iteX4150" fmla="*/ 2033012 w 2534905"/>
                  <a:gd name="connsiteY4150" fmla="*/ 188389 h 1957656"/>
                  <a:gd name="connsiteX4151" fmla="*/ 2038576 w 2534905"/>
                  <a:gd name="connsiteY4151" fmla="*/ 189979 h 1957656"/>
                  <a:gd name="connsiteX4152" fmla="*/ 2044776 w 2534905"/>
                  <a:gd name="connsiteY4152" fmla="*/ 190456 h 1957656"/>
                  <a:gd name="connsiteX4153" fmla="*/ 2050023 w 2534905"/>
                  <a:gd name="connsiteY4153" fmla="*/ 189343 h 1957656"/>
                  <a:gd name="connsiteX4154" fmla="*/ 2054315 w 2534905"/>
                  <a:gd name="connsiteY4154" fmla="*/ 186640 h 1957656"/>
                  <a:gd name="connsiteX4155" fmla="*/ 2067033 w 2534905"/>
                  <a:gd name="connsiteY4155" fmla="*/ 175671 h 1957656"/>
                  <a:gd name="connsiteX4156" fmla="*/ 2076413 w 2534905"/>
                  <a:gd name="connsiteY4156" fmla="*/ 169471 h 1957656"/>
                  <a:gd name="connsiteX4157" fmla="*/ 2101055 w 2534905"/>
                  <a:gd name="connsiteY4157" fmla="*/ 157388 h 1957656"/>
                  <a:gd name="connsiteX4158" fmla="*/ 2131101 w 2534905"/>
                  <a:gd name="connsiteY4158" fmla="*/ 145147 h 1957656"/>
                  <a:gd name="connsiteX4159" fmla="*/ 2143024 w 2534905"/>
                  <a:gd name="connsiteY4159" fmla="*/ 137993 h 1957656"/>
                  <a:gd name="connsiteX4160" fmla="*/ 2166871 w 2534905"/>
                  <a:gd name="connsiteY4160" fmla="*/ 128613 h 1957656"/>
                  <a:gd name="connsiteX4161" fmla="*/ 2185630 w 2534905"/>
                  <a:gd name="connsiteY4161" fmla="*/ 118121 h 1957656"/>
                  <a:gd name="connsiteX4162" fmla="*/ 2187221 w 2534905"/>
                  <a:gd name="connsiteY4162" fmla="*/ 114464 h 1957656"/>
                  <a:gd name="connsiteX4163" fmla="*/ 2174025 w 2534905"/>
                  <a:gd name="connsiteY4163" fmla="*/ 113351 h 1957656"/>
                  <a:gd name="connsiteX4164" fmla="*/ 2159718 w 2534905"/>
                  <a:gd name="connsiteY4164" fmla="*/ 114464 h 1957656"/>
                  <a:gd name="connsiteX4165" fmla="*/ 2085634 w 2534905"/>
                  <a:gd name="connsiteY4165" fmla="*/ 130362 h 1957656"/>
                  <a:gd name="connsiteX4166" fmla="*/ 2079116 w 2534905"/>
                  <a:gd name="connsiteY4166" fmla="*/ 131316 h 1957656"/>
                  <a:gd name="connsiteX4167" fmla="*/ 2074028 w 2534905"/>
                  <a:gd name="connsiteY4167" fmla="*/ 130362 h 1957656"/>
                  <a:gd name="connsiteX4168" fmla="*/ 2074982 w 2534905"/>
                  <a:gd name="connsiteY4168" fmla="*/ 128136 h 1957656"/>
                  <a:gd name="connsiteX4169" fmla="*/ 2125856 w 2534905"/>
                  <a:gd name="connsiteY4169" fmla="*/ 114941 h 1957656"/>
                  <a:gd name="connsiteX4170" fmla="*/ 2127445 w 2534905"/>
                  <a:gd name="connsiteY4170" fmla="*/ 113987 h 1957656"/>
                  <a:gd name="connsiteX4171" fmla="*/ 2129193 w 2534905"/>
                  <a:gd name="connsiteY4171" fmla="*/ 112080 h 1957656"/>
                  <a:gd name="connsiteX4172" fmla="*/ 2130147 w 2534905"/>
                  <a:gd name="connsiteY4172" fmla="*/ 109536 h 1957656"/>
                  <a:gd name="connsiteX4173" fmla="*/ 2134122 w 2534905"/>
                  <a:gd name="connsiteY4173" fmla="*/ 105879 h 1957656"/>
                  <a:gd name="connsiteX4174" fmla="*/ 2151927 w 2534905"/>
                  <a:gd name="connsiteY4174" fmla="*/ 104926 h 1957656"/>
                  <a:gd name="connsiteX4175" fmla="*/ 2160672 w 2534905"/>
                  <a:gd name="connsiteY4175" fmla="*/ 103813 h 1957656"/>
                  <a:gd name="connsiteX4176" fmla="*/ 2166554 w 2534905"/>
                  <a:gd name="connsiteY4176" fmla="*/ 102223 h 1957656"/>
                  <a:gd name="connsiteX4177" fmla="*/ 2169256 w 2534905"/>
                  <a:gd name="connsiteY4177" fmla="*/ 98884 h 1957656"/>
                  <a:gd name="connsiteX4178" fmla="*/ 2174185 w 2534905"/>
                  <a:gd name="connsiteY4178" fmla="*/ 96977 h 1957656"/>
                  <a:gd name="connsiteX4179" fmla="*/ 2192944 w 2534905"/>
                  <a:gd name="connsiteY4179" fmla="*/ 97613 h 1957656"/>
                  <a:gd name="connsiteX4180" fmla="*/ 2196918 w 2534905"/>
                  <a:gd name="connsiteY4180" fmla="*/ 96977 h 1957656"/>
                  <a:gd name="connsiteX4181" fmla="*/ 2205821 w 2534905"/>
                  <a:gd name="connsiteY4181" fmla="*/ 93479 h 1957656"/>
                  <a:gd name="connsiteX4182" fmla="*/ 2221242 w 2534905"/>
                  <a:gd name="connsiteY4182" fmla="*/ 89823 h 1957656"/>
                  <a:gd name="connsiteX4183" fmla="*/ 2252720 w 2534905"/>
                  <a:gd name="connsiteY4183" fmla="*/ 78535 h 1957656"/>
                  <a:gd name="connsiteX4184" fmla="*/ 2261941 w 2534905"/>
                  <a:gd name="connsiteY4184" fmla="*/ 75992 h 1957656"/>
                  <a:gd name="connsiteX4185" fmla="*/ 2267982 w 2534905"/>
                  <a:gd name="connsiteY4185" fmla="*/ 71381 h 1957656"/>
                  <a:gd name="connsiteX4186" fmla="*/ 2278156 w 2534905"/>
                  <a:gd name="connsiteY4186" fmla="*/ 66135 h 1957656"/>
                  <a:gd name="connsiteX4187" fmla="*/ 2288012 w 2534905"/>
                  <a:gd name="connsiteY4187" fmla="*/ 59458 h 1957656"/>
                  <a:gd name="connsiteX4188" fmla="*/ 2289920 w 2534905"/>
                  <a:gd name="connsiteY4188" fmla="*/ 55165 h 1957656"/>
                  <a:gd name="connsiteX4189" fmla="*/ 2287218 w 2534905"/>
                  <a:gd name="connsiteY4189" fmla="*/ 51032 h 1957656"/>
                  <a:gd name="connsiteX4190" fmla="*/ 2284674 w 2534905"/>
                  <a:gd name="connsiteY4190" fmla="*/ 48011 h 1957656"/>
                  <a:gd name="connsiteX4191" fmla="*/ 2282289 w 2534905"/>
                  <a:gd name="connsiteY4191" fmla="*/ 46263 h 1957656"/>
                  <a:gd name="connsiteX4192" fmla="*/ 2275931 w 2534905"/>
                  <a:gd name="connsiteY4192" fmla="*/ 44832 h 1957656"/>
                  <a:gd name="connsiteX4193" fmla="*/ 2253674 w 2534905"/>
                  <a:gd name="connsiteY4193" fmla="*/ 42606 h 1957656"/>
                  <a:gd name="connsiteX4194" fmla="*/ 2231575 w 2534905"/>
                  <a:gd name="connsiteY4194" fmla="*/ 47534 h 1957656"/>
                  <a:gd name="connsiteX4195" fmla="*/ 2231575 w 2534905"/>
                  <a:gd name="connsiteY4195" fmla="*/ 46422 h 1957656"/>
                  <a:gd name="connsiteX4196" fmla="*/ 2236186 w 2534905"/>
                  <a:gd name="connsiteY4196" fmla="*/ 41811 h 1957656"/>
                  <a:gd name="connsiteX4197" fmla="*/ 2236186 w 2534905"/>
                  <a:gd name="connsiteY4197" fmla="*/ 39586 h 1957656"/>
                  <a:gd name="connsiteX4198" fmla="*/ 2227601 w 2534905"/>
                  <a:gd name="connsiteY4198" fmla="*/ 33226 h 1957656"/>
                  <a:gd name="connsiteX4199" fmla="*/ 2221719 w 2534905"/>
                  <a:gd name="connsiteY4199" fmla="*/ 30365 h 1957656"/>
                  <a:gd name="connsiteX4200" fmla="*/ 2220289 w 2534905"/>
                  <a:gd name="connsiteY4200" fmla="*/ 28934 h 1957656"/>
                  <a:gd name="connsiteX4201" fmla="*/ 2220924 w 2534905"/>
                  <a:gd name="connsiteY4201" fmla="*/ 27821 h 1957656"/>
                  <a:gd name="connsiteX4202" fmla="*/ 2222514 w 2534905"/>
                  <a:gd name="connsiteY4202" fmla="*/ 26390 h 1957656"/>
                  <a:gd name="connsiteX4203" fmla="*/ 2225058 w 2534905"/>
                  <a:gd name="connsiteY4203" fmla="*/ 24801 h 1957656"/>
                  <a:gd name="connsiteX4204" fmla="*/ 2224263 w 2534905"/>
                  <a:gd name="connsiteY4204" fmla="*/ 23211 h 1957656"/>
                  <a:gd name="connsiteX4205" fmla="*/ 2220129 w 2534905"/>
                  <a:gd name="connsiteY4205" fmla="*/ 21780 h 1957656"/>
                  <a:gd name="connsiteX4206" fmla="*/ 2210273 w 2534905"/>
                  <a:gd name="connsiteY4206" fmla="*/ 20667 h 1957656"/>
                  <a:gd name="connsiteX4207" fmla="*/ 2205980 w 2534905"/>
                  <a:gd name="connsiteY4207" fmla="*/ 21144 h 1957656"/>
                  <a:gd name="connsiteX4208" fmla="*/ 2197396 w 2534905"/>
                  <a:gd name="connsiteY4208" fmla="*/ 24324 h 1957656"/>
                  <a:gd name="connsiteX4209" fmla="*/ 2195329 w 2534905"/>
                  <a:gd name="connsiteY4209" fmla="*/ 24324 h 1957656"/>
                  <a:gd name="connsiteX4210" fmla="*/ 2191514 w 2534905"/>
                  <a:gd name="connsiteY4210" fmla="*/ 21462 h 1957656"/>
                  <a:gd name="connsiteX4211" fmla="*/ 2187380 w 2534905"/>
                  <a:gd name="connsiteY4211" fmla="*/ 17329 h 1957656"/>
                  <a:gd name="connsiteX4212" fmla="*/ 2183723 w 2534905"/>
                  <a:gd name="connsiteY4212" fmla="*/ 15580 h 1957656"/>
                  <a:gd name="connsiteX4213" fmla="*/ 2181498 w 2534905"/>
                  <a:gd name="connsiteY4213" fmla="*/ 15580 h 1957656"/>
                  <a:gd name="connsiteX4214" fmla="*/ 2177841 w 2534905"/>
                  <a:gd name="connsiteY4214" fmla="*/ 16375 h 1957656"/>
                  <a:gd name="connsiteX4215" fmla="*/ 2176410 w 2534905"/>
                  <a:gd name="connsiteY4215" fmla="*/ 17647 h 1957656"/>
                  <a:gd name="connsiteX4216" fmla="*/ 2174025 w 2534905"/>
                  <a:gd name="connsiteY4216" fmla="*/ 21303 h 1957656"/>
                  <a:gd name="connsiteX4217" fmla="*/ 2172595 w 2534905"/>
                  <a:gd name="connsiteY4217" fmla="*/ 22734 h 1957656"/>
                  <a:gd name="connsiteX4218" fmla="*/ 2169733 w 2534905"/>
                  <a:gd name="connsiteY4218" fmla="*/ 22734 h 1957656"/>
                  <a:gd name="connsiteX4219" fmla="*/ 2165441 w 2534905"/>
                  <a:gd name="connsiteY4219" fmla="*/ 20826 h 1957656"/>
                  <a:gd name="connsiteX4220" fmla="*/ 2160354 w 2534905"/>
                  <a:gd name="connsiteY4220" fmla="*/ 19713 h 1957656"/>
                  <a:gd name="connsiteX4221" fmla="*/ 2149066 w 2534905"/>
                  <a:gd name="connsiteY4221" fmla="*/ 22257 h 1957656"/>
                  <a:gd name="connsiteX4222" fmla="*/ 2134916 w 2534905"/>
                  <a:gd name="connsiteY4222" fmla="*/ 26867 h 1957656"/>
                  <a:gd name="connsiteX4223" fmla="*/ 2127604 w 2534905"/>
                  <a:gd name="connsiteY4223" fmla="*/ 28457 h 1957656"/>
                  <a:gd name="connsiteX4224" fmla="*/ 2123789 w 2534905"/>
                  <a:gd name="connsiteY4224" fmla="*/ 28457 h 1957656"/>
                  <a:gd name="connsiteX4225" fmla="*/ 2112342 w 2534905"/>
                  <a:gd name="connsiteY4225" fmla="*/ 32114 h 1957656"/>
                  <a:gd name="connsiteX4226" fmla="*/ 2102644 w 2534905"/>
                  <a:gd name="connsiteY4226" fmla="*/ 33226 h 1957656"/>
                  <a:gd name="connsiteX4227" fmla="*/ 2090085 w 2534905"/>
                  <a:gd name="connsiteY4227" fmla="*/ 33703 h 1957656"/>
                  <a:gd name="connsiteX4228" fmla="*/ 2081500 w 2534905"/>
                  <a:gd name="connsiteY4228" fmla="*/ 33226 h 1957656"/>
                  <a:gd name="connsiteX4229" fmla="*/ 2084680 w 2534905"/>
                  <a:gd name="connsiteY4229" fmla="*/ 31478 h 1957656"/>
                  <a:gd name="connsiteX4230" fmla="*/ 2128399 w 2534905"/>
                  <a:gd name="connsiteY4230" fmla="*/ 21462 h 1957656"/>
                  <a:gd name="connsiteX4231" fmla="*/ 2135235 w 2534905"/>
                  <a:gd name="connsiteY4231" fmla="*/ 18283 h 1957656"/>
                  <a:gd name="connsiteX4232" fmla="*/ 2140322 w 2534905"/>
                  <a:gd name="connsiteY4232" fmla="*/ 15103 h 1957656"/>
                  <a:gd name="connsiteX4233" fmla="*/ 2140322 w 2534905"/>
                  <a:gd name="connsiteY4233" fmla="*/ 13672 h 1957656"/>
                  <a:gd name="connsiteX4234" fmla="*/ 2135553 w 2534905"/>
                  <a:gd name="connsiteY4234" fmla="*/ 12400 h 1957656"/>
                  <a:gd name="connsiteX4235" fmla="*/ 2112183 w 2534905"/>
                  <a:gd name="connsiteY4235" fmla="*/ 11764 h 1957656"/>
                  <a:gd name="connsiteX4236" fmla="*/ 2105824 w 2534905"/>
                  <a:gd name="connsiteY4236" fmla="*/ 10970 h 1957656"/>
                  <a:gd name="connsiteX4237" fmla="*/ 2097239 w 2534905"/>
                  <a:gd name="connsiteY4237" fmla="*/ 11605 h 1957656"/>
                  <a:gd name="connsiteX4238" fmla="*/ 2091993 w 2534905"/>
                  <a:gd name="connsiteY4238" fmla="*/ 11287 h 1957656"/>
                  <a:gd name="connsiteX4239" fmla="*/ 2083249 w 2534905"/>
                  <a:gd name="connsiteY4239" fmla="*/ 8108 h 1957656"/>
                  <a:gd name="connsiteX4240" fmla="*/ 2075618 w 2534905"/>
                  <a:gd name="connsiteY4240" fmla="*/ 8585 h 1957656"/>
                  <a:gd name="connsiteX4241" fmla="*/ 2052249 w 2534905"/>
                  <a:gd name="connsiteY4241" fmla="*/ 7313 h 1957656"/>
                  <a:gd name="connsiteX4242" fmla="*/ 2049863 w 2534905"/>
                  <a:gd name="connsiteY4242" fmla="*/ 6677 h 1957656"/>
                  <a:gd name="connsiteX4243" fmla="*/ 2043822 w 2534905"/>
                  <a:gd name="connsiteY4243" fmla="*/ 1749 h 1957656"/>
                  <a:gd name="connsiteX4244" fmla="*/ 2041438 w 2534905"/>
                  <a:gd name="connsiteY4244" fmla="*/ 477 h 1957656"/>
                  <a:gd name="connsiteX4245" fmla="*/ 2038576 w 2534905"/>
                  <a:gd name="connsiteY4245" fmla="*/ 0 h 1957656"/>
                  <a:gd name="connsiteX4246" fmla="*/ 2012663 w 2534905"/>
                  <a:gd name="connsiteY4246" fmla="*/ 1272 h 1957656"/>
                  <a:gd name="connsiteX4247" fmla="*/ 2006463 w 2534905"/>
                  <a:gd name="connsiteY4247" fmla="*/ 2385 h 1957656"/>
                  <a:gd name="connsiteX4248" fmla="*/ 1996765 w 2534905"/>
                  <a:gd name="connsiteY4248" fmla="*/ 6836 h 1957656"/>
                  <a:gd name="connsiteX4249" fmla="*/ 1997401 w 2534905"/>
                  <a:gd name="connsiteY4249" fmla="*/ 8267 h 1957656"/>
                  <a:gd name="connsiteX4250" fmla="*/ 2003283 w 2534905"/>
                  <a:gd name="connsiteY4250" fmla="*/ 10493 h 1957656"/>
                  <a:gd name="connsiteX4251" fmla="*/ 2010914 w 2534905"/>
                  <a:gd name="connsiteY4251" fmla="*/ 14626 h 1957656"/>
                  <a:gd name="connsiteX4252" fmla="*/ 2010914 w 2534905"/>
                  <a:gd name="connsiteY4252" fmla="*/ 15262 h 1957656"/>
                  <a:gd name="connsiteX4253" fmla="*/ 2005191 w 2534905"/>
                  <a:gd name="connsiteY4253" fmla="*/ 13831 h 1957656"/>
                  <a:gd name="connsiteX4254" fmla="*/ 1997401 w 2534905"/>
                  <a:gd name="connsiteY4254" fmla="*/ 10175 h 1957656"/>
                  <a:gd name="connsiteX4255" fmla="*/ 1980868 w 2534905"/>
                  <a:gd name="connsiteY4255" fmla="*/ 1113 h 1957656"/>
                  <a:gd name="connsiteX4256" fmla="*/ 1978323 w 2534905"/>
                  <a:gd name="connsiteY4256" fmla="*/ 795 h 1957656"/>
                  <a:gd name="connsiteX4257" fmla="*/ 1957021 w 2534905"/>
                  <a:gd name="connsiteY4257" fmla="*/ 2544 h 1957656"/>
                  <a:gd name="connsiteX4258" fmla="*/ 1942077 w 2534905"/>
                  <a:gd name="connsiteY4258" fmla="*/ 8426 h 1957656"/>
                  <a:gd name="connsiteX4259" fmla="*/ 1940010 w 2534905"/>
                  <a:gd name="connsiteY4259" fmla="*/ 10016 h 1957656"/>
                  <a:gd name="connsiteX4260" fmla="*/ 1938897 w 2534905"/>
                  <a:gd name="connsiteY4260" fmla="*/ 12241 h 1957656"/>
                  <a:gd name="connsiteX4261" fmla="*/ 1938897 w 2534905"/>
                  <a:gd name="connsiteY4261" fmla="*/ 15262 h 1957656"/>
                  <a:gd name="connsiteX4262" fmla="*/ 1944779 w 2534905"/>
                  <a:gd name="connsiteY4262" fmla="*/ 19554 h 1957656"/>
                  <a:gd name="connsiteX4263" fmla="*/ 1957975 w 2534905"/>
                  <a:gd name="connsiteY4263" fmla="*/ 25913 h 1957656"/>
                  <a:gd name="connsiteX4264" fmla="*/ 1961313 w 2534905"/>
                  <a:gd name="connsiteY4264" fmla="*/ 28298 h 1957656"/>
                  <a:gd name="connsiteX4265" fmla="*/ 1943666 w 2534905"/>
                  <a:gd name="connsiteY4265" fmla="*/ 24801 h 1957656"/>
                  <a:gd name="connsiteX4266" fmla="*/ 1931265 w 2534905"/>
                  <a:gd name="connsiteY4266" fmla="*/ 19077 h 1957656"/>
                  <a:gd name="connsiteX4267" fmla="*/ 1925066 w 2534905"/>
                  <a:gd name="connsiteY4267" fmla="*/ 15262 h 1957656"/>
                  <a:gd name="connsiteX4268" fmla="*/ 1921092 w 2534905"/>
                  <a:gd name="connsiteY4268" fmla="*/ 11605 h 1957656"/>
                  <a:gd name="connsiteX4269" fmla="*/ 1916958 w 2534905"/>
                  <a:gd name="connsiteY4269" fmla="*/ 9221 h 1957656"/>
                  <a:gd name="connsiteX4270" fmla="*/ 1910758 w 2534905"/>
                  <a:gd name="connsiteY4270" fmla="*/ 7472 h 1957656"/>
                  <a:gd name="connsiteX4271" fmla="*/ 1872603 w 2534905"/>
                  <a:gd name="connsiteY4271" fmla="*/ 5087 h 1957656"/>
                  <a:gd name="connsiteX4272" fmla="*/ 1833017 w 2534905"/>
                  <a:gd name="connsiteY4272" fmla="*/ 7949 h 1957656"/>
                  <a:gd name="connsiteX4273" fmla="*/ 1835402 w 2534905"/>
                  <a:gd name="connsiteY4273" fmla="*/ 10970 h 1957656"/>
                  <a:gd name="connsiteX4274" fmla="*/ 1839218 w 2534905"/>
                  <a:gd name="connsiteY4274" fmla="*/ 14467 h 1957656"/>
                  <a:gd name="connsiteX4275" fmla="*/ 1853526 w 2534905"/>
                  <a:gd name="connsiteY4275" fmla="*/ 21939 h 1957656"/>
                  <a:gd name="connsiteX4276" fmla="*/ 1859884 w 2534905"/>
                  <a:gd name="connsiteY4276" fmla="*/ 26072 h 1957656"/>
                  <a:gd name="connsiteX4277" fmla="*/ 1862746 w 2534905"/>
                  <a:gd name="connsiteY4277" fmla="*/ 28457 h 1957656"/>
                  <a:gd name="connsiteX4278" fmla="*/ 1875465 w 2534905"/>
                  <a:gd name="connsiteY4278" fmla="*/ 34180 h 1957656"/>
                  <a:gd name="connsiteX4279" fmla="*/ 1877690 w 2534905"/>
                  <a:gd name="connsiteY4279" fmla="*/ 36724 h 1957656"/>
                  <a:gd name="connsiteX4280" fmla="*/ 1872603 w 2534905"/>
                  <a:gd name="connsiteY4280" fmla="*/ 39268 h 1957656"/>
                  <a:gd name="connsiteX4281" fmla="*/ 1864972 w 2534905"/>
                  <a:gd name="connsiteY4281" fmla="*/ 41970 h 1957656"/>
                  <a:gd name="connsiteX4282" fmla="*/ 1860997 w 2534905"/>
                  <a:gd name="connsiteY4282" fmla="*/ 40857 h 1957656"/>
                  <a:gd name="connsiteX4283" fmla="*/ 1858136 w 2534905"/>
                  <a:gd name="connsiteY4283" fmla="*/ 37042 h 1957656"/>
                  <a:gd name="connsiteX4284" fmla="*/ 1855434 w 2534905"/>
                  <a:gd name="connsiteY4284" fmla="*/ 34180 h 1957656"/>
                  <a:gd name="connsiteX4285" fmla="*/ 1853049 w 2534905"/>
                  <a:gd name="connsiteY4285" fmla="*/ 32273 h 1957656"/>
                  <a:gd name="connsiteX4286" fmla="*/ 1829997 w 2534905"/>
                  <a:gd name="connsiteY4286" fmla="*/ 20349 h 1957656"/>
                  <a:gd name="connsiteX4287" fmla="*/ 1822684 w 2534905"/>
                  <a:gd name="connsiteY4287" fmla="*/ 17011 h 1957656"/>
                  <a:gd name="connsiteX4288" fmla="*/ 1818710 w 2534905"/>
                  <a:gd name="connsiteY4288" fmla="*/ 16057 h 1957656"/>
                  <a:gd name="connsiteX4289" fmla="*/ 1808694 w 2534905"/>
                  <a:gd name="connsiteY4289" fmla="*/ 15262 h 1957656"/>
                  <a:gd name="connsiteX4290" fmla="*/ 1792796 w 2534905"/>
                  <a:gd name="connsiteY4290" fmla="*/ 16375 h 1957656"/>
                  <a:gd name="connsiteX4291" fmla="*/ 1774037 w 2534905"/>
                  <a:gd name="connsiteY4291" fmla="*/ 13354 h 1957656"/>
                  <a:gd name="connsiteX4292" fmla="*/ 1753846 w 2534905"/>
                  <a:gd name="connsiteY4292" fmla="*/ 13036 h 1957656"/>
                  <a:gd name="connsiteX4293" fmla="*/ 1746057 w 2534905"/>
                  <a:gd name="connsiteY4293" fmla="*/ 14944 h 1957656"/>
                  <a:gd name="connsiteX4294" fmla="*/ 1746375 w 2534905"/>
                  <a:gd name="connsiteY4294" fmla="*/ 16216 h 1957656"/>
                  <a:gd name="connsiteX4295" fmla="*/ 1751144 w 2534905"/>
                  <a:gd name="connsiteY4295" fmla="*/ 18759 h 1957656"/>
                  <a:gd name="connsiteX4296" fmla="*/ 1755118 w 2534905"/>
                  <a:gd name="connsiteY4296" fmla="*/ 21780 h 1957656"/>
                  <a:gd name="connsiteX4297" fmla="*/ 1760682 w 2534905"/>
                  <a:gd name="connsiteY4297" fmla="*/ 24006 h 1957656"/>
                  <a:gd name="connsiteX4298" fmla="*/ 1773241 w 2534905"/>
                  <a:gd name="connsiteY4298" fmla="*/ 27662 h 1957656"/>
                  <a:gd name="connsiteX4299" fmla="*/ 1785165 w 2534905"/>
                  <a:gd name="connsiteY4299" fmla="*/ 30365 h 1957656"/>
                  <a:gd name="connsiteX4300" fmla="*/ 1786437 w 2534905"/>
                  <a:gd name="connsiteY4300" fmla="*/ 31478 h 1957656"/>
                  <a:gd name="connsiteX4301" fmla="*/ 1778170 w 2534905"/>
                  <a:gd name="connsiteY4301" fmla="*/ 31796 h 1957656"/>
                  <a:gd name="connsiteX4302" fmla="*/ 1748283 w 2534905"/>
                  <a:gd name="connsiteY4302" fmla="*/ 29570 h 1957656"/>
                  <a:gd name="connsiteX4303" fmla="*/ 1731589 w 2534905"/>
                  <a:gd name="connsiteY4303" fmla="*/ 25119 h 1957656"/>
                  <a:gd name="connsiteX4304" fmla="*/ 1721415 w 2534905"/>
                  <a:gd name="connsiteY4304" fmla="*/ 24483 h 1957656"/>
                  <a:gd name="connsiteX4305" fmla="*/ 1718076 w 2534905"/>
                  <a:gd name="connsiteY4305" fmla="*/ 25754 h 1957656"/>
                  <a:gd name="connsiteX4306" fmla="*/ 1716645 w 2534905"/>
                  <a:gd name="connsiteY4306" fmla="*/ 27026 h 1957656"/>
                  <a:gd name="connsiteX4307" fmla="*/ 1717599 w 2534905"/>
                  <a:gd name="connsiteY4307" fmla="*/ 29093 h 1957656"/>
                  <a:gd name="connsiteX4308" fmla="*/ 1727297 w 2534905"/>
                  <a:gd name="connsiteY4308" fmla="*/ 38314 h 1957656"/>
                  <a:gd name="connsiteX4309" fmla="*/ 1725707 w 2534905"/>
                  <a:gd name="connsiteY4309" fmla="*/ 39427 h 1957656"/>
                  <a:gd name="connsiteX4310" fmla="*/ 1716328 w 2534905"/>
                  <a:gd name="connsiteY4310" fmla="*/ 37837 h 1957656"/>
                  <a:gd name="connsiteX4311" fmla="*/ 1705040 w 2534905"/>
                  <a:gd name="connsiteY4311" fmla="*/ 34339 h 1957656"/>
                  <a:gd name="connsiteX4312" fmla="*/ 1699158 w 2534905"/>
                  <a:gd name="connsiteY4312" fmla="*/ 33862 h 1957656"/>
                  <a:gd name="connsiteX4313" fmla="*/ 1689620 w 2534905"/>
                  <a:gd name="connsiteY4313" fmla="*/ 35293 h 1957656"/>
                  <a:gd name="connsiteX4314" fmla="*/ 1689620 w 2534905"/>
                  <a:gd name="connsiteY4314" fmla="*/ 37201 h 1957656"/>
                  <a:gd name="connsiteX4315" fmla="*/ 1694230 w 2534905"/>
                  <a:gd name="connsiteY4315" fmla="*/ 39904 h 1957656"/>
                  <a:gd name="connsiteX4316" fmla="*/ 1702179 w 2534905"/>
                  <a:gd name="connsiteY4316" fmla="*/ 43083 h 1957656"/>
                  <a:gd name="connsiteX4317" fmla="*/ 1701066 w 2534905"/>
                  <a:gd name="connsiteY4317" fmla="*/ 44037 h 1957656"/>
                  <a:gd name="connsiteX4318" fmla="*/ 1692322 w 2534905"/>
                  <a:gd name="connsiteY4318" fmla="*/ 44832 h 1957656"/>
                  <a:gd name="connsiteX4319" fmla="*/ 1685327 w 2534905"/>
                  <a:gd name="connsiteY4319" fmla="*/ 46899 h 1957656"/>
                  <a:gd name="connsiteX4320" fmla="*/ 1680080 w 2534905"/>
                  <a:gd name="connsiteY4320" fmla="*/ 49601 h 1957656"/>
                  <a:gd name="connsiteX4321" fmla="*/ 1680080 w 2534905"/>
                  <a:gd name="connsiteY4321" fmla="*/ 51827 h 1957656"/>
                  <a:gd name="connsiteX4322" fmla="*/ 1685803 w 2534905"/>
                  <a:gd name="connsiteY4322" fmla="*/ 55960 h 1957656"/>
                  <a:gd name="connsiteX4323" fmla="*/ 1693117 w 2534905"/>
                  <a:gd name="connsiteY4323" fmla="*/ 60094 h 1957656"/>
                  <a:gd name="connsiteX4324" fmla="*/ 1708379 w 2534905"/>
                  <a:gd name="connsiteY4324" fmla="*/ 66135 h 1957656"/>
                  <a:gd name="connsiteX4325" fmla="*/ 1746851 w 2534905"/>
                  <a:gd name="connsiteY4325" fmla="*/ 77581 h 1957656"/>
                  <a:gd name="connsiteX4326" fmla="*/ 1761160 w 2534905"/>
                  <a:gd name="connsiteY4326" fmla="*/ 84258 h 1957656"/>
                  <a:gd name="connsiteX4327" fmla="*/ 1767042 w 2534905"/>
                  <a:gd name="connsiteY4327" fmla="*/ 89664 h 1957656"/>
                  <a:gd name="connsiteX4328" fmla="*/ 1765929 w 2534905"/>
                  <a:gd name="connsiteY4328" fmla="*/ 89664 h 1957656"/>
                  <a:gd name="connsiteX4329" fmla="*/ 1759569 w 2534905"/>
                  <a:gd name="connsiteY4329" fmla="*/ 87438 h 1957656"/>
                  <a:gd name="connsiteX4330" fmla="*/ 1753211 w 2534905"/>
                  <a:gd name="connsiteY4330" fmla="*/ 83940 h 1957656"/>
                  <a:gd name="connsiteX4331" fmla="*/ 1746216 w 2534905"/>
                  <a:gd name="connsiteY4331" fmla="*/ 81079 h 1957656"/>
                  <a:gd name="connsiteX4332" fmla="*/ 1734769 w 2534905"/>
                  <a:gd name="connsiteY4332" fmla="*/ 79171 h 1957656"/>
                  <a:gd name="connsiteX4333" fmla="*/ 1705040 w 2534905"/>
                  <a:gd name="connsiteY4333" fmla="*/ 71063 h 1957656"/>
                  <a:gd name="connsiteX4334" fmla="*/ 1685168 w 2534905"/>
                  <a:gd name="connsiteY4334" fmla="*/ 64227 h 1957656"/>
                  <a:gd name="connsiteX4335" fmla="*/ 1677696 w 2534905"/>
                  <a:gd name="connsiteY4335" fmla="*/ 62160 h 1957656"/>
                  <a:gd name="connsiteX4336" fmla="*/ 1674835 w 2534905"/>
                  <a:gd name="connsiteY4336" fmla="*/ 62160 h 1957656"/>
                  <a:gd name="connsiteX4337" fmla="*/ 1672768 w 2534905"/>
                  <a:gd name="connsiteY4337" fmla="*/ 63432 h 1957656"/>
                  <a:gd name="connsiteX4338" fmla="*/ 1671655 w 2534905"/>
                  <a:gd name="connsiteY4338" fmla="*/ 65658 h 1957656"/>
                  <a:gd name="connsiteX4339" fmla="*/ 1674198 w 2534905"/>
                  <a:gd name="connsiteY4339" fmla="*/ 68361 h 1957656"/>
                  <a:gd name="connsiteX4340" fmla="*/ 1683737 w 2534905"/>
                  <a:gd name="connsiteY4340" fmla="*/ 72971 h 1957656"/>
                  <a:gd name="connsiteX4341" fmla="*/ 1682942 w 2534905"/>
                  <a:gd name="connsiteY4341" fmla="*/ 74879 h 1957656"/>
                  <a:gd name="connsiteX4342" fmla="*/ 1674993 w 2534905"/>
                  <a:gd name="connsiteY4342" fmla="*/ 74084 h 1957656"/>
                  <a:gd name="connsiteX4343" fmla="*/ 1671018 w 2534905"/>
                  <a:gd name="connsiteY4343" fmla="*/ 72812 h 1957656"/>
                  <a:gd name="connsiteX4344" fmla="*/ 1664183 w 2534905"/>
                  <a:gd name="connsiteY4344" fmla="*/ 69473 h 1957656"/>
                  <a:gd name="connsiteX4345" fmla="*/ 1659413 w 2534905"/>
                  <a:gd name="connsiteY4345" fmla="*/ 66294 h 1957656"/>
                  <a:gd name="connsiteX4346" fmla="*/ 1647490 w 2534905"/>
                  <a:gd name="connsiteY4346" fmla="*/ 56437 h 1957656"/>
                  <a:gd name="connsiteX4347" fmla="*/ 1640813 w 2534905"/>
                  <a:gd name="connsiteY4347" fmla="*/ 54689 h 1957656"/>
                  <a:gd name="connsiteX4348" fmla="*/ 1625233 w 2534905"/>
                  <a:gd name="connsiteY4348" fmla="*/ 53099 h 1957656"/>
                  <a:gd name="connsiteX4349" fmla="*/ 1619987 w 2534905"/>
                  <a:gd name="connsiteY4349" fmla="*/ 51350 h 1957656"/>
                  <a:gd name="connsiteX4350" fmla="*/ 1614422 w 2534905"/>
                  <a:gd name="connsiteY4350" fmla="*/ 48647 h 1957656"/>
                  <a:gd name="connsiteX4351" fmla="*/ 1610131 w 2534905"/>
                  <a:gd name="connsiteY4351" fmla="*/ 47852 h 1957656"/>
                  <a:gd name="connsiteX4352" fmla="*/ 1599320 w 2534905"/>
                  <a:gd name="connsiteY4352" fmla="*/ 51032 h 1957656"/>
                  <a:gd name="connsiteX4353" fmla="*/ 1593437 w 2534905"/>
                  <a:gd name="connsiteY4353" fmla="*/ 53735 h 1957656"/>
                  <a:gd name="connsiteX4354" fmla="*/ 1584376 w 2534905"/>
                  <a:gd name="connsiteY4354" fmla="*/ 58981 h 1957656"/>
                  <a:gd name="connsiteX4355" fmla="*/ 1580719 w 2534905"/>
                  <a:gd name="connsiteY4355" fmla="*/ 59617 h 1957656"/>
                  <a:gd name="connsiteX4356" fmla="*/ 1573088 w 2534905"/>
                  <a:gd name="connsiteY4356" fmla="*/ 62160 h 1957656"/>
                  <a:gd name="connsiteX4357" fmla="*/ 1560847 w 2534905"/>
                  <a:gd name="connsiteY4357" fmla="*/ 64227 h 1957656"/>
                  <a:gd name="connsiteX4358" fmla="*/ 1561801 w 2534905"/>
                  <a:gd name="connsiteY4358" fmla="*/ 66453 h 1957656"/>
                  <a:gd name="connsiteX4359" fmla="*/ 1598207 w 2534905"/>
                  <a:gd name="connsiteY4359" fmla="*/ 76468 h 1957656"/>
                  <a:gd name="connsiteX4360" fmla="*/ 1602340 w 2534905"/>
                  <a:gd name="connsiteY4360" fmla="*/ 77899 h 1957656"/>
                  <a:gd name="connsiteX4361" fmla="*/ 1605679 w 2534905"/>
                  <a:gd name="connsiteY4361" fmla="*/ 79966 h 1957656"/>
                  <a:gd name="connsiteX4362" fmla="*/ 1605679 w 2534905"/>
                  <a:gd name="connsiteY4362" fmla="*/ 80761 h 1957656"/>
                  <a:gd name="connsiteX4363" fmla="*/ 1595663 w 2534905"/>
                  <a:gd name="connsiteY4363" fmla="*/ 80761 h 1957656"/>
                  <a:gd name="connsiteX4364" fmla="*/ 1591848 w 2534905"/>
                  <a:gd name="connsiteY4364" fmla="*/ 82669 h 1957656"/>
                  <a:gd name="connsiteX4365" fmla="*/ 1588827 w 2534905"/>
                  <a:gd name="connsiteY4365" fmla="*/ 82669 h 1957656"/>
                  <a:gd name="connsiteX4366" fmla="*/ 1582309 w 2534905"/>
                  <a:gd name="connsiteY4366" fmla="*/ 81238 h 1957656"/>
                  <a:gd name="connsiteX4367" fmla="*/ 1574201 w 2534905"/>
                  <a:gd name="connsiteY4367" fmla="*/ 77740 h 1957656"/>
                  <a:gd name="connsiteX4368" fmla="*/ 1567842 w 2534905"/>
                  <a:gd name="connsiteY4368" fmla="*/ 76309 h 1957656"/>
                  <a:gd name="connsiteX4369" fmla="*/ 1560688 w 2534905"/>
                  <a:gd name="connsiteY4369" fmla="*/ 75833 h 1957656"/>
                  <a:gd name="connsiteX4370" fmla="*/ 1554806 w 2534905"/>
                  <a:gd name="connsiteY4370" fmla="*/ 77104 h 1957656"/>
                  <a:gd name="connsiteX4371" fmla="*/ 1550036 w 2534905"/>
                  <a:gd name="connsiteY4371" fmla="*/ 79966 h 1957656"/>
                  <a:gd name="connsiteX4372" fmla="*/ 1549560 w 2534905"/>
                  <a:gd name="connsiteY4372" fmla="*/ 82351 h 1957656"/>
                  <a:gd name="connsiteX4373" fmla="*/ 1543836 w 2534905"/>
                  <a:gd name="connsiteY4373" fmla="*/ 79489 h 1957656"/>
                  <a:gd name="connsiteX4374" fmla="*/ 1538431 w 2534905"/>
                  <a:gd name="connsiteY4374" fmla="*/ 75674 h 1957656"/>
                  <a:gd name="connsiteX4375" fmla="*/ 1531754 w 2534905"/>
                  <a:gd name="connsiteY4375" fmla="*/ 73448 h 1957656"/>
                  <a:gd name="connsiteX4376" fmla="*/ 1519513 w 2534905"/>
                  <a:gd name="connsiteY4376" fmla="*/ 72653 h 1957656"/>
                  <a:gd name="connsiteX4377" fmla="*/ 1505045 w 2534905"/>
                  <a:gd name="connsiteY4377" fmla="*/ 75197 h 1957656"/>
                  <a:gd name="connsiteX4378" fmla="*/ 1496143 w 2534905"/>
                  <a:gd name="connsiteY4378" fmla="*/ 78217 h 1957656"/>
                  <a:gd name="connsiteX4379" fmla="*/ 1488035 w 2534905"/>
                  <a:gd name="connsiteY4379" fmla="*/ 82510 h 1957656"/>
                  <a:gd name="connsiteX4380" fmla="*/ 1481517 w 2534905"/>
                  <a:gd name="connsiteY4380" fmla="*/ 85212 h 1957656"/>
                  <a:gd name="connsiteX4381" fmla="*/ 1474204 w 2534905"/>
                  <a:gd name="connsiteY4381" fmla="*/ 86802 h 1957656"/>
                  <a:gd name="connsiteX4382" fmla="*/ 1458942 w 2534905"/>
                  <a:gd name="connsiteY4382" fmla="*/ 86802 h 1957656"/>
                  <a:gd name="connsiteX4383" fmla="*/ 1449562 w 2534905"/>
                  <a:gd name="connsiteY4383" fmla="*/ 88074 h 1957656"/>
                  <a:gd name="connsiteX4384" fmla="*/ 1436526 w 2534905"/>
                  <a:gd name="connsiteY4384" fmla="*/ 91571 h 1957656"/>
                  <a:gd name="connsiteX4385" fmla="*/ 1428577 w 2534905"/>
                  <a:gd name="connsiteY4385" fmla="*/ 94274 h 1957656"/>
                  <a:gd name="connsiteX4386" fmla="*/ 1422695 w 2534905"/>
                  <a:gd name="connsiteY4386" fmla="*/ 97295 h 1957656"/>
                  <a:gd name="connsiteX4387" fmla="*/ 1416336 w 2534905"/>
                  <a:gd name="connsiteY4387" fmla="*/ 101428 h 1957656"/>
                  <a:gd name="connsiteX4388" fmla="*/ 1415223 w 2534905"/>
                  <a:gd name="connsiteY4388" fmla="*/ 104767 h 1957656"/>
                  <a:gd name="connsiteX4389" fmla="*/ 1423331 w 2534905"/>
                  <a:gd name="connsiteY4389" fmla="*/ 108741 h 1957656"/>
                  <a:gd name="connsiteX4390" fmla="*/ 1426510 w 2534905"/>
                  <a:gd name="connsiteY4390" fmla="*/ 109218 h 1957656"/>
                  <a:gd name="connsiteX4391" fmla="*/ 1781032 w 2534905"/>
                  <a:gd name="connsiteY4391" fmla="*/ 837974 h 1957656"/>
                  <a:gd name="connsiteX4392" fmla="*/ 1774832 w 2534905"/>
                  <a:gd name="connsiteY4392" fmla="*/ 839722 h 1957656"/>
                  <a:gd name="connsiteX4393" fmla="*/ 1771970 w 2534905"/>
                  <a:gd name="connsiteY4393" fmla="*/ 841630 h 1957656"/>
                  <a:gd name="connsiteX4394" fmla="*/ 1770222 w 2534905"/>
                  <a:gd name="connsiteY4394" fmla="*/ 844492 h 1957656"/>
                  <a:gd name="connsiteX4395" fmla="*/ 1768790 w 2534905"/>
                  <a:gd name="connsiteY4395" fmla="*/ 846399 h 1957656"/>
                  <a:gd name="connsiteX4396" fmla="*/ 1767677 w 2534905"/>
                  <a:gd name="connsiteY4396" fmla="*/ 847194 h 1957656"/>
                  <a:gd name="connsiteX4397" fmla="*/ 1767201 w 2534905"/>
                  <a:gd name="connsiteY4397" fmla="*/ 847989 h 1957656"/>
                  <a:gd name="connsiteX4398" fmla="*/ 1767677 w 2534905"/>
                  <a:gd name="connsiteY4398" fmla="*/ 849579 h 1957656"/>
                  <a:gd name="connsiteX4399" fmla="*/ 1768472 w 2534905"/>
                  <a:gd name="connsiteY4399" fmla="*/ 851169 h 1957656"/>
                  <a:gd name="connsiteX4400" fmla="*/ 1770857 w 2534905"/>
                  <a:gd name="connsiteY4400" fmla="*/ 852123 h 1957656"/>
                  <a:gd name="connsiteX4401" fmla="*/ 1772765 w 2534905"/>
                  <a:gd name="connsiteY4401" fmla="*/ 851805 h 1957656"/>
                  <a:gd name="connsiteX4402" fmla="*/ 1777216 w 2534905"/>
                  <a:gd name="connsiteY4402" fmla="*/ 849897 h 1957656"/>
                  <a:gd name="connsiteX4403" fmla="*/ 1782940 w 2534905"/>
                  <a:gd name="connsiteY4403" fmla="*/ 848307 h 1957656"/>
                  <a:gd name="connsiteX4404" fmla="*/ 1785006 w 2534905"/>
                  <a:gd name="connsiteY4404" fmla="*/ 846558 h 1957656"/>
                  <a:gd name="connsiteX4405" fmla="*/ 1787073 w 2534905"/>
                  <a:gd name="connsiteY4405" fmla="*/ 843379 h 1957656"/>
                  <a:gd name="connsiteX4406" fmla="*/ 1790252 w 2534905"/>
                  <a:gd name="connsiteY4406" fmla="*/ 840040 h 1957656"/>
                  <a:gd name="connsiteX4407" fmla="*/ 1791206 w 2534905"/>
                  <a:gd name="connsiteY4407" fmla="*/ 838609 h 1957656"/>
                  <a:gd name="connsiteX4408" fmla="*/ 1791524 w 2534905"/>
                  <a:gd name="connsiteY4408" fmla="*/ 837497 h 1957656"/>
                  <a:gd name="connsiteX4409" fmla="*/ 1792002 w 2534905"/>
                  <a:gd name="connsiteY4409" fmla="*/ 836543 h 1957656"/>
                  <a:gd name="connsiteX4410" fmla="*/ 1794704 w 2534905"/>
                  <a:gd name="connsiteY4410" fmla="*/ 833840 h 1957656"/>
                  <a:gd name="connsiteX4411" fmla="*/ 1798997 w 2534905"/>
                  <a:gd name="connsiteY4411" fmla="*/ 830661 h 1957656"/>
                  <a:gd name="connsiteX4412" fmla="*/ 1800586 w 2534905"/>
                  <a:gd name="connsiteY4412" fmla="*/ 828594 h 1957656"/>
                  <a:gd name="connsiteX4413" fmla="*/ 1800586 w 2534905"/>
                  <a:gd name="connsiteY4413" fmla="*/ 828117 h 1957656"/>
                  <a:gd name="connsiteX4414" fmla="*/ 1799314 w 2534905"/>
                  <a:gd name="connsiteY4414" fmla="*/ 825732 h 1957656"/>
                  <a:gd name="connsiteX4415" fmla="*/ 1798519 w 2534905"/>
                  <a:gd name="connsiteY4415" fmla="*/ 824778 h 1957656"/>
                  <a:gd name="connsiteX4416" fmla="*/ 1797565 w 2534905"/>
                  <a:gd name="connsiteY4416" fmla="*/ 824460 h 1957656"/>
                  <a:gd name="connsiteX4417" fmla="*/ 1793909 w 2534905"/>
                  <a:gd name="connsiteY4417" fmla="*/ 824460 h 1957656"/>
                  <a:gd name="connsiteX4418" fmla="*/ 1789935 w 2534905"/>
                  <a:gd name="connsiteY4418" fmla="*/ 825255 h 1957656"/>
                  <a:gd name="connsiteX4419" fmla="*/ 1788344 w 2534905"/>
                  <a:gd name="connsiteY4419" fmla="*/ 826209 h 1957656"/>
                  <a:gd name="connsiteX4420" fmla="*/ 1787231 w 2534905"/>
                  <a:gd name="connsiteY4420" fmla="*/ 827481 h 1957656"/>
                  <a:gd name="connsiteX4421" fmla="*/ 1787231 w 2534905"/>
                  <a:gd name="connsiteY4421" fmla="*/ 828753 h 1957656"/>
                  <a:gd name="connsiteX4422" fmla="*/ 1788344 w 2534905"/>
                  <a:gd name="connsiteY4422" fmla="*/ 830025 h 1957656"/>
                  <a:gd name="connsiteX4423" fmla="*/ 1788027 w 2534905"/>
                  <a:gd name="connsiteY4423" fmla="*/ 830661 h 1957656"/>
                  <a:gd name="connsiteX4424" fmla="*/ 1784847 w 2534905"/>
                  <a:gd name="connsiteY4424" fmla="*/ 831137 h 1957656"/>
                  <a:gd name="connsiteX4425" fmla="*/ 1783893 w 2534905"/>
                  <a:gd name="connsiteY4425" fmla="*/ 831932 h 1957656"/>
                  <a:gd name="connsiteX4426" fmla="*/ 1781190 w 2534905"/>
                  <a:gd name="connsiteY4426" fmla="*/ 837020 h 1957656"/>
                  <a:gd name="connsiteX4427" fmla="*/ 1780236 w 2534905"/>
                  <a:gd name="connsiteY4427" fmla="*/ 837656 h 1957656"/>
                  <a:gd name="connsiteX4428" fmla="*/ 1756390 w 2534905"/>
                  <a:gd name="connsiteY4428" fmla="*/ 1369278 h 1957656"/>
                  <a:gd name="connsiteX4429" fmla="*/ 1756867 w 2534905"/>
                  <a:gd name="connsiteY4429" fmla="*/ 1366576 h 1957656"/>
                  <a:gd name="connsiteX4430" fmla="*/ 1758139 w 2534905"/>
                  <a:gd name="connsiteY4430" fmla="*/ 1366894 h 1957656"/>
                  <a:gd name="connsiteX4431" fmla="*/ 1758616 w 2534905"/>
                  <a:gd name="connsiteY4431" fmla="*/ 1366576 h 1957656"/>
                  <a:gd name="connsiteX4432" fmla="*/ 1758616 w 2534905"/>
                  <a:gd name="connsiteY4432" fmla="*/ 1364986 h 1957656"/>
                  <a:gd name="connsiteX4433" fmla="*/ 1758298 w 2534905"/>
                  <a:gd name="connsiteY4433" fmla="*/ 1362919 h 1957656"/>
                  <a:gd name="connsiteX4434" fmla="*/ 1757821 w 2534905"/>
                  <a:gd name="connsiteY4434" fmla="*/ 1362919 h 1957656"/>
                  <a:gd name="connsiteX4435" fmla="*/ 1757026 w 2534905"/>
                  <a:gd name="connsiteY4435" fmla="*/ 1363237 h 1957656"/>
                  <a:gd name="connsiteX4436" fmla="*/ 1755754 w 2534905"/>
                  <a:gd name="connsiteY4436" fmla="*/ 1364827 h 1957656"/>
                  <a:gd name="connsiteX4437" fmla="*/ 1755436 w 2534905"/>
                  <a:gd name="connsiteY4437" fmla="*/ 1365622 h 1957656"/>
                  <a:gd name="connsiteX4438" fmla="*/ 1755436 w 2534905"/>
                  <a:gd name="connsiteY4438" fmla="*/ 1366576 h 1957656"/>
                  <a:gd name="connsiteX4439" fmla="*/ 1754959 w 2534905"/>
                  <a:gd name="connsiteY4439" fmla="*/ 1368006 h 1957656"/>
                  <a:gd name="connsiteX4440" fmla="*/ 1755754 w 2534905"/>
                  <a:gd name="connsiteY4440" fmla="*/ 1369755 h 1957656"/>
                  <a:gd name="connsiteX4441" fmla="*/ 1756231 w 2534905"/>
                  <a:gd name="connsiteY4441" fmla="*/ 1369437 h 1957656"/>
                  <a:gd name="connsiteX4442" fmla="*/ 1753369 w 2534905"/>
                  <a:gd name="connsiteY4442" fmla="*/ 1393284 h 1957656"/>
                  <a:gd name="connsiteX4443" fmla="*/ 1751939 w 2534905"/>
                  <a:gd name="connsiteY4443" fmla="*/ 1394874 h 1957656"/>
                  <a:gd name="connsiteX4444" fmla="*/ 1751939 w 2534905"/>
                  <a:gd name="connsiteY4444" fmla="*/ 1396941 h 1957656"/>
                  <a:gd name="connsiteX4445" fmla="*/ 1753369 w 2534905"/>
                  <a:gd name="connsiteY4445" fmla="*/ 1397736 h 1957656"/>
                  <a:gd name="connsiteX4446" fmla="*/ 1754165 w 2534905"/>
                  <a:gd name="connsiteY4446" fmla="*/ 1397099 h 1957656"/>
                  <a:gd name="connsiteX4447" fmla="*/ 1755118 w 2534905"/>
                  <a:gd name="connsiteY4447" fmla="*/ 1395351 h 1957656"/>
                  <a:gd name="connsiteX4448" fmla="*/ 1755436 w 2534905"/>
                  <a:gd name="connsiteY4448" fmla="*/ 1394238 h 1957656"/>
                  <a:gd name="connsiteX4449" fmla="*/ 1754482 w 2534905"/>
                  <a:gd name="connsiteY4449" fmla="*/ 1393443 h 1957656"/>
                  <a:gd name="connsiteX4450" fmla="*/ 1753369 w 2534905"/>
                  <a:gd name="connsiteY4450" fmla="*/ 1393443 h 1957656"/>
                  <a:gd name="connsiteX4451" fmla="*/ 1763227 w 2534905"/>
                  <a:gd name="connsiteY4451" fmla="*/ 1402346 h 1957656"/>
                  <a:gd name="connsiteX4452" fmla="*/ 1764180 w 2534905"/>
                  <a:gd name="connsiteY4452" fmla="*/ 1401869 h 1957656"/>
                  <a:gd name="connsiteX4453" fmla="*/ 1764816 w 2534905"/>
                  <a:gd name="connsiteY4453" fmla="*/ 1401392 h 1957656"/>
                  <a:gd name="connsiteX4454" fmla="*/ 1765134 w 2534905"/>
                  <a:gd name="connsiteY4454" fmla="*/ 1400597 h 1957656"/>
                  <a:gd name="connsiteX4455" fmla="*/ 1765134 w 2534905"/>
                  <a:gd name="connsiteY4455" fmla="*/ 1399484 h 1957656"/>
                  <a:gd name="connsiteX4456" fmla="*/ 1764975 w 2534905"/>
                  <a:gd name="connsiteY4456" fmla="*/ 1398371 h 1957656"/>
                  <a:gd name="connsiteX4457" fmla="*/ 1764339 w 2534905"/>
                  <a:gd name="connsiteY4457" fmla="*/ 1397259 h 1957656"/>
                  <a:gd name="connsiteX4458" fmla="*/ 1763067 w 2534905"/>
                  <a:gd name="connsiteY4458" fmla="*/ 1396146 h 1957656"/>
                  <a:gd name="connsiteX4459" fmla="*/ 1762590 w 2534905"/>
                  <a:gd name="connsiteY4459" fmla="*/ 1396146 h 1957656"/>
                  <a:gd name="connsiteX4460" fmla="*/ 1762273 w 2534905"/>
                  <a:gd name="connsiteY4460" fmla="*/ 1396941 h 1957656"/>
                  <a:gd name="connsiteX4461" fmla="*/ 1762273 w 2534905"/>
                  <a:gd name="connsiteY4461" fmla="*/ 1397576 h 1957656"/>
                  <a:gd name="connsiteX4462" fmla="*/ 1763227 w 2534905"/>
                  <a:gd name="connsiteY4462" fmla="*/ 1398848 h 1957656"/>
                  <a:gd name="connsiteX4463" fmla="*/ 1762431 w 2534905"/>
                  <a:gd name="connsiteY4463" fmla="*/ 1402505 h 1957656"/>
                  <a:gd name="connsiteX4464" fmla="*/ 1763067 w 2534905"/>
                  <a:gd name="connsiteY4464" fmla="*/ 1402505 h 1957656"/>
                  <a:gd name="connsiteX4465" fmla="*/ 1750349 w 2534905"/>
                  <a:gd name="connsiteY4465" fmla="*/ 1187725 h 1957656"/>
                  <a:gd name="connsiteX4466" fmla="*/ 1753369 w 2534905"/>
                  <a:gd name="connsiteY4466" fmla="*/ 1190905 h 1957656"/>
                  <a:gd name="connsiteX4467" fmla="*/ 1755595 w 2534905"/>
                  <a:gd name="connsiteY4467" fmla="*/ 1192495 h 1957656"/>
                  <a:gd name="connsiteX4468" fmla="*/ 1757185 w 2534905"/>
                  <a:gd name="connsiteY4468" fmla="*/ 1192495 h 1957656"/>
                  <a:gd name="connsiteX4469" fmla="*/ 1758616 w 2534905"/>
                  <a:gd name="connsiteY4469" fmla="*/ 1191700 h 1957656"/>
                  <a:gd name="connsiteX4470" fmla="*/ 1759888 w 2534905"/>
                  <a:gd name="connsiteY4470" fmla="*/ 1190269 h 1957656"/>
                  <a:gd name="connsiteX4471" fmla="*/ 1761477 w 2534905"/>
                  <a:gd name="connsiteY4471" fmla="*/ 1187407 h 1957656"/>
                  <a:gd name="connsiteX4472" fmla="*/ 1763544 w 2534905"/>
                  <a:gd name="connsiteY4472" fmla="*/ 1183115 h 1957656"/>
                  <a:gd name="connsiteX4473" fmla="*/ 1765770 w 2534905"/>
                  <a:gd name="connsiteY4473" fmla="*/ 1179300 h 1957656"/>
                  <a:gd name="connsiteX4474" fmla="*/ 1768313 w 2534905"/>
                  <a:gd name="connsiteY4474" fmla="*/ 1175961 h 1957656"/>
                  <a:gd name="connsiteX4475" fmla="*/ 1769744 w 2534905"/>
                  <a:gd name="connsiteY4475" fmla="*/ 1173417 h 1957656"/>
                  <a:gd name="connsiteX4476" fmla="*/ 1770222 w 2534905"/>
                  <a:gd name="connsiteY4476" fmla="*/ 1169920 h 1957656"/>
                  <a:gd name="connsiteX4477" fmla="*/ 1771175 w 2534905"/>
                  <a:gd name="connsiteY4477" fmla="*/ 1166263 h 1957656"/>
                  <a:gd name="connsiteX4478" fmla="*/ 1770698 w 2534905"/>
                  <a:gd name="connsiteY4478" fmla="*/ 1163561 h 1957656"/>
                  <a:gd name="connsiteX4479" fmla="*/ 1769267 w 2534905"/>
                  <a:gd name="connsiteY4479" fmla="*/ 1161494 h 1957656"/>
                  <a:gd name="connsiteX4480" fmla="*/ 1765451 w 2534905"/>
                  <a:gd name="connsiteY4480" fmla="*/ 1157520 h 1957656"/>
                  <a:gd name="connsiteX4481" fmla="*/ 1763227 w 2534905"/>
                  <a:gd name="connsiteY4481" fmla="*/ 1156248 h 1957656"/>
                  <a:gd name="connsiteX4482" fmla="*/ 1761795 w 2534905"/>
                  <a:gd name="connsiteY4482" fmla="*/ 1156248 h 1957656"/>
                  <a:gd name="connsiteX4483" fmla="*/ 1760364 w 2534905"/>
                  <a:gd name="connsiteY4483" fmla="*/ 1156884 h 1957656"/>
                  <a:gd name="connsiteX4484" fmla="*/ 1758616 w 2534905"/>
                  <a:gd name="connsiteY4484" fmla="*/ 1156884 h 1957656"/>
                  <a:gd name="connsiteX4485" fmla="*/ 1754165 w 2534905"/>
                  <a:gd name="connsiteY4485" fmla="*/ 1156566 h 1957656"/>
                  <a:gd name="connsiteX4486" fmla="*/ 1752415 w 2534905"/>
                  <a:gd name="connsiteY4486" fmla="*/ 1157043 h 1957656"/>
                  <a:gd name="connsiteX4487" fmla="*/ 1749713 w 2534905"/>
                  <a:gd name="connsiteY4487" fmla="*/ 1159268 h 1957656"/>
                  <a:gd name="connsiteX4488" fmla="*/ 1745262 w 2534905"/>
                  <a:gd name="connsiteY4488" fmla="*/ 1164992 h 1957656"/>
                  <a:gd name="connsiteX4489" fmla="*/ 1743672 w 2534905"/>
                  <a:gd name="connsiteY4489" fmla="*/ 1167694 h 1957656"/>
                  <a:gd name="connsiteX4490" fmla="*/ 1742877 w 2534905"/>
                  <a:gd name="connsiteY4490" fmla="*/ 1169602 h 1957656"/>
                  <a:gd name="connsiteX4491" fmla="*/ 1742400 w 2534905"/>
                  <a:gd name="connsiteY4491" fmla="*/ 1171987 h 1957656"/>
                  <a:gd name="connsiteX4492" fmla="*/ 1742400 w 2534905"/>
                  <a:gd name="connsiteY4492" fmla="*/ 1174848 h 1957656"/>
                  <a:gd name="connsiteX4493" fmla="*/ 1742400 w 2534905"/>
                  <a:gd name="connsiteY4493" fmla="*/ 1180571 h 1957656"/>
                  <a:gd name="connsiteX4494" fmla="*/ 1742718 w 2534905"/>
                  <a:gd name="connsiteY4494" fmla="*/ 1182320 h 1957656"/>
                  <a:gd name="connsiteX4495" fmla="*/ 1744466 w 2534905"/>
                  <a:gd name="connsiteY4495" fmla="*/ 1184069 h 1957656"/>
                  <a:gd name="connsiteX4496" fmla="*/ 1747646 w 2534905"/>
                  <a:gd name="connsiteY4496" fmla="*/ 1185341 h 1957656"/>
                  <a:gd name="connsiteX4497" fmla="*/ 1750190 w 2534905"/>
                  <a:gd name="connsiteY4497" fmla="*/ 1187248 h 1957656"/>
                  <a:gd name="connsiteX4498" fmla="*/ 1749236 w 2534905"/>
                  <a:gd name="connsiteY4498" fmla="*/ 1535888 h 1957656"/>
                  <a:gd name="connsiteX4499" fmla="*/ 1750190 w 2534905"/>
                  <a:gd name="connsiteY4499" fmla="*/ 1536523 h 1957656"/>
                  <a:gd name="connsiteX4500" fmla="*/ 1752098 w 2534905"/>
                  <a:gd name="connsiteY4500" fmla="*/ 1536523 h 1957656"/>
                  <a:gd name="connsiteX4501" fmla="*/ 1752098 w 2534905"/>
                  <a:gd name="connsiteY4501" fmla="*/ 1535570 h 1957656"/>
                  <a:gd name="connsiteX4502" fmla="*/ 1750985 w 2534905"/>
                  <a:gd name="connsiteY4502" fmla="*/ 1533662 h 1957656"/>
                  <a:gd name="connsiteX4503" fmla="*/ 1748759 w 2534905"/>
                  <a:gd name="connsiteY4503" fmla="*/ 1533185 h 1957656"/>
                  <a:gd name="connsiteX4504" fmla="*/ 1748123 w 2534905"/>
                  <a:gd name="connsiteY4504" fmla="*/ 1533980 h 1957656"/>
                  <a:gd name="connsiteX4505" fmla="*/ 1748123 w 2534905"/>
                  <a:gd name="connsiteY4505" fmla="*/ 1534775 h 1957656"/>
                  <a:gd name="connsiteX4506" fmla="*/ 1749077 w 2534905"/>
                  <a:gd name="connsiteY4506" fmla="*/ 1535888 h 1957656"/>
                  <a:gd name="connsiteX4507" fmla="*/ 1784053 w 2534905"/>
                  <a:gd name="connsiteY4507" fmla="*/ 1422695 h 1957656"/>
                  <a:gd name="connsiteX4508" fmla="*/ 1785960 w 2534905"/>
                  <a:gd name="connsiteY4508" fmla="*/ 1421582 h 1957656"/>
                  <a:gd name="connsiteX4509" fmla="*/ 1787391 w 2534905"/>
                  <a:gd name="connsiteY4509" fmla="*/ 1419992 h 1957656"/>
                  <a:gd name="connsiteX4510" fmla="*/ 1788503 w 2534905"/>
                  <a:gd name="connsiteY4510" fmla="*/ 1418085 h 1957656"/>
                  <a:gd name="connsiteX4511" fmla="*/ 1788981 w 2534905"/>
                  <a:gd name="connsiteY4511" fmla="*/ 1415700 h 1957656"/>
                  <a:gd name="connsiteX4512" fmla="*/ 1788663 w 2534905"/>
                  <a:gd name="connsiteY4512" fmla="*/ 1410772 h 1957656"/>
                  <a:gd name="connsiteX4513" fmla="*/ 1787073 w 2534905"/>
                  <a:gd name="connsiteY4513" fmla="*/ 1410772 h 1957656"/>
                  <a:gd name="connsiteX4514" fmla="*/ 1785960 w 2534905"/>
                  <a:gd name="connsiteY4514" fmla="*/ 1411567 h 1957656"/>
                  <a:gd name="connsiteX4515" fmla="*/ 1784847 w 2534905"/>
                  <a:gd name="connsiteY4515" fmla="*/ 1413156 h 1957656"/>
                  <a:gd name="connsiteX4516" fmla="*/ 1784211 w 2534905"/>
                  <a:gd name="connsiteY4516" fmla="*/ 1414905 h 1957656"/>
                  <a:gd name="connsiteX4517" fmla="*/ 1784211 w 2534905"/>
                  <a:gd name="connsiteY4517" fmla="*/ 1416972 h 1957656"/>
                  <a:gd name="connsiteX4518" fmla="*/ 1783257 w 2534905"/>
                  <a:gd name="connsiteY4518" fmla="*/ 1419357 h 1957656"/>
                  <a:gd name="connsiteX4519" fmla="*/ 1781827 w 2534905"/>
                  <a:gd name="connsiteY4519" fmla="*/ 1422059 h 1957656"/>
                  <a:gd name="connsiteX4520" fmla="*/ 1781827 w 2534905"/>
                  <a:gd name="connsiteY4520" fmla="*/ 1423490 h 1957656"/>
                  <a:gd name="connsiteX4521" fmla="*/ 1782621 w 2534905"/>
                  <a:gd name="connsiteY4521" fmla="*/ 1423490 h 1957656"/>
                  <a:gd name="connsiteX4522" fmla="*/ 1784053 w 2534905"/>
                  <a:gd name="connsiteY4522" fmla="*/ 1422854 h 1957656"/>
                  <a:gd name="connsiteX4523" fmla="*/ 1742241 w 2534905"/>
                  <a:gd name="connsiteY4523" fmla="*/ 1278025 h 1957656"/>
                  <a:gd name="connsiteX4524" fmla="*/ 1743512 w 2534905"/>
                  <a:gd name="connsiteY4524" fmla="*/ 1277071 h 1957656"/>
                  <a:gd name="connsiteX4525" fmla="*/ 1745103 w 2534905"/>
                  <a:gd name="connsiteY4525" fmla="*/ 1275481 h 1957656"/>
                  <a:gd name="connsiteX4526" fmla="*/ 1745579 w 2534905"/>
                  <a:gd name="connsiteY4526" fmla="*/ 1274369 h 1957656"/>
                  <a:gd name="connsiteX4527" fmla="*/ 1744308 w 2534905"/>
                  <a:gd name="connsiteY4527" fmla="*/ 1273733 h 1957656"/>
                  <a:gd name="connsiteX4528" fmla="*/ 1743036 w 2534905"/>
                  <a:gd name="connsiteY4528" fmla="*/ 1275640 h 1957656"/>
                  <a:gd name="connsiteX4529" fmla="*/ 1741764 w 2534905"/>
                  <a:gd name="connsiteY4529" fmla="*/ 1275640 h 1957656"/>
                  <a:gd name="connsiteX4530" fmla="*/ 1740969 w 2534905"/>
                  <a:gd name="connsiteY4530" fmla="*/ 1277548 h 1957656"/>
                  <a:gd name="connsiteX4531" fmla="*/ 1740969 w 2534905"/>
                  <a:gd name="connsiteY4531" fmla="*/ 1278025 h 1957656"/>
                  <a:gd name="connsiteX4532" fmla="*/ 1742082 w 2534905"/>
                  <a:gd name="connsiteY4532" fmla="*/ 1278025 h 1957656"/>
                  <a:gd name="connsiteX4533" fmla="*/ 1750985 w 2534905"/>
                  <a:gd name="connsiteY4533" fmla="*/ 1420151 h 1957656"/>
                  <a:gd name="connsiteX4534" fmla="*/ 1759252 w 2534905"/>
                  <a:gd name="connsiteY4534" fmla="*/ 1415223 h 1957656"/>
                  <a:gd name="connsiteX4535" fmla="*/ 1760841 w 2534905"/>
                  <a:gd name="connsiteY4535" fmla="*/ 1412838 h 1957656"/>
                  <a:gd name="connsiteX4536" fmla="*/ 1762431 w 2534905"/>
                  <a:gd name="connsiteY4536" fmla="*/ 1409659 h 1957656"/>
                  <a:gd name="connsiteX4537" fmla="*/ 1761636 w 2534905"/>
                  <a:gd name="connsiteY4537" fmla="*/ 1409977 h 1957656"/>
                  <a:gd name="connsiteX4538" fmla="*/ 1759410 w 2534905"/>
                  <a:gd name="connsiteY4538" fmla="*/ 1412202 h 1957656"/>
                  <a:gd name="connsiteX4539" fmla="*/ 1757503 w 2534905"/>
                  <a:gd name="connsiteY4539" fmla="*/ 1413315 h 1957656"/>
                  <a:gd name="connsiteX4540" fmla="*/ 1755754 w 2534905"/>
                  <a:gd name="connsiteY4540" fmla="*/ 1413315 h 1957656"/>
                  <a:gd name="connsiteX4541" fmla="*/ 1754482 w 2534905"/>
                  <a:gd name="connsiteY4541" fmla="*/ 1413633 h 1957656"/>
                  <a:gd name="connsiteX4542" fmla="*/ 1753846 w 2534905"/>
                  <a:gd name="connsiteY4542" fmla="*/ 1414428 h 1957656"/>
                  <a:gd name="connsiteX4543" fmla="*/ 1750031 w 2534905"/>
                  <a:gd name="connsiteY4543" fmla="*/ 1415700 h 1957656"/>
                  <a:gd name="connsiteX4544" fmla="*/ 1748600 w 2534905"/>
                  <a:gd name="connsiteY4544" fmla="*/ 1416972 h 1957656"/>
                  <a:gd name="connsiteX4545" fmla="*/ 1747646 w 2534905"/>
                  <a:gd name="connsiteY4545" fmla="*/ 1419992 h 1957656"/>
                  <a:gd name="connsiteX4546" fmla="*/ 1749395 w 2534905"/>
                  <a:gd name="connsiteY4546" fmla="*/ 1420628 h 1957656"/>
                  <a:gd name="connsiteX4547" fmla="*/ 1750826 w 2534905"/>
                  <a:gd name="connsiteY4547" fmla="*/ 1420310 h 1957656"/>
                  <a:gd name="connsiteX4548" fmla="*/ 1751780 w 2534905"/>
                  <a:gd name="connsiteY4548" fmla="*/ 1270076 h 1957656"/>
                  <a:gd name="connsiteX4549" fmla="*/ 1753211 w 2534905"/>
                  <a:gd name="connsiteY4549" fmla="*/ 1268168 h 1957656"/>
                  <a:gd name="connsiteX4550" fmla="*/ 1751620 w 2534905"/>
                  <a:gd name="connsiteY4550" fmla="*/ 1267214 h 1957656"/>
                  <a:gd name="connsiteX4551" fmla="*/ 1749236 w 2534905"/>
                  <a:gd name="connsiteY4551" fmla="*/ 1267532 h 1957656"/>
                  <a:gd name="connsiteX4552" fmla="*/ 1747964 w 2534905"/>
                  <a:gd name="connsiteY4552" fmla="*/ 1268327 h 1957656"/>
                  <a:gd name="connsiteX4553" fmla="*/ 1746851 w 2534905"/>
                  <a:gd name="connsiteY4553" fmla="*/ 1269599 h 1957656"/>
                  <a:gd name="connsiteX4554" fmla="*/ 1745579 w 2534905"/>
                  <a:gd name="connsiteY4554" fmla="*/ 1272143 h 1957656"/>
                  <a:gd name="connsiteX4555" fmla="*/ 1748600 w 2534905"/>
                  <a:gd name="connsiteY4555" fmla="*/ 1271825 h 1957656"/>
                  <a:gd name="connsiteX4556" fmla="*/ 1751939 w 2534905"/>
                  <a:gd name="connsiteY4556" fmla="*/ 1270076 h 1957656"/>
                  <a:gd name="connsiteX4557" fmla="*/ 1797088 w 2534905"/>
                  <a:gd name="connsiteY4557" fmla="*/ 1229219 h 1957656"/>
                  <a:gd name="connsiteX4558" fmla="*/ 1799791 w 2534905"/>
                  <a:gd name="connsiteY4558" fmla="*/ 1227947 h 1957656"/>
                  <a:gd name="connsiteX4559" fmla="*/ 1800904 w 2534905"/>
                  <a:gd name="connsiteY4559" fmla="*/ 1226357 h 1957656"/>
                  <a:gd name="connsiteX4560" fmla="*/ 1796293 w 2534905"/>
                  <a:gd name="connsiteY4560" fmla="*/ 1226834 h 1957656"/>
                  <a:gd name="connsiteX4561" fmla="*/ 1790252 w 2534905"/>
                  <a:gd name="connsiteY4561" fmla="*/ 1228424 h 1957656"/>
                  <a:gd name="connsiteX4562" fmla="*/ 1788663 w 2534905"/>
                  <a:gd name="connsiteY4562" fmla="*/ 1230172 h 1957656"/>
                  <a:gd name="connsiteX4563" fmla="*/ 1788663 w 2534905"/>
                  <a:gd name="connsiteY4563" fmla="*/ 1230808 h 1957656"/>
                  <a:gd name="connsiteX4564" fmla="*/ 1792637 w 2534905"/>
                  <a:gd name="connsiteY4564" fmla="*/ 1230332 h 1957656"/>
                  <a:gd name="connsiteX4565" fmla="*/ 1797247 w 2534905"/>
                  <a:gd name="connsiteY4565" fmla="*/ 1229060 h 1957656"/>
                  <a:gd name="connsiteX4566" fmla="*/ 1602976 w 2534905"/>
                  <a:gd name="connsiteY4566" fmla="*/ 999495 h 1957656"/>
                  <a:gd name="connsiteX4567" fmla="*/ 1604089 w 2534905"/>
                  <a:gd name="connsiteY4567" fmla="*/ 1002516 h 1957656"/>
                  <a:gd name="connsiteX4568" fmla="*/ 1604725 w 2534905"/>
                  <a:gd name="connsiteY4568" fmla="*/ 1003470 h 1957656"/>
                  <a:gd name="connsiteX4569" fmla="*/ 1608699 w 2534905"/>
                  <a:gd name="connsiteY4569" fmla="*/ 1005695 h 1957656"/>
                  <a:gd name="connsiteX4570" fmla="*/ 1610448 w 2534905"/>
                  <a:gd name="connsiteY4570" fmla="*/ 1007444 h 1957656"/>
                  <a:gd name="connsiteX4571" fmla="*/ 1611561 w 2534905"/>
                  <a:gd name="connsiteY4571" fmla="*/ 1009829 h 1957656"/>
                  <a:gd name="connsiteX4572" fmla="*/ 1612992 w 2534905"/>
                  <a:gd name="connsiteY4572" fmla="*/ 1011260 h 1957656"/>
                  <a:gd name="connsiteX4573" fmla="*/ 1614581 w 2534905"/>
                  <a:gd name="connsiteY4573" fmla="*/ 1011578 h 1957656"/>
                  <a:gd name="connsiteX4574" fmla="*/ 1616013 w 2534905"/>
                  <a:gd name="connsiteY4574" fmla="*/ 1011101 h 1957656"/>
                  <a:gd name="connsiteX4575" fmla="*/ 1617443 w 2534905"/>
                  <a:gd name="connsiteY4575" fmla="*/ 1009670 h 1957656"/>
                  <a:gd name="connsiteX4576" fmla="*/ 1618079 w 2534905"/>
                  <a:gd name="connsiteY4576" fmla="*/ 1008398 h 1957656"/>
                  <a:gd name="connsiteX4577" fmla="*/ 1618079 w 2534905"/>
                  <a:gd name="connsiteY4577" fmla="*/ 1007126 h 1957656"/>
                  <a:gd name="connsiteX4578" fmla="*/ 1615535 w 2534905"/>
                  <a:gd name="connsiteY4578" fmla="*/ 1000767 h 1957656"/>
                  <a:gd name="connsiteX4579" fmla="*/ 1613628 w 2534905"/>
                  <a:gd name="connsiteY4579" fmla="*/ 997588 h 1957656"/>
                  <a:gd name="connsiteX4580" fmla="*/ 1610448 w 2534905"/>
                  <a:gd name="connsiteY4580" fmla="*/ 993613 h 1957656"/>
                  <a:gd name="connsiteX4581" fmla="*/ 1609812 w 2534905"/>
                  <a:gd name="connsiteY4581" fmla="*/ 992182 h 1957656"/>
                  <a:gd name="connsiteX4582" fmla="*/ 1609018 w 2534905"/>
                  <a:gd name="connsiteY4582" fmla="*/ 991070 h 1957656"/>
                  <a:gd name="connsiteX4583" fmla="*/ 1608540 w 2534905"/>
                  <a:gd name="connsiteY4583" fmla="*/ 990592 h 1957656"/>
                  <a:gd name="connsiteX4584" fmla="*/ 1605838 w 2534905"/>
                  <a:gd name="connsiteY4584" fmla="*/ 989798 h 1957656"/>
                  <a:gd name="connsiteX4585" fmla="*/ 1602499 w 2534905"/>
                  <a:gd name="connsiteY4585" fmla="*/ 990275 h 1957656"/>
                  <a:gd name="connsiteX4586" fmla="*/ 1601704 w 2534905"/>
                  <a:gd name="connsiteY4586" fmla="*/ 992341 h 1957656"/>
                  <a:gd name="connsiteX4587" fmla="*/ 1601704 w 2534905"/>
                  <a:gd name="connsiteY4587" fmla="*/ 993772 h 1957656"/>
                  <a:gd name="connsiteX4588" fmla="*/ 1602658 w 2534905"/>
                  <a:gd name="connsiteY4588" fmla="*/ 996475 h 1957656"/>
                  <a:gd name="connsiteX4589" fmla="*/ 1602658 w 2534905"/>
                  <a:gd name="connsiteY4589" fmla="*/ 999495 h 1957656"/>
                  <a:gd name="connsiteX4590" fmla="*/ 1644310 w 2534905"/>
                  <a:gd name="connsiteY4590" fmla="*/ 996157 h 1957656"/>
                  <a:gd name="connsiteX4591" fmla="*/ 1644310 w 2534905"/>
                  <a:gd name="connsiteY4591" fmla="*/ 994726 h 1957656"/>
                  <a:gd name="connsiteX4592" fmla="*/ 1641608 w 2534905"/>
                  <a:gd name="connsiteY4592" fmla="*/ 992500 h 1957656"/>
                  <a:gd name="connsiteX4593" fmla="*/ 1636839 w 2534905"/>
                  <a:gd name="connsiteY4593" fmla="*/ 989639 h 1957656"/>
                  <a:gd name="connsiteX4594" fmla="*/ 1631910 w 2534905"/>
                  <a:gd name="connsiteY4594" fmla="*/ 987254 h 1957656"/>
                  <a:gd name="connsiteX4595" fmla="*/ 1623802 w 2534905"/>
                  <a:gd name="connsiteY4595" fmla="*/ 984710 h 1957656"/>
                  <a:gd name="connsiteX4596" fmla="*/ 1622371 w 2534905"/>
                  <a:gd name="connsiteY4596" fmla="*/ 985823 h 1957656"/>
                  <a:gd name="connsiteX4597" fmla="*/ 1622054 w 2534905"/>
                  <a:gd name="connsiteY4597" fmla="*/ 986618 h 1957656"/>
                  <a:gd name="connsiteX4598" fmla="*/ 1622530 w 2534905"/>
                  <a:gd name="connsiteY4598" fmla="*/ 987731 h 1957656"/>
                  <a:gd name="connsiteX4599" fmla="*/ 1624915 w 2534905"/>
                  <a:gd name="connsiteY4599" fmla="*/ 990275 h 1957656"/>
                  <a:gd name="connsiteX4600" fmla="*/ 1627777 w 2534905"/>
                  <a:gd name="connsiteY4600" fmla="*/ 991228 h 1957656"/>
                  <a:gd name="connsiteX4601" fmla="*/ 1629207 w 2534905"/>
                  <a:gd name="connsiteY4601" fmla="*/ 992182 h 1957656"/>
                  <a:gd name="connsiteX4602" fmla="*/ 1630003 w 2534905"/>
                  <a:gd name="connsiteY4602" fmla="*/ 993454 h 1957656"/>
                  <a:gd name="connsiteX4603" fmla="*/ 1631433 w 2534905"/>
                  <a:gd name="connsiteY4603" fmla="*/ 994726 h 1957656"/>
                  <a:gd name="connsiteX4604" fmla="*/ 1631751 w 2534905"/>
                  <a:gd name="connsiteY4604" fmla="*/ 996634 h 1957656"/>
                  <a:gd name="connsiteX4605" fmla="*/ 1632070 w 2534905"/>
                  <a:gd name="connsiteY4605" fmla="*/ 1001721 h 1957656"/>
                  <a:gd name="connsiteX4606" fmla="*/ 1635248 w 2534905"/>
                  <a:gd name="connsiteY4606" fmla="*/ 1002675 h 1957656"/>
                  <a:gd name="connsiteX4607" fmla="*/ 1637315 w 2534905"/>
                  <a:gd name="connsiteY4607" fmla="*/ 1002357 h 1957656"/>
                  <a:gd name="connsiteX4608" fmla="*/ 1640972 w 2534905"/>
                  <a:gd name="connsiteY4608" fmla="*/ 1000926 h 1957656"/>
                  <a:gd name="connsiteX4609" fmla="*/ 1641767 w 2534905"/>
                  <a:gd name="connsiteY4609" fmla="*/ 1001721 h 1957656"/>
                  <a:gd name="connsiteX4610" fmla="*/ 1644151 w 2534905"/>
                  <a:gd name="connsiteY4610" fmla="*/ 1002357 h 1957656"/>
                  <a:gd name="connsiteX4611" fmla="*/ 1641449 w 2534905"/>
                  <a:gd name="connsiteY4611" fmla="*/ 1004583 h 1957656"/>
                  <a:gd name="connsiteX4612" fmla="*/ 1641130 w 2534905"/>
                  <a:gd name="connsiteY4612" fmla="*/ 1006013 h 1957656"/>
                  <a:gd name="connsiteX4613" fmla="*/ 1641767 w 2534905"/>
                  <a:gd name="connsiteY4613" fmla="*/ 1006490 h 1957656"/>
                  <a:gd name="connsiteX4614" fmla="*/ 1645741 w 2534905"/>
                  <a:gd name="connsiteY4614" fmla="*/ 1006967 h 1957656"/>
                  <a:gd name="connsiteX4615" fmla="*/ 1646218 w 2534905"/>
                  <a:gd name="connsiteY4615" fmla="*/ 1006967 h 1957656"/>
                  <a:gd name="connsiteX4616" fmla="*/ 1645901 w 2534905"/>
                  <a:gd name="connsiteY4616" fmla="*/ 1006013 h 1957656"/>
                  <a:gd name="connsiteX4617" fmla="*/ 1645901 w 2534905"/>
                  <a:gd name="connsiteY4617" fmla="*/ 1005377 h 1957656"/>
                  <a:gd name="connsiteX4618" fmla="*/ 1647014 w 2534905"/>
                  <a:gd name="connsiteY4618" fmla="*/ 1004901 h 1957656"/>
                  <a:gd name="connsiteX4619" fmla="*/ 1647649 w 2534905"/>
                  <a:gd name="connsiteY4619" fmla="*/ 1004901 h 1957656"/>
                  <a:gd name="connsiteX4620" fmla="*/ 1648921 w 2534905"/>
                  <a:gd name="connsiteY4620" fmla="*/ 1006490 h 1957656"/>
                  <a:gd name="connsiteX4621" fmla="*/ 1650192 w 2534905"/>
                  <a:gd name="connsiteY4621" fmla="*/ 1007126 h 1957656"/>
                  <a:gd name="connsiteX4622" fmla="*/ 1653531 w 2534905"/>
                  <a:gd name="connsiteY4622" fmla="*/ 1008398 h 1957656"/>
                  <a:gd name="connsiteX4623" fmla="*/ 1654962 w 2534905"/>
                  <a:gd name="connsiteY4623" fmla="*/ 1008398 h 1957656"/>
                  <a:gd name="connsiteX4624" fmla="*/ 1656870 w 2534905"/>
                  <a:gd name="connsiteY4624" fmla="*/ 1006649 h 1957656"/>
                  <a:gd name="connsiteX4625" fmla="*/ 1657665 w 2534905"/>
                  <a:gd name="connsiteY4625" fmla="*/ 1005219 h 1957656"/>
                  <a:gd name="connsiteX4626" fmla="*/ 1657665 w 2534905"/>
                  <a:gd name="connsiteY4626" fmla="*/ 1004424 h 1957656"/>
                  <a:gd name="connsiteX4627" fmla="*/ 1656870 w 2534905"/>
                  <a:gd name="connsiteY4627" fmla="*/ 1004106 h 1957656"/>
                  <a:gd name="connsiteX4628" fmla="*/ 1650988 w 2534905"/>
                  <a:gd name="connsiteY4628" fmla="*/ 1003470 h 1957656"/>
                  <a:gd name="connsiteX4629" fmla="*/ 1647331 w 2534905"/>
                  <a:gd name="connsiteY4629" fmla="*/ 1002357 h 1957656"/>
                  <a:gd name="connsiteX4630" fmla="*/ 1643675 w 2534905"/>
                  <a:gd name="connsiteY4630" fmla="*/ 1000449 h 1957656"/>
                  <a:gd name="connsiteX4631" fmla="*/ 1642562 w 2534905"/>
                  <a:gd name="connsiteY4631" fmla="*/ 998859 h 1957656"/>
                  <a:gd name="connsiteX4632" fmla="*/ 1643993 w 2534905"/>
                  <a:gd name="connsiteY4632" fmla="*/ 997429 h 1957656"/>
                  <a:gd name="connsiteX4633" fmla="*/ 1644629 w 2534905"/>
                  <a:gd name="connsiteY4633" fmla="*/ 995998 h 1957656"/>
                  <a:gd name="connsiteX4634" fmla="*/ 1741764 w 2534905"/>
                  <a:gd name="connsiteY4634" fmla="*/ 1095359 h 1957656"/>
                  <a:gd name="connsiteX4635" fmla="*/ 1742877 w 2534905"/>
                  <a:gd name="connsiteY4635" fmla="*/ 1093610 h 1957656"/>
                  <a:gd name="connsiteX4636" fmla="*/ 1737471 w 2534905"/>
                  <a:gd name="connsiteY4636" fmla="*/ 1090749 h 1957656"/>
                  <a:gd name="connsiteX4637" fmla="*/ 1731272 w 2534905"/>
                  <a:gd name="connsiteY4637" fmla="*/ 1089000 h 1957656"/>
                  <a:gd name="connsiteX4638" fmla="*/ 1733815 w 2534905"/>
                  <a:gd name="connsiteY4638" fmla="*/ 1088682 h 1957656"/>
                  <a:gd name="connsiteX4639" fmla="*/ 1734133 w 2534905"/>
                  <a:gd name="connsiteY4639" fmla="*/ 1087569 h 1957656"/>
                  <a:gd name="connsiteX4640" fmla="*/ 1733020 w 2534905"/>
                  <a:gd name="connsiteY4640" fmla="*/ 1085661 h 1957656"/>
                  <a:gd name="connsiteX4641" fmla="*/ 1730477 w 2534905"/>
                  <a:gd name="connsiteY4641" fmla="*/ 1083277 h 1957656"/>
                  <a:gd name="connsiteX4642" fmla="*/ 1726661 w 2534905"/>
                  <a:gd name="connsiteY4642" fmla="*/ 1080256 h 1957656"/>
                  <a:gd name="connsiteX4643" fmla="*/ 1723958 w 2534905"/>
                  <a:gd name="connsiteY4643" fmla="*/ 1079779 h 1957656"/>
                  <a:gd name="connsiteX4644" fmla="*/ 1721573 w 2534905"/>
                  <a:gd name="connsiteY4644" fmla="*/ 1082800 h 1957656"/>
                  <a:gd name="connsiteX4645" fmla="*/ 1721097 w 2534905"/>
                  <a:gd name="connsiteY4645" fmla="*/ 1082800 h 1957656"/>
                  <a:gd name="connsiteX4646" fmla="*/ 1718712 w 2534905"/>
                  <a:gd name="connsiteY4646" fmla="*/ 1082641 h 1957656"/>
                  <a:gd name="connsiteX4647" fmla="*/ 1712035 w 2534905"/>
                  <a:gd name="connsiteY4647" fmla="*/ 1080892 h 1957656"/>
                  <a:gd name="connsiteX4648" fmla="*/ 1701066 w 2534905"/>
                  <a:gd name="connsiteY4648" fmla="*/ 1083436 h 1957656"/>
                  <a:gd name="connsiteX4649" fmla="*/ 1696137 w 2534905"/>
                  <a:gd name="connsiteY4649" fmla="*/ 1083754 h 1957656"/>
                  <a:gd name="connsiteX4650" fmla="*/ 1695661 w 2534905"/>
                  <a:gd name="connsiteY4650" fmla="*/ 1083118 h 1957656"/>
                  <a:gd name="connsiteX4651" fmla="*/ 1700906 w 2534905"/>
                  <a:gd name="connsiteY4651" fmla="*/ 1079143 h 1957656"/>
                  <a:gd name="connsiteX4652" fmla="*/ 1702019 w 2534905"/>
                  <a:gd name="connsiteY4652" fmla="*/ 1077872 h 1957656"/>
                  <a:gd name="connsiteX4653" fmla="*/ 1702338 w 2534905"/>
                  <a:gd name="connsiteY4653" fmla="*/ 1076759 h 1957656"/>
                  <a:gd name="connsiteX4654" fmla="*/ 1702019 w 2534905"/>
                  <a:gd name="connsiteY4654" fmla="*/ 1074851 h 1957656"/>
                  <a:gd name="connsiteX4655" fmla="*/ 1698840 w 2534905"/>
                  <a:gd name="connsiteY4655" fmla="*/ 1064994 h 1957656"/>
                  <a:gd name="connsiteX4656" fmla="*/ 1694707 w 2534905"/>
                  <a:gd name="connsiteY4656" fmla="*/ 1058794 h 1957656"/>
                  <a:gd name="connsiteX4657" fmla="*/ 1691209 w 2534905"/>
                  <a:gd name="connsiteY4657" fmla="*/ 1054820 h 1957656"/>
                  <a:gd name="connsiteX4658" fmla="*/ 1688029 w 2534905"/>
                  <a:gd name="connsiteY4658" fmla="*/ 1052594 h 1957656"/>
                  <a:gd name="connsiteX4659" fmla="*/ 1684849 w 2534905"/>
                  <a:gd name="connsiteY4659" fmla="*/ 1051163 h 1957656"/>
                  <a:gd name="connsiteX4660" fmla="*/ 1675789 w 2534905"/>
                  <a:gd name="connsiteY4660" fmla="*/ 1049255 h 1957656"/>
                  <a:gd name="connsiteX4661" fmla="*/ 1673404 w 2534905"/>
                  <a:gd name="connsiteY4661" fmla="*/ 1048461 h 1957656"/>
                  <a:gd name="connsiteX4662" fmla="*/ 1664183 w 2534905"/>
                  <a:gd name="connsiteY4662" fmla="*/ 1042737 h 1957656"/>
                  <a:gd name="connsiteX4663" fmla="*/ 1658141 w 2534905"/>
                  <a:gd name="connsiteY4663" fmla="*/ 1040194 h 1957656"/>
                  <a:gd name="connsiteX4664" fmla="*/ 1657506 w 2534905"/>
                  <a:gd name="connsiteY4664" fmla="*/ 1039876 h 1957656"/>
                  <a:gd name="connsiteX4665" fmla="*/ 1652259 w 2534905"/>
                  <a:gd name="connsiteY4665" fmla="*/ 1033517 h 1957656"/>
                  <a:gd name="connsiteX4666" fmla="*/ 1649875 w 2534905"/>
                  <a:gd name="connsiteY4666" fmla="*/ 1032245 h 1957656"/>
                  <a:gd name="connsiteX4667" fmla="*/ 1643197 w 2534905"/>
                  <a:gd name="connsiteY4667" fmla="*/ 1030496 h 1957656"/>
                  <a:gd name="connsiteX4668" fmla="*/ 1638110 w 2534905"/>
                  <a:gd name="connsiteY4668" fmla="*/ 1029860 h 1957656"/>
                  <a:gd name="connsiteX4669" fmla="*/ 1632864 w 2534905"/>
                  <a:gd name="connsiteY4669" fmla="*/ 1028111 h 1957656"/>
                  <a:gd name="connsiteX4670" fmla="*/ 1631433 w 2534905"/>
                  <a:gd name="connsiteY4670" fmla="*/ 1026840 h 1957656"/>
                  <a:gd name="connsiteX4671" fmla="*/ 1630161 w 2534905"/>
                  <a:gd name="connsiteY4671" fmla="*/ 1023501 h 1957656"/>
                  <a:gd name="connsiteX4672" fmla="*/ 1627618 w 2534905"/>
                  <a:gd name="connsiteY4672" fmla="*/ 1021116 h 1957656"/>
                  <a:gd name="connsiteX4673" fmla="*/ 1620941 w 2534905"/>
                  <a:gd name="connsiteY4673" fmla="*/ 1016824 h 1957656"/>
                  <a:gd name="connsiteX4674" fmla="*/ 1619033 w 2534905"/>
                  <a:gd name="connsiteY4674" fmla="*/ 1016824 h 1957656"/>
                  <a:gd name="connsiteX4675" fmla="*/ 1617761 w 2534905"/>
                  <a:gd name="connsiteY4675" fmla="*/ 1017301 h 1957656"/>
                  <a:gd name="connsiteX4676" fmla="*/ 1613151 w 2534905"/>
                  <a:gd name="connsiteY4676" fmla="*/ 1023978 h 1957656"/>
                  <a:gd name="connsiteX4677" fmla="*/ 1611084 w 2534905"/>
                  <a:gd name="connsiteY4677" fmla="*/ 1026363 h 1957656"/>
                  <a:gd name="connsiteX4678" fmla="*/ 1609812 w 2534905"/>
                  <a:gd name="connsiteY4678" fmla="*/ 1026681 h 1957656"/>
                  <a:gd name="connsiteX4679" fmla="*/ 1608858 w 2534905"/>
                  <a:gd name="connsiteY4679" fmla="*/ 1026045 h 1957656"/>
                  <a:gd name="connsiteX4680" fmla="*/ 1604884 w 2534905"/>
                  <a:gd name="connsiteY4680" fmla="*/ 1017778 h 1957656"/>
                  <a:gd name="connsiteX4681" fmla="*/ 1599637 w 2534905"/>
                  <a:gd name="connsiteY4681" fmla="*/ 1014280 h 1957656"/>
                  <a:gd name="connsiteX4682" fmla="*/ 1599637 w 2534905"/>
                  <a:gd name="connsiteY4682" fmla="*/ 1013485 h 1957656"/>
                  <a:gd name="connsiteX4683" fmla="*/ 1599956 w 2534905"/>
                  <a:gd name="connsiteY4683" fmla="*/ 1012532 h 1957656"/>
                  <a:gd name="connsiteX4684" fmla="*/ 1602658 w 2534905"/>
                  <a:gd name="connsiteY4684" fmla="*/ 1010306 h 1957656"/>
                  <a:gd name="connsiteX4685" fmla="*/ 1603453 w 2534905"/>
                  <a:gd name="connsiteY4685" fmla="*/ 1008875 h 1957656"/>
                  <a:gd name="connsiteX4686" fmla="*/ 1602658 w 2534905"/>
                  <a:gd name="connsiteY4686" fmla="*/ 1005536 h 1957656"/>
                  <a:gd name="connsiteX4687" fmla="*/ 1601386 w 2534905"/>
                  <a:gd name="connsiteY4687" fmla="*/ 1002993 h 1957656"/>
                  <a:gd name="connsiteX4688" fmla="*/ 1599478 w 2534905"/>
                  <a:gd name="connsiteY4688" fmla="*/ 1000767 h 1957656"/>
                  <a:gd name="connsiteX4689" fmla="*/ 1593755 w 2534905"/>
                  <a:gd name="connsiteY4689" fmla="*/ 998383 h 1957656"/>
                  <a:gd name="connsiteX4690" fmla="*/ 1592166 w 2534905"/>
                  <a:gd name="connsiteY4690" fmla="*/ 995839 h 1957656"/>
                  <a:gd name="connsiteX4691" fmla="*/ 1591371 w 2534905"/>
                  <a:gd name="connsiteY4691" fmla="*/ 995203 h 1957656"/>
                  <a:gd name="connsiteX4692" fmla="*/ 1590416 w 2534905"/>
                  <a:gd name="connsiteY4692" fmla="*/ 995203 h 1957656"/>
                  <a:gd name="connsiteX4693" fmla="*/ 1586284 w 2534905"/>
                  <a:gd name="connsiteY4693" fmla="*/ 996634 h 1957656"/>
                  <a:gd name="connsiteX4694" fmla="*/ 1582945 w 2534905"/>
                  <a:gd name="connsiteY4694" fmla="*/ 999018 h 1957656"/>
                  <a:gd name="connsiteX4695" fmla="*/ 1578652 w 2534905"/>
                  <a:gd name="connsiteY4695" fmla="*/ 1005060 h 1957656"/>
                  <a:gd name="connsiteX4696" fmla="*/ 1577063 w 2534905"/>
                  <a:gd name="connsiteY4696" fmla="*/ 1008080 h 1957656"/>
                  <a:gd name="connsiteX4697" fmla="*/ 1575473 w 2534905"/>
                  <a:gd name="connsiteY4697" fmla="*/ 1013167 h 1957656"/>
                  <a:gd name="connsiteX4698" fmla="*/ 1574360 w 2534905"/>
                  <a:gd name="connsiteY4698" fmla="*/ 1018732 h 1957656"/>
                  <a:gd name="connsiteX4699" fmla="*/ 1572294 w 2534905"/>
                  <a:gd name="connsiteY4699" fmla="*/ 1037809 h 1957656"/>
                  <a:gd name="connsiteX4700" fmla="*/ 1571181 w 2534905"/>
                  <a:gd name="connsiteY4700" fmla="*/ 1043055 h 1957656"/>
                  <a:gd name="connsiteX4701" fmla="*/ 1567842 w 2534905"/>
                  <a:gd name="connsiteY4701" fmla="*/ 1053866 h 1957656"/>
                  <a:gd name="connsiteX4702" fmla="*/ 1567047 w 2534905"/>
                  <a:gd name="connsiteY4702" fmla="*/ 1058317 h 1957656"/>
                  <a:gd name="connsiteX4703" fmla="*/ 1567047 w 2534905"/>
                  <a:gd name="connsiteY4703" fmla="*/ 1061179 h 1957656"/>
                  <a:gd name="connsiteX4704" fmla="*/ 1567683 w 2534905"/>
                  <a:gd name="connsiteY4704" fmla="*/ 1067061 h 1957656"/>
                  <a:gd name="connsiteX4705" fmla="*/ 1570068 w 2534905"/>
                  <a:gd name="connsiteY4705" fmla="*/ 1073420 h 1957656"/>
                  <a:gd name="connsiteX4706" fmla="*/ 1570703 w 2534905"/>
                  <a:gd name="connsiteY4706" fmla="*/ 1075964 h 1957656"/>
                  <a:gd name="connsiteX4707" fmla="*/ 1570703 w 2534905"/>
                  <a:gd name="connsiteY4707" fmla="*/ 1078030 h 1957656"/>
                  <a:gd name="connsiteX4708" fmla="*/ 1569114 w 2534905"/>
                  <a:gd name="connsiteY4708" fmla="*/ 1079938 h 1957656"/>
                  <a:gd name="connsiteX4709" fmla="*/ 1565934 w 2534905"/>
                  <a:gd name="connsiteY4709" fmla="*/ 1081846 h 1957656"/>
                  <a:gd name="connsiteX4710" fmla="*/ 1552581 w 2534905"/>
                  <a:gd name="connsiteY4710" fmla="*/ 1087728 h 1957656"/>
                  <a:gd name="connsiteX4711" fmla="*/ 1551308 w 2534905"/>
                  <a:gd name="connsiteY4711" fmla="*/ 1088682 h 1957656"/>
                  <a:gd name="connsiteX4712" fmla="*/ 1548447 w 2534905"/>
                  <a:gd name="connsiteY4712" fmla="*/ 1092021 h 1957656"/>
                  <a:gd name="connsiteX4713" fmla="*/ 1544949 w 2534905"/>
                  <a:gd name="connsiteY4713" fmla="*/ 1097267 h 1957656"/>
                  <a:gd name="connsiteX4714" fmla="*/ 1543995 w 2534905"/>
                  <a:gd name="connsiteY4714" fmla="*/ 1099175 h 1957656"/>
                  <a:gd name="connsiteX4715" fmla="*/ 1543995 w 2534905"/>
                  <a:gd name="connsiteY4715" fmla="*/ 1100923 h 1957656"/>
                  <a:gd name="connsiteX4716" fmla="*/ 1544313 w 2534905"/>
                  <a:gd name="connsiteY4716" fmla="*/ 1102672 h 1957656"/>
                  <a:gd name="connsiteX4717" fmla="*/ 1545108 w 2534905"/>
                  <a:gd name="connsiteY4717" fmla="*/ 1103149 h 1957656"/>
                  <a:gd name="connsiteX4718" fmla="*/ 1547970 w 2534905"/>
                  <a:gd name="connsiteY4718" fmla="*/ 1103785 h 1957656"/>
                  <a:gd name="connsiteX4719" fmla="*/ 1551944 w 2534905"/>
                  <a:gd name="connsiteY4719" fmla="*/ 1103785 h 1957656"/>
                  <a:gd name="connsiteX4720" fmla="*/ 1553852 w 2534905"/>
                  <a:gd name="connsiteY4720" fmla="*/ 1103626 h 1957656"/>
                  <a:gd name="connsiteX4721" fmla="*/ 1561641 w 2534905"/>
                  <a:gd name="connsiteY4721" fmla="*/ 1099652 h 1957656"/>
                  <a:gd name="connsiteX4722" fmla="*/ 1569432 w 2534905"/>
                  <a:gd name="connsiteY4722" fmla="*/ 1099970 h 1957656"/>
                  <a:gd name="connsiteX4723" fmla="*/ 1583740 w 2534905"/>
                  <a:gd name="connsiteY4723" fmla="*/ 1097744 h 1957656"/>
                  <a:gd name="connsiteX4724" fmla="*/ 1584693 w 2534905"/>
                  <a:gd name="connsiteY4724" fmla="*/ 1098062 h 1957656"/>
                  <a:gd name="connsiteX4725" fmla="*/ 1585488 w 2534905"/>
                  <a:gd name="connsiteY4725" fmla="*/ 1098857 h 1957656"/>
                  <a:gd name="connsiteX4726" fmla="*/ 1586125 w 2534905"/>
                  <a:gd name="connsiteY4726" fmla="*/ 1100129 h 1957656"/>
                  <a:gd name="connsiteX4727" fmla="*/ 1590416 w 2534905"/>
                  <a:gd name="connsiteY4727" fmla="*/ 1117775 h 1957656"/>
                  <a:gd name="connsiteX4728" fmla="*/ 1592483 w 2534905"/>
                  <a:gd name="connsiteY4728" fmla="*/ 1123816 h 1957656"/>
                  <a:gd name="connsiteX4729" fmla="*/ 1595504 w 2534905"/>
                  <a:gd name="connsiteY4729" fmla="*/ 1124770 h 1957656"/>
                  <a:gd name="connsiteX4730" fmla="*/ 1599956 w 2534905"/>
                  <a:gd name="connsiteY4730" fmla="*/ 1123816 h 1957656"/>
                  <a:gd name="connsiteX4731" fmla="*/ 1607905 w 2534905"/>
                  <a:gd name="connsiteY4731" fmla="*/ 1121273 h 1957656"/>
                  <a:gd name="connsiteX4732" fmla="*/ 1612674 w 2534905"/>
                  <a:gd name="connsiteY4732" fmla="*/ 1119047 h 1957656"/>
                  <a:gd name="connsiteX4733" fmla="*/ 1617284 w 2534905"/>
                  <a:gd name="connsiteY4733" fmla="*/ 1116185 h 1957656"/>
                  <a:gd name="connsiteX4734" fmla="*/ 1619510 w 2534905"/>
                  <a:gd name="connsiteY4734" fmla="*/ 1114278 h 1957656"/>
                  <a:gd name="connsiteX4735" fmla="*/ 1620941 w 2534905"/>
                  <a:gd name="connsiteY4735" fmla="*/ 1112529 h 1957656"/>
                  <a:gd name="connsiteX4736" fmla="*/ 1624279 w 2534905"/>
                  <a:gd name="connsiteY4736" fmla="*/ 1106170 h 1957656"/>
                  <a:gd name="connsiteX4737" fmla="*/ 1626505 w 2534905"/>
                  <a:gd name="connsiteY4737" fmla="*/ 1103626 h 1957656"/>
                  <a:gd name="connsiteX4738" fmla="*/ 1627936 w 2534905"/>
                  <a:gd name="connsiteY4738" fmla="*/ 1102990 h 1957656"/>
                  <a:gd name="connsiteX4739" fmla="*/ 1631274 w 2534905"/>
                  <a:gd name="connsiteY4739" fmla="*/ 1102354 h 1957656"/>
                  <a:gd name="connsiteX4740" fmla="*/ 1634772 w 2534905"/>
                  <a:gd name="connsiteY4740" fmla="*/ 1100287 h 1957656"/>
                  <a:gd name="connsiteX4741" fmla="*/ 1643197 w 2534905"/>
                  <a:gd name="connsiteY4741" fmla="*/ 1093292 h 1957656"/>
                  <a:gd name="connsiteX4742" fmla="*/ 1645105 w 2534905"/>
                  <a:gd name="connsiteY4742" fmla="*/ 1090590 h 1957656"/>
                  <a:gd name="connsiteX4743" fmla="*/ 1645741 w 2534905"/>
                  <a:gd name="connsiteY4743" fmla="*/ 1088523 h 1957656"/>
                  <a:gd name="connsiteX4744" fmla="*/ 1646377 w 2534905"/>
                  <a:gd name="connsiteY4744" fmla="*/ 1084072 h 1957656"/>
                  <a:gd name="connsiteX4745" fmla="*/ 1647331 w 2534905"/>
                  <a:gd name="connsiteY4745" fmla="*/ 1082005 h 1957656"/>
                  <a:gd name="connsiteX4746" fmla="*/ 1649875 w 2534905"/>
                  <a:gd name="connsiteY4746" fmla="*/ 1080097 h 1957656"/>
                  <a:gd name="connsiteX4747" fmla="*/ 1655280 w 2534905"/>
                  <a:gd name="connsiteY4747" fmla="*/ 1078030 h 1957656"/>
                  <a:gd name="connsiteX4748" fmla="*/ 1658619 w 2534905"/>
                  <a:gd name="connsiteY4748" fmla="*/ 1077395 h 1957656"/>
                  <a:gd name="connsiteX4749" fmla="*/ 1662116 w 2534905"/>
                  <a:gd name="connsiteY4749" fmla="*/ 1077395 h 1957656"/>
                  <a:gd name="connsiteX4750" fmla="*/ 1663547 w 2534905"/>
                  <a:gd name="connsiteY4750" fmla="*/ 1078825 h 1957656"/>
                  <a:gd name="connsiteX4751" fmla="*/ 1662911 w 2534905"/>
                  <a:gd name="connsiteY4751" fmla="*/ 1081846 h 1957656"/>
                  <a:gd name="connsiteX4752" fmla="*/ 1662911 w 2534905"/>
                  <a:gd name="connsiteY4752" fmla="*/ 1083595 h 1957656"/>
                  <a:gd name="connsiteX4753" fmla="*/ 1666090 w 2534905"/>
                  <a:gd name="connsiteY4753" fmla="*/ 1084708 h 1957656"/>
                  <a:gd name="connsiteX4754" fmla="*/ 1676424 w 2534905"/>
                  <a:gd name="connsiteY4754" fmla="*/ 1086456 h 1957656"/>
                  <a:gd name="connsiteX4755" fmla="*/ 1679445 w 2534905"/>
                  <a:gd name="connsiteY4755" fmla="*/ 1088046 h 1957656"/>
                  <a:gd name="connsiteX4756" fmla="*/ 1681034 w 2534905"/>
                  <a:gd name="connsiteY4756" fmla="*/ 1096790 h 1957656"/>
                  <a:gd name="connsiteX4757" fmla="*/ 1681988 w 2534905"/>
                  <a:gd name="connsiteY4757" fmla="*/ 1098221 h 1957656"/>
                  <a:gd name="connsiteX4758" fmla="*/ 1688666 w 2534905"/>
                  <a:gd name="connsiteY4758" fmla="*/ 1098857 h 1957656"/>
                  <a:gd name="connsiteX4759" fmla="*/ 1693911 w 2534905"/>
                  <a:gd name="connsiteY4759" fmla="*/ 1100129 h 1957656"/>
                  <a:gd name="connsiteX4760" fmla="*/ 1710922 w 2534905"/>
                  <a:gd name="connsiteY4760" fmla="*/ 1105852 h 1957656"/>
                  <a:gd name="connsiteX4761" fmla="*/ 1716487 w 2534905"/>
                  <a:gd name="connsiteY4761" fmla="*/ 1108395 h 1957656"/>
                  <a:gd name="connsiteX4762" fmla="*/ 1720302 w 2534905"/>
                  <a:gd name="connsiteY4762" fmla="*/ 1109349 h 1957656"/>
                  <a:gd name="connsiteX4763" fmla="*/ 1721256 w 2534905"/>
                  <a:gd name="connsiteY4763" fmla="*/ 1109349 h 1957656"/>
                  <a:gd name="connsiteX4764" fmla="*/ 1723005 w 2534905"/>
                  <a:gd name="connsiteY4764" fmla="*/ 1108554 h 1957656"/>
                  <a:gd name="connsiteX4765" fmla="*/ 1730000 w 2534905"/>
                  <a:gd name="connsiteY4765" fmla="*/ 1103308 h 1957656"/>
                  <a:gd name="connsiteX4766" fmla="*/ 1736041 w 2534905"/>
                  <a:gd name="connsiteY4766" fmla="*/ 1099811 h 1957656"/>
                  <a:gd name="connsiteX4767" fmla="*/ 1741764 w 2534905"/>
                  <a:gd name="connsiteY4767" fmla="*/ 1095836 h 1957656"/>
                  <a:gd name="connsiteX4768" fmla="*/ 1658141 w 2534905"/>
                  <a:gd name="connsiteY4768" fmla="*/ 977715 h 1957656"/>
                  <a:gd name="connsiteX4769" fmla="*/ 1660049 w 2534905"/>
                  <a:gd name="connsiteY4769" fmla="*/ 979782 h 1957656"/>
                  <a:gd name="connsiteX4770" fmla="*/ 1662593 w 2534905"/>
                  <a:gd name="connsiteY4770" fmla="*/ 981531 h 1957656"/>
                  <a:gd name="connsiteX4771" fmla="*/ 1664023 w 2534905"/>
                  <a:gd name="connsiteY4771" fmla="*/ 981054 h 1957656"/>
                  <a:gd name="connsiteX4772" fmla="*/ 1666249 w 2534905"/>
                  <a:gd name="connsiteY4772" fmla="*/ 978669 h 1957656"/>
                  <a:gd name="connsiteX4773" fmla="*/ 1665773 w 2534905"/>
                  <a:gd name="connsiteY4773" fmla="*/ 978033 h 1957656"/>
                  <a:gd name="connsiteX4774" fmla="*/ 1663547 w 2534905"/>
                  <a:gd name="connsiteY4774" fmla="*/ 978033 h 1957656"/>
                  <a:gd name="connsiteX4775" fmla="*/ 1660685 w 2534905"/>
                  <a:gd name="connsiteY4775" fmla="*/ 977556 h 1957656"/>
                  <a:gd name="connsiteX4776" fmla="*/ 1657824 w 2534905"/>
                  <a:gd name="connsiteY4776" fmla="*/ 975013 h 1957656"/>
                  <a:gd name="connsiteX4777" fmla="*/ 1657347 w 2534905"/>
                  <a:gd name="connsiteY4777" fmla="*/ 975013 h 1957656"/>
                  <a:gd name="connsiteX4778" fmla="*/ 1657347 w 2534905"/>
                  <a:gd name="connsiteY4778" fmla="*/ 976602 h 1957656"/>
                  <a:gd name="connsiteX4779" fmla="*/ 1657824 w 2534905"/>
                  <a:gd name="connsiteY4779" fmla="*/ 977874 h 1957656"/>
                  <a:gd name="connsiteX4780" fmla="*/ 1780395 w 2534905"/>
                  <a:gd name="connsiteY4780" fmla="*/ 876446 h 1957656"/>
                  <a:gd name="connsiteX4781" fmla="*/ 1774672 w 2534905"/>
                  <a:gd name="connsiteY4781" fmla="*/ 877400 h 1957656"/>
                  <a:gd name="connsiteX4782" fmla="*/ 1774037 w 2534905"/>
                  <a:gd name="connsiteY4782" fmla="*/ 880898 h 1957656"/>
                  <a:gd name="connsiteX4783" fmla="*/ 1774037 w 2534905"/>
                  <a:gd name="connsiteY4783" fmla="*/ 882328 h 1957656"/>
                  <a:gd name="connsiteX4784" fmla="*/ 1777216 w 2534905"/>
                  <a:gd name="connsiteY4784" fmla="*/ 885031 h 1957656"/>
                  <a:gd name="connsiteX4785" fmla="*/ 1779601 w 2534905"/>
                  <a:gd name="connsiteY4785" fmla="*/ 884554 h 1957656"/>
                  <a:gd name="connsiteX4786" fmla="*/ 1784053 w 2534905"/>
                  <a:gd name="connsiteY4786" fmla="*/ 880739 h 1957656"/>
                  <a:gd name="connsiteX4787" fmla="*/ 1782940 w 2534905"/>
                  <a:gd name="connsiteY4787" fmla="*/ 878672 h 1957656"/>
                  <a:gd name="connsiteX4788" fmla="*/ 1780555 w 2534905"/>
                  <a:gd name="connsiteY4788" fmla="*/ 876605 h 1957656"/>
                  <a:gd name="connsiteX4789" fmla="*/ 1291379 w 2534905"/>
                  <a:gd name="connsiteY4789" fmla="*/ 373440 h 1957656"/>
                  <a:gd name="connsiteX4790" fmla="*/ 1336688 w 2534905"/>
                  <a:gd name="connsiteY4790" fmla="*/ 374075 h 1957656"/>
                  <a:gd name="connsiteX4791" fmla="*/ 1353062 w 2534905"/>
                  <a:gd name="connsiteY4791" fmla="*/ 375347 h 1957656"/>
                  <a:gd name="connsiteX4792" fmla="*/ 1355766 w 2534905"/>
                  <a:gd name="connsiteY4792" fmla="*/ 374552 h 1957656"/>
                  <a:gd name="connsiteX4793" fmla="*/ 1361329 w 2534905"/>
                  <a:gd name="connsiteY4793" fmla="*/ 374552 h 1957656"/>
                  <a:gd name="connsiteX4794" fmla="*/ 1361965 w 2534905"/>
                  <a:gd name="connsiteY4794" fmla="*/ 373917 h 1957656"/>
                  <a:gd name="connsiteX4795" fmla="*/ 1367212 w 2534905"/>
                  <a:gd name="connsiteY4795" fmla="*/ 364378 h 1957656"/>
                  <a:gd name="connsiteX4796" fmla="*/ 1373253 w 2534905"/>
                  <a:gd name="connsiteY4796" fmla="*/ 362470 h 1957656"/>
                  <a:gd name="connsiteX4797" fmla="*/ 1370868 w 2534905"/>
                  <a:gd name="connsiteY4797" fmla="*/ 359449 h 1957656"/>
                  <a:gd name="connsiteX4798" fmla="*/ 1368325 w 2534905"/>
                  <a:gd name="connsiteY4798" fmla="*/ 357701 h 1957656"/>
                  <a:gd name="connsiteX4799" fmla="*/ 1363396 w 2534905"/>
                  <a:gd name="connsiteY4799" fmla="*/ 356111 h 1957656"/>
                  <a:gd name="connsiteX4800" fmla="*/ 1360216 w 2534905"/>
                  <a:gd name="connsiteY4800" fmla="*/ 355634 h 1957656"/>
                  <a:gd name="connsiteX4801" fmla="*/ 1347817 w 2534905"/>
                  <a:gd name="connsiteY4801" fmla="*/ 356270 h 1957656"/>
                  <a:gd name="connsiteX4802" fmla="*/ 1329057 w 2534905"/>
                  <a:gd name="connsiteY4802" fmla="*/ 355316 h 1957656"/>
                  <a:gd name="connsiteX4803" fmla="*/ 1320631 w 2534905"/>
                  <a:gd name="connsiteY4803" fmla="*/ 355316 h 1957656"/>
                  <a:gd name="connsiteX4804" fmla="*/ 1312841 w 2534905"/>
                  <a:gd name="connsiteY4804" fmla="*/ 356747 h 1957656"/>
                  <a:gd name="connsiteX4805" fmla="*/ 1305687 w 2534905"/>
                  <a:gd name="connsiteY4805" fmla="*/ 354362 h 1957656"/>
                  <a:gd name="connsiteX4806" fmla="*/ 1299964 w 2534905"/>
                  <a:gd name="connsiteY4806" fmla="*/ 354998 h 1957656"/>
                  <a:gd name="connsiteX4807" fmla="*/ 1286769 w 2534905"/>
                  <a:gd name="connsiteY4807" fmla="*/ 359132 h 1957656"/>
                  <a:gd name="connsiteX4808" fmla="*/ 1285338 w 2534905"/>
                  <a:gd name="connsiteY4808" fmla="*/ 359926 h 1957656"/>
                  <a:gd name="connsiteX4809" fmla="*/ 1284066 w 2534905"/>
                  <a:gd name="connsiteY4809" fmla="*/ 361675 h 1957656"/>
                  <a:gd name="connsiteX4810" fmla="*/ 1282953 w 2534905"/>
                  <a:gd name="connsiteY4810" fmla="*/ 364219 h 1957656"/>
                  <a:gd name="connsiteX4811" fmla="*/ 1283272 w 2534905"/>
                  <a:gd name="connsiteY4811" fmla="*/ 366445 h 1957656"/>
                  <a:gd name="connsiteX4812" fmla="*/ 1289313 w 2534905"/>
                  <a:gd name="connsiteY4812" fmla="*/ 372009 h 1957656"/>
                  <a:gd name="connsiteX4813" fmla="*/ 1291221 w 2534905"/>
                  <a:gd name="connsiteY4813" fmla="*/ 373122 h 1957656"/>
                  <a:gd name="connsiteX4814" fmla="*/ 1694070 w 2534905"/>
                  <a:gd name="connsiteY4814" fmla="*/ 1137647 h 1957656"/>
                  <a:gd name="connsiteX4815" fmla="*/ 1694548 w 2534905"/>
                  <a:gd name="connsiteY4815" fmla="*/ 1135104 h 1957656"/>
                  <a:gd name="connsiteX4816" fmla="*/ 1694230 w 2534905"/>
                  <a:gd name="connsiteY4816" fmla="*/ 1133196 h 1957656"/>
                  <a:gd name="connsiteX4817" fmla="*/ 1693117 w 2534905"/>
                  <a:gd name="connsiteY4817" fmla="*/ 1131924 h 1957656"/>
                  <a:gd name="connsiteX4818" fmla="*/ 1691686 w 2534905"/>
                  <a:gd name="connsiteY4818" fmla="*/ 1131129 h 1957656"/>
                  <a:gd name="connsiteX4819" fmla="*/ 1689301 w 2534905"/>
                  <a:gd name="connsiteY4819" fmla="*/ 1130811 h 1957656"/>
                  <a:gd name="connsiteX4820" fmla="*/ 1686281 w 2534905"/>
                  <a:gd name="connsiteY4820" fmla="*/ 1130811 h 1957656"/>
                  <a:gd name="connsiteX4821" fmla="*/ 1679763 w 2534905"/>
                  <a:gd name="connsiteY4821" fmla="*/ 1132719 h 1957656"/>
                  <a:gd name="connsiteX4822" fmla="*/ 1672609 w 2534905"/>
                  <a:gd name="connsiteY4822" fmla="*/ 1132401 h 1957656"/>
                  <a:gd name="connsiteX4823" fmla="*/ 1665136 w 2534905"/>
                  <a:gd name="connsiteY4823" fmla="*/ 1135581 h 1957656"/>
                  <a:gd name="connsiteX4824" fmla="*/ 1663388 w 2534905"/>
                  <a:gd name="connsiteY4824" fmla="*/ 1135581 h 1957656"/>
                  <a:gd name="connsiteX4825" fmla="*/ 1661003 w 2534905"/>
                  <a:gd name="connsiteY4825" fmla="*/ 1135104 h 1957656"/>
                  <a:gd name="connsiteX4826" fmla="*/ 1655916 w 2534905"/>
                  <a:gd name="connsiteY4826" fmla="*/ 1133355 h 1957656"/>
                  <a:gd name="connsiteX4827" fmla="*/ 1653372 w 2534905"/>
                  <a:gd name="connsiteY4827" fmla="*/ 1134150 h 1957656"/>
                  <a:gd name="connsiteX4828" fmla="*/ 1643039 w 2534905"/>
                  <a:gd name="connsiteY4828" fmla="*/ 1149253 h 1957656"/>
                  <a:gd name="connsiteX4829" fmla="*/ 1638428 w 2534905"/>
                  <a:gd name="connsiteY4829" fmla="*/ 1153386 h 1957656"/>
                  <a:gd name="connsiteX4830" fmla="*/ 1638110 w 2534905"/>
                  <a:gd name="connsiteY4830" fmla="*/ 1154340 h 1957656"/>
                  <a:gd name="connsiteX4831" fmla="*/ 1638110 w 2534905"/>
                  <a:gd name="connsiteY4831" fmla="*/ 1155612 h 1957656"/>
                  <a:gd name="connsiteX4832" fmla="*/ 1638269 w 2534905"/>
                  <a:gd name="connsiteY4832" fmla="*/ 1156566 h 1957656"/>
                  <a:gd name="connsiteX4833" fmla="*/ 1642403 w 2534905"/>
                  <a:gd name="connsiteY4833" fmla="*/ 1161017 h 1957656"/>
                  <a:gd name="connsiteX4834" fmla="*/ 1643356 w 2534905"/>
                  <a:gd name="connsiteY4834" fmla="*/ 1163084 h 1957656"/>
                  <a:gd name="connsiteX4835" fmla="*/ 1643834 w 2534905"/>
                  <a:gd name="connsiteY4835" fmla="*/ 1166740 h 1957656"/>
                  <a:gd name="connsiteX4836" fmla="*/ 1644310 w 2534905"/>
                  <a:gd name="connsiteY4836" fmla="*/ 1167376 h 1957656"/>
                  <a:gd name="connsiteX4837" fmla="*/ 1653531 w 2534905"/>
                  <a:gd name="connsiteY4837" fmla="*/ 1163879 h 1957656"/>
                  <a:gd name="connsiteX4838" fmla="*/ 1657028 w 2534905"/>
                  <a:gd name="connsiteY4838" fmla="*/ 1163879 h 1957656"/>
                  <a:gd name="connsiteX4839" fmla="*/ 1660526 w 2534905"/>
                  <a:gd name="connsiteY4839" fmla="*/ 1165468 h 1957656"/>
                  <a:gd name="connsiteX4840" fmla="*/ 1662275 w 2534905"/>
                  <a:gd name="connsiteY4840" fmla="*/ 1165468 h 1957656"/>
                  <a:gd name="connsiteX4841" fmla="*/ 1663865 w 2534905"/>
                  <a:gd name="connsiteY4841" fmla="*/ 1165151 h 1957656"/>
                  <a:gd name="connsiteX4842" fmla="*/ 1676742 w 2534905"/>
                  <a:gd name="connsiteY4842" fmla="*/ 1156566 h 1957656"/>
                  <a:gd name="connsiteX4843" fmla="*/ 1678967 w 2534905"/>
                  <a:gd name="connsiteY4843" fmla="*/ 1154658 h 1957656"/>
                  <a:gd name="connsiteX4844" fmla="*/ 1681988 w 2534905"/>
                  <a:gd name="connsiteY4844" fmla="*/ 1151478 h 1957656"/>
                  <a:gd name="connsiteX4845" fmla="*/ 1689937 w 2534905"/>
                  <a:gd name="connsiteY4845" fmla="*/ 1145596 h 1957656"/>
                  <a:gd name="connsiteX4846" fmla="*/ 1692481 w 2534905"/>
                  <a:gd name="connsiteY4846" fmla="*/ 1142099 h 1957656"/>
                  <a:gd name="connsiteX4847" fmla="*/ 1693435 w 2534905"/>
                  <a:gd name="connsiteY4847" fmla="*/ 1140032 h 1957656"/>
                  <a:gd name="connsiteX4848" fmla="*/ 1694230 w 2534905"/>
                  <a:gd name="connsiteY4848" fmla="*/ 1137647 h 1957656"/>
                  <a:gd name="connsiteX4849" fmla="*/ 1788822 w 2534905"/>
                  <a:gd name="connsiteY4849" fmla="*/ 818578 h 1957656"/>
                  <a:gd name="connsiteX4850" fmla="*/ 1792002 w 2534905"/>
                  <a:gd name="connsiteY4850" fmla="*/ 819214 h 1957656"/>
                  <a:gd name="connsiteX4851" fmla="*/ 1794386 w 2534905"/>
                  <a:gd name="connsiteY4851" fmla="*/ 818578 h 1957656"/>
                  <a:gd name="connsiteX4852" fmla="*/ 1798997 w 2534905"/>
                  <a:gd name="connsiteY4852" fmla="*/ 816035 h 1957656"/>
                  <a:gd name="connsiteX4853" fmla="*/ 1806627 w 2534905"/>
                  <a:gd name="connsiteY4853" fmla="*/ 813173 h 1957656"/>
                  <a:gd name="connsiteX4854" fmla="*/ 1808694 w 2534905"/>
                  <a:gd name="connsiteY4854" fmla="*/ 811583 h 1957656"/>
                  <a:gd name="connsiteX4855" fmla="*/ 1808376 w 2534905"/>
                  <a:gd name="connsiteY4855" fmla="*/ 810311 h 1957656"/>
                  <a:gd name="connsiteX4856" fmla="*/ 1806945 w 2534905"/>
                  <a:gd name="connsiteY4856" fmla="*/ 807768 h 1957656"/>
                  <a:gd name="connsiteX4857" fmla="*/ 1803607 w 2534905"/>
                  <a:gd name="connsiteY4857" fmla="*/ 806496 h 1957656"/>
                  <a:gd name="connsiteX4858" fmla="*/ 1802017 w 2534905"/>
                  <a:gd name="connsiteY4858" fmla="*/ 806496 h 1957656"/>
                  <a:gd name="connsiteX4859" fmla="*/ 1800268 w 2534905"/>
                  <a:gd name="connsiteY4859" fmla="*/ 807609 h 1957656"/>
                  <a:gd name="connsiteX4860" fmla="*/ 1800268 w 2534905"/>
                  <a:gd name="connsiteY4860" fmla="*/ 809199 h 1957656"/>
                  <a:gd name="connsiteX4861" fmla="*/ 1799314 w 2534905"/>
                  <a:gd name="connsiteY4861" fmla="*/ 810152 h 1957656"/>
                  <a:gd name="connsiteX4862" fmla="*/ 1797884 w 2534905"/>
                  <a:gd name="connsiteY4862" fmla="*/ 809834 h 1957656"/>
                  <a:gd name="connsiteX4863" fmla="*/ 1796293 w 2534905"/>
                  <a:gd name="connsiteY4863" fmla="*/ 811106 h 1957656"/>
                  <a:gd name="connsiteX4864" fmla="*/ 1791206 w 2534905"/>
                  <a:gd name="connsiteY4864" fmla="*/ 811742 h 1957656"/>
                  <a:gd name="connsiteX4865" fmla="*/ 1785165 w 2534905"/>
                  <a:gd name="connsiteY4865" fmla="*/ 817624 h 1957656"/>
                  <a:gd name="connsiteX4866" fmla="*/ 1783416 w 2534905"/>
                  <a:gd name="connsiteY4866" fmla="*/ 819691 h 1957656"/>
                  <a:gd name="connsiteX4867" fmla="*/ 1785006 w 2534905"/>
                  <a:gd name="connsiteY4867" fmla="*/ 819691 h 1957656"/>
                  <a:gd name="connsiteX4868" fmla="*/ 1788822 w 2534905"/>
                  <a:gd name="connsiteY4868" fmla="*/ 818737 h 1957656"/>
                  <a:gd name="connsiteX4869" fmla="*/ 1931425 w 2534905"/>
                  <a:gd name="connsiteY4869" fmla="*/ 1823002 h 1957656"/>
                  <a:gd name="connsiteX4870" fmla="*/ 1934923 w 2534905"/>
                  <a:gd name="connsiteY4870" fmla="*/ 1819186 h 1957656"/>
                  <a:gd name="connsiteX4871" fmla="*/ 1930471 w 2534905"/>
                  <a:gd name="connsiteY4871" fmla="*/ 1819981 h 1957656"/>
                  <a:gd name="connsiteX4872" fmla="*/ 1926655 w 2534905"/>
                  <a:gd name="connsiteY4872" fmla="*/ 1823479 h 1957656"/>
                  <a:gd name="connsiteX4873" fmla="*/ 1927928 w 2534905"/>
                  <a:gd name="connsiteY4873" fmla="*/ 1823797 h 1957656"/>
                  <a:gd name="connsiteX4874" fmla="*/ 1931425 w 2534905"/>
                  <a:gd name="connsiteY4874" fmla="*/ 1823002 h 1957656"/>
                  <a:gd name="connsiteX4875" fmla="*/ 1674198 w 2534905"/>
                  <a:gd name="connsiteY4875" fmla="*/ 1954318 h 1957656"/>
                  <a:gd name="connsiteX4876" fmla="*/ 1673563 w 2534905"/>
                  <a:gd name="connsiteY4876" fmla="*/ 1955113 h 1957656"/>
                  <a:gd name="connsiteX4877" fmla="*/ 1673244 w 2534905"/>
                  <a:gd name="connsiteY4877" fmla="*/ 1956861 h 1957656"/>
                  <a:gd name="connsiteX4878" fmla="*/ 1673244 w 2534905"/>
                  <a:gd name="connsiteY4878" fmla="*/ 1957656 h 1957656"/>
                  <a:gd name="connsiteX4879" fmla="*/ 1674676 w 2534905"/>
                  <a:gd name="connsiteY4879" fmla="*/ 1957338 h 1957656"/>
                  <a:gd name="connsiteX4880" fmla="*/ 1674993 w 2534905"/>
                  <a:gd name="connsiteY4880" fmla="*/ 1956543 h 1957656"/>
                  <a:gd name="connsiteX4881" fmla="*/ 1674516 w 2534905"/>
                  <a:gd name="connsiteY4881" fmla="*/ 1954954 h 1957656"/>
                  <a:gd name="connsiteX4882" fmla="*/ 1674198 w 2534905"/>
                  <a:gd name="connsiteY4882" fmla="*/ 1954477 h 1957656"/>
                  <a:gd name="connsiteX4883" fmla="*/ 1697727 w 2534905"/>
                  <a:gd name="connsiteY4883" fmla="*/ 1826658 h 1957656"/>
                  <a:gd name="connsiteX4884" fmla="*/ 1697727 w 2534905"/>
                  <a:gd name="connsiteY4884" fmla="*/ 1827135 h 1957656"/>
                  <a:gd name="connsiteX4885" fmla="*/ 1698363 w 2534905"/>
                  <a:gd name="connsiteY4885" fmla="*/ 1827453 h 1957656"/>
                  <a:gd name="connsiteX4886" fmla="*/ 1699158 w 2534905"/>
                  <a:gd name="connsiteY4886" fmla="*/ 1827453 h 1957656"/>
                  <a:gd name="connsiteX4887" fmla="*/ 1700906 w 2534905"/>
                  <a:gd name="connsiteY4887" fmla="*/ 1826181 h 1957656"/>
                  <a:gd name="connsiteX4888" fmla="*/ 1701384 w 2534905"/>
                  <a:gd name="connsiteY4888" fmla="*/ 1825228 h 1957656"/>
                  <a:gd name="connsiteX4889" fmla="*/ 1700747 w 2534905"/>
                  <a:gd name="connsiteY4889" fmla="*/ 1825228 h 1957656"/>
                  <a:gd name="connsiteX4890" fmla="*/ 1698045 w 2534905"/>
                  <a:gd name="connsiteY4890" fmla="*/ 1826181 h 1957656"/>
                  <a:gd name="connsiteX4891" fmla="*/ 1697727 w 2534905"/>
                  <a:gd name="connsiteY4891" fmla="*/ 1826658 h 1957656"/>
                  <a:gd name="connsiteX4892" fmla="*/ 1666090 w 2534905"/>
                  <a:gd name="connsiteY4892" fmla="*/ 1814894 h 1957656"/>
                  <a:gd name="connsiteX4893" fmla="*/ 1671814 w 2534905"/>
                  <a:gd name="connsiteY4893" fmla="*/ 1815371 h 1957656"/>
                  <a:gd name="connsiteX4894" fmla="*/ 1674993 w 2534905"/>
                  <a:gd name="connsiteY4894" fmla="*/ 1816325 h 1957656"/>
                  <a:gd name="connsiteX4895" fmla="*/ 1678332 w 2534905"/>
                  <a:gd name="connsiteY4895" fmla="*/ 1817915 h 1957656"/>
                  <a:gd name="connsiteX4896" fmla="*/ 1681193 w 2534905"/>
                  <a:gd name="connsiteY4896" fmla="*/ 1819027 h 1957656"/>
                  <a:gd name="connsiteX4897" fmla="*/ 1683737 w 2534905"/>
                  <a:gd name="connsiteY4897" fmla="*/ 1819504 h 1957656"/>
                  <a:gd name="connsiteX4898" fmla="*/ 1685645 w 2534905"/>
                  <a:gd name="connsiteY4898" fmla="*/ 1820299 h 1957656"/>
                  <a:gd name="connsiteX4899" fmla="*/ 1687075 w 2534905"/>
                  <a:gd name="connsiteY4899" fmla="*/ 1821412 h 1957656"/>
                  <a:gd name="connsiteX4900" fmla="*/ 1690414 w 2534905"/>
                  <a:gd name="connsiteY4900" fmla="*/ 1822684 h 1957656"/>
                  <a:gd name="connsiteX4901" fmla="*/ 1690891 w 2534905"/>
                  <a:gd name="connsiteY4901" fmla="*/ 1823479 h 1957656"/>
                  <a:gd name="connsiteX4902" fmla="*/ 1691527 w 2534905"/>
                  <a:gd name="connsiteY4902" fmla="*/ 1823797 h 1957656"/>
                  <a:gd name="connsiteX4903" fmla="*/ 1692322 w 2534905"/>
                  <a:gd name="connsiteY4903" fmla="*/ 1823797 h 1957656"/>
                  <a:gd name="connsiteX4904" fmla="*/ 1698363 w 2534905"/>
                  <a:gd name="connsiteY4904" fmla="*/ 1819186 h 1957656"/>
                  <a:gd name="connsiteX4905" fmla="*/ 1700112 w 2534905"/>
                  <a:gd name="connsiteY4905" fmla="*/ 1819186 h 1957656"/>
                  <a:gd name="connsiteX4906" fmla="*/ 1700112 w 2534905"/>
                  <a:gd name="connsiteY4906" fmla="*/ 1819345 h 1957656"/>
                  <a:gd name="connsiteX4907" fmla="*/ 1697091 w 2534905"/>
                  <a:gd name="connsiteY4907" fmla="*/ 1822048 h 1957656"/>
                  <a:gd name="connsiteX4908" fmla="*/ 1695978 w 2534905"/>
                  <a:gd name="connsiteY4908" fmla="*/ 1822366 h 1957656"/>
                  <a:gd name="connsiteX4909" fmla="*/ 1695343 w 2534905"/>
                  <a:gd name="connsiteY4909" fmla="*/ 1822366 h 1957656"/>
                  <a:gd name="connsiteX4910" fmla="*/ 1693752 w 2534905"/>
                  <a:gd name="connsiteY4910" fmla="*/ 1823479 h 1957656"/>
                  <a:gd name="connsiteX4911" fmla="*/ 1693752 w 2534905"/>
                  <a:gd name="connsiteY4911" fmla="*/ 1823797 h 1957656"/>
                  <a:gd name="connsiteX4912" fmla="*/ 1694707 w 2534905"/>
                  <a:gd name="connsiteY4912" fmla="*/ 1823638 h 1957656"/>
                  <a:gd name="connsiteX4913" fmla="*/ 1695661 w 2534905"/>
                  <a:gd name="connsiteY4913" fmla="*/ 1823956 h 1957656"/>
                  <a:gd name="connsiteX4914" fmla="*/ 1696615 w 2534905"/>
                  <a:gd name="connsiteY4914" fmla="*/ 1824751 h 1957656"/>
                  <a:gd name="connsiteX4915" fmla="*/ 1698204 w 2534905"/>
                  <a:gd name="connsiteY4915" fmla="*/ 1824274 h 1957656"/>
                  <a:gd name="connsiteX4916" fmla="*/ 1700271 w 2534905"/>
                  <a:gd name="connsiteY4916" fmla="*/ 1822684 h 1957656"/>
                  <a:gd name="connsiteX4917" fmla="*/ 1702179 w 2534905"/>
                  <a:gd name="connsiteY4917" fmla="*/ 1820299 h 1957656"/>
                  <a:gd name="connsiteX4918" fmla="*/ 1704881 w 2534905"/>
                  <a:gd name="connsiteY4918" fmla="*/ 1815530 h 1957656"/>
                  <a:gd name="connsiteX4919" fmla="*/ 1704564 w 2534905"/>
                  <a:gd name="connsiteY4919" fmla="*/ 1815212 h 1957656"/>
                  <a:gd name="connsiteX4920" fmla="*/ 1702179 w 2534905"/>
                  <a:gd name="connsiteY4920" fmla="*/ 1815212 h 1957656"/>
                  <a:gd name="connsiteX4921" fmla="*/ 1701860 w 2534905"/>
                  <a:gd name="connsiteY4921" fmla="*/ 1814735 h 1957656"/>
                  <a:gd name="connsiteX4922" fmla="*/ 1702656 w 2534905"/>
                  <a:gd name="connsiteY4922" fmla="*/ 1813622 h 1957656"/>
                  <a:gd name="connsiteX4923" fmla="*/ 1702656 w 2534905"/>
                  <a:gd name="connsiteY4923" fmla="*/ 1812668 h 1957656"/>
                  <a:gd name="connsiteX4924" fmla="*/ 1702656 w 2534905"/>
                  <a:gd name="connsiteY4924" fmla="*/ 1811714 h 1957656"/>
                  <a:gd name="connsiteX4925" fmla="*/ 1702019 w 2534905"/>
                  <a:gd name="connsiteY4925" fmla="*/ 1811714 h 1957656"/>
                  <a:gd name="connsiteX4926" fmla="*/ 1700906 w 2534905"/>
                  <a:gd name="connsiteY4926" fmla="*/ 1812827 h 1957656"/>
                  <a:gd name="connsiteX4927" fmla="*/ 1700112 w 2534905"/>
                  <a:gd name="connsiteY4927" fmla="*/ 1814417 h 1957656"/>
                  <a:gd name="connsiteX4928" fmla="*/ 1699158 w 2534905"/>
                  <a:gd name="connsiteY4928" fmla="*/ 1817279 h 1957656"/>
                  <a:gd name="connsiteX4929" fmla="*/ 1698999 w 2534905"/>
                  <a:gd name="connsiteY4929" fmla="*/ 1817279 h 1957656"/>
                  <a:gd name="connsiteX4930" fmla="*/ 1698045 w 2534905"/>
                  <a:gd name="connsiteY4930" fmla="*/ 1815530 h 1957656"/>
                  <a:gd name="connsiteX4931" fmla="*/ 1698045 w 2534905"/>
                  <a:gd name="connsiteY4931" fmla="*/ 1814258 h 1957656"/>
                  <a:gd name="connsiteX4932" fmla="*/ 1698363 w 2534905"/>
                  <a:gd name="connsiteY4932" fmla="*/ 1812827 h 1957656"/>
                  <a:gd name="connsiteX4933" fmla="*/ 1698045 w 2534905"/>
                  <a:gd name="connsiteY4933" fmla="*/ 1812032 h 1957656"/>
                  <a:gd name="connsiteX4934" fmla="*/ 1696932 w 2534905"/>
                  <a:gd name="connsiteY4934" fmla="*/ 1811714 h 1957656"/>
                  <a:gd name="connsiteX4935" fmla="*/ 1696456 w 2534905"/>
                  <a:gd name="connsiteY4935" fmla="*/ 1811079 h 1957656"/>
                  <a:gd name="connsiteX4936" fmla="*/ 1696456 w 2534905"/>
                  <a:gd name="connsiteY4936" fmla="*/ 1810125 h 1957656"/>
                  <a:gd name="connsiteX4937" fmla="*/ 1696137 w 2534905"/>
                  <a:gd name="connsiteY4937" fmla="*/ 1809330 h 1957656"/>
                  <a:gd name="connsiteX4938" fmla="*/ 1695343 w 2534905"/>
                  <a:gd name="connsiteY4938" fmla="*/ 1808694 h 1957656"/>
                  <a:gd name="connsiteX4939" fmla="*/ 1693911 w 2534905"/>
                  <a:gd name="connsiteY4939" fmla="*/ 1808694 h 1957656"/>
                  <a:gd name="connsiteX4940" fmla="*/ 1692004 w 2534905"/>
                  <a:gd name="connsiteY4940" fmla="*/ 1809489 h 1957656"/>
                  <a:gd name="connsiteX4941" fmla="*/ 1690573 w 2534905"/>
                  <a:gd name="connsiteY4941" fmla="*/ 1810761 h 1957656"/>
                  <a:gd name="connsiteX4942" fmla="*/ 1689460 w 2534905"/>
                  <a:gd name="connsiteY4942" fmla="*/ 1812509 h 1957656"/>
                  <a:gd name="connsiteX4943" fmla="*/ 1688507 w 2534905"/>
                  <a:gd name="connsiteY4943" fmla="*/ 1812509 h 1957656"/>
                  <a:gd name="connsiteX4944" fmla="*/ 1687712 w 2534905"/>
                  <a:gd name="connsiteY4944" fmla="*/ 1810602 h 1957656"/>
                  <a:gd name="connsiteX4945" fmla="*/ 1686758 w 2534905"/>
                  <a:gd name="connsiteY4945" fmla="*/ 1809807 h 1957656"/>
                  <a:gd name="connsiteX4946" fmla="*/ 1685803 w 2534905"/>
                  <a:gd name="connsiteY4946" fmla="*/ 1810125 h 1957656"/>
                  <a:gd name="connsiteX4947" fmla="*/ 1685168 w 2534905"/>
                  <a:gd name="connsiteY4947" fmla="*/ 1809807 h 1957656"/>
                  <a:gd name="connsiteX4948" fmla="*/ 1685168 w 2534905"/>
                  <a:gd name="connsiteY4948" fmla="*/ 1808853 h 1957656"/>
                  <a:gd name="connsiteX4949" fmla="*/ 1683896 w 2534905"/>
                  <a:gd name="connsiteY4949" fmla="*/ 1808535 h 1957656"/>
                  <a:gd name="connsiteX4950" fmla="*/ 1681988 w 2534905"/>
                  <a:gd name="connsiteY4950" fmla="*/ 1809012 h 1957656"/>
                  <a:gd name="connsiteX4951" fmla="*/ 1680717 w 2534905"/>
                  <a:gd name="connsiteY4951" fmla="*/ 1809648 h 1957656"/>
                  <a:gd name="connsiteX4952" fmla="*/ 1680239 w 2534905"/>
                  <a:gd name="connsiteY4952" fmla="*/ 1810443 h 1957656"/>
                  <a:gd name="connsiteX4953" fmla="*/ 1679763 w 2534905"/>
                  <a:gd name="connsiteY4953" fmla="*/ 1810443 h 1957656"/>
                  <a:gd name="connsiteX4954" fmla="*/ 1679286 w 2534905"/>
                  <a:gd name="connsiteY4954" fmla="*/ 1810125 h 1957656"/>
                  <a:gd name="connsiteX4955" fmla="*/ 1678491 w 2534905"/>
                  <a:gd name="connsiteY4955" fmla="*/ 1810125 h 1957656"/>
                  <a:gd name="connsiteX4956" fmla="*/ 1677378 w 2534905"/>
                  <a:gd name="connsiteY4956" fmla="*/ 1811237 h 1957656"/>
                  <a:gd name="connsiteX4957" fmla="*/ 1677060 w 2534905"/>
                  <a:gd name="connsiteY4957" fmla="*/ 1811873 h 1957656"/>
                  <a:gd name="connsiteX4958" fmla="*/ 1677696 w 2534905"/>
                  <a:gd name="connsiteY4958" fmla="*/ 1812827 h 1957656"/>
                  <a:gd name="connsiteX4959" fmla="*/ 1677696 w 2534905"/>
                  <a:gd name="connsiteY4959" fmla="*/ 1813145 h 1957656"/>
                  <a:gd name="connsiteX4960" fmla="*/ 1678650 w 2534905"/>
                  <a:gd name="connsiteY4960" fmla="*/ 1813463 h 1957656"/>
                  <a:gd name="connsiteX4961" fmla="*/ 1678650 w 2534905"/>
                  <a:gd name="connsiteY4961" fmla="*/ 1814099 h 1957656"/>
                  <a:gd name="connsiteX4962" fmla="*/ 1678332 w 2534905"/>
                  <a:gd name="connsiteY4962" fmla="*/ 1815053 h 1957656"/>
                  <a:gd name="connsiteX4963" fmla="*/ 1677696 w 2534905"/>
                  <a:gd name="connsiteY4963" fmla="*/ 1815053 h 1957656"/>
                  <a:gd name="connsiteX4964" fmla="*/ 1676901 w 2534905"/>
                  <a:gd name="connsiteY4964" fmla="*/ 1813940 h 1957656"/>
                  <a:gd name="connsiteX4965" fmla="*/ 1676265 w 2534905"/>
                  <a:gd name="connsiteY4965" fmla="*/ 1813622 h 1957656"/>
                  <a:gd name="connsiteX4966" fmla="*/ 1675629 w 2534905"/>
                  <a:gd name="connsiteY4966" fmla="*/ 1813940 h 1957656"/>
                  <a:gd name="connsiteX4967" fmla="*/ 1675152 w 2534905"/>
                  <a:gd name="connsiteY4967" fmla="*/ 1813940 h 1957656"/>
                  <a:gd name="connsiteX4968" fmla="*/ 1674676 w 2534905"/>
                  <a:gd name="connsiteY4968" fmla="*/ 1813145 h 1957656"/>
                  <a:gd name="connsiteX4969" fmla="*/ 1673722 w 2534905"/>
                  <a:gd name="connsiteY4969" fmla="*/ 1813145 h 1957656"/>
                  <a:gd name="connsiteX4970" fmla="*/ 1672450 w 2534905"/>
                  <a:gd name="connsiteY4970" fmla="*/ 1813463 h 1957656"/>
                  <a:gd name="connsiteX4971" fmla="*/ 1671655 w 2534905"/>
                  <a:gd name="connsiteY4971" fmla="*/ 1813463 h 1957656"/>
                  <a:gd name="connsiteX4972" fmla="*/ 1671337 w 2534905"/>
                  <a:gd name="connsiteY4972" fmla="*/ 1812509 h 1957656"/>
                  <a:gd name="connsiteX4973" fmla="*/ 1670701 w 2534905"/>
                  <a:gd name="connsiteY4973" fmla="*/ 1811873 h 1957656"/>
                  <a:gd name="connsiteX4974" fmla="*/ 1669905 w 2534905"/>
                  <a:gd name="connsiteY4974" fmla="*/ 1811396 h 1957656"/>
                  <a:gd name="connsiteX4975" fmla="*/ 1669588 w 2534905"/>
                  <a:gd name="connsiteY4975" fmla="*/ 1810443 h 1957656"/>
                  <a:gd name="connsiteX4976" fmla="*/ 1669905 w 2534905"/>
                  <a:gd name="connsiteY4976" fmla="*/ 1809012 h 1957656"/>
                  <a:gd name="connsiteX4977" fmla="*/ 1669270 w 2534905"/>
                  <a:gd name="connsiteY4977" fmla="*/ 1808535 h 1957656"/>
                  <a:gd name="connsiteX4978" fmla="*/ 1667521 w 2534905"/>
                  <a:gd name="connsiteY4978" fmla="*/ 1809012 h 1957656"/>
                  <a:gd name="connsiteX4979" fmla="*/ 1666408 w 2534905"/>
                  <a:gd name="connsiteY4979" fmla="*/ 1809489 h 1957656"/>
                  <a:gd name="connsiteX4980" fmla="*/ 1665773 w 2534905"/>
                  <a:gd name="connsiteY4980" fmla="*/ 1810125 h 1957656"/>
                  <a:gd name="connsiteX4981" fmla="*/ 1664977 w 2534905"/>
                  <a:gd name="connsiteY4981" fmla="*/ 1810125 h 1957656"/>
                  <a:gd name="connsiteX4982" fmla="*/ 1663865 w 2534905"/>
                  <a:gd name="connsiteY4982" fmla="*/ 1809648 h 1957656"/>
                  <a:gd name="connsiteX4983" fmla="*/ 1662911 w 2534905"/>
                  <a:gd name="connsiteY4983" fmla="*/ 1809648 h 1957656"/>
                  <a:gd name="connsiteX4984" fmla="*/ 1662116 w 2534905"/>
                  <a:gd name="connsiteY4984" fmla="*/ 1810443 h 1957656"/>
                  <a:gd name="connsiteX4985" fmla="*/ 1661321 w 2534905"/>
                  <a:gd name="connsiteY4985" fmla="*/ 1810443 h 1957656"/>
                  <a:gd name="connsiteX4986" fmla="*/ 1660526 w 2534905"/>
                  <a:gd name="connsiteY4986" fmla="*/ 1809489 h 1957656"/>
                  <a:gd name="connsiteX4987" fmla="*/ 1659732 w 2534905"/>
                  <a:gd name="connsiteY4987" fmla="*/ 1809489 h 1957656"/>
                  <a:gd name="connsiteX4988" fmla="*/ 1659095 w 2534905"/>
                  <a:gd name="connsiteY4988" fmla="*/ 1809807 h 1957656"/>
                  <a:gd name="connsiteX4989" fmla="*/ 1658619 w 2534905"/>
                  <a:gd name="connsiteY4989" fmla="*/ 1810602 h 1957656"/>
                  <a:gd name="connsiteX4990" fmla="*/ 1658619 w 2534905"/>
                  <a:gd name="connsiteY4990" fmla="*/ 1811714 h 1957656"/>
                  <a:gd name="connsiteX4991" fmla="*/ 1660208 w 2534905"/>
                  <a:gd name="connsiteY4991" fmla="*/ 1812668 h 1957656"/>
                  <a:gd name="connsiteX4992" fmla="*/ 1665931 w 2534905"/>
                  <a:gd name="connsiteY4992" fmla="*/ 1814099 h 1957656"/>
                  <a:gd name="connsiteX4993" fmla="*/ 1666727 w 2534905"/>
                  <a:gd name="connsiteY4993" fmla="*/ 1814894 h 1957656"/>
                  <a:gd name="connsiteX4994" fmla="*/ 1655757 w 2534905"/>
                  <a:gd name="connsiteY4994" fmla="*/ 1809012 h 1957656"/>
                  <a:gd name="connsiteX4995" fmla="*/ 1654326 w 2534905"/>
                  <a:gd name="connsiteY4995" fmla="*/ 1808376 h 1957656"/>
                  <a:gd name="connsiteX4996" fmla="*/ 1653054 w 2534905"/>
                  <a:gd name="connsiteY4996" fmla="*/ 1808376 h 1957656"/>
                  <a:gd name="connsiteX4997" fmla="*/ 1651783 w 2534905"/>
                  <a:gd name="connsiteY4997" fmla="*/ 1809489 h 1957656"/>
                  <a:gd name="connsiteX4998" fmla="*/ 1650988 w 2534905"/>
                  <a:gd name="connsiteY4998" fmla="*/ 1810443 h 1957656"/>
                  <a:gd name="connsiteX4999" fmla="*/ 1650670 w 2534905"/>
                  <a:gd name="connsiteY4999" fmla="*/ 1811556 h 1957656"/>
                  <a:gd name="connsiteX5000" fmla="*/ 1651464 w 2534905"/>
                  <a:gd name="connsiteY5000" fmla="*/ 1812350 h 1957656"/>
                  <a:gd name="connsiteX5001" fmla="*/ 1653372 w 2534905"/>
                  <a:gd name="connsiteY5001" fmla="*/ 1812986 h 1957656"/>
                  <a:gd name="connsiteX5002" fmla="*/ 1654962 w 2534905"/>
                  <a:gd name="connsiteY5002" fmla="*/ 1812509 h 1957656"/>
                  <a:gd name="connsiteX5003" fmla="*/ 1656711 w 2534905"/>
                  <a:gd name="connsiteY5003" fmla="*/ 1810125 h 1957656"/>
                  <a:gd name="connsiteX5004" fmla="*/ 1656711 w 2534905"/>
                  <a:gd name="connsiteY5004" fmla="*/ 1809648 h 1957656"/>
                  <a:gd name="connsiteX5005" fmla="*/ 1655916 w 2534905"/>
                  <a:gd name="connsiteY5005" fmla="*/ 1809171 h 1957656"/>
                  <a:gd name="connsiteX5006" fmla="*/ 1843351 w 2534905"/>
                  <a:gd name="connsiteY5006" fmla="*/ 1872921 h 1957656"/>
                  <a:gd name="connsiteX5007" fmla="*/ 1842238 w 2534905"/>
                  <a:gd name="connsiteY5007" fmla="*/ 1873557 h 1957656"/>
                  <a:gd name="connsiteX5008" fmla="*/ 1841920 w 2534905"/>
                  <a:gd name="connsiteY5008" fmla="*/ 1874034 h 1957656"/>
                  <a:gd name="connsiteX5009" fmla="*/ 1842556 w 2534905"/>
                  <a:gd name="connsiteY5009" fmla="*/ 1874352 h 1957656"/>
                  <a:gd name="connsiteX5010" fmla="*/ 1844146 w 2534905"/>
                  <a:gd name="connsiteY5010" fmla="*/ 1874352 h 1957656"/>
                  <a:gd name="connsiteX5011" fmla="*/ 1845418 w 2534905"/>
                  <a:gd name="connsiteY5011" fmla="*/ 1874034 h 1957656"/>
                  <a:gd name="connsiteX5012" fmla="*/ 1846848 w 2534905"/>
                  <a:gd name="connsiteY5012" fmla="*/ 1872444 h 1957656"/>
                  <a:gd name="connsiteX5013" fmla="*/ 1846848 w 2534905"/>
                  <a:gd name="connsiteY5013" fmla="*/ 1871808 h 1957656"/>
                  <a:gd name="connsiteX5014" fmla="*/ 1843351 w 2534905"/>
                  <a:gd name="connsiteY5014" fmla="*/ 1872762 h 1957656"/>
                  <a:gd name="connsiteX5015" fmla="*/ 452928 w 2534905"/>
                  <a:gd name="connsiteY5015" fmla="*/ 1660208 h 1957656"/>
                  <a:gd name="connsiteX5016" fmla="*/ 453247 w 2534905"/>
                  <a:gd name="connsiteY5016" fmla="*/ 1658301 h 1957656"/>
                  <a:gd name="connsiteX5017" fmla="*/ 455313 w 2534905"/>
                  <a:gd name="connsiteY5017" fmla="*/ 1655757 h 1957656"/>
                  <a:gd name="connsiteX5018" fmla="*/ 456426 w 2534905"/>
                  <a:gd name="connsiteY5018" fmla="*/ 1653690 h 1957656"/>
                  <a:gd name="connsiteX5019" fmla="*/ 455949 w 2534905"/>
                  <a:gd name="connsiteY5019" fmla="*/ 1651941 h 1957656"/>
                  <a:gd name="connsiteX5020" fmla="*/ 454995 w 2534905"/>
                  <a:gd name="connsiteY5020" fmla="*/ 1650034 h 1957656"/>
                  <a:gd name="connsiteX5021" fmla="*/ 454678 w 2534905"/>
                  <a:gd name="connsiteY5021" fmla="*/ 1649239 h 1957656"/>
                  <a:gd name="connsiteX5022" fmla="*/ 453088 w 2534905"/>
                  <a:gd name="connsiteY5022" fmla="*/ 1647331 h 1957656"/>
                  <a:gd name="connsiteX5023" fmla="*/ 451180 w 2534905"/>
                  <a:gd name="connsiteY5023" fmla="*/ 1646218 h 1957656"/>
                  <a:gd name="connsiteX5024" fmla="*/ 450067 w 2534905"/>
                  <a:gd name="connsiteY5024" fmla="*/ 1646218 h 1957656"/>
                  <a:gd name="connsiteX5025" fmla="*/ 448795 w 2534905"/>
                  <a:gd name="connsiteY5025" fmla="*/ 1648603 h 1957656"/>
                  <a:gd name="connsiteX5026" fmla="*/ 448478 w 2534905"/>
                  <a:gd name="connsiteY5026" fmla="*/ 1650193 h 1957656"/>
                  <a:gd name="connsiteX5027" fmla="*/ 451339 w 2534905"/>
                  <a:gd name="connsiteY5027" fmla="*/ 1657029 h 1957656"/>
                  <a:gd name="connsiteX5028" fmla="*/ 453247 w 2534905"/>
                  <a:gd name="connsiteY5028" fmla="*/ 1660208 h 1957656"/>
                  <a:gd name="connsiteX5029" fmla="*/ 2143343 w 2534905"/>
                  <a:gd name="connsiteY5029" fmla="*/ 1868787 h 1957656"/>
                  <a:gd name="connsiteX5030" fmla="*/ 2143024 w 2534905"/>
                  <a:gd name="connsiteY5030" fmla="*/ 1870059 h 1957656"/>
                  <a:gd name="connsiteX5031" fmla="*/ 2144456 w 2534905"/>
                  <a:gd name="connsiteY5031" fmla="*/ 1868787 h 1957656"/>
                  <a:gd name="connsiteX5032" fmla="*/ 2146204 w 2534905"/>
                  <a:gd name="connsiteY5032" fmla="*/ 1865290 h 1957656"/>
                  <a:gd name="connsiteX5033" fmla="*/ 2145091 w 2534905"/>
                  <a:gd name="connsiteY5033" fmla="*/ 1865767 h 1957656"/>
                  <a:gd name="connsiteX5034" fmla="*/ 2143343 w 2534905"/>
                  <a:gd name="connsiteY5034" fmla="*/ 1868787 h 1957656"/>
                  <a:gd name="connsiteX5035" fmla="*/ 1855751 w 2534905"/>
                  <a:gd name="connsiteY5035" fmla="*/ 1870695 h 1957656"/>
                  <a:gd name="connsiteX5036" fmla="*/ 1852889 w 2534905"/>
                  <a:gd name="connsiteY5036" fmla="*/ 1871172 h 1957656"/>
                  <a:gd name="connsiteX5037" fmla="*/ 1852254 w 2534905"/>
                  <a:gd name="connsiteY5037" fmla="*/ 1871967 h 1957656"/>
                  <a:gd name="connsiteX5038" fmla="*/ 1851300 w 2534905"/>
                  <a:gd name="connsiteY5038" fmla="*/ 1872762 h 1957656"/>
                  <a:gd name="connsiteX5039" fmla="*/ 1850982 w 2534905"/>
                  <a:gd name="connsiteY5039" fmla="*/ 1873398 h 1957656"/>
                  <a:gd name="connsiteX5040" fmla="*/ 1851459 w 2534905"/>
                  <a:gd name="connsiteY5040" fmla="*/ 1873716 h 1957656"/>
                  <a:gd name="connsiteX5041" fmla="*/ 1851459 w 2534905"/>
                  <a:gd name="connsiteY5041" fmla="*/ 1874193 h 1957656"/>
                  <a:gd name="connsiteX5042" fmla="*/ 1851300 w 2534905"/>
                  <a:gd name="connsiteY5042" fmla="*/ 1874670 h 1957656"/>
                  <a:gd name="connsiteX5043" fmla="*/ 1851776 w 2534905"/>
                  <a:gd name="connsiteY5043" fmla="*/ 1874670 h 1957656"/>
                  <a:gd name="connsiteX5044" fmla="*/ 1853049 w 2534905"/>
                  <a:gd name="connsiteY5044" fmla="*/ 1874829 h 1957656"/>
                  <a:gd name="connsiteX5045" fmla="*/ 1854639 w 2534905"/>
                  <a:gd name="connsiteY5045" fmla="*/ 1873557 h 1957656"/>
                  <a:gd name="connsiteX5046" fmla="*/ 1854956 w 2534905"/>
                  <a:gd name="connsiteY5046" fmla="*/ 1872921 h 1957656"/>
                  <a:gd name="connsiteX5047" fmla="*/ 1855593 w 2534905"/>
                  <a:gd name="connsiteY5047" fmla="*/ 1871808 h 1957656"/>
                  <a:gd name="connsiteX5048" fmla="*/ 1858295 w 2534905"/>
                  <a:gd name="connsiteY5048" fmla="*/ 1871013 h 1957656"/>
                  <a:gd name="connsiteX5049" fmla="*/ 1858613 w 2534905"/>
                  <a:gd name="connsiteY5049" fmla="*/ 1870218 h 1957656"/>
                  <a:gd name="connsiteX5050" fmla="*/ 1857182 w 2534905"/>
                  <a:gd name="connsiteY5050" fmla="*/ 1870536 h 1957656"/>
                  <a:gd name="connsiteX5051" fmla="*/ 1855751 w 2534905"/>
                  <a:gd name="connsiteY5051" fmla="*/ 1870854 h 1957656"/>
                  <a:gd name="connsiteX5052" fmla="*/ 2128081 w 2534905"/>
                  <a:gd name="connsiteY5052" fmla="*/ 1852095 h 1957656"/>
                  <a:gd name="connsiteX5053" fmla="*/ 2126650 w 2534905"/>
                  <a:gd name="connsiteY5053" fmla="*/ 1856864 h 1957656"/>
                  <a:gd name="connsiteX5054" fmla="*/ 2130466 w 2534905"/>
                  <a:gd name="connsiteY5054" fmla="*/ 1854956 h 1957656"/>
                  <a:gd name="connsiteX5055" fmla="*/ 2130784 w 2534905"/>
                  <a:gd name="connsiteY5055" fmla="*/ 1854003 h 1957656"/>
                  <a:gd name="connsiteX5056" fmla="*/ 2130784 w 2534905"/>
                  <a:gd name="connsiteY5056" fmla="*/ 1851141 h 1957656"/>
                  <a:gd name="connsiteX5057" fmla="*/ 2129353 w 2534905"/>
                  <a:gd name="connsiteY5057" fmla="*/ 1850664 h 1957656"/>
                  <a:gd name="connsiteX5058" fmla="*/ 2128081 w 2534905"/>
                  <a:gd name="connsiteY5058" fmla="*/ 1852095 h 1957656"/>
                  <a:gd name="connsiteX5059" fmla="*/ 457857 w 2534905"/>
                  <a:gd name="connsiteY5059" fmla="*/ 1656870 h 1957656"/>
                  <a:gd name="connsiteX5060" fmla="*/ 458493 w 2534905"/>
                  <a:gd name="connsiteY5060" fmla="*/ 1661162 h 1957656"/>
                  <a:gd name="connsiteX5061" fmla="*/ 459129 w 2534905"/>
                  <a:gd name="connsiteY5061" fmla="*/ 1660844 h 1957656"/>
                  <a:gd name="connsiteX5062" fmla="*/ 461196 w 2534905"/>
                  <a:gd name="connsiteY5062" fmla="*/ 1659254 h 1957656"/>
                  <a:gd name="connsiteX5063" fmla="*/ 461196 w 2534905"/>
                  <a:gd name="connsiteY5063" fmla="*/ 1658778 h 1957656"/>
                  <a:gd name="connsiteX5064" fmla="*/ 461036 w 2534905"/>
                  <a:gd name="connsiteY5064" fmla="*/ 1657029 h 1957656"/>
                  <a:gd name="connsiteX5065" fmla="*/ 460401 w 2534905"/>
                  <a:gd name="connsiteY5065" fmla="*/ 1655757 h 1957656"/>
                  <a:gd name="connsiteX5066" fmla="*/ 458811 w 2534905"/>
                  <a:gd name="connsiteY5066" fmla="*/ 1653849 h 1957656"/>
                  <a:gd name="connsiteX5067" fmla="*/ 458811 w 2534905"/>
                  <a:gd name="connsiteY5067" fmla="*/ 1654644 h 1957656"/>
                  <a:gd name="connsiteX5068" fmla="*/ 458811 w 2534905"/>
                  <a:gd name="connsiteY5068" fmla="*/ 1655439 h 1957656"/>
                  <a:gd name="connsiteX5069" fmla="*/ 458016 w 2534905"/>
                  <a:gd name="connsiteY5069" fmla="*/ 1657029 h 1957656"/>
                  <a:gd name="connsiteX5070" fmla="*/ 505233 w 2534905"/>
                  <a:gd name="connsiteY5070" fmla="*/ 1703291 h 1957656"/>
                  <a:gd name="connsiteX5071" fmla="*/ 505233 w 2534905"/>
                  <a:gd name="connsiteY5071" fmla="*/ 1702497 h 1957656"/>
                  <a:gd name="connsiteX5072" fmla="*/ 502053 w 2534905"/>
                  <a:gd name="connsiteY5072" fmla="*/ 1700748 h 1957656"/>
                  <a:gd name="connsiteX5073" fmla="*/ 496171 w 2534905"/>
                  <a:gd name="connsiteY5073" fmla="*/ 1695501 h 1957656"/>
                  <a:gd name="connsiteX5074" fmla="*/ 497442 w 2534905"/>
                  <a:gd name="connsiteY5074" fmla="*/ 1697568 h 1957656"/>
                  <a:gd name="connsiteX5075" fmla="*/ 500463 w 2534905"/>
                  <a:gd name="connsiteY5075" fmla="*/ 1701066 h 1957656"/>
                  <a:gd name="connsiteX5076" fmla="*/ 504915 w 2534905"/>
                  <a:gd name="connsiteY5076" fmla="*/ 1703609 h 1957656"/>
                  <a:gd name="connsiteX5077" fmla="*/ 505233 w 2534905"/>
                  <a:gd name="connsiteY5077" fmla="*/ 1703132 h 1957656"/>
                  <a:gd name="connsiteX5078" fmla="*/ 1638746 w 2534905"/>
                  <a:gd name="connsiteY5078" fmla="*/ 1798042 h 1957656"/>
                  <a:gd name="connsiteX5079" fmla="*/ 1636520 w 2534905"/>
                  <a:gd name="connsiteY5079" fmla="*/ 1797406 h 1957656"/>
                  <a:gd name="connsiteX5080" fmla="*/ 1633977 w 2534905"/>
                  <a:gd name="connsiteY5080" fmla="*/ 1797088 h 1957656"/>
                  <a:gd name="connsiteX5081" fmla="*/ 1633023 w 2534905"/>
                  <a:gd name="connsiteY5081" fmla="*/ 1797883 h 1957656"/>
                  <a:gd name="connsiteX5082" fmla="*/ 1633500 w 2534905"/>
                  <a:gd name="connsiteY5082" fmla="*/ 1799791 h 1957656"/>
                  <a:gd name="connsiteX5083" fmla="*/ 1634613 w 2534905"/>
                  <a:gd name="connsiteY5083" fmla="*/ 1801858 h 1957656"/>
                  <a:gd name="connsiteX5084" fmla="*/ 1636361 w 2534905"/>
                  <a:gd name="connsiteY5084" fmla="*/ 1804242 h 1957656"/>
                  <a:gd name="connsiteX5085" fmla="*/ 1637793 w 2534905"/>
                  <a:gd name="connsiteY5085" fmla="*/ 1804878 h 1957656"/>
                  <a:gd name="connsiteX5086" fmla="*/ 1638428 w 2534905"/>
                  <a:gd name="connsiteY5086" fmla="*/ 1804878 h 1957656"/>
                  <a:gd name="connsiteX5087" fmla="*/ 1639065 w 2534905"/>
                  <a:gd name="connsiteY5087" fmla="*/ 1803924 h 1957656"/>
                  <a:gd name="connsiteX5088" fmla="*/ 1639382 w 2534905"/>
                  <a:gd name="connsiteY5088" fmla="*/ 1802812 h 1957656"/>
                  <a:gd name="connsiteX5089" fmla="*/ 1640019 w 2534905"/>
                  <a:gd name="connsiteY5089" fmla="*/ 1802494 h 1957656"/>
                  <a:gd name="connsiteX5090" fmla="*/ 1640813 w 2534905"/>
                  <a:gd name="connsiteY5090" fmla="*/ 1802812 h 1957656"/>
                  <a:gd name="connsiteX5091" fmla="*/ 1641449 w 2534905"/>
                  <a:gd name="connsiteY5091" fmla="*/ 1802176 h 1957656"/>
                  <a:gd name="connsiteX5092" fmla="*/ 1641767 w 2534905"/>
                  <a:gd name="connsiteY5092" fmla="*/ 1800427 h 1957656"/>
                  <a:gd name="connsiteX5093" fmla="*/ 1640972 w 2534905"/>
                  <a:gd name="connsiteY5093" fmla="*/ 1798996 h 1957656"/>
                  <a:gd name="connsiteX5094" fmla="*/ 1639065 w 2534905"/>
                  <a:gd name="connsiteY5094" fmla="*/ 1797883 h 1957656"/>
                  <a:gd name="connsiteX5095" fmla="*/ 472483 w 2534905"/>
                  <a:gd name="connsiteY5095" fmla="*/ 1673562 h 1957656"/>
                  <a:gd name="connsiteX5096" fmla="*/ 473119 w 2534905"/>
                  <a:gd name="connsiteY5096" fmla="*/ 1674198 h 1957656"/>
                  <a:gd name="connsiteX5097" fmla="*/ 474232 w 2534905"/>
                  <a:gd name="connsiteY5097" fmla="*/ 1675470 h 1957656"/>
                  <a:gd name="connsiteX5098" fmla="*/ 476934 w 2534905"/>
                  <a:gd name="connsiteY5098" fmla="*/ 1677219 h 1957656"/>
                  <a:gd name="connsiteX5099" fmla="*/ 483294 w 2534905"/>
                  <a:gd name="connsiteY5099" fmla="*/ 1680081 h 1957656"/>
                  <a:gd name="connsiteX5100" fmla="*/ 482816 w 2534905"/>
                  <a:gd name="connsiteY5100" fmla="*/ 1679286 h 1957656"/>
                  <a:gd name="connsiteX5101" fmla="*/ 478365 w 2534905"/>
                  <a:gd name="connsiteY5101" fmla="*/ 1674198 h 1957656"/>
                  <a:gd name="connsiteX5102" fmla="*/ 475186 w 2534905"/>
                  <a:gd name="connsiteY5102" fmla="*/ 1671973 h 1957656"/>
                  <a:gd name="connsiteX5103" fmla="*/ 471530 w 2534905"/>
                  <a:gd name="connsiteY5103" fmla="*/ 1670542 h 1957656"/>
                  <a:gd name="connsiteX5104" fmla="*/ 469304 w 2534905"/>
                  <a:gd name="connsiteY5104" fmla="*/ 1670224 h 1957656"/>
                  <a:gd name="connsiteX5105" fmla="*/ 468509 w 2534905"/>
                  <a:gd name="connsiteY5105" fmla="*/ 1670860 h 1957656"/>
                  <a:gd name="connsiteX5106" fmla="*/ 468985 w 2534905"/>
                  <a:gd name="connsiteY5106" fmla="*/ 1671655 h 1957656"/>
                  <a:gd name="connsiteX5107" fmla="*/ 472165 w 2534905"/>
                  <a:gd name="connsiteY5107" fmla="*/ 1673562 h 1957656"/>
                  <a:gd name="connsiteX5108" fmla="*/ 2324101 w 2534905"/>
                  <a:gd name="connsiteY5108" fmla="*/ 1812509 h 1957656"/>
                  <a:gd name="connsiteX5109" fmla="*/ 2329029 w 2534905"/>
                  <a:gd name="connsiteY5109" fmla="*/ 1810284 h 1957656"/>
                  <a:gd name="connsiteX5110" fmla="*/ 2329506 w 2534905"/>
                  <a:gd name="connsiteY5110" fmla="*/ 1809489 h 1957656"/>
                  <a:gd name="connsiteX5111" fmla="*/ 2326486 w 2534905"/>
                  <a:gd name="connsiteY5111" fmla="*/ 1807581 h 1957656"/>
                  <a:gd name="connsiteX5112" fmla="*/ 2328075 w 2534905"/>
                  <a:gd name="connsiteY5112" fmla="*/ 1805991 h 1957656"/>
                  <a:gd name="connsiteX5113" fmla="*/ 2329029 w 2534905"/>
                  <a:gd name="connsiteY5113" fmla="*/ 1804084 h 1957656"/>
                  <a:gd name="connsiteX5114" fmla="*/ 2329029 w 2534905"/>
                  <a:gd name="connsiteY5114" fmla="*/ 1803130 h 1957656"/>
                  <a:gd name="connsiteX5115" fmla="*/ 2328553 w 2534905"/>
                  <a:gd name="connsiteY5115" fmla="*/ 1802494 h 1957656"/>
                  <a:gd name="connsiteX5116" fmla="*/ 2325849 w 2534905"/>
                  <a:gd name="connsiteY5116" fmla="*/ 1801381 h 1957656"/>
                  <a:gd name="connsiteX5117" fmla="*/ 2322034 w 2534905"/>
                  <a:gd name="connsiteY5117" fmla="*/ 1800904 h 1957656"/>
                  <a:gd name="connsiteX5118" fmla="*/ 2318219 w 2534905"/>
                  <a:gd name="connsiteY5118" fmla="*/ 1801222 h 1957656"/>
                  <a:gd name="connsiteX5119" fmla="*/ 2317741 w 2534905"/>
                  <a:gd name="connsiteY5119" fmla="*/ 1798519 h 1957656"/>
                  <a:gd name="connsiteX5120" fmla="*/ 2316152 w 2534905"/>
                  <a:gd name="connsiteY5120" fmla="*/ 1797088 h 1957656"/>
                  <a:gd name="connsiteX5121" fmla="*/ 2313926 w 2534905"/>
                  <a:gd name="connsiteY5121" fmla="*/ 1798042 h 1957656"/>
                  <a:gd name="connsiteX5122" fmla="*/ 2312337 w 2534905"/>
                  <a:gd name="connsiteY5122" fmla="*/ 1799155 h 1957656"/>
                  <a:gd name="connsiteX5123" fmla="*/ 2310270 w 2534905"/>
                  <a:gd name="connsiteY5123" fmla="*/ 1801063 h 1957656"/>
                  <a:gd name="connsiteX5124" fmla="*/ 2307885 w 2534905"/>
                  <a:gd name="connsiteY5124" fmla="*/ 1804242 h 1957656"/>
                  <a:gd name="connsiteX5125" fmla="*/ 2308203 w 2534905"/>
                  <a:gd name="connsiteY5125" fmla="*/ 1806150 h 1957656"/>
                  <a:gd name="connsiteX5126" fmla="*/ 2303593 w 2534905"/>
                  <a:gd name="connsiteY5126" fmla="*/ 1809966 h 1957656"/>
                  <a:gd name="connsiteX5127" fmla="*/ 2304388 w 2534905"/>
                  <a:gd name="connsiteY5127" fmla="*/ 1810761 h 1957656"/>
                  <a:gd name="connsiteX5128" fmla="*/ 2311383 w 2534905"/>
                  <a:gd name="connsiteY5128" fmla="*/ 1809489 h 1957656"/>
                  <a:gd name="connsiteX5129" fmla="*/ 2311064 w 2534905"/>
                  <a:gd name="connsiteY5129" fmla="*/ 1810284 h 1957656"/>
                  <a:gd name="connsiteX5130" fmla="*/ 2304547 w 2534905"/>
                  <a:gd name="connsiteY5130" fmla="*/ 1816484 h 1957656"/>
                  <a:gd name="connsiteX5131" fmla="*/ 2303434 w 2534905"/>
                  <a:gd name="connsiteY5131" fmla="*/ 1817279 h 1957656"/>
                  <a:gd name="connsiteX5132" fmla="*/ 2301526 w 2534905"/>
                  <a:gd name="connsiteY5132" fmla="*/ 1817756 h 1957656"/>
                  <a:gd name="connsiteX5133" fmla="*/ 2299459 w 2534905"/>
                  <a:gd name="connsiteY5133" fmla="*/ 1817438 h 1957656"/>
                  <a:gd name="connsiteX5134" fmla="*/ 2297869 w 2534905"/>
                  <a:gd name="connsiteY5134" fmla="*/ 1817438 h 1957656"/>
                  <a:gd name="connsiteX5135" fmla="*/ 2294213 w 2534905"/>
                  <a:gd name="connsiteY5135" fmla="*/ 1819027 h 1957656"/>
                  <a:gd name="connsiteX5136" fmla="*/ 2293259 w 2534905"/>
                  <a:gd name="connsiteY5136" fmla="*/ 1817438 h 1957656"/>
                  <a:gd name="connsiteX5137" fmla="*/ 2294372 w 2534905"/>
                  <a:gd name="connsiteY5137" fmla="*/ 1815848 h 1957656"/>
                  <a:gd name="connsiteX5138" fmla="*/ 2296757 w 2534905"/>
                  <a:gd name="connsiteY5138" fmla="*/ 1814258 h 1957656"/>
                  <a:gd name="connsiteX5139" fmla="*/ 2296757 w 2534905"/>
                  <a:gd name="connsiteY5139" fmla="*/ 1813622 h 1957656"/>
                  <a:gd name="connsiteX5140" fmla="*/ 2294849 w 2534905"/>
                  <a:gd name="connsiteY5140" fmla="*/ 1812668 h 1957656"/>
                  <a:gd name="connsiteX5141" fmla="*/ 2296439 w 2534905"/>
                  <a:gd name="connsiteY5141" fmla="*/ 1811714 h 1957656"/>
                  <a:gd name="connsiteX5142" fmla="*/ 2299778 w 2534905"/>
                  <a:gd name="connsiteY5142" fmla="*/ 1810284 h 1957656"/>
                  <a:gd name="connsiteX5143" fmla="*/ 2299778 w 2534905"/>
                  <a:gd name="connsiteY5143" fmla="*/ 1809012 h 1957656"/>
                  <a:gd name="connsiteX5144" fmla="*/ 2297869 w 2534905"/>
                  <a:gd name="connsiteY5144" fmla="*/ 1809012 h 1957656"/>
                  <a:gd name="connsiteX5145" fmla="*/ 2294054 w 2534905"/>
                  <a:gd name="connsiteY5145" fmla="*/ 1810761 h 1957656"/>
                  <a:gd name="connsiteX5146" fmla="*/ 2293100 w 2534905"/>
                  <a:gd name="connsiteY5146" fmla="*/ 1810443 h 1957656"/>
                  <a:gd name="connsiteX5147" fmla="*/ 2298665 w 2534905"/>
                  <a:gd name="connsiteY5147" fmla="*/ 1806945 h 1957656"/>
                  <a:gd name="connsiteX5148" fmla="*/ 2301049 w 2534905"/>
                  <a:gd name="connsiteY5148" fmla="*/ 1805832 h 1957656"/>
                  <a:gd name="connsiteX5149" fmla="*/ 2303434 w 2534905"/>
                  <a:gd name="connsiteY5149" fmla="*/ 1805196 h 1957656"/>
                  <a:gd name="connsiteX5150" fmla="*/ 2308203 w 2534905"/>
                  <a:gd name="connsiteY5150" fmla="*/ 1802335 h 1957656"/>
                  <a:gd name="connsiteX5151" fmla="*/ 2309475 w 2534905"/>
                  <a:gd name="connsiteY5151" fmla="*/ 1800745 h 1957656"/>
                  <a:gd name="connsiteX5152" fmla="*/ 2310588 w 2534905"/>
                  <a:gd name="connsiteY5152" fmla="*/ 1798678 h 1957656"/>
                  <a:gd name="connsiteX5153" fmla="*/ 2310270 w 2534905"/>
                  <a:gd name="connsiteY5153" fmla="*/ 1797565 h 1957656"/>
                  <a:gd name="connsiteX5154" fmla="*/ 2311064 w 2534905"/>
                  <a:gd name="connsiteY5154" fmla="*/ 1793591 h 1957656"/>
                  <a:gd name="connsiteX5155" fmla="*/ 2313926 w 2534905"/>
                  <a:gd name="connsiteY5155" fmla="*/ 1786437 h 1957656"/>
                  <a:gd name="connsiteX5156" fmla="*/ 2315357 w 2534905"/>
                  <a:gd name="connsiteY5156" fmla="*/ 1781986 h 1957656"/>
                  <a:gd name="connsiteX5157" fmla="*/ 2315357 w 2534905"/>
                  <a:gd name="connsiteY5157" fmla="*/ 1780873 h 1957656"/>
                  <a:gd name="connsiteX5158" fmla="*/ 2312655 w 2534905"/>
                  <a:gd name="connsiteY5158" fmla="*/ 1775309 h 1957656"/>
                  <a:gd name="connsiteX5159" fmla="*/ 2312655 w 2534905"/>
                  <a:gd name="connsiteY5159" fmla="*/ 1773878 h 1957656"/>
                  <a:gd name="connsiteX5160" fmla="*/ 2313131 w 2534905"/>
                  <a:gd name="connsiteY5160" fmla="*/ 1772447 h 1957656"/>
                  <a:gd name="connsiteX5161" fmla="*/ 2310747 w 2534905"/>
                  <a:gd name="connsiteY5161" fmla="*/ 1772447 h 1957656"/>
                  <a:gd name="connsiteX5162" fmla="*/ 2308362 w 2534905"/>
                  <a:gd name="connsiteY5162" fmla="*/ 1772606 h 1957656"/>
                  <a:gd name="connsiteX5163" fmla="*/ 2307090 w 2534905"/>
                  <a:gd name="connsiteY5163" fmla="*/ 1773401 h 1957656"/>
                  <a:gd name="connsiteX5164" fmla="*/ 2302956 w 2534905"/>
                  <a:gd name="connsiteY5164" fmla="*/ 1777534 h 1957656"/>
                  <a:gd name="connsiteX5165" fmla="*/ 2299778 w 2534905"/>
                  <a:gd name="connsiteY5165" fmla="*/ 1779919 h 1957656"/>
                  <a:gd name="connsiteX5166" fmla="*/ 2298028 w 2534905"/>
                  <a:gd name="connsiteY5166" fmla="*/ 1782304 h 1957656"/>
                  <a:gd name="connsiteX5167" fmla="*/ 2296598 w 2534905"/>
                  <a:gd name="connsiteY5167" fmla="*/ 1785165 h 1957656"/>
                  <a:gd name="connsiteX5168" fmla="*/ 2289125 w 2534905"/>
                  <a:gd name="connsiteY5168" fmla="*/ 1797724 h 1957656"/>
                  <a:gd name="connsiteX5169" fmla="*/ 2287377 w 2534905"/>
                  <a:gd name="connsiteY5169" fmla="*/ 1799791 h 1957656"/>
                  <a:gd name="connsiteX5170" fmla="*/ 2284356 w 2534905"/>
                  <a:gd name="connsiteY5170" fmla="*/ 1802494 h 1957656"/>
                  <a:gd name="connsiteX5171" fmla="*/ 2282289 w 2534905"/>
                  <a:gd name="connsiteY5171" fmla="*/ 1806468 h 1957656"/>
                  <a:gd name="connsiteX5172" fmla="*/ 2281813 w 2534905"/>
                  <a:gd name="connsiteY5172" fmla="*/ 1810761 h 1957656"/>
                  <a:gd name="connsiteX5173" fmla="*/ 2283084 w 2534905"/>
                  <a:gd name="connsiteY5173" fmla="*/ 1818868 h 1957656"/>
                  <a:gd name="connsiteX5174" fmla="*/ 2284197 w 2534905"/>
                  <a:gd name="connsiteY5174" fmla="*/ 1820617 h 1957656"/>
                  <a:gd name="connsiteX5175" fmla="*/ 2286582 w 2534905"/>
                  <a:gd name="connsiteY5175" fmla="*/ 1823161 h 1957656"/>
                  <a:gd name="connsiteX5176" fmla="*/ 2287695 w 2534905"/>
                  <a:gd name="connsiteY5176" fmla="*/ 1824115 h 1957656"/>
                  <a:gd name="connsiteX5177" fmla="*/ 2289125 w 2534905"/>
                  <a:gd name="connsiteY5177" fmla="*/ 1824115 h 1957656"/>
                  <a:gd name="connsiteX5178" fmla="*/ 2290557 w 2534905"/>
                  <a:gd name="connsiteY5178" fmla="*/ 1823797 h 1957656"/>
                  <a:gd name="connsiteX5179" fmla="*/ 2293577 w 2534905"/>
                  <a:gd name="connsiteY5179" fmla="*/ 1823797 h 1957656"/>
                  <a:gd name="connsiteX5180" fmla="*/ 2296598 w 2534905"/>
                  <a:gd name="connsiteY5180" fmla="*/ 1823002 h 1957656"/>
                  <a:gd name="connsiteX5181" fmla="*/ 2299618 w 2534905"/>
                  <a:gd name="connsiteY5181" fmla="*/ 1823002 h 1957656"/>
                  <a:gd name="connsiteX5182" fmla="*/ 2302639 w 2534905"/>
                  <a:gd name="connsiteY5182" fmla="*/ 1823479 h 1957656"/>
                  <a:gd name="connsiteX5183" fmla="*/ 2305182 w 2534905"/>
                  <a:gd name="connsiteY5183" fmla="*/ 1823479 h 1957656"/>
                  <a:gd name="connsiteX5184" fmla="*/ 2313449 w 2534905"/>
                  <a:gd name="connsiteY5184" fmla="*/ 1821253 h 1957656"/>
                  <a:gd name="connsiteX5185" fmla="*/ 2318696 w 2534905"/>
                  <a:gd name="connsiteY5185" fmla="*/ 1818074 h 1957656"/>
                  <a:gd name="connsiteX5186" fmla="*/ 2321239 w 2534905"/>
                  <a:gd name="connsiteY5186" fmla="*/ 1815371 h 1957656"/>
                  <a:gd name="connsiteX5187" fmla="*/ 2324101 w 2534905"/>
                  <a:gd name="connsiteY5187" fmla="*/ 1813145 h 1957656"/>
                  <a:gd name="connsiteX5188" fmla="*/ 499986 w 2534905"/>
                  <a:gd name="connsiteY5188" fmla="*/ 1701860 h 1957656"/>
                  <a:gd name="connsiteX5189" fmla="*/ 499192 w 2534905"/>
                  <a:gd name="connsiteY5189" fmla="*/ 1701860 h 1957656"/>
                  <a:gd name="connsiteX5190" fmla="*/ 501099 w 2534905"/>
                  <a:gd name="connsiteY5190" fmla="*/ 1708220 h 1957656"/>
                  <a:gd name="connsiteX5191" fmla="*/ 501576 w 2534905"/>
                  <a:gd name="connsiteY5191" fmla="*/ 1708856 h 1957656"/>
                  <a:gd name="connsiteX5192" fmla="*/ 502212 w 2534905"/>
                  <a:gd name="connsiteY5192" fmla="*/ 1708856 h 1957656"/>
                  <a:gd name="connsiteX5193" fmla="*/ 503483 w 2534905"/>
                  <a:gd name="connsiteY5193" fmla="*/ 1708061 h 1957656"/>
                  <a:gd name="connsiteX5194" fmla="*/ 504279 w 2534905"/>
                  <a:gd name="connsiteY5194" fmla="*/ 1708061 h 1957656"/>
                  <a:gd name="connsiteX5195" fmla="*/ 503802 w 2534905"/>
                  <a:gd name="connsiteY5195" fmla="*/ 1706630 h 1957656"/>
                  <a:gd name="connsiteX5196" fmla="*/ 501894 w 2534905"/>
                  <a:gd name="connsiteY5196" fmla="*/ 1704722 h 1957656"/>
                  <a:gd name="connsiteX5197" fmla="*/ 502530 w 2534905"/>
                  <a:gd name="connsiteY5197" fmla="*/ 1703927 h 1957656"/>
                  <a:gd name="connsiteX5198" fmla="*/ 499986 w 2534905"/>
                  <a:gd name="connsiteY5198" fmla="*/ 1701860 h 1957656"/>
                  <a:gd name="connsiteX5199" fmla="*/ 1584853 w 2534905"/>
                  <a:gd name="connsiteY5199" fmla="*/ 1742877 h 1957656"/>
                  <a:gd name="connsiteX5200" fmla="*/ 1583104 w 2534905"/>
                  <a:gd name="connsiteY5200" fmla="*/ 1742877 h 1957656"/>
                  <a:gd name="connsiteX5201" fmla="*/ 1581514 w 2534905"/>
                  <a:gd name="connsiteY5201" fmla="*/ 1743513 h 1957656"/>
                  <a:gd name="connsiteX5202" fmla="*/ 1580083 w 2534905"/>
                  <a:gd name="connsiteY5202" fmla="*/ 1744467 h 1957656"/>
                  <a:gd name="connsiteX5203" fmla="*/ 1579448 w 2534905"/>
                  <a:gd name="connsiteY5203" fmla="*/ 1745103 h 1957656"/>
                  <a:gd name="connsiteX5204" fmla="*/ 1579765 w 2534905"/>
                  <a:gd name="connsiteY5204" fmla="*/ 1745579 h 1957656"/>
                  <a:gd name="connsiteX5205" fmla="*/ 1582150 w 2534905"/>
                  <a:gd name="connsiteY5205" fmla="*/ 1746056 h 1957656"/>
                  <a:gd name="connsiteX5206" fmla="*/ 1587714 w 2534905"/>
                  <a:gd name="connsiteY5206" fmla="*/ 1745579 h 1957656"/>
                  <a:gd name="connsiteX5207" fmla="*/ 1589463 w 2534905"/>
                  <a:gd name="connsiteY5207" fmla="*/ 1745262 h 1957656"/>
                  <a:gd name="connsiteX5208" fmla="*/ 1589781 w 2534905"/>
                  <a:gd name="connsiteY5208" fmla="*/ 1744785 h 1957656"/>
                  <a:gd name="connsiteX5209" fmla="*/ 1588509 w 2534905"/>
                  <a:gd name="connsiteY5209" fmla="*/ 1743831 h 1957656"/>
                  <a:gd name="connsiteX5210" fmla="*/ 1585012 w 2534905"/>
                  <a:gd name="connsiteY5210" fmla="*/ 1742877 h 1957656"/>
                  <a:gd name="connsiteX5211" fmla="*/ 1530323 w 2534905"/>
                  <a:gd name="connsiteY5211" fmla="*/ 1705676 h 1957656"/>
                  <a:gd name="connsiteX5212" fmla="*/ 1529369 w 2534905"/>
                  <a:gd name="connsiteY5212" fmla="*/ 1704881 h 1957656"/>
                  <a:gd name="connsiteX5213" fmla="*/ 1528575 w 2534905"/>
                  <a:gd name="connsiteY5213" fmla="*/ 1704881 h 1957656"/>
                  <a:gd name="connsiteX5214" fmla="*/ 1528097 w 2534905"/>
                  <a:gd name="connsiteY5214" fmla="*/ 1705199 h 1957656"/>
                  <a:gd name="connsiteX5215" fmla="*/ 1528097 w 2534905"/>
                  <a:gd name="connsiteY5215" fmla="*/ 1705517 h 1957656"/>
                  <a:gd name="connsiteX5216" fmla="*/ 1528575 w 2534905"/>
                  <a:gd name="connsiteY5216" fmla="*/ 1706630 h 1957656"/>
                  <a:gd name="connsiteX5217" fmla="*/ 1528575 w 2534905"/>
                  <a:gd name="connsiteY5217" fmla="*/ 1707266 h 1957656"/>
                  <a:gd name="connsiteX5218" fmla="*/ 1528256 w 2534905"/>
                  <a:gd name="connsiteY5218" fmla="*/ 1707743 h 1957656"/>
                  <a:gd name="connsiteX5219" fmla="*/ 1528575 w 2534905"/>
                  <a:gd name="connsiteY5219" fmla="*/ 1708061 h 1957656"/>
                  <a:gd name="connsiteX5220" fmla="*/ 1529688 w 2534905"/>
                  <a:gd name="connsiteY5220" fmla="*/ 1708061 h 1957656"/>
                  <a:gd name="connsiteX5221" fmla="*/ 1531595 w 2534905"/>
                  <a:gd name="connsiteY5221" fmla="*/ 1708061 h 1957656"/>
                  <a:gd name="connsiteX5222" fmla="*/ 1531595 w 2534905"/>
                  <a:gd name="connsiteY5222" fmla="*/ 1707266 h 1957656"/>
                  <a:gd name="connsiteX5223" fmla="*/ 1530323 w 2534905"/>
                  <a:gd name="connsiteY5223" fmla="*/ 1705676 h 1957656"/>
                  <a:gd name="connsiteX5224" fmla="*/ 1523169 w 2534905"/>
                  <a:gd name="connsiteY5224" fmla="*/ 1704086 h 1957656"/>
                  <a:gd name="connsiteX5225" fmla="*/ 1520785 w 2534905"/>
                  <a:gd name="connsiteY5225" fmla="*/ 1704404 h 1957656"/>
                  <a:gd name="connsiteX5226" fmla="*/ 1519035 w 2534905"/>
                  <a:gd name="connsiteY5226" fmla="*/ 1705199 h 1957656"/>
                  <a:gd name="connsiteX5227" fmla="*/ 1518241 w 2534905"/>
                  <a:gd name="connsiteY5227" fmla="*/ 1706312 h 1957656"/>
                  <a:gd name="connsiteX5228" fmla="*/ 1518559 w 2534905"/>
                  <a:gd name="connsiteY5228" fmla="*/ 1708856 h 1957656"/>
                  <a:gd name="connsiteX5229" fmla="*/ 1519035 w 2534905"/>
                  <a:gd name="connsiteY5229" fmla="*/ 1709809 h 1957656"/>
                  <a:gd name="connsiteX5230" fmla="*/ 1519831 w 2534905"/>
                  <a:gd name="connsiteY5230" fmla="*/ 1709809 h 1957656"/>
                  <a:gd name="connsiteX5231" fmla="*/ 1520785 w 2534905"/>
                  <a:gd name="connsiteY5231" fmla="*/ 1708856 h 1957656"/>
                  <a:gd name="connsiteX5232" fmla="*/ 1522374 w 2534905"/>
                  <a:gd name="connsiteY5232" fmla="*/ 1708379 h 1957656"/>
                  <a:gd name="connsiteX5233" fmla="*/ 1524759 w 2534905"/>
                  <a:gd name="connsiteY5233" fmla="*/ 1708379 h 1957656"/>
                  <a:gd name="connsiteX5234" fmla="*/ 1526031 w 2534905"/>
                  <a:gd name="connsiteY5234" fmla="*/ 1707902 h 1957656"/>
                  <a:gd name="connsiteX5235" fmla="*/ 1526031 w 2534905"/>
                  <a:gd name="connsiteY5235" fmla="*/ 1707266 h 1957656"/>
                  <a:gd name="connsiteX5236" fmla="*/ 1526984 w 2534905"/>
                  <a:gd name="connsiteY5236" fmla="*/ 1706948 h 1957656"/>
                  <a:gd name="connsiteX5237" fmla="*/ 1527303 w 2534905"/>
                  <a:gd name="connsiteY5237" fmla="*/ 1706312 h 1957656"/>
                  <a:gd name="connsiteX5238" fmla="*/ 1527303 w 2534905"/>
                  <a:gd name="connsiteY5238" fmla="*/ 1705199 h 1957656"/>
                  <a:gd name="connsiteX5239" fmla="*/ 1526031 w 2534905"/>
                  <a:gd name="connsiteY5239" fmla="*/ 1704563 h 1957656"/>
                  <a:gd name="connsiteX5240" fmla="*/ 1523169 w 2534905"/>
                  <a:gd name="connsiteY5240" fmla="*/ 1704563 h 1957656"/>
                  <a:gd name="connsiteX5241" fmla="*/ 2293418 w 2534905"/>
                  <a:gd name="connsiteY5241" fmla="*/ 1823956 h 1957656"/>
                  <a:gd name="connsiteX5242" fmla="*/ 2293418 w 2534905"/>
                  <a:gd name="connsiteY5242" fmla="*/ 1824751 h 1957656"/>
                  <a:gd name="connsiteX5243" fmla="*/ 2295485 w 2534905"/>
                  <a:gd name="connsiteY5243" fmla="*/ 1826181 h 1957656"/>
                  <a:gd name="connsiteX5244" fmla="*/ 2295803 w 2534905"/>
                  <a:gd name="connsiteY5244" fmla="*/ 1826658 h 1957656"/>
                  <a:gd name="connsiteX5245" fmla="*/ 2296915 w 2534905"/>
                  <a:gd name="connsiteY5245" fmla="*/ 1826340 h 1957656"/>
                  <a:gd name="connsiteX5246" fmla="*/ 2297233 w 2534905"/>
                  <a:gd name="connsiteY5246" fmla="*/ 1825387 h 1957656"/>
                  <a:gd name="connsiteX5247" fmla="*/ 2298346 w 2534905"/>
                  <a:gd name="connsiteY5247" fmla="*/ 1823479 h 1957656"/>
                  <a:gd name="connsiteX5248" fmla="*/ 2295007 w 2534905"/>
                  <a:gd name="connsiteY5248" fmla="*/ 1823161 h 1957656"/>
                  <a:gd name="connsiteX5249" fmla="*/ 2293418 w 2534905"/>
                  <a:gd name="connsiteY5249" fmla="*/ 1823797 h 1957656"/>
                  <a:gd name="connsiteX5250" fmla="*/ 943853 w 2534905"/>
                  <a:gd name="connsiteY5250" fmla="*/ 942740 h 1957656"/>
                  <a:gd name="connsiteX5251" fmla="*/ 944807 w 2534905"/>
                  <a:gd name="connsiteY5251" fmla="*/ 945602 h 1957656"/>
                  <a:gd name="connsiteX5252" fmla="*/ 947510 w 2534905"/>
                  <a:gd name="connsiteY5252" fmla="*/ 948622 h 1957656"/>
                  <a:gd name="connsiteX5253" fmla="*/ 948146 w 2534905"/>
                  <a:gd name="connsiteY5253" fmla="*/ 949894 h 1957656"/>
                  <a:gd name="connsiteX5254" fmla="*/ 949576 w 2534905"/>
                  <a:gd name="connsiteY5254" fmla="*/ 949258 h 1957656"/>
                  <a:gd name="connsiteX5255" fmla="*/ 951325 w 2534905"/>
                  <a:gd name="connsiteY5255" fmla="*/ 946874 h 1957656"/>
                  <a:gd name="connsiteX5256" fmla="*/ 952120 w 2534905"/>
                  <a:gd name="connsiteY5256" fmla="*/ 943058 h 1957656"/>
                  <a:gd name="connsiteX5257" fmla="*/ 947510 w 2534905"/>
                  <a:gd name="connsiteY5257" fmla="*/ 943058 h 1957656"/>
                  <a:gd name="connsiteX5258" fmla="*/ 943853 w 2534905"/>
                  <a:gd name="connsiteY5258" fmla="*/ 942740 h 1957656"/>
                  <a:gd name="connsiteX5259" fmla="*/ 942263 w 2534905"/>
                  <a:gd name="connsiteY5259" fmla="*/ 922073 h 1957656"/>
                  <a:gd name="connsiteX5260" fmla="*/ 944489 w 2534905"/>
                  <a:gd name="connsiteY5260" fmla="*/ 924299 h 1957656"/>
                  <a:gd name="connsiteX5261" fmla="*/ 946555 w 2534905"/>
                  <a:gd name="connsiteY5261" fmla="*/ 925253 h 1957656"/>
                  <a:gd name="connsiteX5262" fmla="*/ 947510 w 2534905"/>
                  <a:gd name="connsiteY5262" fmla="*/ 927160 h 1957656"/>
                  <a:gd name="connsiteX5263" fmla="*/ 947986 w 2534905"/>
                  <a:gd name="connsiteY5263" fmla="*/ 927478 h 1957656"/>
                  <a:gd name="connsiteX5264" fmla="*/ 949418 w 2534905"/>
                  <a:gd name="connsiteY5264" fmla="*/ 923345 h 1957656"/>
                  <a:gd name="connsiteX5265" fmla="*/ 949735 w 2534905"/>
                  <a:gd name="connsiteY5265" fmla="*/ 921596 h 1957656"/>
                  <a:gd name="connsiteX5266" fmla="*/ 949259 w 2534905"/>
                  <a:gd name="connsiteY5266" fmla="*/ 920165 h 1957656"/>
                  <a:gd name="connsiteX5267" fmla="*/ 948464 w 2534905"/>
                  <a:gd name="connsiteY5267" fmla="*/ 919688 h 1957656"/>
                  <a:gd name="connsiteX5268" fmla="*/ 946873 w 2534905"/>
                  <a:gd name="connsiteY5268" fmla="*/ 917940 h 1957656"/>
                  <a:gd name="connsiteX5269" fmla="*/ 947351 w 2534905"/>
                  <a:gd name="connsiteY5269" fmla="*/ 916191 h 1957656"/>
                  <a:gd name="connsiteX5270" fmla="*/ 946873 w 2534905"/>
                  <a:gd name="connsiteY5270" fmla="*/ 912693 h 1957656"/>
                  <a:gd name="connsiteX5271" fmla="*/ 945284 w 2534905"/>
                  <a:gd name="connsiteY5271" fmla="*/ 910627 h 1957656"/>
                  <a:gd name="connsiteX5272" fmla="*/ 943058 w 2534905"/>
                  <a:gd name="connsiteY5272" fmla="*/ 912375 h 1957656"/>
                  <a:gd name="connsiteX5273" fmla="*/ 943058 w 2534905"/>
                  <a:gd name="connsiteY5273" fmla="*/ 915396 h 1957656"/>
                  <a:gd name="connsiteX5274" fmla="*/ 942423 w 2534905"/>
                  <a:gd name="connsiteY5274" fmla="*/ 917463 h 1957656"/>
                  <a:gd name="connsiteX5275" fmla="*/ 942423 w 2534905"/>
                  <a:gd name="connsiteY5275" fmla="*/ 922073 h 1957656"/>
                  <a:gd name="connsiteX5276" fmla="*/ 1371504 w 2534905"/>
                  <a:gd name="connsiteY5276" fmla="*/ 1178187 h 1957656"/>
                  <a:gd name="connsiteX5277" fmla="*/ 1372140 w 2534905"/>
                  <a:gd name="connsiteY5277" fmla="*/ 1179300 h 1957656"/>
                  <a:gd name="connsiteX5278" fmla="*/ 1374842 w 2534905"/>
                  <a:gd name="connsiteY5278" fmla="*/ 1181525 h 1957656"/>
                  <a:gd name="connsiteX5279" fmla="*/ 1375955 w 2534905"/>
                  <a:gd name="connsiteY5279" fmla="*/ 1181525 h 1957656"/>
                  <a:gd name="connsiteX5280" fmla="*/ 1377227 w 2534905"/>
                  <a:gd name="connsiteY5280" fmla="*/ 1180412 h 1957656"/>
                  <a:gd name="connsiteX5281" fmla="*/ 1377227 w 2534905"/>
                  <a:gd name="connsiteY5281" fmla="*/ 1179459 h 1957656"/>
                  <a:gd name="connsiteX5282" fmla="*/ 1375001 w 2534905"/>
                  <a:gd name="connsiteY5282" fmla="*/ 1177392 h 1957656"/>
                  <a:gd name="connsiteX5283" fmla="*/ 1371504 w 2534905"/>
                  <a:gd name="connsiteY5283" fmla="*/ 1178187 h 1957656"/>
                  <a:gd name="connsiteX5284" fmla="*/ 1745420 w 2534905"/>
                  <a:gd name="connsiteY5284" fmla="*/ 1848597 h 1957656"/>
                  <a:gd name="connsiteX5285" fmla="*/ 1744149 w 2534905"/>
                  <a:gd name="connsiteY5285" fmla="*/ 1848279 h 1957656"/>
                  <a:gd name="connsiteX5286" fmla="*/ 1743512 w 2534905"/>
                  <a:gd name="connsiteY5286" fmla="*/ 1848597 h 1957656"/>
                  <a:gd name="connsiteX5287" fmla="*/ 1743512 w 2534905"/>
                  <a:gd name="connsiteY5287" fmla="*/ 1849392 h 1957656"/>
                  <a:gd name="connsiteX5288" fmla="*/ 1744149 w 2534905"/>
                  <a:gd name="connsiteY5288" fmla="*/ 1850187 h 1957656"/>
                  <a:gd name="connsiteX5289" fmla="*/ 1745420 w 2534905"/>
                  <a:gd name="connsiteY5289" fmla="*/ 1851141 h 1957656"/>
                  <a:gd name="connsiteX5290" fmla="*/ 1745420 w 2534905"/>
                  <a:gd name="connsiteY5290" fmla="*/ 1850664 h 1957656"/>
                  <a:gd name="connsiteX5291" fmla="*/ 1745897 w 2534905"/>
                  <a:gd name="connsiteY5291" fmla="*/ 1849233 h 1957656"/>
                  <a:gd name="connsiteX5292" fmla="*/ 1745579 w 2534905"/>
                  <a:gd name="connsiteY5292" fmla="*/ 1848597 h 1957656"/>
                  <a:gd name="connsiteX5293" fmla="*/ 2195964 w 2534905"/>
                  <a:gd name="connsiteY5293" fmla="*/ 1735564 h 1957656"/>
                  <a:gd name="connsiteX5294" fmla="*/ 2195488 w 2534905"/>
                  <a:gd name="connsiteY5294" fmla="*/ 1735246 h 1957656"/>
                  <a:gd name="connsiteX5295" fmla="*/ 2194851 w 2534905"/>
                  <a:gd name="connsiteY5295" fmla="*/ 1735564 h 1957656"/>
                  <a:gd name="connsiteX5296" fmla="*/ 2194216 w 2534905"/>
                  <a:gd name="connsiteY5296" fmla="*/ 1736359 h 1957656"/>
                  <a:gd name="connsiteX5297" fmla="*/ 2192785 w 2534905"/>
                  <a:gd name="connsiteY5297" fmla="*/ 1739220 h 1957656"/>
                  <a:gd name="connsiteX5298" fmla="*/ 2196124 w 2534905"/>
                  <a:gd name="connsiteY5298" fmla="*/ 1737313 h 1957656"/>
                  <a:gd name="connsiteX5299" fmla="*/ 2196124 w 2534905"/>
                  <a:gd name="connsiteY5299" fmla="*/ 1735564 h 1957656"/>
                  <a:gd name="connsiteX5300" fmla="*/ 2449853 w 2534905"/>
                  <a:gd name="connsiteY5300" fmla="*/ 1633977 h 1957656"/>
                  <a:gd name="connsiteX5301" fmla="*/ 2449853 w 2534905"/>
                  <a:gd name="connsiteY5301" fmla="*/ 1634772 h 1957656"/>
                  <a:gd name="connsiteX5302" fmla="*/ 2450807 w 2534905"/>
                  <a:gd name="connsiteY5302" fmla="*/ 1635249 h 1957656"/>
                  <a:gd name="connsiteX5303" fmla="*/ 2451761 w 2534905"/>
                  <a:gd name="connsiteY5303" fmla="*/ 1635249 h 1957656"/>
                  <a:gd name="connsiteX5304" fmla="*/ 2452714 w 2534905"/>
                  <a:gd name="connsiteY5304" fmla="*/ 1634772 h 1957656"/>
                  <a:gd name="connsiteX5305" fmla="*/ 2453668 w 2534905"/>
                  <a:gd name="connsiteY5305" fmla="*/ 1633977 h 1957656"/>
                  <a:gd name="connsiteX5306" fmla="*/ 2454622 w 2534905"/>
                  <a:gd name="connsiteY5306" fmla="*/ 1632705 h 1957656"/>
                  <a:gd name="connsiteX5307" fmla="*/ 2454622 w 2534905"/>
                  <a:gd name="connsiteY5307" fmla="*/ 1631910 h 1957656"/>
                  <a:gd name="connsiteX5308" fmla="*/ 2453032 w 2534905"/>
                  <a:gd name="connsiteY5308" fmla="*/ 1631751 h 1957656"/>
                  <a:gd name="connsiteX5309" fmla="*/ 2450807 w 2534905"/>
                  <a:gd name="connsiteY5309" fmla="*/ 1632546 h 1957656"/>
                  <a:gd name="connsiteX5310" fmla="*/ 2450011 w 2534905"/>
                  <a:gd name="connsiteY5310" fmla="*/ 1634136 h 1957656"/>
                  <a:gd name="connsiteX5311" fmla="*/ 2534906 w 2534905"/>
                  <a:gd name="connsiteY5311" fmla="*/ 1749713 h 1957656"/>
                  <a:gd name="connsiteX5312" fmla="*/ 2533952 w 2534905"/>
                  <a:gd name="connsiteY5312" fmla="*/ 1747169 h 1957656"/>
                  <a:gd name="connsiteX5313" fmla="*/ 2533952 w 2534905"/>
                  <a:gd name="connsiteY5313" fmla="*/ 1745262 h 1957656"/>
                  <a:gd name="connsiteX5314" fmla="*/ 2532680 w 2534905"/>
                  <a:gd name="connsiteY5314" fmla="*/ 1744467 h 1957656"/>
                  <a:gd name="connsiteX5315" fmla="*/ 2531567 w 2534905"/>
                  <a:gd name="connsiteY5315" fmla="*/ 1744467 h 1957656"/>
                  <a:gd name="connsiteX5316" fmla="*/ 2530613 w 2534905"/>
                  <a:gd name="connsiteY5316" fmla="*/ 1745897 h 1957656"/>
                  <a:gd name="connsiteX5317" fmla="*/ 2529024 w 2534905"/>
                  <a:gd name="connsiteY5317" fmla="*/ 1749872 h 1957656"/>
                  <a:gd name="connsiteX5318" fmla="*/ 2526957 w 2534905"/>
                  <a:gd name="connsiteY5318" fmla="*/ 1752256 h 1957656"/>
                  <a:gd name="connsiteX5319" fmla="*/ 2523777 w 2534905"/>
                  <a:gd name="connsiteY5319" fmla="*/ 1754800 h 1957656"/>
                  <a:gd name="connsiteX5320" fmla="*/ 2521870 w 2534905"/>
                  <a:gd name="connsiteY5320" fmla="*/ 1755754 h 1957656"/>
                  <a:gd name="connsiteX5321" fmla="*/ 2520916 w 2534905"/>
                  <a:gd name="connsiteY5321" fmla="*/ 1754641 h 1957656"/>
                  <a:gd name="connsiteX5322" fmla="*/ 2520597 w 2534905"/>
                  <a:gd name="connsiteY5322" fmla="*/ 1753687 h 1957656"/>
                  <a:gd name="connsiteX5323" fmla="*/ 2520597 w 2534905"/>
                  <a:gd name="connsiteY5323" fmla="*/ 1748600 h 1957656"/>
                  <a:gd name="connsiteX5324" fmla="*/ 2521075 w 2534905"/>
                  <a:gd name="connsiteY5324" fmla="*/ 1745579 h 1957656"/>
                  <a:gd name="connsiteX5325" fmla="*/ 2522347 w 2534905"/>
                  <a:gd name="connsiteY5325" fmla="*/ 1742718 h 1957656"/>
                  <a:gd name="connsiteX5326" fmla="*/ 2525526 w 2534905"/>
                  <a:gd name="connsiteY5326" fmla="*/ 1736677 h 1957656"/>
                  <a:gd name="connsiteX5327" fmla="*/ 2526798 w 2534905"/>
                  <a:gd name="connsiteY5327" fmla="*/ 1734769 h 1957656"/>
                  <a:gd name="connsiteX5328" fmla="*/ 2529183 w 2534905"/>
                  <a:gd name="connsiteY5328" fmla="*/ 1732384 h 1957656"/>
                  <a:gd name="connsiteX5329" fmla="*/ 2529183 w 2534905"/>
                  <a:gd name="connsiteY5329" fmla="*/ 1731748 h 1957656"/>
                  <a:gd name="connsiteX5330" fmla="*/ 2528865 w 2534905"/>
                  <a:gd name="connsiteY5330" fmla="*/ 1731113 h 1957656"/>
                  <a:gd name="connsiteX5331" fmla="*/ 2527752 w 2534905"/>
                  <a:gd name="connsiteY5331" fmla="*/ 1730477 h 1957656"/>
                  <a:gd name="connsiteX5332" fmla="*/ 2522982 w 2534905"/>
                  <a:gd name="connsiteY5332" fmla="*/ 1733338 h 1957656"/>
                  <a:gd name="connsiteX5333" fmla="*/ 2517260 w 2534905"/>
                  <a:gd name="connsiteY5333" fmla="*/ 1735882 h 1957656"/>
                  <a:gd name="connsiteX5334" fmla="*/ 2510900 w 2534905"/>
                  <a:gd name="connsiteY5334" fmla="*/ 1745103 h 1957656"/>
                  <a:gd name="connsiteX5335" fmla="*/ 2508039 w 2534905"/>
                  <a:gd name="connsiteY5335" fmla="*/ 1748123 h 1957656"/>
                  <a:gd name="connsiteX5336" fmla="*/ 2506131 w 2534905"/>
                  <a:gd name="connsiteY5336" fmla="*/ 1748600 h 1957656"/>
                  <a:gd name="connsiteX5337" fmla="*/ 2503428 w 2534905"/>
                  <a:gd name="connsiteY5337" fmla="*/ 1748600 h 1957656"/>
                  <a:gd name="connsiteX5338" fmla="*/ 2502316 w 2534905"/>
                  <a:gd name="connsiteY5338" fmla="*/ 1747328 h 1957656"/>
                  <a:gd name="connsiteX5339" fmla="*/ 2501362 w 2534905"/>
                  <a:gd name="connsiteY5339" fmla="*/ 1745739 h 1957656"/>
                  <a:gd name="connsiteX5340" fmla="*/ 2500566 w 2534905"/>
                  <a:gd name="connsiteY5340" fmla="*/ 1743513 h 1957656"/>
                  <a:gd name="connsiteX5341" fmla="*/ 2500566 w 2534905"/>
                  <a:gd name="connsiteY5341" fmla="*/ 1743036 h 1957656"/>
                  <a:gd name="connsiteX5342" fmla="*/ 2505336 w 2534905"/>
                  <a:gd name="connsiteY5342" fmla="*/ 1738585 h 1957656"/>
                  <a:gd name="connsiteX5343" fmla="*/ 2506449 w 2534905"/>
                  <a:gd name="connsiteY5343" fmla="*/ 1736836 h 1957656"/>
                  <a:gd name="connsiteX5344" fmla="*/ 2507085 w 2534905"/>
                  <a:gd name="connsiteY5344" fmla="*/ 1735087 h 1957656"/>
                  <a:gd name="connsiteX5345" fmla="*/ 2506607 w 2534905"/>
                  <a:gd name="connsiteY5345" fmla="*/ 1734610 h 1957656"/>
                  <a:gd name="connsiteX5346" fmla="*/ 2502633 w 2534905"/>
                  <a:gd name="connsiteY5346" fmla="*/ 1735246 h 1957656"/>
                  <a:gd name="connsiteX5347" fmla="*/ 2500408 w 2534905"/>
                  <a:gd name="connsiteY5347" fmla="*/ 1734928 h 1957656"/>
                  <a:gd name="connsiteX5348" fmla="*/ 2503587 w 2534905"/>
                  <a:gd name="connsiteY5348" fmla="*/ 1734133 h 1957656"/>
                  <a:gd name="connsiteX5349" fmla="*/ 2505018 w 2534905"/>
                  <a:gd name="connsiteY5349" fmla="*/ 1733656 h 1957656"/>
                  <a:gd name="connsiteX5350" fmla="*/ 2505018 w 2534905"/>
                  <a:gd name="connsiteY5350" fmla="*/ 1733179 h 1957656"/>
                  <a:gd name="connsiteX5351" fmla="*/ 2508992 w 2534905"/>
                  <a:gd name="connsiteY5351" fmla="*/ 1732384 h 1957656"/>
                  <a:gd name="connsiteX5352" fmla="*/ 2509787 w 2534905"/>
                  <a:gd name="connsiteY5352" fmla="*/ 1731590 h 1957656"/>
                  <a:gd name="connsiteX5353" fmla="*/ 2509311 w 2534905"/>
                  <a:gd name="connsiteY5353" fmla="*/ 1729205 h 1957656"/>
                  <a:gd name="connsiteX5354" fmla="*/ 2507879 w 2534905"/>
                  <a:gd name="connsiteY5354" fmla="*/ 1727933 h 1957656"/>
                  <a:gd name="connsiteX5355" fmla="*/ 2510105 w 2534905"/>
                  <a:gd name="connsiteY5355" fmla="*/ 1726979 h 1957656"/>
                  <a:gd name="connsiteX5356" fmla="*/ 2513761 w 2534905"/>
                  <a:gd name="connsiteY5356" fmla="*/ 1724753 h 1957656"/>
                  <a:gd name="connsiteX5357" fmla="*/ 2515828 w 2534905"/>
                  <a:gd name="connsiteY5357" fmla="*/ 1722528 h 1957656"/>
                  <a:gd name="connsiteX5358" fmla="*/ 2516782 w 2534905"/>
                  <a:gd name="connsiteY5358" fmla="*/ 1722051 h 1957656"/>
                  <a:gd name="connsiteX5359" fmla="*/ 2519008 w 2534905"/>
                  <a:gd name="connsiteY5359" fmla="*/ 1722051 h 1957656"/>
                  <a:gd name="connsiteX5360" fmla="*/ 2520280 w 2534905"/>
                  <a:gd name="connsiteY5360" fmla="*/ 1721892 h 1957656"/>
                  <a:gd name="connsiteX5361" fmla="*/ 2521551 w 2534905"/>
                  <a:gd name="connsiteY5361" fmla="*/ 1720938 h 1957656"/>
                  <a:gd name="connsiteX5362" fmla="*/ 2523777 w 2534905"/>
                  <a:gd name="connsiteY5362" fmla="*/ 1718076 h 1957656"/>
                  <a:gd name="connsiteX5363" fmla="*/ 2524413 w 2534905"/>
                  <a:gd name="connsiteY5363" fmla="*/ 1716804 h 1957656"/>
                  <a:gd name="connsiteX5364" fmla="*/ 2524890 w 2534905"/>
                  <a:gd name="connsiteY5364" fmla="*/ 1714738 h 1957656"/>
                  <a:gd name="connsiteX5365" fmla="*/ 2524890 w 2534905"/>
                  <a:gd name="connsiteY5365" fmla="*/ 1712353 h 1957656"/>
                  <a:gd name="connsiteX5366" fmla="*/ 2524255 w 2534905"/>
                  <a:gd name="connsiteY5366" fmla="*/ 1711558 h 1957656"/>
                  <a:gd name="connsiteX5367" fmla="*/ 2523777 w 2534905"/>
                  <a:gd name="connsiteY5367" fmla="*/ 1711558 h 1957656"/>
                  <a:gd name="connsiteX5368" fmla="*/ 2521710 w 2534905"/>
                  <a:gd name="connsiteY5368" fmla="*/ 1712512 h 1957656"/>
                  <a:gd name="connsiteX5369" fmla="*/ 2519008 w 2534905"/>
                  <a:gd name="connsiteY5369" fmla="*/ 1714579 h 1957656"/>
                  <a:gd name="connsiteX5370" fmla="*/ 2517419 w 2534905"/>
                  <a:gd name="connsiteY5370" fmla="*/ 1715056 h 1957656"/>
                  <a:gd name="connsiteX5371" fmla="*/ 2515034 w 2534905"/>
                  <a:gd name="connsiteY5371" fmla="*/ 1714738 h 1957656"/>
                  <a:gd name="connsiteX5372" fmla="*/ 2513602 w 2534905"/>
                  <a:gd name="connsiteY5372" fmla="*/ 1715056 h 1957656"/>
                  <a:gd name="connsiteX5373" fmla="*/ 2509628 w 2534905"/>
                  <a:gd name="connsiteY5373" fmla="*/ 1718076 h 1957656"/>
                  <a:gd name="connsiteX5374" fmla="*/ 2506926 w 2534905"/>
                  <a:gd name="connsiteY5374" fmla="*/ 1716964 h 1957656"/>
                  <a:gd name="connsiteX5375" fmla="*/ 2504223 w 2534905"/>
                  <a:gd name="connsiteY5375" fmla="*/ 1717599 h 1957656"/>
                  <a:gd name="connsiteX5376" fmla="*/ 2502475 w 2534905"/>
                  <a:gd name="connsiteY5376" fmla="*/ 1719348 h 1957656"/>
                  <a:gd name="connsiteX5377" fmla="*/ 2500884 w 2534905"/>
                  <a:gd name="connsiteY5377" fmla="*/ 1719348 h 1957656"/>
                  <a:gd name="connsiteX5378" fmla="*/ 2498500 w 2534905"/>
                  <a:gd name="connsiteY5378" fmla="*/ 1719825 h 1957656"/>
                  <a:gd name="connsiteX5379" fmla="*/ 2493730 w 2534905"/>
                  <a:gd name="connsiteY5379" fmla="*/ 1721574 h 1957656"/>
                  <a:gd name="connsiteX5380" fmla="*/ 2493413 w 2534905"/>
                  <a:gd name="connsiteY5380" fmla="*/ 1721574 h 1957656"/>
                  <a:gd name="connsiteX5381" fmla="*/ 2494684 w 2534905"/>
                  <a:gd name="connsiteY5381" fmla="*/ 1720461 h 1957656"/>
                  <a:gd name="connsiteX5382" fmla="*/ 2499930 w 2534905"/>
                  <a:gd name="connsiteY5382" fmla="*/ 1718076 h 1957656"/>
                  <a:gd name="connsiteX5383" fmla="*/ 2502475 w 2534905"/>
                  <a:gd name="connsiteY5383" fmla="*/ 1716486 h 1957656"/>
                  <a:gd name="connsiteX5384" fmla="*/ 2503110 w 2534905"/>
                  <a:gd name="connsiteY5384" fmla="*/ 1714579 h 1957656"/>
                  <a:gd name="connsiteX5385" fmla="*/ 2505018 w 2534905"/>
                  <a:gd name="connsiteY5385" fmla="*/ 1711717 h 1957656"/>
                  <a:gd name="connsiteX5386" fmla="*/ 2505018 w 2534905"/>
                  <a:gd name="connsiteY5386" fmla="*/ 1710763 h 1957656"/>
                  <a:gd name="connsiteX5387" fmla="*/ 2502792 w 2534905"/>
                  <a:gd name="connsiteY5387" fmla="*/ 1710127 h 1957656"/>
                  <a:gd name="connsiteX5388" fmla="*/ 2499930 w 2534905"/>
                  <a:gd name="connsiteY5388" fmla="*/ 1710445 h 1957656"/>
                  <a:gd name="connsiteX5389" fmla="*/ 2497705 w 2534905"/>
                  <a:gd name="connsiteY5389" fmla="*/ 1709650 h 1957656"/>
                  <a:gd name="connsiteX5390" fmla="*/ 2497705 w 2534905"/>
                  <a:gd name="connsiteY5390" fmla="*/ 1709015 h 1957656"/>
                  <a:gd name="connsiteX5391" fmla="*/ 2497705 w 2534905"/>
                  <a:gd name="connsiteY5391" fmla="*/ 1708538 h 1957656"/>
                  <a:gd name="connsiteX5392" fmla="*/ 2499771 w 2534905"/>
                  <a:gd name="connsiteY5392" fmla="*/ 1707425 h 1957656"/>
                  <a:gd name="connsiteX5393" fmla="*/ 2500884 w 2534905"/>
                  <a:gd name="connsiteY5393" fmla="*/ 1706312 h 1957656"/>
                  <a:gd name="connsiteX5394" fmla="*/ 2500884 w 2534905"/>
                  <a:gd name="connsiteY5394" fmla="*/ 1705835 h 1957656"/>
                  <a:gd name="connsiteX5395" fmla="*/ 2497864 w 2534905"/>
                  <a:gd name="connsiteY5395" fmla="*/ 1705994 h 1957656"/>
                  <a:gd name="connsiteX5396" fmla="*/ 2493572 w 2534905"/>
                  <a:gd name="connsiteY5396" fmla="*/ 1706789 h 1957656"/>
                  <a:gd name="connsiteX5397" fmla="*/ 2491822 w 2534905"/>
                  <a:gd name="connsiteY5397" fmla="*/ 1706789 h 1957656"/>
                  <a:gd name="connsiteX5398" fmla="*/ 2499295 w 2534905"/>
                  <a:gd name="connsiteY5398" fmla="*/ 1702973 h 1957656"/>
                  <a:gd name="connsiteX5399" fmla="*/ 2500884 w 2534905"/>
                  <a:gd name="connsiteY5399" fmla="*/ 1701702 h 1957656"/>
                  <a:gd name="connsiteX5400" fmla="*/ 2501521 w 2534905"/>
                  <a:gd name="connsiteY5400" fmla="*/ 1700748 h 1957656"/>
                  <a:gd name="connsiteX5401" fmla="*/ 2501997 w 2534905"/>
                  <a:gd name="connsiteY5401" fmla="*/ 1699158 h 1957656"/>
                  <a:gd name="connsiteX5402" fmla="*/ 2503428 w 2534905"/>
                  <a:gd name="connsiteY5402" fmla="*/ 1697568 h 1957656"/>
                  <a:gd name="connsiteX5403" fmla="*/ 2505972 w 2534905"/>
                  <a:gd name="connsiteY5403" fmla="*/ 1695978 h 1957656"/>
                  <a:gd name="connsiteX5404" fmla="*/ 2508833 w 2534905"/>
                  <a:gd name="connsiteY5404" fmla="*/ 1693594 h 1957656"/>
                  <a:gd name="connsiteX5405" fmla="*/ 2509151 w 2534905"/>
                  <a:gd name="connsiteY5405" fmla="*/ 1691686 h 1957656"/>
                  <a:gd name="connsiteX5406" fmla="*/ 2508833 w 2534905"/>
                  <a:gd name="connsiteY5406" fmla="*/ 1688983 h 1957656"/>
                  <a:gd name="connsiteX5407" fmla="*/ 2507403 w 2534905"/>
                  <a:gd name="connsiteY5407" fmla="*/ 1686917 h 1957656"/>
                  <a:gd name="connsiteX5408" fmla="*/ 2503587 w 2534905"/>
                  <a:gd name="connsiteY5408" fmla="*/ 1684532 h 1957656"/>
                  <a:gd name="connsiteX5409" fmla="*/ 2500566 w 2534905"/>
                  <a:gd name="connsiteY5409" fmla="*/ 1682942 h 1957656"/>
                  <a:gd name="connsiteX5410" fmla="*/ 2497864 w 2534905"/>
                  <a:gd name="connsiteY5410" fmla="*/ 1682306 h 1957656"/>
                  <a:gd name="connsiteX5411" fmla="*/ 2488802 w 2534905"/>
                  <a:gd name="connsiteY5411" fmla="*/ 1683101 h 1957656"/>
                  <a:gd name="connsiteX5412" fmla="*/ 2487531 w 2534905"/>
                  <a:gd name="connsiteY5412" fmla="*/ 1683101 h 1957656"/>
                  <a:gd name="connsiteX5413" fmla="*/ 2486418 w 2534905"/>
                  <a:gd name="connsiteY5413" fmla="*/ 1683101 h 1957656"/>
                  <a:gd name="connsiteX5414" fmla="*/ 2485464 w 2534905"/>
                  <a:gd name="connsiteY5414" fmla="*/ 1683896 h 1957656"/>
                  <a:gd name="connsiteX5415" fmla="*/ 2483714 w 2534905"/>
                  <a:gd name="connsiteY5415" fmla="*/ 1686281 h 1957656"/>
                  <a:gd name="connsiteX5416" fmla="*/ 2483238 w 2534905"/>
                  <a:gd name="connsiteY5416" fmla="*/ 1685804 h 1957656"/>
                  <a:gd name="connsiteX5417" fmla="*/ 2483238 w 2534905"/>
                  <a:gd name="connsiteY5417" fmla="*/ 1683578 h 1957656"/>
                  <a:gd name="connsiteX5418" fmla="*/ 2482761 w 2534905"/>
                  <a:gd name="connsiteY5418" fmla="*/ 1681034 h 1957656"/>
                  <a:gd name="connsiteX5419" fmla="*/ 2483079 w 2534905"/>
                  <a:gd name="connsiteY5419" fmla="*/ 1678809 h 1957656"/>
                  <a:gd name="connsiteX5420" fmla="*/ 2482125 w 2534905"/>
                  <a:gd name="connsiteY5420" fmla="*/ 1678809 h 1957656"/>
                  <a:gd name="connsiteX5421" fmla="*/ 2479899 w 2534905"/>
                  <a:gd name="connsiteY5421" fmla="*/ 1680239 h 1957656"/>
                  <a:gd name="connsiteX5422" fmla="*/ 2477832 w 2534905"/>
                  <a:gd name="connsiteY5422" fmla="*/ 1681988 h 1957656"/>
                  <a:gd name="connsiteX5423" fmla="*/ 2475925 w 2534905"/>
                  <a:gd name="connsiteY5423" fmla="*/ 1684055 h 1957656"/>
                  <a:gd name="connsiteX5424" fmla="*/ 2474017 w 2534905"/>
                  <a:gd name="connsiteY5424" fmla="*/ 1685327 h 1957656"/>
                  <a:gd name="connsiteX5425" fmla="*/ 2472268 w 2534905"/>
                  <a:gd name="connsiteY5425" fmla="*/ 1685645 h 1957656"/>
                  <a:gd name="connsiteX5426" fmla="*/ 2470361 w 2534905"/>
                  <a:gd name="connsiteY5426" fmla="*/ 1686758 h 1957656"/>
                  <a:gd name="connsiteX5427" fmla="*/ 2468294 w 2534905"/>
                  <a:gd name="connsiteY5427" fmla="*/ 1688506 h 1957656"/>
                  <a:gd name="connsiteX5428" fmla="*/ 2467340 w 2534905"/>
                  <a:gd name="connsiteY5428" fmla="*/ 1688824 h 1957656"/>
                  <a:gd name="connsiteX5429" fmla="*/ 2467340 w 2534905"/>
                  <a:gd name="connsiteY5429" fmla="*/ 1687553 h 1957656"/>
                  <a:gd name="connsiteX5430" fmla="*/ 2467022 w 2534905"/>
                  <a:gd name="connsiteY5430" fmla="*/ 1687076 h 1957656"/>
                  <a:gd name="connsiteX5431" fmla="*/ 2465909 w 2534905"/>
                  <a:gd name="connsiteY5431" fmla="*/ 1687394 h 1957656"/>
                  <a:gd name="connsiteX5432" fmla="*/ 2462730 w 2534905"/>
                  <a:gd name="connsiteY5432" fmla="*/ 1689301 h 1957656"/>
                  <a:gd name="connsiteX5433" fmla="*/ 2460822 w 2534905"/>
                  <a:gd name="connsiteY5433" fmla="*/ 1690891 h 1957656"/>
                  <a:gd name="connsiteX5434" fmla="*/ 2460504 w 2534905"/>
                  <a:gd name="connsiteY5434" fmla="*/ 1691686 h 1957656"/>
                  <a:gd name="connsiteX5435" fmla="*/ 2460504 w 2534905"/>
                  <a:gd name="connsiteY5435" fmla="*/ 1693276 h 1957656"/>
                  <a:gd name="connsiteX5436" fmla="*/ 2460504 w 2534905"/>
                  <a:gd name="connsiteY5436" fmla="*/ 1693912 h 1957656"/>
                  <a:gd name="connsiteX5437" fmla="*/ 2458119 w 2534905"/>
                  <a:gd name="connsiteY5437" fmla="*/ 1695501 h 1957656"/>
                  <a:gd name="connsiteX5438" fmla="*/ 2457643 w 2534905"/>
                  <a:gd name="connsiteY5438" fmla="*/ 1695501 h 1957656"/>
                  <a:gd name="connsiteX5439" fmla="*/ 2458278 w 2534905"/>
                  <a:gd name="connsiteY5439" fmla="*/ 1693753 h 1957656"/>
                  <a:gd name="connsiteX5440" fmla="*/ 2457960 w 2534905"/>
                  <a:gd name="connsiteY5440" fmla="*/ 1692163 h 1957656"/>
                  <a:gd name="connsiteX5441" fmla="*/ 2460345 w 2534905"/>
                  <a:gd name="connsiteY5441" fmla="*/ 1688506 h 1957656"/>
                  <a:gd name="connsiteX5442" fmla="*/ 2461299 w 2534905"/>
                  <a:gd name="connsiteY5442" fmla="*/ 1685963 h 1957656"/>
                  <a:gd name="connsiteX5443" fmla="*/ 2461934 w 2534905"/>
                  <a:gd name="connsiteY5443" fmla="*/ 1683260 h 1957656"/>
                  <a:gd name="connsiteX5444" fmla="*/ 2461934 w 2534905"/>
                  <a:gd name="connsiteY5444" fmla="*/ 1680557 h 1957656"/>
                  <a:gd name="connsiteX5445" fmla="*/ 2461140 w 2534905"/>
                  <a:gd name="connsiteY5445" fmla="*/ 1679604 h 1957656"/>
                  <a:gd name="connsiteX5446" fmla="*/ 2460027 w 2534905"/>
                  <a:gd name="connsiteY5446" fmla="*/ 1678968 h 1957656"/>
                  <a:gd name="connsiteX5447" fmla="*/ 2459550 w 2534905"/>
                  <a:gd name="connsiteY5447" fmla="*/ 1679286 h 1957656"/>
                  <a:gd name="connsiteX5448" fmla="*/ 2459550 w 2534905"/>
                  <a:gd name="connsiteY5448" fmla="*/ 1683101 h 1957656"/>
                  <a:gd name="connsiteX5449" fmla="*/ 2459391 w 2534905"/>
                  <a:gd name="connsiteY5449" fmla="*/ 1683896 h 1957656"/>
                  <a:gd name="connsiteX5450" fmla="*/ 2457802 w 2534905"/>
                  <a:gd name="connsiteY5450" fmla="*/ 1684532 h 1957656"/>
                  <a:gd name="connsiteX5451" fmla="*/ 2457484 w 2534905"/>
                  <a:gd name="connsiteY5451" fmla="*/ 1684214 h 1957656"/>
                  <a:gd name="connsiteX5452" fmla="*/ 2457484 w 2534905"/>
                  <a:gd name="connsiteY5452" fmla="*/ 1682147 h 1957656"/>
                  <a:gd name="connsiteX5453" fmla="*/ 2456847 w 2534905"/>
                  <a:gd name="connsiteY5453" fmla="*/ 1680875 h 1957656"/>
                  <a:gd name="connsiteX5454" fmla="*/ 2456847 w 2534905"/>
                  <a:gd name="connsiteY5454" fmla="*/ 1680239 h 1957656"/>
                  <a:gd name="connsiteX5455" fmla="*/ 2453668 w 2534905"/>
                  <a:gd name="connsiteY5455" fmla="*/ 1681194 h 1957656"/>
                  <a:gd name="connsiteX5456" fmla="*/ 2448263 w 2534905"/>
                  <a:gd name="connsiteY5456" fmla="*/ 1682306 h 1957656"/>
                  <a:gd name="connsiteX5457" fmla="*/ 2444288 w 2534905"/>
                  <a:gd name="connsiteY5457" fmla="*/ 1679286 h 1957656"/>
                  <a:gd name="connsiteX5458" fmla="*/ 2437770 w 2534905"/>
                  <a:gd name="connsiteY5458" fmla="*/ 1681511 h 1957656"/>
                  <a:gd name="connsiteX5459" fmla="*/ 2436498 w 2534905"/>
                  <a:gd name="connsiteY5459" fmla="*/ 1681511 h 1957656"/>
                  <a:gd name="connsiteX5460" fmla="*/ 2442062 w 2534905"/>
                  <a:gd name="connsiteY5460" fmla="*/ 1676901 h 1957656"/>
                  <a:gd name="connsiteX5461" fmla="*/ 2442380 w 2534905"/>
                  <a:gd name="connsiteY5461" fmla="*/ 1674516 h 1957656"/>
                  <a:gd name="connsiteX5462" fmla="*/ 2442699 w 2534905"/>
                  <a:gd name="connsiteY5462" fmla="*/ 1673562 h 1957656"/>
                  <a:gd name="connsiteX5463" fmla="*/ 2441745 w 2534905"/>
                  <a:gd name="connsiteY5463" fmla="*/ 1673085 h 1957656"/>
                  <a:gd name="connsiteX5464" fmla="*/ 2439519 w 2534905"/>
                  <a:gd name="connsiteY5464" fmla="*/ 1673085 h 1957656"/>
                  <a:gd name="connsiteX5465" fmla="*/ 2437452 w 2534905"/>
                  <a:gd name="connsiteY5465" fmla="*/ 1673880 h 1957656"/>
                  <a:gd name="connsiteX5466" fmla="*/ 2435385 w 2534905"/>
                  <a:gd name="connsiteY5466" fmla="*/ 1675311 h 1957656"/>
                  <a:gd name="connsiteX5467" fmla="*/ 2434909 w 2534905"/>
                  <a:gd name="connsiteY5467" fmla="*/ 1675311 h 1957656"/>
                  <a:gd name="connsiteX5468" fmla="*/ 2437770 w 2534905"/>
                  <a:gd name="connsiteY5468" fmla="*/ 1672291 h 1957656"/>
                  <a:gd name="connsiteX5469" fmla="*/ 2446990 w 2534905"/>
                  <a:gd name="connsiteY5469" fmla="*/ 1667680 h 1957656"/>
                  <a:gd name="connsiteX5470" fmla="*/ 2450807 w 2534905"/>
                  <a:gd name="connsiteY5470" fmla="*/ 1665296 h 1957656"/>
                  <a:gd name="connsiteX5471" fmla="*/ 2452396 w 2534905"/>
                  <a:gd name="connsiteY5471" fmla="*/ 1663706 h 1957656"/>
                  <a:gd name="connsiteX5472" fmla="*/ 2453032 w 2534905"/>
                  <a:gd name="connsiteY5472" fmla="*/ 1661957 h 1957656"/>
                  <a:gd name="connsiteX5473" fmla="*/ 2452237 w 2534905"/>
                  <a:gd name="connsiteY5473" fmla="*/ 1661480 h 1957656"/>
                  <a:gd name="connsiteX5474" fmla="*/ 2448103 w 2534905"/>
                  <a:gd name="connsiteY5474" fmla="*/ 1662593 h 1957656"/>
                  <a:gd name="connsiteX5475" fmla="*/ 2445560 w 2534905"/>
                  <a:gd name="connsiteY5475" fmla="*/ 1662593 h 1957656"/>
                  <a:gd name="connsiteX5476" fmla="*/ 2442380 w 2534905"/>
                  <a:gd name="connsiteY5476" fmla="*/ 1660844 h 1957656"/>
                  <a:gd name="connsiteX5477" fmla="*/ 2440791 w 2534905"/>
                  <a:gd name="connsiteY5477" fmla="*/ 1660844 h 1957656"/>
                  <a:gd name="connsiteX5478" fmla="*/ 2436498 w 2534905"/>
                  <a:gd name="connsiteY5478" fmla="*/ 1661957 h 1957656"/>
                  <a:gd name="connsiteX5479" fmla="*/ 2433955 w 2534905"/>
                  <a:gd name="connsiteY5479" fmla="*/ 1663547 h 1957656"/>
                  <a:gd name="connsiteX5480" fmla="*/ 2433955 w 2534905"/>
                  <a:gd name="connsiteY5480" fmla="*/ 1662911 h 1957656"/>
                  <a:gd name="connsiteX5481" fmla="*/ 2434909 w 2534905"/>
                  <a:gd name="connsiteY5481" fmla="*/ 1660685 h 1957656"/>
                  <a:gd name="connsiteX5482" fmla="*/ 2434909 w 2534905"/>
                  <a:gd name="connsiteY5482" fmla="*/ 1658936 h 1957656"/>
                  <a:gd name="connsiteX5483" fmla="*/ 2434272 w 2534905"/>
                  <a:gd name="connsiteY5483" fmla="*/ 1657506 h 1957656"/>
                  <a:gd name="connsiteX5484" fmla="*/ 2433319 w 2534905"/>
                  <a:gd name="connsiteY5484" fmla="*/ 1657029 h 1957656"/>
                  <a:gd name="connsiteX5485" fmla="*/ 2431411 w 2534905"/>
                  <a:gd name="connsiteY5485" fmla="*/ 1657983 h 1957656"/>
                  <a:gd name="connsiteX5486" fmla="*/ 2429344 w 2534905"/>
                  <a:gd name="connsiteY5486" fmla="*/ 1660844 h 1957656"/>
                  <a:gd name="connsiteX5487" fmla="*/ 2427755 w 2534905"/>
                  <a:gd name="connsiteY5487" fmla="*/ 1663865 h 1957656"/>
                  <a:gd name="connsiteX5488" fmla="*/ 2426324 w 2534905"/>
                  <a:gd name="connsiteY5488" fmla="*/ 1665296 h 1957656"/>
                  <a:gd name="connsiteX5489" fmla="*/ 2424257 w 2534905"/>
                  <a:gd name="connsiteY5489" fmla="*/ 1666408 h 1957656"/>
                  <a:gd name="connsiteX5490" fmla="*/ 2421077 w 2534905"/>
                  <a:gd name="connsiteY5490" fmla="*/ 1669429 h 1957656"/>
                  <a:gd name="connsiteX5491" fmla="*/ 2416944 w 2534905"/>
                  <a:gd name="connsiteY5491" fmla="*/ 1674516 h 1957656"/>
                  <a:gd name="connsiteX5492" fmla="*/ 2415037 w 2534905"/>
                  <a:gd name="connsiteY5492" fmla="*/ 1675947 h 1957656"/>
                  <a:gd name="connsiteX5493" fmla="*/ 2415513 w 2534905"/>
                  <a:gd name="connsiteY5493" fmla="*/ 1673722 h 1957656"/>
                  <a:gd name="connsiteX5494" fmla="*/ 2415513 w 2534905"/>
                  <a:gd name="connsiteY5494" fmla="*/ 1672291 h 1957656"/>
                  <a:gd name="connsiteX5495" fmla="*/ 2414878 w 2534905"/>
                  <a:gd name="connsiteY5495" fmla="*/ 1671814 h 1957656"/>
                  <a:gd name="connsiteX5496" fmla="*/ 2414241 w 2534905"/>
                  <a:gd name="connsiteY5496" fmla="*/ 1670224 h 1957656"/>
                  <a:gd name="connsiteX5497" fmla="*/ 2414559 w 2534905"/>
                  <a:gd name="connsiteY5497" fmla="*/ 1669429 h 1957656"/>
                  <a:gd name="connsiteX5498" fmla="*/ 2415991 w 2534905"/>
                  <a:gd name="connsiteY5498" fmla="*/ 1667680 h 1957656"/>
                  <a:gd name="connsiteX5499" fmla="*/ 2416944 w 2534905"/>
                  <a:gd name="connsiteY5499" fmla="*/ 1665773 h 1957656"/>
                  <a:gd name="connsiteX5500" fmla="*/ 2416944 w 2534905"/>
                  <a:gd name="connsiteY5500" fmla="*/ 1664819 h 1957656"/>
                  <a:gd name="connsiteX5501" fmla="*/ 2416944 w 2534905"/>
                  <a:gd name="connsiteY5501" fmla="*/ 1662593 h 1957656"/>
                  <a:gd name="connsiteX5502" fmla="*/ 2417421 w 2534905"/>
                  <a:gd name="connsiteY5502" fmla="*/ 1661003 h 1957656"/>
                  <a:gd name="connsiteX5503" fmla="*/ 2418534 w 2534905"/>
                  <a:gd name="connsiteY5503" fmla="*/ 1659096 h 1957656"/>
                  <a:gd name="connsiteX5504" fmla="*/ 2422986 w 2534905"/>
                  <a:gd name="connsiteY5504" fmla="*/ 1653531 h 1957656"/>
                  <a:gd name="connsiteX5505" fmla="*/ 2424575 w 2534905"/>
                  <a:gd name="connsiteY5505" fmla="*/ 1651147 h 1957656"/>
                  <a:gd name="connsiteX5506" fmla="*/ 2425370 w 2534905"/>
                  <a:gd name="connsiteY5506" fmla="*/ 1648126 h 1957656"/>
                  <a:gd name="connsiteX5507" fmla="*/ 2425370 w 2534905"/>
                  <a:gd name="connsiteY5507" fmla="*/ 1647013 h 1957656"/>
                  <a:gd name="connsiteX5508" fmla="*/ 2427437 w 2534905"/>
                  <a:gd name="connsiteY5508" fmla="*/ 1645582 h 1957656"/>
                  <a:gd name="connsiteX5509" fmla="*/ 2432842 w 2534905"/>
                  <a:gd name="connsiteY5509" fmla="*/ 1639223 h 1957656"/>
                  <a:gd name="connsiteX5510" fmla="*/ 2434591 w 2534905"/>
                  <a:gd name="connsiteY5510" fmla="*/ 1636680 h 1957656"/>
                  <a:gd name="connsiteX5511" fmla="*/ 2435067 w 2534905"/>
                  <a:gd name="connsiteY5511" fmla="*/ 1633500 h 1957656"/>
                  <a:gd name="connsiteX5512" fmla="*/ 2435545 w 2534905"/>
                  <a:gd name="connsiteY5512" fmla="*/ 1632546 h 1957656"/>
                  <a:gd name="connsiteX5513" fmla="*/ 2436339 w 2534905"/>
                  <a:gd name="connsiteY5513" fmla="*/ 1631751 h 1957656"/>
                  <a:gd name="connsiteX5514" fmla="*/ 2439678 w 2534905"/>
                  <a:gd name="connsiteY5514" fmla="*/ 1629685 h 1957656"/>
                  <a:gd name="connsiteX5515" fmla="*/ 2442221 w 2534905"/>
                  <a:gd name="connsiteY5515" fmla="*/ 1626982 h 1957656"/>
                  <a:gd name="connsiteX5516" fmla="*/ 2444288 w 2534905"/>
                  <a:gd name="connsiteY5516" fmla="*/ 1622213 h 1957656"/>
                  <a:gd name="connsiteX5517" fmla="*/ 2444766 w 2534905"/>
                  <a:gd name="connsiteY5517" fmla="*/ 1620146 h 1957656"/>
                  <a:gd name="connsiteX5518" fmla="*/ 2444766 w 2534905"/>
                  <a:gd name="connsiteY5518" fmla="*/ 1618397 h 1957656"/>
                  <a:gd name="connsiteX5519" fmla="*/ 2444447 w 2534905"/>
                  <a:gd name="connsiteY5519" fmla="*/ 1617125 h 1957656"/>
                  <a:gd name="connsiteX5520" fmla="*/ 2443812 w 2534905"/>
                  <a:gd name="connsiteY5520" fmla="*/ 1616171 h 1957656"/>
                  <a:gd name="connsiteX5521" fmla="*/ 2443016 w 2534905"/>
                  <a:gd name="connsiteY5521" fmla="*/ 1615694 h 1957656"/>
                  <a:gd name="connsiteX5522" fmla="*/ 2442062 w 2534905"/>
                  <a:gd name="connsiteY5522" fmla="*/ 1615694 h 1957656"/>
                  <a:gd name="connsiteX5523" fmla="*/ 2439519 w 2534905"/>
                  <a:gd name="connsiteY5523" fmla="*/ 1616171 h 1957656"/>
                  <a:gd name="connsiteX5524" fmla="*/ 2438406 w 2534905"/>
                  <a:gd name="connsiteY5524" fmla="*/ 1615854 h 1957656"/>
                  <a:gd name="connsiteX5525" fmla="*/ 2437452 w 2534905"/>
                  <a:gd name="connsiteY5525" fmla="*/ 1614741 h 1957656"/>
                  <a:gd name="connsiteX5526" fmla="*/ 2437134 w 2534905"/>
                  <a:gd name="connsiteY5526" fmla="*/ 1613469 h 1957656"/>
                  <a:gd name="connsiteX5527" fmla="*/ 2437452 w 2534905"/>
                  <a:gd name="connsiteY5527" fmla="*/ 1610925 h 1957656"/>
                  <a:gd name="connsiteX5528" fmla="*/ 2439995 w 2534905"/>
                  <a:gd name="connsiteY5528" fmla="*/ 1610289 h 1957656"/>
                  <a:gd name="connsiteX5529" fmla="*/ 2446037 w 2534905"/>
                  <a:gd name="connsiteY5529" fmla="*/ 1609653 h 1957656"/>
                  <a:gd name="connsiteX5530" fmla="*/ 2448898 w 2534905"/>
                  <a:gd name="connsiteY5530" fmla="*/ 1609176 h 1957656"/>
                  <a:gd name="connsiteX5531" fmla="*/ 2450329 w 2534905"/>
                  <a:gd name="connsiteY5531" fmla="*/ 1608540 h 1957656"/>
                  <a:gd name="connsiteX5532" fmla="*/ 2451761 w 2534905"/>
                  <a:gd name="connsiteY5532" fmla="*/ 1606633 h 1957656"/>
                  <a:gd name="connsiteX5533" fmla="*/ 2453827 w 2534905"/>
                  <a:gd name="connsiteY5533" fmla="*/ 1602817 h 1957656"/>
                  <a:gd name="connsiteX5534" fmla="*/ 2453827 w 2534905"/>
                  <a:gd name="connsiteY5534" fmla="*/ 1601863 h 1957656"/>
                  <a:gd name="connsiteX5535" fmla="*/ 2452714 w 2534905"/>
                  <a:gd name="connsiteY5535" fmla="*/ 1600750 h 1957656"/>
                  <a:gd name="connsiteX5536" fmla="*/ 2451919 w 2534905"/>
                  <a:gd name="connsiteY5536" fmla="*/ 1600433 h 1957656"/>
                  <a:gd name="connsiteX5537" fmla="*/ 2447786 w 2534905"/>
                  <a:gd name="connsiteY5537" fmla="*/ 1601068 h 1957656"/>
                  <a:gd name="connsiteX5538" fmla="*/ 2446832 w 2534905"/>
                  <a:gd name="connsiteY5538" fmla="*/ 1601863 h 1957656"/>
                  <a:gd name="connsiteX5539" fmla="*/ 2447944 w 2534905"/>
                  <a:gd name="connsiteY5539" fmla="*/ 1603771 h 1957656"/>
                  <a:gd name="connsiteX5540" fmla="*/ 2446990 w 2534905"/>
                  <a:gd name="connsiteY5540" fmla="*/ 1605361 h 1957656"/>
                  <a:gd name="connsiteX5541" fmla="*/ 2441904 w 2534905"/>
                  <a:gd name="connsiteY5541" fmla="*/ 1603930 h 1957656"/>
                  <a:gd name="connsiteX5542" fmla="*/ 2440791 w 2534905"/>
                  <a:gd name="connsiteY5542" fmla="*/ 1601863 h 1957656"/>
                  <a:gd name="connsiteX5543" fmla="*/ 2437293 w 2534905"/>
                  <a:gd name="connsiteY5543" fmla="*/ 1601863 h 1957656"/>
                  <a:gd name="connsiteX5544" fmla="*/ 2432047 w 2534905"/>
                  <a:gd name="connsiteY5544" fmla="*/ 1604725 h 1957656"/>
                  <a:gd name="connsiteX5545" fmla="*/ 2423144 w 2534905"/>
                  <a:gd name="connsiteY5545" fmla="*/ 1608063 h 1957656"/>
                  <a:gd name="connsiteX5546" fmla="*/ 2420282 w 2534905"/>
                  <a:gd name="connsiteY5546" fmla="*/ 1609494 h 1957656"/>
                  <a:gd name="connsiteX5547" fmla="*/ 2418534 w 2534905"/>
                  <a:gd name="connsiteY5547" fmla="*/ 1610607 h 1957656"/>
                  <a:gd name="connsiteX5548" fmla="*/ 2416626 w 2534905"/>
                  <a:gd name="connsiteY5548" fmla="*/ 1612833 h 1957656"/>
                  <a:gd name="connsiteX5549" fmla="*/ 2415037 w 2534905"/>
                  <a:gd name="connsiteY5549" fmla="*/ 1617761 h 1957656"/>
                  <a:gd name="connsiteX5550" fmla="*/ 2414400 w 2534905"/>
                  <a:gd name="connsiteY5550" fmla="*/ 1618397 h 1957656"/>
                  <a:gd name="connsiteX5551" fmla="*/ 2410108 w 2534905"/>
                  <a:gd name="connsiteY5551" fmla="*/ 1622054 h 1957656"/>
                  <a:gd name="connsiteX5552" fmla="*/ 2408359 w 2534905"/>
                  <a:gd name="connsiteY5552" fmla="*/ 1622689 h 1957656"/>
                  <a:gd name="connsiteX5553" fmla="*/ 2408359 w 2534905"/>
                  <a:gd name="connsiteY5553" fmla="*/ 1623325 h 1957656"/>
                  <a:gd name="connsiteX5554" fmla="*/ 2408995 w 2534905"/>
                  <a:gd name="connsiteY5554" fmla="*/ 1624438 h 1957656"/>
                  <a:gd name="connsiteX5555" fmla="*/ 2408995 w 2534905"/>
                  <a:gd name="connsiteY5555" fmla="*/ 1625551 h 1957656"/>
                  <a:gd name="connsiteX5556" fmla="*/ 2407883 w 2534905"/>
                  <a:gd name="connsiteY5556" fmla="*/ 1628731 h 1957656"/>
                  <a:gd name="connsiteX5557" fmla="*/ 2405657 w 2534905"/>
                  <a:gd name="connsiteY5557" fmla="*/ 1631433 h 1957656"/>
                  <a:gd name="connsiteX5558" fmla="*/ 2402477 w 2534905"/>
                  <a:gd name="connsiteY5558" fmla="*/ 1633023 h 1957656"/>
                  <a:gd name="connsiteX5559" fmla="*/ 2401523 w 2534905"/>
                  <a:gd name="connsiteY5559" fmla="*/ 1633818 h 1957656"/>
                  <a:gd name="connsiteX5560" fmla="*/ 2400887 w 2534905"/>
                  <a:gd name="connsiteY5560" fmla="*/ 1634772 h 1957656"/>
                  <a:gd name="connsiteX5561" fmla="*/ 2400887 w 2534905"/>
                  <a:gd name="connsiteY5561" fmla="*/ 1635726 h 1957656"/>
                  <a:gd name="connsiteX5562" fmla="*/ 2401841 w 2534905"/>
                  <a:gd name="connsiteY5562" fmla="*/ 1636680 h 1957656"/>
                  <a:gd name="connsiteX5563" fmla="*/ 2404225 w 2534905"/>
                  <a:gd name="connsiteY5563" fmla="*/ 1637951 h 1957656"/>
                  <a:gd name="connsiteX5564" fmla="*/ 2402636 w 2534905"/>
                  <a:gd name="connsiteY5564" fmla="*/ 1638269 h 1957656"/>
                  <a:gd name="connsiteX5565" fmla="*/ 2399934 w 2534905"/>
                  <a:gd name="connsiteY5565" fmla="*/ 1638269 h 1957656"/>
                  <a:gd name="connsiteX5566" fmla="*/ 2399139 w 2534905"/>
                  <a:gd name="connsiteY5566" fmla="*/ 1639064 h 1957656"/>
                  <a:gd name="connsiteX5567" fmla="*/ 2397072 w 2534905"/>
                  <a:gd name="connsiteY5567" fmla="*/ 1642085 h 1957656"/>
                  <a:gd name="connsiteX5568" fmla="*/ 2396118 w 2534905"/>
                  <a:gd name="connsiteY5568" fmla="*/ 1643675 h 1957656"/>
                  <a:gd name="connsiteX5569" fmla="*/ 2391985 w 2534905"/>
                  <a:gd name="connsiteY5569" fmla="*/ 1653690 h 1957656"/>
                  <a:gd name="connsiteX5570" fmla="*/ 2388964 w 2534905"/>
                  <a:gd name="connsiteY5570" fmla="*/ 1660208 h 1957656"/>
                  <a:gd name="connsiteX5571" fmla="*/ 2382764 w 2534905"/>
                  <a:gd name="connsiteY5571" fmla="*/ 1672291 h 1957656"/>
                  <a:gd name="connsiteX5572" fmla="*/ 2382764 w 2534905"/>
                  <a:gd name="connsiteY5572" fmla="*/ 1673562 h 1957656"/>
                  <a:gd name="connsiteX5573" fmla="*/ 2383558 w 2534905"/>
                  <a:gd name="connsiteY5573" fmla="*/ 1676106 h 1957656"/>
                  <a:gd name="connsiteX5574" fmla="*/ 2386420 w 2534905"/>
                  <a:gd name="connsiteY5574" fmla="*/ 1679604 h 1957656"/>
                  <a:gd name="connsiteX5575" fmla="*/ 2386420 w 2534905"/>
                  <a:gd name="connsiteY5575" fmla="*/ 1680239 h 1957656"/>
                  <a:gd name="connsiteX5576" fmla="*/ 2384830 w 2534905"/>
                  <a:gd name="connsiteY5576" fmla="*/ 1680875 h 1957656"/>
                  <a:gd name="connsiteX5577" fmla="*/ 2381810 w 2534905"/>
                  <a:gd name="connsiteY5577" fmla="*/ 1678650 h 1957656"/>
                  <a:gd name="connsiteX5578" fmla="*/ 2380220 w 2534905"/>
                  <a:gd name="connsiteY5578" fmla="*/ 1678173 h 1957656"/>
                  <a:gd name="connsiteX5579" fmla="*/ 2377517 w 2534905"/>
                  <a:gd name="connsiteY5579" fmla="*/ 1679763 h 1957656"/>
                  <a:gd name="connsiteX5580" fmla="*/ 2375292 w 2534905"/>
                  <a:gd name="connsiteY5580" fmla="*/ 1682147 h 1957656"/>
                  <a:gd name="connsiteX5581" fmla="*/ 2374338 w 2534905"/>
                  <a:gd name="connsiteY5581" fmla="*/ 1683896 h 1957656"/>
                  <a:gd name="connsiteX5582" fmla="*/ 2374338 w 2534905"/>
                  <a:gd name="connsiteY5582" fmla="*/ 1686917 h 1957656"/>
                  <a:gd name="connsiteX5583" fmla="*/ 2374974 w 2534905"/>
                  <a:gd name="connsiteY5583" fmla="*/ 1688665 h 1957656"/>
                  <a:gd name="connsiteX5584" fmla="*/ 2377676 w 2534905"/>
                  <a:gd name="connsiteY5584" fmla="*/ 1689778 h 1957656"/>
                  <a:gd name="connsiteX5585" fmla="*/ 2381015 w 2534905"/>
                  <a:gd name="connsiteY5585" fmla="*/ 1689778 h 1957656"/>
                  <a:gd name="connsiteX5586" fmla="*/ 2380697 w 2534905"/>
                  <a:gd name="connsiteY5586" fmla="*/ 1690573 h 1957656"/>
                  <a:gd name="connsiteX5587" fmla="*/ 2378948 w 2534905"/>
                  <a:gd name="connsiteY5587" fmla="*/ 1691686 h 1957656"/>
                  <a:gd name="connsiteX5588" fmla="*/ 2377517 w 2534905"/>
                  <a:gd name="connsiteY5588" fmla="*/ 1695501 h 1957656"/>
                  <a:gd name="connsiteX5589" fmla="*/ 2377995 w 2534905"/>
                  <a:gd name="connsiteY5589" fmla="*/ 1696773 h 1957656"/>
                  <a:gd name="connsiteX5590" fmla="*/ 2379108 w 2534905"/>
                  <a:gd name="connsiteY5590" fmla="*/ 1698045 h 1957656"/>
                  <a:gd name="connsiteX5591" fmla="*/ 2380538 w 2534905"/>
                  <a:gd name="connsiteY5591" fmla="*/ 1698840 h 1957656"/>
                  <a:gd name="connsiteX5592" fmla="*/ 2380061 w 2534905"/>
                  <a:gd name="connsiteY5592" fmla="*/ 1699158 h 1957656"/>
                  <a:gd name="connsiteX5593" fmla="*/ 2378789 w 2534905"/>
                  <a:gd name="connsiteY5593" fmla="*/ 1699158 h 1957656"/>
                  <a:gd name="connsiteX5594" fmla="*/ 2374815 w 2534905"/>
                  <a:gd name="connsiteY5594" fmla="*/ 1696137 h 1957656"/>
                  <a:gd name="connsiteX5595" fmla="*/ 2370999 w 2534905"/>
                  <a:gd name="connsiteY5595" fmla="*/ 1695343 h 1957656"/>
                  <a:gd name="connsiteX5596" fmla="*/ 2369887 w 2534905"/>
                  <a:gd name="connsiteY5596" fmla="*/ 1694707 h 1957656"/>
                  <a:gd name="connsiteX5597" fmla="*/ 2368614 w 2534905"/>
                  <a:gd name="connsiteY5597" fmla="*/ 1695183 h 1957656"/>
                  <a:gd name="connsiteX5598" fmla="*/ 2366071 w 2534905"/>
                  <a:gd name="connsiteY5598" fmla="*/ 1698204 h 1957656"/>
                  <a:gd name="connsiteX5599" fmla="*/ 2364640 w 2534905"/>
                  <a:gd name="connsiteY5599" fmla="*/ 1702178 h 1957656"/>
                  <a:gd name="connsiteX5600" fmla="*/ 2361938 w 2534905"/>
                  <a:gd name="connsiteY5600" fmla="*/ 1707584 h 1957656"/>
                  <a:gd name="connsiteX5601" fmla="*/ 2360666 w 2534905"/>
                  <a:gd name="connsiteY5601" fmla="*/ 1712353 h 1957656"/>
                  <a:gd name="connsiteX5602" fmla="*/ 2359871 w 2534905"/>
                  <a:gd name="connsiteY5602" fmla="*/ 1713307 h 1957656"/>
                  <a:gd name="connsiteX5603" fmla="*/ 2356215 w 2534905"/>
                  <a:gd name="connsiteY5603" fmla="*/ 1712989 h 1957656"/>
                  <a:gd name="connsiteX5604" fmla="*/ 2355261 w 2534905"/>
                  <a:gd name="connsiteY5604" fmla="*/ 1712353 h 1957656"/>
                  <a:gd name="connsiteX5605" fmla="*/ 2354466 w 2534905"/>
                  <a:gd name="connsiteY5605" fmla="*/ 1711399 h 1957656"/>
                  <a:gd name="connsiteX5606" fmla="*/ 2354943 w 2534905"/>
                  <a:gd name="connsiteY5606" fmla="*/ 1709809 h 1957656"/>
                  <a:gd name="connsiteX5607" fmla="*/ 2356850 w 2534905"/>
                  <a:gd name="connsiteY5607" fmla="*/ 1707743 h 1957656"/>
                  <a:gd name="connsiteX5608" fmla="*/ 2356215 w 2534905"/>
                  <a:gd name="connsiteY5608" fmla="*/ 1707743 h 1957656"/>
                  <a:gd name="connsiteX5609" fmla="*/ 2349855 w 2534905"/>
                  <a:gd name="connsiteY5609" fmla="*/ 1712194 h 1957656"/>
                  <a:gd name="connsiteX5610" fmla="*/ 2346834 w 2534905"/>
                  <a:gd name="connsiteY5610" fmla="*/ 1714738 h 1957656"/>
                  <a:gd name="connsiteX5611" fmla="*/ 2346834 w 2534905"/>
                  <a:gd name="connsiteY5611" fmla="*/ 1716169 h 1957656"/>
                  <a:gd name="connsiteX5612" fmla="*/ 2353194 w 2534905"/>
                  <a:gd name="connsiteY5612" fmla="*/ 1716169 h 1957656"/>
                  <a:gd name="connsiteX5613" fmla="*/ 2359553 w 2534905"/>
                  <a:gd name="connsiteY5613" fmla="*/ 1715533 h 1957656"/>
                  <a:gd name="connsiteX5614" fmla="*/ 2362891 w 2534905"/>
                  <a:gd name="connsiteY5614" fmla="*/ 1715851 h 1957656"/>
                  <a:gd name="connsiteX5615" fmla="*/ 2366230 w 2534905"/>
                  <a:gd name="connsiteY5615" fmla="*/ 1716646 h 1957656"/>
                  <a:gd name="connsiteX5616" fmla="*/ 2370840 w 2534905"/>
                  <a:gd name="connsiteY5616" fmla="*/ 1716328 h 1957656"/>
                  <a:gd name="connsiteX5617" fmla="*/ 2370840 w 2534905"/>
                  <a:gd name="connsiteY5617" fmla="*/ 1716646 h 1957656"/>
                  <a:gd name="connsiteX5618" fmla="*/ 2365912 w 2534905"/>
                  <a:gd name="connsiteY5618" fmla="*/ 1719348 h 1957656"/>
                  <a:gd name="connsiteX5619" fmla="*/ 2363051 w 2534905"/>
                  <a:gd name="connsiteY5619" fmla="*/ 1720461 h 1957656"/>
                  <a:gd name="connsiteX5620" fmla="*/ 2360030 w 2534905"/>
                  <a:gd name="connsiteY5620" fmla="*/ 1723641 h 1957656"/>
                  <a:gd name="connsiteX5621" fmla="*/ 2352876 w 2534905"/>
                  <a:gd name="connsiteY5621" fmla="*/ 1729682 h 1957656"/>
                  <a:gd name="connsiteX5622" fmla="*/ 2343973 w 2534905"/>
                  <a:gd name="connsiteY5622" fmla="*/ 1735723 h 1957656"/>
                  <a:gd name="connsiteX5623" fmla="*/ 2342065 w 2534905"/>
                  <a:gd name="connsiteY5623" fmla="*/ 1737949 h 1957656"/>
                  <a:gd name="connsiteX5624" fmla="*/ 2341430 w 2534905"/>
                  <a:gd name="connsiteY5624" fmla="*/ 1739538 h 1957656"/>
                  <a:gd name="connsiteX5625" fmla="*/ 2341430 w 2534905"/>
                  <a:gd name="connsiteY5625" fmla="*/ 1740333 h 1957656"/>
                  <a:gd name="connsiteX5626" fmla="*/ 2342543 w 2534905"/>
                  <a:gd name="connsiteY5626" fmla="*/ 1745103 h 1957656"/>
                  <a:gd name="connsiteX5627" fmla="*/ 2344291 w 2534905"/>
                  <a:gd name="connsiteY5627" fmla="*/ 1748918 h 1957656"/>
                  <a:gd name="connsiteX5628" fmla="*/ 2345404 w 2534905"/>
                  <a:gd name="connsiteY5628" fmla="*/ 1750031 h 1957656"/>
                  <a:gd name="connsiteX5629" fmla="*/ 2348266 w 2534905"/>
                  <a:gd name="connsiteY5629" fmla="*/ 1751144 h 1957656"/>
                  <a:gd name="connsiteX5630" fmla="*/ 2353353 w 2534905"/>
                  <a:gd name="connsiteY5630" fmla="*/ 1750826 h 1957656"/>
                  <a:gd name="connsiteX5631" fmla="*/ 2362732 w 2534905"/>
                  <a:gd name="connsiteY5631" fmla="*/ 1749236 h 1957656"/>
                  <a:gd name="connsiteX5632" fmla="*/ 2365753 w 2534905"/>
                  <a:gd name="connsiteY5632" fmla="*/ 1748282 h 1957656"/>
                  <a:gd name="connsiteX5633" fmla="*/ 2368138 w 2534905"/>
                  <a:gd name="connsiteY5633" fmla="*/ 1747169 h 1957656"/>
                  <a:gd name="connsiteX5634" fmla="*/ 2370681 w 2534905"/>
                  <a:gd name="connsiteY5634" fmla="*/ 1745421 h 1957656"/>
                  <a:gd name="connsiteX5635" fmla="*/ 2370999 w 2534905"/>
                  <a:gd name="connsiteY5635" fmla="*/ 1745897 h 1957656"/>
                  <a:gd name="connsiteX5636" fmla="*/ 2370999 w 2534905"/>
                  <a:gd name="connsiteY5636" fmla="*/ 1747487 h 1957656"/>
                  <a:gd name="connsiteX5637" fmla="*/ 2373543 w 2534905"/>
                  <a:gd name="connsiteY5637" fmla="*/ 1747805 h 1957656"/>
                  <a:gd name="connsiteX5638" fmla="*/ 2382605 w 2534905"/>
                  <a:gd name="connsiteY5638" fmla="*/ 1747805 h 1957656"/>
                  <a:gd name="connsiteX5639" fmla="*/ 2383718 w 2534905"/>
                  <a:gd name="connsiteY5639" fmla="*/ 1748123 h 1957656"/>
                  <a:gd name="connsiteX5640" fmla="*/ 2390077 w 2534905"/>
                  <a:gd name="connsiteY5640" fmla="*/ 1749395 h 1957656"/>
                  <a:gd name="connsiteX5641" fmla="*/ 2395482 w 2534905"/>
                  <a:gd name="connsiteY5641" fmla="*/ 1749395 h 1957656"/>
                  <a:gd name="connsiteX5642" fmla="*/ 2410426 w 2534905"/>
                  <a:gd name="connsiteY5642" fmla="*/ 1751303 h 1957656"/>
                  <a:gd name="connsiteX5643" fmla="*/ 2415513 w 2534905"/>
                  <a:gd name="connsiteY5643" fmla="*/ 1751621 h 1957656"/>
                  <a:gd name="connsiteX5644" fmla="*/ 2416944 w 2534905"/>
                  <a:gd name="connsiteY5644" fmla="*/ 1750667 h 1957656"/>
                  <a:gd name="connsiteX5645" fmla="*/ 2424416 w 2534905"/>
                  <a:gd name="connsiteY5645" fmla="*/ 1749713 h 1957656"/>
                  <a:gd name="connsiteX5646" fmla="*/ 2428231 w 2534905"/>
                  <a:gd name="connsiteY5646" fmla="*/ 1748282 h 1957656"/>
                  <a:gd name="connsiteX5647" fmla="*/ 2429981 w 2534905"/>
                  <a:gd name="connsiteY5647" fmla="*/ 1748282 h 1957656"/>
                  <a:gd name="connsiteX5648" fmla="*/ 2431252 w 2534905"/>
                  <a:gd name="connsiteY5648" fmla="*/ 1747646 h 1957656"/>
                  <a:gd name="connsiteX5649" fmla="*/ 2433319 w 2534905"/>
                  <a:gd name="connsiteY5649" fmla="*/ 1743831 h 1957656"/>
                  <a:gd name="connsiteX5650" fmla="*/ 2434113 w 2534905"/>
                  <a:gd name="connsiteY5650" fmla="*/ 1743354 h 1957656"/>
                  <a:gd name="connsiteX5651" fmla="*/ 2435067 w 2534905"/>
                  <a:gd name="connsiteY5651" fmla="*/ 1743990 h 1957656"/>
                  <a:gd name="connsiteX5652" fmla="*/ 2437134 w 2534905"/>
                  <a:gd name="connsiteY5652" fmla="*/ 1744308 h 1957656"/>
                  <a:gd name="connsiteX5653" fmla="*/ 2439995 w 2534905"/>
                  <a:gd name="connsiteY5653" fmla="*/ 1743354 h 1957656"/>
                  <a:gd name="connsiteX5654" fmla="*/ 2441745 w 2534905"/>
                  <a:gd name="connsiteY5654" fmla="*/ 1742400 h 1957656"/>
                  <a:gd name="connsiteX5655" fmla="*/ 2442062 w 2534905"/>
                  <a:gd name="connsiteY5655" fmla="*/ 1743513 h 1957656"/>
                  <a:gd name="connsiteX5656" fmla="*/ 2441427 w 2534905"/>
                  <a:gd name="connsiteY5656" fmla="*/ 1750667 h 1957656"/>
                  <a:gd name="connsiteX5657" fmla="*/ 2435226 w 2534905"/>
                  <a:gd name="connsiteY5657" fmla="*/ 1753211 h 1957656"/>
                  <a:gd name="connsiteX5658" fmla="*/ 2433955 w 2534905"/>
                  <a:gd name="connsiteY5658" fmla="*/ 1754005 h 1957656"/>
                  <a:gd name="connsiteX5659" fmla="*/ 2435226 w 2534905"/>
                  <a:gd name="connsiteY5659" fmla="*/ 1754005 h 1957656"/>
                  <a:gd name="connsiteX5660" fmla="*/ 2441586 w 2534905"/>
                  <a:gd name="connsiteY5660" fmla="*/ 1753051 h 1957656"/>
                  <a:gd name="connsiteX5661" fmla="*/ 2443016 w 2534905"/>
                  <a:gd name="connsiteY5661" fmla="*/ 1753528 h 1957656"/>
                  <a:gd name="connsiteX5662" fmla="*/ 2444129 w 2534905"/>
                  <a:gd name="connsiteY5662" fmla="*/ 1754164 h 1957656"/>
                  <a:gd name="connsiteX5663" fmla="*/ 2449853 w 2534905"/>
                  <a:gd name="connsiteY5663" fmla="*/ 1755436 h 1957656"/>
                  <a:gd name="connsiteX5664" fmla="*/ 2452078 w 2534905"/>
                  <a:gd name="connsiteY5664" fmla="*/ 1755118 h 1957656"/>
                  <a:gd name="connsiteX5665" fmla="*/ 2453191 w 2534905"/>
                  <a:gd name="connsiteY5665" fmla="*/ 1754800 h 1957656"/>
                  <a:gd name="connsiteX5666" fmla="*/ 2453986 w 2534905"/>
                  <a:gd name="connsiteY5666" fmla="*/ 1754164 h 1957656"/>
                  <a:gd name="connsiteX5667" fmla="*/ 2454622 w 2534905"/>
                  <a:gd name="connsiteY5667" fmla="*/ 1752416 h 1957656"/>
                  <a:gd name="connsiteX5668" fmla="*/ 2455258 w 2534905"/>
                  <a:gd name="connsiteY5668" fmla="*/ 1749077 h 1957656"/>
                  <a:gd name="connsiteX5669" fmla="*/ 2455893 w 2534905"/>
                  <a:gd name="connsiteY5669" fmla="*/ 1748441 h 1957656"/>
                  <a:gd name="connsiteX5670" fmla="*/ 2460822 w 2534905"/>
                  <a:gd name="connsiteY5670" fmla="*/ 1748918 h 1957656"/>
                  <a:gd name="connsiteX5671" fmla="*/ 2464320 w 2534905"/>
                  <a:gd name="connsiteY5671" fmla="*/ 1748600 h 1957656"/>
                  <a:gd name="connsiteX5672" fmla="*/ 2465432 w 2534905"/>
                  <a:gd name="connsiteY5672" fmla="*/ 1749395 h 1957656"/>
                  <a:gd name="connsiteX5673" fmla="*/ 2467976 w 2534905"/>
                  <a:gd name="connsiteY5673" fmla="*/ 1749872 h 1957656"/>
                  <a:gd name="connsiteX5674" fmla="*/ 2469566 w 2534905"/>
                  <a:gd name="connsiteY5674" fmla="*/ 1749554 h 1957656"/>
                  <a:gd name="connsiteX5675" fmla="*/ 2472587 w 2534905"/>
                  <a:gd name="connsiteY5675" fmla="*/ 1748282 h 1957656"/>
                  <a:gd name="connsiteX5676" fmla="*/ 2472268 w 2534905"/>
                  <a:gd name="connsiteY5676" fmla="*/ 1749236 h 1957656"/>
                  <a:gd name="connsiteX5677" fmla="*/ 2470202 w 2534905"/>
                  <a:gd name="connsiteY5677" fmla="*/ 1751780 h 1957656"/>
                  <a:gd name="connsiteX5678" fmla="*/ 2467181 w 2534905"/>
                  <a:gd name="connsiteY5678" fmla="*/ 1753846 h 1957656"/>
                  <a:gd name="connsiteX5679" fmla="*/ 2460981 w 2534905"/>
                  <a:gd name="connsiteY5679" fmla="*/ 1756231 h 1957656"/>
                  <a:gd name="connsiteX5680" fmla="*/ 2456052 w 2534905"/>
                  <a:gd name="connsiteY5680" fmla="*/ 1763067 h 1957656"/>
                  <a:gd name="connsiteX5681" fmla="*/ 2454939 w 2534905"/>
                  <a:gd name="connsiteY5681" fmla="*/ 1764339 h 1957656"/>
                  <a:gd name="connsiteX5682" fmla="*/ 2452396 w 2534905"/>
                  <a:gd name="connsiteY5682" fmla="*/ 1766565 h 1957656"/>
                  <a:gd name="connsiteX5683" fmla="*/ 2449057 w 2534905"/>
                  <a:gd name="connsiteY5683" fmla="*/ 1767995 h 1957656"/>
                  <a:gd name="connsiteX5684" fmla="*/ 2444447 w 2534905"/>
                  <a:gd name="connsiteY5684" fmla="*/ 1768949 h 1957656"/>
                  <a:gd name="connsiteX5685" fmla="*/ 2442540 w 2534905"/>
                  <a:gd name="connsiteY5685" fmla="*/ 1769744 h 1957656"/>
                  <a:gd name="connsiteX5686" fmla="*/ 2440155 w 2534905"/>
                  <a:gd name="connsiteY5686" fmla="*/ 1771652 h 1957656"/>
                  <a:gd name="connsiteX5687" fmla="*/ 2439201 w 2534905"/>
                  <a:gd name="connsiteY5687" fmla="*/ 1773242 h 1957656"/>
                  <a:gd name="connsiteX5688" fmla="*/ 2439201 w 2534905"/>
                  <a:gd name="connsiteY5688" fmla="*/ 1773878 h 1957656"/>
                  <a:gd name="connsiteX5689" fmla="*/ 2439201 w 2534905"/>
                  <a:gd name="connsiteY5689" fmla="*/ 1774990 h 1957656"/>
                  <a:gd name="connsiteX5690" fmla="*/ 2441268 w 2534905"/>
                  <a:gd name="connsiteY5690" fmla="*/ 1776421 h 1957656"/>
                  <a:gd name="connsiteX5691" fmla="*/ 2442221 w 2534905"/>
                  <a:gd name="connsiteY5691" fmla="*/ 1776898 h 1957656"/>
                  <a:gd name="connsiteX5692" fmla="*/ 2443812 w 2534905"/>
                  <a:gd name="connsiteY5692" fmla="*/ 1776898 h 1957656"/>
                  <a:gd name="connsiteX5693" fmla="*/ 2447786 w 2534905"/>
                  <a:gd name="connsiteY5693" fmla="*/ 1776580 h 1957656"/>
                  <a:gd name="connsiteX5694" fmla="*/ 2451283 w 2534905"/>
                  <a:gd name="connsiteY5694" fmla="*/ 1775467 h 1957656"/>
                  <a:gd name="connsiteX5695" fmla="*/ 2452714 w 2534905"/>
                  <a:gd name="connsiteY5695" fmla="*/ 1775467 h 1957656"/>
                  <a:gd name="connsiteX5696" fmla="*/ 2454939 w 2534905"/>
                  <a:gd name="connsiteY5696" fmla="*/ 1775944 h 1957656"/>
                  <a:gd name="connsiteX5697" fmla="*/ 2457324 w 2534905"/>
                  <a:gd name="connsiteY5697" fmla="*/ 1775944 h 1957656"/>
                  <a:gd name="connsiteX5698" fmla="*/ 2459073 w 2534905"/>
                  <a:gd name="connsiteY5698" fmla="*/ 1774355 h 1957656"/>
                  <a:gd name="connsiteX5699" fmla="*/ 2462412 w 2534905"/>
                  <a:gd name="connsiteY5699" fmla="*/ 1770539 h 1957656"/>
                  <a:gd name="connsiteX5700" fmla="*/ 2463525 w 2534905"/>
                  <a:gd name="connsiteY5700" fmla="*/ 1768472 h 1957656"/>
                  <a:gd name="connsiteX5701" fmla="*/ 2463842 w 2534905"/>
                  <a:gd name="connsiteY5701" fmla="*/ 1765929 h 1957656"/>
                  <a:gd name="connsiteX5702" fmla="*/ 2470520 w 2534905"/>
                  <a:gd name="connsiteY5702" fmla="*/ 1758298 h 1957656"/>
                  <a:gd name="connsiteX5703" fmla="*/ 2472109 w 2534905"/>
                  <a:gd name="connsiteY5703" fmla="*/ 1757821 h 1957656"/>
                  <a:gd name="connsiteX5704" fmla="*/ 2473700 w 2534905"/>
                  <a:gd name="connsiteY5704" fmla="*/ 1757821 h 1957656"/>
                  <a:gd name="connsiteX5705" fmla="*/ 2476402 w 2534905"/>
                  <a:gd name="connsiteY5705" fmla="*/ 1757503 h 1957656"/>
                  <a:gd name="connsiteX5706" fmla="*/ 2478628 w 2534905"/>
                  <a:gd name="connsiteY5706" fmla="*/ 1755754 h 1957656"/>
                  <a:gd name="connsiteX5707" fmla="*/ 2481489 w 2534905"/>
                  <a:gd name="connsiteY5707" fmla="*/ 1752575 h 1957656"/>
                  <a:gd name="connsiteX5708" fmla="*/ 2481807 w 2534905"/>
                  <a:gd name="connsiteY5708" fmla="*/ 1752893 h 1957656"/>
                  <a:gd name="connsiteX5709" fmla="*/ 2479582 w 2534905"/>
                  <a:gd name="connsiteY5709" fmla="*/ 1756867 h 1957656"/>
                  <a:gd name="connsiteX5710" fmla="*/ 2478945 w 2534905"/>
                  <a:gd name="connsiteY5710" fmla="*/ 1758616 h 1957656"/>
                  <a:gd name="connsiteX5711" fmla="*/ 2481012 w 2534905"/>
                  <a:gd name="connsiteY5711" fmla="*/ 1757503 h 1957656"/>
                  <a:gd name="connsiteX5712" fmla="*/ 2481966 w 2534905"/>
                  <a:gd name="connsiteY5712" fmla="*/ 1756708 h 1957656"/>
                  <a:gd name="connsiteX5713" fmla="*/ 2482602 w 2534905"/>
                  <a:gd name="connsiteY5713" fmla="*/ 1755436 h 1957656"/>
                  <a:gd name="connsiteX5714" fmla="*/ 2483397 w 2534905"/>
                  <a:gd name="connsiteY5714" fmla="*/ 1752098 h 1957656"/>
                  <a:gd name="connsiteX5715" fmla="*/ 2488325 w 2534905"/>
                  <a:gd name="connsiteY5715" fmla="*/ 1744308 h 1957656"/>
                  <a:gd name="connsiteX5716" fmla="*/ 2488802 w 2534905"/>
                  <a:gd name="connsiteY5716" fmla="*/ 1741605 h 1957656"/>
                  <a:gd name="connsiteX5717" fmla="*/ 2489597 w 2534905"/>
                  <a:gd name="connsiteY5717" fmla="*/ 1741128 h 1957656"/>
                  <a:gd name="connsiteX5718" fmla="*/ 2493730 w 2534905"/>
                  <a:gd name="connsiteY5718" fmla="*/ 1743036 h 1957656"/>
                  <a:gd name="connsiteX5719" fmla="*/ 2495480 w 2534905"/>
                  <a:gd name="connsiteY5719" fmla="*/ 1744785 h 1957656"/>
                  <a:gd name="connsiteX5720" fmla="*/ 2496910 w 2534905"/>
                  <a:gd name="connsiteY5720" fmla="*/ 1748918 h 1957656"/>
                  <a:gd name="connsiteX5721" fmla="*/ 2498023 w 2534905"/>
                  <a:gd name="connsiteY5721" fmla="*/ 1753846 h 1957656"/>
                  <a:gd name="connsiteX5722" fmla="*/ 2498658 w 2534905"/>
                  <a:gd name="connsiteY5722" fmla="*/ 1755436 h 1957656"/>
                  <a:gd name="connsiteX5723" fmla="*/ 2499454 w 2534905"/>
                  <a:gd name="connsiteY5723" fmla="*/ 1756231 h 1957656"/>
                  <a:gd name="connsiteX5724" fmla="*/ 2498818 w 2534905"/>
                  <a:gd name="connsiteY5724" fmla="*/ 1758139 h 1957656"/>
                  <a:gd name="connsiteX5725" fmla="*/ 2495956 w 2534905"/>
                  <a:gd name="connsiteY5725" fmla="*/ 1762749 h 1957656"/>
                  <a:gd name="connsiteX5726" fmla="*/ 2492459 w 2534905"/>
                  <a:gd name="connsiteY5726" fmla="*/ 1769108 h 1957656"/>
                  <a:gd name="connsiteX5727" fmla="*/ 2490709 w 2534905"/>
                  <a:gd name="connsiteY5727" fmla="*/ 1773401 h 1957656"/>
                  <a:gd name="connsiteX5728" fmla="*/ 2490233 w 2534905"/>
                  <a:gd name="connsiteY5728" fmla="*/ 1775149 h 1957656"/>
                  <a:gd name="connsiteX5729" fmla="*/ 2490233 w 2534905"/>
                  <a:gd name="connsiteY5729" fmla="*/ 1776421 h 1957656"/>
                  <a:gd name="connsiteX5730" fmla="*/ 2491346 w 2534905"/>
                  <a:gd name="connsiteY5730" fmla="*/ 1777852 h 1957656"/>
                  <a:gd name="connsiteX5731" fmla="*/ 2492141 w 2534905"/>
                  <a:gd name="connsiteY5731" fmla="*/ 1778329 h 1957656"/>
                  <a:gd name="connsiteX5732" fmla="*/ 2492935 w 2534905"/>
                  <a:gd name="connsiteY5732" fmla="*/ 1778329 h 1957656"/>
                  <a:gd name="connsiteX5733" fmla="*/ 2494843 w 2534905"/>
                  <a:gd name="connsiteY5733" fmla="*/ 1777852 h 1957656"/>
                  <a:gd name="connsiteX5734" fmla="*/ 2499136 w 2534905"/>
                  <a:gd name="connsiteY5734" fmla="*/ 1774196 h 1957656"/>
                  <a:gd name="connsiteX5735" fmla="*/ 2501521 w 2534905"/>
                  <a:gd name="connsiteY5735" fmla="*/ 1771652 h 1957656"/>
                  <a:gd name="connsiteX5736" fmla="*/ 2503746 w 2534905"/>
                  <a:gd name="connsiteY5736" fmla="*/ 1768790 h 1957656"/>
                  <a:gd name="connsiteX5737" fmla="*/ 2505495 w 2534905"/>
                  <a:gd name="connsiteY5737" fmla="*/ 1767200 h 1957656"/>
                  <a:gd name="connsiteX5738" fmla="*/ 2506607 w 2534905"/>
                  <a:gd name="connsiteY5738" fmla="*/ 1766883 h 1957656"/>
                  <a:gd name="connsiteX5739" fmla="*/ 2507085 w 2534905"/>
                  <a:gd name="connsiteY5739" fmla="*/ 1767360 h 1957656"/>
                  <a:gd name="connsiteX5740" fmla="*/ 2507085 w 2534905"/>
                  <a:gd name="connsiteY5740" fmla="*/ 1768631 h 1957656"/>
                  <a:gd name="connsiteX5741" fmla="*/ 2506131 w 2534905"/>
                  <a:gd name="connsiteY5741" fmla="*/ 1771811 h 1957656"/>
                  <a:gd name="connsiteX5742" fmla="*/ 2507085 w 2534905"/>
                  <a:gd name="connsiteY5742" fmla="*/ 1773719 h 1957656"/>
                  <a:gd name="connsiteX5743" fmla="*/ 2506766 w 2534905"/>
                  <a:gd name="connsiteY5743" fmla="*/ 1776262 h 1957656"/>
                  <a:gd name="connsiteX5744" fmla="*/ 2506131 w 2534905"/>
                  <a:gd name="connsiteY5744" fmla="*/ 1783734 h 1957656"/>
                  <a:gd name="connsiteX5745" fmla="*/ 2506926 w 2534905"/>
                  <a:gd name="connsiteY5745" fmla="*/ 1785165 h 1957656"/>
                  <a:gd name="connsiteX5746" fmla="*/ 2507561 w 2534905"/>
                  <a:gd name="connsiteY5746" fmla="*/ 1785483 h 1957656"/>
                  <a:gd name="connsiteX5747" fmla="*/ 2508515 w 2534905"/>
                  <a:gd name="connsiteY5747" fmla="*/ 1785483 h 1957656"/>
                  <a:gd name="connsiteX5748" fmla="*/ 2512967 w 2534905"/>
                  <a:gd name="connsiteY5748" fmla="*/ 1782462 h 1957656"/>
                  <a:gd name="connsiteX5749" fmla="*/ 2514715 w 2534905"/>
                  <a:gd name="connsiteY5749" fmla="*/ 1782144 h 1957656"/>
                  <a:gd name="connsiteX5750" fmla="*/ 2515669 w 2534905"/>
                  <a:gd name="connsiteY5750" fmla="*/ 1782144 h 1957656"/>
                  <a:gd name="connsiteX5751" fmla="*/ 2516782 w 2534905"/>
                  <a:gd name="connsiteY5751" fmla="*/ 1782939 h 1957656"/>
                  <a:gd name="connsiteX5752" fmla="*/ 2517895 w 2534905"/>
                  <a:gd name="connsiteY5752" fmla="*/ 1784211 h 1957656"/>
                  <a:gd name="connsiteX5753" fmla="*/ 2519167 w 2534905"/>
                  <a:gd name="connsiteY5753" fmla="*/ 1784688 h 1957656"/>
                  <a:gd name="connsiteX5754" fmla="*/ 2520597 w 2534905"/>
                  <a:gd name="connsiteY5754" fmla="*/ 1784370 h 1957656"/>
                  <a:gd name="connsiteX5755" fmla="*/ 2521870 w 2534905"/>
                  <a:gd name="connsiteY5755" fmla="*/ 1783416 h 1957656"/>
                  <a:gd name="connsiteX5756" fmla="*/ 2522982 w 2534905"/>
                  <a:gd name="connsiteY5756" fmla="*/ 1781986 h 1957656"/>
                  <a:gd name="connsiteX5757" fmla="*/ 2525049 w 2534905"/>
                  <a:gd name="connsiteY5757" fmla="*/ 1778488 h 1957656"/>
                  <a:gd name="connsiteX5758" fmla="*/ 2527116 w 2534905"/>
                  <a:gd name="connsiteY5758" fmla="*/ 1772924 h 1957656"/>
                  <a:gd name="connsiteX5759" fmla="*/ 2527116 w 2534905"/>
                  <a:gd name="connsiteY5759" fmla="*/ 1771652 h 1957656"/>
                  <a:gd name="connsiteX5760" fmla="*/ 2527116 w 2534905"/>
                  <a:gd name="connsiteY5760" fmla="*/ 1770380 h 1957656"/>
                  <a:gd name="connsiteX5761" fmla="*/ 2526480 w 2534905"/>
                  <a:gd name="connsiteY5761" fmla="*/ 1768313 h 1957656"/>
                  <a:gd name="connsiteX5762" fmla="*/ 2532998 w 2534905"/>
                  <a:gd name="connsiteY5762" fmla="*/ 1756549 h 1957656"/>
                  <a:gd name="connsiteX5763" fmla="*/ 2533475 w 2534905"/>
                  <a:gd name="connsiteY5763" fmla="*/ 1754959 h 1957656"/>
                  <a:gd name="connsiteX5764" fmla="*/ 2533952 w 2534905"/>
                  <a:gd name="connsiteY5764" fmla="*/ 1752098 h 1957656"/>
                  <a:gd name="connsiteX5765" fmla="*/ 2533475 w 2534905"/>
                  <a:gd name="connsiteY5765" fmla="*/ 1749395 h 1957656"/>
                  <a:gd name="connsiteX5766" fmla="*/ 2493095 w 2534905"/>
                  <a:gd name="connsiteY5766" fmla="*/ 1748759 h 1957656"/>
                  <a:gd name="connsiteX5767" fmla="*/ 2491982 w 2534905"/>
                  <a:gd name="connsiteY5767" fmla="*/ 1750190 h 1957656"/>
                  <a:gd name="connsiteX5768" fmla="*/ 2490709 w 2534905"/>
                  <a:gd name="connsiteY5768" fmla="*/ 1750985 h 1957656"/>
                  <a:gd name="connsiteX5769" fmla="*/ 2490392 w 2534905"/>
                  <a:gd name="connsiteY5769" fmla="*/ 1751621 h 1957656"/>
                  <a:gd name="connsiteX5770" fmla="*/ 2490392 w 2534905"/>
                  <a:gd name="connsiteY5770" fmla="*/ 1752575 h 1957656"/>
                  <a:gd name="connsiteX5771" fmla="*/ 2489438 w 2534905"/>
                  <a:gd name="connsiteY5771" fmla="*/ 1754164 h 1957656"/>
                  <a:gd name="connsiteX5772" fmla="*/ 2487689 w 2534905"/>
                  <a:gd name="connsiteY5772" fmla="*/ 1756390 h 1957656"/>
                  <a:gd name="connsiteX5773" fmla="*/ 2487689 w 2534905"/>
                  <a:gd name="connsiteY5773" fmla="*/ 1757503 h 1957656"/>
                  <a:gd name="connsiteX5774" fmla="*/ 2488961 w 2534905"/>
                  <a:gd name="connsiteY5774" fmla="*/ 1757503 h 1957656"/>
                  <a:gd name="connsiteX5775" fmla="*/ 2490392 w 2534905"/>
                  <a:gd name="connsiteY5775" fmla="*/ 1756231 h 1957656"/>
                  <a:gd name="connsiteX5776" fmla="*/ 2492617 w 2534905"/>
                  <a:gd name="connsiteY5776" fmla="*/ 1751462 h 1957656"/>
                  <a:gd name="connsiteX5777" fmla="*/ 2493254 w 2534905"/>
                  <a:gd name="connsiteY5777" fmla="*/ 1748759 h 1957656"/>
                  <a:gd name="connsiteX5778" fmla="*/ 1764180 w 2534905"/>
                  <a:gd name="connsiteY5778" fmla="*/ 1587873 h 1957656"/>
                  <a:gd name="connsiteX5779" fmla="*/ 1766883 w 2534905"/>
                  <a:gd name="connsiteY5779" fmla="*/ 1588191 h 1957656"/>
                  <a:gd name="connsiteX5780" fmla="*/ 1767996 w 2534905"/>
                  <a:gd name="connsiteY5780" fmla="*/ 1587873 h 1957656"/>
                  <a:gd name="connsiteX5781" fmla="*/ 1768949 w 2534905"/>
                  <a:gd name="connsiteY5781" fmla="*/ 1587237 h 1957656"/>
                  <a:gd name="connsiteX5782" fmla="*/ 1769585 w 2534905"/>
                  <a:gd name="connsiteY5782" fmla="*/ 1586284 h 1957656"/>
                  <a:gd name="connsiteX5783" fmla="*/ 1769903 w 2534905"/>
                  <a:gd name="connsiteY5783" fmla="*/ 1585012 h 1957656"/>
                  <a:gd name="connsiteX5784" fmla="*/ 1771175 w 2534905"/>
                  <a:gd name="connsiteY5784" fmla="*/ 1583263 h 1957656"/>
                  <a:gd name="connsiteX5785" fmla="*/ 1771175 w 2534905"/>
                  <a:gd name="connsiteY5785" fmla="*/ 1582627 h 1957656"/>
                  <a:gd name="connsiteX5786" fmla="*/ 1769267 w 2534905"/>
                  <a:gd name="connsiteY5786" fmla="*/ 1582150 h 1957656"/>
                  <a:gd name="connsiteX5787" fmla="*/ 1760364 w 2534905"/>
                  <a:gd name="connsiteY5787" fmla="*/ 1585489 h 1957656"/>
                  <a:gd name="connsiteX5788" fmla="*/ 1761636 w 2534905"/>
                  <a:gd name="connsiteY5788" fmla="*/ 1586760 h 1957656"/>
                  <a:gd name="connsiteX5789" fmla="*/ 1763862 w 2534905"/>
                  <a:gd name="connsiteY5789" fmla="*/ 1587714 h 1957656"/>
                  <a:gd name="connsiteX5790" fmla="*/ 2190559 w 2534905"/>
                  <a:gd name="connsiteY5790" fmla="*/ 1745103 h 1957656"/>
                  <a:gd name="connsiteX5791" fmla="*/ 2191831 w 2534905"/>
                  <a:gd name="connsiteY5791" fmla="*/ 1745103 h 1957656"/>
                  <a:gd name="connsiteX5792" fmla="*/ 2194375 w 2534905"/>
                  <a:gd name="connsiteY5792" fmla="*/ 1742718 h 1957656"/>
                  <a:gd name="connsiteX5793" fmla="*/ 2195170 w 2534905"/>
                  <a:gd name="connsiteY5793" fmla="*/ 1740015 h 1957656"/>
                  <a:gd name="connsiteX5794" fmla="*/ 2193579 w 2534905"/>
                  <a:gd name="connsiteY5794" fmla="*/ 1740810 h 1957656"/>
                  <a:gd name="connsiteX5795" fmla="*/ 2192785 w 2534905"/>
                  <a:gd name="connsiteY5795" fmla="*/ 1740810 h 1957656"/>
                  <a:gd name="connsiteX5796" fmla="*/ 2190718 w 2534905"/>
                  <a:gd name="connsiteY5796" fmla="*/ 1740810 h 1957656"/>
                  <a:gd name="connsiteX5797" fmla="*/ 2190718 w 2534905"/>
                  <a:gd name="connsiteY5797" fmla="*/ 1743354 h 1957656"/>
                  <a:gd name="connsiteX5798" fmla="*/ 2190082 w 2534905"/>
                  <a:gd name="connsiteY5798" fmla="*/ 1744785 h 1957656"/>
                  <a:gd name="connsiteX5799" fmla="*/ 2190718 w 2534905"/>
                  <a:gd name="connsiteY5799" fmla="*/ 1744785 h 1957656"/>
                  <a:gd name="connsiteX5800" fmla="*/ 2274500 w 2534905"/>
                  <a:gd name="connsiteY5800" fmla="*/ 1695183 h 1957656"/>
                  <a:gd name="connsiteX5801" fmla="*/ 2275931 w 2534905"/>
                  <a:gd name="connsiteY5801" fmla="*/ 1693912 h 1957656"/>
                  <a:gd name="connsiteX5802" fmla="*/ 2274818 w 2534905"/>
                  <a:gd name="connsiteY5802" fmla="*/ 1691527 h 1957656"/>
                  <a:gd name="connsiteX5803" fmla="*/ 2272433 w 2534905"/>
                  <a:gd name="connsiteY5803" fmla="*/ 1688506 h 1957656"/>
                  <a:gd name="connsiteX5804" fmla="*/ 2265915 w 2534905"/>
                  <a:gd name="connsiteY5804" fmla="*/ 1684532 h 1957656"/>
                  <a:gd name="connsiteX5805" fmla="*/ 2263371 w 2534905"/>
                  <a:gd name="connsiteY5805" fmla="*/ 1683896 h 1957656"/>
                  <a:gd name="connsiteX5806" fmla="*/ 2249064 w 2534905"/>
                  <a:gd name="connsiteY5806" fmla="*/ 1675788 h 1957656"/>
                  <a:gd name="connsiteX5807" fmla="*/ 2242545 w 2534905"/>
                  <a:gd name="connsiteY5807" fmla="*/ 1672767 h 1957656"/>
                  <a:gd name="connsiteX5808" fmla="*/ 2235868 w 2534905"/>
                  <a:gd name="connsiteY5808" fmla="*/ 1670224 h 1957656"/>
                  <a:gd name="connsiteX5809" fmla="*/ 2229986 w 2534905"/>
                  <a:gd name="connsiteY5809" fmla="*/ 1668634 h 1957656"/>
                  <a:gd name="connsiteX5810" fmla="*/ 2216472 w 2534905"/>
                  <a:gd name="connsiteY5810" fmla="*/ 1666408 h 1957656"/>
                  <a:gd name="connsiteX5811" fmla="*/ 2205821 w 2534905"/>
                  <a:gd name="connsiteY5811" fmla="*/ 1663865 h 1957656"/>
                  <a:gd name="connsiteX5812" fmla="*/ 2202641 w 2534905"/>
                  <a:gd name="connsiteY5812" fmla="*/ 1663865 h 1957656"/>
                  <a:gd name="connsiteX5813" fmla="*/ 2198985 w 2534905"/>
                  <a:gd name="connsiteY5813" fmla="*/ 1664501 h 1957656"/>
                  <a:gd name="connsiteX5814" fmla="*/ 2195805 w 2534905"/>
                  <a:gd name="connsiteY5814" fmla="*/ 1665932 h 1957656"/>
                  <a:gd name="connsiteX5815" fmla="*/ 2197077 w 2534905"/>
                  <a:gd name="connsiteY5815" fmla="*/ 1668157 h 1957656"/>
                  <a:gd name="connsiteX5816" fmla="*/ 2212975 w 2534905"/>
                  <a:gd name="connsiteY5816" fmla="*/ 1674516 h 1957656"/>
                  <a:gd name="connsiteX5817" fmla="*/ 2216155 w 2534905"/>
                  <a:gd name="connsiteY5817" fmla="*/ 1676583 h 1957656"/>
                  <a:gd name="connsiteX5818" fmla="*/ 2219016 w 2534905"/>
                  <a:gd name="connsiteY5818" fmla="*/ 1679127 h 1957656"/>
                  <a:gd name="connsiteX5819" fmla="*/ 2220447 w 2534905"/>
                  <a:gd name="connsiteY5819" fmla="*/ 1681829 h 1957656"/>
                  <a:gd name="connsiteX5820" fmla="*/ 2222196 w 2534905"/>
                  <a:gd name="connsiteY5820" fmla="*/ 1684055 h 1957656"/>
                  <a:gd name="connsiteX5821" fmla="*/ 2237298 w 2534905"/>
                  <a:gd name="connsiteY5821" fmla="*/ 1690573 h 1957656"/>
                  <a:gd name="connsiteX5822" fmla="*/ 2244293 w 2534905"/>
                  <a:gd name="connsiteY5822" fmla="*/ 1692640 h 1957656"/>
                  <a:gd name="connsiteX5823" fmla="*/ 2251448 w 2534905"/>
                  <a:gd name="connsiteY5823" fmla="*/ 1693753 h 1957656"/>
                  <a:gd name="connsiteX5824" fmla="*/ 2260987 w 2534905"/>
                  <a:gd name="connsiteY5824" fmla="*/ 1695978 h 1957656"/>
                  <a:gd name="connsiteX5825" fmla="*/ 2273068 w 2534905"/>
                  <a:gd name="connsiteY5825" fmla="*/ 1695501 h 1957656"/>
                  <a:gd name="connsiteX5826" fmla="*/ 2274659 w 2534905"/>
                  <a:gd name="connsiteY5826" fmla="*/ 1695025 h 1957656"/>
                  <a:gd name="connsiteX5827" fmla="*/ 2326327 w 2534905"/>
                  <a:gd name="connsiteY5827" fmla="*/ 1881188 h 1957656"/>
                  <a:gd name="connsiteX5828" fmla="*/ 2321080 w 2534905"/>
                  <a:gd name="connsiteY5828" fmla="*/ 1880711 h 1957656"/>
                  <a:gd name="connsiteX5829" fmla="*/ 2321080 w 2534905"/>
                  <a:gd name="connsiteY5829" fmla="*/ 1881188 h 1957656"/>
                  <a:gd name="connsiteX5830" fmla="*/ 2323306 w 2534905"/>
                  <a:gd name="connsiteY5830" fmla="*/ 1882301 h 1957656"/>
                  <a:gd name="connsiteX5831" fmla="*/ 2326645 w 2534905"/>
                  <a:gd name="connsiteY5831" fmla="*/ 1882301 h 1957656"/>
                  <a:gd name="connsiteX5832" fmla="*/ 2330460 w 2534905"/>
                  <a:gd name="connsiteY5832" fmla="*/ 1881188 h 1957656"/>
                  <a:gd name="connsiteX5833" fmla="*/ 2332209 w 2534905"/>
                  <a:gd name="connsiteY5833" fmla="*/ 1878962 h 1957656"/>
                  <a:gd name="connsiteX5834" fmla="*/ 2328234 w 2534905"/>
                  <a:gd name="connsiteY5834" fmla="*/ 1880870 h 1957656"/>
                  <a:gd name="connsiteX5835" fmla="*/ 2326168 w 2534905"/>
                  <a:gd name="connsiteY5835" fmla="*/ 1881188 h 1957656"/>
                  <a:gd name="connsiteX5836" fmla="*/ 1910281 w 2534905"/>
                  <a:gd name="connsiteY5836" fmla="*/ 1843669 h 1957656"/>
                  <a:gd name="connsiteX5837" fmla="*/ 1934128 w 2534905"/>
                  <a:gd name="connsiteY5837" fmla="*/ 1843669 h 1957656"/>
                  <a:gd name="connsiteX5838" fmla="*/ 1946051 w 2534905"/>
                  <a:gd name="connsiteY5838" fmla="*/ 1843669 h 1957656"/>
                  <a:gd name="connsiteX5839" fmla="*/ 1957975 w 2534905"/>
                  <a:gd name="connsiteY5839" fmla="*/ 1843669 h 1957656"/>
                  <a:gd name="connsiteX5840" fmla="*/ 1969898 w 2534905"/>
                  <a:gd name="connsiteY5840" fmla="*/ 1843669 h 1957656"/>
                  <a:gd name="connsiteX5841" fmla="*/ 1981821 w 2534905"/>
                  <a:gd name="connsiteY5841" fmla="*/ 1843669 h 1957656"/>
                  <a:gd name="connsiteX5842" fmla="*/ 1993745 w 2534905"/>
                  <a:gd name="connsiteY5842" fmla="*/ 1843669 h 1957656"/>
                  <a:gd name="connsiteX5843" fmla="*/ 1996606 w 2534905"/>
                  <a:gd name="connsiteY5843" fmla="*/ 1836833 h 1957656"/>
                  <a:gd name="connsiteX5844" fmla="*/ 1999309 w 2534905"/>
                  <a:gd name="connsiteY5844" fmla="*/ 1833653 h 1957656"/>
                  <a:gd name="connsiteX5845" fmla="*/ 2002965 w 2534905"/>
                  <a:gd name="connsiteY5845" fmla="*/ 1834766 h 1957656"/>
                  <a:gd name="connsiteX5846" fmla="*/ 2004872 w 2534905"/>
                  <a:gd name="connsiteY5846" fmla="*/ 1834766 h 1957656"/>
                  <a:gd name="connsiteX5847" fmla="*/ 2006939 w 2534905"/>
                  <a:gd name="connsiteY5847" fmla="*/ 1833017 h 1957656"/>
                  <a:gd name="connsiteX5848" fmla="*/ 2008689 w 2534905"/>
                  <a:gd name="connsiteY5848" fmla="*/ 1832064 h 1957656"/>
                  <a:gd name="connsiteX5849" fmla="*/ 2009801 w 2534905"/>
                  <a:gd name="connsiteY5849" fmla="*/ 1832064 h 1957656"/>
                  <a:gd name="connsiteX5850" fmla="*/ 2010755 w 2534905"/>
                  <a:gd name="connsiteY5850" fmla="*/ 1833653 h 1957656"/>
                  <a:gd name="connsiteX5851" fmla="*/ 2011550 w 2534905"/>
                  <a:gd name="connsiteY5851" fmla="*/ 1834607 h 1957656"/>
                  <a:gd name="connsiteX5852" fmla="*/ 2012504 w 2534905"/>
                  <a:gd name="connsiteY5852" fmla="*/ 1834289 h 1957656"/>
                  <a:gd name="connsiteX5853" fmla="*/ 2013299 w 2534905"/>
                  <a:gd name="connsiteY5853" fmla="*/ 1832859 h 1957656"/>
                  <a:gd name="connsiteX5854" fmla="*/ 2013299 w 2534905"/>
                  <a:gd name="connsiteY5854" fmla="*/ 1830951 h 1957656"/>
                  <a:gd name="connsiteX5855" fmla="*/ 2014412 w 2534905"/>
                  <a:gd name="connsiteY5855" fmla="*/ 1829520 h 1957656"/>
                  <a:gd name="connsiteX5856" fmla="*/ 2015683 w 2534905"/>
                  <a:gd name="connsiteY5856" fmla="*/ 1829520 h 1957656"/>
                  <a:gd name="connsiteX5857" fmla="*/ 2016955 w 2534905"/>
                  <a:gd name="connsiteY5857" fmla="*/ 1829361 h 1957656"/>
                  <a:gd name="connsiteX5858" fmla="*/ 2017591 w 2534905"/>
                  <a:gd name="connsiteY5858" fmla="*/ 1828725 h 1957656"/>
                  <a:gd name="connsiteX5859" fmla="*/ 2017591 w 2534905"/>
                  <a:gd name="connsiteY5859" fmla="*/ 1827771 h 1957656"/>
                  <a:gd name="connsiteX5860" fmla="*/ 2017114 w 2534905"/>
                  <a:gd name="connsiteY5860" fmla="*/ 1826181 h 1957656"/>
                  <a:gd name="connsiteX5861" fmla="*/ 2017114 w 2534905"/>
                  <a:gd name="connsiteY5861" fmla="*/ 1824274 h 1957656"/>
                  <a:gd name="connsiteX5862" fmla="*/ 2020294 w 2534905"/>
                  <a:gd name="connsiteY5862" fmla="*/ 1820935 h 1957656"/>
                  <a:gd name="connsiteX5863" fmla="*/ 2023950 w 2534905"/>
                  <a:gd name="connsiteY5863" fmla="*/ 1818709 h 1957656"/>
                  <a:gd name="connsiteX5864" fmla="*/ 2025222 w 2534905"/>
                  <a:gd name="connsiteY5864" fmla="*/ 1817597 h 1957656"/>
                  <a:gd name="connsiteX5865" fmla="*/ 2025540 w 2534905"/>
                  <a:gd name="connsiteY5865" fmla="*/ 1815371 h 1957656"/>
                  <a:gd name="connsiteX5866" fmla="*/ 2027606 w 2534905"/>
                  <a:gd name="connsiteY5866" fmla="*/ 1812986 h 1957656"/>
                  <a:gd name="connsiteX5867" fmla="*/ 2028719 w 2534905"/>
                  <a:gd name="connsiteY5867" fmla="*/ 1811556 h 1957656"/>
                  <a:gd name="connsiteX5868" fmla="*/ 2029037 w 2534905"/>
                  <a:gd name="connsiteY5868" fmla="*/ 1810443 h 1957656"/>
                  <a:gd name="connsiteX5869" fmla="*/ 2028561 w 2534905"/>
                  <a:gd name="connsiteY5869" fmla="*/ 1809012 h 1957656"/>
                  <a:gd name="connsiteX5870" fmla="*/ 2028561 w 2534905"/>
                  <a:gd name="connsiteY5870" fmla="*/ 1806309 h 1957656"/>
                  <a:gd name="connsiteX5871" fmla="*/ 2029356 w 2534905"/>
                  <a:gd name="connsiteY5871" fmla="*/ 1802971 h 1957656"/>
                  <a:gd name="connsiteX5872" fmla="*/ 2030309 w 2534905"/>
                  <a:gd name="connsiteY5872" fmla="*/ 1799314 h 1957656"/>
                  <a:gd name="connsiteX5873" fmla="*/ 2032217 w 2534905"/>
                  <a:gd name="connsiteY5873" fmla="*/ 1795975 h 1957656"/>
                  <a:gd name="connsiteX5874" fmla="*/ 2035397 w 2534905"/>
                  <a:gd name="connsiteY5874" fmla="*/ 1792478 h 1957656"/>
                  <a:gd name="connsiteX5875" fmla="*/ 2036192 w 2534905"/>
                  <a:gd name="connsiteY5875" fmla="*/ 1787709 h 1957656"/>
                  <a:gd name="connsiteX5876" fmla="*/ 2037145 w 2534905"/>
                  <a:gd name="connsiteY5876" fmla="*/ 1782781 h 1957656"/>
                  <a:gd name="connsiteX5877" fmla="*/ 2041120 w 2534905"/>
                  <a:gd name="connsiteY5877" fmla="*/ 1778011 h 1957656"/>
                  <a:gd name="connsiteX5878" fmla="*/ 2045571 w 2534905"/>
                  <a:gd name="connsiteY5878" fmla="*/ 1772447 h 1957656"/>
                  <a:gd name="connsiteX5879" fmla="*/ 2048115 w 2534905"/>
                  <a:gd name="connsiteY5879" fmla="*/ 1769267 h 1957656"/>
                  <a:gd name="connsiteX5880" fmla="*/ 2052725 w 2534905"/>
                  <a:gd name="connsiteY5880" fmla="*/ 1763544 h 1957656"/>
                  <a:gd name="connsiteX5881" fmla="*/ 2055905 w 2534905"/>
                  <a:gd name="connsiteY5881" fmla="*/ 1759411 h 1957656"/>
                  <a:gd name="connsiteX5882" fmla="*/ 2057494 w 2534905"/>
                  <a:gd name="connsiteY5882" fmla="*/ 1757503 h 1957656"/>
                  <a:gd name="connsiteX5883" fmla="*/ 2059244 w 2534905"/>
                  <a:gd name="connsiteY5883" fmla="*/ 1755277 h 1957656"/>
                  <a:gd name="connsiteX5884" fmla="*/ 2061946 w 2534905"/>
                  <a:gd name="connsiteY5884" fmla="*/ 1755913 h 1957656"/>
                  <a:gd name="connsiteX5885" fmla="*/ 2064648 w 2534905"/>
                  <a:gd name="connsiteY5885" fmla="*/ 1756549 h 1957656"/>
                  <a:gd name="connsiteX5886" fmla="*/ 2064172 w 2534905"/>
                  <a:gd name="connsiteY5886" fmla="*/ 1759728 h 1957656"/>
                  <a:gd name="connsiteX5887" fmla="*/ 2064648 w 2534905"/>
                  <a:gd name="connsiteY5887" fmla="*/ 1762113 h 1957656"/>
                  <a:gd name="connsiteX5888" fmla="*/ 2065920 w 2534905"/>
                  <a:gd name="connsiteY5888" fmla="*/ 1763385 h 1957656"/>
                  <a:gd name="connsiteX5889" fmla="*/ 2067828 w 2534905"/>
                  <a:gd name="connsiteY5889" fmla="*/ 1764339 h 1957656"/>
                  <a:gd name="connsiteX5890" fmla="*/ 2069259 w 2534905"/>
                  <a:gd name="connsiteY5890" fmla="*/ 1764657 h 1957656"/>
                  <a:gd name="connsiteX5891" fmla="*/ 2071008 w 2534905"/>
                  <a:gd name="connsiteY5891" fmla="*/ 1764657 h 1957656"/>
                  <a:gd name="connsiteX5892" fmla="*/ 2075618 w 2534905"/>
                  <a:gd name="connsiteY5892" fmla="*/ 1762749 h 1957656"/>
                  <a:gd name="connsiteX5893" fmla="*/ 2081024 w 2534905"/>
                  <a:gd name="connsiteY5893" fmla="*/ 1761636 h 1957656"/>
                  <a:gd name="connsiteX5894" fmla="*/ 2084044 w 2534905"/>
                  <a:gd name="connsiteY5894" fmla="*/ 1760523 h 1957656"/>
                  <a:gd name="connsiteX5895" fmla="*/ 2084521 w 2534905"/>
                  <a:gd name="connsiteY5895" fmla="*/ 1759570 h 1957656"/>
                  <a:gd name="connsiteX5896" fmla="*/ 2085952 w 2534905"/>
                  <a:gd name="connsiteY5896" fmla="*/ 1759252 h 1957656"/>
                  <a:gd name="connsiteX5897" fmla="*/ 2088178 w 2534905"/>
                  <a:gd name="connsiteY5897" fmla="*/ 1759570 h 1957656"/>
                  <a:gd name="connsiteX5898" fmla="*/ 2092152 w 2534905"/>
                  <a:gd name="connsiteY5898" fmla="*/ 1762113 h 1957656"/>
                  <a:gd name="connsiteX5899" fmla="*/ 2096762 w 2534905"/>
                  <a:gd name="connsiteY5899" fmla="*/ 1765929 h 1957656"/>
                  <a:gd name="connsiteX5900" fmla="*/ 2100418 w 2534905"/>
                  <a:gd name="connsiteY5900" fmla="*/ 1768949 h 1957656"/>
                  <a:gd name="connsiteX5901" fmla="*/ 2100418 w 2534905"/>
                  <a:gd name="connsiteY5901" fmla="*/ 1774196 h 1957656"/>
                  <a:gd name="connsiteX5902" fmla="*/ 2100578 w 2534905"/>
                  <a:gd name="connsiteY5902" fmla="*/ 1779760 h 1957656"/>
                  <a:gd name="connsiteX5903" fmla="*/ 2100578 w 2534905"/>
                  <a:gd name="connsiteY5903" fmla="*/ 1785642 h 1957656"/>
                  <a:gd name="connsiteX5904" fmla="*/ 2100578 w 2534905"/>
                  <a:gd name="connsiteY5904" fmla="*/ 1789934 h 1957656"/>
                  <a:gd name="connsiteX5905" fmla="*/ 2100578 w 2534905"/>
                  <a:gd name="connsiteY5905" fmla="*/ 1795658 h 1957656"/>
                  <a:gd name="connsiteX5906" fmla="*/ 2100737 w 2534905"/>
                  <a:gd name="connsiteY5906" fmla="*/ 1800268 h 1957656"/>
                  <a:gd name="connsiteX5907" fmla="*/ 2100737 w 2534905"/>
                  <a:gd name="connsiteY5907" fmla="*/ 1806309 h 1957656"/>
                  <a:gd name="connsiteX5908" fmla="*/ 2100737 w 2534905"/>
                  <a:gd name="connsiteY5908" fmla="*/ 1809489 h 1957656"/>
                  <a:gd name="connsiteX5909" fmla="*/ 2101213 w 2534905"/>
                  <a:gd name="connsiteY5909" fmla="*/ 1810443 h 1957656"/>
                  <a:gd name="connsiteX5910" fmla="*/ 2100896 w 2534905"/>
                  <a:gd name="connsiteY5910" fmla="*/ 1811714 h 1957656"/>
                  <a:gd name="connsiteX5911" fmla="*/ 2100896 w 2534905"/>
                  <a:gd name="connsiteY5911" fmla="*/ 1812350 h 1957656"/>
                  <a:gd name="connsiteX5912" fmla="*/ 2100896 w 2534905"/>
                  <a:gd name="connsiteY5912" fmla="*/ 1812827 h 1957656"/>
                  <a:gd name="connsiteX5913" fmla="*/ 2100896 w 2534905"/>
                  <a:gd name="connsiteY5913" fmla="*/ 1813463 h 1957656"/>
                  <a:gd name="connsiteX5914" fmla="*/ 2101055 w 2534905"/>
                  <a:gd name="connsiteY5914" fmla="*/ 1814417 h 1957656"/>
                  <a:gd name="connsiteX5915" fmla="*/ 2100578 w 2534905"/>
                  <a:gd name="connsiteY5915" fmla="*/ 1815212 h 1957656"/>
                  <a:gd name="connsiteX5916" fmla="*/ 2100578 w 2534905"/>
                  <a:gd name="connsiteY5916" fmla="*/ 1816166 h 1957656"/>
                  <a:gd name="connsiteX5917" fmla="*/ 2100259 w 2534905"/>
                  <a:gd name="connsiteY5917" fmla="*/ 1816643 h 1957656"/>
                  <a:gd name="connsiteX5918" fmla="*/ 2100578 w 2534905"/>
                  <a:gd name="connsiteY5918" fmla="*/ 1816643 h 1957656"/>
                  <a:gd name="connsiteX5919" fmla="*/ 2102804 w 2534905"/>
                  <a:gd name="connsiteY5919" fmla="*/ 1818868 h 1957656"/>
                  <a:gd name="connsiteX5920" fmla="*/ 2105824 w 2534905"/>
                  <a:gd name="connsiteY5920" fmla="*/ 1820776 h 1957656"/>
                  <a:gd name="connsiteX5921" fmla="*/ 2107732 w 2534905"/>
                  <a:gd name="connsiteY5921" fmla="*/ 1820776 h 1957656"/>
                  <a:gd name="connsiteX5922" fmla="*/ 2109321 w 2534905"/>
                  <a:gd name="connsiteY5922" fmla="*/ 1819186 h 1957656"/>
                  <a:gd name="connsiteX5923" fmla="*/ 2109799 w 2534905"/>
                  <a:gd name="connsiteY5923" fmla="*/ 1820617 h 1957656"/>
                  <a:gd name="connsiteX5924" fmla="*/ 2110116 w 2534905"/>
                  <a:gd name="connsiteY5924" fmla="*/ 1821889 h 1957656"/>
                  <a:gd name="connsiteX5925" fmla="*/ 2110593 w 2534905"/>
                  <a:gd name="connsiteY5925" fmla="*/ 1821889 h 1957656"/>
                  <a:gd name="connsiteX5926" fmla="*/ 2111070 w 2534905"/>
                  <a:gd name="connsiteY5926" fmla="*/ 1823320 h 1957656"/>
                  <a:gd name="connsiteX5927" fmla="*/ 2110752 w 2534905"/>
                  <a:gd name="connsiteY5927" fmla="*/ 1824592 h 1957656"/>
                  <a:gd name="connsiteX5928" fmla="*/ 2109799 w 2534905"/>
                  <a:gd name="connsiteY5928" fmla="*/ 1825228 h 1957656"/>
                  <a:gd name="connsiteX5929" fmla="*/ 2108845 w 2534905"/>
                  <a:gd name="connsiteY5929" fmla="*/ 1825705 h 1957656"/>
                  <a:gd name="connsiteX5930" fmla="*/ 2108845 w 2534905"/>
                  <a:gd name="connsiteY5930" fmla="*/ 1826658 h 1957656"/>
                  <a:gd name="connsiteX5931" fmla="*/ 2109162 w 2534905"/>
                  <a:gd name="connsiteY5931" fmla="*/ 1827612 h 1957656"/>
                  <a:gd name="connsiteX5932" fmla="*/ 2109799 w 2534905"/>
                  <a:gd name="connsiteY5932" fmla="*/ 1828566 h 1957656"/>
                  <a:gd name="connsiteX5933" fmla="*/ 2110593 w 2534905"/>
                  <a:gd name="connsiteY5933" fmla="*/ 1830156 h 1957656"/>
                  <a:gd name="connsiteX5934" fmla="*/ 2110275 w 2534905"/>
                  <a:gd name="connsiteY5934" fmla="*/ 1831428 h 1957656"/>
                  <a:gd name="connsiteX5935" fmla="*/ 2109639 w 2534905"/>
                  <a:gd name="connsiteY5935" fmla="*/ 1832540 h 1957656"/>
                  <a:gd name="connsiteX5936" fmla="*/ 2109321 w 2534905"/>
                  <a:gd name="connsiteY5936" fmla="*/ 1833653 h 1957656"/>
                  <a:gd name="connsiteX5937" fmla="*/ 2109958 w 2534905"/>
                  <a:gd name="connsiteY5937" fmla="*/ 1834607 h 1957656"/>
                  <a:gd name="connsiteX5938" fmla="*/ 2111547 w 2534905"/>
                  <a:gd name="connsiteY5938" fmla="*/ 1835879 h 1957656"/>
                  <a:gd name="connsiteX5939" fmla="*/ 2112501 w 2534905"/>
                  <a:gd name="connsiteY5939" fmla="*/ 1837151 h 1957656"/>
                  <a:gd name="connsiteX5940" fmla="*/ 2113932 w 2534905"/>
                  <a:gd name="connsiteY5940" fmla="*/ 1837787 h 1957656"/>
                  <a:gd name="connsiteX5941" fmla="*/ 2114568 w 2534905"/>
                  <a:gd name="connsiteY5941" fmla="*/ 1837310 h 1957656"/>
                  <a:gd name="connsiteX5942" fmla="*/ 2115203 w 2534905"/>
                  <a:gd name="connsiteY5942" fmla="*/ 1836674 h 1957656"/>
                  <a:gd name="connsiteX5943" fmla="*/ 2115840 w 2534905"/>
                  <a:gd name="connsiteY5943" fmla="*/ 1836197 h 1957656"/>
                  <a:gd name="connsiteX5944" fmla="*/ 2116953 w 2534905"/>
                  <a:gd name="connsiteY5944" fmla="*/ 1836515 h 1957656"/>
                  <a:gd name="connsiteX5945" fmla="*/ 2118224 w 2534905"/>
                  <a:gd name="connsiteY5945" fmla="*/ 1836833 h 1957656"/>
                  <a:gd name="connsiteX5946" fmla="*/ 2119496 w 2534905"/>
                  <a:gd name="connsiteY5946" fmla="*/ 1837310 h 1957656"/>
                  <a:gd name="connsiteX5947" fmla="*/ 2120609 w 2534905"/>
                  <a:gd name="connsiteY5947" fmla="*/ 1838264 h 1957656"/>
                  <a:gd name="connsiteX5948" fmla="*/ 2123630 w 2534905"/>
                  <a:gd name="connsiteY5948" fmla="*/ 1837787 h 1957656"/>
                  <a:gd name="connsiteX5949" fmla="*/ 2125219 w 2534905"/>
                  <a:gd name="connsiteY5949" fmla="*/ 1838264 h 1957656"/>
                  <a:gd name="connsiteX5950" fmla="*/ 2125537 w 2534905"/>
                  <a:gd name="connsiteY5950" fmla="*/ 1840012 h 1957656"/>
                  <a:gd name="connsiteX5951" fmla="*/ 2126491 w 2534905"/>
                  <a:gd name="connsiteY5951" fmla="*/ 1841125 h 1957656"/>
                  <a:gd name="connsiteX5952" fmla="*/ 2131260 w 2534905"/>
                  <a:gd name="connsiteY5952" fmla="*/ 1840489 h 1957656"/>
                  <a:gd name="connsiteX5953" fmla="*/ 2136825 w 2534905"/>
                  <a:gd name="connsiteY5953" fmla="*/ 1838423 h 1957656"/>
                  <a:gd name="connsiteX5954" fmla="*/ 2138891 w 2534905"/>
                  <a:gd name="connsiteY5954" fmla="*/ 1840172 h 1957656"/>
                  <a:gd name="connsiteX5955" fmla="*/ 2141435 w 2534905"/>
                  <a:gd name="connsiteY5955" fmla="*/ 1838900 h 1957656"/>
                  <a:gd name="connsiteX5956" fmla="*/ 2144297 w 2534905"/>
                  <a:gd name="connsiteY5956" fmla="*/ 1836992 h 1957656"/>
                  <a:gd name="connsiteX5957" fmla="*/ 2147317 w 2534905"/>
                  <a:gd name="connsiteY5957" fmla="*/ 1835561 h 1957656"/>
                  <a:gd name="connsiteX5958" fmla="*/ 2148430 w 2534905"/>
                  <a:gd name="connsiteY5958" fmla="*/ 1834448 h 1957656"/>
                  <a:gd name="connsiteX5959" fmla="*/ 2146204 w 2534905"/>
                  <a:gd name="connsiteY5959" fmla="*/ 1831746 h 1957656"/>
                  <a:gd name="connsiteX5960" fmla="*/ 2148907 w 2534905"/>
                  <a:gd name="connsiteY5960" fmla="*/ 1830315 h 1957656"/>
                  <a:gd name="connsiteX5961" fmla="*/ 2149543 w 2534905"/>
                  <a:gd name="connsiteY5961" fmla="*/ 1829361 h 1957656"/>
                  <a:gd name="connsiteX5962" fmla="*/ 2150656 w 2534905"/>
                  <a:gd name="connsiteY5962" fmla="*/ 1828725 h 1957656"/>
                  <a:gd name="connsiteX5963" fmla="*/ 2149543 w 2534905"/>
                  <a:gd name="connsiteY5963" fmla="*/ 1830792 h 1957656"/>
                  <a:gd name="connsiteX5964" fmla="*/ 2148271 w 2534905"/>
                  <a:gd name="connsiteY5964" fmla="*/ 1832382 h 1957656"/>
                  <a:gd name="connsiteX5965" fmla="*/ 2152723 w 2534905"/>
                  <a:gd name="connsiteY5965" fmla="*/ 1835720 h 1957656"/>
                  <a:gd name="connsiteX5966" fmla="*/ 2154789 w 2534905"/>
                  <a:gd name="connsiteY5966" fmla="*/ 1835720 h 1957656"/>
                  <a:gd name="connsiteX5967" fmla="*/ 2164487 w 2534905"/>
                  <a:gd name="connsiteY5967" fmla="*/ 1831587 h 1957656"/>
                  <a:gd name="connsiteX5968" fmla="*/ 2171959 w 2534905"/>
                  <a:gd name="connsiteY5968" fmla="*/ 1826817 h 1957656"/>
                  <a:gd name="connsiteX5969" fmla="*/ 2178477 w 2534905"/>
                  <a:gd name="connsiteY5969" fmla="*/ 1824274 h 1957656"/>
                  <a:gd name="connsiteX5970" fmla="*/ 2183087 w 2534905"/>
                  <a:gd name="connsiteY5970" fmla="*/ 1821412 h 1957656"/>
                  <a:gd name="connsiteX5971" fmla="*/ 2186584 w 2534905"/>
                  <a:gd name="connsiteY5971" fmla="*/ 1820935 h 1957656"/>
                  <a:gd name="connsiteX5972" fmla="*/ 2191831 w 2534905"/>
                  <a:gd name="connsiteY5972" fmla="*/ 1814735 h 1957656"/>
                  <a:gd name="connsiteX5973" fmla="*/ 2190401 w 2534905"/>
                  <a:gd name="connsiteY5973" fmla="*/ 1811237 h 1957656"/>
                  <a:gd name="connsiteX5974" fmla="*/ 2190718 w 2534905"/>
                  <a:gd name="connsiteY5974" fmla="*/ 1810125 h 1957656"/>
                  <a:gd name="connsiteX5975" fmla="*/ 2193421 w 2534905"/>
                  <a:gd name="connsiteY5975" fmla="*/ 1812986 h 1957656"/>
                  <a:gd name="connsiteX5976" fmla="*/ 2195011 w 2534905"/>
                  <a:gd name="connsiteY5976" fmla="*/ 1815212 h 1957656"/>
                  <a:gd name="connsiteX5977" fmla="*/ 2197237 w 2534905"/>
                  <a:gd name="connsiteY5977" fmla="*/ 1814417 h 1957656"/>
                  <a:gd name="connsiteX5978" fmla="*/ 2199780 w 2534905"/>
                  <a:gd name="connsiteY5978" fmla="*/ 1814099 h 1957656"/>
                  <a:gd name="connsiteX5979" fmla="*/ 2198667 w 2534905"/>
                  <a:gd name="connsiteY5979" fmla="*/ 1816007 h 1957656"/>
                  <a:gd name="connsiteX5980" fmla="*/ 2197396 w 2534905"/>
                  <a:gd name="connsiteY5980" fmla="*/ 1816961 h 1957656"/>
                  <a:gd name="connsiteX5981" fmla="*/ 2192785 w 2534905"/>
                  <a:gd name="connsiteY5981" fmla="*/ 1821571 h 1957656"/>
                  <a:gd name="connsiteX5982" fmla="*/ 2185154 w 2534905"/>
                  <a:gd name="connsiteY5982" fmla="*/ 1826976 h 1957656"/>
                  <a:gd name="connsiteX5983" fmla="*/ 2182769 w 2534905"/>
                  <a:gd name="connsiteY5983" fmla="*/ 1830633 h 1957656"/>
                  <a:gd name="connsiteX5984" fmla="*/ 2183882 w 2534905"/>
                  <a:gd name="connsiteY5984" fmla="*/ 1831428 h 1957656"/>
                  <a:gd name="connsiteX5985" fmla="*/ 2184995 w 2534905"/>
                  <a:gd name="connsiteY5985" fmla="*/ 1831428 h 1957656"/>
                  <a:gd name="connsiteX5986" fmla="*/ 2187380 w 2534905"/>
                  <a:gd name="connsiteY5986" fmla="*/ 1832540 h 1957656"/>
                  <a:gd name="connsiteX5987" fmla="*/ 2189288 w 2534905"/>
                  <a:gd name="connsiteY5987" fmla="*/ 1830474 h 1957656"/>
                  <a:gd name="connsiteX5988" fmla="*/ 2191672 w 2534905"/>
                  <a:gd name="connsiteY5988" fmla="*/ 1829520 h 1957656"/>
                  <a:gd name="connsiteX5989" fmla="*/ 2199303 w 2534905"/>
                  <a:gd name="connsiteY5989" fmla="*/ 1830315 h 1957656"/>
                  <a:gd name="connsiteX5990" fmla="*/ 2206457 w 2534905"/>
                  <a:gd name="connsiteY5990" fmla="*/ 1829520 h 1957656"/>
                  <a:gd name="connsiteX5991" fmla="*/ 2211703 w 2534905"/>
                  <a:gd name="connsiteY5991" fmla="*/ 1830633 h 1957656"/>
                  <a:gd name="connsiteX5992" fmla="*/ 2220129 w 2534905"/>
                  <a:gd name="connsiteY5992" fmla="*/ 1829997 h 1957656"/>
                  <a:gd name="connsiteX5993" fmla="*/ 2227125 w 2534905"/>
                  <a:gd name="connsiteY5993" fmla="*/ 1831110 h 1957656"/>
                  <a:gd name="connsiteX5994" fmla="*/ 2224421 w 2534905"/>
                  <a:gd name="connsiteY5994" fmla="*/ 1832700 h 1957656"/>
                  <a:gd name="connsiteX5995" fmla="*/ 2216155 w 2534905"/>
                  <a:gd name="connsiteY5995" fmla="*/ 1833017 h 1957656"/>
                  <a:gd name="connsiteX5996" fmla="*/ 2206298 w 2534905"/>
                  <a:gd name="connsiteY5996" fmla="*/ 1836356 h 1957656"/>
                  <a:gd name="connsiteX5997" fmla="*/ 2203754 w 2534905"/>
                  <a:gd name="connsiteY5997" fmla="*/ 1838900 h 1957656"/>
                  <a:gd name="connsiteX5998" fmla="*/ 2205185 w 2534905"/>
                  <a:gd name="connsiteY5998" fmla="*/ 1843351 h 1957656"/>
                  <a:gd name="connsiteX5999" fmla="*/ 2202324 w 2534905"/>
                  <a:gd name="connsiteY5999" fmla="*/ 1840172 h 1957656"/>
                  <a:gd name="connsiteX6000" fmla="*/ 2198826 w 2534905"/>
                  <a:gd name="connsiteY6000" fmla="*/ 1839377 h 1957656"/>
                  <a:gd name="connsiteX6001" fmla="*/ 2198508 w 2534905"/>
                  <a:gd name="connsiteY6001" fmla="*/ 1837628 h 1957656"/>
                  <a:gd name="connsiteX6002" fmla="*/ 2198508 w 2534905"/>
                  <a:gd name="connsiteY6002" fmla="*/ 1835879 h 1957656"/>
                  <a:gd name="connsiteX6003" fmla="*/ 2199303 w 2534905"/>
                  <a:gd name="connsiteY6003" fmla="*/ 1834766 h 1957656"/>
                  <a:gd name="connsiteX6004" fmla="*/ 2199621 w 2534905"/>
                  <a:gd name="connsiteY6004" fmla="*/ 1833335 h 1957656"/>
                  <a:gd name="connsiteX6005" fmla="*/ 2196283 w 2534905"/>
                  <a:gd name="connsiteY6005" fmla="*/ 1832382 h 1957656"/>
                  <a:gd name="connsiteX6006" fmla="*/ 2197396 w 2534905"/>
                  <a:gd name="connsiteY6006" fmla="*/ 1833494 h 1957656"/>
                  <a:gd name="connsiteX6007" fmla="*/ 2196124 w 2534905"/>
                  <a:gd name="connsiteY6007" fmla="*/ 1835243 h 1957656"/>
                  <a:gd name="connsiteX6008" fmla="*/ 2187380 w 2534905"/>
                  <a:gd name="connsiteY6008" fmla="*/ 1837946 h 1957656"/>
                  <a:gd name="connsiteX6009" fmla="*/ 2183087 w 2534905"/>
                  <a:gd name="connsiteY6009" fmla="*/ 1840012 h 1957656"/>
                  <a:gd name="connsiteX6010" fmla="*/ 2161466 w 2534905"/>
                  <a:gd name="connsiteY6010" fmla="*/ 1852731 h 1957656"/>
                  <a:gd name="connsiteX6011" fmla="*/ 2160513 w 2534905"/>
                  <a:gd name="connsiteY6011" fmla="*/ 1853526 h 1957656"/>
                  <a:gd name="connsiteX6012" fmla="*/ 2159400 w 2534905"/>
                  <a:gd name="connsiteY6012" fmla="*/ 1854956 h 1957656"/>
                  <a:gd name="connsiteX6013" fmla="*/ 2163374 w 2534905"/>
                  <a:gd name="connsiteY6013" fmla="*/ 1853844 h 1957656"/>
                  <a:gd name="connsiteX6014" fmla="*/ 2165758 w 2534905"/>
                  <a:gd name="connsiteY6014" fmla="*/ 1852731 h 1957656"/>
                  <a:gd name="connsiteX6015" fmla="*/ 2165282 w 2534905"/>
                  <a:gd name="connsiteY6015" fmla="*/ 1853685 h 1957656"/>
                  <a:gd name="connsiteX6016" fmla="*/ 2162579 w 2534905"/>
                  <a:gd name="connsiteY6016" fmla="*/ 1855592 h 1957656"/>
                  <a:gd name="connsiteX6017" fmla="*/ 2160672 w 2534905"/>
                  <a:gd name="connsiteY6017" fmla="*/ 1856705 h 1957656"/>
                  <a:gd name="connsiteX6018" fmla="*/ 2157968 w 2534905"/>
                  <a:gd name="connsiteY6018" fmla="*/ 1856705 h 1957656"/>
                  <a:gd name="connsiteX6019" fmla="*/ 2153994 w 2534905"/>
                  <a:gd name="connsiteY6019" fmla="*/ 1857977 h 1957656"/>
                  <a:gd name="connsiteX6020" fmla="*/ 2150973 w 2534905"/>
                  <a:gd name="connsiteY6020" fmla="*/ 1859885 h 1957656"/>
                  <a:gd name="connsiteX6021" fmla="*/ 2149066 w 2534905"/>
                  <a:gd name="connsiteY6021" fmla="*/ 1861952 h 1957656"/>
                  <a:gd name="connsiteX6022" fmla="*/ 2148112 w 2534905"/>
                  <a:gd name="connsiteY6022" fmla="*/ 1863223 h 1957656"/>
                  <a:gd name="connsiteX6023" fmla="*/ 2147476 w 2534905"/>
                  <a:gd name="connsiteY6023" fmla="*/ 1864336 h 1957656"/>
                  <a:gd name="connsiteX6024" fmla="*/ 2153358 w 2534905"/>
                  <a:gd name="connsiteY6024" fmla="*/ 1859408 h 1957656"/>
                  <a:gd name="connsiteX6025" fmla="*/ 2155425 w 2534905"/>
                  <a:gd name="connsiteY6025" fmla="*/ 1859408 h 1957656"/>
                  <a:gd name="connsiteX6026" fmla="*/ 2148748 w 2534905"/>
                  <a:gd name="connsiteY6026" fmla="*/ 1866721 h 1957656"/>
                  <a:gd name="connsiteX6027" fmla="*/ 2146045 w 2534905"/>
                  <a:gd name="connsiteY6027" fmla="*/ 1874511 h 1957656"/>
                  <a:gd name="connsiteX6028" fmla="*/ 2146045 w 2534905"/>
                  <a:gd name="connsiteY6028" fmla="*/ 1876736 h 1957656"/>
                  <a:gd name="connsiteX6029" fmla="*/ 2147953 w 2534905"/>
                  <a:gd name="connsiteY6029" fmla="*/ 1886116 h 1957656"/>
                  <a:gd name="connsiteX6030" fmla="*/ 2150497 w 2534905"/>
                  <a:gd name="connsiteY6030" fmla="*/ 1888660 h 1957656"/>
                  <a:gd name="connsiteX6031" fmla="*/ 2151451 w 2534905"/>
                  <a:gd name="connsiteY6031" fmla="*/ 1887388 h 1957656"/>
                  <a:gd name="connsiteX6032" fmla="*/ 2152086 w 2534905"/>
                  <a:gd name="connsiteY6032" fmla="*/ 1886116 h 1957656"/>
                  <a:gd name="connsiteX6033" fmla="*/ 2154789 w 2534905"/>
                  <a:gd name="connsiteY6033" fmla="*/ 1886752 h 1957656"/>
                  <a:gd name="connsiteX6034" fmla="*/ 2156220 w 2534905"/>
                  <a:gd name="connsiteY6034" fmla="*/ 1888819 h 1957656"/>
                  <a:gd name="connsiteX6035" fmla="*/ 2159081 w 2534905"/>
                  <a:gd name="connsiteY6035" fmla="*/ 1894860 h 1957656"/>
                  <a:gd name="connsiteX6036" fmla="*/ 2161307 w 2534905"/>
                  <a:gd name="connsiteY6036" fmla="*/ 1895814 h 1957656"/>
                  <a:gd name="connsiteX6037" fmla="*/ 2164169 w 2534905"/>
                  <a:gd name="connsiteY6037" fmla="*/ 1895178 h 1957656"/>
                  <a:gd name="connsiteX6038" fmla="*/ 2166554 w 2534905"/>
                  <a:gd name="connsiteY6038" fmla="*/ 1896450 h 1957656"/>
                  <a:gd name="connsiteX6039" fmla="*/ 2167508 w 2534905"/>
                  <a:gd name="connsiteY6039" fmla="*/ 1896450 h 1957656"/>
                  <a:gd name="connsiteX6040" fmla="*/ 2168143 w 2534905"/>
                  <a:gd name="connsiteY6040" fmla="*/ 1894860 h 1957656"/>
                  <a:gd name="connsiteX6041" fmla="*/ 2169415 w 2534905"/>
                  <a:gd name="connsiteY6041" fmla="*/ 1894860 h 1957656"/>
                  <a:gd name="connsiteX6042" fmla="*/ 2170687 w 2534905"/>
                  <a:gd name="connsiteY6042" fmla="*/ 1895337 h 1957656"/>
                  <a:gd name="connsiteX6043" fmla="*/ 2171164 w 2534905"/>
                  <a:gd name="connsiteY6043" fmla="*/ 1891203 h 1957656"/>
                  <a:gd name="connsiteX6044" fmla="*/ 2173866 w 2534905"/>
                  <a:gd name="connsiteY6044" fmla="*/ 1889137 h 1957656"/>
                  <a:gd name="connsiteX6045" fmla="*/ 2175616 w 2534905"/>
                  <a:gd name="connsiteY6045" fmla="*/ 1889137 h 1957656"/>
                  <a:gd name="connsiteX6046" fmla="*/ 2178000 w 2534905"/>
                  <a:gd name="connsiteY6046" fmla="*/ 1889137 h 1957656"/>
                  <a:gd name="connsiteX6047" fmla="*/ 2184518 w 2534905"/>
                  <a:gd name="connsiteY6047" fmla="*/ 1884208 h 1957656"/>
                  <a:gd name="connsiteX6048" fmla="*/ 2185630 w 2534905"/>
                  <a:gd name="connsiteY6048" fmla="*/ 1881983 h 1957656"/>
                  <a:gd name="connsiteX6049" fmla="*/ 2189447 w 2534905"/>
                  <a:gd name="connsiteY6049" fmla="*/ 1878803 h 1957656"/>
                  <a:gd name="connsiteX6050" fmla="*/ 2192626 w 2534905"/>
                  <a:gd name="connsiteY6050" fmla="*/ 1874511 h 1957656"/>
                  <a:gd name="connsiteX6051" fmla="*/ 2195805 w 2534905"/>
                  <a:gd name="connsiteY6051" fmla="*/ 1872921 h 1957656"/>
                  <a:gd name="connsiteX6052" fmla="*/ 2198350 w 2534905"/>
                  <a:gd name="connsiteY6052" fmla="*/ 1868787 h 1957656"/>
                  <a:gd name="connsiteX6053" fmla="*/ 2199621 w 2534905"/>
                  <a:gd name="connsiteY6053" fmla="*/ 1869264 h 1957656"/>
                  <a:gd name="connsiteX6054" fmla="*/ 2201370 w 2534905"/>
                  <a:gd name="connsiteY6054" fmla="*/ 1867834 h 1957656"/>
                  <a:gd name="connsiteX6055" fmla="*/ 2200257 w 2534905"/>
                  <a:gd name="connsiteY6055" fmla="*/ 1864972 h 1957656"/>
                  <a:gd name="connsiteX6056" fmla="*/ 2199462 w 2534905"/>
                  <a:gd name="connsiteY6056" fmla="*/ 1863859 h 1957656"/>
                  <a:gd name="connsiteX6057" fmla="*/ 2200893 w 2534905"/>
                  <a:gd name="connsiteY6057" fmla="*/ 1860203 h 1957656"/>
                  <a:gd name="connsiteX6058" fmla="*/ 2204391 w 2534905"/>
                  <a:gd name="connsiteY6058" fmla="*/ 1858931 h 1957656"/>
                  <a:gd name="connsiteX6059" fmla="*/ 2206298 w 2534905"/>
                  <a:gd name="connsiteY6059" fmla="*/ 1862428 h 1957656"/>
                  <a:gd name="connsiteX6060" fmla="*/ 2207888 w 2534905"/>
                  <a:gd name="connsiteY6060" fmla="*/ 1860362 h 1957656"/>
                  <a:gd name="connsiteX6061" fmla="*/ 2207888 w 2534905"/>
                  <a:gd name="connsiteY6061" fmla="*/ 1858931 h 1957656"/>
                  <a:gd name="connsiteX6062" fmla="*/ 2209160 w 2534905"/>
                  <a:gd name="connsiteY6062" fmla="*/ 1856864 h 1957656"/>
                  <a:gd name="connsiteX6063" fmla="*/ 2211386 w 2534905"/>
                  <a:gd name="connsiteY6063" fmla="*/ 1858295 h 1957656"/>
                  <a:gd name="connsiteX6064" fmla="*/ 2212340 w 2534905"/>
                  <a:gd name="connsiteY6064" fmla="*/ 1860362 h 1957656"/>
                  <a:gd name="connsiteX6065" fmla="*/ 2214405 w 2534905"/>
                  <a:gd name="connsiteY6065" fmla="*/ 1861634 h 1957656"/>
                  <a:gd name="connsiteX6066" fmla="*/ 2216155 w 2534905"/>
                  <a:gd name="connsiteY6066" fmla="*/ 1862428 h 1957656"/>
                  <a:gd name="connsiteX6067" fmla="*/ 2220447 w 2534905"/>
                  <a:gd name="connsiteY6067" fmla="*/ 1862428 h 1957656"/>
                  <a:gd name="connsiteX6068" fmla="*/ 2221719 w 2534905"/>
                  <a:gd name="connsiteY6068" fmla="*/ 1861475 h 1957656"/>
                  <a:gd name="connsiteX6069" fmla="*/ 2222354 w 2534905"/>
                  <a:gd name="connsiteY6069" fmla="*/ 1860521 h 1957656"/>
                  <a:gd name="connsiteX6070" fmla="*/ 2222037 w 2534905"/>
                  <a:gd name="connsiteY6070" fmla="*/ 1858136 h 1957656"/>
                  <a:gd name="connsiteX6071" fmla="*/ 2220765 w 2534905"/>
                  <a:gd name="connsiteY6071" fmla="*/ 1855592 h 1957656"/>
                  <a:gd name="connsiteX6072" fmla="*/ 2222514 w 2534905"/>
                  <a:gd name="connsiteY6072" fmla="*/ 1856546 h 1957656"/>
                  <a:gd name="connsiteX6073" fmla="*/ 2225058 w 2534905"/>
                  <a:gd name="connsiteY6073" fmla="*/ 1857023 h 1957656"/>
                  <a:gd name="connsiteX6074" fmla="*/ 2227284 w 2534905"/>
                  <a:gd name="connsiteY6074" fmla="*/ 1856546 h 1957656"/>
                  <a:gd name="connsiteX6075" fmla="*/ 2229349 w 2534905"/>
                  <a:gd name="connsiteY6075" fmla="*/ 1856864 h 1957656"/>
                  <a:gd name="connsiteX6076" fmla="*/ 2233642 w 2534905"/>
                  <a:gd name="connsiteY6076" fmla="*/ 1854480 h 1957656"/>
                  <a:gd name="connsiteX6077" fmla="*/ 2235550 w 2534905"/>
                  <a:gd name="connsiteY6077" fmla="*/ 1854480 h 1957656"/>
                  <a:gd name="connsiteX6078" fmla="*/ 2237140 w 2534905"/>
                  <a:gd name="connsiteY6078" fmla="*/ 1854480 h 1957656"/>
                  <a:gd name="connsiteX6079" fmla="*/ 2244771 w 2534905"/>
                  <a:gd name="connsiteY6079" fmla="*/ 1851936 h 1957656"/>
                  <a:gd name="connsiteX6080" fmla="*/ 2252084 w 2534905"/>
                  <a:gd name="connsiteY6080" fmla="*/ 1849869 h 1957656"/>
                  <a:gd name="connsiteX6081" fmla="*/ 2259237 w 2534905"/>
                  <a:gd name="connsiteY6081" fmla="*/ 1846531 h 1957656"/>
                  <a:gd name="connsiteX6082" fmla="*/ 2266073 w 2534905"/>
                  <a:gd name="connsiteY6082" fmla="*/ 1844464 h 1957656"/>
                  <a:gd name="connsiteX6083" fmla="*/ 2272751 w 2534905"/>
                  <a:gd name="connsiteY6083" fmla="*/ 1841284 h 1957656"/>
                  <a:gd name="connsiteX6084" fmla="*/ 2274818 w 2534905"/>
                  <a:gd name="connsiteY6084" fmla="*/ 1840966 h 1957656"/>
                  <a:gd name="connsiteX6085" fmla="*/ 2276885 w 2534905"/>
                  <a:gd name="connsiteY6085" fmla="*/ 1839694 h 1957656"/>
                  <a:gd name="connsiteX6086" fmla="*/ 2279110 w 2534905"/>
                  <a:gd name="connsiteY6086" fmla="*/ 1838900 h 1957656"/>
                  <a:gd name="connsiteX6087" fmla="*/ 2281176 w 2534905"/>
                  <a:gd name="connsiteY6087" fmla="*/ 1838900 h 1957656"/>
                  <a:gd name="connsiteX6088" fmla="*/ 2284356 w 2534905"/>
                  <a:gd name="connsiteY6088" fmla="*/ 1837787 h 1957656"/>
                  <a:gd name="connsiteX6089" fmla="*/ 2287377 w 2534905"/>
                  <a:gd name="connsiteY6089" fmla="*/ 1836038 h 1957656"/>
                  <a:gd name="connsiteX6090" fmla="*/ 2290716 w 2534905"/>
                  <a:gd name="connsiteY6090" fmla="*/ 1835243 h 1957656"/>
                  <a:gd name="connsiteX6091" fmla="*/ 2292623 w 2534905"/>
                  <a:gd name="connsiteY6091" fmla="*/ 1836038 h 1957656"/>
                  <a:gd name="connsiteX6092" fmla="*/ 2293577 w 2534905"/>
                  <a:gd name="connsiteY6092" fmla="*/ 1835402 h 1957656"/>
                  <a:gd name="connsiteX6093" fmla="*/ 2294690 w 2534905"/>
                  <a:gd name="connsiteY6093" fmla="*/ 1833971 h 1957656"/>
                  <a:gd name="connsiteX6094" fmla="*/ 2293577 w 2534905"/>
                  <a:gd name="connsiteY6094" fmla="*/ 1832540 h 1957656"/>
                  <a:gd name="connsiteX6095" fmla="*/ 2292623 w 2534905"/>
                  <a:gd name="connsiteY6095" fmla="*/ 1831905 h 1957656"/>
                  <a:gd name="connsiteX6096" fmla="*/ 2282449 w 2534905"/>
                  <a:gd name="connsiteY6096" fmla="*/ 1831269 h 1957656"/>
                  <a:gd name="connsiteX6097" fmla="*/ 2284834 w 2534905"/>
                  <a:gd name="connsiteY6097" fmla="*/ 1829679 h 1957656"/>
                  <a:gd name="connsiteX6098" fmla="*/ 2287536 w 2534905"/>
                  <a:gd name="connsiteY6098" fmla="*/ 1828566 h 1957656"/>
                  <a:gd name="connsiteX6099" fmla="*/ 2287536 w 2534905"/>
                  <a:gd name="connsiteY6099" fmla="*/ 1827294 h 1957656"/>
                  <a:gd name="connsiteX6100" fmla="*/ 2285628 w 2534905"/>
                  <a:gd name="connsiteY6100" fmla="*/ 1823797 h 1957656"/>
                  <a:gd name="connsiteX6101" fmla="*/ 2283402 w 2534905"/>
                  <a:gd name="connsiteY6101" fmla="*/ 1821094 h 1957656"/>
                  <a:gd name="connsiteX6102" fmla="*/ 2281495 w 2534905"/>
                  <a:gd name="connsiteY6102" fmla="*/ 1819663 h 1957656"/>
                  <a:gd name="connsiteX6103" fmla="*/ 2276726 w 2534905"/>
                  <a:gd name="connsiteY6103" fmla="*/ 1821253 h 1957656"/>
                  <a:gd name="connsiteX6104" fmla="*/ 2273228 w 2534905"/>
                  <a:gd name="connsiteY6104" fmla="*/ 1820776 h 1957656"/>
                  <a:gd name="connsiteX6105" fmla="*/ 2270366 w 2534905"/>
                  <a:gd name="connsiteY6105" fmla="*/ 1818709 h 1957656"/>
                  <a:gd name="connsiteX6106" fmla="*/ 2269412 w 2534905"/>
                  <a:gd name="connsiteY6106" fmla="*/ 1815689 h 1957656"/>
                  <a:gd name="connsiteX6107" fmla="*/ 2269094 w 2534905"/>
                  <a:gd name="connsiteY6107" fmla="*/ 1813781 h 1957656"/>
                  <a:gd name="connsiteX6108" fmla="*/ 2268140 w 2534905"/>
                  <a:gd name="connsiteY6108" fmla="*/ 1813145 h 1957656"/>
                  <a:gd name="connsiteX6109" fmla="*/ 2260669 w 2534905"/>
                  <a:gd name="connsiteY6109" fmla="*/ 1818074 h 1957656"/>
                  <a:gd name="connsiteX6110" fmla="*/ 2254787 w 2534905"/>
                  <a:gd name="connsiteY6110" fmla="*/ 1820458 h 1957656"/>
                  <a:gd name="connsiteX6111" fmla="*/ 2253992 w 2534905"/>
                  <a:gd name="connsiteY6111" fmla="*/ 1821253 h 1957656"/>
                  <a:gd name="connsiteX6112" fmla="*/ 2253038 w 2534905"/>
                  <a:gd name="connsiteY6112" fmla="*/ 1821889 h 1957656"/>
                  <a:gd name="connsiteX6113" fmla="*/ 2250017 w 2534905"/>
                  <a:gd name="connsiteY6113" fmla="*/ 1820458 h 1957656"/>
                  <a:gd name="connsiteX6114" fmla="*/ 2245247 w 2534905"/>
                  <a:gd name="connsiteY6114" fmla="*/ 1820935 h 1957656"/>
                  <a:gd name="connsiteX6115" fmla="*/ 2246201 w 2534905"/>
                  <a:gd name="connsiteY6115" fmla="*/ 1819663 h 1957656"/>
                  <a:gd name="connsiteX6116" fmla="*/ 2246678 w 2534905"/>
                  <a:gd name="connsiteY6116" fmla="*/ 1817756 h 1957656"/>
                  <a:gd name="connsiteX6117" fmla="*/ 2240637 w 2534905"/>
                  <a:gd name="connsiteY6117" fmla="*/ 1816484 h 1957656"/>
                  <a:gd name="connsiteX6118" fmla="*/ 2234914 w 2534905"/>
                  <a:gd name="connsiteY6118" fmla="*/ 1816484 h 1957656"/>
                  <a:gd name="connsiteX6119" fmla="*/ 2231735 w 2534905"/>
                  <a:gd name="connsiteY6119" fmla="*/ 1817120 h 1957656"/>
                  <a:gd name="connsiteX6120" fmla="*/ 2229509 w 2534905"/>
                  <a:gd name="connsiteY6120" fmla="*/ 1817120 h 1957656"/>
                  <a:gd name="connsiteX6121" fmla="*/ 2228873 w 2534905"/>
                  <a:gd name="connsiteY6121" fmla="*/ 1816325 h 1957656"/>
                  <a:gd name="connsiteX6122" fmla="*/ 2227601 w 2534905"/>
                  <a:gd name="connsiteY6122" fmla="*/ 1815212 h 1957656"/>
                  <a:gd name="connsiteX6123" fmla="*/ 2223309 w 2534905"/>
                  <a:gd name="connsiteY6123" fmla="*/ 1812986 h 1957656"/>
                  <a:gd name="connsiteX6124" fmla="*/ 2221560 w 2534905"/>
                  <a:gd name="connsiteY6124" fmla="*/ 1812986 h 1957656"/>
                  <a:gd name="connsiteX6125" fmla="*/ 2217744 w 2534905"/>
                  <a:gd name="connsiteY6125" fmla="*/ 1813622 h 1957656"/>
                  <a:gd name="connsiteX6126" fmla="*/ 2212816 w 2534905"/>
                  <a:gd name="connsiteY6126" fmla="*/ 1809966 h 1957656"/>
                  <a:gd name="connsiteX6127" fmla="*/ 2207570 w 2534905"/>
                  <a:gd name="connsiteY6127" fmla="*/ 1807740 h 1957656"/>
                  <a:gd name="connsiteX6128" fmla="*/ 2214088 w 2534905"/>
                  <a:gd name="connsiteY6128" fmla="*/ 1804719 h 1957656"/>
                  <a:gd name="connsiteX6129" fmla="*/ 2212975 w 2534905"/>
                  <a:gd name="connsiteY6129" fmla="*/ 1803289 h 1957656"/>
                  <a:gd name="connsiteX6130" fmla="*/ 2211703 w 2534905"/>
                  <a:gd name="connsiteY6130" fmla="*/ 1802653 h 1957656"/>
                  <a:gd name="connsiteX6131" fmla="*/ 2205185 w 2534905"/>
                  <a:gd name="connsiteY6131" fmla="*/ 1801699 h 1957656"/>
                  <a:gd name="connsiteX6132" fmla="*/ 2203278 w 2534905"/>
                  <a:gd name="connsiteY6132" fmla="*/ 1800745 h 1957656"/>
                  <a:gd name="connsiteX6133" fmla="*/ 2193739 w 2534905"/>
                  <a:gd name="connsiteY6133" fmla="*/ 1799950 h 1957656"/>
                  <a:gd name="connsiteX6134" fmla="*/ 2193262 w 2534905"/>
                  <a:gd name="connsiteY6134" fmla="*/ 1797406 h 1957656"/>
                  <a:gd name="connsiteX6135" fmla="*/ 2190718 w 2534905"/>
                  <a:gd name="connsiteY6135" fmla="*/ 1795817 h 1957656"/>
                  <a:gd name="connsiteX6136" fmla="*/ 2190718 w 2534905"/>
                  <a:gd name="connsiteY6136" fmla="*/ 1793273 h 1957656"/>
                  <a:gd name="connsiteX6137" fmla="*/ 2189447 w 2534905"/>
                  <a:gd name="connsiteY6137" fmla="*/ 1790093 h 1957656"/>
                  <a:gd name="connsiteX6138" fmla="*/ 2188334 w 2534905"/>
                  <a:gd name="connsiteY6138" fmla="*/ 1784370 h 1957656"/>
                  <a:gd name="connsiteX6139" fmla="*/ 2185790 w 2534905"/>
                  <a:gd name="connsiteY6139" fmla="*/ 1783416 h 1957656"/>
                  <a:gd name="connsiteX6140" fmla="*/ 2183882 w 2534905"/>
                  <a:gd name="connsiteY6140" fmla="*/ 1778965 h 1957656"/>
                  <a:gd name="connsiteX6141" fmla="*/ 2183246 w 2534905"/>
                  <a:gd name="connsiteY6141" fmla="*/ 1776580 h 1957656"/>
                  <a:gd name="connsiteX6142" fmla="*/ 2184359 w 2534905"/>
                  <a:gd name="connsiteY6142" fmla="*/ 1774037 h 1957656"/>
                  <a:gd name="connsiteX6143" fmla="*/ 2185313 w 2534905"/>
                  <a:gd name="connsiteY6143" fmla="*/ 1770380 h 1957656"/>
                  <a:gd name="connsiteX6144" fmla="*/ 2182133 w 2534905"/>
                  <a:gd name="connsiteY6144" fmla="*/ 1769426 h 1957656"/>
                  <a:gd name="connsiteX6145" fmla="*/ 2179272 w 2534905"/>
                  <a:gd name="connsiteY6145" fmla="*/ 1769426 h 1957656"/>
                  <a:gd name="connsiteX6146" fmla="*/ 2174979 w 2534905"/>
                  <a:gd name="connsiteY6146" fmla="*/ 1770698 h 1957656"/>
                  <a:gd name="connsiteX6147" fmla="*/ 2173072 w 2534905"/>
                  <a:gd name="connsiteY6147" fmla="*/ 1770062 h 1957656"/>
                  <a:gd name="connsiteX6148" fmla="*/ 2171323 w 2534905"/>
                  <a:gd name="connsiteY6148" fmla="*/ 1768949 h 1957656"/>
                  <a:gd name="connsiteX6149" fmla="*/ 2178000 w 2534905"/>
                  <a:gd name="connsiteY6149" fmla="*/ 1764180 h 1957656"/>
                  <a:gd name="connsiteX6150" fmla="*/ 2182928 w 2534905"/>
                  <a:gd name="connsiteY6150" fmla="*/ 1759252 h 1957656"/>
                  <a:gd name="connsiteX6151" fmla="*/ 2184677 w 2534905"/>
                  <a:gd name="connsiteY6151" fmla="*/ 1751939 h 1957656"/>
                  <a:gd name="connsiteX6152" fmla="*/ 2187221 w 2534905"/>
                  <a:gd name="connsiteY6152" fmla="*/ 1748123 h 1957656"/>
                  <a:gd name="connsiteX6153" fmla="*/ 2188969 w 2534905"/>
                  <a:gd name="connsiteY6153" fmla="*/ 1746215 h 1957656"/>
                  <a:gd name="connsiteX6154" fmla="*/ 2184041 w 2534905"/>
                  <a:gd name="connsiteY6154" fmla="*/ 1743513 h 1957656"/>
                  <a:gd name="connsiteX6155" fmla="*/ 2179113 w 2534905"/>
                  <a:gd name="connsiteY6155" fmla="*/ 1743513 h 1957656"/>
                  <a:gd name="connsiteX6156" fmla="*/ 2180385 w 2534905"/>
                  <a:gd name="connsiteY6156" fmla="*/ 1741764 h 1957656"/>
                  <a:gd name="connsiteX6157" fmla="*/ 2173866 w 2534905"/>
                  <a:gd name="connsiteY6157" fmla="*/ 1743036 h 1957656"/>
                  <a:gd name="connsiteX6158" fmla="*/ 2170528 w 2534905"/>
                  <a:gd name="connsiteY6158" fmla="*/ 1744626 h 1957656"/>
                  <a:gd name="connsiteX6159" fmla="*/ 2166554 w 2534905"/>
                  <a:gd name="connsiteY6159" fmla="*/ 1747646 h 1957656"/>
                  <a:gd name="connsiteX6160" fmla="*/ 2163056 w 2534905"/>
                  <a:gd name="connsiteY6160" fmla="*/ 1748282 h 1957656"/>
                  <a:gd name="connsiteX6161" fmla="*/ 2161307 w 2534905"/>
                  <a:gd name="connsiteY6161" fmla="*/ 1747328 h 1957656"/>
                  <a:gd name="connsiteX6162" fmla="*/ 2158763 w 2534905"/>
                  <a:gd name="connsiteY6162" fmla="*/ 1741287 h 1957656"/>
                  <a:gd name="connsiteX6163" fmla="*/ 2156061 w 2534905"/>
                  <a:gd name="connsiteY6163" fmla="*/ 1739379 h 1957656"/>
                  <a:gd name="connsiteX6164" fmla="*/ 2145728 w 2534905"/>
                  <a:gd name="connsiteY6164" fmla="*/ 1736518 h 1957656"/>
                  <a:gd name="connsiteX6165" fmla="*/ 2141435 w 2534905"/>
                  <a:gd name="connsiteY6165" fmla="*/ 1733815 h 1957656"/>
                  <a:gd name="connsiteX6166" fmla="*/ 2139527 w 2534905"/>
                  <a:gd name="connsiteY6166" fmla="*/ 1733815 h 1957656"/>
                  <a:gd name="connsiteX6167" fmla="*/ 2133645 w 2534905"/>
                  <a:gd name="connsiteY6167" fmla="*/ 1735564 h 1957656"/>
                  <a:gd name="connsiteX6168" fmla="*/ 2131579 w 2534905"/>
                  <a:gd name="connsiteY6168" fmla="*/ 1735087 h 1957656"/>
                  <a:gd name="connsiteX6169" fmla="*/ 2138891 w 2534905"/>
                  <a:gd name="connsiteY6169" fmla="*/ 1731590 h 1957656"/>
                  <a:gd name="connsiteX6170" fmla="*/ 2142548 w 2534905"/>
                  <a:gd name="connsiteY6170" fmla="*/ 1732384 h 1957656"/>
                  <a:gd name="connsiteX6171" fmla="*/ 2144774 w 2534905"/>
                  <a:gd name="connsiteY6171" fmla="*/ 1731748 h 1957656"/>
                  <a:gd name="connsiteX6172" fmla="*/ 2149543 w 2534905"/>
                  <a:gd name="connsiteY6172" fmla="*/ 1732225 h 1957656"/>
                  <a:gd name="connsiteX6173" fmla="*/ 2151610 w 2534905"/>
                  <a:gd name="connsiteY6173" fmla="*/ 1730636 h 1957656"/>
                  <a:gd name="connsiteX6174" fmla="*/ 2153994 w 2534905"/>
                  <a:gd name="connsiteY6174" fmla="*/ 1729046 h 1957656"/>
                  <a:gd name="connsiteX6175" fmla="*/ 2158922 w 2534905"/>
                  <a:gd name="connsiteY6175" fmla="*/ 1731907 h 1957656"/>
                  <a:gd name="connsiteX6176" fmla="*/ 2166871 w 2534905"/>
                  <a:gd name="connsiteY6176" fmla="*/ 1734769 h 1957656"/>
                  <a:gd name="connsiteX6177" fmla="*/ 2170210 w 2534905"/>
                  <a:gd name="connsiteY6177" fmla="*/ 1735564 h 1957656"/>
                  <a:gd name="connsiteX6178" fmla="*/ 2173072 w 2534905"/>
                  <a:gd name="connsiteY6178" fmla="*/ 1735246 h 1957656"/>
                  <a:gd name="connsiteX6179" fmla="*/ 2179431 w 2534905"/>
                  <a:gd name="connsiteY6179" fmla="*/ 1732066 h 1957656"/>
                  <a:gd name="connsiteX6180" fmla="*/ 2181656 w 2534905"/>
                  <a:gd name="connsiteY6180" fmla="*/ 1730159 h 1957656"/>
                  <a:gd name="connsiteX6181" fmla="*/ 2185630 w 2534905"/>
                  <a:gd name="connsiteY6181" fmla="*/ 1728887 h 1957656"/>
                  <a:gd name="connsiteX6182" fmla="*/ 2187221 w 2534905"/>
                  <a:gd name="connsiteY6182" fmla="*/ 1727774 h 1957656"/>
                  <a:gd name="connsiteX6183" fmla="*/ 2188969 w 2534905"/>
                  <a:gd name="connsiteY6183" fmla="*/ 1724753 h 1957656"/>
                  <a:gd name="connsiteX6184" fmla="*/ 2191036 w 2534905"/>
                  <a:gd name="connsiteY6184" fmla="*/ 1722846 h 1957656"/>
                  <a:gd name="connsiteX6185" fmla="*/ 2199144 w 2534905"/>
                  <a:gd name="connsiteY6185" fmla="*/ 1720620 h 1957656"/>
                  <a:gd name="connsiteX6186" fmla="*/ 2201847 w 2534905"/>
                  <a:gd name="connsiteY6186" fmla="*/ 1716010 h 1957656"/>
                  <a:gd name="connsiteX6187" fmla="*/ 2201847 w 2534905"/>
                  <a:gd name="connsiteY6187" fmla="*/ 1710763 h 1957656"/>
                  <a:gd name="connsiteX6188" fmla="*/ 2197237 w 2534905"/>
                  <a:gd name="connsiteY6188" fmla="*/ 1706630 h 1957656"/>
                  <a:gd name="connsiteX6189" fmla="*/ 2194375 w 2534905"/>
                  <a:gd name="connsiteY6189" fmla="*/ 1705199 h 1957656"/>
                  <a:gd name="connsiteX6190" fmla="*/ 2198508 w 2534905"/>
                  <a:gd name="connsiteY6190" fmla="*/ 1705199 h 1957656"/>
                  <a:gd name="connsiteX6191" fmla="*/ 2203119 w 2534905"/>
                  <a:gd name="connsiteY6191" fmla="*/ 1706471 h 1957656"/>
                  <a:gd name="connsiteX6192" fmla="*/ 2203119 w 2534905"/>
                  <a:gd name="connsiteY6192" fmla="*/ 1703927 h 1957656"/>
                  <a:gd name="connsiteX6193" fmla="*/ 2201528 w 2534905"/>
                  <a:gd name="connsiteY6193" fmla="*/ 1702178 h 1957656"/>
                  <a:gd name="connsiteX6194" fmla="*/ 2192785 w 2534905"/>
                  <a:gd name="connsiteY6194" fmla="*/ 1695343 h 1957656"/>
                  <a:gd name="connsiteX6195" fmla="*/ 2184995 w 2534905"/>
                  <a:gd name="connsiteY6195" fmla="*/ 1692163 h 1957656"/>
                  <a:gd name="connsiteX6196" fmla="*/ 2168938 w 2534905"/>
                  <a:gd name="connsiteY6196" fmla="*/ 1689619 h 1957656"/>
                  <a:gd name="connsiteX6197" fmla="*/ 2165282 w 2534905"/>
                  <a:gd name="connsiteY6197" fmla="*/ 1689619 h 1957656"/>
                  <a:gd name="connsiteX6198" fmla="*/ 2154948 w 2534905"/>
                  <a:gd name="connsiteY6198" fmla="*/ 1690891 h 1957656"/>
                  <a:gd name="connsiteX6199" fmla="*/ 2146523 w 2534905"/>
                  <a:gd name="connsiteY6199" fmla="*/ 1691368 h 1957656"/>
                  <a:gd name="connsiteX6200" fmla="*/ 2134440 w 2534905"/>
                  <a:gd name="connsiteY6200" fmla="*/ 1694548 h 1957656"/>
                  <a:gd name="connsiteX6201" fmla="*/ 2119496 w 2534905"/>
                  <a:gd name="connsiteY6201" fmla="*/ 1700589 h 1957656"/>
                  <a:gd name="connsiteX6202" fmla="*/ 2106778 w 2534905"/>
                  <a:gd name="connsiteY6202" fmla="*/ 1704563 h 1957656"/>
                  <a:gd name="connsiteX6203" fmla="*/ 2097398 w 2534905"/>
                  <a:gd name="connsiteY6203" fmla="*/ 1709174 h 1957656"/>
                  <a:gd name="connsiteX6204" fmla="*/ 2087382 w 2534905"/>
                  <a:gd name="connsiteY6204" fmla="*/ 1712989 h 1957656"/>
                  <a:gd name="connsiteX6205" fmla="*/ 2081818 w 2534905"/>
                  <a:gd name="connsiteY6205" fmla="*/ 1716169 h 1957656"/>
                  <a:gd name="connsiteX6206" fmla="*/ 2078320 w 2534905"/>
                  <a:gd name="connsiteY6206" fmla="*/ 1719348 h 1957656"/>
                  <a:gd name="connsiteX6207" fmla="*/ 2072756 w 2534905"/>
                  <a:gd name="connsiteY6207" fmla="*/ 1722369 h 1957656"/>
                  <a:gd name="connsiteX6208" fmla="*/ 2070690 w 2534905"/>
                  <a:gd name="connsiteY6208" fmla="*/ 1722687 h 1957656"/>
                  <a:gd name="connsiteX6209" fmla="*/ 2065761 w 2534905"/>
                  <a:gd name="connsiteY6209" fmla="*/ 1726025 h 1957656"/>
                  <a:gd name="connsiteX6210" fmla="*/ 2056540 w 2534905"/>
                  <a:gd name="connsiteY6210" fmla="*/ 1734451 h 1957656"/>
                  <a:gd name="connsiteX6211" fmla="*/ 2051771 w 2534905"/>
                  <a:gd name="connsiteY6211" fmla="*/ 1737313 h 1957656"/>
                  <a:gd name="connsiteX6212" fmla="*/ 2048591 w 2534905"/>
                  <a:gd name="connsiteY6212" fmla="*/ 1742559 h 1957656"/>
                  <a:gd name="connsiteX6213" fmla="*/ 2042233 w 2534905"/>
                  <a:gd name="connsiteY6213" fmla="*/ 1749872 h 1957656"/>
                  <a:gd name="connsiteX6214" fmla="*/ 2036032 w 2534905"/>
                  <a:gd name="connsiteY6214" fmla="*/ 1755436 h 1957656"/>
                  <a:gd name="connsiteX6215" fmla="*/ 2034601 w 2534905"/>
                  <a:gd name="connsiteY6215" fmla="*/ 1758775 h 1957656"/>
                  <a:gd name="connsiteX6216" fmla="*/ 2030309 w 2534905"/>
                  <a:gd name="connsiteY6216" fmla="*/ 1761954 h 1957656"/>
                  <a:gd name="connsiteX6217" fmla="*/ 2025381 w 2534905"/>
                  <a:gd name="connsiteY6217" fmla="*/ 1768154 h 1957656"/>
                  <a:gd name="connsiteX6218" fmla="*/ 2021566 w 2534905"/>
                  <a:gd name="connsiteY6218" fmla="*/ 1771175 h 1957656"/>
                  <a:gd name="connsiteX6219" fmla="*/ 2007893 w 2534905"/>
                  <a:gd name="connsiteY6219" fmla="*/ 1777693 h 1957656"/>
                  <a:gd name="connsiteX6220" fmla="*/ 2003283 w 2534905"/>
                  <a:gd name="connsiteY6220" fmla="*/ 1778965 h 1957656"/>
                  <a:gd name="connsiteX6221" fmla="*/ 2000103 w 2534905"/>
                  <a:gd name="connsiteY6221" fmla="*/ 1781191 h 1957656"/>
                  <a:gd name="connsiteX6222" fmla="*/ 1995016 w 2534905"/>
                  <a:gd name="connsiteY6222" fmla="*/ 1782462 h 1957656"/>
                  <a:gd name="connsiteX6223" fmla="*/ 1988339 w 2534905"/>
                  <a:gd name="connsiteY6223" fmla="*/ 1784847 h 1957656"/>
                  <a:gd name="connsiteX6224" fmla="*/ 1981821 w 2534905"/>
                  <a:gd name="connsiteY6224" fmla="*/ 1785642 h 1957656"/>
                  <a:gd name="connsiteX6225" fmla="*/ 1975780 w 2534905"/>
                  <a:gd name="connsiteY6225" fmla="*/ 1788504 h 1957656"/>
                  <a:gd name="connsiteX6226" fmla="*/ 1973554 w 2534905"/>
                  <a:gd name="connsiteY6226" fmla="*/ 1789934 h 1957656"/>
                  <a:gd name="connsiteX6227" fmla="*/ 1971964 w 2534905"/>
                  <a:gd name="connsiteY6227" fmla="*/ 1792478 h 1957656"/>
                  <a:gd name="connsiteX6228" fmla="*/ 1968308 w 2534905"/>
                  <a:gd name="connsiteY6228" fmla="*/ 1793750 h 1957656"/>
                  <a:gd name="connsiteX6229" fmla="*/ 1964651 w 2534905"/>
                  <a:gd name="connsiteY6229" fmla="*/ 1795658 h 1957656"/>
                  <a:gd name="connsiteX6230" fmla="*/ 1957816 w 2534905"/>
                  <a:gd name="connsiteY6230" fmla="*/ 1801858 h 1957656"/>
                  <a:gd name="connsiteX6231" fmla="*/ 1950502 w 2534905"/>
                  <a:gd name="connsiteY6231" fmla="*/ 1804719 h 1957656"/>
                  <a:gd name="connsiteX6232" fmla="*/ 1945574 w 2534905"/>
                  <a:gd name="connsiteY6232" fmla="*/ 1808058 h 1957656"/>
                  <a:gd name="connsiteX6233" fmla="*/ 1942872 w 2534905"/>
                  <a:gd name="connsiteY6233" fmla="*/ 1813304 h 1957656"/>
                  <a:gd name="connsiteX6234" fmla="*/ 1939533 w 2534905"/>
                  <a:gd name="connsiteY6234" fmla="*/ 1817120 h 1957656"/>
                  <a:gd name="connsiteX6235" fmla="*/ 1936830 w 2534905"/>
                  <a:gd name="connsiteY6235" fmla="*/ 1821571 h 1957656"/>
                  <a:gd name="connsiteX6236" fmla="*/ 1936353 w 2534905"/>
                  <a:gd name="connsiteY6236" fmla="*/ 1823161 h 1957656"/>
                  <a:gd name="connsiteX6237" fmla="*/ 1935399 w 2534905"/>
                  <a:gd name="connsiteY6237" fmla="*/ 1827771 h 1957656"/>
                  <a:gd name="connsiteX6238" fmla="*/ 1934286 w 2534905"/>
                  <a:gd name="connsiteY6238" fmla="*/ 1829043 h 1957656"/>
                  <a:gd name="connsiteX6239" fmla="*/ 1928404 w 2534905"/>
                  <a:gd name="connsiteY6239" fmla="*/ 1830156 h 1957656"/>
                  <a:gd name="connsiteX6240" fmla="*/ 1920296 w 2534905"/>
                  <a:gd name="connsiteY6240" fmla="*/ 1835561 h 1957656"/>
                  <a:gd name="connsiteX6241" fmla="*/ 1913937 w 2534905"/>
                  <a:gd name="connsiteY6241" fmla="*/ 1837469 h 1957656"/>
                  <a:gd name="connsiteX6242" fmla="*/ 1905353 w 2534905"/>
                  <a:gd name="connsiteY6242" fmla="*/ 1842715 h 1957656"/>
                  <a:gd name="connsiteX6243" fmla="*/ 1901219 w 2534905"/>
                  <a:gd name="connsiteY6243" fmla="*/ 1843987 h 1957656"/>
                  <a:gd name="connsiteX6244" fmla="*/ 1902491 w 2534905"/>
                  <a:gd name="connsiteY6244" fmla="*/ 1843987 h 1957656"/>
                  <a:gd name="connsiteX6245" fmla="*/ 1909168 w 2534905"/>
                  <a:gd name="connsiteY6245" fmla="*/ 1843987 h 1957656"/>
                  <a:gd name="connsiteX6246" fmla="*/ 2257966 w 2534905"/>
                  <a:gd name="connsiteY6246" fmla="*/ 1798201 h 1957656"/>
                  <a:gd name="connsiteX6247" fmla="*/ 2262258 w 2534905"/>
                  <a:gd name="connsiteY6247" fmla="*/ 1795499 h 1957656"/>
                  <a:gd name="connsiteX6248" fmla="*/ 2266551 w 2534905"/>
                  <a:gd name="connsiteY6248" fmla="*/ 1793114 h 1957656"/>
                  <a:gd name="connsiteX6249" fmla="*/ 2266073 w 2534905"/>
                  <a:gd name="connsiteY6249" fmla="*/ 1792319 h 1957656"/>
                  <a:gd name="connsiteX6250" fmla="*/ 2265120 w 2534905"/>
                  <a:gd name="connsiteY6250" fmla="*/ 1791524 h 1957656"/>
                  <a:gd name="connsiteX6251" fmla="*/ 2262576 w 2534905"/>
                  <a:gd name="connsiteY6251" fmla="*/ 1790729 h 1957656"/>
                  <a:gd name="connsiteX6252" fmla="*/ 2255105 w 2534905"/>
                  <a:gd name="connsiteY6252" fmla="*/ 1791047 h 1957656"/>
                  <a:gd name="connsiteX6253" fmla="*/ 2247632 w 2534905"/>
                  <a:gd name="connsiteY6253" fmla="*/ 1791683 h 1957656"/>
                  <a:gd name="connsiteX6254" fmla="*/ 2246838 w 2534905"/>
                  <a:gd name="connsiteY6254" fmla="*/ 1792001 h 1957656"/>
                  <a:gd name="connsiteX6255" fmla="*/ 2239524 w 2534905"/>
                  <a:gd name="connsiteY6255" fmla="*/ 1792796 h 1957656"/>
                  <a:gd name="connsiteX6256" fmla="*/ 2234755 w 2534905"/>
                  <a:gd name="connsiteY6256" fmla="*/ 1792796 h 1957656"/>
                  <a:gd name="connsiteX6257" fmla="*/ 2230303 w 2534905"/>
                  <a:gd name="connsiteY6257" fmla="*/ 1791683 h 1957656"/>
                  <a:gd name="connsiteX6258" fmla="*/ 2227919 w 2534905"/>
                  <a:gd name="connsiteY6258" fmla="*/ 1789934 h 1957656"/>
                  <a:gd name="connsiteX6259" fmla="*/ 2226647 w 2534905"/>
                  <a:gd name="connsiteY6259" fmla="*/ 1789934 h 1957656"/>
                  <a:gd name="connsiteX6260" fmla="*/ 2225375 w 2534905"/>
                  <a:gd name="connsiteY6260" fmla="*/ 1789934 h 1957656"/>
                  <a:gd name="connsiteX6261" fmla="*/ 2223150 w 2534905"/>
                  <a:gd name="connsiteY6261" fmla="*/ 1788663 h 1957656"/>
                  <a:gd name="connsiteX6262" fmla="*/ 2218857 w 2534905"/>
                  <a:gd name="connsiteY6262" fmla="*/ 1787868 h 1957656"/>
                  <a:gd name="connsiteX6263" fmla="*/ 2217268 w 2534905"/>
                  <a:gd name="connsiteY6263" fmla="*/ 1790729 h 1957656"/>
                  <a:gd name="connsiteX6264" fmla="*/ 2215837 w 2534905"/>
                  <a:gd name="connsiteY6264" fmla="*/ 1791683 h 1957656"/>
                  <a:gd name="connsiteX6265" fmla="*/ 2215042 w 2534905"/>
                  <a:gd name="connsiteY6265" fmla="*/ 1791206 h 1957656"/>
                  <a:gd name="connsiteX6266" fmla="*/ 2214405 w 2534905"/>
                  <a:gd name="connsiteY6266" fmla="*/ 1790252 h 1957656"/>
                  <a:gd name="connsiteX6267" fmla="*/ 2212340 w 2534905"/>
                  <a:gd name="connsiteY6267" fmla="*/ 1789775 h 1957656"/>
                  <a:gd name="connsiteX6268" fmla="*/ 2213134 w 2534905"/>
                  <a:gd name="connsiteY6268" fmla="*/ 1788663 h 1957656"/>
                  <a:gd name="connsiteX6269" fmla="*/ 2213452 w 2534905"/>
                  <a:gd name="connsiteY6269" fmla="*/ 1787391 h 1957656"/>
                  <a:gd name="connsiteX6270" fmla="*/ 2212975 w 2534905"/>
                  <a:gd name="connsiteY6270" fmla="*/ 1786119 h 1957656"/>
                  <a:gd name="connsiteX6271" fmla="*/ 2212340 w 2534905"/>
                  <a:gd name="connsiteY6271" fmla="*/ 1785006 h 1957656"/>
                  <a:gd name="connsiteX6272" fmla="*/ 2207093 w 2534905"/>
                  <a:gd name="connsiteY6272" fmla="*/ 1780078 h 1957656"/>
                  <a:gd name="connsiteX6273" fmla="*/ 2210114 w 2534905"/>
                  <a:gd name="connsiteY6273" fmla="*/ 1775149 h 1957656"/>
                  <a:gd name="connsiteX6274" fmla="*/ 2209636 w 2534905"/>
                  <a:gd name="connsiteY6274" fmla="*/ 1772606 h 1957656"/>
                  <a:gd name="connsiteX6275" fmla="*/ 2209636 w 2534905"/>
                  <a:gd name="connsiteY6275" fmla="*/ 1769744 h 1957656"/>
                  <a:gd name="connsiteX6276" fmla="*/ 2205026 w 2534905"/>
                  <a:gd name="connsiteY6276" fmla="*/ 1773560 h 1957656"/>
                  <a:gd name="connsiteX6277" fmla="*/ 2203119 w 2534905"/>
                  <a:gd name="connsiteY6277" fmla="*/ 1775467 h 1957656"/>
                  <a:gd name="connsiteX6278" fmla="*/ 2201528 w 2534905"/>
                  <a:gd name="connsiteY6278" fmla="*/ 1777852 h 1957656"/>
                  <a:gd name="connsiteX6279" fmla="*/ 2199462 w 2534905"/>
                  <a:gd name="connsiteY6279" fmla="*/ 1780237 h 1957656"/>
                  <a:gd name="connsiteX6280" fmla="*/ 2198031 w 2534905"/>
                  <a:gd name="connsiteY6280" fmla="*/ 1783098 h 1957656"/>
                  <a:gd name="connsiteX6281" fmla="*/ 2198508 w 2534905"/>
                  <a:gd name="connsiteY6281" fmla="*/ 1784847 h 1957656"/>
                  <a:gd name="connsiteX6282" fmla="*/ 2202960 w 2534905"/>
                  <a:gd name="connsiteY6282" fmla="*/ 1785165 h 1957656"/>
                  <a:gd name="connsiteX6283" fmla="*/ 2205821 w 2534905"/>
                  <a:gd name="connsiteY6283" fmla="*/ 1786278 h 1957656"/>
                  <a:gd name="connsiteX6284" fmla="*/ 2206616 w 2534905"/>
                  <a:gd name="connsiteY6284" fmla="*/ 1787709 h 1957656"/>
                  <a:gd name="connsiteX6285" fmla="*/ 2206616 w 2534905"/>
                  <a:gd name="connsiteY6285" fmla="*/ 1792637 h 1957656"/>
                  <a:gd name="connsiteX6286" fmla="*/ 2209160 w 2534905"/>
                  <a:gd name="connsiteY6286" fmla="*/ 1793432 h 1957656"/>
                  <a:gd name="connsiteX6287" fmla="*/ 2213770 w 2534905"/>
                  <a:gd name="connsiteY6287" fmla="*/ 1793432 h 1957656"/>
                  <a:gd name="connsiteX6288" fmla="*/ 2216631 w 2534905"/>
                  <a:gd name="connsiteY6288" fmla="*/ 1793750 h 1957656"/>
                  <a:gd name="connsiteX6289" fmla="*/ 2216631 w 2534905"/>
                  <a:gd name="connsiteY6289" fmla="*/ 1794227 h 1957656"/>
                  <a:gd name="connsiteX6290" fmla="*/ 2216631 w 2534905"/>
                  <a:gd name="connsiteY6290" fmla="*/ 1794704 h 1957656"/>
                  <a:gd name="connsiteX6291" fmla="*/ 2215518 w 2534905"/>
                  <a:gd name="connsiteY6291" fmla="*/ 1794704 h 1957656"/>
                  <a:gd name="connsiteX6292" fmla="*/ 2217426 w 2534905"/>
                  <a:gd name="connsiteY6292" fmla="*/ 1797565 h 1957656"/>
                  <a:gd name="connsiteX6293" fmla="*/ 2219970 w 2534905"/>
                  <a:gd name="connsiteY6293" fmla="*/ 1799632 h 1957656"/>
                  <a:gd name="connsiteX6294" fmla="*/ 2222037 w 2534905"/>
                  <a:gd name="connsiteY6294" fmla="*/ 1800427 h 1957656"/>
                  <a:gd name="connsiteX6295" fmla="*/ 2230462 w 2534905"/>
                  <a:gd name="connsiteY6295" fmla="*/ 1802494 h 1957656"/>
                  <a:gd name="connsiteX6296" fmla="*/ 2232212 w 2534905"/>
                  <a:gd name="connsiteY6296" fmla="*/ 1802494 h 1957656"/>
                  <a:gd name="connsiteX6297" fmla="*/ 2233960 w 2534905"/>
                  <a:gd name="connsiteY6297" fmla="*/ 1801222 h 1957656"/>
                  <a:gd name="connsiteX6298" fmla="*/ 2230622 w 2534905"/>
                  <a:gd name="connsiteY6298" fmla="*/ 1800745 h 1957656"/>
                  <a:gd name="connsiteX6299" fmla="*/ 2232847 w 2534905"/>
                  <a:gd name="connsiteY6299" fmla="*/ 1799473 h 1957656"/>
                  <a:gd name="connsiteX6300" fmla="*/ 2235073 w 2534905"/>
                  <a:gd name="connsiteY6300" fmla="*/ 1798837 h 1957656"/>
                  <a:gd name="connsiteX6301" fmla="*/ 2236822 w 2534905"/>
                  <a:gd name="connsiteY6301" fmla="*/ 1797247 h 1957656"/>
                  <a:gd name="connsiteX6302" fmla="*/ 2239048 w 2534905"/>
                  <a:gd name="connsiteY6302" fmla="*/ 1796453 h 1957656"/>
                  <a:gd name="connsiteX6303" fmla="*/ 2238570 w 2534905"/>
                  <a:gd name="connsiteY6303" fmla="*/ 1797247 h 1957656"/>
                  <a:gd name="connsiteX6304" fmla="*/ 2236981 w 2534905"/>
                  <a:gd name="connsiteY6304" fmla="*/ 1798042 h 1957656"/>
                  <a:gd name="connsiteX6305" fmla="*/ 2236981 w 2534905"/>
                  <a:gd name="connsiteY6305" fmla="*/ 1799632 h 1957656"/>
                  <a:gd name="connsiteX6306" fmla="*/ 2238094 w 2534905"/>
                  <a:gd name="connsiteY6306" fmla="*/ 1800904 h 1957656"/>
                  <a:gd name="connsiteX6307" fmla="*/ 2239843 w 2534905"/>
                  <a:gd name="connsiteY6307" fmla="*/ 1800904 h 1957656"/>
                  <a:gd name="connsiteX6308" fmla="*/ 2241432 w 2534905"/>
                  <a:gd name="connsiteY6308" fmla="*/ 1803289 h 1957656"/>
                  <a:gd name="connsiteX6309" fmla="*/ 2237776 w 2534905"/>
                  <a:gd name="connsiteY6309" fmla="*/ 1805355 h 1957656"/>
                  <a:gd name="connsiteX6310" fmla="*/ 2238570 w 2534905"/>
                  <a:gd name="connsiteY6310" fmla="*/ 1805673 h 1957656"/>
                  <a:gd name="connsiteX6311" fmla="*/ 2241115 w 2534905"/>
                  <a:gd name="connsiteY6311" fmla="*/ 1805355 h 1957656"/>
                  <a:gd name="connsiteX6312" fmla="*/ 2241909 w 2534905"/>
                  <a:gd name="connsiteY6312" fmla="*/ 1807740 h 1957656"/>
                  <a:gd name="connsiteX6313" fmla="*/ 2243976 w 2534905"/>
                  <a:gd name="connsiteY6313" fmla="*/ 1808694 h 1957656"/>
                  <a:gd name="connsiteX6314" fmla="*/ 2245725 w 2534905"/>
                  <a:gd name="connsiteY6314" fmla="*/ 1808694 h 1957656"/>
                  <a:gd name="connsiteX6315" fmla="*/ 2251766 w 2534905"/>
                  <a:gd name="connsiteY6315" fmla="*/ 1808694 h 1957656"/>
                  <a:gd name="connsiteX6316" fmla="*/ 2253355 w 2534905"/>
                  <a:gd name="connsiteY6316" fmla="*/ 1807899 h 1957656"/>
                  <a:gd name="connsiteX6317" fmla="*/ 2252720 w 2534905"/>
                  <a:gd name="connsiteY6317" fmla="*/ 1807104 h 1957656"/>
                  <a:gd name="connsiteX6318" fmla="*/ 2251607 w 2534905"/>
                  <a:gd name="connsiteY6318" fmla="*/ 1807104 h 1957656"/>
                  <a:gd name="connsiteX6319" fmla="*/ 2251607 w 2534905"/>
                  <a:gd name="connsiteY6319" fmla="*/ 1804402 h 1957656"/>
                  <a:gd name="connsiteX6320" fmla="*/ 2251289 w 2534905"/>
                  <a:gd name="connsiteY6320" fmla="*/ 1802017 h 1957656"/>
                  <a:gd name="connsiteX6321" fmla="*/ 2252084 w 2534905"/>
                  <a:gd name="connsiteY6321" fmla="*/ 1800745 h 1957656"/>
                  <a:gd name="connsiteX6322" fmla="*/ 2257966 w 2534905"/>
                  <a:gd name="connsiteY6322" fmla="*/ 1798042 h 1957656"/>
                  <a:gd name="connsiteX6323" fmla="*/ 1924907 w 2534905"/>
                  <a:gd name="connsiteY6323" fmla="*/ 1828089 h 1957656"/>
                  <a:gd name="connsiteX6324" fmla="*/ 1929041 w 2534905"/>
                  <a:gd name="connsiteY6324" fmla="*/ 1827135 h 1957656"/>
                  <a:gd name="connsiteX6325" fmla="*/ 1932856 w 2534905"/>
                  <a:gd name="connsiteY6325" fmla="*/ 1827771 h 1957656"/>
                  <a:gd name="connsiteX6326" fmla="*/ 1935082 w 2534905"/>
                  <a:gd name="connsiteY6326" fmla="*/ 1827135 h 1957656"/>
                  <a:gd name="connsiteX6327" fmla="*/ 1935558 w 2534905"/>
                  <a:gd name="connsiteY6327" fmla="*/ 1826340 h 1957656"/>
                  <a:gd name="connsiteX6328" fmla="*/ 1935876 w 2534905"/>
                  <a:gd name="connsiteY6328" fmla="*/ 1824274 h 1957656"/>
                  <a:gd name="connsiteX6329" fmla="*/ 1937625 w 2534905"/>
                  <a:gd name="connsiteY6329" fmla="*/ 1818709 h 1957656"/>
                  <a:gd name="connsiteX6330" fmla="*/ 1936353 w 2534905"/>
                  <a:gd name="connsiteY6330" fmla="*/ 1818709 h 1957656"/>
                  <a:gd name="connsiteX6331" fmla="*/ 1931584 w 2534905"/>
                  <a:gd name="connsiteY6331" fmla="*/ 1823797 h 1957656"/>
                  <a:gd name="connsiteX6332" fmla="*/ 1926815 w 2534905"/>
                  <a:gd name="connsiteY6332" fmla="*/ 1825387 h 1957656"/>
                  <a:gd name="connsiteX6333" fmla="*/ 1923794 w 2534905"/>
                  <a:gd name="connsiteY6333" fmla="*/ 1828089 h 1957656"/>
                  <a:gd name="connsiteX6334" fmla="*/ 1924907 w 2534905"/>
                  <a:gd name="connsiteY6334" fmla="*/ 1828089 h 1957656"/>
                  <a:gd name="connsiteX6335" fmla="*/ 2271956 w 2534905"/>
                  <a:gd name="connsiteY6335" fmla="*/ 1757980 h 1957656"/>
                  <a:gd name="connsiteX6336" fmla="*/ 2274341 w 2534905"/>
                  <a:gd name="connsiteY6336" fmla="*/ 1756549 h 1957656"/>
                  <a:gd name="connsiteX6337" fmla="*/ 2276248 w 2534905"/>
                  <a:gd name="connsiteY6337" fmla="*/ 1754005 h 1957656"/>
                  <a:gd name="connsiteX6338" fmla="*/ 2279110 w 2534905"/>
                  <a:gd name="connsiteY6338" fmla="*/ 1751780 h 1957656"/>
                  <a:gd name="connsiteX6339" fmla="*/ 2282130 w 2534905"/>
                  <a:gd name="connsiteY6339" fmla="*/ 1751780 h 1957656"/>
                  <a:gd name="connsiteX6340" fmla="*/ 2284356 w 2534905"/>
                  <a:gd name="connsiteY6340" fmla="*/ 1748918 h 1957656"/>
                  <a:gd name="connsiteX6341" fmla="*/ 2282130 w 2534905"/>
                  <a:gd name="connsiteY6341" fmla="*/ 1748600 h 1957656"/>
                  <a:gd name="connsiteX6342" fmla="*/ 2280064 w 2534905"/>
                  <a:gd name="connsiteY6342" fmla="*/ 1749077 h 1957656"/>
                  <a:gd name="connsiteX6343" fmla="*/ 2277839 w 2534905"/>
                  <a:gd name="connsiteY6343" fmla="*/ 1750508 h 1957656"/>
                  <a:gd name="connsiteX6344" fmla="*/ 2272115 w 2534905"/>
                  <a:gd name="connsiteY6344" fmla="*/ 1755118 h 1957656"/>
                  <a:gd name="connsiteX6345" fmla="*/ 2269253 w 2534905"/>
                  <a:gd name="connsiteY6345" fmla="*/ 1756708 h 1957656"/>
                  <a:gd name="connsiteX6346" fmla="*/ 2266869 w 2534905"/>
                  <a:gd name="connsiteY6346" fmla="*/ 1763703 h 1957656"/>
                  <a:gd name="connsiteX6347" fmla="*/ 2268458 w 2534905"/>
                  <a:gd name="connsiteY6347" fmla="*/ 1764180 h 1957656"/>
                  <a:gd name="connsiteX6348" fmla="*/ 2271797 w 2534905"/>
                  <a:gd name="connsiteY6348" fmla="*/ 1764180 h 1957656"/>
                  <a:gd name="connsiteX6349" fmla="*/ 2273546 w 2534905"/>
                  <a:gd name="connsiteY6349" fmla="*/ 1762749 h 1957656"/>
                  <a:gd name="connsiteX6350" fmla="*/ 2272274 w 2534905"/>
                  <a:gd name="connsiteY6350" fmla="*/ 1762431 h 1957656"/>
                  <a:gd name="connsiteX6351" fmla="*/ 2270525 w 2534905"/>
                  <a:gd name="connsiteY6351" fmla="*/ 1762431 h 1957656"/>
                  <a:gd name="connsiteX6352" fmla="*/ 2269571 w 2534905"/>
                  <a:gd name="connsiteY6352" fmla="*/ 1761795 h 1957656"/>
                  <a:gd name="connsiteX6353" fmla="*/ 2270366 w 2534905"/>
                  <a:gd name="connsiteY6353" fmla="*/ 1759570 h 1957656"/>
                  <a:gd name="connsiteX6354" fmla="*/ 2271956 w 2534905"/>
                  <a:gd name="connsiteY6354" fmla="*/ 1757821 h 1957656"/>
                  <a:gd name="connsiteX6355" fmla="*/ 2005985 w 2534905"/>
                  <a:gd name="connsiteY6355" fmla="*/ 1775785 h 1957656"/>
                  <a:gd name="connsiteX6356" fmla="*/ 2005350 w 2534905"/>
                  <a:gd name="connsiteY6356" fmla="*/ 1777057 h 1957656"/>
                  <a:gd name="connsiteX6357" fmla="*/ 2007893 w 2534905"/>
                  <a:gd name="connsiteY6357" fmla="*/ 1776739 h 1957656"/>
                  <a:gd name="connsiteX6358" fmla="*/ 2011073 w 2534905"/>
                  <a:gd name="connsiteY6358" fmla="*/ 1774990 h 1957656"/>
                  <a:gd name="connsiteX6359" fmla="*/ 2013617 w 2534905"/>
                  <a:gd name="connsiteY6359" fmla="*/ 1772288 h 1957656"/>
                  <a:gd name="connsiteX6360" fmla="*/ 2012027 w 2534905"/>
                  <a:gd name="connsiteY6360" fmla="*/ 1772288 h 1957656"/>
                  <a:gd name="connsiteX6361" fmla="*/ 2009483 w 2534905"/>
                  <a:gd name="connsiteY6361" fmla="*/ 1773560 h 1957656"/>
                  <a:gd name="connsiteX6362" fmla="*/ 2005985 w 2534905"/>
                  <a:gd name="connsiteY6362" fmla="*/ 1775785 h 1957656"/>
                  <a:gd name="connsiteX6363" fmla="*/ 2351604 w 2534905"/>
                  <a:gd name="connsiteY6363" fmla="*/ 1628731 h 1957656"/>
                  <a:gd name="connsiteX6364" fmla="*/ 2363527 w 2534905"/>
                  <a:gd name="connsiteY6364" fmla="*/ 1617602 h 1957656"/>
                  <a:gd name="connsiteX6365" fmla="*/ 2364164 w 2534905"/>
                  <a:gd name="connsiteY6365" fmla="*/ 1615059 h 1957656"/>
                  <a:gd name="connsiteX6366" fmla="*/ 2364799 w 2534905"/>
                  <a:gd name="connsiteY6366" fmla="*/ 1614264 h 1957656"/>
                  <a:gd name="connsiteX6367" fmla="*/ 2367184 w 2534905"/>
                  <a:gd name="connsiteY6367" fmla="*/ 1612833 h 1957656"/>
                  <a:gd name="connsiteX6368" fmla="*/ 2369092 w 2534905"/>
                  <a:gd name="connsiteY6368" fmla="*/ 1612356 h 1957656"/>
                  <a:gd name="connsiteX6369" fmla="*/ 2374020 w 2534905"/>
                  <a:gd name="connsiteY6369" fmla="*/ 1612833 h 1957656"/>
                  <a:gd name="connsiteX6370" fmla="*/ 2379267 w 2534905"/>
                  <a:gd name="connsiteY6370" fmla="*/ 1612197 h 1957656"/>
                  <a:gd name="connsiteX6371" fmla="*/ 2381174 w 2534905"/>
                  <a:gd name="connsiteY6371" fmla="*/ 1611720 h 1957656"/>
                  <a:gd name="connsiteX6372" fmla="*/ 2385943 w 2534905"/>
                  <a:gd name="connsiteY6372" fmla="*/ 1608699 h 1957656"/>
                  <a:gd name="connsiteX6373" fmla="*/ 2388328 w 2534905"/>
                  <a:gd name="connsiteY6373" fmla="*/ 1607745 h 1957656"/>
                  <a:gd name="connsiteX6374" fmla="*/ 2397230 w 2534905"/>
                  <a:gd name="connsiteY6374" fmla="*/ 1606156 h 1957656"/>
                  <a:gd name="connsiteX6375" fmla="*/ 2401841 w 2534905"/>
                  <a:gd name="connsiteY6375" fmla="*/ 1605838 h 1957656"/>
                  <a:gd name="connsiteX6376" fmla="*/ 2407723 w 2534905"/>
                  <a:gd name="connsiteY6376" fmla="*/ 1607269 h 1957656"/>
                  <a:gd name="connsiteX6377" fmla="*/ 2409949 w 2534905"/>
                  <a:gd name="connsiteY6377" fmla="*/ 1607269 h 1957656"/>
                  <a:gd name="connsiteX6378" fmla="*/ 2411220 w 2534905"/>
                  <a:gd name="connsiteY6378" fmla="*/ 1606633 h 1957656"/>
                  <a:gd name="connsiteX6379" fmla="*/ 2423462 w 2534905"/>
                  <a:gd name="connsiteY6379" fmla="*/ 1598048 h 1957656"/>
                  <a:gd name="connsiteX6380" fmla="*/ 2431093 w 2534905"/>
                  <a:gd name="connsiteY6380" fmla="*/ 1593596 h 1957656"/>
                  <a:gd name="connsiteX6381" fmla="*/ 2438724 w 2534905"/>
                  <a:gd name="connsiteY6381" fmla="*/ 1588509 h 1957656"/>
                  <a:gd name="connsiteX6382" fmla="*/ 2447944 w 2534905"/>
                  <a:gd name="connsiteY6382" fmla="*/ 1580560 h 1957656"/>
                  <a:gd name="connsiteX6383" fmla="*/ 2448581 w 2534905"/>
                  <a:gd name="connsiteY6383" fmla="*/ 1578494 h 1957656"/>
                  <a:gd name="connsiteX6384" fmla="*/ 2448103 w 2534905"/>
                  <a:gd name="connsiteY6384" fmla="*/ 1576586 h 1957656"/>
                  <a:gd name="connsiteX6385" fmla="*/ 2445401 w 2534905"/>
                  <a:gd name="connsiteY6385" fmla="*/ 1575155 h 1957656"/>
                  <a:gd name="connsiteX6386" fmla="*/ 2443970 w 2534905"/>
                  <a:gd name="connsiteY6386" fmla="*/ 1574042 h 1957656"/>
                  <a:gd name="connsiteX6387" fmla="*/ 2439042 w 2534905"/>
                  <a:gd name="connsiteY6387" fmla="*/ 1571658 h 1957656"/>
                  <a:gd name="connsiteX6388" fmla="*/ 2439042 w 2534905"/>
                  <a:gd name="connsiteY6388" fmla="*/ 1570704 h 1957656"/>
                  <a:gd name="connsiteX6389" fmla="*/ 2442062 w 2534905"/>
                  <a:gd name="connsiteY6389" fmla="*/ 1571658 h 1957656"/>
                  <a:gd name="connsiteX6390" fmla="*/ 2445560 w 2534905"/>
                  <a:gd name="connsiteY6390" fmla="*/ 1571658 h 1957656"/>
                  <a:gd name="connsiteX6391" fmla="*/ 2447309 w 2534905"/>
                  <a:gd name="connsiteY6391" fmla="*/ 1570863 h 1957656"/>
                  <a:gd name="connsiteX6392" fmla="*/ 2447627 w 2534905"/>
                  <a:gd name="connsiteY6392" fmla="*/ 1569432 h 1957656"/>
                  <a:gd name="connsiteX6393" fmla="*/ 2446514 w 2534905"/>
                  <a:gd name="connsiteY6393" fmla="*/ 1567683 h 1957656"/>
                  <a:gd name="connsiteX6394" fmla="*/ 2443812 w 2534905"/>
                  <a:gd name="connsiteY6394" fmla="*/ 1566411 h 1957656"/>
                  <a:gd name="connsiteX6395" fmla="*/ 2437770 w 2534905"/>
                  <a:gd name="connsiteY6395" fmla="*/ 1565298 h 1957656"/>
                  <a:gd name="connsiteX6396" fmla="*/ 2432683 w 2534905"/>
                  <a:gd name="connsiteY6396" fmla="*/ 1565298 h 1957656"/>
                  <a:gd name="connsiteX6397" fmla="*/ 2429981 w 2534905"/>
                  <a:gd name="connsiteY6397" fmla="*/ 1564980 h 1957656"/>
                  <a:gd name="connsiteX6398" fmla="*/ 2430935 w 2534905"/>
                  <a:gd name="connsiteY6398" fmla="*/ 1563868 h 1957656"/>
                  <a:gd name="connsiteX6399" fmla="*/ 2434591 w 2534905"/>
                  <a:gd name="connsiteY6399" fmla="*/ 1563868 h 1957656"/>
                  <a:gd name="connsiteX6400" fmla="*/ 2443812 w 2534905"/>
                  <a:gd name="connsiteY6400" fmla="*/ 1561960 h 1957656"/>
                  <a:gd name="connsiteX6401" fmla="*/ 2445083 w 2534905"/>
                  <a:gd name="connsiteY6401" fmla="*/ 1561165 h 1957656"/>
                  <a:gd name="connsiteX6402" fmla="*/ 2444606 w 2534905"/>
                  <a:gd name="connsiteY6402" fmla="*/ 1559893 h 1957656"/>
                  <a:gd name="connsiteX6403" fmla="*/ 2443016 w 2534905"/>
                  <a:gd name="connsiteY6403" fmla="*/ 1557667 h 1957656"/>
                  <a:gd name="connsiteX6404" fmla="*/ 2443493 w 2534905"/>
                  <a:gd name="connsiteY6404" fmla="*/ 1554329 h 1957656"/>
                  <a:gd name="connsiteX6405" fmla="*/ 2444288 w 2534905"/>
                  <a:gd name="connsiteY6405" fmla="*/ 1552262 h 1957656"/>
                  <a:gd name="connsiteX6406" fmla="*/ 2442540 w 2534905"/>
                  <a:gd name="connsiteY6406" fmla="*/ 1547493 h 1957656"/>
                  <a:gd name="connsiteX6407" fmla="*/ 2444924 w 2534905"/>
                  <a:gd name="connsiteY6407" fmla="*/ 1542247 h 1957656"/>
                  <a:gd name="connsiteX6408" fmla="*/ 2445242 w 2534905"/>
                  <a:gd name="connsiteY6408" fmla="*/ 1539226 h 1957656"/>
                  <a:gd name="connsiteX6409" fmla="*/ 2444766 w 2534905"/>
                  <a:gd name="connsiteY6409" fmla="*/ 1537954 h 1957656"/>
                  <a:gd name="connsiteX6410" fmla="*/ 2443653 w 2534905"/>
                  <a:gd name="connsiteY6410" fmla="*/ 1536364 h 1957656"/>
                  <a:gd name="connsiteX6411" fmla="*/ 2443334 w 2534905"/>
                  <a:gd name="connsiteY6411" fmla="*/ 1535410 h 1957656"/>
                  <a:gd name="connsiteX6412" fmla="*/ 2443334 w 2534905"/>
                  <a:gd name="connsiteY6412" fmla="*/ 1534139 h 1957656"/>
                  <a:gd name="connsiteX6413" fmla="*/ 2441904 w 2534905"/>
                  <a:gd name="connsiteY6413" fmla="*/ 1532231 h 1957656"/>
                  <a:gd name="connsiteX6414" fmla="*/ 2440314 w 2534905"/>
                  <a:gd name="connsiteY6414" fmla="*/ 1529051 h 1957656"/>
                  <a:gd name="connsiteX6415" fmla="*/ 2436180 w 2534905"/>
                  <a:gd name="connsiteY6415" fmla="*/ 1524441 h 1957656"/>
                  <a:gd name="connsiteX6416" fmla="*/ 2431570 w 2534905"/>
                  <a:gd name="connsiteY6416" fmla="*/ 1523964 h 1957656"/>
                  <a:gd name="connsiteX6417" fmla="*/ 2429185 w 2534905"/>
                  <a:gd name="connsiteY6417" fmla="*/ 1523010 h 1957656"/>
                  <a:gd name="connsiteX6418" fmla="*/ 2426642 w 2534905"/>
                  <a:gd name="connsiteY6418" fmla="*/ 1519354 h 1957656"/>
                  <a:gd name="connsiteX6419" fmla="*/ 2426006 w 2534905"/>
                  <a:gd name="connsiteY6419" fmla="*/ 1517446 h 1957656"/>
                  <a:gd name="connsiteX6420" fmla="*/ 2424257 w 2534905"/>
                  <a:gd name="connsiteY6420" fmla="*/ 1517446 h 1957656"/>
                  <a:gd name="connsiteX6421" fmla="*/ 2419328 w 2534905"/>
                  <a:gd name="connsiteY6421" fmla="*/ 1517764 h 1957656"/>
                  <a:gd name="connsiteX6422" fmla="*/ 2415195 w 2534905"/>
                  <a:gd name="connsiteY6422" fmla="*/ 1518400 h 1957656"/>
                  <a:gd name="connsiteX6423" fmla="*/ 2410267 w 2534905"/>
                  <a:gd name="connsiteY6423" fmla="*/ 1520944 h 1957656"/>
                  <a:gd name="connsiteX6424" fmla="*/ 2404225 w 2534905"/>
                  <a:gd name="connsiteY6424" fmla="*/ 1526508 h 1957656"/>
                  <a:gd name="connsiteX6425" fmla="*/ 2401047 w 2534905"/>
                  <a:gd name="connsiteY6425" fmla="*/ 1528892 h 1957656"/>
                  <a:gd name="connsiteX6426" fmla="*/ 2399456 w 2534905"/>
                  <a:gd name="connsiteY6426" fmla="*/ 1525236 h 1957656"/>
                  <a:gd name="connsiteX6427" fmla="*/ 2398502 w 2534905"/>
                  <a:gd name="connsiteY6427" fmla="*/ 1524282 h 1957656"/>
                  <a:gd name="connsiteX6428" fmla="*/ 2395482 w 2534905"/>
                  <a:gd name="connsiteY6428" fmla="*/ 1523646 h 1957656"/>
                  <a:gd name="connsiteX6429" fmla="*/ 2395482 w 2534905"/>
                  <a:gd name="connsiteY6429" fmla="*/ 1523169 h 1957656"/>
                  <a:gd name="connsiteX6430" fmla="*/ 2396595 w 2534905"/>
                  <a:gd name="connsiteY6430" fmla="*/ 1522374 h 1957656"/>
                  <a:gd name="connsiteX6431" fmla="*/ 2403590 w 2534905"/>
                  <a:gd name="connsiteY6431" fmla="*/ 1519195 h 1957656"/>
                  <a:gd name="connsiteX6432" fmla="*/ 2406134 w 2534905"/>
                  <a:gd name="connsiteY6432" fmla="*/ 1517605 h 1957656"/>
                  <a:gd name="connsiteX6433" fmla="*/ 2406770 w 2534905"/>
                  <a:gd name="connsiteY6433" fmla="*/ 1516174 h 1957656"/>
                  <a:gd name="connsiteX6434" fmla="*/ 2406292 w 2534905"/>
                  <a:gd name="connsiteY6434" fmla="*/ 1513948 h 1957656"/>
                  <a:gd name="connsiteX6435" fmla="*/ 2404862 w 2534905"/>
                  <a:gd name="connsiteY6435" fmla="*/ 1510928 h 1957656"/>
                  <a:gd name="connsiteX6436" fmla="*/ 2398662 w 2534905"/>
                  <a:gd name="connsiteY6436" fmla="*/ 1501548 h 1957656"/>
                  <a:gd name="connsiteX6437" fmla="*/ 2392939 w 2534905"/>
                  <a:gd name="connsiteY6437" fmla="*/ 1500435 h 1957656"/>
                  <a:gd name="connsiteX6438" fmla="*/ 2376404 w 2534905"/>
                  <a:gd name="connsiteY6438" fmla="*/ 1499005 h 1957656"/>
                  <a:gd name="connsiteX6439" fmla="*/ 2373066 w 2534905"/>
                  <a:gd name="connsiteY6439" fmla="*/ 1500117 h 1957656"/>
                  <a:gd name="connsiteX6440" fmla="*/ 2371794 w 2534905"/>
                  <a:gd name="connsiteY6440" fmla="*/ 1501230 h 1957656"/>
                  <a:gd name="connsiteX6441" fmla="*/ 2371794 w 2534905"/>
                  <a:gd name="connsiteY6441" fmla="*/ 1501866 h 1957656"/>
                  <a:gd name="connsiteX6442" fmla="*/ 2372907 w 2534905"/>
                  <a:gd name="connsiteY6442" fmla="*/ 1503456 h 1957656"/>
                  <a:gd name="connsiteX6443" fmla="*/ 2376882 w 2534905"/>
                  <a:gd name="connsiteY6443" fmla="*/ 1502820 h 1957656"/>
                  <a:gd name="connsiteX6444" fmla="*/ 2380061 w 2534905"/>
                  <a:gd name="connsiteY6444" fmla="*/ 1502820 h 1957656"/>
                  <a:gd name="connsiteX6445" fmla="*/ 2384036 w 2534905"/>
                  <a:gd name="connsiteY6445" fmla="*/ 1503933 h 1957656"/>
                  <a:gd name="connsiteX6446" fmla="*/ 2384036 w 2534905"/>
                  <a:gd name="connsiteY6446" fmla="*/ 1504410 h 1957656"/>
                  <a:gd name="connsiteX6447" fmla="*/ 2379425 w 2534905"/>
                  <a:gd name="connsiteY6447" fmla="*/ 1504410 h 1957656"/>
                  <a:gd name="connsiteX6448" fmla="*/ 2372589 w 2534905"/>
                  <a:gd name="connsiteY6448" fmla="*/ 1505840 h 1957656"/>
                  <a:gd name="connsiteX6449" fmla="*/ 2363210 w 2534905"/>
                  <a:gd name="connsiteY6449" fmla="*/ 1508702 h 1957656"/>
                  <a:gd name="connsiteX6450" fmla="*/ 2355578 w 2534905"/>
                  <a:gd name="connsiteY6450" fmla="*/ 1512677 h 1957656"/>
                  <a:gd name="connsiteX6451" fmla="*/ 2349537 w 2534905"/>
                  <a:gd name="connsiteY6451" fmla="*/ 1517764 h 1957656"/>
                  <a:gd name="connsiteX6452" fmla="*/ 2343973 w 2534905"/>
                  <a:gd name="connsiteY6452" fmla="*/ 1521738 h 1957656"/>
                  <a:gd name="connsiteX6453" fmla="*/ 2338886 w 2534905"/>
                  <a:gd name="connsiteY6453" fmla="*/ 1524441 h 1957656"/>
                  <a:gd name="connsiteX6454" fmla="*/ 2335389 w 2534905"/>
                  <a:gd name="connsiteY6454" fmla="*/ 1525872 h 1957656"/>
                  <a:gd name="connsiteX6455" fmla="*/ 2329347 w 2534905"/>
                  <a:gd name="connsiteY6455" fmla="*/ 1527144 h 1957656"/>
                  <a:gd name="connsiteX6456" fmla="*/ 2327757 w 2534905"/>
                  <a:gd name="connsiteY6456" fmla="*/ 1528098 h 1957656"/>
                  <a:gd name="connsiteX6457" fmla="*/ 2324736 w 2534905"/>
                  <a:gd name="connsiteY6457" fmla="*/ 1531436 h 1957656"/>
                  <a:gd name="connsiteX6458" fmla="*/ 2320126 w 2534905"/>
                  <a:gd name="connsiteY6458" fmla="*/ 1534775 h 1957656"/>
                  <a:gd name="connsiteX6459" fmla="*/ 2314880 w 2534905"/>
                  <a:gd name="connsiteY6459" fmla="*/ 1536364 h 1957656"/>
                  <a:gd name="connsiteX6460" fmla="*/ 2314880 w 2534905"/>
                  <a:gd name="connsiteY6460" fmla="*/ 1535888 h 1957656"/>
                  <a:gd name="connsiteX6461" fmla="*/ 2314403 w 2534905"/>
                  <a:gd name="connsiteY6461" fmla="*/ 1535410 h 1957656"/>
                  <a:gd name="connsiteX6462" fmla="*/ 2316470 w 2534905"/>
                  <a:gd name="connsiteY6462" fmla="*/ 1534298 h 1957656"/>
                  <a:gd name="connsiteX6463" fmla="*/ 2317106 w 2534905"/>
                  <a:gd name="connsiteY6463" fmla="*/ 1533185 h 1957656"/>
                  <a:gd name="connsiteX6464" fmla="*/ 2315516 w 2534905"/>
                  <a:gd name="connsiteY6464" fmla="*/ 1532549 h 1957656"/>
                  <a:gd name="connsiteX6465" fmla="*/ 2315993 w 2534905"/>
                  <a:gd name="connsiteY6465" fmla="*/ 1531277 h 1957656"/>
                  <a:gd name="connsiteX6466" fmla="*/ 2319808 w 2534905"/>
                  <a:gd name="connsiteY6466" fmla="*/ 1529051 h 1957656"/>
                  <a:gd name="connsiteX6467" fmla="*/ 2321398 w 2534905"/>
                  <a:gd name="connsiteY6467" fmla="*/ 1527621 h 1957656"/>
                  <a:gd name="connsiteX6468" fmla="*/ 2319650 w 2534905"/>
                  <a:gd name="connsiteY6468" fmla="*/ 1525872 h 1957656"/>
                  <a:gd name="connsiteX6469" fmla="*/ 2313609 w 2534905"/>
                  <a:gd name="connsiteY6469" fmla="*/ 1522851 h 1957656"/>
                  <a:gd name="connsiteX6470" fmla="*/ 2312813 w 2534905"/>
                  <a:gd name="connsiteY6470" fmla="*/ 1521102 h 1957656"/>
                  <a:gd name="connsiteX6471" fmla="*/ 2316629 w 2534905"/>
                  <a:gd name="connsiteY6471" fmla="*/ 1522851 h 1957656"/>
                  <a:gd name="connsiteX6472" fmla="*/ 2319967 w 2534905"/>
                  <a:gd name="connsiteY6472" fmla="*/ 1523328 h 1957656"/>
                  <a:gd name="connsiteX6473" fmla="*/ 2320762 w 2534905"/>
                  <a:gd name="connsiteY6473" fmla="*/ 1522851 h 1957656"/>
                  <a:gd name="connsiteX6474" fmla="*/ 2321239 w 2534905"/>
                  <a:gd name="connsiteY6474" fmla="*/ 1521897 h 1957656"/>
                  <a:gd name="connsiteX6475" fmla="*/ 2321716 w 2534905"/>
                  <a:gd name="connsiteY6475" fmla="*/ 1519354 h 1957656"/>
                  <a:gd name="connsiteX6476" fmla="*/ 2322352 w 2534905"/>
                  <a:gd name="connsiteY6476" fmla="*/ 1518082 h 1957656"/>
                  <a:gd name="connsiteX6477" fmla="*/ 2323624 w 2534905"/>
                  <a:gd name="connsiteY6477" fmla="*/ 1516969 h 1957656"/>
                  <a:gd name="connsiteX6478" fmla="*/ 2327599 w 2534905"/>
                  <a:gd name="connsiteY6478" fmla="*/ 1515220 h 1957656"/>
                  <a:gd name="connsiteX6479" fmla="*/ 2329029 w 2534905"/>
                  <a:gd name="connsiteY6479" fmla="*/ 1514107 h 1957656"/>
                  <a:gd name="connsiteX6480" fmla="*/ 2331096 w 2534905"/>
                  <a:gd name="connsiteY6480" fmla="*/ 1513789 h 1957656"/>
                  <a:gd name="connsiteX6481" fmla="*/ 2333798 w 2534905"/>
                  <a:gd name="connsiteY6481" fmla="*/ 1514267 h 1957656"/>
                  <a:gd name="connsiteX6482" fmla="*/ 2338250 w 2534905"/>
                  <a:gd name="connsiteY6482" fmla="*/ 1514267 h 1957656"/>
                  <a:gd name="connsiteX6483" fmla="*/ 2346675 w 2534905"/>
                  <a:gd name="connsiteY6483" fmla="*/ 1510451 h 1957656"/>
                  <a:gd name="connsiteX6484" fmla="*/ 2351286 w 2534905"/>
                  <a:gd name="connsiteY6484" fmla="*/ 1509020 h 1957656"/>
                  <a:gd name="connsiteX6485" fmla="*/ 2352081 w 2534905"/>
                  <a:gd name="connsiteY6485" fmla="*/ 1508543 h 1957656"/>
                  <a:gd name="connsiteX6486" fmla="*/ 2353035 w 2534905"/>
                  <a:gd name="connsiteY6486" fmla="*/ 1507271 h 1957656"/>
                  <a:gd name="connsiteX6487" fmla="*/ 2354783 w 2534905"/>
                  <a:gd name="connsiteY6487" fmla="*/ 1506318 h 1957656"/>
                  <a:gd name="connsiteX6488" fmla="*/ 2357009 w 2534905"/>
                  <a:gd name="connsiteY6488" fmla="*/ 1505840 h 1957656"/>
                  <a:gd name="connsiteX6489" fmla="*/ 2360506 w 2534905"/>
                  <a:gd name="connsiteY6489" fmla="*/ 1505840 h 1957656"/>
                  <a:gd name="connsiteX6490" fmla="*/ 2363051 w 2534905"/>
                  <a:gd name="connsiteY6490" fmla="*/ 1505682 h 1957656"/>
                  <a:gd name="connsiteX6491" fmla="*/ 2365276 w 2534905"/>
                  <a:gd name="connsiteY6491" fmla="*/ 1503615 h 1957656"/>
                  <a:gd name="connsiteX6492" fmla="*/ 2368774 w 2534905"/>
                  <a:gd name="connsiteY6492" fmla="*/ 1498686 h 1957656"/>
                  <a:gd name="connsiteX6493" fmla="*/ 2370999 w 2534905"/>
                  <a:gd name="connsiteY6493" fmla="*/ 1497733 h 1957656"/>
                  <a:gd name="connsiteX6494" fmla="*/ 2374974 w 2534905"/>
                  <a:gd name="connsiteY6494" fmla="*/ 1496461 h 1957656"/>
                  <a:gd name="connsiteX6495" fmla="*/ 2376563 w 2534905"/>
                  <a:gd name="connsiteY6495" fmla="*/ 1495189 h 1957656"/>
                  <a:gd name="connsiteX6496" fmla="*/ 2376882 w 2534905"/>
                  <a:gd name="connsiteY6496" fmla="*/ 1493917 h 1957656"/>
                  <a:gd name="connsiteX6497" fmla="*/ 2384353 w 2534905"/>
                  <a:gd name="connsiteY6497" fmla="*/ 1492645 h 1957656"/>
                  <a:gd name="connsiteX6498" fmla="*/ 2389759 w 2534905"/>
                  <a:gd name="connsiteY6498" fmla="*/ 1492645 h 1957656"/>
                  <a:gd name="connsiteX6499" fmla="*/ 2393733 w 2534905"/>
                  <a:gd name="connsiteY6499" fmla="*/ 1490420 h 1957656"/>
                  <a:gd name="connsiteX6500" fmla="*/ 2395959 w 2534905"/>
                  <a:gd name="connsiteY6500" fmla="*/ 1487399 h 1957656"/>
                  <a:gd name="connsiteX6501" fmla="*/ 2398343 w 2534905"/>
                  <a:gd name="connsiteY6501" fmla="*/ 1485332 h 1957656"/>
                  <a:gd name="connsiteX6502" fmla="*/ 2398343 w 2534905"/>
                  <a:gd name="connsiteY6502" fmla="*/ 1484537 h 1957656"/>
                  <a:gd name="connsiteX6503" fmla="*/ 2396118 w 2534905"/>
                  <a:gd name="connsiteY6503" fmla="*/ 1482630 h 1957656"/>
                  <a:gd name="connsiteX6504" fmla="*/ 2391985 w 2534905"/>
                  <a:gd name="connsiteY6504" fmla="*/ 1482153 h 1957656"/>
                  <a:gd name="connsiteX6505" fmla="*/ 2389123 w 2534905"/>
                  <a:gd name="connsiteY6505" fmla="*/ 1481199 h 1957656"/>
                  <a:gd name="connsiteX6506" fmla="*/ 2386262 w 2534905"/>
                  <a:gd name="connsiteY6506" fmla="*/ 1479450 h 1957656"/>
                  <a:gd name="connsiteX6507" fmla="*/ 2383399 w 2534905"/>
                  <a:gd name="connsiteY6507" fmla="*/ 1477225 h 1957656"/>
                  <a:gd name="connsiteX6508" fmla="*/ 2382445 w 2534905"/>
                  <a:gd name="connsiteY6508" fmla="*/ 1473091 h 1957656"/>
                  <a:gd name="connsiteX6509" fmla="*/ 2379743 w 2534905"/>
                  <a:gd name="connsiteY6509" fmla="*/ 1472773 h 1957656"/>
                  <a:gd name="connsiteX6510" fmla="*/ 2375769 w 2534905"/>
                  <a:gd name="connsiteY6510" fmla="*/ 1473409 h 1957656"/>
                  <a:gd name="connsiteX6511" fmla="*/ 2374974 w 2534905"/>
                  <a:gd name="connsiteY6511" fmla="*/ 1475476 h 1957656"/>
                  <a:gd name="connsiteX6512" fmla="*/ 2369887 w 2534905"/>
                  <a:gd name="connsiteY6512" fmla="*/ 1477065 h 1957656"/>
                  <a:gd name="connsiteX6513" fmla="*/ 2367025 w 2534905"/>
                  <a:gd name="connsiteY6513" fmla="*/ 1476748 h 1957656"/>
                  <a:gd name="connsiteX6514" fmla="*/ 2358917 w 2534905"/>
                  <a:gd name="connsiteY6514" fmla="*/ 1474522 h 1957656"/>
                  <a:gd name="connsiteX6515" fmla="*/ 2355896 w 2534905"/>
                  <a:gd name="connsiteY6515" fmla="*/ 1469911 h 1957656"/>
                  <a:gd name="connsiteX6516" fmla="*/ 2353830 w 2534905"/>
                  <a:gd name="connsiteY6516" fmla="*/ 1465778 h 1957656"/>
                  <a:gd name="connsiteX6517" fmla="*/ 2352717 w 2534905"/>
                  <a:gd name="connsiteY6517" fmla="*/ 1461963 h 1957656"/>
                  <a:gd name="connsiteX6518" fmla="*/ 2350173 w 2534905"/>
                  <a:gd name="connsiteY6518" fmla="*/ 1460691 h 1957656"/>
                  <a:gd name="connsiteX6519" fmla="*/ 2345245 w 2534905"/>
                  <a:gd name="connsiteY6519" fmla="*/ 1460055 h 1957656"/>
                  <a:gd name="connsiteX6520" fmla="*/ 2343337 w 2534905"/>
                  <a:gd name="connsiteY6520" fmla="*/ 1461963 h 1957656"/>
                  <a:gd name="connsiteX6521" fmla="*/ 2341271 w 2534905"/>
                  <a:gd name="connsiteY6521" fmla="*/ 1464824 h 1957656"/>
                  <a:gd name="connsiteX6522" fmla="*/ 2340317 w 2534905"/>
                  <a:gd name="connsiteY6522" fmla="*/ 1465778 h 1957656"/>
                  <a:gd name="connsiteX6523" fmla="*/ 2331096 w 2534905"/>
                  <a:gd name="connsiteY6523" fmla="*/ 1472455 h 1957656"/>
                  <a:gd name="connsiteX6524" fmla="*/ 2328553 w 2534905"/>
                  <a:gd name="connsiteY6524" fmla="*/ 1475317 h 1957656"/>
                  <a:gd name="connsiteX6525" fmla="*/ 2329188 w 2534905"/>
                  <a:gd name="connsiteY6525" fmla="*/ 1473250 h 1957656"/>
                  <a:gd name="connsiteX6526" fmla="*/ 2331255 w 2534905"/>
                  <a:gd name="connsiteY6526" fmla="*/ 1470230 h 1957656"/>
                  <a:gd name="connsiteX6527" fmla="*/ 2338568 w 2534905"/>
                  <a:gd name="connsiteY6527" fmla="*/ 1462758 h 1957656"/>
                  <a:gd name="connsiteX6528" fmla="*/ 2339999 w 2534905"/>
                  <a:gd name="connsiteY6528" fmla="*/ 1460850 h 1957656"/>
                  <a:gd name="connsiteX6529" fmla="*/ 2337773 w 2534905"/>
                  <a:gd name="connsiteY6529" fmla="*/ 1460055 h 1957656"/>
                  <a:gd name="connsiteX6530" fmla="*/ 2335229 w 2534905"/>
                  <a:gd name="connsiteY6530" fmla="*/ 1461009 h 1957656"/>
                  <a:gd name="connsiteX6531" fmla="*/ 2332844 w 2534905"/>
                  <a:gd name="connsiteY6531" fmla="*/ 1460055 h 1957656"/>
                  <a:gd name="connsiteX6532" fmla="*/ 2332844 w 2534905"/>
                  <a:gd name="connsiteY6532" fmla="*/ 1457193 h 1957656"/>
                  <a:gd name="connsiteX6533" fmla="*/ 2330778 w 2534905"/>
                  <a:gd name="connsiteY6533" fmla="*/ 1455604 h 1957656"/>
                  <a:gd name="connsiteX6534" fmla="*/ 2327757 w 2534905"/>
                  <a:gd name="connsiteY6534" fmla="*/ 1456239 h 1957656"/>
                  <a:gd name="connsiteX6535" fmla="*/ 2325849 w 2534905"/>
                  <a:gd name="connsiteY6535" fmla="*/ 1457670 h 1957656"/>
                  <a:gd name="connsiteX6536" fmla="*/ 2317741 w 2534905"/>
                  <a:gd name="connsiteY6536" fmla="*/ 1458624 h 1957656"/>
                  <a:gd name="connsiteX6537" fmla="*/ 2314085 w 2534905"/>
                  <a:gd name="connsiteY6537" fmla="*/ 1460373 h 1957656"/>
                  <a:gd name="connsiteX6538" fmla="*/ 2307885 w 2534905"/>
                  <a:gd name="connsiteY6538" fmla="*/ 1465460 h 1957656"/>
                  <a:gd name="connsiteX6539" fmla="*/ 2306136 w 2534905"/>
                  <a:gd name="connsiteY6539" fmla="*/ 1465778 h 1957656"/>
                  <a:gd name="connsiteX6540" fmla="*/ 2308839 w 2534905"/>
                  <a:gd name="connsiteY6540" fmla="*/ 1463076 h 1957656"/>
                  <a:gd name="connsiteX6541" fmla="*/ 2310905 w 2534905"/>
                  <a:gd name="connsiteY6541" fmla="*/ 1460214 h 1957656"/>
                  <a:gd name="connsiteX6542" fmla="*/ 2311383 w 2534905"/>
                  <a:gd name="connsiteY6542" fmla="*/ 1458465 h 1957656"/>
                  <a:gd name="connsiteX6543" fmla="*/ 2313449 w 2534905"/>
                  <a:gd name="connsiteY6543" fmla="*/ 1453537 h 1957656"/>
                  <a:gd name="connsiteX6544" fmla="*/ 2317424 w 2534905"/>
                  <a:gd name="connsiteY6544" fmla="*/ 1450357 h 1957656"/>
                  <a:gd name="connsiteX6545" fmla="*/ 2318378 w 2534905"/>
                  <a:gd name="connsiteY6545" fmla="*/ 1448927 h 1957656"/>
                  <a:gd name="connsiteX6546" fmla="*/ 2315039 w 2534905"/>
                  <a:gd name="connsiteY6546" fmla="*/ 1445906 h 1957656"/>
                  <a:gd name="connsiteX6547" fmla="*/ 2313767 w 2534905"/>
                  <a:gd name="connsiteY6547" fmla="*/ 1443680 h 1957656"/>
                  <a:gd name="connsiteX6548" fmla="*/ 2312177 w 2534905"/>
                  <a:gd name="connsiteY6548" fmla="*/ 1442249 h 1957656"/>
                  <a:gd name="connsiteX6549" fmla="*/ 2313449 w 2534905"/>
                  <a:gd name="connsiteY6549" fmla="*/ 1439865 h 1957656"/>
                  <a:gd name="connsiteX6550" fmla="*/ 2314085 w 2534905"/>
                  <a:gd name="connsiteY6550" fmla="*/ 1436844 h 1957656"/>
                  <a:gd name="connsiteX6551" fmla="*/ 2312018 w 2534905"/>
                  <a:gd name="connsiteY6551" fmla="*/ 1436844 h 1957656"/>
                  <a:gd name="connsiteX6552" fmla="*/ 2310270 w 2534905"/>
                  <a:gd name="connsiteY6552" fmla="*/ 1436049 h 1957656"/>
                  <a:gd name="connsiteX6553" fmla="*/ 2307727 w 2534905"/>
                  <a:gd name="connsiteY6553" fmla="*/ 1439229 h 1957656"/>
                  <a:gd name="connsiteX6554" fmla="*/ 2306931 w 2534905"/>
                  <a:gd name="connsiteY6554" fmla="*/ 1435731 h 1957656"/>
                  <a:gd name="connsiteX6555" fmla="*/ 2305818 w 2534905"/>
                  <a:gd name="connsiteY6555" fmla="*/ 1435254 h 1957656"/>
                  <a:gd name="connsiteX6556" fmla="*/ 2302798 w 2534905"/>
                  <a:gd name="connsiteY6556" fmla="*/ 1432711 h 1957656"/>
                  <a:gd name="connsiteX6557" fmla="*/ 2302798 w 2534905"/>
                  <a:gd name="connsiteY6557" fmla="*/ 1430485 h 1957656"/>
                  <a:gd name="connsiteX6558" fmla="*/ 2300095 w 2534905"/>
                  <a:gd name="connsiteY6558" fmla="*/ 1429849 h 1957656"/>
                  <a:gd name="connsiteX6559" fmla="*/ 2298346 w 2534905"/>
                  <a:gd name="connsiteY6559" fmla="*/ 1431598 h 1957656"/>
                  <a:gd name="connsiteX6560" fmla="*/ 2295326 w 2534905"/>
                  <a:gd name="connsiteY6560" fmla="*/ 1433665 h 1957656"/>
                  <a:gd name="connsiteX6561" fmla="*/ 2292623 w 2534905"/>
                  <a:gd name="connsiteY6561" fmla="*/ 1433665 h 1957656"/>
                  <a:gd name="connsiteX6562" fmla="*/ 2291670 w 2534905"/>
                  <a:gd name="connsiteY6562" fmla="*/ 1432552 h 1957656"/>
                  <a:gd name="connsiteX6563" fmla="*/ 2291351 w 2534905"/>
                  <a:gd name="connsiteY6563" fmla="*/ 1430803 h 1957656"/>
                  <a:gd name="connsiteX6564" fmla="*/ 2289762 w 2534905"/>
                  <a:gd name="connsiteY6564" fmla="*/ 1429849 h 1957656"/>
                  <a:gd name="connsiteX6565" fmla="*/ 2284992 w 2534905"/>
                  <a:gd name="connsiteY6565" fmla="*/ 1429054 h 1957656"/>
                  <a:gd name="connsiteX6566" fmla="*/ 2282130 w 2534905"/>
                  <a:gd name="connsiteY6566" fmla="*/ 1428100 h 1957656"/>
                  <a:gd name="connsiteX6567" fmla="*/ 2282130 w 2534905"/>
                  <a:gd name="connsiteY6567" fmla="*/ 1426987 h 1957656"/>
                  <a:gd name="connsiteX6568" fmla="*/ 2286423 w 2534905"/>
                  <a:gd name="connsiteY6568" fmla="*/ 1426034 h 1957656"/>
                  <a:gd name="connsiteX6569" fmla="*/ 2285787 w 2534905"/>
                  <a:gd name="connsiteY6569" fmla="*/ 1424921 h 1957656"/>
                  <a:gd name="connsiteX6570" fmla="*/ 2284674 w 2534905"/>
                  <a:gd name="connsiteY6570" fmla="*/ 1419197 h 1957656"/>
                  <a:gd name="connsiteX6571" fmla="*/ 2283084 w 2534905"/>
                  <a:gd name="connsiteY6571" fmla="*/ 1419197 h 1957656"/>
                  <a:gd name="connsiteX6572" fmla="*/ 2279110 w 2534905"/>
                  <a:gd name="connsiteY6572" fmla="*/ 1419515 h 1957656"/>
                  <a:gd name="connsiteX6573" fmla="*/ 2274659 w 2534905"/>
                  <a:gd name="connsiteY6573" fmla="*/ 1418562 h 1957656"/>
                  <a:gd name="connsiteX6574" fmla="*/ 2274659 w 2534905"/>
                  <a:gd name="connsiteY6574" fmla="*/ 1416177 h 1957656"/>
                  <a:gd name="connsiteX6575" fmla="*/ 2280859 w 2534905"/>
                  <a:gd name="connsiteY6575" fmla="*/ 1414587 h 1957656"/>
                  <a:gd name="connsiteX6576" fmla="*/ 2282926 w 2534905"/>
                  <a:gd name="connsiteY6576" fmla="*/ 1413315 h 1957656"/>
                  <a:gd name="connsiteX6577" fmla="*/ 2280382 w 2534905"/>
                  <a:gd name="connsiteY6577" fmla="*/ 1412043 h 1957656"/>
                  <a:gd name="connsiteX6578" fmla="*/ 2275294 w 2534905"/>
                  <a:gd name="connsiteY6578" fmla="*/ 1411725 h 1957656"/>
                  <a:gd name="connsiteX6579" fmla="*/ 2268140 w 2534905"/>
                  <a:gd name="connsiteY6579" fmla="*/ 1410613 h 1957656"/>
                  <a:gd name="connsiteX6580" fmla="*/ 2266073 w 2534905"/>
                  <a:gd name="connsiteY6580" fmla="*/ 1409341 h 1957656"/>
                  <a:gd name="connsiteX6581" fmla="*/ 2269253 w 2534905"/>
                  <a:gd name="connsiteY6581" fmla="*/ 1407274 h 1957656"/>
                  <a:gd name="connsiteX6582" fmla="*/ 2273228 w 2534905"/>
                  <a:gd name="connsiteY6582" fmla="*/ 1407274 h 1957656"/>
                  <a:gd name="connsiteX6583" fmla="*/ 2273864 w 2534905"/>
                  <a:gd name="connsiteY6583" fmla="*/ 1406479 h 1957656"/>
                  <a:gd name="connsiteX6584" fmla="*/ 2271638 w 2534905"/>
                  <a:gd name="connsiteY6584" fmla="*/ 1404731 h 1957656"/>
                  <a:gd name="connsiteX6585" fmla="*/ 2270366 w 2534905"/>
                  <a:gd name="connsiteY6585" fmla="*/ 1404095 h 1957656"/>
                  <a:gd name="connsiteX6586" fmla="*/ 2266392 w 2534905"/>
                  <a:gd name="connsiteY6586" fmla="*/ 1403777 h 1957656"/>
                  <a:gd name="connsiteX6587" fmla="*/ 2262735 w 2534905"/>
                  <a:gd name="connsiteY6587" fmla="*/ 1400597 h 1957656"/>
                  <a:gd name="connsiteX6588" fmla="*/ 2254787 w 2534905"/>
                  <a:gd name="connsiteY6588" fmla="*/ 1398053 h 1957656"/>
                  <a:gd name="connsiteX6589" fmla="*/ 2251925 w 2534905"/>
                  <a:gd name="connsiteY6589" fmla="*/ 1395192 h 1957656"/>
                  <a:gd name="connsiteX6590" fmla="*/ 2253038 w 2534905"/>
                  <a:gd name="connsiteY6590" fmla="*/ 1394556 h 1957656"/>
                  <a:gd name="connsiteX6591" fmla="*/ 2255581 w 2534905"/>
                  <a:gd name="connsiteY6591" fmla="*/ 1393761 h 1957656"/>
                  <a:gd name="connsiteX6592" fmla="*/ 2257807 w 2534905"/>
                  <a:gd name="connsiteY6592" fmla="*/ 1393761 h 1957656"/>
                  <a:gd name="connsiteX6593" fmla="*/ 2255263 w 2534905"/>
                  <a:gd name="connsiteY6593" fmla="*/ 1395669 h 1957656"/>
                  <a:gd name="connsiteX6594" fmla="*/ 2255740 w 2534905"/>
                  <a:gd name="connsiteY6594" fmla="*/ 1396464 h 1957656"/>
                  <a:gd name="connsiteX6595" fmla="*/ 2264484 w 2534905"/>
                  <a:gd name="connsiteY6595" fmla="*/ 1399166 h 1957656"/>
                  <a:gd name="connsiteX6596" fmla="*/ 2279746 w 2534905"/>
                  <a:gd name="connsiteY6596" fmla="*/ 1400915 h 1957656"/>
                  <a:gd name="connsiteX6597" fmla="*/ 2284356 w 2534905"/>
                  <a:gd name="connsiteY6597" fmla="*/ 1399802 h 1957656"/>
                  <a:gd name="connsiteX6598" fmla="*/ 2284356 w 2534905"/>
                  <a:gd name="connsiteY6598" fmla="*/ 1395987 h 1957656"/>
                  <a:gd name="connsiteX6599" fmla="*/ 2283880 w 2534905"/>
                  <a:gd name="connsiteY6599" fmla="*/ 1392807 h 1957656"/>
                  <a:gd name="connsiteX6600" fmla="*/ 2285151 w 2534905"/>
                  <a:gd name="connsiteY6600" fmla="*/ 1389946 h 1957656"/>
                  <a:gd name="connsiteX6601" fmla="*/ 2285469 w 2534905"/>
                  <a:gd name="connsiteY6601" fmla="*/ 1386289 h 1957656"/>
                  <a:gd name="connsiteX6602" fmla="*/ 2277043 w 2534905"/>
                  <a:gd name="connsiteY6602" fmla="*/ 1379135 h 1957656"/>
                  <a:gd name="connsiteX6603" fmla="*/ 2274500 w 2534905"/>
                  <a:gd name="connsiteY6603" fmla="*/ 1378658 h 1957656"/>
                  <a:gd name="connsiteX6604" fmla="*/ 2272115 w 2534905"/>
                  <a:gd name="connsiteY6604" fmla="*/ 1379135 h 1957656"/>
                  <a:gd name="connsiteX6605" fmla="*/ 2270366 w 2534905"/>
                  <a:gd name="connsiteY6605" fmla="*/ 1378658 h 1957656"/>
                  <a:gd name="connsiteX6606" fmla="*/ 2267982 w 2534905"/>
                  <a:gd name="connsiteY6606" fmla="*/ 1377386 h 1957656"/>
                  <a:gd name="connsiteX6607" fmla="*/ 2267028 w 2534905"/>
                  <a:gd name="connsiteY6607" fmla="*/ 1376591 h 1957656"/>
                  <a:gd name="connsiteX6608" fmla="*/ 2268140 w 2534905"/>
                  <a:gd name="connsiteY6608" fmla="*/ 1375478 h 1957656"/>
                  <a:gd name="connsiteX6609" fmla="*/ 2269731 w 2534905"/>
                  <a:gd name="connsiteY6609" fmla="*/ 1372458 h 1957656"/>
                  <a:gd name="connsiteX6610" fmla="*/ 2270843 w 2534905"/>
                  <a:gd name="connsiteY6610" fmla="*/ 1371504 h 1957656"/>
                  <a:gd name="connsiteX6611" fmla="*/ 2270843 w 2534905"/>
                  <a:gd name="connsiteY6611" fmla="*/ 1371027 h 1957656"/>
                  <a:gd name="connsiteX6612" fmla="*/ 2268777 w 2534905"/>
                  <a:gd name="connsiteY6612" fmla="*/ 1369437 h 1957656"/>
                  <a:gd name="connsiteX6613" fmla="*/ 2264008 w 2534905"/>
                  <a:gd name="connsiteY6613" fmla="*/ 1368166 h 1957656"/>
                  <a:gd name="connsiteX6614" fmla="*/ 2260987 w 2534905"/>
                  <a:gd name="connsiteY6614" fmla="*/ 1368166 h 1957656"/>
                  <a:gd name="connsiteX6615" fmla="*/ 2257807 w 2534905"/>
                  <a:gd name="connsiteY6615" fmla="*/ 1368643 h 1957656"/>
                  <a:gd name="connsiteX6616" fmla="*/ 2255105 w 2534905"/>
                  <a:gd name="connsiteY6616" fmla="*/ 1368325 h 1957656"/>
                  <a:gd name="connsiteX6617" fmla="*/ 2253355 w 2534905"/>
                  <a:gd name="connsiteY6617" fmla="*/ 1367689 h 1957656"/>
                  <a:gd name="connsiteX6618" fmla="*/ 2252242 w 2534905"/>
                  <a:gd name="connsiteY6618" fmla="*/ 1366576 h 1957656"/>
                  <a:gd name="connsiteX6619" fmla="*/ 2255581 w 2534905"/>
                  <a:gd name="connsiteY6619" fmla="*/ 1367053 h 1957656"/>
                  <a:gd name="connsiteX6620" fmla="*/ 2256694 w 2534905"/>
                  <a:gd name="connsiteY6620" fmla="*/ 1366735 h 1957656"/>
                  <a:gd name="connsiteX6621" fmla="*/ 2259079 w 2534905"/>
                  <a:gd name="connsiteY6621" fmla="*/ 1364986 h 1957656"/>
                  <a:gd name="connsiteX6622" fmla="*/ 2261622 w 2534905"/>
                  <a:gd name="connsiteY6622" fmla="*/ 1364668 h 1957656"/>
                  <a:gd name="connsiteX6623" fmla="*/ 2264008 w 2534905"/>
                  <a:gd name="connsiteY6623" fmla="*/ 1363555 h 1957656"/>
                  <a:gd name="connsiteX6624" fmla="*/ 2267345 w 2534905"/>
                  <a:gd name="connsiteY6624" fmla="*/ 1361489 h 1957656"/>
                  <a:gd name="connsiteX6625" fmla="*/ 2268458 w 2534905"/>
                  <a:gd name="connsiteY6625" fmla="*/ 1359104 h 1957656"/>
                  <a:gd name="connsiteX6626" fmla="*/ 2266710 w 2534905"/>
                  <a:gd name="connsiteY6626" fmla="*/ 1354970 h 1957656"/>
                  <a:gd name="connsiteX6627" fmla="*/ 2267505 w 2534905"/>
                  <a:gd name="connsiteY6627" fmla="*/ 1353540 h 1957656"/>
                  <a:gd name="connsiteX6628" fmla="*/ 2269094 w 2534905"/>
                  <a:gd name="connsiteY6628" fmla="*/ 1352586 h 1957656"/>
                  <a:gd name="connsiteX6629" fmla="*/ 2269571 w 2534905"/>
                  <a:gd name="connsiteY6629" fmla="*/ 1351155 h 1957656"/>
                  <a:gd name="connsiteX6630" fmla="*/ 2267823 w 2534905"/>
                  <a:gd name="connsiteY6630" fmla="*/ 1349088 h 1957656"/>
                  <a:gd name="connsiteX6631" fmla="*/ 2263212 w 2534905"/>
                  <a:gd name="connsiteY6631" fmla="*/ 1346862 h 1957656"/>
                  <a:gd name="connsiteX6632" fmla="*/ 2260828 w 2534905"/>
                  <a:gd name="connsiteY6632" fmla="*/ 1347180 h 1957656"/>
                  <a:gd name="connsiteX6633" fmla="*/ 2257807 w 2534905"/>
                  <a:gd name="connsiteY6633" fmla="*/ 1346385 h 1957656"/>
                  <a:gd name="connsiteX6634" fmla="*/ 2252561 w 2534905"/>
                  <a:gd name="connsiteY6634" fmla="*/ 1338755 h 1957656"/>
                  <a:gd name="connsiteX6635" fmla="*/ 2249699 w 2534905"/>
                  <a:gd name="connsiteY6635" fmla="*/ 1338755 h 1957656"/>
                  <a:gd name="connsiteX6636" fmla="*/ 2243181 w 2534905"/>
                  <a:gd name="connsiteY6636" fmla="*/ 1339868 h 1957656"/>
                  <a:gd name="connsiteX6637" fmla="*/ 2238411 w 2534905"/>
                  <a:gd name="connsiteY6637" fmla="*/ 1341298 h 1957656"/>
                  <a:gd name="connsiteX6638" fmla="*/ 2231575 w 2534905"/>
                  <a:gd name="connsiteY6638" fmla="*/ 1345114 h 1957656"/>
                  <a:gd name="connsiteX6639" fmla="*/ 2230462 w 2534905"/>
                  <a:gd name="connsiteY6639" fmla="*/ 1344637 h 1957656"/>
                  <a:gd name="connsiteX6640" fmla="*/ 2233642 w 2534905"/>
                  <a:gd name="connsiteY6640" fmla="*/ 1341775 h 1957656"/>
                  <a:gd name="connsiteX6641" fmla="*/ 2236186 w 2534905"/>
                  <a:gd name="connsiteY6641" fmla="*/ 1340026 h 1957656"/>
                  <a:gd name="connsiteX6642" fmla="*/ 2243340 w 2534905"/>
                  <a:gd name="connsiteY6642" fmla="*/ 1337006 h 1957656"/>
                  <a:gd name="connsiteX6643" fmla="*/ 2247314 w 2534905"/>
                  <a:gd name="connsiteY6643" fmla="*/ 1332078 h 1957656"/>
                  <a:gd name="connsiteX6644" fmla="*/ 2249699 w 2534905"/>
                  <a:gd name="connsiteY6644" fmla="*/ 1325559 h 1957656"/>
                  <a:gd name="connsiteX6645" fmla="*/ 2249222 w 2534905"/>
                  <a:gd name="connsiteY6645" fmla="*/ 1324606 h 1957656"/>
                  <a:gd name="connsiteX6646" fmla="*/ 2245566 w 2534905"/>
                  <a:gd name="connsiteY6646" fmla="*/ 1324606 h 1957656"/>
                  <a:gd name="connsiteX6647" fmla="*/ 2242704 w 2534905"/>
                  <a:gd name="connsiteY6647" fmla="*/ 1325241 h 1957656"/>
                  <a:gd name="connsiteX6648" fmla="*/ 2235868 w 2534905"/>
                  <a:gd name="connsiteY6648" fmla="*/ 1327944 h 1957656"/>
                  <a:gd name="connsiteX6649" fmla="*/ 2234278 w 2534905"/>
                  <a:gd name="connsiteY6649" fmla="*/ 1327944 h 1957656"/>
                  <a:gd name="connsiteX6650" fmla="*/ 2234596 w 2534905"/>
                  <a:gd name="connsiteY6650" fmla="*/ 1326831 h 1957656"/>
                  <a:gd name="connsiteX6651" fmla="*/ 2233801 w 2534905"/>
                  <a:gd name="connsiteY6651" fmla="*/ 1326036 h 1957656"/>
                  <a:gd name="connsiteX6652" fmla="*/ 2231894 w 2534905"/>
                  <a:gd name="connsiteY6652" fmla="*/ 1325718 h 1957656"/>
                  <a:gd name="connsiteX6653" fmla="*/ 2229349 w 2534905"/>
                  <a:gd name="connsiteY6653" fmla="*/ 1326831 h 1957656"/>
                  <a:gd name="connsiteX6654" fmla="*/ 2224263 w 2534905"/>
                  <a:gd name="connsiteY6654" fmla="*/ 1331442 h 1957656"/>
                  <a:gd name="connsiteX6655" fmla="*/ 2222514 w 2534905"/>
                  <a:gd name="connsiteY6655" fmla="*/ 1331442 h 1957656"/>
                  <a:gd name="connsiteX6656" fmla="*/ 2225375 w 2534905"/>
                  <a:gd name="connsiteY6656" fmla="*/ 1328580 h 1957656"/>
                  <a:gd name="connsiteX6657" fmla="*/ 2226806 w 2534905"/>
                  <a:gd name="connsiteY6657" fmla="*/ 1326354 h 1957656"/>
                  <a:gd name="connsiteX6658" fmla="*/ 2231735 w 2534905"/>
                  <a:gd name="connsiteY6658" fmla="*/ 1323493 h 1957656"/>
                  <a:gd name="connsiteX6659" fmla="*/ 2235073 w 2534905"/>
                  <a:gd name="connsiteY6659" fmla="*/ 1322380 h 1957656"/>
                  <a:gd name="connsiteX6660" fmla="*/ 2241591 w 2534905"/>
                  <a:gd name="connsiteY6660" fmla="*/ 1317134 h 1957656"/>
                  <a:gd name="connsiteX6661" fmla="*/ 2240161 w 2534905"/>
                  <a:gd name="connsiteY6661" fmla="*/ 1313159 h 1957656"/>
                  <a:gd name="connsiteX6662" fmla="*/ 2237776 w 2534905"/>
                  <a:gd name="connsiteY6662" fmla="*/ 1309344 h 1957656"/>
                  <a:gd name="connsiteX6663" fmla="*/ 2236504 w 2534905"/>
                  <a:gd name="connsiteY6663" fmla="*/ 1308390 h 1957656"/>
                  <a:gd name="connsiteX6664" fmla="*/ 2232688 w 2534905"/>
                  <a:gd name="connsiteY6664" fmla="*/ 1309185 h 1957656"/>
                  <a:gd name="connsiteX6665" fmla="*/ 2229986 w 2534905"/>
                  <a:gd name="connsiteY6665" fmla="*/ 1308708 h 1957656"/>
                  <a:gd name="connsiteX6666" fmla="*/ 2231735 w 2534905"/>
                  <a:gd name="connsiteY6666" fmla="*/ 1306800 h 1957656"/>
                  <a:gd name="connsiteX6667" fmla="*/ 2231735 w 2534905"/>
                  <a:gd name="connsiteY6667" fmla="*/ 1306164 h 1957656"/>
                  <a:gd name="connsiteX6668" fmla="*/ 2230145 w 2534905"/>
                  <a:gd name="connsiteY6668" fmla="*/ 1302984 h 1957656"/>
                  <a:gd name="connsiteX6669" fmla="*/ 2229349 w 2534905"/>
                  <a:gd name="connsiteY6669" fmla="*/ 1302031 h 1957656"/>
                  <a:gd name="connsiteX6670" fmla="*/ 2229349 w 2534905"/>
                  <a:gd name="connsiteY6670" fmla="*/ 1301713 h 1957656"/>
                  <a:gd name="connsiteX6671" fmla="*/ 2231894 w 2534905"/>
                  <a:gd name="connsiteY6671" fmla="*/ 1300759 h 1957656"/>
                  <a:gd name="connsiteX6672" fmla="*/ 2231099 w 2534905"/>
                  <a:gd name="connsiteY6672" fmla="*/ 1300282 h 1957656"/>
                  <a:gd name="connsiteX6673" fmla="*/ 2228873 w 2534905"/>
                  <a:gd name="connsiteY6673" fmla="*/ 1299646 h 1957656"/>
                  <a:gd name="connsiteX6674" fmla="*/ 2226806 w 2534905"/>
                  <a:gd name="connsiteY6674" fmla="*/ 1299646 h 1957656"/>
                  <a:gd name="connsiteX6675" fmla="*/ 2222037 w 2534905"/>
                  <a:gd name="connsiteY6675" fmla="*/ 1301077 h 1957656"/>
                  <a:gd name="connsiteX6676" fmla="*/ 2215518 w 2534905"/>
                  <a:gd name="connsiteY6676" fmla="*/ 1301872 h 1957656"/>
                  <a:gd name="connsiteX6677" fmla="*/ 2211227 w 2534905"/>
                  <a:gd name="connsiteY6677" fmla="*/ 1301872 h 1957656"/>
                  <a:gd name="connsiteX6678" fmla="*/ 2210431 w 2534905"/>
                  <a:gd name="connsiteY6678" fmla="*/ 1300759 h 1957656"/>
                  <a:gd name="connsiteX6679" fmla="*/ 2212181 w 2534905"/>
                  <a:gd name="connsiteY6679" fmla="*/ 1300282 h 1957656"/>
                  <a:gd name="connsiteX6680" fmla="*/ 2216631 w 2534905"/>
                  <a:gd name="connsiteY6680" fmla="*/ 1300282 h 1957656"/>
                  <a:gd name="connsiteX6681" fmla="*/ 2219811 w 2534905"/>
                  <a:gd name="connsiteY6681" fmla="*/ 1299646 h 1957656"/>
                  <a:gd name="connsiteX6682" fmla="*/ 2223786 w 2534905"/>
                  <a:gd name="connsiteY6682" fmla="*/ 1298056 h 1957656"/>
                  <a:gd name="connsiteX6683" fmla="*/ 2226329 w 2534905"/>
                  <a:gd name="connsiteY6683" fmla="*/ 1294718 h 1957656"/>
                  <a:gd name="connsiteX6684" fmla="*/ 2222673 w 2534905"/>
                  <a:gd name="connsiteY6684" fmla="*/ 1288835 h 1957656"/>
                  <a:gd name="connsiteX6685" fmla="*/ 2219811 w 2534905"/>
                  <a:gd name="connsiteY6685" fmla="*/ 1288518 h 1957656"/>
                  <a:gd name="connsiteX6686" fmla="*/ 2216472 w 2534905"/>
                  <a:gd name="connsiteY6686" fmla="*/ 1291220 h 1957656"/>
                  <a:gd name="connsiteX6687" fmla="*/ 2215837 w 2534905"/>
                  <a:gd name="connsiteY6687" fmla="*/ 1291220 h 1957656"/>
                  <a:gd name="connsiteX6688" fmla="*/ 2216314 w 2534905"/>
                  <a:gd name="connsiteY6688" fmla="*/ 1289471 h 1957656"/>
                  <a:gd name="connsiteX6689" fmla="*/ 2215678 w 2534905"/>
                  <a:gd name="connsiteY6689" fmla="*/ 1288200 h 1957656"/>
                  <a:gd name="connsiteX6690" fmla="*/ 2210908 w 2534905"/>
                  <a:gd name="connsiteY6690" fmla="*/ 1286928 h 1957656"/>
                  <a:gd name="connsiteX6691" fmla="*/ 2210114 w 2534905"/>
                  <a:gd name="connsiteY6691" fmla="*/ 1285656 h 1957656"/>
                  <a:gd name="connsiteX6692" fmla="*/ 2213611 w 2534905"/>
                  <a:gd name="connsiteY6692" fmla="*/ 1284066 h 1957656"/>
                  <a:gd name="connsiteX6693" fmla="*/ 2216472 w 2534905"/>
                  <a:gd name="connsiteY6693" fmla="*/ 1281363 h 1957656"/>
                  <a:gd name="connsiteX6694" fmla="*/ 2213929 w 2534905"/>
                  <a:gd name="connsiteY6694" fmla="*/ 1278661 h 1957656"/>
                  <a:gd name="connsiteX6695" fmla="*/ 2211386 w 2534905"/>
                  <a:gd name="connsiteY6695" fmla="*/ 1275640 h 1957656"/>
                  <a:gd name="connsiteX6696" fmla="*/ 2210273 w 2534905"/>
                  <a:gd name="connsiteY6696" fmla="*/ 1273415 h 1957656"/>
                  <a:gd name="connsiteX6697" fmla="*/ 2209955 w 2534905"/>
                  <a:gd name="connsiteY6697" fmla="*/ 1271030 h 1957656"/>
                  <a:gd name="connsiteX6698" fmla="*/ 2207729 w 2534905"/>
                  <a:gd name="connsiteY6698" fmla="*/ 1268009 h 1957656"/>
                  <a:gd name="connsiteX6699" fmla="*/ 2205026 w 2534905"/>
                  <a:gd name="connsiteY6699" fmla="*/ 1269281 h 1957656"/>
                  <a:gd name="connsiteX6700" fmla="*/ 2202800 w 2534905"/>
                  <a:gd name="connsiteY6700" fmla="*/ 1271507 h 1957656"/>
                  <a:gd name="connsiteX6701" fmla="*/ 2204391 w 2534905"/>
                  <a:gd name="connsiteY6701" fmla="*/ 1267056 h 1957656"/>
                  <a:gd name="connsiteX6702" fmla="*/ 2203913 w 2534905"/>
                  <a:gd name="connsiteY6702" fmla="*/ 1261650 h 1957656"/>
                  <a:gd name="connsiteX6703" fmla="*/ 2201052 w 2534905"/>
                  <a:gd name="connsiteY6703" fmla="*/ 1257676 h 1957656"/>
                  <a:gd name="connsiteX6704" fmla="*/ 2197554 w 2534905"/>
                  <a:gd name="connsiteY6704" fmla="*/ 1257676 h 1957656"/>
                  <a:gd name="connsiteX6705" fmla="*/ 2193262 w 2534905"/>
                  <a:gd name="connsiteY6705" fmla="*/ 1258630 h 1957656"/>
                  <a:gd name="connsiteX6706" fmla="*/ 2188334 w 2534905"/>
                  <a:gd name="connsiteY6706" fmla="*/ 1260537 h 1957656"/>
                  <a:gd name="connsiteX6707" fmla="*/ 2187380 w 2534905"/>
                  <a:gd name="connsiteY6707" fmla="*/ 1259901 h 1957656"/>
                  <a:gd name="connsiteX6708" fmla="*/ 2188969 w 2534905"/>
                  <a:gd name="connsiteY6708" fmla="*/ 1258789 h 1957656"/>
                  <a:gd name="connsiteX6709" fmla="*/ 2194375 w 2534905"/>
                  <a:gd name="connsiteY6709" fmla="*/ 1256245 h 1957656"/>
                  <a:gd name="connsiteX6710" fmla="*/ 2197554 w 2534905"/>
                  <a:gd name="connsiteY6710" fmla="*/ 1252906 h 1957656"/>
                  <a:gd name="connsiteX6711" fmla="*/ 2197077 w 2534905"/>
                  <a:gd name="connsiteY6711" fmla="*/ 1250522 h 1957656"/>
                  <a:gd name="connsiteX6712" fmla="*/ 2195329 w 2534905"/>
                  <a:gd name="connsiteY6712" fmla="*/ 1248773 h 1957656"/>
                  <a:gd name="connsiteX6713" fmla="*/ 2189447 w 2534905"/>
                  <a:gd name="connsiteY6713" fmla="*/ 1245911 h 1957656"/>
                  <a:gd name="connsiteX6714" fmla="*/ 2186267 w 2534905"/>
                  <a:gd name="connsiteY6714" fmla="*/ 1245911 h 1957656"/>
                  <a:gd name="connsiteX6715" fmla="*/ 2185472 w 2534905"/>
                  <a:gd name="connsiteY6715" fmla="*/ 1247183 h 1957656"/>
                  <a:gd name="connsiteX6716" fmla="*/ 2184200 w 2534905"/>
                  <a:gd name="connsiteY6716" fmla="*/ 1248137 h 1957656"/>
                  <a:gd name="connsiteX6717" fmla="*/ 2182928 w 2534905"/>
                  <a:gd name="connsiteY6717" fmla="*/ 1249568 h 1957656"/>
                  <a:gd name="connsiteX6718" fmla="*/ 2178795 w 2534905"/>
                  <a:gd name="connsiteY6718" fmla="*/ 1257676 h 1957656"/>
                  <a:gd name="connsiteX6719" fmla="*/ 2177841 w 2534905"/>
                  <a:gd name="connsiteY6719" fmla="*/ 1260696 h 1957656"/>
                  <a:gd name="connsiteX6720" fmla="*/ 2175933 w 2534905"/>
                  <a:gd name="connsiteY6720" fmla="*/ 1264353 h 1957656"/>
                  <a:gd name="connsiteX6721" fmla="*/ 2175616 w 2534905"/>
                  <a:gd name="connsiteY6721" fmla="*/ 1266102 h 1957656"/>
                  <a:gd name="connsiteX6722" fmla="*/ 2176251 w 2534905"/>
                  <a:gd name="connsiteY6722" fmla="*/ 1267691 h 1957656"/>
                  <a:gd name="connsiteX6723" fmla="*/ 2177523 w 2534905"/>
                  <a:gd name="connsiteY6723" fmla="*/ 1268963 h 1957656"/>
                  <a:gd name="connsiteX6724" fmla="*/ 2179908 w 2534905"/>
                  <a:gd name="connsiteY6724" fmla="*/ 1270235 h 1957656"/>
                  <a:gd name="connsiteX6725" fmla="*/ 2179113 w 2534905"/>
                  <a:gd name="connsiteY6725" fmla="*/ 1271030 h 1957656"/>
                  <a:gd name="connsiteX6726" fmla="*/ 2174661 w 2534905"/>
                  <a:gd name="connsiteY6726" fmla="*/ 1268645 h 1957656"/>
                  <a:gd name="connsiteX6727" fmla="*/ 2172436 w 2534905"/>
                  <a:gd name="connsiteY6727" fmla="*/ 1268327 h 1957656"/>
                  <a:gd name="connsiteX6728" fmla="*/ 2170528 w 2534905"/>
                  <a:gd name="connsiteY6728" fmla="*/ 1268645 h 1957656"/>
                  <a:gd name="connsiteX6729" fmla="*/ 2169097 w 2534905"/>
                  <a:gd name="connsiteY6729" fmla="*/ 1269281 h 1957656"/>
                  <a:gd name="connsiteX6730" fmla="*/ 2168302 w 2534905"/>
                  <a:gd name="connsiteY6730" fmla="*/ 1270076 h 1957656"/>
                  <a:gd name="connsiteX6731" fmla="*/ 2166871 w 2534905"/>
                  <a:gd name="connsiteY6731" fmla="*/ 1273733 h 1957656"/>
                  <a:gd name="connsiteX6732" fmla="*/ 2166871 w 2534905"/>
                  <a:gd name="connsiteY6732" fmla="*/ 1275481 h 1957656"/>
                  <a:gd name="connsiteX6733" fmla="*/ 2167030 w 2534905"/>
                  <a:gd name="connsiteY6733" fmla="*/ 1276912 h 1957656"/>
                  <a:gd name="connsiteX6734" fmla="*/ 2168938 w 2534905"/>
                  <a:gd name="connsiteY6734" fmla="*/ 1280251 h 1957656"/>
                  <a:gd name="connsiteX6735" fmla="*/ 2170687 w 2534905"/>
                  <a:gd name="connsiteY6735" fmla="*/ 1281522 h 1957656"/>
                  <a:gd name="connsiteX6736" fmla="*/ 2173072 w 2534905"/>
                  <a:gd name="connsiteY6736" fmla="*/ 1282158 h 1957656"/>
                  <a:gd name="connsiteX6737" fmla="*/ 2175774 w 2534905"/>
                  <a:gd name="connsiteY6737" fmla="*/ 1283589 h 1957656"/>
                  <a:gd name="connsiteX6738" fmla="*/ 2178635 w 2534905"/>
                  <a:gd name="connsiteY6738" fmla="*/ 1285815 h 1957656"/>
                  <a:gd name="connsiteX6739" fmla="*/ 2179590 w 2534905"/>
                  <a:gd name="connsiteY6739" fmla="*/ 1286769 h 1957656"/>
                  <a:gd name="connsiteX6740" fmla="*/ 2178477 w 2534905"/>
                  <a:gd name="connsiteY6740" fmla="*/ 1287246 h 1957656"/>
                  <a:gd name="connsiteX6741" fmla="*/ 2172753 w 2534905"/>
                  <a:gd name="connsiteY6741" fmla="*/ 1283589 h 1957656"/>
                  <a:gd name="connsiteX6742" fmla="*/ 2170528 w 2534905"/>
                  <a:gd name="connsiteY6742" fmla="*/ 1282953 h 1957656"/>
                  <a:gd name="connsiteX6743" fmla="*/ 2166871 w 2534905"/>
                  <a:gd name="connsiteY6743" fmla="*/ 1283271 h 1957656"/>
                  <a:gd name="connsiteX6744" fmla="*/ 2166395 w 2534905"/>
                  <a:gd name="connsiteY6744" fmla="*/ 1284225 h 1957656"/>
                  <a:gd name="connsiteX6745" fmla="*/ 2168779 w 2534905"/>
                  <a:gd name="connsiteY6745" fmla="*/ 1289153 h 1957656"/>
                  <a:gd name="connsiteX6746" fmla="*/ 2168779 w 2534905"/>
                  <a:gd name="connsiteY6746" fmla="*/ 1289789 h 1957656"/>
                  <a:gd name="connsiteX6747" fmla="*/ 2165758 w 2534905"/>
                  <a:gd name="connsiteY6747" fmla="*/ 1288359 h 1957656"/>
                  <a:gd name="connsiteX6748" fmla="*/ 2164804 w 2534905"/>
                  <a:gd name="connsiteY6748" fmla="*/ 1289630 h 1957656"/>
                  <a:gd name="connsiteX6749" fmla="*/ 2163851 w 2534905"/>
                  <a:gd name="connsiteY6749" fmla="*/ 1292810 h 1957656"/>
                  <a:gd name="connsiteX6750" fmla="*/ 2163056 w 2534905"/>
                  <a:gd name="connsiteY6750" fmla="*/ 1294082 h 1957656"/>
                  <a:gd name="connsiteX6751" fmla="*/ 2161466 w 2534905"/>
                  <a:gd name="connsiteY6751" fmla="*/ 1293446 h 1957656"/>
                  <a:gd name="connsiteX6752" fmla="*/ 2160513 w 2534905"/>
                  <a:gd name="connsiteY6752" fmla="*/ 1293446 h 1957656"/>
                  <a:gd name="connsiteX6753" fmla="*/ 2160354 w 2534905"/>
                  <a:gd name="connsiteY6753" fmla="*/ 1294082 h 1957656"/>
                  <a:gd name="connsiteX6754" fmla="*/ 2161307 w 2534905"/>
                  <a:gd name="connsiteY6754" fmla="*/ 1296625 h 1957656"/>
                  <a:gd name="connsiteX6755" fmla="*/ 2162102 w 2534905"/>
                  <a:gd name="connsiteY6755" fmla="*/ 1297738 h 1957656"/>
                  <a:gd name="connsiteX6756" fmla="*/ 2163056 w 2534905"/>
                  <a:gd name="connsiteY6756" fmla="*/ 1298533 h 1957656"/>
                  <a:gd name="connsiteX6757" fmla="*/ 2166236 w 2534905"/>
                  <a:gd name="connsiteY6757" fmla="*/ 1299328 h 1957656"/>
                  <a:gd name="connsiteX6758" fmla="*/ 2169415 w 2534905"/>
                  <a:gd name="connsiteY6758" fmla="*/ 1300600 h 1957656"/>
                  <a:gd name="connsiteX6759" fmla="*/ 2169097 w 2534905"/>
                  <a:gd name="connsiteY6759" fmla="*/ 1301554 h 1957656"/>
                  <a:gd name="connsiteX6760" fmla="*/ 2165441 w 2534905"/>
                  <a:gd name="connsiteY6760" fmla="*/ 1301554 h 1957656"/>
                  <a:gd name="connsiteX6761" fmla="*/ 2164964 w 2534905"/>
                  <a:gd name="connsiteY6761" fmla="*/ 1302667 h 1957656"/>
                  <a:gd name="connsiteX6762" fmla="*/ 2160672 w 2534905"/>
                  <a:gd name="connsiteY6762" fmla="*/ 1301872 h 1957656"/>
                  <a:gd name="connsiteX6763" fmla="*/ 2159876 w 2534905"/>
                  <a:gd name="connsiteY6763" fmla="*/ 1302190 h 1957656"/>
                  <a:gd name="connsiteX6764" fmla="*/ 2159876 w 2534905"/>
                  <a:gd name="connsiteY6764" fmla="*/ 1303144 h 1957656"/>
                  <a:gd name="connsiteX6765" fmla="*/ 2160354 w 2534905"/>
                  <a:gd name="connsiteY6765" fmla="*/ 1304574 h 1957656"/>
                  <a:gd name="connsiteX6766" fmla="*/ 2157809 w 2534905"/>
                  <a:gd name="connsiteY6766" fmla="*/ 1304097 h 1957656"/>
                  <a:gd name="connsiteX6767" fmla="*/ 2156538 w 2534905"/>
                  <a:gd name="connsiteY6767" fmla="*/ 1304097 h 1957656"/>
                  <a:gd name="connsiteX6768" fmla="*/ 2154312 w 2534905"/>
                  <a:gd name="connsiteY6768" fmla="*/ 1306800 h 1957656"/>
                  <a:gd name="connsiteX6769" fmla="*/ 2154312 w 2534905"/>
                  <a:gd name="connsiteY6769" fmla="*/ 1307595 h 1957656"/>
                  <a:gd name="connsiteX6770" fmla="*/ 2156697 w 2534905"/>
                  <a:gd name="connsiteY6770" fmla="*/ 1309026 h 1957656"/>
                  <a:gd name="connsiteX6771" fmla="*/ 2156220 w 2534905"/>
                  <a:gd name="connsiteY6771" fmla="*/ 1309662 h 1957656"/>
                  <a:gd name="connsiteX6772" fmla="*/ 2153040 w 2534905"/>
                  <a:gd name="connsiteY6772" fmla="*/ 1309980 h 1957656"/>
                  <a:gd name="connsiteX6773" fmla="*/ 2150814 w 2534905"/>
                  <a:gd name="connsiteY6773" fmla="*/ 1310775 h 1957656"/>
                  <a:gd name="connsiteX6774" fmla="*/ 2150814 w 2534905"/>
                  <a:gd name="connsiteY6774" fmla="*/ 1312205 h 1957656"/>
                  <a:gd name="connsiteX6775" fmla="*/ 2151451 w 2534905"/>
                  <a:gd name="connsiteY6775" fmla="*/ 1314431 h 1957656"/>
                  <a:gd name="connsiteX6776" fmla="*/ 2153518 w 2534905"/>
                  <a:gd name="connsiteY6776" fmla="*/ 1317928 h 1957656"/>
                  <a:gd name="connsiteX6777" fmla="*/ 2154153 w 2534905"/>
                  <a:gd name="connsiteY6777" fmla="*/ 1319518 h 1957656"/>
                  <a:gd name="connsiteX6778" fmla="*/ 2154153 w 2534905"/>
                  <a:gd name="connsiteY6778" fmla="*/ 1321108 h 1957656"/>
                  <a:gd name="connsiteX6779" fmla="*/ 2154153 w 2534905"/>
                  <a:gd name="connsiteY6779" fmla="*/ 1322698 h 1957656"/>
                  <a:gd name="connsiteX6780" fmla="*/ 2152086 w 2534905"/>
                  <a:gd name="connsiteY6780" fmla="*/ 1326990 h 1957656"/>
                  <a:gd name="connsiteX6781" fmla="*/ 2151610 w 2534905"/>
                  <a:gd name="connsiteY6781" fmla="*/ 1326990 h 1957656"/>
                  <a:gd name="connsiteX6782" fmla="*/ 2151292 w 2534905"/>
                  <a:gd name="connsiteY6782" fmla="*/ 1321267 h 1957656"/>
                  <a:gd name="connsiteX6783" fmla="*/ 2150814 w 2534905"/>
                  <a:gd name="connsiteY6783" fmla="*/ 1319677 h 1957656"/>
                  <a:gd name="connsiteX6784" fmla="*/ 2149543 w 2534905"/>
                  <a:gd name="connsiteY6784" fmla="*/ 1317452 h 1957656"/>
                  <a:gd name="connsiteX6785" fmla="*/ 2147317 w 2534905"/>
                  <a:gd name="connsiteY6785" fmla="*/ 1314590 h 1957656"/>
                  <a:gd name="connsiteX6786" fmla="*/ 2145410 w 2534905"/>
                  <a:gd name="connsiteY6786" fmla="*/ 1312682 h 1957656"/>
                  <a:gd name="connsiteX6787" fmla="*/ 2143661 w 2534905"/>
                  <a:gd name="connsiteY6787" fmla="*/ 1311728 h 1957656"/>
                  <a:gd name="connsiteX6788" fmla="*/ 2141753 w 2534905"/>
                  <a:gd name="connsiteY6788" fmla="*/ 1311728 h 1957656"/>
                  <a:gd name="connsiteX6789" fmla="*/ 2138414 w 2534905"/>
                  <a:gd name="connsiteY6789" fmla="*/ 1314431 h 1957656"/>
                  <a:gd name="connsiteX6790" fmla="*/ 2137461 w 2534905"/>
                  <a:gd name="connsiteY6790" fmla="*/ 1315862 h 1957656"/>
                  <a:gd name="connsiteX6791" fmla="*/ 2136189 w 2534905"/>
                  <a:gd name="connsiteY6791" fmla="*/ 1318405 h 1957656"/>
                  <a:gd name="connsiteX6792" fmla="*/ 2134758 w 2534905"/>
                  <a:gd name="connsiteY6792" fmla="*/ 1322062 h 1957656"/>
                  <a:gd name="connsiteX6793" fmla="*/ 2131419 w 2534905"/>
                  <a:gd name="connsiteY6793" fmla="*/ 1324447 h 1957656"/>
                  <a:gd name="connsiteX6794" fmla="*/ 2126332 w 2534905"/>
                  <a:gd name="connsiteY6794" fmla="*/ 1325559 h 1957656"/>
                  <a:gd name="connsiteX6795" fmla="*/ 2122993 w 2534905"/>
                  <a:gd name="connsiteY6795" fmla="*/ 1326831 h 1957656"/>
                  <a:gd name="connsiteX6796" fmla="*/ 2118860 w 2534905"/>
                  <a:gd name="connsiteY6796" fmla="*/ 1329375 h 1957656"/>
                  <a:gd name="connsiteX6797" fmla="*/ 2112501 w 2534905"/>
                  <a:gd name="connsiteY6797" fmla="*/ 1332396 h 1957656"/>
                  <a:gd name="connsiteX6798" fmla="*/ 2107095 w 2534905"/>
                  <a:gd name="connsiteY6798" fmla="*/ 1336052 h 1957656"/>
                  <a:gd name="connsiteX6799" fmla="*/ 2106301 w 2534905"/>
                  <a:gd name="connsiteY6799" fmla="*/ 1337165 h 1957656"/>
                  <a:gd name="connsiteX6800" fmla="*/ 2105665 w 2534905"/>
                  <a:gd name="connsiteY6800" fmla="*/ 1339073 h 1957656"/>
                  <a:gd name="connsiteX6801" fmla="*/ 2105188 w 2534905"/>
                  <a:gd name="connsiteY6801" fmla="*/ 1341775 h 1957656"/>
                  <a:gd name="connsiteX6802" fmla="*/ 2103916 w 2534905"/>
                  <a:gd name="connsiteY6802" fmla="*/ 1345273 h 1957656"/>
                  <a:gd name="connsiteX6803" fmla="*/ 2103439 w 2534905"/>
                  <a:gd name="connsiteY6803" fmla="*/ 1344478 h 1957656"/>
                  <a:gd name="connsiteX6804" fmla="*/ 2103916 w 2534905"/>
                  <a:gd name="connsiteY6804" fmla="*/ 1340344 h 1957656"/>
                  <a:gd name="connsiteX6805" fmla="*/ 2103916 w 2534905"/>
                  <a:gd name="connsiteY6805" fmla="*/ 1338913 h 1957656"/>
                  <a:gd name="connsiteX6806" fmla="*/ 2103598 w 2534905"/>
                  <a:gd name="connsiteY6806" fmla="*/ 1334621 h 1957656"/>
                  <a:gd name="connsiteX6807" fmla="*/ 2102167 w 2534905"/>
                  <a:gd name="connsiteY6807" fmla="*/ 1328739 h 1957656"/>
                  <a:gd name="connsiteX6808" fmla="*/ 2101691 w 2534905"/>
                  <a:gd name="connsiteY6808" fmla="*/ 1327944 h 1957656"/>
                  <a:gd name="connsiteX6809" fmla="*/ 2100259 w 2534905"/>
                  <a:gd name="connsiteY6809" fmla="*/ 1329534 h 1957656"/>
                  <a:gd name="connsiteX6810" fmla="*/ 2099783 w 2534905"/>
                  <a:gd name="connsiteY6810" fmla="*/ 1331919 h 1957656"/>
                  <a:gd name="connsiteX6811" fmla="*/ 2098829 w 2534905"/>
                  <a:gd name="connsiteY6811" fmla="*/ 1333508 h 1957656"/>
                  <a:gd name="connsiteX6812" fmla="*/ 2094377 w 2534905"/>
                  <a:gd name="connsiteY6812" fmla="*/ 1338596 h 1957656"/>
                  <a:gd name="connsiteX6813" fmla="*/ 2092788 w 2534905"/>
                  <a:gd name="connsiteY6813" fmla="*/ 1339073 h 1957656"/>
                  <a:gd name="connsiteX6814" fmla="*/ 2097239 w 2534905"/>
                  <a:gd name="connsiteY6814" fmla="*/ 1333667 h 1957656"/>
                  <a:gd name="connsiteX6815" fmla="*/ 2097875 w 2534905"/>
                  <a:gd name="connsiteY6815" fmla="*/ 1332396 h 1957656"/>
                  <a:gd name="connsiteX6816" fmla="*/ 2097875 w 2534905"/>
                  <a:gd name="connsiteY6816" fmla="*/ 1330965 h 1957656"/>
                  <a:gd name="connsiteX6817" fmla="*/ 2095172 w 2534905"/>
                  <a:gd name="connsiteY6817" fmla="*/ 1325400 h 1957656"/>
                  <a:gd name="connsiteX6818" fmla="*/ 2094060 w 2534905"/>
                  <a:gd name="connsiteY6818" fmla="*/ 1324447 h 1957656"/>
                  <a:gd name="connsiteX6819" fmla="*/ 2091516 w 2534905"/>
                  <a:gd name="connsiteY6819" fmla="*/ 1324924 h 1957656"/>
                  <a:gd name="connsiteX6820" fmla="*/ 2089608 w 2534905"/>
                  <a:gd name="connsiteY6820" fmla="*/ 1327944 h 1957656"/>
                  <a:gd name="connsiteX6821" fmla="*/ 2086269 w 2534905"/>
                  <a:gd name="connsiteY6821" fmla="*/ 1337324 h 1957656"/>
                  <a:gd name="connsiteX6822" fmla="*/ 2084521 w 2534905"/>
                  <a:gd name="connsiteY6822" fmla="*/ 1340980 h 1957656"/>
                  <a:gd name="connsiteX6823" fmla="*/ 2082772 w 2534905"/>
                  <a:gd name="connsiteY6823" fmla="*/ 1342570 h 1957656"/>
                  <a:gd name="connsiteX6824" fmla="*/ 2080387 w 2534905"/>
                  <a:gd name="connsiteY6824" fmla="*/ 1344319 h 1957656"/>
                  <a:gd name="connsiteX6825" fmla="*/ 2072121 w 2534905"/>
                  <a:gd name="connsiteY6825" fmla="*/ 1345750 h 1957656"/>
                  <a:gd name="connsiteX6826" fmla="*/ 2064648 w 2534905"/>
                  <a:gd name="connsiteY6826" fmla="*/ 1348770 h 1957656"/>
                  <a:gd name="connsiteX6827" fmla="*/ 2064648 w 2534905"/>
                  <a:gd name="connsiteY6827" fmla="*/ 1347816 h 1957656"/>
                  <a:gd name="connsiteX6828" fmla="*/ 2067351 w 2534905"/>
                  <a:gd name="connsiteY6828" fmla="*/ 1346068 h 1957656"/>
                  <a:gd name="connsiteX6829" fmla="*/ 2070849 w 2534905"/>
                  <a:gd name="connsiteY6829" fmla="*/ 1344796 h 1957656"/>
                  <a:gd name="connsiteX6830" fmla="*/ 2077366 w 2534905"/>
                  <a:gd name="connsiteY6830" fmla="*/ 1343206 h 1957656"/>
                  <a:gd name="connsiteX6831" fmla="*/ 2081024 w 2534905"/>
                  <a:gd name="connsiteY6831" fmla="*/ 1341616 h 1957656"/>
                  <a:gd name="connsiteX6832" fmla="*/ 2084203 w 2534905"/>
                  <a:gd name="connsiteY6832" fmla="*/ 1337960 h 1957656"/>
                  <a:gd name="connsiteX6833" fmla="*/ 2085474 w 2534905"/>
                  <a:gd name="connsiteY6833" fmla="*/ 1335257 h 1957656"/>
                  <a:gd name="connsiteX6834" fmla="*/ 2087859 w 2534905"/>
                  <a:gd name="connsiteY6834" fmla="*/ 1328103 h 1957656"/>
                  <a:gd name="connsiteX6835" fmla="*/ 2087859 w 2534905"/>
                  <a:gd name="connsiteY6835" fmla="*/ 1324447 h 1957656"/>
                  <a:gd name="connsiteX6836" fmla="*/ 2087859 w 2534905"/>
                  <a:gd name="connsiteY6836" fmla="*/ 1322539 h 1957656"/>
                  <a:gd name="connsiteX6837" fmla="*/ 2087382 w 2534905"/>
                  <a:gd name="connsiteY6837" fmla="*/ 1321267 h 1957656"/>
                  <a:gd name="connsiteX6838" fmla="*/ 2085315 w 2534905"/>
                  <a:gd name="connsiteY6838" fmla="*/ 1319677 h 1957656"/>
                  <a:gd name="connsiteX6839" fmla="*/ 2083726 w 2534905"/>
                  <a:gd name="connsiteY6839" fmla="*/ 1313477 h 1957656"/>
                  <a:gd name="connsiteX6840" fmla="*/ 2082772 w 2534905"/>
                  <a:gd name="connsiteY6840" fmla="*/ 1311887 h 1957656"/>
                  <a:gd name="connsiteX6841" fmla="*/ 2081024 w 2534905"/>
                  <a:gd name="connsiteY6841" fmla="*/ 1310139 h 1957656"/>
                  <a:gd name="connsiteX6842" fmla="*/ 2078479 w 2534905"/>
                  <a:gd name="connsiteY6842" fmla="*/ 1308390 h 1957656"/>
                  <a:gd name="connsiteX6843" fmla="*/ 2076413 w 2534905"/>
                  <a:gd name="connsiteY6843" fmla="*/ 1307277 h 1957656"/>
                  <a:gd name="connsiteX6844" fmla="*/ 2074664 w 2534905"/>
                  <a:gd name="connsiteY6844" fmla="*/ 1306800 h 1957656"/>
                  <a:gd name="connsiteX6845" fmla="*/ 2067669 w 2534905"/>
                  <a:gd name="connsiteY6845" fmla="*/ 1307436 h 1957656"/>
                  <a:gd name="connsiteX6846" fmla="*/ 2064172 w 2534905"/>
                  <a:gd name="connsiteY6846" fmla="*/ 1307118 h 1957656"/>
                  <a:gd name="connsiteX6847" fmla="*/ 2060992 w 2534905"/>
                  <a:gd name="connsiteY6847" fmla="*/ 1307118 h 1957656"/>
                  <a:gd name="connsiteX6848" fmla="*/ 2058131 w 2534905"/>
                  <a:gd name="connsiteY6848" fmla="*/ 1307754 h 1957656"/>
                  <a:gd name="connsiteX6849" fmla="*/ 2054951 w 2534905"/>
                  <a:gd name="connsiteY6849" fmla="*/ 1309185 h 1957656"/>
                  <a:gd name="connsiteX6850" fmla="*/ 2047161 w 2534905"/>
                  <a:gd name="connsiteY6850" fmla="*/ 1314272 h 1957656"/>
                  <a:gd name="connsiteX6851" fmla="*/ 2043187 w 2534905"/>
                  <a:gd name="connsiteY6851" fmla="*/ 1315862 h 1957656"/>
                  <a:gd name="connsiteX6852" fmla="*/ 2040642 w 2534905"/>
                  <a:gd name="connsiteY6852" fmla="*/ 1315544 h 1957656"/>
                  <a:gd name="connsiteX6853" fmla="*/ 2036192 w 2534905"/>
                  <a:gd name="connsiteY6853" fmla="*/ 1313477 h 1957656"/>
                  <a:gd name="connsiteX6854" fmla="*/ 2032694 w 2534905"/>
                  <a:gd name="connsiteY6854" fmla="*/ 1312841 h 1957656"/>
                  <a:gd name="connsiteX6855" fmla="*/ 2032694 w 2534905"/>
                  <a:gd name="connsiteY6855" fmla="*/ 1311569 h 1957656"/>
                  <a:gd name="connsiteX6856" fmla="*/ 2037781 w 2534905"/>
                  <a:gd name="connsiteY6856" fmla="*/ 1310456 h 1957656"/>
                  <a:gd name="connsiteX6857" fmla="*/ 2040961 w 2534905"/>
                  <a:gd name="connsiteY6857" fmla="*/ 1308708 h 1957656"/>
                  <a:gd name="connsiteX6858" fmla="*/ 2041755 w 2534905"/>
                  <a:gd name="connsiteY6858" fmla="*/ 1307595 h 1957656"/>
                  <a:gd name="connsiteX6859" fmla="*/ 2042074 w 2534905"/>
                  <a:gd name="connsiteY6859" fmla="*/ 1306641 h 1957656"/>
                  <a:gd name="connsiteX6860" fmla="*/ 2042074 w 2534905"/>
                  <a:gd name="connsiteY6860" fmla="*/ 1305687 h 1957656"/>
                  <a:gd name="connsiteX6861" fmla="*/ 2042550 w 2534905"/>
                  <a:gd name="connsiteY6861" fmla="*/ 1305051 h 1957656"/>
                  <a:gd name="connsiteX6862" fmla="*/ 2043346 w 2534905"/>
                  <a:gd name="connsiteY6862" fmla="*/ 1304574 h 1957656"/>
                  <a:gd name="connsiteX6863" fmla="*/ 2044300 w 2534905"/>
                  <a:gd name="connsiteY6863" fmla="*/ 1305210 h 1957656"/>
                  <a:gd name="connsiteX6864" fmla="*/ 2046525 w 2534905"/>
                  <a:gd name="connsiteY6864" fmla="*/ 1309821 h 1957656"/>
                  <a:gd name="connsiteX6865" fmla="*/ 2047320 w 2534905"/>
                  <a:gd name="connsiteY6865" fmla="*/ 1310297 h 1957656"/>
                  <a:gd name="connsiteX6866" fmla="*/ 2048433 w 2534905"/>
                  <a:gd name="connsiteY6866" fmla="*/ 1309980 h 1957656"/>
                  <a:gd name="connsiteX6867" fmla="*/ 2050658 w 2534905"/>
                  <a:gd name="connsiteY6867" fmla="*/ 1308231 h 1957656"/>
                  <a:gd name="connsiteX6868" fmla="*/ 2051612 w 2534905"/>
                  <a:gd name="connsiteY6868" fmla="*/ 1306005 h 1957656"/>
                  <a:gd name="connsiteX6869" fmla="*/ 2052408 w 2534905"/>
                  <a:gd name="connsiteY6869" fmla="*/ 1302667 h 1957656"/>
                  <a:gd name="connsiteX6870" fmla="*/ 2053202 w 2534905"/>
                  <a:gd name="connsiteY6870" fmla="*/ 1300600 h 1957656"/>
                  <a:gd name="connsiteX6871" fmla="*/ 2053997 w 2534905"/>
                  <a:gd name="connsiteY6871" fmla="*/ 1299805 h 1957656"/>
                  <a:gd name="connsiteX6872" fmla="*/ 2053997 w 2534905"/>
                  <a:gd name="connsiteY6872" fmla="*/ 1299010 h 1957656"/>
                  <a:gd name="connsiteX6873" fmla="*/ 2052884 w 2534905"/>
                  <a:gd name="connsiteY6873" fmla="*/ 1296307 h 1957656"/>
                  <a:gd name="connsiteX6874" fmla="*/ 2053202 w 2534905"/>
                  <a:gd name="connsiteY6874" fmla="*/ 1295195 h 1957656"/>
                  <a:gd name="connsiteX6875" fmla="*/ 2056064 w 2534905"/>
                  <a:gd name="connsiteY6875" fmla="*/ 1291061 h 1957656"/>
                  <a:gd name="connsiteX6876" fmla="*/ 2056064 w 2534905"/>
                  <a:gd name="connsiteY6876" fmla="*/ 1289948 h 1957656"/>
                  <a:gd name="connsiteX6877" fmla="*/ 2054633 w 2534905"/>
                  <a:gd name="connsiteY6877" fmla="*/ 1288518 h 1957656"/>
                  <a:gd name="connsiteX6878" fmla="*/ 2046525 w 2534905"/>
                  <a:gd name="connsiteY6878" fmla="*/ 1288518 h 1957656"/>
                  <a:gd name="connsiteX6879" fmla="*/ 2045730 w 2534905"/>
                  <a:gd name="connsiteY6879" fmla="*/ 1286133 h 1957656"/>
                  <a:gd name="connsiteX6880" fmla="*/ 2046207 w 2534905"/>
                  <a:gd name="connsiteY6880" fmla="*/ 1281999 h 1957656"/>
                  <a:gd name="connsiteX6881" fmla="*/ 2047320 w 2534905"/>
                  <a:gd name="connsiteY6881" fmla="*/ 1278661 h 1957656"/>
                  <a:gd name="connsiteX6882" fmla="*/ 2048910 w 2534905"/>
                  <a:gd name="connsiteY6882" fmla="*/ 1276276 h 1957656"/>
                  <a:gd name="connsiteX6883" fmla="*/ 2049545 w 2534905"/>
                  <a:gd name="connsiteY6883" fmla="*/ 1274050 h 1957656"/>
                  <a:gd name="connsiteX6884" fmla="*/ 2049545 w 2534905"/>
                  <a:gd name="connsiteY6884" fmla="*/ 1271984 h 1957656"/>
                  <a:gd name="connsiteX6885" fmla="*/ 2048115 w 2534905"/>
                  <a:gd name="connsiteY6885" fmla="*/ 1267691 h 1957656"/>
                  <a:gd name="connsiteX6886" fmla="*/ 2046843 w 2534905"/>
                  <a:gd name="connsiteY6886" fmla="*/ 1265625 h 1957656"/>
                  <a:gd name="connsiteX6887" fmla="*/ 2045094 w 2534905"/>
                  <a:gd name="connsiteY6887" fmla="*/ 1263558 h 1957656"/>
                  <a:gd name="connsiteX6888" fmla="*/ 2043028 w 2534905"/>
                  <a:gd name="connsiteY6888" fmla="*/ 1262445 h 1957656"/>
                  <a:gd name="connsiteX6889" fmla="*/ 2028084 w 2534905"/>
                  <a:gd name="connsiteY6889" fmla="*/ 1261332 h 1957656"/>
                  <a:gd name="connsiteX6890" fmla="*/ 2024109 w 2534905"/>
                  <a:gd name="connsiteY6890" fmla="*/ 1261332 h 1957656"/>
                  <a:gd name="connsiteX6891" fmla="*/ 2019657 w 2534905"/>
                  <a:gd name="connsiteY6891" fmla="*/ 1260855 h 1957656"/>
                  <a:gd name="connsiteX6892" fmla="*/ 2018703 w 2534905"/>
                  <a:gd name="connsiteY6892" fmla="*/ 1259107 h 1957656"/>
                  <a:gd name="connsiteX6893" fmla="*/ 2022837 w 2534905"/>
                  <a:gd name="connsiteY6893" fmla="*/ 1259584 h 1957656"/>
                  <a:gd name="connsiteX6894" fmla="*/ 2038576 w 2534905"/>
                  <a:gd name="connsiteY6894" fmla="*/ 1259584 h 1957656"/>
                  <a:gd name="connsiteX6895" fmla="*/ 2043346 w 2534905"/>
                  <a:gd name="connsiteY6895" fmla="*/ 1258948 h 1957656"/>
                  <a:gd name="connsiteX6896" fmla="*/ 2046843 w 2534905"/>
                  <a:gd name="connsiteY6896" fmla="*/ 1257040 h 1957656"/>
                  <a:gd name="connsiteX6897" fmla="*/ 2048115 w 2534905"/>
                  <a:gd name="connsiteY6897" fmla="*/ 1254973 h 1957656"/>
                  <a:gd name="connsiteX6898" fmla="*/ 2048115 w 2534905"/>
                  <a:gd name="connsiteY6898" fmla="*/ 1254019 h 1957656"/>
                  <a:gd name="connsiteX6899" fmla="*/ 2048115 w 2534905"/>
                  <a:gd name="connsiteY6899" fmla="*/ 1251794 h 1957656"/>
                  <a:gd name="connsiteX6900" fmla="*/ 2048115 w 2534905"/>
                  <a:gd name="connsiteY6900" fmla="*/ 1250840 h 1957656"/>
                  <a:gd name="connsiteX6901" fmla="*/ 2045889 w 2534905"/>
                  <a:gd name="connsiteY6901" fmla="*/ 1247978 h 1957656"/>
                  <a:gd name="connsiteX6902" fmla="*/ 2044935 w 2534905"/>
                  <a:gd name="connsiteY6902" fmla="*/ 1245911 h 1957656"/>
                  <a:gd name="connsiteX6903" fmla="*/ 2044459 w 2534905"/>
                  <a:gd name="connsiteY6903" fmla="*/ 1243527 h 1957656"/>
                  <a:gd name="connsiteX6904" fmla="*/ 2044459 w 2534905"/>
                  <a:gd name="connsiteY6904" fmla="*/ 1241301 h 1957656"/>
                  <a:gd name="connsiteX6905" fmla="*/ 2044459 w 2534905"/>
                  <a:gd name="connsiteY6905" fmla="*/ 1239234 h 1957656"/>
                  <a:gd name="connsiteX6906" fmla="*/ 2045253 w 2534905"/>
                  <a:gd name="connsiteY6906" fmla="*/ 1235737 h 1957656"/>
                  <a:gd name="connsiteX6907" fmla="*/ 2047638 w 2534905"/>
                  <a:gd name="connsiteY6907" fmla="*/ 1230491 h 1957656"/>
                  <a:gd name="connsiteX6908" fmla="*/ 2049545 w 2534905"/>
                  <a:gd name="connsiteY6908" fmla="*/ 1228265 h 1957656"/>
                  <a:gd name="connsiteX6909" fmla="*/ 2051930 w 2534905"/>
                  <a:gd name="connsiteY6909" fmla="*/ 1226675 h 1957656"/>
                  <a:gd name="connsiteX6910" fmla="*/ 2053520 w 2534905"/>
                  <a:gd name="connsiteY6910" fmla="*/ 1225244 h 1957656"/>
                  <a:gd name="connsiteX6911" fmla="*/ 2054315 w 2534905"/>
                  <a:gd name="connsiteY6911" fmla="*/ 1223813 h 1957656"/>
                  <a:gd name="connsiteX6912" fmla="*/ 2054315 w 2534905"/>
                  <a:gd name="connsiteY6912" fmla="*/ 1222224 h 1957656"/>
                  <a:gd name="connsiteX6913" fmla="*/ 2053997 w 2534905"/>
                  <a:gd name="connsiteY6913" fmla="*/ 1220475 h 1957656"/>
                  <a:gd name="connsiteX6914" fmla="*/ 2052408 w 2534905"/>
                  <a:gd name="connsiteY6914" fmla="*/ 1216659 h 1957656"/>
                  <a:gd name="connsiteX6915" fmla="*/ 2051453 w 2534905"/>
                  <a:gd name="connsiteY6915" fmla="*/ 1215388 h 1957656"/>
                  <a:gd name="connsiteX6916" fmla="*/ 2049863 w 2534905"/>
                  <a:gd name="connsiteY6916" fmla="*/ 1214593 h 1957656"/>
                  <a:gd name="connsiteX6917" fmla="*/ 2047956 w 2534905"/>
                  <a:gd name="connsiteY6917" fmla="*/ 1215070 h 1957656"/>
                  <a:gd name="connsiteX6918" fmla="*/ 2047161 w 2534905"/>
                  <a:gd name="connsiteY6918" fmla="*/ 1216659 h 1957656"/>
                  <a:gd name="connsiteX6919" fmla="*/ 2046366 w 2534905"/>
                  <a:gd name="connsiteY6919" fmla="*/ 1219521 h 1957656"/>
                  <a:gd name="connsiteX6920" fmla="*/ 2045413 w 2534905"/>
                  <a:gd name="connsiteY6920" fmla="*/ 1221111 h 1957656"/>
                  <a:gd name="connsiteX6921" fmla="*/ 2042709 w 2534905"/>
                  <a:gd name="connsiteY6921" fmla="*/ 1221429 h 1957656"/>
                  <a:gd name="connsiteX6922" fmla="*/ 2039530 w 2534905"/>
                  <a:gd name="connsiteY6922" fmla="*/ 1223495 h 1957656"/>
                  <a:gd name="connsiteX6923" fmla="*/ 2037145 w 2534905"/>
                  <a:gd name="connsiteY6923" fmla="*/ 1223495 h 1957656"/>
                  <a:gd name="connsiteX6924" fmla="*/ 2034125 w 2534905"/>
                  <a:gd name="connsiteY6924" fmla="*/ 1222542 h 1957656"/>
                  <a:gd name="connsiteX6925" fmla="*/ 2032694 w 2534905"/>
                  <a:gd name="connsiteY6925" fmla="*/ 1220793 h 1957656"/>
                  <a:gd name="connsiteX6926" fmla="*/ 2032694 w 2534905"/>
                  <a:gd name="connsiteY6926" fmla="*/ 1218249 h 1957656"/>
                  <a:gd name="connsiteX6927" fmla="*/ 2032376 w 2534905"/>
                  <a:gd name="connsiteY6927" fmla="*/ 1216500 h 1957656"/>
                  <a:gd name="connsiteX6928" fmla="*/ 2031581 w 2534905"/>
                  <a:gd name="connsiteY6928" fmla="*/ 1215706 h 1957656"/>
                  <a:gd name="connsiteX6929" fmla="*/ 2028878 w 2534905"/>
                  <a:gd name="connsiteY6929" fmla="*/ 1214434 h 1957656"/>
                  <a:gd name="connsiteX6930" fmla="*/ 2025858 w 2534905"/>
                  <a:gd name="connsiteY6930" fmla="*/ 1214434 h 1957656"/>
                  <a:gd name="connsiteX6931" fmla="*/ 2021407 w 2534905"/>
                  <a:gd name="connsiteY6931" fmla="*/ 1215547 h 1957656"/>
                  <a:gd name="connsiteX6932" fmla="*/ 2016160 w 2534905"/>
                  <a:gd name="connsiteY6932" fmla="*/ 1215070 h 1957656"/>
                  <a:gd name="connsiteX6933" fmla="*/ 2007257 w 2534905"/>
                  <a:gd name="connsiteY6933" fmla="*/ 1212049 h 1957656"/>
                  <a:gd name="connsiteX6934" fmla="*/ 2003283 w 2534905"/>
                  <a:gd name="connsiteY6934" fmla="*/ 1211095 h 1957656"/>
                  <a:gd name="connsiteX6935" fmla="*/ 1998355 w 2534905"/>
                  <a:gd name="connsiteY6935" fmla="*/ 1211095 h 1957656"/>
                  <a:gd name="connsiteX6936" fmla="*/ 1996288 w 2534905"/>
                  <a:gd name="connsiteY6936" fmla="*/ 1210618 h 1957656"/>
                  <a:gd name="connsiteX6937" fmla="*/ 1992632 w 2534905"/>
                  <a:gd name="connsiteY6937" fmla="*/ 1208234 h 1957656"/>
                  <a:gd name="connsiteX6938" fmla="*/ 1987067 w 2534905"/>
                  <a:gd name="connsiteY6938" fmla="*/ 1202828 h 1957656"/>
                  <a:gd name="connsiteX6939" fmla="*/ 1987385 w 2534905"/>
                  <a:gd name="connsiteY6939" fmla="*/ 1201238 h 1957656"/>
                  <a:gd name="connsiteX6940" fmla="*/ 1989770 w 2534905"/>
                  <a:gd name="connsiteY6940" fmla="*/ 1200126 h 1957656"/>
                  <a:gd name="connsiteX6941" fmla="*/ 1989770 w 2534905"/>
                  <a:gd name="connsiteY6941" fmla="*/ 1199490 h 1957656"/>
                  <a:gd name="connsiteX6942" fmla="*/ 1985478 w 2534905"/>
                  <a:gd name="connsiteY6942" fmla="*/ 1199172 h 1957656"/>
                  <a:gd name="connsiteX6943" fmla="*/ 1983729 w 2534905"/>
                  <a:gd name="connsiteY6943" fmla="*/ 1198377 h 1957656"/>
                  <a:gd name="connsiteX6944" fmla="*/ 1984046 w 2534905"/>
                  <a:gd name="connsiteY6944" fmla="*/ 1197264 h 1957656"/>
                  <a:gd name="connsiteX6945" fmla="*/ 1986431 w 2534905"/>
                  <a:gd name="connsiteY6945" fmla="*/ 1194561 h 1957656"/>
                  <a:gd name="connsiteX6946" fmla="*/ 1989293 w 2534905"/>
                  <a:gd name="connsiteY6946" fmla="*/ 1193449 h 1957656"/>
                  <a:gd name="connsiteX6947" fmla="*/ 1990406 w 2534905"/>
                  <a:gd name="connsiteY6947" fmla="*/ 1192495 h 1957656"/>
                  <a:gd name="connsiteX6948" fmla="*/ 1990882 w 2534905"/>
                  <a:gd name="connsiteY6948" fmla="*/ 1191700 h 1957656"/>
                  <a:gd name="connsiteX6949" fmla="*/ 1989928 w 2534905"/>
                  <a:gd name="connsiteY6949" fmla="*/ 1190587 h 1957656"/>
                  <a:gd name="connsiteX6950" fmla="*/ 1983411 w 2534905"/>
                  <a:gd name="connsiteY6950" fmla="*/ 1187407 h 1957656"/>
                  <a:gd name="connsiteX6951" fmla="*/ 1981821 w 2534905"/>
                  <a:gd name="connsiteY6951" fmla="*/ 1187884 h 1957656"/>
                  <a:gd name="connsiteX6952" fmla="*/ 1980549 w 2534905"/>
                  <a:gd name="connsiteY6952" fmla="*/ 1189633 h 1957656"/>
                  <a:gd name="connsiteX6953" fmla="*/ 1978801 w 2534905"/>
                  <a:gd name="connsiteY6953" fmla="*/ 1190746 h 1957656"/>
                  <a:gd name="connsiteX6954" fmla="*/ 1973236 w 2534905"/>
                  <a:gd name="connsiteY6954" fmla="*/ 1191859 h 1957656"/>
                  <a:gd name="connsiteX6955" fmla="*/ 1972282 w 2534905"/>
                  <a:gd name="connsiteY6955" fmla="*/ 1191223 h 1957656"/>
                  <a:gd name="connsiteX6956" fmla="*/ 1977051 w 2534905"/>
                  <a:gd name="connsiteY6956" fmla="*/ 1189474 h 1957656"/>
                  <a:gd name="connsiteX6957" fmla="*/ 1978164 w 2534905"/>
                  <a:gd name="connsiteY6957" fmla="*/ 1188520 h 1957656"/>
                  <a:gd name="connsiteX6958" fmla="*/ 1978164 w 2534905"/>
                  <a:gd name="connsiteY6958" fmla="*/ 1187884 h 1957656"/>
                  <a:gd name="connsiteX6959" fmla="*/ 1977051 w 2534905"/>
                  <a:gd name="connsiteY6959" fmla="*/ 1185818 h 1957656"/>
                  <a:gd name="connsiteX6960" fmla="*/ 1975780 w 2534905"/>
                  <a:gd name="connsiteY6960" fmla="*/ 1184705 h 1957656"/>
                  <a:gd name="connsiteX6961" fmla="*/ 1974349 w 2534905"/>
                  <a:gd name="connsiteY6961" fmla="*/ 1182479 h 1957656"/>
                  <a:gd name="connsiteX6962" fmla="*/ 1972919 w 2534905"/>
                  <a:gd name="connsiteY6962" fmla="*/ 1181207 h 1957656"/>
                  <a:gd name="connsiteX6963" fmla="*/ 1969102 w 2534905"/>
                  <a:gd name="connsiteY6963" fmla="*/ 1178664 h 1957656"/>
                  <a:gd name="connsiteX6964" fmla="*/ 1964970 w 2534905"/>
                  <a:gd name="connsiteY6964" fmla="*/ 1177074 h 1957656"/>
                  <a:gd name="connsiteX6965" fmla="*/ 1963061 w 2534905"/>
                  <a:gd name="connsiteY6965" fmla="*/ 1177710 h 1957656"/>
                  <a:gd name="connsiteX6966" fmla="*/ 1960518 w 2534905"/>
                  <a:gd name="connsiteY6966" fmla="*/ 1179618 h 1957656"/>
                  <a:gd name="connsiteX6967" fmla="*/ 1958610 w 2534905"/>
                  <a:gd name="connsiteY6967" fmla="*/ 1180730 h 1957656"/>
                  <a:gd name="connsiteX6968" fmla="*/ 1957338 w 2534905"/>
                  <a:gd name="connsiteY6968" fmla="*/ 1180730 h 1957656"/>
                  <a:gd name="connsiteX6969" fmla="*/ 1960359 w 2534905"/>
                  <a:gd name="connsiteY6969" fmla="*/ 1175643 h 1957656"/>
                  <a:gd name="connsiteX6970" fmla="*/ 1961313 w 2534905"/>
                  <a:gd name="connsiteY6970" fmla="*/ 1172463 h 1957656"/>
                  <a:gd name="connsiteX6971" fmla="*/ 1961313 w 2534905"/>
                  <a:gd name="connsiteY6971" fmla="*/ 1171351 h 1957656"/>
                  <a:gd name="connsiteX6972" fmla="*/ 1960836 w 2534905"/>
                  <a:gd name="connsiteY6972" fmla="*/ 1170238 h 1957656"/>
                  <a:gd name="connsiteX6973" fmla="*/ 1960200 w 2534905"/>
                  <a:gd name="connsiteY6973" fmla="*/ 1168648 h 1957656"/>
                  <a:gd name="connsiteX6974" fmla="*/ 1959723 w 2534905"/>
                  <a:gd name="connsiteY6974" fmla="*/ 1168171 h 1957656"/>
                  <a:gd name="connsiteX6975" fmla="*/ 1958292 w 2534905"/>
                  <a:gd name="connsiteY6975" fmla="*/ 1167853 h 1957656"/>
                  <a:gd name="connsiteX6976" fmla="*/ 1954000 w 2534905"/>
                  <a:gd name="connsiteY6976" fmla="*/ 1168171 h 1957656"/>
                  <a:gd name="connsiteX6977" fmla="*/ 1950820 w 2534905"/>
                  <a:gd name="connsiteY6977" fmla="*/ 1165786 h 1957656"/>
                  <a:gd name="connsiteX6978" fmla="*/ 1949230 w 2534905"/>
                  <a:gd name="connsiteY6978" fmla="*/ 1164992 h 1957656"/>
                  <a:gd name="connsiteX6979" fmla="*/ 1945097 w 2534905"/>
                  <a:gd name="connsiteY6979" fmla="*/ 1161335 h 1957656"/>
                  <a:gd name="connsiteX6980" fmla="*/ 1942077 w 2534905"/>
                  <a:gd name="connsiteY6980" fmla="*/ 1159268 h 1957656"/>
                  <a:gd name="connsiteX6981" fmla="*/ 1938420 w 2534905"/>
                  <a:gd name="connsiteY6981" fmla="*/ 1157361 h 1957656"/>
                  <a:gd name="connsiteX6982" fmla="*/ 1932697 w 2534905"/>
                  <a:gd name="connsiteY6982" fmla="*/ 1153545 h 1957656"/>
                  <a:gd name="connsiteX6983" fmla="*/ 1930471 w 2534905"/>
                  <a:gd name="connsiteY6983" fmla="*/ 1152750 h 1957656"/>
                  <a:gd name="connsiteX6984" fmla="*/ 1928722 w 2534905"/>
                  <a:gd name="connsiteY6984" fmla="*/ 1152750 h 1957656"/>
                  <a:gd name="connsiteX6985" fmla="*/ 1925383 w 2534905"/>
                  <a:gd name="connsiteY6985" fmla="*/ 1154499 h 1957656"/>
                  <a:gd name="connsiteX6986" fmla="*/ 1920614 w 2534905"/>
                  <a:gd name="connsiteY6986" fmla="*/ 1157361 h 1957656"/>
                  <a:gd name="connsiteX6987" fmla="*/ 1916004 w 2534905"/>
                  <a:gd name="connsiteY6987" fmla="*/ 1159586 h 1957656"/>
                  <a:gd name="connsiteX6988" fmla="*/ 1909645 w 2534905"/>
                  <a:gd name="connsiteY6988" fmla="*/ 1161812 h 1957656"/>
                  <a:gd name="connsiteX6989" fmla="*/ 1903444 w 2534905"/>
                  <a:gd name="connsiteY6989" fmla="*/ 1164515 h 1957656"/>
                  <a:gd name="connsiteX6990" fmla="*/ 1902173 w 2534905"/>
                  <a:gd name="connsiteY6990" fmla="*/ 1165786 h 1957656"/>
                  <a:gd name="connsiteX6991" fmla="*/ 1904398 w 2534905"/>
                  <a:gd name="connsiteY6991" fmla="*/ 1168330 h 1957656"/>
                  <a:gd name="connsiteX6992" fmla="*/ 1903763 w 2534905"/>
                  <a:gd name="connsiteY6992" fmla="*/ 1168807 h 1957656"/>
                  <a:gd name="connsiteX6993" fmla="*/ 1895814 w 2534905"/>
                  <a:gd name="connsiteY6993" fmla="*/ 1163720 h 1957656"/>
                  <a:gd name="connsiteX6994" fmla="*/ 1892475 w 2534905"/>
                  <a:gd name="connsiteY6994" fmla="*/ 1162130 h 1957656"/>
                  <a:gd name="connsiteX6995" fmla="*/ 1889932 w 2534905"/>
                  <a:gd name="connsiteY6995" fmla="*/ 1161812 h 1957656"/>
                  <a:gd name="connsiteX6996" fmla="*/ 1883414 w 2534905"/>
                  <a:gd name="connsiteY6996" fmla="*/ 1159904 h 1957656"/>
                  <a:gd name="connsiteX6997" fmla="*/ 1881506 w 2534905"/>
                  <a:gd name="connsiteY6997" fmla="*/ 1159904 h 1957656"/>
                  <a:gd name="connsiteX6998" fmla="*/ 1879280 w 2534905"/>
                  <a:gd name="connsiteY6998" fmla="*/ 1161017 h 1957656"/>
                  <a:gd name="connsiteX6999" fmla="*/ 1870695 w 2534905"/>
                  <a:gd name="connsiteY6999" fmla="*/ 1165786 h 1957656"/>
                  <a:gd name="connsiteX7000" fmla="*/ 1870218 w 2534905"/>
                  <a:gd name="connsiteY7000" fmla="*/ 1165151 h 1957656"/>
                  <a:gd name="connsiteX7001" fmla="*/ 1874034 w 2534905"/>
                  <a:gd name="connsiteY7001" fmla="*/ 1162607 h 1957656"/>
                  <a:gd name="connsiteX7002" fmla="*/ 1869900 w 2534905"/>
                  <a:gd name="connsiteY7002" fmla="*/ 1159586 h 1957656"/>
                  <a:gd name="connsiteX7003" fmla="*/ 1847007 w 2534905"/>
                  <a:gd name="connsiteY7003" fmla="*/ 1152909 h 1957656"/>
                  <a:gd name="connsiteX7004" fmla="*/ 1839536 w 2534905"/>
                  <a:gd name="connsiteY7004" fmla="*/ 1150207 h 1957656"/>
                  <a:gd name="connsiteX7005" fmla="*/ 1830156 w 2534905"/>
                  <a:gd name="connsiteY7005" fmla="*/ 1149094 h 1957656"/>
                  <a:gd name="connsiteX7006" fmla="*/ 1825387 w 2534905"/>
                  <a:gd name="connsiteY7006" fmla="*/ 1148140 h 1957656"/>
                  <a:gd name="connsiteX7007" fmla="*/ 1818710 w 2534905"/>
                  <a:gd name="connsiteY7007" fmla="*/ 1150048 h 1957656"/>
                  <a:gd name="connsiteX7008" fmla="*/ 1810283 w 2534905"/>
                  <a:gd name="connsiteY7008" fmla="*/ 1154658 h 1957656"/>
                  <a:gd name="connsiteX7009" fmla="*/ 1805514 w 2534905"/>
                  <a:gd name="connsiteY7009" fmla="*/ 1157838 h 1957656"/>
                  <a:gd name="connsiteX7010" fmla="*/ 1804401 w 2534905"/>
                  <a:gd name="connsiteY7010" fmla="*/ 1159427 h 1957656"/>
                  <a:gd name="connsiteX7011" fmla="*/ 1803766 w 2534905"/>
                  <a:gd name="connsiteY7011" fmla="*/ 1161017 h 1957656"/>
                  <a:gd name="connsiteX7012" fmla="*/ 1803447 w 2534905"/>
                  <a:gd name="connsiteY7012" fmla="*/ 1164356 h 1957656"/>
                  <a:gd name="connsiteX7013" fmla="*/ 1803766 w 2534905"/>
                  <a:gd name="connsiteY7013" fmla="*/ 1168807 h 1957656"/>
                  <a:gd name="connsiteX7014" fmla="*/ 1805514 w 2534905"/>
                  <a:gd name="connsiteY7014" fmla="*/ 1176915 h 1957656"/>
                  <a:gd name="connsiteX7015" fmla="*/ 1807104 w 2534905"/>
                  <a:gd name="connsiteY7015" fmla="*/ 1180889 h 1957656"/>
                  <a:gd name="connsiteX7016" fmla="*/ 1809170 w 2534905"/>
                  <a:gd name="connsiteY7016" fmla="*/ 1184069 h 1957656"/>
                  <a:gd name="connsiteX7017" fmla="*/ 1810761 w 2534905"/>
                  <a:gd name="connsiteY7017" fmla="*/ 1185500 h 1957656"/>
                  <a:gd name="connsiteX7018" fmla="*/ 1812986 w 2534905"/>
                  <a:gd name="connsiteY7018" fmla="*/ 1186931 h 1957656"/>
                  <a:gd name="connsiteX7019" fmla="*/ 1816325 w 2534905"/>
                  <a:gd name="connsiteY7019" fmla="*/ 1189951 h 1957656"/>
                  <a:gd name="connsiteX7020" fmla="*/ 1821571 w 2534905"/>
                  <a:gd name="connsiteY7020" fmla="*/ 1192972 h 1957656"/>
                  <a:gd name="connsiteX7021" fmla="*/ 1817756 w 2534905"/>
                  <a:gd name="connsiteY7021" fmla="*/ 1196310 h 1957656"/>
                  <a:gd name="connsiteX7022" fmla="*/ 1815212 w 2534905"/>
                  <a:gd name="connsiteY7022" fmla="*/ 1198059 h 1957656"/>
                  <a:gd name="connsiteX7023" fmla="*/ 1814894 w 2534905"/>
                  <a:gd name="connsiteY7023" fmla="*/ 1199967 h 1957656"/>
                  <a:gd name="connsiteX7024" fmla="*/ 1815530 w 2534905"/>
                  <a:gd name="connsiteY7024" fmla="*/ 1207121 h 1957656"/>
                  <a:gd name="connsiteX7025" fmla="*/ 1815530 w 2534905"/>
                  <a:gd name="connsiteY7025" fmla="*/ 1208234 h 1957656"/>
                  <a:gd name="connsiteX7026" fmla="*/ 1814417 w 2534905"/>
                  <a:gd name="connsiteY7026" fmla="*/ 1210300 h 1957656"/>
                  <a:gd name="connsiteX7027" fmla="*/ 1812509 w 2534905"/>
                  <a:gd name="connsiteY7027" fmla="*/ 1213480 h 1957656"/>
                  <a:gd name="connsiteX7028" fmla="*/ 1809489 w 2534905"/>
                  <a:gd name="connsiteY7028" fmla="*/ 1216977 h 1957656"/>
                  <a:gd name="connsiteX7029" fmla="*/ 1802971 w 2534905"/>
                  <a:gd name="connsiteY7029" fmla="*/ 1223495 h 1957656"/>
                  <a:gd name="connsiteX7030" fmla="*/ 1802335 w 2534905"/>
                  <a:gd name="connsiteY7030" fmla="*/ 1224926 h 1957656"/>
                  <a:gd name="connsiteX7031" fmla="*/ 1804083 w 2534905"/>
                  <a:gd name="connsiteY7031" fmla="*/ 1225403 h 1957656"/>
                  <a:gd name="connsiteX7032" fmla="*/ 1807581 w 2534905"/>
                  <a:gd name="connsiteY7032" fmla="*/ 1225085 h 1957656"/>
                  <a:gd name="connsiteX7033" fmla="*/ 1811237 w 2534905"/>
                  <a:gd name="connsiteY7033" fmla="*/ 1226516 h 1957656"/>
                  <a:gd name="connsiteX7034" fmla="*/ 1818869 w 2534905"/>
                  <a:gd name="connsiteY7034" fmla="*/ 1224767 h 1957656"/>
                  <a:gd name="connsiteX7035" fmla="*/ 1819186 w 2534905"/>
                  <a:gd name="connsiteY7035" fmla="*/ 1225562 h 1957656"/>
                  <a:gd name="connsiteX7036" fmla="*/ 1817119 w 2534905"/>
                  <a:gd name="connsiteY7036" fmla="*/ 1226357 h 1957656"/>
                  <a:gd name="connsiteX7037" fmla="*/ 1815053 w 2534905"/>
                  <a:gd name="connsiteY7037" fmla="*/ 1230332 h 1957656"/>
                  <a:gd name="connsiteX7038" fmla="*/ 1814258 w 2534905"/>
                  <a:gd name="connsiteY7038" fmla="*/ 1231126 h 1957656"/>
                  <a:gd name="connsiteX7039" fmla="*/ 1813463 w 2534905"/>
                  <a:gd name="connsiteY7039" fmla="*/ 1232875 h 1957656"/>
                  <a:gd name="connsiteX7040" fmla="*/ 1815689 w 2534905"/>
                  <a:gd name="connsiteY7040" fmla="*/ 1235578 h 1957656"/>
                  <a:gd name="connsiteX7041" fmla="*/ 1817915 w 2534905"/>
                  <a:gd name="connsiteY7041" fmla="*/ 1236055 h 1957656"/>
                  <a:gd name="connsiteX7042" fmla="*/ 1821412 w 2534905"/>
                  <a:gd name="connsiteY7042" fmla="*/ 1236055 h 1957656"/>
                  <a:gd name="connsiteX7043" fmla="*/ 1821730 w 2534905"/>
                  <a:gd name="connsiteY7043" fmla="*/ 1237168 h 1957656"/>
                  <a:gd name="connsiteX7044" fmla="*/ 1819027 w 2534905"/>
                  <a:gd name="connsiteY7044" fmla="*/ 1238757 h 1957656"/>
                  <a:gd name="connsiteX7045" fmla="*/ 1816643 w 2534905"/>
                  <a:gd name="connsiteY7045" fmla="*/ 1242255 h 1957656"/>
                  <a:gd name="connsiteX7046" fmla="*/ 1817597 w 2534905"/>
                  <a:gd name="connsiteY7046" fmla="*/ 1245116 h 1957656"/>
                  <a:gd name="connsiteX7047" fmla="*/ 1823161 w 2534905"/>
                  <a:gd name="connsiteY7047" fmla="*/ 1254496 h 1957656"/>
                  <a:gd name="connsiteX7048" fmla="*/ 1822843 w 2534905"/>
                  <a:gd name="connsiteY7048" fmla="*/ 1254973 h 1957656"/>
                  <a:gd name="connsiteX7049" fmla="*/ 1819664 w 2534905"/>
                  <a:gd name="connsiteY7049" fmla="*/ 1256404 h 1957656"/>
                  <a:gd name="connsiteX7050" fmla="*/ 1819345 w 2534905"/>
                  <a:gd name="connsiteY7050" fmla="*/ 1256881 h 1957656"/>
                  <a:gd name="connsiteX7051" fmla="*/ 1820458 w 2534905"/>
                  <a:gd name="connsiteY7051" fmla="*/ 1257994 h 1957656"/>
                  <a:gd name="connsiteX7052" fmla="*/ 1827135 w 2534905"/>
                  <a:gd name="connsiteY7052" fmla="*/ 1258789 h 1957656"/>
                  <a:gd name="connsiteX7053" fmla="*/ 1827772 w 2534905"/>
                  <a:gd name="connsiteY7053" fmla="*/ 1259584 h 1957656"/>
                  <a:gd name="connsiteX7054" fmla="*/ 1825387 w 2534905"/>
                  <a:gd name="connsiteY7054" fmla="*/ 1263717 h 1957656"/>
                  <a:gd name="connsiteX7055" fmla="*/ 1825387 w 2534905"/>
                  <a:gd name="connsiteY7055" fmla="*/ 1265466 h 1957656"/>
                  <a:gd name="connsiteX7056" fmla="*/ 1826659 w 2534905"/>
                  <a:gd name="connsiteY7056" fmla="*/ 1267691 h 1957656"/>
                  <a:gd name="connsiteX7057" fmla="*/ 1826659 w 2534905"/>
                  <a:gd name="connsiteY7057" fmla="*/ 1269281 h 1957656"/>
                  <a:gd name="connsiteX7058" fmla="*/ 1822366 w 2534905"/>
                  <a:gd name="connsiteY7058" fmla="*/ 1272779 h 1957656"/>
                  <a:gd name="connsiteX7059" fmla="*/ 1822048 w 2534905"/>
                  <a:gd name="connsiteY7059" fmla="*/ 1274050 h 1957656"/>
                  <a:gd name="connsiteX7060" fmla="*/ 1824114 w 2534905"/>
                  <a:gd name="connsiteY7060" fmla="*/ 1277230 h 1957656"/>
                  <a:gd name="connsiteX7061" fmla="*/ 1825864 w 2534905"/>
                  <a:gd name="connsiteY7061" fmla="*/ 1278502 h 1957656"/>
                  <a:gd name="connsiteX7062" fmla="*/ 1824433 w 2534905"/>
                  <a:gd name="connsiteY7062" fmla="*/ 1278979 h 1957656"/>
                  <a:gd name="connsiteX7063" fmla="*/ 1818869 w 2534905"/>
                  <a:gd name="connsiteY7063" fmla="*/ 1274209 h 1957656"/>
                  <a:gd name="connsiteX7064" fmla="*/ 1814894 w 2534905"/>
                  <a:gd name="connsiteY7064" fmla="*/ 1274209 h 1957656"/>
                  <a:gd name="connsiteX7065" fmla="*/ 1814258 w 2534905"/>
                  <a:gd name="connsiteY7065" fmla="*/ 1275163 h 1957656"/>
                  <a:gd name="connsiteX7066" fmla="*/ 1814735 w 2534905"/>
                  <a:gd name="connsiteY7066" fmla="*/ 1278502 h 1957656"/>
                  <a:gd name="connsiteX7067" fmla="*/ 1814258 w 2534905"/>
                  <a:gd name="connsiteY7067" fmla="*/ 1279456 h 1957656"/>
                  <a:gd name="connsiteX7068" fmla="*/ 1811078 w 2534905"/>
                  <a:gd name="connsiteY7068" fmla="*/ 1282953 h 1957656"/>
                  <a:gd name="connsiteX7069" fmla="*/ 1811556 w 2534905"/>
                  <a:gd name="connsiteY7069" fmla="*/ 1284384 h 1957656"/>
                  <a:gd name="connsiteX7070" fmla="*/ 1813463 w 2534905"/>
                  <a:gd name="connsiteY7070" fmla="*/ 1285815 h 1957656"/>
                  <a:gd name="connsiteX7071" fmla="*/ 1813941 w 2534905"/>
                  <a:gd name="connsiteY7071" fmla="*/ 1287087 h 1957656"/>
                  <a:gd name="connsiteX7072" fmla="*/ 1811556 w 2534905"/>
                  <a:gd name="connsiteY7072" fmla="*/ 1290266 h 1957656"/>
                  <a:gd name="connsiteX7073" fmla="*/ 1807422 w 2534905"/>
                  <a:gd name="connsiteY7073" fmla="*/ 1292810 h 1957656"/>
                  <a:gd name="connsiteX7074" fmla="*/ 1805196 w 2534905"/>
                  <a:gd name="connsiteY7074" fmla="*/ 1294718 h 1957656"/>
                  <a:gd name="connsiteX7075" fmla="*/ 1803129 w 2534905"/>
                  <a:gd name="connsiteY7075" fmla="*/ 1297261 h 1957656"/>
                  <a:gd name="connsiteX7076" fmla="*/ 1800109 w 2534905"/>
                  <a:gd name="connsiteY7076" fmla="*/ 1301713 h 1957656"/>
                  <a:gd name="connsiteX7077" fmla="*/ 1794704 w 2534905"/>
                  <a:gd name="connsiteY7077" fmla="*/ 1307277 h 1957656"/>
                  <a:gd name="connsiteX7078" fmla="*/ 1793909 w 2534905"/>
                  <a:gd name="connsiteY7078" fmla="*/ 1308549 h 1957656"/>
                  <a:gd name="connsiteX7079" fmla="*/ 1793273 w 2534905"/>
                  <a:gd name="connsiteY7079" fmla="*/ 1310456 h 1957656"/>
                  <a:gd name="connsiteX7080" fmla="*/ 1792637 w 2534905"/>
                  <a:gd name="connsiteY7080" fmla="*/ 1313000 h 1957656"/>
                  <a:gd name="connsiteX7081" fmla="*/ 1792319 w 2534905"/>
                  <a:gd name="connsiteY7081" fmla="*/ 1316657 h 1957656"/>
                  <a:gd name="connsiteX7082" fmla="*/ 1792637 w 2534905"/>
                  <a:gd name="connsiteY7082" fmla="*/ 1318087 h 1957656"/>
                  <a:gd name="connsiteX7083" fmla="*/ 1793909 w 2534905"/>
                  <a:gd name="connsiteY7083" fmla="*/ 1319995 h 1957656"/>
                  <a:gd name="connsiteX7084" fmla="*/ 1797088 w 2534905"/>
                  <a:gd name="connsiteY7084" fmla="*/ 1320949 h 1957656"/>
                  <a:gd name="connsiteX7085" fmla="*/ 1806786 w 2534905"/>
                  <a:gd name="connsiteY7085" fmla="*/ 1328580 h 1957656"/>
                  <a:gd name="connsiteX7086" fmla="*/ 1810443 w 2534905"/>
                  <a:gd name="connsiteY7086" fmla="*/ 1330647 h 1957656"/>
                  <a:gd name="connsiteX7087" fmla="*/ 1816166 w 2534905"/>
                  <a:gd name="connsiteY7087" fmla="*/ 1333190 h 1957656"/>
                  <a:gd name="connsiteX7088" fmla="*/ 1819981 w 2534905"/>
                  <a:gd name="connsiteY7088" fmla="*/ 1335416 h 1957656"/>
                  <a:gd name="connsiteX7089" fmla="*/ 1821730 w 2534905"/>
                  <a:gd name="connsiteY7089" fmla="*/ 1337324 h 1957656"/>
                  <a:gd name="connsiteX7090" fmla="*/ 1831269 w 2534905"/>
                  <a:gd name="connsiteY7090" fmla="*/ 1344637 h 1957656"/>
                  <a:gd name="connsiteX7091" fmla="*/ 1838899 w 2534905"/>
                  <a:gd name="connsiteY7091" fmla="*/ 1355447 h 1957656"/>
                  <a:gd name="connsiteX7092" fmla="*/ 1841284 w 2534905"/>
                  <a:gd name="connsiteY7092" fmla="*/ 1359581 h 1957656"/>
                  <a:gd name="connsiteX7093" fmla="*/ 1841920 w 2534905"/>
                  <a:gd name="connsiteY7093" fmla="*/ 1361965 h 1957656"/>
                  <a:gd name="connsiteX7094" fmla="*/ 1845736 w 2534905"/>
                  <a:gd name="connsiteY7094" fmla="*/ 1371027 h 1957656"/>
                  <a:gd name="connsiteX7095" fmla="*/ 1847326 w 2534905"/>
                  <a:gd name="connsiteY7095" fmla="*/ 1375478 h 1957656"/>
                  <a:gd name="connsiteX7096" fmla="*/ 1848120 w 2534905"/>
                  <a:gd name="connsiteY7096" fmla="*/ 1379294 h 1957656"/>
                  <a:gd name="connsiteX7097" fmla="*/ 1849551 w 2534905"/>
                  <a:gd name="connsiteY7097" fmla="*/ 1391217 h 1957656"/>
                  <a:gd name="connsiteX7098" fmla="*/ 1849551 w 2534905"/>
                  <a:gd name="connsiteY7098" fmla="*/ 1398848 h 1957656"/>
                  <a:gd name="connsiteX7099" fmla="*/ 1849551 w 2534905"/>
                  <a:gd name="connsiteY7099" fmla="*/ 1407274 h 1957656"/>
                  <a:gd name="connsiteX7100" fmla="*/ 1849074 w 2534905"/>
                  <a:gd name="connsiteY7100" fmla="*/ 1412997 h 1957656"/>
                  <a:gd name="connsiteX7101" fmla="*/ 1847485 w 2534905"/>
                  <a:gd name="connsiteY7101" fmla="*/ 1419515 h 1957656"/>
                  <a:gd name="connsiteX7102" fmla="*/ 1846213 w 2534905"/>
                  <a:gd name="connsiteY7102" fmla="*/ 1423331 h 1957656"/>
                  <a:gd name="connsiteX7103" fmla="*/ 1843033 w 2534905"/>
                  <a:gd name="connsiteY7103" fmla="*/ 1427782 h 1957656"/>
                  <a:gd name="connsiteX7104" fmla="*/ 1837945 w 2534905"/>
                  <a:gd name="connsiteY7104" fmla="*/ 1433029 h 1957656"/>
                  <a:gd name="connsiteX7105" fmla="*/ 1834130 w 2534905"/>
                  <a:gd name="connsiteY7105" fmla="*/ 1437480 h 1957656"/>
                  <a:gd name="connsiteX7106" fmla="*/ 1831428 w 2534905"/>
                  <a:gd name="connsiteY7106" fmla="*/ 1441295 h 1957656"/>
                  <a:gd name="connsiteX7107" fmla="*/ 1826818 w 2534905"/>
                  <a:gd name="connsiteY7107" fmla="*/ 1445588 h 1957656"/>
                  <a:gd name="connsiteX7108" fmla="*/ 1816006 w 2534905"/>
                  <a:gd name="connsiteY7108" fmla="*/ 1454014 h 1957656"/>
                  <a:gd name="connsiteX7109" fmla="*/ 1813941 w 2534905"/>
                  <a:gd name="connsiteY7109" fmla="*/ 1456080 h 1957656"/>
                  <a:gd name="connsiteX7110" fmla="*/ 1810602 w 2534905"/>
                  <a:gd name="connsiteY7110" fmla="*/ 1458306 h 1957656"/>
                  <a:gd name="connsiteX7111" fmla="*/ 1803766 w 2534905"/>
                  <a:gd name="connsiteY7111" fmla="*/ 1461645 h 1957656"/>
                  <a:gd name="connsiteX7112" fmla="*/ 1798678 w 2534905"/>
                  <a:gd name="connsiteY7112" fmla="*/ 1464983 h 1957656"/>
                  <a:gd name="connsiteX7113" fmla="*/ 1793750 w 2534905"/>
                  <a:gd name="connsiteY7113" fmla="*/ 1467209 h 1957656"/>
                  <a:gd name="connsiteX7114" fmla="*/ 1783099 w 2534905"/>
                  <a:gd name="connsiteY7114" fmla="*/ 1471342 h 1957656"/>
                  <a:gd name="connsiteX7115" fmla="*/ 1781349 w 2534905"/>
                  <a:gd name="connsiteY7115" fmla="*/ 1472455 h 1957656"/>
                  <a:gd name="connsiteX7116" fmla="*/ 1759569 w 2534905"/>
                  <a:gd name="connsiteY7116" fmla="*/ 1479768 h 1957656"/>
                  <a:gd name="connsiteX7117" fmla="*/ 1758298 w 2534905"/>
                  <a:gd name="connsiteY7117" fmla="*/ 1480722 h 1957656"/>
                  <a:gd name="connsiteX7118" fmla="*/ 1758298 w 2534905"/>
                  <a:gd name="connsiteY7118" fmla="*/ 1481358 h 1957656"/>
                  <a:gd name="connsiteX7119" fmla="*/ 1759569 w 2534905"/>
                  <a:gd name="connsiteY7119" fmla="*/ 1481676 h 1957656"/>
                  <a:gd name="connsiteX7120" fmla="*/ 1760682 w 2534905"/>
                  <a:gd name="connsiteY7120" fmla="*/ 1482312 h 1957656"/>
                  <a:gd name="connsiteX7121" fmla="*/ 1761636 w 2534905"/>
                  <a:gd name="connsiteY7121" fmla="*/ 1483425 h 1957656"/>
                  <a:gd name="connsiteX7122" fmla="*/ 1763862 w 2534905"/>
                  <a:gd name="connsiteY7122" fmla="*/ 1487717 h 1957656"/>
                  <a:gd name="connsiteX7123" fmla="*/ 1765134 w 2534905"/>
                  <a:gd name="connsiteY7123" fmla="*/ 1491533 h 1957656"/>
                  <a:gd name="connsiteX7124" fmla="*/ 1766405 w 2534905"/>
                  <a:gd name="connsiteY7124" fmla="*/ 1493758 h 1957656"/>
                  <a:gd name="connsiteX7125" fmla="*/ 1768472 w 2534905"/>
                  <a:gd name="connsiteY7125" fmla="*/ 1496620 h 1957656"/>
                  <a:gd name="connsiteX7126" fmla="*/ 1770222 w 2534905"/>
                  <a:gd name="connsiteY7126" fmla="*/ 1498528 h 1957656"/>
                  <a:gd name="connsiteX7127" fmla="*/ 1772447 w 2534905"/>
                  <a:gd name="connsiteY7127" fmla="*/ 1499799 h 1957656"/>
                  <a:gd name="connsiteX7128" fmla="*/ 1774513 w 2534905"/>
                  <a:gd name="connsiteY7128" fmla="*/ 1500435 h 1957656"/>
                  <a:gd name="connsiteX7129" fmla="*/ 1774513 w 2534905"/>
                  <a:gd name="connsiteY7129" fmla="*/ 1500912 h 1957656"/>
                  <a:gd name="connsiteX7130" fmla="*/ 1773560 w 2534905"/>
                  <a:gd name="connsiteY7130" fmla="*/ 1502502 h 1957656"/>
                  <a:gd name="connsiteX7131" fmla="*/ 1771811 w 2534905"/>
                  <a:gd name="connsiteY7131" fmla="*/ 1503138 h 1957656"/>
                  <a:gd name="connsiteX7132" fmla="*/ 1776898 w 2534905"/>
                  <a:gd name="connsiteY7132" fmla="*/ 1505046 h 1957656"/>
                  <a:gd name="connsiteX7133" fmla="*/ 1778488 w 2534905"/>
                  <a:gd name="connsiteY7133" fmla="*/ 1506158 h 1957656"/>
                  <a:gd name="connsiteX7134" fmla="*/ 1778965 w 2534905"/>
                  <a:gd name="connsiteY7134" fmla="*/ 1506953 h 1957656"/>
                  <a:gd name="connsiteX7135" fmla="*/ 1776739 w 2534905"/>
                  <a:gd name="connsiteY7135" fmla="*/ 1509020 h 1957656"/>
                  <a:gd name="connsiteX7136" fmla="*/ 1776739 w 2534905"/>
                  <a:gd name="connsiteY7136" fmla="*/ 1509815 h 1957656"/>
                  <a:gd name="connsiteX7137" fmla="*/ 1777852 w 2534905"/>
                  <a:gd name="connsiteY7137" fmla="*/ 1511882 h 1957656"/>
                  <a:gd name="connsiteX7138" fmla="*/ 1780395 w 2534905"/>
                  <a:gd name="connsiteY7138" fmla="*/ 1513472 h 1957656"/>
                  <a:gd name="connsiteX7139" fmla="*/ 1780395 w 2534905"/>
                  <a:gd name="connsiteY7139" fmla="*/ 1513789 h 1957656"/>
                  <a:gd name="connsiteX7140" fmla="*/ 1778647 w 2534905"/>
                  <a:gd name="connsiteY7140" fmla="*/ 1513630 h 1957656"/>
                  <a:gd name="connsiteX7141" fmla="*/ 1777534 w 2534905"/>
                  <a:gd name="connsiteY7141" fmla="*/ 1514425 h 1957656"/>
                  <a:gd name="connsiteX7142" fmla="*/ 1776421 w 2534905"/>
                  <a:gd name="connsiteY7142" fmla="*/ 1517446 h 1957656"/>
                  <a:gd name="connsiteX7143" fmla="*/ 1775467 w 2534905"/>
                  <a:gd name="connsiteY7143" fmla="*/ 1518400 h 1957656"/>
                  <a:gd name="connsiteX7144" fmla="*/ 1775785 w 2534905"/>
                  <a:gd name="connsiteY7144" fmla="*/ 1520784 h 1957656"/>
                  <a:gd name="connsiteX7145" fmla="*/ 1777375 w 2534905"/>
                  <a:gd name="connsiteY7145" fmla="*/ 1524600 h 1957656"/>
                  <a:gd name="connsiteX7146" fmla="*/ 1778806 w 2534905"/>
                  <a:gd name="connsiteY7146" fmla="*/ 1530482 h 1957656"/>
                  <a:gd name="connsiteX7147" fmla="*/ 1780078 w 2534905"/>
                  <a:gd name="connsiteY7147" fmla="*/ 1538431 h 1957656"/>
                  <a:gd name="connsiteX7148" fmla="*/ 1781508 w 2534905"/>
                  <a:gd name="connsiteY7148" fmla="*/ 1544790 h 1957656"/>
                  <a:gd name="connsiteX7149" fmla="*/ 1782781 w 2534905"/>
                  <a:gd name="connsiteY7149" fmla="*/ 1547334 h 1957656"/>
                  <a:gd name="connsiteX7150" fmla="*/ 1786119 w 2534905"/>
                  <a:gd name="connsiteY7150" fmla="*/ 1550354 h 1957656"/>
                  <a:gd name="connsiteX7151" fmla="*/ 1786596 w 2534905"/>
                  <a:gd name="connsiteY7151" fmla="*/ 1551944 h 1957656"/>
                  <a:gd name="connsiteX7152" fmla="*/ 1785642 w 2534905"/>
                  <a:gd name="connsiteY7152" fmla="*/ 1553693 h 1957656"/>
                  <a:gd name="connsiteX7153" fmla="*/ 1785324 w 2534905"/>
                  <a:gd name="connsiteY7153" fmla="*/ 1555760 h 1957656"/>
                  <a:gd name="connsiteX7154" fmla="*/ 1785960 w 2534905"/>
                  <a:gd name="connsiteY7154" fmla="*/ 1559734 h 1957656"/>
                  <a:gd name="connsiteX7155" fmla="*/ 1786596 w 2534905"/>
                  <a:gd name="connsiteY7155" fmla="*/ 1560847 h 1957656"/>
                  <a:gd name="connsiteX7156" fmla="*/ 1790094 w 2534905"/>
                  <a:gd name="connsiteY7156" fmla="*/ 1564503 h 1957656"/>
                  <a:gd name="connsiteX7157" fmla="*/ 1791365 w 2534905"/>
                  <a:gd name="connsiteY7157" fmla="*/ 1566093 h 1957656"/>
                  <a:gd name="connsiteX7158" fmla="*/ 1792160 w 2534905"/>
                  <a:gd name="connsiteY7158" fmla="*/ 1569591 h 1957656"/>
                  <a:gd name="connsiteX7159" fmla="*/ 1792160 w 2534905"/>
                  <a:gd name="connsiteY7159" fmla="*/ 1572929 h 1957656"/>
                  <a:gd name="connsiteX7160" fmla="*/ 1792637 w 2534905"/>
                  <a:gd name="connsiteY7160" fmla="*/ 1573724 h 1957656"/>
                  <a:gd name="connsiteX7161" fmla="*/ 1794545 w 2534905"/>
                  <a:gd name="connsiteY7161" fmla="*/ 1574837 h 1957656"/>
                  <a:gd name="connsiteX7162" fmla="*/ 1793273 w 2534905"/>
                  <a:gd name="connsiteY7162" fmla="*/ 1575155 h 1957656"/>
                  <a:gd name="connsiteX7163" fmla="*/ 1792002 w 2534905"/>
                  <a:gd name="connsiteY7163" fmla="*/ 1576586 h 1957656"/>
                  <a:gd name="connsiteX7164" fmla="*/ 1790411 w 2534905"/>
                  <a:gd name="connsiteY7164" fmla="*/ 1579447 h 1957656"/>
                  <a:gd name="connsiteX7165" fmla="*/ 1787231 w 2534905"/>
                  <a:gd name="connsiteY7165" fmla="*/ 1583581 h 1957656"/>
                  <a:gd name="connsiteX7166" fmla="*/ 1783575 w 2534905"/>
                  <a:gd name="connsiteY7166" fmla="*/ 1586284 h 1957656"/>
                  <a:gd name="connsiteX7167" fmla="*/ 1782303 w 2534905"/>
                  <a:gd name="connsiteY7167" fmla="*/ 1588191 h 1957656"/>
                  <a:gd name="connsiteX7168" fmla="*/ 1781668 w 2534905"/>
                  <a:gd name="connsiteY7168" fmla="*/ 1590735 h 1957656"/>
                  <a:gd name="connsiteX7169" fmla="*/ 1780555 w 2534905"/>
                  <a:gd name="connsiteY7169" fmla="*/ 1592484 h 1957656"/>
                  <a:gd name="connsiteX7170" fmla="*/ 1778965 w 2534905"/>
                  <a:gd name="connsiteY7170" fmla="*/ 1593438 h 1957656"/>
                  <a:gd name="connsiteX7171" fmla="*/ 1778965 w 2534905"/>
                  <a:gd name="connsiteY7171" fmla="*/ 1595027 h 1957656"/>
                  <a:gd name="connsiteX7172" fmla="*/ 1784847 w 2534905"/>
                  <a:gd name="connsiteY7172" fmla="*/ 1601386 h 1957656"/>
                  <a:gd name="connsiteX7173" fmla="*/ 1785960 w 2534905"/>
                  <a:gd name="connsiteY7173" fmla="*/ 1602817 h 1957656"/>
                  <a:gd name="connsiteX7174" fmla="*/ 1785960 w 2534905"/>
                  <a:gd name="connsiteY7174" fmla="*/ 1603930 h 1957656"/>
                  <a:gd name="connsiteX7175" fmla="*/ 1783416 w 2534905"/>
                  <a:gd name="connsiteY7175" fmla="*/ 1606474 h 1957656"/>
                  <a:gd name="connsiteX7176" fmla="*/ 1782462 w 2534905"/>
                  <a:gd name="connsiteY7176" fmla="*/ 1608222 h 1957656"/>
                  <a:gd name="connsiteX7177" fmla="*/ 1781349 w 2534905"/>
                  <a:gd name="connsiteY7177" fmla="*/ 1612515 h 1957656"/>
                  <a:gd name="connsiteX7178" fmla="*/ 1781349 w 2534905"/>
                  <a:gd name="connsiteY7178" fmla="*/ 1615217 h 1957656"/>
                  <a:gd name="connsiteX7179" fmla="*/ 1780236 w 2534905"/>
                  <a:gd name="connsiteY7179" fmla="*/ 1612992 h 1957656"/>
                  <a:gd name="connsiteX7180" fmla="*/ 1778806 w 2534905"/>
                  <a:gd name="connsiteY7180" fmla="*/ 1608222 h 1957656"/>
                  <a:gd name="connsiteX7181" fmla="*/ 1778170 w 2534905"/>
                  <a:gd name="connsiteY7181" fmla="*/ 1606792 h 1957656"/>
                  <a:gd name="connsiteX7182" fmla="*/ 1777216 w 2534905"/>
                  <a:gd name="connsiteY7182" fmla="*/ 1605361 h 1957656"/>
                  <a:gd name="connsiteX7183" fmla="*/ 1775785 w 2534905"/>
                  <a:gd name="connsiteY7183" fmla="*/ 1603930 h 1957656"/>
                  <a:gd name="connsiteX7184" fmla="*/ 1774037 w 2534905"/>
                  <a:gd name="connsiteY7184" fmla="*/ 1602976 h 1957656"/>
                  <a:gd name="connsiteX7185" fmla="*/ 1771970 w 2534905"/>
                  <a:gd name="connsiteY7185" fmla="*/ 1602499 h 1957656"/>
                  <a:gd name="connsiteX7186" fmla="*/ 1770857 w 2534905"/>
                  <a:gd name="connsiteY7186" fmla="*/ 1601863 h 1957656"/>
                  <a:gd name="connsiteX7187" fmla="*/ 1769903 w 2534905"/>
                  <a:gd name="connsiteY7187" fmla="*/ 1599161 h 1957656"/>
                  <a:gd name="connsiteX7188" fmla="*/ 1768631 w 2534905"/>
                  <a:gd name="connsiteY7188" fmla="*/ 1599161 h 1957656"/>
                  <a:gd name="connsiteX7189" fmla="*/ 1764021 w 2534905"/>
                  <a:gd name="connsiteY7189" fmla="*/ 1601227 h 1957656"/>
                  <a:gd name="connsiteX7190" fmla="*/ 1763067 w 2534905"/>
                  <a:gd name="connsiteY7190" fmla="*/ 1602499 h 1957656"/>
                  <a:gd name="connsiteX7191" fmla="*/ 1762431 w 2534905"/>
                  <a:gd name="connsiteY7191" fmla="*/ 1604248 h 1957656"/>
                  <a:gd name="connsiteX7192" fmla="*/ 1761318 w 2534905"/>
                  <a:gd name="connsiteY7192" fmla="*/ 1605838 h 1957656"/>
                  <a:gd name="connsiteX7193" fmla="*/ 1759728 w 2534905"/>
                  <a:gd name="connsiteY7193" fmla="*/ 1607269 h 1957656"/>
                  <a:gd name="connsiteX7194" fmla="*/ 1758456 w 2534905"/>
                  <a:gd name="connsiteY7194" fmla="*/ 1609812 h 1957656"/>
                  <a:gd name="connsiteX7195" fmla="*/ 1757503 w 2534905"/>
                  <a:gd name="connsiteY7195" fmla="*/ 1613469 h 1957656"/>
                  <a:gd name="connsiteX7196" fmla="*/ 1757026 w 2534905"/>
                  <a:gd name="connsiteY7196" fmla="*/ 1616012 h 1957656"/>
                  <a:gd name="connsiteX7197" fmla="*/ 1757026 w 2534905"/>
                  <a:gd name="connsiteY7197" fmla="*/ 1617443 h 1957656"/>
                  <a:gd name="connsiteX7198" fmla="*/ 1757662 w 2534905"/>
                  <a:gd name="connsiteY7198" fmla="*/ 1618715 h 1957656"/>
                  <a:gd name="connsiteX7199" fmla="*/ 1759888 w 2534905"/>
                  <a:gd name="connsiteY7199" fmla="*/ 1621259 h 1957656"/>
                  <a:gd name="connsiteX7200" fmla="*/ 1765134 w 2534905"/>
                  <a:gd name="connsiteY7200" fmla="*/ 1626187 h 1957656"/>
                  <a:gd name="connsiteX7201" fmla="*/ 1767201 w 2534905"/>
                  <a:gd name="connsiteY7201" fmla="*/ 1629367 h 1957656"/>
                  <a:gd name="connsiteX7202" fmla="*/ 1768155 w 2534905"/>
                  <a:gd name="connsiteY7202" fmla="*/ 1632069 h 1957656"/>
                  <a:gd name="connsiteX7203" fmla="*/ 1764975 w 2534905"/>
                  <a:gd name="connsiteY7203" fmla="*/ 1627777 h 1957656"/>
                  <a:gd name="connsiteX7204" fmla="*/ 1759410 w 2534905"/>
                  <a:gd name="connsiteY7204" fmla="*/ 1622848 h 1957656"/>
                  <a:gd name="connsiteX7205" fmla="*/ 1754165 w 2534905"/>
                  <a:gd name="connsiteY7205" fmla="*/ 1616648 h 1957656"/>
                  <a:gd name="connsiteX7206" fmla="*/ 1750667 w 2534905"/>
                  <a:gd name="connsiteY7206" fmla="*/ 1614264 h 1957656"/>
                  <a:gd name="connsiteX7207" fmla="*/ 1746533 w 2534905"/>
                  <a:gd name="connsiteY7207" fmla="*/ 1612515 h 1957656"/>
                  <a:gd name="connsiteX7208" fmla="*/ 1741923 w 2534905"/>
                  <a:gd name="connsiteY7208" fmla="*/ 1611243 h 1957656"/>
                  <a:gd name="connsiteX7209" fmla="*/ 1739062 w 2534905"/>
                  <a:gd name="connsiteY7209" fmla="*/ 1610766 h 1957656"/>
                  <a:gd name="connsiteX7210" fmla="*/ 1735882 w 2534905"/>
                  <a:gd name="connsiteY7210" fmla="*/ 1611561 h 1957656"/>
                  <a:gd name="connsiteX7211" fmla="*/ 1730159 w 2534905"/>
                  <a:gd name="connsiteY7211" fmla="*/ 1616012 h 1957656"/>
                  <a:gd name="connsiteX7212" fmla="*/ 1726820 w 2534905"/>
                  <a:gd name="connsiteY7212" fmla="*/ 1618238 h 1957656"/>
                  <a:gd name="connsiteX7213" fmla="*/ 1725231 w 2534905"/>
                  <a:gd name="connsiteY7213" fmla="*/ 1618556 h 1957656"/>
                  <a:gd name="connsiteX7214" fmla="*/ 1730318 w 2534905"/>
                  <a:gd name="connsiteY7214" fmla="*/ 1613310 h 1957656"/>
                  <a:gd name="connsiteX7215" fmla="*/ 1735405 w 2534905"/>
                  <a:gd name="connsiteY7215" fmla="*/ 1610289 h 1957656"/>
                  <a:gd name="connsiteX7216" fmla="*/ 1736836 w 2534905"/>
                  <a:gd name="connsiteY7216" fmla="*/ 1608540 h 1957656"/>
                  <a:gd name="connsiteX7217" fmla="*/ 1736836 w 2534905"/>
                  <a:gd name="connsiteY7217" fmla="*/ 1606951 h 1957656"/>
                  <a:gd name="connsiteX7218" fmla="*/ 1735405 w 2534905"/>
                  <a:gd name="connsiteY7218" fmla="*/ 1603453 h 1957656"/>
                  <a:gd name="connsiteX7219" fmla="*/ 1732702 w 2534905"/>
                  <a:gd name="connsiteY7219" fmla="*/ 1598048 h 1957656"/>
                  <a:gd name="connsiteX7220" fmla="*/ 1730635 w 2534905"/>
                  <a:gd name="connsiteY7220" fmla="*/ 1594550 h 1957656"/>
                  <a:gd name="connsiteX7221" fmla="*/ 1729205 w 2534905"/>
                  <a:gd name="connsiteY7221" fmla="*/ 1592961 h 1957656"/>
                  <a:gd name="connsiteX7222" fmla="*/ 1721732 w 2534905"/>
                  <a:gd name="connsiteY7222" fmla="*/ 1586284 h 1957656"/>
                  <a:gd name="connsiteX7223" fmla="*/ 1717122 w 2534905"/>
                  <a:gd name="connsiteY7223" fmla="*/ 1583422 h 1957656"/>
                  <a:gd name="connsiteX7224" fmla="*/ 1712512 w 2534905"/>
                  <a:gd name="connsiteY7224" fmla="*/ 1581673 h 1957656"/>
                  <a:gd name="connsiteX7225" fmla="*/ 1709333 w 2534905"/>
                  <a:gd name="connsiteY7225" fmla="*/ 1579607 h 1957656"/>
                  <a:gd name="connsiteX7226" fmla="*/ 1707425 w 2534905"/>
                  <a:gd name="connsiteY7226" fmla="*/ 1577222 h 1957656"/>
                  <a:gd name="connsiteX7227" fmla="*/ 1705040 w 2534905"/>
                  <a:gd name="connsiteY7227" fmla="*/ 1575950 h 1957656"/>
                  <a:gd name="connsiteX7228" fmla="*/ 1702179 w 2534905"/>
                  <a:gd name="connsiteY7228" fmla="*/ 1575950 h 1957656"/>
                  <a:gd name="connsiteX7229" fmla="*/ 1697409 w 2534905"/>
                  <a:gd name="connsiteY7229" fmla="*/ 1576745 h 1957656"/>
                  <a:gd name="connsiteX7230" fmla="*/ 1697091 w 2534905"/>
                  <a:gd name="connsiteY7230" fmla="*/ 1576427 h 1957656"/>
                  <a:gd name="connsiteX7231" fmla="*/ 1698522 w 2534905"/>
                  <a:gd name="connsiteY7231" fmla="*/ 1575314 h 1957656"/>
                  <a:gd name="connsiteX7232" fmla="*/ 1701860 w 2534905"/>
                  <a:gd name="connsiteY7232" fmla="*/ 1573724 h 1957656"/>
                  <a:gd name="connsiteX7233" fmla="*/ 1703291 w 2534905"/>
                  <a:gd name="connsiteY7233" fmla="*/ 1572611 h 1957656"/>
                  <a:gd name="connsiteX7234" fmla="*/ 1704404 w 2534905"/>
                  <a:gd name="connsiteY7234" fmla="*/ 1571022 h 1957656"/>
                  <a:gd name="connsiteX7235" fmla="*/ 1703610 w 2534905"/>
                  <a:gd name="connsiteY7235" fmla="*/ 1568478 h 1957656"/>
                  <a:gd name="connsiteX7236" fmla="*/ 1699476 w 2534905"/>
                  <a:gd name="connsiteY7236" fmla="*/ 1563391 h 1957656"/>
                  <a:gd name="connsiteX7237" fmla="*/ 1696137 w 2534905"/>
                  <a:gd name="connsiteY7237" fmla="*/ 1560052 h 1957656"/>
                  <a:gd name="connsiteX7238" fmla="*/ 1691527 w 2534905"/>
                  <a:gd name="connsiteY7238" fmla="*/ 1553852 h 1957656"/>
                  <a:gd name="connsiteX7239" fmla="*/ 1688983 w 2534905"/>
                  <a:gd name="connsiteY7239" fmla="*/ 1551308 h 1957656"/>
                  <a:gd name="connsiteX7240" fmla="*/ 1686281 w 2534905"/>
                  <a:gd name="connsiteY7240" fmla="*/ 1549559 h 1957656"/>
                  <a:gd name="connsiteX7241" fmla="*/ 1684691 w 2534905"/>
                  <a:gd name="connsiteY7241" fmla="*/ 1547970 h 1957656"/>
                  <a:gd name="connsiteX7242" fmla="*/ 1683737 w 2534905"/>
                  <a:gd name="connsiteY7242" fmla="*/ 1545267 h 1957656"/>
                  <a:gd name="connsiteX7243" fmla="*/ 1683737 w 2534905"/>
                  <a:gd name="connsiteY7243" fmla="*/ 1543836 h 1957656"/>
                  <a:gd name="connsiteX7244" fmla="*/ 1684691 w 2534905"/>
                  <a:gd name="connsiteY7244" fmla="*/ 1540180 h 1957656"/>
                  <a:gd name="connsiteX7245" fmla="*/ 1685803 w 2534905"/>
                  <a:gd name="connsiteY7245" fmla="*/ 1538113 h 1957656"/>
                  <a:gd name="connsiteX7246" fmla="*/ 1687553 w 2534905"/>
                  <a:gd name="connsiteY7246" fmla="*/ 1536046 h 1957656"/>
                  <a:gd name="connsiteX7247" fmla="*/ 1687870 w 2534905"/>
                  <a:gd name="connsiteY7247" fmla="*/ 1532072 h 1957656"/>
                  <a:gd name="connsiteX7248" fmla="*/ 1686916 w 2534905"/>
                  <a:gd name="connsiteY7248" fmla="*/ 1526349 h 1957656"/>
                  <a:gd name="connsiteX7249" fmla="*/ 1686599 w 2534905"/>
                  <a:gd name="connsiteY7249" fmla="*/ 1522533 h 1957656"/>
                  <a:gd name="connsiteX7250" fmla="*/ 1687712 w 2534905"/>
                  <a:gd name="connsiteY7250" fmla="*/ 1517446 h 1957656"/>
                  <a:gd name="connsiteX7251" fmla="*/ 1688029 w 2534905"/>
                  <a:gd name="connsiteY7251" fmla="*/ 1514425 h 1957656"/>
                  <a:gd name="connsiteX7252" fmla="*/ 1687394 w 2534905"/>
                  <a:gd name="connsiteY7252" fmla="*/ 1511723 h 1957656"/>
                  <a:gd name="connsiteX7253" fmla="*/ 1685168 w 2534905"/>
                  <a:gd name="connsiteY7253" fmla="*/ 1505523 h 1957656"/>
                  <a:gd name="connsiteX7254" fmla="*/ 1684532 w 2534905"/>
                  <a:gd name="connsiteY7254" fmla="*/ 1504410 h 1957656"/>
                  <a:gd name="connsiteX7255" fmla="*/ 1680717 w 2534905"/>
                  <a:gd name="connsiteY7255" fmla="*/ 1500117 h 1957656"/>
                  <a:gd name="connsiteX7256" fmla="*/ 1679921 w 2534905"/>
                  <a:gd name="connsiteY7256" fmla="*/ 1497574 h 1957656"/>
                  <a:gd name="connsiteX7257" fmla="*/ 1679921 w 2534905"/>
                  <a:gd name="connsiteY7257" fmla="*/ 1493122 h 1957656"/>
                  <a:gd name="connsiteX7258" fmla="*/ 1681512 w 2534905"/>
                  <a:gd name="connsiteY7258" fmla="*/ 1488035 h 1957656"/>
                  <a:gd name="connsiteX7259" fmla="*/ 1685803 w 2534905"/>
                  <a:gd name="connsiteY7259" fmla="*/ 1474999 h 1957656"/>
                  <a:gd name="connsiteX7260" fmla="*/ 1685803 w 2534905"/>
                  <a:gd name="connsiteY7260" fmla="*/ 1473250 h 1957656"/>
                  <a:gd name="connsiteX7261" fmla="*/ 1683260 w 2534905"/>
                  <a:gd name="connsiteY7261" fmla="*/ 1467527 h 1957656"/>
                  <a:gd name="connsiteX7262" fmla="*/ 1680875 w 2534905"/>
                  <a:gd name="connsiteY7262" fmla="*/ 1464824 h 1957656"/>
                  <a:gd name="connsiteX7263" fmla="*/ 1675629 w 2534905"/>
                  <a:gd name="connsiteY7263" fmla="*/ 1461645 h 1957656"/>
                  <a:gd name="connsiteX7264" fmla="*/ 1672450 w 2534905"/>
                  <a:gd name="connsiteY7264" fmla="*/ 1461009 h 1957656"/>
                  <a:gd name="connsiteX7265" fmla="*/ 1669270 w 2534905"/>
                  <a:gd name="connsiteY7265" fmla="*/ 1461327 h 1957656"/>
                  <a:gd name="connsiteX7266" fmla="*/ 1667362 w 2534905"/>
                  <a:gd name="connsiteY7266" fmla="*/ 1461327 h 1957656"/>
                  <a:gd name="connsiteX7267" fmla="*/ 1665136 w 2534905"/>
                  <a:gd name="connsiteY7267" fmla="*/ 1458624 h 1957656"/>
                  <a:gd name="connsiteX7268" fmla="*/ 1664023 w 2534905"/>
                  <a:gd name="connsiteY7268" fmla="*/ 1458306 h 1957656"/>
                  <a:gd name="connsiteX7269" fmla="*/ 1657506 w 2534905"/>
                  <a:gd name="connsiteY7269" fmla="*/ 1458942 h 1957656"/>
                  <a:gd name="connsiteX7270" fmla="*/ 1647331 w 2534905"/>
                  <a:gd name="connsiteY7270" fmla="*/ 1457034 h 1957656"/>
                  <a:gd name="connsiteX7271" fmla="*/ 1644469 w 2534905"/>
                  <a:gd name="connsiteY7271" fmla="*/ 1457034 h 1957656"/>
                  <a:gd name="connsiteX7272" fmla="*/ 1637474 w 2534905"/>
                  <a:gd name="connsiteY7272" fmla="*/ 1454968 h 1957656"/>
                  <a:gd name="connsiteX7273" fmla="*/ 1635726 w 2534905"/>
                  <a:gd name="connsiteY7273" fmla="*/ 1454968 h 1957656"/>
                  <a:gd name="connsiteX7274" fmla="*/ 1634295 w 2534905"/>
                  <a:gd name="connsiteY7274" fmla="*/ 1455604 h 1957656"/>
                  <a:gd name="connsiteX7275" fmla="*/ 1631910 w 2534905"/>
                  <a:gd name="connsiteY7275" fmla="*/ 1455921 h 1957656"/>
                  <a:gd name="connsiteX7276" fmla="*/ 1628572 w 2534905"/>
                  <a:gd name="connsiteY7276" fmla="*/ 1455921 h 1957656"/>
                  <a:gd name="connsiteX7277" fmla="*/ 1624597 w 2534905"/>
                  <a:gd name="connsiteY7277" fmla="*/ 1456239 h 1957656"/>
                  <a:gd name="connsiteX7278" fmla="*/ 1619987 w 2534905"/>
                  <a:gd name="connsiteY7278" fmla="*/ 1457193 h 1957656"/>
                  <a:gd name="connsiteX7279" fmla="*/ 1614581 w 2534905"/>
                  <a:gd name="connsiteY7279" fmla="*/ 1457193 h 1957656"/>
                  <a:gd name="connsiteX7280" fmla="*/ 1608381 w 2534905"/>
                  <a:gd name="connsiteY7280" fmla="*/ 1456239 h 1957656"/>
                  <a:gd name="connsiteX7281" fmla="*/ 1604407 w 2534905"/>
                  <a:gd name="connsiteY7281" fmla="*/ 1456239 h 1957656"/>
                  <a:gd name="connsiteX7282" fmla="*/ 1602499 w 2534905"/>
                  <a:gd name="connsiteY7282" fmla="*/ 1456875 h 1957656"/>
                  <a:gd name="connsiteX7283" fmla="*/ 1600115 w 2534905"/>
                  <a:gd name="connsiteY7283" fmla="*/ 1458624 h 1957656"/>
                  <a:gd name="connsiteX7284" fmla="*/ 1595822 w 2534905"/>
                  <a:gd name="connsiteY7284" fmla="*/ 1464347 h 1957656"/>
                  <a:gd name="connsiteX7285" fmla="*/ 1595822 w 2534905"/>
                  <a:gd name="connsiteY7285" fmla="*/ 1463711 h 1957656"/>
                  <a:gd name="connsiteX7286" fmla="*/ 1600274 w 2534905"/>
                  <a:gd name="connsiteY7286" fmla="*/ 1455604 h 1957656"/>
                  <a:gd name="connsiteX7287" fmla="*/ 1600274 w 2534905"/>
                  <a:gd name="connsiteY7287" fmla="*/ 1453537 h 1957656"/>
                  <a:gd name="connsiteX7288" fmla="*/ 1598207 w 2534905"/>
                  <a:gd name="connsiteY7288" fmla="*/ 1452106 h 1957656"/>
                  <a:gd name="connsiteX7289" fmla="*/ 1594709 w 2534905"/>
                  <a:gd name="connsiteY7289" fmla="*/ 1450198 h 1957656"/>
                  <a:gd name="connsiteX7290" fmla="*/ 1592642 w 2534905"/>
                  <a:gd name="connsiteY7290" fmla="*/ 1448450 h 1957656"/>
                  <a:gd name="connsiteX7291" fmla="*/ 1590258 w 2534905"/>
                  <a:gd name="connsiteY7291" fmla="*/ 1445747 h 1957656"/>
                  <a:gd name="connsiteX7292" fmla="*/ 1586919 w 2534905"/>
                  <a:gd name="connsiteY7292" fmla="*/ 1443362 h 1957656"/>
                  <a:gd name="connsiteX7293" fmla="*/ 1582468 w 2534905"/>
                  <a:gd name="connsiteY7293" fmla="*/ 1441136 h 1957656"/>
                  <a:gd name="connsiteX7294" fmla="*/ 1578017 w 2534905"/>
                  <a:gd name="connsiteY7294" fmla="*/ 1439547 h 1957656"/>
                  <a:gd name="connsiteX7295" fmla="*/ 1573565 w 2534905"/>
                  <a:gd name="connsiteY7295" fmla="*/ 1438593 h 1957656"/>
                  <a:gd name="connsiteX7296" fmla="*/ 1566729 w 2534905"/>
                  <a:gd name="connsiteY7296" fmla="*/ 1436367 h 1957656"/>
                  <a:gd name="connsiteX7297" fmla="*/ 1551149 w 2534905"/>
                  <a:gd name="connsiteY7297" fmla="*/ 1430644 h 1957656"/>
                  <a:gd name="connsiteX7298" fmla="*/ 1540657 w 2534905"/>
                  <a:gd name="connsiteY7298" fmla="*/ 1428259 h 1957656"/>
                  <a:gd name="connsiteX7299" fmla="*/ 1535092 w 2534905"/>
                  <a:gd name="connsiteY7299" fmla="*/ 1426351 h 1957656"/>
                  <a:gd name="connsiteX7300" fmla="*/ 1532866 w 2534905"/>
                  <a:gd name="connsiteY7300" fmla="*/ 1424921 h 1957656"/>
                  <a:gd name="connsiteX7301" fmla="*/ 1523806 w 2534905"/>
                  <a:gd name="connsiteY7301" fmla="*/ 1413315 h 1957656"/>
                  <a:gd name="connsiteX7302" fmla="*/ 1518082 w 2534905"/>
                  <a:gd name="connsiteY7302" fmla="*/ 1408228 h 1957656"/>
                  <a:gd name="connsiteX7303" fmla="*/ 1512518 w 2534905"/>
                  <a:gd name="connsiteY7303" fmla="*/ 1405366 h 1957656"/>
                  <a:gd name="connsiteX7304" fmla="*/ 1507430 w 2534905"/>
                  <a:gd name="connsiteY7304" fmla="*/ 1402346 h 1957656"/>
                  <a:gd name="connsiteX7305" fmla="*/ 1500754 w 2534905"/>
                  <a:gd name="connsiteY7305" fmla="*/ 1397576 h 1957656"/>
                  <a:gd name="connsiteX7306" fmla="*/ 1496620 w 2534905"/>
                  <a:gd name="connsiteY7306" fmla="*/ 1393920 h 1957656"/>
                  <a:gd name="connsiteX7307" fmla="*/ 1493122 w 2534905"/>
                  <a:gd name="connsiteY7307" fmla="*/ 1392330 h 1957656"/>
                  <a:gd name="connsiteX7308" fmla="*/ 1485491 w 2534905"/>
                  <a:gd name="connsiteY7308" fmla="*/ 1391058 h 1957656"/>
                  <a:gd name="connsiteX7309" fmla="*/ 1481676 w 2534905"/>
                  <a:gd name="connsiteY7309" fmla="*/ 1389787 h 1957656"/>
                  <a:gd name="connsiteX7310" fmla="*/ 1468799 w 2534905"/>
                  <a:gd name="connsiteY7310" fmla="*/ 1387084 h 1957656"/>
                  <a:gd name="connsiteX7311" fmla="*/ 1460691 w 2534905"/>
                  <a:gd name="connsiteY7311" fmla="*/ 1384222 h 1957656"/>
                  <a:gd name="connsiteX7312" fmla="*/ 1452901 w 2534905"/>
                  <a:gd name="connsiteY7312" fmla="*/ 1380248 h 1957656"/>
                  <a:gd name="connsiteX7313" fmla="*/ 1445747 w 2534905"/>
                  <a:gd name="connsiteY7313" fmla="*/ 1377068 h 1957656"/>
                  <a:gd name="connsiteX7314" fmla="*/ 1437003 w 2534905"/>
                  <a:gd name="connsiteY7314" fmla="*/ 1375796 h 1957656"/>
                  <a:gd name="connsiteX7315" fmla="*/ 1430803 w 2534905"/>
                  <a:gd name="connsiteY7315" fmla="*/ 1376432 h 1957656"/>
                  <a:gd name="connsiteX7316" fmla="*/ 1404730 w 2534905"/>
                  <a:gd name="connsiteY7316" fmla="*/ 1383745 h 1957656"/>
                  <a:gd name="connsiteX7317" fmla="*/ 1398053 w 2534905"/>
                  <a:gd name="connsiteY7317" fmla="*/ 1385971 h 1957656"/>
                  <a:gd name="connsiteX7318" fmla="*/ 1395033 w 2534905"/>
                  <a:gd name="connsiteY7318" fmla="*/ 1387561 h 1957656"/>
                  <a:gd name="connsiteX7319" fmla="*/ 1394556 w 2534905"/>
                  <a:gd name="connsiteY7319" fmla="*/ 1387561 h 1957656"/>
                  <a:gd name="connsiteX7320" fmla="*/ 1396623 w 2534905"/>
                  <a:gd name="connsiteY7320" fmla="*/ 1385494 h 1957656"/>
                  <a:gd name="connsiteX7321" fmla="*/ 1396623 w 2534905"/>
                  <a:gd name="connsiteY7321" fmla="*/ 1384540 h 1957656"/>
                  <a:gd name="connsiteX7322" fmla="*/ 1392012 w 2534905"/>
                  <a:gd name="connsiteY7322" fmla="*/ 1384858 h 1957656"/>
                  <a:gd name="connsiteX7323" fmla="*/ 1390423 w 2534905"/>
                  <a:gd name="connsiteY7323" fmla="*/ 1385494 h 1957656"/>
                  <a:gd name="connsiteX7324" fmla="*/ 1386448 w 2534905"/>
                  <a:gd name="connsiteY7324" fmla="*/ 1388197 h 1957656"/>
                  <a:gd name="connsiteX7325" fmla="*/ 1384381 w 2534905"/>
                  <a:gd name="connsiteY7325" fmla="*/ 1389151 h 1957656"/>
                  <a:gd name="connsiteX7326" fmla="*/ 1382315 w 2534905"/>
                  <a:gd name="connsiteY7326" fmla="*/ 1389628 h 1957656"/>
                  <a:gd name="connsiteX7327" fmla="*/ 1382315 w 2534905"/>
                  <a:gd name="connsiteY7327" fmla="*/ 1389310 h 1957656"/>
                  <a:gd name="connsiteX7328" fmla="*/ 1384063 w 2534905"/>
                  <a:gd name="connsiteY7328" fmla="*/ 1388356 h 1957656"/>
                  <a:gd name="connsiteX7329" fmla="*/ 1385812 w 2534905"/>
                  <a:gd name="connsiteY7329" fmla="*/ 1386766 h 1957656"/>
                  <a:gd name="connsiteX7330" fmla="*/ 1387561 w 2534905"/>
                  <a:gd name="connsiteY7330" fmla="*/ 1384699 h 1957656"/>
                  <a:gd name="connsiteX7331" fmla="*/ 1389469 w 2534905"/>
                  <a:gd name="connsiteY7331" fmla="*/ 1381679 h 1957656"/>
                  <a:gd name="connsiteX7332" fmla="*/ 1391536 w 2534905"/>
                  <a:gd name="connsiteY7332" fmla="*/ 1377863 h 1957656"/>
                  <a:gd name="connsiteX7333" fmla="*/ 1392649 w 2534905"/>
                  <a:gd name="connsiteY7333" fmla="*/ 1375002 h 1957656"/>
                  <a:gd name="connsiteX7334" fmla="*/ 1392649 w 2534905"/>
                  <a:gd name="connsiteY7334" fmla="*/ 1373094 h 1957656"/>
                  <a:gd name="connsiteX7335" fmla="*/ 1392330 w 2534905"/>
                  <a:gd name="connsiteY7335" fmla="*/ 1370391 h 1957656"/>
                  <a:gd name="connsiteX7336" fmla="*/ 1391217 w 2534905"/>
                  <a:gd name="connsiteY7336" fmla="*/ 1366894 h 1957656"/>
                  <a:gd name="connsiteX7337" fmla="*/ 1385176 w 2534905"/>
                  <a:gd name="connsiteY7337" fmla="*/ 1354017 h 1957656"/>
                  <a:gd name="connsiteX7338" fmla="*/ 1384063 w 2534905"/>
                  <a:gd name="connsiteY7338" fmla="*/ 1351314 h 1957656"/>
                  <a:gd name="connsiteX7339" fmla="*/ 1381202 w 2534905"/>
                  <a:gd name="connsiteY7339" fmla="*/ 1341616 h 1957656"/>
                  <a:gd name="connsiteX7340" fmla="*/ 1378817 w 2534905"/>
                  <a:gd name="connsiteY7340" fmla="*/ 1335416 h 1957656"/>
                  <a:gd name="connsiteX7341" fmla="*/ 1373730 w 2534905"/>
                  <a:gd name="connsiteY7341" fmla="*/ 1324288 h 1957656"/>
                  <a:gd name="connsiteX7342" fmla="*/ 1372935 w 2534905"/>
                  <a:gd name="connsiteY7342" fmla="*/ 1321108 h 1957656"/>
                  <a:gd name="connsiteX7343" fmla="*/ 1372140 w 2534905"/>
                  <a:gd name="connsiteY7343" fmla="*/ 1315703 h 1957656"/>
                  <a:gd name="connsiteX7344" fmla="*/ 1371504 w 2534905"/>
                  <a:gd name="connsiteY7344" fmla="*/ 1314431 h 1957656"/>
                  <a:gd name="connsiteX7345" fmla="*/ 1368643 w 2534905"/>
                  <a:gd name="connsiteY7345" fmla="*/ 1313159 h 1957656"/>
                  <a:gd name="connsiteX7346" fmla="*/ 1365939 w 2534905"/>
                  <a:gd name="connsiteY7346" fmla="*/ 1313795 h 1957656"/>
                  <a:gd name="connsiteX7347" fmla="*/ 1362761 w 2534905"/>
                  <a:gd name="connsiteY7347" fmla="*/ 1313795 h 1957656"/>
                  <a:gd name="connsiteX7348" fmla="*/ 1354334 w 2534905"/>
                  <a:gd name="connsiteY7348" fmla="*/ 1312523 h 1957656"/>
                  <a:gd name="connsiteX7349" fmla="*/ 1346385 w 2534905"/>
                  <a:gd name="connsiteY7349" fmla="*/ 1313000 h 1957656"/>
                  <a:gd name="connsiteX7350" fmla="*/ 1344478 w 2534905"/>
                  <a:gd name="connsiteY7350" fmla="*/ 1313954 h 1957656"/>
                  <a:gd name="connsiteX7351" fmla="*/ 1342093 w 2534905"/>
                  <a:gd name="connsiteY7351" fmla="*/ 1318564 h 1957656"/>
                  <a:gd name="connsiteX7352" fmla="*/ 1340344 w 2534905"/>
                  <a:gd name="connsiteY7352" fmla="*/ 1329057 h 1957656"/>
                  <a:gd name="connsiteX7353" fmla="*/ 1338596 w 2534905"/>
                  <a:gd name="connsiteY7353" fmla="*/ 1332396 h 1957656"/>
                  <a:gd name="connsiteX7354" fmla="*/ 1338596 w 2534905"/>
                  <a:gd name="connsiteY7354" fmla="*/ 1330647 h 1957656"/>
                  <a:gd name="connsiteX7355" fmla="*/ 1340026 w 2534905"/>
                  <a:gd name="connsiteY7355" fmla="*/ 1317293 h 1957656"/>
                  <a:gd name="connsiteX7356" fmla="*/ 1340026 w 2534905"/>
                  <a:gd name="connsiteY7356" fmla="*/ 1314908 h 1957656"/>
                  <a:gd name="connsiteX7357" fmla="*/ 1336052 w 2534905"/>
                  <a:gd name="connsiteY7357" fmla="*/ 1313636 h 1957656"/>
                  <a:gd name="connsiteX7358" fmla="*/ 1332554 w 2534905"/>
                  <a:gd name="connsiteY7358" fmla="*/ 1309344 h 1957656"/>
                  <a:gd name="connsiteX7359" fmla="*/ 1331442 w 2534905"/>
                  <a:gd name="connsiteY7359" fmla="*/ 1308549 h 1957656"/>
                  <a:gd name="connsiteX7360" fmla="*/ 1330169 w 2534905"/>
                  <a:gd name="connsiteY7360" fmla="*/ 1308231 h 1957656"/>
                  <a:gd name="connsiteX7361" fmla="*/ 1328739 w 2534905"/>
                  <a:gd name="connsiteY7361" fmla="*/ 1308231 h 1957656"/>
                  <a:gd name="connsiteX7362" fmla="*/ 1327626 w 2534905"/>
                  <a:gd name="connsiteY7362" fmla="*/ 1307118 h 1957656"/>
                  <a:gd name="connsiteX7363" fmla="*/ 1326831 w 2534905"/>
                  <a:gd name="connsiteY7363" fmla="*/ 1304097 h 1957656"/>
                  <a:gd name="connsiteX7364" fmla="*/ 1325878 w 2534905"/>
                  <a:gd name="connsiteY7364" fmla="*/ 1302190 h 1957656"/>
                  <a:gd name="connsiteX7365" fmla="*/ 1323811 w 2534905"/>
                  <a:gd name="connsiteY7365" fmla="*/ 1300918 h 1957656"/>
                  <a:gd name="connsiteX7366" fmla="*/ 1320631 w 2534905"/>
                  <a:gd name="connsiteY7366" fmla="*/ 1300123 h 1957656"/>
                  <a:gd name="connsiteX7367" fmla="*/ 1323174 w 2534905"/>
                  <a:gd name="connsiteY7367" fmla="*/ 1299328 h 1957656"/>
                  <a:gd name="connsiteX7368" fmla="*/ 1324606 w 2534905"/>
                  <a:gd name="connsiteY7368" fmla="*/ 1296625 h 1957656"/>
                  <a:gd name="connsiteX7369" fmla="*/ 1325559 w 2534905"/>
                  <a:gd name="connsiteY7369" fmla="*/ 1291697 h 1957656"/>
                  <a:gd name="connsiteX7370" fmla="*/ 1325878 w 2534905"/>
                  <a:gd name="connsiteY7370" fmla="*/ 1282794 h 1957656"/>
                  <a:gd name="connsiteX7371" fmla="*/ 1325559 w 2534905"/>
                  <a:gd name="connsiteY7371" fmla="*/ 1262445 h 1957656"/>
                  <a:gd name="connsiteX7372" fmla="*/ 1326831 w 2534905"/>
                  <a:gd name="connsiteY7372" fmla="*/ 1255768 h 1957656"/>
                  <a:gd name="connsiteX7373" fmla="*/ 1328898 w 2534905"/>
                  <a:gd name="connsiteY7373" fmla="*/ 1247501 h 1957656"/>
                  <a:gd name="connsiteX7374" fmla="*/ 1329534 w 2534905"/>
                  <a:gd name="connsiteY7374" fmla="*/ 1242573 h 1957656"/>
                  <a:gd name="connsiteX7375" fmla="*/ 1328898 w 2534905"/>
                  <a:gd name="connsiteY7375" fmla="*/ 1240983 h 1957656"/>
                  <a:gd name="connsiteX7376" fmla="*/ 1327944 w 2534905"/>
                  <a:gd name="connsiteY7376" fmla="*/ 1239870 h 1957656"/>
                  <a:gd name="connsiteX7377" fmla="*/ 1326354 w 2534905"/>
                  <a:gd name="connsiteY7377" fmla="*/ 1238916 h 1957656"/>
                  <a:gd name="connsiteX7378" fmla="*/ 1328739 w 2534905"/>
                  <a:gd name="connsiteY7378" fmla="*/ 1237168 h 1957656"/>
                  <a:gd name="connsiteX7379" fmla="*/ 1331919 w 2534905"/>
                  <a:gd name="connsiteY7379" fmla="*/ 1237168 h 1957656"/>
                  <a:gd name="connsiteX7380" fmla="*/ 1333667 w 2534905"/>
                  <a:gd name="connsiteY7380" fmla="*/ 1234306 h 1957656"/>
                  <a:gd name="connsiteX7381" fmla="*/ 1336052 w 2534905"/>
                  <a:gd name="connsiteY7381" fmla="*/ 1228901 h 1957656"/>
                  <a:gd name="connsiteX7382" fmla="*/ 1339390 w 2534905"/>
                  <a:gd name="connsiteY7382" fmla="*/ 1222860 h 1957656"/>
                  <a:gd name="connsiteX7383" fmla="*/ 1343842 w 2534905"/>
                  <a:gd name="connsiteY7383" fmla="*/ 1216182 h 1957656"/>
                  <a:gd name="connsiteX7384" fmla="*/ 1346385 w 2534905"/>
                  <a:gd name="connsiteY7384" fmla="*/ 1211254 h 1957656"/>
                  <a:gd name="connsiteX7385" fmla="*/ 1346863 w 2534905"/>
                  <a:gd name="connsiteY7385" fmla="*/ 1208075 h 1957656"/>
                  <a:gd name="connsiteX7386" fmla="*/ 1346863 w 2534905"/>
                  <a:gd name="connsiteY7386" fmla="*/ 1205690 h 1957656"/>
                  <a:gd name="connsiteX7387" fmla="*/ 1345909 w 2534905"/>
                  <a:gd name="connsiteY7387" fmla="*/ 1204100 h 1957656"/>
                  <a:gd name="connsiteX7388" fmla="*/ 1346545 w 2534905"/>
                  <a:gd name="connsiteY7388" fmla="*/ 1203464 h 1957656"/>
                  <a:gd name="connsiteX7389" fmla="*/ 1349884 w 2534905"/>
                  <a:gd name="connsiteY7389" fmla="*/ 1203941 h 1957656"/>
                  <a:gd name="connsiteX7390" fmla="*/ 1351473 w 2534905"/>
                  <a:gd name="connsiteY7390" fmla="*/ 1202351 h 1957656"/>
                  <a:gd name="connsiteX7391" fmla="*/ 1351473 w 2534905"/>
                  <a:gd name="connsiteY7391" fmla="*/ 1201398 h 1957656"/>
                  <a:gd name="connsiteX7392" fmla="*/ 1350042 w 2534905"/>
                  <a:gd name="connsiteY7392" fmla="*/ 1197900 h 1957656"/>
                  <a:gd name="connsiteX7393" fmla="*/ 1350837 w 2534905"/>
                  <a:gd name="connsiteY7393" fmla="*/ 1196310 h 1957656"/>
                  <a:gd name="connsiteX7394" fmla="*/ 1356719 w 2534905"/>
                  <a:gd name="connsiteY7394" fmla="*/ 1190905 h 1957656"/>
                  <a:gd name="connsiteX7395" fmla="*/ 1364986 w 2534905"/>
                  <a:gd name="connsiteY7395" fmla="*/ 1186295 h 1957656"/>
                  <a:gd name="connsiteX7396" fmla="*/ 1366893 w 2534905"/>
                  <a:gd name="connsiteY7396" fmla="*/ 1184864 h 1957656"/>
                  <a:gd name="connsiteX7397" fmla="*/ 1368006 w 2534905"/>
                  <a:gd name="connsiteY7397" fmla="*/ 1183592 h 1957656"/>
                  <a:gd name="connsiteX7398" fmla="*/ 1368006 w 2534905"/>
                  <a:gd name="connsiteY7398" fmla="*/ 1183115 h 1957656"/>
                  <a:gd name="connsiteX7399" fmla="*/ 1364668 w 2534905"/>
                  <a:gd name="connsiteY7399" fmla="*/ 1181684 h 1957656"/>
                  <a:gd name="connsiteX7400" fmla="*/ 1362761 w 2534905"/>
                  <a:gd name="connsiteY7400" fmla="*/ 1180094 h 1957656"/>
                  <a:gd name="connsiteX7401" fmla="*/ 1361807 w 2534905"/>
                  <a:gd name="connsiteY7401" fmla="*/ 1178982 h 1957656"/>
                  <a:gd name="connsiteX7402" fmla="*/ 1360216 w 2534905"/>
                  <a:gd name="connsiteY7402" fmla="*/ 1175802 h 1957656"/>
                  <a:gd name="connsiteX7403" fmla="*/ 1366258 w 2534905"/>
                  <a:gd name="connsiteY7403" fmla="*/ 1176438 h 1957656"/>
                  <a:gd name="connsiteX7404" fmla="*/ 1367371 w 2534905"/>
                  <a:gd name="connsiteY7404" fmla="*/ 1176438 h 1957656"/>
                  <a:gd name="connsiteX7405" fmla="*/ 1369119 w 2534905"/>
                  <a:gd name="connsiteY7405" fmla="*/ 1175007 h 1957656"/>
                  <a:gd name="connsiteX7406" fmla="*/ 1368484 w 2534905"/>
                  <a:gd name="connsiteY7406" fmla="*/ 1174053 h 1957656"/>
                  <a:gd name="connsiteX7407" fmla="*/ 1366417 w 2534905"/>
                  <a:gd name="connsiteY7407" fmla="*/ 1172623 h 1957656"/>
                  <a:gd name="connsiteX7408" fmla="*/ 1366893 w 2534905"/>
                  <a:gd name="connsiteY7408" fmla="*/ 1171987 h 1957656"/>
                  <a:gd name="connsiteX7409" fmla="*/ 1372140 w 2534905"/>
                  <a:gd name="connsiteY7409" fmla="*/ 1171987 h 1957656"/>
                  <a:gd name="connsiteX7410" fmla="*/ 1374842 w 2534905"/>
                  <a:gd name="connsiteY7410" fmla="*/ 1170556 h 1957656"/>
                  <a:gd name="connsiteX7411" fmla="*/ 1376433 w 2534905"/>
                  <a:gd name="connsiteY7411" fmla="*/ 1169125 h 1957656"/>
                  <a:gd name="connsiteX7412" fmla="*/ 1376114 w 2534905"/>
                  <a:gd name="connsiteY7412" fmla="*/ 1168489 h 1957656"/>
                  <a:gd name="connsiteX7413" fmla="*/ 1374842 w 2534905"/>
                  <a:gd name="connsiteY7413" fmla="*/ 1167694 h 1957656"/>
                  <a:gd name="connsiteX7414" fmla="*/ 1374842 w 2534905"/>
                  <a:gd name="connsiteY7414" fmla="*/ 1166740 h 1957656"/>
                  <a:gd name="connsiteX7415" fmla="*/ 1379612 w 2534905"/>
                  <a:gd name="connsiteY7415" fmla="*/ 1163879 h 1957656"/>
                  <a:gd name="connsiteX7416" fmla="*/ 1379294 w 2534905"/>
                  <a:gd name="connsiteY7416" fmla="*/ 1162607 h 1957656"/>
                  <a:gd name="connsiteX7417" fmla="*/ 1377227 w 2534905"/>
                  <a:gd name="connsiteY7417" fmla="*/ 1160858 h 1957656"/>
                  <a:gd name="connsiteX7418" fmla="*/ 1371663 w 2534905"/>
                  <a:gd name="connsiteY7418" fmla="*/ 1157997 h 1957656"/>
                  <a:gd name="connsiteX7419" fmla="*/ 1370868 w 2534905"/>
                  <a:gd name="connsiteY7419" fmla="*/ 1157361 h 1957656"/>
                  <a:gd name="connsiteX7420" fmla="*/ 1372299 w 2534905"/>
                  <a:gd name="connsiteY7420" fmla="*/ 1157361 h 1957656"/>
                  <a:gd name="connsiteX7421" fmla="*/ 1380566 w 2534905"/>
                  <a:gd name="connsiteY7421" fmla="*/ 1159904 h 1957656"/>
                  <a:gd name="connsiteX7422" fmla="*/ 1384381 w 2534905"/>
                  <a:gd name="connsiteY7422" fmla="*/ 1161971 h 1957656"/>
                  <a:gd name="connsiteX7423" fmla="*/ 1386925 w 2534905"/>
                  <a:gd name="connsiteY7423" fmla="*/ 1164356 h 1957656"/>
                  <a:gd name="connsiteX7424" fmla="*/ 1388832 w 2534905"/>
                  <a:gd name="connsiteY7424" fmla="*/ 1165786 h 1957656"/>
                  <a:gd name="connsiteX7425" fmla="*/ 1390264 w 2534905"/>
                  <a:gd name="connsiteY7425" fmla="*/ 1166263 h 1957656"/>
                  <a:gd name="connsiteX7426" fmla="*/ 1389786 w 2534905"/>
                  <a:gd name="connsiteY7426" fmla="*/ 1164833 h 1957656"/>
                  <a:gd name="connsiteX7427" fmla="*/ 1387402 w 2534905"/>
                  <a:gd name="connsiteY7427" fmla="*/ 1161494 h 1957656"/>
                  <a:gd name="connsiteX7428" fmla="*/ 1385335 w 2534905"/>
                  <a:gd name="connsiteY7428" fmla="*/ 1159268 h 1957656"/>
                  <a:gd name="connsiteX7429" fmla="*/ 1383428 w 2534905"/>
                  <a:gd name="connsiteY7429" fmla="*/ 1158314 h 1957656"/>
                  <a:gd name="connsiteX7430" fmla="*/ 1383428 w 2534905"/>
                  <a:gd name="connsiteY7430" fmla="*/ 1157043 h 1957656"/>
                  <a:gd name="connsiteX7431" fmla="*/ 1385176 w 2534905"/>
                  <a:gd name="connsiteY7431" fmla="*/ 1155294 h 1957656"/>
                  <a:gd name="connsiteX7432" fmla="*/ 1388356 w 2534905"/>
                  <a:gd name="connsiteY7432" fmla="*/ 1152909 h 1957656"/>
                  <a:gd name="connsiteX7433" fmla="*/ 1389310 w 2534905"/>
                  <a:gd name="connsiteY7433" fmla="*/ 1151478 h 1957656"/>
                  <a:gd name="connsiteX7434" fmla="*/ 1389628 w 2534905"/>
                  <a:gd name="connsiteY7434" fmla="*/ 1149571 h 1957656"/>
                  <a:gd name="connsiteX7435" fmla="*/ 1391217 w 2534905"/>
                  <a:gd name="connsiteY7435" fmla="*/ 1148776 h 1957656"/>
                  <a:gd name="connsiteX7436" fmla="*/ 1394079 w 2534905"/>
                  <a:gd name="connsiteY7436" fmla="*/ 1149094 h 1957656"/>
                  <a:gd name="connsiteX7437" fmla="*/ 1396305 w 2534905"/>
                  <a:gd name="connsiteY7437" fmla="*/ 1148776 h 1957656"/>
                  <a:gd name="connsiteX7438" fmla="*/ 1397894 w 2534905"/>
                  <a:gd name="connsiteY7438" fmla="*/ 1147822 h 1957656"/>
                  <a:gd name="connsiteX7439" fmla="*/ 1399643 w 2534905"/>
                  <a:gd name="connsiteY7439" fmla="*/ 1147822 h 1957656"/>
                  <a:gd name="connsiteX7440" fmla="*/ 1403300 w 2534905"/>
                  <a:gd name="connsiteY7440" fmla="*/ 1149730 h 1957656"/>
                  <a:gd name="connsiteX7441" fmla="*/ 1405367 w 2534905"/>
                  <a:gd name="connsiteY7441" fmla="*/ 1149730 h 1957656"/>
                  <a:gd name="connsiteX7442" fmla="*/ 1407115 w 2534905"/>
                  <a:gd name="connsiteY7442" fmla="*/ 1148299 h 1957656"/>
                  <a:gd name="connsiteX7443" fmla="*/ 1407433 w 2534905"/>
                  <a:gd name="connsiteY7443" fmla="*/ 1147504 h 1957656"/>
                  <a:gd name="connsiteX7444" fmla="*/ 1406797 w 2534905"/>
                  <a:gd name="connsiteY7444" fmla="*/ 1145119 h 1957656"/>
                  <a:gd name="connsiteX7445" fmla="*/ 1401233 w 2534905"/>
                  <a:gd name="connsiteY7445" fmla="*/ 1144165 h 1957656"/>
                  <a:gd name="connsiteX7446" fmla="*/ 1398531 w 2534905"/>
                  <a:gd name="connsiteY7446" fmla="*/ 1143370 h 1957656"/>
                  <a:gd name="connsiteX7447" fmla="*/ 1396781 w 2534905"/>
                  <a:gd name="connsiteY7447" fmla="*/ 1142099 h 1957656"/>
                  <a:gd name="connsiteX7448" fmla="*/ 1395668 w 2534905"/>
                  <a:gd name="connsiteY7448" fmla="*/ 1141145 h 1957656"/>
                  <a:gd name="connsiteX7449" fmla="*/ 1394714 w 2534905"/>
                  <a:gd name="connsiteY7449" fmla="*/ 1139396 h 1957656"/>
                  <a:gd name="connsiteX7450" fmla="*/ 1394397 w 2534905"/>
                  <a:gd name="connsiteY7450" fmla="*/ 1138124 h 1957656"/>
                  <a:gd name="connsiteX7451" fmla="*/ 1395192 w 2534905"/>
                  <a:gd name="connsiteY7451" fmla="*/ 1137329 h 1957656"/>
                  <a:gd name="connsiteX7452" fmla="*/ 1399961 w 2534905"/>
                  <a:gd name="connsiteY7452" fmla="*/ 1136852 h 1957656"/>
                  <a:gd name="connsiteX7453" fmla="*/ 1401233 w 2534905"/>
                  <a:gd name="connsiteY7453" fmla="*/ 1136376 h 1957656"/>
                  <a:gd name="connsiteX7454" fmla="*/ 1402505 w 2534905"/>
                  <a:gd name="connsiteY7454" fmla="*/ 1135422 h 1957656"/>
                  <a:gd name="connsiteX7455" fmla="*/ 1404730 w 2534905"/>
                  <a:gd name="connsiteY7455" fmla="*/ 1135422 h 1957656"/>
                  <a:gd name="connsiteX7456" fmla="*/ 1409500 w 2534905"/>
                  <a:gd name="connsiteY7456" fmla="*/ 1136693 h 1957656"/>
                  <a:gd name="connsiteX7457" fmla="*/ 1421582 w 2534905"/>
                  <a:gd name="connsiteY7457" fmla="*/ 1138124 h 1957656"/>
                  <a:gd name="connsiteX7458" fmla="*/ 1424444 w 2534905"/>
                  <a:gd name="connsiteY7458" fmla="*/ 1137488 h 1957656"/>
                  <a:gd name="connsiteX7459" fmla="*/ 1431121 w 2534905"/>
                  <a:gd name="connsiteY7459" fmla="*/ 1132878 h 1957656"/>
                  <a:gd name="connsiteX7460" fmla="*/ 1434142 w 2534905"/>
                  <a:gd name="connsiteY7460" fmla="*/ 1132083 h 1957656"/>
                  <a:gd name="connsiteX7461" fmla="*/ 1438116 w 2534905"/>
                  <a:gd name="connsiteY7461" fmla="*/ 1131765 h 1957656"/>
                  <a:gd name="connsiteX7462" fmla="*/ 1440818 w 2534905"/>
                  <a:gd name="connsiteY7462" fmla="*/ 1130652 h 1957656"/>
                  <a:gd name="connsiteX7463" fmla="*/ 1442250 w 2534905"/>
                  <a:gd name="connsiteY7463" fmla="*/ 1128586 h 1957656"/>
                  <a:gd name="connsiteX7464" fmla="*/ 1443044 w 2534905"/>
                  <a:gd name="connsiteY7464" fmla="*/ 1126519 h 1957656"/>
                  <a:gd name="connsiteX7465" fmla="*/ 1443044 w 2534905"/>
                  <a:gd name="connsiteY7465" fmla="*/ 1124452 h 1957656"/>
                  <a:gd name="connsiteX7466" fmla="*/ 1442726 w 2534905"/>
                  <a:gd name="connsiteY7466" fmla="*/ 1115708 h 1957656"/>
                  <a:gd name="connsiteX7467" fmla="*/ 1441772 w 2534905"/>
                  <a:gd name="connsiteY7467" fmla="*/ 1113483 h 1957656"/>
                  <a:gd name="connsiteX7468" fmla="*/ 1435413 w 2534905"/>
                  <a:gd name="connsiteY7468" fmla="*/ 1109349 h 1957656"/>
                  <a:gd name="connsiteX7469" fmla="*/ 1431597 w 2534905"/>
                  <a:gd name="connsiteY7469" fmla="*/ 1107918 h 1957656"/>
                  <a:gd name="connsiteX7470" fmla="*/ 1425080 w 2534905"/>
                  <a:gd name="connsiteY7470" fmla="*/ 1106488 h 1957656"/>
                  <a:gd name="connsiteX7471" fmla="*/ 1420470 w 2534905"/>
                  <a:gd name="connsiteY7471" fmla="*/ 1103944 h 1957656"/>
                  <a:gd name="connsiteX7472" fmla="*/ 1414746 w 2534905"/>
                  <a:gd name="connsiteY7472" fmla="*/ 1099493 h 1957656"/>
                  <a:gd name="connsiteX7473" fmla="*/ 1410295 w 2534905"/>
                  <a:gd name="connsiteY7473" fmla="*/ 1097744 h 1957656"/>
                  <a:gd name="connsiteX7474" fmla="*/ 1406956 w 2534905"/>
                  <a:gd name="connsiteY7474" fmla="*/ 1098698 h 1957656"/>
                  <a:gd name="connsiteX7475" fmla="*/ 1403459 w 2534905"/>
                  <a:gd name="connsiteY7475" fmla="*/ 1100287 h 1957656"/>
                  <a:gd name="connsiteX7476" fmla="*/ 1397418 w 2534905"/>
                  <a:gd name="connsiteY7476" fmla="*/ 1103785 h 1957656"/>
                  <a:gd name="connsiteX7477" fmla="*/ 1392330 w 2534905"/>
                  <a:gd name="connsiteY7477" fmla="*/ 1104103 h 1957656"/>
                  <a:gd name="connsiteX7478" fmla="*/ 1392330 w 2534905"/>
                  <a:gd name="connsiteY7478" fmla="*/ 1103467 h 1957656"/>
                  <a:gd name="connsiteX7479" fmla="*/ 1399802 w 2534905"/>
                  <a:gd name="connsiteY7479" fmla="*/ 1099493 h 1957656"/>
                  <a:gd name="connsiteX7480" fmla="*/ 1401233 w 2534905"/>
                  <a:gd name="connsiteY7480" fmla="*/ 1097903 h 1957656"/>
                  <a:gd name="connsiteX7481" fmla="*/ 1400120 w 2534905"/>
                  <a:gd name="connsiteY7481" fmla="*/ 1097108 h 1957656"/>
                  <a:gd name="connsiteX7482" fmla="*/ 1395987 w 2534905"/>
                  <a:gd name="connsiteY7482" fmla="*/ 1095836 h 1957656"/>
                  <a:gd name="connsiteX7483" fmla="*/ 1390582 w 2534905"/>
                  <a:gd name="connsiteY7483" fmla="*/ 1094564 h 1957656"/>
                  <a:gd name="connsiteX7484" fmla="*/ 1372299 w 2534905"/>
                  <a:gd name="connsiteY7484" fmla="*/ 1088205 h 1957656"/>
                  <a:gd name="connsiteX7485" fmla="*/ 1369914 w 2534905"/>
                  <a:gd name="connsiteY7485" fmla="*/ 1087092 h 1957656"/>
                  <a:gd name="connsiteX7486" fmla="*/ 1366258 w 2534905"/>
                  <a:gd name="connsiteY7486" fmla="*/ 1086138 h 1957656"/>
                  <a:gd name="connsiteX7487" fmla="*/ 1365463 w 2534905"/>
                  <a:gd name="connsiteY7487" fmla="*/ 1086456 h 1957656"/>
                  <a:gd name="connsiteX7488" fmla="*/ 1366258 w 2534905"/>
                  <a:gd name="connsiteY7488" fmla="*/ 1088364 h 1957656"/>
                  <a:gd name="connsiteX7489" fmla="*/ 1367847 w 2534905"/>
                  <a:gd name="connsiteY7489" fmla="*/ 1089636 h 1957656"/>
                  <a:gd name="connsiteX7490" fmla="*/ 1369597 w 2534905"/>
                  <a:gd name="connsiteY7490" fmla="*/ 1090431 h 1957656"/>
                  <a:gd name="connsiteX7491" fmla="*/ 1369597 w 2534905"/>
                  <a:gd name="connsiteY7491" fmla="*/ 1091067 h 1957656"/>
                  <a:gd name="connsiteX7492" fmla="*/ 1365304 w 2534905"/>
                  <a:gd name="connsiteY7492" fmla="*/ 1091067 h 1957656"/>
                  <a:gd name="connsiteX7493" fmla="*/ 1361170 w 2534905"/>
                  <a:gd name="connsiteY7493" fmla="*/ 1089795 h 1957656"/>
                  <a:gd name="connsiteX7494" fmla="*/ 1358150 w 2534905"/>
                  <a:gd name="connsiteY7494" fmla="*/ 1086297 h 1957656"/>
                  <a:gd name="connsiteX7495" fmla="*/ 1358468 w 2534905"/>
                  <a:gd name="connsiteY7495" fmla="*/ 1084867 h 1957656"/>
                  <a:gd name="connsiteX7496" fmla="*/ 1359898 w 2534905"/>
                  <a:gd name="connsiteY7496" fmla="*/ 1083436 h 1957656"/>
                  <a:gd name="connsiteX7497" fmla="*/ 1359898 w 2534905"/>
                  <a:gd name="connsiteY7497" fmla="*/ 1081846 h 1957656"/>
                  <a:gd name="connsiteX7498" fmla="*/ 1357196 w 2534905"/>
                  <a:gd name="connsiteY7498" fmla="*/ 1076918 h 1957656"/>
                  <a:gd name="connsiteX7499" fmla="*/ 1364827 w 2534905"/>
                  <a:gd name="connsiteY7499" fmla="*/ 1082323 h 1957656"/>
                  <a:gd name="connsiteX7500" fmla="*/ 1378022 w 2534905"/>
                  <a:gd name="connsiteY7500" fmla="*/ 1086456 h 1957656"/>
                  <a:gd name="connsiteX7501" fmla="*/ 1390104 w 2534905"/>
                  <a:gd name="connsiteY7501" fmla="*/ 1091385 h 1957656"/>
                  <a:gd name="connsiteX7502" fmla="*/ 1396146 w 2534905"/>
                  <a:gd name="connsiteY7502" fmla="*/ 1093292 h 1957656"/>
                  <a:gd name="connsiteX7503" fmla="*/ 1400279 w 2534905"/>
                  <a:gd name="connsiteY7503" fmla="*/ 1093769 h 1957656"/>
                  <a:gd name="connsiteX7504" fmla="*/ 1403141 w 2534905"/>
                  <a:gd name="connsiteY7504" fmla="*/ 1093451 h 1957656"/>
                  <a:gd name="connsiteX7505" fmla="*/ 1404730 w 2534905"/>
                  <a:gd name="connsiteY7505" fmla="*/ 1092180 h 1957656"/>
                  <a:gd name="connsiteX7506" fmla="*/ 1406321 w 2534905"/>
                  <a:gd name="connsiteY7506" fmla="*/ 1091703 h 1957656"/>
                  <a:gd name="connsiteX7507" fmla="*/ 1407910 w 2534905"/>
                  <a:gd name="connsiteY7507" fmla="*/ 1092180 h 1957656"/>
                  <a:gd name="connsiteX7508" fmla="*/ 1408228 w 2534905"/>
                  <a:gd name="connsiteY7508" fmla="*/ 1092657 h 1957656"/>
                  <a:gd name="connsiteX7509" fmla="*/ 1407274 w 2534905"/>
                  <a:gd name="connsiteY7509" fmla="*/ 1093292 h 1957656"/>
                  <a:gd name="connsiteX7510" fmla="*/ 1407274 w 2534905"/>
                  <a:gd name="connsiteY7510" fmla="*/ 1093928 h 1957656"/>
                  <a:gd name="connsiteX7511" fmla="*/ 1408069 w 2534905"/>
                  <a:gd name="connsiteY7511" fmla="*/ 1094564 h 1957656"/>
                  <a:gd name="connsiteX7512" fmla="*/ 1415223 w 2534905"/>
                  <a:gd name="connsiteY7512" fmla="*/ 1095200 h 1957656"/>
                  <a:gd name="connsiteX7513" fmla="*/ 1419198 w 2534905"/>
                  <a:gd name="connsiteY7513" fmla="*/ 1095995 h 1957656"/>
                  <a:gd name="connsiteX7514" fmla="*/ 1431597 w 2534905"/>
                  <a:gd name="connsiteY7514" fmla="*/ 1100923 h 1957656"/>
                  <a:gd name="connsiteX7515" fmla="*/ 1436208 w 2534905"/>
                  <a:gd name="connsiteY7515" fmla="*/ 1102354 h 1957656"/>
                  <a:gd name="connsiteX7516" fmla="*/ 1440024 w 2534905"/>
                  <a:gd name="connsiteY7516" fmla="*/ 1102672 h 1957656"/>
                  <a:gd name="connsiteX7517" fmla="*/ 1443044 w 2534905"/>
                  <a:gd name="connsiteY7517" fmla="*/ 1101877 h 1957656"/>
                  <a:gd name="connsiteX7518" fmla="*/ 1445111 w 2534905"/>
                  <a:gd name="connsiteY7518" fmla="*/ 1100605 h 1957656"/>
                  <a:gd name="connsiteX7519" fmla="*/ 1446224 w 2534905"/>
                  <a:gd name="connsiteY7519" fmla="*/ 1098857 h 1957656"/>
                  <a:gd name="connsiteX7520" fmla="*/ 1447973 w 2534905"/>
                  <a:gd name="connsiteY7520" fmla="*/ 1098857 h 1957656"/>
                  <a:gd name="connsiteX7521" fmla="*/ 1450516 w 2534905"/>
                  <a:gd name="connsiteY7521" fmla="*/ 1099970 h 1957656"/>
                  <a:gd name="connsiteX7522" fmla="*/ 1452742 w 2534905"/>
                  <a:gd name="connsiteY7522" fmla="*/ 1100446 h 1957656"/>
                  <a:gd name="connsiteX7523" fmla="*/ 1456240 w 2534905"/>
                  <a:gd name="connsiteY7523" fmla="*/ 1099652 h 1957656"/>
                  <a:gd name="connsiteX7524" fmla="*/ 1458783 w 2534905"/>
                  <a:gd name="connsiteY7524" fmla="*/ 1097426 h 1957656"/>
                  <a:gd name="connsiteX7525" fmla="*/ 1462917 w 2534905"/>
                  <a:gd name="connsiteY7525" fmla="*/ 1092180 h 1957656"/>
                  <a:gd name="connsiteX7526" fmla="*/ 1462917 w 2534905"/>
                  <a:gd name="connsiteY7526" fmla="*/ 1091067 h 1957656"/>
                  <a:gd name="connsiteX7527" fmla="*/ 1461645 w 2534905"/>
                  <a:gd name="connsiteY7527" fmla="*/ 1088841 h 1957656"/>
                  <a:gd name="connsiteX7528" fmla="*/ 1458465 w 2534905"/>
                  <a:gd name="connsiteY7528" fmla="*/ 1084231 h 1957656"/>
                  <a:gd name="connsiteX7529" fmla="*/ 1459260 w 2534905"/>
                  <a:gd name="connsiteY7529" fmla="*/ 1084231 h 1957656"/>
                  <a:gd name="connsiteX7530" fmla="*/ 1465619 w 2534905"/>
                  <a:gd name="connsiteY7530" fmla="*/ 1085820 h 1957656"/>
                  <a:gd name="connsiteX7531" fmla="*/ 1467527 w 2534905"/>
                  <a:gd name="connsiteY7531" fmla="*/ 1085185 h 1957656"/>
                  <a:gd name="connsiteX7532" fmla="*/ 1467527 w 2534905"/>
                  <a:gd name="connsiteY7532" fmla="*/ 1084231 h 1957656"/>
                  <a:gd name="connsiteX7533" fmla="*/ 1464665 w 2534905"/>
                  <a:gd name="connsiteY7533" fmla="*/ 1079620 h 1957656"/>
                  <a:gd name="connsiteX7534" fmla="*/ 1463711 w 2534905"/>
                  <a:gd name="connsiteY7534" fmla="*/ 1078666 h 1957656"/>
                  <a:gd name="connsiteX7535" fmla="*/ 1461009 w 2534905"/>
                  <a:gd name="connsiteY7535" fmla="*/ 1077395 h 1957656"/>
                  <a:gd name="connsiteX7536" fmla="*/ 1462122 w 2534905"/>
                  <a:gd name="connsiteY7536" fmla="*/ 1076759 h 1957656"/>
                  <a:gd name="connsiteX7537" fmla="*/ 1468799 w 2534905"/>
                  <a:gd name="connsiteY7537" fmla="*/ 1075010 h 1957656"/>
                  <a:gd name="connsiteX7538" fmla="*/ 1469275 w 2534905"/>
                  <a:gd name="connsiteY7538" fmla="*/ 1075646 h 1957656"/>
                  <a:gd name="connsiteX7539" fmla="*/ 1470071 w 2534905"/>
                  <a:gd name="connsiteY7539" fmla="*/ 1078825 h 1957656"/>
                  <a:gd name="connsiteX7540" fmla="*/ 1471025 w 2534905"/>
                  <a:gd name="connsiteY7540" fmla="*/ 1079938 h 1957656"/>
                  <a:gd name="connsiteX7541" fmla="*/ 1474363 w 2534905"/>
                  <a:gd name="connsiteY7541" fmla="*/ 1082005 h 1957656"/>
                  <a:gd name="connsiteX7542" fmla="*/ 1476270 w 2534905"/>
                  <a:gd name="connsiteY7542" fmla="*/ 1082800 h 1957656"/>
                  <a:gd name="connsiteX7543" fmla="*/ 1477702 w 2534905"/>
                  <a:gd name="connsiteY7543" fmla="*/ 1082800 h 1957656"/>
                  <a:gd name="connsiteX7544" fmla="*/ 1478814 w 2534905"/>
                  <a:gd name="connsiteY7544" fmla="*/ 1082164 h 1957656"/>
                  <a:gd name="connsiteX7545" fmla="*/ 1480563 w 2534905"/>
                  <a:gd name="connsiteY7545" fmla="*/ 1081687 h 1957656"/>
                  <a:gd name="connsiteX7546" fmla="*/ 1485969 w 2534905"/>
                  <a:gd name="connsiteY7546" fmla="*/ 1084231 h 1957656"/>
                  <a:gd name="connsiteX7547" fmla="*/ 1488353 w 2534905"/>
                  <a:gd name="connsiteY7547" fmla="*/ 1085026 h 1957656"/>
                  <a:gd name="connsiteX7548" fmla="*/ 1488989 w 2534905"/>
                  <a:gd name="connsiteY7548" fmla="*/ 1084390 h 1957656"/>
                  <a:gd name="connsiteX7549" fmla="*/ 1486127 w 2534905"/>
                  <a:gd name="connsiteY7549" fmla="*/ 1078666 h 1957656"/>
                  <a:gd name="connsiteX7550" fmla="*/ 1486445 w 2534905"/>
                  <a:gd name="connsiteY7550" fmla="*/ 1078348 h 1957656"/>
                  <a:gd name="connsiteX7551" fmla="*/ 1490420 w 2534905"/>
                  <a:gd name="connsiteY7551" fmla="*/ 1082005 h 1957656"/>
                  <a:gd name="connsiteX7552" fmla="*/ 1493122 w 2534905"/>
                  <a:gd name="connsiteY7552" fmla="*/ 1083118 h 1957656"/>
                  <a:gd name="connsiteX7553" fmla="*/ 1497256 w 2534905"/>
                  <a:gd name="connsiteY7553" fmla="*/ 1083913 h 1957656"/>
                  <a:gd name="connsiteX7554" fmla="*/ 1502025 w 2534905"/>
                  <a:gd name="connsiteY7554" fmla="*/ 1083118 h 1957656"/>
                  <a:gd name="connsiteX7555" fmla="*/ 1509815 w 2534905"/>
                  <a:gd name="connsiteY7555" fmla="*/ 1079461 h 1957656"/>
                  <a:gd name="connsiteX7556" fmla="*/ 1517605 w 2534905"/>
                  <a:gd name="connsiteY7556" fmla="*/ 1075169 h 1957656"/>
                  <a:gd name="connsiteX7557" fmla="*/ 1520785 w 2534905"/>
                  <a:gd name="connsiteY7557" fmla="*/ 1072307 h 1957656"/>
                  <a:gd name="connsiteX7558" fmla="*/ 1521739 w 2534905"/>
                  <a:gd name="connsiteY7558" fmla="*/ 1069605 h 1957656"/>
                  <a:gd name="connsiteX7559" fmla="*/ 1523964 w 2534905"/>
                  <a:gd name="connsiteY7559" fmla="*/ 1065153 h 1957656"/>
                  <a:gd name="connsiteX7560" fmla="*/ 1541293 w 2534905"/>
                  <a:gd name="connsiteY7560" fmla="*/ 1045440 h 1957656"/>
                  <a:gd name="connsiteX7561" fmla="*/ 1544154 w 2534905"/>
                  <a:gd name="connsiteY7561" fmla="*/ 1040671 h 1957656"/>
                  <a:gd name="connsiteX7562" fmla="*/ 1548606 w 2534905"/>
                  <a:gd name="connsiteY7562" fmla="*/ 1034311 h 1957656"/>
                  <a:gd name="connsiteX7563" fmla="*/ 1549401 w 2534905"/>
                  <a:gd name="connsiteY7563" fmla="*/ 1032245 h 1957656"/>
                  <a:gd name="connsiteX7564" fmla="*/ 1548764 w 2534905"/>
                  <a:gd name="connsiteY7564" fmla="*/ 1028111 h 1957656"/>
                  <a:gd name="connsiteX7565" fmla="*/ 1546380 w 2534905"/>
                  <a:gd name="connsiteY7565" fmla="*/ 1026840 h 1957656"/>
                  <a:gd name="connsiteX7566" fmla="*/ 1538272 w 2534905"/>
                  <a:gd name="connsiteY7566" fmla="*/ 1025091 h 1957656"/>
                  <a:gd name="connsiteX7567" fmla="*/ 1522851 w 2534905"/>
                  <a:gd name="connsiteY7567" fmla="*/ 1024137 h 1957656"/>
                  <a:gd name="connsiteX7568" fmla="*/ 1515220 w 2534905"/>
                  <a:gd name="connsiteY7568" fmla="*/ 1024137 h 1957656"/>
                  <a:gd name="connsiteX7569" fmla="*/ 1492964 w 2534905"/>
                  <a:gd name="connsiteY7569" fmla="*/ 1020957 h 1957656"/>
                  <a:gd name="connsiteX7570" fmla="*/ 1488512 w 2534905"/>
                  <a:gd name="connsiteY7570" fmla="*/ 1018732 h 1957656"/>
                  <a:gd name="connsiteX7571" fmla="*/ 1485173 w 2534905"/>
                  <a:gd name="connsiteY7571" fmla="*/ 1016347 h 1957656"/>
                  <a:gd name="connsiteX7572" fmla="*/ 1474840 w 2534905"/>
                  <a:gd name="connsiteY7572" fmla="*/ 1006808 h 1957656"/>
                  <a:gd name="connsiteX7573" fmla="*/ 1469434 w 2534905"/>
                  <a:gd name="connsiteY7573" fmla="*/ 1002675 h 1957656"/>
                  <a:gd name="connsiteX7574" fmla="*/ 1465460 w 2534905"/>
                  <a:gd name="connsiteY7574" fmla="*/ 1000608 h 1957656"/>
                  <a:gd name="connsiteX7575" fmla="*/ 1461963 w 2534905"/>
                  <a:gd name="connsiteY7575" fmla="*/ 999336 h 1957656"/>
                  <a:gd name="connsiteX7576" fmla="*/ 1458783 w 2534905"/>
                  <a:gd name="connsiteY7576" fmla="*/ 999018 h 1957656"/>
                  <a:gd name="connsiteX7577" fmla="*/ 1446224 w 2534905"/>
                  <a:gd name="connsiteY7577" fmla="*/ 995521 h 1957656"/>
                  <a:gd name="connsiteX7578" fmla="*/ 1435096 w 2534905"/>
                  <a:gd name="connsiteY7578" fmla="*/ 993931 h 1957656"/>
                  <a:gd name="connsiteX7579" fmla="*/ 1432710 w 2534905"/>
                  <a:gd name="connsiteY7579" fmla="*/ 994885 h 1957656"/>
                  <a:gd name="connsiteX7580" fmla="*/ 1432393 w 2534905"/>
                  <a:gd name="connsiteY7580" fmla="*/ 995521 h 1957656"/>
                  <a:gd name="connsiteX7581" fmla="*/ 1433347 w 2534905"/>
                  <a:gd name="connsiteY7581" fmla="*/ 998223 h 1957656"/>
                  <a:gd name="connsiteX7582" fmla="*/ 1426352 w 2534905"/>
                  <a:gd name="connsiteY7582" fmla="*/ 995203 h 1957656"/>
                  <a:gd name="connsiteX7583" fmla="*/ 1422218 w 2534905"/>
                  <a:gd name="connsiteY7583" fmla="*/ 992659 h 1957656"/>
                  <a:gd name="connsiteX7584" fmla="*/ 1422695 w 2534905"/>
                  <a:gd name="connsiteY7584" fmla="*/ 992182 h 1957656"/>
                  <a:gd name="connsiteX7585" fmla="*/ 1425715 w 2534905"/>
                  <a:gd name="connsiteY7585" fmla="*/ 991864 h 1957656"/>
                  <a:gd name="connsiteX7586" fmla="*/ 1434142 w 2534905"/>
                  <a:gd name="connsiteY7586" fmla="*/ 991864 h 1957656"/>
                  <a:gd name="connsiteX7587" fmla="*/ 1439387 w 2534905"/>
                  <a:gd name="connsiteY7587" fmla="*/ 992341 h 1957656"/>
                  <a:gd name="connsiteX7588" fmla="*/ 1444317 w 2534905"/>
                  <a:gd name="connsiteY7588" fmla="*/ 993454 h 1957656"/>
                  <a:gd name="connsiteX7589" fmla="*/ 1448449 w 2534905"/>
                  <a:gd name="connsiteY7589" fmla="*/ 993931 h 1957656"/>
                  <a:gd name="connsiteX7590" fmla="*/ 1454173 w 2534905"/>
                  <a:gd name="connsiteY7590" fmla="*/ 993613 h 1957656"/>
                  <a:gd name="connsiteX7591" fmla="*/ 1459896 w 2534905"/>
                  <a:gd name="connsiteY7591" fmla="*/ 995680 h 1957656"/>
                  <a:gd name="connsiteX7592" fmla="*/ 1463076 w 2534905"/>
                  <a:gd name="connsiteY7592" fmla="*/ 995680 h 1957656"/>
                  <a:gd name="connsiteX7593" fmla="*/ 1466414 w 2534905"/>
                  <a:gd name="connsiteY7593" fmla="*/ 996316 h 1957656"/>
                  <a:gd name="connsiteX7594" fmla="*/ 1467686 w 2534905"/>
                  <a:gd name="connsiteY7594" fmla="*/ 996316 h 1957656"/>
                  <a:gd name="connsiteX7595" fmla="*/ 1464983 w 2534905"/>
                  <a:gd name="connsiteY7595" fmla="*/ 993295 h 1957656"/>
                  <a:gd name="connsiteX7596" fmla="*/ 1466573 w 2534905"/>
                  <a:gd name="connsiteY7596" fmla="*/ 992977 h 1957656"/>
                  <a:gd name="connsiteX7597" fmla="*/ 1470547 w 2534905"/>
                  <a:gd name="connsiteY7597" fmla="*/ 992977 h 1957656"/>
                  <a:gd name="connsiteX7598" fmla="*/ 1474999 w 2534905"/>
                  <a:gd name="connsiteY7598" fmla="*/ 994408 h 1957656"/>
                  <a:gd name="connsiteX7599" fmla="*/ 1479927 w 2534905"/>
                  <a:gd name="connsiteY7599" fmla="*/ 996634 h 1957656"/>
                  <a:gd name="connsiteX7600" fmla="*/ 1489466 w 2534905"/>
                  <a:gd name="connsiteY7600" fmla="*/ 1002357 h 1957656"/>
                  <a:gd name="connsiteX7601" fmla="*/ 1493599 w 2534905"/>
                  <a:gd name="connsiteY7601" fmla="*/ 1004106 h 1957656"/>
                  <a:gd name="connsiteX7602" fmla="*/ 1497574 w 2534905"/>
                  <a:gd name="connsiteY7602" fmla="*/ 1004583 h 1957656"/>
                  <a:gd name="connsiteX7603" fmla="*/ 1499481 w 2534905"/>
                  <a:gd name="connsiteY7603" fmla="*/ 1005219 h 1957656"/>
                  <a:gd name="connsiteX7604" fmla="*/ 1501548 w 2534905"/>
                  <a:gd name="connsiteY7604" fmla="*/ 1008398 h 1957656"/>
                  <a:gd name="connsiteX7605" fmla="*/ 1503933 w 2534905"/>
                  <a:gd name="connsiteY7605" fmla="*/ 1009511 h 1957656"/>
                  <a:gd name="connsiteX7606" fmla="*/ 1509497 w 2534905"/>
                  <a:gd name="connsiteY7606" fmla="*/ 1012849 h 1957656"/>
                  <a:gd name="connsiteX7607" fmla="*/ 1517287 w 2534905"/>
                  <a:gd name="connsiteY7607" fmla="*/ 1018573 h 1957656"/>
                  <a:gd name="connsiteX7608" fmla="*/ 1521580 w 2534905"/>
                  <a:gd name="connsiteY7608" fmla="*/ 1020798 h 1957656"/>
                  <a:gd name="connsiteX7609" fmla="*/ 1530005 w 2534905"/>
                  <a:gd name="connsiteY7609" fmla="*/ 1021434 h 1957656"/>
                  <a:gd name="connsiteX7610" fmla="*/ 1536524 w 2534905"/>
                  <a:gd name="connsiteY7610" fmla="*/ 1021434 h 1957656"/>
                  <a:gd name="connsiteX7611" fmla="*/ 1541134 w 2534905"/>
                  <a:gd name="connsiteY7611" fmla="*/ 1020480 h 1957656"/>
                  <a:gd name="connsiteX7612" fmla="*/ 1543995 w 2534905"/>
                  <a:gd name="connsiteY7612" fmla="*/ 1019209 h 1957656"/>
                  <a:gd name="connsiteX7613" fmla="*/ 1547175 w 2534905"/>
                  <a:gd name="connsiteY7613" fmla="*/ 1016506 h 1957656"/>
                  <a:gd name="connsiteX7614" fmla="*/ 1550831 w 2534905"/>
                  <a:gd name="connsiteY7614" fmla="*/ 1012373 h 1957656"/>
                  <a:gd name="connsiteX7615" fmla="*/ 1557985 w 2534905"/>
                  <a:gd name="connsiteY7615" fmla="*/ 1005695 h 1957656"/>
                  <a:gd name="connsiteX7616" fmla="*/ 1576904 w 2534905"/>
                  <a:gd name="connsiteY7616" fmla="*/ 989003 h 1957656"/>
                  <a:gd name="connsiteX7617" fmla="*/ 1577858 w 2534905"/>
                  <a:gd name="connsiteY7617" fmla="*/ 987731 h 1957656"/>
                  <a:gd name="connsiteX7618" fmla="*/ 1579448 w 2534905"/>
                  <a:gd name="connsiteY7618" fmla="*/ 984392 h 1957656"/>
                  <a:gd name="connsiteX7619" fmla="*/ 1579448 w 2534905"/>
                  <a:gd name="connsiteY7619" fmla="*/ 982644 h 1957656"/>
                  <a:gd name="connsiteX7620" fmla="*/ 1578176 w 2534905"/>
                  <a:gd name="connsiteY7620" fmla="*/ 981054 h 1957656"/>
                  <a:gd name="connsiteX7621" fmla="*/ 1574996 w 2534905"/>
                  <a:gd name="connsiteY7621" fmla="*/ 979146 h 1957656"/>
                  <a:gd name="connsiteX7622" fmla="*/ 1569590 w 2534905"/>
                  <a:gd name="connsiteY7622" fmla="*/ 977079 h 1957656"/>
                  <a:gd name="connsiteX7623" fmla="*/ 1561483 w 2534905"/>
                  <a:gd name="connsiteY7623" fmla="*/ 974536 h 1957656"/>
                  <a:gd name="connsiteX7624" fmla="*/ 1558621 w 2534905"/>
                  <a:gd name="connsiteY7624" fmla="*/ 972628 h 1957656"/>
                  <a:gd name="connsiteX7625" fmla="*/ 1556872 w 2534905"/>
                  <a:gd name="connsiteY7625" fmla="*/ 969925 h 1957656"/>
                  <a:gd name="connsiteX7626" fmla="*/ 1557191 w 2534905"/>
                  <a:gd name="connsiteY7626" fmla="*/ 969130 h 1957656"/>
                  <a:gd name="connsiteX7627" fmla="*/ 1558304 w 2534905"/>
                  <a:gd name="connsiteY7627" fmla="*/ 968654 h 1957656"/>
                  <a:gd name="connsiteX7628" fmla="*/ 1558621 w 2534905"/>
                  <a:gd name="connsiteY7628" fmla="*/ 968018 h 1957656"/>
                  <a:gd name="connsiteX7629" fmla="*/ 1557191 w 2534905"/>
                  <a:gd name="connsiteY7629" fmla="*/ 965474 h 1957656"/>
                  <a:gd name="connsiteX7630" fmla="*/ 1557985 w 2534905"/>
                  <a:gd name="connsiteY7630" fmla="*/ 964838 h 1957656"/>
                  <a:gd name="connsiteX7631" fmla="*/ 1560211 w 2534905"/>
                  <a:gd name="connsiteY7631" fmla="*/ 964361 h 1957656"/>
                  <a:gd name="connsiteX7632" fmla="*/ 1576585 w 2534905"/>
                  <a:gd name="connsiteY7632" fmla="*/ 964838 h 1957656"/>
                  <a:gd name="connsiteX7633" fmla="*/ 1584376 w 2534905"/>
                  <a:gd name="connsiteY7633" fmla="*/ 964202 h 1957656"/>
                  <a:gd name="connsiteX7634" fmla="*/ 1589781 w 2534905"/>
                  <a:gd name="connsiteY7634" fmla="*/ 962453 h 1957656"/>
                  <a:gd name="connsiteX7635" fmla="*/ 1594391 w 2534905"/>
                  <a:gd name="connsiteY7635" fmla="*/ 963884 h 1957656"/>
                  <a:gd name="connsiteX7636" fmla="*/ 1598207 w 2534905"/>
                  <a:gd name="connsiteY7636" fmla="*/ 968495 h 1957656"/>
                  <a:gd name="connsiteX7637" fmla="*/ 1601545 w 2534905"/>
                  <a:gd name="connsiteY7637" fmla="*/ 971833 h 1957656"/>
                  <a:gd name="connsiteX7638" fmla="*/ 1604248 w 2534905"/>
                  <a:gd name="connsiteY7638" fmla="*/ 973900 h 1957656"/>
                  <a:gd name="connsiteX7639" fmla="*/ 1609653 w 2534905"/>
                  <a:gd name="connsiteY7639" fmla="*/ 976443 h 1957656"/>
                  <a:gd name="connsiteX7640" fmla="*/ 1617761 w 2534905"/>
                  <a:gd name="connsiteY7640" fmla="*/ 979464 h 1957656"/>
                  <a:gd name="connsiteX7641" fmla="*/ 1622054 w 2534905"/>
                  <a:gd name="connsiteY7641" fmla="*/ 980895 h 1957656"/>
                  <a:gd name="connsiteX7642" fmla="*/ 1622530 w 2534905"/>
                  <a:gd name="connsiteY7642" fmla="*/ 980577 h 1957656"/>
                  <a:gd name="connsiteX7643" fmla="*/ 1624279 w 2534905"/>
                  <a:gd name="connsiteY7643" fmla="*/ 977079 h 1957656"/>
                  <a:gd name="connsiteX7644" fmla="*/ 1626346 w 2534905"/>
                  <a:gd name="connsiteY7644" fmla="*/ 975490 h 1957656"/>
                  <a:gd name="connsiteX7645" fmla="*/ 1627299 w 2534905"/>
                  <a:gd name="connsiteY7645" fmla="*/ 975490 h 1957656"/>
                  <a:gd name="connsiteX7646" fmla="*/ 1635408 w 2534905"/>
                  <a:gd name="connsiteY7646" fmla="*/ 978351 h 1957656"/>
                  <a:gd name="connsiteX7647" fmla="*/ 1638428 w 2534905"/>
                  <a:gd name="connsiteY7647" fmla="*/ 979305 h 1957656"/>
                  <a:gd name="connsiteX7648" fmla="*/ 1639541 w 2534905"/>
                  <a:gd name="connsiteY7648" fmla="*/ 979305 h 1957656"/>
                  <a:gd name="connsiteX7649" fmla="*/ 1641608 w 2534905"/>
                  <a:gd name="connsiteY7649" fmla="*/ 978033 h 1957656"/>
                  <a:gd name="connsiteX7650" fmla="*/ 1640813 w 2534905"/>
                  <a:gd name="connsiteY7650" fmla="*/ 975649 h 1957656"/>
                  <a:gd name="connsiteX7651" fmla="*/ 1636839 w 2534905"/>
                  <a:gd name="connsiteY7651" fmla="*/ 969448 h 1957656"/>
                  <a:gd name="connsiteX7652" fmla="*/ 1633182 w 2534905"/>
                  <a:gd name="connsiteY7652" fmla="*/ 964361 h 1957656"/>
                  <a:gd name="connsiteX7653" fmla="*/ 1631433 w 2534905"/>
                  <a:gd name="connsiteY7653" fmla="*/ 961341 h 1957656"/>
                  <a:gd name="connsiteX7654" fmla="*/ 1630638 w 2534905"/>
                  <a:gd name="connsiteY7654" fmla="*/ 958638 h 1957656"/>
                  <a:gd name="connsiteX7655" fmla="*/ 1629525 w 2534905"/>
                  <a:gd name="connsiteY7655" fmla="*/ 957048 h 1957656"/>
                  <a:gd name="connsiteX7656" fmla="*/ 1626823 w 2534905"/>
                  <a:gd name="connsiteY7656" fmla="*/ 955617 h 1957656"/>
                  <a:gd name="connsiteX7657" fmla="*/ 1619033 w 2534905"/>
                  <a:gd name="connsiteY7657" fmla="*/ 948622 h 1957656"/>
                  <a:gd name="connsiteX7658" fmla="*/ 1618715 w 2534905"/>
                  <a:gd name="connsiteY7658" fmla="*/ 947668 h 1957656"/>
                  <a:gd name="connsiteX7659" fmla="*/ 1617602 w 2534905"/>
                  <a:gd name="connsiteY7659" fmla="*/ 946397 h 1957656"/>
                  <a:gd name="connsiteX7660" fmla="*/ 1614741 w 2534905"/>
                  <a:gd name="connsiteY7660" fmla="*/ 944807 h 1957656"/>
                  <a:gd name="connsiteX7661" fmla="*/ 1611244 w 2534905"/>
                  <a:gd name="connsiteY7661" fmla="*/ 944489 h 1957656"/>
                  <a:gd name="connsiteX7662" fmla="*/ 1609971 w 2534905"/>
                  <a:gd name="connsiteY7662" fmla="*/ 945125 h 1957656"/>
                  <a:gd name="connsiteX7663" fmla="*/ 1607745 w 2534905"/>
                  <a:gd name="connsiteY7663" fmla="*/ 947351 h 1957656"/>
                  <a:gd name="connsiteX7664" fmla="*/ 1606633 w 2534905"/>
                  <a:gd name="connsiteY7664" fmla="*/ 947827 h 1957656"/>
                  <a:gd name="connsiteX7665" fmla="*/ 1603930 w 2534905"/>
                  <a:gd name="connsiteY7665" fmla="*/ 946874 h 1957656"/>
                  <a:gd name="connsiteX7666" fmla="*/ 1603930 w 2534905"/>
                  <a:gd name="connsiteY7666" fmla="*/ 946079 h 1957656"/>
                  <a:gd name="connsiteX7667" fmla="*/ 1605997 w 2534905"/>
                  <a:gd name="connsiteY7667" fmla="*/ 943694 h 1957656"/>
                  <a:gd name="connsiteX7668" fmla="*/ 1611561 w 2534905"/>
                  <a:gd name="connsiteY7668" fmla="*/ 940196 h 1957656"/>
                  <a:gd name="connsiteX7669" fmla="*/ 1616013 w 2534905"/>
                  <a:gd name="connsiteY7669" fmla="*/ 940832 h 1957656"/>
                  <a:gd name="connsiteX7670" fmla="*/ 1620464 w 2534905"/>
                  <a:gd name="connsiteY7670" fmla="*/ 942899 h 1957656"/>
                  <a:gd name="connsiteX7671" fmla="*/ 1620464 w 2534905"/>
                  <a:gd name="connsiteY7671" fmla="*/ 943376 h 1957656"/>
                  <a:gd name="connsiteX7672" fmla="*/ 1622530 w 2534905"/>
                  <a:gd name="connsiteY7672" fmla="*/ 944966 h 1957656"/>
                  <a:gd name="connsiteX7673" fmla="*/ 1626982 w 2534905"/>
                  <a:gd name="connsiteY7673" fmla="*/ 948145 h 1957656"/>
                  <a:gd name="connsiteX7674" fmla="*/ 1628095 w 2534905"/>
                  <a:gd name="connsiteY7674" fmla="*/ 949258 h 1957656"/>
                  <a:gd name="connsiteX7675" fmla="*/ 1625551 w 2534905"/>
                  <a:gd name="connsiteY7675" fmla="*/ 950053 h 1957656"/>
                  <a:gd name="connsiteX7676" fmla="*/ 1625551 w 2534905"/>
                  <a:gd name="connsiteY7676" fmla="*/ 950530 h 1957656"/>
                  <a:gd name="connsiteX7677" fmla="*/ 1626664 w 2534905"/>
                  <a:gd name="connsiteY7677" fmla="*/ 951961 h 1957656"/>
                  <a:gd name="connsiteX7678" fmla="*/ 1630003 w 2534905"/>
                  <a:gd name="connsiteY7678" fmla="*/ 954187 h 1957656"/>
                  <a:gd name="connsiteX7679" fmla="*/ 1631592 w 2534905"/>
                  <a:gd name="connsiteY7679" fmla="*/ 954187 h 1957656"/>
                  <a:gd name="connsiteX7680" fmla="*/ 1634613 w 2534905"/>
                  <a:gd name="connsiteY7680" fmla="*/ 954187 h 1957656"/>
                  <a:gd name="connsiteX7681" fmla="*/ 1636044 w 2534905"/>
                  <a:gd name="connsiteY7681" fmla="*/ 954664 h 1957656"/>
                  <a:gd name="connsiteX7682" fmla="*/ 1638269 w 2534905"/>
                  <a:gd name="connsiteY7682" fmla="*/ 957048 h 1957656"/>
                  <a:gd name="connsiteX7683" fmla="*/ 1643516 w 2534905"/>
                  <a:gd name="connsiteY7683" fmla="*/ 964043 h 1957656"/>
                  <a:gd name="connsiteX7684" fmla="*/ 1646059 w 2534905"/>
                  <a:gd name="connsiteY7684" fmla="*/ 966428 h 1957656"/>
                  <a:gd name="connsiteX7685" fmla="*/ 1646695 w 2534905"/>
                  <a:gd name="connsiteY7685" fmla="*/ 967541 h 1957656"/>
                  <a:gd name="connsiteX7686" fmla="*/ 1647808 w 2534905"/>
                  <a:gd name="connsiteY7686" fmla="*/ 971038 h 1957656"/>
                  <a:gd name="connsiteX7687" fmla="*/ 1649716 w 2534905"/>
                  <a:gd name="connsiteY7687" fmla="*/ 971992 h 1957656"/>
                  <a:gd name="connsiteX7688" fmla="*/ 1653054 w 2534905"/>
                  <a:gd name="connsiteY7688" fmla="*/ 971992 h 1957656"/>
                  <a:gd name="connsiteX7689" fmla="*/ 1656234 w 2534905"/>
                  <a:gd name="connsiteY7689" fmla="*/ 970879 h 1957656"/>
                  <a:gd name="connsiteX7690" fmla="*/ 1659095 w 2534905"/>
                  <a:gd name="connsiteY7690" fmla="*/ 968972 h 1957656"/>
                  <a:gd name="connsiteX7691" fmla="*/ 1666249 w 2534905"/>
                  <a:gd name="connsiteY7691" fmla="*/ 963248 h 1957656"/>
                  <a:gd name="connsiteX7692" fmla="*/ 1675152 w 2534905"/>
                  <a:gd name="connsiteY7692" fmla="*/ 961500 h 1957656"/>
                  <a:gd name="connsiteX7693" fmla="*/ 1677696 w 2534905"/>
                  <a:gd name="connsiteY7693" fmla="*/ 959910 h 1957656"/>
                  <a:gd name="connsiteX7694" fmla="*/ 1682784 w 2534905"/>
                  <a:gd name="connsiteY7694" fmla="*/ 955617 h 1957656"/>
                  <a:gd name="connsiteX7695" fmla="*/ 1686122 w 2534905"/>
                  <a:gd name="connsiteY7695" fmla="*/ 954187 h 1957656"/>
                  <a:gd name="connsiteX7696" fmla="*/ 1687870 w 2534905"/>
                  <a:gd name="connsiteY7696" fmla="*/ 952915 h 1957656"/>
                  <a:gd name="connsiteX7697" fmla="*/ 1690255 w 2534905"/>
                  <a:gd name="connsiteY7697" fmla="*/ 950053 h 1957656"/>
                  <a:gd name="connsiteX7698" fmla="*/ 1693435 w 2534905"/>
                  <a:gd name="connsiteY7698" fmla="*/ 945443 h 1957656"/>
                  <a:gd name="connsiteX7699" fmla="*/ 1695661 w 2534905"/>
                  <a:gd name="connsiteY7699" fmla="*/ 942740 h 1957656"/>
                  <a:gd name="connsiteX7700" fmla="*/ 1697091 w 2534905"/>
                  <a:gd name="connsiteY7700" fmla="*/ 942104 h 1957656"/>
                  <a:gd name="connsiteX7701" fmla="*/ 1701384 w 2534905"/>
                  <a:gd name="connsiteY7701" fmla="*/ 942104 h 1957656"/>
                  <a:gd name="connsiteX7702" fmla="*/ 1704086 w 2534905"/>
                  <a:gd name="connsiteY7702" fmla="*/ 941468 h 1957656"/>
                  <a:gd name="connsiteX7703" fmla="*/ 1708696 w 2534905"/>
                  <a:gd name="connsiteY7703" fmla="*/ 938130 h 1957656"/>
                  <a:gd name="connsiteX7704" fmla="*/ 1709333 w 2534905"/>
                  <a:gd name="connsiteY7704" fmla="*/ 937017 h 1957656"/>
                  <a:gd name="connsiteX7705" fmla="*/ 1710922 w 2534905"/>
                  <a:gd name="connsiteY7705" fmla="*/ 932407 h 1957656"/>
                  <a:gd name="connsiteX7706" fmla="*/ 1713466 w 2534905"/>
                  <a:gd name="connsiteY7706" fmla="*/ 924140 h 1957656"/>
                  <a:gd name="connsiteX7707" fmla="*/ 1714420 w 2534905"/>
                  <a:gd name="connsiteY7707" fmla="*/ 919052 h 1957656"/>
                  <a:gd name="connsiteX7708" fmla="*/ 1713784 w 2534905"/>
                  <a:gd name="connsiteY7708" fmla="*/ 917145 h 1957656"/>
                  <a:gd name="connsiteX7709" fmla="*/ 1710446 w 2534905"/>
                  <a:gd name="connsiteY7709" fmla="*/ 912375 h 1957656"/>
                  <a:gd name="connsiteX7710" fmla="*/ 1708061 w 2534905"/>
                  <a:gd name="connsiteY7710" fmla="*/ 910309 h 1957656"/>
                  <a:gd name="connsiteX7711" fmla="*/ 1701860 w 2534905"/>
                  <a:gd name="connsiteY7711" fmla="*/ 906175 h 1957656"/>
                  <a:gd name="connsiteX7712" fmla="*/ 1697250 w 2534905"/>
                  <a:gd name="connsiteY7712" fmla="*/ 902201 h 1957656"/>
                  <a:gd name="connsiteX7713" fmla="*/ 1694230 w 2534905"/>
                  <a:gd name="connsiteY7713" fmla="*/ 899339 h 1957656"/>
                  <a:gd name="connsiteX7714" fmla="*/ 1691686 w 2534905"/>
                  <a:gd name="connsiteY7714" fmla="*/ 896001 h 1957656"/>
                  <a:gd name="connsiteX7715" fmla="*/ 1690573 w 2534905"/>
                  <a:gd name="connsiteY7715" fmla="*/ 892980 h 1957656"/>
                  <a:gd name="connsiteX7716" fmla="*/ 1690573 w 2534905"/>
                  <a:gd name="connsiteY7716" fmla="*/ 891549 h 1957656"/>
                  <a:gd name="connsiteX7717" fmla="*/ 1690891 w 2534905"/>
                  <a:gd name="connsiteY7717" fmla="*/ 889959 h 1957656"/>
                  <a:gd name="connsiteX7718" fmla="*/ 1693117 w 2534905"/>
                  <a:gd name="connsiteY7718" fmla="*/ 883918 h 1957656"/>
                  <a:gd name="connsiteX7719" fmla="*/ 1693117 w 2534905"/>
                  <a:gd name="connsiteY7719" fmla="*/ 882964 h 1957656"/>
                  <a:gd name="connsiteX7720" fmla="*/ 1692481 w 2534905"/>
                  <a:gd name="connsiteY7720" fmla="*/ 882964 h 1957656"/>
                  <a:gd name="connsiteX7721" fmla="*/ 1691209 w 2534905"/>
                  <a:gd name="connsiteY7721" fmla="*/ 883759 h 1957656"/>
                  <a:gd name="connsiteX7722" fmla="*/ 1689142 w 2534905"/>
                  <a:gd name="connsiteY7722" fmla="*/ 885667 h 1957656"/>
                  <a:gd name="connsiteX7723" fmla="*/ 1688188 w 2534905"/>
                  <a:gd name="connsiteY7723" fmla="*/ 885985 h 1957656"/>
                  <a:gd name="connsiteX7724" fmla="*/ 1687235 w 2534905"/>
                  <a:gd name="connsiteY7724" fmla="*/ 885508 h 1957656"/>
                  <a:gd name="connsiteX7725" fmla="*/ 1682306 w 2534905"/>
                  <a:gd name="connsiteY7725" fmla="*/ 878513 h 1957656"/>
                  <a:gd name="connsiteX7726" fmla="*/ 1681512 w 2534905"/>
                  <a:gd name="connsiteY7726" fmla="*/ 877877 h 1957656"/>
                  <a:gd name="connsiteX7727" fmla="*/ 1681512 w 2534905"/>
                  <a:gd name="connsiteY7727" fmla="*/ 877400 h 1957656"/>
                  <a:gd name="connsiteX7728" fmla="*/ 1682306 w 2534905"/>
                  <a:gd name="connsiteY7728" fmla="*/ 875810 h 1957656"/>
                  <a:gd name="connsiteX7729" fmla="*/ 1681671 w 2534905"/>
                  <a:gd name="connsiteY7729" fmla="*/ 874856 h 1957656"/>
                  <a:gd name="connsiteX7730" fmla="*/ 1680239 w 2534905"/>
                  <a:gd name="connsiteY7730" fmla="*/ 873585 h 1957656"/>
                  <a:gd name="connsiteX7731" fmla="*/ 1677696 w 2534905"/>
                  <a:gd name="connsiteY7731" fmla="*/ 870405 h 1957656"/>
                  <a:gd name="connsiteX7732" fmla="*/ 1677696 w 2534905"/>
                  <a:gd name="connsiteY7732" fmla="*/ 869292 h 1957656"/>
                  <a:gd name="connsiteX7733" fmla="*/ 1679286 w 2534905"/>
                  <a:gd name="connsiteY7733" fmla="*/ 868815 h 1957656"/>
                  <a:gd name="connsiteX7734" fmla="*/ 1682147 w 2534905"/>
                  <a:gd name="connsiteY7734" fmla="*/ 868815 h 1957656"/>
                  <a:gd name="connsiteX7735" fmla="*/ 1687553 w 2534905"/>
                  <a:gd name="connsiteY7735" fmla="*/ 867384 h 1957656"/>
                  <a:gd name="connsiteX7736" fmla="*/ 1690573 w 2534905"/>
                  <a:gd name="connsiteY7736" fmla="*/ 867702 h 1957656"/>
                  <a:gd name="connsiteX7737" fmla="*/ 1693435 w 2534905"/>
                  <a:gd name="connsiteY7737" fmla="*/ 869451 h 1957656"/>
                  <a:gd name="connsiteX7738" fmla="*/ 1696137 w 2534905"/>
                  <a:gd name="connsiteY7738" fmla="*/ 869451 h 1957656"/>
                  <a:gd name="connsiteX7739" fmla="*/ 1698522 w 2534905"/>
                  <a:gd name="connsiteY7739" fmla="*/ 868179 h 1957656"/>
                  <a:gd name="connsiteX7740" fmla="*/ 1704086 w 2534905"/>
                  <a:gd name="connsiteY7740" fmla="*/ 866272 h 1957656"/>
                  <a:gd name="connsiteX7741" fmla="*/ 1707266 w 2534905"/>
                  <a:gd name="connsiteY7741" fmla="*/ 864682 h 1957656"/>
                  <a:gd name="connsiteX7742" fmla="*/ 1714261 w 2534905"/>
                  <a:gd name="connsiteY7742" fmla="*/ 859595 h 1957656"/>
                  <a:gd name="connsiteX7743" fmla="*/ 1714897 w 2534905"/>
                  <a:gd name="connsiteY7743" fmla="*/ 857846 h 1957656"/>
                  <a:gd name="connsiteX7744" fmla="*/ 1714897 w 2534905"/>
                  <a:gd name="connsiteY7744" fmla="*/ 855302 h 1957656"/>
                  <a:gd name="connsiteX7745" fmla="*/ 1714897 w 2534905"/>
                  <a:gd name="connsiteY7745" fmla="*/ 853394 h 1957656"/>
                  <a:gd name="connsiteX7746" fmla="*/ 1712989 w 2534905"/>
                  <a:gd name="connsiteY7746" fmla="*/ 851010 h 1957656"/>
                  <a:gd name="connsiteX7747" fmla="*/ 1711559 w 2534905"/>
                  <a:gd name="connsiteY7747" fmla="*/ 849897 h 1957656"/>
                  <a:gd name="connsiteX7748" fmla="*/ 1708855 w 2534905"/>
                  <a:gd name="connsiteY7748" fmla="*/ 849102 h 1957656"/>
                  <a:gd name="connsiteX7749" fmla="*/ 1702814 w 2534905"/>
                  <a:gd name="connsiteY7749" fmla="*/ 848466 h 1957656"/>
                  <a:gd name="connsiteX7750" fmla="*/ 1695024 w 2534905"/>
                  <a:gd name="connsiteY7750" fmla="*/ 848466 h 1957656"/>
                  <a:gd name="connsiteX7751" fmla="*/ 1695183 w 2534905"/>
                  <a:gd name="connsiteY7751" fmla="*/ 846876 h 1957656"/>
                  <a:gd name="connsiteX7752" fmla="*/ 1700747 w 2534905"/>
                  <a:gd name="connsiteY7752" fmla="*/ 844492 h 1957656"/>
                  <a:gd name="connsiteX7753" fmla="*/ 1705040 w 2534905"/>
                  <a:gd name="connsiteY7753" fmla="*/ 842107 h 1957656"/>
                  <a:gd name="connsiteX7754" fmla="*/ 1713148 w 2534905"/>
                  <a:gd name="connsiteY7754" fmla="*/ 836225 h 1957656"/>
                  <a:gd name="connsiteX7755" fmla="*/ 1713148 w 2534905"/>
                  <a:gd name="connsiteY7755" fmla="*/ 835271 h 1957656"/>
                  <a:gd name="connsiteX7756" fmla="*/ 1711717 w 2534905"/>
                  <a:gd name="connsiteY7756" fmla="*/ 832886 h 1957656"/>
                  <a:gd name="connsiteX7757" fmla="*/ 1710763 w 2534905"/>
                  <a:gd name="connsiteY7757" fmla="*/ 832250 h 1957656"/>
                  <a:gd name="connsiteX7758" fmla="*/ 1701543 w 2534905"/>
                  <a:gd name="connsiteY7758" fmla="*/ 829230 h 1957656"/>
                  <a:gd name="connsiteX7759" fmla="*/ 1695183 w 2534905"/>
                  <a:gd name="connsiteY7759" fmla="*/ 828276 h 1957656"/>
                  <a:gd name="connsiteX7760" fmla="*/ 1689460 w 2534905"/>
                  <a:gd name="connsiteY7760" fmla="*/ 829707 h 1957656"/>
                  <a:gd name="connsiteX7761" fmla="*/ 1687235 w 2534905"/>
                  <a:gd name="connsiteY7761" fmla="*/ 829707 h 1957656"/>
                  <a:gd name="connsiteX7762" fmla="*/ 1686758 w 2534905"/>
                  <a:gd name="connsiteY7762" fmla="*/ 828912 h 1957656"/>
                  <a:gd name="connsiteX7763" fmla="*/ 1687870 w 2534905"/>
                  <a:gd name="connsiteY7763" fmla="*/ 827322 h 1957656"/>
                  <a:gd name="connsiteX7764" fmla="*/ 1687235 w 2534905"/>
                  <a:gd name="connsiteY7764" fmla="*/ 825573 h 1957656"/>
                  <a:gd name="connsiteX7765" fmla="*/ 1685009 w 2534905"/>
                  <a:gd name="connsiteY7765" fmla="*/ 821599 h 1957656"/>
                  <a:gd name="connsiteX7766" fmla="*/ 1675470 w 2534905"/>
                  <a:gd name="connsiteY7766" fmla="*/ 819214 h 1957656"/>
                  <a:gd name="connsiteX7767" fmla="*/ 1672291 w 2534905"/>
                  <a:gd name="connsiteY7767" fmla="*/ 817306 h 1957656"/>
                  <a:gd name="connsiteX7768" fmla="*/ 1675789 w 2534905"/>
                  <a:gd name="connsiteY7768" fmla="*/ 816035 h 1957656"/>
                  <a:gd name="connsiteX7769" fmla="*/ 1679763 w 2534905"/>
                  <a:gd name="connsiteY7769" fmla="*/ 815240 h 1957656"/>
                  <a:gd name="connsiteX7770" fmla="*/ 1682784 w 2534905"/>
                  <a:gd name="connsiteY7770" fmla="*/ 811742 h 1957656"/>
                  <a:gd name="connsiteX7771" fmla="*/ 1683260 w 2534905"/>
                  <a:gd name="connsiteY7771" fmla="*/ 809675 h 1957656"/>
                  <a:gd name="connsiteX7772" fmla="*/ 1676265 w 2534905"/>
                  <a:gd name="connsiteY7772" fmla="*/ 807132 h 1957656"/>
                  <a:gd name="connsiteX7773" fmla="*/ 1672609 w 2534905"/>
                  <a:gd name="connsiteY7773" fmla="*/ 807132 h 1957656"/>
                  <a:gd name="connsiteX7774" fmla="*/ 1665614 w 2534905"/>
                  <a:gd name="connsiteY7774" fmla="*/ 807450 h 1957656"/>
                  <a:gd name="connsiteX7775" fmla="*/ 1649557 w 2534905"/>
                  <a:gd name="connsiteY7775" fmla="*/ 806496 h 1957656"/>
                  <a:gd name="connsiteX7776" fmla="*/ 1646218 w 2534905"/>
                  <a:gd name="connsiteY7776" fmla="*/ 806496 h 1957656"/>
                  <a:gd name="connsiteX7777" fmla="*/ 1639065 w 2534905"/>
                  <a:gd name="connsiteY7777" fmla="*/ 804429 h 1957656"/>
                  <a:gd name="connsiteX7778" fmla="*/ 1629685 w 2534905"/>
                  <a:gd name="connsiteY7778" fmla="*/ 799819 h 1957656"/>
                  <a:gd name="connsiteX7779" fmla="*/ 1627459 w 2534905"/>
                  <a:gd name="connsiteY7779" fmla="*/ 799342 h 1957656"/>
                  <a:gd name="connsiteX7780" fmla="*/ 1618079 w 2534905"/>
                  <a:gd name="connsiteY7780" fmla="*/ 799024 h 1957656"/>
                  <a:gd name="connsiteX7781" fmla="*/ 1612674 w 2534905"/>
                  <a:gd name="connsiteY7781" fmla="*/ 799819 h 1957656"/>
                  <a:gd name="connsiteX7782" fmla="*/ 1607269 w 2534905"/>
                  <a:gd name="connsiteY7782" fmla="*/ 801409 h 1957656"/>
                  <a:gd name="connsiteX7783" fmla="*/ 1602817 w 2534905"/>
                  <a:gd name="connsiteY7783" fmla="*/ 801409 h 1957656"/>
                  <a:gd name="connsiteX7784" fmla="*/ 1599161 w 2534905"/>
                  <a:gd name="connsiteY7784" fmla="*/ 799819 h 1957656"/>
                  <a:gd name="connsiteX7785" fmla="*/ 1595981 w 2534905"/>
                  <a:gd name="connsiteY7785" fmla="*/ 799183 h 1957656"/>
                  <a:gd name="connsiteX7786" fmla="*/ 1593279 w 2534905"/>
                  <a:gd name="connsiteY7786" fmla="*/ 799183 h 1957656"/>
                  <a:gd name="connsiteX7787" fmla="*/ 1592483 w 2534905"/>
                  <a:gd name="connsiteY7787" fmla="*/ 799978 h 1957656"/>
                  <a:gd name="connsiteX7788" fmla="*/ 1593596 w 2534905"/>
                  <a:gd name="connsiteY7788" fmla="*/ 800773 h 1957656"/>
                  <a:gd name="connsiteX7789" fmla="*/ 1595027 w 2534905"/>
                  <a:gd name="connsiteY7789" fmla="*/ 802839 h 1957656"/>
                  <a:gd name="connsiteX7790" fmla="*/ 1595027 w 2534905"/>
                  <a:gd name="connsiteY7790" fmla="*/ 804429 h 1957656"/>
                  <a:gd name="connsiteX7791" fmla="*/ 1593437 w 2534905"/>
                  <a:gd name="connsiteY7791" fmla="*/ 809358 h 1957656"/>
                  <a:gd name="connsiteX7792" fmla="*/ 1594074 w 2534905"/>
                  <a:gd name="connsiteY7792" fmla="*/ 811106 h 1957656"/>
                  <a:gd name="connsiteX7793" fmla="*/ 1595504 w 2534905"/>
                  <a:gd name="connsiteY7793" fmla="*/ 813014 h 1957656"/>
                  <a:gd name="connsiteX7794" fmla="*/ 1595981 w 2534905"/>
                  <a:gd name="connsiteY7794" fmla="*/ 814763 h 1957656"/>
                  <a:gd name="connsiteX7795" fmla="*/ 1595346 w 2534905"/>
                  <a:gd name="connsiteY7795" fmla="*/ 816194 h 1957656"/>
                  <a:gd name="connsiteX7796" fmla="*/ 1595346 w 2534905"/>
                  <a:gd name="connsiteY7796" fmla="*/ 817783 h 1957656"/>
                  <a:gd name="connsiteX7797" fmla="*/ 1596140 w 2534905"/>
                  <a:gd name="connsiteY7797" fmla="*/ 819532 h 1957656"/>
                  <a:gd name="connsiteX7798" fmla="*/ 1596140 w 2534905"/>
                  <a:gd name="connsiteY7798" fmla="*/ 820804 h 1957656"/>
                  <a:gd name="connsiteX7799" fmla="*/ 1595981 w 2534905"/>
                  <a:gd name="connsiteY7799" fmla="*/ 821599 h 1957656"/>
                  <a:gd name="connsiteX7800" fmla="*/ 1595504 w 2534905"/>
                  <a:gd name="connsiteY7800" fmla="*/ 824460 h 1957656"/>
                  <a:gd name="connsiteX7801" fmla="*/ 1595504 w 2534905"/>
                  <a:gd name="connsiteY7801" fmla="*/ 826209 h 1957656"/>
                  <a:gd name="connsiteX7802" fmla="*/ 1596776 w 2534905"/>
                  <a:gd name="connsiteY7802" fmla="*/ 830661 h 1957656"/>
                  <a:gd name="connsiteX7803" fmla="*/ 1599956 w 2534905"/>
                  <a:gd name="connsiteY7803" fmla="*/ 833681 h 1957656"/>
                  <a:gd name="connsiteX7804" fmla="*/ 1600910 w 2534905"/>
                  <a:gd name="connsiteY7804" fmla="*/ 834158 h 1957656"/>
                  <a:gd name="connsiteX7805" fmla="*/ 1604566 w 2534905"/>
                  <a:gd name="connsiteY7805" fmla="*/ 834158 h 1957656"/>
                  <a:gd name="connsiteX7806" fmla="*/ 1610925 w 2534905"/>
                  <a:gd name="connsiteY7806" fmla="*/ 837656 h 1957656"/>
                  <a:gd name="connsiteX7807" fmla="*/ 1611720 w 2534905"/>
                  <a:gd name="connsiteY7807" fmla="*/ 838609 h 1957656"/>
                  <a:gd name="connsiteX7808" fmla="*/ 1610766 w 2534905"/>
                  <a:gd name="connsiteY7808" fmla="*/ 841312 h 1957656"/>
                  <a:gd name="connsiteX7809" fmla="*/ 1610766 w 2534905"/>
                  <a:gd name="connsiteY7809" fmla="*/ 842902 h 1957656"/>
                  <a:gd name="connsiteX7810" fmla="*/ 1610131 w 2534905"/>
                  <a:gd name="connsiteY7810" fmla="*/ 844174 h 1957656"/>
                  <a:gd name="connsiteX7811" fmla="*/ 1607427 w 2534905"/>
                  <a:gd name="connsiteY7811" fmla="*/ 844810 h 1957656"/>
                  <a:gd name="connsiteX7812" fmla="*/ 1605202 w 2534905"/>
                  <a:gd name="connsiteY7812" fmla="*/ 846876 h 1957656"/>
                  <a:gd name="connsiteX7813" fmla="*/ 1604566 w 2534905"/>
                  <a:gd name="connsiteY7813" fmla="*/ 848784 h 1957656"/>
                  <a:gd name="connsiteX7814" fmla="*/ 1604566 w 2534905"/>
                  <a:gd name="connsiteY7814" fmla="*/ 850215 h 1957656"/>
                  <a:gd name="connsiteX7815" fmla="*/ 1611402 w 2534905"/>
                  <a:gd name="connsiteY7815" fmla="*/ 852918 h 1957656"/>
                  <a:gd name="connsiteX7816" fmla="*/ 1611402 w 2534905"/>
                  <a:gd name="connsiteY7816" fmla="*/ 853712 h 1957656"/>
                  <a:gd name="connsiteX7817" fmla="*/ 1599637 w 2534905"/>
                  <a:gd name="connsiteY7817" fmla="*/ 855302 h 1957656"/>
                  <a:gd name="connsiteX7818" fmla="*/ 1597889 w 2534905"/>
                  <a:gd name="connsiteY7818" fmla="*/ 854984 h 1957656"/>
                  <a:gd name="connsiteX7819" fmla="*/ 1595346 w 2534905"/>
                  <a:gd name="connsiteY7819" fmla="*/ 853553 h 1957656"/>
                  <a:gd name="connsiteX7820" fmla="*/ 1593437 w 2534905"/>
                  <a:gd name="connsiteY7820" fmla="*/ 853553 h 1957656"/>
                  <a:gd name="connsiteX7821" fmla="*/ 1592642 w 2534905"/>
                  <a:gd name="connsiteY7821" fmla="*/ 853712 h 1957656"/>
                  <a:gd name="connsiteX7822" fmla="*/ 1591371 w 2534905"/>
                  <a:gd name="connsiteY7822" fmla="*/ 855779 h 1957656"/>
                  <a:gd name="connsiteX7823" fmla="*/ 1588986 w 2534905"/>
                  <a:gd name="connsiteY7823" fmla="*/ 857210 h 1957656"/>
                  <a:gd name="connsiteX7824" fmla="*/ 1587714 w 2534905"/>
                  <a:gd name="connsiteY7824" fmla="*/ 858641 h 1957656"/>
                  <a:gd name="connsiteX7825" fmla="*/ 1586442 w 2534905"/>
                  <a:gd name="connsiteY7825" fmla="*/ 860707 h 1957656"/>
                  <a:gd name="connsiteX7826" fmla="*/ 1586125 w 2534905"/>
                  <a:gd name="connsiteY7826" fmla="*/ 863251 h 1957656"/>
                  <a:gd name="connsiteX7827" fmla="*/ 1586760 w 2534905"/>
                  <a:gd name="connsiteY7827" fmla="*/ 866431 h 1957656"/>
                  <a:gd name="connsiteX7828" fmla="*/ 1586442 w 2534905"/>
                  <a:gd name="connsiteY7828" fmla="*/ 869928 h 1957656"/>
                  <a:gd name="connsiteX7829" fmla="*/ 1584853 w 2534905"/>
                  <a:gd name="connsiteY7829" fmla="*/ 875810 h 1957656"/>
                  <a:gd name="connsiteX7830" fmla="*/ 1580083 w 2534905"/>
                  <a:gd name="connsiteY7830" fmla="*/ 888529 h 1957656"/>
                  <a:gd name="connsiteX7831" fmla="*/ 1579130 w 2534905"/>
                  <a:gd name="connsiteY7831" fmla="*/ 889800 h 1957656"/>
                  <a:gd name="connsiteX7832" fmla="*/ 1568001 w 2534905"/>
                  <a:gd name="connsiteY7832" fmla="*/ 900611 h 1957656"/>
                  <a:gd name="connsiteX7833" fmla="*/ 1567206 w 2534905"/>
                  <a:gd name="connsiteY7833" fmla="*/ 901883 h 1957656"/>
                  <a:gd name="connsiteX7834" fmla="*/ 1564980 w 2534905"/>
                  <a:gd name="connsiteY7834" fmla="*/ 906175 h 1957656"/>
                  <a:gd name="connsiteX7835" fmla="*/ 1564186 w 2534905"/>
                  <a:gd name="connsiteY7835" fmla="*/ 909355 h 1957656"/>
                  <a:gd name="connsiteX7836" fmla="*/ 1563232 w 2534905"/>
                  <a:gd name="connsiteY7836" fmla="*/ 915873 h 1957656"/>
                  <a:gd name="connsiteX7837" fmla="*/ 1562595 w 2534905"/>
                  <a:gd name="connsiteY7837" fmla="*/ 917463 h 1957656"/>
                  <a:gd name="connsiteX7838" fmla="*/ 1561165 w 2534905"/>
                  <a:gd name="connsiteY7838" fmla="*/ 919052 h 1957656"/>
                  <a:gd name="connsiteX7839" fmla="*/ 1559098 w 2534905"/>
                  <a:gd name="connsiteY7839" fmla="*/ 920483 h 1957656"/>
                  <a:gd name="connsiteX7840" fmla="*/ 1557191 w 2534905"/>
                  <a:gd name="connsiteY7840" fmla="*/ 921278 h 1957656"/>
                  <a:gd name="connsiteX7841" fmla="*/ 1555442 w 2534905"/>
                  <a:gd name="connsiteY7841" fmla="*/ 921278 h 1957656"/>
                  <a:gd name="connsiteX7842" fmla="*/ 1552262 w 2534905"/>
                  <a:gd name="connsiteY7842" fmla="*/ 923663 h 1957656"/>
                  <a:gd name="connsiteX7843" fmla="*/ 1547652 w 2534905"/>
                  <a:gd name="connsiteY7843" fmla="*/ 927955 h 1957656"/>
                  <a:gd name="connsiteX7844" fmla="*/ 1542406 w 2534905"/>
                  <a:gd name="connsiteY7844" fmla="*/ 932089 h 1957656"/>
                  <a:gd name="connsiteX7845" fmla="*/ 1540815 w 2534905"/>
                  <a:gd name="connsiteY7845" fmla="*/ 932566 h 1957656"/>
                  <a:gd name="connsiteX7846" fmla="*/ 1539703 w 2534905"/>
                  <a:gd name="connsiteY7846" fmla="*/ 932566 h 1957656"/>
                  <a:gd name="connsiteX7847" fmla="*/ 1538749 w 2534905"/>
                  <a:gd name="connsiteY7847" fmla="*/ 931612 h 1957656"/>
                  <a:gd name="connsiteX7848" fmla="*/ 1537954 w 2534905"/>
                  <a:gd name="connsiteY7848" fmla="*/ 930499 h 1957656"/>
                  <a:gd name="connsiteX7849" fmla="*/ 1536364 w 2534905"/>
                  <a:gd name="connsiteY7849" fmla="*/ 925094 h 1957656"/>
                  <a:gd name="connsiteX7850" fmla="*/ 1535570 w 2534905"/>
                  <a:gd name="connsiteY7850" fmla="*/ 923663 h 1957656"/>
                  <a:gd name="connsiteX7851" fmla="*/ 1521261 w 2534905"/>
                  <a:gd name="connsiteY7851" fmla="*/ 910468 h 1957656"/>
                  <a:gd name="connsiteX7852" fmla="*/ 1515538 w 2534905"/>
                  <a:gd name="connsiteY7852" fmla="*/ 903632 h 1957656"/>
                  <a:gd name="connsiteX7853" fmla="*/ 1512200 w 2534905"/>
                  <a:gd name="connsiteY7853" fmla="*/ 894570 h 1957656"/>
                  <a:gd name="connsiteX7854" fmla="*/ 1511882 w 2534905"/>
                  <a:gd name="connsiteY7854" fmla="*/ 892662 h 1957656"/>
                  <a:gd name="connsiteX7855" fmla="*/ 1511882 w 2534905"/>
                  <a:gd name="connsiteY7855" fmla="*/ 883918 h 1957656"/>
                  <a:gd name="connsiteX7856" fmla="*/ 1510927 w 2534905"/>
                  <a:gd name="connsiteY7856" fmla="*/ 879308 h 1957656"/>
                  <a:gd name="connsiteX7857" fmla="*/ 1511246 w 2534905"/>
                  <a:gd name="connsiteY7857" fmla="*/ 877877 h 1957656"/>
                  <a:gd name="connsiteX7858" fmla="*/ 1514425 w 2534905"/>
                  <a:gd name="connsiteY7858" fmla="*/ 875333 h 1957656"/>
                  <a:gd name="connsiteX7859" fmla="*/ 1515220 w 2534905"/>
                  <a:gd name="connsiteY7859" fmla="*/ 875333 h 1957656"/>
                  <a:gd name="connsiteX7860" fmla="*/ 1516969 w 2534905"/>
                  <a:gd name="connsiteY7860" fmla="*/ 878990 h 1957656"/>
                  <a:gd name="connsiteX7861" fmla="*/ 1517922 w 2534905"/>
                  <a:gd name="connsiteY7861" fmla="*/ 879785 h 1957656"/>
                  <a:gd name="connsiteX7862" fmla="*/ 1521421 w 2534905"/>
                  <a:gd name="connsiteY7862" fmla="*/ 880262 h 1957656"/>
                  <a:gd name="connsiteX7863" fmla="*/ 1524282 w 2534905"/>
                  <a:gd name="connsiteY7863" fmla="*/ 879944 h 1957656"/>
                  <a:gd name="connsiteX7864" fmla="*/ 1525395 w 2534905"/>
                  <a:gd name="connsiteY7864" fmla="*/ 878990 h 1957656"/>
                  <a:gd name="connsiteX7865" fmla="*/ 1526190 w 2534905"/>
                  <a:gd name="connsiteY7865" fmla="*/ 877400 h 1957656"/>
                  <a:gd name="connsiteX7866" fmla="*/ 1526667 w 2534905"/>
                  <a:gd name="connsiteY7866" fmla="*/ 875174 h 1957656"/>
                  <a:gd name="connsiteX7867" fmla="*/ 1526667 w 2534905"/>
                  <a:gd name="connsiteY7867" fmla="*/ 872313 h 1957656"/>
                  <a:gd name="connsiteX7868" fmla="*/ 1526190 w 2534905"/>
                  <a:gd name="connsiteY7868" fmla="*/ 870087 h 1957656"/>
                  <a:gd name="connsiteX7869" fmla="*/ 1525077 w 2534905"/>
                  <a:gd name="connsiteY7869" fmla="*/ 868656 h 1957656"/>
                  <a:gd name="connsiteX7870" fmla="*/ 1523806 w 2534905"/>
                  <a:gd name="connsiteY7870" fmla="*/ 864364 h 1957656"/>
                  <a:gd name="connsiteX7871" fmla="*/ 1522215 w 2534905"/>
                  <a:gd name="connsiteY7871" fmla="*/ 857051 h 1957656"/>
                  <a:gd name="connsiteX7872" fmla="*/ 1519989 w 2534905"/>
                  <a:gd name="connsiteY7872" fmla="*/ 851964 h 1957656"/>
                  <a:gd name="connsiteX7873" fmla="*/ 1514744 w 2534905"/>
                  <a:gd name="connsiteY7873" fmla="*/ 846717 h 1957656"/>
                  <a:gd name="connsiteX7874" fmla="*/ 1512040 w 2534905"/>
                  <a:gd name="connsiteY7874" fmla="*/ 844810 h 1957656"/>
                  <a:gd name="connsiteX7875" fmla="*/ 1502820 w 2534905"/>
                  <a:gd name="connsiteY7875" fmla="*/ 839563 h 1957656"/>
                  <a:gd name="connsiteX7876" fmla="*/ 1497733 w 2534905"/>
                  <a:gd name="connsiteY7876" fmla="*/ 835748 h 1957656"/>
                  <a:gd name="connsiteX7877" fmla="*/ 1493758 w 2534905"/>
                  <a:gd name="connsiteY7877" fmla="*/ 831456 h 1957656"/>
                  <a:gd name="connsiteX7878" fmla="*/ 1490738 w 2534905"/>
                  <a:gd name="connsiteY7878" fmla="*/ 829071 h 1957656"/>
                  <a:gd name="connsiteX7879" fmla="*/ 1486604 w 2534905"/>
                  <a:gd name="connsiteY7879" fmla="*/ 829071 h 1957656"/>
                  <a:gd name="connsiteX7880" fmla="*/ 1484219 w 2534905"/>
                  <a:gd name="connsiteY7880" fmla="*/ 829548 h 1957656"/>
                  <a:gd name="connsiteX7881" fmla="*/ 1482152 w 2534905"/>
                  <a:gd name="connsiteY7881" fmla="*/ 830979 h 1957656"/>
                  <a:gd name="connsiteX7882" fmla="*/ 1476429 w 2534905"/>
                  <a:gd name="connsiteY7882" fmla="*/ 838133 h 1957656"/>
                  <a:gd name="connsiteX7883" fmla="*/ 1473092 w 2534905"/>
                  <a:gd name="connsiteY7883" fmla="*/ 841630 h 1957656"/>
                  <a:gd name="connsiteX7884" fmla="*/ 1471501 w 2534905"/>
                  <a:gd name="connsiteY7884" fmla="*/ 845764 h 1957656"/>
                  <a:gd name="connsiteX7885" fmla="*/ 1470547 w 2534905"/>
                  <a:gd name="connsiteY7885" fmla="*/ 851805 h 1957656"/>
                  <a:gd name="connsiteX7886" fmla="*/ 1469593 w 2534905"/>
                  <a:gd name="connsiteY7886" fmla="*/ 855620 h 1957656"/>
                  <a:gd name="connsiteX7887" fmla="*/ 1466732 w 2534905"/>
                  <a:gd name="connsiteY7887" fmla="*/ 861184 h 1957656"/>
                  <a:gd name="connsiteX7888" fmla="*/ 1466414 w 2534905"/>
                  <a:gd name="connsiteY7888" fmla="*/ 862774 h 1957656"/>
                  <a:gd name="connsiteX7889" fmla="*/ 1466891 w 2534905"/>
                  <a:gd name="connsiteY7889" fmla="*/ 866431 h 1957656"/>
                  <a:gd name="connsiteX7890" fmla="*/ 1466414 w 2534905"/>
                  <a:gd name="connsiteY7890" fmla="*/ 868020 h 1957656"/>
                  <a:gd name="connsiteX7891" fmla="*/ 1463393 w 2534905"/>
                  <a:gd name="connsiteY7891" fmla="*/ 872631 h 1957656"/>
                  <a:gd name="connsiteX7892" fmla="*/ 1460214 w 2534905"/>
                  <a:gd name="connsiteY7892" fmla="*/ 875651 h 1957656"/>
                  <a:gd name="connsiteX7893" fmla="*/ 1459101 w 2534905"/>
                  <a:gd name="connsiteY7893" fmla="*/ 877241 h 1957656"/>
                  <a:gd name="connsiteX7894" fmla="*/ 1458624 w 2534905"/>
                  <a:gd name="connsiteY7894" fmla="*/ 878990 h 1957656"/>
                  <a:gd name="connsiteX7895" fmla="*/ 1457829 w 2534905"/>
                  <a:gd name="connsiteY7895" fmla="*/ 879626 h 1957656"/>
                  <a:gd name="connsiteX7896" fmla="*/ 1456557 w 2534905"/>
                  <a:gd name="connsiteY7896" fmla="*/ 879149 h 1957656"/>
                  <a:gd name="connsiteX7897" fmla="*/ 1455444 w 2534905"/>
                  <a:gd name="connsiteY7897" fmla="*/ 877877 h 1957656"/>
                  <a:gd name="connsiteX7898" fmla="*/ 1454490 w 2534905"/>
                  <a:gd name="connsiteY7898" fmla="*/ 875969 h 1957656"/>
                  <a:gd name="connsiteX7899" fmla="*/ 1453219 w 2534905"/>
                  <a:gd name="connsiteY7899" fmla="*/ 875174 h 1957656"/>
                  <a:gd name="connsiteX7900" fmla="*/ 1451470 w 2534905"/>
                  <a:gd name="connsiteY7900" fmla="*/ 872790 h 1957656"/>
                  <a:gd name="connsiteX7901" fmla="*/ 1448449 w 2534905"/>
                  <a:gd name="connsiteY7901" fmla="*/ 870882 h 1957656"/>
                  <a:gd name="connsiteX7902" fmla="*/ 1447178 w 2534905"/>
                  <a:gd name="connsiteY7902" fmla="*/ 868815 h 1957656"/>
                  <a:gd name="connsiteX7903" fmla="*/ 1448608 w 2534905"/>
                  <a:gd name="connsiteY7903" fmla="*/ 861979 h 1957656"/>
                  <a:gd name="connsiteX7904" fmla="*/ 1449086 w 2534905"/>
                  <a:gd name="connsiteY7904" fmla="*/ 858164 h 1957656"/>
                  <a:gd name="connsiteX7905" fmla="*/ 1448132 w 2534905"/>
                  <a:gd name="connsiteY7905" fmla="*/ 853235 h 1957656"/>
                  <a:gd name="connsiteX7906" fmla="*/ 1448132 w 2534905"/>
                  <a:gd name="connsiteY7906" fmla="*/ 851487 h 1957656"/>
                  <a:gd name="connsiteX7907" fmla="*/ 1450199 w 2534905"/>
                  <a:gd name="connsiteY7907" fmla="*/ 849261 h 1957656"/>
                  <a:gd name="connsiteX7908" fmla="*/ 1449880 w 2534905"/>
                  <a:gd name="connsiteY7908" fmla="*/ 848466 h 1957656"/>
                  <a:gd name="connsiteX7909" fmla="*/ 1446701 w 2534905"/>
                  <a:gd name="connsiteY7909" fmla="*/ 845128 h 1957656"/>
                  <a:gd name="connsiteX7910" fmla="*/ 1442250 w 2534905"/>
                  <a:gd name="connsiteY7910" fmla="*/ 837179 h 1957656"/>
                  <a:gd name="connsiteX7911" fmla="*/ 1428100 w 2534905"/>
                  <a:gd name="connsiteY7911" fmla="*/ 828117 h 1957656"/>
                  <a:gd name="connsiteX7912" fmla="*/ 1428577 w 2534905"/>
                  <a:gd name="connsiteY7912" fmla="*/ 827322 h 1957656"/>
                  <a:gd name="connsiteX7913" fmla="*/ 1430644 w 2534905"/>
                  <a:gd name="connsiteY7913" fmla="*/ 827322 h 1957656"/>
                  <a:gd name="connsiteX7914" fmla="*/ 1433188 w 2534905"/>
                  <a:gd name="connsiteY7914" fmla="*/ 826527 h 1957656"/>
                  <a:gd name="connsiteX7915" fmla="*/ 1434142 w 2534905"/>
                  <a:gd name="connsiteY7915" fmla="*/ 826527 h 1957656"/>
                  <a:gd name="connsiteX7916" fmla="*/ 1433505 w 2534905"/>
                  <a:gd name="connsiteY7916" fmla="*/ 827799 h 1957656"/>
                  <a:gd name="connsiteX7917" fmla="*/ 1434777 w 2534905"/>
                  <a:gd name="connsiteY7917" fmla="*/ 828594 h 1957656"/>
                  <a:gd name="connsiteX7918" fmla="*/ 1437957 w 2534905"/>
                  <a:gd name="connsiteY7918" fmla="*/ 829071 h 1957656"/>
                  <a:gd name="connsiteX7919" fmla="*/ 1440024 w 2534905"/>
                  <a:gd name="connsiteY7919" fmla="*/ 827958 h 1957656"/>
                  <a:gd name="connsiteX7920" fmla="*/ 1440818 w 2534905"/>
                  <a:gd name="connsiteY7920" fmla="*/ 825096 h 1957656"/>
                  <a:gd name="connsiteX7921" fmla="*/ 1442091 w 2534905"/>
                  <a:gd name="connsiteY7921" fmla="*/ 822712 h 1957656"/>
                  <a:gd name="connsiteX7922" fmla="*/ 1443998 w 2534905"/>
                  <a:gd name="connsiteY7922" fmla="*/ 820963 h 1957656"/>
                  <a:gd name="connsiteX7923" fmla="*/ 1446224 w 2534905"/>
                  <a:gd name="connsiteY7923" fmla="*/ 820009 h 1957656"/>
                  <a:gd name="connsiteX7924" fmla="*/ 1448927 w 2534905"/>
                  <a:gd name="connsiteY7924" fmla="*/ 820009 h 1957656"/>
                  <a:gd name="connsiteX7925" fmla="*/ 1451788 w 2534905"/>
                  <a:gd name="connsiteY7925" fmla="*/ 819373 h 1957656"/>
                  <a:gd name="connsiteX7926" fmla="*/ 1450834 w 2534905"/>
                  <a:gd name="connsiteY7926" fmla="*/ 818419 h 1957656"/>
                  <a:gd name="connsiteX7927" fmla="*/ 1447814 w 2534905"/>
                  <a:gd name="connsiteY7927" fmla="*/ 816988 h 1957656"/>
                  <a:gd name="connsiteX7928" fmla="*/ 1444634 w 2534905"/>
                  <a:gd name="connsiteY7928" fmla="*/ 816353 h 1957656"/>
                  <a:gd name="connsiteX7929" fmla="*/ 1441137 w 2534905"/>
                  <a:gd name="connsiteY7929" fmla="*/ 816671 h 1957656"/>
                  <a:gd name="connsiteX7930" fmla="*/ 1436368 w 2534905"/>
                  <a:gd name="connsiteY7930" fmla="*/ 816353 h 1957656"/>
                  <a:gd name="connsiteX7931" fmla="*/ 1426669 w 2534905"/>
                  <a:gd name="connsiteY7931" fmla="*/ 814922 h 1957656"/>
                  <a:gd name="connsiteX7932" fmla="*/ 1422377 w 2534905"/>
                  <a:gd name="connsiteY7932" fmla="*/ 815876 h 1957656"/>
                  <a:gd name="connsiteX7933" fmla="*/ 1422695 w 2534905"/>
                  <a:gd name="connsiteY7933" fmla="*/ 815240 h 1957656"/>
                  <a:gd name="connsiteX7934" fmla="*/ 1426193 w 2534905"/>
                  <a:gd name="connsiteY7934" fmla="*/ 813014 h 1957656"/>
                  <a:gd name="connsiteX7935" fmla="*/ 1430008 w 2534905"/>
                  <a:gd name="connsiteY7935" fmla="*/ 810947 h 1957656"/>
                  <a:gd name="connsiteX7936" fmla="*/ 1430644 w 2534905"/>
                  <a:gd name="connsiteY7936" fmla="*/ 810152 h 1957656"/>
                  <a:gd name="connsiteX7937" fmla="*/ 1429213 w 2534905"/>
                  <a:gd name="connsiteY7937" fmla="*/ 809834 h 1957656"/>
                  <a:gd name="connsiteX7938" fmla="*/ 1423967 w 2534905"/>
                  <a:gd name="connsiteY7938" fmla="*/ 809516 h 1957656"/>
                  <a:gd name="connsiteX7939" fmla="*/ 1419674 w 2534905"/>
                  <a:gd name="connsiteY7939" fmla="*/ 811265 h 1957656"/>
                  <a:gd name="connsiteX7940" fmla="*/ 1414110 w 2534905"/>
                  <a:gd name="connsiteY7940" fmla="*/ 814763 h 1957656"/>
                  <a:gd name="connsiteX7941" fmla="*/ 1408705 w 2534905"/>
                  <a:gd name="connsiteY7941" fmla="*/ 815558 h 1957656"/>
                  <a:gd name="connsiteX7942" fmla="*/ 1400120 w 2534905"/>
                  <a:gd name="connsiteY7942" fmla="*/ 811901 h 1957656"/>
                  <a:gd name="connsiteX7943" fmla="*/ 1398689 w 2534905"/>
                  <a:gd name="connsiteY7943" fmla="*/ 810311 h 1957656"/>
                  <a:gd name="connsiteX7944" fmla="*/ 1399485 w 2534905"/>
                  <a:gd name="connsiteY7944" fmla="*/ 809358 h 1957656"/>
                  <a:gd name="connsiteX7945" fmla="*/ 1397100 w 2534905"/>
                  <a:gd name="connsiteY7945" fmla="*/ 808404 h 1957656"/>
                  <a:gd name="connsiteX7946" fmla="*/ 1391853 w 2534905"/>
                  <a:gd name="connsiteY7946" fmla="*/ 807927 h 1957656"/>
                  <a:gd name="connsiteX7947" fmla="*/ 1387561 w 2534905"/>
                  <a:gd name="connsiteY7947" fmla="*/ 809199 h 1957656"/>
                  <a:gd name="connsiteX7948" fmla="*/ 1382950 w 2534905"/>
                  <a:gd name="connsiteY7948" fmla="*/ 809675 h 1957656"/>
                  <a:gd name="connsiteX7949" fmla="*/ 1381520 w 2534905"/>
                  <a:gd name="connsiteY7949" fmla="*/ 809675 h 1957656"/>
                  <a:gd name="connsiteX7950" fmla="*/ 1380566 w 2534905"/>
                  <a:gd name="connsiteY7950" fmla="*/ 808881 h 1957656"/>
                  <a:gd name="connsiteX7951" fmla="*/ 1384541 w 2534905"/>
                  <a:gd name="connsiteY7951" fmla="*/ 806496 h 1957656"/>
                  <a:gd name="connsiteX7952" fmla="*/ 1397894 w 2534905"/>
                  <a:gd name="connsiteY7952" fmla="*/ 797434 h 1957656"/>
                  <a:gd name="connsiteX7953" fmla="*/ 1404095 w 2534905"/>
                  <a:gd name="connsiteY7953" fmla="*/ 792665 h 1957656"/>
                  <a:gd name="connsiteX7954" fmla="*/ 1406797 w 2534905"/>
                  <a:gd name="connsiteY7954" fmla="*/ 789803 h 1957656"/>
                  <a:gd name="connsiteX7955" fmla="*/ 1404413 w 2534905"/>
                  <a:gd name="connsiteY7955" fmla="*/ 788054 h 1957656"/>
                  <a:gd name="connsiteX7956" fmla="*/ 1402346 w 2534905"/>
                  <a:gd name="connsiteY7956" fmla="*/ 787419 h 1957656"/>
                  <a:gd name="connsiteX7957" fmla="*/ 1393125 w 2534905"/>
                  <a:gd name="connsiteY7957" fmla="*/ 787419 h 1957656"/>
                  <a:gd name="connsiteX7958" fmla="*/ 1391217 w 2534905"/>
                  <a:gd name="connsiteY7958" fmla="*/ 786465 h 1957656"/>
                  <a:gd name="connsiteX7959" fmla="*/ 1392807 w 2534905"/>
                  <a:gd name="connsiteY7959" fmla="*/ 784080 h 1957656"/>
                  <a:gd name="connsiteX7960" fmla="*/ 1395510 w 2534905"/>
                  <a:gd name="connsiteY7960" fmla="*/ 781536 h 1957656"/>
                  <a:gd name="connsiteX7961" fmla="*/ 1396781 w 2534905"/>
                  <a:gd name="connsiteY7961" fmla="*/ 779788 h 1957656"/>
                  <a:gd name="connsiteX7962" fmla="*/ 1397577 w 2534905"/>
                  <a:gd name="connsiteY7962" fmla="*/ 779788 h 1957656"/>
                  <a:gd name="connsiteX7963" fmla="*/ 1399961 w 2534905"/>
                  <a:gd name="connsiteY7963" fmla="*/ 781695 h 1957656"/>
                  <a:gd name="connsiteX7964" fmla="*/ 1402505 w 2534905"/>
                  <a:gd name="connsiteY7964" fmla="*/ 783126 h 1957656"/>
                  <a:gd name="connsiteX7965" fmla="*/ 1406161 w 2534905"/>
                  <a:gd name="connsiteY7965" fmla="*/ 784557 h 1957656"/>
                  <a:gd name="connsiteX7966" fmla="*/ 1410136 w 2534905"/>
                  <a:gd name="connsiteY7966" fmla="*/ 785034 h 1957656"/>
                  <a:gd name="connsiteX7967" fmla="*/ 1417131 w 2534905"/>
                  <a:gd name="connsiteY7967" fmla="*/ 784239 h 1957656"/>
                  <a:gd name="connsiteX7968" fmla="*/ 1418403 w 2534905"/>
                  <a:gd name="connsiteY7968" fmla="*/ 783603 h 1957656"/>
                  <a:gd name="connsiteX7969" fmla="*/ 1418403 w 2534905"/>
                  <a:gd name="connsiteY7969" fmla="*/ 782808 h 1957656"/>
                  <a:gd name="connsiteX7970" fmla="*/ 1416018 w 2534905"/>
                  <a:gd name="connsiteY7970" fmla="*/ 779947 h 1957656"/>
                  <a:gd name="connsiteX7971" fmla="*/ 1414269 w 2534905"/>
                  <a:gd name="connsiteY7971" fmla="*/ 776449 h 1957656"/>
                  <a:gd name="connsiteX7972" fmla="*/ 1412997 w 2534905"/>
                  <a:gd name="connsiteY7972" fmla="*/ 775018 h 1957656"/>
                  <a:gd name="connsiteX7973" fmla="*/ 1411249 w 2534905"/>
                  <a:gd name="connsiteY7973" fmla="*/ 774223 h 1957656"/>
                  <a:gd name="connsiteX7974" fmla="*/ 1409658 w 2534905"/>
                  <a:gd name="connsiteY7974" fmla="*/ 774700 h 1957656"/>
                  <a:gd name="connsiteX7975" fmla="*/ 1408228 w 2534905"/>
                  <a:gd name="connsiteY7975" fmla="*/ 776608 h 1957656"/>
                  <a:gd name="connsiteX7976" fmla="*/ 1406638 w 2534905"/>
                  <a:gd name="connsiteY7976" fmla="*/ 777085 h 1957656"/>
                  <a:gd name="connsiteX7977" fmla="*/ 1404730 w 2534905"/>
                  <a:gd name="connsiteY7977" fmla="*/ 776131 h 1957656"/>
                  <a:gd name="connsiteX7978" fmla="*/ 1403935 w 2534905"/>
                  <a:gd name="connsiteY7978" fmla="*/ 775336 h 1957656"/>
                  <a:gd name="connsiteX7979" fmla="*/ 1404889 w 2534905"/>
                  <a:gd name="connsiteY7979" fmla="*/ 772793 h 1957656"/>
                  <a:gd name="connsiteX7980" fmla="*/ 1404572 w 2534905"/>
                  <a:gd name="connsiteY7980" fmla="*/ 771680 h 1957656"/>
                  <a:gd name="connsiteX7981" fmla="*/ 1399802 w 2534905"/>
                  <a:gd name="connsiteY7981" fmla="*/ 766275 h 1957656"/>
                  <a:gd name="connsiteX7982" fmla="*/ 1396940 w 2534905"/>
                  <a:gd name="connsiteY7982" fmla="*/ 760233 h 1957656"/>
                  <a:gd name="connsiteX7983" fmla="*/ 1395827 w 2534905"/>
                  <a:gd name="connsiteY7983" fmla="*/ 758803 h 1957656"/>
                  <a:gd name="connsiteX7984" fmla="*/ 1394874 w 2534905"/>
                  <a:gd name="connsiteY7984" fmla="*/ 758008 h 1957656"/>
                  <a:gd name="connsiteX7985" fmla="*/ 1389786 w 2534905"/>
                  <a:gd name="connsiteY7985" fmla="*/ 755782 h 1957656"/>
                  <a:gd name="connsiteX7986" fmla="*/ 1387719 w 2534905"/>
                  <a:gd name="connsiteY7986" fmla="*/ 754510 h 1957656"/>
                  <a:gd name="connsiteX7987" fmla="*/ 1383587 w 2534905"/>
                  <a:gd name="connsiteY7987" fmla="*/ 750377 h 1957656"/>
                  <a:gd name="connsiteX7988" fmla="*/ 1378499 w 2534905"/>
                  <a:gd name="connsiteY7988" fmla="*/ 748310 h 1957656"/>
                  <a:gd name="connsiteX7989" fmla="*/ 1377863 w 2534905"/>
                  <a:gd name="connsiteY7989" fmla="*/ 747515 h 1957656"/>
                  <a:gd name="connsiteX7990" fmla="*/ 1379612 w 2534905"/>
                  <a:gd name="connsiteY7990" fmla="*/ 745766 h 1957656"/>
                  <a:gd name="connsiteX7991" fmla="*/ 1380089 w 2534905"/>
                  <a:gd name="connsiteY7991" fmla="*/ 744176 h 1957656"/>
                  <a:gd name="connsiteX7992" fmla="*/ 1380725 w 2534905"/>
                  <a:gd name="connsiteY7992" fmla="*/ 736069 h 1957656"/>
                  <a:gd name="connsiteX7993" fmla="*/ 1380725 w 2534905"/>
                  <a:gd name="connsiteY7993" fmla="*/ 733207 h 1957656"/>
                  <a:gd name="connsiteX7994" fmla="*/ 1378817 w 2534905"/>
                  <a:gd name="connsiteY7994" fmla="*/ 725894 h 1957656"/>
                  <a:gd name="connsiteX7995" fmla="*/ 1377863 w 2534905"/>
                  <a:gd name="connsiteY7995" fmla="*/ 723827 h 1957656"/>
                  <a:gd name="connsiteX7996" fmla="*/ 1376433 w 2534905"/>
                  <a:gd name="connsiteY7996" fmla="*/ 721920 h 1957656"/>
                  <a:gd name="connsiteX7997" fmla="*/ 1369914 w 2534905"/>
                  <a:gd name="connsiteY7997" fmla="*/ 715242 h 1957656"/>
                  <a:gd name="connsiteX7998" fmla="*/ 1365622 w 2534905"/>
                  <a:gd name="connsiteY7998" fmla="*/ 712063 h 1957656"/>
                  <a:gd name="connsiteX7999" fmla="*/ 1360853 w 2534905"/>
                  <a:gd name="connsiteY7999" fmla="*/ 709519 h 1957656"/>
                  <a:gd name="connsiteX8000" fmla="*/ 1355447 w 2534905"/>
                  <a:gd name="connsiteY8000" fmla="*/ 705863 h 1957656"/>
                  <a:gd name="connsiteX8001" fmla="*/ 1354970 w 2534905"/>
                  <a:gd name="connsiteY8001" fmla="*/ 703955 h 1957656"/>
                  <a:gd name="connsiteX8002" fmla="*/ 1355924 w 2534905"/>
                  <a:gd name="connsiteY8002" fmla="*/ 701729 h 1957656"/>
                  <a:gd name="connsiteX8003" fmla="*/ 1355924 w 2534905"/>
                  <a:gd name="connsiteY8003" fmla="*/ 700299 h 1957656"/>
                  <a:gd name="connsiteX8004" fmla="*/ 1354175 w 2534905"/>
                  <a:gd name="connsiteY8004" fmla="*/ 699027 h 1957656"/>
                  <a:gd name="connsiteX8005" fmla="*/ 1346226 w 2534905"/>
                  <a:gd name="connsiteY8005" fmla="*/ 698709 h 1957656"/>
                  <a:gd name="connsiteX8006" fmla="*/ 1343842 w 2534905"/>
                  <a:gd name="connsiteY8006" fmla="*/ 699345 h 1957656"/>
                  <a:gd name="connsiteX8007" fmla="*/ 1339868 w 2534905"/>
                  <a:gd name="connsiteY8007" fmla="*/ 699027 h 1957656"/>
                  <a:gd name="connsiteX8008" fmla="*/ 1334940 w 2534905"/>
                  <a:gd name="connsiteY8008" fmla="*/ 694575 h 1957656"/>
                  <a:gd name="connsiteX8009" fmla="*/ 1334621 w 2534905"/>
                  <a:gd name="connsiteY8009" fmla="*/ 690919 h 1957656"/>
                  <a:gd name="connsiteX8010" fmla="*/ 1332714 w 2534905"/>
                  <a:gd name="connsiteY8010" fmla="*/ 687580 h 1957656"/>
                  <a:gd name="connsiteX8011" fmla="*/ 1331123 w 2534905"/>
                  <a:gd name="connsiteY8011" fmla="*/ 687103 h 1957656"/>
                  <a:gd name="connsiteX8012" fmla="*/ 1327626 w 2534905"/>
                  <a:gd name="connsiteY8012" fmla="*/ 687103 h 1957656"/>
                  <a:gd name="connsiteX8013" fmla="*/ 1323333 w 2534905"/>
                  <a:gd name="connsiteY8013" fmla="*/ 688375 h 1957656"/>
                  <a:gd name="connsiteX8014" fmla="*/ 1314272 w 2534905"/>
                  <a:gd name="connsiteY8014" fmla="*/ 691555 h 1957656"/>
                  <a:gd name="connsiteX8015" fmla="*/ 1305369 w 2534905"/>
                  <a:gd name="connsiteY8015" fmla="*/ 698391 h 1957656"/>
                  <a:gd name="connsiteX8016" fmla="*/ 1302348 w 2534905"/>
                  <a:gd name="connsiteY8016" fmla="*/ 703319 h 1957656"/>
                  <a:gd name="connsiteX8017" fmla="*/ 1295990 w 2534905"/>
                  <a:gd name="connsiteY8017" fmla="*/ 707929 h 1957656"/>
                  <a:gd name="connsiteX8018" fmla="*/ 1295036 w 2534905"/>
                  <a:gd name="connsiteY8018" fmla="*/ 709201 h 1957656"/>
                  <a:gd name="connsiteX8019" fmla="*/ 1296307 w 2534905"/>
                  <a:gd name="connsiteY8019" fmla="*/ 711745 h 1957656"/>
                  <a:gd name="connsiteX8020" fmla="*/ 1297897 w 2534905"/>
                  <a:gd name="connsiteY8020" fmla="*/ 712381 h 1957656"/>
                  <a:gd name="connsiteX8021" fmla="*/ 1300759 w 2534905"/>
                  <a:gd name="connsiteY8021" fmla="*/ 712858 h 1957656"/>
                  <a:gd name="connsiteX8022" fmla="*/ 1307277 w 2534905"/>
                  <a:gd name="connsiteY8022" fmla="*/ 712858 h 1957656"/>
                  <a:gd name="connsiteX8023" fmla="*/ 1308389 w 2534905"/>
                  <a:gd name="connsiteY8023" fmla="*/ 713494 h 1957656"/>
                  <a:gd name="connsiteX8024" fmla="*/ 1307277 w 2534905"/>
                  <a:gd name="connsiteY8024" fmla="*/ 715242 h 1957656"/>
                  <a:gd name="connsiteX8025" fmla="*/ 1303939 w 2534905"/>
                  <a:gd name="connsiteY8025" fmla="*/ 721761 h 1957656"/>
                  <a:gd name="connsiteX8026" fmla="*/ 1302031 w 2534905"/>
                  <a:gd name="connsiteY8026" fmla="*/ 722714 h 1957656"/>
                  <a:gd name="connsiteX8027" fmla="*/ 1299328 w 2534905"/>
                  <a:gd name="connsiteY8027" fmla="*/ 722238 h 1957656"/>
                  <a:gd name="connsiteX8028" fmla="*/ 1295671 w 2534905"/>
                  <a:gd name="connsiteY8028" fmla="*/ 720489 h 1957656"/>
                  <a:gd name="connsiteX8029" fmla="*/ 1293605 w 2534905"/>
                  <a:gd name="connsiteY8029" fmla="*/ 718740 h 1957656"/>
                  <a:gd name="connsiteX8030" fmla="*/ 1291538 w 2534905"/>
                  <a:gd name="connsiteY8030" fmla="*/ 717786 h 1957656"/>
                  <a:gd name="connsiteX8031" fmla="*/ 1289630 w 2534905"/>
                  <a:gd name="connsiteY8031" fmla="*/ 717786 h 1957656"/>
                  <a:gd name="connsiteX8032" fmla="*/ 1287404 w 2534905"/>
                  <a:gd name="connsiteY8032" fmla="*/ 718581 h 1957656"/>
                  <a:gd name="connsiteX8033" fmla="*/ 1283589 w 2534905"/>
                  <a:gd name="connsiteY8033" fmla="*/ 721602 h 1957656"/>
                  <a:gd name="connsiteX8034" fmla="*/ 1279774 w 2534905"/>
                  <a:gd name="connsiteY8034" fmla="*/ 725099 h 1957656"/>
                  <a:gd name="connsiteX8035" fmla="*/ 1278661 w 2534905"/>
                  <a:gd name="connsiteY8035" fmla="*/ 726848 h 1957656"/>
                  <a:gd name="connsiteX8036" fmla="*/ 1279455 w 2534905"/>
                  <a:gd name="connsiteY8036" fmla="*/ 730186 h 1957656"/>
                  <a:gd name="connsiteX8037" fmla="*/ 1278820 w 2534905"/>
                  <a:gd name="connsiteY8037" fmla="*/ 731140 h 1957656"/>
                  <a:gd name="connsiteX8038" fmla="*/ 1277071 w 2534905"/>
                  <a:gd name="connsiteY8038" fmla="*/ 731935 h 1957656"/>
                  <a:gd name="connsiteX8039" fmla="*/ 1276435 w 2534905"/>
                  <a:gd name="connsiteY8039" fmla="*/ 732730 h 1957656"/>
                  <a:gd name="connsiteX8040" fmla="*/ 1278025 w 2534905"/>
                  <a:gd name="connsiteY8040" fmla="*/ 735751 h 1957656"/>
                  <a:gd name="connsiteX8041" fmla="*/ 1277390 w 2534905"/>
                  <a:gd name="connsiteY8041" fmla="*/ 739248 h 1957656"/>
                  <a:gd name="connsiteX8042" fmla="*/ 1275640 w 2534905"/>
                  <a:gd name="connsiteY8042" fmla="*/ 745130 h 1957656"/>
                  <a:gd name="connsiteX8043" fmla="*/ 1275640 w 2534905"/>
                  <a:gd name="connsiteY8043" fmla="*/ 749423 h 1957656"/>
                  <a:gd name="connsiteX8044" fmla="*/ 1281205 w 2534905"/>
                  <a:gd name="connsiteY8044" fmla="*/ 756259 h 1957656"/>
                  <a:gd name="connsiteX8045" fmla="*/ 1284066 w 2534905"/>
                  <a:gd name="connsiteY8045" fmla="*/ 758167 h 1957656"/>
                  <a:gd name="connsiteX8046" fmla="*/ 1286133 w 2534905"/>
                  <a:gd name="connsiteY8046" fmla="*/ 758167 h 1957656"/>
                  <a:gd name="connsiteX8047" fmla="*/ 1294241 w 2534905"/>
                  <a:gd name="connsiteY8047" fmla="*/ 755305 h 1957656"/>
                  <a:gd name="connsiteX8048" fmla="*/ 1294877 w 2534905"/>
                  <a:gd name="connsiteY8048" fmla="*/ 755305 h 1957656"/>
                  <a:gd name="connsiteX8049" fmla="*/ 1292015 w 2534905"/>
                  <a:gd name="connsiteY8049" fmla="*/ 759597 h 1957656"/>
                  <a:gd name="connsiteX8050" fmla="*/ 1292015 w 2534905"/>
                  <a:gd name="connsiteY8050" fmla="*/ 760869 h 1957656"/>
                  <a:gd name="connsiteX8051" fmla="*/ 1295195 w 2534905"/>
                  <a:gd name="connsiteY8051" fmla="*/ 763095 h 1957656"/>
                  <a:gd name="connsiteX8052" fmla="*/ 1290267 w 2534905"/>
                  <a:gd name="connsiteY8052" fmla="*/ 762141 h 1957656"/>
                  <a:gd name="connsiteX8053" fmla="*/ 1288200 w 2534905"/>
                  <a:gd name="connsiteY8053" fmla="*/ 762459 h 1957656"/>
                  <a:gd name="connsiteX8054" fmla="*/ 1285179 w 2534905"/>
                  <a:gd name="connsiteY8054" fmla="*/ 763413 h 1957656"/>
                  <a:gd name="connsiteX8055" fmla="*/ 1283113 w 2534905"/>
                  <a:gd name="connsiteY8055" fmla="*/ 765003 h 1957656"/>
                  <a:gd name="connsiteX8056" fmla="*/ 1282000 w 2534905"/>
                  <a:gd name="connsiteY8056" fmla="*/ 767069 h 1957656"/>
                  <a:gd name="connsiteX8057" fmla="*/ 1275958 w 2534905"/>
                  <a:gd name="connsiteY8057" fmla="*/ 774541 h 1957656"/>
                  <a:gd name="connsiteX8058" fmla="*/ 1275481 w 2534905"/>
                  <a:gd name="connsiteY8058" fmla="*/ 778834 h 1957656"/>
                  <a:gd name="connsiteX8059" fmla="*/ 1275481 w 2534905"/>
                  <a:gd name="connsiteY8059" fmla="*/ 780582 h 1957656"/>
                  <a:gd name="connsiteX8060" fmla="*/ 1277390 w 2534905"/>
                  <a:gd name="connsiteY8060" fmla="*/ 785034 h 1957656"/>
                  <a:gd name="connsiteX8061" fmla="*/ 1283748 w 2534905"/>
                  <a:gd name="connsiteY8061" fmla="*/ 791870 h 1957656"/>
                  <a:gd name="connsiteX8062" fmla="*/ 1286610 w 2534905"/>
                  <a:gd name="connsiteY8062" fmla="*/ 795367 h 1957656"/>
                  <a:gd name="connsiteX8063" fmla="*/ 1288200 w 2534905"/>
                  <a:gd name="connsiteY8063" fmla="*/ 798070 h 1957656"/>
                  <a:gd name="connsiteX8064" fmla="*/ 1290108 w 2534905"/>
                  <a:gd name="connsiteY8064" fmla="*/ 800137 h 1957656"/>
                  <a:gd name="connsiteX8065" fmla="*/ 1292492 w 2534905"/>
                  <a:gd name="connsiteY8065" fmla="*/ 801568 h 1957656"/>
                  <a:gd name="connsiteX8066" fmla="*/ 1295831 w 2534905"/>
                  <a:gd name="connsiteY8066" fmla="*/ 802521 h 1957656"/>
                  <a:gd name="connsiteX8067" fmla="*/ 1299964 w 2534905"/>
                  <a:gd name="connsiteY8067" fmla="*/ 802839 h 1957656"/>
                  <a:gd name="connsiteX8068" fmla="*/ 1303461 w 2534905"/>
                  <a:gd name="connsiteY8068" fmla="*/ 803952 h 1957656"/>
                  <a:gd name="connsiteX8069" fmla="*/ 1306165 w 2534905"/>
                  <a:gd name="connsiteY8069" fmla="*/ 805860 h 1957656"/>
                  <a:gd name="connsiteX8070" fmla="*/ 1311888 w 2534905"/>
                  <a:gd name="connsiteY8070" fmla="*/ 808404 h 1957656"/>
                  <a:gd name="connsiteX8071" fmla="*/ 1325400 w 2534905"/>
                  <a:gd name="connsiteY8071" fmla="*/ 813014 h 1957656"/>
                  <a:gd name="connsiteX8072" fmla="*/ 1326354 w 2534905"/>
                  <a:gd name="connsiteY8072" fmla="*/ 812696 h 1957656"/>
                  <a:gd name="connsiteX8073" fmla="*/ 1328580 w 2534905"/>
                  <a:gd name="connsiteY8073" fmla="*/ 809358 h 1957656"/>
                  <a:gd name="connsiteX8074" fmla="*/ 1329693 w 2534905"/>
                  <a:gd name="connsiteY8074" fmla="*/ 809040 h 1957656"/>
                  <a:gd name="connsiteX8075" fmla="*/ 1330965 w 2534905"/>
                  <a:gd name="connsiteY8075" fmla="*/ 809358 h 1957656"/>
                  <a:gd name="connsiteX8076" fmla="*/ 1334462 w 2534905"/>
                  <a:gd name="connsiteY8076" fmla="*/ 812696 h 1957656"/>
                  <a:gd name="connsiteX8077" fmla="*/ 1337164 w 2534905"/>
                  <a:gd name="connsiteY8077" fmla="*/ 816035 h 1957656"/>
                  <a:gd name="connsiteX8078" fmla="*/ 1339550 w 2534905"/>
                  <a:gd name="connsiteY8078" fmla="*/ 818260 h 1957656"/>
                  <a:gd name="connsiteX8079" fmla="*/ 1341457 w 2534905"/>
                  <a:gd name="connsiteY8079" fmla="*/ 819214 h 1957656"/>
                  <a:gd name="connsiteX8080" fmla="*/ 1344478 w 2534905"/>
                  <a:gd name="connsiteY8080" fmla="*/ 819691 h 1957656"/>
                  <a:gd name="connsiteX8081" fmla="*/ 1348771 w 2534905"/>
                  <a:gd name="connsiteY8081" fmla="*/ 819691 h 1957656"/>
                  <a:gd name="connsiteX8082" fmla="*/ 1351632 w 2534905"/>
                  <a:gd name="connsiteY8082" fmla="*/ 819055 h 1957656"/>
                  <a:gd name="connsiteX8083" fmla="*/ 1355129 w 2534905"/>
                  <a:gd name="connsiteY8083" fmla="*/ 816988 h 1957656"/>
                  <a:gd name="connsiteX8084" fmla="*/ 1359263 w 2534905"/>
                  <a:gd name="connsiteY8084" fmla="*/ 815876 h 1957656"/>
                  <a:gd name="connsiteX8085" fmla="*/ 1362602 w 2534905"/>
                  <a:gd name="connsiteY8085" fmla="*/ 817783 h 1957656"/>
                  <a:gd name="connsiteX8086" fmla="*/ 1362919 w 2534905"/>
                  <a:gd name="connsiteY8086" fmla="*/ 819373 h 1957656"/>
                  <a:gd name="connsiteX8087" fmla="*/ 1362283 w 2534905"/>
                  <a:gd name="connsiteY8087" fmla="*/ 821599 h 1957656"/>
                  <a:gd name="connsiteX8088" fmla="*/ 1362283 w 2534905"/>
                  <a:gd name="connsiteY8088" fmla="*/ 822871 h 1957656"/>
                  <a:gd name="connsiteX8089" fmla="*/ 1365463 w 2534905"/>
                  <a:gd name="connsiteY8089" fmla="*/ 823189 h 1957656"/>
                  <a:gd name="connsiteX8090" fmla="*/ 1364827 w 2534905"/>
                  <a:gd name="connsiteY8090" fmla="*/ 824143 h 1957656"/>
                  <a:gd name="connsiteX8091" fmla="*/ 1361489 w 2534905"/>
                  <a:gd name="connsiteY8091" fmla="*/ 827163 h 1957656"/>
                  <a:gd name="connsiteX8092" fmla="*/ 1356242 w 2534905"/>
                  <a:gd name="connsiteY8092" fmla="*/ 830820 h 1957656"/>
                  <a:gd name="connsiteX8093" fmla="*/ 1354175 w 2534905"/>
                  <a:gd name="connsiteY8093" fmla="*/ 829548 h 1957656"/>
                  <a:gd name="connsiteX8094" fmla="*/ 1354812 w 2534905"/>
                  <a:gd name="connsiteY8094" fmla="*/ 828117 h 1957656"/>
                  <a:gd name="connsiteX8095" fmla="*/ 1360216 w 2534905"/>
                  <a:gd name="connsiteY8095" fmla="*/ 821917 h 1957656"/>
                  <a:gd name="connsiteX8096" fmla="*/ 1360216 w 2534905"/>
                  <a:gd name="connsiteY8096" fmla="*/ 821122 h 1957656"/>
                  <a:gd name="connsiteX8097" fmla="*/ 1353221 w 2534905"/>
                  <a:gd name="connsiteY8097" fmla="*/ 823189 h 1957656"/>
                  <a:gd name="connsiteX8098" fmla="*/ 1344478 w 2534905"/>
                  <a:gd name="connsiteY8098" fmla="*/ 824937 h 1957656"/>
                  <a:gd name="connsiteX8099" fmla="*/ 1341616 w 2534905"/>
                  <a:gd name="connsiteY8099" fmla="*/ 826368 h 1957656"/>
                  <a:gd name="connsiteX8100" fmla="*/ 1340981 w 2534905"/>
                  <a:gd name="connsiteY8100" fmla="*/ 828276 h 1957656"/>
                  <a:gd name="connsiteX8101" fmla="*/ 1340981 w 2534905"/>
                  <a:gd name="connsiteY8101" fmla="*/ 830025 h 1957656"/>
                  <a:gd name="connsiteX8102" fmla="*/ 1341616 w 2534905"/>
                  <a:gd name="connsiteY8102" fmla="*/ 834635 h 1957656"/>
                  <a:gd name="connsiteX8103" fmla="*/ 1342570 w 2534905"/>
                  <a:gd name="connsiteY8103" fmla="*/ 835430 h 1957656"/>
                  <a:gd name="connsiteX8104" fmla="*/ 1346545 w 2534905"/>
                  <a:gd name="connsiteY8104" fmla="*/ 835430 h 1957656"/>
                  <a:gd name="connsiteX8105" fmla="*/ 1346545 w 2534905"/>
                  <a:gd name="connsiteY8105" fmla="*/ 836066 h 1957656"/>
                  <a:gd name="connsiteX8106" fmla="*/ 1342093 w 2534905"/>
                  <a:gd name="connsiteY8106" fmla="*/ 839722 h 1957656"/>
                  <a:gd name="connsiteX8107" fmla="*/ 1335257 w 2534905"/>
                  <a:gd name="connsiteY8107" fmla="*/ 844333 h 1957656"/>
                  <a:gd name="connsiteX8108" fmla="*/ 1332714 w 2534905"/>
                  <a:gd name="connsiteY8108" fmla="*/ 846717 h 1957656"/>
                  <a:gd name="connsiteX8109" fmla="*/ 1331601 w 2534905"/>
                  <a:gd name="connsiteY8109" fmla="*/ 852123 h 1957656"/>
                  <a:gd name="connsiteX8110" fmla="*/ 1331919 w 2534905"/>
                  <a:gd name="connsiteY8110" fmla="*/ 853553 h 1957656"/>
                  <a:gd name="connsiteX8111" fmla="*/ 1335098 w 2534905"/>
                  <a:gd name="connsiteY8111" fmla="*/ 855143 h 1957656"/>
                  <a:gd name="connsiteX8112" fmla="*/ 1342570 w 2534905"/>
                  <a:gd name="connsiteY8112" fmla="*/ 854189 h 1957656"/>
                  <a:gd name="connsiteX8113" fmla="*/ 1346863 w 2534905"/>
                  <a:gd name="connsiteY8113" fmla="*/ 852918 h 1957656"/>
                  <a:gd name="connsiteX8114" fmla="*/ 1348930 w 2534905"/>
                  <a:gd name="connsiteY8114" fmla="*/ 851169 h 1957656"/>
                  <a:gd name="connsiteX8115" fmla="*/ 1350519 w 2534905"/>
                  <a:gd name="connsiteY8115" fmla="*/ 847671 h 1957656"/>
                  <a:gd name="connsiteX8116" fmla="*/ 1351791 w 2534905"/>
                  <a:gd name="connsiteY8116" fmla="*/ 843061 h 1957656"/>
                  <a:gd name="connsiteX8117" fmla="*/ 1352268 w 2534905"/>
                  <a:gd name="connsiteY8117" fmla="*/ 842266 h 1957656"/>
                  <a:gd name="connsiteX8118" fmla="*/ 1353062 w 2534905"/>
                  <a:gd name="connsiteY8118" fmla="*/ 842266 h 1957656"/>
                  <a:gd name="connsiteX8119" fmla="*/ 1354175 w 2534905"/>
                  <a:gd name="connsiteY8119" fmla="*/ 842425 h 1957656"/>
                  <a:gd name="connsiteX8120" fmla="*/ 1355447 w 2534905"/>
                  <a:gd name="connsiteY8120" fmla="*/ 843538 h 1957656"/>
                  <a:gd name="connsiteX8121" fmla="*/ 1356879 w 2534905"/>
                  <a:gd name="connsiteY8121" fmla="*/ 845446 h 1957656"/>
                  <a:gd name="connsiteX8122" fmla="*/ 1357832 w 2534905"/>
                  <a:gd name="connsiteY8122" fmla="*/ 847671 h 1957656"/>
                  <a:gd name="connsiteX8123" fmla="*/ 1358309 w 2534905"/>
                  <a:gd name="connsiteY8123" fmla="*/ 850215 h 1957656"/>
                  <a:gd name="connsiteX8124" fmla="*/ 1358309 w 2534905"/>
                  <a:gd name="connsiteY8124" fmla="*/ 852918 h 1957656"/>
                  <a:gd name="connsiteX8125" fmla="*/ 1357991 w 2534905"/>
                  <a:gd name="connsiteY8125" fmla="*/ 857846 h 1957656"/>
                  <a:gd name="connsiteX8126" fmla="*/ 1358944 w 2534905"/>
                  <a:gd name="connsiteY8126" fmla="*/ 860548 h 1957656"/>
                  <a:gd name="connsiteX8127" fmla="*/ 1360057 w 2534905"/>
                  <a:gd name="connsiteY8127" fmla="*/ 861025 h 1957656"/>
                  <a:gd name="connsiteX8128" fmla="*/ 1364509 w 2534905"/>
                  <a:gd name="connsiteY8128" fmla="*/ 861343 h 1957656"/>
                  <a:gd name="connsiteX8129" fmla="*/ 1363555 w 2534905"/>
                  <a:gd name="connsiteY8129" fmla="*/ 862297 h 1957656"/>
                  <a:gd name="connsiteX8130" fmla="*/ 1358786 w 2534905"/>
                  <a:gd name="connsiteY8130" fmla="*/ 865159 h 1957656"/>
                  <a:gd name="connsiteX8131" fmla="*/ 1350837 w 2534905"/>
                  <a:gd name="connsiteY8131" fmla="*/ 868656 h 1957656"/>
                  <a:gd name="connsiteX8132" fmla="*/ 1345909 w 2534905"/>
                  <a:gd name="connsiteY8132" fmla="*/ 872313 h 1957656"/>
                  <a:gd name="connsiteX8133" fmla="*/ 1341457 w 2534905"/>
                  <a:gd name="connsiteY8133" fmla="*/ 877400 h 1957656"/>
                  <a:gd name="connsiteX8134" fmla="*/ 1337801 w 2534905"/>
                  <a:gd name="connsiteY8134" fmla="*/ 880898 h 1957656"/>
                  <a:gd name="connsiteX8135" fmla="*/ 1334940 w 2534905"/>
                  <a:gd name="connsiteY8135" fmla="*/ 882805 h 1957656"/>
                  <a:gd name="connsiteX8136" fmla="*/ 1327467 w 2534905"/>
                  <a:gd name="connsiteY8136" fmla="*/ 888688 h 1957656"/>
                  <a:gd name="connsiteX8137" fmla="*/ 1324128 w 2534905"/>
                  <a:gd name="connsiteY8137" fmla="*/ 890118 h 1957656"/>
                  <a:gd name="connsiteX8138" fmla="*/ 1321426 w 2534905"/>
                  <a:gd name="connsiteY8138" fmla="*/ 889641 h 1957656"/>
                  <a:gd name="connsiteX8139" fmla="*/ 1316498 w 2534905"/>
                  <a:gd name="connsiteY8139" fmla="*/ 888052 h 1957656"/>
                  <a:gd name="connsiteX8140" fmla="*/ 1313318 w 2534905"/>
                  <a:gd name="connsiteY8140" fmla="*/ 889165 h 1957656"/>
                  <a:gd name="connsiteX8141" fmla="*/ 1309026 w 2534905"/>
                  <a:gd name="connsiteY8141" fmla="*/ 889165 h 1957656"/>
                  <a:gd name="connsiteX8142" fmla="*/ 1307754 w 2534905"/>
                  <a:gd name="connsiteY8142" fmla="*/ 889800 h 1957656"/>
                  <a:gd name="connsiteX8143" fmla="*/ 1306800 w 2534905"/>
                  <a:gd name="connsiteY8143" fmla="*/ 890913 h 1957656"/>
                  <a:gd name="connsiteX8144" fmla="*/ 1301394 w 2534905"/>
                  <a:gd name="connsiteY8144" fmla="*/ 904903 h 1957656"/>
                  <a:gd name="connsiteX8145" fmla="*/ 1301872 w 2534905"/>
                  <a:gd name="connsiteY8145" fmla="*/ 906493 h 1957656"/>
                  <a:gd name="connsiteX8146" fmla="*/ 1306800 w 2534905"/>
                  <a:gd name="connsiteY8146" fmla="*/ 911103 h 1957656"/>
                  <a:gd name="connsiteX8147" fmla="*/ 1308867 w 2534905"/>
                  <a:gd name="connsiteY8147" fmla="*/ 915555 h 1957656"/>
                  <a:gd name="connsiteX8148" fmla="*/ 1311569 w 2534905"/>
                  <a:gd name="connsiteY8148" fmla="*/ 923186 h 1957656"/>
                  <a:gd name="connsiteX8149" fmla="*/ 1312682 w 2534905"/>
                  <a:gd name="connsiteY8149" fmla="*/ 927955 h 1957656"/>
                  <a:gd name="connsiteX8150" fmla="*/ 1310934 w 2534905"/>
                  <a:gd name="connsiteY8150" fmla="*/ 933360 h 1957656"/>
                  <a:gd name="connsiteX8151" fmla="*/ 1309980 w 2534905"/>
                  <a:gd name="connsiteY8151" fmla="*/ 941627 h 1957656"/>
                  <a:gd name="connsiteX8152" fmla="*/ 1308708 w 2534905"/>
                  <a:gd name="connsiteY8152" fmla="*/ 943217 h 1957656"/>
                  <a:gd name="connsiteX8153" fmla="*/ 1306165 w 2534905"/>
                  <a:gd name="connsiteY8153" fmla="*/ 944489 h 1957656"/>
                  <a:gd name="connsiteX8154" fmla="*/ 1302348 w 2534905"/>
                  <a:gd name="connsiteY8154" fmla="*/ 944807 h 1957656"/>
                  <a:gd name="connsiteX8155" fmla="*/ 1292333 w 2534905"/>
                  <a:gd name="connsiteY8155" fmla="*/ 943058 h 1957656"/>
                  <a:gd name="connsiteX8156" fmla="*/ 1290425 w 2534905"/>
                  <a:gd name="connsiteY8156" fmla="*/ 943694 h 1957656"/>
                  <a:gd name="connsiteX8157" fmla="*/ 1290108 w 2534905"/>
                  <a:gd name="connsiteY8157" fmla="*/ 944330 h 1957656"/>
                  <a:gd name="connsiteX8158" fmla="*/ 1290902 w 2534905"/>
                  <a:gd name="connsiteY8158" fmla="*/ 946874 h 1957656"/>
                  <a:gd name="connsiteX8159" fmla="*/ 1297897 w 2534905"/>
                  <a:gd name="connsiteY8159" fmla="*/ 953869 h 1957656"/>
                  <a:gd name="connsiteX8160" fmla="*/ 1298692 w 2534905"/>
                  <a:gd name="connsiteY8160" fmla="*/ 955617 h 1957656"/>
                  <a:gd name="connsiteX8161" fmla="*/ 1297420 w 2534905"/>
                  <a:gd name="connsiteY8161" fmla="*/ 959115 h 1957656"/>
                  <a:gd name="connsiteX8162" fmla="*/ 1297103 w 2534905"/>
                  <a:gd name="connsiteY8162" fmla="*/ 959115 h 1957656"/>
                  <a:gd name="connsiteX8163" fmla="*/ 1296625 w 2534905"/>
                  <a:gd name="connsiteY8163" fmla="*/ 955617 h 1957656"/>
                  <a:gd name="connsiteX8164" fmla="*/ 1294558 w 2534905"/>
                  <a:gd name="connsiteY8164" fmla="*/ 953074 h 1957656"/>
                  <a:gd name="connsiteX8165" fmla="*/ 1280887 w 2534905"/>
                  <a:gd name="connsiteY8165" fmla="*/ 941150 h 1957656"/>
                  <a:gd name="connsiteX8166" fmla="*/ 1279138 w 2534905"/>
                  <a:gd name="connsiteY8166" fmla="*/ 938925 h 1957656"/>
                  <a:gd name="connsiteX8167" fmla="*/ 1279138 w 2534905"/>
                  <a:gd name="connsiteY8167" fmla="*/ 938130 h 1957656"/>
                  <a:gd name="connsiteX8168" fmla="*/ 1279614 w 2534905"/>
                  <a:gd name="connsiteY8168" fmla="*/ 937494 h 1957656"/>
                  <a:gd name="connsiteX8169" fmla="*/ 1281205 w 2534905"/>
                  <a:gd name="connsiteY8169" fmla="*/ 937176 h 1957656"/>
                  <a:gd name="connsiteX8170" fmla="*/ 1285020 w 2534905"/>
                  <a:gd name="connsiteY8170" fmla="*/ 940673 h 1957656"/>
                  <a:gd name="connsiteX8171" fmla="*/ 1288517 w 2534905"/>
                  <a:gd name="connsiteY8171" fmla="*/ 940673 h 1957656"/>
                  <a:gd name="connsiteX8172" fmla="*/ 1290743 w 2534905"/>
                  <a:gd name="connsiteY8172" fmla="*/ 939720 h 1957656"/>
                  <a:gd name="connsiteX8173" fmla="*/ 1292651 w 2534905"/>
                  <a:gd name="connsiteY8173" fmla="*/ 940037 h 1957656"/>
                  <a:gd name="connsiteX8174" fmla="*/ 1295353 w 2534905"/>
                  <a:gd name="connsiteY8174" fmla="*/ 941627 h 1957656"/>
                  <a:gd name="connsiteX8175" fmla="*/ 1298056 w 2534905"/>
                  <a:gd name="connsiteY8175" fmla="*/ 942104 h 1957656"/>
                  <a:gd name="connsiteX8176" fmla="*/ 1302667 w 2534905"/>
                  <a:gd name="connsiteY8176" fmla="*/ 941627 h 1957656"/>
                  <a:gd name="connsiteX8177" fmla="*/ 1304098 w 2534905"/>
                  <a:gd name="connsiteY8177" fmla="*/ 941627 h 1957656"/>
                  <a:gd name="connsiteX8178" fmla="*/ 1305687 w 2534905"/>
                  <a:gd name="connsiteY8178" fmla="*/ 941468 h 1957656"/>
                  <a:gd name="connsiteX8179" fmla="*/ 1306959 w 2534905"/>
                  <a:gd name="connsiteY8179" fmla="*/ 940991 h 1957656"/>
                  <a:gd name="connsiteX8180" fmla="*/ 1308072 w 2534905"/>
                  <a:gd name="connsiteY8180" fmla="*/ 939879 h 1957656"/>
                  <a:gd name="connsiteX8181" fmla="*/ 1308389 w 2534905"/>
                  <a:gd name="connsiteY8181" fmla="*/ 937812 h 1957656"/>
                  <a:gd name="connsiteX8182" fmla="*/ 1308389 w 2534905"/>
                  <a:gd name="connsiteY8182" fmla="*/ 934950 h 1957656"/>
                  <a:gd name="connsiteX8183" fmla="*/ 1308072 w 2534905"/>
                  <a:gd name="connsiteY8183" fmla="*/ 933042 h 1957656"/>
                  <a:gd name="connsiteX8184" fmla="*/ 1304892 w 2534905"/>
                  <a:gd name="connsiteY8184" fmla="*/ 930499 h 1957656"/>
                  <a:gd name="connsiteX8185" fmla="*/ 1304098 w 2534905"/>
                  <a:gd name="connsiteY8185" fmla="*/ 930181 h 1957656"/>
                  <a:gd name="connsiteX8186" fmla="*/ 1302031 w 2534905"/>
                  <a:gd name="connsiteY8186" fmla="*/ 930181 h 1957656"/>
                  <a:gd name="connsiteX8187" fmla="*/ 1297738 w 2534905"/>
                  <a:gd name="connsiteY8187" fmla="*/ 931612 h 1957656"/>
                  <a:gd name="connsiteX8188" fmla="*/ 1297738 w 2534905"/>
                  <a:gd name="connsiteY8188" fmla="*/ 931135 h 1957656"/>
                  <a:gd name="connsiteX8189" fmla="*/ 1300123 w 2534905"/>
                  <a:gd name="connsiteY8189" fmla="*/ 926047 h 1957656"/>
                  <a:gd name="connsiteX8190" fmla="*/ 1299487 w 2534905"/>
                  <a:gd name="connsiteY8190" fmla="*/ 925094 h 1957656"/>
                  <a:gd name="connsiteX8191" fmla="*/ 1294877 w 2534905"/>
                  <a:gd name="connsiteY8191" fmla="*/ 926047 h 1957656"/>
                  <a:gd name="connsiteX8192" fmla="*/ 1291061 w 2534905"/>
                  <a:gd name="connsiteY8192" fmla="*/ 927319 h 1957656"/>
                  <a:gd name="connsiteX8193" fmla="*/ 1287404 w 2534905"/>
                  <a:gd name="connsiteY8193" fmla="*/ 927319 h 1957656"/>
                  <a:gd name="connsiteX8194" fmla="*/ 1286610 w 2534905"/>
                  <a:gd name="connsiteY8194" fmla="*/ 926365 h 1957656"/>
                  <a:gd name="connsiteX8195" fmla="*/ 1286133 w 2534905"/>
                  <a:gd name="connsiteY8195" fmla="*/ 922073 h 1957656"/>
                  <a:gd name="connsiteX8196" fmla="*/ 1285338 w 2534905"/>
                  <a:gd name="connsiteY8196" fmla="*/ 920642 h 1957656"/>
                  <a:gd name="connsiteX8197" fmla="*/ 1280887 w 2534905"/>
                  <a:gd name="connsiteY8197" fmla="*/ 915555 h 1957656"/>
                  <a:gd name="connsiteX8198" fmla="*/ 1280887 w 2534905"/>
                  <a:gd name="connsiteY8198" fmla="*/ 913329 h 1957656"/>
                  <a:gd name="connsiteX8199" fmla="*/ 1284861 w 2534905"/>
                  <a:gd name="connsiteY8199" fmla="*/ 907129 h 1957656"/>
                  <a:gd name="connsiteX8200" fmla="*/ 1285656 w 2534905"/>
                  <a:gd name="connsiteY8200" fmla="*/ 905221 h 1957656"/>
                  <a:gd name="connsiteX8201" fmla="*/ 1286450 w 2534905"/>
                  <a:gd name="connsiteY8201" fmla="*/ 899657 h 1957656"/>
                  <a:gd name="connsiteX8202" fmla="*/ 1290267 w 2534905"/>
                  <a:gd name="connsiteY8202" fmla="*/ 883600 h 1957656"/>
                  <a:gd name="connsiteX8203" fmla="*/ 1292174 w 2534905"/>
                  <a:gd name="connsiteY8203" fmla="*/ 878990 h 1957656"/>
                  <a:gd name="connsiteX8204" fmla="*/ 1289154 w 2534905"/>
                  <a:gd name="connsiteY8204" fmla="*/ 879626 h 1957656"/>
                  <a:gd name="connsiteX8205" fmla="*/ 1278661 w 2534905"/>
                  <a:gd name="connsiteY8205" fmla="*/ 883918 h 1957656"/>
                  <a:gd name="connsiteX8206" fmla="*/ 1278025 w 2534905"/>
                  <a:gd name="connsiteY8206" fmla="*/ 884713 h 1957656"/>
                  <a:gd name="connsiteX8207" fmla="*/ 1277071 w 2534905"/>
                  <a:gd name="connsiteY8207" fmla="*/ 887257 h 1957656"/>
                  <a:gd name="connsiteX8208" fmla="*/ 1275958 w 2534905"/>
                  <a:gd name="connsiteY8208" fmla="*/ 888370 h 1957656"/>
                  <a:gd name="connsiteX8209" fmla="*/ 1274210 w 2534905"/>
                  <a:gd name="connsiteY8209" fmla="*/ 889165 h 1957656"/>
                  <a:gd name="connsiteX8210" fmla="*/ 1270553 w 2534905"/>
                  <a:gd name="connsiteY8210" fmla="*/ 889641 h 1957656"/>
                  <a:gd name="connsiteX8211" fmla="*/ 1270553 w 2534905"/>
                  <a:gd name="connsiteY8211" fmla="*/ 888529 h 1957656"/>
                  <a:gd name="connsiteX8212" fmla="*/ 1277548 w 2534905"/>
                  <a:gd name="connsiteY8212" fmla="*/ 879467 h 1957656"/>
                  <a:gd name="connsiteX8213" fmla="*/ 1278820 w 2534905"/>
                  <a:gd name="connsiteY8213" fmla="*/ 877082 h 1957656"/>
                  <a:gd name="connsiteX8214" fmla="*/ 1278820 w 2534905"/>
                  <a:gd name="connsiteY8214" fmla="*/ 876128 h 1957656"/>
                  <a:gd name="connsiteX8215" fmla="*/ 1273256 w 2534905"/>
                  <a:gd name="connsiteY8215" fmla="*/ 879149 h 1957656"/>
                  <a:gd name="connsiteX8216" fmla="*/ 1263240 w 2534905"/>
                  <a:gd name="connsiteY8216" fmla="*/ 878831 h 1957656"/>
                  <a:gd name="connsiteX8217" fmla="*/ 1262604 w 2534905"/>
                  <a:gd name="connsiteY8217" fmla="*/ 878354 h 1957656"/>
                  <a:gd name="connsiteX8218" fmla="*/ 1260537 w 2534905"/>
                  <a:gd name="connsiteY8218" fmla="*/ 875015 h 1957656"/>
                  <a:gd name="connsiteX8219" fmla="*/ 1258629 w 2534905"/>
                  <a:gd name="connsiteY8219" fmla="*/ 872790 h 1957656"/>
                  <a:gd name="connsiteX8220" fmla="*/ 1254973 w 2534905"/>
                  <a:gd name="connsiteY8220" fmla="*/ 869133 h 1957656"/>
                  <a:gd name="connsiteX8221" fmla="*/ 1252906 w 2534905"/>
                  <a:gd name="connsiteY8221" fmla="*/ 867862 h 1957656"/>
                  <a:gd name="connsiteX8222" fmla="*/ 1250839 w 2534905"/>
                  <a:gd name="connsiteY8222" fmla="*/ 867067 h 1957656"/>
                  <a:gd name="connsiteX8223" fmla="*/ 1248773 w 2534905"/>
                  <a:gd name="connsiteY8223" fmla="*/ 867067 h 1957656"/>
                  <a:gd name="connsiteX8224" fmla="*/ 1246865 w 2534905"/>
                  <a:gd name="connsiteY8224" fmla="*/ 868179 h 1957656"/>
                  <a:gd name="connsiteX8225" fmla="*/ 1244163 w 2534905"/>
                  <a:gd name="connsiteY8225" fmla="*/ 867862 h 1957656"/>
                  <a:gd name="connsiteX8226" fmla="*/ 1238757 w 2534905"/>
                  <a:gd name="connsiteY8226" fmla="*/ 865318 h 1957656"/>
                  <a:gd name="connsiteX8227" fmla="*/ 1236055 w 2534905"/>
                  <a:gd name="connsiteY8227" fmla="*/ 865795 h 1957656"/>
                  <a:gd name="connsiteX8228" fmla="*/ 1235736 w 2534905"/>
                  <a:gd name="connsiteY8228" fmla="*/ 866431 h 1957656"/>
                  <a:gd name="connsiteX8229" fmla="*/ 1236532 w 2534905"/>
                  <a:gd name="connsiteY8229" fmla="*/ 869451 h 1957656"/>
                  <a:gd name="connsiteX8230" fmla="*/ 1239870 w 2534905"/>
                  <a:gd name="connsiteY8230" fmla="*/ 872472 h 1957656"/>
                  <a:gd name="connsiteX8231" fmla="*/ 1231286 w 2534905"/>
                  <a:gd name="connsiteY8231" fmla="*/ 874539 h 1957656"/>
                  <a:gd name="connsiteX8232" fmla="*/ 1227629 w 2534905"/>
                  <a:gd name="connsiteY8232" fmla="*/ 875969 h 1957656"/>
                  <a:gd name="connsiteX8233" fmla="*/ 1220475 w 2534905"/>
                  <a:gd name="connsiteY8233" fmla="*/ 872790 h 1957656"/>
                  <a:gd name="connsiteX8234" fmla="*/ 1218885 w 2534905"/>
                  <a:gd name="connsiteY8234" fmla="*/ 872790 h 1957656"/>
                  <a:gd name="connsiteX8235" fmla="*/ 1217773 w 2534905"/>
                  <a:gd name="connsiteY8235" fmla="*/ 873426 h 1957656"/>
                  <a:gd name="connsiteX8236" fmla="*/ 1215229 w 2534905"/>
                  <a:gd name="connsiteY8236" fmla="*/ 873744 h 1957656"/>
                  <a:gd name="connsiteX8237" fmla="*/ 1215706 w 2534905"/>
                  <a:gd name="connsiteY8237" fmla="*/ 875333 h 1957656"/>
                  <a:gd name="connsiteX8238" fmla="*/ 1219839 w 2534905"/>
                  <a:gd name="connsiteY8238" fmla="*/ 880739 h 1957656"/>
                  <a:gd name="connsiteX8239" fmla="*/ 1221111 w 2534905"/>
                  <a:gd name="connsiteY8239" fmla="*/ 881852 h 1957656"/>
                  <a:gd name="connsiteX8240" fmla="*/ 1223018 w 2534905"/>
                  <a:gd name="connsiteY8240" fmla="*/ 885190 h 1957656"/>
                  <a:gd name="connsiteX8241" fmla="*/ 1223018 w 2534905"/>
                  <a:gd name="connsiteY8241" fmla="*/ 885985 h 1957656"/>
                  <a:gd name="connsiteX8242" fmla="*/ 1219521 w 2534905"/>
                  <a:gd name="connsiteY8242" fmla="*/ 885190 h 1957656"/>
                  <a:gd name="connsiteX8243" fmla="*/ 1219521 w 2534905"/>
                  <a:gd name="connsiteY8243" fmla="*/ 885985 h 1957656"/>
                  <a:gd name="connsiteX8244" fmla="*/ 1221270 w 2534905"/>
                  <a:gd name="connsiteY8244" fmla="*/ 888688 h 1957656"/>
                  <a:gd name="connsiteX8245" fmla="*/ 1228265 w 2534905"/>
                  <a:gd name="connsiteY8245" fmla="*/ 895683 h 1957656"/>
                  <a:gd name="connsiteX8246" fmla="*/ 1230650 w 2534905"/>
                  <a:gd name="connsiteY8246" fmla="*/ 896636 h 1957656"/>
                  <a:gd name="connsiteX8247" fmla="*/ 1236373 w 2534905"/>
                  <a:gd name="connsiteY8247" fmla="*/ 894093 h 1957656"/>
                  <a:gd name="connsiteX8248" fmla="*/ 1241301 w 2534905"/>
                  <a:gd name="connsiteY8248" fmla="*/ 892821 h 1957656"/>
                  <a:gd name="connsiteX8249" fmla="*/ 1246865 w 2534905"/>
                  <a:gd name="connsiteY8249" fmla="*/ 893616 h 1957656"/>
                  <a:gd name="connsiteX8250" fmla="*/ 1252906 w 2534905"/>
                  <a:gd name="connsiteY8250" fmla="*/ 896477 h 1957656"/>
                  <a:gd name="connsiteX8251" fmla="*/ 1256562 w 2534905"/>
                  <a:gd name="connsiteY8251" fmla="*/ 898703 h 1957656"/>
                  <a:gd name="connsiteX8252" fmla="*/ 1257994 w 2534905"/>
                  <a:gd name="connsiteY8252" fmla="*/ 900293 h 1957656"/>
                  <a:gd name="connsiteX8253" fmla="*/ 1258471 w 2534905"/>
                  <a:gd name="connsiteY8253" fmla="*/ 901565 h 1957656"/>
                  <a:gd name="connsiteX8254" fmla="*/ 1257994 w 2534905"/>
                  <a:gd name="connsiteY8254" fmla="*/ 903632 h 1957656"/>
                  <a:gd name="connsiteX8255" fmla="*/ 1257994 w 2534905"/>
                  <a:gd name="connsiteY8255" fmla="*/ 905062 h 1957656"/>
                  <a:gd name="connsiteX8256" fmla="*/ 1256881 w 2534905"/>
                  <a:gd name="connsiteY8256" fmla="*/ 906493 h 1957656"/>
                  <a:gd name="connsiteX8257" fmla="*/ 1254655 w 2534905"/>
                  <a:gd name="connsiteY8257" fmla="*/ 907924 h 1957656"/>
                  <a:gd name="connsiteX8258" fmla="*/ 1249409 w 2534905"/>
                  <a:gd name="connsiteY8258" fmla="*/ 910309 h 1957656"/>
                  <a:gd name="connsiteX8259" fmla="*/ 1244957 w 2534905"/>
                  <a:gd name="connsiteY8259" fmla="*/ 909673 h 1957656"/>
                  <a:gd name="connsiteX8260" fmla="*/ 1235736 w 2534905"/>
                  <a:gd name="connsiteY8260" fmla="*/ 905698 h 1957656"/>
                  <a:gd name="connsiteX8261" fmla="*/ 1234465 w 2534905"/>
                  <a:gd name="connsiteY8261" fmla="*/ 904267 h 1957656"/>
                  <a:gd name="connsiteX8262" fmla="*/ 1232080 w 2534905"/>
                  <a:gd name="connsiteY8262" fmla="*/ 902678 h 1957656"/>
                  <a:gd name="connsiteX8263" fmla="*/ 1221905 w 2534905"/>
                  <a:gd name="connsiteY8263" fmla="*/ 891867 h 1957656"/>
                  <a:gd name="connsiteX8264" fmla="*/ 1218249 w 2534905"/>
                  <a:gd name="connsiteY8264" fmla="*/ 889005 h 1957656"/>
                  <a:gd name="connsiteX8265" fmla="*/ 1215547 w 2534905"/>
                  <a:gd name="connsiteY8265" fmla="*/ 887734 h 1957656"/>
                  <a:gd name="connsiteX8266" fmla="*/ 1213798 w 2534905"/>
                  <a:gd name="connsiteY8266" fmla="*/ 888052 h 1957656"/>
                  <a:gd name="connsiteX8267" fmla="*/ 1213003 w 2534905"/>
                  <a:gd name="connsiteY8267" fmla="*/ 889324 h 1957656"/>
                  <a:gd name="connsiteX8268" fmla="*/ 1213003 w 2534905"/>
                  <a:gd name="connsiteY8268" fmla="*/ 891390 h 1957656"/>
                  <a:gd name="connsiteX8269" fmla="*/ 1213480 w 2534905"/>
                  <a:gd name="connsiteY8269" fmla="*/ 893139 h 1957656"/>
                  <a:gd name="connsiteX8270" fmla="*/ 1216342 w 2534905"/>
                  <a:gd name="connsiteY8270" fmla="*/ 895842 h 1957656"/>
                  <a:gd name="connsiteX8271" fmla="*/ 1220316 w 2534905"/>
                  <a:gd name="connsiteY8271" fmla="*/ 898544 h 1957656"/>
                  <a:gd name="connsiteX8272" fmla="*/ 1221747 w 2534905"/>
                  <a:gd name="connsiteY8272" fmla="*/ 899975 h 1957656"/>
                  <a:gd name="connsiteX8273" fmla="*/ 1221747 w 2534905"/>
                  <a:gd name="connsiteY8273" fmla="*/ 900929 h 1957656"/>
                  <a:gd name="connsiteX8274" fmla="*/ 1220792 w 2534905"/>
                  <a:gd name="connsiteY8274" fmla="*/ 901406 h 1957656"/>
                  <a:gd name="connsiteX8275" fmla="*/ 1213798 w 2534905"/>
                  <a:gd name="connsiteY8275" fmla="*/ 902360 h 1957656"/>
                  <a:gd name="connsiteX8276" fmla="*/ 1210459 w 2534905"/>
                  <a:gd name="connsiteY8276" fmla="*/ 904108 h 1957656"/>
                  <a:gd name="connsiteX8277" fmla="*/ 1207280 w 2534905"/>
                  <a:gd name="connsiteY8277" fmla="*/ 905062 h 1957656"/>
                  <a:gd name="connsiteX8278" fmla="*/ 1204100 w 2534905"/>
                  <a:gd name="connsiteY8278" fmla="*/ 905380 h 1957656"/>
                  <a:gd name="connsiteX8279" fmla="*/ 1200762 w 2534905"/>
                  <a:gd name="connsiteY8279" fmla="*/ 905380 h 1957656"/>
                  <a:gd name="connsiteX8280" fmla="*/ 1196628 w 2534905"/>
                  <a:gd name="connsiteY8280" fmla="*/ 904108 h 1957656"/>
                  <a:gd name="connsiteX8281" fmla="*/ 1191541 w 2534905"/>
                  <a:gd name="connsiteY8281" fmla="*/ 902201 h 1957656"/>
                  <a:gd name="connsiteX8282" fmla="*/ 1182957 w 2534905"/>
                  <a:gd name="connsiteY8282" fmla="*/ 900611 h 1957656"/>
                  <a:gd name="connsiteX8283" fmla="*/ 1170397 w 2534905"/>
                  <a:gd name="connsiteY8283" fmla="*/ 899498 h 1957656"/>
                  <a:gd name="connsiteX8284" fmla="*/ 1163402 w 2534905"/>
                  <a:gd name="connsiteY8284" fmla="*/ 899498 h 1957656"/>
                  <a:gd name="connsiteX8285" fmla="*/ 1161653 w 2534905"/>
                  <a:gd name="connsiteY8285" fmla="*/ 900452 h 1957656"/>
                  <a:gd name="connsiteX8286" fmla="*/ 1158951 w 2534905"/>
                  <a:gd name="connsiteY8286" fmla="*/ 900929 h 1957656"/>
                  <a:gd name="connsiteX8287" fmla="*/ 1155294 w 2534905"/>
                  <a:gd name="connsiteY8287" fmla="*/ 900929 h 1957656"/>
                  <a:gd name="connsiteX8288" fmla="*/ 1152115 w 2534905"/>
                  <a:gd name="connsiteY8288" fmla="*/ 901406 h 1957656"/>
                  <a:gd name="connsiteX8289" fmla="*/ 1147186 w 2534905"/>
                  <a:gd name="connsiteY8289" fmla="*/ 902996 h 1957656"/>
                  <a:gd name="connsiteX8290" fmla="*/ 1145120 w 2534905"/>
                  <a:gd name="connsiteY8290" fmla="*/ 902996 h 1957656"/>
                  <a:gd name="connsiteX8291" fmla="*/ 1131924 w 2534905"/>
                  <a:gd name="connsiteY8291" fmla="*/ 906493 h 1957656"/>
                  <a:gd name="connsiteX8292" fmla="*/ 1128109 w 2534905"/>
                  <a:gd name="connsiteY8292" fmla="*/ 905698 h 1957656"/>
                  <a:gd name="connsiteX8293" fmla="*/ 1122544 w 2534905"/>
                  <a:gd name="connsiteY8293" fmla="*/ 903949 h 1957656"/>
                  <a:gd name="connsiteX8294" fmla="*/ 1117616 w 2534905"/>
                  <a:gd name="connsiteY8294" fmla="*/ 903632 h 1957656"/>
                  <a:gd name="connsiteX8295" fmla="*/ 1113165 w 2534905"/>
                  <a:gd name="connsiteY8295" fmla="*/ 904585 h 1957656"/>
                  <a:gd name="connsiteX8296" fmla="*/ 1109985 w 2534905"/>
                  <a:gd name="connsiteY8296" fmla="*/ 904585 h 1957656"/>
                  <a:gd name="connsiteX8297" fmla="*/ 1108077 w 2534905"/>
                  <a:gd name="connsiteY8297" fmla="*/ 903155 h 1957656"/>
                  <a:gd name="connsiteX8298" fmla="*/ 1099334 w 2534905"/>
                  <a:gd name="connsiteY8298" fmla="*/ 900770 h 1957656"/>
                  <a:gd name="connsiteX8299" fmla="*/ 1095041 w 2534905"/>
                  <a:gd name="connsiteY8299" fmla="*/ 898703 h 1957656"/>
                  <a:gd name="connsiteX8300" fmla="*/ 1089795 w 2534905"/>
                  <a:gd name="connsiteY8300" fmla="*/ 894411 h 1957656"/>
                  <a:gd name="connsiteX8301" fmla="*/ 1081210 w 2534905"/>
                  <a:gd name="connsiteY8301" fmla="*/ 888370 h 1957656"/>
                  <a:gd name="connsiteX8302" fmla="*/ 1076917 w 2534905"/>
                  <a:gd name="connsiteY8302" fmla="*/ 885826 h 1957656"/>
                  <a:gd name="connsiteX8303" fmla="*/ 1071672 w 2534905"/>
                  <a:gd name="connsiteY8303" fmla="*/ 888052 h 1957656"/>
                  <a:gd name="connsiteX8304" fmla="*/ 1064677 w 2534905"/>
                  <a:gd name="connsiteY8304" fmla="*/ 889483 h 1957656"/>
                  <a:gd name="connsiteX8305" fmla="*/ 1056250 w 2534905"/>
                  <a:gd name="connsiteY8305" fmla="*/ 889959 h 1957656"/>
                  <a:gd name="connsiteX8306" fmla="*/ 1051800 w 2534905"/>
                  <a:gd name="connsiteY8306" fmla="*/ 889483 h 1957656"/>
                  <a:gd name="connsiteX8307" fmla="*/ 1047825 w 2534905"/>
                  <a:gd name="connsiteY8307" fmla="*/ 888370 h 1957656"/>
                  <a:gd name="connsiteX8308" fmla="*/ 1043692 w 2534905"/>
                  <a:gd name="connsiteY8308" fmla="*/ 885508 h 1957656"/>
                  <a:gd name="connsiteX8309" fmla="*/ 1042738 w 2534905"/>
                  <a:gd name="connsiteY8309" fmla="*/ 884077 h 1957656"/>
                  <a:gd name="connsiteX8310" fmla="*/ 1043373 w 2534905"/>
                  <a:gd name="connsiteY8310" fmla="*/ 880898 h 1957656"/>
                  <a:gd name="connsiteX8311" fmla="*/ 1042897 w 2534905"/>
                  <a:gd name="connsiteY8311" fmla="*/ 880103 h 1957656"/>
                  <a:gd name="connsiteX8312" fmla="*/ 1039558 w 2534905"/>
                  <a:gd name="connsiteY8312" fmla="*/ 878990 h 1957656"/>
                  <a:gd name="connsiteX8313" fmla="*/ 1036378 w 2534905"/>
                  <a:gd name="connsiteY8313" fmla="*/ 879308 h 1957656"/>
                  <a:gd name="connsiteX8314" fmla="*/ 1035424 w 2534905"/>
                  <a:gd name="connsiteY8314" fmla="*/ 878990 h 1957656"/>
                  <a:gd name="connsiteX8315" fmla="*/ 1034789 w 2534905"/>
                  <a:gd name="connsiteY8315" fmla="*/ 876446 h 1957656"/>
                  <a:gd name="connsiteX8316" fmla="*/ 1034152 w 2534905"/>
                  <a:gd name="connsiteY8316" fmla="*/ 876128 h 1957656"/>
                  <a:gd name="connsiteX8317" fmla="*/ 1033198 w 2534905"/>
                  <a:gd name="connsiteY8317" fmla="*/ 876128 h 1957656"/>
                  <a:gd name="connsiteX8318" fmla="*/ 1031768 w 2534905"/>
                  <a:gd name="connsiteY8318" fmla="*/ 877241 h 1957656"/>
                  <a:gd name="connsiteX8319" fmla="*/ 1030178 w 2534905"/>
                  <a:gd name="connsiteY8319" fmla="*/ 876764 h 1957656"/>
                  <a:gd name="connsiteX8320" fmla="*/ 1027475 w 2534905"/>
                  <a:gd name="connsiteY8320" fmla="*/ 875174 h 1957656"/>
                  <a:gd name="connsiteX8321" fmla="*/ 1022229 w 2534905"/>
                  <a:gd name="connsiteY8321" fmla="*/ 871041 h 1957656"/>
                  <a:gd name="connsiteX8322" fmla="*/ 1020799 w 2534905"/>
                  <a:gd name="connsiteY8322" fmla="*/ 868815 h 1957656"/>
                  <a:gd name="connsiteX8323" fmla="*/ 1020004 w 2534905"/>
                  <a:gd name="connsiteY8323" fmla="*/ 862774 h 1957656"/>
                  <a:gd name="connsiteX8324" fmla="*/ 1017619 w 2534905"/>
                  <a:gd name="connsiteY8324" fmla="*/ 855779 h 1957656"/>
                  <a:gd name="connsiteX8325" fmla="*/ 1015711 w 2534905"/>
                  <a:gd name="connsiteY8325" fmla="*/ 852599 h 1957656"/>
                  <a:gd name="connsiteX8326" fmla="*/ 1013485 w 2534905"/>
                  <a:gd name="connsiteY8326" fmla="*/ 850374 h 1957656"/>
                  <a:gd name="connsiteX8327" fmla="*/ 1010306 w 2534905"/>
                  <a:gd name="connsiteY8327" fmla="*/ 848466 h 1957656"/>
                  <a:gd name="connsiteX8328" fmla="*/ 1004106 w 2534905"/>
                  <a:gd name="connsiteY8328" fmla="*/ 846399 h 1957656"/>
                  <a:gd name="connsiteX8329" fmla="*/ 999813 w 2534905"/>
                  <a:gd name="connsiteY8329" fmla="*/ 845764 h 1957656"/>
                  <a:gd name="connsiteX8330" fmla="*/ 995203 w 2534905"/>
                  <a:gd name="connsiteY8330" fmla="*/ 846717 h 1957656"/>
                  <a:gd name="connsiteX8331" fmla="*/ 984075 w 2534905"/>
                  <a:gd name="connsiteY8331" fmla="*/ 850692 h 1957656"/>
                  <a:gd name="connsiteX8332" fmla="*/ 980736 w 2534905"/>
                  <a:gd name="connsiteY8332" fmla="*/ 851169 h 1957656"/>
                  <a:gd name="connsiteX8333" fmla="*/ 963408 w 2534905"/>
                  <a:gd name="connsiteY8333" fmla="*/ 857210 h 1957656"/>
                  <a:gd name="connsiteX8334" fmla="*/ 953869 w 2534905"/>
                  <a:gd name="connsiteY8334" fmla="*/ 859277 h 1957656"/>
                  <a:gd name="connsiteX8335" fmla="*/ 938130 w 2534905"/>
                  <a:gd name="connsiteY8335" fmla="*/ 861184 h 1957656"/>
                  <a:gd name="connsiteX8336" fmla="*/ 937176 w 2534905"/>
                  <a:gd name="connsiteY8336" fmla="*/ 861820 h 1957656"/>
                  <a:gd name="connsiteX8337" fmla="*/ 928750 w 2534905"/>
                  <a:gd name="connsiteY8337" fmla="*/ 872790 h 1957656"/>
                  <a:gd name="connsiteX8338" fmla="*/ 926525 w 2534905"/>
                  <a:gd name="connsiteY8338" fmla="*/ 876764 h 1957656"/>
                  <a:gd name="connsiteX8339" fmla="*/ 927479 w 2534905"/>
                  <a:gd name="connsiteY8339" fmla="*/ 877718 h 1957656"/>
                  <a:gd name="connsiteX8340" fmla="*/ 936699 w 2534905"/>
                  <a:gd name="connsiteY8340" fmla="*/ 882646 h 1957656"/>
                  <a:gd name="connsiteX8341" fmla="*/ 937971 w 2534905"/>
                  <a:gd name="connsiteY8341" fmla="*/ 883759 h 1957656"/>
                  <a:gd name="connsiteX8342" fmla="*/ 939719 w 2534905"/>
                  <a:gd name="connsiteY8342" fmla="*/ 883759 h 1957656"/>
                  <a:gd name="connsiteX8343" fmla="*/ 944171 w 2534905"/>
                  <a:gd name="connsiteY8343" fmla="*/ 882964 h 1957656"/>
                  <a:gd name="connsiteX8344" fmla="*/ 946397 w 2534905"/>
                  <a:gd name="connsiteY8344" fmla="*/ 883282 h 1957656"/>
                  <a:gd name="connsiteX8345" fmla="*/ 954822 w 2534905"/>
                  <a:gd name="connsiteY8345" fmla="*/ 882805 h 1957656"/>
                  <a:gd name="connsiteX8346" fmla="*/ 956413 w 2534905"/>
                  <a:gd name="connsiteY8346" fmla="*/ 881375 h 1957656"/>
                  <a:gd name="connsiteX8347" fmla="*/ 954822 w 2534905"/>
                  <a:gd name="connsiteY8347" fmla="*/ 878990 h 1957656"/>
                  <a:gd name="connsiteX8348" fmla="*/ 954822 w 2534905"/>
                  <a:gd name="connsiteY8348" fmla="*/ 877241 h 1957656"/>
                  <a:gd name="connsiteX8349" fmla="*/ 958161 w 2534905"/>
                  <a:gd name="connsiteY8349" fmla="*/ 875015 h 1957656"/>
                  <a:gd name="connsiteX8350" fmla="*/ 961658 w 2534905"/>
                  <a:gd name="connsiteY8350" fmla="*/ 875333 h 1957656"/>
                  <a:gd name="connsiteX8351" fmla="*/ 967382 w 2534905"/>
                  <a:gd name="connsiteY8351" fmla="*/ 876605 h 1957656"/>
                  <a:gd name="connsiteX8352" fmla="*/ 971674 w 2534905"/>
                  <a:gd name="connsiteY8352" fmla="*/ 876287 h 1957656"/>
                  <a:gd name="connsiteX8353" fmla="*/ 974695 w 2534905"/>
                  <a:gd name="connsiteY8353" fmla="*/ 874221 h 1957656"/>
                  <a:gd name="connsiteX8354" fmla="*/ 977556 w 2534905"/>
                  <a:gd name="connsiteY8354" fmla="*/ 872790 h 1957656"/>
                  <a:gd name="connsiteX8355" fmla="*/ 980259 w 2534905"/>
                  <a:gd name="connsiteY8355" fmla="*/ 872154 h 1957656"/>
                  <a:gd name="connsiteX8356" fmla="*/ 982325 w 2534905"/>
                  <a:gd name="connsiteY8356" fmla="*/ 872154 h 1957656"/>
                  <a:gd name="connsiteX8357" fmla="*/ 987255 w 2534905"/>
                  <a:gd name="connsiteY8357" fmla="*/ 873585 h 1957656"/>
                  <a:gd name="connsiteX8358" fmla="*/ 988526 w 2534905"/>
                  <a:gd name="connsiteY8358" fmla="*/ 871995 h 1957656"/>
                  <a:gd name="connsiteX8359" fmla="*/ 989162 w 2534905"/>
                  <a:gd name="connsiteY8359" fmla="*/ 868497 h 1957656"/>
                  <a:gd name="connsiteX8360" fmla="*/ 991546 w 2534905"/>
                  <a:gd name="connsiteY8360" fmla="*/ 865636 h 1957656"/>
                  <a:gd name="connsiteX8361" fmla="*/ 997906 w 2534905"/>
                  <a:gd name="connsiteY8361" fmla="*/ 862615 h 1957656"/>
                  <a:gd name="connsiteX8362" fmla="*/ 1003947 w 2534905"/>
                  <a:gd name="connsiteY8362" fmla="*/ 860231 h 1957656"/>
                  <a:gd name="connsiteX8363" fmla="*/ 1006649 w 2534905"/>
                  <a:gd name="connsiteY8363" fmla="*/ 859595 h 1957656"/>
                  <a:gd name="connsiteX8364" fmla="*/ 1011259 w 2534905"/>
                  <a:gd name="connsiteY8364" fmla="*/ 860866 h 1957656"/>
                  <a:gd name="connsiteX8365" fmla="*/ 1011896 w 2534905"/>
                  <a:gd name="connsiteY8365" fmla="*/ 861820 h 1957656"/>
                  <a:gd name="connsiteX8366" fmla="*/ 1010942 w 2534905"/>
                  <a:gd name="connsiteY8366" fmla="*/ 865159 h 1957656"/>
                  <a:gd name="connsiteX8367" fmla="*/ 1008716 w 2534905"/>
                  <a:gd name="connsiteY8367" fmla="*/ 867702 h 1957656"/>
                  <a:gd name="connsiteX8368" fmla="*/ 1006490 w 2534905"/>
                  <a:gd name="connsiteY8368" fmla="*/ 869292 h 1957656"/>
                  <a:gd name="connsiteX8369" fmla="*/ 1003470 w 2534905"/>
                  <a:gd name="connsiteY8369" fmla="*/ 871041 h 1957656"/>
                  <a:gd name="connsiteX8370" fmla="*/ 1000767 w 2534905"/>
                  <a:gd name="connsiteY8370" fmla="*/ 871836 h 1957656"/>
                  <a:gd name="connsiteX8371" fmla="*/ 996793 w 2534905"/>
                  <a:gd name="connsiteY8371" fmla="*/ 872154 h 1957656"/>
                  <a:gd name="connsiteX8372" fmla="*/ 992977 w 2534905"/>
                  <a:gd name="connsiteY8372" fmla="*/ 875333 h 1957656"/>
                  <a:gd name="connsiteX8373" fmla="*/ 992183 w 2534905"/>
                  <a:gd name="connsiteY8373" fmla="*/ 876923 h 1957656"/>
                  <a:gd name="connsiteX8374" fmla="*/ 992183 w 2534905"/>
                  <a:gd name="connsiteY8374" fmla="*/ 881216 h 1957656"/>
                  <a:gd name="connsiteX8375" fmla="*/ 991387 w 2534905"/>
                  <a:gd name="connsiteY8375" fmla="*/ 881534 h 1957656"/>
                  <a:gd name="connsiteX8376" fmla="*/ 989162 w 2534905"/>
                  <a:gd name="connsiteY8376" fmla="*/ 880898 h 1957656"/>
                  <a:gd name="connsiteX8377" fmla="*/ 985346 w 2534905"/>
                  <a:gd name="connsiteY8377" fmla="*/ 880580 h 1957656"/>
                  <a:gd name="connsiteX8378" fmla="*/ 984075 w 2534905"/>
                  <a:gd name="connsiteY8378" fmla="*/ 881057 h 1957656"/>
                  <a:gd name="connsiteX8379" fmla="*/ 981849 w 2534905"/>
                  <a:gd name="connsiteY8379" fmla="*/ 884077 h 1957656"/>
                  <a:gd name="connsiteX8380" fmla="*/ 980577 w 2534905"/>
                  <a:gd name="connsiteY8380" fmla="*/ 884872 h 1957656"/>
                  <a:gd name="connsiteX8381" fmla="*/ 978034 w 2534905"/>
                  <a:gd name="connsiteY8381" fmla="*/ 885667 h 1957656"/>
                  <a:gd name="connsiteX8382" fmla="*/ 975967 w 2534905"/>
                  <a:gd name="connsiteY8382" fmla="*/ 885985 h 1957656"/>
                  <a:gd name="connsiteX8383" fmla="*/ 972151 w 2534905"/>
                  <a:gd name="connsiteY8383" fmla="*/ 885985 h 1957656"/>
                  <a:gd name="connsiteX8384" fmla="*/ 969290 w 2534905"/>
                  <a:gd name="connsiteY8384" fmla="*/ 886621 h 1957656"/>
                  <a:gd name="connsiteX8385" fmla="*/ 965633 w 2534905"/>
                  <a:gd name="connsiteY8385" fmla="*/ 888211 h 1957656"/>
                  <a:gd name="connsiteX8386" fmla="*/ 962930 w 2534905"/>
                  <a:gd name="connsiteY8386" fmla="*/ 888847 h 1957656"/>
                  <a:gd name="connsiteX8387" fmla="*/ 961182 w 2534905"/>
                  <a:gd name="connsiteY8387" fmla="*/ 888370 h 1957656"/>
                  <a:gd name="connsiteX8388" fmla="*/ 954028 w 2534905"/>
                  <a:gd name="connsiteY8388" fmla="*/ 889641 h 1957656"/>
                  <a:gd name="connsiteX8389" fmla="*/ 952915 w 2534905"/>
                  <a:gd name="connsiteY8389" fmla="*/ 889641 h 1957656"/>
                  <a:gd name="connsiteX8390" fmla="*/ 953233 w 2534905"/>
                  <a:gd name="connsiteY8390" fmla="*/ 890595 h 1957656"/>
                  <a:gd name="connsiteX8391" fmla="*/ 954981 w 2534905"/>
                  <a:gd name="connsiteY8391" fmla="*/ 893298 h 1957656"/>
                  <a:gd name="connsiteX8392" fmla="*/ 954028 w 2534905"/>
                  <a:gd name="connsiteY8392" fmla="*/ 895842 h 1957656"/>
                  <a:gd name="connsiteX8393" fmla="*/ 950371 w 2534905"/>
                  <a:gd name="connsiteY8393" fmla="*/ 898385 h 1957656"/>
                  <a:gd name="connsiteX8394" fmla="*/ 948464 w 2534905"/>
                  <a:gd name="connsiteY8394" fmla="*/ 900293 h 1957656"/>
                  <a:gd name="connsiteX8395" fmla="*/ 948146 w 2534905"/>
                  <a:gd name="connsiteY8395" fmla="*/ 904585 h 1957656"/>
                  <a:gd name="connsiteX8396" fmla="*/ 948622 w 2534905"/>
                  <a:gd name="connsiteY8396" fmla="*/ 906175 h 1957656"/>
                  <a:gd name="connsiteX8397" fmla="*/ 951166 w 2534905"/>
                  <a:gd name="connsiteY8397" fmla="*/ 909196 h 1957656"/>
                  <a:gd name="connsiteX8398" fmla="*/ 954346 w 2534905"/>
                  <a:gd name="connsiteY8398" fmla="*/ 911739 h 1957656"/>
                  <a:gd name="connsiteX8399" fmla="*/ 957367 w 2534905"/>
                  <a:gd name="connsiteY8399" fmla="*/ 915396 h 1957656"/>
                  <a:gd name="connsiteX8400" fmla="*/ 957684 w 2534905"/>
                  <a:gd name="connsiteY8400" fmla="*/ 917145 h 1957656"/>
                  <a:gd name="connsiteX8401" fmla="*/ 957367 w 2534905"/>
                  <a:gd name="connsiteY8401" fmla="*/ 919370 h 1957656"/>
                  <a:gd name="connsiteX8402" fmla="*/ 957367 w 2534905"/>
                  <a:gd name="connsiteY8402" fmla="*/ 921437 h 1957656"/>
                  <a:gd name="connsiteX8403" fmla="*/ 959751 w 2534905"/>
                  <a:gd name="connsiteY8403" fmla="*/ 926842 h 1957656"/>
                  <a:gd name="connsiteX8404" fmla="*/ 962136 w 2534905"/>
                  <a:gd name="connsiteY8404" fmla="*/ 930499 h 1957656"/>
                  <a:gd name="connsiteX8405" fmla="*/ 966905 w 2534905"/>
                  <a:gd name="connsiteY8405" fmla="*/ 933996 h 1957656"/>
                  <a:gd name="connsiteX8406" fmla="*/ 967859 w 2534905"/>
                  <a:gd name="connsiteY8406" fmla="*/ 935109 h 1957656"/>
                  <a:gd name="connsiteX8407" fmla="*/ 965951 w 2534905"/>
                  <a:gd name="connsiteY8407" fmla="*/ 937494 h 1957656"/>
                  <a:gd name="connsiteX8408" fmla="*/ 966587 w 2534905"/>
                  <a:gd name="connsiteY8408" fmla="*/ 939084 h 1957656"/>
                  <a:gd name="connsiteX8409" fmla="*/ 968653 w 2534905"/>
                  <a:gd name="connsiteY8409" fmla="*/ 941309 h 1957656"/>
                  <a:gd name="connsiteX8410" fmla="*/ 971515 w 2534905"/>
                  <a:gd name="connsiteY8410" fmla="*/ 945920 h 1957656"/>
                  <a:gd name="connsiteX8411" fmla="*/ 970244 w 2534905"/>
                  <a:gd name="connsiteY8411" fmla="*/ 945920 h 1957656"/>
                  <a:gd name="connsiteX8412" fmla="*/ 966587 w 2534905"/>
                  <a:gd name="connsiteY8412" fmla="*/ 943535 h 1957656"/>
                  <a:gd name="connsiteX8413" fmla="*/ 964520 w 2534905"/>
                  <a:gd name="connsiteY8413" fmla="*/ 942740 h 1957656"/>
                  <a:gd name="connsiteX8414" fmla="*/ 964043 w 2534905"/>
                  <a:gd name="connsiteY8414" fmla="*/ 943535 h 1957656"/>
                  <a:gd name="connsiteX8415" fmla="*/ 963090 w 2534905"/>
                  <a:gd name="connsiteY8415" fmla="*/ 943535 h 1957656"/>
                  <a:gd name="connsiteX8416" fmla="*/ 961658 w 2534905"/>
                  <a:gd name="connsiteY8416" fmla="*/ 943217 h 1957656"/>
                  <a:gd name="connsiteX8417" fmla="*/ 958002 w 2534905"/>
                  <a:gd name="connsiteY8417" fmla="*/ 940037 h 1957656"/>
                  <a:gd name="connsiteX8418" fmla="*/ 955141 w 2534905"/>
                  <a:gd name="connsiteY8418" fmla="*/ 940991 h 1957656"/>
                  <a:gd name="connsiteX8419" fmla="*/ 954504 w 2534905"/>
                  <a:gd name="connsiteY8419" fmla="*/ 942104 h 1957656"/>
                  <a:gd name="connsiteX8420" fmla="*/ 954504 w 2534905"/>
                  <a:gd name="connsiteY8420" fmla="*/ 949258 h 1957656"/>
                  <a:gd name="connsiteX8421" fmla="*/ 954981 w 2534905"/>
                  <a:gd name="connsiteY8421" fmla="*/ 951484 h 1957656"/>
                  <a:gd name="connsiteX8422" fmla="*/ 955617 w 2534905"/>
                  <a:gd name="connsiteY8422" fmla="*/ 952915 h 1957656"/>
                  <a:gd name="connsiteX8423" fmla="*/ 959751 w 2534905"/>
                  <a:gd name="connsiteY8423" fmla="*/ 958797 h 1957656"/>
                  <a:gd name="connsiteX8424" fmla="*/ 968018 w 2534905"/>
                  <a:gd name="connsiteY8424" fmla="*/ 968018 h 1957656"/>
                  <a:gd name="connsiteX8425" fmla="*/ 968494 w 2534905"/>
                  <a:gd name="connsiteY8425" fmla="*/ 969289 h 1957656"/>
                  <a:gd name="connsiteX8426" fmla="*/ 967540 w 2534905"/>
                  <a:gd name="connsiteY8426" fmla="*/ 969289 h 1957656"/>
                  <a:gd name="connsiteX8427" fmla="*/ 965156 w 2534905"/>
                  <a:gd name="connsiteY8427" fmla="*/ 967541 h 1957656"/>
                  <a:gd name="connsiteX8428" fmla="*/ 962136 w 2534905"/>
                  <a:gd name="connsiteY8428" fmla="*/ 964838 h 1957656"/>
                  <a:gd name="connsiteX8429" fmla="*/ 955617 w 2534905"/>
                  <a:gd name="connsiteY8429" fmla="*/ 957843 h 1957656"/>
                  <a:gd name="connsiteX8430" fmla="*/ 954028 w 2534905"/>
                  <a:gd name="connsiteY8430" fmla="*/ 955617 h 1957656"/>
                  <a:gd name="connsiteX8431" fmla="*/ 948305 w 2534905"/>
                  <a:gd name="connsiteY8431" fmla="*/ 950848 h 1957656"/>
                  <a:gd name="connsiteX8432" fmla="*/ 947033 w 2534905"/>
                  <a:gd name="connsiteY8432" fmla="*/ 949099 h 1957656"/>
                  <a:gd name="connsiteX8433" fmla="*/ 945601 w 2534905"/>
                  <a:gd name="connsiteY8433" fmla="*/ 947827 h 1957656"/>
                  <a:gd name="connsiteX8434" fmla="*/ 944171 w 2534905"/>
                  <a:gd name="connsiteY8434" fmla="*/ 947033 h 1957656"/>
                  <a:gd name="connsiteX8435" fmla="*/ 942581 w 2534905"/>
                  <a:gd name="connsiteY8435" fmla="*/ 945443 h 1957656"/>
                  <a:gd name="connsiteX8436" fmla="*/ 940832 w 2534905"/>
                  <a:gd name="connsiteY8436" fmla="*/ 943058 h 1957656"/>
                  <a:gd name="connsiteX8437" fmla="*/ 933996 w 2534905"/>
                  <a:gd name="connsiteY8437" fmla="*/ 937176 h 1957656"/>
                  <a:gd name="connsiteX8438" fmla="*/ 932883 w 2534905"/>
                  <a:gd name="connsiteY8438" fmla="*/ 935745 h 1957656"/>
                  <a:gd name="connsiteX8439" fmla="*/ 933996 w 2534905"/>
                  <a:gd name="connsiteY8439" fmla="*/ 935745 h 1957656"/>
                  <a:gd name="connsiteX8440" fmla="*/ 937335 w 2534905"/>
                  <a:gd name="connsiteY8440" fmla="*/ 937494 h 1957656"/>
                  <a:gd name="connsiteX8441" fmla="*/ 940832 w 2534905"/>
                  <a:gd name="connsiteY8441" fmla="*/ 937812 h 1957656"/>
                  <a:gd name="connsiteX8442" fmla="*/ 944648 w 2534905"/>
                  <a:gd name="connsiteY8442" fmla="*/ 936858 h 1957656"/>
                  <a:gd name="connsiteX8443" fmla="*/ 947510 w 2534905"/>
                  <a:gd name="connsiteY8443" fmla="*/ 935586 h 1957656"/>
                  <a:gd name="connsiteX8444" fmla="*/ 949259 w 2534905"/>
                  <a:gd name="connsiteY8444" fmla="*/ 933996 h 1957656"/>
                  <a:gd name="connsiteX8445" fmla="*/ 949894 w 2534905"/>
                  <a:gd name="connsiteY8445" fmla="*/ 932248 h 1957656"/>
                  <a:gd name="connsiteX8446" fmla="*/ 949259 w 2534905"/>
                  <a:gd name="connsiteY8446" fmla="*/ 930340 h 1957656"/>
                  <a:gd name="connsiteX8447" fmla="*/ 947510 w 2534905"/>
                  <a:gd name="connsiteY8447" fmla="*/ 927637 h 1957656"/>
                  <a:gd name="connsiteX8448" fmla="*/ 937176 w 2534905"/>
                  <a:gd name="connsiteY8448" fmla="*/ 920483 h 1957656"/>
                  <a:gd name="connsiteX8449" fmla="*/ 933042 w 2534905"/>
                  <a:gd name="connsiteY8449" fmla="*/ 916509 h 1957656"/>
                  <a:gd name="connsiteX8450" fmla="*/ 930181 w 2534905"/>
                  <a:gd name="connsiteY8450" fmla="*/ 911262 h 1957656"/>
                  <a:gd name="connsiteX8451" fmla="*/ 929545 w 2534905"/>
                  <a:gd name="connsiteY8451" fmla="*/ 910945 h 1957656"/>
                  <a:gd name="connsiteX8452" fmla="*/ 927638 w 2534905"/>
                  <a:gd name="connsiteY8452" fmla="*/ 910468 h 1957656"/>
                  <a:gd name="connsiteX8453" fmla="*/ 926683 w 2534905"/>
                  <a:gd name="connsiteY8453" fmla="*/ 911580 h 1957656"/>
                  <a:gd name="connsiteX8454" fmla="*/ 923821 w 2534905"/>
                  <a:gd name="connsiteY8454" fmla="*/ 918734 h 1957656"/>
                  <a:gd name="connsiteX8455" fmla="*/ 922708 w 2534905"/>
                  <a:gd name="connsiteY8455" fmla="*/ 919529 h 1957656"/>
                  <a:gd name="connsiteX8456" fmla="*/ 921596 w 2534905"/>
                  <a:gd name="connsiteY8456" fmla="*/ 918734 h 1957656"/>
                  <a:gd name="connsiteX8457" fmla="*/ 919847 w 2534905"/>
                  <a:gd name="connsiteY8457" fmla="*/ 916032 h 1957656"/>
                  <a:gd name="connsiteX8458" fmla="*/ 919371 w 2534905"/>
                  <a:gd name="connsiteY8458" fmla="*/ 914124 h 1957656"/>
                  <a:gd name="connsiteX8459" fmla="*/ 918576 w 2534905"/>
                  <a:gd name="connsiteY8459" fmla="*/ 909037 h 1957656"/>
                  <a:gd name="connsiteX8460" fmla="*/ 917304 w 2534905"/>
                  <a:gd name="connsiteY8460" fmla="*/ 906334 h 1957656"/>
                  <a:gd name="connsiteX8461" fmla="*/ 916032 w 2534905"/>
                  <a:gd name="connsiteY8461" fmla="*/ 905380 h 1957656"/>
                  <a:gd name="connsiteX8462" fmla="*/ 911898 w 2534905"/>
                  <a:gd name="connsiteY8462" fmla="*/ 904426 h 1957656"/>
                  <a:gd name="connsiteX8463" fmla="*/ 900293 w 2534905"/>
                  <a:gd name="connsiteY8463" fmla="*/ 904426 h 1957656"/>
                  <a:gd name="connsiteX8464" fmla="*/ 898704 w 2534905"/>
                  <a:gd name="connsiteY8464" fmla="*/ 903314 h 1957656"/>
                  <a:gd name="connsiteX8465" fmla="*/ 896637 w 2534905"/>
                  <a:gd name="connsiteY8465" fmla="*/ 899975 h 1957656"/>
                  <a:gd name="connsiteX8466" fmla="*/ 894570 w 2534905"/>
                  <a:gd name="connsiteY8466" fmla="*/ 897749 h 1957656"/>
                  <a:gd name="connsiteX8467" fmla="*/ 892503 w 2534905"/>
                  <a:gd name="connsiteY8467" fmla="*/ 897431 h 1957656"/>
                  <a:gd name="connsiteX8468" fmla="*/ 891549 w 2534905"/>
                  <a:gd name="connsiteY8468" fmla="*/ 896796 h 1957656"/>
                  <a:gd name="connsiteX8469" fmla="*/ 888529 w 2534905"/>
                  <a:gd name="connsiteY8469" fmla="*/ 892344 h 1957656"/>
                  <a:gd name="connsiteX8470" fmla="*/ 887575 w 2534905"/>
                  <a:gd name="connsiteY8470" fmla="*/ 891549 h 1957656"/>
                  <a:gd name="connsiteX8471" fmla="*/ 886780 w 2534905"/>
                  <a:gd name="connsiteY8471" fmla="*/ 891549 h 1957656"/>
                  <a:gd name="connsiteX8472" fmla="*/ 883441 w 2534905"/>
                  <a:gd name="connsiteY8472" fmla="*/ 893457 h 1957656"/>
                  <a:gd name="connsiteX8473" fmla="*/ 878989 w 2534905"/>
                  <a:gd name="connsiteY8473" fmla="*/ 893457 h 1957656"/>
                  <a:gd name="connsiteX8474" fmla="*/ 866590 w 2534905"/>
                  <a:gd name="connsiteY8474" fmla="*/ 899498 h 1957656"/>
                  <a:gd name="connsiteX8475" fmla="*/ 861343 w 2534905"/>
                  <a:gd name="connsiteY8475" fmla="*/ 901565 h 1957656"/>
                  <a:gd name="connsiteX8476" fmla="*/ 858482 w 2534905"/>
                  <a:gd name="connsiteY8476" fmla="*/ 901565 h 1957656"/>
                  <a:gd name="connsiteX8477" fmla="*/ 856574 w 2534905"/>
                  <a:gd name="connsiteY8477" fmla="*/ 901247 h 1957656"/>
                  <a:gd name="connsiteX8478" fmla="*/ 855461 w 2534905"/>
                  <a:gd name="connsiteY8478" fmla="*/ 899975 h 1957656"/>
                  <a:gd name="connsiteX8479" fmla="*/ 852600 w 2534905"/>
                  <a:gd name="connsiteY8479" fmla="*/ 900293 h 1957656"/>
                  <a:gd name="connsiteX8480" fmla="*/ 847990 w 2534905"/>
                  <a:gd name="connsiteY8480" fmla="*/ 902201 h 1957656"/>
                  <a:gd name="connsiteX8481" fmla="*/ 844332 w 2534905"/>
                  <a:gd name="connsiteY8481" fmla="*/ 903155 h 1957656"/>
                  <a:gd name="connsiteX8482" fmla="*/ 840517 w 2534905"/>
                  <a:gd name="connsiteY8482" fmla="*/ 903155 h 1957656"/>
                  <a:gd name="connsiteX8483" fmla="*/ 829230 w 2534905"/>
                  <a:gd name="connsiteY8483" fmla="*/ 904426 h 1957656"/>
                  <a:gd name="connsiteX8484" fmla="*/ 825414 w 2534905"/>
                  <a:gd name="connsiteY8484" fmla="*/ 904426 h 1957656"/>
                  <a:gd name="connsiteX8485" fmla="*/ 823189 w 2534905"/>
                  <a:gd name="connsiteY8485" fmla="*/ 905062 h 1957656"/>
                  <a:gd name="connsiteX8486" fmla="*/ 819691 w 2534905"/>
                  <a:gd name="connsiteY8486" fmla="*/ 906811 h 1957656"/>
                  <a:gd name="connsiteX8487" fmla="*/ 817783 w 2534905"/>
                  <a:gd name="connsiteY8487" fmla="*/ 906811 h 1957656"/>
                  <a:gd name="connsiteX8488" fmla="*/ 806973 w 2534905"/>
                  <a:gd name="connsiteY8488" fmla="*/ 907129 h 1957656"/>
                  <a:gd name="connsiteX8489" fmla="*/ 801409 w 2534905"/>
                  <a:gd name="connsiteY8489" fmla="*/ 906811 h 1957656"/>
                  <a:gd name="connsiteX8490" fmla="*/ 797435 w 2534905"/>
                  <a:gd name="connsiteY8490" fmla="*/ 906016 h 1957656"/>
                  <a:gd name="connsiteX8491" fmla="*/ 784080 w 2534905"/>
                  <a:gd name="connsiteY8491" fmla="*/ 906016 h 1957656"/>
                  <a:gd name="connsiteX8492" fmla="*/ 778039 w 2534905"/>
                  <a:gd name="connsiteY8492" fmla="*/ 905698 h 1957656"/>
                  <a:gd name="connsiteX8493" fmla="*/ 773429 w 2534905"/>
                  <a:gd name="connsiteY8493" fmla="*/ 904744 h 1957656"/>
                  <a:gd name="connsiteX8494" fmla="*/ 769772 w 2534905"/>
                  <a:gd name="connsiteY8494" fmla="*/ 904267 h 1957656"/>
                  <a:gd name="connsiteX8495" fmla="*/ 767228 w 2534905"/>
                  <a:gd name="connsiteY8495" fmla="*/ 904267 h 1957656"/>
                  <a:gd name="connsiteX8496" fmla="*/ 762618 w 2534905"/>
                  <a:gd name="connsiteY8496" fmla="*/ 903473 h 1957656"/>
                  <a:gd name="connsiteX8497" fmla="*/ 755941 w 2534905"/>
                  <a:gd name="connsiteY8497" fmla="*/ 901247 h 1957656"/>
                  <a:gd name="connsiteX8498" fmla="*/ 750377 w 2534905"/>
                  <a:gd name="connsiteY8498" fmla="*/ 900293 h 1957656"/>
                  <a:gd name="connsiteX8499" fmla="*/ 745925 w 2534905"/>
                  <a:gd name="connsiteY8499" fmla="*/ 900611 h 1957656"/>
                  <a:gd name="connsiteX8500" fmla="*/ 742428 w 2534905"/>
                  <a:gd name="connsiteY8500" fmla="*/ 899975 h 1957656"/>
                  <a:gd name="connsiteX8501" fmla="*/ 737976 w 2534905"/>
                  <a:gd name="connsiteY8501" fmla="*/ 897431 h 1957656"/>
                  <a:gd name="connsiteX8502" fmla="*/ 733843 w 2534905"/>
                  <a:gd name="connsiteY8502" fmla="*/ 895842 h 1957656"/>
                  <a:gd name="connsiteX8503" fmla="*/ 733843 w 2534905"/>
                  <a:gd name="connsiteY8503" fmla="*/ 894729 h 1957656"/>
                  <a:gd name="connsiteX8504" fmla="*/ 740520 w 2534905"/>
                  <a:gd name="connsiteY8504" fmla="*/ 891072 h 1957656"/>
                  <a:gd name="connsiteX8505" fmla="*/ 741474 w 2534905"/>
                  <a:gd name="connsiteY8505" fmla="*/ 890118 h 1957656"/>
                  <a:gd name="connsiteX8506" fmla="*/ 740838 w 2534905"/>
                  <a:gd name="connsiteY8506" fmla="*/ 886939 h 1957656"/>
                  <a:gd name="connsiteX8507" fmla="*/ 741156 w 2534905"/>
                  <a:gd name="connsiteY8507" fmla="*/ 885985 h 1957656"/>
                  <a:gd name="connsiteX8508" fmla="*/ 742587 w 2534905"/>
                  <a:gd name="connsiteY8508" fmla="*/ 884554 h 1957656"/>
                  <a:gd name="connsiteX8509" fmla="*/ 750536 w 2534905"/>
                  <a:gd name="connsiteY8509" fmla="*/ 881375 h 1957656"/>
                  <a:gd name="connsiteX8510" fmla="*/ 753079 w 2534905"/>
                  <a:gd name="connsiteY8510" fmla="*/ 877718 h 1957656"/>
                  <a:gd name="connsiteX8511" fmla="*/ 767228 w 2534905"/>
                  <a:gd name="connsiteY8511" fmla="*/ 878831 h 1957656"/>
                  <a:gd name="connsiteX8512" fmla="*/ 772316 w 2534905"/>
                  <a:gd name="connsiteY8512" fmla="*/ 877877 h 1957656"/>
                  <a:gd name="connsiteX8513" fmla="*/ 773588 w 2534905"/>
                  <a:gd name="connsiteY8513" fmla="*/ 877082 h 1957656"/>
                  <a:gd name="connsiteX8514" fmla="*/ 774542 w 2534905"/>
                  <a:gd name="connsiteY8514" fmla="*/ 875969 h 1957656"/>
                  <a:gd name="connsiteX8515" fmla="*/ 776131 w 2534905"/>
                  <a:gd name="connsiteY8515" fmla="*/ 871359 h 1957656"/>
                  <a:gd name="connsiteX8516" fmla="*/ 775496 w 2534905"/>
                  <a:gd name="connsiteY8516" fmla="*/ 870564 h 1957656"/>
                  <a:gd name="connsiteX8517" fmla="*/ 773746 w 2534905"/>
                  <a:gd name="connsiteY8517" fmla="*/ 870564 h 1957656"/>
                  <a:gd name="connsiteX8518" fmla="*/ 772634 w 2534905"/>
                  <a:gd name="connsiteY8518" fmla="*/ 869610 h 1957656"/>
                  <a:gd name="connsiteX8519" fmla="*/ 772157 w 2534905"/>
                  <a:gd name="connsiteY8519" fmla="*/ 867543 h 1957656"/>
                  <a:gd name="connsiteX8520" fmla="*/ 769136 w 2534905"/>
                  <a:gd name="connsiteY8520" fmla="*/ 863887 h 1957656"/>
                  <a:gd name="connsiteX8521" fmla="*/ 763572 w 2534905"/>
                  <a:gd name="connsiteY8521" fmla="*/ 858482 h 1957656"/>
                  <a:gd name="connsiteX8522" fmla="*/ 757690 w 2534905"/>
                  <a:gd name="connsiteY8522" fmla="*/ 854189 h 1957656"/>
                  <a:gd name="connsiteX8523" fmla="*/ 747038 w 2534905"/>
                  <a:gd name="connsiteY8523" fmla="*/ 848943 h 1957656"/>
                  <a:gd name="connsiteX8524" fmla="*/ 740043 w 2534905"/>
                  <a:gd name="connsiteY8524" fmla="*/ 846876 h 1957656"/>
                  <a:gd name="connsiteX8525" fmla="*/ 734161 w 2534905"/>
                  <a:gd name="connsiteY8525" fmla="*/ 844333 h 1957656"/>
                  <a:gd name="connsiteX8526" fmla="*/ 728756 w 2534905"/>
                  <a:gd name="connsiteY8526" fmla="*/ 842743 h 1957656"/>
                  <a:gd name="connsiteX8527" fmla="*/ 723669 w 2534905"/>
                  <a:gd name="connsiteY8527" fmla="*/ 842107 h 1957656"/>
                  <a:gd name="connsiteX8528" fmla="*/ 721443 w 2534905"/>
                  <a:gd name="connsiteY8528" fmla="*/ 842107 h 1957656"/>
                  <a:gd name="connsiteX8529" fmla="*/ 719853 w 2534905"/>
                  <a:gd name="connsiteY8529" fmla="*/ 843538 h 1957656"/>
                  <a:gd name="connsiteX8530" fmla="*/ 713175 w 2534905"/>
                  <a:gd name="connsiteY8530" fmla="*/ 842743 h 1957656"/>
                  <a:gd name="connsiteX8531" fmla="*/ 710951 w 2534905"/>
                  <a:gd name="connsiteY8531" fmla="*/ 842743 h 1957656"/>
                  <a:gd name="connsiteX8532" fmla="*/ 710791 w 2534905"/>
                  <a:gd name="connsiteY8532" fmla="*/ 843697 h 1957656"/>
                  <a:gd name="connsiteX8533" fmla="*/ 716196 w 2534905"/>
                  <a:gd name="connsiteY8533" fmla="*/ 848784 h 1957656"/>
                  <a:gd name="connsiteX8534" fmla="*/ 716196 w 2534905"/>
                  <a:gd name="connsiteY8534" fmla="*/ 849738 h 1957656"/>
                  <a:gd name="connsiteX8535" fmla="*/ 711745 w 2534905"/>
                  <a:gd name="connsiteY8535" fmla="*/ 849261 h 1957656"/>
                  <a:gd name="connsiteX8536" fmla="*/ 708565 w 2534905"/>
                  <a:gd name="connsiteY8536" fmla="*/ 847989 h 1957656"/>
                  <a:gd name="connsiteX8537" fmla="*/ 706022 w 2534905"/>
                  <a:gd name="connsiteY8537" fmla="*/ 847671 h 1957656"/>
                  <a:gd name="connsiteX8538" fmla="*/ 702365 w 2534905"/>
                  <a:gd name="connsiteY8538" fmla="*/ 847671 h 1957656"/>
                  <a:gd name="connsiteX8539" fmla="*/ 688693 w 2534905"/>
                  <a:gd name="connsiteY8539" fmla="*/ 845922 h 1957656"/>
                  <a:gd name="connsiteX8540" fmla="*/ 685673 w 2534905"/>
                  <a:gd name="connsiteY8540" fmla="*/ 846399 h 1957656"/>
                  <a:gd name="connsiteX8541" fmla="*/ 682970 w 2534905"/>
                  <a:gd name="connsiteY8541" fmla="*/ 846081 h 1957656"/>
                  <a:gd name="connsiteX8542" fmla="*/ 680585 w 2534905"/>
                  <a:gd name="connsiteY8542" fmla="*/ 844969 h 1957656"/>
                  <a:gd name="connsiteX8543" fmla="*/ 665641 w 2534905"/>
                  <a:gd name="connsiteY8543" fmla="*/ 841630 h 1957656"/>
                  <a:gd name="connsiteX8544" fmla="*/ 658011 w 2534905"/>
                  <a:gd name="connsiteY8544" fmla="*/ 839404 h 1957656"/>
                  <a:gd name="connsiteX8545" fmla="*/ 651969 w 2534905"/>
                  <a:gd name="connsiteY8545" fmla="*/ 836861 h 1957656"/>
                  <a:gd name="connsiteX8546" fmla="*/ 646882 w 2534905"/>
                  <a:gd name="connsiteY8546" fmla="*/ 834158 h 1957656"/>
                  <a:gd name="connsiteX8547" fmla="*/ 639410 w 2534905"/>
                  <a:gd name="connsiteY8547" fmla="*/ 829707 h 1957656"/>
                  <a:gd name="connsiteX8548" fmla="*/ 635912 w 2534905"/>
                  <a:gd name="connsiteY8548" fmla="*/ 828594 h 1957656"/>
                  <a:gd name="connsiteX8549" fmla="*/ 607615 w 2534905"/>
                  <a:gd name="connsiteY8549" fmla="*/ 824301 h 1957656"/>
                  <a:gd name="connsiteX8550" fmla="*/ 599348 w 2534905"/>
                  <a:gd name="connsiteY8550" fmla="*/ 822394 h 1957656"/>
                  <a:gd name="connsiteX8551" fmla="*/ 594896 w 2534905"/>
                  <a:gd name="connsiteY8551" fmla="*/ 820327 h 1957656"/>
                  <a:gd name="connsiteX8552" fmla="*/ 579952 w 2534905"/>
                  <a:gd name="connsiteY8552" fmla="*/ 810311 h 1957656"/>
                  <a:gd name="connsiteX8553" fmla="*/ 575660 w 2534905"/>
                  <a:gd name="connsiteY8553" fmla="*/ 808086 h 1957656"/>
                  <a:gd name="connsiteX8554" fmla="*/ 565008 w 2534905"/>
                  <a:gd name="connsiteY8554" fmla="*/ 803952 h 1957656"/>
                  <a:gd name="connsiteX8555" fmla="*/ 559444 w 2534905"/>
                  <a:gd name="connsiteY8555" fmla="*/ 802203 h 1957656"/>
                  <a:gd name="connsiteX8556" fmla="*/ 553403 w 2534905"/>
                  <a:gd name="connsiteY8556" fmla="*/ 801091 h 1957656"/>
                  <a:gd name="connsiteX8557" fmla="*/ 544024 w 2534905"/>
                  <a:gd name="connsiteY8557" fmla="*/ 800137 h 1957656"/>
                  <a:gd name="connsiteX8558" fmla="*/ 534962 w 2534905"/>
                  <a:gd name="connsiteY8558" fmla="*/ 800455 h 1957656"/>
                  <a:gd name="connsiteX8559" fmla="*/ 525900 w 2534905"/>
                  <a:gd name="connsiteY8559" fmla="*/ 799978 h 1957656"/>
                  <a:gd name="connsiteX8560" fmla="*/ 523515 w 2534905"/>
                  <a:gd name="connsiteY8560" fmla="*/ 800455 h 1957656"/>
                  <a:gd name="connsiteX8561" fmla="*/ 518586 w 2534905"/>
                  <a:gd name="connsiteY8561" fmla="*/ 799978 h 1957656"/>
                  <a:gd name="connsiteX8562" fmla="*/ 516679 w 2534905"/>
                  <a:gd name="connsiteY8562" fmla="*/ 800455 h 1957656"/>
                  <a:gd name="connsiteX8563" fmla="*/ 515249 w 2534905"/>
                  <a:gd name="connsiteY8563" fmla="*/ 801886 h 1957656"/>
                  <a:gd name="connsiteX8564" fmla="*/ 514295 w 2534905"/>
                  <a:gd name="connsiteY8564" fmla="*/ 804111 h 1957656"/>
                  <a:gd name="connsiteX8565" fmla="*/ 513340 w 2534905"/>
                  <a:gd name="connsiteY8565" fmla="*/ 809516 h 1957656"/>
                  <a:gd name="connsiteX8566" fmla="*/ 511432 w 2534905"/>
                  <a:gd name="connsiteY8566" fmla="*/ 814127 h 1957656"/>
                  <a:gd name="connsiteX8567" fmla="*/ 510478 w 2534905"/>
                  <a:gd name="connsiteY8567" fmla="*/ 815240 h 1957656"/>
                  <a:gd name="connsiteX8568" fmla="*/ 507300 w 2534905"/>
                  <a:gd name="connsiteY8568" fmla="*/ 816353 h 1957656"/>
                  <a:gd name="connsiteX8569" fmla="*/ 504437 w 2534905"/>
                  <a:gd name="connsiteY8569" fmla="*/ 820327 h 1957656"/>
                  <a:gd name="connsiteX8570" fmla="*/ 502530 w 2534905"/>
                  <a:gd name="connsiteY8570" fmla="*/ 821917 h 1957656"/>
                  <a:gd name="connsiteX8571" fmla="*/ 500145 w 2534905"/>
                  <a:gd name="connsiteY8571" fmla="*/ 822553 h 1957656"/>
                  <a:gd name="connsiteX8572" fmla="*/ 487427 w 2534905"/>
                  <a:gd name="connsiteY8572" fmla="*/ 822553 h 1957656"/>
                  <a:gd name="connsiteX8573" fmla="*/ 485678 w 2534905"/>
                  <a:gd name="connsiteY8573" fmla="*/ 823507 h 1957656"/>
                  <a:gd name="connsiteX8574" fmla="*/ 479160 w 2534905"/>
                  <a:gd name="connsiteY8574" fmla="*/ 823189 h 1957656"/>
                  <a:gd name="connsiteX8575" fmla="*/ 476616 w 2534905"/>
                  <a:gd name="connsiteY8575" fmla="*/ 822394 h 1957656"/>
                  <a:gd name="connsiteX8576" fmla="*/ 475345 w 2534905"/>
                  <a:gd name="connsiteY8576" fmla="*/ 821281 h 1957656"/>
                  <a:gd name="connsiteX8577" fmla="*/ 475027 w 2534905"/>
                  <a:gd name="connsiteY8577" fmla="*/ 820009 h 1957656"/>
                  <a:gd name="connsiteX8578" fmla="*/ 475821 w 2534905"/>
                  <a:gd name="connsiteY8578" fmla="*/ 818578 h 1957656"/>
                  <a:gd name="connsiteX8579" fmla="*/ 477412 w 2534905"/>
                  <a:gd name="connsiteY8579" fmla="*/ 816671 h 1957656"/>
                  <a:gd name="connsiteX8580" fmla="*/ 484883 w 2534905"/>
                  <a:gd name="connsiteY8580" fmla="*/ 808563 h 1957656"/>
                  <a:gd name="connsiteX8581" fmla="*/ 485361 w 2534905"/>
                  <a:gd name="connsiteY8581" fmla="*/ 806655 h 1957656"/>
                  <a:gd name="connsiteX8582" fmla="*/ 478842 w 2534905"/>
                  <a:gd name="connsiteY8582" fmla="*/ 804429 h 1957656"/>
                  <a:gd name="connsiteX8583" fmla="*/ 477253 w 2534905"/>
                  <a:gd name="connsiteY8583" fmla="*/ 802680 h 1957656"/>
                  <a:gd name="connsiteX8584" fmla="*/ 475345 w 2534905"/>
                  <a:gd name="connsiteY8584" fmla="*/ 794890 h 1957656"/>
                  <a:gd name="connsiteX8585" fmla="*/ 475345 w 2534905"/>
                  <a:gd name="connsiteY8585" fmla="*/ 791552 h 1957656"/>
                  <a:gd name="connsiteX8586" fmla="*/ 476140 w 2534905"/>
                  <a:gd name="connsiteY8586" fmla="*/ 787419 h 1957656"/>
                  <a:gd name="connsiteX8587" fmla="*/ 476140 w 2534905"/>
                  <a:gd name="connsiteY8587" fmla="*/ 784875 h 1957656"/>
                  <a:gd name="connsiteX8588" fmla="*/ 474391 w 2534905"/>
                  <a:gd name="connsiteY8588" fmla="*/ 783285 h 1957656"/>
                  <a:gd name="connsiteX8589" fmla="*/ 472960 w 2534905"/>
                  <a:gd name="connsiteY8589" fmla="*/ 782808 h 1957656"/>
                  <a:gd name="connsiteX8590" fmla="*/ 470576 w 2534905"/>
                  <a:gd name="connsiteY8590" fmla="*/ 783285 h 1957656"/>
                  <a:gd name="connsiteX8591" fmla="*/ 468667 w 2534905"/>
                  <a:gd name="connsiteY8591" fmla="*/ 784557 h 1957656"/>
                  <a:gd name="connsiteX8592" fmla="*/ 467555 w 2534905"/>
                  <a:gd name="connsiteY8592" fmla="*/ 786465 h 1957656"/>
                  <a:gd name="connsiteX8593" fmla="*/ 461672 w 2534905"/>
                  <a:gd name="connsiteY8593" fmla="*/ 788372 h 1957656"/>
                  <a:gd name="connsiteX8594" fmla="*/ 460560 w 2534905"/>
                  <a:gd name="connsiteY8594" fmla="*/ 789167 h 1957656"/>
                  <a:gd name="connsiteX8595" fmla="*/ 461355 w 2534905"/>
                  <a:gd name="connsiteY8595" fmla="*/ 789962 h 1957656"/>
                  <a:gd name="connsiteX8596" fmla="*/ 462627 w 2534905"/>
                  <a:gd name="connsiteY8596" fmla="*/ 790280 h 1957656"/>
                  <a:gd name="connsiteX8597" fmla="*/ 464216 w 2534905"/>
                  <a:gd name="connsiteY8597" fmla="*/ 790280 h 1957656"/>
                  <a:gd name="connsiteX8598" fmla="*/ 466919 w 2534905"/>
                  <a:gd name="connsiteY8598" fmla="*/ 791075 h 1957656"/>
                  <a:gd name="connsiteX8599" fmla="*/ 466124 w 2534905"/>
                  <a:gd name="connsiteY8599" fmla="*/ 792188 h 1957656"/>
                  <a:gd name="connsiteX8600" fmla="*/ 463422 w 2534905"/>
                  <a:gd name="connsiteY8600" fmla="*/ 793937 h 1957656"/>
                  <a:gd name="connsiteX8601" fmla="*/ 461196 w 2534905"/>
                  <a:gd name="connsiteY8601" fmla="*/ 796003 h 1957656"/>
                  <a:gd name="connsiteX8602" fmla="*/ 459447 w 2534905"/>
                  <a:gd name="connsiteY8602" fmla="*/ 798547 h 1957656"/>
                  <a:gd name="connsiteX8603" fmla="*/ 458016 w 2534905"/>
                  <a:gd name="connsiteY8603" fmla="*/ 799978 h 1957656"/>
                  <a:gd name="connsiteX8604" fmla="*/ 457062 w 2534905"/>
                  <a:gd name="connsiteY8604" fmla="*/ 799978 h 1957656"/>
                  <a:gd name="connsiteX8605" fmla="*/ 454519 w 2534905"/>
                  <a:gd name="connsiteY8605" fmla="*/ 799342 h 1957656"/>
                  <a:gd name="connsiteX8606" fmla="*/ 453723 w 2534905"/>
                  <a:gd name="connsiteY8606" fmla="*/ 802998 h 1957656"/>
                  <a:gd name="connsiteX8607" fmla="*/ 454041 w 2534905"/>
                  <a:gd name="connsiteY8607" fmla="*/ 804270 h 1957656"/>
                  <a:gd name="connsiteX8608" fmla="*/ 450385 w 2534905"/>
                  <a:gd name="connsiteY8608" fmla="*/ 807768 h 1957656"/>
                  <a:gd name="connsiteX8609" fmla="*/ 450067 w 2534905"/>
                  <a:gd name="connsiteY8609" fmla="*/ 809675 h 1957656"/>
                  <a:gd name="connsiteX8610" fmla="*/ 452769 w 2534905"/>
                  <a:gd name="connsiteY8610" fmla="*/ 812696 h 1957656"/>
                  <a:gd name="connsiteX8611" fmla="*/ 455473 w 2534905"/>
                  <a:gd name="connsiteY8611" fmla="*/ 817147 h 1957656"/>
                  <a:gd name="connsiteX8612" fmla="*/ 455473 w 2534905"/>
                  <a:gd name="connsiteY8612" fmla="*/ 819850 h 1957656"/>
                  <a:gd name="connsiteX8613" fmla="*/ 449113 w 2534905"/>
                  <a:gd name="connsiteY8613" fmla="*/ 823825 h 1957656"/>
                  <a:gd name="connsiteX8614" fmla="*/ 445139 w 2534905"/>
                  <a:gd name="connsiteY8614" fmla="*/ 823825 h 1957656"/>
                  <a:gd name="connsiteX8615" fmla="*/ 439257 w 2534905"/>
                  <a:gd name="connsiteY8615" fmla="*/ 822235 h 1957656"/>
                  <a:gd name="connsiteX8616" fmla="*/ 434169 w 2534905"/>
                  <a:gd name="connsiteY8616" fmla="*/ 820327 h 1957656"/>
                  <a:gd name="connsiteX8617" fmla="*/ 429718 w 2534905"/>
                  <a:gd name="connsiteY8617" fmla="*/ 817783 h 1957656"/>
                  <a:gd name="connsiteX8618" fmla="*/ 424313 w 2534905"/>
                  <a:gd name="connsiteY8618" fmla="*/ 813809 h 1957656"/>
                  <a:gd name="connsiteX8619" fmla="*/ 413979 w 2534905"/>
                  <a:gd name="connsiteY8619" fmla="*/ 804429 h 1957656"/>
                  <a:gd name="connsiteX8620" fmla="*/ 411913 w 2534905"/>
                  <a:gd name="connsiteY8620" fmla="*/ 802045 h 1957656"/>
                  <a:gd name="connsiteX8621" fmla="*/ 409846 w 2534905"/>
                  <a:gd name="connsiteY8621" fmla="*/ 798070 h 1957656"/>
                  <a:gd name="connsiteX8622" fmla="*/ 407620 w 2534905"/>
                  <a:gd name="connsiteY8622" fmla="*/ 792665 h 1957656"/>
                  <a:gd name="connsiteX8623" fmla="*/ 404918 w 2534905"/>
                  <a:gd name="connsiteY8623" fmla="*/ 787419 h 1957656"/>
                  <a:gd name="connsiteX8624" fmla="*/ 398876 w 2534905"/>
                  <a:gd name="connsiteY8624" fmla="*/ 778198 h 1957656"/>
                  <a:gd name="connsiteX8625" fmla="*/ 396332 w 2534905"/>
                  <a:gd name="connsiteY8625" fmla="*/ 775336 h 1957656"/>
                  <a:gd name="connsiteX8626" fmla="*/ 392041 w 2534905"/>
                  <a:gd name="connsiteY8626" fmla="*/ 771521 h 1957656"/>
                  <a:gd name="connsiteX8627" fmla="*/ 381229 w 2534905"/>
                  <a:gd name="connsiteY8627" fmla="*/ 763890 h 1957656"/>
                  <a:gd name="connsiteX8628" fmla="*/ 378050 w 2534905"/>
                  <a:gd name="connsiteY8628" fmla="*/ 762300 h 1957656"/>
                  <a:gd name="connsiteX8629" fmla="*/ 374393 w 2534905"/>
                  <a:gd name="connsiteY8629" fmla="*/ 761028 h 1957656"/>
                  <a:gd name="connsiteX8630" fmla="*/ 372963 w 2534905"/>
                  <a:gd name="connsiteY8630" fmla="*/ 761346 h 1957656"/>
                  <a:gd name="connsiteX8631" fmla="*/ 370419 w 2534905"/>
                  <a:gd name="connsiteY8631" fmla="*/ 763572 h 1957656"/>
                  <a:gd name="connsiteX8632" fmla="*/ 369306 w 2534905"/>
                  <a:gd name="connsiteY8632" fmla="*/ 765797 h 1957656"/>
                  <a:gd name="connsiteX8633" fmla="*/ 369306 w 2534905"/>
                  <a:gd name="connsiteY8633" fmla="*/ 768977 h 1957656"/>
                  <a:gd name="connsiteX8634" fmla="*/ 370578 w 2534905"/>
                  <a:gd name="connsiteY8634" fmla="*/ 770090 h 1957656"/>
                  <a:gd name="connsiteX8635" fmla="*/ 374393 w 2534905"/>
                  <a:gd name="connsiteY8635" fmla="*/ 771839 h 1957656"/>
                  <a:gd name="connsiteX8636" fmla="*/ 372804 w 2534905"/>
                  <a:gd name="connsiteY8636" fmla="*/ 773587 h 1957656"/>
                  <a:gd name="connsiteX8637" fmla="*/ 373122 w 2534905"/>
                  <a:gd name="connsiteY8637" fmla="*/ 774223 h 1957656"/>
                  <a:gd name="connsiteX8638" fmla="*/ 374871 w 2534905"/>
                  <a:gd name="connsiteY8638" fmla="*/ 775336 h 1957656"/>
                  <a:gd name="connsiteX8639" fmla="*/ 383138 w 2534905"/>
                  <a:gd name="connsiteY8639" fmla="*/ 777085 h 1957656"/>
                  <a:gd name="connsiteX8640" fmla="*/ 380753 w 2534905"/>
                  <a:gd name="connsiteY8640" fmla="*/ 779152 h 1957656"/>
                  <a:gd name="connsiteX8641" fmla="*/ 371214 w 2534905"/>
                  <a:gd name="connsiteY8641" fmla="*/ 782331 h 1957656"/>
                  <a:gd name="connsiteX8642" fmla="*/ 365968 w 2534905"/>
                  <a:gd name="connsiteY8642" fmla="*/ 785034 h 1957656"/>
                  <a:gd name="connsiteX8643" fmla="*/ 363583 w 2534905"/>
                  <a:gd name="connsiteY8643" fmla="*/ 791234 h 1957656"/>
                  <a:gd name="connsiteX8644" fmla="*/ 362788 w 2534905"/>
                  <a:gd name="connsiteY8644" fmla="*/ 792665 h 1957656"/>
                  <a:gd name="connsiteX8645" fmla="*/ 353567 w 2534905"/>
                  <a:gd name="connsiteY8645" fmla="*/ 800296 h 1957656"/>
                  <a:gd name="connsiteX8646" fmla="*/ 349275 w 2534905"/>
                  <a:gd name="connsiteY8646" fmla="*/ 803316 h 1957656"/>
                  <a:gd name="connsiteX8647" fmla="*/ 345936 w 2534905"/>
                  <a:gd name="connsiteY8647" fmla="*/ 805224 h 1957656"/>
                  <a:gd name="connsiteX8648" fmla="*/ 343551 w 2534905"/>
                  <a:gd name="connsiteY8648" fmla="*/ 805860 h 1957656"/>
                  <a:gd name="connsiteX8649" fmla="*/ 342121 w 2534905"/>
                  <a:gd name="connsiteY8649" fmla="*/ 805065 h 1957656"/>
                  <a:gd name="connsiteX8650" fmla="*/ 341167 w 2534905"/>
                  <a:gd name="connsiteY8650" fmla="*/ 803316 h 1957656"/>
                  <a:gd name="connsiteX8651" fmla="*/ 340531 w 2534905"/>
                  <a:gd name="connsiteY8651" fmla="*/ 800773 h 1957656"/>
                  <a:gd name="connsiteX8652" fmla="*/ 341167 w 2534905"/>
                  <a:gd name="connsiteY8652" fmla="*/ 799183 h 1957656"/>
                  <a:gd name="connsiteX8653" fmla="*/ 346890 w 2534905"/>
                  <a:gd name="connsiteY8653" fmla="*/ 796957 h 1957656"/>
                  <a:gd name="connsiteX8654" fmla="*/ 347526 w 2534905"/>
                  <a:gd name="connsiteY8654" fmla="*/ 796003 h 1957656"/>
                  <a:gd name="connsiteX8655" fmla="*/ 348480 w 2534905"/>
                  <a:gd name="connsiteY8655" fmla="*/ 792506 h 1957656"/>
                  <a:gd name="connsiteX8656" fmla="*/ 348003 w 2534905"/>
                  <a:gd name="connsiteY8656" fmla="*/ 792506 h 1957656"/>
                  <a:gd name="connsiteX8657" fmla="*/ 345618 w 2534905"/>
                  <a:gd name="connsiteY8657" fmla="*/ 794096 h 1957656"/>
                  <a:gd name="connsiteX8658" fmla="*/ 344188 w 2534905"/>
                  <a:gd name="connsiteY8658" fmla="*/ 795526 h 1957656"/>
                  <a:gd name="connsiteX8659" fmla="*/ 341962 w 2534905"/>
                  <a:gd name="connsiteY8659" fmla="*/ 796639 h 1957656"/>
                  <a:gd name="connsiteX8660" fmla="*/ 337510 w 2534905"/>
                  <a:gd name="connsiteY8660" fmla="*/ 798070 h 1957656"/>
                  <a:gd name="connsiteX8661" fmla="*/ 328767 w 2534905"/>
                  <a:gd name="connsiteY8661" fmla="*/ 799501 h 1957656"/>
                  <a:gd name="connsiteX8662" fmla="*/ 313028 w 2534905"/>
                  <a:gd name="connsiteY8662" fmla="*/ 804906 h 1957656"/>
                  <a:gd name="connsiteX8663" fmla="*/ 306192 w 2534905"/>
                  <a:gd name="connsiteY8663" fmla="*/ 808245 h 1957656"/>
                  <a:gd name="connsiteX8664" fmla="*/ 301582 w 2534905"/>
                  <a:gd name="connsiteY8664" fmla="*/ 812696 h 1957656"/>
                  <a:gd name="connsiteX8665" fmla="*/ 297448 w 2534905"/>
                  <a:gd name="connsiteY8665" fmla="*/ 817147 h 1957656"/>
                  <a:gd name="connsiteX8666" fmla="*/ 291248 w 2534905"/>
                  <a:gd name="connsiteY8666" fmla="*/ 825414 h 1957656"/>
                  <a:gd name="connsiteX8667" fmla="*/ 290135 w 2534905"/>
                  <a:gd name="connsiteY8667" fmla="*/ 827163 h 1957656"/>
                  <a:gd name="connsiteX8668" fmla="*/ 288546 w 2534905"/>
                  <a:gd name="connsiteY8668" fmla="*/ 830979 h 1957656"/>
                  <a:gd name="connsiteX8669" fmla="*/ 288227 w 2534905"/>
                  <a:gd name="connsiteY8669" fmla="*/ 828753 h 1957656"/>
                  <a:gd name="connsiteX8670" fmla="*/ 288227 w 2534905"/>
                  <a:gd name="connsiteY8670" fmla="*/ 823189 h 1957656"/>
                  <a:gd name="connsiteX8671" fmla="*/ 287274 w 2534905"/>
                  <a:gd name="connsiteY8671" fmla="*/ 819850 h 1957656"/>
                  <a:gd name="connsiteX8672" fmla="*/ 285842 w 2534905"/>
                  <a:gd name="connsiteY8672" fmla="*/ 818737 h 1957656"/>
                  <a:gd name="connsiteX8673" fmla="*/ 284412 w 2534905"/>
                  <a:gd name="connsiteY8673" fmla="*/ 818260 h 1957656"/>
                  <a:gd name="connsiteX8674" fmla="*/ 282981 w 2534905"/>
                  <a:gd name="connsiteY8674" fmla="*/ 818260 h 1957656"/>
                  <a:gd name="connsiteX8675" fmla="*/ 281551 w 2534905"/>
                  <a:gd name="connsiteY8675" fmla="*/ 819691 h 1957656"/>
                  <a:gd name="connsiteX8676" fmla="*/ 279165 w 2534905"/>
                  <a:gd name="connsiteY8676" fmla="*/ 823189 h 1957656"/>
                  <a:gd name="connsiteX8677" fmla="*/ 278212 w 2534905"/>
                  <a:gd name="connsiteY8677" fmla="*/ 823189 h 1957656"/>
                  <a:gd name="connsiteX8678" fmla="*/ 278847 w 2534905"/>
                  <a:gd name="connsiteY8678" fmla="*/ 820645 h 1957656"/>
                  <a:gd name="connsiteX8679" fmla="*/ 277735 w 2534905"/>
                  <a:gd name="connsiteY8679" fmla="*/ 819532 h 1957656"/>
                  <a:gd name="connsiteX8680" fmla="*/ 271376 w 2534905"/>
                  <a:gd name="connsiteY8680" fmla="*/ 818260 h 1957656"/>
                  <a:gd name="connsiteX8681" fmla="*/ 269468 w 2534905"/>
                  <a:gd name="connsiteY8681" fmla="*/ 818260 h 1957656"/>
                  <a:gd name="connsiteX8682" fmla="*/ 265016 w 2534905"/>
                  <a:gd name="connsiteY8682" fmla="*/ 819691 h 1957656"/>
                  <a:gd name="connsiteX8683" fmla="*/ 264062 w 2534905"/>
                  <a:gd name="connsiteY8683" fmla="*/ 821281 h 1957656"/>
                  <a:gd name="connsiteX8684" fmla="*/ 265175 w 2534905"/>
                  <a:gd name="connsiteY8684" fmla="*/ 821917 h 1957656"/>
                  <a:gd name="connsiteX8685" fmla="*/ 265175 w 2534905"/>
                  <a:gd name="connsiteY8685" fmla="*/ 822871 h 1957656"/>
                  <a:gd name="connsiteX8686" fmla="*/ 263745 w 2534905"/>
                  <a:gd name="connsiteY8686" fmla="*/ 824619 h 1957656"/>
                  <a:gd name="connsiteX8687" fmla="*/ 261201 w 2534905"/>
                  <a:gd name="connsiteY8687" fmla="*/ 827004 h 1957656"/>
                  <a:gd name="connsiteX8688" fmla="*/ 255001 w 2534905"/>
                  <a:gd name="connsiteY8688" fmla="*/ 829866 h 1957656"/>
                  <a:gd name="connsiteX8689" fmla="*/ 252776 w 2534905"/>
                  <a:gd name="connsiteY8689" fmla="*/ 831456 h 1957656"/>
                  <a:gd name="connsiteX8690" fmla="*/ 248642 w 2534905"/>
                  <a:gd name="connsiteY8690" fmla="*/ 833204 h 1957656"/>
                  <a:gd name="connsiteX8691" fmla="*/ 243237 w 2534905"/>
                  <a:gd name="connsiteY8691" fmla="*/ 834476 h 1957656"/>
                  <a:gd name="connsiteX8692" fmla="*/ 238308 w 2534905"/>
                  <a:gd name="connsiteY8692" fmla="*/ 837656 h 1957656"/>
                  <a:gd name="connsiteX8693" fmla="*/ 237196 w 2534905"/>
                  <a:gd name="connsiteY8693" fmla="*/ 839563 h 1957656"/>
                  <a:gd name="connsiteX8694" fmla="*/ 236719 w 2534905"/>
                  <a:gd name="connsiteY8694" fmla="*/ 840994 h 1957656"/>
                  <a:gd name="connsiteX8695" fmla="*/ 236719 w 2534905"/>
                  <a:gd name="connsiteY8695" fmla="*/ 843061 h 1957656"/>
                  <a:gd name="connsiteX8696" fmla="*/ 237672 w 2534905"/>
                  <a:gd name="connsiteY8696" fmla="*/ 845605 h 1957656"/>
                  <a:gd name="connsiteX8697" fmla="*/ 238626 w 2534905"/>
                  <a:gd name="connsiteY8697" fmla="*/ 846876 h 1957656"/>
                  <a:gd name="connsiteX8698" fmla="*/ 243237 w 2534905"/>
                  <a:gd name="connsiteY8698" fmla="*/ 847194 h 1957656"/>
                  <a:gd name="connsiteX8699" fmla="*/ 243555 w 2534905"/>
                  <a:gd name="connsiteY8699" fmla="*/ 847989 h 1957656"/>
                  <a:gd name="connsiteX8700" fmla="*/ 242283 w 2534905"/>
                  <a:gd name="connsiteY8700" fmla="*/ 849420 h 1957656"/>
                  <a:gd name="connsiteX8701" fmla="*/ 238626 w 2534905"/>
                  <a:gd name="connsiteY8701" fmla="*/ 851010 h 1957656"/>
                  <a:gd name="connsiteX8702" fmla="*/ 221456 w 2534905"/>
                  <a:gd name="connsiteY8702" fmla="*/ 849420 h 1957656"/>
                  <a:gd name="connsiteX8703" fmla="*/ 220503 w 2534905"/>
                  <a:gd name="connsiteY8703" fmla="*/ 850056 h 1957656"/>
                  <a:gd name="connsiteX8704" fmla="*/ 220979 w 2534905"/>
                  <a:gd name="connsiteY8704" fmla="*/ 850851 h 1957656"/>
                  <a:gd name="connsiteX8705" fmla="*/ 224636 w 2534905"/>
                  <a:gd name="connsiteY8705" fmla="*/ 853077 h 1957656"/>
                  <a:gd name="connsiteX8706" fmla="*/ 226226 w 2534905"/>
                  <a:gd name="connsiteY8706" fmla="*/ 854507 h 1957656"/>
                  <a:gd name="connsiteX8707" fmla="*/ 224477 w 2534905"/>
                  <a:gd name="connsiteY8707" fmla="*/ 854825 h 1957656"/>
                  <a:gd name="connsiteX8708" fmla="*/ 220185 w 2534905"/>
                  <a:gd name="connsiteY8708" fmla="*/ 853394 h 1957656"/>
                  <a:gd name="connsiteX8709" fmla="*/ 219390 w 2534905"/>
                  <a:gd name="connsiteY8709" fmla="*/ 852441 h 1957656"/>
                  <a:gd name="connsiteX8710" fmla="*/ 218118 w 2534905"/>
                  <a:gd name="connsiteY8710" fmla="*/ 849579 h 1957656"/>
                  <a:gd name="connsiteX8711" fmla="*/ 219231 w 2534905"/>
                  <a:gd name="connsiteY8711" fmla="*/ 847512 h 1957656"/>
                  <a:gd name="connsiteX8712" fmla="*/ 223523 w 2534905"/>
                  <a:gd name="connsiteY8712" fmla="*/ 843538 h 1957656"/>
                  <a:gd name="connsiteX8713" fmla="*/ 227498 w 2534905"/>
                  <a:gd name="connsiteY8713" fmla="*/ 840358 h 1957656"/>
                  <a:gd name="connsiteX8714" fmla="*/ 230995 w 2534905"/>
                  <a:gd name="connsiteY8714" fmla="*/ 836702 h 1957656"/>
                  <a:gd name="connsiteX8715" fmla="*/ 235288 w 2534905"/>
                  <a:gd name="connsiteY8715" fmla="*/ 831456 h 1957656"/>
                  <a:gd name="connsiteX8716" fmla="*/ 239103 w 2534905"/>
                  <a:gd name="connsiteY8716" fmla="*/ 828753 h 1957656"/>
                  <a:gd name="connsiteX8717" fmla="*/ 244985 w 2534905"/>
                  <a:gd name="connsiteY8717" fmla="*/ 828117 h 1957656"/>
                  <a:gd name="connsiteX8718" fmla="*/ 249278 w 2534905"/>
                  <a:gd name="connsiteY8718" fmla="*/ 826368 h 1957656"/>
                  <a:gd name="connsiteX8719" fmla="*/ 253093 w 2534905"/>
                  <a:gd name="connsiteY8719" fmla="*/ 823507 h 1957656"/>
                  <a:gd name="connsiteX8720" fmla="*/ 255001 w 2534905"/>
                  <a:gd name="connsiteY8720" fmla="*/ 821599 h 1957656"/>
                  <a:gd name="connsiteX8721" fmla="*/ 258975 w 2534905"/>
                  <a:gd name="connsiteY8721" fmla="*/ 815717 h 1957656"/>
                  <a:gd name="connsiteX8722" fmla="*/ 260406 w 2534905"/>
                  <a:gd name="connsiteY8722" fmla="*/ 814922 h 1957656"/>
                  <a:gd name="connsiteX8723" fmla="*/ 262632 w 2534905"/>
                  <a:gd name="connsiteY8723" fmla="*/ 814127 h 1957656"/>
                  <a:gd name="connsiteX8724" fmla="*/ 273761 w 2534905"/>
                  <a:gd name="connsiteY8724" fmla="*/ 812537 h 1957656"/>
                  <a:gd name="connsiteX8725" fmla="*/ 278530 w 2534905"/>
                  <a:gd name="connsiteY8725" fmla="*/ 811583 h 1957656"/>
                  <a:gd name="connsiteX8726" fmla="*/ 281391 w 2534905"/>
                  <a:gd name="connsiteY8726" fmla="*/ 810629 h 1957656"/>
                  <a:gd name="connsiteX8727" fmla="*/ 288546 w 2534905"/>
                  <a:gd name="connsiteY8727" fmla="*/ 809834 h 1957656"/>
                  <a:gd name="connsiteX8728" fmla="*/ 292202 w 2534905"/>
                  <a:gd name="connsiteY8728" fmla="*/ 808881 h 1957656"/>
                  <a:gd name="connsiteX8729" fmla="*/ 295700 w 2534905"/>
                  <a:gd name="connsiteY8729" fmla="*/ 807132 h 1957656"/>
                  <a:gd name="connsiteX8730" fmla="*/ 302853 w 2534905"/>
                  <a:gd name="connsiteY8730" fmla="*/ 802362 h 1957656"/>
                  <a:gd name="connsiteX8731" fmla="*/ 326064 w 2534905"/>
                  <a:gd name="connsiteY8731" fmla="*/ 791234 h 1957656"/>
                  <a:gd name="connsiteX8732" fmla="*/ 329244 w 2534905"/>
                  <a:gd name="connsiteY8732" fmla="*/ 787260 h 1957656"/>
                  <a:gd name="connsiteX8733" fmla="*/ 329244 w 2534905"/>
                  <a:gd name="connsiteY8733" fmla="*/ 785670 h 1957656"/>
                  <a:gd name="connsiteX8734" fmla="*/ 326859 w 2534905"/>
                  <a:gd name="connsiteY8734" fmla="*/ 782490 h 1957656"/>
                  <a:gd name="connsiteX8735" fmla="*/ 325270 w 2534905"/>
                  <a:gd name="connsiteY8735" fmla="*/ 781218 h 1957656"/>
                  <a:gd name="connsiteX8736" fmla="*/ 323679 w 2534905"/>
                  <a:gd name="connsiteY8736" fmla="*/ 781218 h 1957656"/>
                  <a:gd name="connsiteX8737" fmla="*/ 318910 w 2534905"/>
                  <a:gd name="connsiteY8737" fmla="*/ 785670 h 1957656"/>
                  <a:gd name="connsiteX8738" fmla="*/ 317638 w 2534905"/>
                  <a:gd name="connsiteY8738" fmla="*/ 786465 h 1957656"/>
                  <a:gd name="connsiteX8739" fmla="*/ 314776 w 2534905"/>
                  <a:gd name="connsiteY8739" fmla="*/ 786465 h 1957656"/>
                  <a:gd name="connsiteX8740" fmla="*/ 310961 w 2534905"/>
                  <a:gd name="connsiteY8740" fmla="*/ 786783 h 1957656"/>
                  <a:gd name="connsiteX8741" fmla="*/ 308100 w 2534905"/>
                  <a:gd name="connsiteY8741" fmla="*/ 786147 h 1957656"/>
                  <a:gd name="connsiteX8742" fmla="*/ 304603 w 2534905"/>
                  <a:gd name="connsiteY8742" fmla="*/ 784557 h 1957656"/>
                  <a:gd name="connsiteX8743" fmla="*/ 301740 w 2534905"/>
                  <a:gd name="connsiteY8743" fmla="*/ 783762 h 1957656"/>
                  <a:gd name="connsiteX8744" fmla="*/ 296971 w 2534905"/>
                  <a:gd name="connsiteY8744" fmla="*/ 784557 h 1957656"/>
                  <a:gd name="connsiteX8745" fmla="*/ 289499 w 2534905"/>
                  <a:gd name="connsiteY8745" fmla="*/ 788372 h 1957656"/>
                  <a:gd name="connsiteX8746" fmla="*/ 287592 w 2534905"/>
                  <a:gd name="connsiteY8746" fmla="*/ 790121 h 1957656"/>
                  <a:gd name="connsiteX8747" fmla="*/ 286479 w 2534905"/>
                  <a:gd name="connsiteY8747" fmla="*/ 792029 h 1957656"/>
                  <a:gd name="connsiteX8748" fmla="*/ 283458 w 2534905"/>
                  <a:gd name="connsiteY8748" fmla="*/ 795685 h 1957656"/>
                  <a:gd name="connsiteX8749" fmla="*/ 281232 w 2534905"/>
                  <a:gd name="connsiteY8749" fmla="*/ 796003 h 1957656"/>
                  <a:gd name="connsiteX8750" fmla="*/ 278212 w 2534905"/>
                  <a:gd name="connsiteY8750" fmla="*/ 794731 h 1957656"/>
                  <a:gd name="connsiteX8751" fmla="*/ 274715 w 2534905"/>
                  <a:gd name="connsiteY8751" fmla="*/ 795050 h 1957656"/>
                  <a:gd name="connsiteX8752" fmla="*/ 270740 w 2534905"/>
                  <a:gd name="connsiteY8752" fmla="*/ 796957 h 1957656"/>
                  <a:gd name="connsiteX8753" fmla="*/ 260565 w 2534905"/>
                  <a:gd name="connsiteY8753" fmla="*/ 803475 h 1957656"/>
                  <a:gd name="connsiteX8754" fmla="*/ 254047 w 2534905"/>
                  <a:gd name="connsiteY8754" fmla="*/ 806019 h 1957656"/>
                  <a:gd name="connsiteX8755" fmla="*/ 252139 w 2534905"/>
                  <a:gd name="connsiteY8755" fmla="*/ 806019 h 1957656"/>
                  <a:gd name="connsiteX8756" fmla="*/ 249278 w 2534905"/>
                  <a:gd name="connsiteY8756" fmla="*/ 803634 h 1957656"/>
                  <a:gd name="connsiteX8757" fmla="*/ 244826 w 2534905"/>
                  <a:gd name="connsiteY8757" fmla="*/ 804270 h 1957656"/>
                  <a:gd name="connsiteX8758" fmla="*/ 243395 w 2534905"/>
                  <a:gd name="connsiteY8758" fmla="*/ 804906 h 1957656"/>
                  <a:gd name="connsiteX8759" fmla="*/ 242442 w 2534905"/>
                  <a:gd name="connsiteY8759" fmla="*/ 805860 h 1957656"/>
                  <a:gd name="connsiteX8760" fmla="*/ 242442 w 2534905"/>
                  <a:gd name="connsiteY8760" fmla="*/ 806337 h 1957656"/>
                  <a:gd name="connsiteX8761" fmla="*/ 245144 w 2534905"/>
                  <a:gd name="connsiteY8761" fmla="*/ 806655 h 1957656"/>
                  <a:gd name="connsiteX8762" fmla="*/ 247052 w 2534905"/>
                  <a:gd name="connsiteY8762" fmla="*/ 807609 h 1957656"/>
                  <a:gd name="connsiteX8763" fmla="*/ 247370 w 2534905"/>
                  <a:gd name="connsiteY8763" fmla="*/ 808404 h 1957656"/>
                  <a:gd name="connsiteX8764" fmla="*/ 245939 w 2534905"/>
                  <a:gd name="connsiteY8764" fmla="*/ 809040 h 1957656"/>
                  <a:gd name="connsiteX8765" fmla="*/ 243872 w 2534905"/>
                  <a:gd name="connsiteY8765" fmla="*/ 809040 h 1957656"/>
                  <a:gd name="connsiteX8766" fmla="*/ 234811 w 2534905"/>
                  <a:gd name="connsiteY8766" fmla="*/ 808881 h 1957656"/>
                  <a:gd name="connsiteX8767" fmla="*/ 232585 w 2534905"/>
                  <a:gd name="connsiteY8767" fmla="*/ 809993 h 1957656"/>
                  <a:gd name="connsiteX8768" fmla="*/ 229405 w 2534905"/>
                  <a:gd name="connsiteY8768" fmla="*/ 816194 h 1957656"/>
                  <a:gd name="connsiteX8769" fmla="*/ 227816 w 2534905"/>
                  <a:gd name="connsiteY8769" fmla="*/ 818101 h 1957656"/>
                  <a:gd name="connsiteX8770" fmla="*/ 225590 w 2534905"/>
                  <a:gd name="connsiteY8770" fmla="*/ 820009 h 1957656"/>
                  <a:gd name="connsiteX8771" fmla="*/ 221775 w 2534905"/>
                  <a:gd name="connsiteY8771" fmla="*/ 821122 h 1957656"/>
                  <a:gd name="connsiteX8772" fmla="*/ 216528 w 2534905"/>
                  <a:gd name="connsiteY8772" fmla="*/ 821440 h 1957656"/>
                  <a:gd name="connsiteX8773" fmla="*/ 210328 w 2534905"/>
                  <a:gd name="connsiteY8773" fmla="*/ 823348 h 1957656"/>
                  <a:gd name="connsiteX8774" fmla="*/ 203015 w 2534905"/>
                  <a:gd name="connsiteY8774" fmla="*/ 826686 h 1957656"/>
                  <a:gd name="connsiteX8775" fmla="*/ 196497 w 2534905"/>
                  <a:gd name="connsiteY8775" fmla="*/ 829071 h 1957656"/>
                  <a:gd name="connsiteX8776" fmla="*/ 196815 w 2534905"/>
                  <a:gd name="connsiteY8776" fmla="*/ 827640 h 1957656"/>
                  <a:gd name="connsiteX8777" fmla="*/ 200949 w 2534905"/>
                  <a:gd name="connsiteY8777" fmla="*/ 822235 h 1957656"/>
                  <a:gd name="connsiteX8778" fmla="*/ 203015 w 2534905"/>
                  <a:gd name="connsiteY8778" fmla="*/ 820168 h 1957656"/>
                  <a:gd name="connsiteX8779" fmla="*/ 204923 w 2534905"/>
                  <a:gd name="connsiteY8779" fmla="*/ 816194 h 1957656"/>
                  <a:gd name="connsiteX8780" fmla="*/ 204287 w 2534905"/>
                  <a:gd name="connsiteY8780" fmla="*/ 815081 h 1957656"/>
                  <a:gd name="connsiteX8781" fmla="*/ 199200 w 2534905"/>
                  <a:gd name="connsiteY8781" fmla="*/ 813491 h 1957656"/>
                  <a:gd name="connsiteX8782" fmla="*/ 197610 w 2534905"/>
                  <a:gd name="connsiteY8782" fmla="*/ 812060 h 1957656"/>
                  <a:gd name="connsiteX8783" fmla="*/ 196020 w 2534905"/>
                  <a:gd name="connsiteY8783" fmla="*/ 809358 h 1957656"/>
                  <a:gd name="connsiteX8784" fmla="*/ 194590 w 2534905"/>
                  <a:gd name="connsiteY8784" fmla="*/ 807768 h 1957656"/>
                  <a:gd name="connsiteX8785" fmla="*/ 189820 w 2534905"/>
                  <a:gd name="connsiteY8785" fmla="*/ 807132 h 1957656"/>
                  <a:gd name="connsiteX8786" fmla="*/ 188548 w 2534905"/>
                  <a:gd name="connsiteY8786" fmla="*/ 807927 h 1957656"/>
                  <a:gd name="connsiteX8787" fmla="*/ 187912 w 2534905"/>
                  <a:gd name="connsiteY8787" fmla="*/ 809516 h 1957656"/>
                  <a:gd name="connsiteX8788" fmla="*/ 187276 w 2534905"/>
                  <a:gd name="connsiteY8788" fmla="*/ 812696 h 1957656"/>
                  <a:gd name="connsiteX8789" fmla="*/ 187276 w 2534905"/>
                  <a:gd name="connsiteY8789" fmla="*/ 814127 h 1957656"/>
                  <a:gd name="connsiteX8790" fmla="*/ 188389 w 2534905"/>
                  <a:gd name="connsiteY8790" fmla="*/ 817624 h 1957656"/>
                  <a:gd name="connsiteX8791" fmla="*/ 187276 w 2534905"/>
                  <a:gd name="connsiteY8791" fmla="*/ 818101 h 1957656"/>
                  <a:gd name="connsiteX8792" fmla="*/ 176943 w 2534905"/>
                  <a:gd name="connsiteY8792" fmla="*/ 817147 h 1957656"/>
                  <a:gd name="connsiteX8793" fmla="*/ 168676 w 2534905"/>
                  <a:gd name="connsiteY8793" fmla="*/ 818101 h 1957656"/>
                  <a:gd name="connsiteX8794" fmla="*/ 166927 w 2534905"/>
                  <a:gd name="connsiteY8794" fmla="*/ 819055 h 1957656"/>
                  <a:gd name="connsiteX8795" fmla="*/ 165973 w 2534905"/>
                  <a:gd name="connsiteY8795" fmla="*/ 820327 h 1957656"/>
                  <a:gd name="connsiteX8796" fmla="*/ 165178 w 2534905"/>
                  <a:gd name="connsiteY8796" fmla="*/ 825414 h 1957656"/>
                  <a:gd name="connsiteX8797" fmla="*/ 164066 w 2534905"/>
                  <a:gd name="connsiteY8797" fmla="*/ 826209 h 1957656"/>
                  <a:gd name="connsiteX8798" fmla="*/ 158183 w 2534905"/>
                  <a:gd name="connsiteY8798" fmla="*/ 824778 h 1957656"/>
                  <a:gd name="connsiteX8799" fmla="*/ 154845 w 2534905"/>
                  <a:gd name="connsiteY8799" fmla="*/ 827163 h 1957656"/>
                  <a:gd name="connsiteX8800" fmla="*/ 152619 w 2534905"/>
                  <a:gd name="connsiteY8800" fmla="*/ 826209 h 1957656"/>
                  <a:gd name="connsiteX8801" fmla="*/ 146260 w 2534905"/>
                  <a:gd name="connsiteY8801" fmla="*/ 836384 h 1957656"/>
                  <a:gd name="connsiteX8802" fmla="*/ 148009 w 2534905"/>
                  <a:gd name="connsiteY8802" fmla="*/ 837974 h 1957656"/>
                  <a:gd name="connsiteX8803" fmla="*/ 151029 w 2534905"/>
                  <a:gd name="connsiteY8803" fmla="*/ 839563 h 1957656"/>
                  <a:gd name="connsiteX8804" fmla="*/ 153573 w 2534905"/>
                  <a:gd name="connsiteY8804" fmla="*/ 840517 h 1957656"/>
                  <a:gd name="connsiteX8805" fmla="*/ 155799 w 2534905"/>
                  <a:gd name="connsiteY8805" fmla="*/ 840517 h 1957656"/>
                  <a:gd name="connsiteX8806" fmla="*/ 155322 w 2534905"/>
                  <a:gd name="connsiteY8806" fmla="*/ 841630 h 1957656"/>
                  <a:gd name="connsiteX8807" fmla="*/ 152301 w 2534905"/>
                  <a:gd name="connsiteY8807" fmla="*/ 841948 h 1957656"/>
                  <a:gd name="connsiteX8808" fmla="*/ 147214 w 2534905"/>
                  <a:gd name="connsiteY8808" fmla="*/ 841948 h 1957656"/>
                  <a:gd name="connsiteX8809" fmla="*/ 145783 w 2534905"/>
                  <a:gd name="connsiteY8809" fmla="*/ 842425 h 1957656"/>
                  <a:gd name="connsiteX8810" fmla="*/ 145306 w 2534905"/>
                  <a:gd name="connsiteY8810" fmla="*/ 843379 h 1957656"/>
                  <a:gd name="connsiteX8811" fmla="*/ 146578 w 2534905"/>
                  <a:gd name="connsiteY8811" fmla="*/ 845764 h 1957656"/>
                  <a:gd name="connsiteX8812" fmla="*/ 147055 w 2534905"/>
                  <a:gd name="connsiteY8812" fmla="*/ 846240 h 1957656"/>
                  <a:gd name="connsiteX8813" fmla="*/ 153891 w 2534905"/>
                  <a:gd name="connsiteY8813" fmla="*/ 847512 h 1957656"/>
                  <a:gd name="connsiteX8814" fmla="*/ 159773 w 2534905"/>
                  <a:gd name="connsiteY8814" fmla="*/ 850056 h 1957656"/>
                  <a:gd name="connsiteX8815" fmla="*/ 160568 w 2534905"/>
                  <a:gd name="connsiteY8815" fmla="*/ 850692 h 1957656"/>
                  <a:gd name="connsiteX8816" fmla="*/ 165655 w 2534905"/>
                  <a:gd name="connsiteY8816" fmla="*/ 857528 h 1957656"/>
                  <a:gd name="connsiteX8817" fmla="*/ 164860 w 2534905"/>
                  <a:gd name="connsiteY8817" fmla="*/ 858005 h 1957656"/>
                  <a:gd name="connsiteX8818" fmla="*/ 161840 w 2534905"/>
                  <a:gd name="connsiteY8818" fmla="*/ 857369 h 1957656"/>
                  <a:gd name="connsiteX8819" fmla="*/ 147373 w 2534905"/>
                  <a:gd name="connsiteY8819" fmla="*/ 850533 h 1957656"/>
                  <a:gd name="connsiteX8820" fmla="*/ 140060 w 2534905"/>
                  <a:gd name="connsiteY8820" fmla="*/ 847989 h 1957656"/>
                  <a:gd name="connsiteX8821" fmla="*/ 129249 w 2534905"/>
                  <a:gd name="connsiteY8821" fmla="*/ 847194 h 1957656"/>
                  <a:gd name="connsiteX8822" fmla="*/ 123049 w 2534905"/>
                  <a:gd name="connsiteY8822" fmla="*/ 847671 h 1957656"/>
                  <a:gd name="connsiteX8823" fmla="*/ 112875 w 2534905"/>
                  <a:gd name="connsiteY8823" fmla="*/ 844492 h 1957656"/>
                  <a:gd name="connsiteX8824" fmla="*/ 107469 w 2534905"/>
                  <a:gd name="connsiteY8824" fmla="*/ 843856 h 1957656"/>
                  <a:gd name="connsiteX8825" fmla="*/ 89982 w 2534905"/>
                  <a:gd name="connsiteY8825" fmla="*/ 837338 h 1957656"/>
                  <a:gd name="connsiteX8826" fmla="*/ 82510 w 2534905"/>
                  <a:gd name="connsiteY8826" fmla="*/ 834317 h 1957656"/>
                  <a:gd name="connsiteX8827" fmla="*/ 77899 w 2534905"/>
                  <a:gd name="connsiteY8827" fmla="*/ 830979 h 1957656"/>
                  <a:gd name="connsiteX8828" fmla="*/ 66453 w 2534905"/>
                  <a:gd name="connsiteY8828" fmla="*/ 826050 h 1957656"/>
                  <a:gd name="connsiteX8829" fmla="*/ 52304 w 2534905"/>
                  <a:gd name="connsiteY8829" fmla="*/ 815876 h 1957656"/>
                  <a:gd name="connsiteX8830" fmla="*/ 29411 w 2534905"/>
                  <a:gd name="connsiteY8830" fmla="*/ 810470 h 1957656"/>
                  <a:gd name="connsiteX8831" fmla="*/ 17170 w 2534905"/>
                  <a:gd name="connsiteY8831" fmla="*/ 811424 h 1957656"/>
                  <a:gd name="connsiteX8832" fmla="*/ 4134 w 2534905"/>
                  <a:gd name="connsiteY8832" fmla="*/ 809675 h 1957656"/>
                  <a:gd name="connsiteX8833" fmla="*/ 0 w 2534905"/>
                  <a:gd name="connsiteY8833" fmla="*/ 808881 h 1957656"/>
                  <a:gd name="connsiteX8834" fmla="*/ 0 w 2534905"/>
                  <a:gd name="connsiteY8834" fmla="*/ 1246706 h 1957656"/>
                  <a:gd name="connsiteX8835" fmla="*/ 6836 w 2534905"/>
                  <a:gd name="connsiteY8835" fmla="*/ 1248455 h 1957656"/>
                  <a:gd name="connsiteX8836" fmla="*/ 13672 w 2534905"/>
                  <a:gd name="connsiteY8836" fmla="*/ 1250204 h 1957656"/>
                  <a:gd name="connsiteX8837" fmla="*/ 15739 w 2534905"/>
                  <a:gd name="connsiteY8837" fmla="*/ 1246706 h 1957656"/>
                  <a:gd name="connsiteX8838" fmla="*/ 23052 w 2534905"/>
                  <a:gd name="connsiteY8838" fmla="*/ 1249409 h 1957656"/>
                  <a:gd name="connsiteX8839" fmla="*/ 29411 w 2534905"/>
                  <a:gd name="connsiteY8839" fmla="*/ 1251794 h 1957656"/>
                  <a:gd name="connsiteX8840" fmla="*/ 33545 w 2534905"/>
                  <a:gd name="connsiteY8840" fmla="*/ 1248773 h 1957656"/>
                  <a:gd name="connsiteX8841" fmla="*/ 37996 w 2534905"/>
                  <a:gd name="connsiteY8841" fmla="*/ 1245593 h 1957656"/>
                  <a:gd name="connsiteX8842" fmla="*/ 44037 w 2534905"/>
                  <a:gd name="connsiteY8842" fmla="*/ 1245593 h 1957656"/>
                  <a:gd name="connsiteX8843" fmla="*/ 50714 w 2534905"/>
                  <a:gd name="connsiteY8843" fmla="*/ 1245116 h 1957656"/>
                  <a:gd name="connsiteX8844" fmla="*/ 55165 w 2534905"/>
                  <a:gd name="connsiteY8844" fmla="*/ 1245116 h 1957656"/>
                  <a:gd name="connsiteX8845" fmla="*/ 55165 w 2534905"/>
                  <a:gd name="connsiteY8845" fmla="*/ 1247660 h 1957656"/>
                  <a:gd name="connsiteX8846" fmla="*/ 53576 w 2534905"/>
                  <a:gd name="connsiteY8846" fmla="*/ 1252271 h 1957656"/>
                  <a:gd name="connsiteX8847" fmla="*/ 52145 w 2534905"/>
                  <a:gd name="connsiteY8847" fmla="*/ 1256086 h 1957656"/>
                  <a:gd name="connsiteX8848" fmla="*/ 56278 w 2534905"/>
                  <a:gd name="connsiteY8848" fmla="*/ 1259901 h 1957656"/>
                  <a:gd name="connsiteX8849" fmla="*/ 61366 w 2534905"/>
                  <a:gd name="connsiteY8849" fmla="*/ 1261968 h 1957656"/>
                  <a:gd name="connsiteX8850" fmla="*/ 65976 w 2534905"/>
                  <a:gd name="connsiteY8850" fmla="*/ 1263876 h 1957656"/>
                  <a:gd name="connsiteX8851" fmla="*/ 68043 w 2534905"/>
                  <a:gd name="connsiteY8851" fmla="*/ 1269122 h 1957656"/>
                  <a:gd name="connsiteX8852" fmla="*/ 73130 w 2534905"/>
                  <a:gd name="connsiteY8852" fmla="*/ 1273256 h 1957656"/>
                  <a:gd name="connsiteX8853" fmla="*/ 77104 w 2534905"/>
                  <a:gd name="connsiteY8853" fmla="*/ 1276276 h 1957656"/>
                  <a:gd name="connsiteX8854" fmla="*/ 80920 w 2534905"/>
                  <a:gd name="connsiteY8854" fmla="*/ 1279297 h 1957656"/>
                  <a:gd name="connsiteX8855" fmla="*/ 86325 w 2534905"/>
                  <a:gd name="connsiteY8855" fmla="*/ 1283589 h 1957656"/>
                  <a:gd name="connsiteX8856" fmla="*/ 90141 w 2534905"/>
                  <a:gd name="connsiteY8856" fmla="*/ 1286610 h 1957656"/>
                  <a:gd name="connsiteX8857" fmla="*/ 95069 w 2534905"/>
                  <a:gd name="connsiteY8857" fmla="*/ 1290584 h 1957656"/>
                  <a:gd name="connsiteX8858" fmla="*/ 98090 w 2534905"/>
                  <a:gd name="connsiteY8858" fmla="*/ 1292969 h 1957656"/>
                  <a:gd name="connsiteX8859" fmla="*/ 99520 w 2534905"/>
                  <a:gd name="connsiteY8859" fmla="*/ 1297420 h 1957656"/>
                  <a:gd name="connsiteX8860" fmla="*/ 101269 w 2534905"/>
                  <a:gd name="connsiteY8860" fmla="*/ 1302826 h 1957656"/>
                  <a:gd name="connsiteX8861" fmla="*/ 100156 w 2534905"/>
                  <a:gd name="connsiteY8861" fmla="*/ 1306005 h 1957656"/>
                  <a:gd name="connsiteX8862" fmla="*/ 102541 w 2534905"/>
                  <a:gd name="connsiteY8862" fmla="*/ 1306482 h 1957656"/>
                  <a:gd name="connsiteX8863" fmla="*/ 107152 w 2534905"/>
                  <a:gd name="connsiteY8863" fmla="*/ 1302826 h 1957656"/>
                  <a:gd name="connsiteX8864" fmla="*/ 111444 w 2534905"/>
                  <a:gd name="connsiteY8864" fmla="*/ 1300600 h 1957656"/>
                  <a:gd name="connsiteX8865" fmla="*/ 116849 w 2534905"/>
                  <a:gd name="connsiteY8865" fmla="*/ 1297897 h 1957656"/>
                  <a:gd name="connsiteX8866" fmla="*/ 120506 w 2534905"/>
                  <a:gd name="connsiteY8866" fmla="*/ 1295990 h 1957656"/>
                  <a:gd name="connsiteX8867" fmla="*/ 127182 w 2534905"/>
                  <a:gd name="connsiteY8867" fmla="*/ 1295990 h 1957656"/>
                  <a:gd name="connsiteX8868" fmla="*/ 130362 w 2534905"/>
                  <a:gd name="connsiteY8868" fmla="*/ 1290425 h 1957656"/>
                  <a:gd name="connsiteX8869" fmla="*/ 130362 w 2534905"/>
                  <a:gd name="connsiteY8869" fmla="*/ 1282794 h 1957656"/>
                  <a:gd name="connsiteX8870" fmla="*/ 133701 w 2534905"/>
                  <a:gd name="connsiteY8870" fmla="*/ 1282794 h 1957656"/>
                  <a:gd name="connsiteX8871" fmla="*/ 135767 w 2534905"/>
                  <a:gd name="connsiteY8871" fmla="*/ 1281681 h 1957656"/>
                  <a:gd name="connsiteX8872" fmla="*/ 136721 w 2534905"/>
                  <a:gd name="connsiteY8872" fmla="*/ 1279456 h 1957656"/>
                  <a:gd name="connsiteX8873" fmla="*/ 134654 w 2534905"/>
                  <a:gd name="connsiteY8873" fmla="*/ 1276435 h 1957656"/>
                  <a:gd name="connsiteX8874" fmla="*/ 141173 w 2534905"/>
                  <a:gd name="connsiteY8874" fmla="*/ 1275004 h 1957656"/>
                  <a:gd name="connsiteX8875" fmla="*/ 145783 w 2534905"/>
                  <a:gd name="connsiteY8875" fmla="*/ 1273891 h 1957656"/>
                  <a:gd name="connsiteX8876" fmla="*/ 152460 w 2534905"/>
                  <a:gd name="connsiteY8876" fmla="*/ 1271030 h 1957656"/>
                  <a:gd name="connsiteX8877" fmla="*/ 158978 w 2534905"/>
                  <a:gd name="connsiteY8877" fmla="*/ 1268327 h 1957656"/>
                  <a:gd name="connsiteX8878" fmla="*/ 162158 w 2534905"/>
                  <a:gd name="connsiteY8878" fmla="*/ 1270394 h 1957656"/>
                  <a:gd name="connsiteX8879" fmla="*/ 165178 w 2534905"/>
                  <a:gd name="connsiteY8879" fmla="*/ 1272461 h 1957656"/>
                  <a:gd name="connsiteX8880" fmla="*/ 171220 w 2534905"/>
                  <a:gd name="connsiteY8880" fmla="*/ 1277389 h 1957656"/>
                  <a:gd name="connsiteX8881" fmla="*/ 171697 w 2534905"/>
                  <a:gd name="connsiteY8881" fmla="*/ 1278661 h 1957656"/>
                  <a:gd name="connsiteX8882" fmla="*/ 171220 w 2534905"/>
                  <a:gd name="connsiteY8882" fmla="*/ 1281046 h 1957656"/>
                  <a:gd name="connsiteX8883" fmla="*/ 170584 w 2534905"/>
                  <a:gd name="connsiteY8883" fmla="*/ 1283430 h 1957656"/>
                  <a:gd name="connsiteX8884" fmla="*/ 174240 w 2534905"/>
                  <a:gd name="connsiteY8884" fmla="*/ 1289948 h 1957656"/>
                  <a:gd name="connsiteX8885" fmla="*/ 175353 w 2534905"/>
                  <a:gd name="connsiteY8885" fmla="*/ 1290743 h 1957656"/>
                  <a:gd name="connsiteX8886" fmla="*/ 178373 w 2534905"/>
                  <a:gd name="connsiteY8886" fmla="*/ 1291697 h 1957656"/>
                  <a:gd name="connsiteX8887" fmla="*/ 182030 w 2534905"/>
                  <a:gd name="connsiteY8887" fmla="*/ 1293923 h 1957656"/>
                  <a:gd name="connsiteX8888" fmla="*/ 183620 w 2534905"/>
                  <a:gd name="connsiteY8888" fmla="*/ 1295831 h 1957656"/>
                  <a:gd name="connsiteX8889" fmla="*/ 188866 w 2534905"/>
                  <a:gd name="connsiteY8889" fmla="*/ 1298851 h 1957656"/>
                  <a:gd name="connsiteX8890" fmla="*/ 189820 w 2534905"/>
                  <a:gd name="connsiteY8890" fmla="*/ 1300123 h 1957656"/>
                  <a:gd name="connsiteX8891" fmla="*/ 190297 w 2534905"/>
                  <a:gd name="connsiteY8891" fmla="*/ 1302190 h 1957656"/>
                  <a:gd name="connsiteX8892" fmla="*/ 191092 w 2534905"/>
                  <a:gd name="connsiteY8892" fmla="*/ 1303938 h 1957656"/>
                  <a:gd name="connsiteX8893" fmla="*/ 192046 w 2534905"/>
                  <a:gd name="connsiteY8893" fmla="*/ 1305210 h 1957656"/>
                  <a:gd name="connsiteX8894" fmla="*/ 193000 w 2534905"/>
                  <a:gd name="connsiteY8894" fmla="*/ 1306959 h 1957656"/>
                  <a:gd name="connsiteX8895" fmla="*/ 195225 w 2534905"/>
                  <a:gd name="connsiteY8895" fmla="*/ 1309026 h 1957656"/>
                  <a:gd name="connsiteX8896" fmla="*/ 199518 w 2534905"/>
                  <a:gd name="connsiteY8896" fmla="*/ 1311251 h 1957656"/>
                  <a:gd name="connsiteX8897" fmla="*/ 202538 w 2534905"/>
                  <a:gd name="connsiteY8897" fmla="*/ 1312841 h 1957656"/>
                  <a:gd name="connsiteX8898" fmla="*/ 206672 w 2534905"/>
                  <a:gd name="connsiteY8898" fmla="*/ 1315067 h 1957656"/>
                  <a:gd name="connsiteX8899" fmla="*/ 210964 w 2534905"/>
                  <a:gd name="connsiteY8899" fmla="*/ 1319677 h 1957656"/>
                  <a:gd name="connsiteX8900" fmla="*/ 214620 w 2534905"/>
                  <a:gd name="connsiteY8900" fmla="*/ 1323652 h 1957656"/>
                  <a:gd name="connsiteX8901" fmla="*/ 218754 w 2534905"/>
                  <a:gd name="connsiteY8901" fmla="*/ 1327467 h 1957656"/>
                  <a:gd name="connsiteX8902" fmla="*/ 218118 w 2534905"/>
                  <a:gd name="connsiteY8902" fmla="*/ 1330488 h 1957656"/>
                  <a:gd name="connsiteX8903" fmla="*/ 222411 w 2534905"/>
                  <a:gd name="connsiteY8903" fmla="*/ 1335257 h 1957656"/>
                  <a:gd name="connsiteX8904" fmla="*/ 226862 w 2534905"/>
                  <a:gd name="connsiteY8904" fmla="*/ 1341298 h 1957656"/>
                  <a:gd name="connsiteX8905" fmla="*/ 230200 w 2534905"/>
                  <a:gd name="connsiteY8905" fmla="*/ 1346703 h 1957656"/>
                  <a:gd name="connsiteX8906" fmla="*/ 232585 w 2534905"/>
                  <a:gd name="connsiteY8906" fmla="*/ 1349724 h 1957656"/>
                  <a:gd name="connsiteX8907" fmla="*/ 235447 w 2534905"/>
                  <a:gd name="connsiteY8907" fmla="*/ 1354017 h 1957656"/>
                  <a:gd name="connsiteX8908" fmla="*/ 238944 w 2534905"/>
                  <a:gd name="connsiteY8908" fmla="*/ 1359263 h 1957656"/>
                  <a:gd name="connsiteX8909" fmla="*/ 242918 w 2534905"/>
                  <a:gd name="connsiteY8909" fmla="*/ 1365304 h 1957656"/>
                  <a:gd name="connsiteX8910" fmla="*/ 246098 w 2534905"/>
                  <a:gd name="connsiteY8910" fmla="*/ 1369119 h 1957656"/>
                  <a:gd name="connsiteX8911" fmla="*/ 250072 w 2534905"/>
                  <a:gd name="connsiteY8911" fmla="*/ 1374525 h 1957656"/>
                  <a:gd name="connsiteX8912" fmla="*/ 252139 w 2534905"/>
                  <a:gd name="connsiteY8912" fmla="*/ 1377704 h 1957656"/>
                  <a:gd name="connsiteX8913" fmla="*/ 250709 w 2534905"/>
                  <a:gd name="connsiteY8913" fmla="*/ 1379930 h 1957656"/>
                  <a:gd name="connsiteX8914" fmla="*/ 248960 w 2534905"/>
                  <a:gd name="connsiteY8914" fmla="*/ 1382632 h 1957656"/>
                  <a:gd name="connsiteX8915" fmla="*/ 254206 w 2534905"/>
                  <a:gd name="connsiteY8915" fmla="*/ 1383904 h 1957656"/>
                  <a:gd name="connsiteX8916" fmla="*/ 257863 w 2534905"/>
                  <a:gd name="connsiteY8916" fmla="*/ 1384858 h 1957656"/>
                  <a:gd name="connsiteX8917" fmla="*/ 256909 w 2534905"/>
                  <a:gd name="connsiteY8917" fmla="*/ 1387879 h 1957656"/>
                  <a:gd name="connsiteX8918" fmla="*/ 255796 w 2534905"/>
                  <a:gd name="connsiteY8918" fmla="*/ 1391853 h 1957656"/>
                  <a:gd name="connsiteX8919" fmla="*/ 259930 w 2534905"/>
                  <a:gd name="connsiteY8919" fmla="*/ 1393443 h 1957656"/>
                  <a:gd name="connsiteX8920" fmla="*/ 262632 w 2534905"/>
                  <a:gd name="connsiteY8920" fmla="*/ 1394556 h 1957656"/>
                  <a:gd name="connsiteX8921" fmla="*/ 261996 w 2534905"/>
                  <a:gd name="connsiteY8921" fmla="*/ 1396623 h 1957656"/>
                  <a:gd name="connsiteX8922" fmla="*/ 263586 w 2534905"/>
                  <a:gd name="connsiteY8922" fmla="*/ 1399007 h 1957656"/>
                  <a:gd name="connsiteX8923" fmla="*/ 263904 w 2534905"/>
                  <a:gd name="connsiteY8923" fmla="*/ 1402823 h 1957656"/>
                  <a:gd name="connsiteX8924" fmla="*/ 268832 w 2534905"/>
                  <a:gd name="connsiteY8924" fmla="*/ 1402505 h 1957656"/>
                  <a:gd name="connsiteX8925" fmla="*/ 271057 w 2534905"/>
                  <a:gd name="connsiteY8925" fmla="*/ 1402505 h 1957656"/>
                  <a:gd name="connsiteX8926" fmla="*/ 274078 w 2534905"/>
                  <a:gd name="connsiteY8926" fmla="*/ 1404095 h 1957656"/>
                  <a:gd name="connsiteX8927" fmla="*/ 278053 w 2534905"/>
                  <a:gd name="connsiteY8927" fmla="*/ 1406320 h 1957656"/>
                  <a:gd name="connsiteX8928" fmla="*/ 282027 w 2534905"/>
                  <a:gd name="connsiteY8928" fmla="*/ 1408387 h 1957656"/>
                  <a:gd name="connsiteX8929" fmla="*/ 285366 w 2534905"/>
                  <a:gd name="connsiteY8929" fmla="*/ 1410136 h 1957656"/>
                  <a:gd name="connsiteX8930" fmla="*/ 289817 w 2534905"/>
                  <a:gd name="connsiteY8930" fmla="*/ 1411249 h 1957656"/>
                  <a:gd name="connsiteX8931" fmla="*/ 295222 w 2534905"/>
                  <a:gd name="connsiteY8931" fmla="*/ 1412838 h 1957656"/>
                  <a:gd name="connsiteX8932" fmla="*/ 297925 w 2534905"/>
                  <a:gd name="connsiteY8932" fmla="*/ 1416018 h 1957656"/>
                  <a:gd name="connsiteX8933" fmla="*/ 302853 w 2534905"/>
                  <a:gd name="connsiteY8933" fmla="*/ 1417290 h 1957656"/>
                  <a:gd name="connsiteX8934" fmla="*/ 304761 w 2534905"/>
                  <a:gd name="connsiteY8934" fmla="*/ 1421741 h 1957656"/>
                  <a:gd name="connsiteX8935" fmla="*/ 310485 w 2534905"/>
                  <a:gd name="connsiteY8935" fmla="*/ 1423331 h 1957656"/>
                  <a:gd name="connsiteX8936" fmla="*/ 313823 w 2534905"/>
                  <a:gd name="connsiteY8936" fmla="*/ 1422218 h 1957656"/>
                  <a:gd name="connsiteX8937" fmla="*/ 315095 w 2534905"/>
                  <a:gd name="connsiteY8937" fmla="*/ 1423967 h 1957656"/>
                  <a:gd name="connsiteX8938" fmla="*/ 316049 w 2534905"/>
                  <a:gd name="connsiteY8938" fmla="*/ 1426034 h 1957656"/>
                  <a:gd name="connsiteX8939" fmla="*/ 316367 w 2534905"/>
                  <a:gd name="connsiteY8939" fmla="*/ 1428577 h 1957656"/>
                  <a:gd name="connsiteX8940" fmla="*/ 316049 w 2534905"/>
                  <a:gd name="connsiteY8940" fmla="*/ 1431121 h 1957656"/>
                  <a:gd name="connsiteX8941" fmla="*/ 316049 w 2534905"/>
                  <a:gd name="connsiteY8941" fmla="*/ 1431439 h 1957656"/>
                  <a:gd name="connsiteX8942" fmla="*/ 315095 w 2534905"/>
                  <a:gd name="connsiteY8942" fmla="*/ 1434141 h 1957656"/>
                  <a:gd name="connsiteX8943" fmla="*/ 314459 w 2534905"/>
                  <a:gd name="connsiteY8943" fmla="*/ 1436685 h 1957656"/>
                  <a:gd name="connsiteX8944" fmla="*/ 314141 w 2534905"/>
                  <a:gd name="connsiteY8944" fmla="*/ 1438911 h 1957656"/>
                  <a:gd name="connsiteX8945" fmla="*/ 314141 w 2534905"/>
                  <a:gd name="connsiteY8945" fmla="*/ 1441455 h 1957656"/>
                  <a:gd name="connsiteX8946" fmla="*/ 314617 w 2534905"/>
                  <a:gd name="connsiteY8946" fmla="*/ 1444157 h 1957656"/>
                  <a:gd name="connsiteX8947" fmla="*/ 315572 w 2534905"/>
                  <a:gd name="connsiteY8947" fmla="*/ 1447814 h 1957656"/>
                  <a:gd name="connsiteX8948" fmla="*/ 317321 w 2534905"/>
                  <a:gd name="connsiteY8948" fmla="*/ 1452424 h 1957656"/>
                  <a:gd name="connsiteX8949" fmla="*/ 317002 w 2534905"/>
                  <a:gd name="connsiteY8949" fmla="*/ 1456239 h 1957656"/>
                  <a:gd name="connsiteX8950" fmla="*/ 315254 w 2534905"/>
                  <a:gd name="connsiteY8950" fmla="*/ 1458942 h 1957656"/>
                  <a:gd name="connsiteX8951" fmla="*/ 314300 w 2534905"/>
                  <a:gd name="connsiteY8951" fmla="*/ 1462440 h 1957656"/>
                  <a:gd name="connsiteX8952" fmla="*/ 315572 w 2534905"/>
                  <a:gd name="connsiteY8952" fmla="*/ 1464506 h 1957656"/>
                  <a:gd name="connsiteX8953" fmla="*/ 317321 w 2534905"/>
                  <a:gd name="connsiteY8953" fmla="*/ 1462281 h 1957656"/>
                  <a:gd name="connsiteX8954" fmla="*/ 320500 w 2534905"/>
                  <a:gd name="connsiteY8954" fmla="*/ 1456716 h 1957656"/>
                  <a:gd name="connsiteX8955" fmla="*/ 321612 w 2534905"/>
                  <a:gd name="connsiteY8955" fmla="*/ 1454014 h 1957656"/>
                  <a:gd name="connsiteX8956" fmla="*/ 322249 w 2534905"/>
                  <a:gd name="connsiteY8956" fmla="*/ 1450039 h 1957656"/>
                  <a:gd name="connsiteX8957" fmla="*/ 322249 w 2534905"/>
                  <a:gd name="connsiteY8957" fmla="*/ 1445429 h 1957656"/>
                  <a:gd name="connsiteX8958" fmla="*/ 322884 w 2534905"/>
                  <a:gd name="connsiteY8958" fmla="*/ 1444316 h 1957656"/>
                  <a:gd name="connsiteX8959" fmla="*/ 323679 w 2534905"/>
                  <a:gd name="connsiteY8959" fmla="*/ 1446860 h 1957656"/>
                  <a:gd name="connsiteX8960" fmla="*/ 324633 w 2534905"/>
                  <a:gd name="connsiteY8960" fmla="*/ 1448450 h 1957656"/>
                  <a:gd name="connsiteX8961" fmla="*/ 325587 w 2534905"/>
                  <a:gd name="connsiteY8961" fmla="*/ 1449244 h 1957656"/>
                  <a:gd name="connsiteX8962" fmla="*/ 326541 w 2534905"/>
                  <a:gd name="connsiteY8962" fmla="*/ 1449244 h 1957656"/>
                  <a:gd name="connsiteX8963" fmla="*/ 327654 w 2534905"/>
                  <a:gd name="connsiteY8963" fmla="*/ 1448767 h 1957656"/>
                  <a:gd name="connsiteX8964" fmla="*/ 329720 w 2534905"/>
                  <a:gd name="connsiteY8964" fmla="*/ 1448290 h 1957656"/>
                  <a:gd name="connsiteX8965" fmla="*/ 323362 w 2534905"/>
                  <a:gd name="connsiteY8965" fmla="*/ 1455604 h 1957656"/>
                  <a:gd name="connsiteX8966" fmla="*/ 320182 w 2534905"/>
                  <a:gd name="connsiteY8966" fmla="*/ 1460214 h 1957656"/>
                  <a:gd name="connsiteX8967" fmla="*/ 318434 w 2534905"/>
                  <a:gd name="connsiteY8967" fmla="*/ 1463552 h 1957656"/>
                  <a:gd name="connsiteX8968" fmla="*/ 313823 w 2534905"/>
                  <a:gd name="connsiteY8968" fmla="*/ 1471342 h 1957656"/>
                  <a:gd name="connsiteX8969" fmla="*/ 312869 w 2534905"/>
                  <a:gd name="connsiteY8969" fmla="*/ 1473886 h 1957656"/>
                  <a:gd name="connsiteX8970" fmla="*/ 310643 w 2534905"/>
                  <a:gd name="connsiteY8970" fmla="*/ 1477542 h 1957656"/>
                  <a:gd name="connsiteX8971" fmla="*/ 308100 w 2534905"/>
                  <a:gd name="connsiteY8971" fmla="*/ 1478655 h 1957656"/>
                  <a:gd name="connsiteX8972" fmla="*/ 306828 w 2534905"/>
                  <a:gd name="connsiteY8972" fmla="*/ 1480404 h 1957656"/>
                  <a:gd name="connsiteX8973" fmla="*/ 306192 w 2534905"/>
                  <a:gd name="connsiteY8973" fmla="*/ 1481835 h 1957656"/>
                  <a:gd name="connsiteX8974" fmla="*/ 305715 w 2534905"/>
                  <a:gd name="connsiteY8974" fmla="*/ 1485014 h 1957656"/>
                  <a:gd name="connsiteX8975" fmla="*/ 305715 w 2534905"/>
                  <a:gd name="connsiteY8975" fmla="*/ 1487399 h 1957656"/>
                  <a:gd name="connsiteX8976" fmla="*/ 304443 w 2534905"/>
                  <a:gd name="connsiteY8976" fmla="*/ 1489784 h 1957656"/>
                  <a:gd name="connsiteX8977" fmla="*/ 305397 w 2534905"/>
                  <a:gd name="connsiteY8977" fmla="*/ 1492486 h 1957656"/>
                  <a:gd name="connsiteX8978" fmla="*/ 308418 w 2534905"/>
                  <a:gd name="connsiteY8978" fmla="*/ 1495666 h 1957656"/>
                  <a:gd name="connsiteX8979" fmla="*/ 314300 w 2534905"/>
                  <a:gd name="connsiteY8979" fmla="*/ 1499163 h 1957656"/>
                  <a:gd name="connsiteX8980" fmla="*/ 319705 w 2534905"/>
                  <a:gd name="connsiteY8980" fmla="*/ 1497415 h 1957656"/>
                  <a:gd name="connsiteX8981" fmla="*/ 322725 w 2534905"/>
                  <a:gd name="connsiteY8981" fmla="*/ 1497097 h 1957656"/>
                  <a:gd name="connsiteX8982" fmla="*/ 327654 w 2534905"/>
                  <a:gd name="connsiteY8982" fmla="*/ 1497097 h 1957656"/>
                  <a:gd name="connsiteX8983" fmla="*/ 322884 w 2534905"/>
                  <a:gd name="connsiteY8983" fmla="*/ 1499799 h 1957656"/>
                  <a:gd name="connsiteX8984" fmla="*/ 315572 w 2534905"/>
                  <a:gd name="connsiteY8984" fmla="*/ 1501071 h 1957656"/>
                  <a:gd name="connsiteX8985" fmla="*/ 314936 w 2534905"/>
                  <a:gd name="connsiteY8985" fmla="*/ 1502184 h 1957656"/>
                  <a:gd name="connsiteX8986" fmla="*/ 314300 w 2534905"/>
                  <a:gd name="connsiteY8986" fmla="*/ 1507271 h 1957656"/>
                  <a:gd name="connsiteX8987" fmla="*/ 310007 w 2534905"/>
                  <a:gd name="connsiteY8987" fmla="*/ 1511564 h 1957656"/>
                  <a:gd name="connsiteX8988" fmla="*/ 307146 w 2534905"/>
                  <a:gd name="connsiteY8988" fmla="*/ 1517128 h 1957656"/>
                  <a:gd name="connsiteX8989" fmla="*/ 309213 w 2534905"/>
                  <a:gd name="connsiteY8989" fmla="*/ 1519831 h 1957656"/>
                  <a:gd name="connsiteX8990" fmla="*/ 314617 w 2534905"/>
                  <a:gd name="connsiteY8990" fmla="*/ 1522851 h 1957656"/>
                  <a:gd name="connsiteX8991" fmla="*/ 319228 w 2534905"/>
                  <a:gd name="connsiteY8991" fmla="*/ 1523805 h 1957656"/>
                  <a:gd name="connsiteX8992" fmla="*/ 321771 w 2534905"/>
                  <a:gd name="connsiteY8992" fmla="*/ 1529210 h 1957656"/>
                  <a:gd name="connsiteX8993" fmla="*/ 325587 w 2534905"/>
                  <a:gd name="connsiteY8993" fmla="*/ 1532231 h 1957656"/>
                  <a:gd name="connsiteX8994" fmla="*/ 329085 w 2534905"/>
                  <a:gd name="connsiteY8994" fmla="*/ 1535410 h 1957656"/>
                  <a:gd name="connsiteX8995" fmla="*/ 331946 w 2534905"/>
                  <a:gd name="connsiteY8995" fmla="*/ 1531754 h 1957656"/>
                  <a:gd name="connsiteX8996" fmla="*/ 337034 w 2534905"/>
                  <a:gd name="connsiteY8996" fmla="*/ 1530005 h 1957656"/>
                  <a:gd name="connsiteX8997" fmla="*/ 337828 w 2534905"/>
                  <a:gd name="connsiteY8997" fmla="*/ 1529051 h 1957656"/>
                  <a:gd name="connsiteX8998" fmla="*/ 338306 w 2534905"/>
                  <a:gd name="connsiteY8998" fmla="*/ 1526667 h 1957656"/>
                  <a:gd name="connsiteX8999" fmla="*/ 338623 w 2534905"/>
                  <a:gd name="connsiteY8999" fmla="*/ 1522851 h 1957656"/>
                  <a:gd name="connsiteX9000" fmla="*/ 339260 w 2534905"/>
                  <a:gd name="connsiteY9000" fmla="*/ 1520308 h 1957656"/>
                  <a:gd name="connsiteX9001" fmla="*/ 343551 w 2534905"/>
                  <a:gd name="connsiteY9001" fmla="*/ 1514902 h 1957656"/>
                  <a:gd name="connsiteX9002" fmla="*/ 344824 w 2534905"/>
                  <a:gd name="connsiteY9002" fmla="*/ 1514107 h 1957656"/>
                  <a:gd name="connsiteX9003" fmla="*/ 346413 w 2534905"/>
                  <a:gd name="connsiteY9003" fmla="*/ 1512359 h 1957656"/>
                  <a:gd name="connsiteX9004" fmla="*/ 346890 w 2534905"/>
                  <a:gd name="connsiteY9004" fmla="*/ 1512359 h 1957656"/>
                  <a:gd name="connsiteX9005" fmla="*/ 347368 w 2534905"/>
                  <a:gd name="connsiteY9005" fmla="*/ 1513154 h 1957656"/>
                  <a:gd name="connsiteX9006" fmla="*/ 348480 w 2534905"/>
                  <a:gd name="connsiteY9006" fmla="*/ 1512836 h 1957656"/>
                  <a:gd name="connsiteX9007" fmla="*/ 353726 w 2534905"/>
                  <a:gd name="connsiteY9007" fmla="*/ 1509338 h 1957656"/>
                  <a:gd name="connsiteX9008" fmla="*/ 355317 w 2534905"/>
                  <a:gd name="connsiteY9008" fmla="*/ 1509338 h 1957656"/>
                  <a:gd name="connsiteX9009" fmla="*/ 358655 w 2534905"/>
                  <a:gd name="connsiteY9009" fmla="*/ 1511723 h 1957656"/>
                  <a:gd name="connsiteX9010" fmla="*/ 357860 w 2534905"/>
                  <a:gd name="connsiteY9010" fmla="*/ 1512200 h 1957656"/>
                  <a:gd name="connsiteX9011" fmla="*/ 355157 w 2534905"/>
                  <a:gd name="connsiteY9011" fmla="*/ 1512677 h 1957656"/>
                  <a:gd name="connsiteX9012" fmla="*/ 353408 w 2534905"/>
                  <a:gd name="connsiteY9012" fmla="*/ 1513472 h 1957656"/>
                  <a:gd name="connsiteX9013" fmla="*/ 352454 w 2534905"/>
                  <a:gd name="connsiteY9013" fmla="*/ 1514584 h 1957656"/>
                  <a:gd name="connsiteX9014" fmla="*/ 351978 w 2534905"/>
                  <a:gd name="connsiteY9014" fmla="*/ 1515856 h 1957656"/>
                  <a:gd name="connsiteX9015" fmla="*/ 351978 w 2534905"/>
                  <a:gd name="connsiteY9015" fmla="*/ 1517287 h 1957656"/>
                  <a:gd name="connsiteX9016" fmla="*/ 352296 w 2534905"/>
                  <a:gd name="connsiteY9016" fmla="*/ 1519195 h 1957656"/>
                  <a:gd name="connsiteX9017" fmla="*/ 354521 w 2534905"/>
                  <a:gd name="connsiteY9017" fmla="*/ 1523328 h 1957656"/>
                  <a:gd name="connsiteX9018" fmla="*/ 356747 w 2534905"/>
                  <a:gd name="connsiteY9018" fmla="*/ 1525236 h 1957656"/>
                  <a:gd name="connsiteX9019" fmla="*/ 359291 w 2534905"/>
                  <a:gd name="connsiteY9019" fmla="*/ 1526349 h 1957656"/>
                  <a:gd name="connsiteX9020" fmla="*/ 360562 w 2534905"/>
                  <a:gd name="connsiteY9020" fmla="*/ 1526349 h 1957656"/>
                  <a:gd name="connsiteX9021" fmla="*/ 363424 w 2534905"/>
                  <a:gd name="connsiteY9021" fmla="*/ 1525872 h 1957656"/>
                  <a:gd name="connsiteX9022" fmla="*/ 368035 w 2534905"/>
                  <a:gd name="connsiteY9022" fmla="*/ 1526190 h 1957656"/>
                  <a:gd name="connsiteX9023" fmla="*/ 370737 w 2534905"/>
                  <a:gd name="connsiteY9023" fmla="*/ 1527621 h 1957656"/>
                  <a:gd name="connsiteX9024" fmla="*/ 375506 w 2534905"/>
                  <a:gd name="connsiteY9024" fmla="*/ 1532231 h 1957656"/>
                  <a:gd name="connsiteX9025" fmla="*/ 376143 w 2534905"/>
                  <a:gd name="connsiteY9025" fmla="*/ 1534457 h 1957656"/>
                  <a:gd name="connsiteX9026" fmla="*/ 371850 w 2534905"/>
                  <a:gd name="connsiteY9026" fmla="*/ 1530800 h 1957656"/>
                  <a:gd name="connsiteX9027" fmla="*/ 370260 w 2534905"/>
                  <a:gd name="connsiteY9027" fmla="*/ 1528892 h 1957656"/>
                  <a:gd name="connsiteX9028" fmla="*/ 365650 w 2534905"/>
                  <a:gd name="connsiteY9028" fmla="*/ 1527303 h 1957656"/>
                  <a:gd name="connsiteX9029" fmla="*/ 363742 w 2534905"/>
                  <a:gd name="connsiteY9029" fmla="*/ 1527303 h 1957656"/>
                  <a:gd name="connsiteX9030" fmla="*/ 360245 w 2534905"/>
                  <a:gd name="connsiteY9030" fmla="*/ 1529210 h 1957656"/>
                  <a:gd name="connsiteX9031" fmla="*/ 358495 w 2534905"/>
                  <a:gd name="connsiteY9031" fmla="*/ 1528733 h 1957656"/>
                  <a:gd name="connsiteX9032" fmla="*/ 350070 w 2534905"/>
                  <a:gd name="connsiteY9032" fmla="*/ 1523646 h 1957656"/>
                  <a:gd name="connsiteX9033" fmla="*/ 348003 w 2534905"/>
                  <a:gd name="connsiteY9033" fmla="*/ 1523328 h 1957656"/>
                  <a:gd name="connsiteX9034" fmla="*/ 349593 w 2534905"/>
                  <a:gd name="connsiteY9034" fmla="*/ 1519195 h 1957656"/>
                  <a:gd name="connsiteX9035" fmla="*/ 349593 w 2534905"/>
                  <a:gd name="connsiteY9035" fmla="*/ 1517605 h 1957656"/>
                  <a:gd name="connsiteX9036" fmla="*/ 347209 w 2534905"/>
                  <a:gd name="connsiteY9036" fmla="*/ 1517128 h 1957656"/>
                  <a:gd name="connsiteX9037" fmla="*/ 344664 w 2534905"/>
                  <a:gd name="connsiteY9037" fmla="*/ 1518082 h 1957656"/>
                  <a:gd name="connsiteX9038" fmla="*/ 341962 w 2534905"/>
                  <a:gd name="connsiteY9038" fmla="*/ 1520149 h 1957656"/>
                  <a:gd name="connsiteX9039" fmla="*/ 340373 w 2534905"/>
                  <a:gd name="connsiteY9039" fmla="*/ 1524282 h 1957656"/>
                  <a:gd name="connsiteX9040" fmla="*/ 341644 w 2534905"/>
                  <a:gd name="connsiteY9040" fmla="*/ 1527780 h 1957656"/>
                  <a:gd name="connsiteX9041" fmla="*/ 343075 w 2534905"/>
                  <a:gd name="connsiteY9041" fmla="*/ 1530641 h 1957656"/>
                  <a:gd name="connsiteX9042" fmla="*/ 349116 w 2534905"/>
                  <a:gd name="connsiteY9042" fmla="*/ 1532231 h 1957656"/>
                  <a:gd name="connsiteX9043" fmla="*/ 355317 w 2534905"/>
                  <a:gd name="connsiteY9043" fmla="*/ 1535570 h 1957656"/>
                  <a:gd name="connsiteX9044" fmla="*/ 358973 w 2534905"/>
                  <a:gd name="connsiteY9044" fmla="*/ 1539544 h 1957656"/>
                  <a:gd name="connsiteX9045" fmla="*/ 361040 w 2534905"/>
                  <a:gd name="connsiteY9045" fmla="*/ 1549877 h 1957656"/>
                  <a:gd name="connsiteX9046" fmla="*/ 363583 w 2534905"/>
                  <a:gd name="connsiteY9046" fmla="*/ 1551785 h 1957656"/>
                  <a:gd name="connsiteX9047" fmla="*/ 371055 w 2534905"/>
                  <a:gd name="connsiteY9047" fmla="*/ 1548606 h 1957656"/>
                  <a:gd name="connsiteX9048" fmla="*/ 372645 w 2534905"/>
                  <a:gd name="connsiteY9048" fmla="*/ 1548606 h 1957656"/>
                  <a:gd name="connsiteX9049" fmla="*/ 371055 w 2534905"/>
                  <a:gd name="connsiteY9049" fmla="*/ 1550514 h 1957656"/>
                  <a:gd name="connsiteX9050" fmla="*/ 370419 w 2534905"/>
                  <a:gd name="connsiteY9050" fmla="*/ 1552580 h 1957656"/>
                  <a:gd name="connsiteX9051" fmla="*/ 368511 w 2534905"/>
                  <a:gd name="connsiteY9051" fmla="*/ 1559575 h 1957656"/>
                  <a:gd name="connsiteX9052" fmla="*/ 366285 w 2534905"/>
                  <a:gd name="connsiteY9052" fmla="*/ 1566888 h 1957656"/>
                  <a:gd name="connsiteX9053" fmla="*/ 366285 w 2534905"/>
                  <a:gd name="connsiteY9053" fmla="*/ 1569750 h 1957656"/>
                  <a:gd name="connsiteX9054" fmla="*/ 367240 w 2534905"/>
                  <a:gd name="connsiteY9054" fmla="*/ 1569591 h 1957656"/>
                  <a:gd name="connsiteX9055" fmla="*/ 368829 w 2534905"/>
                  <a:gd name="connsiteY9055" fmla="*/ 1568001 h 1957656"/>
                  <a:gd name="connsiteX9056" fmla="*/ 372963 w 2534905"/>
                  <a:gd name="connsiteY9056" fmla="*/ 1563232 h 1957656"/>
                  <a:gd name="connsiteX9057" fmla="*/ 375665 w 2534905"/>
                  <a:gd name="connsiteY9057" fmla="*/ 1562437 h 1957656"/>
                  <a:gd name="connsiteX9058" fmla="*/ 375665 w 2534905"/>
                  <a:gd name="connsiteY9058" fmla="*/ 1562437 h 1957656"/>
                  <a:gd name="connsiteX9059" fmla="*/ 373280 w 2534905"/>
                  <a:gd name="connsiteY9059" fmla="*/ 1564821 h 1957656"/>
                  <a:gd name="connsiteX9060" fmla="*/ 372486 w 2534905"/>
                  <a:gd name="connsiteY9060" fmla="*/ 1566252 h 1957656"/>
                  <a:gd name="connsiteX9061" fmla="*/ 372168 w 2534905"/>
                  <a:gd name="connsiteY9061" fmla="*/ 1567206 h 1957656"/>
                  <a:gd name="connsiteX9062" fmla="*/ 373122 w 2534905"/>
                  <a:gd name="connsiteY9062" fmla="*/ 1570545 h 1957656"/>
                  <a:gd name="connsiteX9063" fmla="*/ 372804 w 2534905"/>
                  <a:gd name="connsiteY9063" fmla="*/ 1571498 h 1957656"/>
                  <a:gd name="connsiteX9064" fmla="*/ 363583 w 2534905"/>
                  <a:gd name="connsiteY9064" fmla="*/ 1577699 h 1957656"/>
                  <a:gd name="connsiteX9065" fmla="*/ 368352 w 2534905"/>
                  <a:gd name="connsiteY9065" fmla="*/ 1583899 h 1957656"/>
                  <a:gd name="connsiteX9066" fmla="*/ 370896 w 2534905"/>
                  <a:gd name="connsiteY9066" fmla="*/ 1592007 h 1957656"/>
                  <a:gd name="connsiteX9067" fmla="*/ 373917 w 2534905"/>
                  <a:gd name="connsiteY9067" fmla="*/ 1585807 h 1957656"/>
                  <a:gd name="connsiteX9068" fmla="*/ 376619 w 2534905"/>
                  <a:gd name="connsiteY9068" fmla="*/ 1578176 h 1957656"/>
                  <a:gd name="connsiteX9069" fmla="*/ 378527 w 2534905"/>
                  <a:gd name="connsiteY9069" fmla="*/ 1574360 h 1957656"/>
                  <a:gd name="connsiteX9070" fmla="*/ 379799 w 2534905"/>
                  <a:gd name="connsiteY9070" fmla="*/ 1572929 h 1957656"/>
                  <a:gd name="connsiteX9071" fmla="*/ 382025 w 2534905"/>
                  <a:gd name="connsiteY9071" fmla="*/ 1571817 h 1957656"/>
                  <a:gd name="connsiteX9072" fmla="*/ 386476 w 2534905"/>
                  <a:gd name="connsiteY9072" fmla="*/ 1570863 h 1957656"/>
                  <a:gd name="connsiteX9073" fmla="*/ 387589 w 2534905"/>
                  <a:gd name="connsiteY9073" fmla="*/ 1570227 h 1957656"/>
                  <a:gd name="connsiteX9074" fmla="*/ 399353 w 2534905"/>
                  <a:gd name="connsiteY9074" fmla="*/ 1559734 h 1957656"/>
                  <a:gd name="connsiteX9075" fmla="*/ 400466 w 2534905"/>
                  <a:gd name="connsiteY9075" fmla="*/ 1558939 h 1957656"/>
                  <a:gd name="connsiteX9076" fmla="*/ 401420 w 2534905"/>
                  <a:gd name="connsiteY9076" fmla="*/ 1557826 h 1957656"/>
                  <a:gd name="connsiteX9077" fmla="*/ 402055 w 2534905"/>
                  <a:gd name="connsiteY9077" fmla="*/ 1556396 h 1957656"/>
                  <a:gd name="connsiteX9078" fmla="*/ 402055 w 2534905"/>
                  <a:gd name="connsiteY9078" fmla="*/ 1555124 h 1957656"/>
                  <a:gd name="connsiteX9079" fmla="*/ 401897 w 2534905"/>
                  <a:gd name="connsiteY9079" fmla="*/ 1551785 h 1957656"/>
                  <a:gd name="connsiteX9080" fmla="*/ 402214 w 2534905"/>
                  <a:gd name="connsiteY9080" fmla="*/ 1551785 h 1957656"/>
                  <a:gd name="connsiteX9081" fmla="*/ 403486 w 2534905"/>
                  <a:gd name="connsiteY9081" fmla="*/ 1554011 h 1957656"/>
                  <a:gd name="connsiteX9082" fmla="*/ 403964 w 2534905"/>
                  <a:gd name="connsiteY9082" fmla="*/ 1555283 h 1957656"/>
                  <a:gd name="connsiteX9083" fmla="*/ 403964 w 2534905"/>
                  <a:gd name="connsiteY9083" fmla="*/ 1556396 h 1957656"/>
                  <a:gd name="connsiteX9084" fmla="*/ 402692 w 2534905"/>
                  <a:gd name="connsiteY9084" fmla="*/ 1558780 h 1957656"/>
                  <a:gd name="connsiteX9085" fmla="*/ 397127 w 2534905"/>
                  <a:gd name="connsiteY9085" fmla="*/ 1563391 h 1957656"/>
                  <a:gd name="connsiteX9086" fmla="*/ 396491 w 2534905"/>
                  <a:gd name="connsiteY9086" fmla="*/ 1564980 h 1957656"/>
                  <a:gd name="connsiteX9087" fmla="*/ 396969 w 2534905"/>
                  <a:gd name="connsiteY9087" fmla="*/ 1566570 h 1957656"/>
                  <a:gd name="connsiteX9088" fmla="*/ 397923 w 2534905"/>
                  <a:gd name="connsiteY9088" fmla="*/ 1568955 h 1957656"/>
                  <a:gd name="connsiteX9089" fmla="*/ 398876 w 2534905"/>
                  <a:gd name="connsiteY9089" fmla="*/ 1569909 h 1957656"/>
                  <a:gd name="connsiteX9090" fmla="*/ 404281 w 2534905"/>
                  <a:gd name="connsiteY9090" fmla="*/ 1572293 h 1957656"/>
                  <a:gd name="connsiteX9091" fmla="*/ 405394 w 2534905"/>
                  <a:gd name="connsiteY9091" fmla="*/ 1573883 h 1957656"/>
                  <a:gd name="connsiteX9092" fmla="*/ 405394 w 2534905"/>
                  <a:gd name="connsiteY9092" fmla="*/ 1575473 h 1957656"/>
                  <a:gd name="connsiteX9093" fmla="*/ 409687 w 2534905"/>
                  <a:gd name="connsiteY9093" fmla="*/ 1579765 h 1957656"/>
                  <a:gd name="connsiteX9094" fmla="*/ 410800 w 2534905"/>
                  <a:gd name="connsiteY9094" fmla="*/ 1581673 h 1957656"/>
                  <a:gd name="connsiteX9095" fmla="*/ 410163 w 2534905"/>
                  <a:gd name="connsiteY9095" fmla="*/ 1581673 h 1957656"/>
                  <a:gd name="connsiteX9096" fmla="*/ 407620 w 2534905"/>
                  <a:gd name="connsiteY9096" fmla="*/ 1579129 h 1957656"/>
                  <a:gd name="connsiteX9097" fmla="*/ 405553 w 2534905"/>
                  <a:gd name="connsiteY9097" fmla="*/ 1576745 h 1957656"/>
                  <a:gd name="connsiteX9098" fmla="*/ 403805 w 2534905"/>
                  <a:gd name="connsiteY9098" fmla="*/ 1574201 h 1957656"/>
                  <a:gd name="connsiteX9099" fmla="*/ 402374 w 2534905"/>
                  <a:gd name="connsiteY9099" fmla="*/ 1572770 h 1957656"/>
                  <a:gd name="connsiteX9100" fmla="*/ 397604 w 2534905"/>
                  <a:gd name="connsiteY9100" fmla="*/ 1571817 h 1957656"/>
                  <a:gd name="connsiteX9101" fmla="*/ 395697 w 2534905"/>
                  <a:gd name="connsiteY9101" fmla="*/ 1568796 h 1957656"/>
                  <a:gd name="connsiteX9102" fmla="*/ 390132 w 2534905"/>
                  <a:gd name="connsiteY9102" fmla="*/ 1570227 h 1957656"/>
                  <a:gd name="connsiteX9103" fmla="*/ 386953 w 2534905"/>
                  <a:gd name="connsiteY9103" fmla="*/ 1572452 h 1957656"/>
                  <a:gd name="connsiteX9104" fmla="*/ 383455 w 2534905"/>
                  <a:gd name="connsiteY9104" fmla="*/ 1574201 h 1957656"/>
                  <a:gd name="connsiteX9105" fmla="*/ 379958 w 2534905"/>
                  <a:gd name="connsiteY9105" fmla="*/ 1576586 h 1957656"/>
                  <a:gd name="connsiteX9106" fmla="*/ 378527 w 2534905"/>
                  <a:gd name="connsiteY9106" fmla="*/ 1580560 h 1957656"/>
                  <a:gd name="connsiteX9107" fmla="*/ 378050 w 2534905"/>
                  <a:gd name="connsiteY9107" fmla="*/ 1584217 h 1957656"/>
                  <a:gd name="connsiteX9108" fmla="*/ 381866 w 2534905"/>
                  <a:gd name="connsiteY9108" fmla="*/ 1584217 h 1957656"/>
                  <a:gd name="connsiteX9109" fmla="*/ 379004 w 2534905"/>
                  <a:gd name="connsiteY9109" fmla="*/ 1588509 h 1957656"/>
                  <a:gd name="connsiteX9110" fmla="*/ 378050 w 2534905"/>
                  <a:gd name="connsiteY9110" fmla="*/ 1590735 h 1957656"/>
                  <a:gd name="connsiteX9111" fmla="*/ 378050 w 2534905"/>
                  <a:gd name="connsiteY9111" fmla="*/ 1592484 h 1957656"/>
                  <a:gd name="connsiteX9112" fmla="*/ 378368 w 2534905"/>
                  <a:gd name="connsiteY9112" fmla="*/ 1596458 h 1957656"/>
                  <a:gd name="connsiteX9113" fmla="*/ 379321 w 2534905"/>
                  <a:gd name="connsiteY9113" fmla="*/ 1599161 h 1957656"/>
                  <a:gd name="connsiteX9114" fmla="*/ 381388 w 2534905"/>
                  <a:gd name="connsiteY9114" fmla="*/ 1601386 h 1957656"/>
                  <a:gd name="connsiteX9115" fmla="*/ 381866 w 2534905"/>
                  <a:gd name="connsiteY9115" fmla="*/ 1602817 h 1957656"/>
                  <a:gd name="connsiteX9116" fmla="*/ 382342 w 2534905"/>
                  <a:gd name="connsiteY9116" fmla="*/ 1603453 h 1957656"/>
                  <a:gd name="connsiteX9117" fmla="*/ 383614 w 2534905"/>
                  <a:gd name="connsiteY9117" fmla="*/ 1603930 h 1957656"/>
                  <a:gd name="connsiteX9118" fmla="*/ 384250 w 2534905"/>
                  <a:gd name="connsiteY9118" fmla="*/ 1603930 h 1957656"/>
                  <a:gd name="connsiteX9119" fmla="*/ 385204 w 2534905"/>
                  <a:gd name="connsiteY9119" fmla="*/ 1602499 h 1957656"/>
                  <a:gd name="connsiteX9120" fmla="*/ 386157 w 2534905"/>
                  <a:gd name="connsiteY9120" fmla="*/ 1600592 h 1957656"/>
                  <a:gd name="connsiteX9121" fmla="*/ 389974 w 2534905"/>
                  <a:gd name="connsiteY9121" fmla="*/ 1596140 h 1957656"/>
                  <a:gd name="connsiteX9122" fmla="*/ 392994 w 2534905"/>
                  <a:gd name="connsiteY9122" fmla="*/ 1595027 h 1957656"/>
                  <a:gd name="connsiteX9123" fmla="*/ 401738 w 2534905"/>
                  <a:gd name="connsiteY9123" fmla="*/ 1594709 h 1957656"/>
                  <a:gd name="connsiteX9124" fmla="*/ 411595 w 2534905"/>
                  <a:gd name="connsiteY9124" fmla="*/ 1595186 h 1957656"/>
                  <a:gd name="connsiteX9125" fmla="*/ 410322 w 2534905"/>
                  <a:gd name="connsiteY9125" fmla="*/ 1595663 h 1957656"/>
                  <a:gd name="connsiteX9126" fmla="*/ 403646 w 2534905"/>
                  <a:gd name="connsiteY9126" fmla="*/ 1596458 h 1957656"/>
                  <a:gd name="connsiteX9127" fmla="*/ 394743 w 2534905"/>
                  <a:gd name="connsiteY9127" fmla="*/ 1597094 h 1957656"/>
                  <a:gd name="connsiteX9128" fmla="*/ 392835 w 2534905"/>
                  <a:gd name="connsiteY9128" fmla="*/ 1597571 h 1957656"/>
                  <a:gd name="connsiteX9129" fmla="*/ 390768 w 2534905"/>
                  <a:gd name="connsiteY9129" fmla="*/ 1598843 h 1957656"/>
                  <a:gd name="connsiteX9130" fmla="*/ 384727 w 2534905"/>
                  <a:gd name="connsiteY9130" fmla="*/ 1605679 h 1957656"/>
                  <a:gd name="connsiteX9131" fmla="*/ 383138 w 2534905"/>
                  <a:gd name="connsiteY9131" fmla="*/ 1608858 h 1957656"/>
                  <a:gd name="connsiteX9132" fmla="*/ 382342 w 2534905"/>
                  <a:gd name="connsiteY9132" fmla="*/ 1611720 h 1957656"/>
                  <a:gd name="connsiteX9133" fmla="*/ 382342 w 2534905"/>
                  <a:gd name="connsiteY9133" fmla="*/ 1616171 h 1957656"/>
                  <a:gd name="connsiteX9134" fmla="*/ 385840 w 2534905"/>
                  <a:gd name="connsiteY9134" fmla="*/ 1618556 h 1957656"/>
                  <a:gd name="connsiteX9135" fmla="*/ 390132 w 2534905"/>
                  <a:gd name="connsiteY9135" fmla="*/ 1622213 h 1957656"/>
                  <a:gd name="connsiteX9136" fmla="*/ 392517 w 2534905"/>
                  <a:gd name="connsiteY9136" fmla="*/ 1623802 h 1957656"/>
                  <a:gd name="connsiteX9137" fmla="*/ 395061 w 2534905"/>
                  <a:gd name="connsiteY9137" fmla="*/ 1624915 h 1957656"/>
                  <a:gd name="connsiteX9138" fmla="*/ 401101 w 2534905"/>
                  <a:gd name="connsiteY9138" fmla="*/ 1626823 h 1957656"/>
                  <a:gd name="connsiteX9139" fmla="*/ 402374 w 2534905"/>
                  <a:gd name="connsiteY9139" fmla="*/ 1626823 h 1957656"/>
                  <a:gd name="connsiteX9140" fmla="*/ 403964 w 2534905"/>
                  <a:gd name="connsiteY9140" fmla="*/ 1625869 h 1957656"/>
                  <a:gd name="connsiteX9141" fmla="*/ 413343 w 2534905"/>
                  <a:gd name="connsiteY9141" fmla="*/ 1625074 h 1957656"/>
                  <a:gd name="connsiteX9142" fmla="*/ 415251 w 2534905"/>
                  <a:gd name="connsiteY9142" fmla="*/ 1623166 h 1957656"/>
                  <a:gd name="connsiteX9143" fmla="*/ 416523 w 2534905"/>
                  <a:gd name="connsiteY9143" fmla="*/ 1619669 h 1957656"/>
                  <a:gd name="connsiteX9144" fmla="*/ 417477 w 2534905"/>
                  <a:gd name="connsiteY9144" fmla="*/ 1623325 h 1957656"/>
                  <a:gd name="connsiteX9145" fmla="*/ 416364 w 2534905"/>
                  <a:gd name="connsiteY9145" fmla="*/ 1626823 h 1957656"/>
                  <a:gd name="connsiteX9146" fmla="*/ 417317 w 2534905"/>
                  <a:gd name="connsiteY9146" fmla="*/ 1627777 h 1957656"/>
                  <a:gd name="connsiteX9147" fmla="*/ 419384 w 2534905"/>
                  <a:gd name="connsiteY9147" fmla="*/ 1627459 h 1957656"/>
                  <a:gd name="connsiteX9148" fmla="*/ 420656 w 2534905"/>
                  <a:gd name="connsiteY9148" fmla="*/ 1627936 h 1957656"/>
                  <a:gd name="connsiteX9149" fmla="*/ 420020 w 2534905"/>
                  <a:gd name="connsiteY9149" fmla="*/ 1629048 h 1957656"/>
                  <a:gd name="connsiteX9150" fmla="*/ 417795 w 2534905"/>
                  <a:gd name="connsiteY9150" fmla="*/ 1630479 h 1957656"/>
                  <a:gd name="connsiteX9151" fmla="*/ 416523 w 2534905"/>
                  <a:gd name="connsiteY9151" fmla="*/ 1632069 h 1957656"/>
                  <a:gd name="connsiteX9152" fmla="*/ 416523 w 2534905"/>
                  <a:gd name="connsiteY9152" fmla="*/ 1633818 h 1957656"/>
                  <a:gd name="connsiteX9153" fmla="*/ 417158 w 2534905"/>
                  <a:gd name="connsiteY9153" fmla="*/ 1634136 h 1957656"/>
                  <a:gd name="connsiteX9154" fmla="*/ 420656 w 2534905"/>
                  <a:gd name="connsiteY9154" fmla="*/ 1634136 h 1957656"/>
                  <a:gd name="connsiteX9155" fmla="*/ 431785 w 2534905"/>
                  <a:gd name="connsiteY9155" fmla="*/ 1632705 h 1957656"/>
                  <a:gd name="connsiteX9156" fmla="*/ 434010 w 2534905"/>
                  <a:gd name="connsiteY9156" fmla="*/ 1633023 h 1957656"/>
                  <a:gd name="connsiteX9157" fmla="*/ 434010 w 2534905"/>
                  <a:gd name="connsiteY9157" fmla="*/ 1633818 h 1957656"/>
                  <a:gd name="connsiteX9158" fmla="*/ 429400 w 2534905"/>
                  <a:gd name="connsiteY9158" fmla="*/ 1634613 h 1957656"/>
                  <a:gd name="connsiteX9159" fmla="*/ 424472 w 2534905"/>
                  <a:gd name="connsiteY9159" fmla="*/ 1636203 h 1957656"/>
                  <a:gd name="connsiteX9160" fmla="*/ 419384 w 2534905"/>
                  <a:gd name="connsiteY9160" fmla="*/ 1636838 h 1957656"/>
                  <a:gd name="connsiteX9161" fmla="*/ 418430 w 2534905"/>
                  <a:gd name="connsiteY9161" fmla="*/ 1637633 h 1957656"/>
                  <a:gd name="connsiteX9162" fmla="*/ 418430 w 2534905"/>
                  <a:gd name="connsiteY9162" fmla="*/ 1639064 h 1957656"/>
                  <a:gd name="connsiteX9163" fmla="*/ 419703 w 2534905"/>
                  <a:gd name="connsiteY9163" fmla="*/ 1639859 h 1957656"/>
                  <a:gd name="connsiteX9164" fmla="*/ 424472 w 2534905"/>
                  <a:gd name="connsiteY9164" fmla="*/ 1640177 h 1957656"/>
                  <a:gd name="connsiteX9165" fmla="*/ 428605 w 2534905"/>
                  <a:gd name="connsiteY9165" fmla="*/ 1641131 h 1957656"/>
                  <a:gd name="connsiteX9166" fmla="*/ 430672 w 2534905"/>
                  <a:gd name="connsiteY9166" fmla="*/ 1641131 h 1957656"/>
                  <a:gd name="connsiteX9167" fmla="*/ 432421 w 2534905"/>
                  <a:gd name="connsiteY9167" fmla="*/ 1641449 h 1957656"/>
                  <a:gd name="connsiteX9168" fmla="*/ 436077 w 2534905"/>
                  <a:gd name="connsiteY9168" fmla="*/ 1640495 h 1957656"/>
                  <a:gd name="connsiteX9169" fmla="*/ 437984 w 2534905"/>
                  <a:gd name="connsiteY9169" fmla="*/ 1640495 h 1957656"/>
                  <a:gd name="connsiteX9170" fmla="*/ 438938 w 2534905"/>
                  <a:gd name="connsiteY9170" fmla="*/ 1641767 h 1957656"/>
                  <a:gd name="connsiteX9171" fmla="*/ 440210 w 2534905"/>
                  <a:gd name="connsiteY9171" fmla="*/ 1642244 h 1957656"/>
                  <a:gd name="connsiteX9172" fmla="*/ 441800 w 2534905"/>
                  <a:gd name="connsiteY9172" fmla="*/ 1642244 h 1957656"/>
                  <a:gd name="connsiteX9173" fmla="*/ 442755 w 2534905"/>
                  <a:gd name="connsiteY9173" fmla="*/ 1641449 h 1957656"/>
                  <a:gd name="connsiteX9174" fmla="*/ 443390 w 2534905"/>
                  <a:gd name="connsiteY9174" fmla="*/ 1638110 h 1957656"/>
                  <a:gd name="connsiteX9175" fmla="*/ 444185 w 2534905"/>
                  <a:gd name="connsiteY9175" fmla="*/ 1635726 h 1957656"/>
                  <a:gd name="connsiteX9176" fmla="*/ 444662 w 2534905"/>
                  <a:gd name="connsiteY9176" fmla="*/ 1635249 h 1957656"/>
                  <a:gd name="connsiteX9177" fmla="*/ 444980 w 2534905"/>
                  <a:gd name="connsiteY9177" fmla="*/ 1639541 h 1957656"/>
                  <a:gd name="connsiteX9178" fmla="*/ 445457 w 2534905"/>
                  <a:gd name="connsiteY9178" fmla="*/ 1640495 h 1957656"/>
                  <a:gd name="connsiteX9179" fmla="*/ 446411 w 2534905"/>
                  <a:gd name="connsiteY9179" fmla="*/ 1640813 h 1957656"/>
                  <a:gd name="connsiteX9180" fmla="*/ 454041 w 2534905"/>
                  <a:gd name="connsiteY9180" fmla="*/ 1641608 h 1957656"/>
                  <a:gd name="connsiteX9181" fmla="*/ 458334 w 2534905"/>
                  <a:gd name="connsiteY9181" fmla="*/ 1640177 h 1957656"/>
                  <a:gd name="connsiteX9182" fmla="*/ 460401 w 2534905"/>
                  <a:gd name="connsiteY9182" fmla="*/ 1637157 h 1957656"/>
                  <a:gd name="connsiteX9183" fmla="*/ 461672 w 2534905"/>
                  <a:gd name="connsiteY9183" fmla="*/ 1634454 h 1957656"/>
                  <a:gd name="connsiteX9184" fmla="*/ 461990 w 2534905"/>
                  <a:gd name="connsiteY9184" fmla="*/ 1632387 h 1957656"/>
                  <a:gd name="connsiteX9185" fmla="*/ 461514 w 2534905"/>
                  <a:gd name="connsiteY9185" fmla="*/ 1630638 h 1957656"/>
                  <a:gd name="connsiteX9186" fmla="*/ 461990 w 2534905"/>
                  <a:gd name="connsiteY9186" fmla="*/ 1628890 h 1957656"/>
                  <a:gd name="connsiteX9187" fmla="*/ 464057 w 2534905"/>
                  <a:gd name="connsiteY9187" fmla="*/ 1626505 h 1957656"/>
                  <a:gd name="connsiteX9188" fmla="*/ 463581 w 2534905"/>
                  <a:gd name="connsiteY9188" fmla="*/ 1628254 h 1957656"/>
                  <a:gd name="connsiteX9189" fmla="*/ 464057 w 2534905"/>
                  <a:gd name="connsiteY9189" fmla="*/ 1632387 h 1957656"/>
                  <a:gd name="connsiteX9190" fmla="*/ 464057 w 2534905"/>
                  <a:gd name="connsiteY9190" fmla="*/ 1634295 h 1957656"/>
                  <a:gd name="connsiteX9191" fmla="*/ 464057 w 2534905"/>
                  <a:gd name="connsiteY9191" fmla="*/ 1635408 h 1957656"/>
                  <a:gd name="connsiteX9192" fmla="*/ 461990 w 2534905"/>
                  <a:gd name="connsiteY9192" fmla="*/ 1639223 h 1957656"/>
                  <a:gd name="connsiteX9193" fmla="*/ 458493 w 2534905"/>
                  <a:gd name="connsiteY9193" fmla="*/ 1643675 h 1957656"/>
                  <a:gd name="connsiteX9194" fmla="*/ 458811 w 2534905"/>
                  <a:gd name="connsiteY9194" fmla="*/ 1645741 h 1957656"/>
                  <a:gd name="connsiteX9195" fmla="*/ 460401 w 2534905"/>
                  <a:gd name="connsiteY9195" fmla="*/ 1646059 h 1957656"/>
                  <a:gd name="connsiteX9196" fmla="*/ 461831 w 2534905"/>
                  <a:gd name="connsiteY9196" fmla="*/ 1648285 h 1957656"/>
                  <a:gd name="connsiteX9197" fmla="*/ 461831 w 2534905"/>
                  <a:gd name="connsiteY9197" fmla="*/ 1649716 h 1957656"/>
                  <a:gd name="connsiteX9198" fmla="*/ 466124 w 2534905"/>
                  <a:gd name="connsiteY9198" fmla="*/ 1656711 h 1957656"/>
                  <a:gd name="connsiteX9199" fmla="*/ 466124 w 2534905"/>
                  <a:gd name="connsiteY9199" fmla="*/ 1658618 h 1957656"/>
                  <a:gd name="connsiteX9200" fmla="*/ 468509 w 2534905"/>
                  <a:gd name="connsiteY9200" fmla="*/ 1661003 h 1957656"/>
                  <a:gd name="connsiteX9201" fmla="*/ 474867 w 2534905"/>
                  <a:gd name="connsiteY9201" fmla="*/ 1666567 h 1957656"/>
                  <a:gd name="connsiteX9202" fmla="*/ 476934 w 2534905"/>
                  <a:gd name="connsiteY9202" fmla="*/ 1667680 h 1957656"/>
                  <a:gd name="connsiteX9203" fmla="*/ 480750 w 2534905"/>
                  <a:gd name="connsiteY9203" fmla="*/ 1667680 h 1957656"/>
                  <a:gd name="connsiteX9204" fmla="*/ 484724 w 2534905"/>
                  <a:gd name="connsiteY9204" fmla="*/ 1667203 h 1957656"/>
                  <a:gd name="connsiteX9205" fmla="*/ 487109 w 2534905"/>
                  <a:gd name="connsiteY9205" fmla="*/ 1664978 h 1957656"/>
                  <a:gd name="connsiteX9206" fmla="*/ 489176 w 2534905"/>
                  <a:gd name="connsiteY9206" fmla="*/ 1664183 h 1957656"/>
                  <a:gd name="connsiteX9207" fmla="*/ 489493 w 2534905"/>
                  <a:gd name="connsiteY9207" fmla="*/ 1663547 h 1957656"/>
                  <a:gd name="connsiteX9208" fmla="*/ 489493 w 2534905"/>
                  <a:gd name="connsiteY9208" fmla="*/ 1660685 h 1957656"/>
                  <a:gd name="connsiteX9209" fmla="*/ 489971 w 2534905"/>
                  <a:gd name="connsiteY9209" fmla="*/ 1659890 h 1957656"/>
                  <a:gd name="connsiteX9210" fmla="*/ 492673 w 2534905"/>
                  <a:gd name="connsiteY9210" fmla="*/ 1656870 h 1957656"/>
                  <a:gd name="connsiteX9211" fmla="*/ 492673 w 2534905"/>
                  <a:gd name="connsiteY9211" fmla="*/ 1655757 h 1957656"/>
                  <a:gd name="connsiteX9212" fmla="*/ 490448 w 2534905"/>
                  <a:gd name="connsiteY9212" fmla="*/ 1652736 h 1957656"/>
                  <a:gd name="connsiteX9213" fmla="*/ 490765 w 2534905"/>
                  <a:gd name="connsiteY9213" fmla="*/ 1652736 h 1957656"/>
                  <a:gd name="connsiteX9214" fmla="*/ 492356 w 2534905"/>
                  <a:gd name="connsiteY9214" fmla="*/ 1653054 h 1957656"/>
                  <a:gd name="connsiteX9215" fmla="*/ 493945 w 2534905"/>
                  <a:gd name="connsiteY9215" fmla="*/ 1654167 h 1957656"/>
                  <a:gd name="connsiteX9216" fmla="*/ 495058 w 2534905"/>
                  <a:gd name="connsiteY9216" fmla="*/ 1655598 h 1957656"/>
                  <a:gd name="connsiteX9217" fmla="*/ 495058 w 2534905"/>
                  <a:gd name="connsiteY9217" fmla="*/ 1656234 h 1957656"/>
                  <a:gd name="connsiteX9218" fmla="*/ 493945 w 2534905"/>
                  <a:gd name="connsiteY9218" fmla="*/ 1657824 h 1957656"/>
                  <a:gd name="connsiteX9219" fmla="*/ 492197 w 2534905"/>
                  <a:gd name="connsiteY9219" fmla="*/ 1658778 h 1957656"/>
                  <a:gd name="connsiteX9220" fmla="*/ 491719 w 2534905"/>
                  <a:gd name="connsiteY9220" fmla="*/ 1660049 h 1957656"/>
                  <a:gd name="connsiteX9221" fmla="*/ 491719 w 2534905"/>
                  <a:gd name="connsiteY9221" fmla="*/ 1667044 h 1957656"/>
                  <a:gd name="connsiteX9222" fmla="*/ 492514 w 2534905"/>
                  <a:gd name="connsiteY9222" fmla="*/ 1669270 h 1957656"/>
                  <a:gd name="connsiteX9223" fmla="*/ 494104 w 2534905"/>
                  <a:gd name="connsiteY9223" fmla="*/ 1671178 h 1957656"/>
                  <a:gd name="connsiteX9224" fmla="*/ 495694 w 2534905"/>
                  <a:gd name="connsiteY9224" fmla="*/ 1672132 h 1957656"/>
                  <a:gd name="connsiteX9225" fmla="*/ 497284 w 2534905"/>
                  <a:gd name="connsiteY9225" fmla="*/ 1672132 h 1957656"/>
                  <a:gd name="connsiteX9226" fmla="*/ 500940 w 2534905"/>
                  <a:gd name="connsiteY9226" fmla="*/ 1671337 h 1957656"/>
                  <a:gd name="connsiteX9227" fmla="*/ 500145 w 2534905"/>
                  <a:gd name="connsiteY9227" fmla="*/ 1672291 h 1957656"/>
                  <a:gd name="connsiteX9228" fmla="*/ 496488 w 2534905"/>
                  <a:gd name="connsiteY9228" fmla="*/ 1674675 h 1957656"/>
                  <a:gd name="connsiteX9229" fmla="*/ 494263 w 2534905"/>
                  <a:gd name="connsiteY9229" fmla="*/ 1674993 h 1957656"/>
                  <a:gd name="connsiteX9230" fmla="*/ 493468 w 2534905"/>
                  <a:gd name="connsiteY9230" fmla="*/ 1673085 h 1957656"/>
                  <a:gd name="connsiteX9231" fmla="*/ 491243 w 2534905"/>
                  <a:gd name="connsiteY9231" fmla="*/ 1670065 h 1957656"/>
                  <a:gd name="connsiteX9232" fmla="*/ 490130 w 2534905"/>
                  <a:gd name="connsiteY9232" fmla="*/ 1669429 h 1957656"/>
                  <a:gd name="connsiteX9233" fmla="*/ 489176 w 2534905"/>
                  <a:gd name="connsiteY9233" fmla="*/ 1669429 h 1957656"/>
                  <a:gd name="connsiteX9234" fmla="*/ 488222 w 2534905"/>
                  <a:gd name="connsiteY9234" fmla="*/ 1670383 h 1957656"/>
                  <a:gd name="connsiteX9235" fmla="*/ 487427 w 2534905"/>
                  <a:gd name="connsiteY9235" fmla="*/ 1672291 h 1957656"/>
                  <a:gd name="connsiteX9236" fmla="*/ 488222 w 2534905"/>
                  <a:gd name="connsiteY9236" fmla="*/ 1674516 h 1957656"/>
                  <a:gd name="connsiteX9237" fmla="*/ 490448 w 2534905"/>
                  <a:gd name="connsiteY9237" fmla="*/ 1677060 h 1957656"/>
                  <a:gd name="connsiteX9238" fmla="*/ 492037 w 2534905"/>
                  <a:gd name="connsiteY9238" fmla="*/ 1678491 h 1957656"/>
                  <a:gd name="connsiteX9239" fmla="*/ 492991 w 2534905"/>
                  <a:gd name="connsiteY9239" fmla="*/ 1678968 h 1957656"/>
                  <a:gd name="connsiteX9240" fmla="*/ 502371 w 2534905"/>
                  <a:gd name="connsiteY9240" fmla="*/ 1682147 h 1957656"/>
                  <a:gd name="connsiteX9241" fmla="*/ 503007 w 2534905"/>
                  <a:gd name="connsiteY9241" fmla="*/ 1682147 h 1957656"/>
                  <a:gd name="connsiteX9242" fmla="*/ 505074 w 2534905"/>
                  <a:gd name="connsiteY9242" fmla="*/ 1680081 h 1957656"/>
                  <a:gd name="connsiteX9243" fmla="*/ 506187 w 2534905"/>
                  <a:gd name="connsiteY9243" fmla="*/ 1680399 h 1957656"/>
                  <a:gd name="connsiteX9244" fmla="*/ 507935 w 2534905"/>
                  <a:gd name="connsiteY9244" fmla="*/ 1679763 h 1957656"/>
                  <a:gd name="connsiteX9245" fmla="*/ 508253 w 2534905"/>
                  <a:gd name="connsiteY9245" fmla="*/ 1677537 h 1957656"/>
                  <a:gd name="connsiteX9246" fmla="*/ 507776 w 2534905"/>
                  <a:gd name="connsiteY9246" fmla="*/ 1676424 h 1957656"/>
                  <a:gd name="connsiteX9247" fmla="*/ 508094 w 2534905"/>
                  <a:gd name="connsiteY9247" fmla="*/ 1675152 h 1957656"/>
                  <a:gd name="connsiteX9248" fmla="*/ 512069 w 2534905"/>
                  <a:gd name="connsiteY9248" fmla="*/ 1671337 h 1957656"/>
                  <a:gd name="connsiteX9249" fmla="*/ 512069 w 2534905"/>
                  <a:gd name="connsiteY9249" fmla="*/ 1671655 h 1957656"/>
                  <a:gd name="connsiteX9250" fmla="*/ 512069 w 2534905"/>
                  <a:gd name="connsiteY9250" fmla="*/ 1672767 h 1957656"/>
                  <a:gd name="connsiteX9251" fmla="*/ 511115 w 2534905"/>
                  <a:gd name="connsiteY9251" fmla="*/ 1674834 h 1957656"/>
                  <a:gd name="connsiteX9252" fmla="*/ 510478 w 2534905"/>
                  <a:gd name="connsiteY9252" fmla="*/ 1680399 h 1957656"/>
                  <a:gd name="connsiteX9253" fmla="*/ 510002 w 2534905"/>
                  <a:gd name="connsiteY9253" fmla="*/ 1682306 h 1957656"/>
                  <a:gd name="connsiteX9254" fmla="*/ 509365 w 2534905"/>
                  <a:gd name="connsiteY9254" fmla="*/ 1682942 h 1957656"/>
                  <a:gd name="connsiteX9255" fmla="*/ 509365 w 2534905"/>
                  <a:gd name="connsiteY9255" fmla="*/ 1683578 h 1957656"/>
                  <a:gd name="connsiteX9256" fmla="*/ 509684 w 2534905"/>
                  <a:gd name="connsiteY9256" fmla="*/ 1684214 h 1957656"/>
                  <a:gd name="connsiteX9257" fmla="*/ 512704 w 2534905"/>
                  <a:gd name="connsiteY9257" fmla="*/ 1684214 h 1957656"/>
                  <a:gd name="connsiteX9258" fmla="*/ 517314 w 2534905"/>
                  <a:gd name="connsiteY9258" fmla="*/ 1685009 h 1957656"/>
                  <a:gd name="connsiteX9259" fmla="*/ 518746 w 2534905"/>
                  <a:gd name="connsiteY9259" fmla="*/ 1684691 h 1957656"/>
                  <a:gd name="connsiteX9260" fmla="*/ 521131 w 2534905"/>
                  <a:gd name="connsiteY9260" fmla="*/ 1682147 h 1957656"/>
                  <a:gd name="connsiteX9261" fmla="*/ 520177 w 2534905"/>
                  <a:gd name="connsiteY9261" fmla="*/ 1685009 h 1957656"/>
                  <a:gd name="connsiteX9262" fmla="*/ 519223 w 2534905"/>
                  <a:gd name="connsiteY9262" fmla="*/ 1686122 h 1957656"/>
                  <a:gd name="connsiteX9263" fmla="*/ 515725 w 2534905"/>
                  <a:gd name="connsiteY9263" fmla="*/ 1686122 h 1957656"/>
                  <a:gd name="connsiteX9264" fmla="*/ 512386 w 2534905"/>
                  <a:gd name="connsiteY9264" fmla="*/ 1686758 h 1957656"/>
                  <a:gd name="connsiteX9265" fmla="*/ 511115 w 2534905"/>
                  <a:gd name="connsiteY9265" fmla="*/ 1687394 h 1957656"/>
                  <a:gd name="connsiteX9266" fmla="*/ 512228 w 2534905"/>
                  <a:gd name="connsiteY9266" fmla="*/ 1688983 h 1957656"/>
                  <a:gd name="connsiteX9267" fmla="*/ 512228 w 2534905"/>
                  <a:gd name="connsiteY9267" fmla="*/ 1691686 h 1957656"/>
                  <a:gd name="connsiteX9268" fmla="*/ 512545 w 2534905"/>
                  <a:gd name="connsiteY9268" fmla="*/ 1692322 h 1957656"/>
                  <a:gd name="connsiteX9269" fmla="*/ 513499 w 2534905"/>
                  <a:gd name="connsiteY9269" fmla="*/ 1692640 h 1957656"/>
                  <a:gd name="connsiteX9270" fmla="*/ 515566 w 2534905"/>
                  <a:gd name="connsiteY9270" fmla="*/ 1692322 h 1957656"/>
                  <a:gd name="connsiteX9271" fmla="*/ 515566 w 2534905"/>
                  <a:gd name="connsiteY9271" fmla="*/ 1692799 h 1957656"/>
                  <a:gd name="connsiteX9272" fmla="*/ 514771 w 2534905"/>
                  <a:gd name="connsiteY9272" fmla="*/ 1694071 h 1957656"/>
                  <a:gd name="connsiteX9273" fmla="*/ 514453 w 2534905"/>
                  <a:gd name="connsiteY9273" fmla="*/ 1695183 h 1957656"/>
                  <a:gd name="connsiteX9274" fmla="*/ 515407 w 2534905"/>
                  <a:gd name="connsiteY9274" fmla="*/ 1697568 h 1957656"/>
                  <a:gd name="connsiteX9275" fmla="*/ 515725 w 2534905"/>
                  <a:gd name="connsiteY9275" fmla="*/ 1698045 h 1957656"/>
                  <a:gd name="connsiteX9276" fmla="*/ 516202 w 2534905"/>
                  <a:gd name="connsiteY9276" fmla="*/ 1698045 h 1957656"/>
                  <a:gd name="connsiteX9277" fmla="*/ 516679 w 2534905"/>
                  <a:gd name="connsiteY9277" fmla="*/ 1697568 h 1957656"/>
                  <a:gd name="connsiteX9278" fmla="*/ 517314 w 2534905"/>
                  <a:gd name="connsiteY9278" fmla="*/ 1695819 h 1957656"/>
                  <a:gd name="connsiteX9279" fmla="*/ 518110 w 2534905"/>
                  <a:gd name="connsiteY9279" fmla="*/ 1695025 h 1957656"/>
                  <a:gd name="connsiteX9280" fmla="*/ 519223 w 2534905"/>
                  <a:gd name="connsiteY9280" fmla="*/ 1694548 h 1957656"/>
                  <a:gd name="connsiteX9281" fmla="*/ 520335 w 2534905"/>
                  <a:gd name="connsiteY9281" fmla="*/ 1694548 h 1957656"/>
                  <a:gd name="connsiteX9282" fmla="*/ 523197 w 2534905"/>
                  <a:gd name="connsiteY9282" fmla="*/ 1696296 h 1957656"/>
                  <a:gd name="connsiteX9283" fmla="*/ 524309 w 2534905"/>
                  <a:gd name="connsiteY9283" fmla="*/ 1697568 h 1957656"/>
                  <a:gd name="connsiteX9284" fmla="*/ 625102 w 2534905"/>
                  <a:gd name="connsiteY9284" fmla="*/ 1697568 h 1957656"/>
                  <a:gd name="connsiteX9285" fmla="*/ 906652 w 2534905"/>
                  <a:gd name="connsiteY9285" fmla="*/ 1697568 h 1957656"/>
                  <a:gd name="connsiteX9286" fmla="*/ 918893 w 2534905"/>
                  <a:gd name="connsiteY9286" fmla="*/ 1697568 h 1957656"/>
                  <a:gd name="connsiteX9287" fmla="*/ 1200444 w 2534905"/>
                  <a:gd name="connsiteY9287" fmla="*/ 1697568 h 1957656"/>
                  <a:gd name="connsiteX9288" fmla="*/ 1212685 w 2534905"/>
                  <a:gd name="connsiteY9288" fmla="*/ 1697568 h 1957656"/>
                  <a:gd name="connsiteX9289" fmla="*/ 1310615 w 2534905"/>
                  <a:gd name="connsiteY9289" fmla="*/ 1697568 h 1957656"/>
                  <a:gd name="connsiteX9290" fmla="*/ 1317451 w 2534905"/>
                  <a:gd name="connsiteY9290" fmla="*/ 1697568 h 1957656"/>
                  <a:gd name="connsiteX9291" fmla="*/ 1317451 w 2534905"/>
                  <a:gd name="connsiteY9291" fmla="*/ 1689778 h 1957656"/>
                  <a:gd name="connsiteX9292" fmla="*/ 1317451 w 2534905"/>
                  <a:gd name="connsiteY9292" fmla="*/ 1683578 h 1957656"/>
                  <a:gd name="connsiteX9293" fmla="*/ 1323811 w 2534905"/>
                  <a:gd name="connsiteY9293" fmla="*/ 1684373 h 1957656"/>
                  <a:gd name="connsiteX9294" fmla="*/ 1325719 w 2534905"/>
                  <a:gd name="connsiteY9294" fmla="*/ 1685486 h 1957656"/>
                  <a:gd name="connsiteX9295" fmla="*/ 1326354 w 2534905"/>
                  <a:gd name="connsiteY9295" fmla="*/ 1685963 h 1957656"/>
                  <a:gd name="connsiteX9296" fmla="*/ 1326354 w 2534905"/>
                  <a:gd name="connsiteY9296" fmla="*/ 1687711 h 1957656"/>
                  <a:gd name="connsiteX9297" fmla="*/ 1326672 w 2534905"/>
                  <a:gd name="connsiteY9297" fmla="*/ 1692958 h 1957656"/>
                  <a:gd name="connsiteX9298" fmla="*/ 1327785 w 2534905"/>
                  <a:gd name="connsiteY9298" fmla="*/ 1697250 h 1957656"/>
                  <a:gd name="connsiteX9299" fmla="*/ 1330329 w 2534905"/>
                  <a:gd name="connsiteY9299" fmla="*/ 1702337 h 1957656"/>
                  <a:gd name="connsiteX9300" fmla="*/ 1330329 w 2534905"/>
                  <a:gd name="connsiteY9300" fmla="*/ 1702337 h 1957656"/>
                  <a:gd name="connsiteX9301" fmla="*/ 1330488 w 2534905"/>
                  <a:gd name="connsiteY9301" fmla="*/ 1704404 h 1957656"/>
                  <a:gd name="connsiteX9302" fmla="*/ 1331282 w 2534905"/>
                  <a:gd name="connsiteY9302" fmla="*/ 1705676 h 1957656"/>
                  <a:gd name="connsiteX9303" fmla="*/ 1332873 w 2534905"/>
                  <a:gd name="connsiteY9303" fmla="*/ 1706789 h 1957656"/>
                  <a:gd name="connsiteX9304" fmla="*/ 1338755 w 2534905"/>
                  <a:gd name="connsiteY9304" fmla="*/ 1708220 h 1957656"/>
                  <a:gd name="connsiteX9305" fmla="*/ 1349088 w 2534905"/>
                  <a:gd name="connsiteY9305" fmla="*/ 1709809 h 1957656"/>
                  <a:gd name="connsiteX9306" fmla="*/ 1354970 w 2534905"/>
                  <a:gd name="connsiteY9306" fmla="*/ 1711717 h 1957656"/>
                  <a:gd name="connsiteX9307" fmla="*/ 1356401 w 2534905"/>
                  <a:gd name="connsiteY9307" fmla="*/ 1713943 h 1957656"/>
                  <a:gd name="connsiteX9308" fmla="*/ 1359104 w 2534905"/>
                  <a:gd name="connsiteY9308" fmla="*/ 1714738 h 1957656"/>
                  <a:gd name="connsiteX9309" fmla="*/ 1363237 w 2534905"/>
                  <a:gd name="connsiteY9309" fmla="*/ 1714261 h 1957656"/>
                  <a:gd name="connsiteX9310" fmla="*/ 1366099 w 2534905"/>
                  <a:gd name="connsiteY9310" fmla="*/ 1713307 h 1957656"/>
                  <a:gd name="connsiteX9311" fmla="*/ 1368484 w 2534905"/>
                  <a:gd name="connsiteY9311" fmla="*/ 1711240 h 1957656"/>
                  <a:gd name="connsiteX9312" fmla="*/ 1371981 w 2534905"/>
                  <a:gd name="connsiteY9312" fmla="*/ 1710763 h 1957656"/>
                  <a:gd name="connsiteX9313" fmla="*/ 1375001 w 2534905"/>
                  <a:gd name="connsiteY9313" fmla="*/ 1710763 h 1957656"/>
                  <a:gd name="connsiteX9314" fmla="*/ 1378022 w 2534905"/>
                  <a:gd name="connsiteY9314" fmla="*/ 1711081 h 1957656"/>
                  <a:gd name="connsiteX9315" fmla="*/ 1379612 w 2534905"/>
                  <a:gd name="connsiteY9315" fmla="*/ 1711399 h 1957656"/>
                  <a:gd name="connsiteX9316" fmla="*/ 1384222 w 2534905"/>
                  <a:gd name="connsiteY9316" fmla="*/ 1712989 h 1957656"/>
                  <a:gd name="connsiteX9317" fmla="*/ 1387243 w 2534905"/>
                  <a:gd name="connsiteY9317" fmla="*/ 1714261 h 1957656"/>
                  <a:gd name="connsiteX9318" fmla="*/ 1391536 w 2534905"/>
                  <a:gd name="connsiteY9318" fmla="*/ 1716646 h 1957656"/>
                  <a:gd name="connsiteX9319" fmla="*/ 1393920 w 2534905"/>
                  <a:gd name="connsiteY9319" fmla="*/ 1717758 h 1957656"/>
                  <a:gd name="connsiteX9320" fmla="*/ 1395033 w 2534905"/>
                  <a:gd name="connsiteY9320" fmla="*/ 1720302 h 1957656"/>
                  <a:gd name="connsiteX9321" fmla="*/ 1396305 w 2534905"/>
                  <a:gd name="connsiteY9321" fmla="*/ 1723641 h 1957656"/>
                  <a:gd name="connsiteX9322" fmla="*/ 1398212 w 2534905"/>
                  <a:gd name="connsiteY9322" fmla="*/ 1723641 h 1957656"/>
                  <a:gd name="connsiteX9323" fmla="*/ 1399643 w 2534905"/>
                  <a:gd name="connsiteY9323" fmla="*/ 1721733 h 1957656"/>
                  <a:gd name="connsiteX9324" fmla="*/ 1403300 w 2534905"/>
                  <a:gd name="connsiteY9324" fmla="*/ 1721415 h 1957656"/>
                  <a:gd name="connsiteX9325" fmla="*/ 1408069 w 2534905"/>
                  <a:gd name="connsiteY9325" fmla="*/ 1722687 h 1957656"/>
                  <a:gd name="connsiteX9326" fmla="*/ 1412362 w 2534905"/>
                  <a:gd name="connsiteY9326" fmla="*/ 1726502 h 1957656"/>
                  <a:gd name="connsiteX9327" fmla="*/ 1418403 w 2534905"/>
                  <a:gd name="connsiteY9327" fmla="*/ 1729841 h 1957656"/>
                  <a:gd name="connsiteX9328" fmla="*/ 1422059 w 2534905"/>
                  <a:gd name="connsiteY9328" fmla="*/ 1731590 h 1957656"/>
                  <a:gd name="connsiteX9329" fmla="*/ 1425875 w 2534905"/>
                  <a:gd name="connsiteY9329" fmla="*/ 1731590 h 1957656"/>
                  <a:gd name="connsiteX9330" fmla="*/ 1430644 w 2534905"/>
                  <a:gd name="connsiteY9330" fmla="*/ 1729841 h 1957656"/>
                  <a:gd name="connsiteX9331" fmla="*/ 1435731 w 2534905"/>
                  <a:gd name="connsiteY9331" fmla="*/ 1726502 h 1957656"/>
                  <a:gd name="connsiteX9332" fmla="*/ 1439387 w 2534905"/>
                  <a:gd name="connsiteY9332" fmla="*/ 1725866 h 1957656"/>
                  <a:gd name="connsiteX9333" fmla="*/ 1441613 w 2534905"/>
                  <a:gd name="connsiteY9333" fmla="*/ 1726184 h 1957656"/>
                  <a:gd name="connsiteX9334" fmla="*/ 1442885 w 2534905"/>
                  <a:gd name="connsiteY9334" fmla="*/ 1728728 h 1957656"/>
                  <a:gd name="connsiteX9335" fmla="*/ 1444475 w 2534905"/>
                  <a:gd name="connsiteY9335" fmla="*/ 1729682 h 1957656"/>
                  <a:gd name="connsiteX9336" fmla="*/ 1448449 w 2534905"/>
                  <a:gd name="connsiteY9336" fmla="*/ 1729364 h 1957656"/>
                  <a:gd name="connsiteX9337" fmla="*/ 1456716 w 2534905"/>
                  <a:gd name="connsiteY9337" fmla="*/ 1729841 h 1957656"/>
                  <a:gd name="connsiteX9338" fmla="*/ 1463234 w 2534905"/>
                  <a:gd name="connsiteY9338" fmla="*/ 1729205 h 1957656"/>
                  <a:gd name="connsiteX9339" fmla="*/ 1464665 w 2534905"/>
                  <a:gd name="connsiteY9339" fmla="*/ 1730636 h 1957656"/>
                  <a:gd name="connsiteX9340" fmla="*/ 1465937 w 2534905"/>
                  <a:gd name="connsiteY9340" fmla="*/ 1732861 h 1957656"/>
                  <a:gd name="connsiteX9341" fmla="*/ 1468640 w 2534905"/>
                  <a:gd name="connsiteY9341" fmla="*/ 1733656 h 1957656"/>
                  <a:gd name="connsiteX9342" fmla="*/ 1472296 w 2534905"/>
                  <a:gd name="connsiteY9342" fmla="*/ 1732861 h 1957656"/>
                  <a:gd name="connsiteX9343" fmla="*/ 1478020 w 2534905"/>
                  <a:gd name="connsiteY9343" fmla="*/ 1733338 h 1957656"/>
                  <a:gd name="connsiteX9344" fmla="*/ 1478814 w 2534905"/>
                  <a:gd name="connsiteY9344" fmla="*/ 1732861 h 1957656"/>
                  <a:gd name="connsiteX9345" fmla="*/ 1481676 w 2534905"/>
                  <a:gd name="connsiteY9345" fmla="*/ 1730000 h 1957656"/>
                  <a:gd name="connsiteX9346" fmla="*/ 1481994 w 2534905"/>
                  <a:gd name="connsiteY9346" fmla="*/ 1729682 h 1957656"/>
                  <a:gd name="connsiteX9347" fmla="*/ 1484697 w 2534905"/>
                  <a:gd name="connsiteY9347" fmla="*/ 1728887 h 1957656"/>
                  <a:gd name="connsiteX9348" fmla="*/ 1485491 w 2534905"/>
                  <a:gd name="connsiteY9348" fmla="*/ 1727456 h 1957656"/>
                  <a:gd name="connsiteX9349" fmla="*/ 1485969 w 2534905"/>
                  <a:gd name="connsiteY9349" fmla="*/ 1725866 h 1957656"/>
                  <a:gd name="connsiteX9350" fmla="*/ 1487240 w 2534905"/>
                  <a:gd name="connsiteY9350" fmla="*/ 1723164 h 1957656"/>
                  <a:gd name="connsiteX9351" fmla="*/ 1488194 w 2534905"/>
                  <a:gd name="connsiteY9351" fmla="*/ 1722051 h 1957656"/>
                  <a:gd name="connsiteX9352" fmla="*/ 1488194 w 2534905"/>
                  <a:gd name="connsiteY9352" fmla="*/ 1720779 h 1957656"/>
                  <a:gd name="connsiteX9353" fmla="*/ 1488035 w 2534905"/>
                  <a:gd name="connsiteY9353" fmla="*/ 1719348 h 1957656"/>
                  <a:gd name="connsiteX9354" fmla="*/ 1488035 w 2534905"/>
                  <a:gd name="connsiteY9354" fmla="*/ 1718076 h 1957656"/>
                  <a:gd name="connsiteX9355" fmla="*/ 1488830 w 2534905"/>
                  <a:gd name="connsiteY9355" fmla="*/ 1716804 h 1957656"/>
                  <a:gd name="connsiteX9356" fmla="*/ 1492168 w 2534905"/>
                  <a:gd name="connsiteY9356" fmla="*/ 1715056 h 1957656"/>
                  <a:gd name="connsiteX9357" fmla="*/ 1501071 w 2534905"/>
                  <a:gd name="connsiteY9357" fmla="*/ 1711876 h 1957656"/>
                  <a:gd name="connsiteX9358" fmla="*/ 1501389 w 2534905"/>
                  <a:gd name="connsiteY9358" fmla="*/ 1712194 h 1957656"/>
                  <a:gd name="connsiteX9359" fmla="*/ 1499800 w 2534905"/>
                  <a:gd name="connsiteY9359" fmla="*/ 1714579 h 1957656"/>
                  <a:gd name="connsiteX9360" fmla="*/ 1498050 w 2534905"/>
                  <a:gd name="connsiteY9360" fmla="*/ 1719189 h 1957656"/>
                  <a:gd name="connsiteX9361" fmla="*/ 1497415 w 2534905"/>
                  <a:gd name="connsiteY9361" fmla="*/ 1719189 h 1957656"/>
                  <a:gd name="connsiteX9362" fmla="*/ 1496938 w 2534905"/>
                  <a:gd name="connsiteY9362" fmla="*/ 1719825 h 1957656"/>
                  <a:gd name="connsiteX9363" fmla="*/ 1496461 w 2534905"/>
                  <a:gd name="connsiteY9363" fmla="*/ 1720779 h 1957656"/>
                  <a:gd name="connsiteX9364" fmla="*/ 1497733 w 2534905"/>
                  <a:gd name="connsiteY9364" fmla="*/ 1720779 h 1957656"/>
                  <a:gd name="connsiteX9365" fmla="*/ 1500754 w 2534905"/>
                  <a:gd name="connsiteY9365" fmla="*/ 1719507 h 1957656"/>
                  <a:gd name="connsiteX9366" fmla="*/ 1502184 w 2534905"/>
                  <a:gd name="connsiteY9366" fmla="*/ 1718871 h 1957656"/>
                  <a:gd name="connsiteX9367" fmla="*/ 1502502 w 2534905"/>
                  <a:gd name="connsiteY9367" fmla="*/ 1717758 h 1957656"/>
                  <a:gd name="connsiteX9368" fmla="*/ 1502979 w 2534905"/>
                  <a:gd name="connsiteY9368" fmla="*/ 1715533 h 1957656"/>
                  <a:gd name="connsiteX9369" fmla="*/ 1503615 w 2534905"/>
                  <a:gd name="connsiteY9369" fmla="*/ 1714261 h 1957656"/>
                  <a:gd name="connsiteX9370" fmla="*/ 1504410 w 2534905"/>
                  <a:gd name="connsiteY9370" fmla="*/ 1714261 h 1957656"/>
                  <a:gd name="connsiteX9371" fmla="*/ 1504887 w 2534905"/>
                  <a:gd name="connsiteY9371" fmla="*/ 1712989 h 1957656"/>
                  <a:gd name="connsiteX9372" fmla="*/ 1505204 w 2534905"/>
                  <a:gd name="connsiteY9372" fmla="*/ 1711081 h 1957656"/>
                  <a:gd name="connsiteX9373" fmla="*/ 1505841 w 2534905"/>
                  <a:gd name="connsiteY9373" fmla="*/ 1709969 h 1957656"/>
                  <a:gd name="connsiteX9374" fmla="*/ 1506953 w 2534905"/>
                  <a:gd name="connsiteY9374" fmla="*/ 1709650 h 1957656"/>
                  <a:gd name="connsiteX9375" fmla="*/ 1507430 w 2534905"/>
                  <a:gd name="connsiteY9375" fmla="*/ 1709015 h 1957656"/>
                  <a:gd name="connsiteX9376" fmla="*/ 1507430 w 2534905"/>
                  <a:gd name="connsiteY9376" fmla="*/ 1708061 h 1957656"/>
                  <a:gd name="connsiteX9377" fmla="*/ 1507589 w 2534905"/>
                  <a:gd name="connsiteY9377" fmla="*/ 1705517 h 1957656"/>
                  <a:gd name="connsiteX9378" fmla="*/ 1507589 w 2534905"/>
                  <a:gd name="connsiteY9378" fmla="*/ 1704245 h 1957656"/>
                  <a:gd name="connsiteX9379" fmla="*/ 1508702 w 2534905"/>
                  <a:gd name="connsiteY9379" fmla="*/ 1702497 h 1957656"/>
                  <a:gd name="connsiteX9380" fmla="*/ 1509974 w 2534905"/>
                  <a:gd name="connsiteY9380" fmla="*/ 1702020 h 1957656"/>
                  <a:gd name="connsiteX9381" fmla="*/ 1511723 w 2534905"/>
                  <a:gd name="connsiteY9381" fmla="*/ 1702020 h 1957656"/>
                  <a:gd name="connsiteX9382" fmla="*/ 1512994 w 2534905"/>
                  <a:gd name="connsiteY9382" fmla="*/ 1702973 h 1957656"/>
                  <a:gd name="connsiteX9383" fmla="*/ 1513631 w 2534905"/>
                  <a:gd name="connsiteY9383" fmla="*/ 1704563 h 1957656"/>
                  <a:gd name="connsiteX9384" fmla="*/ 1513631 w 2534905"/>
                  <a:gd name="connsiteY9384" fmla="*/ 1705994 h 1957656"/>
                  <a:gd name="connsiteX9385" fmla="*/ 1513631 w 2534905"/>
                  <a:gd name="connsiteY9385" fmla="*/ 1707107 h 1957656"/>
                  <a:gd name="connsiteX9386" fmla="*/ 1511882 w 2534905"/>
                  <a:gd name="connsiteY9386" fmla="*/ 1709015 h 1957656"/>
                  <a:gd name="connsiteX9387" fmla="*/ 1506953 w 2534905"/>
                  <a:gd name="connsiteY9387" fmla="*/ 1713784 h 1957656"/>
                  <a:gd name="connsiteX9388" fmla="*/ 1506477 w 2534905"/>
                  <a:gd name="connsiteY9388" fmla="*/ 1715056 h 1957656"/>
                  <a:gd name="connsiteX9389" fmla="*/ 1506953 w 2534905"/>
                  <a:gd name="connsiteY9389" fmla="*/ 1715692 h 1957656"/>
                  <a:gd name="connsiteX9390" fmla="*/ 1507271 w 2534905"/>
                  <a:gd name="connsiteY9390" fmla="*/ 1716646 h 1957656"/>
                  <a:gd name="connsiteX9391" fmla="*/ 1507908 w 2534905"/>
                  <a:gd name="connsiteY9391" fmla="*/ 1716646 h 1957656"/>
                  <a:gd name="connsiteX9392" fmla="*/ 1509020 w 2534905"/>
                  <a:gd name="connsiteY9392" fmla="*/ 1715851 h 1957656"/>
                  <a:gd name="connsiteX9393" fmla="*/ 1509497 w 2534905"/>
                  <a:gd name="connsiteY9393" fmla="*/ 1715056 h 1957656"/>
                  <a:gd name="connsiteX9394" fmla="*/ 1509497 w 2534905"/>
                  <a:gd name="connsiteY9394" fmla="*/ 1714420 h 1957656"/>
                  <a:gd name="connsiteX9395" fmla="*/ 1509815 w 2534905"/>
                  <a:gd name="connsiteY9395" fmla="*/ 1713466 h 1957656"/>
                  <a:gd name="connsiteX9396" fmla="*/ 1510769 w 2534905"/>
                  <a:gd name="connsiteY9396" fmla="*/ 1712353 h 1957656"/>
                  <a:gd name="connsiteX9397" fmla="*/ 1511564 w 2534905"/>
                  <a:gd name="connsiteY9397" fmla="*/ 1712035 h 1957656"/>
                  <a:gd name="connsiteX9398" fmla="*/ 1512040 w 2534905"/>
                  <a:gd name="connsiteY9398" fmla="*/ 1712512 h 1957656"/>
                  <a:gd name="connsiteX9399" fmla="*/ 1512994 w 2534905"/>
                  <a:gd name="connsiteY9399" fmla="*/ 1712512 h 1957656"/>
                  <a:gd name="connsiteX9400" fmla="*/ 1514266 w 2534905"/>
                  <a:gd name="connsiteY9400" fmla="*/ 1711558 h 1957656"/>
                  <a:gd name="connsiteX9401" fmla="*/ 1516492 w 2534905"/>
                  <a:gd name="connsiteY9401" fmla="*/ 1711081 h 1957656"/>
                  <a:gd name="connsiteX9402" fmla="*/ 1516969 w 2534905"/>
                  <a:gd name="connsiteY9402" fmla="*/ 1711081 h 1957656"/>
                  <a:gd name="connsiteX9403" fmla="*/ 1519672 w 2534905"/>
                  <a:gd name="connsiteY9403" fmla="*/ 1707902 h 1957656"/>
                  <a:gd name="connsiteX9404" fmla="*/ 1520467 w 2534905"/>
                  <a:gd name="connsiteY9404" fmla="*/ 1705994 h 1957656"/>
                  <a:gd name="connsiteX9405" fmla="*/ 1520467 w 2534905"/>
                  <a:gd name="connsiteY9405" fmla="*/ 1704404 h 1957656"/>
                  <a:gd name="connsiteX9406" fmla="*/ 1519354 w 2534905"/>
                  <a:gd name="connsiteY9406" fmla="*/ 1702815 h 1957656"/>
                  <a:gd name="connsiteX9407" fmla="*/ 1517128 w 2534905"/>
                  <a:gd name="connsiteY9407" fmla="*/ 1701066 h 1957656"/>
                  <a:gd name="connsiteX9408" fmla="*/ 1516492 w 2534905"/>
                  <a:gd name="connsiteY9408" fmla="*/ 1699158 h 1957656"/>
                  <a:gd name="connsiteX9409" fmla="*/ 1516492 w 2534905"/>
                  <a:gd name="connsiteY9409" fmla="*/ 1698204 h 1957656"/>
                  <a:gd name="connsiteX9410" fmla="*/ 1516015 w 2534905"/>
                  <a:gd name="connsiteY9410" fmla="*/ 1697091 h 1957656"/>
                  <a:gd name="connsiteX9411" fmla="*/ 1516492 w 2534905"/>
                  <a:gd name="connsiteY9411" fmla="*/ 1696614 h 1957656"/>
                  <a:gd name="connsiteX9412" fmla="*/ 1517922 w 2534905"/>
                  <a:gd name="connsiteY9412" fmla="*/ 1696932 h 1957656"/>
                  <a:gd name="connsiteX9413" fmla="*/ 1519035 w 2534905"/>
                  <a:gd name="connsiteY9413" fmla="*/ 1696932 h 1957656"/>
                  <a:gd name="connsiteX9414" fmla="*/ 1519989 w 2534905"/>
                  <a:gd name="connsiteY9414" fmla="*/ 1696137 h 1957656"/>
                  <a:gd name="connsiteX9415" fmla="*/ 1521739 w 2534905"/>
                  <a:gd name="connsiteY9415" fmla="*/ 1696137 h 1957656"/>
                  <a:gd name="connsiteX9416" fmla="*/ 1523169 w 2534905"/>
                  <a:gd name="connsiteY9416" fmla="*/ 1696137 h 1957656"/>
                  <a:gd name="connsiteX9417" fmla="*/ 1524759 w 2534905"/>
                  <a:gd name="connsiteY9417" fmla="*/ 1697568 h 1957656"/>
                  <a:gd name="connsiteX9418" fmla="*/ 1530642 w 2534905"/>
                  <a:gd name="connsiteY9418" fmla="*/ 1698999 h 1957656"/>
                  <a:gd name="connsiteX9419" fmla="*/ 1532866 w 2534905"/>
                  <a:gd name="connsiteY9419" fmla="*/ 1699794 h 1957656"/>
                  <a:gd name="connsiteX9420" fmla="*/ 1535570 w 2534905"/>
                  <a:gd name="connsiteY9420" fmla="*/ 1700589 h 1957656"/>
                  <a:gd name="connsiteX9421" fmla="*/ 1536205 w 2534905"/>
                  <a:gd name="connsiteY9421" fmla="*/ 1700907 h 1957656"/>
                  <a:gd name="connsiteX9422" fmla="*/ 1536683 w 2534905"/>
                  <a:gd name="connsiteY9422" fmla="*/ 1701702 h 1957656"/>
                  <a:gd name="connsiteX9423" fmla="*/ 1537637 w 2534905"/>
                  <a:gd name="connsiteY9423" fmla="*/ 1702020 h 1957656"/>
                  <a:gd name="connsiteX9424" fmla="*/ 1539226 w 2534905"/>
                  <a:gd name="connsiteY9424" fmla="*/ 1702020 h 1957656"/>
                  <a:gd name="connsiteX9425" fmla="*/ 1540815 w 2534905"/>
                  <a:gd name="connsiteY9425" fmla="*/ 1702020 h 1957656"/>
                  <a:gd name="connsiteX9426" fmla="*/ 1543519 w 2534905"/>
                  <a:gd name="connsiteY9426" fmla="*/ 1703291 h 1957656"/>
                  <a:gd name="connsiteX9427" fmla="*/ 1546062 w 2534905"/>
                  <a:gd name="connsiteY9427" fmla="*/ 1704086 h 1957656"/>
                  <a:gd name="connsiteX9428" fmla="*/ 1550036 w 2534905"/>
                  <a:gd name="connsiteY9428" fmla="*/ 1704086 h 1957656"/>
                  <a:gd name="connsiteX9429" fmla="*/ 1552262 w 2534905"/>
                  <a:gd name="connsiteY9429" fmla="*/ 1703609 h 1957656"/>
                  <a:gd name="connsiteX9430" fmla="*/ 1555759 w 2534905"/>
                  <a:gd name="connsiteY9430" fmla="*/ 1704245 h 1957656"/>
                  <a:gd name="connsiteX9431" fmla="*/ 1557667 w 2534905"/>
                  <a:gd name="connsiteY9431" fmla="*/ 1704245 h 1957656"/>
                  <a:gd name="connsiteX9432" fmla="*/ 1559576 w 2534905"/>
                  <a:gd name="connsiteY9432" fmla="*/ 1703132 h 1957656"/>
                  <a:gd name="connsiteX9433" fmla="*/ 1561324 w 2534905"/>
                  <a:gd name="connsiteY9433" fmla="*/ 1702815 h 1957656"/>
                  <a:gd name="connsiteX9434" fmla="*/ 1562754 w 2534905"/>
                  <a:gd name="connsiteY9434" fmla="*/ 1703291 h 1957656"/>
                  <a:gd name="connsiteX9435" fmla="*/ 1563391 w 2534905"/>
                  <a:gd name="connsiteY9435" fmla="*/ 1703927 h 1957656"/>
                  <a:gd name="connsiteX9436" fmla="*/ 1564504 w 2534905"/>
                  <a:gd name="connsiteY9436" fmla="*/ 1704881 h 1957656"/>
                  <a:gd name="connsiteX9437" fmla="*/ 1568001 w 2534905"/>
                  <a:gd name="connsiteY9437" fmla="*/ 1704404 h 1957656"/>
                  <a:gd name="connsiteX9438" fmla="*/ 1568796 w 2534905"/>
                  <a:gd name="connsiteY9438" fmla="*/ 1704722 h 1957656"/>
                  <a:gd name="connsiteX9439" fmla="*/ 1569909 w 2534905"/>
                  <a:gd name="connsiteY9439" fmla="*/ 1705676 h 1957656"/>
                  <a:gd name="connsiteX9440" fmla="*/ 1569909 w 2534905"/>
                  <a:gd name="connsiteY9440" fmla="*/ 1706312 h 1957656"/>
                  <a:gd name="connsiteX9441" fmla="*/ 1570703 w 2534905"/>
                  <a:gd name="connsiteY9441" fmla="*/ 1707266 h 1957656"/>
                  <a:gd name="connsiteX9442" fmla="*/ 1571975 w 2534905"/>
                  <a:gd name="connsiteY9442" fmla="*/ 1709174 h 1957656"/>
                  <a:gd name="connsiteX9443" fmla="*/ 1572294 w 2534905"/>
                  <a:gd name="connsiteY9443" fmla="*/ 1709809 h 1957656"/>
                  <a:gd name="connsiteX9444" fmla="*/ 1573248 w 2534905"/>
                  <a:gd name="connsiteY9444" fmla="*/ 1710604 h 1957656"/>
                  <a:gd name="connsiteX9445" fmla="*/ 1574042 w 2534905"/>
                  <a:gd name="connsiteY9445" fmla="*/ 1712353 h 1957656"/>
                  <a:gd name="connsiteX9446" fmla="*/ 1574678 w 2534905"/>
                  <a:gd name="connsiteY9446" fmla="*/ 1715215 h 1957656"/>
                  <a:gd name="connsiteX9447" fmla="*/ 1575314 w 2534905"/>
                  <a:gd name="connsiteY9447" fmla="*/ 1716964 h 1957656"/>
                  <a:gd name="connsiteX9448" fmla="*/ 1575950 w 2534905"/>
                  <a:gd name="connsiteY9448" fmla="*/ 1717599 h 1957656"/>
                  <a:gd name="connsiteX9449" fmla="*/ 1576268 w 2534905"/>
                  <a:gd name="connsiteY9449" fmla="*/ 1718394 h 1957656"/>
                  <a:gd name="connsiteX9450" fmla="*/ 1576904 w 2534905"/>
                  <a:gd name="connsiteY9450" fmla="*/ 1721415 h 1957656"/>
                  <a:gd name="connsiteX9451" fmla="*/ 1578493 w 2534905"/>
                  <a:gd name="connsiteY9451" fmla="*/ 1724912 h 1957656"/>
                  <a:gd name="connsiteX9452" fmla="*/ 1580878 w 2534905"/>
                  <a:gd name="connsiteY9452" fmla="*/ 1728251 h 1957656"/>
                  <a:gd name="connsiteX9453" fmla="*/ 1584058 w 2534905"/>
                  <a:gd name="connsiteY9453" fmla="*/ 1731590 h 1957656"/>
                  <a:gd name="connsiteX9454" fmla="*/ 1588032 w 2534905"/>
                  <a:gd name="connsiteY9454" fmla="*/ 1733815 h 1957656"/>
                  <a:gd name="connsiteX9455" fmla="*/ 1592642 w 2534905"/>
                  <a:gd name="connsiteY9455" fmla="*/ 1734928 h 1957656"/>
                  <a:gd name="connsiteX9456" fmla="*/ 1596776 w 2534905"/>
                  <a:gd name="connsiteY9456" fmla="*/ 1735246 h 1957656"/>
                  <a:gd name="connsiteX9457" fmla="*/ 1600432 w 2534905"/>
                  <a:gd name="connsiteY9457" fmla="*/ 1734610 h 1957656"/>
                  <a:gd name="connsiteX9458" fmla="*/ 1605202 w 2534905"/>
                  <a:gd name="connsiteY9458" fmla="*/ 1734292 h 1957656"/>
                  <a:gd name="connsiteX9459" fmla="*/ 1611244 w 2534905"/>
                  <a:gd name="connsiteY9459" fmla="*/ 1734292 h 1957656"/>
                  <a:gd name="connsiteX9460" fmla="*/ 1614422 w 2534905"/>
                  <a:gd name="connsiteY9460" fmla="*/ 1734610 h 1957656"/>
                  <a:gd name="connsiteX9461" fmla="*/ 1614422 w 2534905"/>
                  <a:gd name="connsiteY9461" fmla="*/ 1735405 h 1957656"/>
                  <a:gd name="connsiteX9462" fmla="*/ 1614105 w 2534905"/>
                  <a:gd name="connsiteY9462" fmla="*/ 1736518 h 1957656"/>
                  <a:gd name="connsiteX9463" fmla="*/ 1612674 w 2534905"/>
                  <a:gd name="connsiteY9463" fmla="*/ 1737949 h 1957656"/>
                  <a:gd name="connsiteX9464" fmla="*/ 1612674 w 2534905"/>
                  <a:gd name="connsiteY9464" fmla="*/ 1738902 h 1957656"/>
                  <a:gd name="connsiteX9465" fmla="*/ 1612515 w 2534905"/>
                  <a:gd name="connsiteY9465" fmla="*/ 1740174 h 1957656"/>
                  <a:gd name="connsiteX9466" fmla="*/ 1611402 w 2534905"/>
                  <a:gd name="connsiteY9466" fmla="*/ 1741923 h 1957656"/>
                  <a:gd name="connsiteX9467" fmla="*/ 1610766 w 2534905"/>
                  <a:gd name="connsiteY9467" fmla="*/ 1742877 h 1957656"/>
                  <a:gd name="connsiteX9468" fmla="*/ 1610766 w 2534905"/>
                  <a:gd name="connsiteY9468" fmla="*/ 1743513 h 1957656"/>
                  <a:gd name="connsiteX9469" fmla="*/ 1610766 w 2534905"/>
                  <a:gd name="connsiteY9469" fmla="*/ 1744467 h 1957656"/>
                  <a:gd name="connsiteX9470" fmla="*/ 1609971 w 2534905"/>
                  <a:gd name="connsiteY9470" fmla="*/ 1745739 h 1957656"/>
                  <a:gd name="connsiteX9471" fmla="*/ 1610448 w 2534905"/>
                  <a:gd name="connsiteY9471" fmla="*/ 1747328 h 1957656"/>
                  <a:gd name="connsiteX9472" fmla="*/ 1612197 w 2534905"/>
                  <a:gd name="connsiteY9472" fmla="*/ 1749395 h 1957656"/>
                  <a:gd name="connsiteX9473" fmla="*/ 1614422 w 2534905"/>
                  <a:gd name="connsiteY9473" fmla="*/ 1750985 h 1957656"/>
                  <a:gd name="connsiteX9474" fmla="*/ 1616966 w 2534905"/>
                  <a:gd name="connsiteY9474" fmla="*/ 1752256 h 1957656"/>
                  <a:gd name="connsiteX9475" fmla="*/ 1618556 w 2534905"/>
                  <a:gd name="connsiteY9475" fmla="*/ 1753528 h 1957656"/>
                  <a:gd name="connsiteX9476" fmla="*/ 1619192 w 2534905"/>
                  <a:gd name="connsiteY9476" fmla="*/ 1754800 h 1957656"/>
                  <a:gd name="connsiteX9477" fmla="*/ 1619828 w 2534905"/>
                  <a:gd name="connsiteY9477" fmla="*/ 1755595 h 1957656"/>
                  <a:gd name="connsiteX9478" fmla="*/ 1620623 w 2534905"/>
                  <a:gd name="connsiteY9478" fmla="*/ 1755595 h 1957656"/>
                  <a:gd name="connsiteX9479" fmla="*/ 1621258 w 2534905"/>
                  <a:gd name="connsiteY9479" fmla="*/ 1756390 h 1957656"/>
                  <a:gd name="connsiteX9480" fmla="*/ 1621895 w 2534905"/>
                  <a:gd name="connsiteY9480" fmla="*/ 1757503 h 1957656"/>
                  <a:gd name="connsiteX9481" fmla="*/ 1621258 w 2534905"/>
                  <a:gd name="connsiteY9481" fmla="*/ 1759411 h 1957656"/>
                  <a:gd name="connsiteX9482" fmla="*/ 1619192 w 2534905"/>
                  <a:gd name="connsiteY9482" fmla="*/ 1762113 h 1957656"/>
                  <a:gd name="connsiteX9483" fmla="*/ 1618238 w 2534905"/>
                  <a:gd name="connsiteY9483" fmla="*/ 1763862 h 1957656"/>
                  <a:gd name="connsiteX9484" fmla="*/ 1618238 w 2534905"/>
                  <a:gd name="connsiteY9484" fmla="*/ 1764657 h 1957656"/>
                  <a:gd name="connsiteX9485" fmla="*/ 1616807 w 2534905"/>
                  <a:gd name="connsiteY9485" fmla="*/ 1767677 h 1957656"/>
                  <a:gd name="connsiteX9486" fmla="*/ 1616807 w 2534905"/>
                  <a:gd name="connsiteY9486" fmla="*/ 1768790 h 1957656"/>
                  <a:gd name="connsiteX9487" fmla="*/ 1617443 w 2534905"/>
                  <a:gd name="connsiteY9487" fmla="*/ 1769585 h 1957656"/>
                  <a:gd name="connsiteX9488" fmla="*/ 1620146 w 2534905"/>
                  <a:gd name="connsiteY9488" fmla="*/ 1770698 h 1957656"/>
                  <a:gd name="connsiteX9489" fmla="*/ 1621100 w 2534905"/>
                  <a:gd name="connsiteY9489" fmla="*/ 1771652 h 1957656"/>
                  <a:gd name="connsiteX9490" fmla="*/ 1621736 w 2534905"/>
                  <a:gd name="connsiteY9490" fmla="*/ 1771652 h 1957656"/>
                  <a:gd name="connsiteX9491" fmla="*/ 1622212 w 2534905"/>
                  <a:gd name="connsiteY9491" fmla="*/ 1771175 h 1957656"/>
                  <a:gd name="connsiteX9492" fmla="*/ 1623325 w 2534905"/>
                  <a:gd name="connsiteY9492" fmla="*/ 1770857 h 1957656"/>
                  <a:gd name="connsiteX9493" fmla="*/ 1624915 w 2534905"/>
                  <a:gd name="connsiteY9493" fmla="*/ 1770857 h 1957656"/>
                  <a:gd name="connsiteX9494" fmla="*/ 1626505 w 2534905"/>
                  <a:gd name="connsiteY9494" fmla="*/ 1771334 h 1957656"/>
                  <a:gd name="connsiteX9495" fmla="*/ 1627936 w 2534905"/>
                  <a:gd name="connsiteY9495" fmla="*/ 1772288 h 1957656"/>
                  <a:gd name="connsiteX9496" fmla="*/ 1628412 w 2534905"/>
                  <a:gd name="connsiteY9496" fmla="*/ 1773242 h 1957656"/>
                  <a:gd name="connsiteX9497" fmla="*/ 1627936 w 2534905"/>
                  <a:gd name="connsiteY9497" fmla="*/ 1774196 h 1957656"/>
                  <a:gd name="connsiteX9498" fmla="*/ 1627141 w 2534905"/>
                  <a:gd name="connsiteY9498" fmla="*/ 1774514 h 1957656"/>
                  <a:gd name="connsiteX9499" fmla="*/ 1624915 w 2534905"/>
                  <a:gd name="connsiteY9499" fmla="*/ 1774514 h 1957656"/>
                  <a:gd name="connsiteX9500" fmla="*/ 1623643 w 2534905"/>
                  <a:gd name="connsiteY9500" fmla="*/ 1774832 h 1957656"/>
                  <a:gd name="connsiteX9501" fmla="*/ 1622849 w 2534905"/>
                  <a:gd name="connsiteY9501" fmla="*/ 1775785 h 1957656"/>
                  <a:gd name="connsiteX9502" fmla="*/ 1622849 w 2534905"/>
                  <a:gd name="connsiteY9502" fmla="*/ 1778488 h 1957656"/>
                  <a:gd name="connsiteX9503" fmla="*/ 1623167 w 2534905"/>
                  <a:gd name="connsiteY9503" fmla="*/ 1779601 h 1957656"/>
                  <a:gd name="connsiteX9504" fmla="*/ 1623484 w 2534905"/>
                  <a:gd name="connsiteY9504" fmla="*/ 1779601 h 1957656"/>
                  <a:gd name="connsiteX9505" fmla="*/ 1623962 w 2534905"/>
                  <a:gd name="connsiteY9505" fmla="*/ 1779124 h 1957656"/>
                  <a:gd name="connsiteX9506" fmla="*/ 1624597 w 2534905"/>
                  <a:gd name="connsiteY9506" fmla="*/ 1778011 h 1957656"/>
                  <a:gd name="connsiteX9507" fmla="*/ 1625233 w 2534905"/>
                  <a:gd name="connsiteY9507" fmla="*/ 1778011 h 1957656"/>
                  <a:gd name="connsiteX9508" fmla="*/ 1626028 w 2534905"/>
                  <a:gd name="connsiteY9508" fmla="*/ 1778806 h 1957656"/>
                  <a:gd name="connsiteX9509" fmla="*/ 1625233 w 2534905"/>
                  <a:gd name="connsiteY9509" fmla="*/ 1780555 h 1957656"/>
                  <a:gd name="connsiteX9510" fmla="*/ 1622849 w 2534905"/>
                  <a:gd name="connsiteY9510" fmla="*/ 1783257 h 1957656"/>
                  <a:gd name="connsiteX9511" fmla="*/ 1622212 w 2534905"/>
                  <a:gd name="connsiteY9511" fmla="*/ 1784052 h 1957656"/>
                  <a:gd name="connsiteX9512" fmla="*/ 1622212 w 2534905"/>
                  <a:gd name="connsiteY9512" fmla="*/ 1785324 h 1957656"/>
                  <a:gd name="connsiteX9513" fmla="*/ 1624121 w 2534905"/>
                  <a:gd name="connsiteY9513" fmla="*/ 1787550 h 1957656"/>
                  <a:gd name="connsiteX9514" fmla="*/ 1624915 w 2534905"/>
                  <a:gd name="connsiteY9514" fmla="*/ 1787550 h 1957656"/>
                  <a:gd name="connsiteX9515" fmla="*/ 1625392 w 2534905"/>
                  <a:gd name="connsiteY9515" fmla="*/ 1786755 h 1957656"/>
                  <a:gd name="connsiteX9516" fmla="*/ 1626187 w 2534905"/>
                  <a:gd name="connsiteY9516" fmla="*/ 1786119 h 1957656"/>
                  <a:gd name="connsiteX9517" fmla="*/ 1628731 w 2534905"/>
                  <a:gd name="connsiteY9517" fmla="*/ 1785801 h 1957656"/>
                  <a:gd name="connsiteX9518" fmla="*/ 1631910 w 2534905"/>
                  <a:gd name="connsiteY9518" fmla="*/ 1784847 h 1957656"/>
                  <a:gd name="connsiteX9519" fmla="*/ 1633977 w 2534905"/>
                  <a:gd name="connsiteY9519" fmla="*/ 1784847 h 1957656"/>
                  <a:gd name="connsiteX9520" fmla="*/ 1635408 w 2534905"/>
                  <a:gd name="connsiteY9520" fmla="*/ 1785483 h 1957656"/>
                  <a:gd name="connsiteX9521" fmla="*/ 1636361 w 2534905"/>
                  <a:gd name="connsiteY9521" fmla="*/ 1786596 h 1957656"/>
                  <a:gd name="connsiteX9522" fmla="*/ 1636361 w 2534905"/>
                  <a:gd name="connsiteY9522" fmla="*/ 1787868 h 1957656"/>
                  <a:gd name="connsiteX9523" fmla="*/ 1635885 w 2534905"/>
                  <a:gd name="connsiteY9523" fmla="*/ 1789458 h 1957656"/>
                  <a:gd name="connsiteX9524" fmla="*/ 1635885 w 2534905"/>
                  <a:gd name="connsiteY9524" fmla="*/ 1790729 h 1957656"/>
                  <a:gd name="connsiteX9525" fmla="*/ 1636361 w 2534905"/>
                  <a:gd name="connsiteY9525" fmla="*/ 1791842 h 1957656"/>
                  <a:gd name="connsiteX9526" fmla="*/ 1638110 w 2534905"/>
                  <a:gd name="connsiteY9526" fmla="*/ 1792478 h 1957656"/>
                  <a:gd name="connsiteX9527" fmla="*/ 1640972 w 2534905"/>
                  <a:gd name="connsiteY9527" fmla="*/ 1792478 h 1957656"/>
                  <a:gd name="connsiteX9528" fmla="*/ 1642403 w 2534905"/>
                  <a:gd name="connsiteY9528" fmla="*/ 1792796 h 1957656"/>
                  <a:gd name="connsiteX9529" fmla="*/ 1642880 w 2534905"/>
                  <a:gd name="connsiteY9529" fmla="*/ 1793750 h 1957656"/>
                  <a:gd name="connsiteX9530" fmla="*/ 1643516 w 2534905"/>
                  <a:gd name="connsiteY9530" fmla="*/ 1793750 h 1957656"/>
                  <a:gd name="connsiteX9531" fmla="*/ 1648762 w 2534905"/>
                  <a:gd name="connsiteY9531" fmla="*/ 1794386 h 1957656"/>
                  <a:gd name="connsiteX9532" fmla="*/ 1650670 w 2534905"/>
                  <a:gd name="connsiteY9532" fmla="*/ 1794863 h 1957656"/>
                  <a:gd name="connsiteX9533" fmla="*/ 1651305 w 2534905"/>
                  <a:gd name="connsiteY9533" fmla="*/ 1795499 h 1957656"/>
                  <a:gd name="connsiteX9534" fmla="*/ 1654485 w 2534905"/>
                  <a:gd name="connsiteY9534" fmla="*/ 1796293 h 1957656"/>
                  <a:gd name="connsiteX9535" fmla="*/ 1666886 w 2534905"/>
                  <a:gd name="connsiteY9535" fmla="*/ 1798360 h 1957656"/>
                  <a:gd name="connsiteX9536" fmla="*/ 1670701 w 2534905"/>
                  <a:gd name="connsiteY9536" fmla="*/ 1798042 h 1957656"/>
                  <a:gd name="connsiteX9537" fmla="*/ 1675789 w 2534905"/>
                  <a:gd name="connsiteY9537" fmla="*/ 1797406 h 1957656"/>
                  <a:gd name="connsiteX9538" fmla="*/ 1677378 w 2534905"/>
                  <a:gd name="connsiteY9538" fmla="*/ 1798519 h 1957656"/>
                  <a:gd name="connsiteX9539" fmla="*/ 1678173 w 2534905"/>
                  <a:gd name="connsiteY9539" fmla="*/ 1798519 h 1957656"/>
                  <a:gd name="connsiteX9540" fmla="*/ 1679286 w 2534905"/>
                  <a:gd name="connsiteY9540" fmla="*/ 1798519 h 1957656"/>
                  <a:gd name="connsiteX9541" fmla="*/ 1686440 w 2534905"/>
                  <a:gd name="connsiteY9541" fmla="*/ 1797883 h 1957656"/>
                  <a:gd name="connsiteX9542" fmla="*/ 1687394 w 2534905"/>
                  <a:gd name="connsiteY9542" fmla="*/ 1798996 h 1957656"/>
                  <a:gd name="connsiteX9543" fmla="*/ 1690891 w 2534905"/>
                  <a:gd name="connsiteY9543" fmla="*/ 1800109 h 1957656"/>
                  <a:gd name="connsiteX9544" fmla="*/ 1693117 w 2534905"/>
                  <a:gd name="connsiteY9544" fmla="*/ 1800109 h 1957656"/>
                  <a:gd name="connsiteX9545" fmla="*/ 1696137 w 2534905"/>
                  <a:gd name="connsiteY9545" fmla="*/ 1800268 h 1957656"/>
                  <a:gd name="connsiteX9546" fmla="*/ 1701701 w 2534905"/>
                  <a:gd name="connsiteY9546" fmla="*/ 1800745 h 1957656"/>
                  <a:gd name="connsiteX9547" fmla="*/ 1703132 w 2534905"/>
                  <a:gd name="connsiteY9547" fmla="*/ 1801063 h 1957656"/>
                  <a:gd name="connsiteX9548" fmla="*/ 1703132 w 2534905"/>
                  <a:gd name="connsiteY9548" fmla="*/ 1802176 h 1957656"/>
                  <a:gd name="connsiteX9549" fmla="*/ 1703132 w 2534905"/>
                  <a:gd name="connsiteY9549" fmla="*/ 1802653 h 1957656"/>
                  <a:gd name="connsiteX9550" fmla="*/ 1703610 w 2534905"/>
                  <a:gd name="connsiteY9550" fmla="*/ 1802653 h 1957656"/>
                  <a:gd name="connsiteX9551" fmla="*/ 1704245 w 2534905"/>
                  <a:gd name="connsiteY9551" fmla="*/ 1802176 h 1957656"/>
                  <a:gd name="connsiteX9552" fmla="*/ 1705358 w 2534905"/>
                  <a:gd name="connsiteY9552" fmla="*/ 1802176 h 1957656"/>
                  <a:gd name="connsiteX9553" fmla="*/ 1706153 w 2534905"/>
                  <a:gd name="connsiteY9553" fmla="*/ 1801540 h 1957656"/>
                  <a:gd name="connsiteX9554" fmla="*/ 1706630 w 2534905"/>
                  <a:gd name="connsiteY9554" fmla="*/ 1800745 h 1957656"/>
                  <a:gd name="connsiteX9555" fmla="*/ 1707584 w 2534905"/>
                  <a:gd name="connsiteY9555" fmla="*/ 1800745 h 1957656"/>
                  <a:gd name="connsiteX9556" fmla="*/ 1709650 w 2534905"/>
                  <a:gd name="connsiteY9556" fmla="*/ 1801699 h 1957656"/>
                  <a:gd name="connsiteX9557" fmla="*/ 1709650 w 2534905"/>
                  <a:gd name="connsiteY9557" fmla="*/ 1802335 h 1957656"/>
                  <a:gd name="connsiteX9558" fmla="*/ 1706948 w 2534905"/>
                  <a:gd name="connsiteY9558" fmla="*/ 1803607 h 1957656"/>
                  <a:gd name="connsiteX9559" fmla="*/ 1707266 w 2534905"/>
                  <a:gd name="connsiteY9559" fmla="*/ 1804084 h 1957656"/>
                  <a:gd name="connsiteX9560" fmla="*/ 1707266 w 2534905"/>
                  <a:gd name="connsiteY9560" fmla="*/ 1804402 h 1957656"/>
                  <a:gd name="connsiteX9561" fmla="*/ 1708220 w 2534905"/>
                  <a:gd name="connsiteY9561" fmla="*/ 1804560 h 1957656"/>
                  <a:gd name="connsiteX9562" fmla="*/ 1708220 w 2534905"/>
                  <a:gd name="connsiteY9562" fmla="*/ 1805037 h 1957656"/>
                  <a:gd name="connsiteX9563" fmla="*/ 1707425 w 2534905"/>
                  <a:gd name="connsiteY9563" fmla="*/ 1805673 h 1957656"/>
                  <a:gd name="connsiteX9564" fmla="*/ 1708220 w 2534905"/>
                  <a:gd name="connsiteY9564" fmla="*/ 1806150 h 1957656"/>
                  <a:gd name="connsiteX9565" fmla="*/ 1710922 w 2534905"/>
                  <a:gd name="connsiteY9565" fmla="*/ 1805196 h 1957656"/>
                  <a:gd name="connsiteX9566" fmla="*/ 1712512 w 2534905"/>
                  <a:gd name="connsiteY9566" fmla="*/ 1805196 h 1957656"/>
                  <a:gd name="connsiteX9567" fmla="*/ 1716645 w 2534905"/>
                  <a:gd name="connsiteY9567" fmla="*/ 1805832 h 1957656"/>
                  <a:gd name="connsiteX9568" fmla="*/ 1718554 w 2534905"/>
                  <a:gd name="connsiteY9568" fmla="*/ 1805832 h 1957656"/>
                  <a:gd name="connsiteX9569" fmla="*/ 1719666 w 2534905"/>
                  <a:gd name="connsiteY9569" fmla="*/ 1805196 h 1957656"/>
                  <a:gd name="connsiteX9570" fmla="*/ 1719666 w 2534905"/>
                  <a:gd name="connsiteY9570" fmla="*/ 1804719 h 1957656"/>
                  <a:gd name="connsiteX9571" fmla="*/ 1720302 w 2534905"/>
                  <a:gd name="connsiteY9571" fmla="*/ 1804402 h 1957656"/>
                  <a:gd name="connsiteX9572" fmla="*/ 1720620 w 2534905"/>
                  <a:gd name="connsiteY9572" fmla="*/ 1804402 h 1957656"/>
                  <a:gd name="connsiteX9573" fmla="*/ 1720620 w 2534905"/>
                  <a:gd name="connsiteY9573" fmla="*/ 1805196 h 1957656"/>
                  <a:gd name="connsiteX9574" fmla="*/ 1720620 w 2534905"/>
                  <a:gd name="connsiteY9574" fmla="*/ 1806468 h 1957656"/>
                  <a:gd name="connsiteX9575" fmla="*/ 1722369 w 2534905"/>
                  <a:gd name="connsiteY9575" fmla="*/ 1806945 h 1957656"/>
                  <a:gd name="connsiteX9576" fmla="*/ 1726025 w 2534905"/>
                  <a:gd name="connsiteY9576" fmla="*/ 1806627 h 1957656"/>
                  <a:gd name="connsiteX9577" fmla="*/ 1728251 w 2534905"/>
                  <a:gd name="connsiteY9577" fmla="*/ 1806627 h 1957656"/>
                  <a:gd name="connsiteX9578" fmla="*/ 1730318 w 2534905"/>
                  <a:gd name="connsiteY9578" fmla="*/ 1806627 h 1957656"/>
                  <a:gd name="connsiteX9579" fmla="*/ 1730635 w 2534905"/>
                  <a:gd name="connsiteY9579" fmla="*/ 1806945 h 1957656"/>
                  <a:gd name="connsiteX9580" fmla="*/ 1731113 w 2534905"/>
                  <a:gd name="connsiteY9580" fmla="*/ 1807740 h 1957656"/>
                  <a:gd name="connsiteX9581" fmla="*/ 1732702 w 2534905"/>
                  <a:gd name="connsiteY9581" fmla="*/ 1809171 h 1957656"/>
                  <a:gd name="connsiteX9582" fmla="*/ 1733179 w 2534905"/>
                  <a:gd name="connsiteY9582" fmla="*/ 1809807 h 1957656"/>
                  <a:gd name="connsiteX9583" fmla="*/ 1733656 w 2534905"/>
                  <a:gd name="connsiteY9583" fmla="*/ 1811396 h 1957656"/>
                  <a:gd name="connsiteX9584" fmla="*/ 1734769 w 2534905"/>
                  <a:gd name="connsiteY9584" fmla="*/ 1812350 h 1957656"/>
                  <a:gd name="connsiteX9585" fmla="*/ 1735087 w 2534905"/>
                  <a:gd name="connsiteY9585" fmla="*/ 1813145 h 1957656"/>
                  <a:gd name="connsiteX9586" fmla="*/ 1735087 w 2534905"/>
                  <a:gd name="connsiteY9586" fmla="*/ 1813781 h 1957656"/>
                  <a:gd name="connsiteX9587" fmla="*/ 1735564 w 2534905"/>
                  <a:gd name="connsiteY9587" fmla="*/ 1814576 h 1957656"/>
                  <a:gd name="connsiteX9588" fmla="*/ 1736676 w 2534905"/>
                  <a:gd name="connsiteY9588" fmla="*/ 1816166 h 1957656"/>
                  <a:gd name="connsiteX9589" fmla="*/ 1738108 w 2534905"/>
                  <a:gd name="connsiteY9589" fmla="*/ 1817279 h 1957656"/>
                  <a:gd name="connsiteX9590" fmla="*/ 1738902 w 2534905"/>
                  <a:gd name="connsiteY9590" fmla="*/ 1818233 h 1957656"/>
                  <a:gd name="connsiteX9591" fmla="*/ 1739221 w 2534905"/>
                  <a:gd name="connsiteY9591" fmla="*/ 1819345 h 1957656"/>
                  <a:gd name="connsiteX9592" fmla="*/ 1740015 w 2534905"/>
                  <a:gd name="connsiteY9592" fmla="*/ 1819822 h 1957656"/>
                  <a:gd name="connsiteX9593" fmla="*/ 1741128 w 2534905"/>
                  <a:gd name="connsiteY9593" fmla="*/ 1819504 h 1957656"/>
                  <a:gd name="connsiteX9594" fmla="*/ 1741605 w 2534905"/>
                  <a:gd name="connsiteY9594" fmla="*/ 1819027 h 1957656"/>
                  <a:gd name="connsiteX9595" fmla="*/ 1741605 w 2534905"/>
                  <a:gd name="connsiteY9595" fmla="*/ 1818074 h 1957656"/>
                  <a:gd name="connsiteX9596" fmla="*/ 1741923 w 2534905"/>
                  <a:gd name="connsiteY9596" fmla="*/ 1818233 h 1957656"/>
                  <a:gd name="connsiteX9597" fmla="*/ 1742718 w 2534905"/>
                  <a:gd name="connsiteY9597" fmla="*/ 1819822 h 1957656"/>
                  <a:gd name="connsiteX9598" fmla="*/ 1742718 w 2534905"/>
                  <a:gd name="connsiteY9598" fmla="*/ 1822366 h 1957656"/>
                  <a:gd name="connsiteX9599" fmla="*/ 1742718 w 2534905"/>
                  <a:gd name="connsiteY9599" fmla="*/ 1823797 h 1957656"/>
                  <a:gd name="connsiteX9600" fmla="*/ 1743672 w 2534905"/>
                  <a:gd name="connsiteY9600" fmla="*/ 1825863 h 1957656"/>
                  <a:gd name="connsiteX9601" fmla="*/ 1745103 w 2534905"/>
                  <a:gd name="connsiteY9601" fmla="*/ 1826499 h 1957656"/>
                  <a:gd name="connsiteX9602" fmla="*/ 1746057 w 2534905"/>
                  <a:gd name="connsiteY9602" fmla="*/ 1827294 h 1957656"/>
                  <a:gd name="connsiteX9603" fmla="*/ 1748759 w 2534905"/>
                  <a:gd name="connsiteY9603" fmla="*/ 1827930 h 1957656"/>
                  <a:gd name="connsiteX9604" fmla="*/ 1749077 w 2534905"/>
                  <a:gd name="connsiteY9604" fmla="*/ 1827930 h 1957656"/>
                  <a:gd name="connsiteX9605" fmla="*/ 1748600 w 2534905"/>
                  <a:gd name="connsiteY9605" fmla="*/ 1826340 h 1957656"/>
                  <a:gd name="connsiteX9606" fmla="*/ 1748918 w 2534905"/>
                  <a:gd name="connsiteY9606" fmla="*/ 1826023 h 1957656"/>
                  <a:gd name="connsiteX9607" fmla="*/ 1749872 w 2534905"/>
                  <a:gd name="connsiteY9607" fmla="*/ 1826023 h 1957656"/>
                  <a:gd name="connsiteX9608" fmla="*/ 1751461 w 2534905"/>
                  <a:gd name="connsiteY9608" fmla="*/ 1826023 h 1957656"/>
                  <a:gd name="connsiteX9609" fmla="*/ 1752415 w 2534905"/>
                  <a:gd name="connsiteY9609" fmla="*/ 1826658 h 1957656"/>
                  <a:gd name="connsiteX9610" fmla="*/ 1752893 w 2534905"/>
                  <a:gd name="connsiteY9610" fmla="*/ 1827771 h 1957656"/>
                  <a:gd name="connsiteX9611" fmla="*/ 1752574 w 2534905"/>
                  <a:gd name="connsiteY9611" fmla="*/ 1829202 h 1957656"/>
                  <a:gd name="connsiteX9612" fmla="*/ 1750826 w 2534905"/>
                  <a:gd name="connsiteY9612" fmla="*/ 1830633 h 1957656"/>
                  <a:gd name="connsiteX9613" fmla="*/ 1750507 w 2534905"/>
                  <a:gd name="connsiteY9613" fmla="*/ 1831905 h 1957656"/>
                  <a:gd name="connsiteX9614" fmla="*/ 1750826 w 2534905"/>
                  <a:gd name="connsiteY9614" fmla="*/ 1832700 h 1957656"/>
                  <a:gd name="connsiteX9615" fmla="*/ 1751303 w 2534905"/>
                  <a:gd name="connsiteY9615" fmla="*/ 1832700 h 1957656"/>
                  <a:gd name="connsiteX9616" fmla="*/ 1751780 w 2534905"/>
                  <a:gd name="connsiteY9616" fmla="*/ 1832382 h 1957656"/>
                  <a:gd name="connsiteX9617" fmla="*/ 1752574 w 2534905"/>
                  <a:gd name="connsiteY9617" fmla="*/ 1832700 h 1957656"/>
                  <a:gd name="connsiteX9618" fmla="*/ 1753528 w 2534905"/>
                  <a:gd name="connsiteY9618" fmla="*/ 1833653 h 1957656"/>
                  <a:gd name="connsiteX9619" fmla="*/ 1753846 w 2534905"/>
                  <a:gd name="connsiteY9619" fmla="*/ 1834448 h 1957656"/>
                  <a:gd name="connsiteX9620" fmla="*/ 1753369 w 2534905"/>
                  <a:gd name="connsiteY9620" fmla="*/ 1835084 h 1957656"/>
                  <a:gd name="connsiteX9621" fmla="*/ 1751620 w 2534905"/>
                  <a:gd name="connsiteY9621" fmla="*/ 1835402 h 1957656"/>
                  <a:gd name="connsiteX9622" fmla="*/ 1751620 w 2534905"/>
                  <a:gd name="connsiteY9622" fmla="*/ 1836038 h 1957656"/>
                  <a:gd name="connsiteX9623" fmla="*/ 1753369 w 2534905"/>
                  <a:gd name="connsiteY9623" fmla="*/ 1837310 h 1957656"/>
                  <a:gd name="connsiteX9624" fmla="*/ 1754800 w 2534905"/>
                  <a:gd name="connsiteY9624" fmla="*/ 1839059 h 1957656"/>
                  <a:gd name="connsiteX9625" fmla="*/ 1755595 w 2534905"/>
                  <a:gd name="connsiteY9625" fmla="*/ 1839059 h 1957656"/>
                  <a:gd name="connsiteX9626" fmla="*/ 1756072 w 2534905"/>
                  <a:gd name="connsiteY9626" fmla="*/ 1839854 h 1957656"/>
                  <a:gd name="connsiteX9627" fmla="*/ 1756072 w 2534905"/>
                  <a:gd name="connsiteY9627" fmla="*/ 1840807 h 1957656"/>
                  <a:gd name="connsiteX9628" fmla="*/ 1756867 w 2534905"/>
                  <a:gd name="connsiteY9628" fmla="*/ 1841443 h 1957656"/>
                  <a:gd name="connsiteX9629" fmla="*/ 1758934 w 2534905"/>
                  <a:gd name="connsiteY9629" fmla="*/ 1842079 h 1957656"/>
                  <a:gd name="connsiteX9630" fmla="*/ 1759728 w 2534905"/>
                  <a:gd name="connsiteY9630" fmla="*/ 1843828 h 1957656"/>
                  <a:gd name="connsiteX9631" fmla="*/ 1760206 w 2534905"/>
                  <a:gd name="connsiteY9631" fmla="*/ 1844941 h 1957656"/>
                  <a:gd name="connsiteX9632" fmla="*/ 1760523 w 2534905"/>
                  <a:gd name="connsiteY9632" fmla="*/ 1846213 h 1957656"/>
                  <a:gd name="connsiteX9633" fmla="*/ 1761160 w 2534905"/>
                  <a:gd name="connsiteY9633" fmla="*/ 1846213 h 1957656"/>
                  <a:gd name="connsiteX9634" fmla="*/ 1761636 w 2534905"/>
                  <a:gd name="connsiteY9634" fmla="*/ 1845736 h 1957656"/>
                  <a:gd name="connsiteX9635" fmla="*/ 1761636 w 2534905"/>
                  <a:gd name="connsiteY9635" fmla="*/ 1844623 h 1957656"/>
                  <a:gd name="connsiteX9636" fmla="*/ 1762749 w 2534905"/>
                  <a:gd name="connsiteY9636" fmla="*/ 1844146 h 1957656"/>
                  <a:gd name="connsiteX9637" fmla="*/ 1762749 w 2534905"/>
                  <a:gd name="connsiteY9637" fmla="*/ 1844782 h 1957656"/>
                  <a:gd name="connsiteX9638" fmla="*/ 1762273 w 2534905"/>
                  <a:gd name="connsiteY9638" fmla="*/ 1846054 h 1957656"/>
                  <a:gd name="connsiteX9639" fmla="*/ 1762273 w 2534905"/>
                  <a:gd name="connsiteY9639" fmla="*/ 1847166 h 1957656"/>
                  <a:gd name="connsiteX9640" fmla="*/ 1763227 w 2534905"/>
                  <a:gd name="connsiteY9640" fmla="*/ 1847961 h 1957656"/>
                  <a:gd name="connsiteX9641" fmla="*/ 1762114 w 2534905"/>
                  <a:gd name="connsiteY9641" fmla="*/ 1848279 h 1957656"/>
                  <a:gd name="connsiteX9642" fmla="*/ 1758934 w 2534905"/>
                  <a:gd name="connsiteY9642" fmla="*/ 1847961 h 1957656"/>
                  <a:gd name="connsiteX9643" fmla="*/ 1757503 w 2534905"/>
                  <a:gd name="connsiteY9643" fmla="*/ 1846849 h 1957656"/>
                  <a:gd name="connsiteX9644" fmla="*/ 1757026 w 2534905"/>
                  <a:gd name="connsiteY9644" fmla="*/ 1846531 h 1957656"/>
                  <a:gd name="connsiteX9645" fmla="*/ 1756072 w 2534905"/>
                  <a:gd name="connsiteY9645" fmla="*/ 1846531 h 1957656"/>
                  <a:gd name="connsiteX9646" fmla="*/ 1755754 w 2534905"/>
                  <a:gd name="connsiteY9646" fmla="*/ 1846054 h 1957656"/>
                  <a:gd name="connsiteX9647" fmla="*/ 1756231 w 2534905"/>
                  <a:gd name="connsiteY9647" fmla="*/ 1844941 h 1957656"/>
                  <a:gd name="connsiteX9648" fmla="*/ 1755913 w 2534905"/>
                  <a:gd name="connsiteY9648" fmla="*/ 1844623 h 1957656"/>
                  <a:gd name="connsiteX9649" fmla="*/ 1754006 w 2534905"/>
                  <a:gd name="connsiteY9649" fmla="*/ 1844941 h 1957656"/>
                  <a:gd name="connsiteX9650" fmla="*/ 1752098 w 2534905"/>
                  <a:gd name="connsiteY9650" fmla="*/ 1845736 h 1957656"/>
                  <a:gd name="connsiteX9651" fmla="*/ 1750826 w 2534905"/>
                  <a:gd name="connsiteY9651" fmla="*/ 1846690 h 1957656"/>
                  <a:gd name="connsiteX9652" fmla="*/ 1750826 w 2534905"/>
                  <a:gd name="connsiteY9652" fmla="*/ 1847802 h 1957656"/>
                  <a:gd name="connsiteX9653" fmla="*/ 1751620 w 2534905"/>
                  <a:gd name="connsiteY9653" fmla="*/ 1848915 h 1957656"/>
                  <a:gd name="connsiteX9654" fmla="*/ 1753211 w 2534905"/>
                  <a:gd name="connsiteY9654" fmla="*/ 1850028 h 1957656"/>
                  <a:gd name="connsiteX9655" fmla="*/ 1753846 w 2534905"/>
                  <a:gd name="connsiteY9655" fmla="*/ 1852095 h 1957656"/>
                  <a:gd name="connsiteX9656" fmla="*/ 1753528 w 2534905"/>
                  <a:gd name="connsiteY9656" fmla="*/ 1854956 h 1957656"/>
                  <a:gd name="connsiteX9657" fmla="*/ 1752733 w 2534905"/>
                  <a:gd name="connsiteY9657" fmla="*/ 1856864 h 1957656"/>
                  <a:gd name="connsiteX9658" fmla="*/ 1751303 w 2534905"/>
                  <a:gd name="connsiteY9658" fmla="*/ 1857818 h 1957656"/>
                  <a:gd name="connsiteX9659" fmla="*/ 1747329 w 2534905"/>
                  <a:gd name="connsiteY9659" fmla="*/ 1857182 h 1957656"/>
                  <a:gd name="connsiteX9660" fmla="*/ 1740651 w 2534905"/>
                  <a:gd name="connsiteY9660" fmla="*/ 1854798 h 1957656"/>
                  <a:gd name="connsiteX9661" fmla="*/ 1736836 w 2534905"/>
                  <a:gd name="connsiteY9661" fmla="*/ 1852731 h 1957656"/>
                  <a:gd name="connsiteX9662" fmla="*/ 1735246 w 2534905"/>
                  <a:gd name="connsiteY9662" fmla="*/ 1849869 h 1957656"/>
                  <a:gd name="connsiteX9663" fmla="*/ 1734610 w 2534905"/>
                  <a:gd name="connsiteY9663" fmla="*/ 1849869 h 1957656"/>
                  <a:gd name="connsiteX9664" fmla="*/ 1731113 w 2534905"/>
                  <a:gd name="connsiteY9664" fmla="*/ 1850664 h 1957656"/>
                  <a:gd name="connsiteX9665" fmla="*/ 1729205 w 2534905"/>
                  <a:gd name="connsiteY9665" fmla="*/ 1851936 h 1957656"/>
                  <a:gd name="connsiteX9666" fmla="*/ 1727615 w 2534905"/>
                  <a:gd name="connsiteY9666" fmla="*/ 1853685 h 1957656"/>
                  <a:gd name="connsiteX9667" fmla="*/ 1727138 w 2534905"/>
                  <a:gd name="connsiteY9667" fmla="*/ 1853208 h 1957656"/>
                  <a:gd name="connsiteX9668" fmla="*/ 1727774 w 2534905"/>
                  <a:gd name="connsiteY9668" fmla="*/ 1850346 h 1957656"/>
                  <a:gd name="connsiteX9669" fmla="*/ 1728092 w 2534905"/>
                  <a:gd name="connsiteY9669" fmla="*/ 1848597 h 1957656"/>
                  <a:gd name="connsiteX9670" fmla="*/ 1728092 w 2534905"/>
                  <a:gd name="connsiteY9670" fmla="*/ 1847961 h 1957656"/>
                  <a:gd name="connsiteX9671" fmla="*/ 1727297 w 2534905"/>
                  <a:gd name="connsiteY9671" fmla="*/ 1847326 h 1957656"/>
                  <a:gd name="connsiteX9672" fmla="*/ 1726025 w 2534905"/>
                  <a:gd name="connsiteY9672" fmla="*/ 1846849 h 1957656"/>
                  <a:gd name="connsiteX9673" fmla="*/ 1724277 w 2534905"/>
                  <a:gd name="connsiteY9673" fmla="*/ 1847166 h 1957656"/>
                  <a:gd name="connsiteX9674" fmla="*/ 1721732 w 2534905"/>
                  <a:gd name="connsiteY9674" fmla="*/ 1848438 h 1957656"/>
                  <a:gd name="connsiteX9675" fmla="*/ 1721097 w 2534905"/>
                  <a:gd name="connsiteY9675" fmla="*/ 1848438 h 1957656"/>
                  <a:gd name="connsiteX9676" fmla="*/ 1721097 w 2534905"/>
                  <a:gd name="connsiteY9676" fmla="*/ 1847802 h 1957656"/>
                  <a:gd name="connsiteX9677" fmla="*/ 1723640 w 2534905"/>
                  <a:gd name="connsiteY9677" fmla="*/ 1845736 h 1957656"/>
                  <a:gd name="connsiteX9678" fmla="*/ 1724436 w 2534905"/>
                  <a:gd name="connsiteY9678" fmla="*/ 1844623 h 1957656"/>
                  <a:gd name="connsiteX9679" fmla="*/ 1724436 w 2534905"/>
                  <a:gd name="connsiteY9679" fmla="*/ 1843510 h 1957656"/>
                  <a:gd name="connsiteX9680" fmla="*/ 1724753 w 2534905"/>
                  <a:gd name="connsiteY9680" fmla="*/ 1842556 h 1957656"/>
                  <a:gd name="connsiteX9681" fmla="*/ 1725548 w 2534905"/>
                  <a:gd name="connsiteY9681" fmla="*/ 1841761 h 1957656"/>
                  <a:gd name="connsiteX9682" fmla="*/ 1725548 w 2534905"/>
                  <a:gd name="connsiteY9682" fmla="*/ 1841443 h 1957656"/>
                  <a:gd name="connsiteX9683" fmla="*/ 1724277 w 2534905"/>
                  <a:gd name="connsiteY9683" fmla="*/ 1841443 h 1957656"/>
                  <a:gd name="connsiteX9684" fmla="*/ 1723640 w 2534905"/>
                  <a:gd name="connsiteY9684" fmla="*/ 1841761 h 1957656"/>
                  <a:gd name="connsiteX9685" fmla="*/ 1722369 w 2534905"/>
                  <a:gd name="connsiteY9685" fmla="*/ 1843351 h 1957656"/>
                  <a:gd name="connsiteX9686" fmla="*/ 1720620 w 2534905"/>
                  <a:gd name="connsiteY9686" fmla="*/ 1843351 h 1957656"/>
                  <a:gd name="connsiteX9687" fmla="*/ 1720461 w 2534905"/>
                  <a:gd name="connsiteY9687" fmla="*/ 1842874 h 1957656"/>
                  <a:gd name="connsiteX9688" fmla="*/ 1720938 w 2534905"/>
                  <a:gd name="connsiteY9688" fmla="*/ 1841920 h 1957656"/>
                  <a:gd name="connsiteX9689" fmla="*/ 1720620 w 2534905"/>
                  <a:gd name="connsiteY9689" fmla="*/ 1841443 h 1957656"/>
                  <a:gd name="connsiteX9690" fmla="*/ 1719348 w 2534905"/>
                  <a:gd name="connsiteY9690" fmla="*/ 1841443 h 1957656"/>
                  <a:gd name="connsiteX9691" fmla="*/ 1719030 w 2534905"/>
                  <a:gd name="connsiteY9691" fmla="*/ 1840172 h 1957656"/>
                  <a:gd name="connsiteX9692" fmla="*/ 1718554 w 2534905"/>
                  <a:gd name="connsiteY9692" fmla="*/ 1840172 h 1957656"/>
                  <a:gd name="connsiteX9693" fmla="*/ 1717122 w 2534905"/>
                  <a:gd name="connsiteY9693" fmla="*/ 1839218 h 1957656"/>
                  <a:gd name="connsiteX9694" fmla="*/ 1717122 w 2534905"/>
                  <a:gd name="connsiteY9694" fmla="*/ 1837310 h 1957656"/>
                  <a:gd name="connsiteX9695" fmla="*/ 1716487 w 2534905"/>
                  <a:gd name="connsiteY9695" fmla="*/ 1835720 h 1957656"/>
                  <a:gd name="connsiteX9696" fmla="*/ 1715533 w 2534905"/>
                  <a:gd name="connsiteY9696" fmla="*/ 1834607 h 1957656"/>
                  <a:gd name="connsiteX9697" fmla="*/ 1715533 w 2534905"/>
                  <a:gd name="connsiteY9697" fmla="*/ 1833494 h 1957656"/>
                  <a:gd name="connsiteX9698" fmla="*/ 1716328 w 2534905"/>
                  <a:gd name="connsiteY9698" fmla="*/ 1831587 h 1957656"/>
                  <a:gd name="connsiteX9699" fmla="*/ 1716010 w 2534905"/>
                  <a:gd name="connsiteY9699" fmla="*/ 1831269 h 1957656"/>
                  <a:gd name="connsiteX9700" fmla="*/ 1712989 w 2534905"/>
                  <a:gd name="connsiteY9700" fmla="*/ 1830951 h 1957656"/>
                  <a:gd name="connsiteX9701" fmla="*/ 1707425 w 2534905"/>
                  <a:gd name="connsiteY9701" fmla="*/ 1830951 h 1957656"/>
                  <a:gd name="connsiteX9702" fmla="*/ 1704564 w 2534905"/>
                  <a:gd name="connsiteY9702" fmla="*/ 1830951 h 1957656"/>
                  <a:gd name="connsiteX9703" fmla="*/ 1704245 w 2534905"/>
                  <a:gd name="connsiteY9703" fmla="*/ 1831905 h 1957656"/>
                  <a:gd name="connsiteX9704" fmla="*/ 1704881 w 2534905"/>
                  <a:gd name="connsiteY9704" fmla="*/ 1832700 h 1957656"/>
                  <a:gd name="connsiteX9705" fmla="*/ 1706471 w 2534905"/>
                  <a:gd name="connsiteY9705" fmla="*/ 1833177 h 1957656"/>
                  <a:gd name="connsiteX9706" fmla="*/ 1707584 w 2534905"/>
                  <a:gd name="connsiteY9706" fmla="*/ 1833971 h 1957656"/>
                  <a:gd name="connsiteX9707" fmla="*/ 1707901 w 2534905"/>
                  <a:gd name="connsiteY9707" fmla="*/ 1834766 h 1957656"/>
                  <a:gd name="connsiteX9708" fmla="*/ 1708855 w 2534905"/>
                  <a:gd name="connsiteY9708" fmla="*/ 1835561 h 1957656"/>
                  <a:gd name="connsiteX9709" fmla="*/ 1710127 w 2534905"/>
                  <a:gd name="connsiteY9709" fmla="*/ 1837151 h 1957656"/>
                  <a:gd name="connsiteX9710" fmla="*/ 1711559 w 2534905"/>
                  <a:gd name="connsiteY9710" fmla="*/ 1839536 h 1957656"/>
                  <a:gd name="connsiteX9711" fmla="*/ 1712512 w 2534905"/>
                  <a:gd name="connsiteY9711" fmla="*/ 1840489 h 1957656"/>
                  <a:gd name="connsiteX9712" fmla="*/ 1713624 w 2534905"/>
                  <a:gd name="connsiteY9712" fmla="*/ 1840489 h 1957656"/>
                  <a:gd name="connsiteX9713" fmla="*/ 1714261 w 2534905"/>
                  <a:gd name="connsiteY9713" fmla="*/ 1840807 h 1957656"/>
                  <a:gd name="connsiteX9714" fmla="*/ 1714261 w 2534905"/>
                  <a:gd name="connsiteY9714" fmla="*/ 1843192 h 1957656"/>
                  <a:gd name="connsiteX9715" fmla="*/ 1714737 w 2534905"/>
                  <a:gd name="connsiteY9715" fmla="*/ 1844623 h 1957656"/>
                  <a:gd name="connsiteX9716" fmla="*/ 1715850 w 2534905"/>
                  <a:gd name="connsiteY9716" fmla="*/ 1845895 h 1957656"/>
                  <a:gd name="connsiteX9717" fmla="*/ 1716487 w 2534905"/>
                  <a:gd name="connsiteY9717" fmla="*/ 1847326 h 1957656"/>
                  <a:gd name="connsiteX9718" fmla="*/ 1716487 w 2534905"/>
                  <a:gd name="connsiteY9718" fmla="*/ 1849869 h 1957656"/>
                  <a:gd name="connsiteX9719" fmla="*/ 1716487 w 2534905"/>
                  <a:gd name="connsiteY9719" fmla="*/ 1852413 h 1957656"/>
                  <a:gd name="connsiteX9720" fmla="*/ 1715850 w 2534905"/>
                  <a:gd name="connsiteY9720" fmla="*/ 1854003 h 1957656"/>
                  <a:gd name="connsiteX9721" fmla="*/ 1714261 w 2534905"/>
                  <a:gd name="connsiteY9721" fmla="*/ 1855910 h 1957656"/>
                  <a:gd name="connsiteX9722" fmla="*/ 1713307 w 2534905"/>
                  <a:gd name="connsiteY9722" fmla="*/ 1857500 h 1957656"/>
                  <a:gd name="connsiteX9723" fmla="*/ 1712830 w 2534905"/>
                  <a:gd name="connsiteY9723" fmla="*/ 1858772 h 1957656"/>
                  <a:gd name="connsiteX9724" fmla="*/ 1712035 w 2534905"/>
                  <a:gd name="connsiteY9724" fmla="*/ 1859567 h 1957656"/>
                  <a:gd name="connsiteX9725" fmla="*/ 1710763 w 2534905"/>
                  <a:gd name="connsiteY9725" fmla="*/ 1860044 h 1957656"/>
                  <a:gd name="connsiteX9726" fmla="*/ 1709492 w 2534905"/>
                  <a:gd name="connsiteY9726" fmla="*/ 1860998 h 1957656"/>
                  <a:gd name="connsiteX9727" fmla="*/ 1708220 w 2534905"/>
                  <a:gd name="connsiteY9727" fmla="*/ 1862428 h 1957656"/>
                  <a:gd name="connsiteX9728" fmla="*/ 1707425 w 2534905"/>
                  <a:gd name="connsiteY9728" fmla="*/ 1864177 h 1957656"/>
                  <a:gd name="connsiteX9729" fmla="*/ 1706948 w 2534905"/>
                  <a:gd name="connsiteY9729" fmla="*/ 1866244 h 1957656"/>
                  <a:gd name="connsiteX9730" fmla="*/ 1705835 w 2534905"/>
                  <a:gd name="connsiteY9730" fmla="*/ 1868311 h 1957656"/>
                  <a:gd name="connsiteX9731" fmla="*/ 1704086 w 2534905"/>
                  <a:gd name="connsiteY9731" fmla="*/ 1870536 h 1957656"/>
                  <a:gd name="connsiteX9732" fmla="*/ 1703451 w 2534905"/>
                  <a:gd name="connsiteY9732" fmla="*/ 1873080 h 1957656"/>
                  <a:gd name="connsiteX9733" fmla="*/ 1703768 w 2534905"/>
                  <a:gd name="connsiteY9733" fmla="*/ 1875783 h 1957656"/>
                  <a:gd name="connsiteX9734" fmla="*/ 1703768 w 2534905"/>
                  <a:gd name="connsiteY9734" fmla="*/ 1887706 h 1957656"/>
                  <a:gd name="connsiteX9735" fmla="*/ 1704086 w 2534905"/>
                  <a:gd name="connsiteY9735" fmla="*/ 1890727 h 1957656"/>
                  <a:gd name="connsiteX9736" fmla="*/ 1704086 w 2534905"/>
                  <a:gd name="connsiteY9736" fmla="*/ 1893588 h 1957656"/>
                  <a:gd name="connsiteX9737" fmla="*/ 1703132 w 2534905"/>
                  <a:gd name="connsiteY9737" fmla="*/ 1896450 h 1957656"/>
                  <a:gd name="connsiteX9738" fmla="*/ 1701860 w 2534905"/>
                  <a:gd name="connsiteY9738" fmla="*/ 1898675 h 1957656"/>
                  <a:gd name="connsiteX9739" fmla="*/ 1700112 w 2534905"/>
                  <a:gd name="connsiteY9739" fmla="*/ 1900265 h 1957656"/>
                  <a:gd name="connsiteX9740" fmla="*/ 1698363 w 2534905"/>
                  <a:gd name="connsiteY9740" fmla="*/ 1901537 h 1957656"/>
                  <a:gd name="connsiteX9741" fmla="*/ 1696615 w 2534905"/>
                  <a:gd name="connsiteY9741" fmla="*/ 1902332 h 1957656"/>
                  <a:gd name="connsiteX9742" fmla="*/ 1694865 w 2534905"/>
                  <a:gd name="connsiteY9742" fmla="*/ 1903604 h 1957656"/>
                  <a:gd name="connsiteX9743" fmla="*/ 1693276 w 2534905"/>
                  <a:gd name="connsiteY9743" fmla="*/ 1905512 h 1957656"/>
                  <a:gd name="connsiteX9744" fmla="*/ 1690573 w 2534905"/>
                  <a:gd name="connsiteY9744" fmla="*/ 1907101 h 1957656"/>
                  <a:gd name="connsiteX9745" fmla="*/ 1686758 w 2534905"/>
                  <a:gd name="connsiteY9745" fmla="*/ 1908532 h 1957656"/>
                  <a:gd name="connsiteX9746" fmla="*/ 1683737 w 2534905"/>
                  <a:gd name="connsiteY9746" fmla="*/ 1909486 h 1957656"/>
                  <a:gd name="connsiteX9747" fmla="*/ 1681671 w 2534905"/>
                  <a:gd name="connsiteY9747" fmla="*/ 1919183 h 1957656"/>
                  <a:gd name="connsiteX9748" fmla="*/ 1680080 w 2534905"/>
                  <a:gd name="connsiteY9748" fmla="*/ 1923158 h 1957656"/>
                  <a:gd name="connsiteX9749" fmla="*/ 1677219 w 2534905"/>
                  <a:gd name="connsiteY9749" fmla="*/ 1925384 h 1957656"/>
                  <a:gd name="connsiteX9750" fmla="*/ 1677537 w 2534905"/>
                  <a:gd name="connsiteY9750" fmla="*/ 1925861 h 1957656"/>
                  <a:gd name="connsiteX9751" fmla="*/ 1678173 w 2534905"/>
                  <a:gd name="connsiteY9751" fmla="*/ 1926497 h 1957656"/>
                  <a:gd name="connsiteX9752" fmla="*/ 1681988 w 2534905"/>
                  <a:gd name="connsiteY9752" fmla="*/ 1927292 h 1957656"/>
                  <a:gd name="connsiteX9753" fmla="*/ 1682784 w 2534905"/>
                  <a:gd name="connsiteY9753" fmla="*/ 1927292 h 1957656"/>
                  <a:gd name="connsiteX9754" fmla="*/ 1683419 w 2534905"/>
                  <a:gd name="connsiteY9754" fmla="*/ 1927292 h 1957656"/>
                  <a:gd name="connsiteX9755" fmla="*/ 1683737 w 2534905"/>
                  <a:gd name="connsiteY9755" fmla="*/ 1928245 h 1957656"/>
                  <a:gd name="connsiteX9756" fmla="*/ 1683737 w 2534905"/>
                  <a:gd name="connsiteY9756" fmla="*/ 1930312 h 1957656"/>
                  <a:gd name="connsiteX9757" fmla="*/ 1683419 w 2534905"/>
                  <a:gd name="connsiteY9757" fmla="*/ 1931902 h 1957656"/>
                  <a:gd name="connsiteX9758" fmla="*/ 1682465 w 2534905"/>
                  <a:gd name="connsiteY9758" fmla="*/ 1932856 h 1957656"/>
                  <a:gd name="connsiteX9759" fmla="*/ 1680875 w 2534905"/>
                  <a:gd name="connsiteY9759" fmla="*/ 1933492 h 1957656"/>
                  <a:gd name="connsiteX9760" fmla="*/ 1678809 w 2534905"/>
                  <a:gd name="connsiteY9760" fmla="*/ 1933810 h 1957656"/>
                  <a:gd name="connsiteX9761" fmla="*/ 1670860 w 2534905"/>
                  <a:gd name="connsiteY9761" fmla="*/ 1933174 h 1957656"/>
                  <a:gd name="connsiteX9762" fmla="*/ 1667840 w 2534905"/>
                  <a:gd name="connsiteY9762" fmla="*/ 1933492 h 1957656"/>
                  <a:gd name="connsiteX9763" fmla="*/ 1666568 w 2534905"/>
                  <a:gd name="connsiteY9763" fmla="*/ 1933969 h 1957656"/>
                  <a:gd name="connsiteX9764" fmla="*/ 1665614 w 2534905"/>
                  <a:gd name="connsiteY9764" fmla="*/ 1934445 h 1957656"/>
                  <a:gd name="connsiteX9765" fmla="*/ 1664819 w 2534905"/>
                  <a:gd name="connsiteY9765" fmla="*/ 1935240 h 1957656"/>
                  <a:gd name="connsiteX9766" fmla="*/ 1664023 w 2534905"/>
                  <a:gd name="connsiteY9766" fmla="*/ 1937307 h 1957656"/>
                  <a:gd name="connsiteX9767" fmla="*/ 1663706 w 2534905"/>
                  <a:gd name="connsiteY9767" fmla="*/ 1940646 h 1957656"/>
                  <a:gd name="connsiteX9768" fmla="*/ 1664023 w 2534905"/>
                  <a:gd name="connsiteY9768" fmla="*/ 1942394 h 1957656"/>
                  <a:gd name="connsiteX9769" fmla="*/ 1665295 w 2534905"/>
                  <a:gd name="connsiteY9769" fmla="*/ 1943030 h 1957656"/>
                  <a:gd name="connsiteX9770" fmla="*/ 1668952 w 2534905"/>
                  <a:gd name="connsiteY9770" fmla="*/ 1944461 h 1957656"/>
                  <a:gd name="connsiteX9771" fmla="*/ 1671972 w 2534905"/>
                  <a:gd name="connsiteY9771" fmla="*/ 1944779 h 1957656"/>
                  <a:gd name="connsiteX9772" fmla="*/ 1676106 w 2534905"/>
                  <a:gd name="connsiteY9772" fmla="*/ 1943507 h 1957656"/>
                  <a:gd name="connsiteX9773" fmla="*/ 1677378 w 2534905"/>
                  <a:gd name="connsiteY9773" fmla="*/ 1943507 h 1957656"/>
                  <a:gd name="connsiteX9774" fmla="*/ 1678491 w 2534905"/>
                  <a:gd name="connsiteY9774" fmla="*/ 1943825 h 1957656"/>
                  <a:gd name="connsiteX9775" fmla="*/ 1679604 w 2534905"/>
                  <a:gd name="connsiteY9775" fmla="*/ 1944620 h 1957656"/>
                  <a:gd name="connsiteX9776" fmla="*/ 1681193 w 2534905"/>
                  <a:gd name="connsiteY9776" fmla="*/ 1947005 h 1957656"/>
                  <a:gd name="connsiteX9777" fmla="*/ 1681671 w 2534905"/>
                  <a:gd name="connsiteY9777" fmla="*/ 1946528 h 1957656"/>
                  <a:gd name="connsiteX9778" fmla="*/ 1681671 w 2534905"/>
                  <a:gd name="connsiteY9778" fmla="*/ 1944461 h 1957656"/>
                  <a:gd name="connsiteX9779" fmla="*/ 1682625 w 2534905"/>
                  <a:gd name="connsiteY9779" fmla="*/ 1942712 h 1957656"/>
                  <a:gd name="connsiteX9780" fmla="*/ 1684055 w 2534905"/>
                  <a:gd name="connsiteY9780" fmla="*/ 1941123 h 1957656"/>
                  <a:gd name="connsiteX9781" fmla="*/ 1686916 w 2534905"/>
                  <a:gd name="connsiteY9781" fmla="*/ 1939215 h 1957656"/>
                  <a:gd name="connsiteX9782" fmla="*/ 1691209 w 2534905"/>
                  <a:gd name="connsiteY9782" fmla="*/ 1936989 h 1957656"/>
                  <a:gd name="connsiteX9783" fmla="*/ 1694548 w 2534905"/>
                  <a:gd name="connsiteY9783" fmla="*/ 1935876 h 1957656"/>
                  <a:gd name="connsiteX9784" fmla="*/ 1697568 w 2534905"/>
                  <a:gd name="connsiteY9784" fmla="*/ 1935399 h 1957656"/>
                  <a:gd name="connsiteX9785" fmla="*/ 1697886 w 2534905"/>
                  <a:gd name="connsiteY9785" fmla="*/ 1935081 h 1957656"/>
                  <a:gd name="connsiteX9786" fmla="*/ 1699476 w 2534905"/>
                  <a:gd name="connsiteY9786" fmla="*/ 1933810 h 1957656"/>
                  <a:gd name="connsiteX9787" fmla="*/ 1699793 w 2534905"/>
                  <a:gd name="connsiteY9787" fmla="*/ 1934127 h 1957656"/>
                  <a:gd name="connsiteX9788" fmla="*/ 1699158 w 2534905"/>
                  <a:gd name="connsiteY9788" fmla="*/ 1935240 h 1957656"/>
                  <a:gd name="connsiteX9789" fmla="*/ 1699158 w 2534905"/>
                  <a:gd name="connsiteY9789" fmla="*/ 1935876 h 1957656"/>
                  <a:gd name="connsiteX9790" fmla="*/ 1699793 w 2534905"/>
                  <a:gd name="connsiteY9790" fmla="*/ 1935876 h 1957656"/>
                  <a:gd name="connsiteX9791" fmla="*/ 1700589 w 2534905"/>
                  <a:gd name="connsiteY9791" fmla="*/ 1934604 h 1957656"/>
                  <a:gd name="connsiteX9792" fmla="*/ 1701543 w 2534905"/>
                  <a:gd name="connsiteY9792" fmla="*/ 1932061 h 1957656"/>
                  <a:gd name="connsiteX9793" fmla="*/ 1703768 w 2534905"/>
                  <a:gd name="connsiteY9793" fmla="*/ 1929358 h 1957656"/>
                  <a:gd name="connsiteX9794" fmla="*/ 1710446 w 2534905"/>
                  <a:gd name="connsiteY9794" fmla="*/ 1924430 h 1957656"/>
                  <a:gd name="connsiteX9795" fmla="*/ 1712989 w 2534905"/>
                  <a:gd name="connsiteY9795" fmla="*/ 1923158 h 1957656"/>
                  <a:gd name="connsiteX9796" fmla="*/ 1717282 w 2534905"/>
                  <a:gd name="connsiteY9796" fmla="*/ 1922363 h 1957656"/>
                  <a:gd name="connsiteX9797" fmla="*/ 1723482 w 2534905"/>
                  <a:gd name="connsiteY9797" fmla="*/ 1922045 h 1957656"/>
                  <a:gd name="connsiteX9798" fmla="*/ 1729522 w 2534905"/>
                  <a:gd name="connsiteY9798" fmla="*/ 1922681 h 1957656"/>
                  <a:gd name="connsiteX9799" fmla="*/ 1735564 w 2534905"/>
                  <a:gd name="connsiteY9799" fmla="*/ 1924271 h 1957656"/>
                  <a:gd name="connsiteX9800" fmla="*/ 1739697 w 2534905"/>
                  <a:gd name="connsiteY9800" fmla="*/ 1925066 h 1957656"/>
                  <a:gd name="connsiteX9801" fmla="*/ 1741923 w 2534905"/>
                  <a:gd name="connsiteY9801" fmla="*/ 1925066 h 1957656"/>
                  <a:gd name="connsiteX9802" fmla="*/ 1750667 w 2534905"/>
                  <a:gd name="connsiteY9802" fmla="*/ 1926020 h 1957656"/>
                  <a:gd name="connsiteX9803" fmla="*/ 1751620 w 2534905"/>
                  <a:gd name="connsiteY9803" fmla="*/ 1925702 h 1957656"/>
                  <a:gd name="connsiteX9804" fmla="*/ 1750349 w 2534905"/>
                  <a:gd name="connsiteY9804" fmla="*/ 1925066 h 1957656"/>
                  <a:gd name="connsiteX9805" fmla="*/ 1744625 w 2534905"/>
                  <a:gd name="connsiteY9805" fmla="*/ 1924430 h 1957656"/>
                  <a:gd name="connsiteX9806" fmla="*/ 1742877 w 2534905"/>
                  <a:gd name="connsiteY9806" fmla="*/ 1923794 h 1957656"/>
                  <a:gd name="connsiteX9807" fmla="*/ 1740651 w 2534905"/>
                  <a:gd name="connsiteY9807" fmla="*/ 1923794 h 1957656"/>
                  <a:gd name="connsiteX9808" fmla="*/ 1740651 w 2534905"/>
                  <a:gd name="connsiteY9808" fmla="*/ 1923635 h 1957656"/>
                  <a:gd name="connsiteX9809" fmla="*/ 1742241 w 2534905"/>
                  <a:gd name="connsiteY9809" fmla="*/ 1921409 h 1957656"/>
                  <a:gd name="connsiteX9810" fmla="*/ 1743195 w 2534905"/>
                  <a:gd name="connsiteY9810" fmla="*/ 1921091 h 1957656"/>
                  <a:gd name="connsiteX9811" fmla="*/ 1744308 w 2534905"/>
                  <a:gd name="connsiteY9811" fmla="*/ 1920296 h 1957656"/>
                  <a:gd name="connsiteX9812" fmla="*/ 1745420 w 2534905"/>
                  <a:gd name="connsiteY9812" fmla="*/ 1919183 h 1957656"/>
                  <a:gd name="connsiteX9813" fmla="*/ 1747329 w 2534905"/>
                  <a:gd name="connsiteY9813" fmla="*/ 1917912 h 1957656"/>
                  <a:gd name="connsiteX9814" fmla="*/ 1750826 w 2534905"/>
                  <a:gd name="connsiteY9814" fmla="*/ 1916958 h 1957656"/>
                  <a:gd name="connsiteX9815" fmla="*/ 1755913 w 2534905"/>
                  <a:gd name="connsiteY9815" fmla="*/ 1916322 h 1957656"/>
                  <a:gd name="connsiteX9816" fmla="*/ 1761001 w 2534905"/>
                  <a:gd name="connsiteY9816" fmla="*/ 1915050 h 1957656"/>
                  <a:gd name="connsiteX9817" fmla="*/ 1762431 w 2534905"/>
                  <a:gd name="connsiteY9817" fmla="*/ 1915050 h 1957656"/>
                  <a:gd name="connsiteX9818" fmla="*/ 1763544 w 2534905"/>
                  <a:gd name="connsiteY9818" fmla="*/ 1915368 h 1957656"/>
                  <a:gd name="connsiteX9819" fmla="*/ 1765451 w 2534905"/>
                  <a:gd name="connsiteY9819" fmla="*/ 1915368 h 1957656"/>
                  <a:gd name="connsiteX9820" fmla="*/ 1771493 w 2534905"/>
                  <a:gd name="connsiteY9820" fmla="*/ 1914255 h 1957656"/>
                  <a:gd name="connsiteX9821" fmla="*/ 1774991 w 2534905"/>
                  <a:gd name="connsiteY9821" fmla="*/ 1914255 h 1957656"/>
                  <a:gd name="connsiteX9822" fmla="*/ 1777534 w 2534905"/>
                  <a:gd name="connsiteY9822" fmla="*/ 1914573 h 1957656"/>
                  <a:gd name="connsiteX9823" fmla="*/ 1779124 w 2534905"/>
                  <a:gd name="connsiteY9823" fmla="*/ 1915050 h 1957656"/>
                  <a:gd name="connsiteX9824" fmla="*/ 1781032 w 2534905"/>
                  <a:gd name="connsiteY9824" fmla="*/ 1915050 h 1957656"/>
                  <a:gd name="connsiteX9825" fmla="*/ 1784529 w 2534905"/>
                  <a:gd name="connsiteY9825" fmla="*/ 1913301 h 1957656"/>
                  <a:gd name="connsiteX9826" fmla="*/ 1785006 w 2534905"/>
                  <a:gd name="connsiteY9826" fmla="*/ 1912666 h 1957656"/>
                  <a:gd name="connsiteX9827" fmla="*/ 1784370 w 2534905"/>
                  <a:gd name="connsiteY9827" fmla="*/ 1911712 h 1957656"/>
                  <a:gd name="connsiteX9828" fmla="*/ 1782621 w 2534905"/>
                  <a:gd name="connsiteY9828" fmla="*/ 1910281 h 1957656"/>
                  <a:gd name="connsiteX9829" fmla="*/ 1781827 w 2534905"/>
                  <a:gd name="connsiteY9829" fmla="*/ 1909168 h 1957656"/>
                  <a:gd name="connsiteX9830" fmla="*/ 1781827 w 2534905"/>
                  <a:gd name="connsiteY9830" fmla="*/ 1908373 h 1957656"/>
                  <a:gd name="connsiteX9831" fmla="*/ 1781827 w 2534905"/>
                  <a:gd name="connsiteY9831" fmla="*/ 1907737 h 1957656"/>
                  <a:gd name="connsiteX9832" fmla="*/ 1781032 w 2534905"/>
                  <a:gd name="connsiteY9832" fmla="*/ 1906783 h 1957656"/>
                  <a:gd name="connsiteX9833" fmla="*/ 1781032 w 2534905"/>
                  <a:gd name="connsiteY9833" fmla="*/ 1906306 h 1957656"/>
                  <a:gd name="connsiteX9834" fmla="*/ 1781508 w 2534905"/>
                  <a:gd name="connsiteY9834" fmla="*/ 1900265 h 1957656"/>
                  <a:gd name="connsiteX9835" fmla="*/ 1781508 w 2534905"/>
                  <a:gd name="connsiteY9835" fmla="*/ 1900265 h 1957656"/>
                  <a:gd name="connsiteX9836" fmla="*/ 1777216 w 2534905"/>
                  <a:gd name="connsiteY9836" fmla="*/ 1901537 h 1957656"/>
                  <a:gd name="connsiteX9837" fmla="*/ 1774991 w 2534905"/>
                  <a:gd name="connsiteY9837" fmla="*/ 1902809 h 1957656"/>
                  <a:gd name="connsiteX9838" fmla="*/ 1773719 w 2534905"/>
                  <a:gd name="connsiteY9838" fmla="*/ 1903127 h 1957656"/>
                  <a:gd name="connsiteX9839" fmla="*/ 1771811 w 2534905"/>
                  <a:gd name="connsiteY9839" fmla="*/ 1902809 h 1957656"/>
                  <a:gd name="connsiteX9840" fmla="*/ 1768155 w 2534905"/>
                  <a:gd name="connsiteY9840" fmla="*/ 1902809 h 1957656"/>
                  <a:gd name="connsiteX9841" fmla="*/ 1764975 w 2534905"/>
                  <a:gd name="connsiteY9841" fmla="*/ 1901855 h 1957656"/>
                  <a:gd name="connsiteX9842" fmla="*/ 1762431 w 2534905"/>
                  <a:gd name="connsiteY9842" fmla="*/ 1901219 h 1957656"/>
                  <a:gd name="connsiteX9843" fmla="*/ 1761160 w 2534905"/>
                  <a:gd name="connsiteY9843" fmla="*/ 1899470 h 1957656"/>
                  <a:gd name="connsiteX9844" fmla="*/ 1761160 w 2534905"/>
                  <a:gd name="connsiteY9844" fmla="*/ 1898834 h 1957656"/>
                  <a:gd name="connsiteX9845" fmla="*/ 1764498 w 2534905"/>
                  <a:gd name="connsiteY9845" fmla="*/ 1894224 h 1957656"/>
                  <a:gd name="connsiteX9846" fmla="*/ 1765770 w 2534905"/>
                  <a:gd name="connsiteY9846" fmla="*/ 1892157 h 1957656"/>
                  <a:gd name="connsiteX9847" fmla="*/ 1766088 w 2534905"/>
                  <a:gd name="connsiteY9847" fmla="*/ 1890885 h 1957656"/>
                  <a:gd name="connsiteX9848" fmla="*/ 1766883 w 2534905"/>
                  <a:gd name="connsiteY9848" fmla="*/ 1889932 h 1957656"/>
                  <a:gd name="connsiteX9849" fmla="*/ 1768949 w 2534905"/>
                  <a:gd name="connsiteY9849" fmla="*/ 1888819 h 1957656"/>
                  <a:gd name="connsiteX9850" fmla="*/ 1769426 w 2534905"/>
                  <a:gd name="connsiteY9850" fmla="*/ 1888024 h 1957656"/>
                  <a:gd name="connsiteX9851" fmla="*/ 1770380 w 2534905"/>
                  <a:gd name="connsiteY9851" fmla="*/ 1887706 h 1957656"/>
                  <a:gd name="connsiteX9852" fmla="*/ 1771811 w 2534905"/>
                  <a:gd name="connsiteY9852" fmla="*/ 1887706 h 1957656"/>
                  <a:gd name="connsiteX9853" fmla="*/ 1774513 w 2534905"/>
                  <a:gd name="connsiteY9853" fmla="*/ 1886275 h 1957656"/>
                  <a:gd name="connsiteX9854" fmla="*/ 1778488 w 2534905"/>
                  <a:gd name="connsiteY9854" fmla="*/ 1883096 h 1957656"/>
                  <a:gd name="connsiteX9855" fmla="*/ 1781508 w 2534905"/>
                  <a:gd name="connsiteY9855" fmla="*/ 1881188 h 1957656"/>
                  <a:gd name="connsiteX9856" fmla="*/ 1783575 w 2534905"/>
                  <a:gd name="connsiteY9856" fmla="*/ 1880552 h 1957656"/>
                  <a:gd name="connsiteX9857" fmla="*/ 1789139 w 2534905"/>
                  <a:gd name="connsiteY9857" fmla="*/ 1879757 h 1957656"/>
                  <a:gd name="connsiteX9858" fmla="*/ 1792637 w 2534905"/>
                  <a:gd name="connsiteY9858" fmla="*/ 1878803 h 1957656"/>
                  <a:gd name="connsiteX9859" fmla="*/ 1795180 w 2534905"/>
                  <a:gd name="connsiteY9859" fmla="*/ 1878485 h 1957656"/>
                  <a:gd name="connsiteX9860" fmla="*/ 1796771 w 2534905"/>
                  <a:gd name="connsiteY9860" fmla="*/ 1878803 h 1957656"/>
                  <a:gd name="connsiteX9861" fmla="*/ 1799155 w 2534905"/>
                  <a:gd name="connsiteY9861" fmla="*/ 1878485 h 1957656"/>
                  <a:gd name="connsiteX9862" fmla="*/ 1802335 w 2534905"/>
                  <a:gd name="connsiteY9862" fmla="*/ 1877531 h 1957656"/>
                  <a:gd name="connsiteX9863" fmla="*/ 1806627 w 2534905"/>
                  <a:gd name="connsiteY9863" fmla="*/ 1876736 h 1957656"/>
                  <a:gd name="connsiteX9864" fmla="*/ 1812032 w 2534905"/>
                  <a:gd name="connsiteY9864" fmla="*/ 1876259 h 1957656"/>
                  <a:gd name="connsiteX9865" fmla="*/ 1815530 w 2534905"/>
                  <a:gd name="connsiteY9865" fmla="*/ 1875783 h 1957656"/>
                  <a:gd name="connsiteX9866" fmla="*/ 1816960 w 2534905"/>
                  <a:gd name="connsiteY9866" fmla="*/ 1875147 h 1957656"/>
                  <a:gd name="connsiteX9867" fmla="*/ 1819981 w 2534905"/>
                  <a:gd name="connsiteY9867" fmla="*/ 1875147 h 1957656"/>
                  <a:gd name="connsiteX9868" fmla="*/ 1820458 w 2534905"/>
                  <a:gd name="connsiteY9868" fmla="*/ 1874352 h 1957656"/>
                  <a:gd name="connsiteX9869" fmla="*/ 1821253 w 2534905"/>
                  <a:gd name="connsiteY9869" fmla="*/ 1873875 h 1957656"/>
                  <a:gd name="connsiteX9870" fmla="*/ 1824114 w 2534905"/>
                  <a:gd name="connsiteY9870" fmla="*/ 1873875 h 1957656"/>
                  <a:gd name="connsiteX9871" fmla="*/ 1825068 w 2534905"/>
                  <a:gd name="connsiteY9871" fmla="*/ 1874511 h 1957656"/>
                  <a:gd name="connsiteX9872" fmla="*/ 1825068 w 2534905"/>
                  <a:gd name="connsiteY9872" fmla="*/ 1874829 h 1957656"/>
                  <a:gd name="connsiteX9873" fmla="*/ 1824592 w 2534905"/>
                  <a:gd name="connsiteY9873" fmla="*/ 1875147 h 1957656"/>
                  <a:gd name="connsiteX9874" fmla="*/ 1824909 w 2534905"/>
                  <a:gd name="connsiteY9874" fmla="*/ 1875783 h 1957656"/>
                  <a:gd name="connsiteX9875" fmla="*/ 1826340 w 2534905"/>
                  <a:gd name="connsiteY9875" fmla="*/ 1876736 h 1957656"/>
                  <a:gd name="connsiteX9876" fmla="*/ 1828725 w 2534905"/>
                  <a:gd name="connsiteY9876" fmla="*/ 1877054 h 1957656"/>
                  <a:gd name="connsiteX9877" fmla="*/ 1831428 w 2534905"/>
                  <a:gd name="connsiteY9877" fmla="*/ 1876419 h 1957656"/>
                  <a:gd name="connsiteX9878" fmla="*/ 1833335 w 2534905"/>
                  <a:gd name="connsiteY9878" fmla="*/ 1876736 h 1957656"/>
                  <a:gd name="connsiteX9879" fmla="*/ 1832858 w 2534905"/>
                  <a:gd name="connsiteY9879" fmla="*/ 1877213 h 1957656"/>
                  <a:gd name="connsiteX9880" fmla="*/ 1831904 w 2534905"/>
                  <a:gd name="connsiteY9880" fmla="*/ 1877213 h 1957656"/>
                  <a:gd name="connsiteX9881" fmla="*/ 1831904 w 2534905"/>
                  <a:gd name="connsiteY9881" fmla="*/ 1877372 h 1957656"/>
                  <a:gd name="connsiteX9882" fmla="*/ 1832700 w 2534905"/>
                  <a:gd name="connsiteY9882" fmla="*/ 1878167 h 1957656"/>
                  <a:gd name="connsiteX9883" fmla="*/ 1833335 w 2534905"/>
                  <a:gd name="connsiteY9883" fmla="*/ 1878167 h 1957656"/>
                  <a:gd name="connsiteX9884" fmla="*/ 1835561 w 2534905"/>
                  <a:gd name="connsiteY9884" fmla="*/ 1877372 h 1957656"/>
                  <a:gd name="connsiteX9885" fmla="*/ 1835561 w 2534905"/>
                  <a:gd name="connsiteY9885" fmla="*/ 1877690 h 1957656"/>
                  <a:gd name="connsiteX9886" fmla="*/ 1834767 w 2534905"/>
                  <a:gd name="connsiteY9886" fmla="*/ 1878962 h 1957656"/>
                  <a:gd name="connsiteX9887" fmla="*/ 1835084 w 2534905"/>
                  <a:gd name="connsiteY9887" fmla="*/ 1879757 h 1957656"/>
                  <a:gd name="connsiteX9888" fmla="*/ 1836674 w 2534905"/>
                  <a:gd name="connsiteY9888" fmla="*/ 1880075 h 1957656"/>
                  <a:gd name="connsiteX9889" fmla="*/ 1839377 w 2534905"/>
                  <a:gd name="connsiteY9889" fmla="*/ 1879439 h 1957656"/>
                  <a:gd name="connsiteX9890" fmla="*/ 1842874 w 2534905"/>
                  <a:gd name="connsiteY9890" fmla="*/ 1877849 h 1957656"/>
                  <a:gd name="connsiteX9891" fmla="*/ 1844464 w 2534905"/>
                  <a:gd name="connsiteY9891" fmla="*/ 1877372 h 1957656"/>
                  <a:gd name="connsiteX9892" fmla="*/ 1844781 w 2534905"/>
                  <a:gd name="connsiteY9892" fmla="*/ 1876577 h 1957656"/>
                  <a:gd name="connsiteX9893" fmla="*/ 1843669 w 2534905"/>
                  <a:gd name="connsiteY9893" fmla="*/ 1876577 h 1957656"/>
                  <a:gd name="connsiteX9894" fmla="*/ 1840649 w 2534905"/>
                  <a:gd name="connsiteY9894" fmla="*/ 1876896 h 1957656"/>
                  <a:gd name="connsiteX9895" fmla="*/ 1839853 w 2534905"/>
                  <a:gd name="connsiteY9895" fmla="*/ 1877372 h 1957656"/>
                  <a:gd name="connsiteX9896" fmla="*/ 1839853 w 2534905"/>
                  <a:gd name="connsiteY9896" fmla="*/ 1877054 h 1957656"/>
                  <a:gd name="connsiteX9897" fmla="*/ 1840330 w 2534905"/>
                  <a:gd name="connsiteY9897" fmla="*/ 1875783 h 1957656"/>
                  <a:gd name="connsiteX9898" fmla="*/ 1843033 w 2534905"/>
                  <a:gd name="connsiteY9898" fmla="*/ 1874034 h 1957656"/>
                  <a:gd name="connsiteX9899" fmla="*/ 1844305 w 2534905"/>
                  <a:gd name="connsiteY9899" fmla="*/ 1872921 h 1957656"/>
                  <a:gd name="connsiteX9900" fmla="*/ 1845100 w 2534905"/>
                  <a:gd name="connsiteY9900" fmla="*/ 1871808 h 1957656"/>
                  <a:gd name="connsiteX9901" fmla="*/ 1844305 w 2534905"/>
                  <a:gd name="connsiteY9901" fmla="*/ 1871808 h 1957656"/>
                  <a:gd name="connsiteX9902" fmla="*/ 1842079 w 2534905"/>
                  <a:gd name="connsiteY9902" fmla="*/ 1872921 h 1957656"/>
                  <a:gd name="connsiteX9903" fmla="*/ 1840012 w 2534905"/>
                  <a:gd name="connsiteY9903" fmla="*/ 1873557 h 1957656"/>
                  <a:gd name="connsiteX9904" fmla="*/ 1838264 w 2534905"/>
                  <a:gd name="connsiteY9904" fmla="*/ 1873557 h 1957656"/>
                  <a:gd name="connsiteX9905" fmla="*/ 1837787 w 2534905"/>
                  <a:gd name="connsiteY9905" fmla="*/ 1872444 h 1957656"/>
                  <a:gd name="connsiteX9906" fmla="*/ 1838741 w 2534905"/>
                  <a:gd name="connsiteY9906" fmla="*/ 1870059 h 1957656"/>
                  <a:gd name="connsiteX9907" fmla="*/ 1837787 w 2534905"/>
                  <a:gd name="connsiteY9907" fmla="*/ 1869264 h 1957656"/>
                  <a:gd name="connsiteX9908" fmla="*/ 1833335 w 2534905"/>
                  <a:gd name="connsiteY9908" fmla="*/ 1870536 h 1957656"/>
                  <a:gd name="connsiteX9909" fmla="*/ 1832858 w 2534905"/>
                  <a:gd name="connsiteY9909" fmla="*/ 1871013 h 1957656"/>
                  <a:gd name="connsiteX9910" fmla="*/ 1832858 w 2534905"/>
                  <a:gd name="connsiteY9910" fmla="*/ 1871331 h 1957656"/>
                  <a:gd name="connsiteX9911" fmla="*/ 1833335 w 2534905"/>
                  <a:gd name="connsiteY9911" fmla="*/ 1871649 h 1957656"/>
                  <a:gd name="connsiteX9912" fmla="*/ 1833335 w 2534905"/>
                  <a:gd name="connsiteY9912" fmla="*/ 1871649 h 1957656"/>
                  <a:gd name="connsiteX9913" fmla="*/ 1832700 w 2534905"/>
                  <a:gd name="connsiteY9913" fmla="*/ 1872126 h 1957656"/>
                  <a:gd name="connsiteX9914" fmla="*/ 1831746 w 2534905"/>
                  <a:gd name="connsiteY9914" fmla="*/ 1872126 h 1957656"/>
                  <a:gd name="connsiteX9915" fmla="*/ 1831746 w 2534905"/>
                  <a:gd name="connsiteY9915" fmla="*/ 1871331 h 1957656"/>
                  <a:gd name="connsiteX9916" fmla="*/ 1832222 w 2534905"/>
                  <a:gd name="connsiteY9916" fmla="*/ 1870536 h 1957656"/>
                  <a:gd name="connsiteX9917" fmla="*/ 1831746 w 2534905"/>
                  <a:gd name="connsiteY9917" fmla="*/ 1870218 h 1957656"/>
                  <a:gd name="connsiteX9918" fmla="*/ 1830315 w 2534905"/>
                  <a:gd name="connsiteY9918" fmla="*/ 1870536 h 1957656"/>
                  <a:gd name="connsiteX9919" fmla="*/ 1828407 w 2534905"/>
                  <a:gd name="connsiteY9919" fmla="*/ 1871013 h 1957656"/>
                  <a:gd name="connsiteX9920" fmla="*/ 1824433 w 2534905"/>
                  <a:gd name="connsiteY9920" fmla="*/ 1872603 h 1957656"/>
                  <a:gd name="connsiteX9921" fmla="*/ 1824433 w 2534905"/>
                  <a:gd name="connsiteY9921" fmla="*/ 1872285 h 1957656"/>
                  <a:gd name="connsiteX9922" fmla="*/ 1825546 w 2534905"/>
                  <a:gd name="connsiteY9922" fmla="*/ 1871331 h 1957656"/>
                  <a:gd name="connsiteX9923" fmla="*/ 1829838 w 2534905"/>
                  <a:gd name="connsiteY9923" fmla="*/ 1870059 h 1957656"/>
                  <a:gd name="connsiteX9924" fmla="*/ 1831904 w 2534905"/>
                  <a:gd name="connsiteY9924" fmla="*/ 1869424 h 1957656"/>
                  <a:gd name="connsiteX9925" fmla="*/ 1833176 w 2534905"/>
                  <a:gd name="connsiteY9925" fmla="*/ 1869424 h 1957656"/>
                  <a:gd name="connsiteX9926" fmla="*/ 1833971 w 2534905"/>
                  <a:gd name="connsiteY9926" fmla="*/ 1869105 h 1957656"/>
                  <a:gd name="connsiteX9927" fmla="*/ 1834767 w 2534905"/>
                  <a:gd name="connsiteY9927" fmla="*/ 1869105 h 1957656"/>
                  <a:gd name="connsiteX9928" fmla="*/ 1835402 w 2534905"/>
                  <a:gd name="connsiteY9928" fmla="*/ 1869582 h 1957656"/>
                  <a:gd name="connsiteX9929" fmla="*/ 1836992 w 2534905"/>
                  <a:gd name="connsiteY9929" fmla="*/ 1869582 h 1957656"/>
                  <a:gd name="connsiteX9930" fmla="*/ 1839536 w 2534905"/>
                  <a:gd name="connsiteY9930" fmla="*/ 1868470 h 1957656"/>
                  <a:gd name="connsiteX9931" fmla="*/ 1840649 w 2534905"/>
                  <a:gd name="connsiteY9931" fmla="*/ 1868787 h 1957656"/>
                  <a:gd name="connsiteX9932" fmla="*/ 1840330 w 2534905"/>
                  <a:gd name="connsiteY9932" fmla="*/ 1870218 h 1957656"/>
                  <a:gd name="connsiteX9933" fmla="*/ 1840966 w 2534905"/>
                  <a:gd name="connsiteY9933" fmla="*/ 1870218 h 1957656"/>
                  <a:gd name="connsiteX9934" fmla="*/ 1842716 w 2534905"/>
                  <a:gd name="connsiteY9934" fmla="*/ 1869105 h 1957656"/>
                  <a:gd name="connsiteX9935" fmla="*/ 1843828 w 2534905"/>
                  <a:gd name="connsiteY9935" fmla="*/ 1868629 h 1957656"/>
                  <a:gd name="connsiteX9936" fmla="*/ 1844305 w 2534905"/>
                  <a:gd name="connsiteY9936" fmla="*/ 1868947 h 1957656"/>
                  <a:gd name="connsiteX9937" fmla="*/ 1840649 w 2534905"/>
                  <a:gd name="connsiteY9937" fmla="*/ 1870854 h 1957656"/>
                  <a:gd name="connsiteX9938" fmla="*/ 1839695 w 2534905"/>
                  <a:gd name="connsiteY9938" fmla="*/ 1871808 h 1957656"/>
                  <a:gd name="connsiteX9939" fmla="*/ 1839695 w 2534905"/>
                  <a:gd name="connsiteY9939" fmla="*/ 1872285 h 1957656"/>
                  <a:gd name="connsiteX9940" fmla="*/ 1840171 w 2534905"/>
                  <a:gd name="connsiteY9940" fmla="*/ 1872921 h 1957656"/>
                  <a:gd name="connsiteX9941" fmla="*/ 1841603 w 2534905"/>
                  <a:gd name="connsiteY9941" fmla="*/ 1872921 h 1957656"/>
                  <a:gd name="connsiteX9942" fmla="*/ 1847485 w 2534905"/>
                  <a:gd name="connsiteY9942" fmla="*/ 1868947 h 1957656"/>
                  <a:gd name="connsiteX9943" fmla="*/ 1850346 w 2534905"/>
                  <a:gd name="connsiteY9943" fmla="*/ 1867675 h 1957656"/>
                  <a:gd name="connsiteX9944" fmla="*/ 1853208 w 2534905"/>
                  <a:gd name="connsiteY9944" fmla="*/ 1866880 h 1957656"/>
                  <a:gd name="connsiteX9945" fmla="*/ 1856069 w 2534905"/>
                  <a:gd name="connsiteY9945" fmla="*/ 1866880 h 1957656"/>
                  <a:gd name="connsiteX9946" fmla="*/ 1858454 w 2534905"/>
                  <a:gd name="connsiteY9946" fmla="*/ 1866085 h 1957656"/>
                  <a:gd name="connsiteX9947" fmla="*/ 1860362 w 2534905"/>
                  <a:gd name="connsiteY9947" fmla="*/ 1864972 h 1957656"/>
                  <a:gd name="connsiteX9948" fmla="*/ 1868470 w 2534905"/>
                  <a:gd name="connsiteY9948" fmla="*/ 1862428 h 1957656"/>
                  <a:gd name="connsiteX9949" fmla="*/ 1871808 w 2534905"/>
                  <a:gd name="connsiteY9949" fmla="*/ 1860839 h 1957656"/>
                  <a:gd name="connsiteX9950" fmla="*/ 1874988 w 2534905"/>
                  <a:gd name="connsiteY9950" fmla="*/ 1857977 h 1957656"/>
                  <a:gd name="connsiteX9951" fmla="*/ 1875782 w 2534905"/>
                  <a:gd name="connsiteY9951" fmla="*/ 1857977 h 1957656"/>
                  <a:gd name="connsiteX9952" fmla="*/ 1875941 w 2534905"/>
                  <a:gd name="connsiteY9952" fmla="*/ 1857977 h 1957656"/>
                  <a:gd name="connsiteX9953" fmla="*/ 1876101 w 2534905"/>
                  <a:gd name="connsiteY9953" fmla="*/ 1857977 h 1957656"/>
                  <a:gd name="connsiteX9954" fmla="*/ 1887388 w 2534905"/>
                  <a:gd name="connsiteY9954" fmla="*/ 1848121 h 1957656"/>
                  <a:gd name="connsiteX9955" fmla="*/ 1893747 w 2534905"/>
                  <a:gd name="connsiteY9955" fmla="*/ 1843669 h 1957656"/>
                  <a:gd name="connsiteX9956" fmla="*/ 1898993 w 2534905"/>
                  <a:gd name="connsiteY9956" fmla="*/ 1841125 h 1957656"/>
                  <a:gd name="connsiteX9957" fmla="*/ 1902968 w 2534905"/>
                  <a:gd name="connsiteY9957" fmla="*/ 1839854 h 1957656"/>
                  <a:gd name="connsiteX9958" fmla="*/ 1905670 w 2534905"/>
                  <a:gd name="connsiteY9958" fmla="*/ 1839854 h 1957656"/>
                  <a:gd name="connsiteX9959" fmla="*/ 1907261 w 2534905"/>
                  <a:gd name="connsiteY9959" fmla="*/ 1839854 h 1957656"/>
                  <a:gd name="connsiteX9960" fmla="*/ 1917276 w 2534905"/>
                  <a:gd name="connsiteY9960" fmla="*/ 1832700 h 1957656"/>
                  <a:gd name="connsiteX9961" fmla="*/ 1924748 w 2534905"/>
                  <a:gd name="connsiteY9961" fmla="*/ 1828566 h 1957656"/>
                  <a:gd name="connsiteX9962" fmla="*/ 1928245 w 2534905"/>
                  <a:gd name="connsiteY9962" fmla="*/ 1827771 h 1957656"/>
                  <a:gd name="connsiteX9963" fmla="*/ 1927450 w 2534905"/>
                  <a:gd name="connsiteY9963" fmla="*/ 1824592 h 1957656"/>
                  <a:gd name="connsiteX9964" fmla="*/ 1920296 w 2534905"/>
                  <a:gd name="connsiteY9964" fmla="*/ 1822525 h 1957656"/>
                  <a:gd name="connsiteX9965" fmla="*/ 1918388 w 2534905"/>
                  <a:gd name="connsiteY9965" fmla="*/ 1821094 h 1957656"/>
                  <a:gd name="connsiteX9966" fmla="*/ 1926337 w 2534905"/>
                  <a:gd name="connsiteY9966" fmla="*/ 1822207 h 1957656"/>
                  <a:gd name="connsiteX9967" fmla="*/ 1930312 w 2534905"/>
                  <a:gd name="connsiteY9967" fmla="*/ 1819981 h 1957656"/>
                  <a:gd name="connsiteX9968" fmla="*/ 1933174 w 2534905"/>
                  <a:gd name="connsiteY9968" fmla="*/ 1816802 h 1957656"/>
                  <a:gd name="connsiteX9969" fmla="*/ 1935717 w 2534905"/>
                  <a:gd name="connsiteY9969" fmla="*/ 1814735 h 1957656"/>
                  <a:gd name="connsiteX9970" fmla="*/ 1942394 w 2534905"/>
                  <a:gd name="connsiteY9970" fmla="*/ 1813781 h 1957656"/>
                  <a:gd name="connsiteX9971" fmla="*/ 1947959 w 2534905"/>
                  <a:gd name="connsiteY9971" fmla="*/ 1808058 h 1957656"/>
                  <a:gd name="connsiteX9972" fmla="*/ 1950980 w 2534905"/>
                  <a:gd name="connsiteY9972" fmla="*/ 1803607 h 1957656"/>
                  <a:gd name="connsiteX9973" fmla="*/ 1951933 w 2534905"/>
                  <a:gd name="connsiteY9973" fmla="*/ 1802176 h 1957656"/>
                  <a:gd name="connsiteX9974" fmla="*/ 1955430 w 2534905"/>
                  <a:gd name="connsiteY9974" fmla="*/ 1800268 h 1957656"/>
                  <a:gd name="connsiteX9975" fmla="*/ 1956543 w 2534905"/>
                  <a:gd name="connsiteY9975" fmla="*/ 1797088 h 1957656"/>
                  <a:gd name="connsiteX9976" fmla="*/ 1960518 w 2534905"/>
                  <a:gd name="connsiteY9976" fmla="*/ 1795181 h 1957656"/>
                  <a:gd name="connsiteX9977" fmla="*/ 1965128 w 2534905"/>
                  <a:gd name="connsiteY9977" fmla="*/ 1794227 h 1957656"/>
                  <a:gd name="connsiteX9978" fmla="*/ 1977210 w 2534905"/>
                  <a:gd name="connsiteY9978" fmla="*/ 1787073 h 1957656"/>
                  <a:gd name="connsiteX9979" fmla="*/ 1978642 w 2534905"/>
                  <a:gd name="connsiteY9979" fmla="*/ 1784370 h 1957656"/>
                  <a:gd name="connsiteX9980" fmla="*/ 1983729 w 2534905"/>
                  <a:gd name="connsiteY9980" fmla="*/ 1782621 h 1957656"/>
                  <a:gd name="connsiteX9981" fmla="*/ 1988021 w 2534905"/>
                  <a:gd name="connsiteY9981" fmla="*/ 1779760 h 1957656"/>
                  <a:gd name="connsiteX9982" fmla="*/ 1991519 w 2534905"/>
                  <a:gd name="connsiteY9982" fmla="*/ 1780237 h 1957656"/>
                  <a:gd name="connsiteX9983" fmla="*/ 1995334 w 2534905"/>
                  <a:gd name="connsiteY9983" fmla="*/ 1779283 h 1957656"/>
                  <a:gd name="connsiteX9984" fmla="*/ 2005509 w 2534905"/>
                  <a:gd name="connsiteY9984" fmla="*/ 1775785 h 1957656"/>
                  <a:gd name="connsiteX9985" fmla="*/ 2009801 w 2534905"/>
                  <a:gd name="connsiteY9985" fmla="*/ 1771175 h 1957656"/>
                  <a:gd name="connsiteX9986" fmla="*/ 2013934 w 2534905"/>
                  <a:gd name="connsiteY9986" fmla="*/ 1768154 h 1957656"/>
                  <a:gd name="connsiteX9987" fmla="*/ 2021566 w 2534905"/>
                  <a:gd name="connsiteY9987" fmla="*/ 1763385 h 1957656"/>
                  <a:gd name="connsiteX9988" fmla="*/ 2029037 w 2534905"/>
                  <a:gd name="connsiteY9988" fmla="*/ 1753051 h 1957656"/>
                  <a:gd name="connsiteX9989" fmla="*/ 2033330 w 2534905"/>
                  <a:gd name="connsiteY9989" fmla="*/ 1750190 h 1957656"/>
                  <a:gd name="connsiteX9990" fmla="*/ 2042074 w 2534905"/>
                  <a:gd name="connsiteY9990" fmla="*/ 1741605 h 1957656"/>
                  <a:gd name="connsiteX9991" fmla="*/ 2044617 w 2534905"/>
                  <a:gd name="connsiteY9991" fmla="*/ 1738267 h 1957656"/>
                  <a:gd name="connsiteX9992" fmla="*/ 2046525 w 2534905"/>
                  <a:gd name="connsiteY9992" fmla="*/ 1733815 h 1957656"/>
                  <a:gd name="connsiteX9993" fmla="*/ 2048433 w 2534905"/>
                  <a:gd name="connsiteY9993" fmla="*/ 1728569 h 1957656"/>
                  <a:gd name="connsiteX9994" fmla="*/ 2045889 w 2534905"/>
                  <a:gd name="connsiteY9994" fmla="*/ 1725866 h 1957656"/>
                  <a:gd name="connsiteX9995" fmla="*/ 2042868 w 2534905"/>
                  <a:gd name="connsiteY9995" fmla="*/ 1724594 h 1957656"/>
                  <a:gd name="connsiteX9996" fmla="*/ 2037940 w 2534905"/>
                  <a:gd name="connsiteY9996" fmla="*/ 1723164 h 1957656"/>
                  <a:gd name="connsiteX9997" fmla="*/ 2027765 w 2534905"/>
                  <a:gd name="connsiteY9997" fmla="*/ 1719030 h 1957656"/>
                  <a:gd name="connsiteX9998" fmla="*/ 2022837 w 2534905"/>
                  <a:gd name="connsiteY9998" fmla="*/ 1719030 h 1957656"/>
                  <a:gd name="connsiteX9999" fmla="*/ 2018068 w 2534905"/>
                  <a:gd name="connsiteY9999" fmla="*/ 1718553 h 1957656"/>
                  <a:gd name="connsiteX10000" fmla="*/ 2015683 w 2534905"/>
                  <a:gd name="connsiteY10000" fmla="*/ 1716486 h 1957656"/>
                  <a:gd name="connsiteX10001" fmla="*/ 2012980 w 2534905"/>
                  <a:gd name="connsiteY10001" fmla="*/ 1715215 h 1957656"/>
                  <a:gd name="connsiteX10002" fmla="*/ 2031263 w 2534905"/>
                  <a:gd name="connsiteY10002" fmla="*/ 1718553 h 1957656"/>
                  <a:gd name="connsiteX10003" fmla="*/ 2039053 w 2534905"/>
                  <a:gd name="connsiteY10003" fmla="*/ 1721733 h 1957656"/>
                  <a:gd name="connsiteX10004" fmla="*/ 2042233 w 2534905"/>
                  <a:gd name="connsiteY10004" fmla="*/ 1722051 h 1957656"/>
                  <a:gd name="connsiteX10005" fmla="*/ 2046525 w 2534905"/>
                  <a:gd name="connsiteY10005" fmla="*/ 1724435 h 1957656"/>
                  <a:gd name="connsiteX10006" fmla="*/ 2049069 w 2534905"/>
                  <a:gd name="connsiteY10006" fmla="*/ 1725071 h 1957656"/>
                  <a:gd name="connsiteX10007" fmla="*/ 2051612 w 2534905"/>
                  <a:gd name="connsiteY10007" fmla="*/ 1724753 h 1957656"/>
                  <a:gd name="connsiteX10008" fmla="*/ 2055110 w 2534905"/>
                  <a:gd name="connsiteY10008" fmla="*/ 1722846 h 1957656"/>
                  <a:gd name="connsiteX10009" fmla="*/ 2060197 w 2534905"/>
                  <a:gd name="connsiteY10009" fmla="*/ 1717917 h 1957656"/>
                  <a:gd name="connsiteX10010" fmla="*/ 2064331 w 2534905"/>
                  <a:gd name="connsiteY10010" fmla="*/ 1711081 h 1957656"/>
                  <a:gd name="connsiteX10011" fmla="*/ 2072916 w 2534905"/>
                  <a:gd name="connsiteY10011" fmla="*/ 1701702 h 1957656"/>
                  <a:gd name="connsiteX10012" fmla="*/ 2080387 w 2534905"/>
                  <a:gd name="connsiteY10012" fmla="*/ 1697568 h 1957656"/>
                  <a:gd name="connsiteX10013" fmla="*/ 2081500 w 2534905"/>
                  <a:gd name="connsiteY10013" fmla="*/ 1695025 h 1957656"/>
                  <a:gd name="connsiteX10014" fmla="*/ 2083885 w 2534905"/>
                  <a:gd name="connsiteY10014" fmla="*/ 1693276 h 1957656"/>
                  <a:gd name="connsiteX10015" fmla="*/ 2087541 w 2534905"/>
                  <a:gd name="connsiteY10015" fmla="*/ 1691686 h 1957656"/>
                  <a:gd name="connsiteX10016" fmla="*/ 2091039 w 2534905"/>
                  <a:gd name="connsiteY10016" fmla="*/ 1691209 h 1957656"/>
                  <a:gd name="connsiteX10017" fmla="*/ 2093106 w 2534905"/>
                  <a:gd name="connsiteY10017" fmla="*/ 1689937 h 1957656"/>
                  <a:gd name="connsiteX10018" fmla="*/ 2091357 w 2534905"/>
                  <a:gd name="connsiteY10018" fmla="*/ 1688188 h 1957656"/>
                  <a:gd name="connsiteX10019" fmla="*/ 2097875 w 2534905"/>
                  <a:gd name="connsiteY10019" fmla="*/ 1685963 h 1957656"/>
                  <a:gd name="connsiteX10020" fmla="*/ 2112501 w 2534905"/>
                  <a:gd name="connsiteY10020" fmla="*/ 1683101 h 1957656"/>
                  <a:gd name="connsiteX10021" fmla="*/ 2114727 w 2534905"/>
                  <a:gd name="connsiteY10021" fmla="*/ 1683101 h 1957656"/>
                  <a:gd name="connsiteX10022" fmla="*/ 2117588 w 2534905"/>
                  <a:gd name="connsiteY10022" fmla="*/ 1682465 h 1957656"/>
                  <a:gd name="connsiteX10023" fmla="*/ 2120768 w 2534905"/>
                  <a:gd name="connsiteY10023" fmla="*/ 1678650 h 1957656"/>
                  <a:gd name="connsiteX10024" fmla="*/ 2121563 w 2534905"/>
                  <a:gd name="connsiteY10024" fmla="*/ 1673085 h 1957656"/>
                  <a:gd name="connsiteX10025" fmla="*/ 2129988 w 2534905"/>
                  <a:gd name="connsiteY10025" fmla="*/ 1658460 h 1957656"/>
                  <a:gd name="connsiteX10026" fmla="*/ 2135712 w 2534905"/>
                  <a:gd name="connsiteY10026" fmla="*/ 1655757 h 1957656"/>
                  <a:gd name="connsiteX10027" fmla="*/ 2139209 w 2534905"/>
                  <a:gd name="connsiteY10027" fmla="*/ 1652418 h 1957656"/>
                  <a:gd name="connsiteX10028" fmla="*/ 2141276 w 2534905"/>
                  <a:gd name="connsiteY10028" fmla="*/ 1652418 h 1957656"/>
                  <a:gd name="connsiteX10029" fmla="*/ 2142865 w 2534905"/>
                  <a:gd name="connsiteY10029" fmla="*/ 1650352 h 1957656"/>
                  <a:gd name="connsiteX10030" fmla="*/ 2145250 w 2534905"/>
                  <a:gd name="connsiteY10030" fmla="*/ 1649875 h 1957656"/>
                  <a:gd name="connsiteX10031" fmla="*/ 2146523 w 2534905"/>
                  <a:gd name="connsiteY10031" fmla="*/ 1650511 h 1957656"/>
                  <a:gd name="connsiteX10032" fmla="*/ 2150179 w 2534905"/>
                  <a:gd name="connsiteY10032" fmla="*/ 1650034 h 1957656"/>
                  <a:gd name="connsiteX10033" fmla="*/ 2153518 w 2534905"/>
                  <a:gd name="connsiteY10033" fmla="*/ 1650829 h 1957656"/>
                  <a:gd name="connsiteX10034" fmla="*/ 2158446 w 2534905"/>
                  <a:gd name="connsiteY10034" fmla="*/ 1647331 h 1957656"/>
                  <a:gd name="connsiteX10035" fmla="*/ 2164010 w 2534905"/>
                  <a:gd name="connsiteY10035" fmla="*/ 1648603 h 1957656"/>
                  <a:gd name="connsiteX10036" fmla="*/ 2178159 w 2534905"/>
                  <a:gd name="connsiteY10036" fmla="*/ 1646377 h 1957656"/>
                  <a:gd name="connsiteX10037" fmla="*/ 2180702 w 2534905"/>
                  <a:gd name="connsiteY10037" fmla="*/ 1647172 h 1957656"/>
                  <a:gd name="connsiteX10038" fmla="*/ 2189764 w 2534905"/>
                  <a:gd name="connsiteY10038" fmla="*/ 1647967 h 1957656"/>
                  <a:gd name="connsiteX10039" fmla="*/ 2200098 w 2534905"/>
                  <a:gd name="connsiteY10039" fmla="*/ 1646695 h 1957656"/>
                  <a:gd name="connsiteX10040" fmla="*/ 2209795 w 2534905"/>
                  <a:gd name="connsiteY10040" fmla="*/ 1648126 h 1957656"/>
                  <a:gd name="connsiteX10041" fmla="*/ 2214247 w 2534905"/>
                  <a:gd name="connsiteY10041" fmla="*/ 1646854 h 1957656"/>
                  <a:gd name="connsiteX10042" fmla="*/ 2218857 w 2534905"/>
                  <a:gd name="connsiteY10042" fmla="*/ 1646536 h 1957656"/>
                  <a:gd name="connsiteX10043" fmla="*/ 2222354 w 2534905"/>
                  <a:gd name="connsiteY10043" fmla="*/ 1646854 h 1957656"/>
                  <a:gd name="connsiteX10044" fmla="*/ 2226647 w 2534905"/>
                  <a:gd name="connsiteY10044" fmla="*/ 1648603 h 1957656"/>
                  <a:gd name="connsiteX10045" fmla="*/ 2236663 w 2534905"/>
                  <a:gd name="connsiteY10045" fmla="*/ 1649239 h 1957656"/>
                  <a:gd name="connsiteX10046" fmla="*/ 2239683 w 2534905"/>
                  <a:gd name="connsiteY10046" fmla="*/ 1647331 h 1957656"/>
                  <a:gd name="connsiteX10047" fmla="*/ 2245089 w 2534905"/>
                  <a:gd name="connsiteY10047" fmla="*/ 1647331 h 1957656"/>
                  <a:gd name="connsiteX10048" fmla="*/ 2248586 w 2534905"/>
                  <a:gd name="connsiteY10048" fmla="*/ 1647013 h 1957656"/>
                  <a:gd name="connsiteX10049" fmla="*/ 2251925 w 2534905"/>
                  <a:gd name="connsiteY10049" fmla="*/ 1647013 h 1957656"/>
                  <a:gd name="connsiteX10050" fmla="*/ 2257012 w 2534905"/>
                  <a:gd name="connsiteY10050" fmla="*/ 1647649 h 1957656"/>
                  <a:gd name="connsiteX10051" fmla="*/ 2262099 w 2534905"/>
                  <a:gd name="connsiteY10051" fmla="*/ 1647967 h 1957656"/>
                  <a:gd name="connsiteX10052" fmla="*/ 2267664 w 2534905"/>
                  <a:gd name="connsiteY10052" fmla="*/ 1649398 h 1957656"/>
                  <a:gd name="connsiteX10053" fmla="*/ 2274659 w 2534905"/>
                  <a:gd name="connsiteY10053" fmla="*/ 1649398 h 1957656"/>
                  <a:gd name="connsiteX10054" fmla="*/ 2277043 w 2534905"/>
                  <a:gd name="connsiteY10054" fmla="*/ 1650988 h 1957656"/>
                  <a:gd name="connsiteX10055" fmla="*/ 2280223 w 2534905"/>
                  <a:gd name="connsiteY10055" fmla="*/ 1654485 h 1957656"/>
                  <a:gd name="connsiteX10056" fmla="*/ 2292783 w 2534905"/>
                  <a:gd name="connsiteY10056" fmla="*/ 1650829 h 1957656"/>
                  <a:gd name="connsiteX10057" fmla="*/ 2295961 w 2534905"/>
                  <a:gd name="connsiteY10057" fmla="*/ 1651147 h 1957656"/>
                  <a:gd name="connsiteX10058" fmla="*/ 2302480 w 2534905"/>
                  <a:gd name="connsiteY10058" fmla="*/ 1650670 h 1957656"/>
                  <a:gd name="connsiteX10059" fmla="*/ 2306773 w 2534905"/>
                  <a:gd name="connsiteY10059" fmla="*/ 1649080 h 1957656"/>
                  <a:gd name="connsiteX10060" fmla="*/ 2312496 w 2534905"/>
                  <a:gd name="connsiteY10060" fmla="*/ 1650193 h 1957656"/>
                  <a:gd name="connsiteX10061" fmla="*/ 2317424 w 2534905"/>
                  <a:gd name="connsiteY10061" fmla="*/ 1649557 h 1957656"/>
                  <a:gd name="connsiteX10062" fmla="*/ 2327757 w 2534905"/>
                  <a:gd name="connsiteY10062" fmla="*/ 1648921 h 1957656"/>
                  <a:gd name="connsiteX10063" fmla="*/ 2333322 w 2534905"/>
                  <a:gd name="connsiteY10063" fmla="*/ 1646536 h 1957656"/>
                  <a:gd name="connsiteX10064" fmla="*/ 2335389 w 2534905"/>
                  <a:gd name="connsiteY10064" fmla="*/ 1642721 h 1957656"/>
                  <a:gd name="connsiteX10065" fmla="*/ 2341271 w 2534905"/>
                  <a:gd name="connsiteY10065" fmla="*/ 1640018 h 1957656"/>
                  <a:gd name="connsiteX10066" fmla="*/ 2347947 w 2534905"/>
                  <a:gd name="connsiteY10066" fmla="*/ 1633182 h 1957656"/>
                  <a:gd name="connsiteX10067" fmla="*/ 2353989 w 2534905"/>
                  <a:gd name="connsiteY10067" fmla="*/ 1629208 h 1957656"/>
                  <a:gd name="connsiteX10068" fmla="*/ 2357168 w 2534905"/>
                  <a:gd name="connsiteY10068" fmla="*/ 1625392 h 1957656"/>
                  <a:gd name="connsiteX10069" fmla="*/ 777403 w 2534905"/>
                  <a:gd name="connsiteY10069" fmla="*/ 409369 h 1957656"/>
                  <a:gd name="connsiteX10070" fmla="*/ 762300 w 2534905"/>
                  <a:gd name="connsiteY10070" fmla="*/ 410481 h 1957656"/>
                  <a:gd name="connsiteX10071" fmla="*/ 755781 w 2534905"/>
                  <a:gd name="connsiteY10071" fmla="*/ 411912 h 1957656"/>
                  <a:gd name="connsiteX10072" fmla="*/ 750377 w 2534905"/>
                  <a:gd name="connsiteY10072" fmla="*/ 415251 h 1957656"/>
                  <a:gd name="connsiteX10073" fmla="*/ 751171 w 2534905"/>
                  <a:gd name="connsiteY10073" fmla="*/ 416523 h 1957656"/>
                  <a:gd name="connsiteX10074" fmla="*/ 752762 w 2534905"/>
                  <a:gd name="connsiteY10074" fmla="*/ 417477 h 1957656"/>
                  <a:gd name="connsiteX10075" fmla="*/ 782649 w 2534905"/>
                  <a:gd name="connsiteY10075" fmla="*/ 420338 h 1957656"/>
                  <a:gd name="connsiteX10076" fmla="*/ 786942 w 2534905"/>
                  <a:gd name="connsiteY10076" fmla="*/ 418430 h 1957656"/>
                  <a:gd name="connsiteX10077" fmla="*/ 789008 w 2534905"/>
                  <a:gd name="connsiteY10077" fmla="*/ 416046 h 1957656"/>
                  <a:gd name="connsiteX10078" fmla="*/ 788214 w 2534905"/>
                  <a:gd name="connsiteY10078" fmla="*/ 413502 h 1957656"/>
                  <a:gd name="connsiteX10079" fmla="*/ 786306 w 2534905"/>
                  <a:gd name="connsiteY10079" fmla="*/ 412230 h 1957656"/>
                  <a:gd name="connsiteX10080" fmla="*/ 782808 w 2534905"/>
                  <a:gd name="connsiteY10080" fmla="*/ 410640 h 1957656"/>
                  <a:gd name="connsiteX10081" fmla="*/ 777562 w 2534905"/>
                  <a:gd name="connsiteY10081" fmla="*/ 409369 h 1957656"/>
                  <a:gd name="connsiteX10082" fmla="*/ 798070 w 2534905"/>
                  <a:gd name="connsiteY10082" fmla="*/ 323838 h 1957656"/>
                  <a:gd name="connsiteX10083" fmla="*/ 802998 w 2534905"/>
                  <a:gd name="connsiteY10083" fmla="*/ 323203 h 1957656"/>
                  <a:gd name="connsiteX10084" fmla="*/ 815717 w 2534905"/>
                  <a:gd name="connsiteY10084" fmla="*/ 320182 h 1957656"/>
                  <a:gd name="connsiteX10085" fmla="*/ 827958 w 2534905"/>
                  <a:gd name="connsiteY10085" fmla="*/ 318592 h 1957656"/>
                  <a:gd name="connsiteX10086" fmla="*/ 838609 w 2534905"/>
                  <a:gd name="connsiteY10086" fmla="*/ 323838 h 1957656"/>
                  <a:gd name="connsiteX10087" fmla="*/ 845604 w 2534905"/>
                  <a:gd name="connsiteY10087" fmla="*/ 324315 h 1957656"/>
                  <a:gd name="connsiteX10088" fmla="*/ 847990 w 2534905"/>
                  <a:gd name="connsiteY10088" fmla="*/ 323520 h 1957656"/>
                  <a:gd name="connsiteX10089" fmla="*/ 851805 w 2534905"/>
                  <a:gd name="connsiteY10089" fmla="*/ 320500 h 1957656"/>
                  <a:gd name="connsiteX10090" fmla="*/ 853872 w 2534905"/>
                  <a:gd name="connsiteY10090" fmla="*/ 317956 h 1957656"/>
                  <a:gd name="connsiteX10091" fmla="*/ 855620 w 2534905"/>
                  <a:gd name="connsiteY10091" fmla="*/ 317320 h 1957656"/>
                  <a:gd name="connsiteX10092" fmla="*/ 859754 w 2534905"/>
                  <a:gd name="connsiteY10092" fmla="*/ 318433 h 1957656"/>
                  <a:gd name="connsiteX10093" fmla="*/ 865158 w 2534905"/>
                  <a:gd name="connsiteY10093" fmla="*/ 321295 h 1957656"/>
                  <a:gd name="connsiteX10094" fmla="*/ 867544 w 2534905"/>
                  <a:gd name="connsiteY10094" fmla="*/ 322090 h 1957656"/>
                  <a:gd name="connsiteX10095" fmla="*/ 877241 w 2534905"/>
                  <a:gd name="connsiteY10095" fmla="*/ 323043 h 1957656"/>
                  <a:gd name="connsiteX10096" fmla="*/ 880898 w 2534905"/>
                  <a:gd name="connsiteY10096" fmla="*/ 323043 h 1957656"/>
                  <a:gd name="connsiteX10097" fmla="*/ 888688 w 2534905"/>
                  <a:gd name="connsiteY10097" fmla="*/ 321295 h 1957656"/>
                  <a:gd name="connsiteX10098" fmla="*/ 897750 w 2534905"/>
                  <a:gd name="connsiteY10098" fmla="*/ 322567 h 1957656"/>
                  <a:gd name="connsiteX10099" fmla="*/ 904267 w 2534905"/>
                  <a:gd name="connsiteY10099" fmla="*/ 321772 h 1957656"/>
                  <a:gd name="connsiteX10100" fmla="*/ 906970 w 2534905"/>
                  <a:gd name="connsiteY10100" fmla="*/ 320500 h 1957656"/>
                  <a:gd name="connsiteX10101" fmla="*/ 908083 w 2534905"/>
                  <a:gd name="connsiteY10101" fmla="*/ 318433 h 1957656"/>
                  <a:gd name="connsiteX10102" fmla="*/ 908560 w 2534905"/>
                  <a:gd name="connsiteY10102" fmla="*/ 315890 h 1957656"/>
                  <a:gd name="connsiteX10103" fmla="*/ 908560 w 2534905"/>
                  <a:gd name="connsiteY10103" fmla="*/ 312869 h 1957656"/>
                  <a:gd name="connsiteX10104" fmla="*/ 907765 w 2534905"/>
                  <a:gd name="connsiteY10104" fmla="*/ 310484 h 1957656"/>
                  <a:gd name="connsiteX10105" fmla="*/ 904745 w 2534905"/>
                  <a:gd name="connsiteY10105" fmla="*/ 305715 h 1957656"/>
                  <a:gd name="connsiteX10106" fmla="*/ 903632 w 2534905"/>
                  <a:gd name="connsiteY10106" fmla="*/ 304761 h 1957656"/>
                  <a:gd name="connsiteX10107" fmla="*/ 901406 w 2534905"/>
                  <a:gd name="connsiteY10107" fmla="*/ 304125 h 1957656"/>
                  <a:gd name="connsiteX10108" fmla="*/ 899657 w 2534905"/>
                  <a:gd name="connsiteY10108" fmla="*/ 304125 h 1957656"/>
                  <a:gd name="connsiteX10109" fmla="*/ 894570 w 2534905"/>
                  <a:gd name="connsiteY10109" fmla="*/ 300469 h 1957656"/>
                  <a:gd name="connsiteX10110" fmla="*/ 890913 w 2534905"/>
                  <a:gd name="connsiteY10110" fmla="*/ 298720 h 1957656"/>
                  <a:gd name="connsiteX10111" fmla="*/ 885190 w 2534905"/>
                  <a:gd name="connsiteY10111" fmla="*/ 297130 h 1957656"/>
                  <a:gd name="connsiteX10112" fmla="*/ 877559 w 2534905"/>
                  <a:gd name="connsiteY10112" fmla="*/ 293792 h 1957656"/>
                  <a:gd name="connsiteX10113" fmla="*/ 871518 w 2534905"/>
                  <a:gd name="connsiteY10113" fmla="*/ 293792 h 1957656"/>
                  <a:gd name="connsiteX10114" fmla="*/ 864046 w 2534905"/>
                  <a:gd name="connsiteY10114" fmla="*/ 295222 h 1957656"/>
                  <a:gd name="connsiteX10115" fmla="*/ 858482 w 2534905"/>
                  <a:gd name="connsiteY10115" fmla="*/ 296971 h 1957656"/>
                  <a:gd name="connsiteX10116" fmla="*/ 849103 w 2534905"/>
                  <a:gd name="connsiteY10116" fmla="*/ 301105 h 1957656"/>
                  <a:gd name="connsiteX10117" fmla="*/ 845604 w 2534905"/>
                  <a:gd name="connsiteY10117" fmla="*/ 303648 h 1957656"/>
                  <a:gd name="connsiteX10118" fmla="*/ 840200 w 2534905"/>
                  <a:gd name="connsiteY10118" fmla="*/ 305397 h 1957656"/>
                  <a:gd name="connsiteX10119" fmla="*/ 825732 w 2534905"/>
                  <a:gd name="connsiteY10119" fmla="*/ 307146 h 1957656"/>
                  <a:gd name="connsiteX10120" fmla="*/ 813491 w 2534905"/>
                  <a:gd name="connsiteY10120" fmla="*/ 310166 h 1957656"/>
                  <a:gd name="connsiteX10121" fmla="*/ 807291 w 2534905"/>
                  <a:gd name="connsiteY10121" fmla="*/ 312233 h 1957656"/>
                  <a:gd name="connsiteX10122" fmla="*/ 798865 w 2534905"/>
                  <a:gd name="connsiteY10122" fmla="*/ 315890 h 1957656"/>
                  <a:gd name="connsiteX10123" fmla="*/ 795050 w 2534905"/>
                  <a:gd name="connsiteY10123" fmla="*/ 319387 h 1957656"/>
                  <a:gd name="connsiteX10124" fmla="*/ 794731 w 2534905"/>
                  <a:gd name="connsiteY10124" fmla="*/ 320500 h 1957656"/>
                  <a:gd name="connsiteX10125" fmla="*/ 796798 w 2534905"/>
                  <a:gd name="connsiteY10125" fmla="*/ 322726 h 1957656"/>
                  <a:gd name="connsiteX10126" fmla="*/ 798229 w 2534905"/>
                  <a:gd name="connsiteY10126" fmla="*/ 323679 h 1957656"/>
                  <a:gd name="connsiteX10127" fmla="*/ 883441 w 2534905"/>
                  <a:gd name="connsiteY10127" fmla="*/ 347526 h 1957656"/>
                  <a:gd name="connsiteX10128" fmla="*/ 895683 w 2534905"/>
                  <a:gd name="connsiteY10128" fmla="*/ 344188 h 1957656"/>
                  <a:gd name="connsiteX10129" fmla="*/ 898385 w 2534905"/>
                  <a:gd name="connsiteY10129" fmla="*/ 341644 h 1957656"/>
                  <a:gd name="connsiteX10130" fmla="*/ 900134 w 2534905"/>
                  <a:gd name="connsiteY10130" fmla="*/ 337987 h 1957656"/>
                  <a:gd name="connsiteX10131" fmla="*/ 900134 w 2534905"/>
                  <a:gd name="connsiteY10131" fmla="*/ 336875 h 1957656"/>
                  <a:gd name="connsiteX10132" fmla="*/ 899021 w 2534905"/>
                  <a:gd name="connsiteY10132" fmla="*/ 336557 h 1957656"/>
                  <a:gd name="connsiteX10133" fmla="*/ 875970 w 2534905"/>
                  <a:gd name="connsiteY10133" fmla="*/ 335126 h 1957656"/>
                  <a:gd name="connsiteX10134" fmla="*/ 868179 w 2534905"/>
                  <a:gd name="connsiteY10134" fmla="*/ 335603 h 1957656"/>
                  <a:gd name="connsiteX10135" fmla="*/ 864046 w 2534905"/>
                  <a:gd name="connsiteY10135" fmla="*/ 336557 h 1957656"/>
                  <a:gd name="connsiteX10136" fmla="*/ 854507 w 2534905"/>
                  <a:gd name="connsiteY10136" fmla="*/ 336080 h 1957656"/>
                  <a:gd name="connsiteX10137" fmla="*/ 823030 w 2534905"/>
                  <a:gd name="connsiteY10137" fmla="*/ 341167 h 1957656"/>
                  <a:gd name="connsiteX10138" fmla="*/ 808721 w 2534905"/>
                  <a:gd name="connsiteY10138" fmla="*/ 345141 h 1957656"/>
                  <a:gd name="connsiteX10139" fmla="*/ 802521 w 2534905"/>
                  <a:gd name="connsiteY10139" fmla="*/ 346572 h 1957656"/>
                  <a:gd name="connsiteX10140" fmla="*/ 797752 w 2534905"/>
                  <a:gd name="connsiteY10140" fmla="*/ 347049 h 1957656"/>
                  <a:gd name="connsiteX10141" fmla="*/ 796957 w 2534905"/>
                  <a:gd name="connsiteY10141" fmla="*/ 347526 h 1957656"/>
                  <a:gd name="connsiteX10142" fmla="*/ 795368 w 2534905"/>
                  <a:gd name="connsiteY10142" fmla="*/ 350229 h 1957656"/>
                  <a:gd name="connsiteX10143" fmla="*/ 795050 w 2534905"/>
                  <a:gd name="connsiteY10143" fmla="*/ 351818 h 1957656"/>
                  <a:gd name="connsiteX10144" fmla="*/ 795050 w 2534905"/>
                  <a:gd name="connsiteY10144" fmla="*/ 353249 h 1957656"/>
                  <a:gd name="connsiteX10145" fmla="*/ 795368 w 2534905"/>
                  <a:gd name="connsiteY10145" fmla="*/ 355316 h 1957656"/>
                  <a:gd name="connsiteX10146" fmla="*/ 797752 w 2534905"/>
                  <a:gd name="connsiteY10146" fmla="*/ 358973 h 1957656"/>
                  <a:gd name="connsiteX10147" fmla="*/ 798388 w 2534905"/>
                  <a:gd name="connsiteY10147" fmla="*/ 361516 h 1957656"/>
                  <a:gd name="connsiteX10148" fmla="*/ 799819 w 2534905"/>
                  <a:gd name="connsiteY10148" fmla="*/ 364219 h 1957656"/>
                  <a:gd name="connsiteX10149" fmla="*/ 799342 w 2534905"/>
                  <a:gd name="connsiteY10149" fmla="*/ 365173 h 1957656"/>
                  <a:gd name="connsiteX10150" fmla="*/ 797911 w 2534905"/>
                  <a:gd name="connsiteY10150" fmla="*/ 366286 h 1957656"/>
                  <a:gd name="connsiteX10151" fmla="*/ 797276 w 2534905"/>
                  <a:gd name="connsiteY10151" fmla="*/ 367557 h 1957656"/>
                  <a:gd name="connsiteX10152" fmla="*/ 797593 w 2534905"/>
                  <a:gd name="connsiteY10152" fmla="*/ 368829 h 1957656"/>
                  <a:gd name="connsiteX10153" fmla="*/ 798547 w 2534905"/>
                  <a:gd name="connsiteY10153" fmla="*/ 370578 h 1957656"/>
                  <a:gd name="connsiteX10154" fmla="*/ 801886 w 2534905"/>
                  <a:gd name="connsiteY10154" fmla="*/ 371850 h 1957656"/>
                  <a:gd name="connsiteX10155" fmla="*/ 805384 w 2534905"/>
                  <a:gd name="connsiteY10155" fmla="*/ 374075 h 1957656"/>
                  <a:gd name="connsiteX10156" fmla="*/ 813491 w 2534905"/>
                  <a:gd name="connsiteY10156" fmla="*/ 375983 h 1957656"/>
                  <a:gd name="connsiteX10157" fmla="*/ 821281 w 2534905"/>
                  <a:gd name="connsiteY10157" fmla="*/ 380912 h 1957656"/>
                  <a:gd name="connsiteX10158" fmla="*/ 826845 w 2534905"/>
                  <a:gd name="connsiteY10158" fmla="*/ 382183 h 1957656"/>
                  <a:gd name="connsiteX10159" fmla="*/ 833363 w 2534905"/>
                  <a:gd name="connsiteY10159" fmla="*/ 382183 h 1957656"/>
                  <a:gd name="connsiteX10160" fmla="*/ 854189 w 2534905"/>
                  <a:gd name="connsiteY10160" fmla="*/ 376937 h 1957656"/>
                  <a:gd name="connsiteX10161" fmla="*/ 858959 w 2534905"/>
                  <a:gd name="connsiteY10161" fmla="*/ 376619 h 1957656"/>
                  <a:gd name="connsiteX10162" fmla="*/ 863728 w 2534905"/>
                  <a:gd name="connsiteY10162" fmla="*/ 377096 h 1957656"/>
                  <a:gd name="connsiteX10163" fmla="*/ 869769 w 2534905"/>
                  <a:gd name="connsiteY10163" fmla="*/ 375824 h 1957656"/>
                  <a:gd name="connsiteX10164" fmla="*/ 878672 w 2534905"/>
                  <a:gd name="connsiteY10164" fmla="*/ 373122 h 1957656"/>
                  <a:gd name="connsiteX10165" fmla="*/ 883600 w 2534905"/>
                  <a:gd name="connsiteY10165" fmla="*/ 371055 h 1957656"/>
                  <a:gd name="connsiteX10166" fmla="*/ 885349 w 2534905"/>
                  <a:gd name="connsiteY10166" fmla="*/ 368193 h 1957656"/>
                  <a:gd name="connsiteX10167" fmla="*/ 885985 w 2534905"/>
                  <a:gd name="connsiteY10167" fmla="*/ 365014 h 1957656"/>
                  <a:gd name="connsiteX10168" fmla="*/ 885985 w 2534905"/>
                  <a:gd name="connsiteY10168" fmla="*/ 359449 h 1957656"/>
                  <a:gd name="connsiteX10169" fmla="*/ 885508 w 2534905"/>
                  <a:gd name="connsiteY10169" fmla="*/ 357860 h 1957656"/>
                  <a:gd name="connsiteX10170" fmla="*/ 884873 w 2534905"/>
                  <a:gd name="connsiteY10170" fmla="*/ 356588 h 1957656"/>
                  <a:gd name="connsiteX10171" fmla="*/ 883760 w 2534905"/>
                  <a:gd name="connsiteY10171" fmla="*/ 355793 h 1957656"/>
                  <a:gd name="connsiteX10172" fmla="*/ 880739 w 2534905"/>
                  <a:gd name="connsiteY10172" fmla="*/ 355157 h 1957656"/>
                  <a:gd name="connsiteX10173" fmla="*/ 868497 w 2534905"/>
                  <a:gd name="connsiteY10173" fmla="*/ 355475 h 1957656"/>
                  <a:gd name="connsiteX10174" fmla="*/ 865795 w 2534905"/>
                  <a:gd name="connsiteY10174" fmla="*/ 354203 h 1957656"/>
                  <a:gd name="connsiteX10175" fmla="*/ 864523 w 2534905"/>
                  <a:gd name="connsiteY10175" fmla="*/ 353090 h 1957656"/>
                  <a:gd name="connsiteX10176" fmla="*/ 864205 w 2534905"/>
                  <a:gd name="connsiteY10176" fmla="*/ 352296 h 1957656"/>
                  <a:gd name="connsiteX10177" fmla="*/ 867544 w 2534905"/>
                  <a:gd name="connsiteY10177" fmla="*/ 350865 h 1957656"/>
                  <a:gd name="connsiteX10178" fmla="*/ 883441 w 2534905"/>
                  <a:gd name="connsiteY10178" fmla="*/ 347844 h 1957656"/>
                  <a:gd name="connsiteX10179" fmla="*/ 1174689 w 2534905"/>
                  <a:gd name="connsiteY10179" fmla="*/ 220344 h 1957656"/>
                  <a:gd name="connsiteX10180" fmla="*/ 1176279 w 2534905"/>
                  <a:gd name="connsiteY10180" fmla="*/ 221298 h 1957656"/>
                  <a:gd name="connsiteX10181" fmla="*/ 1180412 w 2534905"/>
                  <a:gd name="connsiteY10181" fmla="*/ 221616 h 1957656"/>
                  <a:gd name="connsiteX10182" fmla="*/ 1190269 w 2534905"/>
                  <a:gd name="connsiteY10182" fmla="*/ 221139 h 1957656"/>
                  <a:gd name="connsiteX10183" fmla="*/ 1195515 w 2534905"/>
                  <a:gd name="connsiteY10183" fmla="*/ 224318 h 1957656"/>
                  <a:gd name="connsiteX10184" fmla="*/ 1196310 w 2534905"/>
                  <a:gd name="connsiteY10184" fmla="*/ 226703 h 1957656"/>
                  <a:gd name="connsiteX10185" fmla="*/ 1196310 w 2534905"/>
                  <a:gd name="connsiteY10185" fmla="*/ 227975 h 1957656"/>
                  <a:gd name="connsiteX10186" fmla="*/ 1198854 w 2534905"/>
                  <a:gd name="connsiteY10186" fmla="*/ 229405 h 1957656"/>
                  <a:gd name="connsiteX10187" fmla="*/ 1206644 w 2534905"/>
                  <a:gd name="connsiteY10187" fmla="*/ 231949 h 1957656"/>
                  <a:gd name="connsiteX10188" fmla="*/ 1208393 w 2534905"/>
                  <a:gd name="connsiteY10188" fmla="*/ 231949 h 1957656"/>
                  <a:gd name="connsiteX10189" fmla="*/ 1209665 w 2534905"/>
                  <a:gd name="connsiteY10189" fmla="*/ 231154 h 1957656"/>
                  <a:gd name="connsiteX10190" fmla="*/ 1211095 w 2534905"/>
                  <a:gd name="connsiteY10190" fmla="*/ 227975 h 1957656"/>
                  <a:gd name="connsiteX10191" fmla="*/ 1211732 w 2534905"/>
                  <a:gd name="connsiteY10191" fmla="*/ 223682 h 1957656"/>
                  <a:gd name="connsiteX10192" fmla="*/ 1211095 w 2534905"/>
                  <a:gd name="connsiteY10192" fmla="*/ 215097 h 1957656"/>
                  <a:gd name="connsiteX10193" fmla="*/ 1210141 w 2534905"/>
                  <a:gd name="connsiteY10193" fmla="*/ 211441 h 1957656"/>
                  <a:gd name="connsiteX10194" fmla="*/ 1208074 w 2534905"/>
                  <a:gd name="connsiteY10194" fmla="*/ 208579 h 1957656"/>
                  <a:gd name="connsiteX10195" fmla="*/ 1204577 w 2534905"/>
                  <a:gd name="connsiteY10195" fmla="*/ 206672 h 1957656"/>
                  <a:gd name="connsiteX10196" fmla="*/ 1200603 w 2534905"/>
                  <a:gd name="connsiteY10196" fmla="*/ 205877 h 1957656"/>
                  <a:gd name="connsiteX10197" fmla="*/ 1192813 w 2534905"/>
                  <a:gd name="connsiteY10197" fmla="*/ 205877 h 1957656"/>
                  <a:gd name="connsiteX10198" fmla="*/ 1184069 w 2534905"/>
                  <a:gd name="connsiteY10198" fmla="*/ 204605 h 1957656"/>
                  <a:gd name="connsiteX10199" fmla="*/ 1182003 w 2534905"/>
                  <a:gd name="connsiteY10199" fmla="*/ 204923 h 1957656"/>
                  <a:gd name="connsiteX10200" fmla="*/ 1174848 w 2534905"/>
                  <a:gd name="connsiteY10200" fmla="*/ 207943 h 1957656"/>
                  <a:gd name="connsiteX10201" fmla="*/ 1174054 w 2534905"/>
                  <a:gd name="connsiteY10201" fmla="*/ 208738 h 1957656"/>
                  <a:gd name="connsiteX10202" fmla="*/ 1172782 w 2534905"/>
                  <a:gd name="connsiteY10202" fmla="*/ 212077 h 1957656"/>
                  <a:gd name="connsiteX10203" fmla="*/ 1172782 w 2534905"/>
                  <a:gd name="connsiteY10203" fmla="*/ 213985 h 1957656"/>
                  <a:gd name="connsiteX10204" fmla="*/ 1173576 w 2534905"/>
                  <a:gd name="connsiteY10204" fmla="*/ 219390 h 1957656"/>
                  <a:gd name="connsiteX10205" fmla="*/ 1174530 w 2534905"/>
                  <a:gd name="connsiteY10205" fmla="*/ 220662 h 1957656"/>
                  <a:gd name="connsiteX10206" fmla="*/ 1017301 w 2534905"/>
                  <a:gd name="connsiteY10206" fmla="*/ 276463 h 1957656"/>
                  <a:gd name="connsiteX10207" fmla="*/ 1023819 w 2534905"/>
                  <a:gd name="connsiteY10207" fmla="*/ 276463 h 1957656"/>
                  <a:gd name="connsiteX10208" fmla="*/ 1035583 w 2534905"/>
                  <a:gd name="connsiteY10208" fmla="*/ 275350 h 1957656"/>
                  <a:gd name="connsiteX10209" fmla="*/ 1040034 w 2534905"/>
                  <a:gd name="connsiteY10209" fmla="*/ 276940 h 1957656"/>
                  <a:gd name="connsiteX10210" fmla="*/ 1040353 w 2534905"/>
                  <a:gd name="connsiteY10210" fmla="*/ 279166 h 1957656"/>
                  <a:gd name="connsiteX10211" fmla="*/ 1035743 w 2534905"/>
                  <a:gd name="connsiteY10211" fmla="*/ 285684 h 1957656"/>
                  <a:gd name="connsiteX10212" fmla="*/ 1033517 w 2534905"/>
                  <a:gd name="connsiteY10212" fmla="*/ 287909 h 1957656"/>
                  <a:gd name="connsiteX10213" fmla="*/ 1033517 w 2534905"/>
                  <a:gd name="connsiteY10213" fmla="*/ 289658 h 1957656"/>
                  <a:gd name="connsiteX10214" fmla="*/ 1035583 w 2534905"/>
                  <a:gd name="connsiteY10214" fmla="*/ 290930 h 1957656"/>
                  <a:gd name="connsiteX10215" fmla="*/ 1037809 w 2534905"/>
                  <a:gd name="connsiteY10215" fmla="*/ 290930 h 1957656"/>
                  <a:gd name="connsiteX10216" fmla="*/ 1040194 w 2534905"/>
                  <a:gd name="connsiteY10216" fmla="*/ 289817 h 1957656"/>
                  <a:gd name="connsiteX10217" fmla="*/ 1050050 w 2534905"/>
                  <a:gd name="connsiteY10217" fmla="*/ 281550 h 1957656"/>
                  <a:gd name="connsiteX10218" fmla="*/ 1057045 w 2534905"/>
                  <a:gd name="connsiteY10218" fmla="*/ 279325 h 1957656"/>
                  <a:gd name="connsiteX10219" fmla="*/ 1058158 w 2534905"/>
                  <a:gd name="connsiteY10219" fmla="*/ 279642 h 1957656"/>
                  <a:gd name="connsiteX10220" fmla="*/ 1061179 w 2534905"/>
                  <a:gd name="connsiteY10220" fmla="*/ 282027 h 1957656"/>
                  <a:gd name="connsiteX10221" fmla="*/ 1064677 w 2534905"/>
                  <a:gd name="connsiteY10221" fmla="*/ 283935 h 1957656"/>
                  <a:gd name="connsiteX10222" fmla="*/ 1064994 w 2534905"/>
                  <a:gd name="connsiteY10222" fmla="*/ 284889 h 1957656"/>
                  <a:gd name="connsiteX10223" fmla="*/ 1057045 w 2534905"/>
                  <a:gd name="connsiteY10223" fmla="*/ 290612 h 1957656"/>
                  <a:gd name="connsiteX10224" fmla="*/ 1055932 w 2534905"/>
                  <a:gd name="connsiteY10224" fmla="*/ 291725 h 1957656"/>
                  <a:gd name="connsiteX10225" fmla="*/ 1056250 w 2534905"/>
                  <a:gd name="connsiteY10225" fmla="*/ 292679 h 1957656"/>
                  <a:gd name="connsiteX10226" fmla="*/ 1061338 w 2534905"/>
                  <a:gd name="connsiteY10226" fmla="*/ 293792 h 1957656"/>
                  <a:gd name="connsiteX10227" fmla="*/ 1075487 w 2534905"/>
                  <a:gd name="connsiteY10227" fmla="*/ 293474 h 1957656"/>
                  <a:gd name="connsiteX10228" fmla="*/ 1078667 w 2534905"/>
                  <a:gd name="connsiteY10228" fmla="*/ 294586 h 1957656"/>
                  <a:gd name="connsiteX10229" fmla="*/ 1079779 w 2534905"/>
                  <a:gd name="connsiteY10229" fmla="*/ 295540 h 1957656"/>
                  <a:gd name="connsiteX10230" fmla="*/ 1074215 w 2534905"/>
                  <a:gd name="connsiteY10230" fmla="*/ 298243 h 1957656"/>
                  <a:gd name="connsiteX10231" fmla="*/ 1063723 w 2534905"/>
                  <a:gd name="connsiteY10231" fmla="*/ 300151 h 1957656"/>
                  <a:gd name="connsiteX10232" fmla="*/ 1061020 w 2534905"/>
                  <a:gd name="connsiteY10232" fmla="*/ 301899 h 1957656"/>
                  <a:gd name="connsiteX10233" fmla="*/ 1073420 w 2534905"/>
                  <a:gd name="connsiteY10233" fmla="*/ 302694 h 1957656"/>
                  <a:gd name="connsiteX10234" fmla="*/ 1076441 w 2534905"/>
                  <a:gd name="connsiteY10234" fmla="*/ 304602 h 1957656"/>
                  <a:gd name="connsiteX10235" fmla="*/ 1073897 w 2534905"/>
                  <a:gd name="connsiteY10235" fmla="*/ 308100 h 1957656"/>
                  <a:gd name="connsiteX10236" fmla="*/ 1068333 w 2534905"/>
                  <a:gd name="connsiteY10236" fmla="*/ 309371 h 1957656"/>
                  <a:gd name="connsiteX10237" fmla="*/ 1055456 w 2534905"/>
                  <a:gd name="connsiteY10237" fmla="*/ 308100 h 1957656"/>
                  <a:gd name="connsiteX10238" fmla="*/ 1040671 w 2534905"/>
                  <a:gd name="connsiteY10238" fmla="*/ 305556 h 1957656"/>
                  <a:gd name="connsiteX10239" fmla="*/ 1037968 w 2534905"/>
                  <a:gd name="connsiteY10239" fmla="*/ 306033 h 1957656"/>
                  <a:gd name="connsiteX10240" fmla="*/ 1035424 w 2534905"/>
                  <a:gd name="connsiteY10240" fmla="*/ 307305 h 1957656"/>
                  <a:gd name="connsiteX10241" fmla="*/ 1032881 w 2534905"/>
                  <a:gd name="connsiteY10241" fmla="*/ 309530 h 1957656"/>
                  <a:gd name="connsiteX10242" fmla="*/ 1033198 w 2534905"/>
                  <a:gd name="connsiteY10242" fmla="*/ 312710 h 1957656"/>
                  <a:gd name="connsiteX10243" fmla="*/ 1036219 w 2534905"/>
                  <a:gd name="connsiteY10243" fmla="*/ 316843 h 1957656"/>
                  <a:gd name="connsiteX10244" fmla="*/ 1039558 w 2534905"/>
                  <a:gd name="connsiteY10244" fmla="*/ 320023 h 1957656"/>
                  <a:gd name="connsiteX10245" fmla="*/ 1046712 w 2534905"/>
                  <a:gd name="connsiteY10245" fmla="*/ 323679 h 1957656"/>
                  <a:gd name="connsiteX10246" fmla="*/ 1052117 w 2534905"/>
                  <a:gd name="connsiteY10246" fmla="*/ 325269 h 1957656"/>
                  <a:gd name="connsiteX10247" fmla="*/ 1062927 w 2534905"/>
                  <a:gd name="connsiteY10247" fmla="*/ 325905 h 1957656"/>
                  <a:gd name="connsiteX10248" fmla="*/ 1070718 w 2534905"/>
                  <a:gd name="connsiteY10248" fmla="*/ 322249 h 1957656"/>
                  <a:gd name="connsiteX10249" fmla="*/ 1097903 w 2534905"/>
                  <a:gd name="connsiteY10249" fmla="*/ 319069 h 1957656"/>
                  <a:gd name="connsiteX10250" fmla="*/ 1096313 w 2534905"/>
                  <a:gd name="connsiteY10250" fmla="*/ 321613 h 1957656"/>
                  <a:gd name="connsiteX10251" fmla="*/ 1096631 w 2534905"/>
                  <a:gd name="connsiteY10251" fmla="*/ 323043 h 1957656"/>
                  <a:gd name="connsiteX10252" fmla="*/ 1098062 w 2534905"/>
                  <a:gd name="connsiteY10252" fmla="*/ 324951 h 1957656"/>
                  <a:gd name="connsiteX10253" fmla="*/ 1099651 w 2534905"/>
                  <a:gd name="connsiteY10253" fmla="*/ 326223 h 1957656"/>
                  <a:gd name="connsiteX10254" fmla="*/ 1101401 w 2534905"/>
                  <a:gd name="connsiteY10254" fmla="*/ 326700 h 1957656"/>
                  <a:gd name="connsiteX10255" fmla="*/ 1110621 w 2534905"/>
                  <a:gd name="connsiteY10255" fmla="*/ 325110 h 1957656"/>
                  <a:gd name="connsiteX10256" fmla="*/ 1117139 w 2534905"/>
                  <a:gd name="connsiteY10256" fmla="*/ 324792 h 1957656"/>
                  <a:gd name="connsiteX10257" fmla="*/ 1123657 w 2534905"/>
                  <a:gd name="connsiteY10257" fmla="*/ 325746 h 1957656"/>
                  <a:gd name="connsiteX10258" fmla="*/ 1138919 w 2534905"/>
                  <a:gd name="connsiteY10258" fmla="*/ 329721 h 1957656"/>
                  <a:gd name="connsiteX10259" fmla="*/ 1145278 w 2534905"/>
                  <a:gd name="connsiteY10259" fmla="*/ 330039 h 1957656"/>
                  <a:gd name="connsiteX10260" fmla="*/ 1148617 w 2534905"/>
                  <a:gd name="connsiteY10260" fmla="*/ 334013 h 1957656"/>
                  <a:gd name="connsiteX10261" fmla="*/ 1152432 w 2534905"/>
                  <a:gd name="connsiteY10261" fmla="*/ 336716 h 1957656"/>
                  <a:gd name="connsiteX10262" fmla="*/ 1152909 w 2534905"/>
                  <a:gd name="connsiteY10262" fmla="*/ 337669 h 1957656"/>
                  <a:gd name="connsiteX10263" fmla="*/ 1153863 w 2534905"/>
                  <a:gd name="connsiteY10263" fmla="*/ 342439 h 1957656"/>
                  <a:gd name="connsiteX10264" fmla="*/ 1154499 w 2534905"/>
                  <a:gd name="connsiteY10264" fmla="*/ 343552 h 1957656"/>
                  <a:gd name="connsiteX10265" fmla="*/ 1156725 w 2534905"/>
                  <a:gd name="connsiteY10265" fmla="*/ 346413 h 1957656"/>
                  <a:gd name="connsiteX10266" fmla="*/ 1159427 w 2534905"/>
                  <a:gd name="connsiteY10266" fmla="*/ 348798 h 1957656"/>
                  <a:gd name="connsiteX10267" fmla="*/ 1168330 w 2534905"/>
                  <a:gd name="connsiteY10267" fmla="*/ 352454 h 1957656"/>
                  <a:gd name="connsiteX10268" fmla="*/ 1177551 w 2534905"/>
                  <a:gd name="connsiteY10268" fmla="*/ 354839 h 1957656"/>
                  <a:gd name="connsiteX10269" fmla="*/ 1186135 w 2534905"/>
                  <a:gd name="connsiteY10269" fmla="*/ 352931 h 1957656"/>
                  <a:gd name="connsiteX10270" fmla="*/ 1195197 w 2534905"/>
                  <a:gd name="connsiteY10270" fmla="*/ 351978 h 1957656"/>
                  <a:gd name="connsiteX10271" fmla="*/ 1200285 w 2534905"/>
                  <a:gd name="connsiteY10271" fmla="*/ 350865 h 1957656"/>
                  <a:gd name="connsiteX10272" fmla="*/ 1201398 w 2534905"/>
                  <a:gd name="connsiteY10272" fmla="*/ 349593 h 1957656"/>
                  <a:gd name="connsiteX10273" fmla="*/ 1203305 w 2534905"/>
                  <a:gd name="connsiteY10273" fmla="*/ 344029 h 1957656"/>
                  <a:gd name="connsiteX10274" fmla="*/ 1205054 w 2534905"/>
                  <a:gd name="connsiteY10274" fmla="*/ 342121 h 1957656"/>
                  <a:gd name="connsiteX10275" fmla="*/ 1205054 w 2534905"/>
                  <a:gd name="connsiteY10275" fmla="*/ 341008 h 1957656"/>
                  <a:gd name="connsiteX10276" fmla="*/ 1203464 w 2534905"/>
                  <a:gd name="connsiteY10276" fmla="*/ 337511 h 1957656"/>
                  <a:gd name="connsiteX10277" fmla="*/ 1201238 w 2534905"/>
                  <a:gd name="connsiteY10277" fmla="*/ 334649 h 1957656"/>
                  <a:gd name="connsiteX10278" fmla="*/ 1188839 w 2534905"/>
                  <a:gd name="connsiteY10278" fmla="*/ 324474 h 1957656"/>
                  <a:gd name="connsiteX10279" fmla="*/ 1183433 w 2534905"/>
                  <a:gd name="connsiteY10279" fmla="*/ 323043 h 1957656"/>
                  <a:gd name="connsiteX10280" fmla="*/ 1182638 w 2534905"/>
                  <a:gd name="connsiteY10280" fmla="*/ 321613 h 1957656"/>
                  <a:gd name="connsiteX10281" fmla="*/ 1182957 w 2534905"/>
                  <a:gd name="connsiteY10281" fmla="*/ 319069 h 1957656"/>
                  <a:gd name="connsiteX10282" fmla="*/ 1182957 w 2534905"/>
                  <a:gd name="connsiteY10282" fmla="*/ 317320 h 1957656"/>
                  <a:gd name="connsiteX10283" fmla="*/ 1180731 w 2534905"/>
                  <a:gd name="connsiteY10283" fmla="*/ 314459 h 1957656"/>
                  <a:gd name="connsiteX10284" fmla="*/ 1181525 w 2534905"/>
                  <a:gd name="connsiteY10284" fmla="*/ 313346 h 1957656"/>
                  <a:gd name="connsiteX10285" fmla="*/ 1185500 w 2534905"/>
                  <a:gd name="connsiteY10285" fmla="*/ 310961 h 1957656"/>
                  <a:gd name="connsiteX10286" fmla="*/ 1186931 w 2534905"/>
                  <a:gd name="connsiteY10286" fmla="*/ 307782 h 1957656"/>
                  <a:gd name="connsiteX10287" fmla="*/ 1188361 w 2534905"/>
                  <a:gd name="connsiteY10287" fmla="*/ 306669 h 1957656"/>
                  <a:gd name="connsiteX10288" fmla="*/ 1187567 w 2534905"/>
                  <a:gd name="connsiteY10288" fmla="*/ 305397 h 1957656"/>
                  <a:gd name="connsiteX10289" fmla="*/ 1182638 w 2534905"/>
                  <a:gd name="connsiteY10289" fmla="*/ 303012 h 1957656"/>
                  <a:gd name="connsiteX10290" fmla="*/ 1175961 w 2534905"/>
                  <a:gd name="connsiteY10290" fmla="*/ 296176 h 1957656"/>
                  <a:gd name="connsiteX10291" fmla="*/ 1163879 w 2534905"/>
                  <a:gd name="connsiteY10291" fmla="*/ 290294 h 1957656"/>
                  <a:gd name="connsiteX10292" fmla="*/ 1150048 w 2534905"/>
                  <a:gd name="connsiteY10292" fmla="*/ 292679 h 1957656"/>
                  <a:gd name="connsiteX10293" fmla="*/ 1144007 w 2534905"/>
                  <a:gd name="connsiteY10293" fmla="*/ 291566 h 1957656"/>
                  <a:gd name="connsiteX10294" fmla="*/ 1143529 w 2534905"/>
                  <a:gd name="connsiteY10294" fmla="*/ 290135 h 1957656"/>
                  <a:gd name="connsiteX10295" fmla="*/ 1144483 w 2534905"/>
                  <a:gd name="connsiteY10295" fmla="*/ 287909 h 1957656"/>
                  <a:gd name="connsiteX10296" fmla="*/ 1146868 w 2534905"/>
                  <a:gd name="connsiteY10296" fmla="*/ 284253 h 1957656"/>
                  <a:gd name="connsiteX10297" fmla="*/ 1146868 w 2534905"/>
                  <a:gd name="connsiteY10297" fmla="*/ 282663 h 1957656"/>
                  <a:gd name="connsiteX10298" fmla="*/ 1145278 w 2534905"/>
                  <a:gd name="connsiteY10298" fmla="*/ 281232 h 1957656"/>
                  <a:gd name="connsiteX10299" fmla="*/ 1143688 w 2534905"/>
                  <a:gd name="connsiteY10299" fmla="*/ 280437 h 1957656"/>
                  <a:gd name="connsiteX10300" fmla="*/ 1139238 w 2534905"/>
                  <a:gd name="connsiteY10300" fmla="*/ 279801 h 1957656"/>
                  <a:gd name="connsiteX10301" fmla="*/ 1127631 w 2534905"/>
                  <a:gd name="connsiteY10301" fmla="*/ 273601 h 1957656"/>
                  <a:gd name="connsiteX10302" fmla="*/ 1122703 w 2534905"/>
                  <a:gd name="connsiteY10302" fmla="*/ 272965 h 1957656"/>
                  <a:gd name="connsiteX10303" fmla="*/ 1119842 w 2534905"/>
                  <a:gd name="connsiteY10303" fmla="*/ 273601 h 1957656"/>
                  <a:gd name="connsiteX10304" fmla="*/ 1113641 w 2534905"/>
                  <a:gd name="connsiteY10304" fmla="*/ 276145 h 1957656"/>
                  <a:gd name="connsiteX10305" fmla="*/ 1107759 w 2534905"/>
                  <a:gd name="connsiteY10305" fmla="*/ 277894 h 1957656"/>
                  <a:gd name="connsiteX10306" fmla="*/ 1107283 w 2534905"/>
                  <a:gd name="connsiteY10306" fmla="*/ 281550 h 1957656"/>
                  <a:gd name="connsiteX10307" fmla="*/ 1106805 w 2534905"/>
                  <a:gd name="connsiteY10307" fmla="*/ 282822 h 1957656"/>
                  <a:gd name="connsiteX10308" fmla="*/ 1104739 w 2534905"/>
                  <a:gd name="connsiteY10308" fmla="*/ 284889 h 1957656"/>
                  <a:gd name="connsiteX10309" fmla="*/ 1102355 w 2534905"/>
                  <a:gd name="connsiteY10309" fmla="*/ 286320 h 1957656"/>
                  <a:gd name="connsiteX10310" fmla="*/ 1101877 w 2534905"/>
                  <a:gd name="connsiteY10310" fmla="*/ 284889 h 1957656"/>
                  <a:gd name="connsiteX10311" fmla="*/ 1102195 w 2534905"/>
                  <a:gd name="connsiteY10311" fmla="*/ 282981 h 1957656"/>
                  <a:gd name="connsiteX10312" fmla="*/ 1101718 w 2534905"/>
                  <a:gd name="connsiteY10312" fmla="*/ 282186 h 1957656"/>
                  <a:gd name="connsiteX10313" fmla="*/ 1097903 w 2534905"/>
                  <a:gd name="connsiteY10313" fmla="*/ 280437 h 1957656"/>
                  <a:gd name="connsiteX10314" fmla="*/ 1099334 w 2534905"/>
                  <a:gd name="connsiteY10314" fmla="*/ 279007 h 1957656"/>
                  <a:gd name="connsiteX10315" fmla="*/ 1100288 w 2534905"/>
                  <a:gd name="connsiteY10315" fmla="*/ 276622 h 1957656"/>
                  <a:gd name="connsiteX10316" fmla="*/ 1100605 w 2534905"/>
                  <a:gd name="connsiteY10316" fmla="*/ 274873 h 1957656"/>
                  <a:gd name="connsiteX10317" fmla="*/ 1100605 w 2534905"/>
                  <a:gd name="connsiteY10317" fmla="*/ 273442 h 1957656"/>
                  <a:gd name="connsiteX10318" fmla="*/ 1100129 w 2534905"/>
                  <a:gd name="connsiteY10318" fmla="*/ 272330 h 1957656"/>
                  <a:gd name="connsiteX10319" fmla="*/ 1092656 w 2534905"/>
                  <a:gd name="connsiteY10319" fmla="*/ 263586 h 1957656"/>
                  <a:gd name="connsiteX10320" fmla="*/ 1084707 w 2534905"/>
                  <a:gd name="connsiteY10320" fmla="*/ 259452 h 1957656"/>
                  <a:gd name="connsiteX10321" fmla="*/ 1078030 w 2534905"/>
                  <a:gd name="connsiteY10321" fmla="*/ 258180 h 1957656"/>
                  <a:gd name="connsiteX10322" fmla="*/ 1069922 w 2534905"/>
                  <a:gd name="connsiteY10322" fmla="*/ 255796 h 1957656"/>
                  <a:gd name="connsiteX10323" fmla="*/ 1062451 w 2534905"/>
                  <a:gd name="connsiteY10323" fmla="*/ 256114 h 1957656"/>
                  <a:gd name="connsiteX10324" fmla="*/ 1037173 w 2534905"/>
                  <a:gd name="connsiteY10324" fmla="*/ 258498 h 1957656"/>
                  <a:gd name="connsiteX10325" fmla="*/ 1021593 w 2534905"/>
                  <a:gd name="connsiteY10325" fmla="*/ 257703 h 1957656"/>
                  <a:gd name="connsiteX10326" fmla="*/ 1020162 w 2534905"/>
                  <a:gd name="connsiteY10326" fmla="*/ 259134 h 1957656"/>
                  <a:gd name="connsiteX10327" fmla="*/ 1017937 w 2534905"/>
                  <a:gd name="connsiteY10327" fmla="*/ 262950 h 1957656"/>
                  <a:gd name="connsiteX10328" fmla="*/ 1016347 w 2534905"/>
                  <a:gd name="connsiteY10328" fmla="*/ 268037 h 1957656"/>
                  <a:gd name="connsiteX10329" fmla="*/ 1016029 w 2534905"/>
                  <a:gd name="connsiteY10329" fmla="*/ 271217 h 1957656"/>
                  <a:gd name="connsiteX10330" fmla="*/ 1016347 w 2534905"/>
                  <a:gd name="connsiteY10330" fmla="*/ 274555 h 1957656"/>
                  <a:gd name="connsiteX10331" fmla="*/ 1017301 w 2534905"/>
                  <a:gd name="connsiteY10331" fmla="*/ 276304 h 1957656"/>
                  <a:gd name="connsiteX10332" fmla="*/ 1008398 w 2534905"/>
                  <a:gd name="connsiteY10332" fmla="*/ 368670 h 1957656"/>
                  <a:gd name="connsiteX10333" fmla="*/ 1011259 w 2534905"/>
                  <a:gd name="connsiteY10333" fmla="*/ 371055 h 1957656"/>
                  <a:gd name="connsiteX10334" fmla="*/ 1012691 w 2534905"/>
                  <a:gd name="connsiteY10334" fmla="*/ 375029 h 1957656"/>
                  <a:gd name="connsiteX10335" fmla="*/ 1016665 w 2534905"/>
                  <a:gd name="connsiteY10335" fmla="*/ 381706 h 1957656"/>
                  <a:gd name="connsiteX10336" fmla="*/ 1021752 w 2534905"/>
                  <a:gd name="connsiteY10336" fmla="*/ 387748 h 1957656"/>
                  <a:gd name="connsiteX10337" fmla="*/ 1026522 w 2534905"/>
                  <a:gd name="connsiteY10337" fmla="*/ 392199 h 1957656"/>
                  <a:gd name="connsiteX10338" fmla="*/ 1032245 w 2534905"/>
                  <a:gd name="connsiteY10338" fmla="*/ 393312 h 1957656"/>
                  <a:gd name="connsiteX10339" fmla="*/ 1040988 w 2534905"/>
                  <a:gd name="connsiteY10339" fmla="*/ 395855 h 1957656"/>
                  <a:gd name="connsiteX10340" fmla="*/ 1045440 w 2534905"/>
                  <a:gd name="connsiteY10340" fmla="*/ 394743 h 1957656"/>
                  <a:gd name="connsiteX10341" fmla="*/ 1047348 w 2534905"/>
                  <a:gd name="connsiteY10341" fmla="*/ 393471 h 1957656"/>
                  <a:gd name="connsiteX10342" fmla="*/ 1048461 w 2534905"/>
                  <a:gd name="connsiteY10342" fmla="*/ 389973 h 1957656"/>
                  <a:gd name="connsiteX10343" fmla="*/ 1048461 w 2534905"/>
                  <a:gd name="connsiteY10343" fmla="*/ 388224 h 1957656"/>
                  <a:gd name="connsiteX10344" fmla="*/ 1047189 w 2534905"/>
                  <a:gd name="connsiteY10344" fmla="*/ 384568 h 1957656"/>
                  <a:gd name="connsiteX10345" fmla="*/ 1046076 w 2534905"/>
                  <a:gd name="connsiteY10345" fmla="*/ 382819 h 1957656"/>
                  <a:gd name="connsiteX10346" fmla="*/ 1039558 w 2534905"/>
                  <a:gd name="connsiteY10346" fmla="*/ 378209 h 1957656"/>
                  <a:gd name="connsiteX10347" fmla="*/ 1034311 w 2534905"/>
                  <a:gd name="connsiteY10347" fmla="*/ 377891 h 1957656"/>
                  <a:gd name="connsiteX10348" fmla="*/ 1033198 w 2534905"/>
                  <a:gd name="connsiteY10348" fmla="*/ 375983 h 1957656"/>
                  <a:gd name="connsiteX10349" fmla="*/ 1032881 w 2534905"/>
                  <a:gd name="connsiteY10349" fmla="*/ 372486 h 1957656"/>
                  <a:gd name="connsiteX10350" fmla="*/ 1030973 w 2534905"/>
                  <a:gd name="connsiteY10350" fmla="*/ 369942 h 1957656"/>
                  <a:gd name="connsiteX10351" fmla="*/ 1024773 w 2534905"/>
                  <a:gd name="connsiteY10351" fmla="*/ 364219 h 1957656"/>
                  <a:gd name="connsiteX10352" fmla="*/ 1020004 w 2534905"/>
                  <a:gd name="connsiteY10352" fmla="*/ 360562 h 1957656"/>
                  <a:gd name="connsiteX10353" fmla="*/ 1016188 w 2534905"/>
                  <a:gd name="connsiteY10353" fmla="*/ 358337 h 1957656"/>
                  <a:gd name="connsiteX10354" fmla="*/ 1008239 w 2534905"/>
                  <a:gd name="connsiteY10354" fmla="*/ 357224 h 1957656"/>
                  <a:gd name="connsiteX10355" fmla="*/ 1003310 w 2534905"/>
                  <a:gd name="connsiteY10355" fmla="*/ 358178 h 1957656"/>
                  <a:gd name="connsiteX10356" fmla="*/ 1002357 w 2534905"/>
                  <a:gd name="connsiteY10356" fmla="*/ 359132 h 1957656"/>
                  <a:gd name="connsiteX10357" fmla="*/ 1007603 w 2534905"/>
                  <a:gd name="connsiteY10357" fmla="*/ 365173 h 1957656"/>
                  <a:gd name="connsiteX10358" fmla="*/ 1008557 w 2534905"/>
                  <a:gd name="connsiteY10358" fmla="*/ 368988 h 1957656"/>
                  <a:gd name="connsiteX10359" fmla="*/ 1471660 w 2534905"/>
                  <a:gd name="connsiteY10359" fmla="*/ 420974 h 1957656"/>
                  <a:gd name="connsiteX10360" fmla="*/ 1472138 w 2534905"/>
                  <a:gd name="connsiteY10360" fmla="*/ 419861 h 1957656"/>
                  <a:gd name="connsiteX10361" fmla="*/ 1472138 w 2534905"/>
                  <a:gd name="connsiteY10361" fmla="*/ 418589 h 1957656"/>
                  <a:gd name="connsiteX10362" fmla="*/ 1471183 w 2534905"/>
                  <a:gd name="connsiteY10362" fmla="*/ 417318 h 1957656"/>
                  <a:gd name="connsiteX10363" fmla="*/ 1469753 w 2534905"/>
                  <a:gd name="connsiteY10363" fmla="*/ 416205 h 1957656"/>
                  <a:gd name="connsiteX10364" fmla="*/ 1464824 w 2534905"/>
                  <a:gd name="connsiteY10364" fmla="*/ 412866 h 1957656"/>
                  <a:gd name="connsiteX10365" fmla="*/ 1459419 w 2534905"/>
                  <a:gd name="connsiteY10365" fmla="*/ 412866 h 1957656"/>
                  <a:gd name="connsiteX10366" fmla="*/ 1451629 w 2534905"/>
                  <a:gd name="connsiteY10366" fmla="*/ 414456 h 1957656"/>
                  <a:gd name="connsiteX10367" fmla="*/ 1448291 w 2534905"/>
                  <a:gd name="connsiteY10367" fmla="*/ 415728 h 1957656"/>
                  <a:gd name="connsiteX10368" fmla="*/ 1447178 w 2534905"/>
                  <a:gd name="connsiteY10368" fmla="*/ 417794 h 1957656"/>
                  <a:gd name="connsiteX10369" fmla="*/ 1447178 w 2534905"/>
                  <a:gd name="connsiteY10369" fmla="*/ 418907 h 1957656"/>
                  <a:gd name="connsiteX10370" fmla="*/ 1450675 w 2534905"/>
                  <a:gd name="connsiteY10370" fmla="*/ 423200 h 1957656"/>
                  <a:gd name="connsiteX10371" fmla="*/ 1454968 w 2534905"/>
                  <a:gd name="connsiteY10371" fmla="*/ 428128 h 1957656"/>
                  <a:gd name="connsiteX10372" fmla="*/ 1458624 w 2534905"/>
                  <a:gd name="connsiteY10372" fmla="*/ 431467 h 1957656"/>
                  <a:gd name="connsiteX10373" fmla="*/ 1461804 w 2534905"/>
                  <a:gd name="connsiteY10373" fmla="*/ 433215 h 1957656"/>
                  <a:gd name="connsiteX10374" fmla="*/ 1464030 w 2534905"/>
                  <a:gd name="connsiteY10374" fmla="*/ 433692 h 1957656"/>
                  <a:gd name="connsiteX10375" fmla="*/ 1465460 w 2534905"/>
                  <a:gd name="connsiteY10375" fmla="*/ 432897 h 1957656"/>
                  <a:gd name="connsiteX10376" fmla="*/ 1469753 w 2534905"/>
                  <a:gd name="connsiteY10376" fmla="*/ 433374 h 1957656"/>
                  <a:gd name="connsiteX10377" fmla="*/ 1471025 w 2534905"/>
                  <a:gd name="connsiteY10377" fmla="*/ 432579 h 1957656"/>
                  <a:gd name="connsiteX10378" fmla="*/ 1471025 w 2534905"/>
                  <a:gd name="connsiteY10378" fmla="*/ 431785 h 1957656"/>
                  <a:gd name="connsiteX10379" fmla="*/ 1469753 w 2534905"/>
                  <a:gd name="connsiteY10379" fmla="*/ 430990 h 1957656"/>
                  <a:gd name="connsiteX10380" fmla="*/ 1468799 w 2534905"/>
                  <a:gd name="connsiteY10380" fmla="*/ 429400 h 1957656"/>
                  <a:gd name="connsiteX10381" fmla="*/ 1468321 w 2534905"/>
                  <a:gd name="connsiteY10381" fmla="*/ 426856 h 1957656"/>
                  <a:gd name="connsiteX10382" fmla="*/ 1468321 w 2534905"/>
                  <a:gd name="connsiteY10382" fmla="*/ 425107 h 1957656"/>
                  <a:gd name="connsiteX10383" fmla="*/ 1469275 w 2534905"/>
                  <a:gd name="connsiteY10383" fmla="*/ 423359 h 1957656"/>
                  <a:gd name="connsiteX10384" fmla="*/ 1471501 w 2534905"/>
                  <a:gd name="connsiteY10384" fmla="*/ 420815 h 1957656"/>
                  <a:gd name="connsiteX10385" fmla="*/ 756894 w 2534905"/>
                  <a:gd name="connsiteY10385" fmla="*/ 355952 h 1957656"/>
                  <a:gd name="connsiteX10386" fmla="*/ 766115 w 2534905"/>
                  <a:gd name="connsiteY10386" fmla="*/ 358973 h 1957656"/>
                  <a:gd name="connsiteX10387" fmla="*/ 771362 w 2534905"/>
                  <a:gd name="connsiteY10387" fmla="*/ 358973 h 1957656"/>
                  <a:gd name="connsiteX10388" fmla="*/ 779152 w 2534905"/>
                  <a:gd name="connsiteY10388" fmla="*/ 356906 h 1957656"/>
                  <a:gd name="connsiteX10389" fmla="*/ 782172 w 2534905"/>
                  <a:gd name="connsiteY10389" fmla="*/ 355634 h 1957656"/>
                  <a:gd name="connsiteX10390" fmla="*/ 785193 w 2534905"/>
                  <a:gd name="connsiteY10390" fmla="*/ 353249 h 1957656"/>
                  <a:gd name="connsiteX10391" fmla="*/ 785193 w 2534905"/>
                  <a:gd name="connsiteY10391" fmla="*/ 352137 h 1957656"/>
                  <a:gd name="connsiteX10392" fmla="*/ 782967 w 2534905"/>
                  <a:gd name="connsiteY10392" fmla="*/ 349911 h 1957656"/>
                  <a:gd name="connsiteX10393" fmla="*/ 782332 w 2534905"/>
                  <a:gd name="connsiteY10393" fmla="*/ 348639 h 1957656"/>
                  <a:gd name="connsiteX10394" fmla="*/ 781059 w 2534905"/>
                  <a:gd name="connsiteY10394" fmla="*/ 347844 h 1957656"/>
                  <a:gd name="connsiteX10395" fmla="*/ 777403 w 2534905"/>
                  <a:gd name="connsiteY10395" fmla="*/ 347049 h 1957656"/>
                  <a:gd name="connsiteX10396" fmla="*/ 771998 w 2534905"/>
                  <a:gd name="connsiteY10396" fmla="*/ 343234 h 1957656"/>
                  <a:gd name="connsiteX10397" fmla="*/ 769295 w 2534905"/>
                  <a:gd name="connsiteY10397" fmla="*/ 341962 h 1957656"/>
                  <a:gd name="connsiteX10398" fmla="*/ 766434 w 2534905"/>
                  <a:gd name="connsiteY10398" fmla="*/ 341644 h 1957656"/>
                  <a:gd name="connsiteX10399" fmla="*/ 765797 w 2534905"/>
                  <a:gd name="connsiteY10399" fmla="*/ 339895 h 1957656"/>
                  <a:gd name="connsiteX10400" fmla="*/ 765797 w 2534905"/>
                  <a:gd name="connsiteY10400" fmla="*/ 337987 h 1957656"/>
                  <a:gd name="connsiteX10401" fmla="*/ 765002 w 2534905"/>
                  <a:gd name="connsiteY10401" fmla="*/ 337034 h 1957656"/>
                  <a:gd name="connsiteX10402" fmla="*/ 757054 w 2534905"/>
                  <a:gd name="connsiteY10402" fmla="*/ 339418 h 1957656"/>
                  <a:gd name="connsiteX10403" fmla="*/ 753557 w 2534905"/>
                  <a:gd name="connsiteY10403" fmla="*/ 341008 h 1957656"/>
                  <a:gd name="connsiteX10404" fmla="*/ 751807 w 2534905"/>
                  <a:gd name="connsiteY10404" fmla="*/ 342439 h 1957656"/>
                  <a:gd name="connsiteX10405" fmla="*/ 748946 w 2534905"/>
                  <a:gd name="connsiteY10405" fmla="*/ 343393 h 1957656"/>
                  <a:gd name="connsiteX10406" fmla="*/ 744971 w 2534905"/>
                  <a:gd name="connsiteY10406" fmla="*/ 344029 h 1957656"/>
                  <a:gd name="connsiteX10407" fmla="*/ 746402 w 2534905"/>
                  <a:gd name="connsiteY10407" fmla="*/ 347208 h 1957656"/>
                  <a:gd name="connsiteX10408" fmla="*/ 757054 w 2534905"/>
                  <a:gd name="connsiteY10408" fmla="*/ 356270 h 1957656"/>
                  <a:gd name="connsiteX10409" fmla="*/ 526854 w 2534905"/>
                  <a:gd name="connsiteY10409" fmla="*/ 452929 h 1957656"/>
                  <a:gd name="connsiteX10410" fmla="*/ 527807 w 2534905"/>
                  <a:gd name="connsiteY10410" fmla="*/ 453247 h 1957656"/>
                  <a:gd name="connsiteX10411" fmla="*/ 527807 w 2534905"/>
                  <a:gd name="connsiteY10411" fmla="*/ 453724 h 1957656"/>
                  <a:gd name="connsiteX10412" fmla="*/ 527330 w 2534905"/>
                  <a:gd name="connsiteY10412" fmla="*/ 454518 h 1957656"/>
                  <a:gd name="connsiteX10413" fmla="*/ 527330 w 2534905"/>
                  <a:gd name="connsiteY10413" fmla="*/ 455631 h 1957656"/>
                  <a:gd name="connsiteX10414" fmla="*/ 529080 w 2534905"/>
                  <a:gd name="connsiteY10414" fmla="*/ 457062 h 1957656"/>
                  <a:gd name="connsiteX10415" fmla="*/ 529080 w 2534905"/>
                  <a:gd name="connsiteY10415" fmla="*/ 458016 h 1957656"/>
                  <a:gd name="connsiteX10416" fmla="*/ 527330 w 2534905"/>
                  <a:gd name="connsiteY10416" fmla="*/ 460560 h 1957656"/>
                  <a:gd name="connsiteX10417" fmla="*/ 526218 w 2534905"/>
                  <a:gd name="connsiteY10417" fmla="*/ 461036 h 1957656"/>
                  <a:gd name="connsiteX10418" fmla="*/ 526218 w 2534905"/>
                  <a:gd name="connsiteY10418" fmla="*/ 462308 h 1957656"/>
                  <a:gd name="connsiteX10419" fmla="*/ 527807 w 2534905"/>
                  <a:gd name="connsiteY10419" fmla="*/ 464375 h 1957656"/>
                  <a:gd name="connsiteX10420" fmla="*/ 529397 w 2534905"/>
                  <a:gd name="connsiteY10420" fmla="*/ 465647 h 1957656"/>
                  <a:gd name="connsiteX10421" fmla="*/ 533212 w 2534905"/>
                  <a:gd name="connsiteY10421" fmla="*/ 465965 h 1957656"/>
                  <a:gd name="connsiteX10422" fmla="*/ 536075 w 2534905"/>
                  <a:gd name="connsiteY10422" fmla="*/ 465011 h 1957656"/>
                  <a:gd name="connsiteX10423" fmla="*/ 543070 w 2534905"/>
                  <a:gd name="connsiteY10423" fmla="*/ 461513 h 1957656"/>
                  <a:gd name="connsiteX10424" fmla="*/ 547361 w 2534905"/>
                  <a:gd name="connsiteY10424" fmla="*/ 460560 h 1957656"/>
                  <a:gd name="connsiteX10425" fmla="*/ 553562 w 2534905"/>
                  <a:gd name="connsiteY10425" fmla="*/ 461355 h 1957656"/>
                  <a:gd name="connsiteX10426" fmla="*/ 561192 w 2534905"/>
                  <a:gd name="connsiteY10426" fmla="*/ 463739 h 1957656"/>
                  <a:gd name="connsiteX10427" fmla="*/ 564213 w 2534905"/>
                  <a:gd name="connsiteY10427" fmla="*/ 464057 h 1957656"/>
                  <a:gd name="connsiteX10428" fmla="*/ 567234 w 2534905"/>
                  <a:gd name="connsiteY10428" fmla="*/ 463739 h 1957656"/>
                  <a:gd name="connsiteX10429" fmla="*/ 572799 w 2534905"/>
                  <a:gd name="connsiteY10429" fmla="*/ 461513 h 1957656"/>
                  <a:gd name="connsiteX10430" fmla="*/ 576296 w 2534905"/>
                  <a:gd name="connsiteY10430" fmla="*/ 453088 h 1957656"/>
                  <a:gd name="connsiteX10431" fmla="*/ 577727 w 2534905"/>
                  <a:gd name="connsiteY10431" fmla="*/ 451975 h 1957656"/>
                  <a:gd name="connsiteX10432" fmla="*/ 578681 w 2534905"/>
                  <a:gd name="connsiteY10432" fmla="*/ 451975 h 1957656"/>
                  <a:gd name="connsiteX10433" fmla="*/ 579952 w 2534905"/>
                  <a:gd name="connsiteY10433" fmla="*/ 452929 h 1957656"/>
                  <a:gd name="connsiteX10434" fmla="*/ 581224 w 2534905"/>
                  <a:gd name="connsiteY10434" fmla="*/ 454836 h 1957656"/>
                  <a:gd name="connsiteX10435" fmla="*/ 583926 w 2534905"/>
                  <a:gd name="connsiteY10435" fmla="*/ 460719 h 1957656"/>
                  <a:gd name="connsiteX10436" fmla="*/ 585993 w 2534905"/>
                  <a:gd name="connsiteY10436" fmla="*/ 462308 h 1957656"/>
                  <a:gd name="connsiteX10437" fmla="*/ 587424 w 2534905"/>
                  <a:gd name="connsiteY10437" fmla="*/ 465329 h 1957656"/>
                  <a:gd name="connsiteX10438" fmla="*/ 589014 w 2534905"/>
                  <a:gd name="connsiteY10438" fmla="*/ 470575 h 1957656"/>
                  <a:gd name="connsiteX10439" fmla="*/ 590445 w 2534905"/>
                  <a:gd name="connsiteY10439" fmla="*/ 473119 h 1957656"/>
                  <a:gd name="connsiteX10440" fmla="*/ 591717 w 2534905"/>
                  <a:gd name="connsiteY10440" fmla="*/ 473119 h 1957656"/>
                  <a:gd name="connsiteX10441" fmla="*/ 597599 w 2534905"/>
                  <a:gd name="connsiteY10441" fmla="*/ 471529 h 1957656"/>
                  <a:gd name="connsiteX10442" fmla="*/ 604752 w 2534905"/>
                  <a:gd name="connsiteY10442" fmla="*/ 471052 h 1957656"/>
                  <a:gd name="connsiteX10443" fmla="*/ 609840 w 2534905"/>
                  <a:gd name="connsiteY10443" fmla="*/ 467714 h 1957656"/>
                  <a:gd name="connsiteX10444" fmla="*/ 611747 w 2534905"/>
                  <a:gd name="connsiteY10444" fmla="*/ 465965 h 1957656"/>
                  <a:gd name="connsiteX10445" fmla="*/ 613497 w 2534905"/>
                  <a:gd name="connsiteY10445" fmla="*/ 463739 h 1957656"/>
                  <a:gd name="connsiteX10446" fmla="*/ 615564 w 2534905"/>
                  <a:gd name="connsiteY10446" fmla="*/ 463739 h 1957656"/>
                  <a:gd name="connsiteX10447" fmla="*/ 615881 w 2534905"/>
                  <a:gd name="connsiteY10447" fmla="*/ 462944 h 1957656"/>
                  <a:gd name="connsiteX10448" fmla="*/ 615881 w 2534905"/>
                  <a:gd name="connsiteY10448" fmla="*/ 461036 h 1957656"/>
                  <a:gd name="connsiteX10449" fmla="*/ 615245 w 2534905"/>
                  <a:gd name="connsiteY10449" fmla="*/ 459765 h 1957656"/>
                  <a:gd name="connsiteX10450" fmla="*/ 610158 w 2534905"/>
                  <a:gd name="connsiteY10450" fmla="*/ 456903 h 1957656"/>
                  <a:gd name="connsiteX10451" fmla="*/ 609682 w 2534905"/>
                  <a:gd name="connsiteY10451" fmla="*/ 455790 h 1957656"/>
                  <a:gd name="connsiteX10452" fmla="*/ 612543 w 2534905"/>
                  <a:gd name="connsiteY10452" fmla="*/ 453406 h 1957656"/>
                  <a:gd name="connsiteX10453" fmla="*/ 612543 w 2534905"/>
                  <a:gd name="connsiteY10453" fmla="*/ 451498 h 1957656"/>
                  <a:gd name="connsiteX10454" fmla="*/ 612225 w 2534905"/>
                  <a:gd name="connsiteY10454" fmla="*/ 448318 h 1957656"/>
                  <a:gd name="connsiteX10455" fmla="*/ 612225 w 2534905"/>
                  <a:gd name="connsiteY10455" fmla="*/ 446093 h 1957656"/>
                  <a:gd name="connsiteX10456" fmla="*/ 614292 w 2534905"/>
                  <a:gd name="connsiteY10456" fmla="*/ 443390 h 1957656"/>
                  <a:gd name="connsiteX10457" fmla="*/ 615881 w 2534905"/>
                  <a:gd name="connsiteY10457" fmla="*/ 442595 h 1957656"/>
                  <a:gd name="connsiteX10458" fmla="*/ 616835 w 2534905"/>
                  <a:gd name="connsiteY10458" fmla="*/ 443708 h 1957656"/>
                  <a:gd name="connsiteX10459" fmla="*/ 617948 w 2534905"/>
                  <a:gd name="connsiteY10459" fmla="*/ 446411 h 1957656"/>
                  <a:gd name="connsiteX10460" fmla="*/ 620174 w 2534905"/>
                  <a:gd name="connsiteY10460" fmla="*/ 449590 h 1957656"/>
                  <a:gd name="connsiteX10461" fmla="*/ 623513 w 2534905"/>
                  <a:gd name="connsiteY10461" fmla="*/ 453247 h 1957656"/>
                  <a:gd name="connsiteX10462" fmla="*/ 625897 w 2534905"/>
                  <a:gd name="connsiteY10462" fmla="*/ 455154 h 1957656"/>
                  <a:gd name="connsiteX10463" fmla="*/ 628441 w 2534905"/>
                  <a:gd name="connsiteY10463" fmla="*/ 455154 h 1957656"/>
                  <a:gd name="connsiteX10464" fmla="*/ 630984 w 2534905"/>
                  <a:gd name="connsiteY10464" fmla="*/ 454041 h 1957656"/>
                  <a:gd name="connsiteX10465" fmla="*/ 632097 w 2534905"/>
                  <a:gd name="connsiteY10465" fmla="*/ 452611 h 1957656"/>
                  <a:gd name="connsiteX10466" fmla="*/ 635118 w 2534905"/>
                  <a:gd name="connsiteY10466" fmla="*/ 447205 h 1957656"/>
                  <a:gd name="connsiteX10467" fmla="*/ 636231 w 2534905"/>
                  <a:gd name="connsiteY10467" fmla="*/ 446093 h 1957656"/>
                  <a:gd name="connsiteX10468" fmla="*/ 641000 w 2534905"/>
                  <a:gd name="connsiteY10468" fmla="*/ 442595 h 1957656"/>
                  <a:gd name="connsiteX10469" fmla="*/ 641477 w 2534905"/>
                  <a:gd name="connsiteY10469" fmla="*/ 440687 h 1957656"/>
                  <a:gd name="connsiteX10470" fmla="*/ 641000 w 2534905"/>
                  <a:gd name="connsiteY10470" fmla="*/ 437667 h 1957656"/>
                  <a:gd name="connsiteX10471" fmla="*/ 636548 w 2534905"/>
                  <a:gd name="connsiteY10471" fmla="*/ 434964 h 1957656"/>
                  <a:gd name="connsiteX10472" fmla="*/ 635912 w 2534905"/>
                  <a:gd name="connsiteY10472" fmla="*/ 433692 h 1957656"/>
                  <a:gd name="connsiteX10473" fmla="*/ 636707 w 2534905"/>
                  <a:gd name="connsiteY10473" fmla="*/ 432102 h 1957656"/>
                  <a:gd name="connsiteX10474" fmla="*/ 638457 w 2534905"/>
                  <a:gd name="connsiteY10474" fmla="*/ 431308 h 1957656"/>
                  <a:gd name="connsiteX10475" fmla="*/ 643067 w 2534905"/>
                  <a:gd name="connsiteY10475" fmla="*/ 431308 h 1957656"/>
                  <a:gd name="connsiteX10476" fmla="*/ 646087 w 2534905"/>
                  <a:gd name="connsiteY10476" fmla="*/ 430036 h 1957656"/>
                  <a:gd name="connsiteX10477" fmla="*/ 647200 w 2534905"/>
                  <a:gd name="connsiteY10477" fmla="*/ 427651 h 1957656"/>
                  <a:gd name="connsiteX10478" fmla="*/ 647836 w 2534905"/>
                  <a:gd name="connsiteY10478" fmla="*/ 423200 h 1957656"/>
                  <a:gd name="connsiteX10479" fmla="*/ 648949 w 2534905"/>
                  <a:gd name="connsiteY10479" fmla="*/ 420815 h 1957656"/>
                  <a:gd name="connsiteX10480" fmla="*/ 651015 w 2534905"/>
                  <a:gd name="connsiteY10480" fmla="*/ 418589 h 1957656"/>
                  <a:gd name="connsiteX10481" fmla="*/ 653877 w 2534905"/>
                  <a:gd name="connsiteY10481" fmla="*/ 417158 h 1957656"/>
                  <a:gd name="connsiteX10482" fmla="*/ 657533 w 2534905"/>
                  <a:gd name="connsiteY10482" fmla="*/ 416523 h 1957656"/>
                  <a:gd name="connsiteX10483" fmla="*/ 663098 w 2534905"/>
                  <a:gd name="connsiteY10483" fmla="*/ 414615 h 1957656"/>
                  <a:gd name="connsiteX10484" fmla="*/ 664846 w 2534905"/>
                  <a:gd name="connsiteY10484" fmla="*/ 414615 h 1957656"/>
                  <a:gd name="connsiteX10485" fmla="*/ 665959 w 2534905"/>
                  <a:gd name="connsiteY10485" fmla="*/ 415887 h 1957656"/>
                  <a:gd name="connsiteX10486" fmla="*/ 665165 w 2534905"/>
                  <a:gd name="connsiteY10486" fmla="*/ 418907 h 1957656"/>
                  <a:gd name="connsiteX10487" fmla="*/ 662461 w 2534905"/>
                  <a:gd name="connsiteY10487" fmla="*/ 423836 h 1957656"/>
                  <a:gd name="connsiteX10488" fmla="*/ 660554 w 2534905"/>
                  <a:gd name="connsiteY10488" fmla="*/ 428605 h 1957656"/>
                  <a:gd name="connsiteX10489" fmla="*/ 659441 w 2534905"/>
                  <a:gd name="connsiteY10489" fmla="*/ 433215 h 1957656"/>
                  <a:gd name="connsiteX10490" fmla="*/ 658964 w 2534905"/>
                  <a:gd name="connsiteY10490" fmla="*/ 436236 h 1957656"/>
                  <a:gd name="connsiteX10491" fmla="*/ 659759 w 2534905"/>
                  <a:gd name="connsiteY10491" fmla="*/ 438621 h 1957656"/>
                  <a:gd name="connsiteX10492" fmla="*/ 664052 w 2534905"/>
                  <a:gd name="connsiteY10492" fmla="*/ 442277 h 1957656"/>
                  <a:gd name="connsiteX10493" fmla="*/ 667232 w 2534905"/>
                  <a:gd name="connsiteY10493" fmla="*/ 444026 h 1957656"/>
                  <a:gd name="connsiteX10494" fmla="*/ 674067 w 2534905"/>
                  <a:gd name="connsiteY10494" fmla="*/ 446570 h 1957656"/>
                  <a:gd name="connsiteX10495" fmla="*/ 678201 w 2534905"/>
                  <a:gd name="connsiteY10495" fmla="*/ 446570 h 1957656"/>
                  <a:gd name="connsiteX10496" fmla="*/ 681380 w 2534905"/>
                  <a:gd name="connsiteY10496" fmla="*/ 446093 h 1957656"/>
                  <a:gd name="connsiteX10497" fmla="*/ 683606 w 2534905"/>
                  <a:gd name="connsiteY10497" fmla="*/ 445139 h 1957656"/>
                  <a:gd name="connsiteX10498" fmla="*/ 684878 w 2534905"/>
                  <a:gd name="connsiteY10498" fmla="*/ 443708 h 1957656"/>
                  <a:gd name="connsiteX10499" fmla="*/ 686626 w 2534905"/>
                  <a:gd name="connsiteY10499" fmla="*/ 440687 h 1957656"/>
                  <a:gd name="connsiteX10500" fmla="*/ 687104 w 2534905"/>
                  <a:gd name="connsiteY10500" fmla="*/ 438939 h 1957656"/>
                  <a:gd name="connsiteX10501" fmla="*/ 687421 w 2534905"/>
                  <a:gd name="connsiteY10501" fmla="*/ 434964 h 1957656"/>
                  <a:gd name="connsiteX10502" fmla="*/ 687421 w 2534905"/>
                  <a:gd name="connsiteY10502" fmla="*/ 433374 h 1957656"/>
                  <a:gd name="connsiteX10503" fmla="*/ 687899 w 2534905"/>
                  <a:gd name="connsiteY10503" fmla="*/ 431308 h 1957656"/>
                  <a:gd name="connsiteX10504" fmla="*/ 703160 w 2534905"/>
                  <a:gd name="connsiteY10504" fmla="*/ 428605 h 1957656"/>
                  <a:gd name="connsiteX10505" fmla="*/ 710314 w 2534905"/>
                  <a:gd name="connsiteY10505" fmla="*/ 426538 h 1957656"/>
                  <a:gd name="connsiteX10506" fmla="*/ 714448 w 2534905"/>
                  <a:gd name="connsiteY10506" fmla="*/ 423995 h 1957656"/>
                  <a:gd name="connsiteX10507" fmla="*/ 717150 w 2534905"/>
                  <a:gd name="connsiteY10507" fmla="*/ 421928 h 1957656"/>
                  <a:gd name="connsiteX10508" fmla="*/ 718263 w 2534905"/>
                  <a:gd name="connsiteY10508" fmla="*/ 420497 h 1957656"/>
                  <a:gd name="connsiteX10509" fmla="*/ 718263 w 2534905"/>
                  <a:gd name="connsiteY10509" fmla="*/ 419066 h 1957656"/>
                  <a:gd name="connsiteX10510" fmla="*/ 716196 w 2534905"/>
                  <a:gd name="connsiteY10510" fmla="*/ 416205 h 1957656"/>
                  <a:gd name="connsiteX10511" fmla="*/ 709997 w 2534905"/>
                  <a:gd name="connsiteY10511" fmla="*/ 410799 h 1957656"/>
                  <a:gd name="connsiteX10512" fmla="*/ 709519 w 2534905"/>
                  <a:gd name="connsiteY10512" fmla="*/ 409210 h 1957656"/>
                  <a:gd name="connsiteX10513" fmla="*/ 711586 w 2534905"/>
                  <a:gd name="connsiteY10513" fmla="*/ 408415 h 1957656"/>
                  <a:gd name="connsiteX10514" fmla="*/ 713653 w 2534905"/>
                  <a:gd name="connsiteY10514" fmla="*/ 408415 h 1957656"/>
                  <a:gd name="connsiteX10515" fmla="*/ 719376 w 2534905"/>
                  <a:gd name="connsiteY10515" fmla="*/ 408892 h 1957656"/>
                  <a:gd name="connsiteX10516" fmla="*/ 722396 w 2534905"/>
                  <a:gd name="connsiteY10516" fmla="*/ 406984 h 1957656"/>
                  <a:gd name="connsiteX10517" fmla="*/ 721124 w 2534905"/>
                  <a:gd name="connsiteY10517" fmla="*/ 405235 h 1957656"/>
                  <a:gd name="connsiteX10518" fmla="*/ 714925 w 2534905"/>
                  <a:gd name="connsiteY10518" fmla="*/ 401579 h 1957656"/>
                  <a:gd name="connsiteX10519" fmla="*/ 708884 w 2534905"/>
                  <a:gd name="connsiteY10519" fmla="*/ 397286 h 1957656"/>
                  <a:gd name="connsiteX10520" fmla="*/ 707612 w 2534905"/>
                  <a:gd name="connsiteY10520" fmla="*/ 395061 h 1957656"/>
                  <a:gd name="connsiteX10521" fmla="*/ 710951 w 2534905"/>
                  <a:gd name="connsiteY10521" fmla="*/ 392517 h 1957656"/>
                  <a:gd name="connsiteX10522" fmla="*/ 727960 w 2534905"/>
                  <a:gd name="connsiteY10522" fmla="*/ 387112 h 1957656"/>
                  <a:gd name="connsiteX10523" fmla="*/ 731299 w 2534905"/>
                  <a:gd name="connsiteY10523" fmla="*/ 385522 h 1957656"/>
                  <a:gd name="connsiteX10524" fmla="*/ 732412 w 2534905"/>
                  <a:gd name="connsiteY10524" fmla="*/ 384568 h 1957656"/>
                  <a:gd name="connsiteX10525" fmla="*/ 732412 w 2534905"/>
                  <a:gd name="connsiteY10525" fmla="*/ 383614 h 1957656"/>
                  <a:gd name="connsiteX10526" fmla="*/ 730027 w 2534905"/>
                  <a:gd name="connsiteY10526" fmla="*/ 381230 h 1957656"/>
                  <a:gd name="connsiteX10527" fmla="*/ 716992 w 2534905"/>
                  <a:gd name="connsiteY10527" fmla="*/ 375188 h 1957656"/>
                  <a:gd name="connsiteX10528" fmla="*/ 711268 w 2534905"/>
                  <a:gd name="connsiteY10528" fmla="*/ 371850 h 1957656"/>
                  <a:gd name="connsiteX10529" fmla="*/ 706817 w 2534905"/>
                  <a:gd name="connsiteY10529" fmla="*/ 370260 h 1957656"/>
                  <a:gd name="connsiteX10530" fmla="*/ 702524 w 2534905"/>
                  <a:gd name="connsiteY10530" fmla="*/ 369942 h 1957656"/>
                  <a:gd name="connsiteX10531" fmla="*/ 693303 w 2534905"/>
                  <a:gd name="connsiteY10531" fmla="*/ 371055 h 1957656"/>
                  <a:gd name="connsiteX10532" fmla="*/ 690124 w 2534905"/>
                  <a:gd name="connsiteY10532" fmla="*/ 372645 h 1957656"/>
                  <a:gd name="connsiteX10533" fmla="*/ 687421 w 2534905"/>
                  <a:gd name="connsiteY10533" fmla="*/ 375029 h 1957656"/>
                  <a:gd name="connsiteX10534" fmla="*/ 687421 w 2534905"/>
                  <a:gd name="connsiteY10534" fmla="*/ 375983 h 1957656"/>
                  <a:gd name="connsiteX10535" fmla="*/ 687739 w 2534905"/>
                  <a:gd name="connsiteY10535" fmla="*/ 377096 h 1957656"/>
                  <a:gd name="connsiteX10536" fmla="*/ 695370 w 2534905"/>
                  <a:gd name="connsiteY10536" fmla="*/ 379163 h 1957656"/>
                  <a:gd name="connsiteX10537" fmla="*/ 697120 w 2534905"/>
                  <a:gd name="connsiteY10537" fmla="*/ 380276 h 1957656"/>
                  <a:gd name="connsiteX10538" fmla="*/ 694416 w 2534905"/>
                  <a:gd name="connsiteY10538" fmla="*/ 382342 h 1957656"/>
                  <a:gd name="connsiteX10539" fmla="*/ 692986 w 2534905"/>
                  <a:gd name="connsiteY10539" fmla="*/ 382819 h 1957656"/>
                  <a:gd name="connsiteX10540" fmla="*/ 686786 w 2534905"/>
                  <a:gd name="connsiteY10540" fmla="*/ 382342 h 1957656"/>
                  <a:gd name="connsiteX10541" fmla="*/ 684241 w 2534905"/>
                  <a:gd name="connsiteY10541" fmla="*/ 381547 h 1957656"/>
                  <a:gd name="connsiteX10542" fmla="*/ 682493 w 2534905"/>
                  <a:gd name="connsiteY10542" fmla="*/ 383296 h 1957656"/>
                  <a:gd name="connsiteX10543" fmla="*/ 680585 w 2534905"/>
                  <a:gd name="connsiteY10543" fmla="*/ 384409 h 1957656"/>
                  <a:gd name="connsiteX10544" fmla="*/ 676611 w 2534905"/>
                  <a:gd name="connsiteY10544" fmla="*/ 384091 h 1957656"/>
                  <a:gd name="connsiteX10545" fmla="*/ 659759 w 2534905"/>
                  <a:gd name="connsiteY10545" fmla="*/ 380117 h 1957656"/>
                  <a:gd name="connsiteX10546" fmla="*/ 636390 w 2534905"/>
                  <a:gd name="connsiteY10546" fmla="*/ 383137 h 1957656"/>
                  <a:gd name="connsiteX10547" fmla="*/ 628599 w 2534905"/>
                  <a:gd name="connsiteY10547" fmla="*/ 384886 h 1957656"/>
                  <a:gd name="connsiteX10548" fmla="*/ 621922 w 2534905"/>
                  <a:gd name="connsiteY10548" fmla="*/ 388860 h 1957656"/>
                  <a:gd name="connsiteX10549" fmla="*/ 616994 w 2534905"/>
                  <a:gd name="connsiteY10549" fmla="*/ 392676 h 1957656"/>
                  <a:gd name="connsiteX10550" fmla="*/ 607296 w 2534905"/>
                  <a:gd name="connsiteY10550" fmla="*/ 398876 h 1957656"/>
                  <a:gd name="connsiteX10551" fmla="*/ 596645 w 2534905"/>
                  <a:gd name="connsiteY10551" fmla="*/ 407461 h 1957656"/>
                  <a:gd name="connsiteX10552" fmla="*/ 593465 w 2534905"/>
                  <a:gd name="connsiteY10552" fmla="*/ 409051 h 1957656"/>
                  <a:gd name="connsiteX10553" fmla="*/ 592193 w 2534905"/>
                  <a:gd name="connsiteY10553" fmla="*/ 410164 h 1957656"/>
                  <a:gd name="connsiteX10554" fmla="*/ 589967 w 2534905"/>
                  <a:gd name="connsiteY10554" fmla="*/ 414456 h 1957656"/>
                  <a:gd name="connsiteX10555" fmla="*/ 588537 w 2534905"/>
                  <a:gd name="connsiteY10555" fmla="*/ 415887 h 1957656"/>
                  <a:gd name="connsiteX10556" fmla="*/ 573911 w 2534905"/>
                  <a:gd name="connsiteY10556" fmla="*/ 422087 h 1957656"/>
                  <a:gd name="connsiteX10557" fmla="*/ 570891 w 2534905"/>
                  <a:gd name="connsiteY10557" fmla="*/ 423995 h 1957656"/>
                  <a:gd name="connsiteX10558" fmla="*/ 568028 w 2534905"/>
                  <a:gd name="connsiteY10558" fmla="*/ 426379 h 1957656"/>
                  <a:gd name="connsiteX10559" fmla="*/ 557695 w 2534905"/>
                  <a:gd name="connsiteY10559" fmla="*/ 436554 h 1957656"/>
                  <a:gd name="connsiteX10560" fmla="*/ 556105 w 2534905"/>
                  <a:gd name="connsiteY10560" fmla="*/ 437349 h 1957656"/>
                  <a:gd name="connsiteX10561" fmla="*/ 534484 w 2534905"/>
                  <a:gd name="connsiteY10561" fmla="*/ 439733 h 1957656"/>
                  <a:gd name="connsiteX10562" fmla="*/ 532895 w 2534905"/>
                  <a:gd name="connsiteY10562" fmla="*/ 440369 h 1957656"/>
                  <a:gd name="connsiteX10563" fmla="*/ 530193 w 2534905"/>
                  <a:gd name="connsiteY10563" fmla="*/ 442595 h 1957656"/>
                  <a:gd name="connsiteX10564" fmla="*/ 522879 w 2534905"/>
                  <a:gd name="connsiteY10564" fmla="*/ 450067 h 1957656"/>
                  <a:gd name="connsiteX10565" fmla="*/ 519859 w 2534905"/>
                  <a:gd name="connsiteY10565" fmla="*/ 453724 h 1957656"/>
                  <a:gd name="connsiteX10566" fmla="*/ 519223 w 2534905"/>
                  <a:gd name="connsiteY10566" fmla="*/ 455472 h 1957656"/>
                  <a:gd name="connsiteX10567" fmla="*/ 525422 w 2534905"/>
                  <a:gd name="connsiteY10567" fmla="*/ 453883 h 1957656"/>
                  <a:gd name="connsiteX10568" fmla="*/ 527172 w 2534905"/>
                  <a:gd name="connsiteY10568" fmla="*/ 453564 h 1957656"/>
                  <a:gd name="connsiteX10569" fmla="*/ 776609 w 2534905"/>
                  <a:gd name="connsiteY10569" fmla="*/ 449272 h 1957656"/>
                  <a:gd name="connsiteX10570" fmla="*/ 772792 w 2534905"/>
                  <a:gd name="connsiteY10570" fmla="*/ 444980 h 1957656"/>
                  <a:gd name="connsiteX10571" fmla="*/ 771521 w 2534905"/>
                  <a:gd name="connsiteY10571" fmla="*/ 443231 h 1957656"/>
                  <a:gd name="connsiteX10572" fmla="*/ 771203 w 2534905"/>
                  <a:gd name="connsiteY10572" fmla="*/ 442118 h 1957656"/>
                  <a:gd name="connsiteX10573" fmla="*/ 771203 w 2534905"/>
                  <a:gd name="connsiteY10573" fmla="*/ 439415 h 1957656"/>
                  <a:gd name="connsiteX10574" fmla="*/ 770408 w 2534905"/>
                  <a:gd name="connsiteY10574" fmla="*/ 437826 h 1957656"/>
                  <a:gd name="connsiteX10575" fmla="*/ 768818 w 2534905"/>
                  <a:gd name="connsiteY10575" fmla="*/ 436077 h 1957656"/>
                  <a:gd name="connsiteX10576" fmla="*/ 765797 w 2534905"/>
                  <a:gd name="connsiteY10576" fmla="*/ 434646 h 1957656"/>
                  <a:gd name="connsiteX10577" fmla="*/ 758961 w 2534905"/>
                  <a:gd name="connsiteY10577" fmla="*/ 433056 h 1957656"/>
                  <a:gd name="connsiteX10578" fmla="*/ 752284 w 2534905"/>
                  <a:gd name="connsiteY10578" fmla="*/ 433056 h 1957656"/>
                  <a:gd name="connsiteX10579" fmla="*/ 745608 w 2534905"/>
                  <a:gd name="connsiteY10579" fmla="*/ 433374 h 1957656"/>
                  <a:gd name="connsiteX10580" fmla="*/ 728915 w 2534905"/>
                  <a:gd name="connsiteY10580" fmla="*/ 437031 h 1957656"/>
                  <a:gd name="connsiteX10581" fmla="*/ 723191 w 2534905"/>
                  <a:gd name="connsiteY10581" fmla="*/ 441323 h 1957656"/>
                  <a:gd name="connsiteX10582" fmla="*/ 721920 w 2534905"/>
                  <a:gd name="connsiteY10582" fmla="*/ 443390 h 1957656"/>
                  <a:gd name="connsiteX10583" fmla="*/ 721920 w 2534905"/>
                  <a:gd name="connsiteY10583" fmla="*/ 445457 h 1957656"/>
                  <a:gd name="connsiteX10584" fmla="*/ 721920 w 2534905"/>
                  <a:gd name="connsiteY10584" fmla="*/ 447046 h 1957656"/>
                  <a:gd name="connsiteX10585" fmla="*/ 722715 w 2534905"/>
                  <a:gd name="connsiteY10585" fmla="*/ 448159 h 1957656"/>
                  <a:gd name="connsiteX10586" fmla="*/ 726530 w 2534905"/>
                  <a:gd name="connsiteY10586" fmla="*/ 448954 h 1957656"/>
                  <a:gd name="connsiteX10587" fmla="*/ 744971 w 2534905"/>
                  <a:gd name="connsiteY10587" fmla="*/ 450703 h 1957656"/>
                  <a:gd name="connsiteX10588" fmla="*/ 749105 w 2534905"/>
                  <a:gd name="connsiteY10588" fmla="*/ 451657 h 1957656"/>
                  <a:gd name="connsiteX10589" fmla="*/ 751966 w 2534905"/>
                  <a:gd name="connsiteY10589" fmla="*/ 452929 h 1957656"/>
                  <a:gd name="connsiteX10590" fmla="*/ 747356 w 2534905"/>
                  <a:gd name="connsiteY10590" fmla="*/ 453247 h 1957656"/>
                  <a:gd name="connsiteX10591" fmla="*/ 723509 w 2534905"/>
                  <a:gd name="connsiteY10591" fmla="*/ 452134 h 1957656"/>
                  <a:gd name="connsiteX10592" fmla="*/ 715083 w 2534905"/>
                  <a:gd name="connsiteY10592" fmla="*/ 451021 h 1957656"/>
                  <a:gd name="connsiteX10593" fmla="*/ 710791 w 2534905"/>
                  <a:gd name="connsiteY10593" fmla="*/ 451498 h 1957656"/>
                  <a:gd name="connsiteX10594" fmla="*/ 703796 w 2534905"/>
                  <a:gd name="connsiteY10594" fmla="*/ 454518 h 1957656"/>
                  <a:gd name="connsiteX10595" fmla="*/ 699822 w 2534905"/>
                  <a:gd name="connsiteY10595" fmla="*/ 457380 h 1957656"/>
                  <a:gd name="connsiteX10596" fmla="*/ 699344 w 2534905"/>
                  <a:gd name="connsiteY10596" fmla="*/ 458652 h 1957656"/>
                  <a:gd name="connsiteX10597" fmla="*/ 701094 w 2534905"/>
                  <a:gd name="connsiteY10597" fmla="*/ 461990 h 1957656"/>
                  <a:gd name="connsiteX10598" fmla="*/ 700139 w 2534905"/>
                  <a:gd name="connsiteY10598" fmla="*/ 463421 h 1957656"/>
                  <a:gd name="connsiteX10599" fmla="*/ 697755 w 2534905"/>
                  <a:gd name="connsiteY10599" fmla="*/ 465488 h 1957656"/>
                  <a:gd name="connsiteX10600" fmla="*/ 698073 w 2534905"/>
                  <a:gd name="connsiteY10600" fmla="*/ 467078 h 1957656"/>
                  <a:gd name="connsiteX10601" fmla="*/ 704114 w 2534905"/>
                  <a:gd name="connsiteY10601" fmla="*/ 469303 h 1957656"/>
                  <a:gd name="connsiteX10602" fmla="*/ 707134 w 2534905"/>
                  <a:gd name="connsiteY10602" fmla="*/ 469939 h 1957656"/>
                  <a:gd name="connsiteX10603" fmla="*/ 728279 w 2534905"/>
                  <a:gd name="connsiteY10603" fmla="*/ 469144 h 1957656"/>
                  <a:gd name="connsiteX10604" fmla="*/ 745767 w 2534905"/>
                  <a:gd name="connsiteY10604" fmla="*/ 469144 h 1957656"/>
                  <a:gd name="connsiteX10605" fmla="*/ 740520 w 2534905"/>
                  <a:gd name="connsiteY10605" fmla="*/ 470734 h 1957656"/>
                  <a:gd name="connsiteX10606" fmla="*/ 731777 w 2534905"/>
                  <a:gd name="connsiteY10606" fmla="*/ 472324 h 1957656"/>
                  <a:gd name="connsiteX10607" fmla="*/ 721443 w 2534905"/>
                  <a:gd name="connsiteY10607" fmla="*/ 472324 h 1957656"/>
                  <a:gd name="connsiteX10608" fmla="*/ 705545 w 2534905"/>
                  <a:gd name="connsiteY10608" fmla="*/ 474232 h 1957656"/>
                  <a:gd name="connsiteX10609" fmla="*/ 693781 w 2534905"/>
                  <a:gd name="connsiteY10609" fmla="*/ 476457 h 1957656"/>
                  <a:gd name="connsiteX10610" fmla="*/ 688852 w 2534905"/>
                  <a:gd name="connsiteY10610" fmla="*/ 478047 h 1957656"/>
                  <a:gd name="connsiteX10611" fmla="*/ 686945 w 2534905"/>
                  <a:gd name="connsiteY10611" fmla="*/ 479637 h 1957656"/>
                  <a:gd name="connsiteX10612" fmla="*/ 683288 w 2534905"/>
                  <a:gd name="connsiteY10612" fmla="*/ 483929 h 1957656"/>
                  <a:gd name="connsiteX10613" fmla="*/ 684083 w 2534905"/>
                  <a:gd name="connsiteY10613" fmla="*/ 485519 h 1957656"/>
                  <a:gd name="connsiteX10614" fmla="*/ 687262 w 2534905"/>
                  <a:gd name="connsiteY10614" fmla="*/ 486473 h 1957656"/>
                  <a:gd name="connsiteX10615" fmla="*/ 704432 w 2534905"/>
                  <a:gd name="connsiteY10615" fmla="*/ 487427 h 1957656"/>
                  <a:gd name="connsiteX10616" fmla="*/ 715720 w 2534905"/>
                  <a:gd name="connsiteY10616" fmla="*/ 486155 h 1957656"/>
                  <a:gd name="connsiteX10617" fmla="*/ 741950 w 2534905"/>
                  <a:gd name="connsiteY10617" fmla="*/ 480273 h 1957656"/>
                  <a:gd name="connsiteX10618" fmla="*/ 741950 w 2534905"/>
                  <a:gd name="connsiteY10618" fmla="*/ 480909 h 1957656"/>
                  <a:gd name="connsiteX10619" fmla="*/ 741315 w 2534905"/>
                  <a:gd name="connsiteY10619" fmla="*/ 481863 h 1957656"/>
                  <a:gd name="connsiteX10620" fmla="*/ 738135 w 2534905"/>
                  <a:gd name="connsiteY10620" fmla="*/ 484247 h 1957656"/>
                  <a:gd name="connsiteX10621" fmla="*/ 735751 w 2534905"/>
                  <a:gd name="connsiteY10621" fmla="*/ 485519 h 1957656"/>
                  <a:gd name="connsiteX10622" fmla="*/ 714448 w 2534905"/>
                  <a:gd name="connsiteY10622" fmla="*/ 492832 h 1957656"/>
                  <a:gd name="connsiteX10623" fmla="*/ 710632 w 2534905"/>
                  <a:gd name="connsiteY10623" fmla="*/ 493468 h 1957656"/>
                  <a:gd name="connsiteX10624" fmla="*/ 691236 w 2534905"/>
                  <a:gd name="connsiteY10624" fmla="*/ 493468 h 1957656"/>
                  <a:gd name="connsiteX10625" fmla="*/ 683606 w 2534905"/>
                  <a:gd name="connsiteY10625" fmla="*/ 494104 h 1957656"/>
                  <a:gd name="connsiteX10626" fmla="*/ 680585 w 2534905"/>
                  <a:gd name="connsiteY10626" fmla="*/ 494899 h 1957656"/>
                  <a:gd name="connsiteX10627" fmla="*/ 678359 w 2534905"/>
                  <a:gd name="connsiteY10627" fmla="*/ 495853 h 1957656"/>
                  <a:gd name="connsiteX10628" fmla="*/ 676929 w 2534905"/>
                  <a:gd name="connsiteY10628" fmla="*/ 497125 h 1957656"/>
                  <a:gd name="connsiteX10629" fmla="*/ 673273 w 2534905"/>
                  <a:gd name="connsiteY10629" fmla="*/ 500940 h 1957656"/>
                  <a:gd name="connsiteX10630" fmla="*/ 671523 w 2534905"/>
                  <a:gd name="connsiteY10630" fmla="*/ 503484 h 1957656"/>
                  <a:gd name="connsiteX10631" fmla="*/ 670888 w 2534905"/>
                  <a:gd name="connsiteY10631" fmla="*/ 504755 h 1957656"/>
                  <a:gd name="connsiteX10632" fmla="*/ 670888 w 2534905"/>
                  <a:gd name="connsiteY10632" fmla="*/ 506027 h 1957656"/>
                  <a:gd name="connsiteX10633" fmla="*/ 671842 w 2534905"/>
                  <a:gd name="connsiteY10633" fmla="*/ 508253 h 1957656"/>
                  <a:gd name="connsiteX10634" fmla="*/ 673590 w 2534905"/>
                  <a:gd name="connsiteY10634" fmla="*/ 510002 h 1957656"/>
                  <a:gd name="connsiteX10635" fmla="*/ 687899 w 2534905"/>
                  <a:gd name="connsiteY10635" fmla="*/ 512704 h 1957656"/>
                  <a:gd name="connsiteX10636" fmla="*/ 692668 w 2534905"/>
                  <a:gd name="connsiteY10636" fmla="*/ 513022 h 1957656"/>
                  <a:gd name="connsiteX10637" fmla="*/ 703160 w 2534905"/>
                  <a:gd name="connsiteY10637" fmla="*/ 511910 h 1957656"/>
                  <a:gd name="connsiteX10638" fmla="*/ 712699 w 2534905"/>
                  <a:gd name="connsiteY10638" fmla="*/ 519381 h 1957656"/>
                  <a:gd name="connsiteX10639" fmla="*/ 724622 w 2534905"/>
                  <a:gd name="connsiteY10639" fmla="*/ 523674 h 1957656"/>
                  <a:gd name="connsiteX10640" fmla="*/ 725894 w 2534905"/>
                  <a:gd name="connsiteY10640" fmla="*/ 523356 h 1957656"/>
                  <a:gd name="connsiteX10641" fmla="*/ 727960 w 2534905"/>
                  <a:gd name="connsiteY10641" fmla="*/ 521289 h 1957656"/>
                  <a:gd name="connsiteX10642" fmla="*/ 728915 w 2534905"/>
                  <a:gd name="connsiteY10642" fmla="*/ 518587 h 1957656"/>
                  <a:gd name="connsiteX10643" fmla="*/ 730027 w 2534905"/>
                  <a:gd name="connsiteY10643" fmla="*/ 517156 h 1957656"/>
                  <a:gd name="connsiteX10644" fmla="*/ 731777 w 2534905"/>
                  <a:gd name="connsiteY10644" fmla="*/ 515884 h 1957656"/>
                  <a:gd name="connsiteX10645" fmla="*/ 733684 w 2534905"/>
                  <a:gd name="connsiteY10645" fmla="*/ 515248 h 1957656"/>
                  <a:gd name="connsiteX10646" fmla="*/ 735751 w 2534905"/>
                  <a:gd name="connsiteY10646" fmla="*/ 515248 h 1957656"/>
                  <a:gd name="connsiteX10647" fmla="*/ 737500 w 2534905"/>
                  <a:gd name="connsiteY10647" fmla="*/ 516043 h 1957656"/>
                  <a:gd name="connsiteX10648" fmla="*/ 740520 w 2534905"/>
                  <a:gd name="connsiteY10648" fmla="*/ 519064 h 1957656"/>
                  <a:gd name="connsiteX10649" fmla="*/ 741792 w 2534905"/>
                  <a:gd name="connsiteY10649" fmla="*/ 521289 h 1957656"/>
                  <a:gd name="connsiteX10650" fmla="*/ 743223 w 2534905"/>
                  <a:gd name="connsiteY10650" fmla="*/ 522720 h 1957656"/>
                  <a:gd name="connsiteX10651" fmla="*/ 744813 w 2534905"/>
                  <a:gd name="connsiteY10651" fmla="*/ 523197 h 1957656"/>
                  <a:gd name="connsiteX10652" fmla="*/ 749423 w 2534905"/>
                  <a:gd name="connsiteY10652" fmla="*/ 521766 h 1957656"/>
                  <a:gd name="connsiteX10653" fmla="*/ 761187 w 2534905"/>
                  <a:gd name="connsiteY10653" fmla="*/ 516679 h 1957656"/>
                  <a:gd name="connsiteX10654" fmla="*/ 763890 w 2534905"/>
                  <a:gd name="connsiteY10654" fmla="*/ 513658 h 1957656"/>
                  <a:gd name="connsiteX10655" fmla="*/ 763890 w 2534905"/>
                  <a:gd name="connsiteY10655" fmla="*/ 511910 h 1957656"/>
                  <a:gd name="connsiteX10656" fmla="*/ 759598 w 2534905"/>
                  <a:gd name="connsiteY10656" fmla="*/ 506822 h 1957656"/>
                  <a:gd name="connsiteX10657" fmla="*/ 759280 w 2534905"/>
                  <a:gd name="connsiteY10657" fmla="*/ 505868 h 1957656"/>
                  <a:gd name="connsiteX10658" fmla="*/ 760233 w 2534905"/>
                  <a:gd name="connsiteY10658" fmla="*/ 505232 h 1957656"/>
                  <a:gd name="connsiteX10659" fmla="*/ 761823 w 2534905"/>
                  <a:gd name="connsiteY10659" fmla="*/ 505550 h 1957656"/>
                  <a:gd name="connsiteX10660" fmla="*/ 765956 w 2534905"/>
                  <a:gd name="connsiteY10660" fmla="*/ 507299 h 1957656"/>
                  <a:gd name="connsiteX10661" fmla="*/ 769295 w 2534905"/>
                  <a:gd name="connsiteY10661" fmla="*/ 507935 h 1957656"/>
                  <a:gd name="connsiteX10662" fmla="*/ 770567 w 2534905"/>
                  <a:gd name="connsiteY10662" fmla="*/ 504914 h 1957656"/>
                  <a:gd name="connsiteX10663" fmla="*/ 771998 w 2534905"/>
                  <a:gd name="connsiteY10663" fmla="*/ 499032 h 1957656"/>
                  <a:gd name="connsiteX10664" fmla="*/ 772634 w 2534905"/>
                  <a:gd name="connsiteY10664" fmla="*/ 497601 h 1957656"/>
                  <a:gd name="connsiteX10665" fmla="*/ 773746 w 2534905"/>
                  <a:gd name="connsiteY10665" fmla="*/ 496648 h 1957656"/>
                  <a:gd name="connsiteX10666" fmla="*/ 774700 w 2534905"/>
                  <a:gd name="connsiteY10666" fmla="*/ 496966 h 1957656"/>
                  <a:gd name="connsiteX10667" fmla="*/ 776609 w 2534905"/>
                  <a:gd name="connsiteY10667" fmla="*/ 499350 h 1957656"/>
                  <a:gd name="connsiteX10668" fmla="*/ 777721 w 2534905"/>
                  <a:gd name="connsiteY10668" fmla="*/ 500145 h 1957656"/>
                  <a:gd name="connsiteX10669" fmla="*/ 785988 w 2534905"/>
                  <a:gd name="connsiteY10669" fmla="*/ 498078 h 1957656"/>
                  <a:gd name="connsiteX10670" fmla="*/ 789486 w 2534905"/>
                  <a:gd name="connsiteY10670" fmla="*/ 498078 h 1957656"/>
                  <a:gd name="connsiteX10671" fmla="*/ 788532 w 2534905"/>
                  <a:gd name="connsiteY10671" fmla="*/ 499032 h 1957656"/>
                  <a:gd name="connsiteX10672" fmla="*/ 781219 w 2534905"/>
                  <a:gd name="connsiteY10672" fmla="*/ 503325 h 1957656"/>
                  <a:gd name="connsiteX10673" fmla="*/ 779787 w 2534905"/>
                  <a:gd name="connsiteY10673" fmla="*/ 504755 h 1957656"/>
                  <a:gd name="connsiteX10674" fmla="*/ 778516 w 2534905"/>
                  <a:gd name="connsiteY10674" fmla="*/ 506822 h 1957656"/>
                  <a:gd name="connsiteX10675" fmla="*/ 777562 w 2534905"/>
                  <a:gd name="connsiteY10675" fmla="*/ 509684 h 1957656"/>
                  <a:gd name="connsiteX10676" fmla="*/ 778357 w 2534905"/>
                  <a:gd name="connsiteY10676" fmla="*/ 510956 h 1957656"/>
                  <a:gd name="connsiteX10677" fmla="*/ 778357 w 2534905"/>
                  <a:gd name="connsiteY10677" fmla="*/ 514294 h 1957656"/>
                  <a:gd name="connsiteX10678" fmla="*/ 778834 w 2534905"/>
                  <a:gd name="connsiteY10678" fmla="*/ 515248 h 1957656"/>
                  <a:gd name="connsiteX10679" fmla="*/ 780265 w 2534905"/>
                  <a:gd name="connsiteY10679" fmla="*/ 516838 h 1957656"/>
                  <a:gd name="connsiteX10680" fmla="*/ 782649 w 2534905"/>
                  <a:gd name="connsiteY10680" fmla="*/ 517792 h 1957656"/>
                  <a:gd name="connsiteX10681" fmla="*/ 793301 w 2534905"/>
                  <a:gd name="connsiteY10681" fmla="*/ 516361 h 1957656"/>
                  <a:gd name="connsiteX10682" fmla="*/ 804430 w 2534905"/>
                  <a:gd name="connsiteY10682" fmla="*/ 515566 h 1957656"/>
                  <a:gd name="connsiteX10683" fmla="*/ 807132 w 2534905"/>
                  <a:gd name="connsiteY10683" fmla="*/ 514771 h 1957656"/>
                  <a:gd name="connsiteX10684" fmla="*/ 808721 w 2534905"/>
                  <a:gd name="connsiteY10684" fmla="*/ 513817 h 1957656"/>
                  <a:gd name="connsiteX10685" fmla="*/ 811424 w 2534905"/>
                  <a:gd name="connsiteY10685" fmla="*/ 510956 h 1957656"/>
                  <a:gd name="connsiteX10686" fmla="*/ 812855 w 2534905"/>
                  <a:gd name="connsiteY10686" fmla="*/ 510002 h 1957656"/>
                  <a:gd name="connsiteX10687" fmla="*/ 814444 w 2534905"/>
                  <a:gd name="connsiteY10687" fmla="*/ 509525 h 1957656"/>
                  <a:gd name="connsiteX10688" fmla="*/ 817783 w 2534905"/>
                  <a:gd name="connsiteY10688" fmla="*/ 510161 h 1957656"/>
                  <a:gd name="connsiteX10689" fmla="*/ 824143 w 2534905"/>
                  <a:gd name="connsiteY10689" fmla="*/ 513976 h 1957656"/>
                  <a:gd name="connsiteX10690" fmla="*/ 825256 w 2534905"/>
                  <a:gd name="connsiteY10690" fmla="*/ 513976 h 1957656"/>
                  <a:gd name="connsiteX10691" fmla="*/ 831455 w 2534905"/>
                  <a:gd name="connsiteY10691" fmla="*/ 513499 h 1957656"/>
                  <a:gd name="connsiteX10692" fmla="*/ 837815 w 2534905"/>
                  <a:gd name="connsiteY10692" fmla="*/ 512068 h 1957656"/>
                  <a:gd name="connsiteX10693" fmla="*/ 842425 w 2534905"/>
                  <a:gd name="connsiteY10693" fmla="*/ 512068 h 1957656"/>
                  <a:gd name="connsiteX10694" fmla="*/ 846717 w 2534905"/>
                  <a:gd name="connsiteY10694" fmla="*/ 510638 h 1957656"/>
                  <a:gd name="connsiteX10695" fmla="*/ 855143 w 2534905"/>
                  <a:gd name="connsiteY10695" fmla="*/ 506663 h 1957656"/>
                  <a:gd name="connsiteX10696" fmla="*/ 857687 w 2534905"/>
                  <a:gd name="connsiteY10696" fmla="*/ 506981 h 1957656"/>
                  <a:gd name="connsiteX10697" fmla="*/ 859436 w 2534905"/>
                  <a:gd name="connsiteY10697" fmla="*/ 508730 h 1957656"/>
                  <a:gd name="connsiteX10698" fmla="*/ 858163 w 2534905"/>
                  <a:gd name="connsiteY10698" fmla="*/ 510479 h 1957656"/>
                  <a:gd name="connsiteX10699" fmla="*/ 853077 w 2534905"/>
                  <a:gd name="connsiteY10699" fmla="*/ 514453 h 1957656"/>
                  <a:gd name="connsiteX10700" fmla="*/ 846082 w 2534905"/>
                  <a:gd name="connsiteY10700" fmla="*/ 518587 h 1957656"/>
                  <a:gd name="connsiteX10701" fmla="*/ 841312 w 2534905"/>
                  <a:gd name="connsiteY10701" fmla="*/ 520653 h 1957656"/>
                  <a:gd name="connsiteX10702" fmla="*/ 838133 w 2534905"/>
                  <a:gd name="connsiteY10702" fmla="*/ 521448 h 1957656"/>
                  <a:gd name="connsiteX10703" fmla="*/ 833205 w 2534905"/>
                  <a:gd name="connsiteY10703" fmla="*/ 521766 h 1957656"/>
                  <a:gd name="connsiteX10704" fmla="*/ 826368 w 2534905"/>
                  <a:gd name="connsiteY10704" fmla="*/ 521289 h 1957656"/>
                  <a:gd name="connsiteX10705" fmla="*/ 812855 w 2534905"/>
                  <a:gd name="connsiteY10705" fmla="*/ 522243 h 1957656"/>
                  <a:gd name="connsiteX10706" fmla="*/ 807927 w 2534905"/>
                  <a:gd name="connsiteY10706" fmla="*/ 523356 h 1957656"/>
                  <a:gd name="connsiteX10707" fmla="*/ 793937 w 2534905"/>
                  <a:gd name="connsiteY10707" fmla="*/ 529079 h 1957656"/>
                  <a:gd name="connsiteX10708" fmla="*/ 778516 w 2534905"/>
                  <a:gd name="connsiteY10708" fmla="*/ 532736 h 1957656"/>
                  <a:gd name="connsiteX10709" fmla="*/ 770725 w 2534905"/>
                  <a:gd name="connsiteY10709" fmla="*/ 535438 h 1957656"/>
                  <a:gd name="connsiteX10710" fmla="*/ 765480 w 2534905"/>
                  <a:gd name="connsiteY10710" fmla="*/ 538300 h 1957656"/>
                  <a:gd name="connsiteX10711" fmla="*/ 763572 w 2534905"/>
                  <a:gd name="connsiteY10711" fmla="*/ 540844 h 1957656"/>
                  <a:gd name="connsiteX10712" fmla="*/ 766751 w 2534905"/>
                  <a:gd name="connsiteY10712" fmla="*/ 544659 h 1957656"/>
                  <a:gd name="connsiteX10713" fmla="*/ 769454 w 2534905"/>
                  <a:gd name="connsiteY10713" fmla="*/ 546408 h 1957656"/>
                  <a:gd name="connsiteX10714" fmla="*/ 779152 w 2534905"/>
                  <a:gd name="connsiteY10714" fmla="*/ 551177 h 1957656"/>
                  <a:gd name="connsiteX10715" fmla="*/ 783921 w 2534905"/>
                  <a:gd name="connsiteY10715" fmla="*/ 553244 h 1957656"/>
                  <a:gd name="connsiteX10716" fmla="*/ 788373 w 2534905"/>
                  <a:gd name="connsiteY10716" fmla="*/ 554516 h 1957656"/>
                  <a:gd name="connsiteX10717" fmla="*/ 802680 w 2534905"/>
                  <a:gd name="connsiteY10717" fmla="*/ 556105 h 1957656"/>
                  <a:gd name="connsiteX10718" fmla="*/ 816989 w 2534905"/>
                  <a:gd name="connsiteY10718" fmla="*/ 555311 h 1957656"/>
                  <a:gd name="connsiteX10719" fmla="*/ 839722 w 2534905"/>
                  <a:gd name="connsiteY10719" fmla="*/ 550541 h 1957656"/>
                  <a:gd name="connsiteX10720" fmla="*/ 852440 w 2534905"/>
                  <a:gd name="connsiteY10720" fmla="*/ 545772 h 1957656"/>
                  <a:gd name="connsiteX10721" fmla="*/ 862456 w 2534905"/>
                  <a:gd name="connsiteY10721" fmla="*/ 542751 h 1957656"/>
                  <a:gd name="connsiteX10722" fmla="*/ 868021 w 2534905"/>
                  <a:gd name="connsiteY10722" fmla="*/ 539890 h 1957656"/>
                  <a:gd name="connsiteX10723" fmla="*/ 871518 w 2534905"/>
                  <a:gd name="connsiteY10723" fmla="*/ 536233 h 1957656"/>
                  <a:gd name="connsiteX10724" fmla="*/ 873903 w 2534905"/>
                  <a:gd name="connsiteY10724" fmla="*/ 534643 h 1957656"/>
                  <a:gd name="connsiteX10725" fmla="*/ 878354 w 2534905"/>
                  <a:gd name="connsiteY10725" fmla="*/ 532736 h 1957656"/>
                  <a:gd name="connsiteX10726" fmla="*/ 884395 w 2534905"/>
                  <a:gd name="connsiteY10726" fmla="*/ 531305 h 1957656"/>
                  <a:gd name="connsiteX10727" fmla="*/ 903632 w 2534905"/>
                  <a:gd name="connsiteY10727" fmla="*/ 528920 h 1957656"/>
                  <a:gd name="connsiteX10728" fmla="*/ 917939 w 2534905"/>
                  <a:gd name="connsiteY10728" fmla="*/ 521607 h 1957656"/>
                  <a:gd name="connsiteX10729" fmla="*/ 922868 w 2534905"/>
                  <a:gd name="connsiteY10729" fmla="*/ 518428 h 1957656"/>
                  <a:gd name="connsiteX10730" fmla="*/ 927638 w 2534905"/>
                  <a:gd name="connsiteY10730" fmla="*/ 519858 h 1957656"/>
                  <a:gd name="connsiteX10731" fmla="*/ 928592 w 2534905"/>
                  <a:gd name="connsiteY10731" fmla="*/ 520812 h 1957656"/>
                  <a:gd name="connsiteX10732" fmla="*/ 927479 w 2534905"/>
                  <a:gd name="connsiteY10732" fmla="*/ 521766 h 1957656"/>
                  <a:gd name="connsiteX10733" fmla="*/ 925094 w 2534905"/>
                  <a:gd name="connsiteY10733" fmla="*/ 522561 h 1957656"/>
                  <a:gd name="connsiteX10734" fmla="*/ 929545 w 2534905"/>
                  <a:gd name="connsiteY10734" fmla="*/ 524469 h 1957656"/>
                  <a:gd name="connsiteX10735" fmla="*/ 933042 w 2534905"/>
                  <a:gd name="connsiteY10735" fmla="*/ 525105 h 1957656"/>
                  <a:gd name="connsiteX10736" fmla="*/ 936540 w 2534905"/>
                  <a:gd name="connsiteY10736" fmla="*/ 525423 h 1957656"/>
                  <a:gd name="connsiteX10737" fmla="*/ 940197 w 2534905"/>
                  <a:gd name="connsiteY10737" fmla="*/ 524946 h 1957656"/>
                  <a:gd name="connsiteX10738" fmla="*/ 946079 w 2534905"/>
                  <a:gd name="connsiteY10738" fmla="*/ 522879 h 1957656"/>
                  <a:gd name="connsiteX10739" fmla="*/ 951961 w 2534905"/>
                  <a:gd name="connsiteY10739" fmla="*/ 522084 h 1957656"/>
                  <a:gd name="connsiteX10740" fmla="*/ 962295 w 2534905"/>
                  <a:gd name="connsiteY10740" fmla="*/ 524787 h 1957656"/>
                  <a:gd name="connsiteX10741" fmla="*/ 971198 w 2534905"/>
                  <a:gd name="connsiteY10741" fmla="*/ 526217 h 1957656"/>
                  <a:gd name="connsiteX10742" fmla="*/ 974059 w 2534905"/>
                  <a:gd name="connsiteY10742" fmla="*/ 526217 h 1957656"/>
                  <a:gd name="connsiteX10743" fmla="*/ 976761 w 2534905"/>
                  <a:gd name="connsiteY10743" fmla="*/ 525423 h 1957656"/>
                  <a:gd name="connsiteX10744" fmla="*/ 987413 w 2534905"/>
                  <a:gd name="connsiteY10744" fmla="*/ 521130 h 1957656"/>
                  <a:gd name="connsiteX10745" fmla="*/ 1001562 w 2534905"/>
                  <a:gd name="connsiteY10745" fmla="*/ 516838 h 1957656"/>
                  <a:gd name="connsiteX10746" fmla="*/ 1005060 w 2534905"/>
                  <a:gd name="connsiteY10746" fmla="*/ 514453 h 1957656"/>
                  <a:gd name="connsiteX10747" fmla="*/ 1008239 w 2534905"/>
                  <a:gd name="connsiteY10747" fmla="*/ 510956 h 1957656"/>
                  <a:gd name="connsiteX10748" fmla="*/ 1012850 w 2534905"/>
                  <a:gd name="connsiteY10748" fmla="*/ 498078 h 1957656"/>
                  <a:gd name="connsiteX10749" fmla="*/ 1013485 w 2534905"/>
                  <a:gd name="connsiteY10749" fmla="*/ 492832 h 1957656"/>
                  <a:gd name="connsiteX10750" fmla="*/ 1018095 w 2534905"/>
                  <a:gd name="connsiteY10750" fmla="*/ 485201 h 1957656"/>
                  <a:gd name="connsiteX10751" fmla="*/ 1019208 w 2534905"/>
                  <a:gd name="connsiteY10751" fmla="*/ 481068 h 1957656"/>
                  <a:gd name="connsiteX10752" fmla="*/ 1019208 w 2534905"/>
                  <a:gd name="connsiteY10752" fmla="*/ 478524 h 1957656"/>
                  <a:gd name="connsiteX10753" fmla="*/ 1016824 w 2534905"/>
                  <a:gd name="connsiteY10753" fmla="*/ 470575 h 1957656"/>
                  <a:gd name="connsiteX10754" fmla="*/ 1015711 w 2534905"/>
                  <a:gd name="connsiteY10754" fmla="*/ 467714 h 1957656"/>
                  <a:gd name="connsiteX10755" fmla="*/ 1014917 w 2534905"/>
                  <a:gd name="connsiteY10755" fmla="*/ 466760 h 1957656"/>
                  <a:gd name="connsiteX10756" fmla="*/ 1012691 w 2534905"/>
                  <a:gd name="connsiteY10756" fmla="*/ 465488 h 1957656"/>
                  <a:gd name="connsiteX10757" fmla="*/ 1007127 w 2534905"/>
                  <a:gd name="connsiteY10757" fmla="*/ 462944 h 1957656"/>
                  <a:gd name="connsiteX10758" fmla="*/ 992977 w 2534905"/>
                  <a:gd name="connsiteY10758" fmla="*/ 459924 h 1957656"/>
                  <a:gd name="connsiteX10759" fmla="*/ 989162 w 2534905"/>
                  <a:gd name="connsiteY10759" fmla="*/ 460401 h 1957656"/>
                  <a:gd name="connsiteX10760" fmla="*/ 984869 w 2534905"/>
                  <a:gd name="connsiteY10760" fmla="*/ 462149 h 1957656"/>
                  <a:gd name="connsiteX10761" fmla="*/ 981213 w 2534905"/>
                  <a:gd name="connsiteY10761" fmla="*/ 465011 h 1957656"/>
                  <a:gd name="connsiteX10762" fmla="*/ 979941 w 2534905"/>
                  <a:gd name="connsiteY10762" fmla="*/ 466442 h 1957656"/>
                  <a:gd name="connsiteX10763" fmla="*/ 979464 w 2534905"/>
                  <a:gd name="connsiteY10763" fmla="*/ 467714 h 1957656"/>
                  <a:gd name="connsiteX10764" fmla="*/ 980736 w 2534905"/>
                  <a:gd name="connsiteY10764" fmla="*/ 471052 h 1957656"/>
                  <a:gd name="connsiteX10765" fmla="*/ 982484 w 2534905"/>
                  <a:gd name="connsiteY10765" fmla="*/ 472801 h 1957656"/>
                  <a:gd name="connsiteX10766" fmla="*/ 984551 w 2534905"/>
                  <a:gd name="connsiteY10766" fmla="*/ 474073 h 1957656"/>
                  <a:gd name="connsiteX10767" fmla="*/ 984551 w 2534905"/>
                  <a:gd name="connsiteY10767" fmla="*/ 474550 h 1957656"/>
                  <a:gd name="connsiteX10768" fmla="*/ 978669 w 2534905"/>
                  <a:gd name="connsiteY10768" fmla="*/ 476139 h 1957656"/>
                  <a:gd name="connsiteX10769" fmla="*/ 978351 w 2534905"/>
                  <a:gd name="connsiteY10769" fmla="*/ 478524 h 1957656"/>
                  <a:gd name="connsiteX10770" fmla="*/ 978351 w 2534905"/>
                  <a:gd name="connsiteY10770" fmla="*/ 481545 h 1957656"/>
                  <a:gd name="connsiteX10771" fmla="*/ 978034 w 2534905"/>
                  <a:gd name="connsiteY10771" fmla="*/ 482181 h 1957656"/>
                  <a:gd name="connsiteX10772" fmla="*/ 976443 w 2534905"/>
                  <a:gd name="connsiteY10772" fmla="*/ 476775 h 1957656"/>
                  <a:gd name="connsiteX10773" fmla="*/ 974218 w 2534905"/>
                  <a:gd name="connsiteY10773" fmla="*/ 472483 h 1957656"/>
                  <a:gd name="connsiteX10774" fmla="*/ 973423 w 2534905"/>
                  <a:gd name="connsiteY10774" fmla="*/ 471370 h 1957656"/>
                  <a:gd name="connsiteX10775" fmla="*/ 971833 w 2534905"/>
                  <a:gd name="connsiteY10775" fmla="*/ 470416 h 1957656"/>
                  <a:gd name="connsiteX10776" fmla="*/ 969448 w 2534905"/>
                  <a:gd name="connsiteY10776" fmla="*/ 469621 h 1957656"/>
                  <a:gd name="connsiteX10777" fmla="*/ 963725 w 2534905"/>
                  <a:gd name="connsiteY10777" fmla="*/ 468667 h 1957656"/>
                  <a:gd name="connsiteX10778" fmla="*/ 960228 w 2534905"/>
                  <a:gd name="connsiteY10778" fmla="*/ 468985 h 1957656"/>
                  <a:gd name="connsiteX10779" fmla="*/ 955617 w 2534905"/>
                  <a:gd name="connsiteY10779" fmla="*/ 470416 h 1957656"/>
                  <a:gd name="connsiteX10780" fmla="*/ 949418 w 2534905"/>
                  <a:gd name="connsiteY10780" fmla="*/ 474868 h 1957656"/>
                  <a:gd name="connsiteX10781" fmla="*/ 948464 w 2534905"/>
                  <a:gd name="connsiteY10781" fmla="*/ 475186 h 1957656"/>
                  <a:gd name="connsiteX10782" fmla="*/ 946397 w 2534905"/>
                  <a:gd name="connsiteY10782" fmla="*/ 474709 h 1957656"/>
                  <a:gd name="connsiteX10783" fmla="*/ 947827 w 2534905"/>
                  <a:gd name="connsiteY10783" fmla="*/ 472642 h 1957656"/>
                  <a:gd name="connsiteX10784" fmla="*/ 954028 w 2534905"/>
                  <a:gd name="connsiteY10784" fmla="*/ 466760 h 1957656"/>
                  <a:gd name="connsiteX10785" fmla="*/ 954663 w 2534905"/>
                  <a:gd name="connsiteY10785" fmla="*/ 465806 h 1957656"/>
                  <a:gd name="connsiteX10786" fmla="*/ 954981 w 2534905"/>
                  <a:gd name="connsiteY10786" fmla="*/ 464693 h 1957656"/>
                  <a:gd name="connsiteX10787" fmla="*/ 954981 w 2534905"/>
                  <a:gd name="connsiteY10787" fmla="*/ 463421 h 1957656"/>
                  <a:gd name="connsiteX10788" fmla="*/ 953392 w 2534905"/>
                  <a:gd name="connsiteY10788" fmla="*/ 461036 h 1957656"/>
                  <a:gd name="connsiteX10789" fmla="*/ 951166 w 2534905"/>
                  <a:gd name="connsiteY10789" fmla="*/ 459765 h 1957656"/>
                  <a:gd name="connsiteX10790" fmla="*/ 946397 w 2534905"/>
                  <a:gd name="connsiteY10790" fmla="*/ 459288 h 1957656"/>
                  <a:gd name="connsiteX10791" fmla="*/ 942104 w 2534905"/>
                  <a:gd name="connsiteY10791" fmla="*/ 459924 h 1957656"/>
                  <a:gd name="connsiteX10792" fmla="*/ 938448 w 2534905"/>
                  <a:gd name="connsiteY10792" fmla="*/ 459924 h 1957656"/>
                  <a:gd name="connsiteX10793" fmla="*/ 935745 w 2534905"/>
                  <a:gd name="connsiteY10793" fmla="*/ 459129 h 1957656"/>
                  <a:gd name="connsiteX10794" fmla="*/ 935268 w 2534905"/>
                  <a:gd name="connsiteY10794" fmla="*/ 458016 h 1957656"/>
                  <a:gd name="connsiteX10795" fmla="*/ 935904 w 2534905"/>
                  <a:gd name="connsiteY10795" fmla="*/ 456267 h 1957656"/>
                  <a:gd name="connsiteX10796" fmla="*/ 938130 w 2534905"/>
                  <a:gd name="connsiteY10796" fmla="*/ 454041 h 1957656"/>
                  <a:gd name="connsiteX10797" fmla="*/ 941786 w 2534905"/>
                  <a:gd name="connsiteY10797" fmla="*/ 451339 h 1957656"/>
                  <a:gd name="connsiteX10798" fmla="*/ 943376 w 2534905"/>
                  <a:gd name="connsiteY10798" fmla="*/ 449431 h 1957656"/>
                  <a:gd name="connsiteX10799" fmla="*/ 941310 w 2534905"/>
                  <a:gd name="connsiteY10799" fmla="*/ 443708 h 1957656"/>
                  <a:gd name="connsiteX10800" fmla="*/ 937017 w 2534905"/>
                  <a:gd name="connsiteY10800" fmla="*/ 440051 h 1957656"/>
                  <a:gd name="connsiteX10801" fmla="*/ 932248 w 2534905"/>
                  <a:gd name="connsiteY10801" fmla="*/ 437190 h 1957656"/>
                  <a:gd name="connsiteX10802" fmla="*/ 931929 w 2534905"/>
                  <a:gd name="connsiteY10802" fmla="*/ 436713 h 1957656"/>
                  <a:gd name="connsiteX10803" fmla="*/ 931453 w 2534905"/>
                  <a:gd name="connsiteY10803" fmla="*/ 433374 h 1957656"/>
                  <a:gd name="connsiteX10804" fmla="*/ 930817 w 2534905"/>
                  <a:gd name="connsiteY10804" fmla="*/ 431467 h 1957656"/>
                  <a:gd name="connsiteX10805" fmla="*/ 928909 w 2534905"/>
                  <a:gd name="connsiteY10805" fmla="*/ 428446 h 1957656"/>
                  <a:gd name="connsiteX10806" fmla="*/ 928909 w 2534905"/>
                  <a:gd name="connsiteY10806" fmla="*/ 427174 h 1957656"/>
                  <a:gd name="connsiteX10807" fmla="*/ 929386 w 2534905"/>
                  <a:gd name="connsiteY10807" fmla="*/ 425902 h 1957656"/>
                  <a:gd name="connsiteX10808" fmla="*/ 932248 w 2534905"/>
                  <a:gd name="connsiteY10808" fmla="*/ 422882 h 1957656"/>
                  <a:gd name="connsiteX10809" fmla="*/ 933202 w 2534905"/>
                  <a:gd name="connsiteY10809" fmla="*/ 421133 h 1957656"/>
                  <a:gd name="connsiteX10810" fmla="*/ 933520 w 2534905"/>
                  <a:gd name="connsiteY10810" fmla="*/ 419384 h 1957656"/>
                  <a:gd name="connsiteX10811" fmla="*/ 932724 w 2534905"/>
                  <a:gd name="connsiteY10811" fmla="*/ 418430 h 1957656"/>
                  <a:gd name="connsiteX10812" fmla="*/ 930976 w 2534905"/>
                  <a:gd name="connsiteY10812" fmla="*/ 418430 h 1957656"/>
                  <a:gd name="connsiteX10813" fmla="*/ 923027 w 2534905"/>
                  <a:gd name="connsiteY10813" fmla="*/ 414456 h 1957656"/>
                  <a:gd name="connsiteX10814" fmla="*/ 915396 w 2534905"/>
                  <a:gd name="connsiteY10814" fmla="*/ 415092 h 1957656"/>
                  <a:gd name="connsiteX10815" fmla="*/ 911898 w 2534905"/>
                  <a:gd name="connsiteY10815" fmla="*/ 416364 h 1957656"/>
                  <a:gd name="connsiteX10816" fmla="*/ 908560 w 2534905"/>
                  <a:gd name="connsiteY10816" fmla="*/ 418271 h 1957656"/>
                  <a:gd name="connsiteX10817" fmla="*/ 903791 w 2534905"/>
                  <a:gd name="connsiteY10817" fmla="*/ 422405 h 1957656"/>
                  <a:gd name="connsiteX10818" fmla="*/ 893457 w 2534905"/>
                  <a:gd name="connsiteY10818" fmla="*/ 432579 h 1957656"/>
                  <a:gd name="connsiteX10819" fmla="*/ 890118 w 2534905"/>
                  <a:gd name="connsiteY10819" fmla="*/ 434805 h 1957656"/>
                  <a:gd name="connsiteX10820" fmla="*/ 881852 w 2534905"/>
                  <a:gd name="connsiteY10820" fmla="*/ 438780 h 1957656"/>
                  <a:gd name="connsiteX10821" fmla="*/ 880739 w 2534905"/>
                  <a:gd name="connsiteY10821" fmla="*/ 439892 h 1957656"/>
                  <a:gd name="connsiteX10822" fmla="*/ 880739 w 2534905"/>
                  <a:gd name="connsiteY10822" fmla="*/ 441641 h 1957656"/>
                  <a:gd name="connsiteX10823" fmla="*/ 881375 w 2534905"/>
                  <a:gd name="connsiteY10823" fmla="*/ 443867 h 1957656"/>
                  <a:gd name="connsiteX10824" fmla="*/ 882488 w 2534905"/>
                  <a:gd name="connsiteY10824" fmla="*/ 445457 h 1957656"/>
                  <a:gd name="connsiteX10825" fmla="*/ 883760 w 2534905"/>
                  <a:gd name="connsiteY10825" fmla="*/ 446411 h 1957656"/>
                  <a:gd name="connsiteX10826" fmla="*/ 892185 w 2534905"/>
                  <a:gd name="connsiteY10826" fmla="*/ 450385 h 1957656"/>
                  <a:gd name="connsiteX10827" fmla="*/ 897908 w 2534905"/>
                  <a:gd name="connsiteY10827" fmla="*/ 451021 h 1957656"/>
                  <a:gd name="connsiteX10828" fmla="*/ 904267 w 2534905"/>
                  <a:gd name="connsiteY10828" fmla="*/ 454995 h 1957656"/>
                  <a:gd name="connsiteX10829" fmla="*/ 905857 w 2534905"/>
                  <a:gd name="connsiteY10829" fmla="*/ 457062 h 1957656"/>
                  <a:gd name="connsiteX10830" fmla="*/ 906175 w 2534905"/>
                  <a:gd name="connsiteY10830" fmla="*/ 459288 h 1957656"/>
                  <a:gd name="connsiteX10831" fmla="*/ 906175 w 2534905"/>
                  <a:gd name="connsiteY10831" fmla="*/ 461036 h 1957656"/>
                  <a:gd name="connsiteX10832" fmla="*/ 905062 w 2534905"/>
                  <a:gd name="connsiteY10832" fmla="*/ 462308 h 1957656"/>
                  <a:gd name="connsiteX10833" fmla="*/ 893139 w 2534905"/>
                  <a:gd name="connsiteY10833" fmla="*/ 467714 h 1957656"/>
                  <a:gd name="connsiteX10834" fmla="*/ 895206 w 2534905"/>
                  <a:gd name="connsiteY10834" fmla="*/ 471529 h 1957656"/>
                  <a:gd name="connsiteX10835" fmla="*/ 919689 w 2534905"/>
                  <a:gd name="connsiteY10835" fmla="*/ 481227 h 1957656"/>
                  <a:gd name="connsiteX10836" fmla="*/ 920484 w 2534905"/>
                  <a:gd name="connsiteY10836" fmla="*/ 482658 h 1957656"/>
                  <a:gd name="connsiteX10837" fmla="*/ 920960 w 2534905"/>
                  <a:gd name="connsiteY10837" fmla="*/ 485678 h 1957656"/>
                  <a:gd name="connsiteX10838" fmla="*/ 920643 w 2534905"/>
                  <a:gd name="connsiteY10838" fmla="*/ 487904 h 1957656"/>
                  <a:gd name="connsiteX10839" fmla="*/ 919689 w 2534905"/>
                  <a:gd name="connsiteY10839" fmla="*/ 490606 h 1957656"/>
                  <a:gd name="connsiteX10840" fmla="*/ 918098 w 2534905"/>
                  <a:gd name="connsiteY10840" fmla="*/ 492196 h 1957656"/>
                  <a:gd name="connsiteX10841" fmla="*/ 915714 w 2534905"/>
                  <a:gd name="connsiteY10841" fmla="*/ 492673 h 1957656"/>
                  <a:gd name="connsiteX10842" fmla="*/ 876287 w 2534905"/>
                  <a:gd name="connsiteY10842" fmla="*/ 489811 h 1957656"/>
                  <a:gd name="connsiteX10843" fmla="*/ 868657 w 2534905"/>
                  <a:gd name="connsiteY10843" fmla="*/ 489494 h 1957656"/>
                  <a:gd name="connsiteX10844" fmla="*/ 863887 w 2534905"/>
                  <a:gd name="connsiteY10844" fmla="*/ 490289 h 1957656"/>
                  <a:gd name="connsiteX10845" fmla="*/ 859276 w 2534905"/>
                  <a:gd name="connsiteY10845" fmla="*/ 490289 h 1957656"/>
                  <a:gd name="connsiteX10846" fmla="*/ 856098 w 2534905"/>
                  <a:gd name="connsiteY10846" fmla="*/ 488858 h 1957656"/>
                  <a:gd name="connsiteX10847" fmla="*/ 852918 w 2534905"/>
                  <a:gd name="connsiteY10847" fmla="*/ 486314 h 1957656"/>
                  <a:gd name="connsiteX10848" fmla="*/ 850056 w 2534905"/>
                  <a:gd name="connsiteY10848" fmla="*/ 482499 h 1957656"/>
                  <a:gd name="connsiteX10849" fmla="*/ 847671 w 2534905"/>
                  <a:gd name="connsiteY10849" fmla="*/ 477411 h 1957656"/>
                  <a:gd name="connsiteX10850" fmla="*/ 845923 w 2534905"/>
                  <a:gd name="connsiteY10850" fmla="*/ 474550 h 1957656"/>
                  <a:gd name="connsiteX10851" fmla="*/ 844969 w 2534905"/>
                  <a:gd name="connsiteY10851" fmla="*/ 473914 h 1957656"/>
                  <a:gd name="connsiteX10852" fmla="*/ 840358 w 2534905"/>
                  <a:gd name="connsiteY10852" fmla="*/ 473278 h 1957656"/>
                  <a:gd name="connsiteX10853" fmla="*/ 835589 w 2534905"/>
                  <a:gd name="connsiteY10853" fmla="*/ 473596 h 1957656"/>
                  <a:gd name="connsiteX10854" fmla="*/ 830501 w 2534905"/>
                  <a:gd name="connsiteY10854" fmla="*/ 473119 h 1957656"/>
                  <a:gd name="connsiteX10855" fmla="*/ 829866 w 2534905"/>
                  <a:gd name="connsiteY10855" fmla="*/ 472324 h 1957656"/>
                  <a:gd name="connsiteX10856" fmla="*/ 830820 w 2534905"/>
                  <a:gd name="connsiteY10856" fmla="*/ 471211 h 1957656"/>
                  <a:gd name="connsiteX10857" fmla="*/ 835907 w 2534905"/>
                  <a:gd name="connsiteY10857" fmla="*/ 468667 h 1957656"/>
                  <a:gd name="connsiteX10858" fmla="*/ 835907 w 2534905"/>
                  <a:gd name="connsiteY10858" fmla="*/ 466919 h 1957656"/>
                  <a:gd name="connsiteX10859" fmla="*/ 822552 w 2534905"/>
                  <a:gd name="connsiteY10859" fmla="*/ 459129 h 1957656"/>
                  <a:gd name="connsiteX10860" fmla="*/ 812060 w 2534905"/>
                  <a:gd name="connsiteY10860" fmla="*/ 451498 h 1957656"/>
                  <a:gd name="connsiteX10861" fmla="*/ 803952 w 2534905"/>
                  <a:gd name="connsiteY10861" fmla="*/ 448954 h 1957656"/>
                  <a:gd name="connsiteX10862" fmla="*/ 798388 w 2534905"/>
                  <a:gd name="connsiteY10862" fmla="*/ 448159 h 1957656"/>
                  <a:gd name="connsiteX10863" fmla="*/ 792824 w 2534905"/>
                  <a:gd name="connsiteY10863" fmla="*/ 448636 h 1957656"/>
                  <a:gd name="connsiteX10864" fmla="*/ 779628 w 2534905"/>
                  <a:gd name="connsiteY10864" fmla="*/ 451180 h 1957656"/>
                  <a:gd name="connsiteX10865" fmla="*/ 776767 w 2534905"/>
                  <a:gd name="connsiteY10865" fmla="*/ 449908 h 1957656"/>
                  <a:gd name="connsiteX10866" fmla="*/ 673431 w 2534905"/>
                  <a:gd name="connsiteY10866" fmla="*/ 456903 h 1957656"/>
                  <a:gd name="connsiteX10867" fmla="*/ 669934 w 2534905"/>
                  <a:gd name="connsiteY10867" fmla="*/ 455949 h 1957656"/>
                  <a:gd name="connsiteX10868" fmla="*/ 666595 w 2534905"/>
                  <a:gd name="connsiteY10868" fmla="*/ 455949 h 1957656"/>
                  <a:gd name="connsiteX10869" fmla="*/ 662621 w 2534905"/>
                  <a:gd name="connsiteY10869" fmla="*/ 458334 h 1957656"/>
                  <a:gd name="connsiteX10870" fmla="*/ 655466 w 2534905"/>
                  <a:gd name="connsiteY10870" fmla="*/ 463103 h 1957656"/>
                  <a:gd name="connsiteX10871" fmla="*/ 648471 w 2534905"/>
                  <a:gd name="connsiteY10871" fmla="*/ 465329 h 1957656"/>
                  <a:gd name="connsiteX10872" fmla="*/ 641318 w 2534905"/>
                  <a:gd name="connsiteY10872" fmla="*/ 468349 h 1957656"/>
                  <a:gd name="connsiteX10873" fmla="*/ 630508 w 2534905"/>
                  <a:gd name="connsiteY10873" fmla="*/ 476457 h 1957656"/>
                  <a:gd name="connsiteX10874" fmla="*/ 624148 w 2534905"/>
                  <a:gd name="connsiteY10874" fmla="*/ 480591 h 1957656"/>
                  <a:gd name="connsiteX10875" fmla="*/ 621446 w 2534905"/>
                  <a:gd name="connsiteY10875" fmla="*/ 482658 h 1957656"/>
                  <a:gd name="connsiteX10876" fmla="*/ 619379 w 2534905"/>
                  <a:gd name="connsiteY10876" fmla="*/ 485360 h 1957656"/>
                  <a:gd name="connsiteX10877" fmla="*/ 619696 w 2534905"/>
                  <a:gd name="connsiteY10877" fmla="*/ 486314 h 1957656"/>
                  <a:gd name="connsiteX10878" fmla="*/ 621922 w 2534905"/>
                  <a:gd name="connsiteY10878" fmla="*/ 487268 h 1957656"/>
                  <a:gd name="connsiteX10879" fmla="*/ 628282 w 2534905"/>
                  <a:gd name="connsiteY10879" fmla="*/ 488222 h 1957656"/>
                  <a:gd name="connsiteX10880" fmla="*/ 636071 w 2534905"/>
                  <a:gd name="connsiteY10880" fmla="*/ 490924 h 1957656"/>
                  <a:gd name="connsiteX10881" fmla="*/ 641954 w 2534905"/>
                  <a:gd name="connsiteY10881" fmla="*/ 491242 h 1957656"/>
                  <a:gd name="connsiteX10882" fmla="*/ 650221 w 2534905"/>
                  <a:gd name="connsiteY10882" fmla="*/ 487427 h 1957656"/>
                  <a:gd name="connsiteX10883" fmla="*/ 653082 w 2534905"/>
                  <a:gd name="connsiteY10883" fmla="*/ 485519 h 1957656"/>
                  <a:gd name="connsiteX10884" fmla="*/ 662780 w 2534905"/>
                  <a:gd name="connsiteY10884" fmla="*/ 474073 h 1957656"/>
                  <a:gd name="connsiteX10885" fmla="*/ 667867 w 2534905"/>
                  <a:gd name="connsiteY10885" fmla="*/ 467237 h 1957656"/>
                  <a:gd name="connsiteX10886" fmla="*/ 670410 w 2534905"/>
                  <a:gd name="connsiteY10886" fmla="*/ 464534 h 1957656"/>
                  <a:gd name="connsiteX10887" fmla="*/ 674067 w 2534905"/>
                  <a:gd name="connsiteY10887" fmla="*/ 458016 h 1957656"/>
                  <a:gd name="connsiteX10888" fmla="*/ 673749 w 2534905"/>
                  <a:gd name="connsiteY10888" fmla="*/ 456744 h 1957656"/>
                  <a:gd name="connsiteX10889" fmla="*/ 1204259 w 2534905"/>
                  <a:gd name="connsiteY10889" fmla="*/ 426220 h 1957656"/>
                  <a:gd name="connsiteX10890" fmla="*/ 1205849 w 2534905"/>
                  <a:gd name="connsiteY10890" fmla="*/ 430831 h 1957656"/>
                  <a:gd name="connsiteX10891" fmla="*/ 1208233 w 2534905"/>
                  <a:gd name="connsiteY10891" fmla="*/ 435123 h 1957656"/>
                  <a:gd name="connsiteX10892" fmla="*/ 1200285 w 2534905"/>
                  <a:gd name="connsiteY10892" fmla="*/ 435759 h 1957656"/>
                  <a:gd name="connsiteX10893" fmla="*/ 1195675 w 2534905"/>
                  <a:gd name="connsiteY10893" fmla="*/ 431785 h 1957656"/>
                  <a:gd name="connsiteX10894" fmla="*/ 1185977 w 2534905"/>
                  <a:gd name="connsiteY10894" fmla="*/ 425584 h 1957656"/>
                  <a:gd name="connsiteX10895" fmla="*/ 1181844 w 2534905"/>
                  <a:gd name="connsiteY10895" fmla="*/ 425107 h 1957656"/>
                  <a:gd name="connsiteX10896" fmla="*/ 1174530 w 2534905"/>
                  <a:gd name="connsiteY10896" fmla="*/ 425107 h 1957656"/>
                  <a:gd name="connsiteX10897" fmla="*/ 1165309 w 2534905"/>
                  <a:gd name="connsiteY10897" fmla="*/ 426220 h 1957656"/>
                  <a:gd name="connsiteX10898" fmla="*/ 1159904 w 2534905"/>
                  <a:gd name="connsiteY10898" fmla="*/ 427969 h 1957656"/>
                  <a:gd name="connsiteX10899" fmla="*/ 1152591 w 2534905"/>
                  <a:gd name="connsiteY10899" fmla="*/ 431626 h 1957656"/>
                  <a:gd name="connsiteX10900" fmla="*/ 1150843 w 2534905"/>
                  <a:gd name="connsiteY10900" fmla="*/ 434487 h 1957656"/>
                  <a:gd name="connsiteX10901" fmla="*/ 1151319 w 2534905"/>
                  <a:gd name="connsiteY10901" fmla="*/ 435600 h 1957656"/>
                  <a:gd name="connsiteX10902" fmla="*/ 1152909 w 2534905"/>
                  <a:gd name="connsiteY10902" fmla="*/ 436713 h 1957656"/>
                  <a:gd name="connsiteX10903" fmla="*/ 1157838 w 2534905"/>
                  <a:gd name="connsiteY10903" fmla="*/ 439098 h 1957656"/>
                  <a:gd name="connsiteX10904" fmla="*/ 1171510 w 2534905"/>
                  <a:gd name="connsiteY10904" fmla="*/ 441323 h 1957656"/>
                  <a:gd name="connsiteX10905" fmla="*/ 1174212 w 2534905"/>
                  <a:gd name="connsiteY10905" fmla="*/ 442277 h 1957656"/>
                  <a:gd name="connsiteX10906" fmla="*/ 1177233 w 2534905"/>
                  <a:gd name="connsiteY10906" fmla="*/ 444026 h 1957656"/>
                  <a:gd name="connsiteX10907" fmla="*/ 1177233 w 2534905"/>
                  <a:gd name="connsiteY10907" fmla="*/ 444821 h 1957656"/>
                  <a:gd name="connsiteX10908" fmla="*/ 1175325 w 2534905"/>
                  <a:gd name="connsiteY10908" fmla="*/ 445298 h 1957656"/>
                  <a:gd name="connsiteX10909" fmla="*/ 1166263 w 2534905"/>
                  <a:gd name="connsiteY10909" fmla="*/ 446570 h 1957656"/>
                  <a:gd name="connsiteX10910" fmla="*/ 1164674 w 2534905"/>
                  <a:gd name="connsiteY10910" fmla="*/ 447364 h 1957656"/>
                  <a:gd name="connsiteX10911" fmla="*/ 1164674 w 2534905"/>
                  <a:gd name="connsiteY10911" fmla="*/ 448159 h 1957656"/>
                  <a:gd name="connsiteX10912" fmla="*/ 1171350 w 2534905"/>
                  <a:gd name="connsiteY10912" fmla="*/ 450862 h 1957656"/>
                  <a:gd name="connsiteX10913" fmla="*/ 1176597 w 2534905"/>
                  <a:gd name="connsiteY10913" fmla="*/ 450862 h 1957656"/>
                  <a:gd name="connsiteX10914" fmla="*/ 1181844 w 2534905"/>
                  <a:gd name="connsiteY10914" fmla="*/ 452611 h 1957656"/>
                  <a:gd name="connsiteX10915" fmla="*/ 1189792 w 2534905"/>
                  <a:gd name="connsiteY10915" fmla="*/ 453883 h 1957656"/>
                  <a:gd name="connsiteX10916" fmla="*/ 1182638 w 2534905"/>
                  <a:gd name="connsiteY10916" fmla="*/ 454677 h 1957656"/>
                  <a:gd name="connsiteX10917" fmla="*/ 1176597 w 2534905"/>
                  <a:gd name="connsiteY10917" fmla="*/ 454359 h 1957656"/>
                  <a:gd name="connsiteX10918" fmla="*/ 1174212 w 2534905"/>
                  <a:gd name="connsiteY10918" fmla="*/ 454677 h 1957656"/>
                  <a:gd name="connsiteX10919" fmla="*/ 1173417 w 2534905"/>
                  <a:gd name="connsiteY10919" fmla="*/ 455631 h 1957656"/>
                  <a:gd name="connsiteX10920" fmla="*/ 1175166 w 2534905"/>
                  <a:gd name="connsiteY10920" fmla="*/ 458652 h 1957656"/>
                  <a:gd name="connsiteX10921" fmla="*/ 1177233 w 2534905"/>
                  <a:gd name="connsiteY10921" fmla="*/ 460877 h 1957656"/>
                  <a:gd name="connsiteX10922" fmla="*/ 1185500 w 2534905"/>
                  <a:gd name="connsiteY10922" fmla="*/ 465011 h 1957656"/>
                  <a:gd name="connsiteX10923" fmla="*/ 1185181 w 2534905"/>
                  <a:gd name="connsiteY10923" fmla="*/ 466124 h 1957656"/>
                  <a:gd name="connsiteX10924" fmla="*/ 1183115 w 2534905"/>
                  <a:gd name="connsiteY10924" fmla="*/ 466919 h 1957656"/>
                  <a:gd name="connsiteX10925" fmla="*/ 1180571 w 2534905"/>
                  <a:gd name="connsiteY10925" fmla="*/ 466919 h 1957656"/>
                  <a:gd name="connsiteX10926" fmla="*/ 1176120 w 2534905"/>
                  <a:gd name="connsiteY10926" fmla="*/ 466124 h 1957656"/>
                  <a:gd name="connsiteX10927" fmla="*/ 1173736 w 2534905"/>
                  <a:gd name="connsiteY10927" fmla="*/ 464852 h 1957656"/>
                  <a:gd name="connsiteX10928" fmla="*/ 1170079 w 2534905"/>
                  <a:gd name="connsiteY10928" fmla="*/ 461990 h 1957656"/>
                  <a:gd name="connsiteX10929" fmla="*/ 1150843 w 2534905"/>
                  <a:gd name="connsiteY10929" fmla="*/ 450226 h 1957656"/>
                  <a:gd name="connsiteX10930" fmla="*/ 1146391 w 2534905"/>
                  <a:gd name="connsiteY10930" fmla="*/ 448000 h 1957656"/>
                  <a:gd name="connsiteX10931" fmla="*/ 1145278 w 2534905"/>
                  <a:gd name="connsiteY10931" fmla="*/ 446411 h 1957656"/>
                  <a:gd name="connsiteX10932" fmla="*/ 1145278 w 2534905"/>
                  <a:gd name="connsiteY10932" fmla="*/ 444344 h 1957656"/>
                  <a:gd name="connsiteX10933" fmla="*/ 1144007 w 2534905"/>
                  <a:gd name="connsiteY10933" fmla="*/ 442118 h 1957656"/>
                  <a:gd name="connsiteX10934" fmla="*/ 1138284 w 2534905"/>
                  <a:gd name="connsiteY10934" fmla="*/ 438144 h 1957656"/>
                  <a:gd name="connsiteX10935" fmla="*/ 1136058 w 2534905"/>
                  <a:gd name="connsiteY10935" fmla="*/ 437349 h 1957656"/>
                  <a:gd name="connsiteX10936" fmla="*/ 1128585 w 2534905"/>
                  <a:gd name="connsiteY10936" fmla="*/ 435759 h 1957656"/>
                  <a:gd name="connsiteX10937" fmla="*/ 1125406 w 2534905"/>
                  <a:gd name="connsiteY10937" fmla="*/ 435759 h 1957656"/>
                  <a:gd name="connsiteX10938" fmla="*/ 1123340 w 2534905"/>
                  <a:gd name="connsiteY10938" fmla="*/ 436554 h 1957656"/>
                  <a:gd name="connsiteX10939" fmla="*/ 1120319 w 2534905"/>
                  <a:gd name="connsiteY10939" fmla="*/ 438939 h 1957656"/>
                  <a:gd name="connsiteX10940" fmla="*/ 1116345 w 2534905"/>
                  <a:gd name="connsiteY10940" fmla="*/ 442913 h 1957656"/>
                  <a:gd name="connsiteX10941" fmla="*/ 1115391 w 2534905"/>
                  <a:gd name="connsiteY10941" fmla="*/ 445616 h 1957656"/>
                  <a:gd name="connsiteX10942" fmla="*/ 1119683 w 2534905"/>
                  <a:gd name="connsiteY10942" fmla="*/ 448159 h 1957656"/>
                  <a:gd name="connsiteX10943" fmla="*/ 1121909 w 2534905"/>
                  <a:gd name="connsiteY10943" fmla="*/ 448636 h 1957656"/>
                  <a:gd name="connsiteX10944" fmla="*/ 1132083 w 2534905"/>
                  <a:gd name="connsiteY10944" fmla="*/ 448636 h 1957656"/>
                  <a:gd name="connsiteX10945" fmla="*/ 1132878 w 2534905"/>
                  <a:gd name="connsiteY10945" fmla="*/ 449590 h 1957656"/>
                  <a:gd name="connsiteX10946" fmla="*/ 1125883 w 2534905"/>
                  <a:gd name="connsiteY10946" fmla="*/ 453564 h 1957656"/>
                  <a:gd name="connsiteX10947" fmla="*/ 1123340 w 2534905"/>
                  <a:gd name="connsiteY10947" fmla="*/ 456426 h 1957656"/>
                  <a:gd name="connsiteX10948" fmla="*/ 1123021 w 2534905"/>
                  <a:gd name="connsiteY10948" fmla="*/ 457539 h 1957656"/>
                  <a:gd name="connsiteX10949" fmla="*/ 1124452 w 2534905"/>
                  <a:gd name="connsiteY10949" fmla="*/ 460083 h 1957656"/>
                  <a:gd name="connsiteX10950" fmla="*/ 1127472 w 2534905"/>
                  <a:gd name="connsiteY10950" fmla="*/ 461990 h 1957656"/>
                  <a:gd name="connsiteX10951" fmla="*/ 1135740 w 2534905"/>
                  <a:gd name="connsiteY10951" fmla="*/ 462944 h 1957656"/>
                  <a:gd name="connsiteX10952" fmla="*/ 1133514 w 2534905"/>
                  <a:gd name="connsiteY10952" fmla="*/ 465806 h 1957656"/>
                  <a:gd name="connsiteX10953" fmla="*/ 1133514 w 2534905"/>
                  <a:gd name="connsiteY10953" fmla="*/ 467237 h 1957656"/>
                  <a:gd name="connsiteX10954" fmla="*/ 1134627 w 2534905"/>
                  <a:gd name="connsiteY10954" fmla="*/ 469303 h 1957656"/>
                  <a:gd name="connsiteX10955" fmla="*/ 1136217 w 2534905"/>
                  <a:gd name="connsiteY10955" fmla="*/ 471370 h 1957656"/>
                  <a:gd name="connsiteX10956" fmla="*/ 1139873 w 2534905"/>
                  <a:gd name="connsiteY10956" fmla="*/ 474709 h 1957656"/>
                  <a:gd name="connsiteX10957" fmla="*/ 1140668 w 2534905"/>
                  <a:gd name="connsiteY10957" fmla="*/ 475027 h 1957656"/>
                  <a:gd name="connsiteX10958" fmla="*/ 1147822 w 2534905"/>
                  <a:gd name="connsiteY10958" fmla="*/ 473914 h 1957656"/>
                  <a:gd name="connsiteX10959" fmla="*/ 1148935 w 2534905"/>
                  <a:gd name="connsiteY10959" fmla="*/ 473914 h 1957656"/>
                  <a:gd name="connsiteX10960" fmla="*/ 1144801 w 2534905"/>
                  <a:gd name="connsiteY10960" fmla="*/ 476298 h 1957656"/>
                  <a:gd name="connsiteX10961" fmla="*/ 1140668 w 2534905"/>
                  <a:gd name="connsiteY10961" fmla="*/ 476616 h 1957656"/>
                  <a:gd name="connsiteX10962" fmla="*/ 1136058 w 2534905"/>
                  <a:gd name="connsiteY10962" fmla="*/ 475186 h 1957656"/>
                  <a:gd name="connsiteX10963" fmla="*/ 1130970 w 2534905"/>
                  <a:gd name="connsiteY10963" fmla="*/ 472165 h 1957656"/>
                  <a:gd name="connsiteX10964" fmla="*/ 1121114 w 2534905"/>
                  <a:gd name="connsiteY10964" fmla="*/ 469144 h 1957656"/>
                  <a:gd name="connsiteX10965" fmla="*/ 1115391 w 2534905"/>
                  <a:gd name="connsiteY10965" fmla="*/ 469621 h 1957656"/>
                  <a:gd name="connsiteX10966" fmla="*/ 1111734 w 2534905"/>
                  <a:gd name="connsiteY10966" fmla="*/ 473278 h 1957656"/>
                  <a:gd name="connsiteX10967" fmla="*/ 1112211 w 2534905"/>
                  <a:gd name="connsiteY10967" fmla="*/ 475345 h 1957656"/>
                  <a:gd name="connsiteX10968" fmla="*/ 1107600 w 2534905"/>
                  <a:gd name="connsiteY10968" fmla="*/ 479160 h 1957656"/>
                  <a:gd name="connsiteX10969" fmla="*/ 1098539 w 2534905"/>
                  <a:gd name="connsiteY10969" fmla="*/ 483452 h 1957656"/>
                  <a:gd name="connsiteX10970" fmla="*/ 1096472 w 2534905"/>
                  <a:gd name="connsiteY10970" fmla="*/ 485678 h 1957656"/>
                  <a:gd name="connsiteX10971" fmla="*/ 1099334 w 2534905"/>
                  <a:gd name="connsiteY10971" fmla="*/ 489017 h 1957656"/>
                  <a:gd name="connsiteX10972" fmla="*/ 1102514 w 2534905"/>
                  <a:gd name="connsiteY10972" fmla="*/ 490765 h 1957656"/>
                  <a:gd name="connsiteX10973" fmla="*/ 1103785 w 2534905"/>
                  <a:gd name="connsiteY10973" fmla="*/ 490765 h 1957656"/>
                  <a:gd name="connsiteX10974" fmla="*/ 1134786 w 2534905"/>
                  <a:gd name="connsiteY10974" fmla="*/ 485201 h 1957656"/>
                  <a:gd name="connsiteX10975" fmla="*/ 1142099 w 2534905"/>
                  <a:gd name="connsiteY10975" fmla="*/ 486155 h 1957656"/>
                  <a:gd name="connsiteX10976" fmla="*/ 1150843 w 2534905"/>
                  <a:gd name="connsiteY10976" fmla="*/ 484406 h 1957656"/>
                  <a:gd name="connsiteX10977" fmla="*/ 1179140 w 2534905"/>
                  <a:gd name="connsiteY10977" fmla="*/ 480909 h 1957656"/>
                  <a:gd name="connsiteX10978" fmla="*/ 1199808 w 2534905"/>
                  <a:gd name="connsiteY10978" fmla="*/ 479955 h 1957656"/>
                  <a:gd name="connsiteX10979" fmla="*/ 1199331 w 2534905"/>
                  <a:gd name="connsiteY10979" fmla="*/ 481704 h 1957656"/>
                  <a:gd name="connsiteX10980" fmla="*/ 1188361 w 2534905"/>
                  <a:gd name="connsiteY10980" fmla="*/ 482499 h 1957656"/>
                  <a:gd name="connsiteX10981" fmla="*/ 1183592 w 2534905"/>
                  <a:gd name="connsiteY10981" fmla="*/ 483770 h 1957656"/>
                  <a:gd name="connsiteX10982" fmla="*/ 1183115 w 2534905"/>
                  <a:gd name="connsiteY10982" fmla="*/ 485042 h 1957656"/>
                  <a:gd name="connsiteX10983" fmla="*/ 1177551 w 2534905"/>
                  <a:gd name="connsiteY10983" fmla="*/ 487586 h 1957656"/>
                  <a:gd name="connsiteX10984" fmla="*/ 1168489 w 2534905"/>
                  <a:gd name="connsiteY10984" fmla="*/ 493786 h 1957656"/>
                  <a:gd name="connsiteX10985" fmla="*/ 1156089 w 2534905"/>
                  <a:gd name="connsiteY10985" fmla="*/ 496966 h 1957656"/>
                  <a:gd name="connsiteX10986" fmla="*/ 1156089 w 2534905"/>
                  <a:gd name="connsiteY10986" fmla="*/ 497601 h 1957656"/>
                  <a:gd name="connsiteX10987" fmla="*/ 1155612 w 2534905"/>
                  <a:gd name="connsiteY10987" fmla="*/ 500304 h 1957656"/>
                  <a:gd name="connsiteX10988" fmla="*/ 1158951 w 2534905"/>
                  <a:gd name="connsiteY10988" fmla="*/ 501735 h 1957656"/>
                  <a:gd name="connsiteX10989" fmla="*/ 1166105 w 2534905"/>
                  <a:gd name="connsiteY10989" fmla="*/ 503643 h 1957656"/>
                  <a:gd name="connsiteX10990" fmla="*/ 1172304 w 2534905"/>
                  <a:gd name="connsiteY10990" fmla="*/ 506186 h 1957656"/>
                  <a:gd name="connsiteX10991" fmla="*/ 1172304 w 2534905"/>
                  <a:gd name="connsiteY10991" fmla="*/ 506822 h 1957656"/>
                  <a:gd name="connsiteX10992" fmla="*/ 1163242 w 2534905"/>
                  <a:gd name="connsiteY10992" fmla="*/ 507776 h 1957656"/>
                  <a:gd name="connsiteX10993" fmla="*/ 1162607 w 2534905"/>
                  <a:gd name="connsiteY10993" fmla="*/ 509525 h 1957656"/>
                  <a:gd name="connsiteX10994" fmla="*/ 1166263 w 2534905"/>
                  <a:gd name="connsiteY10994" fmla="*/ 516520 h 1957656"/>
                  <a:gd name="connsiteX10995" fmla="*/ 1168171 w 2534905"/>
                  <a:gd name="connsiteY10995" fmla="*/ 518745 h 1957656"/>
                  <a:gd name="connsiteX10996" fmla="*/ 1169761 w 2534905"/>
                  <a:gd name="connsiteY10996" fmla="*/ 519858 h 1957656"/>
                  <a:gd name="connsiteX10997" fmla="*/ 1178028 w 2534905"/>
                  <a:gd name="connsiteY10997" fmla="*/ 520176 h 1957656"/>
                  <a:gd name="connsiteX10998" fmla="*/ 1187248 w 2534905"/>
                  <a:gd name="connsiteY10998" fmla="*/ 521289 h 1957656"/>
                  <a:gd name="connsiteX10999" fmla="*/ 1193130 w 2534905"/>
                  <a:gd name="connsiteY10999" fmla="*/ 517792 h 1957656"/>
                  <a:gd name="connsiteX11000" fmla="*/ 1195834 w 2534905"/>
                  <a:gd name="connsiteY11000" fmla="*/ 517474 h 1957656"/>
                  <a:gd name="connsiteX11001" fmla="*/ 1198218 w 2534905"/>
                  <a:gd name="connsiteY11001" fmla="*/ 518905 h 1957656"/>
                  <a:gd name="connsiteX11002" fmla="*/ 1200762 w 2534905"/>
                  <a:gd name="connsiteY11002" fmla="*/ 519540 h 1957656"/>
                  <a:gd name="connsiteX11003" fmla="*/ 1204895 w 2534905"/>
                  <a:gd name="connsiteY11003" fmla="*/ 519223 h 1957656"/>
                  <a:gd name="connsiteX11004" fmla="*/ 1209982 w 2534905"/>
                  <a:gd name="connsiteY11004" fmla="*/ 519223 h 1957656"/>
                  <a:gd name="connsiteX11005" fmla="*/ 1213798 w 2534905"/>
                  <a:gd name="connsiteY11005" fmla="*/ 520176 h 1957656"/>
                  <a:gd name="connsiteX11006" fmla="*/ 1217614 w 2534905"/>
                  <a:gd name="connsiteY11006" fmla="*/ 520176 h 1957656"/>
                  <a:gd name="connsiteX11007" fmla="*/ 1225403 w 2534905"/>
                  <a:gd name="connsiteY11007" fmla="*/ 518587 h 1957656"/>
                  <a:gd name="connsiteX11008" fmla="*/ 1230332 w 2534905"/>
                  <a:gd name="connsiteY11008" fmla="*/ 518587 h 1957656"/>
                  <a:gd name="connsiteX11009" fmla="*/ 1233988 w 2534905"/>
                  <a:gd name="connsiteY11009" fmla="*/ 517792 h 1957656"/>
                  <a:gd name="connsiteX11010" fmla="*/ 1235101 w 2534905"/>
                  <a:gd name="connsiteY11010" fmla="*/ 516997 h 1957656"/>
                  <a:gd name="connsiteX11011" fmla="*/ 1233988 w 2534905"/>
                  <a:gd name="connsiteY11011" fmla="*/ 514135 h 1957656"/>
                  <a:gd name="connsiteX11012" fmla="*/ 1231445 w 2534905"/>
                  <a:gd name="connsiteY11012" fmla="*/ 511751 h 1957656"/>
                  <a:gd name="connsiteX11013" fmla="*/ 1230967 w 2534905"/>
                  <a:gd name="connsiteY11013" fmla="*/ 510479 h 1957656"/>
                  <a:gd name="connsiteX11014" fmla="*/ 1231604 w 2534905"/>
                  <a:gd name="connsiteY11014" fmla="*/ 509207 h 1957656"/>
                  <a:gd name="connsiteX11015" fmla="*/ 1232239 w 2534905"/>
                  <a:gd name="connsiteY11015" fmla="*/ 509207 h 1957656"/>
                  <a:gd name="connsiteX11016" fmla="*/ 1234306 w 2534905"/>
                  <a:gd name="connsiteY11016" fmla="*/ 511910 h 1957656"/>
                  <a:gd name="connsiteX11017" fmla="*/ 1237962 w 2534905"/>
                  <a:gd name="connsiteY11017" fmla="*/ 513658 h 1957656"/>
                  <a:gd name="connsiteX11018" fmla="*/ 1239234 w 2534905"/>
                  <a:gd name="connsiteY11018" fmla="*/ 513976 h 1957656"/>
                  <a:gd name="connsiteX11019" fmla="*/ 1242891 w 2534905"/>
                  <a:gd name="connsiteY11019" fmla="*/ 513340 h 1957656"/>
                  <a:gd name="connsiteX11020" fmla="*/ 1243368 w 2534905"/>
                  <a:gd name="connsiteY11020" fmla="*/ 511910 h 1957656"/>
                  <a:gd name="connsiteX11021" fmla="*/ 1242096 w 2534905"/>
                  <a:gd name="connsiteY11021" fmla="*/ 509684 h 1957656"/>
                  <a:gd name="connsiteX11022" fmla="*/ 1237803 w 2534905"/>
                  <a:gd name="connsiteY11022" fmla="*/ 505709 h 1957656"/>
                  <a:gd name="connsiteX11023" fmla="*/ 1237008 w 2534905"/>
                  <a:gd name="connsiteY11023" fmla="*/ 496648 h 1957656"/>
                  <a:gd name="connsiteX11024" fmla="*/ 1243527 w 2534905"/>
                  <a:gd name="connsiteY11024" fmla="*/ 491242 h 1957656"/>
                  <a:gd name="connsiteX11025" fmla="*/ 1248932 w 2534905"/>
                  <a:gd name="connsiteY11025" fmla="*/ 494104 h 1957656"/>
                  <a:gd name="connsiteX11026" fmla="*/ 1251793 w 2534905"/>
                  <a:gd name="connsiteY11026" fmla="*/ 496489 h 1957656"/>
                  <a:gd name="connsiteX11027" fmla="*/ 1252588 w 2534905"/>
                  <a:gd name="connsiteY11027" fmla="*/ 496489 h 1957656"/>
                  <a:gd name="connsiteX11028" fmla="*/ 1250522 w 2534905"/>
                  <a:gd name="connsiteY11028" fmla="*/ 488699 h 1957656"/>
                  <a:gd name="connsiteX11029" fmla="*/ 1250522 w 2534905"/>
                  <a:gd name="connsiteY11029" fmla="*/ 481704 h 1957656"/>
                  <a:gd name="connsiteX11030" fmla="*/ 1249727 w 2534905"/>
                  <a:gd name="connsiteY11030" fmla="*/ 481068 h 1957656"/>
                  <a:gd name="connsiteX11031" fmla="*/ 1237645 w 2534905"/>
                  <a:gd name="connsiteY11031" fmla="*/ 477888 h 1957656"/>
                  <a:gd name="connsiteX11032" fmla="*/ 1236849 w 2534905"/>
                  <a:gd name="connsiteY11032" fmla="*/ 476616 h 1957656"/>
                  <a:gd name="connsiteX11033" fmla="*/ 1242414 w 2534905"/>
                  <a:gd name="connsiteY11033" fmla="*/ 474073 h 1957656"/>
                  <a:gd name="connsiteX11034" fmla="*/ 1245117 w 2534905"/>
                  <a:gd name="connsiteY11034" fmla="*/ 471211 h 1957656"/>
                  <a:gd name="connsiteX11035" fmla="*/ 1245117 w 2534905"/>
                  <a:gd name="connsiteY11035" fmla="*/ 469621 h 1957656"/>
                  <a:gd name="connsiteX11036" fmla="*/ 1243685 w 2534905"/>
                  <a:gd name="connsiteY11036" fmla="*/ 465965 h 1957656"/>
                  <a:gd name="connsiteX11037" fmla="*/ 1243685 w 2534905"/>
                  <a:gd name="connsiteY11037" fmla="*/ 463739 h 1957656"/>
                  <a:gd name="connsiteX11038" fmla="*/ 1244798 w 2534905"/>
                  <a:gd name="connsiteY11038" fmla="*/ 459447 h 1957656"/>
                  <a:gd name="connsiteX11039" fmla="*/ 1247183 w 2534905"/>
                  <a:gd name="connsiteY11039" fmla="*/ 456108 h 1957656"/>
                  <a:gd name="connsiteX11040" fmla="*/ 1247183 w 2534905"/>
                  <a:gd name="connsiteY11040" fmla="*/ 454359 h 1957656"/>
                  <a:gd name="connsiteX11041" fmla="*/ 1247183 w 2534905"/>
                  <a:gd name="connsiteY11041" fmla="*/ 451816 h 1957656"/>
                  <a:gd name="connsiteX11042" fmla="*/ 1245911 w 2534905"/>
                  <a:gd name="connsiteY11042" fmla="*/ 449272 h 1957656"/>
                  <a:gd name="connsiteX11043" fmla="*/ 1242096 w 2534905"/>
                  <a:gd name="connsiteY11043" fmla="*/ 444503 h 1957656"/>
                  <a:gd name="connsiteX11044" fmla="*/ 1241142 w 2534905"/>
                  <a:gd name="connsiteY11044" fmla="*/ 442595 h 1957656"/>
                  <a:gd name="connsiteX11045" fmla="*/ 1241142 w 2534905"/>
                  <a:gd name="connsiteY11045" fmla="*/ 441005 h 1957656"/>
                  <a:gd name="connsiteX11046" fmla="*/ 1242255 w 2534905"/>
                  <a:gd name="connsiteY11046" fmla="*/ 439574 h 1957656"/>
                  <a:gd name="connsiteX11047" fmla="*/ 1242573 w 2534905"/>
                  <a:gd name="connsiteY11047" fmla="*/ 437508 h 1957656"/>
                  <a:gd name="connsiteX11048" fmla="*/ 1242255 w 2534905"/>
                  <a:gd name="connsiteY11048" fmla="*/ 434805 h 1957656"/>
                  <a:gd name="connsiteX11049" fmla="*/ 1241460 w 2534905"/>
                  <a:gd name="connsiteY11049" fmla="*/ 433056 h 1957656"/>
                  <a:gd name="connsiteX11050" fmla="*/ 1239075 w 2534905"/>
                  <a:gd name="connsiteY11050" fmla="*/ 431626 h 1957656"/>
                  <a:gd name="connsiteX11051" fmla="*/ 1234465 w 2534905"/>
                  <a:gd name="connsiteY11051" fmla="*/ 430831 h 1957656"/>
                  <a:gd name="connsiteX11052" fmla="*/ 1226675 w 2534905"/>
                  <a:gd name="connsiteY11052" fmla="*/ 428287 h 1957656"/>
                  <a:gd name="connsiteX11053" fmla="*/ 1225244 w 2534905"/>
                  <a:gd name="connsiteY11053" fmla="*/ 426856 h 1957656"/>
                  <a:gd name="connsiteX11054" fmla="*/ 1218408 w 2534905"/>
                  <a:gd name="connsiteY11054" fmla="*/ 422723 h 1957656"/>
                  <a:gd name="connsiteX11055" fmla="*/ 1213162 w 2534905"/>
                  <a:gd name="connsiteY11055" fmla="*/ 421133 h 1957656"/>
                  <a:gd name="connsiteX11056" fmla="*/ 1206485 w 2534905"/>
                  <a:gd name="connsiteY11056" fmla="*/ 424154 h 1957656"/>
                  <a:gd name="connsiteX11057" fmla="*/ 1204100 w 2534905"/>
                  <a:gd name="connsiteY11057" fmla="*/ 425902 h 1957656"/>
                  <a:gd name="connsiteX11058" fmla="*/ 1778806 w 2534905"/>
                  <a:gd name="connsiteY11058" fmla="*/ 454200 h 1957656"/>
                  <a:gd name="connsiteX11059" fmla="*/ 1773878 w 2534905"/>
                  <a:gd name="connsiteY11059" fmla="*/ 457380 h 1957656"/>
                  <a:gd name="connsiteX11060" fmla="*/ 1767996 w 2534905"/>
                  <a:gd name="connsiteY11060" fmla="*/ 462149 h 1957656"/>
                  <a:gd name="connsiteX11061" fmla="*/ 1763067 w 2534905"/>
                  <a:gd name="connsiteY11061" fmla="*/ 465170 h 1957656"/>
                  <a:gd name="connsiteX11062" fmla="*/ 1758775 w 2534905"/>
                  <a:gd name="connsiteY11062" fmla="*/ 469621 h 1957656"/>
                  <a:gd name="connsiteX11063" fmla="*/ 1760523 w 2534905"/>
                  <a:gd name="connsiteY11063" fmla="*/ 472006 h 1957656"/>
                  <a:gd name="connsiteX11064" fmla="*/ 1763227 w 2534905"/>
                  <a:gd name="connsiteY11064" fmla="*/ 472960 h 1957656"/>
                  <a:gd name="connsiteX11065" fmla="*/ 1768631 w 2534905"/>
                  <a:gd name="connsiteY11065" fmla="*/ 472642 h 1957656"/>
                  <a:gd name="connsiteX11066" fmla="*/ 1775308 w 2534905"/>
                  <a:gd name="connsiteY11066" fmla="*/ 470416 h 1957656"/>
                  <a:gd name="connsiteX11067" fmla="*/ 1777375 w 2534905"/>
                  <a:gd name="connsiteY11067" fmla="*/ 470416 h 1957656"/>
                  <a:gd name="connsiteX11068" fmla="*/ 1777058 w 2534905"/>
                  <a:gd name="connsiteY11068" fmla="*/ 467078 h 1957656"/>
                  <a:gd name="connsiteX11069" fmla="*/ 1777058 w 2534905"/>
                  <a:gd name="connsiteY11069" fmla="*/ 463580 h 1957656"/>
                  <a:gd name="connsiteX11070" fmla="*/ 1780395 w 2534905"/>
                  <a:gd name="connsiteY11070" fmla="*/ 461195 h 1957656"/>
                  <a:gd name="connsiteX11071" fmla="*/ 1783257 w 2534905"/>
                  <a:gd name="connsiteY11071" fmla="*/ 456426 h 1957656"/>
                  <a:gd name="connsiteX11072" fmla="*/ 1780873 w 2534905"/>
                  <a:gd name="connsiteY11072" fmla="*/ 454677 h 1957656"/>
                  <a:gd name="connsiteX11073" fmla="*/ 1778488 w 2534905"/>
                  <a:gd name="connsiteY11073" fmla="*/ 454041 h 1957656"/>
                  <a:gd name="connsiteX11074" fmla="*/ 371214 w 2534905"/>
                  <a:gd name="connsiteY11074" fmla="*/ 1606156 h 1957656"/>
                  <a:gd name="connsiteX11075" fmla="*/ 372963 w 2534905"/>
                  <a:gd name="connsiteY11075" fmla="*/ 1606792 h 1957656"/>
                  <a:gd name="connsiteX11076" fmla="*/ 374076 w 2534905"/>
                  <a:gd name="connsiteY11076" fmla="*/ 1606792 h 1957656"/>
                  <a:gd name="connsiteX11077" fmla="*/ 374552 w 2534905"/>
                  <a:gd name="connsiteY11077" fmla="*/ 1606156 h 1957656"/>
                  <a:gd name="connsiteX11078" fmla="*/ 374871 w 2534905"/>
                  <a:gd name="connsiteY11078" fmla="*/ 1604884 h 1957656"/>
                  <a:gd name="connsiteX11079" fmla="*/ 374871 w 2534905"/>
                  <a:gd name="connsiteY11079" fmla="*/ 1601863 h 1957656"/>
                  <a:gd name="connsiteX11080" fmla="*/ 374393 w 2534905"/>
                  <a:gd name="connsiteY11080" fmla="*/ 1601068 h 1957656"/>
                  <a:gd name="connsiteX11081" fmla="*/ 372804 w 2534905"/>
                  <a:gd name="connsiteY11081" fmla="*/ 1598525 h 1957656"/>
                  <a:gd name="connsiteX11082" fmla="*/ 372486 w 2534905"/>
                  <a:gd name="connsiteY11082" fmla="*/ 1597412 h 1957656"/>
                  <a:gd name="connsiteX11083" fmla="*/ 371532 w 2534905"/>
                  <a:gd name="connsiteY11083" fmla="*/ 1597412 h 1957656"/>
                  <a:gd name="connsiteX11084" fmla="*/ 368988 w 2534905"/>
                  <a:gd name="connsiteY11084" fmla="*/ 1598843 h 1957656"/>
                  <a:gd name="connsiteX11085" fmla="*/ 368352 w 2534905"/>
                  <a:gd name="connsiteY11085" fmla="*/ 1599638 h 1957656"/>
                  <a:gd name="connsiteX11086" fmla="*/ 368352 w 2534905"/>
                  <a:gd name="connsiteY11086" fmla="*/ 1600433 h 1957656"/>
                  <a:gd name="connsiteX11087" fmla="*/ 369783 w 2534905"/>
                  <a:gd name="connsiteY11087" fmla="*/ 1604884 h 1957656"/>
                  <a:gd name="connsiteX11088" fmla="*/ 371214 w 2534905"/>
                  <a:gd name="connsiteY11088" fmla="*/ 1606315 h 1957656"/>
                  <a:gd name="connsiteX11089" fmla="*/ 1471342 w 2534905"/>
                  <a:gd name="connsiteY11089" fmla="*/ 375983 h 1957656"/>
                  <a:gd name="connsiteX11090" fmla="*/ 1467845 w 2534905"/>
                  <a:gd name="connsiteY11090" fmla="*/ 372963 h 1957656"/>
                  <a:gd name="connsiteX11091" fmla="*/ 1458306 w 2534905"/>
                  <a:gd name="connsiteY11091" fmla="*/ 366603 h 1957656"/>
                  <a:gd name="connsiteX11092" fmla="*/ 1451152 w 2534905"/>
                  <a:gd name="connsiteY11092" fmla="*/ 364537 h 1957656"/>
                  <a:gd name="connsiteX11093" fmla="*/ 1443839 w 2534905"/>
                  <a:gd name="connsiteY11093" fmla="*/ 363265 h 1957656"/>
                  <a:gd name="connsiteX11094" fmla="*/ 1439070 w 2534905"/>
                  <a:gd name="connsiteY11094" fmla="*/ 362947 h 1957656"/>
                  <a:gd name="connsiteX11095" fmla="*/ 1433983 w 2534905"/>
                  <a:gd name="connsiteY11095" fmla="*/ 363583 h 1957656"/>
                  <a:gd name="connsiteX11096" fmla="*/ 1431438 w 2534905"/>
                  <a:gd name="connsiteY11096" fmla="*/ 364696 h 1957656"/>
                  <a:gd name="connsiteX11097" fmla="*/ 1430326 w 2534905"/>
                  <a:gd name="connsiteY11097" fmla="*/ 365809 h 1957656"/>
                  <a:gd name="connsiteX11098" fmla="*/ 1429373 w 2534905"/>
                  <a:gd name="connsiteY11098" fmla="*/ 368988 h 1957656"/>
                  <a:gd name="connsiteX11099" fmla="*/ 1429373 w 2534905"/>
                  <a:gd name="connsiteY11099" fmla="*/ 373599 h 1957656"/>
                  <a:gd name="connsiteX11100" fmla="*/ 1429531 w 2534905"/>
                  <a:gd name="connsiteY11100" fmla="*/ 376937 h 1957656"/>
                  <a:gd name="connsiteX11101" fmla="*/ 1430326 w 2534905"/>
                  <a:gd name="connsiteY11101" fmla="*/ 379322 h 1957656"/>
                  <a:gd name="connsiteX11102" fmla="*/ 1434777 w 2534905"/>
                  <a:gd name="connsiteY11102" fmla="*/ 382819 h 1957656"/>
                  <a:gd name="connsiteX11103" fmla="*/ 1456716 w 2534905"/>
                  <a:gd name="connsiteY11103" fmla="*/ 389973 h 1957656"/>
                  <a:gd name="connsiteX11104" fmla="*/ 1460532 w 2534905"/>
                  <a:gd name="connsiteY11104" fmla="*/ 389973 h 1957656"/>
                  <a:gd name="connsiteX11105" fmla="*/ 1468004 w 2534905"/>
                  <a:gd name="connsiteY11105" fmla="*/ 386635 h 1957656"/>
                  <a:gd name="connsiteX11106" fmla="*/ 1470547 w 2534905"/>
                  <a:gd name="connsiteY11106" fmla="*/ 385045 h 1957656"/>
                  <a:gd name="connsiteX11107" fmla="*/ 1471501 w 2534905"/>
                  <a:gd name="connsiteY11107" fmla="*/ 383932 h 1957656"/>
                  <a:gd name="connsiteX11108" fmla="*/ 1471979 w 2534905"/>
                  <a:gd name="connsiteY11108" fmla="*/ 382183 h 1957656"/>
                  <a:gd name="connsiteX11109" fmla="*/ 1471979 w 2534905"/>
                  <a:gd name="connsiteY11109" fmla="*/ 379799 h 1957656"/>
                  <a:gd name="connsiteX11110" fmla="*/ 1471342 w 2534905"/>
                  <a:gd name="connsiteY11110" fmla="*/ 375824 h 1957656"/>
                  <a:gd name="connsiteX11111" fmla="*/ 2097557 w 2534905"/>
                  <a:gd name="connsiteY11111" fmla="*/ 809516 h 1957656"/>
                  <a:gd name="connsiteX11112" fmla="*/ 2095331 w 2534905"/>
                  <a:gd name="connsiteY11112" fmla="*/ 809516 h 1957656"/>
                  <a:gd name="connsiteX11113" fmla="*/ 2092310 w 2534905"/>
                  <a:gd name="connsiteY11113" fmla="*/ 810788 h 1957656"/>
                  <a:gd name="connsiteX11114" fmla="*/ 2088654 w 2534905"/>
                  <a:gd name="connsiteY11114" fmla="*/ 812855 h 1957656"/>
                  <a:gd name="connsiteX11115" fmla="*/ 2089132 w 2534905"/>
                  <a:gd name="connsiteY11115" fmla="*/ 814763 h 1957656"/>
                  <a:gd name="connsiteX11116" fmla="*/ 2096603 w 2534905"/>
                  <a:gd name="connsiteY11116" fmla="*/ 817147 h 1957656"/>
                  <a:gd name="connsiteX11117" fmla="*/ 2097398 w 2534905"/>
                  <a:gd name="connsiteY11117" fmla="*/ 816829 h 1957656"/>
                  <a:gd name="connsiteX11118" fmla="*/ 2099465 w 2534905"/>
                  <a:gd name="connsiteY11118" fmla="*/ 814286 h 1957656"/>
                  <a:gd name="connsiteX11119" fmla="*/ 2102009 w 2534905"/>
                  <a:gd name="connsiteY11119" fmla="*/ 812219 h 1957656"/>
                  <a:gd name="connsiteX11120" fmla="*/ 2099942 w 2534905"/>
                  <a:gd name="connsiteY11120" fmla="*/ 809993 h 1957656"/>
                  <a:gd name="connsiteX11121" fmla="*/ 2097716 w 2534905"/>
                  <a:gd name="connsiteY11121" fmla="*/ 809675 h 1957656"/>
                  <a:gd name="connsiteX11122" fmla="*/ 2247632 w 2534905"/>
                  <a:gd name="connsiteY11122" fmla="*/ 940196 h 1957656"/>
                  <a:gd name="connsiteX11123" fmla="*/ 2253355 w 2534905"/>
                  <a:gd name="connsiteY11123" fmla="*/ 936381 h 1957656"/>
                  <a:gd name="connsiteX11124" fmla="*/ 2255899 w 2534905"/>
                  <a:gd name="connsiteY11124" fmla="*/ 934314 h 1957656"/>
                  <a:gd name="connsiteX11125" fmla="*/ 2255263 w 2534905"/>
                  <a:gd name="connsiteY11125" fmla="*/ 933837 h 1957656"/>
                  <a:gd name="connsiteX11126" fmla="*/ 2253674 w 2534905"/>
                  <a:gd name="connsiteY11126" fmla="*/ 933837 h 1957656"/>
                  <a:gd name="connsiteX11127" fmla="*/ 2249222 w 2534905"/>
                  <a:gd name="connsiteY11127" fmla="*/ 934473 h 1957656"/>
                  <a:gd name="connsiteX11128" fmla="*/ 2248110 w 2534905"/>
                  <a:gd name="connsiteY11128" fmla="*/ 935904 h 1957656"/>
                  <a:gd name="connsiteX11129" fmla="*/ 2245406 w 2534905"/>
                  <a:gd name="connsiteY11129" fmla="*/ 937653 h 1957656"/>
                  <a:gd name="connsiteX11130" fmla="*/ 2243499 w 2534905"/>
                  <a:gd name="connsiteY11130" fmla="*/ 939561 h 1957656"/>
                  <a:gd name="connsiteX11131" fmla="*/ 2242227 w 2534905"/>
                  <a:gd name="connsiteY11131" fmla="*/ 940037 h 1957656"/>
                  <a:gd name="connsiteX11132" fmla="*/ 2244135 w 2534905"/>
                  <a:gd name="connsiteY11132" fmla="*/ 941627 h 1957656"/>
                  <a:gd name="connsiteX11133" fmla="*/ 2247632 w 2534905"/>
                  <a:gd name="connsiteY11133" fmla="*/ 940355 h 1957656"/>
                  <a:gd name="connsiteX11134" fmla="*/ 1230967 w 2534905"/>
                  <a:gd name="connsiteY11134" fmla="*/ 304761 h 1957656"/>
                  <a:gd name="connsiteX11135" fmla="*/ 1231921 w 2534905"/>
                  <a:gd name="connsiteY11135" fmla="*/ 306510 h 1957656"/>
                  <a:gd name="connsiteX11136" fmla="*/ 1224609 w 2534905"/>
                  <a:gd name="connsiteY11136" fmla="*/ 309053 h 1957656"/>
                  <a:gd name="connsiteX11137" fmla="*/ 1224609 w 2534905"/>
                  <a:gd name="connsiteY11137" fmla="*/ 310325 h 1957656"/>
                  <a:gd name="connsiteX11138" fmla="*/ 1224609 w 2534905"/>
                  <a:gd name="connsiteY11138" fmla="*/ 311597 h 1957656"/>
                  <a:gd name="connsiteX11139" fmla="*/ 1225880 w 2534905"/>
                  <a:gd name="connsiteY11139" fmla="*/ 313982 h 1957656"/>
                  <a:gd name="connsiteX11140" fmla="*/ 1226516 w 2534905"/>
                  <a:gd name="connsiteY11140" fmla="*/ 314459 h 1957656"/>
                  <a:gd name="connsiteX11141" fmla="*/ 1230491 w 2534905"/>
                  <a:gd name="connsiteY11141" fmla="*/ 316048 h 1957656"/>
                  <a:gd name="connsiteX11142" fmla="*/ 1231762 w 2534905"/>
                  <a:gd name="connsiteY11142" fmla="*/ 317161 h 1957656"/>
                  <a:gd name="connsiteX11143" fmla="*/ 1232398 w 2534905"/>
                  <a:gd name="connsiteY11143" fmla="*/ 320977 h 1957656"/>
                  <a:gd name="connsiteX11144" fmla="*/ 1238281 w 2534905"/>
                  <a:gd name="connsiteY11144" fmla="*/ 324951 h 1957656"/>
                  <a:gd name="connsiteX11145" fmla="*/ 1238916 w 2534905"/>
                  <a:gd name="connsiteY11145" fmla="*/ 327018 h 1957656"/>
                  <a:gd name="connsiteX11146" fmla="*/ 1253225 w 2534905"/>
                  <a:gd name="connsiteY11146" fmla="*/ 328767 h 1957656"/>
                  <a:gd name="connsiteX11147" fmla="*/ 1261650 w 2534905"/>
                  <a:gd name="connsiteY11147" fmla="*/ 331628 h 1957656"/>
                  <a:gd name="connsiteX11148" fmla="*/ 1264035 w 2534905"/>
                  <a:gd name="connsiteY11148" fmla="*/ 331946 h 1957656"/>
                  <a:gd name="connsiteX11149" fmla="*/ 1263717 w 2534905"/>
                  <a:gd name="connsiteY11149" fmla="*/ 332741 h 1957656"/>
                  <a:gd name="connsiteX11150" fmla="*/ 1261333 w 2534905"/>
                  <a:gd name="connsiteY11150" fmla="*/ 334172 h 1957656"/>
                  <a:gd name="connsiteX11151" fmla="*/ 1255927 w 2534905"/>
                  <a:gd name="connsiteY11151" fmla="*/ 334967 h 1957656"/>
                  <a:gd name="connsiteX11152" fmla="*/ 1243527 w 2534905"/>
                  <a:gd name="connsiteY11152" fmla="*/ 335762 h 1957656"/>
                  <a:gd name="connsiteX11153" fmla="*/ 1243844 w 2534905"/>
                  <a:gd name="connsiteY11153" fmla="*/ 336875 h 1957656"/>
                  <a:gd name="connsiteX11154" fmla="*/ 1244639 w 2534905"/>
                  <a:gd name="connsiteY11154" fmla="*/ 338146 h 1957656"/>
                  <a:gd name="connsiteX11155" fmla="*/ 1250204 w 2534905"/>
                  <a:gd name="connsiteY11155" fmla="*/ 342439 h 1957656"/>
                  <a:gd name="connsiteX11156" fmla="*/ 1259742 w 2534905"/>
                  <a:gd name="connsiteY11156" fmla="*/ 345459 h 1957656"/>
                  <a:gd name="connsiteX11157" fmla="*/ 1261809 w 2534905"/>
                  <a:gd name="connsiteY11157" fmla="*/ 347049 h 1957656"/>
                  <a:gd name="connsiteX11158" fmla="*/ 1260855 w 2534905"/>
                  <a:gd name="connsiteY11158" fmla="*/ 348798 h 1957656"/>
                  <a:gd name="connsiteX11159" fmla="*/ 1260537 w 2534905"/>
                  <a:gd name="connsiteY11159" fmla="*/ 350229 h 1957656"/>
                  <a:gd name="connsiteX11160" fmla="*/ 1261173 w 2534905"/>
                  <a:gd name="connsiteY11160" fmla="*/ 352137 h 1957656"/>
                  <a:gd name="connsiteX11161" fmla="*/ 1262604 w 2534905"/>
                  <a:gd name="connsiteY11161" fmla="*/ 353408 h 1957656"/>
                  <a:gd name="connsiteX11162" fmla="*/ 1267056 w 2534905"/>
                  <a:gd name="connsiteY11162" fmla="*/ 353090 h 1957656"/>
                  <a:gd name="connsiteX11163" fmla="*/ 1273732 w 2534905"/>
                  <a:gd name="connsiteY11163" fmla="*/ 350706 h 1957656"/>
                  <a:gd name="connsiteX11164" fmla="*/ 1277390 w 2534905"/>
                  <a:gd name="connsiteY11164" fmla="*/ 349275 h 1957656"/>
                  <a:gd name="connsiteX11165" fmla="*/ 1290743 w 2534905"/>
                  <a:gd name="connsiteY11165" fmla="*/ 348321 h 1957656"/>
                  <a:gd name="connsiteX11166" fmla="*/ 1300600 w 2534905"/>
                  <a:gd name="connsiteY11166" fmla="*/ 346095 h 1957656"/>
                  <a:gd name="connsiteX11167" fmla="*/ 1306959 w 2534905"/>
                  <a:gd name="connsiteY11167" fmla="*/ 343711 h 1957656"/>
                  <a:gd name="connsiteX11168" fmla="*/ 1309343 w 2534905"/>
                  <a:gd name="connsiteY11168" fmla="*/ 343234 h 1957656"/>
                  <a:gd name="connsiteX11169" fmla="*/ 1314272 w 2534905"/>
                  <a:gd name="connsiteY11169" fmla="*/ 343234 h 1957656"/>
                  <a:gd name="connsiteX11170" fmla="*/ 1317451 w 2534905"/>
                  <a:gd name="connsiteY11170" fmla="*/ 341803 h 1957656"/>
                  <a:gd name="connsiteX11171" fmla="*/ 1321903 w 2534905"/>
                  <a:gd name="connsiteY11171" fmla="*/ 336557 h 1957656"/>
                  <a:gd name="connsiteX11172" fmla="*/ 1321903 w 2534905"/>
                  <a:gd name="connsiteY11172" fmla="*/ 334649 h 1957656"/>
                  <a:gd name="connsiteX11173" fmla="*/ 1320313 w 2534905"/>
                  <a:gd name="connsiteY11173" fmla="*/ 332741 h 1957656"/>
                  <a:gd name="connsiteX11174" fmla="*/ 1316975 w 2534905"/>
                  <a:gd name="connsiteY11174" fmla="*/ 330198 h 1957656"/>
                  <a:gd name="connsiteX11175" fmla="*/ 1310456 w 2534905"/>
                  <a:gd name="connsiteY11175" fmla="*/ 327336 h 1957656"/>
                  <a:gd name="connsiteX11176" fmla="*/ 1312205 w 2534905"/>
                  <a:gd name="connsiteY11176" fmla="*/ 324951 h 1957656"/>
                  <a:gd name="connsiteX11177" fmla="*/ 1319518 w 2534905"/>
                  <a:gd name="connsiteY11177" fmla="*/ 321772 h 1957656"/>
                  <a:gd name="connsiteX11178" fmla="*/ 1323174 w 2534905"/>
                  <a:gd name="connsiteY11178" fmla="*/ 319705 h 1957656"/>
                  <a:gd name="connsiteX11179" fmla="*/ 1323174 w 2534905"/>
                  <a:gd name="connsiteY11179" fmla="*/ 318751 h 1957656"/>
                  <a:gd name="connsiteX11180" fmla="*/ 1322380 w 2534905"/>
                  <a:gd name="connsiteY11180" fmla="*/ 316843 h 1957656"/>
                  <a:gd name="connsiteX11181" fmla="*/ 1319042 w 2534905"/>
                  <a:gd name="connsiteY11181" fmla="*/ 314300 h 1957656"/>
                  <a:gd name="connsiteX11182" fmla="*/ 1308072 w 2534905"/>
                  <a:gd name="connsiteY11182" fmla="*/ 310007 h 1957656"/>
                  <a:gd name="connsiteX11183" fmla="*/ 1303779 w 2534905"/>
                  <a:gd name="connsiteY11183" fmla="*/ 308736 h 1957656"/>
                  <a:gd name="connsiteX11184" fmla="*/ 1292015 w 2534905"/>
                  <a:gd name="connsiteY11184" fmla="*/ 309530 h 1957656"/>
                  <a:gd name="connsiteX11185" fmla="*/ 1285179 w 2534905"/>
                  <a:gd name="connsiteY11185" fmla="*/ 307941 h 1957656"/>
                  <a:gd name="connsiteX11186" fmla="*/ 1283748 w 2534905"/>
                  <a:gd name="connsiteY11186" fmla="*/ 306669 h 1957656"/>
                  <a:gd name="connsiteX11187" fmla="*/ 1284225 w 2534905"/>
                  <a:gd name="connsiteY11187" fmla="*/ 305238 h 1957656"/>
                  <a:gd name="connsiteX11188" fmla="*/ 1283589 w 2534905"/>
                  <a:gd name="connsiteY11188" fmla="*/ 303807 h 1957656"/>
                  <a:gd name="connsiteX11189" fmla="*/ 1277548 w 2534905"/>
                  <a:gd name="connsiteY11189" fmla="*/ 299356 h 1957656"/>
                  <a:gd name="connsiteX11190" fmla="*/ 1274369 w 2534905"/>
                  <a:gd name="connsiteY11190" fmla="*/ 297925 h 1957656"/>
                  <a:gd name="connsiteX11191" fmla="*/ 1264353 w 2534905"/>
                  <a:gd name="connsiteY11191" fmla="*/ 295858 h 1957656"/>
                  <a:gd name="connsiteX11192" fmla="*/ 1257675 w 2534905"/>
                  <a:gd name="connsiteY11192" fmla="*/ 293474 h 1957656"/>
                  <a:gd name="connsiteX11193" fmla="*/ 1251634 w 2534905"/>
                  <a:gd name="connsiteY11193" fmla="*/ 291884 h 1957656"/>
                  <a:gd name="connsiteX11194" fmla="*/ 1245435 w 2534905"/>
                  <a:gd name="connsiteY11194" fmla="*/ 291089 h 1957656"/>
                  <a:gd name="connsiteX11195" fmla="*/ 1232558 w 2534905"/>
                  <a:gd name="connsiteY11195" fmla="*/ 290453 h 1957656"/>
                  <a:gd name="connsiteX11196" fmla="*/ 1227629 w 2534905"/>
                  <a:gd name="connsiteY11196" fmla="*/ 290453 h 1957656"/>
                  <a:gd name="connsiteX11197" fmla="*/ 1224131 w 2534905"/>
                  <a:gd name="connsiteY11197" fmla="*/ 292520 h 1957656"/>
                  <a:gd name="connsiteX11198" fmla="*/ 1224131 w 2534905"/>
                  <a:gd name="connsiteY11198" fmla="*/ 293951 h 1957656"/>
                  <a:gd name="connsiteX11199" fmla="*/ 1225403 w 2534905"/>
                  <a:gd name="connsiteY11199" fmla="*/ 297607 h 1957656"/>
                  <a:gd name="connsiteX11200" fmla="*/ 1230967 w 2534905"/>
                  <a:gd name="connsiteY11200" fmla="*/ 304284 h 1957656"/>
                  <a:gd name="connsiteX11201" fmla="*/ 1330011 w 2534905"/>
                  <a:gd name="connsiteY11201" fmla="*/ 210487 h 1957656"/>
                  <a:gd name="connsiteX11202" fmla="*/ 1308549 w 2534905"/>
                  <a:gd name="connsiteY11202" fmla="*/ 210169 h 1957656"/>
                  <a:gd name="connsiteX11203" fmla="*/ 1297420 w 2534905"/>
                  <a:gd name="connsiteY11203" fmla="*/ 209374 h 1957656"/>
                  <a:gd name="connsiteX11204" fmla="*/ 1268963 w 2534905"/>
                  <a:gd name="connsiteY11204" fmla="*/ 204764 h 1957656"/>
                  <a:gd name="connsiteX11205" fmla="*/ 1272779 w 2534905"/>
                  <a:gd name="connsiteY11205" fmla="*/ 212077 h 1957656"/>
                  <a:gd name="connsiteX11206" fmla="*/ 1273732 w 2534905"/>
                  <a:gd name="connsiteY11206" fmla="*/ 215097 h 1957656"/>
                  <a:gd name="connsiteX11207" fmla="*/ 1274210 w 2534905"/>
                  <a:gd name="connsiteY11207" fmla="*/ 219072 h 1957656"/>
                  <a:gd name="connsiteX11208" fmla="*/ 1277866 w 2534905"/>
                  <a:gd name="connsiteY11208" fmla="*/ 223682 h 1957656"/>
                  <a:gd name="connsiteX11209" fmla="*/ 1291221 w 2534905"/>
                  <a:gd name="connsiteY11209" fmla="*/ 233062 h 1957656"/>
                  <a:gd name="connsiteX11210" fmla="*/ 1295353 w 2534905"/>
                  <a:gd name="connsiteY11210" fmla="*/ 235129 h 1957656"/>
                  <a:gd name="connsiteX11211" fmla="*/ 1298692 w 2534905"/>
                  <a:gd name="connsiteY11211" fmla="*/ 236083 h 1957656"/>
                  <a:gd name="connsiteX11212" fmla="*/ 1304098 w 2534905"/>
                  <a:gd name="connsiteY11212" fmla="*/ 236559 h 1957656"/>
                  <a:gd name="connsiteX11213" fmla="*/ 1311410 w 2534905"/>
                  <a:gd name="connsiteY11213" fmla="*/ 236559 h 1957656"/>
                  <a:gd name="connsiteX11214" fmla="*/ 1320631 w 2534905"/>
                  <a:gd name="connsiteY11214" fmla="*/ 234970 h 1957656"/>
                  <a:gd name="connsiteX11215" fmla="*/ 1331919 w 2534905"/>
                  <a:gd name="connsiteY11215" fmla="*/ 231790 h 1957656"/>
                  <a:gd name="connsiteX11216" fmla="*/ 1337006 w 2534905"/>
                  <a:gd name="connsiteY11216" fmla="*/ 231154 h 1957656"/>
                  <a:gd name="connsiteX11217" fmla="*/ 1334940 w 2534905"/>
                  <a:gd name="connsiteY11217" fmla="*/ 234493 h 1957656"/>
                  <a:gd name="connsiteX11218" fmla="*/ 1333667 w 2534905"/>
                  <a:gd name="connsiteY11218" fmla="*/ 235765 h 1957656"/>
                  <a:gd name="connsiteX11219" fmla="*/ 1311251 w 2534905"/>
                  <a:gd name="connsiteY11219" fmla="*/ 242283 h 1957656"/>
                  <a:gd name="connsiteX11220" fmla="*/ 1303779 w 2534905"/>
                  <a:gd name="connsiteY11220" fmla="*/ 243395 h 1957656"/>
                  <a:gd name="connsiteX11221" fmla="*/ 1300918 w 2534905"/>
                  <a:gd name="connsiteY11221" fmla="*/ 244826 h 1957656"/>
                  <a:gd name="connsiteX11222" fmla="*/ 1298851 w 2534905"/>
                  <a:gd name="connsiteY11222" fmla="*/ 251821 h 1957656"/>
                  <a:gd name="connsiteX11223" fmla="*/ 1301077 w 2534905"/>
                  <a:gd name="connsiteY11223" fmla="*/ 253570 h 1957656"/>
                  <a:gd name="connsiteX11224" fmla="*/ 1310775 w 2534905"/>
                  <a:gd name="connsiteY11224" fmla="*/ 255796 h 1957656"/>
                  <a:gd name="connsiteX11225" fmla="*/ 1316975 w 2534905"/>
                  <a:gd name="connsiteY11225" fmla="*/ 259929 h 1957656"/>
                  <a:gd name="connsiteX11226" fmla="*/ 1318723 w 2534905"/>
                  <a:gd name="connsiteY11226" fmla="*/ 259929 h 1957656"/>
                  <a:gd name="connsiteX11227" fmla="*/ 1324446 w 2534905"/>
                  <a:gd name="connsiteY11227" fmla="*/ 257068 h 1957656"/>
                  <a:gd name="connsiteX11228" fmla="*/ 1337164 w 2534905"/>
                  <a:gd name="connsiteY11228" fmla="*/ 253411 h 1957656"/>
                  <a:gd name="connsiteX11229" fmla="*/ 1340663 w 2534905"/>
                  <a:gd name="connsiteY11229" fmla="*/ 252775 h 1957656"/>
                  <a:gd name="connsiteX11230" fmla="*/ 1345591 w 2534905"/>
                  <a:gd name="connsiteY11230" fmla="*/ 252775 h 1957656"/>
                  <a:gd name="connsiteX11231" fmla="*/ 1349884 w 2534905"/>
                  <a:gd name="connsiteY11231" fmla="*/ 253093 h 1957656"/>
                  <a:gd name="connsiteX11232" fmla="*/ 1350519 w 2534905"/>
                  <a:gd name="connsiteY11232" fmla="*/ 253729 h 1957656"/>
                  <a:gd name="connsiteX11233" fmla="*/ 1347658 w 2534905"/>
                  <a:gd name="connsiteY11233" fmla="*/ 255637 h 1957656"/>
                  <a:gd name="connsiteX11234" fmla="*/ 1345750 w 2534905"/>
                  <a:gd name="connsiteY11234" fmla="*/ 258339 h 1957656"/>
                  <a:gd name="connsiteX11235" fmla="*/ 1346226 w 2534905"/>
                  <a:gd name="connsiteY11235" fmla="*/ 259134 h 1957656"/>
                  <a:gd name="connsiteX11236" fmla="*/ 1347817 w 2534905"/>
                  <a:gd name="connsiteY11236" fmla="*/ 259611 h 1957656"/>
                  <a:gd name="connsiteX11237" fmla="*/ 1350837 w 2534905"/>
                  <a:gd name="connsiteY11237" fmla="*/ 259929 h 1957656"/>
                  <a:gd name="connsiteX11238" fmla="*/ 1361807 w 2534905"/>
                  <a:gd name="connsiteY11238" fmla="*/ 255796 h 1957656"/>
                  <a:gd name="connsiteX11239" fmla="*/ 1366735 w 2534905"/>
                  <a:gd name="connsiteY11239" fmla="*/ 254842 h 1957656"/>
                  <a:gd name="connsiteX11240" fmla="*/ 1376909 w 2534905"/>
                  <a:gd name="connsiteY11240" fmla="*/ 250867 h 1957656"/>
                  <a:gd name="connsiteX11241" fmla="*/ 1382791 w 2534905"/>
                  <a:gd name="connsiteY11241" fmla="*/ 249596 h 1957656"/>
                  <a:gd name="connsiteX11242" fmla="*/ 1387879 w 2534905"/>
                  <a:gd name="connsiteY11242" fmla="*/ 249596 h 1957656"/>
                  <a:gd name="connsiteX11243" fmla="*/ 1392490 w 2534905"/>
                  <a:gd name="connsiteY11243" fmla="*/ 250232 h 1957656"/>
                  <a:gd name="connsiteX11244" fmla="*/ 1399325 w 2534905"/>
                  <a:gd name="connsiteY11244" fmla="*/ 254524 h 1957656"/>
                  <a:gd name="connsiteX11245" fmla="*/ 1415223 w 2534905"/>
                  <a:gd name="connsiteY11245" fmla="*/ 255160 h 1957656"/>
                  <a:gd name="connsiteX11246" fmla="*/ 1426510 w 2534905"/>
                  <a:gd name="connsiteY11246" fmla="*/ 254683 h 1957656"/>
                  <a:gd name="connsiteX11247" fmla="*/ 1425239 w 2534905"/>
                  <a:gd name="connsiteY11247" fmla="*/ 255478 h 1957656"/>
                  <a:gd name="connsiteX11248" fmla="*/ 1410136 w 2534905"/>
                  <a:gd name="connsiteY11248" fmla="*/ 258339 h 1957656"/>
                  <a:gd name="connsiteX11249" fmla="*/ 1390582 w 2534905"/>
                  <a:gd name="connsiteY11249" fmla="*/ 260565 h 1957656"/>
                  <a:gd name="connsiteX11250" fmla="*/ 1386607 w 2534905"/>
                  <a:gd name="connsiteY11250" fmla="*/ 266765 h 1957656"/>
                  <a:gd name="connsiteX11251" fmla="*/ 1381996 w 2534905"/>
                  <a:gd name="connsiteY11251" fmla="*/ 268673 h 1957656"/>
                  <a:gd name="connsiteX11252" fmla="*/ 1375479 w 2534905"/>
                  <a:gd name="connsiteY11252" fmla="*/ 268673 h 1957656"/>
                  <a:gd name="connsiteX11253" fmla="*/ 1368960 w 2534905"/>
                  <a:gd name="connsiteY11253" fmla="*/ 269786 h 1957656"/>
                  <a:gd name="connsiteX11254" fmla="*/ 1350042 w 2534905"/>
                  <a:gd name="connsiteY11254" fmla="*/ 276304 h 1957656"/>
                  <a:gd name="connsiteX11255" fmla="*/ 1344000 w 2534905"/>
                  <a:gd name="connsiteY11255" fmla="*/ 279007 h 1957656"/>
                  <a:gd name="connsiteX11256" fmla="*/ 1344000 w 2534905"/>
                  <a:gd name="connsiteY11256" fmla="*/ 280437 h 1957656"/>
                  <a:gd name="connsiteX11257" fmla="*/ 1344319 w 2534905"/>
                  <a:gd name="connsiteY11257" fmla="*/ 281868 h 1957656"/>
                  <a:gd name="connsiteX11258" fmla="*/ 1345432 w 2534905"/>
                  <a:gd name="connsiteY11258" fmla="*/ 283299 h 1957656"/>
                  <a:gd name="connsiteX11259" fmla="*/ 1351473 w 2534905"/>
                  <a:gd name="connsiteY11259" fmla="*/ 286955 h 1957656"/>
                  <a:gd name="connsiteX11260" fmla="*/ 1367689 w 2534905"/>
                  <a:gd name="connsiteY11260" fmla="*/ 291089 h 1957656"/>
                  <a:gd name="connsiteX11261" fmla="*/ 1372776 w 2534905"/>
                  <a:gd name="connsiteY11261" fmla="*/ 293156 h 1957656"/>
                  <a:gd name="connsiteX11262" fmla="*/ 1371345 w 2534905"/>
                  <a:gd name="connsiteY11262" fmla="*/ 293633 h 1957656"/>
                  <a:gd name="connsiteX11263" fmla="*/ 1361170 w 2534905"/>
                  <a:gd name="connsiteY11263" fmla="*/ 293156 h 1957656"/>
                  <a:gd name="connsiteX11264" fmla="*/ 1359422 w 2534905"/>
                  <a:gd name="connsiteY11264" fmla="*/ 293792 h 1957656"/>
                  <a:gd name="connsiteX11265" fmla="*/ 1359104 w 2534905"/>
                  <a:gd name="connsiteY11265" fmla="*/ 294904 h 1957656"/>
                  <a:gd name="connsiteX11266" fmla="*/ 1361489 w 2534905"/>
                  <a:gd name="connsiteY11266" fmla="*/ 297607 h 1957656"/>
                  <a:gd name="connsiteX11267" fmla="*/ 1366099 w 2534905"/>
                  <a:gd name="connsiteY11267" fmla="*/ 301740 h 1957656"/>
                  <a:gd name="connsiteX11268" fmla="*/ 1369597 w 2534905"/>
                  <a:gd name="connsiteY11268" fmla="*/ 303966 h 1957656"/>
                  <a:gd name="connsiteX11269" fmla="*/ 1374048 w 2534905"/>
                  <a:gd name="connsiteY11269" fmla="*/ 304443 h 1957656"/>
                  <a:gd name="connsiteX11270" fmla="*/ 1378022 w 2534905"/>
                  <a:gd name="connsiteY11270" fmla="*/ 303648 h 1957656"/>
                  <a:gd name="connsiteX11271" fmla="*/ 1385335 w 2534905"/>
                  <a:gd name="connsiteY11271" fmla="*/ 304125 h 1957656"/>
                  <a:gd name="connsiteX11272" fmla="*/ 1407751 w 2534905"/>
                  <a:gd name="connsiteY11272" fmla="*/ 306828 h 1957656"/>
                  <a:gd name="connsiteX11273" fmla="*/ 1409658 w 2534905"/>
                  <a:gd name="connsiteY11273" fmla="*/ 308100 h 1957656"/>
                  <a:gd name="connsiteX11274" fmla="*/ 1397259 w 2534905"/>
                  <a:gd name="connsiteY11274" fmla="*/ 309530 h 1957656"/>
                  <a:gd name="connsiteX11275" fmla="*/ 1385017 w 2534905"/>
                  <a:gd name="connsiteY11275" fmla="*/ 311756 h 1957656"/>
                  <a:gd name="connsiteX11276" fmla="*/ 1381520 w 2534905"/>
                  <a:gd name="connsiteY11276" fmla="*/ 313505 h 1957656"/>
                  <a:gd name="connsiteX11277" fmla="*/ 1382633 w 2534905"/>
                  <a:gd name="connsiteY11277" fmla="*/ 315413 h 1957656"/>
                  <a:gd name="connsiteX11278" fmla="*/ 1386289 w 2534905"/>
                  <a:gd name="connsiteY11278" fmla="*/ 317956 h 1957656"/>
                  <a:gd name="connsiteX11279" fmla="*/ 1395668 w 2534905"/>
                  <a:gd name="connsiteY11279" fmla="*/ 322726 h 1957656"/>
                  <a:gd name="connsiteX11280" fmla="*/ 1408705 w 2534905"/>
                  <a:gd name="connsiteY11280" fmla="*/ 327495 h 1957656"/>
                  <a:gd name="connsiteX11281" fmla="*/ 1422695 w 2534905"/>
                  <a:gd name="connsiteY11281" fmla="*/ 330515 h 1957656"/>
                  <a:gd name="connsiteX11282" fmla="*/ 1436844 w 2534905"/>
                  <a:gd name="connsiteY11282" fmla="*/ 332423 h 1957656"/>
                  <a:gd name="connsiteX11283" fmla="*/ 1445588 w 2534905"/>
                  <a:gd name="connsiteY11283" fmla="*/ 332900 h 1957656"/>
                  <a:gd name="connsiteX11284" fmla="*/ 1452106 w 2534905"/>
                  <a:gd name="connsiteY11284" fmla="*/ 332105 h 1957656"/>
                  <a:gd name="connsiteX11285" fmla="*/ 1453855 w 2534905"/>
                  <a:gd name="connsiteY11285" fmla="*/ 330833 h 1957656"/>
                  <a:gd name="connsiteX11286" fmla="*/ 1452901 w 2534905"/>
                  <a:gd name="connsiteY11286" fmla="*/ 328767 h 1957656"/>
                  <a:gd name="connsiteX11287" fmla="*/ 1451470 w 2534905"/>
                  <a:gd name="connsiteY11287" fmla="*/ 327018 h 1957656"/>
                  <a:gd name="connsiteX11288" fmla="*/ 1449562 w 2534905"/>
                  <a:gd name="connsiteY11288" fmla="*/ 325587 h 1957656"/>
                  <a:gd name="connsiteX11289" fmla="*/ 1444317 w 2534905"/>
                  <a:gd name="connsiteY11289" fmla="*/ 323203 h 1957656"/>
                  <a:gd name="connsiteX11290" fmla="*/ 1445270 w 2534905"/>
                  <a:gd name="connsiteY11290" fmla="*/ 322249 h 1957656"/>
                  <a:gd name="connsiteX11291" fmla="*/ 1449880 w 2534905"/>
                  <a:gd name="connsiteY11291" fmla="*/ 321613 h 1957656"/>
                  <a:gd name="connsiteX11292" fmla="*/ 1454490 w 2534905"/>
                  <a:gd name="connsiteY11292" fmla="*/ 321613 h 1957656"/>
                  <a:gd name="connsiteX11293" fmla="*/ 1459101 w 2534905"/>
                  <a:gd name="connsiteY11293" fmla="*/ 322726 h 1957656"/>
                  <a:gd name="connsiteX11294" fmla="*/ 1462280 w 2534905"/>
                  <a:gd name="connsiteY11294" fmla="*/ 324156 h 1957656"/>
                  <a:gd name="connsiteX11295" fmla="*/ 1464030 w 2534905"/>
                  <a:gd name="connsiteY11295" fmla="*/ 325905 h 1957656"/>
                  <a:gd name="connsiteX11296" fmla="*/ 1466732 w 2534905"/>
                  <a:gd name="connsiteY11296" fmla="*/ 327495 h 1957656"/>
                  <a:gd name="connsiteX11297" fmla="*/ 1473092 w 2534905"/>
                  <a:gd name="connsiteY11297" fmla="*/ 330356 h 1957656"/>
                  <a:gd name="connsiteX11298" fmla="*/ 1475157 w 2534905"/>
                  <a:gd name="connsiteY11298" fmla="*/ 331946 h 1957656"/>
                  <a:gd name="connsiteX11299" fmla="*/ 1476748 w 2534905"/>
                  <a:gd name="connsiteY11299" fmla="*/ 332423 h 1957656"/>
                  <a:gd name="connsiteX11300" fmla="*/ 1477702 w 2534905"/>
                  <a:gd name="connsiteY11300" fmla="*/ 331628 h 1957656"/>
                  <a:gd name="connsiteX11301" fmla="*/ 1477224 w 2534905"/>
                  <a:gd name="connsiteY11301" fmla="*/ 329721 h 1957656"/>
                  <a:gd name="connsiteX11302" fmla="*/ 1474204 w 2534905"/>
                  <a:gd name="connsiteY11302" fmla="*/ 324951 h 1957656"/>
                  <a:gd name="connsiteX11303" fmla="*/ 1470071 w 2534905"/>
                  <a:gd name="connsiteY11303" fmla="*/ 319228 h 1957656"/>
                  <a:gd name="connsiteX11304" fmla="*/ 1463076 w 2534905"/>
                  <a:gd name="connsiteY11304" fmla="*/ 311279 h 1957656"/>
                  <a:gd name="connsiteX11305" fmla="*/ 1460850 w 2534905"/>
                  <a:gd name="connsiteY11305" fmla="*/ 307941 h 1957656"/>
                  <a:gd name="connsiteX11306" fmla="*/ 1461963 w 2534905"/>
                  <a:gd name="connsiteY11306" fmla="*/ 304284 h 1957656"/>
                  <a:gd name="connsiteX11307" fmla="*/ 1463234 w 2534905"/>
                  <a:gd name="connsiteY11307" fmla="*/ 304602 h 1957656"/>
                  <a:gd name="connsiteX11308" fmla="*/ 1465143 w 2534905"/>
                  <a:gd name="connsiteY11308" fmla="*/ 306351 h 1957656"/>
                  <a:gd name="connsiteX11309" fmla="*/ 1472932 w 2534905"/>
                  <a:gd name="connsiteY11309" fmla="*/ 314777 h 1957656"/>
                  <a:gd name="connsiteX11310" fmla="*/ 1478178 w 2534905"/>
                  <a:gd name="connsiteY11310" fmla="*/ 319069 h 1957656"/>
                  <a:gd name="connsiteX11311" fmla="*/ 1488989 w 2534905"/>
                  <a:gd name="connsiteY11311" fmla="*/ 329085 h 1957656"/>
                  <a:gd name="connsiteX11312" fmla="*/ 1492646 w 2534905"/>
                  <a:gd name="connsiteY11312" fmla="*/ 330674 h 1957656"/>
                  <a:gd name="connsiteX11313" fmla="*/ 1496938 w 2534905"/>
                  <a:gd name="connsiteY11313" fmla="*/ 330674 h 1957656"/>
                  <a:gd name="connsiteX11314" fmla="*/ 1497892 w 2534905"/>
                  <a:gd name="connsiteY11314" fmla="*/ 330198 h 1957656"/>
                  <a:gd name="connsiteX11315" fmla="*/ 1499481 w 2534905"/>
                  <a:gd name="connsiteY11315" fmla="*/ 327177 h 1957656"/>
                  <a:gd name="connsiteX11316" fmla="*/ 1501867 w 2534905"/>
                  <a:gd name="connsiteY11316" fmla="*/ 321454 h 1957656"/>
                  <a:gd name="connsiteX11317" fmla="*/ 1503138 w 2534905"/>
                  <a:gd name="connsiteY11317" fmla="*/ 317797 h 1957656"/>
                  <a:gd name="connsiteX11318" fmla="*/ 1502661 w 2534905"/>
                  <a:gd name="connsiteY11318" fmla="*/ 313346 h 1957656"/>
                  <a:gd name="connsiteX11319" fmla="*/ 1500117 w 2534905"/>
                  <a:gd name="connsiteY11319" fmla="*/ 308100 h 1957656"/>
                  <a:gd name="connsiteX11320" fmla="*/ 1499322 w 2534905"/>
                  <a:gd name="connsiteY11320" fmla="*/ 305715 h 1957656"/>
                  <a:gd name="connsiteX11321" fmla="*/ 1500276 w 2534905"/>
                  <a:gd name="connsiteY11321" fmla="*/ 304920 h 1957656"/>
                  <a:gd name="connsiteX11322" fmla="*/ 1503933 w 2534905"/>
                  <a:gd name="connsiteY11322" fmla="*/ 304602 h 1957656"/>
                  <a:gd name="connsiteX11323" fmla="*/ 1512359 w 2534905"/>
                  <a:gd name="connsiteY11323" fmla="*/ 311279 h 1957656"/>
                  <a:gd name="connsiteX11324" fmla="*/ 1516333 w 2534905"/>
                  <a:gd name="connsiteY11324" fmla="*/ 312551 h 1957656"/>
                  <a:gd name="connsiteX11325" fmla="*/ 1519354 w 2534905"/>
                  <a:gd name="connsiteY11325" fmla="*/ 311438 h 1957656"/>
                  <a:gd name="connsiteX11326" fmla="*/ 1520943 w 2534905"/>
                  <a:gd name="connsiteY11326" fmla="*/ 308736 h 1957656"/>
                  <a:gd name="connsiteX11327" fmla="*/ 1521261 w 2534905"/>
                  <a:gd name="connsiteY11327" fmla="*/ 306987 h 1957656"/>
                  <a:gd name="connsiteX11328" fmla="*/ 1520943 w 2534905"/>
                  <a:gd name="connsiteY11328" fmla="*/ 305079 h 1957656"/>
                  <a:gd name="connsiteX11329" fmla="*/ 1520308 w 2534905"/>
                  <a:gd name="connsiteY11329" fmla="*/ 303807 h 1957656"/>
                  <a:gd name="connsiteX11330" fmla="*/ 1519354 w 2534905"/>
                  <a:gd name="connsiteY11330" fmla="*/ 303012 h 1957656"/>
                  <a:gd name="connsiteX11331" fmla="*/ 1513948 w 2534905"/>
                  <a:gd name="connsiteY11331" fmla="*/ 301422 h 1957656"/>
                  <a:gd name="connsiteX11332" fmla="*/ 1513153 w 2534905"/>
                  <a:gd name="connsiteY11332" fmla="*/ 300151 h 1957656"/>
                  <a:gd name="connsiteX11333" fmla="*/ 1515061 w 2534905"/>
                  <a:gd name="connsiteY11333" fmla="*/ 298561 h 1957656"/>
                  <a:gd name="connsiteX11334" fmla="*/ 1515698 w 2534905"/>
                  <a:gd name="connsiteY11334" fmla="*/ 295381 h 1957656"/>
                  <a:gd name="connsiteX11335" fmla="*/ 1515061 w 2534905"/>
                  <a:gd name="connsiteY11335" fmla="*/ 287591 h 1957656"/>
                  <a:gd name="connsiteX11336" fmla="*/ 1515857 w 2534905"/>
                  <a:gd name="connsiteY11336" fmla="*/ 283458 h 1957656"/>
                  <a:gd name="connsiteX11337" fmla="*/ 1517605 w 2534905"/>
                  <a:gd name="connsiteY11337" fmla="*/ 280914 h 1957656"/>
                  <a:gd name="connsiteX11338" fmla="*/ 1519513 w 2534905"/>
                  <a:gd name="connsiteY11338" fmla="*/ 279484 h 1957656"/>
                  <a:gd name="connsiteX11339" fmla="*/ 1524123 w 2534905"/>
                  <a:gd name="connsiteY11339" fmla="*/ 276781 h 1957656"/>
                  <a:gd name="connsiteX11340" fmla="*/ 1525554 w 2534905"/>
                  <a:gd name="connsiteY11340" fmla="*/ 276304 h 1957656"/>
                  <a:gd name="connsiteX11341" fmla="*/ 1525871 w 2534905"/>
                  <a:gd name="connsiteY11341" fmla="*/ 276940 h 1957656"/>
                  <a:gd name="connsiteX11342" fmla="*/ 1522851 w 2534905"/>
                  <a:gd name="connsiteY11342" fmla="*/ 282345 h 1957656"/>
                  <a:gd name="connsiteX11343" fmla="*/ 1521897 w 2534905"/>
                  <a:gd name="connsiteY11343" fmla="*/ 284571 h 1957656"/>
                  <a:gd name="connsiteX11344" fmla="*/ 1521897 w 2534905"/>
                  <a:gd name="connsiteY11344" fmla="*/ 286002 h 1957656"/>
                  <a:gd name="connsiteX11345" fmla="*/ 1521897 w 2534905"/>
                  <a:gd name="connsiteY11345" fmla="*/ 288704 h 1957656"/>
                  <a:gd name="connsiteX11346" fmla="*/ 1522851 w 2534905"/>
                  <a:gd name="connsiteY11346" fmla="*/ 295063 h 1957656"/>
                  <a:gd name="connsiteX11347" fmla="*/ 1524600 w 2534905"/>
                  <a:gd name="connsiteY11347" fmla="*/ 297925 h 1957656"/>
                  <a:gd name="connsiteX11348" fmla="*/ 1531595 w 2534905"/>
                  <a:gd name="connsiteY11348" fmla="*/ 299833 h 1957656"/>
                  <a:gd name="connsiteX11349" fmla="*/ 1535570 w 2534905"/>
                  <a:gd name="connsiteY11349" fmla="*/ 297130 h 1957656"/>
                  <a:gd name="connsiteX11350" fmla="*/ 1542247 w 2534905"/>
                  <a:gd name="connsiteY11350" fmla="*/ 291089 h 1957656"/>
                  <a:gd name="connsiteX11351" fmla="*/ 1547016 w 2534905"/>
                  <a:gd name="connsiteY11351" fmla="*/ 287750 h 1957656"/>
                  <a:gd name="connsiteX11352" fmla="*/ 1548923 w 2534905"/>
                  <a:gd name="connsiteY11352" fmla="*/ 285684 h 1957656"/>
                  <a:gd name="connsiteX11353" fmla="*/ 1550672 w 2534905"/>
                  <a:gd name="connsiteY11353" fmla="*/ 280755 h 1957656"/>
                  <a:gd name="connsiteX11354" fmla="*/ 1551944 w 2534905"/>
                  <a:gd name="connsiteY11354" fmla="*/ 280278 h 1957656"/>
                  <a:gd name="connsiteX11355" fmla="*/ 1557509 w 2534905"/>
                  <a:gd name="connsiteY11355" fmla="*/ 280755 h 1957656"/>
                  <a:gd name="connsiteX11356" fmla="*/ 1560052 w 2534905"/>
                  <a:gd name="connsiteY11356" fmla="*/ 279801 h 1957656"/>
                  <a:gd name="connsiteX11357" fmla="*/ 1565139 w 2534905"/>
                  <a:gd name="connsiteY11357" fmla="*/ 276781 h 1957656"/>
                  <a:gd name="connsiteX11358" fmla="*/ 1575473 w 2534905"/>
                  <a:gd name="connsiteY11358" fmla="*/ 272806 h 1957656"/>
                  <a:gd name="connsiteX11359" fmla="*/ 1598524 w 2534905"/>
                  <a:gd name="connsiteY11359" fmla="*/ 265811 h 1957656"/>
                  <a:gd name="connsiteX11360" fmla="*/ 1601704 w 2534905"/>
                  <a:gd name="connsiteY11360" fmla="*/ 264222 h 1957656"/>
                  <a:gd name="connsiteX11361" fmla="*/ 1605679 w 2534905"/>
                  <a:gd name="connsiteY11361" fmla="*/ 260883 h 1957656"/>
                  <a:gd name="connsiteX11362" fmla="*/ 1605043 w 2534905"/>
                  <a:gd name="connsiteY11362" fmla="*/ 258021 h 1957656"/>
                  <a:gd name="connsiteX11363" fmla="*/ 1601863 w 2534905"/>
                  <a:gd name="connsiteY11363" fmla="*/ 254206 h 1957656"/>
                  <a:gd name="connsiteX11364" fmla="*/ 1592483 w 2534905"/>
                  <a:gd name="connsiteY11364" fmla="*/ 244985 h 1957656"/>
                  <a:gd name="connsiteX11365" fmla="*/ 1588351 w 2534905"/>
                  <a:gd name="connsiteY11365" fmla="*/ 239739 h 1957656"/>
                  <a:gd name="connsiteX11366" fmla="*/ 1587397 w 2534905"/>
                  <a:gd name="connsiteY11366" fmla="*/ 239421 h 1957656"/>
                  <a:gd name="connsiteX11367" fmla="*/ 1585330 w 2534905"/>
                  <a:gd name="connsiteY11367" fmla="*/ 240693 h 1957656"/>
                  <a:gd name="connsiteX11368" fmla="*/ 1583740 w 2534905"/>
                  <a:gd name="connsiteY11368" fmla="*/ 242124 h 1957656"/>
                  <a:gd name="connsiteX11369" fmla="*/ 1579606 w 2534905"/>
                  <a:gd name="connsiteY11369" fmla="*/ 247847 h 1957656"/>
                  <a:gd name="connsiteX11370" fmla="*/ 1578017 w 2534905"/>
                  <a:gd name="connsiteY11370" fmla="*/ 248324 h 1957656"/>
                  <a:gd name="connsiteX11371" fmla="*/ 1575791 w 2534905"/>
                  <a:gd name="connsiteY11371" fmla="*/ 243713 h 1957656"/>
                  <a:gd name="connsiteX11372" fmla="*/ 1573088 w 2534905"/>
                  <a:gd name="connsiteY11372" fmla="*/ 240216 h 1957656"/>
                  <a:gd name="connsiteX11373" fmla="*/ 1571657 w 2534905"/>
                  <a:gd name="connsiteY11373" fmla="*/ 239103 h 1957656"/>
                  <a:gd name="connsiteX11374" fmla="*/ 1568637 w 2534905"/>
                  <a:gd name="connsiteY11374" fmla="*/ 238308 h 1957656"/>
                  <a:gd name="connsiteX11375" fmla="*/ 1559734 w 2534905"/>
                  <a:gd name="connsiteY11375" fmla="*/ 237513 h 1957656"/>
                  <a:gd name="connsiteX11376" fmla="*/ 1553693 w 2534905"/>
                  <a:gd name="connsiteY11376" fmla="*/ 240693 h 1957656"/>
                  <a:gd name="connsiteX11377" fmla="*/ 1551785 w 2534905"/>
                  <a:gd name="connsiteY11377" fmla="*/ 241170 h 1957656"/>
                  <a:gd name="connsiteX11378" fmla="*/ 1542723 w 2534905"/>
                  <a:gd name="connsiteY11378" fmla="*/ 242442 h 1957656"/>
                  <a:gd name="connsiteX11379" fmla="*/ 1541293 w 2534905"/>
                  <a:gd name="connsiteY11379" fmla="*/ 241806 h 1957656"/>
                  <a:gd name="connsiteX11380" fmla="*/ 1543519 w 2534905"/>
                  <a:gd name="connsiteY11380" fmla="*/ 238626 h 1957656"/>
                  <a:gd name="connsiteX11381" fmla="*/ 1545744 w 2534905"/>
                  <a:gd name="connsiteY11381" fmla="*/ 236559 h 1957656"/>
                  <a:gd name="connsiteX11382" fmla="*/ 1548447 w 2534905"/>
                  <a:gd name="connsiteY11382" fmla="*/ 227180 h 1957656"/>
                  <a:gd name="connsiteX11383" fmla="*/ 1550514 w 2534905"/>
                  <a:gd name="connsiteY11383" fmla="*/ 221298 h 1957656"/>
                  <a:gd name="connsiteX11384" fmla="*/ 1547652 w 2534905"/>
                  <a:gd name="connsiteY11384" fmla="*/ 216528 h 1957656"/>
                  <a:gd name="connsiteX11385" fmla="*/ 1543995 w 2534905"/>
                  <a:gd name="connsiteY11385" fmla="*/ 211441 h 1957656"/>
                  <a:gd name="connsiteX11386" fmla="*/ 1540339 w 2534905"/>
                  <a:gd name="connsiteY11386" fmla="*/ 211441 h 1957656"/>
                  <a:gd name="connsiteX11387" fmla="*/ 1531118 w 2534905"/>
                  <a:gd name="connsiteY11387" fmla="*/ 209056 h 1957656"/>
                  <a:gd name="connsiteX11388" fmla="*/ 1525077 w 2534905"/>
                  <a:gd name="connsiteY11388" fmla="*/ 208579 h 1957656"/>
                  <a:gd name="connsiteX11389" fmla="*/ 1523328 w 2534905"/>
                  <a:gd name="connsiteY11389" fmla="*/ 207943 h 1957656"/>
                  <a:gd name="connsiteX11390" fmla="*/ 1524918 w 2534905"/>
                  <a:gd name="connsiteY11390" fmla="*/ 205559 h 1957656"/>
                  <a:gd name="connsiteX11391" fmla="*/ 1531913 w 2534905"/>
                  <a:gd name="connsiteY11391" fmla="*/ 202061 h 1957656"/>
                  <a:gd name="connsiteX11392" fmla="*/ 1531913 w 2534905"/>
                  <a:gd name="connsiteY11392" fmla="*/ 200789 h 1957656"/>
                  <a:gd name="connsiteX11393" fmla="*/ 1531913 w 2534905"/>
                  <a:gd name="connsiteY11393" fmla="*/ 194589 h 1957656"/>
                  <a:gd name="connsiteX11394" fmla="*/ 1531436 w 2534905"/>
                  <a:gd name="connsiteY11394" fmla="*/ 191410 h 1957656"/>
                  <a:gd name="connsiteX11395" fmla="*/ 1530642 w 2534905"/>
                  <a:gd name="connsiteY11395" fmla="*/ 189820 h 1957656"/>
                  <a:gd name="connsiteX11396" fmla="*/ 1522533 w 2534905"/>
                  <a:gd name="connsiteY11396" fmla="*/ 186958 h 1957656"/>
                  <a:gd name="connsiteX11397" fmla="*/ 1517764 w 2534905"/>
                  <a:gd name="connsiteY11397" fmla="*/ 186004 h 1957656"/>
                  <a:gd name="connsiteX11398" fmla="*/ 1509179 w 2534905"/>
                  <a:gd name="connsiteY11398" fmla="*/ 186004 h 1957656"/>
                  <a:gd name="connsiteX11399" fmla="*/ 1506317 w 2534905"/>
                  <a:gd name="connsiteY11399" fmla="*/ 186799 h 1957656"/>
                  <a:gd name="connsiteX11400" fmla="*/ 1502979 w 2534905"/>
                  <a:gd name="connsiteY11400" fmla="*/ 188866 h 1957656"/>
                  <a:gd name="connsiteX11401" fmla="*/ 1502343 w 2534905"/>
                  <a:gd name="connsiteY11401" fmla="*/ 191410 h 1957656"/>
                  <a:gd name="connsiteX11402" fmla="*/ 1502820 w 2534905"/>
                  <a:gd name="connsiteY11402" fmla="*/ 195225 h 1957656"/>
                  <a:gd name="connsiteX11403" fmla="*/ 1503774 w 2534905"/>
                  <a:gd name="connsiteY11403" fmla="*/ 197451 h 1957656"/>
                  <a:gd name="connsiteX11404" fmla="*/ 1510451 w 2534905"/>
                  <a:gd name="connsiteY11404" fmla="*/ 199518 h 1957656"/>
                  <a:gd name="connsiteX11405" fmla="*/ 1514107 w 2534905"/>
                  <a:gd name="connsiteY11405" fmla="*/ 203333 h 1957656"/>
                  <a:gd name="connsiteX11406" fmla="*/ 1515857 w 2534905"/>
                  <a:gd name="connsiteY11406" fmla="*/ 206036 h 1957656"/>
                  <a:gd name="connsiteX11407" fmla="*/ 1515857 w 2534905"/>
                  <a:gd name="connsiteY11407" fmla="*/ 206989 h 1957656"/>
                  <a:gd name="connsiteX11408" fmla="*/ 1512040 w 2534905"/>
                  <a:gd name="connsiteY11408" fmla="*/ 205559 h 1957656"/>
                  <a:gd name="connsiteX11409" fmla="*/ 1505999 w 2534905"/>
                  <a:gd name="connsiteY11409" fmla="*/ 205559 h 1957656"/>
                  <a:gd name="connsiteX11410" fmla="*/ 1496779 w 2534905"/>
                  <a:gd name="connsiteY11410" fmla="*/ 203333 h 1957656"/>
                  <a:gd name="connsiteX11411" fmla="*/ 1492168 w 2534905"/>
                  <a:gd name="connsiteY11411" fmla="*/ 201266 h 1957656"/>
                  <a:gd name="connsiteX11412" fmla="*/ 1487081 w 2534905"/>
                  <a:gd name="connsiteY11412" fmla="*/ 196974 h 1957656"/>
                  <a:gd name="connsiteX11413" fmla="*/ 1486604 w 2534905"/>
                  <a:gd name="connsiteY11413" fmla="*/ 195225 h 1957656"/>
                  <a:gd name="connsiteX11414" fmla="*/ 1488671 w 2534905"/>
                  <a:gd name="connsiteY11414" fmla="*/ 190456 h 1957656"/>
                  <a:gd name="connsiteX11415" fmla="*/ 1488671 w 2534905"/>
                  <a:gd name="connsiteY11415" fmla="*/ 189184 h 1957656"/>
                  <a:gd name="connsiteX11416" fmla="*/ 1487240 w 2534905"/>
                  <a:gd name="connsiteY11416" fmla="*/ 188230 h 1957656"/>
                  <a:gd name="connsiteX11417" fmla="*/ 1487240 w 2534905"/>
                  <a:gd name="connsiteY11417" fmla="*/ 187435 h 1957656"/>
                  <a:gd name="connsiteX11418" fmla="*/ 1488989 w 2534905"/>
                  <a:gd name="connsiteY11418" fmla="*/ 185210 h 1957656"/>
                  <a:gd name="connsiteX11419" fmla="*/ 1488989 w 2534905"/>
                  <a:gd name="connsiteY11419" fmla="*/ 184097 h 1957656"/>
                  <a:gd name="connsiteX11420" fmla="*/ 1488035 w 2534905"/>
                  <a:gd name="connsiteY11420" fmla="*/ 182666 h 1957656"/>
                  <a:gd name="connsiteX11421" fmla="*/ 1486127 w 2534905"/>
                  <a:gd name="connsiteY11421" fmla="*/ 180599 h 1957656"/>
                  <a:gd name="connsiteX11422" fmla="*/ 1483425 w 2534905"/>
                  <a:gd name="connsiteY11422" fmla="*/ 179168 h 1957656"/>
                  <a:gd name="connsiteX11423" fmla="*/ 1477861 w 2534905"/>
                  <a:gd name="connsiteY11423" fmla="*/ 178691 h 1957656"/>
                  <a:gd name="connsiteX11424" fmla="*/ 1473568 w 2534905"/>
                  <a:gd name="connsiteY11424" fmla="*/ 179168 h 1957656"/>
                  <a:gd name="connsiteX11425" fmla="*/ 1470071 w 2534905"/>
                  <a:gd name="connsiteY11425" fmla="*/ 181076 h 1957656"/>
                  <a:gd name="connsiteX11426" fmla="*/ 1468163 w 2534905"/>
                  <a:gd name="connsiteY11426" fmla="*/ 181076 h 1957656"/>
                  <a:gd name="connsiteX11427" fmla="*/ 1457988 w 2534905"/>
                  <a:gd name="connsiteY11427" fmla="*/ 177897 h 1957656"/>
                  <a:gd name="connsiteX11428" fmla="*/ 1448767 w 2534905"/>
                  <a:gd name="connsiteY11428" fmla="*/ 175989 h 1957656"/>
                  <a:gd name="connsiteX11429" fmla="*/ 1445747 w 2534905"/>
                  <a:gd name="connsiteY11429" fmla="*/ 174876 h 1957656"/>
                  <a:gd name="connsiteX11430" fmla="*/ 1446065 w 2534905"/>
                  <a:gd name="connsiteY11430" fmla="*/ 171696 h 1957656"/>
                  <a:gd name="connsiteX11431" fmla="*/ 1446065 w 2534905"/>
                  <a:gd name="connsiteY11431" fmla="*/ 170743 h 1957656"/>
                  <a:gd name="connsiteX11432" fmla="*/ 1444634 w 2534905"/>
                  <a:gd name="connsiteY11432" fmla="*/ 168517 h 1957656"/>
                  <a:gd name="connsiteX11433" fmla="*/ 1433983 w 2534905"/>
                  <a:gd name="connsiteY11433" fmla="*/ 162476 h 1957656"/>
                  <a:gd name="connsiteX11434" fmla="*/ 1427782 w 2534905"/>
                  <a:gd name="connsiteY11434" fmla="*/ 157547 h 1957656"/>
                  <a:gd name="connsiteX11435" fmla="*/ 1413951 w 2534905"/>
                  <a:gd name="connsiteY11435" fmla="*/ 144034 h 1957656"/>
                  <a:gd name="connsiteX11436" fmla="*/ 1410136 w 2534905"/>
                  <a:gd name="connsiteY11436" fmla="*/ 138311 h 1957656"/>
                  <a:gd name="connsiteX11437" fmla="*/ 1406956 w 2534905"/>
                  <a:gd name="connsiteY11437" fmla="*/ 134654 h 1957656"/>
                  <a:gd name="connsiteX11438" fmla="*/ 1400756 w 2534905"/>
                  <a:gd name="connsiteY11438" fmla="*/ 130680 h 1957656"/>
                  <a:gd name="connsiteX11439" fmla="*/ 1395033 w 2534905"/>
                  <a:gd name="connsiteY11439" fmla="*/ 128295 h 1957656"/>
                  <a:gd name="connsiteX11440" fmla="*/ 1377227 w 2534905"/>
                  <a:gd name="connsiteY11440" fmla="*/ 123685 h 1957656"/>
                  <a:gd name="connsiteX11441" fmla="*/ 1368643 w 2534905"/>
                  <a:gd name="connsiteY11441" fmla="*/ 122413 h 1957656"/>
                  <a:gd name="connsiteX11442" fmla="*/ 1360853 w 2534905"/>
                  <a:gd name="connsiteY11442" fmla="*/ 123367 h 1957656"/>
                  <a:gd name="connsiteX11443" fmla="*/ 1347817 w 2534905"/>
                  <a:gd name="connsiteY11443" fmla="*/ 123367 h 1957656"/>
                  <a:gd name="connsiteX11444" fmla="*/ 1344319 w 2534905"/>
                  <a:gd name="connsiteY11444" fmla="*/ 124162 h 1957656"/>
                  <a:gd name="connsiteX11445" fmla="*/ 1343206 w 2534905"/>
                  <a:gd name="connsiteY11445" fmla="*/ 124798 h 1957656"/>
                  <a:gd name="connsiteX11446" fmla="*/ 1342888 w 2534905"/>
                  <a:gd name="connsiteY11446" fmla="*/ 125911 h 1957656"/>
                  <a:gd name="connsiteX11447" fmla="*/ 1342888 w 2534905"/>
                  <a:gd name="connsiteY11447" fmla="*/ 127659 h 1957656"/>
                  <a:gd name="connsiteX11448" fmla="*/ 1343365 w 2534905"/>
                  <a:gd name="connsiteY11448" fmla="*/ 129408 h 1957656"/>
                  <a:gd name="connsiteX11449" fmla="*/ 1344000 w 2534905"/>
                  <a:gd name="connsiteY11449" fmla="*/ 130998 h 1957656"/>
                  <a:gd name="connsiteX11450" fmla="*/ 1346385 w 2534905"/>
                  <a:gd name="connsiteY11450" fmla="*/ 132111 h 1957656"/>
                  <a:gd name="connsiteX11451" fmla="*/ 1352586 w 2534905"/>
                  <a:gd name="connsiteY11451" fmla="*/ 132906 h 1957656"/>
                  <a:gd name="connsiteX11452" fmla="*/ 1366576 w 2534905"/>
                  <a:gd name="connsiteY11452" fmla="*/ 133224 h 1957656"/>
                  <a:gd name="connsiteX11453" fmla="*/ 1370073 w 2534905"/>
                  <a:gd name="connsiteY11453" fmla="*/ 135290 h 1957656"/>
                  <a:gd name="connsiteX11454" fmla="*/ 1371504 w 2534905"/>
                  <a:gd name="connsiteY11454" fmla="*/ 136880 h 1957656"/>
                  <a:gd name="connsiteX11455" fmla="*/ 1371504 w 2534905"/>
                  <a:gd name="connsiteY11455" fmla="*/ 138629 h 1957656"/>
                  <a:gd name="connsiteX11456" fmla="*/ 1370073 w 2534905"/>
                  <a:gd name="connsiteY11456" fmla="*/ 140537 h 1957656"/>
                  <a:gd name="connsiteX11457" fmla="*/ 1368325 w 2534905"/>
                  <a:gd name="connsiteY11457" fmla="*/ 141491 h 1957656"/>
                  <a:gd name="connsiteX11458" fmla="*/ 1365463 w 2534905"/>
                  <a:gd name="connsiteY11458" fmla="*/ 141491 h 1957656"/>
                  <a:gd name="connsiteX11459" fmla="*/ 1354494 w 2534905"/>
                  <a:gd name="connsiteY11459" fmla="*/ 140060 h 1957656"/>
                  <a:gd name="connsiteX11460" fmla="*/ 1343365 w 2534905"/>
                  <a:gd name="connsiteY11460" fmla="*/ 143398 h 1957656"/>
                  <a:gd name="connsiteX11461" fmla="*/ 1334621 w 2534905"/>
                  <a:gd name="connsiteY11461" fmla="*/ 145147 h 1957656"/>
                  <a:gd name="connsiteX11462" fmla="*/ 1321426 w 2534905"/>
                  <a:gd name="connsiteY11462" fmla="*/ 143875 h 1957656"/>
                  <a:gd name="connsiteX11463" fmla="*/ 1313160 w 2534905"/>
                  <a:gd name="connsiteY11463" fmla="*/ 147214 h 1957656"/>
                  <a:gd name="connsiteX11464" fmla="*/ 1306323 w 2534905"/>
                  <a:gd name="connsiteY11464" fmla="*/ 156434 h 1957656"/>
                  <a:gd name="connsiteX11465" fmla="*/ 1306323 w 2534905"/>
                  <a:gd name="connsiteY11465" fmla="*/ 158183 h 1957656"/>
                  <a:gd name="connsiteX11466" fmla="*/ 1315385 w 2534905"/>
                  <a:gd name="connsiteY11466" fmla="*/ 160250 h 1957656"/>
                  <a:gd name="connsiteX11467" fmla="*/ 1327149 w 2534905"/>
                  <a:gd name="connsiteY11467" fmla="*/ 164065 h 1957656"/>
                  <a:gd name="connsiteX11468" fmla="*/ 1332714 w 2534905"/>
                  <a:gd name="connsiteY11468" fmla="*/ 171537 h 1957656"/>
                  <a:gd name="connsiteX11469" fmla="*/ 1344000 w 2534905"/>
                  <a:gd name="connsiteY11469" fmla="*/ 173604 h 1957656"/>
                  <a:gd name="connsiteX11470" fmla="*/ 1348930 w 2534905"/>
                  <a:gd name="connsiteY11470" fmla="*/ 175194 h 1957656"/>
                  <a:gd name="connsiteX11471" fmla="*/ 1351791 w 2534905"/>
                  <a:gd name="connsiteY11471" fmla="*/ 176943 h 1957656"/>
                  <a:gd name="connsiteX11472" fmla="*/ 1335734 w 2534905"/>
                  <a:gd name="connsiteY11472" fmla="*/ 176943 h 1957656"/>
                  <a:gd name="connsiteX11473" fmla="*/ 1328580 w 2534905"/>
                  <a:gd name="connsiteY11473" fmla="*/ 175989 h 1957656"/>
                  <a:gd name="connsiteX11474" fmla="*/ 1323970 w 2534905"/>
                  <a:gd name="connsiteY11474" fmla="*/ 175989 h 1957656"/>
                  <a:gd name="connsiteX11475" fmla="*/ 1320154 w 2534905"/>
                  <a:gd name="connsiteY11475" fmla="*/ 171060 h 1957656"/>
                  <a:gd name="connsiteX11476" fmla="*/ 1314431 w 2534905"/>
                  <a:gd name="connsiteY11476" fmla="*/ 168358 h 1957656"/>
                  <a:gd name="connsiteX11477" fmla="*/ 1306482 w 2534905"/>
                  <a:gd name="connsiteY11477" fmla="*/ 168040 h 1957656"/>
                  <a:gd name="connsiteX11478" fmla="*/ 1300441 w 2534905"/>
                  <a:gd name="connsiteY11478" fmla="*/ 165655 h 1957656"/>
                  <a:gd name="connsiteX11479" fmla="*/ 1294241 w 2534905"/>
                  <a:gd name="connsiteY11479" fmla="*/ 165973 h 1957656"/>
                  <a:gd name="connsiteX11480" fmla="*/ 1288358 w 2534905"/>
                  <a:gd name="connsiteY11480" fmla="*/ 167881 h 1957656"/>
                  <a:gd name="connsiteX11481" fmla="*/ 1287882 w 2534905"/>
                  <a:gd name="connsiteY11481" fmla="*/ 177102 h 1957656"/>
                  <a:gd name="connsiteX11482" fmla="*/ 1295036 w 2534905"/>
                  <a:gd name="connsiteY11482" fmla="*/ 182666 h 1957656"/>
                  <a:gd name="connsiteX11483" fmla="*/ 1303302 w 2534905"/>
                  <a:gd name="connsiteY11483" fmla="*/ 187594 h 1957656"/>
                  <a:gd name="connsiteX11484" fmla="*/ 1305211 w 2534905"/>
                  <a:gd name="connsiteY11484" fmla="*/ 189502 h 1957656"/>
                  <a:gd name="connsiteX11485" fmla="*/ 1299487 w 2534905"/>
                  <a:gd name="connsiteY11485" fmla="*/ 189502 h 1957656"/>
                  <a:gd name="connsiteX11486" fmla="*/ 1291856 w 2534905"/>
                  <a:gd name="connsiteY11486" fmla="*/ 188389 h 1957656"/>
                  <a:gd name="connsiteX11487" fmla="*/ 1288995 w 2534905"/>
                  <a:gd name="connsiteY11487" fmla="*/ 188389 h 1957656"/>
                  <a:gd name="connsiteX11488" fmla="*/ 1282635 w 2534905"/>
                  <a:gd name="connsiteY11488" fmla="*/ 190456 h 1957656"/>
                  <a:gd name="connsiteX11489" fmla="*/ 1281205 w 2534905"/>
                  <a:gd name="connsiteY11489" fmla="*/ 191728 h 1957656"/>
                  <a:gd name="connsiteX11490" fmla="*/ 1280887 w 2534905"/>
                  <a:gd name="connsiteY11490" fmla="*/ 192840 h 1957656"/>
                  <a:gd name="connsiteX11491" fmla="*/ 1281681 w 2534905"/>
                  <a:gd name="connsiteY11491" fmla="*/ 194271 h 1957656"/>
                  <a:gd name="connsiteX11492" fmla="*/ 1283430 w 2534905"/>
                  <a:gd name="connsiteY11492" fmla="*/ 196020 h 1957656"/>
                  <a:gd name="connsiteX11493" fmla="*/ 1286133 w 2534905"/>
                  <a:gd name="connsiteY11493" fmla="*/ 197451 h 1957656"/>
                  <a:gd name="connsiteX11494" fmla="*/ 1291538 w 2534905"/>
                  <a:gd name="connsiteY11494" fmla="*/ 199041 h 1957656"/>
                  <a:gd name="connsiteX11495" fmla="*/ 1295036 w 2534905"/>
                  <a:gd name="connsiteY11495" fmla="*/ 199518 h 1957656"/>
                  <a:gd name="connsiteX11496" fmla="*/ 1302507 w 2534905"/>
                  <a:gd name="connsiteY11496" fmla="*/ 198405 h 1957656"/>
                  <a:gd name="connsiteX11497" fmla="*/ 1309502 w 2534905"/>
                  <a:gd name="connsiteY11497" fmla="*/ 204764 h 1957656"/>
                  <a:gd name="connsiteX11498" fmla="*/ 1315544 w 2534905"/>
                  <a:gd name="connsiteY11498" fmla="*/ 204764 h 1957656"/>
                  <a:gd name="connsiteX11499" fmla="*/ 1332873 w 2534905"/>
                  <a:gd name="connsiteY11499" fmla="*/ 200312 h 1957656"/>
                  <a:gd name="connsiteX11500" fmla="*/ 1342252 w 2534905"/>
                  <a:gd name="connsiteY11500" fmla="*/ 200789 h 1957656"/>
                  <a:gd name="connsiteX11501" fmla="*/ 1340981 w 2534905"/>
                  <a:gd name="connsiteY11501" fmla="*/ 201743 h 1957656"/>
                  <a:gd name="connsiteX11502" fmla="*/ 1333032 w 2534905"/>
                  <a:gd name="connsiteY11502" fmla="*/ 204446 h 1957656"/>
                  <a:gd name="connsiteX11503" fmla="*/ 1332395 w 2534905"/>
                  <a:gd name="connsiteY11503" fmla="*/ 205559 h 1957656"/>
                  <a:gd name="connsiteX11504" fmla="*/ 1332395 w 2534905"/>
                  <a:gd name="connsiteY11504" fmla="*/ 206989 h 1957656"/>
                  <a:gd name="connsiteX11505" fmla="*/ 1332554 w 2534905"/>
                  <a:gd name="connsiteY11505" fmla="*/ 208897 h 1957656"/>
                  <a:gd name="connsiteX11506" fmla="*/ 1332236 w 2534905"/>
                  <a:gd name="connsiteY11506" fmla="*/ 210169 h 1957656"/>
                  <a:gd name="connsiteX11507" fmla="*/ 1331282 w 2534905"/>
                  <a:gd name="connsiteY11507" fmla="*/ 210646 h 1957656"/>
                  <a:gd name="connsiteX11508" fmla="*/ 1855751 w 2534905"/>
                  <a:gd name="connsiteY11508" fmla="*/ 628123 h 1957656"/>
                  <a:gd name="connsiteX11509" fmla="*/ 1852095 w 2534905"/>
                  <a:gd name="connsiteY11509" fmla="*/ 627010 h 1957656"/>
                  <a:gd name="connsiteX11510" fmla="*/ 1848915 w 2534905"/>
                  <a:gd name="connsiteY11510" fmla="*/ 624943 h 1957656"/>
                  <a:gd name="connsiteX11511" fmla="*/ 1847485 w 2534905"/>
                  <a:gd name="connsiteY11511" fmla="*/ 621286 h 1957656"/>
                  <a:gd name="connsiteX11512" fmla="*/ 1846531 w 2534905"/>
                  <a:gd name="connsiteY11512" fmla="*/ 619697 h 1957656"/>
                  <a:gd name="connsiteX11513" fmla="*/ 1843669 w 2534905"/>
                  <a:gd name="connsiteY11513" fmla="*/ 616676 h 1957656"/>
                  <a:gd name="connsiteX11514" fmla="*/ 1836515 w 2534905"/>
                  <a:gd name="connsiteY11514" fmla="*/ 614132 h 1957656"/>
                  <a:gd name="connsiteX11515" fmla="*/ 1835402 w 2534905"/>
                  <a:gd name="connsiteY11515" fmla="*/ 613179 h 1957656"/>
                  <a:gd name="connsiteX11516" fmla="*/ 1833176 w 2534905"/>
                  <a:gd name="connsiteY11516" fmla="*/ 608886 h 1957656"/>
                  <a:gd name="connsiteX11517" fmla="*/ 1830633 w 2534905"/>
                  <a:gd name="connsiteY11517" fmla="*/ 606183 h 1957656"/>
                  <a:gd name="connsiteX11518" fmla="*/ 1825546 w 2534905"/>
                  <a:gd name="connsiteY11518" fmla="*/ 604117 h 1957656"/>
                  <a:gd name="connsiteX11519" fmla="*/ 1805992 w 2534905"/>
                  <a:gd name="connsiteY11519" fmla="*/ 597917 h 1957656"/>
                  <a:gd name="connsiteX11520" fmla="*/ 1799632 w 2534905"/>
                  <a:gd name="connsiteY11520" fmla="*/ 596963 h 1957656"/>
                  <a:gd name="connsiteX11521" fmla="*/ 1768631 w 2534905"/>
                  <a:gd name="connsiteY11521" fmla="*/ 598394 h 1957656"/>
                  <a:gd name="connsiteX11522" fmla="*/ 1763703 w 2534905"/>
                  <a:gd name="connsiteY11522" fmla="*/ 597599 h 1957656"/>
                  <a:gd name="connsiteX11523" fmla="*/ 1753528 w 2534905"/>
                  <a:gd name="connsiteY11523" fmla="*/ 594896 h 1957656"/>
                  <a:gd name="connsiteX11524" fmla="*/ 1746851 w 2534905"/>
                  <a:gd name="connsiteY11524" fmla="*/ 594578 h 1957656"/>
                  <a:gd name="connsiteX11525" fmla="*/ 1738426 w 2534905"/>
                  <a:gd name="connsiteY11525" fmla="*/ 591240 h 1957656"/>
                  <a:gd name="connsiteX11526" fmla="*/ 1732385 w 2534905"/>
                  <a:gd name="connsiteY11526" fmla="*/ 591240 h 1957656"/>
                  <a:gd name="connsiteX11527" fmla="*/ 1728251 w 2534905"/>
                  <a:gd name="connsiteY11527" fmla="*/ 591717 h 1957656"/>
                  <a:gd name="connsiteX11528" fmla="*/ 1726503 w 2534905"/>
                  <a:gd name="connsiteY11528" fmla="*/ 592511 h 1957656"/>
                  <a:gd name="connsiteX11529" fmla="*/ 1725707 w 2534905"/>
                  <a:gd name="connsiteY11529" fmla="*/ 593783 h 1957656"/>
                  <a:gd name="connsiteX11530" fmla="*/ 1725390 w 2534905"/>
                  <a:gd name="connsiteY11530" fmla="*/ 596645 h 1957656"/>
                  <a:gd name="connsiteX11531" fmla="*/ 1725390 w 2534905"/>
                  <a:gd name="connsiteY11531" fmla="*/ 601096 h 1957656"/>
                  <a:gd name="connsiteX11532" fmla="*/ 1726343 w 2534905"/>
                  <a:gd name="connsiteY11532" fmla="*/ 604276 h 1957656"/>
                  <a:gd name="connsiteX11533" fmla="*/ 1728887 w 2534905"/>
                  <a:gd name="connsiteY11533" fmla="*/ 607137 h 1957656"/>
                  <a:gd name="connsiteX11534" fmla="*/ 1727774 w 2534905"/>
                  <a:gd name="connsiteY11534" fmla="*/ 607137 h 1957656"/>
                  <a:gd name="connsiteX11535" fmla="*/ 1727138 w 2534905"/>
                  <a:gd name="connsiteY11535" fmla="*/ 607773 h 1957656"/>
                  <a:gd name="connsiteX11536" fmla="*/ 1726343 w 2534905"/>
                  <a:gd name="connsiteY11536" fmla="*/ 610158 h 1957656"/>
                  <a:gd name="connsiteX11537" fmla="*/ 1726343 w 2534905"/>
                  <a:gd name="connsiteY11537" fmla="*/ 612861 h 1957656"/>
                  <a:gd name="connsiteX11538" fmla="*/ 1727615 w 2534905"/>
                  <a:gd name="connsiteY11538" fmla="*/ 615404 h 1957656"/>
                  <a:gd name="connsiteX11539" fmla="*/ 1729046 w 2534905"/>
                  <a:gd name="connsiteY11539" fmla="*/ 616994 h 1957656"/>
                  <a:gd name="connsiteX11540" fmla="*/ 1732226 w 2534905"/>
                  <a:gd name="connsiteY11540" fmla="*/ 618902 h 1957656"/>
                  <a:gd name="connsiteX11541" fmla="*/ 1741605 w 2534905"/>
                  <a:gd name="connsiteY11541" fmla="*/ 620333 h 1957656"/>
                  <a:gd name="connsiteX11542" fmla="*/ 1744785 w 2534905"/>
                  <a:gd name="connsiteY11542" fmla="*/ 621445 h 1957656"/>
                  <a:gd name="connsiteX11543" fmla="*/ 1745897 w 2534905"/>
                  <a:gd name="connsiteY11543" fmla="*/ 624943 h 1957656"/>
                  <a:gd name="connsiteX11544" fmla="*/ 1746851 w 2534905"/>
                  <a:gd name="connsiteY11544" fmla="*/ 629553 h 1957656"/>
                  <a:gd name="connsiteX11545" fmla="*/ 1748600 w 2534905"/>
                  <a:gd name="connsiteY11545" fmla="*/ 635118 h 1957656"/>
                  <a:gd name="connsiteX11546" fmla="*/ 1750826 w 2534905"/>
                  <a:gd name="connsiteY11546" fmla="*/ 639728 h 1957656"/>
                  <a:gd name="connsiteX11547" fmla="*/ 1751939 w 2534905"/>
                  <a:gd name="connsiteY11547" fmla="*/ 641318 h 1957656"/>
                  <a:gd name="connsiteX11548" fmla="*/ 1755278 w 2534905"/>
                  <a:gd name="connsiteY11548" fmla="*/ 643384 h 1957656"/>
                  <a:gd name="connsiteX11549" fmla="*/ 1764498 w 2534905"/>
                  <a:gd name="connsiteY11549" fmla="*/ 647200 h 1957656"/>
                  <a:gd name="connsiteX11550" fmla="*/ 1769744 w 2534905"/>
                  <a:gd name="connsiteY11550" fmla="*/ 647200 h 1957656"/>
                  <a:gd name="connsiteX11551" fmla="*/ 1774991 w 2534905"/>
                  <a:gd name="connsiteY11551" fmla="*/ 646405 h 1957656"/>
                  <a:gd name="connsiteX11552" fmla="*/ 1791683 w 2534905"/>
                  <a:gd name="connsiteY11552" fmla="*/ 641636 h 1957656"/>
                  <a:gd name="connsiteX11553" fmla="*/ 1798519 w 2534905"/>
                  <a:gd name="connsiteY11553" fmla="*/ 640364 h 1957656"/>
                  <a:gd name="connsiteX11554" fmla="*/ 1812191 w 2534905"/>
                  <a:gd name="connsiteY11554" fmla="*/ 639569 h 1957656"/>
                  <a:gd name="connsiteX11555" fmla="*/ 1835720 w 2534905"/>
                  <a:gd name="connsiteY11555" fmla="*/ 642431 h 1957656"/>
                  <a:gd name="connsiteX11556" fmla="*/ 1853367 w 2534905"/>
                  <a:gd name="connsiteY11556" fmla="*/ 643702 h 1957656"/>
                  <a:gd name="connsiteX11557" fmla="*/ 1859567 w 2534905"/>
                  <a:gd name="connsiteY11557" fmla="*/ 642431 h 1957656"/>
                  <a:gd name="connsiteX11558" fmla="*/ 1862270 w 2534905"/>
                  <a:gd name="connsiteY11558" fmla="*/ 640364 h 1957656"/>
                  <a:gd name="connsiteX11559" fmla="*/ 1860997 w 2534905"/>
                  <a:gd name="connsiteY11559" fmla="*/ 638615 h 1957656"/>
                  <a:gd name="connsiteX11560" fmla="*/ 1857500 w 2534905"/>
                  <a:gd name="connsiteY11560" fmla="*/ 636071 h 1957656"/>
                  <a:gd name="connsiteX11561" fmla="*/ 1855910 w 2534905"/>
                  <a:gd name="connsiteY11561" fmla="*/ 634005 h 1957656"/>
                  <a:gd name="connsiteX11562" fmla="*/ 1856547 w 2534905"/>
                  <a:gd name="connsiteY11562" fmla="*/ 629394 h 1957656"/>
                  <a:gd name="connsiteX11563" fmla="*/ 1855274 w 2534905"/>
                  <a:gd name="connsiteY11563" fmla="*/ 628282 h 1957656"/>
                  <a:gd name="connsiteX11564" fmla="*/ 338941 w 2534905"/>
                  <a:gd name="connsiteY11564" fmla="*/ 1542882 h 1957656"/>
                  <a:gd name="connsiteX11565" fmla="*/ 338623 w 2534905"/>
                  <a:gd name="connsiteY11565" fmla="*/ 1537318 h 1957656"/>
                  <a:gd name="connsiteX11566" fmla="*/ 338147 w 2534905"/>
                  <a:gd name="connsiteY11566" fmla="*/ 1536046 h 1957656"/>
                  <a:gd name="connsiteX11567" fmla="*/ 336875 w 2534905"/>
                  <a:gd name="connsiteY11567" fmla="*/ 1534616 h 1957656"/>
                  <a:gd name="connsiteX11568" fmla="*/ 336556 w 2534905"/>
                  <a:gd name="connsiteY11568" fmla="*/ 1535093 h 1957656"/>
                  <a:gd name="connsiteX11569" fmla="*/ 336556 w 2534905"/>
                  <a:gd name="connsiteY11569" fmla="*/ 1536364 h 1957656"/>
                  <a:gd name="connsiteX11570" fmla="*/ 334808 w 2534905"/>
                  <a:gd name="connsiteY11570" fmla="*/ 1539226 h 1957656"/>
                  <a:gd name="connsiteX11571" fmla="*/ 334331 w 2534905"/>
                  <a:gd name="connsiteY11571" fmla="*/ 1540657 h 1957656"/>
                  <a:gd name="connsiteX11572" fmla="*/ 334331 w 2534905"/>
                  <a:gd name="connsiteY11572" fmla="*/ 1541929 h 1957656"/>
                  <a:gd name="connsiteX11573" fmla="*/ 335126 w 2534905"/>
                  <a:gd name="connsiteY11573" fmla="*/ 1542723 h 1957656"/>
                  <a:gd name="connsiteX11574" fmla="*/ 335921 w 2534905"/>
                  <a:gd name="connsiteY11574" fmla="*/ 1543042 h 1957656"/>
                  <a:gd name="connsiteX11575" fmla="*/ 338941 w 2534905"/>
                  <a:gd name="connsiteY11575" fmla="*/ 1543042 h 1957656"/>
                  <a:gd name="connsiteX11576" fmla="*/ 338941 w 2534905"/>
                  <a:gd name="connsiteY11576" fmla="*/ 1542723 h 1957656"/>
                  <a:gd name="connsiteX11577" fmla="*/ 354204 w 2534905"/>
                  <a:gd name="connsiteY11577" fmla="*/ 1543042 h 1957656"/>
                  <a:gd name="connsiteX11578" fmla="*/ 351183 w 2534905"/>
                  <a:gd name="connsiteY11578" fmla="*/ 1540498 h 1957656"/>
                  <a:gd name="connsiteX11579" fmla="*/ 347844 w 2534905"/>
                  <a:gd name="connsiteY11579" fmla="*/ 1538590 h 1957656"/>
                  <a:gd name="connsiteX11580" fmla="*/ 344664 w 2534905"/>
                  <a:gd name="connsiteY11580" fmla="*/ 1536841 h 1957656"/>
                  <a:gd name="connsiteX11581" fmla="*/ 342916 w 2534905"/>
                  <a:gd name="connsiteY11581" fmla="*/ 1536841 h 1957656"/>
                  <a:gd name="connsiteX11582" fmla="*/ 342121 w 2534905"/>
                  <a:gd name="connsiteY11582" fmla="*/ 1538113 h 1957656"/>
                  <a:gd name="connsiteX11583" fmla="*/ 341485 w 2534905"/>
                  <a:gd name="connsiteY11583" fmla="*/ 1542088 h 1957656"/>
                  <a:gd name="connsiteX11584" fmla="*/ 340690 w 2534905"/>
                  <a:gd name="connsiteY11584" fmla="*/ 1543995 h 1957656"/>
                  <a:gd name="connsiteX11585" fmla="*/ 338782 w 2534905"/>
                  <a:gd name="connsiteY11585" fmla="*/ 1546857 h 1957656"/>
                  <a:gd name="connsiteX11586" fmla="*/ 338782 w 2534905"/>
                  <a:gd name="connsiteY11586" fmla="*/ 1547970 h 1957656"/>
                  <a:gd name="connsiteX11587" fmla="*/ 338782 w 2534905"/>
                  <a:gd name="connsiteY11587" fmla="*/ 1548924 h 1957656"/>
                  <a:gd name="connsiteX11588" fmla="*/ 341167 w 2534905"/>
                  <a:gd name="connsiteY11588" fmla="*/ 1551785 h 1957656"/>
                  <a:gd name="connsiteX11589" fmla="*/ 341485 w 2534905"/>
                  <a:gd name="connsiteY11589" fmla="*/ 1554488 h 1957656"/>
                  <a:gd name="connsiteX11590" fmla="*/ 343234 w 2534905"/>
                  <a:gd name="connsiteY11590" fmla="*/ 1557031 h 1957656"/>
                  <a:gd name="connsiteX11591" fmla="*/ 346731 w 2534905"/>
                  <a:gd name="connsiteY11591" fmla="*/ 1560211 h 1957656"/>
                  <a:gd name="connsiteX11592" fmla="*/ 348639 w 2534905"/>
                  <a:gd name="connsiteY11592" fmla="*/ 1560211 h 1957656"/>
                  <a:gd name="connsiteX11593" fmla="*/ 350387 w 2534905"/>
                  <a:gd name="connsiteY11593" fmla="*/ 1557191 h 1957656"/>
                  <a:gd name="connsiteX11594" fmla="*/ 351024 w 2534905"/>
                  <a:gd name="connsiteY11594" fmla="*/ 1556714 h 1957656"/>
                  <a:gd name="connsiteX11595" fmla="*/ 350387 w 2534905"/>
                  <a:gd name="connsiteY11595" fmla="*/ 1563073 h 1957656"/>
                  <a:gd name="connsiteX11596" fmla="*/ 350865 w 2534905"/>
                  <a:gd name="connsiteY11596" fmla="*/ 1564663 h 1957656"/>
                  <a:gd name="connsiteX11597" fmla="*/ 351342 w 2534905"/>
                  <a:gd name="connsiteY11597" fmla="*/ 1568001 h 1957656"/>
                  <a:gd name="connsiteX11598" fmla="*/ 351342 w 2534905"/>
                  <a:gd name="connsiteY11598" fmla="*/ 1572293 h 1957656"/>
                  <a:gd name="connsiteX11599" fmla="*/ 352932 w 2534905"/>
                  <a:gd name="connsiteY11599" fmla="*/ 1574837 h 1957656"/>
                  <a:gd name="connsiteX11600" fmla="*/ 354521 w 2534905"/>
                  <a:gd name="connsiteY11600" fmla="*/ 1572929 h 1957656"/>
                  <a:gd name="connsiteX11601" fmla="*/ 355952 w 2534905"/>
                  <a:gd name="connsiteY11601" fmla="*/ 1568637 h 1957656"/>
                  <a:gd name="connsiteX11602" fmla="*/ 357860 w 2534905"/>
                  <a:gd name="connsiteY11602" fmla="*/ 1566093 h 1957656"/>
                  <a:gd name="connsiteX11603" fmla="*/ 357860 w 2534905"/>
                  <a:gd name="connsiteY11603" fmla="*/ 1562119 h 1957656"/>
                  <a:gd name="connsiteX11604" fmla="*/ 356588 w 2534905"/>
                  <a:gd name="connsiteY11604" fmla="*/ 1549719 h 1957656"/>
                  <a:gd name="connsiteX11605" fmla="*/ 354362 w 2534905"/>
                  <a:gd name="connsiteY11605" fmla="*/ 1543042 h 1957656"/>
                  <a:gd name="connsiteX11606" fmla="*/ 343870 w 2534905"/>
                  <a:gd name="connsiteY11606" fmla="*/ 1560529 h 1957656"/>
                  <a:gd name="connsiteX11607" fmla="*/ 338306 w 2534905"/>
                  <a:gd name="connsiteY11607" fmla="*/ 1555442 h 1957656"/>
                  <a:gd name="connsiteX11608" fmla="*/ 337510 w 2534905"/>
                  <a:gd name="connsiteY11608" fmla="*/ 1554965 h 1957656"/>
                  <a:gd name="connsiteX11609" fmla="*/ 336556 w 2534905"/>
                  <a:gd name="connsiteY11609" fmla="*/ 1554647 h 1957656"/>
                  <a:gd name="connsiteX11610" fmla="*/ 336080 w 2534905"/>
                  <a:gd name="connsiteY11610" fmla="*/ 1555124 h 1957656"/>
                  <a:gd name="connsiteX11611" fmla="*/ 336080 w 2534905"/>
                  <a:gd name="connsiteY11611" fmla="*/ 1556237 h 1957656"/>
                  <a:gd name="connsiteX11612" fmla="*/ 336398 w 2534905"/>
                  <a:gd name="connsiteY11612" fmla="*/ 1558144 h 1957656"/>
                  <a:gd name="connsiteX11613" fmla="*/ 339260 w 2534905"/>
                  <a:gd name="connsiteY11613" fmla="*/ 1562596 h 1957656"/>
                  <a:gd name="connsiteX11614" fmla="*/ 340690 w 2534905"/>
                  <a:gd name="connsiteY11614" fmla="*/ 1563868 h 1957656"/>
                  <a:gd name="connsiteX11615" fmla="*/ 344505 w 2534905"/>
                  <a:gd name="connsiteY11615" fmla="*/ 1568160 h 1957656"/>
                  <a:gd name="connsiteX11616" fmla="*/ 345459 w 2534905"/>
                  <a:gd name="connsiteY11616" fmla="*/ 1566411 h 1957656"/>
                  <a:gd name="connsiteX11617" fmla="*/ 345459 w 2534905"/>
                  <a:gd name="connsiteY11617" fmla="*/ 1562914 h 1957656"/>
                  <a:gd name="connsiteX11618" fmla="*/ 343870 w 2534905"/>
                  <a:gd name="connsiteY11618" fmla="*/ 1560529 h 1957656"/>
                  <a:gd name="connsiteX11619" fmla="*/ 330833 w 2534905"/>
                  <a:gd name="connsiteY11619" fmla="*/ 1540657 h 1957656"/>
                  <a:gd name="connsiteX11620" fmla="*/ 330198 w 2534905"/>
                  <a:gd name="connsiteY11620" fmla="*/ 1540339 h 1957656"/>
                  <a:gd name="connsiteX11621" fmla="*/ 329403 w 2534905"/>
                  <a:gd name="connsiteY11621" fmla="*/ 1540339 h 1957656"/>
                  <a:gd name="connsiteX11622" fmla="*/ 329085 w 2534905"/>
                  <a:gd name="connsiteY11622" fmla="*/ 1540339 h 1957656"/>
                  <a:gd name="connsiteX11623" fmla="*/ 329561 w 2534905"/>
                  <a:gd name="connsiteY11623" fmla="*/ 1542247 h 1957656"/>
                  <a:gd name="connsiteX11624" fmla="*/ 330198 w 2534905"/>
                  <a:gd name="connsiteY11624" fmla="*/ 1543518 h 1957656"/>
                  <a:gd name="connsiteX11625" fmla="*/ 332105 w 2534905"/>
                  <a:gd name="connsiteY11625" fmla="*/ 1546380 h 1957656"/>
                  <a:gd name="connsiteX11626" fmla="*/ 333218 w 2534905"/>
                  <a:gd name="connsiteY11626" fmla="*/ 1547334 h 1957656"/>
                  <a:gd name="connsiteX11627" fmla="*/ 334331 w 2534905"/>
                  <a:gd name="connsiteY11627" fmla="*/ 1547811 h 1957656"/>
                  <a:gd name="connsiteX11628" fmla="*/ 334808 w 2534905"/>
                  <a:gd name="connsiteY11628" fmla="*/ 1547493 h 1957656"/>
                  <a:gd name="connsiteX11629" fmla="*/ 334013 w 2534905"/>
                  <a:gd name="connsiteY11629" fmla="*/ 1545108 h 1957656"/>
                  <a:gd name="connsiteX11630" fmla="*/ 330992 w 2534905"/>
                  <a:gd name="connsiteY11630" fmla="*/ 1540339 h 1957656"/>
                  <a:gd name="connsiteX11631" fmla="*/ 504755 w 2534905"/>
                  <a:gd name="connsiteY11631" fmla="*/ 1711240 h 1957656"/>
                  <a:gd name="connsiteX11632" fmla="*/ 503961 w 2534905"/>
                  <a:gd name="connsiteY11632" fmla="*/ 1710286 h 1957656"/>
                  <a:gd name="connsiteX11633" fmla="*/ 503166 w 2534905"/>
                  <a:gd name="connsiteY11633" fmla="*/ 1710604 h 1957656"/>
                  <a:gd name="connsiteX11634" fmla="*/ 502689 w 2534905"/>
                  <a:gd name="connsiteY11634" fmla="*/ 1711240 h 1957656"/>
                  <a:gd name="connsiteX11635" fmla="*/ 502212 w 2534905"/>
                  <a:gd name="connsiteY11635" fmla="*/ 1713943 h 1957656"/>
                  <a:gd name="connsiteX11636" fmla="*/ 501576 w 2534905"/>
                  <a:gd name="connsiteY11636" fmla="*/ 1714738 h 1957656"/>
                  <a:gd name="connsiteX11637" fmla="*/ 497919 w 2534905"/>
                  <a:gd name="connsiteY11637" fmla="*/ 1705835 h 1957656"/>
                  <a:gd name="connsiteX11638" fmla="*/ 494263 w 2534905"/>
                  <a:gd name="connsiteY11638" fmla="*/ 1701066 h 1957656"/>
                  <a:gd name="connsiteX11639" fmla="*/ 492356 w 2534905"/>
                  <a:gd name="connsiteY11639" fmla="*/ 1696137 h 1957656"/>
                  <a:gd name="connsiteX11640" fmla="*/ 491402 w 2534905"/>
                  <a:gd name="connsiteY11640" fmla="*/ 1694866 h 1957656"/>
                  <a:gd name="connsiteX11641" fmla="*/ 489017 w 2534905"/>
                  <a:gd name="connsiteY11641" fmla="*/ 1692958 h 1957656"/>
                  <a:gd name="connsiteX11642" fmla="*/ 487268 w 2534905"/>
                  <a:gd name="connsiteY11642" fmla="*/ 1691050 h 1957656"/>
                  <a:gd name="connsiteX11643" fmla="*/ 481863 w 2534905"/>
                  <a:gd name="connsiteY11643" fmla="*/ 1688188 h 1957656"/>
                  <a:gd name="connsiteX11644" fmla="*/ 472960 w 2534905"/>
                  <a:gd name="connsiteY11644" fmla="*/ 1685168 h 1957656"/>
                  <a:gd name="connsiteX11645" fmla="*/ 468667 w 2534905"/>
                  <a:gd name="connsiteY11645" fmla="*/ 1683419 h 1957656"/>
                  <a:gd name="connsiteX11646" fmla="*/ 463262 w 2534905"/>
                  <a:gd name="connsiteY11646" fmla="*/ 1679604 h 1957656"/>
                  <a:gd name="connsiteX11647" fmla="*/ 460401 w 2534905"/>
                  <a:gd name="connsiteY11647" fmla="*/ 1675470 h 1957656"/>
                  <a:gd name="connsiteX11648" fmla="*/ 460401 w 2534905"/>
                  <a:gd name="connsiteY11648" fmla="*/ 1674516 h 1957656"/>
                  <a:gd name="connsiteX11649" fmla="*/ 461196 w 2534905"/>
                  <a:gd name="connsiteY11649" fmla="*/ 1674039 h 1957656"/>
                  <a:gd name="connsiteX11650" fmla="*/ 460401 w 2534905"/>
                  <a:gd name="connsiteY11650" fmla="*/ 1672291 h 1957656"/>
                  <a:gd name="connsiteX11651" fmla="*/ 456586 w 2534905"/>
                  <a:gd name="connsiteY11651" fmla="*/ 1667998 h 1957656"/>
                  <a:gd name="connsiteX11652" fmla="*/ 451815 w 2534905"/>
                  <a:gd name="connsiteY11652" fmla="*/ 1661798 h 1957656"/>
                  <a:gd name="connsiteX11653" fmla="*/ 449431 w 2534905"/>
                  <a:gd name="connsiteY11653" fmla="*/ 1658301 h 1957656"/>
                  <a:gd name="connsiteX11654" fmla="*/ 446411 w 2534905"/>
                  <a:gd name="connsiteY11654" fmla="*/ 1652736 h 1957656"/>
                  <a:gd name="connsiteX11655" fmla="*/ 444662 w 2534905"/>
                  <a:gd name="connsiteY11655" fmla="*/ 1650352 h 1957656"/>
                  <a:gd name="connsiteX11656" fmla="*/ 443231 w 2534905"/>
                  <a:gd name="connsiteY11656" fmla="*/ 1649398 h 1957656"/>
                  <a:gd name="connsiteX11657" fmla="*/ 440846 w 2534905"/>
                  <a:gd name="connsiteY11657" fmla="*/ 1648762 h 1957656"/>
                  <a:gd name="connsiteX11658" fmla="*/ 434487 w 2534905"/>
                  <a:gd name="connsiteY11658" fmla="*/ 1647967 h 1957656"/>
                  <a:gd name="connsiteX11659" fmla="*/ 423994 w 2534905"/>
                  <a:gd name="connsiteY11659" fmla="*/ 1645264 h 1957656"/>
                  <a:gd name="connsiteX11660" fmla="*/ 409687 w 2534905"/>
                  <a:gd name="connsiteY11660" fmla="*/ 1642880 h 1957656"/>
                  <a:gd name="connsiteX11661" fmla="*/ 395378 w 2534905"/>
                  <a:gd name="connsiteY11661" fmla="*/ 1638110 h 1957656"/>
                  <a:gd name="connsiteX11662" fmla="*/ 380594 w 2534905"/>
                  <a:gd name="connsiteY11662" fmla="*/ 1631274 h 1957656"/>
                  <a:gd name="connsiteX11663" fmla="*/ 374711 w 2534905"/>
                  <a:gd name="connsiteY11663" fmla="*/ 1629843 h 1957656"/>
                  <a:gd name="connsiteX11664" fmla="*/ 369465 w 2534905"/>
                  <a:gd name="connsiteY11664" fmla="*/ 1629843 h 1957656"/>
                  <a:gd name="connsiteX11665" fmla="*/ 365490 w 2534905"/>
                  <a:gd name="connsiteY11665" fmla="*/ 1631115 h 1957656"/>
                  <a:gd name="connsiteX11666" fmla="*/ 363742 w 2534905"/>
                  <a:gd name="connsiteY11666" fmla="*/ 1632387 h 1957656"/>
                  <a:gd name="connsiteX11667" fmla="*/ 362470 w 2534905"/>
                  <a:gd name="connsiteY11667" fmla="*/ 1634295 h 1957656"/>
                  <a:gd name="connsiteX11668" fmla="*/ 362470 w 2534905"/>
                  <a:gd name="connsiteY11668" fmla="*/ 1636044 h 1957656"/>
                  <a:gd name="connsiteX11669" fmla="*/ 364696 w 2534905"/>
                  <a:gd name="connsiteY11669" fmla="*/ 1639382 h 1957656"/>
                  <a:gd name="connsiteX11670" fmla="*/ 368511 w 2534905"/>
                  <a:gd name="connsiteY11670" fmla="*/ 1642721 h 1957656"/>
                  <a:gd name="connsiteX11671" fmla="*/ 370737 w 2534905"/>
                  <a:gd name="connsiteY11671" fmla="*/ 1643516 h 1957656"/>
                  <a:gd name="connsiteX11672" fmla="*/ 373439 w 2534905"/>
                  <a:gd name="connsiteY11672" fmla="*/ 1643516 h 1957656"/>
                  <a:gd name="connsiteX11673" fmla="*/ 376301 w 2534905"/>
                  <a:gd name="connsiteY11673" fmla="*/ 1643516 h 1957656"/>
                  <a:gd name="connsiteX11674" fmla="*/ 380117 w 2534905"/>
                  <a:gd name="connsiteY11674" fmla="*/ 1642085 h 1957656"/>
                  <a:gd name="connsiteX11675" fmla="*/ 379640 w 2534905"/>
                  <a:gd name="connsiteY11675" fmla="*/ 1640495 h 1957656"/>
                  <a:gd name="connsiteX11676" fmla="*/ 379640 w 2534905"/>
                  <a:gd name="connsiteY11676" fmla="*/ 1639382 h 1957656"/>
                  <a:gd name="connsiteX11677" fmla="*/ 385999 w 2534905"/>
                  <a:gd name="connsiteY11677" fmla="*/ 1639859 h 1957656"/>
                  <a:gd name="connsiteX11678" fmla="*/ 387748 w 2534905"/>
                  <a:gd name="connsiteY11678" fmla="*/ 1640336 h 1957656"/>
                  <a:gd name="connsiteX11679" fmla="*/ 385999 w 2534905"/>
                  <a:gd name="connsiteY11679" fmla="*/ 1642085 h 1957656"/>
                  <a:gd name="connsiteX11680" fmla="*/ 385999 w 2534905"/>
                  <a:gd name="connsiteY11680" fmla="*/ 1643675 h 1957656"/>
                  <a:gd name="connsiteX11681" fmla="*/ 387112 w 2534905"/>
                  <a:gd name="connsiteY11681" fmla="*/ 1646218 h 1957656"/>
                  <a:gd name="connsiteX11682" fmla="*/ 387112 w 2534905"/>
                  <a:gd name="connsiteY11682" fmla="*/ 1647013 h 1957656"/>
                  <a:gd name="connsiteX11683" fmla="*/ 384568 w 2534905"/>
                  <a:gd name="connsiteY11683" fmla="*/ 1644787 h 1957656"/>
                  <a:gd name="connsiteX11684" fmla="*/ 382820 w 2534905"/>
                  <a:gd name="connsiteY11684" fmla="*/ 1644310 h 1957656"/>
                  <a:gd name="connsiteX11685" fmla="*/ 377414 w 2534905"/>
                  <a:gd name="connsiteY11685" fmla="*/ 1644629 h 1957656"/>
                  <a:gd name="connsiteX11686" fmla="*/ 376143 w 2534905"/>
                  <a:gd name="connsiteY11686" fmla="*/ 1644946 h 1957656"/>
                  <a:gd name="connsiteX11687" fmla="*/ 375189 w 2534905"/>
                  <a:gd name="connsiteY11687" fmla="*/ 1645582 h 1957656"/>
                  <a:gd name="connsiteX11688" fmla="*/ 373599 w 2534905"/>
                  <a:gd name="connsiteY11688" fmla="*/ 1649239 h 1957656"/>
                  <a:gd name="connsiteX11689" fmla="*/ 374076 w 2534905"/>
                  <a:gd name="connsiteY11689" fmla="*/ 1650034 h 1957656"/>
                  <a:gd name="connsiteX11690" fmla="*/ 376778 w 2534905"/>
                  <a:gd name="connsiteY11690" fmla="*/ 1650511 h 1957656"/>
                  <a:gd name="connsiteX11691" fmla="*/ 377097 w 2534905"/>
                  <a:gd name="connsiteY11691" fmla="*/ 1651306 h 1957656"/>
                  <a:gd name="connsiteX11692" fmla="*/ 377414 w 2534905"/>
                  <a:gd name="connsiteY11692" fmla="*/ 1654326 h 1957656"/>
                  <a:gd name="connsiteX11693" fmla="*/ 376143 w 2534905"/>
                  <a:gd name="connsiteY11693" fmla="*/ 1656552 h 1957656"/>
                  <a:gd name="connsiteX11694" fmla="*/ 376460 w 2534905"/>
                  <a:gd name="connsiteY11694" fmla="*/ 1657347 h 1957656"/>
                  <a:gd name="connsiteX11695" fmla="*/ 377891 w 2534905"/>
                  <a:gd name="connsiteY11695" fmla="*/ 1657665 h 1957656"/>
                  <a:gd name="connsiteX11696" fmla="*/ 379163 w 2534905"/>
                  <a:gd name="connsiteY11696" fmla="*/ 1657665 h 1957656"/>
                  <a:gd name="connsiteX11697" fmla="*/ 381866 w 2534905"/>
                  <a:gd name="connsiteY11697" fmla="*/ 1655916 h 1957656"/>
                  <a:gd name="connsiteX11698" fmla="*/ 387907 w 2534905"/>
                  <a:gd name="connsiteY11698" fmla="*/ 1655916 h 1957656"/>
                  <a:gd name="connsiteX11699" fmla="*/ 389020 w 2534905"/>
                  <a:gd name="connsiteY11699" fmla="*/ 1657188 h 1957656"/>
                  <a:gd name="connsiteX11700" fmla="*/ 389974 w 2534905"/>
                  <a:gd name="connsiteY11700" fmla="*/ 1658936 h 1957656"/>
                  <a:gd name="connsiteX11701" fmla="*/ 391404 w 2534905"/>
                  <a:gd name="connsiteY11701" fmla="*/ 1660208 h 1957656"/>
                  <a:gd name="connsiteX11702" fmla="*/ 393153 w 2534905"/>
                  <a:gd name="connsiteY11702" fmla="*/ 1659572 h 1957656"/>
                  <a:gd name="connsiteX11703" fmla="*/ 393630 w 2534905"/>
                  <a:gd name="connsiteY11703" fmla="*/ 1658618 h 1957656"/>
                  <a:gd name="connsiteX11704" fmla="*/ 393630 w 2534905"/>
                  <a:gd name="connsiteY11704" fmla="*/ 1657347 h 1957656"/>
                  <a:gd name="connsiteX11705" fmla="*/ 394265 w 2534905"/>
                  <a:gd name="connsiteY11705" fmla="*/ 1657029 h 1957656"/>
                  <a:gd name="connsiteX11706" fmla="*/ 395219 w 2534905"/>
                  <a:gd name="connsiteY11706" fmla="*/ 1657665 h 1957656"/>
                  <a:gd name="connsiteX11707" fmla="*/ 395856 w 2534905"/>
                  <a:gd name="connsiteY11707" fmla="*/ 1658460 h 1957656"/>
                  <a:gd name="connsiteX11708" fmla="*/ 396173 w 2534905"/>
                  <a:gd name="connsiteY11708" fmla="*/ 1659413 h 1957656"/>
                  <a:gd name="connsiteX11709" fmla="*/ 396173 w 2534905"/>
                  <a:gd name="connsiteY11709" fmla="*/ 1660208 h 1957656"/>
                  <a:gd name="connsiteX11710" fmla="*/ 395378 w 2534905"/>
                  <a:gd name="connsiteY11710" fmla="*/ 1662434 h 1957656"/>
                  <a:gd name="connsiteX11711" fmla="*/ 395697 w 2534905"/>
                  <a:gd name="connsiteY11711" fmla="*/ 1664024 h 1957656"/>
                  <a:gd name="connsiteX11712" fmla="*/ 396491 w 2534905"/>
                  <a:gd name="connsiteY11712" fmla="*/ 1665455 h 1957656"/>
                  <a:gd name="connsiteX11713" fmla="*/ 397923 w 2534905"/>
                  <a:gd name="connsiteY11713" fmla="*/ 1666567 h 1957656"/>
                  <a:gd name="connsiteX11714" fmla="*/ 399830 w 2534905"/>
                  <a:gd name="connsiteY11714" fmla="*/ 1666885 h 1957656"/>
                  <a:gd name="connsiteX11715" fmla="*/ 401897 w 2534905"/>
                  <a:gd name="connsiteY11715" fmla="*/ 1666408 h 1957656"/>
                  <a:gd name="connsiteX11716" fmla="*/ 402692 w 2534905"/>
                  <a:gd name="connsiteY11716" fmla="*/ 1665613 h 1957656"/>
                  <a:gd name="connsiteX11717" fmla="*/ 403327 w 2534905"/>
                  <a:gd name="connsiteY11717" fmla="*/ 1664342 h 1957656"/>
                  <a:gd name="connsiteX11718" fmla="*/ 403964 w 2534905"/>
                  <a:gd name="connsiteY11718" fmla="*/ 1664024 h 1957656"/>
                  <a:gd name="connsiteX11719" fmla="*/ 405553 w 2534905"/>
                  <a:gd name="connsiteY11719" fmla="*/ 1664819 h 1957656"/>
                  <a:gd name="connsiteX11720" fmla="*/ 408574 w 2534905"/>
                  <a:gd name="connsiteY11720" fmla="*/ 1665455 h 1957656"/>
                  <a:gd name="connsiteX11721" fmla="*/ 410322 w 2534905"/>
                  <a:gd name="connsiteY11721" fmla="*/ 1666567 h 1957656"/>
                  <a:gd name="connsiteX11722" fmla="*/ 412867 w 2534905"/>
                  <a:gd name="connsiteY11722" fmla="*/ 1670701 h 1957656"/>
                  <a:gd name="connsiteX11723" fmla="*/ 413820 w 2534905"/>
                  <a:gd name="connsiteY11723" fmla="*/ 1671814 h 1957656"/>
                  <a:gd name="connsiteX11724" fmla="*/ 414774 w 2534905"/>
                  <a:gd name="connsiteY11724" fmla="*/ 1672291 h 1957656"/>
                  <a:gd name="connsiteX11725" fmla="*/ 416523 w 2534905"/>
                  <a:gd name="connsiteY11725" fmla="*/ 1672291 h 1957656"/>
                  <a:gd name="connsiteX11726" fmla="*/ 418271 w 2534905"/>
                  <a:gd name="connsiteY11726" fmla="*/ 1673880 h 1957656"/>
                  <a:gd name="connsiteX11727" fmla="*/ 419862 w 2534905"/>
                  <a:gd name="connsiteY11727" fmla="*/ 1674516 h 1957656"/>
                  <a:gd name="connsiteX11728" fmla="*/ 426061 w 2534905"/>
                  <a:gd name="connsiteY11728" fmla="*/ 1674039 h 1957656"/>
                  <a:gd name="connsiteX11729" fmla="*/ 425426 w 2534905"/>
                  <a:gd name="connsiteY11729" fmla="*/ 1674834 h 1957656"/>
                  <a:gd name="connsiteX11730" fmla="*/ 417317 w 2534905"/>
                  <a:gd name="connsiteY11730" fmla="*/ 1675947 h 1957656"/>
                  <a:gd name="connsiteX11731" fmla="*/ 414456 w 2534905"/>
                  <a:gd name="connsiteY11731" fmla="*/ 1677060 h 1957656"/>
                  <a:gd name="connsiteX11732" fmla="*/ 413979 w 2534905"/>
                  <a:gd name="connsiteY11732" fmla="*/ 1677537 h 1957656"/>
                  <a:gd name="connsiteX11733" fmla="*/ 413979 w 2534905"/>
                  <a:gd name="connsiteY11733" fmla="*/ 1678809 h 1957656"/>
                  <a:gd name="connsiteX11734" fmla="*/ 414297 w 2534905"/>
                  <a:gd name="connsiteY11734" fmla="*/ 1683419 h 1957656"/>
                  <a:gd name="connsiteX11735" fmla="*/ 415092 w 2534905"/>
                  <a:gd name="connsiteY11735" fmla="*/ 1684214 h 1957656"/>
                  <a:gd name="connsiteX11736" fmla="*/ 415569 w 2534905"/>
                  <a:gd name="connsiteY11736" fmla="*/ 1684214 h 1957656"/>
                  <a:gd name="connsiteX11737" fmla="*/ 417158 w 2534905"/>
                  <a:gd name="connsiteY11737" fmla="*/ 1682147 h 1957656"/>
                  <a:gd name="connsiteX11738" fmla="*/ 417953 w 2534905"/>
                  <a:gd name="connsiteY11738" fmla="*/ 1682147 h 1957656"/>
                  <a:gd name="connsiteX11739" fmla="*/ 421292 w 2534905"/>
                  <a:gd name="connsiteY11739" fmla="*/ 1684691 h 1957656"/>
                  <a:gd name="connsiteX11740" fmla="*/ 421927 w 2534905"/>
                  <a:gd name="connsiteY11740" fmla="*/ 1684373 h 1957656"/>
                  <a:gd name="connsiteX11741" fmla="*/ 422246 w 2534905"/>
                  <a:gd name="connsiteY11741" fmla="*/ 1682942 h 1957656"/>
                  <a:gd name="connsiteX11742" fmla="*/ 423040 w 2534905"/>
                  <a:gd name="connsiteY11742" fmla="*/ 1682465 h 1957656"/>
                  <a:gd name="connsiteX11743" fmla="*/ 425266 w 2534905"/>
                  <a:gd name="connsiteY11743" fmla="*/ 1683419 h 1957656"/>
                  <a:gd name="connsiteX11744" fmla="*/ 427174 w 2534905"/>
                  <a:gd name="connsiteY11744" fmla="*/ 1683419 h 1957656"/>
                  <a:gd name="connsiteX11745" fmla="*/ 427969 w 2534905"/>
                  <a:gd name="connsiteY11745" fmla="*/ 1683578 h 1957656"/>
                  <a:gd name="connsiteX11746" fmla="*/ 428764 w 2534905"/>
                  <a:gd name="connsiteY11746" fmla="*/ 1684691 h 1957656"/>
                  <a:gd name="connsiteX11747" fmla="*/ 429559 w 2534905"/>
                  <a:gd name="connsiteY11747" fmla="*/ 1685168 h 1957656"/>
                  <a:gd name="connsiteX11748" fmla="*/ 431943 w 2534905"/>
                  <a:gd name="connsiteY11748" fmla="*/ 1683896 h 1957656"/>
                  <a:gd name="connsiteX11749" fmla="*/ 431943 w 2534905"/>
                  <a:gd name="connsiteY11749" fmla="*/ 1684691 h 1957656"/>
                  <a:gd name="connsiteX11750" fmla="*/ 430513 w 2534905"/>
                  <a:gd name="connsiteY11750" fmla="*/ 1688029 h 1957656"/>
                  <a:gd name="connsiteX11751" fmla="*/ 431467 w 2534905"/>
                  <a:gd name="connsiteY11751" fmla="*/ 1689460 h 1957656"/>
                  <a:gd name="connsiteX11752" fmla="*/ 432421 w 2534905"/>
                  <a:gd name="connsiteY11752" fmla="*/ 1689460 h 1957656"/>
                  <a:gd name="connsiteX11753" fmla="*/ 434806 w 2534905"/>
                  <a:gd name="connsiteY11753" fmla="*/ 1688347 h 1957656"/>
                  <a:gd name="connsiteX11754" fmla="*/ 435918 w 2534905"/>
                  <a:gd name="connsiteY11754" fmla="*/ 1688983 h 1957656"/>
                  <a:gd name="connsiteX11755" fmla="*/ 437825 w 2534905"/>
                  <a:gd name="connsiteY11755" fmla="*/ 1691209 h 1957656"/>
                  <a:gd name="connsiteX11756" fmla="*/ 438780 w 2534905"/>
                  <a:gd name="connsiteY11756" fmla="*/ 1691527 h 1957656"/>
                  <a:gd name="connsiteX11757" fmla="*/ 439892 w 2534905"/>
                  <a:gd name="connsiteY11757" fmla="*/ 1691527 h 1957656"/>
                  <a:gd name="connsiteX11758" fmla="*/ 440210 w 2534905"/>
                  <a:gd name="connsiteY11758" fmla="*/ 1691686 h 1957656"/>
                  <a:gd name="connsiteX11759" fmla="*/ 438621 w 2534905"/>
                  <a:gd name="connsiteY11759" fmla="*/ 1693435 h 1957656"/>
                  <a:gd name="connsiteX11760" fmla="*/ 435441 w 2534905"/>
                  <a:gd name="connsiteY11760" fmla="*/ 1694548 h 1957656"/>
                  <a:gd name="connsiteX11761" fmla="*/ 434964 w 2534905"/>
                  <a:gd name="connsiteY11761" fmla="*/ 1695183 h 1957656"/>
                  <a:gd name="connsiteX11762" fmla="*/ 439734 w 2534905"/>
                  <a:gd name="connsiteY11762" fmla="*/ 1697568 h 1957656"/>
                  <a:gd name="connsiteX11763" fmla="*/ 443072 w 2534905"/>
                  <a:gd name="connsiteY11763" fmla="*/ 1700430 h 1957656"/>
                  <a:gd name="connsiteX11764" fmla="*/ 444662 w 2534905"/>
                  <a:gd name="connsiteY11764" fmla="*/ 1701066 h 1957656"/>
                  <a:gd name="connsiteX11765" fmla="*/ 445457 w 2534905"/>
                  <a:gd name="connsiteY11765" fmla="*/ 1700748 h 1957656"/>
                  <a:gd name="connsiteX11766" fmla="*/ 448318 w 2534905"/>
                  <a:gd name="connsiteY11766" fmla="*/ 1698681 h 1957656"/>
                  <a:gd name="connsiteX11767" fmla="*/ 453882 w 2534905"/>
                  <a:gd name="connsiteY11767" fmla="*/ 1698999 h 1957656"/>
                  <a:gd name="connsiteX11768" fmla="*/ 460718 w 2534905"/>
                  <a:gd name="connsiteY11768" fmla="*/ 1698204 h 1957656"/>
                  <a:gd name="connsiteX11769" fmla="*/ 461355 w 2534905"/>
                  <a:gd name="connsiteY11769" fmla="*/ 1697568 h 1957656"/>
                  <a:gd name="connsiteX11770" fmla="*/ 462468 w 2534905"/>
                  <a:gd name="connsiteY11770" fmla="*/ 1695819 h 1957656"/>
                  <a:gd name="connsiteX11771" fmla="*/ 463262 w 2534905"/>
                  <a:gd name="connsiteY11771" fmla="*/ 1693594 h 1957656"/>
                  <a:gd name="connsiteX11772" fmla="*/ 463739 w 2534905"/>
                  <a:gd name="connsiteY11772" fmla="*/ 1691050 h 1957656"/>
                  <a:gd name="connsiteX11773" fmla="*/ 463898 w 2534905"/>
                  <a:gd name="connsiteY11773" fmla="*/ 1691050 h 1957656"/>
                  <a:gd name="connsiteX11774" fmla="*/ 464216 w 2534905"/>
                  <a:gd name="connsiteY11774" fmla="*/ 1693435 h 1957656"/>
                  <a:gd name="connsiteX11775" fmla="*/ 463739 w 2534905"/>
                  <a:gd name="connsiteY11775" fmla="*/ 1695660 h 1957656"/>
                  <a:gd name="connsiteX11776" fmla="*/ 462785 w 2534905"/>
                  <a:gd name="connsiteY11776" fmla="*/ 1697727 h 1957656"/>
                  <a:gd name="connsiteX11777" fmla="*/ 460401 w 2534905"/>
                  <a:gd name="connsiteY11777" fmla="*/ 1700430 h 1957656"/>
                  <a:gd name="connsiteX11778" fmla="*/ 454678 w 2534905"/>
                  <a:gd name="connsiteY11778" fmla="*/ 1705358 h 1957656"/>
                  <a:gd name="connsiteX11779" fmla="*/ 454678 w 2534905"/>
                  <a:gd name="connsiteY11779" fmla="*/ 1706153 h 1957656"/>
                  <a:gd name="connsiteX11780" fmla="*/ 455154 w 2534905"/>
                  <a:gd name="connsiteY11780" fmla="*/ 1707743 h 1957656"/>
                  <a:gd name="connsiteX11781" fmla="*/ 458175 w 2534905"/>
                  <a:gd name="connsiteY11781" fmla="*/ 1709492 h 1957656"/>
                  <a:gd name="connsiteX11782" fmla="*/ 462468 w 2534905"/>
                  <a:gd name="connsiteY11782" fmla="*/ 1711558 h 1957656"/>
                  <a:gd name="connsiteX11783" fmla="*/ 467555 w 2534905"/>
                  <a:gd name="connsiteY11783" fmla="*/ 1713625 h 1957656"/>
                  <a:gd name="connsiteX11784" fmla="*/ 476616 w 2534905"/>
                  <a:gd name="connsiteY11784" fmla="*/ 1716646 h 1957656"/>
                  <a:gd name="connsiteX11785" fmla="*/ 484088 w 2534905"/>
                  <a:gd name="connsiteY11785" fmla="*/ 1719507 h 1957656"/>
                  <a:gd name="connsiteX11786" fmla="*/ 489811 w 2534905"/>
                  <a:gd name="connsiteY11786" fmla="*/ 1721415 h 1957656"/>
                  <a:gd name="connsiteX11787" fmla="*/ 499032 w 2534905"/>
                  <a:gd name="connsiteY11787" fmla="*/ 1723323 h 1957656"/>
                  <a:gd name="connsiteX11788" fmla="*/ 499668 w 2534905"/>
                  <a:gd name="connsiteY11788" fmla="*/ 1723641 h 1957656"/>
                  <a:gd name="connsiteX11789" fmla="*/ 500781 w 2534905"/>
                  <a:gd name="connsiteY11789" fmla="*/ 1722846 h 1957656"/>
                  <a:gd name="connsiteX11790" fmla="*/ 502212 w 2534905"/>
                  <a:gd name="connsiteY11790" fmla="*/ 1720779 h 1957656"/>
                  <a:gd name="connsiteX11791" fmla="*/ 503325 w 2534905"/>
                  <a:gd name="connsiteY11791" fmla="*/ 1719825 h 1957656"/>
                  <a:gd name="connsiteX11792" fmla="*/ 506504 w 2534905"/>
                  <a:gd name="connsiteY11792" fmla="*/ 1720620 h 1957656"/>
                  <a:gd name="connsiteX11793" fmla="*/ 507140 w 2534905"/>
                  <a:gd name="connsiteY11793" fmla="*/ 1720620 h 1957656"/>
                  <a:gd name="connsiteX11794" fmla="*/ 507935 w 2534905"/>
                  <a:gd name="connsiteY11794" fmla="*/ 1718871 h 1957656"/>
                  <a:gd name="connsiteX11795" fmla="*/ 505550 w 2534905"/>
                  <a:gd name="connsiteY11795" fmla="*/ 1713307 h 1957656"/>
                  <a:gd name="connsiteX11796" fmla="*/ 504915 w 2534905"/>
                  <a:gd name="connsiteY11796" fmla="*/ 1710922 h 1957656"/>
                  <a:gd name="connsiteX11797" fmla="*/ 426538 w 2534905"/>
                  <a:gd name="connsiteY11797" fmla="*/ 1685486 h 1957656"/>
                  <a:gd name="connsiteX11798" fmla="*/ 423836 w 2534905"/>
                  <a:gd name="connsiteY11798" fmla="*/ 1685009 h 1957656"/>
                  <a:gd name="connsiteX11799" fmla="*/ 423200 w 2534905"/>
                  <a:gd name="connsiteY11799" fmla="*/ 1686599 h 1957656"/>
                  <a:gd name="connsiteX11800" fmla="*/ 423200 w 2534905"/>
                  <a:gd name="connsiteY11800" fmla="*/ 1688188 h 1957656"/>
                  <a:gd name="connsiteX11801" fmla="*/ 424472 w 2534905"/>
                  <a:gd name="connsiteY11801" fmla="*/ 1688824 h 1957656"/>
                  <a:gd name="connsiteX11802" fmla="*/ 427969 w 2534905"/>
                  <a:gd name="connsiteY11802" fmla="*/ 1689301 h 1957656"/>
                  <a:gd name="connsiteX11803" fmla="*/ 427174 w 2534905"/>
                  <a:gd name="connsiteY11803" fmla="*/ 1685963 h 1957656"/>
                  <a:gd name="connsiteX11804" fmla="*/ 426538 w 2534905"/>
                  <a:gd name="connsiteY11804" fmla="*/ 1685486 h 1957656"/>
                  <a:gd name="connsiteX11805" fmla="*/ 313982 w 2534905"/>
                  <a:gd name="connsiteY11805" fmla="*/ 1528733 h 1957656"/>
                  <a:gd name="connsiteX11806" fmla="*/ 309372 w 2534905"/>
                  <a:gd name="connsiteY11806" fmla="*/ 1526031 h 1957656"/>
                  <a:gd name="connsiteX11807" fmla="*/ 303649 w 2534905"/>
                  <a:gd name="connsiteY11807" fmla="*/ 1523328 h 1957656"/>
                  <a:gd name="connsiteX11808" fmla="*/ 302058 w 2534905"/>
                  <a:gd name="connsiteY11808" fmla="*/ 1522851 h 1957656"/>
                  <a:gd name="connsiteX11809" fmla="*/ 300151 w 2534905"/>
                  <a:gd name="connsiteY11809" fmla="*/ 1526190 h 1957656"/>
                  <a:gd name="connsiteX11810" fmla="*/ 303171 w 2534905"/>
                  <a:gd name="connsiteY11810" fmla="*/ 1528256 h 1957656"/>
                  <a:gd name="connsiteX11811" fmla="*/ 306192 w 2534905"/>
                  <a:gd name="connsiteY11811" fmla="*/ 1531595 h 1957656"/>
                  <a:gd name="connsiteX11812" fmla="*/ 310643 w 2534905"/>
                  <a:gd name="connsiteY11812" fmla="*/ 1533980 h 1957656"/>
                  <a:gd name="connsiteX11813" fmla="*/ 316843 w 2534905"/>
                  <a:gd name="connsiteY11813" fmla="*/ 1540498 h 1957656"/>
                  <a:gd name="connsiteX11814" fmla="*/ 318751 w 2534905"/>
                  <a:gd name="connsiteY11814" fmla="*/ 1540975 h 1957656"/>
                  <a:gd name="connsiteX11815" fmla="*/ 319387 w 2534905"/>
                  <a:gd name="connsiteY11815" fmla="*/ 1540975 h 1957656"/>
                  <a:gd name="connsiteX11816" fmla="*/ 321612 w 2534905"/>
                  <a:gd name="connsiteY11816" fmla="*/ 1538908 h 1957656"/>
                  <a:gd name="connsiteX11817" fmla="*/ 322090 w 2534905"/>
                  <a:gd name="connsiteY11817" fmla="*/ 1537795 h 1957656"/>
                  <a:gd name="connsiteX11818" fmla="*/ 316684 w 2534905"/>
                  <a:gd name="connsiteY11818" fmla="*/ 1530323 h 1957656"/>
                  <a:gd name="connsiteX11819" fmla="*/ 314141 w 2534905"/>
                  <a:gd name="connsiteY11819" fmla="*/ 1528574 h 1957656"/>
                  <a:gd name="connsiteX11820" fmla="*/ 363106 w 2534905"/>
                  <a:gd name="connsiteY11820" fmla="*/ 1568478 h 1957656"/>
                  <a:gd name="connsiteX11821" fmla="*/ 363901 w 2534905"/>
                  <a:gd name="connsiteY11821" fmla="*/ 1564980 h 1957656"/>
                  <a:gd name="connsiteX11822" fmla="*/ 365331 w 2534905"/>
                  <a:gd name="connsiteY11822" fmla="*/ 1557508 h 1957656"/>
                  <a:gd name="connsiteX11823" fmla="*/ 365331 w 2534905"/>
                  <a:gd name="connsiteY11823" fmla="*/ 1555760 h 1957656"/>
                  <a:gd name="connsiteX11824" fmla="*/ 361993 w 2534905"/>
                  <a:gd name="connsiteY11824" fmla="*/ 1555760 h 1957656"/>
                  <a:gd name="connsiteX11825" fmla="*/ 359767 w 2534905"/>
                  <a:gd name="connsiteY11825" fmla="*/ 1559098 h 1957656"/>
                  <a:gd name="connsiteX11826" fmla="*/ 359767 w 2534905"/>
                  <a:gd name="connsiteY11826" fmla="*/ 1564345 h 1957656"/>
                  <a:gd name="connsiteX11827" fmla="*/ 360086 w 2534905"/>
                  <a:gd name="connsiteY11827" fmla="*/ 1566570 h 1957656"/>
                  <a:gd name="connsiteX11828" fmla="*/ 360403 w 2534905"/>
                  <a:gd name="connsiteY11828" fmla="*/ 1567683 h 1957656"/>
                  <a:gd name="connsiteX11829" fmla="*/ 360403 w 2534905"/>
                  <a:gd name="connsiteY11829" fmla="*/ 1568955 h 1957656"/>
                  <a:gd name="connsiteX11830" fmla="*/ 359449 w 2534905"/>
                  <a:gd name="connsiteY11830" fmla="*/ 1571022 h 1957656"/>
                  <a:gd name="connsiteX11831" fmla="*/ 361675 w 2534905"/>
                  <a:gd name="connsiteY11831" fmla="*/ 1570545 h 1957656"/>
                  <a:gd name="connsiteX11832" fmla="*/ 362470 w 2534905"/>
                  <a:gd name="connsiteY11832" fmla="*/ 1569591 h 1957656"/>
                  <a:gd name="connsiteX11833" fmla="*/ 363106 w 2534905"/>
                  <a:gd name="connsiteY11833" fmla="*/ 1568319 h 1957656"/>
                  <a:gd name="connsiteX11834" fmla="*/ 411276 w 2534905"/>
                  <a:gd name="connsiteY11834" fmla="*/ 1671337 h 1957656"/>
                  <a:gd name="connsiteX11835" fmla="*/ 409846 w 2534905"/>
                  <a:gd name="connsiteY11835" fmla="*/ 1668952 h 1957656"/>
                  <a:gd name="connsiteX11836" fmla="*/ 408733 w 2534905"/>
                  <a:gd name="connsiteY11836" fmla="*/ 1667680 h 1957656"/>
                  <a:gd name="connsiteX11837" fmla="*/ 406189 w 2534905"/>
                  <a:gd name="connsiteY11837" fmla="*/ 1666567 h 1957656"/>
                  <a:gd name="connsiteX11838" fmla="*/ 403327 w 2534905"/>
                  <a:gd name="connsiteY11838" fmla="*/ 1667839 h 1957656"/>
                  <a:gd name="connsiteX11839" fmla="*/ 404122 w 2534905"/>
                  <a:gd name="connsiteY11839" fmla="*/ 1669906 h 1957656"/>
                  <a:gd name="connsiteX11840" fmla="*/ 404122 w 2534905"/>
                  <a:gd name="connsiteY11840" fmla="*/ 1670701 h 1957656"/>
                  <a:gd name="connsiteX11841" fmla="*/ 402851 w 2534905"/>
                  <a:gd name="connsiteY11841" fmla="*/ 1671178 h 1957656"/>
                  <a:gd name="connsiteX11842" fmla="*/ 402533 w 2534905"/>
                  <a:gd name="connsiteY11842" fmla="*/ 1671655 h 1957656"/>
                  <a:gd name="connsiteX11843" fmla="*/ 402851 w 2534905"/>
                  <a:gd name="connsiteY11843" fmla="*/ 1672291 h 1957656"/>
                  <a:gd name="connsiteX11844" fmla="*/ 406348 w 2534905"/>
                  <a:gd name="connsiteY11844" fmla="*/ 1675152 h 1957656"/>
                  <a:gd name="connsiteX11845" fmla="*/ 408415 w 2534905"/>
                  <a:gd name="connsiteY11845" fmla="*/ 1676265 h 1957656"/>
                  <a:gd name="connsiteX11846" fmla="*/ 410163 w 2534905"/>
                  <a:gd name="connsiteY11846" fmla="*/ 1676742 h 1957656"/>
                  <a:gd name="connsiteX11847" fmla="*/ 411276 w 2534905"/>
                  <a:gd name="connsiteY11847" fmla="*/ 1676742 h 1957656"/>
                  <a:gd name="connsiteX11848" fmla="*/ 411754 w 2534905"/>
                  <a:gd name="connsiteY11848" fmla="*/ 1675788 h 1957656"/>
                  <a:gd name="connsiteX11849" fmla="*/ 411754 w 2534905"/>
                  <a:gd name="connsiteY11849" fmla="*/ 1674039 h 1957656"/>
                  <a:gd name="connsiteX11850" fmla="*/ 411117 w 2534905"/>
                  <a:gd name="connsiteY11850" fmla="*/ 1671337 h 1957656"/>
                  <a:gd name="connsiteX11851" fmla="*/ 53099 w 2534905"/>
                  <a:gd name="connsiteY11851" fmla="*/ 816829 h 1957656"/>
                  <a:gd name="connsiteX11852" fmla="*/ 55484 w 2534905"/>
                  <a:gd name="connsiteY11852" fmla="*/ 814922 h 1957656"/>
                  <a:gd name="connsiteX11853" fmla="*/ 60253 w 2534905"/>
                  <a:gd name="connsiteY11853" fmla="*/ 814286 h 1957656"/>
                  <a:gd name="connsiteX11854" fmla="*/ 58663 w 2534905"/>
                  <a:gd name="connsiteY11854" fmla="*/ 812855 h 1957656"/>
                  <a:gd name="connsiteX11855" fmla="*/ 54689 w 2534905"/>
                  <a:gd name="connsiteY11855" fmla="*/ 811265 h 1957656"/>
                  <a:gd name="connsiteX11856" fmla="*/ 52781 w 2534905"/>
                  <a:gd name="connsiteY11856" fmla="*/ 811265 h 1957656"/>
                  <a:gd name="connsiteX11857" fmla="*/ 48489 w 2534905"/>
                  <a:gd name="connsiteY11857" fmla="*/ 813809 h 1957656"/>
                  <a:gd name="connsiteX11858" fmla="*/ 49442 w 2534905"/>
                  <a:gd name="connsiteY11858" fmla="*/ 814763 h 1957656"/>
                  <a:gd name="connsiteX11859" fmla="*/ 53258 w 2534905"/>
                  <a:gd name="connsiteY11859" fmla="*/ 816829 h 1957656"/>
                  <a:gd name="connsiteX11860" fmla="*/ 567075 w 2534905"/>
                  <a:gd name="connsiteY11860" fmla="*/ 475980 h 1957656"/>
                  <a:gd name="connsiteX11861" fmla="*/ 566439 w 2534905"/>
                  <a:gd name="connsiteY11861" fmla="*/ 477411 h 1957656"/>
                  <a:gd name="connsiteX11862" fmla="*/ 568982 w 2534905"/>
                  <a:gd name="connsiteY11862" fmla="*/ 478047 h 1957656"/>
                  <a:gd name="connsiteX11863" fmla="*/ 571208 w 2534905"/>
                  <a:gd name="connsiteY11863" fmla="*/ 477729 h 1957656"/>
                  <a:gd name="connsiteX11864" fmla="*/ 573275 w 2534905"/>
                  <a:gd name="connsiteY11864" fmla="*/ 476457 h 1957656"/>
                  <a:gd name="connsiteX11865" fmla="*/ 574706 w 2534905"/>
                  <a:gd name="connsiteY11865" fmla="*/ 475027 h 1957656"/>
                  <a:gd name="connsiteX11866" fmla="*/ 575660 w 2534905"/>
                  <a:gd name="connsiteY11866" fmla="*/ 473596 h 1957656"/>
                  <a:gd name="connsiteX11867" fmla="*/ 576296 w 2534905"/>
                  <a:gd name="connsiteY11867" fmla="*/ 471847 h 1957656"/>
                  <a:gd name="connsiteX11868" fmla="*/ 576773 w 2534905"/>
                  <a:gd name="connsiteY11868" fmla="*/ 468191 h 1957656"/>
                  <a:gd name="connsiteX11869" fmla="*/ 576455 w 2534905"/>
                  <a:gd name="connsiteY11869" fmla="*/ 466919 h 1957656"/>
                  <a:gd name="connsiteX11870" fmla="*/ 575660 w 2534905"/>
                  <a:gd name="connsiteY11870" fmla="*/ 466283 h 1957656"/>
                  <a:gd name="connsiteX11871" fmla="*/ 573434 w 2534905"/>
                  <a:gd name="connsiteY11871" fmla="*/ 466919 h 1957656"/>
                  <a:gd name="connsiteX11872" fmla="*/ 572003 w 2534905"/>
                  <a:gd name="connsiteY11872" fmla="*/ 468349 h 1957656"/>
                  <a:gd name="connsiteX11873" fmla="*/ 572639 w 2534905"/>
                  <a:gd name="connsiteY11873" fmla="*/ 469462 h 1957656"/>
                  <a:gd name="connsiteX11874" fmla="*/ 572639 w 2534905"/>
                  <a:gd name="connsiteY11874" fmla="*/ 470416 h 1957656"/>
                  <a:gd name="connsiteX11875" fmla="*/ 572480 w 2534905"/>
                  <a:gd name="connsiteY11875" fmla="*/ 471529 h 1957656"/>
                  <a:gd name="connsiteX11876" fmla="*/ 566916 w 2534905"/>
                  <a:gd name="connsiteY11876" fmla="*/ 475662 h 1957656"/>
                  <a:gd name="connsiteX11877" fmla="*/ 282186 w 2534905"/>
                  <a:gd name="connsiteY11877" fmla="*/ 1574837 h 1957656"/>
                  <a:gd name="connsiteX11878" fmla="*/ 278847 w 2534905"/>
                  <a:gd name="connsiteY11878" fmla="*/ 1574837 h 1957656"/>
                  <a:gd name="connsiteX11879" fmla="*/ 277099 w 2534905"/>
                  <a:gd name="connsiteY11879" fmla="*/ 1574360 h 1957656"/>
                  <a:gd name="connsiteX11880" fmla="*/ 277099 w 2534905"/>
                  <a:gd name="connsiteY11880" fmla="*/ 1573883 h 1957656"/>
                  <a:gd name="connsiteX11881" fmla="*/ 278847 w 2534905"/>
                  <a:gd name="connsiteY11881" fmla="*/ 1571022 h 1957656"/>
                  <a:gd name="connsiteX11882" fmla="*/ 278847 w 2534905"/>
                  <a:gd name="connsiteY11882" fmla="*/ 1570068 h 1957656"/>
                  <a:gd name="connsiteX11883" fmla="*/ 278530 w 2534905"/>
                  <a:gd name="connsiteY11883" fmla="*/ 1569750 h 1957656"/>
                  <a:gd name="connsiteX11884" fmla="*/ 275350 w 2534905"/>
                  <a:gd name="connsiteY11884" fmla="*/ 1570068 h 1957656"/>
                  <a:gd name="connsiteX11885" fmla="*/ 274078 w 2534905"/>
                  <a:gd name="connsiteY11885" fmla="*/ 1569750 h 1957656"/>
                  <a:gd name="connsiteX11886" fmla="*/ 273602 w 2534905"/>
                  <a:gd name="connsiteY11886" fmla="*/ 1568478 h 1957656"/>
                  <a:gd name="connsiteX11887" fmla="*/ 269468 w 2534905"/>
                  <a:gd name="connsiteY11887" fmla="*/ 1563709 h 1957656"/>
                  <a:gd name="connsiteX11888" fmla="*/ 269944 w 2534905"/>
                  <a:gd name="connsiteY11888" fmla="*/ 1561960 h 1957656"/>
                  <a:gd name="connsiteX11889" fmla="*/ 273283 w 2534905"/>
                  <a:gd name="connsiteY11889" fmla="*/ 1558939 h 1957656"/>
                  <a:gd name="connsiteX11890" fmla="*/ 268832 w 2534905"/>
                  <a:gd name="connsiteY11890" fmla="*/ 1557191 h 1957656"/>
                  <a:gd name="connsiteX11891" fmla="*/ 265494 w 2534905"/>
                  <a:gd name="connsiteY11891" fmla="*/ 1556714 h 1957656"/>
                  <a:gd name="connsiteX11892" fmla="*/ 263109 w 2534905"/>
                  <a:gd name="connsiteY11892" fmla="*/ 1554329 h 1957656"/>
                  <a:gd name="connsiteX11893" fmla="*/ 260406 w 2534905"/>
                  <a:gd name="connsiteY11893" fmla="*/ 1552421 h 1957656"/>
                  <a:gd name="connsiteX11894" fmla="*/ 258499 w 2534905"/>
                  <a:gd name="connsiteY11894" fmla="*/ 1551944 h 1957656"/>
                  <a:gd name="connsiteX11895" fmla="*/ 260088 w 2534905"/>
                  <a:gd name="connsiteY11895" fmla="*/ 1550831 h 1957656"/>
                  <a:gd name="connsiteX11896" fmla="*/ 261201 w 2534905"/>
                  <a:gd name="connsiteY11896" fmla="*/ 1550831 h 1957656"/>
                  <a:gd name="connsiteX11897" fmla="*/ 263586 w 2534905"/>
                  <a:gd name="connsiteY11897" fmla="*/ 1551785 h 1957656"/>
                  <a:gd name="connsiteX11898" fmla="*/ 268196 w 2534905"/>
                  <a:gd name="connsiteY11898" fmla="*/ 1550354 h 1957656"/>
                  <a:gd name="connsiteX11899" fmla="*/ 268514 w 2534905"/>
                  <a:gd name="connsiteY11899" fmla="*/ 1546539 h 1957656"/>
                  <a:gd name="connsiteX11900" fmla="*/ 267720 w 2534905"/>
                  <a:gd name="connsiteY11900" fmla="*/ 1543359 h 1957656"/>
                  <a:gd name="connsiteX11901" fmla="*/ 264858 w 2534905"/>
                  <a:gd name="connsiteY11901" fmla="*/ 1539703 h 1957656"/>
                  <a:gd name="connsiteX11902" fmla="*/ 261996 w 2534905"/>
                  <a:gd name="connsiteY11902" fmla="*/ 1538431 h 1957656"/>
                  <a:gd name="connsiteX11903" fmla="*/ 260884 w 2534905"/>
                  <a:gd name="connsiteY11903" fmla="*/ 1538431 h 1957656"/>
                  <a:gd name="connsiteX11904" fmla="*/ 258180 w 2534905"/>
                  <a:gd name="connsiteY11904" fmla="*/ 1539544 h 1957656"/>
                  <a:gd name="connsiteX11905" fmla="*/ 256909 w 2534905"/>
                  <a:gd name="connsiteY11905" fmla="*/ 1540498 h 1957656"/>
                  <a:gd name="connsiteX11906" fmla="*/ 253570 w 2534905"/>
                  <a:gd name="connsiteY11906" fmla="*/ 1541293 h 1957656"/>
                  <a:gd name="connsiteX11907" fmla="*/ 248006 w 2534905"/>
                  <a:gd name="connsiteY11907" fmla="*/ 1542247 h 1957656"/>
                  <a:gd name="connsiteX11908" fmla="*/ 242918 w 2534905"/>
                  <a:gd name="connsiteY11908" fmla="*/ 1541929 h 1957656"/>
                  <a:gd name="connsiteX11909" fmla="*/ 242283 w 2534905"/>
                  <a:gd name="connsiteY11909" fmla="*/ 1542247 h 1957656"/>
                  <a:gd name="connsiteX11910" fmla="*/ 243555 w 2534905"/>
                  <a:gd name="connsiteY11910" fmla="*/ 1544154 h 1957656"/>
                  <a:gd name="connsiteX11911" fmla="*/ 244668 w 2534905"/>
                  <a:gd name="connsiteY11911" fmla="*/ 1544790 h 1957656"/>
                  <a:gd name="connsiteX11912" fmla="*/ 254047 w 2534905"/>
                  <a:gd name="connsiteY11912" fmla="*/ 1547652 h 1957656"/>
                  <a:gd name="connsiteX11913" fmla="*/ 254047 w 2534905"/>
                  <a:gd name="connsiteY11913" fmla="*/ 1549242 h 1957656"/>
                  <a:gd name="connsiteX11914" fmla="*/ 251663 w 2534905"/>
                  <a:gd name="connsiteY11914" fmla="*/ 1549559 h 1957656"/>
                  <a:gd name="connsiteX11915" fmla="*/ 250868 w 2534905"/>
                  <a:gd name="connsiteY11915" fmla="*/ 1550037 h 1957656"/>
                  <a:gd name="connsiteX11916" fmla="*/ 250868 w 2534905"/>
                  <a:gd name="connsiteY11916" fmla="*/ 1551149 h 1957656"/>
                  <a:gd name="connsiteX11917" fmla="*/ 251503 w 2534905"/>
                  <a:gd name="connsiteY11917" fmla="*/ 1552739 h 1957656"/>
                  <a:gd name="connsiteX11918" fmla="*/ 253570 w 2534905"/>
                  <a:gd name="connsiteY11918" fmla="*/ 1555919 h 1957656"/>
                  <a:gd name="connsiteX11919" fmla="*/ 255637 w 2534905"/>
                  <a:gd name="connsiteY11919" fmla="*/ 1557031 h 1957656"/>
                  <a:gd name="connsiteX11920" fmla="*/ 263745 w 2534905"/>
                  <a:gd name="connsiteY11920" fmla="*/ 1565139 h 1957656"/>
                  <a:gd name="connsiteX11921" fmla="*/ 269150 w 2534905"/>
                  <a:gd name="connsiteY11921" fmla="*/ 1568955 h 1957656"/>
                  <a:gd name="connsiteX11922" fmla="*/ 270898 w 2534905"/>
                  <a:gd name="connsiteY11922" fmla="*/ 1570704 h 1957656"/>
                  <a:gd name="connsiteX11923" fmla="*/ 272330 w 2534905"/>
                  <a:gd name="connsiteY11923" fmla="*/ 1573724 h 1957656"/>
                  <a:gd name="connsiteX11924" fmla="*/ 274873 w 2534905"/>
                  <a:gd name="connsiteY11924" fmla="*/ 1576904 h 1957656"/>
                  <a:gd name="connsiteX11925" fmla="*/ 280597 w 2534905"/>
                  <a:gd name="connsiteY11925" fmla="*/ 1580083 h 1957656"/>
                  <a:gd name="connsiteX11926" fmla="*/ 283617 w 2534905"/>
                  <a:gd name="connsiteY11926" fmla="*/ 1577540 h 1957656"/>
                  <a:gd name="connsiteX11927" fmla="*/ 282822 w 2534905"/>
                  <a:gd name="connsiteY11927" fmla="*/ 1574837 h 1957656"/>
                  <a:gd name="connsiteX11928" fmla="*/ 309213 w 2534905"/>
                  <a:gd name="connsiteY11928" fmla="*/ 1470865 h 1957656"/>
                  <a:gd name="connsiteX11929" fmla="*/ 308894 w 2534905"/>
                  <a:gd name="connsiteY11929" fmla="*/ 1467686 h 1957656"/>
                  <a:gd name="connsiteX11930" fmla="*/ 306033 w 2534905"/>
                  <a:gd name="connsiteY11930" fmla="*/ 1470865 h 1957656"/>
                  <a:gd name="connsiteX11931" fmla="*/ 300786 w 2534905"/>
                  <a:gd name="connsiteY11931" fmla="*/ 1475317 h 1957656"/>
                  <a:gd name="connsiteX11932" fmla="*/ 298402 w 2534905"/>
                  <a:gd name="connsiteY11932" fmla="*/ 1477860 h 1957656"/>
                  <a:gd name="connsiteX11933" fmla="*/ 299515 w 2534905"/>
                  <a:gd name="connsiteY11933" fmla="*/ 1478655 h 1957656"/>
                  <a:gd name="connsiteX11934" fmla="*/ 304920 w 2534905"/>
                  <a:gd name="connsiteY11934" fmla="*/ 1476112 h 1957656"/>
                  <a:gd name="connsiteX11935" fmla="*/ 309053 w 2534905"/>
                  <a:gd name="connsiteY11935" fmla="*/ 1470865 h 1957656"/>
                  <a:gd name="connsiteX11936" fmla="*/ 436554 w 2534905"/>
                  <a:gd name="connsiteY11936" fmla="*/ 690124 h 1957656"/>
                  <a:gd name="connsiteX11937" fmla="*/ 450067 w 2534905"/>
                  <a:gd name="connsiteY11937" fmla="*/ 689488 h 1957656"/>
                  <a:gd name="connsiteX11938" fmla="*/ 452452 w 2534905"/>
                  <a:gd name="connsiteY11938" fmla="*/ 690442 h 1957656"/>
                  <a:gd name="connsiteX11939" fmla="*/ 454995 w 2534905"/>
                  <a:gd name="connsiteY11939" fmla="*/ 692191 h 1957656"/>
                  <a:gd name="connsiteX11940" fmla="*/ 465488 w 2534905"/>
                  <a:gd name="connsiteY11940" fmla="*/ 696960 h 1957656"/>
                  <a:gd name="connsiteX11941" fmla="*/ 487109 w 2534905"/>
                  <a:gd name="connsiteY11941" fmla="*/ 705386 h 1957656"/>
                  <a:gd name="connsiteX11942" fmla="*/ 488698 w 2534905"/>
                  <a:gd name="connsiteY11942" fmla="*/ 706658 h 1957656"/>
                  <a:gd name="connsiteX11943" fmla="*/ 494422 w 2534905"/>
                  <a:gd name="connsiteY11943" fmla="*/ 713335 h 1957656"/>
                  <a:gd name="connsiteX11944" fmla="*/ 496488 w 2534905"/>
                  <a:gd name="connsiteY11944" fmla="*/ 715242 h 1957656"/>
                  <a:gd name="connsiteX11945" fmla="*/ 499032 w 2534905"/>
                  <a:gd name="connsiteY11945" fmla="*/ 718899 h 1957656"/>
                  <a:gd name="connsiteX11946" fmla="*/ 504755 w 2534905"/>
                  <a:gd name="connsiteY11946" fmla="*/ 729710 h 1957656"/>
                  <a:gd name="connsiteX11947" fmla="*/ 506981 w 2534905"/>
                  <a:gd name="connsiteY11947" fmla="*/ 732253 h 1957656"/>
                  <a:gd name="connsiteX11948" fmla="*/ 510002 w 2534905"/>
                  <a:gd name="connsiteY11948" fmla="*/ 734638 h 1957656"/>
                  <a:gd name="connsiteX11949" fmla="*/ 513340 w 2534905"/>
                  <a:gd name="connsiteY11949" fmla="*/ 736228 h 1957656"/>
                  <a:gd name="connsiteX11950" fmla="*/ 517951 w 2534905"/>
                  <a:gd name="connsiteY11950" fmla="*/ 736546 h 1957656"/>
                  <a:gd name="connsiteX11951" fmla="*/ 520653 w 2534905"/>
                  <a:gd name="connsiteY11951" fmla="*/ 736069 h 1957656"/>
                  <a:gd name="connsiteX11952" fmla="*/ 524151 w 2534905"/>
                  <a:gd name="connsiteY11952" fmla="*/ 734479 h 1957656"/>
                  <a:gd name="connsiteX11953" fmla="*/ 529080 w 2534905"/>
                  <a:gd name="connsiteY11953" fmla="*/ 730981 h 1957656"/>
                  <a:gd name="connsiteX11954" fmla="*/ 540366 w 2534905"/>
                  <a:gd name="connsiteY11954" fmla="*/ 727166 h 1957656"/>
                  <a:gd name="connsiteX11955" fmla="*/ 552131 w 2534905"/>
                  <a:gd name="connsiteY11955" fmla="*/ 717627 h 1957656"/>
                  <a:gd name="connsiteX11956" fmla="*/ 553562 w 2534905"/>
                  <a:gd name="connsiteY11956" fmla="*/ 717309 h 1957656"/>
                  <a:gd name="connsiteX11957" fmla="*/ 555788 w 2534905"/>
                  <a:gd name="connsiteY11957" fmla="*/ 717309 h 1957656"/>
                  <a:gd name="connsiteX11958" fmla="*/ 558014 w 2534905"/>
                  <a:gd name="connsiteY11958" fmla="*/ 719694 h 1957656"/>
                  <a:gd name="connsiteX11959" fmla="*/ 560080 w 2534905"/>
                  <a:gd name="connsiteY11959" fmla="*/ 720648 h 1957656"/>
                  <a:gd name="connsiteX11960" fmla="*/ 568982 w 2534905"/>
                  <a:gd name="connsiteY11960" fmla="*/ 719217 h 1957656"/>
                  <a:gd name="connsiteX11961" fmla="*/ 575501 w 2534905"/>
                  <a:gd name="connsiteY11961" fmla="*/ 717627 h 1957656"/>
                  <a:gd name="connsiteX11962" fmla="*/ 584404 w 2534905"/>
                  <a:gd name="connsiteY11962" fmla="*/ 714448 h 1957656"/>
                  <a:gd name="connsiteX11963" fmla="*/ 587265 w 2534905"/>
                  <a:gd name="connsiteY11963" fmla="*/ 711745 h 1957656"/>
                  <a:gd name="connsiteX11964" fmla="*/ 589014 w 2534905"/>
                  <a:gd name="connsiteY11964" fmla="*/ 709201 h 1957656"/>
                  <a:gd name="connsiteX11965" fmla="*/ 589491 w 2534905"/>
                  <a:gd name="connsiteY11965" fmla="*/ 707771 h 1957656"/>
                  <a:gd name="connsiteX11966" fmla="*/ 591717 w 2534905"/>
                  <a:gd name="connsiteY11966" fmla="*/ 694098 h 1957656"/>
                  <a:gd name="connsiteX11967" fmla="*/ 593306 w 2534905"/>
                  <a:gd name="connsiteY11967" fmla="*/ 689011 h 1957656"/>
                  <a:gd name="connsiteX11968" fmla="*/ 596645 w 2534905"/>
                  <a:gd name="connsiteY11968" fmla="*/ 681380 h 1957656"/>
                  <a:gd name="connsiteX11969" fmla="*/ 597122 w 2534905"/>
                  <a:gd name="connsiteY11969" fmla="*/ 676770 h 1957656"/>
                  <a:gd name="connsiteX11970" fmla="*/ 599666 w 2534905"/>
                  <a:gd name="connsiteY11970" fmla="*/ 675816 h 1957656"/>
                  <a:gd name="connsiteX11971" fmla="*/ 608886 w 2534905"/>
                  <a:gd name="connsiteY11971" fmla="*/ 675021 h 1957656"/>
                  <a:gd name="connsiteX11972" fmla="*/ 616199 w 2534905"/>
                  <a:gd name="connsiteY11972" fmla="*/ 671841 h 1957656"/>
                  <a:gd name="connsiteX11973" fmla="*/ 619220 w 2534905"/>
                  <a:gd name="connsiteY11973" fmla="*/ 668662 h 1957656"/>
                  <a:gd name="connsiteX11974" fmla="*/ 627169 w 2534905"/>
                  <a:gd name="connsiteY11974" fmla="*/ 655149 h 1957656"/>
                  <a:gd name="connsiteX11975" fmla="*/ 628758 w 2534905"/>
                  <a:gd name="connsiteY11975" fmla="*/ 653400 h 1957656"/>
                  <a:gd name="connsiteX11976" fmla="*/ 632097 w 2534905"/>
                  <a:gd name="connsiteY11976" fmla="*/ 651015 h 1957656"/>
                  <a:gd name="connsiteX11977" fmla="*/ 660236 w 2534905"/>
                  <a:gd name="connsiteY11977" fmla="*/ 639092 h 1957656"/>
                  <a:gd name="connsiteX11978" fmla="*/ 675180 w 2534905"/>
                  <a:gd name="connsiteY11978" fmla="*/ 631620 h 1957656"/>
                  <a:gd name="connsiteX11979" fmla="*/ 686626 w 2534905"/>
                  <a:gd name="connsiteY11979" fmla="*/ 627804 h 1957656"/>
                  <a:gd name="connsiteX11980" fmla="*/ 703319 w 2534905"/>
                  <a:gd name="connsiteY11980" fmla="*/ 619697 h 1957656"/>
                  <a:gd name="connsiteX11981" fmla="*/ 710314 w 2534905"/>
                  <a:gd name="connsiteY11981" fmla="*/ 617471 h 1957656"/>
                  <a:gd name="connsiteX11982" fmla="*/ 717309 w 2534905"/>
                  <a:gd name="connsiteY11982" fmla="*/ 615881 h 1957656"/>
                  <a:gd name="connsiteX11983" fmla="*/ 730664 w 2534905"/>
                  <a:gd name="connsiteY11983" fmla="*/ 610635 h 1957656"/>
                  <a:gd name="connsiteX11984" fmla="*/ 732890 w 2534905"/>
                  <a:gd name="connsiteY11984" fmla="*/ 609363 h 1957656"/>
                  <a:gd name="connsiteX11985" fmla="*/ 733843 w 2534905"/>
                  <a:gd name="connsiteY11985" fmla="*/ 607932 h 1957656"/>
                  <a:gd name="connsiteX11986" fmla="*/ 734320 w 2534905"/>
                  <a:gd name="connsiteY11986" fmla="*/ 605866 h 1957656"/>
                  <a:gd name="connsiteX11987" fmla="*/ 733843 w 2534905"/>
                  <a:gd name="connsiteY11987" fmla="*/ 603640 h 1957656"/>
                  <a:gd name="connsiteX11988" fmla="*/ 732412 w 2534905"/>
                  <a:gd name="connsiteY11988" fmla="*/ 601255 h 1957656"/>
                  <a:gd name="connsiteX11989" fmla="*/ 730823 w 2534905"/>
                  <a:gd name="connsiteY11989" fmla="*/ 599348 h 1957656"/>
                  <a:gd name="connsiteX11990" fmla="*/ 727325 w 2534905"/>
                  <a:gd name="connsiteY11990" fmla="*/ 596804 h 1957656"/>
                  <a:gd name="connsiteX11991" fmla="*/ 718104 w 2534905"/>
                  <a:gd name="connsiteY11991" fmla="*/ 592193 h 1957656"/>
                  <a:gd name="connsiteX11992" fmla="*/ 696165 w 2534905"/>
                  <a:gd name="connsiteY11992" fmla="*/ 576455 h 1957656"/>
                  <a:gd name="connsiteX11993" fmla="*/ 689647 w 2534905"/>
                  <a:gd name="connsiteY11993" fmla="*/ 572321 h 1957656"/>
                  <a:gd name="connsiteX11994" fmla="*/ 682493 w 2534905"/>
                  <a:gd name="connsiteY11994" fmla="*/ 568347 h 1957656"/>
                  <a:gd name="connsiteX11995" fmla="*/ 673431 w 2534905"/>
                  <a:gd name="connsiteY11995" fmla="*/ 564849 h 1957656"/>
                  <a:gd name="connsiteX11996" fmla="*/ 667867 w 2534905"/>
                  <a:gd name="connsiteY11996" fmla="*/ 563736 h 1957656"/>
                  <a:gd name="connsiteX11997" fmla="*/ 660395 w 2534905"/>
                  <a:gd name="connsiteY11997" fmla="*/ 562942 h 1957656"/>
                  <a:gd name="connsiteX11998" fmla="*/ 653718 w 2534905"/>
                  <a:gd name="connsiteY11998" fmla="*/ 562942 h 1957656"/>
                  <a:gd name="connsiteX11999" fmla="*/ 643861 w 2534905"/>
                  <a:gd name="connsiteY11999" fmla="*/ 564213 h 1957656"/>
                  <a:gd name="connsiteX12000" fmla="*/ 641477 w 2534905"/>
                  <a:gd name="connsiteY12000" fmla="*/ 564849 h 1957656"/>
                  <a:gd name="connsiteX12001" fmla="*/ 638138 w 2534905"/>
                  <a:gd name="connsiteY12001" fmla="*/ 567075 h 1957656"/>
                  <a:gd name="connsiteX12002" fmla="*/ 630030 w 2534905"/>
                  <a:gd name="connsiteY12002" fmla="*/ 575342 h 1957656"/>
                  <a:gd name="connsiteX12003" fmla="*/ 628441 w 2534905"/>
                  <a:gd name="connsiteY12003" fmla="*/ 576614 h 1957656"/>
                  <a:gd name="connsiteX12004" fmla="*/ 627487 w 2534905"/>
                  <a:gd name="connsiteY12004" fmla="*/ 576932 h 1957656"/>
                  <a:gd name="connsiteX12005" fmla="*/ 627010 w 2534905"/>
                  <a:gd name="connsiteY12005" fmla="*/ 576296 h 1957656"/>
                  <a:gd name="connsiteX12006" fmla="*/ 627010 w 2534905"/>
                  <a:gd name="connsiteY12006" fmla="*/ 570731 h 1957656"/>
                  <a:gd name="connsiteX12007" fmla="*/ 626533 w 2534905"/>
                  <a:gd name="connsiteY12007" fmla="*/ 568506 h 1957656"/>
                  <a:gd name="connsiteX12008" fmla="*/ 625897 w 2534905"/>
                  <a:gd name="connsiteY12008" fmla="*/ 567393 h 1957656"/>
                  <a:gd name="connsiteX12009" fmla="*/ 624943 w 2534905"/>
                  <a:gd name="connsiteY12009" fmla="*/ 566757 h 1957656"/>
                  <a:gd name="connsiteX12010" fmla="*/ 621763 w 2534905"/>
                  <a:gd name="connsiteY12010" fmla="*/ 566280 h 1957656"/>
                  <a:gd name="connsiteX12011" fmla="*/ 617312 w 2534905"/>
                  <a:gd name="connsiteY12011" fmla="*/ 566598 h 1957656"/>
                  <a:gd name="connsiteX12012" fmla="*/ 609999 w 2534905"/>
                  <a:gd name="connsiteY12012" fmla="*/ 571844 h 1957656"/>
                  <a:gd name="connsiteX12013" fmla="*/ 609840 w 2534905"/>
                  <a:gd name="connsiteY12013" fmla="*/ 571844 h 1957656"/>
                  <a:gd name="connsiteX12014" fmla="*/ 609840 w 2534905"/>
                  <a:gd name="connsiteY12014" fmla="*/ 570572 h 1957656"/>
                  <a:gd name="connsiteX12015" fmla="*/ 610476 w 2534905"/>
                  <a:gd name="connsiteY12015" fmla="*/ 569301 h 1957656"/>
                  <a:gd name="connsiteX12016" fmla="*/ 614927 w 2534905"/>
                  <a:gd name="connsiteY12016" fmla="*/ 564849 h 1957656"/>
                  <a:gd name="connsiteX12017" fmla="*/ 603958 w 2534905"/>
                  <a:gd name="connsiteY12017" fmla="*/ 563736 h 1957656"/>
                  <a:gd name="connsiteX12018" fmla="*/ 586470 w 2534905"/>
                  <a:gd name="connsiteY12018" fmla="*/ 558172 h 1957656"/>
                  <a:gd name="connsiteX12019" fmla="*/ 577090 w 2534905"/>
                  <a:gd name="connsiteY12019" fmla="*/ 554357 h 1957656"/>
                  <a:gd name="connsiteX12020" fmla="*/ 569937 w 2534905"/>
                  <a:gd name="connsiteY12020" fmla="*/ 550382 h 1957656"/>
                  <a:gd name="connsiteX12021" fmla="*/ 564531 w 2534905"/>
                  <a:gd name="connsiteY12021" fmla="*/ 548157 h 1957656"/>
                  <a:gd name="connsiteX12022" fmla="*/ 559126 w 2534905"/>
                  <a:gd name="connsiteY12022" fmla="*/ 547362 h 1957656"/>
                  <a:gd name="connsiteX12023" fmla="*/ 552131 w 2534905"/>
                  <a:gd name="connsiteY12023" fmla="*/ 547680 h 1957656"/>
                  <a:gd name="connsiteX12024" fmla="*/ 527013 w 2534905"/>
                  <a:gd name="connsiteY12024" fmla="*/ 551972 h 1957656"/>
                  <a:gd name="connsiteX12025" fmla="*/ 502689 w 2534905"/>
                  <a:gd name="connsiteY12025" fmla="*/ 553562 h 1957656"/>
                  <a:gd name="connsiteX12026" fmla="*/ 467396 w 2534905"/>
                  <a:gd name="connsiteY12026" fmla="*/ 558490 h 1957656"/>
                  <a:gd name="connsiteX12027" fmla="*/ 467078 w 2534905"/>
                  <a:gd name="connsiteY12027" fmla="*/ 559762 h 1957656"/>
                  <a:gd name="connsiteX12028" fmla="*/ 468985 w 2534905"/>
                  <a:gd name="connsiteY12028" fmla="*/ 561034 h 1957656"/>
                  <a:gd name="connsiteX12029" fmla="*/ 469463 w 2534905"/>
                  <a:gd name="connsiteY12029" fmla="*/ 562942 h 1957656"/>
                  <a:gd name="connsiteX12030" fmla="*/ 471052 w 2534905"/>
                  <a:gd name="connsiteY12030" fmla="*/ 564213 h 1957656"/>
                  <a:gd name="connsiteX12031" fmla="*/ 480114 w 2534905"/>
                  <a:gd name="connsiteY12031" fmla="*/ 580906 h 1957656"/>
                  <a:gd name="connsiteX12032" fmla="*/ 482022 w 2534905"/>
                  <a:gd name="connsiteY12032" fmla="*/ 583768 h 1957656"/>
                  <a:gd name="connsiteX12033" fmla="*/ 485042 w 2534905"/>
                  <a:gd name="connsiteY12033" fmla="*/ 586311 h 1957656"/>
                  <a:gd name="connsiteX12034" fmla="*/ 491243 w 2534905"/>
                  <a:gd name="connsiteY12034" fmla="*/ 587901 h 1957656"/>
                  <a:gd name="connsiteX12035" fmla="*/ 493468 w 2534905"/>
                  <a:gd name="connsiteY12035" fmla="*/ 590286 h 1957656"/>
                  <a:gd name="connsiteX12036" fmla="*/ 493468 w 2534905"/>
                  <a:gd name="connsiteY12036" fmla="*/ 591240 h 1957656"/>
                  <a:gd name="connsiteX12037" fmla="*/ 486791 w 2534905"/>
                  <a:gd name="connsiteY12037" fmla="*/ 598235 h 1957656"/>
                  <a:gd name="connsiteX12038" fmla="*/ 484407 w 2534905"/>
                  <a:gd name="connsiteY12038" fmla="*/ 604753 h 1957656"/>
                  <a:gd name="connsiteX12039" fmla="*/ 475504 w 2534905"/>
                  <a:gd name="connsiteY12039" fmla="*/ 610794 h 1957656"/>
                  <a:gd name="connsiteX12040" fmla="*/ 470576 w 2534905"/>
                  <a:gd name="connsiteY12040" fmla="*/ 620492 h 1957656"/>
                  <a:gd name="connsiteX12041" fmla="*/ 468985 w 2534905"/>
                  <a:gd name="connsiteY12041" fmla="*/ 622717 h 1957656"/>
                  <a:gd name="connsiteX12042" fmla="*/ 464534 w 2534905"/>
                  <a:gd name="connsiteY12042" fmla="*/ 627010 h 1957656"/>
                  <a:gd name="connsiteX12043" fmla="*/ 463581 w 2534905"/>
                  <a:gd name="connsiteY12043" fmla="*/ 629712 h 1957656"/>
                  <a:gd name="connsiteX12044" fmla="*/ 464057 w 2534905"/>
                  <a:gd name="connsiteY12044" fmla="*/ 630666 h 1957656"/>
                  <a:gd name="connsiteX12045" fmla="*/ 466442 w 2534905"/>
                  <a:gd name="connsiteY12045" fmla="*/ 632574 h 1957656"/>
                  <a:gd name="connsiteX12046" fmla="*/ 469144 w 2534905"/>
                  <a:gd name="connsiteY12046" fmla="*/ 632574 h 1957656"/>
                  <a:gd name="connsiteX12047" fmla="*/ 470734 w 2534905"/>
                  <a:gd name="connsiteY12047" fmla="*/ 633528 h 1957656"/>
                  <a:gd name="connsiteX12048" fmla="*/ 471211 w 2534905"/>
                  <a:gd name="connsiteY12048" fmla="*/ 634482 h 1957656"/>
                  <a:gd name="connsiteX12049" fmla="*/ 471530 w 2534905"/>
                  <a:gd name="connsiteY12049" fmla="*/ 635753 h 1957656"/>
                  <a:gd name="connsiteX12050" fmla="*/ 471530 w 2534905"/>
                  <a:gd name="connsiteY12050" fmla="*/ 636866 h 1957656"/>
                  <a:gd name="connsiteX12051" fmla="*/ 470893 w 2534905"/>
                  <a:gd name="connsiteY12051" fmla="*/ 637820 h 1957656"/>
                  <a:gd name="connsiteX12052" fmla="*/ 460877 w 2534905"/>
                  <a:gd name="connsiteY12052" fmla="*/ 641318 h 1957656"/>
                  <a:gd name="connsiteX12053" fmla="*/ 459764 w 2534905"/>
                  <a:gd name="connsiteY12053" fmla="*/ 642431 h 1957656"/>
                  <a:gd name="connsiteX12054" fmla="*/ 458811 w 2534905"/>
                  <a:gd name="connsiteY12054" fmla="*/ 644020 h 1957656"/>
                  <a:gd name="connsiteX12055" fmla="*/ 458334 w 2534905"/>
                  <a:gd name="connsiteY12055" fmla="*/ 646087 h 1957656"/>
                  <a:gd name="connsiteX12056" fmla="*/ 458334 w 2534905"/>
                  <a:gd name="connsiteY12056" fmla="*/ 648472 h 1957656"/>
                  <a:gd name="connsiteX12057" fmla="*/ 457857 w 2534905"/>
                  <a:gd name="connsiteY12057" fmla="*/ 653241 h 1957656"/>
                  <a:gd name="connsiteX12058" fmla="*/ 458175 w 2534905"/>
                  <a:gd name="connsiteY12058" fmla="*/ 654831 h 1957656"/>
                  <a:gd name="connsiteX12059" fmla="*/ 459129 w 2534905"/>
                  <a:gd name="connsiteY12059" fmla="*/ 655467 h 1957656"/>
                  <a:gd name="connsiteX12060" fmla="*/ 459129 w 2534905"/>
                  <a:gd name="connsiteY12060" fmla="*/ 656421 h 1957656"/>
                  <a:gd name="connsiteX12061" fmla="*/ 456744 w 2534905"/>
                  <a:gd name="connsiteY12061" fmla="*/ 658328 h 1957656"/>
                  <a:gd name="connsiteX12062" fmla="*/ 453882 w 2534905"/>
                  <a:gd name="connsiteY12062" fmla="*/ 659918 h 1957656"/>
                  <a:gd name="connsiteX12063" fmla="*/ 449908 w 2534905"/>
                  <a:gd name="connsiteY12063" fmla="*/ 663893 h 1957656"/>
                  <a:gd name="connsiteX12064" fmla="*/ 447683 w 2534905"/>
                  <a:gd name="connsiteY12064" fmla="*/ 665323 h 1957656"/>
                  <a:gd name="connsiteX12065" fmla="*/ 446092 w 2534905"/>
                  <a:gd name="connsiteY12065" fmla="*/ 667549 h 1957656"/>
                  <a:gd name="connsiteX12066" fmla="*/ 444026 w 2534905"/>
                  <a:gd name="connsiteY12066" fmla="*/ 671523 h 1957656"/>
                  <a:gd name="connsiteX12067" fmla="*/ 442277 w 2534905"/>
                  <a:gd name="connsiteY12067" fmla="*/ 673749 h 1957656"/>
                  <a:gd name="connsiteX12068" fmla="*/ 440846 w 2534905"/>
                  <a:gd name="connsiteY12068" fmla="*/ 674385 h 1957656"/>
                  <a:gd name="connsiteX12069" fmla="*/ 440210 w 2534905"/>
                  <a:gd name="connsiteY12069" fmla="*/ 675339 h 1957656"/>
                  <a:gd name="connsiteX12070" fmla="*/ 440529 w 2534905"/>
                  <a:gd name="connsiteY12070" fmla="*/ 676770 h 1957656"/>
                  <a:gd name="connsiteX12071" fmla="*/ 441164 w 2534905"/>
                  <a:gd name="connsiteY12071" fmla="*/ 677724 h 1957656"/>
                  <a:gd name="connsiteX12072" fmla="*/ 441959 w 2534905"/>
                  <a:gd name="connsiteY12072" fmla="*/ 678201 h 1957656"/>
                  <a:gd name="connsiteX12073" fmla="*/ 436871 w 2534905"/>
                  <a:gd name="connsiteY12073" fmla="*/ 680585 h 1957656"/>
                  <a:gd name="connsiteX12074" fmla="*/ 436871 w 2534905"/>
                  <a:gd name="connsiteY12074" fmla="*/ 681062 h 1957656"/>
                  <a:gd name="connsiteX12075" fmla="*/ 436871 w 2534905"/>
                  <a:gd name="connsiteY12075" fmla="*/ 683606 h 1957656"/>
                  <a:gd name="connsiteX12076" fmla="*/ 436871 w 2534905"/>
                  <a:gd name="connsiteY12076" fmla="*/ 685196 h 1957656"/>
                  <a:gd name="connsiteX12077" fmla="*/ 436077 w 2534905"/>
                  <a:gd name="connsiteY12077" fmla="*/ 686785 h 1957656"/>
                  <a:gd name="connsiteX12078" fmla="*/ 434487 w 2534905"/>
                  <a:gd name="connsiteY12078" fmla="*/ 689329 h 1957656"/>
                  <a:gd name="connsiteX12079" fmla="*/ 434964 w 2534905"/>
                  <a:gd name="connsiteY12079" fmla="*/ 689965 h 1957656"/>
                  <a:gd name="connsiteX12080" fmla="*/ 436713 w 2534905"/>
                  <a:gd name="connsiteY12080" fmla="*/ 690283 h 1957656"/>
                  <a:gd name="connsiteX12081" fmla="*/ 247688 w 2534905"/>
                  <a:gd name="connsiteY12081" fmla="*/ 1540021 h 1957656"/>
                  <a:gd name="connsiteX12082" fmla="*/ 257386 w 2534905"/>
                  <a:gd name="connsiteY12082" fmla="*/ 1537000 h 1957656"/>
                  <a:gd name="connsiteX12083" fmla="*/ 258975 w 2534905"/>
                  <a:gd name="connsiteY12083" fmla="*/ 1535251 h 1957656"/>
                  <a:gd name="connsiteX12084" fmla="*/ 259771 w 2534905"/>
                  <a:gd name="connsiteY12084" fmla="*/ 1532549 h 1957656"/>
                  <a:gd name="connsiteX12085" fmla="*/ 259771 w 2534905"/>
                  <a:gd name="connsiteY12085" fmla="*/ 1524441 h 1957656"/>
                  <a:gd name="connsiteX12086" fmla="*/ 260884 w 2534905"/>
                  <a:gd name="connsiteY12086" fmla="*/ 1519513 h 1957656"/>
                  <a:gd name="connsiteX12087" fmla="*/ 262791 w 2534905"/>
                  <a:gd name="connsiteY12087" fmla="*/ 1514584 h 1957656"/>
                  <a:gd name="connsiteX12088" fmla="*/ 266129 w 2534905"/>
                  <a:gd name="connsiteY12088" fmla="*/ 1508861 h 1957656"/>
                  <a:gd name="connsiteX12089" fmla="*/ 266607 w 2534905"/>
                  <a:gd name="connsiteY12089" fmla="*/ 1507430 h 1957656"/>
                  <a:gd name="connsiteX12090" fmla="*/ 267083 w 2534905"/>
                  <a:gd name="connsiteY12090" fmla="*/ 1502820 h 1957656"/>
                  <a:gd name="connsiteX12091" fmla="*/ 266288 w 2534905"/>
                  <a:gd name="connsiteY12091" fmla="*/ 1502820 h 1957656"/>
                  <a:gd name="connsiteX12092" fmla="*/ 262791 w 2534905"/>
                  <a:gd name="connsiteY12092" fmla="*/ 1505364 h 1957656"/>
                  <a:gd name="connsiteX12093" fmla="*/ 259293 w 2534905"/>
                  <a:gd name="connsiteY12093" fmla="*/ 1506795 h 1957656"/>
                  <a:gd name="connsiteX12094" fmla="*/ 253729 w 2534905"/>
                  <a:gd name="connsiteY12094" fmla="*/ 1507112 h 1957656"/>
                  <a:gd name="connsiteX12095" fmla="*/ 253729 w 2534905"/>
                  <a:gd name="connsiteY12095" fmla="*/ 1508702 h 1957656"/>
                  <a:gd name="connsiteX12096" fmla="*/ 254365 w 2534905"/>
                  <a:gd name="connsiteY12096" fmla="*/ 1512518 h 1957656"/>
                  <a:gd name="connsiteX12097" fmla="*/ 254365 w 2534905"/>
                  <a:gd name="connsiteY12097" fmla="*/ 1514107 h 1957656"/>
                  <a:gd name="connsiteX12098" fmla="*/ 253093 w 2534905"/>
                  <a:gd name="connsiteY12098" fmla="*/ 1516174 h 1957656"/>
                  <a:gd name="connsiteX12099" fmla="*/ 252457 w 2534905"/>
                  <a:gd name="connsiteY12099" fmla="*/ 1520149 h 1957656"/>
                  <a:gd name="connsiteX12100" fmla="*/ 251981 w 2534905"/>
                  <a:gd name="connsiteY12100" fmla="*/ 1520944 h 1957656"/>
                  <a:gd name="connsiteX12101" fmla="*/ 244031 w 2534905"/>
                  <a:gd name="connsiteY12101" fmla="*/ 1522215 h 1957656"/>
                  <a:gd name="connsiteX12102" fmla="*/ 241965 w 2534905"/>
                  <a:gd name="connsiteY12102" fmla="*/ 1522215 h 1957656"/>
                  <a:gd name="connsiteX12103" fmla="*/ 241011 w 2534905"/>
                  <a:gd name="connsiteY12103" fmla="*/ 1521738 h 1957656"/>
                  <a:gd name="connsiteX12104" fmla="*/ 241011 w 2534905"/>
                  <a:gd name="connsiteY12104" fmla="*/ 1521261 h 1957656"/>
                  <a:gd name="connsiteX12105" fmla="*/ 241011 w 2534905"/>
                  <a:gd name="connsiteY12105" fmla="*/ 1520784 h 1957656"/>
                  <a:gd name="connsiteX12106" fmla="*/ 251026 w 2534905"/>
                  <a:gd name="connsiteY12106" fmla="*/ 1515856 h 1957656"/>
                  <a:gd name="connsiteX12107" fmla="*/ 252139 w 2534905"/>
                  <a:gd name="connsiteY12107" fmla="*/ 1514584 h 1957656"/>
                  <a:gd name="connsiteX12108" fmla="*/ 252776 w 2534905"/>
                  <a:gd name="connsiteY12108" fmla="*/ 1513472 h 1957656"/>
                  <a:gd name="connsiteX12109" fmla="*/ 252457 w 2534905"/>
                  <a:gd name="connsiteY12109" fmla="*/ 1510292 h 1957656"/>
                  <a:gd name="connsiteX12110" fmla="*/ 251026 w 2534905"/>
                  <a:gd name="connsiteY12110" fmla="*/ 1507430 h 1957656"/>
                  <a:gd name="connsiteX12111" fmla="*/ 249755 w 2534905"/>
                  <a:gd name="connsiteY12111" fmla="*/ 1505523 h 1957656"/>
                  <a:gd name="connsiteX12112" fmla="*/ 248483 w 2534905"/>
                  <a:gd name="connsiteY12112" fmla="*/ 1504569 h 1957656"/>
                  <a:gd name="connsiteX12113" fmla="*/ 247370 w 2534905"/>
                  <a:gd name="connsiteY12113" fmla="*/ 1504251 h 1957656"/>
                  <a:gd name="connsiteX12114" fmla="*/ 241011 w 2534905"/>
                  <a:gd name="connsiteY12114" fmla="*/ 1505682 h 1957656"/>
                  <a:gd name="connsiteX12115" fmla="*/ 238308 w 2534905"/>
                  <a:gd name="connsiteY12115" fmla="*/ 1503297 h 1957656"/>
                  <a:gd name="connsiteX12116" fmla="*/ 231472 w 2534905"/>
                  <a:gd name="connsiteY12116" fmla="*/ 1502820 h 1957656"/>
                  <a:gd name="connsiteX12117" fmla="*/ 228611 w 2534905"/>
                  <a:gd name="connsiteY12117" fmla="*/ 1502184 h 1957656"/>
                  <a:gd name="connsiteX12118" fmla="*/ 227021 w 2534905"/>
                  <a:gd name="connsiteY12118" fmla="*/ 1502184 h 1957656"/>
                  <a:gd name="connsiteX12119" fmla="*/ 226544 w 2534905"/>
                  <a:gd name="connsiteY12119" fmla="*/ 1502661 h 1957656"/>
                  <a:gd name="connsiteX12120" fmla="*/ 225590 w 2534905"/>
                  <a:gd name="connsiteY12120" fmla="*/ 1508066 h 1957656"/>
                  <a:gd name="connsiteX12121" fmla="*/ 225590 w 2534905"/>
                  <a:gd name="connsiteY12121" fmla="*/ 1511405 h 1957656"/>
                  <a:gd name="connsiteX12122" fmla="*/ 226067 w 2534905"/>
                  <a:gd name="connsiteY12122" fmla="*/ 1514743 h 1957656"/>
                  <a:gd name="connsiteX12123" fmla="*/ 226862 w 2534905"/>
                  <a:gd name="connsiteY12123" fmla="*/ 1517128 h 1957656"/>
                  <a:gd name="connsiteX12124" fmla="*/ 230836 w 2534905"/>
                  <a:gd name="connsiteY12124" fmla="*/ 1523010 h 1957656"/>
                  <a:gd name="connsiteX12125" fmla="*/ 231154 w 2534905"/>
                  <a:gd name="connsiteY12125" fmla="*/ 1523964 h 1957656"/>
                  <a:gd name="connsiteX12126" fmla="*/ 231154 w 2534905"/>
                  <a:gd name="connsiteY12126" fmla="*/ 1525713 h 1957656"/>
                  <a:gd name="connsiteX12127" fmla="*/ 232744 w 2534905"/>
                  <a:gd name="connsiteY12127" fmla="*/ 1527939 h 1957656"/>
                  <a:gd name="connsiteX12128" fmla="*/ 237832 w 2534905"/>
                  <a:gd name="connsiteY12128" fmla="*/ 1529846 h 1957656"/>
                  <a:gd name="connsiteX12129" fmla="*/ 244668 w 2534905"/>
                  <a:gd name="connsiteY12129" fmla="*/ 1534139 h 1957656"/>
                  <a:gd name="connsiteX12130" fmla="*/ 244668 w 2534905"/>
                  <a:gd name="connsiteY12130" fmla="*/ 1534616 h 1957656"/>
                  <a:gd name="connsiteX12131" fmla="*/ 243714 w 2534905"/>
                  <a:gd name="connsiteY12131" fmla="*/ 1534616 h 1957656"/>
                  <a:gd name="connsiteX12132" fmla="*/ 241329 w 2534905"/>
                  <a:gd name="connsiteY12132" fmla="*/ 1533821 h 1957656"/>
                  <a:gd name="connsiteX12133" fmla="*/ 238149 w 2534905"/>
                  <a:gd name="connsiteY12133" fmla="*/ 1533344 h 1957656"/>
                  <a:gd name="connsiteX12134" fmla="*/ 237036 w 2534905"/>
                  <a:gd name="connsiteY12134" fmla="*/ 1533344 h 1957656"/>
                  <a:gd name="connsiteX12135" fmla="*/ 235447 w 2534905"/>
                  <a:gd name="connsiteY12135" fmla="*/ 1535728 h 1957656"/>
                  <a:gd name="connsiteX12136" fmla="*/ 237513 w 2534905"/>
                  <a:gd name="connsiteY12136" fmla="*/ 1537636 h 1957656"/>
                  <a:gd name="connsiteX12137" fmla="*/ 241965 w 2534905"/>
                  <a:gd name="connsiteY12137" fmla="*/ 1540339 h 1957656"/>
                  <a:gd name="connsiteX12138" fmla="*/ 246893 w 2534905"/>
                  <a:gd name="connsiteY12138" fmla="*/ 1540339 h 1957656"/>
                  <a:gd name="connsiteX12139" fmla="*/ 303330 w 2534905"/>
                  <a:gd name="connsiteY12139" fmla="*/ 1513948 h 1957656"/>
                  <a:gd name="connsiteX12140" fmla="*/ 303966 w 2534905"/>
                  <a:gd name="connsiteY12140" fmla="*/ 1514425 h 1957656"/>
                  <a:gd name="connsiteX12141" fmla="*/ 305238 w 2534905"/>
                  <a:gd name="connsiteY12141" fmla="*/ 1513472 h 1957656"/>
                  <a:gd name="connsiteX12142" fmla="*/ 307305 w 2534905"/>
                  <a:gd name="connsiteY12142" fmla="*/ 1511246 h 1957656"/>
                  <a:gd name="connsiteX12143" fmla="*/ 308259 w 2534905"/>
                  <a:gd name="connsiteY12143" fmla="*/ 1509815 h 1957656"/>
                  <a:gd name="connsiteX12144" fmla="*/ 306510 w 2534905"/>
                  <a:gd name="connsiteY12144" fmla="*/ 1506795 h 1957656"/>
                  <a:gd name="connsiteX12145" fmla="*/ 306033 w 2534905"/>
                  <a:gd name="connsiteY12145" fmla="*/ 1506318 h 1957656"/>
                  <a:gd name="connsiteX12146" fmla="*/ 303649 w 2534905"/>
                  <a:gd name="connsiteY12146" fmla="*/ 1504728 h 1957656"/>
                  <a:gd name="connsiteX12147" fmla="*/ 302218 w 2534905"/>
                  <a:gd name="connsiteY12147" fmla="*/ 1504728 h 1957656"/>
                  <a:gd name="connsiteX12148" fmla="*/ 300945 w 2534905"/>
                  <a:gd name="connsiteY12148" fmla="*/ 1505205 h 1957656"/>
                  <a:gd name="connsiteX12149" fmla="*/ 296654 w 2534905"/>
                  <a:gd name="connsiteY12149" fmla="*/ 1508543 h 1957656"/>
                  <a:gd name="connsiteX12150" fmla="*/ 295222 w 2534905"/>
                  <a:gd name="connsiteY12150" fmla="*/ 1510133 h 1957656"/>
                  <a:gd name="connsiteX12151" fmla="*/ 294904 w 2534905"/>
                  <a:gd name="connsiteY12151" fmla="*/ 1511246 h 1957656"/>
                  <a:gd name="connsiteX12152" fmla="*/ 294904 w 2534905"/>
                  <a:gd name="connsiteY12152" fmla="*/ 1512359 h 1957656"/>
                  <a:gd name="connsiteX12153" fmla="*/ 295541 w 2534905"/>
                  <a:gd name="connsiteY12153" fmla="*/ 1513472 h 1957656"/>
                  <a:gd name="connsiteX12154" fmla="*/ 296176 w 2534905"/>
                  <a:gd name="connsiteY12154" fmla="*/ 1514107 h 1957656"/>
                  <a:gd name="connsiteX12155" fmla="*/ 296812 w 2534905"/>
                  <a:gd name="connsiteY12155" fmla="*/ 1514107 h 1957656"/>
                  <a:gd name="connsiteX12156" fmla="*/ 296971 w 2534905"/>
                  <a:gd name="connsiteY12156" fmla="*/ 1513630 h 1957656"/>
                  <a:gd name="connsiteX12157" fmla="*/ 296654 w 2534905"/>
                  <a:gd name="connsiteY12157" fmla="*/ 1512359 h 1957656"/>
                  <a:gd name="connsiteX12158" fmla="*/ 296654 w 2534905"/>
                  <a:gd name="connsiteY12158" fmla="*/ 1511246 h 1957656"/>
                  <a:gd name="connsiteX12159" fmla="*/ 297289 w 2534905"/>
                  <a:gd name="connsiteY12159" fmla="*/ 1510451 h 1957656"/>
                  <a:gd name="connsiteX12160" fmla="*/ 298243 w 2534905"/>
                  <a:gd name="connsiteY12160" fmla="*/ 1510451 h 1957656"/>
                  <a:gd name="connsiteX12161" fmla="*/ 299674 w 2534905"/>
                  <a:gd name="connsiteY12161" fmla="*/ 1511405 h 1957656"/>
                  <a:gd name="connsiteX12162" fmla="*/ 301582 w 2534905"/>
                  <a:gd name="connsiteY12162" fmla="*/ 1513630 h 1957656"/>
                  <a:gd name="connsiteX12163" fmla="*/ 303330 w 2534905"/>
                  <a:gd name="connsiteY12163" fmla="*/ 1513948 h 1957656"/>
                  <a:gd name="connsiteX12164" fmla="*/ 292679 w 2534905"/>
                  <a:gd name="connsiteY12164" fmla="*/ 1483902 h 1957656"/>
                  <a:gd name="connsiteX12165" fmla="*/ 289022 w 2534905"/>
                  <a:gd name="connsiteY12165" fmla="*/ 1483425 h 1957656"/>
                  <a:gd name="connsiteX12166" fmla="*/ 288546 w 2534905"/>
                  <a:gd name="connsiteY12166" fmla="*/ 1484061 h 1957656"/>
                  <a:gd name="connsiteX12167" fmla="*/ 287592 w 2534905"/>
                  <a:gd name="connsiteY12167" fmla="*/ 1486922 h 1957656"/>
                  <a:gd name="connsiteX12168" fmla="*/ 287592 w 2534905"/>
                  <a:gd name="connsiteY12168" fmla="*/ 1488671 h 1957656"/>
                  <a:gd name="connsiteX12169" fmla="*/ 287592 w 2534905"/>
                  <a:gd name="connsiteY12169" fmla="*/ 1489466 h 1957656"/>
                  <a:gd name="connsiteX12170" fmla="*/ 288227 w 2534905"/>
                  <a:gd name="connsiteY12170" fmla="*/ 1489466 h 1957656"/>
                  <a:gd name="connsiteX12171" fmla="*/ 291725 w 2534905"/>
                  <a:gd name="connsiteY12171" fmla="*/ 1486922 h 1957656"/>
                  <a:gd name="connsiteX12172" fmla="*/ 292997 w 2534905"/>
                  <a:gd name="connsiteY12172" fmla="*/ 1485650 h 1957656"/>
                  <a:gd name="connsiteX12173" fmla="*/ 293315 w 2534905"/>
                  <a:gd name="connsiteY12173" fmla="*/ 1484697 h 1957656"/>
                  <a:gd name="connsiteX12174" fmla="*/ 293315 w 2534905"/>
                  <a:gd name="connsiteY12174" fmla="*/ 1484061 h 1957656"/>
                  <a:gd name="connsiteX12175" fmla="*/ 292679 w 2534905"/>
                  <a:gd name="connsiteY12175" fmla="*/ 1483902 h 1957656"/>
                  <a:gd name="connsiteX12176" fmla="*/ 283299 w 2534905"/>
                  <a:gd name="connsiteY12176" fmla="*/ 1580878 h 1957656"/>
                  <a:gd name="connsiteX12177" fmla="*/ 282981 w 2534905"/>
                  <a:gd name="connsiteY12177" fmla="*/ 1582309 h 1957656"/>
                  <a:gd name="connsiteX12178" fmla="*/ 283458 w 2534905"/>
                  <a:gd name="connsiteY12178" fmla="*/ 1585648 h 1957656"/>
                  <a:gd name="connsiteX12179" fmla="*/ 284094 w 2534905"/>
                  <a:gd name="connsiteY12179" fmla="*/ 1586919 h 1957656"/>
                  <a:gd name="connsiteX12180" fmla="*/ 285048 w 2534905"/>
                  <a:gd name="connsiteY12180" fmla="*/ 1587714 h 1957656"/>
                  <a:gd name="connsiteX12181" fmla="*/ 285525 w 2534905"/>
                  <a:gd name="connsiteY12181" fmla="*/ 1587714 h 1957656"/>
                  <a:gd name="connsiteX12182" fmla="*/ 286001 w 2534905"/>
                  <a:gd name="connsiteY12182" fmla="*/ 1582468 h 1957656"/>
                  <a:gd name="connsiteX12183" fmla="*/ 283458 w 2534905"/>
                  <a:gd name="connsiteY12183" fmla="*/ 1580401 h 1957656"/>
                  <a:gd name="connsiteX12184" fmla="*/ 283140 w 2534905"/>
                  <a:gd name="connsiteY12184" fmla="*/ 1580878 h 1957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  <a:cxn ang="0">
                    <a:pos x="connsiteX9724" y="connsiteY9724"/>
                  </a:cxn>
                  <a:cxn ang="0">
                    <a:pos x="connsiteX9725" y="connsiteY9725"/>
                  </a:cxn>
                  <a:cxn ang="0">
                    <a:pos x="connsiteX9726" y="connsiteY9726"/>
                  </a:cxn>
                  <a:cxn ang="0">
                    <a:pos x="connsiteX9727" y="connsiteY9727"/>
                  </a:cxn>
                  <a:cxn ang="0">
                    <a:pos x="connsiteX9728" y="connsiteY9728"/>
                  </a:cxn>
                  <a:cxn ang="0">
                    <a:pos x="connsiteX9729" y="connsiteY9729"/>
                  </a:cxn>
                  <a:cxn ang="0">
                    <a:pos x="connsiteX9730" y="connsiteY9730"/>
                  </a:cxn>
                  <a:cxn ang="0">
                    <a:pos x="connsiteX9731" y="connsiteY9731"/>
                  </a:cxn>
                  <a:cxn ang="0">
                    <a:pos x="connsiteX9732" y="connsiteY9732"/>
                  </a:cxn>
                  <a:cxn ang="0">
                    <a:pos x="connsiteX9733" y="connsiteY9733"/>
                  </a:cxn>
                  <a:cxn ang="0">
                    <a:pos x="connsiteX9734" y="connsiteY9734"/>
                  </a:cxn>
                  <a:cxn ang="0">
                    <a:pos x="connsiteX9735" y="connsiteY9735"/>
                  </a:cxn>
                  <a:cxn ang="0">
                    <a:pos x="connsiteX9736" y="connsiteY9736"/>
                  </a:cxn>
                  <a:cxn ang="0">
                    <a:pos x="connsiteX9737" y="connsiteY9737"/>
                  </a:cxn>
                  <a:cxn ang="0">
                    <a:pos x="connsiteX9738" y="connsiteY9738"/>
                  </a:cxn>
                  <a:cxn ang="0">
                    <a:pos x="connsiteX9739" y="connsiteY9739"/>
                  </a:cxn>
                  <a:cxn ang="0">
                    <a:pos x="connsiteX9740" y="connsiteY9740"/>
                  </a:cxn>
                  <a:cxn ang="0">
                    <a:pos x="connsiteX9741" y="connsiteY9741"/>
                  </a:cxn>
                  <a:cxn ang="0">
                    <a:pos x="connsiteX9742" y="connsiteY9742"/>
                  </a:cxn>
                  <a:cxn ang="0">
                    <a:pos x="connsiteX9743" y="connsiteY9743"/>
                  </a:cxn>
                  <a:cxn ang="0">
                    <a:pos x="connsiteX9744" y="connsiteY9744"/>
                  </a:cxn>
                  <a:cxn ang="0">
                    <a:pos x="connsiteX9745" y="connsiteY9745"/>
                  </a:cxn>
                  <a:cxn ang="0">
                    <a:pos x="connsiteX9746" y="connsiteY9746"/>
                  </a:cxn>
                  <a:cxn ang="0">
                    <a:pos x="connsiteX9747" y="connsiteY9747"/>
                  </a:cxn>
                  <a:cxn ang="0">
                    <a:pos x="connsiteX9748" y="connsiteY9748"/>
                  </a:cxn>
                  <a:cxn ang="0">
                    <a:pos x="connsiteX9749" y="connsiteY9749"/>
                  </a:cxn>
                  <a:cxn ang="0">
                    <a:pos x="connsiteX9750" y="connsiteY9750"/>
                  </a:cxn>
                  <a:cxn ang="0">
                    <a:pos x="connsiteX9751" y="connsiteY9751"/>
                  </a:cxn>
                  <a:cxn ang="0">
                    <a:pos x="connsiteX9752" y="connsiteY9752"/>
                  </a:cxn>
                  <a:cxn ang="0">
                    <a:pos x="connsiteX9753" y="connsiteY9753"/>
                  </a:cxn>
                  <a:cxn ang="0">
                    <a:pos x="connsiteX9754" y="connsiteY9754"/>
                  </a:cxn>
                  <a:cxn ang="0">
                    <a:pos x="connsiteX9755" y="connsiteY9755"/>
                  </a:cxn>
                  <a:cxn ang="0">
                    <a:pos x="connsiteX9756" y="connsiteY9756"/>
                  </a:cxn>
                  <a:cxn ang="0">
                    <a:pos x="connsiteX9757" y="connsiteY9757"/>
                  </a:cxn>
                  <a:cxn ang="0">
                    <a:pos x="connsiteX9758" y="connsiteY9758"/>
                  </a:cxn>
                  <a:cxn ang="0">
                    <a:pos x="connsiteX9759" y="connsiteY9759"/>
                  </a:cxn>
                  <a:cxn ang="0">
                    <a:pos x="connsiteX9760" y="connsiteY9760"/>
                  </a:cxn>
                  <a:cxn ang="0">
                    <a:pos x="connsiteX9761" y="connsiteY9761"/>
                  </a:cxn>
                  <a:cxn ang="0">
                    <a:pos x="connsiteX9762" y="connsiteY9762"/>
                  </a:cxn>
                  <a:cxn ang="0">
                    <a:pos x="connsiteX9763" y="connsiteY9763"/>
                  </a:cxn>
                  <a:cxn ang="0">
                    <a:pos x="connsiteX9764" y="connsiteY9764"/>
                  </a:cxn>
                  <a:cxn ang="0">
                    <a:pos x="connsiteX9765" y="connsiteY9765"/>
                  </a:cxn>
                  <a:cxn ang="0">
                    <a:pos x="connsiteX9766" y="connsiteY9766"/>
                  </a:cxn>
                  <a:cxn ang="0">
                    <a:pos x="connsiteX9767" y="connsiteY9767"/>
                  </a:cxn>
                  <a:cxn ang="0">
                    <a:pos x="connsiteX9768" y="connsiteY9768"/>
                  </a:cxn>
                  <a:cxn ang="0">
                    <a:pos x="connsiteX9769" y="connsiteY9769"/>
                  </a:cxn>
                  <a:cxn ang="0">
                    <a:pos x="connsiteX9770" y="connsiteY9770"/>
                  </a:cxn>
                  <a:cxn ang="0">
                    <a:pos x="connsiteX9771" y="connsiteY9771"/>
                  </a:cxn>
                  <a:cxn ang="0">
                    <a:pos x="connsiteX9772" y="connsiteY9772"/>
                  </a:cxn>
                  <a:cxn ang="0">
                    <a:pos x="connsiteX9773" y="connsiteY9773"/>
                  </a:cxn>
                  <a:cxn ang="0">
                    <a:pos x="connsiteX9774" y="connsiteY9774"/>
                  </a:cxn>
                  <a:cxn ang="0">
                    <a:pos x="connsiteX9775" y="connsiteY9775"/>
                  </a:cxn>
                  <a:cxn ang="0">
                    <a:pos x="connsiteX9776" y="connsiteY9776"/>
                  </a:cxn>
                  <a:cxn ang="0">
                    <a:pos x="connsiteX9777" y="connsiteY9777"/>
                  </a:cxn>
                  <a:cxn ang="0">
                    <a:pos x="connsiteX9778" y="connsiteY9778"/>
                  </a:cxn>
                  <a:cxn ang="0">
                    <a:pos x="connsiteX9779" y="connsiteY9779"/>
                  </a:cxn>
                  <a:cxn ang="0">
                    <a:pos x="connsiteX9780" y="connsiteY9780"/>
                  </a:cxn>
                  <a:cxn ang="0">
                    <a:pos x="connsiteX9781" y="connsiteY9781"/>
                  </a:cxn>
                  <a:cxn ang="0">
                    <a:pos x="connsiteX9782" y="connsiteY9782"/>
                  </a:cxn>
                  <a:cxn ang="0">
                    <a:pos x="connsiteX9783" y="connsiteY9783"/>
                  </a:cxn>
                  <a:cxn ang="0">
                    <a:pos x="connsiteX9784" y="connsiteY9784"/>
                  </a:cxn>
                  <a:cxn ang="0">
                    <a:pos x="connsiteX9785" y="connsiteY9785"/>
                  </a:cxn>
                  <a:cxn ang="0">
                    <a:pos x="connsiteX9786" y="connsiteY9786"/>
                  </a:cxn>
                  <a:cxn ang="0">
                    <a:pos x="connsiteX9787" y="connsiteY9787"/>
                  </a:cxn>
                  <a:cxn ang="0">
                    <a:pos x="connsiteX9788" y="connsiteY9788"/>
                  </a:cxn>
                  <a:cxn ang="0">
                    <a:pos x="connsiteX9789" y="connsiteY9789"/>
                  </a:cxn>
                  <a:cxn ang="0">
                    <a:pos x="connsiteX9790" y="connsiteY9790"/>
                  </a:cxn>
                  <a:cxn ang="0">
                    <a:pos x="connsiteX9791" y="connsiteY9791"/>
                  </a:cxn>
                  <a:cxn ang="0">
                    <a:pos x="connsiteX9792" y="connsiteY9792"/>
                  </a:cxn>
                  <a:cxn ang="0">
                    <a:pos x="connsiteX9793" y="connsiteY9793"/>
                  </a:cxn>
                  <a:cxn ang="0">
                    <a:pos x="connsiteX9794" y="connsiteY9794"/>
                  </a:cxn>
                  <a:cxn ang="0">
                    <a:pos x="connsiteX9795" y="connsiteY9795"/>
                  </a:cxn>
                  <a:cxn ang="0">
                    <a:pos x="connsiteX9796" y="connsiteY9796"/>
                  </a:cxn>
                  <a:cxn ang="0">
                    <a:pos x="connsiteX9797" y="connsiteY9797"/>
                  </a:cxn>
                  <a:cxn ang="0">
                    <a:pos x="connsiteX9798" y="connsiteY9798"/>
                  </a:cxn>
                  <a:cxn ang="0">
                    <a:pos x="connsiteX9799" y="connsiteY9799"/>
                  </a:cxn>
                  <a:cxn ang="0">
                    <a:pos x="connsiteX9800" y="connsiteY9800"/>
                  </a:cxn>
                  <a:cxn ang="0">
                    <a:pos x="connsiteX9801" y="connsiteY9801"/>
                  </a:cxn>
                  <a:cxn ang="0">
                    <a:pos x="connsiteX9802" y="connsiteY9802"/>
                  </a:cxn>
                  <a:cxn ang="0">
                    <a:pos x="connsiteX9803" y="connsiteY9803"/>
                  </a:cxn>
                  <a:cxn ang="0">
                    <a:pos x="connsiteX9804" y="connsiteY9804"/>
                  </a:cxn>
                  <a:cxn ang="0">
                    <a:pos x="connsiteX9805" y="connsiteY9805"/>
                  </a:cxn>
                  <a:cxn ang="0">
                    <a:pos x="connsiteX9806" y="connsiteY9806"/>
                  </a:cxn>
                  <a:cxn ang="0">
                    <a:pos x="connsiteX9807" y="connsiteY9807"/>
                  </a:cxn>
                  <a:cxn ang="0">
                    <a:pos x="connsiteX9808" y="connsiteY9808"/>
                  </a:cxn>
                  <a:cxn ang="0">
                    <a:pos x="connsiteX9809" y="connsiteY9809"/>
                  </a:cxn>
                  <a:cxn ang="0">
                    <a:pos x="connsiteX9810" y="connsiteY9810"/>
                  </a:cxn>
                  <a:cxn ang="0">
                    <a:pos x="connsiteX9811" y="connsiteY9811"/>
                  </a:cxn>
                  <a:cxn ang="0">
                    <a:pos x="connsiteX9812" y="connsiteY9812"/>
                  </a:cxn>
                  <a:cxn ang="0">
                    <a:pos x="connsiteX9813" y="connsiteY9813"/>
                  </a:cxn>
                  <a:cxn ang="0">
                    <a:pos x="connsiteX9814" y="connsiteY9814"/>
                  </a:cxn>
                  <a:cxn ang="0">
                    <a:pos x="connsiteX9815" y="connsiteY9815"/>
                  </a:cxn>
                  <a:cxn ang="0">
                    <a:pos x="connsiteX9816" y="connsiteY9816"/>
                  </a:cxn>
                  <a:cxn ang="0">
                    <a:pos x="connsiteX9817" y="connsiteY9817"/>
                  </a:cxn>
                  <a:cxn ang="0">
                    <a:pos x="connsiteX9818" y="connsiteY9818"/>
                  </a:cxn>
                  <a:cxn ang="0">
                    <a:pos x="connsiteX9819" y="connsiteY9819"/>
                  </a:cxn>
                  <a:cxn ang="0">
                    <a:pos x="connsiteX9820" y="connsiteY9820"/>
                  </a:cxn>
                  <a:cxn ang="0">
                    <a:pos x="connsiteX9821" y="connsiteY9821"/>
                  </a:cxn>
                  <a:cxn ang="0">
                    <a:pos x="connsiteX9822" y="connsiteY9822"/>
                  </a:cxn>
                  <a:cxn ang="0">
                    <a:pos x="connsiteX9823" y="connsiteY9823"/>
                  </a:cxn>
                  <a:cxn ang="0">
                    <a:pos x="connsiteX9824" y="connsiteY9824"/>
                  </a:cxn>
                  <a:cxn ang="0">
                    <a:pos x="connsiteX9825" y="connsiteY9825"/>
                  </a:cxn>
                  <a:cxn ang="0">
                    <a:pos x="connsiteX9826" y="connsiteY9826"/>
                  </a:cxn>
                  <a:cxn ang="0">
                    <a:pos x="connsiteX9827" y="connsiteY9827"/>
                  </a:cxn>
                  <a:cxn ang="0">
                    <a:pos x="connsiteX9828" y="connsiteY9828"/>
                  </a:cxn>
                  <a:cxn ang="0">
                    <a:pos x="connsiteX9829" y="connsiteY9829"/>
                  </a:cxn>
                  <a:cxn ang="0">
                    <a:pos x="connsiteX9830" y="connsiteY9830"/>
                  </a:cxn>
                  <a:cxn ang="0">
                    <a:pos x="connsiteX9831" y="connsiteY9831"/>
                  </a:cxn>
                  <a:cxn ang="0">
                    <a:pos x="connsiteX9832" y="connsiteY9832"/>
                  </a:cxn>
                  <a:cxn ang="0">
                    <a:pos x="connsiteX9833" y="connsiteY9833"/>
                  </a:cxn>
                  <a:cxn ang="0">
                    <a:pos x="connsiteX9834" y="connsiteY9834"/>
                  </a:cxn>
                  <a:cxn ang="0">
                    <a:pos x="connsiteX9835" y="connsiteY9835"/>
                  </a:cxn>
                  <a:cxn ang="0">
                    <a:pos x="connsiteX9836" y="connsiteY9836"/>
                  </a:cxn>
                  <a:cxn ang="0">
                    <a:pos x="connsiteX9837" y="connsiteY9837"/>
                  </a:cxn>
                  <a:cxn ang="0">
                    <a:pos x="connsiteX9838" y="connsiteY9838"/>
                  </a:cxn>
                  <a:cxn ang="0">
                    <a:pos x="connsiteX9839" y="connsiteY9839"/>
                  </a:cxn>
                  <a:cxn ang="0">
                    <a:pos x="connsiteX9840" y="connsiteY9840"/>
                  </a:cxn>
                  <a:cxn ang="0">
                    <a:pos x="connsiteX9841" y="connsiteY9841"/>
                  </a:cxn>
                  <a:cxn ang="0">
                    <a:pos x="connsiteX9842" y="connsiteY9842"/>
                  </a:cxn>
                  <a:cxn ang="0">
                    <a:pos x="connsiteX9843" y="connsiteY9843"/>
                  </a:cxn>
                  <a:cxn ang="0">
                    <a:pos x="connsiteX9844" y="connsiteY9844"/>
                  </a:cxn>
                  <a:cxn ang="0">
                    <a:pos x="connsiteX9845" y="connsiteY9845"/>
                  </a:cxn>
                  <a:cxn ang="0">
                    <a:pos x="connsiteX9846" y="connsiteY9846"/>
                  </a:cxn>
                  <a:cxn ang="0">
                    <a:pos x="connsiteX9847" y="connsiteY9847"/>
                  </a:cxn>
                  <a:cxn ang="0">
                    <a:pos x="connsiteX9848" y="connsiteY9848"/>
                  </a:cxn>
                  <a:cxn ang="0">
                    <a:pos x="connsiteX9849" y="connsiteY9849"/>
                  </a:cxn>
                  <a:cxn ang="0">
                    <a:pos x="connsiteX9850" y="connsiteY9850"/>
                  </a:cxn>
                  <a:cxn ang="0">
                    <a:pos x="connsiteX9851" y="connsiteY9851"/>
                  </a:cxn>
                  <a:cxn ang="0">
                    <a:pos x="connsiteX9852" y="connsiteY9852"/>
                  </a:cxn>
                  <a:cxn ang="0">
                    <a:pos x="connsiteX9853" y="connsiteY9853"/>
                  </a:cxn>
                  <a:cxn ang="0">
                    <a:pos x="connsiteX9854" y="connsiteY9854"/>
                  </a:cxn>
                  <a:cxn ang="0">
                    <a:pos x="connsiteX9855" y="connsiteY9855"/>
                  </a:cxn>
                  <a:cxn ang="0">
                    <a:pos x="connsiteX9856" y="connsiteY9856"/>
                  </a:cxn>
                  <a:cxn ang="0">
                    <a:pos x="connsiteX9857" y="connsiteY9857"/>
                  </a:cxn>
                  <a:cxn ang="0">
                    <a:pos x="connsiteX9858" y="connsiteY9858"/>
                  </a:cxn>
                  <a:cxn ang="0">
                    <a:pos x="connsiteX9859" y="connsiteY9859"/>
                  </a:cxn>
                  <a:cxn ang="0">
                    <a:pos x="connsiteX9860" y="connsiteY9860"/>
                  </a:cxn>
                  <a:cxn ang="0">
                    <a:pos x="connsiteX9861" y="connsiteY9861"/>
                  </a:cxn>
                  <a:cxn ang="0">
                    <a:pos x="connsiteX9862" y="connsiteY9862"/>
                  </a:cxn>
                  <a:cxn ang="0">
                    <a:pos x="connsiteX9863" y="connsiteY9863"/>
                  </a:cxn>
                  <a:cxn ang="0">
                    <a:pos x="connsiteX9864" y="connsiteY9864"/>
                  </a:cxn>
                  <a:cxn ang="0">
                    <a:pos x="connsiteX9865" y="connsiteY9865"/>
                  </a:cxn>
                  <a:cxn ang="0">
                    <a:pos x="connsiteX9866" y="connsiteY9866"/>
                  </a:cxn>
                  <a:cxn ang="0">
                    <a:pos x="connsiteX9867" y="connsiteY9867"/>
                  </a:cxn>
                  <a:cxn ang="0">
                    <a:pos x="connsiteX9868" y="connsiteY9868"/>
                  </a:cxn>
                  <a:cxn ang="0">
                    <a:pos x="connsiteX9869" y="connsiteY9869"/>
                  </a:cxn>
                  <a:cxn ang="0">
                    <a:pos x="connsiteX9870" y="connsiteY9870"/>
                  </a:cxn>
                  <a:cxn ang="0">
                    <a:pos x="connsiteX9871" y="connsiteY9871"/>
                  </a:cxn>
                  <a:cxn ang="0">
                    <a:pos x="connsiteX9872" y="connsiteY9872"/>
                  </a:cxn>
                  <a:cxn ang="0">
                    <a:pos x="connsiteX9873" y="connsiteY9873"/>
                  </a:cxn>
                  <a:cxn ang="0">
                    <a:pos x="connsiteX9874" y="connsiteY9874"/>
                  </a:cxn>
                  <a:cxn ang="0">
                    <a:pos x="connsiteX9875" y="connsiteY9875"/>
                  </a:cxn>
                  <a:cxn ang="0">
                    <a:pos x="connsiteX9876" y="connsiteY9876"/>
                  </a:cxn>
                  <a:cxn ang="0">
                    <a:pos x="connsiteX9877" y="connsiteY9877"/>
                  </a:cxn>
                  <a:cxn ang="0">
                    <a:pos x="connsiteX9878" y="connsiteY9878"/>
                  </a:cxn>
                  <a:cxn ang="0">
                    <a:pos x="connsiteX9879" y="connsiteY9879"/>
                  </a:cxn>
                  <a:cxn ang="0">
                    <a:pos x="connsiteX9880" y="connsiteY9880"/>
                  </a:cxn>
                  <a:cxn ang="0">
                    <a:pos x="connsiteX9881" y="connsiteY9881"/>
                  </a:cxn>
                  <a:cxn ang="0">
                    <a:pos x="connsiteX9882" y="connsiteY9882"/>
                  </a:cxn>
                  <a:cxn ang="0">
                    <a:pos x="connsiteX9883" y="connsiteY9883"/>
                  </a:cxn>
                  <a:cxn ang="0">
                    <a:pos x="connsiteX9884" y="connsiteY9884"/>
                  </a:cxn>
                  <a:cxn ang="0">
                    <a:pos x="connsiteX9885" y="connsiteY9885"/>
                  </a:cxn>
                  <a:cxn ang="0">
                    <a:pos x="connsiteX9886" y="connsiteY9886"/>
                  </a:cxn>
                  <a:cxn ang="0">
                    <a:pos x="connsiteX9887" y="connsiteY9887"/>
                  </a:cxn>
                  <a:cxn ang="0">
                    <a:pos x="connsiteX9888" y="connsiteY9888"/>
                  </a:cxn>
                  <a:cxn ang="0">
                    <a:pos x="connsiteX9889" y="connsiteY9889"/>
                  </a:cxn>
                  <a:cxn ang="0">
                    <a:pos x="connsiteX9890" y="connsiteY9890"/>
                  </a:cxn>
                  <a:cxn ang="0">
                    <a:pos x="connsiteX9891" y="connsiteY9891"/>
                  </a:cxn>
                  <a:cxn ang="0">
                    <a:pos x="connsiteX9892" y="connsiteY9892"/>
                  </a:cxn>
                  <a:cxn ang="0">
                    <a:pos x="connsiteX9893" y="connsiteY9893"/>
                  </a:cxn>
                  <a:cxn ang="0">
                    <a:pos x="connsiteX9894" y="connsiteY9894"/>
                  </a:cxn>
                  <a:cxn ang="0">
                    <a:pos x="connsiteX9895" y="connsiteY9895"/>
                  </a:cxn>
                  <a:cxn ang="0">
                    <a:pos x="connsiteX9896" y="connsiteY9896"/>
                  </a:cxn>
                  <a:cxn ang="0">
                    <a:pos x="connsiteX9897" y="connsiteY9897"/>
                  </a:cxn>
                  <a:cxn ang="0">
                    <a:pos x="connsiteX9898" y="connsiteY9898"/>
                  </a:cxn>
                  <a:cxn ang="0">
                    <a:pos x="connsiteX9899" y="connsiteY9899"/>
                  </a:cxn>
                  <a:cxn ang="0">
                    <a:pos x="connsiteX9900" y="connsiteY9900"/>
                  </a:cxn>
                  <a:cxn ang="0">
                    <a:pos x="connsiteX9901" y="connsiteY9901"/>
                  </a:cxn>
                  <a:cxn ang="0">
                    <a:pos x="connsiteX9902" y="connsiteY9902"/>
                  </a:cxn>
                  <a:cxn ang="0">
                    <a:pos x="connsiteX9903" y="connsiteY9903"/>
                  </a:cxn>
                  <a:cxn ang="0">
                    <a:pos x="connsiteX9904" y="connsiteY9904"/>
                  </a:cxn>
                  <a:cxn ang="0">
                    <a:pos x="connsiteX9905" y="connsiteY9905"/>
                  </a:cxn>
                  <a:cxn ang="0">
                    <a:pos x="connsiteX9906" y="connsiteY9906"/>
                  </a:cxn>
                  <a:cxn ang="0">
                    <a:pos x="connsiteX9907" y="connsiteY9907"/>
                  </a:cxn>
                  <a:cxn ang="0">
                    <a:pos x="connsiteX9908" y="connsiteY9908"/>
                  </a:cxn>
                  <a:cxn ang="0">
                    <a:pos x="connsiteX9909" y="connsiteY9909"/>
                  </a:cxn>
                  <a:cxn ang="0">
                    <a:pos x="connsiteX9910" y="connsiteY9910"/>
                  </a:cxn>
                  <a:cxn ang="0">
                    <a:pos x="connsiteX9911" y="connsiteY9911"/>
                  </a:cxn>
                  <a:cxn ang="0">
                    <a:pos x="connsiteX9912" y="connsiteY9912"/>
                  </a:cxn>
                  <a:cxn ang="0">
                    <a:pos x="connsiteX9913" y="connsiteY9913"/>
                  </a:cxn>
                  <a:cxn ang="0">
                    <a:pos x="connsiteX9914" y="connsiteY9914"/>
                  </a:cxn>
                  <a:cxn ang="0">
                    <a:pos x="connsiteX9915" y="connsiteY9915"/>
                  </a:cxn>
                  <a:cxn ang="0">
                    <a:pos x="connsiteX9916" y="connsiteY9916"/>
                  </a:cxn>
                  <a:cxn ang="0">
                    <a:pos x="connsiteX9917" y="connsiteY9917"/>
                  </a:cxn>
                  <a:cxn ang="0">
                    <a:pos x="connsiteX9918" y="connsiteY9918"/>
                  </a:cxn>
                  <a:cxn ang="0">
                    <a:pos x="connsiteX9919" y="connsiteY9919"/>
                  </a:cxn>
                  <a:cxn ang="0">
                    <a:pos x="connsiteX9920" y="connsiteY9920"/>
                  </a:cxn>
                  <a:cxn ang="0">
                    <a:pos x="connsiteX9921" y="connsiteY9921"/>
                  </a:cxn>
                  <a:cxn ang="0">
                    <a:pos x="connsiteX9922" y="connsiteY9922"/>
                  </a:cxn>
                  <a:cxn ang="0">
                    <a:pos x="connsiteX9923" y="connsiteY9923"/>
                  </a:cxn>
                  <a:cxn ang="0">
                    <a:pos x="connsiteX9924" y="connsiteY9924"/>
                  </a:cxn>
                  <a:cxn ang="0">
                    <a:pos x="connsiteX9925" y="connsiteY9925"/>
                  </a:cxn>
                  <a:cxn ang="0">
                    <a:pos x="connsiteX9926" y="connsiteY9926"/>
                  </a:cxn>
                  <a:cxn ang="0">
                    <a:pos x="connsiteX9927" y="connsiteY9927"/>
                  </a:cxn>
                  <a:cxn ang="0">
                    <a:pos x="connsiteX9928" y="connsiteY9928"/>
                  </a:cxn>
                  <a:cxn ang="0">
                    <a:pos x="connsiteX9929" y="connsiteY9929"/>
                  </a:cxn>
                  <a:cxn ang="0">
                    <a:pos x="connsiteX9930" y="connsiteY9930"/>
                  </a:cxn>
                  <a:cxn ang="0">
                    <a:pos x="connsiteX9931" y="connsiteY9931"/>
                  </a:cxn>
                  <a:cxn ang="0">
                    <a:pos x="connsiteX9932" y="connsiteY9932"/>
                  </a:cxn>
                  <a:cxn ang="0">
                    <a:pos x="connsiteX9933" y="connsiteY9933"/>
                  </a:cxn>
                  <a:cxn ang="0">
                    <a:pos x="connsiteX9934" y="connsiteY9934"/>
                  </a:cxn>
                  <a:cxn ang="0">
                    <a:pos x="connsiteX9935" y="connsiteY9935"/>
                  </a:cxn>
                  <a:cxn ang="0">
                    <a:pos x="connsiteX9936" y="connsiteY9936"/>
                  </a:cxn>
                  <a:cxn ang="0">
                    <a:pos x="connsiteX9937" y="connsiteY9937"/>
                  </a:cxn>
                  <a:cxn ang="0">
                    <a:pos x="connsiteX9938" y="connsiteY9938"/>
                  </a:cxn>
                  <a:cxn ang="0">
                    <a:pos x="connsiteX9939" y="connsiteY9939"/>
                  </a:cxn>
                  <a:cxn ang="0">
                    <a:pos x="connsiteX9940" y="connsiteY9940"/>
                  </a:cxn>
                  <a:cxn ang="0">
                    <a:pos x="connsiteX9941" y="connsiteY9941"/>
                  </a:cxn>
                  <a:cxn ang="0">
                    <a:pos x="connsiteX9942" y="connsiteY9942"/>
                  </a:cxn>
                  <a:cxn ang="0">
                    <a:pos x="connsiteX9943" y="connsiteY9943"/>
                  </a:cxn>
                  <a:cxn ang="0">
                    <a:pos x="connsiteX9944" y="connsiteY9944"/>
                  </a:cxn>
                  <a:cxn ang="0">
                    <a:pos x="connsiteX9945" y="connsiteY9945"/>
                  </a:cxn>
                  <a:cxn ang="0">
                    <a:pos x="connsiteX9946" y="connsiteY9946"/>
                  </a:cxn>
                  <a:cxn ang="0">
                    <a:pos x="connsiteX9947" y="connsiteY9947"/>
                  </a:cxn>
                  <a:cxn ang="0">
                    <a:pos x="connsiteX9948" y="connsiteY9948"/>
                  </a:cxn>
                  <a:cxn ang="0">
                    <a:pos x="connsiteX9949" y="connsiteY9949"/>
                  </a:cxn>
                  <a:cxn ang="0">
                    <a:pos x="connsiteX9950" y="connsiteY9950"/>
                  </a:cxn>
                  <a:cxn ang="0">
                    <a:pos x="connsiteX9951" y="connsiteY9951"/>
                  </a:cxn>
                  <a:cxn ang="0">
                    <a:pos x="connsiteX9952" y="connsiteY9952"/>
                  </a:cxn>
                  <a:cxn ang="0">
                    <a:pos x="connsiteX9953" y="connsiteY9953"/>
                  </a:cxn>
                  <a:cxn ang="0">
                    <a:pos x="connsiteX9954" y="connsiteY9954"/>
                  </a:cxn>
                  <a:cxn ang="0">
                    <a:pos x="connsiteX9955" y="connsiteY9955"/>
                  </a:cxn>
                  <a:cxn ang="0">
                    <a:pos x="connsiteX9956" y="connsiteY9956"/>
                  </a:cxn>
                  <a:cxn ang="0">
                    <a:pos x="connsiteX9957" y="connsiteY9957"/>
                  </a:cxn>
                  <a:cxn ang="0">
                    <a:pos x="connsiteX9958" y="connsiteY9958"/>
                  </a:cxn>
                  <a:cxn ang="0">
                    <a:pos x="connsiteX9959" y="connsiteY9959"/>
                  </a:cxn>
                  <a:cxn ang="0">
                    <a:pos x="connsiteX9960" y="connsiteY9960"/>
                  </a:cxn>
                  <a:cxn ang="0">
                    <a:pos x="connsiteX9961" y="connsiteY9961"/>
                  </a:cxn>
                  <a:cxn ang="0">
                    <a:pos x="connsiteX9962" y="connsiteY9962"/>
                  </a:cxn>
                  <a:cxn ang="0">
                    <a:pos x="connsiteX9963" y="connsiteY9963"/>
                  </a:cxn>
                  <a:cxn ang="0">
                    <a:pos x="connsiteX9964" y="connsiteY9964"/>
                  </a:cxn>
                  <a:cxn ang="0">
                    <a:pos x="connsiteX9965" y="connsiteY9965"/>
                  </a:cxn>
                  <a:cxn ang="0">
                    <a:pos x="connsiteX9966" y="connsiteY9966"/>
                  </a:cxn>
                  <a:cxn ang="0">
                    <a:pos x="connsiteX9967" y="connsiteY9967"/>
                  </a:cxn>
                  <a:cxn ang="0">
                    <a:pos x="connsiteX9968" y="connsiteY9968"/>
                  </a:cxn>
                  <a:cxn ang="0">
                    <a:pos x="connsiteX9969" y="connsiteY9969"/>
                  </a:cxn>
                  <a:cxn ang="0">
                    <a:pos x="connsiteX9970" y="connsiteY9970"/>
                  </a:cxn>
                  <a:cxn ang="0">
                    <a:pos x="connsiteX9971" y="connsiteY9971"/>
                  </a:cxn>
                  <a:cxn ang="0">
                    <a:pos x="connsiteX9972" y="connsiteY9972"/>
                  </a:cxn>
                  <a:cxn ang="0">
                    <a:pos x="connsiteX9973" y="connsiteY9973"/>
                  </a:cxn>
                  <a:cxn ang="0">
                    <a:pos x="connsiteX9974" y="connsiteY9974"/>
                  </a:cxn>
                  <a:cxn ang="0">
                    <a:pos x="connsiteX9975" y="connsiteY9975"/>
                  </a:cxn>
                  <a:cxn ang="0">
                    <a:pos x="connsiteX9976" y="connsiteY9976"/>
                  </a:cxn>
                  <a:cxn ang="0">
                    <a:pos x="connsiteX9977" y="connsiteY9977"/>
                  </a:cxn>
                  <a:cxn ang="0">
                    <a:pos x="connsiteX9978" y="connsiteY9978"/>
                  </a:cxn>
                  <a:cxn ang="0">
                    <a:pos x="connsiteX9979" y="connsiteY9979"/>
                  </a:cxn>
                  <a:cxn ang="0">
                    <a:pos x="connsiteX9980" y="connsiteY9980"/>
                  </a:cxn>
                  <a:cxn ang="0">
                    <a:pos x="connsiteX9981" y="connsiteY9981"/>
                  </a:cxn>
                  <a:cxn ang="0">
                    <a:pos x="connsiteX9982" y="connsiteY9982"/>
                  </a:cxn>
                  <a:cxn ang="0">
                    <a:pos x="connsiteX9983" y="connsiteY9983"/>
                  </a:cxn>
                  <a:cxn ang="0">
                    <a:pos x="connsiteX9984" y="connsiteY9984"/>
                  </a:cxn>
                  <a:cxn ang="0">
                    <a:pos x="connsiteX9985" y="connsiteY9985"/>
                  </a:cxn>
                  <a:cxn ang="0">
                    <a:pos x="connsiteX9986" y="connsiteY9986"/>
                  </a:cxn>
                  <a:cxn ang="0">
                    <a:pos x="connsiteX9987" y="connsiteY9987"/>
                  </a:cxn>
                  <a:cxn ang="0">
                    <a:pos x="connsiteX9988" y="connsiteY9988"/>
                  </a:cxn>
                  <a:cxn ang="0">
                    <a:pos x="connsiteX9989" y="connsiteY9989"/>
                  </a:cxn>
                  <a:cxn ang="0">
                    <a:pos x="connsiteX9990" y="connsiteY9990"/>
                  </a:cxn>
                  <a:cxn ang="0">
                    <a:pos x="connsiteX9991" y="connsiteY9991"/>
                  </a:cxn>
                  <a:cxn ang="0">
                    <a:pos x="connsiteX9992" y="connsiteY9992"/>
                  </a:cxn>
                  <a:cxn ang="0">
                    <a:pos x="connsiteX9993" y="connsiteY9993"/>
                  </a:cxn>
                  <a:cxn ang="0">
                    <a:pos x="connsiteX9994" y="connsiteY9994"/>
                  </a:cxn>
                  <a:cxn ang="0">
                    <a:pos x="connsiteX9995" y="connsiteY9995"/>
                  </a:cxn>
                  <a:cxn ang="0">
                    <a:pos x="connsiteX9996" y="connsiteY9996"/>
                  </a:cxn>
                  <a:cxn ang="0">
                    <a:pos x="connsiteX9997" y="connsiteY9997"/>
                  </a:cxn>
                  <a:cxn ang="0">
                    <a:pos x="connsiteX9998" y="connsiteY9998"/>
                  </a:cxn>
                  <a:cxn ang="0">
                    <a:pos x="connsiteX9999" y="connsiteY9999"/>
                  </a:cxn>
                  <a:cxn ang="0">
                    <a:pos x="connsiteX10000" y="connsiteY10000"/>
                  </a:cxn>
                  <a:cxn ang="0">
                    <a:pos x="connsiteX10001" y="connsiteY10001"/>
                  </a:cxn>
                  <a:cxn ang="0">
                    <a:pos x="connsiteX10002" y="connsiteY10002"/>
                  </a:cxn>
                  <a:cxn ang="0">
                    <a:pos x="connsiteX10003" y="connsiteY10003"/>
                  </a:cxn>
                  <a:cxn ang="0">
                    <a:pos x="connsiteX10004" y="connsiteY10004"/>
                  </a:cxn>
                  <a:cxn ang="0">
                    <a:pos x="connsiteX10005" y="connsiteY10005"/>
                  </a:cxn>
                  <a:cxn ang="0">
                    <a:pos x="connsiteX10006" y="connsiteY10006"/>
                  </a:cxn>
                  <a:cxn ang="0">
                    <a:pos x="connsiteX10007" y="connsiteY10007"/>
                  </a:cxn>
                  <a:cxn ang="0">
                    <a:pos x="connsiteX10008" y="connsiteY10008"/>
                  </a:cxn>
                  <a:cxn ang="0">
                    <a:pos x="connsiteX10009" y="connsiteY10009"/>
                  </a:cxn>
                  <a:cxn ang="0">
                    <a:pos x="connsiteX10010" y="connsiteY10010"/>
                  </a:cxn>
                  <a:cxn ang="0">
                    <a:pos x="connsiteX10011" y="connsiteY10011"/>
                  </a:cxn>
                  <a:cxn ang="0">
                    <a:pos x="connsiteX10012" y="connsiteY10012"/>
                  </a:cxn>
                  <a:cxn ang="0">
                    <a:pos x="connsiteX10013" y="connsiteY10013"/>
                  </a:cxn>
                  <a:cxn ang="0">
                    <a:pos x="connsiteX10014" y="connsiteY10014"/>
                  </a:cxn>
                  <a:cxn ang="0">
                    <a:pos x="connsiteX10015" y="connsiteY10015"/>
                  </a:cxn>
                  <a:cxn ang="0">
                    <a:pos x="connsiteX10016" y="connsiteY10016"/>
                  </a:cxn>
                  <a:cxn ang="0">
                    <a:pos x="connsiteX10017" y="connsiteY10017"/>
                  </a:cxn>
                  <a:cxn ang="0">
                    <a:pos x="connsiteX10018" y="connsiteY10018"/>
                  </a:cxn>
                  <a:cxn ang="0">
                    <a:pos x="connsiteX10019" y="connsiteY10019"/>
                  </a:cxn>
                  <a:cxn ang="0">
                    <a:pos x="connsiteX10020" y="connsiteY10020"/>
                  </a:cxn>
                  <a:cxn ang="0">
                    <a:pos x="connsiteX10021" y="connsiteY10021"/>
                  </a:cxn>
                  <a:cxn ang="0">
                    <a:pos x="connsiteX10022" y="connsiteY10022"/>
                  </a:cxn>
                  <a:cxn ang="0">
                    <a:pos x="connsiteX10023" y="connsiteY10023"/>
                  </a:cxn>
                  <a:cxn ang="0">
                    <a:pos x="connsiteX10024" y="connsiteY10024"/>
                  </a:cxn>
                  <a:cxn ang="0">
                    <a:pos x="connsiteX10025" y="connsiteY10025"/>
                  </a:cxn>
                  <a:cxn ang="0">
                    <a:pos x="connsiteX10026" y="connsiteY10026"/>
                  </a:cxn>
                  <a:cxn ang="0">
                    <a:pos x="connsiteX10027" y="connsiteY10027"/>
                  </a:cxn>
                  <a:cxn ang="0">
                    <a:pos x="connsiteX10028" y="connsiteY10028"/>
                  </a:cxn>
                  <a:cxn ang="0">
                    <a:pos x="connsiteX10029" y="connsiteY10029"/>
                  </a:cxn>
                  <a:cxn ang="0">
                    <a:pos x="connsiteX10030" y="connsiteY10030"/>
                  </a:cxn>
                  <a:cxn ang="0">
                    <a:pos x="connsiteX10031" y="connsiteY10031"/>
                  </a:cxn>
                  <a:cxn ang="0">
                    <a:pos x="connsiteX10032" y="connsiteY10032"/>
                  </a:cxn>
                  <a:cxn ang="0">
                    <a:pos x="connsiteX10033" y="connsiteY10033"/>
                  </a:cxn>
                  <a:cxn ang="0">
                    <a:pos x="connsiteX10034" y="connsiteY10034"/>
                  </a:cxn>
                  <a:cxn ang="0">
                    <a:pos x="connsiteX10035" y="connsiteY10035"/>
                  </a:cxn>
                  <a:cxn ang="0">
                    <a:pos x="connsiteX10036" y="connsiteY10036"/>
                  </a:cxn>
                  <a:cxn ang="0">
                    <a:pos x="connsiteX10037" y="connsiteY10037"/>
                  </a:cxn>
                  <a:cxn ang="0">
                    <a:pos x="connsiteX10038" y="connsiteY10038"/>
                  </a:cxn>
                  <a:cxn ang="0">
                    <a:pos x="connsiteX10039" y="connsiteY10039"/>
                  </a:cxn>
                  <a:cxn ang="0">
                    <a:pos x="connsiteX10040" y="connsiteY10040"/>
                  </a:cxn>
                  <a:cxn ang="0">
                    <a:pos x="connsiteX10041" y="connsiteY10041"/>
                  </a:cxn>
                  <a:cxn ang="0">
                    <a:pos x="connsiteX10042" y="connsiteY10042"/>
                  </a:cxn>
                  <a:cxn ang="0">
                    <a:pos x="connsiteX10043" y="connsiteY10043"/>
                  </a:cxn>
                  <a:cxn ang="0">
                    <a:pos x="connsiteX10044" y="connsiteY10044"/>
                  </a:cxn>
                  <a:cxn ang="0">
                    <a:pos x="connsiteX10045" y="connsiteY10045"/>
                  </a:cxn>
                  <a:cxn ang="0">
                    <a:pos x="connsiteX10046" y="connsiteY10046"/>
                  </a:cxn>
                  <a:cxn ang="0">
                    <a:pos x="connsiteX10047" y="connsiteY10047"/>
                  </a:cxn>
                  <a:cxn ang="0">
                    <a:pos x="connsiteX10048" y="connsiteY10048"/>
                  </a:cxn>
                  <a:cxn ang="0">
                    <a:pos x="connsiteX10049" y="connsiteY10049"/>
                  </a:cxn>
                  <a:cxn ang="0">
                    <a:pos x="connsiteX10050" y="connsiteY10050"/>
                  </a:cxn>
                  <a:cxn ang="0">
                    <a:pos x="connsiteX10051" y="connsiteY10051"/>
                  </a:cxn>
                  <a:cxn ang="0">
                    <a:pos x="connsiteX10052" y="connsiteY10052"/>
                  </a:cxn>
                  <a:cxn ang="0">
                    <a:pos x="connsiteX10053" y="connsiteY10053"/>
                  </a:cxn>
                  <a:cxn ang="0">
                    <a:pos x="connsiteX10054" y="connsiteY10054"/>
                  </a:cxn>
                  <a:cxn ang="0">
                    <a:pos x="connsiteX10055" y="connsiteY10055"/>
                  </a:cxn>
                  <a:cxn ang="0">
                    <a:pos x="connsiteX10056" y="connsiteY10056"/>
                  </a:cxn>
                  <a:cxn ang="0">
                    <a:pos x="connsiteX10057" y="connsiteY10057"/>
                  </a:cxn>
                  <a:cxn ang="0">
                    <a:pos x="connsiteX10058" y="connsiteY10058"/>
                  </a:cxn>
                  <a:cxn ang="0">
                    <a:pos x="connsiteX10059" y="connsiteY10059"/>
                  </a:cxn>
                  <a:cxn ang="0">
                    <a:pos x="connsiteX10060" y="connsiteY10060"/>
                  </a:cxn>
                  <a:cxn ang="0">
                    <a:pos x="connsiteX10061" y="connsiteY10061"/>
                  </a:cxn>
                  <a:cxn ang="0">
                    <a:pos x="connsiteX10062" y="connsiteY10062"/>
                  </a:cxn>
                  <a:cxn ang="0">
                    <a:pos x="connsiteX10063" y="connsiteY10063"/>
                  </a:cxn>
                  <a:cxn ang="0">
                    <a:pos x="connsiteX10064" y="connsiteY10064"/>
                  </a:cxn>
                  <a:cxn ang="0">
                    <a:pos x="connsiteX10065" y="connsiteY10065"/>
                  </a:cxn>
                  <a:cxn ang="0">
                    <a:pos x="connsiteX10066" y="connsiteY10066"/>
                  </a:cxn>
                  <a:cxn ang="0">
                    <a:pos x="connsiteX10067" y="connsiteY10067"/>
                  </a:cxn>
                  <a:cxn ang="0">
                    <a:pos x="connsiteX10068" y="connsiteY10068"/>
                  </a:cxn>
                  <a:cxn ang="0">
                    <a:pos x="connsiteX10069" y="connsiteY10069"/>
                  </a:cxn>
                  <a:cxn ang="0">
                    <a:pos x="connsiteX10070" y="connsiteY10070"/>
                  </a:cxn>
                  <a:cxn ang="0">
                    <a:pos x="connsiteX10071" y="connsiteY10071"/>
                  </a:cxn>
                  <a:cxn ang="0">
                    <a:pos x="connsiteX10072" y="connsiteY10072"/>
                  </a:cxn>
                  <a:cxn ang="0">
                    <a:pos x="connsiteX10073" y="connsiteY10073"/>
                  </a:cxn>
                  <a:cxn ang="0">
                    <a:pos x="connsiteX10074" y="connsiteY10074"/>
                  </a:cxn>
                  <a:cxn ang="0">
                    <a:pos x="connsiteX10075" y="connsiteY10075"/>
                  </a:cxn>
                  <a:cxn ang="0">
                    <a:pos x="connsiteX10076" y="connsiteY10076"/>
                  </a:cxn>
                  <a:cxn ang="0">
                    <a:pos x="connsiteX10077" y="connsiteY10077"/>
                  </a:cxn>
                  <a:cxn ang="0">
                    <a:pos x="connsiteX10078" y="connsiteY10078"/>
                  </a:cxn>
                  <a:cxn ang="0">
                    <a:pos x="connsiteX10079" y="connsiteY10079"/>
                  </a:cxn>
                  <a:cxn ang="0">
                    <a:pos x="connsiteX10080" y="connsiteY10080"/>
                  </a:cxn>
                  <a:cxn ang="0">
                    <a:pos x="connsiteX10081" y="connsiteY10081"/>
                  </a:cxn>
                  <a:cxn ang="0">
                    <a:pos x="connsiteX10082" y="connsiteY10082"/>
                  </a:cxn>
                  <a:cxn ang="0">
                    <a:pos x="connsiteX10083" y="connsiteY10083"/>
                  </a:cxn>
                  <a:cxn ang="0">
                    <a:pos x="connsiteX10084" y="connsiteY10084"/>
                  </a:cxn>
                  <a:cxn ang="0">
                    <a:pos x="connsiteX10085" y="connsiteY10085"/>
                  </a:cxn>
                  <a:cxn ang="0">
                    <a:pos x="connsiteX10086" y="connsiteY10086"/>
                  </a:cxn>
                  <a:cxn ang="0">
                    <a:pos x="connsiteX10087" y="connsiteY10087"/>
                  </a:cxn>
                  <a:cxn ang="0">
                    <a:pos x="connsiteX10088" y="connsiteY10088"/>
                  </a:cxn>
                  <a:cxn ang="0">
                    <a:pos x="connsiteX10089" y="connsiteY10089"/>
                  </a:cxn>
                  <a:cxn ang="0">
                    <a:pos x="connsiteX10090" y="connsiteY10090"/>
                  </a:cxn>
                  <a:cxn ang="0">
                    <a:pos x="connsiteX10091" y="connsiteY10091"/>
                  </a:cxn>
                  <a:cxn ang="0">
                    <a:pos x="connsiteX10092" y="connsiteY10092"/>
                  </a:cxn>
                  <a:cxn ang="0">
                    <a:pos x="connsiteX10093" y="connsiteY10093"/>
                  </a:cxn>
                  <a:cxn ang="0">
                    <a:pos x="connsiteX10094" y="connsiteY10094"/>
                  </a:cxn>
                  <a:cxn ang="0">
                    <a:pos x="connsiteX10095" y="connsiteY10095"/>
                  </a:cxn>
                  <a:cxn ang="0">
                    <a:pos x="connsiteX10096" y="connsiteY10096"/>
                  </a:cxn>
                  <a:cxn ang="0">
                    <a:pos x="connsiteX10097" y="connsiteY10097"/>
                  </a:cxn>
                  <a:cxn ang="0">
                    <a:pos x="connsiteX10098" y="connsiteY10098"/>
                  </a:cxn>
                  <a:cxn ang="0">
                    <a:pos x="connsiteX10099" y="connsiteY10099"/>
                  </a:cxn>
                  <a:cxn ang="0">
                    <a:pos x="connsiteX10100" y="connsiteY10100"/>
                  </a:cxn>
                  <a:cxn ang="0">
                    <a:pos x="connsiteX10101" y="connsiteY10101"/>
                  </a:cxn>
                  <a:cxn ang="0">
                    <a:pos x="connsiteX10102" y="connsiteY10102"/>
                  </a:cxn>
                  <a:cxn ang="0">
                    <a:pos x="connsiteX10103" y="connsiteY10103"/>
                  </a:cxn>
                  <a:cxn ang="0">
                    <a:pos x="connsiteX10104" y="connsiteY10104"/>
                  </a:cxn>
                  <a:cxn ang="0">
                    <a:pos x="connsiteX10105" y="connsiteY10105"/>
                  </a:cxn>
                  <a:cxn ang="0">
                    <a:pos x="connsiteX10106" y="connsiteY10106"/>
                  </a:cxn>
                  <a:cxn ang="0">
                    <a:pos x="connsiteX10107" y="connsiteY10107"/>
                  </a:cxn>
                  <a:cxn ang="0">
                    <a:pos x="connsiteX10108" y="connsiteY10108"/>
                  </a:cxn>
                  <a:cxn ang="0">
                    <a:pos x="connsiteX10109" y="connsiteY10109"/>
                  </a:cxn>
                  <a:cxn ang="0">
                    <a:pos x="connsiteX10110" y="connsiteY10110"/>
                  </a:cxn>
                  <a:cxn ang="0">
                    <a:pos x="connsiteX10111" y="connsiteY10111"/>
                  </a:cxn>
                  <a:cxn ang="0">
                    <a:pos x="connsiteX10112" y="connsiteY10112"/>
                  </a:cxn>
                  <a:cxn ang="0">
                    <a:pos x="connsiteX10113" y="connsiteY10113"/>
                  </a:cxn>
                  <a:cxn ang="0">
                    <a:pos x="connsiteX10114" y="connsiteY10114"/>
                  </a:cxn>
                  <a:cxn ang="0">
                    <a:pos x="connsiteX10115" y="connsiteY10115"/>
                  </a:cxn>
                  <a:cxn ang="0">
                    <a:pos x="connsiteX10116" y="connsiteY10116"/>
                  </a:cxn>
                  <a:cxn ang="0">
                    <a:pos x="connsiteX10117" y="connsiteY10117"/>
                  </a:cxn>
                  <a:cxn ang="0">
                    <a:pos x="connsiteX10118" y="connsiteY10118"/>
                  </a:cxn>
                  <a:cxn ang="0">
                    <a:pos x="connsiteX10119" y="connsiteY10119"/>
                  </a:cxn>
                  <a:cxn ang="0">
                    <a:pos x="connsiteX10120" y="connsiteY10120"/>
                  </a:cxn>
                  <a:cxn ang="0">
                    <a:pos x="connsiteX10121" y="connsiteY10121"/>
                  </a:cxn>
                  <a:cxn ang="0">
                    <a:pos x="connsiteX10122" y="connsiteY10122"/>
                  </a:cxn>
                  <a:cxn ang="0">
                    <a:pos x="connsiteX10123" y="connsiteY10123"/>
                  </a:cxn>
                  <a:cxn ang="0">
                    <a:pos x="connsiteX10124" y="connsiteY10124"/>
                  </a:cxn>
                  <a:cxn ang="0">
                    <a:pos x="connsiteX10125" y="connsiteY10125"/>
                  </a:cxn>
                  <a:cxn ang="0">
                    <a:pos x="connsiteX10126" y="connsiteY10126"/>
                  </a:cxn>
                  <a:cxn ang="0">
                    <a:pos x="connsiteX10127" y="connsiteY10127"/>
                  </a:cxn>
                  <a:cxn ang="0">
                    <a:pos x="connsiteX10128" y="connsiteY10128"/>
                  </a:cxn>
                  <a:cxn ang="0">
                    <a:pos x="connsiteX10129" y="connsiteY10129"/>
                  </a:cxn>
                  <a:cxn ang="0">
                    <a:pos x="connsiteX10130" y="connsiteY10130"/>
                  </a:cxn>
                  <a:cxn ang="0">
                    <a:pos x="connsiteX10131" y="connsiteY10131"/>
                  </a:cxn>
                  <a:cxn ang="0">
                    <a:pos x="connsiteX10132" y="connsiteY10132"/>
                  </a:cxn>
                  <a:cxn ang="0">
                    <a:pos x="connsiteX10133" y="connsiteY10133"/>
                  </a:cxn>
                  <a:cxn ang="0">
                    <a:pos x="connsiteX10134" y="connsiteY10134"/>
                  </a:cxn>
                  <a:cxn ang="0">
                    <a:pos x="connsiteX10135" y="connsiteY10135"/>
                  </a:cxn>
                  <a:cxn ang="0">
                    <a:pos x="connsiteX10136" y="connsiteY10136"/>
                  </a:cxn>
                  <a:cxn ang="0">
                    <a:pos x="connsiteX10137" y="connsiteY10137"/>
                  </a:cxn>
                  <a:cxn ang="0">
                    <a:pos x="connsiteX10138" y="connsiteY10138"/>
                  </a:cxn>
                  <a:cxn ang="0">
                    <a:pos x="connsiteX10139" y="connsiteY10139"/>
                  </a:cxn>
                  <a:cxn ang="0">
                    <a:pos x="connsiteX10140" y="connsiteY10140"/>
                  </a:cxn>
                  <a:cxn ang="0">
                    <a:pos x="connsiteX10141" y="connsiteY10141"/>
                  </a:cxn>
                  <a:cxn ang="0">
                    <a:pos x="connsiteX10142" y="connsiteY10142"/>
                  </a:cxn>
                  <a:cxn ang="0">
                    <a:pos x="connsiteX10143" y="connsiteY10143"/>
                  </a:cxn>
                  <a:cxn ang="0">
                    <a:pos x="connsiteX10144" y="connsiteY10144"/>
                  </a:cxn>
                  <a:cxn ang="0">
                    <a:pos x="connsiteX10145" y="connsiteY10145"/>
                  </a:cxn>
                  <a:cxn ang="0">
                    <a:pos x="connsiteX10146" y="connsiteY10146"/>
                  </a:cxn>
                  <a:cxn ang="0">
                    <a:pos x="connsiteX10147" y="connsiteY10147"/>
                  </a:cxn>
                  <a:cxn ang="0">
                    <a:pos x="connsiteX10148" y="connsiteY10148"/>
                  </a:cxn>
                  <a:cxn ang="0">
                    <a:pos x="connsiteX10149" y="connsiteY10149"/>
                  </a:cxn>
                  <a:cxn ang="0">
                    <a:pos x="connsiteX10150" y="connsiteY10150"/>
                  </a:cxn>
                  <a:cxn ang="0">
                    <a:pos x="connsiteX10151" y="connsiteY10151"/>
                  </a:cxn>
                  <a:cxn ang="0">
                    <a:pos x="connsiteX10152" y="connsiteY10152"/>
                  </a:cxn>
                  <a:cxn ang="0">
                    <a:pos x="connsiteX10153" y="connsiteY10153"/>
                  </a:cxn>
                  <a:cxn ang="0">
                    <a:pos x="connsiteX10154" y="connsiteY10154"/>
                  </a:cxn>
                  <a:cxn ang="0">
                    <a:pos x="connsiteX10155" y="connsiteY10155"/>
                  </a:cxn>
                  <a:cxn ang="0">
                    <a:pos x="connsiteX10156" y="connsiteY10156"/>
                  </a:cxn>
                  <a:cxn ang="0">
                    <a:pos x="connsiteX10157" y="connsiteY10157"/>
                  </a:cxn>
                  <a:cxn ang="0">
                    <a:pos x="connsiteX10158" y="connsiteY10158"/>
                  </a:cxn>
                  <a:cxn ang="0">
                    <a:pos x="connsiteX10159" y="connsiteY10159"/>
                  </a:cxn>
                  <a:cxn ang="0">
                    <a:pos x="connsiteX10160" y="connsiteY10160"/>
                  </a:cxn>
                  <a:cxn ang="0">
                    <a:pos x="connsiteX10161" y="connsiteY10161"/>
                  </a:cxn>
                  <a:cxn ang="0">
                    <a:pos x="connsiteX10162" y="connsiteY10162"/>
                  </a:cxn>
                  <a:cxn ang="0">
                    <a:pos x="connsiteX10163" y="connsiteY10163"/>
                  </a:cxn>
                  <a:cxn ang="0">
                    <a:pos x="connsiteX10164" y="connsiteY10164"/>
                  </a:cxn>
                  <a:cxn ang="0">
                    <a:pos x="connsiteX10165" y="connsiteY10165"/>
                  </a:cxn>
                  <a:cxn ang="0">
                    <a:pos x="connsiteX10166" y="connsiteY10166"/>
                  </a:cxn>
                  <a:cxn ang="0">
                    <a:pos x="connsiteX10167" y="connsiteY10167"/>
                  </a:cxn>
                  <a:cxn ang="0">
                    <a:pos x="connsiteX10168" y="connsiteY10168"/>
                  </a:cxn>
                  <a:cxn ang="0">
                    <a:pos x="connsiteX10169" y="connsiteY10169"/>
                  </a:cxn>
                  <a:cxn ang="0">
                    <a:pos x="connsiteX10170" y="connsiteY10170"/>
                  </a:cxn>
                  <a:cxn ang="0">
                    <a:pos x="connsiteX10171" y="connsiteY10171"/>
                  </a:cxn>
                  <a:cxn ang="0">
                    <a:pos x="connsiteX10172" y="connsiteY10172"/>
                  </a:cxn>
                  <a:cxn ang="0">
                    <a:pos x="connsiteX10173" y="connsiteY10173"/>
                  </a:cxn>
                  <a:cxn ang="0">
                    <a:pos x="connsiteX10174" y="connsiteY10174"/>
                  </a:cxn>
                  <a:cxn ang="0">
                    <a:pos x="connsiteX10175" y="connsiteY10175"/>
                  </a:cxn>
                  <a:cxn ang="0">
                    <a:pos x="connsiteX10176" y="connsiteY10176"/>
                  </a:cxn>
                  <a:cxn ang="0">
                    <a:pos x="connsiteX10177" y="connsiteY10177"/>
                  </a:cxn>
                  <a:cxn ang="0">
                    <a:pos x="connsiteX10178" y="connsiteY10178"/>
                  </a:cxn>
                  <a:cxn ang="0">
                    <a:pos x="connsiteX10179" y="connsiteY10179"/>
                  </a:cxn>
                  <a:cxn ang="0">
                    <a:pos x="connsiteX10180" y="connsiteY10180"/>
                  </a:cxn>
                  <a:cxn ang="0">
                    <a:pos x="connsiteX10181" y="connsiteY10181"/>
                  </a:cxn>
                  <a:cxn ang="0">
                    <a:pos x="connsiteX10182" y="connsiteY10182"/>
                  </a:cxn>
                  <a:cxn ang="0">
                    <a:pos x="connsiteX10183" y="connsiteY10183"/>
                  </a:cxn>
                  <a:cxn ang="0">
                    <a:pos x="connsiteX10184" y="connsiteY10184"/>
                  </a:cxn>
                  <a:cxn ang="0">
                    <a:pos x="connsiteX10185" y="connsiteY10185"/>
                  </a:cxn>
                  <a:cxn ang="0">
                    <a:pos x="connsiteX10186" y="connsiteY10186"/>
                  </a:cxn>
                  <a:cxn ang="0">
                    <a:pos x="connsiteX10187" y="connsiteY10187"/>
                  </a:cxn>
                  <a:cxn ang="0">
                    <a:pos x="connsiteX10188" y="connsiteY10188"/>
                  </a:cxn>
                  <a:cxn ang="0">
                    <a:pos x="connsiteX10189" y="connsiteY10189"/>
                  </a:cxn>
                  <a:cxn ang="0">
                    <a:pos x="connsiteX10190" y="connsiteY10190"/>
                  </a:cxn>
                  <a:cxn ang="0">
                    <a:pos x="connsiteX10191" y="connsiteY10191"/>
                  </a:cxn>
                  <a:cxn ang="0">
                    <a:pos x="connsiteX10192" y="connsiteY10192"/>
                  </a:cxn>
                  <a:cxn ang="0">
                    <a:pos x="connsiteX10193" y="connsiteY10193"/>
                  </a:cxn>
                  <a:cxn ang="0">
                    <a:pos x="connsiteX10194" y="connsiteY10194"/>
                  </a:cxn>
                  <a:cxn ang="0">
                    <a:pos x="connsiteX10195" y="connsiteY10195"/>
                  </a:cxn>
                  <a:cxn ang="0">
                    <a:pos x="connsiteX10196" y="connsiteY10196"/>
                  </a:cxn>
                  <a:cxn ang="0">
                    <a:pos x="connsiteX10197" y="connsiteY10197"/>
                  </a:cxn>
                  <a:cxn ang="0">
                    <a:pos x="connsiteX10198" y="connsiteY10198"/>
                  </a:cxn>
                  <a:cxn ang="0">
                    <a:pos x="connsiteX10199" y="connsiteY10199"/>
                  </a:cxn>
                  <a:cxn ang="0">
                    <a:pos x="connsiteX10200" y="connsiteY10200"/>
                  </a:cxn>
                  <a:cxn ang="0">
                    <a:pos x="connsiteX10201" y="connsiteY10201"/>
                  </a:cxn>
                  <a:cxn ang="0">
                    <a:pos x="connsiteX10202" y="connsiteY10202"/>
                  </a:cxn>
                  <a:cxn ang="0">
                    <a:pos x="connsiteX10203" y="connsiteY10203"/>
                  </a:cxn>
                  <a:cxn ang="0">
                    <a:pos x="connsiteX10204" y="connsiteY10204"/>
                  </a:cxn>
                  <a:cxn ang="0">
                    <a:pos x="connsiteX10205" y="connsiteY10205"/>
                  </a:cxn>
                  <a:cxn ang="0">
                    <a:pos x="connsiteX10206" y="connsiteY10206"/>
                  </a:cxn>
                  <a:cxn ang="0">
                    <a:pos x="connsiteX10207" y="connsiteY10207"/>
                  </a:cxn>
                  <a:cxn ang="0">
                    <a:pos x="connsiteX10208" y="connsiteY10208"/>
                  </a:cxn>
                  <a:cxn ang="0">
                    <a:pos x="connsiteX10209" y="connsiteY10209"/>
                  </a:cxn>
                  <a:cxn ang="0">
                    <a:pos x="connsiteX10210" y="connsiteY10210"/>
                  </a:cxn>
                  <a:cxn ang="0">
                    <a:pos x="connsiteX10211" y="connsiteY10211"/>
                  </a:cxn>
                  <a:cxn ang="0">
                    <a:pos x="connsiteX10212" y="connsiteY10212"/>
                  </a:cxn>
                  <a:cxn ang="0">
                    <a:pos x="connsiteX10213" y="connsiteY10213"/>
                  </a:cxn>
                  <a:cxn ang="0">
                    <a:pos x="connsiteX10214" y="connsiteY10214"/>
                  </a:cxn>
                  <a:cxn ang="0">
                    <a:pos x="connsiteX10215" y="connsiteY10215"/>
                  </a:cxn>
                  <a:cxn ang="0">
                    <a:pos x="connsiteX10216" y="connsiteY10216"/>
                  </a:cxn>
                  <a:cxn ang="0">
                    <a:pos x="connsiteX10217" y="connsiteY10217"/>
                  </a:cxn>
                  <a:cxn ang="0">
                    <a:pos x="connsiteX10218" y="connsiteY10218"/>
                  </a:cxn>
                  <a:cxn ang="0">
                    <a:pos x="connsiteX10219" y="connsiteY10219"/>
                  </a:cxn>
                  <a:cxn ang="0">
                    <a:pos x="connsiteX10220" y="connsiteY10220"/>
                  </a:cxn>
                  <a:cxn ang="0">
                    <a:pos x="connsiteX10221" y="connsiteY10221"/>
                  </a:cxn>
                  <a:cxn ang="0">
                    <a:pos x="connsiteX10222" y="connsiteY10222"/>
                  </a:cxn>
                  <a:cxn ang="0">
                    <a:pos x="connsiteX10223" y="connsiteY10223"/>
                  </a:cxn>
                  <a:cxn ang="0">
                    <a:pos x="connsiteX10224" y="connsiteY10224"/>
                  </a:cxn>
                  <a:cxn ang="0">
                    <a:pos x="connsiteX10225" y="connsiteY10225"/>
                  </a:cxn>
                  <a:cxn ang="0">
                    <a:pos x="connsiteX10226" y="connsiteY10226"/>
                  </a:cxn>
                  <a:cxn ang="0">
                    <a:pos x="connsiteX10227" y="connsiteY10227"/>
                  </a:cxn>
                  <a:cxn ang="0">
                    <a:pos x="connsiteX10228" y="connsiteY10228"/>
                  </a:cxn>
                  <a:cxn ang="0">
                    <a:pos x="connsiteX10229" y="connsiteY10229"/>
                  </a:cxn>
                  <a:cxn ang="0">
                    <a:pos x="connsiteX10230" y="connsiteY10230"/>
                  </a:cxn>
                  <a:cxn ang="0">
                    <a:pos x="connsiteX10231" y="connsiteY10231"/>
                  </a:cxn>
                  <a:cxn ang="0">
                    <a:pos x="connsiteX10232" y="connsiteY10232"/>
                  </a:cxn>
                  <a:cxn ang="0">
                    <a:pos x="connsiteX10233" y="connsiteY10233"/>
                  </a:cxn>
                  <a:cxn ang="0">
                    <a:pos x="connsiteX10234" y="connsiteY10234"/>
                  </a:cxn>
                  <a:cxn ang="0">
                    <a:pos x="connsiteX10235" y="connsiteY10235"/>
                  </a:cxn>
                  <a:cxn ang="0">
                    <a:pos x="connsiteX10236" y="connsiteY10236"/>
                  </a:cxn>
                  <a:cxn ang="0">
                    <a:pos x="connsiteX10237" y="connsiteY10237"/>
                  </a:cxn>
                  <a:cxn ang="0">
                    <a:pos x="connsiteX10238" y="connsiteY10238"/>
                  </a:cxn>
                  <a:cxn ang="0">
                    <a:pos x="connsiteX10239" y="connsiteY10239"/>
                  </a:cxn>
                  <a:cxn ang="0">
                    <a:pos x="connsiteX10240" y="connsiteY10240"/>
                  </a:cxn>
                  <a:cxn ang="0">
                    <a:pos x="connsiteX10241" y="connsiteY10241"/>
                  </a:cxn>
                  <a:cxn ang="0">
                    <a:pos x="connsiteX10242" y="connsiteY10242"/>
                  </a:cxn>
                  <a:cxn ang="0">
                    <a:pos x="connsiteX10243" y="connsiteY10243"/>
                  </a:cxn>
                  <a:cxn ang="0">
                    <a:pos x="connsiteX10244" y="connsiteY10244"/>
                  </a:cxn>
                  <a:cxn ang="0">
                    <a:pos x="connsiteX10245" y="connsiteY10245"/>
                  </a:cxn>
                  <a:cxn ang="0">
                    <a:pos x="connsiteX10246" y="connsiteY10246"/>
                  </a:cxn>
                  <a:cxn ang="0">
                    <a:pos x="connsiteX10247" y="connsiteY10247"/>
                  </a:cxn>
                  <a:cxn ang="0">
                    <a:pos x="connsiteX10248" y="connsiteY10248"/>
                  </a:cxn>
                  <a:cxn ang="0">
                    <a:pos x="connsiteX10249" y="connsiteY10249"/>
                  </a:cxn>
                  <a:cxn ang="0">
                    <a:pos x="connsiteX10250" y="connsiteY10250"/>
                  </a:cxn>
                  <a:cxn ang="0">
                    <a:pos x="connsiteX10251" y="connsiteY10251"/>
                  </a:cxn>
                  <a:cxn ang="0">
                    <a:pos x="connsiteX10252" y="connsiteY10252"/>
                  </a:cxn>
                  <a:cxn ang="0">
                    <a:pos x="connsiteX10253" y="connsiteY10253"/>
                  </a:cxn>
                  <a:cxn ang="0">
                    <a:pos x="connsiteX10254" y="connsiteY10254"/>
                  </a:cxn>
                  <a:cxn ang="0">
                    <a:pos x="connsiteX10255" y="connsiteY10255"/>
                  </a:cxn>
                  <a:cxn ang="0">
                    <a:pos x="connsiteX10256" y="connsiteY10256"/>
                  </a:cxn>
                  <a:cxn ang="0">
                    <a:pos x="connsiteX10257" y="connsiteY10257"/>
                  </a:cxn>
                  <a:cxn ang="0">
                    <a:pos x="connsiteX10258" y="connsiteY10258"/>
                  </a:cxn>
                  <a:cxn ang="0">
                    <a:pos x="connsiteX10259" y="connsiteY10259"/>
                  </a:cxn>
                  <a:cxn ang="0">
                    <a:pos x="connsiteX10260" y="connsiteY10260"/>
                  </a:cxn>
                  <a:cxn ang="0">
                    <a:pos x="connsiteX10261" y="connsiteY10261"/>
                  </a:cxn>
                  <a:cxn ang="0">
                    <a:pos x="connsiteX10262" y="connsiteY10262"/>
                  </a:cxn>
                  <a:cxn ang="0">
                    <a:pos x="connsiteX10263" y="connsiteY10263"/>
                  </a:cxn>
                  <a:cxn ang="0">
                    <a:pos x="connsiteX10264" y="connsiteY10264"/>
                  </a:cxn>
                  <a:cxn ang="0">
                    <a:pos x="connsiteX10265" y="connsiteY10265"/>
                  </a:cxn>
                  <a:cxn ang="0">
                    <a:pos x="connsiteX10266" y="connsiteY10266"/>
                  </a:cxn>
                  <a:cxn ang="0">
                    <a:pos x="connsiteX10267" y="connsiteY10267"/>
                  </a:cxn>
                  <a:cxn ang="0">
                    <a:pos x="connsiteX10268" y="connsiteY10268"/>
                  </a:cxn>
                  <a:cxn ang="0">
                    <a:pos x="connsiteX10269" y="connsiteY10269"/>
                  </a:cxn>
                  <a:cxn ang="0">
                    <a:pos x="connsiteX10270" y="connsiteY10270"/>
                  </a:cxn>
                  <a:cxn ang="0">
                    <a:pos x="connsiteX10271" y="connsiteY10271"/>
                  </a:cxn>
                  <a:cxn ang="0">
                    <a:pos x="connsiteX10272" y="connsiteY10272"/>
                  </a:cxn>
                  <a:cxn ang="0">
                    <a:pos x="connsiteX10273" y="connsiteY10273"/>
                  </a:cxn>
                  <a:cxn ang="0">
                    <a:pos x="connsiteX10274" y="connsiteY10274"/>
                  </a:cxn>
                  <a:cxn ang="0">
                    <a:pos x="connsiteX10275" y="connsiteY10275"/>
                  </a:cxn>
                  <a:cxn ang="0">
                    <a:pos x="connsiteX10276" y="connsiteY10276"/>
                  </a:cxn>
                  <a:cxn ang="0">
                    <a:pos x="connsiteX10277" y="connsiteY10277"/>
                  </a:cxn>
                  <a:cxn ang="0">
                    <a:pos x="connsiteX10278" y="connsiteY10278"/>
                  </a:cxn>
                  <a:cxn ang="0">
                    <a:pos x="connsiteX10279" y="connsiteY10279"/>
                  </a:cxn>
                  <a:cxn ang="0">
                    <a:pos x="connsiteX10280" y="connsiteY10280"/>
                  </a:cxn>
                  <a:cxn ang="0">
                    <a:pos x="connsiteX10281" y="connsiteY10281"/>
                  </a:cxn>
                  <a:cxn ang="0">
                    <a:pos x="connsiteX10282" y="connsiteY10282"/>
                  </a:cxn>
                  <a:cxn ang="0">
                    <a:pos x="connsiteX10283" y="connsiteY10283"/>
                  </a:cxn>
                  <a:cxn ang="0">
                    <a:pos x="connsiteX10284" y="connsiteY10284"/>
                  </a:cxn>
                  <a:cxn ang="0">
                    <a:pos x="connsiteX10285" y="connsiteY10285"/>
                  </a:cxn>
                  <a:cxn ang="0">
                    <a:pos x="connsiteX10286" y="connsiteY10286"/>
                  </a:cxn>
                  <a:cxn ang="0">
                    <a:pos x="connsiteX10287" y="connsiteY10287"/>
                  </a:cxn>
                  <a:cxn ang="0">
                    <a:pos x="connsiteX10288" y="connsiteY10288"/>
                  </a:cxn>
                  <a:cxn ang="0">
                    <a:pos x="connsiteX10289" y="connsiteY10289"/>
                  </a:cxn>
                  <a:cxn ang="0">
                    <a:pos x="connsiteX10290" y="connsiteY10290"/>
                  </a:cxn>
                  <a:cxn ang="0">
                    <a:pos x="connsiteX10291" y="connsiteY10291"/>
                  </a:cxn>
                  <a:cxn ang="0">
                    <a:pos x="connsiteX10292" y="connsiteY10292"/>
                  </a:cxn>
                  <a:cxn ang="0">
                    <a:pos x="connsiteX10293" y="connsiteY10293"/>
                  </a:cxn>
                  <a:cxn ang="0">
                    <a:pos x="connsiteX10294" y="connsiteY10294"/>
                  </a:cxn>
                  <a:cxn ang="0">
                    <a:pos x="connsiteX10295" y="connsiteY10295"/>
                  </a:cxn>
                  <a:cxn ang="0">
                    <a:pos x="connsiteX10296" y="connsiteY10296"/>
                  </a:cxn>
                  <a:cxn ang="0">
                    <a:pos x="connsiteX10297" y="connsiteY10297"/>
                  </a:cxn>
                  <a:cxn ang="0">
                    <a:pos x="connsiteX10298" y="connsiteY10298"/>
                  </a:cxn>
                  <a:cxn ang="0">
                    <a:pos x="connsiteX10299" y="connsiteY10299"/>
                  </a:cxn>
                  <a:cxn ang="0">
                    <a:pos x="connsiteX10300" y="connsiteY10300"/>
                  </a:cxn>
                  <a:cxn ang="0">
                    <a:pos x="connsiteX10301" y="connsiteY10301"/>
                  </a:cxn>
                  <a:cxn ang="0">
                    <a:pos x="connsiteX10302" y="connsiteY10302"/>
                  </a:cxn>
                  <a:cxn ang="0">
                    <a:pos x="connsiteX10303" y="connsiteY10303"/>
                  </a:cxn>
                  <a:cxn ang="0">
                    <a:pos x="connsiteX10304" y="connsiteY10304"/>
                  </a:cxn>
                  <a:cxn ang="0">
                    <a:pos x="connsiteX10305" y="connsiteY10305"/>
                  </a:cxn>
                  <a:cxn ang="0">
                    <a:pos x="connsiteX10306" y="connsiteY10306"/>
                  </a:cxn>
                  <a:cxn ang="0">
                    <a:pos x="connsiteX10307" y="connsiteY10307"/>
                  </a:cxn>
                  <a:cxn ang="0">
                    <a:pos x="connsiteX10308" y="connsiteY10308"/>
                  </a:cxn>
                  <a:cxn ang="0">
                    <a:pos x="connsiteX10309" y="connsiteY10309"/>
                  </a:cxn>
                  <a:cxn ang="0">
                    <a:pos x="connsiteX10310" y="connsiteY10310"/>
                  </a:cxn>
                  <a:cxn ang="0">
                    <a:pos x="connsiteX10311" y="connsiteY10311"/>
                  </a:cxn>
                  <a:cxn ang="0">
                    <a:pos x="connsiteX10312" y="connsiteY10312"/>
                  </a:cxn>
                  <a:cxn ang="0">
                    <a:pos x="connsiteX10313" y="connsiteY10313"/>
                  </a:cxn>
                  <a:cxn ang="0">
                    <a:pos x="connsiteX10314" y="connsiteY10314"/>
                  </a:cxn>
                  <a:cxn ang="0">
                    <a:pos x="connsiteX10315" y="connsiteY10315"/>
                  </a:cxn>
                  <a:cxn ang="0">
                    <a:pos x="connsiteX10316" y="connsiteY10316"/>
                  </a:cxn>
                  <a:cxn ang="0">
                    <a:pos x="connsiteX10317" y="connsiteY10317"/>
                  </a:cxn>
                  <a:cxn ang="0">
                    <a:pos x="connsiteX10318" y="connsiteY10318"/>
                  </a:cxn>
                  <a:cxn ang="0">
                    <a:pos x="connsiteX10319" y="connsiteY10319"/>
                  </a:cxn>
                  <a:cxn ang="0">
                    <a:pos x="connsiteX10320" y="connsiteY10320"/>
                  </a:cxn>
                  <a:cxn ang="0">
                    <a:pos x="connsiteX10321" y="connsiteY10321"/>
                  </a:cxn>
                  <a:cxn ang="0">
                    <a:pos x="connsiteX10322" y="connsiteY10322"/>
                  </a:cxn>
                  <a:cxn ang="0">
                    <a:pos x="connsiteX10323" y="connsiteY10323"/>
                  </a:cxn>
                  <a:cxn ang="0">
                    <a:pos x="connsiteX10324" y="connsiteY10324"/>
                  </a:cxn>
                  <a:cxn ang="0">
                    <a:pos x="connsiteX10325" y="connsiteY10325"/>
                  </a:cxn>
                  <a:cxn ang="0">
                    <a:pos x="connsiteX10326" y="connsiteY10326"/>
                  </a:cxn>
                  <a:cxn ang="0">
                    <a:pos x="connsiteX10327" y="connsiteY10327"/>
                  </a:cxn>
                  <a:cxn ang="0">
                    <a:pos x="connsiteX10328" y="connsiteY10328"/>
                  </a:cxn>
                  <a:cxn ang="0">
                    <a:pos x="connsiteX10329" y="connsiteY10329"/>
                  </a:cxn>
                  <a:cxn ang="0">
                    <a:pos x="connsiteX10330" y="connsiteY10330"/>
                  </a:cxn>
                  <a:cxn ang="0">
                    <a:pos x="connsiteX10331" y="connsiteY10331"/>
                  </a:cxn>
                  <a:cxn ang="0">
                    <a:pos x="connsiteX10332" y="connsiteY10332"/>
                  </a:cxn>
                  <a:cxn ang="0">
                    <a:pos x="connsiteX10333" y="connsiteY10333"/>
                  </a:cxn>
                  <a:cxn ang="0">
                    <a:pos x="connsiteX10334" y="connsiteY10334"/>
                  </a:cxn>
                  <a:cxn ang="0">
                    <a:pos x="connsiteX10335" y="connsiteY10335"/>
                  </a:cxn>
                  <a:cxn ang="0">
                    <a:pos x="connsiteX10336" y="connsiteY10336"/>
                  </a:cxn>
                  <a:cxn ang="0">
                    <a:pos x="connsiteX10337" y="connsiteY10337"/>
                  </a:cxn>
                  <a:cxn ang="0">
                    <a:pos x="connsiteX10338" y="connsiteY10338"/>
                  </a:cxn>
                  <a:cxn ang="0">
                    <a:pos x="connsiteX10339" y="connsiteY10339"/>
                  </a:cxn>
                  <a:cxn ang="0">
                    <a:pos x="connsiteX10340" y="connsiteY10340"/>
                  </a:cxn>
                  <a:cxn ang="0">
                    <a:pos x="connsiteX10341" y="connsiteY10341"/>
                  </a:cxn>
                  <a:cxn ang="0">
                    <a:pos x="connsiteX10342" y="connsiteY10342"/>
                  </a:cxn>
                  <a:cxn ang="0">
                    <a:pos x="connsiteX10343" y="connsiteY10343"/>
                  </a:cxn>
                  <a:cxn ang="0">
                    <a:pos x="connsiteX10344" y="connsiteY10344"/>
                  </a:cxn>
                  <a:cxn ang="0">
                    <a:pos x="connsiteX10345" y="connsiteY10345"/>
                  </a:cxn>
                  <a:cxn ang="0">
                    <a:pos x="connsiteX10346" y="connsiteY10346"/>
                  </a:cxn>
                  <a:cxn ang="0">
                    <a:pos x="connsiteX10347" y="connsiteY10347"/>
                  </a:cxn>
                  <a:cxn ang="0">
                    <a:pos x="connsiteX10348" y="connsiteY10348"/>
                  </a:cxn>
                  <a:cxn ang="0">
                    <a:pos x="connsiteX10349" y="connsiteY10349"/>
                  </a:cxn>
                  <a:cxn ang="0">
                    <a:pos x="connsiteX10350" y="connsiteY10350"/>
                  </a:cxn>
                  <a:cxn ang="0">
                    <a:pos x="connsiteX10351" y="connsiteY10351"/>
                  </a:cxn>
                  <a:cxn ang="0">
                    <a:pos x="connsiteX10352" y="connsiteY10352"/>
                  </a:cxn>
                  <a:cxn ang="0">
                    <a:pos x="connsiteX10353" y="connsiteY10353"/>
                  </a:cxn>
                  <a:cxn ang="0">
                    <a:pos x="connsiteX10354" y="connsiteY10354"/>
                  </a:cxn>
                  <a:cxn ang="0">
                    <a:pos x="connsiteX10355" y="connsiteY10355"/>
                  </a:cxn>
                  <a:cxn ang="0">
                    <a:pos x="connsiteX10356" y="connsiteY10356"/>
                  </a:cxn>
                  <a:cxn ang="0">
                    <a:pos x="connsiteX10357" y="connsiteY10357"/>
                  </a:cxn>
                  <a:cxn ang="0">
                    <a:pos x="connsiteX10358" y="connsiteY10358"/>
                  </a:cxn>
                  <a:cxn ang="0">
                    <a:pos x="connsiteX10359" y="connsiteY10359"/>
                  </a:cxn>
                  <a:cxn ang="0">
                    <a:pos x="connsiteX10360" y="connsiteY10360"/>
                  </a:cxn>
                  <a:cxn ang="0">
                    <a:pos x="connsiteX10361" y="connsiteY10361"/>
                  </a:cxn>
                  <a:cxn ang="0">
                    <a:pos x="connsiteX10362" y="connsiteY10362"/>
                  </a:cxn>
                  <a:cxn ang="0">
                    <a:pos x="connsiteX10363" y="connsiteY10363"/>
                  </a:cxn>
                  <a:cxn ang="0">
                    <a:pos x="connsiteX10364" y="connsiteY10364"/>
                  </a:cxn>
                  <a:cxn ang="0">
                    <a:pos x="connsiteX10365" y="connsiteY10365"/>
                  </a:cxn>
                  <a:cxn ang="0">
                    <a:pos x="connsiteX10366" y="connsiteY10366"/>
                  </a:cxn>
                  <a:cxn ang="0">
                    <a:pos x="connsiteX10367" y="connsiteY10367"/>
                  </a:cxn>
                  <a:cxn ang="0">
                    <a:pos x="connsiteX10368" y="connsiteY10368"/>
                  </a:cxn>
                  <a:cxn ang="0">
                    <a:pos x="connsiteX10369" y="connsiteY10369"/>
                  </a:cxn>
                  <a:cxn ang="0">
                    <a:pos x="connsiteX10370" y="connsiteY10370"/>
                  </a:cxn>
                  <a:cxn ang="0">
                    <a:pos x="connsiteX10371" y="connsiteY10371"/>
                  </a:cxn>
                  <a:cxn ang="0">
                    <a:pos x="connsiteX10372" y="connsiteY10372"/>
                  </a:cxn>
                  <a:cxn ang="0">
                    <a:pos x="connsiteX10373" y="connsiteY10373"/>
                  </a:cxn>
                  <a:cxn ang="0">
                    <a:pos x="connsiteX10374" y="connsiteY10374"/>
                  </a:cxn>
                  <a:cxn ang="0">
                    <a:pos x="connsiteX10375" y="connsiteY10375"/>
                  </a:cxn>
                  <a:cxn ang="0">
                    <a:pos x="connsiteX10376" y="connsiteY10376"/>
                  </a:cxn>
                  <a:cxn ang="0">
                    <a:pos x="connsiteX10377" y="connsiteY10377"/>
                  </a:cxn>
                  <a:cxn ang="0">
                    <a:pos x="connsiteX10378" y="connsiteY10378"/>
                  </a:cxn>
                  <a:cxn ang="0">
                    <a:pos x="connsiteX10379" y="connsiteY10379"/>
                  </a:cxn>
                  <a:cxn ang="0">
                    <a:pos x="connsiteX10380" y="connsiteY10380"/>
                  </a:cxn>
                  <a:cxn ang="0">
                    <a:pos x="connsiteX10381" y="connsiteY10381"/>
                  </a:cxn>
                  <a:cxn ang="0">
                    <a:pos x="connsiteX10382" y="connsiteY10382"/>
                  </a:cxn>
                  <a:cxn ang="0">
                    <a:pos x="connsiteX10383" y="connsiteY10383"/>
                  </a:cxn>
                  <a:cxn ang="0">
                    <a:pos x="connsiteX10384" y="connsiteY10384"/>
                  </a:cxn>
                  <a:cxn ang="0">
                    <a:pos x="connsiteX10385" y="connsiteY10385"/>
                  </a:cxn>
                  <a:cxn ang="0">
                    <a:pos x="connsiteX10386" y="connsiteY10386"/>
                  </a:cxn>
                  <a:cxn ang="0">
                    <a:pos x="connsiteX10387" y="connsiteY10387"/>
                  </a:cxn>
                  <a:cxn ang="0">
                    <a:pos x="connsiteX10388" y="connsiteY10388"/>
                  </a:cxn>
                  <a:cxn ang="0">
                    <a:pos x="connsiteX10389" y="connsiteY10389"/>
                  </a:cxn>
                  <a:cxn ang="0">
                    <a:pos x="connsiteX10390" y="connsiteY10390"/>
                  </a:cxn>
                  <a:cxn ang="0">
                    <a:pos x="connsiteX10391" y="connsiteY10391"/>
                  </a:cxn>
                  <a:cxn ang="0">
                    <a:pos x="connsiteX10392" y="connsiteY10392"/>
                  </a:cxn>
                  <a:cxn ang="0">
                    <a:pos x="connsiteX10393" y="connsiteY10393"/>
                  </a:cxn>
                  <a:cxn ang="0">
                    <a:pos x="connsiteX10394" y="connsiteY10394"/>
                  </a:cxn>
                  <a:cxn ang="0">
                    <a:pos x="connsiteX10395" y="connsiteY10395"/>
                  </a:cxn>
                  <a:cxn ang="0">
                    <a:pos x="connsiteX10396" y="connsiteY10396"/>
                  </a:cxn>
                  <a:cxn ang="0">
                    <a:pos x="connsiteX10397" y="connsiteY10397"/>
                  </a:cxn>
                  <a:cxn ang="0">
                    <a:pos x="connsiteX10398" y="connsiteY10398"/>
                  </a:cxn>
                  <a:cxn ang="0">
                    <a:pos x="connsiteX10399" y="connsiteY10399"/>
                  </a:cxn>
                  <a:cxn ang="0">
                    <a:pos x="connsiteX10400" y="connsiteY10400"/>
                  </a:cxn>
                  <a:cxn ang="0">
                    <a:pos x="connsiteX10401" y="connsiteY10401"/>
                  </a:cxn>
                  <a:cxn ang="0">
                    <a:pos x="connsiteX10402" y="connsiteY10402"/>
                  </a:cxn>
                  <a:cxn ang="0">
                    <a:pos x="connsiteX10403" y="connsiteY10403"/>
                  </a:cxn>
                  <a:cxn ang="0">
                    <a:pos x="connsiteX10404" y="connsiteY10404"/>
                  </a:cxn>
                  <a:cxn ang="0">
                    <a:pos x="connsiteX10405" y="connsiteY10405"/>
                  </a:cxn>
                  <a:cxn ang="0">
                    <a:pos x="connsiteX10406" y="connsiteY10406"/>
                  </a:cxn>
                  <a:cxn ang="0">
                    <a:pos x="connsiteX10407" y="connsiteY10407"/>
                  </a:cxn>
                  <a:cxn ang="0">
                    <a:pos x="connsiteX10408" y="connsiteY10408"/>
                  </a:cxn>
                  <a:cxn ang="0">
                    <a:pos x="connsiteX10409" y="connsiteY10409"/>
                  </a:cxn>
                  <a:cxn ang="0">
                    <a:pos x="connsiteX10410" y="connsiteY10410"/>
                  </a:cxn>
                  <a:cxn ang="0">
                    <a:pos x="connsiteX10411" y="connsiteY10411"/>
                  </a:cxn>
                  <a:cxn ang="0">
                    <a:pos x="connsiteX10412" y="connsiteY10412"/>
                  </a:cxn>
                  <a:cxn ang="0">
                    <a:pos x="connsiteX10413" y="connsiteY10413"/>
                  </a:cxn>
                  <a:cxn ang="0">
                    <a:pos x="connsiteX10414" y="connsiteY10414"/>
                  </a:cxn>
                  <a:cxn ang="0">
                    <a:pos x="connsiteX10415" y="connsiteY10415"/>
                  </a:cxn>
                  <a:cxn ang="0">
                    <a:pos x="connsiteX10416" y="connsiteY10416"/>
                  </a:cxn>
                  <a:cxn ang="0">
                    <a:pos x="connsiteX10417" y="connsiteY10417"/>
                  </a:cxn>
                  <a:cxn ang="0">
                    <a:pos x="connsiteX10418" y="connsiteY10418"/>
                  </a:cxn>
                  <a:cxn ang="0">
                    <a:pos x="connsiteX10419" y="connsiteY10419"/>
                  </a:cxn>
                  <a:cxn ang="0">
                    <a:pos x="connsiteX10420" y="connsiteY10420"/>
                  </a:cxn>
                  <a:cxn ang="0">
                    <a:pos x="connsiteX10421" y="connsiteY10421"/>
                  </a:cxn>
                  <a:cxn ang="0">
                    <a:pos x="connsiteX10422" y="connsiteY10422"/>
                  </a:cxn>
                  <a:cxn ang="0">
                    <a:pos x="connsiteX10423" y="connsiteY10423"/>
                  </a:cxn>
                  <a:cxn ang="0">
                    <a:pos x="connsiteX10424" y="connsiteY10424"/>
                  </a:cxn>
                  <a:cxn ang="0">
                    <a:pos x="connsiteX10425" y="connsiteY10425"/>
                  </a:cxn>
                  <a:cxn ang="0">
                    <a:pos x="connsiteX10426" y="connsiteY10426"/>
                  </a:cxn>
                  <a:cxn ang="0">
                    <a:pos x="connsiteX10427" y="connsiteY10427"/>
                  </a:cxn>
                  <a:cxn ang="0">
                    <a:pos x="connsiteX10428" y="connsiteY10428"/>
                  </a:cxn>
                  <a:cxn ang="0">
                    <a:pos x="connsiteX10429" y="connsiteY10429"/>
                  </a:cxn>
                  <a:cxn ang="0">
                    <a:pos x="connsiteX10430" y="connsiteY10430"/>
                  </a:cxn>
                  <a:cxn ang="0">
                    <a:pos x="connsiteX10431" y="connsiteY10431"/>
                  </a:cxn>
                  <a:cxn ang="0">
                    <a:pos x="connsiteX10432" y="connsiteY10432"/>
                  </a:cxn>
                  <a:cxn ang="0">
                    <a:pos x="connsiteX10433" y="connsiteY10433"/>
                  </a:cxn>
                  <a:cxn ang="0">
                    <a:pos x="connsiteX10434" y="connsiteY10434"/>
                  </a:cxn>
                  <a:cxn ang="0">
                    <a:pos x="connsiteX10435" y="connsiteY10435"/>
                  </a:cxn>
                  <a:cxn ang="0">
                    <a:pos x="connsiteX10436" y="connsiteY10436"/>
                  </a:cxn>
                  <a:cxn ang="0">
                    <a:pos x="connsiteX10437" y="connsiteY10437"/>
                  </a:cxn>
                  <a:cxn ang="0">
                    <a:pos x="connsiteX10438" y="connsiteY10438"/>
                  </a:cxn>
                  <a:cxn ang="0">
                    <a:pos x="connsiteX10439" y="connsiteY10439"/>
                  </a:cxn>
                  <a:cxn ang="0">
                    <a:pos x="connsiteX10440" y="connsiteY10440"/>
                  </a:cxn>
                  <a:cxn ang="0">
                    <a:pos x="connsiteX10441" y="connsiteY10441"/>
                  </a:cxn>
                  <a:cxn ang="0">
                    <a:pos x="connsiteX10442" y="connsiteY10442"/>
                  </a:cxn>
                  <a:cxn ang="0">
                    <a:pos x="connsiteX10443" y="connsiteY10443"/>
                  </a:cxn>
                  <a:cxn ang="0">
                    <a:pos x="connsiteX10444" y="connsiteY10444"/>
                  </a:cxn>
                  <a:cxn ang="0">
                    <a:pos x="connsiteX10445" y="connsiteY10445"/>
                  </a:cxn>
                  <a:cxn ang="0">
                    <a:pos x="connsiteX10446" y="connsiteY10446"/>
                  </a:cxn>
                  <a:cxn ang="0">
                    <a:pos x="connsiteX10447" y="connsiteY10447"/>
                  </a:cxn>
                  <a:cxn ang="0">
                    <a:pos x="connsiteX10448" y="connsiteY10448"/>
                  </a:cxn>
                  <a:cxn ang="0">
                    <a:pos x="connsiteX10449" y="connsiteY10449"/>
                  </a:cxn>
                  <a:cxn ang="0">
                    <a:pos x="connsiteX10450" y="connsiteY10450"/>
                  </a:cxn>
                  <a:cxn ang="0">
                    <a:pos x="connsiteX10451" y="connsiteY10451"/>
                  </a:cxn>
                  <a:cxn ang="0">
                    <a:pos x="connsiteX10452" y="connsiteY10452"/>
                  </a:cxn>
                  <a:cxn ang="0">
                    <a:pos x="connsiteX10453" y="connsiteY10453"/>
                  </a:cxn>
                  <a:cxn ang="0">
                    <a:pos x="connsiteX10454" y="connsiteY10454"/>
                  </a:cxn>
                  <a:cxn ang="0">
                    <a:pos x="connsiteX10455" y="connsiteY10455"/>
                  </a:cxn>
                  <a:cxn ang="0">
                    <a:pos x="connsiteX10456" y="connsiteY10456"/>
                  </a:cxn>
                  <a:cxn ang="0">
                    <a:pos x="connsiteX10457" y="connsiteY10457"/>
                  </a:cxn>
                  <a:cxn ang="0">
                    <a:pos x="connsiteX10458" y="connsiteY10458"/>
                  </a:cxn>
                  <a:cxn ang="0">
                    <a:pos x="connsiteX10459" y="connsiteY10459"/>
                  </a:cxn>
                  <a:cxn ang="0">
                    <a:pos x="connsiteX10460" y="connsiteY10460"/>
                  </a:cxn>
                  <a:cxn ang="0">
                    <a:pos x="connsiteX10461" y="connsiteY10461"/>
                  </a:cxn>
                  <a:cxn ang="0">
                    <a:pos x="connsiteX10462" y="connsiteY10462"/>
                  </a:cxn>
                  <a:cxn ang="0">
                    <a:pos x="connsiteX10463" y="connsiteY10463"/>
                  </a:cxn>
                  <a:cxn ang="0">
                    <a:pos x="connsiteX10464" y="connsiteY10464"/>
                  </a:cxn>
                  <a:cxn ang="0">
                    <a:pos x="connsiteX10465" y="connsiteY10465"/>
                  </a:cxn>
                  <a:cxn ang="0">
                    <a:pos x="connsiteX10466" y="connsiteY10466"/>
                  </a:cxn>
                  <a:cxn ang="0">
                    <a:pos x="connsiteX10467" y="connsiteY10467"/>
                  </a:cxn>
                  <a:cxn ang="0">
                    <a:pos x="connsiteX10468" y="connsiteY10468"/>
                  </a:cxn>
                  <a:cxn ang="0">
                    <a:pos x="connsiteX10469" y="connsiteY10469"/>
                  </a:cxn>
                  <a:cxn ang="0">
                    <a:pos x="connsiteX10470" y="connsiteY10470"/>
                  </a:cxn>
                  <a:cxn ang="0">
                    <a:pos x="connsiteX10471" y="connsiteY10471"/>
                  </a:cxn>
                  <a:cxn ang="0">
                    <a:pos x="connsiteX10472" y="connsiteY10472"/>
                  </a:cxn>
                  <a:cxn ang="0">
                    <a:pos x="connsiteX10473" y="connsiteY10473"/>
                  </a:cxn>
                  <a:cxn ang="0">
                    <a:pos x="connsiteX10474" y="connsiteY10474"/>
                  </a:cxn>
                  <a:cxn ang="0">
                    <a:pos x="connsiteX10475" y="connsiteY10475"/>
                  </a:cxn>
                  <a:cxn ang="0">
                    <a:pos x="connsiteX10476" y="connsiteY10476"/>
                  </a:cxn>
                  <a:cxn ang="0">
                    <a:pos x="connsiteX10477" y="connsiteY10477"/>
                  </a:cxn>
                  <a:cxn ang="0">
                    <a:pos x="connsiteX10478" y="connsiteY10478"/>
                  </a:cxn>
                  <a:cxn ang="0">
                    <a:pos x="connsiteX10479" y="connsiteY10479"/>
                  </a:cxn>
                  <a:cxn ang="0">
                    <a:pos x="connsiteX10480" y="connsiteY10480"/>
                  </a:cxn>
                  <a:cxn ang="0">
                    <a:pos x="connsiteX10481" y="connsiteY10481"/>
                  </a:cxn>
                  <a:cxn ang="0">
                    <a:pos x="connsiteX10482" y="connsiteY10482"/>
                  </a:cxn>
                  <a:cxn ang="0">
                    <a:pos x="connsiteX10483" y="connsiteY10483"/>
                  </a:cxn>
                  <a:cxn ang="0">
                    <a:pos x="connsiteX10484" y="connsiteY10484"/>
                  </a:cxn>
                  <a:cxn ang="0">
                    <a:pos x="connsiteX10485" y="connsiteY10485"/>
                  </a:cxn>
                  <a:cxn ang="0">
                    <a:pos x="connsiteX10486" y="connsiteY10486"/>
                  </a:cxn>
                  <a:cxn ang="0">
                    <a:pos x="connsiteX10487" y="connsiteY10487"/>
                  </a:cxn>
                  <a:cxn ang="0">
                    <a:pos x="connsiteX10488" y="connsiteY10488"/>
                  </a:cxn>
                  <a:cxn ang="0">
                    <a:pos x="connsiteX10489" y="connsiteY10489"/>
                  </a:cxn>
                  <a:cxn ang="0">
                    <a:pos x="connsiteX10490" y="connsiteY10490"/>
                  </a:cxn>
                  <a:cxn ang="0">
                    <a:pos x="connsiteX10491" y="connsiteY10491"/>
                  </a:cxn>
                  <a:cxn ang="0">
                    <a:pos x="connsiteX10492" y="connsiteY10492"/>
                  </a:cxn>
                  <a:cxn ang="0">
                    <a:pos x="connsiteX10493" y="connsiteY10493"/>
                  </a:cxn>
                  <a:cxn ang="0">
                    <a:pos x="connsiteX10494" y="connsiteY10494"/>
                  </a:cxn>
                  <a:cxn ang="0">
                    <a:pos x="connsiteX10495" y="connsiteY10495"/>
                  </a:cxn>
                  <a:cxn ang="0">
                    <a:pos x="connsiteX10496" y="connsiteY10496"/>
                  </a:cxn>
                  <a:cxn ang="0">
                    <a:pos x="connsiteX10497" y="connsiteY10497"/>
                  </a:cxn>
                  <a:cxn ang="0">
                    <a:pos x="connsiteX10498" y="connsiteY10498"/>
                  </a:cxn>
                  <a:cxn ang="0">
                    <a:pos x="connsiteX10499" y="connsiteY10499"/>
                  </a:cxn>
                  <a:cxn ang="0">
                    <a:pos x="connsiteX10500" y="connsiteY10500"/>
                  </a:cxn>
                  <a:cxn ang="0">
                    <a:pos x="connsiteX10501" y="connsiteY10501"/>
                  </a:cxn>
                  <a:cxn ang="0">
                    <a:pos x="connsiteX10502" y="connsiteY10502"/>
                  </a:cxn>
                  <a:cxn ang="0">
                    <a:pos x="connsiteX10503" y="connsiteY10503"/>
                  </a:cxn>
                  <a:cxn ang="0">
                    <a:pos x="connsiteX10504" y="connsiteY10504"/>
                  </a:cxn>
                  <a:cxn ang="0">
                    <a:pos x="connsiteX10505" y="connsiteY10505"/>
                  </a:cxn>
                  <a:cxn ang="0">
                    <a:pos x="connsiteX10506" y="connsiteY10506"/>
                  </a:cxn>
                  <a:cxn ang="0">
                    <a:pos x="connsiteX10507" y="connsiteY10507"/>
                  </a:cxn>
                  <a:cxn ang="0">
                    <a:pos x="connsiteX10508" y="connsiteY10508"/>
                  </a:cxn>
                  <a:cxn ang="0">
                    <a:pos x="connsiteX10509" y="connsiteY10509"/>
                  </a:cxn>
                  <a:cxn ang="0">
                    <a:pos x="connsiteX10510" y="connsiteY10510"/>
                  </a:cxn>
                  <a:cxn ang="0">
                    <a:pos x="connsiteX10511" y="connsiteY10511"/>
                  </a:cxn>
                  <a:cxn ang="0">
                    <a:pos x="connsiteX10512" y="connsiteY10512"/>
                  </a:cxn>
                  <a:cxn ang="0">
                    <a:pos x="connsiteX10513" y="connsiteY10513"/>
                  </a:cxn>
                  <a:cxn ang="0">
                    <a:pos x="connsiteX10514" y="connsiteY10514"/>
                  </a:cxn>
                  <a:cxn ang="0">
                    <a:pos x="connsiteX10515" y="connsiteY10515"/>
                  </a:cxn>
                  <a:cxn ang="0">
                    <a:pos x="connsiteX10516" y="connsiteY10516"/>
                  </a:cxn>
                  <a:cxn ang="0">
                    <a:pos x="connsiteX10517" y="connsiteY10517"/>
                  </a:cxn>
                  <a:cxn ang="0">
                    <a:pos x="connsiteX10518" y="connsiteY10518"/>
                  </a:cxn>
                  <a:cxn ang="0">
                    <a:pos x="connsiteX10519" y="connsiteY10519"/>
                  </a:cxn>
                  <a:cxn ang="0">
                    <a:pos x="connsiteX10520" y="connsiteY10520"/>
                  </a:cxn>
                  <a:cxn ang="0">
                    <a:pos x="connsiteX10521" y="connsiteY10521"/>
                  </a:cxn>
                  <a:cxn ang="0">
                    <a:pos x="connsiteX10522" y="connsiteY10522"/>
                  </a:cxn>
                  <a:cxn ang="0">
                    <a:pos x="connsiteX10523" y="connsiteY10523"/>
                  </a:cxn>
                  <a:cxn ang="0">
                    <a:pos x="connsiteX10524" y="connsiteY10524"/>
                  </a:cxn>
                  <a:cxn ang="0">
                    <a:pos x="connsiteX10525" y="connsiteY10525"/>
                  </a:cxn>
                  <a:cxn ang="0">
                    <a:pos x="connsiteX10526" y="connsiteY10526"/>
                  </a:cxn>
                  <a:cxn ang="0">
                    <a:pos x="connsiteX10527" y="connsiteY10527"/>
                  </a:cxn>
                  <a:cxn ang="0">
                    <a:pos x="connsiteX10528" y="connsiteY10528"/>
                  </a:cxn>
                  <a:cxn ang="0">
                    <a:pos x="connsiteX10529" y="connsiteY10529"/>
                  </a:cxn>
                  <a:cxn ang="0">
                    <a:pos x="connsiteX10530" y="connsiteY10530"/>
                  </a:cxn>
                  <a:cxn ang="0">
                    <a:pos x="connsiteX10531" y="connsiteY10531"/>
                  </a:cxn>
                  <a:cxn ang="0">
                    <a:pos x="connsiteX10532" y="connsiteY10532"/>
                  </a:cxn>
                  <a:cxn ang="0">
                    <a:pos x="connsiteX10533" y="connsiteY10533"/>
                  </a:cxn>
                  <a:cxn ang="0">
                    <a:pos x="connsiteX10534" y="connsiteY10534"/>
                  </a:cxn>
                  <a:cxn ang="0">
                    <a:pos x="connsiteX10535" y="connsiteY10535"/>
                  </a:cxn>
                  <a:cxn ang="0">
                    <a:pos x="connsiteX10536" y="connsiteY10536"/>
                  </a:cxn>
                  <a:cxn ang="0">
                    <a:pos x="connsiteX10537" y="connsiteY10537"/>
                  </a:cxn>
                  <a:cxn ang="0">
                    <a:pos x="connsiteX10538" y="connsiteY10538"/>
                  </a:cxn>
                  <a:cxn ang="0">
                    <a:pos x="connsiteX10539" y="connsiteY10539"/>
                  </a:cxn>
                  <a:cxn ang="0">
                    <a:pos x="connsiteX10540" y="connsiteY10540"/>
                  </a:cxn>
                  <a:cxn ang="0">
                    <a:pos x="connsiteX10541" y="connsiteY10541"/>
                  </a:cxn>
                  <a:cxn ang="0">
                    <a:pos x="connsiteX10542" y="connsiteY10542"/>
                  </a:cxn>
                  <a:cxn ang="0">
                    <a:pos x="connsiteX10543" y="connsiteY10543"/>
                  </a:cxn>
                  <a:cxn ang="0">
                    <a:pos x="connsiteX10544" y="connsiteY10544"/>
                  </a:cxn>
                  <a:cxn ang="0">
                    <a:pos x="connsiteX10545" y="connsiteY10545"/>
                  </a:cxn>
                  <a:cxn ang="0">
                    <a:pos x="connsiteX10546" y="connsiteY10546"/>
                  </a:cxn>
                  <a:cxn ang="0">
                    <a:pos x="connsiteX10547" y="connsiteY10547"/>
                  </a:cxn>
                  <a:cxn ang="0">
                    <a:pos x="connsiteX10548" y="connsiteY10548"/>
                  </a:cxn>
                  <a:cxn ang="0">
                    <a:pos x="connsiteX10549" y="connsiteY10549"/>
                  </a:cxn>
                  <a:cxn ang="0">
                    <a:pos x="connsiteX10550" y="connsiteY10550"/>
                  </a:cxn>
                  <a:cxn ang="0">
                    <a:pos x="connsiteX10551" y="connsiteY10551"/>
                  </a:cxn>
                  <a:cxn ang="0">
                    <a:pos x="connsiteX10552" y="connsiteY10552"/>
                  </a:cxn>
                  <a:cxn ang="0">
                    <a:pos x="connsiteX10553" y="connsiteY10553"/>
                  </a:cxn>
                  <a:cxn ang="0">
                    <a:pos x="connsiteX10554" y="connsiteY10554"/>
                  </a:cxn>
                  <a:cxn ang="0">
                    <a:pos x="connsiteX10555" y="connsiteY10555"/>
                  </a:cxn>
                  <a:cxn ang="0">
                    <a:pos x="connsiteX10556" y="connsiteY10556"/>
                  </a:cxn>
                  <a:cxn ang="0">
                    <a:pos x="connsiteX10557" y="connsiteY10557"/>
                  </a:cxn>
                  <a:cxn ang="0">
                    <a:pos x="connsiteX10558" y="connsiteY10558"/>
                  </a:cxn>
                  <a:cxn ang="0">
                    <a:pos x="connsiteX10559" y="connsiteY10559"/>
                  </a:cxn>
                  <a:cxn ang="0">
                    <a:pos x="connsiteX10560" y="connsiteY10560"/>
                  </a:cxn>
                  <a:cxn ang="0">
                    <a:pos x="connsiteX10561" y="connsiteY10561"/>
                  </a:cxn>
                  <a:cxn ang="0">
                    <a:pos x="connsiteX10562" y="connsiteY10562"/>
                  </a:cxn>
                  <a:cxn ang="0">
                    <a:pos x="connsiteX10563" y="connsiteY10563"/>
                  </a:cxn>
                  <a:cxn ang="0">
                    <a:pos x="connsiteX10564" y="connsiteY10564"/>
                  </a:cxn>
                  <a:cxn ang="0">
                    <a:pos x="connsiteX10565" y="connsiteY10565"/>
                  </a:cxn>
                  <a:cxn ang="0">
                    <a:pos x="connsiteX10566" y="connsiteY10566"/>
                  </a:cxn>
                  <a:cxn ang="0">
                    <a:pos x="connsiteX10567" y="connsiteY10567"/>
                  </a:cxn>
                  <a:cxn ang="0">
                    <a:pos x="connsiteX10568" y="connsiteY10568"/>
                  </a:cxn>
                  <a:cxn ang="0">
                    <a:pos x="connsiteX10569" y="connsiteY10569"/>
                  </a:cxn>
                  <a:cxn ang="0">
                    <a:pos x="connsiteX10570" y="connsiteY10570"/>
                  </a:cxn>
                  <a:cxn ang="0">
                    <a:pos x="connsiteX10571" y="connsiteY10571"/>
                  </a:cxn>
                  <a:cxn ang="0">
                    <a:pos x="connsiteX10572" y="connsiteY10572"/>
                  </a:cxn>
                  <a:cxn ang="0">
                    <a:pos x="connsiteX10573" y="connsiteY10573"/>
                  </a:cxn>
                  <a:cxn ang="0">
                    <a:pos x="connsiteX10574" y="connsiteY10574"/>
                  </a:cxn>
                  <a:cxn ang="0">
                    <a:pos x="connsiteX10575" y="connsiteY10575"/>
                  </a:cxn>
                  <a:cxn ang="0">
                    <a:pos x="connsiteX10576" y="connsiteY10576"/>
                  </a:cxn>
                  <a:cxn ang="0">
                    <a:pos x="connsiteX10577" y="connsiteY10577"/>
                  </a:cxn>
                  <a:cxn ang="0">
                    <a:pos x="connsiteX10578" y="connsiteY10578"/>
                  </a:cxn>
                  <a:cxn ang="0">
                    <a:pos x="connsiteX10579" y="connsiteY10579"/>
                  </a:cxn>
                  <a:cxn ang="0">
                    <a:pos x="connsiteX10580" y="connsiteY10580"/>
                  </a:cxn>
                  <a:cxn ang="0">
                    <a:pos x="connsiteX10581" y="connsiteY10581"/>
                  </a:cxn>
                  <a:cxn ang="0">
                    <a:pos x="connsiteX10582" y="connsiteY10582"/>
                  </a:cxn>
                  <a:cxn ang="0">
                    <a:pos x="connsiteX10583" y="connsiteY10583"/>
                  </a:cxn>
                  <a:cxn ang="0">
                    <a:pos x="connsiteX10584" y="connsiteY10584"/>
                  </a:cxn>
                  <a:cxn ang="0">
                    <a:pos x="connsiteX10585" y="connsiteY10585"/>
                  </a:cxn>
                  <a:cxn ang="0">
                    <a:pos x="connsiteX10586" y="connsiteY10586"/>
                  </a:cxn>
                  <a:cxn ang="0">
                    <a:pos x="connsiteX10587" y="connsiteY10587"/>
                  </a:cxn>
                  <a:cxn ang="0">
                    <a:pos x="connsiteX10588" y="connsiteY10588"/>
                  </a:cxn>
                  <a:cxn ang="0">
                    <a:pos x="connsiteX10589" y="connsiteY10589"/>
                  </a:cxn>
                  <a:cxn ang="0">
                    <a:pos x="connsiteX10590" y="connsiteY10590"/>
                  </a:cxn>
                  <a:cxn ang="0">
                    <a:pos x="connsiteX10591" y="connsiteY10591"/>
                  </a:cxn>
                  <a:cxn ang="0">
                    <a:pos x="connsiteX10592" y="connsiteY10592"/>
                  </a:cxn>
                  <a:cxn ang="0">
                    <a:pos x="connsiteX10593" y="connsiteY10593"/>
                  </a:cxn>
                  <a:cxn ang="0">
                    <a:pos x="connsiteX10594" y="connsiteY10594"/>
                  </a:cxn>
                  <a:cxn ang="0">
                    <a:pos x="connsiteX10595" y="connsiteY10595"/>
                  </a:cxn>
                  <a:cxn ang="0">
                    <a:pos x="connsiteX10596" y="connsiteY10596"/>
                  </a:cxn>
                  <a:cxn ang="0">
                    <a:pos x="connsiteX10597" y="connsiteY10597"/>
                  </a:cxn>
                  <a:cxn ang="0">
                    <a:pos x="connsiteX10598" y="connsiteY10598"/>
                  </a:cxn>
                  <a:cxn ang="0">
                    <a:pos x="connsiteX10599" y="connsiteY10599"/>
                  </a:cxn>
                  <a:cxn ang="0">
                    <a:pos x="connsiteX10600" y="connsiteY10600"/>
                  </a:cxn>
                  <a:cxn ang="0">
                    <a:pos x="connsiteX10601" y="connsiteY10601"/>
                  </a:cxn>
                  <a:cxn ang="0">
                    <a:pos x="connsiteX10602" y="connsiteY10602"/>
                  </a:cxn>
                  <a:cxn ang="0">
                    <a:pos x="connsiteX10603" y="connsiteY10603"/>
                  </a:cxn>
                  <a:cxn ang="0">
                    <a:pos x="connsiteX10604" y="connsiteY10604"/>
                  </a:cxn>
                  <a:cxn ang="0">
                    <a:pos x="connsiteX10605" y="connsiteY10605"/>
                  </a:cxn>
                  <a:cxn ang="0">
                    <a:pos x="connsiteX10606" y="connsiteY10606"/>
                  </a:cxn>
                  <a:cxn ang="0">
                    <a:pos x="connsiteX10607" y="connsiteY10607"/>
                  </a:cxn>
                  <a:cxn ang="0">
                    <a:pos x="connsiteX10608" y="connsiteY10608"/>
                  </a:cxn>
                  <a:cxn ang="0">
                    <a:pos x="connsiteX10609" y="connsiteY10609"/>
                  </a:cxn>
                  <a:cxn ang="0">
                    <a:pos x="connsiteX10610" y="connsiteY10610"/>
                  </a:cxn>
                  <a:cxn ang="0">
                    <a:pos x="connsiteX10611" y="connsiteY10611"/>
                  </a:cxn>
                  <a:cxn ang="0">
                    <a:pos x="connsiteX10612" y="connsiteY10612"/>
                  </a:cxn>
                  <a:cxn ang="0">
                    <a:pos x="connsiteX10613" y="connsiteY10613"/>
                  </a:cxn>
                  <a:cxn ang="0">
                    <a:pos x="connsiteX10614" y="connsiteY10614"/>
                  </a:cxn>
                  <a:cxn ang="0">
                    <a:pos x="connsiteX10615" y="connsiteY10615"/>
                  </a:cxn>
                  <a:cxn ang="0">
                    <a:pos x="connsiteX10616" y="connsiteY10616"/>
                  </a:cxn>
                  <a:cxn ang="0">
                    <a:pos x="connsiteX10617" y="connsiteY10617"/>
                  </a:cxn>
                  <a:cxn ang="0">
                    <a:pos x="connsiteX10618" y="connsiteY10618"/>
                  </a:cxn>
                  <a:cxn ang="0">
                    <a:pos x="connsiteX10619" y="connsiteY10619"/>
                  </a:cxn>
                  <a:cxn ang="0">
                    <a:pos x="connsiteX10620" y="connsiteY10620"/>
                  </a:cxn>
                  <a:cxn ang="0">
                    <a:pos x="connsiteX10621" y="connsiteY10621"/>
                  </a:cxn>
                  <a:cxn ang="0">
                    <a:pos x="connsiteX10622" y="connsiteY10622"/>
                  </a:cxn>
                  <a:cxn ang="0">
                    <a:pos x="connsiteX10623" y="connsiteY10623"/>
                  </a:cxn>
                  <a:cxn ang="0">
                    <a:pos x="connsiteX10624" y="connsiteY10624"/>
                  </a:cxn>
                  <a:cxn ang="0">
                    <a:pos x="connsiteX10625" y="connsiteY10625"/>
                  </a:cxn>
                  <a:cxn ang="0">
                    <a:pos x="connsiteX10626" y="connsiteY10626"/>
                  </a:cxn>
                  <a:cxn ang="0">
                    <a:pos x="connsiteX10627" y="connsiteY10627"/>
                  </a:cxn>
                  <a:cxn ang="0">
                    <a:pos x="connsiteX10628" y="connsiteY10628"/>
                  </a:cxn>
                  <a:cxn ang="0">
                    <a:pos x="connsiteX10629" y="connsiteY10629"/>
                  </a:cxn>
                  <a:cxn ang="0">
                    <a:pos x="connsiteX10630" y="connsiteY10630"/>
                  </a:cxn>
                  <a:cxn ang="0">
                    <a:pos x="connsiteX10631" y="connsiteY10631"/>
                  </a:cxn>
                  <a:cxn ang="0">
                    <a:pos x="connsiteX10632" y="connsiteY10632"/>
                  </a:cxn>
                  <a:cxn ang="0">
                    <a:pos x="connsiteX10633" y="connsiteY10633"/>
                  </a:cxn>
                  <a:cxn ang="0">
                    <a:pos x="connsiteX10634" y="connsiteY10634"/>
                  </a:cxn>
                  <a:cxn ang="0">
                    <a:pos x="connsiteX10635" y="connsiteY10635"/>
                  </a:cxn>
                  <a:cxn ang="0">
                    <a:pos x="connsiteX10636" y="connsiteY10636"/>
                  </a:cxn>
                  <a:cxn ang="0">
                    <a:pos x="connsiteX10637" y="connsiteY10637"/>
                  </a:cxn>
                  <a:cxn ang="0">
                    <a:pos x="connsiteX10638" y="connsiteY10638"/>
                  </a:cxn>
                  <a:cxn ang="0">
                    <a:pos x="connsiteX10639" y="connsiteY10639"/>
                  </a:cxn>
                  <a:cxn ang="0">
                    <a:pos x="connsiteX10640" y="connsiteY10640"/>
                  </a:cxn>
                  <a:cxn ang="0">
                    <a:pos x="connsiteX10641" y="connsiteY10641"/>
                  </a:cxn>
                  <a:cxn ang="0">
                    <a:pos x="connsiteX10642" y="connsiteY10642"/>
                  </a:cxn>
                  <a:cxn ang="0">
                    <a:pos x="connsiteX10643" y="connsiteY10643"/>
                  </a:cxn>
                  <a:cxn ang="0">
                    <a:pos x="connsiteX10644" y="connsiteY10644"/>
                  </a:cxn>
                  <a:cxn ang="0">
                    <a:pos x="connsiteX10645" y="connsiteY10645"/>
                  </a:cxn>
                  <a:cxn ang="0">
                    <a:pos x="connsiteX10646" y="connsiteY10646"/>
                  </a:cxn>
                  <a:cxn ang="0">
                    <a:pos x="connsiteX10647" y="connsiteY10647"/>
                  </a:cxn>
                  <a:cxn ang="0">
                    <a:pos x="connsiteX10648" y="connsiteY10648"/>
                  </a:cxn>
                  <a:cxn ang="0">
                    <a:pos x="connsiteX10649" y="connsiteY10649"/>
                  </a:cxn>
                  <a:cxn ang="0">
                    <a:pos x="connsiteX10650" y="connsiteY10650"/>
                  </a:cxn>
                  <a:cxn ang="0">
                    <a:pos x="connsiteX10651" y="connsiteY10651"/>
                  </a:cxn>
                  <a:cxn ang="0">
                    <a:pos x="connsiteX10652" y="connsiteY10652"/>
                  </a:cxn>
                  <a:cxn ang="0">
                    <a:pos x="connsiteX10653" y="connsiteY10653"/>
                  </a:cxn>
                  <a:cxn ang="0">
                    <a:pos x="connsiteX10654" y="connsiteY10654"/>
                  </a:cxn>
                  <a:cxn ang="0">
                    <a:pos x="connsiteX10655" y="connsiteY10655"/>
                  </a:cxn>
                  <a:cxn ang="0">
                    <a:pos x="connsiteX10656" y="connsiteY10656"/>
                  </a:cxn>
                  <a:cxn ang="0">
                    <a:pos x="connsiteX10657" y="connsiteY10657"/>
                  </a:cxn>
                  <a:cxn ang="0">
                    <a:pos x="connsiteX10658" y="connsiteY10658"/>
                  </a:cxn>
                  <a:cxn ang="0">
                    <a:pos x="connsiteX10659" y="connsiteY10659"/>
                  </a:cxn>
                  <a:cxn ang="0">
                    <a:pos x="connsiteX10660" y="connsiteY10660"/>
                  </a:cxn>
                  <a:cxn ang="0">
                    <a:pos x="connsiteX10661" y="connsiteY10661"/>
                  </a:cxn>
                  <a:cxn ang="0">
                    <a:pos x="connsiteX10662" y="connsiteY10662"/>
                  </a:cxn>
                  <a:cxn ang="0">
                    <a:pos x="connsiteX10663" y="connsiteY10663"/>
                  </a:cxn>
                  <a:cxn ang="0">
                    <a:pos x="connsiteX10664" y="connsiteY10664"/>
                  </a:cxn>
                  <a:cxn ang="0">
                    <a:pos x="connsiteX10665" y="connsiteY10665"/>
                  </a:cxn>
                  <a:cxn ang="0">
                    <a:pos x="connsiteX10666" y="connsiteY10666"/>
                  </a:cxn>
                  <a:cxn ang="0">
                    <a:pos x="connsiteX10667" y="connsiteY10667"/>
                  </a:cxn>
                  <a:cxn ang="0">
                    <a:pos x="connsiteX10668" y="connsiteY10668"/>
                  </a:cxn>
                  <a:cxn ang="0">
                    <a:pos x="connsiteX10669" y="connsiteY10669"/>
                  </a:cxn>
                  <a:cxn ang="0">
                    <a:pos x="connsiteX10670" y="connsiteY10670"/>
                  </a:cxn>
                  <a:cxn ang="0">
                    <a:pos x="connsiteX10671" y="connsiteY10671"/>
                  </a:cxn>
                  <a:cxn ang="0">
                    <a:pos x="connsiteX10672" y="connsiteY10672"/>
                  </a:cxn>
                  <a:cxn ang="0">
                    <a:pos x="connsiteX10673" y="connsiteY10673"/>
                  </a:cxn>
                  <a:cxn ang="0">
                    <a:pos x="connsiteX10674" y="connsiteY10674"/>
                  </a:cxn>
                  <a:cxn ang="0">
                    <a:pos x="connsiteX10675" y="connsiteY10675"/>
                  </a:cxn>
                  <a:cxn ang="0">
                    <a:pos x="connsiteX10676" y="connsiteY10676"/>
                  </a:cxn>
                  <a:cxn ang="0">
                    <a:pos x="connsiteX10677" y="connsiteY10677"/>
                  </a:cxn>
                  <a:cxn ang="0">
                    <a:pos x="connsiteX10678" y="connsiteY10678"/>
                  </a:cxn>
                  <a:cxn ang="0">
                    <a:pos x="connsiteX10679" y="connsiteY10679"/>
                  </a:cxn>
                  <a:cxn ang="0">
                    <a:pos x="connsiteX10680" y="connsiteY10680"/>
                  </a:cxn>
                  <a:cxn ang="0">
                    <a:pos x="connsiteX10681" y="connsiteY10681"/>
                  </a:cxn>
                  <a:cxn ang="0">
                    <a:pos x="connsiteX10682" y="connsiteY10682"/>
                  </a:cxn>
                  <a:cxn ang="0">
                    <a:pos x="connsiteX10683" y="connsiteY10683"/>
                  </a:cxn>
                  <a:cxn ang="0">
                    <a:pos x="connsiteX10684" y="connsiteY10684"/>
                  </a:cxn>
                  <a:cxn ang="0">
                    <a:pos x="connsiteX10685" y="connsiteY10685"/>
                  </a:cxn>
                  <a:cxn ang="0">
                    <a:pos x="connsiteX10686" y="connsiteY10686"/>
                  </a:cxn>
                  <a:cxn ang="0">
                    <a:pos x="connsiteX10687" y="connsiteY10687"/>
                  </a:cxn>
                  <a:cxn ang="0">
                    <a:pos x="connsiteX10688" y="connsiteY10688"/>
                  </a:cxn>
                  <a:cxn ang="0">
                    <a:pos x="connsiteX10689" y="connsiteY10689"/>
                  </a:cxn>
                  <a:cxn ang="0">
                    <a:pos x="connsiteX10690" y="connsiteY10690"/>
                  </a:cxn>
                  <a:cxn ang="0">
                    <a:pos x="connsiteX10691" y="connsiteY10691"/>
                  </a:cxn>
                  <a:cxn ang="0">
                    <a:pos x="connsiteX10692" y="connsiteY10692"/>
                  </a:cxn>
                  <a:cxn ang="0">
                    <a:pos x="connsiteX10693" y="connsiteY10693"/>
                  </a:cxn>
                  <a:cxn ang="0">
                    <a:pos x="connsiteX10694" y="connsiteY10694"/>
                  </a:cxn>
                  <a:cxn ang="0">
                    <a:pos x="connsiteX10695" y="connsiteY10695"/>
                  </a:cxn>
                  <a:cxn ang="0">
                    <a:pos x="connsiteX10696" y="connsiteY10696"/>
                  </a:cxn>
                  <a:cxn ang="0">
                    <a:pos x="connsiteX10697" y="connsiteY10697"/>
                  </a:cxn>
                  <a:cxn ang="0">
                    <a:pos x="connsiteX10698" y="connsiteY10698"/>
                  </a:cxn>
                  <a:cxn ang="0">
                    <a:pos x="connsiteX10699" y="connsiteY10699"/>
                  </a:cxn>
                  <a:cxn ang="0">
                    <a:pos x="connsiteX10700" y="connsiteY10700"/>
                  </a:cxn>
                  <a:cxn ang="0">
                    <a:pos x="connsiteX10701" y="connsiteY10701"/>
                  </a:cxn>
                  <a:cxn ang="0">
                    <a:pos x="connsiteX10702" y="connsiteY10702"/>
                  </a:cxn>
                  <a:cxn ang="0">
                    <a:pos x="connsiteX10703" y="connsiteY10703"/>
                  </a:cxn>
                  <a:cxn ang="0">
                    <a:pos x="connsiteX10704" y="connsiteY10704"/>
                  </a:cxn>
                  <a:cxn ang="0">
                    <a:pos x="connsiteX10705" y="connsiteY10705"/>
                  </a:cxn>
                  <a:cxn ang="0">
                    <a:pos x="connsiteX10706" y="connsiteY10706"/>
                  </a:cxn>
                  <a:cxn ang="0">
                    <a:pos x="connsiteX10707" y="connsiteY10707"/>
                  </a:cxn>
                  <a:cxn ang="0">
                    <a:pos x="connsiteX10708" y="connsiteY10708"/>
                  </a:cxn>
                  <a:cxn ang="0">
                    <a:pos x="connsiteX10709" y="connsiteY10709"/>
                  </a:cxn>
                  <a:cxn ang="0">
                    <a:pos x="connsiteX10710" y="connsiteY10710"/>
                  </a:cxn>
                  <a:cxn ang="0">
                    <a:pos x="connsiteX10711" y="connsiteY10711"/>
                  </a:cxn>
                  <a:cxn ang="0">
                    <a:pos x="connsiteX10712" y="connsiteY10712"/>
                  </a:cxn>
                  <a:cxn ang="0">
                    <a:pos x="connsiteX10713" y="connsiteY10713"/>
                  </a:cxn>
                  <a:cxn ang="0">
                    <a:pos x="connsiteX10714" y="connsiteY10714"/>
                  </a:cxn>
                  <a:cxn ang="0">
                    <a:pos x="connsiteX10715" y="connsiteY10715"/>
                  </a:cxn>
                  <a:cxn ang="0">
                    <a:pos x="connsiteX10716" y="connsiteY10716"/>
                  </a:cxn>
                  <a:cxn ang="0">
                    <a:pos x="connsiteX10717" y="connsiteY10717"/>
                  </a:cxn>
                  <a:cxn ang="0">
                    <a:pos x="connsiteX10718" y="connsiteY10718"/>
                  </a:cxn>
                  <a:cxn ang="0">
                    <a:pos x="connsiteX10719" y="connsiteY10719"/>
                  </a:cxn>
                  <a:cxn ang="0">
                    <a:pos x="connsiteX10720" y="connsiteY10720"/>
                  </a:cxn>
                  <a:cxn ang="0">
                    <a:pos x="connsiteX10721" y="connsiteY10721"/>
                  </a:cxn>
                  <a:cxn ang="0">
                    <a:pos x="connsiteX10722" y="connsiteY10722"/>
                  </a:cxn>
                  <a:cxn ang="0">
                    <a:pos x="connsiteX10723" y="connsiteY10723"/>
                  </a:cxn>
                  <a:cxn ang="0">
                    <a:pos x="connsiteX10724" y="connsiteY10724"/>
                  </a:cxn>
                  <a:cxn ang="0">
                    <a:pos x="connsiteX10725" y="connsiteY10725"/>
                  </a:cxn>
                  <a:cxn ang="0">
                    <a:pos x="connsiteX10726" y="connsiteY10726"/>
                  </a:cxn>
                  <a:cxn ang="0">
                    <a:pos x="connsiteX10727" y="connsiteY10727"/>
                  </a:cxn>
                  <a:cxn ang="0">
                    <a:pos x="connsiteX10728" y="connsiteY10728"/>
                  </a:cxn>
                  <a:cxn ang="0">
                    <a:pos x="connsiteX10729" y="connsiteY10729"/>
                  </a:cxn>
                  <a:cxn ang="0">
                    <a:pos x="connsiteX10730" y="connsiteY10730"/>
                  </a:cxn>
                  <a:cxn ang="0">
                    <a:pos x="connsiteX10731" y="connsiteY10731"/>
                  </a:cxn>
                  <a:cxn ang="0">
                    <a:pos x="connsiteX10732" y="connsiteY10732"/>
                  </a:cxn>
                  <a:cxn ang="0">
                    <a:pos x="connsiteX10733" y="connsiteY10733"/>
                  </a:cxn>
                  <a:cxn ang="0">
                    <a:pos x="connsiteX10734" y="connsiteY10734"/>
                  </a:cxn>
                  <a:cxn ang="0">
                    <a:pos x="connsiteX10735" y="connsiteY10735"/>
                  </a:cxn>
                  <a:cxn ang="0">
                    <a:pos x="connsiteX10736" y="connsiteY10736"/>
                  </a:cxn>
                  <a:cxn ang="0">
                    <a:pos x="connsiteX10737" y="connsiteY10737"/>
                  </a:cxn>
                  <a:cxn ang="0">
                    <a:pos x="connsiteX10738" y="connsiteY10738"/>
                  </a:cxn>
                  <a:cxn ang="0">
                    <a:pos x="connsiteX10739" y="connsiteY10739"/>
                  </a:cxn>
                  <a:cxn ang="0">
                    <a:pos x="connsiteX10740" y="connsiteY10740"/>
                  </a:cxn>
                  <a:cxn ang="0">
                    <a:pos x="connsiteX10741" y="connsiteY10741"/>
                  </a:cxn>
                  <a:cxn ang="0">
                    <a:pos x="connsiteX10742" y="connsiteY10742"/>
                  </a:cxn>
                  <a:cxn ang="0">
                    <a:pos x="connsiteX10743" y="connsiteY10743"/>
                  </a:cxn>
                  <a:cxn ang="0">
                    <a:pos x="connsiteX10744" y="connsiteY10744"/>
                  </a:cxn>
                  <a:cxn ang="0">
                    <a:pos x="connsiteX10745" y="connsiteY10745"/>
                  </a:cxn>
                  <a:cxn ang="0">
                    <a:pos x="connsiteX10746" y="connsiteY10746"/>
                  </a:cxn>
                  <a:cxn ang="0">
                    <a:pos x="connsiteX10747" y="connsiteY10747"/>
                  </a:cxn>
                  <a:cxn ang="0">
                    <a:pos x="connsiteX10748" y="connsiteY10748"/>
                  </a:cxn>
                  <a:cxn ang="0">
                    <a:pos x="connsiteX10749" y="connsiteY10749"/>
                  </a:cxn>
                  <a:cxn ang="0">
                    <a:pos x="connsiteX10750" y="connsiteY10750"/>
                  </a:cxn>
                  <a:cxn ang="0">
                    <a:pos x="connsiteX10751" y="connsiteY10751"/>
                  </a:cxn>
                  <a:cxn ang="0">
                    <a:pos x="connsiteX10752" y="connsiteY10752"/>
                  </a:cxn>
                  <a:cxn ang="0">
                    <a:pos x="connsiteX10753" y="connsiteY10753"/>
                  </a:cxn>
                  <a:cxn ang="0">
                    <a:pos x="connsiteX10754" y="connsiteY10754"/>
                  </a:cxn>
                  <a:cxn ang="0">
                    <a:pos x="connsiteX10755" y="connsiteY10755"/>
                  </a:cxn>
                  <a:cxn ang="0">
                    <a:pos x="connsiteX10756" y="connsiteY10756"/>
                  </a:cxn>
                  <a:cxn ang="0">
                    <a:pos x="connsiteX10757" y="connsiteY10757"/>
                  </a:cxn>
                  <a:cxn ang="0">
                    <a:pos x="connsiteX10758" y="connsiteY10758"/>
                  </a:cxn>
                  <a:cxn ang="0">
                    <a:pos x="connsiteX10759" y="connsiteY10759"/>
                  </a:cxn>
                  <a:cxn ang="0">
                    <a:pos x="connsiteX10760" y="connsiteY10760"/>
                  </a:cxn>
                  <a:cxn ang="0">
                    <a:pos x="connsiteX10761" y="connsiteY10761"/>
                  </a:cxn>
                  <a:cxn ang="0">
                    <a:pos x="connsiteX10762" y="connsiteY10762"/>
                  </a:cxn>
                  <a:cxn ang="0">
                    <a:pos x="connsiteX10763" y="connsiteY10763"/>
                  </a:cxn>
                  <a:cxn ang="0">
                    <a:pos x="connsiteX10764" y="connsiteY10764"/>
                  </a:cxn>
                  <a:cxn ang="0">
                    <a:pos x="connsiteX10765" y="connsiteY10765"/>
                  </a:cxn>
                  <a:cxn ang="0">
                    <a:pos x="connsiteX10766" y="connsiteY10766"/>
                  </a:cxn>
                  <a:cxn ang="0">
                    <a:pos x="connsiteX10767" y="connsiteY10767"/>
                  </a:cxn>
                  <a:cxn ang="0">
                    <a:pos x="connsiteX10768" y="connsiteY10768"/>
                  </a:cxn>
                  <a:cxn ang="0">
                    <a:pos x="connsiteX10769" y="connsiteY10769"/>
                  </a:cxn>
                  <a:cxn ang="0">
                    <a:pos x="connsiteX10770" y="connsiteY10770"/>
                  </a:cxn>
                  <a:cxn ang="0">
                    <a:pos x="connsiteX10771" y="connsiteY10771"/>
                  </a:cxn>
                  <a:cxn ang="0">
                    <a:pos x="connsiteX10772" y="connsiteY10772"/>
                  </a:cxn>
                  <a:cxn ang="0">
                    <a:pos x="connsiteX10773" y="connsiteY10773"/>
                  </a:cxn>
                  <a:cxn ang="0">
                    <a:pos x="connsiteX10774" y="connsiteY10774"/>
                  </a:cxn>
                  <a:cxn ang="0">
                    <a:pos x="connsiteX10775" y="connsiteY10775"/>
                  </a:cxn>
                  <a:cxn ang="0">
                    <a:pos x="connsiteX10776" y="connsiteY10776"/>
                  </a:cxn>
                  <a:cxn ang="0">
                    <a:pos x="connsiteX10777" y="connsiteY10777"/>
                  </a:cxn>
                  <a:cxn ang="0">
                    <a:pos x="connsiteX10778" y="connsiteY10778"/>
                  </a:cxn>
                  <a:cxn ang="0">
                    <a:pos x="connsiteX10779" y="connsiteY10779"/>
                  </a:cxn>
                  <a:cxn ang="0">
                    <a:pos x="connsiteX10780" y="connsiteY10780"/>
                  </a:cxn>
                  <a:cxn ang="0">
                    <a:pos x="connsiteX10781" y="connsiteY10781"/>
                  </a:cxn>
                  <a:cxn ang="0">
                    <a:pos x="connsiteX10782" y="connsiteY10782"/>
                  </a:cxn>
                  <a:cxn ang="0">
                    <a:pos x="connsiteX10783" y="connsiteY10783"/>
                  </a:cxn>
                  <a:cxn ang="0">
                    <a:pos x="connsiteX10784" y="connsiteY10784"/>
                  </a:cxn>
                  <a:cxn ang="0">
                    <a:pos x="connsiteX10785" y="connsiteY10785"/>
                  </a:cxn>
                  <a:cxn ang="0">
                    <a:pos x="connsiteX10786" y="connsiteY10786"/>
                  </a:cxn>
                  <a:cxn ang="0">
                    <a:pos x="connsiteX10787" y="connsiteY10787"/>
                  </a:cxn>
                  <a:cxn ang="0">
                    <a:pos x="connsiteX10788" y="connsiteY10788"/>
                  </a:cxn>
                  <a:cxn ang="0">
                    <a:pos x="connsiteX10789" y="connsiteY10789"/>
                  </a:cxn>
                  <a:cxn ang="0">
                    <a:pos x="connsiteX10790" y="connsiteY10790"/>
                  </a:cxn>
                  <a:cxn ang="0">
                    <a:pos x="connsiteX10791" y="connsiteY10791"/>
                  </a:cxn>
                  <a:cxn ang="0">
                    <a:pos x="connsiteX10792" y="connsiteY10792"/>
                  </a:cxn>
                  <a:cxn ang="0">
                    <a:pos x="connsiteX10793" y="connsiteY10793"/>
                  </a:cxn>
                  <a:cxn ang="0">
                    <a:pos x="connsiteX10794" y="connsiteY10794"/>
                  </a:cxn>
                  <a:cxn ang="0">
                    <a:pos x="connsiteX10795" y="connsiteY10795"/>
                  </a:cxn>
                  <a:cxn ang="0">
                    <a:pos x="connsiteX10796" y="connsiteY10796"/>
                  </a:cxn>
                  <a:cxn ang="0">
                    <a:pos x="connsiteX10797" y="connsiteY10797"/>
                  </a:cxn>
                  <a:cxn ang="0">
                    <a:pos x="connsiteX10798" y="connsiteY10798"/>
                  </a:cxn>
                  <a:cxn ang="0">
                    <a:pos x="connsiteX10799" y="connsiteY10799"/>
                  </a:cxn>
                  <a:cxn ang="0">
                    <a:pos x="connsiteX10800" y="connsiteY10800"/>
                  </a:cxn>
                  <a:cxn ang="0">
                    <a:pos x="connsiteX10801" y="connsiteY10801"/>
                  </a:cxn>
                  <a:cxn ang="0">
                    <a:pos x="connsiteX10802" y="connsiteY10802"/>
                  </a:cxn>
                  <a:cxn ang="0">
                    <a:pos x="connsiteX10803" y="connsiteY10803"/>
                  </a:cxn>
                  <a:cxn ang="0">
                    <a:pos x="connsiteX10804" y="connsiteY10804"/>
                  </a:cxn>
                  <a:cxn ang="0">
                    <a:pos x="connsiteX10805" y="connsiteY10805"/>
                  </a:cxn>
                  <a:cxn ang="0">
                    <a:pos x="connsiteX10806" y="connsiteY10806"/>
                  </a:cxn>
                  <a:cxn ang="0">
                    <a:pos x="connsiteX10807" y="connsiteY10807"/>
                  </a:cxn>
                  <a:cxn ang="0">
                    <a:pos x="connsiteX10808" y="connsiteY10808"/>
                  </a:cxn>
                  <a:cxn ang="0">
                    <a:pos x="connsiteX10809" y="connsiteY10809"/>
                  </a:cxn>
                  <a:cxn ang="0">
                    <a:pos x="connsiteX10810" y="connsiteY10810"/>
                  </a:cxn>
                  <a:cxn ang="0">
                    <a:pos x="connsiteX10811" y="connsiteY10811"/>
                  </a:cxn>
                  <a:cxn ang="0">
                    <a:pos x="connsiteX10812" y="connsiteY10812"/>
                  </a:cxn>
                  <a:cxn ang="0">
                    <a:pos x="connsiteX10813" y="connsiteY10813"/>
                  </a:cxn>
                  <a:cxn ang="0">
                    <a:pos x="connsiteX10814" y="connsiteY10814"/>
                  </a:cxn>
                  <a:cxn ang="0">
                    <a:pos x="connsiteX10815" y="connsiteY10815"/>
                  </a:cxn>
                  <a:cxn ang="0">
                    <a:pos x="connsiteX10816" y="connsiteY10816"/>
                  </a:cxn>
                  <a:cxn ang="0">
                    <a:pos x="connsiteX10817" y="connsiteY10817"/>
                  </a:cxn>
                  <a:cxn ang="0">
                    <a:pos x="connsiteX10818" y="connsiteY10818"/>
                  </a:cxn>
                  <a:cxn ang="0">
                    <a:pos x="connsiteX10819" y="connsiteY10819"/>
                  </a:cxn>
                  <a:cxn ang="0">
                    <a:pos x="connsiteX10820" y="connsiteY10820"/>
                  </a:cxn>
                  <a:cxn ang="0">
                    <a:pos x="connsiteX10821" y="connsiteY10821"/>
                  </a:cxn>
                  <a:cxn ang="0">
                    <a:pos x="connsiteX10822" y="connsiteY10822"/>
                  </a:cxn>
                  <a:cxn ang="0">
                    <a:pos x="connsiteX10823" y="connsiteY10823"/>
                  </a:cxn>
                  <a:cxn ang="0">
                    <a:pos x="connsiteX10824" y="connsiteY10824"/>
                  </a:cxn>
                  <a:cxn ang="0">
                    <a:pos x="connsiteX10825" y="connsiteY10825"/>
                  </a:cxn>
                  <a:cxn ang="0">
                    <a:pos x="connsiteX10826" y="connsiteY10826"/>
                  </a:cxn>
                  <a:cxn ang="0">
                    <a:pos x="connsiteX10827" y="connsiteY10827"/>
                  </a:cxn>
                  <a:cxn ang="0">
                    <a:pos x="connsiteX10828" y="connsiteY10828"/>
                  </a:cxn>
                  <a:cxn ang="0">
                    <a:pos x="connsiteX10829" y="connsiteY10829"/>
                  </a:cxn>
                  <a:cxn ang="0">
                    <a:pos x="connsiteX10830" y="connsiteY10830"/>
                  </a:cxn>
                  <a:cxn ang="0">
                    <a:pos x="connsiteX10831" y="connsiteY10831"/>
                  </a:cxn>
                  <a:cxn ang="0">
                    <a:pos x="connsiteX10832" y="connsiteY10832"/>
                  </a:cxn>
                  <a:cxn ang="0">
                    <a:pos x="connsiteX10833" y="connsiteY10833"/>
                  </a:cxn>
                  <a:cxn ang="0">
                    <a:pos x="connsiteX10834" y="connsiteY10834"/>
                  </a:cxn>
                  <a:cxn ang="0">
                    <a:pos x="connsiteX10835" y="connsiteY10835"/>
                  </a:cxn>
                  <a:cxn ang="0">
                    <a:pos x="connsiteX10836" y="connsiteY10836"/>
                  </a:cxn>
                  <a:cxn ang="0">
                    <a:pos x="connsiteX10837" y="connsiteY10837"/>
                  </a:cxn>
                  <a:cxn ang="0">
                    <a:pos x="connsiteX10838" y="connsiteY10838"/>
                  </a:cxn>
                  <a:cxn ang="0">
                    <a:pos x="connsiteX10839" y="connsiteY10839"/>
                  </a:cxn>
                  <a:cxn ang="0">
                    <a:pos x="connsiteX10840" y="connsiteY10840"/>
                  </a:cxn>
                  <a:cxn ang="0">
                    <a:pos x="connsiteX10841" y="connsiteY10841"/>
                  </a:cxn>
                  <a:cxn ang="0">
                    <a:pos x="connsiteX10842" y="connsiteY10842"/>
                  </a:cxn>
                  <a:cxn ang="0">
                    <a:pos x="connsiteX10843" y="connsiteY10843"/>
                  </a:cxn>
                  <a:cxn ang="0">
                    <a:pos x="connsiteX10844" y="connsiteY10844"/>
                  </a:cxn>
                  <a:cxn ang="0">
                    <a:pos x="connsiteX10845" y="connsiteY10845"/>
                  </a:cxn>
                  <a:cxn ang="0">
                    <a:pos x="connsiteX10846" y="connsiteY10846"/>
                  </a:cxn>
                  <a:cxn ang="0">
                    <a:pos x="connsiteX10847" y="connsiteY10847"/>
                  </a:cxn>
                  <a:cxn ang="0">
                    <a:pos x="connsiteX10848" y="connsiteY10848"/>
                  </a:cxn>
                  <a:cxn ang="0">
                    <a:pos x="connsiteX10849" y="connsiteY10849"/>
                  </a:cxn>
                  <a:cxn ang="0">
                    <a:pos x="connsiteX10850" y="connsiteY10850"/>
                  </a:cxn>
                  <a:cxn ang="0">
                    <a:pos x="connsiteX10851" y="connsiteY10851"/>
                  </a:cxn>
                  <a:cxn ang="0">
                    <a:pos x="connsiteX10852" y="connsiteY10852"/>
                  </a:cxn>
                  <a:cxn ang="0">
                    <a:pos x="connsiteX10853" y="connsiteY10853"/>
                  </a:cxn>
                  <a:cxn ang="0">
                    <a:pos x="connsiteX10854" y="connsiteY10854"/>
                  </a:cxn>
                  <a:cxn ang="0">
                    <a:pos x="connsiteX10855" y="connsiteY10855"/>
                  </a:cxn>
                  <a:cxn ang="0">
                    <a:pos x="connsiteX10856" y="connsiteY10856"/>
                  </a:cxn>
                  <a:cxn ang="0">
                    <a:pos x="connsiteX10857" y="connsiteY10857"/>
                  </a:cxn>
                  <a:cxn ang="0">
                    <a:pos x="connsiteX10858" y="connsiteY10858"/>
                  </a:cxn>
                  <a:cxn ang="0">
                    <a:pos x="connsiteX10859" y="connsiteY10859"/>
                  </a:cxn>
                  <a:cxn ang="0">
                    <a:pos x="connsiteX10860" y="connsiteY10860"/>
                  </a:cxn>
                  <a:cxn ang="0">
                    <a:pos x="connsiteX10861" y="connsiteY10861"/>
                  </a:cxn>
                  <a:cxn ang="0">
                    <a:pos x="connsiteX10862" y="connsiteY10862"/>
                  </a:cxn>
                  <a:cxn ang="0">
                    <a:pos x="connsiteX10863" y="connsiteY10863"/>
                  </a:cxn>
                  <a:cxn ang="0">
                    <a:pos x="connsiteX10864" y="connsiteY10864"/>
                  </a:cxn>
                  <a:cxn ang="0">
                    <a:pos x="connsiteX10865" y="connsiteY10865"/>
                  </a:cxn>
                  <a:cxn ang="0">
                    <a:pos x="connsiteX10866" y="connsiteY10866"/>
                  </a:cxn>
                  <a:cxn ang="0">
                    <a:pos x="connsiteX10867" y="connsiteY10867"/>
                  </a:cxn>
                  <a:cxn ang="0">
                    <a:pos x="connsiteX10868" y="connsiteY10868"/>
                  </a:cxn>
                  <a:cxn ang="0">
                    <a:pos x="connsiteX10869" y="connsiteY10869"/>
                  </a:cxn>
                  <a:cxn ang="0">
                    <a:pos x="connsiteX10870" y="connsiteY10870"/>
                  </a:cxn>
                  <a:cxn ang="0">
                    <a:pos x="connsiteX10871" y="connsiteY10871"/>
                  </a:cxn>
                  <a:cxn ang="0">
                    <a:pos x="connsiteX10872" y="connsiteY10872"/>
                  </a:cxn>
                  <a:cxn ang="0">
                    <a:pos x="connsiteX10873" y="connsiteY10873"/>
                  </a:cxn>
                  <a:cxn ang="0">
                    <a:pos x="connsiteX10874" y="connsiteY10874"/>
                  </a:cxn>
                  <a:cxn ang="0">
                    <a:pos x="connsiteX10875" y="connsiteY10875"/>
                  </a:cxn>
                  <a:cxn ang="0">
                    <a:pos x="connsiteX10876" y="connsiteY10876"/>
                  </a:cxn>
                  <a:cxn ang="0">
                    <a:pos x="connsiteX10877" y="connsiteY10877"/>
                  </a:cxn>
                  <a:cxn ang="0">
                    <a:pos x="connsiteX10878" y="connsiteY10878"/>
                  </a:cxn>
                  <a:cxn ang="0">
                    <a:pos x="connsiteX10879" y="connsiteY10879"/>
                  </a:cxn>
                  <a:cxn ang="0">
                    <a:pos x="connsiteX10880" y="connsiteY10880"/>
                  </a:cxn>
                  <a:cxn ang="0">
                    <a:pos x="connsiteX10881" y="connsiteY10881"/>
                  </a:cxn>
                  <a:cxn ang="0">
                    <a:pos x="connsiteX10882" y="connsiteY10882"/>
                  </a:cxn>
                  <a:cxn ang="0">
                    <a:pos x="connsiteX10883" y="connsiteY10883"/>
                  </a:cxn>
                  <a:cxn ang="0">
                    <a:pos x="connsiteX10884" y="connsiteY10884"/>
                  </a:cxn>
                  <a:cxn ang="0">
                    <a:pos x="connsiteX10885" y="connsiteY10885"/>
                  </a:cxn>
                  <a:cxn ang="0">
                    <a:pos x="connsiteX10886" y="connsiteY10886"/>
                  </a:cxn>
                  <a:cxn ang="0">
                    <a:pos x="connsiteX10887" y="connsiteY10887"/>
                  </a:cxn>
                  <a:cxn ang="0">
                    <a:pos x="connsiteX10888" y="connsiteY10888"/>
                  </a:cxn>
                  <a:cxn ang="0">
                    <a:pos x="connsiteX10889" y="connsiteY10889"/>
                  </a:cxn>
                  <a:cxn ang="0">
                    <a:pos x="connsiteX10890" y="connsiteY10890"/>
                  </a:cxn>
                  <a:cxn ang="0">
                    <a:pos x="connsiteX10891" y="connsiteY10891"/>
                  </a:cxn>
                  <a:cxn ang="0">
                    <a:pos x="connsiteX10892" y="connsiteY10892"/>
                  </a:cxn>
                  <a:cxn ang="0">
                    <a:pos x="connsiteX10893" y="connsiteY10893"/>
                  </a:cxn>
                  <a:cxn ang="0">
                    <a:pos x="connsiteX10894" y="connsiteY10894"/>
                  </a:cxn>
                  <a:cxn ang="0">
                    <a:pos x="connsiteX10895" y="connsiteY10895"/>
                  </a:cxn>
                  <a:cxn ang="0">
                    <a:pos x="connsiteX10896" y="connsiteY10896"/>
                  </a:cxn>
                  <a:cxn ang="0">
                    <a:pos x="connsiteX10897" y="connsiteY10897"/>
                  </a:cxn>
                  <a:cxn ang="0">
                    <a:pos x="connsiteX10898" y="connsiteY10898"/>
                  </a:cxn>
                  <a:cxn ang="0">
                    <a:pos x="connsiteX10899" y="connsiteY10899"/>
                  </a:cxn>
                  <a:cxn ang="0">
                    <a:pos x="connsiteX10900" y="connsiteY10900"/>
                  </a:cxn>
                  <a:cxn ang="0">
                    <a:pos x="connsiteX10901" y="connsiteY10901"/>
                  </a:cxn>
                  <a:cxn ang="0">
                    <a:pos x="connsiteX10902" y="connsiteY10902"/>
                  </a:cxn>
                  <a:cxn ang="0">
                    <a:pos x="connsiteX10903" y="connsiteY10903"/>
                  </a:cxn>
                  <a:cxn ang="0">
                    <a:pos x="connsiteX10904" y="connsiteY10904"/>
                  </a:cxn>
                  <a:cxn ang="0">
                    <a:pos x="connsiteX10905" y="connsiteY10905"/>
                  </a:cxn>
                  <a:cxn ang="0">
                    <a:pos x="connsiteX10906" y="connsiteY10906"/>
                  </a:cxn>
                  <a:cxn ang="0">
                    <a:pos x="connsiteX10907" y="connsiteY10907"/>
                  </a:cxn>
                  <a:cxn ang="0">
                    <a:pos x="connsiteX10908" y="connsiteY10908"/>
                  </a:cxn>
                  <a:cxn ang="0">
                    <a:pos x="connsiteX10909" y="connsiteY10909"/>
                  </a:cxn>
                  <a:cxn ang="0">
                    <a:pos x="connsiteX10910" y="connsiteY10910"/>
                  </a:cxn>
                  <a:cxn ang="0">
                    <a:pos x="connsiteX10911" y="connsiteY10911"/>
                  </a:cxn>
                  <a:cxn ang="0">
                    <a:pos x="connsiteX10912" y="connsiteY10912"/>
                  </a:cxn>
                  <a:cxn ang="0">
                    <a:pos x="connsiteX10913" y="connsiteY10913"/>
                  </a:cxn>
                  <a:cxn ang="0">
                    <a:pos x="connsiteX10914" y="connsiteY10914"/>
                  </a:cxn>
                  <a:cxn ang="0">
                    <a:pos x="connsiteX10915" y="connsiteY10915"/>
                  </a:cxn>
                  <a:cxn ang="0">
                    <a:pos x="connsiteX10916" y="connsiteY10916"/>
                  </a:cxn>
                  <a:cxn ang="0">
                    <a:pos x="connsiteX10917" y="connsiteY10917"/>
                  </a:cxn>
                  <a:cxn ang="0">
                    <a:pos x="connsiteX10918" y="connsiteY10918"/>
                  </a:cxn>
                  <a:cxn ang="0">
                    <a:pos x="connsiteX10919" y="connsiteY10919"/>
                  </a:cxn>
                  <a:cxn ang="0">
                    <a:pos x="connsiteX10920" y="connsiteY10920"/>
                  </a:cxn>
                  <a:cxn ang="0">
                    <a:pos x="connsiteX10921" y="connsiteY10921"/>
                  </a:cxn>
                  <a:cxn ang="0">
                    <a:pos x="connsiteX10922" y="connsiteY10922"/>
                  </a:cxn>
                  <a:cxn ang="0">
                    <a:pos x="connsiteX10923" y="connsiteY10923"/>
                  </a:cxn>
                  <a:cxn ang="0">
                    <a:pos x="connsiteX10924" y="connsiteY10924"/>
                  </a:cxn>
                  <a:cxn ang="0">
                    <a:pos x="connsiteX10925" y="connsiteY10925"/>
                  </a:cxn>
                  <a:cxn ang="0">
                    <a:pos x="connsiteX10926" y="connsiteY10926"/>
                  </a:cxn>
                  <a:cxn ang="0">
                    <a:pos x="connsiteX10927" y="connsiteY10927"/>
                  </a:cxn>
                  <a:cxn ang="0">
                    <a:pos x="connsiteX10928" y="connsiteY10928"/>
                  </a:cxn>
                  <a:cxn ang="0">
                    <a:pos x="connsiteX10929" y="connsiteY10929"/>
                  </a:cxn>
                  <a:cxn ang="0">
                    <a:pos x="connsiteX10930" y="connsiteY10930"/>
                  </a:cxn>
                  <a:cxn ang="0">
                    <a:pos x="connsiteX10931" y="connsiteY10931"/>
                  </a:cxn>
                  <a:cxn ang="0">
                    <a:pos x="connsiteX10932" y="connsiteY10932"/>
                  </a:cxn>
                  <a:cxn ang="0">
                    <a:pos x="connsiteX10933" y="connsiteY10933"/>
                  </a:cxn>
                  <a:cxn ang="0">
                    <a:pos x="connsiteX10934" y="connsiteY10934"/>
                  </a:cxn>
                  <a:cxn ang="0">
                    <a:pos x="connsiteX10935" y="connsiteY10935"/>
                  </a:cxn>
                  <a:cxn ang="0">
                    <a:pos x="connsiteX10936" y="connsiteY10936"/>
                  </a:cxn>
                  <a:cxn ang="0">
                    <a:pos x="connsiteX10937" y="connsiteY10937"/>
                  </a:cxn>
                  <a:cxn ang="0">
                    <a:pos x="connsiteX10938" y="connsiteY10938"/>
                  </a:cxn>
                  <a:cxn ang="0">
                    <a:pos x="connsiteX10939" y="connsiteY10939"/>
                  </a:cxn>
                  <a:cxn ang="0">
                    <a:pos x="connsiteX10940" y="connsiteY10940"/>
                  </a:cxn>
                  <a:cxn ang="0">
                    <a:pos x="connsiteX10941" y="connsiteY10941"/>
                  </a:cxn>
                  <a:cxn ang="0">
                    <a:pos x="connsiteX10942" y="connsiteY10942"/>
                  </a:cxn>
                  <a:cxn ang="0">
                    <a:pos x="connsiteX10943" y="connsiteY10943"/>
                  </a:cxn>
                  <a:cxn ang="0">
                    <a:pos x="connsiteX10944" y="connsiteY10944"/>
                  </a:cxn>
                  <a:cxn ang="0">
                    <a:pos x="connsiteX10945" y="connsiteY10945"/>
                  </a:cxn>
                  <a:cxn ang="0">
                    <a:pos x="connsiteX10946" y="connsiteY10946"/>
                  </a:cxn>
                  <a:cxn ang="0">
                    <a:pos x="connsiteX10947" y="connsiteY10947"/>
                  </a:cxn>
                  <a:cxn ang="0">
                    <a:pos x="connsiteX10948" y="connsiteY10948"/>
                  </a:cxn>
                  <a:cxn ang="0">
                    <a:pos x="connsiteX10949" y="connsiteY10949"/>
                  </a:cxn>
                  <a:cxn ang="0">
                    <a:pos x="connsiteX10950" y="connsiteY10950"/>
                  </a:cxn>
                  <a:cxn ang="0">
                    <a:pos x="connsiteX10951" y="connsiteY10951"/>
                  </a:cxn>
                  <a:cxn ang="0">
                    <a:pos x="connsiteX10952" y="connsiteY10952"/>
                  </a:cxn>
                  <a:cxn ang="0">
                    <a:pos x="connsiteX10953" y="connsiteY10953"/>
                  </a:cxn>
                  <a:cxn ang="0">
                    <a:pos x="connsiteX10954" y="connsiteY10954"/>
                  </a:cxn>
                  <a:cxn ang="0">
                    <a:pos x="connsiteX10955" y="connsiteY10955"/>
                  </a:cxn>
                  <a:cxn ang="0">
                    <a:pos x="connsiteX10956" y="connsiteY10956"/>
                  </a:cxn>
                  <a:cxn ang="0">
                    <a:pos x="connsiteX10957" y="connsiteY10957"/>
                  </a:cxn>
                  <a:cxn ang="0">
                    <a:pos x="connsiteX10958" y="connsiteY10958"/>
                  </a:cxn>
                  <a:cxn ang="0">
                    <a:pos x="connsiteX10959" y="connsiteY10959"/>
                  </a:cxn>
                  <a:cxn ang="0">
                    <a:pos x="connsiteX10960" y="connsiteY10960"/>
                  </a:cxn>
                  <a:cxn ang="0">
                    <a:pos x="connsiteX10961" y="connsiteY10961"/>
                  </a:cxn>
                  <a:cxn ang="0">
                    <a:pos x="connsiteX10962" y="connsiteY10962"/>
                  </a:cxn>
                  <a:cxn ang="0">
                    <a:pos x="connsiteX10963" y="connsiteY10963"/>
                  </a:cxn>
                  <a:cxn ang="0">
                    <a:pos x="connsiteX10964" y="connsiteY10964"/>
                  </a:cxn>
                  <a:cxn ang="0">
                    <a:pos x="connsiteX10965" y="connsiteY10965"/>
                  </a:cxn>
                  <a:cxn ang="0">
                    <a:pos x="connsiteX10966" y="connsiteY10966"/>
                  </a:cxn>
                  <a:cxn ang="0">
                    <a:pos x="connsiteX10967" y="connsiteY10967"/>
                  </a:cxn>
                  <a:cxn ang="0">
                    <a:pos x="connsiteX10968" y="connsiteY10968"/>
                  </a:cxn>
                  <a:cxn ang="0">
                    <a:pos x="connsiteX10969" y="connsiteY10969"/>
                  </a:cxn>
                  <a:cxn ang="0">
                    <a:pos x="connsiteX10970" y="connsiteY10970"/>
                  </a:cxn>
                  <a:cxn ang="0">
                    <a:pos x="connsiteX10971" y="connsiteY10971"/>
                  </a:cxn>
                  <a:cxn ang="0">
                    <a:pos x="connsiteX10972" y="connsiteY10972"/>
                  </a:cxn>
                  <a:cxn ang="0">
                    <a:pos x="connsiteX10973" y="connsiteY10973"/>
                  </a:cxn>
                  <a:cxn ang="0">
                    <a:pos x="connsiteX10974" y="connsiteY10974"/>
                  </a:cxn>
                  <a:cxn ang="0">
                    <a:pos x="connsiteX10975" y="connsiteY10975"/>
                  </a:cxn>
                  <a:cxn ang="0">
                    <a:pos x="connsiteX10976" y="connsiteY10976"/>
                  </a:cxn>
                  <a:cxn ang="0">
                    <a:pos x="connsiteX10977" y="connsiteY10977"/>
                  </a:cxn>
                  <a:cxn ang="0">
                    <a:pos x="connsiteX10978" y="connsiteY10978"/>
                  </a:cxn>
                  <a:cxn ang="0">
                    <a:pos x="connsiteX10979" y="connsiteY10979"/>
                  </a:cxn>
                  <a:cxn ang="0">
                    <a:pos x="connsiteX10980" y="connsiteY10980"/>
                  </a:cxn>
                  <a:cxn ang="0">
                    <a:pos x="connsiteX10981" y="connsiteY10981"/>
                  </a:cxn>
                  <a:cxn ang="0">
                    <a:pos x="connsiteX10982" y="connsiteY10982"/>
                  </a:cxn>
                  <a:cxn ang="0">
                    <a:pos x="connsiteX10983" y="connsiteY10983"/>
                  </a:cxn>
                  <a:cxn ang="0">
                    <a:pos x="connsiteX10984" y="connsiteY10984"/>
                  </a:cxn>
                  <a:cxn ang="0">
                    <a:pos x="connsiteX10985" y="connsiteY10985"/>
                  </a:cxn>
                  <a:cxn ang="0">
                    <a:pos x="connsiteX10986" y="connsiteY10986"/>
                  </a:cxn>
                  <a:cxn ang="0">
                    <a:pos x="connsiteX10987" y="connsiteY10987"/>
                  </a:cxn>
                  <a:cxn ang="0">
                    <a:pos x="connsiteX10988" y="connsiteY10988"/>
                  </a:cxn>
                  <a:cxn ang="0">
                    <a:pos x="connsiteX10989" y="connsiteY10989"/>
                  </a:cxn>
                  <a:cxn ang="0">
                    <a:pos x="connsiteX10990" y="connsiteY10990"/>
                  </a:cxn>
                  <a:cxn ang="0">
                    <a:pos x="connsiteX10991" y="connsiteY10991"/>
                  </a:cxn>
                  <a:cxn ang="0">
                    <a:pos x="connsiteX10992" y="connsiteY10992"/>
                  </a:cxn>
                  <a:cxn ang="0">
                    <a:pos x="connsiteX10993" y="connsiteY10993"/>
                  </a:cxn>
                  <a:cxn ang="0">
                    <a:pos x="connsiteX10994" y="connsiteY10994"/>
                  </a:cxn>
                  <a:cxn ang="0">
                    <a:pos x="connsiteX10995" y="connsiteY10995"/>
                  </a:cxn>
                  <a:cxn ang="0">
                    <a:pos x="connsiteX10996" y="connsiteY10996"/>
                  </a:cxn>
                  <a:cxn ang="0">
                    <a:pos x="connsiteX10997" y="connsiteY10997"/>
                  </a:cxn>
                  <a:cxn ang="0">
                    <a:pos x="connsiteX10998" y="connsiteY10998"/>
                  </a:cxn>
                  <a:cxn ang="0">
                    <a:pos x="connsiteX10999" y="connsiteY10999"/>
                  </a:cxn>
                  <a:cxn ang="0">
                    <a:pos x="connsiteX11000" y="connsiteY11000"/>
                  </a:cxn>
                  <a:cxn ang="0">
                    <a:pos x="connsiteX11001" y="connsiteY11001"/>
                  </a:cxn>
                  <a:cxn ang="0">
                    <a:pos x="connsiteX11002" y="connsiteY11002"/>
                  </a:cxn>
                  <a:cxn ang="0">
                    <a:pos x="connsiteX11003" y="connsiteY11003"/>
                  </a:cxn>
                  <a:cxn ang="0">
                    <a:pos x="connsiteX11004" y="connsiteY11004"/>
                  </a:cxn>
                  <a:cxn ang="0">
                    <a:pos x="connsiteX11005" y="connsiteY11005"/>
                  </a:cxn>
                  <a:cxn ang="0">
                    <a:pos x="connsiteX11006" y="connsiteY11006"/>
                  </a:cxn>
                  <a:cxn ang="0">
                    <a:pos x="connsiteX11007" y="connsiteY11007"/>
                  </a:cxn>
                  <a:cxn ang="0">
                    <a:pos x="connsiteX11008" y="connsiteY11008"/>
                  </a:cxn>
                  <a:cxn ang="0">
                    <a:pos x="connsiteX11009" y="connsiteY11009"/>
                  </a:cxn>
                  <a:cxn ang="0">
                    <a:pos x="connsiteX11010" y="connsiteY11010"/>
                  </a:cxn>
                  <a:cxn ang="0">
                    <a:pos x="connsiteX11011" y="connsiteY11011"/>
                  </a:cxn>
                  <a:cxn ang="0">
                    <a:pos x="connsiteX11012" y="connsiteY11012"/>
                  </a:cxn>
                  <a:cxn ang="0">
                    <a:pos x="connsiteX11013" y="connsiteY11013"/>
                  </a:cxn>
                  <a:cxn ang="0">
                    <a:pos x="connsiteX11014" y="connsiteY11014"/>
                  </a:cxn>
                  <a:cxn ang="0">
                    <a:pos x="connsiteX11015" y="connsiteY11015"/>
                  </a:cxn>
                  <a:cxn ang="0">
                    <a:pos x="connsiteX11016" y="connsiteY11016"/>
                  </a:cxn>
                  <a:cxn ang="0">
                    <a:pos x="connsiteX11017" y="connsiteY11017"/>
                  </a:cxn>
                  <a:cxn ang="0">
                    <a:pos x="connsiteX11018" y="connsiteY11018"/>
                  </a:cxn>
                  <a:cxn ang="0">
                    <a:pos x="connsiteX11019" y="connsiteY11019"/>
                  </a:cxn>
                  <a:cxn ang="0">
                    <a:pos x="connsiteX11020" y="connsiteY11020"/>
                  </a:cxn>
                  <a:cxn ang="0">
                    <a:pos x="connsiteX11021" y="connsiteY11021"/>
                  </a:cxn>
                  <a:cxn ang="0">
                    <a:pos x="connsiteX11022" y="connsiteY11022"/>
                  </a:cxn>
                  <a:cxn ang="0">
                    <a:pos x="connsiteX11023" y="connsiteY11023"/>
                  </a:cxn>
                  <a:cxn ang="0">
                    <a:pos x="connsiteX11024" y="connsiteY11024"/>
                  </a:cxn>
                  <a:cxn ang="0">
                    <a:pos x="connsiteX11025" y="connsiteY11025"/>
                  </a:cxn>
                  <a:cxn ang="0">
                    <a:pos x="connsiteX11026" y="connsiteY11026"/>
                  </a:cxn>
                  <a:cxn ang="0">
                    <a:pos x="connsiteX11027" y="connsiteY11027"/>
                  </a:cxn>
                  <a:cxn ang="0">
                    <a:pos x="connsiteX11028" y="connsiteY11028"/>
                  </a:cxn>
                  <a:cxn ang="0">
                    <a:pos x="connsiteX11029" y="connsiteY11029"/>
                  </a:cxn>
                  <a:cxn ang="0">
                    <a:pos x="connsiteX11030" y="connsiteY11030"/>
                  </a:cxn>
                  <a:cxn ang="0">
                    <a:pos x="connsiteX11031" y="connsiteY11031"/>
                  </a:cxn>
                  <a:cxn ang="0">
                    <a:pos x="connsiteX11032" y="connsiteY11032"/>
                  </a:cxn>
                  <a:cxn ang="0">
                    <a:pos x="connsiteX11033" y="connsiteY11033"/>
                  </a:cxn>
                  <a:cxn ang="0">
                    <a:pos x="connsiteX11034" y="connsiteY11034"/>
                  </a:cxn>
                  <a:cxn ang="0">
                    <a:pos x="connsiteX11035" y="connsiteY11035"/>
                  </a:cxn>
                  <a:cxn ang="0">
                    <a:pos x="connsiteX11036" y="connsiteY11036"/>
                  </a:cxn>
                  <a:cxn ang="0">
                    <a:pos x="connsiteX11037" y="connsiteY11037"/>
                  </a:cxn>
                  <a:cxn ang="0">
                    <a:pos x="connsiteX11038" y="connsiteY11038"/>
                  </a:cxn>
                  <a:cxn ang="0">
                    <a:pos x="connsiteX11039" y="connsiteY11039"/>
                  </a:cxn>
                  <a:cxn ang="0">
                    <a:pos x="connsiteX11040" y="connsiteY11040"/>
                  </a:cxn>
                  <a:cxn ang="0">
                    <a:pos x="connsiteX11041" y="connsiteY11041"/>
                  </a:cxn>
                  <a:cxn ang="0">
                    <a:pos x="connsiteX11042" y="connsiteY11042"/>
                  </a:cxn>
                  <a:cxn ang="0">
                    <a:pos x="connsiteX11043" y="connsiteY11043"/>
                  </a:cxn>
                  <a:cxn ang="0">
                    <a:pos x="connsiteX11044" y="connsiteY11044"/>
                  </a:cxn>
                  <a:cxn ang="0">
                    <a:pos x="connsiteX11045" y="connsiteY11045"/>
                  </a:cxn>
                  <a:cxn ang="0">
                    <a:pos x="connsiteX11046" y="connsiteY11046"/>
                  </a:cxn>
                  <a:cxn ang="0">
                    <a:pos x="connsiteX11047" y="connsiteY11047"/>
                  </a:cxn>
                  <a:cxn ang="0">
                    <a:pos x="connsiteX11048" y="connsiteY11048"/>
                  </a:cxn>
                  <a:cxn ang="0">
                    <a:pos x="connsiteX11049" y="connsiteY11049"/>
                  </a:cxn>
                  <a:cxn ang="0">
                    <a:pos x="connsiteX11050" y="connsiteY11050"/>
                  </a:cxn>
                  <a:cxn ang="0">
                    <a:pos x="connsiteX11051" y="connsiteY11051"/>
                  </a:cxn>
                  <a:cxn ang="0">
                    <a:pos x="connsiteX11052" y="connsiteY11052"/>
                  </a:cxn>
                  <a:cxn ang="0">
                    <a:pos x="connsiteX11053" y="connsiteY11053"/>
                  </a:cxn>
                  <a:cxn ang="0">
                    <a:pos x="connsiteX11054" y="connsiteY11054"/>
                  </a:cxn>
                  <a:cxn ang="0">
                    <a:pos x="connsiteX11055" y="connsiteY11055"/>
                  </a:cxn>
                  <a:cxn ang="0">
                    <a:pos x="connsiteX11056" y="connsiteY11056"/>
                  </a:cxn>
                  <a:cxn ang="0">
                    <a:pos x="connsiteX11057" y="connsiteY11057"/>
                  </a:cxn>
                  <a:cxn ang="0">
                    <a:pos x="connsiteX11058" y="connsiteY11058"/>
                  </a:cxn>
                  <a:cxn ang="0">
                    <a:pos x="connsiteX11059" y="connsiteY11059"/>
                  </a:cxn>
                  <a:cxn ang="0">
                    <a:pos x="connsiteX11060" y="connsiteY11060"/>
                  </a:cxn>
                  <a:cxn ang="0">
                    <a:pos x="connsiteX11061" y="connsiteY11061"/>
                  </a:cxn>
                  <a:cxn ang="0">
                    <a:pos x="connsiteX11062" y="connsiteY11062"/>
                  </a:cxn>
                  <a:cxn ang="0">
                    <a:pos x="connsiteX11063" y="connsiteY11063"/>
                  </a:cxn>
                  <a:cxn ang="0">
                    <a:pos x="connsiteX11064" y="connsiteY11064"/>
                  </a:cxn>
                  <a:cxn ang="0">
                    <a:pos x="connsiteX11065" y="connsiteY11065"/>
                  </a:cxn>
                  <a:cxn ang="0">
                    <a:pos x="connsiteX11066" y="connsiteY11066"/>
                  </a:cxn>
                  <a:cxn ang="0">
                    <a:pos x="connsiteX11067" y="connsiteY11067"/>
                  </a:cxn>
                  <a:cxn ang="0">
                    <a:pos x="connsiteX11068" y="connsiteY11068"/>
                  </a:cxn>
                  <a:cxn ang="0">
                    <a:pos x="connsiteX11069" y="connsiteY11069"/>
                  </a:cxn>
                  <a:cxn ang="0">
                    <a:pos x="connsiteX11070" y="connsiteY11070"/>
                  </a:cxn>
                  <a:cxn ang="0">
                    <a:pos x="connsiteX11071" y="connsiteY11071"/>
                  </a:cxn>
                  <a:cxn ang="0">
                    <a:pos x="connsiteX11072" y="connsiteY11072"/>
                  </a:cxn>
                  <a:cxn ang="0">
                    <a:pos x="connsiteX11073" y="connsiteY11073"/>
                  </a:cxn>
                  <a:cxn ang="0">
                    <a:pos x="connsiteX11074" y="connsiteY11074"/>
                  </a:cxn>
                  <a:cxn ang="0">
                    <a:pos x="connsiteX11075" y="connsiteY11075"/>
                  </a:cxn>
                  <a:cxn ang="0">
                    <a:pos x="connsiteX11076" y="connsiteY11076"/>
                  </a:cxn>
                  <a:cxn ang="0">
                    <a:pos x="connsiteX11077" y="connsiteY11077"/>
                  </a:cxn>
                  <a:cxn ang="0">
                    <a:pos x="connsiteX11078" y="connsiteY11078"/>
                  </a:cxn>
                  <a:cxn ang="0">
                    <a:pos x="connsiteX11079" y="connsiteY11079"/>
                  </a:cxn>
                  <a:cxn ang="0">
                    <a:pos x="connsiteX11080" y="connsiteY11080"/>
                  </a:cxn>
                  <a:cxn ang="0">
                    <a:pos x="connsiteX11081" y="connsiteY11081"/>
                  </a:cxn>
                  <a:cxn ang="0">
                    <a:pos x="connsiteX11082" y="connsiteY11082"/>
                  </a:cxn>
                  <a:cxn ang="0">
                    <a:pos x="connsiteX11083" y="connsiteY11083"/>
                  </a:cxn>
                  <a:cxn ang="0">
                    <a:pos x="connsiteX11084" y="connsiteY11084"/>
                  </a:cxn>
                  <a:cxn ang="0">
                    <a:pos x="connsiteX11085" y="connsiteY11085"/>
                  </a:cxn>
                  <a:cxn ang="0">
                    <a:pos x="connsiteX11086" y="connsiteY11086"/>
                  </a:cxn>
                  <a:cxn ang="0">
                    <a:pos x="connsiteX11087" y="connsiteY11087"/>
                  </a:cxn>
                  <a:cxn ang="0">
                    <a:pos x="connsiteX11088" y="connsiteY11088"/>
                  </a:cxn>
                  <a:cxn ang="0">
                    <a:pos x="connsiteX11089" y="connsiteY11089"/>
                  </a:cxn>
                  <a:cxn ang="0">
                    <a:pos x="connsiteX11090" y="connsiteY11090"/>
                  </a:cxn>
                  <a:cxn ang="0">
                    <a:pos x="connsiteX11091" y="connsiteY11091"/>
                  </a:cxn>
                  <a:cxn ang="0">
                    <a:pos x="connsiteX11092" y="connsiteY11092"/>
                  </a:cxn>
                  <a:cxn ang="0">
                    <a:pos x="connsiteX11093" y="connsiteY11093"/>
                  </a:cxn>
                  <a:cxn ang="0">
                    <a:pos x="connsiteX11094" y="connsiteY11094"/>
                  </a:cxn>
                  <a:cxn ang="0">
                    <a:pos x="connsiteX11095" y="connsiteY11095"/>
                  </a:cxn>
                  <a:cxn ang="0">
                    <a:pos x="connsiteX11096" y="connsiteY11096"/>
                  </a:cxn>
                  <a:cxn ang="0">
                    <a:pos x="connsiteX11097" y="connsiteY11097"/>
                  </a:cxn>
                  <a:cxn ang="0">
                    <a:pos x="connsiteX11098" y="connsiteY11098"/>
                  </a:cxn>
                  <a:cxn ang="0">
                    <a:pos x="connsiteX11099" y="connsiteY11099"/>
                  </a:cxn>
                  <a:cxn ang="0">
                    <a:pos x="connsiteX11100" y="connsiteY11100"/>
                  </a:cxn>
                  <a:cxn ang="0">
                    <a:pos x="connsiteX11101" y="connsiteY11101"/>
                  </a:cxn>
                  <a:cxn ang="0">
                    <a:pos x="connsiteX11102" y="connsiteY11102"/>
                  </a:cxn>
                  <a:cxn ang="0">
                    <a:pos x="connsiteX11103" y="connsiteY11103"/>
                  </a:cxn>
                  <a:cxn ang="0">
                    <a:pos x="connsiteX11104" y="connsiteY11104"/>
                  </a:cxn>
                  <a:cxn ang="0">
                    <a:pos x="connsiteX11105" y="connsiteY11105"/>
                  </a:cxn>
                  <a:cxn ang="0">
                    <a:pos x="connsiteX11106" y="connsiteY11106"/>
                  </a:cxn>
                  <a:cxn ang="0">
                    <a:pos x="connsiteX11107" y="connsiteY11107"/>
                  </a:cxn>
                  <a:cxn ang="0">
                    <a:pos x="connsiteX11108" y="connsiteY11108"/>
                  </a:cxn>
                  <a:cxn ang="0">
                    <a:pos x="connsiteX11109" y="connsiteY11109"/>
                  </a:cxn>
                  <a:cxn ang="0">
                    <a:pos x="connsiteX11110" y="connsiteY11110"/>
                  </a:cxn>
                  <a:cxn ang="0">
                    <a:pos x="connsiteX11111" y="connsiteY11111"/>
                  </a:cxn>
                  <a:cxn ang="0">
                    <a:pos x="connsiteX11112" y="connsiteY11112"/>
                  </a:cxn>
                  <a:cxn ang="0">
                    <a:pos x="connsiteX11113" y="connsiteY11113"/>
                  </a:cxn>
                  <a:cxn ang="0">
                    <a:pos x="connsiteX11114" y="connsiteY11114"/>
                  </a:cxn>
                  <a:cxn ang="0">
                    <a:pos x="connsiteX11115" y="connsiteY11115"/>
                  </a:cxn>
                  <a:cxn ang="0">
                    <a:pos x="connsiteX11116" y="connsiteY11116"/>
                  </a:cxn>
                  <a:cxn ang="0">
                    <a:pos x="connsiteX11117" y="connsiteY11117"/>
                  </a:cxn>
                  <a:cxn ang="0">
                    <a:pos x="connsiteX11118" y="connsiteY11118"/>
                  </a:cxn>
                  <a:cxn ang="0">
                    <a:pos x="connsiteX11119" y="connsiteY11119"/>
                  </a:cxn>
                  <a:cxn ang="0">
                    <a:pos x="connsiteX11120" y="connsiteY11120"/>
                  </a:cxn>
                  <a:cxn ang="0">
                    <a:pos x="connsiteX11121" y="connsiteY11121"/>
                  </a:cxn>
                  <a:cxn ang="0">
                    <a:pos x="connsiteX11122" y="connsiteY11122"/>
                  </a:cxn>
                  <a:cxn ang="0">
                    <a:pos x="connsiteX11123" y="connsiteY11123"/>
                  </a:cxn>
                  <a:cxn ang="0">
                    <a:pos x="connsiteX11124" y="connsiteY11124"/>
                  </a:cxn>
                  <a:cxn ang="0">
                    <a:pos x="connsiteX11125" y="connsiteY11125"/>
                  </a:cxn>
                  <a:cxn ang="0">
                    <a:pos x="connsiteX11126" y="connsiteY11126"/>
                  </a:cxn>
                  <a:cxn ang="0">
                    <a:pos x="connsiteX11127" y="connsiteY11127"/>
                  </a:cxn>
                  <a:cxn ang="0">
                    <a:pos x="connsiteX11128" y="connsiteY11128"/>
                  </a:cxn>
                  <a:cxn ang="0">
                    <a:pos x="connsiteX11129" y="connsiteY11129"/>
                  </a:cxn>
                  <a:cxn ang="0">
                    <a:pos x="connsiteX11130" y="connsiteY11130"/>
                  </a:cxn>
                  <a:cxn ang="0">
                    <a:pos x="connsiteX11131" y="connsiteY11131"/>
                  </a:cxn>
                  <a:cxn ang="0">
                    <a:pos x="connsiteX11132" y="connsiteY11132"/>
                  </a:cxn>
                  <a:cxn ang="0">
                    <a:pos x="connsiteX11133" y="connsiteY11133"/>
                  </a:cxn>
                  <a:cxn ang="0">
                    <a:pos x="connsiteX11134" y="connsiteY11134"/>
                  </a:cxn>
                  <a:cxn ang="0">
                    <a:pos x="connsiteX11135" y="connsiteY11135"/>
                  </a:cxn>
                  <a:cxn ang="0">
                    <a:pos x="connsiteX11136" y="connsiteY11136"/>
                  </a:cxn>
                  <a:cxn ang="0">
                    <a:pos x="connsiteX11137" y="connsiteY11137"/>
                  </a:cxn>
                  <a:cxn ang="0">
                    <a:pos x="connsiteX11138" y="connsiteY11138"/>
                  </a:cxn>
                  <a:cxn ang="0">
                    <a:pos x="connsiteX11139" y="connsiteY11139"/>
                  </a:cxn>
                  <a:cxn ang="0">
                    <a:pos x="connsiteX11140" y="connsiteY11140"/>
                  </a:cxn>
                  <a:cxn ang="0">
                    <a:pos x="connsiteX11141" y="connsiteY11141"/>
                  </a:cxn>
                  <a:cxn ang="0">
                    <a:pos x="connsiteX11142" y="connsiteY11142"/>
                  </a:cxn>
                  <a:cxn ang="0">
                    <a:pos x="connsiteX11143" y="connsiteY11143"/>
                  </a:cxn>
                  <a:cxn ang="0">
                    <a:pos x="connsiteX11144" y="connsiteY11144"/>
                  </a:cxn>
                  <a:cxn ang="0">
                    <a:pos x="connsiteX11145" y="connsiteY11145"/>
                  </a:cxn>
                  <a:cxn ang="0">
                    <a:pos x="connsiteX11146" y="connsiteY11146"/>
                  </a:cxn>
                  <a:cxn ang="0">
                    <a:pos x="connsiteX11147" y="connsiteY11147"/>
                  </a:cxn>
                  <a:cxn ang="0">
                    <a:pos x="connsiteX11148" y="connsiteY11148"/>
                  </a:cxn>
                  <a:cxn ang="0">
                    <a:pos x="connsiteX11149" y="connsiteY11149"/>
                  </a:cxn>
                  <a:cxn ang="0">
                    <a:pos x="connsiteX11150" y="connsiteY11150"/>
                  </a:cxn>
                  <a:cxn ang="0">
                    <a:pos x="connsiteX11151" y="connsiteY11151"/>
                  </a:cxn>
                  <a:cxn ang="0">
                    <a:pos x="connsiteX11152" y="connsiteY11152"/>
                  </a:cxn>
                  <a:cxn ang="0">
                    <a:pos x="connsiteX11153" y="connsiteY11153"/>
                  </a:cxn>
                  <a:cxn ang="0">
                    <a:pos x="connsiteX11154" y="connsiteY11154"/>
                  </a:cxn>
                  <a:cxn ang="0">
                    <a:pos x="connsiteX11155" y="connsiteY11155"/>
                  </a:cxn>
                  <a:cxn ang="0">
                    <a:pos x="connsiteX11156" y="connsiteY11156"/>
                  </a:cxn>
                  <a:cxn ang="0">
                    <a:pos x="connsiteX11157" y="connsiteY11157"/>
                  </a:cxn>
                  <a:cxn ang="0">
                    <a:pos x="connsiteX11158" y="connsiteY11158"/>
                  </a:cxn>
                  <a:cxn ang="0">
                    <a:pos x="connsiteX11159" y="connsiteY11159"/>
                  </a:cxn>
                  <a:cxn ang="0">
                    <a:pos x="connsiteX11160" y="connsiteY11160"/>
                  </a:cxn>
                  <a:cxn ang="0">
                    <a:pos x="connsiteX11161" y="connsiteY11161"/>
                  </a:cxn>
                  <a:cxn ang="0">
                    <a:pos x="connsiteX11162" y="connsiteY11162"/>
                  </a:cxn>
                  <a:cxn ang="0">
                    <a:pos x="connsiteX11163" y="connsiteY11163"/>
                  </a:cxn>
                  <a:cxn ang="0">
                    <a:pos x="connsiteX11164" y="connsiteY11164"/>
                  </a:cxn>
                  <a:cxn ang="0">
                    <a:pos x="connsiteX11165" y="connsiteY11165"/>
                  </a:cxn>
                  <a:cxn ang="0">
                    <a:pos x="connsiteX11166" y="connsiteY11166"/>
                  </a:cxn>
                  <a:cxn ang="0">
                    <a:pos x="connsiteX11167" y="connsiteY11167"/>
                  </a:cxn>
                  <a:cxn ang="0">
                    <a:pos x="connsiteX11168" y="connsiteY11168"/>
                  </a:cxn>
                  <a:cxn ang="0">
                    <a:pos x="connsiteX11169" y="connsiteY11169"/>
                  </a:cxn>
                  <a:cxn ang="0">
                    <a:pos x="connsiteX11170" y="connsiteY11170"/>
                  </a:cxn>
                  <a:cxn ang="0">
                    <a:pos x="connsiteX11171" y="connsiteY11171"/>
                  </a:cxn>
                  <a:cxn ang="0">
                    <a:pos x="connsiteX11172" y="connsiteY11172"/>
                  </a:cxn>
                  <a:cxn ang="0">
                    <a:pos x="connsiteX11173" y="connsiteY11173"/>
                  </a:cxn>
                  <a:cxn ang="0">
                    <a:pos x="connsiteX11174" y="connsiteY11174"/>
                  </a:cxn>
                  <a:cxn ang="0">
                    <a:pos x="connsiteX11175" y="connsiteY11175"/>
                  </a:cxn>
                  <a:cxn ang="0">
                    <a:pos x="connsiteX11176" y="connsiteY11176"/>
                  </a:cxn>
                  <a:cxn ang="0">
                    <a:pos x="connsiteX11177" y="connsiteY11177"/>
                  </a:cxn>
                  <a:cxn ang="0">
                    <a:pos x="connsiteX11178" y="connsiteY11178"/>
                  </a:cxn>
                  <a:cxn ang="0">
                    <a:pos x="connsiteX11179" y="connsiteY11179"/>
                  </a:cxn>
                  <a:cxn ang="0">
                    <a:pos x="connsiteX11180" y="connsiteY11180"/>
                  </a:cxn>
                  <a:cxn ang="0">
                    <a:pos x="connsiteX11181" y="connsiteY11181"/>
                  </a:cxn>
                  <a:cxn ang="0">
                    <a:pos x="connsiteX11182" y="connsiteY11182"/>
                  </a:cxn>
                  <a:cxn ang="0">
                    <a:pos x="connsiteX11183" y="connsiteY11183"/>
                  </a:cxn>
                  <a:cxn ang="0">
                    <a:pos x="connsiteX11184" y="connsiteY11184"/>
                  </a:cxn>
                  <a:cxn ang="0">
                    <a:pos x="connsiteX11185" y="connsiteY11185"/>
                  </a:cxn>
                  <a:cxn ang="0">
                    <a:pos x="connsiteX11186" y="connsiteY11186"/>
                  </a:cxn>
                  <a:cxn ang="0">
                    <a:pos x="connsiteX11187" y="connsiteY11187"/>
                  </a:cxn>
                  <a:cxn ang="0">
                    <a:pos x="connsiteX11188" y="connsiteY11188"/>
                  </a:cxn>
                  <a:cxn ang="0">
                    <a:pos x="connsiteX11189" y="connsiteY11189"/>
                  </a:cxn>
                  <a:cxn ang="0">
                    <a:pos x="connsiteX11190" y="connsiteY11190"/>
                  </a:cxn>
                  <a:cxn ang="0">
                    <a:pos x="connsiteX11191" y="connsiteY11191"/>
                  </a:cxn>
                  <a:cxn ang="0">
                    <a:pos x="connsiteX11192" y="connsiteY11192"/>
                  </a:cxn>
                  <a:cxn ang="0">
                    <a:pos x="connsiteX11193" y="connsiteY11193"/>
                  </a:cxn>
                  <a:cxn ang="0">
                    <a:pos x="connsiteX11194" y="connsiteY11194"/>
                  </a:cxn>
                  <a:cxn ang="0">
                    <a:pos x="connsiteX11195" y="connsiteY11195"/>
                  </a:cxn>
                  <a:cxn ang="0">
                    <a:pos x="connsiteX11196" y="connsiteY11196"/>
                  </a:cxn>
                  <a:cxn ang="0">
                    <a:pos x="connsiteX11197" y="connsiteY11197"/>
                  </a:cxn>
                  <a:cxn ang="0">
                    <a:pos x="connsiteX11198" y="connsiteY11198"/>
                  </a:cxn>
                  <a:cxn ang="0">
                    <a:pos x="connsiteX11199" y="connsiteY11199"/>
                  </a:cxn>
                  <a:cxn ang="0">
                    <a:pos x="connsiteX11200" y="connsiteY11200"/>
                  </a:cxn>
                  <a:cxn ang="0">
                    <a:pos x="connsiteX11201" y="connsiteY11201"/>
                  </a:cxn>
                  <a:cxn ang="0">
                    <a:pos x="connsiteX11202" y="connsiteY11202"/>
                  </a:cxn>
                  <a:cxn ang="0">
                    <a:pos x="connsiteX11203" y="connsiteY11203"/>
                  </a:cxn>
                  <a:cxn ang="0">
                    <a:pos x="connsiteX11204" y="connsiteY11204"/>
                  </a:cxn>
                  <a:cxn ang="0">
                    <a:pos x="connsiteX11205" y="connsiteY11205"/>
                  </a:cxn>
                  <a:cxn ang="0">
                    <a:pos x="connsiteX11206" y="connsiteY11206"/>
                  </a:cxn>
                  <a:cxn ang="0">
                    <a:pos x="connsiteX11207" y="connsiteY11207"/>
                  </a:cxn>
                  <a:cxn ang="0">
                    <a:pos x="connsiteX11208" y="connsiteY11208"/>
                  </a:cxn>
                  <a:cxn ang="0">
                    <a:pos x="connsiteX11209" y="connsiteY11209"/>
                  </a:cxn>
                  <a:cxn ang="0">
                    <a:pos x="connsiteX11210" y="connsiteY11210"/>
                  </a:cxn>
                  <a:cxn ang="0">
                    <a:pos x="connsiteX11211" y="connsiteY11211"/>
                  </a:cxn>
                  <a:cxn ang="0">
                    <a:pos x="connsiteX11212" y="connsiteY11212"/>
                  </a:cxn>
                  <a:cxn ang="0">
                    <a:pos x="connsiteX11213" y="connsiteY11213"/>
                  </a:cxn>
                  <a:cxn ang="0">
                    <a:pos x="connsiteX11214" y="connsiteY11214"/>
                  </a:cxn>
                  <a:cxn ang="0">
                    <a:pos x="connsiteX11215" y="connsiteY11215"/>
                  </a:cxn>
                  <a:cxn ang="0">
                    <a:pos x="connsiteX11216" y="connsiteY11216"/>
                  </a:cxn>
                  <a:cxn ang="0">
                    <a:pos x="connsiteX11217" y="connsiteY11217"/>
                  </a:cxn>
                  <a:cxn ang="0">
                    <a:pos x="connsiteX11218" y="connsiteY11218"/>
                  </a:cxn>
                  <a:cxn ang="0">
                    <a:pos x="connsiteX11219" y="connsiteY11219"/>
                  </a:cxn>
                  <a:cxn ang="0">
                    <a:pos x="connsiteX11220" y="connsiteY11220"/>
                  </a:cxn>
                  <a:cxn ang="0">
                    <a:pos x="connsiteX11221" y="connsiteY11221"/>
                  </a:cxn>
                  <a:cxn ang="0">
                    <a:pos x="connsiteX11222" y="connsiteY11222"/>
                  </a:cxn>
                  <a:cxn ang="0">
                    <a:pos x="connsiteX11223" y="connsiteY11223"/>
                  </a:cxn>
                  <a:cxn ang="0">
                    <a:pos x="connsiteX11224" y="connsiteY11224"/>
                  </a:cxn>
                  <a:cxn ang="0">
                    <a:pos x="connsiteX11225" y="connsiteY11225"/>
                  </a:cxn>
                  <a:cxn ang="0">
                    <a:pos x="connsiteX11226" y="connsiteY11226"/>
                  </a:cxn>
                  <a:cxn ang="0">
                    <a:pos x="connsiteX11227" y="connsiteY11227"/>
                  </a:cxn>
                  <a:cxn ang="0">
                    <a:pos x="connsiteX11228" y="connsiteY11228"/>
                  </a:cxn>
                  <a:cxn ang="0">
                    <a:pos x="connsiteX11229" y="connsiteY11229"/>
                  </a:cxn>
                  <a:cxn ang="0">
                    <a:pos x="connsiteX11230" y="connsiteY11230"/>
                  </a:cxn>
                  <a:cxn ang="0">
                    <a:pos x="connsiteX11231" y="connsiteY11231"/>
                  </a:cxn>
                  <a:cxn ang="0">
                    <a:pos x="connsiteX11232" y="connsiteY11232"/>
                  </a:cxn>
                  <a:cxn ang="0">
                    <a:pos x="connsiteX11233" y="connsiteY11233"/>
                  </a:cxn>
                  <a:cxn ang="0">
                    <a:pos x="connsiteX11234" y="connsiteY11234"/>
                  </a:cxn>
                  <a:cxn ang="0">
                    <a:pos x="connsiteX11235" y="connsiteY11235"/>
                  </a:cxn>
                  <a:cxn ang="0">
                    <a:pos x="connsiteX11236" y="connsiteY11236"/>
                  </a:cxn>
                  <a:cxn ang="0">
                    <a:pos x="connsiteX11237" y="connsiteY11237"/>
                  </a:cxn>
                  <a:cxn ang="0">
                    <a:pos x="connsiteX11238" y="connsiteY11238"/>
                  </a:cxn>
                  <a:cxn ang="0">
                    <a:pos x="connsiteX11239" y="connsiteY11239"/>
                  </a:cxn>
                  <a:cxn ang="0">
                    <a:pos x="connsiteX11240" y="connsiteY11240"/>
                  </a:cxn>
                  <a:cxn ang="0">
                    <a:pos x="connsiteX11241" y="connsiteY11241"/>
                  </a:cxn>
                  <a:cxn ang="0">
                    <a:pos x="connsiteX11242" y="connsiteY11242"/>
                  </a:cxn>
                  <a:cxn ang="0">
                    <a:pos x="connsiteX11243" y="connsiteY11243"/>
                  </a:cxn>
                  <a:cxn ang="0">
                    <a:pos x="connsiteX11244" y="connsiteY11244"/>
                  </a:cxn>
                  <a:cxn ang="0">
                    <a:pos x="connsiteX11245" y="connsiteY11245"/>
                  </a:cxn>
                  <a:cxn ang="0">
                    <a:pos x="connsiteX11246" y="connsiteY11246"/>
                  </a:cxn>
                  <a:cxn ang="0">
                    <a:pos x="connsiteX11247" y="connsiteY11247"/>
                  </a:cxn>
                  <a:cxn ang="0">
                    <a:pos x="connsiteX11248" y="connsiteY11248"/>
                  </a:cxn>
                  <a:cxn ang="0">
                    <a:pos x="connsiteX11249" y="connsiteY11249"/>
                  </a:cxn>
                  <a:cxn ang="0">
                    <a:pos x="connsiteX11250" y="connsiteY11250"/>
                  </a:cxn>
                  <a:cxn ang="0">
                    <a:pos x="connsiteX11251" y="connsiteY11251"/>
                  </a:cxn>
                  <a:cxn ang="0">
                    <a:pos x="connsiteX11252" y="connsiteY11252"/>
                  </a:cxn>
                  <a:cxn ang="0">
                    <a:pos x="connsiteX11253" y="connsiteY11253"/>
                  </a:cxn>
                  <a:cxn ang="0">
                    <a:pos x="connsiteX11254" y="connsiteY11254"/>
                  </a:cxn>
                  <a:cxn ang="0">
                    <a:pos x="connsiteX11255" y="connsiteY11255"/>
                  </a:cxn>
                  <a:cxn ang="0">
                    <a:pos x="connsiteX11256" y="connsiteY11256"/>
                  </a:cxn>
                  <a:cxn ang="0">
                    <a:pos x="connsiteX11257" y="connsiteY11257"/>
                  </a:cxn>
                  <a:cxn ang="0">
                    <a:pos x="connsiteX11258" y="connsiteY11258"/>
                  </a:cxn>
                  <a:cxn ang="0">
                    <a:pos x="connsiteX11259" y="connsiteY11259"/>
                  </a:cxn>
                  <a:cxn ang="0">
                    <a:pos x="connsiteX11260" y="connsiteY11260"/>
                  </a:cxn>
                  <a:cxn ang="0">
                    <a:pos x="connsiteX11261" y="connsiteY11261"/>
                  </a:cxn>
                  <a:cxn ang="0">
                    <a:pos x="connsiteX11262" y="connsiteY11262"/>
                  </a:cxn>
                  <a:cxn ang="0">
                    <a:pos x="connsiteX11263" y="connsiteY11263"/>
                  </a:cxn>
                  <a:cxn ang="0">
                    <a:pos x="connsiteX11264" y="connsiteY11264"/>
                  </a:cxn>
                  <a:cxn ang="0">
                    <a:pos x="connsiteX11265" y="connsiteY11265"/>
                  </a:cxn>
                  <a:cxn ang="0">
                    <a:pos x="connsiteX11266" y="connsiteY11266"/>
                  </a:cxn>
                  <a:cxn ang="0">
                    <a:pos x="connsiteX11267" y="connsiteY11267"/>
                  </a:cxn>
                  <a:cxn ang="0">
                    <a:pos x="connsiteX11268" y="connsiteY11268"/>
                  </a:cxn>
                  <a:cxn ang="0">
                    <a:pos x="connsiteX11269" y="connsiteY11269"/>
                  </a:cxn>
                  <a:cxn ang="0">
                    <a:pos x="connsiteX11270" y="connsiteY11270"/>
                  </a:cxn>
                  <a:cxn ang="0">
                    <a:pos x="connsiteX11271" y="connsiteY11271"/>
                  </a:cxn>
                  <a:cxn ang="0">
                    <a:pos x="connsiteX11272" y="connsiteY11272"/>
                  </a:cxn>
                  <a:cxn ang="0">
                    <a:pos x="connsiteX11273" y="connsiteY11273"/>
                  </a:cxn>
                  <a:cxn ang="0">
                    <a:pos x="connsiteX11274" y="connsiteY11274"/>
                  </a:cxn>
                  <a:cxn ang="0">
                    <a:pos x="connsiteX11275" y="connsiteY11275"/>
                  </a:cxn>
                  <a:cxn ang="0">
                    <a:pos x="connsiteX11276" y="connsiteY11276"/>
                  </a:cxn>
                  <a:cxn ang="0">
                    <a:pos x="connsiteX11277" y="connsiteY11277"/>
                  </a:cxn>
                  <a:cxn ang="0">
                    <a:pos x="connsiteX11278" y="connsiteY11278"/>
                  </a:cxn>
                  <a:cxn ang="0">
                    <a:pos x="connsiteX11279" y="connsiteY11279"/>
                  </a:cxn>
                  <a:cxn ang="0">
                    <a:pos x="connsiteX11280" y="connsiteY11280"/>
                  </a:cxn>
                  <a:cxn ang="0">
                    <a:pos x="connsiteX11281" y="connsiteY11281"/>
                  </a:cxn>
                  <a:cxn ang="0">
                    <a:pos x="connsiteX11282" y="connsiteY11282"/>
                  </a:cxn>
                  <a:cxn ang="0">
                    <a:pos x="connsiteX11283" y="connsiteY11283"/>
                  </a:cxn>
                  <a:cxn ang="0">
                    <a:pos x="connsiteX11284" y="connsiteY11284"/>
                  </a:cxn>
                  <a:cxn ang="0">
                    <a:pos x="connsiteX11285" y="connsiteY11285"/>
                  </a:cxn>
                  <a:cxn ang="0">
                    <a:pos x="connsiteX11286" y="connsiteY11286"/>
                  </a:cxn>
                  <a:cxn ang="0">
                    <a:pos x="connsiteX11287" y="connsiteY11287"/>
                  </a:cxn>
                  <a:cxn ang="0">
                    <a:pos x="connsiteX11288" y="connsiteY11288"/>
                  </a:cxn>
                  <a:cxn ang="0">
                    <a:pos x="connsiteX11289" y="connsiteY11289"/>
                  </a:cxn>
                  <a:cxn ang="0">
                    <a:pos x="connsiteX11290" y="connsiteY11290"/>
                  </a:cxn>
                  <a:cxn ang="0">
                    <a:pos x="connsiteX11291" y="connsiteY11291"/>
                  </a:cxn>
                  <a:cxn ang="0">
                    <a:pos x="connsiteX11292" y="connsiteY11292"/>
                  </a:cxn>
                  <a:cxn ang="0">
                    <a:pos x="connsiteX11293" y="connsiteY11293"/>
                  </a:cxn>
                  <a:cxn ang="0">
                    <a:pos x="connsiteX11294" y="connsiteY11294"/>
                  </a:cxn>
                  <a:cxn ang="0">
                    <a:pos x="connsiteX11295" y="connsiteY11295"/>
                  </a:cxn>
                  <a:cxn ang="0">
                    <a:pos x="connsiteX11296" y="connsiteY11296"/>
                  </a:cxn>
                  <a:cxn ang="0">
                    <a:pos x="connsiteX11297" y="connsiteY11297"/>
                  </a:cxn>
                  <a:cxn ang="0">
                    <a:pos x="connsiteX11298" y="connsiteY11298"/>
                  </a:cxn>
                  <a:cxn ang="0">
                    <a:pos x="connsiteX11299" y="connsiteY11299"/>
                  </a:cxn>
                  <a:cxn ang="0">
                    <a:pos x="connsiteX11300" y="connsiteY11300"/>
                  </a:cxn>
                  <a:cxn ang="0">
                    <a:pos x="connsiteX11301" y="connsiteY11301"/>
                  </a:cxn>
                  <a:cxn ang="0">
                    <a:pos x="connsiteX11302" y="connsiteY11302"/>
                  </a:cxn>
                  <a:cxn ang="0">
                    <a:pos x="connsiteX11303" y="connsiteY11303"/>
                  </a:cxn>
                  <a:cxn ang="0">
                    <a:pos x="connsiteX11304" y="connsiteY11304"/>
                  </a:cxn>
                  <a:cxn ang="0">
                    <a:pos x="connsiteX11305" y="connsiteY11305"/>
                  </a:cxn>
                  <a:cxn ang="0">
                    <a:pos x="connsiteX11306" y="connsiteY11306"/>
                  </a:cxn>
                  <a:cxn ang="0">
                    <a:pos x="connsiteX11307" y="connsiteY11307"/>
                  </a:cxn>
                  <a:cxn ang="0">
                    <a:pos x="connsiteX11308" y="connsiteY11308"/>
                  </a:cxn>
                  <a:cxn ang="0">
                    <a:pos x="connsiteX11309" y="connsiteY11309"/>
                  </a:cxn>
                  <a:cxn ang="0">
                    <a:pos x="connsiteX11310" y="connsiteY11310"/>
                  </a:cxn>
                  <a:cxn ang="0">
                    <a:pos x="connsiteX11311" y="connsiteY11311"/>
                  </a:cxn>
                  <a:cxn ang="0">
                    <a:pos x="connsiteX11312" y="connsiteY11312"/>
                  </a:cxn>
                  <a:cxn ang="0">
                    <a:pos x="connsiteX11313" y="connsiteY11313"/>
                  </a:cxn>
                  <a:cxn ang="0">
                    <a:pos x="connsiteX11314" y="connsiteY11314"/>
                  </a:cxn>
                  <a:cxn ang="0">
                    <a:pos x="connsiteX11315" y="connsiteY11315"/>
                  </a:cxn>
                  <a:cxn ang="0">
                    <a:pos x="connsiteX11316" y="connsiteY11316"/>
                  </a:cxn>
                  <a:cxn ang="0">
                    <a:pos x="connsiteX11317" y="connsiteY11317"/>
                  </a:cxn>
                  <a:cxn ang="0">
                    <a:pos x="connsiteX11318" y="connsiteY11318"/>
                  </a:cxn>
                  <a:cxn ang="0">
                    <a:pos x="connsiteX11319" y="connsiteY11319"/>
                  </a:cxn>
                  <a:cxn ang="0">
                    <a:pos x="connsiteX11320" y="connsiteY11320"/>
                  </a:cxn>
                  <a:cxn ang="0">
                    <a:pos x="connsiteX11321" y="connsiteY11321"/>
                  </a:cxn>
                  <a:cxn ang="0">
                    <a:pos x="connsiteX11322" y="connsiteY11322"/>
                  </a:cxn>
                  <a:cxn ang="0">
                    <a:pos x="connsiteX11323" y="connsiteY11323"/>
                  </a:cxn>
                  <a:cxn ang="0">
                    <a:pos x="connsiteX11324" y="connsiteY11324"/>
                  </a:cxn>
                  <a:cxn ang="0">
                    <a:pos x="connsiteX11325" y="connsiteY11325"/>
                  </a:cxn>
                  <a:cxn ang="0">
                    <a:pos x="connsiteX11326" y="connsiteY11326"/>
                  </a:cxn>
                  <a:cxn ang="0">
                    <a:pos x="connsiteX11327" y="connsiteY11327"/>
                  </a:cxn>
                  <a:cxn ang="0">
                    <a:pos x="connsiteX11328" y="connsiteY11328"/>
                  </a:cxn>
                  <a:cxn ang="0">
                    <a:pos x="connsiteX11329" y="connsiteY11329"/>
                  </a:cxn>
                  <a:cxn ang="0">
                    <a:pos x="connsiteX11330" y="connsiteY11330"/>
                  </a:cxn>
                  <a:cxn ang="0">
                    <a:pos x="connsiteX11331" y="connsiteY11331"/>
                  </a:cxn>
                  <a:cxn ang="0">
                    <a:pos x="connsiteX11332" y="connsiteY11332"/>
                  </a:cxn>
                  <a:cxn ang="0">
                    <a:pos x="connsiteX11333" y="connsiteY11333"/>
                  </a:cxn>
                  <a:cxn ang="0">
                    <a:pos x="connsiteX11334" y="connsiteY11334"/>
                  </a:cxn>
                  <a:cxn ang="0">
                    <a:pos x="connsiteX11335" y="connsiteY11335"/>
                  </a:cxn>
                  <a:cxn ang="0">
                    <a:pos x="connsiteX11336" y="connsiteY11336"/>
                  </a:cxn>
                  <a:cxn ang="0">
                    <a:pos x="connsiteX11337" y="connsiteY11337"/>
                  </a:cxn>
                  <a:cxn ang="0">
                    <a:pos x="connsiteX11338" y="connsiteY11338"/>
                  </a:cxn>
                  <a:cxn ang="0">
                    <a:pos x="connsiteX11339" y="connsiteY11339"/>
                  </a:cxn>
                  <a:cxn ang="0">
                    <a:pos x="connsiteX11340" y="connsiteY11340"/>
                  </a:cxn>
                  <a:cxn ang="0">
                    <a:pos x="connsiteX11341" y="connsiteY11341"/>
                  </a:cxn>
                  <a:cxn ang="0">
                    <a:pos x="connsiteX11342" y="connsiteY11342"/>
                  </a:cxn>
                  <a:cxn ang="0">
                    <a:pos x="connsiteX11343" y="connsiteY11343"/>
                  </a:cxn>
                  <a:cxn ang="0">
                    <a:pos x="connsiteX11344" y="connsiteY11344"/>
                  </a:cxn>
                  <a:cxn ang="0">
                    <a:pos x="connsiteX11345" y="connsiteY11345"/>
                  </a:cxn>
                  <a:cxn ang="0">
                    <a:pos x="connsiteX11346" y="connsiteY11346"/>
                  </a:cxn>
                  <a:cxn ang="0">
                    <a:pos x="connsiteX11347" y="connsiteY11347"/>
                  </a:cxn>
                  <a:cxn ang="0">
                    <a:pos x="connsiteX11348" y="connsiteY11348"/>
                  </a:cxn>
                  <a:cxn ang="0">
                    <a:pos x="connsiteX11349" y="connsiteY11349"/>
                  </a:cxn>
                  <a:cxn ang="0">
                    <a:pos x="connsiteX11350" y="connsiteY11350"/>
                  </a:cxn>
                  <a:cxn ang="0">
                    <a:pos x="connsiteX11351" y="connsiteY11351"/>
                  </a:cxn>
                  <a:cxn ang="0">
                    <a:pos x="connsiteX11352" y="connsiteY11352"/>
                  </a:cxn>
                  <a:cxn ang="0">
                    <a:pos x="connsiteX11353" y="connsiteY11353"/>
                  </a:cxn>
                  <a:cxn ang="0">
                    <a:pos x="connsiteX11354" y="connsiteY11354"/>
                  </a:cxn>
                  <a:cxn ang="0">
                    <a:pos x="connsiteX11355" y="connsiteY11355"/>
                  </a:cxn>
                  <a:cxn ang="0">
                    <a:pos x="connsiteX11356" y="connsiteY11356"/>
                  </a:cxn>
                  <a:cxn ang="0">
                    <a:pos x="connsiteX11357" y="connsiteY11357"/>
                  </a:cxn>
                  <a:cxn ang="0">
                    <a:pos x="connsiteX11358" y="connsiteY11358"/>
                  </a:cxn>
                  <a:cxn ang="0">
                    <a:pos x="connsiteX11359" y="connsiteY11359"/>
                  </a:cxn>
                  <a:cxn ang="0">
                    <a:pos x="connsiteX11360" y="connsiteY11360"/>
                  </a:cxn>
                  <a:cxn ang="0">
                    <a:pos x="connsiteX11361" y="connsiteY11361"/>
                  </a:cxn>
                  <a:cxn ang="0">
                    <a:pos x="connsiteX11362" y="connsiteY11362"/>
                  </a:cxn>
                  <a:cxn ang="0">
                    <a:pos x="connsiteX11363" y="connsiteY11363"/>
                  </a:cxn>
                  <a:cxn ang="0">
                    <a:pos x="connsiteX11364" y="connsiteY11364"/>
                  </a:cxn>
                  <a:cxn ang="0">
                    <a:pos x="connsiteX11365" y="connsiteY11365"/>
                  </a:cxn>
                  <a:cxn ang="0">
                    <a:pos x="connsiteX11366" y="connsiteY11366"/>
                  </a:cxn>
                  <a:cxn ang="0">
                    <a:pos x="connsiteX11367" y="connsiteY11367"/>
                  </a:cxn>
                  <a:cxn ang="0">
                    <a:pos x="connsiteX11368" y="connsiteY11368"/>
                  </a:cxn>
                  <a:cxn ang="0">
                    <a:pos x="connsiteX11369" y="connsiteY11369"/>
                  </a:cxn>
                  <a:cxn ang="0">
                    <a:pos x="connsiteX11370" y="connsiteY11370"/>
                  </a:cxn>
                  <a:cxn ang="0">
                    <a:pos x="connsiteX11371" y="connsiteY11371"/>
                  </a:cxn>
                  <a:cxn ang="0">
                    <a:pos x="connsiteX11372" y="connsiteY11372"/>
                  </a:cxn>
                  <a:cxn ang="0">
                    <a:pos x="connsiteX11373" y="connsiteY11373"/>
                  </a:cxn>
                  <a:cxn ang="0">
                    <a:pos x="connsiteX11374" y="connsiteY11374"/>
                  </a:cxn>
                  <a:cxn ang="0">
                    <a:pos x="connsiteX11375" y="connsiteY11375"/>
                  </a:cxn>
                  <a:cxn ang="0">
                    <a:pos x="connsiteX11376" y="connsiteY11376"/>
                  </a:cxn>
                  <a:cxn ang="0">
                    <a:pos x="connsiteX11377" y="connsiteY11377"/>
                  </a:cxn>
                  <a:cxn ang="0">
                    <a:pos x="connsiteX11378" y="connsiteY11378"/>
                  </a:cxn>
                  <a:cxn ang="0">
                    <a:pos x="connsiteX11379" y="connsiteY11379"/>
                  </a:cxn>
                  <a:cxn ang="0">
                    <a:pos x="connsiteX11380" y="connsiteY11380"/>
                  </a:cxn>
                  <a:cxn ang="0">
                    <a:pos x="connsiteX11381" y="connsiteY11381"/>
                  </a:cxn>
                  <a:cxn ang="0">
                    <a:pos x="connsiteX11382" y="connsiteY11382"/>
                  </a:cxn>
                  <a:cxn ang="0">
                    <a:pos x="connsiteX11383" y="connsiteY11383"/>
                  </a:cxn>
                  <a:cxn ang="0">
                    <a:pos x="connsiteX11384" y="connsiteY11384"/>
                  </a:cxn>
                  <a:cxn ang="0">
                    <a:pos x="connsiteX11385" y="connsiteY11385"/>
                  </a:cxn>
                  <a:cxn ang="0">
                    <a:pos x="connsiteX11386" y="connsiteY11386"/>
                  </a:cxn>
                  <a:cxn ang="0">
                    <a:pos x="connsiteX11387" y="connsiteY11387"/>
                  </a:cxn>
                  <a:cxn ang="0">
                    <a:pos x="connsiteX11388" y="connsiteY11388"/>
                  </a:cxn>
                  <a:cxn ang="0">
                    <a:pos x="connsiteX11389" y="connsiteY11389"/>
                  </a:cxn>
                  <a:cxn ang="0">
                    <a:pos x="connsiteX11390" y="connsiteY11390"/>
                  </a:cxn>
                  <a:cxn ang="0">
                    <a:pos x="connsiteX11391" y="connsiteY11391"/>
                  </a:cxn>
                  <a:cxn ang="0">
                    <a:pos x="connsiteX11392" y="connsiteY11392"/>
                  </a:cxn>
                  <a:cxn ang="0">
                    <a:pos x="connsiteX11393" y="connsiteY11393"/>
                  </a:cxn>
                  <a:cxn ang="0">
                    <a:pos x="connsiteX11394" y="connsiteY11394"/>
                  </a:cxn>
                  <a:cxn ang="0">
                    <a:pos x="connsiteX11395" y="connsiteY11395"/>
                  </a:cxn>
                  <a:cxn ang="0">
                    <a:pos x="connsiteX11396" y="connsiteY11396"/>
                  </a:cxn>
                  <a:cxn ang="0">
                    <a:pos x="connsiteX11397" y="connsiteY11397"/>
                  </a:cxn>
                  <a:cxn ang="0">
                    <a:pos x="connsiteX11398" y="connsiteY11398"/>
                  </a:cxn>
                  <a:cxn ang="0">
                    <a:pos x="connsiteX11399" y="connsiteY11399"/>
                  </a:cxn>
                  <a:cxn ang="0">
                    <a:pos x="connsiteX11400" y="connsiteY11400"/>
                  </a:cxn>
                  <a:cxn ang="0">
                    <a:pos x="connsiteX11401" y="connsiteY11401"/>
                  </a:cxn>
                  <a:cxn ang="0">
                    <a:pos x="connsiteX11402" y="connsiteY11402"/>
                  </a:cxn>
                  <a:cxn ang="0">
                    <a:pos x="connsiteX11403" y="connsiteY11403"/>
                  </a:cxn>
                  <a:cxn ang="0">
                    <a:pos x="connsiteX11404" y="connsiteY11404"/>
                  </a:cxn>
                  <a:cxn ang="0">
                    <a:pos x="connsiteX11405" y="connsiteY11405"/>
                  </a:cxn>
                  <a:cxn ang="0">
                    <a:pos x="connsiteX11406" y="connsiteY11406"/>
                  </a:cxn>
                  <a:cxn ang="0">
                    <a:pos x="connsiteX11407" y="connsiteY11407"/>
                  </a:cxn>
                  <a:cxn ang="0">
                    <a:pos x="connsiteX11408" y="connsiteY11408"/>
                  </a:cxn>
                  <a:cxn ang="0">
                    <a:pos x="connsiteX11409" y="connsiteY11409"/>
                  </a:cxn>
                  <a:cxn ang="0">
                    <a:pos x="connsiteX11410" y="connsiteY11410"/>
                  </a:cxn>
                  <a:cxn ang="0">
                    <a:pos x="connsiteX11411" y="connsiteY11411"/>
                  </a:cxn>
                  <a:cxn ang="0">
                    <a:pos x="connsiteX11412" y="connsiteY11412"/>
                  </a:cxn>
                  <a:cxn ang="0">
                    <a:pos x="connsiteX11413" y="connsiteY11413"/>
                  </a:cxn>
                  <a:cxn ang="0">
                    <a:pos x="connsiteX11414" y="connsiteY11414"/>
                  </a:cxn>
                  <a:cxn ang="0">
                    <a:pos x="connsiteX11415" y="connsiteY11415"/>
                  </a:cxn>
                  <a:cxn ang="0">
                    <a:pos x="connsiteX11416" y="connsiteY11416"/>
                  </a:cxn>
                  <a:cxn ang="0">
                    <a:pos x="connsiteX11417" y="connsiteY11417"/>
                  </a:cxn>
                  <a:cxn ang="0">
                    <a:pos x="connsiteX11418" y="connsiteY11418"/>
                  </a:cxn>
                  <a:cxn ang="0">
                    <a:pos x="connsiteX11419" y="connsiteY11419"/>
                  </a:cxn>
                  <a:cxn ang="0">
                    <a:pos x="connsiteX11420" y="connsiteY11420"/>
                  </a:cxn>
                  <a:cxn ang="0">
                    <a:pos x="connsiteX11421" y="connsiteY11421"/>
                  </a:cxn>
                  <a:cxn ang="0">
                    <a:pos x="connsiteX11422" y="connsiteY11422"/>
                  </a:cxn>
                  <a:cxn ang="0">
                    <a:pos x="connsiteX11423" y="connsiteY11423"/>
                  </a:cxn>
                  <a:cxn ang="0">
                    <a:pos x="connsiteX11424" y="connsiteY11424"/>
                  </a:cxn>
                  <a:cxn ang="0">
                    <a:pos x="connsiteX11425" y="connsiteY11425"/>
                  </a:cxn>
                  <a:cxn ang="0">
                    <a:pos x="connsiteX11426" y="connsiteY11426"/>
                  </a:cxn>
                  <a:cxn ang="0">
                    <a:pos x="connsiteX11427" y="connsiteY11427"/>
                  </a:cxn>
                  <a:cxn ang="0">
                    <a:pos x="connsiteX11428" y="connsiteY11428"/>
                  </a:cxn>
                  <a:cxn ang="0">
                    <a:pos x="connsiteX11429" y="connsiteY11429"/>
                  </a:cxn>
                  <a:cxn ang="0">
                    <a:pos x="connsiteX11430" y="connsiteY11430"/>
                  </a:cxn>
                  <a:cxn ang="0">
                    <a:pos x="connsiteX11431" y="connsiteY11431"/>
                  </a:cxn>
                  <a:cxn ang="0">
                    <a:pos x="connsiteX11432" y="connsiteY11432"/>
                  </a:cxn>
                  <a:cxn ang="0">
                    <a:pos x="connsiteX11433" y="connsiteY11433"/>
                  </a:cxn>
                  <a:cxn ang="0">
                    <a:pos x="connsiteX11434" y="connsiteY11434"/>
                  </a:cxn>
                  <a:cxn ang="0">
                    <a:pos x="connsiteX11435" y="connsiteY11435"/>
                  </a:cxn>
                  <a:cxn ang="0">
                    <a:pos x="connsiteX11436" y="connsiteY11436"/>
                  </a:cxn>
                  <a:cxn ang="0">
                    <a:pos x="connsiteX11437" y="connsiteY11437"/>
                  </a:cxn>
                  <a:cxn ang="0">
                    <a:pos x="connsiteX11438" y="connsiteY11438"/>
                  </a:cxn>
                  <a:cxn ang="0">
                    <a:pos x="connsiteX11439" y="connsiteY11439"/>
                  </a:cxn>
                  <a:cxn ang="0">
                    <a:pos x="connsiteX11440" y="connsiteY11440"/>
                  </a:cxn>
                  <a:cxn ang="0">
                    <a:pos x="connsiteX11441" y="connsiteY11441"/>
                  </a:cxn>
                  <a:cxn ang="0">
                    <a:pos x="connsiteX11442" y="connsiteY11442"/>
                  </a:cxn>
                  <a:cxn ang="0">
                    <a:pos x="connsiteX11443" y="connsiteY11443"/>
                  </a:cxn>
                  <a:cxn ang="0">
                    <a:pos x="connsiteX11444" y="connsiteY11444"/>
                  </a:cxn>
                  <a:cxn ang="0">
                    <a:pos x="connsiteX11445" y="connsiteY11445"/>
                  </a:cxn>
                  <a:cxn ang="0">
                    <a:pos x="connsiteX11446" y="connsiteY11446"/>
                  </a:cxn>
                  <a:cxn ang="0">
                    <a:pos x="connsiteX11447" y="connsiteY11447"/>
                  </a:cxn>
                  <a:cxn ang="0">
                    <a:pos x="connsiteX11448" y="connsiteY11448"/>
                  </a:cxn>
                  <a:cxn ang="0">
                    <a:pos x="connsiteX11449" y="connsiteY11449"/>
                  </a:cxn>
                  <a:cxn ang="0">
                    <a:pos x="connsiteX11450" y="connsiteY11450"/>
                  </a:cxn>
                  <a:cxn ang="0">
                    <a:pos x="connsiteX11451" y="connsiteY11451"/>
                  </a:cxn>
                  <a:cxn ang="0">
                    <a:pos x="connsiteX11452" y="connsiteY11452"/>
                  </a:cxn>
                  <a:cxn ang="0">
                    <a:pos x="connsiteX11453" y="connsiteY11453"/>
                  </a:cxn>
                  <a:cxn ang="0">
                    <a:pos x="connsiteX11454" y="connsiteY11454"/>
                  </a:cxn>
                  <a:cxn ang="0">
                    <a:pos x="connsiteX11455" y="connsiteY11455"/>
                  </a:cxn>
                  <a:cxn ang="0">
                    <a:pos x="connsiteX11456" y="connsiteY11456"/>
                  </a:cxn>
                  <a:cxn ang="0">
                    <a:pos x="connsiteX11457" y="connsiteY11457"/>
                  </a:cxn>
                  <a:cxn ang="0">
                    <a:pos x="connsiteX11458" y="connsiteY11458"/>
                  </a:cxn>
                  <a:cxn ang="0">
                    <a:pos x="connsiteX11459" y="connsiteY11459"/>
                  </a:cxn>
                  <a:cxn ang="0">
                    <a:pos x="connsiteX11460" y="connsiteY11460"/>
                  </a:cxn>
                  <a:cxn ang="0">
                    <a:pos x="connsiteX11461" y="connsiteY11461"/>
                  </a:cxn>
                  <a:cxn ang="0">
                    <a:pos x="connsiteX11462" y="connsiteY11462"/>
                  </a:cxn>
                  <a:cxn ang="0">
                    <a:pos x="connsiteX11463" y="connsiteY11463"/>
                  </a:cxn>
                  <a:cxn ang="0">
                    <a:pos x="connsiteX11464" y="connsiteY11464"/>
                  </a:cxn>
                  <a:cxn ang="0">
                    <a:pos x="connsiteX11465" y="connsiteY11465"/>
                  </a:cxn>
                  <a:cxn ang="0">
                    <a:pos x="connsiteX11466" y="connsiteY11466"/>
                  </a:cxn>
                  <a:cxn ang="0">
                    <a:pos x="connsiteX11467" y="connsiteY11467"/>
                  </a:cxn>
                  <a:cxn ang="0">
                    <a:pos x="connsiteX11468" y="connsiteY11468"/>
                  </a:cxn>
                  <a:cxn ang="0">
                    <a:pos x="connsiteX11469" y="connsiteY11469"/>
                  </a:cxn>
                  <a:cxn ang="0">
                    <a:pos x="connsiteX11470" y="connsiteY11470"/>
                  </a:cxn>
                  <a:cxn ang="0">
                    <a:pos x="connsiteX11471" y="connsiteY11471"/>
                  </a:cxn>
                  <a:cxn ang="0">
                    <a:pos x="connsiteX11472" y="connsiteY11472"/>
                  </a:cxn>
                  <a:cxn ang="0">
                    <a:pos x="connsiteX11473" y="connsiteY11473"/>
                  </a:cxn>
                  <a:cxn ang="0">
                    <a:pos x="connsiteX11474" y="connsiteY11474"/>
                  </a:cxn>
                  <a:cxn ang="0">
                    <a:pos x="connsiteX11475" y="connsiteY11475"/>
                  </a:cxn>
                  <a:cxn ang="0">
                    <a:pos x="connsiteX11476" y="connsiteY11476"/>
                  </a:cxn>
                  <a:cxn ang="0">
                    <a:pos x="connsiteX11477" y="connsiteY11477"/>
                  </a:cxn>
                  <a:cxn ang="0">
                    <a:pos x="connsiteX11478" y="connsiteY11478"/>
                  </a:cxn>
                  <a:cxn ang="0">
                    <a:pos x="connsiteX11479" y="connsiteY11479"/>
                  </a:cxn>
                  <a:cxn ang="0">
                    <a:pos x="connsiteX11480" y="connsiteY11480"/>
                  </a:cxn>
                  <a:cxn ang="0">
                    <a:pos x="connsiteX11481" y="connsiteY11481"/>
                  </a:cxn>
                  <a:cxn ang="0">
                    <a:pos x="connsiteX11482" y="connsiteY11482"/>
                  </a:cxn>
                  <a:cxn ang="0">
                    <a:pos x="connsiteX11483" y="connsiteY11483"/>
                  </a:cxn>
                  <a:cxn ang="0">
                    <a:pos x="connsiteX11484" y="connsiteY11484"/>
                  </a:cxn>
                  <a:cxn ang="0">
                    <a:pos x="connsiteX11485" y="connsiteY11485"/>
                  </a:cxn>
                  <a:cxn ang="0">
                    <a:pos x="connsiteX11486" y="connsiteY11486"/>
                  </a:cxn>
                  <a:cxn ang="0">
                    <a:pos x="connsiteX11487" y="connsiteY11487"/>
                  </a:cxn>
                  <a:cxn ang="0">
                    <a:pos x="connsiteX11488" y="connsiteY11488"/>
                  </a:cxn>
                  <a:cxn ang="0">
                    <a:pos x="connsiteX11489" y="connsiteY11489"/>
                  </a:cxn>
                  <a:cxn ang="0">
                    <a:pos x="connsiteX11490" y="connsiteY11490"/>
                  </a:cxn>
                  <a:cxn ang="0">
                    <a:pos x="connsiteX11491" y="connsiteY11491"/>
                  </a:cxn>
                  <a:cxn ang="0">
                    <a:pos x="connsiteX11492" y="connsiteY11492"/>
                  </a:cxn>
                  <a:cxn ang="0">
                    <a:pos x="connsiteX11493" y="connsiteY11493"/>
                  </a:cxn>
                  <a:cxn ang="0">
                    <a:pos x="connsiteX11494" y="connsiteY11494"/>
                  </a:cxn>
                  <a:cxn ang="0">
                    <a:pos x="connsiteX11495" y="connsiteY11495"/>
                  </a:cxn>
                  <a:cxn ang="0">
                    <a:pos x="connsiteX11496" y="connsiteY11496"/>
                  </a:cxn>
                  <a:cxn ang="0">
                    <a:pos x="connsiteX11497" y="connsiteY11497"/>
                  </a:cxn>
                  <a:cxn ang="0">
                    <a:pos x="connsiteX11498" y="connsiteY11498"/>
                  </a:cxn>
                  <a:cxn ang="0">
                    <a:pos x="connsiteX11499" y="connsiteY11499"/>
                  </a:cxn>
                  <a:cxn ang="0">
                    <a:pos x="connsiteX11500" y="connsiteY11500"/>
                  </a:cxn>
                  <a:cxn ang="0">
                    <a:pos x="connsiteX11501" y="connsiteY11501"/>
                  </a:cxn>
                  <a:cxn ang="0">
                    <a:pos x="connsiteX11502" y="connsiteY11502"/>
                  </a:cxn>
                  <a:cxn ang="0">
                    <a:pos x="connsiteX11503" y="connsiteY11503"/>
                  </a:cxn>
                  <a:cxn ang="0">
                    <a:pos x="connsiteX11504" y="connsiteY11504"/>
                  </a:cxn>
                  <a:cxn ang="0">
                    <a:pos x="connsiteX11505" y="connsiteY11505"/>
                  </a:cxn>
                  <a:cxn ang="0">
                    <a:pos x="connsiteX11506" y="connsiteY11506"/>
                  </a:cxn>
                  <a:cxn ang="0">
                    <a:pos x="connsiteX11507" y="connsiteY11507"/>
                  </a:cxn>
                  <a:cxn ang="0">
                    <a:pos x="connsiteX11508" y="connsiteY11508"/>
                  </a:cxn>
                  <a:cxn ang="0">
                    <a:pos x="connsiteX11509" y="connsiteY11509"/>
                  </a:cxn>
                  <a:cxn ang="0">
                    <a:pos x="connsiteX11510" y="connsiteY11510"/>
                  </a:cxn>
                  <a:cxn ang="0">
                    <a:pos x="connsiteX11511" y="connsiteY11511"/>
                  </a:cxn>
                  <a:cxn ang="0">
                    <a:pos x="connsiteX11512" y="connsiteY11512"/>
                  </a:cxn>
                  <a:cxn ang="0">
                    <a:pos x="connsiteX11513" y="connsiteY11513"/>
                  </a:cxn>
                  <a:cxn ang="0">
                    <a:pos x="connsiteX11514" y="connsiteY11514"/>
                  </a:cxn>
                  <a:cxn ang="0">
                    <a:pos x="connsiteX11515" y="connsiteY11515"/>
                  </a:cxn>
                  <a:cxn ang="0">
                    <a:pos x="connsiteX11516" y="connsiteY11516"/>
                  </a:cxn>
                  <a:cxn ang="0">
                    <a:pos x="connsiteX11517" y="connsiteY11517"/>
                  </a:cxn>
                  <a:cxn ang="0">
                    <a:pos x="connsiteX11518" y="connsiteY11518"/>
                  </a:cxn>
                  <a:cxn ang="0">
                    <a:pos x="connsiteX11519" y="connsiteY11519"/>
                  </a:cxn>
                  <a:cxn ang="0">
                    <a:pos x="connsiteX11520" y="connsiteY11520"/>
                  </a:cxn>
                  <a:cxn ang="0">
                    <a:pos x="connsiteX11521" y="connsiteY11521"/>
                  </a:cxn>
                  <a:cxn ang="0">
                    <a:pos x="connsiteX11522" y="connsiteY11522"/>
                  </a:cxn>
                  <a:cxn ang="0">
                    <a:pos x="connsiteX11523" y="connsiteY11523"/>
                  </a:cxn>
                  <a:cxn ang="0">
                    <a:pos x="connsiteX11524" y="connsiteY11524"/>
                  </a:cxn>
                  <a:cxn ang="0">
                    <a:pos x="connsiteX11525" y="connsiteY11525"/>
                  </a:cxn>
                  <a:cxn ang="0">
                    <a:pos x="connsiteX11526" y="connsiteY11526"/>
                  </a:cxn>
                  <a:cxn ang="0">
                    <a:pos x="connsiteX11527" y="connsiteY11527"/>
                  </a:cxn>
                  <a:cxn ang="0">
                    <a:pos x="connsiteX11528" y="connsiteY11528"/>
                  </a:cxn>
                  <a:cxn ang="0">
                    <a:pos x="connsiteX11529" y="connsiteY11529"/>
                  </a:cxn>
                  <a:cxn ang="0">
                    <a:pos x="connsiteX11530" y="connsiteY11530"/>
                  </a:cxn>
                  <a:cxn ang="0">
                    <a:pos x="connsiteX11531" y="connsiteY11531"/>
                  </a:cxn>
                  <a:cxn ang="0">
                    <a:pos x="connsiteX11532" y="connsiteY11532"/>
                  </a:cxn>
                  <a:cxn ang="0">
                    <a:pos x="connsiteX11533" y="connsiteY11533"/>
                  </a:cxn>
                  <a:cxn ang="0">
                    <a:pos x="connsiteX11534" y="connsiteY11534"/>
                  </a:cxn>
                  <a:cxn ang="0">
                    <a:pos x="connsiteX11535" y="connsiteY11535"/>
                  </a:cxn>
                  <a:cxn ang="0">
                    <a:pos x="connsiteX11536" y="connsiteY11536"/>
                  </a:cxn>
                  <a:cxn ang="0">
                    <a:pos x="connsiteX11537" y="connsiteY11537"/>
                  </a:cxn>
                  <a:cxn ang="0">
                    <a:pos x="connsiteX11538" y="connsiteY11538"/>
                  </a:cxn>
                  <a:cxn ang="0">
                    <a:pos x="connsiteX11539" y="connsiteY11539"/>
                  </a:cxn>
                  <a:cxn ang="0">
                    <a:pos x="connsiteX11540" y="connsiteY11540"/>
                  </a:cxn>
                  <a:cxn ang="0">
                    <a:pos x="connsiteX11541" y="connsiteY11541"/>
                  </a:cxn>
                  <a:cxn ang="0">
                    <a:pos x="connsiteX11542" y="connsiteY11542"/>
                  </a:cxn>
                  <a:cxn ang="0">
                    <a:pos x="connsiteX11543" y="connsiteY11543"/>
                  </a:cxn>
                  <a:cxn ang="0">
                    <a:pos x="connsiteX11544" y="connsiteY11544"/>
                  </a:cxn>
                  <a:cxn ang="0">
                    <a:pos x="connsiteX11545" y="connsiteY11545"/>
                  </a:cxn>
                  <a:cxn ang="0">
                    <a:pos x="connsiteX11546" y="connsiteY11546"/>
                  </a:cxn>
                  <a:cxn ang="0">
                    <a:pos x="connsiteX11547" y="connsiteY11547"/>
                  </a:cxn>
                  <a:cxn ang="0">
                    <a:pos x="connsiteX11548" y="connsiteY11548"/>
                  </a:cxn>
                  <a:cxn ang="0">
                    <a:pos x="connsiteX11549" y="connsiteY11549"/>
                  </a:cxn>
                  <a:cxn ang="0">
                    <a:pos x="connsiteX11550" y="connsiteY11550"/>
                  </a:cxn>
                  <a:cxn ang="0">
                    <a:pos x="connsiteX11551" y="connsiteY11551"/>
                  </a:cxn>
                  <a:cxn ang="0">
                    <a:pos x="connsiteX11552" y="connsiteY11552"/>
                  </a:cxn>
                  <a:cxn ang="0">
                    <a:pos x="connsiteX11553" y="connsiteY11553"/>
                  </a:cxn>
                  <a:cxn ang="0">
                    <a:pos x="connsiteX11554" y="connsiteY11554"/>
                  </a:cxn>
                  <a:cxn ang="0">
                    <a:pos x="connsiteX11555" y="connsiteY11555"/>
                  </a:cxn>
                  <a:cxn ang="0">
                    <a:pos x="connsiteX11556" y="connsiteY11556"/>
                  </a:cxn>
                  <a:cxn ang="0">
                    <a:pos x="connsiteX11557" y="connsiteY11557"/>
                  </a:cxn>
                  <a:cxn ang="0">
                    <a:pos x="connsiteX11558" y="connsiteY11558"/>
                  </a:cxn>
                  <a:cxn ang="0">
                    <a:pos x="connsiteX11559" y="connsiteY11559"/>
                  </a:cxn>
                  <a:cxn ang="0">
                    <a:pos x="connsiteX11560" y="connsiteY11560"/>
                  </a:cxn>
                  <a:cxn ang="0">
                    <a:pos x="connsiteX11561" y="connsiteY11561"/>
                  </a:cxn>
                  <a:cxn ang="0">
                    <a:pos x="connsiteX11562" y="connsiteY11562"/>
                  </a:cxn>
                  <a:cxn ang="0">
                    <a:pos x="connsiteX11563" y="connsiteY11563"/>
                  </a:cxn>
                  <a:cxn ang="0">
                    <a:pos x="connsiteX11564" y="connsiteY11564"/>
                  </a:cxn>
                  <a:cxn ang="0">
                    <a:pos x="connsiteX11565" y="connsiteY11565"/>
                  </a:cxn>
                  <a:cxn ang="0">
                    <a:pos x="connsiteX11566" y="connsiteY11566"/>
                  </a:cxn>
                  <a:cxn ang="0">
                    <a:pos x="connsiteX11567" y="connsiteY11567"/>
                  </a:cxn>
                  <a:cxn ang="0">
                    <a:pos x="connsiteX11568" y="connsiteY11568"/>
                  </a:cxn>
                  <a:cxn ang="0">
                    <a:pos x="connsiteX11569" y="connsiteY11569"/>
                  </a:cxn>
                  <a:cxn ang="0">
                    <a:pos x="connsiteX11570" y="connsiteY11570"/>
                  </a:cxn>
                  <a:cxn ang="0">
                    <a:pos x="connsiteX11571" y="connsiteY11571"/>
                  </a:cxn>
                  <a:cxn ang="0">
                    <a:pos x="connsiteX11572" y="connsiteY11572"/>
                  </a:cxn>
                  <a:cxn ang="0">
                    <a:pos x="connsiteX11573" y="connsiteY11573"/>
                  </a:cxn>
                  <a:cxn ang="0">
                    <a:pos x="connsiteX11574" y="connsiteY11574"/>
                  </a:cxn>
                  <a:cxn ang="0">
                    <a:pos x="connsiteX11575" y="connsiteY11575"/>
                  </a:cxn>
                  <a:cxn ang="0">
                    <a:pos x="connsiteX11576" y="connsiteY11576"/>
                  </a:cxn>
                  <a:cxn ang="0">
                    <a:pos x="connsiteX11577" y="connsiteY11577"/>
                  </a:cxn>
                  <a:cxn ang="0">
                    <a:pos x="connsiteX11578" y="connsiteY11578"/>
                  </a:cxn>
                  <a:cxn ang="0">
                    <a:pos x="connsiteX11579" y="connsiteY11579"/>
                  </a:cxn>
                  <a:cxn ang="0">
                    <a:pos x="connsiteX11580" y="connsiteY11580"/>
                  </a:cxn>
                  <a:cxn ang="0">
                    <a:pos x="connsiteX11581" y="connsiteY11581"/>
                  </a:cxn>
                  <a:cxn ang="0">
                    <a:pos x="connsiteX11582" y="connsiteY11582"/>
                  </a:cxn>
                  <a:cxn ang="0">
                    <a:pos x="connsiteX11583" y="connsiteY11583"/>
                  </a:cxn>
                  <a:cxn ang="0">
                    <a:pos x="connsiteX11584" y="connsiteY11584"/>
                  </a:cxn>
                  <a:cxn ang="0">
                    <a:pos x="connsiteX11585" y="connsiteY11585"/>
                  </a:cxn>
                  <a:cxn ang="0">
                    <a:pos x="connsiteX11586" y="connsiteY11586"/>
                  </a:cxn>
                  <a:cxn ang="0">
                    <a:pos x="connsiteX11587" y="connsiteY11587"/>
                  </a:cxn>
                  <a:cxn ang="0">
                    <a:pos x="connsiteX11588" y="connsiteY11588"/>
                  </a:cxn>
                  <a:cxn ang="0">
                    <a:pos x="connsiteX11589" y="connsiteY11589"/>
                  </a:cxn>
                  <a:cxn ang="0">
                    <a:pos x="connsiteX11590" y="connsiteY11590"/>
                  </a:cxn>
                  <a:cxn ang="0">
                    <a:pos x="connsiteX11591" y="connsiteY11591"/>
                  </a:cxn>
                  <a:cxn ang="0">
                    <a:pos x="connsiteX11592" y="connsiteY11592"/>
                  </a:cxn>
                  <a:cxn ang="0">
                    <a:pos x="connsiteX11593" y="connsiteY11593"/>
                  </a:cxn>
                  <a:cxn ang="0">
                    <a:pos x="connsiteX11594" y="connsiteY11594"/>
                  </a:cxn>
                  <a:cxn ang="0">
                    <a:pos x="connsiteX11595" y="connsiteY11595"/>
                  </a:cxn>
                  <a:cxn ang="0">
                    <a:pos x="connsiteX11596" y="connsiteY11596"/>
                  </a:cxn>
                  <a:cxn ang="0">
                    <a:pos x="connsiteX11597" y="connsiteY11597"/>
                  </a:cxn>
                  <a:cxn ang="0">
                    <a:pos x="connsiteX11598" y="connsiteY11598"/>
                  </a:cxn>
                  <a:cxn ang="0">
                    <a:pos x="connsiteX11599" y="connsiteY11599"/>
                  </a:cxn>
                  <a:cxn ang="0">
                    <a:pos x="connsiteX11600" y="connsiteY11600"/>
                  </a:cxn>
                  <a:cxn ang="0">
                    <a:pos x="connsiteX11601" y="connsiteY11601"/>
                  </a:cxn>
                  <a:cxn ang="0">
                    <a:pos x="connsiteX11602" y="connsiteY11602"/>
                  </a:cxn>
                  <a:cxn ang="0">
                    <a:pos x="connsiteX11603" y="connsiteY11603"/>
                  </a:cxn>
                  <a:cxn ang="0">
                    <a:pos x="connsiteX11604" y="connsiteY11604"/>
                  </a:cxn>
                  <a:cxn ang="0">
                    <a:pos x="connsiteX11605" y="connsiteY11605"/>
                  </a:cxn>
                  <a:cxn ang="0">
                    <a:pos x="connsiteX11606" y="connsiteY11606"/>
                  </a:cxn>
                  <a:cxn ang="0">
                    <a:pos x="connsiteX11607" y="connsiteY11607"/>
                  </a:cxn>
                  <a:cxn ang="0">
                    <a:pos x="connsiteX11608" y="connsiteY11608"/>
                  </a:cxn>
                  <a:cxn ang="0">
                    <a:pos x="connsiteX11609" y="connsiteY11609"/>
                  </a:cxn>
                  <a:cxn ang="0">
                    <a:pos x="connsiteX11610" y="connsiteY11610"/>
                  </a:cxn>
                  <a:cxn ang="0">
                    <a:pos x="connsiteX11611" y="connsiteY11611"/>
                  </a:cxn>
                  <a:cxn ang="0">
                    <a:pos x="connsiteX11612" y="connsiteY11612"/>
                  </a:cxn>
                  <a:cxn ang="0">
                    <a:pos x="connsiteX11613" y="connsiteY11613"/>
                  </a:cxn>
                  <a:cxn ang="0">
                    <a:pos x="connsiteX11614" y="connsiteY11614"/>
                  </a:cxn>
                  <a:cxn ang="0">
                    <a:pos x="connsiteX11615" y="connsiteY11615"/>
                  </a:cxn>
                  <a:cxn ang="0">
                    <a:pos x="connsiteX11616" y="connsiteY11616"/>
                  </a:cxn>
                  <a:cxn ang="0">
                    <a:pos x="connsiteX11617" y="connsiteY11617"/>
                  </a:cxn>
                  <a:cxn ang="0">
                    <a:pos x="connsiteX11618" y="connsiteY11618"/>
                  </a:cxn>
                  <a:cxn ang="0">
                    <a:pos x="connsiteX11619" y="connsiteY11619"/>
                  </a:cxn>
                  <a:cxn ang="0">
                    <a:pos x="connsiteX11620" y="connsiteY11620"/>
                  </a:cxn>
                  <a:cxn ang="0">
                    <a:pos x="connsiteX11621" y="connsiteY11621"/>
                  </a:cxn>
                  <a:cxn ang="0">
                    <a:pos x="connsiteX11622" y="connsiteY11622"/>
                  </a:cxn>
                  <a:cxn ang="0">
                    <a:pos x="connsiteX11623" y="connsiteY11623"/>
                  </a:cxn>
                  <a:cxn ang="0">
                    <a:pos x="connsiteX11624" y="connsiteY11624"/>
                  </a:cxn>
                  <a:cxn ang="0">
                    <a:pos x="connsiteX11625" y="connsiteY11625"/>
                  </a:cxn>
                  <a:cxn ang="0">
                    <a:pos x="connsiteX11626" y="connsiteY11626"/>
                  </a:cxn>
                  <a:cxn ang="0">
                    <a:pos x="connsiteX11627" y="connsiteY11627"/>
                  </a:cxn>
                  <a:cxn ang="0">
                    <a:pos x="connsiteX11628" y="connsiteY11628"/>
                  </a:cxn>
                  <a:cxn ang="0">
                    <a:pos x="connsiteX11629" y="connsiteY11629"/>
                  </a:cxn>
                  <a:cxn ang="0">
                    <a:pos x="connsiteX11630" y="connsiteY11630"/>
                  </a:cxn>
                  <a:cxn ang="0">
                    <a:pos x="connsiteX11631" y="connsiteY11631"/>
                  </a:cxn>
                  <a:cxn ang="0">
                    <a:pos x="connsiteX11632" y="connsiteY11632"/>
                  </a:cxn>
                  <a:cxn ang="0">
                    <a:pos x="connsiteX11633" y="connsiteY11633"/>
                  </a:cxn>
                  <a:cxn ang="0">
                    <a:pos x="connsiteX11634" y="connsiteY11634"/>
                  </a:cxn>
                  <a:cxn ang="0">
                    <a:pos x="connsiteX11635" y="connsiteY11635"/>
                  </a:cxn>
                  <a:cxn ang="0">
                    <a:pos x="connsiteX11636" y="connsiteY11636"/>
                  </a:cxn>
                  <a:cxn ang="0">
                    <a:pos x="connsiteX11637" y="connsiteY11637"/>
                  </a:cxn>
                  <a:cxn ang="0">
                    <a:pos x="connsiteX11638" y="connsiteY11638"/>
                  </a:cxn>
                  <a:cxn ang="0">
                    <a:pos x="connsiteX11639" y="connsiteY11639"/>
                  </a:cxn>
                  <a:cxn ang="0">
                    <a:pos x="connsiteX11640" y="connsiteY11640"/>
                  </a:cxn>
                  <a:cxn ang="0">
                    <a:pos x="connsiteX11641" y="connsiteY11641"/>
                  </a:cxn>
                  <a:cxn ang="0">
                    <a:pos x="connsiteX11642" y="connsiteY11642"/>
                  </a:cxn>
                  <a:cxn ang="0">
                    <a:pos x="connsiteX11643" y="connsiteY11643"/>
                  </a:cxn>
                  <a:cxn ang="0">
                    <a:pos x="connsiteX11644" y="connsiteY11644"/>
                  </a:cxn>
                  <a:cxn ang="0">
                    <a:pos x="connsiteX11645" y="connsiteY11645"/>
                  </a:cxn>
                  <a:cxn ang="0">
                    <a:pos x="connsiteX11646" y="connsiteY11646"/>
                  </a:cxn>
                  <a:cxn ang="0">
                    <a:pos x="connsiteX11647" y="connsiteY11647"/>
                  </a:cxn>
                  <a:cxn ang="0">
                    <a:pos x="connsiteX11648" y="connsiteY11648"/>
                  </a:cxn>
                  <a:cxn ang="0">
                    <a:pos x="connsiteX11649" y="connsiteY11649"/>
                  </a:cxn>
                  <a:cxn ang="0">
                    <a:pos x="connsiteX11650" y="connsiteY11650"/>
                  </a:cxn>
                  <a:cxn ang="0">
                    <a:pos x="connsiteX11651" y="connsiteY11651"/>
                  </a:cxn>
                  <a:cxn ang="0">
                    <a:pos x="connsiteX11652" y="connsiteY11652"/>
                  </a:cxn>
                  <a:cxn ang="0">
                    <a:pos x="connsiteX11653" y="connsiteY11653"/>
                  </a:cxn>
                  <a:cxn ang="0">
                    <a:pos x="connsiteX11654" y="connsiteY11654"/>
                  </a:cxn>
                  <a:cxn ang="0">
                    <a:pos x="connsiteX11655" y="connsiteY11655"/>
                  </a:cxn>
                  <a:cxn ang="0">
                    <a:pos x="connsiteX11656" y="connsiteY11656"/>
                  </a:cxn>
                  <a:cxn ang="0">
                    <a:pos x="connsiteX11657" y="connsiteY11657"/>
                  </a:cxn>
                  <a:cxn ang="0">
                    <a:pos x="connsiteX11658" y="connsiteY11658"/>
                  </a:cxn>
                  <a:cxn ang="0">
                    <a:pos x="connsiteX11659" y="connsiteY11659"/>
                  </a:cxn>
                  <a:cxn ang="0">
                    <a:pos x="connsiteX11660" y="connsiteY11660"/>
                  </a:cxn>
                  <a:cxn ang="0">
                    <a:pos x="connsiteX11661" y="connsiteY11661"/>
                  </a:cxn>
                  <a:cxn ang="0">
                    <a:pos x="connsiteX11662" y="connsiteY11662"/>
                  </a:cxn>
                  <a:cxn ang="0">
                    <a:pos x="connsiteX11663" y="connsiteY11663"/>
                  </a:cxn>
                  <a:cxn ang="0">
                    <a:pos x="connsiteX11664" y="connsiteY11664"/>
                  </a:cxn>
                  <a:cxn ang="0">
                    <a:pos x="connsiteX11665" y="connsiteY11665"/>
                  </a:cxn>
                  <a:cxn ang="0">
                    <a:pos x="connsiteX11666" y="connsiteY11666"/>
                  </a:cxn>
                  <a:cxn ang="0">
                    <a:pos x="connsiteX11667" y="connsiteY11667"/>
                  </a:cxn>
                  <a:cxn ang="0">
                    <a:pos x="connsiteX11668" y="connsiteY11668"/>
                  </a:cxn>
                  <a:cxn ang="0">
                    <a:pos x="connsiteX11669" y="connsiteY11669"/>
                  </a:cxn>
                  <a:cxn ang="0">
                    <a:pos x="connsiteX11670" y="connsiteY11670"/>
                  </a:cxn>
                  <a:cxn ang="0">
                    <a:pos x="connsiteX11671" y="connsiteY11671"/>
                  </a:cxn>
                  <a:cxn ang="0">
                    <a:pos x="connsiteX11672" y="connsiteY11672"/>
                  </a:cxn>
                  <a:cxn ang="0">
                    <a:pos x="connsiteX11673" y="connsiteY11673"/>
                  </a:cxn>
                  <a:cxn ang="0">
                    <a:pos x="connsiteX11674" y="connsiteY11674"/>
                  </a:cxn>
                  <a:cxn ang="0">
                    <a:pos x="connsiteX11675" y="connsiteY11675"/>
                  </a:cxn>
                  <a:cxn ang="0">
                    <a:pos x="connsiteX11676" y="connsiteY11676"/>
                  </a:cxn>
                  <a:cxn ang="0">
                    <a:pos x="connsiteX11677" y="connsiteY11677"/>
                  </a:cxn>
                  <a:cxn ang="0">
                    <a:pos x="connsiteX11678" y="connsiteY11678"/>
                  </a:cxn>
                  <a:cxn ang="0">
                    <a:pos x="connsiteX11679" y="connsiteY11679"/>
                  </a:cxn>
                  <a:cxn ang="0">
                    <a:pos x="connsiteX11680" y="connsiteY11680"/>
                  </a:cxn>
                  <a:cxn ang="0">
                    <a:pos x="connsiteX11681" y="connsiteY11681"/>
                  </a:cxn>
                  <a:cxn ang="0">
                    <a:pos x="connsiteX11682" y="connsiteY11682"/>
                  </a:cxn>
                  <a:cxn ang="0">
                    <a:pos x="connsiteX11683" y="connsiteY11683"/>
                  </a:cxn>
                  <a:cxn ang="0">
                    <a:pos x="connsiteX11684" y="connsiteY11684"/>
                  </a:cxn>
                  <a:cxn ang="0">
                    <a:pos x="connsiteX11685" y="connsiteY11685"/>
                  </a:cxn>
                  <a:cxn ang="0">
                    <a:pos x="connsiteX11686" y="connsiteY11686"/>
                  </a:cxn>
                  <a:cxn ang="0">
                    <a:pos x="connsiteX11687" y="connsiteY11687"/>
                  </a:cxn>
                  <a:cxn ang="0">
                    <a:pos x="connsiteX11688" y="connsiteY11688"/>
                  </a:cxn>
                  <a:cxn ang="0">
                    <a:pos x="connsiteX11689" y="connsiteY11689"/>
                  </a:cxn>
                  <a:cxn ang="0">
                    <a:pos x="connsiteX11690" y="connsiteY11690"/>
                  </a:cxn>
                  <a:cxn ang="0">
                    <a:pos x="connsiteX11691" y="connsiteY11691"/>
                  </a:cxn>
                  <a:cxn ang="0">
                    <a:pos x="connsiteX11692" y="connsiteY11692"/>
                  </a:cxn>
                  <a:cxn ang="0">
                    <a:pos x="connsiteX11693" y="connsiteY11693"/>
                  </a:cxn>
                  <a:cxn ang="0">
                    <a:pos x="connsiteX11694" y="connsiteY11694"/>
                  </a:cxn>
                  <a:cxn ang="0">
                    <a:pos x="connsiteX11695" y="connsiteY11695"/>
                  </a:cxn>
                  <a:cxn ang="0">
                    <a:pos x="connsiteX11696" y="connsiteY11696"/>
                  </a:cxn>
                  <a:cxn ang="0">
                    <a:pos x="connsiteX11697" y="connsiteY11697"/>
                  </a:cxn>
                  <a:cxn ang="0">
                    <a:pos x="connsiteX11698" y="connsiteY11698"/>
                  </a:cxn>
                  <a:cxn ang="0">
                    <a:pos x="connsiteX11699" y="connsiteY11699"/>
                  </a:cxn>
                  <a:cxn ang="0">
                    <a:pos x="connsiteX11700" y="connsiteY11700"/>
                  </a:cxn>
                  <a:cxn ang="0">
                    <a:pos x="connsiteX11701" y="connsiteY11701"/>
                  </a:cxn>
                  <a:cxn ang="0">
                    <a:pos x="connsiteX11702" y="connsiteY11702"/>
                  </a:cxn>
                  <a:cxn ang="0">
                    <a:pos x="connsiteX11703" y="connsiteY11703"/>
                  </a:cxn>
                  <a:cxn ang="0">
                    <a:pos x="connsiteX11704" y="connsiteY11704"/>
                  </a:cxn>
                  <a:cxn ang="0">
                    <a:pos x="connsiteX11705" y="connsiteY11705"/>
                  </a:cxn>
                  <a:cxn ang="0">
                    <a:pos x="connsiteX11706" y="connsiteY11706"/>
                  </a:cxn>
                  <a:cxn ang="0">
                    <a:pos x="connsiteX11707" y="connsiteY11707"/>
                  </a:cxn>
                  <a:cxn ang="0">
                    <a:pos x="connsiteX11708" y="connsiteY11708"/>
                  </a:cxn>
                  <a:cxn ang="0">
                    <a:pos x="connsiteX11709" y="connsiteY11709"/>
                  </a:cxn>
                  <a:cxn ang="0">
                    <a:pos x="connsiteX11710" y="connsiteY11710"/>
                  </a:cxn>
                  <a:cxn ang="0">
                    <a:pos x="connsiteX11711" y="connsiteY11711"/>
                  </a:cxn>
                  <a:cxn ang="0">
                    <a:pos x="connsiteX11712" y="connsiteY11712"/>
                  </a:cxn>
                  <a:cxn ang="0">
                    <a:pos x="connsiteX11713" y="connsiteY11713"/>
                  </a:cxn>
                  <a:cxn ang="0">
                    <a:pos x="connsiteX11714" y="connsiteY11714"/>
                  </a:cxn>
                  <a:cxn ang="0">
                    <a:pos x="connsiteX11715" y="connsiteY11715"/>
                  </a:cxn>
                  <a:cxn ang="0">
                    <a:pos x="connsiteX11716" y="connsiteY11716"/>
                  </a:cxn>
                  <a:cxn ang="0">
                    <a:pos x="connsiteX11717" y="connsiteY11717"/>
                  </a:cxn>
                  <a:cxn ang="0">
                    <a:pos x="connsiteX11718" y="connsiteY11718"/>
                  </a:cxn>
                  <a:cxn ang="0">
                    <a:pos x="connsiteX11719" y="connsiteY11719"/>
                  </a:cxn>
                  <a:cxn ang="0">
                    <a:pos x="connsiteX11720" y="connsiteY11720"/>
                  </a:cxn>
                  <a:cxn ang="0">
                    <a:pos x="connsiteX11721" y="connsiteY11721"/>
                  </a:cxn>
                  <a:cxn ang="0">
                    <a:pos x="connsiteX11722" y="connsiteY11722"/>
                  </a:cxn>
                  <a:cxn ang="0">
                    <a:pos x="connsiteX11723" y="connsiteY11723"/>
                  </a:cxn>
                  <a:cxn ang="0">
                    <a:pos x="connsiteX11724" y="connsiteY11724"/>
                  </a:cxn>
                  <a:cxn ang="0">
                    <a:pos x="connsiteX11725" y="connsiteY11725"/>
                  </a:cxn>
                  <a:cxn ang="0">
                    <a:pos x="connsiteX11726" y="connsiteY11726"/>
                  </a:cxn>
                  <a:cxn ang="0">
                    <a:pos x="connsiteX11727" y="connsiteY11727"/>
                  </a:cxn>
                  <a:cxn ang="0">
                    <a:pos x="connsiteX11728" y="connsiteY11728"/>
                  </a:cxn>
                  <a:cxn ang="0">
                    <a:pos x="connsiteX11729" y="connsiteY11729"/>
                  </a:cxn>
                  <a:cxn ang="0">
                    <a:pos x="connsiteX11730" y="connsiteY11730"/>
                  </a:cxn>
                  <a:cxn ang="0">
                    <a:pos x="connsiteX11731" y="connsiteY11731"/>
                  </a:cxn>
                  <a:cxn ang="0">
                    <a:pos x="connsiteX11732" y="connsiteY11732"/>
                  </a:cxn>
                  <a:cxn ang="0">
                    <a:pos x="connsiteX11733" y="connsiteY11733"/>
                  </a:cxn>
                  <a:cxn ang="0">
                    <a:pos x="connsiteX11734" y="connsiteY11734"/>
                  </a:cxn>
                  <a:cxn ang="0">
                    <a:pos x="connsiteX11735" y="connsiteY11735"/>
                  </a:cxn>
                  <a:cxn ang="0">
                    <a:pos x="connsiteX11736" y="connsiteY11736"/>
                  </a:cxn>
                  <a:cxn ang="0">
                    <a:pos x="connsiteX11737" y="connsiteY11737"/>
                  </a:cxn>
                  <a:cxn ang="0">
                    <a:pos x="connsiteX11738" y="connsiteY11738"/>
                  </a:cxn>
                  <a:cxn ang="0">
                    <a:pos x="connsiteX11739" y="connsiteY11739"/>
                  </a:cxn>
                  <a:cxn ang="0">
                    <a:pos x="connsiteX11740" y="connsiteY11740"/>
                  </a:cxn>
                  <a:cxn ang="0">
                    <a:pos x="connsiteX11741" y="connsiteY11741"/>
                  </a:cxn>
                  <a:cxn ang="0">
                    <a:pos x="connsiteX11742" y="connsiteY11742"/>
                  </a:cxn>
                  <a:cxn ang="0">
                    <a:pos x="connsiteX11743" y="connsiteY11743"/>
                  </a:cxn>
                  <a:cxn ang="0">
                    <a:pos x="connsiteX11744" y="connsiteY11744"/>
                  </a:cxn>
                  <a:cxn ang="0">
                    <a:pos x="connsiteX11745" y="connsiteY11745"/>
                  </a:cxn>
                  <a:cxn ang="0">
                    <a:pos x="connsiteX11746" y="connsiteY11746"/>
                  </a:cxn>
                  <a:cxn ang="0">
                    <a:pos x="connsiteX11747" y="connsiteY11747"/>
                  </a:cxn>
                  <a:cxn ang="0">
                    <a:pos x="connsiteX11748" y="connsiteY11748"/>
                  </a:cxn>
                  <a:cxn ang="0">
                    <a:pos x="connsiteX11749" y="connsiteY11749"/>
                  </a:cxn>
                  <a:cxn ang="0">
                    <a:pos x="connsiteX11750" y="connsiteY11750"/>
                  </a:cxn>
                  <a:cxn ang="0">
                    <a:pos x="connsiteX11751" y="connsiteY11751"/>
                  </a:cxn>
                  <a:cxn ang="0">
                    <a:pos x="connsiteX11752" y="connsiteY11752"/>
                  </a:cxn>
                  <a:cxn ang="0">
                    <a:pos x="connsiteX11753" y="connsiteY11753"/>
                  </a:cxn>
                  <a:cxn ang="0">
                    <a:pos x="connsiteX11754" y="connsiteY11754"/>
                  </a:cxn>
                  <a:cxn ang="0">
                    <a:pos x="connsiteX11755" y="connsiteY11755"/>
                  </a:cxn>
                  <a:cxn ang="0">
                    <a:pos x="connsiteX11756" y="connsiteY11756"/>
                  </a:cxn>
                  <a:cxn ang="0">
                    <a:pos x="connsiteX11757" y="connsiteY11757"/>
                  </a:cxn>
                  <a:cxn ang="0">
                    <a:pos x="connsiteX11758" y="connsiteY11758"/>
                  </a:cxn>
                  <a:cxn ang="0">
                    <a:pos x="connsiteX11759" y="connsiteY11759"/>
                  </a:cxn>
                  <a:cxn ang="0">
                    <a:pos x="connsiteX11760" y="connsiteY11760"/>
                  </a:cxn>
                  <a:cxn ang="0">
                    <a:pos x="connsiteX11761" y="connsiteY11761"/>
                  </a:cxn>
                  <a:cxn ang="0">
                    <a:pos x="connsiteX11762" y="connsiteY11762"/>
                  </a:cxn>
                  <a:cxn ang="0">
                    <a:pos x="connsiteX11763" y="connsiteY11763"/>
                  </a:cxn>
                  <a:cxn ang="0">
                    <a:pos x="connsiteX11764" y="connsiteY11764"/>
                  </a:cxn>
                  <a:cxn ang="0">
                    <a:pos x="connsiteX11765" y="connsiteY11765"/>
                  </a:cxn>
                  <a:cxn ang="0">
                    <a:pos x="connsiteX11766" y="connsiteY11766"/>
                  </a:cxn>
                  <a:cxn ang="0">
                    <a:pos x="connsiteX11767" y="connsiteY11767"/>
                  </a:cxn>
                  <a:cxn ang="0">
                    <a:pos x="connsiteX11768" y="connsiteY11768"/>
                  </a:cxn>
                  <a:cxn ang="0">
                    <a:pos x="connsiteX11769" y="connsiteY11769"/>
                  </a:cxn>
                  <a:cxn ang="0">
                    <a:pos x="connsiteX11770" y="connsiteY11770"/>
                  </a:cxn>
                  <a:cxn ang="0">
                    <a:pos x="connsiteX11771" y="connsiteY11771"/>
                  </a:cxn>
                  <a:cxn ang="0">
                    <a:pos x="connsiteX11772" y="connsiteY11772"/>
                  </a:cxn>
                  <a:cxn ang="0">
                    <a:pos x="connsiteX11773" y="connsiteY11773"/>
                  </a:cxn>
                  <a:cxn ang="0">
                    <a:pos x="connsiteX11774" y="connsiteY11774"/>
                  </a:cxn>
                  <a:cxn ang="0">
                    <a:pos x="connsiteX11775" y="connsiteY11775"/>
                  </a:cxn>
                  <a:cxn ang="0">
                    <a:pos x="connsiteX11776" y="connsiteY11776"/>
                  </a:cxn>
                  <a:cxn ang="0">
                    <a:pos x="connsiteX11777" y="connsiteY11777"/>
                  </a:cxn>
                  <a:cxn ang="0">
                    <a:pos x="connsiteX11778" y="connsiteY11778"/>
                  </a:cxn>
                  <a:cxn ang="0">
                    <a:pos x="connsiteX11779" y="connsiteY11779"/>
                  </a:cxn>
                  <a:cxn ang="0">
                    <a:pos x="connsiteX11780" y="connsiteY11780"/>
                  </a:cxn>
                  <a:cxn ang="0">
                    <a:pos x="connsiteX11781" y="connsiteY11781"/>
                  </a:cxn>
                  <a:cxn ang="0">
                    <a:pos x="connsiteX11782" y="connsiteY11782"/>
                  </a:cxn>
                  <a:cxn ang="0">
                    <a:pos x="connsiteX11783" y="connsiteY11783"/>
                  </a:cxn>
                  <a:cxn ang="0">
                    <a:pos x="connsiteX11784" y="connsiteY11784"/>
                  </a:cxn>
                  <a:cxn ang="0">
                    <a:pos x="connsiteX11785" y="connsiteY11785"/>
                  </a:cxn>
                  <a:cxn ang="0">
                    <a:pos x="connsiteX11786" y="connsiteY11786"/>
                  </a:cxn>
                  <a:cxn ang="0">
                    <a:pos x="connsiteX11787" y="connsiteY11787"/>
                  </a:cxn>
                  <a:cxn ang="0">
                    <a:pos x="connsiteX11788" y="connsiteY11788"/>
                  </a:cxn>
                  <a:cxn ang="0">
                    <a:pos x="connsiteX11789" y="connsiteY11789"/>
                  </a:cxn>
                  <a:cxn ang="0">
                    <a:pos x="connsiteX11790" y="connsiteY11790"/>
                  </a:cxn>
                  <a:cxn ang="0">
                    <a:pos x="connsiteX11791" y="connsiteY11791"/>
                  </a:cxn>
                  <a:cxn ang="0">
                    <a:pos x="connsiteX11792" y="connsiteY11792"/>
                  </a:cxn>
                  <a:cxn ang="0">
                    <a:pos x="connsiteX11793" y="connsiteY11793"/>
                  </a:cxn>
                  <a:cxn ang="0">
                    <a:pos x="connsiteX11794" y="connsiteY11794"/>
                  </a:cxn>
                  <a:cxn ang="0">
                    <a:pos x="connsiteX11795" y="connsiteY11795"/>
                  </a:cxn>
                  <a:cxn ang="0">
                    <a:pos x="connsiteX11796" y="connsiteY11796"/>
                  </a:cxn>
                  <a:cxn ang="0">
                    <a:pos x="connsiteX11797" y="connsiteY11797"/>
                  </a:cxn>
                  <a:cxn ang="0">
                    <a:pos x="connsiteX11798" y="connsiteY11798"/>
                  </a:cxn>
                  <a:cxn ang="0">
                    <a:pos x="connsiteX11799" y="connsiteY11799"/>
                  </a:cxn>
                  <a:cxn ang="0">
                    <a:pos x="connsiteX11800" y="connsiteY11800"/>
                  </a:cxn>
                  <a:cxn ang="0">
                    <a:pos x="connsiteX11801" y="connsiteY11801"/>
                  </a:cxn>
                  <a:cxn ang="0">
                    <a:pos x="connsiteX11802" y="connsiteY11802"/>
                  </a:cxn>
                  <a:cxn ang="0">
                    <a:pos x="connsiteX11803" y="connsiteY11803"/>
                  </a:cxn>
                  <a:cxn ang="0">
                    <a:pos x="connsiteX11804" y="connsiteY11804"/>
                  </a:cxn>
                  <a:cxn ang="0">
                    <a:pos x="connsiteX11805" y="connsiteY11805"/>
                  </a:cxn>
                  <a:cxn ang="0">
                    <a:pos x="connsiteX11806" y="connsiteY11806"/>
                  </a:cxn>
                  <a:cxn ang="0">
                    <a:pos x="connsiteX11807" y="connsiteY11807"/>
                  </a:cxn>
                  <a:cxn ang="0">
                    <a:pos x="connsiteX11808" y="connsiteY11808"/>
                  </a:cxn>
                  <a:cxn ang="0">
                    <a:pos x="connsiteX11809" y="connsiteY11809"/>
                  </a:cxn>
                  <a:cxn ang="0">
                    <a:pos x="connsiteX11810" y="connsiteY11810"/>
                  </a:cxn>
                  <a:cxn ang="0">
                    <a:pos x="connsiteX11811" y="connsiteY11811"/>
                  </a:cxn>
                  <a:cxn ang="0">
                    <a:pos x="connsiteX11812" y="connsiteY11812"/>
                  </a:cxn>
                  <a:cxn ang="0">
                    <a:pos x="connsiteX11813" y="connsiteY11813"/>
                  </a:cxn>
                  <a:cxn ang="0">
                    <a:pos x="connsiteX11814" y="connsiteY11814"/>
                  </a:cxn>
                  <a:cxn ang="0">
                    <a:pos x="connsiteX11815" y="connsiteY11815"/>
                  </a:cxn>
                  <a:cxn ang="0">
                    <a:pos x="connsiteX11816" y="connsiteY11816"/>
                  </a:cxn>
                  <a:cxn ang="0">
                    <a:pos x="connsiteX11817" y="connsiteY11817"/>
                  </a:cxn>
                  <a:cxn ang="0">
                    <a:pos x="connsiteX11818" y="connsiteY11818"/>
                  </a:cxn>
                  <a:cxn ang="0">
                    <a:pos x="connsiteX11819" y="connsiteY11819"/>
                  </a:cxn>
                  <a:cxn ang="0">
                    <a:pos x="connsiteX11820" y="connsiteY11820"/>
                  </a:cxn>
                  <a:cxn ang="0">
                    <a:pos x="connsiteX11821" y="connsiteY11821"/>
                  </a:cxn>
                  <a:cxn ang="0">
                    <a:pos x="connsiteX11822" y="connsiteY11822"/>
                  </a:cxn>
                  <a:cxn ang="0">
                    <a:pos x="connsiteX11823" y="connsiteY11823"/>
                  </a:cxn>
                  <a:cxn ang="0">
                    <a:pos x="connsiteX11824" y="connsiteY11824"/>
                  </a:cxn>
                  <a:cxn ang="0">
                    <a:pos x="connsiteX11825" y="connsiteY11825"/>
                  </a:cxn>
                  <a:cxn ang="0">
                    <a:pos x="connsiteX11826" y="connsiteY11826"/>
                  </a:cxn>
                  <a:cxn ang="0">
                    <a:pos x="connsiteX11827" y="connsiteY11827"/>
                  </a:cxn>
                  <a:cxn ang="0">
                    <a:pos x="connsiteX11828" y="connsiteY11828"/>
                  </a:cxn>
                  <a:cxn ang="0">
                    <a:pos x="connsiteX11829" y="connsiteY11829"/>
                  </a:cxn>
                  <a:cxn ang="0">
                    <a:pos x="connsiteX11830" y="connsiteY11830"/>
                  </a:cxn>
                  <a:cxn ang="0">
                    <a:pos x="connsiteX11831" y="connsiteY11831"/>
                  </a:cxn>
                  <a:cxn ang="0">
                    <a:pos x="connsiteX11832" y="connsiteY11832"/>
                  </a:cxn>
                  <a:cxn ang="0">
                    <a:pos x="connsiteX11833" y="connsiteY11833"/>
                  </a:cxn>
                  <a:cxn ang="0">
                    <a:pos x="connsiteX11834" y="connsiteY11834"/>
                  </a:cxn>
                  <a:cxn ang="0">
                    <a:pos x="connsiteX11835" y="connsiteY11835"/>
                  </a:cxn>
                  <a:cxn ang="0">
                    <a:pos x="connsiteX11836" y="connsiteY11836"/>
                  </a:cxn>
                  <a:cxn ang="0">
                    <a:pos x="connsiteX11837" y="connsiteY11837"/>
                  </a:cxn>
                  <a:cxn ang="0">
                    <a:pos x="connsiteX11838" y="connsiteY11838"/>
                  </a:cxn>
                  <a:cxn ang="0">
                    <a:pos x="connsiteX11839" y="connsiteY11839"/>
                  </a:cxn>
                  <a:cxn ang="0">
                    <a:pos x="connsiteX11840" y="connsiteY11840"/>
                  </a:cxn>
                  <a:cxn ang="0">
                    <a:pos x="connsiteX11841" y="connsiteY11841"/>
                  </a:cxn>
                  <a:cxn ang="0">
                    <a:pos x="connsiteX11842" y="connsiteY11842"/>
                  </a:cxn>
                  <a:cxn ang="0">
                    <a:pos x="connsiteX11843" y="connsiteY11843"/>
                  </a:cxn>
                  <a:cxn ang="0">
                    <a:pos x="connsiteX11844" y="connsiteY11844"/>
                  </a:cxn>
                  <a:cxn ang="0">
                    <a:pos x="connsiteX11845" y="connsiteY11845"/>
                  </a:cxn>
                  <a:cxn ang="0">
                    <a:pos x="connsiteX11846" y="connsiteY11846"/>
                  </a:cxn>
                  <a:cxn ang="0">
                    <a:pos x="connsiteX11847" y="connsiteY11847"/>
                  </a:cxn>
                  <a:cxn ang="0">
                    <a:pos x="connsiteX11848" y="connsiteY11848"/>
                  </a:cxn>
                  <a:cxn ang="0">
                    <a:pos x="connsiteX11849" y="connsiteY11849"/>
                  </a:cxn>
                  <a:cxn ang="0">
                    <a:pos x="connsiteX11850" y="connsiteY11850"/>
                  </a:cxn>
                  <a:cxn ang="0">
                    <a:pos x="connsiteX11851" y="connsiteY11851"/>
                  </a:cxn>
                  <a:cxn ang="0">
                    <a:pos x="connsiteX11852" y="connsiteY11852"/>
                  </a:cxn>
                  <a:cxn ang="0">
                    <a:pos x="connsiteX11853" y="connsiteY11853"/>
                  </a:cxn>
                  <a:cxn ang="0">
                    <a:pos x="connsiteX11854" y="connsiteY11854"/>
                  </a:cxn>
                  <a:cxn ang="0">
                    <a:pos x="connsiteX11855" y="connsiteY11855"/>
                  </a:cxn>
                  <a:cxn ang="0">
                    <a:pos x="connsiteX11856" y="connsiteY11856"/>
                  </a:cxn>
                  <a:cxn ang="0">
                    <a:pos x="connsiteX11857" y="connsiteY11857"/>
                  </a:cxn>
                  <a:cxn ang="0">
                    <a:pos x="connsiteX11858" y="connsiteY11858"/>
                  </a:cxn>
                  <a:cxn ang="0">
                    <a:pos x="connsiteX11859" y="connsiteY11859"/>
                  </a:cxn>
                  <a:cxn ang="0">
                    <a:pos x="connsiteX11860" y="connsiteY11860"/>
                  </a:cxn>
                  <a:cxn ang="0">
                    <a:pos x="connsiteX11861" y="connsiteY11861"/>
                  </a:cxn>
                  <a:cxn ang="0">
                    <a:pos x="connsiteX11862" y="connsiteY11862"/>
                  </a:cxn>
                  <a:cxn ang="0">
                    <a:pos x="connsiteX11863" y="connsiteY11863"/>
                  </a:cxn>
                  <a:cxn ang="0">
                    <a:pos x="connsiteX11864" y="connsiteY11864"/>
                  </a:cxn>
                  <a:cxn ang="0">
                    <a:pos x="connsiteX11865" y="connsiteY11865"/>
                  </a:cxn>
                  <a:cxn ang="0">
                    <a:pos x="connsiteX11866" y="connsiteY11866"/>
                  </a:cxn>
                  <a:cxn ang="0">
                    <a:pos x="connsiteX11867" y="connsiteY11867"/>
                  </a:cxn>
                  <a:cxn ang="0">
                    <a:pos x="connsiteX11868" y="connsiteY11868"/>
                  </a:cxn>
                  <a:cxn ang="0">
                    <a:pos x="connsiteX11869" y="connsiteY11869"/>
                  </a:cxn>
                  <a:cxn ang="0">
                    <a:pos x="connsiteX11870" y="connsiteY11870"/>
                  </a:cxn>
                  <a:cxn ang="0">
                    <a:pos x="connsiteX11871" y="connsiteY11871"/>
                  </a:cxn>
                  <a:cxn ang="0">
                    <a:pos x="connsiteX11872" y="connsiteY11872"/>
                  </a:cxn>
                  <a:cxn ang="0">
                    <a:pos x="connsiteX11873" y="connsiteY11873"/>
                  </a:cxn>
                  <a:cxn ang="0">
                    <a:pos x="connsiteX11874" y="connsiteY11874"/>
                  </a:cxn>
                  <a:cxn ang="0">
                    <a:pos x="connsiteX11875" y="connsiteY11875"/>
                  </a:cxn>
                  <a:cxn ang="0">
                    <a:pos x="connsiteX11876" y="connsiteY11876"/>
                  </a:cxn>
                  <a:cxn ang="0">
                    <a:pos x="connsiteX11877" y="connsiteY11877"/>
                  </a:cxn>
                  <a:cxn ang="0">
                    <a:pos x="connsiteX11878" y="connsiteY11878"/>
                  </a:cxn>
                  <a:cxn ang="0">
                    <a:pos x="connsiteX11879" y="connsiteY11879"/>
                  </a:cxn>
                  <a:cxn ang="0">
                    <a:pos x="connsiteX11880" y="connsiteY11880"/>
                  </a:cxn>
                  <a:cxn ang="0">
                    <a:pos x="connsiteX11881" y="connsiteY11881"/>
                  </a:cxn>
                  <a:cxn ang="0">
                    <a:pos x="connsiteX11882" y="connsiteY11882"/>
                  </a:cxn>
                  <a:cxn ang="0">
                    <a:pos x="connsiteX11883" y="connsiteY11883"/>
                  </a:cxn>
                  <a:cxn ang="0">
                    <a:pos x="connsiteX11884" y="connsiteY11884"/>
                  </a:cxn>
                  <a:cxn ang="0">
                    <a:pos x="connsiteX11885" y="connsiteY11885"/>
                  </a:cxn>
                  <a:cxn ang="0">
                    <a:pos x="connsiteX11886" y="connsiteY11886"/>
                  </a:cxn>
                  <a:cxn ang="0">
                    <a:pos x="connsiteX11887" y="connsiteY11887"/>
                  </a:cxn>
                  <a:cxn ang="0">
                    <a:pos x="connsiteX11888" y="connsiteY11888"/>
                  </a:cxn>
                  <a:cxn ang="0">
                    <a:pos x="connsiteX11889" y="connsiteY11889"/>
                  </a:cxn>
                  <a:cxn ang="0">
                    <a:pos x="connsiteX11890" y="connsiteY11890"/>
                  </a:cxn>
                  <a:cxn ang="0">
                    <a:pos x="connsiteX11891" y="connsiteY11891"/>
                  </a:cxn>
                  <a:cxn ang="0">
                    <a:pos x="connsiteX11892" y="connsiteY11892"/>
                  </a:cxn>
                  <a:cxn ang="0">
                    <a:pos x="connsiteX11893" y="connsiteY11893"/>
                  </a:cxn>
                  <a:cxn ang="0">
                    <a:pos x="connsiteX11894" y="connsiteY11894"/>
                  </a:cxn>
                  <a:cxn ang="0">
                    <a:pos x="connsiteX11895" y="connsiteY11895"/>
                  </a:cxn>
                  <a:cxn ang="0">
                    <a:pos x="connsiteX11896" y="connsiteY11896"/>
                  </a:cxn>
                  <a:cxn ang="0">
                    <a:pos x="connsiteX11897" y="connsiteY11897"/>
                  </a:cxn>
                  <a:cxn ang="0">
                    <a:pos x="connsiteX11898" y="connsiteY11898"/>
                  </a:cxn>
                  <a:cxn ang="0">
                    <a:pos x="connsiteX11899" y="connsiteY11899"/>
                  </a:cxn>
                  <a:cxn ang="0">
                    <a:pos x="connsiteX11900" y="connsiteY11900"/>
                  </a:cxn>
                  <a:cxn ang="0">
                    <a:pos x="connsiteX11901" y="connsiteY11901"/>
                  </a:cxn>
                  <a:cxn ang="0">
                    <a:pos x="connsiteX11902" y="connsiteY11902"/>
                  </a:cxn>
                  <a:cxn ang="0">
                    <a:pos x="connsiteX11903" y="connsiteY11903"/>
                  </a:cxn>
                  <a:cxn ang="0">
                    <a:pos x="connsiteX11904" y="connsiteY11904"/>
                  </a:cxn>
                  <a:cxn ang="0">
                    <a:pos x="connsiteX11905" y="connsiteY11905"/>
                  </a:cxn>
                  <a:cxn ang="0">
                    <a:pos x="connsiteX11906" y="connsiteY11906"/>
                  </a:cxn>
                  <a:cxn ang="0">
                    <a:pos x="connsiteX11907" y="connsiteY11907"/>
                  </a:cxn>
                  <a:cxn ang="0">
                    <a:pos x="connsiteX11908" y="connsiteY11908"/>
                  </a:cxn>
                  <a:cxn ang="0">
                    <a:pos x="connsiteX11909" y="connsiteY11909"/>
                  </a:cxn>
                  <a:cxn ang="0">
                    <a:pos x="connsiteX11910" y="connsiteY11910"/>
                  </a:cxn>
                  <a:cxn ang="0">
                    <a:pos x="connsiteX11911" y="connsiteY11911"/>
                  </a:cxn>
                  <a:cxn ang="0">
                    <a:pos x="connsiteX11912" y="connsiteY11912"/>
                  </a:cxn>
                  <a:cxn ang="0">
                    <a:pos x="connsiteX11913" y="connsiteY11913"/>
                  </a:cxn>
                  <a:cxn ang="0">
                    <a:pos x="connsiteX11914" y="connsiteY11914"/>
                  </a:cxn>
                  <a:cxn ang="0">
                    <a:pos x="connsiteX11915" y="connsiteY11915"/>
                  </a:cxn>
                  <a:cxn ang="0">
                    <a:pos x="connsiteX11916" y="connsiteY11916"/>
                  </a:cxn>
                  <a:cxn ang="0">
                    <a:pos x="connsiteX11917" y="connsiteY11917"/>
                  </a:cxn>
                  <a:cxn ang="0">
                    <a:pos x="connsiteX11918" y="connsiteY11918"/>
                  </a:cxn>
                  <a:cxn ang="0">
                    <a:pos x="connsiteX11919" y="connsiteY11919"/>
                  </a:cxn>
                  <a:cxn ang="0">
                    <a:pos x="connsiteX11920" y="connsiteY11920"/>
                  </a:cxn>
                  <a:cxn ang="0">
                    <a:pos x="connsiteX11921" y="connsiteY11921"/>
                  </a:cxn>
                  <a:cxn ang="0">
                    <a:pos x="connsiteX11922" y="connsiteY11922"/>
                  </a:cxn>
                  <a:cxn ang="0">
                    <a:pos x="connsiteX11923" y="connsiteY11923"/>
                  </a:cxn>
                  <a:cxn ang="0">
                    <a:pos x="connsiteX11924" y="connsiteY11924"/>
                  </a:cxn>
                  <a:cxn ang="0">
                    <a:pos x="connsiteX11925" y="connsiteY11925"/>
                  </a:cxn>
                  <a:cxn ang="0">
                    <a:pos x="connsiteX11926" y="connsiteY11926"/>
                  </a:cxn>
                  <a:cxn ang="0">
                    <a:pos x="connsiteX11927" y="connsiteY11927"/>
                  </a:cxn>
                  <a:cxn ang="0">
                    <a:pos x="connsiteX11928" y="connsiteY11928"/>
                  </a:cxn>
                  <a:cxn ang="0">
                    <a:pos x="connsiteX11929" y="connsiteY11929"/>
                  </a:cxn>
                  <a:cxn ang="0">
                    <a:pos x="connsiteX11930" y="connsiteY11930"/>
                  </a:cxn>
                  <a:cxn ang="0">
                    <a:pos x="connsiteX11931" y="connsiteY11931"/>
                  </a:cxn>
                  <a:cxn ang="0">
                    <a:pos x="connsiteX11932" y="connsiteY11932"/>
                  </a:cxn>
                  <a:cxn ang="0">
                    <a:pos x="connsiteX11933" y="connsiteY11933"/>
                  </a:cxn>
                  <a:cxn ang="0">
                    <a:pos x="connsiteX11934" y="connsiteY11934"/>
                  </a:cxn>
                  <a:cxn ang="0">
                    <a:pos x="connsiteX11935" y="connsiteY11935"/>
                  </a:cxn>
                  <a:cxn ang="0">
                    <a:pos x="connsiteX11936" y="connsiteY11936"/>
                  </a:cxn>
                  <a:cxn ang="0">
                    <a:pos x="connsiteX11937" y="connsiteY11937"/>
                  </a:cxn>
                  <a:cxn ang="0">
                    <a:pos x="connsiteX11938" y="connsiteY11938"/>
                  </a:cxn>
                  <a:cxn ang="0">
                    <a:pos x="connsiteX11939" y="connsiteY11939"/>
                  </a:cxn>
                  <a:cxn ang="0">
                    <a:pos x="connsiteX11940" y="connsiteY11940"/>
                  </a:cxn>
                  <a:cxn ang="0">
                    <a:pos x="connsiteX11941" y="connsiteY11941"/>
                  </a:cxn>
                  <a:cxn ang="0">
                    <a:pos x="connsiteX11942" y="connsiteY11942"/>
                  </a:cxn>
                  <a:cxn ang="0">
                    <a:pos x="connsiteX11943" y="connsiteY11943"/>
                  </a:cxn>
                  <a:cxn ang="0">
                    <a:pos x="connsiteX11944" y="connsiteY11944"/>
                  </a:cxn>
                  <a:cxn ang="0">
                    <a:pos x="connsiteX11945" y="connsiteY11945"/>
                  </a:cxn>
                  <a:cxn ang="0">
                    <a:pos x="connsiteX11946" y="connsiteY11946"/>
                  </a:cxn>
                  <a:cxn ang="0">
                    <a:pos x="connsiteX11947" y="connsiteY11947"/>
                  </a:cxn>
                  <a:cxn ang="0">
                    <a:pos x="connsiteX11948" y="connsiteY11948"/>
                  </a:cxn>
                  <a:cxn ang="0">
                    <a:pos x="connsiteX11949" y="connsiteY11949"/>
                  </a:cxn>
                  <a:cxn ang="0">
                    <a:pos x="connsiteX11950" y="connsiteY11950"/>
                  </a:cxn>
                  <a:cxn ang="0">
                    <a:pos x="connsiteX11951" y="connsiteY11951"/>
                  </a:cxn>
                  <a:cxn ang="0">
                    <a:pos x="connsiteX11952" y="connsiteY11952"/>
                  </a:cxn>
                  <a:cxn ang="0">
                    <a:pos x="connsiteX11953" y="connsiteY11953"/>
                  </a:cxn>
                  <a:cxn ang="0">
                    <a:pos x="connsiteX11954" y="connsiteY11954"/>
                  </a:cxn>
                  <a:cxn ang="0">
                    <a:pos x="connsiteX11955" y="connsiteY11955"/>
                  </a:cxn>
                  <a:cxn ang="0">
                    <a:pos x="connsiteX11956" y="connsiteY11956"/>
                  </a:cxn>
                  <a:cxn ang="0">
                    <a:pos x="connsiteX11957" y="connsiteY11957"/>
                  </a:cxn>
                  <a:cxn ang="0">
                    <a:pos x="connsiteX11958" y="connsiteY11958"/>
                  </a:cxn>
                  <a:cxn ang="0">
                    <a:pos x="connsiteX11959" y="connsiteY11959"/>
                  </a:cxn>
                  <a:cxn ang="0">
                    <a:pos x="connsiteX11960" y="connsiteY11960"/>
                  </a:cxn>
                  <a:cxn ang="0">
                    <a:pos x="connsiteX11961" y="connsiteY11961"/>
                  </a:cxn>
                  <a:cxn ang="0">
                    <a:pos x="connsiteX11962" y="connsiteY11962"/>
                  </a:cxn>
                  <a:cxn ang="0">
                    <a:pos x="connsiteX11963" y="connsiteY11963"/>
                  </a:cxn>
                  <a:cxn ang="0">
                    <a:pos x="connsiteX11964" y="connsiteY11964"/>
                  </a:cxn>
                  <a:cxn ang="0">
                    <a:pos x="connsiteX11965" y="connsiteY11965"/>
                  </a:cxn>
                  <a:cxn ang="0">
                    <a:pos x="connsiteX11966" y="connsiteY11966"/>
                  </a:cxn>
                  <a:cxn ang="0">
                    <a:pos x="connsiteX11967" y="connsiteY11967"/>
                  </a:cxn>
                  <a:cxn ang="0">
                    <a:pos x="connsiteX11968" y="connsiteY11968"/>
                  </a:cxn>
                  <a:cxn ang="0">
                    <a:pos x="connsiteX11969" y="connsiteY11969"/>
                  </a:cxn>
                  <a:cxn ang="0">
                    <a:pos x="connsiteX11970" y="connsiteY11970"/>
                  </a:cxn>
                  <a:cxn ang="0">
                    <a:pos x="connsiteX11971" y="connsiteY11971"/>
                  </a:cxn>
                  <a:cxn ang="0">
                    <a:pos x="connsiteX11972" y="connsiteY11972"/>
                  </a:cxn>
                  <a:cxn ang="0">
                    <a:pos x="connsiteX11973" y="connsiteY11973"/>
                  </a:cxn>
                  <a:cxn ang="0">
                    <a:pos x="connsiteX11974" y="connsiteY11974"/>
                  </a:cxn>
                  <a:cxn ang="0">
                    <a:pos x="connsiteX11975" y="connsiteY11975"/>
                  </a:cxn>
                  <a:cxn ang="0">
                    <a:pos x="connsiteX11976" y="connsiteY11976"/>
                  </a:cxn>
                  <a:cxn ang="0">
                    <a:pos x="connsiteX11977" y="connsiteY11977"/>
                  </a:cxn>
                  <a:cxn ang="0">
                    <a:pos x="connsiteX11978" y="connsiteY11978"/>
                  </a:cxn>
                  <a:cxn ang="0">
                    <a:pos x="connsiteX11979" y="connsiteY11979"/>
                  </a:cxn>
                  <a:cxn ang="0">
                    <a:pos x="connsiteX11980" y="connsiteY11980"/>
                  </a:cxn>
                  <a:cxn ang="0">
                    <a:pos x="connsiteX11981" y="connsiteY11981"/>
                  </a:cxn>
                  <a:cxn ang="0">
                    <a:pos x="connsiteX11982" y="connsiteY11982"/>
                  </a:cxn>
                  <a:cxn ang="0">
                    <a:pos x="connsiteX11983" y="connsiteY11983"/>
                  </a:cxn>
                  <a:cxn ang="0">
                    <a:pos x="connsiteX11984" y="connsiteY11984"/>
                  </a:cxn>
                  <a:cxn ang="0">
                    <a:pos x="connsiteX11985" y="connsiteY11985"/>
                  </a:cxn>
                  <a:cxn ang="0">
                    <a:pos x="connsiteX11986" y="connsiteY11986"/>
                  </a:cxn>
                  <a:cxn ang="0">
                    <a:pos x="connsiteX11987" y="connsiteY11987"/>
                  </a:cxn>
                  <a:cxn ang="0">
                    <a:pos x="connsiteX11988" y="connsiteY11988"/>
                  </a:cxn>
                  <a:cxn ang="0">
                    <a:pos x="connsiteX11989" y="connsiteY11989"/>
                  </a:cxn>
                  <a:cxn ang="0">
                    <a:pos x="connsiteX11990" y="connsiteY11990"/>
                  </a:cxn>
                  <a:cxn ang="0">
                    <a:pos x="connsiteX11991" y="connsiteY11991"/>
                  </a:cxn>
                  <a:cxn ang="0">
                    <a:pos x="connsiteX11992" y="connsiteY11992"/>
                  </a:cxn>
                  <a:cxn ang="0">
                    <a:pos x="connsiteX11993" y="connsiteY11993"/>
                  </a:cxn>
                  <a:cxn ang="0">
                    <a:pos x="connsiteX11994" y="connsiteY11994"/>
                  </a:cxn>
                  <a:cxn ang="0">
                    <a:pos x="connsiteX11995" y="connsiteY11995"/>
                  </a:cxn>
                  <a:cxn ang="0">
                    <a:pos x="connsiteX11996" y="connsiteY11996"/>
                  </a:cxn>
                  <a:cxn ang="0">
                    <a:pos x="connsiteX11997" y="connsiteY11997"/>
                  </a:cxn>
                  <a:cxn ang="0">
                    <a:pos x="connsiteX11998" y="connsiteY11998"/>
                  </a:cxn>
                  <a:cxn ang="0">
                    <a:pos x="connsiteX11999" y="connsiteY11999"/>
                  </a:cxn>
                  <a:cxn ang="0">
                    <a:pos x="connsiteX12000" y="connsiteY12000"/>
                  </a:cxn>
                  <a:cxn ang="0">
                    <a:pos x="connsiteX12001" y="connsiteY12001"/>
                  </a:cxn>
                  <a:cxn ang="0">
                    <a:pos x="connsiteX12002" y="connsiteY12002"/>
                  </a:cxn>
                  <a:cxn ang="0">
                    <a:pos x="connsiteX12003" y="connsiteY12003"/>
                  </a:cxn>
                  <a:cxn ang="0">
                    <a:pos x="connsiteX12004" y="connsiteY12004"/>
                  </a:cxn>
                  <a:cxn ang="0">
                    <a:pos x="connsiteX12005" y="connsiteY12005"/>
                  </a:cxn>
                  <a:cxn ang="0">
                    <a:pos x="connsiteX12006" y="connsiteY12006"/>
                  </a:cxn>
                  <a:cxn ang="0">
                    <a:pos x="connsiteX12007" y="connsiteY12007"/>
                  </a:cxn>
                  <a:cxn ang="0">
                    <a:pos x="connsiteX12008" y="connsiteY12008"/>
                  </a:cxn>
                  <a:cxn ang="0">
                    <a:pos x="connsiteX12009" y="connsiteY12009"/>
                  </a:cxn>
                  <a:cxn ang="0">
                    <a:pos x="connsiteX12010" y="connsiteY12010"/>
                  </a:cxn>
                  <a:cxn ang="0">
                    <a:pos x="connsiteX12011" y="connsiteY12011"/>
                  </a:cxn>
                  <a:cxn ang="0">
                    <a:pos x="connsiteX12012" y="connsiteY12012"/>
                  </a:cxn>
                  <a:cxn ang="0">
                    <a:pos x="connsiteX12013" y="connsiteY12013"/>
                  </a:cxn>
                  <a:cxn ang="0">
                    <a:pos x="connsiteX12014" y="connsiteY12014"/>
                  </a:cxn>
                  <a:cxn ang="0">
                    <a:pos x="connsiteX12015" y="connsiteY12015"/>
                  </a:cxn>
                  <a:cxn ang="0">
                    <a:pos x="connsiteX12016" y="connsiteY12016"/>
                  </a:cxn>
                  <a:cxn ang="0">
                    <a:pos x="connsiteX12017" y="connsiteY12017"/>
                  </a:cxn>
                  <a:cxn ang="0">
                    <a:pos x="connsiteX12018" y="connsiteY12018"/>
                  </a:cxn>
                  <a:cxn ang="0">
                    <a:pos x="connsiteX12019" y="connsiteY12019"/>
                  </a:cxn>
                  <a:cxn ang="0">
                    <a:pos x="connsiteX12020" y="connsiteY12020"/>
                  </a:cxn>
                  <a:cxn ang="0">
                    <a:pos x="connsiteX12021" y="connsiteY12021"/>
                  </a:cxn>
                  <a:cxn ang="0">
                    <a:pos x="connsiteX12022" y="connsiteY12022"/>
                  </a:cxn>
                  <a:cxn ang="0">
                    <a:pos x="connsiteX12023" y="connsiteY12023"/>
                  </a:cxn>
                  <a:cxn ang="0">
                    <a:pos x="connsiteX12024" y="connsiteY12024"/>
                  </a:cxn>
                  <a:cxn ang="0">
                    <a:pos x="connsiteX12025" y="connsiteY12025"/>
                  </a:cxn>
                  <a:cxn ang="0">
                    <a:pos x="connsiteX12026" y="connsiteY12026"/>
                  </a:cxn>
                  <a:cxn ang="0">
                    <a:pos x="connsiteX12027" y="connsiteY12027"/>
                  </a:cxn>
                  <a:cxn ang="0">
                    <a:pos x="connsiteX12028" y="connsiteY12028"/>
                  </a:cxn>
                  <a:cxn ang="0">
                    <a:pos x="connsiteX12029" y="connsiteY12029"/>
                  </a:cxn>
                  <a:cxn ang="0">
                    <a:pos x="connsiteX12030" y="connsiteY12030"/>
                  </a:cxn>
                  <a:cxn ang="0">
                    <a:pos x="connsiteX12031" y="connsiteY12031"/>
                  </a:cxn>
                  <a:cxn ang="0">
                    <a:pos x="connsiteX12032" y="connsiteY12032"/>
                  </a:cxn>
                  <a:cxn ang="0">
                    <a:pos x="connsiteX12033" y="connsiteY12033"/>
                  </a:cxn>
                  <a:cxn ang="0">
                    <a:pos x="connsiteX12034" y="connsiteY12034"/>
                  </a:cxn>
                  <a:cxn ang="0">
                    <a:pos x="connsiteX12035" y="connsiteY12035"/>
                  </a:cxn>
                  <a:cxn ang="0">
                    <a:pos x="connsiteX12036" y="connsiteY12036"/>
                  </a:cxn>
                  <a:cxn ang="0">
                    <a:pos x="connsiteX12037" y="connsiteY12037"/>
                  </a:cxn>
                  <a:cxn ang="0">
                    <a:pos x="connsiteX12038" y="connsiteY12038"/>
                  </a:cxn>
                  <a:cxn ang="0">
                    <a:pos x="connsiteX12039" y="connsiteY12039"/>
                  </a:cxn>
                  <a:cxn ang="0">
                    <a:pos x="connsiteX12040" y="connsiteY12040"/>
                  </a:cxn>
                  <a:cxn ang="0">
                    <a:pos x="connsiteX12041" y="connsiteY12041"/>
                  </a:cxn>
                  <a:cxn ang="0">
                    <a:pos x="connsiteX12042" y="connsiteY12042"/>
                  </a:cxn>
                  <a:cxn ang="0">
                    <a:pos x="connsiteX12043" y="connsiteY12043"/>
                  </a:cxn>
                  <a:cxn ang="0">
                    <a:pos x="connsiteX12044" y="connsiteY12044"/>
                  </a:cxn>
                  <a:cxn ang="0">
                    <a:pos x="connsiteX12045" y="connsiteY12045"/>
                  </a:cxn>
                  <a:cxn ang="0">
                    <a:pos x="connsiteX12046" y="connsiteY12046"/>
                  </a:cxn>
                  <a:cxn ang="0">
                    <a:pos x="connsiteX12047" y="connsiteY12047"/>
                  </a:cxn>
                  <a:cxn ang="0">
                    <a:pos x="connsiteX12048" y="connsiteY12048"/>
                  </a:cxn>
                  <a:cxn ang="0">
                    <a:pos x="connsiteX12049" y="connsiteY12049"/>
                  </a:cxn>
                  <a:cxn ang="0">
                    <a:pos x="connsiteX12050" y="connsiteY12050"/>
                  </a:cxn>
                  <a:cxn ang="0">
                    <a:pos x="connsiteX12051" y="connsiteY12051"/>
                  </a:cxn>
                  <a:cxn ang="0">
                    <a:pos x="connsiteX12052" y="connsiteY12052"/>
                  </a:cxn>
                  <a:cxn ang="0">
                    <a:pos x="connsiteX12053" y="connsiteY12053"/>
                  </a:cxn>
                  <a:cxn ang="0">
                    <a:pos x="connsiteX12054" y="connsiteY12054"/>
                  </a:cxn>
                  <a:cxn ang="0">
                    <a:pos x="connsiteX12055" y="connsiteY12055"/>
                  </a:cxn>
                  <a:cxn ang="0">
                    <a:pos x="connsiteX12056" y="connsiteY12056"/>
                  </a:cxn>
                  <a:cxn ang="0">
                    <a:pos x="connsiteX12057" y="connsiteY12057"/>
                  </a:cxn>
                  <a:cxn ang="0">
                    <a:pos x="connsiteX12058" y="connsiteY12058"/>
                  </a:cxn>
                  <a:cxn ang="0">
                    <a:pos x="connsiteX12059" y="connsiteY12059"/>
                  </a:cxn>
                  <a:cxn ang="0">
                    <a:pos x="connsiteX12060" y="connsiteY12060"/>
                  </a:cxn>
                  <a:cxn ang="0">
                    <a:pos x="connsiteX12061" y="connsiteY12061"/>
                  </a:cxn>
                  <a:cxn ang="0">
                    <a:pos x="connsiteX12062" y="connsiteY12062"/>
                  </a:cxn>
                  <a:cxn ang="0">
                    <a:pos x="connsiteX12063" y="connsiteY12063"/>
                  </a:cxn>
                  <a:cxn ang="0">
                    <a:pos x="connsiteX12064" y="connsiteY12064"/>
                  </a:cxn>
                  <a:cxn ang="0">
                    <a:pos x="connsiteX12065" y="connsiteY12065"/>
                  </a:cxn>
                  <a:cxn ang="0">
                    <a:pos x="connsiteX12066" y="connsiteY12066"/>
                  </a:cxn>
                  <a:cxn ang="0">
                    <a:pos x="connsiteX12067" y="connsiteY12067"/>
                  </a:cxn>
                  <a:cxn ang="0">
                    <a:pos x="connsiteX12068" y="connsiteY12068"/>
                  </a:cxn>
                  <a:cxn ang="0">
                    <a:pos x="connsiteX12069" y="connsiteY12069"/>
                  </a:cxn>
                  <a:cxn ang="0">
                    <a:pos x="connsiteX12070" y="connsiteY12070"/>
                  </a:cxn>
                  <a:cxn ang="0">
                    <a:pos x="connsiteX12071" y="connsiteY12071"/>
                  </a:cxn>
                  <a:cxn ang="0">
                    <a:pos x="connsiteX12072" y="connsiteY12072"/>
                  </a:cxn>
                  <a:cxn ang="0">
                    <a:pos x="connsiteX12073" y="connsiteY12073"/>
                  </a:cxn>
                  <a:cxn ang="0">
                    <a:pos x="connsiteX12074" y="connsiteY12074"/>
                  </a:cxn>
                  <a:cxn ang="0">
                    <a:pos x="connsiteX12075" y="connsiteY12075"/>
                  </a:cxn>
                  <a:cxn ang="0">
                    <a:pos x="connsiteX12076" y="connsiteY12076"/>
                  </a:cxn>
                  <a:cxn ang="0">
                    <a:pos x="connsiteX12077" y="connsiteY12077"/>
                  </a:cxn>
                  <a:cxn ang="0">
                    <a:pos x="connsiteX12078" y="connsiteY12078"/>
                  </a:cxn>
                  <a:cxn ang="0">
                    <a:pos x="connsiteX12079" y="connsiteY12079"/>
                  </a:cxn>
                  <a:cxn ang="0">
                    <a:pos x="connsiteX12080" y="connsiteY12080"/>
                  </a:cxn>
                  <a:cxn ang="0">
                    <a:pos x="connsiteX12081" y="connsiteY12081"/>
                  </a:cxn>
                  <a:cxn ang="0">
                    <a:pos x="connsiteX12082" y="connsiteY12082"/>
                  </a:cxn>
                  <a:cxn ang="0">
                    <a:pos x="connsiteX12083" y="connsiteY12083"/>
                  </a:cxn>
                  <a:cxn ang="0">
                    <a:pos x="connsiteX12084" y="connsiteY12084"/>
                  </a:cxn>
                  <a:cxn ang="0">
                    <a:pos x="connsiteX12085" y="connsiteY12085"/>
                  </a:cxn>
                  <a:cxn ang="0">
                    <a:pos x="connsiteX12086" y="connsiteY12086"/>
                  </a:cxn>
                  <a:cxn ang="0">
                    <a:pos x="connsiteX12087" y="connsiteY12087"/>
                  </a:cxn>
                  <a:cxn ang="0">
                    <a:pos x="connsiteX12088" y="connsiteY12088"/>
                  </a:cxn>
                  <a:cxn ang="0">
                    <a:pos x="connsiteX12089" y="connsiteY12089"/>
                  </a:cxn>
                  <a:cxn ang="0">
                    <a:pos x="connsiteX12090" y="connsiteY12090"/>
                  </a:cxn>
                  <a:cxn ang="0">
                    <a:pos x="connsiteX12091" y="connsiteY12091"/>
                  </a:cxn>
                  <a:cxn ang="0">
                    <a:pos x="connsiteX12092" y="connsiteY12092"/>
                  </a:cxn>
                  <a:cxn ang="0">
                    <a:pos x="connsiteX12093" y="connsiteY12093"/>
                  </a:cxn>
                  <a:cxn ang="0">
                    <a:pos x="connsiteX12094" y="connsiteY12094"/>
                  </a:cxn>
                  <a:cxn ang="0">
                    <a:pos x="connsiteX12095" y="connsiteY12095"/>
                  </a:cxn>
                  <a:cxn ang="0">
                    <a:pos x="connsiteX12096" y="connsiteY12096"/>
                  </a:cxn>
                  <a:cxn ang="0">
                    <a:pos x="connsiteX12097" y="connsiteY12097"/>
                  </a:cxn>
                  <a:cxn ang="0">
                    <a:pos x="connsiteX12098" y="connsiteY12098"/>
                  </a:cxn>
                  <a:cxn ang="0">
                    <a:pos x="connsiteX12099" y="connsiteY12099"/>
                  </a:cxn>
                  <a:cxn ang="0">
                    <a:pos x="connsiteX12100" y="connsiteY12100"/>
                  </a:cxn>
                  <a:cxn ang="0">
                    <a:pos x="connsiteX12101" y="connsiteY12101"/>
                  </a:cxn>
                  <a:cxn ang="0">
                    <a:pos x="connsiteX12102" y="connsiteY12102"/>
                  </a:cxn>
                  <a:cxn ang="0">
                    <a:pos x="connsiteX12103" y="connsiteY12103"/>
                  </a:cxn>
                  <a:cxn ang="0">
                    <a:pos x="connsiteX12104" y="connsiteY12104"/>
                  </a:cxn>
                  <a:cxn ang="0">
                    <a:pos x="connsiteX12105" y="connsiteY12105"/>
                  </a:cxn>
                  <a:cxn ang="0">
                    <a:pos x="connsiteX12106" y="connsiteY12106"/>
                  </a:cxn>
                  <a:cxn ang="0">
                    <a:pos x="connsiteX12107" y="connsiteY12107"/>
                  </a:cxn>
                  <a:cxn ang="0">
                    <a:pos x="connsiteX12108" y="connsiteY12108"/>
                  </a:cxn>
                  <a:cxn ang="0">
                    <a:pos x="connsiteX12109" y="connsiteY12109"/>
                  </a:cxn>
                  <a:cxn ang="0">
                    <a:pos x="connsiteX12110" y="connsiteY12110"/>
                  </a:cxn>
                  <a:cxn ang="0">
                    <a:pos x="connsiteX12111" y="connsiteY12111"/>
                  </a:cxn>
                  <a:cxn ang="0">
                    <a:pos x="connsiteX12112" y="connsiteY12112"/>
                  </a:cxn>
                  <a:cxn ang="0">
                    <a:pos x="connsiteX12113" y="connsiteY12113"/>
                  </a:cxn>
                  <a:cxn ang="0">
                    <a:pos x="connsiteX12114" y="connsiteY12114"/>
                  </a:cxn>
                  <a:cxn ang="0">
                    <a:pos x="connsiteX12115" y="connsiteY12115"/>
                  </a:cxn>
                  <a:cxn ang="0">
                    <a:pos x="connsiteX12116" y="connsiteY12116"/>
                  </a:cxn>
                  <a:cxn ang="0">
                    <a:pos x="connsiteX12117" y="connsiteY12117"/>
                  </a:cxn>
                  <a:cxn ang="0">
                    <a:pos x="connsiteX12118" y="connsiteY12118"/>
                  </a:cxn>
                  <a:cxn ang="0">
                    <a:pos x="connsiteX12119" y="connsiteY12119"/>
                  </a:cxn>
                  <a:cxn ang="0">
                    <a:pos x="connsiteX12120" y="connsiteY12120"/>
                  </a:cxn>
                  <a:cxn ang="0">
                    <a:pos x="connsiteX12121" y="connsiteY12121"/>
                  </a:cxn>
                  <a:cxn ang="0">
                    <a:pos x="connsiteX12122" y="connsiteY12122"/>
                  </a:cxn>
                  <a:cxn ang="0">
                    <a:pos x="connsiteX12123" y="connsiteY12123"/>
                  </a:cxn>
                  <a:cxn ang="0">
                    <a:pos x="connsiteX12124" y="connsiteY12124"/>
                  </a:cxn>
                  <a:cxn ang="0">
                    <a:pos x="connsiteX12125" y="connsiteY12125"/>
                  </a:cxn>
                  <a:cxn ang="0">
                    <a:pos x="connsiteX12126" y="connsiteY12126"/>
                  </a:cxn>
                  <a:cxn ang="0">
                    <a:pos x="connsiteX12127" y="connsiteY12127"/>
                  </a:cxn>
                  <a:cxn ang="0">
                    <a:pos x="connsiteX12128" y="connsiteY12128"/>
                  </a:cxn>
                  <a:cxn ang="0">
                    <a:pos x="connsiteX12129" y="connsiteY12129"/>
                  </a:cxn>
                  <a:cxn ang="0">
                    <a:pos x="connsiteX12130" y="connsiteY12130"/>
                  </a:cxn>
                  <a:cxn ang="0">
                    <a:pos x="connsiteX12131" y="connsiteY12131"/>
                  </a:cxn>
                  <a:cxn ang="0">
                    <a:pos x="connsiteX12132" y="connsiteY12132"/>
                  </a:cxn>
                  <a:cxn ang="0">
                    <a:pos x="connsiteX12133" y="connsiteY12133"/>
                  </a:cxn>
                  <a:cxn ang="0">
                    <a:pos x="connsiteX12134" y="connsiteY12134"/>
                  </a:cxn>
                  <a:cxn ang="0">
                    <a:pos x="connsiteX12135" y="connsiteY12135"/>
                  </a:cxn>
                  <a:cxn ang="0">
                    <a:pos x="connsiteX12136" y="connsiteY12136"/>
                  </a:cxn>
                  <a:cxn ang="0">
                    <a:pos x="connsiteX12137" y="connsiteY12137"/>
                  </a:cxn>
                  <a:cxn ang="0">
                    <a:pos x="connsiteX12138" y="connsiteY12138"/>
                  </a:cxn>
                  <a:cxn ang="0">
                    <a:pos x="connsiteX12139" y="connsiteY12139"/>
                  </a:cxn>
                  <a:cxn ang="0">
                    <a:pos x="connsiteX12140" y="connsiteY12140"/>
                  </a:cxn>
                  <a:cxn ang="0">
                    <a:pos x="connsiteX12141" y="connsiteY12141"/>
                  </a:cxn>
                  <a:cxn ang="0">
                    <a:pos x="connsiteX12142" y="connsiteY12142"/>
                  </a:cxn>
                  <a:cxn ang="0">
                    <a:pos x="connsiteX12143" y="connsiteY12143"/>
                  </a:cxn>
                  <a:cxn ang="0">
                    <a:pos x="connsiteX12144" y="connsiteY12144"/>
                  </a:cxn>
                  <a:cxn ang="0">
                    <a:pos x="connsiteX12145" y="connsiteY12145"/>
                  </a:cxn>
                  <a:cxn ang="0">
                    <a:pos x="connsiteX12146" y="connsiteY12146"/>
                  </a:cxn>
                  <a:cxn ang="0">
                    <a:pos x="connsiteX12147" y="connsiteY12147"/>
                  </a:cxn>
                  <a:cxn ang="0">
                    <a:pos x="connsiteX12148" y="connsiteY12148"/>
                  </a:cxn>
                  <a:cxn ang="0">
                    <a:pos x="connsiteX12149" y="connsiteY12149"/>
                  </a:cxn>
                  <a:cxn ang="0">
                    <a:pos x="connsiteX12150" y="connsiteY12150"/>
                  </a:cxn>
                  <a:cxn ang="0">
                    <a:pos x="connsiteX12151" y="connsiteY12151"/>
                  </a:cxn>
                  <a:cxn ang="0">
                    <a:pos x="connsiteX12152" y="connsiteY12152"/>
                  </a:cxn>
                  <a:cxn ang="0">
                    <a:pos x="connsiteX12153" y="connsiteY12153"/>
                  </a:cxn>
                  <a:cxn ang="0">
                    <a:pos x="connsiteX12154" y="connsiteY12154"/>
                  </a:cxn>
                  <a:cxn ang="0">
                    <a:pos x="connsiteX12155" y="connsiteY12155"/>
                  </a:cxn>
                  <a:cxn ang="0">
                    <a:pos x="connsiteX12156" y="connsiteY12156"/>
                  </a:cxn>
                  <a:cxn ang="0">
                    <a:pos x="connsiteX12157" y="connsiteY12157"/>
                  </a:cxn>
                  <a:cxn ang="0">
                    <a:pos x="connsiteX12158" y="connsiteY12158"/>
                  </a:cxn>
                  <a:cxn ang="0">
                    <a:pos x="connsiteX12159" y="connsiteY12159"/>
                  </a:cxn>
                  <a:cxn ang="0">
                    <a:pos x="connsiteX12160" y="connsiteY12160"/>
                  </a:cxn>
                  <a:cxn ang="0">
                    <a:pos x="connsiteX12161" y="connsiteY12161"/>
                  </a:cxn>
                  <a:cxn ang="0">
                    <a:pos x="connsiteX12162" y="connsiteY12162"/>
                  </a:cxn>
                  <a:cxn ang="0">
                    <a:pos x="connsiteX12163" y="connsiteY12163"/>
                  </a:cxn>
                  <a:cxn ang="0">
                    <a:pos x="connsiteX12164" y="connsiteY12164"/>
                  </a:cxn>
                  <a:cxn ang="0">
                    <a:pos x="connsiteX12165" y="connsiteY12165"/>
                  </a:cxn>
                  <a:cxn ang="0">
                    <a:pos x="connsiteX12166" y="connsiteY12166"/>
                  </a:cxn>
                  <a:cxn ang="0">
                    <a:pos x="connsiteX12167" y="connsiteY12167"/>
                  </a:cxn>
                  <a:cxn ang="0">
                    <a:pos x="connsiteX12168" y="connsiteY12168"/>
                  </a:cxn>
                  <a:cxn ang="0">
                    <a:pos x="connsiteX12169" y="connsiteY12169"/>
                  </a:cxn>
                  <a:cxn ang="0">
                    <a:pos x="connsiteX12170" y="connsiteY12170"/>
                  </a:cxn>
                  <a:cxn ang="0">
                    <a:pos x="connsiteX12171" y="connsiteY12171"/>
                  </a:cxn>
                  <a:cxn ang="0">
                    <a:pos x="connsiteX12172" y="connsiteY12172"/>
                  </a:cxn>
                  <a:cxn ang="0">
                    <a:pos x="connsiteX12173" y="connsiteY12173"/>
                  </a:cxn>
                  <a:cxn ang="0">
                    <a:pos x="connsiteX12174" y="connsiteY12174"/>
                  </a:cxn>
                  <a:cxn ang="0">
                    <a:pos x="connsiteX12175" y="connsiteY12175"/>
                  </a:cxn>
                  <a:cxn ang="0">
                    <a:pos x="connsiteX12176" y="connsiteY12176"/>
                  </a:cxn>
                  <a:cxn ang="0">
                    <a:pos x="connsiteX12177" y="connsiteY12177"/>
                  </a:cxn>
                  <a:cxn ang="0">
                    <a:pos x="connsiteX12178" y="connsiteY12178"/>
                  </a:cxn>
                  <a:cxn ang="0">
                    <a:pos x="connsiteX12179" y="connsiteY12179"/>
                  </a:cxn>
                  <a:cxn ang="0">
                    <a:pos x="connsiteX12180" y="connsiteY12180"/>
                  </a:cxn>
                  <a:cxn ang="0">
                    <a:pos x="connsiteX12181" y="connsiteY12181"/>
                  </a:cxn>
                  <a:cxn ang="0">
                    <a:pos x="connsiteX12182" y="connsiteY12182"/>
                  </a:cxn>
                  <a:cxn ang="0">
                    <a:pos x="connsiteX12183" y="connsiteY12183"/>
                  </a:cxn>
                  <a:cxn ang="0">
                    <a:pos x="connsiteX12184" y="connsiteY12184"/>
                  </a:cxn>
                </a:cxnLst>
                <a:rect l="l" t="t" r="r" b="b"/>
                <a:pathLst>
                  <a:path w="2534905" h="1957656">
                    <a:moveTo>
                      <a:pt x="1299805" y="824460"/>
                    </a:moveTo>
                    <a:lnTo>
                      <a:pt x="1298851" y="826527"/>
                    </a:lnTo>
                    <a:lnTo>
                      <a:pt x="1300123" y="827163"/>
                    </a:lnTo>
                    <a:lnTo>
                      <a:pt x="1303144" y="827163"/>
                    </a:lnTo>
                    <a:cubicBezTo>
                      <a:pt x="1303144" y="827163"/>
                      <a:pt x="1305528" y="826368"/>
                      <a:pt x="1305528" y="826368"/>
                    </a:cubicBezTo>
                    <a:lnTo>
                      <a:pt x="1307277" y="824937"/>
                    </a:lnTo>
                    <a:lnTo>
                      <a:pt x="1308389" y="822871"/>
                    </a:lnTo>
                    <a:lnTo>
                      <a:pt x="1308867" y="820168"/>
                    </a:lnTo>
                    <a:lnTo>
                      <a:pt x="1308867" y="818578"/>
                    </a:lnTo>
                    <a:cubicBezTo>
                      <a:pt x="1308867" y="818578"/>
                      <a:pt x="1305052" y="815240"/>
                      <a:pt x="1305052" y="815240"/>
                    </a:cubicBezTo>
                    <a:lnTo>
                      <a:pt x="1302507" y="813809"/>
                    </a:lnTo>
                    <a:lnTo>
                      <a:pt x="1299487" y="812696"/>
                    </a:lnTo>
                    <a:lnTo>
                      <a:pt x="1296944" y="812696"/>
                    </a:lnTo>
                    <a:cubicBezTo>
                      <a:pt x="1296944" y="812696"/>
                      <a:pt x="1294718" y="813650"/>
                      <a:pt x="1294718" y="813650"/>
                    </a:cubicBezTo>
                    <a:lnTo>
                      <a:pt x="1292969" y="815717"/>
                    </a:lnTo>
                    <a:lnTo>
                      <a:pt x="1291697" y="818737"/>
                    </a:lnTo>
                    <a:lnTo>
                      <a:pt x="1291221" y="820804"/>
                    </a:lnTo>
                    <a:lnTo>
                      <a:pt x="1291697" y="822712"/>
                    </a:lnTo>
                    <a:lnTo>
                      <a:pt x="1291697" y="824778"/>
                    </a:lnTo>
                    <a:cubicBezTo>
                      <a:pt x="1291697" y="824778"/>
                      <a:pt x="1292333" y="826050"/>
                      <a:pt x="1292333" y="826050"/>
                    </a:cubicBezTo>
                    <a:lnTo>
                      <a:pt x="1294082" y="826845"/>
                    </a:lnTo>
                    <a:lnTo>
                      <a:pt x="1295036" y="825255"/>
                    </a:lnTo>
                    <a:lnTo>
                      <a:pt x="1296307" y="821917"/>
                    </a:lnTo>
                    <a:lnTo>
                      <a:pt x="1296625" y="819214"/>
                    </a:lnTo>
                    <a:lnTo>
                      <a:pt x="1295990" y="817147"/>
                    </a:lnTo>
                    <a:lnTo>
                      <a:pt x="1296307" y="816194"/>
                    </a:lnTo>
                    <a:lnTo>
                      <a:pt x="1297579" y="816194"/>
                    </a:lnTo>
                    <a:cubicBezTo>
                      <a:pt x="1297579" y="816194"/>
                      <a:pt x="1299328" y="817306"/>
                      <a:pt x="1299328" y="817306"/>
                    </a:cubicBezTo>
                    <a:lnTo>
                      <a:pt x="1299964" y="819214"/>
                    </a:lnTo>
                    <a:lnTo>
                      <a:pt x="1300441" y="822394"/>
                    </a:lnTo>
                    <a:lnTo>
                      <a:pt x="1300441" y="824301"/>
                    </a:lnTo>
                    <a:cubicBezTo>
                      <a:pt x="1300441" y="824301"/>
                      <a:pt x="1299646" y="824937"/>
                      <a:pt x="1299646" y="824937"/>
                    </a:cubicBezTo>
                    <a:close/>
                    <a:moveTo>
                      <a:pt x="1285815" y="830979"/>
                    </a:moveTo>
                    <a:lnTo>
                      <a:pt x="1282476" y="826686"/>
                    </a:lnTo>
                    <a:lnTo>
                      <a:pt x="1271189" y="820168"/>
                    </a:lnTo>
                    <a:lnTo>
                      <a:pt x="1265943" y="818260"/>
                    </a:lnTo>
                    <a:lnTo>
                      <a:pt x="1262604" y="816035"/>
                    </a:lnTo>
                    <a:lnTo>
                      <a:pt x="1259583" y="812855"/>
                    </a:lnTo>
                    <a:lnTo>
                      <a:pt x="1255609" y="809834"/>
                    </a:lnTo>
                    <a:lnTo>
                      <a:pt x="1254338" y="809516"/>
                    </a:lnTo>
                    <a:lnTo>
                      <a:pt x="1253543" y="809834"/>
                    </a:lnTo>
                    <a:lnTo>
                      <a:pt x="1252271" y="811424"/>
                    </a:lnTo>
                    <a:lnTo>
                      <a:pt x="1250680" y="811901"/>
                    </a:lnTo>
                    <a:lnTo>
                      <a:pt x="1249727" y="811265"/>
                    </a:lnTo>
                    <a:lnTo>
                      <a:pt x="1248932" y="809993"/>
                    </a:lnTo>
                    <a:lnTo>
                      <a:pt x="1249250" y="809199"/>
                    </a:lnTo>
                    <a:lnTo>
                      <a:pt x="1251317" y="808245"/>
                    </a:lnTo>
                    <a:lnTo>
                      <a:pt x="1251317" y="807609"/>
                    </a:lnTo>
                    <a:cubicBezTo>
                      <a:pt x="1251317" y="807609"/>
                      <a:pt x="1250522" y="806337"/>
                      <a:pt x="1250522" y="806337"/>
                    </a:cubicBezTo>
                    <a:lnTo>
                      <a:pt x="1244957" y="802998"/>
                    </a:lnTo>
                    <a:lnTo>
                      <a:pt x="1242414" y="800932"/>
                    </a:lnTo>
                    <a:lnTo>
                      <a:pt x="1239553" y="799819"/>
                    </a:lnTo>
                    <a:lnTo>
                      <a:pt x="1236690" y="799819"/>
                    </a:lnTo>
                    <a:cubicBezTo>
                      <a:pt x="1236690" y="799819"/>
                      <a:pt x="1231126" y="801250"/>
                      <a:pt x="1231126" y="801250"/>
                    </a:cubicBezTo>
                    <a:lnTo>
                      <a:pt x="1227629" y="803157"/>
                    </a:lnTo>
                    <a:lnTo>
                      <a:pt x="1226516" y="803952"/>
                    </a:lnTo>
                    <a:lnTo>
                      <a:pt x="1225722" y="805224"/>
                    </a:lnTo>
                    <a:lnTo>
                      <a:pt x="1224767" y="808404"/>
                    </a:lnTo>
                    <a:lnTo>
                      <a:pt x="1224767" y="809516"/>
                    </a:lnTo>
                    <a:cubicBezTo>
                      <a:pt x="1224767" y="809516"/>
                      <a:pt x="1225085" y="811583"/>
                      <a:pt x="1225085" y="811583"/>
                    </a:cubicBezTo>
                    <a:lnTo>
                      <a:pt x="1228741" y="817465"/>
                    </a:lnTo>
                    <a:lnTo>
                      <a:pt x="1232239" y="820327"/>
                    </a:lnTo>
                    <a:lnTo>
                      <a:pt x="1228900" y="819691"/>
                    </a:lnTo>
                    <a:lnTo>
                      <a:pt x="1226993" y="818896"/>
                    </a:lnTo>
                    <a:lnTo>
                      <a:pt x="1222224" y="814763"/>
                    </a:lnTo>
                    <a:lnTo>
                      <a:pt x="1219680" y="814127"/>
                    </a:lnTo>
                    <a:lnTo>
                      <a:pt x="1217614" y="814445"/>
                    </a:lnTo>
                    <a:lnTo>
                      <a:pt x="1217614" y="815876"/>
                    </a:lnTo>
                    <a:cubicBezTo>
                      <a:pt x="1217614" y="815876"/>
                      <a:pt x="1217931" y="816829"/>
                      <a:pt x="1217931" y="816829"/>
                    </a:cubicBezTo>
                    <a:lnTo>
                      <a:pt x="1219044" y="818260"/>
                    </a:lnTo>
                    <a:lnTo>
                      <a:pt x="1220316" y="819214"/>
                    </a:lnTo>
                    <a:lnTo>
                      <a:pt x="1217773" y="819214"/>
                    </a:lnTo>
                    <a:cubicBezTo>
                      <a:pt x="1217773" y="819214"/>
                      <a:pt x="1217136" y="820168"/>
                      <a:pt x="1217136" y="820168"/>
                    </a:cubicBezTo>
                    <a:lnTo>
                      <a:pt x="1217773" y="821917"/>
                    </a:lnTo>
                    <a:lnTo>
                      <a:pt x="1219680" y="824460"/>
                    </a:lnTo>
                    <a:lnTo>
                      <a:pt x="1220157" y="825573"/>
                    </a:lnTo>
                    <a:lnTo>
                      <a:pt x="1220157" y="826527"/>
                    </a:lnTo>
                    <a:cubicBezTo>
                      <a:pt x="1220157" y="826527"/>
                      <a:pt x="1218567" y="827799"/>
                      <a:pt x="1218567" y="827799"/>
                    </a:cubicBezTo>
                    <a:lnTo>
                      <a:pt x="1212208" y="832250"/>
                    </a:lnTo>
                    <a:lnTo>
                      <a:pt x="1206803" y="834794"/>
                    </a:lnTo>
                    <a:lnTo>
                      <a:pt x="1201875" y="835748"/>
                    </a:lnTo>
                    <a:lnTo>
                      <a:pt x="1191223" y="836702"/>
                    </a:lnTo>
                    <a:lnTo>
                      <a:pt x="1189633" y="838292"/>
                    </a:lnTo>
                    <a:lnTo>
                      <a:pt x="1188361" y="840517"/>
                    </a:lnTo>
                    <a:lnTo>
                      <a:pt x="1188361" y="841471"/>
                    </a:lnTo>
                    <a:cubicBezTo>
                      <a:pt x="1188361" y="841471"/>
                      <a:pt x="1190110" y="845287"/>
                      <a:pt x="1190110" y="845287"/>
                    </a:cubicBezTo>
                    <a:lnTo>
                      <a:pt x="1191700" y="847353"/>
                    </a:lnTo>
                    <a:lnTo>
                      <a:pt x="1195197" y="849420"/>
                    </a:lnTo>
                    <a:lnTo>
                      <a:pt x="1197105" y="850056"/>
                    </a:lnTo>
                    <a:lnTo>
                      <a:pt x="1201875" y="850056"/>
                    </a:lnTo>
                    <a:cubicBezTo>
                      <a:pt x="1201875" y="850056"/>
                      <a:pt x="1202351" y="849420"/>
                      <a:pt x="1202351" y="849420"/>
                    </a:cubicBezTo>
                    <a:lnTo>
                      <a:pt x="1201716" y="848307"/>
                    </a:lnTo>
                    <a:lnTo>
                      <a:pt x="1202829" y="847353"/>
                    </a:lnTo>
                    <a:lnTo>
                      <a:pt x="1205531" y="846558"/>
                    </a:lnTo>
                    <a:lnTo>
                      <a:pt x="1207280" y="846558"/>
                    </a:lnTo>
                    <a:cubicBezTo>
                      <a:pt x="1207280" y="846558"/>
                      <a:pt x="1208074" y="847353"/>
                      <a:pt x="1208074" y="847353"/>
                    </a:cubicBezTo>
                    <a:lnTo>
                      <a:pt x="1208552" y="848466"/>
                    </a:lnTo>
                    <a:lnTo>
                      <a:pt x="1208552" y="849897"/>
                    </a:lnTo>
                    <a:cubicBezTo>
                      <a:pt x="1208552" y="849897"/>
                      <a:pt x="1209506" y="851169"/>
                      <a:pt x="1209506" y="851169"/>
                    </a:cubicBezTo>
                    <a:lnTo>
                      <a:pt x="1211095" y="852282"/>
                    </a:lnTo>
                    <a:lnTo>
                      <a:pt x="1213162" y="852918"/>
                    </a:lnTo>
                    <a:lnTo>
                      <a:pt x="1217931" y="852918"/>
                    </a:lnTo>
                    <a:cubicBezTo>
                      <a:pt x="1217931" y="852918"/>
                      <a:pt x="1220952" y="852123"/>
                      <a:pt x="1220952" y="852123"/>
                    </a:cubicBezTo>
                    <a:lnTo>
                      <a:pt x="1222542" y="851010"/>
                    </a:lnTo>
                    <a:lnTo>
                      <a:pt x="1224131" y="851010"/>
                    </a:lnTo>
                    <a:cubicBezTo>
                      <a:pt x="1224131" y="851010"/>
                      <a:pt x="1224767" y="851487"/>
                      <a:pt x="1224767" y="851487"/>
                    </a:cubicBezTo>
                    <a:lnTo>
                      <a:pt x="1225244" y="852599"/>
                    </a:lnTo>
                    <a:lnTo>
                      <a:pt x="1225244" y="854348"/>
                    </a:lnTo>
                    <a:cubicBezTo>
                      <a:pt x="1225244" y="854348"/>
                      <a:pt x="1225880" y="855461"/>
                      <a:pt x="1225880" y="855461"/>
                    </a:cubicBezTo>
                    <a:lnTo>
                      <a:pt x="1226516" y="855938"/>
                    </a:lnTo>
                    <a:lnTo>
                      <a:pt x="1236532" y="859277"/>
                    </a:lnTo>
                    <a:lnTo>
                      <a:pt x="1241778" y="861661"/>
                    </a:lnTo>
                    <a:lnTo>
                      <a:pt x="1248455" y="865795"/>
                    </a:lnTo>
                    <a:lnTo>
                      <a:pt x="1254497" y="866590"/>
                    </a:lnTo>
                    <a:lnTo>
                      <a:pt x="1261809" y="866113"/>
                    </a:lnTo>
                    <a:lnTo>
                      <a:pt x="1273573" y="869928"/>
                    </a:lnTo>
                    <a:lnTo>
                      <a:pt x="1279297" y="869451"/>
                    </a:lnTo>
                    <a:lnTo>
                      <a:pt x="1283113" y="867543"/>
                    </a:lnTo>
                    <a:lnTo>
                      <a:pt x="1290108" y="862615"/>
                    </a:lnTo>
                    <a:lnTo>
                      <a:pt x="1293764" y="861661"/>
                    </a:lnTo>
                    <a:lnTo>
                      <a:pt x="1296466" y="858641"/>
                    </a:lnTo>
                    <a:lnTo>
                      <a:pt x="1299805" y="856097"/>
                    </a:lnTo>
                    <a:lnTo>
                      <a:pt x="1301872" y="855620"/>
                    </a:lnTo>
                    <a:lnTo>
                      <a:pt x="1306165" y="855620"/>
                    </a:lnTo>
                    <a:cubicBezTo>
                      <a:pt x="1306165" y="855620"/>
                      <a:pt x="1309185" y="853871"/>
                      <a:pt x="1309185" y="853871"/>
                    </a:cubicBezTo>
                    <a:lnTo>
                      <a:pt x="1311093" y="852599"/>
                    </a:lnTo>
                    <a:lnTo>
                      <a:pt x="1311888" y="851487"/>
                    </a:lnTo>
                    <a:lnTo>
                      <a:pt x="1310456" y="849102"/>
                    </a:lnTo>
                    <a:lnTo>
                      <a:pt x="1308867" y="848148"/>
                    </a:lnTo>
                    <a:lnTo>
                      <a:pt x="1307118" y="848784"/>
                    </a:lnTo>
                    <a:lnTo>
                      <a:pt x="1302826" y="851010"/>
                    </a:lnTo>
                    <a:lnTo>
                      <a:pt x="1298056" y="847830"/>
                    </a:lnTo>
                    <a:lnTo>
                      <a:pt x="1295036" y="844969"/>
                    </a:lnTo>
                    <a:lnTo>
                      <a:pt x="1292333" y="841471"/>
                    </a:lnTo>
                    <a:lnTo>
                      <a:pt x="1289154" y="836384"/>
                    </a:lnTo>
                    <a:lnTo>
                      <a:pt x="1285656" y="829707"/>
                    </a:lnTo>
                    <a:close/>
                    <a:moveTo>
                      <a:pt x="1168330" y="762300"/>
                    </a:moveTo>
                    <a:lnTo>
                      <a:pt x="1163879" y="759438"/>
                    </a:lnTo>
                    <a:lnTo>
                      <a:pt x="1160858" y="758484"/>
                    </a:lnTo>
                    <a:lnTo>
                      <a:pt x="1157997" y="758484"/>
                    </a:lnTo>
                    <a:cubicBezTo>
                      <a:pt x="1157997" y="758484"/>
                      <a:pt x="1156725" y="759597"/>
                      <a:pt x="1156725" y="759597"/>
                    </a:cubicBezTo>
                    <a:lnTo>
                      <a:pt x="1157043" y="762141"/>
                    </a:lnTo>
                    <a:lnTo>
                      <a:pt x="1157519" y="763890"/>
                    </a:lnTo>
                    <a:lnTo>
                      <a:pt x="1158314" y="764685"/>
                    </a:lnTo>
                    <a:lnTo>
                      <a:pt x="1160699" y="765797"/>
                    </a:lnTo>
                    <a:lnTo>
                      <a:pt x="1166900" y="767705"/>
                    </a:lnTo>
                    <a:lnTo>
                      <a:pt x="1167217" y="767228"/>
                    </a:lnTo>
                    <a:lnTo>
                      <a:pt x="1167217" y="766592"/>
                    </a:lnTo>
                    <a:cubicBezTo>
                      <a:pt x="1167217" y="766592"/>
                      <a:pt x="1166740" y="764844"/>
                      <a:pt x="1166740" y="764844"/>
                    </a:cubicBezTo>
                    <a:lnTo>
                      <a:pt x="1166740" y="762936"/>
                    </a:lnTo>
                    <a:cubicBezTo>
                      <a:pt x="1166740" y="762936"/>
                      <a:pt x="1168171" y="762141"/>
                      <a:pt x="1168171" y="762141"/>
                    </a:cubicBezTo>
                    <a:close/>
                    <a:moveTo>
                      <a:pt x="1272779" y="669616"/>
                    </a:moveTo>
                    <a:lnTo>
                      <a:pt x="1276117" y="666913"/>
                    </a:lnTo>
                    <a:lnTo>
                      <a:pt x="1277390" y="664687"/>
                    </a:lnTo>
                    <a:lnTo>
                      <a:pt x="1278343" y="661826"/>
                    </a:lnTo>
                    <a:lnTo>
                      <a:pt x="1278343" y="658328"/>
                    </a:lnTo>
                    <a:cubicBezTo>
                      <a:pt x="1278343" y="658328"/>
                      <a:pt x="1276912" y="654036"/>
                      <a:pt x="1276912" y="654036"/>
                    </a:cubicBezTo>
                    <a:lnTo>
                      <a:pt x="1275323" y="650220"/>
                    </a:lnTo>
                    <a:lnTo>
                      <a:pt x="1273892" y="649585"/>
                    </a:lnTo>
                    <a:lnTo>
                      <a:pt x="1271666" y="649585"/>
                    </a:lnTo>
                    <a:cubicBezTo>
                      <a:pt x="1271666" y="649585"/>
                      <a:pt x="1265943" y="650856"/>
                      <a:pt x="1265943" y="650856"/>
                    </a:cubicBezTo>
                    <a:lnTo>
                      <a:pt x="1260696" y="653559"/>
                    </a:lnTo>
                    <a:lnTo>
                      <a:pt x="1258471" y="654036"/>
                    </a:lnTo>
                    <a:lnTo>
                      <a:pt x="1257517" y="653241"/>
                    </a:lnTo>
                    <a:lnTo>
                      <a:pt x="1257994" y="651651"/>
                    </a:lnTo>
                    <a:lnTo>
                      <a:pt x="1259901" y="649267"/>
                    </a:lnTo>
                    <a:lnTo>
                      <a:pt x="1259583" y="646723"/>
                    </a:lnTo>
                    <a:lnTo>
                      <a:pt x="1255132" y="642589"/>
                    </a:lnTo>
                    <a:lnTo>
                      <a:pt x="1251158" y="641159"/>
                    </a:lnTo>
                    <a:lnTo>
                      <a:pt x="1251158" y="640364"/>
                    </a:lnTo>
                    <a:cubicBezTo>
                      <a:pt x="1251158" y="640364"/>
                      <a:pt x="1253065" y="639251"/>
                      <a:pt x="1253065" y="639251"/>
                    </a:cubicBezTo>
                    <a:lnTo>
                      <a:pt x="1253543" y="638138"/>
                    </a:lnTo>
                    <a:lnTo>
                      <a:pt x="1252588" y="637025"/>
                    </a:lnTo>
                    <a:lnTo>
                      <a:pt x="1248296" y="634005"/>
                    </a:lnTo>
                    <a:lnTo>
                      <a:pt x="1243685" y="632097"/>
                    </a:lnTo>
                    <a:lnTo>
                      <a:pt x="1241142" y="631620"/>
                    </a:lnTo>
                    <a:lnTo>
                      <a:pt x="1234942" y="631620"/>
                    </a:lnTo>
                    <a:cubicBezTo>
                      <a:pt x="1234942" y="631620"/>
                      <a:pt x="1231445" y="632574"/>
                      <a:pt x="1231445" y="632574"/>
                    </a:cubicBezTo>
                    <a:lnTo>
                      <a:pt x="1227947" y="634005"/>
                    </a:lnTo>
                    <a:lnTo>
                      <a:pt x="1222542" y="637184"/>
                    </a:lnTo>
                    <a:lnTo>
                      <a:pt x="1220952" y="636866"/>
                    </a:lnTo>
                    <a:lnTo>
                      <a:pt x="1220634" y="635912"/>
                    </a:lnTo>
                    <a:lnTo>
                      <a:pt x="1220634" y="633528"/>
                    </a:lnTo>
                    <a:cubicBezTo>
                      <a:pt x="1220634" y="633528"/>
                      <a:pt x="1221111" y="632256"/>
                      <a:pt x="1221111" y="632256"/>
                    </a:cubicBezTo>
                    <a:lnTo>
                      <a:pt x="1222224" y="630984"/>
                    </a:lnTo>
                    <a:lnTo>
                      <a:pt x="1227947" y="627010"/>
                    </a:lnTo>
                    <a:lnTo>
                      <a:pt x="1238916" y="617630"/>
                    </a:lnTo>
                    <a:lnTo>
                      <a:pt x="1247819" y="614609"/>
                    </a:lnTo>
                    <a:lnTo>
                      <a:pt x="1253860" y="611907"/>
                    </a:lnTo>
                    <a:lnTo>
                      <a:pt x="1255132" y="609999"/>
                    </a:lnTo>
                    <a:lnTo>
                      <a:pt x="1253543" y="607932"/>
                    </a:lnTo>
                    <a:lnTo>
                      <a:pt x="1251793" y="606660"/>
                    </a:lnTo>
                    <a:lnTo>
                      <a:pt x="1248296" y="606183"/>
                    </a:lnTo>
                    <a:lnTo>
                      <a:pt x="1246548" y="606978"/>
                    </a:lnTo>
                    <a:lnTo>
                      <a:pt x="1244957" y="606978"/>
                    </a:lnTo>
                    <a:cubicBezTo>
                      <a:pt x="1244957" y="606978"/>
                      <a:pt x="1244163" y="606501"/>
                      <a:pt x="1244163" y="606501"/>
                    </a:cubicBezTo>
                    <a:lnTo>
                      <a:pt x="1243844" y="605389"/>
                    </a:lnTo>
                    <a:lnTo>
                      <a:pt x="1244639" y="603481"/>
                    </a:lnTo>
                    <a:lnTo>
                      <a:pt x="1247660" y="604117"/>
                    </a:lnTo>
                    <a:lnTo>
                      <a:pt x="1250363" y="602050"/>
                    </a:lnTo>
                    <a:lnTo>
                      <a:pt x="1253543" y="601732"/>
                    </a:lnTo>
                    <a:lnTo>
                      <a:pt x="1257199" y="600460"/>
                    </a:lnTo>
                    <a:lnTo>
                      <a:pt x="1258948" y="599189"/>
                    </a:lnTo>
                    <a:lnTo>
                      <a:pt x="1261650" y="596327"/>
                    </a:lnTo>
                    <a:lnTo>
                      <a:pt x="1261650" y="595850"/>
                    </a:lnTo>
                    <a:cubicBezTo>
                      <a:pt x="1261650" y="595850"/>
                      <a:pt x="1261333" y="594101"/>
                      <a:pt x="1261333" y="594101"/>
                    </a:cubicBezTo>
                    <a:lnTo>
                      <a:pt x="1258471" y="589332"/>
                    </a:lnTo>
                    <a:lnTo>
                      <a:pt x="1256722" y="587424"/>
                    </a:lnTo>
                    <a:lnTo>
                      <a:pt x="1255132" y="586311"/>
                    </a:lnTo>
                    <a:lnTo>
                      <a:pt x="1252271" y="585357"/>
                    </a:lnTo>
                    <a:lnTo>
                      <a:pt x="1244957" y="583927"/>
                    </a:lnTo>
                    <a:lnTo>
                      <a:pt x="1242414" y="583927"/>
                    </a:lnTo>
                    <a:cubicBezTo>
                      <a:pt x="1242414" y="583927"/>
                      <a:pt x="1237803" y="584404"/>
                      <a:pt x="1237803" y="584404"/>
                    </a:cubicBezTo>
                    <a:lnTo>
                      <a:pt x="1235101" y="585198"/>
                    </a:lnTo>
                    <a:lnTo>
                      <a:pt x="1228741" y="587901"/>
                    </a:lnTo>
                    <a:lnTo>
                      <a:pt x="1218249" y="589332"/>
                    </a:lnTo>
                    <a:lnTo>
                      <a:pt x="1210619" y="591081"/>
                    </a:lnTo>
                    <a:lnTo>
                      <a:pt x="1203305" y="591717"/>
                    </a:lnTo>
                    <a:lnTo>
                      <a:pt x="1199966" y="592670"/>
                    </a:lnTo>
                    <a:lnTo>
                      <a:pt x="1175802" y="580588"/>
                    </a:lnTo>
                    <a:lnTo>
                      <a:pt x="1171828" y="581542"/>
                    </a:lnTo>
                    <a:lnTo>
                      <a:pt x="1169284" y="583768"/>
                    </a:lnTo>
                    <a:lnTo>
                      <a:pt x="1169284" y="584721"/>
                    </a:lnTo>
                    <a:cubicBezTo>
                      <a:pt x="1169284" y="584721"/>
                      <a:pt x="1171350" y="586311"/>
                      <a:pt x="1171350" y="586311"/>
                    </a:cubicBezTo>
                    <a:lnTo>
                      <a:pt x="1174689" y="586311"/>
                    </a:lnTo>
                    <a:cubicBezTo>
                      <a:pt x="1174689" y="586311"/>
                      <a:pt x="1177551" y="585516"/>
                      <a:pt x="1177551" y="585516"/>
                    </a:cubicBezTo>
                    <a:lnTo>
                      <a:pt x="1178346" y="586152"/>
                    </a:lnTo>
                    <a:lnTo>
                      <a:pt x="1176120" y="589014"/>
                    </a:lnTo>
                    <a:lnTo>
                      <a:pt x="1170556" y="588696"/>
                    </a:lnTo>
                    <a:lnTo>
                      <a:pt x="1161971" y="586311"/>
                    </a:lnTo>
                    <a:lnTo>
                      <a:pt x="1149571" y="588378"/>
                    </a:lnTo>
                    <a:lnTo>
                      <a:pt x="1148140" y="589173"/>
                    </a:lnTo>
                    <a:lnTo>
                      <a:pt x="1147504" y="590604"/>
                    </a:lnTo>
                    <a:lnTo>
                      <a:pt x="1147504" y="592670"/>
                    </a:lnTo>
                    <a:cubicBezTo>
                      <a:pt x="1147504" y="592670"/>
                      <a:pt x="1148458" y="594737"/>
                      <a:pt x="1148458" y="594737"/>
                    </a:cubicBezTo>
                    <a:lnTo>
                      <a:pt x="1150048" y="596645"/>
                    </a:lnTo>
                    <a:lnTo>
                      <a:pt x="1153386" y="599189"/>
                    </a:lnTo>
                    <a:lnTo>
                      <a:pt x="1157043" y="600301"/>
                    </a:lnTo>
                    <a:lnTo>
                      <a:pt x="1158473" y="601255"/>
                    </a:lnTo>
                    <a:lnTo>
                      <a:pt x="1160540" y="604912"/>
                    </a:lnTo>
                    <a:lnTo>
                      <a:pt x="1161335" y="607296"/>
                    </a:lnTo>
                    <a:lnTo>
                      <a:pt x="1161017" y="608250"/>
                    </a:lnTo>
                    <a:lnTo>
                      <a:pt x="1156566" y="605707"/>
                    </a:lnTo>
                    <a:lnTo>
                      <a:pt x="1151478" y="601414"/>
                    </a:lnTo>
                    <a:lnTo>
                      <a:pt x="1147981" y="599824"/>
                    </a:lnTo>
                    <a:lnTo>
                      <a:pt x="1144007" y="599824"/>
                    </a:lnTo>
                    <a:cubicBezTo>
                      <a:pt x="1144007" y="599824"/>
                      <a:pt x="1137965" y="601414"/>
                      <a:pt x="1137965" y="601414"/>
                    </a:cubicBezTo>
                    <a:lnTo>
                      <a:pt x="1133991" y="603481"/>
                    </a:lnTo>
                    <a:lnTo>
                      <a:pt x="1132401" y="605071"/>
                    </a:lnTo>
                    <a:lnTo>
                      <a:pt x="1132401" y="606183"/>
                    </a:lnTo>
                    <a:cubicBezTo>
                      <a:pt x="1132401" y="606183"/>
                      <a:pt x="1133514" y="608409"/>
                      <a:pt x="1133514" y="608409"/>
                    </a:cubicBezTo>
                    <a:lnTo>
                      <a:pt x="1134467" y="609204"/>
                    </a:lnTo>
                    <a:lnTo>
                      <a:pt x="1150524" y="617789"/>
                    </a:lnTo>
                    <a:lnTo>
                      <a:pt x="1154340" y="617789"/>
                    </a:lnTo>
                    <a:cubicBezTo>
                      <a:pt x="1154340" y="617789"/>
                      <a:pt x="1159110" y="616517"/>
                      <a:pt x="1159110" y="616517"/>
                    </a:cubicBezTo>
                    <a:lnTo>
                      <a:pt x="1161653" y="615563"/>
                    </a:lnTo>
                    <a:lnTo>
                      <a:pt x="1165468" y="613179"/>
                    </a:lnTo>
                    <a:lnTo>
                      <a:pt x="1168648" y="614291"/>
                    </a:lnTo>
                    <a:lnTo>
                      <a:pt x="1175961" y="619856"/>
                    </a:lnTo>
                    <a:lnTo>
                      <a:pt x="1181207" y="621286"/>
                    </a:lnTo>
                    <a:lnTo>
                      <a:pt x="1177073" y="621922"/>
                    </a:lnTo>
                    <a:lnTo>
                      <a:pt x="1174212" y="621445"/>
                    </a:lnTo>
                    <a:lnTo>
                      <a:pt x="1169602" y="619061"/>
                    </a:lnTo>
                    <a:lnTo>
                      <a:pt x="1166263" y="618425"/>
                    </a:lnTo>
                    <a:lnTo>
                      <a:pt x="1163402" y="619061"/>
                    </a:lnTo>
                    <a:lnTo>
                      <a:pt x="1161971" y="620174"/>
                    </a:lnTo>
                    <a:lnTo>
                      <a:pt x="1160699" y="622240"/>
                    </a:lnTo>
                    <a:lnTo>
                      <a:pt x="1160381" y="624148"/>
                    </a:lnTo>
                    <a:lnTo>
                      <a:pt x="1160858" y="625579"/>
                    </a:lnTo>
                    <a:lnTo>
                      <a:pt x="1163242" y="626533"/>
                    </a:lnTo>
                    <a:lnTo>
                      <a:pt x="1166422" y="626056"/>
                    </a:lnTo>
                    <a:lnTo>
                      <a:pt x="1167853" y="626533"/>
                    </a:lnTo>
                    <a:lnTo>
                      <a:pt x="1169125" y="627963"/>
                    </a:lnTo>
                    <a:lnTo>
                      <a:pt x="1170556" y="630189"/>
                    </a:lnTo>
                    <a:lnTo>
                      <a:pt x="1173099" y="635276"/>
                    </a:lnTo>
                    <a:lnTo>
                      <a:pt x="1173099" y="636230"/>
                    </a:lnTo>
                    <a:cubicBezTo>
                      <a:pt x="1173099" y="636230"/>
                      <a:pt x="1172145" y="638297"/>
                      <a:pt x="1172145" y="638297"/>
                    </a:cubicBezTo>
                    <a:lnTo>
                      <a:pt x="1170397" y="639251"/>
                    </a:lnTo>
                    <a:lnTo>
                      <a:pt x="1169284" y="638774"/>
                    </a:lnTo>
                    <a:lnTo>
                      <a:pt x="1165309" y="634482"/>
                    </a:lnTo>
                    <a:lnTo>
                      <a:pt x="1164515" y="634482"/>
                    </a:lnTo>
                    <a:cubicBezTo>
                      <a:pt x="1164515" y="634482"/>
                      <a:pt x="1163242" y="643861"/>
                      <a:pt x="1163242" y="643861"/>
                    </a:cubicBezTo>
                    <a:lnTo>
                      <a:pt x="1162448" y="645451"/>
                    </a:lnTo>
                    <a:lnTo>
                      <a:pt x="1161971" y="645769"/>
                    </a:lnTo>
                    <a:lnTo>
                      <a:pt x="1150207" y="648313"/>
                    </a:lnTo>
                    <a:lnTo>
                      <a:pt x="1144642" y="648949"/>
                    </a:lnTo>
                    <a:lnTo>
                      <a:pt x="1139238" y="648472"/>
                    </a:lnTo>
                    <a:lnTo>
                      <a:pt x="1137012" y="647200"/>
                    </a:lnTo>
                    <a:lnTo>
                      <a:pt x="1134627" y="643066"/>
                    </a:lnTo>
                    <a:lnTo>
                      <a:pt x="1131447" y="639728"/>
                    </a:lnTo>
                    <a:lnTo>
                      <a:pt x="1129380" y="638297"/>
                    </a:lnTo>
                    <a:lnTo>
                      <a:pt x="1125406" y="636548"/>
                    </a:lnTo>
                    <a:lnTo>
                      <a:pt x="1124134" y="634959"/>
                    </a:lnTo>
                    <a:lnTo>
                      <a:pt x="1123021" y="632415"/>
                    </a:lnTo>
                    <a:lnTo>
                      <a:pt x="1120477" y="630348"/>
                    </a:lnTo>
                    <a:lnTo>
                      <a:pt x="1117616" y="629712"/>
                    </a:lnTo>
                    <a:lnTo>
                      <a:pt x="1112370" y="629235"/>
                    </a:lnTo>
                    <a:lnTo>
                      <a:pt x="1108554" y="630030"/>
                    </a:lnTo>
                    <a:lnTo>
                      <a:pt x="1103785" y="633210"/>
                    </a:lnTo>
                    <a:lnTo>
                      <a:pt x="1102355" y="634800"/>
                    </a:lnTo>
                    <a:lnTo>
                      <a:pt x="1100129" y="638456"/>
                    </a:lnTo>
                    <a:lnTo>
                      <a:pt x="1098380" y="642113"/>
                    </a:lnTo>
                    <a:lnTo>
                      <a:pt x="1097584" y="645451"/>
                    </a:lnTo>
                    <a:lnTo>
                      <a:pt x="1097584" y="646405"/>
                    </a:lnTo>
                    <a:cubicBezTo>
                      <a:pt x="1097584" y="646405"/>
                      <a:pt x="1099175" y="648790"/>
                      <a:pt x="1099175" y="648790"/>
                    </a:cubicBezTo>
                    <a:lnTo>
                      <a:pt x="1106488" y="655626"/>
                    </a:lnTo>
                    <a:lnTo>
                      <a:pt x="1118729" y="661508"/>
                    </a:lnTo>
                    <a:lnTo>
                      <a:pt x="1120636" y="664529"/>
                    </a:lnTo>
                    <a:lnTo>
                      <a:pt x="1122862" y="665641"/>
                    </a:lnTo>
                    <a:lnTo>
                      <a:pt x="1123657" y="666913"/>
                    </a:lnTo>
                    <a:lnTo>
                      <a:pt x="1124452" y="669298"/>
                    </a:lnTo>
                    <a:lnTo>
                      <a:pt x="1125883" y="670729"/>
                    </a:lnTo>
                    <a:lnTo>
                      <a:pt x="1132401" y="672795"/>
                    </a:lnTo>
                    <a:lnTo>
                      <a:pt x="1137488" y="670888"/>
                    </a:lnTo>
                    <a:lnTo>
                      <a:pt x="1139396" y="670411"/>
                    </a:lnTo>
                    <a:lnTo>
                      <a:pt x="1140668" y="670729"/>
                    </a:lnTo>
                    <a:lnTo>
                      <a:pt x="1144007" y="672795"/>
                    </a:lnTo>
                    <a:lnTo>
                      <a:pt x="1145914" y="675498"/>
                    </a:lnTo>
                    <a:lnTo>
                      <a:pt x="1147186" y="676452"/>
                    </a:lnTo>
                    <a:lnTo>
                      <a:pt x="1152432" y="677088"/>
                    </a:lnTo>
                    <a:lnTo>
                      <a:pt x="1155135" y="677883"/>
                    </a:lnTo>
                    <a:lnTo>
                      <a:pt x="1158314" y="679631"/>
                    </a:lnTo>
                    <a:lnTo>
                      <a:pt x="1166105" y="687580"/>
                    </a:lnTo>
                    <a:lnTo>
                      <a:pt x="1171828" y="692509"/>
                    </a:lnTo>
                    <a:lnTo>
                      <a:pt x="1182957" y="700775"/>
                    </a:lnTo>
                    <a:lnTo>
                      <a:pt x="1187407" y="706340"/>
                    </a:lnTo>
                    <a:lnTo>
                      <a:pt x="1192495" y="711427"/>
                    </a:lnTo>
                    <a:lnTo>
                      <a:pt x="1196151" y="718422"/>
                    </a:lnTo>
                    <a:lnTo>
                      <a:pt x="1197582" y="720330"/>
                    </a:lnTo>
                    <a:lnTo>
                      <a:pt x="1199172" y="721443"/>
                    </a:lnTo>
                    <a:lnTo>
                      <a:pt x="1204418" y="721443"/>
                    </a:lnTo>
                    <a:cubicBezTo>
                      <a:pt x="1204418" y="721443"/>
                      <a:pt x="1206961" y="722238"/>
                      <a:pt x="1206961" y="722238"/>
                    </a:cubicBezTo>
                    <a:lnTo>
                      <a:pt x="1210300" y="724304"/>
                    </a:lnTo>
                    <a:lnTo>
                      <a:pt x="1213798" y="724940"/>
                    </a:lnTo>
                    <a:lnTo>
                      <a:pt x="1217454" y="724145"/>
                    </a:lnTo>
                    <a:lnTo>
                      <a:pt x="1220952" y="722556"/>
                    </a:lnTo>
                    <a:lnTo>
                      <a:pt x="1227152" y="717627"/>
                    </a:lnTo>
                    <a:lnTo>
                      <a:pt x="1227470" y="716514"/>
                    </a:lnTo>
                    <a:lnTo>
                      <a:pt x="1227470" y="714925"/>
                    </a:lnTo>
                    <a:cubicBezTo>
                      <a:pt x="1227470" y="714925"/>
                      <a:pt x="1226357" y="711268"/>
                      <a:pt x="1226357" y="711268"/>
                    </a:cubicBezTo>
                    <a:lnTo>
                      <a:pt x="1220952" y="702842"/>
                    </a:lnTo>
                    <a:lnTo>
                      <a:pt x="1219839" y="699822"/>
                    </a:lnTo>
                    <a:lnTo>
                      <a:pt x="1221905" y="697119"/>
                    </a:lnTo>
                    <a:lnTo>
                      <a:pt x="1223813" y="695688"/>
                    </a:lnTo>
                    <a:lnTo>
                      <a:pt x="1224290" y="696006"/>
                    </a:lnTo>
                    <a:lnTo>
                      <a:pt x="1224290" y="696960"/>
                    </a:lnTo>
                    <a:cubicBezTo>
                      <a:pt x="1224290" y="696960"/>
                      <a:pt x="1224131" y="698391"/>
                      <a:pt x="1224131" y="698391"/>
                    </a:cubicBezTo>
                    <a:lnTo>
                      <a:pt x="1224131" y="700457"/>
                    </a:lnTo>
                    <a:cubicBezTo>
                      <a:pt x="1224131" y="700457"/>
                      <a:pt x="1224926" y="703001"/>
                      <a:pt x="1224926" y="703001"/>
                    </a:cubicBezTo>
                    <a:lnTo>
                      <a:pt x="1226198" y="704750"/>
                    </a:lnTo>
                    <a:lnTo>
                      <a:pt x="1227947" y="705704"/>
                    </a:lnTo>
                    <a:lnTo>
                      <a:pt x="1245117" y="707453"/>
                    </a:lnTo>
                    <a:lnTo>
                      <a:pt x="1248614" y="707135"/>
                    </a:lnTo>
                    <a:lnTo>
                      <a:pt x="1255450" y="705068"/>
                    </a:lnTo>
                    <a:lnTo>
                      <a:pt x="1258471" y="703001"/>
                    </a:lnTo>
                    <a:lnTo>
                      <a:pt x="1261173" y="700299"/>
                    </a:lnTo>
                    <a:lnTo>
                      <a:pt x="1263399" y="698709"/>
                    </a:lnTo>
                    <a:lnTo>
                      <a:pt x="1272938" y="696483"/>
                    </a:lnTo>
                    <a:lnTo>
                      <a:pt x="1272619" y="689329"/>
                    </a:lnTo>
                    <a:lnTo>
                      <a:pt x="1269917" y="686308"/>
                    </a:lnTo>
                    <a:lnTo>
                      <a:pt x="1268804" y="685991"/>
                    </a:lnTo>
                    <a:lnTo>
                      <a:pt x="1268804" y="685196"/>
                    </a:lnTo>
                    <a:cubicBezTo>
                      <a:pt x="1268804" y="685196"/>
                      <a:pt x="1272779" y="679790"/>
                      <a:pt x="1272779" y="679790"/>
                    </a:cubicBezTo>
                    <a:lnTo>
                      <a:pt x="1273256" y="678360"/>
                    </a:lnTo>
                    <a:lnTo>
                      <a:pt x="1273256" y="676611"/>
                    </a:lnTo>
                    <a:cubicBezTo>
                      <a:pt x="1273256" y="676611"/>
                      <a:pt x="1272779" y="674862"/>
                      <a:pt x="1272779" y="674862"/>
                    </a:cubicBezTo>
                    <a:lnTo>
                      <a:pt x="1271189" y="672954"/>
                    </a:lnTo>
                    <a:lnTo>
                      <a:pt x="1267532" y="670729"/>
                    </a:lnTo>
                    <a:lnTo>
                      <a:pt x="1267532" y="670252"/>
                    </a:lnTo>
                    <a:cubicBezTo>
                      <a:pt x="1267532" y="670252"/>
                      <a:pt x="1268963" y="670252"/>
                      <a:pt x="1268963" y="670252"/>
                    </a:cubicBezTo>
                    <a:lnTo>
                      <a:pt x="1271984" y="669139"/>
                    </a:lnTo>
                    <a:close/>
                    <a:moveTo>
                      <a:pt x="1427464" y="616835"/>
                    </a:moveTo>
                    <a:lnTo>
                      <a:pt x="1432710" y="610635"/>
                    </a:lnTo>
                    <a:lnTo>
                      <a:pt x="1434618" y="607773"/>
                    </a:lnTo>
                    <a:lnTo>
                      <a:pt x="1435413" y="605866"/>
                    </a:lnTo>
                    <a:lnTo>
                      <a:pt x="1436685" y="604435"/>
                    </a:lnTo>
                    <a:lnTo>
                      <a:pt x="1441613" y="601414"/>
                    </a:lnTo>
                    <a:lnTo>
                      <a:pt x="1447336" y="595532"/>
                    </a:lnTo>
                    <a:lnTo>
                      <a:pt x="1450199" y="591717"/>
                    </a:lnTo>
                    <a:lnTo>
                      <a:pt x="1452583" y="587742"/>
                    </a:lnTo>
                    <a:lnTo>
                      <a:pt x="1453377" y="585357"/>
                    </a:lnTo>
                    <a:lnTo>
                      <a:pt x="1450357" y="583132"/>
                    </a:lnTo>
                    <a:lnTo>
                      <a:pt x="1445429" y="580747"/>
                    </a:lnTo>
                    <a:lnTo>
                      <a:pt x="1432234" y="577567"/>
                    </a:lnTo>
                    <a:lnTo>
                      <a:pt x="1416654" y="576455"/>
                    </a:lnTo>
                    <a:lnTo>
                      <a:pt x="1409658" y="577249"/>
                    </a:lnTo>
                    <a:lnTo>
                      <a:pt x="1399643" y="579475"/>
                    </a:lnTo>
                    <a:lnTo>
                      <a:pt x="1397100" y="578362"/>
                    </a:lnTo>
                    <a:lnTo>
                      <a:pt x="1392012" y="574388"/>
                    </a:lnTo>
                    <a:lnTo>
                      <a:pt x="1389310" y="573275"/>
                    </a:lnTo>
                    <a:lnTo>
                      <a:pt x="1383745" y="571526"/>
                    </a:lnTo>
                    <a:lnTo>
                      <a:pt x="1372458" y="568824"/>
                    </a:lnTo>
                    <a:lnTo>
                      <a:pt x="1365622" y="567870"/>
                    </a:lnTo>
                    <a:lnTo>
                      <a:pt x="1361648" y="568506"/>
                    </a:lnTo>
                    <a:lnTo>
                      <a:pt x="1354812" y="571208"/>
                    </a:lnTo>
                    <a:lnTo>
                      <a:pt x="1350360" y="570413"/>
                    </a:lnTo>
                    <a:lnTo>
                      <a:pt x="1334780" y="571526"/>
                    </a:lnTo>
                    <a:lnTo>
                      <a:pt x="1327785" y="573116"/>
                    </a:lnTo>
                    <a:lnTo>
                      <a:pt x="1320790" y="575660"/>
                    </a:lnTo>
                    <a:lnTo>
                      <a:pt x="1318883" y="576614"/>
                    </a:lnTo>
                    <a:lnTo>
                      <a:pt x="1316498" y="578839"/>
                    </a:lnTo>
                    <a:lnTo>
                      <a:pt x="1315862" y="580270"/>
                    </a:lnTo>
                    <a:lnTo>
                      <a:pt x="1315862" y="581860"/>
                    </a:lnTo>
                    <a:cubicBezTo>
                      <a:pt x="1315862" y="581860"/>
                      <a:pt x="1315862" y="583291"/>
                      <a:pt x="1315862" y="583291"/>
                    </a:cubicBezTo>
                    <a:lnTo>
                      <a:pt x="1316338" y="584721"/>
                    </a:lnTo>
                    <a:lnTo>
                      <a:pt x="1318405" y="589014"/>
                    </a:lnTo>
                    <a:lnTo>
                      <a:pt x="1323016" y="593942"/>
                    </a:lnTo>
                    <a:lnTo>
                      <a:pt x="1325878" y="595691"/>
                    </a:lnTo>
                    <a:lnTo>
                      <a:pt x="1328898" y="596486"/>
                    </a:lnTo>
                    <a:lnTo>
                      <a:pt x="1328898" y="596963"/>
                    </a:lnTo>
                    <a:cubicBezTo>
                      <a:pt x="1328898" y="596963"/>
                      <a:pt x="1325241" y="596963"/>
                      <a:pt x="1325241" y="596963"/>
                    </a:cubicBezTo>
                    <a:lnTo>
                      <a:pt x="1320154" y="595691"/>
                    </a:lnTo>
                    <a:lnTo>
                      <a:pt x="1309026" y="591876"/>
                    </a:lnTo>
                    <a:lnTo>
                      <a:pt x="1307277" y="591876"/>
                    </a:lnTo>
                    <a:cubicBezTo>
                      <a:pt x="1307277" y="591876"/>
                      <a:pt x="1303779" y="593306"/>
                      <a:pt x="1303779" y="593306"/>
                    </a:cubicBezTo>
                    <a:lnTo>
                      <a:pt x="1302031" y="595055"/>
                    </a:lnTo>
                    <a:lnTo>
                      <a:pt x="1301713" y="596486"/>
                    </a:lnTo>
                    <a:lnTo>
                      <a:pt x="1301713" y="598235"/>
                    </a:lnTo>
                    <a:cubicBezTo>
                      <a:pt x="1301713" y="598235"/>
                      <a:pt x="1301713" y="602686"/>
                      <a:pt x="1301713" y="602686"/>
                    </a:cubicBezTo>
                    <a:lnTo>
                      <a:pt x="1302826" y="615404"/>
                    </a:lnTo>
                    <a:lnTo>
                      <a:pt x="1303302" y="623830"/>
                    </a:lnTo>
                    <a:lnTo>
                      <a:pt x="1303302" y="627010"/>
                    </a:lnTo>
                    <a:cubicBezTo>
                      <a:pt x="1303302" y="627010"/>
                      <a:pt x="1302667" y="633369"/>
                      <a:pt x="1302667" y="633369"/>
                    </a:cubicBezTo>
                    <a:lnTo>
                      <a:pt x="1302667" y="636548"/>
                    </a:lnTo>
                    <a:cubicBezTo>
                      <a:pt x="1302667" y="636548"/>
                      <a:pt x="1302985" y="639728"/>
                      <a:pt x="1302985" y="639728"/>
                    </a:cubicBezTo>
                    <a:lnTo>
                      <a:pt x="1303620" y="642589"/>
                    </a:lnTo>
                    <a:lnTo>
                      <a:pt x="1304574" y="645292"/>
                    </a:lnTo>
                    <a:lnTo>
                      <a:pt x="1313160" y="660554"/>
                    </a:lnTo>
                    <a:lnTo>
                      <a:pt x="1314908" y="669139"/>
                    </a:lnTo>
                    <a:lnTo>
                      <a:pt x="1315703" y="678042"/>
                    </a:lnTo>
                    <a:lnTo>
                      <a:pt x="1314908" y="686308"/>
                    </a:lnTo>
                    <a:lnTo>
                      <a:pt x="1320154" y="687103"/>
                    </a:lnTo>
                    <a:lnTo>
                      <a:pt x="1331601" y="685514"/>
                    </a:lnTo>
                    <a:lnTo>
                      <a:pt x="1334940" y="685514"/>
                    </a:lnTo>
                    <a:cubicBezTo>
                      <a:pt x="1334940" y="685514"/>
                      <a:pt x="1345113" y="687739"/>
                      <a:pt x="1345113" y="687739"/>
                    </a:cubicBezTo>
                    <a:lnTo>
                      <a:pt x="1348134" y="686308"/>
                    </a:lnTo>
                    <a:lnTo>
                      <a:pt x="1350042" y="680903"/>
                    </a:lnTo>
                    <a:lnTo>
                      <a:pt x="1352904" y="674226"/>
                    </a:lnTo>
                    <a:lnTo>
                      <a:pt x="1361965" y="665164"/>
                    </a:lnTo>
                    <a:lnTo>
                      <a:pt x="1362283" y="664369"/>
                    </a:lnTo>
                    <a:lnTo>
                      <a:pt x="1362283" y="661031"/>
                    </a:lnTo>
                    <a:cubicBezTo>
                      <a:pt x="1362283" y="661031"/>
                      <a:pt x="1362283" y="659282"/>
                      <a:pt x="1362283" y="659282"/>
                    </a:cubicBezTo>
                    <a:lnTo>
                      <a:pt x="1361489" y="657851"/>
                    </a:lnTo>
                    <a:lnTo>
                      <a:pt x="1355766" y="651810"/>
                    </a:lnTo>
                    <a:lnTo>
                      <a:pt x="1351473" y="649902"/>
                    </a:lnTo>
                    <a:lnTo>
                      <a:pt x="1344796" y="648154"/>
                    </a:lnTo>
                    <a:lnTo>
                      <a:pt x="1343047" y="647041"/>
                    </a:lnTo>
                    <a:lnTo>
                      <a:pt x="1361170" y="644656"/>
                    </a:lnTo>
                    <a:lnTo>
                      <a:pt x="1368006" y="644656"/>
                    </a:lnTo>
                    <a:cubicBezTo>
                      <a:pt x="1368006" y="644656"/>
                      <a:pt x="1395192" y="649108"/>
                      <a:pt x="1395192" y="649108"/>
                    </a:cubicBezTo>
                    <a:lnTo>
                      <a:pt x="1399643" y="648631"/>
                    </a:lnTo>
                    <a:lnTo>
                      <a:pt x="1402982" y="647200"/>
                    </a:lnTo>
                    <a:lnTo>
                      <a:pt x="1409023" y="641954"/>
                    </a:lnTo>
                    <a:lnTo>
                      <a:pt x="1412362" y="638297"/>
                    </a:lnTo>
                    <a:lnTo>
                      <a:pt x="1417131" y="632256"/>
                    </a:lnTo>
                    <a:lnTo>
                      <a:pt x="1421741" y="625738"/>
                    </a:lnTo>
                    <a:lnTo>
                      <a:pt x="1422695" y="623035"/>
                    </a:lnTo>
                    <a:lnTo>
                      <a:pt x="1421582" y="621922"/>
                    </a:lnTo>
                    <a:lnTo>
                      <a:pt x="1419039" y="620651"/>
                    </a:lnTo>
                    <a:lnTo>
                      <a:pt x="1426352" y="617948"/>
                    </a:lnTo>
                    <a:lnTo>
                      <a:pt x="1427782" y="616835"/>
                    </a:lnTo>
                    <a:close/>
                    <a:moveTo>
                      <a:pt x="1149411" y="807768"/>
                    </a:moveTo>
                    <a:lnTo>
                      <a:pt x="1150207" y="802839"/>
                    </a:lnTo>
                    <a:lnTo>
                      <a:pt x="1150207" y="799819"/>
                    </a:lnTo>
                    <a:cubicBezTo>
                      <a:pt x="1150207" y="799819"/>
                      <a:pt x="1148298" y="791552"/>
                      <a:pt x="1148298" y="791552"/>
                    </a:cubicBezTo>
                    <a:lnTo>
                      <a:pt x="1146233" y="787419"/>
                    </a:lnTo>
                    <a:lnTo>
                      <a:pt x="1144801" y="786147"/>
                    </a:lnTo>
                    <a:lnTo>
                      <a:pt x="1143212" y="785511"/>
                    </a:lnTo>
                    <a:lnTo>
                      <a:pt x="1140668" y="785511"/>
                    </a:lnTo>
                    <a:cubicBezTo>
                      <a:pt x="1140668" y="785511"/>
                      <a:pt x="1131447" y="786147"/>
                      <a:pt x="1131447" y="786147"/>
                    </a:cubicBezTo>
                    <a:lnTo>
                      <a:pt x="1129857" y="784239"/>
                    </a:lnTo>
                    <a:lnTo>
                      <a:pt x="1129539" y="780265"/>
                    </a:lnTo>
                    <a:lnTo>
                      <a:pt x="1129063" y="779311"/>
                    </a:lnTo>
                    <a:lnTo>
                      <a:pt x="1128109" y="778675"/>
                    </a:lnTo>
                    <a:lnTo>
                      <a:pt x="1126519" y="778198"/>
                    </a:lnTo>
                    <a:lnTo>
                      <a:pt x="1120636" y="778834"/>
                    </a:lnTo>
                    <a:lnTo>
                      <a:pt x="1119047" y="778357"/>
                    </a:lnTo>
                    <a:lnTo>
                      <a:pt x="1108237" y="771680"/>
                    </a:lnTo>
                    <a:lnTo>
                      <a:pt x="1101877" y="768818"/>
                    </a:lnTo>
                    <a:lnTo>
                      <a:pt x="1097267" y="766115"/>
                    </a:lnTo>
                    <a:lnTo>
                      <a:pt x="1088682" y="759120"/>
                    </a:lnTo>
                    <a:lnTo>
                      <a:pt x="1087570" y="759438"/>
                    </a:lnTo>
                    <a:lnTo>
                      <a:pt x="1087570" y="761028"/>
                    </a:lnTo>
                    <a:cubicBezTo>
                      <a:pt x="1087570" y="761028"/>
                      <a:pt x="1090113" y="765162"/>
                      <a:pt x="1090113" y="765162"/>
                    </a:cubicBezTo>
                    <a:lnTo>
                      <a:pt x="1090113" y="765956"/>
                    </a:lnTo>
                    <a:cubicBezTo>
                      <a:pt x="1090113" y="765956"/>
                      <a:pt x="1089477" y="766433"/>
                      <a:pt x="1089477" y="766433"/>
                    </a:cubicBezTo>
                    <a:lnTo>
                      <a:pt x="1087887" y="766751"/>
                    </a:lnTo>
                    <a:lnTo>
                      <a:pt x="1087092" y="766751"/>
                    </a:lnTo>
                    <a:cubicBezTo>
                      <a:pt x="1087092" y="766751"/>
                      <a:pt x="1084390" y="764685"/>
                      <a:pt x="1084390" y="764685"/>
                    </a:cubicBezTo>
                    <a:lnTo>
                      <a:pt x="1081528" y="763413"/>
                    </a:lnTo>
                    <a:lnTo>
                      <a:pt x="1073261" y="760392"/>
                    </a:lnTo>
                    <a:lnTo>
                      <a:pt x="1065471" y="754987"/>
                    </a:lnTo>
                    <a:lnTo>
                      <a:pt x="1062610" y="753556"/>
                    </a:lnTo>
                    <a:lnTo>
                      <a:pt x="1056410" y="744971"/>
                    </a:lnTo>
                    <a:lnTo>
                      <a:pt x="1046394" y="737817"/>
                    </a:lnTo>
                    <a:lnTo>
                      <a:pt x="1044804" y="735751"/>
                    </a:lnTo>
                    <a:lnTo>
                      <a:pt x="1044804" y="734320"/>
                    </a:lnTo>
                    <a:cubicBezTo>
                      <a:pt x="1044804" y="734320"/>
                      <a:pt x="1047189" y="728279"/>
                      <a:pt x="1047189" y="728279"/>
                    </a:cubicBezTo>
                    <a:lnTo>
                      <a:pt x="1048620" y="725576"/>
                    </a:lnTo>
                    <a:lnTo>
                      <a:pt x="1050050" y="723668"/>
                    </a:lnTo>
                    <a:lnTo>
                      <a:pt x="1050846" y="721284"/>
                    </a:lnTo>
                    <a:lnTo>
                      <a:pt x="1050846" y="718581"/>
                    </a:lnTo>
                    <a:cubicBezTo>
                      <a:pt x="1050846" y="718581"/>
                      <a:pt x="1050846" y="716514"/>
                      <a:pt x="1050846" y="716514"/>
                    </a:cubicBezTo>
                    <a:lnTo>
                      <a:pt x="1050368" y="715242"/>
                    </a:lnTo>
                    <a:lnTo>
                      <a:pt x="1050050" y="710950"/>
                    </a:lnTo>
                    <a:lnTo>
                      <a:pt x="1046235" y="704432"/>
                    </a:lnTo>
                    <a:lnTo>
                      <a:pt x="1039081" y="695370"/>
                    </a:lnTo>
                    <a:lnTo>
                      <a:pt x="1037809" y="693463"/>
                    </a:lnTo>
                    <a:lnTo>
                      <a:pt x="1035902" y="689329"/>
                    </a:lnTo>
                    <a:lnTo>
                      <a:pt x="1025727" y="665800"/>
                    </a:lnTo>
                    <a:lnTo>
                      <a:pt x="1025409" y="663098"/>
                    </a:lnTo>
                    <a:lnTo>
                      <a:pt x="1023978" y="657851"/>
                    </a:lnTo>
                    <a:lnTo>
                      <a:pt x="1023183" y="653877"/>
                    </a:lnTo>
                    <a:lnTo>
                      <a:pt x="1022229" y="651969"/>
                    </a:lnTo>
                    <a:lnTo>
                      <a:pt x="1020640" y="649902"/>
                    </a:lnTo>
                    <a:lnTo>
                      <a:pt x="1020162" y="648154"/>
                    </a:lnTo>
                    <a:lnTo>
                      <a:pt x="1020640" y="646882"/>
                    </a:lnTo>
                    <a:lnTo>
                      <a:pt x="1020640" y="645610"/>
                    </a:lnTo>
                    <a:cubicBezTo>
                      <a:pt x="1020640" y="645610"/>
                      <a:pt x="1018254" y="642272"/>
                      <a:pt x="1018254" y="642272"/>
                    </a:cubicBezTo>
                    <a:lnTo>
                      <a:pt x="1014598" y="637979"/>
                    </a:lnTo>
                    <a:lnTo>
                      <a:pt x="1009193" y="633369"/>
                    </a:lnTo>
                    <a:lnTo>
                      <a:pt x="1001403" y="630030"/>
                    </a:lnTo>
                    <a:lnTo>
                      <a:pt x="989957" y="623194"/>
                    </a:lnTo>
                    <a:lnTo>
                      <a:pt x="979941" y="619379"/>
                    </a:lnTo>
                    <a:lnTo>
                      <a:pt x="976443" y="618743"/>
                    </a:lnTo>
                    <a:lnTo>
                      <a:pt x="974059" y="620492"/>
                    </a:lnTo>
                    <a:lnTo>
                      <a:pt x="972787" y="623194"/>
                    </a:lnTo>
                    <a:lnTo>
                      <a:pt x="971674" y="623512"/>
                    </a:lnTo>
                    <a:lnTo>
                      <a:pt x="960704" y="618266"/>
                    </a:lnTo>
                    <a:lnTo>
                      <a:pt x="954346" y="616040"/>
                    </a:lnTo>
                    <a:lnTo>
                      <a:pt x="945443" y="614927"/>
                    </a:lnTo>
                    <a:lnTo>
                      <a:pt x="943694" y="617471"/>
                    </a:lnTo>
                    <a:lnTo>
                      <a:pt x="944012" y="618743"/>
                    </a:lnTo>
                    <a:lnTo>
                      <a:pt x="946555" y="621445"/>
                    </a:lnTo>
                    <a:lnTo>
                      <a:pt x="947986" y="622399"/>
                    </a:lnTo>
                    <a:lnTo>
                      <a:pt x="946714" y="623035"/>
                    </a:lnTo>
                    <a:lnTo>
                      <a:pt x="942740" y="623353"/>
                    </a:lnTo>
                    <a:lnTo>
                      <a:pt x="940356" y="624466"/>
                    </a:lnTo>
                    <a:lnTo>
                      <a:pt x="939402" y="626374"/>
                    </a:lnTo>
                    <a:lnTo>
                      <a:pt x="939402" y="628758"/>
                    </a:lnTo>
                    <a:cubicBezTo>
                      <a:pt x="939402" y="628758"/>
                      <a:pt x="946238" y="653559"/>
                      <a:pt x="946238" y="653559"/>
                    </a:cubicBezTo>
                    <a:lnTo>
                      <a:pt x="947986" y="657057"/>
                    </a:lnTo>
                    <a:lnTo>
                      <a:pt x="948305" y="658805"/>
                    </a:lnTo>
                    <a:lnTo>
                      <a:pt x="947986" y="660713"/>
                    </a:lnTo>
                    <a:lnTo>
                      <a:pt x="948622" y="662303"/>
                    </a:lnTo>
                    <a:lnTo>
                      <a:pt x="950212" y="663575"/>
                    </a:lnTo>
                    <a:lnTo>
                      <a:pt x="951166" y="665005"/>
                    </a:lnTo>
                    <a:lnTo>
                      <a:pt x="951643" y="670252"/>
                    </a:lnTo>
                    <a:lnTo>
                      <a:pt x="952120" y="672636"/>
                    </a:lnTo>
                    <a:lnTo>
                      <a:pt x="954981" y="680903"/>
                    </a:lnTo>
                    <a:lnTo>
                      <a:pt x="959433" y="687580"/>
                    </a:lnTo>
                    <a:lnTo>
                      <a:pt x="966269" y="694575"/>
                    </a:lnTo>
                    <a:lnTo>
                      <a:pt x="964202" y="695052"/>
                    </a:lnTo>
                    <a:lnTo>
                      <a:pt x="964202" y="695688"/>
                    </a:lnTo>
                    <a:cubicBezTo>
                      <a:pt x="964202" y="695688"/>
                      <a:pt x="964362" y="696483"/>
                      <a:pt x="964362" y="696483"/>
                    </a:cubicBezTo>
                    <a:lnTo>
                      <a:pt x="965474" y="697755"/>
                    </a:lnTo>
                    <a:lnTo>
                      <a:pt x="964997" y="698550"/>
                    </a:lnTo>
                    <a:lnTo>
                      <a:pt x="955300" y="704114"/>
                    </a:lnTo>
                    <a:lnTo>
                      <a:pt x="953233" y="706976"/>
                    </a:lnTo>
                    <a:lnTo>
                      <a:pt x="952438" y="708724"/>
                    </a:lnTo>
                    <a:lnTo>
                      <a:pt x="951643" y="708724"/>
                    </a:lnTo>
                    <a:cubicBezTo>
                      <a:pt x="951643" y="708724"/>
                      <a:pt x="948464" y="708247"/>
                      <a:pt x="948464" y="708247"/>
                    </a:cubicBezTo>
                    <a:lnTo>
                      <a:pt x="945760" y="706181"/>
                    </a:lnTo>
                    <a:lnTo>
                      <a:pt x="942263" y="704750"/>
                    </a:lnTo>
                    <a:lnTo>
                      <a:pt x="940991" y="703796"/>
                    </a:lnTo>
                    <a:lnTo>
                      <a:pt x="940356" y="702365"/>
                    </a:lnTo>
                    <a:lnTo>
                      <a:pt x="938448" y="694416"/>
                    </a:lnTo>
                    <a:lnTo>
                      <a:pt x="932883" y="681539"/>
                    </a:lnTo>
                    <a:lnTo>
                      <a:pt x="930181" y="671841"/>
                    </a:lnTo>
                    <a:lnTo>
                      <a:pt x="928432" y="666754"/>
                    </a:lnTo>
                    <a:lnTo>
                      <a:pt x="926366" y="661985"/>
                    </a:lnTo>
                    <a:lnTo>
                      <a:pt x="924775" y="659123"/>
                    </a:lnTo>
                    <a:lnTo>
                      <a:pt x="923504" y="658169"/>
                    </a:lnTo>
                    <a:lnTo>
                      <a:pt x="919052" y="657374"/>
                    </a:lnTo>
                    <a:lnTo>
                      <a:pt x="917780" y="656580"/>
                    </a:lnTo>
                    <a:lnTo>
                      <a:pt x="918098" y="654354"/>
                    </a:lnTo>
                    <a:lnTo>
                      <a:pt x="918576" y="653400"/>
                    </a:lnTo>
                    <a:lnTo>
                      <a:pt x="918098" y="652446"/>
                    </a:lnTo>
                    <a:lnTo>
                      <a:pt x="916509" y="651492"/>
                    </a:lnTo>
                    <a:lnTo>
                      <a:pt x="914283" y="649267"/>
                    </a:lnTo>
                    <a:lnTo>
                      <a:pt x="907606" y="646564"/>
                    </a:lnTo>
                    <a:lnTo>
                      <a:pt x="904427" y="644815"/>
                    </a:lnTo>
                    <a:lnTo>
                      <a:pt x="900452" y="641159"/>
                    </a:lnTo>
                    <a:lnTo>
                      <a:pt x="889005" y="635276"/>
                    </a:lnTo>
                    <a:lnTo>
                      <a:pt x="886462" y="634800"/>
                    </a:lnTo>
                    <a:lnTo>
                      <a:pt x="874539" y="634482"/>
                    </a:lnTo>
                    <a:lnTo>
                      <a:pt x="870246" y="634005"/>
                    </a:lnTo>
                    <a:lnTo>
                      <a:pt x="869451" y="637502"/>
                    </a:lnTo>
                    <a:lnTo>
                      <a:pt x="873426" y="642113"/>
                    </a:lnTo>
                    <a:lnTo>
                      <a:pt x="881375" y="645928"/>
                    </a:lnTo>
                    <a:lnTo>
                      <a:pt x="883760" y="647677"/>
                    </a:lnTo>
                    <a:lnTo>
                      <a:pt x="883441" y="651969"/>
                    </a:lnTo>
                    <a:lnTo>
                      <a:pt x="883441" y="653082"/>
                    </a:lnTo>
                    <a:cubicBezTo>
                      <a:pt x="883441" y="653082"/>
                      <a:pt x="876765" y="654672"/>
                      <a:pt x="876765" y="654672"/>
                    </a:cubicBezTo>
                    <a:lnTo>
                      <a:pt x="874698" y="656580"/>
                    </a:lnTo>
                    <a:lnTo>
                      <a:pt x="866908" y="660236"/>
                    </a:lnTo>
                    <a:lnTo>
                      <a:pt x="861821" y="665800"/>
                    </a:lnTo>
                    <a:lnTo>
                      <a:pt x="856574" y="669457"/>
                    </a:lnTo>
                    <a:lnTo>
                      <a:pt x="855302" y="669934"/>
                    </a:lnTo>
                    <a:lnTo>
                      <a:pt x="852918" y="669616"/>
                    </a:lnTo>
                    <a:lnTo>
                      <a:pt x="852440" y="668821"/>
                    </a:lnTo>
                    <a:lnTo>
                      <a:pt x="852440" y="667549"/>
                    </a:lnTo>
                    <a:cubicBezTo>
                      <a:pt x="852440" y="667549"/>
                      <a:pt x="852600" y="666277"/>
                      <a:pt x="852600" y="666277"/>
                    </a:cubicBezTo>
                    <a:lnTo>
                      <a:pt x="853235" y="665005"/>
                    </a:lnTo>
                    <a:lnTo>
                      <a:pt x="852918" y="664529"/>
                    </a:lnTo>
                    <a:lnTo>
                      <a:pt x="851646" y="664529"/>
                    </a:lnTo>
                    <a:cubicBezTo>
                      <a:pt x="851646" y="664529"/>
                      <a:pt x="847671" y="667390"/>
                      <a:pt x="847671" y="667390"/>
                    </a:cubicBezTo>
                    <a:lnTo>
                      <a:pt x="844969" y="670411"/>
                    </a:lnTo>
                    <a:lnTo>
                      <a:pt x="841154" y="673113"/>
                    </a:lnTo>
                    <a:lnTo>
                      <a:pt x="838609" y="671206"/>
                    </a:lnTo>
                    <a:lnTo>
                      <a:pt x="834794" y="670093"/>
                    </a:lnTo>
                    <a:lnTo>
                      <a:pt x="837020" y="668503"/>
                    </a:lnTo>
                    <a:lnTo>
                      <a:pt x="842902" y="665800"/>
                    </a:lnTo>
                    <a:lnTo>
                      <a:pt x="850215" y="658328"/>
                    </a:lnTo>
                    <a:lnTo>
                      <a:pt x="853235" y="653082"/>
                    </a:lnTo>
                    <a:lnTo>
                      <a:pt x="852759" y="650538"/>
                    </a:lnTo>
                    <a:lnTo>
                      <a:pt x="847353" y="647677"/>
                    </a:lnTo>
                    <a:lnTo>
                      <a:pt x="830342" y="641000"/>
                    </a:lnTo>
                    <a:lnTo>
                      <a:pt x="818737" y="638297"/>
                    </a:lnTo>
                    <a:lnTo>
                      <a:pt x="810153" y="635594"/>
                    </a:lnTo>
                    <a:lnTo>
                      <a:pt x="800932" y="635118"/>
                    </a:lnTo>
                    <a:lnTo>
                      <a:pt x="797116" y="635912"/>
                    </a:lnTo>
                    <a:lnTo>
                      <a:pt x="794731" y="637661"/>
                    </a:lnTo>
                    <a:lnTo>
                      <a:pt x="790280" y="642431"/>
                    </a:lnTo>
                    <a:lnTo>
                      <a:pt x="789008" y="644656"/>
                    </a:lnTo>
                    <a:lnTo>
                      <a:pt x="789008" y="648472"/>
                    </a:lnTo>
                    <a:cubicBezTo>
                      <a:pt x="789008" y="648472"/>
                      <a:pt x="789008" y="650220"/>
                      <a:pt x="789008" y="650220"/>
                    </a:cubicBezTo>
                    <a:lnTo>
                      <a:pt x="788532" y="651810"/>
                    </a:lnTo>
                    <a:lnTo>
                      <a:pt x="786306" y="654195"/>
                    </a:lnTo>
                    <a:lnTo>
                      <a:pt x="785034" y="654513"/>
                    </a:lnTo>
                    <a:lnTo>
                      <a:pt x="782967" y="653082"/>
                    </a:lnTo>
                    <a:lnTo>
                      <a:pt x="775336" y="654195"/>
                    </a:lnTo>
                    <a:lnTo>
                      <a:pt x="769136" y="655626"/>
                    </a:lnTo>
                    <a:lnTo>
                      <a:pt x="764367" y="657374"/>
                    </a:lnTo>
                    <a:lnTo>
                      <a:pt x="761028" y="658010"/>
                    </a:lnTo>
                    <a:lnTo>
                      <a:pt x="759280" y="657374"/>
                    </a:lnTo>
                    <a:lnTo>
                      <a:pt x="759915" y="655626"/>
                    </a:lnTo>
                    <a:lnTo>
                      <a:pt x="766115" y="649426"/>
                    </a:lnTo>
                    <a:lnTo>
                      <a:pt x="769136" y="645769"/>
                    </a:lnTo>
                    <a:lnTo>
                      <a:pt x="771044" y="642748"/>
                    </a:lnTo>
                    <a:lnTo>
                      <a:pt x="771998" y="640205"/>
                    </a:lnTo>
                    <a:lnTo>
                      <a:pt x="772634" y="637343"/>
                    </a:lnTo>
                    <a:lnTo>
                      <a:pt x="772634" y="634164"/>
                    </a:lnTo>
                    <a:cubicBezTo>
                      <a:pt x="772634" y="634164"/>
                      <a:pt x="772634" y="630984"/>
                      <a:pt x="772634" y="630984"/>
                    </a:cubicBezTo>
                    <a:lnTo>
                      <a:pt x="771362" y="624943"/>
                    </a:lnTo>
                    <a:lnTo>
                      <a:pt x="770408" y="622081"/>
                    </a:lnTo>
                    <a:lnTo>
                      <a:pt x="769295" y="619856"/>
                    </a:lnTo>
                    <a:lnTo>
                      <a:pt x="768023" y="618266"/>
                    </a:lnTo>
                    <a:lnTo>
                      <a:pt x="765321" y="616517"/>
                    </a:lnTo>
                    <a:lnTo>
                      <a:pt x="755623" y="614132"/>
                    </a:lnTo>
                    <a:lnTo>
                      <a:pt x="729392" y="622876"/>
                    </a:lnTo>
                    <a:lnTo>
                      <a:pt x="700139" y="631620"/>
                    </a:lnTo>
                    <a:lnTo>
                      <a:pt x="688693" y="636866"/>
                    </a:lnTo>
                    <a:lnTo>
                      <a:pt x="680585" y="639410"/>
                    </a:lnTo>
                    <a:lnTo>
                      <a:pt x="672160" y="644020"/>
                    </a:lnTo>
                    <a:lnTo>
                      <a:pt x="655466" y="654831"/>
                    </a:lnTo>
                    <a:lnTo>
                      <a:pt x="648471" y="660236"/>
                    </a:lnTo>
                    <a:lnTo>
                      <a:pt x="646087" y="663575"/>
                    </a:lnTo>
                    <a:lnTo>
                      <a:pt x="645452" y="665959"/>
                    </a:lnTo>
                    <a:lnTo>
                      <a:pt x="646405" y="667549"/>
                    </a:lnTo>
                    <a:lnTo>
                      <a:pt x="647995" y="669139"/>
                    </a:lnTo>
                    <a:lnTo>
                      <a:pt x="652128" y="672318"/>
                    </a:lnTo>
                    <a:lnTo>
                      <a:pt x="653241" y="673590"/>
                    </a:lnTo>
                    <a:lnTo>
                      <a:pt x="653241" y="674862"/>
                    </a:lnTo>
                    <a:cubicBezTo>
                      <a:pt x="653241" y="674862"/>
                      <a:pt x="648630" y="678042"/>
                      <a:pt x="648630" y="678042"/>
                    </a:cubicBezTo>
                    <a:lnTo>
                      <a:pt x="642272" y="680108"/>
                    </a:lnTo>
                    <a:lnTo>
                      <a:pt x="632097" y="689965"/>
                    </a:lnTo>
                    <a:lnTo>
                      <a:pt x="631620" y="690760"/>
                    </a:lnTo>
                    <a:lnTo>
                      <a:pt x="630984" y="693939"/>
                    </a:lnTo>
                    <a:lnTo>
                      <a:pt x="630666" y="699822"/>
                    </a:lnTo>
                    <a:lnTo>
                      <a:pt x="630666" y="701888"/>
                    </a:lnTo>
                    <a:cubicBezTo>
                      <a:pt x="630666" y="701888"/>
                      <a:pt x="631938" y="703637"/>
                      <a:pt x="631938" y="703637"/>
                    </a:cubicBezTo>
                    <a:lnTo>
                      <a:pt x="634323" y="706022"/>
                    </a:lnTo>
                    <a:lnTo>
                      <a:pt x="642589" y="708088"/>
                    </a:lnTo>
                    <a:lnTo>
                      <a:pt x="648630" y="708565"/>
                    </a:lnTo>
                    <a:lnTo>
                      <a:pt x="662461" y="707453"/>
                    </a:lnTo>
                    <a:lnTo>
                      <a:pt x="666595" y="707453"/>
                    </a:lnTo>
                    <a:cubicBezTo>
                      <a:pt x="666595" y="707453"/>
                      <a:pt x="662621" y="712858"/>
                      <a:pt x="662621" y="712858"/>
                    </a:cubicBezTo>
                    <a:lnTo>
                      <a:pt x="654831" y="714766"/>
                    </a:lnTo>
                    <a:lnTo>
                      <a:pt x="652605" y="717945"/>
                    </a:lnTo>
                    <a:lnTo>
                      <a:pt x="652605" y="718899"/>
                    </a:lnTo>
                    <a:cubicBezTo>
                      <a:pt x="652605" y="718899"/>
                      <a:pt x="653718" y="719535"/>
                      <a:pt x="653718" y="719535"/>
                    </a:cubicBezTo>
                    <a:lnTo>
                      <a:pt x="661031" y="721920"/>
                    </a:lnTo>
                    <a:lnTo>
                      <a:pt x="667072" y="721920"/>
                    </a:lnTo>
                    <a:cubicBezTo>
                      <a:pt x="667072" y="721920"/>
                      <a:pt x="678201" y="719694"/>
                      <a:pt x="678201" y="719694"/>
                    </a:cubicBezTo>
                    <a:lnTo>
                      <a:pt x="694257" y="719217"/>
                    </a:lnTo>
                    <a:lnTo>
                      <a:pt x="728597" y="713812"/>
                    </a:lnTo>
                    <a:lnTo>
                      <a:pt x="735751" y="715719"/>
                    </a:lnTo>
                    <a:lnTo>
                      <a:pt x="736705" y="716673"/>
                    </a:lnTo>
                    <a:lnTo>
                      <a:pt x="735592" y="717786"/>
                    </a:lnTo>
                    <a:lnTo>
                      <a:pt x="731777" y="718104"/>
                    </a:lnTo>
                    <a:lnTo>
                      <a:pt x="724304" y="717150"/>
                    </a:lnTo>
                    <a:lnTo>
                      <a:pt x="717150" y="717945"/>
                    </a:lnTo>
                    <a:lnTo>
                      <a:pt x="715401" y="718740"/>
                    </a:lnTo>
                    <a:lnTo>
                      <a:pt x="715401" y="720330"/>
                    </a:lnTo>
                    <a:cubicBezTo>
                      <a:pt x="715401" y="720330"/>
                      <a:pt x="718899" y="721443"/>
                      <a:pt x="718899" y="721443"/>
                    </a:cubicBezTo>
                    <a:lnTo>
                      <a:pt x="719853" y="722397"/>
                    </a:lnTo>
                    <a:lnTo>
                      <a:pt x="715561" y="723509"/>
                    </a:lnTo>
                    <a:lnTo>
                      <a:pt x="710155" y="723509"/>
                    </a:lnTo>
                    <a:cubicBezTo>
                      <a:pt x="710155" y="723509"/>
                      <a:pt x="704591" y="724781"/>
                      <a:pt x="704591" y="724781"/>
                    </a:cubicBezTo>
                    <a:lnTo>
                      <a:pt x="693303" y="727961"/>
                    </a:lnTo>
                    <a:lnTo>
                      <a:pt x="678996" y="731458"/>
                    </a:lnTo>
                    <a:lnTo>
                      <a:pt x="664687" y="734320"/>
                    </a:lnTo>
                    <a:lnTo>
                      <a:pt x="661190" y="735592"/>
                    </a:lnTo>
                    <a:lnTo>
                      <a:pt x="651492" y="740838"/>
                    </a:lnTo>
                    <a:lnTo>
                      <a:pt x="649108" y="742587"/>
                    </a:lnTo>
                    <a:lnTo>
                      <a:pt x="648471" y="744335"/>
                    </a:lnTo>
                    <a:lnTo>
                      <a:pt x="651651" y="748469"/>
                    </a:lnTo>
                    <a:lnTo>
                      <a:pt x="671047" y="761982"/>
                    </a:lnTo>
                    <a:lnTo>
                      <a:pt x="688058" y="763254"/>
                    </a:lnTo>
                    <a:lnTo>
                      <a:pt x="707134" y="762141"/>
                    </a:lnTo>
                    <a:lnTo>
                      <a:pt x="709997" y="762459"/>
                    </a:lnTo>
                    <a:lnTo>
                      <a:pt x="713971" y="763731"/>
                    </a:lnTo>
                    <a:lnTo>
                      <a:pt x="716673" y="763731"/>
                    </a:lnTo>
                    <a:cubicBezTo>
                      <a:pt x="716673" y="763731"/>
                      <a:pt x="736227" y="763254"/>
                      <a:pt x="736227" y="763254"/>
                    </a:cubicBezTo>
                    <a:lnTo>
                      <a:pt x="749741" y="762141"/>
                    </a:lnTo>
                    <a:lnTo>
                      <a:pt x="756894" y="761028"/>
                    </a:lnTo>
                    <a:lnTo>
                      <a:pt x="764367" y="759279"/>
                    </a:lnTo>
                    <a:lnTo>
                      <a:pt x="767228" y="759279"/>
                    </a:lnTo>
                    <a:cubicBezTo>
                      <a:pt x="767228" y="759279"/>
                      <a:pt x="774859" y="758167"/>
                      <a:pt x="774859" y="758167"/>
                    </a:cubicBezTo>
                    <a:lnTo>
                      <a:pt x="780900" y="758484"/>
                    </a:lnTo>
                    <a:lnTo>
                      <a:pt x="791234" y="760551"/>
                    </a:lnTo>
                    <a:lnTo>
                      <a:pt x="798388" y="762459"/>
                    </a:lnTo>
                    <a:lnTo>
                      <a:pt x="827958" y="771203"/>
                    </a:lnTo>
                    <a:lnTo>
                      <a:pt x="839087" y="776131"/>
                    </a:lnTo>
                    <a:lnTo>
                      <a:pt x="841789" y="778357"/>
                    </a:lnTo>
                    <a:lnTo>
                      <a:pt x="839722" y="779629"/>
                    </a:lnTo>
                    <a:lnTo>
                      <a:pt x="837496" y="780265"/>
                    </a:lnTo>
                    <a:lnTo>
                      <a:pt x="825891" y="780265"/>
                    </a:lnTo>
                    <a:cubicBezTo>
                      <a:pt x="825891" y="780265"/>
                      <a:pt x="823665" y="781218"/>
                      <a:pt x="823665" y="781218"/>
                    </a:cubicBezTo>
                    <a:lnTo>
                      <a:pt x="816353" y="782490"/>
                    </a:lnTo>
                    <a:lnTo>
                      <a:pt x="813014" y="782490"/>
                    </a:lnTo>
                    <a:cubicBezTo>
                      <a:pt x="813014" y="782490"/>
                      <a:pt x="796639" y="780741"/>
                      <a:pt x="796639" y="780741"/>
                    </a:cubicBezTo>
                    <a:lnTo>
                      <a:pt x="783603" y="780424"/>
                    </a:lnTo>
                    <a:lnTo>
                      <a:pt x="776449" y="779788"/>
                    </a:lnTo>
                    <a:lnTo>
                      <a:pt x="769295" y="778516"/>
                    </a:lnTo>
                    <a:lnTo>
                      <a:pt x="757054" y="778198"/>
                    </a:lnTo>
                    <a:lnTo>
                      <a:pt x="730186" y="781059"/>
                    </a:lnTo>
                    <a:lnTo>
                      <a:pt x="700776" y="785352"/>
                    </a:lnTo>
                    <a:lnTo>
                      <a:pt x="684083" y="789167"/>
                    </a:lnTo>
                    <a:lnTo>
                      <a:pt x="683288" y="789485"/>
                    </a:lnTo>
                    <a:lnTo>
                      <a:pt x="682334" y="791393"/>
                    </a:lnTo>
                    <a:lnTo>
                      <a:pt x="682652" y="794573"/>
                    </a:lnTo>
                    <a:lnTo>
                      <a:pt x="683606" y="799819"/>
                    </a:lnTo>
                    <a:lnTo>
                      <a:pt x="684400" y="802998"/>
                    </a:lnTo>
                    <a:lnTo>
                      <a:pt x="684878" y="804111"/>
                    </a:lnTo>
                    <a:lnTo>
                      <a:pt x="688058" y="808404"/>
                    </a:lnTo>
                    <a:lnTo>
                      <a:pt x="696165" y="815717"/>
                    </a:lnTo>
                    <a:lnTo>
                      <a:pt x="699185" y="819055"/>
                    </a:lnTo>
                    <a:lnTo>
                      <a:pt x="700298" y="821599"/>
                    </a:lnTo>
                    <a:lnTo>
                      <a:pt x="701252" y="823030"/>
                    </a:lnTo>
                    <a:lnTo>
                      <a:pt x="701889" y="823507"/>
                    </a:lnTo>
                    <a:lnTo>
                      <a:pt x="713653" y="827958"/>
                    </a:lnTo>
                    <a:lnTo>
                      <a:pt x="720489" y="829707"/>
                    </a:lnTo>
                    <a:lnTo>
                      <a:pt x="727484" y="830820"/>
                    </a:lnTo>
                    <a:lnTo>
                      <a:pt x="740679" y="831773"/>
                    </a:lnTo>
                    <a:lnTo>
                      <a:pt x="753874" y="831296"/>
                    </a:lnTo>
                    <a:lnTo>
                      <a:pt x="764685" y="831296"/>
                    </a:lnTo>
                    <a:cubicBezTo>
                      <a:pt x="764685" y="831296"/>
                      <a:pt x="771838" y="832409"/>
                      <a:pt x="771838" y="832409"/>
                    </a:cubicBezTo>
                    <a:lnTo>
                      <a:pt x="782649" y="835271"/>
                    </a:lnTo>
                    <a:lnTo>
                      <a:pt x="782967" y="835907"/>
                    </a:lnTo>
                    <a:lnTo>
                      <a:pt x="785034" y="843538"/>
                    </a:lnTo>
                    <a:lnTo>
                      <a:pt x="785511" y="847035"/>
                    </a:lnTo>
                    <a:lnTo>
                      <a:pt x="784875" y="853077"/>
                    </a:lnTo>
                    <a:lnTo>
                      <a:pt x="786623" y="856574"/>
                    </a:lnTo>
                    <a:lnTo>
                      <a:pt x="792824" y="865000"/>
                    </a:lnTo>
                    <a:lnTo>
                      <a:pt x="795844" y="868179"/>
                    </a:lnTo>
                    <a:lnTo>
                      <a:pt x="798865" y="870246"/>
                    </a:lnTo>
                    <a:lnTo>
                      <a:pt x="802045" y="870882"/>
                    </a:lnTo>
                    <a:lnTo>
                      <a:pt x="806496" y="870882"/>
                    </a:lnTo>
                    <a:cubicBezTo>
                      <a:pt x="806496" y="870882"/>
                      <a:pt x="812219" y="870723"/>
                      <a:pt x="812219" y="870723"/>
                    </a:cubicBezTo>
                    <a:lnTo>
                      <a:pt x="822552" y="869133"/>
                    </a:lnTo>
                    <a:lnTo>
                      <a:pt x="845128" y="868338"/>
                    </a:lnTo>
                    <a:lnTo>
                      <a:pt x="851010" y="867862"/>
                    </a:lnTo>
                    <a:lnTo>
                      <a:pt x="856256" y="865477"/>
                    </a:lnTo>
                    <a:lnTo>
                      <a:pt x="861184" y="865159"/>
                    </a:lnTo>
                    <a:lnTo>
                      <a:pt x="864364" y="865954"/>
                    </a:lnTo>
                    <a:lnTo>
                      <a:pt x="875333" y="864364"/>
                    </a:lnTo>
                    <a:lnTo>
                      <a:pt x="889959" y="863410"/>
                    </a:lnTo>
                    <a:lnTo>
                      <a:pt x="903949" y="861025"/>
                    </a:lnTo>
                    <a:lnTo>
                      <a:pt x="919052" y="856892"/>
                    </a:lnTo>
                    <a:lnTo>
                      <a:pt x="925253" y="853553"/>
                    </a:lnTo>
                    <a:lnTo>
                      <a:pt x="930340" y="850056"/>
                    </a:lnTo>
                    <a:lnTo>
                      <a:pt x="935745" y="848148"/>
                    </a:lnTo>
                    <a:lnTo>
                      <a:pt x="950212" y="847194"/>
                    </a:lnTo>
                    <a:lnTo>
                      <a:pt x="962295" y="844810"/>
                    </a:lnTo>
                    <a:lnTo>
                      <a:pt x="964838" y="843379"/>
                    </a:lnTo>
                    <a:lnTo>
                      <a:pt x="971515" y="837338"/>
                    </a:lnTo>
                    <a:lnTo>
                      <a:pt x="974059" y="835907"/>
                    </a:lnTo>
                    <a:lnTo>
                      <a:pt x="979146" y="827481"/>
                    </a:lnTo>
                    <a:lnTo>
                      <a:pt x="981849" y="824460"/>
                    </a:lnTo>
                    <a:lnTo>
                      <a:pt x="984710" y="822871"/>
                    </a:lnTo>
                    <a:lnTo>
                      <a:pt x="988208" y="822871"/>
                    </a:lnTo>
                    <a:cubicBezTo>
                      <a:pt x="988208" y="822871"/>
                      <a:pt x="991705" y="824143"/>
                      <a:pt x="991705" y="824143"/>
                    </a:cubicBezTo>
                    <a:lnTo>
                      <a:pt x="993454" y="825732"/>
                    </a:lnTo>
                    <a:lnTo>
                      <a:pt x="993931" y="827799"/>
                    </a:lnTo>
                    <a:lnTo>
                      <a:pt x="993613" y="830820"/>
                    </a:lnTo>
                    <a:lnTo>
                      <a:pt x="993613" y="832250"/>
                    </a:lnTo>
                    <a:cubicBezTo>
                      <a:pt x="993613" y="832250"/>
                      <a:pt x="994090" y="833681"/>
                      <a:pt x="994090" y="833681"/>
                    </a:cubicBezTo>
                    <a:lnTo>
                      <a:pt x="996157" y="835112"/>
                    </a:lnTo>
                    <a:lnTo>
                      <a:pt x="999813" y="836702"/>
                    </a:lnTo>
                    <a:lnTo>
                      <a:pt x="1003629" y="837497"/>
                    </a:lnTo>
                    <a:lnTo>
                      <a:pt x="1009511" y="837179"/>
                    </a:lnTo>
                    <a:lnTo>
                      <a:pt x="1017301" y="838133"/>
                    </a:lnTo>
                    <a:lnTo>
                      <a:pt x="1025090" y="840199"/>
                    </a:lnTo>
                    <a:lnTo>
                      <a:pt x="1032085" y="840835"/>
                    </a:lnTo>
                    <a:lnTo>
                      <a:pt x="1032085" y="841471"/>
                    </a:lnTo>
                    <a:cubicBezTo>
                      <a:pt x="1032085" y="841471"/>
                      <a:pt x="1032085" y="842266"/>
                      <a:pt x="1032085" y="842266"/>
                    </a:cubicBezTo>
                    <a:lnTo>
                      <a:pt x="1028429" y="846081"/>
                    </a:lnTo>
                    <a:lnTo>
                      <a:pt x="1027794" y="847194"/>
                    </a:lnTo>
                    <a:lnTo>
                      <a:pt x="1029542" y="848943"/>
                    </a:lnTo>
                    <a:lnTo>
                      <a:pt x="1044963" y="851328"/>
                    </a:lnTo>
                    <a:lnTo>
                      <a:pt x="1048142" y="849261"/>
                    </a:lnTo>
                    <a:lnTo>
                      <a:pt x="1051163" y="848466"/>
                    </a:lnTo>
                    <a:lnTo>
                      <a:pt x="1059430" y="851646"/>
                    </a:lnTo>
                    <a:lnTo>
                      <a:pt x="1066584" y="852599"/>
                    </a:lnTo>
                    <a:lnTo>
                      <a:pt x="1076758" y="854507"/>
                    </a:lnTo>
                    <a:lnTo>
                      <a:pt x="1085503" y="853553"/>
                    </a:lnTo>
                    <a:lnTo>
                      <a:pt x="1093134" y="853871"/>
                    </a:lnTo>
                    <a:lnTo>
                      <a:pt x="1094882" y="853394"/>
                    </a:lnTo>
                    <a:lnTo>
                      <a:pt x="1097584" y="851805"/>
                    </a:lnTo>
                    <a:lnTo>
                      <a:pt x="1104739" y="850533"/>
                    </a:lnTo>
                    <a:lnTo>
                      <a:pt x="1108396" y="848784"/>
                    </a:lnTo>
                    <a:lnTo>
                      <a:pt x="1119206" y="845446"/>
                    </a:lnTo>
                    <a:lnTo>
                      <a:pt x="1122703" y="843697"/>
                    </a:lnTo>
                    <a:lnTo>
                      <a:pt x="1124770" y="838292"/>
                    </a:lnTo>
                    <a:lnTo>
                      <a:pt x="1124770" y="835748"/>
                    </a:lnTo>
                    <a:cubicBezTo>
                      <a:pt x="1124770" y="835748"/>
                      <a:pt x="1123816" y="833999"/>
                      <a:pt x="1123816" y="833999"/>
                    </a:cubicBezTo>
                    <a:lnTo>
                      <a:pt x="1122386" y="832886"/>
                    </a:lnTo>
                    <a:lnTo>
                      <a:pt x="1121590" y="832568"/>
                    </a:lnTo>
                    <a:lnTo>
                      <a:pt x="1118888" y="833045"/>
                    </a:lnTo>
                    <a:lnTo>
                      <a:pt x="1117298" y="831932"/>
                    </a:lnTo>
                    <a:lnTo>
                      <a:pt x="1116821" y="830820"/>
                    </a:lnTo>
                    <a:lnTo>
                      <a:pt x="1116821" y="829548"/>
                    </a:lnTo>
                    <a:cubicBezTo>
                      <a:pt x="1116821" y="829548"/>
                      <a:pt x="1116821" y="828117"/>
                      <a:pt x="1116821" y="828117"/>
                    </a:cubicBezTo>
                    <a:lnTo>
                      <a:pt x="1117298" y="827004"/>
                    </a:lnTo>
                    <a:lnTo>
                      <a:pt x="1119523" y="824619"/>
                    </a:lnTo>
                    <a:lnTo>
                      <a:pt x="1119523" y="823665"/>
                    </a:lnTo>
                    <a:cubicBezTo>
                      <a:pt x="1119523" y="823665"/>
                      <a:pt x="1117457" y="821599"/>
                      <a:pt x="1117457" y="821599"/>
                    </a:cubicBezTo>
                    <a:lnTo>
                      <a:pt x="1114437" y="820486"/>
                    </a:lnTo>
                    <a:lnTo>
                      <a:pt x="1106011" y="821122"/>
                    </a:lnTo>
                    <a:lnTo>
                      <a:pt x="1103149" y="823189"/>
                    </a:lnTo>
                    <a:lnTo>
                      <a:pt x="1096472" y="826050"/>
                    </a:lnTo>
                    <a:lnTo>
                      <a:pt x="1093452" y="827958"/>
                    </a:lnTo>
                    <a:lnTo>
                      <a:pt x="1087570" y="834476"/>
                    </a:lnTo>
                    <a:lnTo>
                      <a:pt x="1086774" y="834794"/>
                    </a:lnTo>
                    <a:lnTo>
                      <a:pt x="1086774" y="833204"/>
                    </a:lnTo>
                    <a:cubicBezTo>
                      <a:pt x="1086774" y="833204"/>
                      <a:pt x="1089159" y="826527"/>
                      <a:pt x="1089159" y="826527"/>
                    </a:cubicBezTo>
                    <a:lnTo>
                      <a:pt x="1089159" y="823189"/>
                    </a:lnTo>
                    <a:cubicBezTo>
                      <a:pt x="1089159" y="823189"/>
                      <a:pt x="1088841" y="821281"/>
                      <a:pt x="1088841" y="821281"/>
                    </a:cubicBezTo>
                    <a:lnTo>
                      <a:pt x="1088523" y="820645"/>
                    </a:lnTo>
                    <a:lnTo>
                      <a:pt x="1087411" y="820645"/>
                    </a:lnTo>
                    <a:cubicBezTo>
                      <a:pt x="1087411" y="820645"/>
                      <a:pt x="1086298" y="820009"/>
                      <a:pt x="1086298" y="820009"/>
                    </a:cubicBezTo>
                    <a:lnTo>
                      <a:pt x="1082005" y="816353"/>
                    </a:lnTo>
                    <a:lnTo>
                      <a:pt x="1078508" y="814127"/>
                    </a:lnTo>
                    <a:lnTo>
                      <a:pt x="1077236" y="812378"/>
                    </a:lnTo>
                    <a:lnTo>
                      <a:pt x="1078030" y="811265"/>
                    </a:lnTo>
                    <a:lnTo>
                      <a:pt x="1080256" y="810311"/>
                    </a:lnTo>
                    <a:lnTo>
                      <a:pt x="1081846" y="810947"/>
                    </a:lnTo>
                    <a:lnTo>
                      <a:pt x="1088841" y="815081"/>
                    </a:lnTo>
                    <a:lnTo>
                      <a:pt x="1092815" y="816671"/>
                    </a:lnTo>
                    <a:lnTo>
                      <a:pt x="1097903" y="817465"/>
                    </a:lnTo>
                    <a:lnTo>
                      <a:pt x="1101401" y="817465"/>
                    </a:lnTo>
                    <a:cubicBezTo>
                      <a:pt x="1101401" y="817465"/>
                      <a:pt x="1102990" y="816194"/>
                      <a:pt x="1102990" y="816194"/>
                    </a:cubicBezTo>
                    <a:lnTo>
                      <a:pt x="1103626" y="815240"/>
                    </a:lnTo>
                    <a:lnTo>
                      <a:pt x="1103626" y="813809"/>
                    </a:lnTo>
                    <a:cubicBezTo>
                      <a:pt x="1103626" y="813809"/>
                      <a:pt x="1103626" y="811742"/>
                      <a:pt x="1103626" y="811742"/>
                    </a:cubicBezTo>
                    <a:lnTo>
                      <a:pt x="1102990" y="810152"/>
                    </a:lnTo>
                    <a:lnTo>
                      <a:pt x="1102036" y="808881"/>
                    </a:lnTo>
                    <a:lnTo>
                      <a:pt x="1104103" y="806814"/>
                    </a:lnTo>
                    <a:lnTo>
                      <a:pt x="1109190" y="803952"/>
                    </a:lnTo>
                    <a:lnTo>
                      <a:pt x="1112528" y="802521"/>
                    </a:lnTo>
                    <a:lnTo>
                      <a:pt x="1113960" y="802521"/>
                    </a:lnTo>
                    <a:cubicBezTo>
                      <a:pt x="1113960" y="802521"/>
                      <a:pt x="1116345" y="803475"/>
                      <a:pt x="1116345" y="803475"/>
                    </a:cubicBezTo>
                    <a:lnTo>
                      <a:pt x="1123181" y="807927"/>
                    </a:lnTo>
                    <a:lnTo>
                      <a:pt x="1126837" y="809675"/>
                    </a:lnTo>
                    <a:lnTo>
                      <a:pt x="1129380" y="809993"/>
                    </a:lnTo>
                    <a:lnTo>
                      <a:pt x="1130652" y="808881"/>
                    </a:lnTo>
                    <a:lnTo>
                      <a:pt x="1131765" y="807132"/>
                    </a:lnTo>
                    <a:lnTo>
                      <a:pt x="1133354" y="803157"/>
                    </a:lnTo>
                    <a:lnTo>
                      <a:pt x="1133991" y="802362"/>
                    </a:lnTo>
                    <a:lnTo>
                      <a:pt x="1134786" y="803157"/>
                    </a:lnTo>
                    <a:lnTo>
                      <a:pt x="1136375" y="807450"/>
                    </a:lnTo>
                    <a:lnTo>
                      <a:pt x="1138125" y="809516"/>
                    </a:lnTo>
                    <a:lnTo>
                      <a:pt x="1141622" y="811106"/>
                    </a:lnTo>
                    <a:lnTo>
                      <a:pt x="1146550" y="811742"/>
                    </a:lnTo>
                    <a:lnTo>
                      <a:pt x="1148298" y="811106"/>
                    </a:lnTo>
                    <a:lnTo>
                      <a:pt x="1149730" y="809358"/>
                    </a:lnTo>
                    <a:close/>
                    <a:moveTo>
                      <a:pt x="1140191" y="824460"/>
                    </a:moveTo>
                    <a:lnTo>
                      <a:pt x="1142575" y="823984"/>
                    </a:lnTo>
                    <a:lnTo>
                      <a:pt x="1143848" y="823030"/>
                    </a:lnTo>
                    <a:lnTo>
                      <a:pt x="1144961" y="821599"/>
                    </a:lnTo>
                    <a:lnTo>
                      <a:pt x="1146073" y="820963"/>
                    </a:lnTo>
                    <a:lnTo>
                      <a:pt x="1147504" y="820645"/>
                    </a:lnTo>
                    <a:lnTo>
                      <a:pt x="1146550" y="818896"/>
                    </a:lnTo>
                    <a:lnTo>
                      <a:pt x="1144642" y="816512"/>
                    </a:lnTo>
                    <a:lnTo>
                      <a:pt x="1140509" y="814763"/>
                    </a:lnTo>
                    <a:lnTo>
                      <a:pt x="1138601" y="814763"/>
                    </a:lnTo>
                    <a:cubicBezTo>
                      <a:pt x="1138601" y="814763"/>
                      <a:pt x="1137488" y="815558"/>
                      <a:pt x="1137488" y="815558"/>
                    </a:cubicBezTo>
                    <a:lnTo>
                      <a:pt x="1137488" y="816512"/>
                    </a:lnTo>
                    <a:cubicBezTo>
                      <a:pt x="1137488" y="816512"/>
                      <a:pt x="1138125" y="817624"/>
                      <a:pt x="1138125" y="817624"/>
                    </a:cubicBezTo>
                    <a:lnTo>
                      <a:pt x="1140986" y="818896"/>
                    </a:lnTo>
                    <a:lnTo>
                      <a:pt x="1141622" y="819532"/>
                    </a:lnTo>
                    <a:lnTo>
                      <a:pt x="1141303" y="820327"/>
                    </a:lnTo>
                    <a:lnTo>
                      <a:pt x="1139238" y="821440"/>
                    </a:lnTo>
                    <a:lnTo>
                      <a:pt x="1139873" y="821917"/>
                    </a:lnTo>
                    <a:lnTo>
                      <a:pt x="1139873" y="822553"/>
                    </a:lnTo>
                    <a:cubicBezTo>
                      <a:pt x="1139873" y="822553"/>
                      <a:pt x="1139873" y="823984"/>
                      <a:pt x="1139873" y="823984"/>
                    </a:cubicBezTo>
                    <a:lnTo>
                      <a:pt x="1140350" y="823984"/>
                    </a:lnTo>
                    <a:close/>
                    <a:moveTo>
                      <a:pt x="1175802" y="846399"/>
                    </a:moveTo>
                    <a:lnTo>
                      <a:pt x="1176438" y="843379"/>
                    </a:lnTo>
                    <a:lnTo>
                      <a:pt x="1176120" y="841630"/>
                    </a:lnTo>
                    <a:lnTo>
                      <a:pt x="1175325" y="839563"/>
                    </a:lnTo>
                    <a:lnTo>
                      <a:pt x="1174212" y="838292"/>
                    </a:lnTo>
                    <a:lnTo>
                      <a:pt x="1171828" y="837338"/>
                    </a:lnTo>
                    <a:lnTo>
                      <a:pt x="1170874" y="838133"/>
                    </a:lnTo>
                    <a:lnTo>
                      <a:pt x="1169443" y="840358"/>
                    </a:lnTo>
                    <a:lnTo>
                      <a:pt x="1169125" y="841312"/>
                    </a:lnTo>
                    <a:lnTo>
                      <a:pt x="1169125" y="841948"/>
                    </a:lnTo>
                    <a:cubicBezTo>
                      <a:pt x="1169125" y="841948"/>
                      <a:pt x="1170556" y="844492"/>
                      <a:pt x="1170556" y="844492"/>
                    </a:cubicBezTo>
                    <a:lnTo>
                      <a:pt x="1172145" y="845605"/>
                    </a:lnTo>
                    <a:lnTo>
                      <a:pt x="1175643" y="846399"/>
                    </a:lnTo>
                    <a:close/>
                    <a:moveTo>
                      <a:pt x="1159110" y="855938"/>
                    </a:moveTo>
                    <a:lnTo>
                      <a:pt x="1159745" y="855938"/>
                    </a:lnTo>
                    <a:cubicBezTo>
                      <a:pt x="1159745" y="855938"/>
                      <a:pt x="1161176" y="854666"/>
                      <a:pt x="1161176" y="854666"/>
                    </a:cubicBezTo>
                    <a:lnTo>
                      <a:pt x="1161812" y="854666"/>
                    </a:lnTo>
                    <a:cubicBezTo>
                      <a:pt x="1161812" y="854666"/>
                      <a:pt x="1162289" y="854825"/>
                      <a:pt x="1162289" y="854825"/>
                    </a:cubicBezTo>
                    <a:lnTo>
                      <a:pt x="1163402" y="856733"/>
                    </a:lnTo>
                    <a:lnTo>
                      <a:pt x="1164674" y="857846"/>
                    </a:lnTo>
                    <a:lnTo>
                      <a:pt x="1165627" y="857528"/>
                    </a:lnTo>
                    <a:lnTo>
                      <a:pt x="1167853" y="855620"/>
                    </a:lnTo>
                    <a:lnTo>
                      <a:pt x="1168966" y="855143"/>
                    </a:lnTo>
                    <a:lnTo>
                      <a:pt x="1169920" y="853553"/>
                    </a:lnTo>
                    <a:lnTo>
                      <a:pt x="1171033" y="848625"/>
                    </a:lnTo>
                    <a:lnTo>
                      <a:pt x="1170237" y="847512"/>
                    </a:lnTo>
                    <a:lnTo>
                      <a:pt x="1167853" y="845922"/>
                    </a:lnTo>
                    <a:lnTo>
                      <a:pt x="1166740" y="843856"/>
                    </a:lnTo>
                    <a:lnTo>
                      <a:pt x="1164355" y="842266"/>
                    </a:lnTo>
                    <a:lnTo>
                      <a:pt x="1161335" y="841948"/>
                    </a:lnTo>
                    <a:lnTo>
                      <a:pt x="1160064" y="842425"/>
                    </a:lnTo>
                    <a:lnTo>
                      <a:pt x="1159110" y="843379"/>
                    </a:lnTo>
                    <a:lnTo>
                      <a:pt x="1158792" y="844333"/>
                    </a:lnTo>
                    <a:lnTo>
                      <a:pt x="1159110" y="845446"/>
                    </a:lnTo>
                    <a:lnTo>
                      <a:pt x="1159110" y="846876"/>
                    </a:lnTo>
                    <a:cubicBezTo>
                      <a:pt x="1159110" y="846876"/>
                      <a:pt x="1158314" y="850692"/>
                      <a:pt x="1158314" y="850692"/>
                    </a:cubicBezTo>
                    <a:lnTo>
                      <a:pt x="1158314" y="853235"/>
                    </a:lnTo>
                    <a:cubicBezTo>
                      <a:pt x="1158314" y="853235"/>
                      <a:pt x="1158632" y="854825"/>
                      <a:pt x="1158632" y="854825"/>
                    </a:cubicBezTo>
                    <a:lnTo>
                      <a:pt x="1159268" y="855620"/>
                    </a:lnTo>
                    <a:close/>
                    <a:moveTo>
                      <a:pt x="1447814" y="827640"/>
                    </a:moveTo>
                    <a:lnTo>
                      <a:pt x="1446065" y="825414"/>
                    </a:lnTo>
                    <a:lnTo>
                      <a:pt x="1444317" y="825096"/>
                    </a:lnTo>
                    <a:lnTo>
                      <a:pt x="1442091" y="825891"/>
                    </a:lnTo>
                    <a:lnTo>
                      <a:pt x="1441454" y="827004"/>
                    </a:lnTo>
                    <a:lnTo>
                      <a:pt x="1441454" y="829230"/>
                    </a:lnTo>
                    <a:cubicBezTo>
                      <a:pt x="1441454" y="829230"/>
                      <a:pt x="1443680" y="829548"/>
                      <a:pt x="1443680" y="829548"/>
                    </a:cubicBezTo>
                    <a:lnTo>
                      <a:pt x="1444157" y="830979"/>
                    </a:lnTo>
                    <a:lnTo>
                      <a:pt x="1445429" y="831456"/>
                    </a:lnTo>
                    <a:lnTo>
                      <a:pt x="1446860" y="833522"/>
                    </a:lnTo>
                    <a:lnTo>
                      <a:pt x="1449245" y="832886"/>
                    </a:lnTo>
                    <a:lnTo>
                      <a:pt x="1449245" y="831614"/>
                    </a:lnTo>
                    <a:cubicBezTo>
                      <a:pt x="1449245" y="831614"/>
                      <a:pt x="1448767" y="829389"/>
                      <a:pt x="1448767" y="829389"/>
                    </a:cubicBezTo>
                    <a:lnTo>
                      <a:pt x="1447973" y="827640"/>
                    </a:lnTo>
                    <a:close/>
                    <a:moveTo>
                      <a:pt x="1869105" y="877400"/>
                    </a:moveTo>
                    <a:lnTo>
                      <a:pt x="1865767" y="877400"/>
                    </a:lnTo>
                    <a:cubicBezTo>
                      <a:pt x="1865767" y="877400"/>
                      <a:pt x="1862746" y="878513"/>
                      <a:pt x="1862746" y="878513"/>
                    </a:cubicBezTo>
                    <a:lnTo>
                      <a:pt x="1860362" y="878831"/>
                    </a:lnTo>
                    <a:lnTo>
                      <a:pt x="1854797" y="878354"/>
                    </a:lnTo>
                    <a:lnTo>
                      <a:pt x="1848120" y="880262"/>
                    </a:lnTo>
                    <a:lnTo>
                      <a:pt x="1845418" y="881534"/>
                    </a:lnTo>
                    <a:lnTo>
                      <a:pt x="1843987" y="882646"/>
                    </a:lnTo>
                    <a:lnTo>
                      <a:pt x="1838105" y="889641"/>
                    </a:lnTo>
                    <a:lnTo>
                      <a:pt x="1832858" y="896796"/>
                    </a:lnTo>
                    <a:lnTo>
                      <a:pt x="1829838" y="901565"/>
                    </a:lnTo>
                    <a:lnTo>
                      <a:pt x="1827612" y="908719"/>
                    </a:lnTo>
                    <a:lnTo>
                      <a:pt x="1827612" y="909673"/>
                    </a:lnTo>
                    <a:cubicBezTo>
                      <a:pt x="1827612" y="909673"/>
                      <a:pt x="1829997" y="918417"/>
                      <a:pt x="1829997" y="918417"/>
                    </a:cubicBezTo>
                    <a:lnTo>
                      <a:pt x="1831904" y="923345"/>
                    </a:lnTo>
                    <a:lnTo>
                      <a:pt x="1834289" y="927637"/>
                    </a:lnTo>
                    <a:lnTo>
                      <a:pt x="1836356" y="930181"/>
                    </a:lnTo>
                    <a:lnTo>
                      <a:pt x="1838105" y="930976"/>
                    </a:lnTo>
                    <a:lnTo>
                      <a:pt x="1840490" y="931453"/>
                    </a:lnTo>
                    <a:lnTo>
                      <a:pt x="1845259" y="931453"/>
                    </a:lnTo>
                    <a:cubicBezTo>
                      <a:pt x="1845259" y="931453"/>
                      <a:pt x="1855593" y="930658"/>
                      <a:pt x="1855593" y="930658"/>
                    </a:cubicBezTo>
                    <a:lnTo>
                      <a:pt x="1863700" y="930658"/>
                    </a:lnTo>
                    <a:cubicBezTo>
                      <a:pt x="1863700" y="930658"/>
                      <a:pt x="1871491" y="929386"/>
                      <a:pt x="1871491" y="929386"/>
                    </a:cubicBezTo>
                    <a:lnTo>
                      <a:pt x="1882460" y="925253"/>
                    </a:lnTo>
                    <a:lnTo>
                      <a:pt x="1884844" y="923663"/>
                    </a:lnTo>
                    <a:lnTo>
                      <a:pt x="1888024" y="920801"/>
                    </a:lnTo>
                    <a:lnTo>
                      <a:pt x="1890091" y="916986"/>
                    </a:lnTo>
                    <a:lnTo>
                      <a:pt x="1891204" y="912216"/>
                    </a:lnTo>
                    <a:lnTo>
                      <a:pt x="1891204" y="906493"/>
                    </a:lnTo>
                    <a:cubicBezTo>
                      <a:pt x="1891204" y="906493"/>
                      <a:pt x="1890091" y="896001"/>
                      <a:pt x="1890091" y="896001"/>
                    </a:cubicBezTo>
                    <a:lnTo>
                      <a:pt x="1890091" y="895047"/>
                    </a:lnTo>
                    <a:cubicBezTo>
                      <a:pt x="1890091" y="895047"/>
                      <a:pt x="1891680" y="891867"/>
                      <a:pt x="1891680" y="891867"/>
                    </a:cubicBezTo>
                    <a:lnTo>
                      <a:pt x="1891998" y="890595"/>
                    </a:lnTo>
                    <a:lnTo>
                      <a:pt x="1891998" y="887257"/>
                    </a:lnTo>
                    <a:cubicBezTo>
                      <a:pt x="1891998" y="887257"/>
                      <a:pt x="1891521" y="885667"/>
                      <a:pt x="1891521" y="885667"/>
                    </a:cubicBezTo>
                    <a:lnTo>
                      <a:pt x="1890726" y="884236"/>
                    </a:lnTo>
                    <a:lnTo>
                      <a:pt x="1889296" y="882646"/>
                    </a:lnTo>
                    <a:lnTo>
                      <a:pt x="1874352" y="878195"/>
                    </a:lnTo>
                    <a:lnTo>
                      <a:pt x="1868946" y="877559"/>
                    </a:lnTo>
                    <a:close/>
                    <a:moveTo>
                      <a:pt x="1809489" y="1124770"/>
                    </a:moveTo>
                    <a:lnTo>
                      <a:pt x="1813781" y="1124134"/>
                    </a:lnTo>
                    <a:lnTo>
                      <a:pt x="1817597" y="1122544"/>
                    </a:lnTo>
                    <a:lnTo>
                      <a:pt x="1819504" y="1121432"/>
                    </a:lnTo>
                    <a:lnTo>
                      <a:pt x="1821253" y="1119365"/>
                    </a:lnTo>
                    <a:lnTo>
                      <a:pt x="1821253" y="1117775"/>
                    </a:lnTo>
                    <a:cubicBezTo>
                      <a:pt x="1821253" y="1117775"/>
                      <a:pt x="1821094" y="1116980"/>
                      <a:pt x="1821094" y="1116980"/>
                    </a:cubicBezTo>
                    <a:lnTo>
                      <a:pt x="1817756" y="1112052"/>
                    </a:lnTo>
                    <a:lnTo>
                      <a:pt x="1816325" y="1110462"/>
                    </a:lnTo>
                    <a:lnTo>
                      <a:pt x="1813781" y="1110462"/>
                    </a:lnTo>
                    <a:cubicBezTo>
                      <a:pt x="1813781" y="1110462"/>
                      <a:pt x="1811396" y="1108713"/>
                      <a:pt x="1811396" y="1108713"/>
                    </a:cubicBezTo>
                    <a:lnTo>
                      <a:pt x="1809807" y="1108395"/>
                    </a:lnTo>
                    <a:lnTo>
                      <a:pt x="1801222" y="1107918"/>
                    </a:lnTo>
                    <a:lnTo>
                      <a:pt x="1795976" y="1108872"/>
                    </a:lnTo>
                    <a:lnTo>
                      <a:pt x="1793432" y="1109667"/>
                    </a:lnTo>
                    <a:lnTo>
                      <a:pt x="1792637" y="1110939"/>
                    </a:lnTo>
                    <a:lnTo>
                      <a:pt x="1794545" y="1113960"/>
                    </a:lnTo>
                    <a:lnTo>
                      <a:pt x="1800586" y="1119365"/>
                    </a:lnTo>
                    <a:lnTo>
                      <a:pt x="1807263" y="1123975"/>
                    </a:lnTo>
                    <a:lnTo>
                      <a:pt x="1809648" y="1125088"/>
                    </a:lnTo>
                    <a:close/>
                    <a:moveTo>
                      <a:pt x="1816006" y="1086933"/>
                    </a:moveTo>
                    <a:lnTo>
                      <a:pt x="1818073" y="1084867"/>
                    </a:lnTo>
                    <a:lnTo>
                      <a:pt x="1820299" y="1083436"/>
                    </a:lnTo>
                    <a:lnTo>
                      <a:pt x="1820299" y="1083118"/>
                    </a:lnTo>
                    <a:cubicBezTo>
                      <a:pt x="1820299" y="1083118"/>
                      <a:pt x="1818710" y="1082800"/>
                      <a:pt x="1818710" y="1082800"/>
                    </a:cubicBezTo>
                    <a:lnTo>
                      <a:pt x="1816006" y="1082800"/>
                    </a:lnTo>
                    <a:cubicBezTo>
                      <a:pt x="1816006" y="1082800"/>
                      <a:pt x="1809648" y="1083754"/>
                      <a:pt x="1809648" y="1083754"/>
                    </a:cubicBezTo>
                    <a:lnTo>
                      <a:pt x="1808694" y="1084708"/>
                    </a:lnTo>
                    <a:lnTo>
                      <a:pt x="1808694" y="1085502"/>
                    </a:lnTo>
                    <a:cubicBezTo>
                      <a:pt x="1808694" y="1085502"/>
                      <a:pt x="1809807" y="1086138"/>
                      <a:pt x="1809807" y="1086138"/>
                    </a:cubicBezTo>
                    <a:lnTo>
                      <a:pt x="1816006" y="1086933"/>
                    </a:lnTo>
                    <a:close/>
                    <a:moveTo>
                      <a:pt x="1843828" y="823665"/>
                    </a:moveTo>
                    <a:lnTo>
                      <a:pt x="1836674" y="823348"/>
                    </a:lnTo>
                    <a:lnTo>
                      <a:pt x="1833335" y="822076"/>
                    </a:lnTo>
                    <a:lnTo>
                      <a:pt x="1831109" y="822076"/>
                    </a:lnTo>
                    <a:cubicBezTo>
                      <a:pt x="1831109" y="822076"/>
                      <a:pt x="1827294" y="823189"/>
                      <a:pt x="1827294" y="823189"/>
                    </a:cubicBezTo>
                    <a:lnTo>
                      <a:pt x="1826659" y="823825"/>
                    </a:lnTo>
                    <a:lnTo>
                      <a:pt x="1826340" y="825096"/>
                    </a:lnTo>
                    <a:lnTo>
                      <a:pt x="1826340" y="828435"/>
                    </a:lnTo>
                    <a:cubicBezTo>
                      <a:pt x="1826340" y="828435"/>
                      <a:pt x="1825546" y="830343"/>
                      <a:pt x="1825546" y="830343"/>
                    </a:cubicBezTo>
                    <a:lnTo>
                      <a:pt x="1827135" y="834476"/>
                    </a:lnTo>
                    <a:lnTo>
                      <a:pt x="1828407" y="836066"/>
                    </a:lnTo>
                    <a:lnTo>
                      <a:pt x="1830156" y="837338"/>
                    </a:lnTo>
                    <a:lnTo>
                      <a:pt x="1832858" y="837656"/>
                    </a:lnTo>
                    <a:lnTo>
                      <a:pt x="1836515" y="837020"/>
                    </a:lnTo>
                    <a:lnTo>
                      <a:pt x="1838899" y="835430"/>
                    </a:lnTo>
                    <a:lnTo>
                      <a:pt x="1840171" y="832886"/>
                    </a:lnTo>
                    <a:lnTo>
                      <a:pt x="1841920" y="830820"/>
                    </a:lnTo>
                    <a:lnTo>
                      <a:pt x="1845418" y="827799"/>
                    </a:lnTo>
                    <a:lnTo>
                      <a:pt x="1845894" y="826686"/>
                    </a:lnTo>
                    <a:lnTo>
                      <a:pt x="1845894" y="825732"/>
                    </a:lnTo>
                    <a:cubicBezTo>
                      <a:pt x="1845894" y="825732"/>
                      <a:pt x="1845418" y="824937"/>
                      <a:pt x="1845418" y="824937"/>
                    </a:cubicBezTo>
                    <a:lnTo>
                      <a:pt x="1843669" y="823665"/>
                    </a:lnTo>
                    <a:close/>
                    <a:moveTo>
                      <a:pt x="1906148" y="902519"/>
                    </a:moveTo>
                    <a:lnTo>
                      <a:pt x="1908850" y="903632"/>
                    </a:lnTo>
                    <a:lnTo>
                      <a:pt x="1911871" y="904426"/>
                    </a:lnTo>
                    <a:lnTo>
                      <a:pt x="1919501" y="904744"/>
                    </a:lnTo>
                    <a:lnTo>
                      <a:pt x="1933491" y="904744"/>
                    </a:lnTo>
                    <a:cubicBezTo>
                      <a:pt x="1933491" y="904744"/>
                      <a:pt x="1939692" y="904267"/>
                      <a:pt x="1939692" y="904267"/>
                    </a:cubicBezTo>
                    <a:lnTo>
                      <a:pt x="1940010" y="902519"/>
                    </a:lnTo>
                    <a:lnTo>
                      <a:pt x="1940010" y="900134"/>
                    </a:lnTo>
                    <a:cubicBezTo>
                      <a:pt x="1940010" y="900134"/>
                      <a:pt x="1938897" y="895683"/>
                      <a:pt x="1938897" y="895683"/>
                    </a:cubicBezTo>
                    <a:lnTo>
                      <a:pt x="1938261" y="894729"/>
                    </a:lnTo>
                    <a:lnTo>
                      <a:pt x="1937307" y="894252"/>
                    </a:lnTo>
                    <a:lnTo>
                      <a:pt x="1934764" y="893457"/>
                    </a:lnTo>
                    <a:lnTo>
                      <a:pt x="1926179" y="893139"/>
                    </a:lnTo>
                    <a:lnTo>
                      <a:pt x="1919501" y="891231"/>
                    </a:lnTo>
                    <a:lnTo>
                      <a:pt x="1911871" y="889641"/>
                    </a:lnTo>
                    <a:lnTo>
                      <a:pt x="1902491" y="890913"/>
                    </a:lnTo>
                    <a:lnTo>
                      <a:pt x="1901855" y="891867"/>
                    </a:lnTo>
                    <a:lnTo>
                      <a:pt x="1901379" y="893298"/>
                    </a:lnTo>
                    <a:lnTo>
                      <a:pt x="1901379" y="894888"/>
                    </a:lnTo>
                    <a:cubicBezTo>
                      <a:pt x="1901379" y="894888"/>
                      <a:pt x="1903444" y="898862"/>
                      <a:pt x="1903444" y="898862"/>
                    </a:cubicBezTo>
                    <a:lnTo>
                      <a:pt x="1906465" y="902678"/>
                    </a:lnTo>
                    <a:close/>
                    <a:moveTo>
                      <a:pt x="1557031" y="794414"/>
                    </a:moveTo>
                    <a:lnTo>
                      <a:pt x="1562119" y="793460"/>
                    </a:lnTo>
                    <a:lnTo>
                      <a:pt x="1563391" y="792347"/>
                    </a:lnTo>
                    <a:lnTo>
                      <a:pt x="1562914" y="790757"/>
                    </a:lnTo>
                    <a:lnTo>
                      <a:pt x="1561960" y="789167"/>
                    </a:lnTo>
                    <a:lnTo>
                      <a:pt x="1560529" y="787737"/>
                    </a:lnTo>
                    <a:lnTo>
                      <a:pt x="1558304" y="787260"/>
                    </a:lnTo>
                    <a:lnTo>
                      <a:pt x="1555283" y="787737"/>
                    </a:lnTo>
                    <a:lnTo>
                      <a:pt x="1551944" y="787260"/>
                    </a:lnTo>
                    <a:lnTo>
                      <a:pt x="1546380" y="785511"/>
                    </a:lnTo>
                    <a:lnTo>
                      <a:pt x="1544632" y="786465"/>
                    </a:lnTo>
                    <a:lnTo>
                      <a:pt x="1540180" y="787737"/>
                    </a:lnTo>
                    <a:lnTo>
                      <a:pt x="1540180" y="788849"/>
                    </a:lnTo>
                    <a:cubicBezTo>
                      <a:pt x="1540180" y="788849"/>
                      <a:pt x="1541928" y="790757"/>
                      <a:pt x="1541928" y="790757"/>
                    </a:cubicBezTo>
                    <a:lnTo>
                      <a:pt x="1543995" y="792029"/>
                    </a:lnTo>
                    <a:lnTo>
                      <a:pt x="1548288" y="792983"/>
                    </a:lnTo>
                    <a:lnTo>
                      <a:pt x="1550036" y="792347"/>
                    </a:lnTo>
                    <a:lnTo>
                      <a:pt x="1553693" y="793619"/>
                    </a:lnTo>
                    <a:lnTo>
                      <a:pt x="1557191" y="794096"/>
                    </a:lnTo>
                    <a:close/>
                    <a:moveTo>
                      <a:pt x="1452901" y="830820"/>
                    </a:moveTo>
                    <a:lnTo>
                      <a:pt x="1453855" y="831296"/>
                    </a:lnTo>
                    <a:lnTo>
                      <a:pt x="1454809" y="830979"/>
                    </a:lnTo>
                    <a:lnTo>
                      <a:pt x="1455603" y="830184"/>
                    </a:lnTo>
                    <a:lnTo>
                      <a:pt x="1458148" y="825891"/>
                    </a:lnTo>
                    <a:lnTo>
                      <a:pt x="1457511" y="822712"/>
                    </a:lnTo>
                    <a:lnTo>
                      <a:pt x="1456716" y="821917"/>
                    </a:lnTo>
                    <a:lnTo>
                      <a:pt x="1456081" y="822871"/>
                    </a:lnTo>
                    <a:lnTo>
                      <a:pt x="1454014" y="822394"/>
                    </a:lnTo>
                    <a:lnTo>
                      <a:pt x="1452424" y="823030"/>
                    </a:lnTo>
                    <a:lnTo>
                      <a:pt x="1450199" y="824301"/>
                    </a:lnTo>
                    <a:lnTo>
                      <a:pt x="1449086" y="825414"/>
                    </a:lnTo>
                    <a:lnTo>
                      <a:pt x="1449880" y="827481"/>
                    </a:lnTo>
                    <a:lnTo>
                      <a:pt x="1452742" y="830820"/>
                    </a:lnTo>
                    <a:close/>
                    <a:moveTo>
                      <a:pt x="1552103" y="898862"/>
                    </a:moveTo>
                    <a:lnTo>
                      <a:pt x="1552103" y="900611"/>
                    </a:lnTo>
                    <a:cubicBezTo>
                      <a:pt x="1552103" y="900611"/>
                      <a:pt x="1552581" y="902042"/>
                      <a:pt x="1552581" y="902042"/>
                    </a:cubicBezTo>
                    <a:lnTo>
                      <a:pt x="1553534" y="903314"/>
                    </a:lnTo>
                    <a:lnTo>
                      <a:pt x="1557985" y="906334"/>
                    </a:lnTo>
                    <a:lnTo>
                      <a:pt x="1559893" y="907129"/>
                    </a:lnTo>
                    <a:lnTo>
                      <a:pt x="1561165" y="907129"/>
                    </a:lnTo>
                    <a:cubicBezTo>
                      <a:pt x="1561165" y="907129"/>
                      <a:pt x="1562595" y="906334"/>
                      <a:pt x="1562595" y="906334"/>
                    </a:cubicBezTo>
                    <a:lnTo>
                      <a:pt x="1564186" y="904744"/>
                    </a:lnTo>
                    <a:lnTo>
                      <a:pt x="1565458" y="903155"/>
                    </a:lnTo>
                    <a:lnTo>
                      <a:pt x="1566888" y="899657"/>
                    </a:lnTo>
                    <a:lnTo>
                      <a:pt x="1567365" y="897749"/>
                    </a:lnTo>
                    <a:lnTo>
                      <a:pt x="1567365" y="894729"/>
                    </a:lnTo>
                    <a:cubicBezTo>
                      <a:pt x="1567365" y="894729"/>
                      <a:pt x="1566252" y="890595"/>
                      <a:pt x="1566252" y="890595"/>
                    </a:cubicBezTo>
                    <a:lnTo>
                      <a:pt x="1565934" y="887416"/>
                    </a:lnTo>
                    <a:lnTo>
                      <a:pt x="1566252" y="885190"/>
                    </a:lnTo>
                    <a:lnTo>
                      <a:pt x="1565299" y="883123"/>
                    </a:lnTo>
                    <a:lnTo>
                      <a:pt x="1561960" y="880103"/>
                    </a:lnTo>
                    <a:lnTo>
                      <a:pt x="1558144" y="879149"/>
                    </a:lnTo>
                    <a:lnTo>
                      <a:pt x="1554329" y="882964"/>
                    </a:lnTo>
                    <a:lnTo>
                      <a:pt x="1552898" y="884872"/>
                    </a:lnTo>
                    <a:lnTo>
                      <a:pt x="1552581" y="886303"/>
                    </a:lnTo>
                    <a:lnTo>
                      <a:pt x="1551149" y="888529"/>
                    </a:lnTo>
                    <a:lnTo>
                      <a:pt x="1550831" y="889483"/>
                    </a:lnTo>
                    <a:lnTo>
                      <a:pt x="1551468" y="891072"/>
                    </a:lnTo>
                    <a:lnTo>
                      <a:pt x="1554011" y="893934"/>
                    </a:lnTo>
                    <a:lnTo>
                      <a:pt x="1552581" y="897431"/>
                    </a:lnTo>
                    <a:lnTo>
                      <a:pt x="1552103" y="899180"/>
                    </a:lnTo>
                    <a:close/>
                    <a:moveTo>
                      <a:pt x="1123816" y="854189"/>
                    </a:moveTo>
                    <a:lnTo>
                      <a:pt x="1118570" y="852918"/>
                    </a:lnTo>
                    <a:lnTo>
                      <a:pt x="1116821" y="855461"/>
                    </a:lnTo>
                    <a:lnTo>
                      <a:pt x="1114595" y="857210"/>
                    </a:lnTo>
                    <a:lnTo>
                      <a:pt x="1111257" y="858800"/>
                    </a:lnTo>
                    <a:lnTo>
                      <a:pt x="1110144" y="860071"/>
                    </a:lnTo>
                    <a:lnTo>
                      <a:pt x="1111416" y="861025"/>
                    </a:lnTo>
                    <a:lnTo>
                      <a:pt x="1120636" y="864046"/>
                    </a:lnTo>
                    <a:lnTo>
                      <a:pt x="1122227" y="865000"/>
                    </a:lnTo>
                    <a:lnTo>
                      <a:pt x="1123340" y="865000"/>
                    </a:lnTo>
                    <a:cubicBezTo>
                      <a:pt x="1123340" y="865000"/>
                      <a:pt x="1124770" y="862456"/>
                      <a:pt x="1124770" y="862456"/>
                    </a:cubicBezTo>
                    <a:lnTo>
                      <a:pt x="1126519" y="861661"/>
                    </a:lnTo>
                    <a:lnTo>
                      <a:pt x="1126837" y="858005"/>
                    </a:lnTo>
                    <a:lnTo>
                      <a:pt x="1126519" y="856574"/>
                    </a:lnTo>
                    <a:lnTo>
                      <a:pt x="1125724" y="855461"/>
                    </a:lnTo>
                    <a:lnTo>
                      <a:pt x="1123816" y="854189"/>
                    </a:lnTo>
                    <a:close/>
                    <a:moveTo>
                      <a:pt x="1899153" y="869451"/>
                    </a:moveTo>
                    <a:lnTo>
                      <a:pt x="1897245" y="866908"/>
                    </a:lnTo>
                    <a:lnTo>
                      <a:pt x="1894383" y="861820"/>
                    </a:lnTo>
                    <a:lnTo>
                      <a:pt x="1891839" y="859913"/>
                    </a:lnTo>
                    <a:lnTo>
                      <a:pt x="1888183" y="859277"/>
                    </a:lnTo>
                    <a:lnTo>
                      <a:pt x="1885639" y="859754"/>
                    </a:lnTo>
                    <a:lnTo>
                      <a:pt x="1883255" y="862297"/>
                    </a:lnTo>
                    <a:lnTo>
                      <a:pt x="1882460" y="864682"/>
                    </a:lnTo>
                    <a:lnTo>
                      <a:pt x="1882460" y="866590"/>
                    </a:lnTo>
                    <a:cubicBezTo>
                      <a:pt x="1882460" y="866590"/>
                      <a:pt x="1882460" y="867862"/>
                      <a:pt x="1882460" y="867862"/>
                    </a:cubicBezTo>
                    <a:lnTo>
                      <a:pt x="1885003" y="870405"/>
                    </a:lnTo>
                    <a:lnTo>
                      <a:pt x="1891839" y="873903"/>
                    </a:lnTo>
                    <a:lnTo>
                      <a:pt x="1895019" y="876923"/>
                    </a:lnTo>
                    <a:lnTo>
                      <a:pt x="1897245" y="876605"/>
                    </a:lnTo>
                    <a:lnTo>
                      <a:pt x="1898199" y="875810"/>
                    </a:lnTo>
                    <a:lnTo>
                      <a:pt x="1898993" y="874380"/>
                    </a:lnTo>
                    <a:lnTo>
                      <a:pt x="1898993" y="873426"/>
                    </a:lnTo>
                    <a:cubicBezTo>
                      <a:pt x="1898993" y="873426"/>
                      <a:pt x="1898675" y="872949"/>
                      <a:pt x="1898675" y="872949"/>
                    </a:cubicBezTo>
                    <a:lnTo>
                      <a:pt x="1898675" y="872154"/>
                    </a:lnTo>
                    <a:cubicBezTo>
                      <a:pt x="1898675" y="872154"/>
                      <a:pt x="1899470" y="871359"/>
                      <a:pt x="1899470" y="871359"/>
                    </a:cubicBezTo>
                    <a:lnTo>
                      <a:pt x="1898834" y="869610"/>
                    </a:lnTo>
                    <a:close/>
                    <a:moveTo>
                      <a:pt x="1044168" y="866113"/>
                    </a:moveTo>
                    <a:lnTo>
                      <a:pt x="1041306" y="865318"/>
                    </a:lnTo>
                    <a:lnTo>
                      <a:pt x="1035424" y="865000"/>
                    </a:lnTo>
                    <a:lnTo>
                      <a:pt x="1032881" y="865318"/>
                    </a:lnTo>
                    <a:lnTo>
                      <a:pt x="1031291" y="866113"/>
                    </a:lnTo>
                    <a:lnTo>
                      <a:pt x="1031609" y="867543"/>
                    </a:lnTo>
                    <a:lnTo>
                      <a:pt x="1033835" y="869451"/>
                    </a:lnTo>
                    <a:lnTo>
                      <a:pt x="1037173" y="871359"/>
                    </a:lnTo>
                    <a:lnTo>
                      <a:pt x="1041466" y="873108"/>
                    </a:lnTo>
                    <a:lnTo>
                      <a:pt x="1044486" y="873903"/>
                    </a:lnTo>
                    <a:lnTo>
                      <a:pt x="1046076" y="873903"/>
                    </a:lnTo>
                    <a:cubicBezTo>
                      <a:pt x="1046076" y="873903"/>
                      <a:pt x="1048461" y="872472"/>
                      <a:pt x="1048461" y="872472"/>
                    </a:cubicBezTo>
                    <a:lnTo>
                      <a:pt x="1048937" y="871518"/>
                    </a:lnTo>
                    <a:lnTo>
                      <a:pt x="1048937" y="870405"/>
                    </a:lnTo>
                    <a:cubicBezTo>
                      <a:pt x="1048937" y="870405"/>
                      <a:pt x="1047983" y="868815"/>
                      <a:pt x="1047983" y="868815"/>
                    </a:cubicBezTo>
                    <a:lnTo>
                      <a:pt x="1044327" y="865954"/>
                    </a:lnTo>
                    <a:close/>
                    <a:moveTo>
                      <a:pt x="1281205" y="491878"/>
                    </a:moveTo>
                    <a:lnTo>
                      <a:pt x="1284225" y="493627"/>
                    </a:lnTo>
                    <a:lnTo>
                      <a:pt x="1286450" y="493627"/>
                    </a:lnTo>
                    <a:cubicBezTo>
                      <a:pt x="1286450" y="493627"/>
                      <a:pt x="1288676" y="491560"/>
                      <a:pt x="1288676" y="491560"/>
                    </a:cubicBezTo>
                    <a:lnTo>
                      <a:pt x="1291856" y="489653"/>
                    </a:lnTo>
                    <a:lnTo>
                      <a:pt x="1292174" y="488858"/>
                    </a:lnTo>
                    <a:lnTo>
                      <a:pt x="1289948" y="486950"/>
                    </a:lnTo>
                    <a:lnTo>
                      <a:pt x="1286928" y="485360"/>
                    </a:lnTo>
                    <a:lnTo>
                      <a:pt x="1280568" y="482975"/>
                    </a:lnTo>
                    <a:lnTo>
                      <a:pt x="1279774" y="483452"/>
                    </a:lnTo>
                    <a:lnTo>
                      <a:pt x="1279138" y="484406"/>
                    </a:lnTo>
                    <a:lnTo>
                      <a:pt x="1278820" y="485837"/>
                    </a:lnTo>
                    <a:lnTo>
                      <a:pt x="1276117" y="487109"/>
                    </a:lnTo>
                    <a:lnTo>
                      <a:pt x="1266578" y="489811"/>
                    </a:lnTo>
                    <a:lnTo>
                      <a:pt x="1262922" y="491401"/>
                    </a:lnTo>
                    <a:lnTo>
                      <a:pt x="1261809" y="493786"/>
                    </a:lnTo>
                    <a:lnTo>
                      <a:pt x="1263240" y="496966"/>
                    </a:lnTo>
                    <a:lnTo>
                      <a:pt x="1264830" y="498873"/>
                    </a:lnTo>
                    <a:lnTo>
                      <a:pt x="1266420" y="499509"/>
                    </a:lnTo>
                    <a:lnTo>
                      <a:pt x="1270235" y="498873"/>
                    </a:lnTo>
                    <a:lnTo>
                      <a:pt x="1271506" y="498078"/>
                    </a:lnTo>
                    <a:lnTo>
                      <a:pt x="1273097" y="495853"/>
                    </a:lnTo>
                    <a:lnTo>
                      <a:pt x="1277707" y="492196"/>
                    </a:lnTo>
                    <a:lnTo>
                      <a:pt x="1281046" y="491560"/>
                    </a:lnTo>
                    <a:close/>
                    <a:moveTo>
                      <a:pt x="1023660" y="591081"/>
                    </a:moveTo>
                    <a:lnTo>
                      <a:pt x="1018095" y="591081"/>
                    </a:lnTo>
                    <a:cubicBezTo>
                      <a:pt x="1018095" y="591081"/>
                      <a:pt x="993772" y="593783"/>
                      <a:pt x="993772" y="593783"/>
                    </a:cubicBezTo>
                    <a:lnTo>
                      <a:pt x="986618" y="595055"/>
                    </a:lnTo>
                    <a:lnTo>
                      <a:pt x="984234" y="596486"/>
                    </a:lnTo>
                    <a:lnTo>
                      <a:pt x="980259" y="600460"/>
                    </a:lnTo>
                    <a:lnTo>
                      <a:pt x="976921" y="605389"/>
                    </a:lnTo>
                    <a:lnTo>
                      <a:pt x="977715" y="607137"/>
                    </a:lnTo>
                    <a:lnTo>
                      <a:pt x="982644" y="608409"/>
                    </a:lnTo>
                    <a:lnTo>
                      <a:pt x="989162" y="610794"/>
                    </a:lnTo>
                    <a:lnTo>
                      <a:pt x="999019" y="616835"/>
                    </a:lnTo>
                    <a:lnTo>
                      <a:pt x="1000926" y="619379"/>
                    </a:lnTo>
                    <a:lnTo>
                      <a:pt x="1002198" y="622717"/>
                    </a:lnTo>
                    <a:lnTo>
                      <a:pt x="1009988" y="628440"/>
                    </a:lnTo>
                    <a:lnTo>
                      <a:pt x="1016506" y="634164"/>
                    </a:lnTo>
                    <a:lnTo>
                      <a:pt x="1020480" y="637025"/>
                    </a:lnTo>
                    <a:lnTo>
                      <a:pt x="1023183" y="638297"/>
                    </a:lnTo>
                    <a:lnTo>
                      <a:pt x="1024614" y="637979"/>
                    </a:lnTo>
                    <a:lnTo>
                      <a:pt x="1027157" y="636548"/>
                    </a:lnTo>
                    <a:lnTo>
                      <a:pt x="1030814" y="633846"/>
                    </a:lnTo>
                    <a:lnTo>
                      <a:pt x="1032881" y="631620"/>
                    </a:lnTo>
                    <a:lnTo>
                      <a:pt x="1033835" y="628758"/>
                    </a:lnTo>
                    <a:lnTo>
                      <a:pt x="1038922" y="624466"/>
                    </a:lnTo>
                    <a:lnTo>
                      <a:pt x="1043851" y="616517"/>
                    </a:lnTo>
                    <a:lnTo>
                      <a:pt x="1044963" y="614132"/>
                    </a:lnTo>
                    <a:lnTo>
                      <a:pt x="1045916" y="607932"/>
                    </a:lnTo>
                    <a:lnTo>
                      <a:pt x="1045916" y="603799"/>
                    </a:lnTo>
                    <a:cubicBezTo>
                      <a:pt x="1045916" y="603799"/>
                      <a:pt x="1044963" y="601732"/>
                      <a:pt x="1044963" y="601732"/>
                    </a:cubicBezTo>
                    <a:lnTo>
                      <a:pt x="1043214" y="599665"/>
                    </a:lnTo>
                    <a:lnTo>
                      <a:pt x="1041147" y="598394"/>
                    </a:lnTo>
                    <a:lnTo>
                      <a:pt x="1037809" y="597758"/>
                    </a:lnTo>
                    <a:lnTo>
                      <a:pt x="1029701" y="592352"/>
                    </a:lnTo>
                    <a:lnTo>
                      <a:pt x="1023819" y="591081"/>
                    </a:lnTo>
                    <a:close/>
                    <a:moveTo>
                      <a:pt x="1231921" y="572162"/>
                    </a:moveTo>
                    <a:lnTo>
                      <a:pt x="1216818" y="576137"/>
                    </a:lnTo>
                    <a:lnTo>
                      <a:pt x="1210141" y="576932"/>
                    </a:lnTo>
                    <a:lnTo>
                      <a:pt x="1207598" y="577726"/>
                    </a:lnTo>
                    <a:lnTo>
                      <a:pt x="1205849" y="578839"/>
                    </a:lnTo>
                    <a:lnTo>
                      <a:pt x="1204736" y="580111"/>
                    </a:lnTo>
                    <a:lnTo>
                      <a:pt x="1202033" y="581065"/>
                    </a:lnTo>
                    <a:lnTo>
                      <a:pt x="1194880" y="582337"/>
                    </a:lnTo>
                    <a:lnTo>
                      <a:pt x="1193130" y="583132"/>
                    </a:lnTo>
                    <a:lnTo>
                      <a:pt x="1192813" y="583927"/>
                    </a:lnTo>
                    <a:lnTo>
                      <a:pt x="1193767" y="584880"/>
                    </a:lnTo>
                    <a:lnTo>
                      <a:pt x="1196310" y="585834"/>
                    </a:lnTo>
                    <a:lnTo>
                      <a:pt x="1205690" y="588696"/>
                    </a:lnTo>
                    <a:lnTo>
                      <a:pt x="1210141" y="588378"/>
                    </a:lnTo>
                    <a:lnTo>
                      <a:pt x="1211732" y="587742"/>
                    </a:lnTo>
                    <a:lnTo>
                      <a:pt x="1213798" y="586152"/>
                    </a:lnTo>
                    <a:lnTo>
                      <a:pt x="1217614" y="586629"/>
                    </a:lnTo>
                    <a:lnTo>
                      <a:pt x="1225880" y="585516"/>
                    </a:lnTo>
                    <a:lnTo>
                      <a:pt x="1229378" y="584404"/>
                    </a:lnTo>
                    <a:lnTo>
                      <a:pt x="1237645" y="579952"/>
                    </a:lnTo>
                    <a:lnTo>
                      <a:pt x="1240665" y="577885"/>
                    </a:lnTo>
                    <a:lnTo>
                      <a:pt x="1243050" y="575183"/>
                    </a:lnTo>
                    <a:lnTo>
                      <a:pt x="1243527" y="574070"/>
                    </a:lnTo>
                    <a:lnTo>
                      <a:pt x="1243527" y="572957"/>
                    </a:lnTo>
                    <a:cubicBezTo>
                      <a:pt x="1243527" y="572957"/>
                      <a:pt x="1242414" y="571844"/>
                      <a:pt x="1242414" y="571844"/>
                    </a:cubicBezTo>
                    <a:lnTo>
                      <a:pt x="1239553" y="571526"/>
                    </a:lnTo>
                    <a:lnTo>
                      <a:pt x="1232080" y="572162"/>
                    </a:lnTo>
                    <a:close/>
                    <a:moveTo>
                      <a:pt x="1252112" y="548315"/>
                    </a:moveTo>
                    <a:lnTo>
                      <a:pt x="1253543" y="546408"/>
                    </a:lnTo>
                    <a:lnTo>
                      <a:pt x="1253860" y="545454"/>
                    </a:lnTo>
                    <a:lnTo>
                      <a:pt x="1253065" y="544182"/>
                    </a:lnTo>
                    <a:lnTo>
                      <a:pt x="1250204" y="542592"/>
                    </a:lnTo>
                    <a:lnTo>
                      <a:pt x="1247342" y="544023"/>
                    </a:lnTo>
                    <a:lnTo>
                      <a:pt x="1240665" y="549269"/>
                    </a:lnTo>
                    <a:lnTo>
                      <a:pt x="1241460" y="550541"/>
                    </a:lnTo>
                    <a:lnTo>
                      <a:pt x="1243368" y="551813"/>
                    </a:lnTo>
                    <a:lnTo>
                      <a:pt x="1251952" y="548315"/>
                    </a:lnTo>
                    <a:close/>
                    <a:moveTo>
                      <a:pt x="1281205" y="522243"/>
                    </a:moveTo>
                    <a:lnTo>
                      <a:pt x="1281840" y="524151"/>
                    </a:lnTo>
                    <a:lnTo>
                      <a:pt x="1282476" y="525264"/>
                    </a:lnTo>
                    <a:lnTo>
                      <a:pt x="1283113" y="525582"/>
                    </a:lnTo>
                    <a:lnTo>
                      <a:pt x="1285656" y="523833"/>
                    </a:lnTo>
                    <a:lnTo>
                      <a:pt x="1288200" y="524946"/>
                    </a:lnTo>
                    <a:lnTo>
                      <a:pt x="1294718" y="530828"/>
                    </a:lnTo>
                    <a:lnTo>
                      <a:pt x="1306641" y="532736"/>
                    </a:lnTo>
                    <a:lnTo>
                      <a:pt x="1311410" y="532736"/>
                    </a:lnTo>
                    <a:cubicBezTo>
                      <a:pt x="1311410" y="532736"/>
                      <a:pt x="1320790" y="538300"/>
                      <a:pt x="1320790" y="538300"/>
                    </a:cubicBezTo>
                    <a:lnTo>
                      <a:pt x="1325241" y="540526"/>
                    </a:lnTo>
                    <a:lnTo>
                      <a:pt x="1328262" y="541479"/>
                    </a:lnTo>
                    <a:lnTo>
                      <a:pt x="1332873" y="541797"/>
                    </a:lnTo>
                    <a:lnTo>
                      <a:pt x="1342252" y="541161"/>
                    </a:lnTo>
                    <a:lnTo>
                      <a:pt x="1348611" y="541161"/>
                    </a:lnTo>
                    <a:cubicBezTo>
                      <a:pt x="1348611" y="541161"/>
                      <a:pt x="1358944" y="540367"/>
                      <a:pt x="1358944" y="540367"/>
                    </a:cubicBezTo>
                    <a:lnTo>
                      <a:pt x="1360535" y="539890"/>
                    </a:lnTo>
                    <a:lnTo>
                      <a:pt x="1361329" y="538618"/>
                    </a:lnTo>
                    <a:lnTo>
                      <a:pt x="1361329" y="536551"/>
                    </a:lnTo>
                    <a:cubicBezTo>
                      <a:pt x="1361329" y="536551"/>
                      <a:pt x="1361648" y="535279"/>
                      <a:pt x="1361648" y="535279"/>
                    </a:cubicBezTo>
                    <a:lnTo>
                      <a:pt x="1362442" y="534802"/>
                    </a:lnTo>
                    <a:lnTo>
                      <a:pt x="1362919" y="533848"/>
                    </a:lnTo>
                    <a:lnTo>
                      <a:pt x="1363715" y="529079"/>
                    </a:lnTo>
                    <a:lnTo>
                      <a:pt x="1363715" y="525423"/>
                    </a:lnTo>
                    <a:cubicBezTo>
                      <a:pt x="1363715" y="525423"/>
                      <a:pt x="1363237" y="523674"/>
                      <a:pt x="1363237" y="523674"/>
                    </a:cubicBezTo>
                    <a:lnTo>
                      <a:pt x="1361329" y="519223"/>
                    </a:lnTo>
                    <a:lnTo>
                      <a:pt x="1361011" y="517951"/>
                    </a:lnTo>
                    <a:lnTo>
                      <a:pt x="1361648" y="515089"/>
                    </a:lnTo>
                    <a:lnTo>
                      <a:pt x="1362602" y="513022"/>
                    </a:lnTo>
                    <a:lnTo>
                      <a:pt x="1359898" y="507617"/>
                    </a:lnTo>
                    <a:lnTo>
                      <a:pt x="1357673" y="505073"/>
                    </a:lnTo>
                    <a:lnTo>
                      <a:pt x="1355288" y="500622"/>
                    </a:lnTo>
                    <a:lnTo>
                      <a:pt x="1350678" y="496330"/>
                    </a:lnTo>
                    <a:lnTo>
                      <a:pt x="1340663" y="489176"/>
                    </a:lnTo>
                    <a:lnTo>
                      <a:pt x="1335734" y="486314"/>
                    </a:lnTo>
                    <a:lnTo>
                      <a:pt x="1329375" y="484565"/>
                    </a:lnTo>
                    <a:lnTo>
                      <a:pt x="1322857" y="484088"/>
                    </a:lnTo>
                    <a:lnTo>
                      <a:pt x="1317929" y="484565"/>
                    </a:lnTo>
                    <a:lnTo>
                      <a:pt x="1300123" y="489970"/>
                    </a:lnTo>
                    <a:lnTo>
                      <a:pt x="1294877" y="493468"/>
                    </a:lnTo>
                    <a:lnTo>
                      <a:pt x="1292015" y="494899"/>
                    </a:lnTo>
                    <a:lnTo>
                      <a:pt x="1287087" y="499827"/>
                    </a:lnTo>
                    <a:lnTo>
                      <a:pt x="1287087" y="503166"/>
                    </a:lnTo>
                    <a:cubicBezTo>
                      <a:pt x="1287087" y="503166"/>
                      <a:pt x="1285497" y="506663"/>
                      <a:pt x="1285497" y="506663"/>
                    </a:cubicBezTo>
                    <a:lnTo>
                      <a:pt x="1282318" y="507935"/>
                    </a:lnTo>
                    <a:lnTo>
                      <a:pt x="1279774" y="508412"/>
                    </a:lnTo>
                    <a:lnTo>
                      <a:pt x="1274527" y="514930"/>
                    </a:lnTo>
                    <a:lnTo>
                      <a:pt x="1273573" y="517315"/>
                    </a:lnTo>
                    <a:lnTo>
                      <a:pt x="1273573" y="518745"/>
                    </a:lnTo>
                    <a:cubicBezTo>
                      <a:pt x="1273573" y="518745"/>
                      <a:pt x="1273732" y="520494"/>
                      <a:pt x="1273732" y="520494"/>
                    </a:cubicBezTo>
                    <a:lnTo>
                      <a:pt x="1274686" y="521130"/>
                    </a:lnTo>
                    <a:lnTo>
                      <a:pt x="1279614" y="520653"/>
                    </a:lnTo>
                    <a:lnTo>
                      <a:pt x="1280887" y="521607"/>
                    </a:lnTo>
                    <a:close/>
                    <a:moveTo>
                      <a:pt x="1297420" y="546885"/>
                    </a:moveTo>
                    <a:lnTo>
                      <a:pt x="1307118" y="549428"/>
                    </a:lnTo>
                    <a:lnTo>
                      <a:pt x="1309662" y="549746"/>
                    </a:lnTo>
                    <a:lnTo>
                      <a:pt x="1310934" y="549428"/>
                    </a:lnTo>
                    <a:lnTo>
                      <a:pt x="1311888" y="548633"/>
                    </a:lnTo>
                    <a:lnTo>
                      <a:pt x="1311888" y="547521"/>
                    </a:lnTo>
                    <a:cubicBezTo>
                      <a:pt x="1311888" y="547521"/>
                      <a:pt x="1309662" y="544818"/>
                      <a:pt x="1309662" y="544818"/>
                    </a:cubicBezTo>
                    <a:lnTo>
                      <a:pt x="1305211" y="541956"/>
                    </a:lnTo>
                    <a:lnTo>
                      <a:pt x="1300918" y="541956"/>
                    </a:lnTo>
                    <a:cubicBezTo>
                      <a:pt x="1300918" y="541956"/>
                      <a:pt x="1298533" y="543069"/>
                      <a:pt x="1298533" y="543069"/>
                    </a:cubicBezTo>
                    <a:lnTo>
                      <a:pt x="1297738" y="544023"/>
                    </a:lnTo>
                    <a:lnTo>
                      <a:pt x="1295512" y="544977"/>
                    </a:lnTo>
                    <a:lnTo>
                      <a:pt x="1295990" y="545772"/>
                    </a:lnTo>
                    <a:lnTo>
                      <a:pt x="1297579" y="546885"/>
                    </a:lnTo>
                    <a:close/>
                    <a:moveTo>
                      <a:pt x="1467845" y="547044"/>
                    </a:moveTo>
                    <a:lnTo>
                      <a:pt x="1476112" y="546726"/>
                    </a:lnTo>
                    <a:lnTo>
                      <a:pt x="1479291" y="545931"/>
                    </a:lnTo>
                    <a:lnTo>
                      <a:pt x="1484697" y="543546"/>
                    </a:lnTo>
                    <a:lnTo>
                      <a:pt x="1486604" y="541956"/>
                    </a:lnTo>
                    <a:lnTo>
                      <a:pt x="1486604" y="540208"/>
                    </a:lnTo>
                    <a:cubicBezTo>
                      <a:pt x="1486604" y="540208"/>
                      <a:pt x="1486604" y="538459"/>
                      <a:pt x="1486604" y="538459"/>
                    </a:cubicBezTo>
                    <a:lnTo>
                      <a:pt x="1485969" y="536551"/>
                    </a:lnTo>
                    <a:lnTo>
                      <a:pt x="1486763" y="535756"/>
                    </a:lnTo>
                    <a:lnTo>
                      <a:pt x="1488989" y="536233"/>
                    </a:lnTo>
                    <a:lnTo>
                      <a:pt x="1490579" y="535756"/>
                    </a:lnTo>
                    <a:lnTo>
                      <a:pt x="1491692" y="534166"/>
                    </a:lnTo>
                    <a:lnTo>
                      <a:pt x="1492805" y="533372"/>
                    </a:lnTo>
                    <a:lnTo>
                      <a:pt x="1493918" y="533372"/>
                    </a:lnTo>
                    <a:cubicBezTo>
                      <a:pt x="1493918" y="533372"/>
                      <a:pt x="1494871" y="534802"/>
                      <a:pt x="1494871" y="534802"/>
                    </a:cubicBezTo>
                    <a:lnTo>
                      <a:pt x="1495507" y="537823"/>
                    </a:lnTo>
                    <a:lnTo>
                      <a:pt x="1496461" y="539095"/>
                    </a:lnTo>
                    <a:lnTo>
                      <a:pt x="1498528" y="537664"/>
                    </a:lnTo>
                    <a:lnTo>
                      <a:pt x="1501230" y="532736"/>
                    </a:lnTo>
                    <a:lnTo>
                      <a:pt x="1505523" y="530987"/>
                    </a:lnTo>
                    <a:lnTo>
                      <a:pt x="1506795" y="530987"/>
                    </a:lnTo>
                    <a:cubicBezTo>
                      <a:pt x="1506795" y="530987"/>
                      <a:pt x="1508384" y="532577"/>
                      <a:pt x="1508384" y="532577"/>
                    </a:cubicBezTo>
                    <a:lnTo>
                      <a:pt x="1511087" y="533689"/>
                    </a:lnTo>
                    <a:lnTo>
                      <a:pt x="1510133" y="536074"/>
                    </a:lnTo>
                    <a:lnTo>
                      <a:pt x="1507271" y="540526"/>
                    </a:lnTo>
                    <a:lnTo>
                      <a:pt x="1505523" y="543864"/>
                    </a:lnTo>
                    <a:lnTo>
                      <a:pt x="1504887" y="546090"/>
                    </a:lnTo>
                    <a:lnTo>
                      <a:pt x="1504887" y="547680"/>
                    </a:lnTo>
                    <a:cubicBezTo>
                      <a:pt x="1504887" y="547680"/>
                      <a:pt x="1506477" y="549428"/>
                      <a:pt x="1506477" y="549428"/>
                    </a:cubicBezTo>
                    <a:lnTo>
                      <a:pt x="1508702" y="550382"/>
                    </a:lnTo>
                    <a:lnTo>
                      <a:pt x="1520626" y="550700"/>
                    </a:lnTo>
                    <a:lnTo>
                      <a:pt x="1532549" y="551813"/>
                    </a:lnTo>
                    <a:lnTo>
                      <a:pt x="1539067" y="550064"/>
                    </a:lnTo>
                    <a:lnTo>
                      <a:pt x="1549718" y="551336"/>
                    </a:lnTo>
                    <a:lnTo>
                      <a:pt x="1556237" y="551336"/>
                    </a:lnTo>
                    <a:cubicBezTo>
                      <a:pt x="1556237" y="551336"/>
                      <a:pt x="1559257" y="550859"/>
                      <a:pt x="1559257" y="550859"/>
                    </a:cubicBezTo>
                    <a:lnTo>
                      <a:pt x="1557350" y="547044"/>
                    </a:lnTo>
                    <a:lnTo>
                      <a:pt x="1559576" y="547044"/>
                    </a:lnTo>
                    <a:cubicBezTo>
                      <a:pt x="1559576" y="547044"/>
                      <a:pt x="1568637" y="549587"/>
                      <a:pt x="1568637" y="549587"/>
                    </a:cubicBezTo>
                    <a:lnTo>
                      <a:pt x="1572294" y="548315"/>
                    </a:lnTo>
                    <a:lnTo>
                      <a:pt x="1575155" y="548315"/>
                    </a:lnTo>
                    <a:cubicBezTo>
                      <a:pt x="1575155" y="548315"/>
                      <a:pt x="1579606" y="550382"/>
                      <a:pt x="1579606" y="550382"/>
                    </a:cubicBezTo>
                    <a:lnTo>
                      <a:pt x="1583899" y="550382"/>
                    </a:lnTo>
                    <a:cubicBezTo>
                      <a:pt x="1583899" y="550382"/>
                      <a:pt x="1591529" y="548315"/>
                      <a:pt x="1591529" y="548315"/>
                    </a:cubicBezTo>
                    <a:lnTo>
                      <a:pt x="1592483" y="547680"/>
                    </a:lnTo>
                    <a:lnTo>
                      <a:pt x="1593120" y="546408"/>
                    </a:lnTo>
                    <a:lnTo>
                      <a:pt x="1593596" y="544500"/>
                    </a:lnTo>
                    <a:lnTo>
                      <a:pt x="1594550" y="544500"/>
                    </a:lnTo>
                    <a:cubicBezTo>
                      <a:pt x="1594550" y="544500"/>
                      <a:pt x="1597571" y="547680"/>
                      <a:pt x="1597571" y="547680"/>
                    </a:cubicBezTo>
                    <a:lnTo>
                      <a:pt x="1601228" y="549110"/>
                    </a:lnTo>
                    <a:lnTo>
                      <a:pt x="1603612" y="549110"/>
                    </a:lnTo>
                    <a:cubicBezTo>
                      <a:pt x="1603612" y="549110"/>
                      <a:pt x="1604884" y="548633"/>
                      <a:pt x="1604884" y="548633"/>
                    </a:cubicBezTo>
                    <a:lnTo>
                      <a:pt x="1605679" y="544182"/>
                    </a:lnTo>
                    <a:lnTo>
                      <a:pt x="1607110" y="544182"/>
                    </a:lnTo>
                    <a:cubicBezTo>
                      <a:pt x="1607110" y="544182"/>
                      <a:pt x="1609812" y="546408"/>
                      <a:pt x="1609812" y="546408"/>
                    </a:cubicBezTo>
                    <a:lnTo>
                      <a:pt x="1612674" y="547839"/>
                    </a:lnTo>
                    <a:lnTo>
                      <a:pt x="1616966" y="549110"/>
                    </a:lnTo>
                    <a:lnTo>
                      <a:pt x="1623962" y="549746"/>
                    </a:lnTo>
                    <a:lnTo>
                      <a:pt x="1629207" y="549269"/>
                    </a:lnTo>
                    <a:lnTo>
                      <a:pt x="1640019" y="546408"/>
                    </a:lnTo>
                    <a:lnTo>
                      <a:pt x="1647014" y="546408"/>
                    </a:lnTo>
                    <a:cubicBezTo>
                      <a:pt x="1647014" y="546408"/>
                      <a:pt x="1649557" y="545136"/>
                      <a:pt x="1649557" y="545136"/>
                    </a:cubicBezTo>
                    <a:lnTo>
                      <a:pt x="1653054" y="541161"/>
                    </a:lnTo>
                    <a:lnTo>
                      <a:pt x="1653531" y="540367"/>
                    </a:lnTo>
                    <a:lnTo>
                      <a:pt x="1654962" y="534961"/>
                    </a:lnTo>
                    <a:lnTo>
                      <a:pt x="1654326" y="532895"/>
                    </a:lnTo>
                    <a:lnTo>
                      <a:pt x="1650829" y="530987"/>
                    </a:lnTo>
                    <a:lnTo>
                      <a:pt x="1650192" y="530192"/>
                    </a:lnTo>
                    <a:lnTo>
                      <a:pt x="1649239" y="527648"/>
                    </a:lnTo>
                    <a:lnTo>
                      <a:pt x="1649875" y="527171"/>
                    </a:lnTo>
                    <a:lnTo>
                      <a:pt x="1653213" y="528125"/>
                    </a:lnTo>
                    <a:lnTo>
                      <a:pt x="1658619" y="531305"/>
                    </a:lnTo>
                    <a:lnTo>
                      <a:pt x="1660367" y="531941"/>
                    </a:lnTo>
                    <a:lnTo>
                      <a:pt x="1661957" y="531941"/>
                    </a:lnTo>
                    <a:cubicBezTo>
                      <a:pt x="1661957" y="531941"/>
                      <a:pt x="1662434" y="533530"/>
                      <a:pt x="1662434" y="533530"/>
                    </a:cubicBezTo>
                    <a:lnTo>
                      <a:pt x="1661639" y="536710"/>
                    </a:lnTo>
                    <a:lnTo>
                      <a:pt x="1661639" y="538936"/>
                    </a:lnTo>
                    <a:cubicBezTo>
                      <a:pt x="1661639" y="538936"/>
                      <a:pt x="1663229" y="542592"/>
                      <a:pt x="1663229" y="542592"/>
                    </a:cubicBezTo>
                    <a:lnTo>
                      <a:pt x="1665455" y="545295"/>
                    </a:lnTo>
                    <a:lnTo>
                      <a:pt x="1666886" y="546249"/>
                    </a:lnTo>
                    <a:lnTo>
                      <a:pt x="1672450" y="548315"/>
                    </a:lnTo>
                    <a:lnTo>
                      <a:pt x="1674993" y="548633"/>
                    </a:lnTo>
                    <a:lnTo>
                      <a:pt x="1681671" y="547998"/>
                    </a:lnTo>
                    <a:lnTo>
                      <a:pt x="1691686" y="551018"/>
                    </a:lnTo>
                    <a:lnTo>
                      <a:pt x="1695343" y="551495"/>
                    </a:lnTo>
                    <a:lnTo>
                      <a:pt x="1699158" y="551495"/>
                    </a:lnTo>
                    <a:cubicBezTo>
                      <a:pt x="1699158" y="551495"/>
                      <a:pt x="1704881" y="549746"/>
                      <a:pt x="1704881" y="549746"/>
                    </a:cubicBezTo>
                    <a:lnTo>
                      <a:pt x="1712512" y="546885"/>
                    </a:lnTo>
                    <a:lnTo>
                      <a:pt x="1715850" y="546090"/>
                    </a:lnTo>
                    <a:lnTo>
                      <a:pt x="1743036" y="545295"/>
                    </a:lnTo>
                    <a:lnTo>
                      <a:pt x="1743512" y="545295"/>
                    </a:lnTo>
                    <a:cubicBezTo>
                      <a:pt x="1743512" y="545295"/>
                      <a:pt x="1744785" y="541002"/>
                      <a:pt x="1744785" y="541002"/>
                    </a:cubicBezTo>
                    <a:lnTo>
                      <a:pt x="1745103" y="538300"/>
                    </a:lnTo>
                    <a:lnTo>
                      <a:pt x="1745103" y="535597"/>
                    </a:lnTo>
                    <a:cubicBezTo>
                      <a:pt x="1745103" y="535597"/>
                      <a:pt x="1745579" y="533848"/>
                      <a:pt x="1745579" y="533848"/>
                    </a:cubicBezTo>
                    <a:lnTo>
                      <a:pt x="1746851" y="532895"/>
                    </a:lnTo>
                    <a:lnTo>
                      <a:pt x="1745738" y="530987"/>
                    </a:lnTo>
                    <a:lnTo>
                      <a:pt x="1742082" y="528125"/>
                    </a:lnTo>
                    <a:lnTo>
                      <a:pt x="1741128" y="526536"/>
                    </a:lnTo>
                    <a:lnTo>
                      <a:pt x="1742877" y="526217"/>
                    </a:lnTo>
                    <a:lnTo>
                      <a:pt x="1745420" y="527012"/>
                    </a:lnTo>
                    <a:lnTo>
                      <a:pt x="1752893" y="530510"/>
                    </a:lnTo>
                    <a:lnTo>
                      <a:pt x="1765451" y="527807"/>
                    </a:lnTo>
                    <a:lnTo>
                      <a:pt x="1768472" y="525582"/>
                    </a:lnTo>
                    <a:lnTo>
                      <a:pt x="1766724" y="523197"/>
                    </a:lnTo>
                    <a:lnTo>
                      <a:pt x="1764816" y="521448"/>
                    </a:lnTo>
                    <a:lnTo>
                      <a:pt x="1760841" y="519699"/>
                    </a:lnTo>
                    <a:lnTo>
                      <a:pt x="1758934" y="519699"/>
                    </a:lnTo>
                    <a:cubicBezTo>
                      <a:pt x="1758934" y="519699"/>
                      <a:pt x="1750190" y="521448"/>
                      <a:pt x="1750190" y="521448"/>
                    </a:cubicBezTo>
                    <a:lnTo>
                      <a:pt x="1747329" y="521448"/>
                    </a:lnTo>
                    <a:cubicBezTo>
                      <a:pt x="1747329" y="521448"/>
                      <a:pt x="1743672" y="520812"/>
                      <a:pt x="1743672" y="520812"/>
                    </a:cubicBezTo>
                    <a:lnTo>
                      <a:pt x="1740174" y="518905"/>
                    </a:lnTo>
                    <a:lnTo>
                      <a:pt x="1740810" y="517951"/>
                    </a:lnTo>
                    <a:lnTo>
                      <a:pt x="1751780" y="514135"/>
                    </a:lnTo>
                    <a:lnTo>
                      <a:pt x="1761636" y="509525"/>
                    </a:lnTo>
                    <a:lnTo>
                      <a:pt x="1765292" y="506027"/>
                    </a:lnTo>
                    <a:lnTo>
                      <a:pt x="1765292" y="503961"/>
                    </a:lnTo>
                    <a:cubicBezTo>
                      <a:pt x="1765292" y="503961"/>
                      <a:pt x="1763067" y="498714"/>
                      <a:pt x="1763067" y="498714"/>
                    </a:cubicBezTo>
                    <a:lnTo>
                      <a:pt x="1761001" y="494899"/>
                    </a:lnTo>
                    <a:lnTo>
                      <a:pt x="1758775" y="494263"/>
                    </a:lnTo>
                    <a:lnTo>
                      <a:pt x="1748441" y="493945"/>
                    </a:lnTo>
                    <a:lnTo>
                      <a:pt x="1743831" y="493309"/>
                    </a:lnTo>
                    <a:lnTo>
                      <a:pt x="1743036" y="492673"/>
                    </a:lnTo>
                    <a:lnTo>
                      <a:pt x="1747646" y="489653"/>
                    </a:lnTo>
                    <a:lnTo>
                      <a:pt x="1747646" y="488540"/>
                    </a:lnTo>
                    <a:cubicBezTo>
                      <a:pt x="1747646" y="488540"/>
                      <a:pt x="1746692" y="487427"/>
                      <a:pt x="1746692" y="487427"/>
                    </a:cubicBezTo>
                    <a:lnTo>
                      <a:pt x="1741923" y="484565"/>
                    </a:lnTo>
                    <a:lnTo>
                      <a:pt x="1736041" y="483770"/>
                    </a:lnTo>
                    <a:lnTo>
                      <a:pt x="1722528" y="483770"/>
                    </a:lnTo>
                    <a:cubicBezTo>
                      <a:pt x="1722528" y="483770"/>
                      <a:pt x="1719030" y="482817"/>
                      <a:pt x="1719030" y="482817"/>
                    </a:cubicBezTo>
                    <a:lnTo>
                      <a:pt x="1717599" y="482181"/>
                    </a:lnTo>
                    <a:lnTo>
                      <a:pt x="1717122" y="481227"/>
                    </a:lnTo>
                    <a:lnTo>
                      <a:pt x="1718395" y="478206"/>
                    </a:lnTo>
                    <a:lnTo>
                      <a:pt x="1715056" y="476934"/>
                    </a:lnTo>
                    <a:lnTo>
                      <a:pt x="1704245" y="474709"/>
                    </a:lnTo>
                    <a:lnTo>
                      <a:pt x="1689778" y="472642"/>
                    </a:lnTo>
                    <a:lnTo>
                      <a:pt x="1684055" y="472642"/>
                    </a:lnTo>
                    <a:cubicBezTo>
                      <a:pt x="1684055" y="472642"/>
                      <a:pt x="1678332" y="473437"/>
                      <a:pt x="1678332" y="473437"/>
                    </a:cubicBezTo>
                    <a:lnTo>
                      <a:pt x="1662911" y="477093"/>
                    </a:lnTo>
                    <a:lnTo>
                      <a:pt x="1658778" y="477411"/>
                    </a:lnTo>
                    <a:lnTo>
                      <a:pt x="1644151" y="473755"/>
                    </a:lnTo>
                    <a:lnTo>
                      <a:pt x="1638746" y="473437"/>
                    </a:lnTo>
                    <a:lnTo>
                      <a:pt x="1636361" y="475662"/>
                    </a:lnTo>
                    <a:lnTo>
                      <a:pt x="1633182" y="476616"/>
                    </a:lnTo>
                    <a:lnTo>
                      <a:pt x="1619510" y="482975"/>
                    </a:lnTo>
                    <a:lnTo>
                      <a:pt x="1615376" y="482975"/>
                    </a:lnTo>
                    <a:cubicBezTo>
                      <a:pt x="1615376" y="482975"/>
                      <a:pt x="1608540" y="483452"/>
                      <a:pt x="1608540" y="483452"/>
                    </a:cubicBezTo>
                    <a:lnTo>
                      <a:pt x="1597412" y="487745"/>
                    </a:lnTo>
                    <a:lnTo>
                      <a:pt x="1591371" y="487268"/>
                    </a:lnTo>
                    <a:lnTo>
                      <a:pt x="1580083" y="490289"/>
                    </a:lnTo>
                    <a:lnTo>
                      <a:pt x="1577381" y="491878"/>
                    </a:lnTo>
                    <a:lnTo>
                      <a:pt x="1582150" y="495376"/>
                    </a:lnTo>
                    <a:lnTo>
                      <a:pt x="1580878" y="498078"/>
                    </a:lnTo>
                    <a:lnTo>
                      <a:pt x="1572770" y="497442"/>
                    </a:lnTo>
                    <a:lnTo>
                      <a:pt x="1567047" y="495694"/>
                    </a:lnTo>
                    <a:lnTo>
                      <a:pt x="1563867" y="494104"/>
                    </a:lnTo>
                    <a:lnTo>
                      <a:pt x="1556078" y="492514"/>
                    </a:lnTo>
                    <a:lnTo>
                      <a:pt x="1543360" y="485201"/>
                    </a:lnTo>
                    <a:lnTo>
                      <a:pt x="1540339" y="486791"/>
                    </a:lnTo>
                    <a:lnTo>
                      <a:pt x="1535252" y="492991"/>
                    </a:lnTo>
                    <a:lnTo>
                      <a:pt x="1534298" y="492514"/>
                    </a:lnTo>
                    <a:lnTo>
                      <a:pt x="1532231" y="489335"/>
                    </a:lnTo>
                    <a:lnTo>
                      <a:pt x="1529688" y="487745"/>
                    </a:lnTo>
                    <a:lnTo>
                      <a:pt x="1516174" y="491401"/>
                    </a:lnTo>
                    <a:lnTo>
                      <a:pt x="1505682" y="483611"/>
                    </a:lnTo>
                    <a:lnTo>
                      <a:pt x="1503456" y="482817"/>
                    </a:lnTo>
                    <a:lnTo>
                      <a:pt x="1501389" y="482817"/>
                    </a:lnTo>
                    <a:cubicBezTo>
                      <a:pt x="1501389" y="482817"/>
                      <a:pt x="1499481" y="483452"/>
                      <a:pt x="1499481" y="483452"/>
                    </a:cubicBezTo>
                    <a:lnTo>
                      <a:pt x="1497574" y="484724"/>
                    </a:lnTo>
                    <a:lnTo>
                      <a:pt x="1497256" y="486791"/>
                    </a:lnTo>
                    <a:lnTo>
                      <a:pt x="1498528" y="489653"/>
                    </a:lnTo>
                    <a:lnTo>
                      <a:pt x="1499004" y="491719"/>
                    </a:lnTo>
                    <a:lnTo>
                      <a:pt x="1498050" y="493945"/>
                    </a:lnTo>
                    <a:lnTo>
                      <a:pt x="1497256" y="494581"/>
                    </a:lnTo>
                    <a:lnTo>
                      <a:pt x="1495825" y="494581"/>
                    </a:lnTo>
                    <a:cubicBezTo>
                      <a:pt x="1495825" y="494581"/>
                      <a:pt x="1485332" y="488063"/>
                      <a:pt x="1485332" y="488063"/>
                    </a:cubicBezTo>
                    <a:lnTo>
                      <a:pt x="1483743" y="487586"/>
                    </a:lnTo>
                    <a:lnTo>
                      <a:pt x="1474840" y="488063"/>
                    </a:lnTo>
                    <a:lnTo>
                      <a:pt x="1475476" y="486950"/>
                    </a:lnTo>
                    <a:lnTo>
                      <a:pt x="1483106" y="483293"/>
                    </a:lnTo>
                    <a:lnTo>
                      <a:pt x="1486127" y="480273"/>
                    </a:lnTo>
                    <a:lnTo>
                      <a:pt x="1487558" y="478047"/>
                    </a:lnTo>
                    <a:lnTo>
                      <a:pt x="1487558" y="476616"/>
                    </a:lnTo>
                    <a:cubicBezTo>
                      <a:pt x="1487558" y="476616"/>
                      <a:pt x="1485491" y="474709"/>
                      <a:pt x="1485491" y="474709"/>
                    </a:cubicBezTo>
                    <a:lnTo>
                      <a:pt x="1478814" y="471052"/>
                    </a:lnTo>
                    <a:lnTo>
                      <a:pt x="1474840" y="471847"/>
                    </a:lnTo>
                    <a:lnTo>
                      <a:pt x="1473568" y="471211"/>
                    </a:lnTo>
                    <a:lnTo>
                      <a:pt x="1470706" y="467078"/>
                    </a:lnTo>
                    <a:lnTo>
                      <a:pt x="1467208" y="464693"/>
                    </a:lnTo>
                    <a:lnTo>
                      <a:pt x="1463711" y="464375"/>
                    </a:lnTo>
                    <a:lnTo>
                      <a:pt x="1459578" y="460877"/>
                    </a:lnTo>
                    <a:lnTo>
                      <a:pt x="1457352" y="459447"/>
                    </a:lnTo>
                    <a:lnTo>
                      <a:pt x="1444157" y="458175"/>
                    </a:lnTo>
                    <a:lnTo>
                      <a:pt x="1441613" y="456426"/>
                    </a:lnTo>
                    <a:lnTo>
                      <a:pt x="1435413" y="454359"/>
                    </a:lnTo>
                    <a:lnTo>
                      <a:pt x="1427941" y="453247"/>
                    </a:lnTo>
                    <a:lnTo>
                      <a:pt x="1424285" y="449749"/>
                    </a:lnTo>
                    <a:lnTo>
                      <a:pt x="1428577" y="449113"/>
                    </a:lnTo>
                    <a:lnTo>
                      <a:pt x="1440978" y="451816"/>
                    </a:lnTo>
                    <a:lnTo>
                      <a:pt x="1455762" y="453406"/>
                    </a:lnTo>
                    <a:lnTo>
                      <a:pt x="1481835" y="451498"/>
                    </a:lnTo>
                    <a:lnTo>
                      <a:pt x="1485173" y="449749"/>
                    </a:lnTo>
                    <a:lnTo>
                      <a:pt x="1486763" y="448477"/>
                    </a:lnTo>
                    <a:lnTo>
                      <a:pt x="1487240" y="447364"/>
                    </a:lnTo>
                    <a:lnTo>
                      <a:pt x="1485332" y="444821"/>
                    </a:lnTo>
                    <a:lnTo>
                      <a:pt x="1440183" y="436713"/>
                    </a:lnTo>
                    <a:lnTo>
                      <a:pt x="1426352" y="436236"/>
                    </a:lnTo>
                    <a:lnTo>
                      <a:pt x="1423967" y="435600"/>
                    </a:lnTo>
                    <a:lnTo>
                      <a:pt x="1423172" y="433056"/>
                    </a:lnTo>
                    <a:lnTo>
                      <a:pt x="1424444" y="432421"/>
                    </a:lnTo>
                    <a:lnTo>
                      <a:pt x="1426193" y="432421"/>
                    </a:lnTo>
                    <a:cubicBezTo>
                      <a:pt x="1426193" y="432421"/>
                      <a:pt x="1428260" y="433056"/>
                      <a:pt x="1428260" y="433056"/>
                    </a:cubicBezTo>
                    <a:lnTo>
                      <a:pt x="1439706" y="434010"/>
                    </a:lnTo>
                    <a:lnTo>
                      <a:pt x="1446701" y="435123"/>
                    </a:lnTo>
                    <a:lnTo>
                      <a:pt x="1448927" y="433215"/>
                    </a:lnTo>
                    <a:lnTo>
                      <a:pt x="1448608" y="431943"/>
                    </a:lnTo>
                    <a:lnTo>
                      <a:pt x="1447178" y="430354"/>
                    </a:lnTo>
                    <a:lnTo>
                      <a:pt x="1443362" y="428128"/>
                    </a:lnTo>
                    <a:lnTo>
                      <a:pt x="1432234" y="423359"/>
                    </a:lnTo>
                    <a:lnTo>
                      <a:pt x="1426987" y="422246"/>
                    </a:lnTo>
                    <a:lnTo>
                      <a:pt x="1419992" y="421928"/>
                    </a:lnTo>
                    <a:lnTo>
                      <a:pt x="1412997" y="422564"/>
                    </a:lnTo>
                    <a:lnTo>
                      <a:pt x="1398372" y="426220"/>
                    </a:lnTo>
                    <a:lnTo>
                      <a:pt x="1386289" y="427015"/>
                    </a:lnTo>
                    <a:lnTo>
                      <a:pt x="1378340" y="425902"/>
                    </a:lnTo>
                    <a:lnTo>
                      <a:pt x="1366099" y="434646"/>
                    </a:lnTo>
                    <a:lnTo>
                      <a:pt x="1362919" y="436236"/>
                    </a:lnTo>
                    <a:lnTo>
                      <a:pt x="1364350" y="433533"/>
                    </a:lnTo>
                    <a:lnTo>
                      <a:pt x="1366099" y="431467"/>
                    </a:lnTo>
                    <a:lnTo>
                      <a:pt x="1369278" y="428605"/>
                    </a:lnTo>
                    <a:lnTo>
                      <a:pt x="1370868" y="425425"/>
                    </a:lnTo>
                    <a:lnTo>
                      <a:pt x="1372617" y="422882"/>
                    </a:lnTo>
                    <a:lnTo>
                      <a:pt x="1372935" y="421769"/>
                    </a:lnTo>
                    <a:lnTo>
                      <a:pt x="1372935" y="420497"/>
                    </a:lnTo>
                    <a:cubicBezTo>
                      <a:pt x="1372935" y="420497"/>
                      <a:pt x="1372299" y="417636"/>
                      <a:pt x="1372299" y="417636"/>
                    </a:cubicBezTo>
                    <a:lnTo>
                      <a:pt x="1371822" y="416682"/>
                    </a:lnTo>
                    <a:lnTo>
                      <a:pt x="1370550" y="415887"/>
                    </a:lnTo>
                    <a:lnTo>
                      <a:pt x="1366417" y="414138"/>
                    </a:lnTo>
                    <a:lnTo>
                      <a:pt x="1361011" y="410481"/>
                    </a:lnTo>
                    <a:lnTo>
                      <a:pt x="1355129" y="408097"/>
                    </a:lnTo>
                    <a:lnTo>
                      <a:pt x="1351155" y="408097"/>
                    </a:lnTo>
                    <a:cubicBezTo>
                      <a:pt x="1351155" y="408097"/>
                      <a:pt x="1346545" y="408733"/>
                      <a:pt x="1346545" y="408733"/>
                    </a:cubicBezTo>
                    <a:lnTo>
                      <a:pt x="1341139" y="408256"/>
                    </a:lnTo>
                    <a:lnTo>
                      <a:pt x="1331919" y="405553"/>
                    </a:lnTo>
                    <a:lnTo>
                      <a:pt x="1317292" y="402056"/>
                    </a:lnTo>
                    <a:lnTo>
                      <a:pt x="1302667" y="399194"/>
                    </a:lnTo>
                    <a:lnTo>
                      <a:pt x="1296625" y="399194"/>
                    </a:lnTo>
                    <a:cubicBezTo>
                      <a:pt x="1296625" y="399194"/>
                      <a:pt x="1290584" y="399989"/>
                      <a:pt x="1290584" y="399989"/>
                    </a:cubicBezTo>
                    <a:lnTo>
                      <a:pt x="1281522" y="402692"/>
                    </a:lnTo>
                    <a:lnTo>
                      <a:pt x="1276594" y="403645"/>
                    </a:lnTo>
                    <a:lnTo>
                      <a:pt x="1272779" y="403645"/>
                    </a:lnTo>
                    <a:cubicBezTo>
                      <a:pt x="1272779" y="403645"/>
                      <a:pt x="1270712" y="404599"/>
                      <a:pt x="1270712" y="404599"/>
                    </a:cubicBezTo>
                    <a:lnTo>
                      <a:pt x="1270394" y="406030"/>
                    </a:lnTo>
                    <a:lnTo>
                      <a:pt x="1269122" y="408097"/>
                    </a:lnTo>
                    <a:lnTo>
                      <a:pt x="1270394" y="409528"/>
                    </a:lnTo>
                    <a:lnTo>
                      <a:pt x="1273573" y="411594"/>
                    </a:lnTo>
                    <a:lnTo>
                      <a:pt x="1280092" y="414297"/>
                    </a:lnTo>
                    <a:lnTo>
                      <a:pt x="1281046" y="415092"/>
                    </a:lnTo>
                    <a:lnTo>
                      <a:pt x="1279614" y="416523"/>
                    </a:lnTo>
                    <a:lnTo>
                      <a:pt x="1275640" y="417158"/>
                    </a:lnTo>
                    <a:lnTo>
                      <a:pt x="1273097" y="417158"/>
                    </a:lnTo>
                    <a:cubicBezTo>
                      <a:pt x="1273097" y="417158"/>
                      <a:pt x="1267374" y="414774"/>
                      <a:pt x="1267374" y="414774"/>
                    </a:cubicBezTo>
                    <a:lnTo>
                      <a:pt x="1266737" y="416523"/>
                    </a:lnTo>
                    <a:lnTo>
                      <a:pt x="1266737" y="417636"/>
                    </a:lnTo>
                    <a:cubicBezTo>
                      <a:pt x="1266737" y="417636"/>
                      <a:pt x="1267215" y="418589"/>
                      <a:pt x="1267215" y="418589"/>
                    </a:cubicBezTo>
                    <a:lnTo>
                      <a:pt x="1268169" y="419384"/>
                    </a:lnTo>
                    <a:lnTo>
                      <a:pt x="1274051" y="420815"/>
                    </a:lnTo>
                    <a:lnTo>
                      <a:pt x="1293287" y="428764"/>
                    </a:lnTo>
                    <a:lnTo>
                      <a:pt x="1296149" y="428764"/>
                    </a:lnTo>
                    <a:cubicBezTo>
                      <a:pt x="1296149" y="428764"/>
                      <a:pt x="1302507" y="427810"/>
                      <a:pt x="1302507" y="427810"/>
                    </a:cubicBezTo>
                    <a:lnTo>
                      <a:pt x="1301236" y="429082"/>
                    </a:lnTo>
                    <a:lnTo>
                      <a:pt x="1298533" y="430672"/>
                    </a:lnTo>
                    <a:lnTo>
                      <a:pt x="1292174" y="432102"/>
                    </a:lnTo>
                    <a:lnTo>
                      <a:pt x="1291379" y="433692"/>
                    </a:lnTo>
                    <a:lnTo>
                      <a:pt x="1293764" y="436077"/>
                    </a:lnTo>
                    <a:lnTo>
                      <a:pt x="1297103" y="437826"/>
                    </a:lnTo>
                    <a:lnTo>
                      <a:pt x="1308389" y="441005"/>
                    </a:lnTo>
                    <a:lnTo>
                      <a:pt x="1313318" y="446887"/>
                    </a:lnTo>
                    <a:lnTo>
                      <a:pt x="1321267" y="447364"/>
                    </a:lnTo>
                    <a:lnTo>
                      <a:pt x="1328739" y="445298"/>
                    </a:lnTo>
                    <a:lnTo>
                      <a:pt x="1333032" y="445298"/>
                    </a:lnTo>
                    <a:cubicBezTo>
                      <a:pt x="1333032" y="445298"/>
                      <a:pt x="1338914" y="445934"/>
                      <a:pt x="1338914" y="445934"/>
                    </a:cubicBezTo>
                    <a:lnTo>
                      <a:pt x="1354175" y="446728"/>
                    </a:lnTo>
                    <a:lnTo>
                      <a:pt x="1359581" y="446728"/>
                    </a:lnTo>
                    <a:cubicBezTo>
                      <a:pt x="1359581" y="446728"/>
                      <a:pt x="1360216" y="445616"/>
                      <a:pt x="1360216" y="445616"/>
                    </a:cubicBezTo>
                    <a:lnTo>
                      <a:pt x="1362602" y="444185"/>
                    </a:lnTo>
                    <a:lnTo>
                      <a:pt x="1369756" y="441323"/>
                    </a:lnTo>
                    <a:lnTo>
                      <a:pt x="1373094" y="441005"/>
                    </a:lnTo>
                    <a:lnTo>
                      <a:pt x="1375955" y="441800"/>
                    </a:lnTo>
                    <a:lnTo>
                      <a:pt x="1381996" y="450067"/>
                    </a:lnTo>
                    <a:lnTo>
                      <a:pt x="1386925" y="455949"/>
                    </a:lnTo>
                    <a:lnTo>
                      <a:pt x="1393602" y="463580"/>
                    </a:lnTo>
                    <a:lnTo>
                      <a:pt x="1398372" y="467714"/>
                    </a:lnTo>
                    <a:lnTo>
                      <a:pt x="1401869" y="471688"/>
                    </a:lnTo>
                    <a:lnTo>
                      <a:pt x="1403141" y="474550"/>
                    </a:lnTo>
                    <a:lnTo>
                      <a:pt x="1404413" y="478683"/>
                    </a:lnTo>
                    <a:lnTo>
                      <a:pt x="1405208" y="482817"/>
                    </a:lnTo>
                    <a:lnTo>
                      <a:pt x="1404889" y="484247"/>
                    </a:lnTo>
                    <a:lnTo>
                      <a:pt x="1404095" y="485678"/>
                    </a:lnTo>
                    <a:lnTo>
                      <a:pt x="1397735" y="493309"/>
                    </a:lnTo>
                    <a:lnTo>
                      <a:pt x="1395351" y="497601"/>
                    </a:lnTo>
                    <a:lnTo>
                      <a:pt x="1394874" y="499032"/>
                    </a:lnTo>
                    <a:lnTo>
                      <a:pt x="1394874" y="501099"/>
                    </a:lnTo>
                    <a:cubicBezTo>
                      <a:pt x="1394874" y="501099"/>
                      <a:pt x="1395510" y="503961"/>
                      <a:pt x="1395510" y="503961"/>
                    </a:cubicBezTo>
                    <a:lnTo>
                      <a:pt x="1395987" y="505868"/>
                    </a:lnTo>
                    <a:lnTo>
                      <a:pt x="1397259" y="507776"/>
                    </a:lnTo>
                    <a:lnTo>
                      <a:pt x="1401233" y="510638"/>
                    </a:lnTo>
                    <a:lnTo>
                      <a:pt x="1405048" y="513976"/>
                    </a:lnTo>
                    <a:lnTo>
                      <a:pt x="1405526" y="515248"/>
                    </a:lnTo>
                    <a:lnTo>
                      <a:pt x="1402505" y="516997"/>
                    </a:lnTo>
                    <a:lnTo>
                      <a:pt x="1402187" y="518269"/>
                    </a:lnTo>
                    <a:lnTo>
                      <a:pt x="1404254" y="524151"/>
                    </a:lnTo>
                    <a:lnTo>
                      <a:pt x="1408228" y="533054"/>
                    </a:lnTo>
                    <a:lnTo>
                      <a:pt x="1410771" y="535915"/>
                    </a:lnTo>
                    <a:lnTo>
                      <a:pt x="1416654" y="538459"/>
                    </a:lnTo>
                    <a:lnTo>
                      <a:pt x="1419992" y="541002"/>
                    </a:lnTo>
                    <a:lnTo>
                      <a:pt x="1421105" y="541320"/>
                    </a:lnTo>
                    <a:lnTo>
                      <a:pt x="1425875" y="540367"/>
                    </a:lnTo>
                    <a:lnTo>
                      <a:pt x="1430803" y="541638"/>
                    </a:lnTo>
                    <a:lnTo>
                      <a:pt x="1431757" y="541320"/>
                    </a:lnTo>
                    <a:lnTo>
                      <a:pt x="1430962" y="537823"/>
                    </a:lnTo>
                    <a:lnTo>
                      <a:pt x="1431916" y="536392"/>
                    </a:lnTo>
                    <a:lnTo>
                      <a:pt x="1439070" y="531782"/>
                    </a:lnTo>
                    <a:lnTo>
                      <a:pt x="1439070" y="532736"/>
                    </a:lnTo>
                    <a:cubicBezTo>
                      <a:pt x="1439070" y="532736"/>
                      <a:pt x="1436844" y="535915"/>
                      <a:pt x="1436844" y="535915"/>
                    </a:cubicBezTo>
                    <a:lnTo>
                      <a:pt x="1436526" y="537664"/>
                    </a:lnTo>
                    <a:lnTo>
                      <a:pt x="1441772" y="538777"/>
                    </a:lnTo>
                    <a:lnTo>
                      <a:pt x="1448449" y="543546"/>
                    </a:lnTo>
                    <a:lnTo>
                      <a:pt x="1454014" y="543546"/>
                    </a:lnTo>
                    <a:cubicBezTo>
                      <a:pt x="1454014" y="543546"/>
                      <a:pt x="1464030" y="546567"/>
                      <a:pt x="1464030" y="546567"/>
                    </a:cubicBezTo>
                    <a:lnTo>
                      <a:pt x="1468958" y="547203"/>
                    </a:lnTo>
                    <a:close/>
                    <a:moveTo>
                      <a:pt x="1324606" y="471052"/>
                    </a:moveTo>
                    <a:lnTo>
                      <a:pt x="1325083" y="473278"/>
                    </a:lnTo>
                    <a:lnTo>
                      <a:pt x="1325878" y="475027"/>
                    </a:lnTo>
                    <a:lnTo>
                      <a:pt x="1326831" y="476298"/>
                    </a:lnTo>
                    <a:lnTo>
                      <a:pt x="1330488" y="477570"/>
                    </a:lnTo>
                    <a:lnTo>
                      <a:pt x="1333349" y="477570"/>
                    </a:lnTo>
                    <a:cubicBezTo>
                      <a:pt x="1333349" y="477570"/>
                      <a:pt x="1339072" y="476616"/>
                      <a:pt x="1339072" y="476616"/>
                    </a:cubicBezTo>
                    <a:lnTo>
                      <a:pt x="1339868" y="475980"/>
                    </a:lnTo>
                    <a:lnTo>
                      <a:pt x="1339868" y="475345"/>
                    </a:lnTo>
                    <a:cubicBezTo>
                      <a:pt x="1339868" y="475345"/>
                      <a:pt x="1339072" y="473119"/>
                      <a:pt x="1339072" y="473119"/>
                    </a:cubicBezTo>
                    <a:lnTo>
                      <a:pt x="1336688" y="469621"/>
                    </a:lnTo>
                    <a:lnTo>
                      <a:pt x="1335893" y="467714"/>
                    </a:lnTo>
                    <a:lnTo>
                      <a:pt x="1335098" y="464534"/>
                    </a:lnTo>
                    <a:lnTo>
                      <a:pt x="1334303" y="463262"/>
                    </a:lnTo>
                    <a:lnTo>
                      <a:pt x="1333190" y="462944"/>
                    </a:lnTo>
                    <a:lnTo>
                      <a:pt x="1327308" y="465329"/>
                    </a:lnTo>
                    <a:lnTo>
                      <a:pt x="1324606" y="465329"/>
                    </a:lnTo>
                    <a:cubicBezTo>
                      <a:pt x="1324606" y="465329"/>
                      <a:pt x="1323333" y="465965"/>
                      <a:pt x="1323333" y="465965"/>
                    </a:cubicBezTo>
                    <a:lnTo>
                      <a:pt x="1322698" y="466919"/>
                    </a:lnTo>
                    <a:lnTo>
                      <a:pt x="1322698" y="468032"/>
                    </a:lnTo>
                    <a:cubicBezTo>
                      <a:pt x="1322698" y="468032"/>
                      <a:pt x="1323811" y="469303"/>
                      <a:pt x="1323811" y="469303"/>
                    </a:cubicBezTo>
                    <a:lnTo>
                      <a:pt x="1324606" y="471052"/>
                    </a:lnTo>
                    <a:close/>
                    <a:moveTo>
                      <a:pt x="1268963" y="626056"/>
                    </a:moveTo>
                    <a:lnTo>
                      <a:pt x="1268169" y="624466"/>
                    </a:lnTo>
                    <a:lnTo>
                      <a:pt x="1266102" y="623194"/>
                    </a:lnTo>
                    <a:lnTo>
                      <a:pt x="1261650" y="624943"/>
                    </a:lnTo>
                    <a:lnTo>
                      <a:pt x="1260060" y="626374"/>
                    </a:lnTo>
                    <a:lnTo>
                      <a:pt x="1259583" y="628123"/>
                    </a:lnTo>
                    <a:lnTo>
                      <a:pt x="1259266" y="630030"/>
                    </a:lnTo>
                    <a:lnTo>
                      <a:pt x="1259266" y="633687"/>
                    </a:lnTo>
                    <a:cubicBezTo>
                      <a:pt x="1259266" y="633687"/>
                      <a:pt x="1263717" y="637502"/>
                      <a:pt x="1263717" y="637502"/>
                    </a:cubicBezTo>
                    <a:lnTo>
                      <a:pt x="1268328" y="637025"/>
                    </a:lnTo>
                    <a:lnTo>
                      <a:pt x="1270394" y="636389"/>
                    </a:lnTo>
                    <a:lnTo>
                      <a:pt x="1271506" y="635594"/>
                    </a:lnTo>
                    <a:lnTo>
                      <a:pt x="1272460" y="633846"/>
                    </a:lnTo>
                    <a:lnTo>
                      <a:pt x="1273415" y="631143"/>
                    </a:lnTo>
                    <a:lnTo>
                      <a:pt x="1273415" y="629394"/>
                    </a:lnTo>
                    <a:cubicBezTo>
                      <a:pt x="1273415" y="629394"/>
                      <a:pt x="1272143" y="627804"/>
                      <a:pt x="1272143" y="627804"/>
                    </a:cubicBezTo>
                    <a:lnTo>
                      <a:pt x="1269281" y="626533"/>
                    </a:lnTo>
                    <a:lnTo>
                      <a:pt x="1268645" y="625897"/>
                    </a:lnTo>
                    <a:close/>
                    <a:moveTo>
                      <a:pt x="1146233" y="355316"/>
                    </a:moveTo>
                    <a:lnTo>
                      <a:pt x="1143848" y="353090"/>
                    </a:lnTo>
                    <a:lnTo>
                      <a:pt x="1141940" y="351978"/>
                    </a:lnTo>
                    <a:lnTo>
                      <a:pt x="1138284" y="350547"/>
                    </a:lnTo>
                    <a:lnTo>
                      <a:pt x="1129222" y="348162"/>
                    </a:lnTo>
                    <a:lnTo>
                      <a:pt x="1121273" y="347685"/>
                    </a:lnTo>
                    <a:lnTo>
                      <a:pt x="1111416" y="348321"/>
                    </a:lnTo>
                    <a:lnTo>
                      <a:pt x="1106170" y="348798"/>
                    </a:lnTo>
                    <a:lnTo>
                      <a:pt x="1105533" y="349275"/>
                    </a:lnTo>
                    <a:lnTo>
                      <a:pt x="1105533" y="351501"/>
                    </a:lnTo>
                    <a:cubicBezTo>
                      <a:pt x="1105533" y="351501"/>
                      <a:pt x="1105852" y="355634"/>
                      <a:pt x="1105852" y="355634"/>
                    </a:cubicBezTo>
                    <a:lnTo>
                      <a:pt x="1108237" y="358178"/>
                    </a:lnTo>
                    <a:lnTo>
                      <a:pt x="1116821" y="360403"/>
                    </a:lnTo>
                    <a:lnTo>
                      <a:pt x="1123975" y="360721"/>
                    </a:lnTo>
                    <a:lnTo>
                      <a:pt x="1127950" y="360085"/>
                    </a:lnTo>
                    <a:lnTo>
                      <a:pt x="1131130" y="358814"/>
                    </a:lnTo>
                    <a:lnTo>
                      <a:pt x="1136534" y="358178"/>
                    </a:lnTo>
                    <a:lnTo>
                      <a:pt x="1147822" y="357860"/>
                    </a:lnTo>
                    <a:lnTo>
                      <a:pt x="1147345" y="356111"/>
                    </a:lnTo>
                    <a:lnTo>
                      <a:pt x="1146550" y="355157"/>
                    </a:lnTo>
                    <a:close/>
                    <a:moveTo>
                      <a:pt x="904427" y="889165"/>
                    </a:moveTo>
                    <a:lnTo>
                      <a:pt x="903632" y="891708"/>
                    </a:lnTo>
                    <a:lnTo>
                      <a:pt x="907606" y="894570"/>
                    </a:lnTo>
                    <a:lnTo>
                      <a:pt x="908719" y="894570"/>
                    </a:lnTo>
                    <a:cubicBezTo>
                      <a:pt x="908719" y="894570"/>
                      <a:pt x="908719" y="893298"/>
                      <a:pt x="908719" y="893298"/>
                    </a:cubicBezTo>
                    <a:lnTo>
                      <a:pt x="908242" y="891708"/>
                    </a:lnTo>
                    <a:lnTo>
                      <a:pt x="904586" y="889165"/>
                    </a:lnTo>
                    <a:close/>
                    <a:moveTo>
                      <a:pt x="1062610" y="424789"/>
                    </a:moveTo>
                    <a:lnTo>
                      <a:pt x="1061656" y="423677"/>
                    </a:lnTo>
                    <a:lnTo>
                      <a:pt x="1059271" y="423200"/>
                    </a:lnTo>
                    <a:lnTo>
                      <a:pt x="1055456" y="423200"/>
                    </a:lnTo>
                    <a:lnTo>
                      <a:pt x="1047029" y="425266"/>
                    </a:lnTo>
                    <a:lnTo>
                      <a:pt x="1044645" y="426697"/>
                    </a:lnTo>
                    <a:lnTo>
                      <a:pt x="1044168" y="428128"/>
                    </a:lnTo>
                    <a:lnTo>
                      <a:pt x="1044963" y="430672"/>
                    </a:lnTo>
                    <a:lnTo>
                      <a:pt x="1047029" y="434328"/>
                    </a:lnTo>
                    <a:lnTo>
                      <a:pt x="1049891" y="441164"/>
                    </a:lnTo>
                    <a:lnTo>
                      <a:pt x="1051322" y="442913"/>
                    </a:lnTo>
                    <a:lnTo>
                      <a:pt x="1053865" y="443390"/>
                    </a:lnTo>
                    <a:lnTo>
                      <a:pt x="1076758" y="443390"/>
                    </a:lnTo>
                    <a:cubicBezTo>
                      <a:pt x="1076758" y="443390"/>
                      <a:pt x="1081369" y="442118"/>
                      <a:pt x="1081369" y="442118"/>
                    </a:cubicBezTo>
                    <a:lnTo>
                      <a:pt x="1084549" y="440687"/>
                    </a:lnTo>
                    <a:lnTo>
                      <a:pt x="1087887" y="438621"/>
                    </a:lnTo>
                    <a:lnTo>
                      <a:pt x="1089318" y="437031"/>
                    </a:lnTo>
                    <a:lnTo>
                      <a:pt x="1088841" y="435918"/>
                    </a:lnTo>
                    <a:lnTo>
                      <a:pt x="1084866" y="434328"/>
                    </a:lnTo>
                    <a:lnTo>
                      <a:pt x="1073580" y="430672"/>
                    </a:lnTo>
                    <a:lnTo>
                      <a:pt x="1072784" y="429241"/>
                    </a:lnTo>
                    <a:lnTo>
                      <a:pt x="1069605" y="427015"/>
                    </a:lnTo>
                    <a:lnTo>
                      <a:pt x="1066744" y="427015"/>
                    </a:lnTo>
                    <a:cubicBezTo>
                      <a:pt x="1066744" y="427015"/>
                      <a:pt x="1062292" y="428446"/>
                      <a:pt x="1062292" y="428446"/>
                    </a:cubicBezTo>
                    <a:lnTo>
                      <a:pt x="1060860" y="428128"/>
                    </a:lnTo>
                    <a:lnTo>
                      <a:pt x="1062451" y="426220"/>
                    </a:lnTo>
                    <a:lnTo>
                      <a:pt x="1062769" y="424789"/>
                    </a:lnTo>
                    <a:close/>
                    <a:moveTo>
                      <a:pt x="916350" y="895365"/>
                    </a:moveTo>
                    <a:lnTo>
                      <a:pt x="913170" y="894888"/>
                    </a:lnTo>
                    <a:lnTo>
                      <a:pt x="912694" y="895206"/>
                    </a:lnTo>
                    <a:lnTo>
                      <a:pt x="913329" y="896318"/>
                    </a:lnTo>
                    <a:lnTo>
                      <a:pt x="915237" y="897749"/>
                    </a:lnTo>
                    <a:lnTo>
                      <a:pt x="920324" y="899975"/>
                    </a:lnTo>
                    <a:lnTo>
                      <a:pt x="921119" y="899657"/>
                    </a:lnTo>
                    <a:lnTo>
                      <a:pt x="921119" y="899021"/>
                    </a:lnTo>
                    <a:cubicBezTo>
                      <a:pt x="921119" y="899021"/>
                      <a:pt x="920643" y="896954"/>
                      <a:pt x="920643" y="896954"/>
                    </a:cubicBezTo>
                    <a:lnTo>
                      <a:pt x="918893" y="894888"/>
                    </a:lnTo>
                    <a:lnTo>
                      <a:pt x="916509" y="895206"/>
                    </a:lnTo>
                    <a:close/>
                    <a:moveTo>
                      <a:pt x="1041625" y="502530"/>
                    </a:moveTo>
                    <a:lnTo>
                      <a:pt x="1038445" y="508889"/>
                    </a:lnTo>
                    <a:lnTo>
                      <a:pt x="1037173" y="511115"/>
                    </a:lnTo>
                    <a:lnTo>
                      <a:pt x="1036219" y="511910"/>
                    </a:lnTo>
                    <a:lnTo>
                      <a:pt x="1036219" y="512704"/>
                    </a:lnTo>
                    <a:cubicBezTo>
                      <a:pt x="1036219" y="512704"/>
                      <a:pt x="1037809" y="514294"/>
                      <a:pt x="1037809" y="514294"/>
                    </a:cubicBezTo>
                    <a:lnTo>
                      <a:pt x="1043373" y="517633"/>
                    </a:lnTo>
                    <a:lnTo>
                      <a:pt x="1052753" y="519381"/>
                    </a:lnTo>
                    <a:lnTo>
                      <a:pt x="1058158" y="519064"/>
                    </a:lnTo>
                    <a:lnTo>
                      <a:pt x="1066902" y="516520"/>
                    </a:lnTo>
                    <a:lnTo>
                      <a:pt x="1069922" y="514453"/>
                    </a:lnTo>
                    <a:lnTo>
                      <a:pt x="1071194" y="513022"/>
                    </a:lnTo>
                    <a:lnTo>
                      <a:pt x="1071830" y="511592"/>
                    </a:lnTo>
                    <a:lnTo>
                      <a:pt x="1071830" y="510161"/>
                    </a:lnTo>
                    <a:cubicBezTo>
                      <a:pt x="1071830" y="510161"/>
                      <a:pt x="1071035" y="508730"/>
                      <a:pt x="1071035" y="508730"/>
                    </a:cubicBezTo>
                    <a:lnTo>
                      <a:pt x="1068809" y="506345"/>
                    </a:lnTo>
                    <a:lnTo>
                      <a:pt x="1068492" y="504279"/>
                    </a:lnTo>
                    <a:lnTo>
                      <a:pt x="1067220" y="500940"/>
                    </a:lnTo>
                    <a:lnTo>
                      <a:pt x="1065948" y="499509"/>
                    </a:lnTo>
                    <a:lnTo>
                      <a:pt x="1064040" y="498237"/>
                    </a:lnTo>
                    <a:lnTo>
                      <a:pt x="1059589" y="496330"/>
                    </a:lnTo>
                    <a:lnTo>
                      <a:pt x="1051800" y="496012"/>
                    </a:lnTo>
                    <a:lnTo>
                      <a:pt x="1048142" y="496966"/>
                    </a:lnTo>
                    <a:lnTo>
                      <a:pt x="1043055" y="500622"/>
                    </a:lnTo>
                    <a:lnTo>
                      <a:pt x="1041784" y="502371"/>
                    </a:lnTo>
                    <a:close/>
                    <a:moveTo>
                      <a:pt x="1093293" y="324633"/>
                    </a:moveTo>
                    <a:lnTo>
                      <a:pt x="1090908" y="324951"/>
                    </a:lnTo>
                    <a:lnTo>
                      <a:pt x="1086933" y="326223"/>
                    </a:lnTo>
                    <a:lnTo>
                      <a:pt x="1082641" y="330198"/>
                    </a:lnTo>
                    <a:lnTo>
                      <a:pt x="1082323" y="331310"/>
                    </a:lnTo>
                    <a:lnTo>
                      <a:pt x="1082323" y="332264"/>
                    </a:lnTo>
                    <a:cubicBezTo>
                      <a:pt x="1082323" y="332264"/>
                      <a:pt x="1082959" y="333059"/>
                      <a:pt x="1082959" y="333059"/>
                    </a:cubicBezTo>
                    <a:lnTo>
                      <a:pt x="1086774" y="333854"/>
                    </a:lnTo>
                    <a:lnTo>
                      <a:pt x="1090113" y="332582"/>
                    </a:lnTo>
                    <a:lnTo>
                      <a:pt x="1096313" y="328131"/>
                    </a:lnTo>
                    <a:lnTo>
                      <a:pt x="1095200" y="326064"/>
                    </a:lnTo>
                    <a:lnTo>
                      <a:pt x="1093293" y="324792"/>
                    </a:lnTo>
                    <a:close/>
                    <a:moveTo>
                      <a:pt x="1103467" y="451180"/>
                    </a:moveTo>
                    <a:lnTo>
                      <a:pt x="1102036" y="446093"/>
                    </a:lnTo>
                    <a:lnTo>
                      <a:pt x="1097903" y="444503"/>
                    </a:lnTo>
                    <a:lnTo>
                      <a:pt x="1087251" y="444185"/>
                    </a:lnTo>
                    <a:lnTo>
                      <a:pt x="1073738" y="447364"/>
                    </a:lnTo>
                    <a:lnTo>
                      <a:pt x="1061020" y="449431"/>
                    </a:lnTo>
                    <a:lnTo>
                      <a:pt x="1051322" y="451816"/>
                    </a:lnTo>
                    <a:lnTo>
                      <a:pt x="1049733" y="456267"/>
                    </a:lnTo>
                    <a:lnTo>
                      <a:pt x="1054502" y="459924"/>
                    </a:lnTo>
                    <a:lnTo>
                      <a:pt x="1061973" y="459924"/>
                    </a:lnTo>
                    <a:cubicBezTo>
                      <a:pt x="1061973" y="459924"/>
                      <a:pt x="1067220" y="460560"/>
                      <a:pt x="1067220" y="460560"/>
                    </a:cubicBezTo>
                    <a:lnTo>
                      <a:pt x="1061973" y="466760"/>
                    </a:lnTo>
                    <a:lnTo>
                      <a:pt x="1068174" y="469144"/>
                    </a:lnTo>
                    <a:lnTo>
                      <a:pt x="1084549" y="465170"/>
                    </a:lnTo>
                    <a:lnTo>
                      <a:pt x="1089159" y="467555"/>
                    </a:lnTo>
                    <a:lnTo>
                      <a:pt x="1083277" y="473278"/>
                    </a:lnTo>
                    <a:lnTo>
                      <a:pt x="1081210" y="476775"/>
                    </a:lnTo>
                    <a:lnTo>
                      <a:pt x="1091861" y="476775"/>
                    </a:lnTo>
                    <a:cubicBezTo>
                      <a:pt x="1091861" y="476775"/>
                      <a:pt x="1102355" y="475821"/>
                      <a:pt x="1102355" y="475821"/>
                    </a:cubicBezTo>
                    <a:lnTo>
                      <a:pt x="1104262" y="474232"/>
                    </a:lnTo>
                    <a:lnTo>
                      <a:pt x="1106805" y="470734"/>
                    </a:lnTo>
                    <a:lnTo>
                      <a:pt x="1109826" y="469144"/>
                    </a:lnTo>
                    <a:lnTo>
                      <a:pt x="1117616" y="467237"/>
                    </a:lnTo>
                    <a:lnTo>
                      <a:pt x="1118729" y="466601"/>
                    </a:lnTo>
                    <a:lnTo>
                      <a:pt x="1118411" y="465806"/>
                    </a:lnTo>
                    <a:lnTo>
                      <a:pt x="1112370" y="462149"/>
                    </a:lnTo>
                    <a:lnTo>
                      <a:pt x="1106646" y="457857"/>
                    </a:lnTo>
                    <a:lnTo>
                      <a:pt x="1104739" y="457380"/>
                    </a:lnTo>
                    <a:lnTo>
                      <a:pt x="1103467" y="451339"/>
                    </a:lnTo>
                    <a:close/>
                    <a:moveTo>
                      <a:pt x="1130017" y="426856"/>
                    </a:moveTo>
                    <a:lnTo>
                      <a:pt x="1130017" y="427969"/>
                    </a:lnTo>
                    <a:cubicBezTo>
                      <a:pt x="1130017" y="427969"/>
                      <a:pt x="1133673" y="428764"/>
                      <a:pt x="1133673" y="428764"/>
                    </a:cubicBezTo>
                    <a:lnTo>
                      <a:pt x="1141145" y="428446"/>
                    </a:lnTo>
                    <a:lnTo>
                      <a:pt x="1154976" y="424313"/>
                    </a:lnTo>
                    <a:lnTo>
                      <a:pt x="1168648" y="419225"/>
                    </a:lnTo>
                    <a:lnTo>
                      <a:pt x="1162925" y="418271"/>
                    </a:lnTo>
                    <a:lnTo>
                      <a:pt x="1158473" y="418271"/>
                    </a:lnTo>
                    <a:cubicBezTo>
                      <a:pt x="1158473" y="418271"/>
                      <a:pt x="1150843" y="418748"/>
                      <a:pt x="1150843" y="418748"/>
                    </a:cubicBezTo>
                    <a:lnTo>
                      <a:pt x="1148617" y="419225"/>
                    </a:lnTo>
                    <a:lnTo>
                      <a:pt x="1142735" y="423359"/>
                    </a:lnTo>
                    <a:lnTo>
                      <a:pt x="1132878" y="425584"/>
                    </a:lnTo>
                    <a:lnTo>
                      <a:pt x="1129857" y="427015"/>
                    </a:lnTo>
                    <a:close/>
                    <a:moveTo>
                      <a:pt x="1766724" y="804111"/>
                    </a:moveTo>
                    <a:lnTo>
                      <a:pt x="1762114" y="802998"/>
                    </a:lnTo>
                    <a:lnTo>
                      <a:pt x="1758616" y="803793"/>
                    </a:lnTo>
                    <a:lnTo>
                      <a:pt x="1754165" y="805860"/>
                    </a:lnTo>
                    <a:lnTo>
                      <a:pt x="1751303" y="806655"/>
                    </a:lnTo>
                    <a:lnTo>
                      <a:pt x="1748759" y="806337"/>
                    </a:lnTo>
                    <a:lnTo>
                      <a:pt x="1747010" y="806814"/>
                    </a:lnTo>
                    <a:lnTo>
                      <a:pt x="1745738" y="804429"/>
                    </a:lnTo>
                    <a:lnTo>
                      <a:pt x="1744466" y="803475"/>
                    </a:lnTo>
                    <a:lnTo>
                      <a:pt x="1742082" y="803952"/>
                    </a:lnTo>
                    <a:lnTo>
                      <a:pt x="1738426" y="803952"/>
                    </a:lnTo>
                    <a:cubicBezTo>
                      <a:pt x="1738426" y="803952"/>
                      <a:pt x="1737949" y="804588"/>
                      <a:pt x="1737949" y="804588"/>
                    </a:cubicBezTo>
                    <a:lnTo>
                      <a:pt x="1737630" y="806496"/>
                    </a:lnTo>
                    <a:lnTo>
                      <a:pt x="1737154" y="806814"/>
                    </a:lnTo>
                    <a:lnTo>
                      <a:pt x="1731748" y="806178"/>
                    </a:lnTo>
                    <a:lnTo>
                      <a:pt x="1729681" y="806655"/>
                    </a:lnTo>
                    <a:lnTo>
                      <a:pt x="1728251" y="808245"/>
                    </a:lnTo>
                    <a:lnTo>
                      <a:pt x="1727774" y="809358"/>
                    </a:lnTo>
                    <a:lnTo>
                      <a:pt x="1728251" y="809993"/>
                    </a:lnTo>
                    <a:lnTo>
                      <a:pt x="1737789" y="811424"/>
                    </a:lnTo>
                    <a:lnTo>
                      <a:pt x="1739221" y="812219"/>
                    </a:lnTo>
                    <a:lnTo>
                      <a:pt x="1741128" y="814604"/>
                    </a:lnTo>
                    <a:lnTo>
                      <a:pt x="1741923" y="814604"/>
                    </a:lnTo>
                    <a:cubicBezTo>
                      <a:pt x="1741923" y="814604"/>
                      <a:pt x="1742877" y="813968"/>
                      <a:pt x="1742877" y="813968"/>
                    </a:cubicBezTo>
                    <a:lnTo>
                      <a:pt x="1743512" y="814286"/>
                    </a:lnTo>
                    <a:lnTo>
                      <a:pt x="1743990" y="815876"/>
                    </a:lnTo>
                    <a:lnTo>
                      <a:pt x="1745897" y="817147"/>
                    </a:lnTo>
                    <a:lnTo>
                      <a:pt x="1749236" y="818260"/>
                    </a:lnTo>
                    <a:lnTo>
                      <a:pt x="1751144" y="818260"/>
                    </a:lnTo>
                    <a:cubicBezTo>
                      <a:pt x="1751144" y="818260"/>
                      <a:pt x="1751780" y="817783"/>
                      <a:pt x="1751780" y="817783"/>
                    </a:cubicBezTo>
                    <a:lnTo>
                      <a:pt x="1751303" y="816035"/>
                    </a:lnTo>
                    <a:lnTo>
                      <a:pt x="1749077" y="812060"/>
                    </a:lnTo>
                    <a:lnTo>
                      <a:pt x="1753846" y="813332"/>
                    </a:lnTo>
                    <a:lnTo>
                      <a:pt x="1763227" y="812219"/>
                    </a:lnTo>
                    <a:lnTo>
                      <a:pt x="1767518" y="809516"/>
                    </a:lnTo>
                    <a:lnTo>
                      <a:pt x="1768631" y="808086"/>
                    </a:lnTo>
                    <a:lnTo>
                      <a:pt x="1767837" y="807132"/>
                    </a:lnTo>
                    <a:lnTo>
                      <a:pt x="1766724" y="804270"/>
                    </a:lnTo>
                    <a:close/>
                    <a:moveTo>
                      <a:pt x="2181498" y="1179935"/>
                    </a:moveTo>
                    <a:lnTo>
                      <a:pt x="2180702" y="1180412"/>
                    </a:lnTo>
                    <a:lnTo>
                      <a:pt x="2180067" y="1180094"/>
                    </a:lnTo>
                    <a:lnTo>
                      <a:pt x="2178954" y="1178028"/>
                    </a:lnTo>
                    <a:lnTo>
                      <a:pt x="2177364" y="1177233"/>
                    </a:lnTo>
                    <a:lnTo>
                      <a:pt x="2175933" y="1177233"/>
                    </a:lnTo>
                    <a:cubicBezTo>
                      <a:pt x="2175933" y="1177233"/>
                      <a:pt x="2174820" y="1177869"/>
                      <a:pt x="2174820" y="1177869"/>
                    </a:cubicBezTo>
                    <a:lnTo>
                      <a:pt x="2174185" y="1179300"/>
                    </a:lnTo>
                    <a:lnTo>
                      <a:pt x="2174185" y="1180730"/>
                    </a:lnTo>
                    <a:cubicBezTo>
                      <a:pt x="2174185" y="1180730"/>
                      <a:pt x="2176251" y="1183592"/>
                      <a:pt x="2176251" y="1183592"/>
                    </a:cubicBezTo>
                    <a:lnTo>
                      <a:pt x="2183087" y="1186454"/>
                    </a:lnTo>
                    <a:lnTo>
                      <a:pt x="2184041" y="1186454"/>
                    </a:lnTo>
                    <a:cubicBezTo>
                      <a:pt x="2184041" y="1186454"/>
                      <a:pt x="2185472" y="1185182"/>
                      <a:pt x="2185472" y="1185182"/>
                    </a:cubicBezTo>
                    <a:lnTo>
                      <a:pt x="2185472" y="1184387"/>
                    </a:lnTo>
                    <a:cubicBezTo>
                      <a:pt x="2185472" y="1184387"/>
                      <a:pt x="2184995" y="1183592"/>
                      <a:pt x="2184995" y="1183592"/>
                    </a:cubicBezTo>
                    <a:lnTo>
                      <a:pt x="2183246" y="1182479"/>
                    </a:lnTo>
                    <a:lnTo>
                      <a:pt x="2182610" y="1181684"/>
                    </a:lnTo>
                    <a:lnTo>
                      <a:pt x="2182133" y="1180412"/>
                    </a:lnTo>
                    <a:lnTo>
                      <a:pt x="2181498" y="1180094"/>
                    </a:lnTo>
                    <a:close/>
                    <a:moveTo>
                      <a:pt x="2186426" y="1244163"/>
                    </a:moveTo>
                    <a:lnTo>
                      <a:pt x="2188493" y="1245593"/>
                    </a:lnTo>
                    <a:lnTo>
                      <a:pt x="2193579" y="1247819"/>
                    </a:lnTo>
                    <a:lnTo>
                      <a:pt x="2196918" y="1248932"/>
                    </a:lnTo>
                    <a:lnTo>
                      <a:pt x="2197872" y="1245911"/>
                    </a:lnTo>
                    <a:lnTo>
                      <a:pt x="2195170" y="1243209"/>
                    </a:lnTo>
                    <a:lnTo>
                      <a:pt x="2194216" y="1242732"/>
                    </a:lnTo>
                    <a:lnTo>
                      <a:pt x="2190877" y="1239552"/>
                    </a:lnTo>
                    <a:lnTo>
                      <a:pt x="2186903" y="1239552"/>
                    </a:lnTo>
                    <a:cubicBezTo>
                      <a:pt x="2186903" y="1239552"/>
                      <a:pt x="2185313" y="1240188"/>
                      <a:pt x="2185313" y="1240188"/>
                    </a:cubicBezTo>
                    <a:lnTo>
                      <a:pt x="2185313" y="1242414"/>
                    </a:lnTo>
                    <a:cubicBezTo>
                      <a:pt x="2185313" y="1242414"/>
                      <a:pt x="2186108" y="1244004"/>
                      <a:pt x="2186108" y="1244004"/>
                    </a:cubicBezTo>
                    <a:close/>
                    <a:moveTo>
                      <a:pt x="1697568" y="1549083"/>
                    </a:moveTo>
                    <a:lnTo>
                      <a:pt x="1711559" y="1553216"/>
                    </a:lnTo>
                    <a:lnTo>
                      <a:pt x="1718871" y="1556078"/>
                    </a:lnTo>
                    <a:lnTo>
                      <a:pt x="1721415" y="1556873"/>
                    </a:lnTo>
                    <a:lnTo>
                      <a:pt x="1727297" y="1557985"/>
                    </a:lnTo>
                    <a:lnTo>
                      <a:pt x="1729364" y="1557508"/>
                    </a:lnTo>
                    <a:lnTo>
                      <a:pt x="1730000" y="1555919"/>
                    </a:lnTo>
                    <a:lnTo>
                      <a:pt x="1730000" y="1554170"/>
                    </a:lnTo>
                    <a:cubicBezTo>
                      <a:pt x="1730000" y="1554170"/>
                      <a:pt x="1728410" y="1550672"/>
                      <a:pt x="1728410" y="1550672"/>
                    </a:cubicBezTo>
                    <a:lnTo>
                      <a:pt x="1724594" y="1546221"/>
                    </a:lnTo>
                    <a:lnTo>
                      <a:pt x="1717917" y="1539703"/>
                    </a:lnTo>
                    <a:lnTo>
                      <a:pt x="1712194" y="1538908"/>
                    </a:lnTo>
                    <a:lnTo>
                      <a:pt x="1697568" y="1540339"/>
                    </a:lnTo>
                    <a:lnTo>
                      <a:pt x="1695978" y="1541134"/>
                    </a:lnTo>
                    <a:lnTo>
                      <a:pt x="1694548" y="1542405"/>
                    </a:lnTo>
                    <a:lnTo>
                      <a:pt x="1692004" y="1545585"/>
                    </a:lnTo>
                    <a:lnTo>
                      <a:pt x="1692958" y="1547175"/>
                    </a:lnTo>
                    <a:lnTo>
                      <a:pt x="1697727" y="1549242"/>
                    </a:lnTo>
                    <a:close/>
                    <a:moveTo>
                      <a:pt x="2056064" y="1306164"/>
                    </a:moveTo>
                    <a:lnTo>
                      <a:pt x="2056699" y="1306164"/>
                    </a:lnTo>
                    <a:cubicBezTo>
                      <a:pt x="2056699" y="1306164"/>
                      <a:pt x="2057494" y="1305528"/>
                      <a:pt x="2057494" y="1305528"/>
                    </a:cubicBezTo>
                    <a:lnTo>
                      <a:pt x="2059879" y="1305846"/>
                    </a:lnTo>
                    <a:lnTo>
                      <a:pt x="2061628" y="1302826"/>
                    </a:lnTo>
                    <a:lnTo>
                      <a:pt x="2061628" y="1301872"/>
                    </a:lnTo>
                    <a:cubicBezTo>
                      <a:pt x="2061628" y="1301872"/>
                      <a:pt x="2060992" y="1301554"/>
                      <a:pt x="2060992" y="1301554"/>
                    </a:cubicBezTo>
                    <a:lnTo>
                      <a:pt x="2060674" y="1300759"/>
                    </a:lnTo>
                    <a:lnTo>
                      <a:pt x="2060674" y="1298533"/>
                    </a:lnTo>
                    <a:cubicBezTo>
                      <a:pt x="2060674" y="1298533"/>
                      <a:pt x="2057494" y="1298533"/>
                      <a:pt x="2057494" y="1298533"/>
                    </a:cubicBezTo>
                    <a:lnTo>
                      <a:pt x="2056699" y="1299487"/>
                    </a:lnTo>
                    <a:lnTo>
                      <a:pt x="2057177" y="1301395"/>
                    </a:lnTo>
                    <a:lnTo>
                      <a:pt x="2057177" y="1303303"/>
                    </a:lnTo>
                    <a:cubicBezTo>
                      <a:pt x="2057177" y="1303303"/>
                      <a:pt x="2056064" y="1306164"/>
                      <a:pt x="2056064" y="1306164"/>
                    </a:cubicBezTo>
                    <a:close/>
                    <a:moveTo>
                      <a:pt x="2095490" y="1237327"/>
                    </a:moveTo>
                    <a:lnTo>
                      <a:pt x="2092310" y="1236532"/>
                    </a:lnTo>
                    <a:lnTo>
                      <a:pt x="2090721" y="1237644"/>
                    </a:lnTo>
                    <a:lnTo>
                      <a:pt x="2088019" y="1242255"/>
                    </a:lnTo>
                    <a:lnTo>
                      <a:pt x="2084998" y="1246388"/>
                    </a:lnTo>
                    <a:lnTo>
                      <a:pt x="2084203" y="1248296"/>
                    </a:lnTo>
                    <a:lnTo>
                      <a:pt x="2084203" y="1250840"/>
                    </a:lnTo>
                    <a:cubicBezTo>
                      <a:pt x="2084203" y="1250840"/>
                      <a:pt x="2085474" y="1251794"/>
                      <a:pt x="2085474" y="1251794"/>
                    </a:cubicBezTo>
                    <a:lnTo>
                      <a:pt x="2088019" y="1251476"/>
                    </a:lnTo>
                    <a:lnTo>
                      <a:pt x="2094377" y="1248773"/>
                    </a:lnTo>
                    <a:lnTo>
                      <a:pt x="2096921" y="1247183"/>
                    </a:lnTo>
                    <a:lnTo>
                      <a:pt x="2099146" y="1244957"/>
                    </a:lnTo>
                    <a:lnTo>
                      <a:pt x="2099942" y="1242414"/>
                    </a:lnTo>
                    <a:lnTo>
                      <a:pt x="2099146" y="1240665"/>
                    </a:lnTo>
                    <a:lnTo>
                      <a:pt x="2097239" y="1238439"/>
                    </a:lnTo>
                    <a:lnTo>
                      <a:pt x="2095331" y="1237168"/>
                    </a:lnTo>
                    <a:close/>
                    <a:moveTo>
                      <a:pt x="1832700" y="1099016"/>
                    </a:moveTo>
                    <a:lnTo>
                      <a:pt x="1826022" y="1103308"/>
                    </a:lnTo>
                    <a:lnTo>
                      <a:pt x="1834925" y="1109667"/>
                    </a:lnTo>
                    <a:lnTo>
                      <a:pt x="1838741" y="1111575"/>
                    </a:lnTo>
                    <a:lnTo>
                      <a:pt x="1842716" y="1112529"/>
                    </a:lnTo>
                    <a:lnTo>
                      <a:pt x="1845736" y="1112052"/>
                    </a:lnTo>
                    <a:lnTo>
                      <a:pt x="1846531" y="1107123"/>
                    </a:lnTo>
                    <a:lnTo>
                      <a:pt x="1843351" y="1103944"/>
                    </a:lnTo>
                    <a:lnTo>
                      <a:pt x="1832700" y="1099016"/>
                    </a:lnTo>
                    <a:close/>
                    <a:moveTo>
                      <a:pt x="2024745" y="1141940"/>
                    </a:moveTo>
                    <a:lnTo>
                      <a:pt x="2018068" y="1138601"/>
                    </a:lnTo>
                    <a:lnTo>
                      <a:pt x="2013458" y="1137170"/>
                    </a:lnTo>
                    <a:lnTo>
                      <a:pt x="2008370" y="1136057"/>
                    </a:lnTo>
                    <a:lnTo>
                      <a:pt x="2004872" y="1135422"/>
                    </a:lnTo>
                    <a:lnTo>
                      <a:pt x="2002488" y="1135422"/>
                    </a:lnTo>
                    <a:cubicBezTo>
                      <a:pt x="2002488" y="1135422"/>
                      <a:pt x="2004872" y="1138283"/>
                      <a:pt x="2004872" y="1138283"/>
                    </a:cubicBezTo>
                    <a:lnTo>
                      <a:pt x="2009165" y="1139555"/>
                    </a:lnTo>
                    <a:lnTo>
                      <a:pt x="2012980" y="1143370"/>
                    </a:lnTo>
                    <a:lnTo>
                      <a:pt x="2013299" y="1145914"/>
                    </a:lnTo>
                    <a:lnTo>
                      <a:pt x="2015366" y="1148140"/>
                    </a:lnTo>
                    <a:lnTo>
                      <a:pt x="2017591" y="1149253"/>
                    </a:lnTo>
                    <a:lnTo>
                      <a:pt x="2021724" y="1150207"/>
                    </a:lnTo>
                    <a:lnTo>
                      <a:pt x="2025540" y="1150525"/>
                    </a:lnTo>
                    <a:lnTo>
                      <a:pt x="2027606" y="1150525"/>
                    </a:lnTo>
                    <a:cubicBezTo>
                      <a:pt x="2027606" y="1150525"/>
                      <a:pt x="2029037" y="1149730"/>
                      <a:pt x="2029037" y="1149730"/>
                    </a:cubicBezTo>
                    <a:lnTo>
                      <a:pt x="2029673" y="1148935"/>
                    </a:lnTo>
                    <a:lnTo>
                      <a:pt x="2029037" y="1147186"/>
                    </a:lnTo>
                    <a:lnTo>
                      <a:pt x="2026811" y="1144960"/>
                    </a:lnTo>
                    <a:lnTo>
                      <a:pt x="2024587" y="1141940"/>
                    </a:lnTo>
                    <a:close/>
                    <a:moveTo>
                      <a:pt x="1771175" y="1431598"/>
                    </a:moveTo>
                    <a:lnTo>
                      <a:pt x="1772447" y="1433346"/>
                    </a:lnTo>
                    <a:lnTo>
                      <a:pt x="1773878" y="1433029"/>
                    </a:lnTo>
                    <a:lnTo>
                      <a:pt x="1776580" y="1425557"/>
                    </a:lnTo>
                    <a:lnTo>
                      <a:pt x="1778488" y="1421582"/>
                    </a:lnTo>
                    <a:lnTo>
                      <a:pt x="1780873" y="1417449"/>
                    </a:lnTo>
                    <a:lnTo>
                      <a:pt x="1781668" y="1415223"/>
                    </a:lnTo>
                    <a:lnTo>
                      <a:pt x="1781032" y="1414905"/>
                    </a:lnTo>
                    <a:lnTo>
                      <a:pt x="1780714" y="1414269"/>
                    </a:lnTo>
                    <a:lnTo>
                      <a:pt x="1780714" y="1413156"/>
                    </a:lnTo>
                    <a:cubicBezTo>
                      <a:pt x="1780714" y="1413156"/>
                      <a:pt x="1780078" y="1411090"/>
                      <a:pt x="1780078" y="1411090"/>
                    </a:cubicBezTo>
                    <a:lnTo>
                      <a:pt x="1779124" y="1410454"/>
                    </a:lnTo>
                    <a:lnTo>
                      <a:pt x="1776739" y="1409818"/>
                    </a:lnTo>
                    <a:lnTo>
                      <a:pt x="1776104" y="1409023"/>
                    </a:lnTo>
                    <a:lnTo>
                      <a:pt x="1775467" y="1407115"/>
                    </a:lnTo>
                    <a:lnTo>
                      <a:pt x="1774513" y="1406320"/>
                    </a:lnTo>
                    <a:lnTo>
                      <a:pt x="1772924" y="1405843"/>
                    </a:lnTo>
                    <a:lnTo>
                      <a:pt x="1771970" y="1405048"/>
                    </a:lnTo>
                    <a:lnTo>
                      <a:pt x="1771493" y="1403936"/>
                    </a:lnTo>
                    <a:lnTo>
                      <a:pt x="1771175" y="1403936"/>
                    </a:lnTo>
                    <a:cubicBezTo>
                      <a:pt x="1771175" y="1403936"/>
                      <a:pt x="1770222" y="1409341"/>
                      <a:pt x="1770222" y="1409341"/>
                    </a:cubicBezTo>
                    <a:lnTo>
                      <a:pt x="1769267" y="1412838"/>
                    </a:lnTo>
                    <a:lnTo>
                      <a:pt x="1767677" y="1416972"/>
                    </a:lnTo>
                    <a:lnTo>
                      <a:pt x="1765770" y="1419674"/>
                    </a:lnTo>
                    <a:lnTo>
                      <a:pt x="1763544" y="1420946"/>
                    </a:lnTo>
                    <a:lnTo>
                      <a:pt x="1763067" y="1420469"/>
                    </a:lnTo>
                    <a:lnTo>
                      <a:pt x="1764339" y="1418244"/>
                    </a:lnTo>
                    <a:lnTo>
                      <a:pt x="1765292" y="1415541"/>
                    </a:lnTo>
                    <a:lnTo>
                      <a:pt x="1766564" y="1410136"/>
                    </a:lnTo>
                    <a:lnTo>
                      <a:pt x="1766564" y="1407433"/>
                    </a:lnTo>
                    <a:cubicBezTo>
                      <a:pt x="1766564" y="1407433"/>
                      <a:pt x="1766088" y="1406479"/>
                      <a:pt x="1766088" y="1406479"/>
                    </a:cubicBezTo>
                    <a:lnTo>
                      <a:pt x="1765770" y="1406479"/>
                    </a:lnTo>
                    <a:cubicBezTo>
                      <a:pt x="1765770" y="1406479"/>
                      <a:pt x="1765451" y="1407115"/>
                      <a:pt x="1765451" y="1407115"/>
                    </a:cubicBezTo>
                    <a:lnTo>
                      <a:pt x="1765451" y="1409659"/>
                    </a:lnTo>
                    <a:cubicBezTo>
                      <a:pt x="1765451" y="1409659"/>
                      <a:pt x="1765134" y="1411885"/>
                      <a:pt x="1765134" y="1411885"/>
                    </a:cubicBezTo>
                    <a:lnTo>
                      <a:pt x="1764180" y="1415064"/>
                    </a:lnTo>
                    <a:lnTo>
                      <a:pt x="1761795" y="1418403"/>
                    </a:lnTo>
                    <a:lnTo>
                      <a:pt x="1756231" y="1423649"/>
                    </a:lnTo>
                    <a:lnTo>
                      <a:pt x="1750190" y="1430962"/>
                    </a:lnTo>
                    <a:lnTo>
                      <a:pt x="1750190" y="1431757"/>
                    </a:lnTo>
                    <a:cubicBezTo>
                      <a:pt x="1750190" y="1431757"/>
                      <a:pt x="1750507" y="1432552"/>
                      <a:pt x="1750507" y="1432552"/>
                    </a:cubicBezTo>
                    <a:lnTo>
                      <a:pt x="1752893" y="1433346"/>
                    </a:lnTo>
                    <a:lnTo>
                      <a:pt x="1756390" y="1430485"/>
                    </a:lnTo>
                    <a:lnTo>
                      <a:pt x="1762590" y="1423172"/>
                    </a:lnTo>
                    <a:lnTo>
                      <a:pt x="1763227" y="1422854"/>
                    </a:lnTo>
                    <a:lnTo>
                      <a:pt x="1764657" y="1423331"/>
                    </a:lnTo>
                    <a:lnTo>
                      <a:pt x="1764657" y="1424285"/>
                    </a:lnTo>
                    <a:cubicBezTo>
                      <a:pt x="1764657" y="1424285"/>
                      <a:pt x="1756867" y="1435890"/>
                      <a:pt x="1756867" y="1435890"/>
                    </a:cubicBezTo>
                    <a:lnTo>
                      <a:pt x="1761477" y="1433188"/>
                    </a:lnTo>
                    <a:lnTo>
                      <a:pt x="1763703" y="1433188"/>
                    </a:lnTo>
                    <a:cubicBezTo>
                      <a:pt x="1763703" y="1433188"/>
                      <a:pt x="1764657" y="1433188"/>
                      <a:pt x="1764657" y="1433188"/>
                    </a:cubicBezTo>
                    <a:lnTo>
                      <a:pt x="1765770" y="1432393"/>
                    </a:lnTo>
                    <a:lnTo>
                      <a:pt x="1767201" y="1430803"/>
                    </a:lnTo>
                    <a:lnTo>
                      <a:pt x="1772606" y="1421105"/>
                    </a:lnTo>
                    <a:lnTo>
                      <a:pt x="1773719" y="1419674"/>
                    </a:lnTo>
                    <a:lnTo>
                      <a:pt x="1774832" y="1420946"/>
                    </a:lnTo>
                    <a:lnTo>
                      <a:pt x="1774832" y="1421741"/>
                    </a:lnTo>
                    <a:cubicBezTo>
                      <a:pt x="1774832" y="1421741"/>
                      <a:pt x="1774832" y="1422695"/>
                      <a:pt x="1774832" y="1422695"/>
                    </a:cubicBezTo>
                    <a:lnTo>
                      <a:pt x="1771016" y="1431280"/>
                    </a:lnTo>
                    <a:close/>
                    <a:moveTo>
                      <a:pt x="1911235" y="1143529"/>
                    </a:moveTo>
                    <a:lnTo>
                      <a:pt x="1908214" y="1142099"/>
                    </a:lnTo>
                    <a:lnTo>
                      <a:pt x="1906465" y="1141781"/>
                    </a:lnTo>
                    <a:lnTo>
                      <a:pt x="1904876" y="1142099"/>
                    </a:lnTo>
                    <a:lnTo>
                      <a:pt x="1904876" y="1142735"/>
                    </a:lnTo>
                    <a:cubicBezTo>
                      <a:pt x="1904876" y="1142735"/>
                      <a:pt x="1908373" y="1144642"/>
                      <a:pt x="1908373" y="1144642"/>
                    </a:cubicBezTo>
                    <a:lnTo>
                      <a:pt x="1915368" y="1146709"/>
                    </a:lnTo>
                    <a:lnTo>
                      <a:pt x="1921092" y="1147186"/>
                    </a:lnTo>
                    <a:lnTo>
                      <a:pt x="1922681" y="1146868"/>
                    </a:lnTo>
                    <a:lnTo>
                      <a:pt x="1922999" y="1146073"/>
                    </a:lnTo>
                    <a:lnTo>
                      <a:pt x="1922205" y="1144801"/>
                    </a:lnTo>
                    <a:lnTo>
                      <a:pt x="1919501" y="1144006"/>
                    </a:lnTo>
                    <a:lnTo>
                      <a:pt x="1911235" y="1143370"/>
                    </a:lnTo>
                    <a:close/>
                    <a:moveTo>
                      <a:pt x="2168621" y="1190110"/>
                    </a:moveTo>
                    <a:lnTo>
                      <a:pt x="2168621" y="1191859"/>
                    </a:lnTo>
                    <a:cubicBezTo>
                      <a:pt x="2168621" y="1191859"/>
                      <a:pt x="2169733" y="1193926"/>
                      <a:pt x="2169733" y="1193926"/>
                    </a:cubicBezTo>
                    <a:lnTo>
                      <a:pt x="2178477" y="1198695"/>
                    </a:lnTo>
                    <a:lnTo>
                      <a:pt x="2179590" y="1199649"/>
                    </a:lnTo>
                    <a:lnTo>
                      <a:pt x="2182452" y="1200603"/>
                    </a:lnTo>
                    <a:lnTo>
                      <a:pt x="2184518" y="1202987"/>
                    </a:lnTo>
                    <a:lnTo>
                      <a:pt x="2185154" y="1202987"/>
                    </a:lnTo>
                    <a:cubicBezTo>
                      <a:pt x="2185154" y="1202987"/>
                      <a:pt x="2185790" y="1202669"/>
                      <a:pt x="2185790" y="1202669"/>
                    </a:cubicBezTo>
                    <a:lnTo>
                      <a:pt x="2187062" y="1200603"/>
                    </a:lnTo>
                    <a:lnTo>
                      <a:pt x="2188651" y="1199490"/>
                    </a:lnTo>
                    <a:lnTo>
                      <a:pt x="2189605" y="1198059"/>
                    </a:lnTo>
                    <a:lnTo>
                      <a:pt x="2189605" y="1195038"/>
                    </a:lnTo>
                    <a:cubicBezTo>
                      <a:pt x="2189605" y="1195038"/>
                      <a:pt x="2190401" y="1192654"/>
                      <a:pt x="2190401" y="1192654"/>
                    </a:cubicBezTo>
                    <a:lnTo>
                      <a:pt x="2187856" y="1190746"/>
                    </a:lnTo>
                    <a:lnTo>
                      <a:pt x="2186903" y="1189633"/>
                    </a:lnTo>
                    <a:lnTo>
                      <a:pt x="2182133" y="1188679"/>
                    </a:lnTo>
                    <a:lnTo>
                      <a:pt x="2177046" y="1188679"/>
                    </a:lnTo>
                    <a:cubicBezTo>
                      <a:pt x="2177046" y="1188679"/>
                      <a:pt x="2171323" y="1189474"/>
                      <a:pt x="2171323" y="1189474"/>
                    </a:cubicBezTo>
                    <a:lnTo>
                      <a:pt x="2168462" y="1190269"/>
                    </a:lnTo>
                    <a:close/>
                    <a:moveTo>
                      <a:pt x="2182928" y="1153068"/>
                    </a:moveTo>
                    <a:lnTo>
                      <a:pt x="2182133" y="1154181"/>
                    </a:lnTo>
                    <a:lnTo>
                      <a:pt x="2183723" y="1155771"/>
                    </a:lnTo>
                    <a:lnTo>
                      <a:pt x="2185630" y="1156407"/>
                    </a:lnTo>
                    <a:lnTo>
                      <a:pt x="2190718" y="1157361"/>
                    </a:lnTo>
                    <a:lnTo>
                      <a:pt x="2193898" y="1157043"/>
                    </a:lnTo>
                    <a:lnTo>
                      <a:pt x="2195805" y="1155930"/>
                    </a:lnTo>
                    <a:lnTo>
                      <a:pt x="2197554" y="1152750"/>
                    </a:lnTo>
                    <a:lnTo>
                      <a:pt x="2196283" y="1150525"/>
                    </a:lnTo>
                    <a:lnTo>
                      <a:pt x="2194851" y="1149889"/>
                    </a:lnTo>
                    <a:lnTo>
                      <a:pt x="2191514" y="1149889"/>
                    </a:lnTo>
                    <a:cubicBezTo>
                      <a:pt x="2191514" y="1149889"/>
                      <a:pt x="2185949" y="1149571"/>
                      <a:pt x="2185949" y="1149571"/>
                    </a:cubicBezTo>
                    <a:lnTo>
                      <a:pt x="2185154" y="1150207"/>
                    </a:lnTo>
                    <a:lnTo>
                      <a:pt x="2185154" y="1151001"/>
                    </a:lnTo>
                    <a:cubicBezTo>
                      <a:pt x="2185154" y="1151001"/>
                      <a:pt x="2185790" y="1151955"/>
                      <a:pt x="2185790" y="1151955"/>
                    </a:cubicBezTo>
                    <a:lnTo>
                      <a:pt x="2185313" y="1152432"/>
                    </a:lnTo>
                    <a:lnTo>
                      <a:pt x="2182769" y="1152909"/>
                    </a:lnTo>
                    <a:close/>
                    <a:moveTo>
                      <a:pt x="2291829" y="1427146"/>
                    </a:moveTo>
                    <a:lnTo>
                      <a:pt x="2296280" y="1427782"/>
                    </a:lnTo>
                    <a:lnTo>
                      <a:pt x="2295961" y="1426829"/>
                    </a:lnTo>
                    <a:lnTo>
                      <a:pt x="2297074" y="1425239"/>
                    </a:lnTo>
                    <a:lnTo>
                      <a:pt x="2296757" y="1424444"/>
                    </a:lnTo>
                    <a:lnTo>
                      <a:pt x="2294372" y="1423172"/>
                    </a:lnTo>
                    <a:lnTo>
                      <a:pt x="2293259" y="1422695"/>
                    </a:lnTo>
                    <a:lnTo>
                      <a:pt x="2291192" y="1423649"/>
                    </a:lnTo>
                    <a:lnTo>
                      <a:pt x="2290238" y="1424762"/>
                    </a:lnTo>
                    <a:lnTo>
                      <a:pt x="2290238" y="1425716"/>
                    </a:lnTo>
                    <a:cubicBezTo>
                      <a:pt x="2290238" y="1425716"/>
                      <a:pt x="2290238" y="1426351"/>
                      <a:pt x="2290238" y="1426351"/>
                    </a:cubicBezTo>
                    <a:lnTo>
                      <a:pt x="2291829" y="1426987"/>
                    </a:lnTo>
                    <a:close/>
                    <a:moveTo>
                      <a:pt x="2457643" y="1590258"/>
                    </a:moveTo>
                    <a:lnTo>
                      <a:pt x="2459550" y="1588668"/>
                    </a:lnTo>
                    <a:lnTo>
                      <a:pt x="2460186" y="1586124"/>
                    </a:lnTo>
                    <a:lnTo>
                      <a:pt x="2458119" y="1586601"/>
                    </a:lnTo>
                    <a:lnTo>
                      <a:pt x="2456530" y="1588350"/>
                    </a:lnTo>
                    <a:lnTo>
                      <a:pt x="2455893" y="1589781"/>
                    </a:lnTo>
                    <a:lnTo>
                      <a:pt x="2456211" y="1590258"/>
                    </a:lnTo>
                    <a:lnTo>
                      <a:pt x="2457643" y="1590258"/>
                    </a:lnTo>
                    <a:close/>
                    <a:moveTo>
                      <a:pt x="2489120" y="1677219"/>
                    </a:moveTo>
                    <a:lnTo>
                      <a:pt x="2490074" y="1677219"/>
                    </a:lnTo>
                    <a:cubicBezTo>
                      <a:pt x="2490074" y="1677219"/>
                      <a:pt x="2497546" y="1674357"/>
                      <a:pt x="2497546" y="1674357"/>
                    </a:cubicBezTo>
                    <a:lnTo>
                      <a:pt x="2496433" y="1673722"/>
                    </a:lnTo>
                    <a:lnTo>
                      <a:pt x="2494367" y="1671337"/>
                    </a:lnTo>
                    <a:lnTo>
                      <a:pt x="2493095" y="1671019"/>
                    </a:lnTo>
                    <a:lnTo>
                      <a:pt x="2491346" y="1673403"/>
                    </a:lnTo>
                    <a:lnTo>
                      <a:pt x="2489597" y="1672291"/>
                    </a:lnTo>
                    <a:lnTo>
                      <a:pt x="2489120" y="1672609"/>
                    </a:lnTo>
                    <a:lnTo>
                      <a:pt x="2488802" y="1674516"/>
                    </a:lnTo>
                    <a:lnTo>
                      <a:pt x="2488802" y="1676901"/>
                    </a:lnTo>
                    <a:cubicBezTo>
                      <a:pt x="2488802" y="1676901"/>
                      <a:pt x="2489438" y="1677219"/>
                      <a:pt x="2489438" y="1677219"/>
                    </a:cubicBezTo>
                    <a:close/>
                    <a:moveTo>
                      <a:pt x="2474176" y="1680716"/>
                    </a:moveTo>
                    <a:lnTo>
                      <a:pt x="2475448" y="1680239"/>
                    </a:lnTo>
                    <a:lnTo>
                      <a:pt x="2476402" y="1679445"/>
                    </a:lnTo>
                    <a:lnTo>
                      <a:pt x="2480853" y="1677219"/>
                    </a:lnTo>
                    <a:lnTo>
                      <a:pt x="2481330" y="1676106"/>
                    </a:lnTo>
                    <a:lnTo>
                      <a:pt x="2480694" y="1675629"/>
                    </a:lnTo>
                    <a:lnTo>
                      <a:pt x="2478945" y="1675947"/>
                    </a:lnTo>
                    <a:lnTo>
                      <a:pt x="2475607" y="1678173"/>
                    </a:lnTo>
                    <a:lnTo>
                      <a:pt x="2474653" y="1678173"/>
                    </a:lnTo>
                    <a:cubicBezTo>
                      <a:pt x="2474653" y="1678173"/>
                      <a:pt x="2474176" y="1677855"/>
                      <a:pt x="2474176" y="1677855"/>
                    </a:cubicBezTo>
                    <a:lnTo>
                      <a:pt x="2474176" y="1677219"/>
                    </a:lnTo>
                    <a:cubicBezTo>
                      <a:pt x="2474176" y="1677219"/>
                      <a:pt x="2473222" y="1676901"/>
                      <a:pt x="2473222" y="1676901"/>
                    </a:cubicBezTo>
                    <a:lnTo>
                      <a:pt x="2471950" y="1676901"/>
                    </a:lnTo>
                    <a:cubicBezTo>
                      <a:pt x="2471950" y="1676901"/>
                      <a:pt x="2471791" y="1677696"/>
                      <a:pt x="2471791" y="1677696"/>
                    </a:cubicBezTo>
                    <a:lnTo>
                      <a:pt x="2473063" y="1679922"/>
                    </a:lnTo>
                    <a:lnTo>
                      <a:pt x="2474017" y="1680557"/>
                    </a:lnTo>
                    <a:close/>
                    <a:moveTo>
                      <a:pt x="2271479" y="1363873"/>
                    </a:moveTo>
                    <a:lnTo>
                      <a:pt x="2270207" y="1364191"/>
                    </a:lnTo>
                    <a:lnTo>
                      <a:pt x="2268936" y="1364986"/>
                    </a:lnTo>
                    <a:lnTo>
                      <a:pt x="2267664" y="1364509"/>
                    </a:lnTo>
                    <a:lnTo>
                      <a:pt x="2267028" y="1364827"/>
                    </a:lnTo>
                    <a:lnTo>
                      <a:pt x="2267028" y="1365145"/>
                    </a:lnTo>
                    <a:cubicBezTo>
                      <a:pt x="2267028" y="1365145"/>
                      <a:pt x="2267982" y="1367371"/>
                      <a:pt x="2267982" y="1367371"/>
                    </a:cubicBezTo>
                    <a:lnTo>
                      <a:pt x="2273228" y="1370391"/>
                    </a:lnTo>
                    <a:lnTo>
                      <a:pt x="2277679" y="1370709"/>
                    </a:lnTo>
                    <a:lnTo>
                      <a:pt x="2277043" y="1366258"/>
                    </a:lnTo>
                    <a:lnTo>
                      <a:pt x="2274659" y="1364986"/>
                    </a:lnTo>
                    <a:lnTo>
                      <a:pt x="2271638" y="1364032"/>
                    </a:lnTo>
                    <a:close/>
                    <a:moveTo>
                      <a:pt x="2269890" y="958479"/>
                    </a:moveTo>
                    <a:lnTo>
                      <a:pt x="2275135" y="960387"/>
                    </a:lnTo>
                    <a:lnTo>
                      <a:pt x="2280700" y="964202"/>
                    </a:lnTo>
                    <a:lnTo>
                      <a:pt x="2282767" y="963725"/>
                    </a:lnTo>
                    <a:lnTo>
                      <a:pt x="2286900" y="961658"/>
                    </a:lnTo>
                    <a:lnTo>
                      <a:pt x="2286900" y="959751"/>
                    </a:lnTo>
                    <a:cubicBezTo>
                      <a:pt x="2286900" y="959751"/>
                      <a:pt x="2285628" y="957843"/>
                      <a:pt x="2285628" y="957843"/>
                    </a:cubicBezTo>
                    <a:lnTo>
                      <a:pt x="2281017" y="953551"/>
                    </a:lnTo>
                    <a:lnTo>
                      <a:pt x="2272115" y="946079"/>
                    </a:lnTo>
                    <a:lnTo>
                      <a:pt x="2267982" y="941786"/>
                    </a:lnTo>
                    <a:lnTo>
                      <a:pt x="2263530" y="940514"/>
                    </a:lnTo>
                    <a:lnTo>
                      <a:pt x="2256217" y="947351"/>
                    </a:lnTo>
                    <a:lnTo>
                      <a:pt x="2249858" y="946238"/>
                    </a:lnTo>
                    <a:lnTo>
                      <a:pt x="2246838" y="944966"/>
                    </a:lnTo>
                    <a:lnTo>
                      <a:pt x="2245247" y="946079"/>
                    </a:lnTo>
                    <a:lnTo>
                      <a:pt x="2243340" y="946079"/>
                    </a:lnTo>
                    <a:cubicBezTo>
                      <a:pt x="2243340" y="946079"/>
                      <a:pt x="2239683" y="945284"/>
                      <a:pt x="2239683" y="945284"/>
                    </a:cubicBezTo>
                    <a:lnTo>
                      <a:pt x="2234437" y="946556"/>
                    </a:lnTo>
                    <a:lnTo>
                      <a:pt x="2225058" y="949576"/>
                    </a:lnTo>
                    <a:lnTo>
                      <a:pt x="2220289" y="951643"/>
                    </a:lnTo>
                    <a:lnTo>
                      <a:pt x="2218380" y="951643"/>
                    </a:lnTo>
                    <a:cubicBezTo>
                      <a:pt x="2218380" y="951643"/>
                      <a:pt x="2229668" y="943217"/>
                      <a:pt x="2229668" y="943217"/>
                    </a:cubicBezTo>
                    <a:lnTo>
                      <a:pt x="2231099" y="941786"/>
                    </a:lnTo>
                    <a:lnTo>
                      <a:pt x="2231735" y="939720"/>
                    </a:lnTo>
                    <a:lnTo>
                      <a:pt x="2232847" y="937335"/>
                    </a:lnTo>
                    <a:lnTo>
                      <a:pt x="2233801" y="934473"/>
                    </a:lnTo>
                    <a:lnTo>
                      <a:pt x="2237298" y="931453"/>
                    </a:lnTo>
                    <a:lnTo>
                      <a:pt x="2229349" y="926524"/>
                    </a:lnTo>
                    <a:lnTo>
                      <a:pt x="2223467" y="925411"/>
                    </a:lnTo>
                    <a:lnTo>
                      <a:pt x="2221401" y="924458"/>
                    </a:lnTo>
                    <a:lnTo>
                      <a:pt x="2219016" y="926047"/>
                    </a:lnTo>
                    <a:lnTo>
                      <a:pt x="2214724" y="927478"/>
                    </a:lnTo>
                    <a:lnTo>
                      <a:pt x="2214405" y="930022"/>
                    </a:lnTo>
                    <a:lnTo>
                      <a:pt x="2207888" y="930022"/>
                    </a:lnTo>
                    <a:cubicBezTo>
                      <a:pt x="2207888" y="930022"/>
                      <a:pt x="2204232" y="930340"/>
                      <a:pt x="2204232" y="930340"/>
                    </a:cubicBezTo>
                    <a:lnTo>
                      <a:pt x="2199462" y="930340"/>
                    </a:lnTo>
                    <a:cubicBezTo>
                      <a:pt x="2199462" y="930340"/>
                      <a:pt x="2198826" y="928273"/>
                      <a:pt x="2198826" y="928273"/>
                    </a:cubicBezTo>
                    <a:lnTo>
                      <a:pt x="2192626" y="927637"/>
                    </a:lnTo>
                    <a:lnTo>
                      <a:pt x="2189447" y="925888"/>
                    </a:lnTo>
                    <a:lnTo>
                      <a:pt x="2192944" y="925888"/>
                    </a:lnTo>
                    <a:cubicBezTo>
                      <a:pt x="2192944" y="925888"/>
                      <a:pt x="2196124" y="926365"/>
                      <a:pt x="2196124" y="926365"/>
                    </a:cubicBezTo>
                    <a:lnTo>
                      <a:pt x="2200893" y="925730"/>
                    </a:lnTo>
                    <a:lnTo>
                      <a:pt x="2209319" y="926047"/>
                    </a:lnTo>
                    <a:lnTo>
                      <a:pt x="2207252" y="918734"/>
                    </a:lnTo>
                    <a:lnTo>
                      <a:pt x="2213770" y="915237"/>
                    </a:lnTo>
                    <a:lnTo>
                      <a:pt x="2208842" y="910945"/>
                    </a:lnTo>
                    <a:lnTo>
                      <a:pt x="2204867" y="912534"/>
                    </a:lnTo>
                    <a:lnTo>
                      <a:pt x="2198031" y="906811"/>
                    </a:lnTo>
                    <a:lnTo>
                      <a:pt x="2194216" y="903155"/>
                    </a:lnTo>
                    <a:lnTo>
                      <a:pt x="2191036" y="901724"/>
                    </a:lnTo>
                    <a:lnTo>
                      <a:pt x="2185472" y="904426"/>
                    </a:lnTo>
                    <a:lnTo>
                      <a:pt x="2179908" y="904426"/>
                    </a:lnTo>
                    <a:cubicBezTo>
                      <a:pt x="2179908" y="904426"/>
                      <a:pt x="2178477" y="902519"/>
                      <a:pt x="2178477" y="902519"/>
                    </a:cubicBezTo>
                    <a:lnTo>
                      <a:pt x="2179748" y="899180"/>
                    </a:lnTo>
                    <a:lnTo>
                      <a:pt x="2181815" y="896796"/>
                    </a:lnTo>
                    <a:lnTo>
                      <a:pt x="2184518" y="895524"/>
                    </a:lnTo>
                    <a:lnTo>
                      <a:pt x="2185313" y="894252"/>
                    </a:lnTo>
                    <a:lnTo>
                      <a:pt x="2182769" y="892185"/>
                    </a:lnTo>
                    <a:lnTo>
                      <a:pt x="2181180" y="891549"/>
                    </a:lnTo>
                    <a:lnTo>
                      <a:pt x="2178635" y="892344"/>
                    </a:lnTo>
                    <a:lnTo>
                      <a:pt x="2171799" y="896636"/>
                    </a:lnTo>
                    <a:lnTo>
                      <a:pt x="2168462" y="899657"/>
                    </a:lnTo>
                    <a:lnTo>
                      <a:pt x="2167667" y="902042"/>
                    </a:lnTo>
                    <a:lnTo>
                      <a:pt x="2168462" y="907447"/>
                    </a:lnTo>
                    <a:lnTo>
                      <a:pt x="2169256" y="909673"/>
                    </a:lnTo>
                    <a:lnTo>
                      <a:pt x="2168779" y="909991"/>
                    </a:lnTo>
                    <a:lnTo>
                      <a:pt x="2164804" y="905539"/>
                    </a:lnTo>
                    <a:lnTo>
                      <a:pt x="2164487" y="903949"/>
                    </a:lnTo>
                    <a:lnTo>
                      <a:pt x="2166236" y="897272"/>
                    </a:lnTo>
                    <a:lnTo>
                      <a:pt x="2165758" y="895683"/>
                    </a:lnTo>
                    <a:lnTo>
                      <a:pt x="2164010" y="895047"/>
                    </a:lnTo>
                    <a:lnTo>
                      <a:pt x="2160194" y="895047"/>
                    </a:lnTo>
                    <a:cubicBezTo>
                      <a:pt x="2160194" y="895047"/>
                      <a:pt x="2158605" y="896318"/>
                      <a:pt x="2158605" y="896318"/>
                    </a:cubicBezTo>
                    <a:lnTo>
                      <a:pt x="2155584" y="898067"/>
                    </a:lnTo>
                    <a:lnTo>
                      <a:pt x="2152405" y="896318"/>
                    </a:lnTo>
                    <a:lnTo>
                      <a:pt x="2153358" y="892662"/>
                    </a:lnTo>
                    <a:lnTo>
                      <a:pt x="2153358" y="890754"/>
                    </a:lnTo>
                    <a:cubicBezTo>
                      <a:pt x="2153358" y="890754"/>
                      <a:pt x="2152086" y="890754"/>
                      <a:pt x="2152086" y="890754"/>
                    </a:cubicBezTo>
                    <a:lnTo>
                      <a:pt x="2145250" y="896160"/>
                    </a:lnTo>
                    <a:lnTo>
                      <a:pt x="2141912" y="901406"/>
                    </a:lnTo>
                    <a:lnTo>
                      <a:pt x="2140481" y="902519"/>
                    </a:lnTo>
                    <a:lnTo>
                      <a:pt x="2139050" y="902519"/>
                    </a:lnTo>
                    <a:cubicBezTo>
                      <a:pt x="2139050" y="902519"/>
                      <a:pt x="2136666" y="901565"/>
                      <a:pt x="2136666" y="901565"/>
                    </a:cubicBezTo>
                    <a:lnTo>
                      <a:pt x="2136666" y="901088"/>
                    </a:lnTo>
                    <a:cubicBezTo>
                      <a:pt x="2136666" y="901088"/>
                      <a:pt x="2139846" y="898862"/>
                      <a:pt x="2139846" y="898862"/>
                    </a:cubicBezTo>
                    <a:lnTo>
                      <a:pt x="2143820" y="892185"/>
                    </a:lnTo>
                    <a:lnTo>
                      <a:pt x="2144137" y="888052"/>
                    </a:lnTo>
                    <a:lnTo>
                      <a:pt x="2145728" y="880262"/>
                    </a:lnTo>
                    <a:lnTo>
                      <a:pt x="2136666" y="881693"/>
                    </a:lnTo>
                    <a:lnTo>
                      <a:pt x="2133804" y="883600"/>
                    </a:lnTo>
                    <a:lnTo>
                      <a:pt x="2134599" y="888529"/>
                    </a:lnTo>
                    <a:lnTo>
                      <a:pt x="2133009" y="892344"/>
                    </a:lnTo>
                    <a:lnTo>
                      <a:pt x="2132373" y="892662"/>
                    </a:lnTo>
                    <a:lnTo>
                      <a:pt x="2131897" y="888211"/>
                    </a:lnTo>
                    <a:lnTo>
                      <a:pt x="2131101" y="887734"/>
                    </a:lnTo>
                    <a:lnTo>
                      <a:pt x="2126173" y="891072"/>
                    </a:lnTo>
                    <a:lnTo>
                      <a:pt x="2125537" y="891072"/>
                    </a:lnTo>
                    <a:cubicBezTo>
                      <a:pt x="2125537" y="891072"/>
                      <a:pt x="2126014" y="889324"/>
                      <a:pt x="2126014" y="889324"/>
                    </a:cubicBezTo>
                    <a:lnTo>
                      <a:pt x="2128081" y="885349"/>
                    </a:lnTo>
                    <a:lnTo>
                      <a:pt x="2128081" y="883600"/>
                    </a:lnTo>
                    <a:cubicBezTo>
                      <a:pt x="2128081" y="883600"/>
                      <a:pt x="2126173" y="881216"/>
                      <a:pt x="2126173" y="881216"/>
                    </a:cubicBezTo>
                    <a:lnTo>
                      <a:pt x="2122358" y="878036"/>
                    </a:lnTo>
                    <a:lnTo>
                      <a:pt x="2123311" y="875651"/>
                    </a:lnTo>
                    <a:lnTo>
                      <a:pt x="2129988" y="873108"/>
                    </a:lnTo>
                    <a:lnTo>
                      <a:pt x="2131419" y="871995"/>
                    </a:lnTo>
                    <a:lnTo>
                      <a:pt x="2130625" y="871359"/>
                    </a:lnTo>
                    <a:lnTo>
                      <a:pt x="2127445" y="870723"/>
                    </a:lnTo>
                    <a:lnTo>
                      <a:pt x="2120132" y="871200"/>
                    </a:lnTo>
                    <a:lnTo>
                      <a:pt x="2117588" y="871200"/>
                    </a:lnTo>
                    <a:cubicBezTo>
                      <a:pt x="2117588" y="871200"/>
                      <a:pt x="2114249" y="869928"/>
                      <a:pt x="2114249" y="869928"/>
                    </a:cubicBezTo>
                    <a:lnTo>
                      <a:pt x="2110434" y="869451"/>
                    </a:lnTo>
                    <a:lnTo>
                      <a:pt x="2107254" y="867702"/>
                    </a:lnTo>
                    <a:lnTo>
                      <a:pt x="2104711" y="866908"/>
                    </a:lnTo>
                    <a:lnTo>
                      <a:pt x="2101531" y="866908"/>
                    </a:lnTo>
                    <a:cubicBezTo>
                      <a:pt x="2101531" y="866908"/>
                      <a:pt x="2098352" y="868338"/>
                      <a:pt x="2098352" y="868338"/>
                    </a:cubicBezTo>
                    <a:lnTo>
                      <a:pt x="2096603" y="868338"/>
                    </a:lnTo>
                    <a:cubicBezTo>
                      <a:pt x="2096603" y="868338"/>
                      <a:pt x="2093742" y="866908"/>
                      <a:pt x="2093742" y="866908"/>
                    </a:cubicBezTo>
                    <a:lnTo>
                      <a:pt x="2090562" y="863569"/>
                    </a:lnTo>
                    <a:lnTo>
                      <a:pt x="2090562" y="860390"/>
                    </a:lnTo>
                    <a:cubicBezTo>
                      <a:pt x="2090562" y="860390"/>
                      <a:pt x="2088813" y="859277"/>
                      <a:pt x="2088813" y="859277"/>
                    </a:cubicBezTo>
                    <a:lnTo>
                      <a:pt x="2085315" y="857846"/>
                    </a:lnTo>
                    <a:lnTo>
                      <a:pt x="2079433" y="857051"/>
                    </a:lnTo>
                    <a:lnTo>
                      <a:pt x="2069895" y="856574"/>
                    </a:lnTo>
                    <a:lnTo>
                      <a:pt x="2057018" y="851646"/>
                    </a:lnTo>
                    <a:lnTo>
                      <a:pt x="2056382" y="851010"/>
                    </a:lnTo>
                    <a:lnTo>
                      <a:pt x="2056699" y="850692"/>
                    </a:lnTo>
                    <a:lnTo>
                      <a:pt x="2059879" y="850692"/>
                    </a:lnTo>
                    <a:cubicBezTo>
                      <a:pt x="2059879" y="850692"/>
                      <a:pt x="2074028" y="854030"/>
                      <a:pt x="2074028" y="854030"/>
                    </a:cubicBezTo>
                    <a:lnTo>
                      <a:pt x="2075777" y="854030"/>
                    </a:lnTo>
                    <a:cubicBezTo>
                      <a:pt x="2075777" y="854030"/>
                      <a:pt x="2079274" y="852441"/>
                      <a:pt x="2079274" y="852441"/>
                    </a:cubicBezTo>
                    <a:lnTo>
                      <a:pt x="2081977" y="851964"/>
                    </a:lnTo>
                    <a:lnTo>
                      <a:pt x="2085634" y="852282"/>
                    </a:lnTo>
                    <a:lnTo>
                      <a:pt x="2094536" y="854825"/>
                    </a:lnTo>
                    <a:lnTo>
                      <a:pt x="2098352" y="855302"/>
                    </a:lnTo>
                    <a:lnTo>
                      <a:pt x="2100896" y="851328"/>
                    </a:lnTo>
                    <a:lnTo>
                      <a:pt x="2102167" y="847830"/>
                    </a:lnTo>
                    <a:lnTo>
                      <a:pt x="2102167" y="842584"/>
                    </a:lnTo>
                    <a:cubicBezTo>
                      <a:pt x="2102167" y="842584"/>
                      <a:pt x="2099783" y="841153"/>
                      <a:pt x="2099783" y="841153"/>
                    </a:cubicBezTo>
                    <a:lnTo>
                      <a:pt x="2091516" y="837815"/>
                    </a:lnTo>
                    <a:lnTo>
                      <a:pt x="2086269" y="836066"/>
                    </a:lnTo>
                    <a:lnTo>
                      <a:pt x="2083090" y="835748"/>
                    </a:lnTo>
                    <a:lnTo>
                      <a:pt x="2066556" y="840358"/>
                    </a:lnTo>
                    <a:lnTo>
                      <a:pt x="2065126" y="839404"/>
                    </a:lnTo>
                    <a:lnTo>
                      <a:pt x="2077208" y="833999"/>
                    </a:lnTo>
                    <a:lnTo>
                      <a:pt x="2083249" y="832727"/>
                    </a:lnTo>
                    <a:lnTo>
                      <a:pt x="2089290" y="834158"/>
                    </a:lnTo>
                    <a:lnTo>
                      <a:pt x="2096762" y="831932"/>
                    </a:lnTo>
                    <a:lnTo>
                      <a:pt x="2101691" y="834317"/>
                    </a:lnTo>
                    <a:lnTo>
                      <a:pt x="2106141" y="835748"/>
                    </a:lnTo>
                    <a:lnTo>
                      <a:pt x="2109639" y="836066"/>
                    </a:lnTo>
                    <a:lnTo>
                      <a:pt x="2113932" y="835112"/>
                    </a:lnTo>
                    <a:lnTo>
                      <a:pt x="2117429" y="835748"/>
                    </a:lnTo>
                    <a:lnTo>
                      <a:pt x="2129034" y="836702"/>
                    </a:lnTo>
                    <a:lnTo>
                      <a:pt x="2131738" y="835907"/>
                    </a:lnTo>
                    <a:lnTo>
                      <a:pt x="2132532" y="834794"/>
                    </a:lnTo>
                    <a:lnTo>
                      <a:pt x="2132532" y="831456"/>
                    </a:lnTo>
                    <a:cubicBezTo>
                      <a:pt x="2132532" y="831456"/>
                      <a:pt x="2132373" y="830025"/>
                      <a:pt x="2132373" y="830025"/>
                    </a:cubicBezTo>
                    <a:lnTo>
                      <a:pt x="2131419" y="828753"/>
                    </a:lnTo>
                    <a:lnTo>
                      <a:pt x="2129830" y="827481"/>
                    </a:lnTo>
                    <a:lnTo>
                      <a:pt x="2121722" y="823189"/>
                    </a:lnTo>
                    <a:lnTo>
                      <a:pt x="2116475" y="821281"/>
                    </a:lnTo>
                    <a:lnTo>
                      <a:pt x="2112978" y="820645"/>
                    </a:lnTo>
                    <a:lnTo>
                      <a:pt x="2102485" y="820327"/>
                    </a:lnTo>
                    <a:lnTo>
                      <a:pt x="2099624" y="820327"/>
                    </a:lnTo>
                    <a:cubicBezTo>
                      <a:pt x="2099624" y="820327"/>
                      <a:pt x="2097239" y="821281"/>
                      <a:pt x="2097239" y="821281"/>
                    </a:cubicBezTo>
                    <a:lnTo>
                      <a:pt x="2092947" y="820486"/>
                    </a:lnTo>
                    <a:lnTo>
                      <a:pt x="2079911" y="815240"/>
                    </a:lnTo>
                    <a:lnTo>
                      <a:pt x="2072121" y="815876"/>
                    </a:lnTo>
                    <a:lnTo>
                      <a:pt x="2063854" y="818260"/>
                    </a:lnTo>
                    <a:lnTo>
                      <a:pt x="2058766" y="818578"/>
                    </a:lnTo>
                    <a:lnTo>
                      <a:pt x="2059402" y="816829"/>
                    </a:lnTo>
                    <a:lnTo>
                      <a:pt x="2062422" y="815399"/>
                    </a:lnTo>
                    <a:lnTo>
                      <a:pt x="2070690" y="812855"/>
                    </a:lnTo>
                    <a:lnTo>
                      <a:pt x="2075459" y="811901"/>
                    </a:lnTo>
                    <a:lnTo>
                      <a:pt x="2084044" y="811901"/>
                    </a:lnTo>
                    <a:cubicBezTo>
                      <a:pt x="2084044" y="811901"/>
                      <a:pt x="2086428" y="810788"/>
                      <a:pt x="2086428" y="810788"/>
                    </a:cubicBezTo>
                    <a:lnTo>
                      <a:pt x="2087700" y="808881"/>
                    </a:lnTo>
                    <a:lnTo>
                      <a:pt x="2089449" y="807291"/>
                    </a:lnTo>
                    <a:lnTo>
                      <a:pt x="2091675" y="806019"/>
                    </a:lnTo>
                    <a:lnTo>
                      <a:pt x="2094377" y="805224"/>
                    </a:lnTo>
                    <a:lnTo>
                      <a:pt x="2100578" y="804906"/>
                    </a:lnTo>
                    <a:lnTo>
                      <a:pt x="2114090" y="807768"/>
                    </a:lnTo>
                    <a:lnTo>
                      <a:pt x="2116316" y="807768"/>
                    </a:lnTo>
                    <a:cubicBezTo>
                      <a:pt x="2116316" y="807768"/>
                      <a:pt x="2117429" y="807291"/>
                      <a:pt x="2117429" y="807291"/>
                    </a:cubicBezTo>
                    <a:lnTo>
                      <a:pt x="2118224" y="806019"/>
                    </a:lnTo>
                    <a:lnTo>
                      <a:pt x="2118860" y="803793"/>
                    </a:lnTo>
                    <a:lnTo>
                      <a:pt x="2118224" y="800614"/>
                    </a:lnTo>
                    <a:lnTo>
                      <a:pt x="2114727" y="793460"/>
                    </a:lnTo>
                    <a:lnTo>
                      <a:pt x="2113455" y="791552"/>
                    </a:lnTo>
                    <a:lnTo>
                      <a:pt x="2103280" y="782013"/>
                    </a:lnTo>
                    <a:lnTo>
                      <a:pt x="2099306" y="778834"/>
                    </a:lnTo>
                    <a:lnTo>
                      <a:pt x="2093423" y="776926"/>
                    </a:lnTo>
                    <a:lnTo>
                      <a:pt x="2091675" y="776926"/>
                    </a:lnTo>
                    <a:cubicBezTo>
                      <a:pt x="2091675" y="776926"/>
                      <a:pt x="2089290" y="778834"/>
                      <a:pt x="2089290" y="778834"/>
                    </a:cubicBezTo>
                    <a:lnTo>
                      <a:pt x="2087065" y="781536"/>
                    </a:lnTo>
                    <a:lnTo>
                      <a:pt x="2085793" y="784080"/>
                    </a:lnTo>
                    <a:lnTo>
                      <a:pt x="2086111" y="785034"/>
                    </a:lnTo>
                    <a:lnTo>
                      <a:pt x="2089290" y="786624"/>
                    </a:lnTo>
                    <a:lnTo>
                      <a:pt x="2088654" y="787419"/>
                    </a:lnTo>
                    <a:lnTo>
                      <a:pt x="2086587" y="788690"/>
                    </a:lnTo>
                    <a:lnTo>
                      <a:pt x="2084044" y="789485"/>
                    </a:lnTo>
                    <a:lnTo>
                      <a:pt x="2081183" y="789803"/>
                    </a:lnTo>
                    <a:lnTo>
                      <a:pt x="2078638" y="791552"/>
                    </a:lnTo>
                    <a:lnTo>
                      <a:pt x="2076413" y="794731"/>
                    </a:lnTo>
                    <a:lnTo>
                      <a:pt x="2073869" y="796162"/>
                    </a:lnTo>
                    <a:lnTo>
                      <a:pt x="2069417" y="795526"/>
                    </a:lnTo>
                    <a:lnTo>
                      <a:pt x="2066239" y="794255"/>
                    </a:lnTo>
                    <a:lnTo>
                      <a:pt x="2071167" y="789008"/>
                    </a:lnTo>
                    <a:lnTo>
                      <a:pt x="2072916" y="787895"/>
                    </a:lnTo>
                    <a:lnTo>
                      <a:pt x="2074505" y="785670"/>
                    </a:lnTo>
                    <a:lnTo>
                      <a:pt x="2074188" y="783921"/>
                    </a:lnTo>
                    <a:lnTo>
                      <a:pt x="2073710" y="782967"/>
                    </a:lnTo>
                    <a:lnTo>
                      <a:pt x="2072916" y="782967"/>
                    </a:lnTo>
                    <a:cubicBezTo>
                      <a:pt x="2072916" y="782967"/>
                      <a:pt x="2068941" y="782490"/>
                      <a:pt x="2068941" y="782490"/>
                    </a:cubicBezTo>
                    <a:lnTo>
                      <a:pt x="2059561" y="783603"/>
                    </a:lnTo>
                    <a:lnTo>
                      <a:pt x="2052725" y="784875"/>
                    </a:lnTo>
                    <a:lnTo>
                      <a:pt x="2048433" y="786465"/>
                    </a:lnTo>
                    <a:lnTo>
                      <a:pt x="2043822" y="790757"/>
                    </a:lnTo>
                    <a:lnTo>
                      <a:pt x="2040484" y="791711"/>
                    </a:lnTo>
                    <a:lnTo>
                      <a:pt x="2036351" y="791075"/>
                    </a:lnTo>
                    <a:lnTo>
                      <a:pt x="2036351" y="789644"/>
                    </a:lnTo>
                    <a:cubicBezTo>
                      <a:pt x="2036351" y="789644"/>
                      <a:pt x="2046684" y="783603"/>
                      <a:pt x="2046684" y="783603"/>
                    </a:cubicBezTo>
                    <a:lnTo>
                      <a:pt x="2054315" y="780265"/>
                    </a:lnTo>
                    <a:lnTo>
                      <a:pt x="2058290" y="778993"/>
                    </a:lnTo>
                    <a:lnTo>
                      <a:pt x="2064648" y="778357"/>
                    </a:lnTo>
                    <a:lnTo>
                      <a:pt x="2071484" y="777085"/>
                    </a:lnTo>
                    <a:lnTo>
                      <a:pt x="2072916" y="776608"/>
                    </a:lnTo>
                    <a:lnTo>
                      <a:pt x="2077208" y="773587"/>
                    </a:lnTo>
                    <a:lnTo>
                      <a:pt x="2079592" y="772475"/>
                    </a:lnTo>
                    <a:lnTo>
                      <a:pt x="2081818" y="771998"/>
                    </a:lnTo>
                    <a:lnTo>
                      <a:pt x="2083726" y="770726"/>
                    </a:lnTo>
                    <a:lnTo>
                      <a:pt x="2085315" y="768659"/>
                    </a:lnTo>
                    <a:lnTo>
                      <a:pt x="2085315" y="766433"/>
                    </a:lnTo>
                    <a:cubicBezTo>
                      <a:pt x="2085315" y="766433"/>
                      <a:pt x="2084203" y="764208"/>
                      <a:pt x="2084203" y="764208"/>
                    </a:cubicBezTo>
                    <a:lnTo>
                      <a:pt x="2082931" y="762618"/>
                    </a:lnTo>
                    <a:lnTo>
                      <a:pt x="2081500" y="761823"/>
                    </a:lnTo>
                    <a:lnTo>
                      <a:pt x="2070213" y="757849"/>
                    </a:lnTo>
                    <a:lnTo>
                      <a:pt x="2065126" y="755782"/>
                    </a:lnTo>
                    <a:lnTo>
                      <a:pt x="2062105" y="753874"/>
                    </a:lnTo>
                    <a:lnTo>
                      <a:pt x="2058607" y="752920"/>
                    </a:lnTo>
                    <a:lnTo>
                      <a:pt x="2055586" y="752602"/>
                    </a:lnTo>
                    <a:lnTo>
                      <a:pt x="2050817" y="753238"/>
                    </a:lnTo>
                    <a:lnTo>
                      <a:pt x="2047002" y="752761"/>
                    </a:lnTo>
                    <a:lnTo>
                      <a:pt x="2044141" y="750218"/>
                    </a:lnTo>
                    <a:lnTo>
                      <a:pt x="2039689" y="749741"/>
                    </a:lnTo>
                    <a:lnTo>
                      <a:pt x="2035873" y="750536"/>
                    </a:lnTo>
                    <a:lnTo>
                      <a:pt x="2028561" y="752761"/>
                    </a:lnTo>
                    <a:lnTo>
                      <a:pt x="2022201" y="755305"/>
                    </a:lnTo>
                    <a:lnTo>
                      <a:pt x="2013934" y="760233"/>
                    </a:lnTo>
                    <a:lnTo>
                      <a:pt x="2010278" y="763572"/>
                    </a:lnTo>
                    <a:lnTo>
                      <a:pt x="2008370" y="766751"/>
                    </a:lnTo>
                    <a:lnTo>
                      <a:pt x="2000740" y="782808"/>
                    </a:lnTo>
                    <a:lnTo>
                      <a:pt x="1998036" y="786942"/>
                    </a:lnTo>
                    <a:lnTo>
                      <a:pt x="1997401" y="786942"/>
                    </a:lnTo>
                    <a:cubicBezTo>
                      <a:pt x="1997401" y="786942"/>
                      <a:pt x="2001694" y="771521"/>
                      <a:pt x="2001694" y="771521"/>
                    </a:cubicBezTo>
                    <a:lnTo>
                      <a:pt x="2001694" y="767546"/>
                    </a:lnTo>
                    <a:cubicBezTo>
                      <a:pt x="2001694" y="767546"/>
                      <a:pt x="2000422" y="765956"/>
                      <a:pt x="2000422" y="765956"/>
                    </a:cubicBezTo>
                    <a:lnTo>
                      <a:pt x="1998990" y="765003"/>
                    </a:lnTo>
                    <a:lnTo>
                      <a:pt x="1997560" y="765003"/>
                    </a:lnTo>
                    <a:cubicBezTo>
                      <a:pt x="1997560" y="765003"/>
                      <a:pt x="1996129" y="765162"/>
                      <a:pt x="1996129" y="765162"/>
                    </a:cubicBezTo>
                    <a:lnTo>
                      <a:pt x="1993586" y="767228"/>
                    </a:lnTo>
                    <a:lnTo>
                      <a:pt x="1990247" y="771839"/>
                    </a:lnTo>
                    <a:lnTo>
                      <a:pt x="1988975" y="772952"/>
                    </a:lnTo>
                    <a:lnTo>
                      <a:pt x="1987703" y="772952"/>
                    </a:lnTo>
                    <a:cubicBezTo>
                      <a:pt x="1987703" y="772952"/>
                      <a:pt x="1984365" y="771044"/>
                      <a:pt x="1984365" y="771044"/>
                    </a:cubicBezTo>
                    <a:lnTo>
                      <a:pt x="1986908" y="769772"/>
                    </a:lnTo>
                    <a:lnTo>
                      <a:pt x="1988975" y="768182"/>
                    </a:lnTo>
                    <a:lnTo>
                      <a:pt x="1991041" y="765797"/>
                    </a:lnTo>
                    <a:lnTo>
                      <a:pt x="1993108" y="764049"/>
                    </a:lnTo>
                    <a:lnTo>
                      <a:pt x="1998990" y="761982"/>
                    </a:lnTo>
                    <a:lnTo>
                      <a:pt x="2004396" y="760710"/>
                    </a:lnTo>
                    <a:lnTo>
                      <a:pt x="2009324" y="758326"/>
                    </a:lnTo>
                    <a:lnTo>
                      <a:pt x="2016796" y="752125"/>
                    </a:lnTo>
                    <a:lnTo>
                      <a:pt x="2019816" y="747992"/>
                    </a:lnTo>
                    <a:lnTo>
                      <a:pt x="2020294" y="746402"/>
                    </a:lnTo>
                    <a:lnTo>
                      <a:pt x="2020294" y="740997"/>
                    </a:lnTo>
                    <a:cubicBezTo>
                      <a:pt x="2020294" y="740997"/>
                      <a:pt x="2019340" y="738612"/>
                      <a:pt x="2019340" y="738612"/>
                    </a:cubicBezTo>
                    <a:lnTo>
                      <a:pt x="2015842" y="735910"/>
                    </a:lnTo>
                    <a:lnTo>
                      <a:pt x="2014888" y="735592"/>
                    </a:lnTo>
                    <a:lnTo>
                      <a:pt x="2013140" y="736069"/>
                    </a:lnTo>
                    <a:lnTo>
                      <a:pt x="2008689" y="738612"/>
                    </a:lnTo>
                    <a:lnTo>
                      <a:pt x="2004714" y="742428"/>
                    </a:lnTo>
                    <a:lnTo>
                      <a:pt x="1999468" y="742428"/>
                    </a:lnTo>
                    <a:cubicBezTo>
                      <a:pt x="1999468" y="742428"/>
                      <a:pt x="1988816" y="738771"/>
                      <a:pt x="1988816" y="738771"/>
                    </a:cubicBezTo>
                    <a:lnTo>
                      <a:pt x="1981185" y="740520"/>
                    </a:lnTo>
                    <a:lnTo>
                      <a:pt x="1977210" y="744335"/>
                    </a:lnTo>
                    <a:lnTo>
                      <a:pt x="1975144" y="747992"/>
                    </a:lnTo>
                    <a:lnTo>
                      <a:pt x="1972600" y="749900"/>
                    </a:lnTo>
                    <a:lnTo>
                      <a:pt x="1963379" y="749900"/>
                    </a:lnTo>
                    <a:cubicBezTo>
                      <a:pt x="1963379" y="749900"/>
                      <a:pt x="1964333" y="748946"/>
                      <a:pt x="1964333" y="748946"/>
                    </a:cubicBezTo>
                    <a:lnTo>
                      <a:pt x="1968626" y="747197"/>
                    </a:lnTo>
                    <a:lnTo>
                      <a:pt x="1972919" y="744335"/>
                    </a:lnTo>
                    <a:lnTo>
                      <a:pt x="1980708" y="737658"/>
                    </a:lnTo>
                    <a:lnTo>
                      <a:pt x="1983252" y="736069"/>
                    </a:lnTo>
                    <a:lnTo>
                      <a:pt x="1985637" y="735592"/>
                    </a:lnTo>
                    <a:lnTo>
                      <a:pt x="1993267" y="736546"/>
                    </a:lnTo>
                    <a:lnTo>
                      <a:pt x="1996129" y="735592"/>
                    </a:lnTo>
                    <a:lnTo>
                      <a:pt x="1998990" y="733366"/>
                    </a:lnTo>
                    <a:lnTo>
                      <a:pt x="2004078" y="728438"/>
                    </a:lnTo>
                    <a:lnTo>
                      <a:pt x="2005032" y="726371"/>
                    </a:lnTo>
                    <a:lnTo>
                      <a:pt x="2003759" y="723191"/>
                    </a:lnTo>
                    <a:lnTo>
                      <a:pt x="2002965" y="721920"/>
                    </a:lnTo>
                    <a:lnTo>
                      <a:pt x="2000740" y="719694"/>
                    </a:lnTo>
                    <a:lnTo>
                      <a:pt x="1997083" y="716514"/>
                    </a:lnTo>
                    <a:lnTo>
                      <a:pt x="1991836" y="713653"/>
                    </a:lnTo>
                    <a:lnTo>
                      <a:pt x="1985159" y="711268"/>
                    </a:lnTo>
                    <a:lnTo>
                      <a:pt x="1978164" y="709519"/>
                    </a:lnTo>
                    <a:lnTo>
                      <a:pt x="1971010" y="708565"/>
                    </a:lnTo>
                    <a:lnTo>
                      <a:pt x="1966559" y="708247"/>
                    </a:lnTo>
                    <a:lnTo>
                      <a:pt x="1964811" y="708724"/>
                    </a:lnTo>
                    <a:lnTo>
                      <a:pt x="1961313" y="706976"/>
                    </a:lnTo>
                    <a:lnTo>
                      <a:pt x="1955590" y="704909"/>
                    </a:lnTo>
                    <a:lnTo>
                      <a:pt x="1947482" y="710950"/>
                    </a:lnTo>
                    <a:lnTo>
                      <a:pt x="1944779" y="712381"/>
                    </a:lnTo>
                    <a:lnTo>
                      <a:pt x="1943825" y="715242"/>
                    </a:lnTo>
                    <a:lnTo>
                      <a:pt x="1947163" y="722397"/>
                    </a:lnTo>
                    <a:lnTo>
                      <a:pt x="1947482" y="725894"/>
                    </a:lnTo>
                    <a:lnTo>
                      <a:pt x="1945097" y="723827"/>
                    </a:lnTo>
                    <a:lnTo>
                      <a:pt x="1941281" y="721125"/>
                    </a:lnTo>
                    <a:lnTo>
                      <a:pt x="1938897" y="715560"/>
                    </a:lnTo>
                    <a:lnTo>
                      <a:pt x="1934923" y="713176"/>
                    </a:lnTo>
                    <a:lnTo>
                      <a:pt x="1932378" y="709837"/>
                    </a:lnTo>
                    <a:lnTo>
                      <a:pt x="1928404" y="713494"/>
                    </a:lnTo>
                    <a:lnTo>
                      <a:pt x="1924907" y="715878"/>
                    </a:lnTo>
                    <a:lnTo>
                      <a:pt x="1922363" y="718263"/>
                    </a:lnTo>
                    <a:lnTo>
                      <a:pt x="1918547" y="719376"/>
                    </a:lnTo>
                    <a:lnTo>
                      <a:pt x="1927928" y="709042"/>
                    </a:lnTo>
                    <a:lnTo>
                      <a:pt x="1932378" y="702683"/>
                    </a:lnTo>
                    <a:lnTo>
                      <a:pt x="1932378" y="701252"/>
                    </a:lnTo>
                    <a:cubicBezTo>
                      <a:pt x="1932378" y="701252"/>
                      <a:pt x="1929517" y="699981"/>
                      <a:pt x="1929517" y="699981"/>
                    </a:cubicBezTo>
                    <a:lnTo>
                      <a:pt x="1928087" y="699981"/>
                    </a:lnTo>
                    <a:cubicBezTo>
                      <a:pt x="1928087" y="699981"/>
                      <a:pt x="1924430" y="701093"/>
                      <a:pt x="1924430" y="701093"/>
                    </a:cubicBezTo>
                    <a:lnTo>
                      <a:pt x="1920138" y="704750"/>
                    </a:lnTo>
                    <a:lnTo>
                      <a:pt x="1912506" y="705227"/>
                    </a:lnTo>
                    <a:lnTo>
                      <a:pt x="1910122" y="706499"/>
                    </a:lnTo>
                    <a:lnTo>
                      <a:pt x="1906942" y="709837"/>
                    </a:lnTo>
                    <a:lnTo>
                      <a:pt x="1904240" y="716037"/>
                    </a:lnTo>
                    <a:lnTo>
                      <a:pt x="1902491" y="723032"/>
                    </a:lnTo>
                    <a:lnTo>
                      <a:pt x="1895655" y="729391"/>
                    </a:lnTo>
                    <a:lnTo>
                      <a:pt x="1894542" y="728756"/>
                    </a:lnTo>
                    <a:lnTo>
                      <a:pt x="1897562" y="724304"/>
                    </a:lnTo>
                    <a:lnTo>
                      <a:pt x="1900106" y="719376"/>
                    </a:lnTo>
                    <a:lnTo>
                      <a:pt x="1900106" y="716991"/>
                    </a:lnTo>
                    <a:cubicBezTo>
                      <a:pt x="1900106" y="716991"/>
                      <a:pt x="1899312" y="714130"/>
                      <a:pt x="1899312" y="714130"/>
                    </a:cubicBezTo>
                    <a:lnTo>
                      <a:pt x="1900424" y="710632"/>
                    </a:lnTo>
                    <a:lnTo>
                      <a:pt x="1903922" y="706658"/>
                    </a:lnTo>
                    <a:lnTo>
                      <a:pt x="1903922" y="705068"/>
                    </a:lnTo>
                    <a:cubicBezTo>
                      <a:pt x="1903922" y="705068"/>
                      <a:pt x="1896608" y="705545"/>
                      <a:pt x="1896608" y="705545"/>
                    </a:cubicBezTo>
                    <a:lnTo>
                      <a:pt x="1889932" y="704273"/>
                    </a:lnTo>
                    <a:lnTo>
                      <a:pt x="1889613" y="703319"/>
                    </a:lnTo>
                    <a:lnTo>
                      <a:pt x="1898516" y="702365"/>
                    </a:lnTo>
                    <a:lnTo>
                      <a:pt x="1901537" y="701411"/>
                    </a:lnTo>
                    <a:lnTo>
                      <a:pt x="1906307" y="699027"/>
                    </a:lnTo>
                    <a:lnTo>
                      <a:pt x="1915050" y="696006"/>
                    </a:lnTo>
                    <a:lnTo>
                      <a:pt x="1916958" y="693304"/>
                    </a:lnTo>
                    <a:lnTo>
                      <a:pt x="1917912" y="690919"/>
                    </a:lnTo>
                    <a:lnTo>
                      <a:pt x="1917912" y="688693"/>
                    </a:lnTo>
                    <a:cubicBezTo>
                      <a:pt x="1917912" y="688693"/>
                      <a:pt x="1916322" y="685514"/>
                      <a:pt x="1916322" y="685514"/>
                    </a:cubicBezTo>
                    <a:lnTo>
                      <a:pt x="1915527" y="684878"/>
                    </a:lnTo>
                    <a:lnTo>
                      <a:pt x="1913143" y="684083"/>
                    </a:lnTo>
                    <a:lnTo>
                      <a:pt x="1909009" y="683129"/>
                    </a:lnTo>
                    <a:lnTo>
                      <a:pt x="1903922" y="682493"/>
                    </a:lnTo>
                    <a:lnTo>
                      <a:pt x="1897880" y="682493"/>
                    </a:lnTo>
                    <a:cubicBezTo>
                      <a:pt x="1897880" y="682493"/>
                      <a:pt x="1890885" y="684242"/>
                      <a:pt x="1890885" y="684242"/>
                    </a:cubicBezTo>
                    <a:lnTo>
                      <a:pt x="1882777" y="688534"/>
                    </a:lnTo>
                    <a:lnTo>
                      <a:pt x="1877849" y="692032"/>
                    </a:lnTo>
                    <a:lnTo>
                      <a:pt x="1875147" y="696324"/>
                    </a:lnTo>
                    <a:lnTo>
                      <a:pt x="1871491" y="701252"/>
                    </a:lnTo>
                    <a:lnTo>
                      <a:pt x="1869265" y="703001"/>
                    </a:lnTo>
                    <a:lnTo>
                      <a:pt x="1868470" y="703001"/>
                    </a:lnTo>
                    <a:cubicBezTo>
                      <a:pt x="1868470" y="703001"/>
                      <a:pt x="1868787" y="702047"/>
                      <a:pt x="1868787" y="702047"/>
                    </a:cubicBezTo>
                    <a:lnTo>
                      <a:pt x="1872285" y="698232"/>
                    </a:lnTo>
                    <a:lnTo>
                      <a:pt x="1876419" y="691078"/>
                    </a:lnTo>
                    <a:lnTo>
                      <a:pt x="1879280" y="687262"/>
                    </a:lnTo>
                    <a:lnTo>
                      <a:pt x="1883572" y="685514"/>
                    </a:lnTo>
                    <a:lnTo>
                      <a:pt x="1893430" y="675498"/>
                    </a:lnTo>
                    <a:lnTo>
                      <a:pt x="1893747" y="673113"/>
                    </a:lnTo>
                    <a:lnTo>
                      <a:pt x="1892793" y="670252"/>
                    </a:lnTo>
                    <a:lnTo>
                      <a:pt x="1891363" y="667231"/>
                    </a:lnTo>
                    <a:lnTo>
                      <a:pt x="1889455" y="664210"/>
                    </a:lnTo>
                    <a:lnTo>
                      <a:pt x="1886275" y="661667"/>
                    </a:lnTo>
                    <a:lnTo>
                      <a:pt x="1874511" y="656738"/>
                    </a:lnTo>
                    <a:lnTo>
                      <a:pt x="1870854" y="656421"/>
                    </a:lnTo>
                    <a:lnTo>
                      <a:pt x="1867039" y="657216"/>
                    </a:lnTo>
                    <a:lnTo>
                      <a:pt x="1863700" y="657216"/>
                    </a:lnTo>
                    <a:cubicBezTo>
                      <a:pt x="1863700" y="657216"/>
                      <a:pt x="1860838" y="656738"/>
                      <a:pt x="1860838" y="656738"/>
                    </a:cubicBezTo>
                    <a:lnTo>
                      <a:pt x="1852730" y="653400"/>
                    </a:lnTo>
                    <a:lnTo>
                      <a:pt x="1846213" y="650061"/>
                    </a:lnTo>
                    <a:lnTo>
                      <a:pt x="1840649" y="648631"/>
                    </a:lnTo>
                    <a:lnTo>
                      <a:pt x="1830315" y="647836"/>
                    </a:lnTo>
                    <a:lnTo>
                      <a:pt x="1821412" y="647836"/>
                    </a:lnTo>
                    <a:cubicBezTo>
                      <a:pt x="1821412" y="647836"/>
                      <a:pt x="1816006" y="648472"/>
                      <a:pt x="1816006" y="648472"/>
                    </a:cubicBezTo>
                    <a:lnTo>
                      <a:pt x="1808853" y="650538"/>
                    </a:lnTo>
                    <a:lnTo>
                      <a:pt x="1798837" y="655308"/>
                    </a:lnTo>
                    <a:lnTo>
                      <a:pt x="1796771" y="656898"/>
                    </a:lnTo>
                    <a:lnTo>
                      <a:pt x="1795658" y="658487"/>
                    </a:lnTo>
                    <a:lnTo>
                      <a:pt x="1795022" y="660236"/>
                    </a:lnTo>
                    <a:lnTo>
                      <a:pt x="1795022" y="662303"/>
                    </a:lnTo>
                    <a:cubicBezTo>
                      <a:pt x="1795022" y="662303"/>
                      <a:pt x="1795817" y="664210"/>
                      <a:pt x="1795817" y="664210"/>
                    </a:cubicBezTo>
                    <a:lnTo>
                      <a:pt x="1800586" y="668344"/>
                    </a:lnTo>
                    <a:lnTo>
                      <a:pt x="1810920" y="671841"/>
                    </a:lnTo>
                    <a:lnTo>
                      <a:pt x="1817597" y="674862"/>
                    </a:lnTo>
                    <a:lnTo>
                      <a:pt x="1822207" y="675975"/>
                    </a:lnTo>
                    <a:lnTo>
                      <a:pt x="1822684" y="678201"/>
                    </a:lnTo>
                    <a:lnTo>
                      <a:pt x="1816643" y="678201"/>
                    </a:lnTo>
                    <a:cubicBezTo>
                      <a:pt x="1816643" y="678201"/>
                      <a:pt x="1805514" y="672636"/>
                      <a:pt x="1805514" y="672636"/>
                    </a:cubicBezTo>
                    <a:lnTo>
                      <a:pt x="1799950" y="672954"/>
                    </a:lnTo>
                    <a:lnTo>
                      <a:pt x="1796452" y="672636"/>
                    </a:lnTo>
                    <a:lnTo>
                      <a:pt x="1792002" y="669934"/>
                    </a:lnTo>
                    <a:lnTo>
                      <a:pt x="1788663" y="668662"/>
                    </a:lnTo>
                    <a:lnTo>
                      <a:pt x="1785165" y="673272"/>
                    </a:lnTo>
                    <a:lnTo>
                      <a:pt x="1783893" y="682175"/>
                    </a:lnTo>
                    <a:lnTo>
                      <a:pt x="1785960" y="685991"/>
                    </a:lnTo>
                    <a:lnTo>
                      <a:pt x="1788185" y="689170"/>
                    </a:lnTo>
                    <a:lnTo>
                      <a:pt x="1790729" y="691237"/>
                    </a:lnTo>
                    <a:lnTo>
                      <a:pt x="1791683" y="693304"/>
                    </a:lnTo>
                    <a:lnTo>
                      <a:pt x="1791683" y="694257"/>
                    </a:lnTo>
                    <a:cubicBezTo>
                      <a:pt x="1791683" y="694257"/>
                      <a:pt x="1790889" y="694257"/>
                      <a:pt x="1790889" y="694257"/>
                    </a:cubicBezTo>
                    <a:lnTo>
                      <a:pt x="1786278" y="691555"/>
                    </a:lnTo>
                    <a:lnTo>
                      <a:pt x="1779601" y="685514"/>
                    </a:lnTo>
                    <a:lnTo>
                      <a:pt x="1779282" y="682175"/>
                    </a:lnTo>
                    <a:lnTo>
                      <a:pt x="1779282" y="677724"/>
                    </a:lnTo>
                    <a:cubicBezTo>
                      <a:pt x="1779282" y="677724"/>
                      <a:pt x="1779760" y="673272"/>
                      <a:pt x="1779760" y="673272"/>
                    </a:cubicBezTo>
                    <a:lnTo>
                      <a:pt x="1774196" y="668821"/>
                    </a:lnTo>
                    <a:lnTo>
                      <a:pt x="1770539" y="666913"/>
                    </a:lnTo>
                    <a:lnTo>
                      <a:pt x="1767518" y="669775"/>
                    </a:lnTo>
                    <a:lnTo>
                      <a:pt x="1763067" y="671047"/>
                    </a:lnTo>
                    <a:lnTo>
                      <a:pt x="1761001" y="670093"/>
                    </a:lnTo>
                    <a:lnTo>
                      <a:pt x="1759888" y="667708"/>
                    </a:lnTo>
                    <a:lnTo>
                      <a:pt x="1757503" y="664369"/>
                    </a:lnTo>
                    <a:lnTo>
                      <a:pt x="1755913" y="663893"/>
                    </a:lnTo>
                    <a:lnTo>
                      <a:pt x="1753211" y="664846"/>
                    </a:lnTo>
                    <a:lnTo>
                      <a:pt x="1749872" y="666754"/>
                    </a:lnTo>
                    <a:lnTo>
                      <a:pt x="1749077" y="667549"/>
                    </a:lnTo>
                    <a:lnTo>
                      <a:pt x="1747805" y="670093"/>
                    </a:lnTo>
                    <a:lnTo>
                      <a:pt x="1748283" y="671841"/>
                    </a:lnTo>
                    <a:lnTo>
                      <a:pt x="1754165" y="678519"/>
                    </a:lnTo>
                    <a:lnTo>
                      <a:pt x="1752893" y="678519"/>
                    </a:lnTo>
                    <a:cubicBezTo>
                      <a:pt x="1752893" y="678519"/>
                      <a:pt x="1747487" y="676452"/>
                      <a:pt x="1747487" y="676452"/>
                    </a:cubicBezTo>
                    <a:lnTo>
                      <a:pt x="1745579" y="676770"/>
                    </a:lnTo>
                    <a:lnTo>
                      <a:pt x="1739697" y="679949"/>
                    </a:lnTo>
                    <a:lnTo>
                      <a:pt x="1730477" y="688534"/>
                    </a:lnTo>
                    <a:lnTo>
                      <a:pt x="1727774" y="691714"/>
                    </a:lnTo>
                    <a:lnTo>
                      <a:pt x="1726184" y="692668"/>
                    </a:lnTo>
                    <a:lnTo>
                      <a:pt x="1724277" y="692668"/>
                    </a:lnTo>
                    <a:cubicBezTo>
                      <a:pt x="1724277" y="692668"/>
                      <a:pt x="1723640" y="692350"/>
                      <a:pt x="1723640" y="692350"/>
                    </a:cubicBezTo>
                    <a:lnTo>
                      <a:pt x="1724277" y="691237"/>
                    </a:lnTo>
                    <a:lnTo>
                      <a:pt x="1724277" y="689488"/>
                    </a:lnTo>
                    <a:cubicBezTo>
                      <a:pt x="1724277" y="689488"/>
                      <a:pt x="1723799" y="687103"/>
                      <a:pt x="1723799" y="687103"/>
                    </a:cubicBezTo>
                    <a:lnTo>
                      <a:pt x="1723799" y="685355"/>
                    </a:lnTo>
                    <a:cubicBezTo>
                      <a:pt x="1723799" y="685355"/>
                      <a:pt x="1724436" y="684083"/>
                      <a:pt x="1724436" y="684083"/>
                    </a:cubicBezTo>
                    <a:lnTo>
                      <a:pt x="1725390" y="683288"/>
                    </a:lnTo>
                    <a:lnTo>
                      <a:pt x="1726661" y="682811"/>
                    </a:lnTo>
                    <a:lnTo>
                      <a:pt x="1729841" y="683129"/>
                    </a:lnTo>
                    <a:lnTo>
                      <a:pt x="1731113" y="682334"/>
                    </a:lnTo>
                    <a:lnTo>
                      <a:pt x="1724594" y="677565"/>
                    </a:lnTo>
                    <a:lnTo>
                      <a:pt x="1723958" y="676611"/>
                    </a:lnTo>
                    <a:lnTo>
                      <a:pt x="1727456" y="673908"/>
                    </a:lnTo>
                    <a:lnTo>
                      <a:pt x="1730794" y="669616"/>
                    </a:lnTo>
                    <a:lnTo>
                      <a:pt x="1733656" y="664846"/>
                    </a:lnTo>
                    <a:lnTo>
                      <a:pt x="1733656" y="663416"/>
                    </a:lnTo>
                    <a:cubicBezTo>
                      <a:pt x="1733656" y="663416"/>
                      <a:pt x="1729205" y="663098"/>
                      <a:pt x="1729205" y="663098"/>
                    </a:cubicBezTo>
                    <a:lnTo>
                      <a:pt x="1715374" y="672795"/>
                    </a:lnTo>
                    <a:lnTo>
                      <a:pt x="1715691" y="671047"/>
                    </a:lnTo>
                    <a:lnTo>
                      <a:pt x="1722369" y="664846"/>
                    </a:lnTo>
                    <a:lnTo>
                      <a:pt x="1731589" y="657692"/>
                    </a:lnTo>
                    <a:lnTo>
                      <a:pt x="1738743" y="651174"/>
                    </a:lnTo>
                    <a:lnTo>
                      <a:pt x="1741605" y="649108"/>
                    </a:lnTo>
                    <a:lnTo>
                      <a:pt x="1743036" y="647518"/>
                    </a:lnTo>
                    <a:lnTo>
                      <a:pt x="1743036" y="646246"/>
                    </a:lnTo>
                    <a:cubicBezTo>
                      <a:pt x="1743036" y="646246"/>
                      <a:pt x="1738584" y="643702"/>
                      <a:pt x="1738584" y="643702"/>
                    </a:cubicBezTo>
                    <a:lnTo>
                      <a:pt x="1736517" y="641477"/>
                    </a:lnTo>
                    <a:lnTo>
                      <a:pt x="1733974" y="637502"/>
                    </a:lnTo>
                    <a:lnTo>
                      <a:pt x="1733179" y="633687"/>
                    </a:lnTo>
                    <a:lnTo>
                      <a:pt x="1734292" y="630030"/>
                    </a:lnTo>
                    <a:lnTo>
                      <a:pt x="1733656" y="627010"/>
                    </a:lnTo>
                    <a:lnTo>
                      <a:pt x="1731431" y="624625"/>
                    </a:lnTo>
                    <a:lnTo>
                      <a:pt x="1727456" y="622399"/>
                    </a:lnTo>
                    <a:lnTo>
                      <a:pt x="1721573" y="620333"/>
                    </a:lnTo>
                    <a:lnTo>
                      <a:pt x="1717917" y="616517"/>
                    </a:lnTo>
                    <a:lnTo>
                      <a:pt x="1715374" y="607296"/>
                    </a:lnTo>
                    <a:lnTo>
                      <a:pt x="1712353" y="600778"/>
                    </a:lnTo>
                    <a:lnTo>
                      <a:pt x="1710605" y="598712"/>
                    </a:lnTo>
                    <a:lnTo>
                      <a:pt x="1704881" y="595214"/>
                    </a:lnTo>
                    <a:lnTo>
                      <a:pt x="1695024" y="593306"/>
                    </a:lnTo>
                    <a:lnTo>
                      <a:pt x="1687712" y="592988"/>
                    </a:lnTo>
                    <a:lnTo>
                      <a:pt x="1674676" y="593306"/>
                    </a:lnTo>
                    <a:lnTo>
                      <a:pt x="1669429" y="594101"/>
                    </a:lnTo>
                    <a:lnTo>
                      <a:pt x="1666568" y="595055"/>
                    </a:lnTo>
                    <a:lnTo>
                      <a:pt x="1664342" y="596327"/>
                    </a:lnTo>
                    <a:lnTo>
                      <a:pt x="1653213" y="598870"/>
                    </a:lnTo>
                    <a:lnTo>
                      <a:pt x="1643993" y="602050"/>
                    </a:lnTo>
                    <a:lnTo>
                      <a:pt x="1639065" y="604753"/>
                    </a:lnTo>
                    <a:lnTo>
                      <a:pt x="1638746" y="605866"/>
                    </a:lnTo>
                    <a:lnTo>
                      <a:pt x="1642721" y="610317"/>
                    </a:lnTo>
                    <a:lnTo>
                      <a:pt x="1642721" y="610953"/>
                    </a:lnTo>
                    <a:cubicBezTo>
                      <a:pt x="1642721" y="610953"/>
                      <a:pt x="1633818" y="608568"/>
                      <a:pt x="1633818" y="608568"/>
                    </a:cubicBezTo>
                    <a:lnTo>
                      <a:pt x="1624438" y="608568"/>
                    </a:lnTo>
                    <a:cubicBezTo>
                      <a:pt x="1624438" y="608568"/>
                      <a:pt x="1618715" y="612384"/>
                      <a:pt x="1618715" y="612384"/>
                    </a:cubicBezTo>
                    <a:lnTo>
                      <a:pt x="1607110" y="615404"/>
                    </a:lnTo>
                    <a:lnTo>
                      <a:pt x="1594550" y="628123"/>
                    </a:lnTo>
                    <a:lnTo>
                      <a:pt x="1596617" y="631461"/>
                    </a:lnTo>
                    <a:lnTo>
                      <a:pt x="1604884" y="633846"/>
                    </a:lnTo>
                    <a:lnTo>
                      <a:pt x="1628412" y="642907"/>
                    </a:lnTo>
                    <a:lnTo>
                      <a:pt x="1628890" y="645133"/>
                    </a:lnTo>
                    <a:lnTo>
                      <a:pt x="1607905" y="638456"/>
                    </a:lnTo>
                    <a:lnTo>
                      <a:pt x="1600115" y="636548"/>
                    </a:lnTo>
                    <a:lnTo>
                      <a:pt x="1596458" y="637025"/>
                    </a:lnTo>
                    <a:lnTo>
                      <a:pt x="1594550" y="638138"/>
                    </a:lnTo>
                    <a:lnTo>
                      <a:pt x="1591053" y="641954"/>
                    </a:lnTo>
                    <a:lnTo>
                      <a:pt x="1589781" y="644020"/>
                    </a:lnTo>
                    <a:lnTo>
                      <a:pt x="1588986" y="646405"/>
                    </a:lnTo>
                    <a:lnTo>
                      <a:pt x="1588986" y="649267"/>
                    </a:lnTo>
                    <a:cubicBezTo>
                      <a:pt x="1588986" y="649267"/>
                      <a:pt x="1589145" y="654195"/>
                      <a:pt x="1589145" y="654195"/>
                    </a:cubicBezTo>
                    <a:lnTo>
                      <a:pt x="1589781" y="655785"/>
                    </a:lnTo>
                    <a:lnTo>
                      <a:pt x="1591529" y="657692"/>
                    </a:lnTo>
                    <a:lnTo>
                      <a:pt x="1593120" y="660872"/>
                    </a:lnTo>
                    <a:lnTo>
                      <a:pt x="1596140" y="664529"/>
                    </a:lnTo>
                    <a:lnTo>
                      <a:pt x="1597571" y="665800"/>
                    </a:lnTo>
                    <a:lnTo>
                      <a:pt x="1602817" y="667867"/>
                    </a:lnTo>
                    <a:lnTo>
                      <a:pt x="1605679" y="667867"/>
                    </a:lnTo>
                    <a:cubicBezTo>
                      <a:pt x="1605679" y="667867"/>
                      <a:pt x="1608381" y="666595"/>
                      <a:pt x="1608381" y="666595"/>
                    </a:cubicBezTo>
                    <a:lnTo>
                      <a:pt x="1611720" y="666595"/>
                    </a:lnTo>
                    <a:cubicBezTo>
                      <a:pt x="1611720" y="666595"/>
                      <a:pt x="1618238" y="668185"/>
                      <a:pt x="1618238" y="668185"/>
                    </a:cubicBezTo>
                    <a:lnTo>
                      <a:pt x="1617602" y="669616"/>
                    </a:lnTo>
                    <a:lnTo>
                      <a:pt x="1612833" y="670729"/>
                    </a:lnTo>
                    <a:lnTo>
                      <a:pt x="1611879" y="671841"/>
                    </a:lnTo>
                    <a:lnTo>
                      <a:pt x="1613787" y="674544"/>
                    </a:lnTo>
                    <a:lnTo>
                      <a:pt x="1617602" y="678360"/>
                    </a:lnTo>
                    <a:lnTo>
                      <a:pt x="1626028" y="683447"/>
                    </a:lnTo>
                    <a:lnTo>
                      <a:pt x="1627936" y="685355"/>
                    </a:lnTo>
                    <a:lnTo>
                      <a:pt x="1627936" y="686150"/>
                    </a:lnTo>
                    <a:cubicBezTo>
                      <a:pt x="1627936" y="686150"/>
                      <a:pt x="1625869" y="685673"/>
                      <a:pt x="1625869" y="685673"/>
                    </a:cubicBezTo>
                    <a:lnTo>
                      <a:pt x="1618556" y="681539"/>
                    </a:lnTo>
                    <a:lnTo>
                      <a:pt x="1606792" y="676770"/>
                    </a:lnTo>
                    <a:lnTo>
                      <a:pt x="1598048" y="675975"/>
                    </a:lnTo>
                    <a:lnTo>
                      <a:pt x="1595663" y="676929"/>
                    </a:lnTo>
                    <a:lnTo>
                      <a:pt x="1591689" y="682970"/>
                    </a:lnTo>
                    <a:lnTo>
                      <a:pt x="1588351" y="685037"/>
                    </a:lnTo>
                    <a:lnTo>
                      <a:pt x="1582627" y="687262"/>
                    </a:lnTo>
                    <a:lnTo>
                      <a:pt x="1581196" y="689170"/>
                    </a:lnTo>
                    <a:lnTo>
                      <a:pt x="1584058" y="690760"/>
                    </a:lnTo>
                    <a:lnTo>
                      <a:pt x="1590258" y="695529"/>
                    </a:lnTo>
                    <a:lnTo>
                      <a:pt x="1592642" y="698232"/>
                    </a:lnTo>
                    <a:lnTo>
                      <a:pt x="1595981" y="703001"/>
                    </a:lnTo>
                    <a:lnTo>
                      <a:pt x="1597571" y="704591"/>
                    </a:lnTo>
                    <a:lnTo>
                      <a:pt x="1600115" y="705704"/>
                    </a:lnTo>
                    <a:lnTo>
                      <a:pt x="1603612" y="706499"/>
                    </a:lnTo>
                    <a:lnTo>
                      <a:pt x="1606473" y="706817"/>
                    </a:lnTo>
                    <a:lnTo>
                      <a:pt x="1612038" y="706499"/>
                    </a:lnTo>
                    <a:lnTo>
                      <a:pt x="1616013" y="707929"/>
                    </a:lnTo>
                    <a:lnTo>
                      <a:pt x="1617126" y="710314"/>
                    </a:lnTo>
                    <a:lnTo>
                      <a:pt x="1617126" y="714130"/>
                    </a:lnTo>
                    <a:cubicBezTo>
                      <a:pt x="1617126" y="714130"/>
                      <a:pt x="1616648" y="718104"/>
                      <a:pt x="1616648" y="718104"/>
                    </a:cubicBezTo>
                    <a:lnTo>
                      <a:pt x="1615694" y="722397"/>
                    </a:lnTo>
                    <a:lnTo>
                      <a:pt x="1613309" y="736387"/>
                    </a:lnTo>
                    <a:lnTo>
                      <a:pt x="1612356" y="739725"/>
                    </a:lnTo>
                    <a:lnTo>
                      <a:pt x="1611084" y="741156"/>
                    </a:lnTo>
                    <a:lnTo>
                      <a:pt x="1607745" y="739566"/>
                    </a:lnTo>
                    <a:lnTo>
                      <a:pt x="1605997" y="738135"/>
                    </a:lnTo>
                    <a:lnTo>
                      <a:pt x="1605520" y="737022"/>
                    </a:lnTo>
                    <a:lnTo>
                      <a:pt x="1606156" y="736387"/>
                    </a:lnTo>
                    <a:lnTo>
                      <a:pt x="1607269" y="734002"/>
                    </a:lnTo>
                    <a:lnTo>
                      <a:pt x="1604566" y="733207"/>
                    </a:lnTo>
                    <a:lnTo>
                      <a:pt x="1588827" y="733207"/>
                    </a:lnTo>
                    <a:cubicBezTo>
                      <a:pt x="1588827" y="733207"/>
                      <a:pt x="1583581" y="734638"/>
                      <a:pt x="1583581" y="734638"/>
                    </a:cubicBezTo>
                    <a:lnTo>
                      <a:pt x="1574837" y="738612"/>
                    </a:lnTo>
                    <a:lnTo>
                      <a:pt x="1569273" y="740361"/>
                    </a:lnTo>
                    <a:lnTo>
                      <a:pt x="1562754" y="741792"/>
                    </a:lnTo>
                    <a:lnTo>
                      <a:pt x="1561641" y="740679"/>
                    </a:lnTo>
                    <a:lnTo>
                      <a:pt x="1564980" y="738930"/>
                    </a:lnTo>
                    <a:lnTo>
                      <a:pt x="1573407" y="736069"/>
                    </a:lnTo>
                    <a:lnTo>
                      <a:pt x="1580083" y="732571"/>
                    </a:lnTo>
                    <a:lnTo>
                      <a:pt x="1585488" y="730981"/>
                    </a:lnTo>
                    <a:lnTo>
                      <a:pt x="1595663" y="729233"/>
                    </a:lnTo>
                    <a:lnTo>
                      <a:pt x="1603295" y="725258"/>
                    </a:lnTo>
                    <a:lnTo>
                      <a:pt x="1606633" y="722556"/>
                    </a:lnTo>
                    <a:lnTo>
                      <a:pt x="1605043" y="720171"/>
                    </a:lnTo>
                    <a:lnTo>
                      <a:pt x="1597889" y="715242"/>
                    </a:lnTo>
                    <a:lnTo>
                      <a:pt x="1591848" y="711904"/>
                    </a:lnTo>
                    <a:lnTo>
                      <a:pt x="1585806" y="707294"/>
                    </a:lnTo>
                    <a:lnTo>
                      <a:pt x="1577539" y="700299"/>
                    </a:lnTo>
                    <a:lnTo>
                      <a:pt x="1572294" y="693463"/>
                    </a:lnTo>
                    <a:lnTo>
                      <a:pt x="1570068" y="686626"/>
                    </a:lnTo>
                    <a:lnTo>
                      <a:pt x="1568796" y="681380"/>
                    </a:lnTo>
                    <a:lnTo>
                      <a:pt x="1568478" y="677724"/>
                    </a:lnTo>
                    <a:lnTo>
                      <a:pt x="1568478" y="673908"/>
                    </a:lnTo>
                    <a:cubicBezTo>
                      <a:pt x="1568478" y="673908"/>
                      <a:pt x="1569273" y="666277"/>
                      <a:pt x="1569273" y="666277"/>
                    </a:cubicBezTo>
                    <a:lnTo>
                      <a:pt x="1569273" y="663098"/>
                    </a:lnTo>
                    <a:cubicBezTo>
                      <a:pt x="1569273" y="663098"/>
                      <a:pt x="1567683" y="659600"/>
                      <a:pt x="1567683" y="659600"/>
                    </a:cubicBezTo>
                    <a:lnTo>
                      <a:pt x="1561483" y="652128"/>
                    </a:lnTo>
                    <a:lnTo>
                      <a:pt x="1559734" y="648631"/>
                    </a:lnTo>
                    <a:lnTo>
                      <a:pt x="1559416" y="646564"/>
                    </a:lnTo>
                    <a:lnTo>
                      <a:pt x="1560529" y="640682"/>
                    </a:lnTo>
                    <a:lnTo>
                      <a:pt x="1562119" y="638456"/>
                    </a:lnTo>
                    <a:lnTo>
                      <a:pt x="1564821" y="635753"/>
                    </a:lnTo>
                    <a:lnTo>
                      <a:pt x="1576109" y="619220"/>
                    </a:lnTo>
                    <a:lnTo>
                      <a:pt x="1578652" y="616358"/>
                    </a:lnTo>
                    <a:lnTo>
                      <a:pt x="1587873" y="608091"/>
                    </a:lnTo>
                    <a:lnTo>
                      <a:pt x="1593279" y="604435"/>
                    </a:lnTo>
                    <a:lnTo>
                      <a:pt x="1601545" y="600142"/>
                    </a:lnTo>
                    <a:lnTo>
                      <a:pt x="1608064" y="595055"/>
                    </a:lnTo>
                    <a:lnTo>
                      <a:pt x="1608858" y="593624"/>
                    </a:lnTo>
                    <a:lnTo>
                      <a:pt x="1607745" y="591240"/>
                    </a:lnTo>
                    <a:lnTo>
                      <a:pt x="1606951" y="590445"/>
                    </a:lnTo>
                    <a:lnTo>
                      <a:pt x="1604089" y="588855"/>
                    </a:lnTo>
                    <a:lnTo>
                      <a:pt x="1579924" y="586470"/>
                    </a:lnTo>
                    <a:lnTo>
                      <a:pt x="1566888" y="586152"/>
                    </a:lnTo>
                    <a:lnTo>
                      <a:pt x="1556555" y="587265"/>
                    </a:lnTo>
                    <a:lnTo>
                      <a:pt x="1536364" y="591399"/>
                    </a:lnTo>
                    <a:lnTo>
                      <a:pt x="1529210" y="593465"/>
                    </a:lnTo>
                    <a:lnTo>
                      <a:pt x="1523328" y="596168"/>
                    </a:lnTo>
                    <a:lnTo>
                      <a:pt x="1516333" y="600460"/>
                    </a:lnTo>
                    <a:lnTo>
                      <a:pt x="1500913" y="611112"/>
                    </a:lnTo>
                    <a:lnTo>
                      <a:pt x="1500276" y="611907"/>
                    </a:lnTo>
                    <a:lnTo>
                      <a:pt x="1499959" y="613179"/>
                    </a:lnTo>
                    <a:lnTo>
                      <a:pt x="1499959" y="614927"/>
                    </a:lnTo>
                    <a:cubicBezTo>
                      <a:pt x="1499959" y="614927"/>
                      <a:pt x="1499322" y="616199"/>
                      <a:pt x="1499322" y="616199"/>
                    </a:cubicBezTo>
                    <a:lnTo>
                      <a:pt x="1493122" y="619538"/>
                    </a:lnTo>
                    <a:lnTo>
                      <a:pt x="1489147" y="623353"/>
                    </a:lnTo>
                    <a:lnTo>
                      <a:pt x="1485969" y="627487"/>
                    </a:lnTo>
                    <a:lnTo>
                      <a:pt x="1484856" y="629712"/>
                    </a:lnTo>
                    <a:lnTo>
                      <a:pt x="1484219" y="632574"/>
                    </a:lnTo>
                    <a:lnTo>
                      <a:pt x="1483584" y="636707"/>
                    </a:lnTo>
                    <a:lnTo>
                      <a:pt x="1483106" y="642272"/>
                    </a:lnTo>
                    <a:lnTo>
                      <a:pt x="1482152" y="644338"/>
                    </a:lnTo>
                    <a:lnTo>
                      <a:pt x="1477066" y="650538"/>
                    </a:lnTo>
                    <a:lnTo>
                      <a:pt x="1472296" y="657216"/>
                    </a:lnTo>
                    <a:lnTo>
                      <a:pt x="1468958" y="662621"/>
                    </a:lnTo>
                    <a:lnTo>
                      <a:pt x="1467686" y="665641"/>
                    </a:lnTo>
                    <a:lnTo>
                      <a:pt x="1467368" y="668026"/>
                    </a:lnTo>
                    <a:lnTo>
                      <a:pt x="1467368" y="671047"/>
                    </a:lnTo>
                    <a:cubicBezTo>
                      <a:pt x="1467368" y="671047"/>
                      <a:pt x="1467845" y="674544"/>
                      <a:pt x="1467845" y="674544"/>
                    </a:cubicBezTo>
                    <a:lnTo>
                      <a:pt x="1468799" y="676770"/>
                    </a:lnTo>
                    <a:lnTo>
                      <a:pt x="1471979" y="678201"/>
                    </a:lnTo>
                    <a:lnTo>
                      <a:pt x="1473568" y="678519"/>
                    </a:lnTo>
                    <a:lnTo>
                      <a:pt x="1473568" y="679472"/>
                    </a:lnTo>
                    <a:cubicBezTo>
                      <a:pt x="1473568" y="679472"/>
                      <a:pt x="1465619" y="685355"/>
                      <a:pt x="1465619" y="685355"/>
                    </a:cubicBezTo>
                    <a:lnTo>
                      <a:pt x="1462917" y="690760"/>
                    </a:lnTo>
                    <a:lnTo>
                      <a:pt x="1462917" y="693304"/>
                    </a:lnTo>
                    <a:cubicBezTo>
                      <a:pt x="1462917" y="693304"/>
                      <a:pt x="1464347" y="696165"/>
                      <a:pt x="1464347" y="696165"/>
                    </a:cubicBezTo>
                    <a:lnTo>
                      <a:pt x="1465619" y="701729"/>
                    </a:lnTo>
                    <a:lnTo>
                      <a:pt x="1466891" y="710155"/>
                    </a:lnTo>
                    <a:lnTo>
                      <a:pt x="1468163" y="715084"/>
                    </a:lnTo>
                    <a:lnTo>
                      <a:pt x="1469275" y="716673"/>
                    </a:lnTo>
                    <a:lnTo>
                      <a:pt x="1472455" y="718740"/>
                    </a:lnTo>
                    <a:lnTo>
                      <a:pt x="1480404" y="722556"/>
                    </a:lnTo>
                    <a:lnTo>
                      <a:pt x="1490101" y="725894"/>
                    </a:lnTo>
                    <a:lnTo>
                      <a:pt x="1504091" y="728438"/>
                    </a:lnTo>
                    <a:lnTo>
                      <a:pt x="1519195" y="729074"/>
                    </a:lnTo>
                    <a:lnTo>
                      <a:pt x="1524600" y="730027"/>
                    </a:lnTo>
                    <a:lnTo>
                      <a:pt x="1527780" y="731617"/>
                    </a:lnTo>
                    <a:lnTo>
                      <a:pt x="1533185" y="735433"/>
                    </a:lnTo>
                    <a:lnTo>
                      <a:pt x="1539067" y="738294"/>
                    </a:lnTo>
                    <a:lnTo>
                      <a:pt x="1545585" y="740520"/>
                    </a:lnTo>
                    <a:lnTo>
                      <a:pt x="1544473" y="741792"/>
                    </a:lnTo>
                    <a:lnTo>
                      <a:pt x="1534298" y="743382"/>
                    </a:lnTo>
                    <a:lnTo>
                      <a:pt x="1525395" y="744018"/>
                    </a:lnTo>
                    <a:lnTo>
                      <a:pt x="1519831" y="743700"/>
                    </a:lnTo>
                    <a:lnTo>
                      <a:pt x="1512040" y="741951"/>
                    </a:lnTo>
                    <a:lnTo>
                      <a:pt x="1506158" y="739566"/>
                    </a:lnTo>
                    <a:lnTo>
                      <a:pt x="1501071" y="738771"/>
                    </a:lnTo>
                    <a:lnTo>
                      <a:pt x="1491692" y="738771"/>
                    </a:lnTo>
                    <a:cubicBezTo>
                      <a:pt x="1491692" y="738771"/>
                      <a:pt x="1481994" y="737658"/>
                      <a:pt x="1481994" y="737658"/>
                    </a:cubicBezTo>
                    <a:lnTo>
                      <a:pt x="1479450" y="737976"/>
                    </a:lnTo>
                    <a:lnTo>
                      <a:pt x="1480722" y="739407"/>
                    </a:lnTo>
                    <a:lnTo>
                      <a:pt x="1481835" y="741474"/>
                    </a:lnTo>
                    <a:lnTo>
                      <a:pt x="1485173" y="751172"/>
                    </a:lnTo>
                    <a:lnTo>
                      <a:pt x="1486604" y="753874"/>
                    </a:lnTo>
                    <a:lnTo>
                      <a:pt x="1496938" y="766275"/>
                    </a:lnTo>
                    <a:lnTo>
                      <a:pt x="1498846" y="767705"/>
                    </a:lnTo>
                    <a:lnTo>
                      <a:pt x="1502343" y="768977"/>
                    </a:lnTo>
                    <a:lnTo>
                      <a:pt x="1509815" y="770408"/>
                    </a:lnTo>
                    <a:lnTo>
                      <a:pt x="1516174" y="774223"/>
                    </a:lnTo>
                    <a:lnTo>
                      <a:pt x="1524123" y="780265"/>
                    </a:lnTo>
                    <a:lnTo>
                      <a:pt x="1525871" y="780582"/>
                    </a:lnTo>
                    <a:lnTo>
                      <a:pt x="1527303" y="779947"/>
                    </a:lnTo>
                    <a:lnTo>
                      <a:pt x="1530800" y="777244"/>
                    </a:lnTo>
                    <a:lnTo>
                      <a:pt x="1532231" y="776767"/>
                    </a:lnTo>
                    <a:lnTo>
                      <a:pt x="1535570" y="776449"/>
                    </a:lnTo>
                    <a:lnTo>
                      <a:pt x="1543200" y="777244"/>
                    </a:lnTo>
                    <a:lnTo>
                      <a:pt x="1548288" y="776449"/>
                    </a:lnTo>
                    <a:lnTo>
                      <a:pt x="1547970" y="775495"/>
                    </a:lnTo>
                    <a:lnTo>
                      <a:pt x="1545585" y="773746"/>
                    </a:lnTo>
                    <a:lnTo>
                      <a:pt x="1545108" y="772634"/>
                    </a:lnTo>
                    <a:lnTo>
                      <a:pt x="1546539" y="771998"/>
                    </a:lnTo>
                    <a:lnTo>
                      <a:pt x="1555601" y="773269"/>
                    </a:lnTo>
                    <a:lnTo>
                      <a:pt x="1558621" y="773269"/>
                    </a:lnTo>
                    <a:cubicBezTo>
                      <a:pt x="1558621" y="773269"/>
                      <a:pt x="1560847" y="772634"/>
                      <a:pt x="1560847" y="772634"/>
                    </a:cubicBezTo>
                    <a:lnTo>
                      <a:pt x="1567365" y="769295"/>
                    </a:lnTo>
                    <a:lnTo>
                      <a:pt x="1566412" y="770408"/>
                    </a:lnTo>
                    <a:lnTo>
                      <a:pt x="1565458" y="772475"/>
                    </a:lnTo>
                    <a:lnTo>
                      <a:pt x="1564504" y="775336"/>
                    </a:lnTo>
                    <a:lnTo>
                      <a:pt x="1564980" y="778516"/>
                    </a:lnTo>
                    <a:lnTo>
                      <a:pt x="1568478" y="784557"/>
                    </a:lnTo>
                    <a:lnTo>
                      <a:pt x="1569590" y="785988"/>
                    </a:lnTo>
                    <a:lnTo>
                      <a:pt x="1573088" y="788054"/>
                    </a:lnTo>
                    <a:lnTo>
                      <a:pt x="1585171" y="791552"/>
                    </a:lnTo>
                    <a:lnTo>
                      <a:pt x="1595187" y="787737"/>
                    </a:lnTo>
                    <a:lnTo>
                      <a:pt x="1606156" y="789485"/>
                    </a:lnTo>
                    <a:lnTo>
                      <a:pt x="1610289" y="789485"/>
                    </a:lnTo>
                    <a:lnTo>
                      <a:pt x="1612515" y="790280"/>
                    </a:lnTo>
                    <a:lnTo>
                      <a:pt x="1614422" y="791870"/>
                    </a:lnTo>
                    <a:lnTo>
                      <a:pt x="1621417" y="793301"/>
                    </a:lnTo>
                    <a:lnTo>
                      <a:pt x="1640495" y="795526"/>
                    </a:lnTo>
                    <a:lnTo>
                      <a:pt x="1649875" y="795526"/>
                    </a:lnTo>
                    <a:cubicBezTo>
                      <a:pt x="1649875" y="795526"/>
                      <a:pt x="1660845" y="793142"/>
                      <a:pt x="1660845" y="793142"/>
                    </a:cubicBezTo>
                    <a:lnTo>
                      <a:pt x="1662593" y="793460"/>
                    </a:lnTo>
                    <a:lnTo>
                      <a:pt x="1667362" y="795367"/>
                    </a:lnTo>
                    <a:lnTo>
                      <a:pt x="1679921" y="800614"/>
                    </a:lnTo>
                    <a:lnTo>
                      <a:pt x="1685486" y="802045"/>
                    </a:lnTo>
                    <a:lnTo>
                      <a:pt x="1689937" y="802045"/>
                    </a:lnTo>
                    <a:cubicBezTo>
                      <a:pt x="1689937" y="802045"/>
                      <a:pt x="1695183" y="800455"/>
                      <a:pt x="1695183" y="800455"/>
                    </a:cubicBezTo>
                    <a:lnTo>
                      <a:pt x="1706471" y="796639"/>
                    </a:lnTo>
                    <a:lnTo>
                      <a:pt x="1724912" y="807450"/>
                    </a:lnTo>
                    <a:lnTo>
                      <a:pt x="1727297" y="805383"/>
                    </a:lnTo>
                    <a:lnTo>
                      <a:pt x="1727297" y="804270"/>
                    </a:lnTo>
                    <a:cubicBezTo>
                      <a:pt x="1727297" y="804270"/>
                      <a:pt x="1724912" y="801250"/>
                      <a:pt x="1724912" y="801250"/>
                    </a:cubicBezTo>
                    <a:lnTo>
                      <a:pt x="1722051" y="798706"/>
                    </a:lnTo>
                    <a:lnTo>
                      <a:pt x="1717122" y="794414"/>
                    </a:lnTo>
                    <a:lnTo>
                      <a:pt x="1713307" y="792347"/>
                    </a:lnTo>
                    <a:lnTo>
                      <a:pt x="1710605" y="792347"/>
                    </a:lnTo>
                    <a:cubicBezTo>
                      <a:pt x="1710605" y="792347"/>
                      <a:pt x="1707584" y="791075"/>
                      <a:pt x="1707584" y="791075"/>
                    </a:cubicBezTo>
                    <a:lnTo>
                      <a:pt x="1704086" y="788690"/>
                    </a:lnTo>
                    <a:lnTo>
                      <a:pt x="1706789" y="787895"/>
                    </a:lnTo>
                    <a:lnTo>
                      <a:pt x="1719984" y="789008"/>
                    </a:lnTo>
                    <a:lnTo>
                      <a:pt x="1727774" y="790757"/>
                    </a:lnTo>
                    <a:lnTo>
                      <a:pt x="1732226" y="790757"/>
                    </a:lnTo>
                    <a:cubicBezTo>
                      <a:pt x="1732226" y="790757"/>
                      <a:pt x="1740334" y="793142"/>
                      <a:pt x="1740334" y="793142"/>
                    </a:cubicBezTo>
                    <a:lnTo>
                      <a:pt x="1743990" y="793778"/>
                    </a:lnTo>
                    <a:lnTo>
                      <a:pt x="1746851" y="793778"/>
                    </a:lnTo>
                    <a:cubicBezTo>
                      <a:pt x="1746851" y="793778"/>
                      <a:pt x="1762590" y="799024"/>
                      <a:pt x="1762590" y="799024"/>
                    </a:cubicBezTo>
                    <a:lnTo>
                      <a:pt x="1765451" y="799342"/>
                    </a:lnTo>
                    <a:lnTo>
                      <a:pt x="1771493" y="799024"/>
                    </a:lnTo>
                    <a:lnTo>
                      <a:pt x="1777534" y="797434"/>
                    </a:lnTo>
                    <a:lnTo>
                      <a:pt x="1783416" y="794731"/>
                    </a:lnTo>
                    <a:lnTo>
                      <a:pt x="1785483" y="792983"/>
                    </a:lnTo>
                    <a:lnTo>
                      <a:pt x="1786596" y="791075"/>
                    </a:lnTo>
                    <a:lnTo>
                      <a:pt x="1786596" y="788213"/>
                    </a:lnTo>
                    <a:cubicBezTo>
                      <a:pt x="1786596" y="788213"/>
                      <a:pt x="1785642" y="784398"/>
                      <a:pt x="1785642" y="784398"/>
                    </a:cubicBezTo>
                    <a:lnTo>
                      <a:pt x="1784053" y="781059"/>
                    </a:lnTo>
                    <a:lnTo>
                      <a:pt x="1781986" y="778357"/>
                    </a:lnTo>
                    <a:lnTo>
                      <a:pt x="1779601" y="776767"/>
                    </a:lnTo>
                    <a:lnTo>
                      <a:pt x="1770062" y="774382"/>
                    </a:lnTo>
                    <a:lnTo>
                      <a:pt x="1768472" y="772952"/>
                    </a:lnTo>
                    <a:lnTo>
                      <a:pt x="1768472" y="771044"/>
                    </a:lnTo>
                    <a:cubicBezTo>
                      <a:pt x="1768472" y="771044"/>
                      <a:pt x="1770222" y="768659"/>
                      <a:pt x="1770222" y="768659"/>
                    </a:cubicBezTo>
                    <a:lnTo>
                      <a:pt x="1772924" y="765956"/>
                    </a:lnTo>
                    <a:lnTo>
                      <a:pt x="1775626" y="763890"/>
                    </a:lnTo>
                    <a:lnTo>
                      <a:pt x="1778329" y="762459"/>
                    </a:lnTo>
                    <a:lnTo>
                      <a:pt x="1780873" y="763572"/>
                    </a:lnTo>
                    <a:lnTo>
                      <a:pt x="1783099" y="767387"/>
                    </a:lnTo>
                    <a:lnTo>
                      <a:pt x="1785006" y="769772"/>
                    </a:lnTo>
                    <a:lnTo>
                      <a:pt x="1786755" y="770726"/>
                    </a:lnTo>
                    <a:lnTo>
                      <a:pt x="1791048" y="775495"/>
                    </a:lnTo>
                    <a:lnTo>
                      <a:pt x="1792319" y="775813"/>
                    </a:lnTo>
                    <a:lnTo>
                      <a:pt x="1794704" y="777403"/>
                    </a:lnTo>
                    <a:lnTo>
                      <a:pt x="1800745" y="781854"/>
                    </a:lnTo>
                    <a:lnTo>
                      <a:pt x="1802175" y="782331"/>
                    </a:lnTo>
                    <a:lnTo>
                      <a:pt x="1804242" y="782331"/>
                    </a:lnTo>
                    <a:cubicBezTo>
                      <a:pt x="1804242" y="782331"/>
                      <a:pt x="1813304" y="780900"/>
                      <a:pt x="1813304" y="780900"/>
                    </a:cubicBezTo>
                    <a:lnTo>
                      <a:pt x="1815212" y="781377"/>
                    </a:lnTo>
                    <a:lnTo>
                      <a:pt x="1816643" y="784875"/>
                    </a:lnTo>
                    <a:lnTo>
                      <a:pt x="1818073" y="791552"/>
                    </a:lnTo>
                    <a:lnTo>
                      <a:pt x="1818391" y="795526"/>
                    </a:lnTo>
                    <a:lnTo>
                      <a:pt x="1819186" y="798865"/>
                    </a:lnTo>
                    <a:lnTo>
                      <a:pt x="1820458" y="801727"/>
                    </a:lnTo>
                    <a:lnTo>
                      <a:pt x="1823320" y="802203"/>
                    </a:lnTo>
                    <a:lnTo>
                      <a:pt x="1830792" y="801250"/>
                    </a:lnTo>
                    <a:lnTo>
                      <a:pt x="1836992" y="802203"/>
                    </a:lnTo>
                    <a:lnTo>
                      <a:pt x="1838582" y="802839"/>
                    </a:lnTo>
                    <a:lnTo>
                      <a:pt x="1841603" y="805383"/>
                    </a:lnTo>
                    <a:lnTo>
                      <a:pt x="1841284" y="806973"/>
                    </a:lnTo>
                    <a:lnTo>
                      <a:pt x="1836992" y="809834"/>
                    </a:lnTo>
                    <a:lnTo>
                      <a:pt x="1834448" y="810788"/>
                    </a:lnTo>
                    <a:lnTo>
                      <a:pt x="1833813" y="811742"/>
                    </a:lnTo>
                    <a:lnTo>
                      <a:pt x="1834925" y="812696"/>
                    </a:lnTo>
                    <a:lnTo>
                      <a:pt x="1836992" y="813650"/>
                    </a:lnTo>
                    <a:lnTo>
                      <a:pt x="1840012" y="813968"/>
                    </a:lnTo>
                    <a:lnTo>
                      <a:pt x="1844941" y="815876"/>
                    </a:lnTo>
                    <a:lnTo>
                      <a:pt x="1846531" y="814922"/>
                    </a:lnTo>
                    <a:lnTo>
                      <a:pt x="1849233" y="811583"/>
                    </a:lnTo>
                    <a:lnTo>
                      <a:pt x="1851459" y="810152"/>
                    </a:lnTo>
                    <a:lnTo>
                      <a:pt x="1854002" y="810152"/>
                    </a:lnTo>
                    <a:cubicBezTo>
                      <a:pt x="1854002" y="810152"/>
                      <a:pt x="1859408" y="811265"/>
                      <a:pt x="1859408" y="811265"/>
                    </a:cubicBezTo>
                    <a:lnTo>
                      <a:pt x="1859408" y="811742"/>
                    </a:lnTo>
                    <a:cubicBezTo>
                      <a:pt x="1859408" y="811742"/>
                      <a:pt x="1852889" y="813491"/>
                      <a:pt x="1852889" y="813491"/>
                    </a:cubicBezTo>
                    <a:lnTo>
                      <a:pt x="1851300" y="814922"/>
                    </a:lnTo>
                    <a:lnTo>
                      <a:pt x="1850982" y="817147"/>
                    </a:lnTo>
                    <a:lnTo>
                      <a:pt x="1850982" y="818737"/>
                    </a:lnTo>
                    <a:cubicBezTo>
                      <a:pt x="1850982" y="818737"/>
                      <a:pt x="1852730" y="821122"/>
                      <a:pt x="1852730" y="821122"/>
                    </a:cubicBezTo>
                    <a:lnTo>
                      <a:pt x="1854321" y="822553"/>
                    </a:lnTo>
                    <a:lnTo>
                      <a:pt x="1857023" y="823507"/>
                    </a:lnTo>
                    <a:lnTo>
                      <a:pt x="1860679" y="823984"/>
                    </a:lnTo>
                    <a:lnTo>
                      <a:pt x="1864813" y="825255"/>
                    </a:lnTo>
                    <a:lnTo>
                      <a:pt x="1872285" y="828753"/>
                    </a:lnTo>
                    <a:lnTo>
                      <a:pt x="1873398" y="829707"/>
                    </a:lnTo>
                    <a:lnTo>
                      <a:pt x="1876260" y="834158"/>
                    </a:lnTo>
                    <a:lnTo>
                      <a:pt x="1875623" y="836861"/>
                    </a:lnTo>
                    <a:lnTo>
                      <a:pt x="1872921" y="839722"/>
                    </a:lnTo>
                    <a:lnTo>
                      <a:pt x="1870218" y="841948"/>
                    </a:lnTo>
                    <a:lnTo>
                      <a:pt x="1867516" y="843379"/>
                    </a:lnTo>
                    <a:lnTo>
                      <a:pt x="1863700" y="843379"/>
                    </a:lnTo>
                    <a:cubicBezTo>
                      <a:pt x="1863700" y="843379"/>
                      <a:pt x="1855274" y="842266"/>
                      <a:pt x="1855274" y="842266"/>
                    </a:cubicBezTo>
                    <a:lnTo>
                      <a:pt x="1851936" y="843379"/>
                    </a:lnTo>
                    <a:lnTo>
                      <a:pt x="1850187" y="844492"/>
                    </a:lnTo>
                    <a:lnTo>
                      <a:pt x="1849233" y="846240"/>
                    </a:lnTo>
                    <a:lnTo>
                      <a:pt x="1849551" y="852599"/>
                    </a:lnTo>
                    <a:lnTo>
                      <a:pt x="1849551" y="854189"/>
                    </a:lnTo>
                    <a:cubicBezTo>
                      <a:pt x="1849551" y="854189"/>
                      <a:pt x="1848756" y="855461"/>
                      <a:pt x="1848756" y="855461"/>
                    </a:cubicBezTo>
                    <a:lnTo>
                      <a:pt x="1848439" y="857051"/>
                    </a:lnTo>
                    <a:lnTo>
                      <a:pt x="1848439" y="858959"/>
                    </a:lnTo>
                    <a:cubicBezTo>
                      <a:pt x="1848439" y="858959"/>
                      <a:pt x="1849392" y="860071"/>
                      <a:pt x="1849392" y="860071"/>
                    </a:cubicBezTo>
                    <a:lnTo>
                      <a:pt x="1854639" y="860390"/>
                    </a:lnTo>
                    <a:lnTo>
                      <a:pt x="1859408" y="858641"/>
                    </a:lnTo>
                    <a:lnTo>
                      <a:pt x="1870695" y="853077"/>
                    </a:lnTo>
                    <a:lnTo>
                      <a:pt x="1877054" y="850692"/>
                    </a:lnTo>
                    <a:lnTo>
                      <a:pt x="1879916" y="847353"/>
                    </a:lnTo>
                    <a:lnTo>
                      <a:pt x="1881824" y="846876"/>
                    </a:lnTo>
                    <a:lnTo>
                      <a:pt x="1884526" y="847512"/>
                    </a:lnTo>
                    <a:lnTo>
                      <a:pt x="1888819" y="849420"/>
                    </a:lnTo>
                    <a:lnTo>
                      <a:pt x="1891998" y="847830"/>
                    </a:lnTo>
                    <a:lnTo>
                      <a:pt x="1896291" y="843538"/>
                    </a:lnTo>
                    <a:lnTo>
                      <a:pt x="1899153" y="841471"/>
                    </a:lnTo>
                    <a:lnTo>
                      <a:pt x="1900583" y="841471"/>
                    </a:lnTo>
                    <a:cubicBezTo>
                      <a:pt x="1900583" y="841471"/>
                      <a:pt x="1903127" y="842425"/>
                      <a:pt x="1903127" y="842425"/>
                    </a:cubicBezTo>
                    <a:lnTo>
                      <a:pt x="1901537" y="843697"/>
                    </a:lnTo>
                    <a:lnTo>
                      <a:pt x="1897245" y="845605"/>
                    </a:lnTo>
                    <a:lnTo>
                      <a:pt x="1896132" y="846717"/>
                    </a:lnTo>
                    <a:lnTo>
                      <a:pt x="1896927" y="847671"/>
                    </a:lnTo>
                    <a:lnTo>
                      <a:pt x="1900106" y="847671"/>
                    </a:lnTo>
                    <a:cubicBezTo>
                      <a:pt x="1900106" y="847671"/>
                      <a:pt x="1902173" y="849102"/>
                      <a:pt x="1902173" y="849102"/>
                    </a:cubicBezTo>
                    <a:lnTo>
                      <a:pt x="1901855" y="850215"/>
                    </a:lnTo>
                    <a:lnTo>
                      <a:pt x="1897245" y="853712"/>
                    </a:lnTo>
                    <a:lnTo>
                      <a:pt x="1897721" y="854507"/>
                    </a:lnTo>
                    <a:lnTo>
                      <a:pt x="1900106" y="855143"/>
                    </a:lnTo>
                    <a:lnTo>
                      <a:pt x="1901855" y="855143"/>
                    </a:lnTo>
                    <a:cubicBezTo>
                      <a:pt x="1901855" y="855143"/>
                      <a:pt x="1903127" y="854507"/>
                      <a:pt x="1903127" y="854507"/>
                    </a:cubicBezTo>
                    <a:lnTo>
                      <a:pt x="1903763" y="855461"/>
                    </a:lnTo>
                    <a:lnTo>
                      <a:pt x="1903286" y="857210"/>
                    </a:lnTo>
                    <a:lnTo>
                      <a:pt x="1904716" y="859595"/>
                    </a:lnTo>
                    <a:lnTo>
                      <a:pt x="1911235" y="865954"/>
                    </a:lnTo>
                    <a:lnTo>
                      <a:pt x="1913302" y="867226"/>
                    </a:lnTo>
                    <a:lnTo>
                      <a:pt x="1915527" y="868020"/>
                    </a:lnTo>
                    <a:lnTo>
                      <a:pt x="1918071" y="868338"/>
                    </a:lnTo>
                    <a:lnTo>
                      <a:pt x="1923635" y="867702"/>
                    </a:lnTo>
                    <a:lnTo>
                      <a:pt x="1924270" y="866272"/>
                    </a:lnTo>
                    <a:lnTo>
                      <a:pt x="1919979" y="860231"/>
                    </a:lnTo>
                    <a:lnTo>
                      <a:pt x="1921251" y="859595"/>
                    </a:lnTo>
                    <a:lnTo>
                      <a:pt x="1925225" y="859595"/>
                    </a:lnTo>
                    <a:cubicBezTo>
                      <a:pt x="1925225" y="859595"/>
                      <a:pt x="1927609" y="860231"/>
                      <a:pt x="1927609" y="860231"/>
                    </a:cubicBezTo>
                    <a:lnTo>
                      <a:pt x="1928404" y="861025"/>
                    </a:lnTo>
                    <a:lnTo>
                      <a:pt x="1929041" y="862456"/>
                    </a:lnTo>
                    <a:lnTo>
                      <a:pt x="1929517" y="864364"/>
                    </a:lnTo>
                    <a:lnTo>
                      <a:pt x="1929517" y="866431"/>
                    </a:lnTo>
                    <a:cubicBezTo>
                      <a:pt x="1929517" y="866431"/>
                      <a:pt x="1927928" y="870405"/>
                      <a:pt x="1927928" y="870405"/>
                    </a:cubicBezTo>
                    <a:lnTo>
                      <a:pt x="1926815" y="871995"/>
                    </a:lnTo>
                    <a:lnTo>
                      <a:pt x="1926815" y="873744"/>
                    </a:lnTo>
                    <a:cubicBezTo>
                      <a:pt x="1926815" y="873744"/>
                      <a:pt x="1928404" y="877082"/>
                      <a:pt x="1928404" y="877082"/>
                    </a:cubicBezTo>
                    <a:lnTo>
                      <a:pt x="1930471" y="878990"/>
                    </a:lnTo>
                    <a:lnTo>
                      <a:pt x="1933491" y="880580"/>
                    </a:lnTo>
                    <a:lnTo>
                      <a:pt x="1935399" y="880580"/>
                    </a:lnTo>
                    <a:cubicBezTo>
                      <a:pt x="1935399" y="880580"/>
                      <a:pt x="1943189" y="876923"/>
                      <a:pt x="1943189" y="876923"/>
                    </a:cubicBezTo>
                    <a:lnTo>
                      <a:pt x="1943825" y="877400"/>
                    </a:lnTo>
                    <a:lnTo>
                      <a:pt x="1942553" y="879785"/>
                    </a:lnTo>
                    <a:lnTo>
                      <a:pt x="1942553" y="881852"/>
                    </a:lnTo>
                    <a:cubicBezTo>
                      <a:pt x="1942553" y="881852"/>
                      <a:pt x="1950184" y="889800"/>
                      <a:pt x="1950184" y="889800"/>
                    </a:cubicBezTo>
                    <a:lnTo>
                      <a:pt x="1954795" y="897749"/>
                    </a:lnTo>
                    <a:lnTo>
                      <a:pt x="1959882" y="904267"/>
                    </a:lnTo>
                    <a:lnTo>
                      <a:pt x="1964174" y="911739"/>
                    </a:lnTo>
                    <a:lnTo>
                      <a:pt x="1970534" y="927319"/>
                    </a:lnTo>
                    <a:lnTo>
                      <a:pt x="1971964" y="929068"/>
                    </a:lnTo>
                    <a:lnTo>
                      <a:pt x="1973872" y="930181"/>
                    </a:lnTo>
                    <a:lnTo>
                      <a:pt x="1974349" y="931612"/>
                    </a:lnTo>
                    <a:lnTo>
                      <a:pt x="1970215" y="937494"/>
                    </a:lnTo>
                    <a:lnTo>
                      <a:pt x="1966718" y="939243"/>
                    </a:lnTo>
                    <a:lnTo>
                      <a:pt x="1961472" y="940514"/>
                    </a:lnTo>
                    <a:lnTo>
                      <a:pt x="1957975" y="942422"/>
                    </a:lnTo>
                    <a:lnTo>
                      <a:pt x="1953364" y="949576"/>
                    </a:lnTo>
                    <a:lnTo>
                      <a:pt x="1952569" y="952279"/>
                    </a:lnTo>
                    <a:lnTo>
                      <a:pt x="1952251" y="955299"/>
                    </a:lnTo>
                    <a:lnTo>
                      <a:pt x="1950820" y="957048"/>
                    </a:lnTo>
                    <a:lnTo>
                      <a:pt x="1946051" y="958479"/>
                    </a:lnTo>
                    <a:lnTo>
                      <a:pt x="1943825" y="959592"/>
                    </a:lnTo>
                    <a:lnTo>
                      <a:pt x="1941599" y="961500"/>
                    </a:lnTo>
                    <a:lnTo>
                      <a:pt x="1939533" y="964043"/>
                    </a:lnTo>
                    <a:lnTo>
                      <a:pt x="1935082" y="967700"/>
                    </a:lnTo>
                    <a:lnTo>
                      <a:pt x="1925066" y="974854"/>
                    </a:lnTo>
                    <a:lnTo>
                      <a:pt x="1912347" y="982008"/>
                    </a:lnTo>
                    <a:lnTo>
                      <a:pt x="1911076" y="983915"/>
                    </a:lnTo>
                    <a:lnTo>
                      <a:pt x="1910599" y="985187"/>
                    </a:lnTo>
                    <a:lnTo>
                      <a:pt x="1911552" y="987254"/>
                    </a:lnTo>
                    <a:lnTo>
                      <a:pt x="1915210" y="991228"/>
                    </a:lnTo>
                    <a:lnTo>
                      <a:pt x="1922205" y="997747"/>
                    </a:lnTo>
                    <a:lnTo>
                      <a:pt x="1928087" y="1001085"/>
                    </a:lnTo>
                    <a:lnTo>
                      <a:pt x="1930312" y="1002834"/>
                    </a:lnTo>
                    <a:lnTo>
                      <a:pt x="1933332" y="1008239"/>
                    </a:lnTo>
                    <a:lnTo>
                      <a:pt x="1935717" y="1013485"/>
                    </a:lnTo>
                    <a:lnTo>
                      <a:pt x="1936036" y="1016188"/>
                    </a:lnTo>
                    <a:lnTo>
                      <a:pt x="1932538" y="1016188"/>
                    </a:lnTo>
                    <a:cubicBezTo>
                      <a:pt x="1932538" y="1016188"/>
                      <a:pt x="1926655" y="1014598"/>
                      <a:pt x="1926655" y="1014598"/>
                    </a:cubicBezTo>
                    <a:lnTo>
                      <a:pt x="1923476" y="1014598"/>
                    </a:lnTo>
                    <a:cubicBezTo>
                      <a:pt x="1923476" y="1014598"/>
                      <a:pt x="1919184" y="1015393"/>
                      <a:pt x="1919184" y="1015393"/>
                    </a:cubicBezTo>
                    <a:lnTo>
                      <a:pt x="1916322" y="1016347"/>
                    </a:lnTo>
                    <a:lnTo>
                      <a:pt x="1911871" y="1020480"/>
                    </a:lnTo>
                    <a:lnTo>
                      <a:pt x="1908850" y="1021752"/>
                    </a:lnTo>
                    <a:lnTo>
                      <a:pt x="1906624" y="1022070"/>
                    </a:lnTo>
                    <a:lnTo>
                      <a:pt x="1904081" y="1022070"/>
                    </a:lnTo>
                    <a:cubicBezTo>
                      <a:pt x="1904081" y="1022070"/>
                      <a:pt x="1898834" y="1020798"/>
                      <a:pt x="1898834" y="1020798"/>
                    </a:cubicBezTo>
                    <a:lnTo>
                      <a:pt x="1895019" y="1021116"/>
                    </a:lnTo>
                    <a:lnTo>
                      <a:pt x="1893111" y="1021911"/>
                    </a:lnTo>
                    <a:lnTo>
                      <a:pt x="1891363" y="1023501"/>
                    </a:lnTo>
                    <a:lnTo>
                      <a:pt x="1889772" y="1025727"/>
                    </a:lnTo>
                    <a:lnTo>
                      <a:pt x="1885481" y="1026204"/>
                    </a:lnTo>
                    <a:lnTo>
                      <a:pt x="1874193" y="1024296"/>
                    </a:lnTo>
                    <a:lnTo>
                      <a:pt x="1871649" y="1025091"/>
                    </a:lnTo>
                    <a:lnTo>
                      <a:pt x="1872444" y="1026998"/>
                    </a:lnTo>
                    <a:lnTo>
                      <a:pt x="1880075" y="1032722"/>
                    </a:lnTo>
                    <a:lnTo>
                      <a:pt x="1881824" y="1034311"/>
                    </a:lnTo>
                    <a:lnTo>
                      <a:pt x="1883255" y="1036219"/>
                    </a:lnTo>
                    <a:lnTo>
                      <a:pt x="1884368" y="1038445"/>
                    </a:lnTo>
                    <a:lnTo>
                      <a:pt x="1884368" y="1040353"/>
                    </a:lnTo>
                    <a:cubicBezTo>
                      <a:pt x="1884368" y="1040353"/>
                      <a:pt x="1882777" y="1041783"/>
                      <a:pt x="1882777" y="1041783"/>
                    </a:cubicBezTo>
                    <a:lnTo>
                      <a:pt x="1882142" y="1043532"/>
                    </a:lnTo>
                    <a:lnTo>
                      <a:pt x="1882142" y="1045599"/>
                    </a:lnTo>
                    <a:cubicBezTo>
                      <a:pt x="1882142" y="1045599"/>
                      <a:pt x="1881664" y="1046235"/>
                      <a:pt x="1881664" y="1046235"/>
                    </a:cubicBezTo>
                    <a:lnTo>
                      <a:pt x="1878644" y="1044486"/>
                    </a:lnTo>
                    <a:lnTo>
                      <a:pt x="1877690" y="1043214"/>
                    </a:lnTo>
                    <a:lnTo>
                      <a:pt x="1877690" y="1042101"/>
                    </a:lnTo>
                    <a:cubicBezTo>
                      <a:pt x="1877690" y="1042101"/>
                      <a:pt x="1878486" y="1041148"/>
                      <a:pt x="1878486" y="1041148"/>
                    </a:cubicBezTo>
                    <a:lnTo>
                      <a:pt x="1880234" y="1038127"/>
                    </a:lnTo>
                    <a:lnTo>
                      <a:pt x="1879757" y="1036060"/>
                    </a:lnTo>
                    <a:lnTo>
                      <a:pt x="1876101" y="1032086"/>
                    </a:lnTo>
                    <a:lnTo>
                      <a:pt x="1870854" y="1028111"/>
                    </a:lnTo>
                    <a:lnTo>
                      <a:pt x="1864018" y="1025409"/>
                    </a:lnTo>
                    <a:lnTo>
                      <a:pt x="1852095" y="1021434"/>
                    </a:lnTo>
                    <a:lnTo>
                      <a:pt x="1843510" y="1019368"/>
                    </a:lnTo>
                    <a:lnTo>
                      <a:pt x="1838423" y="1019368"/>
                    </a:lnTo>
                    <a:cubicBezTo>
                      <a:pt x="1838423" y="1019368"/>
                      <a:pt x="1834608" y="1018573"/>
                      <a:pt x="1834608" y="1018573"/>
                    </a:cubicBezTo>
                    <a:lnTo>
                      <a:pt x="1830156" y="1017142"/>
                    </a:lnTo>
                    <a:lnTo>
                      <a:pt x="1827930" y="1017619"/>
                    </a:lnTo>
                    <a:lnTo>
                      <a:pt x="1826976" y="1018414"/>
                    </a:lnTo>
                    <a:lnTo>
                      <a:pt x="1824909" y="1021434"/>
                    </a:lnTo>
                    <a:lnTo>
                      <a:pt x="1823955" y="1022229"/>
                    </a:lnTo>
                    <a:lnTo>
                      <a:pt x="1823955" y="1023501"/>
                    </a:lnTo>
                    <a:cubicBezTo>
                      <a:pt x="1823955" y="1023501"/>
                      <a:pt x="1826659" y="1028588"/>
                      <a:pt x="1826659" y="1028588"/>
                    </a:cubicBezTo>
                    <a:lnTo>
                      <a:pt x="1826659" y="1029701"/>
                    </a:lnTo>
                    <a:cubicBezTo>
                      <a:pt x="1826659" y="1029701"/>
                      <a:pt x="1824274" y="1031291"/>
                      <a:pt x="1824274" y="1031291"/>
                    </a:cubicBezTo>
                    <a:lnTo>
                      <a:pt x="1812032" y="1035424"/>
                    </a:lnTo>
                    <a:lnTo>
                      <a:pt x="1808694" y="1037809"/>
                    </a:lnTo>
                    <a:lnTo>
                      <a:pt x="1806945" y="1039717"/>
                    </a:lnTo>
                    <a:lnTo>
                      <a:pt x="1805833" y="1041783"/>
                    </a:lnTo>
                    <a:lnTo>
                      <a:pt x="1804401" y="1047984"/>
                    </a:lnTo>
                    <a:lnTo>
                      <a:pt x="1803129" y="1050527"/>
                    </a:lnTo>
                    <a:lnTo>
                      <a:pt x="1802812" y="1052276"/>
                    </a:lnTo>
                    <a:lnTo>
                      <a:pt x="1802812" y="1054661"/>
                    </a:lnTo>
                    <a:cubicBezTo>
                      <a:pt x="1802812" y="1054661"/>
                      <a:pt x="1803607" y="1056886"/>
                      <a:pt x="1803607" y="1056886"/>
                    </a:cubicBezTo>
                    <a:lnTo>
                      <a:pt x="1807263" y="1062451"/>
                    </a:lnTo>
                    <a:lnTo>
                      <a:pt x="1809011" y="1064199"/>
                    </a:lnTo>
                    <a:lnTo>
                      <a:pt x="1814576" y="1068492"/>
                    </a:lnTo>
                    <a:lnTo>
                      <a:pt x="1815530" y="1068810"/>
                    </a:lnTo>
                    <a:lnTo>
                      <a:pt x="1819345" y="1068810"/>
                    </a:lnTo>
                    <a:cubicBezTo>
                      <a:pt x="1819345" y="1068810"/>
                      <a:pt x="1822207" y="1069605"/>
                      <a:pt x="1822207" y="1069605"/>
                    </a:cubicBezTo>
                    <a:lnTo>
                      <a:pt x="1825705" y="1071671"/>
                    </a:lnTo>
                    <a:lnTo>
                      <a:pt x="1829202" y="1072625"/>
                    </a:lnTo>
                    <a:lnTo>
                      <a:pt x="1832541" y="1072625"/>
                    </a:lnTo>
                    <a:cubicBezTo>
                      <a:pt x="1832541" y="1072625"/>
                      <a:pt x="1836674" y="1073102"/>
                      <a:pt x="1836674" y="1073102"/>
                    </a:cubicBezTo>
                    <a:lnTo>
                      <a:pt x="1841443" y="1074692"/>
                    </a:lnTo>
                    <a:lnTo>
                      <a:pt x="1845259" y="1074692"/>
                    </a:lnTo>
                    <a:cubicBezTo>
                      <a:pt x="1845259" y="1074692"/>
                      <a:pt x="1848120" y="1072625"/>
                      <a:pt x="1848120" y="1072625"/>
                    </a:cubicBezTo>
                    <a:lnTo>
                      <a:pt x="1850028" y="1071830"/>
                    </a:lnTo>
                    <a:lnTo>
                      <a:pt x="1851936" y="1072307"/>
                    </a:lnTo>
                    <a:lnTo>
                      <a:pt x="1854480" y="1071830"/>
                    </a:lnTo>
                    <a:lnTo>
                      <a:pt x="1862746" y="1068492"/>
                    </a:lnTo>
                    <a:lnTo>
                      <a:pt x="1865290" y="1068015"/>
                    </a:lnTo>
                    <a:lnTo>
                      <a:pt x="1871491" y="1068015"/>
                    </a:lnTo>
                    <a:cubicBezTo>
                      <a:pt x="1871491" y="1068015"/>
                      <a:pt x="1872921" y="1067856"/>
                      <a:pt x="1872921" y="1067856"/>
                    </a:cubicBezTo>
                    <a:lnTo>
                      <a:pt x="1874352" y="1061656"/>
                    </a:lnTo>
                    <a:lnTo>
                      <a:pt x="1880870" y="1060861"/>
                    </a:lnTo>
                    <a:lnTo>
                      <a:pt x="1885481" y="1063246"/>
                    </a:lnTo>
                    <a:lnTo>
                      <a:pt x="1888659" y="1064199"/>
                    </a:lnTo>
                    <a:lnTo>
                      <a:pt x="1892952" y="1064835"/>
                    </a:lnTo>
                    <a:lnTo>
                      <a:pt x="1897880" y="1064358"/>
                    </a:lnTo>
                    <a:lnTo>
                      <a:pt x="1903603" y="1062928"/>
                    </a:lnTo>
                    <a:lnTo>
                      <a:pt x="1905194" y="1060066"/>
                    </a:lnTo>
                    <a:lnTo>
                      <a:pt x="1902650" y="1055933"/>
                    </a:lnTo>
                    <a:lnTo>
                      <a:pt x="1899947" y="1052753"/>
                    </a:lnTo>
                    <a:lnTo>
                      <a:pt x="1897245" y="1050527"/>
                    </a:lnTo>
                    <a:lnTo>
                      <a:pt x="1897245" y="1049255"/>
                    </a:lnTo>
                    <a:cubicBezTo>
                      <a:pt x="1897245" y="1049255"/>
                      <a:pt x="1900266" y="1049096"/>
                      <a:pt x="1900266" y="1049096"/>
                    </a:cubicBezTo>
                    <a:lnTo>
                      <a:pt x="1902173" y="1048620"/>
                    </a:lnTo>
                    <a:lnTo>
                      <a:pt x="1902968" y="1047825"/>
                    </a:lnTo>
                    <a:lnTo>
                      <a:pt x="1904081" y="1047507"/>
                    </a:lnTo>
                    <a:lnTo>
                      <a:pt x="1905511" y="1047825"/>
                    </a:lnTo>
                    <a:lnTo>
                      <a:pt x="1906783" y="1049573"/>
                    </a:lnTo>
                    <a:lnTo>
                      <a:pt x="1907896" y="1052753"/>
                    </a:lnTo>
                    <a:lnTo>
                      <a:pt x="1909168" y="1054979"/>
                    </a:lnTo>
                    <a:lnTo>
                      <a:pt x="1910599" y="1056092"/>
                    </a:lnTo>
                    <a:lnTo>
                      <a:pt x="1911871" y="1056568"/>
                    </a:lnTo>
                    <a:lnTo>
                      <a:pt x="1917912" y="1056886"/>
                    </a:lnTo>
                    <a:lnTo>
                      <a:pt x="1919979" y="1057840"/>
                    </a:lnTo>
                    <a:lnTo>
                      <a:pt x="1920933" y="1064199"/>
                    </a:lnTo>
                    <a:lnTo>
                      <a:pt x="1920933" y="1065471"/>
                    </a:lnTo>
                    <a:cubicBezTo>
                      <a:pt x="1920933" y="1065471"/>
                      <a:pt x="1921886" y="1066425"/>
                      <a:pt x="1921886" y="1066425"/>
                    </a:cubicBezTo>
                    <a:lnTo>
                      <a:pt x="1922999" y="1066425"/>
                    </a:lnTo>
                    <a:cubicBezTo>
                      <a:pt x="1922999" y="1066425"/>
                      <a:pt x="1924270" y="1065789"/>
                      <a:pt x="1924270" y="1065789"/>
                    </a:cubicBezTo>
                    <a:lnTo>
                      <a:pt x="1925225" y="1064517"/>
                    </a:lnTo>
                    <a:lnTo>
                      <a:pt x="1926337" y="1059271"/>
                    </a:lnTo>
                    <a:lnTo>
                      <a:pt x="1927609" y="1058953"/>
                    </a:lnTo>
                    <a:lnTo>
                      <a:pt x="1929835" y="1059907"/>
                    </a:lnTo>
                    <a:lnTo>
                      <a:pt x="1931743" y="1059907"/>
                    </a:lnTo>
                    <a:cubicBezTo>
                      <a:pt x="1931743" y="1059907"/>
                      <a:pt x="1934604" y="1058158"/>
                      <a:pt x="1934604" y="1058158"/>
                    </a:cubicBezTo>
                    <a:lnTo>
                      <a:pt x="1940805" y="1059430"/>
                    </a:lnTo>
                    <a:lnTo>
                      <a:pt x="1944938" y="1059112"/>
                    </a:lnTo>
                    <a:lnTo>
                      <a:pt x="1944938" y="1060066"/>
                    </a:lnTo>
                    <a:cubicBezTo>
                      <a:pt x="1944938" y="1060066"/>
                      <a:pt x="1940010" y="1066425"/>
                      <a:pt x="1940010" y="1066425"/>
                    </a:cubicBezTo>
                    <a:lnTo>
                      <a:pt x="1939692" y="1067538"/>
                    </a:lnTo>
                    <a:lnTo>
                      <a:pt x="1941918" y="1068492"/>
                    </a:lnTo>
                    <a:lnTo>
                      <a:pt x="1944938" y="1070559"/>
                    </a:lnTo>
                    <a:lnTo>
                      <a:pt x="1947641" y="1072943"/>
                    </a:lnTo>
                    <a:lnTo>
                      <a:pt x="1955112" y="1080574"/>
                    </a:lnTo>
                    <a:lnTo>
                      <a:pt x="1960359" y="1084549"/>
                    </a:lnTo>
                    <a:lnTo>
                      <a:pt x="1961790" y="1085026"/>
                    </a:lnTo>
                    <a:lnTo>
                      <a:pt x="1962903" y="1086456"/>
                    </a:lnTo>
                    <a:lnTo>
                      <a:pt x="1964492" y="1090431"/>
                    </a:lnTo>
                    <a:lnTo>
                      <a:pt x="1967036" y="1093928"/>
                    </a:lnTo>
                    <a:lnTo>
                      <a:pt x="1968467" y="1094246"/>
                    </a:lnTo>
                    <a:lnTo>
                      <a:pt x="1974826" y="1090908"/>
                    </a:lnTo>
                    <a:lnTo>
                      <a:pt x="1976257" y="1090908"/>
                    </a:lnTo>
                    <a:cubicBezTo>
                      <a:pt x="1976257" y="1090908"/>
                      <a:pt x="1976734" y="1090908"/>
                      <a:pt x="1976734" y="1090908"/>
                    </a:cubicBezTo>
                    <a:lnTo>
                      <a:pt x="1976416" y="1091703"/>
                    </a:lnTo>
                    <a:lnTo>
                      <a:pt x="1975303" y="1093133"/>
                    </a:lnTo>
                    <a:lnTo>
                      <a:pt x="1973077" y="1096949"/>
                    </a:lnTo>
                    <a:lnTo>
                      <a:pt x="1973077" y="1098221"/>
                    </a:lnTo>
                    <a:cubicBezTo>
                      <a:pt x="1973077" y="1098221"/>
                      <a:pt x="1974984" y="1099016"/>
                      <a:pt x="1974984" y="1099016"/>
                    </a:cubicBezTo>
                    <a:lnTo>
                      <a:pt x="1986113" y="1098221"/>
                    </a:lnTo>
                    <a:lnTo>
                      <a:pt x="1989293" y="1099016"/>
                    </a:lnTo>
                    <a:lnTo>
                      <a:pt x="1992154" y="1100923"/>
                    </a:lnTo>
                    <a:lnTo>
                      <a:pt x="1993903" y="1102513"/>
                    </a:lnTo>
                    <a:lnTo>
                      <a:pt x="1994539" y="1103785"/>
                    </a:lnTo>
                    <a:lnTo>
                      <a:pt x="1995334" y="1104421"/>
                    </a:lnTo>
                    <a:lnTo>
                      <a:pt x="1999149" y="1104739"/>
                    </a:lnTo>
                    <a:lnTo>
                      <a:pt x="1999149" y="1105852"/>
                    </a:lnTo>
                    <a:cubicBezTo>
                      <a:pt x="1999149" y="1105852"/>
                      <a:pt x="1996924" y="1107759"/>
                      <a:pt x="1996924" y="1107759"/>
                    </a:cubicBezTo>
                    <a:lnTo>
                      <a:pt x="1992314" y="1110780"/>
                    </a:lnTo>
                    <a:lnTo>
                      <a:pt x="1989928" y="1111416"/>
                    </a:lnTo>
                    <a:lnTo>
                      <a:pt x="1986431" y="1111416"/>
                    </a:lnTo>
                    <a:cubicBezTo>
                      <a:pt x="1986431" y="1111416"/>
                      <a:pt x="1981980" y="1111416"/>
                      <a:pt x="1981980" y="1111416"/>
                    </a:cubicBezTo>
                    <a:lnTo>
                      <a:pt x="1981503" y="1112052"/>
                    </a:lnTo>
                    <a:lnTo>
                      <a:pt x="1985478" y="1114754"/>
                    </a:lnTo>
                    <a:lnTo>
                      <a:pt x="1992314" y="1122385"/>
                    </a:lnTo>
                    <a:lnTo>
                      <a:pt x="1995652" y="1125088"/>
                    </a:lnTo>
                    <a:lnTo>
                      <a:pt x="2000103" y="1127791"/>
                    </a:lnTo>
                    <a:lnTo>
                      <a:pt x="2002806" y="1128904"/>
                    </a:lnTo>
                    <a:lnTo>
                      <a:pt x="2010278" y="1125406"/>
                    </a:lnTo>
                    <a:lnTo>
                      <a:pt x="2011550" y="1125406"/>
                    </a:lnTo>
                    <a:cubicBezTo>
                      <a:pt x="2011550" y="1125406"/>
                      <a:pt x="2007257" y="1129857"/>
                      <a:pt x="2007257" y="1129857"/>
                    </a:cubicBezTo>
                    <a:lnTo>
                      <a:pt x="2006939" y="1130652"/>
                    </a:lnTo>
                    <a:lnTo>
                      <a:pt x="2009960" y="1131765"/>
                    </a:lnTo>
                    <a:lnTo>
                      <a:pt x="2015683" y="1134786"/>
                    </a:lnTo>
                    <a:lnTo>
                      <a:pt x="2022361" y="1136693"/>
                    </a:lnTo>
                    <a:lnTo>
                      <a:pt x="2028878" y="1140191"/>
                    </a:lnTo>
                    <a:lnTo>
                      <a:pt x="2031899" y="1141463"/>
                    </a:lnTo>
                    <a:lnTo>
                      <a:pt x="2036668" y="1141781"/>
                    </a:lnTo>
                    <a:lnTo>
                      <a:pt x="2039848" y="1140986"/>
                    </a:lnTo>
                    <a:lnTo>
                      <a:pt x="2044459" y="1140350"/>
                    </a:lnTo>
                    <a:lnTo>
                      <a:pt x="2050023" y="1141304"/>
                    </a:lnTo>
                    <a:lnTo>
                      <a:pt x="2051771" y="1142417"/>
                    </a:lnTo>
                    <a:lnTo>
                      <a:pt x="2056859" y="1150207"/>
                    </a:lnTo>
                    <a:lnTo>
                      <a:pt x="2063695" y="1156884"/>
                    </a:lnTo>
                    <a:lnTo>
                      <a:pt x="2064967" y="1157679"/>
                    </a:lnTo>
                    <a:lnTo>
                      <a:pt x="2075300" y="1161494"/>
                    </a:lnTo>
                    <a:lnTo>
                      <a:pt x="2077844" y="1163243"/>
                    </a:lnTo>
                    <a:lnTo>
                      <a:pt x="2080705" y="1164356"/>
                    </a:lnTo>
                    <a:lnTo>
                      <a:pt x="2085157" y="1165310"/>
                    </a:lnTo>
                    <a:lnTo>
                      <a:pt x="2112025" y="1168966"/>
                    </a:lnTo>
                    <a:lnTo>
                      <a:pt x="2114090" y="1169761"/>
                    </a:lnTo>
                    <a:lnTo>
                      <a:pt x="2115362" y="1171033"/>
                    </a:lnTo>
                    <a:lnTo>
                      <a:pt x="2119337" y="1172463"/>
                    </a:lnTo>
                    <a:lnTo>
                      <a:pt x="2130147" y="1175166"/>
                    </a:lnTo>
                    <a:lnTo>
                      <a:pt x="2137302" y="1178982"/>
                    </a:lnTo>
                    <a:lnTo>
                      <a:pt x="2140958" y="1180571"/>
                    </a:lnTo>
                    <a:lnTo>
                      <a:pt x="2143820" y="1181525"/>
                    </a:lnTo>
                    <a:lnTo>
                      <a:pt x="2145728" y="1181525"/>
                    </a:lnTo>
                    <a:cubicBezTo>
                      <a:pt x="2145728" y="1181525"/>
                      <a:pt x="2149543" y="1180571"/>
                      <a:pt x="2149543" y="1180571"/>
                    </a:cubicBezTo>
                    <a:lnTo>
                      <a:pt x="2151451" y="1179618"/>
                    </a:lnTo>
                    <a:lnTo>
                      <a:pt x="2151451" y="1177233"/>
                    </a:lnTo>
                    <a:cubicBezTo>
                      <a:pt x="2151451" y="1177233"/>
                      <a:pt x="2149860" y="1173417"/>
                      <a:pt x="2149860" y="1173417"/>
                    </a:cubicBezTo>
                    <a:lnTo>
                      <a:pt x="2149384" y="1171192"/>
                    </a:lnTo>
                    <a:lnTo>
                      <a:pt x="2152405" y="1169602"/>
                    </a:lnTo>
                    <a:lnTo>
                      <a:pt x="2153040" y="1168648"/>
                    </a:lnTo>
                    <a:lnTo>
                      <a:pt x="2153677" y="1166422"/>
                    </a:lnTo>
                    <a:lnTo>
                      <a:pt x="2152723" y="1165468"/>
                    </a:lnTo>
                    <a:lnTo>
                      <a:pt x="2150497" y="1164674"/>
                    </a:lnTo>
                    <a:lnTo>
                      <a:pt x="2145091" y="1162130"/>
                    </a:lnTo>
                    <a:lnTo>
                      <a:pt x="2142865" y="1159904"/>
                    </a:lnTo>
                    <a:lnTo>
                      <a:pt x="2140004" y="1154976"/>
                    </a:lnTo>
                    <a:lnTo>
                      <a:pt x="2137937" y="1152909"/>
                    </a:lnTo>
                    <a:lnTo>
                      <a:pt x="2134599" y="1148776"/>
                    </a:lnTo>
                    <a:lnTo>
                      <a:pt x="2132691" y="1147504"/>
                    </a:lnTo>
                    <a:lnTo>
                      <a:pt x="2126809" y="1145437"/>
                    </a:lnTo>
                    <a:lnTo>
                      <a:pt x="2125219" y="1144483"/>
                    </a:lnTo>
                    <a:lnTo>
                      <a:pt x="2118542" y="1138124"/>
                    </a:lnTo>
                    <a:lnTo>
                      <a:pt x="2116953" y="1137488"/>
                    </a:lnTo>
                    <a:lnTo>
                      <a:pt x="2114090" y="1134945"/>
                    </a:lnTo>
                    <a:lnTo>
                      <a:pt x="2111229" y="1133355"/>
                    </a:lnTo>
                    <a:lnTo>
                      <a:pt x="2103439" y="1130652"/>
                    </a:lnTo>
                    <a:lnTo>
                      <a:pt x="2103757" y="1129539"/>
                    </a:lnTo>
                    <a:lnTo>
                      <a:pt x="2105506" y="1127791"/>
                    </a:lnTo>
                    <a:lnTo>
                      <a:pt x="2105188" y="1126837"/>
                    </a:lnTo>
                    <a:lnTo>
                      <a:pt x="2101691" y="1126837"/>
                    </a:lnTo>
                    <a:cubicBezTo>
                      <a:pt x="2101691" y="1126837"/>
                      <a:pt x="2098352" y="1125883"/>
                      <a:pt x="2098352" y="1125883"/>
                    </a:cubicBezTo>
                    <a:lnTo>
                      <a:pt x="2091834" y="1123180"/>
                    </a:lnTo>
                    <a:lnTo>
                      <a:pt x="2089926" y="1121273"/>
                    </a:lnTo>
                    <a:lnTo>
                      <a:pt x="2085157" y="1115072"/>
                    </a:lnTo>
                    <a:lnTo>
                      <a:pt x="2079911" y="1110303"/>
                    </a:lnTo>
                    <a:lnTo>
                      <a:pt x="2076572" y="1107759"/>
                    </a:lnTo>
                    <a:lnTo>
                      <a:pt x="2073234" y="1104103"/>
                    </a:lnTo>
                    <a:lnTo>
                      <a:pt x="2069736" y="1099175"/>
                    </a:lnTo>
                    <a:lnTo>
                      <a:pt x="2071167" y="1096949"/>
                    </a:lnTo>
                    <a:lnTo>
                      <a:pt x="2077685" y="1097426"/>
                    </a:lnTo>
                    <a:lnTo>
                      <a:pt x="2081659" y="1098062"/>
                    </a:lnTo>
                    <a:lnTo>
                      <a:pt x="2088813" y="1102036"/>
                    </a:lnTo>
                    <a:lnTo>
                      <a:pt x="2100418" y="1110621"/>
                    </a:lnTo>
                    <a:lnTo>
                      <a:pt x="2102644" y="1111893"/>
                    </a:lnTo>
                    <a:lnTo>
                      <a:pt x="2103757" y="1111893"/>
                    </a:lnTo>
                    <a:cubicBezTo>
                      <a:pt x="2103757" y="1111893"/>
                      <a:pt x="2103121" y="1108713"/>
                      <a:pt x="2103121" y="1108713"/>
                    </a:cubicBezTo>
                    <a:lnTo>
                      <a:pt x="2100896" y="1102036"/>
                    </a:lnTo>
                    <a:lnTo>
                      <a:pt x="2098829" y="1097585"/>
                    </a:lnTo>
                    <a:lnTo>
                      <a:pt x="2100259" y="1098539"/>
                    </a:lnTo>
                    <a:lnTo>
                      <a:pt x="2104076" y="1102195"/>
                    </a:lnTo>
                    <a:lnTo>
                      <a:pt x="2110275" y="1109190"/>
                    </a:lnTo>
                    <a:lnTo>
                      <a:pt x="2116953" y="1115549"/>
                    </a:lnTo>
                    <a:lnTo>
                      <a:pt x="2119337" y="1117139"/>
                    </a:lnTo>
                    <a:lnTo>
                      <a:pt x="2123948" y="1116662"/>
                    </a:lnTo>
                    <a:lnTo>
                      <a:pt x="2124424" y="1117139"/>
                    </a:lnTo>
                    <a:lnTo>
                      <a:pt x="2125219" y="1119365"/>
                    </a:lnTo>
                    <a:lnTo>
                      <a:pt x="2126650" y="1120637"/>
                    </a:lnTo>
                    <a:lnTo>
                      <a:pt x="2129353" y="1121908"/>
                    </a:lnTo>
                    <a:lnTo>
                      <a:pt x="2131101" y="1123657"/>
                    </a:lnTo>
                    <a:lnTo>
                      <a:pt x="2131738" y="1126042"/>
                    </a:lnTo>
                    <a:lnTo>
                      <a:pt x="2132532" y="1127473"/>
                    </a:lnTo>
                    <a:lnTo>
                      <a:pt x="2133327" y="1127950"/>
                    </a:lnTo>
                    <a:lnTo>
                      <a:pt x="2135076" y="1127473"/>
                    </a:lnTo>
                    <a:lnTo>
                      <a:pt x="2135076" y="1125724"/>
                    </a:lnTo>
                    <a:cubicBezTo>
                      <a:pt x="2135076" y="1125724"/>
                      <a:pt x="2134440" y="1120478"/>
                      <a:pt x="2134440" y="1120478"/>
                    </a:cubicBezTo>
                    <a:lnTo>
                      <a:pt x="2134440" y="1119206"/>
                    </a:lnTo>
                    <a:cubicBezTo>
                      <a:pt x="2134440" y="1119206"/>
                      <a:pt x="2136189" y="1121273"/>
                      <a:pt x="2136189" y="1121273"/>
                    </a:cubicBezTo>
                    <a:lnTo>
                      <a:pt x="2139209" y="1126837"/>
                    </a:lnTo>
                    <a:lnTo>
                      <a:pt x="2141594" y="1130016"/>
                    </a:lnTo>
                    <a:lnTo>
                      <a:pt x="2145091" y="1131447"/>
                    </a:lnTo>
                    <a:lnTo>
                      <a:pt x="2146999" y="1131765"/>
                    </a:lnTo>
                    <a:lnTo>
                      <a:pt x="2147795" y="1131129"/>
                    </a:lnTo>
                    <a:lnTo>
                      <a:pt x="2146999" y="1127950"/>
                    </a:lnTo>
                    <a:lnTo>
                      <a:pt x="2146363" y="1126519"/>
                    </a:lnTo>
                    <a:lnTo>
                      <a:pt x="2147158" y="1126519"/>
                    </a:lnTo>
                    <a:cubicBezTo>
                      <a:pt x="2147158" y="1126519"/>
                      <a:pt x="2154153" y="1131447"/>
                      <a:pt x="2154153" y="1131447"/>
                    </a:cubicBezTo>
                    <a:lnTo>
                      <a:pt x="2155902" y="1132878"/>
                    </a:lnTo>
                    <a:lnTo>
                      <a:pt x="2157492" y="1134945"/>
                    </a:lnTo>
                    <a:lnTo>
                      <a:pt x="2158287" y="1135581"/>
                    </a:lnTo>
                    <a:lnTo>
                      <a:pt x="2159081" y="1135581"/>
                    </a:lnTo>
                    <a:cubicBezTo>
                      <a:pt x="2159081" y="1135581"/>
                      <a:pt x="2159876" y="1134627"/>
                      <a:pt x="2159876" y="1134627"/>
                    </a:cubicBezTo>
                    <a:lnTo>
                      <a:pt x="2160989" y="1134627"/>
                    </a:lnTo>
                    <a:cubicBezTo>
                      <a:pt x="2160989" y="1134627"/>
                      <a:pt x="2165758" y="1137329"/>
                      <a:pt x="2165758" y="1137329"/>
                    </a:cubicBezTo>
                    <a:lnTo>
                      <a:pt x="2170846" y="1140986"/>
                    </a:lnTo>
                    <a:lnTo>
                      <a:pt x="2174661" y="1144324"/>
                    </a:lnTo>
                    <a:lnTo>
                      <a:pt x="2177046" y="1147345"/>
                    </a:lnTo>
                    <a:lnTo>
                      <a:pt x="2179113" y="1148299"/>
                    </a:lnTo>
                    <a:lnTo>
                      <a:pt x="2180861" y="1147345"/>
                    </a:lnTo>
                    <a:lnTo>
                      <a:pt x="2180861" y="1144801"/>
                    </a:lnTo>
                    <a:cubicBezTo>
                      <a:pt x="2180861" y="1144801"/>
                      <a:pt x="2177682" y="1134468"/>
                      <a:pt x="2177682" y="1134468"/>
                    </a:cubicBezTo>
                    <a:lnTo>
                      <a:pt x="2178477" y="1133514"/>
                    </a:lnTo>
                    <a:lnTo>
                      <a:pt x="2184518" y="1136376"/>
                    </a:lnTo>
                    <a:lnTo>
                      <a:pt x="2186108" y="1136852"/>
                    </a:lnTo>
                    <a:lnTo>
                      <a:pt x="2189447" y="1136534"/>
                    </a:lnTo>
                    <a:lnTo>
                      <a:pt x="2191354" y="1135899"/>
                    </a:lnTo>
                    <a:lnTo>
                      <a:pt x="2191672" y="1134945"/>
                    </a:lnTo>
                    <a:lnTo>
                      <a:pt x="2190401" y="1133832"/>
                    </a:lnTo>
                    <a:lnTo>
                      <a:pt x="2188969" y="1131765"/>
                    </a:lnTo>
                    <a:lnTo>
                      <a:pt x="2187380" y="1128745"/>
                    </a:lnTo>
                    <a:lnTo>
                      <a:pt x="2185313" y="1125724"/>
                    </a:lnTo>
                    <a:lnTo>
                      <a:pt x="2180861" y="1120796"/>
                    </a:lnTo>
                    <a:lnTo>
                      <a:pt x="2180226" y="1119524"/>
                    </a:lnTo>
                    <a:lnTo>
                      <a:pt x="2180544" y="1118570"/>
                    </a:lnTo>
                    <a:lnTo>
                      <a:pt x="2181656" y="1118093"/>
                    </a:lnTo>
                    <a:lnTo>
                      <a:pt x="2181974" y="1116185"/>
                    </a:lnTo>
                    <a:lnTo>
                      <a:pt x="2181180" y="1111416"/>
                    </a:lnTo>
                    <a:lnTo>
                      <a:pt x="2179590" y="1103944"/>
                    </a:lnTo>
                    <a:lnTo>
                      <a:pt x="2178318" y="1100129"/>
                    </a:lnTo>
                    <a:lnTo>
                      <a:pt x="2176887" y="1097585"/>
                    </a:lnTo>
                    <a:lnTo>
                      <a:pt x="2176887" y="1096631"/>
                    </a:lnTo>
                    <a:cubicBezTo>
                      <a:pt x="2176887" y="1096631"/>
                      <a:pt x="2182452" y="1102195"/>
                      <a:pt x="2182452" y="1102195"/>
                    </a:cubicBezTo>
                    <a:lnTo>
                      <a:pt x="2184041" y="1104262"/>
                    </a:lnTo>
                    <a:lnTo>
                      <a:pt x="2185313" y="1106488"/>
                    </a:lnTo>
                    <a:lnTo>
                      <a:pt x="2190718" y="1119206"/>
                    </a:lnTo>
                    <a:lnTo>
                      <a:pt x="2191672" y="1120319"/>
                    </a:lnTo>
                    <a:lnTo>
                      <a:pt x="2193898" y="1120319"/>
                    </a:lnTo>
                    <a:cubicBezTo>
                      <a:pt x="2193898" y="1120319"/>
                      <a:pt x="2195964" y="1119524"/>
                      <a:pt x="2195964" y="1119524"/>
                    </a:cubicBezTo>
                    <a:lnTo>
                      <a:pt x="2196442" y="1115231"/>
                    </a:lnTo>
                    <a:lnTo>
                      <a:pt x="2196442" y="1110462"/>
                    </a:lnTo>
                    <a:cubicBezTo>
                      <a:pt x="2196442" y="1110462"/>
                      <a:pt x="2195011" y="1105534"/>
                      <a:pt x="2195011" y="1105534"/>
                    </a:cubicBezTo>
                    <a:lnTo>
                      <a:pt x="2194692" y="1100605"/>
                    </a:lnTo>
                    <a:lnTo>
                      <a:pt x="2196918" y="1100287"/>
                    </a:lnTo>
                    <a:lnTo>
                      <a:pt x="2198985" y="1099334"/>
                    </a:lnTo>
                    <a:lnTo>
                      <a:pt x="2196442" y="1095518"/>
                    </a:lnTo>
                    <a:lnTo>
                      <a:pt x="2194216" y="1090590"/>
                    </a:lnTo>
                    <a:lnTo>
                      <a:pt x="2192467" y="1089636"/>
                    </a:lnTo>
                    <a:lnTo>
                      <a:pt x="2188651" y="1090272"/>
                    </a:lnTo>
                    <a:lnTo>
                      <a:pt x="2187856" y="1089795"/>
                    </a:lnTo>
                    <a:lnTo>
                      <a:pt x="2191036" y="1087728"/>
                    </a:lnTo>
                    <a:lnTo>
                      <a:pt x="2191514" y="1085502"/>
                    </a:lnTo>
                    <a:lnTo>
                      <a:pt x="2191195" y="1084708"/>
                    </a:lnTo>
                    <a:lnTo>
                      <a:pt x="2188016" y="1084708"/>
                    </a:lnTo>
                    <a:cubicBezTo>
                      <a:pt x="2188016" y="1084708"/>
                      <a:pt x="2184518" y="1084708"/>
                      <a:pt x="2184518" y="1084708"/>
                    </a:cubicBezTo>
                    <a:lnTo>
                      <a:pt x="2181656" y="1085502"/>
                    </a:lnTo>
                    <a:lnTo>
                      <a:pt x="2177046" y="1084549"/>
                    </a:lnTo>
                    <a:lnTo>
                      <a:pt x="2176570" y="1084072"/>
                    </a:lnTo>
                    <a:lnTo>
                      <a:pt x="2177682" y="1082641"/>
                    </a:lnTo>
                    <a:lnTo>
                      <a:pt x="2177682" y="1081687"/>
                    </a:lnTo>
                    <a:cubicBezTo>
                      <a:pt x="2177682" y="1081687"/>
                      <a:pt x="2176410" y="1079779"/>
                      <a:pt x="2176410" y="1079779"/>
                    </a:cubicBezTo>
                    <a:lnTo>
                      <a:pt x="2173866" y="1077395"/>
                    </a:lnTo>
                    <a:lnTo>
                      <a:pt x="2171959" y="1075010"/>
                    </a:lnTo>
                    <a:lnTo>
                      <a:pt x="2165282" y="1072148"/>
                    </a:lnTo>
                    <a:lnTo>
                      <a:pt x="2164964" y="1071353"/>
                    </a:lnTo>
                    <a:lnTo>
                      <a:pt x="2167508" y="1071036"/>
                    </a:lnTo>
                    <a:lnTo>
                      <a:pt x="2172277" y="1071036"/>
                    </a:lnTo>
                    <a:cubicBezTo>
                      <a:pt x="2172277" y="1071036"/>
                      <a:pt x="2175933" y="1071671"/>
                      <a:pt x="2175933" y="1071671"/>
                    </a:cubicBezTo>
                    <a:lnTo>
                      <a:pt x="2179908" y="1065471"/>
                    </a:lnTo>
                    <a:lnTo>
                      <a:pt x="2179272" y="1063246"/>
                    </a:lnTo>
                    <a:lnTo>
                      <a:pt x="2176887" y="1062133"/>
                    </a:lnTo>
                    <a:lnTo>
                      <a:pt x="2167984" y="1062133"/>
                    </a:lnTo>
                    <a:cubicBezTo>
                      <a:pt x="2167984" y="1062133"/>
                      <a:pt x="2166871" y="1062292"/>
                      <a:pt x="2166871" y="1062292"/>
                    </a:cubicBezTo>
                    <a:lnTo>
                      <a:pt x="2167349" y="1061338"/>
                    </a:lnTo>
                    <a:lnTo>
                      <a:pt x="2172118" y="1058476"/>
                    </a:lnTo>
                    <a:lnTo>
                      <a:pt x="2174185" y="1056410"/>
                    </a:lnTo>
                    <a:lnTo>
                      <a:pt x="2169733" y="1051958"/>
                    </a:lnTo>
                    <a:lnTo>
                      <a:pt x="2167349" y="1052912"/>
                    </a:lnTo>
                    <a:lnTo>
                      <a:pt x="2164646" y="1051322"/>
                    </a:lnTo>
                    <a:lnTo>
                      <a:pt x="2164010" y="1050050"/>
                    </a:lnTo>
                    <a:lnTo>
                      <a:pt x="2159876" y="1046235"/>
                    </a:lnTo>
                    <a:lnTo>
                      <a:pt x="2154948" y="1044804"/>
                    </a:lnTo>
                    <a:lnTo>
                      <a:pt x="2152245" y="1046553"/>
                    </a:lnTo>
                    <a:lnTo>
                      <a:pt x="2150020" y="1049096"/>
                    </a:lnTo>
                    <a:lnTo>
                      <a:pt x="2148748" y="1051640"/>
                    </a:lnTo>
                    <a:lnTo>
                      <a:pt x="2146999" y="1052276"/>
                    </a:lnTo>
                    <a:lnTo>
                      <a:pt x="2145091" y="1050686"/>
                    </a:lnTo>
                    <a:lnTo>
                      <a:pt x="2144615" y="1049573"/>
                    </a:lnTo>
                    <a:lnTo>
                      <a:pt x="2147317" y="1047189"/>
                    </a:lnTo>
                    <a:lnTo>
                      <a:pt x="2146840" y="1045917"/>
                    </a:lnTo>
                    <a:lnTo>
                      <a:pt x="2143343" y="1043373"/>
                    </a:lnTo>
                    <a:lnTo>
                      <a:pt x="2138414" y="1040512"/>
                    </a:lnTo>
                    <a:lnTo>
                      <a:pt x="2135076" y="1039240"/>
                    </a:lnTo>
                    <a:lnTo>
                      <a:pt x="2134122" y="1040512"/>
                    </a:lnTo>
                    <a:lnTo>
                      <a:pt x="2133804" y="1047984"/>
                    </a:lnTo>
                    <a:lnTo>
                      <a:pt x="2133168" y="1047984"/>
                    </a:lnTo>
                    <a:cubicBezTo>
                      <a:pt x="2133168" y="1047984"/>
                      <a:pt x="2132214" y="1045758"/>
                      <a:pt x="2132214" y="1045758"/>
                    </a:cubicBezTo>
                    <a:lnTo>
                      <a:pt x="2130306" y="1038286"/>
                    </a:lnTo>
                    <a:lnTo>
                      <a:pt x="2129353" y="1035742"/>
                    </a:lnTo>
                    <a:lnTo>
                      <a:pt x="2128558" y="1034947"/>
                    </a:lnTo>
                    <a:lnTo>
                      <a:pt x="2127763" y="1034947"/>
                    </a:lnTo>
                    <a:cubicBezTo>
                      <a:pt x="2127763" y="1034947"/>
                      <a:pt x="2127127" y="1035424"/>
                      <a:pt x="2127127" y="1035424"/>
                    </a:cubicBezTo>
                    <a:lnTo>
                      <a:pt x="2125378" y="1035424"/>
                    </a:lnTo>
                    <a:cubicBezTo>
                      <a:pt x="2125378" y="1035424"/>
                      <a:pt x="2124902" y="1034311"/>
                      <a:pt x="2124902" y="1034311"/>
                    </a:cubicBezTo>
                    <a:lnTo>
                      <a:pt x="2124902" y="1032722"/>
                    </a:lnTo>
                    <a:cubicBezTo>
                      <a:pt x="2124902" y="1032722"/>
                      <a:pt x="2124583" y="1031132"/>
                      <a:pt x="2124583" y="1031132"/>
                    </a:cubicBezTo>
                    <a:lnTo>
                      <a:pt x="2122676" y="1027793"/>
                    </a:lnTo>
                    <a:lnTo>
                      <a:pt x="2119496" y="1024932"/>
                    </a:lnTo>
                    <a:lnTo>
                      <a:pt x="2115999" y="1023183"/>
                    </a:lnTo>
                    <a:lnTo>
                      <a:pt x="2114886" y="1023183"/>
                    </a:lnTo>
                    <a:cubicBezTo>
                      <a:pt x="2114886" y="1023183"/>
                      <a:pt x="2115203" y="1022547"/>
                      <a:pt x="2115203" y="1022547"/>
                    </a:cubicBezTo>
                    <a:lnTo>
                      <a:pt x="2120768" y="1019526"/>
                    </a:lnTo>
                    <a:lnTo>
                      <a:pt x="2121245" y="1018573"/>
                    </a:lnTo>
                    <a:lnTo>
                      <a:pt x="2115999" y="1016506"/>
                    </a:lnTo>
                    <a:lnTo>
                      <a:pt x="2115203" y="1015234"/>
                    </a:lnTo>
                    <a:lnTo>
                      <a:pt x="2114727" y="1013326"/>
                    </a:lnTo>
                    <a:lnTo>
                      <a:pt x="2113137" y="1011419"/>
                    </a:lnTo>
                    <a:lnTo>
                      <a:pt x="2110593" y="1009670"/>
                    </a:lnTo>
                    <a:lnTo>
                      <a:pt x="2108367" y="1008875"/>
                    </a:lnTo>
                    <a:lnTo>
                      <a:pt x="2106460" y="1008875"/>
                    </a:lnTo>
                    <a:cubicBezTo>
                      <a:pt x="2106460" y="1008875"/>
                      <a:pt x="2104234" y="1009670"/>
                      <a:pt x="2104234" y="1009670"/>
                    </a:cubicBezTo>
                    <a:lnTo>
                      <a:pt x="2098829" y="1012532"/>
                    </a:lnTo>
                    <a:lnTo>
                      <a:pt x="2097875" y="1012532"/>
                    </a:lnTo>
                    <a:cubicBezTo>
                      <a:pt x="2097875" y="1012532"/>
                      <a:pt x="2097080" y="1011737"/>
                      <a:pt x="2097080" y="1011737"/>
                    </a:cubicBezTo>
                    <a:lnTo>
                      <a:pt x="2097080" y="1009829"/>
                    </a:lnTo>
                    <a:cubicBezTo>
                      <a:pt x="2097080" y="1009829"/>
                      <a:pt x="2099783" y="1002675"/>
                      <a:pt x="2099783" y="1002675"/>
                    </a:cubicBezTo>
                    <a:lnTo>
                      <a:pt x="2098988" y="1001721"/>
                    </a:lnTo>
                    <a:lnTo>
                      <a:pt x="2096921" y="1001721"/>
                    </a:lnTo>
                    <a:cubicBezTo>
                      <a:pt x="2096921" y="1001721"/>
                      <a:pt x="2092629" y="1000131"/>
                      <a:pt x="2092629" y="1000131"/>
                    </a:cubicBezTo>
                    <a:lnTo>
                      <a:pt x="2090562" y="998064"/>
                    </a:lnTo>
                    <a:lnTo>
                      <a:pt x="2088495" y="994885"/>
                    </a:lnTo>
                    <a:lnTo>
                      <a:pt x="2088495" y="992182"/>
                    </a:lnTo>
                    <a:cubicBezTo>
                      <a:pt x="2088495" y="992182"/>
                      <a:pt x="2090244" y="990116"/>
                      <a:pt x="2090244" y="990116"/>
                    </a:cubicBezTo>
                    <a:lnTo>
                      <a:pt x="2089767" y="988208"/>
                    </a:lnTo>
                    <a:lnTo>
                      <a:pt x="2082613" y="983756"/>
                    </a:lnTo>
                    <a:lnTo>
                      <a:pt x="2079592" y="982962"/>
                    </a:lnTo>
                    <a:lnTo>
                      <a:pt x="2075459" y="982962"/>
                    </a:lnTo>
                    <a:cubicBezTo>
                      <a:pt x="2075459" y="982962"/>
                      <a:pt x="2074505" y="982485"/>
                      <a:pt x="2074505" y="982485"/>
                    </a:cubicBezTo>
                    <a:lnTo>
                      <a:pt x="2080864" y="980100"/>
                    </a:lnTo>
                    <a:lnTo>
                      <a:pt x="2082772" y="980100"/>
                    </a:lnTo>
                    <a:cubicBezTo>
                      <a:pt x="2082772" y="980100"/>
                      <a:pt x="2091675" y="985823"/>
                      <a:pt x="2091675" y="985823"/>
                    </a:cubicBezTo>
                    <a:lnTo>
                      <a:pt x="2097080" y="991387"/>
                    </a:lnTo>
                    <a:lnTo>
                      <a:pt x="2100896" y="993772"/>
                    </a:lnTo>
                    <a:lnTo>
                      <a:pt x="2108845" y="995839"/>
                    </a:lnTo>
                    <a:lnTo>
                      <a:pt x="2113137" y="995839"/>
                    </a:lnTo>
                    <a:cubicBezTo>
                      <a:pt x="2113137" y="995839"/>
                      <a:pt x="2114568" y="995521"/>
                      <a:pt x="2114568" y="995521"/>
                    </a:cubicBezTo>
                    <a:lnTo>
                      <a:pt x="2116794" y="994249"/>
                    </a:lnTo>
                    <a:lnTo>
                      <a:pt x="2119337" y="990434"/>
                    </a:lnTo>
                    <a:lnTo>
                      <a:pt x="2115999" y="987731"/>
                    </a:lnTo>
                    <a:lnTo>
                      <a:pt x="2108845" y="983121"/>
                    </a:lnTo>
                    <a:lnTo>
                      <a:pt x="2104393" y="979305"/>
                    </a:lnTo>
                    <a:lnTo>
                      <a:pt x="2101691" y="974536"/>
                    </a:lnTo>
                    <a:lnTo>
                      <a:pt x="2099306" y="969766"/>
                    </a:lnTo>
                    <a:lnTo>
                      <a:pt x="2099783" y="968654"/>
                    </a:lnTo>
                    <a:lnTo>
                      <a:pt x="2103439" y="970243"/>
                    </a:lnTo>
                    <a:lnTo>
                      <a:pt x="2108686" y="972946"/>
                    </a:lnTo>
                    <a:lnTo>
                      <a:pt x="2114090" y="976920"/>
                    </a:lnTo>
                    <a:lnTo>
                      <a:pt x="2115681" y="977556"/>
                    </a:lnTo>
                    <a:lnTo>
                      <a:pt x="2118224" y="977238"/>
                    </a:lnTo>
                    <a:lnTo>
                      <a:pt x="2119178" y="976761"/>
                    </a:lnTo>
                    <a:lnTo>
                      <a:pt x="2119178" y="971515"/>
                    </a:lnTo>
                    <a:cubicBezTo>
                      <a:pt x="2119178" y="971515"/>
                      <a:pt x="2115522" y="967382"/>
                      <a:pt x="2115522" y="967382"/>
                    </a:cubicBezTo>
                    <a:lnTo>
                      <a:pt x="2115840" y="964997"/>
                    </a:lnTo>
                    <a:lnTo>
                      <a:pt x="2119178" y="966746"/>
                    </a:lnTo>
                    <a:lnTo>
                      <a:pt x="2122358" y="967064"/>
                    </a:lnTo>
                    <a:lnTo>
                      <a:pt x="2125378" y="965951"/>
                    </a:lnTo>
                    <a:lnTo>
                      <a:pt x="2125378" y="964361"/>
                    </a:lnTo>
                    <a:cubicBezTo>
                      <a:pt x="2125378" y="964361"/>
                      <a:pt x="2124106" y="962453"/>
                      <a:pt x="2124106" y="962453"/>
                    </a:cubicBezTo>
                    <a:lnTo>
                      <a:pt x="2124902" y="962136"/>
                    </a:lnTo>
                    <a:lnTo>
                      <a:pt x="2128399" y="963725"/>
                    </a:lnTo>
                    <a:lnTo>
                      <a:pt x="2130625" y="965633"/>
                    </a:lnTo>
                    <a:lnTo>
                      <a:pt x="2131419" y="967859"/>
                    </a:lnTo>
                    <a:lnTo>
                      <a:pt x="2132851" y="970243"/>
                    </a:lnTo>
                    <a:lnTo>
                      <a:pt x="2139527" y="978828"/>
                    </a:lnTo>
                    <a:lnTo>
                      <a:pt x="2141117" y="980100"/>
                    </a:lnTo>
                    <a:lnTo>
                      <a:pt x="2145250" y="981372"/>
                    </a:lnTo>
                    <a:lnTo>
                      <a:pt x="2147158" y="982485"/>
                    </a:lnTo>
                    <a:lnTo>
                      <a:pt x="2151292" y="985982"/>
                    </a:lnTo>
                    <a:lnTo>
                      <a:pt x="2154789" y="986300"/>
                    </a:lnTo>
                    <a:lnTo>
                      <a:pt x="2157174" y="985664"/>
                    </a:lnTo>
                    <a:lnTo>
                      <a:pt x="2160035" y="984233"/>
                    </a:lnTo>
                    <a:lnTo>
                      <a:pt x="2162102" y="982167"/>
                    </a:lnTo>
                    <a:lnTo>
                      <a:pt x="2163056" y="982644"/>
                    </a:lnTo>
                    <a:lnTo>
                      <a:pt x="2157333" y="988208"/>
                    </a:lnTo>
                    <a:lnTo>
                      <a:pt x="2156379" y="991387"/>
                    </a:lnTo>
                    <a:lnTo>
                      <a:pt x="2158287" y="992500"/>
                    </a:lnTo>
                    <a:lnTo>
                      <a:pt x="2166395" y="992977"/>
                    </a:lnTo>
                    <a:lnTo>
                      <a:pt x="2170051" y="992659"/>
                    </a:lnTo>
                    <a:lnTo>
                      <a:pt x="2173231" y="992023"/>
                    </a:lnTo>
                    <a:lnTo>
                      <a:pt x="2181815" y="988685"/>
                    </a:lnTo>
                    <a:lnTo>
                      <a:pt x="2185154" y="985823"/>
                    </a:lnTo>
                    <a:lnTo>
                      <a:pt x="2188810" y="981372"/>
                    </a:lnTo>
                    <a:lnTo>
                      <a:pt x="2191831" y="978669"/>
                    </a:lnTo>
                    <a:lnTo>
                      <a:pt x="2196124" y="976761"/>
                    </a:lnTo>
                    <a:lnTo>
                      <a:pt x="2197872" y="977238"/>
                    </a:lnTo>
                    <a:lnTo>
                      <a:pt x="2194533" y="979464"/>
                    </a:lnTo>
                    <a:lnTo>
                      <a:pt x="2191354" y="983280"/>
                    </a:lnTo>
                    <a:lnTo>
                      <a:pt x="2188493" y="988685"/>
                    </a:lnTo>
                    <a:lnTo>
                      <a:pt x="2186108" y="991705"/>
                    </a:lnTo>
                    <a:lnTo>
                      <a:pt x="2181020" y="992977"/>
                    </a:lnTo>
                    <a:lnTo>
                      <a:pt x="2176570" y="995362"/>
                    </a:lnTo>
                    <a:lnTo>
                      <a:pt x="2173866" y="997747"/>
                    </a:lnTo>
                    <a:lnTo>
                      <a:pt x="2171005" y="1000926"/>
                    </a:lnTo>
                    <a:lnTo>
                      <a:pt x="2170369" y="1003629"/>
                    </a:lnTo>
                    <a:lnTo>
                      <a:pt x="2172277" y="1006172"/>
                    </a:lnTo>
                    <a:lnTo>
                      <a:pt x="2173072" y="1006490"/>
                    </a:lnTo>
                    <a:lnTo>
                      <a:pt x="2173866" y="1007603"/>
                    </a:lnTo>
                    <a:lnTo>
                      <a:pt x="2176092" y="1011737"/>
                    </a:lnTo>
                    <a:lnTo>
                      <a:pt x="2177046" y="1012691"/>
                    </a:lnTo>
                    <a:lnTo>
                      <a:pt x="2178954" y="1017619"/>
                    </a:lnTo>
                    <a:lnTo>
                      <a:pt x="2182610" y="1021752"/>
                    </a:lnTo>
                    <a:lnTo>
                      <a:pt x="2186426" y="1025250"/>
                    </a:lnTo>
                    <a:lnTo>
                      <a:pt x="2188810" y="1028270"/>
                    </a:lnTo>
                    <a:lnTo>
                      <a:pt x="2191672" y="1031291"/>
                    </a:lnTo>
                    <a:lnTo>
                      <a:pt x="2194851" y="1033676"/>
                    </a:lnTo>
                    <a:lnTo>
                      <a:pt x="2197237" y="1027317"/>
                    </a:lnTo>
                    <a:lnTo>
                      <a:pt x="2200893" y="1022070"/>
                    </a:lnTo>
                    <a:lnTo>
                      <a:pt x="2202482" y="1020321"/>
                    </a:lnTo>
                    <a:lnTo>
                      <a:pt x="2202960" y="1020321"/>
                    </a:lnTo>
                    <a:cubicBezTo>
                      <a:pt x="2202960" y="1020321"/>
                      <a:pt x="2201847" y="1023819"/>
                      <a:pt x="2201847" y="1023819"/>
                    </a:cubicBezTo>
                    <a:lnTo>
                      <a:pt x="2200893" y="1030973"/>
                    </a:lnTo>
                    <a:lnTo>
                      <a:pt x="2203595" y="1033676"/>
                    </a:lnTo>
                    <a:lnTo>
                      <a:pt x="2206457" y="1035901"/>
                    </a:lnTo>
                    <a:lnTo>
                      <a:pt x="2209001" y="1033358"/>
                    </a:lnTo>
                    <a:lnTo>
                      <a:pt x="2211386" y="1033358"/>
                    </a:lnTo>
                    <a:cubicBezTo>
                      <a:pt x="2211386" y="1033358"/>
                      <a:pt x="2213770" y="1033994"/>
                      <a:pt x="2213770" y="1033994"/>
                    </a:cubicBezTo>
                    <a:lnTo>
                      <a:pt x="2215518" y="1035265"/>
                    </a:lnTo>
                    <a:lnTo>
                      <a:pt x="2216791" y="1036696"/>
                    </a:lnTo>
                    <a:lnTo>
                      <a:pt x="2218222" y="1039558"/>
                    </a:lnTo>
                    <a:lnTo>
                      <a:pt x="2222037" y="1042419"/>
                    </a:lnTo>
                    <a:lnTo>
                      <a:pt x="2225534" y="1038127"/>
                    </a:lnTo>
                    <a:lnTo>
                      <a:pt x="2227919" y="1033517"/>
                    </a:lnTo>
                    <a:lnTo>
                      <a:pt x="2229032" y="1028270"/>
                    </a:lnTo>
                    <a:lnTo>
                      <a:pt x="2229032" y="1013485"/>
                    </a:lnTo>
                    <a:cubicBezTo>
                      <a:pt x="2229032" y="1013485"/>
                      <a:pt x="2229827" y="1009988"/>
                      <a:pt x="2229827" y="1009988"/>
                    </a:cubicBezTo>
                    <a:lnTo>
                      <a:pt x="2224899" y="1009034"/>
                    </a:lnTo>
                    <a:lnTo>
                      <a:pt x="2220765" y="1007921"/>
                    </a:lnTo>
                    <a:lnTo>
                      <a:pt x="2220765" y="1007285"/>
                    </a:lnTo>
                    <a:cubicBezTo>
                      <a:pt x="2220765" y="1007285"/>
                      <a:pt x="2227442" y="1005695"/>
                      <a:pt x="2227442" y="1005695"/>
                    </a:cubicBezTo>
                    <a:lnTo>
                      <a:pt x="2227760" y="1003470"/>
                    </a:lnTo>
                    <a:lnTo>
                      <a:pt x="2226171" y="999654"/>
                    </a:lnTo>
                    <a:lnTo>
                      <a:pt x="2226171" y="998859"/>
                    </a:lnTo>
                    <a:cubicBezTo>
                      <a:pt x="2226171" y="998859"/>
                      <a:pt x="2232529" y="1006331"/>
                      <a:pt x="2232529" y="1006331"/>
                    </a:cubicBezTo>
                    <a:lnTo>
                      <a:pt x="2234596" y="1008080"/>
                    </a:lnTo>
                    <a:lnTo>
                      <a:pt x="2240319" y="1009670"/>
                    </a:lnTo>
                    <a:lnTo>
                      <a:pt x="2244612" y="1008398"/>
                    </a:lnTo>
                    <a:lnTo>
                      <a:pt x="2245884" y="1009193"/>
                    </a:lnTo>
                    <a:lnTo>
                      <a:pt x="2249064" y="1008875"/>
                    </a:lnTo>
                    <a:lnTo>
                      <a:pt x="2250494" y="1004901"/>
                    </a:lnTo>
                    <a:lnTo>
                      <a:pt x="2254150" y="1001085"/>
                    </a:lnTo>
                    <a:lnTo>
                      <a:pt x="2257171" y="999654"/>
                    </a:lnTo>
                    <a:lnTo>
                      <a:pt x="2257171" y="998064"/>
                    </a:lnTo>
                    <a:cubicBezTo>
                      <a:pt x="2257171" y="998064"/>
                      <a:pt x="2256376" y="996316"/>
                      <a:pt x="2256376" y="996316"/>
                    </a:cubicBezTo>
                    <a:lnTo>
                      <a:pt x="2255263" y="994408"/>
                    </a:lnTo>
                    <a:lnTo>
                      <a:pt x="2253833" y="992977"/>
                    </a:lnTo>
                    <a:lnTo>
                      <a:pt x="2250176" y="990911"/>
                    </a:lnTo>
                    <a:lnTo>
                      <a:pt x="2251130" y="990116"/>
                    </a:lnTo>
                    <a:lnTo>
                      <a:pt x="2254627" y="990911"/>
                    </a:lnTo>
                    <a:lnTo>
                      <a:pt x="2260987" y="991387"/>
                    </a:lnTo>
                    <a:lnTo>
                      <a:pt x="2264008" y="991070"/>
                    </a:lnTo>
                    <a:lnTo>
                      <a:pt x="2268299" y="989957"/>
                    </a:lnTo>
                    <a:lnTo>
                      <a:pt x="2267345" y="988367"/>
                    </a:lnTo>
                    <a:lnTo>
                      <a:pt x="2261145" y="984551"/>
                    </a:lnTo>
                    <a:lnTo>
                      <a:pt x="2252720" y="980736"/>
                    </a:lnTo>
                    <a:lnTo>
                      <a:pt x="2253833" y="978669"/>
                    </a:lnTo>
                    <a:lnTo>
                      <a:pt x="2256059" y="977874"/>
                    </a:lnTo>
                    <a:lnTo>
                      <a:pt x="2256535" y="976602"/>
                    </a:lnTo>
                    <a:lnTo>
                      <a:pt x="2252242" y="972310"/>
                    </a:lnTo>
                    <a:lnTo>
                      <a:pt x="2253514" y="971833"/>
                    </a:lnTo>
                    <a:lnTo>
                      <a:pt x="2257330" y="972151"/>
                    </a:lnTo>
                    <a:lnTo>
                      <a:pt x="2260191" y="973105"/>
                    </a:lnTo>
                    <a:lnTo>
                      <a:pt x="2263530" y="975649"/>
                    </a:lnTo>
                    <a:lnTo>
                      <a:pt x="2269253" y="977079"/>
                    </a:lnTo>
                    <a:lnTo>
                      <a:pt x="2271956" y="977079"/>
                    </a:lnTo>
                    <a:cubicBezTo>
                      <a:pt x="2271956" y="977079"/>
                      <a:pt x="2280382" y="974059"/>
                      <a:pt x="2280382" y="974059"/>
                    </a:cubicBezTo>
                    <a:lnTo>
                      <a:pt x="2280382" y="972151"/>
                    </a:lnTo>
                    <a:cubicBezTo>
                      <a:pt x="2280382" y="972151"/>
                      <a:pt x="2277997" y="967859"/>
                      <a:pt x="2277997" y="967859"/>
                    </a:cubicBezTo>
                    <a:lnTo>
                      <a:pt x="2265438" y="961977"/>
                    </a:lnTo>
                    <a:lnTo>
                      <a:pt x="2264484" y="961182"/>
                    </a:lnTo>
                    <a:lnTo>
                      <a:pt x="2267664" y="959751"/>
                    </a:lnTo>
                    <a:lnTo>
                      <a:pt x="2270843" y="959751"/>
                    </a:lnTo>
                    <a:close/>
                    <a:moveTo>
                      <a:pt x="1426193" y="107946"/>
                    </a:moveTo>
                    <a:lnTo>
                      <a:pt x="1431597" y="106515"/>
                    </a:lnTo>
                    <a:lnTo>
                      <a:pt x="1439387" y="103177"/>
                    </a:lnTo>
                    <a:lnTo>
                      <a:pt x="1445270" y="102064"/>
                    </a:lnTo>
                    <a:lnTo>
                      <a:pt x="1449403" y="103336"/>
                    </a:lnTo>
                    <a:lnTo>
                      <a:pt x="1453696" y="103813"/>
                    </a:lnTo>
                    <a:lnTo>
                      <a:pt x="1468321" y="103813"/>
                    </a:lnTo>
                    <a:cubicBezTo>
                      <a:pt x="1468321" y="103813"/>
                      <a:pt x="1467686" y="105244"/>
                      <a:pt x="1467686" y="105244"/>
                    </a:cubicBezTo>
                    <a:lnTo>
                      <a:pt x="1447336" y="115418"/>
                    </a:lnTo>
                    <a:lnTo>
                      <a:pt x="1445747" y="117803"/>
                    </a:lnTo>
                    <a:lnTo>
                      <a:pt x="1451311" y="119393"/>
                    </a:lnTo>
                    <a:lnTo>
                      <a:pt x="1454490" y="119711"/>
                    </a:lnTo>
                    <a:lnTo>
                      <a:pt x="1492486" y="110013"/>
                    </a:lnTo>
                    <a:lnTo>
                      <a:pt x="1506795" y="108423"/>
                    </a:lnTo>
                    <a:lnTo>
                      <a:pt x="1517605" y="108900"/>
                    </a:lnTo>
                    <a:lnTo>
                      <a:pt x="1532072" y="111126"/>
                    </a:lnTo>
                    <a:lnTo>
                      <a:pt x="1531436" y="112239"/>
                    </a:lnTo>
                    <a:lnTo>
                      <a:pt x="1516810" y="111603"/>
                    </a:lnTo>
                    <a:lnTo>
                      <a:pt x="1502661" y="112874"/>
                    </a:lnTo>
                    <a:lnTo>
                      <a:pt x="1494871" y="114782"/>
                    </a:lnTo>
                    <a:lnTo>
                      <a:pt x="1479450" y="120664"/>
                    </a:lnTo>
                    <a:lnTo>
                      <a:pt x="1472296" y="124639"/>
                    </a:lnTo>
                    <a:lnTo>
                      <a:pt x="1473409" y="126388"/>
                    </a:lnTo>
                    <a:lnTo>
                      <a:pt x="1485650" y="129885"/>
                    </a:lnTo>
                    <a:lnTo>
                      <a:pt x="1484061" y="130680"/>
                    </a:lnTo>
                    <a:lnTo>
                      <a:pt x="1475476" y="131475"/>
                    </a:lnTo>
                    <a:lnTo>
                      <a:pt x="1464506" y="135131"/>
                    </a:lnTo>
                    <a:lnTo>
                      <a:pt x="1463552" y="138470"/>
                    </a:lnTo>
                    <a:lnTo>
                      <a:pt x="1468958" y="142603"/>
                    </a:lnTo>
                    <a:lnTo>
                      <a:pt x="1473886" y="144829"/>
                    </a:lnTo>
                    <a:lnTo>
                      <a:pt x="1480404" y="145306"/>
                    </a:lnTo>
                    <a:lnTo>
                      <a:pt x="1495030" y="143080"/>
                    </a:lnTo>
                    <a:lnTo>
                      <a:pt x="1541293" y="141491"/>
                    </a:lnTo>
                    <a:lnTo>
                      <a:pt x="1560052" y="138629"/>
                    </a:lnTo>
                    <a:lnTo>
                      <a:pt x="1581514" y="130521"/>
                    </a:lnTo>
                    <a:lnTo>
                      <a:pt x="1595027" y="127500"/>
                    </a:lnTo>
                    <a:lnTo>
                      <a:pt x="1600591" y="126865"/>
                    </a:lnTo>
                    <a:lnTo>
                      <a:pt x="1608223" y="127500"/>
                    </a:lnTo>
                    <a:lnTo>
                      <a:pt x="1604089" y="130203"/>
                    </a:lnTo>
                    <a:lnTo>
                      <a:pt x="1583263" y="138629"/>
                    </a:lnTo>
                    <a:lnTo>
                      <a:pt x="1564186" y="144670"/>
                    </a:lnTo>
                    <a:lnTo>
                      <a:pt x="1551149" y="147055"/>
                    </a:lnTo>
                    <a:lnTo>
                      <a:pt x="1537954" y="147850"/>
                    </a:lnTo>
                    <a:lnTo>
                      <a:pt x="1508543" y="147055"/>
                    </a:lnTo>
                    <a:lnTo>
                      <a:pt x="1486923" y="151029"/>
                    </a:lnTo>
                    <a:lnTo>
                      <a:pt x="1484219" y="152778"/>
                    </a:lnTo>
                    <a:lnTo>
                      <a:pt x="1485650" y="155004"/>
                    </a:lnTo>
                    <a:lnTo>
                      <a:pt x="1487558" y="156911"/>
                    </a:lnTo>
                    <a:lnTo>
                      <a:pt x="1489943" y="158501"/>
                    </a:lnTo>
                    <a:lnTo>
                      <a:pt x="1493918" y="160091"/>
                    </a:lnTo>
                    <a:lnTo>
                      <a:pt x="1502502" y="162476"/>
                    </a:lnTo>
                    <a:lnTo>
                      <a:pt x="1513790" y="166927"/>
                    </a:lnTo>
                    <a:lnTo>
                      <a:pt x="1520308" y="168835"/>
                    </a:lnTo>
                    <a:lnTo>
                      <a:pt x="1528734" y="170107"/>
                    </a:lnTo>
                    <a:lnTo>
                      <a:pt x="1539703" y="169153"/>
                    </a:lnTo>
                    <a:lnTo>
                      <a:pt x="1546857" y="165337"/>
                    </a:lnTo>
                    <a:lnTo>
                      <a:pt x="1571181" y="150234"/>
                    </a:lnTo>
                    <a:lnTo>
                      <a:pt x="1578811" y="146101"/>
                    </a:lnTo>
                    <a:lnTo>
                      <a:pt x="1584217" y="144511"/>
                    </a:lnTo>
                    <a:lnTo>
                      <a:pt x="1617126" y="140219"/>
                    </a:lnTo>
                    <a:lnTo>
                      <a:pt x="1655757" y="136880"/>
                    </a:lnTo>
                    <a:lnTo>
                      <a:pt x="1654008" y="139901"/>
                    </a:lnTo>
                    <a:lnTo>
                      <a:pt x="1615854" y="144034"/>
                    </a:lnTo>
                    <a:lnTo>
                      <a:pt x="1599637" y="147691"/>
                    </a:lnTo>
                    <a:lnTo>
                      <a:pt x="1588351" y="151983"/>
                    </a:lnTo>
                    <a:lnTo>
                      <a:pt x="1570703" y="161045"/>
                    </a:lnTo>
                    <a:lnTo>
                      <a:pt x="1565299" y="165178"/>
                    </a:lnTo>
                    <a:lnTo>
                      <a:pt x="1560688" y="169471"/>
                    </a:lnTo>
                    <a:lnTo>
                      <a:pt x="1560370" y="171696"/>
                    </a:lnTo>
                    <a:lnTo>
                      <a:pt x="1562754" y="173445"/>
                    </a:lnTo>
                    <a:lnTo>
                      <a:pt x="1570862" y="175989"/>
                    </a:lnTo>
                    <a:lnTo>
                      <a:pt x="1575314" y="176307"/>
                    </a:lnTo>
                    <a:lnTo>
                      <a:pt x="1585966" y="175035"/>
                    </a:lnTo>
                    <a:lnTo>
                      <a:pt x="1598048" y="178691"/>
                    </a:lnTo>
                    <a:lnTo>
                      <a:pt x="1602658" y="179009"/>
                    </a:lnTo>
                    <a:lnTo>
                      <a:pt x="1623484" y="178691"/>
                    </a:lnTo>
                    <a:lnTo>
                      <a:pt x="1629207" y="177897"/>
                    </a:lnTo>
                    <a:lnTo>
                      <a:pt x="1633341" y="176625"/>
                    </a:lnTo>
                    <a:lnTo>
                      <a:pt x="1638746" y="173604"/>
                    </a:lnTo>
                    <a:lnTo>
                      <a:pt x="1645582" y="168835"/>
                    </a:lnTo>
                    <a:lnTo>
                      <a:pt x="1652577" y="166132"/>
                    </a:lnTo>
                    <a:lnTo>
                      <a:pt x="1670383" y="164701"/>
                    </a:lnTo>
                    <a:lnTo>
                      <a:pt x="1678491" y="162953"/>
                    </a:lnTo>
                    <a:lnTo>
                      <a:pt x="1686440" y="162317"/>
                    </a:lnTo>
                    <a:lnTo>
                      <a:pt x="1683101" y="165178"/>
                    </a:lnTo>
                    <a:lnTo>
                      <a:pt x="1670701" y="171696"/>
                    </a:lnTo>
                    <a:lnTo>
                      <a:pt x="1667362" y="175194"/>
                    </a:lnTo>
                    <a:lnTo>
                      <a:pt x="1675152" y="176466"/>
                    </a:lnTo>
                    <a:lnTo>
                      <a:pt x="1682147" y="176466"/>
                    </a:lnTo>
                    <a:cubicBezTo>
                      <a:pt x="1682147" y="176466"/>
                      <a:pt x="1705517" y="172173"/>
                      <a:pt x="1705517" y="172173"/>
                    </a:cubicBezTo>
                    <a:lnTo>
                      <a:pt x="1712671" y="171855"/>
                    </a:lnTo>
                    <a:lnTo>
                      <a:pt x="1721097" y="169948"/>
                    </a:lnTo>
                    <a:lnTo>
                      <a:pt x="1746216" y="162635"/>
                    </a:lnTo>
                    <a:lnTo>
                      <a:pt x="1756867" y="157388"/>
                    </a:lnTo>
                    <a:lnTo>
                      <a:pt x="1761318" y="154686"/>
                    </a:lnTo>
                    <a:lnTo>
                      <a:pt x="1763067" y="152778"/>
                    </a:lnTo>
                    <a:lnTo>
                      <a:pt x="1764975" y="149280"/>
                    </a:lnTo>
                    <a:lnTo>
                      <a:pt x="1767201" y="144193"/>
                    </a:lnTo>
                    <a:lnTo>
                      <a:pt x="1769903" y="140696"/>
                    </a:lnTo>
                    <a:lnTo>
                      <a:pt x="1773083" y="138788"/>
                    </a:lnTo>
                    <a:lnTo>
                      <a:pt x="1776739" y="138152"/>
                    </a:lnTo>
                    <a:lnTo>
                      <a:pt x="1780714" y="138788"/>
                    </a:lnTo>
                    <a:lnTo>
                      <a:pt x="1786437" y="136562"/>
                    </a:lnTo>
                    <a:lnTo>
                      <a:pt x="1797406" y="129249"/>
                    </a:lnTo>
                    <a:lnTo>
                      <a:pt x="1808376" y="124321"/>
                    </a:lnTo>
                    <a:lnTo>
                      <a:pt x="1839536" y="117485"/>
                    </a:lnTo>
                    <a:lnTo>
                      <a:pt x="1835402" y="120505"/>
                    </a:lnTo>
                    <a:lnTo>
                      <a:pt x="1820935" y="124957"/>
                    </a:lnTo>
                    <a:lnTo>
                      <a:pt x="1799314" y="135449"/>
                    </a:lnTo>
                    <a:lnTo>
                      <a:pt x="1794226" y="139106"/>
                    </a:lnTo>
                    <a:lnTo>
                      <a:pt x="1789457" y="143875"/>
                    </a:lnTo>
                    <a:lnTo>
                      <a:pt x="1787868" y="146737"/>
                    </a:lnTo>
                    <a:lnTo>
                      <a:pt x="1786914" y="150075"/>
                    </a:lnTo>
                    <a:lnTo>
                      <a:pt x="1791683" y="152142"/>
                    </a:lnTo>
                    <a:lnTo>
                      <a:pt x="1807422" y="153255"/>
                    </a:lnTo>
                    <a:lnTo>
                      <a:pt x="1825068" y="153255"/>
                    </a:lnTo>
                    <a:cubicBezTo>
                      <a:pt x="1825068" y="153255"/>
                      <a:pt x="1832858" y="153891"/>
                      <a:pt x="1832858" y="153891"/>
                    </a:cubicBezTo>
                    <a:lnTo>
                      <a:pt x="1840490" y="155163"/>
                    </a:lnTo>
                    <a:lnTo>
                      <a:pt x="1840171" y="156116"/>
                    </a:lnTo>
                    <a:lnTo>
                      <a:pt x="1831428" y="157547"/>
                    </a:lnTo>
                    <a:lnTo>
                      <a:pt x="1821730" y="158024"/>
                    </a:lnTo>
                    <a:lnTo>
                      <a:pt x="1796452" y="161363"/>
                    </a:lnTo>
                    <a:lnTo>
                      <a:pt x="1760841" y="170583"/>
                    </a:lnTo>
                    <a:lnTo>
                      <a:pt x="1759569" y="172173"/>
                    </a:lnTo>
                    <a:lnTo>
                      <a:pt x="1748759" y="178691"/>
                    </a:lnTo>
                    <a:lnTo>
                      <a:pt x="1722051" y="184256"/>
                    </a:lnTo>
                    <a:lnTo>
                      <a:pt x="1677378" y="188866"/>
                    </a:lnTo>
                    <a:lnTo>
                      <a:pt x="1670224" y="190297"/>
                    </a:lnTo>
                    <a:lnTo>
                      <a:pt x="1664342" y="192364"/>
                    </a:lnTo>
                    <a:lnTo>
                      <a:pt x="1665136" y="195384"/>
                    </a:lnTo>
                    <a:lnTo>
                      <a:pt x="1673244" y="202220"/>
                    </a:lnTo>
                    <a:lnTo>
                      <a:pt x="1683260" y="209374"/>
                    </a:lnTo>
                    <a:lnTo>
                      <a:pt x="1696773" y="216528"/>
                    </a:lnTo>
                    <a:lnTo>
                      <a:pt x="1702973" y="220980"/>
                    </a:lnTo>
                    <a:lnTo>
                      <a:pt x="1711240" y="227657"/>
                    </a:lnTo>
                    <a:lnTo>
                      <a:pt x="1716328" y="231154"/>
                    </a:lnTo>
                    <a:lnTo>
                      <a:pt x="1721097" y="233857"/>
                    </a:lnTo>
                    <a:lnTo>
                      <a:pt x="1729522" y="234970"/>
                    </a:lnTo>
                    <a:lnTo>
                      <a:pt x="1741764" y="234652"/>
                    </a:lnTo>
                    <a:lnTo>
                      <a:pt x="1746375" y="235288"/>
                    </a:lnTo>
                    <a:lnTo>
                      <a:pt x="1742241" y="237513"/>
                    </a:lnTo>
                    <a:lnTo>
                      <a:pt x="1736359" y="239421"/>
                    </a:lnTo>
                    <a:lnTo>
                      <a:pt x="1730794" y="239739"/>
                    </a:lnTo>
                    <a:lnTo>
                      <a:pt x="1720143" y="238944"/>
                    </a:lnTo>
                    <a:lnTo>
                      <a:pt x="1707901" y="236400"/>
                    </a:lnTo>
                    <a:lnTo>
                      <a:pt x="1701384" y="234334"/>
                    </a:lnTo>
                    <a:lnTo>
                      <a:pt x="1696615" y="231949"/>
                    </a:lnTo>
                    <a:lnTo>
                      <a:pt x="1691050" y="227975"/>
                    </a:lnTo>
                    <a:lnTo>
                      <a:pt x="1681671" y="219708"/>
                    </a:lnTo>
                    <a:lnTo>
                      <a:pt x="1673085" y="214144"/>
                    </a:lnTo>
                    <a:lnTo>
                      <a:pt x="1663706" y="210010"/>
                    </a:lnTo>
                    <a:lnTo>
                      <a:pt x="1654008" y="203969"/>
                    </a:lnTo>
                    <a:lnTo>
                      <a:pt x="1643039" y="198564"/>
                    </a:lnTo>
                    <a:lnTo>
                      <a:pt x="1633500" y="196338"/>
                    </a:lnTo>
                    <a:lnTo>
                      <a:pt x="1615694" y="195225"/>
                    </a:lnTo>
                    <a:lnTo>
                      <a:pt x="1601863" y="195702"/>
                    </a:lnTo>
                    <a:lnTo>
                      <a:pt x="1568955" y="192522"/>
                    </a:lnTo>
                    <a:lnTo>
                      <a:pt x="1563391" y="196497"/>
                    </a:lnTo>
                    <a:lnTo>
                      <a:pt x="1560052" y="205400"/>
                    </a:lnTo>
                    <a:lnTo>
                      <a:pt x="1563550" y="212395"/>
                    </a:lnTo>
                    <a:lnTo>
                      <a:pt x="1565616" y="223682"/>
                    </a:lnTo>
                    <a:lnTo>
                      <a:pt x="1573407" y="230359"/>
                    </a:lnTo>
                    <a:lnTo>
                      <a:pt x="1576745" y="231790"/>
                    </a:lnTo>
                    <a:lnTo>
                      <a:pt x="1593279" y="233857"/>
                    </a:lnTo>
                    <a:lnTo>
                      <a:pt x="1598684" y="235606"/>
                    </a:lnTo>
                    <a:lnTo>
                      <a:pt x="1603771" y="238944"/>
                    </a:lnTo>
                    <a:lnTo>
                      <a:pt x="1611084" y="246575"/>
                    </a:lnTo>
                    <a:lnTo>
                      <a:pt x="1620146" y="254206"/>
                    </a:lnTo>
                    <a:lnTo>
                      <a:pt x="1624279" y="259134"/>
                    </a:lnTo>
                    <a:lnTo>
                      <a:pt x="1629525" y="264063"/>
                    </a:lnTo>
                    <a:lnTo>
                      <a:pt x="1635885" y="268037"/>
                    </a:lnTo>
                    <a:lnTo>
                      <a:pt x="1644947" y="272647"/>
                    </a:lnTo>
                    <a:lnTo>
                      <a:pt x="1647490" y="275032"/>
                    </a:lnTo>
                    <a:lnTo>
                      <a:pt x="1640336" y="274714"/>
                    </a:lnTo>
                    <a:lnTo>
                      <a:pt x="1633818" y="272171"/>
                    </a:lnTo>
                    <a:lnTo>
                      <a:pt x="1627936" y="270740"/>
                    </a:lnTo>
                    <a:lnTo>
                      <a:pt x="1624279" y="270740"/>
                    </a:lnTo>
                    <a:cubicBezTo>
                      <a:pt x="1624279" y="270740"/>
                      <a:pt x="1620146" y="272012"/>
                      <a:pt x="1620146" y="272012"/>
                    </a:cubicBezTo>
                    <a:lnTo>
                      <a:pt x="1619033" y="273919"/>
                    </a:lnTo>
                    <a:lnTo>
                      <a:pt x="1621100" y="276622"/>
                    </a:lnTo>
                    <a:lnTo>
                      <a:pt x="1623484" y="278689"/>
                    </a:lnTo>
                    <a:lnTo>
                      <a:pt x="1626187" y="280119"/>
                    </a:lnTo>
                    <a:lnTo>
                      <a:pt x="1631116" y="281073"/>
                    </a:lnTo>
                    <a:lnTo>
                      <a:pt x="1641608" y="282027"/>
                    </a:lnTo>
                    <a:lnTo>
                      <a:pt x="1662275" y="282345"/>
                    </a:lnTo>
                    <a:lnTo>
                      <a:pt x="1674198" y="284412"/>
                    </a:lnTo>
                    <a:lnTo>
                      <a:pt x="1680080" y="284730"/>
                    </a:lnTo>
                    <a:lnTo>
                      <a:pt x="1685803" y="283458"/>
                    </a:lnTo>
                    <a:lnTo>
                      <a:pt x="1691845" y="281073"/>
                    </a:lnTo>
                    <a:lnTo>
                      <a:pt x="1695819" y="280278"/>
                    </a:lnTo>
                    <a:lnTo>
                      <a:pt x="1699793" y="280278"/>
                    </a:lnTo>
                    <a:cubicBezTo>
                      <a:pt x="1699793" y="280278"/>
                      <a:pt x="1698840" y="281868"/>
                      <a:pt x="1698840" y="281868"/>
                    </a:cubicBezTo>
                    <a:lnTo>
                      <a:pt x="1693117" y="285207"/>
                    </a:lnTo>
                    <a:lnTo>
                      <a:pt x="1688188" y="287432"/>
                    </a:lnTo>
                    <a:lnTo>
                      <a:pt x="1684214" y="288545"/>
                    </a:lnTo>
                    <a:lnTo>
                      <a:pt x="1679921" y="289022"/>
                    </a:lnTo>
                    <a:lnTo>
                      <a:pt x="1664183" y="289022"/>
                    </a:lnTo>
                    <a:cubicBezTo>
                      <a:pt x="1664183" y="289022"/>
                      <a:pt x="1659732" y="291089"/>
                      <a:pt x="1659732" y="291089"/>
                    </a:cubicBezTo>
                    <a:lnTo>
                      <a:pt x="1656234" y="293474"/>
                    </a:lnTo>
                    <a:lnTo>
                      <a:pt x="1652896" y="292838"/>
                    </a:lnTo>
                    <a:lnTo>
                      <a:pt x="1648285" y="291248"/>
                    </a:lnTo>
                    <a:lnTo>
                      <a:pt x="1637952" y="289022"/>
                    </a:lnTo>
                    <a:lnTo>
                      <a:pt x="1612674" y="286161"/>
                    </a:lnTo>
                    <a:lnTo>
                      <a:pt x="1606473" y="284412"/>
                    </a:lnTo>
                    <a:lnTo>
                      <a:pt x="1599956" y="285048"/>
                    </a:lnTo>
                    <a:lnTo>
                      <a:pt x="1586760" y="288704"/>
                    </a:lnTo>
                    <a:lnTo>
                      <a:pt x="1571022" y="289976"/>
                    </a:lnTo>
                    <a:lnTo>
                      <a:pt x="1554806" y="293156"/>
                    </a:lnTo>
                    <a:lnTo>
                      <a:pt x="1550672" y="300151"/>
                    </a:lnTo>
                    <a:lnTo>
                      <a:pt x="1544632" y="306828"/>
                    </a:lnTo>
                    <a:lnTo>
                      <a:pt x="1538908" y="311756"/>
                    </a:lnTo>
                    <a:lnTo>
                      <a:pt x="1535252" y="315572"/>
                    </a:lnTo>
                    <a:lnTo>
                      <a:pt x="1535252" y="323838"/>
                    </a:lnTo>
                    <a:cubicBezTo>
                      <a:pt x="1535252" y="323838"/>
                      <a:pt x="1533503" y="330515"/>
                      <a:pt x="1533503" y="330515"/>
                    </a:cubicBezTo>
                    <a:lnTo>
                      <a:pt x="1539544" y="333218"/>
                    </a:lnTo>
                    <a:lnTo>
                      <a:pt x="1551785" y="333536"/>
                    </a:lnTo>
                    <a:lnTo>
                      <a:pt x="1558144" y="331946"/>
                    </a:lnTo>
                    <a:lnTo>
                      <a:pt x="1565775" y="329085"/>
                    </a:lnTo>
                    <a:lnTo>
                      <a:pt x="1575950" y="323520"/>
                    </a:lnTo>
                    <a:lnTo>
                      <a:pt x="1580243" y="319864"/>
                    </a:lnTo>
                    <a:lnTo>
                      <a:pt x="1576109" y="329562"/>
                    </a:lnTo>
                    <a:lnTo>
                      <a:pt x="1571657" y="336239"/>
                    </a:lnTo>
                    <a:lnTo>
                      <a:pt x="1589781" y="334490"/>
                    </a:lnTo>
                    <a:lnTo>
                      <a:pt x="1594550" y="332423"/>
                    </a:lnTo>
                    <a:lnTo>
                      <a:pt x="1598843" y="328926"/>
                    </a:lnTo>
                    <a:lnTo>
                      <a:pt x="1605838" y="321931"/>
                    </a:lnTo>
                    <a:lnTo>
                      <a:pt x="1612833" y="308418"/>
                    </a:lnTo>
                    <a:lnTo>
                      <a:pt x="1609177" y="326541"/>
                    </a:lnTo>
                    <a:lnTo>
                      <a:pt x="1619510" y="325746"/>
                    </a:lnTo>
                    <a:lnTo>
                      <a:pt x="1624121" y="328608"/>
                    </a:lnTo>
                    <a:lnTo>
                      <a:pt x="1628890" y="330515"/>
                    </a:lnTo>
                    <a:lnTo>
                      <a:pt x="1620304" y="329244"/>
                    </a:lnTo>
                    <a:lnTo>
                      <a:pt x="1617761" y="329244"/>
                    </a:lnTo>
                    <a:cubicBezTo>
                      <a:pt x="1617761" y="329244"/>
                      <a:pt x="1605838" y="337669"/>
                      <a:pt x="1605838" y="337669"/>
                    </a:cubicBezTo>
                    <a:lnTo>
                      <a:pt x="1599161" y="340849"/>
                    </a:lnTo>
                    <a:lnTo>
                      <a:pt x="1591053" y="345936"/>
                    </a:lnTo>
                    <a:lnTo>
                      <a:pt x="1598365" y="356111"/>
                    </a:lnTo>
                    <a:lnTo>
                      <a:pt x="1598365" y="368670"/>
                    </a:lnTo>
                    <a:cubicBezTo>
                      <a:pt x="1598365" y="368670"/>
                      <a:pt x="1604248" y="371373"/>
                      <a:pt x="1604248" y="371373"/>
                    </a:cubicBezTo>
                    <a:lnTo>
                      <a:pt x="1610766" y="372327"/>
                    </a:lnTo>
                    <a:lnTo>
                      <a:pt x="1621577" y="368511"/>
                    </a:lnTo>
                    <a:lnTo>
                      <a:pt x="1630638" y="370896"/>
                    </a:lnTo>
                    <a:lnTo>
                      <a:pt x="1637474" y="371214"/>
                    </a:lnTo>
                    <a:lnTo>
                      <a:pt x="1641767" y="370260"/>
                    </a:lnTo>
                    <a:lnTo>
                      <a:pt x="1651783" y="364855"/>
                    </a:lnTo>
                    <a:lnTo>
                      <a:pt x="1655280" y="361675"/>
                    </a:lnTo>
                    <a:lnTo>
                      <a:pt x="1672450" y="343870"/>
                    </a:lnTo>
                    <a:lnTo>
                      <a:pt x="1675629" y="341962"/>
                    </a:lnTo>
                    <a:lnTo>
                      <a:pt x="1674676" y="345459"/>
                    </a:lnTo>
                    <a:lnTo>
                      <a:pt x="1673563" y="348480"/>
                    </a:lnTo>
                    <a:lnTo>
                      <a:pt x="1672291" y="350865"/>
                    </a:lnTo>
                    <a:lnTo>
                      <a:pt x="1666727" y="358019"/>
                    </a:lnTo>
                    <a:lnTo>
                      <a:pt x="1656711" y="367080"/>
                    </a:lnTo>
                    <a:lnTo>
                      <a:pt x="1650192" y="371532"/>
                    </a:lnTo>
                    <a:lnTo>
                      <a:pt x="1648126" y="373440"/>
                    </a:lnTo>
                    <a:lnTo>
                      <a:pt x="1646377" y="375983"/>
                    </a:lnTo>
                    <a:lnTo>
                      <a:pt x="1643197" y="377732"/>
                    </a:lnTo>
                    <a:lnTo>
                      <a:pt x="1635885" y="379163"/>
                    </a:lnTo>
                    <a:lnTo>
                      <a:pt x="1621100" y="380594"/>
                    </a:lnTo>
                    <a:lnTo>
                      <a:pt x="1613946" y="381071"/>
                    </a:lnTo>
                    <a:lnTo>
                      <a:pt x="1607905" y="380276"/>
                    </a:lnTo>
                    <a:lnTo>
                      <a:pt x="1589622" y="375029"/>
                    </a:lnTo>
                    <a:lnTo>
                      <a:pt x="1585488" y="372168"/>
                    </a:lnTo>
                    <a:lnTo>
                      <a:pt x="1580402" y="365650"/>
                    </a:lnTo>
                    <a:lnTo>
                      <a:pt x="1572770" y="357542"/>
                    </a:lnTo>
                    <a:lnTo>
                      <a:pt x="1566729" y="353726"/>
                    </a:lnTo>
                    <a:lnTo>
                      <a:pt x="1556078" y="350388"/>
                    </a:lnTo>
                    <a:lnTo>
                      <a:pt x="1548606" y="348639"/>
                    </a:lnTo>
                    <a:lnTo>
                      <a:pt x="1542406" y="348639"/>
                    </a:lnTo>
                    <a:cubicBezTo>
                      <a:pt x="1542406" y="348639"/>
                      <a:pt x="1534933" y="349911"/>
                      <a:pt x="1534933" y="349911"/>
                    </a:cubicBezTo>
                    <a:lnTo>
                      <a:pt x="1527462" y="352137"/>
                    </a:lnTo>
                    <a:lnTo>
                      <a:pt x="1519989" y="355316"/>
                    </a:lnTo>
                    <a:lnTo>
                      <a:pt x="1517764" y="359290"/>
                    </a:lnTo>
                    <a:lnTo>
                      <a:pt x="1522215" y="366603"/>
                    </a:lnTo>
                    <a:lnTo>
                      <a:pt x="1526667" y="373122"/>
                    </a:lnTo>
                    <a:lnTo>
                      <a:pt x="1529529" y="376619"/>
                    </a:lnTo>
                    <a:lnTo>
                      <a:pt x="1532231" y="379163"/>
                    </a:lnTo>
                    <a:lnTo>
                      <a:pt x="1536841" y="382024"/>
                    </a:lnTo>
                    <a:lnTo>
                      <a:pt x="1541611" y="382342"/>
                    </a:lnTo>
                    <a:lnTo>
                      <a:pt x="1543995" y="382978"/>
                    </a:lnTo>
                    <a:lnTo>
                      <a:pt x="1546380" y="384409"/>
                    </a:lnTo>
                    <a:lnTo>
                      <a:pt x="1552898" y="390927"/>
                    </a:lnTo>
                    <a:lnTo>
                      <a:pt x="1554646" y="391881"/>
                    </a:lnTo>
                    <a:lnTo>
                      <a:pt x="1553534" y="392517"/>
                    </a:lnTo>
                    <a:lnTo>
                      <a:pt x="1547493" y="392994"/>
                    </a:lnTo>
                    <a:lnTo>
                      <a:pt x="1538908" y="394743"/>
                    </a:lnTo>
                    <a:lnTo>
                      <a:pt x="1531754" y="395379"/>
                    </a:lnTo>
                    <a:lnTo>
                      <a:pt x="1525554" y="394743"/>
                    </a:lnTo>
                    <a:lnTo>
                      <a:pt x="1516333" y="395537"/>
                    </a:lnTo>
                    <a:lnTo>
                      <a:pt x="1509179" y="396809"/>
                    </a:lnTo>
                    <a:lnTo>
                      <a:pt x="1504569" y="398717"/>
                    </a:lnTo>
                    <a:lnTo>
                      <a:pt x="1498368" y="403486"/>
                    </a:lnTo>
                    <a:lnTo>
                      <a:pt x="1477383" y="413502"/>
                    </a:lnTo>
                    <a:lnTo>
                      <a:pt x="1476112" y="423518"/>
                    </a:lnTo>
                    <a:lnTo>
                      <a:pt x="1475316" y="433533"/>
                    </a:lnTo>
                    <a:lnTo>
                      <a:pt x="1481040" y="434646"/>
                    </a:lnTo>
                    <a:lnTo>
                      <a:pt x="1497256" y="435759"/>
                    </a:lnTo>
                    <a:lnTo>
                      <a:pt x="1504728" y="437826"/>
                    </a:lnTo>
                    <a:lnTo>
                      <a:pt x="1504251" y="430195"/>
                    </a:lnTo>
                    <a:lnTo>
                      <a:pt x="1502820" y="423995"/>
                    </a:lnTo>
                    <a:lnTo>
                      <a:pt x="1506158" y="416682"/>
                    </a:lnTo>
                    <a:lnTo>
                      <a:pt x="1506636" y="428287"/>
                    </a:lnTo>
                    <a:lnTo>
                      <a:pt x="1509020" y="438780"/>
                    </a:lnTo>
                    <a:lnTo>
                      <a:pt x="1517446" y="438303"/>
                    </a:lnTo>
                    <a:lnTo>
                      <a:pt x="1534933" y="439892"/>
                    </a:lnTo>
                    <a:lnTo>
                      <a:pt x="1534933" y="427969"/>
                    </a:lnTo>
                    <a:cubicBezTo>
                      <a:pt x="1534933" y="427969"/>
                      <a:pt x="1539067" y="436236"/>
                      <a:pt x="1539067" y="436236"/>
                    </a:cubicBezTo>
                    <a:lnTo>
                      <a:pt x="1549877" y="438303"/>
                    </a:lnTo>
                    <a:lnTo>
                      <a:pt x="1558463" y="440528"/>
                    </a:lnTo>
                    <a:lnTo>
                      <a:pt x="1561801" y="432102"/>
                    </a:lnTo>
                    <a:lnTo>
                      <a:pt x="1564980" y="427969"/>
                    </a:lnTo>
                    <a:lnTo>
                      <a:pt x="1565934" y="428287"/>
                    </a:lnTo>
                    <a:lnTo>
                      <a:pt x="1567365" y="430195"/>
                    </a:lnTo>
                    <a:lnTo>
                      <a:pt x="1569432" y="433533"/>
                    </a:lnTo>
                    <a:lnTo>
                      <a:pt x="1574678" y="436872"/>
                    </a:lnTo>
                    <a:lnTo>
                      <a:pt x="1587238" y="441959"/>
                    </a:lnTo>
                    <a:lnTo>
                      <a:pt x="1596935" y="444026"/>
                    </a:lnTo>
                    <a:lnTo>
                      <a:pt x="1602817" y="444503"/>
                    </a:lnTo>
                    <a:lnTo>
                      <a:pt x="1627618" y="441482"/>
                    </a:lnTo>
                    <a:lnTo>
                      <a:pt x="1629049" y="422405"/>
                    </a:lnTo>
                    <a:lnTo>
                      <a:pt x="1635885" y="433215"/>
                    </a:lnTo>
                    <a:lnTo>
                      <a:pt x="1638746" y="435759"/>
                    </a:lnTo>
                    <a:lnTo>
                      <a:pt x="1653054" y="436554"/>
                    </a:lnTo>
                    <a:lnTo>
                      <a:pt x="1686281" y="434964"/>
                    </a:lnTo>
                    <a:lnTo>
                      <a:pt x="1686916" y="432102"/>
                    </a:lnTo>
                    <a:lnTo>
                      <a:pt x="1685327" y="428446"/>
                    </a:lnTo>
                    <a:lnTo>
                      <a:pt x="1682625" y="424789"/>
                    </a:lnTo>
                    <a:lnTo>
                      <a:pt x="1678650" y="421133"/>
                    </a:lnTo>
                    <a:lnTo>
                      <a:pt x="1677537" y="419543"/>
                    </a:lnTo>
                    <a:lnTo>
                      <a:pt x="1681512" y="421610"/>
                    </a:lnTo>
                    <a:lnTo>
                      <a:pt x="1683896" y="423677"/>
                    </a:lnTo>
                    <a:lnTo>
                      <a:pt x="1686599" y="424630"/>
                    </a:lnTo>
                    <a:lnTo>
                      <a:pt x="1689620" y="424630"/>
                    </a:lnTo>
                    <a:cubicBezTo>
                      <a:pt x="1689620" y="424630"/>
                      <a:pt x="1691845" y="425266"/>
                      <a:pt x="1691845" y="425266"/>
                    </a:cubicBezTo>
                    <a:lnTo>
                      <a:pt x="1697886" y="431785"/>
                    </a:lnTo>
                    <a:lnTo>
                      <a:pt x="1700906" y="433374"/>
                    </a:lnTo>
                    <a:lnTo>
                      <a:pt x="1704564" y="434010"/>
                    </a:lnTo>
                    <a:lnTo>
                      <a:pt x="1707901" y="434010"/>
                    </a:lnTo>
                    <a:cubicBezTo>
                      <a:pt x="1707901" y="434010"/>
                      <a:pt x="1711081" y="432738"/>
                      <a:pt x="1711081" y="432738"/>
                    </a:cubicBezTo>
                    <a:lnTo>
                      <a:pt x="1716645" y="432261"/>
                    </a:lnTo>
                    <a:lnTo>
                      <a:pt x="1719348" y="433056"/>
                    </a:lnTo>
                    <a:lnTo>
                      <a:pt x="1722210" y="434805"/>
                    </a:lnTo>
                    <a:lnTo>
                      <a:pt x="1726343" y="438462"/>
                    </a:lnTo>
                    <a:lnTo>
                      <a:pt x="1726343" y="440846"/>
                    </a:lnTo>
                    <a:cubicBezTo>
                      <a:pt x="1726343" y="440846"/>
                      <a:pt x="1724436" y="443708"/>
                      <a:pt x="1724436" y="443708"/>
                    </a:cubicBezTo>
                    <a:lnTo>
                      <a:pt x="1722845" y="446728"/>
                    </a:lnTo>
                    <a:lnTo>
                      <a:pt x="1721732" y="450067"/>
                    </a:lnTo>
                    <a:lnTo>
                      <a:pt x="1722686" y="451975"/>
                    </a:lnTo>
                    <a:lnTo>
                      <a:pt x="1727297" y="452611"/>
                    </a:lnTo>
                    <a:lnTo>
                      <a:pt x="1730477" y="452611"/>
                    </a:lnTo>
                    <a:cubicBezTo>
                      <a:pt x="1730477" y="452611"/>
                      <a:pt x="1744944" y="448636"/>
                      <a:pt x="1744944" y="448636"/>
                    </a:cubicBezTo>
                    <a:lnTo>
                      <a:pt x="1751620" y="448000"/>
                    </a:lnTo>
                    <a:lnTo>
                      <a:pt x="1764339" y="444503"/>
                    </a:lnTo>
                    <a:lnTo>
                      <a:pt x="1770857" y="441800"/>
                    </a:lnTo>
                    <a:lnTo>
                      <a:pt x="1775308" y="438939"/>
                    </a:lnTo>
                    <a:lnTo>
                      <a:pt x="1780873" y="436077"/>
                    </a:lnTo>
                    <a:lnTo>
                      <a:pt x="1799473" y="428923"/>
                    </a:lnTo>
                    <a:lnTo>
                      <a:pt x="1804242" y="424630"/>
                    </a:lnTo>
                    <a:lnTo>
                      <a:pt x="1808057" y="417953"/>
                    </a:lnTo>
                    <a:lnTo>
                      <a:pt x="1807581" y="412071"/>
                    </a:lnTo>
                    <a:lnTo>
                      <a:pt x="1802812" y="406984"/>
                    </a:lnTo>
                    <a:lnTo>
                      <a:pt x="1799314" y="404440"/>
                    </a:lnTo>
                    <a:lnTo>
                      <a:pt x="1796930" y="404440"/>
                    </a:lnTo>
                    <a:cubicBezTo>
                      <a:pt x="1796930" y="404440"/>
                      <a:pt x="1794386" y="405076"/>
                      <a:pt x="1794386" y="405076"/>
                    </a:cubicBezTo>
                    <a:lnTo>
                      <a:pt x="1788503" y="408733"/>
                    </a:lnTo>
                    <a:lnTo>
                      <a:pt x="1784688" y="410164"/>
                    </a:lnTo>
                    <a:lnTo>
                      <a:pt x="1779282" y="409528"/>
                    </a:lnTo>
                    <a:lnTo>
                      <a:pt x="1772287" y="406984"/>
                    </a:lnTo>
                    <a:lnTo>
                      <a:pt x="1769426" y="404281"/>
                    </a:lnTo>
                    <a:lnTo>
                      <a:pt x="1770698" y="401579"/>
                    </a:lnTo>
                    <a:lnTo>
                      <a:pt x="1770698" y="397922"/>
                    </a:lnTo>
                    <a:cubicBezTo>
                      <a:pt x="1770698" y="397922"/>
                      <a:pt x="1768790" y="393471"/>
                      <a:pt x="1768790" y="393471"/>
                    </a:cubicBezTo>
                    <a:lnTo>
                      <a:pt x="1764339" y="391245"/>
                    </a:lnTo>
                    <a:lnTo>
                      <a:pt x="1752098" y="391245"/>
                    </a:lnTo>
                    <a:cubicBezTo>
                      <a:pt x="1752098" y="391245"/>
                      <a:pt x="1743672" y="394266"/>
                      <a:pt x="1743672" y="394266"/>
                    </a:cubicBezTo>
                    <a:lnTo>
                      <a:pt x="1742082" y="393948"/>
                    </a:lnTo>
                    <a:lnTo>
                      <a:pt x="1730635" y="388224"/>
                    </a:lnTo>
                    <a:lnTo>
                      <a:pt x="1726979" y="387271"/>
                    </a:lnTo>
                    <a:lnTo>
                      <a:pt x="1717758" y="386635"/>
                    </a:lnTo>
                    <a:lnTo>
                      <a:pt x="1713148" y="387430"/>
                    </a:lnTo>
                    <a:lnTo>
                      <a:pt x="1705835" y="389973"/>
                    </a:lnTo>
                    <a:lnTo>
                      <a:pt x="1699476" y="390609"/>
                    </a:lnTo>
                    <a:lnTo>
                      <a:pt x="1697091" y="389973"/>
                    </a:lnTo>
                    <a:lnTo>
                      <a:pt x="1693435" y="387907"/>
                    </a:lnTo>
                    <a:lnTo>
                      <a:pt x="1690573" y="385681"/>
                    </a:lnTo>
                    <a:lnTo>
                      <a:pt x="1690891" y="384886"/>
                    </a:lnTo>
                    <a:lnTo>
                      <a:pt x="1699158" y="384886"/>
                    </a:lnTo>
                    <a:cubicBezTo>
                      <a:pt x="1699158" y="384886"/>
                      <a:pt x="1706153" y="384091"/>
                      <a:pt x="1706153" y="384091"/>
                    </a:cubicBezTo>
                    <a:lnTo>
                      <a:pt x="1712512" y="382024"/>
                    </a:lnTo>
                    <a:lnTo>
                      <a:pt x="1713148" y="380753"/>
                    </a:lnTo>
                    <a:lnTo>
                      <a:pt x="1710287" y="379481"/>
                    </a:lnTo>
                    <a:lnTo>
                      <a:pt x="1706630" y="376778"/>
                    </a:lnTo>
                    <a:lnTo>
                      <a:pt x="1702338" y="372486"/>
                    </a:lnTo>
                    <a:lnTo>
                      <a:pt x="1702338" y="370896"/>
                    </a:lnTo>
                    <a:cubicBezTo>
                      <a:pt x="1702338" y="370896"/>
                      <a:pt x="1706153" y="371850"/>
                      <a:pt x="1706153" y="371850"/>
                    </a:cubicBezTo>
                    <a:lnTo>
                      <a:pt x="1710287" y="373599"/>
                    </a:lnTo>
                    <a:lnTo>
                      <a:pt x="1724753" y="381230"/>
                    </a:lnTo>
                    <a:lnTo>
                      <a:pt x="1733339" y="383932"/>
                    </a:lnTo>
                    <a:lnTo>
                      <a:pt x="1741764" y="384727"/>
                    </a:lnTo>
                    <a:lnTo>
                      <a:pt x="1752574" y="384727"/>
                    </a:lnTo>
                    <a:cubicBezTo>
                      <a:pt x="1752574" y="384727"/>
                      <a:pt x="1774672" y="382978"/>
                      <a:pt x="1774672" y="382978"/>
                    </a:cubicBezTo>
                    <a:lnTo>
                      <a:pt x="1782303" y="382978"/>
                    </a:lnTo>
                    <a:cubicBezTo>
                      <a:pt x="1782303" y="382978"/>
                      <a:pt x="1786914" y="382342"/>
                      <a:pt x="1786914" y="382342"/>
                    </a:cubicBezTo>
                    <a:lnTo>
                      <a:pt x="1793114" y="380753"/>
                    </a:lnTo>
                    <a:lnTo>
                      <a:pt x="1799155" y="378050"/>
                    </a:lnTo>
                    <a:lnTo>
                      <a:pt x="1802494" y="375347"/>
                    </a:lnTo>
                    <a:lnTo>
                      <a:pt x="1805196" y="371532"/>
                    </a:lnTo>
                    <a:lnTo>
                      <a:pt x="1805992" y="365650"/>
                    </a:lnTo>
                    <a:lnTo>
                      <a:pt x="1805037" y="357542"/>
                    </a:lnTo>
                    <a:lnTo>
                      <a:pt x="1805037" y="351501"/>
                    </a:lnTo>
                    <a:cubicBezTo>
                      <a:pt x="1805037" y="351501"/>
                      <a:pt x="1805673" y="347367"/>
                      <a:pt x="1805673" y="347367"/>
                    </a:cubicBezTo>
                    <a:lnTo>
                      <a:pt x="1806945" y="345300"/>
                    </a:lnTo>
                    <a:lnTo>
                      <a:pt x="1823001" y="345300"/>
                    </a:lnTo>
                    <a:cubicBezTo>
                      <a:pt x="1823001" y="345300"/>
                      <a:pt x="1836832" y="346413"/>
                      <a:pt x="1836832" y="346413"/>
                    </a:cubicBezTo>
                    <a:lnTo>
                      <a:pt x="1844464" y="345777"/>
                    </a:lnTo>
                    <a:lnTo>
                      <a:pt x="1854639" y="342439"/>
                    </a:lnTo>
                    <a:lnTo>
                      <a:pt x="1862588" y="342439"/>
                    </a:lnTo>
                    <a:cubicBezTo>
                      <a:pt x="1862588" y="342439"/>
                      <a:pt x="1865608" y="342439"/>
                      <a:pt x="1865608" y="342439"/>
                    </a:cubicBezTo>
                    <a:lnTo>
                      <a:pt x="1868628" y="341326"/>
                    </a:lnTo>
                    <a:lnTo>
                      <a:pt x="1877690" y="328131"/>
                    </a:lnTo>
                    <a:lnTo>
                      <a:pt x="1888024" y="321454"/>
                    </a:lnTo>
                    <a:lnTo>
                      <a:pt x="1886752" y="319705"/>
                    </a:lnTo>
                    <a:lnTo>
                      <a:pt x="1879598" y="316684"/>
                    </a:lnTo>
                    <a:lnTo>
                      <a:pt x="1860997" y="311120"/>
                    </a:lnTo>
                    <a:lnTo>
                      <a:pt x="1853049" y="309848"/>
                    </a:lnTo>
                    <a:lnTo>
                      <a:pt x="1854321" y="309212"/>
                    </a:lnTo>
                    <a:lnTo>
                      <a:pt x="1866085" y="308736"/>
                    </a:lnTo>
                    <a:lnTo>
                      <a:pt x="1882460" y="309212"/>
                    </a:lnTo>
                    <a:lnTo>
                      <a:pt x="1897404" y="307782"/>
                    </a:lnTo>
                    <a:lnTo>
                      <a:pt x="1906942" y="303012"/>
                    </a:lnTo>
                    <a:lnTo>
                      <a:pt x="1907261" y="300469"/>
                    </a:lnTo>
                    <a:lnTo>
                      <a:pt x="1910122" y="296335"/>
                    </a:lnTo>
                    <a:lnTo>
                      <a:pt x="1908532" y="294745"/>
                    </a:lnTo>
                    <a:lnTo>
                      <a:pt x="1904716" y="294268"/>
                    </a:lnTo>
                    <a:lnTo>
                      <a:pt x="1890885" y="287909"/>
                    </a:lnTo>
                    <a:lnTo>
                      <a:pt x="1882301" y="286479"/>
                    </a:lnTo>
                    <a:lnTo>
                      <a:pt x="1871013" y="286002"/>
                    </a:lnTo>
                    <a:lnTo>
                      <a:pt x="1866562" y="281550"/>
                    </a:lnTo>
                    <a:lnTo>
                      <a:pt x="1862905" y="279801"/>
                    </a:lnTo>
                    <a:lnTo>
                      <a:pt x="1857818" y="278371"/>
                    </a:lnTo>
                    <a:lnTo>
                      <a:pt x="1850187" y="277258"/>
                    </a:lnTo>
                    <a:lnTo>
                      <a:pt x="1841603" y="277735"/>
                    </a:lnTo>
                    <a:lnTo>
                      <a:pt x="1821889" y="280278"/>
                    </a:lnTo>
                    <a:lnTo>
                      <a:pt x="1816484" y="281868"/>
                    </a:lnTo>
                    <a:lnTo>
                      <a:pt x="1811237" y="282663"/>
                    </a:lnTo>
                    <a:lnTo>
                      <a:pt x="1806786" y="281232"/>
                    </a:lnTo>
                    <a:lnTo>
                      <a:pt x="1801540" y="277894"/>
                    </a:lnTo>
                    <a:lnTo>
                      <a:pt x="1795817" y="275827"/>
                    </a:lnTo>
                    <a:lnTo>
                      <a:pt x="1791842" y="275509"/>
                    </a:lnTo>
                    <a:lnTo>
                      <a:pt x="1791206" y="274237"/>
                    </a:lnTo>
                    <a:lnTo>
                      <a:pt x="1800427" y="273760"/>
                    </a:lnTo>
                    <a:lnTo>
                      <a:pt x="1808535" y="274078"/>
                    </a:lnTo>
                    <a:lnTo>
                      <a:pt x="1815530" y="275350"/>
                    </a:lnTo>
                    <a:lnTo>
                      <a:pt x="1825068" y="275350"/>
                    </a:lnTo>
                    <a:cubicBezTo>
                      <a:pt x="1825068" y="275350"/>
                      <a:pt x="1843033" y="273442"/>
                      <a:pt x="1843033" y="273442"/>
                    </a:cubicBezTo>
                    <a:lnTo>
                      <a:pt x="1849869" y="273442"/>
                    </a:lnTo>
                    <a:cubicBezTo>
                      <a:pt x="1849869" y="273442"/>
                      <a:pt x="1854162" y="272330"/>
                      <a:pt x="1854162" y="272330"/>
                    </a:cubicBezTo>
                    <a:lnTo>
                      <a:pt x="1860521" y="272647"/>
                    </a:lnTo>
                    <a:lnTo>
                      <a:pt x="1867516" y="271535"/>
                    </a:lnTo>
                    <a:lnTo>
                      <a:pt x="1875306" y="273442"/>
                    </a:lnTo>
                    <a:lnTo>
                      <a:pt x="1878803" y="275191"/>
                    </a:lnTo>
                    <a:lnTo>
                      <a:pt x="1886911" y="276781"/>
                    </a:lnTo>
                    <a:lnTo>
                      <a:pt x="1903922" y="276781"/>
                    </a:lnTo>
                    <a:lnTo>
                      <a:pt x="1907101" y="275668"/>
                    </a:lnTo>
                    <a:lnTo>
                      <a:pt x="1908532" y="264381"/>
                    </a:lnTo>
                    <a:lnTo>
                      <a:pt x="1901537" y="264063"/>
                    </a:lnTo>
                    <a:lnTo>
                      <a:pt x="1891045" y="266129"/>
                    </a:lnTo>
                    <a:lnTo>
                      <a:pt x="1883572" y="264540"/>
                    </a:lnTo>
                    <a:lnTo>
                      <a:pt x="1876419" y="263745"/>
                    </a:lnTo>
                    <a:lnTo>
                      <a:pt x="1866562" y="259134"/>
                    </a:lnTo>
                    <a:lnTo>
                      <a:pt x="1861792" y="258180"/>
                    </a:lnTo>
                    <a:lnTo>
                      <a:pt x="1856705" y="252457"/>
                    </a:lnTo>
                    <a:lnTo>
                      <a:pt x="1845894" y="248324"/>
                    </a:lnTo>
                    <a:lnTo>
                      <a:pt x="1840649" y="247688"/>
                    </a:lnTo>
                    <a:lnTo>
                      <a:pt x="1839377" y="246098"/>
                    </a:lnTo>
                    <a:lnTo>
                      <a:pt x="1854321" y="247211"/>
                    </a:lnTo>
                    <a:lnTo>
                      <a:pt x="1863223" y="248642"/>
                    </a:lnTo>
                    <a:lnTo>
                      <a:pt x="1871649" y="251344"/>
                    </a:lnTo>
                    <a:lnTo>
                      <a:pt x="1879439" y="252457"/>
                    </a:lnTo>
                    <a:lnTo>
                      <a:pt x="1886435" y="251980"/>
                    </a:lnTo>
                    <a:lnTo>
                      <a:pt x="1899629" y="249596"/>
                    </a:lnTo>
                    <a:lnTo>
                      <a:pt x="1910917" y="249914"/>
                    </a:lnTo>
                    <a:lnTo>
                      <a:pt x="1917117" y="249119"/>
                    </a:lnTo>
                    <a:lnTo>
                      <a:pt x="1922045" y="247370"/>
                    </a:lnTo>
                    <a:lnTo>
                      <a:pt x="1926337" y="246734"/>
                    </a:lnTo>
                    <a:lnTo>
                      <a:pt x="1937784" y="247211"/>
                    </a:lnTo>
                    <a:lnTo>
                      <a:pt x="1940805" y="246575"/>
                    </a:lnTo>
                    <a:lnTo>
                      <a:pt x="1942712" y="245462"/>
                    </a:lnTo>
                    <a:lnTo>
                      <a:pt x="1944302" y="243395"/>
                    </a:lnTo>
                    <a:lnTo>
                      <a:pt x="1945415" y="240534"/>
                    </a:lnTo>
                    <a:lnTo>
                      <a:pt x="1944620" y="237513"/>
                    </a:lnTo>
                    <a:lnTo>
                      <a:pt x="1939533" y="231790"/>
                    </a:lnTo>
                    <a:lnTo>
                      <a:pt x="1937625" y="230200"/>
                    </a:lnTo>
                    <a:lnTo>
                      <a:pt x="1932697" y="229246"/>
                    </a:lnTo>
                    <a:lnTo>
                      <a:pt x="1920933" y="228769"/>
                    </a:lnTo>
                    <a:lnTo>
                      <a:pt x="1906942" y="226385"/>
                    </a:lnTo>
                    <a:lnTo>
                      <a:pt x="1903444" y="225113"/>
                    </a:lnTo>
                    <a:lnTo>
                      <a:pt x="1911076" y="222569"/>
                    </a:lnTo>
                    <a:lnTo>
                      <a:pt x="1918230" y="222251"/>
                    </a:lnTo>
                    <a:lnTo>
                      <a:pt x="1927928" y="224477"/>
                    </a:lnTo>
                    <a:lnTo>
                      <a:pt x="1938102" y="225749"/>
                    </a:lnTo>
                    <a:lnTo>
                      <a:pt x="1967195" y="234493"/>
                    </a:lnTo>
                    <a:lnTo>
                      <a:pt x="1973554" y="234970"/>
                    </a:lnTo>
                    <a:lnTo>
                      <a:pt x="1980708" y="234016"/>
                    </a:lnTo>
                    <a:lnTo>
                      <a:pt x="1997242" y="230041"/>
                    </a:lnTo>
                    <a:lnTo>
                      <a:pt x="1999785" y="228611"/>
                    </a:lnTo>
                    <a:lnTo>
                      <a:pt x="2005191" y="224318"/>
                    </a:lnTo>
                    <a:lnTo>
                      <a:pt x="2005191" y="222569"/>
                    </a:lnTo>
                    <a:cubicBezTo>
                      <a:pt x="2005191" y="222569"/>
                      <a:pt x="2000422" y="220503"/>
                      <a:pt x="2000422" y="220503"/>
                    </a:cubicBezTo>
                    <a:lnTo>
                      <a:pt x="1998196" y="220185"/>
                    </a:lnTo>
                    <a:lnTo>
                      <a:pt x="2015366" y="214461"/>
                    </a:lnTo>
                    <a:lnTo>
                      <a:pt x="2021088" y="209692"/>
                    </a:lnTo>
                    <a:lnTo>
                      <a:pt x="2020770" y="208261"/>
                    </a:lnTo>
                    <a:lnTo>
                      <a:pt x="2015366" y="206672"/>
                    </a:lnTo>
                    <a:lnTo>
                      <a:pt x="2012027" y="206354"/>
                    </a:lnTo>
                    <a:lnTo>
                      <a:pt x="1990882" y="209692"/>
                    </a:lnTo>
                    <a:lnTo>
                      <a:pt x="1981344" y="208738"/>
                    </a:lnTo>
                    <a:lnTo>
                      <a:pt x="1978005" y="207466"/>
                    </a:lnTo>
                    <a:lnTo>
                      <a:pt x="1978005" y="206354"/>
                    </a:lnTo>
                    <a:cubicBezTo>
                      <a:pt x="1978005" y="206354"/>
                      <a:pt x="1981821" y="205241"/>
                      <a:pt x="1981821" y="205241"/>
                    </a:cubicBezTo>
                    <a:lnTo>
                      <a:pt x="1985637" y="204923"/>
                    </a:lnTo>
                    <a:lnTo>
                      <a:pt x="1989452" y="205400"/>
                    </a:lnTo>
                    <a:lnTo>
                      <a:pt x="1994857" y="204764"/>
                    </a:lnTo>
                    <a:lnTo>
                      <a:pt x="2005509" y="202061"/>
                    </a:lnTo>
                    <a:lnTo>
                      <a:pt x="2029515" y="199041"/>
                    </a:lnTo>
                    <a:lnTo>
                      <a:pt x="2030945" y="196179"/>
                    </a:lnTo>
                    <a:lnTo>
                      <a:pt x="2017909" y="181076"/>
                    </a:lnTo>
                    <a:lnTo>
                      <a:pt x="2016638" y="178850"/>
                    </a:lnTo>
                    <a:lnTo>
                      <a:pt x="2018703" y="179645"/>
                    </a:lnTo>
                    <a:lnTo>
                      <a:pt x="2025540" y="184256"/>
                    </a:lnTo>
                    <a:lnTo>
                      <a:pt x="2033012" y="188389"/>
                    </a:lnTo>
                    <a:lnTo>
                      <a:pt x="2038576" y="189979"/>
                    </a:lnTo>
                    <a:lnTo>
                      <a:pt x="2044776" y="190456"/>
                    </a:lnTo>
                    <a:lnTo>
                      <a:pt x="2050023" y="189343"/>
                    </a:lnTo>
                    <a:lnTo>
                      <a:pt x="2054315" y="186640"/>
                    </a:lnTo>
                    <a:lnTo>
                      <a:pt x="2067033" y="175671"/>
                    </a:lnTo>
                    <a:lnTo>
                      <a:pt x="2076413" y="169471"/>
                    </a:lnTo>
                    <a:lnTo>
                      <a:pt x="2101055" y="157388"/>
                    </a:lnTo>
                    <a:lnTo>
                      <a:pt x="2131101" y="145147"/>
                    </a:lnTo>
                    <a:lnTo>
                      <a:pt x="2143024" y="137993"/>
                    </a:lnTo>
                    <a:lnTo>
                      <a:pt x="2166871" y="128613"/>
                    </a:lnTo>
                    <a:lnTo>
                      <a:pt x="2185630" y="118121"/>
                    </a:lnTo>
                    <a:lnTo>
                      <a:pt x="2187221" y="114464"/>
                    </a:lnTo>
                    <a:lnTo>
                      <a:pt x="2174025" y="113351"/>
                    </a:lnTo>
                    <a:lnTo>
                      <a:pt x="2159718" y="114464"/>
                    </a:lnTo>
                    <a:lnTo>
                      <a:pt x="2085634" y="130362"/>
                    </a:lnTo>
                    <a:lnTo>
                      <a:pt x="2079116" y="131316"/>
                    </a:lnTo>
                    <a:lnTo>
                      <a:pt x="2074028" y="130362"/>
                    </a:lnTo>
                    <a:lnTo>
                      <a:pt x="2074982" y="128136"/>
                    </a:lnTo>
                    <a:lnTo>
                      <a:pt x="2125856" y="114941"/>
                    </a:lnTo>
                    <a:lnTo>
                      <a:pt x="2127445" y="113987"/>
                    </a:lnTo>
                    <a:lnTo>
                      <a:pt x="2129193" y="112080"/>
                    </a:lnTo>
                    <a:lnTo>
                      <a:pt x="2130147" y="109536"/>
                    </a:lnTo>
                    <a:lnTo>
                      <a:pt x="2134122" y="105879"/>
                    </a:lnTo>
                    <a:lnTo>
                      <a:pt x="2151927" y="104926"/>
                    </a:lnTo>
                    <a:lnTo>
                      <a:pt x="2160672" y="103813"/>
                    </a:lnTo>
                    <a:lnTo>
                      <a:pt x="2166554" y="102223"/>
                    </a:lnTo>
                    <a:lnTo>
                      <a:pt x="2169256" y="98884"/>
                    </a:lnTo>
                    <a:lnTo>
                      <a:pt x="2174185" y="96977"/>
                    </a:lnTo>
                    <a:lnTo>
                      <a:pt x="2192944" y="97613"/>
                    </a:lnTo>
                    <a:lnTo>
                      <a:pt x="2196918" y="96977"/>
                    </a:lnTo>
                    <a:lnTo>
                      <a:pt x="2205821" y="93479"/>
                    </a:lnTo>
                    <a:lnTo>
                      <a:pt x="2221242" y="89823"/>
                    </a:lnTo>
                    <a:lnTo>
                      <a:pt x="2252720" y="78535"/>
                    </a:lnTo>
                    <a:lnTo>
                      <a:pt x="2261941" y="75992"/>
                    </a:lnTo>
                    <a:lnTo>
                      <a:pt x="2267982" y="71381"/>
                    </a:lnTo>
                    <a:lnTo>
                      <a:pt x="2278156" y="66135"/>
                    </a:lnTo>
                    <a:lnTo>
                      <a:pt x="2288012" y="59458"/>
                    </a:lnTo>
                    <a:lnTo>
                      <a:pt x="2289920" y="55165"/>
                    </a:lnTo>
                    <a:lnTo>
                      <a:pt x="2287218" y="51032"/>
                    </a:lnTo>
                    <a:lnTo>
                      <a:pt x="2284674" y="48011"/>
                    </a:lnTo>
                    <a:lnTo>
                      <a:pt x="2282289" y="46263"/>
                    </a:lnTo>
                    <a:lnTo>
                      <a:pt x="2275931" y="44832"/>
                    </a:lnTo>
                    <a:lnTo>
                      <a:pt x="2253674" y="42606"/>
                    </a:lnTo>
                    <a:lnTo>
                      <a:pt x="2231575" y="47534"/>
                    </a:lnTo>
                    <a:lnTo>
                      <a:pt x="2231575" y="46422"/>
                    </a:lnTo>
                    <a:cubicBezTo>
                      <a:pt x="2231575" y="46422"/>
                      <a:pt x="2236186" y="41811"/>
                      <a:pt x="2236186" y="41811"/>
                    </a:cubicBezTo>
                    <a:lnTo>
                      <a:pt x="2236186" y="39586"/>
                    </a:lnTo>
                    <a:cubicBezTo>
                      <a:pt x="2236186" y="39586"/>
                      <a:pt x="2227601" y="33226"/>
                      <a:pt x="2227601" y="33226"/>
                    </a:cubicBezTo>
                    <a:lnTo>
                      <a:pt x="2221719" y="30365"/>
                    </a:lnTo>
                    <a:lnTo>
                      <a:pt x="2220289" y="28934"/>
                    </a:lnTo>
                    <a:lnTo>
                      <a:pt x="2220924" y="27821"/>
                    </a:lnTo>
                    <a:lnTo>
                      <a:pt x="2222514" y="26390"/>
                    </a:lnTo>
                    <a:lnTo>
                      <a:pt x="2225058" y="24801"/>
                    </a:lnTo>
                    <a:lnTo>
                      <a:pt x="2224263" y="23211"/>
                    </a:lnTo>
                    <a:lnTo>
                      <a:pt x="2220129" y="21780"/>
                    </a:lnTo>
                    <a:lnTo>
                      <a:pt x="2210273" y="20667"/>
                    </a:lnTo>
                    <a:lnTo>
                      <a:pt x="2205980" y="21144"/>
                    </a:lnTo>
                    <a:lnTo>
                      <a:pt x="2197396" y="24324"/>
                    </a:lnTo>
                    <a:lnTo>
                      <a:pt x="2195329" y="24324"/>
                    </a:lnTo>
                    <a:cubicBezTo>
                      <a:pt x="2195329" y="24324"/>
                      <a:pt x="2191514" y="21462"/>
                      <a:pt x="2191514" y="21462"/>
                    </a:cubicBezTo>
                    <a:lnTo>
                      <a:pt x="2187380" y="17329"/>
                    </a:lnTo>
                    <a:lnTo>
                      <a:pt x="2183723" y="15580"/>
                    </a:lnTo>
                    <a:lnTo>
                      <a:pt x="2181498" y="15580"/>
                    </a:lnTo>
                    <a:cubicBezTo>
                      <a:pt x="2181498" y="15580"/>
                      <a:pt x="2177841" y="16375"/>
                      <a:pt x="2177841" y="16375"/>
                    </a:cubicBezTo>
                    <a:lnTo>
                      <a:pt x="2176410" y="17647"/>
                    </a:lnTo>
                    <a:lnTo>
                      <a:pt x="2174025" y="21303"/>
                    </a:lnTo>
                    <a:lnTo>
                      <a:pt x="2172595" y="22734"/>
                    </a:lnTo>
                    <a:lnTo>
                      <a:pt x="2169733" y="22734"/>
                    </a:lnTo>
                    <a:cubicBezTo>
                      <a:pt x="2169733" y="22734"/>
                      <a:pt x="2165441" y="20826"/>
                      <a:pt x="2165441" y="20826"/>
                    </a:cubicBezTo>
                    <a:lnTo>
                      <a:pt x="2160354" y="19713"/>
                    </a:lnTo>
                    <a:lnTo>
                      <a:pt x="2149066" y="22257"/>
                    </a:lnTo>
                    <a:lnTo>
                      <a:pt x="2134916" y="26867"/>
                    </a:lnTo>
                    <a:lnTo>
                      <a:pt x="2127604" y="28457"/>
                    </a:lnTo>
                    <a:lnTo>
                      <a:pt x="2123789" y="28457"/>
                    </a:lnTo>
                    <a:cubicBezTo>
                      <a:pt x="2123789" y="28457"/>
                      <a:pt x="2112342" y="32114"/>
                      <a:pt x="2112342" y="32114"/>
                    </a:cubicBezTo>
                    <a:lnTo>
                      <a:pt x="2102644" y="33226"/>
                    </a:lnTo>
                    <a:lnTo>
                      <a:pt x="2090085" y="33703"/>
                    </a:lnTo>
                    <a:lnTo>
                      <a:pt x="2081500" y="33226"/>
                    </a:lnTo>
                    <a:lnTo>
                      <a:pt x="2084680" y="31478"/>
                    </a:lnTo>
                    <a:lnTo>
                      <a:pt x="2128399" y="21462"/>
                    </a:lnTo>
                    <a:lnTo>
                      <a:pt x="2135235" y="18283"/>
                    </a:lnTo>
                    <a:lnTo>
                      <a:pt x="2140322" y="15103"/>
                    </a:lnTo>
                    <a:lnTo>
                      <a:pt x="2140322" y="13672"/>
                    </a:lnTo>
                    <a:cubicBezTo>
                      <a:pt x="2140322" y="13672"/>
                      <a:pt x="2135553" y="12400"/>
                      <a:pt x="2135553" y="12400"/>
                    </a:cubicBezTo>
                    <a:lnTo>
                      <a:pt x="2112183" y="11764"/>
                    </a:lnTo>
                    <a:lnTo>
                      <a:pt x="2105824" y="10970"/>
                    </a:lnTo>
                    <a:lnTo>
                      <a:pt x="2097239" y="11605"/>
                    </a:lnTo>
                    <a:lnTo>
                      <a:pt x="2091993" y="11287"/>
                    </a:lnTo>
                    <a:lnTo>
                      <a:pt x="2083249" y="8108"/>
                    </a:lnTo>
                    <a:lnTo>
                      <a:pt x="2075618" y="8585"/>
                    </a:lnTo>
                    <a:lnTo>
                      <a:pt x="2052249" y="7313"/>
                    </a:lnTo>
                    <a:lnTo>
                      <a:pt x="2049863" y="6677"/>
                    </a:lnTo>
                    <a:lnTo>
                      <a:pt x="2043822" y="1749"/>
                    </a:lnTo>
                    <a:lnTo>
                      <a:pt x="2041438" y="477"/>
                    </a:lnTo>
                    <a:lnTo>
                      <a:pt x="2038576" y="0"/>
                    </a:lnTo>
                    <a:lnTo>
                      <a:pt x="2012663" y="1272"/>
                    </a:lnTo>
                    <a:lnTo>
                      <a:pt x="2006463" y="2385"/>
                    </a:lnTo>
                    <a:lnTo>
                      <a:pt x="1996765" y="6836"/>
                    </a:lnTo>
                    <a:lnTo>
                      <a:pt x="1997401" y="8267"/>
                    </a:lnTo>
                    <a:lnTo>
                      <a:pt x="2003283" y="10493"/>
                    </a:lnTo>
                    <a:lnTo>
                      <a:pt x="2010914" y="14626"/>
                    </a:lnTo>
                    <a:lnTo>
                      <a:pt x="2010914" y="15262"/>
                    </a:lnTo>
                    <a:cubicBezTo>
                      <a:pt x="2010914" y="15262"/>
                      <a:pt x="2005191" y="13831"/>
                      <a:pt x="2005191" y="13831"/>
                    </a:cubicBezTo>
                    <a:lnTo>
                      <a:pt x="1997401" y="10175"/>
                    </a:lnTo>
                    <a:lnTo>
                      <a:pt x="1980868" y="1113"/>
                    </a:lnTo>
                    <a:lnTo>
                      <a:pt x="1978323" y="795"/>
                    </a:lnTo>
                    <a:lnTo>
                      <a:pt x="1957021" y="2544"/>
                    </a:lnTo>
                    <a:lnTo>
                      <a:pt x="1942077" y="8426"/>
                    </a:lnTo>
                    <a:lnTo>
                      <a:pt x="1940010" y="10016"/>
                    </a:lnTo>
                    <a:lnTo>
                      <a:pt x="1938897" y="12241"/>
                    </a:lnTo>
                    <a:lnTo>
                      <a:pt x="1938897" y="15262"/>
                    </a:lnTo>
                    <a:cubicBezTo>
                      <a:pt x="1938897" y="15262"/>
                      <a:pt x="1944779" y="19554"/>
                      <a:pt x="1944779" y="19554"/>
                    </a:cubicBezTo>
                    <a:lnTo>
                      <a:pt x="1957975" y="25913"/>
                    </a:lnTo>
                    <a:lnTo>
                      <a:pt x="1961313" y="28298"/>
                    </a:lnTo>
                    <a:lnTo>
                      <a:pt x="1943666" y="24801"/>
                    </a:lnTo>
                    <a:lnTo>
                      <a:pt x="1931265" y="19077"/>
                    </a:lnTo>
                    <a:lnTo>
                      <a:pt x="1925066" y="15262"/>
                    </a:lnTo>
                    <a:lnTo>
                      <a:pt x="1921092" y="11605"/>
                    </a:lnTo>
                    <a:lnTo>
                      <a:pt x="1916958" y="9221"/>
                    </a:lnTo>
                    <a:lnTo>
                      <a:pt x="1910758" y="7472"/>
                    </a:lnTo>
                    <a:lnTo>
                      <a:pt x="1872603" y="5087"/>
                    </a:lnTo>
                    <a:lnTo>
                      <a:pt x="1833017" y="7949"/>
                    </a:lnTo>
                    <a:lnTo>
                      <a:pt x="1835402" y="10970"/>
                    </a:lnTo>
                    <a:lnTo>
                      <a:pt x="1839218" y="14467"/>
                    </a:lnTo>
                    <a:lnTo>
                      <a:pt x="1853526" y="21939"/>
                    </a:lnTo>
                    <a:lnTo>
                      <a:pt x="1859884" y="26072"/>
                    </a:lnTo>
                    <a:lnTo>
                      <a:pt x="1862746" y="28457"/>
                    </a:lnTo>
                    <a:lnTo>
                      <a:pt x="1875465" y="34180"/>
                    </a:lnTo>
                    <a:lnTo>
                      <a:pt x="1877690" y="36724"/>
                    </a:lnTo>
                    <a:lnTo>
                      <a:pt x="1872603" y="39268"/>
                    </a:lnTo>
                    <a:lnTo>
                      <a:pt x="1864972" y="41970"/>
                    </a:lnTo>
                    <a:lnTo>
                      <a:pt x="1860997" y="40857"/>
                    </a:lnTo>
                    <a:lnTo>
                      <a:pt x="1858136" y="37042"/>
                    </a:lnTo>
                    <a:lnTo>
                      <a:pt x="1855434" y="34180"/>
                    </a:lnTo>
                    <a:lnTo>
                      <a:pt x="1853049" y="32273"/>
                    </a:lnTo>
                    <a:lnTo>
                      <a:pt x="1829997" y="20349"/>
                    </a:lnTo>
                    <a:lnTo>
                      <a:pt x="1822684" y="17011"/>
                    </a:lnTo>
                    <a:lnTo>
                      <a:pt x="1818710" y="16057"/>
                    </a:lnTo>
                    <a:lnTo>
                      <a:pt x="1808694" y="15262"/>
                    </a:lnTo>
                    <a:lnTo>
                      <a:pt x="1792796" y="16375"/>
                    </a:lnTo>
                    <a:lnTo>
                      <a:pt x="1774037" y="13354"/>
                    </a:lnTo>
                    <a:lnTo>
                      <a:pt x="1753846" y="13036"/>
                    </a:lnTo>
                    <a:lnTo>
                      <a:pt x="1746057" y="14944"/>
                    </a:lnTo>
                    <a:lnTo>
                      <a:pt x="1746375" y="16216"/>
                    </a:lnTo>
                    <a:lnTo>
                      <a:pt x="1751144" y="18759"/>
                    </a:lnTo>
                    <a:lnTo>
                      <a:pt x="1755118" y="21780"/>
                    </a:lnTo>
                    <a:lnTo>
                      <a:pt x="1760682" y="24006"/>
                    </a:lnTo>
                    <a:lnTo>
                      <a:pt x="1773241" y="27662"/>
                    </a:lnTo>
                    <a:lnTo>
                      <a:pt x="1785165" y="30365"/>
                    </a:lnTo>
                    <a:lnTo>
                      <a:pt x="1786437" y="31478"/>
                    </a:lnTo>
                    <a:lnTo>
                      <a:pt x="1778170" y="31796"/>
                    </a:lnTo>
                    <a:lnTo>
                      <a:pt x="1748283" y="29570"/>
                    </a:lnTo>
                    <a:lnTo>
                      <a:pt x="1731589" y="25119"/>
                    </a:lnTo>
                    <a:lnTo>
                      <a:pt x="1721415" y="24483"/>
                    </a:lnTo>
                    <a:lnTo>
                      <a:pt x="1718076" y="25754"/>
                    </a:lnTo>
                    <a:lnTo>
                      <a:pt x="1716645" y="27026"/>
                    </a:lnTo>
                    <a:lnTo>
                      <a:pt x="1717599" y="29093"/>
                    </a:lnTo>
                    <a:lnTo>
                      <a:pt x="1727297" y="38314"/>
                    </a:lnTo>
                    <a:lnTo>
                      <a:pt x="1725707" y="39427"/>
                    </a:lnTo>
                    <a:lnTo>
                      <a:pt x="1716328" y="37837"/>
                    </a:lnTo>
                    <a:lnTo>
                      <a:pt x="1705040" y="34339"/>
                    </a:lnTo>
                    <a:lnTo>
                      <a:pt x="1699158" y="33862"/>
                    </a:lnTo>
                    <a:lnTo>
                      <a:pt x="1689620" y="35293"/>
                    </a:lnTo>
                    <a:lnTo>
                      <a:pt x="1689620" y="37201"/>
                    </a:lnTo>
                    <a:cubicBezTo>
                      <a:pt x="1689620" y="37201"/>
                      <a:pt x="1694230" y="39904"/>
                      <a:pt x="1694230" y="39904"/>
                    </a:cubicBezTo>
                    <a:lnTo>
                      <a:pt x="1702179" y="43083"/>
                    </a:lnTo>
                    <a:lnTo>
                      <a:pt x="1701066" y="44037"/>
                    </a:lnTo>
                    <a:lnTo>
                      <a:pt x="1692322" y="44832"/>
                    </a:lnTo>
                    <a:lnTo>
                      <a:pt x="1685327" y="46899"/>
                    </a:lnTo>
                    <a:lnTo>
                      <a:pt x="1680080" y="49601"/>
                    </a:lnTo>
                    <a:lnTo>
                      <a:pt x="1680080" y="51827"/>
                    </a:lnTo>
                    <a:cubicBezTo>
                      <a:pt x="1680080" y="51827"/>
                      <a:pt x="1685803" y="55960"/>
                      <a:pt x="1685803" y="55960"/>
                    </a:cubicBezTo>
                    <a:lnTo>
                      <a:pt x="1693117" y="60094"/>
                    </a:lnTo>
                    <a:lnTo>
                      <a:pt x="1708379" y="66135"/>
                    </a:lnTo>
                    <a:lnTo>
                      <a:pt x="1746851" y="77581"/>
                    </a:lnTo>
                    <a:lnTo>
                      <a:pt x="1761160" y="84258"/>
                    </a:lnTo>
                    <a:lnTo>
                      <a:pt x="1767042" y="89664"/>
                    </a:lnTo>
                    <a:lnTo>
                      <a:pt x="1765929" y="89664"/>
                    </a:lnTo>
                    <a:cubicBezTo>
                      <a:pt x="1765929" y="89664"/>
                      <a:pt x="1759569" y="87438"/>
                      <a:pt x="1759569" y="87438"/>
                    </a:cubicBezTo>
                    <a:lnTo>
                      <a:pt x="1753211" y="83940"/>
                    </a:lnTo>
                    <a:lnTo>
                      <a:pt x="1746216" y="81079"/>
                    </a:lnTo>
                    <a:lnTo>
                      <a:pt x="1734769" y="79171"/>
                    </a:lnTo>
                    <a:lnTo>
                      <a:pt x="1705040" y="71063"/>
                    </a:lnTo>
                    <a:lnTo>
                      <a:pt x="1685168" y="64227"/>
                    </a:lnTo>
                    <a:lnTo>
                      <a:pt x="1677696" y="62160"/>
                    </a:lnTo>
                    <a:lnTo>
                      <a:pt x="1674835" y="62160"/>
                    </a:lnTo>
                    <a:cubicBezTo>
                      <a:pt x="1674835" y="62160"/>
                      <a:pt x="1672768" y="63432"/>
                      <a:pt x="1672768" y="63432"/>
                    </a:cubicBezTo>
                    <a:lnTo>
                      <a:pt x="1671655" y="65658"/>
                    </a:lnTo>
                    <a:lnTo>
                      <a:pt x="1674198" y="68361"/>
                    </a:lnTo>
                    <a:lnTo>
                      <a:pt x="1683737" y="72971"/>
                    </a:lnTo>
                    <a:lnTo>
                      <a:pt x="1682942" y="74879"/>
                    </a:lnTo>
                    <a:lnTo>
                      <a:pt x="1674993" y="74084"/>
                    </a:lnTo>
                    <a:lnTo>
                      <a:pt x="1671018" y="72812"/>
                    </a:lnTo>
                    <a:lnTo>
                      <a:pt x="1664183" y="69473"/>
                    </a:lnTo>
                    <a:lnTo>
                      <a:pt x="1659413" y="66294"/>
                    </a:lnTo>
                    <a:lnTo>
                      <a:pt x="1647490" y="56437"/>
                    </a:lnTo>
                    <a:lnTo>
                      <a:pt x="1640813" y="54689"/>
                    </a:lnTo>
                    <a:lnTo>
                      <a:pt x="1625233" y="53099"/>
                    </a:lnTo>
                    <a:lnTo>
                      <a:pt x="1619987" y="51350"/>
                    </a:lnTo>
                    <a:lnTo>
                      <a:pt x="1614422" y="48647"/>
                    </a:lnTo>
                    <a:lnTo>
                      <a:pt x="1610131" y="47852"/>
                    </a:lnTo>
                    <a:lnTo>
                      <a:pt x="1599320" y="51032"/>
                    </a:lnTo>
                    <a:lnTo>
                      <a:pt x="1593437" y="53735"/>
                    </a:lnTo>
                    <a:lnTo>
                      <a:pt x="1584376" y="58981"/>
                    </a:lnTo>
                    <a:lnTo>
                      <a:pt x="1580719" y="59617"/>
                    </a:lnTo>
                    <a:lnTo>
                      <a:pt x="1573088" y="62160"/>
                    </a:lnTo>
                    <a:lnTo>
                      <a:pt x="1560847" y="64227"/>
                    </a:lnTo>
                    <a:lnTo>
                      <a:pt x="1561801" y="66453"/>
                    </a:lnTo>
                    <a:lnTo>
                      <a:pt x="1598207" y="76468"/>
                    </a:lnTo>
                    <a:lnTo>
                      <a:pt x="1602340" y="77899"/>
                    </a:lnTo>
                    <a:lnTo>
                      <a:pt x="1605679" y="79966"/>
                    </a:lnTo>
                    <a:lnTo>
                      <a:pt x="1605679" y="80761"/>
                    </a:lnTo>
                    <a:cubicBezTo>
                      <a:pt x="1605679" y="80761"/>
                      <a:pt x="1595663" y="80761"/>
                      <a:pt x="1595663" y="80761"/>
                    </a:cubicBezTo>
                    <a:lnTo>
                      <a:pt x="1591848" y="82669"/>
                    </a:lnTo>
                    <a:lnTo>
                      <a:pt x="1588827" y="82669"/>
                    </a:lnTo>
                    <a:cubicBezTo>
                      <a:pt x="1588827" y="82669"/>
                      <a:pt x="1582309" y="81238"/>
                      <a:pt x="1582309" y="81238"/>
                    </a:cubicBezTo>
                    <a:lnTo>
                      <a:pt x="1574201" y="77740"/>
                    </a:lnTo>
                    <a:lnTo>
                      <a:pt x="1567842" y="76309"/>
                    </a:lnTo>
                    <a:lnTo>
                      <a:pt x="1560688" y="75833"/>
                    </a:lnTo>
                    <a:lnTo>
                      <a:pt x="1554806" y="77104"/>
                    </a:lnTo>
                    <a:lnTo>
                      <a:pt x="1550036" y="79966"/>
                    </a:lnTo>
                    <a:lnTo>
                      <a:pt x="1549560" y="82351"/>
                    </a:lnTo>
                    <a:lnTo>
                      <a:pt x="1543836" y="79489"/>
                    </a:lnTo>
                    <a:lnTo>
                      <a:pt x="1538431" y="75674"/>
                    </a:lnTo>
                    <a:lnTo>
                      <a:pt x="1531754" y="73448"/>
                    </a:lnTo>
                    <a:lnTo>
                      <a:pt x="1519513" y="72653"/>
                    </a:lnTo>
                    <a:lnTo>
                      <a:pt x="1505045" y="75197"/>
                    </a:lnTo>
                    <a:lnTo>
                      <a:pt x="1496143" y="78217"/>
                    </a:lnTo>
                    <a:lnTo>
                      <a:pt x="1488035" y="82510"/>
                    </a:lnTo>
                    <a:lnTo>
                      <a:pt x="1481517" y="85212"/>
                    </a:lnTo>
                    <a:lnTo>
                      <a:pt x="1474204" y="86802"/>
                    </a:lnTo>
                    <a:lnTo>
                      <a:pt x="1458942" y="86802"/>
                    </a:lnTo>
                    <a:cubicBezTo>
                      <a:pt x="1458942" y="86802"/>
                      <a:pt x="1449562" y="88074"/>
                      <a:pt x="1449562" y="88074"/>
                    </a:cubicBezTo>
                    <a:lnTo>
                      <a:pt x="1436526" y="91571"/>
                    </a:lnTo>
                    <a:lnTo>
                      <a:pt x="1428577" y="94274"/>
                    </a:lnTo>
                    <a:lnTo>
                      <a:pt x="1422695" y="97295"/>
                    </a:lnTo>
                    <a:lnTo>
                      <a:pt x="1416336" y="101428"/>
                    </a:lnTo>
                    <a:lnTo>
                      <a:pt x="1415223" y="104767"/>
                    </a:lnTo>
                    <a:lnTo>
                      <a:pt x="1423331" y="108741"/>
                    </a:lnTo>
                    <a:lnTo>
                      <a:pt x="1426510" y="109218"/>
                    </a:lnTo>
                    <a:close/>
                    <a:moveTo>
                      <a:pt x="1781032" y="837974"/>
                    </a:moveTo>
                    <a:lnTo>
                      <a:pt x="1774832" y="839722"/>
                    </a:lnTo>
                    <a:lnTo>
                      <a:pt x="1771970" y="841630"/>
                    </a:lnTo>
                    <a:lnTo>
                      <a:pt x="1770222" y="844492"/>
                    </a:lnTo>
                    <a:lnTo>
                      <a:pt x="1768790" y="846399"/>
                    </a:lnTo>
                    <a:lnTo>
                      <a:pt x="1767677" y="847194"/>
                    </a:lnTo>
                    <a:lnTo>
                      <a:pt x="1767201" y="847989"/>
                    </a:lnTo>
                    <a:lnTo>
                      <a:pt x="1767677" y="849579"/>
                    </a:lnTo>
                    <a:lnTo>
                      <a:pt x="1768472" y="851169"/>
                    </a:lnTo>
                    <a:lnTo>
                      <a:pt x="1770857" y="852123"/>
                    </a:lnTo>
                    <a:lnTo>
                      <a:pt x="1772765" y="851805"/>
                    </a:lnTo>
                    <a:lnTo>
                      <a:pt x="1777216" y="849897"/>
                    </a:lnTo>
                    <a:lnTo>
                      <a:pt x="1782940" y="848307"/>
                    </a:lnTo>
                    <a:lnTo>
                      <a:pt x="1785006" y="846558"/>
                    </a:lnTo>
                    <a:lnTo>
                      <a:pt x="1787073" y="843379"/>
                    </a:lnTo>
                    <a:lnTo>
                      <a:pt x="1790252" y="840040"/>
                    </a:lnTo>
                    <a:lnTo>
                      <a:pt x="1791206" y="838609"/>
                    </a:lnTo>
                    <a:lnTo>
                      <a:pt x="1791524" y="837497"/>
                    </a:lnTo>
                    <a:lnTo>
                      <a:pt x="1792002" y="836543"/>
                    </a:lnTo>
                    <a:lnTo>
                      <a:pt x="1794704" y="833840"/>
                    </a:lnTo>
                    <a:lnTo>
                      <a:pt x="1798997" y="830661"/>
                    </a:lnTo>
                    <a:lnTo>
                      <a:pt x="1800586" y="828594"/>
                    </a:lnTo>
                    <a:lnTo>
                      <a:pt x="1800586" y="828117"/>
                    </a:lnTo>
                    <a:cubicBezTo>
                      <a:pt x="1800586" y="828117"/>
                      <a:pt x="1799314" y="825732"/>
                      <a:pt x="1799314" y="825732"/>
                    </a:cubicBezTo>
                    <a:lnTo>
                      <a:pt x="1798519" y="824778"/>
                    </a:lnTo>
                    <a:lnTo>
                      <a:pt x="1797565" y="824460"/>
                    </a:lnTo>
                    <a:lnTo>
                      <a:pt x="1793909" y="824460"/>
                    </a:lnTo>
                    <a:cubicBezTo>
                      <a:pt x="1793909" y="824460"/>
                      <a:pt x="1789935" y="825255"/>
                      <a:pt x="1789935" y="825255"/>
                    </a:cubicBezTo>
                    <a:lnTo>
                      <a:pt x="1788344" y="826209"/>
                    </a:lnTo>
                    <a:lnTo>
                      <a:pt x="1787231" y="827481"/>
                    </a:lnTo>
                    <a:lnTo>
                      <a:pt x="1787231" y="828753"/>
                    </a:lnTo>
                    <a:lnTo>
                      <a:pt x="1788344" y="830025"/>
                    </a:lnTo>
                    <a:lnTo>
                      <a:pt x="1788027" y="830661"/>
                    </a:lnTo>
                    <a:lnTo>
                      <a:pt x="1784847" y="831137"/>
                    </a:lnTo>
                    <a:lnTo>
                      <a:pt x="1783893" y="831932"/>
                    </a:lnTo>
                    <a:lnTo>
                      <a:pt x="1781190" y="837020"/>
                    </a:lnTo>
                    <a:lnTo>
                      <a:pt x="1780236" y="837656"/>
                    </a:lnTo>
                    <a:close/>
                    <a:moveTo>
                      <a:pt x="1756390" y="1369278"/>
                    </a:moveTo>
                    <a:lnTo>
                      <a:pt x="1756867" y="1366576"/>
                    </a:lnTo>
                    <a:lnTo>
                      <a:pt x="1758139" y="1366894"/>
                    </a:lnTo>
                    <a:lnTo>
                      <a:pt x="1758616" y="1366576"/>
                    </a:lnTo>
                    <a:lnTo>
                      <a:pt x="1758616" y="1364986"/>
                    </a:lnTo>
                    <a:cubicBezTo>
                      <a:pt x="1758616" y="1364986"/>
                      <a:pt x="1758298" y="1362919"/>
                      <a:pt x="1758298" y="1362919"/>
                    </a:cubicBezTo>
                    <a:lnTo>
                      <a:pt x="1757821" y="1362919"/>
                    </a:lnTo>
                    <a:cubicBezTo>
                      <a:pt x="1757821" y="1362919"/>
                      <a:pt x="1757026" y="1363237"/>
                      <a:pt x="1757026" y="1363237"/>
                    </a:cubicBezTo>
                    <a:lnTo>
                      <a:pt x="1755754" y="1364827"/>
                    </a:lnTo>
                    <a:lnTo>
                      <a:pt x="1755436" y="1365622"/>
                    </a:lnTo>
                    <a:lnTo>
                      <a:pt x="1755436" y="1366576"/>
                    </a:lnTo>
                    <a:cubicBezTo>
                      <a:pt x="1755436" y="1366576"/>
                      <a:pt x="1754959" y="1368006"/>
                      <a:pt x="1754959" y="1368006"/>
                    </a:cubicBezTo>
                    <a:lnTo>
                      <a:pt x="1755754" y="1369755"/>
                    </a:lnTo>
                    <a:lnTo>
                      <a:pt x="1756231" y="1369437"/>
                    </a:lnTo>
                    <a:close/>
                    <a:moveTo>
                      <a:pt x="1753369" y="1393284"/>
                    </a:moveTo>
                    <a:lnTo>
                      <a:pt x="1751939" y="1394874"/>
                    </a:lnTo>
                    <a:lnTo>
                      <a:pt x="1751939" y="1396941"/>
                    </a:lnTo>
                    <a:cubicBezTo>
                      <a:pt x="1751939" y="1396941"/>
                      <a:pt x="1753369" y="1397736"/>
                      <a:pt x="1753369" y="1397736"/>
                    </a:cubicBezTo>
                    <a:lnTo>
                      <a:pt x="1754165" y="1397099"/>
                    </a:lnTo>
                    <a:lnTo>
                      <a:pt x="1755118" y="1395351"/>
                    </a:lnTo>
                    <a:lnTo>
                      <a:pt x="1755436" y="1394238"/>
                    </a:lnTo>
                    <a:lnTo>
                      <a:pt x="1754482" y="1393443"/>
                    </a:lnTo>
                    <a:lnTo>
                      <a:pt x="1753369" y="1393443"/>
                    </a:lnTo>
                    <a:close/>
                    <a:moveTo>
                      <a:pt x="1763227" y="1402346"/>
                    </a:moveTo>
                    <a:lnTo>
                      <a:pt x="1764180" y="1401869"/>
                    </a:lnTo>
                    <a:lnTo>
                      <a:pt x="1764816" y="1401392"/>
                    </a:lnTo>
                    <a:lnTo>
                      <a:pt x="1765134" y="1400597"/>
                    </a:lnTo>
                    <a:lnTo>
                      <a:pt x="1765134" y="1399484"/>
                    </a:lnTo>
                    <a:cubicBezTo>
                      <a:pt x="1765134" y="1399484"/>
                      <a:pt x="1764975" y="1398371"/>
                      <a:pt x="1764975" y="1398371"/>
                    </a:cubicBezTo>
                    <a:lnTo>
                      <a:pt x="1764339" y="1397259"/>
                    </a:lnTo>
                    <a:lnTo>
                      <a:pt x="1763067" y="1396146"/>
                    </a:lnTo>
                    <a:lnTo>
                      <a:pt x="1762590" y="1396146"/>
                    </a:lnTo>
                    <a:cubicBezTo>
                      <a:pt x="1762590" y="1396146"/>
                      <a:pt x="1762273" y="1396941"/>
                      <a:pt x="1762273" y="1396941"/>
                    </a:cubicBezTo>
                    <a:lnTo>
                      <a:pt x="1762273" y="1397576"/>
                    </a:lnTo>
                    <a:cubicBezTo>
                      <a:pt x="1762273" y="1397576"/>
                      <a:pt x="1763227" y="1398848"/>
                      <a:pt x="1763227" y="1398848"/>
                    </a:cubicBezTo>
                    <a:lnTo>
                      <a:pt x="1762431" y="1402505"/>
                    </a:lnTo>
                    <a:lnTo>
                      <a:pt x="1763067" y="1402505"/>
                    </a:lnTo>
                    <a:close/>
                    <a:moveTo>
                      <a:pt x="1750349" y="1187725"/>
                    </a:moveTo>
                    <a:lnTo>
                      <a:pt x="1753369" y="1190905"/>
                    </a:lnTo>
                    <a:lnTo>
                      <a:pt x="1755595" y="1192495"/>
                    </a:lnTo>
                    <a:lnTo>
                      <a:pt x="1757185" y="1192495"/>
                    </a:lnTo>
                    <a:cubicBezTo>
                      <a:pt x="1757185" y="1192495"/>
                      <a:pt x="1758616" y="1191700"/>
                      <a:pt x="1758616" y="1191700"/>
                    </a:cubicBezTo>
                    <a:lnTo>
                      <a:pt x="1759888" y="1190269"/>
                    </a:lnTo>
                    <a:lnTo>
                      <a:pt x="1761477" y="1187407"/>
                    </a:lnTo>
                    <a:lnTo>
                      <a:pt x="1763544" y="1183115"/>
                    </a:lnTo>
                    <a:lnTo>
                      <a:pt x="1765770" y="1179300"/>
                    </a:lnTo>
                    <a:lnTo>
                      <a:pt x="1768313" y="1175961"/>
                    </a:lnTo>
                    <a:lnTo>
                      <a:pt x="1769744" y="1173417"/>
                    </a:lnTo>
                    <a:lnTo>
                      <a:pt x="1770222" y="1169920"/>
                    </a:lnTo>
                    <a:lnTo>
                      <a:pt x="1771175" y="1166263"/>
                    </a:lnTo>
                    <a:lnTo>
                      <a:pt x="1770698" y="1163561"/>
                    </a:lnTo>
                    <a:lnTo>
                      <a:pt x="1769267" y="1161494"/>
                    </a:lnTo>
                    <a:lnTo>
                      <a:pt x="1765451" y="1157520"/>
                    </a:lnTo>
                    <a:lnTo>
                      <a:pt x="1763227" y="1156248"/>
                    </a:lnTo>
                    <a:lnTo>
                      <a:pt x="1761795" y="1156248"/>
                    </a:lnTo>
                    <a:cubicBezTo>
                      <a:pt x="1761795" y="1156248"/>
                      <a:pt x="1760364" y="1156884"/>
                      <a:pt x="1760364" y="1156884"/>
                    </a:cubicBezTo>
                    <a:lnTo>
                      <a:pt x="1758616" y="1156884"/>
                    </a:lnTo>
                    <a:cubicBezTo>
                      <a:pt x="1758616" y="1156884"/>
                      <a:pt x="1754165" y="1156566"/>
                      <a:pt x="1754165" y="1156566"/>
                    </a:cubicBezTo>
                    <a:lnTo>
                      <a:pt x="1752415" y="1157043"/>
                    </a:lnTo>
                    <a:lnTo>
                      <a:pt x="1749713" y="1159268"/>
                    </a:lnTo>
                    <a:lnTo>
                      <a:pt x="1745262" y="1164992"/>
                    </a:lnTo>
                    <a:lnTo>
                      <a:pt x="1743672" y="1167694"/>
                    </a:lnTo>
                    <a:lnTo>
                      <a:pt x="1742877" y="1169602"/>
                    </a:lnTo>
                    <a:lnTo>
                      <a:pt x="1742400" y="1171987"/>
                    </a:lnTo>
                    <a:lnTo>
                      <a:pt x="1742400" y="1174848"/>
                    </a:lnTo>
                    <a:cubicBezTo>
                      <a:pt x="1742400" y="1174848"/>
                      <a:pt x="1742400" y="1180571"/>
                      <a:pt x="1742400" y="1180571"/>
                    </a:cubicBezTo>
                    <a:lnTo>
                      <a:pt x="1742718" y="1182320"/>
                    </a:lnTo>
                    <a:lnTo>
                      <a:pt x="1744466" y="1184069"/>
                    </a:lnTo>
                    <a:lnTo>
                      <a:pt x="1747646" y="1185341"/>
                    </a:lnTo>
                    <a:lnTo>
                      <a:pt x="1750190" y="1187248"/>
                    </a:lnTo>
                    <a:close/>
                    <a:moveTo>
                      <a:pt x="1749236" y="1535888"/>
                    </a:moveTo>
                    <a:lnTo>
                      <a:pt x="1750190" y="1536523"/>
                    </a:lnTo>
                    <a:lnTo>
                      <a:pt x="1752098" y="1536523"/>
                    </a:lnTo>
                    <a:cubicBezTo>
                      <a:pt x="1752098" y="1536523"/>
                      <a:pt x="1752098" y="1535570"/>
                      <a:pt x="1752098" y="1535570"/>
                    </a:cubicBezTo>
                    <a:lnTo>
                      <a:pt x="1750985" y="1533662"/>
                    </a:lnTo>
                    <a:lnTo>
                      <a:pt x="1748759" y="1533185"/>
                    </a:lnTo>
                    <a:lnTo>
                      <a:pt x="1748123" y="1533980"/>
                    </a:lnTo>
                    <a:lnTo>
                      <a:pt x="1748123" y="1534775"/>
                    </a:lnTo>
                    <a:cubicBezTo>
                      <a:pt x="1748123" y="1534775"/>
                      <a:pt x="1749077" y="1535888"/>
                      <a:pt x="1749077" y="1535888"/>
                    </a:cubicBezTo>
                    <a:close/>
                    <a:moveTo>
                      <a:pt x="1784053" y="1422695"/>
                    </a:moveTo>
                    <a:lnTo>
                      <a:pt x="1785960" y="1421582"/>
                    </a:lnTo>
                    <a:lnTo>
                      <a:pt x="1787391" y="1419992"/>
                    </a:lnTo>
                    <a:lnTo>
                      <a:pt x="1788503" y="1418085"/>
                    </a:lnTo>
                    <a:lnTo>
                      <a:pt x="1788981" y="1415700"/>
                    </a:lnTo>
                    <a:lnTo>
                      <a:pt x="1788663" y="1410772"/>
                    </a:lnTo>
                    <a:lnTo>
                      <a:pt x="1787073" y="1410772"/>
                    </a:lnTo>
                    <a:cubicBezTo>
                      <a:pt x="1787073" y="1410772"/>
                      <a:pt x="1785960" y="1411567"/>
                      <a:pt x="1785960" y="1411567"/>
                    </a:cubicBezTo>
                    <a:lnTo>
                      <a:pt x="1784847" y="1413156"/>
                    </a:lnTo>
                    <a:lnTo>
                      <a:pt x="1784211" y="1414905"/>
                    </a:lnTo>
                    <a:lnTo>
                      <a:pt x="1784211" y="1416972"/>
                    </a:lnTo>
                    <a:cubicBezTo>
                      <a:pt x="1784211" y="1416972"/>
                      <a:pt x="1783257" y="1419357"/>
                      <a:pt x="1783257" y="1419357"/>
                    </a:cubicBezTo>
                    <a:lnTo>
                      <a:pt x="1781827" y="1422059"/>
                    </a:lnTo>
                    <a:lnTo>
                      <a:pt x="1781827" y="1423490"/>
                    </a:lnTo>
                    <a:cubicBezTo>
                      <a:pt x="1781827" y="1423490"/>
                      <a:pt x="1782621" y="1423490"/>
                      <a:pt x="1782621" y="1423490"/>
                    </a:cubicBezTo>
                    <a:lnTo>
                      <a:pt x="1784053" y="1422854"/>
                    </a:lnTo>
                    <a:close/>
                    <a:moveTo>
                      <a:pt x="1742241" y="1278025"/>
                    </a:moveTo>
                    <a:lnTo>
                      <a:pt x="1743512" y="1277071"/>
                    </a:lnTo>
                    <a:lnTo>
                      <a:pt x="1745103" y="1275481"/>
                    </a:lnTo>
                    <a:lnTo>
                      <a:pt x="1745579" y="1274369"/>
                    </a:lnTo>
                    <a:lnTo>
                      <a:pt x="1744308" y="1273733"/>
                    </a:lnTo>
                    <a:lnTo>
                      <a:pt x="1743036" y="1275640"/>
                    </a:lnTo>
                    <a:lnTo>
                      <a:pt x="1741764" y="1275640"/>
                    </a:lnTo>
                    <a:cubicBezTo>
                      <a:pt x="1741764" y="1275640"/>
                      <a:pt x="1740969" y="1277548"/>
                      <a:pt x="1740969" y="1277548"/>
                    </a:cubicBezTo>
                    <a:lnTo>
                      <a:pt x="1740969" y="1278025"/>
                    </a:lnTo>
                    <a:cubicBezTo>
                      <a:pt x="1740969" y="1278025"/>
                      <a:pt x="1742082" y="1278025"/>
                      <a:pt x="1742082" y="1278025"/>
                    </a:cubicBezTo>
                    <a:close/>
                    <a:moveTo>
                      <a:pt x="1750985" y="1420151"/>
                    </a:moveTo>
                    <a:lnTo>
                      <a:pt x="1759252" y="1415223"/>
                    </a:lnTo>
                    <a:lnTo>
                      <a:pt x="1760841" y="1412838"/>
                    </a:lnTo>
                    <a:lnTo>
                      <a:pt x="1762431" y="1409659"/>
                    </a:lnTo>
                    <a:lnTo>
                      <a:pt x="1761636" y="1409977"/>
                    </a:lnTo>
                    <a:lnTo>
                      <a:pt x="1759410" y="1412202"/>
                    </a:lnTo>
                    <a:lnTo>
                      <a:pt x="1757503" y="1413315"/>
                    </a:lnTo>
                    <a:lnTo>
                      <a:pt x="1755754" y="1413315"/>
                    </a:lnTo>
                    <a:lnTo>
                      <a:pt x="1754482" y="1413633"/>
                    </a:lnTo>
                    <a:lnTo>
                      <a:pt x="1753846" y="1414428"/>
                    </a:lnTo>
                    <a:lnTo>
                      <a:pt x="1750031" y="1415700"/>
                    </a:lnTo>
                    <a:lnTo>
                      <a:pt x="1748600" y="1416972"/>
                    </a:lnTo>
                    <a:lnTo>
                      <a:pt x="1747646" y="1419992"/>
                    </a:lnTo>
                    <a:lnTo>
                      <a:pt x="1749395" y="1420628"/>
                    </a:lnTo>
                    <a:lnTo>
                      <a:pt x="1750826" y="1420310"/>
                    </a:lnTo>
                    <a:close/>
                    <a:moveTo>
                      <a:pt x="1751780" y="1270076"/>
                    </a:moveTo>
                    <a:lnTo>
                      <a:pt x="1753211" y="1268168"/>
                    </a:lnTo>
                    <a:lnTo>
                      <a:pt x="1751620" y="1267214"/>
                    </a:lnTo>
                    <a:lnTo>
                      <a:pt x="1749236" y="1267532"/>
                    </a:lnTo>
                    <a:lnTo>
                      <a:pt x="1747964" y="1268327"/>
                    </a:lnTo>
                    <a:lnTo>
                      <a:pt x="1746851" y="1269599"/>
                    </a:lnTo>
                    <a:lnTo>
                      <a:pt x="1745579" y="1272143"/>
                    </a:lnTo>
                    <a:lnTo>
                      <a:pt x="1748600" y="1271825"/>
                    </a:lnTo>
                    <a:lnTo>
                      <a:pt x="1751939" y="1270076"/>
                    </a:lnTo>
                    <a:close/>
                    <a:moveTo>
                      <a:pt x="1797088" y="1229219"/>
                    </a:moveTo>
                    <a:lnTo>
                      <a:pt x="1799791" y="1227947"/>
                    </a:lnTo>
                    <a:lnTo>
                      <a:pt x="1800904" y="1226357"/>
                    </a:lnTo>
                    <a:lnTo>
                      <a:pt x="1796293" y="1226834"/>
                    </a:lnTo>
                    <a:lnTo>
                      <a:pt x="1790252" y="1228424"/>
                    </a:lnTo>
                    <a:lnTo>
                      <a:pt x="1788663" y="1230172"/>
                    </a:lnTo>
                    <a:lnTo>
                      <a:pt x="1788663" y="1230808"/>
                    </a:lnTo>
                    <a:cubicBezTo>
                      <a:pt x="1788663" y="1230808"/>
                      <a:pt x="1792637" y="1230332"/>
                      <a:pt x="1792637" y="1230332"/>
                    </a:cubicBezTo>
                    <a:lnTo>
                      <a:pt x="1797247" y="1229060"/>
                    </a:lnTo>
                    <a:close/>
                    <a:moveTo>
                      <a:pt x="1602976" y="999495"/>
                    </a:moveTo>
                    <a:lnTo>
                      <a:pt x="1604089" y="1002516"/>
                    </a:lnTo>
                    <a:lnTo>
                      <a:pt x="1604725" y="1003470"/>
                    </a:lnTo>
                    <a:lnTo>
                      <a:pt x="1608699" y="1005695"/>
                    </a:lnTo>
                    <a:lnTo>
                      <a:pt x="1610448" y="1007444"/>
                    </a:lnTo>
                    <a:lnTo>
                      <a:pt x="1611561" y="1009829"/>
                    </a:lnTo>
                    <a:lnTo>
                      <a:pt x="1612992" y="1011260"/>
                    </a:lnTo>
                    <a:lnTo>
                      <a:pt x="1614581" y="1011578"/>
                    </a:lnTo>
                    <a:lnTo>
                      <a:pt x="1616013" y="1011101"/>
                    </a:lnTo>
                    <a:lnTo>
                      <a:pt x="1617443" y="1009670"/>
                    </a:lnTo>
                    <a:lnTo>
                      <a:pt x="1618079" y="1008398"/>
                    </a:lnTo>
                    <a:lnTo>
                      <a:pt x="1618079" y="1007126"/>
                    </a:lnTo>
                    <a:cubicBezTo>
                      <a:pt x="1618079" y="1007126"/>
                      <a:pt x="1615535" y="1000767"/>
                      <a:pt x="1615535" y="1000767"/>
                    </a:cubicBezTo>
                    <a:lnTo>
                      <a:pt x="1613628" y="997588"/>
                    </a:lnTo>
                    <a:lnTo>
                      <a:pt x="1610448" y="993613"/>
                    </a:lnTo>
                    <a:lnTo>
                      <a:pt x="1609812" y="992182"/>
                    </a:lnTo>
                    <a:lnTo>
                      <a:pt x="1609018" y="991070"/>
                    </a:lnTo>
                    <a:lnTo>
                      <a:pt x="1608540" y="990592"/>
                    </a:lnTo>
                    <a:lnTo>
                      <a:pt x="1605838" y="989798"/>
                    </a:lnTo>
                    <a:lnTo>
                      <a:pt x="1602499" y="990275"/>
                    </a:lnTo>
                    <a:lnTo>
                      <a:pt x="1601704" y="992341"/>
                    </a:lnTo>
                    <a:lnTo>
                      <a:pt x="1601704" y="993772"/>
                    </a:lnTo>
                    <a:cubicBezTo>
                      <a:pt x="1601704" y="993772"/>
                      <a:pt x="1602658" y="996475"/>
                      <a:pt x="1602658" y="996475"/>
                    </a:cubicBezTo>
                    <a:lnTo>
                      <a:pt x="1602658" y="999495"/>
                    </a:lnTo>
                    <a:close/>
                    <a:moveTo>
                      <a:pt x="1644310" y="996157"/>
                    </a:moveTo>
                    <a:lnTo>
                      <a:pt x="1644310" y="994726"/>
                    </a:lnTo>
                    <a:cubicBezTo>
                      <a:pt x="1644310" y="994726"/>
                      <a:pt x="1641608" y="992500"/>
                      <a:pt x="1641608" y="992500"/>
                    </a:cubicBezTo>
                    <a:lnTo>
                      <a:pt x="1636839" y="989639"/>
                    </a:lnTo>
                    <a:lnTo>
                      <a:pt x="1631910" y="987254"/>
                    </a:lnTo>
                    <a:lnTo>
                      <a:pt x="1623802" y="984710"/>
                    </a:lnTo>
                    <a:lnTo>
                      <a:pt x="1622371" y="985823"/>
                    </a:lnTo>
                    <a:lnTo>
                      <a:pt x="1622054" y="986618"/>
                    </a:lnTo>
                    <a:lnTo>
                      <a:pt x="1622530" y="987731"/>
                    </a:lnTo>
                    <a:lnTo>
                      <a:pt x="1624915" y="990275"/>
                    </a:lnTo>
                    <a:lnTo>
                      <a:pt x="1627777" y="991228"/>
                    </a:lnTo>
                    <a:lnTo>
                      <a:pt x="1629207" y="992182"/>
                    </a:lnTo>
                    <a:lnTo>
                      <a:pt x="1630003" y="993454"/>
                    </a:lnTo>
                    <a:lnTo>
                      <a:pt x="1631433" y="994726"/>
                    </a:lnTo>
                    <a:lnTo>
                      <a:pt x="1631751" y="996634"/>
                    </a:lnTo>
                    <a:lnTo>
                      <a:pt x="1632070" y="1001721"/>
                    </a:lnTo>
                    <a:lnTo>
                      <a:pt x="1635248" y="1002675"/>
                    </a:lnTo>
                    <a:lnTo>
                      <a:pt x="1637315" y="1002357"/>
                    </a:lnTo>
                    <a:lnTo>
                      <a:pt x="1640972" y="1000926"/>
                    </a:lnTo>
                    <a:lnTo>
                      <a:pt x="1641767" y="1001721"/>
                    </a:lnTo>
                    <a:lnTo>
                      <a:pt x="1644151" y="1002357"/>
                    </a:lnTo>
                    <a:lnTo>
                      <a:pt x="1641449" y="1004583"/>
                    </a:lnTo>
                    <a:lnTo>
                      <a:pt x="1641130" y="1006013"/>
                    </a:lnTo>
                    <a:lnTo>
                      <a:pt x="1641767" y="1006490"/>
                    </a:lnTo>
                    <a:lnTo>
                      <a:pt x="1645741" y="1006967"/>
                    </a:lnTo>
                    <a:lnTo>
                      <a:pt x="1646218" y="1006967"/>
                    </a:lnTo>
                    <a:cubicBezTo>
                      <a:pt x="1646218" y="1006967"/>
                      <a:pt x="1645901" y="1006013"/>
                      <a:pt x="1645901" y="1006013"/>
                    </a:cubicBezTo>
                    <a:lnTo>
                      <a:pt x="1645901" y="1005377"/>
                    </a:lnTo>
                    <a:cubicBezTo>
                      <a:pt x="1645901" y="1005377"/>
                      <a:pt x="1647014" y="1004901"/>
                      <a:pt x="1647014" y="1004901"/>
                    </a:cubicBezTo>
                    <a:lnTo>
                      <a:pt x="1647649" y="1004901"/>
                    </a:lnTo>
                    <a:cubicBezTo>
                      <a:pt x="1647649" y="1004901"/>
                      <a:pt x="1648921" y="1006490"/>
                      <a:pt x="1648921" y="1006490"/>
                    </a:cubicBezTo>
                    <a:lnTo>
                      <a:pt x="1650192" y="1007126"/>
                    </a:lnTo>
                    <a:lnTo>
                      <a:pt x="1653531" y="1008398"/>
                    </a:lnTo>
                    <a:lnTo>
                      <a:pt x="1654962" y="1008398"/>
                    </a:lnTo>
                    <a:cubicBezTo>
                      <a:pt x="1654962" y="1008398"/>
                      <a:pt x="1656870" y="1006649"/>
                      <a:pt x="1656870" y="1006649"/>
                    </a:cubicBezTo>
                    <a:lnTo>
                      <a:pt x="1657665" y="1005219"/>
                    </a:lnTo>
                    <a:lnTo>
                      <a:pt x="1657665" y="1004424"/>
                    </a:lnTo>
                    <a:cubicBezTo>
                      <a:pt x="1657665" y="1004424"/>
                      <a:pt x="1656870" y="1004106"/>
                      <a:pt x="1656870" y="1004106"/>
                    </a:cubicBezTo>
                    <a:lnTo>
                      <a:pt x="1650988" y="1003470"/>
                    </a:lnTo>
                    <a:lnTo>
                      <a:pt x="1647331" y="1002357"/>
                    </a:lnTo>
                    <a:lnTo>
                      <a:pt x="1643675" y="1000449"/>
                    </a:lnTo>
                    <a:lnTo>
                      <a:pt x="1642562" y="998859"/>
                    </a:lnTo>
                    <a:lnTo>
                      <a:pt x="1643993" y="997429"/>
                    </a:lnTo>
                    <a:lnTo>
                      <a:pt x="1644629" y="995998"/>
                    </a:lnTo>
                    <a:close/>
                    <a:moveTo>
                      <a:pt x="1741764" y="1095359"/>
                    </a:moveTo>
                    <a:lnTo>
                      <a:pt x="1742877" y="1093610"/>
                    </a:lnTo>
                    <a:lnTo>
                      <a:pt x="1737471" y="1090749"/>
                    </a:lnTo>
                    <a:lnTo>
                      <a:pt x="1731272" y="1089000"/>
                    </a:lnTo>
                    <a:lnTo>
                      <a:pt x="1733815" y="1088682"/>
                    </a:lnTo>
                    <a:lnTo>
                      <a:pt x="1734133" y="1087569"/>
                    </a:lnTo>
                    <a:lnTo>
                      <a:pt x="1733020" y="1085661"/>
                    </a:lnTo>
                    <a:lnTo>
                      <a:pt x="1730477" y="1083277"/>
                    </a:lnTo>
                    <a:lnTo>
                      <a:pt x="1726661" y="1080256"/>
                    </a:lnTo>
                    <a:lnTo>
                      <a:pt x="1723958" y="1079779"/>
                    </a:lnTo>
                    <a:lnTo>
                      <a:pt x="1721573" y="1082800"/>
                    </a:lnTo>
                    <a:lnTo>
                      <a:pt x="1721097" y="1082800"/>
                    </a:lnTo>
                    <a:cubicBezTo>
                      <a:pt x="1721097" y="1082800"/>
                      <a:pt x="1718712" y="1082641"/>
                      <a:pt x="1718712" y="1082641"/>
                    </a:cubicBezTo>
                    <a:lnTo>
                      <a:pt x="1712035" y="1080892"/>
                    </a:lnTo>
                    <a:lnTo>
                      <a:pt x="1701066" y="1083436"/>
                    </a:lnTo>
                    <a:lnTo>
                      <a:pt x="1696137" y="1083754"/>
                    </a:lnTo>
                    <a:lnTo>
                      <a:pt x="1695661" y="1083118"/>
                    </a:lnTo>
                    <a:lnTo>
                      <a:pt x="1700906" y="1079143"/>
                    </a:lnTo>
                    <a:lnTo>
                      <a:pt x="1702019" y="1077872"/>
                    </a:lnTo>
                    <a:lnTo>
                      <a:pt x="1702338" y="1076759"/>
                    </a:lnTo>
                    <a:lnTo>
                      <a:pt x="1702019" y="1074851"/>
                    </a:lnTo>
                    <a:lnTo>
                      <a:pt x="1698840" y="1064994"/>
                    </a:lnTo>
                    <a:lnTo>
                      <a:pt x="1694707" y="1058794"/>
                    </a:lnTo>
                    <a:lnTo>
                      <a:pt x="1691209" y="1054820"/>
                    </a:lnTo>
                    <a:lnTo>
                      <a:pt x="1688029" y="1052594"/>
                    </a:lnTo>
                    <a:lnTo>
                      <a:pt x="1684849" y="1051163"/>
                    </a:lnTo>
                    <a:lnTo>
                      <a:pt x="1675789" y="1049255"/>
                    </a:lnTo>
                    <a:lnTo>
                      <a:pt x="1673404" y="1048461"/>
                    </a:lnTo>
                    <a:lnTo>
                      <a:pt x="1664183" y="1042737"/>
                    </a:lnTo>
                    <a:lnTo>
                      <a:pt x="1658141" y="1040194"/>
                    </a:lnTo>
                    <a:lnTo>
                      <a:pt x="1657506" y="1039876"/>
                    </a:lnTo>
                    <a:lnTo>
                      <a:pt x="1652259" y="1033517"/>
                    </a:lnTo>
                    <a:lnTo>
                      <a:pt x="1649875" y="1032245"/>
                    </a:lnTo>
                    <a:lnTo>
                      <a:pt x="1643197" y="1030496"/>
                    </a:lnTo>
                    <a:lnTo>
                      <a:pt x="1638110" y="1029860"/>
                    </a:lnTo>
                    <a:lnTo>
                      <a:pt x="1632864" y="1028111"/>
                    </a:lnTo>
                    <a:lnTo>
                      <a:pt x="1631433" y="1026840"/>
                    </a:lnTo>
                    <a:lnTo>
                      <a:pt x="1630161" y="1023501"/>
                    </a:lnTo>
                    <a:lnTo>
                      <a:pt x="1627618" y="1021116"/>
                    </a:lnTo>
                    <a:lnTo>
                      <a:pt x="1620941" y="1016824"/>
                    </a:lnTo>
                    <a:lnTo>
                      <a:pt x="1619033" y="1016824"/>
                    </a:lnTo>
                    <a:cubicBezTo>
                      <a:pt x="1619033" y="1016824"/>
                      <a:pt x="1617761" y="1017301"/>
                      <a:pt x="1617761" y="1017301"/>
                    </a:cubicBezTo>
                    <a:lnTo>
                      <a:pt x="1613151" y="1023978"/>
                    </a:lnTo>
                    <a:lnTo>
                      <a:pt x="1611084" y="1026363"/>
                    </a:lnTo>
                    <a:lnTo>
                      <a:pt x="1609812" y="1026681"/>
                    </a:lnTo>
                    <a:lnTo>
                      <a:pt x="1608858" y="1026045"/>
                    </a:lnTo>
                    <a:lnTo>
                      <a:pt x="1604884" y="1017778"/>
                    </a:lnTo>
                    <a:lnTo>
                      <a:pt x="1599637" y="1014280"/>
                    </a:lnTo>
                    <a:lnTo>
                      <a:pt x="1599637" y="1013485"/>
                    </a:lnTo>
                    <a:cubicBezTo>
                      <a:pt x="1599637" y="1013485"/>
                      <a:pt x="1599956" y="1012532"/>
                      <a:pt x="1599956" y="1012532"/>
                    </a:cubicBezTo>
                    <a:lnTo>
                      <a:pt x="1602658" y="1010306"/>
                    </a:lnTo>
                    <a:lnTo>
                      <a:pt x="1603453" y="1008875"/>
                    </a:lnTo>
                    <a:lnTo>
                      <a:pt x="1602658" y="1005536"/>
                    </a:lnTo>
                    <a:lnTo>
                      <a:pt x="1601386" y="1002993"/>
                    </a:lnTo>
                    <a:lnTo>
                      <a:pt x="1599478" y="1000767"/>
                    </a:lnTo>
                    <a:lnTo>
                      <a:pt x="1593755" y="998383"/>
                    </a:lnTo>
                    <a:lnTo>
                      <a:pt x="1592166" y="995839"/>
                    </a:lnTo>
                    <a:lnTo>
                      <a:pt x="1591371" y="995203"/>
                    </a:lnTo>
                    <a:lnTo>
                      <a:pt x="1590416" y="995203"/>
                    </a:lnTo>
                    <a:cubicBezTo>
                      <a:pt x="1590416" y="995203"/>
                      <a:pt x="1586284" y="996634"/>
                      <a:pt x="1586284" y="996634"/>
                    </a:cubicBezTo>
                    <a:lnTo>
                      <a:pt x="1582945" y="999018"/>
                    </a:lnTo>
                    <a:lnTo>
                      <a:pt x="1578652" y="1005060"/>
                    </a:lnTo>
                    <a:lnTo>
                      <a:pt x="1577063" y="1008080"/>
                    </a:lnTo>
                    <a:lnTo>
                      <a:pt x="1575473" y="1013167"/>
                    </a:lnTo>
                    <a:lnTo>
                      <a:pt x="1574360" y="1018732"/>
                    </a:lnTo>
                    <a:lnTo>
                      <a:pt x="1572294" y="1037809"/>
                    </a:lnTo>
                    <a:lnTo>
                      <a:pt x="1571181" y="1043055"/>
                    </a:lnTo>
                    <a:lnTo>
                      <a:pt x="1567842" y="1053866"/>
                    </a:lnTo>
                    <a:lnTo>
                      <a:pt x="1567047" y="1058317"/>
                    </a:lnTo>
                    <a:lnTo>
                      <a:pt x="1567047" y="1061179"/>
                    </a:lnTo>
                    <a:cubicBezTo>
                      <a:pt x="1567047" y="1061179"/>
                      <a:pt x="1567683" y="1067061"/>
                      <a:pt x="1567683" y="1067061"/>
                    </a:cubicBezTo>
                    <a:lnTo>
                      <a:pt x="1570068" y="1073420"/>
                    </a:lnTo>
                    <a:lnTo>
                      <a:pt x="1570703" y="1075964"/>
                    </a:lnTo>
                    <a:lnTo>
                      <a:pt x="1570703" y="1078030"/>
                    </a:lnTo>
                    <a:cubicBezTo>
                      <a:pt x="1570703" y="1078030"/>
                      <a:pt x="1569114" y="1079938"/>
                      <a:pt x="1569114" y="1079938"/>
                    </a:cubicBezTo>
                    <a:lnTo>
                      <a:pt x="1565934" y="1081846"/>
                    </a:lnTo>
                    <a:lnTo>
                      <a:pt x="1552581" y="1087728"/>
                    </a:lnTo>
                    <a:lnTo>
                      <a:pt x="1551308" y="1088682"/>
                    </a:lnTo>
                    <a:lnTo>
                      <a:pt x="1548447" y="1092021"/>
                    </a:lnTo>
                    <a:lnTo>
                      <a:pt x="1544949" y="1097267"/>
                    </a:lnTo>
                    <a:lnTo>
                      <a:pt x="1543995" y="1099175"/>
                    </a:lnTo>
                    <a:lnTo>
                      <a:pt x="1543995" y="1100923"/>
                    </a:lnTo>
                    <a:cubicBezTo>
                      <a:pt x="1543995" y="1100923"/>
                      <a:pt x="1544313" y="1102672"/>
                      <a:pt x="1544313" y="1102672"/>
                    </a:cubicBezTo>
                    <a:lnTo>
                      <a:pt x="1545108" y="1103149"/>
                    </a:lnTo>
                    <a:lnTo>
                      <a:pt x="1547970" y="1103785"/>
                    </a:lnTo>
                    <a:lnTo>
                      <a:pt x="1551944" y="1103785"/>
                    </a:lnTo>
                    <a:cubicBezTo>
                      <a:pt x="1551944" y="1103785"/>
                      <a:pt x="1553852" y="1103626"/>
                      <a:pt x="1553852" y="1103626"/>
                    </a:cubicBezTo>
                    <a:lnTo>
                      <a:pt x="1561641" y="1099652"/>
                    </a:lnTo>
                    <a:lnTo>
                      <a:pt x="1569432" y="1099970"/>
                    </a:lnTo>
                    <a:lnTo>
                      <a:pt x="1583740" y="1097744"/>
                    </a:lnTo>
                    <a:lnTo>
                      <a:pt x="1584693" y="1098062"/>
                    </a:lnTo>
                    <a:lnTo>
                      <a:pt x="1585488" y="1098857"/>
                    </a:lnTo>
                    <a:lnTo>
                      <a:pt x="1586125" y="1100129"/>
                    </a:lnTo>
                    <a:lnTo>
                      <a:pt x="1590416" y="1117775"/>
                    </a:lnTo>
                    <a:lnTo>
                      <a:pt x="1592483" y="1123816"/>
                    </a:lnTo>
                    <a:lnTo>
                      <a:pt x="1595504" y="1124770"/>
                    </a:lnTo>
                    <a:lnTo>
                      <a:pt x="1599956" y="1123816"/>
                    </a:lnTo>
                    <a:lnTo>
                      <a:pt x="1607905" y="1121273"/>
                    </a:lnTo>
                    <a:lnTo>
                      <a:pt x="1612674" y="1119047"/>
                    </a:lnTo>
                    <a:lnTo>
                      <a:pt x="1617284" y="1116185"/>
                    </a:lnTo>
                    <a:lnTo>
                      <a:pt x="1619510" y="1114278"/>
                    </a:lnTo>
                    <a:lnTo>
                      <a:pt x="1620941" y="1112529"/>
                    </a:lnTo>
                    <a:lnTo>
                      <a:pt x="1624279" y="1106170"/>
                    </a:lnTo>
                    <a:lnTo>
                      <a:pt x="1626505" y="1103626"/>
                    </a:lnTo>
                    <a:lnTo>
                      <a:pt x="1627936" y="1102990"/>
                    </a:lnTo>
                    <a:lnTo>
                      <a:pt x="1631274" y="1102354"/>
                    </a:lnTo>
                    <a:lnTo>
                      <a:pt x="1634772" y="1100287"/>
                    </a:lnTo>
                    <a:lnTo>
                      <a:pt x="1643197" y="1093292"/>
                    </a:lnTo>
                    <a:lnTo>
                      <a:pt x="1645105" y="1090590"/>
                    </a:lnTo>
                    <a:lnTo>
                      <a:pt x="1645741" y="1088523"/>
                    </a:lnTo>
                    <a:lnTo>
                      <a:pt x="1646377" y="1084072"/>
                    </a:lnTo>
                    <a:lnTo>
                      <a:pt x="1647331" y="1082005"/>
                    </a:lnTo>
                    <a:lnTo>
                      <a:pt x="1649875" y="1080097"/>
                    </a:lnTo>
                    <a:lnTo>
                      <a:pt x="1655280" y="1078030"/>
                    </a:lnTo>
                    <a:lnTo>
                      <a:pt x="1658619" y="1077395"/>
                    </a:lnTo>
                    <a:lnTo>
                      <a:pt x="1662116" y="1077395"/>
                    </a:lnTo>
                    <a:cubicBezTo>
                      <a:pt x="1662116" y="1077395"/>
                      <a:pt x="1663547" y="1078825"/>
                      <a:pt x="1663547" y="1078825"/>
                    </a:cubicBezTo>
                    <a:lnTo>
                      <a:pt x="1662911" y="1081846"/>
                    </a:lnTo>
                    <a:lnTo>
                      <a:pt x="1662911" y="1083595"/>
                    </a:lnTo>
                    <a:cubicBezTo>
                      <a:pt x="1662911" y="1083595"/>
                      <a:pt x="1666090" y="1084708"/>
                      <a:pt x="1666090" y="1084708"/>
                    </a:cubicBezTo>
                    <a:lnTo>
                      <a:pt x="1676424" y="1086456"/>
                    </a:lnTo>
                    <a:lnTo>
                      <a:pt x="1679445" y="1088046"/>
                    </a:lnTo>
                    <a:lnTo>
                      <a:pt x="1681034" y="1096790"/>
                    </a:lnTo>
                    <a:lnTo>
                      <a:pt x="1681988" y="1098221"/>
                    </a:lnTo>
                    <a:lnTo>
                      <a:pt x="1688666" y="1098857"/>
                    </a:lnTo>
                    <a:lnTo>
                      <a:pt x="1693911" y="1100129"/>
                    </a:lnTo>
                    <a:lnTo>
                      <a:pt x="1710922" y="1105852"/>
                    </a:lnTo>
                    <a:lnTo>
                      <a:pt x="1716487" y="1108395"/>
                    </a:lnTo>
                    <a:lnTo>
                      <a:pt x="1720302" y="1109349"/>
                    </a:lnTo>
                    <a:lnTo>
                      <a:pt x="1721256" y="1109349"/>
                    </a:lnTo>
                    <a:cubicBezTo>
                      <a:pt x="1721256" y="1109349"/>
                      <a:pt x="1723005" y="1108554"/>
                      <a:pt x="1723005" y="1108554"/>
                    </a:cubicBezTo>
                    <a:lnTo>
                      <a:pt x="1730000" y="1103308"/>
                    </a:lnTo>
                    <a:lnTo>
                      <a:pt x="1736041" y="1099811"/>
                    </a:lnTo>
                    <a:lnTo>
                      <a:pt x="1741764" y="1095836"/>
                    </a:lnTo>
                    <a:close/>
                    <a:moveTo>
                      <a:pt x="1658141" y="977715"/>
                    </a:moveTo>
                    <a:lnTo>
                      <a:pt x="1660049" y="979782"/>
                    </a:lnTo>
                    <a:lnTo>
                      <a:pt x="1662593" y="981531"/>
                    </a:lnTo>
                    <a:lnTo>
                      <a:pt x="1664023" y="981054"/>
                    </a:lnTo>
                    <a:lnTo>
                      <a:pt x="1666249" y="978669"/>
                    </a:lnTo>
                    <a:lnTo>
                      <a:pt x="1665773" y="978033"/>
                    </a:lnTo>
                    <a:lnTo>
                      <a:pt x="1663547" y="978033"/>
                    </a:lnTo>
                    <a:cubicBezTo>
                      <a:pt x="1663547" y="978033"/>
                      <a:pt x="1660685" y="977556"/>
                      <a:pt x="1660685" y="977556"/>
                    </a:cubicBezTo>
                    <a:lnTo>
                      <a:pt x="1657824" y="975013"/>
                    </a:lnTo>
                    <a:lnTo>
                      <a:pt x="1657347" y="975013"/>
                    </a:lnTo>
                    <a:cubicBezTo>
                      <a:pt x="1657347" y="975013"/>
                      <a:pt x="1657347" y="976602"/>
                      <a:pt x="1657347" y="976602"/>
                    </a:cubicBezTo>
                    <a:lnTo>
                      <a:pt x="1657824" y="977874"/>
                    </a:lnTo>
                    <a:close/>
                    <a:moveTo>
                      <a:pt x="1780395" y="876446"/>
                    </a:moveTo>
                    <a:lnTo>
                      <a:pt x="1774672" y="877400"/>
                    </a:lnTo>
                    <a:lnTo>
                      <a:pt x="1774037" y="880898"/>
                    </a:lnTo>
                    <a:lnTo>
                      <a:pt x="1774037" y="882328"/>
                    </a:lnTo>
                    <a:cubicBezTo>
                      <a:pt x="1774037" y="882328"/>
                      <a:pt x="1777216" y="885031"/>
                      <a:pt x="1777216" y="885031"/>
                    </a:cubicBezTo>
                    <a:lnTo>
                      <a:pt x="1779601" y="884554"/>
                    </a:lnTo>
                    <a:lnTo>
                      <a:pt x="1784053" y="880739"/>
                    </a:lnTo>
                    <a:lnTo>
                      <a:pt x="1782940" y="878672"/>
                    </a:lnTo>
                    <a:lnTo>
                      <a:pt x="1780555" y="876605"/>
                    </a:lnTo>
                    <a:close/>
                    <a:moveTo>
                      <a:pt x="1291379" y="373440"/>
                    </a:moveTo>
                    <a:lnTo>
                      <a:pt x="1336688" y="374075"/>
                    </a:lnTo>
                    <a:lnTo>
                      <a:pt x="1353062" y="375347"/>
                    </a:lnTo>
                    <a:lnTo>
                      <a:pt x="1355766" y="374552"/>
                    </a:lnTo>
                    <a:lnTo>
                      <a:pt x="1361329" y="374552"/>
                    </a:lnTo>
                    <a:cubicBezTo>
                      <a:pt x="1361329" y="374552"/>
                      <a:pt x="1361965" y="373917"/>
                      <a:pt x="1361965" y="373917"/>
                    </a:cubicBezTo>
                    <a:lnTo>
                      <a:pt x="1367212" y="364378"/>
                    </a:lnTo>
                    <a:lnTo>
                      <a:pt x="1373253" y="362470"/>
                    </a:lnTo>
                    <a:lnTo>
                      <a:pt x="1370868" y="359449"/>
                    </a:lnTo>
                    <a:lnTo>
                      <a:pt x="1368325" y="357701"/>
                    </a:lnTo>
                    <a:lnTo>
                      <a:pt x="1363396" y="356111"/>
                    </a:lnTo>
                    <a:lnTo>
                      <a:pt x="1360216" y="355634"/>
                    </a:lnTo>
                    <a:lnTo>
                      <a:pt x="1347817" y="356270"/>
                    </a:lnTo>
                    <a:lnTo>
                      <a:pt x="1329057" y="355316"/>
                    </a:lnTo>
                    <a:lnTo>
                      <a:pt x="1320631" y="355316"/>
                    </a:lnTo>
                    <a:cubicBezTo>
                      <a:pt x="1320631" y="355316"/>
                      <a:pt x="1312841" y="356747"/>
                      <a:pt x="1312841" y="356747"/>
                    </a:cubicBezTo>
                    <a:lnTo>
                      <a:pt x="1305687" y="354362"/>
                    </a:lnTo>
                    <a:lnTo>
                      <a:pt x="1299964" y="354998"/>
                    </a:lnTo>
                    <a:lnTo>
                      <a:pt x="1286769" y="359132"/>
                    </a:lnTo>
                    <a:lnTo>
                      <a:pt x="1285338" y="359926"/>
                    </a:lnTo>
                    <a:lnTo>
                      <a:pt x="1284066" y="361675"/>
                    </a:lnTo>
                    <a:lnTo>
                      <a:pt x="1282953" y="364219"/>
                    </a:lnTo>
                    <a:lnTo>
                      <a:pt x="1283272" y="366445"/>
                    </a:lnTo>
                    <a:lnTo>
                      <a:pt x="1289313" y="372009"/>
                    </a:lnTo>
                    <a:lnTo>
                      <a:pt x="1291221" y="373122"/>
                    </a:lnTo>
                    <a:close/>
                    <a:moveTo>
                      <a:pt x="1694070" y="1137647"/>
                    </a:moveTo>
                    <a:lnTo>
                      <a:pt x="1694548" y="1135104"/>
                    </a:lnTo>
                    <a:lnTo>
                      <a:pt x="1694230" y="1133196"/>
                    </a:lnTo>
                    <a:lnTo>
                      <a:pt x="1693117" y="1131924"/>
                    </a:lnTo>
                    <a:lnTo>
                      <a:pt x="1691686" y="1131129"/>
                    </a:lnTo>
                    <a:lnTo>
                      <a:pt x="1689301" y="1130811"/>
                    </a:lnTo>
                    <a:lnTo>
                      <a:pt x="1686281" y="1130811"/>
                    </a:lnTo>
                    <a:cubicBezTo>
                      <a:pt x="1686281" y="1130811"/>
                      <a:pt x="1679763" y="1132719"/>
                      <a:pt x="1679763" y="1132719"/>
                    </a:cubicBezTo>
                    <a:lnTo>
                      <a:pt x="1672609" y="1132401"/>
                    </a:lnTo>
                    <a:lnTo>
                      <a:pt x="1665136" y="1135581"/>
                    </a:lnTo>
                    <a:lnTo>
                      <a:pt x="1663388" y="1135581"/>
                    </a:lnTo>
                    <a:cubicBezTo>
                      <a:pt x="1663388" y="1135581"/>
                      <a:pt x="1661003" y="1135104"/>
                      <a:pt x="1661003" y="1135104"/>
                    </a:cubicBezTo>
                    <a:lnTo>
                      <a:pt x="1655916" y="1133355"/>
                    </a:lnTo>
                    <a:lnTo>
                      <a:pt x="1653372" y="1134150"/>
                    </a:lnTo>
                    <a:lnTo>
                      <a:pt x="1643039" y="1149253"/>
                    </a:lnTo>
                    <a:lnTo>
                      <a:pt x="1638428" y="1153386"/>
                    </a:lnTo>
                    <a:lnTo>
                      <a:pt x="1638110" y="1154340"/>
                    </a:lnTo>
                    <a:lnTo>
                      <a:pt x="1638110" y="1155612"/>
                    </a:lnTo>
                    <a:cubicBezTo>
                      <a:pt x="1638110" y="1155612"/>
                      <a:pt x="1638269" y="1156566"/>
                      <a:pt x="1638269" y="1156566"/>
                    </a:cubicBezTo>
                    <a:lnTo>
                      <a:pt x="1642403" y="1161017"/>
                    </a:lnTo>
                    <a:lnTo>
                      <a:pt x="1643356" y="1163084"/>
                    </a:lnTo>
                    <a:lnTo>
                      <a:pt x="1643834" y="1166740"/>
                    </a:lnTo>
                    <a:lnTo>
                      <a:pt x="1644310" y="1167376"/>
                    </a:lnTo>
                    <a:lnTo>
                      <a:pt x="1653531" y="1163879"/>
                    </a:lnTo>
                    <a:lnTo>
                      <a:pt x="1657028" y="1163879"/>
                    </a:lnTo>
                    <a:cubicBezTo>
                      <a:pt x="1657028" y="1163879"/>
                      <a:pt x="1660526" y="1165468"/>
                      <a:pt x="1660526" y="1165468"/>
                    </a:cubicBezTo>
                    <a:lnTo>
                      <a:pt x="1662275" y="1165468"/>
                    </a:lnTo>
                    <a:cubicBezTo>
                      <a:pt x="1662275" y="1165468"/>
                      <a:pt x="1663865" y="1165151"/>
                      <a:pt x="1663865" y="1165151"/>
                    </a:cubicBezTo>
                    <a:lnTo>
                      <a:pt x="1676742" y="1156566"/>
                    </a:lnTo>
                    <a:lnTo>
                      <a:pt x="1678967" y="1154658"/>
                    </a:lnTo>
                    <a:lnTo>
                      <a:pt x="1681988" y="1151478"/>
                    </a:lnTo>
                    <a:lnTo>
                      <a:pt x="1689937" y="1145596"/>
                    </a:lnTo>
                    <a:lnTo>
                      <a:pt x="1692481" y="1142099"/>
                    </a:lnTo>
                    <a:lnTo>
                      <a:pt x="1693435" y="1140032"/>
                    </a:lnTo>
                    <a:lnTo>
                      <a:pt x="1694230" y="1137647"/>
                    </a:lnTo>
                    <a:close/>
                    <a:moveTo>
                      <a:pt x="1788822" y="818578"/>
                    </a:moveTo>
                    <a:lnTo>
                      <a:pt x="1792002" y="819214"/>
                    </a:lnTo>
                    <a:lnTo>
                      <a:pt x="1794386" y="818578"/>
                    </a:lnTo>
                    <a:lnTo>
                      <a:pt x="1798997" y="816035"/>
                    </a:lnTo>
                    <a:lnTo>
                      <a:pt x="1806627" y="813173"/>
                    </a:lnTo>
                    <a:lnTo>
                      <a:pt x="1808694" y="811583"/>
                    </a:lnTo>
                    <a:lnTo>
                      <a:pt x="1808376" y="810311"/>
                    </a:lnTo>
                    <a:lnTo>
                      <a:pt x="1806945" y="807768"/>
                    </a:lnTo>
                    <a:lnTo>
                      <a:pt x="1803607" y="806496"/>
                    </a:lnTo>
                    <a:lnTo>
                      <a:pt x="1802017" y="806496"/>
                    </a:lnTo>
                    <a:cubicBezTo>
                      <a:pt x="1802017" y="806496"/>
                      <a:pt x="1800268" y="807609"/>
                      <a:pt x="1800268" y="807609"/>
                    </a:cubicBezTo>
                    <a:lnTo>
                      <a:pt x="1800268" y="809199"/>
                    </a:lnTo>
                    <a:cubicBezTo>
                      <a:pt x="1800268" y="809199"/>
                      <a:pt x="1799314" y="810152"/>
                      <a:pt x="1799314" y="810152"/>
                    </a:cubicBezTo>
                    <a:lnTo>
                      <a:pt x="1797884" y="809834"/>
                    </a:lnTo>
                    <a:lnTo>
                      <a:pt x="1796293" y="811106"/>
                    </a:lnTo>
                    <a:lnTo>
                      <a:pt x="1791206" y="811742"/>
                    </a:lnTo>
                    <a:lnTo>
                      <a:pt x="1785165" y="817624"/>
                    </a:lnTo>
                    <a:lnTo>
                      <a:pt x="1783416" y="819691"/>
                    </a:lnTo>
                    <a:lnTo>
                      <a:pt x="1785006" y="819691"/>
                    </a:lnTo>
                    <a:cubicBezTo>
                      <a:pt x="1785006" y="819691"/>
                      <a:pt x="1788822" y="818737"/>
                      <a:pt x="1788822" y="818737"/>
                    </a:cubicBezTo>
                    <a:close/>
                    <a:moveTo>
                      <a:pt x="1931425" y="1823002"/>
                    </a:moveTo>
                    <a:lnTo>
                      <a:pt x="1934923" y="1819186"/>
                    </a:lnTo>
                    <a:lnTo>
                      <a:pt x="1930471" y="1819981"/>
                    </a:lnTo>
                    <a:lnTo>
                      <a:pt x="1926655" y="1823479"/>
                    </a:lnTo>
                    <a:lnTo>
                      <a:pt x="1927928" y="1823797"/>
                    </a:lnTo>
                    <a:lnTo>
                      <a:pt x="1931425" y="1823002"/>
                    </a:lnTo>
                    <a:close/>
                    <a:moveTo>
                      <a:pt x="1674198" y="1954318"/>
                    </a:moveTo>
                    <a:lnTo>
                      <a:pt x="1673563" y="1955113"/>
                    </a:lnTo>
                    <a:lnTo>
                      <a:pt x="1673244" y="1956861"/>
                    </a:lnTo>
                    <a:lnTo>
                      <a:pt x="1673244" y="1957656"/>
                    </a:lnTo>
                    <a:cubicBezTo>
                      <a:pt x="1673244" y="1957656"/>
                      <a:pt x="1674676" y="1957338"/>
                      <a:pt x="1674676" y="1957338"/>
                    </a:cubicBezTo>
                    <a:lnTo>
                      <a:pt x="1674993" y="1956543"/>
                    </a:lnTo>
                    <a:lnTo>
                      <a:pt x="1674516" y="1954954"/>
                    </a:lnTo>
                    <a:lnTo>
                      <a:pt x="1674198" y="1954477"/>
                    </a:lnTo>
                    <a:close/>
                    <a:moveTo>
                      <a:pt x="1697727" y="1826658"/>
                    </a:moveTo>
                    <a:lnTo>
                      <a:pt x="1697727" y="1827135"/>
                    </a:lnTo>
                    <a:cubicBezTo>
                      <a:pt x="1697727" y="1827135"/>
                      <a:pt x="1698363" y="1827453"/>
                      <a:pt x="1698363" y="1827453"/>
                    </a:cubicBezTo>
                    <a:lnTo>
                      <a:pt x="1699158" y="1827453"/>
                    </a:lnTo>
                    <a:cubicBezTo>
                      <a:pt x="1699158" y="1827453"/>
                      <a:pt x="1700906" y="1826181"/>
                      <a:pt x="1700906" y="1826181"/>
                    </a:cubicBezTo>
                    <a:lnTo>
                      <a:pt x="1701384" y="1825228"/>
                    </a:lnTo>
                    <a:lnTo>
                      <a:pt x="1700747" y="1825228"/>
                    </a:lnTo>
                    <a:cubicBezTo>
                      <a:pt x="1700747" y="1825228"/>
                      <a:pt x="1698045" y="1826181"/>
                      <a:pt x="1698045" y="1826181"/>
                    </a:cubicBezTo>
                    <a:lnTo>
                      <a:pt x="1697727" y="1826658"/>
                    </a:lnTo>
                    <a:close/>
                    <a:moveTo>
                      <a:pt x="1666090" y="1814894"/>
                    </a:moveTo>
                    <a:lnTo>
                      <a:pt x="1671814" y="1815371"/>
                    </a:lnTo>
                    <a:lnTo>
                      <a:pt x="1674993" y="1816325"/>
                    </a:lnTo>
                    <a:lnTo>
                      <a:pt x="1678332" y="1817915"/>
                    </a:lnTo>
                    <a:lnTo>
                      <a:pt x="1681193" y="1819027"/>
                    </a:lnTo>
                    <a:lnTo>
                      <a:pt x="1683737" y="1819504"/>
                    </a:lnTo>
                    <a:lnTo>
                      <a:pt x="1685645" y="1820299"/>
                    </a:lnTo>
                    <a:lnTo>
                      <a:pt x="1687075" y="1821412"/>
                    </a:lnTo>
                    <a:lnTo>
                      <a:pt x="1690414" y="1822684"/>
                    </a:lnTo>
                    <a:lnTo>
                      <a:pt x="1690891" y="1823479"/>
                    </a:lnTo>
                    <a:lnTo>
                      <a:pt x="1691527" y="1823797"/>
                    </a:lnTo>
                    <a:lnTo>
                      <a:pt x="1692322" y="1823797"/>
                    </a:lnTo>
                    <a:cubicBezTo>
                      <a:pt x="1692322" y="1823797"/>
                      <a:pt x="1698363" y="1819186"/>
                      <a:pt x="1698363" y="1819186"/>
                    </a:cubicBezTo>
                    <a:lnTo>
                      <a:pt x="1700112" y="1819186"/>
                    </a:lnTo>
                    <a:cubicBezTo>
                      <a:pt x="1700112" y="1819186"/>
                      <a:pt x="1700112" y="1819345"/>
                      <a:pt x="1700112" y="1819345"/>
                    </a:cubicBezTo>
                    <a:lnTo>
                      <a:pt x="1697091" y="1822048"/>
                    </a:lnTo>
                    <a:lnTo>
                      <a:pt x="1695978" y="1822366"/>
                    </a:lnTo>
                    <a:lnTo>
                      <a:pt x="1695343" y="1822366"/>
                    </a:lnTo>
                    <a:cubicBezTo>
                      <a:pt x="1695343" y="1822366"/>
                      <a:pt x="1693752" y="1823479"/>
                      <a:pt x="1693752" y="1823479"/>
                    </a:cubicBezTo>
                    <a:lnTo>
                      <a:pt x="1693752" y="1823797"/>
                    </a:lnTo>
                    <a:cubicBezTo>
                      <a:pt x="1693752" y="1823797"/>
                      <a:pt x="1694707" y="1823638"/>
                      <a:pt x="1694707" y="1823638"/>
                    </a:cubicBezTo>
                    <a:lnTo>
                      <a:pt x="1695661" y="1823956"/>
                    </a:lnTo>
                    <a:lnTo>
                      <a:pt x="1696615" y="1824751"/>
                    </a:lnTo>
                    <a:lnTo>
                      <a:pt x="1698204" y="1824274"/>
                    </a:lnTo>
                    <a:lnTo>
                      <a:pt x="1700271" y="1822684"/>
                    </a:lnTo>
                    <a:lnTo>
                      <a:pt x="1702179" y="1820299"/>
                    </a:lnTo>
                    <a:lnTo>
                      <a:pt x="1704881" y="1815530"/>
                    </a:lnTo>
                    <a:lnTo>
                      <a:pt x="1704564" y="1815212"/>
                    </a:lnTo>
                    <a:lnTo>
                      <a:pt x="1702179" y="1815212"/>
                    </a:lnTo>
                    <a:cubicBezTo>
                      <a:pt x="1702179" y="1815212"/>
                      <a:pt x="1701860" y="1814735"/>
                      <a:pt x="1701860" y="1814735"/>
                    </a:cubicBezTo>
                    <a:lnTo>
                      <a:pt x="1702656" y="1813622"/>
                    </a:lnTo>
                    <a:lnTo>
                      <a:pt x="1702656" y="1812668"/>
                    </a:lnTo>
                    <a:cubicBezTo>
                      <a:pt x="1702656" y="1812668"/>
                      <a:pt x="1702656" y="1811714"/>
                      <a:pt x="1702656" y="1811714"/>
                    </a:cubicBezTo>
                    <a:lnTo>
                      <a:pt x="1702019" y="1811714"/>
                    </a:lnTo>
                    <a:cubicBezTo>
                      <a:pt x="1702019" y="1811714"/>
                      <a:pt x="1700906" y="1812827"/>
                      <a:pt x="1700906" y="1812827"/>
                    </a:cubicBezTo>
                    <a:lnTo>
                      <a:pt x="1700112" y="1814417"/>
                    </a:lnTo>
                    <a:lnTo>
                      <a:pt x="1699158" y="1817279"/>
                    </a:lnTo>
                    <a:lnTo>
                      <a:pt x="1698999" y="1817279"/>
                    </a:lnTo>
                    <a:cubicBezTo>
                      <a:pt x="1698999" y="1817279"/>
                      <a:pt x="1698045" y="1815530"/>
                      <a:pt x="1698045" y="1815530"/>
                    </a:cubicBezTo>
                    <a:lnTo>
                      <a:pt x="1698045" y="1814258"/>
                    </a:lnTo>
                    <a:cubicBezTo>
                      <a:pt x="1698045" y="1814258"/>
                      <a:pt x="1698363" y="1812827"/>
                      <a:pt x="1698363" y="1812827"/>
                    </a:cubicBezTo>
                    <a:lnTo>
                      <a:pt x="1698045" y="1812032"/>
                    </a:lnTo>
                    <a:lnTo>
                      <a:pt x="1696932" y="1811714"/>
                    </a:lnTo>
                    <a:lnTo>
                      <a:pt x="1696456" y="1811079"/>
                    </a:lnTo>
                    <a:lnTo>
                      <a:pt x="1696456" y="1810125"/>
                    </a:lnTo>
                    <a:cubicBezTo>
                      <a:pt x="1696456" y="1810125"/>
                      <a:pt x="1696137" y="1809330"/>
                      <a:pt x="1696137" y="1809330"/>
                    </a:cubicBezTo>
                    <a:lnTo>
                      <a:pt x="1695343" y="1808694"/>
                    </a:lnTo>
                    <a:lnTo>
                      <a:pt x="1693911" y="1808694"/>
                    </a:lnTo>
                    <a:cubicBezTo>
                      <a:pt x="1693911" y="1808694"/>
                      <a:pt x="1692004" y="1809489"/>
                      <a:pt x="1692004" y="1809489"/>
                    </a:cubicBezTo>
                    <a:lnTo>
                      <a:pt x="1690573" y="1810761"/>
                    </a:lnTo>
                    <a:lnTo>
                      <a:pt x="1689460" y="1812509"/>
                    </a:lnTo>
                    <a:lnTo>
                      <a:pt x="1688507" y="1812509"/>
                    </a:lnTo>
                    <a:cubicBezTo>
                      <a:pt x="1688507" y="1812509"/>
                      <a:pt x="1687712" y="1810602"/>
                      <a:pt x="1687712" y="1810602"/>
                    </a:cubicBezTo>
                    <a:lnTo>
                      <a:pt x="1686758" y="1809807"/>
                    </a:lnTo>
                    <a:lnTo>
                      <a:pt x="1685803" y="1810125"/>
                    </a:lnTo>
                    <a:lnTo>
                      <a:pt x="1685168" y="1809807"/>
                    </a:lnTo>
                    <a:lnTo>
                      <a:pt x="1685168" y="1808853"/>
                    </a:lnTo>
                    <a:cubicBezTo>
                      <a:pt x="1685168" y="1808853"/>
                      <a:pt x="1683896" y="1808535"/>
                      <a:pt x="1683896" y="1808535"/>
                    </a:cubicBezTo>
                    <a:lnTo>
                      <a:pt x="1681988" y="1809012"/>
                    </a:lnTo>
                    <a:lnTo>
                      <a:pt x="1680717" y="1809648"/>
                    </a:lnTo>
                    <a:lnTo>
                      <a:pt x="1680239" y="1810443"/>
                    </a:lnTo>
                    <a:lnTo>
                      <a:pt x="1679763" y="1810443"/>
                    </a:lnTo>
                    <a:cubicBezTo>
                      <a:pt x="1679763" y="1810443"/>
                      <a:pt x="1679286" y="1810125"/>
                      <a:pt x="1679286" y="1810125"/>
                    </a:cubicBezTo>
                    <a:lnTo>
                      <a:pt x="1678491" y="1810125"/>
                    </a:lnTo>
                    <a:cubicBezTo>
                      <a:pt x="1678491" y="1810125"/>
                      <a:pt x="1677378" y="1811237"/>
                      <a:pt x="1677378" y="1811237"/>
                    </a:cubicBezTo>
                    <a:lnTo>
                      <a:pt x="1677060" y="1811873"/>
                    </a:lnTo>
                    <a:lnTo>
                      <a:pt x="1677696" y="1812827"/>
                    </a:lnTo>
                    <a:lnTo>
                      <a:pt x="1677696" y="1813145"/>
                    </a:lnTo>
                    <a:cubicBezTo>
                      <a:pt x="1677696" y="1813145"/>
                      <a:pt x="1678650" y="1813463"/>
                      <a:pt x="1678650" y="1813463"/>
                    </a:cubicBezTo>
                    <a:lnTo>
                      <a:pt x="1678650" y="1814099"/>
                    </a:lnTo>
                    <a:cubicBezTo>
                      <a:pt x="1678650" y="1814099"/>
                      <a:pt x="1678332" y="1815053"/>
                      <a:pt x="1678332" y="1815053"/>
                    </a:cubicBezTo>
                    <a:lnTo>
                      <a:pt x="1677696" y="1815053"/>
                    </a:lnTo>
                    <a:cubicBezTo>
                      <a:pt x="1677696" y="1815053"/>
                      <a:pt x="1676901" y="1813940"/>
                      <a:pt x="1676901" y="1813940"/>
                    </a:cubicBezTo>
                    <a:lnTo>
                      <a:pt x="1676265" y="1813622"/>
                    </a:lnTo>
                    <a:lnTo>
                      <a:pt x="1675629" y="1813940"/>
                    </a:lnTo>
                    <a:lnTo>
                      <a:pt x="1675152" y="1813940"/>
                    </a:lnTo>
                    <a:cubicBezTo>
                      <a:pt x="1675152" y="1813940"/>
                      <a:pt x="1674676" y="1813145"/>
                      <a:pt x="1674676" y="1813145"/>
                    </a:cubicBezTo>
                    <a:lnTo>
                      <a:pt x="1673722" y="1813145"/>
                    </a:lnTo>
                    <a:cubicBezTo>
                      <a:pt x="1673722" y="1813145"/>
                      <a:pt x="1672450" y="1813463"/>
                      <a:pt x="1672450" y="1813463"/>
                    </a:cubicBezTo>
                    <a:lnTo>
                      <a:pt x="1671655" y="1813463"/>
                    </a:lnTo>
                    <a:cubicBezTo>
                      <a:pt x="1671655" y="1813463"/>
                      <a:pt x="1671337" y="1812509"/>
                      <a:pt x="1671337" y="1812509"/>
                    </a:cubicBezTo>
                    <a:lnTo>
                      <a:pt x="1670701" y="1811873"/>
                    </a:lnTo>
                    <a:lnTo>
                      <a:pt x="1669905" y="1811396"/>
                    </a:lnTo>
                    <a:lnTo>
                      <a:pt x="1669588" y="1810443"/>
                    </a:lnTo>
                    <a:lnTo>
                      <a:pt x="1669905" y="1809012"/>
                    </a:lnTo>
                    <a:lnTo>
                      <a:pt x="1669270" y="1808535"/>
                    </a:lnTo>
                    <a:lnTo>
                      <a:pt x="1667521" y="1809012"/>
                    </a:lnTo>
                    <a:lnTo>
                      <a:pt x="1666408" y="1809489"/>
                    </a:lnTo>
                    <a:lnTo>
                      <a:pt x="1665773" y="1810125"/>
                    </a:lnTo>
                    <a:lnTo>
                      <a:pt x="1664977" y="1810125"/>
                    </a:lnTo>
                    <a:cubicBezTo>
                      <a:pt x="1664977" y="1810125"/>
                      <a:pt x="1663865" y="1809648"/>
                      <a:pt x="1663865" y="1809648"/>
                    </a:cubicBezTo>
                    <a:lnTo>
                      <a:pt x="1662911" y="1809648"/>
                    </a:lnTo>
                    <a:cubicBezTo>
                      <a:pt x="1662911" y="1809648"/>
                      <a:pt x="1662116" y="1810443"/>
                      <a:pt x="1662116" y="1810443"/>
                    </a:cubicBezTo>
                    <a:lnTo>
                      <a:pt x="1661321" y="1810443"/>
                    </a:lnTo>
                    <a:cubicBezTo>
                      <a:pt x="1661321" y="1810443"/>
                      <a:pt x="1660526" y="1809489"/>
                      <a:pt x="1660526" y="1809489"/>
                    </a:cubicBezTo>
                    <a:lnTo>
                      <a:pt x="1659732" y="1809489"/>
                    </a:lnTo>
                    <a:cubicBezTo>
                      <a:pt x="1659732" y="1809489"/>
                      <a:pt x="1659095" y="1809807"/>
                      <a:pt x="1659095" y="1809807"/>
                    </a:cubicBezTo>
                    <a:lnTo>
                      <a:pt x="1658619" y="1810602"/>
                    </a:lnTo>
                    <a:lnTo>
                      <a:pt x="1658619" y="1811714"/>
                    </a:lnTo>
                    <a:cubicBezTo>
                      <a:pt x="1658619" y="1811714"/>
                      <a:pt x="1660208" y="1812668"/>
                      <a:pt x="1660208" y="1812668"/>
                    </a:cubicBezTo>
                    <a:lnTo>
                      <a:pt x="1665931" y="1814099"/>
                    </a:lnTo>
                    <a:lnTo>
                      <a:pt x="1666727" y="1814894"/>
                    </a:lnTo>
                    <a:close/>
                    <a:moveTo>
                      <a:pt x="1655757" y="1809012"/>
                    </a:moveTo>
                    <a:lnTo>
                      <a:pt x="1654326" y="1808376"/>
                    </a:lnTo>
                    <a:lnTo>
                      <a:pt x="1653054" y="1808376"/>
                    </a:lnTo>
                    <a:cubicBezTo>
                      <a:pt x="1653054" y="1808376"/>
                      <a:pt x="1651783" y="1809489"/>
                      <a:pt x="1651783" y="1809489"/>
                    </a:cubicBezTo>
                    <a:lnTo>
                      <a:pt x="1650988" y="1810443"/>
                    </a:lnTo>
                    <a:lnTo>
                      <a:pt x="1650670" y="1811556"/>
                    </a:lnTo>
                    <a:lnTo>
                      <a:pt x="1651464" y="1812350"/>
                    </a:lnTo>
                    <a:lnTo>
                      <a:pt x="1653372" y="1812986"/>
                    </a:lnTo>
                    <a:lnTo>
                      <a:pt x="1654962" y="1812509"/>
                    </a:lnTo>
                    <a:lnTo>
                      <a:pt x="1656711" y="1810125"/>
                    </a:lnTo>
                    <a:lnTo>
                      <a:pt x="1656711" y="1809648"/>
                    </a:lnTo>
                    <a:cubicBezTo>
                      <a:pt x="1656711" y="1809648"/>
                      <a:pt x="1655916" y="1809171"/>
                      <a:pt x="1655916" y="1809171"/>
                    </a:cubicBezTo>
                    <a:close/>
                    <a:moveTo>
                      <a:pt x="1843351" y="1872921"/>
                    </a:moveTo>
                    <a:lnTo>
                      <a:pt x="1842238" y="1873557"/>
                    </a:lnTo>
                    <a:lnTo>
                      <a:pt x="1841920" y="1874034"/>
                    </a:lnTo>
                    <a:lnTo>
                      <a:pt x="1842556" y="1874352"/>
                    </a:lnTo>
                    <a:lnTo>
                      <a:pt x="1844146" y="1874352"/>
                    </a:lnTo>
                    <a:cubicBezTo>
                      <a:pt x="1844146" y="1874352"/>
                      <a:pt x="1845418" y="1874034"/>
                      <a:pt x="1845418" y="1874034"/>
                    </a:cubicBezTo>
                    <a:lnTo>
                      <a:pt x="1846848" y="1872444"/>
                    </a:lnTo>
                    <a:lnTo>
                      <a:pt x="1846848" y="1871808"/>
                    </a:lnTo>
                    <a:cubicBezTo>
                      <a:pt x="1846848" y="1871808"/>
                      <a:pt x="1843351" y="1872762"/>
                      <a:pt x="1843351" y="1872762"/>
                    </a:cubicBezTo>
                    <a:close/>
                    <a:moveTo>
                      <a:pt x="452928" y="1660208"/>
                    </a:moveTo>
                    <a:lnTo>
                      <a:pt x="453247" y="1658301"/>
                    </a:lnTo>
                    <a:lnTo>
                      <a:pt x="455313" y="1655757"/>
                    </a:lnTo>
                    <a:lnTo>
                      <a:pt x="456426" y="1653690"/>
                    </a:lnTo>
                    <a:lnTo>
                      <a:pt x="455949" y="1651941"/>
                    </a:lnTo>
                    <a:lnTo>
                      <a:pt x="454995" y="1650034"/>
                    </a:lnTo>
                    <a:lnTo>
                      <a:pt x="454678" y="1649239"/>
                    </a:lnTo>
                    <a:lnTo>
                      <a:pt x="453088" y="1647331"/>
                    </a:lnTo>
                    <a:lnTo>
                      <a:pt x="451180" y="1646218"/>
                    </a:lnTo>
                    <a:lnTo>
                      <a:pt x="450067" y="1646218"/>
                    </a:lnTo>
                    <a:cubicBezTo>
                      <a:pt x="450067" y="1646218"/>
                      <a:pt x="448795" y="1648603"/>
                      <a:pt x="448795" y="1648603"/>
                    </a:cubicBezTo>
                    <a:lnTo>
                      <a:pt x="448478" y="1650193"/>
                    </a:lnTo>
                    <a:lnTo>
                      <a:pt x="451339" y="1657029"/>
                    </a:lnTo>
                    <a:lnTo>
                      <a:pt x="453247" y="1660208"/>
                    </a:lnTo>
                    <a:close/>
                    <a:moveTo>
                      <a:pt x="2143343" y="1868787"/>
                    </a:moveTo>
                    <a:lnTo>
                      <a:pt x="2143024" y="1870059"/>
                    </a:lnTo>
                    <a:lnTo>
                      <a:pt x="2144456" y="1868787"/>
                    </a:lnTo>
                    <a:lnTo>
                      <a:pt x="2146204" y="1865290"/>
                    </a:lnTo>
                    <a:lnTo>
                      <a:pt x="2145091" y="1865767"/>
                    </a:lnTo>
                    <a:lnTo>
                      <a:pt x="2143343" y="1868787"/>
                    </a:lnTo>
                    <a:close/>
                    <a:moveTo>
                      <a:pt x="1855751" y="1870695"/>
                    </a:moveTo>
                    <a:lnTo>
                      <a:pt x="1852889" y="1871172"/>
                    </a:lnTo>
                    <a:lnTo>
                      <a:pt x="1852254" y="1871967"/>
                    </a:lnTo>
                    <a:lnTo>
                      <a:pt x="1851300" y="1872762"/>
                    </a:lnTo>
                    <a:lnTo>
                      <a:pt x="1850982" y="1873398"/>
                    </a:lnTo>
                    <a:lnTo>
                      <a:pt x="1851459" y="1873716"/>
                    </a:lnTo>
                    <a:lnTo>
                      <a:pt x="1851459" y="1874193"/>
                    </a:lnTo>
                    <a:cubicBezTo>
                      <a:pt x="1851459" y="1874193"/>
                      <a:pt x="1851300" y="1874670"/>
                      <a:pt x="1851300" y="1874670"/>
                    </a:cubicBezTo>
                    <a:lnTo>
                      <a:pt x="1851776" y="1874670"/>
                    </a:lnTo>
                    <a:cubicBezTo>
                      <a:pt x="1851776" y="1874670"/>
                      <a:pt x="1853049" y="1874829"/>
                      <a:pt x="1853049" y="1874829"/>
                    </a:cubicBezTo>
                    <a:lnTo>
                      <a:pt x="1854639" y="1873557"/>
                    </a:lnTo>
                    <a:lnTo>
                      <a:pt x="1854956" y="1872921"/>
                    </a:lnTo>
                    <a:lnTo>
                      <a:pt x="1855593" y="1871808"/>
                    </a:lnTo>
                    <a:lnTo>
                      <a:pt x="1858295" y="1871013"/>
                    </a:lnTo>
                    <a:lnTo>
                      <a:pt x="1858613" y="1870218"/>
                    </a:lnTo>
                    <a:lnTo>
                      <a:pt x="1857182" y="1870536"/>
                    </a:lnTo>
                    <a:lnTo>
                      <a:pt x="1855751" y="1870854"/>
                    </a:lnTo>
                    <a:close/>
                    <a:moveTo>
                      <a:pt x="2128081" y="1852095"/>
                    </a:moveTo>
                    <a:lnTo>
                      <a:pt x="2126650" y="1856864"/>
                    </a:lnTo>
                    <a:lnTo>
                      <a:pt x="2130466" y="1854956"/>
                    </a:lnTo>
                    <a:lnTo>
                      <a:pt x="2130784" y="1854003"/>
                    </a:lnTo>
                    <a:lnTo>
                      <a:pt x="2130784" y="1851141"/>
                    </a:lnTo>
                    <a:cubicBezTo>
                      <a:pt x="2130784" y="1851141"/>
                      <a:pt x="2129353" y="1850664"/>
                      <a:pt x="2129353" y="1850664"/>
                    </a:cubicBezTo>
                    <a:lnTo>
                      <a:pt x="2128081" y="1852095"/>
                    </a:lnTo>
                    <a:close/>
                    <a:moveTo>
                      <a:pt x="457857" y="1656870"/>
                    </a:moveTo>
                    <a:lnTo>
                      <a:pt x="458493" y="1661162"/>
                    </a:lnTo>
                    <a:lnTo>
                      <a:pt x="459129" y="1660844"/>
                    </a:lnTo>
                    <a:lnTo>
                      <a:pt x="461196" y="1659254"/>
                    </a:lnTo>
                    <a:lnTo>
                      <a:pt x="461196" y="1658778"/>
                    </a:lnTo>
                    <a:cubicBezTo>
                      <a:pt x="461196" y="1658778"/>
                      <a:pt x="461036" y="1657029"/>
                      <a:pt x="461036" y="1657029"/>
                    </a:cubicBezTo>
                    <a:lnTo>
                      <a:pt x="460401" y="1655757"/>
                    </a:lnTo>
                    <a:lnTo>
                      <a:pt x="458811" y="1653849"/>
                    </a:lnTo>
                    <a:lnTo>
                      <a:pt x="458811" y="1654644"/>
                    </a:lnTo>
                    <a:cubicBezTo>
                      <a:pt x="458811" y="1654644"/>
                      <a:pt x="458811" y="1655439"/>
                      <a:pt x="458811" y="1655439"/>
                    </a:cubicBezTo>
                    <a:lnTo>
                      <a:pt x="458016" y="1657029"/>
                    </a:lnTo>
                    <a:close/>
                    <a:moveTo>
                      <a:pt x="505233" y="1703291"/>
                    </a:moveTo>
                    <a:lnTo>
                      <a:pt x="505233" y="1702497"/>
                    </a:lnTo>
                    <a:cubicBezTo>
                      <a:pt x="505233" y="1702497"/>
                      <a:pt x="502053" y="1700748"/>
                      <a:pt x="502053" y="1700748"/>
                    </a:cubicBezTo>
                    <a:lnTo>
                      <a:pt x="496171" y="1695501"/>
                    </a:lnTo>
                    <a:lnTo>
                      <a:pt x="497442" y="1697568"/>
                    </a:lnTo>
                    <a:lnTo>
                      <a:pt x="500463" y="1701066"/>
                    </a:lnTo>
                    <a:lnTo>
                      <a:pt x="504915" y="1703609"/>
                    </a:lnTo>
                    <a:lnTo>
                      <a:pt x="505233" y="1703132"/>
                    </a:lnTo>
                    <a:close/>
                    <a:moveTo>
                      <a:pt x="1638746" y="1798042"/>
                    </a:moveTo>
                    <a:lnTo>
                      <a:pt x="1636520" y="1797406"/>
                    </a:lnTo>
                    <a:lnTo>
                      <a:pt x="1633977" y="1797088"/>
                    </a:lnTo>
                    <a:lnTo>
                      <a:pt x="1633023" y="1797883"/>
                    </a:lnTo>
                    <a:lnTo>
                      <a:pt x="1633500" y="1799791"/>
                    </a:lnTo>
                    <a:lnTo>
                      <a:pt x="1634613" y="1801858"/>
                    </a:lnTo>
                    <a:lnTo>
                      <a:pt x="1636361" y="1804242"/>
                    </a:lnTo>
                    <a:lnTo>
                      <a:pt x="1637793" y="1804878"/>
                    </a:lnTo>
                    <a:lnTo>
                      <a:pt x="1638428" y="1804878"/>
                    </a:lnTo>
                    <a:cubicBezTo>
                      <a:pt x="1638428" y="1804878"/>
                      <a:pt x="1639065" y="1803924"/>
                      <a:pt x="1639065" y="1803924"/>
                    </a:cubicBezTo>
                    <a:lnTo>
                      <a:pt x="1639382" y="1802812"/>
                    </a:lnTo>
                    <a:lnTo>
                      <a:pt x="1640019" y="1802494"/>
                    </a:lnTo>
                    <a:lnTo>
                      <a:pt x="1640813" y="1802812"/>
                    </a:lnTo>
                    <a:lnTo>
                      <a:pt x="1641449" y="1802176"/>
                    </a:lnTo>
                    <a:lnTo>
                      <a:pt x="1641767" y="1800427"/>
                    </a:lnTo>
                    <a:lnTo>
                      <a:pt x="1640972" y="1798996"/>
                    </a:lnTo>
                    <a:lnTo>
                      <a:pt x="1639065" y="1797883"/>
                    </a:lnTo>
                    <a:close/>
                    <a:moveTo>
                      <a:pt x="472483" y="1673562"/>
                    </a:moveTo>
                    <a:lnTo>
                      <a:pt x="473119" y="1674198"/>
                    </a:lnTo>
                    <a:lnTo>
                      <a:pt x="474232" y="1675470"/>
                    </a:lnTo>
                    <a:lnTo>
                      <a:pt x="476934" y="1677219"/>
                    </a:lnTo>
                    <a:lnTo>
                      <a:pt x="483294" y="1680081"/>
                    </a:lnTo>
                    <a:lnTo>
                      <a:pt x="482816" y="1679286"/>
                    </a:lnTo>
                    <a:lnTo>
                      <a:pt x="478365" y="1674198"/>
                    </a:lnTo>
                    <a:lnTo>
                      <a:pt x="475186" y="1671973"/>
                    </a:lnTo>
                    <a:lnTo>
                      <a:pt x="471530" y="1670542"/>
                    </a:lnTo>
                    <a:lnTo>
                      <a:pt x="469304" y="1670224"/>
                    </a:lnTo>
                    <a:lnTo>
                      <a:pt x="468509" y="1670860"/>
                    </a:lnTo>
                    <a:lnTo>
                      <a:pt x="468985" y="1671655"/>
                    </a:lnTo>
                    <a:lnTo>
                      <a:pt x="472165" y="1673562"/>
                    </a:lnTo>
                    <a:close/>
                    <a:moveTo>
                      <a:pt x="2324101" y="1812509"/>
                    </a:moveTo>
                    <a:lnTo>
                      <a:pt x="2329029" y="1810284"/>
                    </a:lnTo>
                    <a:lnTo>
                      <a:pt x="2329506" y="1809489"/>
                    </a:lnTo>
                    <a:lnTo>
                      <a:pt x="2326486" y="1807581"/>
                    </a:lnTo>
                    <a:lnTo>
                      <a:pt x="2328075" y="1805991"/>
                    </a:lnTo>
                    <a:lnTo>
                      <a:pt x="2329029" y="1804084"/>
                    </a:lnTo>
                    <a:lnTo>
                      <a:pt x="2329029" y="1803130"/>
                    </a:lnTo>
                    <a:cubicBezTo>
                      <a:pt x="2329029" y="1803130"/>
                      <a:pt x="2328553" y="1802494"/>
                      <a:pt x="2328553" y="1802494"/>
                    </a:cubicBezTo>
                    <a:lnTo>
                      <a:pt x="2325849" y="1801381"/>
                    </a:lnTo>
                    <a:lnTo>
                      <a:pt x="2322034" y="1800904"/>
                    </a:lnTo>
                    <a:lnTo>
                      <a:pt x="2318219" y="1801222"/>
                    </a:lnTo>
                    <a:lnTo>
                      <a:pt x="2317741" y="1798519"/>
                    </a:lnTo>
                    <a:lnTo>
                      <a:pt x="2316152" y="1797088"/>
                    </a:lnTo>
                    <a:lnTo>
                      <a:pt x="2313926" y="1798042"/>
                    </a:lnTo>
                    <a:lnTo>
                      <a:pt x="2312337" y="1799155"/>
                    </a:lnTo>
                    <a:lnTo>
                      <a:pt x="2310270" y="1801063"/>
                    </a:lnTo>
                    <a:lnTo>
                      <a:pt x="2307885" y="1804242"/>
                    </a:lnTo>
                    <a:lnTo>
                      <a:pt x="2308203" y="1806150"/>
                    </a:lnTo>
                    <a:lnTo>
                      <a:pt x="2303593" y="1809966"/>
                    </a:lnTo>
                    <a:lnTo>
                      <a:pt x="2304388" y="1810761"/>
                    </a:lnTo>
                    <a:lnTo>
                      <a:pt x="2311383" y="1809489"/>
                    </a:lnTo>
                    <a:lnTo>
                      <a:pt x="2311064" y="1810284"/>
                    </a:lnTo>
                    <a:lnTo>
                      <a:pt x="2304547" y="1816484"/>
                    </a:lnTo>
                    <a:lnTo>
                      <a:pt x="2303434" y="1817279"/>
                    </a:lnTo>
                    <a:lnTo>
                      <a:pt x="2301526" y="1817756"/>
                    </a:lnTo>
                    <a:lnTo>
                      <a:pt x="2299459" y="1817438"/>
                    </a:lnTo>
                    <a:lnTo>
                      <a:pt x="2297869" y="1817438"/>
                    </a:lnTo>
                    <a:cubicBezTo>
                      <a:pt x="2297869" y="1817438"/>
                      <a:pt x="2294213" y="1819027"/>
                      <a:pt x="2294213" y="1819027"/>
                    </a:cubicBezTo>
                    <a:lnTo>
                      <a:pt x="2293259" y="1817438"/>
                    </a:lnTo>
                    <a:lnTo>
                      <a:pt x="2294372" y="1815848"/>
                    </a:lnTo>
                    <a:lnTo>
                      <a:pt x="2296757" y="1814258"/>
                    </a:lnTo>
                    <a:lnTo>
                      <a:pt x="2296757" y="1813622"/>
                    </a:lnTo>
                    <a:cubicBezTo>
                      <a:pt x="2296757" y="1813622"/>
                      <a:pt x="2294849" y="1812668"/>
                      <a:pt x="2294849" y="1812668"/>
                    </a:cubicBezTo>
                    <a:lnTo>
                      <a:pt x="2296439" y="1811714"/>
                    </a:lnTo>
                    <a:lnTo>
                      <a:pt x="2299778" y="1810284"/>
                    </a:lnTo>
                    <a:lnTo>
                      <a:pt x="2299778" y="1809012"/>
                    </a:lnTo>
                    <a:cubicBezTo>
                      <a:pt x="2299778" y="1809012"/>
                      <a:pt x="2297869" y="1809012"/>
                      <a:pt x="2297869" y="1809012"/>
                    </a:cubicBezTo>
                    <a:lnTo>
                      <a:pt x="2294054" y="1810761"/>
                    </a:lnTo>
                    <a:lnTo>
                      <a:pt x="2293100" y="1810443"/>
                    </a:lnTo>
                    <a:lnTo>
                      <a:pt x="2298665" y="1806945"/>
                    </a:lnTo>
                    <a:lnTo>
                      <a:pt x="2301049" y="1805832"/>
                    </a:lnTo>
                    <a:lnTo>
                      <a:pt x="2303434" y="1805196"/>
                    </a:lnTo>
                    <a:lnTo>
                      <a:pt x="2308203" y="1802335"/>
                    </a:lnTo>
                    <a:lnTo>
                      <a:pt x="2309475" y="1800745"/>
                    </a:lnTo>
                    <a:lnTo>
                      <a:pt x="2310588" y="1798678"/>
                    </a:lnTo>
                    <a:lnTo>
                      <a:pt x="2310270" y="1797565"/>
                    </a:lnTo>
                    <a:lnTo>
                      <a:pt x="2311064" y="1793591"/>
                    </a:lnTo>
                    <a:lnTo>
                      <a:pt x="2313926" y="1786437"/>
                    </a:lnTo>
                    <a:lnTo>
                      <a:pt x="2315357" y="1781986"/>
                    </a:lnTo>
                    <a:lnTo>
                      <a:pt x="2315357" y="1780873"/>
                    </a:lnTo>
                    <a:cubicBezTo>
                      <a:pt x="2315357" y="1780873"/>
                      <a:pt x="2312655" y="1775309"/>
                      <a:pt x="2312655" y="1775309"/>
                    </a:cubicBezTo>
                    <a:lnTo>
                      <a:pt x="2312655" y="1773878"/>
                    </a:lnTo>
                    <a:cubicBezTo>
                      <a:pt x="2312655" y="1773878"/>
                      <a:pt x="2313131" y="1772447"/>
                      <a:pt x="2313131" y="1772447"/>
                    </a:cubicBezTo>
                    <a:lnTo>
                      <a:pt x="2310747" y="1772447"/>
                    </a:lnTo>
                    <a:cubicBezTo>
                      <a:pt x="2310747" y="1772447"/>
                      <a:pt x="2308362" y="1772606"/>
                      <a:pt x="2308362" y="1772606"/>
                    </a:cubicBezTo>
                    <a:lnTo>
                      <a:pt x="2307090" y="1773401"/>
                    </a:lnTo>
                    <a:lnTo>
                      <a:pt x="2302956" y="1777534"/>
                    </a:lnTo>
                    <a:lnTo>
                      <a:pt x="2299778" y="1779919"/>
                    </a:lnTo>
                    <a:lnTo>
                      <a:pt x="2298028" y="1782304"/>
                    </a:lnTo>
                    <a:lnTo>
                      <a:pt x="2296598" y="1785165"/>
                    </a:lnTo>
                    <a:lnTo>
                      <a:pt x="2289125" y="1797724"/>
                    </a:lnTo>
                    <a:lnTo>
                      <a:pt x="2287377" y="1799791"/>
                    </a:lnTo>
                    <a:lnTo>
                      <a:pt x="2284356" y="1802494"/>
                    </a:lnTo>
                    <a:lnTo>
                      <a:pt x="2282289" y="1806468"/>
                    </a:lnTo>
                    <a:lnTo>
                      <a:pt x="2281813" y="1810761"/>
                    </a:lnTo>
                    <a:lnTo>
                      <a:pt x="2283084" y="1818868"/>
                    </a:lnTo>
                    <a:lnTo>
                      <a:pt x="2284197" y="1820617"/>
                    </a:lnTo>
                    <a:lnTo>
                      <a:pt x="2286582" y="1823161"/>
                    </a:lnTo>
                    <a:lnTo>
                      <a:pt x="2287695" y="1824115"/>
                    </a:lnTo>
                    <a:lnTo>
                      <a:pt x="2289125" y="1824115"/>
                    </a:lnTo>
                    <a:cubicBezTo>
                      <a:pt x="2289125" y="1824115"/>
                      <a:pt x="2290557" y="1823797"/>
                      <a:pt x="2290557" y="1823797"/>
                    </a:cubicBezTo>
                    <a:lnTo>
                      <a:pt x="2293577" y="1823797"/>
                    </a:lnTo>
                    <a:cubicBezTo>
                      <a:pt x="2293577" y="1823797"/>
                      <a:pt x="2296598" y="1823002"/>
                      <a:pt x="2296598" y="1823002"/>
                    </a:cubicBezTo>
                    <a:lnTo>
                      <a:pt x="2299618" y="1823002"/>
                    </a:lnTo>
                    <a:cubicBezTo>
                      <a:pt x="2299618" y="1823002"/>
                      <a:pt x="2302639" y="1823479"/>
                      <a:pt x="2302639" y="1823479"/>
                    </a:cubicBezTo>
                    <a:lnTo>
                      <a:pt x="2305182" y="1823479"/>
                    </a:lnTo>
                    <a:lnTo>
                      <a:pt x="2313449" y="1821253"/>
                    </a:lnTo>
                    <a:lnTo>
                      <a:pt x="2318696" y="1818074"/>
                    </a:lnTo>
                    <a:lnTo>
                      <a:pt x="2321239" y="1815371"/>
                    </a:lnTo>
                    <a:lnTo>
                      <a:pt x="2324101" y="1813145"/>
                    </a:lnTo>
                    <a:close/>
                    <a:moveTo>
                      <a:pt x="499986" y="1701860"/>
                    </a:moveTo>
                    <a:lnTo>
                      <a:pt x="499192" y="1701860"/>
                    </a:lnTo>
                    <a:cubicBezTo>
                      <a:pt x="499192" y="1701860"/>
                      <a:pt x="501099" y="1708220"/>
                      <a:pt x="501099" y="1708220"/>
                    </a:cubicBezTo>
                    <a:lnTo>
                      <a:pt x="501576" y="1708856"/>
                    </a:lnTo>
                    <a:lnTo>
                      <a:pt x="502212" y="1708856"/>
                    </a:lnTo>
                    <a:cubicBezTo>
                      <a:pt x="502212" y="1708856"/>
                      <a:pt x="503483" y="1708061"/>
                      <a:pt x="503483" y="1708061"/>
                    </a:cubicBezTo>
                    <a:lnTo>
                      <a:pt x="504279" y="1708061"/>
                    </a:lnTo>
                    <a:cubicBezTo>
                      <a:pt x="504279" y="1708061"/>
                      <a:pt x="503802" y="1706630"/>
                      <a:pt x="503802" y="1706630"/>
                    </a:cubicBezTo>
                    <a:lnTo>
                      <a:pt x="501894" y="1704722"/>
                    </a:lnTo>
                    <a:lnTo>
                      <a:pt x="502530" y="1703927"/>
                    </a:lnTo>
                    <a:lnTo>
                      <a:pt x="499986" y="1701860"/>
                    </a:lnTo>
                    <a:close/>
                    <a:moveTo>
                      <a:pt x="1584853" y="1742877"/>
                    </a:moveTo>
                    <a:lnTo>
                      <a:pt x="1583104" y="1742877"/>
                    </a:lnTo>
                    <a:cubicBezTo>
                      <a:pt x="1583104" y="1742877"/>
                      <a:pt x="1581514" y="1743513"/>
                      <a:pt x="1581514" y="1743513"/>
                    </a:cubicBezTo>
                    <a:lnTo>
                      <a:pt x="1580083" y="1744467"/>
                    </a:lnTo>
                    <a:lnTo>
                      <a:pt x="1579448" y="1745103"/>
                    </a:lnTo>
                    <a:lnTo>
                      <a:pt x="1579765" y="1745579"/>
                    </a:lnTo>
                    <a:lnTo>
                      <a:pt x="1582150" y="1746056"/>
                    </a:lnTo>
                    <a:lnTo>
                      <a:pt x="1587714" y="1745579"/>
                    </a:lnTo>
                    <a:lnTo>
                      <a:pt x="1589463" y="1745262"/>
                    </a:lnTo>
                    <a:lnTo>
                      <a:pt x="1589781" y="1744785"/>
                    </a:lnTo>
                    <a:lnTo>
                      <a:pt x="1588509" y="1743831"/>
                    </a:lnTo>
                    <a:lnTo>
                      <a:pt x="1585012" y="1742877"/>
                    </a:lnTo>
                    <a:close/>
                    <a:moveTo>
                      <a:pt x="1530323" y="1705676"/>
                    </a:moveTo>
                    <a:lnTo>
                      <a:pt x="1529369" y="1704881"/>
                    </a:lnTo>
                    <a:lnTo>
                      <a:pt x="1528575" y="1704881"/>
                    </a:lnTo>
                    <a:cubicBezTo>
                      <a:pt x="1528575" y="1704881"/>
                      <a:pt x="1528097" y="1705199"/>
                      <a:pt x="1528097" y="1705199"/>
                    </a:cubicBezTo>
                    <a:lnTo>
                      <a:pt x="1528097" y="1705517"/>
                    </a:lnTo>
                    <a:cubicBezTo>
                      <a:pt x="1528097" y="1705517"/>
                      <a:pt x="1528575" y="1706630"/>
                      <a:pt x="1528575" y="1706630"/>
                    </a:cubicBezTo>
                    <a:lnTo>
                      <a:pt x="1528575" y="1707266"/>
                    </a:lnTo>
                    <a:cubicBezTo>
                      <a:pt x="1528575" y="1707266"/>
                      <a:pt x="1528256" y="1707743"/>
                      <a:pt x="1528256" y="1707743"/>
                    </a:cubicBezTo>
                    <a:lnTo>
                      <a:pt x="1528575" y="1708061"/>
                    </a:lnTo>
                    <a:lnTo>
                      <a:pt x="1529688" y="1708061"/>
                    </a:lnTo>
                    <a:cubicBezTo>
                      <a:pt x="1529688" y="1708061"/>
                      <a:pt x="1531595" y="1708061"/>
                      <a:pt x="1531595" y="1708061"/>
                    </a:cubicBezTo>
                    <a:lnTo>
                      <a:pt x="1531595" y="1707266"/>
                    </a:lnTo>
                    <a:cubicBezTo>
                      <a:pt x="1531595" y="1707266"/>
                      <a:pt x="1530323" y="1705676"/>
                      <a:pt x="1530323" y="1705676"/>
                    </a:cubicBezTo>
                    <a:close/>
                    <a:moveTo>
                      <a:pt x="1523169" y="1704086"/>
                    </a:moveTo>
                    <a:lnTo>
                      <a:pt x="1520785" y="1704404"/>
                    </a:lnTo>
                    <a:lnTo>
                      <a:pt x="1519035" y="1705199"/>
                    </a:lnTo>
                    <a:lnTo>
                      <a:pt x="1518241" y="1706312"/>
                    </a:lnTo>
                    <a:lnTo>
                      <a:pt x="1518559" y="1708856"/>
                    </a:lnTo>
                    <a:lnTo>
                      <a:pt x="1519035" y="1709809"/>
                    </a:lnTo>
                    <a:lnTo>
                      <a:pt x="1519831" y="1709809"/>
                    </a:lnTo>
                    <a:cubicBezTo>
                      <a:pt x="1519831" y="1709809"/>
                      <a:pt x="1520785" y="1708856"/>
                      <a:pt x="1520785" y="1708856"/>
                    </a:cubicBezTo>
                    <a:lnTo>
                      <a:pt x="1522374" y="1708379"/>
                    </a:lnTo>
                    <a:lnTo>
                      <a:pt x="1524759" y="1708379"/>
                    </a:lnTo>
                    <a:cubicBezTo>
                      <a:pt x="1524759" y="1708379"/>
                      <a:pt x="1526031" y="1707902"/>
                      <a:pt x="1526031" y="1707902"/>
                    </a:cubicBezTo>
                    <a:lnTo>
                      <a:pt x="1526031" y="1707266"/>
                    </a:lnTo>
                    <a:cubicBezTo>
                      <a:pt x="1526031" y="1707266"/>
                      <a:pt x="1526984" y="1706948"/>
                      <a:pt x="1526984" y="1706948"/>
                    </a:cubicBezTo>
                    <a:lnTo>
                      <a:pt x="1527303" y="1706312"/>
                    </a:lnTo>
                    <a:lnTo>
                      <a:pt x="1527303" y="1705199"/>
                    </a:lnTo>
                    <a:cubicBezTo>
                      <a:pt x="1527303" y="1705199"/>
                      <a:pt x="1526031" y="1704563"/>
                      <a:pt x="1526031" y="1704563"/>
                    </a:cubicBezTo>
                    <a:lnTo>
                      <a:pt x="1523169" y="1704563"/>
                    </a:lnTo>
                    <a:close/>
                    <a:moveTo>
                      <a:pt x="2293418" y="1823956"/>
                    </a:moveTo>
                    <a:lnTo>
                      <a:pt x="2293418" y="1824751"/>
                    </a:lnTo>
                    <a:cubicBezTo>
                      <a:pt x="2293418" y="1824751"/>
                      <a:pt x="2295485" y="1826181"/>
                      <a:pt x="2295485" y="1826181"/>
                    </a:cubicBezTo>
                    <a:lnTo>
                      <a:pt x="2295803" y="1826658"/>
                    </a:lnTo>
                    <a:lnTo>
                      <a:pt x="2296915" y="1826340"/>
                    </a:lnTo>
                    <a:lnTo>
                      <a:pt x="2297233" y="1825387"/>
                    </a:lnTo>
                    <a:lnTo>
                      <a:pt x="2298346" y="1823479"/>
                    </a:lnTo>
                    <a:lnTo>
                      <a:pt x="2295007" y="1823161"/>
                    </a:lnTo>
                    <a:lnTo>
                      <a:pt x="2293418" y="1823797"/>
                    </a:lnTo>
                    <a:close/>
                    <a:moveTo>
                      <a:pt x="943853" y="942740"/>
                    </a:moveTo>
                    <a:lnTo>
                      <a:pt x="944807" y="945602"/>
                    </a:lnTo>
                    <a:lnTo>
                      <a:pt x="947510" y="948622"/>
                    </a:lnTo>
                    <a:lnTo>
                      <a:pt x="948146" y="949894"/>
                    </a:lnTo>
                    <a:lnTo>
                      <a:pt x="949576" y="949258"/>
                    </a:lnTo>
                    <a:lnTo>
                      <a:pt x="951325" y="946874"/>
                    </a:lnTo>
                    <a:lnTo>
                      <a:pt x="952120" y="943058"/>
                    </a:lnTo>
                    <a:lnTo>
                      <a:pt x="947510" y="943058"/>
                    </a:lnTo>
                    <a:cubicBezTo>
                      <a:pt x="947510" y="943058"/>
                      <a:pt x="943853" y="942740"/>
                      <a:pt x="943853" y="942740"/>
                    </a:cubicBezTo>
                    <a:close/>
                    <a:moveTo>
                      <a:pt x="942263" y="922073"/>
                    </a:moveTo>
                    <a:lnTo>
                      <a:pt x="944489" y="924299"/>
                    </a:lnTo>
                    <a:lnTo>
                      <a:pt x="946555" y="925253"/>
                    </a:lnTo>
                    <a:lnTo>
                      <a:pt x="947510" y="927160"/>
                    </a:lnTo>
                    <a:lnTo>
                      <a:pt x="947986" y="927478"/>
                    </a:lnTo>
                    <a:lnTo>
                      <a:pt x="949418" y="923345"/>
                    </a:lnTo>
                    <a:lnTo>
                      <a:pt x="949735" y="921596"/>
                    </a:lnTo>
                    <a:lnTo>
                      <a:pt x="949259" y="920165"/>
                    </a:lnTo>
                    <a:lnTo>
                      <a:pt x="948464" y="919688"/>
                    </a:lnTo>
                    <a:lnTo>
                      <a:pt x="946873" y="917940"/>
                    </a:lnTo>
                    <a:lnTo>
                      <a:pt x="947351" y="916191"/>
                    </a:lnTo>
                    <a:lnTo>
                      <a:pt x="946873" y="912693"/>
                    </a:lnTo>
                    <a:lnTo>
                      <a:pt x="945284" y="910627"/>
                    </a:lnTo>
                    <a:lnTo>
                      <a:pt x="943058" y="912375"/>
                    </a:lnTo>
                    <a:lnTo>
                      <a:pt x="943058" y="915396"/>
                    </a:lnTo>
                    <a:cubicBezTo>
                      <a:pt x="943058" y="915396"/>
                      <a:pt x="942423" y="917463"/>
                      <a:pt x="942423" y="917463"/>
                    </a:cubicBezTo>
                    <a:lnTo>
                      <a:pt x="942423" y="922073"/>
                    </a:lnTo>
                    <a:close/>
                    <a:moveTo>
                      <a:pt x="1371504" y="1178187"/>
                    </a:moveTo>
                    <a:lnTo>
                      <a:pt x="1372140" y="1179300"/>
                    </a:lnTo>
                    <a:lnTo>
                      <a:pt x="1374842" y="1181525"/>
                    </a:lnTo>
                    <a:lnTo>
                      <a:pt x="1375955" y="1181525"/>
                    </a:lnTo>
                    <a:cubicBezTo>
                      <a:pt x="1375955" y="1181525"/>
                      <a:pt x="1377227" y="1180412"/>
                      <a:pt x="1377227" y="1180412"/>
                    </a:cubicBezTo>
                    <a:lnTo>
                      <a:pt x="1377227" y="1179459"/>
                    </a:lnTo>
                    <a:cubicBezTo>
                      <a:pt x="1377227" y="1179459"/>
                      <a:pt x="1375001" y="1177392"/>
                      <a:pt x="1375001" y="1177392"/>
                    </a:cubicBezTo>
                    <a:lnTo>
                      <a:pt x="1371504" y="1178187"/>
                    </a:lnTo>
                    <a:close/>
                    <a:moveTo>
                      <a:pt x="1745420" y="1848597"/>
                    </a:moveTo>
                    <a:lnTo>
                      <a:pt x="1744149" y="1848279"/>
                    </a:lnTo>
                    <a:lnTo>
                      <a:pt x="1743512" y="1848597"/>
                    </a:lnTo>
                    <a:lnTo>
                      <a:pt x="1743512" y="1849392"/>
                    </a:lnTo>
                    <a:cubicBezTo>
                      <a:pt x="1743512" y="1849392"/>
                      <a:pt x="1744149" y="1850187"/>
                      <a:pt x="1744149" y="1850187"/>
                    </a:cubicBezTo>
                    <a:lnTo>
                      <a:pt x="1745420" y="1851141"/>
                    </a:lnTo>
                    <a:lnTo>
                      <a:pt x="1745420" y="1850664"/>
                    </a:lnTo>
                    <a:cubicBezTo>
                      <a:pt x="1745420" y="1850664"/>
                      <a:pt x="1745897" y="1849233"/>
                      <a:pt x="1745897" y="1849233"/>
                    </a:cubicBezTo>
                    <a:lnTo>
                      <a:pt x="1745579" y="1848597"/>
                    </a:lnTo>
                    <a:close/>
                    <a:moveTo>
                      <a:pt x="2195964" y="1735564"/>
                    </a:moveTo>
                    <a:lnTo>
                      <a:pt x="2195488" y="1735246"/>
                    </a:lnTo>
                    <a:lnTo>
                      <a:pt x="2194851" y="1735564"/>
                    </a:lnTo>
                    <a:lnTo>
                      <a:pt x="2194216" y="1736359"/>
                    </a:lnTo>
                    <a:lnTo>
                      <a:pt x="2192785" y="1739220"/>
                    </a:lnTo>
                    <a:lnTo>
                      <a:pt x="2196124" y="1737313"/>
                    </a:lnTo>
                    <a:lnTo>
                      <a:pt x="2196124" y="1735564"/>
                    </a:lnTo>
                    <a:close/>
                    <a:moveTo>
                      <a:pt x="2449853" y="1633977"/>
                    </a:moveTo>
                    <a:lnTo>
                      <a:pt x="2449853" y="1634772"/>
                    </a:lnTo>
                    <a:cubicBezTo>
                      <a:pt x="2449853" y="1634772"/>
                      <a:pt x="2450807" y="1635249"/>
                      <a:pt x="2450807" y="1635249"/>
                    </a:cubicBezTo>
                    <a:lnTo>
                      <a:pt x="2451761" y="1635249"/>
                    </a:lnTo>
                    <a:cubicBezTo>
                      <a:pt x="2451761" y="1635249"/>
                      <a:pt x="2452714" y="1634772"/>
                      <a:pt x="2452714" y="1634772"/>
                    </a:cubicBezTo>
                    <a:lnTo>
                      <a:pt x="2453668" y="1633977"/>
                    </a:lnTo>
                    <a:lnTo>
                      <a:pt x="2454622" y="1632705"/>
                    </a:lnTo>
                    <a:lnTo>
                      <a:pt x="2454622" y="1631910"/>
                    </a:lnTo>
                    <a:cubicBezTo>
                      <a:pt x="2454622" y="1631910"/>
                      <a:pt x="2453032" y="1631751"/>
                      <a:pt x="2453032" y="1631751"/>
                    </a:cubicBezTo>
                    <a:lnTo>
                      <a:pt x="2450807" y="1632546"/>
                    </a:lnTo>
                    <a:lnTo>
                      <a:pt x="2450011" y="1634136"/>
                    </a:lnTo>
                    <a:close/>
                    <a:moveTo>
                      <a:pt x="2534906" y="1749713"/>
                    </a:moveTo>
                    <a:lnTo>
                      <a:pt x="2533952" y="1747169"/>
                    </a:lnTo>
                    <a:lnTo>
                      <a:pt x="2533952" y="1745262"/>
                    </a:lnTo>
                    <a:cubicBezTo>
                      <a:pt x="2533952" y="1745262"/>
                      <a:pt x="2532680" y="1744467"/>
                      <a:pt x="2532680" y="1744467"/>
                    </a:cubicBezTo>
                    <a:lnTo>
                      <a:pt x="2531567" y="1744467"/>
                    </a:lnTo>
                    <a:cubicBezTo>
                      <a:pt x="2531567" y="1744467"/>
                      <a:pt x="2530613" y="1745897"/>
                      <a:pt x="2530613" y="1745897"/>
                    </a:cubicBezTo>
                    <a:lnTo>
                      <a:pt x="2529024" y="1749872"/>
                    </a:lnTo>
                    <a:lnTo>
                      <a:pt x="2526957" y="1752256"/>
                    </a:lnTo>
                    <a:lnTo>
                      <a:pt x="2523777" y="1754800"/>
                    </a:lnTo>
                    <a:lnTo>
                      <a:pt x="2521870" y="1755754"/>
                    </a:lnTo>
                    <a:lnTo>
                      <a:pt x="2520916" y="1754641"/>
                    </a:lnTo>
                    <a:lnTo>
                      <a:pt x="2520597" y="1753687"/>
                    </a:lnTo>
                    <a:lnTo>
                      <a:pt x="2520597" y="1748600"/>
                    </a:lnTo>
                    <a:cubicBezTo>
                      <a:pt x="2520597" y="1748600"/>
                      <a:pt x="2521075" y="1745579"/>
                      <a:pt x="2521075" y="1745579"/>
                    </a:cubicBezTo>
                    <a:lnTo>
                      <a:pt x="2522347" y="1742718"/>
                    </a:lnTo>
                    <a:lnTo>
                      <a:pt x="2525526" y="1736677"/>
                    </a:lnTo>
                    <a:lnTo>
                      <a:pt x="2526798" y="1734769"/>
                    </a:lnTo>
                    <a:lnTo>
                      <a:pt x="2529183" y="1732384"/>
                    </a:lnTo>
                    <a:lnTo>
                      <a:pt x="2529183" y="1731748"/>
                    </a:lnTo>
                    <a:cubicBezTo>
                      <a:pt x="2529183" y="1731748"/>
                      <a:pt x="2528865" y="1731113"/>
                      <a:pt x="2528865" y="1731113"/>
                    </a:cubicBezTo>
                    <a:lnTo>
                      <a:pt x="2527752" y="1730477"/>
                    </a:lnTo>
                    <a:lnTo>
                      <a:pt x="2522982" y="1733338"/>
                    </a:lnTo>
                    <a:lnTo>
                      <a:pt x="2517260" y="1735882"/>
                    </a:lnTo>
                    <a:lnTo>
                      <a:pt x="2510900" y="1745103"/>
                    </a:lnTo>
                    <a:lnTo>
                      <a:pt x="2508039" y="1748123"/>
                    </a:lnTo>
                    <a:lnTo>
                      <a:pt x="2506131" y="1748600"/>
                    </a:lnTo>
                    <a:lnTo>
                      <a:pt x="2503428" y="1748600"/>
                    </a:lnTo>
                    <a:cubicBezTo>
                      <a:pt x="2503428" y="1748600"/>
                      <a:pt x="2502316" y="1747328"/>
                      <a:pt x="2502316" y="1747328"/>
                    </a:cubicBezTo>
                    <a:lnTo>
                      <a:pt x="2501362" y="1745739"/>
                    </a:lnTo>
                    <a:lnTo>
                      <a:pt x="2500566" y="1743513"/>
                    </a:lnTo>
                    <a:lnTo>
                      <a:pt x="2500566" y="1743036"/>
                    </a:lnTo>
                    <a:cubicBezTo>
                      <a:pt x="2500566" y="1743036"/>
                      <a:pt x="2505336" y="1738585"/>
                      <a:pt x="2505336" y="1738585"/>
                    </a:cubicBezTo>
                    <a:lnTo>
                      <a:pt x="2506449" y="1736836"/>
                    </a:lnTo>
                    <a:lnTo>
                      <a:pt x="2507085" y="1735087"/>
                    </a:lnTo>
                    <a:lnTo>
                      <a:pt x="2506607" y="1734610"/>
                    </a:lnTo>
                    <a:lnTo>
                      <a:pt x="2502633" y="1735246"/>
                    </a:lnTo>
                    <a:lnTo>
                      <a:pt x="2500408" y="1734928"/>
                    </a:lnTo>
                    <a:lnTo>
                      <a:pt x="2503587" y="1734133"/>
                    </a:lnTo>
                    <a:lnTo>
                      <a:pt x="2505018" y="1733656"/>
                    </a:lnTo>
                    <a:lnTo>
                      <a:pt x="2505018" y="1733179"/>
                    </a:lnTo>
                    <a:cubicBezTo>
                      <a:pt x="2505018" y="1733179"/>
                      <a:pt x="2508992" y="1732384"/>
                      <a:pt x="2508992" y="1732384"/>
                    </a:cubicBezTo>
                    <a:lnTo>
                      <a:pt x="2509787" y="1731590"/>
                    </a:lnTo>
                    <a:lnTo>
                      <a:pt x="2509311" y="1729205"/>
                    </a:lnTo>
                    <a:lnTo>
                      <a:pt x="2507879" y="1727933"/>
                    </a:lnTo>
                    <a:lnTo>
                      <a:pt x="2510105" y="1726979"/>
                    </a:lnTo>
                    <a:lnTo>
                      <a:pt x="2513761" y="1724753"/>
                    </a:lnTo>
                    <a:lnTo>
                      <a:pt x="2515828" y="1722528"/>
                    </a:lnTo>
                    <a:lnTo>
                      <a:pt x="2516782" y="1722051"/>
                    </a:lnTo>
                    <a:lnTo>
                      <a:pt x="2519008" y="1722051"/>
                    </a:lnTo>
                    <a:cubicBezTo>
                      <a:pt x="2519008" y="1722051"/>
                      <a:pt x="2520280" y="1721892"/>
                      <a:pt x="2520280" y="1721892"/>
                    </a:cubicBezTo>
                    <a:lnTo>
                      <a:pt x="2521551" y="1720938"/>
                    </a:lnTo>
                    <a:lnTo>
                      <a:pt x="2523777" y="1718076"/>
                    </a:lnTo>
                    <a:lnTo>
                      <a:pt x="2524413" y="1716804"/>
                    </a:lnTo>
                    <a:lnTo>
                      <a:pt x="2524890" y="1714738"/>
                    </a:lnTo>
                    <a:lnTo>
                      <a:pt x="2524890" y="1712353"/>
                    </a:lnTo>
                    <a:cubicBezTo>
                      <a:pt x="2524890" y="1712353"/>
                      <a:pt x="2524255" y="1711558"/>
                      <a:pt x="2524255" y="1711558"/>
                    </a:cubicBezTo>
                    <a:lnTo>
                      <a:pt x="2523777" y="1711558"/>
                    </a:lnTo>
                    <a:cubicBezTo>
                      <a:pt x="2523777" y="1711558"/>
                      <a:pt x="2521710" y="1712512"/>
                      <a:pt x="2521710" y="1712512"/>
                    </a:cubicBezTo>
                    <a:lnTo>
                      <a:pt x="2519008" y="1714579"/>
                    </a:lnTo>
                    <a:lnTo>
                      <a:pt x="2517419" y="1715056"/>
                    </a:lnTo>
                    <a:lnTo>
                      <a:pt x="2515034" y="1714738"/>
                    </a:lnTo>
                    <a:lnTo>
                      <a:pt x="2513602" y="1715056"/>
                    </a:lnTo>
                    <a:lnTo>
                      <a:pt x="2509628" y="1718076"/>
                    </a:lnTo>
                    <a:lnTo>
                      <a:pt x="2506926" y="1716964"/>
                    </a:lnTo>
                    <a:lnTo>
                      <a:pt x="2504223" y="1717599"/>
                    </a:lnTo>
                    <a:lnTo>
                      <a:pt x="2502475" y="1719348"/>
                    </a:lnTo>
                    <a:lnTo>
                      <a:pt x="2500884" y="1719348"/>
                    </a:lnTo>
                    <a:cubicBezTo>
                      <a:pt x="2500884" y="1719348"/>
                      <a:pt x="2498500" y="1719825"/>
                      <a:pt x="2498500" y="1719825"/>
                    </a:cubicBezTo>
                    <a:lnTo>
                      <a:pt x="2493730" y="1721574"/>
                    </a:lnTo>
                    <a:lnTo>
                      <a:pt x="2493413" y="1721574"/>
                    </a:lnTo>
                    <a:cubicBezTo>
                      <a:pt x="2493413" y="1721574"/>
                      <a:pt x="2494684" y="1720461"/>
                      <a:pt x="2494684" y="1720461"/>
                    </a:cubicBezTo>
                    <a:lnTo>
                      <a:pt x="2499930" y="1718076"/>
                    </a:lnTo>
                    <a:lnTo>
                      <a:pt x="2502475" y="1716486"/>
                    </a:lnTo>
                    <a:lnTo>
                      <a:pt x="2503110" y="1714579"/>
                    </a:lnTo>
                    <a:lnTo>
                      <a:pt x="2505018" y="1711717"/>
                    </a:lnTo>
                    <a:lnTo>
                      <a:pt x="2505018" y="1710763"/>
                    </a:lnTo>
                    <a:cubicBezTo>
                      <a:pt x="2505018" y="1710763"/>
                      <a:pt x="2502792" y="1710127"/>
                      <a:pt x="2502792" y="1710127"/>
                    </a:cubicBezTo>
                    <a:lnTo>
                      <a:pt x="2499930" y="1710445"/>
                    </a:lnTo>
                    <a:lnTo>
                      <a:pt x="2497705" y="1709650"/>
                    </a:lnTo>
                    <a:lnTo>
                      <a:pt x="2497705" y="1709015"/>
                    </a:lnTo>
                    <a:cubicBezTo>
                      <a:pt x="2497705" y="1709015"/>
                      <a:pt x="2497705" y="1708538"/>
                      <a:pt x="2497705" y="1708538"/>
                    </a:cubicBezTo>
                    <a:lnTo>
                      <a:pt x="2499771" y="1707425"/>
                    </a:lnTo>
                    <a:lnTo>
                      <a:pt x="2500884" y="1706312"/>
                    </a:lnTo>
                    <a:lnTo>
                      <a:pt x="2500884" y="1705835"/>
                    </a:lnTo>
                    <a:cubicBezTo>
                      <a:pt x="2500884" y="1705835"/>
                      <a:pt x="2497864" y="1705994"/>
                      <a:pt x="2497864" y="1705994"/>
                    </a:cubicBezTo>
                    <a:lnTo>
                      <a:pt x="2493572" y="1706789"/>
                    </a:lnTo>
                    <a:lnTo>
                      <a:pt x="2491822" y="1706789"/>
                    </a:lnTo>
                    <a:cubicBezTo>
                      <a:pt x="2491822" y="1706789"/>
                      <a:pt x="2499295" y="1702973"/>
                      <a:pt x="2499295" y="1702973"/>
                    </a:cubicBezTo>
                    <a:lnTo>
                      <a:pt x="2500884" y="1701702"/>
                    </a:lnTo>
                    <a:lnTo>
                      <a:pt x="2501521" y="1700748"/>
                    </a:lnTo>
                    <a:lnTo>
                      <a:pt x="2501997" y="1699158"/>
                    </a:lnTo>
                    <a:lnTo>
                      <a:pt x="2503428" y="1697568"/>
                    </a:lnTo>
                    <a:lnTo>
                      <a:pt x="2505972" y="1695978"/>
                    </a:lnTo>
                    <a:lnTo>
                      <a:pt x="2508833" y="1693594"/>
                    </a:lnTo>
                    <a:lnTo>
                      <a:pt x="2509151" y="1691686"/>
                    </a:lnTo>
                    <a:lnTo>
                      <a:pt x="2508833" y="1688983"/>
                    </a:lnTo>
                    <a:lnTo>
                      <a:pt x="2507403" y="1686917"/>
                    </a:lnTo>
                    <a:lnTo>
                      <a:pt x="2503587" y="1684532"/>
                    </a:lnTo>
                    <a:lnTo>
                      <a:pt x="2500566" y="1682942"/>
                    </a:lnTo>
                    <a:lnTo>
                      <a:pt x="2497864" y="1682306"/>
                    </a:lnTo>
                    <a:lnTo>
                      <a:pt x="2488802" y="1683101"/>
                    </a:lnTo>
                    <a:lnTo>
                      <a:pt x="2487531" y="1683101"/>
                    </a:lnTo>
                    <a:cubicBezTo>
                      <a:pt x="2487531" y="1683101"/>
                      <a:pt x="2486418" y="1683101"/>
                      <a:pt x="2486418" y="1683101"/>
                    </a:cubicBezTo>
                    <a:lnTo>
                      <a:pt x="2485464" y="1683896"/>
                    </a:lnTo>
                    <a:lnTo>
                      <a:pt x="2483714" y="1686281"/>
                    </a:lnTo>
                    <a:lnTo>
                      <a:pt x="2483238" y="1685804"/>
                    </a:lnTo>
                    <a:lnTo>
                      <a:pt x="2483238" y="1683578"/>
                    </a:lnTo>
                    <a:cubicBezTo>
                      <a:pt x="2483238" y="1683578"/>
                      <a:pt x="2482761" y="1681034"/>
                      <a:pt x="2482761" y="1681034"/>
                    </a:cubicBezTo>
                    <a:lnTo>
                      <a:pt x="2483079" y="1678809"/>
                    </a:lnTo>
                    <a:lnTo>
                      <a:pt x="2482125" y="1678809"/>
                    </a:lnTo>
                    <a:cubicBezTo>
                      <a:pt x="2482125" y="1678809"/>
                      <a:pt x="2479899" y="1680239"/>
                      <a:pt x="2479899" y="1680239"/>
                    </a:cubicBezTo>
                    <a:lnTo>
                      <a:pt x="2477832" y="1681988"/>
                    </a:lnTo>
                    <a:lnTo>
                      <a:pt x="2475925" y="1684055"/>
                    </a:lnTo>
                    <a:lnTo>
                      <a:pt x="2474017" y="1685327"/>
                    </a:lnTo>
                    <a:lnTo>
                      <a:pt x="2472268" y="1685645"/>
                    </a:lnTo>
                    <a:lnTo>
                      <a:pt x="2470361" y="1686758"/>
                    </a:lnTo>
                    <a:lnTo>
                      <a:pt x="2468294" y="1688506"/>
                    </a:lnTo>
                    <a:lnTo>
                      <a:pt x="2467340" y="1688824"/>
                    </a:lnTo>
                    <a:lnTo>
                      <a:pt x="2467340" y="1687553"/>
                    </a:lnTo>
                    <a:cubicBezTo>
                      <a:pt x="2467340" y="1687553"/>
                      <a:pt x="2467022" y="1687076"/>
                      <a:pt x="2467022" y="1687076"/>
                    </a:cubicBezTo>
                    <a:lnTo>
                      <a:pt x="2465909" y="1687394"/>
                    </a:lnTo>
                    <a:lnTo>
                      <a:pt x="2462730" y="1689301"/>
                    </a:lnTo>
                    <a:lnTo>
                      <a:pt x="2460822" y="1690891"/>
                    </a:lnTo>
                    <a:lnTo>
                      <a:pt x="2460504" y="1691686"/>
                    </a:lnTo>
                    <a:lnTo>
                      <a:pt x="2460504" y="1693276"/>
                    </a:lnTo>
                    <a:cubicBezTo>
                      <a:pt x="2460504" y="1693276"/>
                      <a:pt x="2460504" y="1693912"/>
                      <a:pt x="2460504" y="1693912"/>
                    </a:cubicBezTo>
                    <a:lnTo>
                      <a:pt x="2458119" y="1695501"/>
                    </a:lnTo>
                    <a:lnTo>
                      <a:pt x="2457643" y="1695501"/>
                    </a:lnTo>
                    <a:cubicBezTo>
                      <a:pt x="2457643" y="1695501"/>
                      <a:pt x="2458278" y="1693753"/>
                      <a:pt x="2458278" y="1693753"/>
                    </a:cubicBezTo>
                    <a:lnTo>
                      <a:pt x="2457960" y="1692163"/>
                    </a:lnTo>
                    <a:lnTo>
                      <a:pt x="2460345" y="1688506"/>
                    </a:lnTo>
                    <a:lnTo>
                      <a:pt x="2461299" y="1685963"/>
                    </a:lnTo>
                    <a:lnTo>
                      <a:pt x="2461934" y="1683260"/>
                    </a:lnTo>
                    <a:lnTo>
                      <a:pt x="2461934" y="1680557"/>
                    </a:lnTo>
                    <a:cubicBezTo>
                      <a:pt x="2461934" y="1680557"/>
                      <a:pt x="2461140" y="1679604"/>
                      <a:pt x="2461140" y="1679604"/>
                    </a:cubicBezTo>
                    <a:lnTo>
                      <a:pt x="2460027" y="1678968"/>
                    </a:lnTo>
                    <a:lnTo>
                      <a:pt x="2459550" y="1679286"/>
                    </a:lnTo>
                    <a:lnTo>
                      <a:pt x="2459550" y="1683101"/>
                    </a:lnTo>
                    <a:cubicBezTo>
                      <a:pt x="2459550" y="1683101"/>
                      <a:pt x="2459391" y="1683896"/>
                      <a:pt x="2459391" y="1683896"/>
                    </a:cubicBezTo>
                    <a:lnTo>
                      <a:pt x="2457802" y="1684532"/>
                    </a:lnTo>
                    <a:lnTo>
                      <a:pt x="2457484" y="1684214"/>
                    </a:lnTo>
                    <a:lnTo>
                      <a:pt x="2457484" y="1682147"/>
                    </a:lnTo>
                    <a:cubicBezTo>
                      <a:pt x="2457484" y="1682147"/>
                      <a:pt x="2456847" y="1680875"/>
                      <a:pt x="2456847" y="1680875"/>
                    </a:cubicBezTo>
                    <a:lnTo>
                      <a:pt x="2456847" y="1680239"/>
                    </a:lnTo>
                    <a:cubicBezTo>
                      <a:pt x="2456847" y="1680239"/>
                      <a:pt x="2453668" y="1681194"/>
                      <a:pt x="2453668" y="1681194"/>
                    </a:cubicBezTo>
                    <a:lnTo>
                      <a:pt x="2448263" y="1682306"/>
                    </a:lnTo>
                    <a:lnTo>
                      <a:pt x="2444288" y="1679286"/>
                    </a:lnTo>
                    <a:lnTo>
                      <a:pt x="2437770" y="1681511"/>
                    </a:lnTo>
                    <a:lnTo>
                      <a:pt x="2436498" y="1681511"/>
                    </a:lnTo>
                    <a:cubicBezTo>
                      <a:pt x="2436498" y="1681511"/>
                      <a:pt x="2442062" y="1676901"/>
                      <a:pt x="2442062" y="1676901"/>
                    </a:cubicBezTo>
                    <a:lnTo>
                      <a:pt x="2442380" y="1674516"/>
                    </a:lnTo>
                    <a:lnTo>
                      <a:pt x="2442699" y="1673562"/>
                    </a:lnTo>
                    <a:lnTo>
                      <a:pt x="2441745" y="1673085"/>
                    </a:lnTo>
                    <a:lnTo>
                      <a:pt x="2439519" y="1673085"/>
                    </a:lnTo>
                    <a:cubicBezTo>
                      <a:pt x="2439519" y="1673085"/>
                      <a:pt x="2437452" y="1673880"/>
                      <a:pt x="2437452" y="1673880"/>
                    </a:cubicBezTo>
                    <a:lnTo>
                      <a:pt x="2435385" y="1675311"/>
                    </a:lnTo>
                    <a:lnTo>
                      <a:pt x="2434909" y="1675311"/>
                    </a:lnTo>
                    <a:cubicBezTo>
                      <a:pt x="2434909" y="1675311"/>
                      <a:pt x="2437770" y="1672291"/>
                      <a:pt x="2437770" y="1672291"/>
                    </a:cubicBezTo>
                    <a:lnTo>
                      <a:pt x="2446990" y="1667680"/>
                    </a:lnTo>
                    <a:lnTo>
                      <a:pt x="2450807" y="1665296"/>
                    </a:lnTo>
                    <a:lnTo>
                      <a:pt x="2452396" y="1663706"/>
                    </a:lnTo>
                    <a:lnTo>
                      <a:pt x="2453032" y="1661957"/>
                    </a:lnTo>
                    <a:lnTo>
                      <a:pt x="2452237" y="1661480"/>
                    </a:lnTo>
                    <a:lnTo>
                      <a:pt x="2448103" y="1662593"/>
                    </a:lnTo>
                    <a:lnTo>
                      <a:pt x="2445560" y="1662593"/>
                    </a:lnTo>
                    <a:cubicBezTo>
                      <a:pt x="2445560" y="1662593"/>
                      <a:pt x="2442380" y="1660844"/>
                      <a:pt x="2442380" y="1660844"/>
                    </a:cubicBezTo>
                    <a:lnTo>
                      <a:pt x="2440791" y="1660844"/>
                    </a:lnTo>
                    <a:cubicBezTo>
                      <a:pt x="2440791" y="1660844"/>
                      <a:pt x="2436498" y="1661957"/>
                      <a:pt x="2436498" y="1661957"/>
                    </a:cubicBezTo>
                    <a:lnTo>
                      <a:pt x="2433955" y="1663547"/>
                    </a:lnTo>
                    <a:lnTo>
                      <a:pt x="2433955" y="1662911"/>
                    </a:lnTo>
                    <a:cubicBezTo>
                      <a:pt x="2433955" y="1662911"/>
                      <a:pt x="2434909" y="1660685"/>
                      <a:pt x="2434909" y="1660685"/>
                    </a:cubicBezTo>
                    <a:lnTo>
                      <a:pt x="2434909" y="1658936"/>
                    </a:lnTo>
                    <a:cubicBezTo>
                      <a:pt x="2434909" y="1658936"/>
                      <a:pt x="2434272" y="1657506"/>
                      <a:pt x="2434272" y="1657506"/>
                    </a:cubicBezTo>
                    <a:lnTo>
                      <a:pt x="2433319" y="1657029"/>
                    </a:lnTo>
                    <a:lnTo>
                      <a:pt x="2431411" y="1657983"/>
                    </a:lnTo>
                    <a:lnTo>
                      <a:pt x="2429344" y="1660844"/>
                    </a:lnTo>
                    <a:lnTo>
                      <a:pt x="2427755" y="1663865"/>
                    </a:lnTo>
                    <a:lnTo>
                      <a:pt x="2426324" y="1665296"/>
                    </a:lnTo>
                    <a:lnTo>
                      <a:pt x="2424257" y="1666408"/>
                    </a:lnTo>
                    <a:lnTo>
                      <a:pt x="2421077" y="1669429"/>
                    </a:lnTo>
                    <a:lnTo>
                      <a:pt x="2416944" y="1674516"/>
                    </a:lnTo>
                    <a:lnTo>
                      <a:pt x="2415037" y="1675947"/>
                    </a:lnTo>
                    <a:lnTo>
                      <a:pt x="2415513" y="1673722"/>
                    </a:lnTo>
                    <a:lnTo>
                      <a:pt x="2415513" y="1672291"/>
                    </a:lnTo>
                    <a:cubicBezTo>
                      <a:pt x="2415513" y="1672291"/>
                      <a:pt x="2414878" y="1671814"/>
                      <a:pt x="2414878" y="1671814"/>
                    </a:cubicBezTo>
                    <a:lnTo>
                      <a:pt x="2414241" y="1670224"/>
                    </a:lnTo>
                    <a:lnTo>
                      <a:pt x="2414559" y="1669429"/>
                    </a:lnTo>
                    <a:lnTo>
                      <a:pt x="2415991" y="1667680"/>
                    </a:lnTo>
                    <a:lnTo>
                      <a:pt x="2416944" y="1665773"/>
                    </a:lnTo>
                    <a:lnTo>
                      <a:pt x="2416944" y="1664819"/>
                    </a:lnTo>
                    <a:cubicBezTo>
                      <a:pt x="2416944" y="1664819"/>
                      <a:pt x="2416944" y="1662593"/>
                      <a:pt x="2416944" y="1662593"/>
                    </a:cubicBezTo>
                    <a:lnTo>
                      <a:pt x="2417421" y="1661003"/>
                    </a:lnTo>
                    <a:lnTo>
                      <a:pt x="2418534" y="1659096"/>
                    </a:lnTo>
                    <a:lnTo>
                      <a:pt x="2422986" y="1653531"/>
                    </a:lnTo>
                    <a:lnTo>
                      <a:pt x="2424575" y="1651147"/>
                    </a:lnTo>
                    <a:lnTo>
                      <a:pt x="2425370" y="1648126"/>
                    </a:lnTo>
                    <a:lnTo>
                      <a:pt x="2425370" y="1647013"/>
                    </a:lnTo>
                    <a:cubicBezTo>
                      <a:pt x="2425370" y="1647013"/>
                      <a:pt x="2427437" y="1645582"/>
                      <a:pt x="2427437" y="1645582"/>
                    </a:cubicBezTo>
                    <a:lnTo>
                      <a:pt x="2432842" y="1639223"/>
                    </a:lnTo>
                    <a:lnTo>
                      <a:pt x="2434591" y="1636680"/>
                    </a:lnTo>
                    <a:lnTo>
                      <a:pt x="2435067" y="1633500"/>
                    </a:lnTo>
                    <a:lnTo>
                      <a:pt x="2435545" y="1632546"/>
                    </a:lnTo>
                    <a:lnTo>
                      <a:pt x="2436339" y="1631751"/>
                    </a:lnTo>
                    <a:lnTo>
                      <a:pt x="2439678" y="1629685"/>
                    </a:lnTo>
                    <a:lnTo>
                      <a:pt x="2442221" y="1626982"/>
                    </a:lnTo>
                    <a:lnTo>
                      <a:pt x="2444288" y="1622213"/>
                    </a:lnTo>
                    <a:lnTo>
                      <a:pt x="2444766" y="1620146"/>
                    </a:lnTo>
                    <a:lnTo>
                      <a:pt x="2444766" y="1618397"/>
                    </a:lnTo>
                    <a:cubicBezTo>
                      <a:pt x="2444766" y="1618397"/>
                      <a:pt x="2444447" y="1617125"/>
                      <a:pt x="2444447" y="1617125"/>
                    </a:cubicBezTo>
                    <a:lnTo>
                      <a:pt x="2443812" y="1616171"/>
                    </a:lnTo>
                    <a:lnTo>
                      <a:pt x="2443016" y="1615694"/>
                    </a:lnTo>
                    <a:lnTo>
                      <a:pt x="2442062" y="1615694"/>
                    </a:lnTo>
                    <a:cubicBezTo>
                      <a:pt x="2442062" y="1615694"/>
                      <a:pt x="2439519" y="1616171"/>
                      <a:pt x="2439519" y="1616171"/>
                    </a:cubicBezTo>
                    <a:lnTo>
                      <a:pt x="2438406" y="1615854"/>
                    </a:lnTo>
                    <a:lnTo>
                      <a:pt x="2437452" y="1614741"/>
                    </a:lnTo>
                    <a:lnTo>
                      <a:pt x="2437134" y="1613469"/>
                    </a:lnTo>
                    <a:lnTo>
                      <a:pt x="2437452" y="1610925"/>
                    </a:lnTo>
                    <a:lnTo>
                      <a:pt x="2439995" y="1610289"/>
                    </a:lnTo>
                    <a:lnTo>
                      <a:pt x="2446037" y="1609653"/>
                    </a:lnTo>
                    <a:lnTo>
                      <a:pt x="2448898" y="1609176"/>
                    </a:lnTo>
                    <a:lnTo>
                      <a:pt x="2450329" y="1608540"/>
                    </a:lnTo>
                    <a:lnTo>
                      <a:pt x="2451761" y="1606633"/>
                    </a:lnTo>
                    <a:lnTo>
                      <a:pt x="2453827" y="1602817"/>
                    </a:lnTo>
                    <a:lnTo>
                      <a:pt x="2453827" y="1601863"/>
                    </a:lnTo>
                    <a:cubicBezTo>
                      <a:pt x="2453827" y="1601863"/>
                      <a:pt x="2452714" y="1600750"/>
                      <a:pt x="2452714" y="1600750"/>
                    </a:cubicBezTo>
                    <a:lnTo>
                      <a:pt x="2451919" y="1600433"/>
                    </a:lnTo>
                    <a:lnTo>
                      <a:pt x="2447786" y="1601068"/>
                    </a:lnTo>
                    <a:lnTo>
                      <a:pt x="2446832" y="1601863"/>
                    </a:lnTo>
                    <a:lnTo>
                      <a:pt x="2447944" y="1603771"/>
                    </a:lnTo>
                    <a:lnTo>
                      <a:pt x="2446990" y="1605361"/>
                    </a:lnTo>
                    <a:lnTo>
                      <a:pt x="2441904" y="1603930"/>
                    </a:lnTo>
                    <a:lnTo>
                      <a:pt x="2440791" y="1601863"/>
                    </a:lnTo>
                    <a:lnTo>
                      <a:pt x="2437293" y="1601863"/>
                    </a:lnTo>
                    <a:cubicBezTo>
                      <a:pt x="2437293" y="1601863"/>
                      <a:pt x="2432047" y="1604725"/>
                      <a:pt x="2432047" y="1604725"/>
                    </a:cubicBezTo>
                    <a:lnTo>
                      <a:pt x="2423144" y="1608063"/>
                    </a:lnTo>
                    <a:lnTo>
                      <a:pt x="2420282" y="1609494"/>
                    </a:lnTo>
                    <a:lnTo>
                      <a:pt x="2418534" y="1610607"/>
                    </a:lnTo>
                    <a:lnTo>
                      <a:pt x="2416626" y="1612833"/>
                    </a:lnTo>
                    <a:lnTo>
                      <a:pt x="2415037" y="1617761"/>
                    </a:lnTo>
                    <a:lnTo>
                      <a:pt x="2414400" y="1618397"/>
                    </a:lnTo>
                    <a:lnTo>
                      <a:pt x="2410108" y="1622054"/>
                    </a:lnTo>
                    <a:lnTo>
                      <a:pt x="2408359" y="1622689"/>
                    </a:lnTo>
                    <a:lnTo>
                      <a:pt x="2408359" y="1623325"/>
                    </a:lnTo>
                    <a:cubicBezTo>
                      <a:pt x="2408359" y="1623325"/>
                      <a:pt x="2408995" y="1624438"/>
                      <a:pt x="2408995" y="1624438"/>
                    </a:cubicBezTo>
                    <a:lnTo>
                      <a:pt x="2408995" y="1625551"/>
                    </a:lnTo>
                    <a:cubicBezTo>
                      <a:pt x="2408995" y="1625551"/>
                      <a:pt x="2407883" y="1628731"/>
                      <a:pt x="2407883" y="1628731"/>
                    </a:cubicBezTo>
                    <a:lnTo>
                      <a:pt x="2405657" y="1631433"/>
                    </a:lnTo>
                    <a:lnTo>
                      <a:pt x="2402477" y="1633023"/>
                    </a:lnTo>
                    <a:lnTo>
                      <a:pt x="2401523" y="1633818"/>
                    </a:lnTo>
                    <a:lnTo>
                      <a:pt x="2400887" y="1634772"/>
                    </a:lnTo>
                    <a:lnTo>
                      <a:pt x="2400887" y="1635726"/>
                    </a:lnTo>
                    <a:cubicBezTo>
                      <a:pt x="2400887" y="1635726"/>
                      <a:pt x="2401841" y="1636680"/>
                      <a:pt x="2401841" y="1636680"/>
                    </a:cubicBezTo>
                    <a:lnTo>
                      <a:pt x="2404225" y="1637951"/>
                    </a:lnTo>
                    <a:lnTo>
                      <a:pt x="2402636" y="1638269"/>
                    </a:lnTo>
                    <a:lnTo>
                      <a:pt x="2399934" y="1638269"/>
                    </a:lnTo>
                    <a:cubicBezTo>
                      <a:pt x="2399934" y="1638269"/>
                      <a:pt x="2399139" y="1639064"/>
                      <a:pt x="2399139" y="1639064"/>
                    </a:cubicBezTo>
                    <a:lnTo>
                      <a:pt x="2397072" y="1642085"/>
                    </a:lnTo>
                    <a:lnTo>
                      <a:pt x="2396118" y="1643675"/>
                    </a:lnTo>
                    <a:lnTo>
                      <a:pt x="2391985" y="1653690"/>
                    </a:lnTo>
                    <a:lnTo>
                      <a:pt x="2388964" y="1660208"/>
                    </a:lnTo>
                    <a:lnTo>
                      <a:pt x="2382764" y="1672291"/>
                    </a:lnTo>
                    <a:lnTo>
                      <a:pt x="2382764" y="1673562"/>
                    </a:lnTo>
                    <a:cubicBezTo>
                      <a:pt x="2382764" y="1673562"/>
                      <a:pt x="2383558" y="1676106"/>
                      <a:pt x="2383558" y="1676106"/>
                    </a:cubicBezTo>
                    <a:lnTo>
                      <a:pt x="2386420" y="1679604"/>
                    </a:lnTo>
                    <a:lnTo>
                      <a:pt x="2386420" y="1680239"/>
                    </a:lnTo>
                    <a:cubicBezTo>
                      <a:pt x="2386420" y="1680239"/>
                      <a:pt x="2384830" y="1680875"/>
                      <a:pt x="2384830" y="1680875"/>
                    </a:cubicBezTo>
                    <a:lnTo>
                      <a:pt x="2381810" y="1678650"/>
                    </a:lnTo>
                    <a:lnTo>
                      <a:pt x="2380220" y="1678173"/>
                    </a:lnTo>
                    <a:lnTo>
                      <a:pt x="2377517" y="1679763"/>
                    </a:lnTo>
                    <a:lnTo>
                      <a:pt x="2375292" y="1682147"/>
                    </a:lnTo>
                    <a:lnTo>
                      <a:pt x="2374338" y="1683896"/>
                    </a:lnTo>
                    <a:lnTo>
                      <a:pt x="2374338" y="1686917"/>
                    </a:lnTo>
                    <a:cubicBezTo>
                      <a:pt x="2374338" y="1686917"/>
                      <a:pt x="2374974" y="1688665"/>
                      <a:pt x="2374974" y="1688665"/>
                    </a:cubicBezTo>
                    <a:lnTo>
                      <a:pt x="2377676" y="1689778"/>
                    </a:lnTo>
                    <a:lnTo>
                      <a:pt x="2381015" y="1689778"/>
                    </a:lnTo>
                    <a:cubicBezTo>
                      <a:pt x="2381015" y="1689778"/>
                      <a:pt x="2380697" y="1690573"/>
                      <a:pt x="2380697" y="1690573"/>
                    </a:cubicBezTo>
                    <a:lnTo>
                      <a:pt x="2378948" y="1691686"/>
                    </a:lnTo>
                    <a:lnTo>
                      <a:pt x="2377517" y="1695501"/>
                    </a:lnTo>
                    <a:lnTo>
                      <a:pt x="2377995" y="1696773"/>
                    </a:lnTo>
                    <a:lnTo>
                      <a:pt x="2379108" y="1698045"/>
                    </a:lnTo>
                    <a:lnTo>
                      <a:pt x="2380538" y="1698840"/>
                    </a:lnTo>
                    <a:lnTo>
                      <a:pt x="2380061" y="1699158"/>
                    </a:lnTo>
                    <a:lnTo>
                      <a:pt x="2378789" y="1699158"/>
                    </a:lnTo>
                    <a:cubicBezTo>
                      <a:pt x="2378789" y="1699158"/>
                      <a:pt x="2374815" y="1696137"/>
                      <a:pt x="2374815" y="1696137"/>
                    </a:cubicBezTo>
                    <a:lnTo>
                      <a:pt x="2370999" y="1695343"/>
                    </a:lnTo>
                    <a:lnTo>
                      <a:pt x="2369887" y="1694707"/>
                    </a:lnTo>
                    <a:lnTo>
                      <a:pt x="2368614" y="1695183"/>
                    </a:lnTo>
                    <a:lnTo>
                      <a:pt x="2366071" y="1698204"/>
                    </a:lnTo>
                    <a:lnTo>
                      <a:pt x="2364640" y="1702178"/>
                    </a:lnTo>
                    <a:lnTo>
                      <a:pt x="2361938" y="1707584"/>
                    </a:lnTo>
                    <a:lnTo>
                      <a:pt x="2360666" y="1712353"/>
                    </a:lnTo>
                    <a:lnTo>
                      <a:pt x="2359871" y="1713307"/>
                    </a:lnTo>
                    <a:lnTo>
                      <a:pt x="2356215" y="1712989"/>
                    </a:lnTo>
                    <a:lnTo>
                      <a:pt x="2355261" y="1712353"/>
                    </a:lnTo>
                    <a:lnTo>
                      <a:pt x="2354466" y="1711399"/>
                    </a:lnTo>
                    <a:lnTo>
                      <a:pt x="2354943" y="1709809"/>
                    </a:lnTo>
                    <a:lnTo>
                      <a:pt x="2356850" y="1707743"/>
                    </a:lnTo>
                    <a:lnTo>
                      <a:pt x="2356215" y="1707743"/>
                    </a:lnTo>
                    <a:cubicBezTo>
                      <a:pt x="2356215" y="1707743"/>
                      <a:pt x="2349855" y="1712194"/>
                      <a:pt x="2349855" y="1712194"/>
                    </a:cubicBezTo>
                    <a:lnTo>
                      <a:pt x="2346834" y="1714738"/>
                    </a:lnTo>
                    <a:lnTo>
                      <a:pt x="2346834" y="1716169"/>
                    </a:lnTo>
                    <a:lnTo>
                      <a:pt x="2353194" y="1716169"/>
                    </a:lnTo>
                    <a:lnTo>
                      <a:pt x="2359553" y="1715533"/>
                    </a:lnTo>
                    <a:lnTo>
                      <a:pt x="2362891" y="1715851"/>
                    </a:lnTo>
                    <a:lnTo>
                      <a:pt x="2366230" y="1716646"/>
                    </a:lnTo>
                    <a:lnTo>
                      <a:pt x="2370840" y="1716328"/>
                    </a:lnTo>
                    <a:lnTo>
                      <a:pt x="2370840" y="1716646"/>
                    </a:lnTo>
                    <a:cubicBezTo>
                      <a:pt x="2370840" y="1716646"/>
                      <a:pt x="2365912" y="1719348"/>
                      <a:pt x="2365912" y="1719348"/>
                    </a:cubicBezTo>
                    <a:lnTo>
                      <a:pt x="2363051" y="1720461"/>
                    </a:lnTo>
                    <a:lnTo>
                      <a:pt x="2360030" y="1723641"/>
                    </a:lnTo>
                    <a:lnTo>
                      <a:pt x="2352876" y="1729682"/>
                    </a:lnTo>
                    <a:lnTo>
                      <a:pt x="2343973" y="1735723"/>
                    </a:lnTo>
                    <a:lnTo>
                      <a:pt x="2342065" y="1737949"/>
                    </a:lnTo>
                    <a:lnTo>
                      <a:pt x="2341430" y="1739538"/>
                    </a:lnTo>
                    <a:lnTo>
                      <a:pt x="2341430" y="1740333"/>
                    </a:lnTo>
                    <a:cubicBezTo>
                      <a:pt x="2341430" y="1740333"/>
                      <a:pt x="2342543" y="1745103"/>
                      <a:pt x="2342543" y="1745103"/>
                    </a:cubicBezTo>
                    <a:lnTo>
                      <a:pt x="2344291" y="1748918"/>
                    </a:lnTo>
                    <a:lnTo>
                      <a:pt x="2345404" y="1750031"/>
                    </a:lnTo>
                    <a:lnTo>
                      <a:pt x="2348266" y="1751144"/>
                    </a:lnTo>
                    <a:lnTo>
                      <a:pt x="2353353" y="1750826"/>
                    </a:lnTo>
                    <a:lnTo>
                      <a:pt x="2362732" y="1749236"/>
                    </a:lnTo>
                    <a:lnTo>
                      <a:pt x="2365753" y="1748282"/>
                    </a:lnTo>
                    <a:lnTo>
                      <a:pt x="2368138" y="1747169"/>
                    </a:lnTo>
                    <a:lnTo>
                      <a:pt x="2370681" y="1745421"/>
                    </a:lnTo>
                    <a:lnTo>
                      <a:pt x="2370999" y="1745897"/>
                    </a:lnTo>
                    <a:lnTo>
                      <a:pt x="2370999" y="1747487"/>
                    </a:lnTo>
                    <a:cubicBezTo>
                      <a:pt x="2370999" y="1747487"/>
                      <a:pt x="2373543" y="1747805"/>
                      <a:pt x="2373543" y="1747805"/>
                    </a:cubicBezTo>
                    <a:lnTo>
                      <a:pt x="2382605" y="1747805"/>
                    </a:lnTo>
                    <a:cubicBezTo>
                      <a:pt x="2382605" y="1747805"/>
                      <a:pt x="2383718" y="1748123"/>
                      <a:pt x="2383718" y="1748123"/>
                    </a:cubicBezTo>
                    <a:lnTo>
                      <a:pt x="2390077" y="1749395"/>
                    </a:lnTo>
                    <a:lnTo>
                      <a:pt x="2395482" y="1749395"/>
                    </a:lnTo>
                    <a:cubicBezTo>
                      <a:pt x="2395482" y="1749395"/>
                      <a:pt x="2410426" y="1751303"/>
                      <a:pt x="2410426" y="1751303"/>
                    </a:cubicBezTo>
                    <a:lnTo>
                      <a:pt x="2415513" y="1751621"/>
                    </a:lnTo>
                    <a:lnTo>
                      <a:pt x="2416944" y="1750667"/>
                    </a:lnTo>
                    <a:lnTo>
                      <a:pt x="2424416" y="1749713"/>
                    </a:lnTo>
                    <a:lnTo>
                      <a:pt x="2428231" y="1748282"/>
                    </a:lnTo>
                    <a:lnTo>
                      <a:pt x="2429981" y="1748282"/>
                    </a:lnTo>
                    <a:cubicBezTo>
                      <a:pt x="2429981" y="1748282"/>
                      <a:pt x="2431252" y="1747646"/>
                      <a:pt x="2431252" y="1747646"/>
                    </a:cubicBezTo>
                    <a:lnTo>
                      <a:pt x="2433319" y="1743831"/>
                    </a:lnTo>
                    <a:lnTo>
                      <a:pt x="2434113" y="1743354"/>
                    </a:lnTo>
                    <a:lnTo>
                      <a:pt x="2435067" y="1743990"/>
                    </a:lnTo>
                    <a:lnTo>
                      <a:pt x="2437134" y="1744308"/>
                    </a:lnTo>
                    <a:lnTo>
                      <a:pt x="2439995" y="1743354"/>
                    </a:lnTo>
                    <a:lnTo>
                      <a:pt x="2441745" y="1742400"/>
                    </a:lnTo>
                    <a:lnTo>
                      <a:pt x="2442062" y="1743513"/>
                    </a:lnTo>
                    <a:lnTo>
                      <a:pt x="2441427" y="1750667"/>
                    </a:lnTo>
                    <a:lnTo>
                      <a:pt x="2435226" y="1753211"/>
                    </a:lnTo>
                    <a:lnTo>
                      <a:pt x="2433955" y="1754005"/>
                    </a:lnTo>
                    <a:lnTo>
                      <a:pt x="2435226" y="1754005"/>
                    </a:lnTo>
                    <a:cubicBezTo>
                      <a:pt x="2435226" y="1754005"/>
                      <a:pt x="2441586" y="1753051"/>
                      <a:pt x="2441586" y="1753051"/>
                    </a:cubicBezTo>
                    <a:lnTo>
                      <a:pt x="2443016" y="1753528"/>
                    </a:lnTo>
                    <a:lnTo>
                      <a:pt x="2444129" y="1754164"/>
                    </a:lnTo>
                    <a:lnTo>
                      <a:pt x="2449853" y="1755436"/>
                    </a:lnTo>
                    <a:lnTo>
                      <a:pt x="2452078" y="1755118"/>
                    </a:lnTo>
                    <a:lnTo>
                      <a:pt x="2453191" y="1754800"/>
                    </a:lnTo>
                    <a:lnTo>
                      <a:pt x="2453986" y="1754164"/>
                    </a:lnTo>
                    <a:lnTo>
                      <a:pt x="2454622" y="1752416"/>
                    </a:lnTo>
                    <a:lnTo>
                      <a:pt x="2455258" y="1749077"/>
                    </a:lnTo>
                    <a:lnTo>
                      <a:pt x="2455893" y="1748441"/>
                    </a:lnTo>
                    <a:lnTo>
                      <a:pt x="2460822" y="1748918"/>
                    </a:lnTo>
                    <a:lnTo>
                      <a:pt x="2464320" y="1748600"/>
                    </a:lnTo>
                    <a:lnTo>
                      <a:pt x="2465432" y="1749395"/>
                    </a:lnTo>
                    <a:lnTo>
                      <a:pt x="2467976" y="1749872"/>
                    </a:lnTo>
                    <a:lnTo>
                      <a:pt x="2469566" y="1749554"/>
                    </a:lnTo>
                    <a:lnTo>
                      <a:pt x="2472587" y="1748282"/>
                    </a:lnTo>
                    <a:lnTo>
                      <a:pt x="2472268" y="1749236"/>
                    </a:lnTo>
                    <a:lnTo>
                      <a:pt x="2470202" y="1751780"/>
                    </a:lnTo>
                    <a:lnTo>
                      <a:pt x="2467181" y="1753846"/>
                    </a:lnTo>
                    <a:lnTo>
                      <a:pt x="2460981" y="1756231"/>
                    </a:lnTo>
                    <a:lnTo>
                      <a:pt x="2456052" y="1763067"/>
                    </a:lnTo>
                    <a:lnTo>
                      <a:pt x="2454939" y="1764339"/>
                    </a:lnTo>
                    <a:lnTo>
                      <a:pt x="2452396" y="1766565"/>
                    </a:lnTo>
                    <a:lnTo>
                      <a:pt x="2449057" y="1767995"/>
                    </a:lnTo>
                    <a:lnTo>
                      <a:pt x="2444447" y="1768949"/>
                    </a:lnTo>
                    <a:lnTo>
                      <a:pt x="2442540" y="1769744"/>
                    </a:lnTo>
                    <a:lnTo>
                      <a:pt x="2440155" y="1771652"/>
                    </a:lnTo>
                    <a:lnTo>
                      <a:pt x="2439201" y="1773242"/>
                    </a:lnTo>
                    <a:lnTo>
                      <a:pt x="2439201" y="1773878"/>
                    </a:lnTo>
                    <a:cubicBezTo>
                      <a:pt x="2439201" y="1773878"/>
                      <a:pt x="2439201" y="1774990"/>
                      <a:pt x="2439201" y="1774990"/>
                    </a:cubicBezTo>
                    <a:lnTo>
                      <a:pt x="2441268" y="1776421"/>
                    </a:lnTo>
                    <a:lnTo>
                      <a:pt x="2442221" y="1776898"/>
                    </a:lnTo>
                    <a:lnTo>
                      <a:pt x="2443812" y="1776898"/>
                    </a:lnTo>
                    <a:cubicBezTo>
                      <a:pt x="2443812" y="1776898"/>
                      <a:pt x="2447786" y="1776580"/>
                      <a:pt x="2447786" y="1776580"/>
                    </a:cubicBezTo>
                    <a:lnTo>
                      <a:pt x="2451283" y="1775467"/>
                    </a:lnTo>
                    <a:lnTo>
                      <a:pt x="2452714" y="1775467"/>
                    </a:lnTo>
                    <a:cubicBezTo>
                      <a:pt x="2452714" y="1775467"/>
                      <a:pt x="2454939" y="1775944"/>
                      <a:pt x="2454939" y="1775944"/>
                    </a:cubicBezTo>
                    <a:lnTo>
                      <a:pt x="2457324" y="1775944"/>
                    </a:lnTo>
                    <a:cubicBezTo>
                      <a:pt x="2457324" y="1775944"/>
                      <a:pt x="2459073" y="1774355"/>
                      <a:pt x="2459073" y="1774355"/>
                    </a:cubicBezTo>
                    <a:lnTo>
                      <a:pt x="2462412" y="1770539"/>
                    </a:lnTo>
                    <a:lnTo>
                      <a:pt x="2463525" y="1768472"/>
                    </a:lnTo>
                    <a:lnTo>
                      <a:pt x="2463842" y="1765929"/>
                    </a:lnTo>
                    <a:lnTo>
                      <a:pt x="2470520" y="1758298"/>
                    </a:lnTo>
                    <a:lnTo>
                      <a:pt x="2472109" y="1757821"/>
                    </a:lnTo>
                    <a:lnTo>
                      <a:pt x="2473700" y="1757821"/>
                    </a:lnTo>
                    <a:cubicBezTo>
                      <a:pt x="2473700" y="1757821"/>
                      <a:pt x="2476402" y="1757503"/>
                      <a:pt x="2476402" y="1757503"/>
                    </a:cubicBezTo>
                    <a:lnTo>
                      <a:pt x="2478628" y="1755754"/>
                    </a:lnTo>
                    <a:lnTo>
                      <a:pt x="2481489" y="1752575"/>
                    </a:lnTo>
                    <a:lnTo>
                      <a:pt x="2481807" y="1752893"/>
                    </a:lnTo>
                    <a:lnTo>
                      <a:pt x="2479582" y="1756867"/>
                    </a:lnTo>
                    <a:lnTo>
                      <a:pt x="2478945" y="1758616"/>
                    </a:lnTo>
                    <a:lnTo>
                      <a:pt x="2481012" y="1757503"/>
                    </a:lnTo>
                    <a:lnTo>
                      <a:pt x="2481966" y="1756708"/>
                    </a:lnTo>
                    <a:lnTo>
                      <a:pt x="2482602" y="1755436"/>
                    </a:lnTo>
                    <a:lnTo>
                      <a:pt x="2483397" y="1752098"/>
                    </a:lnTo>
                    <a:lnTo>
                      <a:pt x="2488325" y="1744308"/>
                    </a:lnTo>
                    <a:lnTo>
                      <a:pt x="2488802" y="1741605"/>
                    </a:lnTo>
                    <a:lnTo>
                      <a:pt x="2489597" y="1741128"/>
                    </a:lnTo>
                    <a:lnTo>
                      <a:pt x="2493730" y="1743036"/>
                    </a:lnTo>
                    <a:lnTo>
                      <a:pt x="2495480" y="1744785"/>
                    </a:lnTo>
                    <a:lnTo>
                      <a:pt x="2496910" y="1748918"/>
                    </a:lnTo>
                    <a:lnTo>
                      <a:pt x="2498023" y="1753846"/>
                    </a:lnTo>
                    <a:lnTo>
                      <a:pt x="2498658" y="1755436"/>
                    </a:lnTo>
                    <a:lnTo>
                      <a:pt x="2499454" y="1756231"/>
                    </a:lnTo>
                    <a:lnTo>
                      <a:pt x="2498818" y="1758139"/>
                    </a:lnTo>
                    <a:lnTo>
                      <a:pt x="2495956" y="1762749"/>
                    </a:lnTo>
                    <a:lnTo>
                      <a:pt x="2492459" y="1769108"/>
                    </a:lnTo>
                    <a:lnTo>
                      <a:pt x="2490709" y="1773401"/>
                    </a:lnTo>
                    <a:lnTo>
                      <a:pt x="2490233" y="1775149"/>
                    </a:lnTo>
                    <a:lnTo>
                      <a:pt x="2490233" y="1776421"/>
                    </a:lnTo>
                    <a:cubicBezTo>
                      <a:pt x="2490233" y="1776421"/>
                      <a:pt x="2491346" y="1777852"/>
                      <a:pt x="2491346" y="1777852"/>
                    </a:cubicBezTo>
                    <a:lnTo>
                      <a:pt x="2492141" y="1778329"/>
                    </a:lnTo>
                    <a:lnTo>
                      <a:pt x="2492935" y="1778329"/>
                    </a:lnTo>
                    <a:cubicBezTo>
                      <a:pt x="2492935" y="1778329"/>
                      <a:pt x="2494843" y="1777852"/>
                      <a:pt x="2494843" y="1777852"/>
                    </a:cubicBezTo>
                    <a:lnTo>
                      <a:pt x="2499136" y="1774196"/>
                    </a:lnTo>
                    <a:lnTo>
                      <a:pt x="2501521" y="1771652"/>
                    </a:lnTo>
                    <a:lnTo>
                      <a:pt x="2503746" y="1768790"/>
                    </a:lnTo>
                    <a:lnTo>
                      <a:pt x="2505495" y="1767200"/>
                    </a:lnTo>
                    <a:lnTo>
                      <a:pt x="2506607" y="1766883"/>
                    </a:lnTo>
                    <a:lnTo>
                      <a:pt x="2507085" y="1767360"/>
                    </a:lnTo>
                    <a:lnTo>
                      <a:pt x="2507085" y="1768631"/>
                    </a:lnTo>
                    <a:cubicBezTo>
                      <a:pt x="2507085" y="1768631"/>
                      <a:pt x="2506131" y="1771811"/>
                      <a:pt x="2506131" y="1771811"/>
                    </a:cubicBezTo>
                    <a:lnTo>
                      <a:pt x="2507085" y="1773719"/>
                    </a:lnTo>
                    <a:lnTo>
                      <a:pt x="2506766" y="1776262"/>
                    </a:lnTo>
                    <a:lnTo>
                      <a:pt x="2506131" y="1783734"/>
                    </a:lnTo>
                    <a:lnTo>
                      <a:pt x="2506926" y="1785165"/>
                    </a:lnTo>
                    <a:lnTo>
                      <a:pt x="2507561" y="1785483"/>
                    </a:lnTo>
                    <a:lnTo>
                      <a:pt x="2508515" y="1785483"/>
                    </a:lnTo>
                    <a:cubicBezTo>
                      <a:pt x="2508515" y="1785483"/>
                      <a:pt x="2512967" y="1782462"/>
                      <a:pt x="2512967" y="1782462"/>
                    </a:cubicBezTo>
                    <a:lnTo>
                      <a:pt x="2514715" y="1782144"/>
                    </a:lnTo>
                    <a:lnTo>
                      <a:pt x="2515669" y="1782144"/>
                    </a:lnTo>
                    <a:cubicBezTo>
                      <a:pt x="2515669" y="1782144"/>
                      <a:pt x="2516782" y="1782939"/>
                      <a:pt x="2516782" y="1782939"/>
                    </a:cubicBezTo>
                    <a:lnTo>
                      <a:pt x="2517895" y="1784211"/>
                    </a:lnTo>
                    <a:lnTo>
                      <a:pt x="2519167" y="1784688"/>
                    </a:lnTo>
                    <a:lnTo>
                      <a:pt x="2520597" y="1784370"/>
                    </a:lnTo>
                    <a:lnTo>
                      <a:pt x="2521870" y="1783416"/>
                    </a:lnTo>
                    <a:lnTo>
                      <a:pt x="2522982" y="1781986"/>
                    </a:lnTo>
                    <a:lnTo>
                      <a:pt x="2525049" y="1778488"/>
                    </a:lnTo>
                    <a:lnTo>
                      <a:pt x="2527116" y="1772924"/>
                    </a:lnTo>
                    <a:lnTo>
                      <a:pt x="2527116" y="1771652"/>
                    </a:lnTo>
                    <a:cubicBezTo>
                      <a:pt x="2527116" y="1771652"/>
                      <a:pt x="2527116" y="1770380"/>
                      <a:pt x="2527116" y="1770380"/>
                    </a:cubicBezTo>
                    <a:lnTo>
                      <a:pt x="2526480" y="1768313"/>
                    </a:lnTo>
                    <a:lnTo>
                      <a:pt x="2532998" y="1756549"/>
                    </a:lnTo>
                    <a:lnTo>
                      <a:pt x="2533475" y="1754959"/>
                    </a:lnTo>
                    <a:lnTo>
                      <a:pt x="2533952" y="1752098"/>
                    </a:lnTo>
                    <a:lnTo>
                      <a:pt x="2533475" y="1749395"/>
                    </a:lnTo>
                    <a:close/>
                    <a:moveTo>
                      <a:pt x="2493095" y="1748759"/>
                    </a:moveTo>
                    <a:lnTo>
                      <a:pt x="2491982" y="1750190"/>
                    </a:lnTo>
                    <a:lnTo>
                      <a:pt x="2490709" y="1750985"/>
                    </a:lnTo>
                    <a:lnTo>
                      <a:pt x="2490392" y="1751621"/>
                    </a:lnTo>
                    <a:lnTo>
                      <a:pt x="2490392" y="1752575"/>
                    </a:lnTo>
                    <a:cubicBezTo>
                      <a:pt x="2490392" y="1752575"/>
                      <a:pt x="2489438" y="1754164"/>
                      <a:pt x="2489438" y="1754164"/>
                    </a:cubicBezTo>
                    <a:lnTo>
                      <a:pt x="2487689" y="1756390"/>
                    </a:lnTo>
                    <a:lnTo>
                      <a:pt x="2487689" y="1757503"/>
                    </a:lnTo>
                    <a:cubicBezTo>
                      <a:pt x="2487689" y="1757503"/>
                      <a:pt x="2488961" y="1757503"/>
                      <a:pt x="2488961" y="1757503"/>
                    </a:cubicBezTo>
                    <a:lnTo>
                      <a:pt x="2490392" y="1756231"/>
                    </a:lnTo>
                    <a:lnTo>
                      <a:pt x="2492617" y="1751462"/>
                    </a:lnTo>
                    <a:lnTo>
                      <a:pt x="2493254" y="1748759"/>
                    </a:lnTo>
                    <a:close/>
                    <a:moveTo>
                      <a:pt x="1764180" y="1587873"/>
                    </a:moveTo>
                    <a:lnTo>
                      <a:pt x="1766883" y="1588191"/>
                    </a:lnTo>
                    <a:lnTo>
                      <a:pt x="1767996" y="1587873"/>
                    </a:lnTo>
                    <a:lnTo>
                      <a:pt x="1768949" y="1587237"/>
                    </a:lnTo>
                    <a:lnTo>
                      <a:pt x="1769585" y="1586284"/>
                    </a:lnTo>
                    <a:lnTo>
                      <a:pt x="1769903" y="1585012"/>
                    </a:lnTo>
                    <a:lnTo>
                      <a:pt x="1771175" y="1583263"/>
                    </a:lnTo>
                    <a:lnTo>
                      <a:pt x="1771175" y="1582627"/>
                    </a:lnTo>
                    <a:cubicBezTo>
                      <a:pt x="1771175" y="1582627"/>
                      <a:pt x="1769267" y="1582150"/>
                      <a:pt x="1769267" y="1582150"/>
                    </a:cubicBezTo>
                    <a:lnTo>
                      <a:pt x="1760364" y="1585489"/>
                    </a:lnTo>
                    <a:lnTo>
                      <a:pt x="1761636" y="1586760"/>
                    </a:lnTo>
                    <a:lnTo>
                      <a:pt x="1763862" y="1587714"/>
                    </a:lnTo>
                    <a:close/>
                    <a:moveTo>
                      <a:pt x="2190559" y="1745103"/>
                    </a:moveTo>
                    <a:lnTo>
                      <a:pt x="2191831" y="1745103"/>
                    </a:lnTo>
                    <a:cubicBezTo>
                      <a:pt x="2191831" y="1745103"/>
                      <a:pt x="2194375" y="1742718"/>
                      <a:pt x="2194375" y="1742718"/>
                    </a:cubicBezTo>
                    <a:lnTo>
                      <a:pt x="2195170" y="1740015"/>
                    </a:lnTo>
                    <a:lnTo>
                      <a:pt x="2193579" y="1740810"/>
                    </a:lnTo>
                    <a:lnTo>
                      <a:pt x="2192785" y="1740810"/>
                    </a:lnTo>
                    <a:cubicBezTo>
                      <a:pt x="2192785" y="1740810"/>
                      <a:pt x="2190718" y="1740810"/>
                      <a:pt x="2190718" y="1740810"/>
                    </a:cubicBezTo>
                    <a:lnTo>
                      <a:pt x="2190718" y="1743354"/>
                    </a:lnTo>
                    <a:cubicBezTo>
                      <a:pt x="2190718" y="1743354"/>
                      <a:pt x="2190082" y="1744785"/>
                      <a:pt x="2190082" y="1744785"/>
                    </a:cubicBezTo>
                    <a:lnTo>
                      <a:pt x="2190718" y="1744785"/>
                    </a:lnTo>
                    <a:close/>
                    <a:moveTo>
                      <a:pt x="2274500" y="1695183"/>
                    </a:moveTo>
                    <a:lnTo>
                      <a:pt x="2275931" y="1693912"/>
                    </a:lnTo>
                    <a:lnTo>
                      <a:pt x="2274818" y="1691527"/>
                    </a:lnTo>
                    <a:lnTo>
                      <a:pt x="2272433" y="1688506"/>
                    </a:lnTo>
                    <a:lnTo>
                      <a:pt x="2265915" y="1684532"/>
                    </a:lnTo>
                    <a:lnTo>
                      <a:pt x="2263371" y="1683896"/>
                    </a:lnTo>
                    <a:lnTo>
                      <a:pt x="2249064" y="1675788"/>
                    </a:lnTo>
                    <a:lnTo>
                      <a:pt x="2242545" y="1672767"/>
                    </a:lnTo>
                    <a:lnTo>
                      <a:pt x="2235868" y="1670224"/>
                    </a:lnTo>
                    <a:lnTo>
                      <a:pt x="2229986" y="1668634"/>
                    </a:lnTo>
                    <a:lnTo>
                      <a:pt x="2216472" y="1666408"/>
                    </a:lnTo>
                    <a:lnTo>
                      <a:pt x="2205821" y="1663865"/>
                    </a:lnTo>
                    <a:lnTo>
                      <a:pt x="2202641" y="1663865"/>
                    </a:lnTo>
                    <a:cubicBezTo>
                      <a:pt x="2202641" y="1663865"/>
                      <a:pt x="2198985" y="1664501"/>
                      <a:pt x="2198985" y="1664501"/>
                    </a:cubicBezTo>
                    <a:lnTo>
                      <a:pt x="2195805" y="1665932"/>
                    </a:lnTo>
                    <a:lnTo>
                      <a:pt x="2197077" y="1668157"/>
                    </a:lnTo>
                    <a:lnTo>
                      <a:pt x="2212975" y="1674516"/>
                    </a:lnTo>
                    <a:lnTo>
                      <a:pt x="2216155" y="1676583"/>
                    </a:lnTo>
                    <a:lnTo>
                      <a:pt x="2219016" y="1679127"/>
                    </a:lnTo>
                    <a:lnTo>
                      <a:pt x="2220447" y="1681829"/>
                    </a:lnTo>
                    <a:lnTo>
                      <a:pt x="2222196" y="1684055"/>
                    </a:lnTo>
                    <a:lnTo>
                      <a:pt x="2237298" y="1690573"/>
                    </a:lnTo>
                    <a:lnTo>
                      <a:pt x="2244293" y="1692640"/>
                    </a:lnTo>
                    <a:lnTo>
                      <a:pt x="2251448" y="1693753"/>
                    </a:lnTo>
                    <a:lnTo>
                      <a:pt x="2260987" y="1695978"/>
                    </a:lnTo>
                    <a:lnTo>
                      <a:pt x="2273068" y="1695501"/>
                    </a:lnTo>
                    <a:lnTo>
                      <a:pt x="2274659" y="1695025"/>
                    </a:lnTo>
                    <a:close/>
                    <a:moveTo>
                      <a:pt x="2326327" y="1881188"/>
                    </a:moveTo>
                    <a:lnTo>
                      <a:pt x="2321080" y="1880711"/>
                    </a:lnTo>
                    <a:lnTo>
                      <a:pt x="2321080" y="1881188"/>
                    </a:lnTo>
                    <a:cubicBezTo>
                      <a:pt x="2321080" y="1881188"/>
                      <a:pt x="2323306" y="1882301"/>
                      <a:pt x="2323306" y="1882301"/>
                    </a:cubicBezTo>
                    <a:lnTo>
                      <a:pt x="2326645" y="1882301"/>
                    </a:lnTo>
                    <a:cubicBezTo>
                      <a:pt x="2326645" y="1882301"/>
                      <a:pt x="2330460" y="1881188"/>
                      <a:pt x="2330460" y="1881188"/>
                    </a:cubicBezTo>
                    <a:lnTo>
                      <a:pt x="2332209" y="1878962"/>
                    </a:lnTo>
                    <a:lnTo>
                      <a:pt x="2328234" y="1880870"/>
                    </a:lnTo>
                    <a:lnTo>
                      <a:pt x="2326168" y="1881188"/>
                    </a:lnTo>
                    <a:close/>
                    <a:moveTo>
                      <a:pt x="1910281" y="1843669"/>
                    </a:moveTo>
                    <a:lnTo>
                      <a:pt x="1934128" y="1843669"/>
                    </a:lnTo>
                    <a:cubicBezTo>
                      <a:pt x="1934128" y="1843669"/>
                      <a:pt x="1946051" y="1843669"/>
                      <a:pt x="1946051" y="1843669"/>
                    </a:cubicBezTo>
                    <a:lnTo>
                      <a:pt x="1957975" y="1843669"/>
                    </a:lnTo>
                    <a:cubicBezTo>
                      <a:pt x="1957975" y="1843669"/>
                      <a:pt x="1969898" y="1843669"/>
                      <a:pt x="1969898" y="1843669"/>
                    </a:cubicBezTo>
                    <a:lnTo>
                      <a:pt x="1981821" y="1843669"/>
                    </a:lnTo>
                    <a:cubicBezTo>
                      <a:pt x="1981821" y="1843669"/>
                      <a:pt x="1993745" y="1843669"/>
                      <a:pt x="1993745" y="1843669"/>
                    </a:cubicBezTo>
                    <a:lnTo>
                      <a:pt x="1996606" y="1836833"/>
                    </a:lnTo>
                    <a:lnTo>
                      <a:pt x="1999309" y="1833653"/>
                    </a:lnTo>
                    <a:lnTo>
                      <a:pt x="2002965" y="1834766"/>
                    </a:lnTo>
                    <a:lnTo>
                      <a:pt x="2004872" y="1834766"/>
                    </a:lnTo>
                    <a:cubicBezTo>
                      <a:pt x="2004872" y="1834766"/>
                      <a:pt x="2006939" y="1833017"/>
                      <a:pt x="2006939" y="1833017"/>
                    </a:cubicBezTo>
                    <a:lnTo>
                      <a:pt x="2008689" y="1832064"/>
                    </a:lnTo>
                    <a:lnTo>
                      <a:pt x="2009801" y="1832064"/>
                    </a:lnTo>
                    <a:cubicBezTo>
                      <a:pt x="2009801" y="1832064"/>
                      <a:pt x="2010755" y="1833653"/>
                      <a:pt x="2010755" y="1833653"/>
                    </a:cubicBezTo>
                    <a:lnTo>
                      <a:pt x="2011550" y="1834607"/>
                    </a:lnTo>
                    <a:lnTo>
                      <a:pt x="2012504" y="1834289"/>
                    </a:lnTo>
                    <a:lnTo>
                      <a:pt x="2013299" y="1832859"/>
                    </a:lnTo>
                    <a:lnTo>
                      <a:pt x="2013299" y="1830951"/>
                    </a:lnTo>
                    <a:cubicBezTo>
                      <a:pt x="2013299" y="1830951"/>
                      <a:pt x="2014412" y="1829520"/>
                      <a:pt x="2014412" y="1829520"/>
                    </a:cubicBezTo>
                    <a:lnTo>
                      <a:pt x="2015683" y="1829520"/>
                    </a:lnTo>
                    <a:cubicBezTo>
                      <a:pt x="2015683" y="1829520"/>
                      <a:pt x="2016955" y="1829361"/>
                      <a:pt x="2016955" y="1829361"/>
                    </a:cubicBezTo>
                    <a:lnTo>
                      <a:pt x="2017591" y="1828725"/>
                    </a:lnTo>
                    <a:lnTo>
                      <a:pt x="2017591" y="1827771"/>
                    </a:lnTo>
                    <a:cubicBezTo>
                      <a:pt x="2017591" y="1827771"/>
                      <a:pt x="2017114" y="1826181"/>
                      <a:pt x="2017114" y="1826181"/>
                    </a:cubicBezTo>
                    <a:lnTo>
                      <a:pt x="2017114" y="1824274"/>
                    </a:lnTo>
                    <a:cubicBezTo>
                      <a:pt x="2017114" y="1824274"/>
                      <a:pt x="2020294" y="1820935"/>
                      <a:pt x="2020294" y="1820935"/>
                    </a:cubicBezTo>
                    <a:lnTo>
                      <a:pt x="2023950" y="1818709"/>
                    </a:lnTo>
                    <a:lnTo>
                      <a:pt x="2025222" y="1817597"/>
                    </a:lnTo>
                    <a:lnTo>
                      <a:pt x="2025540" y="1815371"/>
                    </a:lnTo>
                    <a:lnTo>
                      <a:pt x="2027606" y="1812986"/>
                    </a:lnTo>
                    <a:lnTo>
                      <a:pt x="2028719" y="1811556"/>
                    </a:lnTo>
                    <a:lnTo>
                      <a:pt x="2029037" y="1810443"/>
                    </a:lnTo>
                    <a:lnTo>
                      <a:pt x="2028561" y="1809012"/>
                    </a:lnTo>
                    <a:lnTo>
                      <a:pt x="2028561" y="1806309"/>
                    </a:lnTo>
                    <a:cubicBezTo>
                      <a:pt x="2028561" y="1806309"/>
                      <a:pt x="2029356" y="1802971"/>
                      <a:pt x="2029356" y="1802971"/>
                    </a:cubicBezTo>
                    <a:lnTo>
                      <a:pt x="2030309" y="1799314"/>
                    </a:lnTo>
                    <a:lnTo>
                      <a:pt x="2032217" y="1795975"/>
                    </a:lnTo>
                    <a:lnTo>
                      <a:pt x="2035397" y="1792478"/>
                    </a:lnTo>
                    <a:lnTo>
                      <a:pt x="2036192" y="1787709"/>
                    </a:lnTo>
                    <a:lnTo>
                      <a:pt x="2037145" y="1782781"/>
                    </a:lnTo>
                    <a:lnTo>
                      <a:pt x="2041120" y="1778011"/>
                    </a:lnTo>
                    <a:lnTo>
                      <a:pt x="2045571" y="1772447"/>
                    </a:lnTo>
                    <a:lnTo>
                      <a:pt x="2048115" y="1769267"/>
                    </a:lnTo>
                    <a:lnTo>
                      <a:pt x="2052725" y="1763544"/>
                    </a:lnTo>
                    <a:lnTo>
                      <a:pt x="2055905" y="1759411"/>
                    </a:lnTo>
                    <a:lnTo>
                      <a:pt x="2057494" y="1757503"/>
                    </a:lnTo>
                    <a:lnTo>
                      <a:pt x="2059244" y="1755277"/>
                    </a:lnTo>
                    <a:lnTo>
                      <a:pt x="2061946" y="1755913"/>
                    </a:lnTo>
                    <a:lnTo>
                      <a:pt x="2064648" y="1756549"/>
                    </a:lnTo>
                    <a:lnTo>
                      <a:pt x="2064172" y="1759728"/>
                    </a:lnTo>
                    <a:lnTo>
                      <a:pt x="2064648" y="1762113"/>
                    </a:lnTo>
                    <a:lnTo>
                      <a:pt x="2065920" y="1763385"/>
                    </a:lnTo>
                    <a:lnTo>
                      <a:pt x="2067828" y="1764339"/>
                    </a:lnTo>
                    <a:lnTo>
                      <a:pt x="2069259" y="1764657"/>
                    </a:lnTo>
                    <a:lnTo>
                      <a:pt x="2071008" y="1764657"/>
                    </a:lnTo>
                    <a:cubicBezTo>
                      <a:pt x="2071008" y="1764657"/>
                      <a:pt x="2075618" y="1762749"/>
                      <a:pt x="2075618" y="1762749"/>
                    </a:cubicBezTo>
                    <a:lnTo>
                      <a:pt x="2081024" y="1761636"/>
                    </a:lnTo>
                    <a:lnTo>
                      <a:pt x="2084044" y="1760523"/>
                    </a:lnTo>
                    <a:lnTo>
                      <a:pt x="2084521" y="1759570"/>
                    </a:lnTo>
                    <a:lnTo>
                      <a:pt x="2085952" y="1759252"/>
                    </a:lnTo>
                    <a:lnTo>
                      <a:pt x="2088178" y="1759570"/>
                    </a:lnTo>
                    <a:lnTo>
                      <a:pt x="2092152" y="1762113"/>
                    </a:lnTo>
                    <a:lnTo>
                      <a:pt x="2096762" y="1765929"/>
                    </a:lnTo>
                    <a:lnTo>
                      <a:pt x="2100418" y="1768949"/>
                    </a:lnTo>
                    <a:lnTo>
                      <a:pt x="2100418" y="1774196"/>
                    </a:lnTo>
                    <a:cubicBezTo>
                      <a:pt x="2100418" y="1774196"/>
                      <a:pt x="2100578" y="1779760"/>
                      <a:pt x="2100578" y="1779760"/>
                    </a:cubicBezTo>
                    <a:lnTo>
                      <a:pt x="2100578" y="1785642"/>
                    </a:lnTo>
                    <a:cubicBezTo>
                      <a:pt x="2100578" y="1785642"/>
                      <a:pt x="2100578" y="1789934"/>
                      <a:pt x="2100578" y="1789934"/>
                    </a:cubicBezTo>
                    <a:lnTo>
                      <a:pt x="2100578" y="1795658"/>
                    </a:lnTo>
                    <a:cubicBezTo>
                      <a:pt x="2100578" y="1795658"/>
                      <a:pt x="2100737" y="1800268"/>
                      <a:pt x="2100737" y="1800268"/>
                    </a:cubicBezTo>
                    <a:lnTo>
                      <a:pt x="2100737" y="1806309"/>
                    </a:lnTo>
                    <a:cubicBezTo>
                      <a:pt x="2100737" y="1806309"/>
                      <a:pt x="2100737" y="1809489"/>
                      <a:pt x="2100737" y="1809489"/>
                    </a:cubicBezTo>
                    <a:lnTo>
                      <a:pt x="2101213" y="1810443"/>
                    </a:lnTo>
                    <a:lnTo>
                      <a:pt x="2100896" y="1811714"/>
                    </a:lnTo>
                    <a:lnTo>
                      <a:pt x="2100896" y="1812350"/>
                    </a:lnTo>
                    <a:cubicBezTo>
                      <a:pt x="2100896" y="1812350"/>
                      <a:pt x="2100896" y="1812827"/>
                      <a:pt x="2100896" y="1812827"/>
                    </a:cubicBezTo>
                    <a:lnTo>
                      <a:pt x="2100896" y="1813463"/>
                    </a:lnTo>
                    <a:cubicBezTo>
                      <a:pt x="2100896" y="1813463"/>
                      <a:pt x="2101055" y="1814417"/>
                      <a:pt x="2101055" y="1814417"/>
                    </a:cubicBezTo>
                    <a:lnTo>
                      <a:pt x="2100578" y="1815212"/>
                    </a:lnTo>
                    <a:lnTo>
                      <a:pt x="2100578" y="1816166"/>
                    </a:lnTo>
                    <a:cubicBezTo>
                      <a:pt x="2100578" y="1816166"/>
                      <a:pt x="2100259" y="1816643"/>
                      <a:pt x="2100259" y="1816643"/>
                    </a:cubicBezTo>
                    <a:lnTo>
                      <a:pt x="2100578" y="1816643"/>
                    </a:lnTo>
                    <a:cubicBezTo>
                      <a:pt x="2100578" y="1816643"/>
                      <a:pt x="2102804" y="1818868"/>
                      <a:pt x="2102804" y="1818868"/>
                    </a:cubicBezTo>
                    <a:lnTo>
                      <a:pt x="2105824" y="1820776"/>
                    </a:lnTo>
                    <a:lnTo>
                      <a:pt x="2107732" y="1820776"/>
                    </a:lnTo>
                    <a:cubicBezTo>
                      <a:pt x="2107732" y="1820776"/>
                      <a:pt x="2109321" y="1819186"/>
                      <a:pt x="2109321" y="1819186"/>
                    </a:cubicBezTo>
                    <a:lnTo>
                      <a:pt x="2109799" y="1820617"/>
                    </a:lnTo>
                    <a:lnTo>
                      <a:pt x="2110116" y="1821889"/>
                    </a:lnTo>
                    <a:lnTo>
                      <a:pt x="2110593" y="1821889"/>
                    </a:lnTo>
                    <a:cubicBezTo>
                      <a:pt x="2110593" y="1821889"/>
                      <a:pt x="2111070" y="1823320"/>
                      <a:pt x="2111070" y="1823320"/>
                    </a:cubicBezTo>
                    <a:lnTo>
                      <a:pt x="2110752" y="1824592"/>
                    </a:lnTo>
                    <a:lnTo>
                      <a:pt x="2109799" y="1825228"/>
                    </a:lnTo>
                    <a:lnTo>
                      <a:pt x="2108845" y="1825705"/>
                    </a:lnTo>
                    <a:lnTo>
                      <a:pt x="2108845" y="1826658"/>
                    </a:lnTo>
                    <a:cubicBezTo>
                      <a:pt x="2108845" y="1826658"/>
                      <a:pt x="2109162" y="1827612"/>
                      <a:pt x="2109162" y="1827612"/>
                    </a:cubicBezTo>
                    <a:lnTo>
                      <a:pt x="2109799" y="1828566"/>
                    </a:lnTo>
                    <a:lnTo>
                      <a:pt x="2110593" y="1830156"/>
                    </a:lnTo>
                    <a:lnTo>
                      <a:pt x="2110275" y="1831428"/>
                    </a:lnTo>
                    <a:lnTo>
                      <a:pt x="2109639" y="1832540"/>
                    </a:lnTo>
                    <a:lnTo>
                      <a:pt x="2109321" y="1833653"/>
                    </a:lnTo>
                    <a:lnTo>
                      <a:pt x="2109958" y="1834607"/>
                    </a:lnTo>
                    <a:lnTo>
                      <a:pt x="2111547" y="1835879"/>
                    </a:lnTo>
                    <a:lnTo>
                      <a:pt x="2112501" y="1837151"/>
                    </a:lnTo>
                    <a:lnTo>
                      <a:pt x="2113932" y="1837787"/>
                    </a:lnTo>
                    <a:lnTo>
                      <a:pt x="2114568" y="1837310"/>
                    </a:lnTo>
                    <a:lnTo>
                      <a:pt x="2115203" y="1836674"/>
                    </a:lnTo>
                    <a:lnTo>
                      <a:pt x="2115840" y="1836197"/>
                    </a:lnTo>
                    <a:lnTo>
                      <a:pt x="2116953" y="1836515"/>
                    </a:lnTo>
                    <a:lnTo>
                      <a:pt x="2118224" y="1836833"/>
                    </a:lnTo>
                    <a:lnTo>
                      <a:pt x="2119496" y="1837310"/>
                    </a:lnTo>
                    <a:lnTo>
                      <a:pt x="2120609" y="1838264"/>
                    </a:lnTo>
                    <a:lnTo>
                      <a:pt x="2123630" y="1837787"/>
                    </a:lnTo>
                    <a:lnTo>
                      <a:pt x="2125219" y="1838264"/>
                    </a:lnTo>
                    <a:lnTo>
                      <a:pt x="2125537" y="1840012"/>
                    </a:lnTo>
                    <a:lnTo>
                      <a:pt x="2126491" y="1841125"/>
                    </a:lnTo>
                    <a:lnTo>
                      <a:pt x="2131260" y="1840489"/>
                    </a:lnTo>
                    <a:lnTo>
                      <a:pt x="2136825" y="1838423"/>
                    </a:lnTo>
                    <a:lnTo>
                      <a:pt x="2138891" y="1840172"/>
                    </a:lnTo>
                    <a:lnTo>
                      <a:pt x="2141435" y="1838900"/>
                    </a:lnTo>
                    <a:lnTo>
                      <a:pt x="2144297" y="1836992"/>
                    </a:lnTo>
                    <a:lnTo>
                      <a:pt x="2147317" y="1835561"/>
                    </a:lnTo>
                    <a:lnTo>
                      <a:pt x="2148430" y="1834448"/>
                    </a:lnTo>
                    <a:lnTo>
                      <a:pt x="2146204" y="1831746"/>
                    </a:lnTo>
                    <a:lnTo>
                      <a:pt x="2148907" y="1830315"/>
                    </a:lnTo>
                    <a:lnTo>
                      <a:pt x="2149543" y="1829361"/>
                    </a:lnTo>
                    <a:lnTo>
                      <a:pt x="2150656" y="1828725"/>
                    </a:lnTo>
                    <a:lnTo>
                      <a:pt x="2149543" y="1830792"/>
                    </a:lnTo>
                    <a:lnTo>
                      <a:pt x="2148271" y="1832382"/>
                    </a:lnTo>
                    <a:lnTo>
                      <a:pt x="2152723" y="1835720"/>
                    </a:lnTo>
                    <a:lnTo>
                      <a:pt x="2154789" y="1835720"/>
                    </a:lnTo>
                    <a:cubicBezTo>
                      <a:pt x="2154789" y="1835720"/>
                      <a:pt x="2164487" y="1831587"/>
                      <a:pt x="2164487" y="1831587"/>
                    </a:cubicBezTo>
                    <a:lnTo>
                      <a:pt x="2171959" y="1826817"/>
                    </a:lnTo>
                    <a:lnTo>
                      <a:pt x="2178477" y="1824274"/>
                    </a:lnTo>
                    <a:lnTo>
                      <a:pt x="2183087" y="1821412"/>
                    </a:lnTo>
                    <a:lnTo>
                      <a:pt x="2186584" y="1820935"/>
                    </a:lnTo>
                    <a:lnTo>
                      <a:pt x="2191831" y="1814735"/>
                    </a:lnTo>
                    <a:lnTo>
                      <a:pt x="2190401" y="1811237"/>
                    </a:lnTo>
                    <a:lnTo>
                      <a:pt x="2190718" y="1810125"/>
                    </a:lnTo>
                    <a:lnTo>
                      <a:pt x="2193421" y="1812986"/>
                    </a:lnTo>
                    <a:lnTo>
                      <a:pt x="2195011" y="1815212"/>
                    </a:lnTo>
                    <a:lnTo>
                      <a:pt x="2197237" y="1814417"/>
                    </a:lnTo>
                    <a:lnTo>
                      <a:pt x="2199780" y="1814099"/>
                    </a:lnTo>
                    <a:lnTo>
                      <a:pt x="2198667" y="1816007"/>
                    </a:lnTo>
                    <a:lnTo>
                      <a:pt x="2197396" y="1816961"/>
                    </a:lnTo>
                    <a:lnTo>
                      <a:pt x="2192785" y="1821571"/>
                    </a:lnTo>
                    <a:lnTo>
                      <a:pt x="2185154" y="1826976"/>
                    </a:lnTo>
                    <a:lnTo>
                      <a:pt x="2182769" y="1830633"/>
                    </a:lnTo>
                    <a:lnTo>
                      <a:pt x="2183882" y="1831428"/>
                    </a:lnTo>
                    <a:lnTo>
                      <a:pt x="2184995" y="1831428"/>
                    </a:lnTo>
                    <a:cubicBezTo>
                      <a:pt x="2184995" y="1831428"/>
                      <a:pt x="2187380" y="1832540"/>
                      <a:pt x="2187380" y="1832540"/>
                    </a:cubicBezTo>
                    <a:lnTo>
                      <a:pt x="2189288" y="1830474"/>
                    </a:lnTo>
                    <a:lnTo>
                      <a:pt x="2191672" y="1829520"/>
                    </a:lnTo>
                    <a:lnTo>
                      <a:pt x="2199303" y="1830315"/>
                    </a:lnTo>
                    <a:lnTo>
                      <a:pt x="2206457" y="1829520"/>
                    </a:lnTo>
                    <a:lnTo>
                      <a:pt x="2211703" y="1830633"/>
                    </a:lnTo>
                    <a:lnTo>
                      <a:pt x="2220129" y="1829997"/>
                    </a:lnTo>
                    <a:lnTo>
                      <a:pt x="2227125" y="1831110"/>
                    </a:lnTo>
                    <a:lnTo>
                      <a:pt x="2224421" y="1832700"/>
                    </a:lnTo>
                    <a:lnTo>
                      <a:pt x="2216155" y="1833017"/>
                    </a:lnTo>
                    <a:lnTo>
                      <a:pt x="2206298" y="1836356"/>
                    </a:lnTo>
                    <a:lnTo>
                      <a:pt x="2203754" y="1838900"/>
                    </a:lnTo>
                    <a:lnTo>
                      <a:pt x="2205185" y="1843351"/>
                    </a:lnTo>
                    <a:lnTo>
                      <a:pt x="2202324" y="1840172"/>
                    </a:lnTo>
                    <a:lnTo>
                      <a:pt x="2198826" y="1839377"/>
                    </a:lnTo>
                    <a:lnTo>
                      <a:pt x="2198508" y="1837628"/>
                    </a:lnTo>
                    <a:lnTo>
                      <a:pt x="2198508" y="1835879"/>
                    </a:lnTo>
                    <a:cubicBezTo>
                      <a:pt x="2198508" y="1835879"/>
                      <a:pt x="2199303" y="1834766"/>
                      <a:pt x="2199303" y="1834766"/>
                    </a:cubicBezTo>
                    <a:lnTo>
                      <a:pt x="2199621" y="1833335"/>
                    </a:lnTo>
                    <a:lnTo>
                      <a:pt x="2196283" y="1832382"/>
                    </a:lnTo>
                    <a:lnTo>
                      <a:pt x="2197396" y="1833494"/>
                    </a:lnTo>
                    <a:lnTo>
                      <a:pt x="2196124" y="1835243"/>
                    </a:lnTo>
                    <a:lnTo>
                      <a:pt x="2187380" y="1837946"/>
                    </a:lnTo>
                    <a:lnTo>
                      <a:pt x="2183087" y="1840012"/>
                    </a:lnTo>
                    <a:lnTo>
                      <a:pt x="2161466" y="1852731"/>
                    </a:lnTo>
                    <a:lnTo>
                      <a:pt x="2160513" y="1853526"/>
                    </a:lnTo>
                    <a:lnTo>
                      <a:pt x="2159400" y="1854956"/>
                    </a:lnTo>
                    <a:lnTo>
                      <a:pt x="2163374" y="1853844"/>
                    </a:lnTo>
                    <a:lnTo>
                      <a:pt x="2165758" y="1852731"/>
                    </a:lnTo>
                    <a:lnTo>
                      <a:pt x="2165282" y="1853685"/>
                    </a:lnTo>
                    <a:lnTo>
                      <a:pt x="2162579" y="1855592"/>
                    </a:lnTo>
                    <a:lnTo>
                      <a:pt x="2160672" y="1856705"/>
                    </a:lnTo>
                    <a:lnTo>
                      <a:pt x="2157968" y="1856705"/>
                    </a:lnTo>
                    <a:cubicBezTo>
                      <a:pt x="2157968" y="1856705"/>
                      <a:pt x="2153994" y="1857977"/>
                      <a:pt x="2153994" y="1857977"/>
                    </a:cubicBezTo>
                    <a:lnTo>
                      <a:pt x="2150973" y="1859885"/>
                    </a:lnTo>
                    <a:lnTo>
                      <a:pt x="2149066" y="1861952"/>
                    </a:lnTo>
                    <a:lnTo>
                      <a:pt x="2148112" y="1863223"/>
                    </a:lnTo>
                    <a:lnTo>
                      <a:pt x="2147476" y="1864336"/>
                    </a:lnTo>
                    <a:lnTo>
                      <a:pt x="2153358" y="1859408"/>
                    </a:lnTo>
                    <a:lnTo>
                      <a:pt x="2155425" y="1859408"/>
                    </a:lnTo>
                    <a:cubicBezTo>
                      <a:pt x="2155425" y="1859408"/>
                      <a:pt x="2148748" y="1866721"/>
                      <a:pt x="2148748" y="1866721"/>
                    </a:cubicBezTo>
                    <a:lnTo>
                      <a:pt x="2146045" y="1874511"/>
                    </a:lnTo>
                    <a:lnTo>
                      <a:pt x="2146045" y="1876736"/>
                    </a:lnTo>
                    <a:cubicBezTo>
                      <a:pt x="2146045" y="1876736"/>
                      <a:pt x="2147953" y="1886116"/>
                      <a:pt x="2147953" y="1886116"/>
                    </a:cubicBezTo>
                    <a:lnTo>
                      <a:pt x="2150497" y="1888660"/>
                    </a:lnTo>
                    <a:lnTo>
                      <a:pt x="2151451" y="1887388"/>
                    </a:lnTo>
                    <a:lnTo>
                      <a:pt x="2152086" y="1886116"/>
                    </a:lnTo>
                    <a:lnTo>
                      <a:pt x="2154789" y="1886752"/>
                    </a:lnTo>
                    <a:lnTo>
                      <a:pt x="2156220" y="1888819"/>
                    </a:lnTo>
                    <a:lnTo>
                      <a:pt x="2159081" y="1894860"/>
                    </a:lnTo>
                    <a:lnTo>
                      <a:pt x="2161307" y="1895814"/>
                    </a:lnTo>
                    <a:lnTo>
                      <a:pt x="2164169" y="1895178"/>
                    </a:lnTo>
                    <a:lnTo>
                      <a:pt x="2166554" y="1896450"/>
                    </a:lnTo>
                    <a:lnTo>
                      <a:pt x="2167508" y="1896450"/>
                    </a:lnTo>
                    <a:cubicBezTo>
                      <a:pt x="2167508" y="1896450"/>
                      <a:pt x="2168143" y="1894860"/>
                      <a:pt x="2168143" y="1894860"/>
                    </a:cubicBezTo>
                    <a:lnTo>
                      <a:pt x="2169415" y="1894860"/>
                    </a:lnTo>
                    <a:cubicBezTo>
                      <a:pt x="2169415" y="1894860"/>
                      <a:pt x="2170687" y="1895337"/>
                      <a:pt x="2170687" y="1895337"/>
                    </a:cubicBezTo>
                    <a:lnTo>
                      <a:pt x="2171164" y="1891203"/>
                    </a:lnTo>
                    <a:lnTo>
                      <a:pt x="2173866" y="1889137"/>
                    </a:lnTo>
                    <a:lnTo>
                      <a:pt x="2175616" y="1889137"/>
                    </a:lnTo>
                    <a:cubicBezTo>
                      <a:pt x="2175616" y="1889137"/>
                      <a:pt x="2178000" y="1889137"/>
                      <a:pt x="2178000" y="1889137"/>
                    </a:cubicBezTo>
                    <a:lnTo>
                      <a:pt x="2184518" y="1884208"/>
                    </a:lnTo>
                    <a:lnTo>
                      <a:pt x="2185630" y="1881983"/>
                    </a:lnTo>
                    <a:lnTo>
                      <a:pt x="2189447" y="1878803"/>
                    </a:lnTo>
                    <a:lnTo>
                      <a:pt x="2192626" y="1874511"/>
                    </a:lnTo>
                    <a:lnTo>
                      <a:pt x="2195805" y="1872921"/>
                    </a:lnTo>
                    <a:lnTo>
                      <a:pt x="2198350" y="1868787"/>
                    </a:lnTo>
                    <a:lnTo>
                      <a:pt x="2199621" y="1869264"/>
                    </a:lnTo>
                    <a:lnTo>
                      <a:pt x="2201370" y="1867834"/>
                    </a:lnTo>
                    <a:lnTo>
                      <a:pt x="2200257" y="1864972"/>
                    </a:lnTo>
                    <a:lnTo>
                      <a:pt x="2199462" y="1863859"/>
                    </a:lnTo>
                    <a:lnTo>
                      <a:pt x="2200893" y="1860203"/>
                    </a:lnTo>
                    <a:lnTo>
                      <a:pt x="2204391" y="1858931"/>
                    </a:lnTo>
                    <a:lnTo>
                      <a:pt x="2206298" y="1862428"/>
                    </a:lnTo>
                    <a:lnTo>
                      <a:pt x="2207888" y="1860362"/>
                    </a:lnTo>
                    <a:lnTo>
                      <a:pt x="2207888" y="1858931"/>
                    </a:lnTo>
                    <a:cubicBezTo>
                      <a:pt x="2207888" y="1858931"/>
                      <a:pt x="2209160" y="1856864"/>
                      <a:pt x="2209160" y="1856864"/>
                    </a:cubicBezTo>
                    <a:lnTo>
                      <a:pt x="2211386" y="1858295"/>
                    </a:lnTo>
                    <a:lnTo>
                      <a:pt x="2212340" y="1860362"/>
                    </a:lnTo>
                    <a:lnTo>
                      <a:pt x="2214405" y="1861634"/>
                    </a:lnTo>
                    <a:lnTo>
                      <a:pt x="2216155" y="1862428"/>
                    </a:lnTo>
                    <a:lnTo>
                      <a:pt x="2220447" y="1862428"/>
                    </a:lnTo>
                    <a:cubicBezTo>
                      <a:pt x="2220447" y="1862428"/>
                      <a:pt x="2221719" y="1861475"/>
                      <a:pt x="2221719" y="1861475"/>
                    </a:cubicBezTo>
                    <a:lnTo>
                      <a:pt x="2222354" y="1860521"/>
                    </a:lnTo>
                    <a:lnTo>
                      <a:pt x="2222037" y="1858136"/>
                    </a:lnTo>
                    <a:lnTo>
                      <a:pt x="2220765" y="1855592"/>
                    </a:lnTo>
                    <a:lnTo>
                      <a:pt x="2222514" y="1856546"/>
                    </a:lnTo>
                    <a:lnTo>
                      <a:pt x="2225058" y="1857023"/>
                    </a:lnTo>
                    <a:lnTo>
                      <a:pt x="2227284" y="1856546"/>
                    </a:lnTo>
                    <a:lnTo>
                      <a:pt x="2229349" y="1856864"/>
                    </a:lnTo>
                    <a:lnTo>
                      <a:pt x="2233642" y="1854480"/>
                    </a:lnTo>
                    <a:lnTo>
                      <a:pt x="2235550" y="1854480"/>
                    </a:lnTo>
                    <a:cubicBezTo>
                      <a:pt x="2235550" y="1854480"/>
                      <a:pt x="2237140" y="1854480"/>
                      <a:pt x="2237140" y="1854480"/>
                    </a:cubicBezTo>
                    <a:lnTo>
                      <a:pt x="2244771" y="1851936"/>
                    </a:lnTo>
                    <a:lnTo>
                      <a:pt x="2252084" y="1849869"/>
                    </a:lnTo>
                    <a:lnTo>
                      <a:pt x="2259237" y="1846531"/>
                    </a:lnTo>
                    <a:lnTo>
                      <a:pt x="2266073" y="1844464"/>
                    </a:lnTo>
                    <a:lnTo>
                      <a:pt x="2272751" y="1841284"/>
                    </a:lnTo>
                    <a:lnTo>
                      <a:pt x="2274818" y="1840966"/>
                    </a:lnTo>
                    <a:lnTo>
                      <a:pt x="2276885" y="1839694"/>
                    </a:lnTo>
                    <a:lnTo>
                      <a:pt x="2279110" y="1838900"/>
                    </a:lnTo>
                    <a:lnTo>
                      <a:pt x="2281176" y="1838900"/>
                    </a:lnTo>
                    <a:cubicBezTo>
                      <a:pt x="2281176" y="1838900"/>
                      <a:pt x="2284356" y="1837787"/>
                      <a:pt x="2284356" y="1837787"/>
                    </a:cubicBezTo>
                    <a:lnTo>
                      <a:pt x="2287377" y="1836038"/>
                    </a:lnTo>
                    <a:lnTo>
                      <a:pt x="2290716" y="1835243"/>
                    </a:lnTo>
                    <a:lnTo>
                      <a:pt x="2292623" y="1836038"/>
                    </a:lnTo>
                    <a:lnTo>
                      <a:pt x="2293577" y="1835402"/>
                    </a:lnTo>
                    <a:lnTo>
                      <a:pt x="2294690" y="1833971"/>
                    </a:lnTo>
                    <a:lnTo>
                      <a:pt x="2293577" y="1832540"/>
                    </a:lnTo>
                    <a:lnTo>
                      <a:pt x="2292623" y="1831905"/>
                    </a:lnTo>
                    <a:lnTo>
                      <a:pt x="2282449" y="1831269"/>
                    </a:lnTo>
                    <a:lnTo>
                      <a:pt x="2284834" y="1829679"/>
                    </a:lnTo>
                    <a:lnTo>
                      <a:pt x="2287536" y="1828566"/>
                    </a:lnTo>
                    <a:lnTo>
                      <a:pt x="2287536" y="1827294"/>
                    </a:lnTo>
                    <a:cubicBezTo>
                      <a:pt x="2287536" y="1827294"/>
                      <a:pt x="2285628" y="1823797"/>
                      <a:pt x="2285628" y="1823797"/>
                    </a:cubicBezTo>
                    <a:lnTo>
                      <a:pt x="2283402" y="1821094"/>
                    </a:lnTo>
                    <a:lnTo>
                      <a:pt x="2281495" y="1819663"/>
                    </a:lnTo>
                    <a:lnTo>
                      <a:pt x="2276726" y="1821253"/>
                    </a:lnTo>
                    <a:lnTo>
                      <a:pt x="2273228" y="1820776"/>
                    </a:lnTo>
                    <a:lnTo>
                      <a:pt x="2270366" y="1818709"/>
                    </a:lnTo>
                    <a:lnTo>
                      <a:pt x="2269412" y="1815689"/>
                    </a:lnTo>
                    <a:lnTo>
                      <a:pt x="2269094" y="1813781"/>
                    </a:lnTo>
                    <a:lnTo>
                      <a:pt x="2268140" y="1813145"/>
                    </a:lnTo>
                    <a:lnTo>
                      <a:pt x="2260669" y="1818074"/>
                    </a:lnTo>
                    <a:lnTo>
                      <a:pt x="2254787" y="1820458"/>
                    </a:lnTo>
                    <a:lnTo>
                      <a:pt x="2253992" y="1821253"/>
                    </a:lnTo>
                    <a:lnTo>
                      <a:pt x="2253038" y="1821889"/>
                    </a:lnTo>
                    <a:lnTo>
                      <a:pt x="2250017" y="1820458"/>
                    </a:lnTo>
                    <a:lnTo>
                      <a:pt x="2245247" y="1820935"/>
                    </a:lnTo>
                    <a:lnTo>
                      <a:pt x="2246201" y="1819663"/>
                    </a:lnTo>
                    <a:lnTo>
                      <a:pt x="2246678" y="1817756"/>
                    </a:lnTo>
                    <a:lnTo>
                      <a:pt x="2240637" y="1816484"/>
                    </a:lnTo>
                    <a:lnTo>
                      <a:pt x="2234914" y="1816484"/>
                    </a:lnTo>
                    <a:cubicBezTo>
                      <a:pt x="2234914" y="1816484"/>
                      <a:pt x="2231735" y="1817120"/>
                      <a:pt x="2231735" y="1817120"/>
                    </a:cubicBezTo>
                    <a:lnTo>
                      <a:pt x="2229509" y="1817120"/>
                    </a:lnTo>
                    <a:cubicBezTo>
                      <a:pt x="2229509" y="1817120"/>
                      <a:pt x="2228873" y="1816325"/>
                      <a:pt x="2228873" y="1816325"/>
                    </a:cubicBezTo>
                    <a:lnTo>
                      <a:pt x="2227601" y="1815212"/>
                    </a:lnTo>
                    <a:lnTo>
                      <a:pt x="2223309" y="1812986"/>
                    </a:lnTo>
                    <a:lnTo>
                      <a:pt x="2221560" y="1812986"/>
                    </a:lnTo>
                    <a:cubicBezTo>
                      <a:pt x="2221560" y="1812986"/>
                      <a:pt x="2217744" y="1813622"/>
                      <a:pt x="2217744" y="1813622"/>
                    </a:cubicBezTo>
                    <a:lnTo>
                      <a:pt x="2212816" y="1809966"/>
                    </a:lnTo>
                    <a:lnTo>
                      <a:pt x="2207570" y="1807740"/>
                    </a:lnTo>
                    <a:lnTo>
                      <a:pt x="2214088" y="1804719"/>
                    </a:lnTo>
                    <a:lnTo>
                      <a:pt x="2212975" y="1803289"/>
                    </a:lnTo>
                    <a:lnTo>
                      <a:pt x="2211703" y="1802653"/>
                    </a:lnTo>
                    <a:lnTo>
                      <a:pt x="2205185" y="1801699"/>
                    </a:lnTo>
                    <a:lnTo>
                      <a:pt x="2203278" y="1800745"/>
                    </a:lnTo>
                    <a:lnTo>
                      <a:pt x="2193739" y="1799950"/>
                    </a:lnTo>
                    <a:lnTo>
                      <a:pt x="2193262" y="1797406"/>
                    </a:lnTo>
                    <a:lnTo>
                      <a:pt x="2190718" y="1795817"/>
                    </a:lnTo>
                    <a:lnTo>
                      <a:pt x="2190718" y="1793273"/>
                    </a:lnTo>
                    <a:cubicBezTo>
                      <a:pt x="2190718" y="1793273"/>
                      <a:pt x="2189447" y="1790093"/>
                      <a:pt x="2189447" y="1790093"/>
                    </a:cubicBezTo>
                    <a:lnTo>
                      <a:pt x="2188334" y="1784370"/>
                    </a:lnTo>
                    <a:lnTo>
                      <a:pt x="2185790" y="1783416"/>
                    </a:lnTo>
                    <a:lnTo>
                      <a:pt x="2183882" y="1778965"/>
                    </a:lnTo>
                    <a:lnTo>
                      <a:pt x="2183246" y="1776580"/>
                    </a:lnTo>
                    <a:lnTo>
                      <a:pt x="2184359" y="1774037"/>
                    </a:lnTo>
                    <a:lnTo>
                      <a:pt x="2185313" y="1770380"/>
                    </a:lnTo>
                    <a:lnTo>
                      <a:pt x="2182133" y="1769426"/>
                    </a:lnTo>
                    <a:lnTo>
                      <a:pt x="2179272" y="1769426"/>
                    </a:lnTo>
                    <a:cubicBezTo>
                      <a:pt x="2179272" y="1769426"/>
                      <a:pt x="2174979" y="1770698"/>
                      <a:pt x="2174979" y="1770698"/>
                    </a:cubicBezTo>
                    <a:lnTo>
                      <a:pt x="2173072" y="1770062"/>
                    </a:lnTo>
                    <a:lnTo>
                      <a:pt x="2171323" y="1768949"/>
                    </a:lnTo>
                    <a:lnTo>
                      <a:pt x="2178000" y="1764180"/>
                    </a:lnTo>
                    <a:lnTo>
                      <a:pt x="2182928" y="1759252"/>
                    </a:lnTo>
                    <a:lnTo>
                      <a:pt x="2184677" y="1751939"/>
                    </a:lnTo>
                    <a:lnTo>
                      <a:pt x="2187221" y="1748123"/>
                    </a:lnTo>
                    <a:lnTo>
                      <a:pt x="2188969" y="1746215"/>
                    </a:lnTo>
                    <a:lnTo>
                      <a:pt x="2184041" y="1743513"/>
                    </a:lnTo>
                    <a:lnTo>
                      <a:pt x="2179113" y="1743513"/>
                    </a:lnTo>
                    <a:cubicBezTo>
                      <a:pt x="2179113" y="1743513"/>
                      <a:pt x="2180385" y="1741764"/>
                      <a:pt x="2180385" y="1741764"/>
                    </a:cubicBezTo>
                    <a:lnTo>
                      <a:pt x="2173866" y="1743036"/>
                    </a:lnTo>
                    <a:lnTo>
                      <a:pt x="2170528" y="1744626"/>
                    </a:lnTo>
                    <a:lnTo>
                      <a:pt x="2166554" y="1747646"/>
                    </a:lnTo>
                    <a:lnTo>
                      <a:pt x="2163056" y="1748282"/>
                    </a:lnTo>
                    <a:lnTo>
                      <a:pt x="2161307" y="1747328"/>
                    </a:lnTo>
                    <a:lnTo>
                      <a:pt x="2158763" y="1741287"/>
                    </a:lnTo>
                    <a:lnTo>
                      <a:pt x="2156061" y="1739379"/>
                    </a:lnTo>
                    <a:lnTo>
                      <a:pt x="2145728" y="1736518"/>
                    </a:lnTo>
                    <a:lnTo>
                      <a:pt x="2141435" y="1733815"/>
                    </a:lnTo>
                    <a:lnTo>
                      <a:pt x="2139527" y="1733815"/>
                    </a:lnTo>
                    <a:cubicBezTo>
                      <a:pt x="2139527" y="1733815"/>
                      <a:pt x="2133645" y="1735564"/>
                      <a:pt x="2133645" y="1735564"/>
                    </a:cubicBezTo>
                    <a:lnTo>
                      <a:pt x="2131579" y="1735087"/>
                    </a:lnTo>
                    <a:lnTo>
                      <a:pt x="2138891" y="1731590"/>
                    </a:lnTo>
                    <a:lnTo>
                      <a:pt x="2142548" y="1732384"/>
                    </a:lnTo>
                    <a:lnTo>
                      <a:pt x="2144774" y="1731748"/>
                    </a:lnTo>
                    <a:lnTo>
                      <a:pt x="2149543" y="1732225"/>
                    </a:lnTo>
                    <a:lnTo>
                      <a:pt x="2151610" y="1730636"/>
                    </a:lnTo>
                    <a:lnTo>
                      <a:pt x="2153994" y="1729046"/>
                    </a:lnTo>
                    <a:lnTo>
                      <a:pt x="2158922" y="1731907"/>
                    </a:lnTo>
                    <a:lnTo>
                      <a:pt x="2166871" y="1734769"/>
                    </a:lnTo>
                    <a:lnTo>
                      <a:pt x="2170210" y="1735564"/>
                    </a:lnTo>
                    <a:lnTo>
                      <a:pt x="2173072" y="1735246"/>
                    </a:lnTo>
                    <a:lnTo>
                      <a:pt x="2179431" y="1732066"/>
                    </a:lnTo>
                    <a:lnTo>
                      <a:pt x="2181656" y="1730159"/>
                    </a:lnTo>
                    <a:lnTo>
                      <a:pt x="2185630" y="1728887"/>
                    </a:lnTo>
                    <a:lnTo>
                      <a:pt x="2187221" y="1727774"/>
                    </a:lnTo>
                    <a:lnTo>
                      <a:pt x="2188969" y="1724753"/>
                    </a:lnTo>
                    <a:lnTo>
                      <a:pt x="2191036" y="1722846"/>
                    </a:lnTo>
                    <a:lnTo>
                      <a:pt x="2199144" y="1720620"/>
                    </a:lnTo>
                    <a:lnTo>
                      <a:pt x="2201847" y="1716010"/>
                    </a:lnTo>
                    <a:lnTo>
                      <a:pt x="2201847" y="1710763"/>
                    </a:lnTo>
                    <a:cubicBezTo>
                      <a:pt x="2201847" y="1710763"/>
                      <a:pt x="2197237" y="1706630"/>
                      <a:pt x="2197237" y="1706630"/>
                    </a:cubicBezTo>
                    <a:lnTo>
                      <a:pt x="2194375" y="1705199"/>
                    </a:lnTo>
                    <a:lnTo>
                      <a:pt x="2198508" y="1705199"/>
                    </a:lnTo>
                    <a:cubicBezTo>
                      <a:pt x="2198508" y="1705199"/>
                      <a:pt x="2203119" y="1706471"/>
                      <a:pt x="2203119" y="1706471"/>
                    </a:cubicBezTo>
                    <a:lnTo>
                      <a:pt x="2203119" y="1703927"/>
                    </a:lnTo>
                    <a:cubicBezTo>
                      <a:pt x="2203119" y="1703927"/>
                      <a:pt x="2201528" y="1702178"/>
                      <a:pt x="2201528" y="1702178"/>
                    </a:cubicBezTo>
                    <a:lnTo>
                      <a:pt x="2192785" y="1695343"/>
                    </a:lnTo>
                    <a:lnTo>
                      <a:pt x="2184995" y="1692163"/>
                    </a:lnTo>
                    <a:lnTo>
                      <a:pt x="2168938" y="1689619"/>
                    </a:lnTo>
                    <a:lnTo>
                      <a:pt x="2165282" y="1689619"/>
                    </a:lnTo>
                    <a:cubicBezTo>
                      <a:pt x="2165282" y="1689619"/>
                      <a:pt x="2154948" y="1690891"/>
                      <a:pt x="2154948" y="1690891"/>
                    </a:cubicBezTo>
                    <a:lnTo>
                      <a:pt x="2146523" y="1691368"/>
                    </a:lnTo>
                    <a:lnTo>
                      <a:pt x="2134440" y="1694548"/>
                    </a:lnTo>
                    <a:lnTo>
                      <a:pt x="2119496" y="1700589"/>
                    </a:lnTo>
                    <a:lnTo>
                      <a:pt x="2106778" y="1704563"/>
                    </a:lnTo>
                    <a:lnTo>
                      <a:pt x="2097398" y="1709174"/>
                    </a:lnTo>
                    <a:lnTo>
                      <a:pt x="2087382" y="1712989"/>
                    </a:lnTo>
                    <a:lnTo>
                      <a:pt x="2081818" y="1716169"/>
                    </a:lnTo>
                    <a:lnTo>
                      <a:pt x="2078320" y="1719348"/>
                    </a:lnTo>
                    <a:lnTo>
                      <a:pt x="2072756" y="1722369"/>
                    </a:lnTo>
                    <a:lnTo>
                      <a:pt x="2070690" y="1722687"/>
                    </a:lnTo>
                    <a:lnTo>
                      <a:pt x="2065761" y="1726025"/>
                    </a:lnTo>
                    <a:lnTo>
                      <a:pt x="2056540" y="1734451"/>
                    </a:lnTo>
                    <a:lnTo>
                      <a:pt x="2051771" y="1737313"/>
                    </a:lnTo>
                    <a:lnTo>
                      <a:pt x="2048591" y="1742559"/>
                    </a:lnTo>
                    <a:lnTo>
                      <a:pt x="2042233" y="1749872"/>
                    </a:lnTo>
                    <a:lnTo>
                      <a:pt x="2036032" y="1755436"/>
                    </a:lnTo>
                    <a:lnTo>
                      <a:pt x="2034601" y="1758775"/>
                    </a:lnTo>
                    <a:lnTo>
                      <a:pt x="2030309" y="1761954"/>
                    </a:lnTo>
                    <a:lnTo>
                      <a:pt x="2025381" y="1768154"/>
                    </a:lnTo>
                    <a:lnTo>
                      <a:pt x="2021566" y="1771175"/>
                    </a:lnTo>
                    <a:lnTo>
                      <a:pt x="2007893" y="1777693"/>
                    </a:lnTo>
                    <a:lnTo>
                      <a:pt x="2003283" y="1778965"/>
                    </a:lnTo>
                    <a:lnTo>
                      <a:pt x="2000103" y="1781191"/>
                    </a:lnTo>
                    <a:lnTo>
                      <a:pt x="1995016" y="1782462"/>
                    </a:lnTo>
                    <a:lnTo>
                      <a:pt x="1988339" y="1784847"/>
                    </a:lnTo>
                    <a:lnTo>
                      <a:pt x="1981821" y="1785642"/>
                    </a:lnTo>
                    <a:lnTo>
                      <a:pt x="1975780" y="1788504"/>
                    </a:lnTo>
                    <a:lnTo>
                      <a:pt x="1973554" y="1789934"/>
                    </a:lnTo>
                    <a:lnTo>
                      <a:pt x="1971964" y="1792478"/>
                    </a:lnTo>
                    <a:lnTo>
                      <a:pt x="1968308" y="1793750"/>
                    </a:lnTo>
                    <a:lnTo>
                      <a:pt x="1964651" y="1795658"/>
                    </a:lnTo>
                    <a:lnTo>
                      <a:pt x="1957816" y="1801858"/>
                    </a:lnTo>
                    <a:lnTo>
                      <a:pt x="1950502" y="1804719"/>
                    </a:lnTo>
                    <a:lnTo>
                      <a:pt x="1945574" y="1808058"/>
                    </a:lnTo>
                    <a:lnTo>
                      <a:pt x="1942872" y="1813304"/>
                    </a:lnTo>
                    <a:lnTo>
                      <a:pt x="1939533" y="1817120"/>
                    </a:lnTo>
                    <a:lnTo>
                      <a:pt x="1936830" y="1821571"/>
                    </a:lnTo>
                    <a:lnTo>
                      <a:pt x="1936353" y="1823161"/>
                    </a:lnTo>
                    <a:lnTo>
                      <a:pt x="1935399" y="1827771"/>
                    </a:lnTo>
                    <a:lnTo>
                      <a:pt x="1934286" y="1829043"/>
                    </a:lnTo>
                    <a:lnTo>
                      <a:pt x="1928404" y="1830156"/>
                    </a:lnTo>
                    <a:lnTo>
                      <a:pt x="1920296" y="1835561"/>
                    </a:lnTo>
                    <a:lnTo>
                      <a:pt x="1913937" y="1837469"/>
                    </a:lnTo>
                    <a:lnTo>
                      <a:pt x="1905353" y="1842715"/>
                    </a:lnTo>
                    <a:lnTo>
                      <a:pt x="1901219" y="1843987"/>
                    </a:lnTo>
                    <a:lnTo>
                      <a:pt x="1902491" y="1843987"/>
                    </a:lnTo>
                    <a:cubicBezTo>
                      <a:pt x="1902491" y="1843987"/>
                      <a:pt x="1909168" y="1843987"/>
                      <a:pt x="1909168" y="1843987"/>
                    </a:cubicBezTo>
                    <a:close/>
                    <a:moveTo>
                      <a:pt x="2257966" y="1798201"/>
                    </a:moveTo>
                    <a:lnTo>
                      <a:pt x="2262258" y="1795499"/>
                    </a:lnTo>
                    <a:lnTo>
                      <a:pt x="2266551" y="1793114"/>
                    </a:lnTo>
                    <a:lnTo>
                      <a:pt x="2266073" y="1792319"/>
                    </a:lnTo>
                    <a:lnTo>
                      <a:pt x="2265120" y="1791524"/>
                    </a:lnTo>
                    <a:lnTo>
                      <a:pt x="2262576" y="1790729"/>
                    </a:lnTo>
                    <a:lnTo>
                      <a:pt x="2255105" y="1791047"/>
                    </a:lnTo>
                    <a:lnTo>
                      <a:pt x="2247632" y="1791683"/>
                    </a:lnTo>
                    <a:lnTo>
                      <a:pt x="2246838" y="1792001"/>
                    </a:lnTo>
                    <a:lnTo>
                      <a:pt x="2239524" y="1792796"/>
                    </a:lnTo>
                    <a:lnTo>
                      <a:pt x="2234755" y="1792796"/>
                    </a:lnTo>
                    <a:cubicBezTo>
                      <a:pt x="2234755" y="1792796"/>
                      <a:pt x="2230303" y="1791683"/>
                      <a:pt x="2230303" y="1791683"/>
                    </a:cubicBezTo>
                    <a:lnTo>
                      <a:pt x="2227919" y="1789934"/>
                    </a:lnTo>
                    <a:lnTo>
                      <a:pt x="2226647" y="1789934"/>
                    </a:lnTo>
                    <a:cubicBezTo>
                      <a:pt x="2226647" y="1789934"/>
                      <a:pt x="2225375" y="1789934"/>
                      <a:pt x="2225375" y="1789934"/>
                    </a:cubicBezTo>
                    <a:lnTo>
                      <a:pt x="2223150" y="1788663"/>
                    </a:lnTo>
                    <a:lnTo>
                      <a:pt x="2218857" y="1787868"/>
                    </a:lnTo>
                    <a:lnTo>
                      <a:pt x="2217268" y="1790729"/>
                    </a:lnTo>
                    <a:lnTo>
                      <a:pt x="2215837" y="1791683"/>
                    </a:lnTo>
                    <a:lnTo>
                      <a:pt x="2215042" y="1791206"/>
                    </a:lnTo>
                    <a:lnTo>
                      <a:pt x="2214405" y="1790252"/>
                    </a:lnTo>
                    <a:lnTo>
                      <a:pt x="2212340" y="1789775"/>
                    </a:lnTo>
                    <a:lnTo>
                      <a:pt x="2213134" y="1788663"/>
                    </a:lnTo>
                    <a:lnTo>
                      <a:pt x="2213452" y="1787391"/>
                    </a:lnTo>
                    <a:lnTo>
                      <a:pt x="2212975" y="1786119"/>
                    </a:lnTo>
                    <a:lnTo>
                      <a:pt x="2212340" y="1785006"/>
                    </a:lnTo>
                    <a:lnTo>
                      <a:pt x="2207093" y="1780078"/>
                    </a:lnTo>
                    <a:lnTo>
                      <a:pt x="2210114" y="1775149"/>
                    </a:lnTo>
                    <a:lnTo>
                      <a:pt x="2209636" y="1772606"/>
                    </a:lnTo>
                    <a:lnTo>
                      <a:pt x="2209636" y="1769744"/>
                    </a:lnTo>
                    <a:cubicBezTo>
                      <a:pt x="2209636" y="1769744"/>
                      <a:pt x="2205026" y="1773560"/>
                      <a:pt x="2205026" y="1773560"/>
                    </a:cubicBezTo>
                    <a:lnTo>
                      <a:pt x="2203119" y="1775467"/>
                    </a:lnTo>
                    <a:lnTo>
                      <a:pt x="2201528" y="1777852"/>
                    </a:lnTo>
                    <a:lnTo>
                      <a:pt x="2199462" y="1780237"/>
                    </a:lnTo>
                    <a:lnTo>
                      <a:pt x="2198031" y="1783098"/>
                    </a:lnTo>
                    <a:lnTo>
                      <a:pt x="2198508" y="1784847"/>
                    </a:lnTo>
                    <a:lnTo>
                      <a:pt x="2202960" y="1785165"/>
                    </a:lnTo>
                    <a:lnTo>
                      <a:pt x="2205821" y="1786278"/>
                    </a:lnTo>
                    <a:lnTo>
                      <a:pt x="2206616" y="1787709"/>
                    </a:lnTo>
                    <a:lnTo>
                      <a:pt x="2206616" y="1792637"/>
                    </a:lnTo>
                    <a:cubicBezTo>
                      <a:pt x="2206616" y="1792637"/>
                      <a:pt x="2209160" y="1793432"/>
                      <a:pt x="2209160" y="1793432"/>
                    </a:cubicBezTo>
                    <a:lnTo>
                      <a:pt x="2213770" y="1793432"/>
                    </a:lnTo>
                    <a:cubicBezTo>
                      <a:pt x="2213770" y="1793432"/>
                      <a:pt x="2216631" y="1793750"/>
                      <a:pt x="2216631" y="1793750"/>
                    </a:cubicBezTo>
                    <a:lnTo>
                      <a:pt x="2216631" y="1794227"/>
                    </a:lnTo>
                    <a:cubicBezTo>
                      <a:pt x="2216631" y="1794227"/>
                      <a:pt x="2216631" y="1794704"/>
                      <a:pt x="2216631" y="1794704"/>
                    </a:cubicBezTo>
                    <a:lnTo>
                      <a:pt x="2215518" y="1794704"/>
                    </a:lnTo>
                    <a:cubicBezTo>
                      <a:pt x="2215518" y="1794704"/>
                      <a:pt x="2217426" y="1797565"/>
                      <a:pt x="2217426" y="1797565"/>
                    </a:cubicBezTo>
                    <a:lnTo>
                      <a:pt x="2219970" y="1799632"/>
                    </a:lnTo>
                    <a:lnTo>
                      <a:pt x="2222037" y="1800427"/>
                    </a:lnTo>
                    <a:lnTo>
                      <a:pt x="2230462" y="1802494"/>
                    </a:lnTo>
                    <a:lnTo>
                      <a:pt x="2232212" y="1802494"/>
                    </a:lnTo>
                    <a:cubicBezTo>
                      <a:pt x="2232212" y="1802494"/>
                      <a:pt x="2233960" y="1801222"/>
                      <a:pt x="2233960" y="1801222"/>
                    </a:cubicBezTo>
                    <a:lnTo>
                      <a:pt x="2230622" y="1800745"/>
                    </a:lnTo>
                    <a:lnTo>
                      <a:pt x="2232847" y="1799473"/>
                    </a:lnTo>
                    <a:lnTo>
                      <a:pt x="2235073" y="1798837"/>
                    </a:lnTo>
                    <a:lnTo>
                      <a:pt x="2236822" y="1797247"/>
                    </a:lnTo>
                    <a:lnTo>
                      <a:pt x="2239048" y="1796453"/>
                    </a:lnTo>
                    <a:lnTo>
                      <a:pt x="2238570" y="1797247"/>
                    </a:lnTo>
                    <a:lnTo>
                      <a:pt x="2236981" y="1798042"/>
                    </a:lnTo>
                    <a:lnTo>
                      <a:pt x="2236981" y="1799632"/>
                    </a:lnTo>
                    <a:cubicBezTo>
                      <a:pt x="2236981" y="1799632"/>
                      <a:pt x="2238094" y="1800904"/>
                      <a:pt x="2238094" y="1800904"/>
                    </a:cubicBezTo>
                    <a:lnTo>
                      <a:pt x="2239843" y="1800904"/>
                    </a:lnTo>
                    <a:cubicBezTo>
                      <a:pt x="2239843" y="1800904"/>
                      <a:pt x="2241432" y="1803289"/>
                      <a:pt x="2241432" y="1803289"/>
                    </a:cubicBezTo>
                    <a:lnTo>
                      <a:pt x="2237776" y="1805355"/>
                    </a:lnTo>
                    <a:lnTo>
                      <a:pt x="2238570" y="1805673"/>
                    </a:lnTo>
                    <a:lnTo>
                      <a:pt x="2241115" y="1805355"/>
                    </a:lnTo>
                    <a:lnTo>
                      <a:pt x="2241909" y="1807740"/>
                    </a:lnTo>
                    <a:lnTo>
                      <a:pt x="2243976" y="1808694"/>
                    </a:lnTo>
                    <a:lnTo>
                      <a:pt x="2245725" y="1808694"/>
                    </a:lnTo>
                    <a:cubicBezTo>
                      <a:pt x="2245725" y="1808694"/>
                      <a:pt x="2251766" y="1808694"/>
                      <a:pt x="2251766" y="1808694"/>
                    </a:cubicBezTo>
                    <a:lnTo>
                      <a:pt x="2253355" y="1807899"/>
                    </a:lnTo>
                    <a:lnTo>
                      <a:pt x="2252720" y="1807104"/>
                    </a:lnTo>
                    <a:lnTo>
                      <a:pt x="2251607" y="1807104"/>
                    </a:lnTo>
                    <a:cubicBezTo>
                      <a:pt x="2251607" y="1807104"/>
                      <a:pt x="2251607" y="1804402"/>
                      <a:pt x="2251607" y="1804402"/>
                    </a:cubicBezTo>
                    <a:lnTo>
                      <a:pt x="2251289" y="1802017"/>
                    </a:lnTo>
                    <a:lnTo>
                      <a:pt x="2252084" y="1800745"/>
                    </a:lnTo>
                    <a:lnTo>
                      <a:pt x="2257966" y="1798042"/>
                    </a:lnTo>
                    <a:close/>
                    <a:moveTo>
                      <a:pt x="1924907" y="1828089"/>
                    </a:moveTo>
                    <a:lnTo>
                      <a:pt x="1929041" y="1827135"/>
                    </a:lnTo>
                    <a:lnTo>
                      <a:pt x="1932856" y="1827771"/>
                    </a:lnTo>
                    <a:lnTo>
                      <a:pt x="1935082" y="1827135"/>
                    </a:lnTo>
                    <a:lnTo>
                      <a:pt x="1935558" y="1826340"/>
                    </a:lnTo>
                    <a:lnTo>
                      <a:pt x="1935876" y="1824274"/>
                    </a:lnTo>
                    <a:lnTo>
                      <a:pt x="1937625" y="1818709"/>
                    </a:lnTo>
                    <a:lnTo>
                      <a:pt x="1936353" y="1818709"/>
                    </a:lnTo>
                    <a:cubicBezTo>
                      <a:pt x="1936353" y="1818709"/>
                      <a:pt x="1931584" y="1823797"/>
                      <a:pt x="1931584" y="1823797"/>
                    </a:cubicBezTo>
                    <a:lnTo>
                      <a:pt x="1926815" y="1825387"/>
                    </a:lnTo>
                    <a:lnTo>
                      <a:pt x="1923794" y="1828089"/>
                    </a:lnTo>
                    <a:lnTo>
                      <a:pt x="1924907" y="1828089"/>
                    </a:lnTo>
                    <a:close/>
                    <a:moveTo>
                      <a:pt x="2271956" y="1757980"/>
                    </a:moveTo>
                    <a:lnTo>
                      <a:pt x="2274341" y="1756549"/>
                    </a:lnTo>
                    <a:lnTo>
                      <a:pt x="2276248" y="1754005"/>
                    </a:lnTo>
                    <a:lnTo>
                      <a:pt x="2279110" y="1751780"/>
                    </a:lnTo>
                    <a:lnTo>
                      <a:pt x="2282130" y="1751780"/>
                    </a:lnTo>
                    <a:cubicBezTo>
                      <a:pt x="2282130" y="1751780"/>
                      <a:pt x="2284356" y="1748918"/>
                      <a:pt x="2284356" y="1748918"/>
                    </a:cubicBezTo>
                    <a:lnTo>
                      <a:pt x="2282130" y="1748600"/>
                    </a:lnTo>
                    <a:lnTo>
                      <a:pt x="2280064" y="1749077"/>
                    </a:lnTo>
                    <a:lnTo>
                      <a:pt x="2277839" y="1750508"/>
                    </a:lnTo>
                    <a:lnTo>
                      <a:pt x="2272115" y="1755118"/>
                    </a:lnTo>
                    <a:lnTo>
                      <a:pt x="2269253" y="1756708"/>
                    </a:lnTo>
                    <a:lnTo>
                      <a:pt x="2266869" y="1763703"/>
                    </a:lnTo>
                    <a:lnTo>
                      <a:pt x="2268458" y="1764180"/>
                    </a:lnTo>
                    <a:lnTo>
                      <a:pt x="2271797" y="1764180"/>
                    </a:lnTo>
                    <a:cubicBezTo>
                      <a:pt x="2271797" y="1764180"/>
                      <a:pt x="2273546" y="1762749"/>
                      <a:pt x="2273546" y="1762749"/>
                    </a:cubicBezTo>
                    <a:lnTo>
                      <a:pt x="2272274" y="1762431"/>
                    </a:lnTo>
                    <a:lnTo>
                      <a:pt x="2270525" y="1762431"/>
                    </a:lnTo>
                    <a:cubicBezTo>
                      <a:pt x="2270525" y="1762431"/>
                      <a:pt x="2269571" y="1761795"/>
                      <a:pt x="2269571" y="1761795"/>
                    </a:cubicBezTo>
                    <a:lnTo>
                      <a:pt x="2270366" y="1759570"/>
                    </a:lnTo>
                    <a:lnTo>
                      <a:pt x="2271956" y="1757821"/>
                    </a:lnTo>
                    <a:close/>
                    <a:moveTo>
                      <a:pt x="2005985" y="1775785"/>
                    </a:moveTo>
                    <a:lnTo>
                      <a:pt x="2005350" y="1777057"/>
                    </a:lnTo>
                    <a:lnTo>
                      <a:pt x="2007893" y="1776739"/>
                    </a:lnTo>
                    <a:lnTo>
                      <a:pt x="2011073" y="1774990"/>
                    </a:lnTo>
                    <a:lnTo>
                      <a:pt x="2013617" y="1772288"/>
                    </a:lnTo>
                    <a:lnTo>
                      <a:pt x="2012027" y="1772288"/>
                    </a:lnTo>
                    <a:cubicBezTo>
                      <a:pt x="2012027" y="1772288"/>
                      <a:pt x="2009483" y="1773560"/>
                      <a:pt x="2009483" y="1773560"/>
                    </a:cubicBezTo>
                    <a:lnTo>
                      <a:pt x="2005985" y="1775785"/>
                    </a:lnTo>
                    <a:close/>
                    <a:moveTo>
                      <a:pt x="2351604" y="1628731"/>
                    </a:moveTo>
                    <a:lnTo>
                      <a:pt x="2363527" y="1617602"/>
                    </a:lnTo>
                    <a:lnTo>
                      <a:pt x="2364164" y="1615059"/>
                    </a:lnTo>
                    <a:lnTo>
                      <a:pt x="2364799" y="1614264"/>
                    </a:lnTo>
                    <a:lnTo>
                      <a:pt x="2367184" y="1612833"/>
                    </a:lnTo>
                    <a:lnTo>
                      <a:pt x="2369092" y="1612356"/>
                    </a:lnTo>
                    <a:lnTo>
                      <a:pt x="2374020" y="1612833"/>
                    </a:lnTo>
                    <a:lnTo>
                      <a:pt x="2379267" y="1612197"/>
                    </a:lnTo>
                    <a:lnTo>
                      <a:pt x="2381174" y="1611720"/>
                    </a:lnTo>
                    <a:lnTo>
                      <a:pt x="2385943" y="1608699"/>
                    </a:lnTo>
                    <a:lnTo>
                      <a:pt x="2388328" y="1607745"/>
                    </a:lnTo>
                    <a:lnTo>
                      <a:pt x="2397230" y="1606156"/>
                    </a:lnTo>
                    <a:lnTo>
                      <a:pt x="2401841" y="1605838"/>
                    </a:lnTo>
                    <a:lnTo>
                      <a:pt x="2407723" y="1607269"/>
                    </a:lnTo>
                    <a:lnTo>
                      <a:pt x="2409949" y="1607269"/>
                    </a:lnTo>
                    <a:cubicBezTo>
                      <a:pt x="2409949" y="1607269"/>
                      <a:pt x="2411220" y="1606633"/>
                      <a:pt x="2411220" y="1606633"/>
                    </a:cubicBezTo>
                    <a:lnTo>
                      <a:pt x="2423462" y="1598048"/>
                    </a:lnTo>
                    <a:lnTo>
                      <a:pt x="2431093" y="1593596"/>
                    </a:lnTo>
                    <a:lnTo>
                      <a:pt x="2438724" y="1588509"/>
                    </a:lnTo>
                    <a:lnTo>
                      <a:pt x="2447944" y="1580560"/>
                    </a:lnTo>
                    <a:lnTo>
                      <a:pt x="2448581" y="1578494"/>
                    </a:lnTo>
                    <a:lnTo>
                      <a:pt x="2448103" y="1576586"/>
                    </a:lnTo>
                    <a:lnTo>
                      <a:pt x="2445401" y="1575155"/>
                    </a:lnTo>
                    <a:lnTo>
                      <a:pt x="2443970" y="1574042"/>
                    </a:lnTo>
                    <a:lnTo>
                      <a:pt x="2439042" y="1571658"/>
                    </a:lnTo>
                    <a:lnTo>
                      <a:pt x="2439042" y="1570704"/>
                    </a:lnTo>
                    <a:cubicBezTo>
                      <a:pt x="2439042" y="1570704"/>
                      <a:pt x="2442062" y="1571658"/>
                      <a:pt x="2442062" y="1571658"/>
                    </a:cubicBezTo>
                    <a:lnTo>
                      <a:pt x="2445560" y="1571658"/>
                    </a:lnTo>
                    <a:cubicBezTo>
                      <a:pt x="2445560" y="1571658"/>
                      <a:pt x="2447309" y="1570863"/>
                      <a:pt x="2447309" y="1570863"/>
                    </a:cubicBezTo>
                    <a:lnTo>
                      <a:pt x="2447627" y="1569432"/>
                    </a:lnTo>
                    <a:lnTo>
                      <a:pt x="2446514" y="1567683"/>
                    </a:lnTo>
                    <a:lnTo>
                      <a:pt x="2443812" y="1566411"/>
                    </a:lnTo>
                    <a:lnTo>
                      <a:pt x="2437770" y="1565298"/>
                    </a:lnTo>
                    <a:lnTo>
                      <a:pt x="2432683" y="1565298"/>
                    </a:lnTo>
                    <a:cubicBezTo>
                      <a:pt x="2432683" y="1565298"/>
                      <a:pt x="2429981" y="1564980"/>
                      <a:pt x="2429981" y="1564980"/>
                    </a:cubicBezTo>
                    <a:lnTo>
                      <a:pt x="2430935" y="1563868"/>
                    </a:lnTo>
                    <a:lnTo>
                      <a:pt x="2434591" y="1563868"/>
                    </a:lnTo>
                    <a:cubicBezTo>
                      <a:pt x="2434591" y="1563868"/>
                      <a:pt x="2443812" y="1561960"/>
                      <a:pt x="2443812" y="1561960"/>
                    </a:cubicBezTo>
                    <a:lnTo>
                      <a:pt x="2445083" y="1561165"/>
                    </a:lnTo>
                    <a:lnTo>
                      <a:pt x="2444606" y="1559893"/>
                    </a:lnTo>
                    <a:lnTo>
                      <a:pt x="2443016" y="1557667"/>
                    </a:lnTo>
                    <a:lnTo>
                      <a:pt x="2443493" y="1554329"/>
                    </a:lnTo>
                    <a:lnTo>
                      <a:pt x="2444288" y="1552262"/>
                    </a:lnTo>
                    <a:lnTo>
                      <a:pt x="2442540" y="1547493"/>
                    </a:lnTo>
                    <a:lnTo>
                      <a:pt x="2444924" y="1542247"/>
                    </a:lnTo>
                    <a:lnTo>
                      <a:pt x="2445242" y="1539226"/>
                    </a:lnTo>
                    <a:lnTo>
                      <a:pt x="2444766" y="1537954"/>
                    </a:lnTo>
                    <a:lnTo>
                      <a:pt x="2443653" y="1536364"/>
                    </a:lnTo>
                    <a:lnTo>
                      <a:pt x="2443334" y="1535410"/>
                    </a:lnTo>
                    <a:lnTo>
                      <a:pt x="2443334" y="1534139"/>
                    </a:lnTo>
                    <a:cubicBezTo>
                      <a:pt x="2443334" y="1534139"/>
                      <a:pt x="2441904" y="1532231"/>
                      <a:pt x="2441904" y="1532231"/>
                    </a:cubicBezTo>
                    <a:lnTo>
                      <a:pt x="2440314" y="1529051"/>
                    </a:lnTo>
                    <a:lnTo>
                      <a:pt x="2436180" y="1524441"/>
                    </a:lnTo>
                    <a:lnTo>
                      <a:pt x="2431570" y="1523964"/>
                    </a:lnTo>
                    <a:lnTo>
                      <a:pt x="2429185" y="1523010"/>
                    </a:lnTo>
                    <a:lnTo>
                      <a:pt x="2426642" y="1519354"/>
                    </a:lnTo>
                    <a:lnTo>
                      <a:pt x="2426006" y="1517446"/>
                    </a:lnTo>
                    <a:lnTo>
                      <a:pt x="2424257" y="1517446"/>
                    </a:lnTo>
                    <a:cubicBezTo>
                      <a:pt x="2424257" y="1517446"/>
                      <a:pt x="2419328" y="1517764"/>
                      <a:pt x="2419328" y="1517764"/>
                    </a:cubicBezTo>
                    <a:lnTo>
                      <a:pt x="2415195" y="1518400"/>
                    </a:lnTo>
                    <a:lnTo>
                      <a:pt x="2410267" y="1520944"/>
                    </a:lnTo>
                    <a:lnTo>
                      <a:pt x="2404225" y="1526508"/>
                    </a:lnTo>
                    <a:lnTo>
                      <a:pt x="2401047" y="1528892"/>
                    </a:lnTo>
                    <a:lnTo>
                      <a:pt x="2399456" y="1525236"/>
                    </a:lnTo>
                    <a:lnTo>
                      <a:pt x="2398502" y="1524282"/>
                    </a:lnTo>
                    <a:lnTo>
                      <a:pt x="2395482" y="1523646"/>
                    </a:lnTo>
                    <a:lnTo>
                      <a:pt x="2395482" y="1523169"/>
                    </a:lnTo>
                    <a:cubicBezTo>
                      <a:pt x="2395482" y="1523169"/>
                      <a:pt x="2396595" y="1522374"/>
                      <a:pt x="2396595" y="1522374"/>
                    </a:cubicBezTo>
                    <a:lnTo>
                      <a:pt x="2403590" y="1519195"/>
                    </a:lnTo>
                    <a:lnTo>
                      <a:pt x="2406134" y="1517605"/>
                    </a:lnTo>
                    <a:lnTo>
                      <a:pt x="2406770" y="1516174"/>
                    </a:lnTo>
                    <a:lnTo>
                      <a:pt x="2406292" y="1513948"/>
                    </a:lnTo>
                    <a:lnTo>
                      <a:pt x="2404862" y="1510928"/>
                    </a:lnTo>
                    <a:lnTo>
                      <a:pt x="2398662" y="1501548"/>
                    </a:lnTo>
                    <a:lnTo>
                      <a:pt x="2392939" y="1500435"/>
                    </a:lnTo>
                    <a:lnTo>
                      <a:pt x="2376404" y="1499005"/>
                    </a:lnTo>
                    <a:lnTo>
                      <a:pt x="2373066" y="1500117"/>
                    </a:lnTo>
                    <a:lnTo>
                      <a:pt x="2371794" y="1501230"/>
                    </a:lnTo>
                    <a:lnTo>
                      <a:pt x="2371794" y="1501866"/>
                    </a:lnTo>
                    <a:cubicBezTo>
                      <a:pt x="2371794" y="1501866"/>
                      <a:pt x="2372907" y="1503456"/>
                      <a:pt x="2372907" y="1503456"/>
                    </a:cubicBezTo>
                    <a:lnTo>
                      <a:pt x="2376882" y="1502820"/>
                    </a:lnTo>
                    <a:lnTo>
                      <a:pt x="2380061" y="1502820"/>
                    </a:lnTo>
                    <a:cubicBezTo>
                      <a:pt x="2380061" y="1502820"/>
                      <a:pt x="2384036" y="1503933"/>
                      <a:pt x="2384036" y="1503933"/>
                    </a:cubicBezTo>
                    <a:lnTo>
                      <a:pt x="2384036" y="1504410"/>
                    </a:lnTo>
                    <a:cubicBezTo>
                      <a:pt x="2384036" y="1504410"/>
                      <a:pt x="2379425" y="1504410"/>
                      <a:pt x="2379425" y="1504410"/>
                    </a:cubicBezTo>
                    <a:lnTo>
                      <a:pt x="2372589" y="1505840"/>
                    </a:lnTo>
                    <a:lnTo>
                      <a:pt x="2363210" y="1508702"/>
                    </a:lnTo>
                    <a:lnTo>
                      <a:pt x="2355578" y="1512677"/>
                    </a:lnTo>
                    <a:lnTo>
                      <a:pt x="2349537" y="1517764"/>
                    </a:lnTo>
                    <a:lnTo>
                      <a:pt x="2343973" y="1521738"/>
                    </a:lnTo>
                    <a:lnTo>
                      <a:pt x="2338886" y="1524441"/>
                    </a:lnTo>
                    <a:lnTo>
                      <a:pt x="2335389" y="1525872"/>
                    </a:lnTo>
                    <a:lnTo>
                      <a:pt x="2329347" y="1527144"/>
                    </a:lnTo>
                    <a:lnTo>
                      <a:pt x="2327757" y="1528098"/>
                    </a:lnTo>
                    <a:lnTo>
                      <a:pt x="2324736" y="1531436"/>
                    </a:lnTo>
                    <a:lnTo>
                      <a:pt x="2320126" y="1534775"/>
                    </a:lnTo>
                    <a:lnTo>
                      <a:pt x="2314880" y="1536364"/>
                    </a:lnTo>
                    <a:lnTo>
                      <a:pt x="2314880" y="1535888"/>
                    </a:lnTo>
                    <a:cubicBezTo>
                      <a:pt x="2314880" y="1535888"/>
                      <a:pt x="2314403" y="1535410"/>
                      <a:pt x="2314403" y="1535410"/>
                    </a:cubicBezTo>
                    <a:lnTo>
                      <a:pt x="2316470" y="1534298"/>
                    </a:lnTo>
                    <a:lnTo>
                      <a:pt x="2317106" y="1533185"/>
                    </a:lnTo>
                    <a:lnTo>
                      <a:pt x="2315516" y="1532549"/>
                    </a:lnTo>
                    <a:lnTo>
                      <a:pt x="2315993" y="1531277"/>
                    </a:lnTo>
                    <a:lnTo>
                      <a:pt x="2319808" y="1529051"/>
                    </a:lnTo>
                    <a:lnTo>
                      <a:pt x="2321398" y="1527621"/>
                    </a:lnTo>
                    <a:lnTo>
                      <a:pt x="2319650" y="1525872"/>
                    </a:lnTo>
                    <a:lnTo>
                      <a:pt x="2313609" y="1522851"/>
                    </a:lnTo>
                    <a:lnTo>
                      <a:pt x="2312813" y="1521102"/>
                    </a:lnTo>
                    <a:lnTo>
                      <a:pt x="2316629" y="1522851"/>
                    </a:lnTo>
                    <a:lnTo>
                      <a:pt x="2319967" y="1523328"/>
                    </a:lnTo>
                    <a:lnTo>
                      <a:pt x="2320762" y="1522851"/>
                    </a:lnTo>
                    <a:lnTo>
                      <a:pt x="2321239" y="1521897"/>
                    </a:lnTo>
                    <a:lnTo>
                      <a:pt x="2321716" y="1519354"/>
                    </a:lnTo>
                    <a:lnTo>
                      <a:pt x="2322352" y="1518082"/>
                    </a:lnTo>
                    <a:lnTo>
                      <a:pt x="2323624" y="1516969"/>
                    </a:lnTo>
                    <a:lnTo>
                      <a:pt x="2327599" y="1515220"/>
                    </a:lnTo>
                    <a:lnTo>
                      <a:pt x="2329029" y="1514107"/>
                    </a:lnTo>
                    <a:lnTo>
                      <a:pt x="2331096" y="1513789"/>
                    </a:lnTo>
                    <a:lnTo>
                      <a:pt x="2333798" y="1514267"/>
                    </a:lnTo>
                    <a:lnTo>
                      <a:pt x="2338250" y="1514267"/>
                    </a:lnTo>
                    <a:cubicBezTo>
                      <a:pt x="2338250" y="1514267"/>
                      <a:pt x="2346675" y="1510451"/>
                      <a:pt x="2346675" y="1510451"/>
                    </a:cubicBezTo>
                    <a:lnTo>
                      <a:pt x="2351286" y="1509020"/>
                    </a:lnTo>
                    <a:lnTo>
                      <a:pt x="2352081" y="1508543"/>
                    </a:lnTo>
                    <a:lnTo>
                      <a:pt x="2353035" y="1507271"/>
                    </a:lnTo>
                    <a:lnTo>
                      <a:pt x="2354783" y="1506318"/>
                    </a:lnTo>
                    <a:lnTo>
                      <a:pt x="2357009" y="1505840"/>
                    </a:lnTo>
                    <a:lnTo>
                      <a:pt x="2360506" y="1505840"/>
                    </a:lnTo>
                    <a:cubicBezTo>
                      <a:pt x="2360506" y="1505840"/>
                      <a:pt x="2363051" y="1505682"/>
                      <a:pt x="2363051" y="1505682"/>
                    </a:cubicBezTo>
                    <a:lnTo>
                      <a:pt x="2365276" y="1503615"/>
                    </a:lnTo>
                    <a:lnTo>
                      <a:pt x="2368774" y="1498686"/>
                    </a:lnTo>
                    <a:lnTo>
                      <a:pt x="2370999" y="1497733"/>
                    </a:lnTo>
                    <a:lnTo>
                      <a:pt x="2374974" y="1496461"/>
                    </a:lnTo>
                    <a:lnTo>
                      <a:pt x="2376563" y="1495189"/>
                    </a:lnTo>
                    <a:lnTo>
                      <a:pt x="2376882" y="1493917"/>
                    </a:lnTo>
                    <a:lnTo>
                      <a:pt x="2384353" y="1492645"/>
                    </a:lnTo>
                    <a:lnTo>
                      <a:pt x="2389759" y="1492645"/>
                    </a:lnTo>
                    <a:cubicBezTo>
                      <a:pt x="2389759" y="1492645"/>
                      <a:pt x="2393733" y="1490420"/>
                      <a:pt x="2393733" y="1490420"/>
                    </a:cubicBezTo>
                    <a:lnTo>
                      <a:pt x="2395959" y="1487399"/>
                    </a:lnTo>
                    <a:lnTo>
                      <a:pt x="2398343" y="1485332"/>
                    </a:lnTo>
                    <a:lnTo>
                      <a:pt x="2398343" y="1484537"/>
                    </a:lnTo>
                    <a:cubicBezTo>
                      <a:pt x="2398343" y="1484537"/>
                      <a:pt x="2396118" y="1482630"/>
                      <a:pt x="2396118" y="1482630"/>
                    </a:cubicBezTo>
                    <a:lnTo>
                      <a:pt x="2391985" y="1482153"/>
                    </a:lnTo>
                    <a:lnTo>
                      <a:pt x="2389123" y="1481199"/>
                    </a:lnTo>
                    <a:lnTo>
                      <a:pt x="2386262" y="1479450"/>
                    </a:lnTo>
                    <a:lnTo>
                      <a:pt x="2383399" y="1477225"/>
                    </a:lnTo>
                    <a:lnTo>
                      <a:pt x="2382445" y="1473091"/>
                    </a:lnTo>
                    <a:lnTo>
                      <a:pt x="2379743" y="1472773"/>
                    </a:lnTo>
                    <a:lnTo>
                      <a:pt x="2375769" y="1473409"/>
                    </a:lnTo>
                    <a:lnTo>
                      <a:pt x="2374974" y="1475476"/>
                    </a:lnTo>
                    <a:lnTo>
                      <a:pt x="2369887" y="1477065"/>
                    </a:lnTo>
                    <a:lnTo>
                      <a:pt x="2367025" y="1476748"/>
                    </a:lnTo>
                    <a:lnTo>
                      <a:pt x="2358917" y="1474522"/>
                    </a:lnTo>
                    <a:lnTo>
                      <a:pt x="2355896" y="1469911"/>
                    </a:lnTo>
                    <a:lnTo>
                      <a:pt x="2353830" y="1465778"/>
                    </a:lnTo>
                    <a:lnTo>
                      <a:pt x="2352717" y="1461963"/>
                    </a:lnTo>
                    <a:lnTo>
                      <a:pt x="2350173" y="1460691"/>
                    </a:lnTo>
                    <a:lnTo>
                      <a:pt x="2345245" y="1460055"/>
                    </a:lnTo>
                    <a:lnTo>
                      <a:pt x="2343337" y="1461963"/>
                    </a:lnTo>
                    <a:lnTo>
                      <a:pt x="2341271" y="1464824"/>
                    </a:lnTo>
                    <a:lnTo>
                      <a:pt x="2340317" y="1465778"/>
                    </a:lnTo>
                    <a:lnTo>
                      <a:pt x="2331096" y="1472455"/>
                    </a:lnTo>
                    <a:lnTo>
                      <a:pt x="2328553" y="1475317"/>
                    </a:lnTo>
                    <a:lnTo>
                      <a:pt x="2329188" y="1473250"/>
                    </a:lnTo>
                    <a:lnTo>
                      <a:pt x="2331255" y="1470230"/>
                    </a:lnTo>
                    <a:lnTo>
                      <a:pt x="2338568" y="1462758"/>
                    </a:lnTo>
                    <a:lnTo>
                      <a:pt x="2339999" y="1460850"/>
                    </a:lnTo>
                    <a:lnTo>
                      <a:pt x="2337773" y="1460055"/>
                    </a:lnTo>
                    <a:lnTo>
                      <a:pt x="2335229" y="1461009"/>
                    </a:lnTo>
                    <a:lnTo>
                      <a:pt x="2332844" y="1460055"/>
                    </a:lnTo>
                    <a:lnTo>
                      <a:pt x="2332844" y="1457193"/>
                    </a:lnTo>
                    <a:cubicBezTo>
                      <a:pt x="2332844" y="1457193"/>
                      <a:pt x="2330778" y="1455604"/>
                      <a:pt x="2330778" y="1455604"/>
                    </a:cubicBezTo>
                    <a:lnTo>
                      <a:pt x="2327757" y="1456239"/>
                    </a:lnTo>
                    <a:lnTo>
                      <a:pt x="2325849" y="1457670"/>
                    </a:lnTo>
                    <a:lnTo>
                      <a:pt x="2317741" y="1458624"/>
                    </a:lnTo>
                    <a:lnTo>
                      <a:pt x="2314085" y="1460373"/>
                    </a:lnTo>
                    <a:lnTo>
                      <a:pt x="2307885" y="1465460"/>
                    </a:lnTo>
                    <a:lnTo>
                      <a:pt x="2306136" y="1465778"/>
                    </a:lnTo>
                    <a:lnTo>
                      <a:pt x="2308839" y="1463076"/>
                    </a:lnTo>
                    <a:lnTo>
                      <a:pt x="2310905" y="1460214"/>
                    </a:lnTo>
                    <a:lnTo>
                      <a:pt x="2311383" y="1458465"/>
                    </a:lnTo>
                    <a:lnTo>
                      <a:pt x="2313449" y="1453537"/>
                    </a:lnTo>
                    <a:lnTo>
                      <a:pt x="2317424" y="1450357"/>
                    </a:lnTo>
                    <a:lnTo>
                      <a:pt x="2318378" y="1448927"/>
                    </a:lnTo>
                    <a:lnTo>
                      <a:pt x="2315039" y="1445906"/>
                    </a:lnTo>
                    <a:lnTo>
                      <a:pt x="2313767" y="1443680"/>
                    </a:lnTo>
                    <a:lnTo>
                      <a:pt x="2312177" y="1442249"/>
                    </a:lnTo>
                    <a:lnTo>
                      <a:pt x="2313449" y="1439865"/>
                    </a:lnTo>
                    <a:lnTo>
                      <a:pt x="2314085" y="1436844"/>
                    </a:lnTo>
                    <a:lnTo>
                      <a:pt x="2312018" y="1436844"/>
                    </a:lnTo>
                    <a:cubicBezTo>
                      <a:pt x="2312018" y="1436844"/>
                      <a:pt x="2310270" y="1436049"/>
                      <a:pt x="2310270" y="1436049"/>
                    </a:cubicBezTo>
                    <a:lnTo>
                      <a:pt x="2307727" y="1439229"/>
                    </a:lnTo>
                    <a:lnTo>
                      <a:pt x="2306931" y="1435731"/>
                    </a:lnTo>
                    <a:lnTo>
                      <a:pt x="2305818" y="1435254"/>
                    </a:lnTo>
                    <a:lnTo>
                      <a:pt x="2302798" y="1432711"/>
                    </a:lnTo>
                    <a:lnTo>
                      <a:pt x="2302798" y="1430485"/>
                    </a:lnTo>
                    <a:cubicBezTo>
                      <a:pt x="2302798" y="1430485"/>
                      <a:pt x="2300095" y="1429849"/>
                      <a:pt x="2300095" y="1429849"/>
                    </a:cubicBezTo>
                    <a:lnTo>
                      <a:pt x="2298346" y="1431598"/>
                    </a:lnTo>
                    <a:lnTo>
                      <a:pt x="2295326" y="1433665"/>
                    </a:lnTo>
                    <a:lnTo>
                      <a:pt x="2292623" y="1433665"/>
                    </a:lnTo>
                    <a:cubicBezTo>
                      <a:pt x="2292623" y="1433665"/>
                      <a:pt x="2291670" y="1432552"/>
                      <a:pt x="2291670" y="1432552"/>
                    </a:cubicBezTo>
                    <a:lnTo>
                      <a:pt x="2291351" y="1430803"/>
                    </a:lnTo>
                    <a:lnTo>
                      <a:pt x="2289762" y="1429849"/>
                    </a:lnTo>
                    <a:lnTo>
                      <a:pt x="2284992" y="1429054"/>
                    </a:lnTo>
                    <a:lnTo>
                      <a:pt x="2282130" y="1428100"/>
                    </a:lnTo>
                    <a:lnTo>
                      <a:pt x="2282130" y="1426987"/>
                    </a:lnTo>
                    <a:cubicBezTo>
                      <a:pt x="2282130" y="1426987"/>
                      <a:pt x="2286423" y="1426034"/>
                      <a:pt x="2286423" y="1426034"/>
                    </a:cubicBezTo>
                    <a:lnTo>
                      <a:pt x="2285787" y="1424921"/>
                    </a:lnTo>
                    <a:lnTo>
                      <a:pt x="2284674" y="1419197"/>
                    </a:lnTo>
                    <a:lnTo>
                      <a:pt x="2283084" y="1419197"/>
                    </a:lnTo>
                    <a:cubicBezTo>
                      <a:pt x="2283084" y="1419197"/>
                      <a:pt x="2279110" y="1419515"/>
                      <a:pt x="2279110" y="1419515"/>
                    </a:cubicBezTo>
                    <a:lnTo>
                      <a:pt x="2274659" y="1418562"/>
                    </a:lnTo>
                    <a:lnTo>
                      <a:pt x="2274659" y="1416177"/>
                    </a:lnTo>
                    <a:cubicBezTo>
                      <a:pt x="2274659" y="1416177"/>
                      <a:pt x="2280859" y="1414587"/>
                      <a:pt x="2280859" y="1414587"/>
                    </a:cubicBezTo>
                    <a:lnTo>
                      <a:pt x="2282926" y="1413315"/>
                    </a:lnTo>
                    <a:lnTo>
                      <a:pt x="2280382" y="1412043"/>
                    </a:lnTo>
                    <a:lnTo>
                      <a:pt x="2275294" y="1411725"/>
                    </a:lnTo>
                    <a:lnTo>
                      <a:pt x="2268140" y="1410613"/>
                    </a:lnTo>
                    <a:lnTo>
                      <a:pt x="2266073" y="1409341"/>
                    </a:lnTo>
                    <a:lnTo>
                      <a:pt x="2269253" y="1407274"/>
                    </a:lnTo>
                    <a:lnTo>
                      <a:pt x="2273228" y="1407274"/>
                    </a:lnTo>
                    <a:cubicBezTo>
                      <a:pt x="2273228" y="1407274"/>
                      <a:pt x="2273864" y="1406479"/>
                      <a:pt x="2273864" y="1406479"/>
                    </a:cubicBezTo>
                    <a:lnTo>
                      <a:pt x="2271638" y="1404731"/>
                    </a:lnTo>
                    <a:lnTo>
                      <a:pt x="2270366" y="1404095"/>
                    </a:lnTo>
                    <a:lnTo>
                      <a:pt x="2266392" y="1403777"/>
                    </a:lnTo>
                    <a:lnTo>
                      <a:pt x="2262735" y="1400597"/>
                    </a:lnTo>
                    <a:lnTo>
                      <a:pt x="2254787" y="1398053"/>
                    </a:lnTo>
                    <a:lnTo>
                      <a:pt x="2251925" y="1395192"/>
                    </a:lnTo>
                    <a:lnTo>
                      <a:pt x="2253038" y="1394556"/>
                    </a:lnTo>
                    <a:lnTo>
                      <a:pt x="2255581" y="1393761"/>
                    </a:lnTo>
                    <a:lnTo>
                      <a:pt x="2257807" y="1393761"/>
                    </a:lnTo>
                    <a:cubicBezTo>
                      <a:pt x="2257807" y="1393761"/>
                      <a:pt x="2255263" y="1395669"/>
                      <a:pt x="2255263" y="1395669"/>
                    </a:cubicBezTo>
                    <a:lnTo>
                      <a:pt x="2255740" y="1396464"/>
                    </a:lnTo>
                    <a:lnTo>
                      <a:pt x="2264484" y="1399166"/>
                    </a:lnTo>
                    <a:lnTo>
                      <a:pt x="2279746" y="1400915"/>
                    </a:lnTo>
                    <a:lnTo>
                      <a:pt x="2284356" y="1399802"/>
                    </a:lnTo>
                    <a:lnTo>
                      <a:pt x="2284356" y="1395987"/>
                    </a:lnTo>
                    <a:cubicBezTo>
                      <a:pt x="2284356" y="1395987"/>
                      <a:pt x="2283880" y="1392807"/>
                      <a:pt x="2283880" y="1392807"/>
                    </a:cubicBezTo>
                    <a:lnTo>
                      <a:pt x="2285151" y="1389946"/>
                    </a:lnTo>
                    <a:lnTo>
                      <a:pt x="2285469" y="1386289"/>
                    </a:lnTo>
                    <a:lnTo>
                      <a:pt x="2277043" y="1379135"/>
                    </a:lnTo>
                    <a:lnTo>
                      <a:pt x="2274500" y="1378658"/>
                    </a:lnTo>
                    <a:lnTo>
                      <a:pt x="2272115" y="1379135"/>
                    </a:lnTo>
                    <a:lnTo>
                      <a:pt x="2270366" y="1378658"/>
                    </a:lnTo>
                    <a:lnTo>
                      <a:pt x="2267982" y="1377386"/>
                    </a:lnTo>
                    <a:lnTo>
                      <a:pt x="2267028" y="1376591"/>
                    </a:lnTo>
                    <a:lnTo>
                      <a:pt x="2268140" y="1375478"/>
                    </a:lnTo>
                    <a:lnTo>
                      <a:pt x="2269731" y="1372458"/>
                    </a:lnTo>
                    <a:lnTo>
                      <a:pt x="2270843" y="1371504"/>
                    </a:lnTo>
                    <a:lnTo>
                      <a:pt x="2270843" y="1371027"/>
                    </a:lnTo>
                    <a:cubicBezTo>
                      <a:pt x="2270843" y="1371027"/>
                      <a:pt x="2268777" y="1369437"/>
                      <a:pt x="2268777" y="1369437"/>
                    </a:cubicBezTo>
                    <a:lnTo>
                      <a:pt x="2264008" y="1368166"/>
                    </a:lnTo>
                    <a:lnTo>
                      <a:pt x="2260987" y="1368166"/>
                    </a:lnTo>
                    <a:cubicBezTo>
                      <a:pt x="2260987" y="1368166"/>
                      <a:pt x="2257807" y="1368643"/>
                      <a:pt x="2257807" y="1368643"/>
                    </a:cubicBezTo>
                    <a:lnTo>
                      <a:pt x="2255105" y="1368325"/>
                    </a:lnTo>
                    <a:lnTo>
                      <a:pt x="2253355" y="1367689"/>
                    </a:lnTo>
                    <a:lnTo>
                      <a:pt x="2252242" y="1366576"/>
                    </a:lnTo>
                    <a:lnTo>
                      <a:pt x="2255581" y="1367053"/>
                    </a:lnTo>
                    <a:lnTo>
                      <a:pt x="2256694" y="1366735"/>
                    </a:lnTo>
                    <a:lnTo>
                      <a:pt x="2259079" y="1364986"/>
                    </a:lnTo>
                    <a:lnTo>
                      <a:pt x="2261622" y="1364668"/>
                    </a:lnTo>
                    <a:lnTo>
                      <a:pt x="2264008" y="1363555"/>
                    </a:lnTo>
                    <a:lnTo>
                      <a:pt x="2267345" y="1361489"/>
                    </a:lnTo>
                    <a:lnTo>
                      <a:pt x="2268458" y="1359104"/>
                    </a:lnTo>
                    <a:lnTo>
                      <a:pt x="2266710" y="1354970"/>
                    </a:lnTo>
                    <a:lnTo>
                      <a:pt x="2267505" y="1353540"/>
                    </a:lnTo>
                    <a:lnTo>
                      <a:pt x="2269094" y="1352586"/>
                    </a:lnTo>
                    <a:lnTo>
                      <a:pt x="2269571" y="1351155"/>
                    </a:lnTo>
                    <a:lnTo>
                      <a:pt x="2267823" y="1349088"/>
                    </a:lnTo>
                    <a:lnTo>
                      <a:pt x="2263212" y="1346862"/>
                    </a:lnTo>
                    <a:lnTo>
                      <a:pt x="2260828" y="1347180"/>
                    </a:lnTo>
                    <a:lnTo>
                      <a:pt x="2257807" y="1346385"/>
                    </a:lnTo>
                    <a:lnTo>
                      <a:pt x="2252561" y="1338755"/>
                    </a:lnTo>
                    <a:lnTo>
                      <a:pt x="2249699" y="1338755"/>
                    </a:lnTo>
                    <a:cubicBezTo>
                      <a:pt x="2249699" y="1338755"/>
                      <a:pt x="2243181" y="1339868"/>
                      <a:pt x="2243181" y="1339868"/>
                    </a:cubicBezTo>
                    <a:lnTo>
                      <a:pt x="2238411" y="1341298"/>
                    </a:lnTo>
                    <a:lnTo>
                      <a:pt x="2231575" y="1345114"/>
                    </a:lnTo>
                    <a:lnTo>
                      <a:pt x="2230462" y="1344637"/>
                    </a:lnTo>
                    <a:lnTo>
                      <a:pt x="2233642" y="1341775"/>
                    </a:lnTo>
                    <a:lnTo>
                      <a:pt x="2236186" y="1340026"/>
                    </a:lnTo>
                    <a:lnTo>
                      <a:pt x="2243340" y="1337006"/>
                    </a:lnTo>
                    <a:lnTo>
                      <a:pt x="2247314" y="1332078"/>
                    </a:lnTo>
                    <a:lnTo>
                      <a:pt x="2249699" y="1325559"/>
                    </a:lnTo>
                    <a:lnTo>
                      <a:pt x="2249222" y="1324606"/>
                    </a:lnTo>
                    <a:lnTo>
                      <a:pt x="2245566" y="1324606"/>
                    </a:lnTo>
                    <a:cubicBezTo>
                      <a:pt x="2245566" y="1324606"/>
                      <a:pt x="2242704" y="1325241"/>
                      <a:pt x="2242704" y="1325241"/>
                    </a:cubicBezTo>
                    <a:lnTo>
                      <a:pt x="2235868" y="1327944"/>
                    </a:lnTo>
                    <a:lnTo>
                      <a:pt x="2234278" y="1327944"/>
                    </a:lnTo>
                    <a:cubicBezTo>
                      <a:pt x="2234278" y="1327944"/>
                      <a:pt x="2234596" y="1326831"/>
                      <a:pt x="2234596" y="1326831"/>
                    </a:cubicBezTo>
                    <a:lnTo>
                      <a:pt x="2233801" y="1326036"/>
                    </a:lnTo>
                    <a:lnTo>
                      <a:pt x="2231894" y="1325718"/>
                    </a:lnTo>
                    <a:lnTo>
                      <a:pt x="2229349" y="1326831"/>
                    </a:lnTo>
                    <a:lnTo>
                      <a:pt x="2224263" y="1331442"/>
                    </a:lnTo>
                    <a:lnTo>
                      <a:pt x="2222514" y="1331442"/>
                    </a:lnTo>
                    <a:cubicBezTo>
                      <a:pt x="2222514" y="1331442"/>
                      <a:pt x="2225375" y="1328580"/>
                      <a:pt x="2225375" y="1328580"/>
                    </a:cubicBezTo>
                    <a:lnTo>
                      <a:pt x="2226806" y="1326354"/>
                    </a:lnTo>
                    <a:lnTo>
                      <a:pt x="2231735" y="1323493"/>
                    </a:lnTo>
                    <a:lnTo>
                      <a:pt x="2235073" y="1322380"/>
                    </a:lnTo>
                    <a:lnTo>
                      <a:pt x="2241591" y="1317134"/>
                    </a:lnTo>
                    <a:lnTo>
                      <a:pt x="2240161" y="1313159"/>
                    </a:lnTo>
                    <a:lnTo>
                      <a:pt x="2237776" y="1309344"/>
                    </a:lnTo>
                    <a:lnTo>
                      <a:pt x="2236504" y="1308390"/>
                    </a:lnTo>
                    <a:lnTo>
                      <a:pt x="2232688" y="1309185"/>
                    </a:lnTo>
                    <a:lnTo>
                      <a:pt x="2229986" y="1308708"/>
                    </a:lnTo>
                    <a:lnTo>
                      <a:pt x="2231735" y="1306800"/>
                    </a:lnTo>
                    <a:lnTo>
                      <a:pt x="2231735" y="1306164"/>
                    </a:lnTo>
                    <a:cubicBezTo>
                      <a:pt x="2231735" y="1306164"/>
                      <a:pt x="2230145" y="1302984"/>
                      <a:pt x="2230145" y="1302984"/>
                    </a:cubicBezTo>
                    <a:lnTo>
                      <a:pt x="2229349" y="1302031"/>
                    </a:lnTo>
                    <a:lnTo>
                      <a:pt x="2229349" y="1301713"/>
                    </a:lnTo>
                    <a:cubicBezTo>
                      <a:pt x="2229349" y="1301713"/>
                      <a:pt x="2231894" y="1300759"/>
                      <a:pt x="2231894" y="1300759"/>
                    </a:cubicBezTo>
                    <a:lnTo>
                      <a:pt x="2231099" y="1300282"/>
                    </a:lnTo>
                    <a:lnTo>
                      <a:pt x="2228873" y="1299646"/>
                    </a:lnTo>
                    <a:lnTo>
                      <a:pt x="2226806" y="1299646"/>
                    </a:lnTo>
                    <a:cubicBezTo>
                      <a:pt x="2226806" y="1299646"/>
                      <a:pt x="2222037" y="1301077"/>
                      <a:pt x="2222037" y="1301077"/>
                    </a:cubicBezTo>
                    <a:lnTo>
                      <a:pt x="2215518" y="1301872"/>
                    </a:lnTo>
                    <a:lnTo>
                      <a:pt x="2211227" y="1301872"/>
                    </a:lnTo>
                    <a:cubicBezTo>
                      <a:pt x="2211227" y="1301872"/>
                      <a:pt x="2210431" y="1300759"/>
                      <a:pt x="2210431" y="1300759"/>
                    </a:cubicBezTo>
                    <a:lnTo>
                      <a:pt x="2212181" y="1300282"/>
                    </a:lnTo>
                    <a:lnTo>
                      <a:pt x="2216631" y="1300282"/>
                    </a:lnTo>
                    <a:cubicBezTo>
                      <a:pt x="2216631" y="1300282"/>
                      <a:pt x="2219811" y="1299646"/>
                      <a:pt x="2219811" y="1299646"/>
                    </a:cubicBezTo>
                    <a:lnTo>
                      <a:pt x="2223786" y="1298056"/>
                    </a:lnTo>
                    <a:lnTo>
                      <a:pt x="2226329" y="1294718"/>
                    </a:lnTo>
                    <a:lnTo>
                      <a:pt x="2222673" y="1288835"/>
                    </a:lnTo>
                    <a:lnTo>
                      <a:pt x="2219811" y="1288518"/>
                    </a:lnTo>
                    <a:lnTo>
                      <a:pt x="2216472" y="1291220"/>
                    </a:lnTo>
                    <a:lnTo>
                      <a:pt x="2215837" y="1291220"/>
                    </a:lnTo>
                    <a:cubicBezTo>
                      <a:pt x="2215837" y="1291220"/>
                      <a:pt x="2216314" y="1289471"/>
                      <a:pt x="2216314" y="1289471"/>
                    </a:cubicBezTo>
                    <a:lnTo>
                      <a:pt x="2215678" y="1288200"/>
                    </a:lnTo>
                    <a:lnTo>
                      <a:pt x="2210908" y="1286928"/>
                    </a:lnTo>
                    <a:lnTo>
                      <a:pt x="2210114" y="1285656"/>
                    </a:lnTo>
                    <a:lnTo>
                      <a:pt x="2213611" y="1284066"/>
                    </a:lnTo>
                    <a:lnTo>
                      <a:pt x="2216472" y="1281363"/>
                    </a:lnTo>
                    <a:lnTo>
                      <a:pt x="2213929" y="1278661"/>
                    </a:lnTo>
                    <a:lnTo>
                      <a:pt x="2211386" y="1275640"/>
                    </a:lnTo>
                    <a:lnTo>
                      <a:pt x="2210273" y="1273415"/>
                    </a:lnTo>
                    <a:lnTo>
                      <a:pt x="2209955" y="1271030"/>
                    </a:lnTo>
                    <a:lnTo>
                      <a:pt x="2207729" y="1268009"/>
                    </a:lnTo>
                    <a:lnTo>
                      <a:pt x="2205026" y="1269281"/>
                    </a:lnTo>
                    <a:lnTo>
                      <a:pt x="2202800" y="1271507"/>
                    </a:lnTo>
                    <a:lnTo>
                      <a:pt x="2204391" y="1267056"/>
                    </a:lnTo>
                    <a:lnTo>
                      <a:pt x="2203913" y="1261650"/>
                    </a:lnTo>
                    <a:lnTo>
                      <a:pt x="2201052" y="1257676"/>
                    </a:lnTo>
                    <a:lnTo>
                      <a:pt x="2197554" y="1257676"/>
                    </a:lnTo>
                    <a:cubicBezTo>
                      <a:pt x="2197554" y="1257676"/>
                      <a:pt x="2193262" y="1258630"/>
                      <a:pt x="2193262" y="1258630"/>
                    </a:cubicBezTo>
                    <a:lnTo>
                      <a:pt x="2188334" y="1260537"/>
                    </a:lnTo>
                    <a:lnTo>
                      <a:pt x="2187380" y="1259901"/>
                    </a:lnTo>
                    <a:lnTo>
                      <a:pt x="2188969" y="1258789"/>
                    </a:lnTo>
                    <a:lnTo>
                      <a:pt x="2194375" y="1256245"/>
                    </a:lnTo>
                    <a:lnTo>
                      <a:pt x="2197554" y="1252906"/>
                    </a:lnTo>
                    <a:lnTo>
                      <a:pt x="2197077" y="1250522"/>
                    </a:lnTo>
                    <a:lnTo>
                      <a:pt x="2195329" y="1248773"/>
                    </a:lnTo>
                    <a:lnTo>
                      <a:pt x="2189447" y="1245911"/>
                    </a:lnTo>
                    <a:lnTo>
                      <a:pt x="2186267" y="1245911"/>
                    </a:lnTo>
                    <a:cubicBezTo>
                      <a:pt x="2186267" y="1245911"/>
                      <a:pt x="2185472" y="1247183"/>
                      <a:pt x="2185472" y="1247183"/>
                    </a:cubicBezTo>
                    <a:lnTo>
                      <a:pt x="2184200" y="1248137"/>
                    </a:lnTo>
                    <a:lnTo>
                      <a:pt x="2182928" y="1249568"/>
                    </a:lnTo>
                    <a:lnTo>
                      <a:pt x="2178795" y="1257676"/>
                    </a:lnTo>
                    <a:lnTo>
                      <a:pt x="2177841" y="1260696"/>
                    </a:lnTo>
                    <a:lnTo>
                      <a:pt x="2175933" y="1264353"/>
                    </a:lnTo>
                    <a:lnTo>
                      <a:pt x="2175616" y="1266102"/>
                    </a:lnTo>
                    <a:lnTo>
                      <a:pt x="2176251" y="1267691"/>
                    </a:lnTo>
                    <a:lnTo>
                      <a:pt x="2177523" y="1268963"/>
                    </a:lnTo>
                    <a:lnTo>
                      <a:pt x="2179908" y="1270235"/>
                    </a:lnTo>
                    <a:lnTo>
                      <a:pt x="2179113" y="1271030"/>
                    </a:lnTo>
                    <a:lnTo>
                      <a:pt x="2174661" y="1268645"/>
                    </a:lnTo>
                    <a:lnTo>
                      <a:pt x="2172436" y="1268327"/>
                    </a:lnTo>
                    <a:lnTo>
                      <a:pt x="2170528" y="1268645"/>
                    </a:lnTo>
                    <a:lnTo>
                      <a:pt x="2169097" y="1269281"/>
                    </a:lnTo>
                    <a:lnTo>
                      <a:pt x="2168302" y="1270076"/>
                    </a:lnTo>
                    <a:lnTo>
                      <a:pt x="2166871" y="1273733"/>
                    </a:lnTo>
                    <a:lnTo>
                      <a:pt x="2166871" y="1275481"/>
                    </a:lnTo>
                    <a:cubicBezTo>
                      <a:pt x="2166871" y="1275481"/>
                      <a:pt x="2167030" y="1276912"/>
                      <a:pt x="2167030" y="1276912"/>
                    </a:cubicBezTo>
                    <a:lnTo>
                      <a:pt x="2168938" y="1280251"/>
                    </a:lnTo>
                    <a:lnTo>
                      <a:pt x="2170687" y="1281522"/>
                    </a:lnTo>
                    <a:lnTo>
                      <a:pt x="2173072" y="1282158"/>
                    </a:lnTo>
                    <a:lnTo>
                      <a:pt x="2175774" y="1283589"/>
                    </a:lnTo>
                    <a:lnTo>
                      <a:pt x="2178635" y="1285815"/>
                    </a:lnTo>
                    <a:lnTo>
                      <a:pt x="2179590" y="1286769"/>
                    </a:lnTo>
                    <a:lnTo>
                      <a:pt x="2178477" y="1287246"/>
                    </a:lnTo>
                    <a:lnTo>
                      <a:pt x="2172753" y="1283589"/>
                    </a:lnTo>
                    <a:lnTo>
                      <a:pt x="2170528" y="1282953"/>
                    </a:lnTo>
                    <a:lnTo>
                      <a:pt x="2166871" y="1283271"/>
                    </a:lnTo>
                    <a:lnTo>
                      <a:pt x="2166395" y="1284225"/>
                    </a:lnTo>
                    <a:lnTo>
                      <a:pt x="2168779" y="1289153"/>
                    </a:lnTo>
                    <a:lnTo>
                      <a:pt x="2168779" y="1289789"/>
                    </a:lnTo>
                    <a:cubicBezTo>
                      <a:pt x="2168779" y="1289789"/>
                      <a:pt x="2165758" y="1288359"/>
                      <a:pt x="2165758" y="1288359"/>
                    </a:cubicBezTo>
                    <a:lnTo>
                      <a:pt x="2164804" y="1289630"/>
                    </a:lnTo>
                    <a:lnTo>
                      <a:pt x="2163851" y="1292810"/>
                    </a:lnTo>
                    <a:lnTo>
                      <a:pt x="2163056" y="1294082"/>
                    </a:lnTo>
                    <a:lnTo>
                      <a:pt x="2161466" y="1293446"/>
                    </a:lnTo>
                    <a:lnTo>
                      <a:pt x="2160513" y="1293446"/>
                    </a:lnTo>
                    <a:cubicBezTo>
                      <a:pt x="2160513" y="1293446"/>
                      <a:pt x="2160354" y="1294082"/>
                      <a:pt x="2160354" y="1294082"/>
                    </a:cubicBezTo>
                    <a:lnTo>
                      <a:pt x="2161307" y="1296625"/>
                    </a:lnTo>
                    <a:lnTo>
                      <a:pt x="2162102" y="1297738"/>
                    </a:lnTo>
                    <a:lnTo>
                      <a:pt x="2163056" y="1298533"/>
                    </a:lnTo>
                    <a:lnTo>
                      <a:pt x="2166236" y="1299328"/>
                    </a:lnTo>
                    <a:lnTo>
                      <a:pt x="2169415" y="1300600"/>
                    </a:lnTo>
                    <a:lnTo>
                      <a:pt x="2169097" y="1301554"/>
                    </a:lnTo>
                    <a:lnTo>
                      <a:pt x="2165441" y="1301554"/>
                    </a:lnTo>
                    <a:cubicBezTo>
                      <a:pt x="2165441" y="1301554"/>
                      <a:pt x="2164964" y="1302667"/>
                      <a:pt x="2164964" y="1302667"/>
                    </a:cubicBezTo>
                    <a:lnTo>
                      <a:pt x="2160672" y="1301872"/>
                    </a:lnTo>
                    <a:lnTo>
                      <a:pt x="2159876" y="1302190"/>
                    </a:lnTo>
                    <a:lnTo>
                      <a:pt x="2159876" y="1303144"/>
                    </a:lnTo>
                    <a:cubicBezTo>
                      <a:pt x="2159876" y="1303144"/>
                      <a:pt x="2160354" y="1304574"/>
                      <a:pt x="2160354" y="1304574"/>
                    </a:cubicBezTo>
                    <a:lnTo>
                      <a:pt x="2157809" y="1304097"/>
                    </a:lnTo>
                    <a:lnTo>
                      <a:pt x="2156538" y="1304097"/>
                    </a:lnTo>
                    <a:cubicBezTo>
                      <a:pt x="2156538" y="1304097"/>
                      <a:pt x="2154312" y="1306800"/>
                      <a:pt x="2154312" y="1306800"/>
                    </a:cubicBezTo>
                    <a:lnTo>
                      <a:pt x="2154312" y="1307595"/>
                    </a:lnTo>
                    <a:cubicBezTo>
                      <a:pt x="2154312" y="1307595"/>
                      <a:pt x="2156697" y="1309026"/>
                      <a:pt x="2156697" y="1309026"/>
                    </a:cubicBezTo>
                    <a:lnTo>
                      <a:pt x="2156220" y="1309662"/>
                    </a:lnTo>
                    <a:lnTo>
                      <a:pt x="2153040" y="1309980"/>
                    </a:lnTo>
                    <a:lnTo>
                      <a:pt x="2150814" y="1310775"/>
                    </a:lnTo>
                    <a:lnTo>
                      <a:pt x="2150814" y="1312205"/>
                    </a:lnTo>
                    <a:cubicBezTo>
                      <a:pt x="2150814" y="1312205"/>
                      <a:pt x="2151451" y="1314431"/>
                      <a:pt x="2151451" y="1314431"/>
                    </a:cubicBezTo>
                    <a:lnTo>
                      <a:pt x="2153518" y="1317928"/>
                    </a:lnTo>
                    <a:lnTo>
                      <a:pt x="2154153" y="1319518"/>
                    </a:lnTo>
                    <a:lnTo>
                      <a:pt x="2154153" y="1321108"/>
                    </a:lnTo>
                    <a:cubicBezTo>
                      <a:pt x="2154153" y="1321108"/>
                      <a:pt x="2154153" y="1322698"/>
                      <a:pt x="2154153" y="1322698"/>
                    </a:cubicBezTo>
                    <a:lnTo>
                      <a:pt x="2152086" y="1326990"/>
                    </a:lnTo>
                    <a:lnTo>
                      <a:pt x="2151610" y="1326990"/>
                    </a:lnTo>
                    <a:cubicBezTo>
                      <a:pt x="2151610" y="1326990"/>
                      <a:pt x="2151292" y="1321267"/>
                      <a:pt x="2151292" y="1321267"/>
                    </a:cubicBezTo>
                    <a:lnTo>
                      <a:pt x="2150814" y="1319677"/>
                    </a:lnTo>
                    <a:lnTo>
                      <a:pt x="2149543" y="1317452"/>
                    </a:lnTo>
                    <a:lnTo>
                      <a:pt x="2147317" y="1314590"/>
                    </a:lnTo>
                    <a:lnTo>
                      <a:pt x="2145410" y="1312682"/>
                    </a:lnTo>
                    <a:lnTo>
                      <a:pt x="2143661" y="1311728"/>
                    </a:lnTo>
                    <a:lnTo>
                      <a:pt x="2141753" y="1311728"/>
                    </a:lnTo>
                    <a:cubicBezTo>
                      <a:pt x="2141753" y="1311728"/>
                      <a:pt x="2138414" y="1314431"/>
                      <a:pt x="2138414" y="1314431"/>
                    </a:cubicBezTo>
                    <a:lnTo>
                      <a:pt x="2137461" y="1315862"/>
                    </a:lnTo>
                    <a:lnTo>
                      <a:pt x="2136189" y="1318405"/>
                    </a:lnTo>
                    <a:lnTo>
                      <a:pt x="2134758" y="1322062"/>
                    </a:lnTo>
                    <a:lnTo>
                      <a:pt x="2131419" y="1324447"/>
                    </a:lnTo>
                    <a:lnTo>
                      <a:pt x="2126332" y="1325559"/>
                    </a:lnTo>
                    <a:lnTo>
                      <a:pt x="2122993" y="1326831"/>
                    </a:lnTo>
                    <a:lnTo>
                      <a:pt x="2118860" y="1329375"/>
                    </a:lnTo>
                    <a:lnTo>
                      <a:pt x="2112501" y="1332396"/>
                    </a:lnTo>
                    <a:lnTo>
                      <a:pt x="2107095" y="1336052"/>
                    </a:lnTo>
                    <a:lnTo>
                      <a:pt x="2106301" y="1337165"/>
                    </a:lnTo>
                    <a:lnTo>
                      <a:pt x="2105665" y="1339073"/>
                    </a:lnTo>
                    <a:lnTo>
                      <a:pt x="2105188" y="1341775"/>
                    </a:lnTo>
                    <a:lnTo>
                      <a:pt x="2103916" y="1345273"/>
                    </a:lnTo>
                    <a:lnTo>
                      <a:pt x="2103439" y="1344478"/>
                    </a:lnTo>
                    <a:lnTo>
                      <a:pt x="2103916" y="1340344"/>
                    </a:lnTo>
                    <a:lnTo>
                      <a:pt x="2103916" y="1338913"/>
                    </a:lnTo>
                    <a:cubicBezTo>
                      <a:pt x="2103916" y="1338913"/>
                      <a:pt x="2103598" y="1334621"/>
                      <a:pt x="2103598" y="1334621"/>
                    </a:cubicBezTo>
                    <a:lnTo>
                      <a:pt x="2102167" y="1328739"/>
                    </a:lnTo>
                    <a:lnTo>
                      <a:pt x="2101691" y="1327944"/>
                    </a:lnTo>
                    <a:lnTo>
                      <a:pt x="2100259" y="1329534"/>
                    </a:lnTo>
                    <a:lnTo>
                      <a:pt x="2099783" y="1331919"/>
                    </a:lnTo>
                    <a:lnTo>
                      <a:pt x="2098829" y="1333508"/>
                    </a:lnTo>
                    <a:lnTo>
                      <a:pt x="2094377" y="1338596"/>
                    </a:lnTo>
                    <a:lnTo>
                      <a:pt x="2092788" y="1339073"/>
                    </a:lnTo>
                    <a:lnTo>
                      <a:pt x="2097239" y="1333667"/>
                    </a:lnTo>
                    <a:lnTo>
                      <a:pt x="2097875" y="1332396"/>
                    </a:lnTo>
                    <a:lnTo>
                      <a:pt x="2097875" y="1330965"/>
                    </a:lnTo>
                    <a:cubicBezTo>
                      <a:pt x="2097875" y="1330965"/>
                      <a:pt x="2095172" y="1325400"/>
                      <a:pt x="2095172" y="1325400"/>
                    </a:cubicBezTo>
                    <a:lnTo>
                      <a:pt x="2094060" y="1324447"/>
                    </a:lnTo>
                    <a:lnTo>
                      <a:pt x="2091516" y="1324924"/>
                    </a:lnTo>
                    <a:lnTo>
                      <a:pt x="2089608" y="1327944"/>
                    </a:lnTo>
                    <a:lnTo>
                      <a:pt x="2086269" y="1337324"/>
                    </a:lnTo>
                    <a:lnTo>
                      <a:pt x="2084521" y="1340980"/>
                    </a:lnTo>
                    <a:lnTo>
                      <a:pt x="2082772" y="1342570"/>
                    </a:lnTo>
                    <a:lnTo>
                      <a:pt x="2080387" y="1344319"/>
                    </a:lnTo>
                    <a:lnTo>
                      <a:pt x="2072121" y="1345750"/>
                    </a:lnTo>
                    <a:lnTo>
                      <a:pt x="2064648" y="1348770"/>
                    </a:lnTo>
                    <a:lnTo>
                      <a:pt x="2064648" y="1347816"/>
                    </a:lnTo>
                    <a:cubicBezTo>
                      <a:pt x="2064648" y="1347816"/>
                      <a:pt x="2067351" y="1346068"/>
                      <a:pt x="2067351" y="1346068"/>
                    </a:cubicBezTo>
                    <a:lnTo>
                      <a:pt x="2070849" y="1344796"/>
                    </a:lnTo>
                    <a:lnTo>
                      <a:pt x="2077366" y="1343206"/>
                    </a:lnTo>
                    <a:lnTo>
                      <a:pt x="2081024" y="1341616"/>
                    </a:lnTo>
                    <a:lnTo>
                      <a:pt x="2084203" y="1337960"/>
                    </a:lnTo>
                    <a:lnTo>
                      <a:pt x="2085474" y="1335257"/>
                    </a:lnTo>
                    <a:lnTo>
                      <a:pt x="2087859" y="1328103"/>
                    </a:lnTo>
                    <a:lnTo>
                      <a:pt x="2087859" y="1324447"/>
                    </a:lnTo>
                    <a:cubicBezTo>
                      <a:pt x="2087859" y="1324447"/>
                      <a:pt x="2087859" y="1322539"/>
                      <a:pt x="2087859" y="1322539"/>
                    </a:cubicBezTo>
                    <a:lnTo>
                      <a:pt x="2087382" y="1321267"/>
                    </a:lnTo>
                    <a:lnTo>
                      <a:pt x="2085315" y="1319677"/>
                    </a:lnTo>
                    <a:lnTo>
                      <a:pt x="2083726" y="1313477"/>
                    </a:lnTo>
                    <a:lnTo>
                      <a:pt x="2082772" y="1311887"/>
                    </a:lnTo>
                    <a:lnTo>
                      <a:pt x="2081024" y="1310139"/>
                    </a:lnTo>
                    <a:lnTo>
                      <a:pt x="2078479" y="1308390"/>
                    </a:lnTo>
                    <a:lnTo>
                      <a:pt x="2076413" y="1307277"/>
                    </a:lnTo>
                    <a:lnTo>
                      <a:pt x="2074664" y="1306800"/>
                    </a:lnTo>
                    <a:lnTo>
                      <a:pt x="2067669" y="1307436"/>
                    </a:lnTo>
                    <a:lnTo>
                      <a:pt x="2064172" y="1307118"/>
                    </a:lnTo>
                    <a:lnTo>
                      <a:pt x="2060992" y="1307118"/>
                    </a:lnTo>
                    <a:cubicBezTo>
                      <a:pt x="2060992" y="1307118"/>
                      <a:pt x="2058131" y="1307754"/>
                      <a:pt x="2058131" y="1307754"/>
                    </a:cubicBezTo>
                    <a:lnTo>
                      <a:pt x="2054951" y="1309185"/>
                    </a:lnTo>
                    <a:lnTo>
                      <a:pt x="2047161" y="1314272"/>
                    </a:lnTo>
                    <a:lnTo>
                      <a:pt x="2043187" y="1315862"/>
                    </a:lnTo>
                    <a:lnTo>
                      <a:pt x="2040642" y="1315544"/>
                    </a:lnTo>
                    <a:lnTo>
                      <a:pt x="2036192" y="1313477"/>
                    </a:lnTo>
                    <a:lnTo>
                      <a:pt x="2032694" y="1312841"/>
                    </a:lnTo>
                    <a:lnTo>
                      <a:pt x="2032694" y="1311569"/>
                    </a:lnTo>
                    <a:cubicBezTo>
                      <a:pt x="2032694" y="1311569"/>
                      <a:pt x="2037781" y="1310456"/>
                      <a:pt x="2037781" y="1310456"/>
                    </a:cubicBezTo>
                    <a:lnTo>
                      <a:pt x="2040961" y="1308708"/>
                    </a:lnTo>
                    <a:lnTo>
                      <a:pt x="2041755" y="1307595"/>
                    </a:lnTo>
                    <a:lnTo>
                      <a:pt x="2042074" y="1306641"/>
                    </a:lnTo>
                    <a:lnTo>
                      <a:pt x="2042074" y="1305687"/>
                    </a:lnTo>
                    <a:cubicBezTo>
                      <a:pt x="2042074" y="1305687"/>
                      <a:pt x="2042550" y="1305051"/>
                      <a:pt x="2042550" y="1305051"/>
                    </a:cubicBezTo>
                    <a:lnTo>
                      <a:pt x="2043346" y="1304574"/>
                    </a:lnTo>
                    <a:lnTo>
                      <a:pt x="2044300" y="1305210"/>
                    </a:lnTo>
                    <a:lnTo>
                      <a:pt x="2046525" y="1309821"/>
                    </a:lnTo>
                    <a:lnTo>
                      <a:pt x="2047320" y="1310297"/>
                    </a:lnTo>
                    <a:lnTo>
                      <a:pt x="2048433" y="1309980"/>
                    </a:lnTo>
                    <a:lnTo>
                      <a:pt x="2050658" y="1308231"/>
                    </a:lnTo>
                    <a:lnTo>
                      <a:pt x="2051612" y="1306005"/>
                    </a:lnTo>
                    <a:lnTo>
                      <a:pt x="2052408" y="1302667"/>
                    </a:lnTo>
                    <a:lnTo>
                      <a:pt x="2053202" y="1300600"/>
                    </a:lnTo>
                    <a:lnTo>
                      <a:pt x="2053997" y="1299805"/>
                    </a:lnTo>
                    <a:lnTo>
                      <a:pt x="2053997" y="1299010"/>
                    </a:lnTo>
                    <a:cubicBezTo>
                      <a:pt x="2053997" y="1299010"/>
                      <a:pt x="2052884" y="1296307"/>
                      <a:pt x="2052884" y="1296307"/>
                    </a:cubicBezTo>
                    <a:lnTo>
                      <a:pt x="2053202" y="1295195"/>
                    </a:lnTo>
                    <a:lnTo>
                      <a:pt x="2056064" y="1291061"/>
                    </a:lnTo>
                    <a:lnTo>
                      <a:pt x="2056064" y="1289948"/>
                    </a:lnTo>
                    <a:cubicBezTo>
                      <a:pt x="2056064" y="1289948"/>
                      <a:pt x="2054633" y="1288518"/>
                      <a:pt x="2054633" y="1288518"/>
                    </a:cubicBezTo>
                    <a:lnTo>
                      <a:pt x="2046525" y="1288518"/>
                    </a:lnTo>
                    <a:cubicBezTo>
                      <a:pt x="2046525" y="1288518"/>
                      <a:pt x="2045730" y="1286133"/>
                      <a:pt x="2045730" y="1286133"/>
                    </a:cubicBezTo>
                    <a:lnTo>
                      <a:pt x="2046207" y="1281999"/>
                    </a:lnTo>
                    <a:lnTo>
                      <a:pt x="2047320" y="1278661"/>
                    </a:lnTo>
                    <a:lnTo>
                      <a:pt x="2048910" y="1276276"/>
                    </a:lnTo>
                    <a:lnTo>
                      <a:pt x="2049545" y="1274050"/>
                    </a:lnTo>
                    <a:lnTo>
                      <a:pt x="2049545" y="1271984"/>
                    </a:lnTo>
                    <a:cubicBezTo>
                      <a:pt x="2049545" y="1271984"/>
                      <a:pt x="2048115" y="1267691"/>
                      <a:pt x="2048115" y="1267691"/>
                    </a:cubicBezTo>
                    <a:lnTo>
                      <a:pt x="2046843" y="1265625"/>
                    </a:lnTo>
                    <a:lnTo>
                      <a:pt x="2045094" y="1263558"/>
                    </a:lnTo>
                    <a:lnTo>
                      <a:pt x="2043028" y="1262445"/>
                    </a:lnTo>
                    <a:lnTo>
                      <a:pt x="2028084" y="1261332"/>
                    </a:lnTo>
                    <a:lnTo>
                      <a:pt x="2024109" y="1261332"/>
                    </a:lnTo>
                    <a:cubicBezTo>
                      <a:pt x="2024109" y="1261332"/>
                      <a:pt x="2019657" y="1260855"/>
                      <a:pt x="2019657" y="1260855"/>
                    </a:cubicBezTo>
                    <a:lnTo>
                      <a:pt x="2018703" y="1259107"/>
                    </a:lnTo>
                    <a:lnTo>
                      <a:pt x="2022837" y="1259584"/>
                    </a:lnTo>
                    <a:lnTo>
                      <a:pt x="2038576" y="1259584"/>
                    </a:lnTo>
                    <a:cubicBezTo>
                      <a:pt x="2038576" y="1259584"/>
                      <a:pt x="2043346" y="1258948"/>
                      <a:pt x="2043346" y="1258948"/>
                    </a:cubicBezTo>
                    <a:lnTo>
                      <a:pt x="2046843" y="1257040"/>
                    </a:lnTo>
                    <a:lnTo>
                      <a:pt x="2048115" y="1254973"/>
                    </a:lnTo>
                    <a:lnTo>
                      <a:pt x="2048115" y="1254019"/>
                    </a:lnTo>
                    <a:cubicBezTo>
                      <a:pt x="2048115" y="1254019"/>
                      <a:pt x="2048115" y="1251794"/>
                      <a:pt x="2048115" y="1251794"/>
                    </a:cubicBezTo>
                    <a:lnTo>
                      <a:pt x="2048115" y="1250840"/>
                    </a:lnTo>
                    <a:cubicBezTo>
                      <a:pt x="2048115" y="1250840"/>
                      <a:pt x="2045889" y="1247978"/>
                      <a:pt x="2045889" y="1247978"/>
                    </a:cubicBezTo>
                    <a:lnTo>
                      <a:pt x="2044935" y="1245911"/>
                    </a:lnTo>
                    <a:lnTo>
                      <a:pt x="2044459" y="1243527"/>
                    </a:lnTo>
                    <a:lnTo>
                      <a:pt x="2044459" y="1241301"/>
                    </a:lnTo>
                    <a:cubicBezTo>
                      <a:pt x="2044459" y="1241301"/>
                      <a:pt x="2044459" y="1239234"/>
                      <a:pt x="2044459" y="1239234"/>
                    </a:cubicBezTo>
                    <a:lnTo>
                      <a:pt x="2045253" y="1235737"/>
                    </a:lnTo>
                    <a:lnTo>
                      <a:pt x="2047638" y="1230491"/>
                    </a:lnTo>
                    <a:lnTo>
                      <a:pt x="2049545" y="1228265"/>
                    </a:lnTo>
                    <a:lnTo>
                      <a:pt x="2051930" y="1226675"/>
                    </a:lnTo>
                    <a:lnTo>
                      <a:pt x="2053520" y="1225244"/>
                    </a:lnTo>
                    <a:lnTo>
                      <a:pt x="2054315" y="1223813"/>
                    </a:lnTo>
                    <a:lnTo>
                      <a:pt x="2054315" y="1222224"/>
                    </a:lnTo>
                    <a:cubicBezTo>
                      <a:pt x="2054315" y="1222224"/>
                      <a:pt x="2053997" y="1220475"/>
                      <a:pt x="2053997" y="1220475"/>
                    </a:cubicBezTo>
                    <a:lnTo>
                      <a:pt x="2052408" y="1216659"/>
                    </a:lnTo>
                    <a:lnTo>
                      <a:pt x="2051453" y="1215388"/>
                    </a:lnTo>
                    <a:lnTo>
                      <a:pt x="2049863" y="1214593"/>
                    </a:lnTo>
                    <a:lnTo>
                      <a:pt x="2047956" y="1215070"/>
                    </a:lnTo>
                    <a:lnTo>
                      <a:pt x="2047161" y="1216659"/>
                    </a:lnTo>
                    <a:lnTo>
                      <a:pt x="2046366" y="1219521"/>
                    </a:lnTo>
                    <a:lnTo>
                      <a:pt x="2045413" y="1221111"/>
                    </a:lnTo>
                    <a:lnTo>
                      <a:pt x="2042709" y="1221429"/>
                    </a:lnTo>
                    <a:lnTo>
                      <a:pt x="2039530" y="1223495"/>
                    </a:lnTo>
                    <a:lnTo>
                      <a:pt x="2037145" y="1223495"/>
                    </a:lnTo>
                    <a:cubicBezTo>
                      <a:pt x="2037145" y="1223495"/>
                      <a:pt x="2034125" y="1222542"/>
                      <a:pt x="2034125" y="1222542"/>
                    </a:cubicBezTo>
                    <a:lnTo>
                      <a:pt x="2032694" y="1220793"/>
                    </a:lnTo>
                    <a:lnTo>
                      <a:pt x="2032694" y="1218249"/>
                    </a:lnTo>
                    <a:cubicBezTo>
                      <a:pt x="2032694" y="1218249"/>
                      <a:pt x="2032376" y="1216500"/>
                      <a:pt x="2032376" y="1216500"/>
                    </a:cubicBezTo>
                    <a:lnTo>
                      <a:pt x="2031581" y="1215706"/>
                    </a:lnTo>
                    <a:lnTo>
                      <a:pt x="2028878" y="1214434"/>
                    </a:lnTo>
                    <a:lnTo>
                      <a:pt x="2025858" y="1214434"/>
                    </a:lnTo>
                    <a:cubicBezTo>
                      <a:pt x="2025858" y="1214434"/>
                      <a:pt x="2021407" y="1215547"/>
                      <a:pt x="2021407" y="1215547"/>
                    </a:cubicBezTo>
                    <a:lnTo>
                      <a:pt x="2016160" y="1215070"/>
                    </a:lnTo>
                    <a:lnTo>
                      <a:pt x="2007257" y="1212049"/>
                    </a:lnTo>
                    <a:lnTo>
                      <a:pt x="2003283" y="1211095"/>
                    </a:lnTo>
                    <a:lnTo>
                      <a:pt x="1998355" y="1211095"/>
                    </a:lnTo>
                    <a:cubicBezTo>
                      <a:pt x="1998355" y="1211095"/>
                      <a:pt x="1996288" y="1210618"/>
                      <a:pt x="1996288" y="1210618"/>
                    </a:cubicBezTo>
                    <a:lnTo>
                      <a:pt x="1992632" y="1208234"/>
                    </a:lnTo>
                    <a:lnTo>
                      <a:pt x="1987067" y="1202828"/>
                    </a:lnTo>
                    <a:lnTo>
                      <a:pt x="1987385" y="1201238"/>
                    </a:lnTo>
                    <a:lnTo>
                      <a:pt x="1989770" y="1200126"/>
                    </a:lnTo>
                    <a:lnTo>
                      <a:pt x="1989770" y="1199490"/>
                    </a:lnTo>
                    <a:cubicBezTo>
                      <a:pt x="1989770" y="1199490"/>
                      <a:pt x="1985478" y="1199172"/>
                      <a:pt x="1985478" y="1199172"/>
                    </a:cubicBezTo>
                    <a:lnTo>
                      <a:pt x="1983729" y="1198377"/>
                    </a:lnTo>
                    <a:lnTo>
                      <a:pt x="1984046" y="1197264"/>
                    </a:lnTo>
                    <a:lnTo>
                      <a:pt x="1986431" y="1194561"/>
                    </a:lnTo>
                    <a:lnTo>
                      <a:pt x="1989293" y="1193449"/>
                    </a:lnTo>
                    <a:lnTo>
                      <a:pt x="1990406" y="1192495"/>
                    </a:lnTo>
                    <a:lnTo>
                      <a:pt x="1990882" y="1191700"/>
                    </a:lnTo>
                    <a:lnTo>
                      <a:pt x="1989928" y="1190587"/>
                    </a:lnTo>
                    <a:lnTo>
                      <a:pt x="1983411" y="1187407"/>
                    </a:lnTo>
                    <a:lnTo>
                      <a:pt x="1981821" y="1187884"/>
                    </a:lnTo>
                    <a:lnTo>
                      <a:pt x="1980549" y="1189633"/>
                    </a:lnTo>
                    <a:lnTo>
                      <a:pt x="1978801" y="1190746"/>
                    </a:lnTo>
                    <a:lnTo>
                      <a:pt x="1973236" y="1191859"/>
                    </a:lnTo>
                    <a:lnTo>
                      <a:pt x="1972282" y="1191223"/>
                    </a:lnTo>
                    <a:lnTo>
                      <a:pt x="1977051" y="1189474"/>
                    </a:lnTo>
                    <a:lnTo>
                      <a:pt x="1978164" y="1188520"/>
                    </a:lnTo>
                    <a:lnTo>
                      <a:pt x="1978164" y="1187884"/>
                    </a:lnTo>
                    <a:cubicBezTo>
                      <a:pt x="1978164" y="1187884"/>
                      <a:pt x="1977051" y="1185818"/>
                      <a:pt x="1977051" y="1185818"/>
                    </a:cubicBezTo>
                    <a:lnTo>
                      <a:pt x="1975780" y="1184705"/>
                    </a:lnTo>
                    <a:lnTo>
                      <a:pt x="1974349" y="1182479"/>
                    </a:lnTo>
                    <a:lnTo>
                      <a:pt x="1972919" y="1181207"/>
                    </a:lnTo>
                    <a:lnTo>
                      <a:pt x="1969102" y="1178664"/>
                    </a:lnTo>
                    <a:lnTo>
                      <a:pt x="1964970" y="1177074"/>
                    </a:lnTo>
                    <a:lnTo>
                      <a:pt x="1963061" y="1177710"/>
                    </a:lnTo>
                    <a:lnTo>
                      <a:pt x="1960518" y="1179618"/>
                    </a:lnTo>
                    <a:lnTo>
                      <a:pt x="1958610" y="1180730"/>
                    </a:lnTo>
                    <a:lnTo>
                      <a:pt x="1957338" y="1180730"/>
                    </a:lnTo>
                    <a:cubicBezTo>
                      <a:pt x="1957338" y="1180730"/>
                      <a:pt x="1960359" y="1175643"/>
                      <a:pt x="1960359" y="1175643"/>
                    </a:cubicBezTo>
                    <a:lnTo>
                      <a:pt x="1961313" y="1172463"/>
                    </a:lnTo>
                    <a:lnTo>
                      <a:pt x="1961313" y="1171351"/>
                    </a:lnTo>
                    <a:cubicBezTo>
                      <a:pt x="1961313" y="1171351"/>
                      <a:pt x="1960836" y="1170238"/>
                      <a:pt x="1960836" y="1170238"/>
                    </a:cubicBezTo>
                    <a:lnTo>
                      <a:pt x="1960200" y="1168648"/>
                    </a:lnTo>
                    <a:lnTo>
                      <a:pt x="1959723" y="1168171"/>
                    </a:lnTo>
                    <a:lnTo>
                      <a:pt x="1958292" y="1167853"/>
                    </a:lnTo>
                    <a:lnTo>
                      <a:pt x="1954000" y="1168171"/>
                    </a:lnTo>
                    <a:lnTo>
                      <a:pt x="1950820" y="1165786"/>
                    </a:lnTo>
                    <a:lnTo>
                      <a:pt x="1949230" y="1164992"/>
                    </a:lnTo>
                    <a:lnTo>
                      <a:pt x="1945097" y="1161335"/>
                    </a:lnTo>
                    <a:lnTo>
                      <a:pt x="1942077" y="1159268"/>
                    </a:lnTo>
                    <a:lnTo>
                      <a:pt x="1938420" y="1157361"/>
                    </a:lnTo>
                    <a:lnTo>
                      <a:pt x="1932697" y="1153545"/>
                    </a:lnTo>
                    <a:lnTo>
                      <a:pt x="1930471" y="1152750"/>
                    </a:lnTo>
                    <a:lnTo>
                      <a:pt x="1928722" y="1152750"/>
                    </a:lnTo>
                    <a:cubicBezTo>
                      <a:pt x="1928722" y="1152750"/>
                      <a:pt x="1925383" y="1154499"/>
                      <a:pt x="1925383" y="1154499"/>
                    </a:cubicBezTo>
                    <a:lnTo>
                      <a:pt x="1920614" y="1157361"/>
                    </a:lnTo>
                    <a:lnTo>
                      <a:pt x="1916004" y="1159586"/>
                    </a:lnTo>
                    <a:lnTo>
                      <a:pt x="1909645" y="1161812"/>
                    </a:lnTo>
                    <a:lnTo>
                      <a:pt x="1903444" y="1164515"/>
                    </a:lnTo>
                    <a:lnTo>
                      <a:pt x="1902173" y="1165786"/>
                    </a:lnTo>
                    <a:lnTo>
                      <a:pt x="1904398" y="1168330"/>
                    </a:lnTo>
                    <a:lnTo>
                      <a:pt x="1903763" y="1168807"/>
                    </a:lnTo>
                    <a:lnTo>
                      <a:pt x="1895814" y="1163720"/>
                    </a:lnTo>
                    <a:lnTo>
                      <a:pt x="1892475" y="1162130"/>
                    </a:lnTo>
                    <a:lnTo>
                      <a:pt x="1889932" y="1161812"/>
                    </a:lnTo>
                    <a:lnTo>
                      <a:pt x="1883414" y="1159904"/>
                    </a:lnTo>
                    <a:lnTo>
                      <a:pt x="1881506" y="1159904"/>
                    </a:lnTo>
                    <a:cubicBezTo>
                      <a:pt x="1881506" y="1159904"/>
                      <a:pt x="1879280" y="1161017"/>
                      <a:pt x="1879280" y="1161017"/>
                    </a:cubicBezTo>
                    <a:lnTo>
                      <a:pt x="1870695" y="1165786"/>
                    </a:lnTo>
                    <a:lnTo>
                      <a:pt x="1870218" y="1165151"/>
                    </a:lnTo>
                    <a:lnTo>
                      <a:pt x="1874034" y="1162607"/>
                    </a:lnTo>
                    <a:lnTo>
                      <a:pt x="1869900" y="1159586"/>
                    </a:lnTo>
                    <a:lnTo>
                      <a:pt x="1847007" y="1152909"/>
                    </a:lnTo>
                    <a:lnTo>
                      <a:pt x="1839536" y="1150207"/>
                    </a:lnTo>
                    <a:lnTo>
                      <a:pt x="1830156" y="1149094"/>
                    </a:lnTo>
                    <a:lnTo>
                      <a:pt x="1825387" y="1148140"/>
                    </a:lnTo>
                    <a:lnTo>
                      <a:pt x="1818710" y="1150048"/>
                    </a:lnTo>
                    <a:lnTo>
                      <a:pt x="1810283" y="1154658"/>
                    </a:lnTo>
                    <a:lnTo>
                      <a:pt x="1805514" y="1157838"/>
                    </a:lnTo>
                    <a:lnTo>
                      <a:pt x="1804401" y="1159427"/>
                    </a:lnTo>
                    <a:lnTo>
                      <a:pt x="1803766" y="1161017"/>
                    </a:lnTo>
                    <a:lnTo>
                      <a:pt x="1803447" y="1164356"/>
                    </a:lnTo>
                    <a:lnTo>
                      <a:pt x="1803766" y="1168807"/>
                    </a:lnTo>
                    <a:lnTo>
                      <a:pt x="1805514" y="1176915"/>
                    </a:lnTo>
                    <a:lnTo>
                      <a:pt x="1807104" y="1180889"/>
                    </a:lnTo>
                    <a:lnTo>
                      <a:pt x="1809170" y="1184069"/>
                    </a:lnTo>
                    <a:lnTo>
                      <a:pt x="1810761" y="1185500"/>
                    </a:lnTo>
                    <a:lnTo>
                      <a:pt x="1812986" y="1186931"/>
                    </a:lnTo>
                    <a:lnTo>
                      <a:pt x="1816325" y="1189951"/>
                    </a:lnTo>
                    <a:lnTo>
                      <a:pt x="1821571" y="1192972"/>
                    </a:lnTo>
                    <a:lnTo>
                      <a:pt x="1817756" y="1196310"/>
                    </a:lnTo>
                    <a:lnTo>
                      <a:pt x="1815212" y="1198059"/>
                    </a:lnTo>
                    <a:lnTo>
                      <a:pt x="1814894" y="1199967"/>
                    </a:lnTo>
                    <a:lnTo>
                      <a:pt x="1815530" y="1207121"/>
                    </a:lnTo>
                    <a:lnTo>
                      <a:pt x="1815530" y="1208234"/>
                    </a:lnTo>
                    <a:cubicBezTo>
                      <a:pt x="1815530" y="1208234"/>
                      <a:pt x="1814417" y="1210300"/>
                      <a:pt x="1814417" y="1210300"/>
                    </a:cubicBezTo>
                    <a:lnTo>
                      <a:pt x="1812509" y="1213480"/>
                    </a:lnTo>
                    <a:lnTo>
                      <a:pt x="1809489" y="1216977"/>
                    </a:lnTo>
                    <a:lnTo>
                      <a:pt x="1802971" y="1223495"/>
                    </a:lnTo>
                    <a:lnTo>
                      <a:pt x="1802335" y="1224926"/>
                    </a:lnTo>
                    <a:lnTo>
                      <a:pt x="1804083" y="1225403"/>
                    </a:lnTo>
                    <a:lnTo>
                      <a:pt x="1807581" y="1225085"/>
                    </a:lnTo>
                    <a:lnTo>
                      <a:pt x="1811237" y="1226516"/>
                    </a:lnTo>
                    <a:lnTo>
                      <a:pt x="1818869" y="1224767"/>
                    </a:lnTo>
                    <a:lnTo>
                      <a:pt x="1819186" y="1225562"/>
                    </a:lnTo>
                    <a:lnTo>
                      <a:pt x="1817119" y="1226357"/>
                    </a:lnTo>
                    <a:lnTo>
                      <a:pt x="1815053" y="1230332"/>
                    </a:lnTo>
                    <a:lnTo>
                      <a:pt x="1814258" y="1231126"/>
                    </a:lnTo>
                    <a:lnTo>
                      <a:pt x="1813463" y="1232875"/>
                    </a:lnTo>
                    <a:lnTo>
                      <a:pt x="1815689" y="1235578"/>
                    </a:lnTo>
                    <a:lnTo>
                      <a:pt x="1817915" y="1236055"/>
                    </a:lnTo>
                    <a:lnTo>
                      <a:pt x="1821412" y="1236055"/>
                    </a:lnTo>
                    <a:cubicBezTo>
                      <a:pt x="1821412" y="1236055"/>
                      <a:pt x="1821730" y="1237168"/>
                      <a:pt x="1821730" y="1237168"/>
                    </a:cubicBezTo>
                    <a:lnTo>
                      <a:pt x="1819027" y="1238757"/>
                    </a:lnTo>
                    <a:lnTo>
                      <a:pt x="1816643" y="1242255"/>
                    </a:lnTo>
                    <a:lnTo>
                      <a:pt x="1817597" y="1245116"/>
                    </a:lnTo>
                    <a:lnTo>
                      <a:pt x="1823161" y="1254496"/>
                    </a:lnTo>
                    <a:lnTo>
                      <a:pt x="1822843" y="1254973"/>
                    </a:lnTo>
                    <a:lnTo>
                      <a:pt x="1819664" y="1256404"/>
                    </a:lnTo>
                    <a:lnTo>
                      <a:pt x="1819345" y="1256881"/>
                    </a:lnTo>
                    <a:lnTo>
                      <a:pt x="1820458" y="1257994"/>
                    </a:lnTo>
                    <a:lnTo>
                      <a:pt x="1827135" y="1258789"/>
                    </a:lnTo>
                    <a:lnTo>
                      <a:pt x="1827772" y="1259584"/>
                    </a:lnTo>
                    <a:lnTo>
                      <a:pt x="1825387" y="1263717"/>
                    </a:lnTo>
                    <a:lnTo>
                      <a:pt x="1825387" y="1265466"/>
                    </a:lnTo>
                    <a:cubicBezTo>
                      <a:pt x="1825387" y="1265466"/>
                      <a:pt x="1826659" y="1267691"/>
                      <a:pt x="1826659" y="1267691"/>
                    </a:cubicBezTo>
                    <a:lnTo>
                      <a:pt x="1826659" y="1269281"/>
                    </a:lnTo>
                    <a:cubicBezTo>
                      <a:pt x="1826659" y="1269281"/>
                      <a:pt x="1822366" y="1272779"/>
                      <a:pt x="1822366" y="1272779"/>
                    </a:cubicBezTo>
                    <a:lnTo>
                      <a:pt x="1822048" y="1274050"/>
                    </a:lnTo>
                    <a:lnTo>
                      <a:pt x="1824114" y="1277230"/>
                    </a:lnTo>
                    <a:lnTo>
                      <a:pt x="1825864" y="1278502"/>
                    </a:lnTo>
                    <a:lnTo>
                      <a:pt x="1824433" y="1278979"/>
                    </a:lnTo>
                    <a:lnTo>
                      <a:pt x="1818869" y="1274209"/>
                    </a:lnTo>
                    <a:lnTo>
                      <a:pt x="1814894" y="1274209"/>
                    </a:lnTo>
                    <a:cubicBezTo>
                      <a:pt x="1814894" y="1274209"/>
                      <a:pt x="1814258" y="1275163"/>
                      <a:pt x="1814258" y="1275163"/>
                    </a:cubicBezTo>
                    <a:lnTo>
                      <a:pt x="1814735" y="1278502"/>
                    </a:lnTo>
                    <a:lnTo>
                      <a:pt x="1814258" y="1279456"/>
                    </a:lnTo>
                    <a:lnTo>
                      <a:pt x="1811078" y="1282953"/>
                    </a:lnTo>
                    <a:lnTo>
                      <a:pt x="1811556" y="1284384"/>
                    </a:lnTo>
                    <a:lnTo>
                      <a:pt x="1813463" y="1285815"/>
                    </a:lnTo>
                    <a:lnTo>
                      <a:pt x="1813941" y="1287087"/>
                    </a:lnTo>
                    <a:lnTo>
                      <a:pt x="1811556" y="1290266"/>
                    </a:lnTo>
                    <a:lnTo>
                      <a:pt x="1807422" y="1292810"/>
                    </a:lnTo>
                    <a:lnTo>
                      <a:pt x="1805196" y="1294718"/>
                    </a:lnTo>
                    <a:lnTo>
                      <a:pt x="1803129" y="1297261"/>
                    </a:lnTo>
                    <a:lnTo>
                      <a:pt x="1800109" y="1301713"/>
                    </a:lnTo>
                    <a:lnTo>
                      <a:pt x="1794704" y="1307277"/>
                    </a:lnTo>
                    <a:lnTo>
                      <a:pt x="1793909" y="1308549"/>
                    </a:lnTo>
                    <a:lnTo>
                      <a:pt x="1793273" y="1310456"/>
                    </a:lnTo>
                    <a:lnTo>
                      <a:pt x="1792637" y="1313000"/>
                    </a:lnTo>
                    <a:lnTo>
                      <a:pt x="1792319" y="1316657"/>
                    </a:lnTo>
                    <a:lnTo>
                      <a:pt x="1792637" y="1318087"/>
                    </a:lnTo>
                    <a:lnTo>
                      <a:pt x="1793909" y="1319995"/>
                    </a:lnTo>
                    <a:lnTo>
                      <a:pt x="1797088" y="1320949"/>
                    </a:lnTo>
                    <a:lnTo>
                      <a:pt x="1806786" y="1328580"/>
                    </a:lnTo>
                    <a:lnTo>
                      <a:pt x="1810443" y="1330647"/>
                    </a:lnTo>
                    <a:lnTo>
                      <a:pt x="1816166" y="1333190"/>
                    </a:lnTo>
                    <a:lnTo>
                      <a:pt x="1819981" y="1335416"/>
                    </a:lnTo>
                    <a:lnTo>
                      <a:pt x="1821730" y="1337324"/>
                    </a:lnTo>
                    <a:lnTo>
                      <a:pt x="1831269" y="1344637"/>
                    </a:lnTo>
                    <a:lnTo>
                      <a:pt x="1838899" y="1355447"/>
                    </a:lnTo>
                    <a:lnTo>
                      <a:pt x="1841284" y="1359581"/>
                    </a:lnTo>
                    <a:lnTo>
                      <a:pt x="1841920" y="1361965"/>
                    </a:lnTo>
                    <a:lnTo>
                      <a:pt x="1845736" y="1371027"/>
                    </a:lnTo>
                    <a:lnTo>
                      <a:pt x="1847326" y="1375478"/>
                    </a:lnTo>
                    <a:lnTo>
                      <a:pt x="1848120" y="1379294"/>
                    </a:lnTo>
                    <a:lnTo>
                      <a:pt x="1849551" y="1391217"/>
                    </a:lnTo>
                    <a:lnTo>
                      <a:pt x="1849551" y="1398848"/>
                    </a:lnTo>
                    <a:cubicBezTo>
                      <a:pt x="1849551" y="1398848"/>
                      <a:pt x="1849551" y="1407274"/>
                      <a:pt x="1849551" y="1407274"/>
                    </a:cubicBezTo>
                    <a:lnTo>
                      <a:pt x="1849074" y="1412997"/>
                    </a:lnTo>
                    <a:lnTo>
                      <a:pt x="1847485" y="1419515"/>
                    </a:lnTo>
                    <a:lnTo>
                      <a:pt x="1846213" y="1423331"/>
                    </a:lnTo>
                    <a:lnTo>
                      <a:pt x="1843033" y="1427782"/>
                    </a:lnTo>
                    <a:lnTo>
                      <a:pt x="1837945" y="1433029"/>
                    </a:lnTo>
                    <a:lnTo>
                      <a:pt x="1834130" y="1437480"/>
                    </a:lnTo>
                    <a:lnTo>
                      <a:pt x="1831428" y="1441295"/>
                    </a:lnTo>
                    <a:lnTo>
                      <a:pt x="1826818" y="1445588"/>
                    </a:lnTo>
                    <a:lnTo>
                      <a:pt x="1816006" y="1454014"/>
                    </a:lnTo>
                    <a:lnTo>
                      <a:pt x="1813941" y="1456080"/>
                    </a:lnTo>
                    <a:lnTo>
                      <a:pt x="1810602" y="1458306"/>
                    </a:lnTo>
                    <a:lnTo>
                      <a:pt x="1803766" y="1461645"/>
                    </a:lnTo>
                    <a:lnTo>
                      <a:pt x="1798678" y="1464983"/>
                    </a:lnTo>
                    <a:lnTo>
                      <a:pt x="1793750" y="1467209"/>
                    </a:lnTo>
                    <a:lnTo>
                      <a:pt x="1783099" y="1471342"/>
                    </a:lnTo>
                    <a:lnTo>
                      <a:pt x="1781349" y="1472455"/>
                    </a:lnTo>
                    <a:lnTo>
                      <a:pt x="1759569" y="1479768"/>
                    </a:lnTo>
                    <a:lnTo>
                      <a:pt x="1758298" y="1480722"/>
                    </a:lnTo>
                    <a:lnTo>
                      <a:pt x="1758298" y="1481358"/>
                    </a:lnTo>
                    <a:cubicBezTo>
                      <a:pt x="1758298" y="1481358"/>
                      <a:pt x="1759569" y="1481676"/>
                      <a:pt x="1759569" y="1481676"/>
                    </a:cubicBezTo>
                    <a:lnTo>
                      <a:pt x="1760682" y="1482312"/>
                    </a:lnTo>
                    <a:lnTo>
                      <a:pt x="1761636" y="1483425"/>
                    </a:lnTo>
                    <a:lnTo>
                      <a:pt x="1763862" y="1487717"/>
                    </a:lnTo>
                    <a:lnTo>
                      <a:pt x="1765134" y="1491533"/>
                    </a:lnTo>
                    <a:lnTo>
                      <a:pt x="1766405" y="1493758"/>
                    </a:lnTo>
                    <a:lnTo>
                      <a:pt x="1768472" y="1496620"/>
                    </a:lnTo>
                    <a:lnTo>
                      <a:pt x="1770222" y="1498528"/>
                    </a:lnTo>
                    <a:lnTo>
                      <a:pt x="1772447" y="1499799"/>
                    </a:lnTo>
                    <a:lnTo>
                      <a:pt x="1774513" y="1500435"/>
                    </a:lnTo>
                    <a:lnTo>
                      <a:pt x="1774513" y="1500912"/>
                    </a:lnTo>
                    <a:cubicBezTo>
                      <a:pt x="1774513" y="1500912"/>
                      <a:pt x="1773560" y="1502502"/>
                      <a:pt x="1773560" y="1502502"/>
                    </a:cubicBezTo>
                    <a:lnTo>
                      <a:pt x="1771811" y="1503138"/>
                    </a:lnTo>
                    <a:lnTo>
                      <a:pt x="1776898" y="1505046"/>
                    </a:lnTo>
                    <a:lnTo>
                      <a:pt x="1778488" y="1506158"/>
                    </a:lnTo>
                    <a:lnTo>
                      <a:pt x="1778965" y="1506953"/>
                    </a:lnTo>
                    <a:lnTo>
                      <a:pt x="1776739" y="1509020"/>
                    </a:lnTo>
                    <a:lnTo>
                      <a:pt x="1776739" y="1509815"/>
                    </a:lnTo>
                    <a:cubicBezTo>
                      <a:pt x="1776739" y="1509815"/>
                      <a:pt x="1777852" y="1511882"/>
                      <a:pt x="1777852" y="1511882"/>
                    </a:cubicBezTo>
                    <a:lnTo>
                      <a:pt x="1780395" y="1513472"/>
                    </a:lnTo>
                    <a:lnTo>
                      <a:pt x="1780395" y="1513789"/>
                    </a:lnTo>
                    <a:cubicBezTo>
                      <a:pt x="1780395" y="1513789"/>
                      <a:pt x="1778647" y="1513630"/>
                      <a:pt x="1778647" y="1513630"/>
                    </a:cubicBezTo>
                    <a:lnTo>
                      <a:pt x="1777534" y="1514425"/>
                    </a:lnTo>
                    <a:lnTo>
                      <a:pt x="1776421" y="1517446"/>
                    </a:lnTo>
                    <a:lnTo>
                      <a:pt x="1775467" y="1518400"/>
                    </a:lnTo>
                    <a:lnTo>
                      <a:pt x="1775785" y="1520784"/>
                    </a:lnTo>
                    <a:lnTo>
                      <a:pt x="1777375" y="1524600"/>
                    </a:lnTo>
                    <a:lnTo>
                      <a:pt x="1778806" y="1530482"/>
                    </a:lnTo>
                    <a:lnTo>
                      <a:pt x="1780078" y="1538431"/>
                    </a:lnTo>
                    <a:lnTo>
                      <a:pt x="1781508" y="1544790"/>
                    </a:lnTo>
                    <a:lnTo>
                      <a:pt x="1782781" y="1547334"/>
                    </a:lnTo>
                    <a:lnTo>
                      <a:pt x="1786119" y="1550354"/>
                    </a:lnTo>
                    <a:lnTo>
                      <a:pt x="1786596" y="1551944"/>
                    </a:lnTo>
                    <a:lnTo>
                      <a:pt x="1785642" y="1553693"/>
                    </a:lnTo>
                    <a:lnTo>
                      <a:pt x="1785324" y="1555760"/>
                    </a:lnTo>
                    <a:lnTo>
                      <a:pt x="1785960" y="1559734"/>
                    </a:lnTo>
                    <a:lnTo>
                      <a:pt x="1786596" y="1560847"/>
                    </a:lnTo>
                    <a:lnTo>
                      <a:pt x="1790094" y="1564503"/>
                    </a:lnTo>
                    <a:lnTo>
                      <a:pt x="1791365" y="1566093"/>
                    </a:lnTo>
                    <a:lnTo>
                      <a:pt x="1792160" y="1569591"/>
                    </a:lnTo>
                    <a:lnTo>
                      <a:pt x="1792160" y="1572929"/>
                    </a:lnTo>
                    <a:cubicBezTo>
                      <a:pt x="1792160" y="1572929"/>
                      <a:pt x="1792637" y="1573724"/>
                      <a:pt x="1792637" y="1573724"/>
                    </a:cubicBezTo>
                    <a:lnTo>
                      <a:pt x="1794545" y="1574837"/>
                    </a:lnTo>
                    <a:lnTo>
                      <a:pt x="1793273" y="1575155"/>
                    </a:lnTo>
                    <a:lnTo>
                      <a:pt x="1792002" y="1576586"/>
                    </a:lnTo>
                    <a:lnTo>
                      <a:pt x="1790411" y="1579447"/>
                    </a:lnTo>
                    <a:lnTo>
                      <a:pt x="1787231" y="1583581"/>
                    </a:lnTo>
                    <a:lnTo>
                      <a:pt x="1783575" y="1586284"/>
                    </a:lnTo>
                    <a:lnTo>
                      <a:pt x="1782303" y="1588191"/>
                    </a:lnTo>
                    <a:lnTo>
                      <a:pt x="1781668" y="1590735"/>
                    </a:lnTo>
                    <a:lnTo>
                      <a:pt x="1780555" y="1592484"/>
                    </a:lnTo>
                    <a:lnTo>
                      <a:pt x="1778965" y="1593438"/>
                    </a:lnTo>
                    <a:lnTo>
                      <a:pt x="1778965" y="1595027"/>
                    </a:lnTo>
                    <a:cubicBezTo>
                      <a:pt x="1778965" y="1595027"/>
                      <a:pt x="1784847" y="1601386"/>
                      <a:pt x="1784847" y="1601386"/>
                    </a:cubicBezTo>
                    <a:lnTo>
                      <a:pt x="1785960" y="1602817"/>
                    </a:lnTo>
                    <a:lnTo>
                      <a:pt x="1785960" y="1603930"/>
                    </a:lnTo>
                    <a:cubicBezTo>
                      <a:pt x="1785960" y="1603930"/>
                      <a:pt x="1783416" y="1606474"/>
                      <a:pt x="1783416" y="1606474"/>
                    </a:cubicBezTo>
                    <a:lnTo>
                      <a:pt x="1782462" y="1608222"/>
                    </a:lnTo>
                    <a:lnTo>
                      <a:pt x="1781349" y="1612515"/>
                    </a:lnTo>
                    <a:lnTo>
                      <a:pt x="1781349" y="1615217"/>
                    </a:lnTo>
                    <a:cubicBezTo>
                      <a:pt x="1781349" y="1615217"/>
                      <a:pt x="1780236" y="1612992"/>
                      <a:pt x="1780236" y="1612992"/>
                    </a:cubicBezTo>
                    <a:lnTo>
                      <a:pt x="1778806" y="1608222"/>
                    </a:lnTo>
                    <a:lnTo>
                      <a:pt x="1778170" y="1606792"/>
                    </a:lnTo>
                    <a:lnTo>
                      <a:pt x="1777216" y="1605361"/>
                    </a:lnTo>
                    <a:lnTo>
                      <a:pt x="1775785" y="1603930"/>
                    </a:lnTo>
                    <a:lnTo>
                      <a:pt x="1774037" y="1602976"/>
                    </a:lnTo>
                    <a:lnTo>
                      <a:pt x="1771970" y="1602499"/>
                    </a:lnTo>
                    <a:lnTo>
                      <a:pt x="1770857" y="1601863"/>
                    </a:lnTo>
                    <a:lnTo>
                      <a:pt x="1769903" y="1599161"/>
                    </a:lnTo>
                    <a:lnTo>
                      <a:pt x="1768631" y="1599161"/>
                    </a:lnTo>
                    <a:cubicBezTo>
                      <a:pt x="1768631" y="1599161"/>
                      <a:pt x="1764021" y="1601227"/>
                      <a:pt x="1764021" y="1601227"/>
                    </a:cubicBezTo>
                    <a:lnTo>
                      <a:pt x="1763067" y="1602499"/>
                    </a:lnTo>
                    <a:lnTo>
                      <a:pt x="1762431" y="1604248"/>
                    </a:lnTo>
                    <a:lnTo>
                      <a:pt x="1761318" y="1605838"/>
                    </a:lnTo>
                    <a:lnTo>
                      <a:pt x="1759728" y="1607269"/>
                    </a:lnTo>
                    <a:lnTo>
                      <a:pt x="1758456" y="1609812"/>
                    </a:lnTo>
                    <a:lnTo>
                      <a:pt x="1757503" y="1613469"/>
                    </a:lnTo>
                    <a:lnTo>
                      <a:pt x="1757026" y="1616012"/>
                    </a:lnTo>
                    <a:lnTo>
                      <a:pt x="1757026" y="1617443"/>
                    </a:lnTo>
                    <a:cubicBezTo>
                      <a:pt x="1757026" y="1617443"/>
                      <a:pt x="1757662" y="1618715"/>
                      <a:pt x="1757662" y="1618715"/>
                    </a:cubicBezTo>
                    <a:lnTo>
                      <a:pt x="1759888" y="1621259"/>
                    </a:lnTo>
                    <a:lnTo>
                      <a:pt x="1765134" y="1626187"/>
                    </a:lnTo>
                    <a:lnTo>
                      <a:pt x="1767201" y="1629367"/>
                    </a:lnTo>
                    <a:lnTo>
                      <a:pt x="1768155" y="1632069"/>
                    </a:lnTo>
                    <a:lnTo>
                      <a:pt x="1764975" y="1627777"/>
                    </a:lnTo>
                    <a:lnTo>
                      <a:pt x="1759410" y="1622848"/>
                    </a:lnTo>
                    <a:lnTo>
                      <a:pt x="1754165" y="1616648"/>
                    </a:lnTo>
                    <a:lnTo>
                      <a:pt x="1750667" y="1614264"/>
                    </a:lnTo>
                    <a:lnTo>
                      <a:pt x="1746533" y="1612515"/>
                    </a:lnTo>
                    <a:lnTo>
                      <a:pt x="1741923" y="1611243"/>
                    </a:lnTo>
                    <a:lnTo>
                      <a:pt x="1739062" y="1610766"/>
                    </a:lnTo>
                    <a:lnTo>
                      <a:pt x="1735882" y="1611561"/>
                    </a:lnTo>
                    <a:lnTo>
                      <a:pt x="1730159" y="1616012"/>
                    </a:lnTo>
                    <a:lnTo>
                      <a:pt x="1726820" y="1618238"/>
                    </a:lnTo>
                    <a:lnTo>
                      <a:pt x="1725231" y="1618556"/>
                    </a:lnTo>
                    <a:lnTo>
                      <a:pt x="1730318" y="1613310"/>
                    </a:lnTo>
                    <a:lnTo>
                      <a:pt x="1735405" y="1610289"/>
                    </a:lnTo>
                    <a:lnTo>
                      <a:pt x="1736836" y="1608540"/>
                    </a:lnTo>
                    <a:lnTo>
                      <a:pt x="1736836" y="1606951"/>
                    </a:lnTo>
                    <a:cubicBezTo>
                      <a:pt x="1736836" y="1606951"/>
                      <a:pt x="1735405" y="1603453"/>
                      <a:pt x="1735405" y="1603453"/>
                    </a:cubicBezTo>
                    <a:lnTo>
                      <a:pt x="1732702" y="1598048"/>
                    </a:lnTo>
                    <a:lnTo>
                      <a:pt x="1730635" y="1594550"/>
                    </a:lnTo>
                    <a:lnTo>
                      <a:pt x="1729205" y="1592961"/>
                    </a:lnTo>
                    <a:lnTo>
                      <a:pt x="1721732" y="1586284"/>
                    </a:lnTo>
                    <a:lnTo>
                      <a:pt x="1717122" y="1583422"/>
                    </a:lnTo>
                    <a:lnTo>
                      <a:pt x="1712512" y="1581673"/>
                    </a:lnTo>
                    <a:lnTo>
                      <a:pt x="1709333" y="1579607"/>
                    </a:lnTo>
                    <a:lnTo>
                      <a:pt x="1707425" y="1577222"/>
                    </a:lnTo>
                    <a:lnTo>
                      <a:pt x="1705040" y="1575950"/>
                    </a:lnTo>
                    <a:lnTo>
                      <a:pt x="1702179" y="1575950"/>
                    </a:lnTo>
                    <a:cubicBezTo>
                      <a:pt x="1702179" y="1575950"/>
                      <a:pt x="1697409" y="1576745"/>
                      <a:pt x="1697409" y="1576745"/>
                    </a:cubicBezTo>
                    <a:lnTo>
                      <a:pt x="1697091" y="1576427"/>
                    </a:lnTo>
                    <a:lnTo>
                      <a:pt x="1698522" y="1575314"/>
                    </a:lnTo>
                    <a:lnTo>
                      <a:pt x="1701860" y="1573724"/>
                    </a:lnTo>
                    <a:lnTo>
                      <a:pt x="1703291" y="1572611"/>
                    </a:lnTo>
                    <a:lnTo>
                      <a:pt x="1704404" y="1571022"/>
                    </a:lnTo>
                    <a:lnTo>
                      <a:pt x="1703610" y="1568478"/>
                    </a:lnTo>
                    <a:lnTo>
                      <a:pt x="1699476" y="1563391"/>
                    </a:lnTo>
                    <a:lnTo>
                      <a:pt x="1696137" y="1560052"/>
                    </a:lnTo>
                    <a:lnTo>
                      <a:pt x="1691527" y="1553852"/>
                    </a:lnTo>
                    <a:lnTo>
                      <a:pt x="1688983" y="1551308"/>
                    </a:lnTo>
                    <a:lnTo>
                      <a:pt x="1686281" y="1549559"/>
                    </a:lnTo>
                    <a:lnTo>
                      <a:pt x="1684691" y="1547970"/>
                    </a:lnTo>
                    <a:lnTo>
                      <a:pt x="1683737" y="1545267"/>
                    </a:lnTo>
                    <a:lnTo>
                      <a:pt x="1683737" y="1543836"/>
                    </a:lnTo>
                    <a:cubicBezTo>
                      <a:pt x="1683737" y="1543836"/>
                      <a:pt x="1684691" y="1540180"/>
                      <a:pt x="1684691" y="1540180"/>
                    </a:cubicBezTo>
                    <a:lnTo>
                      <a:pt x="1685803" y="1538113"/>
                    </a:lnTo>
                    <a:lnTo>
                      <a:pt x="1687553" y="1536046"/>
                    </a:lnTo>
                    <a:lnTo>
                      <a:pt x="1687870" y="1532072"/>
                    </a:lnTo>
                    <a:lnTo>
                      <a:pt x="1686916" y="1526349"/>
                    </a:lnTo>
                    <a:lnTo>
                      <a:pt x="1686599" y="1522533"/>
                    </a:lnTo>
                    <a:lnTo>
                      <a:pt x="1687712" y="1517446"/>
                    </a:lnTo>
                    <a:lnTo>
                      <a:pt x="1688029" y="1514425"/>
                    </a:lnTo>
                    <a:lnTo>
                      <a:pt x="1687394" y="1511723"/>
                    </a:lnTo>
                    <a:lnTo>
                      <a:pt x="1685168" y="1505523"/>
                    </a:lnTo>
                    <a:lnTo>
                      <a:pt x="1684532" y="1504410"/>
                    </a:lnTo>
                    <a:lnTo>
                      <a:pt x="1680717" y="1500117"/>
                    </a:lnTo>
                    <a:lnTo>
                      <a:pt x="1679921" y="1497574"/>
                    </a:lnTo>
                    <a:lnTo>
                      <a:pt x="1679921" y="1493122"/>
                    </a:lnTo>
                    <a:cubicBezTo>
                      <a:pt x="1679921" y="1493122"/>
                      <a:pt x="1681512" y="1488035"/>
                      <a:pt x="1681512" y="1488035"/>
                    </a:cubicBezTo>
                    <a:lnTo>
                      <a:pt x="1685803" y="1474999"/>
                    </a:lnTo>
                    <a:lnTo>
                      <a:pt x="1685803" y="1473250"/>
                    </a:lnTo>
                    <a:cubicBezTo>
                      <a:pt x="1685803" y="1473250"/>
                      <a:pt x="1683260" y="1467527"/>
                      <a:pt x="1683260" y="1467527"/>
                    </a:cubicBezTo>
                    <a:lnTo>
                      <a:pt x="1680875" y="1464824"/>
                    </a:lnTo>
                    <a:lnTo>
                      <a:pt x="1675629" y="1461645"/>
                    </a:lnTo>
                    <a:lnTo>
                      <a:pt x="1672450" y="1461009"/>
                    </a:lnTo>
                    <a:lnTo>
                      <a:pt x="1669270" y="1461327"/>
                    </a:lnTo>
                    <a:lnTo>
                      <a:pt x="1667362" y="1461327"/>
                    </a:lnTo>
                    <a:cubicBezTo>
                      <a:pt x="1667362" y="1461327"/>
                      <a:pt x="1665136" y="1458624"/>
                      <a:pt x="1665136" y="1458624"/>
                    </a:cubicBezTo>
                    <a:lnTo>
                      <a:pt x="1664023" y="1458306"/>
                    </a:lnTo>
                    <a:lnTo>
                      <a:pt x="1657506" y="1458942"/>
                    </a:lnTo>
                    <a:lnTo>
                      <a:pt x="1647331" y="1457034"/>
                    </a:lnTo>
                    <a:lnTo>
                      <a:pt x="1644469" y="1457034"/>
                    </a:lnTo>
                    <a:cubicBezTo>
                      <a:pt x="1644469" y="1457034"/>
                      <a:pt x="1637474" y="1454968"/>
                      <a:pt x="1637474" y="1454968"/>
                    </a:cubicBezTo>
                    <a:lnTo>
                      <a:pt x="1635726" y="1454968"/>
                    </a:lnTo>
                    <a:cubicBezTo>
                      <a:pt x="1635726" y="1454968"/>
                      <a:pt x="1634295" y="1455604"/>
                      <a:pt x="1634295" y="1455604"/>
                    </a:cubicBezTo>
                    <a:lnTo>
                      <a:pt x="1631910" y="1455921"/>
                    </a:lnTo>
                    <a:lnTo>
                      <a:pt x="1628572" y="1455921"/>
                    </a:lnTo>
                    <a:cubicBezTo>
                      <a:pt x="1628572" y="1455921"/>
                      <a:pt x="1624597" y="1456239"/>
                      <a:pt x="1624597" y="1456239"/>
                    </a:cubicBezTo>
                    <a:lnTo>
                      <a:pt x="1619987" y="1457193"/>
                    </a:lnTo>
                    <a:lnTo>
                      <a:pt x="1614581" y="1457193"/>
                    </a:lnTo>
                    <a:cubicBezTo>
                      <a:pt x="1614581" y="1457193"/>
                      <a:pt x="1608381" y="1456239"/>
                      <a:pt x="1608381" y="1456239"/>
                    </a:cubicBezTo>
                    <a:lnTo>
                      <a:pt x="1604407" y="1456239"/>
                    </a:lnTo>
                    <a:cubicBezTo>
                      <a:pt x="1604407" y="1456239"/>
                      <a:pt x="1602499" y="1456875"/>
                      <a:pt x="1602499" y="1456875"/>
                    </a:cubicBezTo>
                    <a:lnTo>
                      <a:pt x="1600115" y="1458624"/>
                    </a:lnTo>
                    <a:lnTo>
                      <a:pt x="1595822" y="1464347"/>
                    </a:lnTo>
                    <a:lnTo>
                      <a:pt x="1595822" y="1463711"/>
                    </a:lnTo>
                    <a:cubicBezTo>
                      <a:pt x="1595822" y="1463711"/>
                      <a:pt x="1600274" y="1455604"/>
                      <a:pt x="1600274" y="1455604"/>
                    </a:cubicBezTo>
                    <a:lnTo>
                      <a:pt x="1600274" y="1453537"/>
                    </a:lnTo>
                    <a:cubicBezTo>
                      <a:pt x="1600274" y="1453537"/>
                      <a:pt x="1598207" y="1452106"/>
                      <a:pt x="1598207" y="1452106"/>
                    </a:cubicBezTo>
                    <a:lnTo>
                      <a:pt x="1594709" y="1450198"/>
                    </a:lnTo>
                    <a:lnTo>
                      <a:pt x="1592642" y="1448450"/>
                    </a:lnTo>
                    <a:lnTo>
                      <a:pt x="1590258" y="1445747"/>
                    </a:lnTo>
                    <a:lnTo>
                      <a:pt x="1586919" y="1443362"/>
                    </a:lnTo>
                    <a:lnTo>
                      <a:pt x="1582468" y="1441136"/>
                    </a:lnTo>
                    <a:lnTo>
                      <a:pt x="1578017" y="1439547"/>
                    </a:lnTo>
                    <a:lnTo>
                      <a:pt x="1573565" y="1438593"/>
                    </a:lnTo>
                    <a:lnTo>
                      <a:pt x="1566729" y="1436367"/>
                    </a:lnTo>
                    <a:lnTo>
                      <a:pt x="1551149" y="1430644"/>
                    </a:lnTo>
                    <a:lnTo>
                      <a:pt x="1540657" y="1428259"/>
                    </a:lnTo>
                    <a:lnTo>
                      <a:pt x="1535092" y="1426351"/>
                    </a:lnTo>
                    <a:lnTo>
                      <a:pt x="1532866" y="1424921"/>
                    </a:lnTo>
                    <a:lnTo>
                      <a:pt x="1523806" y="1413315"/>
                    </a:lnTo>
                    <a:lnTo>
                      <a:pt x="1518082" y="1408228"/>
                    </a:lnTo>
                    <a:lnTo>
                      <a:pt x="1512518" y="1405366"/>
                    </a:lnTo>
                    <a:lnTo>
                      <a:pt x="1507430" y="1402346"/>
                    </a:lnTo>
                    <a:lnTo>
                      <a:pt x="1500754" y="1397576"/>
                    </a:lnTo>
                    <a:lnTo>
                      <a:pt x="1496620" y="1393920"/>
                    </a:lnTo>
                    <a:lnTo>
                      <a:pt x="1493122" y="1392330"/>
                    </a:lnTo>
                    <a:lnTo>
                      <a:pt x="1485491" y="1391058"/>
                    </a:lnTo>
                    <a:lnTo>
                      <a:pt x="1481676" y="1389787"/>
                    </a:lnTo>
                    <a:lnTo>
                      <a:pt x="1468799" y="1387084"/>
                    </a:lnTo>
                    <a:lnTo>
                      <a:pt x="1460691" y="1384222"/>
                    </a:lnTo>
                    <a:lnTo>
                      <a:pt x="1452901" y="1380248"/>
                    </a:lnTo>
                    <a:lnTo>
                      <a:pt x="1445747" y="1377068"/>
                    </a:lnTo>
                    <a:lnTo>
                      <a:pt x="1437003" y="1375796"/>
                    </a:lnTo>
                    <a:lnTo>
                      <a:pt x="1430803" y="1376432"/>
                    </a:lnTo>
                    <a:lnTo>
                      <a:pt x="1404730" y="1383745"/>
                    </a:lnTo>
                    <a:lnTo>
                      <a:pt x="1398053" y="1385971"/>
                    </a:lnTo>
                    <a:lnTo>
                      <a:pt x="1395033" y="1387561"/>
                    </a:lnTo>
                    <a:lnTo>
                      <a:pt x="1394556" y="1387561"/>
                    </a:lnTo>
                    <a:cubicBezTo>
                      <a:pt x="1394556" y="1387561"/>
                      <a:pt x="1396623" y="1385494"/>
                      <a:pt x="1396623" y="1385494"/>
                    </a:cubicBezTo>
                    <a:lnTo>
                      <a:pt x="1396623" y="1384540"/>
                    </a:lnTo>
                    <a:cubicBezTo>
                      <a:pt x="1396623" y="1384540"/>
                      <a:pt x="1392012" y="1384858"/>
                      <a:pt x="1392012" y="1384858"/>
                    </a:cubicBezTo>
                    <a:lnTo>
                      <a:pt x="1390423" y="1385494"/>
                    </a:lnTo>
                    <a:lnTo>
                      <a:pt x="1386448" y="1388197"/>
                    </a:lnTo>
                    <a:lnTo>
                      <a:pt x="1384381" y="1389151"/>
                    </a:lnTo>
                    <a:lnTo>
                      <a:pt x="1382315" y="1389628"/>
                    </a:lnTo>
                    <a:lnTo>
                      <a:pt x="1382315" y="1389310"/>
                    </a:lnTo>
                    <a:cubicBezTo>
                      <a:pt x="1382315" y="1389310"/>
                      <a:pt x="1384063" y="1388356"/>
                      <a:pt x="1384063" y="1388356"/>
                    </a:cubicBezTo>
                    <a:lnTo>
                      <a:pt x="1385812" y="1386766"/>
                    </a:lnTo>
                    <a:lnTo>
                      <a:pt x="1387561" y="1384699"/>
                    </a:lnTo>
                    <a:lnTo>
                      <a:pt x="1389469" y="1381679"/>
                    </a:lnTo>
                    <a:lnTo>
                      <a:pt x="1391536" y="1377863"/>
                    </a:lnTo>
                    <a:lnTo>
                      <a:pt x="1392649" y="1375002"/>
                    </a:lnTo>
                    <a:lnTo>
                      <a:pt x="1392649" y="1373094"/>
                    </a:lnTo>
                    <a:cubicBezTo>
                      <a:pt x="1392649" y="1373094"/>
                      <a:pt x="1392330" y="1370391"/>
                      <a:pt x="1392330" y="1370391"/>
                    </a:cubicBezTo>
                    <a:lnTo>
                      <a:pt x="1391217" y="1366894"/>
                    </a:lnTo>
                    <a:lnTo>
                      <a:pt x="1385176" y="1354017"/>
                    </a:lnTo>
                    <a:lnTo>
                      <a:pt x="1384063" y="1351314"/>
                    </a:lnTo>
                    <a:lnTo>
                      <a:pt x="1381202" y="1341616"/>
                    </a:lnTo>
                    <a:lnTo>
                      <a:pt x="1378817" y="1335416"/>
                    </a:lnTo>
                    <a:lnTo>
                      <a:pt x="1373730" y="1324288"/>
                    </a:lnTo>
                    <a:lnTo>
                      <a:pt x="1372935" y="1321108"/>
                    </a:lnTo>
                    <a:lnTo>
                      <a:pt x="1372140" y="1315703"/>
                    </a:lnTo>
                    <a:lnTo>
                      <a:pt x="1371504" y="1314431"/>
                    </a:lnTo>
                    <a:lnTo>
                      <a:pt x="1368643" y="1313159"/>
                    </a:lnTo>
                    <a:lnTo>
                      <a:pt x="1365939" y="1313795"/>
                    </a:lnTo>
                    <a:lnTo>
                      <a:pt x="1362761" y="1313795"/>
                    </a:lnTo>
                    <a:cubicBezTo>
                      <a:pt x="1362761" y="1313795"/>
                      <a:pt x="1354334" y="1312523"/>
                      <a:pt x="1354334" y="1312523"/>
                    </a:cubicBezTo>
                    <a:lnTo>
                      <a:pt x="1346385" y="1313000"/>
                    </a:lnTo>
                    <a:lnTo>
                      <a:pt x="1344478" y="1313954"/>
                    </a:lnTo>
                    <a:lnTo>
                      <a:pt x="1342093" y="1318564"/>
                    </a:lnTo>
                    <a:lnTo>
                      <a:pt x="1340344" y="1329057"/>
                    </a:lnTo>
                    <a:lnTo>
                      <a:pt x="1338596" y="1332396"/>
                    </a:lnTo>
                    <a:lnTo>
                      <a:pt x="1338596" y="1330647"/>
                    </a:lnTo>
                    <a:cubicBezTo>
                      <a:pt x="1338596" y="1330647"/>
                      <a:pt x="1340026" y="1317293"/>
                      <a:pt x="1340026" y="1317293"/>
                    </a:cubicBezTo>
                    <a:lnTo>
                      <a:pt x="1340026" y="1314908"/>
                    </a:lnTo>
                    <a:cubicBezTo>
                      <a:pt x="1340026" y="1314908"/>
                      <a:pt x="1336052" y="1313636"/>
                      <a:pt x="1336052" y="1313636"/>
                    </a:cubicBezTo>
                    <a:lnTo>
                      <a:pt x="1332554" y="1309344"/>
                    </a:lnTo>
                    <a:lnTo>
                      <a:pt x="1331442" y="1308549"/>
                    </a:lnTo>
                    <a:lnTo>
                      <a:pt x="1330169" y="1308231"/>
                    </a:lnTo>
                    <a:lnTo>
                      <a:pt x="1328739" y="1308231"/>
                    </a:lnTo>
                    <a:cubicBezTo>
                      <a:pt x="1328739" y="1308231"/>
                      <a:pt x="1327626" y="1307118"/>
                      <a:pt x="1327626" y="1307118"/>
                    </a:cubicBezTo>
                    <a:lnTo>
                      <a:pt x="1326831" y="1304097"/>
                    </a:lnTo>
                    <a:lnTo>
                      <a:pt x="1325878" y="1302190"/>
                    </a:lnTo>
                    <a:lnTo>
                      <a:pt x="1323811" y="1300918"/>
                    </a:lnTo>
                    <a:lnTo>
                      <a:pt x="1320631" y="1300123"/>
                    </a:lnTo>
                    <a:lnTo>
                      <a:pt x="1323174" y="1299328"/>
                    </a:lnTo>
                    <a:lnTo>
                      <a:pt x="1324606" y="1296625"/>
                    </a:lnTo>
                    <a:lnTo>
                      <a:pt x="1325559" y="1291697"/>
                    </a:lnTo>
                    <a:lnTo>
                      <a:pt x="1325878" y="1282794"/>
                    </a:lnTo>
                    <a:lnTo>
                      <a:pt x="1325559" y="1262445"/>
                    </a:lnTo>
                    <a:lnTo>
                      <a:pt x="1326831" y="1255768"/>
                    </a:lnTo>
                    <a:lnTo>
                      <a:pt x="1328898" y="1247501"/>
                    </a:lnTo>
                    <a:lnTo>
                      <a:pt x="1329534" y="1242573"/>
                    </a:lnTo>
                    <a:lnTo>
                      <a:pt x="1328898" y="1240983"/>
                    </a:lnTo>
                    <a:lnTo>
                      <a:pt x="1327944" y="1239870"/>
                    </a:lnTo>
                    <a:lnTo>
                      <a:pt x="1326354" y="1238916"/>
                    </a:lnTo>
                    <a:lnTo>
                      <a:pt x="1328739" y="1237168"/>
                    </a:lnTo>
                    <a:lnTo>
                      <a:pt x="1331919" y="1237168"/>
                    </a:lnTo>
                    <a:cubicBezTo>
                      <a:pt x="1331919" y="1237168"/>
                      <a:pt x="1333667" y="1234306"/>
                      <a:pt x="1333667" y="1234306"/>
                    </a:cubicBezTo>
                    <a:lnTo>
                      <a:pt x="1336052" y="1228901"/>
                    </a:lnTo>
                    <a:lnTo>
                      <a:pt x="1339390" y="1222860"/>
                    </a:lnTo>
                    <a:lnTo>
                      <a:pt x="1343842" y="1216182"/>
                    </a:lnTo>
                    <a:lnTo>
                      <a:pt x="1346385" y="1211254"/>
                    </a:lnTo>
                    <a:lnTo>
                      <a:pt x="1346863" y="1208075"/>
                    </a:lnTo>
                    <a:lnTo>
                      <a:pt x="1346863" y="1205690"/>
                    </a:lnTo>
                    <a:cubicBezTo>
                      <a:pt x="1346863" y="1205690"/>
                      <a:pt x="1345909" y="1204100"/>
                      <a:pt x="1345909" y="1204100"/>
                    </a:cubicBezTo>
                    <a:lnTo>
                      <a:pt x="1346545" y="1203464"/>
                    </a:lnTo>
                    <a:lnTo>
                      <a:pt x="1349884" y="1203941"/>
                    </a:lnTo>
                    <a:lnTo>
                      <a:pt x="1351473" y="1202351"/>
                    </a:lnTo>
                    <a:lnTo>
                      <a:pt x="1351473" y="1201398"/>
                    </a:lnTo>
                    <a:cubicBezTo>
                      <a:pt x="1351473" y="1201398"/>
                      <a:pt x="1350042" y="1197900"/>
                      <a:pt x="1350042" y="1197900"/>
                    </a:cubicBezTo>
                    <a:lnTo>
                      <a:pt x="1350837" y="1196310"/>
                    </a:lnTo>
                    <a:lnTo>
                      <a:pt x="1356719" y="1190905"/>
                    </a:lnTo>
                    <a:lnTo>
                      <a:pt x="1364986" y="1186295"/>
                    </a:lnTo>
                    <a:lnTo>
                      <a:pt x="1366893" y="1184864"/>
                    </a:lnTo>
                    <a:lnTo>
                      <a:pt x="1368006" y="1183592"/>
                    </a:lnTo>
                    <a:lnTo>
                      <a:pt x="1368006" y="1183115"/>
                    </a:lnTo>
                    <a:cubicBezTo>
                      <a:pt x="1368006" y="1183115"/>
                      <a:pt x="1364668" y="1181684"/>
                      <a:pt x="1364668" y="1181684"/>
                    </a:cubicBezTo>
                    <a:lnTo>
                      <a:pt x="1362761" y="1180094"/>
                    </a:lnTo>
                    <a:lnTo>
                      <a:pt x="1361807" y="1178982"/>
                    </a:lnTo>
                    <a:lnTo>
                      <a:pt x="1360216" y="1175802"/>
                    </a:lnTo>
                    <a:lnTo>
                      <a:pt x="1366258" y="1176438"/>
                    </a:lnTo>
                    <a:lnTo>
                      <a:pt x="1367371" y="1176438"/>
                    </a:lnTo>
                    <a:cubicBezTo>
                      <a:pt x="1367371" y="1176438"/>
                      <a:pt x="1369119" y="1175007"/>
                      <a:pt x="1369119" y="1175007"/>
                    </a:cubicBezTo>
                    <a:lnTo>
                      <a:pt x="1368484" y="1174053"/>
                    </a:lnTo>
                    <a:lnTo>
                      <a:pt x="1366417" y="1172623"/>
                    </a:lnTo>
                    <a:lnTo>
                      <a:pt x="1366893" y="1171987"/>
                    </a:lnTo>
                    <a:lnTo>
                      <a:pt x="1372140" y="1171987"/>
                    </a:lnTo>
                    <a:cubicBezTo>
                      <a:pt x="1372140" y="1171987"/>
                      <a:pt x="1374842" y="1170556"/>
                      <a:pt x="1374842" y="1170556"/>
                    </a:cubicBezTo>
                    <a:lnTo>
                      <a:pt x="1376433" y="1169125"/>
                    </a:lnTo>
                    <a:lnTo>
                      <a:pt x="1376114" y="1168489"/>
                    </a:lnTo>
                    <a:lnTo>
                      <a:pt x="1374842" y="1167694"/>
                    </a:lnTo>
                    <a:lnTo>
                      <a:pt x="1374842" y="1166740"/>
                    </a:lnTo>
                    <a:cubicBezTo>
                      <a:pt x="1374842" y="1166740"/>
                      <a:pt x="1379612" y="1163879"/>
                      <a:pt x="1379612" y="1163879"/>
                    </a:cubicBezTo>
                    <a:lnTo>
                      <a:pt x="1379294" y="1162607"/>
                    </a:lnTo>
                    <a:lnTo>
                      <a:pt x="1377227" y="1160858"/>
                    </a:lnTo>
                    <a:lnTo>
                      <a:pt x="1371663" y="1157997"/>
                    </a:lnTo>
                    <a:lnTo>
                      <a:pt x="1370868" y="1157361"/>
                    </a:lnTo>
                    <a:lnTo>
                      <a:pt x="1372299" y="1157361"/>
                    </a:lnTo>
                    <a:cubicBezTo>
                      <a:pt x="1372299" y="1157361"/>
                      <a:pt x="1380566" y="1159904"/>
                      <a:pt x="1380566" y="1159904"/>
                    </a:cubicBezTo>
                    <a:lnTo>
                      <a:pt x="1384381" y="1161971"/>
                    </a:lnTo>
                    <a:lnTo>
                      <a:pt x="1386925" y="1164356"/>
                    </a:lnTo>
                    <a:lnTo>
                      <a:pt x="1388832" y="1165786"/>
                    </a:lnTo>
                    <a:lnTo>
                      <a:pt x="1390264" y="1166263"/>
                    </a:lnTo>
                    <a:lnTo>
                      <a:pt x="1389786" y="1164833"/>
                    </a:lnTo>
                    <a:lnTo>
                      <a:pt x="1387402" y="1161494"/>
                    </a:lnTo>
                    <a:lnTo>
                      <a:pt x="1385335" y="1159268"/>
                    </a:lnTo>
                    <a:lnTo>
                      <a:pt x="1383428" y="1158314"/>
                    </a:lnTo>
                    <a:lnTo>
                      <a:pt x="1383428" y="1157043"/>
                    </a:lnTo>
                    <a:cubicBezTo>
                      <a:pt x="1383428" y="1157043"/>
                      <a:pt x="1385176" y="1155294"/>
                      <a:pt x="1385176" y="1155294"/>
                    </a:cubicBezTo>
                    <a:lnTo>
                      <a:pt x="1388356" y="1152909"/>
                    </a:lnTo>
                    <a:lnTo>
                      <a:pt x="1389310" y="1151478"/>
                    </a:lnTo>
                    <a:lnTo>
                      <a:pt x="1389628" y="1149571"/>
                    </a:lnTo>
                    <a:lnTo>
                      <a:pt x="1391217" y="1148776"/>
                    </a:lnTo>
                    <a:lnTo>
                      <a:pt x="1394079" y="1149094"/>
                    </a:lnTo>
                    <a:lnTo>
                      <a:pt x="1396305" y="1148776"/>
                    </a:lnTo>
                    <a:lnTo>
                      <a:pt x="1397894" y="1147822"/>
                    </a:lnTo>
                    <a:lnTo>
                      <a:pt x="1399643" y="1147822"/>
                    </a:lnTo>
                    <a:cubicBezTo>
                      <a:pt x="1399643" y="1147822"/>
                      <a:pt x="1403300" y="1149730"/>
                      <a:pt x="1403300" y="1149730"/>
                    </a:cubicBezTo>
                    <a:lnTo>
                      <a:pt x="1405367" y="1149730"/>
                    </a:lnTo>
                    <a:cubicBezTo>
                      <a:pt x="1405367" y="1149730"/>
                      <a:pt x="1407115" y="1148299"/>
                      <a:pt x="1407115" y="1148299"/>
                    </a:cubicBezTo>
                    <a:lnTo>
                      <a:pt x="1407433" y="1147504"/>
                    </a:lnTo>
                    <a:lnTo>
                      <a:pt x="1406797" y="1145119"/>
                    </a:lnTo>
                    <a:lnTo>
                      <a:pt x="1401233" y="1144165"/>
                    </a:lnTo>
                    <a:lnTo>
                      <a:pt x="1398531" y="1143370"/>
                    </a:lnTo>
                    <a:lnTo>
                      <a:pt x="1396781" y="1142099"/>
                    </a:lnTo>
                    <a:lnTo>
                      <a:pt x="1395668" y="1141145"/>
                    </a:lnTo>
                    <a:lnTo>
                      <a:pt x="1394714" y="1139396"/>
                    </a:lnTo>
                    <a:lnTo>
                      <a:pt x="1394397" y="1138124"/>
                    </a:lnTo>
                    <a:lnTo>
                      <a:pt x="1395192" y="1137329"/>
                    </a:lnTo>
                    <a:lnTo>
                      <a:pt x="1399961" y="1136852"/>
                    </a:lnTo>
                    <a:lnTo>
                      <a:pt x="1401233" y="1136376"/>
                    </a:lnTo>
                    <a:lnTo>
                      <a:pt x="1402505" y="1135422"/>
                    </a:lnTo>
                    <a:lnTo>
                      <a:pt x="1404730" y="1135422"/>
                    </a:lnTo>
                    <a:cubicBezTo>
                      <a:pt x="1404730" y="1135422"/>
                      <a:pt x="1409500" y="1136693"/>
                      <a:pt x="1409500" y="1136693"/>
                    </a:cubicBezTo>
                    <a:lnTo>
                      <a:pt x="1421582" y="1138124"/>
                    </a:lnTo>
                    <a:lnTo>
                      <a:pt x="1424444" y="1137488"/>
                    </a:lnTo>
                    <a:lnTo>
                      <a:pt x="1431121" y="1132878"/>
                    </a:lnTo>
                    <a:lnTo>
                      <a:pt x="1434142" y="1132083"/>
                    </a:lnTo>
                    <a:lnTo>
                      <a:pt x="1438116" y="1131765"/>
                    </a:lnTo>
                    <a:lnTo>
                      <a:pt x="1440818" y="1130652"/>
                    </a:lnTo>
                    <a:lnTo>
                      <a:pt x="1442250" y="1128586"/>
                    </a:lnTo>
                    <a:lnTo>
                      <a:pt x="1443044" y="1126519"/>
                    </a:lnTo>
                    <a:lnTo>
                      <a:pt x="1443044" y="1124452"/>
                    </a:lnTo>
                    <a:cubicBezTo>
                      <a:pt x="1443044" y="1124452"/>
                      <a:pt x="1442726" y="1115708"/>
                      <a:pt x="1442726" y="1115708"/>
                    </a:cubicBezTo>
                    <a:lnTo>
                      <a:pt x="1441772" y="1113483"/>
                    </a:lnTo>
                    <a:lnTo>
                      <a:pt x="1435413" y="1109349"/>
                    </a:lnTo>
                    <a:lnTo>
                      <a:pt x="1431597" y="1107918"/>
                    </a:lnTo>
                    <a:lnTo>
                      <a:pt x="1425080" y="1106488"/>
                    </a:lnTo>
                    <a:lnTo>
                      <a:pt x="1420470" y="1103944"/>
                    </a:lnTo>
                    <a:lnTo>
                      <a:pt x="1414746" y="1099493"/>
                    </a:lnTo>
                    <a:lnTo>
                      <a:pt x="1410295" y="1097744"/>
                    </a:lnTo>
                    <a:lnTo>
                      <a:pt x="1406956" y="1098698"/>
                    </a:lnTo>
                    <a:lnTo>
                      <a:pt x="1403459" y="1100287"/>
                    </a:lnTo>
                    <a:lnTo>
                      <a:pt x="1397418" y="1103785"/>
                    </a:lnTo>
                    <a:lnTo>
                      <a:pt x="1392330" y="1104103"/>
                    </a:lnTo>
                    <a:lnTo>
                      <a:pt x="1392330" y="1103467"/>
                    </a:lnTo>
                    <a:cubicBezTo>
                      <a:pt x="1392330" y="1103467"/>
                      <a:pt x="1399802" y="1099493"/>
                      <a:pt x="1399802" y="1099493"/>
                    </a:cubicBezTo>
                    <a:lnTo>
                      <a:pt x="1401233" y="1097903"/>
                    </a:lnTo>
                    <a:lnTo>
                      <a:pt x="1400120" y="1097108"/>
                    </a:lnTo>
                    <a:lnTo>
                      <a:pt x="1395987" y="1095836"/>
                    </a:lnTo>
                    <a:lnTo>
                      <a:pt x="1390582" y="1094564"/>
                    </a:lnTo>
                    <a:lnTo>
                      <a:pt x="1372299" y="1088205"/>
                    </a:lnTo>
                    <a:lnTo>
                      <a:pt x="1369914" y="1087092"/>
                    </a:lnTo>
                    <a:lnTo>
                      <a:pt x="1366258" y="1086138"/>
                    </a:lnTo>
                    <a:lnTo>
                      <a:pt x="1365463" y="1086456"/>
                    </a:lnTo>
                    <a:lnTo>
                      <a:pt x="1366258" y="1088364"/>
                    </a:lnTo>
                    <a:lnTo>
                      <a:pt x="1367847" y="1089636"/>
                    </a:lnTo>
                    <a:lnTo>
                      <a:pt x="1369597" y="1090431"/>
                    </a:lnTo>
                    <a:lnTo>
                      <a:pt x="1369597" y="1091067"/>
                    </a:lnTo>
                    <a:cubicBezTo>
                      <a:pt x="1369597" y="1091067"/>
                      <a:pt x="1365304" y="1091067"/>
                      <a:pt x="1365304" y="1091067"/>
                    </a:cubicBezTo>
                    <a:lnTo>
                      <a:pt x="1361170" y="1089795"/>
                    </a:lnTo>
                    <a:lnTo>
                      <a:pt x="1358150" y="1086297"/>
                    </a:lnTo>
                    <a:lnTo>
                      <a:pt x="1358468" y="1084867"/>
                    </a:lnTo>
                    <a:lnTo>
                      <a:pt x="1359898" y="1083436"/>
                    </a:lnTo>
                    <a:lnTo>
                      <a:pt x="1359898" y="1081846"/>
                    </a:lnTo>
                    <a:cubicBezTo>
                      <a:pt x="1359898" y="1081846"/>
                      <a:pt x="1357196" y="1076918"/>
                      <a:pt x="1357196" y="1076918"/>
                    </a:cubicBezTo>
                    <a:lnTo>
                      <a:pt x="1364827" y="1082323"/>
                    </a:lnTo>
                    <a:lnTo>
                      <a:pt x="1378022" y="1086456"/>
                    </a:lnTo>
                    <a:lnTo>
                      <a:pt x="1390104" y="1091385"/>
                    </a:lnTo>
                    <a:lnTo>
                      <a:pt x="1396146" y="1093292"/>
                    </a:lnTo>
                    <a:lnTo>
                      <a:pt x="1400279" y="1093769"/>
                    </a:lnTo>
                    <a:lnTo>
                      <a:pt x="1403141" y="1093451"/>
                    </a:lnTo>
                    <a:lnTo>
                      <a:pt x="1404730" y="1092180"/>
                    </a:lnTo>
                    <a:lnTo>
                      <a:pt x="1406321" y="1091703"/>
                    </a:lnTo>
                    <a:lnTo>
                      <a:pt x="1407910" y="1092180"/>
                    </a:lnTo>
                    <a:lnTo>
                      <a:pt x="1408228" y="1092657"/>
                    </a:lnTo>
                    <a:lnTo>
                      <a:pt x="1407274" y="1093292"/>
                    </a:lnTo>
                    <a:lnTo>
                      <a:pt x="1407274" y="1093928"/>
                    </a:lnTo>
                    <a:cubicBezTo>
                      <a:pt x="1407274" y="1093928"/>
                      <a:pt x="1408069" y="1094564"/>
                      <a:pt x="1408069" y="1094564"/>
                    </a:cubicBezTo>
                    <a:lnTo>
                      <a:pt x="1415223" y="1095200"/>
                    </a:lnTo>
                    <a:lnTo>
                      <a:pt x="1419198" y="1095995"/>
                    </a:lnTo>
                    <a:lnTo>
                      <a:pt x="1431597" y="1100923"/>
                    </a:lnTo>
                    <a:lnTo>
                      <a:pt x="1436208" y="1102354"/>
                    </a:lnTo>
                    <a:lnTo>
                      <a:pt x="1440024" y="1102672"/>
                    </a:lnTo>
                    <a:lnTo>
                      <a:pt x="1443044" y="1101877"/>
                    </a:lnTo>
                    <a:lnTo>
                      <a:pt x="1445111" y="1100605"/>
                    </a:lnTo>
                    <a:lnTo>
                      <a:pt x="1446224" y="1098857"/>
                    </a:lnTo>
                    <a:lnTo>
                      <a:pt x="1447973" y="1098857"/>
                    </a:lnTo>
                    <a:cubicBezTo>
                      <a:pt x="1447973" y="1098857"/>
                      <a:pt x="1450516" y="1099970"/>
                      <a:pt x="1450516" y="1099970"/>
                    </a:cubicBezTo>
                    <a:lnTo>
                      <a:pt x="1452742" y="1100446"/>
                    </a:lnTo>
                    <a:lnTo>
                      <a:pt x="1456240" y="1099652"/>
                    </a:lnTo>
                    <a:lnTo>
                      <a:pt x="1458783" y="1097426"/>
                    </a:lnTo>
                    <a:lnTo>
                      <a:pt x="1462917" y="1092180"/>
                    </a:lnTo>
                    <a:lnTo>
                      <a:pt x="1462917" y="1091067"/>
                    </a:lnTo>
                    <a:cubicBezTo>
                      <a:pt x="1462917" y="1091067"/>
                      <a:pt x="1461645" y="1088841"/>
                      <a:pt x="1461645" y="1088841"/>
                    </a:cubicBezTo>
                    <a:lnTo>
                      <a:pt x="1458465" y="1084231"/>
                    </a:lnTo>
                    <a:lnTo>
                      <a:pt x="1459260" y="1084231"/>
                    </a:lnTo>
                    <a:cubicBezTo>
                      <a:pt x="1459260" y="1084231"/>
                      <a:pt x="1465619" y="1085820"/>
                      <a:pt x="1465619" y="1085820"/>
                    </a:cubicBezTo>
                    <a:lnTo>
                      <a:pt x="1467527" y="1085185"/>
                    </a:lnTo>
                    <a:lnTo>
                      <a:pt x="1467527" y="1084231"/>
                    </a:lnTo>
                    <a:cubicBezTo>
                      <a:pt x="1467527" y="1084231"/>
                      <a:pt x="1464665" y="1079620"/>
                      <a:pt x="1464665" y="1079620"/>
                    </a:cubicBezTo>
                    <a:lnTo>
                      <a:pt x="1463711" y="1078666"/>
                    </a:lnTo>
                    <a:lnTo>
                      <a:pt x="1461009" y="1077395"/>
                    </a:lnTo>
                    <a:lnTo>
                      <a:pt x="1462122" y="1076759"/>
                    </a:lnTo>
                    <a:lnTo>
                      <a:pt x="1468799" y="1075010"/>
                    </a:lnTo>
                    <a:lnTo>
                      <a:pt x="1469275" y="1075646"/>
                    </a:lnTo>
                    <a:lnTo>
                      <a:pt x="1470071" y="1078825"/>
                    </a:lnTo>
                    <a:lnTo>
                      <a:pt x="1471025" y="1079938"/>
                    </a:lnTo>
                    <a:lnTo>
                      <a:pt x="1474363" y="1082005"/>
                    </a:lnTo>
                    <a:lnTo>
                      <a:pt x="1476270" y="1082800"/>
                    </a:lnTo>
                    <a:lnTo>
                      <a:pt x="1477702" y="1082800"/>
                    </a:lnTo>
                    <a:cubicBezTo>
                      <a:pt x="1477702" y="1082800"/>
                      <a:pt x="1478814" y="1082164"/>
                      <a:pt x="1478814" y="1082164"/>
                    </a:cubicBezTo>
                    <a:lnTo>
                      <a:pt x="1480563" y="1081687"/>
                    </a:lnTo>
                    <a:lnTo>
                      <a:pt x="1485969" y="1084231"/>
                    </a:lnTo>
                    <a:lnTo>
                      <a:pt x="1488353" y="1085026"/>
                    </a:lnTo>
                    <a:lnTo>
                      <a:pt x="1488989" y="1084390"/>
                    </a:lnTo>
                    <a:lnTo>
                      <a:pt x="1486127" y="1078666"/>
                    </a:lnTo>
                    <a:lnTo>
                      <a:pt x="1486445" y="1078348"/>
                    </a:lnTo>
                    <a:lnTo>
                      <a:pt x="1490420" y="1082005"/>
                    </a:lnTo>
                    <a:lnTo>
                      <a:pt x="1493122" y="1083118"/>
                    </a:lnTo>
                    <a:lnTo>
                      <a:pt x="1497256" y="1083913"/>
                    </a:lnTo>
                    <a:lnTo>
                      <a:pt x="1502025" y="1083118"/>
                    </a:lnTo>
                    <a:lnTo>
                      <a:pt x="1509815" y="1079461"/>
                    </a:lnTo>
                    <a:lnTo>
                      <a:pt x="1517605" y="1075169"/>
                    </a:lnTo>
                    <a:lnTo>
                      <a:pt x="1520785" y="1072307"/>
                    </a:lnTo>
                    <a:lnTo>
                      <a:pt x="1521739" y="1069605"/>
                    </a:lnTo>
                    <a:lnTo>
                      <a:pt x="1523964" y="1065153"/>
                    </a:lnTo>
                    <a:lnTo>
                      <a:pt x="1541293" y="1045440"/>
                    </a:lnTo>
                    <a:lnTo>
                      <a:pt x="1544154" y="1040671"/>
                    </a:lnTo>
                    <a:lnTo>
                      <a:pt x="1548606" y="1034311"/>
                    </a:lnTo>
                    <a:lnTo>
                      <a:pt x="1549401" y="1032245"/>
                    </a:lnTo>
                    <a:lnTo>
                      <a:pt x="1548764" y="1028111"/>
                    </a:lnTo>
                    <a:lnTo>
                      <a:pt x="1546380" y="1026840"/>
                    </a:lnTo>
                    <a:lnTo>
                      <a:pt x="1538272" y="1025091"/>
                    </a:lnTo>
                    <a:lnTo>
                      <a:pt x="1522851" y="1024137"/>
                    </a:lnTo>
                    <a:lnTo>
                      <a:pt x="1515220" y="1024137"/>
                    </a:lnTo>
                    <a:cubicBezTo>
                      <a:pt x="1515220" y="1024137"/>
                      <a:pt x="1492964" y="1020957"/>
                      <a:pt x="1492964" y="1020957"/>
                    </a:cubicBezTo>
                    <a:lnTo>
                      <a:pt x="1488512" y="1018732"/>
                    </a:lnTo>
                    <a:lnTo>
                      <a:pt x="1485173" y="1016347"/>
                    </a:lnTo>
                    <a:lnTo>
                      <a:pt x="1474840" y="1006808"/>
                    </a:lnTo>
                    <a:lnTo>
                      <a:pt x="1469434" y="1002675"/>
                    </a:lnTo>
                    <a:lnTo>
                      <a:pt x="1465460" y="1000608"/>
                    </a:lnTo>
                    <a:lnTo>
                      <a:pt x="1461963" y="999336"/>
                    </a:lnTo>
                    <a:lnTo>
                      <a:pt x="1458783" y="999018"/>
                    </a:lnTo>
                    <a:lnTo>
                      <a:pt x="1446224" y="995521"/>
                    </a:lnTo>
                    <a:lnTo>
                      <a:pt x="1435096" y="993931"/>
                    </a:lnTo>
                    <a:lnTo>
                      <a:pt x="1432710" y="994885"/>
                    </a:lnTo>
                    <a:lnTo>
                      <a:pt x="1432393" y="995521"/>
                    </a:lnTo>
                    <a:lnTo>
                      <a:pt x="1433347" y="998223"/>
                    </a:lnTo>
                    <a:lnTo>
                      <a:pt x="1426352" y="995203"/>
                    </a:lnTo>
                    <a:lnTo>
                      <a:pt x="1422218" y="992659"/>
                    </a:lnTo>
                    <a:lnTo>
                      <a:pt x="1422695" y="992182"/>
                    </a:lnTo>
                    <a:lnTo>
                      <a:pt x="1425715" y="991864"/>
                    </a:lnTo>
                    <a:lnTo>
                      <a:pt x="1434142" y="991864"/>
                    </a:lnTo>
                    <a:cubicBezTo>
                      <a:pt x="1434142" y="991864"/>
                      <a:pt x="1439387" y="992341"/>
                      <a:pt x="1439387" y="992341"/>
                    </a:cubicBezTo>
                    <a:lnTo>
                      <a:pt x="1444317" y="993454"/>
                    </a:lnTo>
                    <a:lnTo>
                      <a:pt x="1448449" y="993931"/>
                    </a:lnTo>
                    <a:lnTo>
                      <a:pt x="1454173" y="993613"/>
                    </a:lnTo>
                    <a:lnTo>
                      <a:pt x="1459896" y="995680"/>
                    </a:lnTo>
                    <a:lnTo>
                      <a:pt x="1463076" y="995680"/>
                    </a:lnTo>
                    <a:cubicBezTo>
                      <a:pt x="1463076" y="995680"/>
                      <a:pt x="1466414" y="996316"/>
                      <a:pt x="1466414" y="996316"/>
                    </a:cubicBezTo>
                    <a:lnTo>
                      <a:pt x="1467686" y="996316"/>
                    </a:lnTo>
                    <a:cubicBezTo>
                      <a:pt x="1467686" y="996316"/>
                      <a:pt x="1464983" y="993295"/>
                      <a:pt x="1464983" y="993295"/>
                    </a:cubicBezTo>
                    <a:lnTo>
                      <a:pt x="1466573" y="992977"/>
                    </a:lnTo>
                    <a:lnTo>
                      <a:pt x="1470547" y="992977"/>
                    </a:lnTo>
                    <a:cubicBezTo>
                      <a:pt x="1470547" y="992977"/>
                      <a:pt x="1474999" y="994408"/>
                      <a:pt x="1474999" y="994408"/>
                    </a:cubicBezTo>
                    <a:lnTo>
                      <a:pt x="1479927" y="996634"/>
                    </a:lnTo>
                    <a:lnTo>
                      <a:pt x="1489466" y="1002357"/>
                    </a:lnTo>
                    <a:lnTo>
                      <a:pt x="1493599" y="1004106"/>
                    </a:lnTo>
                    <a:lnTo>
                      <a:pt x="1497574" y="1004583"/>
                    </a:lnTo>
                    <a:lnTo>
                      <a:pt x="1499481" y="1005219"/>
                    </a:lnTo>
                    <a:lnTo>
                      <a:pt x="1501548" y="1008398"/>
                    </a:lnTo>
                    <a:lnTo>
                      <a:pt x="1503933" y="1009511"/>
                    </a:lnTo>
                    <a:lnTo>
                      <a:pt x="1509497" y="1012849"/>
                    </a:lnTo>
                    <a:lnTo>
                      <a:pt x="1517287" y="1018573"/>
                    </a:lnTo>
                    <a:lnTo>
                      <a:pt x="1521580" y="1020798"/>
                    </a:lnTo>
                    <a:lnTo>
                      <a:pt x="1530005" y="1021434"/>
                    </a:lnTo>
                    <a:lnTo>
                      <a:pt x="1536524" y="1021434"/>
                    </a:lnTo>
                    <a:cubicBezTo>
                      <a:pt x="1536524" y="1021434"/>
                      <a:pt x="1541134" y="1020480"/>
                      <a:pt x="1541134" y="1020480"/>
                    </a:cubicBezTo>
                    <a:lnTo>
                      <a:pt x="1543995" y="1019209"/>
                    </a:lnTo>
                    <a:lnTo>
                      <a:pt x="1547175" y="1016506"/>
                    </a:lnTo>
                    <a:lnTo>
                      <a:pt x="1550831" y="1012373"/>
                    </a:lnTo>
                    <a:lnTo>
                      <a:pt x="1557985" y="1005695"/>
                    </a:lnTo>
                    <a:lnTo>
                      <a:pt x="1576904" y="989003"/>
                    </a:lnTo>
                    <a:lnTo>
                      <a:pt x="1577858" y="987731"/>
                    </a:lnTo>
                    <a:lnTo>
                      <a:pt x="1579448" y="984392"/>
                    </a:lnTo>
                    <a:lnTo>
                      <a:pt x="1579448" y="982644"/>
                    </a:lnTo>
                    <a:cubicBezTo>
                      <a:pt x="1579448" y="982644"/>
                      <a:pt x="1578176" y="981054"/>
                      <a:pt x="1578176" y="981054"/>
                    </a:cubicBezTo>
                    <a:lnTo>
                      <a:pt x="1574996" y="979146"/>
                    </a:lnTo>
                    <a:lnTo>
                      <a:pt x="1569590" y="977079"/>
                    </a:lnTo>
                    <a:lnTo>
                      <a:pt x="1561483" y="974536"/>
                    </a:lnTo>
                    <a:lnTo>
                      <a:pt x="1558621" y="972628"/>
                    </a:lnTo>
                    <a:lnTo>
                      <a:pt x="1556872" y="969925"/>
                    </a:lnTo>
                    <a:lnTo>
                      <a:pt x="1557191" y="969130"/>
                    </a:lnTo>
                    <a:lnTo>
                      <a:pt x="1558304" y="968654"/>
                    </a:lnTo>
                    <a:lnTo>
                      <a:pt x="1558621" y="968018"/>
                    </a:lnTo>
                    <a:lnTo>
                      <a:pt x="1557191" y="965474"/>
                    </a:lnTo>
                    <a:lnTo>
                      <a:pt x="1557985" y="964838"/>
                    </a:lnTo>
                    <a:lnTo>
                      <a:pt x="1560211" y="964361"/>
                    </a:lnTo>
                    <a:lnTo>
                      <a:pt x="1576585" y="964838"/>
                    </a:lnTo>
                    <a:lnTo>
                      <a:pt x="1584376" y="964202"/>
                    </a:lnTo>
                    <a:lnTo>
                      <a:pt x="1589781" y="962453"/>
                    </a:lnTo>
                    <a:lnTo>
                      <a:pt x="1594391" y="963884"/>
                    </a:lnTo>
                    <a:lnTo>
                      <a:pt x="1598207" y="968495"/>
                    </a:lnTo>
                    <a:lnTo>
                      <a:pt x="1601545" y="971833"/>
                    </a:lnTo>
                    <a:lnTo>
                      <a:pt x="1604248" y="973900"/>
                    </a:lnTo>
                    <a:lnTo>
                      <a:pt x="1609653" y="976443"/>
                    </a:lnTo>
                    <a:lnTo>
                      <a:pt x="1617761" y="979464"/>
                    </a:lnTo>
                    <a:lnTo>
                      <a:pt x="1622054" y="980895"/>
                    </a:lnTo>
                    <a:lnTo>
                      <a:pt x="1622530" y="980577"/>
                    </a:lnTo>
                    <a:lnTo>
                      <a:pt x="1624279" y="977079"/>
                    </a:lnTo>
                    <a:lnTo>
                      <a:pt x="1626346" y="975490"/>
                    </a:lnTo>
                    <a:lnTo>
                      <a:pt x="1627299" y="975490"/>
                    </a:lnTo>
                    <a:cubicBezTo>
                      <a:pt x="1627299" y="975490"/>
                      <a:pt x="1635408" y="978351"/>
                      <a:pt x="1635408" y="978351"/>
                    </a:cubicBezTo>
                    <a:lnTo>
                      <a:pt x="1638428" y="979305"/>
                    </a:lnTo>
                    <a:lnTo>
                      <a:pt x="1639541" y="979305"/>
                    </a:lnTo>
                    <a:cubicBezTo>
                      <a:pt x="1639541" y="979305"/>
                      <a:pt x="1641608" y="978033"/>
                      <a:pt x="1641608" y="978033"/>
                    </a:cubicBezTo>
                    <a:lnTo>
                      <a:pt x="1640813" y="975649"/>
                    </a:lnTo>
                    <a:lnTo>
                      <a:pt x="1636839" y="969448"/>
                    </a:lnTo>
                    <a:lnTo>
                      <a:pt x="1633182" y="964361"/>
                    </a:lnTo>
                    <a:lnTo>
                      <a:pt x="1631433" y="961341"/>
                    </a:lnTo>
                    <a:lnTo>
                      <a:pt x="1630638" y="958638"/>
                    </a:lnTo>
                    <a:lnTo>
                      <a:pt x="1629525" y="957048"/>
                    </a:lnTo>
                    <a:lnTo>
                      <a:pt x="1626823" y="955617"/>
                    </a:lnTo>
                    <a:lnTo>
                      <a:pt x="1619033" y="948622"/>
                    </a:lnTo>
                    <a:lnTo>
                      <a:pt x="1618715" y="947668"/>
                    </a:lnTo>
                    <a:lnTo>
                      <a:pt x="1617602" y="946397"/>
                    </a:lnTo>
                    <a:lnTo>
                      <a:pt x="1614741" y="944807"/>
                    </a:lnTo>
                    <a:lnTo>
                      <a:pt x="1611244" y="944489"/>
                    </a:lnTo>
                    <a:lnTo>
                      <a:pt x="1609971" y="945125"/>
                    </a:lnTo>
                    <a:lnTo>
                      <a:pt x="1607745" y="947351"/>
                    </a:lnTo>
                    <a:lnTo>
                      <a:pt x="1606633" y="947827"/>
                    </a:lnTo>
                    <a:lnTo>
                      <a:pt x="1603930" y="946874"/>
                    </a:lnTo>
                    <a:lnTo>
                      <a:pt x="1603930" y="946079"/>
                    </a:lnTo>
                    <a:cubicBezTo>
                      <a:pt x="1603930" y="946079"/>
                      <a:pt x="1605997" y="943694"/>
                      <a:pt x="1605997" y="943694"/>
                    </a:cubicBezTo>
                    <a:lnTo>
                      <a:pt x="1611561" y="940196"/>
                    </a:lnTo>
                    <a:lnTo>
                      <a:pt x="1616013" y="940832"/>
                    </a:lnTo>
                    <a:lnTo>
                      <a:pt x="1620464" y="942899"/>
                    </a:lnTo>
                    <a:lnTo>
                      <a:pt x="1620464" y="943376"/>
                    </a:lnTo>
                    <a:cubicBezTo>
                      <a:pt x="1620464" y="943376"/>
                      <a:pt x="1622530" y="944966"/>
                      <a:pt x="1622530" y="944966"/>
                    </a:cubicBezTo>
                    <a:lnTo>
                      <a:pt x="1626982" y="948145"/>
                    </a:lnTo>
                    <a:lnTo>
                      <a:pt x="1628095" y="949258"/>
                    </a:lnTo>
                    <a:lnTo>
                      <a:pt x="1625551" y="950053"/>
                    </a:lnTo>
                    <a:lnTo>
                      <a:pt x="1625551" y="950530"/>
                    </a:lnTo>
                    <a:cubicBezTo>
                      <a:pt x="1625551" y="950530"/>
                      <a:pt x="1626664" y="951961"/>
                      <a:pt x="1626664" y="951961"/>
                    </a:cubicBezTo>
                    <a:lnTo>
                      <a:pt x="1630003" y="954187"/>
                    </a:lnTo>
                    <a:lnTo>
                      <a:pt x="1631592" y="954187"/>
                    </a:lnTo>
                    <a:cubicBezTo>
                      <a:pt x="1631592" y="954187"/>
                      <a:pt x="1634613" y="954187"/>
                      <a:pt x="1634613" y="954187"/>
                    </a:cubicBezTo>
                    <a:lnTo>
                      <a:pt x="1636044" y="954664"/>
                    </a:lnTo>
                    <a:lnTo>
                      <a:pt x="1638269" y="957048"/>
                    </a:lnTo>
                    <a:lnTo>
                      <a:pt x="1643516" y="964043"/>
                    </a:lnTo>
                    <a:lnTo>
                      <a:pt x="1646059" y="966428"/>
                    </a:lnTo>
                    <a:lnTo>
                      <a:pt x="1646695" y="967541"/>
                    </a:lnTo>
                    <a:lnTo>
                      <a:pt x="1647808" y="971038"/>
                    </a:lnTo>
                    <a:lnTo>
                      <a:pt x="1649716" y="971992"/>
                    </a:lnTo>
                    <a:lnTo>
                      <a:pt x="1653054" y="971992"/>
                    </a:lnTo>
                    <a:cubicBezTo>
                      <a:pt x="1653054" y="971992"/>
                      <a:pt x="1656234" y="970879"/>
                      <a:pt x="1656234" y="970879"/>
                    </a:cubicBezTo>
                    <a:lnTo>
                      <a:pt x="1659095" y="968972"/>
                    </a:lnTo>
                    <a:lnTo>
                      <a:pt x="1666249" y="963248"/>
                    </a:lnTo>
                    <a:lnTo>
                      <a:pt x="1675152" y="961500"/>
                    </a:lnTo>
                    <a:lnTo>
                      <a:pt x="1677696" y="959910"/>
                    </a:lnTo>
                    <a:lnTo>
                      <a:pt x="1682784" y="955617"/>
                    </a:lnTo>
                    <a:lnTo>
                      <a:pt x="1686122" y="954187"/>
                    </a:lnTo>
                    <a:lnTo>
                      <a:pt x="1687870" y="952915"/>
                    </a:lnTo>
                    <a:lnTo>
                      <a:pt x="1690255" y="950053"/>
                    </a:lnTo>
                    <a:lnTo>
                      <a:pt x="1693435" y="945443"/>
                    </a:lnTo>
                    <a:lnTo>
                      <a:pt x="1695661" y="942740"/>
                    </a:lnTo>
                    <a:lnTo>
                      <a:pt x="1697091" y="942104"/>
                    </a:lnTo>
                    <a:lnTo>
                      <a:pt x="1701384" y="942104"/>
                    </a:lnTo>
                    <a:cubicBezTo>
                      <a:pt x="1701384" y="942104"/>
                      <a:pt x="1704086" y="941468"/>
                      <a:pt x="1704086" y="941468"/>
                    </a:cubicBezTo>
                    <a:lnTo>
                      <a:pt x="1708696" y="938130"/>
                    </a:lnTo>
                    <a:lnTo>
                      <a:pt x="1709333" y="937017"/>
                    </a:lnTo>
                    <a:lnTo>
                      <a:pt x="1710922" y="932407"/>
                    </a:lnTo>
                    <a:lnTo>
                      <a:pt x="1713466" y="924140"/>
                    </a:lnTo>
                    <a:lnTo>
                      <a:pt x="1714420" y="919052"/>
                    </a:lnTo>
                    <a:lnTo>
                      <a:pt x="1713784" y="917145"/>
                    </a:lnTo>
                    <a:lnTo>
                      <a:pt x="1710446" y="912375"/>
                    </a:lnTo>
                    <a:lnTo>
                      <a:pt x="1708061" y="910309"/>
                    </a:lnTo>
                    <a:lnTo>
                      <a:pt x="1701860" y="906175"/>
                    </a:lnTo>
                    <a:lnTo>
                      <a:pt x="1697250" y="902201"/>
                    </a:lnTo>
                    <a:lnTo>
                      <a:pt x="1694230" y="899339"/>
                    </a:lnTo>
                    <a:lnTo>
                      <a:pt x="1691686" y="896001"/>
                    </a:lnTo>
                    <a:lnTo>
                      <a:pt x="1690573" y="892980"/>
                    </a:lnTo>
                    <a:lnTo>
                      <a:pt x="1690573" y="891549"/>
                    </a:lnTo>
                    <a:cubicBezTo>
                      <a:pt x="1690573" y="891549"/>
                      <a:pt x="1690891" y="889959"/>
                      <a:pt x="1690891" y="889959"/>
                    </a:cubicBezTo>
                    <a:lnTo>
                      <a:pt x="1693117" y="883918"/>
                    </a:lnTo>
                    <a:lnTo>
                      <a:pt x="1693117" y="882964"/>
                    </a:lnTo>
                    <a:cubicBezTo>
                      <a:pt x="1693117" y="882964"/>
                      <a:pt x="1692481" y="882964"/>
                      <a:pt x="1692481" y="882964"/>
                    </a:cubicBezTo>
                    <a:lnTo>
                      <a:pt x="1691209" y="883759"/>
                    </a:lnTo>
                    <a:lnTo>
                      <a:pt x="1689142" y="885667"/>
                    </a:lnTo>
                    <a:lnTo>
                      <a:pt x="1688188" y="885985"/>
                    </a:lnTo>
                    <a:lnTo>
                      <a:pt x="1687235" y="885508"/>
                    </a:lnTo>
                    <a:lnTo>
                      <a:pt x="1682306" y="878513"/>
                    </a:lnTo>
                    <a:lnTo>
                      <a:pt x="1681512" y="877877"/>
                    </a:lnTo>
                    <a:lnTo>
                      <a:pt x="1681512" y="877400"/>
                    </a:lnTo>
                    <a:cubicBezTo>
                      <a:pt x="1681512" y="877400"/>
                      <a:pt x="1682306" y="875810"/>
                      <a:pt x="1682306" y="875810"/>
                    </a:cubicBezTo>
                    <a:lnTo>
                      <a:pt x="1681671" y="874856"/>
                    </a:lnTo>
                    <a:lnTo>
                      <a:pt x="1680239" y="873585"/>
                    </a:lnTo>
                    <a:lnTo>
                      <a:pt x="1677696" y="870405"/>
                    </a:lnTo>
                    <a:lnTo>
                      <a:pt x="1677696" y="869292"/>
                    </a:lnTo>
                    <a:cubicBezTo>
                      <a:pt x="1677696" y="869292"/>
                      <a:pt x="1679286" y="868815"/>
                      <a:pt x="1679286" y="868815"/>
                    </a:cubicBezTo>
                    <a:lnTo>
                      <a:pt x="1682147" y="868815"/>
                    </a:lnTo>
                    <a:cubicBezTo>
                      <a:pt x="1682147" y="868815"/>
                      <a:pt x="1687553" y="867384"/>
                      <a:pt x="1687553" y="867384"/>
                    </a:cubicBezTo>
                    <a:lnTo>
                      <a:pt x="1690573" y="867702"/>
                    </a:lnTo>
                    <a:lnTo>
                      <a:pt x="1693435" y="869451"/>
                    </a:lnTo>
                    <a:lnTo>
                      <a:pt x="1696137" y="869451"/>
                    </a:lnTo>
                    <a:cubicBezTo>
                      <a:pt x="1696137" y="869451"/>
                      <a:pt x="1698522" y="868179"/>
                      <a:pt x="1698522" y="868179"/>
                    </a:cubicBezTo>
                    <a:lnTo>
                      <a:pt x="1704086" y="866272"/>
                    </a:lnTo>
                    <a:lnTo>
                      <a:pt x="1707266" y="864682"/>
                    </a:lnTo>
                    <a:lnTo>
                      <a:pt x="1714261" y="859595"/>
                    </a:lnTo>
                    <a:lnTo>
                      <a:pt x="1714897" y="857846"/>
                    </a:lnTo>
                    <a:lnTo>
                      <a:pt x="1714897" y="855302"/>
                    </a:lnTo>
                    <a:cubicBezTo>
                      <a:pt x="1714897" y="855302"/>
                      <a:pt x="1714897" y="853394"/>
                      <a:pt x="1714897" y="853394"/>
                    </a:cubicBezTo>
                    <a:lnTo>
                      <a:pt x="1712989" y="851010"/>
                    </a:lnTo>
                    <a:lnTo>
                      <a:pt x="1711559" y="849897"/>
                    </a:lnTo>
                    <a:lnTo>
                      <a:pt x="1708855" y="849102"/>
                    </a:lnTo>
                    <a:lnTo>
                      <a:pt x="1702814" y="848466"/>
                    </a:lnTo>
                    <a:lnTo>
                      <a:pt x="1695024" y="848466"/>
                    </a:lnTo>
                    <a:cubicBezTo>
                      <a:pt x="1695024" y="848466"/>
                      <a:pt x="1695183" y="846876"/>
                      <a:pt x="1695183" y="846876"/>
                    </a:cubicBezTo>
                    <a:lnTo>
                      <a:pt x="1700747" y="844492"/>
                    </a:lnTo>
                    <a:lnTo>
                      <a:pt x="1705040" y="842107"/>
                    </a:lnTo>
                    <a:lnTo>
                      <a:pt x="1713148" y="836225"/>
                    </a:lnTo>
                    <a:lnTo>
                      <a:pt x="1713148" y="835271"/>
                    </a:lnTo>
                    <a:cubicBezTo>
                      <a:pt x="1713148" y="835271"/>
                      <a:pt x="1711717" y="832886"/>
                      <a:pt x="1711717" y="832886"/>
                    </a:cubicBezTo>
                    <a:lnTo>
                      <a:pt x="1710763" y="832250"/>
                    </a:lnTo>
                    <a:lnTo>
                      <a:pt x="1701543" y="829230"/>
                    </a:lnTo>
                    <a:lnTo>
                      <a:pt x="1695183" y="828276"/>
                    </a:lnTo>
                    <a:lnTo>
                      <a:pt x="1689460" y="829707"/>
                    </a:lnTo>
                    <a:lnTo>
                      <a:pt x="1687235" y="829707"/>
                    </a:lnTo>
                    <a:lnTo>
                      <a:pt x="1686758" y="828912"/>
                    </a:lnTo>
                    <a:lnTo>
                      <a:pt x="1687870" y="827322"/>
                    </a:lnTo>
                    <a:lnTo>
                      <a:pt x="1687235" y="825573"/>
                    </a:lnTo>
                    <a:lnTo>
                      <a:pt x="1685009" y="821599"/>
                    </a:lnTo>
                    <a:lnTo>
                      <a:pt x="1675470" y="819214"/>
                    </a:lnTo>
                    <a:lnTo>
                      <a:pt x="1672291" y="817306"/>
                    </a:lnTo>
                    <a:lnTo>
                      <a:pt x="1675789" y="816035"/>
                    </a:lnTo>
                    <a:lnTo>
                      <a:pt x="1679763" y="815240"/>
                    </a:lnTo>
                    <a:lnTo>
                      <a:pt x="1682784" y="811742"/>
                    </a:lnTo>
                    <a:lnTo>
                      <a:pt x="1683260" y="809675"/>
                    </a:lnTo>
                    <a:lnTo>
                      <a:pt x="1676265" y="807132"/>
                    </a:lnTo>
                    <a:lnTo>
                      <a:pt x="1672609" y="807132"/>
                    </a:lnTo>
                    <a:cubicBezTo>
                      <a:pt x="1672609" y="807132"/>
                      <a:pt x="1665614" y="807450"/>
                      <a:pt x="1665614" y="807450"/>
                    </a:cubicBezTo>
                    <a:lnTo>
                      <a:pt x="1649557" y="806496"/>
                    </a:lnTo>
                    <a:lnTo>
                      <a:pt x="1646218" y="806496"/>
                    </a:lnTo>
                    <a:cubicBezTo>
                      <a:pt x="1646218" y="806496"/>
                      <a:pt x="1639065" y="804429"/>
                      <a:pt x="1639065" y="804429"/>
                    </a:cubicBezTo>
                    <a:lnTo>
                      <a:pt x="1629685" y="799819"/>
                    </a:lnTo>
                    <a:lnTo>
                      <a:pt x="1627459" y="799342"/>
                    </a:lnTo>
                    <a:lnTo>
                      <a:pt x="1618079" y="799024"/>
                    </a:lnTo>
                    <a:lnTo>
                      <a:pt x="1612674" y="799819"/>
                    </a:lnTo>
                    <a:lnTo>
                      <a:pt x="1607269" y="801409"/>
                    </a:lnTo>
                    <a:lnTo>
                      <a:pt x="1602817" y="801409"/>
                    </a:lnTo>
                    <a:cubicBezTo>
                      <a:pt x="1602817" y="801409"/>
                      <a:pt x="1599161" y="799819"/>
                      <a:pt x="1599161" y="799819"/>
                    </a:cubicBezTo>
                    <a:lnTo>
                      <a:pt x="1595981" y="799183"/>
                    </a:lnTo>
                    <a:lnTo>
                      <a:pt x="1593279" y="799183"/>
                    </a:lnTo>
                    <a:cubicBezTo>
                      <a:pt x="1593279" y="799183"/>
                      <a:pt x="1592483" y="799978"/>
                      <a:pt x="1592483" y="799978"/>
                    </a:cubicBezTo>
                    <a:lnTo>
                      <a:pt x="1593596" y="800773"/>
                    </a:lnTo>
                    <a:lnTo>
                      <a:pt x="1595027" y="802839"/>
                    </a:lnTo>
                    <a:lnTo>
                      <a:pt x="1595027" y="804429"/>
                    </a:lnTo>
                    <a:cubicBezTo>
                      <a:pt x="1595027" y="804429"/>
                      <a:pt x="1593437" y="809358"/>
                      <a:pt x="1593437" y="809358"/>
                    </a:cubicBezTo>
                    <a:lnTo>
                      <a:pt x="1594074" y="811106"/>
                    </a:lnTo>
                    <a:lnTo>
                      <a:pt x="1595504" y="813014"/>
                    </a:lnTo>
                    <a:lnTo>
                      <a:pt x="1595981" y="814763"/>
                    </a:lnTo>
                    <a:lnTo>
                      <a:pt x="1595346" y="816194"/>
                    </a:lnTo>
                    <a:lnTo>
                      <a:pt x="1595346" y="817783"/>
                    </a:lnTo>
                    <a:cubicBezTo>
                      <a:pt x="1595346" y="817783"/>
                      <a:pt x="1596140" y="819532"/>
                      <a:pt x="1596140" y="819532"/>
                    </a:cubicBezTo>
                    <a:lnTo>
                      <a:pt x="1596140" y="820804"/>
                    </a:lnTo>
                    <a:cubicBezTo>
                      <a:pt x="1596140" y="820804"/>
                      <a:pt x="1595981" y="821599"/>
                      <a:pt x="1595981" y="821599"/>
                    </a:cubicBezTo>
                    <a:lnTo>
                      <a:pt x="1595504" y="824460"/>
                    </a:lnTo>
                    <a:lnTo>
                      <a:pt x="1595504" y="826209"/>
                    </a:lnTo>
                    <a:cubicBezTo>
                      <a:pt x="1595504" y="826209"/>
                      <a:pt x="1596776" y="830661"/>
                      <a:pt x="1596776" y="830661"/>
                    </a:cubicBezTo>
                    <a:lnTo>
                      <a:pt x="1599956" y="833681"/>
                    </a:lnTo>
                    <a:lnTo>
                      <a:pt x="1600910" y="834158"/>
                    </a:lnTo>
                    <a:lnTo>
                      <a:pt x="1604566" y="834158"/>
                    </a:lnTo>
                    <a:cubicBezTo>
                      <a:pt x="1604566" y="834158"/>
                      <a:pt x="1610925" y="837656"/>
                      <a:pt x="1610925" y="837656"/>
                    </a:cubicBezTo>
                    <a:lnTo>
                      <a:pt x="1611720" y="838609"/>
                    </a:lnTo>
                    <a:lnTo>
                      <a:pt x="1610766" y="841312"/>
                    </a:lnTo>
                    <a:lnTo>
                      <a:pt x="1610766" y="842902"/>
                    </a:lnTo>
                    <a:cubicBezTo>
                      <a:pt x="1610766" y="842902"/>
                      <a:pt x="1610131" y="844174"/>
                      <a:pt x="1610131" y="844174"/>
                    </a:cubicBezTo>
                    <a:lnTo>
                      <a:pt x="1607427" y="844810"/>
                    </a:lnTo>
                    <a:lnTo>
                      <a:pt x="1605202" y="846876"/>
                    </a:lnTo>
                    <a:lnTo>
                      <a:pt x="1604566" y="848784"/>
                    </a:lnTo>
                    <a:lnTo>
                      <a:pt x="1604566" y="850215"/>
                    </a:lnTo>
                    <a:cubicBezTo>
                      <a:pt x="1604566" y="850215"/>
                      <a:pt x="1611402" y="852918"/>
                      <a:pt x="1611402" y="852918"/>
                    </a:cubicBezTo>
                    <a:lnTo>
                      <a:pt x="1611402" y="853712"/>
                    </a:lnTo>
                    <a:cubicBezTo>
                      <a:pt x="1611402" y="853712"/>
                      <a:pt x="1599637" y="855302"/>
                      <a:pt x="1599637" y="855302"/>
                    </a:cubicBezTo>
                    <a:lnTo>
                      <a:pt x="1597889" y="854984"/>
                    </a:lnTo>
                    <a:lnTo>
                      <a:pt x="1595346" y="853553"/>
                    </a:lnTo>
                    <a:lnTo>
                      <a:pt x="1593437" y="853553"/>
                    </a:lnTo>
                    <a:cubicBezTo>
                      <a:pt x="1593437" y="853553"/>
                      <a:pt x="1592642" y="853712"/>
                      <a:pt x="1592642" y="853712"/>
                    </a:cubicBezTo>
                    <a:lnTo>
                      <a:pt x="1591371" y="855779"/>
                    </a:lnTo>
                    <a:lnTo>
                      <a:pt x="1588986" y="857210"/>
                    </a:lnTo>
                    <a:lnTo>
                      <a:pt x="1587714" y="858641"/>
                    </a:lnTo>
                    <a:lnTo>
                      <a:pt x="1586442" y="860707"/>
                    </a:lnTo>
                    <a:lnTo>
                      <a:pt x="1586125" y="863251"/>
                    </a:lnTo>
                    <a:lnTo>
                      <a:pt x="1586760" y="866431"/>
                    </a:lnTo>
                    <a:lnTo>
                      <a:pt x="1586442" y="869928"/>
                    </a:lnTo>
                    <a:lnTo>
                      <a:pt x="1584853" y="875810"/>
                    </a:lnTo>
                    <a:lnTo>
                      <a:pt x="1580083" y="888529"/>
                    </a:lnTo>
                    <a:lnTo>
                      <a:pt x="1579130" y="889800"/>
                    </a:lnTo>
                    <a:lnTo>
                      <a:pt x="1568001" y="900611"/>
                    </a:lnTo>
                    <a:lnTo>
                      <a:pt x="1567206" y="901883"/>
                    </a:lnTo>
                    <a:lnTo>
                      <a:pt x="1564980" y="906175"/>
                    </a:lnTo>
                    <a:lnTo>
                      <a:pt x="1564186" y="909355"/>
                    </a:lnTo>
                    <a:lnTo>
                      <a:pt x="1563232" y="915873"/>
                    </a:lnTo>
                    <a:lnTo>
                      <a:pt x="1562595" y="917463"/>
                    </a:lnTo>
                    <a:lnTo>
                      <a:pt x="1561165" y="919052"/>
                    </a:lnTo>
                    <a:lnTo>
                      <a:pt x="1559098" y="920483"/>
                    </a:lnTo>
                    <a:lnTo>
                      <a:pt x="1557191" y="921278"/>
                    </a:lnTo>
                    <a:lnTo>
                      <a:pt x="1555442" y="921278"/>
                    </a:lnTo>
                    <a:cubicBezTo>
                      <a:pt x="1555442" y="921278"/>
                      <a:pt x="1552262" y="923663"/>
                      <a:pt x="1552262" y="923663"/>
                    </a:cubicBezTo>
                    <a:lnTo>
                      <a:pt x="1547652" y="927955"/>
                    </a:lnTo>
                    <a:lnTo>
                      <a:pt x="1542406" y="932089"/>
                    </a:lnTo>
                    <a:lnTo>
                      <a:pt x="1540815" y="932566"/>
                    </a:lnTo>
                    <a:lnTo>
                      <a:pt x="1539703" y="932566"/>
                    </a:lnTo>
                    <a:cubicBezTo>
                      <a:pt x="1539703" y="932566"/>
                      <a:pt x="1538749" y="931612"/>
                      <a:pt x="1538749" y="931612"/>
                    </a:cubicBezTo>
                    <a:lnTo>
                      <a:pt x="1537954" y="930499"/>
                    </a:lnTo>
                    <a:lnTo>
                      <a:pt x="1536364" y="925094"/>
                    </a:lnTo>
                    <a:lnTo>
                      <a:pt x="1535570" y="923663"/>
                    </a:lnTo>
                    <a:lnTo>
                      <a:pt x="1521261" y="910468"/>
                    </a:lnTo>
                    <a:lnTo>
                      <a:pt x="1515538" y="903632"/>
                    </a:lnTo>
                    <a:lnTo>
                      <a:pt x="1512200" y="894570"/>
                    </a:lnTo>
                    <a:lnTo>
                      <a:pt x="1511882" y="892662"/>
                    </a:lnTo>
                    <a:lnTo>
                      <a:pt x="1511882" y="883918"/>
                    </a:lnTo>
                    <a:cubicBezTo>
                      <a:pt x="1511882" y="883918"/>
                      <a:pt x="1510927" y="879308"/>
                      <a:pt x="1510927" y="879308"/>
                    </a:cubicBezTo>
                    <a:lnTo>
                      <a:pt x="1511246" y="877877"/>
                    </a:lnTo>
                    <a:lnTo>
                      <a:pt x="1514425" y="875333"/>
                    </a:lnTo>
                    <a:lnTo>
                      <a:pt x="1515220" y="875333"/>
                    </a:lnTo>
                    <a:cubicBezTo>
                      <a:pt x="1515220" y="875333"/>
                      <a:pt x="1516969" y="878990"/>
                      <a:pt x="1516969" y="878990"/>
                    </a:cubicBezTo>
                    <a:lnTo>
                      <a:pt x="1517922" y="879785"/>
                    </a:lnTo>
                    <a:lnTo>
                      <a:pt x="1521421" y="880262"/>
                    </a:lnTo>
                    <a:lnTo>
                      <a:pt x="1524282" y="879944"/>
                    </a:lnTo>
                    <a:lnTo>
                      <a:pt x="1525395" y="878990"/>
                    </a:lnTo>
                    <a:lnTo>
                      <a:pt x="1526190" y="877400"/>
                    </a:lnTo>
                    <a:lnTo>
                      <a:pt x="1526667" y="875174"/>
                    </a:lnTo>
                    <a:lnTo>
                      <a:pt x="1526667" y="872313"/>
                    </a:lnTo>
                    <a:cubicBezTo>
                      <a:pt x="1526667" y="872313"/>
                      <a:pt x="1526190" y="870087"/>
                      <a:pt x="1526190" y="870087"/>
                    </a:cubicBezTo>
                    <a:lnTo>
                      <a:pt x="1525077" y="868656"/>
                    </a:lnTo>
                    <a:lnTo>
                      <a:pt x="1523806" y="864364"/>
                    </a:lnTo>
                    <a:lnTo>
                      <a:pt x="1522215" y="857051"/>
                    </a:lnTo>
                    <a:lnTo>
                      <a:pt x="1519989" y="851964"/>
                    </a:lnTo>
                    <a:lnTo>
                      <a:pt x="1514744" y="846717"/>
                    </a:lnTo>
                    <a:lnTo>
                      <a:pt x="1512040" y="844810"/>
                    </a:lnTo>
                    <a:lnTo>
                      <a:pt x="1502820" y="839563"/>
                    </a:lnTo>
                    <a:lnTo>
                      <a:pt x="1497733" y="835748"/>
                    </a:lnTo>
                    <a:lnTo>
                      <a:pt x="1493758" y="831456"/>
                    </a:lnTo>
                    <a:lnTo>
                      <a:pt x="1490738" y="829071"/>
                    </a:lnTo>
                    <a:lnTo>
                      <a:pt x="1486604" y="829071"/>
                    </a:lnTo>
                    <a:cubicBezTo>
                      <a:pt x="1486604" y="829071"/>
                      <a:pt x="1484219" y="829548"/>
                      <a:pt x="1484219" y="829548"/>
                    </a:cubicBezTo>
                    <a:lnTo>
                      <a:pt x="1482152" y="830979"/>
                    </a:lnTo>
                    <a:lnTo>
                      <a:pt x="1476429" y="838133"/>
                    </a:lnTo>
                    <a:lnTo>
                      <a:pt x="1473092" y="841630"/>
                    </a:lnTo>
                    <a:lnTo>
                      <a:pt x="1471501" y="845764"/>
                    </a:lnTo>
                    <a:lnTo>
                      <a:pt x="1470547" y="851805"/>
                    </a:lnTo>
                    <a:lnTo>
                      <a:pt x="1469593" y="855620"/>
                    </a:lnTo>
                    <a:lnTo>
                      <a:pt x="1466732" y="861184"/>
                    </a:lnTo>
                    <a:lnTo>
                      <a:pt x="1466414" y="862774"/>
                    </a:lnTo>
                    <a:lnTo>
                      <a:pt x="1466891" y="866431"/>
                    </a:lnTo>
                    <a:lnTo>
                      <a:pt x="1466414" y="868020"/>
                    </a:lnTo>
                    <a:lnTo>
                      <a:pt x="1463393" y="872631"/>
                    </a:lnTo>
                    <a:lnTo>
                      <a:pt x="1460214" y="875651"/>
                    </a:lnTo>
                    <a:lnTo>
                      <a:pt x="1459101" y="877241"/>
                    </a:lnTo>
                    <a:lnTo>
                      <a:pt x="1458624" y="878990"/>
                    </a:lnTo>
                    <a:lnTo>
                      <a:pt x="1457829" y="879626"/>
                    </a:lnTo>
                    <a:lnTo>
                      <a:pt x="1456557" y="879149"/>
                    </a:lnTo>
                    <a:lnTo>
                      <a:pt x="1455444" y="877877"/>
                    </a:lnTo>
                    <a:lnTo>
                      <a:pt x="1454490" y="875969"/>
                    </a:lnTo>
                    <a:lnTo>
                      <a:pt x="1453219" y="875174"/>
                    </a:lnTo>
                    <a:lnTo>
                      <a:pt x="1451470" y="872790"/>
                    </a:lnTo>
                    <a:lnTo>
                      <a:pt x="1448449" y="870882"/>
                    </a:lnTo>
                    <a:lnTo>
                      <a:pt x="1447178" y="868815"/>
                    </a:lnTo>
                    <a:lnTo>
                      <a:pt x="1448608" y="861979"/>
                    </a:lnTo>
                    <a:lnTo>
                      <a:pt x="1449086" y="858164"/>
                    </a:lnTo>
                    <a:lnTo>
                      <a:pt x="1448132" y="853235"/>
                    </a:lnTo>
                    <a:lnTo>
                      <a:pt x="1448132" y="851487"/>
                    </a:lnTo>
                    <a:cubicBezTo>
                      <a:pt x="1448132" y="851487"/>
                      <a:pt x="1450199" y="849261"/>
                      <a:pt x="1450199" y="849261"/>
                    </a:cubicBezTo>
                    <a:lnTo>
                      <a:pt x="1449880" y="848466"/>
                    </a:lnTo>
                    <a:lnTo>
                      <a:pt x="1446701" y="845128"/>
                    </a:lnTo>
                    <a:lnTo>
                      <a:pt x="1442250" y="837179"/>
                    </a:lnTo>
                    <a:lnTo>
                      <a:pt x="1428100" y="828117"/>
                    </a:lnTo>
                    <a:lnTo>
                      <a:pt x="1428577" y="827322"/>
                    </a:lnTo>
                    <a:lnTo>
                      <a:pt x="1430644" y="827322"/>
                    </a:lnTo>
                    <a:cubicBezTo>
                      <a:pt x="1430644" y="827322"/>
                      <a:pt x="1433188" y="826527"/>
                      <a:pt x="1433188" y="826527"/>
                    </a:cubicBezTo>
                    <a:lnTo>
                      <a:pt x="1434142" y="826527"/>
                    </a:lnTo>
                    <a:cubicBezTo>
                      <a:pt x="1434142" y="826527"/>
                      <a:pt x="1433505" y="827799"/>
                      <a:pt x="1433505" y="827799"/>
                    </a:cubicBezTo>
                    <a:lnTo>
                      <a:pt x="1434777" y="828594"/>
                    </a:lnTo>
                    <a:lnTo>
                      <a:pt x="1437957" y="829071"/>
                    </a:lnTo>
                    <a:lnTo>
                      <a:pt x="1440024" y="827958"/>
                    </a:lnTo>
                    <a:lnTo>
                      <a:pt x="1440818" y="825096"/>
                    </a:lnTo>
                    <a:lnTo>
                      <a:pt x="1442091" y="822712"/>
                    </a:lnTo>
                    <a:lnTo>
                      <a:pt x="1443998" y="820963"/>
                    </a:lnTo>
                    <a:lnTo>
                      <a:pt x="1446224" y="820009"/>
                    </a:lnTo>
                    <a:lnTo>
                      <a:pt x="1448927" y="820009"/>
                    </a:lnTo>
                    <a:cubicBezTo>
                      <a:pt x="1448927" y="820009"/>
                      <a:pt x="1451788" y="819373"/>
                      <a:pt x="1451788" y="819373"/>
                    </a:cubicBezTo>
                    <a:lnTo>
                      <a:pt x="1450834" y="818419"/>
                    </a:lnTo>
                    <a:lnTo>
                      <a:pt x="1447814" y="816988"/>
                    </a:lnTo>
                    <a:lnTo>
                      <a:pt x="1444634" y="816353"/>
                    </a:lnTo>
                    <a:lnTo>
                      <a:pt x="1441137" y="816671"/>
                    </a:lnTo>
                    <a:lnTo>
                      <a:pt x="1436368" y="816353"/>
                    </a:lnTo>
                    <a:lnTo>
                      <a:pt x="1426669" y="814922"/>
                    </a:lnTo>
                    <a:lnTo>
                      <a:pt x="1422377" y="815876"/>
                    </a:lnTo>
                    <a:lnTo>
                      <a:pt x="1422695" y="815240"/>
                    </a:lnTo>
                    <a:lnTo>
                      <a:pt x="1426193" y="813014"/>
                    </a:lnTo>
                    <a:lnTo>
                      <a:pt x="1430008" y="810947"/>
                    </a:lnTo>
                    <a:lnTo>
                      <a:pt x="1430644" y="810152"/>
                    </a:lnTo>
                    <a:lnTo>
                      <a:pt x="1429213" y="809834"/>
                    </a:lnTo>
                    <a:lnTo>
                      <a:pt x="1423967" y="809516"/>
                    </a:lnTo>
                    <a:lnTo>
                      <a:pt x="1419674" y="811265"/>
                    </a:lnTo>
                    <a:lnTo>
                      <a:pt x="1414110" y="814763"/>
                    </a:lnTo>
                    <a:lnTo>
                      <a:pt x="1408705" y="815558"/>
                    </a:lnTo>
                    <a:lnTo>
                      <a:pt x="1400120" y="811901"/>
                    </a:lnTo>
                    <a:lnTo>
                      <a:pt x="1398689" y="810311"/>
                    </a:lnTo>
                    <a:lnTo>
                      <a:pt x="1399485" y="809358"/>
                    </a:lnTo>
                    <a:lnTo>
                      <a:pt x="1397100" y="808404"/>
                    </a:lnTo>
                    <a:lnTo>
                      <a:pt x="1391853" y="807927"/>
                    </a:lnTo>
                    <a:lnTo>
                      <a:pt x="1387561" y="809199"/>
                    </a:lnTo>
                    <a:lnTo>
                      <a:pt x="1382950" y="809675"/>
                    </a:lnTo>
                    <a:lnTo>
                      <a:pt x="1381520" y="809675"/>
                    </a:lnTo>
                    <a:cubicBezTo>
                      <a:pt x="1381520" y="809675"/>
                      <a:pt x="1380566" y="808881"/>
                      <a:pt x="1380566" y="808881"/>
                    </a:cubicBezTo>
                    <a:lnTo>
                      <a:pt x="1384541" y="806496"/>
                    </a:lnTo>
                    <a:lnTo>
                      <a:pt x="1397894" y="797434"/>
                    </a:lnTo>
                    <a:lnTo>
                      <a:pt x="1404095" y="792665"/>
                    </a:lnTo>
                    <a:lnTo>
                      <a:pt x="1406797" y="789803"/>
                    </a:lnTo>
                    <a:lnTo>
                      <a:pt x="1404413" y="788054"/>
                    </a:lnTo>
                    <a:lnTo>
                      <a:pt x="1402346" y="787419"/>
                    </a:lnTo>
                    <a:lnTo>
                      <a:pt x="1393125" y="787419"/>
                    </a:lnTo>
                    <a:cubicBezTo>
                      <a:pt x="1393125" y="787419"/>
                      <a:pt x="1391217" y="786465"/>
                      <a:pt x="1391217" y="786465"/>
                    </a:cubicBezTo>
                    <a:lnTo>
                      <a:pt x="1392807" y="784080"/>
                    </a:lnTo>
                    <a:lnTo>
                      <a:pt x="1395510" y="781536"/>
                    </a:lnTo>
                    <a:lnTo>
                      <a:pt x="1396781" y="779788"/>
                    </a:lnTo>
                    <a:lnTo>
                      <a:pt x="1397577" y="779788"/>
                    </a:lnTo>
                    <a:cubicBezTo>
                      <a:pt x="1397577" y="779788"/>
                      <a:pt x="1399961" y="781695"/>
                      <a:pt x="1399961" y="781695"/>
                    </a:cubicBezTo>
                    <a:lnTo>
                      <a:pt x="1402505" y="783126"/>
                    </a:lnTo>
                    <a:lnTo>
                      <a:pt x="1406161" y="784557"/>
                    </a:lnTo>
                    <a:lnTo>
                      <a:pt x="1410136" y="785034"/>
                    </a:lnTo>
                    <a:lnTo>
                      <a:pt x="1417131" y="784239"/>
                    </a:lnTo>
                    <a:lnTo>
                      <a:pt x="1418403" y="783603"/>
                    </a:lnTo>
                    <a:lnTo>
                      <a:pt x="1418403" y="782808"/>
                    </a:lnTo>
                    <a:cubicBezTo>
                      <a:pt x="1418403" y="782808"/>
                      <a:pt x="1416018" y="779947"/>
                      <a:pt x="1416018" y="779947"/>
                    </a:cubicBezTo>
                    <a:lnTo>
                      <a:pt x="1414269" y="776449"/>
                    </a:lnTo>
                    <a:lnTo>
                      <a:pt x="1412997" y="775018"/>
                    </a:lnTo>
                    <a:lnTo>
                      <a:pt x="1411249" y="774223"/>
                    </a:lnTo>
                    <a:lnTo>
                      <a:pt x="1409658" y="774700"/>
                    </a:lnTo>
                    <a:lnTo>
                      <a:pt x="1408228" y="776608"/>
                    </a:lnTo>
                    <a:lnTo>
                      <a:pt x="1406638" y="777085"/>
                    </a:lnTo>
                    <a:lnTo>
                      <a:pt x="1404730" y="776131"/>
                    </a:lnTo>
                    <a:lnTo>
                      <a:pt x="1403935" y="775336"/>
                    </a:lnTo>
                    <a:lnTo>
                      <a:pt x="1404889" y="772793"/>
                    </a:lnTo>
                    <a:lnTo>
                      <a:pt x="1404572" y="771680"/>
                    </a:lnTo>
                    <a:lnTo>
                      <a:pt x="1399802" y="766275"/>
                    </a:lnTo>
                    <a:lnTo>
                      <a:pt x="1396940" y="760233"/>
                    </a:lnTo>
                    <a:lnTo>
                      <a:pt x="1395827" y="758803"/>
                    </a:lnTo>
                    <a:lnTo>
                      <a:pt x="1394874" y="758008"/>
                    </a:lnTo>
                    <a:lnTo>
                      <a:pt x="1389786" y="755782"/>
                    </a:lnTo>
                    <a:lnTo>
                      <a:pt x="1387719" y="754510"/>
                    </a:lnTo>
                    <a:lnTo>
                      <a:pt x="1383587" y="750377"/>
                    </a:lnTo>
                    <a:lnTo>
                      <a:pt x="1378499" y="748310"/>
                    </a:lnTo>
                    <a:lnTo>
                      <a:pt x="1377863" y="747515"/>
                    </a:lnTo>
                    <a:lnTo>
                      <a:pt x="1379612" y="745766"/>
                    </a:lnTo>
                    <a:lnTo>
                      <a:pt x="1380089" y="744176"/>
                    </a:lnTo>
                    <a:lnTo>
                      <a:pt x="1380725" y="736069"/>
                    </a:lnTo>
                    <a:lnTo>
                      <a:pt x="1380725" y="733207"/>
                    </a:lnTo>
                    <a:cubicBezTo>
                      <a:pt x="1380725" y="733207"/>
                      <a:pt x="1378817" y="725894"/>
                      <a:pt x="1378817" y="725894"/>
                    </a:cubicBezTo>
                    <a:lnTo>
                      <a:pt x="1377863" y="723827"/>
                    </a:lnTo>
                    <a:lnTo>
                      <a:pt x="1376433" y="721920"/>
                    </a:lnTo>
                    <a:lnTo>
                      <a:pt x="1369914" y="715242"/>
                    </a:lnTo>
                    <a:lnTo>
                      <a:pt x="1365622" y="712063"/>
                    </a:lnTo>
                    <a:lnTo>
                      <a:pt x="1360853" y="709519"/>
                    </a:lnTo>
                    <a:lnTo>
                      <a:pt x="1355447" y="705863"/>
                    </a:lnTo>
                    <a:lnTo>
                      <a:pt x="1354970" y="703955"/>
                    </a:lnTo>
                    <a:lnTo>
                      <a:pt x="1355924" y="701729"/>
                    </a:lnTo>
                    <a:lnTo>
                      <a:pt x="1355924" y="700299"/>
                    </a:lnTo>
                    <a:cubicBezTo>
                      <a:pt x="1355924" y="700299"/>
                      <a:pt x="1354175" y="699027"/>
                      <a:pt x="1354175" y="699027"/>
                    </a:cubicBezTo>
                    <a:lnTo>
                      <a:pt x="1346226" y="698709"/>
                    </a:lnTo>
                    <a:lnTo>
                      <a:pt x="1343842" y="699345"/>
                    </a:lnTo>
                    <a:lnTo>
                      <a:pt x="1339868" y="699027"/>
                    </a:lnTo>
                    <a:lnTo>
                      <a:pt x="1334940" y="694575"/>
                    </a:lnTo>
                    <a:lnTo>
                      <a:pt x="1334621" y="690919"/>
                    </a:lnTo>
                    <a:lnTo>
                      <a:pt x="1332714" y="687580"/>
                    </a:lnTo>
                    <a:lnTo>
                      <a:pt x="1331123" y="687103"/>
                    </a:lnTo>
                    <a:lnTo>
                      <a:pt x="1327626" y="687103"/>
                    </a:lnTo>
                    <a:cubicBezTo>
                      <a:pt x="1327626" y="687103"/>
                      <a:pt x="1323333" y="688375"/>
                      <a:pt x="1323333" y="688375"/>
                    </a:cubicBezTo>
                    <a:lnTo>
                      <a:pt x="1314272" y="691555"/>
                    </a:lnTo>
                    <a:lnTo>
                      <a:pt x="1305369" y="698391"/>
                    </a:lnTo>
                    <a:lnTo>
                      <a:pt x="1302348" y="703319"/>
                    </a:lnTo>
                    <a:lnTo>
                      <a:pt x="1295990" y="707929"/>
                    </a:lnTo>
                    <a:lnTo>
                      <a:pt x="1295036" y="709201"/>
                    </a:lnTo>
                    <a:lnTo>
                      <a:pt x="1296307" y="711745"/>
                    </a:lnTo>
                    <a:lnTo>
                      <a:pt x="1297897" y="712381"/>
                    </a:lnTo>
                    <a:lnTo>
                      <a:pt x="1300759" y="712858"/>
                    </a:lnTo>
                    <a:lnTo>
                      <a:pt x="1307277" y="712858"/>
                    </a:lnTo>
                    <a:cubicBezTo>
                      <a:pt x="1307277" y="712858"/>
                      <a:pt x="1308389" y="713494"/>
                      <a:pt x="1308389" y="713494"/>
                    </a:cubicBezTo>
                    <a:lnTo>
                      <a:pt x="1307277" y="715242"/>
                    </a:lnTo>
                    <a:lnTo>
                      <a:pt x="1303939" y="721761"/>
                    </a:lnTo>
                    <a:lnTo>
                      <a:pt x="1302031" y="722714"/>
                    </a:lnTo>
                    <a:lnTo>
                      <a:pt x="1299328" y="722238"/>
                    </a:lnTo>
                    <a:lnTo>
                      <a:pt x="1295671" y="720489"/>
                    </a:lnTo>
                    <a:lnTo>
                      <a:pt x="1293605" y="718740"/>
                    </a:lnTo>
                    <a:lnTo>
                      <a:pt x="1291538" y="717786"/>
                    </a:lnTo>
                    <a:lnTo>
                      <a:pt x="1289630" y="717786"/>
                    </a:lnTo>
                    <a:cubicBezTo>
                      <a:pt x="1289630" y="717786"/>
                      <a:pt x="1287404" y="718581"/>
                      <a:pt x="1287404" y="718581"/>
                    </a:cubicBezTo>
                    <a:lnTo>
                      <a:pt x="1283589" y="721602"/>
                    </a:lnTo>
                    <a:lnTo>
                      <a:pt x="1279774" y="725099"/>
                    </a:lnTo>
                    <a:lnTo>
                      <a:pt x="1278661" y="726848"/>
                    </a:lnTo>
                    <a:lnTo>
                      <a:pt x="1279455" y="730186"/>
                    </a:lnTo>
                    <a:lnTo>
                      <a:pt x="1278820" y="731140"/>
                    </a:lnTo>
                    <a:lnTo>
                      <a:pt x="1277071" y="731935"/>
                    </a:lnTo>
                    <a:lnTo>
                      <a:pt x="1276435" y="732730"/>
                    </a:lnTo>
                    <a:lnTo>
                      <a:pt x="1278025" y="735751"/>
                    </a:lnTo>
                    <a:lnTo>
                      <a:pt x="1277390" y="739248"/>
                    </a:lnTo>
                    <a:lnTo>
                      <a:pt x="1275640" y="745130"/>
                    </a:lnTo>
                    <a:lnTo>
                      <a:pt x="1275640" y="749423"/>
                    </a:lnTo>
                    <a:cubicBezTo>
                      <a:pt x="1275640" y="749423"/>
                      <a:pt x="1281205" y="756259"/>
                      <a:pt x="1281205" y="756259"/>
                    </a:cubicBezTo>
                    <a:lnTo>
                      <a:pt x="1284066" y="758167"/>
                    </a:lnTo>
                    <a:lnTo>
                      <a:pt x="1286133" y="758167"/>
                    </a:lnTo>
                    <a:cubicBezTo>
                      <a:pt x="1286133" y="758167"/>
                      <a:pt x="1294241" y="755305"/>
                      <a:pt x="1294241" y="755305"/>
                    </a:cubicBezTo>
                    <a:lnTo>
                      <a:pt x="1294877" y="755305"/>
                    </a:lnTo>
                    <a:cubicBezTo>
                      <a:pt x="1294877" y="755305"/>
                      <a:pt x="1292015" y="759597"/>
                      <a:pt x="1292015" y="759597"/>
                    </a:cubicBezTo>
                    <a:lnTo>
                      <a:pt x="1292015" y="760869"/>
                    </a:lnTo>
                    <a:cubicBezTo>
                      <a:pt x="1292015" y="760869"/>
                      <a:pt x="1295195" y="763095"/>
                      <a:pt x="1295195" y="763095"/>
                    </a:cubicBezTo>
                    <a:lnTo>
                      <a:pt x="1290267" y="762141"/>
                    </a:lnTo>
                    <a:lnTo>
                      <a:pt x="1288200" y="762459"/>
                    </a:lnTo>
                    <a:lnTo>
                      <a:pt x="1285179" y="763413"/>
                    </a:lnTo>
                    <a:lnTo>
                      <a:pt x="1283113" y="765003"/>
                    </a:lnTo>
                    <a:lnTo>
                      <a:pt x="1282000" y="767069"/>
                    </a:lnTo>
                    <a:lnTo>
                      <a:pt x="1275958" y="774541"/>
                    </a:lnTo>
                    <a:lnTo>
                      <a:pt x="1275481" y="778834"/>
                    </a:lnTo>
                    <a:lnTo>
                      <a:pt x="1275481" y="780582"/>
                    </a:lnTo>
                    <a:cubicBezTo>
                      <a:pt x="1275481" y="780582"/>
                      <a:pt x="1277390" y="785034"/>
                      <a:pt x="1277390" y="785034"/>
                    </a:cubicBezTo>
                    <a:lnTo>
                      <a:pt x="1283748" y="791870"/>
                    </a:lnTo>
                    <a:lnTo>
                      <a:pt x="1286610" y="795367"/>
                    </a:lnTo>
                    <a:lnTo>
                      <a:pt x="1288200" y="798070"/>
                    </a:lnTo>
                    <a:lnTo>
                      <a:pt x="1290108" y="800137"/>
                    </a:lnTo>
                    <a:lnTo>
                      <a:pt x="1292492" y="801568"/>
                    </a:lnTo>
                    <a:lnTo>
                      <a:pt x="1295831" y="802521"/>
                    </a:lnTo>
                    <a:lnTo>
                      <a:pt x="1299964" y="802839"/>
                    </a:lnTo>
                    <a:lnTo>
                      <a:pt x="1303461" y="803952"/>
                    </a:lnTo>
                    <a:lnTo>
                      <a:pt x="1306165" y="805860"/>
                    </a:lnTo>
                    <a:lnTo>
                      <a:pt x="1311888" y="808404"/>
                    </a:lnTo>
                    <a:lnTo>
                      <a:pt x="1325400" y="813014"/>
                    </a:lnTo>
                    <a:lnTo>
                      <a:pt x="1326354" y="812696"/>
                    </a:lnTo>
                    <a:lnTo>
                      <a:pt x="1328580" y="809358"/>
                    </a:lnTo>
                    <a:lnTo>
                      <a:pt x="1329693" y="809040"/>
                    </a:lnTo>
                    <a:lnTo>
                      <a:pt x="1330965" y="809358"/>
                    </a:lnTo>
                    <a:lnTo>
                      <a:pt x="1334462" y="812696"/>
                    </a:lnTo>
                    <a:lnTo>
                      <a:pt x="1337164" y="816035"/>
                    </a:lnTo>
                    <a:lnTo>
                      <a:pt x="1339550" y="818260"/>
                    </a:lnTo>
                    <a:lnTo>
                      <a:pt x="1341457" y="819214"/>
                    </a:lnTo>
                    <a:lnTo>
                      <a:pt x="1344478" y="819691"/>
                    </a:lnTo>
                    <a:lnTo>
                      <a:pt x="1348771" y="819691"/>
                    </a:lnTo>
                    <a:cubicBezTo>
                      <a:pt x="1348771" y="819691"/>
                      <a:pt x="1351632" y="819055"/>
                      <a:pt x="1351632" y="819055"/>
                    </a:cubicBezTo>
                    <a:lnTo>
                      <a:pt x="1355129" y="816988"/>
                    </a:lnTo>
                    <a:lnTo>
                      <a:pt x="1359263" y="815876"/>
                    </a:lnTo>
                    <a:lnTo>
                      <a:pt x="1362602" y="817783"/>
                    </a:lnTo>
                    <a:lnTo>
                      <a:pt x="1362919" y="819373"/>
                    </a:lnTo>
                    <a:lnTo>
                      <a:pt x="1362283" y="821599"/>
                    </a:lnTo>
                    <a:lnTo>
                      <a:pt x="1362283" y="822871"/>
                    </a:lnTo>
                    <a:cubicBezTo>
                      <a:pt x="1362283" y="822871"/>
                      <a:pt x="1365463" y="823189"/>
                      <a:pt x="1365463" y="823189"/>
                    </a:cubicBezTo>
                    <a:lnTo>
                      <a:pt x="1364827" y="824143"/>
                    </a:lnTo>
                    <a:lnTo>
                      <a:pt x="1361489" y="827163"/>
                    </a:lnTo>
                    <a:lnTo>
                      <a:pt x="1356242" y="830820"/>
                    </a:lnTo>
                    <a:lnTo>
                      <a:pt x="1354175" y="829548"/>
                    </a:lnTo>
                    <a:lnTo>
                      <a:pt x="1354812" y="828117"/>
                    </a:lnTo>
                    <a:lnTo>
                      <a:pt x="1360216" y="821917"/>
                    </a:lnTo>
                    <a:lnTo>
                      <a:pt x="1360216" y="821122"/>
                    </a:lnTo>
                    <a:cubicBezTo>
                      <a:pt x="1360216" y="821122"/>
                      <a:pt x="1353221" y="823189"/>
                      <a:pt x="1353221" y="823189"/>
                    </a:cubicBezTo>
                    <a:lnTo>
                      <a:pt x="1344478" y="824937"/>
                    </a:lnTo>
                    <a:lnTo>
                      <a:pt x="1341616" y="826368"/>
                    </a:lnTo>
                    <a:lnTo>
                      <a:pt x="1340981" y="828276"/>
                    </a:lnTo>
                    <a:lnTo>
                      <a:pt x="1340981" y="830025"/>
                    </a:lnTo>
                    <a:cubicBezTo>
                      <a:pt x="1340981" y="830025"/>
                      <a:pt x="1341616" y="834635"/>
                      <a:pt x="1341616" y="834635"/>
                    </a:cubicBezTo>
                    <a:lnTo>
                      <a:pt x="1342570" y="835430"/>
                    </a:lnTo>
                    <a:lnTo>
                      <a:pt x="1346545" y="835430"/>
                    </a:lnTo>
                    <a:cubicBezTo>
                      <a:pt x="1346545" y="835430"/>
                      <a:pt x="1346545" y="836066"/>
                      <a:pt x="1346545" y="836066"/>
                    </a:cubicBezTo>
                    <a:lnTo>
                      <a:pt x="1342093" y="839722"/>
                    </a:lnTo>
                    <a:lnTo>
                      <a:pt x="1335257" y="844333"/>
                    </a:lnTo>
                    <a:lnTo>
                      <a:pt x="1332714" y="846717"/>
                    </a:lnTo>
                    <a:lnTo>
                      <a:pt x="1331601" y="852123"/>
                    </a:lnTo>
                    <a:lnTo>
                      <a:pt x="1331919" y="853553"/>
                    </a:lnTo>
                    <a:lnTo>
                      <a:pt x="1335098" y="855143"/>
                    </a:lnTo>
                    <a:lnTo>
                      <a:pt x="1342570" y="854189"/>
                    </a:lnTo>
                    <a:lnTo>
                      <a:pt x="1346863" y="852918"/>
                    </a:lnTo>
                    <a:lnTo>
                      <a:pt x="1348930" y="851169"/>
                    </a:lnTo>
                    <a:lnTo>
                      <a:pt x="1350519" y="847671"/>
                    </a:lnTo>
                    <a:lnTo>
                      <a:pt x="1351791" y="843061"/>
                    </a:lnTo>
                    <a:lnTo>
                      <a:pt x="1352268" y="842266"/>
                    </a:lnTo>
                    <a:lnTo>
                      <a:pt x="1353062" y="842266"/>
                    </a:lnTo>
                    <a:cubicBezTo>
                      <a:pt x="1353062" y="842266"/>
                      <a:pt x="1354175" y="842425"/>
                      <a:pt x="1354175" y="842425"/>
                    </a:cubicBezTo>
                    <a:lnTo>
                      <a:pt x="1355447" y="843538"/>
                    </a:lnTo>
                    <a:lnTo>
                      <a:pt x="1356879" y="845446"/>
                    </a:lnTo>
                    <a:lnTo>
                      <a:pt x="1357832" y="847671"/>
                    </a:lnTo>
                    <a:lnTo>
                      <a:pt x="1358309" y="850215"/>
                    </a:lnTo>
                    <a:lnTo>
                      <a:pt x="1358309" y="852918"/>
                    </a:lnTo>
                    <a:cubicBezTo>
                      <a:pt x="1358309" y="852918"/>
                      <a:pt x="1357991" y="857846"/>
                      <a:pt x="1357991" y="857846"/>
                    </a:cubicBezTo>
                    <a:lnTo>
                      <a:pt x="1358944" y="860548"/>
                    </a:lnTo>
                    <a:lnTo>
                      <a:pt x="1360057" y="861025"/>
                    </a:lnTo>
                    <a:lnTo>
                      <a:pt x="1364509" y="861343"/>
                    </a:lnTo>
                    <a:lnTo>
                      <a:pt x="1363555" y="862297"/>
                    </a:lnTo>
                    <a:lnTo>
                      <a:pt x="1358786" y="865159"/>
                    </a:lnTo>
                    <a:lnTo>
                      <a:pt x="1350837" y="868656"/>
                    </a:lnTo>
                    <a:lnTo>
                      <a:pt x="1345909" y="872313"/>
                    </a:lnTo>
                    <a:lnTo>
                      <a:pt x="1341457" y="877400"/>
                    </a:lnTo>
                    <a:lnTo>
                      <a:pt x="1337801" y="880898"/>
                    </a:lnTo>
                    <a:lnTo>
                      <a:pt x="1334940" y="882805"/>
                    </a:lnTo>
                    <a:lnTo>
                      <a:pt x="1327467" y="888688"/>
                    </a:lnTo>
                    <a:lnTo>
                      <a:pt x="1324128" y="890118"/>
                    </a:lnTo>
                    <a:lnTo>
                      <a:pt x="1321426" y="889641"/>
                    </a:lnTo>
                    <a:lnTo>
                      <a:pt x="1316498" y="888052"/>
                    </a:lnTo>
                    <a:lnTo>
                      <a:pt x="1313318" y="889165"/>
                    </a:lnTo>
                    <a:lnTo>
                      <a:pt x="1309026" y="889165"/>
                    </a:lnTo>
                    <a:cubicBezTo>
                      <a:pt x="1309026" y="889165"/>
                      <a:pt x="1307754" y="889800"/>
                      <a:pt x="1307754" y="889800"/>
                    </a:cubicBezTo>
                    <a:lnTo>
                      <a:pt x="1306800" y="890913"/>
                    </a:lnTo>
                    <a:lnTo>
                      <a:pt x="1301394" y="904903"/>
                    </a:lnTo>
                    <a:lnTo>
                      <a:pt x="1301872" y="906493"/>
                    </a:lnTo>
                    <a:lnTo>
                      <a:pt x="1306800" y="911103"/>
                    </a:lnTo>
                    <a:lnTo>
                      <a:pt x="1308867" y="915555"/>
                    </a:lnTo>
                    <a:lnTo>
                      <a:pt x="1311569" y="923186"/>
                    </a:lnTo>
                    <a:lnTo>
                      <a:pt x="1312682" y="927955"/>
                    </a:lnTo>
                    <a:lnTo>
                      <a:pt x="1310934" y="933360"/>
                    </a:lnTo>
                    <a:lnTo>
                      <a:pt x="1309980" y="941627"/>
                    </a:lnTo>
                    <a:lnTo>
                      <a:pt x="1308708" y="943217"/>
                    </a:lnTo>
                    <a:lnTo>
                      <a:pt x="1306165" y="944489"/>
                    </a:lnTo>
                    <a:lnTo>
                      <a:pt x="1302348" y="944807"/>
                    </a:lnTo>
                    <a:lnTo>
                      <a:pt x="1292333" y="943058"/>
                    </a:lnTo>
                    <a:lnTo>
                      <a:pt x="1290425" y="943694"/>
                    </a:lnTo>
                    <a:lnTo>
                      <a:pt x="1290108" y="944330"/>
                    </a:lnTo>
                    <a:lnTo>
                      <a:pt x="1290902" y="946874"/>
                    </a:lnTo>
                    <a:lnTo>
                      <a:pt x="1297897" y="953869"/>
                    </a:lnTo>
                    <a:lnTo>
                      <a:pt x="1298692" y="955617"/>
                    </a:lnTo>
                    <a:lnTo>
                      <a:pt x="1297420" y="959115"/>
                    </a:lnTo>
                    <a:lnTo>
                      <a:pt x="1297103" y="959115"/>
                    </a:lnTo>
                    <a:cubicBezTo>
                      <a:pt x="1297103" y="959115"/>
                      <a:pt x="1296625" y="955617"/>
                      <a:pt x="1296625" y="955617"/>
                    </a:cubicBezTo>
                    <a:lnTo>
                      <a:pt x="1294558" y="953074"/>
                    </a:lnTo>
                    <a:lnTo>
                      <a:pt x="1280887" y="941150"/>
                    </a:lnTo>
                    <a:lnTo>
                      <a:pt x="1279138" y="938925"/>
                    </a:lnTo>
                    <a:lnTo>
                      <a:pt x="1279138" y="938130"/>
                    </a:lnTo>
                    <a:cubicBezTo>
                      <a:pt x="1279138" y="938130"/>
                      <a:pt x="1279614" y="937494"/>
                      <a:pt x="1279614" y="937494"/>
                    </a:cubicBezTo>
                    <a:lnTo>
                      <a:pt x="1281205" y="937176"/>
                    </a:lnTo>
                    <a:lnTo>
                      <a:pt x="1285020" y="940673"/>
                    </a:lnTo>
                    <a:lnTo>
                      <a:pt x="1288517" y="940673"/>
                    </a:lnTo>
                    <a:cubicBezTo>
                      <a:pt x="1288517" y="940673"/>
                      <a:pt x="1290743" y="939720"/>
                      <a:pt x="1290743" y="939720"/>
                    </a:cubicBezTo>
                    <a:lnTo>
                      <a:pt x="1292651" y="940037"/>
                    </a:lnTo>
                    <a:lnTo>
                      <a:pt x="1295353" y="941627"/>
                    </a:lnTo>
                    <a:lnTo>
                      <a:pt x="1298056" y="942104"/>
                    </a:lnTo>
                    <a:lnTo>
                      <a:pt x="1302667" y="941627"/>
                    </a:lnTo>
                    <a:lnTo>
                      <a:pt x="1304098" y="941627"/>
                    </a:lnTo>
                    <a:cubicBezTo>
                      <a:pt x="1304098" y="941627"/>
                      <a:pt x="1305687" y="941468"/>
                      <a:pt x="1305687" y="941468"/>
                    </a:cubicBezTo>
                    <a:lnTo>
                      <a:pt x="1306959" y="940991"/>
                    </a:lnTo>
                    <a:lnTo>
                      <a:pt x="1308072" y="939879"/>
                    </a:lnTo>
                    <a:lnTo>
                      <a:pt x="1308389" y="937812"/>
                    </a:lnTo>
                    <a:lnTo>
                      <a:pt x="1308389" y="934950"/>
                    </a:lnTo>
                    <a:cubicBezTo>
                      <a:pt x="1308389" y="934950"/>
                      <a:pt x="1308072" y="933042"/>
                      <a:pt x="1308072" y="933042"/>
                    </a:cubicBezTo>
                    <a:lnTo>
                      <a:pt x="1304892" y="930499"/>
                    </a:lnTo>
                    <a:lnTo>
                      <a:pt x="1304098" y="930181"/>
                    </a:lnTo>
                    <a:lnTo>
                      <a:pt x="1302031" y="930181"/>
                    </a:lnTo>
                    <a:cubicBezTo>
                      <a:pt x="1302031" y="930181"/>
                      <a:pt x="1297738" y="931612"/>
                      <a:pt x="1297738" y="931612"/>
                    </a:cubicBezTo>
                    <a:lnTo>
                      <a:pt x="1297738" y="931135"/>
                    </a:lnTo>
                    <a:cubicBezTo>
                      <a:pt x="1297738" y="931135"/>
                      <a:pt x="1300123" y="926047"/>
                      <a:pt x="1300123" y="926047"/>
                    </a:cubicBezTo>
                    <a:lnTo>
                      <a:pt x="1299487" y="925094"/>
                    </a:lnTo>
                    <a:lnTo>
                      <a:pt x="1294877" y="926047"/>
                    </a:lnTo>
                    <a:lnTo>
                      <a:pt x="1291061" y="927319"/>
                    </a:lnTo>
                    <a:lnTo>
                      <a:pt x="1287404" y="927319"/>
                    </a:lnTo>
                    <a:cubicBezTo>
                      <a:pt x="1287404" y="927319"/>
                      <a:pt x="1286610" y="926365"/>
                      <a:pt x="1286610" y="926365"/>
                    </a:cubicBezTo>
                    <a:lnTo>
                      <a:pt x="1286133" y="922073"/>
                    </a:lnTo>
                    <a:lnTo>
                      <a:pt x="1285338" y="920642"/>
                    </a:lnTo>
                    <a:lnTo>
                      <a:pt x="1280887" y="915555"/>
                    </a:lnTo>
                    <a:lnTo>
                      <a:pt x="1280887" y="913329"/>
                    </a:lnTo>
                    <a:cubicBezTo>
                      <a:pt x="1280887" y="913329"/>
                      <a:pt x="1284861" y="907129"/>
                      <a:pt x="1284861" y="907129"/>
                    </a:cubicBezTo>
                    <a:lnTo>
                      <a:pt x="1285656" y="905221"/>
                    </a:lnTo>
                    <a:lnTo>
                      <a:pt x="1286450" y="899657"/>
                    </a:lnTo>
                    <a:lnTo>
                      <a:pt x="1290267" y="883600"/>
                    </a:lnTo>
                    <a:lnTo>
                      <a:pt x="1292174" y="878990"/>
                    </a:lnTo>
                    <a:lnTo>
                      <a:pt x="1289154" y="879626"/>
                    </a:lnTo>
                    <a:lnTo>
                      <a:pt x="1278661" y="883918"/>
                    </a:lnTo>
                    <a:lnTo>
                      <a:pt x="1278025" y="884713"/>
                    </a:lnTo>
                    <a:lnTo>
                      <a:pt x="1277071" y="887257"/>
                    </a:lnTo>
                    <a:lnTo>
                      <a:pt x="1275958" y="888370"/>
                    </a:lnTo>
                    <a:lnTo>
                      <a:pt x="1274210" y="889165"/>
                    </a:lnTo>
                    <a:lnTo>
                      <a:pt x="1270553" y="889641"/>
                    </a:lnTo>
                    <a:lnTo>
                      <a:pt x="1270553" y="888529"/>
                    </a:lnTo>
                    <a:cubicBezTo>
                      <a:pt x="1270553" y="888529"/>
                      <a:pt x="1277548" y="879467"/>
                      <a:pt x="1277548" y="879467"/>
                    </a:cubicBezTo>
                    <a:lnTo>
                      <a:pt x="1278820" y="877082"/>
                    </a:lnTo>
                    <a:lnTo>
                      <a:pt x="1278820" y="876128"/>
                    </a:lnTo>
                    <a:cubicBezTo>
                      <a:pt x="1278820" y="876128"/>
                      <a:pt x="1273256" y="879149"/>
                      <a:pt x="1273256" y="879149"/>
                    </a:cubicBezTo>
                    <a:lnTo>
                      <a:pt x="1263240" y="878831"/>
                    </a:lnTo>
                    <a:lnTo>
                      <a:pt x="1262604" y="878354"/>
                    </a:lnTo>
                    <a:lnTo>
                      <a:pt x="1260537" y="875015"/>
                    </a:lnTo>
                    <a:lnTo>
                      <a:pt x="1258629" y="872790"/>
                    </a:lnTo>
                    <a:lnTo>
                      <a:pt x="1254973" y="869133"/>
                    </a:lnTo>
                    <a:lnTo>
                      <a:pt x="1252906" y="867862"/>
                    </a:lnTo>
                    <a:lnTo>
                      <a:pt x="1250839" y="867067"/>
                    </a:lnTo>
                    <a:lnTo>
                      <a:pt x="1248773" y="867067"/>
                    </a:lnTo>
                    <a:cubicBezTo>
                      <a:pt x="1248773" y="867067"/>
                      <a:pt x="1246865" y="868179"/>
                      <a:pt x="1246865" y="868179"/>
                    </a:cubicBezTo>
                    <a:lnTo>
                      <a:pt x="1244163" y="867862"/>
                    </a:lnTo>
                    <a:lnTo>
                      <a:pt x="1238757" y="865318"/>
                    </a:lnTo>
                    <a:lnTo>
                      <a:pt x="1236055" y="865795"/>
                    </a:lnTo>
                    <a:lnTo>
                      <a:pt x="1235736" y="866431"/>
                    </a:lnTo>
                    <a:lnTo>
                      <a:pt x="1236532" y="869451"/>
                    </a:lnTo>
                    <a:lnTo>
                      <a:pt x="1239870" y="872472"/>
                    </a:lnTo>
                    <a:lnTo>
                      <a:pt x="1231286" y="874539"/>
                    </a:lnTo>
                    <a:lnTo>
                      <a:pt x="1227629" y="875969"/>
                    </a:lnTo>
                    <a:lnTo>
                      <a:pt x="1220475" y="872790"/>
                    </a:lnTo>
                    <a:lnTo>
                      <a:pt x="1218885" y="872790"/>
                    </a:lnTo>
                    <a:cubicBezTo>
                      <a:pt x="1218885" y="872790"/>
                      <a:pt x="1217773" y="873426"/>
                      <a:pt x="1217773" y="873426"/>
                    </a:cubicBezTo>
                    <a:lnTo>
                      <a:pt x="1215229" y="873744"/>
                    </a:lnTo>
                    <a:lnTo>
                      <a:pt x="1215706" y="875333"/>
                    </a:lnTo>
                    <a:lnTo>
                      <a:pt x="1219839" y="880739"/>
                    </a:lnTo>
                    <a:lnTo>
                      <a:pt x="1221111" y="881852"/>
                    </a:lnTo>
                    <a:lnTo>
                      <a:pt x="1223018" y="885190"/>
                    </a:lnTo>
                    <a:lnTo>
                      <a:pt x="1223018" y="885985"/>
                    </a:lnTo>
                    <a:cubicBezTo>
                      <a:pt x="1223018" y="885985"/>
                      <a:pt x="1219521" y="885190"/>
                      <a:pt x="1219521" y="885190"/>
                    </a:cubicBezTo>
                    <a:lnTo>
                      <a:pt x="1219521" y="885985"/>
                    </a:lnTo>
                    <a:cubicBezTo>
                      <a:pt x="1219521" y="885985"/>
                      <a:pt x="1221270" y="888688"/>
                      <a:pt x="1221270" y="888688"/>
                    </a:cubicBezTo>
                    <a:lnTo>
                      <a:pt x="1228265" y="895683"/>
                    </a:lnTo>
                    <a:lnTo>
                      <a:pt x="1230650" y="896636"/>
                    </a:lnTo>
                    <a:lnTo>
                      <a:pt x="1236373" y="894093"/>
                    </a:lnTo>
                    <a:lnTo>
                      <a:pt x="1241301" y="892821"/>
                    </a:lnTo>
                    <a:lnTo>
                      <a:pt x="1246865" y="893616"/>
                    </a:lnTo>
                    <a:lnTo>
                      <a:pt x="1252906" y="896477"/>
                    </a:lnTo>
                    <a:lnTo>
                      <a:pt x="1256562" y="898703"/>
                    </a:lnTo>
                    <a:lnTo>
                      <a:pt x="1257994" y="900293"/>
                    </a:lnTo>
                    <a:lnTo>
                      <a:pt x="1258471" y="901565"/>
                    </a:lnTo>
                    <a:lnTo>
                      <a:pt x="1257994" y="903632"/>
                    </a:lnTo>
                    <a:lnTo>
                      <a:pt x="1257994" y="905062"/>
                    </a:lnTo>
                    <a:cubicBezTo>
                      <a:pt x="1257994" y="905062"/>
                      <a:pt x="1256881" y="906493"/>
                      <a:pt x="1256881" y="906493"/>
                    </a:cubicBezTo>
                    <a:lnTo>
                      <a:pt x="1254655" y="907924"/>
                    </a:lnTo>
                    <a:lnTo>
                      <a:pt x="1249409" y="910309"/>
                    </a:lnTo>
                    <a:lnTo>
                      <a:pt x="1244957" y="909673"/>
                    </a:lnTo>
                    <a:lnTo>
                      <a:pt x="1235736" y="905698"/>
                    </a:lnTo>
                    <a:lnTo>
                      <a:pt x="1234465" y="904267"/>
                    </a:lnTo>
                    <a:lnTo>
                      <a:pt x="1232080" y="902678"/>
                    </a:lnTo>
                    <a:lnTo>
                      <a:pt x="1221905" y="891867"/>
                    </a:lnTo>
                    <a:lnTo>
                      <a:pt x="1218249" y="889005"/>
                    </a:lnTo>
                    <a:lnTo>
                      <a:pt x="1215547" y="887734"/>
                    </a:lnTo>
                    <a:lnTo>
                      <a:pt x="1213798" y="888052"/>
                    </a:lnTo>
                    <a:lnTo>
                      <a:pt x="1213003" y="889324"/>
                    </a:lnTo>
                    <a:lnTo>
                      <a:pt x="1213003" y="891390"/>
                    </a:lnTo>
                    <a:cubicBezTo>
                      <a:pt x="1213003" y="891390"/>
                      <a:pt x="1213480" y="893139"/>
                      <a:pt x="1213480" y="893139"/>
                    </a:cubicBezTo>
                    <a:lnTo>
                      <a:pt x="1216342" y="895842"/>
                    </a:lnTo>
                    <a:lnTo>
                      <a:pt x="1220316" y="898544"/>
                    </a:lnTo>
                    <a:lnTo>
                      <a:pt x="1221747" y="899975"/>
                    </a:lnTo>
                    <a:lnTo>
                      <a:pt x="1221747" y="900929"/>
                    </a:lnTo>
                    <a:cubicBezTo>
                      <a:pt x="1221747" y="900929"/>
                      <a:pt x="1220792" y="901406"/>
                      <a:pt x="1220792" y="901406"/>
                    </a:cubicBezTo>
                    <a:lnTo>
                      <a:pt x="1213798" y="902360"/>
                    </a:lnTo>
                    <a:lnTo>
                      <a:pt x="1210459" y="904108"/>
                    </a:lnTo>
                    <a:lnTo>
                      <a:pt x="1207280" y="905062"/>
                    </a:lnTo>
                    <a:lnTo>
                      <a:pt x="1204100" y="905380"/>
                    </a:lnTo>
                    <a:lnTo>
                      <a:pt x="1200762" y="905380"/>
                    </a:lnTo>
                    <a:cubicBezTo>
                      <a:pt x="1200762" y="905380"/>
                      <a:pt x="1196628" y="904108"/>
                      <a:pt x="1196628" y="904108"/>
                    </a:cubicBezTo>
                    <a:lnTo>
                      <a:pt x="1191541" y="902201"/>
                    </a:lnTo>
                    <a:lnTo>
                      <a:pt x="1182957" y="900611"/>
                    </a:lnTo>
                    <a:lnTo>
                      <a:pt x="1170397" y="899498"/>
                    </a:lnTo>
                    <a:lnTo>
                      <a:pt x="1163402" y="899498"/>
                    </a:lnTo>
                    <a:cubicBezTo>
                      <a:pt x="1163402" y="899498"/>
                      <a:pt x="1161653" y="900452"/>
                      <a:pt x="1161653" y="900452"/>
                    </a:cubicBezTo>
                    <a:lnTo>
                      <a:pt x="1158951" y="900929"/>
                    </a:lnTo>
                    <a:lnTo>
                      <a:pt x="1155294" y="900929"/>
                    </a:lnTo>
                    <a:cubicBezTo>
                      <a:pt x="1155294" y="900929"/>
                      <a:pt x="1152115" y="901406"/>
                      <a:pt x="1152115" y="901406"/>
                    </a:cubicBezTo>
                    <a:lnTo>
                      <a:pt x="1147186" y="902996"/>
                    </a:lnTo>
                    <a:lnTo>
                      <a:pt x="1145120" y="902996"/>
                    </a:lnTo>
                    <a:cubicBezTo>
                      <a:pt x="1145120" y="902996"/>
                      <a:pt x="1131924" y="906493"/>
                      <a:pt x="1131924" y="906493"/>
                    </a:cubicBezTo>
                    <a:lnTo>
                      <a:pt x="1128109" y="905698"/>
                    </a:lnTo>
                    <a:lnTo>
                      <a:pt x="1122544" y="903949"/>
                    </a:lnTo>
                    <a:lnTo>
                      <a:pt x="1117616" y="903632"/>
                    </a:lnTo>
                    <a:lnTo>
                      <a:pt x="1113165" y="904585"/>
                    </a:lnTo>
                    <a:lnTo>
                      <a:pt x="1109985" y="904585"/>
                    </a:lnTo>
                    <a:cubicBezTo>
                      <a:pt x="1109985" y="904585"/>
                      <a:pt x="1108077" y="903155"/>
                      <a:pt x="1108077" y="903155"/>
                    </a:cubicBezTo>
                    <a:lnTo>
                      <a:pt x="1099334" y="900770"/>
                    </a:lnTo>
                    <a:lnTo>
                      <a:pt x="1095041" y="898703"/>
                    </a:lnTo>
                    <a:lnTo>
                      <a:pt x="1089795" y="894411"/>
                    </a:lnTo>
                    <a:lnTo>
                      <a:pt x="1081210" y="888370"/>
                    </a:lnTo>
                    <a:lnTo>
                      <a:pt x="1076917" y="885826"/>
                    </a:lnTo>
                    <a:lnTo>
                      <a:pt x="1071672" y="888052"/>
                    </a:lnTo>
                    <a:lnTo>
                      <a:pt x="1064677" y="889483"/>
                    </a:lnTo>
                    <a:lnTo>
                      <a:pt x="1056250" y="889959"/>
                    </a:lnTo>
                    <a:lnTo>
                      <a:pt x="1051800" y="889483"/>
                    </a:lnTo>
                    <a:lnTo>
                      <a:pt x="1047825" y="888370"/>
                    </a:lnTo>
                    <a:lnTo>
                      <a:pt x="1043692" y="885508"/>
                    </a:lnTo>
                    <a:lnTo>
                      <a:pt x="1042738" y="884077"/>
                    </a:lnTo>
                    <a:lnTo>
                      <a:pt x="1043373" y="880898"/>
                    </a:lnTo>
                    <a:lnTo>
                      <a:pt x="1042897" y="880103"/>
                    </a:lnTo>
                    <a:lnTo>
                      <a:pt x="1039558" y="878990"/>
                    </a:lnTo>
                    <a:lnTo>
                      <a:pt x="1036378" y="879308"/>
                    </a:lnTo>
                    <a:lnTo>
                      <a:pt x="1035424" y="878990"/>
                    </a:lnTo>
                    <a:lnTo>
                      <a:pt x="1034789" y="876446"/>
                    </a:lnTo>
                    <a:lnTo>
                      <a:pt x="1034152" y="876128"/>
                    </a:lnTo>
                    <a:lnTo>
                      <a:pt x="1033198" y="876128"/>
                    </a:lnTo>
                    <a:cubicBezTo>
                      <a:pt x="1033198" y="876128"/>
                      <a:pt x="1031768" y="877241"/>
                      <a:pt x="1031768" y="877241"/>
                    </a:cubicBezTo>
                    <a:lnTo>
                      <a:pt x="1030178" y="876764"/>
                    </a:lnTo>
                    <a:lnTo>
                      <a:pt x="1027475" y="875174"/>
                    </a:lnTo>
                    <a:lnTo>
                      <a:pt x="1022229" y="871041"/>
                    </a:lnTo>
                    <a:lnTo>
                      <a:pt x="1020799" y="868815"/>
                    </a:lnTo>
                    <a:lnTo>
                      <a:pt x="1020004" y="862774"/>
                    </a:lnTo>
                    <a:lnTo>
                      <a:pt x="1017619" y="855779"/>
                    </a:lnTo>
                    <a:lnTo>
                      <a:pt x="1015711" y="852599"/>
                    </a:lnTo>
                    <a:lnTo>
                      <a:pt x="1013485" y="850374"/>
                    </a:lnTo>
                    <a:lnTo>
                      <a:pt x="1010306" y="848466"/>
                    </a:lnTo>
                    <a:lnTo>
                      <a:pt x="1004106" y="846399"/>
                    </a:lnTo>
                    <a:lnTo>
                      <a:pt x="999813" y="845764"/>
                    </a:lnTo>
                    <a:lnTo>
                      <a:pt x="995203" y="846717"/>
                    </a:lnTo>
                    <a:lnTo>
                      <a:pt x="984075" y="850692"/>
                    </a:lnTo>
                    <a:lnTo>
                      <a:pt x="980736" y="851169"/>
                    </a:lnTo>
                    <a:lnTo>
                      <a:pt x="963408" y="857210"/>
                    </a:lnTo>
                    <a:lnTo>
                      <a:pt x="953869" y="859277"/>
                    </a:lnTo>
                    <a:lnTo>
                      <a:pt x="938130" y="861184"/>
                    </a:lnTo>
                    <a:lnTo>
                      <a:pt x="937176" y="861820"/>
                    </a:lnTo>
                    <a:lnTo>
                      <a:pt x="928750" y="872790"/>
                    </a:lnTo>
                    <a:lnTo>
                      <a:pt x="926525" y="876764"/>
                    </a:lnTo>
                    <a:lnTo>
                      <a:pt x="927479" y="877718"/>
                    </a:lnTo>
                    <a:lnTo>
                      <a:pt x="936699" y="882646"/>
                    </a:lnTo>
                    <a:lnTo>
                      <a:pt x="937971" y="883759"/>
                    </a:lnTo>
                    <a:lnTo>
                      <a:pt x="939719" y="883759"/>
                    </a:lnTo>
                    <a:cubicBezTo>
                      <a:pt x="939719" y="883759"/>
                      <a:pt x="944171" y="882964"/>
                      <a:pt x="944171" y="882964"/>
                    </a:cubicBezTo>
                    <a:lnTo>
                      <a:pt x="946397" y="883282"/>
                    </a:lnTo>
                    <a:lnTo>
                      <a:pt x="954822" y="882805"/>
                    </a:lnTo>
                    <a:lnTo>
                      <a:pt x="956413" y="881375"/>
                    </a:lnTo>
                    <a:lnTo>
                      <a:pt x="954822" y="878990"/>
                    </a:lnTo>
                    <a:lnTo>
                      <a:pt x="954822" y="877241"/>
                    </a:lnTo>
                    <a:cubicBezTo>
                      <a:pt x="954822" y="877241"/>
                      <a:pt x="958161" y="875015"/>
                      <a:pt x="958161" y="875015"/>
                    </a:cubicBezTo>
                    <a:lnTo>
                      <a:pt x="961658" y="875333"/>
                    </a:lnTo>
                    <a:lnTo>
                      <a:pt x="967382" y="876605"/>
                    </a:lnTo>
                    <a:lnTo>
                      <a:pt x="971674" y="876287"/>
                    </a:lnTo>
                    <a:lnTo>
                      <a:pt x="974695" y="874221"/>
                    </a:lnTo>
                    <a:lnTo>
                      <a:pt x="977556" y="872790"/>
                    </a:lnTo>
                    <a:lnTo>
                      <a:pt x="980259" y="872154"/>
                    </a:lnTo>
                    <a:lnTo>
                      <a:pt x="982325" y="872154"/>
                    </a:lnTo>
                    <a:cubicBezTo>
                      <a:pt x="982325" y="872154"/>
                      <a:pt x="987255" y="873585"/>
                      <a:pt x="987255" y="873585"/>
                    </a:cubicBezTo>
                    <a:lnTo>
                      <a:pt x="988526" y="871995"/>
                    </a:lnTo>
                    <a:lnTo>
                      <a:pt x="989162" y="868497"/>
                    </a:lnTo>
                    <a:lnTo>
                      <a:pt x="991546" y="865636"/>
                    </a:lnTo>
                    <a:lnTo>
                      <a:pt x="997906" y="862615"/>
                    </a:lnTo>
                    <a:lnTo>
                      <a:pt x="1003947" y="860231"/>
                    </a:lnTo>
                    <a:lnTo>
                      <a:pt x="1006649" y="859595"/>
                    </a:lnTo>
                    <a:lnTo>
                      <a:pt x="1011259" y="860866"/>
                    </a:lnTo>
                    <a:lnTo>
                      <a:pt x="1011896" y="861820"/>
                    </a:lnTo>
                    <a:lnTo>
                      <a:pt x="1010942" y="865159"/>
                    </a:lnTo>
                    <a:lnTo>
                      <a:pt x="1008716" y="867702"/>
                    </a:lnTo>
                    <a:lnTo>
                      <a:pt x="1006490" y="869292"/>
                    </a:lnTo>
                    <a:lnTo>
                      <a:pt x="1003470" y="871041"/>
                    </a:lnTo>
                    <a:lnTo>
                      <a:pt x="1000767" y="871836"/>
                    </a:lnTo>
                    <a:lnTo>
                      <a:pt x="996793" y="872154"/>
                    </a:lnTo>
                    <a:lnTo>
                      <a:pt x="992977" y="875333"/>
                    </a:lnTo>
                    <a:lnTo>
                      <a:pt x="992183" y="876923"/>
                    </a:lnTo>
                    <a:lnTo>
                      <a:pt x="992183" y="881216"/>
                    </a:lnTo>
                    <a:cubicBezTo>
                      <a:pt x="992183" y="881216"/>
                      <a:pt x="991387" y="881534"/>
                      <a:pt x="991387" y="881534"/>
                    </a:cubicBezTo>
                    <a:lnTo>
                      <a:pt x="989162" y="880898"/>
                    </a:lnTo>
                    <a:lnTo>
                      <a:pt x="985346" y="880580"/>
                    </a:lnTo>
                    <a:lnTo>
                      <a:pt x="984075" y="881057"/>
                    </a:lnTo>
                    <a:lnTo>
                      <a:pt x="981849" y="884077"/>
                    </a:lnTo>
                    <a:lnTo>
                      <a:pt x="980577" y="884872"/>
                    </a:lnTo>
                    <a:lnTo>
                      <a:pt x="978034" y="885667"/>
                    </a:lnTo>
                    <a:lnTo>
                      <a:pt x="975967" y="885985"/>
                    </a:lnTo>
                    <a:lnTo>
                      <a:pt x="972151" y="885985"/>
                    </a:lnTo>
                    <a:cubicBezTo>
                      <a:pt x="972151" y="885985"/>
                      <a:pt x="969290" y="886621"/>
                      <a:pt x="969290" y="886621"/>
                    </a:cubicBezTo>
                    <a:lnTo>
                      <a:pt x="965633" y="888211"/>
                    </a:lnTo>
                    <a:lnTo>
                      <a:pt x="962930" y="888847"/>
                    </a:lnTo>
                    <a:lnTo>
                      <a:pt x="961182" y="888370"/>
                    </a:lnTo>
                    <a:lnTo>
                      <a:pt x="954028" y="889641"/>
                    </a:lnTo>
                    <a:lnTo>
                      <a:pt x="952915" y="889641"/>
                    </a:lnTo>
                    <a:cubicBezTo>
                      <a:pt x="952915" y="889641"/>
                      <a:pt x="953233" y="890595"/>
                      <a:pt x="953233" y="890595"/>
                    </a:cubicBezTo>
                    <a:lnTo>
                      <a:pt x="954981" y="893298"/>
                    </a:lnTo>
                    <a:lnTo>
                      <a:pt x="954028" y="895842"/>
                    </a:lnTo>
                    <a:lnTo>
                      <a:pt x="950371" y="898385"/>
                    </a:lnTo>
                    <a:lnTo>
                      <a:pt x="948464" y="900293"/>
                    </a:lnTo>
                    <a:lnTo>
                      <a:pt x="948146" y="904585"/>
                    </a:lnTo>
                    <a:lnTo>
                      <a:pt x="948622" y="906175"/>
                    </a:lnTo>
                    <a:lnTo>
                      <a:pt x="951166" y="909196"/>
                    </a:lnTo>
                    <a:lnTo>
                      <a:pt x="954346" y="911739"/>
                    </a:lnTo>
                    <a:lnTo>
                      <a:pt x="957367" y="915396"/>
                    </a:lnTo>
                    <a:lnTo>
                      <a:pt x="957684" y="917145"/>
                    </a:lnTo>
                    <a:lnTo>
                      <a:pt x="957367" y="919370"/>
                    </a:lnTo>
                    <a:lnTo>
                      <a:pt x="957367" y="921437"/>
                    </a:lnTo>
                    <a:cubicBezTo>
                      <a:pt x="957367" y="921437"/>
                      <a:pt x="959751" y="926842"/>
                      <a:pt x="959751" y="926842"/>
                    </a:cubicBezTo>
                    <a:lnTo>
                      <a:pt x="962136" y="930499"/>
                    </a:lnTo>
                    <a:lnTo>
                      <a:pt x="966905" y="933996"/>
                    </a:lnTo>
                    <a:lnTo>
                      <a:pt x="967859" y="935109"/>
                    </a:lnTo>
                    <a:lnTo>
                      <a:pt x="965951" y="937494"/>
                    </a:lnTo>
                    <a:lnTo>
                      <a:pt x="966587" y="939084"/>
                    </a:lnTo>
                    <a:lnTo>
                      <a:pt x="968653" y="941309"/>
                    </a:lnTo>
                    <a:lnTo>
                      <a:pt x="971515" y="945920"/>
                    </a:lnTo>
                    <a:lnTo>
                      <a:pt x="970244" y="945920"/>
                    </a:lnTo>
                    <a:cubicBezTo>
                      <a:pt x="970244" y="945920"/>
                      <a:pt x="966587" y="943535"/>
                      <a:pt x="966587" y="943535"/>
                    </a:cubicBezTo>
                    <a:lnTo>
                      <a:pt x="964520" y="942740"/>
                    </a:lnTo>
                    <a:lnTo>
                      <a:pt x="964043" y="943535"/>
                    </a:lnTo>
                    <a:lnTo>
                      <a:pt x="963090" y="943535"/>
                    </a:lnTo>
                    <a:cubicBezTo>
                      <a:pt x="963090" y="943535"/>
                      <a:pt x="961658" y="943217"/>
                      <a:pt x="961658" y="943217"/>
                    </a:cubicBezTo>
                    <a:lnTo>
                      <a:pt x="958002" y="940037"/>
                    </a:lnTo>
                    <a:lnTo>
                      <a:pt x="955141" y="940991"/>
                    </a:lnTo>
                    <a:lnTo>
                      <a:pt x="954504" y="942104"/>
                    </a:lnTo>
                    <a:lnTo>
                      <a:pt x="954504" y="949258"/>
                    </a:lnTo>
                    <a:cubicBezTo>
                      <a:pt x="954504" y="949258"/>
                      <a:pt x="954981" y="951484"/>
                      <a:pt x="954981" y="951484"/>
                    </a:cubicBezTo>
                    <a:lnTo>
                      <a:pt x="955617" y="952915"/>
                    </a:lnTo>
                    <a:lnTo>
                      <a:pt x="959751" y="958797"/>
                    </a:lnTo>
                    <a:lnTo>
                      <a:pt x="968018" y="968018"/>
                    </a:lnTo>
                    <a:lnTo>
                      <a:pt x="968494" y="969289"/>
                    </a:lnTo>
                    <a:lnTo>
                      <a:pt x="967540" y="969289"/>
                    </a:lnTo>
                    <a:cubicBezTo>
                      <a:pt x="967540" y="969289"/>
                      <a:pt x="965156" y="967541"/>
                      <a:pt x="965156" y="967541"/>
                    </a:cubicBezTo>
                    <a:lnTo>
                      <a:pt x="962136" y="964838"/>
                    </a:lnTo>
                    <a:lnTo>
                      <a:pt x="955617" y="957843"/>
                    </a:lnTo>
                    <a:lnTo>
                      <a:pt x="954028" y="955617"/>
                    </a:lnTo>
                    <a:lnTo>
                      <a:pt x="948305" y="950848"/>
                    </a:lnTo>
                    <a:lnTo>
                      <a:pt x="947033" y="949099"/>
                    </a:lnTo>
                    <a:lnTo>
                      <a:pt x="945601" y="947827"/>
                    </a:lnTo>
                    <a:lnTo>
                      <a:pt x="944171" y="947033"/>
                    </a:lnTo>
                    <a:lnTo>
                      <a:pt x="942581" y="945443"/>
                    </a:lnTo>
                    <a:lnTo>
                      <a:pt x="940832" y="943058"/>
                    </a:lnTo>
                    <a:lnTo>
                      <a:pt x="933996" y="937176"/>
                    </a:lnTo>
                    <a:lnTo>
                      <a:pt x="932883" y="935745"/>
                    </a:lnTo>
                    <a:lnTo>
                      <a:pt x="933996" y="935745"/>
                    </a:lnTo>
                    <a:cubicBezTo>
                      <a:pt x="933996" y="935745"/>
                      <a:pt x="937335" y="937494"/>
                      <a:pt x="937335" y="937494"/>
                    </a:cubicBezTo>
                    <a:lnTo>
                      <a:pt x="940832" y="937812"/>
                    </a:lnTo>
                    <a:lnTo>
                      <a:pt x="944648" y="936858"/>
                    </a:lnTo>
                    <a:lnTo>
                      <a:pt x="947510" y="935586"/>
                    </a:lnTo>
                    <a:lnTo>
                      <a:pt x="949259" y="933996"/>
                    </a:lnTo>
                    <a:lnTo>
                      <a:pt x="949894" y="932248"/>
                    </a:lnTo>
                    <a:lnTo>
                      <a:pt x="949259" y="930340"/>
                    </a:lnTo>
                    <a:lnTo>
                      <a:pt x="947510" y="927637"/>
                    </a:lnTo>
                    <a:lnTo>
                      <a:pt x="937176" y="920483"/>
                    </a:lnTo>
                    <a:lnTo>
                      <a:pt x="933042" y="916509"/>
                    </a:lnTo>
                    <a:lnTo>
                      <a:pt x="930181" y="911262"/>
                    </a:lnTo>
                    <a:lnTo>
                      <a:pt x="929545" y="910945"/>
                    </a:lnTo>
                    <a:lnTo>
                      <a:pt x="927638" y="910468"/>
                    </a:lnTo>
                    <a:lnTo>
                      <a:pt x="926683" y="911580"/>
                    </a:lnTo>
                    <a:lnTo>
                      <a:pt x="923821" y="918734"/>
                    </a:lnTo>
                    <a:lnTo>
                      <a:pt x="922708" y="919529"/>
                    </a:lnTo>
                    <a:lnTo>
                      <a:pt x="921596" y="918734"/>
                    </a:lnTo>
                    <a:lnTo>
                      <a:pt x="919847" y="916032"/>
                    </a:lnTo>
                    <a:lnTo>
                      <a:pt x="919371" y="914124"/>
                    </a:lnTo>
                    <a:lnTo>
                      <a:pt x="918576" y="909037"/>
                    </a:lnTo>
                    <a:lnTo>
                      <a:pt x="917304" y="906334"/>
                    </a:lnTo>
                    <a:lnTo>
                      <a:pt x="916032" y="905380"/>
                    </a:lnTo>
                    <a:lnTo>
                      <a:pt x="911898" y="904426"/>
                    </a:lnTo>
                    <a:lnTo>
                      <a:pt x="900293" y="904426"/>
                    </a:lnTo>
                    <a:cubicBezTo>
                      <a:pt x="900293" y="904426"/>
                      <a:pt x="898704" y="903314"/>
                      <a:pt x="898704" y="903314"/>
                    </a:cubicBezTo>
                    <a:lnTo>
                      <a:pt x="896637" y="899975"/>
                    </a:lnTo>
                    <a:lnTo>
                      <a:pt x="894570" y="897749"/>
                    </a:lnTo>
                    <a:lnTo>
                      <a:pt x="892503" y="897431"/>
                    </a:lnTo>
                    <a:lnTo>
                      <a:pt x="891549" y="896796"/>
                    </a:lnTo>
                    <a:lnTo>
                      <a:pt x="888529" y="892344"/>
                    </a:lnTo>
                    <a:lnTo>
                      <a:pt x="887575" y="891549"/>
                    </a:lnTo>
                    <a:lnTo>
                      <a:pt x="886780" y="891549"/>
                    </a:lnTo>
                    <a:cubicBezTo>
                      <a:pt x="886780" y="891549"/>
                      <a:pt x="883441" y="893457"/>
                      <a:pt x="883441" y="893457"/>
                    </a:cubicBezTo>
                    <a:lnTo>
                      <a:pt x="878989" y="893457"/>
                    </a:lnTo>
                    <a:cubicBezTo>
                      <a:pt x="878989" y="893457"/>
                      <a:pt x="866590" y="899498"/>
                      <a:pt x="866590" y="899498"/>
                    </a:cubicBezTo>
                    <a:lnTo>
                      <a:pt x="861343" y="901565"/>
                    </a:lnTo>
                    <a:lnTo>
                      <a:pt x="858482" y="901565"/>
                    </a:lnTo>
                    <a:cubicBezTo>
                      <a:pt x="858482" y="901565"/>
                      <a:pt x="856574" y="901247"/>
                      <a:pt x="856574" y="901247"/>
                    </a:cubicBezTo>
                    <a:lnTo>
                      <a:pt x="855461" y="899975"/>
                    </a:lnTo>
                    <a:lnTo>
                      <a:pt x="852600" y="900293"/>
                    </a:lnTo>
                    <a:lnTo>
                      <a:pt x="847990" y="902201"/>
                    </a:lnTo>
                    <a:lnTo>
                      <a:pt x="844332" y="903155"/>
                    </a:lnTo>
                    <a:lnTo>
                      <a:pt x="840517" y="903155"/>
                    </a:lnTo>
                    <a:cubicBezTo>
                      <a:pt x="840517" y="903155"/>
                      <a:pt x="829230" y="904426"/>
                      <a:pt x="829230" y="904426"/>
                    </a:cubicBezTo>
                    <a:lnTo>
                      <a:pt x="825414" y="904426"/>
                    </a:lnTo>
                    <a:cubicBezTo>
                      <a:pt x="825414" y="904426"/>
                      <a:pt x="823189" y="905062"/>
                      <a:pt x="823189" y="905062"/>
                    </a:cubicBezTo>
                    <a:lnTo>
                      <a:pt x="819691" y="906811"/>
                    </a:lnTo>
                    <a:lnTo>
                      <a:pt x="817783" y="906811"/>
                    </a:lnTo>
                    <a:cubicBezTo>
                      <a:pt x="817783" y="906811"/>
                      <a:pt x="806973" y="907129"/>
                      <a:pt x="806973" y="907129"/>
                    </a:cubicBezTo>
                    <a:lnTo>
                      <a:pt x="801409" y="906811"/>
                    </a:lnTo>
                    <a:lnTo>
                      <a:pt x="797435" y="906016"/>
                    </a:lnTo>
                    <a:lnTo>
                      <a:pt x="784080" y="906016"/>
                    </a:lnTo>
                    <a:cubicBezTo>
                      <a:pt x="784080" y="906016"/>
                      <a:pt x="778039" y="905698"/>
                      <a:pt x="778039" y="905698"/>
                    </a:cubicBezTo>
                    <a:lnTo>
                      <a:pt x="773429" y="904744"/>
                    </a:lnTo>
                    <a:lnTo>
                      <a:pt x="769772" y="904267"/>
                    </a:lnTo>
                    <a:lnTo>
                      <a:pt x="767228" y="904267"/>
                    </a:lnTo>
                    <a:cubicBezTo>
                      <a:pt x="767228" y="904267"/>
                      <a:pt x="762618" y="903473"/>
                      <a:pt x="762618" y="903473"/>
                    </a:cubicBezTo>
                    <a:lnTo>
                      <a:pt x="755941" y="901247"/>
                    </a:lnTo>
                    <a:lnTo>
                      <a:pt x="750377" y="900293"/>
                    </a:lnTo>
                    <a:lnTo>
                      <a:pt x="745925" y="900611"/>
                    </a:lnTo>
                    <a:lnTo>
                      <a:pt x="742428" y="899975"/>
                    </a:lnTo>
                    <a:lnTo>
                      <a:pt x="737976" y="897431"/>
                    </a:lnTo>
                    <a:lnTo>
                      <a:pt x="733843" y="895842"/>
                    </a:lnTo>
                    <a:lnTo>
                      <a:pt x="733843" y="894729"/>
                    </a:lnTo>
                    <a:cubicBezTo>
                      <a:pt x="733843" y="894729"/>
                      <a:pt x="740520" y="891072"/>
                      <a:pt x="740520" y="891072"/>
                    </a:cubicBezTo>
                    <a:lnTo>
                      <a:pt x="741474" y="890118"/>
                    </a:lnTo>
                    <a:lnTo>
                      <a:pt x="740838" y="886939"/>
                    </a:lnTo>
                    <a:lnTo>
                      <a:pt x="741156" y="885985"/>
                    </a:lnTo>
                    <a:lnTo>
                      <a:pt x="742587" y="884554"/>
                    </a:lnTo>
                    <a:lnTo>
                      <a:pt x="750536" y="881375"/>
                    </a:lnTo>
                    <a:lnTo>
                      <a:pt x="753079" y="877718"/>
                    </a:lnTo>
                    <a:lnTo>
                      <a:pt x="767228" y="878831"/>
                    </a:lnTo>
                    <a:lnTo>
                      <a:pt x="772316" y="877877"/>
                    </a:lnTo>
                    <a:lnTo>
                      <a:pt x="773588" y="877082"/>
                    </a:lnTo>
                    <a:lnTo>
                      <a:pt x="774542" y="875969"/>
                    </a:lnTo>
                    <a:lnTo>
                      <a:pt x="776131" y="871359"/>
                    </a:lnTo>
                    <a:lnTo>
                      <a:pt x="775496" y="870564"/>
                    </a:lnTo>
                    <a:lnTo>
                      <a:pt x="773746" y="870564"/>
                    </a:lnTo>
                    <a:cubicBezTo>
                      <a:pt x="773746" y="870564"/>
                      <a:pt x="772634" y="869610"/>
                      <a:pt x="772634" y="869610"/>
                    </a:cubicBezTo>
                    <a:lnTo>
                      <a:pt x="772157" y="867543"/>
                    </a:lnTo>
                    <a:lnTo>
                      <a:pt x="769136" y="863887"/>
                    </a:lnTo>
                    <a:lnTo>
                      <a:pt x="763572" y="858482"/>
                    </a:lnTo>
                    <a:lnTo>
                      <a:pt x="757690" y="854189"/>
                    </a:lnTo>
                    <a:lnTo>
                      <a:pt x="747038" y="848943"/>
                    </a:lnTo>
                    <a:lnTo>
                      <a:pt x="740043" y="846876"/>
                    </a:lnTo>
                    <a:lnTo>
                      <a:pt x="734161" y="844333"/>
                    </a:lnTo>
                    <a:lnTo>
                      <a:pt x="728756" y="842743"/>
                    </a:lnTo>
                    <a:lnTo>
                      <a:pt x="723669" y="842107"/>
                    </a:lnTo>
                    <a:lnTo>
                      <a:pt x="721443" y="842107"/>
                    </a:lnTo>
                    <a:cubicBezTo>
                      <a:pt x="721443" y="842107"/>
                      <a:pt x="719853" y="843538"/>
                      <a:pt x="719853" y="843538"/>
                    </a:cubicBezTo>
                    <a:lnTo>
                      <a:pt x="713175" y="842743"/>
                    </a:lnTo>
                    <a:lnTo>
                      <a:pt x="710951" y="842743"/>
                    </a:lnTo>
                    <a:cubicBezTo>
                      <a:pt x="710951" y="842743"/>
                      <a:pt x="710791" y="843697"/>
                      <a:pt x="710791" y="843697"/>
                    </a:cubicBezTo>
                    <a:lnTo>
                      <a:pt x="716196" y="848784"/>
                    </a:lnTo>
                    <a:lnTo>
                      <a:pt x="716196" y="849738"/>
                    </a:lnTo>
                    <a:cubicBezTo>
                      <a:pt x="716196" y="849738"/>
                      <a:pt x="711745" y="849261"/>
                      <a:pt x="711745" y="849261"/>
                    </a:cubicBezTo>
                    <a:lnTo>
                      <a:pt x="708565" y="847989"/>
                    </a:lnTo>
                    <a:lnTo>
                      <a:pt x="706022" y="847671"/>
                    </a:lnTo>
                    <a:lnTo>
                      <a:pt x="702365" y="847671"/>
                    </a:lnTo>
                    <a:cubicBezTo>
                      <a:pt x="702365" y="847671"/>
                      <a:pt x="688693" y="845922"/>
                      <a:pt x="688693" y="845922"/>
                    </a:cubicBezTo>
                    <a:lnTo>
                      <a:pt x="685673" y="846399"/>
                    </a:lnTo>
                    <a:lnTo>
                      <a:pt x="682970" y="846081"/>
                    </a:lnTo>
                    <a:lnTo>
                      <a:pt x="680585" y="844969"/>
                    </a:lnTo>
                    <a:lnTo>
                      <a:pt x="665641" y="841630"/>
                    </a:lnTo>
                    <a:lnTo>
                      <a:pt x="658011" y="839404"/>
                    </a:lnTo>
                    <a:lnTo>
                      <a:pt x="651969" y="836861"/>
                    </a:lnTo>
                    <a:lnTo>
                      <a:pt x="646882" y="834158"/>
                    </a:lnTo>
                    <a:lnTo>
                      <a:pt x="639410" y="829707"/>
                    </a:lnTo>
                    <a:lnTo>
                      <a:pt x="635912" y="828594"/>
                    </a:lnTo>
                    <a:lnTo>
                      <a:pt x="607615" y="824301"/>
                    </a:lnTo>
                    <a:lnTo>
                      <a:pt x="599348" y="822394"/>
                    </a:lnTo>
                    <a:lnTo>
                      <a:pt x="594896" y="820327"/>
                    </a:lnTo>
                    <a:lnTo>
                      <a:pt x="579952" y="810311"/>
                    </a:lnTo>
                    <a:lnTo>
                      <a:pt x="575660" y="808086"/>
                    </a:lnTo>
                    <a:lnTo>
                      <a:pt x="565008" y="803952"/>
                    </a:lnTo>
                    <a:lnTo>
                      <a:pt x="559444" y="802203"/>
                    </a:lnTo>
                    <a:lnTo>
                      <a:pt x="553403" y="801091"/>
                    </a:lnTo>
                    <a:lnTo>
                      <a:pt x="544024" y="800137"/>
                    </a:lnTo>
                    <a:lnTo>
                      <a:pt x="534962" y="800455"/>
                    </a:lnTo>
                    <a:lnTo>
                      <a:pt x="525900" y="799978"/>
                    </a:lnTo>
                    <a:lnTo>
                      <a:pt x="523515" y="800455"/>
                    </a:lnTo>
                    <a:lnTo>
                      <a:pt x="518586" y="799978"/>
                    </a:lnTo>
                    <a:lnTo>
                      <a:pt x="516679" y="800455"/>
                    </a:lnTo>
                    <a:lnTo>
                      <a:pt x="515249" y="801886"/>
                    </a:lnTo>
                    <a:lnTo>
                      <a:pt x="514295" y="804111"/>
                    </a:lnTo>
                    <a:lnTo>
                      <a:pt x="513340" y="809516"/>
                    </a:lnTo>
                    <a:lnTo>
                      <a:pt x="511432" y="814127"/>
                    </a:lnTo>
                    <a:lnTo>
                      <a:pt x="510478" y="815240"/>
                    </a:lnTo>
                    <a:lnTo>
                      <a:pt x="507300" y="816353"/>
                    </a:lnTo>
                    <a:lnTo>
                      <a:pt x="504437" y="820327"/>
                    </a:lnTo>
                    <a:lnTo>
                      <a:pt x="502530" y="821917"/>
                    </a:lnTo>
                    <a:lnTo>
                      <a:pt x="500145" y="822553"/>
                    </a:lnTo>
                    <a:lnTo>
                      <a:pt x="487427" y="822553"/>
                    </a:lnTo>
                    <a:cubicBezTo>
                      <a:pt x="487427" y="822553"/>
                      <a:pt x="485678" y="823507"/>
                      <a:pt x="485678" y="823507"/>
                    </a:cubicBezTo>
                    <a:lnTo>
                      <a:pt x="479160" y="823189"/>
                    </a:lnTo>
                    <a:lnTo>
                      <a:pt x="476616" y="822394"/>
                    </a:lnTo>
                    <a:lnTo>
                      <a:pt x="475345" y="821281"/>
                    </a:lnTo>
                    <a:lnTo>
                      <a:pt x="475027" y="820009"/>
                    </a:lnTo>
                    <a:lnTo>
                      <a:pt x="475821" y="818578"/>
                    </a:lnTo>
                    <a:lnTo>
                      <a:pt x="477412" y="816671"/>
                    </a:lnTo>
                    <a:lnTo>
                      <a:pt x="484883" y="808563"/>
                    </a:lnTo>
                    <a:lnTo>
                      <a:pt x="485361" y="806655"/>
                    </a:lnTo>
                    <a:lnTo>
                      <a:pt x="478842" y="804429"/>
                    </a:lnTo>
                    <a:lnTo>
                      <a:pt x="477253" y="802680"/>
                    </a:lnTo>
                    <a:lnTo>
                      <a:pt x="475345" y="794890"/>
                    </a:lnTo>
                    <a:lnTo>
                      <a:pt x="475345" y="791552"/>
                    </a:lnTo>
                    <a:cubicBezTo>
                      <a:pt x="475345" y="791552"/>
                      <a:pt x="476140" y="787419"/>
                      <a:pt x="476140" y="787419"/>
                    </a:cubicBezTo>
                    <a:lnTo>
                      <a:pt x="476140" y="784875"/>
                    </a:lnTo>
                    <a:cubicBezTo>
                      <a:pt x="476140" y="784875"/>
                      <a:pt x="474391" y="783285"/>
                      <a:pt x="474391" y="783285"/>
                    </a:cubicBezTo>
                    <a:lnTo>
                      <a:pt x="472960" y="782808"/>
                    </a:lnTo>
                    <a:lnTo>
                      <a:pt x="470576" y="783285"/>
                    </a:lnTo>
                    <a:lnTo>
                      <a:pt x="468667" y="784557"/>
                    </a:lnTo>
                    <a:lnTo>
                      <a:pt x="467555" y="786465"/>
                    </a:lnTo>
                    <a:lnTo>
                      <a:pt x="461672" y="788372"/>
                    </a:lnTo>
                    <a:lnTo>
                      <a:pt x="460560" y="789167"/>
                    </a:lnTo>
                    <a:lnTo>
                      <a:pt x="461355" y="789962"/>
                    </a:lnTo>
                    <a:lnTo>
                      <a:pt x="462627" y="790280"/>
                    </a:lnTo>
                    <a:lnTo>
                      <a:pt x="464216" y="790280"/>
                    </a:lnTo>
                    <a:cubicBezTo>
                      <a:pt x="464216" y="790280"/>
                      <a:pt x="466919" y="791075"/>
                      <a:pt x="466919" y="791075"/>
                    </a:cubicBezTo>
                    <a:lnTo>
                      <a:pt x="466124" y="792188"/>
                    </a:lnTo>
                    <a:lnTo>
                      <a:pt x="463422" y="793937"/>
                    </a:lnTo>
                    <a:lnTo>
                      <a:pt x="461196" y="796003"/>
                    </a:lnTo>
                    <a:lnTo>
                      <a:pt x="459447" y="798547"/>
                    </a:lnTo>
                    <a:lnTo>
                      <a:pt x="458016" y="799978"/>
                    </a:lnTo>
                    <a:lnTo>
                      <a:pt x="457062" y="799978"/>
                    </a:lnTo>
                    <a:cubicBezTo>
                      <a:pt x="457062" y="799978"/>
                      <a:pt x="454519" y="799342"/>
                      <a:pt x="454519" y="799342"/>
                    </a:cubicBezTo>
                    <a:lnTo>
                      <a:pt x="453723" y="802998"/>
                    </a:lnTo>
                    <a:lnTo>
                      <a:pt x="454041" y="804270"/>
                    </a:lnTo>
                    <a:lnTo>
                      <a:pt x="450385" y="807768"/>
                    </a:lnTo>
                    <a:lnTo>
                      <a:pt x="450067" y="809675"/>
                    </a:lnTo>
                    <a:lnTo>
                      <a:pt x="452769" y="812696"/>
                    </a:lnTo>
                    <a:lnTo>
                      <a:pt x="455473" y="817147"/>
                    </a:lnTo>
                    <a:lnTo>
                      <a:pt x="455473" y="819850"/>
                    </a:lnTo>
                    <a:cubicBezTo>
                      <a:pt x="455473" y="819850"/>
                      <a:pt x="449113" y="823825"/>
                      <a:pt x="449113" y="823825"/>
                    </a:cubicBezTo>
                    <a:lnTo>
                      <a:pt x="445139" y="823825"/>
                    </a:lnTo>
                    <a:cubicBezTo>
                      <a:pt x="445139" y="823825"/>
                      <a:pt x="439257" y="822235"/>
                      <a:pt x="439257" y="822235"/>
                    </a:cubicBezTo>
                    <a:lnTo>
                      <a:pt x="434169" y="820327"/>
                    </a:lnTo>
                    <a:lnTo>
                      <a:pt x="429718" y="817783"/>
                    </a:lnTo>
                    <a:lnTo>
                      <a:pt x="424313" y="813809"/>
                    </a:lnTo>
                    <a:lnTo>
                      <a:pt x="413979" y="804429"/>
                    </a:lnTo>
                    <a:lnTo>
                      <a:pt x="411913" y="802045"/>
                    </a:lnTo>
                    <a:lnTo>
                      <a:pt x="409846" y="798070"/>
                    </a:lnTo>
                    <a:lnTo>
                      <a:pt x="407620" y="792665"/>
                    </a:lnTo>
                    <a:lnTo>
                      <a:pt x="404918" y="787419"/>
                    </a:lnTo>
                    <a:lnTo>
                      <a:pt x="398876" y="778198"/>
                    </a:lnTo>
                    <a:lnTo>
                      <a:pt x="396332" y="775336"/>
                    </a:lnTo>
                    <a:lnTo>
                      <a:pt x="392041" y="771521"/>
                    </a:lnTo>
                    <a:lnTo>
                      <a:pt x="381229" y="763890"/>
                    </a:lnTo>
                    <a:lnTo>
                      <a:pt x="378050" y="762300"/>
                    </a:lnTo>
                    <a:lnTo>
                      <a:pt x="374393" y="761028"/>
                    </a:lnTo>
                    <a:lnTo>
                      <a:pt x="372963" y="761346"/>
                    </a:lnTo>
                    <a:lnTo>
                      <a:pt x="370419" y="763572"/>
                    </a:lnTo>
                    <a:lnTo>
                      <a:pt x="369306" y="765797"/>
                    </a:lnTo>
                    <a:lnTo>
                      <a:pt x="369306" y="768977"/>
                    </a:lnTo>
                    <a:cubicBezTo>
                      <a:pt x="369306" y="768977"/>
                      <a:pt x="370578" y="770090"/>
                      <a:pt x="370578" y="770090"/>
                    </a:cubicBezTo>
                    <a:lnTo>
                      <a:pt x="374393" y="771839"/>
                    </a:lnTo>
                    <a:lnTo>
                      <a:pt x="372804" y="773587"/>
                    </a:lnTo>
                    <a:lnTo>
                      <a:pt x="373122" y="774223"/>
                    </a:lnTo>
                    <a:lnTo>
                      <a:pt x="374871" y="775336"/>
                    </a:lnTo>
                    <a:lnTo>
                      <a:pt x="383138" y="777085"/>
                    </a:lnTo>
                    <a:lnTo>
                      <a:pt x="380753" y="779152"/>
                    </a:lnTo>
                    <a:lnTo>
                      <a:pt x="371214" y="782331"/>
                    </a:lnTo>
                    <a:lnTo>
                      <a:pt x="365968" y="785034"/>
                    </a:lnTo>
                    <a:lnTo>
                      <a:pt x="363583" y="791234"/>
                    </a:lnTo>
                    <a:lnTo>
                      <a:pt x="362788" y="792665"/>
                    </a:lnTo>
                    <a:lnTo>
                      <a:pt x="353567" y="800296"/>
                    </a:lnTo>
                    <a:lnTo>
                      <a:pt x="349275" y="803316"/>
                    </a:lnTo>
                    <a:lnTo>
                      <a:pt x="345936" y="805224"/>
                    </a:lnTo>
                    <a:lnTo>
                      <a:pt x="343551" y="805860"/>
                    </a:lnTo>
                    <a:lnTo>
                      <a:pt x="342121" y="805065"/>
                    </a:lnTo>
                    <a:lnTo>
                      <a:pt x="341167" y="803316"/>
                    </a:lnTo>
                    <a:lnTo>
                      <a:pt x="340531" y="800773"/>
                    </a:lnTo>
                    <a:lnTo>
                      <a:pt x="341167" y="799183"/>
                    </a:lnTo>
                    <a:lnTo>
                      <a:pt x="346890" y="796957"/>
                    </a:lnTo>
                    <a:lnTo>
                      <a:pt x="347526" y="796003"/>
                    </a:lnTo>
                    <a:lnTo>
                      <a:pt x="348480" y="792506"/>
                    </a:lnTo>
                    <a:lnTo>
                      <a:pt x="348003" y="792506"/>
                    </a:lnTo>
                    <a:cubicBezTo>
                      <a:pt x="348003" y="792506"/>
                      <a:pt x="345618" y="794096"/>
                      <a:pt x="345618" y="794096"/>
                    </a:cubicBezTo>
                    <a:lnTo>
                      <a:pt x="344188" y="795526"/>
                    </a:lnTo>
                    <a:lnTo>
                      <a:pt x="341962" y="796639"/>
                    </a:lnTo>
                    <a:lnTo>
                      <a:pt x="337510" y="798070"/>
                    </a:lnTo>
                    <a:lnTo>
                      <a:pt x="328767" y="799501"/>
                    </a:lnTo>
                    <a:lnTo>
                      <a:pt x="313028" y="804906"/>
                    </a:lnTo>
                    <a:lnTo>
                      <a:pt x="306192" y="808245"/>
                    </a:lnTo>
                    <a:lnTo>
                      <a:pt x="301582" y="812696"/>
                    </a:lnTo>
                    <a:lnTo>
                      <a:pt x="297448" y="817147"/>
                    </a:lnTo>
                    <a:lnTo>
                      <a:pt x="291248" y="825414"/>
                    </a:lnTo>
                    <a:lnTo>
                      <a:pt x="290135" y="827163"/>
                    </a:lnTo>
                    <a:lnTo>
                      <a:pt x="288546" y="830979"/>
                    </a:lnTo>
                    <a:lnTo>
                      <a:pt x="288227" y="828753"/>
                    </a:lnTo>
                    <a:lnTo>
                      <a:pt x="288227" y="823189"/>
                    </a:lnTo>
                    <a:cubicBezTo>
                      <a:pt x="288227" y="823189"/>
                      <a:pt x="287274" y="819850"/>
                      <a:pt x="287274" y="819850"/>
                    </a:cubicBezTo>
                    <a:lnTo>
                      <a:pt x="285842" y="818737"/>
                    </a:lnTo>
                    <a:lnTo>
                      <a:pt x="284412" y="818260"/>
                    </a:lnTo>
                    <a:lnTo>
                      <a:pt x="282981" y="818260"/>
                    </a:lnTo>
                    <a:cubicBezTo>
                      <a:pt x="282981" y="818260"/>
                      <a:pt x="281551" y="819691"/>
                      <a:pt x="281551" y="819691"/>
                    </a:cubicBezTo>
                    <a:lnTo>
                      <a:pt x="279165" y="823189"/>
                    </a:lnTo>
                    <a:lnTo>
                      <a:pt x="278212" y="823189"/>
                    </a:lnTo>
                    <a:cubicBezTo>
                      <a:pt x="278212" y="823189"/>
                      <a:pt x="278847" y="820645"/>
                      <a:pt x="278847" y="820645"/>
                    </a:cubicBezTo>
                    <a:lnTo>
                      <a:pt x="277735" y="819532"/>
                    </a:lnTo>
                    <a:lnTo>
                      <a:pt x="271376" y="818260"/>
                    </a:lnTo>
                    <a:lnTo>
                      <a:pt x="269468" y="818260"/>
                    </a:lnTo>
                    <a:cubicBezTo>
                      <a:pt x="269468" y="818260"/>
                      <a:pt x="265016" y="819691"/>
                      <a:pt x="265016" y="819691"/>
                    </a:cubicBezTo>
                    <a:lnTo>
                      <a:pt x="264062" y="821281"/>
                    </a:lnTo>
                    <a:lnTo>
                      <a:pt x="265175" y="821917"/>
                    </a:lnTo>
                    <a:lnTo>
                      <a:pt x="265175" y="822871"/>
                    </a:lnTo>
                    <a:cubicBezTo>
                      <a:pt x="265175" y="822871"/>
                      <a:pt x="263745" y="824619"/>
                      <a:pt x="263745" y="824619"/>
                    </a:cubicBezTo>
                    <a:lnTo>
                      <a:pt x="261201" y="827004"/>
                    </a:lnTo>
                    <a:lnTo>
                      <a:pt x="255001" y="829866"/>
                    </a:lnTo>
                    <a:lnTo>
                      <a:pt x="252776" y="831456"/>
                    </a:lnTo>
                    <a:lnTo>
                      <a:pt x="248642" y="833204"/>
                    </a:lnTo>
                    <a:lnTo>
                      <a:pt x="243237" y="834476"/>
                    </a:lnTo>
                    <a:lnTo>
                      <a:pt x="238308" y="837656"/>
                    </a:lnTo>
                    <a:lnTo>
                      <a:pt x="237196" y="839563"/>
                    </a:lnTo>
                    <a:lnTo>
                      <a:pt x="236719" y="840994"/>
                    </a:lnTo>
                    <a:lnTo>
                      <a:pt x="236719" y="843061"/>
                    </a:lnTo>
                    <a:cubicBezTo>
                      <a:pt x="236719" y="843061"/>
                      <a:pt x="237672" y="845605"/>
                      <a:pt x="237672" y="845605"/>
                    </a:cubicBezTo>
                    <a:lnTo>
                      <a:pt x="238626" y="846876"/>
                    </a:lnTo>
                    <a:lnTo>
                      <a:pt x="243237" y="847194"/>
                    </a:lnTo>
                    <a:lnTo>
                      <a:pt x="243555" y="847989"/>
                    </a:lnTo>
                    <a:lnTo>
                      <a:pt x="242283" y="849420"/>
                    </a:lnTo>
                    <a:lnTo>
                      <a:pt x="238626" y="851010"/>
                    </a:lnTo>
                    <a:lnTo>
                      <a:pt x="221456" y="849420"/>
                    </a:lnTo>
                    <a:lnTo>
                      <a:pt x="220503" y="850056"/>
                    </a:lnTo>
                    <a:lnTo>
                      <a:pt x="220979" y="850851"/>
                    </a:lnTo>
                    <a:lnTo>
                      <a:pt x="224636" y="853077"/>
                    </a:lnTo>
                    <a:lnTo>
                      <a:pt x="226226" y="854507"/>
                    </a:lnTo>
                    <a:lnTo>
                      <a:pt x="224477" y="854825"/>
                    </a:lnTo>
                    <a:lnTo>
                      <a:pt x="220185" y="853394"/>
                    </a:lnTo>
                    <a:lnTo>
                      <a:pt x="219390" y="852441"/>
                    </a:lnTo>
                    <a:lnTo>
                      <a:pt x="218118" y="849579"/>
                    </a:lnTo>
                    <a:lnTo>
                      <a:pt x="219231" y="847512"/>
                    </a:lnTo>
                    <a:lnTo>
                      <a:pt x="223523" y="843538"/>
                    </a:lnTo>
                    <a:lnTo>
                      <a:pt x="227498" y="840358"/>
                    </a:lnTo>
                    <a:lnTo>
                      <a:pt x="230995" y="836702"/>
                    </a:lnTo>
                    <a:lnTo>
                      <a:pt x="235288" y="831456"/>
                    </a:lnTo>
                    <a:lnTo>
                      <a:pt x="239103" y="828753"/>
                    </a:lnTo>
                    <a:lnTo>
                      <a:pt x="244985" y="828117"/>
                    </a:lnTo>
                    <a:lnTo>
                      <a:pt x="249278" y="826368"/>
                    </a:lnTo>
                    <a:lnTo>
                      <a:pt x="253093" y="823507"/>
                    </a:lnTo>
                    <a:lnTo>
                      <a:pt x="255001" y="821599"/>
                    </a:lnTo>
                    <a:lnTo>
                      <a:pt x="258975" y="815717"/>
                    </a:lnTo>
                    <a:lnTo>
                      <a:pt x="260406" y="814922"/>
                    </a:lnTo>
                    <a:lnTo>
                      <a:pt x="262632" y="814127"/>
                    </a:lnTo>
                    <a:lnTo>
                      <a:pt x="273761" y="812537"/>
                    </a:lnTo>
                    <a:lnTo>
                      <a:pt x="278530" y="811583"/>
                    </a:lnTo>
                    <a:lnTo>
                      <a:pt x="281391" y="810629"/>
                    </a:lnTo>
                    <a:lnTo>
                      <a:pt x="288546" y="809834"/>
                    </a:lnTo>
                    <a:lnTo>
                      <a:pt x="292202" y="808881"/>
                    </a:lnTo>
                    <a:lnTo>
                      <a:pt x="295700" y="807132"/>
                    </a:lnTo>
                    <a:lnTo>
                      <a:pt x="302853" y="802362"/>
                    </a:lnTo>
                    <a:lnTo>
                      <a:pt x="326064" y="791234"/>
                    </a:lnTo>
                    <a:lnTo>
                      <a:pt x="329244" y="787260"/>
                    </a:lnTo>
                    <a:lnTo>
                      <a:pt x="329244" y="785670"/>
                    </a:lnTo>
                    <a:cubicBezTo>
                      <a:pt x="329244" y="785670"/>
                      <a:pt x="326859" y="782490"/>
                      <a:pt x="326859" y="782490"/>
                    </a:cubicBezTo>
                    <a:lnTo>
                      <a:pt x="325270" y="781218"/>
                    </a:lnTo>
                    <a:lnTo>
                      <a:pt x="323679" y="781218"/>
                    </a:lnTo>
                    <a:cubicBezTo>
                      <a:pt x="323679" y="781218"/>
                      <a:pt x="318910" y="785670"/>
                      <a:pt x="318910" y="785670"/>
                    </a:cubicBezTo>
                    <a:lnTo>
                      <a:pt x="317638" y="786465"/>
                    </a:lnTo>
                    <a:lnTo>
                      <a:pt x="314776" y="786465"/>
                    </a:lnTo>
                    <a:cubicBezTo>
                      <a:pt x="314776" y="786465"/>
                      <a:pt x="310961" y="786783"/>
                      <a:pt x="310961" y="786783"/>
                    </a:cubicBezTo>
                    <a:lnTo>
                      <a:pt x="308100" y="786147"/>
                    </a:lnTo>
                    <a:lnTo>
                      <a:pt x="304603" y="784557"/>
                    </a:lnTo>
                    <a:lnTo>
                      <a:pt x="301740" y="783762"/>
                    </a:lnTo>
                    <a:lnTo>
                      <a:pt x="296971" y="784557"/>
                    </a:lnTo>
                    <a:lnTo>
                      <a:pt x="289499" y="788372"/>
                    </a:lnTo>
                    <a:lnTo>
                      <a:pt x="287592" y="790121"/>
                    </a:lnTo>
                    <a:lnTo>
                      <a:pt x="286479" y="792029"/>
                    </a:lnTo>
                    <a:lnTo>
                      <a:pt x="283458" y="795685"/>
                    </a:lnTo>
                    <a:lnTo>
                      <a:pt x="281232" y="796003"/>
                    </a:lnTo>
                    <a:lnTo>
                      <a:pt x="278212" y="794731"/>
                    </a:lnTo>
                    <a:lnTo>
                      <a:pt x="274715" y="795050"/>
                    </a:lnTo>
                    <a:lnTo>
                      <a:pt x="270740" y="796957"/>
                    </a:lnTo>
                    <a:lnTo>
                      <a:pt x="260565" y="803475"/>
                    </a:lnTo>
                    <a:lnTo>
                      <a:pt x="254047" y="806019"/>
                    </a:lnTo>
                    <a:lnTo>
                      <a:pt x="252139" y="806019"/>
                    </a:lnTo>
                    <a:cubicBezTo>
                      <a:pt x="252139" y="806019"/>
                      <a:pt x="249278" y="803634"/>
                      <a:pt x="249278" y="803634"/>
                    </a:cubicBezTo>
                    <a:lnTo>
                      <a:pt x="244826" y="804270"/>
                    </a:lnTo>
                    <a:lnTo>
                      <a:pt x="243395" y="804906"/>
                    </a:lnTo>
                    <a:lnTo>
                      <a:pt x="242442" y="805860"/>
                    </a:lnTo>
                    <a:lnTo>
                      <a:pt x="242442" y="806337"/>
                    </a:lnTo>
                    <a:cubicBezTo>
                      <a:pt x="242442" y="806337"/>
                      <a:pt x="245144" y="806655"/>
                      <a:pt x="245144" y="806655"/>
                    </a:cubicBezTo>
                    <a:lnTo>
                      <a:pt x="247052" y="807609"/>
                    </a:lnTo>
                    <a:lnTo>
                      <a:pt x="247370" y="808404"/>
                    </a:lnTo>
                    <a:lnTo>
                      <a:pt x="245939" y="809040"/>
                    </a:lnTo>
                    <a:lnTo>
                      <a:pt x="243872" y="809040"/>
                    </a:lnTo>
                    <a:cubicBezTo>
                      <a:pt x="243872" y="809040"/>
                      <a:pt x="234811" y="808881"/>
                      <a:pt x="234811" y="808881"/>
                    </a:cubicBezTo>
                    <a:lnTo>
                      <a:pt x="232585" y="809993"/>
                    </a:lnTo>
                    <a:lnTo>
                      <a:pt x="229405" y="816194"/>
                    </a:lnTo>
                    <a:lnTo>
                      <a:pt x="227816" y="818101"/>
                    </a:lnTo>
                    <a:lnTo>
                      <a:pt x="225590" y="820009"/>
                    </a:lnTo>
                    <a:lnTo>
                      <a:pt x="221775" y="821122"/>
                    </a:lnTo>
                    <a:lnTo>
                      <a:pt x="216528" y="821440"/>
                    </a:lnTo>
                    <a:lnTo>
                      <a:pt x="210328" y="823348"/>
                    </a:lnTo>
                    <a:lnTo>
                      <a:pt x="203015" y="826686"/>
                    </a:lnTo>
                    <a:lnTo>
                      <a:pt x="196497" y="829071"/>
                    </a:lnTo>
                    <a:lnTo>
                      <a:pt x="196815" y="827640"/>
                    </a:lnTo>
                    <a:lnTo>
                      <a:pt x="200949" y="822235"/>
                    </a:lnTo>
                    <a:lnTo>
                      <a:pt x="203015" y="820168"/>
                    </a:lnTo>
                    <a:lnTo>
                      <a:pt x="204923" y="816194"/>
                    </a:lnTo>
                    <a:lnTo>
                      <a:pt x="204287" y="815081"/>
                    </a:lnTo>
                    <a:lnTo>
                      <a:pt x="199200" y="813491"/>
                    </a:lnTo>
                    <a:lnTo>
                      <a:pt x="197610" y="812060"/>
                    </a:lnTo>
                    <a:lnTo>
                      <a:pt x="196020" y="809358"/>
                    </a:lnTo>
                    <a:lnTo>
                      <a:pt x="194590" y="807768"/>
                    </a:lnTo>
                    <a:lnTo>
                      <a:pt x="189820" y="807132"/>
                    </a:lnTo>
                    <a:lnTo>
                      <a:pt x="188548" y="807927"/>
                    </a:lnTo>
                    <a:lnTo>
                      <a:pt x="187912" y="809516"/>
                    </a:lnTo>
                    <a:lnTo>
                      <a:pt x="187276" y="812696"/>
                    </a:lnTo>
                    <a:lnTo>
                      <a:pt x="187276" y="814127"/>
                    </a:lnTo>
                    <a:cubicBezTo>
                      <a:pt x="187276" y="814127"/>
                      <a:pt x="188389" y="817624"/>
                      <a:pt x="188389" y="817624"/>
                    </a:cubicBezTo>
                    <a:lnTo>
                      <a:pt x="187276" y="818101"/>
                    </a:lnTo>
                    <a:lnTo>
                      <a:pt x="176943" y="817147"/>
                    </a:lnTo>
                    <a:lnTo>
                      <a:pt x="168676" y="818101"/>
                    </a:lnTo>
                    <a:lnTo>
                      <a:pt x="166927" y="819055"/>
                    </a:lnTo>
                    <a:lnTo>
                      <a:pt x="165973" y="820327"/>
                    </a:lnTo>
                    <a:lnTo>
                      <a:pt x="165178" y="825414"/>
                    </a:lnTo>
                    <a:lnTo>
                      <a:pt x="164066" y="826209"/>
                    </a:lnTo>
                    <a:lnTo>
                      <a:pt x="158183" y="824778"/>
                    </a:lnTo>
                    <a:lnTo>
                      <a:pt x="154845" y="827163"/>
                    </a:lnTo>
                    <a:lnTo>
                      <a:pt x="152619" y="826209"/>
                    </a:lnTo>
                    <a:lnTo>
                      <a:pt x="146260" y="836384"/>
                    </a:lnTo>
                    <a:lnTo>
                      <a:pt x="148009" y="837974"/>
                    </a:lnTo>
                    <a:lnTo>
                      <a:pt x="151029" y="839563"/>
                    </a:lnTo>
                    <a:lnTo>
                      <a:pt x="153573" y="840517"/>
                    </a:lnTo>
                    <a:lnTo>
                      <a:pt x="155799" y="840517"/>
                    </a:lnTo>
                    <a:cubicBezTo>
                      <a:pt x="155799" y="840517"/>
                      <a:pt x="155322" y="841630"/>
                      <a:pt x="155322" y="841630"/>
                    </a:cubicBezTo>
                    <a:lnTo>
                      <a:pt x="152301" y="841948"/>
                    </a:lnTo>
                    <a:lnTo>
                      <a:pt x="147214" y="841948"/>
                    </a:lnTo>
                    <a:cubicBezTo>
                      <a:pt x="147214" y="841948"/>
                      <a:pt x="145783" y="842425"/>
                      <a:pt x="145783" y="842425"/>
                    </a:cubicBezTo>
                    <a:lnTo>
                      <a:pt x="145306" y="843379"/>
                    </a:lnTo>
                    <a:lnTo>
                      <a:pt x="146578" y="845764"/>
                    </a:lnTo>
                    <a:lnTo>
                      <a:pt x="147055" y="846240"/>
                    </a:lnTo>
                    <a:lnTo>
                      <a:pt x="153891" y="847512"/>
                    </a:lnTo>
                    <a:lnTo>
                      <a:pt x="159773" y="850056"/>
                    </a:lnTo>
                    <a:lnTo>
                      <a:pt x="160568" y="850692"/>
                    </a:lnTo>
                    <a:lnTo>
                      <a:pt x="165655" y="857528"/>
                    </a:lnTo>
                    <a:lnTo>
                      <a:pt x="164860" y="858005"/>
                    </a:lnTo>
                    <a:lnTo>
                      <a:pt x="161840" y="857369"/>
                    </a:lnTo>
                    <a:lnTo>
                      <a:pt x="147373" y="850533"/>
                    </a:lnTo>
                    <a:lnTo>
                      <a:pt x="140060" y="847989"/>
                    </a:lnTo>
                    <a:lnTo>
                      <a:pt x="129249" y="847194"/>
                    </a:lnTo>
                    <a:lnTo>
                      <a:pt x="123049" y="847671"/>
                    </a:lnTo>
                    <a:lnTo>
                      <a:pt x="112875" y="844492"/>
                    </a:lnTo>
                    <a:lnTo>
                      <a:pt x="107469" y="843856"/>
                    </a:lnTo>
                    <a:lnTo>
                      <a:pt x="89982" y="837338"/>
                    </a:lnTo>
                    <a:lnTo>
                      <a:pt x="82510" y="834317"/>
                    </a:lnTo>
                    <a:lnTo>
                      <a:pt x="77899" y="830979"/>
                    </a:lnTo>
                    <a:lnTo>
                      <a:pt x="66453" y="826050"/>
                    </a:lnTo>
                    <a:lnTo>
                      <a:pt x="52304" y="815876"/>
                    </a:lnTo>
                    <a:lnTo>
                      <a:pt x="29411" y="810470"/>
                    </a:lnTo>
                    <a:lnTo>
                      <a:pt x="17170" y="811424"/>
                    </a:lnTo>
                    <a:lnTo>
                      <a:pt x="4134" y="809675"/>
                    </a:lnTo>
                    <a:lnTo>
                      <a:pt x="0" y="808881"/>
                    </a:lnTo>
                    <a:lnTo>
                      <a:pt x="0" y="1246706"/>
                    </a:lnTo>
                    <a:lnTo>
                      <a:pt x="6836" y="1248455"/>
                    </a:lnTo>
                    <a:lnTo>
                      <a:pt x="13672" y="1250204"/>
                    </a:lnTo>
                    <a:lnTo>
                      <a:pt x="15739" y="1246706"/>
                    </a:lnTo>
                    <a:lnTo>
                      <a:pt x="23052" y="1249409"/>
                    </a:lnTo>
                    <a:lnTo>
                      <a:pt x="29411" y="1251794"/>
                    </a:lnTo>
                    <a:lnTo>
                      <a:pt x="33545" y="1248773"/>
                    </a:lnTo>
                    <a:lnTo>
                      <a:pt x="37996" y="1245593"/>
                    </a:lnTo>
                    <a:lnTo>
                      <a:pt x="44037" y="1245593"/>
                    </a:lnTo>
                    <a:cubicBezTo>
                      <a:pt x="44037" y="1245593"/>
                      <a:pt x="50714" y="1245116"/>
                      <a:pt x="50714" y="1245116"/>
                    </a:cubicBezTo>
                    <a:lnTo>
                      <a:pt x="55165" y="1245116"/>
                    </a:lnTo>
                    <a:cubicBezTo>
                      <a:pt x="55165" y="1245116"/>
                      <a:pt x="55165" y="1247660"/>
                      <a:pt x="55165" y="1247660"/>
                    </a:cubicBezTo>
                    <a:lnTo>
                      <a:pt x="53576" y="1252271"/>
                    </a:lnTo>
                    <a:lnTo>
                      <a:pt x="52145" y="1256086"/>
                    </a:lnTo>
                    <a:lnTo>
                      <a:pt x="56278" y="1259901"/>
                    </a:lnTo>
                    <a:lnTo>
                      <a:pt x="61366" y="1261968"/>
                    </a:lnTo>
                    <a:lnTo>
                      <a:pt x="65976" y="1263876"/>
                    </a:lnTo>
                    <a:lnTo>
                      <a:pt x="68043" y="1269122"/>
                    </a:lnTo>
                    <a:lnTo>
                      <a:pt x="73130" y="1273256"/>
                    </a:lnTo>
                    <a:lnTo>
                      <a:pt x="77104" y="1276276"/>
                    </a:lnTo>
                    <a:lnTo>
                      <a:pt x="80920" y="1279297"/>
                    </a:lnTo>
                    <a:lnTo>
                      <a:pt x="86325" y="1283589"/>
                    </a:lnTo>
                    <a:lnTo>
                      <a:pt x="90141" y="1286610"/>
                    </a:lnTo>
                    <a:lnTo>
                      <a:pt x="95069" y="1290584"/>
                    </a:lnTo>
                    <a:lnTo>
                      <a:pt x="98090" y="1292969"/>
                    </a:lnTo>
                    <a:lnTo>
                      <a:pt x="99520" y="1297420"/>
                    </a:lnTo>
                    <a:lnTo>
                      <a:pt x="101269" y="1302826"/>
                    </a:lnTo>
                    <a:lnTo>
                      <a:pt x="100156" y="1306005"/>
                    </a:lnTo>
                    <a:lnTo>
                      <a:pt x="102541" y="1306482"/>
                    </a:lnTo>
                    <a:lnTo>
                      <a:pt x="107152" y="1302826"/>
                    </a:lnTo>
                    <a:lnTo>
                      <a:pt x="111444" y="1300600"/>
                    </a:lnTo>
                    <a:lnTo>
                      <a:pt x="116849" y="1297897"/>
                    </a:lnTo>
                    <a:lnTo>
                      <a:pt x="120506" y="1295990"/>
                    </a:lnTo>
                    <a:lnTo>
                      <a:pt x="127182" y="1295990"/>
                    </a:lnTo>
                    <a:cubicBezTo>
                      <a:pt x="127182" y="1295990"/>
                      <a:pt x="130362" y="1290425"/>
                      <a:pt x="130362" y="1290425"/>
                    </a:cubicBezTo>
                    <a:lnTo>
                      <a:pt x="130362" y="1282794"/>
                    </a:lnTo>
                    <a:cubicBezTo>
                      <a:pt x="130362" y="1282794"/>
                      <a:pt x="133701" y="1282794"/>
                      <a:pt x="133701" y="1282794"/>
                    </a:cubicBezTo>
                    <a:lnTo>
                      <a:pt x="135767" y="1281681"/>
                    </a:lnTo>
                    <a:lnTo>
                      <a:pt x="136721" y="1279456"/>
                    </a:lnTo>
                    <a:lnTo>
                      <a:pt x="134654" y="1276435"/>
                    </a:lnTo>
                    <a:lnTo>
                      <a:pt x="141173" y="1275004"/>
                    </a:lnTo>
                    <a:lnTo>
                      <a:pt x="145783" y="1273891"/>
                    </a:lnTo>
                    <a:lnTo>
                      <a:pt x="152460" y="1271030"/>
                    </a:lnTo>
                    <a:lnTo>
                      <a:pt x="158978" y="1268327"/>
                    </a:lnTo>
                    <a:lnTo>
                      <a:pt x="162158" y="1270394"/>
                    </a:lnTo>
                    <a:lnTo>
                      <a:pt x="165178" y="1272461"/>
                    </a:lnTo>
                    <a:lnTo>
                      <a:pt x="171220" y="1277389"/>
                    </a:lnTo>
                    <a:lnTo>
                      <a:pt x="171697" y="1278661"/>
                    </a:lnTo>
                    <a:lnTo>
                      <a:pt x="171220" y="1281046"/>
                    </a:lnTo>
                    <a:lnTo>
                      <a:pt x="170584" y="1283430"/>
                    </a:lnTo>
                    <a:lnTo>
                      <a:pt x="174240" y="1289948"/>
                    </a:lnTo>
                    <a:lnTo>
                      <a:pt x="175353" y="1290743"/>
                    </a:lnTo>
                    <a:lnTo>
                      <a:pt x="178373" y="1291697"/>
                    </a:lnTo>
                    <a:lnTo>
                      <a:pt x="182030" y="1293923"/>
                    </a:lnTo>
                    <a:lnTo>
                      <a:pt x="183620" y="1295831"/>
                    </a:lnTo>
                    <a:lnTo>
                      <a:pt x="188866" y="1298851"/>
                    </a:lnTo>
                    <a:lnTo>
                      <a:pt x="189820" y="1300123"/>
                    </a:lnTo>
                    <a:lnTo>
                      <a:pt x="190297" y="1302190"/>
                    </a:lnTo>
                    <a:lnTo>
                      <a:pt x="191092" y="1303938"/>
                    </a:lnTo>
                    <a:lnTo>
                      <a:pt x="192046" y="1305210"/>
                    </a:lnTo>
                    <a:lnTo>
                      <a:pt x="193000" y="1306959"/>
                    </a:lnTo>
                    <a:lnTo>
                      <a:pt x="195225" y="1309026"/>
                    </a:lnTo>
                    <a:lnTo>
                      <a:pt x="199518" y="1311251"/>
                    </a:lnTo>
                    <a:lnTo>
                      <a:pt x="202538" y="1312841"/>
                    </a:lnTo>
                    <a:lnTo>
                      <a:pt x="206672" y="1315067"/>
                    </a:lnTo>
                    <a:lnTo>
                      <a:pt x="210964" y="1319677"/>
                    </a:lnTo>
                    <a:lnTo>
                      <a:pt x="214620" y="1323652"/>
                    </a:lnTo>
                    <a:lnTo>
                      <a:pt x="218754" y="1327467"/>
                    </a:lnTo>
                    <a:lnTo>
                      <a:pt x="218118" y="1330488"/>
                    </a:lnTo>
                    <a:lnTo>
                      <a:pt x="222411" y="1335257"/>
                    </a:lnTo>
                    <a:lnTo>
                      <a:pt x="226862" y="1341298"/>
                    </a:lnTo>
                    <a:lnTo>
                      <a:pt x="230200" y="1346703"/>
                    </a:lnTo>
                    <a:lnTo>
                      <a:pt x="232585" y="1349724"/>
                    </a:lnTo>
                    <a:lnTo>
                      <a:pt x="235447" y="1354017"/>
                    </a:lnTo>
                    <a:lnTo>
                      <a:pt x="238944" y="1359263"/>
                    </a:lnTo>
                    <a:lnTo>
                      <a:pt x="242918" y="1365304"/>
                    </a:lnTo>
                    <a:lnTo>
                      <a:pt x="246098" y="1369119"/>
                    </a:lnTo>
                    <a:lnTo>
                      <a:pt x="250072" y="1374525"/>
                    </a:lnTo>
                    <a:lnTo>
                      <a:pt x="252139" y="1377704"/>
                    </a:lnTo>
                    <a:lnTo>
                      <a:pt x="250709" y="1379930"/>
                    </a:lnTo>
                    <a:lnTo>
                      <a:pt x="248960" y="1382632"/>
                    </a:lnTo>
                    <a:lnTo>
                      <a:pt x="254206" y="1383904"/>
                    </a:lnTo>
                    <a:lnTo>
                      <a:pt x="257863" y="1384858"/>
                    </a:lnTo>
                    <a:lnTo>
                      <a:pt x="256909" y="1387879"/>
                    </a:lnTo>
                    <a:lnTo>
                      <a:pt x="255796" y="1391853"/>
                    </a:lnTo>
                    <a:lnTo>
                      <a:pt x="259930" y="1393443"/>
                    </a:lnTo>
                    <a:lnTo>
                      <a:pt x="262632" y="1394556"/>
                    </a:lnTo>
                    <a:lnTo>
                      <a:pt x="261996" y="1396623"/>
                    </a:lnTo>
                    <a:lnTo>
                      <a:pt x="263586" y="1399007"/>
                    </a:lnTo>
                    <a:lnTo>
                      <a:pt x="263904" y="1402823"/>
                    </a:lnTo>
                    <a:lnTo>
                      <a:pt x="268832" y="1402505"/>
                    </a:lnTo>
                    <a:lnTo>
                      <a:pt x="271057" y="1402505"/>
                    </a:lnTo>
                    <a:cubicBezTo>
                      <a:pt x="271057" y="1402505"/>
                      <a:pt x="274078" y="1404095"/>
                      <a:pt x="274078" y="1404095"/>
                    </a:cubicBezTo>
                    <a:lnTo>
                      <a:pt x="278053" y="1406320"/>
                    </a:lnTo>
                    <a:lnTo>
                      <a:pt x="282027" y="1408387"/>
                    </a:lnTo>
                    <a:lnTo>
                      <a:pt x="285366" y="1410136"/>
                    </a:lnTo>
                    <a:lnTo>
                      <a:pt x="289817" y="1411249"/>
                    </a:lnTo>
                    <a:lnTo>
                      <a:pt x="295222" y="1412838"/>
                    </a:lnTo>
                    <a:lnTo>
                      <a:pt x="297925" y="1416018"/>
                    </a:lnTo>
                    <a:lnTo>
                      <a:pt x="302853" y="1417290"/>
                    </a:lnTo>
                    <a:lnTo>
                      <a:pt x="304761" y="1421741"/>
                    </a:lnTo>
                    <a:lnTo>
                      <a:pt x="310485" y="1423331"/>
                    </a:lnTo>
                    <a:lnTo>
                      <a:pt x="313823" y="1422218"/>
                    </a:lnTo>
                    <a:lnTo>
                      <a:pt x="315095" y="1423967"/>
                    </a:lnTo>
                    <a:lnTo>
                      <a:pt x="316049" y="1426034"/>
                    </a:lnTo>
                    <a:lnTo>
                      <a:pt x="316367" y="1428577"/>
                    </a:lnTo>
                    <a:lnTo>
                      <a:pt x="316049" y="1431121"/>
                    </a:lnTo>
                    <a:lnTo>
                      <a:pt x="316049" y="1431439"/>
                    </a:lnTo>
                    <a:cubicBezTo>
                      <a:pt x="316049" y="1431439"/>
                      <a:pt x="315095" y="1434141"/>
                      <a:pt x="315095" y="1434141"/>
                    </a:cubicBezTo>
                    <a:lnTo>
                      <a:pt x="314459" y="1436685"/>
                    </a:lnTo>
                    <a:lnTo>
                      <a:pt x="314141" y="1438911"/>
                    </a:lnTo>
                    <a:lnTo>
                      <a:pt x="314141" y="1441455"/>
                    </a:lnTo>
                    <a:cubicBezTo>
                      <a:pt x="314141" y="1441455"/>
                      <a:pt x="314617" y="1444157"/>
                      <a:pt x="314617" y="1444157"/>
                    </a:cubicBezTo>
                    <a:lnTo>
                      <a:pt x="315572" y="1447814"/>
                    </a:lnTo>
                    <a:lnTo>
                      <a:pt x="317321" y="1452424"/>
                    </a:lnTo>
                    <a:lnTo>
                      <a:pt x="317002" y="1456239"/>
                    </a:lnTo>
                    <a:lnTo>
                      <a:pt x="315254" y="1458942"/>
                    </a:lnTo>
                    <a:lnTo>
                      <a:pt x="314300" y="1462440"/>
                    </a:lnTo>
                    <a:lnTo>
                      <a:pt x="315572" y="1464506"/>
                    </a:lnTo>
                    <a:lnTo>
                      <a:pt x="317321" y="1462281"/>
                    </a:lnTo>
                    <a:lnTo>
                      <a:pt x="320500" y="1456716"/>
                    </a:lnTo>
                    <a:lnTo>
                      <a:pt x="321612" y="1454014"/>
                    </a:lnTo>
                    <a:lnTo>
                      <a:pt x="322249" y="1450039"/>
                    </a:lnTo>
                    <a:lnTo>
                      <a:pt x="322249" y="1445429"/>
                    </a:lnTo>
                    <a:cubicBezTo>
                      <a:pt x="322249" y="1445429"/>
                      <a:pt x="322884" y="1444316"/>
                      <a:pt x="322884" y="1444316"/>
                    </a:cubicBezTo>
                    <a:lnTo>
                      <a:pt x="323679" y="1446860"/>
                    </a:lnTo>
                    <a:lnTo>
                      <a:pt x="324633" y="1448450"/>
                    </a:lnTo>
                    <a:lnTo>
                      <a:pt x="325587" y="1449244"/>
                    </a:lnTo>
                    <a:lnTo>
                      <a:pt x="326541" y="1449244"/>
                    </a:lnTo>
                    <a:cubicBezTo>
                      <a:pt x="326541" y="1449244"/>
                      <a:pt x="327654" y="1448767"/>
                      <a:pt x="327654" y="1448767"/>
                    </a:cubicBezTo>
                    <a:lnTo>
                      <a:pt x="329720" y="1448290"/>
                    </a:lnTo>
                    <a:lnTo>
                      <a:pt x="323362" y="1455604"/>
                    </a:lnTo>
                    <a:lnTo>
                      <a:pt x="320182" y="1460214"/>
                    </a:lnTo>
                    <a:lnTo>
                      <a:pt x="318434" y="1463552"/>
                    </a:lnTo>
                    <a:lnTo>
                      <a:pt x="313823" y="1471342"/>
                    </a:lnTo>
                    <a:lnTo>
                      <a:pt x="312869" y="1473886"/>
                    </a:lnTo>
                    <a:lnTo>
                      <a:pt x="310643" y="1477542"/>
                    </a:lnTo>
                    <a:lnTo>
                      <a:pt x="308100" y="1478655"/>
                    </a:lnTo>
                    <a:lnTo>
                      <a:pt x="306828" y="1480404"/>
                    </a:lnTo>
                    <a:lnTo>
                      <a:pt x="306192" y="1481835"/>
                    </a:lnTo>
                    <a:lnTo>
                      <a:pt x="305715" y="1485014"/>
                    </a:lnTo>
                    <a:lnTo>
                      <a:pt x="305715" y="1487399"/>
                    </a:lnTo>
                    <a:cubicBezTo>
                      <a:pt x="305715" y="1487399"/>
                      <a:pt x="304443" y="1489784"/>
                      <a:pt x="304443" y="1489784"/>
                    </a:cubicBezTo>
                    <a:lnTo>
                      <a:pt x="305397" y="1492486"/>
                    </a:lnTo>
                    <a:lnTo>
                      <a:pt x="308418" y="1495666"/>
                    </a:lnTo>
                    <a:lnTo>
                      <a:pt x="314300" y="1499163"/>
                    </a:lnTo>
                    <a:lnTo>
                      <a:pt x="319705" y="1497415"/>
                    </a:lnTo>
                    <a:lnTo>
                      <a:pt x="322725" y="1497097"/>
                    </a:lnTo>
                    <a:lnTo>
                      <a:pt x="327654" y="1497097"/>
                    </a:lnTo>
                    <a:cubicBezTo>
                      <a:pt x="327654" y="1497097"/>
                      <a:pt x="322884" y="1499799"/>
                      <a:pt x="322884" y="1499799"/>
                    </a:cubicBezTo>
                    <a:lnTo>
                      <a:pt x="315572" y="1501071"/>
                    </a:lnTo>
                    <a:lnTo>
                      <a:pt x="314936" y="1502184"/>
                    </a:lnTo>
                    <a:lnTo>
                      <a:pt x="314300" y="1507271"/>
                    </a:lnTo>
                    <a:lnTo>
                      <a:pt x="310007" y="1511564"/>
                    </a:lnTo>
                    <a:lnTo>
                      <a:pt x="307146" y="1517128"/>
                    </a:lnTo>
                    <a:lnTo>
                      <a:pt x="309213" y="1519831"/>
                    </a:lnTo>
                    <a:lnTo>
                      <a:pt x="314617" y="1522851"/>
                    </a:lnTo>
                    <a:lnTo>
                      <a:pt x="319228" y="1523805"/>
                    </a:lnTo>
                    <a:lnTo>
                      <a:pt x="321771" y="1529210"/>
                    </a:lnTo>
                    <a:lnTo>
                      <a:pt x="325587" y="1532231"/>
                    </a:lnTo>
                    <a:lnTo>
                      <a:pt x="329085" y="1535410"/>
                    </a:lnTo>
                    <a:lnTo>
                      <a:pt x="331946" y="1531754"/>
                    </a:lnTo>
                    <a:lnTo>
                      <a:pt x="337034" y="1530005"/>
                    </a:lnTo>
                    <a:lnTo>
                      <a:pt x="337828" y="1529051"/>
                    </a:lnTo>
                    <a:lnTo>
                      <a:pt x="338306" y="1526667"/>
                    </a:lnTo>
                    <a:lnTo>
                      <a:pt x="338623" y="1522851"/>
                    </a:lnTo>
                    <a:lnTo>
                      <a:pt x="339260" y="1520308"/>
                    </a:lnTo>
                    <a:lnTo>
                      <a:pt x="343551" y="1514902"/>
                    </a:lnTo>
                    <a:lnTo>
                      <a:pt x="344824" y="1514107"/>
                    </a:lnTo>
                    <a:lnTo>
                      <a:pt x="346413" y="1512359"/>
                    </a:lnTo>
                    <a:lnTo>
                      <a:pt x="346890" y="1512359"/>
                    </a:lnTo>
                    <a:cubicBezTo>
                      <a:pt x="346890" y="1512359"/>
                      <a:pt x="347368" y="1513154"/>
                      <a:pt x="347368" y="1513154"/>
                    </a:cubicBezTo>
                    <a:lnTo>
                      <a:pt x="348480" y="1512836"/>
                    </a:lnTo>
                    <a:lnTo>
                      <a:pt x="353726" y="1509338"/>
                    </a:lnTo>
                    <a:lnTo>
                      <a:pt x="355317" y="1509338"/>
                    </a:lnTo>
                    <a:cubicBezTo>
                      <a:pt x="355317" y="1509338"/>
                      <a:pt x="358655" y="1511723"/>
                      <a:pt x="358655" y="1511723"/>
                    </a:cubicBezTo>
                    <a:lnTo>
                      <a:pt x="357860" y="1512200"/>
                    </a:lnTo>
                    <a:lnTo>
                      <a:pt x="355157" y="1512677"/>
                    </a:lnTo>
                    <a:lnTo>
                      <a:pt x="353408" y="1513472"/>
                    </a:lnTo>
                    <a:lnTo>
                      <a:pt x="352454" y="1514584"/>
                    </a:lnTo>
                    <a:lnTo>
                      <a:pt x="351978" y="1515856"/>
                    </a:lnTo>
                    <a:lnTo>
                      <a:pt x="351978" y="1517287"/>
                    </a:lnTo>
                    <a:cubicBezTo>
                      <a:pt x="351978" y="1517287"/>
                      <a:pt x="352296" y="1519195"/>
                      <a:pt x="352296" y="1519195"/>
                    </a:cubicBezTo>
                    <a:lnTo>
                      <a:pt x="354521" y="1523328"/>
                    </a:lnTo>
                    <a:lnTo>
                      <a:pt x="356747" y="1525236"/>
                    </a:lnTo>
                    <a:lnTo>
                      <a:pt x="359291" y="1526349"/>
                    </a:lnTo>
                    <a:lnTo>
                      <a:pt x="360562" y="1526349"/>
                    </a:lnTo>
                    <a:cubicBezTo>
                      <a:pt x="360562" y="1526349"/>
                      <a:pt x="363424" y="1525872"/>
                      <a:pt x="363424" y="1525872"/>
                    </a:cubicBezTo>
                    <a:lnTo>
                      <a:pt x="368035" y="1526190"/>
                    </a:lnTo>
                    <a:lnTo>
                      <a:pt x="370737" y="1527621"/>
                    </a:lnTo>
                    <a:lnTo>
                      <a:pt x="375506" y="1532231"/>
                    </a:lnTo>
                    <a:lnTo>
                      <a:pt x="376143" y="1534457"/>
                    </a:lnTo>
                    <a:lnTo>
                      <a:pt x="371850" y="1530800"/>
                    </a:lnTo>
                    <a:lnTo>
                      <a:pt x="370260" y="1528892"/>
                    </a:lnTo>
                    <a:lnTo>
                      <a:pt x="365650" y="1527303"/>
                    </a:lnTo>
                    <a:lnTo>
                      <a:pt x="363742" y="1527303"/>
                    </a:lnTo>
                    <a:cubicBezTo>
                      <a:pt x="363742" y="1527303"/>
                      <a:pt x="360245" y="1529210"/>
                      <a:pt x="360245" y="1529210"/>
                    </a:cubicBezTo>
                    <a:lnTo>
                      <a:pt x="358495" y="1528733"/>
                    </a:lnTo>
                    <a:lnTo>
                      <a:pt x="350070" y="1523646"/>
                    </a:lnTo>
                    <a:lnTo>
                      <a:pt x="348003" y="1523328"/>
                    </a:lnTo>
                    <a:lnTo>
                      <a:pt x="349593" y="1519195"/>
                    </a:lnTo>
                    <a:lnTo>
                      <a:pt x="349593" y="1517605"/>
                    </a:lnTo>
                    <a:cubicBezTo>
                      <a:pt x="349593" y="1517605"/>
                      <a:pt x="347209" y="1517128"/>
                      <a:pt x="347209" y="1517128"/>
                    </a:cubicBezTo>
                    <a:lnTo>
                      <a:pt x="344664" y="1518082"/>
                    </a:lnTo>
                    <a:lnTo>
                      <a:pt x="341962" y="1520149"/>
                    </a:lnTo>
                    <a:lnTo>
                      <a:pt x="340373" y="1524282"/>
                    </a:lnTo>
                    <a:lnTo>
                      <a:pt x="341644" y="1527780"/>
                    </a:lnTo>
                    <a:lnTo>
                      <a:pt x="343075" y="1530641"/>
                    </a:lnTo>
                    <a:lnTo>
                      <a:pt x="349116" y="1532231"/>
                    </a:lnTo>
                    <a:lnTo>
                      <a:pt x="355317" y="1535570"/>
                    </a:lnTo>
                    <a:lnTo>
                      <a:pt x="358973" y="1539544"/>
                    </a:lnTo>
                    <a:lnTo>
                      <a:pt x="361040" y="1549877"/>
                    </a:lnTo>
                    <a:lnTo>
                      <a:pt x="363583" y="1551785"/>
                    </a:lnTo>
                    <a:lnTo>
                      <a:pt x="371055" y="1548606"/>
                    </a:lnTo>
                    <a:lnTo>
                      <a:pt x="372645" y="1548606"/>
                    </a:lnTo>
                    <a:cubicBezTo>
                      <a:pt x="372645" y="1548606"/>
                      <a:pt x="371055" y="1550514"/>
                      <a:pt x="371055" y="1550514"/>
                    </a:cubicBezTo>
                    <a:lnTo>
                      <a:pt x="370419" y="1552580"/>
                    </a:lnTo>
                    <a:lnTo>
                      <a:pt x="368511" y="1559575"/>
                    </a:lnTo>
                    <a:lnTo>
                      <a:pt x="366285" y="1566888"/>
                    </a:lnTo>
                    <a:lnTo>
                      <a:pt x="366285" y="1569750"/>
                    </a:lnTo>
                    <a:cubicBezTo>
                      <a:pt x="366285" y="1569750"/>
                      <a:pt x="367240" y="1569591"/>
                      <a:pt x="367240" y="1569591"/>
                    </a:cubicBezTo>
                    <a:lnTo>
                      <a:pt x="368829" y="1568001"/>
                    </a:lnTo>
                    <a:lnTo>
                      <a:pt x="372963" y="1563232"/>
                    </a:lnTo>
                    <a:lnTo>
                      <a:pt x="375665" y="1562437"/>
                    </a:lnTo>
                    <a:lnTo>
                      <a:pt x="375665" y="1562437"/>
                    </a:lnTo>
                    <a:cubicBezTo>
                      <a:pt x="375665" y="1562437"/>
                      <a:pt x="373280" y="1564821"/>
                      <a:pt x="373280" y="1564821"/>
                    </a:cubicBezTo>
                    <a:lnTo>
                      <a:pt x="372486" y="1566252"/>
                    </a:lnTo>
                    <a:lnTo>
                      <a:pt x="372168" y="1567206"/>
                    </a:lnTo>
                    <a:lnTo>
                      <a:pt x="373122" y="1570545"/>
                    </a:lnTo>
                    <a:lnTo>
                      <a:pt x="372804" y="1571498"/>
                    </a:lnTo>
                    <a:lnTo>
                      <a:pt x="363583" y="1577699"/>
                    </a:lnTo>
                    <a:lnTo>
                      <a:pt x="368352" y="1583899"/>
                    </a:lnTo>
                    <a:lnTo>
                      <a:pt x="370896" y="1592007"/>
                    </a:lnTo>
                    <a:lnTo>
                      <a:pt x="373917" y="1585807"/>
                    </a:lnTo>
                    <a:lnTo>
                      <a:pt x="376619" y="1578176"/>
                    </a:lnTo>
                    <a:lnTo>
                      <a:pt x="378527" y="1574360"/>
                    </a:lnTo>
                    <a:lnTo>
                      <a:pt x="379799" y="1572929"/>
                    </a:lnTo>
                    <a:lnTo>
                      <a:pt x="382025" y="1571817"/>
                    </a:lnTo>
                    <a:lnTo>
                      <a:pt x="386476" y="1570863"/>
                    </a:lnTo>
                    <a:lnTo>
                      <a:pt x="387589" y="1570227"/>
                    </a:lnTo>
                    <a:lnTo>
                      <a:pt x="399353" y="1559734"/>
                    </a:lnTo>
                    <a:lnTo>
                      <a:pt x="400466" y="1558939"/>
                    </a:lnTo>
                    <a:lnTo>
                      <a:pt x="401420" y="1557826"/>
                    </a:lnTo>
                    <a:lnTo>
                      <a:pt x="402055" y="1556396"/>
                    </a:lnTo>
                    <a:lnTo>
                      <a:pt x="402055" y="1555124"/>
                    </a:lnTo>
                    <a:cubicBezTo>
                      <a:pt x="402055" y="1555124"/>
                      <a:pt x="401897" y="1551785"/>
                      <a:pt x="401897" y="1551785"/>
                    </a:cubicBezTo>
                    <a:lnTo>
                      <a:pt x="402214" y="1551785"/>
                    </a:lnTo>
                    <a:cubicBezTo>
                      <a:pt x="402214" y="1551785"/>
                      <a:pt x="403486" y="1554011"/>
                      <a:pt x="403486" y="1554011"/>
                    </a:cubicBezTo>
                    <a:lnTo>
                      <a:pt x="403964" y="1555283"/>
                    </a:lnTo>
                    <a:lnTo>
                      <a:pt x="403964" y="1556396"/>
                    </a:lnTo>
                    <a:cubicBezTo>
                      <a:pt x="403964" y="1556396"/>
                      <a:pt x="402692" y="1558780"/>
                      <a:pt x="402692" y="1558780"/>
                    </a:cubicBezTo>
                    <a:lnTo>
                      <a:pt x="397127" y="1563391"/>
                    </a:lnTo>
                    <a:lnTo>
                      <a:pt x="396491" y="1564980"/>
                    </a:lnTo>
                    <a:lnTo>
                      <a:pt x="396969" y="1566570"/>
                    </a:lnTo>
                    <a:lnTo>
                      <a:pt x="397923" y="1568955"/>
                    </a:lnTo>
                    <a:lnTo>
                      <a:pt x="398876" y="1569909"/>
                    </a:lnTo>
                    <a:lnTo>
                      <a:pt x="404281" y="1572293"/>
                    </a:lnTo>
                    <a:lnTo>
                      <a:pt x="405394" y="1573883"/>
                    </a:lnTo>
                    <a:lnTo>
                      <a:pt x="405394" y="1575473"/>
                    </a:lnTo>
                    <a:cubicBezTo>
                      <a:pt x="405394" y="1575473"/>
                      <a:pt x="409687" y="1579765"/>
                      <a:pt x="409687" y="1579765"/>
                    </a:cubicBezTo>
                    <a:lnTo>
                      <a:pt x="410800" y="1581673"/>
                    </a:lnTo>
                    <a:lnTo>
                      <a:pt x="410163" y="1581673"/>
                    </a:lnTo>
                    <a:cubicBezTo>
                      <a:pt x="410163" y="1581673"/>
                      <a:pt x="407620" y="1579129"/>
                      <a:pt x="407620" y="1579129"/>
                    </a:cubicBezTo>
                    <a:lnTo>
                      <a:pt x="405553" y="1576745"/>
                    </a:lnTo>
                    <a:lnTo>
                      <a:pt x="403805" y="1574201"/>
                    </a:lnTo>
                    <a:lnTo>
                      <a:pt x="402374" y="1572770"/>
                    </a:lnTo>
                    <a:lnTo>
                      <a:pt x="397604" y="1571817"/>
                    </a:lnTo>
                    <a:lnTo>
                      <a:pt x="395697" y="1568796"/>
                    </a:lnTo>
                    <a:lnTo>
                      <a:pt x="390132" y="1570227"/>
                    </a:lnTo>
                    <a:lnTo>
                      <a:pt x="386953" y="1572452"/>
                    </a:lnTo>
                    <a:lnTo>
                      <a:pt x="383455" y="1574201"/>
                    </a:lnTo>
                    <a:lnTo>
                      <a:pt x="379958" y="1576586"/>
                    </a:lnTo>
                    <a:lnTo>
                      <a:pt x="378527" y="1580560"/>
                    </a:lnTo>
                    <a:lnTo>
                      <a:pt x="378050" y="1584217"/>
                    </a:lnTo>
                    <a:lnTo>
                      <a:pt x="381866" y="1584217"/>
                    </a:lnTo>
                    <a:cubicBezTo>
                      <a:pt x="381866" y="1584217"/>
                      <a:pt x="379004" y="1588509"/>
                      <a:pt x="379004" y="1588509"/>
                    </a:cubicBezTo>
                    <a:lnTo>
                      <a:pt x="378050" y="1590735"/>
                    </a:lnTo>
                    <a:lnTo>
                      <a:pt x="378050" y="1592484"/>
                    </a:lnTo>
                    <a:cubicBezTo>
                      <a:pt x="378050" y="1592484"/>
                      <a:pt x="378368" y="1596458"/>
                      <a:pt x="378368" y="1596458"/>
                    </a:cubicBezTo>
                    <a:lnTo>
                      <a:pt x="379321" y="1599161"/>
                    </a:lnTo>
                    <a:lnTo>
                      <a:pt x="381388" y="1601386"/>
                    </a:lnTo>
                    <a:lnTo>
                      <a:pt x="381866" y="1602817"/>
                    </a:lnTo>
                    <a:lnTo>
                      <a:pt x="382342" y="1603453"/>
                    </a:lnTo>
                    <a:lnTo>
                      <a:pt x="383614" y="1603930"/>
                    </a:lnTo>
                    <a:lnTo>
                      <a:pt x="384250" y="1603930"/>
                    </a:lnTo>
                    <a:cubicBezTo>
                      <a:pt x="384250" y="1603930"/>
                      <a:pt x="385204" y="1602499"/>
                      <a:pt x="385204" y="1602499"/>
                    </a:cubicBezTo>
                    <a:lnTo>
                      <a:pt x="386157" y="1600592"/>
                    </a:lnTo>
                    <a:lnTo>
                      <a:pt x="389974" y="1596140"/>
                    </a:lnTo>
                    <a:lnTo>
                      <a:pt x="392994" y="1595027"/>
                    </a:lnTo>
                    <a:lnTo>
                      <a:pt x="401738" y="1594709"/>
                    </a:lnTo>
                    <a:lnTo>
                      <a:pt x="411595" y="1595186"/>
                    </a:lnTo>
                    <a:lnTo>
                      <a:pt x="410322" y="1595663"/>
                    </a:lnTo>
                    <a:lnTo>
                      <a:pt x="403646" y="1596458"/>
                    </a:lnTo>
                    <a:lnTo>
                      <a:pt x="394743" y="1597094"/>
                    </a:lnTo>
                    <a:lnTo>
                      <a:pt x="392835" y="1597571"/>
                    </a:lnTo>
                    <a:lnTo>
                      <a:pt x="390768" y="1598843"/>
                    </a:lnTo>
                    <a:lnTo>
                      <a:pt x="384727" y="1605679"/>
                    </a:lnTo>
                    <a:lnTo>
                      <a:pt x="383138" y="1608858"/>
                    </a:lnTo>
                    <a:lnTo>
                      <a:pt x="382342" y="1611720"/>
                    </a:lnTo>
                    <a:lnTo>
                      <a:pt x="382342" y="1616171"/>
                    </a:lnTo>
                    <a:cubicBezTo>
                      <a:pt x="382342" y="1616171"/>
                      <a:pt x="385840" y="1618556"/>
                      <a:pt x="385840" y="1618556"/>
                    </a:cubicBezTo>
                    <a:lnTo>
                      <a:pt x="390132" y="1622213"/>
                    </a:lnTo>
                    <a:lnTo>
                      <a:pt x="392517" y="1623802"/>
                    </a:lnTo>
                    <a:lnTo>
                      <a:pt x="395061" y="1624915"/>
                    </a:lnTo>
                    <a:lnTo>
                      <a:pt x="401101" y="1626823"/>
                    </a:lnTo>
                    <a:lnTo>
                      <a:pt x="402374" y="1626823"/>
                    </a:lnTo>
                    <a:cubicBezTo>
                      <a:pt x="402374" y="1626823"/>
                      <a:pt x="403964" y="1625869"/>
                      <a:pt x="403964" y="1625869"/>
                    </a:cubicBezTo>
                    <a:lnTo>
                      <a:pt x="413343" y="1625074"/>
                    </a:lnTo>
                    <a:lnTo>
                      <a:pt x="415251" y="1623166"/>
                    </a:lnTo>
                    <a:lnTo>
                      <a:pt x="416523" y="1619669"/>
                    </a:lnTo>
                    <a:lnTo>
                      <a:pt x="417477" y="1623325"/>
                    </a:lnTo>
                    <a:lnTo>
                      <a:pt x="416364" y="1626823"/>
                    </a:lnTo>
                    <a:lnTo>
                      <a:pt x="417317" y="1627777"/>
                    </a:lnTo>
                    <a:lnTo>
                      <a:pt x="419384" y="1627459"/>
                    </a:lnTo>
                    <a:lnTo>
                      <a:pt x="420656" y="1627936"/>
                    </a:lnTo>
                    <a:lnTo>
                      <a:pt x="420020" y="1629048"/>
                    </a:lnTo>
                    <a:lnTo>
                      <a:pt x="417795" y="1630479"/>
                    </a:lnTo>
                    <a:lnTo>
                      <a:pt x="416523" y="1632069"/>
                    </a:lnTo>
                    <a:lnTo>
                      <a:pt x="416523" y="1633818"/>
                    </a:lnTo>
                    <a:cubicBezTo>
                      <a:pt x="416523" y="1633818"/>
                      <a:pt x="417158" y="1634136"/>
                      <a:pt x="417158" y="1634136"/>
                    </a:cubicBezTo>
                    <a:lnTo>
                      <a:pt x="420656" y="1634136"/>
                    </a:lnTo>
                    <a:cubicBezTo>
                      <a:pt x="420656" y="1634136"/>
                      <a:pt x="431785" y="1632705"/>
                      <a:pt x="431785" y="1632705"/>
                    </a:cubicBezTo>
                    <a:lnTo>
                      <a:pt x="434010" y="1633023"/>
                    </a:lnTo>
                    <a:lnTo>
                      <a:pt x="434010" y="1633818"/>
                    </a:lnTo>
                    <a:cubicBezTo>
                      <a:pt x="434010" y="1633818"/>
                      <a:pt x="429400" y="1634613"/>
                      <a:pt x="429400" y="1634613"/>
                    </a:cubicBezTo>
                    <a:lnTo>
                      <a:pt x="424472" y="1636203"/>
                    </a:lnTo>
                    <a:lnTo>
                      <a:pt x="419384" y="1636838"/>
                    </a:lnTo>
                    <a:lnTo>
                      <a:pt x="418430" y="1637633"/>
                    </a:lnTo>
                    <a:lnTo>
                      <a:pt x="418430" y="1639064"/>
                    </a:lnTo>
                    <a:cubicBezTo>
                      <a:pt x="418430" y="1639064"/>
                      <a:pt x="419703" y="1639859"/>
                      <a:pt x="419703" y="1639859"/>
                    </a:cubicBezTo>
                    <a:lnTo>
                      <a:pt x="424472" y="1640177"/>
                    </a:lnTo>
                    <a:lnTo>
                      <a:pt x="428605" y="1641131"/>
                    </a:lnTo>
                    <a:lnTo>
                      <a:pt x="430672" y="1641131"/>
                    </a:lnTo>
                    <a:cubicBezTo>
                      <a:pt x="430672" y="1641131"/>
                      <a:pt x="432421" y="1641449"/>
                      <a:pt x="432421" y="1641449"/>
                    </a:cubicBezTo>
                    <a:lnTo>
                      <a:pt x="436077" y="1640495"/>
                    </a:lnTo>
                    <a:lnTo>
                      <a:pt x="437984" y="1640495"/>
                    </a:lnTo>
                    <a:cubicBezTo>
                      <a:pt x="437984" y="1640495"/>
                      <a:pt x="438938" y="1641767"/>
                      <a:pt x="438938" y="1641767"/>
                    </a:cubicBezTo>
                    <a:lnTo>
                      <a:pt x="440210" y="1642244"/>
                    </a:lnTo>
                    <a:lnTo>
                      <a:pt x="441800" y="1642244"/>
                    </a:lnTo>
                    <a:cubicBezTo>
                      <a:pt x="441800" y="1642244"/>
                      <a:pt x="442755" y="1641449"/>
                      <a:pt x="442755" y="1641449"/>
                    </a:cubicBezTo>
                    <a:lnTo>
                      <a:pt x="443390" y="1638110"/>
                    </a:lnTo>
                    <a:lnTo>
                      <a:pt x="444185" y="1635726"/>
                    </a:lnTo>
                    <a:lnTo>
                      <a:pt x="444662" y="1635249"/>
                    </a:lnTo>
                    <a:lnTo>
                      <a:pt x="444980" y="1639541"/>
                    </a:lnTo>
                    <a:lnTo>
                      <a:pt x="445457" y="1640495"/>
                    </a:lnTo>
                    <a:lnTo>
                      <a:pt x="446411" y="1640813"/>
                    </a:lnTo>
                    <a:lnTo>
                      <a:pt x="454041" y="1641608"/>
                    </a:lnTo>
                    <a:lnTo>
                      <a:pt x="458334" y="1640177"/>
                    </a:lnTo>
                    <a:lnTo>
                      <a:pt x="460401" y="1637157"/>
                    </a:lnTo>
                    <a:lnTo>
                      <a:pt x="461672" y="1634454"/>
                    </a:lnTo>
                    <a:lnTo>
                      <a:pt x="461990" y="1632387"/>
                    </a:lnTo>
                    <a:lnTo>
                      <a:pt x="461514" y="1630638"/>
                    </a:lnTo>
                    <a:lnTo>
                      <a:pt x="461990" y="1628890"/>
                    </a:lnTo>
                    <a:lnTo>
                      <a:pt x="464057" y="1626505"/>
                    </a:lnTo>
                    <a:lnTo>
                      <a:pt x="463581" y="1628254"/>
                    </a:lnTo>
                    <a:lnTo>
                      <a:pt x="464057" y="1632387"/>
                    </a:lnTo>
                    <a:lnTo>
                      <a:pt x="464057" y="1634295"/>
                    </a:lnTo>
                    <a:cubicBezTo>
                      <a:pt x="464057" y="1634295"/>
                      <a:pt x="464057" y="1635408"/>
                      <a:pt x="464057" y="1635408"/>
                    </a:cubicBezTo>
                    <a:lnTo>
                      <a:pt x="461990" y="1639223"/>
                    </a:lnTo>
                    <a:lnTo>
                      <a:pt x="458493" y="1643675"/>
                    </a:lnTo>
                    <a:lnTo>
                      <a:pt x="458811" y="1645741"/>
                    </a:lnTo>
                    <a:lnTo>
                      <a:pt x="460401" y="1646059"/>
                    </a:lnTo>
                    <a:lnTo>
                      <a:pt x="461831" y="1648285"/>
                    </a:lnTo>
                    <a:lnTo>
                      <a:pt x="461831" y="1649716"/>
                    </a:lnTo>
                    <a:cubicBezTo>
                      <a:pt x="461831" y="1649716"/>
                      <a:pt x="466124" y="1656711"/>
                      <a:pt x="466124" y="1656711"/>
                    </a:cubicBezTo>
                    <a:lnTo>
                      <a:pt x="466124" y="1658618"/>
                    </a:lnTo>
                    <a:cubicBezTo>
                      <a:pt x="466124" y="1658618"/>
                      <a:pt x="468509" y="1661003"/>
                      <a:pt x="468509" y="1661003"/>
                    </a:cubicBezTo>
                    <a:lnTo>
                      <a:pt x="474867" y="1666567"/>
                    </a:lnTo>
                    <a:lnTo>
                      <a:pt x="476934" y="1667680"/>
                    </a:lnTo>
                    <a:lnTo>
                      <a:pt x="480750" y="1667680"/>
                    </a:lnTo>
                    <a:cubicBezTo>
                      <a:pt x="480750" y="1667680"/>
                      <a:pt x="484724" y="1667203"/>
                      <a:pt x="484724" y="1667203"/>
                    </a:cubicBezTo>
                    <a:lnTo>
                      <a:pt x="487109" y="1664978"/>
                    </a:lnTo>
                    <a:lnTo>
                      <a:pt x="489176" y="1664183"/>
                    </a:lnTo>
                    <a:lnTo>
                      <a:pt x="489493" y="1663547"/>
                    </a:lnTo>
                    <a:lnTo>
                      <a:pt x="489493" y="1660685"/>
                    </a:lnTo>
                    <a:cubicBezTo>
                      <a:pt x="489493" y="1660685"/>
                      <a:pt x="489971" y="1659890"/>
                      <a:pt x="489971" y="1659890"/>
                    </a:cubicBezTo>
                    <a:lnTo>
                      <a:pt x="492673" y="1656870"/>
                    </a:lnTo>
                    <a:lnTo>
                      <a:pt x="492673" y="1655757"/>
                    </a:lnTo>
                    <a:cubicBezTo>
                      <a:pt x="492673" y="1655757"/>
                      <a:pt x="490448" y="1652736"/>
                      <a:pt x="490448" y="1652736"/>
                    </a:cubicBezTo>
                    <a:lnTo>
                      <a:pt x="490765" y="1652736"/>
                    </a:lnTo>
                    <a:cubicBezTo>
                      <a:pt x="490765" y="1652736"/>
                      <a:pt x="492356" y="1653054"/>
                      <a:pt x="492356" y="1653054"/>
                    </a:cubicBezTo>
                    <a:lnTo>
                      <a:pt x="493945" y="1654167"/>
                    </a:lnTo>
                    <a:lnTo>
                      <a:pt x="495058" y="1655598"/>
                    </a:lnTo>
                    <a:lnTo>
                      <a:pt x="495058" y="1656234"/>
                    </a:lnTo>
                    <a:cubicBezTo>
                      <a:pt x="495058" y="1656234"/>
                      <a:pt x="493945" y="1657824"/>
                      <a:pt x="493945" y="1657824"/>
                    </a:cubicBezTo>
                    <a:lnTo>
                      <a:pt x="492197" y="1658778"/>
                    </a:lnTo>
                    <a:lnTo>
                      <a:pt x="491719" y="1660049"/>
                    </a:lnTo>
                    <a:lnTo>
                      <a:pt x="491719" y="1667044"/>
                    </a:lnTo>
                    <a:cubicBezTo>
                      <a:pt x="491719" y="1667044"/>
                      <a:pt x="492514" y="1669270"/>
                      <a:pt x="492514" y="1669270"/>
                    </a:cubicBezTo>
                    <a:lnTo>
                      <a:pt x="494104" y="1671178"/>
                    </a:lnTo>
                    <a:lnTo>
                      <a:pt x="495694" y="1672132"/>
                    </a:lnTo>
                    <a:lnTo>
                      <a:pt x="497284" y="1672132"/>
                    </a:lnTo>
                    <a:cubicBezTo>
                      <a:pt x="497284" y="1672132"/>
                      <a:pt x="500940" y="1671337"/>
                      <a:pt x="500940" y="1671337"/>
                    </a:cubicBezTo>
                    <a:lnTo>
                      <a:pt x="500145" y="1672291"/>
                    </a:lnTo>
                    <a:lnTo>
                      <a:pt x="496488" y="1674675"/>
                    </a:lnTo>
                    <a:lnTo>
                      <a:pt x="494263" y="1674993"/>
                    </a:lnTo>
                    <a:lnTo>
                      <a:pt x="493468" y="1673085"/>
                    </a:lnTo>
                    <a:lnTo>
                      <a:pt x="491243" y="1670065"/>
                    </a:lnTo>
                    <a:lnTo>
                      <a:pt x="490130" y="1669429"/>
                    </a:lnTo>
                    <a:lnTo>
                      <a:pt x="489176" y="1669429"/>
                    </a:lnTo>
                    <a:lnTo>
                      <a:pt x="488222" y="1670383"/>
                    </a:lnTo>
                    <a:lnTo>
                      <a:pt x="487427" y="1672291"/>
                    </a:lnTo>
                    <a:lnTo>
                      <a:pt x="488222" y="1674516"/>
                    </a:lnTo>
                    <a:lnTo>
                      <a:pt x="490448" y="1677060"/>
                    </a:lnTo>
                    <a:lnTo>
                      <a:pt x="492037" y="1678491"/>
                    </a:lnTo>
                    <a:lnTo>
                      <a:pt x="492991" y="1678968"/>
                    </a:lnTo>
                    <a:lnTo>
                      <a:pt x="502371" y="1682147"/>
                    </a:lnTo>
                    <a:lnTo>
                      <a:pt x="503007" y="1682147"/>
                    </a:lnTo>
                    <a:cubicBezTo>
                      <a:pt x="503007" y="1682147"/>
                      <a:pt x="505074" y="1680081"/>
                      <a:pt x="505074" y="1680081"/>
                    </a:cubicBezTo>
                    <a:lnTo>
                      <a:pt x="506187" y="1680399"/>
                    </a:lnTo>
                    <a:lnTo>
                      <a:pt x="507935" y="1679763"/>
                    </a:lnTo>
                    <a:lnTo>
                      <a:pt x="508253" y="1677537"/>
                    </a:lnTo>
                    <a:lnTo>
                      <a:pt x="507776" y="1676424"/>
                    </a:lnTo>
                    <a:lnTo>
                      <a:pt x="508094" y="1675152"/>
                    </a:lnTo>
                    <a:lnTo>
                      <a:pt x="512069" y="1671337"/>
                    </a:lnTo>
                    <a:lnTo>
                      <a:pt x="512069" y="1671655"/>
                    </a:lnTo>
                    <a:cubicBezTo>
                      <a:pt x="512069" y="1671655"/>
                      <a:pt x="512069" y="1672767"/>
                      <a:pt x="512069" y="1672767"/>
                    </a:cubicBezTo>
                    <a:lnTo>
                      <a:pt x="511115" y="1674834"/>
                    </a:lnTo>
                    <a:lnTo>
                      <a:pt x="510478" y="1680399"/>
                    </a:lnTo>
                    <a:lnTo>
                      <a:pt x="510002" y="1682306"/>
                    </a:lnTo>
                    <a:lnTo>
                      <a:pt x="509365" y="1682942"/>
                    </a:lnTo>
                    <a:lnTo>
                      <a:pt x="509365" y="1683578"/>
                    </a:lnTo>
                    <a:cubicBezTo>
                      <a:pt x="509365" y="1683578"/>
                      <a:pt x="509684" y="1684214"/>
                      <a:pt x="509684" y="1684214"/>
                    </a:cubicBezTo>
                    <a:lnTo>
                      <a:pt x="512704" y="1684214"/>
                    </a:lnTo>
                    <a:cubicBezTo>
                      <a:pt x="512704" y="1684214"/>
                      <a:pt x="517314" y="1685009"/>
                      <a:pt x="517314" y="1685009"/>
                    </a:cubicBezTo>
                    <a:lnTo>
                      <a:pt x="518746" y="1684691"/>
                    </a:lnTo>
                    <a:lnTo>
                      <a:pt x="521131" y="1682147"/>
                    </a:lnTo>
                    <a:lnTo>
                      <a:pt x="520177" y="1685009"/>
                    </a:lnTo>
                    <a:lnTo>
                      <a:pt x="519223" y="1686122"/>
                    </a:lnTo>
                    <a:lnTo>
                      <a:pt x="515725" y="1686122"/>
                    </a:lnTo>
                    <a:cubicBezTo>
                      <a:pt x="515725" y="1686122"/>
                      <a:pt x="512386" y="1686758"/>
                      <a:pt x="512386" y="1686758"/>
                    </a:cubicBezTo>
                    <a:lnTo>
                      <a:pt x="511115" y="1687394"/>
                    </a:lnTo>
                    <a:lnTo>
                      <a:pt x="512228" y="1688983"/>
                    </a:lnTo>
                    <a:lnTo>
                      <a:pt x="512228" y="1691686"/>
                    </a:lnTo>
                    <a:cubicBezTo>
                      <a:pt x="512228" y="1691686"/>
                      <a:pt x="512545" y="1692322"/>
                      <a:pt x="512545" y="1692322"/>
                    </a:cubicBezTo>
                    <a:lnTo>
                      <a:pt x="513499" y="1692640"/>
                    </a:lnTo>
                    <a:lnTo>
                      <a:pt x="515566" y="1692322"/>
                    </a:lnTo>
                    <a:lnTo>
                      <a:pt x="515566" y="1692799"/>
                    </a:lnTo>
                    <a:cubicBezTo>
                      <a:pt x="515566" y="1692799"/>
                      <a:pt x="514771" y="1694071"/>
                      <a:pt x="514771" y="1694071"/>
                    </a:cubicBezTo>
                    <a:lnTo>
                      <a:pt x="514453" y="1695183"/>
                    </a:lnTo>
                    <a:lnTo>
                      <a:pt x="515407" y="1697568"/>
                    </a:lnTo>
                    <a:lnTo>
                      <a:pt x="515725" y="1698045"/>
                    </a:lnTo>
                    <a:lnTo>
                      <a:pt x="516202" y="1698045"/>
                    </a:lnTo>
                    <a:cubicBezTo>
                      <a:pt x="516202" y="1698045"/>
                      <a:pt x="516679" y="1697568"/>
                      <a:pt x="516679" y="1697568"/>
                    </a:cubicBezTo>
                    <a:lnTo>
                      <a:pt x="517314" y="1695819"/>
                    </a:lnTo>
                    <a:lnTo>
                      <a:pt x="518110" y="1695025"/>
                    </a:lnTo>
                    <a:lnTo>
                      <a:pt x="519223" y="1694548"/>
                    </a:lnTo>
                    <a:lnTo>
                      <a:pt x="520335" y="1694548"/>
                    </a:lnTo>
                    <a:cubicBezTo>
                      <a:pt x="520335" y="1694548"/>
                      <a:pt x="523197" y="1696296"/>
                      <a:pt x="523197" y="1696296"/>
                    </a:cubicBezTo>
                    <a:lnTo>
                      <a:pt x="524309" y="1697568"/>
                    </a:lnTo>
                    <a:lnTo>
                      <a:pt x="625102" y="1697568"/>
                    </a:lnTo>
                    <a:cubicBezTo>
                      <a:pt x="625102" y="1697568"/>
                      <a:pt x="906652" y="1697568"/>
                      <a:pt x="906652" y="1697568"/>
                    </a:cubicBezTo>
                    <a:lnTo>
                      <a:pt x="918893" y="1697568"/>
                    </a:lnTo>
                    <a:cubicBezTo>
                      <a:pt x="918893" y="1697568"/>
                      <a:pt x="1200444" y="1697568"/>
                      <a:pt x="1200444" y="1697568"/>
                    </a:cubicBezTo>
                    <a:lnTo>
                      <a:pt x="1212685" y="1697568"/>
                    </a:lnTo>
                    <a:cubicBezTo>
                      <a:pt x="1212685" y="1697568"/>
                      <a:pt x="1310615" y="1697568"/>
                      <a:pt x="1310615" y="1697568"/>
                    </a:cubicBezTo>
                    <a:lnTo>
                      <a:pt x="1317451" y="1697568"/>
                    </a:lnTo>
                    <a:cubicBezTo>
                      <a:pt x="1317451" y="1697568"/>
                      <a:pt x="1317451" y="1689778"/>
                      <a:pt x="1317451" y="1689778"/>
                    </a:cubicBezTo>
                    <a:lnTo>
                      <a:pt x="1317451" y="1683578"/>
                    </a:lnTo>
                    <a:cubicBezTo>
                      <a:pt x="1317451" y="1683578"/>
                      <a:pt x="1323811" y="1684373"/>
                      <a:pt x="1323811" y="1684373"/>
                    </a:cubicBezTo>
                    <a:lnTo>
                      <a:pt x="1325719" y="1685486"/>
                    </a:lnTo>
                    <a:lnTo>
                      <a:pt x="1326354" y="1685963"/>
                    </a:lnTo>
                    <a:lnTo>
                      <a:pt x="1326354" y="1687711"/>
                    </a:lnTo>
                    <a:cubicBezTo>
                      <a:pt x="1326354" y="1687711"/>
                      <a:pt x="1326672" y="1692958"/>
                      <a:pt x="1326672" y="1692958"/>
                    </a:cubicBezTo>
                    <a:lnTo>
                      <a:pt x="1327785" y="1697250"/>
                    </a:lnTo>
                    <a:lnTo>
                      <a:pt x="1330329" y="1702337"/>
                    </a:lnTo>
                    <a:lnTo>
                      <a:pt x="1330329" y="1702337"/>
                    </a:lnTo>
                    <a:cubicBezTo>
                      <a:pt x="1330329" y="1702337"/>
                      <a:pt x="1330488" y="1704404"/>
                      <a:pt x="1330488" y="1704404"/>
                    </a:cubicBezTo>
                    <a:lnTo>
                      <a:pt x="1331282" y="1705676"/>
                    </a:lnTo>
                    <a:lnTo>
                      <a:pt x="1332873" y="1706789"/>
                    </a:lnTo>
                    <a:lnTo>
                      <a:pt x="1338755" y="1708220"/>
                    </a:lnTo>
                    <a:lnTo>
                      <a:pt x="1349088" y="1709809"/>
                    </a:lnTo>
                    <a:lnTo>
                      <a:pt x="1354970" y="1711717"/>
                    </a:lnTo>
                    <a:lnTo>
                      <a:pt x="1356401" y="1713943"/>
                    </a:lnTo>
                    <a:lnTo>
                      <a:pt x="1359104" y="1714738"/>
                    </a:lnTo>
                    <a:lnTo>
                      <a:pt x="1363237" y="1714261"/>
                    </a:lnTo>
                    <a:lnTo>
                      <a:pt x="1366099" y="1713307"/>
                    </a:lnTo>
                    <a:lnTo>
                      <a:pt x="1368484" y="1711240"/>
                    </a:lnTo>
                    <a:lnTo>
                      <a:pt x="1371981" y="1710763"/>
                    </a:lnTo>
                    <a:lnTo>
                      <a:pt x="1375001" y="1710763"/>
                    </a:lnTo>
                    <a:cubicBezTo>
                      <a:pt x="1375001" y="1710763"/>
                      <a:pt x="1378022" y="1711081"/>
                      <a:pt x="1378022" y="1711081"/>
                    </a:cubicBezTo>
                    <a:lnTo>
                      <a:pt x="1379612" y="1711399"/>
                    </a:lnTo>
                    <a:lnTo>
                      <a:pt x="1384222" y="1712989"/>
                    </a:lnTo>
                    <a:lnTo>
                      <a:pt x="1387243" y="1714261"/>
                    </a:lnTo>
                    <a:lnTo>
                      <a:pt x="1391536" y="1716646"/>
                    </a:lnTo>
                    <a:lnTo>
                      <a:pt x="1393920" y="1717758"/>
                    </a:lnTo>
                    <a:lnTo>
                      <a:pt x="1395033" y="1720302"/>
                    </a:lnTo>
                    <a:lnTo>
                      <a:pt x="1396305" y="1723641"/>
                    </a:lnTo>
                    <a:lnTo>
                      <a:pt x="1398212" y="1723641"/>
                    </a:lnTo>
                    <a:lnTo>
                      <a:pt x="1399643" y="1721733"/>
                    </a:lnTo>
                    <a:lnTo>
                      <a:pt x="1403300" y="1721415"/>
                    </a:lnTo>
                    <a:lnTo>
                      <a:pt x="1408069" y="1722687"/>
                    </a:lnTo>
                    <a:lnTo>
                      <a:pt x="1412362" y="1726502"/>
                    </a:lnTo>
                    <a:lnTo>
                      <a:pt x="1418403" y="1729841"/>
                    </a:lnTo>
                    <a:lnTo>
                      <a:pt x="1422059" y="1731590"/>
                    </a:lnTo>
                    <a:lnTo>
                      <a:pt x="1425875" y="1731590"/>
                    </a:lnTo>
                    <a:cubicBezTo>
                      <a:pt x="1425875" y="1731590"/>
                      <a:pt x="1430644" y="1729841"/>
                      <a:pt x="1430644" y="1729841"/>
                    </a:cubicBezTo>
                    <a:lnTo>
                      <a:pt x="1435731" y="1726502"/>
                    </a:lnTo>
                    <a:lnTo>
                      <a:pt x="1439387" y="1725866"/>
                    </a:lnTo>
                    <a:lnTo>
                      <a:pt x="1441613" y="1726184"/>
                    </a:lnTo>
                    <a:lnTo>
                      <a:pt x="1442885" y="1728728"/>
                    </a:lnTo>
                    <a:lnTo>
                      <a:pt x="1444475" y="1729682"/>
                    </a:lnTo>
                    <a:lnTo>
                      <a:pt x="1448449" y="1729364"/>
                    </a:lnTo>
                    <a:lnTo>
                      <a:pt x="1456716" y="1729841"/>
                    </a:lnTo>
                    <a:lnTo>
                      <a:pt x="1463234" y="1729205"/>
                    </a:lnTo>
                    <a:lnTo>
                      <a:pt x="1464665" y="1730636"/>
                    </a:lnTo>
                    <a:lnTo>
                      <a:pt x="1465937" y="1732861"/>
                    </a:lnTo>
                    <a:lnTo>
                      <a:pt x="1468640" y="1733656"/>
                    </a:lnTo>
                    <a:lnTo>
                      <a:pt x="1472296" y="1732861"/>
                    </a:lnTo>
                    <a:lnTo>
                      <a:pt x="1478020" y="1733338"/>
                    </a:lnTo>
                    <a:lnTo>
                      <a:pt x="1478814" y="1732861"/>
                    </a:lnTo>
                    <a:lnTo>
                      <a:pt x="1481676" y="1730000"/>
                    </a:lnTo>
                    <a:lnTo>
                      <a:pt x="1481994" y="1729682"/>
                    </a:lnTo>
                    <a:lnTo>
                      <a:pt x="1484697" y="1728887"/>
                    </a:lnTo>
                    <a:lnTo>
                      <a:pt x="1485491" y="1727456"/>
                    </a:lnTo>
                    <a:lnTo>
                      <a:pt x="1485969" y="1725866"/>
                    </a:lnTo>
                    <a:lnTo>
                      <a:pt x="1487240" y="1723164"/>
                    </a:lnTo>
                    <a:lnTo>
                      <a:pt x="1488194" y="1722051"/>
                    </a:lnTo>
                    <a:lnTo>
                      <a:pt x="1488194" y="1720779"/>
                    </a:lnTo>
                    <a:cubicBezTo>
                      <a:pt x="1488194" y="1720779"/>
                      <a:pt x="1488035" y="1719348"/>
                      <a:pt x="1488035" y="1719348"/>
                    </a:cubicBezTo>
                    <a:lnTo>
                      <a:pt x="1488035" y="1718076"/>
                    </a:lnTo>
                    <a:cubicBezTo>
                      <a:pt x="1488035" y="1718076"/>
                      <a:pt x="1488830" y="1716804"/>
                      <a:pt x="1488830" y="1716804"/>
                    </a:cubicBezTo>
                    <a:lnTo>
                      <a:pt x="1492168" y="1715056"/>
                    </a:lnTo>
                    <a:lnTo>
                      <a:pt x="1501071" y="1711876"/>
                    </a:lnTo>
                    <a:lnTo>
                      <a:pt x="1501389" y="1712194"/>
                    </a:lnTo>
                    <a:lnTo>
                      <a:pt x="1499800" y="1714579"/>
                    </a:lnTo>
                    <a:lnTo>
                      <a:pt x="1498050" y="1719189"/>
                    </a:lnTo>
                    <a:lnTo>
                      <a:pt x="1497415" y="1719189"/>
                    </a:lnTo>
                    <a:cubicBezTo>
                      <a:pt x="1497415" y="1719189"/>
                      <a:pt x="1496938" y="1719825"/>
                      <a:pt x="1496938" y="1719825"/>
                    </a:cubicBezTo>
                    <a:lnTo>
                      <a:pt x="1496461" y="1720779"/>
                    </a:lnTo>
                    <a:lnTo>
                      <a:pt x="1497733" y="1720779"/>
                    </a:lnTo>
                    <a:cubicBezTo>
                      <a:pt x="1497733" y="1720779"/>
                      <a:pt x="1500754" y="1719507"/>
                      <a:pt x="1500754" y="1719507"/>
                    </a:cubicBezTo>
                    <a:lnTo>
                      <a:pt x="1502184" y="1718871"/>
                    </a:lnTo>
                    <a:lnTo>
                      <a:pt x="1502502" y="1717758"/>
                    </a:lnTo>
                    <a:lnTo>
                      <a:pt x="1502979" y="1715533"/>
                    </a:lnTo>
                    <a:lnTo>
                      <a:pt x="1503615" y="1714261"/>
                    </a:lnTo>
                    <a:lnTo>
                      <a:pt x="1504410" y="1714261"/>
                    </a:lnTo>
                    <a:cubicBezTo>
                      <a:pt x="1504410" y="1714261"/>
                      <a:pt x="1504887" y="1712989"/>
                      <a:pt x="1504887" y="1712989"/>
                    </a:cubicBezTo>
                    <a:lnTo>
                      <a:pt x="1505204" y="1711081"/>
                    </a:lnTo>
                    <a:lnTo>
                      <a:pt x="1505841" y="1709969"/>
                    </a:lnTo>
                    <a:lnTo>
                      <a:pt x="1506953" y="1709650"/>
                    </a:lnTo>
                    <a:lnTo>
                      <a:pt x="1507430" y="1709015"/>
                    </a:lnTo>
                    <a:lnTo>
                      <a:pt x="1507430" y="1708061"/>
                    </a:lnTo>
                    <a:cubicBezTo>
                      <a:pt x="1507430" y="1708061"/>
                      <a:pt x="1507589" y="1705517"/>
                      <a:pt x="1507589" y="1705517"/>
                    </a:cubicBezTo>
                    <a:lnTo>
                      <a:pt x="1507589" y="1704245"/>
                    </a:lnTo>
                    <a:cubicBezTo>
                      <a:pt x="1507589" y="1704245"/>
                      <a:pt x="1508702" y="1702497"/>
                      <a:pt x="1508702" y="1702497"/>
                    </a:cubicBezTo>
                    <a:lnTo>
                      <a:pt x="1509974" y="1702020"/>
                    </a:lnTo>
                    <a:lnTo>
                      <a:pt x="1511723" y="1702020"/>
                    </a:lnTo>
                    <a:cubicBezTo>
                      <a:pt x="1511723" y="1702020"/>
                      <a:pt x="1512994" y="1702973"/>
                      <a:pt x="1512994" y="1702973"/>
                    </a:cubicBezTo>
                    <a:lnTo>
                      <a:pt x="1513631" y="1704563"/>
                    </a:lnTo>
                    <a:lnTo>
                      <a:pt x="1513631" y="1705994"/>
                    </a:lnTo>
                    <a:cubicBezTo>
                      <a:pt x="1513631" y="1705994"/>
                      <a:pt x="1513631" y="1707107"/>
                      <a:pt x="1513631" y="1707107"/>
                    </a:cubicBezTo>
                    <a:lnTo>
                      <a:pt x="1511882" y="1709015"/>
                    </a:lnTo>
                    <a:lnTo>
                      <a:pt x="1506953" y="1713784"/>
                    </a:lnTo>
                    <a:lnTo>
                      <a:pt x="1506477" y="1715056"/>
                    </a:lnTo>
                    <a:lnTo>
                      <a:pt x="1506953" y="1715692"/>
                    </a:lnTo>
                    <a:lnTo>
                      <a:pt x="1507271" y="1716646"/>
                    </a:lnTo>
                    <a:lnTo>
                      <a:pt x="1507908" y="1716646"/>
                    </a:lnTo>
                    <a:cubicBezTo>
                      <a:pt x="1507908" y="1716646"/>
                      <a:pt x="1509020" y="1715851"/>
                      <a:pt x="1509020" y="1715851"/>
                    </a:cubicBezTo>
                    <a:lnTo>
                      <a:pt x="1509497" y="1715056"/>
                    </a:lnTo>
                    <a:lnTo>
                      <a:pt x="1509497" y="1714420"/>
                    </a:lnTo>
                    <a:cubicBezTo>
                      <a:pt x="1509497" y="1714420"/>
                      <a:pt x="1509815" y="1713466"/>
                      <a:pt x="1509815" y="1713466"/>
                    </a:cubicBezTo>
                    <a:lnTo>
                      <a:pt x="1510769" y="1712353"/>
                    </a:lnTo>
                    <a:lnTo>
                      <a:pt x="1511564" y="1712035"/>
                    </a:lnTo>
                    <a:lnTo>
                      <a:pt x="1512040" y="1712512"/>
                    </a:lnTo>
                    <a:lnTo>
                      <a:pt x="1512994" y="1712512"/>
                    </a:lnTo>
                    <a:cubicBezTo>
                      <a:pt x="1512994" y="1712512"/>
                      <a:pt x="1514266" y="1711558"/>
                      <a:pt x="1514266" y="1711558"/>
                    </a:cubicBezTo>
                    <a:lnTo>
                      <a:pt x="1516492" y="1711081"/>
                    </a:lnTo>
                    <a:lnTo>
                      <a:pt x="1516969" y="1711081"/>
                    </a:lnTo>
                    <a:cubicBezTo>
                      <a:pt x="1516969" y="1711081"/>
                      <a:pt x="1519672" y="1707902"/>
                      <a:pt x="1519672" y="1707902"/>
                    </a:cubicBezTo>
                    <a:lnTo>
                      <a:pt x="1520467" y="1705994"/>
                    </a:lnTo>
                    <a:lnTo>
                      <a:pt x="1520467" y="1704404"/>
                    </a:lnTo>
                    <a:cubicBezTo>
                      <a:pt x="1520467" y="1704404"/>
                      <a:pt x="1519354" y="1702815"/>
                      <a:pt x="1519354" y="1702815"/>
                    </a:cubicBezTo>
                    <a:lnTo>
                      <a:pt x="1517128" y="1701066"/>
                    </a:lnTo>
                    <a:lnTo>
                      <a:pt x="1516492" y="1699158"/>
                    </a:lnTo>
                    <a:lnTo>
                      <a:pt x="1516492" y="1698204"/>
                    </a:lnTo>
                    <a:cubicBezTo>
                      <a:pt x="1516492" y="1698204"/>
                      <a:pt x="1516015" y="1697091"/>
                      <a:pt x="1516015" y="1697091"/>
                    </a:cubicBezTo>
                    <a:lnTo>
                      <a:pt x="1516492" y="1696614"/>
                    </a:lnTo>
                    <a:lnTo>
                      <a:pt x="1517922" y="1696932"/>
                    </a:lnTo>
                    <a:lnTo>
                      <a:pt x="1519035" y="1696932"/>
                    </a:lnTo>
                    <a:cubicBezTo>
                      <a:pt x="1519035" y="1696932"/>
                      <a:pt x="1519989" y="1696137"/>
                      <a:pt x="1519989" y="1696137"/>
                    </a:cubicBezTo>
                    <a:lnTo>
                      <a:pt x="1521739" y="1696137"/>
                    </a:lnTo>
                    <a:cubicBezTo>
                      <a:pt x="1521739" y="1696137"/>
                      <a:pt x="1523169" y="1696137"/>
                      <a:pt x="1523169" y="1696137"/>
                    </a:cubicBezTo>
                    <a:lnTo>
                      <a:pt x="1524759" y="1697568"/>
                    </a:lnTo>
                    <a:lnTo>
                      <a:pt x="1530642" y="1698999"/>
                    </a:lnTo>
                    <a:lnTo>
                      <a:pt x="1532866" y="1699794"/>
                    </a:lnTo>
                    <a:lnTo>
                      <a:pt x="1535570" y="1700589"/>
                    </a:lnTo>
                    <a:lnTo>
                      <a:pt x="1536205" y="1700907"/>
                    </a:lnTo>
                    <a:lnTo>
                      <a:pt x="1536683" y="1701702"/>
                    </a:lnTo>
                    <a:lnTo>
                      <a:pt x="1537637" y="1702020"/>
                    </a:lnTo>
                    <a:lnTo>
                      <a:pt x="1539226" y="1702020"/>
                    </a:lnTo>
                    <a:cubicBezTo>
                      <a:pt x="1539226" y="1702020"/>
                      <a:pt x="1540815" y="1702020"/>
                      <a:pt x="1540815" y="1702020"/>
                    </a:cubicBezTo>
                    <a:lnTo>
                      <a:pt x="1543519" y="1703291"/>
                    </a:lnTo>
                    <a:lnTo>
                      <a:pt x="1546062" y="1704086"/>
                    </a:lnTo>
                    <a:lnTo>
                      <a:pt x="1550036" y="1704086"/>
                    </a:lnTo>
                    <a:cubicBezTo>
                      <a:pt x="1550036" y="1704086"/>
                      <a:pt x="1552262" y="1703609"/>
                      <a:pt x="1552262" y="1703609"/>
                    </a:cubicBezTo>
                    <a:lnTo>
                      <a:pt x="1555759" y="1704245"/>
                    </a:lnTo>
                    <a:lnTo>
                      <a:pt x="1557667" y="1704245"/>
                    </a:lnTo>
                    <a:cubicBezTo>
                      <a:pt x="1557667" y="1704245"/>
                      <a:pt x="1559576" y="1703132"/>
                      <a:pt x="1559576" y="1703132"/>
                    </a:cubicBezTo>
                    <a:lnTo>
                      <a:pt x="1561324" y="1702815"/>
                    </a:lnTo>
                    <a:lnTo>
                      <a:pt x="1562754" y="1703291"/>
                    </a:lnTo>
                    <a:lnTo>
                      <a:pt x="1563391" y="1703927"/>
                    </a:lnTo>
                    <a:lnTo>
                      <a:pt x="1564504" y="1704881"/>
                    </a:lnTo>
                    <a:lnTo>
                      <a:pt x="1568001" y="1704404"/>
                    </a:lnTo>
                    <a:lnTo>
                      <a:pt x="1568796" y="1704722"/>
                    </a:lnTo>
                    <a:lnTo>
                      <a:pt x="1569909" y="1705676"/>
                    </a:lnTo>
                    <a:lnTo>
                      <a:pt x="1569909" y="1706312"/>
                    </a:lnTo>
                    <a:cubicBezTo>
                      <a:pt x="1569909" y="1706312"/>
                      <a:pt x="1570703" y="1707266"/>
                      <a:pt x="1570703" y="1707266"/>
                    </a:cubicBezTo>
                    <a:lnTo>
                      <a:pt x="1571975" y="1709174"/>
                    </a:lnTo>
                    <a:lnTo>
                      <a:pt x="1572294" y="1709809"/>
                    </a:lnTo>
                    <a:lnTo>
                      <a:pt x="1573248" y="1710604"/>
                    </a:lnTo>
                    <a:lnTo>
                      <a:pt x="1574042" y="1712353"/>
                    </a:lnTo>
                    <a:lnTo>
                      <a:pt x="1574678" y="1715215"/>
                    </a:lnTo>
                    <a:lnTo>
                      <a:pt x="1575314" y="1716964"/>
                    </a:lnTo>
                    <a:lnTo>
                      <a:pt x="1575950" y="1717599"/>
                    </a:lnTo>
                    <a:lnTo>
                      <a:pt x="1576268" y="1718394"/>
                    </a:lnTo>
                    <a:lnTo>
                      <a:pt x="1576904" y="1721415"/>
                    </a:lnTo>
                    <a:lnTo>
                      <a:pt x="1578493" y="1724912"/>
                    </a:lnTo>
                    <a:lnTo>
                      <a:pt x="1580878" y="1728251"/>
                    </a:lnTo>
                    <a:lnTo>
                      <a:pt x="1584058" y="1731590"/>
                    </a:lnTo>
                    <a:lnTo>
                      <a:pt x="1588032" y="1733815"/>
                    </a:lnTo>
                    <a:lnTo>
                      <a:pt x="1592642" y="1734928"/>
                    </a:lnTo>
                    <a:lnTo>
                      <a:pt x="1596776" y="1735246"/>
                    </a:lnTo>
                    <a:lnTo>
                      <a:pt x="1600432" y="1734610"/>
                    </a:lnTo>
                    <a:lnTo>
                      <a:pt x="1605202" y="1734292"/>
                    </a:lnTo>
                    <a:lnTo>
                      <a:pt x="1611244" y="1734292"/>
                    </a:lnTo>
                    <a:cubicBezTo>
                      <a:pt x="1611244" y="1734292"/>
                      <a:pt x="1614422" y="1734610"/>
                      <a:pt x="1614422" y="1734610"/>
                    </a:cubicBezTo>
                    <a:lnTo>
                      <a:pt x="1614422" y="1735405"/>
                    </a:lnTo>
                    <a:cubicBezTo>
                      <a:pt x="1614422" y="1735405"/>
                      <a:pt x="1614105" y="1736518"/>
                      <a:pt x="1614105" y="1736518"/>
                    </a:cubicBezTo>
                    <a:lnTo>
                      <a:pt x="1612674" y="1737949"/>
                    </a:lnTo>
                    <a:lnTo>
                      <a:pt x="1612674" y="1738902"/>
                    </a:lnTo>
                    <a:cubicBezTo>
                      <a:pt x="1612674" y="1738902"/>
                      <a:pt x="1612515" y="1740174"/>
                      <a:pt x="1612515" y="1740174"/>
                    </a:cubicBezTo>
                    <a:lnTo>
                      <a:pt x="1611402" y="1741923"/>
                    </a:lnTo>
                    <a:lnTo>
                      <a:pt x="1610766" y="1742877"/>
                    </a:lnTo>
                    <a:lnTo>
                      <a:pt x="1610766" y="1743513"/>
                    </a:lnTo>
                    <a:cubicBezTo>
                      <a:pt x="1610766" y="1743513"/>
                      <a:pt x="1610766" y="1744467"/>
                      <a:pt x="1610766" y="1744467"/>
                    </a:cubicBezTo>
                    <a:lnTo>
                      <a:pt x="1609971" y="1745739"/>
                    </a:lnTo>
                    <a:lnTo>
                      <a:pt x="1610448" y="1747328"/>
                    </a:lnTo>
                    <a:lnTo>
                      <a:pt x="1612197" y="1749395"/>
                    </a:lnTo>
                    <a:lnTo>
                      <a:pt x="1614422" y="1750985"/>
                    </a:lnTo>
                    <a:lnTo>
                      <a:pt x="1616966" y="1752256"/>
                    </a:lnTo>
                    <a:lnTo>
                      <a:pt x="1618556" y="1753528"/>
                    </a:lnTo>
                    <a:lnTo>
                      <a:pt x="1619192" y="1754800"/>
                    </a:lnTo>
                    <a:lnTo>
                      <a:pt x="1619828" y="1755595"/>
                    </a:lnTo>
                    <a:lnTo>
                      <a:pt x="1620623" y="1755595"/>
                    </a:lnTo>
                    <a:cubicBezTo>
                      <a:pt x="1620623" y="1755595"/>
                      <a:pt x="1621258" y="1756390"/>
                      <a:pt x="1621258" y="1756390"/>
                    </a:cubicBezTo>
                    <a:lnTo>
                      <a:pt x="1621895" y="1757503"/>
                    </a:lnTo>
                    <a:lnTo>
                      <a:pt x="1621258" y="1759411"/>
                    </a:lnTo>
                    <a:lnTo>
                      <a:pt x="1619192" y="1762113"/>
                    </a:lnTo>
                    <a:lnTo>
                      <a:pt x="1618238" y="1763862"/>
                    </a:lnTo>
                    <a:lnTo>
                      <a:pt x="1618238" y="1764657"/>
                    </a:lnTo>
                    <a:cubicBezTo>
                      <a:pt x="1618238" y="1764657"/>
                      <a:pt x="1616807" y="1767677"/>
                      <a:pt x="1616807" y="1767677"/>
                    </a:cubicBezTo>
                    <a:lnTo>
                      <a:pt x="1616807" y="1768790"/>
                    </a:lnTo>
                    <a:cubicBezTo>
                      <a:pt x="1616807" y="1768790"/>
                      <a:pt x="1617443" y="1769585"/>
                      <a:pt x="1617443" y="1769585"/>
                    </a:cubicBezTo>
                    <a:lnTo>
                      <a:pt x="1620146" y="1770698"/>
                    </a:lnTo>
                    <a:lnTo>
                      <a:pt x="1621100" y="1771652"/>
                    </a:lnTo>
                    <a:lnTo>
                      <a:pt x="1621736" y="1771652"/>
                    </a:lnTo>
                    <a:cubicBezTo>
                      <a:pt x="1621736" y="1771652"/>
                      <a:pt x="1622212" y="1771175"/>
                      <a:pt x="1622212" y="1771175"/>
                    </a:cubicBezTo>
                    <a:lnTo>
                      <a:pt x="1623325" y="1770857"/>
                    </a:lnTo>
                    <a:lnTo>
                      <a:pt x="1624915" y="1770857"/>
                    </a:lnTo>
                    <a:cubicBezTo>
                      <a:pt x="1624915" y="1770857"/>
                      <a:pt x="1626505" y="1771334"/>
                      <a:pt x="1626505" y="1771334"/>
                    </a:cubicBezTo>
                    <a:lnTo>
                      <a:pt x="1627936" y="1772288"/>
                    </a:lnTo>
                    <a:lnTo>
                      <a:pt x="1628412" y="1773242"/>
                    </a:lnTo>
                    <a:lnTo>
                      <a:pt x="1627936" y="1774196"/>
                    </a:lnTo>
                    <a:lnTo>
                      <a:pt x="1627141" y="1774514"/>
                    </a:lnTo>
                    <a:lnTo>
                      <a:pt x="1624915" y="1774514"/>
                    </a:lnTo>
                    <a:cubicBezTo>
                      <a:pt x="1624915" y="1774514"/>
                      <a:pt x="1623643" y="1774832"/>
                      <a:pt x="1623643" y="1774832"/>
                    </a:cubicBezTo>
                    <a:lnTo>
                      <a:pt x="1622849" y="1775785"/>
                    </a:lnTo>
                    <a:lnTo>
                      <a:pt x="1622849" y="1778488"/>
                    </a:lnTo>
                    <a:cubicBezTo>
                      <a:pt x="1622849" y="1778488"/>
                      <a:pt x="1623167" y="1779601"/>
                      <a:pt x="1623167" y="1779601"/>
                    </a:cubicBezTo>
                    <a:lnTo>
                      <a:pt x="1623484" y="1779601"/>
                    </a:lnTo>
                    <a:cubicBezTo>
                      <a:pt x="1623484" y="1779601"/>
                      <a:pt x="1623962" y="1779124"/>
                      <a:pt x="1623962" y="1779124"/>
                    </a:cubicBezTo>
                    <a:lnTo>
                      <a:pt x="1624597" y="1778011"/>
                    </a:lnTo>
                    <a:lnTo>
                      <a:pt x="1625233" y="1778011"/>
                    </a:lnTo>
                    <a:cubicBezTo>
                      <a:pt x="1625233" y="1778011"/>
                      <a:pt x="1626028" y="1778806"/>
                      <a:pt x="1626028" y="1778806"/>
                    </a:cubicBezTo>
                    <a:lnTo>
                      <a:pt x="1625233" y="1780555"/>
                    </a:lnTo>
                    <a:lnTo>
                      <a:pt x="1622849" y="1783257"/>
                    </a:lnTo>
                    <a:lnTo>
                      <a:pt x="1622212" y="1784052"/>
                    </a:lnTo>
                    <a:lnTo>
                      <a:pt x="1622212" y="1785324"/>
                    </a:lnTo>
                    <a:cubicBezTo>
                      <a:pt x="1622212" y="1785324"/>
                      <a:pt x="1624121" y="1787550"/>
                      <a:pt x="1624121" y="1787550"/>
                    </a:cubicBezTo>
                    <a:lnTo>
                      <a:pt x="1624915" y="1787550"/>
                    </a:lnTo>
                    <a:cubicBezTo>
                      <a:pt x="1624915" y="1787550"/>
                      <a:pt x="1625392" y="1786755"/>
                      <a:pt x="1625392" y="1786755"/>
                    </a:cubicBezTo>
                    <a:lnTo>
                      <a:pt x="1626187" y="1786119"/>
                    </a:lnTo>
                    <a:lnTo>
                      <a:pt x="1628731" y="1785801"/>
                    </a:lnTo>
                    <a:lnTo>
                      <a:pt x="1631910" y="1784847"/>
                    </a:lnTo>
                    <a:lnTo>
                      <a:pt x="1633977" y="1784847"/>
                    </a:lnTo>
                    <a:cubicBezTo>
                      <a:pt x="1633977" y="1784847"/>
                      <a:pt x="1635408" y="1785483"/>
                      <a:pt x="1635408" y="1785483"/>
                    </a:cubicBezTo>
                    <a:lnTo>
                      <a:pt x="1636361" y="1786596"/>
                    </a:lnTo>
                    <a:lnTo>
                      <a:pt x="1636361" y="1787868"/>
                    </a:lnTo>
                    <a:cubicBezTo>
                      <a:pt x="1636361" y="1787868"/>
                      <a:pt x="1635885" y="1789458"/>
                      <a:pt x="1635885" y="1789458"/>
                    </a:cubicBezTo>
                    <a:lnTo>
                      <a:pt x="1635885" y="1790729"/>
                    </a:lnTo>
                    <a:cubicBezTo>
                      <a:pt x="1635885" y="1790729"/>
                      <a:pt x="1636361" y="1791842"/>
                      <a:pt x="1636361" y="1791842"/>
                    </a:cubicBezTo>
                    <a:lnTo>
                      <a:pt x="1638110" y="1792478"/>
                    </a:lnTo>
                    <a:lnTo>
                      <a:pt x="1640972" y="1792478"/>
                    </a:lnTo>
                    <a:cubicBezTo>
                      <a:pt x="1640972" y="1792478"/>
                      <a:pt x="1642403" y="1792796"/>
                      <a:pt x="1642403" y="1792796"/>
                    </a:cubicBezTo>
                    <a:lnTo>
                      <a:pt x="1642880" y="1793750"/>
                    </a:lnTo>
                    <a:lnTo>
                      <a:pt x="1643516" y="1793750"/>
                    </a:lnTo>
                    <a:cubicBezTo>
                      <a:pt x="1643516" y="1793750"/>
                      <a:pt x="1648762" y="1794386"/>
                      <a:pt x="1648762" y="1794386"/>
                    </a:cubicBezTo>
                    <a:lnTo>
                      <a:pt x="1650670" y="1794863"/>
                    </a:lnTo>
                    <a:lnTo>
                      <a:pt x="1651305" y="1795499"/>
                    </a:lnTo>
                    <a:lnTo>
                      <a:pt x="1654485" y="1796293"/>
                    </a:lnTo>
                    <a:lnTo>
                      <a:pt x="1666886" y="1798360"/>
                    </a:lnTo>
                    <a:lnTo>
                      <a:pt x="1670701" y="1798042"/>
                    </a:lnTo>
                    <a:lnTo>
                      <a:pt x="1675789" y="1797406"/>
                    </a:lnTo>
                    <a:lnTo>
                      <a:pt x="1677378" y="1798519"/>
                    </a:lnTo>
                    <a:lnTo>
                      <a:pt x="1678173" y="1798519"/>
                    </a:lnTo>
                    <a:cubicBezTo>
                      <a:pt x="1678173" y="1798519"/>
                      <a:pt x="1679286" y="1798519"/>
                      <a:pt x="1679286" y="1798519"/>
                    </a:cubicBezTo>
                    <a:lnTo>
                      <a:pt x="1686440" y="1797883"/>
                    </a:lnTo>
                    <a:lnTo>
                      <a:pt x="1687394" y="1798996"/>
                    </a:lnTo>
                    <a:lnTo>
                      <a:pt x="1690891" y="1800109"/>
                    </a:lnTo>
                    <a:lnTo>
                      <a:pt x="1693117" y="1800109"/>
                    </a:lnTo>
                    <a:cubicBezTo>
                      <a:pt x="1693117" y="1800109"/>
                      <a:pt x="1696137" y="1800268"/>
                      <a:pt x="1696137" y="1800268"/>
                    </a:cubicBezTo>
                    <a:lnTo>
                      <a:pt x="1701701" y="1800745"/>
                    </a:lnTo>
                    <a:lnTo>
                      <a:pt x="1703132" y="1801063"/>
                    </a:lnTo>
                    <a:lnTo>
                      <a:pt x="1703132" y="1802176"/>
                    </a:lnTo>
                    <a:cubicBezTo>
                      <a:pt x="1703132" y="1802176"/>
                      <a:pt x="1703132" y="1802653"/>
                      <a:pt x="1703132" y="1802653"/>
                    </a:cubicBezTo>
                    <a:lnTo>
                      <a:pt x="1703610" y="1802653"/>
                    </a:lnTo>
                    <a:cubicBezTo>
                      <a:pt x="1703610" y="1802653"/>
                      <a:pt x="1704245" y="1802176"/>
                      <a:pt x="1704245" y="1802176"/>
                    </a:cubicBezTo>
                    <a:lnTo>
                      <a:pt x="1705358" y="1802176"/>
                    </a:lnTo>
                    <a:cubicBezTo>
                      <a:pt x="1705358" y="1802176"/>
                      <a:pt x="1706153" y="1801540"/>
                      <a:pt x="1706153" y="1801540"/>
                    </a:cubicBezTo>
                    <a:lnTo>
                      <a:pt x="1706630" y="1800745"/>
                    </a:lnTo>
                    <a:lnTo>
                      <a:pt x="1707584" y="1800745"/>
                    </a:lnTo>
                    <a:cubicBezTo>
                      <a:pt x="1707584" y="1800745"/>
                      <a:pt x="1709650" y="1801699"/>
                      <a:pt x="1709650" y="1801699"/>
                    </a:cubicBezTo>
                    <a:lnTo>
                      <a:pt x="1709650" y="1802335"/>
                    </a:lnTo>
                    <a:cubicBezTo>
                      <a:pt x="1709650" y="1802335"/>
                      <a:pt x="1706948" y="1803607"/>
                      <a:pt x="1706948" y="1803607"/>
                    </a:cubicBezTo>
                    <a:lnTo>
                      <a:pt x="1707266" y="1804084"/>
                    </a:lnTo>
                    <a:lnTo>
                      <a:pt x="1707266" y="1804402"/>
                    </a:lnTo>
                    <a:cubicBezTo>
                      <a:pt x="1707266" y="1804402"/>
                      <a:pt x="1708220" y="1804560"/>
                      <a:pt x="1708220" y="1804560"/>
                    </a:cubicBezTo>
                    <a:lnTo>
                      <a:pt x="1708220" y="1805037"/>
                    </a:lnTo>
                    <a:cubicBezTo>
                      <a:pt x="1708220" y="1805037"/>
                      <a:pt x="1707425" y="1805673"/>
                      <a:pt x="1707425" y="1805673"/>
                    </a:cubicBezTo>
                    <a:lnTo>
                      <a:pt x="1708220" y="1806150"/>
                    </a:lnTo>
                    <a:lnTo>
                      <a:pt x="1710922" y="1805196"/>
                    </a:lnTo>
                    <a:lnTo>
                      <a:pt x="1712512" y="1805196"/>
                    </a:lnTo>
                    <a:cubicBezTo>
                      <a:pt x="1712512" y="1805196"/>
                      <a:pt x="1716645" y="1805832"/>
                      <a:pt x="1716645" y="1805832"/>
                    </a:cubicBezTo>
                    <a:lnTo>
                      <a:pt x="1718554" y="1805832"/>
                    </a:lnTo>
                    <a:lnTo>
                      <a:pt x="1719666" y="1805196"/>
                    </a:lnTo>
                    <a:lnTo>
                      <a:pt x="1719666" y="1804719"/>
                    </a:lnTo>
                    <a:cubicBezTo>
                      <a:pt x="1719666" y="1804719"/>
                      <a:pt x="1720302" y="1804402"/>
                      <a:pt x="1720302" y="1804402"/>
                    </a:cubicBezTo>
                    <a:lnTo>
                      <a:pt x="1720620" y="1804402"/>
                    </a:lnTo>
                    <a:cubicBezTo>
                      <a:pt x="1720620" y="1804402"/>
                      <a:pt x="1720620" y="1805196"/>
                      <a:pt x="1720620" y="1805196"/>
                    </a:cubicBezTo>
                    <a:lnTo>
                      <a:pt x="1720620" y="1806468"/>
                    </a:lnTo>
                    <a:cubicBezTo>
                      <a:pt x="1720620" y="1806468"/>
                      <a:pt x="1722369" y="1806945"/>
                      <a:pt x="1722369" y="1806945"/>
                    </a:cubicBezTo>
                    <a:lnTo>
                      <a:pt x="1726025" y="1806627"/>
                    </a:lnTo>
                    <a:lnTo>
                      <a:pt x="1728251" y="1806627"/>
                    </a:lnTo>
                    <a:cubicBezTo>
                      <a:pt x="1728251" y="1806627"/>
                      <a:pt x="1730318" y="1806627"/>
                      <a:pt x="1730318" y="1806627"/>
                    </a:cubicBezTo>
                    <a:lnTo>
                      <a:pt x="1730635" y="1806945"/>
                    </a:lnTo>
                    <a:lnTo>
                      <a:pt x="1731113" y="1807740"/>
                    </a:lnTo>
                    <a:lnTo>
                      <a:pt x="1732702" y="1809171"/>
                    </a:lnTo>
                    <a:lnTo>
                      <a:pt x="1733179" y="1809807"/>
                    </a:lnTo>
                    <a:lnTo>
                      <a:pt x="1733656" y="1811396"/>
                    </a:lnTo>
                    <a:lnTo>
                      <a:pt x="1734769" y="1812350"/>
                    </a:lnTo>
                    <a:lnTo>
                      <a:pt x="1735087" y="1813145"/>
                    </a:lnTo>
                    <a:lnTo>
                      <a:pt x="1735087" y="1813781"/>
                    </a:lnTo>
                    <a:cubicBezTo>
                      <a:pt x="1735087" y="1813781"/>
                      <a:pt x="1735564" y="1814576"/>
                      <a:pt x="1735564" y="1814576"/>
                    </a:cubicBezTo>
                    <a:lnTo>
                      <a:pt x="1736676" y="1816166"/>
                    </a:lnTo>
                    <a:lnTo>
                      <a:pt x="1738108" y="1817279"/>
                    </a:lnTo>
                    <a:lnTo>
                      <a:pt x="1738902" y="1818233"/>
                    </a:lnTo>
                    <a:lnTo>
                      <a:pt x="1739221" y="1819345"/>
                    </a:lnTo>
                    <a:lnTo>
                      <a:pt x="1740015" y="1819822"/>
                    </a:lnTo>
                    <a:lnTo>
                      <a:pt x="1741128" y="1819504"/>
                    </a:lnTo>
                    <a:lnTo>
                      <a:pt x="1741605" y="1819027"/>
                    </a:lnTo>
                    <a:lnTo>
                      <a:pt x="1741605" y="1818074"/>
                    </a:lnTo>
                    <a:cubicBezTo>
                      <a:pt x="1741605" y="1818074"/>
                      <a:pt x="1741923" y="1818233"/>
                      <a:pt x="1741923" y="1818233"/>
                    </a:cubicBezTo>
                    <a:lnTo>
                      <a:pt x="1742718" y="1819822"/>
                    </a:lnTo>
                    <a:lnTo>
                      <a:pt x="1742718" y="1822366"/>
                    </a:lnTo>
                    <a:cubicBezTo>
                      <a:pt x="1742718" y="1822366"/>
                      <a:pt x="1742718" y="1823797"/>
                      <a:pt x="1742718" y="1823797"/>
                    </a:cubicBezTo>
                    <a:lnTo>
                      <a:pt x="1743672" y="1825863"/>
                    </a:lnTo>
                    <a:lnTo>
                      <a:pt x="1745103" y="1826499"/>
                    </a:lnTo>
                    <a:lnTo>
                      <a:pt x="1746057" y="1827294"/>
                    </a:lnTo>
                    <a:lnTo>
                      <a:pt x="1748759" y="1827930"/>
                    </a:lnTo>
                    <a:lnTo>
                      <a:pt x="1749077" y="1827930"/>
                    </a:lnTo>
                    <a:cubicBezTo>
                      <a:pt x="1749077" y="1827930"/>
                      <a:pt x="1748600" y="1826340"/>
                      <a:pt x="1748600" y="1826340"/>
                    </a:cubicBezTo>
                    <a:lnTo>
                      <a:pt x="1748918" y="1826023"/>
                    </a:lnTo>
                    <a:lnTo>
                      <a:pt x="1749872" y="1826023"/>
                    </a:lnTo>
                    <a:cubicBezTo>
                      <a:pt x="1749872" y="1826023"/>
                      <a:pt x="1751461" y="1826023"/>
                      <a:pt x="1751461" y="1826023"/>
                    </a:cubicBezTo>
                    <a:lnTo>
                      <a:pt x="1752415" y="1826658"/>
                    </a:lnTo>
                    <a:lnTo>
                      <a:pt x="1752893" y="1827771"/>
                    </a:lnTo>
                    <a:lnTo>
                      <a:pt x="1752574" y="1829202"/>
                    </a:lnTo>
                    <a:lnTo>
                      <a:pt x="1750826" y="1830633"/>
                    </a:lnTo>
                    <a:lnTo>
                      <a:pt x="1750507" y="1831905"/>
                    </a:lnTo>
                    <a:lnTo>
                      <a:pt x="1750826" y="1832700"/>
                    </a:lnTo>
                    <a:lnTo>
                      <a:pt x="1751303" y="1832700"/>
                    </a:lnTo>
                    <a:cubicBezTo>
                      <a:pt x="1751303" y="1832700"/>
                      <a:pt x="1751780" y="1832382"/>
                      <a:pt x="1751780" y="1832382"/>
                    </a:cubicBezTo>
                    <a:lnTo>
                      <a:pt x="1752574" y="1832700"/>
                    </a:lnTo>
                    <a:lnTo>
                      <a:pt x="1753528" y="1833653"/>
                    </a:lnTo>
                    <a:lnTo>
                      <a:pt x="1753846" y="1834448"/>
                    </a:lnTo>
                    <a:lnTo>
                      <a:pt x="1753369" y="1835084"/>
                    </a:lnTo>
                    <a:lnTo>
                      <a:pt x="1751620" y="1835402"/>
                    </a:lnTo>
                    <a:lnTo>
                      <a:pt x="1751620" y="1836038"/>
                    </a:lnTo>
                    <a:cubicBezTo>
                      <a:pt x="1751620" y="1836038"/>
                      <a:pt x="1753369" y="1837310"/>
                      <a:pt x="1753369" y="1837310"/>
                    </a:cubicBezTo>
                    <a:lnTo>
                      <a:pt x="1754800" y="1839059"/>
                    </a:lnTo>
                    <a:lnTo>
                      <a:pt x="1755595" y="1839059"/>
                    </a:lnTo>
                    <a:cubicBezTo>
                      <a:pt x="1755595" y="1839059"/>
                      <a:pt x="1756072" y="1839854"/>
                      <a:pt x="1756072" y="1839854"/>
                    </a:cubicBezTo>
                    <a:lnTo>
                      <a:pt x="1756072" y="1840807"/>
                    </a:lnTo>
                    <a:cubicBezTo>
                      <a:pt x="1756072" y="1840807"/>
                      <a:pt x="1756867" y="1841443"/>
                      <a:pt x="1756867" y="1841443"/>
                    </a:cubicBezTo>
                    <a:lnTo>
                      <a:pt x="1758934" y="1842079"/>
                    </a:lnTo>
                    <a:lnTo>
                      <a:pt x="1759728" y="1843828"/>
                    </a:lnTo>
                    <a:lnTo>
                      <a:pt x="1760206" y="1844941"/>
                    </a:lnTo>
                    <a:lnTo>
                      <a:pt x="1760523" y="1846213"/>
                    </a:lnTo>
                    <a:lnTo>
                      <a:pt x="1761160" y="1846213"/>
                    </a:lnTo>
                    <a:cubicBezTo>
                      <a:pt x="1761160" y="1846213"/>
                      <a:pt x="1761636" y="1845736"/>
                      <a:pt x="1761636" y="1845736"/>
                    </a:cubicBezTo>
                    <a:lnTo>
                      <a:pt x="1761636" y="1844623"/>
                    </a:lnTo>
                    <a:cubicBezTo>
                      <a:pt x="1761636" y="1844623"/>
                      <a:pt x="1762749" y="1844146"/>
                      <a:pt x="1762749" y="1844146"/>
                    </a:cubicBezTo>
                    <a:lnTo>
                      <a:pt x="1762749" y="1844782"/>
                    </a:lnTo>
                    <a:cubicBezTo>
                      <a:pt x="1762749" y="1844782"/>
                      <a:pt x="1762273" y="1846054"/>
                      <a:pt x="1762273" y="1846054"/>
                    </a:cubicBezTo>
                    <a:lnTo>
                      <a:pt x="1762273" y="1847166"/>
                    </a:lnTo>
                    <a:cubicBezTo>
                      <a:pt x="1762273" y="1847166"/>
                      <a:pt x="1763227" y="1847961"/>
                      <a:pt x="1763227" y="1847961"/>
                    </a:cubicBezTo>
                    <a:lnTo>
                      <a:pt x="1762114" y="1848279"/>
                    </a:lnTo>
                    <a:lnTo>
                      <a:pt x="1758934" y="1847961"/>
                    </a:lnTo>
                    <a:lnTo>
                      <a:pt x="1757503" y="1846849"/>
                    </a:lnTo>
                    <a:lnTo>
                      <a:pt x="1757026" y="1846531"/>
                    </a:lnTo>
                    <a:lnTo>
                      <a:pt x="1756072" y="1846531"/>
                    </a:lnTo>
                    <a:cubicBezTo>
                      <a:pt x="1756072" y="1846531"/>
                      <a:pt x="1755754" y="1846054"/>
                      <a:pt x="1755754" y="1846054"/>
                    </a:cubicBezTo>
                    <a:lnTo>
                      <a:pt x="1756231" y="1844941"/>
                    </a:lnTo>
                    <a:lnTo>
                      <a:pt x="1755913" y="1844623"/>
                    </a:lnTo>
                    <a:lnTo>
                      <a:pt x="1754006" y="1844941"/>
                    </a:lnTo>
                    <a:lnTo>
                      <a:pt x="1752098" y="1845736"/>
                    </a:lnTo>
                    <a:lnTo>
                      <a:pt x="1750826" y="1846690"/>
                    </a:lnTo>
                    <a:lnTo>
                      <a:pt x="1750826" y="1847802"/>
                    </a:lnTo>
                    <a:cubicBezTo>
                      <a:pt x="1750826" y="1847802"/>
                      <a:pt x="1751620" y="1848915"/>
                      <a:pt x="1751620" y="1848915"/>
                    </a:cubicBezTo>
                    <a:lnTo>
                      <a:pt x="1753211" y="1850028"/>
                    </a:lnTo>
                    <a:lnTo>
                      <a:pt x="1753846" y="1852095"/>
                    </a:lnTo>
                    <a:lnTo>
                      <a:pt x="1753528" y="1854956"/>
                    </a:lnTo>
                    <a:lnTo>
                      <a:pt x="1752733" y="1856864"/>
                    </a:lnTo>
                    <a:lnTo>
                      <a:pt x="1751303" y="1857818"/>
                    </a:lnTo>
                    <a:lnTo>
                      <a:pt x="1747329" y="1857182"/>
                    </a:lnTo>
                    <a:lnTo>
                      <a:pt x="1740651" y="1854798"/>
                    </a:lnTo>
                    <a:lnTo>
                      <a:pt x="1736836" y="1852731"/>
                    </a:lnTo>
                    <a:lnTo>
                      <a:pt x="1735246" y="1849869"/>
                    </a:lnTo>
                    <a:lnTo>
                      <a:pt x="1734610" y="1849869"/>
                    </a:lnTo>
                    <a:cubicBezTo>
                      <a:pt x="1734610" y="1849869"/>
                      <a:pt x="1731113" y="1850664"/>
                      <a:pt x="1731113" y="1850664"/>
                    </a:cubicBezTo>
                    <a:lnTo>
                      <a:pt x="1729205" y="1851936"/>
                    </a:lnTo>
                    <a:lnTo>
                      <a:pt x="1727615" y="1853685"/>
                    </a:lnTo>
                    <a:lnTo>
                      <a:pt x="1727138" y="1853208"/>
                    </a:lnTo>
                    <a:lnTo>
                      <a:pt x="1727774" y="1850346"/>
                    </a:lnTo>
                    <a:lnTo>
                      <a:pt x="1728092" y="1848597"/>
                    </a:lnTo>
                    <a:lnTo>
                      <a:pt x="1728092" y="1847961"/>
                    </a:lnTo>
                    <a:cubicBezTo>
                      <a:pt x="1728092" y="1847961"/>
                      <a:pt x="1727297" y="1847326"/>
                      <a:pt x="1727297" y="1847326"/>
                    </a:cubicBezTo>
                    <a:lnTo>
                      <a:pt x="1726025" y="1846849"/>
                    </a:lnTo>
                    <a:lnTo>
                      <a:pt x="1724277" y="1847166"/>
                    </a:lnTo>
                    <a:lnTo>
                      <a:pt x="1721732" y="1848438"/>
                    </a:lnTo>
                    <a:lnTo>
                      <a:pt x="1721097" y="1848438"/>
                    </a:lnTo>
                    <a:cubicBezTo>
                      <a:pt x="1721097" y="1848438"/>
                      <a:pt x="1721097" y="1847802"/>
                      <a:pt x="1721097" y="1847802"/>
                    </a:cubicBezTo>
                    <a:lnTo>
                      <a:pt x="1723640" y="1845736"/>
                    </a:lnTo>
                    <a:lnTo>
                      <a:pt x="1724436" y="1844623"/>
                    </a:lnTo>
                    <a:lnTo>
                      <a:pt x="1724436" y="1843510"/>
                    </a:lnTo>
                    <a:cubicBezTo>
                      <a:pt x="1724436" y="1843510"/>
                      <a:pt x="1724753" y="1842556"/>
                      <a:pt x="1724753" y="1842556"/>
                    </a:cubicBezTo>
                    <a:lnTo>
                      <a:pt x="1725548" y="1841761"/>
                    </a:lnTo>
                    <a:lnTo>
                      <a:pt x="1725548" y="1841443"/>
                    </a:lnTo>
                    <a:cubicBezTo>
                      <a:pt x="1725548" y="1841443"/>
                      <a:pt x="1724277" y="1841443"/>
                      <a:pt x="1724277" y="1841443"/>
                    </a:cubicBezTo>
                    <a:lnTo>
                      <a:pt x="1723640" y="1841761"/>
                    </a:lnTo>
                    <a:lnTo>
                      <a:pt x="1722369" y="1843351"/>
                    </a:lnTo>
                    <a:lnTo>
                      <a:pt x="1720620" y="1843351"/>
                    </a:lnTo>
                    <a:cubicBezTo>
                      <a:pt x="1720620" y="1843351"/>
                      <a:pt x="1720461" y="1842874"/>
                      <a:pt x="1720461" y="1842874"/>
                    </a:cubicBezTo>
                    <a:lnTo>
                      <a:pt x="1720938" y="1841920"/>
                    </a:lnTo>
                    <a:lnTo>
                      <a:pt x="1720620" y="1841443"/>
                    </a:lnTo>
                    <a:lnTo>
                      <a:pt x="1719348" y="1841443"/>
                    </a:lnTo>
                    <a:cubicBezTo>
                      <a:pt x="1719348" y="1841443"/>
                      <a:pt x="1719030" y="1840172"/>
                      <a:pt x="1719030" y="1840172"/>
                    </a:cubicBezTo>
                    <a:lnTo>
                      <a:pt x="1718554" y="1840172"/>
                    </a:lnTo>
                    <a:cubicBezTo>
                      <a:pt x="1718554" y="1840172"/>
                      <a:pt x="1717122" y="1839218"/>
                      <a:pt x="1717122" y="1839218"/>
                    </a:cubicBezTo>
                    <a:lnTo>
                      <a:pt x="1717122" y="1837310"/>
                    </a:lnTo>
                    <a:cubicBezTo>
                      <a:pt x="1717122" y="1837310"/>
                      <a:pt x="1716487" y="1835720"/>
                      <a:pt x="1716487" y="1835720"/>
                    </a:cubicBezTo>
                    <a:lnTo>
                      <a:pt x="1715533" y="1834607"/>
                    </a:lnTo>
                    <a:lnTo>
                      <a:pt x="1715533" y="1833494"/>
                    </a:lnTo>
                    <a:cubicBezTo>
                      <a:pt x="1715533" y="1833494"/>
                      <a:pt x="1716328" y="1831587"/>
                      <a:pt x="1716328" y="1831587"/>
                    </a:cubicBezTo>
                    <a:lnTo>
                      <a:pt x="1716010" y="1831269"/>
                    </a:lnTo>
                    <a:lnTo>
                      <a:pt x="1712989" y="1830951"/>
                    </a:lnTo>
                    <a:lnTo>
                      <a:pt x="1707425" y="1830951"/>
                    </a:lnTo>
                    <a:cubicBezTo>
                      <a:pt x="1707425" y="1830951"/>
                      <a:pt x="1704564" y="1830951"/>
                      <a:pt x="1704564" y="1830951"/>
                    </a:cubicBezTo>
                    <a:lnTo>
                      <a:pt x="1704245" y="1831905"/>
                    </a:lnTo>
                    <a:lnTo>
                      <a:pt x="1704881" y="1832700"/>
                    </a:lnTo>
                    <a:lnTo>
                      <a:pt x="1706471" y="1833177"/>
                    </a:lnTo>
                    <a:lnTo>
                      <a:pt x="1707584" y="1833971"/>
                    </a:lnTo>
                    <a:lnTo>
                      <a:pt x="1707901" y="1834766"/>
                    </a:lnTo>
                    <a:lnTo>
                      <a:pt x="1708855" y="1835561"/>
                    </a:lnTo>
                    <a:lnTo>
                      <a:pt x="1710127" y="1837151"/>
                    </a:lnTo>
                    <a:lnTo>
                      <a:pt x="1711559" y="1839536"/>
                    </a:lnTo>
                    <a:lnTo>
                      <a:pt x="1712512" y="1840489"/>
                    </a:lnTo>
                    <a:lnTo>
                      <a:pt x="1713624" y="1840489"/>
                    </a:lnTo>
                    <a:cubicBezTo>
                      <a:pt x="1713624" y="1840489"/>
                      <a:pt x="1714261" y="1840807"/>
                      <a:pt x="1714261" y="1840807"/>
                    </a:cubicBezTo>
                    <a:lnTo>
                      <a:pt x="1714261" y="1843192"/>
                    </a:lnTo>
                    <a:cubicBezTo>
                      <a:pt x="1714261" y="1843192"/>
                      <a:pt x="1714737" y="1844623"/>
                      <a:pt x="1714737" y="1844623"/>
                    </a:cubicBezTo>
                    <a:lnTo>
                      <a:pt x="1715850" y="1845895"/>
                    </a:lnTo>
                    <a:lnTo>
                      <a:pt x="1716487" y="1847326"/>
                    </a:lnTo>
                    <a:lnTo>
                      <a:pt x="1716487" y="1849869"/>
                    </a:lnTo>
                    <a:cubicBezTo>
                      <a:pt x="1716487" y="1849869"/>
                      <a:pt x="1716487" y="1852413"/>
                      <a:pt x="1716487" y="1852413"/>
                    </a:cubicBezTo>
                    <a:lnTo>
                      <a:pt x="1715850" y="1854003"/>
                    </a:lnTo>
                    <a:lnTo>
                      <a:pt x="1714261" y="1855910"/>
                    </a:lnTo>
                    <a:lnTo>
                      <a:pt x="1713307" y="1857500"/>
                    </a:lnTo>
                    <a:lnTo>
                      <a:pt x="1712830" y="1858772"/>
                    </a:lnTo>
                    <a:lnTo>
                      <a:pt x="1712035" y="1859567"/>
                    </a:lnTo>
                    <a:lnTo>
                      <a:pt x="1710763" y="1860044"/>
                    </a:lnTo>
                    <a:lnTo>
                      <a:pt x="1709492" y="1860998"/>
                    </a:lnTo>
                    <a:lnTo>
                      <a:pt x="1708220" y="1862428"/>
                    </a:lnTo>
                    <a:lnTo>
                      <a:pt x="1707425" y="1864177"/>
                    </a:lnTo>
                    <a:lnTo>
                      <a:pt x="1706948" y="1866244"/>
                    </a:lnTo>
                    <a:lnTo>
                      <a:pt x="1705835" y="1868311"/>
                    </a:lnTo>
                    <a:lnTo>
                      <a:pt x="1704086" y="1870536"/>
                    </a:lnTo>
                    <a:lnTo>
                      <a:pt x="1703451" y="1873080"/>
                    </a:lnTo>
                    <a:lnTo>
                      <a:pt x="1703768" y="1875783"/>
                    </a:lnTo>
                    <a:lnTo>
                      <a:pt x="1703768" y="1887706"/>
                    </a:lnTo>
                    <a:cubicBezTo>
                      <a:pt x="1703768" y="1887706"/>
                      <a:pt x="1704086" y="1890727"/>
                      <a:pt x="1704086" y="1890727"/>
                    </a:cubicBezTo>
                    <a:lnTo>
                      <a:pt x="1704086" y="1893588"/>
                    </a:lnTo>
                    <a:cubicBezTo>
                      <a:pt x="1704086" y="1893588"/>
                      <a:pt x="1703132" y="1896450"/>
                      <a:pt x="1703132" y="1896450"/>
                    </a:cubicBezTo>
                    <a:lnTo>
                      <a:pt x="1701860" y="1898675"/>
                    </a:lnTo>
                    <a:lnTo>
                      <a:pt x="1700112" y="1900265"/>
                    </a:lnTo>
                    <a:lnTo>
                      <a:pt x="1698363" y="1901537"/>
                    </a:lnTo>
                    <a:lnTo>
                      <a:pt x="1696615" y="1902332"/>
                    </a:lnTo>
                    <a:lnTo>
                      <a:pt x="1694865" y="1903604"/>
                    </a:lnTo>
                    <a:lnTo>
                      <a:pt x="1693276" y="1905512"/>
                    </a:lnTo>
                    <a:lnTo>
                      <a:pt x="1690573" y="1907101"/>
                    </a:lnTo>
                    <a:lnTo>
                      <a:pt x="1686758" y="1908532"/>
                    </a:lnTo>
                    <a:lnTo>
                      <a:pt x="1683737" y="1909486"/>
                    </a:lnTo>
                    <a:lnTo>
                      <a:pt x="1681671" y="1919183"/>
                    </a:lnTo>
                    <a:lnTo>
                      <a:pt x="1680080" y="1923158"/>
                    </a:lnTo>
                    <a:lnTo>
                      <a:pt x="1677219" y="1925384"/>
                    </a:lnTo>
                    <a:lnTo>
                      <a:pt x="1677537" y="1925861"/>
                    </a:lnTo>
                    <a:lnTo>
                      <a:pt x="1678173" y="1926497"/>
                    </a:lnTo>
                    <a:lnTo>
                      <a:pt x="1681988" y="1927292"/>
                    </a:lnTo>
                    <a:lnTo>
                      <a:pt x="1682784" y="1927292"/>
                    </a:lnTo>
                    <a:cubicBezTo>
                      <a:pt x="1682784" y="1927292"/>
                      <a:pt x="1683419" y="1927292"/>
                      <a:pt x="1683419" y="1927292"/>
                    </a:cubicBezTo>
                    <a:lnTo>
                      <a:pt x="1683737" y="1928245"/>
                    </a:lnTo>
                    <a:lnTo>
                      <a:pt x="1683737" y="1930312"/>
                    </a:lnTo>
                    <a:cubicBezTo>
                      <a:pt x="1683737" y="1930312"/>
                      <a:pt x="1683419" y="1931902"/>
                      <a:pt x="1683419" y="1931902"/>
                    </a:cubicBezTo>
                    <a:lnTo>
                      <a:pt x="1682465" y="1932856"/>
                    </a:lnTo>
                    <a:lnTo>
                      <a:pt x="1680875" y="1933492"/>
                    </a:lnTo>
                    <a:lnTo>
                      <a:pt x="1678809" y="1933810"/>
                    </a:lnTo>
                    <a:lnTo>
                      <a:pt x="1670860" y="1933174"/>
                    </a:lnTo>
                    <a:lnTo>
                      <a:pt x="1667840" y="1933492"/>
                    </a:lnTo>
                    <a:lnTo>
                      <a:pt x="1666568" y="1933969"/>
                    </a:lnTo>
                    <a:lnTo>
                      <a:pt x="1665614" y="1934445"/>
                    </a:lnTo>
                    <a:lnTo>
                      <a:pt x="1664819" y="1935240"/>
                    </a:lnTo>
                    <a:lnTo>
                      <a:pt x="1664023" y="1937307"/>
                    </a:lnTo>
                    <a:lnTo>
                      <a:pt x="1663706" y="1940646"/>
                    </a:lnTo>
                    <a:lnTo>
                      <a:pt x="1664023" y="1942394"/>
                    </a:lnTo>
                    <a:lnTo>
                      <a:pt x="1665295" y="1943030"/>
                    </a:lnTo>
                    <a:lnTo>
                      <a:pt x="1668952" y="1944461"/>
                    </a:lnTo>
                    <a:lnTo>
                      <a:pt x="1671972" y="1944779"/>
                    </a:lnTo>
                    <a:lnTo>
                      <a:pt x="1676106" y="1943507"/>
                    </a:lnTo>
                    <a:lnTo>
                      <a:pt x="1677378" y="1943507"/>
                    </a:lnTo>
                    <a:cubicBezTo>
                      <a:pt x="1677378" y="1943507"/>
                      <a:pt x="1678491" y="1943825"/>
                      <a:pt x="1678491" y="1943825"/>
                    </a:cubicBezTo>
                    <a:lnTo>
                      <a:pt x="1679604" y="1944620"/>
                    </a:lnTo>
                    <a:lnTo>
                      <a:pt x="1681193" y="1947005"/>
                    </a:lnTo>
                    <a:lnTo>
                      <a:pt x="1681671" y="1946528"/>
                    </a:lnTo>
                    <a:lnTo>
                      <a:pt x="1681671" y="1944461"/>
                    </a:lnTo>
                    <a:cubicBezTo>
                      <a:pt x="1681671" y="1944461"/>
                      <a:pt x="1682625" y="1942712"/>
                      <a:pt x="1682625" y="1942712"/>
                    </a:cubicBezTo>
                    <a:lnTo>
                      <a:pt x="1684055" y="1941123"/>
                    </a:lnTo>
                    <a:lnTo>
                      <a:pt x="1686916" y="1939215"/>
                    </a:lnTo>
                    <a:lnTo>
                      <a:pt x="1691209" y="1936989"/>
                    </a:lnTo>
                    <a:lnTo>
                      <a:pt x="1694548" y="1935876"/>
                    </a:lnTo>
                    <a:lnTo>
                      <a:pt x="1697568" y="1935399"/>
                    </a:lnTo>
                    <a:lnTo>
                      <a:pt x="1697886" y="1935081"/>
                    </a:lnTo>
                    <a:lnTo>
                      <a:pt x="1699476" y="1933810"/>
                    </a:lnTo>
                    <a:lnTo>
                      <a:pt x="1699793" y="1934127"/>
                    </a:lnTo>
                    <a:lnTo>
                      <a:pt x="1699158" y="1935240"/>
                    </a:lnTo>
                    <a:lnTo>
                      <a:pt x="1699158" y="1935876"/>
                    </a:lnTo>
                    <a:cubicBezTo>
                      <a:pt x="1699158" y="1935876"/>
                      <a:pt x="1699793" y="1935876"/>
                      <a:pt x="1699793" y="1935876"/>
                    </a:cubicBezTo>
                    <a:lnTo>
                      <a:pt x="1700589" y="1934604"/>
                    </a:lnTo>
                    <a:lnTo>
                      <a:pt x="1701543" y="1932061"/>
                    </a:lnTo>
                    <a:lnTo>
                      <a:pt x="1703768" y="1929358"/>
                    </a:lnTo>
                    <a:lnTo>
                      <a:pt x="1710446" y="1924430"/>
                    </a:lnTo>
                    <a:lnTo>
                      <a:pt x="1712989" y="1923158"/>
                    </a:lnTo>
                    <a:lnTo>
                      <a:pt x="1717282" y="1922363"/>
                    </a:lnTo>
                    <a:lnTo>
                      <a:pt x="1723482" y="1922045"/>
                    </a:lnTo>
                    <a:lnTo>
                      <a:pt x="1729522" y="1922681"/>
                    </a:lnTo>
                    <a:lnTo>
                      <a:pt x="1735564" y="1924271"/>
                    </a:lnTo>
                    <a:lnTo>
                      <a:pt x="1739697" y="1925066"/>
                    </a:lnTo>
                    <a:lnTo>
                      <a:pt x="1741923" y="1925066"/>
                    </a:lnTo>
                    <a:cubicBezTo>
                      <a:pt x="1741923" y="1925066"/>
                      <a:pt x="1750667" y="1926020"/>
                      <a:pt x="1750667" y="1926020"/>
                    </a:cubicBezTo>
                    <a:lnTo>
                      <a:pt x="1751620" y="1925702"/>
                    </a:lnTo>
                    <a:lnTo>
                      <a:pt x="1750349" y="1925066"/>
                    </a:lnTo>
                    <a:lnTo>
                      <a:pt x="1744625" y="1924430"/>
                    </a:lnTo>
                    <a:lnTo>
                      <a:pt x="1742877" y="1923794"/>
                    </a:lnTo>
                    <a:lnTo>
                      <a:pt x="1740651" y="1923794"/>
                    </a:lnTo>
                    <a:cubicBezTo>
                      <a:pt x="1740651" y="1923794"/>
                      <a:pt x="1740651" y="1923635"/>
                      <a:pt x="1740651" y="1923635"/>
                    </a:cubicBezTo>
                    <a:lnTo>
                      <a:pt x="1742241" y="1921409"/>
                    </a:lnTo>
                    <a:lnTo>
                      <a:pt x="1743195" y="1921091"/>
                    </a:lnTo>
                    <a:lnTo>
                      <a:pt x="1744308" y="1920296"/>
                    </a:lnTo>
                    <a:lnTo>
                      <a:pt x="1745420" y="1919183"/>
                    </a:lnTo>
                    <a:lnTo>
                      <a:pt x="1747329" y="1917912"/>
                    </a:lnTo>
                    <a:lnTo>
                      <a:pt x="1750826" y="1916958"/>
                    </a:lnTo>
                    <a:lnTo>
                      <a:pt x="1755913" y="1916322"/>
                    </a:lnTo>
                    <a:lnTo>
                      <a:pt x="1761001" y="1915050"/>
                    </a:lnTo>
                    <a:lnTo>
                      <a:pt x="1762431" y="1915050"/>
                    </a:lnTo>
                    <a:cubicBezTo>
                      <a:pt x="1762431" y="1915050"/>
                      <a:pt x="1763544" y="1915368"/>
                      <a:pt x="1763544" y="1915368"/>
                    </a:cubicBezTo>
                    <a:lnTo>
                      <a:pt x="1765451" y="1915368"/>
                    </a:lnTo>
                    <a:cubicBezTo>
                      <a:pt x="1765451" y="1915368"/>
                      <a:pt x="1771493" y="1914255"/>
                      <a:pt x="1771493" y="1914255"/>
                    </a:cubicBezTo>
                    <a:lnTo>
                      <a:pt x="1774991" y="1914255"/>
                    </a:lnTo>
                    <a:cubicBezTo>
                      <a:pt x="1774991" y="1914255"/>
                      <a:pt x="1777534" y="1914573"/>
                      <a:pt x="1777534" y="1914573"/>
                    </a:cubicBezTo>
                    <a:lnTo>
                      <a:pt x="1779124" y="1915050"/>
                    </a:lnTo>
                    <a:lnTo>
                      <a:pt x="1781032" y="1915050"/>
                    </a:lnTo>
                    <a:cubicBezTo>
                      <a:pt x="1781032" y="1915050"/>
                      <a:pt x="1784529" y="1913301"/>
                      <a:pt x="1784529" y="1913301"/>
                    </a:cubicBezTo>
                    <a:lnTo>
                      <a:pt x="1785006" y="1912666"/>
                    </a:lnTo>
                    <a:lnTo>
                      <a:pt x="1784370" y="1911712"/>
                    </a:lnTo>
                    <a:lnTo>
                      <a:pt x="1782621" y="1910281"/>
                    </a:lnTo>
                    <a:lnTo>
                      <a:pt x="1781827" y="1909168"/>
                    </a:lnTo>
                    <a:lnTo>
                      <a:pt x="1781827" y="1908373"/>
                    </a:lnTo>
                    <a:cubicBezTo>
                      <a:pt x="1781827" y="1908373"/>
                      <a:pt x="1781827" y="1907737"/>
                      <a:pt x="1781827" y="1907737"/>
                    </a:cubicBezTo>
                    <a:lnTo>
                      <a:pt x="1781032" y="1906783"/>
                    </a:lnTo>
                    <a:lnTo>
                      <a:pt x="1781032" y="1906306"/>
                    </a:lnTo>
                    <a:cubicBezTo>
                      <a:pt x="1781032" y="1906306"/>
                      <a:pt x="1781508" y="1900265"/>
                      <a:pt x="1781508" y="1900265"/>
                    </a:cubicBezTo>
                    <a:lnTo>
                      <a:pt x="1781508" y="1900265"/>
                    </a:lnTo>
                    <a:cubicBezTo>
                      <a:pt x="1781508" y="1900265"/>
                      <a:pt x="1777216" y="1901537"/>
                      <a:pt x="1777216" y="1901537"/>
                    </a:cubicBezTo>
                    <a:lnTo>
                      <a:pt x="1774991" y="1902809"/>
                    </a:lnTo>
                    <a:lnTo>
                      <a:pt x="1773719" y="1903127"/>
                    </a:lnTo>
                    <a:lnTo>
                      <a:pt x="1771811" y="1902809"/>
                    </a:lnTo>
                    <a:lnTo>
                      <a:pt x="1768155" y="1902809"/>
                    </a:lnTo>
                    <a:cubicBezTo>
                      <a:pt x="1768155" y="1902809"/>
                      <a:pt x="1764975" y="1901855"/>
                      <a:pt x="1764975" y="1901855"/>
                    </a:cubicBezTo>
                    <a:lnTo>
                      <a:pt x="1762431" y="1901219"/>
                    </a:lnTo>
                    <a:lnTo>
                      <a:pt x="1761160" y="1899470"/>
                    </a:lnTo>
                    <a:lnTo>
                      <a:pt x="1761160" y="1898834"/>
                    </a:lnTo>
                    <a:cubicBezTo>
                      <a:pt x="1761160" y="1898834"/>
                      <a:pt x="1764498" y="1894224"/>
                      <a:pt x="1764498" y="1894224"/>
                    </a:cubicBezTo>
                    <a:lnTo>
                      <a:pt x="1765770" y="1892157"/>
                    </a:lnTo>
                    <a:lnTo>
                      <a:pt x="1766088" y="1890885"/>
                    </a:lnTo>
                    <a:lnTo>
                      <a:pt x="1766883" y="1889932"/>
                    </a:lnTo>
                    <a:lnTo>
                      <a:pt x="1768949" y="1888819"/>
                    </a:lnTo>
                    <a:lnTo>
                      <a:pt x="1769426" y="1888024"/>
                    </a:lnTo>
                    <a:lnTo>
                      <a:pt x="1770380" y="1887706"/>
                    </a:lnTo>
                    <a:lnTo>
                      <a:pt x="1771811" y="1887706"/>
                    </a:lnTo>
                    <a:cubicBezTo>
                      <a:pt x="1771811" y="1887706"/>
                      <a:pt x="1774513" y="1886275"/>
                      <a:pt x="1774513" y="1886275"/>
                    </a:cubicBezTo>
                    <a:lnTo>
                      <a:pt x="1778488" y="1883096"/>
                    </a:lnTo>
                    <a:lnTo>
                      <a:pt x="1781508" y="1881188"/>
                    </a:lnTo>
                    <a:lnTo>
                      <a:pt x="1783575" y="1880552"/>
                    </a:lnTo>
                    <a:lnTo>
                      <a:pt x="1789139" y="1879757"/>
                    </a:lnTo>
                    <a:lnTo>
                      <a:pt x="1792637" y="1878803"/>
                    </a:lnTo>
                    <a:lnTo>
                      <a:pt x="1795180" y="1878485"/>
                    </a:lnTo>
                    <a:lnTo>
                      <a:pt x="1796771" y="1878803"/>
                    </a:lnTo>
                    <a:lnTo>
                      <a:pt x="1799155" y="1878485"/>
                    </a:lnTo>
                    <a:lnTo>
                      <a:pt x="1802335" y="1877531"/>
                    </a:lnTo>
                    <a:lnTo>
                      <a:pt x="1806627" y="1876736"/>
                    </a:lnTo>
                    <a:lnTo>
                      <a:pt x="1812032" y="1876259"/>
                    </a:lnTo>
                    <a:lnTo>
                      <a:pt x="1815530" y="1875783"/>
                    </a:lnTo>
                    <a:lnTo>
                      <a:pt x="1816960" y="1875147"/>
                    </a:lnTo>
                    <a:lnTo>
                      <a:pt x="1819981" y="1875147"/>
                    </a:lnTo>
                    <a:cubicBezTo>
                      <a:pt x="1819981" y="1875147"/>
                      <a:pt x="1820458" y="1874352"/>
                      <a:pt x="1820458" y="1874352"/>
                    </a:cubicBezTo>
                    <a:lnTo>
                      <a:pt x="1821253" y="1873875"/>
                    </a:lnTo>
                    <a:lnTo>
                      <a:pt x="1824114" y="1873875"/>
                    </a:lnTo>
                    <a:cubicBezTo>
                      <a:pt x="1824114" y="1873875"/>
                      <a:pt x="1825068" y="1874511"/>
                      <a:pt x="1825068" y="1874511"/>
                    </a:cubicBezTo>
                    <a:lnTo>
                      <a:pt x="1825068" y="1874829"/>
                    </a:lnTo>
                    <a:cubicBezTo>
                      <a:pt x="1825068" y="1874829"/>
                      <a:pt x="1824592" y="1875147"/>
                      <a:pt x="1824592" y="1875147"/>
                    </a:cubicBezTo>
                    <a:lnTo>
                      <a:pt x="1824909" y="1875783"/>
                    </a:lnTo>
                    <a:lnTo>
                      <a:pt x="1826340" y="1876736"/>
                    </a:lnTo>
                    <a:lnTo>
                      <a:pt x="1828725" y="1877054"/>
                    </a:lnTo>
                    <a:lnTo>
                      <a:pt x="1831428" y="1876419"/>
                    </a:lnTo>
                    <a:lnTo>
                      <a:pt x="1833335" y="1876736"/>
                    </a:lnTo>
                    <a:lnTo>
                      <a:pt x="1832858" y="1877213"/>
                    </a:lnTo>
                    <a:lnTo>
                      <a:pt x="1831904" y="1877213"/>
                    </a:lnTo>
                    <a:cubicBezTo>
                      <a:pt x="1831904" y="1877213"/>
                      <a:pt x="1831904" y="1877372"/>
                      <a:pt x="1831904" y="1877372"/>
                    </a:cubicBezTo>
                    <a:lnTo>
                      <a:pt x="1832700" y="1878167"/>
                    </a:lnTo>
                    <a:lnTo>
                      <a:pt x="1833335" y="1878167"/>
                    </a:lnTo>
                    <a:cubicBezTo>
                      <a:pt x="1833335" y="1878167"/>
                      <a:pt x="1835561" y="1877372"/>
                      <a:pt x="1835561" y="1877372"/>
                    </a:cubicBezTo>
                    <a:lnTo>
                      <a:pt x="1835561" y="1877690"/>
                    </a:lnTo>
                    <a:cubicBezTo>
                      <a:pt x="1835561" y="1877690"/>
                      <a:pt x="1834767" y="1878962"/>
                      <a:pt x="1834767" y="1878962"/>
                    </a:cubicBezTo>
                    <a:lnTo>
                      <a:pt x="1835084" y="1879757"/>
                    </a:lnTo>
                    <a:lnTo>
                      <a:pt x="1836674" y="1880075"/>
                    </a:lnTo>
                    <a:lnTo>
                      <a:pt x="1839377" y="1879439"/>
                    </a:lnTo>
                    <a:lnTo>
                      <a:pt x="1842874" y="1877849"/>
                    </a:lnTo>
                    <a:lnTo>
                      <a:pt x="1844464" y="1877372"/>
                    </a:lnTo>
                    <a:lnTo>
                      <a:pt x="1844781" y="1876577"/>
                    </a:lnTo>
                    <a:lnTo>
                      <a:pt x="1843669" y="1876577"/>
                    </a:lnTo>
                    <a:lnTo>
                      <a:pt x="1840649" y="1876896"/>
                    </a:lnTo>
                    <a:lnTo>
                      <a:pt x="1839853" y="1877372"/>
                    </a:lnTo>
                    <a:lnTo>
                      <a:pt x="1839853" y="1877054"/>
                    </a:lnTo>
                    <a:cubicBezTo>
                      <a:pt x="1839853" y="1877054"/>
                      <a:pt x="1840330" y="1875783"/>
                      <a:pt x="1840330" y="1875783"/>
                    </a:cubicBezTo>
                    <a:lnTo>
                      <a:pt x="1843033" y="1874034"/>
                    </a:lnTo>
                    <a:lnTo>
                      <a:pt x="1844305" y="1872921"/>
                    </a:lnTo>
                    <a:lnTo>
                      <a:pt x="1845100" y="1871808"/>
                    </a:lnTo>
                    <a:lnTo>
                      <a:pt x="1844305" y="1871808"/>
                    </a:lnTo>
                    <a:cubicBezTo>
                      <a:pt x="1844305" y="1871808"/>
                      <a:pt x="1842079" y="1872921"/>
                      <a:pt x="1842079" y="1872921"/>
                    </a:cubicBezTo>
                    <a:lnTo>
                      <a:pt x="1840012" y="1873557"/>
                    </a:lnTo>
                    <a:lnTo>
                      <a:pt x="1838264" y="1873557"/>
                    </a:lnTo>
                    <a:cubicBezTo>
                      <a:pt x="1838264" y="1873557"/>
                      <a:pt x="1837787" y="1872444"/>
                      <a:pt x="1837787" y="1872444"/>
                    </a:cubicBezTo>
                    <a:lnTo>
                      <a:pt x="1838741" y="1870059"/>
                    </a:lnTo>
                    <a:lnTo>
                      <a:pt x="1837787" y="1869264"/>
                    </a:lnTo>
                    <a:lnTo>
                      <a:pt x="1833335" y="1870536"/>
                    </a:lnTo>
                    <a:lnTo>
                      <a:pt x="1832858" y="1871013"/>
                    </a:lnTo>
                    <a:lnTo>
                      <a:pt x="1832858" y="1871331"/>
                    </a:lnTo>
                    <a:cubicBezTo>
                      <a:pt x="1832858" y="1871331"/>
                      <a:pt x="1833335" y="1871649"/>
                      <a:pt x="1833335" y="1871649"/>
                    </a:cubicBezTo>
                    <a:lnTo>
                      <a:pt x="1833335" y="1871649"/>
                    </a:lnTo>
                    <a:cubicBezTo>
                      <a:pt x="1833335" y="1871649"/>
                      <a:pt x="1832700" y="1872126"/>
                      <a:pt x="1832700" y="1872126"/>
                    </a:cubicBezTo>
                    <a:lnTo>
                      <a:pt x="1831746" y="1872126"/>
                    </a:lnTo>
                    <a:cubicBezTo>
                      <a:pt x="1831746" y="1872126"/>
                      <a:pt x="1831746" y="1871331"/>
                      <a:pt x="1831746" y="1871331"/>
                    </a:cubicBezTo>
                    <a:lnTo>
                      <a:pt x="1832222" y="1870536"/>
                    </a:lnTo>
                    <a:lnTo>
                      <a:pt x="1831746" y="1870218"/>
                    </a:lnTo>
                    <a:lnTo>
                      <a:pt x="1830315" y="1870536"/>
                    </a:lnTo>
                    <a:lnTo>
                      <a:pt x="1828407" y="1871013"/>
                    </a:lnTo>
                    <a:lnTo>
                      <a:pt x="1824433" y="1872603"/>
                    </a:lnTo>
                    <a:lnTo>
                      <a:pt x="1824433" y="1872285"/>
                    </a:lnTo>
                    <a:cubicBezTo>
                      <a:pt x="1824433" y="1872285"/>
                      <a:pt x="1825546" y="1871331"/>
                      <a:pt x="1825546" y="1871331"/>
                    </a:cubicBezTo>
                    <a:lnTo>
                      <a:pt x="1829838" y="1870059"/>
                    </a:lnTo>
                    <a:lnTo>
                      <a:pt x="1831904" y="1869424"/>
                    </a:lnTo>
                    <a:lnTo>
                      <a:pt x="1833176" y="1869424"/>
                    </a:lnTo>
                    <a:cubicBezTo>
                      <a:pt x="1833176" y="1869424"/>
                      <a:pt x="1833971" y="1869105"/>
                      <a:pt x="1833971" y="1869105"/>
                    </a:cubicBezTo>
                    <a:lnTo>
                      <a:pt x="1834767" y="1869105"/>
                    </a:lnTo>
                    <a:cubicBezTo>
                      <a:pt x="1834767" y="1869105"/>
                      <a:pt x="1835402" y="1869582"/>
                      <a:pt x="1835402" y="1869582"/>
                    </a:cubicBezTo>
                    <a:lnTo>
                      <a:pt x="1836992" y="1869582"/>
                    </a:lnTo>
                    <a:cubicBezTo>
                      <a:pt x="1836992" y="1869582"/>
                      <a:pt x="1839536" y="1868470"/>
                      <a:pt x="1839536" y="1868470"/>
                    </a:cubicBezTo>
                    <a:lnTo>
                      <a:pt x="1840649" y="1868787"/>
                    </a:lnTo>
                    <a:lnTo>
                      <a:pt x="1840330" y="1870218"/>
                    </a:lnTo>
                    <a:lnTo>
                      <a:pt x="1840966" y="1870218"/>
                    </a:lnTo>
                    <a:cubicBezTo>
                      <a:pt x="1840966" y="1870218"/>
                      <a:pt x="1842716" y="1869105"/>
                      <a:pt x="1842716" y="1869105"/>
                    </a:cubicBezTo>
                    <a:lnTo>
                      <a:pt x="1843828" y="1868629"/>
                    </a:lnTo>
                    <a:lnTo>
                      <a:pt x="1844305" y="1868947"/>
                    </a:lnTo>
                    <a:lnTo>
                      <a:pt x="1840649" y="1870854"/>
                    </a:lnTo>
                    <a:lnTo>
                      <a:pt x="1839695" y="1871808"/>
                    </a:lnTo>
                    <a:lnTo>
                      <a:pt x="1839695" y="1872285"/>
                    </a:lnTo>
                    <a:cubicBezTo>
                      <a:pt x="1839695" y="1872285"/>
                      <a:pt x="1840171" y="1872921"/>
                      <a:pt x="1840171" y="1872921"/>
                    </a:cubicBezTo>
                    <a:lnTo>
                      <a:pt x="1841603" y="1872921"/>
                    </a:lnTo>
                    <a:cubicBezTo>
                      <a:pt x="1841603" y="1872921"/>
                      <a:pt x="1847485" y="1868947"/>
                      <a:pt x="1847485" y="1868947"/>
                    </a:cubicBezTo>
                    <a:lnTo>
                      <a:pt x="1850346" y="1867675"/>
                    </a:lnTo>
                    <a:lnTo>
                      <a:pt x="1853208" y="1866880"/>
                    </a:lnTo>
                    <a:lnTo>
                      <a:pt x="1856069" y="1866880"/>
                    </a:lnTo>
                    <a:cubicBezTo>
                      <a:pt x="1856069" y="1866880"/>
                      <a:pt x="1858454" y="1866085"/>
                      <a:pt x="1858454" y="1866085"/>
                    </a:cubicBezTo>
                    <a:lnTo>
                      <a:pt x="1860362" y="1864972"/>
                    </a:lnTo>
                    <a:lnTo>
                      <a:pt x="1868470" y="1862428"/>
                    </a:lnTo>
                    <a:lnTo>
                      <a:pt x="1871808" y="1860839"/>
                    </a:lnTo>
                    <a:lnTo>
                      <a:pt x="1874988" y="1857977"/>
                    </a:lnTo>
                    <a:lnTo>
                      <a:pt x="1875782" y="1857977"/>
                    </a:lnTo>
                    <a:cubicBezTo>
                      <a:pt x="1875782" y="1857977"/>
                      <a:pt x="1875941" y="1857977"/>
                      <a:pt x="1875941" y="1857977"/>
                    </a:cubicBezTo>
                    <a:lnTo>
                      <a:pt x="1876101" y="1857977"/>
                    </a:lnTo>
                    <a:cubicBezTo>
                      <a:pt x="1876101" y="1857977"/>
                      <a:pt x="1887388" y="1848121"/>
                      <a:pt x="1887388" y="1848121"/>
                    </a:cubicBezTo>
                    <a:lnTo>
                      <a:pt x="1893747" y="1843669"/>
                    </a:lnTo>
                    <a:lnTo>
                      <a:pt x="1898993" y="1841125"/>
                    </a:lnTo>
                    <a:lnTo>
                      <a:pt x="1902968" y="1839854"/>
                    </a:lnTo>
                    <a:lnTo>
                      <a:pt x="1905670" y="1839854"/>
                    </a:lnTo>
                    <a:cubicBezTo>
                      <a:pt x="1905670" y="1839854"/>
                      <a:pt x="1907261" y="1839854"/>
                      <a:pt x="1907261" y="1839854"/>
                    </a:cubicBezTo>
                    <a:lnTo>
                      <a:pt x="1917276" y="1832700"/>
                    </a:lnTo>
                    <a:lnTo>
                      <a:pt x="1924748" y="1828566"/>
                    </a:lnTo>
                    <a:lnTo>
                      <a:pt x="1928245" y="1827771"/>
                    </a:lnTo>
                    <a:lnTo>
                      <a:pt x="1927450" y="1824592"/>
                    </a:lnTo>
                    <a:lnTo>
                      <a:pt x="1920296" y="1822525"/>
                    </a:lnTo>
                    <a:lnTo>
                      <a:pt x="1918388" y="1821094"/>
                    </a:lnTo>
                    <a:lnTo>
                      <a:pt x="1926337" y="1822207"/>
                    </a:lnTo>
                    <a:lnTo>
                      <a:pt x="1930312" y="1819981"/>
                    </a:lnTo>
                    <a:lnTo>
                      <a:pt x="1933174" y="1816802"/>
                    </a:lnTo>
                    <a:lnTo>
                      <a:pt x="1935717" y="1814735"/>
                    </a:lnTo>
                    <a:lnTo>
                      <a:pt x="1942394" y="1813781"/>
                    </a:lnTo>
                    <a:lnTo>
                      <a:pt x="1947959" y="1808058"/>
                    </a:lnTo>
                    <a:lnTo>
                      <a:pt x="1950980" y="1803607"/>
                    </a:lnTo>
                    <a:lnTo>
                      <a:pt x="1951933" y="1802176"/>
                    </a:lnTo>
                    <a:lnTo>
                      <a:pt x="1955430" y="1800268"/>
                    </a:lnTo>
                    <a:lnTo>
                      <a:pt x="1956543" y="1797088"/>
                    </a:lnTo>
                    <a:lnTo>
                      <a:pt x="1960518" y="1795181"/>
                    </a:lnTo>
                    <a:lnTo>
                      <a:pt x="1965128" y="1794227"/>
                    </a:lnTo>
                    <a:lnTo>
                      <a:pt x="1977210" y="1787073"/>
                    </a:lnTo>
                    <a:lnTo>
                      <a:pt x="1978642" y="1784370"/>
                    </a:lnTo>
                    <a:lnTo>
                      <a:pt x="1983729" y="1782621"/>
                    </a:lnTo>
                    <a:lnTo>
                      <a:pt x="1988021" y="1779760"/>
                    </a:lnTo>
                    <a:lnTo>
                      <a:pt x="1991519" y="1780237"/>
                    </a:lnTo>
                    <a:lnTo>
                      <a:pt x="1995334" y="1779283"/>
                    </a:lnTo>
                    <a:lnTo>
                      <a:pt x="2005509" y="1775785"/>
                    </a:lnTo>
                    <a:lnTo>
                      <a:pt x="2009801" y="1771175"/>
                    </a:lnTo>
                    <a:lnTo>
                      <a:pt x="2013934" y="1768154"/>
                    </a:lnTo>
                    <a:lnTo>
                      <a:pt x="2021566" y="1763385"/>
                    </a:lnTo>
                    <a:lnTo>
                      <a:pt x="2029037" y="1753051"/>
                    </a:lnTo>
                    <a:lnTo>
                      <a:pt x="2033330" y="1750190"/>
                    </a:lnTo>
                    <a:lnTo>
                      <a:pt x="2042074" y="1741605"/>
                    </a:lnTo>
                    <a:lnTo>
                      <a:pt x="2044617" y="1738267"/>
                    </a:lnTo>
                    <a:lnTo>
                      <a:pt x="2046525" y="1733815"/>
                    </a:lnTo>
                    <a:lnTo>
                      <a:pt x="2048433" y="1728569"/>
                    </a:lnTo>
                    <a:lnTo>
                      <a:pt x="2045889" y="1725866"/>
                    </a:lnTo>
                    <a:lnTo>
                      <a:pt x="2042868" y="1724594"/>
                    </a:lnTo>
                    <a:lnTo>
                      <a:pt x="2037940" y="1723164"/>
                    </a:lnTo>
                    <a:lnTo>
                      <a:pt x="2027765" y="1719030"/>
                    </a:lnTo>
                    <a:lnTo>
                      <a:pt x="2022837" y="1719030"/>
                    </a:lnTo>
                    <a:cubicBezTo>
                      <a:pt x="2022837" y="1719030"/>
                      <a:pt x="2018068" y="1718553"/>
                      <a:pt x="2018068" y="1718553"/>
                    </a:cubicBezTo>
                    <a:lnTo>
                      <a:pt x="2015683" y="1716486"/>
                    </a:lnTo>
                    <a:lnTo>
                      <a:pt x="2012980" y="1715215"/>
                    </a:lnTo>
                    <a:lnTo>
                      <a:pt x="2031263" y="1718553"/>
                    </a:lnTo>
                    <a:lnTo>
                      <a:pt x="2039053" y="1721733"/>
                    </a:lnTo>
                    <a:lnTo>
                      <a:pt x="2042233" y="1722051"/>
                    </a:lnTo>
                    <a:lnTo>
                      <a:pt x="2046525" y="1724435"/>
                    </a:lnTo>
                    <a:lnTo>
                      <a:pt x="2049069" y="1725071"/>
                    </a:lnTo>
                    <a:lnTo>
                      <a:pt x="2051612" y="1724753"/>
                    </a:lnTo>
                    <a:lnTo>
                      <a:pt x="2055110" y="1722846"/>
                    </a:lnTo>
                    <a:lnTo>
                      <a:pt x="2060197" y="1717917"/>
                    </a:lnTo>
                    <a:lnTo>
                      <a:pt x="2064331" y="1711081"/>
                    </a:lnTo>
                    <a:lnTo>
                      <a:pt x="2072916" y="1701702"/>
                    </a:lnTo>
                    <a:lnTo>
                      <a:pt x="2080387" y="1697568"/>
                    </a:lnTo>
                    <a:lnTo>
                      <a:pt x="2081500" y="1695025"/>
                    </a:lnTo>
                    <a:lnTo>
                      <a:pt x="2083885" y="1693276"/>
                    </a:lnTo>
                    <a:lnTo>
                      <a:pt x="2087541" y="1691686"/>
                    </a:lnTo>
                    <a:lnTo>
                      <a:pt x="2091039" y="1691209"/>
                    </a:lnTo>
                    <a:lnTo>
                      <a:pt x="2093106" y="1689937"/>
                    </a:lnTo>
                    <a:lnTo>
                      <a:pt x="2091357" y="1688188"/>
                    </a:lnTo>
                    <a:lnTo>
                      <a:pt x="2097875" y="1685963"/>
                    </a:lnTo>
                    <a:lnTo>
                      <a:pt x="2112501" y="1683101"/>
                    </a:lnTo>
                    <a:lnTo>
                      <a:pt x="2114727" y="1683101"/>
                    </a:lnTo>
                    <a:cubicBezTo>
                      <a:pt x="2114727" y="1683101"/>
                      <a:pt x="2117588" y="1682465"/>
                      <a:pt x="2117588" y="1682465"/>
                    </a:cubicBezTo>
                    <a:lnTo>
                      <a:pt x="2120768" y="1678650"/>
                    </a:lnTo>
                    <a:lnTo>
                      <a:pt x="2121563" y="1673085"/>
                    </a:lnTo>
                    <a:lnTo>
                      <a:pt x="2129988" y="1658460"/>
                    </a:lnTo>
                    <a:lnTo>
                      <a:pt x="2135712" y="1655757"/>
                    </a:lnTo>
                    <a:lnTo>
                      <a:pt x="2139209" y="1652418"/>
                    </a:lnTo>
                    <a:lnTo>
                      <a:pt x="2141276" y="1652418"/>
                    </a:lnTo>
                    <a:cubicBezTo>
                      <a:pt x="2141276" y="1652418"/>
                      <a:pt x="2142865" y="1650352"/>
                      <a:pt x="2142865" y="1650352"/>
                    </a:cubicBezTo>
                    <a:lnTo>
                      <a:pt x="2145250" y="1649875"/>
                    </a:lnTo>
                    <a:lnTo>
                      <a:pt x="2146523" y="1650511"/>
                    </a:lnTo>
                    <a:lnTo>
                      <a:pt x="2150179" y="1650034"/>
                    </a:lnTo>
                    <a:lnTo>
                      <a:pt x="2153518" y="1650829"/>
                    </a:lnTo>
                    <a:lnTo>
                      <a:pt x="2158446" y="1647331"/>
                    </a:lnTo>
                    <a:lnTo>
                      <a:pt x="2164010" y="1648603"/>
                    </a:lnTo>
                    <a:lnTo>
                      <a:pt x="2178159" y="1646377"/>
                    </a:lnTo>
                    <a:lnTo>
                      <a:pt x="2180702" y="1647172"/>
                    </a:lnTo>
                    <a:lnTo>
                      <a:pt x="2189764" y="1647967"/>
                    </a:lnTo>
                    <a:lnTo>
                      <a:pt x="2200098" y="1646695"/>
                    </a:lnTo>
                    <a:lnTo>
                      <a:pt x="2209795" y="1648126"/>
                    </a:lnTo>
                    <a:lnTo>
                      <a:pt x="2214247" y="1646854"/>
                    </a:lnTo>
                    <a:lnTo>
                      <a:pt x="2218857" y="1646536"/>
                    </a:lnTo>
                    <a:lnTo>
                      <a:pt x="2222354" y="1646854"/>
                    </a:lnTo>
                    <a:lnTo>
                      <a:pt x="2226647" y="1648603"/>
                    </a:lnTo>
                    <a:lnTo>
                      <a:pt x="2236663" y="1649239"/>
                    </a:lnTo>
                    <a:lnTo>
                      <a:pt x="2239683" y="1647331"/>
                    </a:lnTo>
                    <a:lnTo>
                      <a:pt x="2245089" y="1647331"/>
                    </a:lnTo>
                    <a:cubicBezTo>
                      <a:pt x="2245089" y="1647331"/>
                      <a:pt x="2248586" y="1647013"/>
                      <a:pt x="2248586" y="1647013"/>
                    </a:cubicBezTo>
                    <a:lnTo>
                      <a:pt x="2251925" y="1647013"/>
                    </a:lnTo>
                    <a:cubicBezTo>
                      <a:pt x="2251925" y="1647013"/>
                      <a:pt x="2257012" y="1647649"/>
                      <a:pt x="2257012" y="1647649"/>
                    </a:cubicBezTo>
                    <a:lnTo>
                      <a:pt x="2262099" y="1647967"/>
                    </a:lnTo>
                    <a:lnTo>
                      <a:pt x="2267664" y="1649398"/>
                    </a:lnTo>
                    <a:lnTo>
                      <a:pt x="2274659" y="1649398"/>
                    </a:lnTo>
                    <a:cubicBezTo>
                      <a:pt x="2274659" y="1649398"/>
                      <a:pt x="2277043" y="1650988"/>
                      <a:pt x="2277043" y="1650988"/>
                    </a:cubicBezTo>
                    <a:lnTo>
                      <a:pt x="2280223" y="1654485"/>
                    </a:lnTo>
                    <a:lnTo>
                      <a:pt x="2292783" y="1650829"/>
                    </a:lnTo>
                    <a:lnTo>
                      <a:pt x="2295961" y="1651147"/>
                    </a:lnTo>
                    <a:lnTo>
                      <a:pt x="2302480" y="1650670"/>
                    </a:lnTo>
                    <a:lnTo>
                      <a:pt x="2306773" y="1649080"/>
                    </a:lnTo>
                    <a:lnTo>
                      <a:pt x="2312496" y="1650193"/>
                    </a:lnTo>
                    <a:lnTo>
                      <a:pt x="2317424" y="1649557"/>
                    </a:lnTo>
                    <a:lnTo>
                      <a:pt x="2327757" y="1648921"/>
                    </a:lnTo>
                    <a:lnTo>
                      <a:pt x="2333322" y="1646536"/>
                    </a:lnTo>
                    <a:lnTo>
                      <a:pt x="2335389" y="1642721"/>
                    </a:lnTo>
                    <a:lnTo>
                      <a:pt x="2341271" y="1640018"/>
                    </a:lnTo>
                    <a:lnTo>
                      <a:pt x="2347947" y="1633182"/>
                    </a:lnTo>
                    <a:lnTo>
                      <a:pt x="2353989" y="1629208"/>
                    </a:lnTo>
                    <a:lnTo>
                      <a:pt x="2357168" y="1625392"/>
                    </a:lnTo>
                    <a:close/>
                    <a:moveTo>
                      <a:pt x="777403" y="409369"/>
                    </a:moveTo>
                    <a:lnTo>
                      <a:pt x="762300" y="410481"/>
                    </a:lnTo>
                    <a:lnTo>
                      <a:pt x="755781" y="411912"/>
                    </a:lnTo>
                    <a:lnTo>
                      <a:pt x="750377" y="415251"/>
                    </a:lnTo>
                    <a:lnTo>
                      <a:pt x="751171" y="416523"/>
                    </a:lnTo>
                    <a:lnTo>
                      <a:pt x="752762" y="417477"/>
                    </a:lnTo>
                    <a:lnTo>
                      <a:pt x="782649" y="420338"/>
                    </a:lnTo>
                    <a:lnTo>
                      <a:pt x="786942" y="418430"/>
                    </a:lnTo>
                    <a:lnTo>
                      <a:pt x="789008" y="416046"/>
                    </a:lnTo>
                    <a:lnTo>
                      <a:pt x="788214" y="413502"/>
                    </a:lnTo>
                    <a:lnTo>
                      <a:pt x="786306" y="412230"/>
                    </a:lnTo>
                    <a:lnTo>
                      <a:pt x="782808" y="410640"/>
                    </a:lnTo>
                    <a:lnTo>
                      <a:pt x="777562" y="409369"/>
                    </a:lnTo>
                    <a:close/>
                    <a:moveTo>
                      <a:pt x="798070" y="323838"/>
                    </a:moveTo>
                    <a:lnTo>
                      <a:pt x="802998" y="323203"/>
                    </a:lnTo>
                    <a:lnTo>
                      <a:pt x="815717" y="320182"/>
                    </a:lnTo>
                    <a:lnTo>
                      <a:pt x="827958" y="318592"/>
                    </a:lnTo>
                    <a:lnTo>
                      <a:pt x="838609" y="323838"/>
                    </a:lnTo>
                    <a:lnTo>
                      <a:pt x="845604" y="324315"/>
                    </a:lnTo>
                    <a:lnTo>
                      <a:pt x="847990" y="323520"/>
                    </a:lnTo>
                    <a:lnTo>
                      <a:pt x="851805" y="320500"/>
                    </a:lnTo>
                    <a:lnTo>
                      <a:pt x="853872" y="317956"/>
                    </a:lnTo>
                    <a:lnTo>
                      <a:pt x="855620" y="317320"/>
                    </a:lnTo>
                    <a:lnTo>
                      <a:pt x="859754" y="318433"/>
                    </a:lnTo>
                    <a:lnTo>
                      <a:pt x="865158" y="321295"/>
                    </a:lnTo>
                    <a:lnTo>
                      <a:pt x="867544" y="322090"/>
                    </a:lnTo>
                    <a:lnTo>
                      <a:pt x="877241" y="323043"/>
                    </a:lnTo>
                    <a:lnTo>
                      <a:pt x="880898" y="323043"/>
                    </a:lnTo>
                    <a:cubicBezTo>
                      <a:pt x="880898" y="323043"/>
                      <a:pt x="888688" y="321295"/>
                      <a:pt x="888688" y="321295"/>
                    </a:cubicBezTo>
                    <a:lnTo>
                      <a:pt x="897750" y="322567"/>
                    </a:lnTo>
                    <a:lnTo>
                      <a:pt x="904267" y="321772"/>
                    </a:lnTo>
                    <a:lnTo>
                      <a:pt x="906970" y="320500"/>
                    </a:lnTo>
                    <a:lnTo>
                      <a:pt x="908083" y="318433"/>
                    </a:lnTo>
                    <a:lnTo>
                      <a:pt x="908560" y="315890"/>
                    </a:lnTo>
                    <a:lnTo>
                      <a:pt x="908560" y="312869"/>
                    </a:lnTo>
                    <a:cubicBezTo>
                      <a:pt x="908560" y="312869"/>
                      <a:pt x="907765" y="310484"/>
                      <a:pt x="907765" y="310484"/>
                    </a:cubicBezTo>
                    <a:lnTo>
                      <a:pt x="904745" y="305715"/>
                    </a:lnTo>
                    <a:lnTo>
                      <a:pt x="903632" y="304761"/>
                    </a:lnTo>
                    <a:lnTo>
                      <a:pt x="901406" y="304125"/>
                    </a:lnTo>
                    <a:lnTo>
                      <a:pt x="899657" y="304125"/>
                    </a:lnTo>
                    <a:cubicBezTo>
                      <a:pt x="899657" y="304125"/>
                      <a:pt x="894570" y="300469"/>
                      <a:pt x="894570" y="300469"/>
                    </a:cubicBezTo>
                    <a:lnTo>
                      <a:pt x="890913" y="298720"/>
                    </a:lnTo>
                    <a:lnTo>
                      <a:pt x="885190" y="297130"/>
                    </a:lnTo>
                    <a:lnTo>
                      <a:pt x="877559" y="293792"/>
                    </a:lnTo>
                    <a:lnTo>
                      <a:pt x="871518" y="293792"/>
                    </a:lnTo>
                    <a:cubicBezTo>
                      <a:pt x="871518" y="293792"/>
                      <a:pt x="864046" y="295222"/>
                      <a:pt x="864046" y="295222"/>
                    </a:cubicBezTo>
                    <a:lnTo>
                      <a:pt x="858482" y="296971"/>
                    </a:lnTo>
                    <a:lnTo>
                      <a:pt x="849103" y="301105"/>
                    </a:lnTo>
                    <a:lnTo>
                      <a:pt x="845604" y="303648"/>
                    </a:lnTo>
                    <a:lnTo>
                      <a:pt x="840200" y="305397"/>
                    </a:lnTo>
                    <a:lnTo>
                      <a:pt x="825732" y="307146"/>
                    </a:lnTo>
                    <a:lnTo>
                      <a:pt x="813491" y="310166"/>
                    </a:lnTo>
                    <a:lnTo>
                      <a:pt x="807291" y="312233"/>
                    </a:lnTo>
                    <a:lnTo>
                      <a:pt x="798865" y="315890"/>
                    </a:lnTo>
                    <a:lnTo>
                      <a:pt x="795050" y="319387"/>
                    </a:lnTo>
                    <a:lnTo>
                      <a:pt x="794731" y="320500"/>
                    </a:lnTo>
                    <a:lnTo>
                      <a:pt x="796798" y="322726"/>
                    </a:lnTo>
                    <a:lnTo>
                      <a:pt x="798229" y="323679"/>
                    </a:lnTo>
                    <a:close/>
                    <a:moveTo>
                      <a:pt x="883441" y="347526"/>
                    </a:moveTo>
                    <a:lnTo>
                      <a:pt x="895683" y="344188"/>
                    </a:lnTo>
                    <a:lnTo>
                      <a:pt x="898385" y="341644"/>
                    </a:lnTo>
                    <a:lnTo>
                      <a:pt x="900134" y="337987"/>
                    </a:lnTo>
                    <a:lnTo>
                      <a:pt x="900134" y="336875"/>
                    </a:lnTo>
                    <a:cubicBezTo>
                      <a:pt x="900134" y="336875"/>
                      <a:pt x="899021" y="336557"/>
                      <a:pt x="899021" y="336557"/>
                    </a:cubicBezTo>
                    <a:lnTo>
                      <a:pt x="875970" y="335126"/>
                    </a:lnTo>
                    <a:lnTo>
                      <a:pt x="868179" y="335603"/>
                    </a:lnTo>
                    <a:lnTo>
                      <a:pt x="864046" y="336557"/>
                    </a:lnTo>
                    <a:lnTo>
                      <a:pt x="854507" y="336080"/>
                    </a:lnTo>
                    <a:lnTo>
                      <a:pt x="823030" y="341167"/>
                    </a:lnTo>
                    <a:lnTo>
                      <a:pt x="808721" y="345141"/>
                    </a:lnTo>
                    <a:lnTo>
                      <a:pt x="802521" y="346572"/>
                    </a:lnTo>
                    <a:lnTo>
                      <a:pt x="797752" y="347049"/>
                    </a:lnTo>
                    <a:lnTo>
                      <a:pt x="796957" y="347526"/>
                    </a:lnTo>
                    <a:lnTo>
                      <a:pt x="795368" y="350229"/>
                    </a:lnTo>
                    <a:lnTo>
                      <a:pt x="795050" y="351818"/>
                    </a:lnTo>
                    <a:lnTo>
                      <a:pt x="795050" y="353249"/>
                    </a:lnTo>
                    <a:cubicBezTo>
                      <a:pt x="795050" y="353249"/>
                      <a:pt x="795368" y="355316"/>
                      <a:pt x="795368" y="355316"/>
                    </a:cubicBezTo>
                    <a:lnTo>
                      <a:pt x="797752" y="358973"/>
                    </a:lnTo>
                    <a:lnTo>
                      <a:pt x="798388" y="361516"/>
                    </a:lnTo>
                    <a:lnTo>
                      <a:pt x="799819" y="364219"/>
                    </a:lnTo>
                    <a:lnTo>
                      <a:pt x="799342" y="365173"/>
                    </a:lnTo>
                    <a:lnTo>
                      <a:pt x="797911" y="366286"/>
                    </a:lnTo>
                    <a:lnTo>
                      <a:pt x="797276" y="367557"/>
                    </a:lnTo>
                    <a:lnTo>
                      <a:pt x="797593" y="368829"/>
                    </a:lnTo>
                    <a:lnTo>
                      <a:pt x="798547" y="370578"/>
                    </a:lnTo>
                    <a:lnTo>
                      <a:pt x="801886" y="371850"/>
                    </a:lnTo>
                    <a:lnTo>
                      <a:pt x="805384" y="374075"/>
                    </a:lnTo>
                    <a:lnTo>
                      <a:pt x="813491" y="375983"/>
                    </a:lnTo>
                    <a:lnTo>
                      <a:pt x="821281" y="380912"/>
                    </a:lnTo>
                    <a:lnTo>
                      <a:pt x="826845" y="382183"/>
                    </a:lnTo>
                    <a:lnTo>
                      <a:pt x="833363" y="382183"/>
                    </a:lnTo>
                    <a:cubicBezTo>
                      <a:pt x="833363" y="382183"/>
                      <a:pt x="854189" y="376937"/>
                      <a:pt x="854189" y="376937"/>
                    </a:cubicBezTo>
                    <a:lnTo>
                      <a:pt x="858959" y="376619"/>
                    </a:lnTo>
                    <a:lnTo>
                      <a:pt x="863728" y="377096"/>
                    </a:lnTo>
                    <a:lnTo>
                      <a:pt x="869769" y="375824"/>
                    </a:lnTo>
                    <a:lnTo>
                      <a:pt x="878672" y="373122"/>
                    </a:lnTo>
                    <a:lnTo>
                      <a:pt x="883600" y="371055"/>
                    </a:lnTo>
                    <a:lnTo>
                      <a:pt x="885349" y="368193"/>
                    </a:lnTo>
                    <a:lnTo>
                      <a:pt x="885985" y="365014"/>
                    </a:lnTo>
                    <a:lnTo>
                      <a:pt x="885985" y="359449"/>
                    </a:lnTo>
                    <a:cubicBezTo>
                      <a:pt x="885985" y="359449"/>
                      <a:pt x="885508" y="357860"/>
                      <a:pt x="885508" y="357860"/>
                    </a:cubicBezTo>
                    <a:lnTo>
                      <a:pt x="884873" y="356588"/>
                    </a:lnTo>
                    <a:lnTo>
                      <a:pt x="883760" y="355793"/>
                    </a:lnTo>
                    <a:lnTo>
                      <a:pt x="880739" y="355157"/>
                    </a:lnTo>
                    <a:lnTo>
                      <a:pt x="868497" y="355475"/>
                    </a:lnTo>
                    <a:lnTo>
                      <a:pt x="865795" y="354203"/>
                    </a:lnTo>
                    <a:lnTo>
                      <a:pt x="864523" y="353090"/>
                    </a:lnTo>
                    <a:lnTo>
                      <a:pt x="864205" y="352296"/>
                    </a:lnTo>
                    <a:lnTo>
                      <a:pt x="867544" y="350865"/>
                    </a:lnTo>
                    <a:lnTo>
                      <a:pt x="883441" y="347844"/>
                    </a:lnTo>
                    <a:close/>
                    <a:moveTo>
                      <a:pt x="1174689" y="220344"/>
                    </a:moveTo>
                    <a:lnTo>
                      <a:pt x="1176279" y="221298"/>
                    </a:lnTo>
                    <a:lnTo>
                      <a:pt x="1180412" y="221616"/>
                    </a:lnTo>
                    <a:lnTo>
                      <a:pt x="1190269" y="221139"/>
                    </a:lnTo>
                    <a:lnTo>
                      <a:pt x="1195515" y="224318"/>
                    </a:lnTo>
                    <a:lnTo>
                      <a:pt x="1196310" y="226703"/>
                    </a:lnTo>
                    <a:lnTo>
                      <a:pt x="1196310" y="227975"/>
                    </a:lnTo>
                    <a:cubicBezTo>
                      <a:pt x="1196310" y="227975"/>
                      <a:pt x="1198854" y="229405"/>
                      <a:pt x="1198854" y="229405"/>
                    </a:cubicBezTo>
                    <a:lnTo>
                      <a:pt x="1206644" y="231949"/>
                    </a:lnTo>
                    <a:lnTo>
                      <a:pt x="1208393" y="231949"/>
                    </a:lnTo>
                    <a:cubicBezTo>
                      <a:pt x="1208393" y="231949"/>
                      <a:pt x="1209665" y="231154"/>
                      <a:pt x="1209665" y="231154"/>
                    </a:cubicBezTo>
                    <a:lnTo>
                      <a:pt x="1211095" y="227975"/>
                    </a:lnTo>
                    <a:lnTo>
                      <a:pt x="1211732" y="223682"/>
                    </a:lnTo>
                    <a:lnTo>
                      <a:pt x="1211095" y="215097"/>
                    </a:lnTo>
                    <a:lnTo>
                      <a:pt x="1210141" y="211441"/>
                    </a:lnTo>
                    <a:lnTo>
                      <a:pt x="1208074" y="208579"/>
                    </a:lnTo>
                    <a:lnTo>
                      <a:pt x="1204577" y="206672"/>
                    </a:lnTo>
                    <a:lnTo>
                      <a:pt x="1200603" y="205877"/>
                    </a:lnTo>
                    <a:lnTo>
                      <a:pt x="1192813" y="205877"/>
                    </a:lnTo>
                    <a:cubicBezTo>
                      <a:pt x="1192813" y="205877"/>
                      <a:pt x="1184069" y="204605"/>
                      <a:pt x="1184069" y="204605"/>
                    </a:cubicBezTo>
                    <a:lnTo>
                      <a:pt x="1182003" y="204923"/>
                    </a:lnTo>
                    <a:lnTo>
                      <a:pt x="1174848" y="207943"/>
                    </a:lnTo>
                    <a:lnTo>
                      <a:pt x="1174054" y="208738"/>
                    </a:lnTo>
                    <a:lnTo>
                      <a:pt x="1172782" y="212077"/>
                    </a:lnTo>
                    <a:lnTo>
                      <a:pt x="1172782" y="213985"/>
                    </a:lnTo>
                    <a:cubicBezTo>
                      <a:pt x="1172782" y="213985"/>
                      <a:pt x="1173576" y="219390"/>
                      <a:pt x="1173576" y="219390"/>
                    </a:cubicBezTo>
                    <a:lnTo>
                      <a:pt x="1174530" y="220662"/>
                    </a:lnTo>
                    <a:close/>
                    <a:moveTo>
                      <a:pt x="1017301" y="276463"/>
                    </a:moveTo>
                    <a:lnTo>
                      <a:pt x="1023819" y="276463"/>
                    </a:lnTo>
                    <a:cubicBezTo>
                      <a:pt x="1023819" y="276463"/>
                      <a:pt x="1035583" y="275350"/>
                      <a:pt x="1035583" y="275350"/>
                    </a:cubicBezTo>
                    <a:lnTo>
                      <a:pt x="1040034" y="276940"/>
                    </a:lnTo>
                    <a:lnTo>
                      <a:pt x="1040353" y="279166"/>
                    </a:lnTo>
                    <a:lnTo>
                      <a:pt x="1035743" y="285684"/>
                    </a:lnTo>
                    <a:lnTo>
                      <a:pt x="1033517" y="287909"/>
                    </a:lnTo>
                    <a:lnTo>
                      <a:pt x="1033517" y="289658"/>
                    </a:lnTo>
                    <a:cubicBezTo>
                      <a:pt x="1033517" y="289658"/>
                      <a:pt x="1035583" y="290930"/>
                      <a:pt x="1035583" y="290930"/>
                    </a:cubicBezTo>
                    <a:lnTo>
                      <a:pt x="1037809" y="290930"/>
                    </a:lnTo>
                    <a:cubicBezTo>
                      <a:pt x="1037809" y="290930"/>
                      <a:pt x="1040194" y="289817"/>
                      <a:pt x="1040194" y="289817"/>
                    </a:cubicBezTo>
                    <a:lnTo>
                      <a:pt x="1050050" y="281550"/>
                    </a:lnTo>
                    <a:lnTo>
                      <a:pt x="1057045" y="279325"/>
                    </a:lnTo>
                    <a:lnTo>
                      <a:pt x="1058158" y="279642"/>
                    </a:lnTo>
                    <a:lnTo>
                      <a:pt x="1061179" y="282027"/>
                    </a:lnTo>
                    <a:lnTo>
                      <a:pt x="1064677" y="283935"/>
                    </a:lnTo>
                    <a:lnTo>
                      <a:pt x="1064994" y="284889"/>
                    </a:lnTo>
                    <a:lnTo>
                      <a:pt x="1057045" y="290612"/>
                    </a:lnTo>
                    <a:lnTo>
                      <a:pt x="1055932" y="291725"/>
                    </a:lnTo>
                    <a:lnTo>
                      <a:pt x="1056250" y="292679"/>
                    </a:lnTo>
                    <a:lnTo>
                      <a:pt x="1061338" y="293792"/>
                    </a:lnTo>
                    <a:lnTo>
                      <a:pt x="1075487" y="293474"/>
                    </a:lnTo>
                    <a:lnTo>
                      <a:pt x="1078667" y="294586"/>
                    </a:lnTo>
                    <a:lnTo>
                      <a:pt x="1079779" y="295540"/>
                    </a:lnTo>
                    <a:lnTo>
                      <a:pt x="1074215" y="298243"/>
                    </a:lnTo>
                    <a:lnTo>
                      <a:pt x="1063723" y="300151"/>
                    </a:lnTo>
                    <a:lnTo>
                      <a:pt x="1061020" y="301899"/>
                    </a:lnTo>
                    <a:lnTo>
                      <a:pt x="1073420" y="302694"/>
                    </a:lnTo>
                    <a:lnTo>
                      <a:pt x="1076441" y="304602"/>
                    </a:lnTo>
                    <a:lnTo>
                      <a:pt x="1073897" y="308100"/>
                    </a:lnTo>
                    <a:lnTo>
                      <a:pt x="1068333" y="309371"/>
                    </a:lnTo>
                    <a:lnTo>
                      <a:pt x="1055456" y="308100"/>
                    </a:lnTo>
                    <a:lnTo>
                      <a:pt x="1040671" y="305556"/>
                    </a:lnTo>
                    <a:lnTo>
                      <a:pt x="1037968" y="306033"/>
                    </a:lnTo>
                    <a:lnTo>
                      <a:pt x="1035424" y="307305"/>
                    </a:lnTo>
                    <a:lnTo>
                      <a:pt x="1032881" y="309530"/>
                    </a:lnTo>
                    <a:lnTo>
                      <a:pt x="1033198" y="312710"/>
                    </a:lnTo>
                    <a:lnTo>
                      <a:pt x="1036219" y="316843"/>
                    </a:lnTo>
                    <a:lnTo>
                      <a:pt x="1039558" y="320023"/>
                    </a:lnTo>
                    <a:lnTo>
                      <a:pt x="1046712" y="323679"/>
                    </a:lnTo>
                    <a:lnTo>
                      <a:pt x="1052117" y="325269"/>
                    </a:lnTo>
                    <a:lnTo>
                      <a:pt x="1062927" y="325905"/>
                    </a:lnTo>
                    <a:lnTo>
                      <a:pt x="1070718" y="322249"/>
                    </a:lnTo>
                    <a:lnTo>
                      <a:pt x="1097903" y="319069"/>
                    </a:lnTo>
                    <a:lnTo>
                      <a:pt x="1096313" y="321613"/>
                    </a:lnTo>
                    <a:lnTo>
                      <a:pt x="1096631" y="323043"/>
                    </a:lnTo>
                    <a:lnTo>
                      <a:pt x="1098062" y="324951"/>
                    </a:lnTo>
                    <a:lnTo>
                      <a:pt x="1099651" y="326223"/>
                    </a:lnTo>
                    <a:lnTo>
                      <a:pt x="1101401" y="326700"/>
                    </a:lnTo>
                    <a:lnTo>
                      <a:pt x="1110621" y="325110"/>
                    </a:lnTo>
                    <a:lnTo>
                      <a:pt x="1117139" y="324792"/>
                    </a:lnTo>
                    <a:lnTo>
                      <a:pt x="1123657" y="325746"/>
                    </a:lnTo>
                    <a:lnTo>
                      <a:pt x="1138919" y="329721"/>
                    </a:lnTo>
                    <a:lnTo>
                      <a:pt x="1145278" y="330039"/>
                    </a:lnTo>
                    <a:lnTo>
                      <a:pt x="1148617" y="334013"/>
                    </a:lnTo>
                    <a:lnTo>
                      <a:pt x="1152432" y="336716"/>
                    </a:lnTo>
                    <a:lnTo>
                      <a:pt x="1152909" y="337669"/>
                    </a:lnTo>
                    <a:lnTo>
                      <a:pt x="1153863" y="342439"/>
                    </a:lnTo>
                    <a:lnTo>
                      <a:pt x="1154499" y="343552"/>
                    </a:lnTo>
                    <a:lnTo>
                      <a:pt x="1156725" y="346413"/>
                    </a:lnTo>
                    <a:lnTo>
                      <a:pt x="1159427" y="348798"/>
                    </a:lnTo>
                    <a:lnTo>
                      <a:pt x="1168330" y="352454"/>
                    </a:lnTo>
                    <a:lnTo>
                      <a:pt x="1177551" y="354839"/>
                    </a:lnTo>
                    <a:lnTo>
                      <a:pt x="1186135" y="352931"/>
                    </a:lnTo>
                    <a:lnTo>
                      <a:pt x="1195197" y="351978"/>
                    </a:lnTo>
                    <a:lnTo>
                      <a:pt x="1200285" y="350865"/>
                    </a:lnTo>
                    <a:lnTo>
                      <a:pt x="1201398" y="349593"/>
                    </a:lnTo>
                    <a:lnTo>
                      <a:pt x="1203305" y="344029"/>
                    </a:lnTo>
                    <a:lnTo>
                      <a:pt x="1205054" y="342121"/>
                    </a:lnTo>
                    <a:lnTo>
                      <a:pt x="1205054" y="341008"/>
                    </a:lnTo>
                    <a:cubicBezTo>
                      <a:pt x="1205054" y="341008"/>
                      <a:pt x="1203464" y="337511"/>
                      <a:pt x="1203464" y="337511"/>
                    </a:cubicBezTo>
                    <a:lnTo>
                      <a:pt x="1201238" y="334649"/>
                    </a:lnTo>
                    <a:lnTo>
                      <a:pt x="1188839" y="324474"/>
                    </a:lnTo>
                    <a:lnTo>
                      <a:pt x="1183433" y="323043"/>
                    </a:lnTo>
                    <a:lnTo>
                      <a:pt x="1182638" y="321613"/>
                    </a:lnTo>
                    <a:lnTo>
                      <a:pt x="1182957" y="319069"/>
                    </a:lnTo>
                    <a:lnTo>
                      <a:pt x="1182957" y="317320"/>
                    </a:lnTo>
                    <a:cubicBezTo>
                      <a:pt x="1182957" y="317320"/>
                      <a:pt x="1180731" y="314459"/>
                      <a:pt x="1180731" y="314459"/>
                    </a:cubicBezTo>
                    <a:lnTo>
                      <a:pt x="1181525" y="313346"/>
                    </a:lnTo>
                    <a:lnTo>
                      <a:pt x="1185500" y="310961"/>
                    </a:lnTo>
                    <a:lnTo>
                      <a:pt x="1186931" y="307782"/>
                    </a:lnTo>
                    <a:lnTo>
                      <a:pt x="1188361" y="306669"/>
                    </a:lnTo>
                    <a:lnTo>
                      <a:pt x="1187567" y="305397"/>
                    </a:lnTo>
                    <a:lnTo>
                      <a:pt x="1182638" y="303012"/>
                    </a:lnTo>
                    <a:lnTo>
                      <a:pt x="1175961" y="296176"/>
                    </a:lnTo>
                    <a:lnTo>
                      <a:pt x="1163879" y="290294"/>
                    </a:lnTo>
                    <a:lnTo>
                      <a:pt x="1150048" y="292679"/>
                    </a:lnTo>
                    <a:lnTo>
                      <a:pt x="1144007" y="291566"/>
                    </a:lnTo>
                    <a:lnTo>
                      <a:pt x="1143529" y="290135"/>
                    </a:lnTo>
                    <a:lnTo>
                      <a:pt x="1144483" y="287909"/>
                    </a:lnTo>
                    <a:lnTo>
                      <a:pt x="1146868" y="284253"/>
                    </a:lnTo>
                    <a:lnTo>
                      <a:pt x="1146868" y="282663"/>
                    </a:lnTo>
                    <a:cubicBezTo>
                      <a:pt x="1146868" y="282663"/>
                      <a:pt x="1145278" y="281232"/>
                      <a:pt x="1145278" y="281232"/>
                    </a:cubicBezTo>
                    <a:lnTo>
                      <a:pt x="1143688" y="280437"/>
                    </a:lnTo>
                    <a:lnTo>
                      <a:pt x="1139238" y="279801"/>
                    </a:lnTo>
                    <a:lnTo>
                      <a:pt x="1127631" y="273601"/>
                    </a:lnTo>
                    <a:lnTo>
                      <a:pt x="1122703" y="272965"/>
                    </a:lnTo>
                    <a:lnTo>
                      <a:pt x="1119842" y="273601"/>
                    </a:lnTo>
                    <a:lnTo>
                      <a:pt x="1113641" y="276145"/>
                    </a:lnTo>
                    <a:lnTo>
                      <a:pt x="1107759" y="277894"/>
                    </a:lnTo>
                    <a:lnTo>
                      <a:pt x="1107283" y="281550"/>
                    </a:lnTo>
                    <a:lnTo>
                      <a:pt x="1106805" y="282822"/>
                    </a:lnTo>
                    <a:lnTo>
                      <a:pt x="1104739" y="284889"/>
                    </a:lnTo>
                    <a:lnTo>
                      <a:pt x="1102355" y="286320"/>
                    </a:lnTo>
                    <a:lnTo>
                      <a:pt x="1101877" y="284889"/>
                    </a:lnTo>
                    <a:lnTo>
                      <a:pt x="1102195" y="282981"/>
                    </a:lnTo>
                    <a:lnTo>
                      <a:pt x="1101718" y="282186"/>
                    </a:lnTo>
                    <a:lnTo>
                      <a:pt x="1097903" y="280437"/>
                    </a:lnTo>
                    <a:lnTo>
                      <a:pt x="1099334" y="279007"/>
                    </a:lnTo>
                    <a:lnTo>
                      <a:pt x="1100288" y="276622"/>
                    </a:lnTo>
                    <a:lnTo>
                      <a:pt x="1100605" y="274873"/>
                    </a:lnTo>
                    <a:lnTo>
                      <a:pt x="1100605" y="273442"/>
                    </a:lnTo>
                    <a:cubicBezTo>
                      <a:pt x="1100605" y="273442"/>
                      <a:pt x="1100129" y="272330"/>
                      <a:pt x="1100129" y="272330"/>
                    </a:cubicBezTo>
                    <a:lnTo>
                      <a:pt x="1092656" y="263586"/>
                    </a:lnTo>
                    <a:lnTo>
                      <a:pt x="1084707" y="259452"/>
                    </a:lnTo>
                    <a:lnTo>
                      <a:pt x="1078030" y="258180"/>
                    </a:lnTo>
                    <a:lnTo>
                      <a:pt x="1069922" y="255796"/>
                    </a:lnTo>
                    <a:lnTo>
                      <a:pt x="1062451" y="256114"/>
                    </a:lnTo>
                    <a:lnTo>
                      <a:pt x="1037173" y="258498"/>
                    </a:lnTo>
                    <a:lnTo>
                      <a:pt x="1021593" y="257703"/>
                    </a:lnTo>
                    <a:lnTo>
                      <a:pt x="1020162" y="259134"/>
                    </a:lnTo>
                    <a:lnTo>
                      <a:pt x="1017937" y="262950"/>
                    </a:lnTo>
                    <a:lnTo>
                      <a:pt x="1016347" y="268037"/>
                    </a:lnTo>
                    <a:lnTo>
                      <a:pt x="1016029" y="271217"/>
                    </a:lnTo>
                    <a:lnTo>
                      <a:pt x="1016347" y="274555"/>
                    </a:lnTo>
                    <a:lnTo>
                      <a:pt x="1017301" y="276304"/>
                    </a:lnTo>
                    <a:close/>
                    <a:moveTo>
                      <a:pt x="1008398" y="368670"/>
                    </a:moveTo>
                    <a:lnTo>
                      <a:pt x="1011259" y="371055"/>
                    </a:lnTo>
                    <a:lnTo>
                      <a:pt x="1012691" y="375029"/>
                    </a:lnTo>
                    <a:lnTo>
                      <a:pt x="1016665" y="381706"/>
                    </a:lnTo>
                    <a:lnTo>
                      <a:pt x="1021752" y="387748"/>
                    </a:lnTo>
                    <a:lnTo>
                      <a:pt x="1026522" y="392199"/>
                    </a:lnTo>
                    <a:lnTo>
                      <a:pt x="1032245" y="393312"/>
                    </a:lnTo>
                    <a:lnTo>
                      <a:pt x="1040988" y="395855"/>
                    </a:lnTo>
                    <a:lnTo>
                      <a:pt x="1045440" y="394743"/>
                    </a:lnTo>
                    <a:lnTo>
                      <a:pt x="1047348" y="393471"/>
                    </a:lnTo>
                    <a:lnTo>
                      <a:pt x="1048461" y="389973"/>
                    </a:lnTo>
                    <a:lnTo>
                      <a:pt x="1048461" y="388224"/>
                    </a:lnTo>
                    <a:cubicBezTo>
                      <a:pt x="1048461" y="388224"/>
                      <a:pt x="1047189" y="384568"/>
                      <a:pt x="1047189" y="384568"/>
                    </a:cubicBezTo>
                    <a:lnTo>
                      <a:pt x="1046076" y="382819"/>
                    </a:lnTo>
                    <a:lnTo>
                      <a:pt x="1039558" y="378209"/>
                    </a:lnTo>
                    <a:lnTo>
                      <a:pt x="1034311" y="377891"/>
                    </a:lnTo>
                    <a:lnTo>
                      <a:pt x="1033198" y="375983"/>
                    </a:lnTo>
                    <a:lnTo>
                      <a:pt x="1032881" y="372486"/>
                    </a:lnTo>
                    <a:lnTo>
                      <a:pt x="1030973" y="369942"/>
                    </a:lnTo>
                    <a:lnTo>
                      <a:pt x="1024773" y="364219"/>
                    </a:lnTo>
                    <a:lnTo>
                      <a:pt x="1020004" y="360562"/>
                    </a:lnTo>
                    <a:lnTo>
                      <a:pt x="1016188" y="358337"/>
                    </a:lnTo>
                    <a:lnTo>
                      <a:pt x="1008239" y="357224"/>
                    </a:lnTo>
                    <a:lnTo>
                      <a:pt x="1003310" y="358178"/>
                    </a:lnTo>
                    <a:lnTo>
                      <a:pt x="1002357" y="359132"/>
                    </a:lnTo>
                    <a:lnTo>
                      <a:pt x="1007603" y="365173"/>
                    </a:lnTo>
                    <a:lnTo>
                      <a:pt x="1008557" y="368988"/>
                    </a:lnTo>
                    <a:close/>
                    <a:moveTo>
                      <a:pt x="1471660" y="420974"/>
                    </a:moveTo>
                    <a:lnTo>
                      <a:pt x="1472138" y="419861"/>
                    </a:lnTo>
                    <a:lnTo>
                      <a:pt x="1472138" y="418589"/>
                    </a:lnTo>
                    <a:cubicBezTo>
                      <a:pt x="1472138" y="418589"/>
                      <a:pt x="1471183" y="417318"/>
                      <a:pt x="1471183" y="417318"/>
                    </a:cubicBezTo>
                    <a:lnTo>
                      <a:pt x="1469753" y="416205"/>
                    </a:lnTo>
                    <a:lnTo>
                      <a:pt x="1464824" y="412866"/>
                    </a:lnTo>
                    <a:lnTo>
                      <a:pt x="1459419" y="412866"/>
                    </a:lnTo>
                    <a:cubicBezTo>
                      <a:pt x="1459419" y="412866"/>
                      <a:pt x="1451629" y="414456"/>
                      <a:pt x="1451629" y="414456"/>
                    </a:cubicBezTo>
                    <a:lnTo>
                      <a:pt x="1448291" y="415728"/>
                    </a:lnTo>
                    <a:lnTo>
                      <a:pt x="1447178" y="417794"/>
                    </a:lnTo>
                    <a:lnTo>
                      <a:pt x="1447178" y="418907"/>
                    </a:lnTo>
                    <a:cubicBezTo>
                      <a:pt x="1447178" y="418907"/>
                      <a:pt x="1450675" y="423200"/>
                      <a:pt x="1450675" y="423200"/>
                    </a:cubicBezTo>
                    <a:lnTo>
                      <a:pt x="1454968" y="428128"/>
                    </a:lnTo>
                    <a:lnTo>
                      <a:pt x="1458624" y="431467"/>
                    </a:lnTo>
                    <a:lnTo>
                      <a:pt x="1461804" y="433215"/>
                    </a:lnTo>
                    <a:lnTo>
                      <a:pt x="1464030" y="433692"/>
                    </a:lnTo>
                    <a:lnTo>
                      <a:pt x="1465460" y="432897"/>
                    </a:lnTo>
                    <a:lnTo>
                      <a:pt x="1469753" y="433374"/>
                    </a:lnTo>
                    <a:lnTo>
                      <a:pt x="1471025" y="432579"/>
                    </a:lnTo>
                    <a:lnTo>
                      <a:pt x="1471025" y="431785"/>
                    </a:lnTo>
                    <a:cubicBezTo>
                      <a:pt x="1471025" y="431785"/>
                      <a:pt x="1469753" y="430990"/>
                      <a:pt x="1469753" y="430990"/>
                    </a:cubicBezTo>
                    <a:lnTo>
                      <a:pt x="1468799" y="429400"/>
                    </a:lnTo>
                    <a:lnTo>
                      <a:pt x="1468321" y="426856"/>
                    </a:lnTo>
                    <a:lnTo>
                      <a:pt x="1468321" y="425107"/>
                    </a:lnTo>
                    <a:cubicBezTo>
                      <a:pt x="1468321" y="425107"/>
                      <a:pt x="1469275" y="423359"/>
                      <a:pt x="1469275" y="423359"/>
                    </a:cubicBezTo>
                    <a:lnTo>
                      <a:pt x="1471501" y="420815"/>
                    </a:lnTo>
                    <a:close/>
                    <a:moveTo>
                      <a:pt x="756894" y="355952"/>
                    </a:moveTo>
                    <a:lnTo>
                      <a:pt x="766115" y="358973"/>
                    </a:lnTo>
                    <a:lnTo>
                      <a:pt x="771362" y="358973"/>
                    </a:lnTo>
                    <a:cubicBezTo>
                      <a:pt x="771362" y="358973"/>
                      <a:pt x="779152" y="356906"/>
                      <a:pt x="779152" y="356906"/>
                    </a:cubicBezTo>
                    <a:lnTo>
                      <a:pt x="782172" y="355634"/>
                    </a:lnTo>
                    <a:lnTo>
                      <a:pt x="785193" y="353249"/>
                    </a:lnTo>
                    <a:lnTo>
                      <a:pt x="785193" y="352137"/>
                    </a:lnTo>
                    <a:cubicBezTo>
                      <a:pt x="785193" y="352137"/>
                      <a:pt x="782967" y="349911"/>
                      <a:pt x="782967" y="349911"/>
                    </a:cubicBezTo>
                    <a:lnTo>
                      <a:pt x="782332" y="348639"/>
                    </a:lnTo>
                    <a:lnTo>
                      <a:pt x="781059" y="347844"/>
                    </a:lnTo>
                    <a:lnTo>
                      <a:pt x="777403" y="347049"/>
                    </a:lnTo>
                    <a:lnTo>
                      <a:pt x="771998" y="343234"/>
                    </a:lnTo>
                    <a:lnTo>
                      <a:pt x="769295" y="341962"/>
                    </a:lnTo>
                    <a:lnTo>
                      <a:pt x="766434" y="341644"/>
                    </a:lnTo>
                    <a:lnTo>
                      <a:pt x="765797" y="339895"/>
                    </a:lnTo>
                    <a:lnTo>
                      <a:pt x="765797" y="337987"/>
                    </a:lnTo>
                    <a:cubicBezTo>
                      <a:pt x="765797" y="337987"/>
                      <a:pt x="765002" y="337034"/>
                      <a:pt x="765002" y="337034"/>
                    </a:cubicBezTo>
                    <a:lnTo>
                      <a:pt x="757054" y="339418"/>
                    </a:lnTo>
                    <a:lnTo>
                      <a:pt x="753557" y="341008"/>
                    </a:lnTo>
                    <a:lnTo>
                      <a:pt x="751807" y="342439"/>
                    </a:lnTo>
                    <a:lnTo>
                      <a:pt x="748946" y="343393"/>
                    </a:lnTo>
                    <a:lnTo>
                      <a:pt x="744971" y="344029"/>
                    </a:lnTo>
                    <a:lnTo>
                      <a:pt x="746402" y="347208"/>
                    </a:lnTo>
                    <a:lnTo>
                      <a:pt x="757054" y="356270"/>
                    </a:lnTo>
                    <a:close/>
                    <a:moveTo>
                      <a:pt x="526854" y="452929"/>
                    </a:moveTo>
                    <a:lnTo>
                      <a:pt x="527807" y="453247"/>
                    </a:lnTo>
                    <a:lnTo>
                      <a:pt x="527807" y="453724"/>
                    </a:lnTo>
                    <a:cubicBezTo>
                      <a:pt x="527807" y="453724"/>
                      <a:pt x="527330" y="454518"/>
                      <a:pt x="527330" y="454518"/>
                    </a:cubicBezTo>
                    <a:lnTo>
                      <a:pt x="527330" y="455631"/>
                    </a:lnTo>
                    <a:cubicBezTo>
                      <a:pt x="527330" y="455631"/>
                      <a:pt x="529080" y="457062"/>
                      <a:pt x="529080" y="457062"/>
                    </a:cubicBezTo>
                    <a:lnTo>
                      <a:pt x="529080" y="458016"/>
                    </a:lnTo>
                    <a:cubicBezTo>
                      <a:pt x="529080" y="458016"/>
                      <a:pt x="527330" y="460560"/>
                      <a:pt x="527330" y="460560"/>
                    </a:cubicBezTo>
                    <a:lnTo>
                      <a:pt x="526218" y="461036"/>
                    </a:lnTo>
                    <a:lnTo>
                      <a:pt x="526218" y="462308"/>
                    </a:lnTo>
                    <a:cubicBezTo>
                      <a:pt x="526218" y="462308"/>
                      <a:pt x="527807" y="464375"/>
                      <a:pt x="527807" y="464375"/>
                    </a:cubicBezTo>
                    <a:lnTo>
                      <a:pt x="529397" y="465647"/>
                    </a:lnTo>
                    <a:lnTo>
                      <a:pt x="533212" y="465965"/>
                    </a:lnTo>
                    <a:lnTo>
                      <a:pt x="536075" y="465011"/>
                    </a:lnTo>
                    <a:lnTo>
                      <a:pt x="543070" y="461513"/>
                    </a:lnTo>
                    <a:lnTo>
                      <a:pt x="547361" y="460560"/>
                    </a:lnTo>
                    <a:lnTo>
                      <a:pt x="553562" y="461355"/>
                    </a:lnTo>
                    <a:lnTo>
                      <a:pt x="561192" y="463739"/>
                    </a:lnTo>
                    <a:lnTo>
                      <a:pt x="564213" y="464057"/>
                    </a:lnTo>
                    <a:lnTo>
                      <a:pt x="567234" y="463739"/>
                    </a:lnTo>
                    <a:lnTo>
                      <a:pt x="572799" y="461513"/>
                    </a:lnTo>
                    <a:lnTo>
                      <a:pt x="576296" y="453088"/>
                    </a:lnTo>
                    <a:lnTo>
                      <a:pt x="577727" y="451975"/>
                    </a:lnTo>
                    <a:lnTo>
                      <a:pt x="578681" y="451975"/>
                    </a:lnTo>
                    <a:cubicBezTo>
                      <a:pt x="578681" y="451975"/>
                      <a:pt x="579952" y="452929"/>
                      <a:pt x="579952" y="452929"/>
                    </a:cubicBezTo>
                    <a:lnTo>
                      <a:pt x="581224" y="454836"/>
                    </a:lnTo>
                    <a:lnTo>
                      <a:pt x="583926" y="460719"/>
                    </a:lnTo>
                    <a:lnTo>
                      <a:pt x="585993" y="462308"/>
                    </a:lnTo>
                    <a:lnTo>
                      <a:pt x="587424" y="465329"/>
                    </a:lnTo>
                    <a:lnTo>
                      <a:pt x="589014" y="470575"/>
                    </a:lnTo>
                    <a:lnTo>
                      <a:pt x="590445" y="473119"/>
                    </a:lnTo>
                    <a:lnTo>
                      <a:pt x="591717" y="473119"/>
                    </a:lnTo>
                    <a:cubicBezTo>
                      <a:pt x="591717" y="473119"/>
                      <a:pt x="597599" y="471529"/>
                      <a:pt x="597599" y="471529"/>
                    </a:cubicBezTo>
                    <a:lnTo>
                      <a:pt x="604752" y="471052"/>
                    </a:lnTo>
                    <a:lnTo>
                      <a:pt x="609840" y="467714"/>
                    </a:lnTo>
                    <a:lnTo>
                      <a:pt x="611747" y="465965"/>
                    </a:lnTo>
                    <a:lnTo>
                      <a:pt x="613497" y="463739"/>
                    </a:lnTo>
                    <a:lnTo>
                      <a:pt x="615564" y="463739"/>
                    </a:lnTo>
                    <a:cubicBezTo>
                      <a:pt x="615564" y="463739"/>
                      <a:pt x="615881" y="462944"/>
                      <a:pt x="615881" y="462944"/>
                    </a:cubicBezTo>
                    <a:lnTo>
                      <a:pt x="615881" y="461036"/>
                    </a:lnTo>
                    <a:cubicBezTo>
                      <a:pt x="615881" y="461036"/>
                      <a:pt x="615245" y="459765"/>
                      <a:pt x="615245" y="459765"/>
                    </a:cubicBezTo>
                    <a:lnTo>
                      <a:pt x="610158" y="456903"/>
                    </a:lnTo>
                    <a:lnTo>
                      <a:pt x="609682" y="455790"/>
                    </a:lnTo>
                    <a:lnTo>
                      <a:pt x="612543" y="453406"/>
                    </a:lnTo>
                    <a:lnTo>
                      <a:pt x="612543" y="451498"/>
                    </a:lnTo>
                    <a:cubicBezTo>
                      <a:pt x="612543" y="451498"/>
                      <a:pt x="612225" y="448318"/>
                      <a:pt x="612225" y="448318"/>
                    </a:cubicBezTo>
                    <a:lnTo>
                      <a:pt x="612225" y="446093"/>
                    </a:lnTo>
                    <a:cubicBezTo>
                      <a:pt x="612225" y="446093"/>
                      <a:pt x="614292" y="443390"/>
                      <a:pt x="614292" y="443390"/>
                    </a:cubicBezTo>
                    <a:lnTo>
                      <a:pt x="615881" y="442595"/>
                    </a:lnTo>
                    <a:lnTo>
                      <a:pt x="616835" y="443708"/>
                    </a:lnTo>
                    <a:lnTo>
                      <a:pt x="617948" y="446411"/>
                    </a:lnTo>
                    <a:lnTo>
                      <a:pt x="620174" y="449590"/>
                    </a:lnTo>
                    <a:lnTo>
                      <a:pt x="623513" y="453247"/>
                    </a:lnTo>
                    <a:lnTo>
                      <a:pt x="625897" y="455154"/>
                    </a:lnTo>
                    <a:lnTo>
                      <a:pt x="628441" y="455154"/>
                    </a:lnTo>
                    <a:cubicBezTo>
                      <a:pt x="628441" y="455154"/>
                      <a:pt x="630984" y="454041"/>
                      <a:pt x="630984" y="454041"/>
                    </a:cubicBezTo>
                    <a:lnTo>
                      <a:pt x="632097" y="452611"/>
                    </a:lnTo>
                    <a:lnTo>
                      <a:pt x="635118" y="447205"/>
                    </a:lnTo>
                    <a:lnTo>
                      <a:pt x="636231" y="446093"/>
                    </a:lnTo>
                    <a:lnTo>
                      <a:pt x="641000" y="442595"/>
                    </a:lnTo>
                    <a:lnTo>
                      <a:pt x="641477" y="440687"/>
                    </a:lnTo>
                    <a:lnTo>
                      <a:pt x="641000" y="437667"/>
                    </a:lnTo>
                    <a:lnTo>
                      <a:pt x="636548" y="434964"/>
                    </a:lnTo>
                    <a:lnTo>
                      <a:pt x="635912" y="433692"/>
                    </a:lnTo>
                    <a:lnTo>
                      <a:pt x="636707" y="432102"/>
                    </a:lnTo>
                    <a:lnTo>
                      <a:pt x="638457" y="431308"/>
                    </a:lnTo>
                    <a:lnTo>
                      <a:pt x="643067" y="431308"/>
                    </a:lnTo>
                    <a:cubicBezTo>
                      <a:pt x="643067" y="431308"/>
                      <a:pt x="646087" y="430036"/>
                      <a:pt x="646087" y="430036"/>
                    </a:cubicBezTo>
                    <a:lnTo>
                      <a:pt x="647200" y="427651"/>
                    </a:lnTo>
                    <a:lnTo>
                      <a:pt x="647836" y="423200"/>
                    </a:lnTo>
                    <a:lnTo>
                      <a:pt x="648949" y="420815"/>
                    </a:lnTo>
                    <a:lnTo>
                      <a:pt x="651015" y="418589"/>
                    </a:lnTo>
                    <a:lnTo>
                      <a:pt x="653877" y="417158"/>
                    </a:lnTo>
                    <a:lnTo>
                      <a:pt x="657533" y="416523"/>
                    </a:lnTo>
                    <a:lnTo>
                      <a:pt x="663098" y="414615"/>
                    </a:lnTo>
                    <a:lnTo>
                      <a:pt x="664846" y="414615"/>
                    </a:lnTo>
                    <a:cubicBezTo>
                      <a:pt x="664846" y="414615"/>
                      <a:pt x="665959" y="415887"/>
                      <a:pt x="665959" y="415887"/>
                    </a:cubicBezTo>
                    <a:lnTo>
                      <a:pt x="665165" y="418907"/>
                    </a:lnTo>
                    <a:lnTo>
                      <a:pt x="662461" y="423836"/>
                    </a:lnTo>
                    <a:lnTo>
                      <a:pt x="660554" y="428605"/>
                    </a:lnTo>
                    <a:lnTo>
                      <a:pt x="659441" y="433215"/>
                    </a:lnTo>
                    <a:lnTo>
                      <a:pt x="658964" y="436236"/>
                    </a:lnTo>
                    <a:lnTo>
                      <a:pt x="659759" y="438621"/>
                    </a:lnTo>
                    <a:lnTo>
                      <a:pt x="664052" y="442277"/>
                    </a:lnTo>
                    <a:lnTo>
                      <a:pt x="667232" y="444026"/>
                    </a:lnTo>
                    <a:lnTo>
                      <a:pt x="674067" y="446570"/>
                    </a:lnTo>
                    <a:lnTo>
                      <a:pt x="678201" y="446570"/>
                    </a:lnTo>
                    <a:cubicBezTo>
                      <a:pt x="678201" y="446570"/>
                      <a:pt x="681380" y="446093"/>
                      <a:pt x="681380" y="446093"/>
                    </a:cubicBezTo>
                    <a:lnTo>
                      <a:pt x="683606" y="445139"/>
                    </a:lnTo>
                    <a:lnTo>
                      <a:pt x="684878" y="443708"/>
                    </a:lnTo>
                    <a:lnTo>
                      <a:pt x="686626" y="440687"/>
                    </a:lnTo>
                    <a:lnTo>
                      <a:pt x="687104" y="438939"/>
                    </a:lnTo>
                    <a:lnTo>
                      <a:pt x="687421" y="434964"/>
                    </a:lnTo>
                    <a:lnTo>
                      <a:pt x="687421" y="433374"/>
                    </a:lnTo>
                    <a:cubicBezTo>
                      <a:pt x="687421" y="433374"/>
                      <a:pt x="687899" y="431308"/>
                      <a:pt x="687899" y="431308"/>
                    </a:cubicBezTo>
                    <a:lnTo>
                      <a:pt x="703160" y="428605"/>
                    </a:lnTo>
                    <a:lnTo>
                      <a:pt x="710314" y="426538"/>
                    </a:lnTo>
                    <a:lnTo>
                      <a:pt x="714448" y="423995"/>
                    </a:lnTo>
                    <a:lnTo>
                      <a:pt x="717150" y="421928"/>
                    </a:lnTo>
                    <a:lnTo>
                      <a:pt x="718263" y="420497"/>
                    </a:lnTo>
                    <a:lnTo>
                      <a:pt x="718263" y="419066"/>
                    </a:lnTo>
                    <a:cubicBezTo>
                      <a:pt x="718263" y="419066"/>
                      <a:pt x="716196" y="416205"/>
                      <a:pt x="716196" y="416205"/>
                    </a:cubicBezTo>
                    <a:lnTo>
                      <a:pt x="709997" y="410799"/>
                    </a:lnTo>
                    <a:lnTo>
                      <a:pt x="709519" y="409210"/>
                    </a:lnTo>
                    <a:lnTo>
                      <a:pt x="711586" y="408415"/>
                    </a:lnTo>
                    <a:lnTo>
                      <a:pt x="713653" y="408415"/>
                    </a:lnTo>
                    <a:cubicBezTo>
                      <a:pt x="713653" y="408415"/>
                      <a:pt x="719376" y="408892"/>
                      <a:pt x="719376" y="408892"/>
                    </a:cubicBezTo>
                    <a:lnTo>
                      <a:pt x="722396" y="406984"/>
                    </a:lnTo>
                    <a:lnTo>
                      <a:pt x="721124" y="405235"/>
                    </a:lnTo>
                    <a:lnTo>
                      <a:pt x="714925" y="401579"/>
                    </a:lnTo>
                    <a:lnTo>
                      <a:pt x="708884" y="397286"/>
                    </a:lnTo>
                    <a:lnTo>
                      <a:pt x="707612" y="395061"/>
                    </a:lnTo>
                    <a:lnTo>
                      <a:pt x="710951" y="392517"/>
                    </a:lnTo>
                    <a:lnTo>
                      <a:pt x="727960" y="387112"/>
                    </a:lnTo>
                    <a:lnTo>
                      <a:pt x="731299" y="385522"/>
                    </a:lnTo>
                    <a:lnTo>
                      <a:pt x="732412" y="384568"/>
                    </a:lnTo>
                    <a:lnTo>
                      <a:pt x="732412" y="383614"/>
                    </a:lnTo>
                    <a:cubicBezTo>
                      <a:pt x="732412" y="383614"/>
                      <a:pt x="730027" y="381230"/>
                      <a:pt x="730027" y="381230"/>
                    </a:cubicBezTo>
                    <a:lnTo>
                      <a:pt x="716992" y="375188"/>
                    </a:lnTo>
                    <a:lnTo>
                      <a:pt x="711268" y="371850"/>
                    </a:lnTo>
                    <a:lnTo>
                      <a:pt x="706817" y="370260"/>
                    </a:lnTo>
                    <a:lnTo>
                      <a:pt x="702524" y="369942"/>
                    </a:lnTo>
                    <a:lnTo>
                      <a:pt x="693303" y="371055"/>
                    </a:lnTo>
                    <a:lnTo>
                      <a:pt x="690124" y="372645"/>
                    </a:lnTo>
                    <a:lnTo>
                      <a:pt x="687421" y="375029"/>
                    </a:lnTo>
                    <a:lnTo>
                      <a:pt x="687421" y="375983"/>
                    </a:lnTo>
                    <a:cubicBezTo>
                      <a:pt x="687421" y="375983"/>
                      <a:pt x="687739" y="377096"/>
                      <a:pt x="687739" y="377096"/>
                    </a:cubicBezTo>
                    <a:lnTo>
                      <a:pt x="695370" y="379163"/>
                    </a:lnTo>
                    <a:lnTo>
                      <a:pt x="697120" y="380276"/>
                    </a:lnTo>
                    <a:lnTo>
                      <a:pt x="694416" y="382342"/>
                    </a:lnTo>
                    <a:lnTo>
                      <a:pt x="692986" y="382819"/>
                    </a:lnTo>
                    <a:lnTo>
                      <a:pt x="686786" y="382342"/>
                    </a:lnTo>
                    <a:lnTo>
                      <a:pt x="684241" y="381547"/>
                    </a:lnTo>
                    <a:lnTo>
                      <a:pt x="682493" y="383296"/>
                    </a:lnTo>
                    <a:lnTo>
                      <a:pt x="680585" y="384409"/>
                    </a:lnTo>
                    <a:lnTo>
                      <a:pt x="676611" y="384091"/>
                    </a:lnTo>
                    <a:lnTo>
                      <a:pt x="659759" y="380117"/>
                    </a:lnTo>
                    <a:lnTo>
                      <a:pt x="636390" y="383137"/>
                    </a:lnTo>
                    <a:lnTo>
                      <a:pt x="628599" y="384886"/>
                    </a:lnTo>
                    <a:lnTo>
                      <a:pt x="621922" y="388860"/>
                    </a:lnTo>
                    <a:lnTo>
                      <a:pt x="616994" y="392676"/>
                    </a:lnTo>
                    <a:lnTo>
                      <a:pt x="607296" y="398876"/>
                    </a:lnTo>
                    <a:lnTo>
                      <a:pt x="596645" y="407461"/>
                    </a:lnTo>
                    <a:lnTo>
                      <a:pt x="593465" y="409051"/>
                    </a:lnTo>
                    <a:lnTo>
                      <a:pt x="592193" y="410164"/>
                    </a:lnTo>
                    <a:lnTo>
                      <a:pt x="589967" y="414456"/>
                    </a:lnTo>
                    <a:lnTo>
                      <a:pt x="588537" y="415887"/>
                    </a:lnTo>
                    <a:lnTo>
                      <a:pt x="573911" y="422087"/>
                    </a:lnTo>
                    <a:lnTo>
                      <a:pt x="570891" y="423995"/>
                    </a:lnTo>
                    <a:lnTo>
                      <a:pt x="568028" y="426379"/>
                    </a:lnTo>
                    <a:lnTo>
                      <a:pt x="557695" y="436554"/>
                    </a:lnTo>
                    <a:lnTo>
                      <a:pt x="556105" y="437349"/>
                    </a:lnTo>
                    <a:lnTo>
                      <a:pt x="534484" y="439733"/>
                    </a:lnTo>
                    <a:lnTo>
                      <a:pt x="532895" y="440369"/>
                    </a:lnTo>
                    <a:lnTo>
                      <a:pt x="530193" y="442595"/>
                    </a:lnTo>
                    <a:lnTo>
                      <a:pt x="522879" y="450067"/>
                    </a:lnTo>
                    <a:lnTo>
                      <a:pt x="519859" y="453724"/>
                    </a:lnTo>
                    <a:lnTo>
                      <a:pt x="519223" y="455472"/>
                    </a:lnTo>
                    <a:lnTo>
                      <a:pt x="525422" y="453883"/>
                    </a:lnTo>
                    <a:lnTo>
                      <a:pt x="527172" y="453564"/>
                    </a:lnTo>
                    <a:close/>
                    <a:moveTo>
                      <a:pt x="776609" y="449272"/>
                    </a:moveTo>
                    <a:lnTo>
                      <a:pt x="772792" y="444980"/>
                    </a:lnTo>
                    <a:lnTo>
                      <a:pt x="771521" y="443231"/>
                    </a:lnTo>
                    <a:lnTo>
                      <a:pt x="771203" y="442118"/>
                    </a:lnTo>
                    <a:lnTo>
                      <a:pt x="771203" y="439415"/>
                    </a:lnTo>
                    <a:cubicBezTo>
                      <a:pt x="771203" y="439415"/>
                      <a:pt x="770408" y="437826"/>
                      <a:pt x="770408" y="437826"/>
                    </a:cubicBezTo>
                    <a:lnTo>
                      <a:pt x="768818" y="436077"/>
                    </a:lnTo>
                    <a:lnTo>
                      <a:pt x="765797" y="434646"/>
                    </a:lnTo>
                    <a:lnTo>
                      <a:pt x="758961" y="433056"/>
                    </a:lnTo>
                    <a:lnTo>
                      <a:pt x="752284" y="433056"/>
                    </a:lnTo>
                    <a:cubicBezTo>
                      <a:pt x="752284" y="433056"/>
                      <a:pt x="745608" y="433374"/>
                      <a:pt x="745608" y="433374"/>
                    </a:cubicBezTo>
                    <a:lnTo>
                      <a:pt x="728915" y="437031"/>
                    </a:lnTo>
                    <a:lnTo>
                      <a:pt x="723191" y="441323"/>
                    </a:lnTo>
                    <a:lnTo>
                      <a:pt x="721920" y="443390"/>
                    </a:lnTo>
                    <a:lnTo>
                      <a:pt x="721920" y="445457"/>
                    </a:lnTo>
                    <a:cubicBezTo>
                      <a:pt x="721920" y="445457"/>
                      <a:pt x="721920" y="447046"/>
                      <a:pt x="721920" y="447046"/>
                    </a:cubicBezTo>
                    <a:lnTo>
                      <a:pt x="722715" y="448159"/>
                    </a:lnTo>
                    <a:lnTo>
                      <a:pt x="726530" y="448954"/>
                    </a:lnTo>
                    <a:lnTo>
                      <a:pt x="744971" y="450703"/>
                    </a:lnTo>
                    <a:lnTo>
                      <a:pt x="749105" y="451657"/>
                    </a:lnTo>
                    <a:lnTo>
                      <a:pt x="751966" y="452929"/>
                    </a:lnTo>
                    <a:lnTo>
                      <a:pt x="747356" y="453247"/>
                    </a:lnTo>
                    <a:lnTo>
                      <a:pt x="723509" y="452134"/>
                    </a:lnTo>
                    <a:lnTo>
                      <a:pt x="715083" y="451021"/>
                    </a:lnTo>
                    <a:lnTo>
                      <a:pt x="710791" y="451498"/>
                    </a:lnTo>
                    <a:lnTo>
                      <a:pt x="703796" y="454518"/>
                    </a:lnTo>
                    <a:lnTo>
                      <a:pt x="699822" y="457380"/>
                    </a:lnTo>
                    <a:lnTo>
                      <a:pt x="699344" y="458652"/>
                    </a:lnTo>
                    <a:lnTo>
                      <a:pt x="701094" y="461990"/>
                    </a:lnTo>
                    <a:lnTo>
                      <a:pt x="700139" y="463421"/>
                    </a:lnTo>
                    <a:lnTo>
                      <a:pt x="697755" y="465488"/>
                    </a:lnTo>
                    <a:lnTo>
                      <a:pt x="698073" y="467078"/>
                    </a:lnTo>
                    <a:lnTo>
                      <a:pt x="704114" y="469303"/>
                    </a:lnTo>
                    <a:lnTo>
                      <a:pt x="707134" y="469939"/>
                    </a:lnTo>
                    <a:lnTo>
                      <a:pt x="728279" y="469144"/>
                    </a:lnTo>
                    <a:lnTo>
                      <a:pt x="745767" y="469144"/>
                    </a:lnTo>
                    <a:cubicBezTo>
                      <a:pt x="745767" y="469144"/>
                      <a:pt x="740520" y="470734"/>
                      <a:pt x="740520" y="470734"/>
                    </a:cubicBezTo>
                    <a:lnTo>
                      <a:pt x="731777" y="472324"/>
                    </a:lnTo>
                    <a:lnTo>
                      <a:pt x="721443" y="472324"/>
                    </a:lnTo>
                    <a:cubicBezTo>
                      <a:pt x="721443" y="472324"/>
                      <a:pt x="705545" y="474232"/>
                      <a:pt x="705545" y="474232"/>
                    </a:cubicBezTo>
                    <a:lnTo>
                      <a:pt x="693781" y="476457"/>
                    </a:lnTo>
                    <a:lnTo>
                      <a:pt x="688852" y="478047"/>
                    </a:lnTo>
                    <a:lnTo>
                      <a:pt x="686945" y="479637"/>
                    </a:lnTo>
                    <a:lnTo>
                      <a:pt x="683288" y="483929"/>
                    </a:lnTo>
                    <a:lnTo>
                      <a:pt x="684083" y="485519"/>
                    </a:lnTo>
                    <a:lnTo>
                      <a:pt x="687262" y="486473"/>
                    </a:lnTo>
                    <a:lnTo>
                      <a:pt x="704432" y="487427"/>
                    </a:lnTo>
                    <a:lnTo>
                      <a:pt x="715720" y="486155"/>
                    </a:lnTo>
                    <a:lnTo>
                      <a:pt x="741950" y="480273"/>
                    </a:lnTo>
                    <a:lnTo>
                      <a:pt x="741950" y="480909"/>
                    </a:lnTo>
                    <a:cubicBezTo>
                      <a:pt x="741950" y="480909"/>
                      <a:pt x="741315" y="481863"/>
                      <a:pt x="741315" y="481863"/>
                    </a:cubicBezTo>
                    <a:lnTo>
                      <a:pt x="738135" y="484247"/>
                    </a:lnTo>
                    <a:lnTo>
                      <a:pt x="735751" y="485519"/>
                    </a:lnTo>
                    <a:lnTo>
                      <a:pt x="714448" y="492832"/>
                    </a:lnTo>
                    <a:lnTo>
                      <a:pt x="710632" y="493468"/>
                    </a:lnTo>
                    <a:lnTo>
                      <a:pt x="691236" y="493468"/>
                    </a:lnTo>
                    <a:cubicBezTo>
                      <a:pt x="691236" y="493468"/>
                      <a:pt x="683606" y="494104"/>
                      <a:pt x="683606" y="494104"/>
                    </a:cubicBezTo>
                    <a:lnTo>
                      <a:pt x="680585" y="494899"/>
                    </a:lnTo>
                    <a:lnTo>
                      <a:pt x="678359" y="495853"/>
                    </a:lnTo>
                    <a:lnTo>
                      <a:pt x="676929" y="497125"/>
                    </a:lnTo>
                    <a:lnTo>
                      <a:pt x="673273" y="500940"/>
                    </a:lnTo>
                    <a:lnTo>
                      <a:pt x="671523" y="503484"/>
                    </a:lnTo>
                    <a:lnTo>
                      <a:pt x="670888" y="504755"/>
                    </a:lnTo>
                    <a:lnTo>
                      <a:pt x="670888" y="506027"/>
                    </a:lnTo>
                    <a:cubicBezTo>
                      <a:pt x="670888" y="506027"/>
                      <a:pt x="671842" y="508253"/>
                      <a:pt x="671842" y="508253"/>
                    </a:cubicBezTo>
                    <a:lnTo>
                      <a:pt x="673590" y="510002"/>
                    </a:lnTo>
                    <a:lnTo>
                      <a:pt x="687899" y="512704"/>
                    </a:lnTo>
                    <a:lnTo>
                      <a:pt x="692668" y="513022"/>
                    </a:lnTo>
                    <a:lnTo>
                      <a:pt x="703160" y="511910"/>
                    </a:lnTo>
                    <a:lnTo>
                      <a:pt x="712699" y="519381"/>
                    </a:lnTo>
                    <a:lnTo>
                      <a:pt x="724622" y="523674"/>
                    </a:lnTo>
                    <a:lnTo>
                      <a:pt x="725894" y="523356"/>
                    </a:lnTo>
                    <a:lnTo>
                      <a:pt x="727960" y="521289"/>
                    </a:lnTo>
                    <a:lnTo>
                      <a:pt x="728915" y="518587"/>
                    </a:lnTo>
                    <a:lnTo>
                      <a:pt x="730027" y="517156"/>
                    </a:lnTo>
                    <a:lnTo>
                      <a:pt x="731777" y="515884"/>
                    </a:lnTo>
                    <a:lnTo>
                      <a:pt x="733684" y="515248"/>
                    </a:lnTo>
                    <a:lnTo>
                      <a:pt x="735751" y="515248"/>
                    </a:lnTo>
                    <a:cubicBezTo>
                      <a:pt x="735751" y="515248"/>
                      <a:pt x="737500" y="516043"/>
                      <a:pt x="737500" y="516043"/>
                    </a:cubicBezTo>
                    <a:lnTo>
                      <a:pt x="740520" y="519064"/>
                    </a:lnTo>
                    <a:lnTo>
                      <a:pt x="741792" y="521289"/>
                    </a:lnTo>
                    <a:lnTo>
                      <a:pt x="743223" y="522720"/>
                    </a:lnTo>
                    <a:lnTo>
                      <a:pt x="744813" y="523197"/>
                    </a:lnTo>
                    <a:lnTo>
                      <a:pt x="749423" y="521766"/>
                    </a:lnTo>
                    <a:lnTo>
                      <a:pt x="761187" y="516679"/>
                    </a:lnTo>
                    <a:lnTo>
                      <a:pt x="763890" y="513658"/>
                    </a:lnTo>
                    <a:lnTo>
                      <a:pt x="763890" y="511910"/>
                    </a:lnTo>
                    <a:cubicBezTo>
                      <a:pt x="763890" y="511910"/>
                      <a:pt x="759598" y="506822"/>
                      <a:pt x="759598" y="506822"/>
                    </a:cubicBezTo>
                    <a:lnTo>
                      <a:pt x="759280" y="505868"/>
                    </a:lnTo>
                    <a:lnTo>
                      <a:pt x="760233" y="505232"/>
                    </a:lnTo>
                    <a:lnTo>
                      <a:pt x="761823" y="505550"/>
                    </a:lnTo>
                    <a:lnTo>
                      <a:pt x="765956" y="507299"/>
                    </a:lnTo>
                    <a:lnTo>
                      <a:pt x="769295" y="507935"/>
                    </a:lnTo>
                    <a:lnTo>
                      <a:pt x="770567" y="504914"/>
                    </a:lnTo>
                    <a:lnTo>
                      <a:pt x="771998" y="499032"/>
                    </a:lnTo>
                    <a:lnTo>
                      <a:pt x="772634" y="497601"/>
                    </a:lnTo>
                    <a:lnTo>
                      <a:pt x="773746" y="496648"/>
                    </a:lnTo>
                    <a:lnTo>
                      <a:pt x="774700" y="496966"/>
                    </a:lnTo>
                    <a:lnTo>
                      <a:pt x="776609" y="499350"/>
                    </a:lnTo>
                    <a:lnTo>
                      <a:pt x="777721" y="500145"/>
                    </a:lnTo>
                    <a:lnTo>
                      <a:pt x="785988" y="498078"/>
                    </a:lnTo>
                    <a:lnTo>
                      <a:pt x="789486" y="498078"/>
                    </a:lnTo>
                    <a:cubicBezTo>
                      <a:pt x="789486" y="498078"/>
                      <a:pt x="788532" y="499032"/>
                      <a:pt x="788532" y="499032"/>
                    </a:cubicBezTo>
                    <a:lnTo>
                      <a:pt x="781219" y="503325"/>
                    </a:lnTo>
                    <a:lnTo>
                      <a:pt x="779787" y="504755"/>
                    </a:lnTo>
                    <a:lnTo>
                      <a:pt x="778516" y="506822"/>
                    </a:lnTo>
                    <a:lnTo>
                      <a:pt x="777562" y="509684"/>
                    </a:lnTo>
                    <a:lnTo>
                      <a:pt x="778357" y="510956"/>
                    </a:lnTo>
                    <a:lnTo>
                      <a:pt x="778357" y="514294"/>
                    </a:lnTo>
                    <a:cubicBezTo>
                      <a:pt x="778357" y="514294"/>
                      <a:pt x="778834" y="515248"/>
                      <a:pt x="778834" y="515248"/>
                    </a:cubicBezTo>
                    <a:lnTo>
                      <a:pt x="780265" y="516838"/>
                    </a:lnTo>
                    <a:lnTo>
                      <a:pt x="782649" y="517792"/>
                    </a:lnTo>
                    <a:lnTo>
                      <a:pt x="793301" y="516361"/>
                    </a:lnTo>
                    <a:lnTo>
                      <a:pt x="804430" y="515566"/>
                    </a:lnTo>
                    <a:lnTo>
                      <a:pt x="807132" y="514771"/>
                    </a:lnTo>
                    <a:lnTo>
                      <a:pt x="808721" y="513817"/>
                    </a:lnTo>
                    <a:lnTo>
                      <a:pt x="811424" y="510956"/>
                    </a:lnTo>
                    <a:lnTo>
                      <a:pt x="812855" y="510002"/>
                    </a:lnTo>
                    <a:lnTo>
                      <a:pt x="814444" y="509525"/>
                    </a:lnTo>
                    <a:lnTo>
                      <a:pt x="817783" y="510161"/>
                    </a:lnTo>
                    <a:lnTo>
                      <a:pt x="824143" y="513976"/>
                    </a:lnTo>
                    <a:lnTo>
                      <a:pt x="825256" y="513976"/>
                    </a:lnTo>
                    <a:cubicBezTo>
                      <a:pt x="825256" y="513976"/>
                      <a:pt x="831455" y="513499"/>
                      <a:pt x="831455" y="513499"/>
                    </a:cubicBezTo>
                    <a:lnTo>
                      <a:pt x="837815" y="512068"/>
                    </a:lnTo>
                    <a:lnTo>
                      <a:pt x="842425" y="512068"/>
                    </a:lnTo>
                    <a:cubicBezTo>
                      <a:pt x="842425" y="512068"/>
                      <a:pt x="846717" y="510638"/>
                      <a:pt x="846717" y="510638"/>
                    </a:cubicBezTo>
                    <a:lnTo>
                      <a:pt x="855143" y="506663"/>
                    </a:lnTo>
                    <a:lnTo>
                      <a:pt x="857687" y="506981"/>
                    </a:lnTo>
                    <a:lnTo>
                      <a:pt x="859436" y="508730"/>
                    </a:lnTo>
                    <a:lnTo>
                      <a:pt x="858163" y="510479"/>
                    </a:lnTo>
                    <a:lnTo>
                      <a:pt x="853077" y="514453"/>
                    </a:lnTo>
                    <a:lnTo>
                      <a:pt x="846082" y="518587"/>
                    </a:lnTo>
                    <a:lnTo>
                      <a:pt x="841312" y="520653"/>
                    </a:lnTo>
                    <a:lnTo>
                      <a:pt x="838133" y="521448"/>
                    </a:lnTo>
                    <a:lnTo>
                      <a:pt x="833205" y="521766"/>
                    </a:lnTo>
                    <a:lnTo>
                      <a:pt x="826368" y="521289"/>
                    </a:lnTo>
                    <a:lnTo>
                      <a:pt x="812855" y="522243"/>
                    </a:lnTo>
                    <a:lnTo>
                      <a:pt x="807927" y="523356"/>
                    </a:lnTo>
                    <a:lnTo>
                      <a:pt x="793937" y="529079"/>
                    </a:lnTo>
                    <a:lnTo>
                      <a:pt x="778516" y="532736"/>
                    </a:lnTo>
                    <a:lnTo>
                      <a:pt x="770725" y="535438"/>
                    </a:lnTo>
                    <a:lnTo>
                      <a:pt x="765480" y="538300"/>
                    </a:lnTo>
                    <a:lnTo>
                      <a:pt x="763572" y="540844"/>
                    </a:lnTo>
                    <a:lnTo>
                      <a:pt x="766751" y="544659"/>
                    </a:lnTo>
                    <a:lnTo>
                      <a:pt x="769454" y="546408"/>
                    </a:lnTo>
                    <a:lnTo>
                      <a:pt x="779152" y="551177"/>
                    </a:lnTo>
                    <a:lnTo>
                      <a:pt x="783921" y="553244"/>
                    </a:lnTo>
                    <a:lnTo>
                      <a:pt x="788373" y="554516"/>
                    </a:lnTo>
                    <a:lnTo>
                      <a:pt x="802680" y="556105"/>
                    </a:lnTo>
                    <a:lnTo>
                      <a:pt x="816989" y="555311"/>
                    </a:lnTo>
                    <a:lnTo>
                      <a:pt x="839722" y="550541"/>
                    </a:lnTo>
                    <a:lnTo>
                      <a:pt x="852440" y="545772"/>
                    </a:lnTo>
                    <a:lnTo>
                      <a:pt x="862456" y="542751"/>
                    </a:lnTo>
                    <a:lnTo>
                      <a:pt x="868021" y="539890"/>
                    </a:lnTo>
                    <a:lnTo>
                      <a:pt x="871518" y="536233"/>
                    </a:lnTo>
                    <a:lnTo>
                      <a:pt x="873903" y="534643"/>
                    </a:lnTo>
                    <a:lnTo>
                      <a:pt x="878354" y="532736"/>
                    </a:lnTo>
                    <a:lnTo>
                      <a:pt x="884395" y="531305"/>
                    </a:lnTo>
                    <a:lnTo>
                      <a:pt x="903632" y="528920"/>
                    </a:lnTo>
                    <a:lnTo>
                      <a:pt x="917939" y="521607"/>
                    </a:lnTo>
                    <a:lnTo>
                      <a:pt x="922868" y="518428"/>
                    </a:lnTo>
                    <a:lnTo>
                      <a:pt x="927638" y="519858"/>
                    </a:lnTo>
                    <a:lnTo>
                      <a:pt x="928592" y="520812"/>
                    </a:lnTo>
                    <a:lnTo>
                      <a:pt x="927479" y="521766"/>
                    </a:lnTo>
                    <a:lnTo>
                      <a:pt x="925094" y="522561"/>
                    </a:lnTo>
                    <a:lnTo>
                      <a:pt x="929545" y="524469"/>
                    </a:lnTo>
                    <a:lnTo>
                      <a:pt x="933042" y="525105"/>
                    </a:lnTo>
                    <a:lnTo>
                      <a:pt x="936540" y="525423"/>
                    </a:lnTo>
                    <a:lnTo>
                      <a:pt x="940197" y="524946"/>
                    </a:lnTo>
                    <a:lnTo>
                      <a:pt x="946079" y="522879"/>
                    </a:lnTo>
                    <a:lnTo>
                      <a:pt x="951961" y="522084"/>
                    </a:lnTo>
                    <a:lnTo>
                      <a:pt x="962295" y="524787"/>
                    </a:lnTo>
                    <a:lnTo>
                      <a:pt x="971198" y="526217"/>
                    </a:lnTo>
                    <a:lnTo>
                      <a:pt x="974059" y="526217"/>
                    </a:lnTo>
                    <a:cubicBezTo>
                      <a:pt x="974059" y="526217"/>
                      <a:pt x="976761" y="525423"/>
                      <a:pt x="976761" y="525423"/>
                    </a:cubicBezTo>
                    <a:lnTo>
                      <a:pt x="987413" y="521130"/>
                    </a:lnTo>
                    <a:lnTo>
                      <a:pt x="1001562" y="516838"/>
                    </a:lnTo>
                    <a:lnTo>
                      <a:pt x="1005060" y="514453"/>
                    </a:lnTo>
                    <a:lnTo>
                      <a:pt x="1008239" y="510956"/>
                    </a:lnTo>
                    <a:lnTo>
                      <a:pt x="1012850" y="498078"/>
                    </a:lnTo>
                    <a:lnTo>
                      <a:pt x="1013485" y="492832"/>
                    </a:lnTo>
                    <a:lnTo>
                      <a:pt x="1018095" y="485201"/>
                    </a:lnTo>
                    <a:lnTo>
                      <a:pt x="1019208" y="481068"/>
                    </a:lnTo>
                    <a:lnTo>
                      <a:pt x="1019208" y="478524"/>
                    </a:lnTo>
                    <a:cubicBezTo>
                      <a:pt x="1019208" y="478524"/>
                      <a:pt x="1016824" y="470575"/>
                      <a:pt x="1016824" y="470575"/>
                    </a:cubicBezTo>
                    <a:lnTo>
                      <a:pt x="1015711" y="467714"/>
                    </a:lnTo>
                    <a:lnTo>
                      <a:pt x="1014917" y="466760"/>
                    </a:lnTo>
                    <a:lnTo>
                      <a:pt x="1012691" y="465488"/>
                    </a:lnTo>
                    <a:lnTo>
                      <a:pt x="1007127" y="462944"/>
                    </a:lnTo>
                    <a:lnTo>
                      <a:pt x="992977" y="459924"/>
                    </a:lnTo>
                    <a:lnTo>
                      <a:pt x="989162" y="460401"/>
                    </a:lnTo>
                    <a:lnTo>
                      <a:pt x="984869" y="462149"/>
                    </a:lnTo>
                    <a:lnTo>
                      <a:pt x="981213" y="465011"/>
                    </a:lnTo>
                    <a:lnTo>
                      <a:pt x="979941" y="466442"/>
                    </a:lnTo>
                    <a:lnTo>
                      <a:pt x="979464" y="467714"/>
                    </a:lnTo>
                    <a:lnTo>
                      <a:pt x="980736" y="471052"/>
                    </a:lnTo>
                    <a:lnTo>
                      <a:pt x="982484" y="472801"/>
                    </a:lnTo>
                    <a:lnTo>
                      <a:pt x="984551" y="474073"/>
                    </a:lnTo>
                    <a:lnTo>
                      <a:pt x="984551" y="474550"/>
                    </a:lnTo>
                    <a:cubicBezTo>
                      <a:pt x="984551" y="474550"/>
                      <a:pt x="978669" y="476139"/>
                      <a:pt x="978669" y="476139"/>
                    </a:cubicBezTo>
                    <a:lnTo>
                      <a:pt x="978351" y="478524"/>
                    </a:lnTo>
                    <a:lnTo>
                      <a:pt x="978351" y="481545"/>
                    </a:lnTo>
                    <a:cubicBezTo>
                      <a:pt x="978351" y="481545"/>
                      <a:pt x="978034" y="482181"/>
                      <a:pt x="978034" y="482181"/>
                    </a:cubicBezTo>
                    <a:lnTo>
                      <a:pt x="976443" y="476775"/>
                    </a:lnTo>
                    <a:lnTo>
                      <a:pt x="974218" y="472483"/>
                    </a:lnTo>
                    <a:lnTo>
                      <a:pt x="973423" y="471370"/>
                    </a:lnTo>
                    <a:lnTo>
                      <a:pt x="971833" y="470416"/>
                    </a:lnTo>
                    <a:lnTo>
                      <a:pt x="969448" y="469621"/>
                    </a:lnTo>
                    <a:lnTo>
                      <a:pt x="963725" y="468667"/>
                    </a:lnTo>
                    <a:lnTo>
                      <a:pt x="960228" y="468985"/>
                    </a:lnTo>
                    <a:lnTo>
                      <a:pt x="955617" y="470416"/>
                    </a:lnTo>
                    <a:lnTo>
                      <a:pt x="949418" y="474868"/>
                    </a:lnTo>
                    <a:lnTo>
                      <a:pt x="948464" y="475186"/>
                    </a:lnTo>
                    <a:lnTo>
                      <a:pt x="946397" y="474709"/>
                    </a:lnTo>
                    <a:lnTo>
                      <a:pt x="947827" y="472642"/>
                    </a:lnTo>
                    <a:lnTo>
                      <a:pt x="954028" y="466760"/>
                    </a:lnTo>
                    <a:lnTo>
                      <a:pt x="954663" y="465806"/>
                    </a:lnTo>
                    <a:lnTo>
                      <a:pt x="954981" y="464693"/>
                    </a:lnTo>
                    <a:lnTo>
                      <a:pt x="954981" y="463421"/>
                    </a:lnTo>
                    <a:cubicBezTo>
                      <a:pt x="954981" y="463421"/>
                      <a:pt x="953392" y="461036"/>
                      <a:pt x="953392" y="461036"/>
                    </a:cubicBezTo>
                    <a:lnTo>
                      <a:pt x="951166" y="459765"/>
                    </a:lnTo>
                    <a:lnTo>
                      <a:pt x="946397" y="459288"/>
                    </a:lnTo>
                    <a:lnTo>
                      <a:pt x="942104" y="459924"/>
                    </a:lnTo>
                    <a:lnTo>
                      <a:pt x="938448" y="459924"/>
                    </a:lnTo>
                    <a:cubicBezTo>
                      <a:pt x="938448" y="459924"/>
                      <a:pt x="935745" y="459129"/>
                      <a:pt x="935745" y="459129"/>
                    </a:cubicBezTo>
                    <a:lnTo>
                      <a:pt x="935268" y="458016"/>
                    </a:lnTo>
                    <a:lnTo>
                      <a:pt x="935904" y="456267"/>
                    </a:lnTo>
                    <a:lnTo>
                      <a:pt x="938130" y="454041"/>
                    </a:lnTo>
                    <a:lnTo>
                      <a:pt x="941786" y="451339"/>
                    </a:lnTo>
                    <a:lnTo>
                      <a:pt x="943376" y="449431"/>
                    </a:lnTo>
                    <a:lnTo>
                      <a:pt x="941310" y="443708"/>
                    </a:lnTo>
                    <a:lnTo>
                      <a:pt x="937017" y="440051"/>
                    </a:lnTo>
                    <a:lnTo>
                      <a:pt x="932248" y="437190"/>
                    </a:lnTo>
                    <a:lnTo>
                      <a:pt x="931929" y="436713"/>
                    </a:lnTo>
                    <a:lnTo>
                      <a:pt x="931453" y="433374"/>
                    </a:lnTo>
                    <a:lnTo>
                      <a:pt x="930817" y="431467"/>
                    </a:lnTo>
                    <a:lnTo>
                      <a:pt x="928909" y="428446"/>
                    </a:lnTo>
                    <a:lnTo>
                      <a:pt x="928909" y="427174"/>
                    </a:lnTo>
                    <a:cubicBezTo>
                      <a:pt x="928909" y="427174"/>
                      <a:pt x="929386" y="425902"/>
                      <a:pt x="929386" y="425902"/>
                    </a:cubicBezTo>
                    <a:lnTo>
                      <a:pt x="932248" y="422882"/>
                    </a:lnTo>
                    <a:lnTo>
                      <a:pt x="933202" y="421133"/>
                    </a:lnTo>
                    <a:lnTo>
                      <a:pt x="933520" y="419384"/>
                    </a:lnTo>
                    <a:lnTo>
                      <a:pt x="932724" y="418430"/>
                    </a:lnTo>
                    <a:lnTo>
                      <a:pt x="930976" y="418430"/>
                    </a:lnTo>
                    <a:cubicBezTo>
                      <a:pt x="930976" y="418430"/>
                      <a:pt x="923027" y="414456"/>
                      <a:pt x="923027" y="414456"/>
                    </a:cubicBezTo>
                    <a:lnTo>
                      <a:pt x="915396" y="415092"/>
                    </a:lnTo>
                    <a:lnTo>
                      <a:pt x="911898" y="416364"/>
                    </a:lnTo>
                    <a:lnTo>
                      <a:pt x="908560" y="418271"/>
                    </a:lnTo>
                    <a:lnTo>
                      <a:pt x="903791" y="422405"/>
                    </a:lnTo>
                    <a:lnTo>
                      <a:pt x="893457" y="432579"/>
                    </a:lnTo>
                    <a:lnTo>
                      <a:pt x="890118" y="434805"/>
                    </a:lnTo>
                    <a:lnTo>
                      <a:pt x="881852" y="438780"/>
                    </a:lnTo>
                    <a:lnTo>
                      <a:pt x="880739" y="439892"/>
                    </a:lnTo>
                    <a:lnTo>
                      <a:pt x="880739" y="441641"/>
                    </a:lnTo>
                    <a:cubicBezTo>
                      <a:pt x="880739" y="441641"/>
                      <a:pt x="881375" y="443867"/>
                      <a:pt x="881375" y="443867"/>
                    </a:cubicBezTo>
                    <a:lnTo>
                      <a:pt x="882488" y="445457"/>
                    </a:lnTo>
                    <a:lnTo>
                      <a:pt x="883760" y="446411"/>
                    </a:lnTo>
                    <a:lnTo>
                      <a:pt x="892185" y="450385"/>
                    </a:lnTo>
                    <a:lnTo>
                      <a:pt x="897908" y="451021"/>
                    </a:lnTo>
                    <a:lnTo>
                      <a:pt x="904267" y="454995"/>
                    </a:lnTo>
                    <a:lnTo>
                      <a:pt x="905857" y="457062"/>
                    </a:lnTo>
                    <a:lnTo>
                      <a:pt x="906175" y="459288"/>
                    </a:lnTo>
                    <a:lnTo>
                      <a:pt x="906175" y="461036"/>
                    </a:lnTo>
                    <a:cubicBezTo>
                      <a:pt x="906175" y="461036"/>
                      <a:pt x="905062" y="462308"/>
                      <a:pt x="905062" y="462308"/>
                    </a:cubicBezTo>
                    <a:lnTo>
                      <a:pt x="893139" y="467714"/>
                    </a:lnTo>
                    <a:lnTo>
                      <a:pt x="895206" y="471529"/>
                    </a:lnTo>
                    <a:lnTo>
                      <a:pt x="919689" y="481227"/>
                    </a:lnTo>
                    <a:lnTo>
                      <a:pt x="920484" y="482658"/>
                    </a:lnTo>
                    <a:lnTo>
                      <a:pt x="920960" y="485678"/>
                    </a:lnTo>
                    <a:lnTo>
                      <a:pt x="920643" y="487904"/>
                    </a:lnTo>
                    <a:lnTo>
                      <a:pt x="919689" y="490606"/>
                    </a:lnTo>
                    <a:lnTo>
                      <a:pt x="918098" y="492196"/>
                    </a:lnTo>
                    <a:lnTo>
                      <a:pt x="915714" y="492673"/>
                    </a:lnTo>
                    <a:lnTo>
                      <a:pt x="876287" y="489811"/>
                    </a:lnTo>
                    <a:lnTo>
                      <a:pt x="868657" y="489494"/>
                    </a:lnTo>
                    <a:lnTo>
                      <a:pt x="863887" y="490289"/>
                    </a:lnTo>
                    <a:lnTo>
                      <a:pt x="859276" y="490289"/>
                    </a:lnTo>
                    <a:cubicBezTo>
                      <a:pt x="859276" y="490289"/>
                      <a:pt x="856098" y="488858"/>
                      <a:pt x="856098" y="488858"/>
                    </a:cubicBezTo>
                    <a:lnTo>
                      <a:pt x="852918" y="486314"/>
                    </a:lnTo>
                    <a:lnTo>
                      <a:pt x="850056" y="482499"/>
                    </a:lnTo>
                    <a:lnTo>
                      <a:pt x="847671" y="477411"/>
                    </a:lnTo>
                    <a:lnTo>
                      <a:pt x="845923" y="474550"/>
                    </a:lnTo>
                    <a:lnTo>
                      <a:pt x="844969" y="473914"/>
                    </a:lnTo>
                    <a:lnTo>
                      <a:pt x="840358" y="473278"/>
                    </a:lnTo>
                    <a:lnTo>
                      <a:pt x="835589" y="473596"/>
                    </a:lnTo>
                    <a:lnTo>
                      <a:pt x="830501" y="473119"/>
                    </a:lnTo>
                    <a:lnTo>
                      <a:pt x="829866" y="472324"/>
                    </a:lnTo>
                    <a:lnTo>
                      <a:pt x="830820" y="471211"/>
                    </a:lnTo>
                    <a:lnTo>
                      <a:pt x="835907" y="468667"/>
                    </a:lnTo>
                    <a:lnTo>
                      <a:pt x="835907" y="466919"/>
                    </a:lnTo>
                    <a:cubicBezTo>
                      <a:pt x="835907" y="466919"/>
                      <a:pt x="822552" y="459129"/>
                      <a:pt x="822552" y="459129"/>
                    </a:cubicBezTo>
                    <a:lnTo>
                      <a:pt x="812060" y="451498"/>
                    </a:lnTo>
                    <a:lnTo>
                      <a:pt x="803952" y="448954"/>
                    </a:lnTo>
                    <a:lnTo>
                      <a:pt x="798388" y="448159"/>
                    </a:lnTo>
                    <a:lnTo>
                      <a:pt x="792824" y="448636"/>
                    </a:lnTo>
                    <a:lnTo>
                      <a:pt x="779628" y="451180"/>
                    </a:lnTo>
                    <a:lnTo>
                      <a:pt x="776767" y="449908"/>
                    </a:lnTo>
                    <a:close/>
                    <a:moveTo>
                      <a:pt x="673431" y="456903"/>
                    </a:moveTo>
                    <a:lnTo>
                      <a:pt x="669934" y="455949"/>
                    </a:lnTo>
                    <a:lnTo>
                      <a:pt x="666595" y="455949"/>
                    </a:lnTo>
                    <a:cubicBezTo>
                      <a:pt x="666595" y="455949"/>
                      <a:pt x="662621" y="458334"/>
                      <a:pt x="662621" y="458334"/>
                    </a:cubicBezTo>
                    <a:lnTo>
                      <a:pt x="655466" y="463103"/>
                    </a:lnTo>
                    <a:lnTo>
                      <a:pt x="648471" y="465329"/>
                    </a:lnTo>
                    <a:lnTo>
                      <a:pt x="641318" y="468349"/>
                    </a:lnTo>
                    <a:lnTo>
                      <a:pt x="630508" y="476457"/>
                    </a:lnTo>
                    <a:lnTo>
                      <a:pt x="624148" y="480591"/>
                    </a:lnTo>
                    <a:lnTo>
                      <a:pt x="621446" y="482658"/>
                    </a:lnTo>
                    <a:lnTo>
                      <a:pt x="619379" y="485360"/>
                    </a:lnTo>
                    <a:lnTo>
                      <a:pt x="619696" y="486314"/>
                    </a:lnTo>
                    <a:lnTo>
                      <a:pt x="621922" y="487268"/>
                    </a:lnTo>
                    <a:lnTo>
                      <a:pt x="628282" y="488222"/>
                    </a:lnTo>
                    <a:lnTo>
                      <a:pt x="636071" y="490924"/>
                    </a:lnTo>
                    <a:lnTo>
                      <a:pt x="641954" y="491242"/>
                    </a:lnTo>
                    <a:lnTo>
                      <a:pt x="650221" y="487427"/>
                    </a:lnTo>
                    <a:lnTo>
                      <a:pt x="653082" y="485519"/>
                    </a:lnTo>
                    <a:lnTo>
                      <a:pt x="662780" y="474073"/>
                    </a:lnTo>
                    <a:lnTo>
                      <a:pt x="667867" y="467237"/>
                    </a:lnTo>
                    <a:lnTo>
                      <a:pt x="670410" y="464534"/>
                    </a:lnTo>
                    <a:lnTo>
                      <a:pt x="674067" y="458016"/>
                    </a:lnTo>
                    <a:lnTo>
                      <a:pt x="673749" y="456744"/>
                    </a:lnTo>
                    <a:close/>
                    <a:moveTo>
                      <a:pt x="1204259" y="426220"/>
                    </a:moveTo>
                    <a:lnTo>
                      <a:pt x="1205849" y="430831"/>
                    </a:lnTo>
                    <a:lnTo>
                      <a:pt x="1208233" y="435123"/>
                    </a:lnTo>
                    <a:lnTo>
                      <a:pt x="1200285" y="435759"/>
                    </a:lnTo>
                    <a:lnTo>
                      <a:pt x="1195675" y="431785"/>
                    </a:lnTo>
                    <a:lnTo>
                      <a:pt x="1185977" y="425584"/>
                    </a:lnTo>
                    <a:lnTo>
                      <a:pt x="1181844" y="425107"/>
                    </a:lnTo>
                    <a:lnTo>
                      <a:pt x="1174530" y="425107"/>
                    </a:lnTo>
                    <a:cubicBezTo>
                      <a:pt x="1174530" y="425107"/>
                      <a:pt x="1165309" y="426220"/>
                      <a:pt x="1165309" y="426220"/>
                    </a:cubicBezTo>
                    <a:lnTo>
                      <a:pt x="1159904" y="427969"/>
                    </a:lnTo>
                    <a:lnTo>
                      <a:pt x="1152591" y="431626"/>
                    </a:lnTo>
                    <a:lnTo>
                      <a:pt x="1150843" y="434487"/>
                    </a:lnTo>
                    <a:lnTo>
                      <a:pt x="1151319" y="435600"/>
                    </a:lnTo>
                    <a:lnTo>
                      <a:pt x="1152909" y="436713"/>
                    </a:lnTo>
                    <a:lnTo>
                      <a:pt x="1157838" y="439098"/>
                    </a:lnTo>
                    <a:lnTo>
                      <a:pt x="1171510" y="441323"/>
                    </a:lnTo>
                    <a:lnTo>
                      <a:pt x="1174212" y="442277"/>
                    </a:lnTo>
                    <a:lnTo>
                      <a:pt x="1177233" y="444026"/>
                    </a:lnTo>
                    <a:lnTo>
                      <a:pt x="1177233" y="444821"/>
                    </a:lnTo>
                    <a:cubicBezTo>
                      <a:pt x="1177233" y="444821"/>
                      <a:pt x="1175325" y="445298"/>
                      <a:pt x="1175325" y="445298"/>
                    </a:cubicBezTo>
                    <a:lnTo>
                      <a:pt x="1166263" y="446570"/>
                    </a:lnTo>
                    <a:lnTo>
                      <a:pt x="1164674" y="447364"/>
                    </a:lnTo>
                    <a:lnTo>
                      <a:pt x="1164674" y="448159"/>
                    </a:lnTo>
                    <a:cubicBezTo>
                      <a:pt x="1164674" y="448159"/>
                      <a:pt x="1171350" y="450862"/>
                      <a:pt x="1171350" y="450862"/>
                    </a:cubicBezTo>
                    <a:lnTo>
                      <a:pt x="1176597" y="450862"/>
                    </a:lnTo>
                    <a:cubicBezTo>
                      <a:pt x="1176597" y="450862"/>
                      <a:pt x="1181844" y="452611"/>
                      <a:pt x="1181844" y="452611"/>
                    </a:cubicBezTo>
                    <a:lnTo>
                      <a:pt x="1189792" y="453883"/>
                    </a:lnTo>
                    <a:lnTo>
                      <a:pt x="1182638" y="454677"/>
                    </a:lnTo>
                    <a:lnTo>
                      <a:pt x="1176597" y="454359"/>
                    </a:lnTo>
                    <a:lnTo>
                      <a:pt x="1174212" y="454677"/>
                    </a:lnTo>
                    <a:lnTo>
                      <a:pt x="1173417" y="455631"/>
                    </a:lnTo>
                    <a:lnTo>
                      <a:pt x="1175166" y="458652"/>
                    </a:lnTo>
                    <a:lnTo>
                      <a:pt x="1177233" y="460877"/>
                    </a:lnTo>
                    <a:lnTo>
                      <a:pt x="1185500" y="465011"/>
                    </a:lnTo>
                    <a:lnTo>
                      <a:pt x="1185181" y="466124"/>
                    </a:lnTo>
                    <a:lnTo>
                      <a:pt x="1183115" y="466919"/>
                    </a:lnTo>
                    <a:lnTo>
                      <a:pt x="1180571" y="466919"/>
                    </a:lnTo>
                    <a:cubicBezTo>
                      <a:pt x="1180571" y="466919"/>
                      <a:pt x="1176120" y="466124"/>
                      <a:pt x="1176120" y="466124"/>
                    </a:cubicBezTo>
                    <a:lnTo>
                      <a:pt x="1173736" y="464852"/>
                    </a:lnTo>
                    <a:lnTo>
                      <a:pt x="1170079" y="461990"/>
                    </a:lnTo>
                    <a:lnTo>
                      <a:pt x="1150843" y="450226"/>
                    </a:lnTo>
                    <a:lnTo>
                      <a:pt x="1146391" y="448000"/>
                    </a:lnTo>
                    <a:lnTo>
                      <a:pt x="1145278" y="446411"/>
                    </a:lnTo>
                    <a:lnTo>
                      <a:pt x="1145278" y="444344"/>
                    </a:lnTo>
                    <a:cubicBezTo>
                      <a:pt x="1145278" y="444344"/>
                      <a:pt x="1144007" y="442118"/>
                      <a:pt x="1144007" y="442118"/>
                    </a:cubicBezTo>
                    <a:lnTo>
                      <a:pt x="1138284" y="438144"/>
                    </a:lnTo>
                    <a:lnTo>
                      <a:pt x="1136058" y="437349"/>
                    </a:lnTo>
                    <a:lnTo>
                      <a:pt x="1128585" y="435759"/>
                    </a:lnTo>
                    <a:lnTo>
                      <a:pt x="1125406" y="435759"/>
                    </a:lnTo>
                    <a:cubicBezTo>
                      <a:pt x="1125406" y="435759"/>
                      <a:pt x="1123340" y="436554"/>
                      <a:pt x="1123340" y="436554"/>
                    </a:cubicBezTo>
                    <a:lnTo>
                      <a:pt x="1120319" y="438939"/>
                    </a:lnTo>
                    <a:lnTo>
                      <a:pt x="1116345" y="442913"/>
                    </a:lnTo>
                    <a:lnTo>
                      <a:pt x="1115391" y="445616"/>
                    </a:lnTo>
                    <a:lnTo>
                      <a:pt x="1119683" y="448159"/>
                    </a:lnTo>
                    <a:lnTo>
                      <a:pt x="1121909" y="448636"/>
                    </a:lnTo>
                    <a:lnTo>
                      <a:pt x="1132083" y="448636"/>
                    </a:lnTo>
                    <a:cubicBezTo>
                      <a:pt x="1132083" y="448636"/>
                      <a:pt x="1132878" y="449590"/>
                      <a:pt x="1132878" y="449590"/>
                    </a:cubicBezTo>
                    <a:lnTo>
                      <a:pt x="1125883" y="453564"/>
                    </a:lnTo>
                    <a:lnTo>
                      <a:pt x="1123340" y="456426"/>
                    </a:lnTo>
                    <a:lnTo>
                      <a:pt x="1123021" y="457539"/>
                    </a:lnTo>
                    <a:lnTo>
                      <a:pt x="1124452" y="460083"/>
                    </a:lnTo>
                    <a:lnTo>
                      <a:pt x="1127472" y="461990"/>
                    </a:lnTo>
                    <a:lnTo>
                      <a:pt x="1135740" y="462944"/>
                    </a:lnTo>
                    <a:lnTo>
                      <a:pt x="1133514" y="465806"/>
                    </a:lnTo>
                    <a:lnTo>
                      <a:pt x="1133514" y="467237"/>
                    </a:lnTo>
                    <a:cubicBezTo>
                      <a:pt x="1133514" y="467237"/>
                      <a:pt x="1134627" y="469303"/>
                      <a:pt x="1134627" y="469303"/>
                    </a:cubicBezTo>
                    <a:lnTo>
                      <a:pt x="1136217" y="471370"/>
                    </a:lnTo>
                    <a:lnTo>
                      <a:pt x="1139873" y="474709"/>
                    </a:lnTo>
                    <a:lnTo>
                      <a:pt x="1140668" y="475027"/>
                    </a:lnTo>
                    <a:lnTo>
                      <a:pt x="1147822" y="473914"/>
                    </a:lnTo>
                    <a:lnTo>
                      <a:pt x="1148935" y="473914"/>
                    </a:lnTo>
                    <a:cubicBezTo>
                      <a:pt x="1148935" y="473914"/>
                      <a:pt x="1144801" y="476298"/>
                      <a:pt x="1144801" y="476298"/>
                    </a:cubicBezTo>
                    <a:lnTo>
                      <a:pt x="1140668" y="476616"/>
                    </a:lnTo>
                    <a:lnTo>
                      <a:pt x="1136058" y="475186"/>
                    </a:lnTo>
                    <a:lnTo>
                      <a:pt x="1130970" y="472165"/>
                    </a:lnTo>
                    <a:lnTo>
                      <a:pt x="1121114" y="469144"/>
                    </a:lnTo>
                    <a:lnTo>
                      <a:pt x="1115391" y="469621"/>
                    </a:lnTo>
                    <a:lnTo>
                      <a:pt x="1111734" y="473278"/>
                    </a:lnTo>
                    <a:lnTo>
                      <a:pt x="1112211" y="475345"/>
                    </a:lnTo>
                    <a:lnTo>
                      <a:pt x="1107600" y="479160"/>
                    </a:lnTo>
                    <a:lnTo>
                      <a:pt x="1098539" y="483452"/>
                    </a:lnTo>
                    <a:lnTo>
                      <a:pt x="1096472" y="485678"/>
                    </a:lnTo>
                    <a:lnTo>
                      <a:pt x="1099334" y="489017"/>
                    </a:lnTo>
                    <a:lnTo>
                      <a:pt x="1102514" y="490765"/>
                    </a:lnTo>
                    <a:lnTo>
                      <a:pt x="1103785" y="490765"/>
                    </a:lnTo>
                    <a:cubicBezTo>
                      <a:pt x="1103785" y="490765"/>
                      <a:pt x="1134786" y="485201"/>
                      <a:pt x="1134786" y="485201"/>
                    </a:cubicBezTo>
                    <a:lnTo>
                      <a:pt x="1142099" y="486155"/>
                    </a:lnTo>
                    <a:lnTo>
                      <a:pt x="1150843" y="484406"/>
                    </a:lnTo>
                    <a:lnTo>
                      <a:pt x="1179140" y="480909"/>
                    </a:lnTo>
                    <a:lnTo>
                      <a:pt x="1199808" y="479955"/>
                    </a:lnTo>
                    <a:lnTo>
                      <a:pt x="1199331" y="481704"/>
                    </a:lnTo>
                    <a:lnTo>
                      <a:pt x="1188361" y="482499"/>
                    </a:lnTo>
                    <a:lnTo>
                      <a:pt x="1183592" y="483770"/>
                    </a:lnTo>
                    <a:lnTo>
                      <a:pt x="1183115" y="485042"/>
                    </a:lnTo>
                    <a:lnTo>
                      <a:pt x="1177551" y="487586"/>
                    </a:lnTo>
                    <a:lnTo>
                      <a:pt x="1168489" y="493786"/>
                    </a:lnTo>
                    <a:lnTo>
                      <a:pt x="1156089" y="496966"/>
                    </a:lnTo>
                    <a:lnTo>
                      <a:pt x="1156089" y="497601"/>
                    </a:lnTo>
                    <a:cubicBezTo>
                      <a:pt x="1156089" y="497601"/>
                      <a:pt x="1155612" y="500304"/>
                      <a:pt x="1155612" y="500304"/>
                    </a:cubicBezTo>
                    <a:lnTo>
                      <a:pt x="1158951" y="501735"/>
                    </a:lnTo>
                    <a:lnTo>
                      <a:pt x="1166105" y="503643"/>
                    </a:lnTo>
                    <a:lnTo>
                      <a:pt x="1172304" y="506186"/>
                    </a:lnTo>
                    <a:lnTo>
                      <a:pt x="1172304" y="506822"/>
                    </a:lnTo>
                    <a:cubicBezTo>
                      <a:pt x="1172304" y="506822"/>
                      <a:pt x="1163242" y="507776"/>
                      <a:pt x="1163242" y="507776"/>
                    </a:cubicBezTo>
                    <a:lnTo>
                      <a:pt x="1162607" y="509525"/>
                    </a:lnTo>
                    <a:lnTo>
                      <a:pt x="1166263" y="516520"/>
                    </a:lnTo>
                    <a:lnTo>
                      <a:pt x="1168171" y="518745"/>
                    </a:lnTo>
                    <a:lnTo>
                      <a:pt x="1169761" y="519858"/>
                    </a:lnTo>
                    <a:lnTo>
                      <a:pt x="1178028" y="520176"/>
                    </a:lnTo>
                    <a:lnTo>
                      <a:pt x="1187248" y="521289"/>
                    </a:lnTo>
                    <a:lnTo>
                      <a:pt x="1193130" y="517792"/>
                    </a:lnTo>
                    <a:lnTo>
                      <a:pt x="1195834" y="517474"/>
                    </a:lnTo>
                    <a:lnTo>
                      <a:pt x="1198218" y="518905"/>
                    </a:lnTo>
                    <a:lnTo>
                      <a:pt x="1200762" y="519540"/>
                    </a:lnTo>
                    <a:lnTo>
                      <a:pt x="1204895" y="519223"/>
                    </a:lnTo>
                    <a:lnTo>
                      <a:pt x="1209982" y="519223"/>
                    </a:lnTo>
                    <a:cubicBezTo>
                      <a:pt x="1209982" y="519223"/>
                      <a:pt x="1213798" y="520176"/>
                      <a:pt x="1213798" y="520176"/>
                    </a:cubicBezTo>
                    <a:lnTo>
                      <a:pt x="1217614" y="520176"/>
                    </a:lnTo>
                    <a:cubicBezTo>
                      <a:pt x="1217614" y="520176"/>
                      <a:pt x="1225403" y="518587"/>
                      <a:pt x="1225403" y="518587"/>
                    </a:cubicBezTo>
                    <a:lnTo>
                      <a:pt x="1230332" y="518587"/>
                    </a:lnTo>
                    <a:cubicBezTo>
                      <a:pt x="1230332" y="518587"/>
                      <a:pt x="1233988" y="517792"/>
                      <a:pt x="1233988" y="517792"/>
                    </a:cubicBezTo>
                    <a:lnTo>
                      <a:pt x="1235101" y="516997"/>
                    </a:lnTo>
                    <a:lnTo>
                      <a:pt x="1233988" y="514135"/>
                    </a:lnTo>
                    <a:lnTo>
                      <a:pt x="1231445" y="511751"/>
                    </a:lnTo>
                    <a:lnTo>
                      <a:pt x="1230967" y="510479"/>
                    </a:lnTo>
                    <a:lnTo>
                      <a:pt x="1231604" y="509207"/>
                    </a:lnTo>
                    <a:lnTo>
                      <a:pt x="1232239" y="509207"/>
                    </a:lnTo>
                    <a:cubicBezTo>
                      <a:pt x="1232239" y="509207"/>
                      <a:pt x="1234306" y="511910"/>
                      <a:pt x="1234306" y="511910"/>
                    </a:cubicBezTo>
                    <a:lnTo>
                      <a:pt x="1237962" y="513658"/>
                    </a:lnTo>
                    <a:lnTo>
                      <a:pt x="1239234" y="513976"/>
                    </a:lnTo>
                    <a:lnTo>
                      <a:pt x="1242891" y="513340"/>
                    </a:lnTo>
                    <a:lnTo>
                      <a:pt x="1243368" y="511910"/>
                    </a:lnTo>
                    <a:lnTo>
                      <a:pt x="1242096" y="509684"/>
                    </a:lnTo>
                    <a:lnTo>
                      <a:pt x="1237803" y="505709"/>
                    </a:lnTo>
                    <a:lnTo>
                      <a:pt x="1237008" y="496648"/>
                    </a:lnTo>
                    <a:lnTo>
                      <a:pt x="1243527" y="491242"/>
                    </a:lnTo>
                    <a:lnTo>
                      <a:pt x="1248932" y="494104"/>
                    </a:lnTo>
                    <a:lnTo>
                      <a:pt x="1251793" y="496489"/>
                    </a:lnTo>
                    <a:lnTo>
                      <a:pt x="1252588" y="496489"/>
                    </a:lnTo>
                    <a:cubicBezTo>
                      <a:pt x="1252588" y="496489"/>
                      <a:pt x="1250522" y="488699"/>
                      <a:pt x="1250522" y="488699"/>
                    </a:cubicBezTo>
                    <a:lnTo>
                      <a:pt x="1250522" y="481704"/>
                    </a:lnTo>
                    <a:cubicBezTo>
                      <a:pt x="1250522" y="481704"/>
                      <a:pt x="1249727" y="481068"/>
                      <a:pt x="1249727" y="481068"/>
                    </a:cubicBezTo>
                    <a:lnTo>
                      <a:pt x="1237645" y="477888"/>
                    </a:lnTo>
                    <a:lnTo>
                      <a:pt x="1236849" y="476616"/>
                    </a:lnTo>
                    <a:lnTo>
                      <a:pt x="1242414" y="474073"/>
                    </a:lnTo>
                    <a:lnTo>
                      <a:pt x="1245117" y="471211"/>
                    </a:lnTo>
                    <a:lnTo>
                      <a:pt x="1245117" y="469621"/>
                    </a:lnTo>
                    <a:cubicBezTo>
                      <a:pt x="1245117" y="469621"/>
                      <a:pt x="1243685" y="465965"/>
                      <a:pt x="1243685" y="465965"/>
                    </a:cubicBezTo>
                    <a:lnTo>
                      <a:pt x="1243685" y="463739"/>
                    </a:lnTo>
                    <a:cubicBezTo>
                      <a:pt x="1243685" y="463739"/>
                      <a:pt x="1244798" y="459447"/>
                      <a:pt x="1244798" y="459447"/>
                    </a:cubicBezTo>
                    <a:lnTo>
                      <a:pt x="1247183" y="456108"/>
                    </a:lnTo>
                    <a:lnTo>
                      <a:pt x="1247183" y="454359"/>
                    </a:lnTo>
                    <a:cubicBezTo>
                      <a:pt x="1247183" y="454359"/>
                      <a:pt x="1247183" y="451816"/>
                      <a:pt x="1247183" y="451816"/>
                    </a:cubicBezTo>
                    <a:lnTo>
                      <a:pt x="1245911" y="449272"/>
                    </a:lnTo>
                    <a:lnTo>
                      <a:pt x="1242096" y="444503"/>
                    </a:lnTo>
                    <a:lnTo>
                      <a:pt x="1241142" y="442595"/>
                    </a:lnTo>
                    <a:lnTo>
                      <a:pt x="1241142" y="441005"/>
                    </a:lnTo>
                    <a:cubicBezTo>
                      <a:pt x="1241142" y="441005"/>
                      <a:pt x="1242255" y="439574"/>
                      <a:pt x="1242255" y="439574"/>
                    </a:cubicBezTo>
                    <a:lnTo>
                      <a:pt x="1242573" y="437508"/>
                    </a:lnTo>
                    <a:lnTo>
                      <a:pt x="1242255" y="434805"/>
                    </a:lnTo>
                    <a:lnTo>
                      <a:pt x="1241460" y="433056"/>
                    </a:lnTo>
                    <a:lnTo>
                      <a:pt x="1239075" y="431626"/>
                    </a:lnTo>
                    <a:lnTo>
                      <a:pt x="1234465" y="430831"/>
                    </a:lnTo>
                    <a:lnTo>
                      <a:pt x="1226675" y="428287"/>
                    </a:lnTo>
                    <a:lnTo>
                      <a:pt x="1225244" y="426856"/>
                    </a:lnTo>
                    <a:lnTo>
                      <a:pt x="1218408" y="422723"/>
                    </a:lnTo>
                    <a:lnTo>
                      <a:pt x="1213162" y="421133"/>
                    </a:lnTo>
                    <a:lnTo>
                      <a:pt x="1206485" y="424154"/>
                    </a:lnTo>
                    <a:lnTo>
                      <a:pt x="1204100" y="425902"/>
                    </a:lnTo>
                    <a:close/>
                    <a:moveTo>
                      <a:pt x="1778806" y="454200"/>
                    </a:moveTo>
                    <a:lnTo>
                      <a:pt x="1773878" y="457380"/>
                    </a:lnTo>
                    <a:lnTo>
                      <a:pt x="1767996" y="462149"/>
                    </a:lnTo>
                    <a:lnTo>
                      <a:pt x="1763067" y="465170"/>
                    </a:lnTo>
                    <a:lnTo>
                      <a:pt x="1758775" y="469621"/>
                    </a:lnTo>
                    <a:lnTo>
                      <a:pt x="1760523" y="472006"/>
                    </a:lnTo>
                    <a:lnTo>
                      <a:pt x="1763227" y="472960"/>
                    </a:lnTo>
                    <a:lnTo>
                      <a:pt x="1768631" y="472642"/>
                    </a:lnTo>
                    <a:lnTo>
                      <a:pt x="1775308" y="470416"/>
                    </a:lnTo>
                    <a:lnTo>
                      <a:pt x="1777375" y="470416"/>
                    </a:lnTo>
                    <a:cubicBezTo>
                      <a:pt x="1777375" y="470416"/>
                      <a:pt x="1777058" y="467078"/>
                      <a:pt x="1777058" y="467078"/>
                    </a:cubicBezTo>
                    <a:lnTo>
                      <a:pt x="1777058" y="463580"/>
                    </a:lnTo>
                    <a:cubicBezTo>
                      <a:pt x="1777058" y="463580"/>
                      <a:pt x="1780395" y="461195"/>
                      <a:pt x="1780395" y="461195"/>
                    </a:cubicBezTo>
                    <a:lnTo>
                      <a:pt x="1783257" y="456426"/>
                    </a:lnTo>
                    <a:lnTo>
                      <a:pt x="1780873" y="454677"/>
                    </a:lnTo>
                    <a:lnTo>
                      <a:pt x="1778488" y="454041"/>
                    </a:lnTo>
                    <a:close/>
                    <a:moveTo>
                      <a:pt x="371214" y="1606156"/>
                    </a:moveTo>
                    <a:lnTo>
                      <a:pt x="372963" y="1606792"/>
                    </a:lnTo>
                    <a:lnTo>
                      <a:pt x="374076" y="1606792"/>
                    </a:lnTo>
                    <a:cubicBezTo>
                      <a:pt x="374076" y="1606792"/>
                      <a:pt x="374552" y="1606156"/>
                      <a:pt x="374552" y="1606156"/>
                    </a:cubicBezTo>
                    <a:lnTo>
                      <a:pt x="374871" y="1604884"/>
                    </a:lnTo>
                    <a:lnTo>
                      <a:pt x="374871" y="1601863"/>
                    </a:lnTo>
                    <a:cubicBezTo>
                      <a:pt x="374871" y="1601863"/>
                      <a:pt x="374393" y="1601068"/>
                      <a:pt x="374393" y="1601068"/>
                    </a:cubicBezTo>
                    <a:lnTo>
                      <a:pt x="372804" y="1598525"/>
                    </a:lnTo>
                    <a:lnTo>
                      <a:pt x="372486" y="1597412"/>
                    </a:lnTo>
                    <a:lnTo>
                      <a:pt x="371532" y="1597412"/>
                    </a:lnTo>
                    <a:cubicBezTo>
                      <a:pt x="371532" y="1597412"/>
                      <a:pt x="368988" y="1598843"/>
                      <a:pt x="368988" y="1598843"/>
                    </a:cubicBezTo>
                    <a:lnTo>
                      <a:pt x="368352" y="1599638"/>
                    </a:lnTo>
                    <a:lnTo>
                      <a:pt x="368352" y="1600433"/>
                    </a:lnTo>
                    <a:cubicBezTo>
                      <a:pt x="368352" y="1600433"/>
                      <a:pt x="369783" y="1604884"/>
                      <a:pt x="369783" y="1604884"/>
                    </a:cubicBezTo>
                    <a:lnTo>
                      <a:pt x="371214" y="1606315"/>
                    </a:lnTo>
                    <a:close/>
                    <a:moveTo>
                      <a:pt x="1471342" y="375983"/>
                    </a:moveTo>
                    <a:lnTo>
                      <a:pt x="1467845" y="372963"/>
                    </a:lnTo>
                    <a:lnTo>
                      <a:pt x="1458306" y="366603"/>
                    </a:lnTo>
                    <a:lnTo>
                      <a:pt x="1451152" y="364537"/>
                    </a:lnTo>
                    <a:lnTo>
                      <a:pt x="1443839" y="363265"/>
                    </a:lnTo>
                    <a:lnTo>
                      <a:pt x="1439070" y="362947"/>
                    </a:lnTo>
                    <a:lnTo>
                      <a:pt x="1433983" y="363583"/>
                    </a:lnTo>
                    <a:lnTo>
                      <a:pt x="1431438" y="364696"/>
                    </a:lnTo>
                    <a:lnTo>
                      <a:pt x="1430326" y="365809"/>
                    </a:lnTo>
                    <a:lnTo>
                      <a:pt x="1429373" y="368988"/>
                    </a:lnTo>
                    <a:lnTo>
                      <a:pt x="1429373" y="373599"/>
                    </a:lnTo>
                    <a:cubicBezTo>
                      <a:pt x="1429373" y="373599"/>
                      <a:pt x="1429531" y="376937"/>
                      <a:pt x="1429531" y="376937"/>
                    </a:cubicBezTo>
                    <a:lnTo>
                      <a:pt x="1430326" y="379322"/>
                    </a:lnTo>
                    <a:lnTo>
                      <a:pt x="1434777" y="382819"/>
                    </a:lnTo>
                    <a:lnTo>
                      <a:pt x="1456716" y="389973"/>
                    </a:lnTo>
                    <a:lnTo>
                      <a:pt x="1460532" y="389973"/>
                    </a:lnTo>
                    <a:cubicBezTo>
                      <a:pt x="1460532" y="389973"/>
                      <a:pt x="1468004" y="386635"/>
                      <a:pt x="1468004" y="386635"/>
                    </a:cubicBezTo>
                    <a:lnTo>
                      <a:pt x="1470547" y="385045"/>
                    </a:lnTo>
                    <a:lnTo>
                      <a:pt x="1471501" y="383932"/>
                    </a:lnTo>
                    <a:lnTo>
                      <a:pt x="1471979" y="382183"/>
                    </a:lnTo>
                    <a:lnTo>
                      <a:pt x="1471979" y="379799"/>
                    </a:lnTo>
                    <a:cubicBezTo>
                      <a:pt x="1471979" y="379799"/>
                      <a:pt x="1471342" y="375824"/>
                      <a:pt x="1471342" y="375824"/>
                    </a:cubicBezTo>
                    <a:close/>
                    <a:moveTo>
                      <a:pt x="2097557" y="809516"/>
                    </a:moveTo>
                    <a:lnTo>
                      <a:pt x="2095331" y="809516"/>
                    </a:lnTo>
                    <a:cubicBezTo>
                      <a:pt x="2095331" y="809516"/>
                      <a:pt x="2092310" y="810788"/>
                      <a:pt x="2092310" y="810788"/>
                    </a:cubicBezTo>
                    <a:lnTo>
                      <a:pt x="2088654" y="812855"/>
                    </a:lnTo>
                    <a:lnTo>
                      <a:pt x="2089132" y="814763"/>
                    </a:lnTo>
                    <a:lnTo>
                      <a:pt x="2096603" y="817147"/>
                    </a:lnTo>
                    <a:lnTo>
                      <a:pt x="2097398" y="816829"/>
                    </a:lnTo>
                    <a:lnTo>
                      <a:pt x="2099465" y="814286"/>
                    </a:lnTo>
                    <a:lnTo>
                      <a:pt x="2102009" y="812219"/>
                    </a:lnTo>
                    <a:lnTo>
                      <a:pt x="2099942" y="809993"/>
                    </a:lnTo>
                    <a:lnTo>
                      <a:pt x="2097716" y="809675"/>
                    </a:lnTo>
                    <a:close/>
                    <a:moveTo>
                      <a:pt x="2247632" y="940196"/>
                    </a:moveTo>
                    <a:lnTo>
                      <a:pt x="2253355" y="936381"/>
                    </a:lnTo>
                    <a:lnTo>
                      <a:pt x="2255899" y="934314"/>
                    </a:lnTo>
                    <a:lnTo>
                      <a:pt x="2255263" y="933837"/>
                    </a:lnTo>
                    <a:lnTo>
                      <a:pt x="2253674" y="933837"/>
                    </a:lnTo>
                    <a:cubicBezTo>
                      <a:pt x="2253674" y="933837"/>
                      <a:pt x="2249222" y="934473"/>
                      <a:pt x="2249222" y="934473"/>
                    </a:cubicBezTo>
                    <a:lnTo>
                      <a:pt x="2248110" y="935904"/>
                    </a:lnTo>
                    <a:lnTo>
                      <a:pt x="2245406" y="937653"/>
                    </a:lnTo>
                    <a:lnTo>
                      <a:pt x="2243499" y="939561"/>
                    </a:lnTo>
                    <a:lnTo>
                      <a:pt x="2242227" y="940037"/>
                    </a:lnTo>
                    <a:lnTo>
                      <a:pt x="2244135" y="941627"/>
                    </a:lnTo>
                    <a:lnTo>
                      <a:pt x="2247632" y="940355"/>
                    </a:lnTo>
                    <a:close/>
                    <a:moveTo>
                      <a:pt x="1230967" y="304761"/>
                    </a:moveTo>
                    <a:lnTo>
                      <a:pt x="1231921" y="306510"/>
                    </a:lnTo>
                    <a:lnTo>
                      <a:pt x="1224609" y="309053"/>
                    </a:lnTo>
                    <a:lnTo>
                      <a:pt x="1224609" y="310325"/>
                    </a:lnTo>
                    <a:cubicBezTo>
                      <a:pt x="1224609" y="310325"/>
                      <a:pt x="1224609" y="311597"/>
                      <a:pt x="1224609" y="311597"/>
                    </a:cubicBezTo>
                    <a:lnTo>
                      <a:pt x="1225880" y="313982"/>
                    </a:lnTo>
                    <a:lnTo>
                      <a:pt x="1226516" y="314459"/>
                    </a:lnTo>
                    <a:lnTo>
                      <a:pt x="1230491" y="316048"/>
                    </a:lnTo>
                    <a:lnTo>
                      <a:pt x="1231762" y="317161"/>
                    </a:lnTo>
                    <a:lnTo>
                      <a:pt x="1232398" y="320977"/>
                    </a:lnTo>
                    <a:lnTo>
                      <a:pt x="1238281" y="324951"/>
                    </a:lnTo>
                    <a:lnTo>
                      <a:pt x="1238916" y="327018"/>
                    </a:lnTo>
                    <a:lnTo>
                      <a:pt x="1253225" y="328767"/>
                    </a:lnTo>
                    <a:lnTo>
                      <a:pt x="1261650" y="331628"/>
                    </a:lnTo>
                    <a:lnTo>
                      <a:pt x="1264035" y="331946"/>
                    </a:lnTo>
                    <a:lnTo>
                      <a:pt x="1263717" y="332741"/>
                    </a:lnTo>
                    <a:lnTo>
                      <a:pt x="1261333" y="334172"/>
                    </a:lnTo>
                    <a:lnTo>
                      <a:pt x="1255927" y="334967"/>
                    </a:lnTo>
                    <a:lnTo>
                      <a:pt x="1243527" y="335762"/>
                    </a:lnTo>
                    <a:lnTo>
                      <a:pt x="1243844" y="336875"/>
                    </a:lnTo>
                    <a:lnTo>
                      <a:pt x="1244639" y="338146"/>
                    </a:lnTo>
                    <a:lnTo>
                      <a:pt x="1250204" y="342439"/>
                    </a:lnTo>
                    <a:lnTo>
                      <a:pt x="1259742" y="345459"/>
                    </a:lnTo>
                    <a:lnTo>
                      <a:pt x="1261809" y="347049"/>
                    </a:lnTo>
                    <a:lnTo>
                      <a:pt x="1260855" y="348798"/>
                    </a:lnTo>
                    <a:lnTo>
                      <a:pt x="1260537" y="350229"/>
                    </a:lnTo>
                    <a:lnTo>
                      <a:pt x="1261173" y="352137"/>
                    </a:lnTo>
                    <a:lnTo>
                      <a:pt x="1262604" y="353408"/>
                    </a:lnTo>
                    <a:lnTo>
                      <a:pt x="1267056" y="353090"/>
                    </a:lnTo>
                    <a:lnTo>
                      <a:pt x="1273732" y="350706"/>
                    </a:lnTo>
                    <a:lnTo>
                      <a:pt x="1277390" y="349275"/>
                    </a:lnTo>
                    <a:lnTo>
                      <a:pt x="1290743" y="348321"/>
                    </a:lnTo>
                    <a:lnTo>
                      <a:pt x="1300600" y="346095"/>
                    </a:lnTo>
                    <a:lnTo>
                      <a:pt x="1306959" y="343711"/>
                    </a:lnTo>
                    <a:lnTo>
                      <a:pt x="1309343" y="343234"/>
                    </a:lnTo>
                    <a:lnTo>
                      <a:pt x="1314272" y="343234"/>
                    </a:lnTo>
                    <a:cubicBezTo>
                      <a:pt x="1314272" y="343234"/>
                      <a:pt x="1317451" y="341803"/>
                      <a:pt x="1317451" y="341803"/>
                    </a:cubicBezTo>
                    <a:lnTo>
                      <a:pt x="1321903" y="336557"/>
                    </a:lnTo>
                    <a:lnTo>
                      <a:pt x="1321903" y="334649"/>
                    </a:lnTo>
                    <a:cubicBezTo>
                      <a:pt x="1321903" y="334649"/>
                      <a:pt x="1320313" y="332741"/>
                      <a:pt x="1320313" y="332741"/>
                    </a:cubicBezTo>
                    <a:lnTo>
                      <a:pt x="1316975" y="330198"/>
                    </a:lnTo>
                    <a:lnTo>
                      <a:pt x="1310456" y="327336"/>
                    </a:lnTo>
                    <a:lnTo>
                      <a:pt x="1312205" y="324951"/>
                    </a:lnTo>
                    <a:lnTo>
                      <a:pt x="1319518" y="321772"/>
                    </a:lnTo>
                    <a:lnTo>
                      <a:pt x="1323174" y="319705"/>
                    </a:lnTo>
                    <a:lnTo>
                      <a:pt x="1323174" y="318751"/>
                    </a:lnTo>
                    <a:cubicBezTo>
                      <a:pt x="1323174" y="318751"/>
                      <a:pt x="1322380" y="316843"/>
                      <a:pt x="1322380" y="316843"/>
                    </a:cubicBezTo>
                    <a:lnTo>
                      <a:pt x="1319042" y="314300"/>
                    </a:lnTo>
                    <a:lnTo>
                      <a:pt x="1308072" y="310007"/>
                    </a:lnTo>
                    <a:lnTo>
                      <a:pt x="1303779" y="308736"/>
                    </a:lnTo>
                    <a:lnTo>
                      <a:pt x="1292015" y="309530"/>
                    </a:lnTo>
                    <a:lnTo>
                      <a:pt x="1285179" y="307941"/>
                    </a:lnTo>
                    <a:lnTo>
                      <a:pt x="1283748" y="306669"/>
                    </a:lnTo>
                    <a:lnTo>
                      <a:pt x="1284225" y="305238"/>
                    </a:lnTo>
                    <a:lnTo>
                      <a:pt x="1283589" y="303807"/>
                    </a:lnTo>
                    <a:lnTo>
                      <a:pt x="1277548" y="299356"/>
                    </a:lnTo>
                    <a:lnTo>
                      <a:pt x="1274369" y="297925"/>
                    </a:lnTo>
                    <a:lnTo>
                      <a:pt x="1264353" y="295858"/>
                    </a:lnTo>
                    <a:lnTo>
                      <a:pt x="1257675" y="293474"/>
                    </a:lnTo>
                    <a:lnTo>
                      <a:pt x="1251634" y="291884"/>
                    </a:lnTo>
                    <a:lnTo>
                      <a:pt x="1245435" y="291089"/>
                    </a:lnTo>
                    <a:lnTo>
                      <a:pt x="1232558" y="290453"/>
                    </a:lnTo>
                    <a:lnTo>
                      <a:pt x="1227629" y="290453"/>
                    </a:lnTo>
                    <a:cubicBezTo>
                      <a:pt x="1227629" y="290453"/>
                      <a:pt x="1224131" y="292520"/>
                      <a:pt x="1224131" y="292520"/>
                    </a:cubicBezTo>
                    <a:lnTo>
                      <a:pt x="1224131" y="293951"/>
                    </a:lnTo>
                    <a:cubicBezTo>
                      <a:pt x="1224131" y="293951"/>
                      <a:pt x="1225403" y="297607"/>
                      <a:pt x="1225403" y="297607"/>
                    </a:cubicBezTo>
                    <a:lnTo>
                      <a:pt x="1230967" y="304284"/>
                    </a:lnTo>
                    <a:close/>
                    <a:moveTo>
                      <a:pt x="1330011" y="210487"/>
                    </a:moveTo>
                    <a:lnTo>
                      <a:pt x="1308549" y="210169"/>
                    </a:lnTo>
                    <a:lnTo>
                      <a:pt x="1297420" y="209374"/>
                    </a:lnTo>
                    <a:lnTo>
                      <a:pt x="1268963" y="204764"/>
                    </a:lnTo>
                    <a:lnTo>
                      <a:pt x="1272779" y="212077"/>
                    </a:lnTo>
                    <a:lnTo>
                      <a:pt x="1273732" y="215097"/>
                    </a:lnTo>
                    <a:lnTo>
                      <a:pt x="1274210" y="219072"/>
                    </a:lnTo>
                    <a:lnTo>
                      <a:pt x="1277866" y="223682"/>
                    </a:lnTo>
                    <a:lnTo>
                      <a:pt x="1291221" y="233062"/>
                    </a:lnTo>
                    <a:lnTo>
                      <a:pt x="1295353" y="235129"/>
                    </a:lnTo>
                    <a:lnTo>
                      <a:pt x="1298692" y="236083"/>
                    </a:lnTo>
                    <a:lnTo>
                      <a:pt x="1304098" y="236559"/>
                    </a:lnTo>
                    <a:lnTo>
                      <a:pt x="1311410" y="236559"/>
                    </a:lnTo>
                    <a:cubicBezTo>
                      <a:pt x="1311410" y="236559"/>
                      <a:pt x="1320631" y="234970"/>
                      <a:pt x="1320631" y="234970"/>
                    </a:cubicBezTo>
                    <a:lnTo>
                      <a:pt x="1331919" y="231790"/>
                    </a:lnTo>
                    <a:lnTo>
                      <a:pt x="1337006" y="231154"/>
                    </a:lnTo>
                    <a:lnTo>
                      <a:pt x="1334940" y="234493"/>
                    </a:lnTo>
                    <a:lnTo>
                      <a:pt x="1333667" y="235765"/>
                    </a:lnTo>
                    <a:lnTo>
                      <a:pt x="1311251" y="242283"/>
                    </a:lnTo>
                    <a:lnTo>
                      <a:pt x="1303779" y="243395"/>
                    </a:lnTo>
                    <a:lnTo>
                      <a:pt x="1300918" y="244826"/>
                    </a:lnTo>
                    <a:lnTo>
                      <a:pt x="1298851" y="251821"/>
                    </a:lnTo>
                    <a:lnTo>
                      <a:pt x="1301077" y="253570"/>
                    </a:lnTo>
                    <a:lnTo>
                      <a:pt x="1310775" y="255796"/>
                    </a:lnTo>
                    <a:lnTo>
                      <a:pt x="1316975" y="259929"/>
                    </a:lnTo>
                    <a:lnTo>
                      <a:pt x="1318723" y="259929"/>
                    </a:lnTo>
                    <a:cubicBezTo>
                      <a:pt x="1318723" y="259929"/>
                      <a:pt x="1324446" y="257068"/>
                      <a:pt x="1324446" y="257068"/>
                    </a:cubicBezTo>
                    <a:lnTo>
                      <a:pt x="1337164" y="253411"/>
                    </a:lnTo>
                    <a:lnTo>
                      <a:pt x="1340663" y="252775"/>
                    </a:lnTo>
                    <a:lnTo>
                      <a:pt x="1345591" y="252775"/>
                    </a:lnTo>
                    <a:cubicBezTo>
                      <a:pt x="1345591" y="252775"/>
                      <a:pt x="1349884" y="253093"/>
                      <a:pt x="1349884" y="253093"/>
                    </a:cubicBezTo>
                    <a:lnTo>
                      <a:pt x="1350519" y="253729"/>
                    </a:lnTo>
                    <a:lnTo>
                      <a:pt x="1347658" y="255637"/>
                    </a:lnTo>
                    <a:lnTo>
                      <a:pt x="1345750" y="258339"/>
                    </a:lnTo>
                    <a:lnTo>
                      <a:pt x="1346226" y="259134"/>
                    </a:lnTo>
                    <a:lnTo>
                      <a:pt x="1347817" y="259611"/>
                    </a:lnTo>
                    <a:lnTo>
                      <a:pt x="1350837" y="259929"/>
                    </a:lnTo>
                    <a:lnTo>
                      <a:pt x="1361807" y="255796"/>
                    </a:lnTo>
                    <a:lnTo>
                      <a:pt x="1366735" y="254842"/>
                    </a:lnTo>
                    <a:lnTo>
                      <a:pt x="1376909" y="250867"/>
                    </a:lnTo>
                    <a:lnTo>
                      <a:pt x="1382791" y="249596"/>
                    </a:lnTo>
                    <a:lnTo>
                      <a:pt x="1387879" y="249596"/>
                    </a:lnTo>
                    <a:cubicBezTo>
                      <a:pt x="1387879" y="249596"/>
                      <a:pt x="1392490" y="250232"/>
                      <a:pt x="1392490" y="250232"/>
                    </a:cubicBezTo>
                    <a:lnTo>
                      <a:pt x="1399325" y="254524"/>
                    </a:lnTo>
                    <a:lnTo>
                      <a:pt x="1415223" y="255160"/>
                    </a:lnTo>
                    <a:lnTo>
                      <a:pt x="1426510" y="254683"/>
                    </a:lnTo>
                    <a:lnTo>
                      <a:pt x="1425239" y="255478"/>
                    </a:lnTo>
                    <a:lnTo>
                      <a:pt x="1410136" y="258339"/>
                    </a:lnTo>
                    <a:lnTo>
                      <a:pt x="1390582" y="260565"/>
                    </a:lnTo>
                    <a:lnTo>
                      <a:pt x="1386607" y="266765"/>
                    </a:lnTo>
                    <a:lnTo>
                      <a:pt x="1381996" y="268673"/>
                    </a:lnTo>
                    <a:lnTo>
                      <a:pt x="1375479" y="268673"/>
                    </a:lnTo>
                    <a:cubicBezTo>
                      <a:pt x="1375479" y="268673"/>
                      <a:pt x="1368960" y="269786"/>
                      <a:pt x="1368960" y="269786"/>
                    </a:cubicBezTo>
                    <a:lnTo>
                      <a:pt x="1350042" y="276304"/>
                    </a:lnTo>
                    <a:lnTo>
                      <a:pt x="1344000" y="279007"/>
                    </a:lnTo>
                    <a:lnTo>
                      <a:pt x="1344000" y="280437"/>
                    </a:lnTo>
                    <a:cubicBezTo>
                      <a:pt x="1344000" y="280437"/>
                      <a:pt x="1344319" y="281868"/>
                      <a:pt x="1344319" y="281868"/>
                    </a:cubicBezTo>
                    <a:lnTo>
                      <a:pt x="1345432" y="283299"/>
                    </a:lnTo>
                    <a:lnTo>
                      <a:pt x="1351473" y="286955"/>
                    </a:lnTo>
                    <a:lnTo>
                      <a:pt x="1367689" y="291089"/>
                    </a:lnTo>
                    <a:lnTo>
                      <a:pt x="1372776" y="293156"/>
                    </a:lnTo>
                    <a:lnTo>
                      <a:pt x="1371345" y="293633"/>
                    </a:lnTo>
                    <a:lnTo>
                      <a:pt x="1361170" y="293156"/>
                    </a:lnTo>
                    <a:lnTo>
                      <a:pt x="1359422" y="293792"/>
                    </a:lnTo>
                    <a:lnTo>
                      <a:pt x="1359104" y="294904"/>
                    </a:lnTo>
                    <a:lnTo>
                      <a:pt x="1361489" y="297607"/>
                    </a:lnTo>
                    <a:lnTo>
                      <a:pt x="1366099" y="301740"/>
                    </a:lnTo>
                    <a:lnTo>
                      <a:pt x="1369597" y="303966"/>
                    </a:lnTo>
                    <a:lnTo>
                      <a:pt x="1374048" y="304443"/>
                    </a:lnTo>
                    <a:lnTo>
                      <a:pt x="1378022" y="303648"/>
                    </a:lnTo>
                    <a:lnTo>
                      <a:pt x="1385335" y="304125"/>
                    </a:lnTo>
                    <a:lnTo>
                      <a:pt x="1407751" y="306828"/>
                    </a:lnTo>
                    <a:lnTo>
                      <a:pt x="1409658" y="308100"/>
                    </a:lnTo>
                    <a:lnTo>
                      <a:pt x="1397259" y="309530"/>
                    </a:lnTo>
                    <a:lnTo>
                      <a:pt x="1385017" y="311756"/>
                    </a:lnTo>
                    <a:lnTo>
                      <a:pt x="1381520" y="313505"/>
                    </a:lnTo>
                    <a:lnTo>
                      <a:pt x="1382633" y="315413"/>
                    </a:lnTo>
                    <a:lnTo>
                      <a:pt x="1386289" y="317956"/>
                    </a:lnTo>
                    <a:lnTo>
                      <a:pt x="1395668" y="322726"/>
                    </a:lnTo>
                    <a:lnTo>
                      <a:pt x="1408705" y="327495"/>
                    </a:lnTo>
                    <a:lnTo>
                      <a:pt x="1422695" y="330515"/>
                    </a:lnTo>
                    <a:lnTo>
                      <a:pt x="1436844" y="332423"/>
                    </a:lnTo>
                    <a:lnTo>
                      <a:pt x="1445588" y="332900"/>
                    </a:lnTo>
                    <a:lnTo>
                      <a:pt x="1452106" y="332105"/>
                    </a:lnTo>
                    <a:lnTo>
                      <a:pt x="1453855" y="330833"/>
                    </a:lnTo>
                    <a:lnTo>
                      <a:pt x="1452901" y="328767"/>
                    </a:lnTo>
                    <a:lnTo>
                      <a:pt x="1451470" y="327018"/>
                    </a:lnTo>
                    <a:lnTo>
                      <a:pt x="1449562" y="325587"/>
                    </a:lnTo>
                    <a:lnTo>
                      <a:pt x="1444317" y="323203"/>
                    </a:lnTo>
                    <a:lnTo>
                      <a:pt x="1445270" y="322249"/>
                    </a:lnTo>
                    <a:lnTo>
                      <a:pt x="1449880" y="321613"/>
                    </a:lnTo>
                    <a:lnTo>
                      <a:pt x="1454490" y="321613"/>
                    </a:lnTo>
                    <a:cubicBezTo>
                      <a:pt x="1454490" y="321613"/>
                      <a:pt x="1459101" y="322726"/>
                      <a:pt x="1459101" y="322726"/>
                    </a:cubicBezTo>
                    <a:lnTo>
                      <a:pt x="1462280" y="324156"/>
                    </a:lnTo>
                    <a:lnTo>
                      <a:pt x="1464030" y="325905"/>
                    </a:lnTo>
                    <a:lnTo>
                      <a:pt x="1466732" y="327495"/>
                    </a:lnTo>
                    <a:lnTo>
                      <a:pt x="1473092" y="330356"/>
                    </a:lnTo>
                    <a:lnTo>
                      <a:pt x="1475157" y="331946"/>
                    </a:lnTo>
                    <a:lnTo>
                      <a:pt x="1476748" y="332423"/>
                    </a:lnTo>
                    <a:lnTo>
                      <a:pt x="1477702" y="331628"/>
                    </a:lnTo>
                    <a:lnTo>
                      <a:pt x="1477224" y="329721"/>
                    </a:lnTo>
                    <a:lnTo>
                      <a:pt x="1474204" y="324951"/>
                    </a:lnTo>
                    <a:lnTo>
                      <a:pt x="1470071" y="319228"/>
                    </a:lnTo>
                    <a:lnTo>
                      <a:pt x="1463076" y="311279"/>
                    </a:lnTo>
                    <a:lnTo>
                      <a:pt x="1460850" y="307941"/>
                    </a:lnTo>
                    <a:lnTo>
                      <a:pt x="1461963" y="304284"/>
                    </a:lnTo>
                    <a:lnTo>
                      <a:pt x="1463234" y="304602"/>
                    </a:lnTo>
                    <a:lnTo>
                      <a:pt x="1465143" y="306351"/>
                    </a:lnTo>
                    <a:lnTo>
                      <a:pt x="1472932" y="314777"/>
                    </a:lnTo>
                    <a:lnTo>
                      <a:pt x="1478178" y="319069"/>
                    </a:lnTo>
                    <a:lnTo>
                      <a:pt x="1488989" y="329085"/>
                    </a:lnTo>
                    <a:lnTo>
                      <a:pt x="1492646" y="330674"/>
                    </a:lnTo>
                    <a:lnTo>
                      <a:pt x="1496938" y="330674"/>
                    </a:lnTo>
                    <a:cubicBezTo>
                      <a:pt x="1496938" y="330674"/>
                      <a:pt x="1497892" y="330198"/>
                      <a:pt x="1497892" y="330198"/>
                    </a:cubicBezTo>
                    <a:lnTo>
                      <a:pt x="1499481" y="327177"/>
                    </a:lnTo>
                    <a:lnTo>
                      <a:pt x="1501867" y="321454"/>
                    </a:lnTo>
                    <a:lnTo>
                      <a:pt x="1503138" y="317797"/>
                    </a:lnTo>
                    <a:lnTo>
                      <a:pt x="1502661" y="313346"/>
                    </a:lnTo>
                    <a:lnTo>
                      <a:pt x="1500117" y="308100"/>
                    </a:lnTo>
                    <a:lnTo>
                      <a:pt x="1499322" y="305715"/>
                    </a:lnTo>
                    <a:lnTo>
                      <a:pt x="1500276" y="304920"/>
                    </a:lnTo>
                    <a:lnTo>
                      <a:pt x="1503933" y="304602"/>
                    </a:lnTo>
                    <a:lnTo>
                      <a:pt x="1512359" y="311279"/>
                    </a:lnTo>
                    <a:lnTo>
                      <a:pt x="1516333" y="312551"/>
                    </a:lnTo>
                    <a:lnTo>
                      <a:pt x="1519354" y="311438"/>
                    </a:lnTo>
                    <a:lnTo>
                      <a:pt x="1520943" y="308736"/>
                    </a:lnTo>
                    <a:lnTo>
                      <a:pt x="1521261" y="306987"/>
                    </a:lnTo>
                    <a:lnTo>
                      <a:pt x="1520943" y="305079"/>
                    </a:lnTo>
                    <a:lnTo>
                      <a:pt x="1520308" y="303807"/>
                    </a:lnTo>
                    <a:lnTo>
                      <a:pt x="1519354" y="303012"/>
                    </a:lnTo>
                    <a:lnTo>
                      <a:pt x="1513948" y="301422"/>
                    </a:lnTo>
                    <a:lnTo>
                      <a:pt x="1513153" y="300151"/>
                    </a:lnTo>
                    <a:lnTo>
                      <a:pt x="1515061" y="298561"/>
                    </a:lnTo>
                    <a:lnTo>
                      <a:pt x="1515698" y="295381"/>
                    </a:lnTo>
                    <a:lnTo>
                      <a:pt x="1515061" y="287591"/>
                    </a:lnTo>
                    <a:lnTo>
                      <a:pt x="1515857" y="283458"/>
                    </a:lnTo>
                    <a:lnTo>
                      <a:pt x="1517605" y="280914"/>
                    </a:lnTo>
                    <a:lnTo>
                      <a:pt x="1519513" y="279484"/>
                    </a:lnTo>
                    <a:lnTo>
                      <a:pt x="1524123" y="276781"/>
                    </a:lnTo>
                    <a:lnTo>
                      <a:pt x="1525554" y="276304"/>
                    </a:lnTo>
                    <a:lnTo>
                      <a:pt x="1525871" y="276940"/>
                    </a:lnTo>
                    <a:lnTo>
                      <a:pt x="1522851" y="282345"/>
                    </a:lnTo>
                    <a:lnTo>
                      <a:pt x="1521897" y="284571"/>
                    </a:lnTo>
                    <a:lnTo>
                      <a:pt x="1521897" y="286002"/>
                    </a:lnTo>
                    <a:cubicBezTo>
                      <a:pt x="1521897" y="286002"/>
                      <a:pt x="1521897" y="288704"/>
                      <a:pt x="1521897" y="288704"/>
                    </a:cubicBezTo>
                    <a:lnTo>
                      <a:pt x="1522851" y="295063"/>
                    </a:lnTo>
                    <a:lnTo>
                      <a:pt x="1524600" y="297925"/>
                    </a:lnTo>
                    <a:lnTo>
                      <a:pt x="1531595" y="299833"/>
                    </a:lnTo>
                    <a:lnTo>
                      <a:pt x="1535570" y="297130"/>
                    </a:lnTo>
                    <a:lnTo>
                      <a:pt x="1542247" y="291089"/>
                    </a:lnTo>
                    <a:lnTo>
                      <a:pt x="1547016" y="287750"/>
                    </a:lnTo>
                    <a:lnTo>
                      <a:pt x="1548923" y="285684"/>
                    </a:lnTo>
                    <a:lnTo>
                      <a:pt x="1550672" y="280755"/>
                    </a:lnTo>
                    <a:lnTo>
                      <a:pt x="1551944" y="280278"/>
                    </a:lnTo>
                    <a:lnTo>
                      <a:pt x="1557509" y="280755"/>
                    </a:lnTo>
                    <a:lnTo>
                      <a:pt x="1560052" y="279801"/>
                    </a:lnTo>
                    <a:lnTo>
                      <a:pt x="1565139" y="276781"/>
                    </a:lnTo>
                    <a:lnTo>
                      <a:pt x="1575473" y="272806"/>
                    </a:lnTo>
                    <a:lnTo>
                      <a:pt x="1598524" y="265811"/>
                    </a:lnTo>
                    <a:lnTo>
                      <a:pt x="1601704" y="264222"/>
                    </a:lnTo>
                    <a:lnTo>
                      <a:pt x="1605679" y="260883"/>
                    </a:lnTo>
                    <a:lnTo>
                      <a:pt x="1605043" y="258021"/>
                    </a:lnTo>
                    <a:lnTo>
                      <a:pt x="1601863" y="254206"/>
                    </a:lnTo>
                    <a:lnTo>
                      <a:pt x="1592483" y="244985"/>
                    </a:lnTo>
                    <a:lnTo>
                      <a:pt x="1588351" y="239739"/>
                    </a:lnTo>
                    <a:lnTo>
                      <a:pt x="1587397" y="239421"/>
                    </a:lnTo>
                    <a:lnTo>
                      <a:pt x="1585330" y="240693"/>
                    </a:lnTo>
                    <a:lnTo>
                      <a:pt x="1583740" y="242124"/>
                    </a:lnTo>
                    <a:lnTo>
                      <a:pt x="1579606" y="247847"/>
                    </a:lnTo>
                    <a:lnTo>
                      <a:pt x="1578017" y="248324"/>
                    </a:lnTo>
                    <a:lnTo>
                      <a:pt x="1575791" y="243713"/>
                    </a:lnTo>
                    <a:lnTo>
                      <a:pt x="1573088" y="240216"/>
                    </a:lnTo>
                    <a:lnTo>
                      <a:pt x="1571657" y="239103"/>
                    </a:lnTo>
                    <a:lnTo>
                      <a:pt x="1568637" y="238308"/>
                    </a:lnTo>
                    <a:lnTo>
                      <a:pt x="1559734" y="237513"/>
                    </a:lnTo>
                    <a:lnTo>
                      <a:pt x="1553693" y="240693"/>
                    </a:lnTo>
                    <a:lnTo>
                      <a:pt x="1551785" y="241170"/>
                    </a:lnTo>
                    <a:lnTo>
                      <a:pt x="1542723" y="242442"/>
                    </a:lnTo>
                    <a:lnTo>
                      <a:pt x="1541293" y="241806"/>
                    </a:lnTo>
                    <a:lnTo>
                      <a:pt x="1543519" y="238626"/>
                    </a:lnTo>
                    <a:lnTo>
                      <a:pt x="1545744" y="236559"/>
                    </a:lnTo>
                    <a:lnTo>
                      <a:pt x="1548447" y="227180"/>
                    </a:lnTo>
                    <a:lnTo>
                      <a:pt x="1550514" y="221298"/>
                    </a:lnTo>
                    <a:lnTo>
                      <a:pt x="1547652" y="216528"/>
                    </a:lnTo>
                    <a:lnTo>
                      <a:pt x="1543995" y="211441"/>
                    </a:lnTo>
                    <a:lnTo>
                      <a:pt x="1540339" y="211441"/>
                    </a:lnTo>
                    <a:cubicBezTo>
                      <a:pt x="1540339" y="211441"/>
                      <a:pt x="1531118" y="209056"/>
                      <a:pt x="1531118" y="209056"/>
                    </a:cubicBezTo>
                    <a:lnTo>
                      <a:pt x="1525077" y="208579"/>
                    </a:lnTo>
                    <a:lnTo>
                      <a:pt x="1523328" y="207943"/>
                    </a:lnTo>
                    <a:lnTo>
                      <a:pt x="1524918" y="205559"/>
                    </a:lnTo>
                    <a:lnTo>
                      <a:pt x="1531913" y="202061"/>
                    </a:lnTo>
                    <a:lnTo>
                      <a:pt x="1531913" y="200789"/>
                    </a:lnTo>
                    <a:cubicBezTo>
                      <a:pt x="1531913" y="200789"/>
                      <a:pt x="1531913" y="194589"/>
                      <a:pt x="1531913" y="194589"/>
                    </a:cubicBezTo>
                    <a:lnTo>
                      <a:pt x="1531436" y="191410"/>
                    </a:lnTo>
                    <a:lnTo>
                      <a:pt x="1530642" y="189820"/>
                    </a:lnTo>
                    <a:lnTo>
                      <a:pt x="1522533" y="186958"/>
                    </a:lnTo>
                    <a:lnTo>
                      <a:pt x="1517764" y="186004"/>
                    </a:lnTo>
                    <a:lnTo>
                      <a:pt x="1509179" y="186004"/>
                    </a:lnTo>
                    <a:cubicBezTo>
                      <a:pt x="1509179" y="186004"/>
                      <a:pt x="1506317" y="186799"/>
                      <a:pt x="1506317" y="186799"/>
                    </a:cubicBezTo>
                    <a:lnTo>
                      <a:pt x="1502979" y="188866"/>
                    </a:lnTo>
                    <a:lnTo>
                      <a:pt x="1502343" y="191410"/>
                    </a:lnTo>
                    <a:lnTo>
                      <a:pt x="1502820" y="195225"/>
                    </a:lnTo>
                    <a:lnTo>
                      <a:pt x="1503774" y="197451"/>
                    </a:lnTo>
                    <a:lnTo>
                      <a:pt x="1510451" y="199518"/>
                    </a:lnTo>
                    <a:lnTo>
                      <a:pt x="1514107" y="203333"/>
                    </a:lnTo>
                    <a:lnTo>
                      <a:pt x="1515857" y="206036"/>
                    </a:lnTo>
                    <a:lnTo>
                      <a:pt x="1515857" y="206989"/>
                    </a:lnTo>
                    <a:cubicBezTo>
                      <a:pt x="1515857" y="206989"/>
                      <a:pt x="1512040" y="205559"/>
                      <a:pt x="1512040" y="205559"/>
                    </a:cubicBezTo>
                    <a:lnTo>
                      <a:pt x="1505999" y="205559"/>
                    </a:lnTo>
                    <a:cubicBezTo>
                      <a:pt x="1505999" y="205559"/>
                      <a:pt x="1496779" y="203333"/>
                      <a:pt x="1496779" y="203333"/>
                    </a:cubicBezTo>
                    <a:lnTo>
                      <a:pt x="1492168" y="201266"/>
                    </a:lnTo>
                    <a:lnTo>
                      <a:pt x="1487081" y="196974"/>
                    </a:lnTo>
                    <a:lnTo>
                      <a:pt x="1486604" y="195225"/>
                    </a:lnTo>
                    <a:lnTo>
                      <a:pt x="1488671" y="190456"/>
                    </a:lnTo>
                    <a:lnTo>
                      <a:pt x="1488671" y="189184"/>
                    </a:lnTo>
                    <a:cubicBezTo>
                      <a:pt x="1488671" y="189184"/>
                      <a:pt x="1487240" y="188230"/>
                      <a:pt x="1487240" y="188230"/>
                    </a:cubicBezTo>
                    <a:lnTo>
                      <a:pt x="1487240" y="187435"/>
                    </a:lnTo>
                    <a:cubicBezTo>
                      <a:pt x="1487240" y="187435"/>
                      <a:pt x="1488989" y="185210"/>
                      <a:pt x="1488989" y="185210"/>
                    </a:cubicBezTo>
                    <a:lnTo>
                      <a:pt x="1488989" y="184097"/>
                    </a:lnTo>
                    <a:cubicBezTo>
                      <a:pt x="1488989" y="184097"/>
                      <a:pt x="1488035" y="182666"/>
                      <a:pt x="1488035" y="182666"/>
                    </a:cubicBezTo>
                    <a:lnTo>
                      <a:pt x="1486127" y="180599"/>
                    </a:lnTo>
                    <a:lnTo>
                      <a:pt x="1483425" y="179168"/>
                    </a:lnTo>
                    <a:lnTo>
                      <a:pt x="1477861" y="178691"/>
                    </a:lnTo>
                    <a:lnTo>
                      <a:pt x="1473568" y="179168"/>
                    </a:lnTo>
                    <a:lnTo>
                      <a:pt x="1470071" y="181076"/>
                    </a:lnTo>
                    <a:lnTo>
                      <a:pt x="1468163" y="181076"/>
                    </a:lnTo>
                    <a:cubicBezTo>
                      <a:pt x="1468163" y="181076"/>
                      <a:pt x="1457988" y="177897"/>
                      <a:pt x="1457988" y="177897"/>
                    </a:cubicBezTo>
                    <a:lnTo>
                      <a:pt x="1448767" y="175989"/>
                    </a:lnTo>
                    <a:lnTo>
                      <a:pt x="1445747" y="174876"/>
                    </a:lnTo>
                    <a:lnTo>
                      <a:pt x="1446065" y="171696"/>
                    </a:lnTo>
                    <a:lnTo>
                      <a:pt x="1446065" y="170743"/>
                    </a:lnTo>
                    <a:cubicBezTo>
                      <a:pt x="1446065" y="170743"/>
                      <a:pt x="1444634" y="168517"/>
                      <a:pt x="1444634" y="168517"/>
                    </a:cubicBezTo>
                    <a:lnTo>
                      <a:pt x="1433983" y="162476"/>
                    </a:lnTo>
                    <a:lnTo>
                      <a:pt x="1427782" y="157547"/>
                    </a:lnTo>
                    <a:lnTo>
                      <a:pt x="1413951" y="144034"/>
                    </a:lnTo>
                    <a:lnTo>
                      <a:pt x="1410136" y="138311"/>
                    </a:lnTo>
                    <a:lnTo>
                      <a:pt x="1406956" y="134654"/>
                    </a:lnTo>
                    <a:lnTo>
                      <a:pt x="1400756" y="130680"/>
                    </a:lnTo>
                    <a:lnTo>
                      <a:pt x="1395033" y="128295"/>
                    </a:lnTo>
                    <a:lnTo>
                      <a:pt x="1377227" y="123685"/>
                    </a:lnTo>
                    <a:lnTo>
                      <a:pt x="1368643" y="122413"/>
                    </a:lnTo>
                    <a:lnTo>
                      <a:pt x="1360853" y="123367"/>
                    </a:lnTo>
                    <a:lnTo>
                      <a:pt x="1347817" y="123367"/>
                    </a:lnTo>
                    <a:cubicBezTo>
                      <a:pt x="1347817" y="123367"/>
                      <a:pt x="1344319" y="124162"/>
                      <a:pt x="1344319" y="124162"/>
                    </a:cubicBezTo>
                    <a:lnTo>
                      <a:pt x="1343206" y="124798"/>
                    </a:lnTo>
                    <a:lnTo>
                      <a:pt x="1342888" y="125911"/>
                    </a:lnTo>
                    <a:lnTo>
                      <a:pt x="1342888" y="127659"/>
                    </a:lnTo>
                    <a:cubicBezTo>
                      <a:pt x="1342888" y="127659"/>
                      <a:pt x="1343365" y="129408"/>
                      <a:pt x="1343365" y="129408"/>
                    </a:cubicBezTo>
                    <a:lnTo>
                      <a:pt x="1344000" y="130998"/>
                    </a:lnTo>
                    <a:lnTo>
                      <a:pt x="1346385" y="132111"/>
                    </a:lnTo>
                    <a:lnTo>
                      <a:pt x="1352586" y="132906"/>
                    </a:lnTo>
                    <a:lnTo>
                      <a:pt x="1366576" y="133224"/>
                    </a:lnTo>
                    <a:lnTo>
                      <a:pt x="1370073" y="135290"/>
                    </a:lnTo>
                    <a:lnTo>
                      <a:pt x="1371504" y="136880"/>
                    </a:lnTo>
                    <a:lnTo>
                      <a:pt x="1371504" y="138629"/>
                    </a:lnTo>
                    <a:cubicBezTo>
                      <a:pt x="1371504" y="138629"/>
                      <a:pt x="1370073" y="140537"/>
                      <a:pt x="1370073" y="140537"/>
                    </a:cubicBezTo>
                    <a:lnTo>
                      <a:pt x="1368325" y="141491"/>
                    </a:lnTo>
                    <a:lnTo>
                      <a:pt x="1365463" y="141491"/>
                    </a:lnTo>
                    <a:cubicBezTo>
                      <a:pt x="1365463" y="141491"/>
                      <a:pt x="1354494" y="140060"/>
                      <a:pt x="1354494" y="140060"/>
                    </a:cubicBezTo>
                    <a:lnTo>
                      <a:pt x="1343365" y="143398"/>
                    </a:lnTo>
                    <a:lnTo>
                      <a:pt x="1334621" y="145147"/>
                    </a:lnTo>
                    <a:lnTo>
                      <a:pt x="1321426" y="143875"/>
                    </a:lnTo>
                    <a:lnTo>
                      <a:pt x="1313160" y="147214"/>
                    </a:lnTo>
                    <a:lnTo>
                      <a:pt x="1306323" y="156434"/>
                    </a:lnTo>
                    <a:lnTo>
                      <a:pt x="1306323" y="158183"/>
                    </a:lnTo>
                    <a:cubicBezTo>
                      <a:pt x="1306323" y="158183"/>
                      <a:pt x="1315385" y="160250"/>
                      <a:pt x="1315385" y="160250"/>
                    </a:cubicBezTo>
                    <a:lnTo>
                      <a:pt x="1327149" y="164065"/>
                    </a:lnTo>
                    <a:lnTo>
                      <a:pt x="1332714" y="171537"/>
                    </a:lnTo>
                    <a:lnTo>
                      <a:pt x="1344000" y="173604"/>
                    </a:lnTo>
                    <a:lnTo>
                      <a:pt x="1348930" y="175194"/>
                    </a:lnTo>
                    <a:lnTo>
                      <a:pt x="1351791" y="176943"/>
                    </a:lnTo>
                    <a:lnTo>
                      <a:pt x="1335734" y="176943"/>
                    </a:lnTo>
                    <a:cubicBezTo>
                      <a:pt x="1335734" y="176943"/>
                      <a:pt x="1328580" y="175989"/>
                      <a:pt x="1328580" y="175989"/>
                    </a:cubicBezTo>
                    <a:lnTo>
                      <a:pt x="1323970" y="175989"/>
                    </a:lnTo>
                    <a:cubicBezTo>
                      <a:pt x="1323970" y="175989"/>
                      <a:pt x="1320154" y="171060"/>
                      <a:pt x="1320154" y="171060"/>
                    </a:cubicBezTo>
                    <a:lnTo>
                      <a:pt x="1314431" y="168358"/>
                    </a:lnTo>
                    <a:lnTo>
                      <a:pt x="1306482" y="168040"/>
                    </a:lnTo>
                    <a:lnTo>
                      <a:pt x="1300441" y="165655"/>
                    </a:lnTo>
                    <a:lnTo>
                      <a:pt x="1294241" y="165973"/>
                    </a:lnTo>
                    <a:lnTo>
                      <a:pt x="1288358" y="167881"/>
                    </a:lnTo>
                    <a:lnTo>
                      <a:pt x="1287882" y="177102"/>
                    </a:lnTo>
                    <a:lnTo>
                      <a:pt x="1295036" y="182666"/>
                    </a:lnTo>
                    <a:lnTo>
                      <a:pt x="1303302" y="187594"/>
                    </a:lnTo>
                    <a:lnTo>
                      <a:pt x="1305211" y="189502"/>
                    </a:lnTo>
                    <a:lnTo>
                      <a:pt x="1299487" y="189502"/>
                    </a:lnTo>
                    <a:cubicBezTo>
                      <a:pt x="1299487" y="189502"/>
                      <a:pt x="1291856" y="188389"/>
                      <a:pt x="1291856" y="188389"/>
                    </a:cubicBezTo>
                    <a:lnTo>
                      <a:pt x="1288995" y="188389"/>
                    </a:lnTo>
                    <a:cubicBezTo>
                      <a:pt x="1288995" y="188389"/>
                      <a:pt x="1282635" y="190456"/>
                      <a:pt x="1282635" y="190456"/>
                    </a:cubicBezTo>
                    <a:lnTo>
                      <a:pt x="1281205" y="191728"/>
                    </a:lnTo>
                    <a:lnTo>
                      <a:pt x="1280887" y="192840"/>
                    </a:lnTo>
                    <a:lnTo>
                      <a:pt x="1281681" y="194271"/>
                    </a:lnTo>
                    <a:lnTo>
                      <a:pt x="1283430" y="196020"/>
                    </a:lnTo>
                    <a:lnTo>
                      <a:pt x="1286133" y="197451"/>
                    </a:lnTo>
                    <a:lnTo>
                      <a:pt x="1291538" y="199041"/>
                    </a:lnTo>
                    <a:lnTo>
                      <a:pt x="1295036" y="199518"/>
                    </a:lnTo>
                    <a:lnTo>
                      <a:pt x="1302507" y="198405"/>
                    </a:lnTo>
                    <a:lnTo>
                      <a:pt x="1309502" y="204764"/>
                    </a:lnTo>
                    <a:lnTo>
                      <a:pt x="1315544" y="204764"/>
                    </a:lnTo>
                    <a:cubicBezTo>
                      <a:pt x="1315544" y="204764"/>
                      <a:pt x="1332873" y="200312"/>
                      <a:pt x="1332873" y="200312"/>
                    </a:cubicBezTo>
                    <a:lnTo>
                      <a:pt x="1342252" y="200789"/>
                    </a:lnTo>
                    <a:lnTo>
                      <a:pt x="1340981" y="201743"/>
                    </a:lnTo>
                    <a:lnTo>
                      <a:pt x="1333032" y="204446"/>
                    </a:lnTo>
                    <a:lnTo>
                      <a:pt x="1332395" y="205559"/>
                    </a:lnTo>
                    <a:lnTo>
                      <a:pt x="1332395" y="206989"/>
                    </a:lnTo>
                    <a:cubicBezTo>
                      <a:pt x="1332395" y="206989"/>
                      <a:pt x="1332554" y="208897"/>
                      <a:pt x="1332554" y="208897"/>
                    </a:cubicBezTo>
                    <a:lnTo>
                      <a:pt x="1332236" y="210169"/>
                    </a:lnTo>
                    <a:lnTo>
                      <a:pt x="1331282" y="210646"/>
                    </a:lnTo>
                    <a:close/>
                    <a:moveTo>
                      <a:pt x="1855751" y="628123"/>
                    </a:moveTo>
                    <a:lnTo>
                      <a:pt x="1852095" y="627010"/>
                    </a:lnTo>
                    <a:lnTo>
                      <a:pt x="1848915" y="624943"/>
                    </a:lnTo>
                    <a:lnTo>
                      <a:pt x="1847485" y="621286"/>
                    </a:lnTo>
                    <a:lnTo>
                      <a:pt x="1846531" y="619697"/>
                    </a:lnTo>
                    <a:lnTo>
                      <a:pt x="1843669" y="616676"/>
                    </a:lnTo>
                    <a:lnTo>
                      <a:pt x="1836515" y="614132"/>
                    </a:lnTo>
                    <a:lnTo>
                      <a:pt x="1835402" y="613179"/>
                    </a:lnTo>
                    <a:lnTo>
                      <a:pt x="1833176" y="608886"/>
                    </a:lnTo>
                    <a:lnTo>
                      <a:pt x="1830633" y="606183"/>
                    </a:lnTo>
                    <a:lnTo>
                      <a:pt x="1825546" y="604117"/>
                    </a:lnTo>
                    <a:lnTo>
                      <a:pt x="1805992" y="597917"/>
                    </a:lnTo>
                    <a:lnTo>
                      <a:pt x="1799632" y="596963"/>
                    </a:lnTo>
                    <a:lnTo>
                      <a:pt x="1768631" y="598394"/>
                    </a:lnTo>
                    <a:lnTo>
                      <a:pt x="1763703" y="597599"/>
                    </a:lnTo>
                    <a:lnTo>
                      <a:pt x="1753528" y="594896"/>
                    </a:lnTo>
                    <a:lnTo>
                      <a:pt x="1746851" y="594578"/>
                    </a:lnTo>
                    <a:lnTo>
                      <a:pt x="1738426" y="591240"/>
                    </a:lnTo>
                    <a:lnTo>
                      <a:pt x="1732385" y="591240"/>
                    </a:lnTo>
                    <a:cubicBezTo>
                      <a:pt x="1732385" y="591240"/>
                      <a:pt x="1728251" y="591717"/>
                      <a:pt x="1728251" y="591717"/>
                    </a:cubicBezTo>
                    <a:lnTo>
                      <a:pt x="1726503" y="592511"/>
                    </a:lnTo>
                    <a:lnTo>
                      <a:pt x="1725707" y="593783"/>
                    </a:lnTo>
                    <a:lnTo>
                      <a:pt x="1725390" y="596645"/>
                    </a:lnTo>
                    <a:lnTo>
                      <a:pt x="1725390" y="601096"/>
                    </a:lnTo>
                    <a:cubicBezTo>
                      <a:pt x="1725390" y="601096"/>
                      <a:pt x="1726343" y="604276"/>
                      <a:pt x="1726343" y="604276"/>
                    </a:cubicBezTo>
                    <a:lnTo>
                      <a:pt x="1728887" y="607137"/>
                    </a:lnTo>
                    <a:lnTo>
                      <a:pt x="1727774" y="607137"/>
                    </a:lnTo>
                    <a:cubicBezTo>
                      <a:pt x="1727774" y="607137"/>
                      <a:pt x="1727138" y="607773"/>
                      <a:pt x="1727138" y="607773"/>
                    </a:cubicBezTo>
                    <a:lnTo>
                      <a:pt x="1726343" y="610158"/>
                    </a:lnTo>
                    <a:lnTo>
                      <a:pt x="1726343" y="612861"/>
                    </a:lnTo>
                    <a:cubicBezTo>
                      <a:pt x="1726343" y="612861"/>
                      <a:pt x="1727615" y="615404"/>
                      <a:pt x="1727615" y="615404"/>
                    </a:cubicBezTo>
                    <a:lnTo>
                      <a:pt x="1729046" y="616994"/>
                    </a:lnTo>
                    <a:lnTo>
                      <a:pt x="1732226" y="618902"/>
                    </a:lnTo>
                    <a:lnTo>
                      <a:pt x="1741605" y="620333"/>
                    </a:lnTo>
                    <a:lnTo>
                      <a:pt x="1744785" y="621445"/>
                    </a:lnTo>
                    <a:lnTo>
                      <a:pt x="1745897" y="624943"/>
                    </a:lnTo>
                    <a:lnTo>
                      <a:pt x="1746851" y="629553"/>
                    </a:lnTo>
                    <a:lnTo>
                      <a:pt x="1748600" y="635118"/>
                    </a:lnTo>
                    <a:lnTo>
                      <a:pt x="1750826" y="639728"/>
                    </a:lnTo>
                    <a:lnTo>
                      <a:pt x="1751939" y="641318"/>
                    </a:lnTo>
                    <a:lnTo>
                      <a:pt x="1755278" y="643384"/>
                    </a:lnTo>
                    <a:lnTo>
                      <a:pt x="1764498" y="647200"/>
                    </a:lnTo>
                    <a:lnTo>
                      <a:pt x="1769744" y="647200"/>
                    </a:lnTo>
                    <a:cubicBezTo>
                      <a:pt x="1769744" y="647200"/>
                      <a:pt x="1774991" y="646405"/>
                      <a:pt x="1774991" y="646405"/>
                    </a:cubicBezTo>
                    <a:lnTo>
                      <a:pt x="1791683" y="641636"/>
                    </a:lnTo>
                    <a:lnTo>
                      <a:pt x="1798519" y="640364"/>
                    </a:lnTo>
                    <a:lnTo>
                      <a:pt x="1812191" y="639569"/>
                    </a:lnTo>
                    <a:lnTo>
                      <a:pt x="1835720" y="642431"/>
                    </a:lnTo>
                    <a:lnTo>
                      <a:pt x="1853367" y="643702"/>
                    </a:lnTo>
                    <a:lnTo>
                      <a:pt x="1859567" y="642431"/>
                    </a:lnTo>
                    <a:lnTo>
                      <a:pt x="1862270" y="640364"/>
                    </a:lnTo>
                    <a:lnTo>
                      <a:pt x="1860997" y="638615"/>
                    </a:lnTo>
                    <a:lnTo>
                      <a:pt x="1857500" y="636071"/>
                    </a:lnTo>
                    <a:lnTo>
                      <a:pt x="1855910" y="634005"/>
                    </a:lnTo>
                    <a:lnTo>
                      <a:pt x="1856547" y="629394"/>
                    </a:lnTo>
                    <a:lnTo>
                      <a:pt x="1855274" y="628282"/>
                    </a:lnTo>
                    <a:close/>
                    <a:moveTo>
                      <a:pt x="338941" y="1542882"/>
                    </a:moveTo>
                    <a:lnTo>
                      <a:pt x="338623" y="1537318"/>
                    </a:lnTo>
                    <a:lnTo>
                      <a:pt x="338147" y="1536046"/>
                    </a:lnTo>
                    <a:lnTo>
                      <a:pt x="336875" y="1534616"/>
                    </a:lnTo>
                    <a:lnTo>
                      <a:pt x="336556" y="1535093"/>
                    </a:lnTo>
                    <a:lnTo>
                      <a:pt x="336556" y="1536364"/>
                    </a:lnTo>
                    <a:cubicBezTo>
                      <a:pt x="336556" y="1536364"/>
                      <a:pt x="334808" y="1539226"/>
                      <a:pt x="334808" y="1539226"/>
                    </a:cubicBezTo>
                    <a:lnTo>
                      <a:pt x="334331" y="1540657"/>
                    </a:lnTo>
                    <a:lnTo>
                      <a:pt x="334331" y="1541929"/>
                    </a:lnTo>
                    <a:cubicBezTo>
                      <a:pt x="334331" y="1541929"/>
                      <a:pt x="335126" y="1542723"/>
                      <a:pt x="335126" y="1542723"/>
                    </a:cubicBezTo>
                    <a:lnTo>
                      <a:pt x="335921" y="1543042"/>
                    </a:lnTo>
                    <a:lnTo>
                      <a:pt x="338941" y="1543042"/>
                    </a:lnTo>
                    <a:cubicBezTo>
                      <a:pt x="338941" y="1543042"/>
                      <a:pt x="338941" y="1542723"/>
                      <a:pt x="338941" y="1542723"/>
                    </a:cubicBezTo>
                    <a:close/>
                    <a:moveTo>
                      <a:pt x="354204" y="1543042"/>
                    </a:moveTo>
                    <a:lnTo>
                      <a:pt x="351183" y="1540498"/>
                    </a:lnTo>
                    <a:lnTo>
                      <a:pt x="347844" y="1538590"/>
                    </a:lnTo>
                    <a:lnTo>
                      <a:pt x="344664" y="1536841"/>
                    </a:lnTo>
                    <a:lnTo>
                      <a:pt x="342916" y="1536841"/>
                    </a:lnTo>
                    <a:cubicBezTo>
                      <a:pt x="342916" y="1536841"/>
                      <a:pt x="342121" y="1538113"/>
                      <a:pt x="342121" y="1538113"/>
                    </a:cubicBezTo>
                    <a:lnTo>
                      <a:pt x="341485" y="1542088"/>
                    </a:lnTo>
                    <a:lnTo>
                      <a:pt x="340690" y="1543995"/>
                    </a:lnTo>
                    <a:lnTo>
                      <a:pt x="338782" y="1546857"/>
                    </a:lnTo>
                    <a:lnTo>
                      <a:pt x="338782" y="1547970"/>
                    </a:lnTo>
                    <a:cubicBezTo>
                      <a:pt x="338782" y="1547970"/>
                      <a:pt x="338782" y="1548924"/>
                      <a:pt x="338782" y="1548924"/>
                    </a:cubicBezTo>
                    <a:lnTo>
                      <a:pt x="341167" y="1551785"/>
                    </a:lnTo>
                    <a:lnTo>
                      <a:pt x="341485" y="1554488"/>
                    </a:lnTo>
                    <a:lnTo>
                      <a:pt x="343234" y="1557031"/>
                    </a:lnTo>
                    <a:lnTo>
                      <a:pt x="346731" y="1560211"/>
                    </a:lnTo>
                    <a:lnTo>
                      <a:pt x="348639" y="1560211"/>
                    </a:lnTo>
                    <a:cubicBezTo>
                      <a:pt x="348639" y="1560211"/>
                      <a:pt x="350387" y="1557191"/>
                      <a:pt x="350387" y="1557191"/>
                    </a:cubicBezTo>
                    <a:lnTo>
                      <a:pt x="351024" y="1556714"/>
                    </a:lnTo>
                    <a:lnTo>
                      <a:pt x="350387" y="1563073"/>
                    </a:lnTo>
                    <a:lnTo>
                      <a:pt x="350865" y="1564663"/>
                    </a:lnTo>
                    <a:lnTo>
                      <a:pt x="351342" y="1568001"/>
                    </a:lnTo>
                    <a:lnTo>
                      <a:pt x="351342" y="1572293"/>
                    </a:lnTo>
                    <a:cubicBezTo>
                      <a:pt x="351342" y="1572293"/>
                      <a:pt x="352932" y="1574837"/>
                      <a:pt x="352932" y="1574837"/>
                    </a:cubicBezTo>
                    <a:lnTo>
                      <a:pt x="354521" y="1572929"/>
                    </a:lnTo>
                    <a:lnTo>
                      <a:pt x="355952" y="1568637"/>
                    </a:lnTo>
                    <a:lnTo>
                      <a:pt x="357860" y="1566093"/>
                    </a:lnTo>
                    <a:lnTo>
                      <a:pt x="357860" y="1562119"/>
                    </a:lnTo>
                    <a:cubicBezTo>
                      <a:pt x="357860" y="1562119"/>
                      <a:pt x="356588" y="1549719"/>
                      <a:pt x="356588" y="1549719"/>
                    </a:cubicBezTo>
                    <a:lnTo>
                      <a:pt x="354362" y="1543042"/>
                    </a:lnTo>
                    <a:close/>
                    <a:moveTo>
                      <a:pt x="343870" y="1560529"/>
                    </a:moveTo>
                    <a:lnTo>
                      <a:pt x="338306" y="1555442"/>
                    </a:lnTo>
                    <a:lnTo>
                      <a:pt x="337510" y="1554965"/>
                    </a:lnTo>
                    <a:lnTo>
                      <a:pt x="336556" y="1554647"/>
                    </a:lnTo>
                    <a:lnTo>
                      <a:pt x="336080" y="1555124"/>
                    </a:lnTo>
                    <a:lnTo>
                      <a:pt x="336080" y="1556237"/>
                    </a:lnTo>
                    <a:cubicBezTo>
                      <a:pt x="336080" y="1556237"/>
                      <a:pt x="336398" y="1558144"/>
                      <a:pt x="336398" y="1558144"/>
                    </a:cubicBezTo>
                    <a:lnTo>
                      <a:pt x="339260" y="1562596"/>
                    </a:lnTo>
                    <a:lnTo>
                      <a:pt x="340690" y="1563868"/>
                    </a:lnTo>
                    <a:lnTo>
                      <a:pt x="344505" y="1568160"/>
                    </a:lnTo>
                    <a:lnTo>
                      <a:pt x="345459" y="1566411"/>
                    </a:lnTo>
                    <a:lnTo>
                      <a:pt x="345459" y="1562914"/>
                    </a:lnTo>
                    <a:cubicBezTo>
                      <a:pt x="345459" y="1562914"/>
                      <a:pt x="343870" y="1560529"/>
                      <a:pt x="343870" y="1560529"/>
                    </a:cubicBezTo>
                    <a:close/>
                    <a:moveTo>
                      <a:pt x="330833" y="1540657"/>
                    </a:moveTo>
                    <a:lnTo>
                      <a:pt x="330198" y="1540339"/>
                    </a:lnTo>
                    <a:lnTo>
                      <a:pt x="329403" y="1540339"/>
                    </a:lnTo>
                    <a:cubicBezTo>
                      <a:pt x="329403" y="1540339"/>
                      <a:pt x="329085" y="1540339"/>
                      <a:pt x="329085" y="1540339"/>
                    </a:cubicBezTo>
                    <a:lnTo>
                      <a:pt x="329561" y="1542247"/>
                    </a:lnTo>
                    <a:lnTo>
                      <a:pt x="330198" y="1543518"/>
                    </a:lnTo>
                    <a:lnTo>
                      <a:pt x="332105" y="1546380"/>
                    </a:lnTo>
                    <a:lnTo>
                      <a:pt x="333218" y="1547334"/>
                    </a:lnTo>
                    <a:lnTo>
                      <a:pt x="334331" y="1547811"/>
                    </a:lnTo>
                    <a:lnTo>
                      <a:pt x="334808" y="1547493"/>
                    </a:lnTo>
                    <a:lnTo>
                      <a:pt x="334013" y="1545108"/>
                    </a:lnTo>
                    <a:lnTo>
                      <a:pt x="330992" y="1540339"/>
                    </a:lnTo>
                    <a:close/>
                    <a:moveTo>
                      <a:pt x="504755" y="1711240"/>
                    </a:moveTo>
                    <a:lnTo>
                      <a:pt x="503961" y="1710286"/>
                    </a:lnTo>
                    <a:lnTo>
                      <a:pt x="503166" y="1710604"/>
                    </a:lnTo>
                    <a:lnTo>
                      <a:pt x="502689" y="1711240"/>
                    </a:lnTo>
                    <a:lnTo>
                      <a:pt x="502212" y="1713943"/>
                    </a:lnTo>
                    <a:lnTo>
                      <a:pt x="501576" y="1714738"/>
                    </a:lnTo>
                    <a:lnTo>
                      <a:pt x="497919" y="1705835"/>
                    </a:lnTo>
                    <a:lnTo>
                      <a:pt x="494263" y="1701066"/>
                    </a:lnTo>
                    <a:lnTo>
                      <a:pt x="492356" y="1696137"/>
                    </a:lnTo>
                    <a:lnTo>
                      <a:pt x="491402" y="1694866"/>
                    </a:lnTo>
                    <a:lnTo>
                      <a:pt x="489017" y="1692958"/>
                    </a:lnTo>
                    <a:lnTo>
                      <a:pt x="487268" y="1691050"/>
                    </a:lnTo>
                    <a:lnTo>
                      <a:pt x="481863" y="1688188"/>
                    </a:lnTo>
                    <a:lnTo>
                      <a:pt x="472960" y="1685168"/>
                    </a:lnTo>
                    <a:lnTo>
                      <a:pt x="468667" y="1683419"/>
                    </a:lnTo>
                    <a:lnTo>
                      <a:pt x="463262" y="1679604"/>
                    </a:lnTo>
                    <a:lnTo>
                      <a:pt x="460401" y="1675470"/>
                    </a:lnTo>
                    <a:lnTo>
                      <a:pt x="460401" y="1674516"/>
                    </a:lnTo>
                    <a:cubicBezTo>
                      <a:pt x="460401" y="1674516"/>
                      <a:pt x="461196" y="1674039"/>
                      <a:pt x="461196" y="1674039"/>
                    </a:cubicBezTo>
                    <a:lnTo>
                      <a:pt x="460401" y="1672291"/>
                    </a:lnTo>
                    <a:lnTo>
                      <a:pt x="456586" y="1667998"/>
                    </a:lnTo>
                    <a:lnTo>
                      <a:pt x="451815" y="1661798"/>
                    </a:lnTo>
                    <a:lnTo>
                      <a:pt x="449431" y="1658301"/>
                    </a:lnTo>
                    <a:lnTo>
                      <a:pt x="446411" y="1652736"/>
                    </a:lnTo>
                    <a:lnTo>
                      <a:pt x="444662" y="1650352"/>
                    </a:lnTo>
                    <a:lnTo>
                      <a:pt x="443231" y="1649398"/>
                    </a:lnTo>
                    <a:lnTo>
                      <a:pt x="440846" y="1648762"/>
                    </a:lnTo>
                    <a:lnTo>
                      <a:pt x="434487" y="1647967"/>
                    </a:lnTo>
                    <a:lnTo>
                      <a:pt x="423994" y="1645264"/>
                    </a:lnTo>
                    <a:lnTo>
                      <a:pt x="409687" y="1642880"/>
                    </a:lnTo>
                    <a:lnTo>
                      <a:pt x="395378" y="1638110"/>
                    </a:lnTo>
                    <a:lnTo>
                      <a:pt x="380594" y="1631274"/>
                    </a:lnTo>
                    <a:lnTo>
                      <a:pt x="374711" y="1629843"/>
                    </a:lnTo>
                    <a:lnTo>
                      <a:pt x="369465" y="1629843"/>
                    </a:lnTo>
                    <a:cubicBezTo>
                      <a:pt x="369465" y="1629843"/>
                      <a:pt x="365490" y="1631115"/>
                      <a:pt x="365490" y="1631115"/>
                    </a:cubicBezTo>
                    <a:lnTo>
                      <a:pt x="363742" y="1632387"/>
                    </a:lnTo>
                    <a:lnTo>
                      <a:pt x="362470" y="1634295"/>
                    </a:lnTo>
                    <a:lnTo>
                      <a:pt x="362470" y="1636044"/>
                    </a:lnTo>
                    <a:cubicBezTo>
                      <a:pt x="362470" y="1636044"/>
                      <a:pt x="364696" y="1639382"/>
                      <a:pt x="364696" y="1639382"/>
                    </a:cubicBezTo>
                    <a:lnTo>
                      <a:pt x="368511" y="1642721"/>
                    </a:lnTo>
                    <a:lnTo>
                      <a:pt x="370737" y="1643516"/>
                    </a:lnTo>
                    <a:lnTo>
                      <a:pt x="373439" y="1643516"/>
                    </a:lnTo>
                    <a:cubicBezTo>
                      <a:pt x="373439" y="1643516"/>
                      <a:pt x="376301" y="1643516"/>
                      <a:pt x="376301" y="1643516"/>
                    </a:cubicBezTo>
                    <a:lnTo>
                      <a:pt x="380117" y="1642085"/>
                    </a:lnTo>
                    <a:lnTo>
                      <a:pt x="379640" y="1640495"/>
                    </a:lnTo>
                    <a:lnTo>
                      <a:pt x="379640" y="1639382"/>
                    </a:lnTo>
                    <a:cubicBezTo>
                      <a:pt x="379640" y="1639382"/>
                      <a:pt x="385999" y="1639859"/>
                      <a:pt x="385999" y="1639859"/>
                    </a:cubicBezTo>
                    <a:lnTo>
                      <a:pt x="387748" y="1640336"/>
                    </a:lnTo>
                    <a:lnTo>
                      <a:pt x="385999" y="1642085"/>
                    </a:lnTo>
                    <a:lnTo>
                      <a:pt x="385999" y="1643675"/>
                    </a:lnTo>
                    <a:cubicBezTo>
                      <a:pt x="385999" y="1643675"/>
                      <a:pt x="387112" y="1646218"/>
                      <a:pt x="387112" y="1646218"/>
                    </a:cubicBezTo>
                    <a:lnTo>
                      <a:pt x="387112" y="1647013"/>
                    </a:lnTo>
                    <a:cubicBezTo>
                      <a:pt x="387112" y="1647013"/>
                      <a:pt x="384568" y="1644787"/>
                      <a:pt x="384568" y="1644787"/>
                    </a:cubicBezTo>
                    <a:lnTo>
                      <a:pt x="382820" y="1644310"/>
                    </a:lnTo>
                    <a:lnTo>
                      <a:pt x="377414" y="1644629"/>
                    </a:lnTo>
                    <a:lnTo>
                      <a:pt x="376143" y="1644946"/>
                    </a:lnTo>
                    <a:lnTo>
                      <a:pt x="375189" y="1645582"/>
                    </a:lnTo>
                    <a:lnTo>
                      <a:pt x="373599" y="1649239"/>
                    </a:lnTo>
                    <a:lnTo>
                      <a:pt x="374076" y="1650034"/>
                    </a:lnTo>
                    <a:lnTo>
                      <a:pt x="376778" y="1650511"/>
                    </a:lnTo>
                    <a:lnTo>
                      <a:pt x="377097" y="1651306"/>
                    </a:lnTo>
                    <a:lnTo>
                      <a:pt x="377414" y="1654326"/>
                    </a:lnTo>
                    <a:lnTo>
                      <a:pt x="376143" y="1656552"/>
                    </a:lnTo>
                    <a:lnTo>
                      <a:pt x="376460" y="1657347"/>
                    </a:lnTo>
                    <a:lnTo>
                      <a:pt x="377891" y="1657665"/>
                    </a:lnTo>
                    <a:lnTo>
                      <a:pt x="379163" y="1657665"/>
                    </a:lnTo>
                    <a:cubicBezTo>
                      <a:pt x="379163" y="1657665"/>
                      <a:pt x="381866" y="1655916"/>
                      <a:pt x="381866" y="1655916"/>
                    </a:cubicBezTo>
                    <a:lnTo>
                      <a:pt x="387907" y="1655916"/>
                    </a:lnTo>
                    <a:cubicBezTo>
                      <a:pt x="387907" y="1655916"/>
                      <a:pt x="389020" y="1657188"/>
                      <a:pt x="389020" y="1657188"/>
                    </a:cubicBezTo>
                    <a:lnTo>
                      <a:pt x="389974" y="1658936"/>
                    </a:lnTo>
                    <a:lnTo>
                      <a:pt x="391404" y="1660208"/>
                    </a:lnTo>
                    <a:lnTo>
                      <a:pt x="393153" y="1659572"/>
                    </a:lnTo>
                    <a:lnTo>
                      <a:pt x="393630" y="1658618"/>
                    </a:lnTo>
                    <a:lnTo>
                      <a:pt x="393630" y="1657347"/>
                    </a:lnTo>
                    <a:cubicBezTo>
                      <a:pt x="393630" y="1657347"/>
                      <a:pt x="394265" y="1657029"/>
                      <a:pt x="394265" y="1657029"/>
                    </a:cubicBezTo>
                    <a:lnTo>
                      <a:pt x="395219" y="1657665"/>
                    </a:lnTo>
                    <a:lnTo>
                      <a:pt x="395856" y="1658460"/>
                    </a:lnTo>
                    <a:lnTo>
                      <a:pt x="396173" y="1659413"/>
                    </a:lnTo>
                    <a:lnTo>
                      <a:pt x="396173" y="1660208"/>
                    </a:lnTo>
                    <a:cubicBezTo>
                      <a:pt x="396173" y="1660208"/>
                      <a:pt x="395378" y="1662434"/>
                      <a:pt x="395378" y="1662434"/>
                    </a:cubicBezTo>
                    <a:lnTo>
                      <a:pt x="395697" y="1664024"/>
                    </a:lnTo>
                    <a:lnTo>
                      <a:pt x="396491" y="1665455"/>
                    </a:lnTo>
                    <a:lnTo>
                      <a:pt x="397923" y="1666567"/>
                    </a:lnTo>
                    <a:lnTo>
                      <a:pt x="399830" y="1666885"/>
                    </a:lnTo>
                    <a:lnTo>
                      <a:pt x="401897" y="1666408"/>
                    </a:lnTo>
                    <a:lnTo>
                      <a:pt x="402692" y="1665613"/>
                    </a:lnTo>
                    <a:lnTo>
                      <a:pt x="403327" y="1664342"/>
                    </a:lnTo>
                    <a:lnTo>
                      <a:pt x="403964" y="1664024"/>
                    </a:lnTo>
                    <a:lnTo>
                      <a:pt x="405553" y="1664819"/>
                    </a:lnTo>
                    <a:lnTo>
                      <a:pt x="408574" y="1665455"/>
                    </a:lnTo>
                    <a:lnTo>
                      <a:pt x="410322" y="1666567"/>
                    </a:lnTo>
                    <a:lnTo>
                      <a:pt x="412867" y="1670701"/>
                    </a:lnTo>
                    <a:lnTo>
                      <a:pt x="413820" y="1671814"/>
                    </a:lnTo>
                    <a:lnTo>
                      <a:pt x="414774" y="1672291"/>
                    </a:lnTo>
                    <a:lnTo>
                      <a:pt x="416523" y="1672291"/>
                    </a:lnTo>
                    <a:cubicBezTo>
                      <a:pt x="416523" y="1672291"/>
                      <a:pt x="418271" y="1673880"/>
                      <a:pt x="418271" y="1673880"/>
                    </a:cubicBezTo>
                    <a:lnTo>
                      <a:pt x="419862" y="1674516"/>
                    </a:lnTo>
                    <a:lnTo>
                      <a:pt x="426061" y="1674039"/>
                    </a:lnTo>
                    <a:lnTo>
                      <a:pt x="425426" y="1674834"/>
                    </a:lnTo>
                    <a:lnTo>
                      <a:pt x="417317" y="1675947"/>
                    </a:lnTo>
                    <a:lnTo>
                      <a:pt x="414456" y="1677060"/>
                    </a:lnTo>
                    <a:lnTo>
                      <a:pt x="413979" y="1677537"/>
                    </a:lnTo>
                    <a:lnTo>
                      <a:pt x="413979" y="1678809"/>
                    </a:lnTo>
                    <a:cubicBezTo>
                      <a:pt x="413979" y="1678809"/>
                      <a:pt x="414297" y="1683419"/>
                      <a:pt x="414297" y="1683419"/>
                    </a:cubicBezTo>
                    <a:lnTo>
                      <a:pt x="415092" y="1684214"/>
                    </a:lnTo>
                    <a:lnTo>
                      <a:pt x="415569" y="1684214"/>
                    </a:lnTo>
                    <a:cubicBezTo>
                      <a:pt x="415569" y="1684214"/>
                      <a:pt x="417158" y="1682147"/>
                      <a:pt x="417158" y="1682147"/>
                    </a:cubicBezTo>
                    <a:lnTo>
                      <a:pt x="417953" y="1682147"/>
                    </a:lnTo>
                    <a:cubicBezTo>
                      <a:pt x="417953" y="1682147"/>
                      <a:pt x="421292" y="1684691"/>
                      <a:pt x="421292" y="1684691"/>
                    </a:cubicBezTo>
                    <a:lnTo>
                      <a:pt x="421927" y="1684373"/>
                    </a:lnTo>
                    <a:lnTo>
                      <a:pt x="422246" y="1682942"/>
                    </a:lnTo>
                    <a:lnTo>
                      <a:pt x="423040" y="1682465"/>
                    </a:lnTo>
                    <a:lnTo>
                      <a:pt x="425266" y="1683419"/>
                    </a:lnTo>
                    <a:lnTo>
                      <a:pt x="427174" y="1683419"/>
                    </a:lnTo>
                    <a:cubicBezTo>
                      <a:pt x="427174" y="1683419"/>
                      <a:pt x="427969" y="1683578"/>
                      <a:pt x="427969" y="1683578"/>
                    </a:cubicBezTo>
                    <a:lnTo>
                      <a:pt x="428764" y="1684691"/>
                    </a:lnTo>
                    <a:lnTo>
                      <a:pt x="429559" y="1685168"/>
                    </a:lnTo>
                    <a:lnTo>
                      <a:pt x="431943" y="1683896"/>
                    </a:lnTo>
                    <a:lnTo>
                      <a:pt x="431943" y="1684691"/>
                    </a:lnTo>
                    <a:cubicBezTo>
                      <a:pt x="431943" y="1684691"/>
                      <a:pt x="430513" y="1688029"/>
                      <a:pt x="430513" y="1688029"/>
                    </a:cubicBezTo>
                    <a:lnTo>
                      <a:pt x="431467" y="1689460"/>
                    </a:lnTo>
                    <a:lnTo>
                      <a:pt x="432421" y="1689460"/>
                    </a:lnTo>
                    <a:cubicBezTo>
                      <a:pt x="432421" y="1689460"/>
                      <a:pt x="434806" y="1688347"/>
                      <a:pt x="434806" y="1688347"/>
                    </a:cubicBezTo>
                    <a:lnTo>
                      <a:pt x="435918" y="1688983"/>
                    </a:lnTo>
                    <a:lnTo>
                      <a:pt x="437825" y="1691209"/>
                    </a:lnTo>
                    <a:lnTo>
                      <a:pt x="438780" y="1691527"/>
                    </a:lnTo>
                    <a:lnTo>
                      <a:pt x="439892" y="1691527"/>
                    </a:lnTo>
                    <a:cubicBezTo>
                      <a:pt x="439892" y="1691527"/>
                      <a:pt x="440210" y="1691686"/>
                      <a:pt x="440210" y="1691686"/>
                    </a:cubicBezTo>
                    <a:lnTo>
                      <a:pt x="438621" y="1693435"/>
                    </a:lnTo>
                    <a:lnTo>
                      <a:pt x="435441" y="1694548"/>
                    </a:lnTo>
                    <a:lnTo>
                      <a:pt x="434964" y="1695183"/>
                    </a:lnTo>
                    <a:lnTo>
                      <a:pt x="439734" y="1697568"/>
                    </a:lnTo>
                    <a:lnTo>
                      <a:pt x="443072" y="1700430"/>
                    </a:lnTo>
                    <a:lnTo>
                      <a:pt x="444662" y="1701066"/>
                    </a:lnTo>
                    <a:lnTo>
                      <a:pt x="445457" y="1700748"/>
                    </a:lnTo>
                    <a:lnTo>
                      <a:pt x="448318" y="1698681"/>
                    </a:lnTo>
                    <a:lnTo>
                      <a:pt x="453882" y="1698999"/>
                    </a:lnTo>
                    <a:lnTo>
                      <a:pt x="460718" y="1698204"/>
                    </a:lnTo>
                    <a:lnTo>
                      <a:pt x="461355" y="1697568"/>
                    </a:lnTo>
                    <a:lnTo>
                      <a:pt x="462468" y="1695819"/>
                    </a:lnTo>
                    <a:lnTo>
                      <a:pt x="463262" y="1693594"/>
                    </a:lnTo>
                    <a:lnTo>
                      <a:pt x="463739" y="1691050"/>
                    </a:lnTo>
                    <a:lnTo>
                      <a:pt x="463898" y="1691050"/>
                    </a:lnTo>
                    <a:cubicBezTo>
                      <a:pt x="463898" y="1691050"/>
                      <a:pt x="464216" y="1693435"/>
                      <a:pt x="464216" y="1693435"/>
                    </a:cubicBezTo>
                    <a:lnTo>
                      <a:pt x="463739" y="1695660"/>
                    </a:lnTo>
                    <a:lnTo>
                      <a:pt x="462785" y="1697727"/>
                    </a:lnTo>
                    <a:lnTo>
                      <a:pt x="460401" y="1700430"/>
                    </a:lnTo>
                    <a:lnTo>
                      <a:pt x="454678" y="1705358"/>
                    </a:lnTo>
                    <a:lnTo>
                      <a:pt x="454678" y="1706153"/>
                    </a:lnTo>
                    <a:cubicBezTo>
                      <a:pt x="454678" y="1706153"/>
                      <a:pt x="455154" y="1707743"/>
                      <a:pt x="455154" y="1707743"/>
                    </a:cubicBezTo>
                    <a:lnTo>
                      <a:pt x="458175" y="1709492"/>
                    </a:lnTo>
                    <a:lnTo>
                      <a:pt x="462468" y="1711558"/>
                    </a:lnTo>
                    <a:lnTo>
                      <a:pt x="467555" y="1713625"/>
                    </a:lnTo>
                    <a:lnTo>
                      <a:pt x="476616" y="1716646"/>
                    </a:lnTo>
                    <a:lnTo>
                      <a:pt x="484088" y="1719507"/>
                    </a:lnTo>
                    <a:lnTo>
                      <a:pt x="489811" y="1721415"/>
                    </a:lnTo>
                    <a:lnTo>
                      <a:pt x="499032" y="1723323"/>
                    </a:lnTo>
                    <a:lnTo>
                      <a:pt x="499668" y="1723641"/>
                    </a:lnTo>
                    <a:lnTo>
                      <a:pt x="500781" y="1722846"/>
                    </a:lnTo>
                    <a:lnTo>
                      <a:pt x="502212" y="1720779"/>
                    </a:lnTo>
                    <a:lnTo>
                      <a:pt x="503325" y="1719825"/>
                    </a:lnTo>
                    <a:lnTo>
                      <a:pt x="506504" y="1720620"/>
                    </a:lnTo>
                    <a:lnTo>
                      <a:pt x="507140" y="1720620"/>
                    </a:lnTo>
                    <a:cubicBezTo>
                      <a:pt x="507140" y="1720620"/>
                      <a:pt x="507935" y="1718871"/>
                      <a:pt x="507935" y="1718871"/>
                    </a:cubicBezTo>
                    <a:lnTo>
                      <a:pt x="505550" y="1713307"/>
                    </a:lnTo>
                    <a:lnTo>
                      <a:pt x="504915" y="1710922"/>
                    </a:lnTo>
                    <a:close/>
                    <a:moveTo>
                      <a:pt x="426538" y="1685486"/>
                    </a:moveTo>
                    <a:lnTo>
                      <a:pt x="423836" y="1685009"/>
                    </a:lnTo>
                    <a:lnTo>
                      <a:pt x="423200" y="1686599"/>
                    </a:lnTo>
                    <a:lnTo>
                      <a:pt x="423200" y="1688188"/>
                    </a:lnTo>
                    <a:cubicBezTo>
                      <a:pt x="423200" y="1688188"/>
                      <a:pt x="424472" y="1688824"/>
                      <a:pt x="424472" y="1688824"/>
                    </a:cubicBezTo>
                    <a:lnTo>
                      <a:pt x="427969" y="1689301"/>
                    </a:lnTo>
                    <a:lnTo>
                      <a:pt x="427174" y="1685963"/>
                    </a:lnTo>
                    <a:lnTo>
                      <a:pt x="426538" y="1685486"/>
                    </a:lnTo>
                    <a:close/>
                    <a:moveTo>
                      <a:pt x="313982" y="1528733"/>
                    </a:moveTo>
                    <a:lnTo>
                      <a:pt x="309372" y="1526031"/>
                    </a:lnTo>
                    <a:lnTo>
                      <a:pt x="303649" y="1523328"/>
                    </a:lnTo>
                    <a:lnTo>
                      <a:pt x="302058" y="1522851"/>
                    </a:lnTo>
                    <a:lnTo>
                      <a:pt x="300151" y="1526190"/>
                    </a:lnTo>
                    <a:lnTo>
                      <a:pt x="303171" y="1528256"/>
                    </a:lnTo>
                    <a:lnTo>
                      <a:pt x="306192" y="1531595"/>
                    </a:lnTo>
                    <a:lnTo>
                      <a:pt x="310643" y="1533980"/>
                    </a:lnTo>
                    <a:lnTo>
                      <a:pt x="316843" y="1540498"/>
                    </a:lnTo>
                    <a:lnTo>
                      <a:pt x="318751" y="1540975"/>
                    </a:lnTo>
                    <a:lnTo>
                      <a:pt x="319387" y="1540975"/>
                    </a:lnTo>
                    <a:cubicBezTo>
                      <a:pt x="319387" y="1540975"/>
                      <a:pt x="321612" y="1538908"/>
                      <a:pt x="321612" y="1538908"/>
                    </a:cubicBezTo>
                    <a:lnTo>
                      <a:pt x="322090" y="1537795"/>
                    </a:lnTo>
                    <a:lnTo>
                      <a:pt x="316684" y="1530323"/>
                    </a:lnTo>
                    <a:lnTo>
                      <a:pt x="314141" y="1528574"/>
                    </a:lnTo>
                    <a:close/>
                    <a:moveTo>
                      <a:pt x="363106" y="1568478"/>
                    </a:moveTo>
                    <a:lnTo>
                      <a:pt x="363901" y="1564980"/>
                    </a:lnTo>
                    <a:lnTo>
                      <a:pt x="365331" y="1557508"/>
                    </a:lnTo>
                    <a:lnTo>
                      <a:pt x="365331" y="1555760"/>
                    </a:lnTo>
                    <a:cubicBezTo>
                      <a:pt x="365331" y="1555760"/>
                      <a:pt x="361993" y="1555760"/>
                      <a:pt x="361993" y="1555760"/>
                    </a:cubicBezTo>
                    <a:lnTo>
                      <a:pt x="359767" y="1559098"/>
                    </a:lnTo>
                    <a:lnTo>
                      <a:pt x="359767" y="1564345"/>
                    </a:lnTo>
                    <a:cubicBezTo>
                      <a:pt x="359767" y="1564345"/>
                      <a:pt x="360086" y="1566570"/>
                      <a:pt x="360086" y="1566570"/>
                    </a:cubicBezTo>
                    <a:lnTo>
                      <a:pt x="360403" y="1567683"/>
                    </a:lnTo>
                    <a:lnTo>
                      <a:pt x="360403" y="1568955"/>
                    </a:lnTo>
                    <a:cubicBezTo>
                      <a:pt x="360403" y="1568955"/>
                      <a:pt x="359449" y="1571022"/>
                      <a:pt x="359449" y="1571022"/>
                    </a:cubicBezTo>
                    <a:lnTo>
                      <a:pt x="361675" y="1570545"/>
                    </a:lnTo>
                    <a:lnTo>
                      <a:pt x="362470" y="1569591"/>
                    </a:lnTo>
                    <a:lnTo>
                      <a:pt x="363106" y="1568319"/>
                    </a:lnTo>
                    <a:close/>
                    <a:moveTo>
                      <a:pt x="411276" y="1671337"/>
                    </a:moveTo>
                    <a:lnTo>
                      <a:pt x="409846" y="1668952"/>
                    </a:lnTo>
                    <a:lnTo>
                      <a:pt x="408733" y="1667680"/>
                    </a:lnTo>
                    <a:lnTo>
                      <a:pt x="406189" y="1666567"/>
                    </a:lnTo>
                    <a:lnTo>
                      <a:pt x="403327" y="1667839"/>
                    </a:lnTo>
                    <a:lnTo>
                      <a:pt x="404122" y="1669906"/>
                    </a:lnTo>
                    <a:lnTo>
                      <a:pt x="404122" y="1670701"/>
                    </a:lnTo>
                    <a:cubicBezTo>
                      <a:pt x="404122" y="1670701"/>
                      <a:pt x="402851" y="1671178"/>
                      <a:pt x="402851" y="1671178"/>
                    </a:cubicBezTo>
                    <a:lnTo>
                      <a:pt x="402533" y="1671655"/>
                    </a:lnTo>
                    <a:lnTo>
                      <a:pt x="402851" y="1672291"/>
                    </a:lnTo>
                    <a:lnTo>
                      <a:pt x="406348" y="1675152"/>
                    </a:lnTo>
                    <a:lnTo>
                      <a:pt x="408415" y="1676265"/>
                    </a:lnTo>
                    <a:lnTo>
                      <a:pt x="410163" y="1676742"/>
                    </a:lnTo>
                    <a:lnTo>
                      <a:pt x="411276" y="1676742"/>
                    </a:lnTo>
                    <a:cubicBezTo>
                      <a:pt x="411276" y="1676742"/>
                      <a:pt x="411754" y="1675788"/>
                      <a:pt x="411754" y="1675788"/>
                    </a:cubicBezTo>
                    <a:lnTo>
                      <a:pt x="411754" y="1674039"/>
                    </a:lnTo>
                    <a:cubicBezTo>
                      <a:pt x="411754" y="1674039"/>
                      <a:pt x="411117" y="1671337"/>
                      <a:pt x="411117" y="1671337"/>
                    </a:cubicBezTo>
                    <a:close/>
                    <a:moveTo>
                      <a:pt x="53099" y="816829"/>
                    </a:moveTo>
                    <a:lnTo>
                      <a:pt x="55484" y="814922"/>
                    </a:lnTo>
                    <a:lnTo>
                      <a:pt x="60253" y="814286"/>
                    </a:lnTo>
                    <a:lnTo>
                      <a:pt x="58663" y="812855"/>
                    </a:lnTo>
                    <a:lnTo>
                      <a:pt x="54689" y="811265"/>
                    </a:lnTo>
                    <a:lnTo>
                      <a:pt x="52781" y="811265"/>
                    </a:lnTo>
                    <a:cubicBezTo>
                      <a:pt x="52781" y="811265"/>
                      <a:pt x="48489" y="813809"/>
                      <a:pt x="48489" y="813809"/>
                    </a:cubicBezTo>
                    <a:lnTo>
                      <a:pt x="49442" y="814763"/>
                    </a:lnTo>
                    <a:lnTo>
                      <a:pt x="53258" y="816829"/>
                    </a:lnTo>
                    <a:close/>
                    <a:moveTo>
                      <a:pt x="567075" y="475980"/>
                    </a:moveTo>
                    <a:lnTo>
                      <a:pt x="566439" y="477411"/>
                    </a:lnTo>
                    <a:lnTo>
                      <a:pt x="568982" y="478047"/>
                    </a:lnTo>
                    <a:lnTo>
                      <a:pt x="571208" y="477729"/>
                    </a:lnTo>
                    <a:lnTo>
                      <a:pt x="573275" y="476457"/>
                    </a:lnTo>
                    <a:lnTo>
                      <a:pt x="574706" y="475027"/>
                    </a:lnTo>
                    <a:lnTo>
                      <a:pt x="575660" y="473596"/>
                    </a:lnTo>
                    <a:lnTo>
                      <a:pt x="576296" y="471847"/>
                    </a:lnTo>
                    <a:lnTo>
                      <a:pt x="576773" y="468191"/>
                    </a:lnTo>
                    <a:lnTo>
                      <a:pt x="576455" y="466919"/>
                    </a:lnTo>
                    <a:lnTo>
                      <a:pt x="575660" y="466283"/>
                    </a:lnTo>
                    <a:lnTo>
                      <a:pt x="573434" y="466919"/>
                    </a:lnTo>
                    <a:lnTo>
                      <a:pt x="572003" y="468349"/>
                    </a:lnTo>
                    <a:lnTo>
                      <a:pt x="572639" y="469462"/>
                    </a:lnTo>
                    <a:lnTo>
                      <a:pt x="572639" y="470416"/>
                    </a:lnTo>
                    <a:cubicBezTo>
                      <a:pt x="572639" y="470416"/>
                      <a:pt x="572480" y="471529"/>
                      <a:pt x="572480" y="471529"/>
                    </a:cubicBezTo>
                    <a:lnTo>
                      <a:pt x="566916" y="475662"/>
                    </a:lnTo>
                    <a:close/>
                    <a:moveTo>
                      <a:pt x="282186" y="1574837"/>
                    </a:moveTo>
                    <a:lnTo>
                      <a:pt x="278847" y="1574837"/>
                    </a:lnTo>
                    <a:cubicBezTo>
                      <a:pt x="278847" y="1574837"/>
                      <a:pt x="277099" y="1574360"/>
                      <a:pt x="277099" y="1574360"/>
                    </a:cubicBezTo>
                    <a:lnTo>
                      <a:pt x="277099" y="1573883"/>
                    </a:lnTo>
                    <a:cubicBezTo>
                      <a:pt x="277099" y="1573883"/>
                      <a:pt x="278847" y="1571022"/>
                      <a:pt x="278847" y="1571022"/>
                    </a:cubicBezTo>
                    <a:lnTo>
                      <a:pt x="278847" y="1570068"/>
                    </a:lnTo>
                    <a:cubicBezTo>
                      <a:pt x="278847" y="1570068"/>
                      <a:pt x="278530" y="1569750"/>
                      <a:pt x="278530" y="1569750"/>
                    </a:cubicBezTo>
                    <a:lnTo>
                      <a:pt x="275350" y="1570068"/>
                    </a:lnTo>
                    <a:lnTo>
                      <a:pt x="274078" y="1569750"/>
                    </a:lnTo>
                    <a:lnTo>
                      <a:pt x="273602" y="1568478"/>
                    </a:lnTo>
                    <a:lnTo>
                      <a:pt x="269468" y="1563709"/>
                    </a:lnTo>
                    <a:lnTo>
                      <a:pt x="269944" y="1561960"/>
                    </a:lnTo>
                    <a:lnTo>
                      <a:pt x="273283" y="1558939"/>
                    </a:lnTo>
                    <a:lnTo>
                      <a:pt x="268832" y="1557191"/>
                    </a:lnTo>
                    <a:lnTo>
                      <a:pt x="265494" y="1556714"/>
                    </a:lnTo>
                    <a:lnTo>
                      <a:pt x="263109" y="1554329"/>
                    </a:lnTo>
                    <a:lnTo>
                      <a:pt x="260406" y="1552421"/>
                    </a:lnTo>
                    <a:lnTo>
                      <a:pt x="258499" y="1551944"/>
                    </a:lnTo>
                    <a:lnTo>
                      <a:pt x="260088" y="1550831"/>
                    </a:lnTo>
                    <a:lnTo>
                      <a:pt x="261201" y="1550831"/>
                    </a:lnTo>
                    <a:cubicBezTo>
                      <a:pt x="261201" y="1550831"/>
                      <a:pt x="263586" y="1551785"/>
                      <a:pt x="263586" y="1551785"/>
                    </a:cubicBezTo>
                    <a:lnTo>
                      <a:pt x="268196" y="1550354"/>
                    </a:lnTo>
                    <a:lnTo>
                      <a:pt x="268514" y="1546539"/>
                    </a:lnTo>
                    <a:lnTo>
                      <a:pt x="267720" y="1543359"/>
                    </a:lnTo>
                    <a:lnTo>
                      <a:pt x="264858" y="1539703"/>
                    </a:lnTo>
                    <a:lnTo>
                      <a:pt x="261996" y="1538431"/>
                    </a:lnTo>
                    <a:lnTo>
                      <a:pt x="260884" y="1538431"/>
                    </a:lnTo>
                    <a:cubicBezTo>
                      <a:pt x="260884" y="1538431"/>
                      <a:pt x="258180" y="1539544"/>
                      <a:pt x="258180" y="1539544"/>
                    </a:cubicBezTo>
                    <a:lnTo>
                      <a:pt x="256909" y="1540498"/>
                    </a:lnTo>
                    <a:lnTo>
                      <a:pt x="253570" y="1541293"/>
                    </a:lnTo>
                    <a:lnTo>
                      <a:pt x="248006" y="1542247"/>
                    </a:lnTo>
                    <a:lnTo>
                      <a:pt x="242918" y="1541929"/>
                    </a:lnTo>
                    <a:lnTo>
                      <a:pt x="242283" y="1542247"/>
                    </a:lnTo>
                    <a:lnTo>
                      <a:pt x="243555" y="1544154"/>
                    </a:lnTo>
                    <a:lnTo>
                      <a:pt x="244668" y="1544790"/>
                    </a:lnTo>
                    <a:lnTo>
                      <a:pt x="254047" y="1547652"/>
                    </a:lnTo>
                    <a:lnTo>
                      <a:pt x="254047" y="1549242"/>
                    </a:lnTo>
                    <a:cubicBezTo>
                      <a:pt x="254047" y="1549242"/>
                      <a:pt x="251663" y="1549559"/>
                      <a:pt x="251663" y="1549559"/>
                    </a:cubicBezTo>
                    <a:lnTo>
                      <a:pt x="250868" y="1550037"/>
                    </a:lnTo>
                    <a:lnTo>
                      <a:pt x="250868" y="1551149"/>
                    </a:lnTo>
                    <a:cubicBezTo>
                      <a:pt x="250868" y="1551149"/>
                      <a:pt x="251503" y="1552739"/>
                      <a:pt x="251503" y="1552739"/>
                    </a:cubicBezTo>
                    <a:lnTo>
                      <a:pt x="253570" y="1555919"/>
                    </a:lnTo>
                    <a:lnTo>
                      <a:pt x="255637" y="1557031"/>
                    </a:lnTo>
                    <a:lnTo>
                      <a:pt x="263745" y="1565139"/>
                    </a:lnTo>
                    <a:lnTo>
                      <a:pt x="269150" y="1568955"/>
                    </a:lnTo>
                    <a:lnTo>
                      <a:pt x="270898" y="1570704"/>
                    </a:lnTo>
                    <a:lnTo>
                      <a:pt x="272330" y="1573724"/>
                    </a:lnTo>
                    <a:lnTo>
                      <a:pt x="274873" y="1576904"/>
                    </a:lnTo>
                    <a:lnTo>
                      <a:pt x="280597" y="1580083"/>
                    </a:lnTo>
                    <a:lnTo>
                      <a:pt x="283617" y="1577540"/>
                    </a:lnTo>
                    <a:lnTo>
                      <a:pt x="282822" y="1574837"/>
                    </a:lnTo>
                    <a:close/>
                    <a:moveTo>
                      <a:pt x="309213" y="1470865"/>
                    </a:moveTo>
                    <a:lnTo>
                      <a:pt x="308894" y="1467686"/>
                    </a:lnTo>
                    <a:lnTo>
                      <a:pt x="306033" y="1470865"/>
                    </a:lnTo>
                    <a:lnTo>
                      <a:pt x="300786" y="1475317"/>
                    </a:lnTo>
                    <a:lnTo>
                      <a:pt x="298402" y="1477860"/>
                    </a:lnTo>
                    <a:lnTo>
                      <a:pt x="299515" y="1478655"/>
                    </a:lnTo>
                    <a:lnTo>
                      <a:pt x="304920" y="1476112"/>
                    </a:lnTo>
                    <a:lnTo>
                      <a:pt x="309053" y="1470865"/>
                    </a:lnTo>
                    <a:close/>
                    <a:moveTo>
                      <a:pt x="436554" y="690124"/>
                    </a:moveTo>
                    <a:lnTo>
                      <a:pt x="450067" y="689488"/>
                    </a:lnTo>
                    <a:lnTo>
                      <a:pt x="452452" y="690442"/>
                    </a:lnTo>
                    <a:lnTo>
                      <a:pt x="454995" y="692191"/>
                    </a:lnTo>
                    <a:lnTo>
                      <a:pt x="465488" y="696960"/>
                    </a:lnTo>
                    <a:lnTo>
                      <a:pt x="487109" y="705386"/>
                    </a:lnTo>
                    <a:lnTo>
                      <a:pt x="488698" y="706658"/>
                    </a:lnTo>
                    <a:lnTo>
                      <a:pt x="494422" y="713335"/>
                    </a:lnTo>
                    <a:lnTo>
                      <a:pt x="496488" y="715242"/>
                    </a:lnTo>
                    <a:lnTo>
                      <a:pt x="499032" y="718899"/>
                    </a:lnTo>
                    <a:lnTo>
                      <a:pt x="504755" y="729710"/>
                    </a:lnTo>
                    <a:lnTo>
                      <a:pt x="506981" y="732253"/>
                    </a:lnTo>
                    <a:lnTo>
                      <a:pt x="510002" y="734638"/>
                    </a:lnTo>
                    <a:lnTo>
                      <a:pt x="513340" y="736228"/>
                    </a:lnTo>
                    <a:lnTo>
                      <a:pt x="517951" y="736546"/>
                    </a:lnTo>
                    <a:lnTo>
                      <a:pt x="520653" y="736069"/>
                    </a:lnTo>
                    <a:lnTo>
                      <a:pt x="524151" y="734479"/>
                    </a:lnTo>
                    <a:lnTo>
                      <a:pt x="529080" y="730981"/>
                    </a:lnTo>
                    <a:lnTo>
                      <a:pt x="540366" y="727166"/>
                    </a:lnTo>
                    <a:lnTo>
                      <a:pt x="552131" y="717627"/>
                    </a:lnTo>
                    <a:lnTo>
                      <a:pt x="553562" y="717309"/>
                    </a:lnTo>
                    <a:lnTo>
                      <a:pt x="555788" y="717309"/>
                    </a:lnTo>
                    <a:cubicBezTo>
                      <a:pt x="555788" y="717309"/>
                      <a:pt x="558014" y="719694"/>
                      <a:pt x="558014" y="719694"/>
                    </a:cubicBezTo>
                    <a:lnTo>
                      <a:pt x="560080" y="720648"/>
                    </a:lnTo>
                    <a:lnTo>
                      <a:pt x="568982" y="719217"/>
                    </a:lnTo>
                    <a:lnTo>
                      <a:pt x="575501" y="717627"/>
                    </a:lnTo>
                    <a:lnTo>
                      <a:pt x="584404" y="714448"/>
                    </a:lnTo>
                    <a:lnTo>
                      <a:pt x="587265" y="711745"/>
                    </a:lnTo>
                    <a:lnTo>
                      <a:pt x="589014" y="709201"/>
                    </a:lnTo>
                    <a:lnTo>
                      <a:pt x="589491" y="707771"/>
                    </a:lnTo>
                    <a:lnTo>
                      <a:pt x="591717" y="694098"/>
                    </a:lnTo>
                    <a:lnTo>
                      <a:pt x="593306" y="689011"/>
                    </a:lnTo>
                    <a:lnTo>
                      <a:pt x="596645" y="681380"/>
                    </a:lnTo>
                    <a:lnTo>
                      <a:pt x="597122" y="676770"/>
                    </a:lnTo>
                    <a:lnTo>
                      <a:pt x="599666" y="675816"/>
                    </a:lnTo>
                    <a:lnTo>
                      <a:pt x="608886" y="675021"/>
                    </a:lnTo>
                    <a:lnTo>
                      <a:pt x="616199" y="671841"/>
                    </a:lnTo>
                    <a:lnTo>
                      <a:pt x="619220" y="668662"/>
                    </a:lnTo>
                    <a:lnTo>
                      <a:pt x="627169" y="655149"/>
                    </a:lnTo>
                    <a:lnTo>
                      <a:pt x="628758" y="653400"/>
                    </a:lnTo>
                    <a:lnTo>
                      <a:pt x="632097" y="651015"/>
                    </a:lnTo>
                    <a:lnTo>
                      <a:pt x="660236" y="639092"/>
                    </a:lnTo>
                    <a:lnTo>
                      <a:pt x="675180" y="631620"/>
                    </a:lnTo>
                    <a:lnTo>
                      <a:pt x="686626" y="627804"/>
                    </a:lnTo>
                    <a:lnTo>
                      <a:pt x="703319" y="619697"/>
                    </a:lnTo>
                    <a:lnTo>
                      <a:pt x="710314" y="617471"/>
                    </a:lnTo>
                    <a:lnTo>
                      <a:pt x="717309" y="615881"/>
                    </a:lnTo>
                    <a:lnTo>
                      <a:pt x="730664" y="610635"/>
                    </a:lnTo>
                    <a:lnTo>
                      <a:pt x="732890" y="609363"/>
                    </a:lnTo>
                    <a:lnTo>
                      <a:pt x="733843" y="607932"/>
                    </a:lnTo>
                    <a:lnTo>
                      <a:pt x="734320" y="605866"/>
                    </a:lnTo>
                    <a:lnTo>
                      <a:pt x="733843" y="603640"/>
                    </a:lnTo>
                    <a:lnTo>
                      <a:pt x="732412" y="601255"/>
                    </a:lnTo>
                    <a:lnTo>
                      <a:pt x="730823" y="599348"/>
                    </a:lnTo>
                    <a:lnTo>
                      <a:pt x="727325" y="596804"/>
                    </a:lnTo>
                    <a:lnTo>
                      <a:pt x="718104" y="592193"/>
                    </a:lnTo>
                    <a:lnTo>
                      <a:pt x="696165" y="576455"/>
                    </a:lnTo>
                    <a:lnTo>
                      <a:pt x="689647" y="572321"/>
                    </a:lnTo>
                    <a:lnTo>
                      <a:pt x="682493" y="568347"/>
                    </a:lnTo>
                    <a:lnTo>
                      <a:pt x="673431" y="564849"/>
                    </a:lnTo>
                    <a:lnTo>
                      <a:pt x="667867" y="563736"/>
                    </a:lnTo>
                    <a:lnTo>
                      <a:pt x="660395" y="562942"/>
                    </a:lnTo>
                    <a:lnTo>
                      <a:pt x="653718" y="562942"/>
                    </a:lnTo>
                    <a:cubicBezTo>
                      <a:pt x="653718" y="562942"/>
                      <a:pt x="643861" y="564213"/>
                      <a:pt x="643861" y="564213"/>
                    </a:cubicBezTo>
                    <a:lnTo>
                      <a:pt x="641477" y="564849"/>
                    </a:lnTo>
                    <a:lnTo>
                      <a:pt x="638138" y="567075"/>
                    </a:lnTo>
                    <a:lnTo>
                      <a:pt x="630030" y="575342"/>
                    </a:lnTo>
                    <a:lnTo>
                      <a:pt x="628441" y="576614"/>
                    </a:lnTo>
                    <a:lnTo>
                      <a:pt x="627487" y="576932"/>
                    </a:lnTo>
                    <a:lnTo>
                      <a:pt x="627010" y="576296"/>
                    </a:lnTo>
                    <a:lnTo>
                      <a:pt x="627010" y="570731"/>
                    </a:lnTo>
                    <a:cubicBezTo>
                      <a:pt x="627010" y="570731"/>
                      <a:pt x="626533" y="568506"/>
                      <a:pt x="626533" y="568506"/>
                    </a:cubicBezTo>
                    <a:lnTo>
                      <a:pt x="625897" y="567393"/>
                    </a:lnTo>
                    <a:lnTo>
                      <a:pt x="624943" y="566757"/>
                    </a:lnTo>
                    <a:lnTo>
                      <a:pt x="621763" y="566280"/>
                    </a:lnTo>
                    <a:lnTo>
                      <a:pt x="617312" y="566598"/>
                    </a:lnTo>
                    <a:lnTo>
                      <a:pt x="609999" y="571844"/>
                    </a:lnTo>
                    <a:lnTo>
                      <a:pt x="609840" y="571844"/>
                    </a:lnTo>
                    <a:cubicBezTo>
                      <a:pt x="609840" y="571844"/>
                      <a:pt x="609840" y="570572"/>
                      <a:pt x="609840" y="570572"/>
                    </a:cubicBezTo>
                    <a:lnTo>
                      <a:pt x="610476" y="569301"/>
                    </a:lnTo>
                    <a:lnTo>
                      <a:pt x="614927" y="564849"/>
                    </a:lnTo>
                    <a:lnTo>
                      <a:pt x="603958" y="563736"/>
                    </a:lnTo>
                    <a:lnTo>
                      <a:pt x="586470" y="558172"/>
                    </a:lnTo>
                    <a:lnTo>
                      <a:pt x="577090" y="554357"/>
                    </a:lnTo>
                    <a:lnTo>
                      <a:pt x="569937" y="550382"/>
                    </a:lnTo>
                    <a:lnTo>
                      <a:pt x="564531" y="548157"/>
                    </a:lnTo>
                    <a:lnTo>
                      <a:pt x="559126" y="547362"/>
                    </a:lnTo>
                    <a:lnTo>
                      <a:pt x="552131" y="547680"/>
                    </a:lnTo>
                    <a:lnTo>
                      <a:pt x="527013" y="551972"/>
                    </a:lnTo>
                    <a:lnTo>
                      <a:pt x="502689" y="553562"/>
                    </a:lnTo>
                    <a:lnTo>
                      <a:pt x="467396" y="558490"/>
                    </a:lnTo>
                    <a:lnTo>
                      <a:pt x="467078" y="559762"/>
                    </a:lnTo>
                    <a:lnTo>
                      <a:pt x="468985" y="561034"/>
                    </a:lnTo>
                    <a:lnTo>
                      <a:pt x="469463" y="562942"/>
                    </a:lnTo>
                    <a:lnTo>
                      <a:pt x="471052" y="564213"/>
                    </a:lnTo>
                    <a:lnTo>
                      <a:pt x="480114" y="580906"/>
                    </a:lnTo>
                    <a:lnTo>
                      <a:pt x="482022" y="583768"/>
                    </a:lnTo>
                    <a:lnTo>
                      <a:pt x="485042" y="586311"/>
                    </a:lnTo>
                    <a:lnTo>
                      <a:pt x="491243" y="587901"/>
                    </a:lnTo>
                    <a:lnTo>
                      <a:pt x="493468" y="590286"/>
                    </a:lnTo>
                    <a:lnTo>
                      <a:pt x="493468" y="591240"/>
                    </a:lnTo>
                    <a:cubicBezTo>
                      <a:pt x="493468" y="591240"/>
                      <a:pt x="486791" y="598235"/>
                      <a:pt x="486791" y="598235"/>
                    </a:cubicBezTo>
                    <a:lnTo>
                      <a:pt x="484407" y="604753"/>
                    </a:lnTo>
                    <a:lnTo>
                      <a:pt x="475504" y="610794"/>
                    </a:lnTo>
                    <a:lnTo>
                      <a:pt x="470576" y="620492"/>
                    </a:lnTo>
                    <a:lnTo>
                      <a:pt x="468985" y="622717"/>
                    </a:lnTo>
                    <a:lnTo>
                      <a:pt x="464534" y="627010"/>
                    </a:lnTo>
                    <a:lnTo>
                      <a:pt x="463581" y="629712"/>
                    </a:lnTo>
                    <a:lnTo>
                      <a:pt x="464057" y="630666"/>
                    </a:lnTo>
                    <a:lnTo>
                      <a:pt x="466442" y="632574"/>
                    </a:lnTo>
                    <a:lnTo>
                      <a:pt x="469144" y="632574"/>
                    </a:lnTo>
                    <a:cubicBezTo>
                      <a:pt x="469144" y="632574"/>
                      <a:pt x="470734" y="633528"/>
                      <a:pt x="470734" y="633528"/>
                    </a:cubicBezTo>
                    <a:lnTo>
                      <a:pt x="471211" y="634482"/>
                    </a:lnTo>
                    <a:lnTo>
                      <a:pt x="471530" y="635753"/>
                    </a:lnTo>
                    <a:lnTo>
                      <a:pt x="471530" y="636866"/>
                    </a:lnTo>
                    <a:cubicBezTo>
                      <a:pt x="471530" y="636866"/>
                      <a:pt x="470893" y="637820"/>
                      <a:pt x="470893" y="637820"/>
                    </a:cubicBezTo>
                    <a:lnTo>
                      <a:pt x="460877" y="641318"/>
                    </a:lnTo>
                    <a:lnTo>
                      <a:pt x="459764" y="642431"/>
                    </a:lnTo>
                    <a:lnTo>
                      <a:pt x="458811" y="644020"/>
                    </a:lnTo>
                    <a:lnTo>
                      <a:pt x="458334" y="646087"/>
                    </a:lnTo>
                    <a:lnTo>
                      <a:pt x="458334" y="648472"/>
                    </a:lnTo>
                    <a:cubicBezTo>
                      <a:pt x="458334" y="648472"/>
                      <a:pt x="457857" y="653241"/>
                      <a:pt x="457857" y="653241"/>
                    </a:cubicBezTo>
                    <a:lnTo>
                      <a:pt x="458175" y="654831"/>
                    </a:lnTo>
                    <a:lnTo>
                      <a:pt x="459129" y="655467"/>
                    </a:lnTo>
                    <a:lnTo>
                      <a:pt x="459129" y="656421"/>
                    </a:lnTo>
                    <a:cubicBezTo>
                      <a:pt x="459129" y="656421"/>
                      <a:pt x="456744" y="658328"/>
                      <a:pt x="456744" y="658328"/>
                    </a:cubicBezTo>
                    <a:lnTo>
                      <a:pt x="453882" y="659918"/>
                    </a:lnTo>
                    <a:lnTo>
                      <a:pt x="449908" y="663893"/>
                    </a:lnTo>
                    <a:lnTo>
                      <a:pt x="447683" y="665323"/>
                    </a:lnTo>
                    <a:lnTo>
                      <a:pt x="446092" y="667549"/>
                    </a:lnTo>
                    <a:lnTo>
                      <a:pt x="444026" y="671523"/>
                    </a:lnTo>
                    <a:lnTo>
                      <a:pt x="442277" y="673749"/>
                    </a:lnTo>
                    <a:lnTo>
                      <a:pt x="440846" y="674385"/>
                    </a:lnTo>
                    <a:lnTo>
                      <a:pt x="440210" y="675339"/>
                    </a:lnTo>
                    <a:lnTo>
                      <a:pt x="440529" y="676770"/>
                    </a:lnTo>
                    <a:lnTo>
                      <a:pt x="441164" y="677724"/>
                    </a:lnTo>
                    <a:lnTo>
                      <a:pt x="441959" y="678201"/>
                    </a:lnTo>
                    <a:lnTo>
                      <a:pt x="436871" y="680585"/>
                    </a:lnTo>
                    <a:lnTo>
                      <a:pt x="436871" y="681062"/>
                    </a:lnTo>
                    <a:cubicBezTo>
                      <a:pt x="436871" y="681062"/>
                      <a:pt x="436871" y="683606"/>
                      <a:pt x="436871" y="683606"/>
                    </a:cubicBezTo>
                    <a:lnTo>
                      <a:pt x="436871" y="685196"/>
                    </a:lnTo>
                    <a:cubicBezTo>
                      <a:pt x="436871" y="685196"/>
                      <a:pt x="436077" y="686785"/>
                      <a:pt x="436077" y="686785"/>
                    </a:cubicBezTo>
                    <a:lnTo>
                      <a:pt x="434487" y="689329"/>
                    </a:lnTo>
                    <a:lnTo>
                      <a:pt x="434964" y="689965"/>
                    </a:lnTo>
                    <a:lnTo>
                      <a:pt x="436713" y="690283"/>
                    </a:lnTo>
                    <a:close/>
                    <a:moveTo>
                      <a:pt x="247688" y="1540021"/>
                    </a:moveTo>
                    <a:lnTo>
                      <a:pt x="257386" y="1537000"/>
                    </a:lnTo>
                    <a:lnTo>
                      <a:pt x="258975" y="1535251"/>
                    </a:lnTo>
                    <a:lnTo>
                      <a:pt x="259771" y="1532549"/>
                    </a:lnTo>
                    <a:lnTo>
                      <a:pt x="259771" y="1524441"/>
                    </a:lnTo>
                    <a:cubicBezTo>
                      <a:pt x="259771" y="1524441"/>
                      <a:pt x="260884" y="1519513"/>
                      <a:pt x="260884" y="1519513"/>
                    </a:cubicBezTo>
                    <a:lnTo>
                      <a:pt x="262791" y="1514584"/>
                    </a:lnTo>
                    <a:lnTo>
                      <a:pt x="266129" y="1508861"/>
                    </a:lnTo>
                    <a:lnTo>
                      <a:pt x="266607" y="1507430"/>
                    </a:lnTo>
                    <a:lnTo>
                      <a:pt x="267083" y="1502820"/>
                    </a:lnTo>
                    <a:lnTo>
                      <a:pt x="266288" y="1502820"/>
                    </a:lnTo>
                    <a:cubicBezTo>
                      <a:pt x="266288" y="1502820"/>
                      <a:pt x="262791" y="1505364"/>
                      <a:pt x="262791" y="1505364"/>
                    </a:cubicBezTo>
                    <a:lnTo>
                      <a:pt x="259293" y="1506795"/>
                    </a:lnTo>
                    <a:lnTo>
                      <a:pt x="253729" y="1507112"/>
                    </a:lnTo>
                    <a:lnTo>
                      <a:pt x="253729" y="1508702"/>
                    </a:lnTo>
                    <a:cubicBezTo>
                      <a:pt x="253729" y="1508702"/>
                      <a:pt x="254365" y="1512518"/>
                      <a:pt x="254365" y="1512518"/>
                    </a:cubicBezTo>
                    <a:lnTo>
                      <a:pt x="254365" y="1514107"/>
                    </a:lnTo>
                    <a:cubicBezTo>
                      <a:pt x="254365" y="1514107"/>
                      <a:pt x="253093" y="1516174"/>
                      <a:pt x="253093" y="1516174"/>
                    </a:cubicBezTo>
                    <a:lnTo>
                      <a:pt x="252457" y="1520149"/>
                    </a:lnTo>
                    <a:lnTo>
                      <a:pt x="251981" y="1520944"/>
                    </a:lnTo>
                    <a:lnTo>
                      <a:pt x="244031" y="1522215"/>
                    </a:lnTo>
                    <a:lnTo>
                      <a:pt x="241965" y="1522215"/>
                    </a:lnTo>
                    <a:cubicBezTo>
                      <a:pt x="241965" y="1522215"/>
                      <a:pt x="241011" y="1521738"/>
                      <a:pt x="241011" y="1521738"/>
                    </a:cubicBezTo>
                    <a:lnTo>
                      <a:pt x="241011" y="1521261"/>
                    </a:lnTo>
                    <a:cubicBezTo>
                      <a:pt x="241011" y="1521261"/>
                      <a:pt x="241011" y="1520784"/>
                      <a:pt x="241011" y="1520784"/>
                    </a:cubicBezTo>
                    <a:lnTo>
                      <a:pt x="251026" y="1515856"/>
                    </a:lnTo>
                    <a:lnTo>
                      <a:pt x="252139" y="1514584"/>
                    </a:lnTo>
                    <a:lnTo>
                      <a:pt x="252776" y="1513472"/>
                    </a:lnTo>
                    <a:lnTo>
                      <a:pt x="252457" y="1510292"/>
                    </a:lnTo>
                    <a:lnTo>
                      <a:pt x="251026" y="1507430"/>
                    </a:lnTo>
                    <a:lnTo>
                      <a:pt x="249755" y="1505523"/>
                    </a:lnTo>
                    <a:lnTo>
                      <a:pt x="248483" y="1504569"/>
                    </a:lnTo>
                    <a:lnTo>
                      <a:pt x="247370" y="1504251"/>
                    </a:lnTo>
                    <a:lnTo>
                      <a:pt x="241011" y="1505682"/>
                    </a:lnTo>
                    <a:lnTo>
                      <a:pt x="238308" y="1503297"/>
                    </a:lnTo>
                    <a:lnTo>
                      <a:pt x="231472" y="1502820"/>
                    </a:lnTo>
                    <a:lnTo>
                      <a:pt x="228611" y="1502184"/>
                    </a:lnTo>
                    <a:lnTo>
                      <a:pt x="227021" y="1502184"/>
                    </a:lnTo>
                    <a:cubicBezTo>
                      <a:pt x="227021" y="1502184"/>
                      <a:pt x="226544" y="1502661"/>
                      <a:pt x="226544" y="1502661"/>
                    </a:cubicBezTo>
                    <a:lnTo>
                      <a:pt x="225590" y="1508066"/>
                    </a:lnTo>
                    <a:lnTo>
                      <a:pt x="225590" y="1511405"/>
                    </a:lnTo>
                    <a:cubicBezTo>
                      <a:pt x="225590" y="1511405"/>
                      <a:pt x="226067" y="1514743"/>
                      <a:pt x="226067" y="1514743"/>
                    </a:cubicBezTo>
                    <a:lnTo>
                      <a:pt x="226862" y="1517128"/>
                    </a:lnTo>
                    <a:lnTo>
                      <a:pt x="230836" y="1523010"/>
                    </a:lnTo>
                    <a:lnTo>
                      <a:pt x="231154" y="1523964"/>
                    </a:lnTo>
                    <a:lnTo>
                      <a:pt x="231154" y="1525713"/>
                    </a:lnTo>
                    <a:cubicBezTo>
                      <a:pt x="231154" y="1525713"/>
                      <a:pt x="232744" y="1527939"/>
                      <a:pt x="232744" y="1527939"/>
                    </a:cubicBezTo>
                    <a:lnTo>
                      <a:pt x="237832" y="1529846"/>
                    </a:lnTo>
                    <a:lnTo>
                      <a:pt x="244668" y="1534139"/>
                    </a:lnTo>
                    <a:lnTo>
                      <a:pt x="244668" y="1534616"/>
                    </a:lnTo>
                    <a:cubicBezTo>
                      <a:pt x="244668" y="1534616"/>
                      <a:pt x="243714" y="1534616"/>
                      <a:pt x="243714" y="1534616"/>
                    </a:cubicBezTo>
                    <a:lnTo>
                      <a:pt x="241329" y="1533821"/>
                    </a:lnTo>
                    <a:lnTo>
                      <a:pt x="238149" y="1533344"/>
                    </a:lnTo>
                    <a:lnTo>
                      <a:pt x="237036" y="1533344"/>
                    </a:lnTo>
                    <a:cubicBezTo>
                      <a:pt x="237036" y="1533344"/>
                      <a:pt x="235447" y="1535728"/>
                      <a:pt x="235447" y="1535728"/>
                    </a:cubicBezTo>
                    <a:lnTo>
                      <a:pt x="237513" y="1537636"/>
                    </a:lnTo>
                    <a:lnTo>
                      <a:pt x="241965" y="1540339"/>
                    </a:lnTo>
                    <a:lnTo>
                      <a:pt x="246893" y="1540339"/>
                    </a:lnTo>
                    <a:close/>
                    <a:moveTo>
                      <a:pt x="303330" y="1513948"/>
                    </a:moveTo>
                    <a:lnTo>
                      <a:pt x="303966" y="1514425"/>
                    </a:lnTo>
                    <a:lnTo>
                      <a:pt x="305238" y="1513472"/>
                    </a:lnTo>
                    <a:lnTo>
                      <a:pt x="307305" y="1511246"/>
                    </a:lnTo>
                    <a:lnTo>
                      <a:pt x="308259" y="1509815"/>
                    </a:lnTo>
                    <a:lnTo>
                      <a:pt x="306510" y="1506795"/>
                    </a:lnTo>
                    <a:lnTo>
                      <a:pt x="306033" y="1506318"/>
                    </a:lnTo>
                    <a:lnTo>
                      <a:pt x="303649" y="1504728"/>
                    </a:lnTo>
                    <a:lnTo>
                      <a:pt x="302218" y="1504728"/>
                    </a:lnTo>
                    <a:cubicBezTo>
                      <a:pt x="302218" y="1504728"/>
                      <a:pt x="300945" y="1505205"/>
                      <a:pt x="300945" y="1505205"/>
                    </a:cubicBezTo>
                    <a:lnTo>
                      <a:pt x="296654" y="1508543"/>
                    </a:lnTo>
                    <a:lnTo>
                      <a:pt x="295222" y="1510133"/>
                    </a:lnTo>
                    <a:lnTo>
                      <a:pt x="294904" y="1511246"/>
                    </a:lnTo>
                    <a:lnTo>
                      <a:pt x="294904" y="1512359"/>
                    </a:lnTo>
                    <a:cubicBezTo>
                      <a:pt x="294904" y="1512359"/>
                      <a:pt x="295541" y="1513472"/>
                      <a:pt x="295541" y="1513472"/>
                    </a:cubicBezTo>
                    <a:lnTo>
                      <a:pt x="296176" y="1514107"/>
                    </a:lnTo>
                    <a:lnTo>
                      <a:pt x="296812" y="1514107"/>
                    </a:lnTo>
                    <a:cubicBezTo>
                      <a:pt x="296812" y="1514107"/>
                      <a:pt x="296971" y="1513630"/>
                      <a:pt x="296971" y="1513630"/>
                    </a:cubicBezTo>
                    <a:lnTo>
                      <a:pt x="296654" y="1512359"/>
                    </a:lnTo>
                    <a:lnTo>
                      <a:pt x="296654" y="1511246"/>
                    </a:lnTo>
                    <a:cubicBezTo>
                      <a:pt x="296654" y="1511246"/>
                      <a:pt x="297289" y="1510451"/>
                      <a:pt x="297289" y="1510451"/>
                    </a:cubicBezTo>
                    <a:lnTo>
                      <a:pt x="298243" y="1510451"/>
                    </a:lnTo>
                    <a:cubicBezTo>
                      <a:pt x="298243" y="1510451"/>
                      <a:pt x="299674" y="1511405"/>
                      <a:pt x="299674" y="1511405"/>
                    </a:cubicBezTo>
                    <a:lnTo>
                      <a:pt x="301582" y="1513630"/>
                    </a:lnTo>
                    <a:lnTo>
                      <a:pt x="303330" y="1513948"/>
                    </a:lnTo>
                    <a:close/>
                    <a:moveTo>
                      <a:pt x="292679" y="1483902"/>
                    </a:moveTo>
                    <a:lnTo>
                      <a:pt x="289022" y="1483425"/>
                    </a:lnTo>
                    <a:lnTo>
                      <a:pt x="288546" y="1484061"/>
                    </a:lnTo>
                    <a:lnTo>
                      <a:pt x="287592" y="1486922"/>
                    </a:lnTo>
                    <a:lnTo>
                      <a:pt x="287592" y="1488671"/>
                    </a:lnTo>
                    <a:cubicBezTo>
                      <a:pt x="287592" y="1488671"/>
                      <a:pt x="287592" y="1489466"/>
                      <a:pt x="287592" y="1489466"/>
                    </a:cubicBezTo>
                    <a:lnTo>
                      <a:pt x="288227" y="1489466"/>
                    </a:lnTo>
                    <a:cubicBezTo>
                      <a:pt x="288227" y="1489466"/>
                      <a:pt x="291725" y="1486922"/>
                      <a:pt x="291725" y="1486922"/>
                    </a:cubicBezTo>
                    <a:lnTo>
                      <a:pt x="292997" y="1485650"/>
                    </a:lnTo>
                    <a:lnTo>
                      <a:pt x="293315" y="1484697"/>
                    </a:lnTo>
                    <a:lnTo>
                      <a:pt x="293315" y="1484061"/>
                    </a:lnTo>
                    <a:cubicBezTo>
                      <a:pt x="293315" y="1484061"/>
                      <a:pt x="292679" y="1483902"/>
                      <a:pt x="292679" y="1483902"/>
                    </a:cubicBezTo>
                    <a:close/>
                    <a:moveTo>
                      <a:pt x="283299" y="1580878"/>
                    </a:moveTo>
                    <a:lnTo>
                      <a:pt x="282981" y="1582309"/>
                    </a:lnTo>
                    <a:lnTo>
                      <a:pt x="283458" y="1585648"/>
                    </a:lnTo>
                    <a:lnTo>
                      <a:pt x="284094" y="1586919"/>
                    </a:lnTo>
                    <a:lnTo>
                      <a:pt x="285048" y="1587714"/>
                    </a:lnTo>
                    <a:lnTo>
                      <a:pt x="285525" y="1587714"/>
                    </a:lnTo>
                    <a:cubicBezTo>
                      <a:pt x="285525" y="1587714"/>
                      <a:pt x="286001" y="1582468"/>
                      <a:pt x="286001" y="1582468"/>
                    </a:cubicBezTo>
                    <a:lnTo>
                      <a:pt x="283458" y="1580401"/>
                    </a:lnTo>
                    <a:lnTo>
                      <a:pt x="283140" y="15808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4" name="Freeform: Shape 4783">
                <a:extLst>
                  <a:ext uri="{FF2B5EF4-FFF2-40B4-BE49-F238E27FC236}">
                    <a16:creationId xmlns:a16="http://schemas.microsoft.com/office/drawing/2014/main" id="{274E1C7A-13E6-EEA9-D71B-299C766CF37C}"/>
                  </a:ext>
                </a:extLst>
              </p:cNvPr>
              <p:cNvSpPr/>
              <p:nvPr/>
            </p:nvSpPr>
            <p:spPr>
              <a:xfrm>
                <a:off x="1055122" y="2199143"/>
                <a:ext cx="12877" cy="13672"/>
              </a:xfrm>
              <a:custGeom>
                <a:avLst/>
                <a:gdLst>
                  <a:gd name="connsiteX0" fmla="*/ 11764 w 12877"/>
                  <a:gd name="connsiteY0" fmla="*/ 477 h 13672"/>
                  <a:gd name="connsiteX1" fmla="*/ 11128 w 12877"/>
                  <a:gd name="connsiteY1" fmla="*/ 159 h 13672"/>
                  <a:gd name="connsiteX2" fmla="*/ 10334 w 12877"/>
                  <a:gd name="connsiteY2" fmla="*/ 0 h 13672"/>
                  <a:gd name="connsiteX3" fmla="*/ 7949 w 12877"/>
                  <a:gd name="connsiteY3" fmla="*/ 1113 h 13672"/>
                  <a:gd name="connsiteX4" fmla="*/ 4928 w 12877"/>
                  <a:gd name="connsiteY4" fmla="*/ 5564 h 13672"/>
                  <a:gd name="connsiteX5" fmla="*/ 2544 w 12877"/>
                  <a:gd name="connsiteY5" fmla="*/ 7154 h 13672"/>
                  <a:gd name="connsiteX6" fmla="*/ 1113 w 12877"/>
                  <a:gd name="connsiteY6" fmla="*/ 11287 h 13672"/>
                  <a:gd name="connsiteX7" fmla="*/ 0 w 12877"/>
                  <a:gd name="connsiteY7" fmla="*/ 13195 h 13672"/>
                  <a:gd name="connsiteX8" fmla="*/ 477 w 12877"/>
                  <a:gd name="connsiteY8" fmla="*/ 13354 h 13672"/>
                  <a:gd name="connsiteX9" fmla="*/ 2544 w 12877"/>
                  <a:gd name="connsiteY9" fmla="*/ 12877 h 13672"/>
                  <a:gd name="connsiteX10" fmla="*/ 4928 w 12877"/>
                  <a:gd name="connsiteY10" fmla="*/ 13672 h 13672"/>
                  <a:gd name="connsiteX11" fmla="*/ 10652 w 12877"/>
                  <a:gd name="connsiteY11" fmla="*/ 8744 h 13672"/>
                  <a:gd name="connsiteX12" fmla="*/ 11287 w 12877"/>
                  <a:gd name="connsiteY12" fmla="*/ 7154 h 13672"/>
                  <a:gd name="connsiteX13" fmla="*/ 12877 w 12877"/>
                  <a:gd name="connsiteY13" fmla="*/ 5405 h 13672"/>
                  <a:gd name="connsiteX14" fmla="*/ 11764 w 12877"/>
                  <a:gd name="connsiteY14" fmla="*/ 477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877" h="13672">
                    <a:moveTo>
                      <a:pt x="11764" y="477"/>
                    </a:moveTo>
                    <a:lnTo>
                      <a:pt x="11128" y="159"/>
                    </a:lnTo>
                    <a:lnTo>
                      <a:pt x="10334" y="0"/>
                    </a:lnTo>
                    <a:lnTo>
                      <a:pt x="7949" y="1113"/>
                    </a:lnTo>
                    <a:lnTo>
                      <a:pt x="4928" y="5564"/>
                    </a:lnTo>
                    <a:lnTo>
                      <a:pt x="2544" y="7154"/>
                    </a:lnTo>
                    <a:lnTo>
                      <a:pt x="1113" y="11287"/>
                    </a:lnTo>
                    <a:lnTo>
                      <a:pt x="0" y="13195"/>
                    </a:lnTo>
                    <a:lnTo>
                      <a:pt x="477" y="13354"/>
                    </a:lnTo>
                    <a:lnTo>
                      <a:pt x="2544" y="12877"/>
                    </a:lnTo>
                    <a:lnTo>
                      <a:pt x="4928" y="13672"/>
                    </a:lnTo>
                    <a:lnTo>
                      <a:pt x="10652" y="8744"/>
                    </a:lnTo>
                    <a:lnTo>
                      <a:pt x="11287" y="7154"/>
                    </a:lnTo>
                    <a:lnTo>
                      <a:pt x="12877" y="5405"/>
                    </a:lnTo>
                    <a:lnTo>
                      <a:pt x="11764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5" name="Freeform: Shape 4784">
                <a:extLst>
                  <a:ext uri="{FF2B5EF4-FFF2-40B4-BE49-F238E27FC236}">
                    <a16:creationId xmlns:a16="http://schemas.microsoft.com/office/drawing/2014/main" id="{02EFAC19-ED1E-4BF9-3E14-B0BD6FE988D2}"/>
                  </a:ext>
                </a:extLst>
              </p:cNvPr>
              <p:cNvSpPr/>
              <p:nvPr/>
            </p:nvSpPr>
            <p:spPr>
              <a:xfrm>
                <a:off x="958146" y="1932855"/>
                <a:ext cx="285683" cy="466759"/>
              </a:xfrm>
              <a:custGeom>
                <a:avLst/>
                <a:gdLst>
                  <a:gd name="connsiteX0" fmla="*/ 52145 w 285683"/>
                  <a:gd name="connsiteY0" fmla="*/ 163588 h 466759"/>
                  <a:gd name="connsiteX1" fmla="*/ 53258 w 285683"/>
                  <a:gd name="connsiteY1" fmla="*/ 163588 h 466759"/>
                  <a:gd name="connsiteX2" fmla="*/ 54053 w 285683"/>
                  <a:gd name="connsiteY2" fmla="*/ 163111 h 466759"/>
                  <a:gd name="connsiteX3" fmla="*/ 54529 w 285683"/>
                  <a:gd name="connsiteY3" fmla="*/ 162317 h 466759"/>
                  <a:gd name="connsiteX4" fmla="*/ 54529 w 285683"/>
                  <a:gd name="connsiteY4" fmla="*/ 161363 h 466759"/>
                  <a:gd name="connsiteX5" fmla="*/ 54053 w 285683"/>
                  <a:gd name="connsiteY5" fmla="*/ 160409 h 466759"/>
                  <a:gd name="connsiteX6" fmla="*/ 52781 w 285683"/>
                  <a:gd name="connsiteY6" fmla="*/ 159614 h 466759"/>
                  <a:gd name="connsiteX7" fmla="*/ 49601 w 285683"/>
                  <a:gd name="connsiteY7" fmla="*/ 160886 h 466759"/>
                  <a:gd name="connsiteX8" fmla="*/ 51032 w 285683"/>
                  <a:gd name="connsiteY8" fmla="*/ 162794 h 466759"/>
                  <a:gd name="connsiteX9" fmla="*/ 52145 w 285683"/>
                  <a:gd name="connsiteY9" fmla="*/ 163429 h 466759"/>
                  <a:gd name="connsiteX10" fmla="*/ 140219 w 285683"/>
                  <a:gd name="connsiteY10" fmla="*/ 87597 h 466759"/>
                  <a:gd name="connsiteX11" fmla="*/ 141808 w 285683"/>
                  <a:gd name="connsiteY11" fmla="*/ 87597 h 466759"/>
                  <a:gd name="connsiteX12" fmla="*/ 143398 w 285683"/>
                  <a:gd name="connsiteY12" fmla="*/ 87120 h 466759"/>
                  <a:gd name="connsiteX13" fmla="*/ 143398 w 285683"/>
                  <a:gd name="connsiteY13" fmla="*/ 86802 h 466759"/>
                  <a:gd name="connsiteX14" fmla="*/ 142126 w 285683"/>
                  <a:gd name="connsiteY14" fmla="*/ 86325 h 466759"/>
                  <a:gd name="connsiteX15" fmla="*/ 141808 w 285683"/>
                  <a:gd name="connsiteY15" fmla="*/ 85848 h 466759"/>
                  <a:gd name="connsiteX16" fmla="*/ 141808 w 285683"/>
                  <a:gd name="connsiteY16" fmla="*/ 84576 h 466759"/>
                  <a:gd name="connsiteX17" fmla="*/ 140378 w 285683"/>
                  <a:gd name="connsiteY17" fmla="*/ 82510 h 466759"/>
                  <a:gd name="connsiteX18" fmla="*/ 137993 w 285683"/>
                  <a:gd name="connsiteY18" fmla="*/ 81874 h 466759"/>
                  <a:gd name="connsiteX19" fmla="*/ 136880 w 285683"/>
                  <a:gd name="connsiteY19" fmla="*/ 82192 h 466759"/>
                  <a:gd name="connsiteX20" fmla="*/ 136880 w 285683"/>
                  <a:gd name="connsiteY20" fmla="*/ 83304 h 466759"/>
                  <a:gd name="connsiteX21" fmla="*/ 137675 w 285683"/>
                  <a:gd name="connsiteY21" fmla="*/ 85053 h 466759"/>
                  <a:gd name="connsiteX22" fmla="*/ 140219 w 285683"/>
                  <a:gd name="connsiteY22" fmla="*/ 87438 h 466759"/>
                  <a:gd name="connsiteX23" fmla="*/ 53258 w 285683"/>
                  <a:gd name="connsiteY23" fmla="*/ 134018 h 466759"/>
                  <a:gd name="connsiteX24" fmla="*/ 51827 w 285683"/>
                  <a:gd name="connsiteY24" fmla="*/ 134018 h 466759"/>
                  <a:gd name="connsiteX25" fmla="*/ 51191 w 285683"/>
                  <a:gd name="connsiteY25" fmla="*/ 136880 h 466759"/>
                  <a:gd name="connsiteX26" fmla="*/ 44355 w 285683"/>
                  <a:gd name="connsiteY26" fmla="*/ 138629 h 466759"/>
                  <a:gd name="connsiteX27" fmla="*/ 44355 w 285683"/>
                  <a:gd name="connsiteY27" fmla="*/ 139106 h 466759"/>
                  <a:gd name="connsiteX28" fmla="*/ 45309 w 285683"/>
                  <a:gd name="connsiteY28" fmla="*/ 140378 h 466759"/>
                  <a:gd name="connsiteX29" fmla="*/ 45309 w 285683"/>
                  <a:gd name="connsiteY29" fmla="*/ 141013 h 466759"/>
                  <a:gd name="connsiteX30" fmla="*/ 44673 w 285683"/>
                  <a:gd name="connsiteY30" fmla="*/ 141650 h 466759"/>
                  <a:gd name="connsiteX31" fmla="*/ 43560 w 285683"/>
                  <a:gd name="connsiteY31" fmla="*/ 141967 h 466759"/>
                  <a:gd name="connsiteX32" fmla="*/ 41811 w 285683"/>
                  <a:gd name="connsiteY32" fmla="*/ 141490 h 466759"/>
                  <a:gd name="connsiteX33" fmla="*/ 40380 w 285683"/>
                  <a:gd name="connsiteY33" fmla="*/ 143080 h 466759"/>
                  <a:gd name="connsiteX34" fmla="*/ 40062 w 285683"/>
                  <a:gd name="connsiteY34" fmla="*/ 143716 h 466759"/>
                  <a:gd name="connsiteX35" fmla="*/ 40698 w 285683"/>
                  <a:gd name="connsiteY35" fmla="*/ 144988 h 466759"/>
                  <a:gd name="connsiteX36" fmla="*/ 42606 w 285683"/>
                  <a:gd name="connsiteY36" fmla="*/ 147055 h 466759"/>
                  <a:gd name="connsiteX37" fmla="*/ 49283 w 285683"/>
                  <a:gd name="connsiteY37" fmla="*/ 148485 h 466759"/>
                  <a:gd name="connsiteX38" fmla="*/ 51509 w 285683"/>
                  <a:gd name="connsiteY38" fmla="*/ 152142 h 466759"/>
                  <a:gd name="connsiteX39" fmla="*/ 52622 w 285683"/>
                  <a:gd name="connsiteY39" fmla="*/ 153573 h 466759"/>
                  <a:gd name="connsiteX40" fmla="*/ 54212 w 285683"/>
                  <a:gd name="connsiteY40" fmla="*/ 154368 h 466759"/>
                  <a:gd name="connsiteX41" fmla="*/ 57232 w 285683"/>
                  <a:gd name="connsiteY41" fmla="*/ 154368 h 466759"/>
                  <a:gd name="connsiteX42" fmla="*/ 60889 w 285683"/>
                  <a:gd name="connsiteY42" fmla="*/ 153732 h 466759"/>
                  <a:gd name="connsiteX43" fmla="*/ 61525 w 285683"/>
                  <a:gd name="connsiteY43" fmla="*/ 159932 h 466759"/>
                  <a:gd name="connsiteX44" fmla="*/ 62319 w 285683"/>
                  <a:gd name="connsiteY44" fmla="*/ 160250 h 466759"/>
                  <a:gd name="connsiteX45" fmla="*/ 63432 w 285683"/>
                  <a:gd name="connsiteY45" fmla="*/ 160250 h 466759"/>
                  <a:gd name="connsiteX46" fmla="*/ 64386 w 285683"/>
                  <a:gd name="connsiteY46" fmla="*/ 159455 h 466759"/>
                  <a:gd name="connsiteX47" fmla="*/ 67725 w 285683"/>
                  <a:gd name="connsiteY47" fmla="*/ 155957 h 466759"/>
                  <a:gd name="connsiteX48" fmla="*/ 70586 w 285683"/>
                  <a:gd name="connsiteY48" fmla="*/ 153891 h 466759"/>
                  <a:gd name="connsiteX49" fmla="*/ 71381 w 285683"/>
                  <a:gd name="connsiteY49" fmla="*/ 152778 h 466759"/>
                  <a:gd name="connsiteX50" fmla="*/ 71381 w 285683"/>
                  <a:gd name="connsiteY50" fmla="*/ 151665 h 466759"/>
                  <a:gd name="connsiteX51" fmla="*/ 70268 w 285683"/>
                  <a:gd name="connsiteY51" fmla="*/ 151029 h 466759"/>
                  <a:gd name="connsiteX52" fmla="*/ 65340 w 285683"/>
                  <a:gd name="connsiteY52" fmla="*/ 151029 h 466759"/>
                  <a:gd name="connsiteX53" fmla="*/ 59935 w 285683"/>
                  <a:gd name="connsiteY53" fmla="*/ 150393 h 466759"/>
                  <a:gd name="connsiteX54" fmla="*/ 59140 w 285683"/>
                  <a:gd name="connsiteY54" fmla="*/ 149598 h 466759"/>
                  <a:gd name="connsiteX55" fmla="*/ 57868 w 285683"/>
                  <a:gd name="connsiteY55" fmla="*/ 149122 h 466759"/>
                  <a:gd name="connsiteX56" fmla="*/ 57868 w 285683"/>
                  <a:gd name="connsiteY56" fmla="*/ 147532 h 466759"/>
                  <a:gd name="connsiteX57" fmla="*/ 57073 w 285683"/>
                  <a:gd name="connsiteY57" fmla="*/ 145306 h 466759"/>
                  <a:gd name="connsiteX58" fmla="*/ 57550 w 285683"/>
                  <a:gd name="connsiteY58" fmla="*/ 143239 h 466759"/>
                  <a:gd name="connsiteX59" fmla="*/ 57550 w 285683"/>
                  <a:gd name="connsiteY59" fmla="*/ 141490 h 466759"/>
                  <a:gd name="connsiteX60" fmla="*/ 56914 w 285683"/>
                  <a:gd name="connsiteY60" fmla="*/ 138152 h 466759"/>
                  <a:gd name="connsiteX61" fmla="*/ 54529 w 285683"/>
                  <a:gd name="connsiteY61" fmla="*/ 135449 h 466759"/>
                  <a:gd name="connsiteX62" fmla="*/ 52781 w 285683"/>
                  <a:gd name="connsiteY62" fmla="*/ 134654 h 466759"/>
                  <a:gd name="connsiteX63" fmla="*/ 53258 w 285683"/>
                  <a:gd name="connsiteY63" fmla="*/ 218277 h 466759"/>
                  <a:gd name="connsiteX64" fmla="*/ 54688 w 285683"/>
                  <a:gd name="connsiteY64" fmla="*/ 218277 h 466759"/>
                  <a:gd name="connsiteX65" fmla="*/ 59458 w 285683"/>
                  <a:gd name="connsiteY65" fmla="*/ 216210 h 466759"/>
                  <a:gd name="connsiteX66" fmla="*/ 60412 w 285683"/>
                  <a:gd name="connsiteY66" fmla="*/ 214620 h 466759"/>
                  <a:gd name="connsiteX67" fmla="*/ 60412 w 285683"/>
                  <a:gd name="connsiteY67" fmla="*/ 213507 h 466759"/>
                  <a:gd name="connsiteX68" fmla="*/ 59299 w 285683"/>
                  <a:gd name="connsiteY68" fmla="*/ 210328 h 466759"/>
                  <a:gd name="connsiteX69" fmla="*/ 58186 w 285683"/>
                  <a:gd name="connsiteY69" fmla="*/ 205082 h 466759"/>
                  <a:gd name="connsiteX70" fmla="*/ 55642 w 285683"/>
                  <a:gd name="connsiteY70" fmla="*/ 206195 h 466759"/>
                  <a:gd name="connsiteX71" fmla="*/ 52940 w 285683"/>
                  <a:gd name="connsiteY71" fmla="*/ 208102 h 466759"/>
                  <a:gd name="connsiteX72" fmla="*/ 51986 w 285683"/>
                  <a:gd name="connsiteY72" fmla="*/ 207466 h 466759"/>
                  <a:gd name="connsiteX73" fmla="*/ 51032 w 285683"/>
                  <a:gd name="connsiteY73" fmla="*/ 207466 h 466759"/>
                  <a:gd name="connsiteX74" fmla="*/ 49919 w 285683"/>
                  <a:gd name="connsiteY74" fmla="*/ 208261 h 466759"/>
                  <a:gd name="connsiteX75" fmla="*/ 48965 w 285683"/>
                  <a:gd name="connsiteY75" fmla="*/ 209215 h 466759"/>
                  <a:gd name="connsiteX76" fmla="*/ 48488 w 285683"/>
                  <a:gd name="connsiteY76" fmla="*/ 210169 h 466759"/>
                  <a:gd name="connsiteX77" fmla="*/ 48488 w 285683"/>
                  <a:gd name="connsiteY77" fmla="*/ 211759 h 466759"/>
                  <a:gd name="connsiteX78" fmla="*/ 47534 w 285683"/>
                  <a:gd name="connsiteY78" fmla="*/ 214144 h 466759"/>
                  <a:gd name="connsiteX79" fmla="*/ 47534 w 285683"/>
                  <a:gd name="connsiteY79" fmla="*/ 214779 h 466759"/>
                  <a:gd name="connsiteX80" fmla="*/ 48806 w 285683"/>
                  <a:gd name="connsiteY80" fmla="*/ 214462 h 466759"/>
                  <a:gd name="connsiteX81" fmla="*/ 52145 w 285683"/>
                  <a:gd name="connsiteY81" fmla="*/ 211600 h 466759"/>
                  <a:gd name="connsiteX82" fmla="*/ 53099 w 285683"/>
                  <a:gd name="connsiteY82" fmla="*/ 211282 h 466759"/>
                  <a:gd name="connsiteX83" fmla="*/ 53576 w 285683"/>
                  <a:gd name="connsiteY83" fmla="*/ 211600 h 466759"/>
                  <a:gd name="connsiteX84" fmla="*/ 53099 w 285683"/>
                  <a:gd name="connsiteY84" fmla="*/ 213349 h 466759"/>
                  <a:gd name="connsiteX85" fmla="*/ 54053 w 285683"/>
                  <a:gd name="connsiteY85" fmla="*/ 215733 h 466759"/>
                  <a:gd name="connsiteX86" fmla="*/ 52940 w 285683"/>
                  <a:gd name="connsiteY86" fmla="*/ 217800 h 466759"/>
                  <a:gd name="connsiteX87" fmla="*/ 52940 w 285683"/>
                  <a:gd name="connsiteY87" fmla="*/ 218277 h 466759"/>
                  <a:gd name="connsiteX88" fmla="*/ 45786 w 285683"/>
                  <a:gd name="connsiteY88" fmla="*/ 175671 h 466759"/>
                  <a:gd name="connsiteX89" fmla="*/ 42924 w 285683"/>
                  <a:gd name="connsiteY89" fmla="*/ 178373 h 466759"/>
                  <a:gd name="connsiteX90" fmla="*/ 42924 w 285683"/>
                  <a:gd name="connsiteY90" fmla="*/ 179009 h 466759"/>
                  <a:gd name="connsiteX91" fmla="*/ 44673 w 285683"/>
                  <a:gd name="connsiteY91" fmla="*/ 178850 h 466759"/>
                  <a:gd name="connsiteX92" fmla="*/ 46899 w 285683"/>
                  <a:gd name="connsiteY92" fmla="*/ 177102 h 466759"/>
                  <a:gd name="connsiteX93" fmla="*/ 48170 w 285683"/>
                  <a:gd name="connsiteY93" fmla="*/ 175512 h 466759"/>
                  <a:gd name="connsiteX94" fmla="*/ 47534 w 285683"/>
                  <a:gd name="connsiteY94" fmla="*/ 175194 h 466759"/>
                  <a:gd name="connsiteX95" fmla="*/ 45627 w 285683"/>
                  <a:gd name="connsiteY95" fmla="*/ 175671 h 466759"/>
                  <a:gd name="connsiteX96" fmla="*/ 148962 w 285683"/>
                  <a:gd name="connsiteY96" fmla="*/ 88710 h 466759"/>
                  <a:gd name="connsiteX97" fmla="*/ 150075 w 285683"/>
                  <a:gd name="connsiteY97" fmla="*/ 89505 h 466759"/>
                  <a:gd name="connsiteX98" fmla="*/ 150393 w 285683"/>
                  <a:gd name="connsiteY98" fmla="*/ 89505 h 466759"/>
                  <a:gd name="connsiteX99" fmla="*/ 150870 w 285683"/>
                  <a:gd name="connsiteY99" fmla="*/ 86961 h 466759"/>
                  <a:gd name="connsiteX100" fmla="*/ 151347 w 285683"/>
                  <a:gd name="connsiteY100" fmla="*/ 85848 h 466759"/>
                  <a:gd name="connsiteX101" fmla="*/ 150075 w 285683"/>
                  <a:gd name="connsiteY101" fmla="*/ 85530 h 466759"/>
                  <a:gd name="connsiteX102" fmla="*/ 147373 w 285683"/>
                  <a:gd name="connsiteY102" fmla="*/ 86007 h 466759"/>
                  <a:gd name="connsiteX103" fmla="*/ 149121 w 285683"/>
                  <a:gd name="connsiteY103" fmla="*/ 88710 h 466759"/>
                  <a:gd name="connsiteX104" fmla="*/ 204446 w 285683"/>
                  <a:gd name="connsiteY104" fmla="*/ 13672 h 466759"/>
                  <a:gd name="connsiteX105" fmla="*/ 204764 w 285683"/>
                  <a:gd name="connsiteY105" fmla="*/ 13036 h 466759"/>
                  <a:gd name="connsiteX106" fmla="*/ 204764 w 285683"/>
                  <a:gd name="connsiteY106" fmla="*/ 10334 h 466759"/>
                  <a:gd name="connsiteX107" fmla="*/ 204287 w 285683"/>
                  <a:gd name="connsiteY107" fmla="*/ 7949 h 466759"/>
                  <a:gd name="connsiteX108" fmla="*/ 204287 w 285683"/>
                  <a:gd name="connsiteY108" fmla="*/ 7631 h 466759"/>
                  <a:gd name="connsiteX109" fmla="*/ 205718 w 285683"/>
                  <a:gd name="connsiteY109" fmla="*/ 7631 h 466759"/>
                  <a:gd name="connsiteX110" fmla="*/ 206036 w 285683"/>
                  <a:gd name="connsiteY110" fmla="*/ 6359 h 466759"/>
                  <a:gd name="connsiteX111" fmla="*/ 205559 w 285683"/>
                  <a:gd name="connsiteY111" fmla="*/ 5087 h 466759"/>
                  <a:gd name="connsiteX112" fmla="*/ 203015 w 285683"/>
                  <a:gd name="connsiteY112" fmla="*/ 5087 h 466759"/>
                  <a:gd name="connsiteX113" fmla="*/ 200948 w 285683"/>
                  <a:gd name="connsiteY113" fmla="*/ 10016 h 466759"/>
                  <a:gd name="connsiteX114" fmla="*/ 203810 w 285683"/>
                  <a:gd name="connsiteY114" fmla="*/ 14467 h 466759"/>
                  <a:gd name="connsiteX115" fmla="*/ 204605 w 285683"/>
                  <a:gd name="connsiteY115" fmla="*/ 13990 h 466759"/>
                  <a:gd name="connsiteX116" fmla="*/ 208261 w 285683"/>
                  <a:gd name="connsiteY116" fmla="*/ 6200 h 466759"/>
                  <a:gd name="connsiteX117" fmla="*/ 210646 w 285683"/>
                  <a:gd name="connsiteY117" fmla="*/ 6200 h 466759"/>
                  <a:gd name="connsiteX118" fmla="*/ 210646 w 285683"/>
                  <a:gd name="connsiteY118" fmla="*/ 4928 h 466759"/>
                  <a:gd name="connsiteX119" fmla="*/ 212077 w 285683"/>
                  <a:gd name="connsiteY119" fmla="*/ 1272 h 466759"/>
                  <a:gd name="connsiteX120" fmla="*/ 212077 w 285683"/>
                  <a:gd name="connsiteY120" fmla="*/ 795 h 466759"/>
                  <a:gd name="connsiteX121" fmla="*/ 211282 w 285683"/>
                  <a:gd name="connsiteY121" fmla="*/ 0 h 466759"/>
                  <a:gd name="connsiteX122" fmla="*/ 210646 w 285683"/>
                  <a:gd name="connsiteY122" fmla="*/ 0 h 466759"/>
                  <a:gd name="connsiteX123" fmla="*/ 209533 w 285683"/>
                  <a:gd name="connsiteY123" fmla="*/ 1113 h 466759"/>
                  <a:gd name="connsiteX124" fmla="*/ 208738 w 285683"/>
                  <a:gd name="connsiteY124" fmla="*/ 636 h 466759"/>
                  <a:gd name="connsiteX125" fmla="*/ 208102 w 285683"/>
                  <a:gd name="connsiteY125" fmla="*/ 636 h 466759"/>
                  <a:gd name="connsiteX126" fmla="*/ 207784 w 285683"/>
                  <a:gd name="connsiteY126" fmla="*/ 1431 h 466759"/>
                  <a:gd name="connsiteX127" fmla="*/ 207466 w 285683"/>
                  <a:gd name="connsiteY127" fmla="*/ 3656 h 466759"/>
                  <a:gd name="connsiteX128" fmla="*/ 207943 w 285683"/>
                  <a:gd name="connsiteY128" fmla="*/ 5723 h 466759"/>
                  <a:gd name="connsiteX129" fmla="*/ 208261 w 285683"/>
                  <a:gd name="connsiteY129" fmla="*/ 6200 h 466759"/>
                  <a:gd name="connsiteX130" fmla="*/ 149280 w 285683"/>
                  <a:gd name="connsiteY130" fmla="*/ 66771 h 466759"/>
                  <a:gd name="connsiteX131" fmla="*/ 152142 w 285683"/>
                  <a:gd name="connsiteY131" fmla="*/ 67884 h 466759"/>
                  <a:gd name="connsiteX132" fmla="*/ 152460 w 285683"/>
                  <a:gd name="connsiteY132" fmla="*/ 70586 h 466759"/>
                  <a:gd name="connsiteX133" fmla="*/ 153573 w 285683"/>
                  <a:gd name="connsiteY133" fmla="*/ 71381 h 466759"/>
                  <a:gd name="connsiteX134" fmla="*/ 156116 w 285683"/>
                  <a:gd name="connsiteY134" fmla="*/ 70268 h 466759"/>
                  <a:gd name="connsiteX135" fmla="*/ 156434 w 285683"/>
                  <a:gd name="connsiteY135" fmla="*/ 68838 h 466759"/>
                  <a:gd name="connsiteX136" fmla="*/ 156116 w 285683"/>
                  <a:gd name="connsiteY136" fmla="*/ 68520 h 466759"/>
                  <a:gd name="connsiteX137" fmla="*/ 153732 w 285683"/>
                  <a:gd name="connsiteY137" fmla="*/ 67884 h 466759"/>
                  <a:gd name="connsiteX138" fmla="*/ 152460 w 285683"/>
                  <a:gd name="connsiteY138" fmla="*/ 65817 h 466759"/>
                  <a:gd name="connsiteX139" fmla="*/ 149121 w 285683"/>
                  <a:gd name="connsiteY139" fmla="*/ 63273 h 466759"/>
                  <a:gd name="connsiteX140" fmla="*/ 147214 w 285683"/>
                  <a:gd name="connsiteY140" fmla="*/ 63909 h 466759"/>
                  <a:gd name="connsiteX141" fmla="*/ 146896 w 285683"/>
                  <a:gd name="connsiteY141" fmla="*/ 64386 h 466759"/>
                  <a:gd name="connsiteX142" fmla="*/ 148009 w 285683"/>
                  <a:gd name="connsiteY142" fmla="*/ 65817 h 466759"/>
                  <a:gd name="connsiteX143" fmla="*/ 149439 w 285683"/>
                  <a:gd name="connsiteY143" fmla="*/ 66612 h 466759"/>
                  <a:gd name="connsiteX144" fmla="*/ 138629 w 285683"/>
                  <a:gd name="connsiteY144" fmla="*/ 79648 h 466759"/>
                  <a:gd name="connsiteX145" fmla="*/ 139424 w 285683"/>
                  <a:gd name="connsiteY145" fmla="*/ 79648 h 466759"/>
                  <a:gd name="connsiteX146" fmla="*/ 141173 w 285683"/>
                  <a:gd name="connsiteY146" fmla="*/ 78376 h 466759"/>
                  <a:gd name="connsiteX147" fmla="*/ 141491 w 285683"/>
                  <a:gd name="connsiteY147" fmla="*/ 78853 h 466759"/>
                  <a:gd name="connsiteX148" fmla="*/ 141491 w 285683"/>
                  <a:gd name="connsiteY148" fmla="*/ 80284 h 466759"/>
                  <a:gd name="connsiteX149" fmla="*/ 141808 w 285683"/>
                  <a:gd name="connsiteY149" fmla="*/ 80920 h 466759"/>
                  <a:gd name="connsiteX150" fmla="*/ 142444 w 285683"/>
                  <a:gd name="connsiteY150" fmla="*/ 81556 h 466759"/>
                  <a:gd name="connsiteX151" fmla="*/ 143398 w 285683"/>
                  <a:gd name="connsiteY151" fmla="*/ 81874 h 466759"/>
                  <a:gd name="connsiteX152" fmla="*/ 148327 w 285683"/>
                  <a:gd name="connsiteY152" fmla="*/ 81079 h 466759"/>
                  <a:gd name="connsiteX153" fmla="*/ 152142 w 285683"/>
                  <a:gd name="connsiteY153" fmla="*/ 83145 h 466759"/>
                  <a:gd name="connsiteX154" fmla="*/ 153255 w 285683"/>
                  <a:gd name="connsiteY154" fmla="*/ 83145 h 466759"/>
                  <a:gd name="connsiteX155" fmla="*/ 154209 w 285683"/>
                  <a:gd name="connsiteY155" fmla="*/ 82510 h 466759"/>
                  <a:gd name="connsiteX156" fmla="*/ 155163 w 285683"/>
                  <a:gd name="connsiteY156" fmla="*/ 80443 h 466759"/>
                  <a:gd name="connsiteX157" fmla="*/ 153573 w 285683"/>
                  <a:gd name="connsiteY157" fmla="*/ 79330 h 466759"/>
                  <a:gd name="connsiteX158" fmla="*/ 151665 w 285683"/>
                  <a:gd name="connsiteY158" fmla="*/ 79330 h 466759"/>
                  <a:gd name="connsiteX159" fmla="*/ 148486 w 285683"/>
                  <a:gd name="connsiteY159" fmla="*/ 78376 h 466759"/>
                  <a:gd name="connsiteX160" fmla="*/ 146260 w 285683"/>
                  <a:gd name="connsiteY160" fmla="*/ 78376 h 466759"/>
                  <a:gd name="connsiteX161" fmla="*/ 146578 w 285683"/>
                  <a:gd name="connsiteY161" fmla="*/ 77422 h 466759"/>
                  <a:gd name="connsiteX162" fmla="*/ 147691 w 285683"/>
                  <a:gd name="connsiteY162" fmla="*/ 76309 h 466759"/>
                  <a:gd name="connsiteX163" fmla="*/ 147691 w 285683"/>
                  <a:gd name="connsiteY163" fmla="*/ 75515 h 466759"/>
                  <a:gd name="connsiteX164" fmla="*/ 146737 w 285683"/>
                  <a:gd name="connsiteY164" fmla="*/ 74561 h 466759"/>
                  <a:gd name="connsiteX165" fmla="*/ 143716 w 285683"/>
                  <a:gd name="connsiteY165" fmla="*/ 72971 h 466759"/>
                  <a:gd name="connsiteX166" fmla="*/ 141014 w 285683"/>
                  <a:gd name="connsiteY166" fmla="*/ 72653 h 466759"/>
                  <a:gd name="connsiteX167" fmla="*/ 139265 w 285683"/>
                  <a:gd name="connsiteY167" fmla="*/ 73130 h 466759"/>
                  <a:gd name="connsiteX168" fmla="*/ 138152 w 285683"/>
                  <a:gd name="connsiteY168" fmla="*/ 75992 h 466759"/>
                  <a:gd name="connsiteX169" fmla="*/ 138152 w 285683"/>
                  <a:gd name="connsiteY169" fmla="*/ 77899 h 466759"/>
                  <a:gd name="connsiteX170" fmla="*/ 138152 w 285683"/>
                  <a:gd name="connsiteY170" fmla="*/ 79330 h 466759"/>
                  <a:gd name="connsiteX171" fmla="*/ 138629 w 285683"/>
                  <a:gd name="connsiteY171" fmla="*/ 79966 h 466759"/>
                  <a:gd name="connsiteX172" fmla="*/ 164542 w 285683"/>
                  <a:gd name="connsiteY172" fmla="*/ 66930 h 466759"/>
                  <a:gd name="connsiteX173" fmla="*/ 165178 w 285683"/>
                  <a:gd name="connsiteY173" fmla="*/ 65817 h 466759"/>
                  <a:gd name="connsiteX174" fmla="*/ 161522 w 285683"/>
                  <a:gd name="connsiteY174" fmla="*/ 65499 h 466759"/>
                  <a:gd name="connsiteX175" fmla="*/ 159614 w 285683"/>
                  <a:gd name="connsiteY175" fmla="*/ 66135 h 466759"/>
                  <a:gd name="connsiteX176" fmla="*/ 157865 w 285683"/>
                  <a:gd name="connsiteY176" fmla="*/ 68679 h 466759"/>
                  <a:gd name="connsiteX177" fmla="*/ 161045 w 285683"/>
                  <a:gd name="connsiteY177" fmla="*/ 68679 h 466759"/>
                  <a:gd name="connsiteX178" fmla="*/ 164383 w 285683"/>
                  <a:gd name="connsiteY178" fmla="*/ 66930 h 466759"/>
                  <a:gd name="connsiteX179" fmla="*/ 187276 w 285683"/>
                  <a:gd name="connsiteY179" fmla="*/ 25595 h 466759"/>
                  <a:gd name="connsiteX180" fmla="*/ 188071 w 285683"/>
                  <a:gd name="connsiteY180" fmla="*/ 25913 h 466759"/>
                  <a:gd name="connsiteX181" fmla="*/ 190774 w 285683"/>
                  <a:gd name="connsiteY181" fmla="*/ 25913 h 466759"/>
                  <a:gd name="connsiteX182" fmla="*/ 191251 w 285683"/>
                  <a:gd name="connsiteY182" fmla="*/ 26231 h 466759"/>
                  <a:gd name="connsiteX183" fmla="*/ 191251 w 285683"/>
                  <a:gd name="connsiteY183" fmla="*/ 27503 h 466759"/>
                  <a:gd name="connsiteX184" fmla="*/ 191728 w 285683"/>
                  <a:gd name="connsiteY184" fmla="*/ 28457 h 466759"/>
                  <a:gd name="connsiteX185" fmla="*/ 193794 w 285683"/>
                  <a:gd name="connsiteY185" fmla="*/ 27821 h 466759"/>
                  <a:gd name="connsiteX186" fmla="*/ 196338 w 285683"/>
                  <a:gd name="connsiteY186" fmla="*/ 27821 h 466759"/>
                  <a:gd name="connsiteX187" fmla="*/ 197292 w 285683"/>
                  <a:gd name="connsiteY187" fmla="*/ 29411 h 466759"/>
                  <a:gd name="connsiteX188" fmla="*/ 197769 w 285683"/>
                  <a:gd name="connsiteY188" fmla="*/ 31160 h 466759"/>
                  <a:gd name="connsiteX189" fmla="*/ 197133 w 285683"/>
                  <a:gd name="connsiteY189" fmla="*/ 34339 h 466759"/>
                  <a:gd name="connsiteX190" fmla="*/ 195543 w 285683"/>
                  <a:gd name="connsiteY190" fmla="*/ 39903 h 466759"/>
                  <a:gd name="connsiteX191" fmla="*/ 197133 w 285683"/>
                  <a:gd name="connsiteY191" fmla="*/ 41334 h 466759"/>
                  <a:gd name="connsiteX192" fmla="*/ 197610 w 285683"/>
                  <a:gd name="connsiteY192" fmla="*/ 41016 h 466759"/>
                  <a:gd name="connsiteX193" fmla="*/ 198723 w 285683"/>
                  <a:gd name="connsiteY193" fmla="*/ 37360 h 466759"/>
                  <a:gd name="connsiteX194" fmla="*/ 199994 w 285683"/>
                  <a:gd name="connsiteY194" fmla="*/ 35770 h 466759"/>
                  <a:gd name="connsiteX195" fmla="*/ 200630 w 285683"/>
                  <a:gd name="connsiteY195" fmla="*/ 31160 h 466759"/>
                  <a:gd name="connsiteX196" fmla="*/ 200948 w 285683"/>
                  <a:gd name="connsiteY196" fmla="*/ 30683 h 466759"/>
                  <a:gd name="connsiteX197" fmla="*/ 201266 w 285683"/>
                  <a:gd name="connsiteY197" fmla="*/ 28457 h 466759"/>
                  <a:gd name="connsiteX198" fmla="*/ 201743 w 285683"/>
                  <a:gd name="connsiteY198" fmla="*/ 27185 h 466759"/>
                  <a:gd name="connsiteX199" fmla="*/ 203651 w 285683"/>
                  <a:gd name="connsiteY199" fmla="*/ 19713 h 466759"/>
                  <a:gd name="connsiteX200" fmla="*/ 203969 w 285683"/>
                  <a:gd name="connsiteY200" fmla="*/ 17011 h 466759"/>
                  <a:gd name="connsiteX201" fmla="*/ 202061 w 285683"/>
                  <a:gd name="connsiteY201" fmla="*/ 18123 h 466759"/>
                  <a:gd name="connsiteX202" fmla="*/ 200948 w 285683"/>
                  <a:gd name="connsiteY202" fmla="*/ 18123 h 466759"/>
                  <a:gd name="connsiteX203" fmla="*/ 198723 w 285683"/>
                  <a:gd name="connsiteY203" fmla="*/ 15262 h 466759"/>
                  <a:gd name="connsiteX204" fmla="*/ 197292 w 285683"/>
                  <a:gd name="connsiteY204" fmla="*/ 16057 h 466759"/>
                  <a:gd name="connsiteX205" fmla="*/ 196656 w 285683"/>
                  <a:gd name="connsiteY205" fmla="*/ 13036 h 466759"/>
                  <a:gd name="connsiteX206" fmla="*/ 196656 w 285683"/>
                  <a:gd name="connsiteY206" fmla="*/ 10016 h 466759"/>
                  <a:gd name="connsiteX207" fmla="*/ 195066 w 285683"/>
                  <a:gd name="connsiteY207" fmla="*/ 10016 h 466759"/>
                  <a:gd name="connsiteX208" fmla="*/ 193635 w 285683"/>
                  <a:gd name="connsiteY208" fmla="*/ 10492 h 466759"/>
                  <a:gd name="connsiteX209" fmla="*/ 191251 w 285683"/>
                  <a:gd name="connsiteY209" fmla="*/ 13513 h 466759"/>
                  <a:gd name="connsiteX210" fmla="*/ 189661 w 285683"/>
                  <a:gd name="connsiteY210" fmla="*/ 13990 h 466759"/>
                  <a:gd name="connsiteX211" fmla="*/ 189184 w 285683"/>
                  <a:gd name="connsiteY211" fmla="*/ 14944 h 466759"/>
                  <a:gd name="connsiteX212" fmla="*/ 189820 w 285683"/>
                  <a:gd name="connsiteY212" fmla="*/ 15580 h 466759"/>
                  <a:gd name="connsiteX213" fmla="*/ 192681 w 285683"/>
                  <a:gd name="connsiteY213" fmla="*/ 16057 h 466759"/>
                  <a:gd name="connsiteX214" fmla="*/ 194907 w 285683"/>
                  <a:gd name="connsiteY214" fmla="*/ 21939 h 466759"/>
                  <a:gd name="connsiteX215" fmla="*/ 191410 w 285683"/>
                  <a:gd name="connsiteY215" fmla="*/ 23688 h 466759"/>
                  <a:gd name="connsiteX216" fmla="*/ 189025 w 285683"/>
                  <a:gd name="connsiteY216" fmla="*/ 23370 h 466759"/>
                  <a:gd name="connsiteX217" fmla="*/ 186481 w 285683"/>
                  <a:gd name="connsiteY217" fmla="*/ 24006 h 466759"/>
                  <a:gd name="connsiteX218" fmla="*/ 186481 w 285683"/>
                  <a:gd name="connsiteY218" fmla="*/ 24801 h 466759"/>
                  <a:gd name="connsiteX219" fmla="*/ 187117 w 285683"/>
                  <a:gd name="connsiteY219" fmla="*/ 25913 h 466759"/>
                  <a:gd name="connsiteX220" fmla="*/ 284412 w 285683"/>
                  <a:gd name="connsiteY220" fmla="*/ 337670 h 466759"/>
                  <a:gd name="connsiteX221" fmla="*/ 283617 w 285683"/>
                  <a:gd name="connsiteY221" fmla="*/ 333854 h 466759"/>
                  <a:gd name="connsiteX222" fmla="*/ 281868 w 285683"/>
                  <a:gd name="connsiteY222" fmla="*/ 330833 h 466759"/>
                  <a:gd name="connsiteX223" fmla="*/ 273919 w 285683"/>
                  <a:gd name="connsiteY223" fmla="*/ 325428 h 466759"/>
                  <a:gd name="connsiteX224" fmla="*/ 270740 w 285683"/>
                  <a:gd name="connsiteY224" fmla="*/ 324156 h 466759"/>
                  <a:gd name="connsiteX225" fmla="*/ 264540 w 285683"/>
                  <a:gd name="connsiteY225" fmla="*/ 322884 h 466759"/>
                  <a:gd name="connsiteX226" fmla="*/ 261519 w 285683"/>
                  <a:gd name="connsiteY226" fmla="*/ 322884 h 466759"/>
                  <a:gd name="connsiteX227" fmla="*/ 258021 w 285683"/>
                  <a:gd name="connsiteY227" fmla="*/ 322408 h 466759"/>
                  <a:gd name="connsiteX228" fmla="*/ 254524 w 285683"/>
                  <a:gd name="connsiteY228" fmla="*/ 322090 h 466759"/>
                  <a:gd name="connsiteX229" fmla="*/ 250390 w 285683"/>
                  <a:gd name="connsiteY229" fmla="*/ 322566 h 466759"/>
                  <a:gd name="connsiteX230" fmla="*/ 249119 w 285683"/>
                  <a:gd name="connsiteY230" fmla="*/ 323679 h 466759"/>
                  <a:gd name="connsiteX231" fmla="*/ 246734 w 285683"/>
                  <a:gd name="connsiteY231" fmla="*/ 326859 h 466759"/>
                  <a:gd name="connsiteX232" fmla="*/ 245303 w 285683"/>
                  <a:gd name="connsiteY232" fmla="*/ 328131 h 466759"/>
                  <a:gd name="connsiteX233" fmla="*/ 243872 w 285683"/>
                  <a:gd name="connsiteY233" fmla="*/ 328608 h 466759"/>
                  <a:gd name="connsiteX234" fmla="*/ 242442 w 285683"/>
                  <a:gd name="connsiteY234" fmla="*/ 328608 h 466759"/>
                  <a:gd name="connsiteX235" fmla="*/ 235765 w 285683"/>
                  <a:gd name="connsiteY235" fmla="*/ 324951 h 466759"/>
                  <a:gd name="connsiteX236" fmla="*/ 237990 w 285683"/>
                  <a:gd name="connsiteY236" fmla="*/ 322408 h 466759"/>
                  <a:gd name="connsiteX237" fmla="*/ 240375 w 285683"/>
                  <a:gd name="connsiteY237" fmla="*/ 320182 h 466759"/>
                  <a:gd name="connsiteX238" fmla="*/ 242918 w 285683"/>
                  <a:gd name="connsiteY238" fmla="*/ 318274 h 466759"/>
                  <a:gd name="connsiteX239" fmla="*/ 244508 w 285683"/>
                  <a:gd name="connsiteY239" fmla="*/ 315254 h 466759"/>
                  <a:gd name="connsiteX240" fmla="*/ 242124 w 285683"/>
                  <a:gd name="connsiteY240" fmla="*/ 308417 h 466759"/>
                  <a:gd name="connsiteX241" fmla="*/ 237990 w 285683"/>
                  <a:gd name="connsiteY241" fmla="*/ 303171 h 466759"/>
                  <a:gd name="connsiteX242" fmla="*/ 225908 w 285683"/>
                  <a:gd name="connsiteY242" fmla="*/ 294428 h 466759"/>
                  <a:gd name="connsiteX243" fmla="*/ 220344 w 285683"/>
                  <a:gd name="connsiteY243" fmla="*/ 294428 h 466759"/>
                  <a:gd name="connsiteX244" fmla="*/ 215256 w 285683"/>
                  <a:gd name="connsiteY244" fmla="*/ 293156 h 466759"/>
                  <a:gd name="connsiteX245" fmla="*/ 217959 w 285683"/>
                  <a:gd name="connsiteY245" fmla="*/ 293156 h 466759"/>
                  <a:gd name="connsiteX246" fmla="*/ 220980 w 285683"/>
                  <a:gd name="connsiteY246" fmla="*/ 293473 h 466759"/>
                  <a:gd name="connsiteX247" fmla="*/ 226544 w 285683"/>
                  <a:gd name="connsiteY247" fmla="*/ 292679 h 466759"/>
                  <a:gd name="connsiteX248" fmla="*/ 229246 w 285683"/>
                  <a:gd name="connsiteY248" fmla="*/ 294745 h 466759"/>
                  <a:gd name="connsiteX249" fmla="*/ 232108 w 285683"/>
                  <a:gd name="connsiteY249" fmla="*/ 296335 h 466759"/>
                  <a:gd name="connsiteX250" fmla="*/ 233698 w 285683"/>
                  <a:gd name="connsiteY250" fmla="*/ 296653 h 466759"/>
                  <a:gd name="connsiteX251" fmla="*/ 235288 w 285683"/>
                  <a:gd name="connsiteY251" fmla="*/ 296653 h 466759"/>
                  <a:gd name="connsiteX252" fmla="*/ 236400 w 285683"/>
                  <a:gd name="connsiteY252" fmla="*/ 296971 h 466759"/>
                  <a:gd name="connsiteX253" fmla="*/ 237513 w 285683"/>
                  <a:gd name="connsiteY253" fmla="*/ 297766 h 466759"/>
                  <a:gd name="connsiteX254" fmla="*/ 234493 w 285683"/>
                  <a:gd name="connsiteY254" fmla="*/ 292520 h 466759"/>
                  <a:gd name="connsiteX255" fmla="*/ 231154 w 285683"/>
                  <a:gd name="connsiteY255" fmla="*/ 287750 h 466759"/>
                  <a:gd name="connsiteX256" fmla="*/ 229405 w 285683"/>
                  <a:gd name="connsiteY256" fmla="*/ 284730 h 466759"/>
                  <a:gd name="connsiteX257" fmla="*/ 228293 w 285683"/>
                  <a:gd name="connsiteY257" fmla="*/ 281550 h 466759"/>
                  <a:gd name="connsiteX258" fmla="*/ 229723 w 285683"/>
                  <a:gd name="connsiteY258" fmla="*/ 279166 h 466759"/>
                  <a:gd name="connsiteX259" fmla="*/ 231790 w 285683"/>
                  <a:gd name="connsiteY259" fmla="*/ 277735 h 466759"/>
                  <a:gd name="connsiteX260" fmla="*/ 227498 w 285683"/>
                  <a:gd name="connsiteY260" fmla="*/ 274873 h 466759"/>
                  <a:gd name="connsiteX261" fmla="*/ 223523 w 285683"/>
                  <a:gd name="connsiteY261" fmla="*/ 271375 h 466759"/>
                  <a:gd name="connsiteX262" fmla="*/ 219231 w 285683"/>
                  <a:gd name="connsiteY262" fmla="*/ 266765 h 466759"/>
                  <a:gd name="connsiteX263" fmla="*/ 214779 w 285683"/>
                  <a:gd name="connsiteY263" fmla="*/ 262473 h 466759"/>
                  <a:gd name="connsiteX264" fmla="*/ 212236 w 285683"/>
                  <a:gd name="connsiteY264" fmla="*/ 261042 h 466759"/>
                  <a:gd name="connsiteX265" fmla="*/ 200948 w 285683"/>
                  <a:gd name="connsiteY265" fmla="*/ 256591 h 466759"/>
                  <a:gd name="connsiteX266" fmla="*/ 198723 w 285683"/>
                  <a:gd name="connsiteY266" fmla="*/ 254683 h 466759"/>
                  <a:gd name="connsiteX267" fmla="*/ 196974 w 285683"/>
                  <a:gd name="connsiteY267" fmla="*/ 251821 h 466759"/>
                  <a:gd name="connsiteX268" fmla="*/ 193158 w 285683"/>
                  <a:gd name="connsiteY268" fmla="*/ 241806 h 466759"/>
                  <a:gd name="connsiteX269" fmla="*/ 190297 w 285683"/>
                  <a:gd name="connsiteY269" fmla="*/ 232426 h 466759"/>
                  <a:gd name="connsiteX270" fmla="*/ 187753 w 285683"/>
                  <a:gd name="connsiteY270" fmla="*/ 222887 h 466759"/>
                  <a:gd name="connsiteX271" fmla="*/ 186481 w 285683"/>
                  <a:gd name="connsiteY271" fmla="*/ 220026 h 466759"/>
                  <a:gd name="connsiteX272" fmla="*/ 184415 w 285683"/>
                  <a:gd name="connsiteY272" fmla="*/ 218118 h 466759"/>
                  <a:gd name="connsiteX273" fmla="*/ 181553 w 285683"/>
                  <a:gd name="connsiteY273" fmla="*/ 216051 h 466759"/>
                  <a:gd name="connsiteX274" fmla="*/ 176148 w 285683"/>
                  <a:gd name="connsiteY274" fmla="*/ 210487 h 466759"/>
                  <a:gd name="connsiteX275" fmla="*/ 172332 w 285683"/>
                  <a:gd name="connsiteY275" fmla="*/ 206672 h 466759"/>
                  <a:gd name="connsiteX276" fmla="*/ 159296 w 285683"/>
                  <a:gd name="connsiteY276" fmla="*/ 201584 h 466759"/>
                  <a:gd name="connsiteX277" fmla="*/ 152460 w 285683"/>
                  <a:gd name="connsiteY277" fmla="*/ 201584 h 466759"/>
                  <a:gd name="connsiteX278" fmla="*/ 147373 w 285683"/>
                  <a:gd name="connsiteY278" fmla="*/ 204287 h 466759"/>
                  <a:gd name="connsiteX279" fmla="*/ 146419 w 285683"/>
                  <a:gd name="connsiteY279" fmla="*/ 204605 h 466759"/>
                  <a:gd name="connsiteX280" fmla="*/ 130362 w 285683"/>
                  <a:gd name="connsiteY280" fmla="*/ 202061 h 466759"/>
                  <a:gd name="connsiteX281" fmla="*/ 127659 w 285683"/>
                  <a:gd name="connsiteY281" fmla="*/ 200948 h 466759"/>
                  <a:gd name="connsiteX282" fmla="*/ 125275 w 285683"/>
                  <a:gd name="connsiteY282" fmla="*/ 198882 h 466759"/>
                  <a:gd name="connsiteX283" fmla="*/ 127977 w 285683"/>
                  <a:gd name="connsiteY283" fmla="*/ 200153 h 466759"/>
                  <a:gd name="connsiteX284" fmla="*/ 134177 w 285683"/>
                  <a:gd name="connsiteY284" fmla="*/ 201425 h 466759"/>
                  <a:gd name="connsiteX285" fmla="*/ 137516 w 285683"/>
                  <a:gd name="connsiteY285" fmla="*/ 201425 h 466759"/>
                  <a:gd name="connsiteX286" fmla="*/ 140219 w 285683"/>
                  <a:gd name="connsiteY286" fmla="*/ 200948 h 466759"/>
                  <a:gd name="connsiteX287" fmla="*/ 142762 w 285683"/>
                  <a:gd name="connsiteY287" fmla="*/ 199518 h 466759"/>
                  <a:gd name="connsiteX288" fmla="*/ 148486 w 285683"/>
                  <a:gd name="connsiteY288" fmla="*/ 194907 h 466759"/>
                  <a:gd name="connsiteX289" fmla="*/ 154527 w 285683"/>
                  <a:gd name="connsiteY289" fmla="*/ 194589 h 466759"/>
                  <a:gd name="connsiteX290" fmla="*/ 157229 w 285683"/>
                  <a:gd name="connsiteY290" fmla="*/ 192522 h 466759"/>
                  <a:gd name="connsiteX291" fmla="*/ 157865 w 285683"/>
                  <a:gd name="connsiteY291" fmla="*/ 189820 h 466759"/>
                  <a:gd name="connsiteX292" fmla="*/ 151188 w 285683"/>
                  <a:gd name="connsiteY292" fmla="*/ 186640 h 466759"/>
                  <a:gd name="connsiteX293" fmla="*/ 145465 w 285683"/>
                  <a:gd name="connsiteY293" fmla="*/ 186958 h 466759"/>
                  <a:gd name="connsiteX294" fmla="*/ 142285 w 285683"/>
                  <a:gd name="connsiteY294" fmla="*/ 187912 h 466759"/>
                  <a:gd name="connsiteX295" fmla="*/ 139106 w 285683"/>
                  <a:gd name="connsiteY295" fmla="*/ 187912 h 466759"/>
                  <a:gd name="connsiteX296" fmla="*/ 141808 w 285683"/>
                  <a:gd name="connsiteY296" fmla="*/ 187117 h 466759"/>
                  <a:gd name="connsiteX297" fmla="*/ 144352 w 285683"/>
                  <a:gd name="connsiteY297" fmla="*/ 185369 h 466759"/>
                  <a:gd name="connsiteX298" fmla="*/ 146578 w 285683"/>
                  <a:gd name="connsiteY298" fmla="*/ 184414 h 466759"/>
                  <a:gd name="connsiteX299" fmla="*/ 154368 w 285683"/>
                  <a:gd name="connsiteY299" fmla="*/ 182984 h 466759"/>
                  <a:gd name="connsiteX300" fmla="*/ 157070 w 285683"/>
                  <a:gd name="connsiteY300" fmla="*/ 181712 h 466759"/>
                  <a:gd name="connsiteX301" fmla="*/ 159614 w 285683"/>
                  <a:gd name="connsiteY301" fmla="*/ 179804 h 466759"/>
                  <a:gd name="connsiteX302" fmla="*/ 162317 w 285683"/>
                  <a:gd name="connsiteY302" fmla="*/ 176784 h 466759"/>
                  <a:gd name="connsiteX303" fmla="*/ 164383 w 285683"/>
                  <a:gd name="connsiteY303" fmla="*/ 172968 h 466759"/>
                  <a:gd name="connsiteX304" fmla="*/ 169153 w 285683"/>
                  <a:gd name="connsiteY304" fmla="*/ 167563 h 466759"/>
                  <a:gd name="connsiteX305" fmla="*/ 174081 w 285683"/>
                  <a:gd name="connsiteY305" fmla="*/ 157706 h 466759"/>
                  <a:gd name="connsiteX306" fmla="*/ 174876 w 285683"/>
                  <a:gd name="connsiteY306" fmla="*/ 155639 h 466759"/>
                  <a:gd name="connsiteX307" fmla="*/ 175353 w 285683"/>
                  <a:gd name="connsiteY307" fmla="*/ 153414 h 466759"/>
                  <a:gd name="connsiteX308" fmla="*/ 176148 w 285683"/>
                  <a:gd name="connsiteY308" fmla="*/ 151347 h 466759"/>
                  <a:gd name="connsiteX309" fmla="*/ 178691 w 285683"/>
                  <a:gd name="connsiteY309" fmla="*/ 147532 h 466759"/>
                  <a:gd name="connsiteX310" fmla="*/ 181553 w 285683"/>
                  <a:gd name="connsiteY310" fmla="*/ 144670 h 466759"/>
                  <a:gd name="connsiteX311" fmla="*/ 183143 w 285683"/>
                  <a:gd name="connsiteY311" fmla="*/ 142444 h 466759"/>
                  <a:gd name="connsiteX312" fmla="*/ 183143 w 285683"/>
                  <a:gd name="connsiteY312" fmla="*/ 141650 h 466759"/>
                  <a:gd name="connsiteX313" fmla="*/ 180599 w 285683"/>
                  <a:gd name="connsiteY313" fmla="*/ 136721 h 466759"/>
                  <a:gd name="connsiteX314" fmla="*/ 177896 w 285683"/>
                  <a:gd name="connsiteY314" fmla="*/ 134018 h 466759"/>
                  <a:gd name="connsiteX315" fmla="*/ 174717 w 285683"/>
                  <a:gd name="connsiteY315" fmla="*/ 132906 h 466759"/>
                  <a:gd name="connsiteX316" fmla="*/ 169789 w 285683"/>
                  <a:gd name="connsiteY316" fmla="*/ 133860 h 466759"/>
                  <a:gd name="connsiteX317" fmla="*/ 152142 w 285683"/>
                  <a:gd name="connsiteY317" fmla="*/ 133383 h 466759"/>
                  <a:gd name="connsiteX318" fmla="*/ 149598 w 285683"/>
                  <a:gd name="connsiteY318" fmla="*/ 133383 h 466759"/>
                  <a:gd name="connsiteX319" fmla="*/ 147055 w 285683"/>
                  <a:gd name="connsiteY319" fmla="*/ 134178 h 466759"/>
                  <a:gd name="connsiteX320" fmla="*/ 145624 w 285683"/>
                  <a:gd name="connsiteY320" fmla="*/ 134178 h 466759"/>
                  <a:gd name="connsiteX321" fmla="*/ 139583 w 285683"/>
                  <a:gd name="connsiteY321" fmla="*/ 132588 h 466759"/>
                  <a:gd name="connsiteX322" fmla="*/ 136403 w 285683"/>
                  <a:gd name="connsiteY322" fmla="*/ 132588 h 466759"/>
                  <a:gd name="connsiteX323" fmla="*/ 129885 w 285683"/>
                  <a:gd name="connsiteY323" fmla="*/ 134495 h 466759"/>
                  <a:gd name="connsiteX324" fmla="*/ 123049 w 285683"/>
                  <a:gd name="connsiteY324" fmla="*/ 137039 h 466759"/>
                  <a:gd name="connsiteX325" fmla="*/ 119552 w 285683"/>
                  <a:gd name="connsiteY325" fmla="*/ 137834 h 466759"/>
                  <a:gd name="connsiteX326" fmla="*/ 115418 w 285683"/>
                  <a:gd name="connsiteY326" fmla="*/ 137834 h 466759"/>
                  <a:gd name="connsiteX327" fmla="*/ 117008 w 285683"/>
                  <a:gd name="connsiteY327" fmla="*/ 133860 h 466759"/>
                  <a:gd name="connsiteX328" fmla="*/ 122413 w 285683"/>
                  <a:gd name="connsiteY328" fmla="*/ 129249 h 466759"/>
                  <a:gd name="connsiteX329" fmla="*/ 123367 w 285683"/>
                  <a:gd name="connsiteY329" fmla="*/ 127977 h 466759"/>
                  <a:gd name="connsiteX330" fmla="*/ 121936 w 285683"/>
                  <a:gd name="connsiteY330" fmla="*/ 127024 h 466759"/>
                  <a:gd name="connsiteX331" fmla="*/ 118280 w 285683"/>
                  <a:gd name="connsiteY331" fmla="*/ 126546 h 466759"/>
                  <a:gd name="connsiteX332" fmla="*/ 118757 w 285683"/>
                  <a:gd name="connsiteY332" fmla="*/ 124003 h 466759"/>
                  <a:gd name="connsiteX333" fmla="*/ 119552 w 285683"/>
                  <a:gd name="connsiteY333" fmla="*/ 122095 h 466759"/>
                  <a:gd name="connsiteX334" fmla="*/ 125752 w 285683"/>
                  <a:gd name="connsiteY334" fmla="*/ 118280 h 466759"/>
                  <a:gd name="connsiteX335" fmla="*/ 136244 w 285683"/>
                  <a:gd name="connsiteY335" fmla="*/ 110490 h 466759"/>
                  <a:gd name="connsiteX336" fmla="*/ 141967 w 285683"/>
                  <a:gd name="connsiteY336" fmla="*/ 107151 h 466759"/>
                  <a:gd name="connsiteX337" fmla="*/ 144193 w 285683"/>
                  <a:gd name="connsiteY337" fmla="*/ 104767 h 466759"/>
                  <a:gd name="connsiteX338" fmla="*/ 144829 w 285683"/>
                  <a:gd name="connsiteY338" fmla="*/ 103495 h 466759"/>
                  <a:gd name="connsiteX339" fmla="*/ 145147 w 285683"/>
                  <a:gd name="connsiteY339" fmla="*/ 102382 h 466759"/>
                  <a:gd name="connsiteX340" fmla="*/ 144829 w 285683"/>
                  <a:gd name="connsiteY340" fmla="*/ 98884 h 466759"/>
                  <a:gd name="connsiteX341" fmla="*/ 146419 w 285683"/>
                  <a:gd name="connsiteY341" fmla="*/ 95864 h 466759"/>
                  <a:gd name="connsiteX342" fmla="*/ 146737 w 285683"/>
                  <a:gd name="connsiteY342" fmla="*/ 94751 h 466759"/>
                  <a:gd name="connsiteX343" fmla="*/ 146737 w 285683"/>
                  <a:gd name="connsiteY343" fmla="*/ 93956 h 466759"/>
                  <a:gd name="connsiteX344" fmla="*/ 140696 w 285683"/>
                  <a:gd name="connsiteY344" fmla="*/ 93320 h 466759"/>
                  <a:gd name="connsiteX345" fmla="*/ 135131 w 285683"/>
                  <a:gd name="connsiteY345" fmla="*/ 94751 h 466759"/>
                  <a:gd name="connsiteX346" fmla="*/ 129090 w 285683"/>
                  <a:gd name="connsiteY346" fmla="*/ 95228 h 466759"/>
                  <a:gd name="connsiteX347" fmla="*/ 123367 w 285683"/>
                  <a:gd name="connsiteY347" fmla="*/ 96500 h 466759"/>
                  <a:gd name="connsiteX348" fmla="*/ 113987 w 285683"/>
                  <a:gd name="connsiteY348" fmla="*/ 97295 h 466759"/>
                  <a:gd name="connsiteX349" fmla="*/ 106992 w 285683"/>
                  <a:gd name="connsiteY349" fmla="*/ 99202 h 466759"/>
                  <a:gd name="connsiteX350" fmla="*/ 105243 w 285683"/>
                  <a:gd name="connsiteY350" fmla="*/ 96818 h 466759"/>
                  <a:gd name="connsiteX351" fmla="*/ 103972 w 285683"/>
                  <a:gd name="connsiteY351" fmla="*/ 97136 h 466759"/>
                  <a:gd name="connsiteX352" fmla="*/ 99838 w 285683"/>
                  <a:gd name="connsiteY352" fmla="*/ 99202 h 466759"/>
                  <a:gd name="connsiteX353" fmla="*/ 98725 w 285683"/>
                  <a:gd name="connsiteY353" fmla="*/ 99202 h 466759"/>
                  <a:gd name="connsiteX354" fmla="*/ 97295 w 285683"/>
                  <a:gd name="connsiteY354" fmla="*/ 97454 h 466759"/>
                  <a:gd name="connsiteX355" fmla="*/ 96023 w 285683"/>
                  <a:gd name="connsiteY355" fmla="*/ 96659 h 466759"/>
                  <a:gd name="connsiteX356" fmla="*/ 92684 w 285683"/>
                  <a:gd name="connsiteY356" fmla="*/ 96023 h 466759"/>
                  <a:gd name="connsiteX357" fmla="*/ 91253 w 285683"/>
                  <a:gd name="connsiteY357" fmla="*/ 96341 h 466759"/>
                  <a:gd name="connsiteX358" fmla="*/ 90141 w 285683"/>
                  <a:gd name="connsiteY358" fmla="*/ 96977 h 466759"/>
                  <a:gd name="connsiteX359" fmla="*/ 88710 w 285683"/>
                  <a:gd name="connsiteY359" fmla="*/ 98884 h 466759"/>
                  <a:gd name="connsiteX360" fmla="*/ 88392 w 285683"/>
                  <a:gd name="connsiteY360" fmla="*/ 100156 h 466759"/>
                  <a:gd name="connsiteX361" fmla="*/ 88392 w 285683"/>
                  <a:gd name="connsiteY361" fmla="*/ 103018 h 466759"/>
                  <a:gd name="connsiteX362" fmla="*/ 87915 w 285683"/>
                  <a:gd name="connsiteY362" fmla="*/ 104448 h 466759"/>
                  <a:gd name="connsiteX363" fmla="*/ 88233 w 285683"/>
                  <a:gd name="connsiteY363" fmla="*/ 106038 h 466759"/>
                  <a:gd name="connsiteX364" fmla="*/ 89664 w 285683"/>
                  <a:gd name="connsiteY364" fmla="*/ 107946 h 466759"/>
                  <a:gd name="connsiteX365" fmla="*/ 90300 w 285683"/>
                  <a:gd name="connsiteY365" fmla="*/ 109377 h 466759"/>
                  <a:gd name="connsiteX366" fmla="*/ 88869 w 285683"/>
                  <a:gd name="connsiteY366" fmla="*/ 109854 h 466759"/>
                  <a:gd name="connsiteX367" fmla="*/ 82828 w 285683"/>
                  <a:gd name="connsiteY367" fmla="*/ 109854 h 466759"/>
                  <a:gd name="connsiteX368" fmla="*/ 80920 w 285683"/>
                  <a:gd name="connsiteY368" fmla="*/ 110331 h 466759"/>
                  <a:gd name="connsiteX369" fmla="*/ 80443 w 285683"/>
                  <a:gd name="connsiteY369" fmla="*/ 111444 h 466759"/>
                  <a:gd name="connsiteX370" fmla="*/ 80761 w 285683"/>
                  <a:gd name="connsiteY370" fmla="*/ 112874 h 466759"/>
                  <a:gd name="connsiteX371" fmla="*/ 80761 w 285683"/>
                  <a:gd name="connsiteY371" fmla="*/ 114305 h 466759"/>
                  <a:gd name="connsiteX372" fmla="*/ 78853 w 285683"/>
                  <a:gd name="connsiteY372" fmla="*/ 117326 h 466759"/>
                  <a:gd name="connsiteX373" fmla="*/ 79489 w 285683"/>
                  <a:gd name="connsiteY373" fmla="*/ 118439 h 466759"/>
                  <a:gd name="connsiteX374" fmla="*/ 85689 w 285683"/>
                  <a:gd name="connsiteY374" fmla="*/ 124162 h 466759"/>
                  <a:gd name="connsiteX375" fmla="*/ 86325 w 285683"/>
                  <a:gd name="connsiteY375" fmla="*/ 125275 h 466759"/>
                  <a:gd name="connsiteX376" fmla="*/ 82510 w 285683"/>
                  <a:gd name="connsiteY376" fmla="*/ 124321 h 466759"/>
                  <a:gd name="connsiteX377" fmla="*/ 81715 w 285683"/>
                  <a:gd name="connsiteY377" fmla="*/ 124321 h 466759"/>
                  <a:gd name="connsiteX378" fmla="*/ 80920 w 285683"/>
                  <a:gd name="connsiteY378" fmla="*/ 125434 h 466759"/>
                  <a:gd name="connsiteX379" fmla="*/ 73448 w 285683"/>
                  <a:gd name="connsiteY379" fmla="*/ 125434 h 466759"/>
                  <a:gd name="connsiteX380" fmla="*/ 71858 w 285683"/>
                  <a:gd name="connsiteY380" fmla="*/ 127659 h 466759"/>
                  <a:gd name="connsiteX381" fmla="*/ 71063 w 285683"/>
                  <a:gd name="connsiteY381" fmla="*/ 129567 h 466759"/>
                  <a:gd name="connsiteX382" fmla="*/ 69632 w 285683"/>
                  <a:gd name="connsiteY382" fmla="*/ 134178 h 466759"/>
                  <a:gd name="connsiteX383" fmla="*/ 69632 w 285683"/>
                  <a:gd name="connsiteY383" fmla="*/ 135131 h 466759"/>
                  <a:gd name="connsiteX384" fmla="*/ 70427 w 285683"/>
                  <a:gd name="connsiteY384" fmla="*/ 136880 h 466759"/>
                  <a:gd name="connsiteX385" fmla="*/ 71540 w 285683"/>
                  <a:gd name="connsiteY385" fmla="*/ 138152 h 466759"/>
                  <a:gd name="connsiteX386" fmla="*/ 74402 w 285683"/>
                  <a:gd name="connsiteY386" fmla="*/ 139106 h 466759"/>
                  <a:gd name="connsiteX387" fmla="*/ 71381 w 285683"/>
                  <a:gd name="connsiteY387" fmla="*/ 140060 h 466759"/>
                  <a:gd name="connsiteX388" fmla="*/ 69473 w 285683"/>
                  <a:gd name="connsiteY388" fmla="*/ 141013 h 466759"/>
                  <a:gd name="connsiteX389" fmla="*/ 68202 w 285683"/>
                  <a:gd name="connsiteY389" fmla="*/ 142285 h 466759"/>
                  <a:gd name="connsiteX390" fmla="*/ 67725 w 285683"/>
                  <a:gd name="connsiteY390" fmla="*/ 143557 h 466759"/>
                  <a:gd name="connsiteX391" fmla="*/ 68361 w 285683"/>
                  <a:gd name="connsiteY391" fmla="*/ 145942 h 466759"/>
                  <a:gd name="connsiteX392" fmla="*/ 72335 w 285683"/>
                  <a:gd name="connsiteY392" fmla="*/ 147850 h 466759"/>
                  <a:gd name="connsiteX393" fmla="*/ 73130 w 285683"/>
                  <a:gd name="connsiteY393" fmla="*/ 149439 h 466759"/>
                  <a:gd name="connsiteX394" fmla="*/ 75197 w 285683"/>
                  <a:gd name="connsiteY394" fmla="*/ 151983 h 466759"/>
                  <a:gd name="connsiteX395" fmla="*/ 74402 w 285683"/>
                  <a:gd name="connsiteY395" fmla="*/ 157388 h 466759"/>
                  <a:gd name="connsiteX396" fmla="*/ 70268 w 285683"/>
                  <a:gd name="connsiteY396" fmla="*/ 163271 h 466759"/>
                  <a:gd name="connsiteX397" fmla="*/ 66930 w 285683"/>
                  <a:gd name="connsiteY397" fmla="*/ 165019 h 466759"/>
                  <a:gd name="connsiteX398" fmla="*/ 66612 w 285683"/>
                  <a:gd name="connsiteY398" fmla="*/ 165655 h 466759"/>
                  <a:gd name="connsiteX399" fmla="*/ 70427 w 285683"/>
                  <a:gd name="connsiteY399" fmla="*/ 167722 h 466759"/>
                  <a:gd name="connsiteX400" fmla="*/ 66135 w 285683"/>
                  <a:gd name="connsiteY400" fmla="*/ 170743 h 466759"/>
                  <a:gd name="connsiteX401" fmla="*/ 61684 w 285683"/>
                  <a:gd name="connsiteY401" fmla="*/ 171378 h 466759"/>
                  <a:gd name="connsiteX402" fmla="*/ 58822 w 285683"/>
                  <a:gd name="connsiteY402" fmla="*/ 173286 h 466759"/>
                  <a:gd name="connsiteX403" fmla="*/ 58822 w 285683"/>
                  <a:gd name="connsiteY403" fmla="*/ 173763 h 466759"/>
                  <a:gd name="connsiteX404" fmla="*/ 61048 w 285683"/>
                  <a:gd name="connsiteY404" fmla="*/ 174399 h 466759"/>
                  <a:gd name="connsiteX405" fmla="*/ 63591 w 285683"/>
                  <a:gd name="connsiteY405" fmla="*/ 174399 h 466759"/>
                  <a:gd name="connsiteX406" fmla="*/ 64545 w 285683"/>
                  <a:gd name="connsiteY406" fmla="*/ 177897 h 466759"/>
                  <a:gd name="connsiteX407" fmla="*/ 66612 w 285683"/>
                  <a:gd name="connsiteY407" fmla="*/ 179645 h 466759"/>
                  <a:gd name="connsiteX408" fmla="*/ 69314 w 285683"/>
                  <a:gd name="connsiteY408" fmla="*/ 180440 h 466759"/>
                  <a:gd name="connsiteX409" fmla="*/ 72812 w 285683"/>
                  <a:gd name="connsiteY409" fmla="*/ 180758 h 466759"/>
                  <a:gd name="connsiteX410" fmla="*/ 75356 w 285683"/>
                  <a:gd name="connsiteY410" fmla="*/ 179327 h 466759"/>
                  <a:gd name="connsiteX411" fmla="*/ 85371 w 285683"/>
                  <a:gd name="connsiteY411" fmla="*/ 171696 h 466759"/>
                  <a:gd name="connsiteX412" fmla="*/ 86166 w 285683"/>
                  <a:gd name="connsiteY412" fmla="*/ 171378 h 466759"/>
                  <a:gd name="connsiteX413" fmla="*/ 84576 w 285683"/>
                  <a:gd name="connsiteY413" fmla="*/ 174240 h 466759"/>
                  <a:gd name="connsiteX414" fmla="*/ 82510 w 285683"/>
                  <a:gd name="connsiteY414" fmla="*/ 176943 h 466759"/>
                  <a:gd name="connsiteX415" fmla="*/ 82033 w 285683"/>
                  <a:gd name="connsiteY415" fmla="*/ 179486 h 466759"/>
                  <a:gd name="connsiteX416" fmla="*/ 80284 w 285683"/>
                  <a:gd name="connsiteY416" fmla="*/ 181235 h 466759"/>
                  <a:gd name="connsiteX417" fmla="*/ 79171 w 285683"/>
                  <a:gd name="connsiteY417" fmla="*/ 185050 h 466759"/>
                  <a:gd name="connsiteX418" fmla="*/ 77581 w 285683"/>
                  <a:gd name="connsiteY418" fmla="*/ 187912 h 466759"/>
                  <a:gd name="connsiteX419" fmla="*/ 76151 w 285683"/>
                  <a:gd name="connsiteY419" fmla="*/ 191886 h 466759"/>
                  <a:gd name="connsiteX420" fmla="*/ 75515 w 285683"/>
                  <a:gd name="connsiteY420" fmla="*/ 196656 h 466759"/>
                  <a:gd name="connsiteX421" fmla="*/ 73925 w 285683"/>
                  <a:gd name="connsiteY421" fmla="*/ 199835 h 466759"/>
                  <a:gd name="connsiteX422" fmla="*/ 73607 w 285683"/>
                  <a:gd name="connsiteY422" fmla="*/ 209692 h 466759"/>
                  <a:gd name="connsiteX423" fmla="*/ 74243 w 285683"/>
                  <a:gd name="connsiteY423" fmla="*/ 210328 h 466759"/>
                  <a:gd name="connsiteX424" fmla="*/ 75038 w 285683"/>
                  <a:gd name="connsiteY424" fmla="*/ 210328 h 466759"/>
                  <a:gd name="connsiteX425" fmla="*/ 76945 w 285683"/>
                  <a:gd name="connsiteY425" fmla="*/ 209851 h 466759"/>
                  <a:gd name="connsiteX426" fmla="*/ 76945 w 285683"/>
                  <a:gd name="connsiteY426" fmla="*/ 209851 h 466759"/>
                  <a:gd name="connsiteX427" fmla="*/ 74084 w 285683"/>
                  <a:gd name="connsiteY427" fmla="*/ 213349 h 466759"/>
                  <a:gd name="connsiteX428" fmla="*/ 72812 w 285683"/>
                  <a:gd name="connsiteY428" fmla="*/ 215256 h 466759"/>
                  <a:gd name="connsiteX429" fmla="*/ 71858 w 285683"/>
                  <a:gd name="connsiteY429" fmla="*/ 217323 h 466759"/>
                  <a:gd name="connsiteX430" fmla="*/ 69791 w 285683"/>
                  <a:gd name="connsiteY430" fmla="*/ 224636 h 466759"/>
                  <a:gd name="connsiteX431" fmla="*/ 69314 w 285683"/>
                  <a:gd name="connsiteY431" fmla="*/ 226544 h 466759"/>
                  <a:gd name="connsiteX432" fmla="*/ 69314 w 285683"/>
                  <a:gd name="connsiteY432" fmla="*/ 227816 h 466759"/>
                  <a:gd name="connsiteX433" fmla="*/ 70427 w 285683"/>
                  <a:gd name="connsiteY433" fmla="*/ 228928 h 466759"/>
                  <a:gd name="connsiteX434" fmla="*/ 72812 w 285683"/>
                  <a:gd name="connsiteY434" fmla="*/ 229246 h 466759"/>
                  <a:gd name="connsiteX435" fmla="*/ 73607 w 285683"/>
                  <a:gd name="connsiteY435" fmla="*/ 229246 h 466759"/>
                  <a:gd name="connsiteX436" fmla="*/ 74402 w 285683"/>
                  <a:gd name="connsiteY436" fmla="*/ 228293 h 466759"/>
                  <a:gd name="connsiteX437" fmla="*/ 75356 w 285683"/>
                  <a:gd name="connsiteY437" fmla="*/ 226703 h 466759"/>
                  <a:gd name="connsiteX438" fmla="*/ 80284 w 285683"/>
                  <a:gd name="connsiteY438" fmla="*/ 211441 h 466759"/>
                  <a:gd name="connsiteX439" fmla="*/ 80602 w 285683"/>
                  <a:gd name="connsiteY439" fmla="*/ 209056 h 466759"/>
                  <a:gd name="connsiteX440" fmla="*/ 79330 w 285683"/>
                  <a:gd name="connsiteY440" fmla="*/ 203969 h 466759"/>
                  <a:gd name="connsiteX441" fmla="*/ 79330 w 285683"/>
                  <a:gd name="connsiteY441" fmla="*/ 203015 h 466759"/>
                  <a:gd name="connsiteX442" fmla="*/ 79489 w 285683"/>
                  <a:gd name="connsiteY442" fmla="*/ 202220 h 466759"/>
                  <a:gd name="connsiteX443" fmla="*/ 80284 w 285683"/>
                  <a:gd name="connsiteY443" fmla="*/ 201266 h 466759"/>
                  <a:gd name="connsiteX444" fmla="*/ 83146 w 285683"/>
                  <a:gd name="connsiteY444" fmla="*/ 198405 h 466759"/>
                  <a:gd name="connsiteX445" fmla="*/ 88869 w 285683"/>
                  <a:gd name="connsiteY445" fmla="*/ 194112 h 466759"/>
                  <a:gd name="connsiteX446" fmla="*/ 91412 w 285683"/>
                  <a:gd name="connsiteY446" fmla="*/ 192681 h 466759"/>
                  <a:gd name="connsiteX447" fmla="*/ 86325 w 285683"/>
                  <a:gd name="connsiteY447" fmla="*/ 197451 h 466759"/>
                  <a:gd name="connsiteX448" fmla="*/ 85053 w 285683"/>
                  <a:gd name="connsiteY448" fmla="*/ 199518 h 466759"/>
                  <a:gd name="connsiteX449" fmla="*/ 84417 w 285683"/>
                  <a:gd name="connsiteY449" fmla="*/ 202220 h 466759"/>
                  <a:gd name="connsiteX450" fmla="*/ 84417 w 285683"/>
                  <a:gd name="connsiteY450" fmla="*/ 205082 h 466759"/>
                  <a:gd name="connsiteX451" fmla="*/ 84894 w 285683"/>
                  <a:gd name="connsiteY451" fmla="*/ 206830 h 466759"/>
                  <a:gd name="connsiteX452" fmla="*/ 85212 w 285683"/>
                  <a:gd name="connsiteY452" fmla="*/ 206830 h 466759"/>
                  <a:gd name="connsiteX453" fmla="*/ 85689 w 285683"/>
                  <a:gd name="connsiteY453" fmla="*/ 205082 h 466759"/>
                  <a:gd name="connsiteX454" fmla="*/ 87438 w 285683"/>
                  <a:gd name="connsiteY454" fmla="*/ 205082 h 466759"/>
                  <a:gd name="connsiteX455" fmla="*/ 88074 w 285683"/>
                  <a:gd name="connsiteY455" fmla="*/ 204446 h 466759"/>
                  <a:gd name="connsiteX456" fmla="*/ 88710 w 285683"/>
                  <a:gd name="connsiteY456" fmla="*/ 202697 h 466759"/>
                  <a:gd name="connsiteX457" fmla="*/ 92207 w 285683"/>
                  <a:gd name="connsiteY457" fmla="*/ 201902 h 466759"/>
                  <a:gd name="connsiteX458" fmla="*/ 93479 w 285683"/>
                  <a:gd name="connsiteY458" fmla="*/ 201107 h 466759"/>
                  <a:gd name="connsiteX459" fmla="*/ 95546 w 285683"/>
                  <a:gd name="connsiteY459" fmla="*/ 197610 h 466759"/>
                  <a:gd name="connsiteX460" fmla="*/ 96659 w 285683"/>
                  <a:gd name="connsiteY460" fmla="*/ 196179 h 466759"/>
                  <a:gd name="connsiteX461" fmla="*/ 97136 w 285683"/>
                  <a:gd name="connsiteY461" fmla="*/ 195861 h 466759"/>
                  <a:gd name="connsiteX462" fmla="*/ 96023 w 285683"/>
                  <a:gd name="connsiteY462" fmla="*/ 199041 h 466759"/>
                  <a:gd name="connsiteX463" fmla="*/ 96023 w 285683"/>
                  <a:gd name="connsiteY463" fmla="*/ 200312 h 466759"/>
                  <a:gd name="connsiteX464" fmla="*/ 100951 w 285683"/>
                  <a:gd name="connsiteY464" fmla="*/ 203651 h 466759"/>
                  <a:gd name="connsiteX465" fmla="*/ 103495 w 285683"/>
                  <a:gd name="connsiteY465" fmla="*/ 204764 h 466759"/>
                  <a:gd name="connsiteX466" fmla="*/ 97136 w 285683"/>
                  <a:gd name="connsiteY466" fmla="*/ 204764 h 466759"/>
                  <a:gd name="connsiteX467" fmla="*/ 96659 w 285683"/>
                  <a:gd name="connsiteY467" fmla="*/ 205082 h 466759"/>
                  <a:gd name="connsiteX468" fmla="*/ 95387 w 285683"/>
                  <a:gd name="connsiteY468" fmla="*/ 207307 h 466759"/>
                  <a:gd name="connsiteX469" fmla="*/ 94910 w 285683"/>
                  <a:gd name="connsiteY469" fmla="*/ 211123 h 466759"/>
                  <a:gd name="connsiteX470" fmla="*/ 94910 w 285683"/>
                  <a:gd name="connsiteY470" fmla="*/ 214462 h 466759"/>
                  <a:gd name="connsiteX471" fmla="*/ 99679 w 285683"/>
                  <a:gd name="connsiteY471" fmla="*/ 218595 h 466759"/>
                  <a:gd name="connsiteX472" fmla="*/ 100792 w 285683"/>
                  <a:gd name="connsiteY472" fmla="*/ 220344 h 466759"/>
                  <a:gd name="connsiteX473" fmla="*/ 100792 w 285683"/>
                  <a:gd name="connsiteY473" fmla="*/ 222410 h 466759"/>
                  <a:gd name="connsiteX474" fmla="*/ 99679 w 285683"/>
                  <a:gd name="connsiteY474" fmla="*/ 225590 h 466759"/>
                  <a:gd name="connsiteX475" fmla="*/ 97931 w 285683"/>
                  <a:gd name="connsiteY475" fmla="*/ 228133 h 466759"/>
                  <a:gd name="connsiteX476" fmla="*/ 92684 w 285683"/>
                  <a:gd name="connsiteY476" fmla="*/ 236559 h 466759"/>
                  <a:gd name="connsiteX477" fmla="*/ 90141 w 285683"/>
                  <a:gd name="connsiteY477" fmla="*/ 243077 h 466759"/>
                  <a:gd name="connsiteX478" fmla="*/ 88392 w 285683"/>
                  <a:gd name="connsiteY478" fmla="*/ 242124 h 466759"/>
                  <a:gd name="connsiteX479" fmla="*/ 86802 w 285683"/>
                  <a:gd name="connsiteY479" fmla="*/ 243237 h 466759"/>
                  <a:gd name="connsiteX480" fmla="*/ 86802 w 285683"/>
                  <a:gd name="connsiteY480" fmla="*/ 245939 h 466759"/>
                  <a:gd name="connsiteX481" fmla="*/ 87915 w 285683"/>
                  <a:gd name="connsiteY481" fmla="*/ 248324 h 466759"/>
                  <a:gd name="connsiteX482" fmla="*/ 90935 w 285683"/>
                  <a:gd name="connsiteY482" fmla="*/ 252139 h 466759"/>
                  <a:gd name="connsiteX483" fmla="*/ 94433 w 285683"/>
                  <a:gd name="connsiteY483" fmla="*/ 255001 h 466759"/>
                  <a:gd name="connsiteX484" fmla="*/ 95069 w 285683"/>
                  <a:gd name="connsiteY484" fmla="*/ 251662 h 466759"/>
                  <a:gd name="connsiteX485" fmla="*/ 96182 w 285683"/>
                  <a:gd name="connsiteY485" fmla="*/ 249596 h 466759"/>
                  <a:gd name="connsiteX486" fmla="*/ 97136 w 285683"/>
                  <a:gd name="connsiteY486" fmla="*/ 248801 h 466759"/>
                  <a:gd name="connsiteX487" fmla="*/ 102064 w 285683"/>
                  <a:gd name="connsiteY487" fmla="*/ 251026 h 466759"/>
                  <a:gd name="connsiteX488" fmla="*/ 105720 w 285683"/>
                  <a:gd name="connsiteY488" fmla="*/ 252298 h 466759"/>
                  <a:gd name="connsiteX489" fmla="*/ 108741 w 285683"/>
                  <a:gd name="connsiteY489" fmla="*/ 251185 h 466759"/>
                  <a:gd name="connsiteX490" fmla="*/ 111762 w 285683"/>
                  <a:gd name="connsiteY490" fmla="*/ 249278 h 466759"/>
                  <a:gd name="connsiteX491" fmla="*/ 113192 w 285683"/>
                  <a:gd name="connsiteY491" fmla="*/ 248801 h 466759"/>
                  <a:gd name="connsiteX492" fmla="*/ 114464 w 285683"/>
                  <a:gd name="connsiteY492" fmla="*/ 249119 h 466759"/>
                  <a:gd name="connsiteX493" fmla="*/ 115418 w 285683"/>
                  <a:gd name="connsiteY493" fmla="*/ 250549 h 466759"/>
                  <a:gd name="connsiteX494" fmla="*/ 116531 w 285683"/>
                  <a:gd name="connsiteY494" fmla="*/ 251344 h 466759"/>
                  <a:gd name="connsiteX495" fmla="*/ 118121 w 285683"/>
                  <a:gd name="connsiteY495" fmla="*/ 251026 h 466759"/>
                  <a:gd name="connsiteX496" fmla="*/ 121459 w 285683"/>
                  <a:gd name="connsiteY496" fmla="*/ 251344 h 466759"/>
                  <a:gd name="connsiteX497" fmla="*/ 123208 w 285683"/>
                  <a:gd name="connsiteY497" fmla="*/ 250391 h 466759"/>
                  <a:gd name="connsiteX498" fmla="*/ 124798 w 285683"/>
                  <a:gd name="connsiteY498" fmla="*/ 248960 h 466759"/>
                  <a:gd name="connsiteX499" fmla="*/ 126547 w 285683"/>
                  <a:gd name="connsiteY499" fmla="*/ 247847 h 466759"/>
                  <a:gd name="connsiteX500" fmla="*/ 128454 w 285683"/>
                  <a:gd name="connsiteY500" fmla="*/ 247529 h 466759"/>
                  <a:gd name="connsiteX501" fmla="*/ 130203 w 285683"/>
                  <a:gd name="connsiteY501" fmla="*/ 246893 h 466759"/>
                  <a:gd name="connsiteX502" fmla="*/ 133224 w 285683"/>
                  <a:gd name="connsiteY502" fmla="*/ 244667 h 466759"/>
                  <a:gd name="connsiteX503" fmla="*/ 136562 w 285683"/>
                  <a:gd name="connsiteY503" fmla="*/ 244031 h 466759"/>
                  <a:gd name="connsiteX504" fmla="*/ 146737 w 285683"/>
                  <a:gd name="connsiteY504" fmla="*/ 244031 h 466759"/>
                  <a:gd name="connsiteX505" fmla="*/ 148009 w 285683"/>
                  <a:gd name="connsiteY505" fmla="*/ 244508 h 466759"/>
                  <a:gd name="connsiteX506" fmla="*/ 141332 w 285683"/>
                  <a:gd name="connsiteY506" fmla="*/ 246416 h 466759"/>
                  <a:gd name="connsiteX507" fmla="*/ 135608 w 285683"/>
                  <a:gd name="connsiteY507" fmla="*/ 251662 h 466759"/>
                  <a:gd name="connsiteX508" fmla="*/ 131952 w 285683"/>
                  <a:gd name="connsiteY508" fmla="*/ 259929 h 466759"/>
                  <a:gd name="connsiteX509" fmla="*/ 132588 w 285683"/>
                  <a:gd name="connsiteY509" fmla="*/ 263745 h 466759"/>
                  <a:gd name="connsiteX510" fmla="*/ 137198 w 285683"/>
                  <a:gd name="connsiteY510" fmla="*/ 270104 h 466759"/>
                  <a:gd name="connsiteX511" fmla="*/ 139742 w 285683"/>
                  <a:gd name="connsiteY511" fmla="*/ 273124 h 466759"/>
                  <a:gd name="connsiteX512" fmla="*/ 144193 w 285683"/>
                  <a:gd name="connsiteY512" fmla="*/ 277099 h 466759"/>
                  <a:gd name="connsiteX513" fmla="*/ 145783 w 285683"/>
                  <a:gd name="connsiteY513" fmla="*/ 277099 h 466759"/>
                  <a:gd name="connsiteX514" fmla="*/ 147373 w 285683"/>
                  <a:gd name="connsiteY514" fmla="*/ 276145 h 466759"/>
                  <a:gd name="connsiteX515" fmla="*/ 149121 w 285683"/>
                  <a:gd name="connsiteY515" fmla="*/ 275509 h 466759"/>
                  <a:gd name="connsiteX516" fmla="*/ 152778 w 285683"/>
                  <a:gd name="connsiteY516" fmla="*/ 275191 h 466759"/>
                  <a:gd name="connsiteX517" fmla="*/ 153414 w 285683"/>
                  <a:gd name="connsiteY517" fmla="*/ 276781 h 466759"/>
                  <a:gd name="connsiteX518" fmla="*/ 152937 w 285683"/>
                  <a:gd name="connsiteY518" fmla="*/ 280437 h 466759"/>
                  <a:gd name="connsiteX519" fmla="*/ 151824 w 285683"/>
                  <a:gd name="connsiteY519" fmla="*/ 283776 h 466759"/>
                  <a:gd name="connsiteX520" fmla="*/ 148168 w 285683"/>
                  <a:gd name="connsiteY520" fmla="*/ 286002 h 466759"/>
                  <a:gd name="connsiteX521" fmla="*/ 147691 w 285683"/>
                  <a:gd name="connsiteY521" fmla="*/ 288386 h 466759"/>
                  <a:gd name="connsiteX522" fmla="*/ 148009 w 285683"/>
                  <a:gd name="connsiteY522" fmla="*/ 291089 h 466759"/>
                  <a:gd name="connsiteX523" fmla="*/ 149439 w 285683"/>
                  <a:gd name="connsiteY523" fmla="*/ 292202 h 466759"/>
                  <a:gd name="connsiteX524" fmla="*/ 151188 w 285683"/>
                  <a:gd name="connsiteY524" fmla="*/ 292679 h 466759"/>
                  <a:gd name="connsiteX525" fmla="*/ 149121 w 285683"/>
                  <a:gd name="connsiteY525" fmla="*/ 295381 h 466759"/>
                  <a:gd name="connsiteX526" fmla="*/ 147214 w 285683"/>
                  <a:gd name="connsiteY526" fmla="*/ 298402 h 466759"/>
                  <a:gd name="connsiteX527" fmla="*/ 147214 w 285683"/>
                  <a:gd name="connsiteY527" fmla="*/ 301263 h 466759"/>
                  <a:gd name="connsiteX528" fmla="*/ 149757 w 285683"/>
                  <a:gd name="connsiteY528" fmla="*/ 306033 h 466759"/>
                  <a:gd name="connsiteX529" fmla="*/ 151347 w 285683"/>
                  <a:gd name="connsiteY529" fmla="*/ 307622 h 466759"/>
                  <a:gd name="connsiteX530" fmla="*/ 153255 w 285683"/>
                  <a:gd name="connsiteY530" fmla="*/ 308259 h 466759"/>
                  <a:gd name="connsiteX531" fmla="*/ 154686 w 285683"/>
                  <a:gd name="connsiteY531" fmla="*/ 308259 h 466759"/>
                  <a:gd name="connsiteX532" fmla="*/ 155958 w 285683"/>
                  <a:gd name="connsiteY532" fmla="*/ 309053 h 466759"/>
                  <a:gd name="connsiteX533" fmla="*/ 152619 w 285683"/>
                  <a:gd name="connsiteY533" fmla="*/ 309689 h 466759"/>
                  <a:gd name="connsiteX534" fmla="*/ 151029 w 285683"/>
                  <a:gd name="connsiteY534" fmla="*/ 309212 h 466759"/>
                  <a:gd name="connsiteX535" fmla="*/ 146896 w 285683"/>
                  <a:gd name="connsiteY535" fmla="*/ 304443 h 466759"/>
                  <a:gd name="connsiteX536" fmla="*/ 144034 w 285683"/>
                  <a:gd name="connsiteY536" fmla="*/ 305715 h 466759"/>
                  <a:gd name="connsiteX537" fmla="*/ 145942 w 285683"/>
                  <a:gd name="connsiteY537" fmla="*/ 310961 h 466759"/>
                  <a:gd name="connsiteX538" fmla="*/ 139424 w 285683"/>
                  <a:gd name="connsiteY538" fmla="*/ 307622 h 466759"/>
                  <a:gd name="connsiteX539" fmla="*/ 136562 w 285683"/>
                  <a:gd name="connsiteY539" fmla="*/ 307941 h 466759"/>
                  <a:gd name="connsiteX540" fmla="*/ 133701 w 285683"/>
                  <a:gd name="connsiteY540" fmla="*/ 309053 h 466759"/>
                  <a:gd name="connsiteX541" fmla="*/ 130362 w 285683"/>
                  <a:gd name="connsiteY541" fmla="*/ 309530 h 466759"/>
                  <a:gd name="connsiteX542" fmla="*/ 127024 w 285683"/>
                  <a:gd name="connsiteY542" fmla="*/ 309212 h 466759"/>
                  <a:gd name="connsiteX543" fmla="*/ 125752 w 285683"/>
                  <a:gd name="connsiteY543" fmla="*/ 309212 h 466759"/>
                  <a:gd name="connsiteX544" fmla="*/ 117167 w 285683"/>
                  <a:gd name="connsiteY544" fmla="*/ 312710 h 466759"/>
                  <a:gd name="connsiteX545" fmla="*/ 112715 w 285683"/>
                  <a:gd name="connsiteY545" fmla="*/ 315571 h 466759"/>
                  <a:gd name="connsiteX546" fmla="*/ 110967 w 285683"/>
                  <a:gd name="connsiteY546" fmla="*/ 317161 h 466759"/>
                  <a:gd name="connsiteX547" fmla="*/ 110013 w 285683"/>
                  <a:gd name="connsiteY547" fmla="*/ 319069 h 466759"/>
                  <a:gd name="connsiteX548" fmla="*/ 108741 w 285683"/>
                  <a:gd name="connsiteY548" fmla="*/ 320659 h 466759"/>
                  <a:gd name="connsiteX549" fmla="*/ 105243 w 285683"/>
                  <a:gd name="connsiteY549" fmla="*/ 322884 h 466759"/>
                  <a:gd name="connsiteX550" fmla="*/ 102064 w 285683"/>
                  <a:gd name="connsiteY550" fmla="*/ 325428 h 466759"/>
                  <a:gd name="connsiteX551" fmla="*/ 100792 w 285683"/>
                  <a:gd name="connsiteY551" fmla="*/ 327177 h 466759"/>
                  <a:gd name="connsiteX552" fmla="*/ 100792 w 285683"/>
                  <a:gd name="connsiteY552" fmla="*/ 328608 h 466759"/>
                  <a:gd name="connsiteX553" fmla="*/ 103654 w 285683"/>
                  <a:gd name="connsiteY553" fmla="*/ 328290 h 466759"/>
                  <a:gd name="connsiteX554" fmla="*/ 106833 w 285683"/>
                  <a:gd name="connsiteY554" fmla="*/ 326382 h 466759"/>
                  <a:gd name="connsiteX555" fmla="*/ 110172 w 285683"/>
                  <a:gd name="connsiteY555" fmla="*/ 324951 h 466759"/>
                  <a:gd name="connsiteX556" fmla="*/ 113828 w 285683"/>
                  <a:gd name="connsiteY556" fmla="*/ 324315 h 466759"/>
                  <a:gd name="connsiteX557" fmla="*/ 117485 w 285683"/>
                  <a:gd name="connsiteY557" fmla="*/ 324315 h 466759"/>
                  <a:gd name="connsiteX558" fmla="*/ 117167 w 285683"/>
                  <a:gd name="connsiteY558" fmla="*/ 326064 h 466759"/>
                  <a:gd name="connsiteX559" fmla="*/ 117167 w 285683"/>
                  <a:gd name="connsiteY559" fmla="*/ 327813 h 466759"/>
                  <a:gd name="connsiteX560" fmla="*/ 118598 w 285683"/>
                  <a:gd name="connsiteY560" fmla="*/ 330038 h 466759"/>
                  <a:gd name="connsiteX561" fmla="*/ 119393 w 285683"/>
                  <a:gd name="connsiteY561" fmla="*/ 332264 h 466759"/>
                  <a:gd name="connsiteX562" fmla="*/ 118439 w 285683"/>
                  <a:gd name="connsiteY562" fmla="*/ 334013 h 466759"/>
                  <a:gd name="connsiteX563" fmla="*/ 118439 w 285683"/>
                  <a:gd name="connsiteY563" fmla="*/ 335921 h 466759"/>
                  <a:gd name="connsiteX564" fmla="*/ 119075 w 285683"/>
                  <a:gd name="connsiteY564" fmla="*/ 337828 h 466759"/>
                  <a:gd name="connsiteX565" fmla="*/ 120982 w 285683"/>
                  <a:gd name="connsiteY565" fmla="*/ 338464 h 466759"/>
                  <a:gd name="connsiteX566" fmla="*/ 118916 w 285683"/>
                  <a:gd name="connsiteY566" fmla="*/ 341008 h 466759"/>
                  <a:gd name="connsiteX567" fmla="*/ 117485 w 285683"/>
                  <a:gd name="connsiteY567" fmla="*/ 344187 h 466759"/>
                  <a:gd name="connsiteX568" fmla="*/ 116054 w 285683"/>
                  <a:gd name="connsiteY568" fmla="*/ 346731 h 466759"/>
                  <a:gd name="connsiteX569" fmla="*/ 114146 w 285683"/>
                  <a:gd name="connsiteY569" fmla="*/ 348639 h 466759"/>
                  <a:gd name="connsiteX570" fmla="*/ 109377 w 285683"/>
                  <a:gd name="connsiteY570" fmla="*/ 351659 h 466759"/>
                  <a:gd name="connsiteX571" fmla="*/ 104290 w 285683"/>
                  <a:gd name="connsiteY571" fmla="*/ 353408 h 466759"/>
                  <a:gd name="connsiteX572" fmla="*/ 95228 w 285683"/>
                  <a:gd name="connsiteY572" fmla="*/ 357542 h 466759"/>
                  <a:gd name="connsiteX573" fmla="*/ 89187 w 285683"/>
                  <a:gd name="connsiteY573" fmla="*/ 359290 h 466759"/>
                  <a:gd name="connsiteX574" fmla="*/ 86484 w 285683"/>
                  <a:gd name="connsiteY574" fmla="*/ 361039 h 466759"/>
                  <a:gd name="connsiteX575" fmla="*/ 84258 w 285683"/>
                  <a:gd name="connsiteY575" fmla="*/ 363742 h 466759"/>
                  <a:gd name="connsiteX576" fmla="*/ 86007 w 285683"/>
                  <a:gd name="connsiteY576" fmla="*/ 364537 h 466759"/>
                  <a:gd name="connsiteX577" fmla="*/ 86961 w 285683"/>
                  <a:gd name="connsiteY577" fmla="*/ 366603 h 466759"/>
                  <a:gd name="connsiteX578" fmla="*/ 86961 w 285683"/>
                  <a:gd name="connsiteY578" fmla="*/ 369147 h 466759"/>
                  <a:gd name="connsiteX579" fmla="*/ 88233 w 285683"/>
                  <a:gd name="connsiteY579" fmla="*/ 370419 h 466759"/>
                  <a:gd name="connsiteX580" fmla="*/ 94592 w 285683"/>
                  <a:gd name="connsiteY580" fmla="*/ 373440 h 466759"/>
                  <a:gd name="connsiteX581" fmla="*/ 99838 w 285683"/>
                  <a:gd name="connsiteY581" fmla="*/ 371214 h 466759"/>
                  <a:gd name="connsiteX582" fmla="*/ 103177 w 285683"/>
                  <a:gd name="connsiteY582" fmla="*/ 369147 h 466759"/>
                  <a:gd name="connsiteX583" fmla="*/ 105243 w 285683"/>
                  <a:gd name="connsiteY583" fmla="*/ 368670 h 466759"/>
                  <a:gd name="connsiteX584" fmla="*/ 109377 w 285683"/>
                  <a:gd name="connsiteY584" fmla="*/ 368988 h 466759"/>
                  <a:gd name="connsiteX585" fmla="*/ 111126 w 285683"/>
                  <a:gd name="connsiteY585" fmla="*/ 370578 h 466759"/>
                  <a:gd name="connsiteX586" fmla="*/ 112557 w 285683"/>
                  <a:gd name="connsiteY586" fmla="*/ 371214 h 466759"/>
                  <a:gd name="connsiteX587" fmla="*/ 117803 w 285683"/>
                  <a:gd name="connsiteY587" fmla="*/ 372009 h 466759"/>
                  <a:gd name="connsiteX588" fmla="*/ 115418 w 285683"/>
                  <a:gd name="connsiteY588" fmla="*/ 373281 h 466759"/>
                  <a:gd name="connsiteX589" fmla="*/ 113669 w 285683"/>
                  <a:gd name="connsiteY589" fmla="*/ 375506 h 466759"/>
                  <a:gd name="connsiteX590" fmla="*/ 117167 w 285683"/>
                  <a:gd name="connsiteY590" fmla="*/ 375506 h 466759"/>
                  <a:gd name="connsiteX591" fmla="*/ 120505 w 285683"/>
                  <a:gd name="connsiteY591" fmla="*/ 375029 h 466759"/>
                  <a:gd name="connsiteX592" fmla="*/ 122095 w 285683"/>
                  <a:gd name="connsiteY592" fmla="*/ 374393 h 466759"/>
                  <a:gd name="connsiteX593" fmla="*/ 123685 w 285683"/>
                  <a:gd name="connsiteY593" fmla="*/ 374393 h 466759"/>
                  <a:gd name="connsiteX594" fmla="*/ 127341 w 285683"/>
                  <a:gd name="connsiteY594" fmla="*/ 376619 h 466759"/>
                  <a:gd name="connsiteX595" fmla="*/ 133065 w 285683"/>
                  <a:gd name="connsiteY595" fmla="*/ 381389 h 466759"/>
                  <a:gd name="connsiteX596" fmla="*/ 140855 w 285683"/>
                  <a:gd name="connsiteY596" fmla="*/ 382342 h 466759"/>
                  <a:gd name="connsiteX597" fmla="*/ 141808 w 285683"/>
                  <a:gd name="connsiteY597" fmla="*/ 382024 h 466759"/>
                  <a:gd name="connsiteX598" fmla="*/ 146896 w 285683"/>
                  <a:gd name="connsiteY598" fmla="*/ 378368 h 466759"/>
                  <a:gd name="connsiteX599" fmla="*/ 149757 w 285683"/>
                  <a:gd name="connsiteY599" fmla="*/ 376778 h 466759"/>
                  <a:gd name="connsiteX600" fmla="*/ 156593 w 285683"/>
                  <a:gd name="connsiteY600" fmla="*/ 375188 h 466759"/>
                  <a:gd name="connsiteX601" fmla="*/ 158660 w 285683"/>
                  <a:gd name="connsiteY601" fmla="*/ 373599 h 466759"/>
                  <a:gd name="connsiteX602" fmla="*/ 162317 w 285683"/>
                  <a:gd name="connsiteY602" fmla="*/ 370896 h 466759"/>
                  <a:gd name="connsiteX603" fmla="*/ 165337 w 285683"/>
                  <a:gd name="connsiteY603" fmla="*/ 369147 h 466759"/>
                  <a:gd name="connsiteX604" fmla="*/ 160886 w 285683"/>
                  <a:gd name="connsiteY604" fmla="*/ 374234 h 466759"/>
                  <a:gd name="connsiteX605" fmla="*/ 158183 w 285683"/>
                  <a:gd name="connsiteY605" fmla="*/ 376937 h 466759"/>
                  <a:gd name="connsiteX606" fmla="*/ 155163 w 285683"/>
                  <a:gd name="connsiteY606" fmla="*/ 379322 h 466759"/>
                  <a:gd name="connsiteX607" fmla="*/ 152619 w 285683"/>
                  <a:gd name="connsiteY607" fmla="*/ 382024 h 466759"/>
                  <a:gd name="connsiteX608" fmla="*/ 148009 w 285683"/>
                  <a:gd name="connsiteY608" fmla="*/ 388066 h 466759"/>
                  <a:gd name="connsiteX609" fmla="*/ 145306 w 285683"/>
                  <a:gd name="connsiteY609" fmla="*/ 389655 h 466759"/>
                  <a:gd name="connsiteX610" fmla="*/ 141808 w 285683"/>
                  <a:gd name="connsiteY610" fmla="*/ 390132 h 466759"/>
                  <a:gd name="connsiteX611" fmla="*/ 138311 w 285683"/>
                  <a:gd name="connsiteY611" fmla="*/ 390132 h 466759"/>
                  <a:gd name="connsiteX612" fmla="*/ 131634 w 285683"/>
                  <a:gd name="connsiteY612" fmla="*/ 388860 h 466759"/>
                  <a:gd name="connsiteX613" fmla="*/ 124957 w 285683"/>
                  <a:gd name="connsiteY613" fmla="*/ 388860 h 466759"/>
                  <a:gd name="connsiteX614" fmla="*/ 115895 w 285683"/>
                  <a:gd name="connsiteY614" fmla="*/ 389973 h 466759"/>
                  <a:gd name="connsiteX615" fmla="*/ 115100 w 285683"/>
                  <a:gd name="connsiteY615" fmla="*/ 390450 h 466759"/>
                  <a:gd name="connsiteX616" fmla="*/ 111921 w 285683"/>
                  <a:gd name="connsiteY616" fmla="*/ 396650 h 466759"/>
                  <a:gd name="connsiteX617" fmla="*/ 105402 w 285683"/>
                  <a:gd name="connsiteY617" fmla="*/ 398558 h 466759"/>
                  <a:gd name="connsiteX618" fmla="*/ 104767 w 285683"/>
                  <a:gd name="connsiteY618" fmla="*/ 401420 h 466759"/>
                  <a:gd name="connsiteX619" fmla="*/ 104290 w 285683"/>
                  <a:gd name="connsiteY619" fmla="*/ 404440 h 466759"/>
                  <a:gd name="connsiteX620" fmla="*/ 103654 w 285683"/>
                  <a:gd name="connsiteY620" fmla="*/ 406189 h 466759"/>
                  <a:gd name="connsiteX621" fmla="*/ 95705 w 285683"/>
                  <a:gd name="connsiteY621" fmla="*/ 413502 h 466759"/>
                  <a:gd name="connsiteX622" fmla="*/ 94751 w 285683"/>
                  <a:gd name="connsiteY622" fmla="*/ 415251 h 466759"/>
                  <a:gd name="connsiteX623" fmla="*/ 93002 w 285683"/>
                  <a:gd name="connsiteY623" fmla="*/ 415728 h 466759"/>
                  <a:gd name="connsiteX624" fmla="*/ 91571 w 285683"/>
                  <a:gd name="connsiteY624" fmla="*/ 416841 h 466759"/>
                  <a:gd name="connsiteX625" fmla="*/ 90459 w 285683"/>
                  <a:gd name="connsiteY625" fmla="*/ 418430 h 466759"/>
                  <a:gd name="connsiteX626" fmla="*/ 87597 w 285683"/>
                  <a:gd name="connsiteY626" fmla="*/ 421292 h 466759"/>
                  <a:gd name="connsiteX627" fmla="*/ 81874 w 285683"/>
                  <a:gd name="connsiteY627" fmla="*/ 426061 h 466759"/>
                  <a:gd name="connsiteX628" fmla="*/ 75356 w 285683"/>
                  <a:gd name="connsiteY628" fmla="*/ 427969 h 466759"/>
                  <a:gd name="connsiteX629" fmla="*/ 72971 w 285683"/>
                  <a:gd name="connsiteY629" fmla="*/ 430354 h 466759"/>
                  <a:gd name="connsiteX630" fmla="*/ 72971 w 285683"/>
                  <a:gd name="connsiteY630" fmla="*/ 432420 h 466759"/>
                  <a:gd name="connsiteX631" fmla="*/ 73925 w 285683"/>
                  <a:gd name="connsiteY631" fmla="*/ 433374 h 466759"/>
                  <a:gd name="connsiteX632" fmla="*/ 75992 w 285683"/>
                  <a:gd name="connsiteY632" fmla="*/ 432102 h 466759"/>
                  <a:gd name="connsiteX633" fmla="*/ 79330 w 285683"/>
                  <a:gd name="connsiteY633" fmla="*/ 431308 h 466759"/>
                  <a:gd name="connsiteX634" fmla="*/ 82510 w 285683"/>
                  <a:gd name="connsiteY634" fmla="*/ 432102 h 466759"/>
                  <a:gd name="connsiteX635" fmla="*/ 85371 w 285683"/>
                  <a:gd name="connsiteY635" fmla="*/ 434487 h 466759"/>
                  <a:gd name="connsiteX636" fmla="*/ 88392 w 285683"/>
                  <a:gd name="connsiteY636" fmla="*/ 433851 h 466759"/>
                  <a:gd name="connsiteX637" fmla="*/ 90459 w 285683"/>
                  <a:gd name="connsiteY637" fmla="*/ 430195 h 466759"/>
                  <a:gd name="connsiteX638" fmla="*/ 91571 w 285683"/>
                  <a:gd name="connsiteY638" fmla="*/ 429241 h 466759"/>
                  <a:gd name="connsiteX639" fmla="*/ 97136 w 285683"/>
                  <a:gd name="connsiteY639" fmla="*/ 425743 h 466759"/>
                  <a:gd name="connsiteX640" fmla="*/ 99679 w 285683"/>
                  <a:gd name="connsiteY640" fmla="*/ 424471 h 466759"/>
                  <a:gd name="connsiteX641" fmla="*/ 106038 w 285683"/>
                  <a:gd name="connsiteY641" fmla="*/ 422564 h 466759"/>
                  <a:gd name="connsiteX642" fmla="*/ 109695 w 285683"/>
                  <a:gd name="connsiteY642" fmla="*/ 421928 h 466759"/>
                  <a:gd name="connsiteX643" fmla="*/ 112080 w 285683"/>
                  <a:gd name="connsiteY643" fmla="*/ 421928 h 466759"/>
                  <a:gd name="connsiteX644" fmla="*/ 114305 w 285683"/>
                  <a:gd name="connsiteY644" fmla="*/ 421133 h 466759"/>
                  <a:gd name="connsiteX645" fmla="*/ 114941 w 285683"/>
                  <a:gd name="connsiteY645" fmla="*/ 420497 h 466759"/>
                  <a:gd name="connsiteX646" fmla="*/ 115577 w 285683"/>
                  <a:gd name="connsiteY646" fmla="*/ 420497 h 466759"/>
                  <a:gd name="connsiteX647" fmla="*/ 117485 w 285683"/>
                  <a:gd name="connsiteY647" fmla="*/ 422246 h 466759"/>
                  <a:gd name="connsiteX648" fmla="*/ 123367 w 285683"/>
                  <a:gd name="connsiteY648" fmla="*/ 424630 h 466759"/>
                  <a:gd name="connsiteX649" fmla="*/ 126388 w 285683"/>
                  <a:gd name="connsiteY649" fmla="*/ 426697 h 466759"/>
                  <a:gd name="connsiteX650" fmla="*/ 129726 w 285683"/>
                  <a:gd name="connsiteY650" fmla="*/ 426220 h 466759"/>
                  <a:gd name="connsiteX651" fmla="*/ 132429 w 285683"/>
                  <a:gd name="connsiteY651" fmla="*/ 423200 h 466759"/>
                  <a:gd name="connsiteX652" fmla="*/ 134177 w 285683"/>
                  <a:gd name="connsiteY652" fmla="*/ 419225 h 466759"/>
                  <a:gd name="connsiteX653" fmla="*/ 135290 w 285683"/>
                  <a:gd name="connsiteY653" fmla="*/ 414774 h 466759"/>
                  <a:gd name="connsiteX654" fmla="*/ 137675 w 285683"/>
                  <a:gd name="connsiteY654" fmla="*/ 411594 h 466759"/>
                  <a:gd name="connsiteX655" fmla="*/ 149280 w 285683"/>
                  <a:gd name="connsiteY655" fmla="*/ 408415 h 466759"/>
                  <a:gd name="connsiteX656" fmla="*/ 152142 w 285683"/>
                  <a:gd name="connsiteY656" fmla="*/ 408415 h 466759"/>
                  <a:gd name="connsiteX657" fmla="*/ 155640 w 285683"/>
                  <a:gd name="connsiteY657" fmla="*/ 408892 h 466759"/>
                  <a:gd name="connsiteX658" fmla="*/ 158978 w 285683"/>
                  <a:gd name="connsiteY658" fmla="*/ 410322 h 466759"/>
                  <a:gd name="connsiteX659" fmla="*/ 162158 w 285683"/>
                  <a:gd name="connsiteY659" fmla="*/ 412389 h 466759"/>
                  <a:gd name="connsiteX660" fmla="*/ 165496 w 285683"/>
                  <a:gd name="connsiteY660" fmla="*/ 413025 h 466759"/>
                  <a:gd name="connsiteX661" fmla="*/ 166609 w 285683"/>
                  <a:gd name="connsiteY661" fmla="*/ 411753 h 466759"/>
                  <a:gd name="connsiteX662" fmla="*/ 167881 w 285683"/>
                  <a:gd name="connsiteY662" fmla="*/ 411435 h 466759"/>
                  <a:gd name="connsiteX663" fmla="*/ 176943 w 285683"/>
                  <a:gd name="connsiteY663" fmla="*/ 412707 h 466759"/>
                  <a:gd name="connsiteX664" fmla="*/ 178055 w 285683"/>
                  <a:gd name="connsiteY664" fmla="*/ 412707 h 466759"/>
                  <a:gd name="connsiteX665" fmla="*/ 179009 w 285683"/>
                  <a:gd name="connsiteY665" fmla="*/ 411753 h 466759"/>
                  <a:gd name="connsiteX666" fmla="*/ 177738 w 285683"/>
                  <a:gd name="connsiteY666" fmla="*/ 410004 h 466759"/>
                  <a:gd name="connsiteX667" fmla="*/ 177102 w 285683"/>
                  <a:gd name="connsiteY667" fmla="*/ 408097 h 466759"/>
                  <a:gd name="connsiteX668" fmla="*/ 181871 w 285683"/>
                  <a:gd name="connsiteY668" fmla="*/ 408415 h 466759"/>
                  <a:gd name="connsiteX669" fmla="*/ 186958 w 285683"/>
                  <a:gd name="connsiteY669" fmla="*/ 407620 h 466759"/>
                  <a:gd name="connsiteX670" fmla="*/ 189502 w 285683"/>
                  <a:gd name="connsiteY670" fmla="*/ 407620 h 466759"/>
                  <a:gd name="connsiteX671" fmla="*/ 191887 w 285683"/>
                  <a:gd name="connsiteY671" fmla="*/ 407143 h 466759"/>
                  <a:gd name="connsiteX672" fmla="*/ 197133 w 285683"/>
                  <a:gd name="connsiteY672" fmla="*/ 404440 h 466759"/>
                  <a:gd name="connsiteX673" fmla="*/ 194748 w 285683"/>
                  <a:gd name="connsiteY673" fmla="*/ 401579 h 466759"/>
                  <a:gd name="connsiteX674" fmla="*/ 198564 w 285683"/>
                  <a:gd name="connsiteY674" fmla="*/ 403009 h 466759"/>
                  <a:gd name="connsiteX675" fmla="*/ 202856 w 285683"/>
                  <a:gd name="connsiteY675" fmla="*/ 403486 h 466759"/>
                  <a:gd name="connsiteX676" fmla="*/ 206672 w 285683"/>
                  <a:gd name="connsiteY676" fmla="*/ 404599 h 466759"/>
                  <a:gd name="connsiteX677" fmla="*/ 210328 w 285683"/>
                  <a:gd name="connsiteY677" fmla="*/ 406189 h 466759"/>
                  <a:gd name="connsiteX678" fmla="*/ 212872 w 285683"/>
                  <a:gd name="connsiteY678" fmla="*/ 406507 h 466759"/>
                  <a:gd name="connsiteX679" fmla="*/ 222410 w 285683"/>
                  <a:gd name="connsiteY679" fmla="*/ 404758 h 466759"/>
                  <a:gd name="connsiteX680" fmla="*/ 229564 w 285683"/>
                  <a:gd name="connsiteY680" fmla="*/ 404758 h 466759"/>
                  <a:gd name="connsiteX681" fmla="*/ 241329 w 285683"/>
                  <a:gd name="connsiteY681" fmla="*/ 406507 h 466759"/>
                  <a:gd name="connsiteX682" fmla="*/ 244031 w 285683"/>
                  <a:gd name="connsiteY682" fmla="*/ 406030 h 466759"/>
                  <a:gd name="connsiteX683" fmla="*/ 247370 w 285683"/>
                  <a:gd name="connsiteY683" fmla="*/ 404440 h 466759"/>
                  <a:gd name="connsiteX684" fmla="*/ 250708 w 285683"/>
                  <a:gd name="connsiteY684" fmla="*/ 403168 h 466759"/>
                  <a:gd name="connsiteX685" fmla="*/ 255001 w 285683"/>
                  <a:gd name="connsiteY685" fmla="*/ 401897 h 466759"/>
                  <a:gd name="connsiteX686" fmla="*/ 257545 w 285683"/>
                  <a:gd name="connsiteY686" fmla="*/ 399989 h 466759"/>
                  <a:gd name="connsiteX687" fmla="*/ 262950 w 285683"/>
                  <a:gd name="connsiteY687" fmla="*/ 400307 h 466759"/>
                  <a:gd name="connsiteX688" fmla="*/ 263427 w 285683"/>
                  <a:gd name="connsiteY688" fmla="*/ 398558 h 466759"/>
                  <a:gd name="connsiteX689" fmla="*/ 265334 w 285683"/>
                  <a:gd name="connsiteY689" fmla="*/ 395696 h 466759"/>
                  <a:gd name="connsiteX690" fmla="*/ 274555 w 285683"/>
                  <a:gd name="connsiteY690" fmla="*/ 391563 h 466759"/>
                  <a:gd name="connsiteX691" fmla="*/ 275509 w 285683"/>
                  <a:gd name="connsiteY691" fmla="*/ 390609 h 466759"/>
                  <a:gd name="connsiteX692" fmla="*/ 275986 w 285683"/>
                  <a:gd name="connsiteY692" fmla="*/ 385681 h 466759"/>
                  <a:gd name="connsiteX693" fmla="*/ 275986 w 285683"/>
                  <a:gd name="connsiteY693" fmla="*/ 383614 h 466759"/>
                  <a:gd name="connsiteX694" fmla="*/ 274714 w 285683"/>
                  <a:gd name="connsiteY694" fmla="*/ 383137 h 466759"/>
                  <a:gd name="connsiteX695" fmla="*/ 271376 w 285683"/>
                  <a:gd name="connsiteY695" fmla="*/ 383137 h 466759"/>
                  <a:gd name="connsiteX696" fmla="*/ 264381 w 285683"/>
                  <a:gd name="connsiteY696" fmla="*/ 383773 h 466759"/>
                  <a:gd name="connsiteX697" fmla="*/ 260724 w 285683"/>
                  <a:gd name="connsiteY697" fmla="*/ 383773 h 466759"/>
                  <a:gd name="connsiteX698" fmla="*/ 254842 w 285683"/>
                  <a:gd name="connsiteY698" fmla="*/ 382819 h 466759"/>
                  <a:gd name="connsiteX699" fmla="*/ 253729 w 285683"/>
                  <a:gd name="connsiteY699" fmla="*/ 382183 h 466759"/>
                  <a:gd name="connsiteX700" fmla="*/ 252457 w 285683"/>
                  <a:gd name="connsiteY700" fmla="*/ 379799 h 466759"/>
                  <a:gd name="connsiteX701" fmla="*/ 250390 w 285683"/>
                  <a:gd name="connsiteY701" fmla="*/ 379163 h 466759"/>
                  <a:gd name="connsiteX702" fmla="*/ 247370 w 285683"/>
                  <a:gd name="connsiteY702" fmla="*/ 379958 h 466759"/>
                  <a:gd name="connsiteX703" fmla="*/ 249755 w 285683"/>
                  <a:gd name="connsiteY703" fmla="*/ 378527 h 466759"/>
                  <a:gd name="connsiteX704" fmla="*/ 252298 w 285683"/>
                  <a:gd name="connsiteY704" fmla="*/ 377891 h 466759"/>
                  <a:gd name="connsiteX705" fmla="*/ 255319 w 285683"/>
                  <a:gd name="connsiteY705" fmla="*/ 377891 h 466759"/>
                  <a:gd name="connsiteX706" fmla="*/ 258180 w 285683"/>
                  <a:gd name="connsiteY706" fmla="*/ 377255 h 466759"/>
                  <a:gd name="connsiteX707" fmla="*/ 260883 w 285683"/>
                  <a:gd name="connsiteY707" fmla="*/ 375983 h 466759"/>
                  <a:gd name="connsiteX708" fmla="*/ 261996 w 285683"/>
                  <a:gd name="connsiteY708" fmla="*/ 373122 h 466759"/>
                  <a:gd name="connsiteX709" fmla="*/ 261201 w 285683"/>
                  <a:gd name="connsiteY709" fmla="*/ 371532 h 466759"/>
                  <a:gd name="connsiteX710" fmla="*/ 257068 w 285683"/>
                  <a:gd name="connsiteY710" fmla="*/ 369942 h 466759"/>
                  <a:gd name="connsiteX711" fmla="*/ 262950 w 285683"/>
                  <a:gd name="connsiteY711" fmla="*/ 366921 h 466759"/>
                  <a:gd name="connsiteX712" fmla="*/ 267083 w 285683"/>
                  <a:gd name="connsiteY712" fmla="*/ 367716 h 466759"/>
                  <a:gd name="connsiteX713" fmla="*/ 269627 w 285683"/>
                  <a:gd name="connsiteY713" fmla="*/ 367080 h 466759"/>
                  <a:gd name="connsiteX714" fmla="*/ 272170 w 285683"/>
                  <a:gd name="connsiteY714" fmla="*/ 365491 h 466759"/>
                  <a:gd name="connsiteX715" fmla="*/ 272170 w 285683"/>
                  <a:gd name="connsiteY715" fmla="*/ 363265 h 466759"/>
                  <a:gd name="connsiteX716" fmla="*/ 270899 w 285683"/>
                  <a:gd name="connsiteY716" fmla="*/ 361516 h 466759"/>
                  <a:gd name="connsiteX717" fmla="*/ 270899 w 285683"/>
                  <a:gd name="connsiteY717" fmla="*/ 360721 h 466759"/>
                  <a:gd name="connsiteX718" fmla="*/ 272329 w 285683"/>
                  <a:gd name="connsiteY718" fmla="*/ 360721 h 466759"/>
                  <a:gd name="connsiteX719" fmla="*/ 273442 w 285683"/>
                  <a:gd name="connsiteY719" fmla="*/ 361357 h 466759"/>
                  <a:gd name="connsiteX720" fmla="*/ 276145 w 285683"/>
                  <a:gd name="connsiteY720" fmla="*/ 359926 h 466759"/>
                  <a:gd name="connsiteX721" fmla="*/ 280278 w 285683"/>
                  <a:gd name="connsiteY721" fmla="*/ 356429 h 466759"/>
                  <a:gd name="connsiteX722" fmla="*/ 281232 w 285683"/>
                  <a:gd name="connsiteY722" fmla="*/ 355157 h 466759"/>
                  <a:gd name="connsiteX723" fmla="*/ 281868 w 285683"/>
                  <a:gd name="connsiteY723" fmla="*/ 353567 h 466759"/>
                  <a:gd name="connsiteX724" fmla="*/ 282822 w 285683"/>
                  <a:gd name="connsiteY724" fmla="*/ 349116 h 466759"/>
                  <a:gd name="connsiteX725" fmla="*/ 284412 w 285683"/>
                  <a:gd name="connsiteY725" fmla="*/ 345618 h 466759"/>
                  <a:gd name="connsiteX726" fmla="*/ 285684 w 285683"/>
                  <a:gd name="connsiteY726" fmla="*/ 341803 h 466759"/>
                  <a:gd name="connsiteX727" fmla="*/ 285684 w 285683"/>
                  <a:gd name="connsiteY727" fmla="*/ 337510 h 466759"/>
                  <a:gd name="connsiteX728" fmla="*/ 74720 w 285683"/>
                  <a:gd name="connsiteY728" fmla="*/ 267719 h 466759"/>
                  <a:gd name="connsiteX729" fmla="*/ 72653 w 285683"/>
                  <a:gd name="connsiteY729" fmla="*/ 267719 h 466759"/>
                  <a:gd name="connsiteX730" fmla="*/ 72017 w 285683"/>
                  <a:gd name="connsiteY730" fmla="*/ 267242 h 466759"/>
                  <a:gd name="connsiteX731" fmla="*/ 72335 w 285683"/>
                  <a:gd name="connsiteY731" fmla="*/ 263427 h 466759"/>
                  <a:gd name="connsiteX732" fmla="*/ 71540 w 285683"/>
                  <a:gd name="connsiteY732" fmla="*/ 260565 h 466759"/>
                  <a:gd name="connsiteX733" fmla="*/ 73130 w 285683"/>
                  <a:gd name="connsiteY733" fmla="*/ 261042 h 466759"/>
                  <a:gd name="connsiteX734" fmla="*/ 74561 w 285683"/>
                  <a:gd name="connsiteY734" fmla="*/ 261996 h 466759"/>
                  <a:gd name="connsiteX735" fmla="*/ 75833 w 285683"/>
                  <a:gd name="connsiteY735" fmla="*/ 264063 h 466759"/>
                  <a:gd name="connsiteX736" fmla="*/ 77104 w 285683"/>
                  <a:gd name="connsiteY736" fmla="*/ 264858 h 466759"/>
                  <a:gd name="connsiteX737" fmla="*/ 77422 w 285683"/>
                  <a:gd name="connsiteY737" fmla="*/ 262473 h 466759"/>
                  <a:gd name="connsiteX738" fmla="*/ 76786 w 285683"/>
                  <a:gd name="connsiteY738" fmla="*/ 260406 h 466759"/>
                  <a:gd name="connsiteX739" fmla="*/ 75674 w 285683"/>
                  <a:gd name="connsiteY739" fmla="*/ 257862 h 466759"/>
                  <a:gd name="connsiteX740" fmla="*/ 74084 w 285683"/>
                  <a:gd name="connsiteY740" fmla="*/ 256114 h 466759"/>
                  <a:gd name="connsiteX741" fmla="*/ 69632 w 285683"/>
                  <a:gd name="connsiteY741" fmla="*/ 255796 h 466759"/>
                  <a:gd name="connsiteX742" fmla="*/ 67725 w 285683"/>
                  <a:gd name="connsiteY742" fmla="*/ 256273 h 466759"/>
                  <a:gd name="connsiteX743" fmla="*/ 65499 w 285683"/>
                  <a:gd name="connsiteY743" fmla="*/ 257068 h 466759"/>
                  <a:gd name="connsiteX744" fmla="*/ 65499 w 285683"/>
                  <a:gd name="connsiteY744" fmla="*/ 255319 h 466759"/>
                  <a:gd name="connsiteX745" fmla="*/ 68679 w 285683"/>
                  <a:gd name="connsiteY745" fmla="*/ 253729 h 466759"/>
                  <a:gd name="connsiteX746" fmla="*/ 70268 w 285683"/>
                  <a:gd name="connsiteY746" fmla="*/ 252457 h 466759"/>
                  <a:gd name="connsiteX747" fmla="*/ 70268 w 285683"/>
                  <a:gd name="connsiteY747" fmla="*/ 250072 h 466759"/>
                  <a:gd name="connsiteX748" fmla="*/ 65658 w 285683"/>
                  <a:gd name="connsiteY748" fmla="*/ 246098 h 466759"/>
                  <a:gd name="connsiteX749" fmla="*/ 62319 w 285683"/>
                  <a:gd name="connsiteY749" fmla="*/ 241647 h 466759"/>
                  <a:gd name="connsiteX750" fmla="*/ 60889 w 285683"/>
                  <a:gd name="connsiteY750" fmla="*/ 237036 h 466759"/>
                  <a:gd name="connsiteX751" fmla="*/ 58186 w 285683"/>
                  <a:gd name="connsiteY751" fmla="*/ 234175 h 466759"/>
                  <a:gd name="connsiteX752" fmla="*/ 55165 w 285683"/>
                  <a:gd name="connsiteY752" fmla="*/ 234175 h 466759"/>
                  <a:gd name="connsiteX753" fmla="*/ 51191 w 285683"/>
                  <a:gd name="connsiteY753" fmla="*/ 233221 h 466759"/>
                  <a:gd name="connsiteX754" fmla="*/ 48329 w 285683"/>
                  <a:gd name="connsiteY754" fmla="*/ 233221 h 466759"/>
                  <a:gd name="connsiteX755" fmla="*/ 41970 w 285683"/>
                  <a:gd name="connsiteY755" fmla="*/ 235129 h 466759"/>
                  <a:gd name="connsiteX756" fmla="*/ 38314 w 285683"/>
                  <a:gd name="connsiteY756" fmla="*/ 235605 h 466759"/>
                  <a:gd name="connsiteX757" fmla="*/ 36406 w 285683"/>
                  <a:gd name="connsiteY757" fmla="*/ 235288 h 466759"/>
                  <a:gd name="connsiteX758" fmla="*/ 34657 w 285683"/>
                  <a:gd name="connsiteY758" fmla="*/ 235605 h 466759"/>
                  <a:gd name="connsiteX759" fmla="*/ 32273 w 285683"/>
                  <a:gd name="connsiteY759" fmla="*/ 239739 h 466759"/>
                  <a:gd name="connsiteX760" fmla="*/ 30206 w 285683"/>
                  <a:gd name="connsiteY760" fmla="*/ 241011 h 466759"/>
                  <a:gd name="connsiteX761" fmla="*/ 27980 w 285683"/>
                  <a:gd name="connsiteY761" fmla="*/ 240693 h 466759"/>
                  <a:gd name="connsiteX762" fmla="*/ 26867 w 285683"/>
                  <a:gd name="connsiteY762" fmla="*/ 239262 h 466759"/>
                  <a:gd name="connsiteX763" fmla="*/ 22257 w 285683"/>
                  <a:gd name="connsiteY763" fmla="*/ 241806 h 466759"/>
                  <a:gd name="connsiteX764" fmla="*/ 21621 w 285683"/>
                  <a:gd name="connsiteY764" fmla="*/ 242760 h 466759"/>
                  <a:gd name="connsiteX765" fmla="*/ 20349 w 285683"/>
                  <a:gd name="connsiteY765" fmla="*/ 246734 h 466759"/>
                  <a:gd name="connsiteX766" fmla="*/ 20349 w 285683"/>
                  <a:gd name="connsiteY766" fmla="*/ 247847 h 466759"/>
                  <a:gd name="connsiteX767" fmla="*/ 18759 w 285683"/>
                  <a:gd name="connsiteY767" fmla="*/ 249914 h 466759"/>
                  <a:gd name="connsiteX768" fmla="*/ 17329 w 285683"/>
                  <a:gd name="connsiteY768" fmla="*/ 252139 h 466759"/>
                  <a:gd name="connsiteX769" fmla="*/ 15739 w 285683"/>
                  <a:gd name="connsiteY769" fmla="*/ 253093 h 466759"/>
                  <a:gd name="connsiteX770" fmla="*/ 13354 w 285683"/>
                  <a:gd name="connsiteY770" fmla="*/ 253729 h 466759"/>
                  <a:gd name="connsiteX771" fmla="*/ 11923 w 285683"/>
                  <a:gd name="connsiteY771" fmla="*/ 254365 h 466759"/>
                  <a:gd name="connsiteX772" fmla="*/ 10175 w 285683"/>
                  <a:gd name="connsiteY772" fmla="*/ 254047 h 466759"/>
                  <a:gd name="connsiteX773" fmla="*/ 7949 w 285683"/>
                  <a:gd name="connsiteY773" fmla="*/ 254047 h 466759"/>
                  <a:gd name="connsiteX774" fmla="*/ 6836 w 285683"/>
                  <a:gd name="connsiteY774" fmla="*/ 254842 h 466759"/>
                  <a:gd name="connsiteX775" fmla="*/ 6836 w 285683"/>
                  <a:gd name="connsiteY775" fmla="*/ 255478 h 466759"/>
                  <a:gd name="connsiteX776" fmla="*/ 7472 w 285683"/>
                  <a:gd name="connsiteY776" fmla="*/ 256114 h 466759"/>
                  <a:gd name="connsiteX777" fmla="*/ 9380 w 285683"/>
                  <a:gd name="connsiteY777" fmla="*/ 257226 h 466759"/>
                  <a:gd name="connsiteX778" fmla="*/ 11446 w 285683"/>
                  <a:gd name="connsiteY778" fmla="*/ 258181 h 466759"/>
                  <a:gd name="connsiteX779" fmla="*/ 11446 w 285683"/>
                  <a:gd name="connsiteY779" fmla="*/ 258975 h 466759"/>
                  <a:gd name="connsiteX780" fmla="*/ 10016 w 285683"/>
                  <a:gd name="connsiteY780" fmla="*/ 259929 h 466759"/>
                  <a:gd name="connsiteX781" fmla="*/ 2862 w 285683"/>
                  <a:gd name="connsiteY781" fmla="*/ 262314 h 466759"/>
                  <a:gd name="connsiteX782" fmla="*/ 795 w 285683"/>
                  <a:gd name="connsiteY782" fmla="*/ 263745 h 466759"/>
                  <a:gd name="connsiteX783" fmla="*/ 0 w 285683"/>
                  <a:gd name="connsiteY783" fmla="*/ 264698 h 466759"/>
                  <a:gd name="connsiteX784" fmla="*/ 795 w 285683"/>
                  <a:gd name="connsiteY784" fmla="*/ 266288 h 466759"/>
                  <a:gd name="connsiteX785" fmla="*/ 6518 w 285683"/>
                  <a:gd name="connsiteY785" fmla="*/ 270899 h 466759"/>
                  <a:gd name="connsiteX786" fmla="*/ 7472 w 285683"/>
                  <a:gd name="connsiteY786" fmla="*/ 271375 h 466759"/>
                  <a:gd name="connsiteX787" fmla="*/ 8267 w 285683"/>
                  <a:gd name="connsiteY787" fmla="*/ 274078 h 466759"/>
                  <a:gd name="connsiteX788" fmla="*/ 13354 w 285683"/>
                  <a:gd name="connsiteY788" fmla="*/ 275191 h 466759"/>
                  <a:gd name="connsiteX789" fmla="*/ 15421 w 285683"/>
                  <a:gd name="connsiteY789" fmla="*/ 276940 h 466759"/>
                  <a:gd name="connsiteX790" fmla="*/ 17170 w 285683"/>
                  <a:gd name="connsiteY790" fmla="*/ 277417 h 466759"/>
                  <a:gd name="connsiteX791" fmla="*/ 20985 w 285683"/>
                  <a:gd name="connsiteY791" fmla="*/ 277417 h 466759"/>
                  <a:gd name="connsiteX792" fmla="*/ 22575 w 285683"/>
                  <a:gd name="connsiteY792" fmla="*/ 277894 h 466759"/>
                  <a:gd name="connsiteX793" fmla="*/ 23529 w 285683"/>
                  <a:gd name="connsiteY793" fmla="*/ 277417 h 466759"/>
                  <a:gd name="connsiteX794" fmla="*/ 24006 w 285683"/>
                  <a:gd name="connsiteY794" fmla="*/ 276463 h 466759"/>
                  <a:gd name="connsiteX795" fmla="*/ 27344 w 285683"/>
                  <a:gd name="connsiteY795" fmla="*/ 274237 h 466759"/>
                  <a:gd name="connsiteX796" fmla="*/ 28457 w 285683"/>
                  <a:gd name="connsiteY796" fmla="*/ 273283 h 466759"/>
                  <a:gd name="connsiteX797" fmla="*/ 27821 w 285683"/>
                  <a:gd name="connsiteY797" fmla="*/ 271852 h 466759"/>
                  <a:gd name="connsiteX798" fmla="*/ 27185 w 285683"/>
                  <a:gd name="connsiteY798" fmla="*/ 270740 h 466759"/>
                  <a:gd name="connsiteX799" fmla="*/ 29093 w 285683"/>
                  <a:gd name="connsiteY799" fmla="*/ 268673 h 466759"/>
                  <a:gd name="connsiteX800" fmla="*/ 31478 w 285683"/>
                  <a:gd name="connsiteY800" fmla="*/ 266606 h 466759"/>
                  <a:gd name="connsiteX801" fmla="*/ 32750 w 285683"/>
                  <a:gd name="connsiteY801" fmla="*/ 266606 h 466759"/>
                  <a:gd name="connsiteX802" fmla="*/ 34816 w 285683"/>
                  <a:gd name="connsiteY802" fmla="*/ 267878 h 466759"/>
                  <a:gd name="connsiteX803" fmla="*/ 36565 w 285683"/>
                  <a:gd name="connsiteY803" fmla="*/ 269627 h 466759"/>
                  <a:gd name="connsiteX804" fmla="*/ 36565 w 285683"/>
                  <a:gd name="connsiteY804" fmla="*/ 271058 h 466759"/>
                  <a:gd name="connsiteX805" fmla="*/ 37042 w 285683"/>
                  <a:gd name="connsiteY805" fmla="*/ 272012 h 466759"/>
                  <a:gd name="connsiteX806" fmla="*/ 38632 w 285683"/>
                  <a:gd name="connsiteY806" fmla="*/ 274078 h 466759"/>
                  <a:gd name="connsiteX807" fmla="*/ 39586 w 285683"/>
                  <a:gd name="connsiteY807" fmla="*/ 274873 h 466759"/>
                  <a:gd name="connsiteX808" fmla="*/ 42447 w 285683"/>
                  <a:gd name="connsiteY808" fmla="*/ 275350 h 466759"/>
                  <a:gd name="connsiteX809" fmla="*/ 43083 w 285683"/>
                  <a:gd name="connsiteY809" fmla="*/ 276145 h 466759"/>
                  <a:gd name="connsiteX810" fmla="*/ 42606 w 285683"/>
                  <a:gd name="connsiteY810" fmla="*/ 279324 h 466759"/>
                  <a:gd name="connsiteX811" fmla="*/ 43083 w 285683"/>
                  <a:gd name="connsiteY811" fmla="*/ 280278 h 466759"/>
                  <a:gd name="connsiteX812" fmla="*/ 45945 w 285683"/>
                  <a:gd name="connsiteY812" fmla="*/ 280278 h 466759"/>
                  <a:gd name="connsiteX813" fmla="*/ 48965 w 285683"/>
                  <a:gd name="connsiteY813" fmla="*/ 280119 h 466759"/>
                  <a:gd name="connsiteX814" fmla="*/ 50078 w 285683"/>
                  <a:gd name="connsiteY814" fmla="*/ 280119 h 466759"/>
                  <a:gd name="connsiteX815" fmla="*/ 51191 w 285683"/>
                  <a:gd name="connsiteY815" fmla="*/ 279642 h 466759"/>
                  <a:gd name="connsiteX816" fmla="*/ 52940 w 285683"/>
                  <a:gd name="connsiteY816" fmla="*/ 279007 h 466759"/>
                  <a:gd name="connsiteX817" fmla="*/ 55324 w 285683"/>
                  <a:gd name="connsiteY817" fmla="*/ 279324 h 466759"/>
                  <a:gd name="connsiteX818" fmla="*/ 58186 w 285683"/>
                  <a:gd name="connsiteY818" fmla="*/ 280437 h 466759"/>
                  <a:gd name="connsiteX819" fmla="*/ 61048 w 285683"/>
                  <a:gd name="connsiteY819" fmla="*/ 280755 h 466759"/>
                  <a:gd name="connsiteX820" fmla="*/ 63432 w 285683"/>
                  <a:gd name="connsiteY820" fmla="*/ 279324 h 466759"/>
                  <a:gd name="connsiteX821" fmla="*/ 65181 w 285683"/>
                  <a:gd name="connsiteY821" fmla="*/ 276622 h 466759"/>
                  <a:gd name="connsiteX822" fmla="*/ 65817 w 285683"/>
                  <a:gd name="connsiteY822" fmla="*/ 274873 h 466759"/>
                  <a:gd name="connsiteX823" fmla="*/ 66612 w 285683"/>
                  <a:gd name="connsiteY823" fmla="*/ 273442 h 466759"/>
                  <a:gd name="connsiteX824" fmla="*/ 69950 w 285683"/>
                  <a:gd name="connsiteY824" fmla="*/ 273124 h 466759"/>
                  <a:gd name="connsiteX825" fmla="*/ 72812 w 285683"/>
                  <a:gd name="connsiteY825" fmla="*/ 272012 h 466759"/>
                  <a:gd name="connsiteX826" fmla="*/ 74243 w 285683"/>
                  <a:gd name="connsiteY826" fmla="*/ 268196 h 466759"/>
                  <a:gd name="connsiteX827" fmla="*/ 196656 w 285683"/>
                  <a:gd name="connsiteY827" fmla="*/ 406666 h 466759"/>
                  <a:gd name="connsiteX828" fmla="*/ 194589 w 285683"/>
                  <a:gd name="connsiteY828" fmla="*/ 408097 h 466759"/>
                  <a:gd name="connsiteX829" fmla="*/ 190933 w 285683"/>
                  <a:gd name="connsiteY829" fmla="*/ 409210 h 466759"/>
                  <a:gd name="connsiteX830" fmla="*/ 189502 w 285683"/>
                  <a:gd name="connsiteY830" fmla="*/ 410640 h 466759"/>
                  <a:gd name="connsiteX831" fmla="*/ 190933 w 285683"/>
                  <a:gd name="connsiteY831" fmla="*/ 410640 h 466759"/>
                  <a:gd name="connsiteX832" fmla="*/ 196974 w 285683"/>
                  <a:gd name="connsiteY832" fmla="*/ 413502 h 466759"/>
                  <a:gd name="connsiteX833" fmla="*/ 198564 w 285683"/>
                  <a:gd name="connsiteY833" fmla="*/ 413502 h 466759"/>
                  <a:gd name="connsiteX834" fmla="*/ 200153 w 285683"/>
                  <a:gd name="connsiteY834" fmla="*/ 413025 h 466759"/>
                  <a:gd name="connsiteX835" fmla="*/ 200789 w 285683"/>
                  <a:gd name="connsiteY835" fmla="*/ 412389 h 466759"/>
                  <a:gd name="connsiteX836" fmla="*/ 201584 w 285683"/>
                  <a:gd name="connsiteY836" fmla="*/ 410799 h 466759"/>
                  <a:gd name="connsiteX837" fmla="*/ 203969 w 285683"/>
                  <a:gd name="connsiteY837" fmla="*/ 409527 h 466759"/>
                  <a:gd name="connsiteX838" fmla="*/ 201743 w 285683"/>
                  <a:gd name="connsiteY838" fmla="*/ 407779 h 466759"/>
                  <a:gd name="connsiteX839" fmla="*/ 196974 w 285683"/>
                  <a:gd name="connsiteY839" fmla="*/ 406348 h 466759"/>
                  <a:gd name="connsiteX840" fmla="*/ 62319 w 285683"/>
                  <a:gd name="connsiteY840" fmla="*/ 210487 h 466759"/>
                  <a:gd name="connsiteX841" fmla="*/ 62955 w 285683"/>
                  <a:gd name="connsiteY841" fmla="*/ 210010 h 466759"/>
                  <a:gd name="connsiteX842" fmla="*/ 67884 w 285683"/>
                  <a:gd name="connsiteY842" fmla="*/ 202220 h 466759"/>
                  <a:gd name="connsiteX843" fmla="*/ 69950 w 285683"/>
                  <a:gd name="connsiteY843" fmla="*/ 197610 h 466759"/>
                  <a:gd name="connsiteX844" fmla="*/ 68838 w 285683"/>
                  <a:gd name="connsiteY844" fmla="*/ 197610 h 466759"/>
                  <a:gd name="connsiteX845" fmla="*/ 67725 w 285683"/>
                  <a:gd name="connsiteY845" fmla="*/ 197928 h 466759"/>
                  <a:gd name="connsiteX846" fmla="*/ 63750 w 285683"/>
                  <a:gd name="connsiteY846" fmla="*/ 200471 h 466759"/>
                  <a:gd name="connsiteX847" fmla="*/ 62796 w 285683"/>
                  <a:gd name="connsiteY847" fmla="*/ 202061 h 466759"/>
                  <a:gd name="connsiteX848" fmla="*/ 62796 w 285683"/>
                  <a:gd name="connsiteY848" fmla="*/ 202538 h 466759"/>
                  <a:gd name="connsiteX849" fmla="*/ 64545 w 285683"/>
                  <a:gd name="connsiteY849" fmla="*/ 203174 h 466759"/>
                  <a:gd name="connsiteX850" fmla="*/ 60889 w 285683"/>
                  <a:gd name="connsiteY850" fmla="*/ 205082 h 466759"/>
                  <a:gd name="connsiteX851" fmla="*/ 59935 w 285683"/>
                  <a:gd name="connsiteY851" fmla="*/ 206354 h 466759"/>
                  <a:gd name="connsiteX852" fmla="*/ 59935 w 285683"/>
                  <a:gd name="connsiteY852" fmla="*/ 208261 h 466759"/>
                  <a:gd name="connsiteX853" fmla="*/ 60253 w 285683"/>
                  <a:gd name="connsiteY853" fmla="*/ 209215 h 466759"/>
                  <a:gd name="connsiteX854" fmla="*/ 60730 w 285683"/>
                  <a:gd name="connsiteY854" fmla="*/ 209851 h 466759"/>
                  <a:gd name="connsiteX855" fmla="*/ 62160 w 285683"/>
                  <a:gd name="connsiteY855" fmla="*/ 209851 h 466759"/>
                  <a:gd name="connsiteX856" fmla="*/ 107469 w 285683"/>
                  <a:gd name="connsiteY856" fmla="*/ 314459 h 466759"/>
                  <a:gd name="connsiteX857" fmla="*/ 108741 w 285683"/>
                  <a:gd name="connsiteY857" fmla="*/ 316207 h 466759"/>
                  <a:gd name="connsiteX858" fmla="*/ 111444 w 285683"/>
                  <a:gd name="connsiteY858" fmla="*/ 314777 h 466759"/>
                  <a:gd name="connsiteX859" fmla="*/ 113669 w 285683"/>
                  <a:gd name="connsiteY859" fmla="*/ 313028 h 466759"/>
                  <a:gd name="connsiteX860" fmla="*/ 117008 w 285683"/>
                  <a:gd name="connsiteY860" fmla="*/ 311279 h 466759"/>
                  <a:gd name="connsiteX861" fmla="*/ 117962 w 285683"/>
                  <a:gd name="connsiteY861" fmla="*/ 309689 h 466759"/>
                  <a:gd name="connsiteX862" fmla="*/ 114941 w 285683"/>
                  <a:gd name="connsiteY862" fmla="*/ 309689 h 466759"/>
                  <a:gd name="connsiteX863" fmla="*/ 113669 w 285683"/>
                  <a:gd name="connsiteY863" fmla="*/ 309053 h 466759"/>
                  <a:gd name="connsiteX864" fmla="*/ 110331 w 285683"/>
                  <a:gd name="connsiteY864" fmla="*/ 305238 h 466759"/>
                  <a:gd name="connsiteX865" fmla="*/ 106197 w 285683"/>
                  <a:gd name="connsiteY865" fmla="*/ 305238 h 466759"/>
                  <a:gd name="connsiteX866" fmla="*/ 103177 w 285683"/>
                  <a:gd name="connsiteY866" fmla="*/ 306510 h 466759"/>
                  <a:gd name="connsiteX867" fmla="*/ 103654 w 285683"/>
                  <a:gd name="connsiteY867" fmla="*/ 311438 h 466759"/>
                  <a:gd name="connsiteX868" fmla="*/ 106038 w 285683"/>
                  <a:gd name="connsiteY868" fmla="*/ 314777 h 466759"/>
                  <a:gd name="connsiteX869" fmla="*/ 107628 w 285683"/>
                  <a:gd name="connsiteY869" fmla="*/ 314777 h 466759"/>
                  <a:gd name="connsiteX870" fmla="*/ 82828 w 285683"/>
                  <a:gd name="connsiteY870" fmla="*/ 224318 h 466759"/>
                  <a:gd name="connsiteX871" fmla="*/ 84099 w 285683"/>
                  <a:gd name="connsiteY871" fmla="*/ 224636 h 466759"/>
                  <a:gd name="connsiteX872" fmla="*/ 87756 w 285683"/>
                  <a:gd name="connsiteY872" fmla="*/ 224636 h 466759"/>
                  <a:gd name="connsiteX873" fmla="*/ 88074 w 285683"/>
                  <a:gd name="connsiteY873" fmla="*/ 222728 h 466759"/>
                  <a:gd name="connsiteX874" fmla="*/ 87756 w 285683"/>
                  <a:gd name="connsiteY874" fmla="*/ 219549 h 466759"/>
                  <a:gd name="connsiteX875" fmla="*/ 86166 w 285683"/>
                  <a:gd name="connsiteY875" fmla="*/ 215892 h 466759"/>
                  <a:gd name="connsiteX876" fmla="*/ 85371 w 285683"/>
                  <a:gd name="connsiteY876" fmla="*/ 214938 h 466759"/>
                  <a:gd name="connsiteX877" fmla="*/ 83463 w 285683"/>
                  <a:gd name="connsiteY877" fmla="*/ 213825 h 466759"/>
                  <a:gd name="connsiteX878" fmla="*/ 81556 w 285683"/>
                  <a:gd name="connsiteY878" fmla="*/ 214144 h 466759"/>
                  <a:gd name="connsiteX879" fmla="*/ 80761 w 285683"/>
                  <a:gd name="connsiteY879" fmla="*/ 214938 h 466759"/>
                  <a:gd name="connsiteX880" fmla="*/ 79966 w 285683"/>
                  <a:gd name="connsiteY880" fmla="*/ 215892 h 466759"/>
                  <a:gd name="connsiteX881" fmla="*/ 79330 w 285683"/>
                  <a:gd name="connsiteY881" fmla="*/ 217800 h 466759"/>
                  <a:gd name="connsiteX882" fmla="*/ 81079 w 285683"/>
                  <a:gd name="connsiteY882" fmla="*/ 223364 h 466759"/>
                  <a:gd name="connsiteX883" fmla="*/ 82669 w 285683"/>
                  <a:gd name="connsiteY883" fmla="*/ 224318 h 466759"/>
                  <a:gd name="connsiteX884" fmla="*/ 63591 w 285683"/>
                  <a:gd name="connsiteY884" fmla="*/ 180758 h 466759"/>
                  <a:gd name="connsiteX885" fmla="*/ 61207 w 285683"/>
                  <a:gd name="connsiteY885" fmla="*/ 177737 h 466759"/>
                  <a:gd name="connsiteX886" fmla="*/ 59140 w 285683"/>
                  <a:gd name="connsiteY886" fmla="*/ 176307 h 466759"/>
                  <a:gd name="connsiteX887" fmla="*/ 58186 w 285683"/>
                  <a:gd name="connsiteY887" fmla="*/ 176307 h 466759"/>
                  <a:gd name="connsiteX888" fmla="*/ 56914 w 285683"/>
                  <a:gd name="connsiteY888" fmla="*/ 176307 h 466759"/>
                  <a:gd name="connsiteX889" fmla="*/ 53894 w 285683"/>
                  <a:gd name="connsiteY889" fmla="*/ 177579 h 466759"/>
                  <a:gd name="connsiteX890" fmla="*/ 53258 w 285683"/>
                  <a:gd name="connsiteY890" fmla="*/ 178055 h 466759"/>
                  <a:gd name="connsiteX891" fmla="*/ 52940 w 285683"/>
                  <a:gd name="connsiteY891" fmla="*/ 179327 h 466759"/>
                  <a:gd name="connsiteX892" fmla="*/ 53258 w 285683"/>
                  <a:gd name="connsiteY892" fmla="*/ 179963 h 466759"/>
                  <a:gd name="connsiteX893" fmla="*/ 58186 w 285683"/>
                  <a:gd name="connsiteY893" fmla="*/ 182507 h 466759"/>
                  <a:gd name="connsiteX894" fmla="*/ 56914 w 285683"/>
                  <a:gd name="connsiteY894" fmla="*/ 187912 h 466759"/>
                  <a:gd name="connsiteX895" fmla="*/ 53576 w 285683"/>
                  <a:gd name="connsiteY895" fmla="*/ 188707 h 466759"/>
                  <a:gd name="connsiteX896" fmla="*/ 52781 w 285683"/>
                  <a:gd name="connsiteY896" fmla="*/ 189502 h 466759"/>
                  <a:gd name="connsiteX897" fmla="*/ 53099 w 285683"/>
                  <a:gd name="connsiteY897" fmla="*/ 190615 h 466759"/>
                  <a:gd name="connsiteX898" fmla="*/ 57073 w 285683"/>
                  <a:gd name="connsiteY898" fmla="*/ 190615 h 466759"/>
                  <a:gd name="connsiteX899" fmla="*/ 68520 w 285683"/>
                  <a:gd name="connsiteY899" fmla="*/ 188548 h 466759"/>
                  <a:gd name="connsiteX900" fmla="*/ 68996 w 285683"/>
                  <a:gd name="connsiteY900" fmla="*/ 182666 h 466759"/>
                  <a:gd name="connsiteX901" fmla="*/ 66771 w 285683"/>
                  <a:gd name="connsiteY901" fmla="*/ 181394 h 466759"/>
                  <a:gd name="connsiteX902" fmla="*/ 63591 w 285683"/>
                  <a:gd name="connsiteY902" fmla="*/ 180917 h 466759"/>
                  <a:gd name="connsiteX903" fmla="*/ 31160 w 285683"/>
                  <a:gd name="connsiteY903" fmla="*/ 117167 h 466759"/>
                  <a:gd name="connsiteX904" fmla="*/ 32273 w 285683"/>
                  <a:gd name="connsiteY904" fmla="*/ 117485 h 466759"/>
                  <a:gd name="connsiteX905" fmla="*/ 32908 w 285683"/>
                  <a:gd name="connsiteY905" fmla="*/ 118280 h 466759"/>
                  <a:gd name="connsiteX906" fmla="*/ 33862 w 285683"/>
                  <a:gd name="connsiteY906" fmla="*/ 118280 h 466759"/>
                  <a:gd name="connsiteX907" fmla="*/ 31955 w 285683"/>
                  <a:gd name="connsiteY907" fmla="*/ 119869 h 466759"/>
                  <a:gd name="connsiteX908" fmla="*/ 31955 w 285683"/>
                  <a:gd name="connsiteY908" fmla="*/ 120505 h 466759"/>
                  <a:gd name="connsiteX909" fmla="*/ 33385 w 285683"/>
                  <a:gd name="connsiteY909" fmla="*/ 121618 h 466759"/>
                  <a:gd name="connsiteX910" fmla="*/ 37360 w 285683"/>
                  <a:gd name="connsiteY910" fmla="*/ 123367 h 466759"/>
                  <a:gd name="connsiteX911" fmla="*/ 37360 w 285683"/>
                  <a:gd name="connsiteY911" fmla="*/ 123685 h 466759"/>
                  <a:gd name="connsiteX912" fmla="*/ 35134 w 285683"/>
                  <a:gd name="connsiteY912" fmla="*/ 124957 h 466759"/>
                  <a:gd name="connsiteX913" fmla="*/ 34816 w 285683"/>
                  <a:gd name="connsiteY913" fmla="*/ 126229 h 466759"/>
                  <a:gd name="connsiteX914" fmla="*/ 31160 w 285683"/>
                  <a:gd name="connsiteY914" fmla="*/ 128295 h 466759"/>
                  <a:gd name="connsiteX915" fmla="*/ 33226 w 285683"/>
                  <a:gd name="connsiteY915" fmla="*/ 130521 h 466759"/>
                  <a:gd name="connsiteX916" fmla="*/ 34021 w 285683"/>
                  <a:gd name="connsiteY916" fmla="*/ 130998 h 466759"/>
                  <a:gd name="connsiteX917" fmla="*/ 34816 w 285683"/>
                  <a:gd name="connsiteY917" fmla="*/ 130998 h 466759"/>
                  <a:gd name="connsiteX918" fmla="*/ 36088 w 285683"/>
                  <a:gd name="connsiteY918" fmla="*/ 130044 h 466759"/>
                  <a:gd name="connsiteX919" fmla="*/ 37678 w 285683"/>
                  <a:gd name="connsiteY919" fmla="*/ 127818 h 466759"/>
                  <a:gd name="connsiteX920" fmla="*/ 39268 w 285683"/>
                  <a:gd name="connsiteY920" fmla="*/ 127818 h 466759"/>
                  <a:gd name="connsiteX921" fmla="*/ 42447 w 285683"/>
                  <a:gd name="connsiteY921" fmla="*/ 124321 h 466759"/>
                  <a:gd name="connsiteX922" fmla="*/ 45468 w 285683"/>
                  <a:gd name="connsiteY922" fmla="*/ 123049 h 466759"/>
                  <a:gd name="connsiteX923" fmla="*/ 49919 w 285683"/>
                  <a:gd name="connsiteY923" fmla="*/ 119710 h 466759"/>
                  <a:gd name="connsiteX924" fmla="*/ 50555 w 285683"/>
                  <a:gd name="connsiteY924" fmla="*/ 118916 h 466759"/>
                  <a:gd name="connsiteX925" fmla="*/ 50555 w 285683"/>
                  <a:gd name="connsiteY925" fmla="*/ 117485 h 466759"/>
                  <a:gd name="connsiteX926" fmla="*/ 49601 w 285683"/>
                  <a:gd name="connsiteY926" fmla="*/ 116849 h 466759"/>
                  <a:gd name="connsiteX927" fmla="*/ 46263 w 285683"/>
                  <a:gd name="connsiteY927" fmla="*/ 116849 h 466759"/>
                  <a:gd name="connsiteX928" fmla="*/ 50078 w 285683"/>
                  <a:gd name="connsiteY928" fmla="*/ 114782 h 466759"/>
                  <a:gd name="connsiteX929" fmla="*/ 51350 w 285683"/>
                  <a:gd name="connsiteY929" fmla="*/ 113033 h 466759"/>
                  <a:gd name="connsiteX930" fmla="*/ 52781 w 285683"/>
                  <a:gd name="connsiteY930" fmla="*/ 113033 h 466759"/>
                  <a:gd name="connsiteX931" fmla="*/ 56437 w 285683"/>
                  <a:gd name="connsiteY931" fmla="*/ 105561 h 466759"/>
                  <a:gd name="connsiteX932" fmla="*/ 56437 w 285683"/>
                  <a:gd name="connsiteY932" fmla="*/ 102541 h 466759"/>
                  <a:gd name="connsiteX933" fmla="*/ 55801 w 285683"/>
                  <a:gd name="connsiteY933" fmla="*/ 100315 h 466759"/>
                  <a:gd name="connsiteX934" fmla="*/ 55324 w 285683"/>
                  <a:gd name="connsiteY934" fmla="*/ 99679 h 466759"/>
                  <a:gd name="connsiteX935" fmla="*/ 53576 w 285683"/>
                  <a:gd name="connsiteY935" fmla="*/ 100315 h 466759"/>
                  <a:gd name="connsiteX936" fmla="*/ 46422 w 285683"/>
                  <a:gd name="connsiteY936" fmla="*/ 104608 h 466759"/>
                  <a:gd name="connsiteX937" fmla="*/ 40698 w 285683"/>
                  <a:gd name="connsiteY937" fmla="*/ 107151 h 466759"/>
                  <a:gd name="connsiteX938" fmla="*/ 39745 w 285683"/>
                  <a:gd name="connsiteY938" fmla="*/ 107946 h 466759"/>
                  <a:gd name="connsiteX939" fmla="*/ 39427 w 285683"/>
                  <a:gd name="connsiteY939" fmla="*/ 108741 h 466759"/>
                  <a:gd name="connsiteX940" fmla="*/ 41175 w 285683"/>
                  <a:gd name="connsiteY940" fmla="*/ 112397 h 466759"/>
                  <a:gd name="connsiteX941" fmla="*/ 41175 w 285683"/>
                  <a:gd name="connsiteY941" fmla="*/ 112715 h 466759"/>
                  <a:gd name="connsiteX942" fmla="*/ 38632 w 285683"/>
                  <a:gd name="connsiteY942" fmla="*/ 112397 h 466759"/>
                  <a:gd name="connsiteX943" fmla="*/ 36565 w 285683"/>
                  <a:gd name="connsiteY943" fmla="*/ 113033 h 466759"/>
                  <a:gd name="connsiteX944" fmla="*/ 34816 w 285683"/>
                  <a:gd name="connsiteY944" fmla="*/ 111603 h 466759"/>
                  <a:gd name="connsiteX945" fmla="*/ 33067 w 285683"/>
                  <a:gd name="connsiteY945" fmla="*/ 111126 h 466759"/>
                  <a:gd name="connsiteX946" fmla="*/ 32590 w 285683"/>
                  <a:gd name="connsiteY946" fmla="*/ 111444 h 466759"/>
                  <a:gd name="connsiteX947" fmla="*/ 32114 w 285683"/>
                  <a:gd name="connsiteY947" fmla="*/ 112238 h 466759"/>
                  <a:gd name="connsiteX948" fmla="*/ 31001 w 285683"/>
                  <a:gd name="connsiteY948" fmla="*/ 113033 h 466759"/>
                  <a:gd name="connsiteX949" fmla="*/ 30683 w 285683"/>
                  <a:gd name="connsiteY949" fmla="*/ 114941 h 466759"/>
                  <a:gd name="connsiteX950" fmla="*/ 30683 w 285683"/>
                  <a:gd name="connsiteY950" fmla="*/ 116690 h 466759"/>
                  <a:gd name="connsiteX951" fmla="*/ 31160 w 285683"/>
                  <a:gd name="connsiteY951" fmla="*/ 117326 h 466759"/>
                  <a:gd name="connsiteX952" fmla="*/ 21462 w 285683"/>
                  <a:gd name="connsiteY952" fmla="*/ 153891 h 466759"/>
                  <a:gd name="connsiteX953" fmla="*/ 22416 w 285683"/>
                  <a:gd name="connsiteY953" fmla="*/ 156434 h 466759"/>
                  <a:gd name="connsiteX954" fmla="*/ 23370 w 285683"/>
                  <a:gd name="connsiteY954" fmla="*/ 157070 h 466759"/>
                  <a:gd name="connsiteX955" fmla="*/ 24960 w 285683"/>
                  <a:gd name="connsiteY955" fmla="*/ 157070 h 466759"/>
                  <a:gd name="connsiteX956" fmla="*/ 26231 w 285683"/>
                  <a:gd name="connsiteY956" fmla="*/ 157070 h 466759"/>
                  <a:gd name="connsiteX957" fmla="*/ 26231 w 285683"/>
                  <a:gd name="connsiteY957" fmla="*/ 156593 h 466759"/>
                  <a:gd name="connsiteX958" fmla="*/ 25754 w 285683"/>
                  <a:gd name="connsiteY958" fmla="*/ 146419 h 466759"/>
                  <a:gd name="connsiteX959" fmla="*/ 24960 w 285683"/>
                  <a:gd name="connsiteY959" fmla="*/ 145942 h 466759"/>
                  <a:gd name="connsiteX960" fmla="*/ 21621 w 285683"/>
                  <a:gd name="connsiteY960" fmla="*/ 145942 h 466759"/>
                  <a:gd name="connsiteX961" fmla="*/ 21621 w 285683"/>
                  <a:gd name="connsiteY961" fmla="*/ 149439 h 466759"/>
                  <a:gd name="connsiteX962" fmla="*/ 21144 w 285683"/>
                  <a:gd name="connsiteY962" fmla="*/ 152301 h 466759"/>
                  <a:gd name="connsiteX963" fmla="*/ 21144 w 285683"/>
                  <a:gd name="connsiteY963" fmla="*/ 153891 h 466759"/>
                  <a:gd name="connsiteX964" fmla="*/ 18918 w 285683"/>
                  <a:gd name="connsiteY964" fmla="*/ 163747 h 466759"/>
                  <a:gd name="connsiteX965" fmla="*/ 21462 w 285683"/>
                  <a:gd name="connsiteY965" fmla="*/ 163111 h 466759"/>
                  <a:gd name="connsiteX966" fmla="*/ 21939 w 285683"/>
                  <a:gd name="connsiteY966" fmla="*/ 162317 h 466759"/>
                  <a:gd name="connsiteX967" fmla="*/ 21939 w 285683"/>
                  <a:gd name="connsiteY967" fmla="*/ 161681 h 466759"/>
                  <a:gd name="connsiteX968" fmla="*/ 20349 w 285683"/>
                  <a:gd name="connsiteY968" fmla="*/ 160886 h 466759"/>
                  <a:gd name="connsiteX969" fmla="*/ 18441 w 285683"/>
                  <a:gd name="connsiteY969" fmla="*/ 161363 h 466759"/>
                  <a:gd name="connsiteX970" fmla="*/ 17806 w 285683"/>
                  <a:gd name="connsiteY970" fmla="*/ 162794 h 466759"/>
                  <a:gd name="connsiteX971" fmla="*/ 17806 w 285683"/>
                  <a:gd name="connsiteY971" fmla="*/ 163271 h 466759"/>
                  <a:gd name="connsiteX972" fmla="*/ 18918 w 285683"/>
                  <a:gd name="connsiteY972" fmla="*/ 163588 h 466759"/>
                  <a:gd name="connsiteX973" fmla="*/ 24165 w 285683"/>
                  <a:gd name="connsiteY973" fmla="*/ 139742 h 466759"/>
                  <a:gd name="connsiteX974" fmla="*/ 28139 w 285683"/>
                  <a:gd name="connsiteY974" fmla="*/ 139742 h 466759"/>
                  <a:gd name="connsiteX975" fmla="*/ 30683 w 285683"/>
                  <a:gd name="connsiteY975" fmla="*/ 135926 h 466759"/>
                  <a:gd name="connsiteX976" fmla="*/ 27503 w 285683"/>
                  <a:gd name="connsiteY976" fmla="*/ 133542 h 466759"/>
                  <a:gd name="connsiteX977" fmla="*/ 25595 w 285683"/>
                  <a:gd name="connsiteY977" fmla="*/ 134654 h 466759"/>
                  <a:gd name="connsiteX978" fmla="*/ 24006 w 285683"/>
                  <a:gd name="connsiteY978" fmla="*/ 134654 h 466759"/>
                  <a:gd name="connsiteX979" fmla="*/ 22098 w 285683"/>
                  <a:gd name="connsiteY979" fmla="*/ 135131 h 466759"/>
                  <a:gd name="connsiteX980" fmla="*/ 20667 w 285683"/>
                  <a:gd name="connsiteY980" fmla="*/ 134654 h 466759"/>
                  <a:gd name="connsiteX981" fmla="*/ 19872 w 285683"/>
                  <a:gd name="connsiteY981" fmla="*/ 134654 h 466759"/>
                  <a:gd name="connsiteX982" fmla="*/ 19077 w 285683"/>
                  <a:gd name="connsiteY982" fmla="*/ 135449 h 466759"/>
                  <a:gd name="connsiteX983" fmla="*/ 18600 w 285683"/>
                  <a:gd name="connsiteY983" fmla="*/ 136244 h 466759"/>
                  <a:gd name="connsiteX984" fmla="*/ 18600 w 285683"/>
                  <a:gd name="connsiteY984" fmla="*/ 136880 h 466759"/>
                  <a:gd name="connsiteX985" fmla="*/ 24165 w 285683"/>
                  <a:gd name="connsiteY985" fmla="*/ 139742 h 466759"/>
                  <a:gd name="connsiteX986" fmla="*/ 162158 w 285683"/>
                  <a:gd name="connsiteY986" fmla="*/ 454677 h 466759"/>
                  <a:gd name="connsiteX987" fmla="*/ 161204 w 285683"/>
                  <a:gd name="connsiteY987" fmla="*/ 457062 h 466759"/>
                  <a:gd name="connsiteX988" fmla="*/ 158501 w 285683"/>
                  <a:gd name="connsiteY988" fmla="*/ 456267 h 466759"/>
                  <a:gd name="connsiteX989" fmla="*/ 158501 w 285683"/>
                  <a:gd name="connsiteY989" fmla="*/ 455631 h 466759"/>
                  <a:gd name="connsiteX990" fmla="*/ 161204 w 285683"/>
                  <a:gd name="connsiteY990" fmla="*/ 454200 h 466759"/>
                  <a:gd name="connsiteX991" fmla="*/ 161840 w 285683"/>
                  <a:gd name="connsiteY991" fmla="*/ 454200 h 466759"/>
                  <a:gd name="connsiteX992" fmla="*/ 162158 w 285683"/>
                  <a:gd name="connsiteY992" fmla="*/ 454677 h 466759"/>
                  <a:gd name="connsiteX993" fmla="*/ 176307 w 285683"/>
                  <a:gd name="connsiteY993" fmla="*/ 464375 h 466759"/>
                  <a:gd name="connsiteX994" fmla="*/ 176625 w 285683"/>
                  <a:gd name="connsiteY994" fmla="*/ 466283 h 466759"/>
                  <a:gd name="connsiteX995" fmla="*/ 175353 w 285683"/>
                  <a:gd name="connsiteY995" fmla="*/ 466760 h 466759"/>
                  <a:gd name="connsiteX996" fmla="*/ 174240 w 285683"/>
                  <a:gd name="connsiteY996" fmla="*/ 466124 h 466759"/>
                  <a:gd name="connsiteX997" fmla="*/ 172173 w 285683"/>
                  <a:gd name="connsiteY997" fmla="*/ 466124 h 466759"/>
                  <a:gd name="connsiteX998" fmla="*/ 170107 w 285683"/>
                  <a:gd name="connsiteY998" fmla="*/ 466601 h 466759"/>
                  <a:gd name="connsiteX999" fmla="*/ 170583 w 285683"/>
                  <a:gd name="connsiteY999" fmla="*/ 463262 h 466759"/>
                  <a:gd name="connsiteX1000" fmla="*/ 174558 w 285683"/>
                  <a:gd name="connsiteY1000" fmla="*/ 463739 h 466759"/>
                  <a:gd name="connsiteX1001" fmla="*/ 176307 w 285683"/>
                  <a:gd name="connsiteY1001" fmla="*/ 464693 h 466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</a:cxnLst>
                <a:rect l="l" t="t" r="r" b="b"/>
                <a:pathLst>
                  <a:path w="285683" h="466759">
                    <a:moveTo>
                      <a:pt x="52145" y="163588"/>
                    </a:moveTo>
                    <a:lnTo>
                      <a:pt x="53258" y="163588"/>
                    </a:lnTo>
                    <a:cubicBezTo>
                      <a:pt x="53258" y="163588"/>
                      <a:pt x="54053" y="163111"/>
                      <a:pt x="54053" y="163111"/>
                    </a:cubicBezTo>
                    <a:lnTo>
                      <a:pt x="54529" y="162317"/>
                    </a:lnTo>
                    <a:lnTo>
                      <a:pt x="54529" y="161363"/>
                    </a:lnTo>
                    <a:cubicBezTo>
                      <a:pt x="54529" y="161363"/>
                      <a:pt x="54053" y="160409"/>
                      <a:pt x="54053" y="160409"/>
                    </a:cubicBezTo>
                    <a:lnTo>
                      <a:pt x="52781" y="159614"/>
                    </a:lnTo>
                    <a:lnTo>
                      <a:pt x="49601" y="160886"/>
                    </a:lnTo>
                    <a:lnTo>
                      <a:pt x="51032" y="162794"/>
                    </a:lnTo>
                    <a:lnTo>
                      <a:pt x="52145" y="163429"/>
                    </a:lnTo>
                    <a:close/>
                    <a:moveTo>
                      <a:pt x="140219" y="87597"/>
                    </a:moveTo>
                    <a:lnTo>
                      <a:pt x="141808" y="87597"/>
                    </a:lnTo>
                    <a:cubicBezTo>
                      <a:pt x="141808" y="87597"/>
                      <a:pt x="143398" y="87120"/>
                      <a:pt x="143398" y="87120"/>
                    </a:cubicBezTo>
                    <a:lnTo>
                      <a:pt x="143398" y="86802"/>
                    </a:lnTo>
                    <a:cubicBezTo>
                      <a:pt x="143398" y="86802"/>
                      <a:pt x="142126" y="86325"/>
                      <a:pt x="142126" y="86325"/>
                    </a:cubicBezTo>
                    <a:lnTo>
                      <a:pt x="141808" y="85848"/>
                    </a:lnTo>
                    <a:lnTo>
                      <a:pt x="141808" y="84576"/>
                    </a:lnTo>
                    <a:cubicBezTo>
                      <a:pt x="141808" y="84576"/>
                      <a:pt x="140378" y="82510"/>
                      <a:pt x="140378" y="82510"/>
                    </a:cubicBezTo>
                    <a:lnTo>
                      <a:pt x="137993" y="81874"/>
                    </a:lnTo>
                    <a:lnTo>
                      <a:pt x="136880" y="82192"/>
                    </a:lnTo>
                    <a:lnTo>
                      <a:pt x="136880" y="83304"/>
                    </a:lnTo>
                    <a:cubicBezTo>
                      <a:pt x="136880" y="83304"/>
                      <a:pt x="137675" y="85053"/>
                      <a:pt x="137675" y="85053"/>
                    </a:cubicBezTo>
                    <a:lnTo>
                      <a:pt x="140219" y="87438"/>
                    </a:lnTo>
                    <a:close/>
                    <a:moveTo>
                      <a:pt x="53258" y="134018"/>
                    </a:moveTo>
                    <a:lnTo>
                      <a:pt x="51827" y="134018"/>
                    </a:lnTo>
                    <a:cubicBezTo>
                      <a:pt x="51827" y="134018"/>
                      <a:pt x="51191" y="136880"/>
                      <a:pt x="51191" y="136880"/>
                    </a:cubicBezTo>
                    <a:lnTo>
                      <a:pt x="44355" y="138629"/>
                    </a:lnTo>
                    <a:lnTo>
                      <a:pt x="44355" y="139106"/>
                    </a:lnTo>
                    <a:cubicBezTo>
                      <a:pt x="44355" y="139106"/>
                      <a:pt x="45309" y="140378"/>
                      <a:pt x="45309" y="140378"/>
                    </a:cubicBezTo>
                    <a:lnTo>
                      <a:pt x="45309" y="141013"/>
                    </a:lnTo>
                    <a:cubicBezTo>
                      <a:pt x="45309" y="141013"/>
                      <a:pt x="44673" y="141650"/>
                      <a:pt x="44673" y="141650"/>
                    </a:cubicBezTo>
                    <a:lnTo>
                      <a:pt x="43560" y="141967"/>
                    </a:lnTo>
                    <a:lnTo>
                      <a:pt x="41811" y="141490"/>
                    </a:lnTo>
                    <a:lnTo>
                      <a:pt x="40380" y="143080"/>
                    </a:lnTo>
                    <a:lnTo>
                      <a:pt x="40062" y="143716"/>
                    </a:lnTo>
                    <a:lnTo>
                      <a:pt x="40698" y="144988"/>
                    </a:lnTo>
                    <a:lnTo>
                      <a:pt x="42606" y="147055"/>
                    </a:lnTo>
                    <a:lnTo>
                      <a:pt x="49283" y="148485"/>
                    </a:lnTo>
                    <a:lnTo>
                      <a:pt x="51509" y="152142"/>
                    </a:lnTo>
                    <a:lnTo>
                      <a:pt x="52622" y="153573"/>
                    </a:lnTo>
                    <a:lnTo>
                      <a:pt x="54212" y="154368"/>
                    </a:lnTo>
                    <a:lnTo>
                      <a:pt x="57232" y="154368"/>
                    </a:lnTo>
                    <a:cubicBezTo>
                      <a:pt x="57232" y="154368"/>
                      <a:pt x="60889" y="153732"/>
                      <a:pt x="60889" y="153732"/>
                    </a:cubicBezTo>
                    <a:lnTo>
                      <a:pt x="61525" y="159932"/>
                    </a:lnTo>
                    <a:lnTo>
                      <a:pt x="62319" y="160250"/>
                    </a:lnTo>
                    <a:lnTo>
                      <a:pt x="63432" y="160250"/>
                    </a:lnTo>
                    <a:cubicBezTo>
                      <a:pt x="63432" y="160250"/>
                      <a:pt x="64386" y="159455"/>
                      <a:pt x="64386" y="159455"/>
                    </a:cubicBezTo>
                    <a:lnTo>
                      <a:pt x="67725" y="155957"/>
                    </a:lnTo>
                    <a:lnTo>
                      <a:pt x="70586" y="153891"/>
                    </a:lnTo>
                    <a:lnTo>
                      <a:pt x="71381" y="152778"/>
                    </a:lnTo>
                    <a:lnTo>
                      <a:pt x="71381" y="151665"/>
                    </a:lnTo>
                    <a:cubicBezTo>
                      <a:pt x="71381" y="151665"/>
                      <a:pt x="70268" y="151029"/>
                      <a:pt x="70268" y="151029"/>
                    </a:cubicBezTo>
                    <a:lnTo>
                      <a:pt x="65340" y="151029"/>
                    </a:lnTo>
                    <a:cubicBezTo>
                      <a:pt x="65340" y="151029"/>
                      <a:pt x="59935" y="150393"/>
                      <a:pt x="59935" y="150393"/>
                    </a:cubicBezTo>
                    <a:lnTo>
                      <a:pt x="59140" y="149598"/>
                    </a:lnTo>
                    <a:lnTo>
                      <a:pt x="57868" y="149122"/>
                    </a:lnTo>
                    <a:lnTo>
                      <a:pt x="57868" y="147532"/>
                    </a:lnTo>
                    <a:cubicBezTo>
                      <a:pt x="57868" y="147532"/>
                      <a:pt x="57073" y="145306"/>
                      <a:pt x="57073" y="145306"/>
                    </a:cubicBezTo>
                    <a:lnTo>
                      <a:pt x="57550" y="143239"/>
                    </a:lnTo>
                    <a:lnTo>
                      <a:pt x="57550" y="141490"/>
                    </a:lnTo>
                    <a:cubicBezTo>
                      <a:pt x="57550" y="141490"/>
                      <a:pt x="56914" y="138152"/>
                      <a:pt x="56914" y="138152"/>
                    </a:cubicBezTo>
                    <a:lnTo>
                      <a:pt x="54529" y="135449"/>
                    </a:lnTo>
                    <a:lnTo>
                      <a:pt x="52781" y="134654"/>
                    </a:lnTo>
                    <a:close/>
                    <a:moveTo>
                      <a:pt x="53258" y="218277"/>
                    </a:moveTo>
                    <a:lnTo>
                      <a:pt x="54688" y="218277"/>
                    </a:lnTo>
                    <a:cubicBezTo>
                      <a:pt x="54688" y="218277"/>
                      <a:pt x="59458" y="216210"/>
                      <a:pt x="59458" y="216210"/>
                    </a:cubicBezTo>
                    <a:lnTo>
                      <a:pt x="60412" y="214620"/>
                    </a:lnTo>
                    <a:lnTo>
                      <a:pt x="60412" y="213507"/>
                    </a:lnTo>
                    <a:cubicBezTo>
                      <a:pt x="60412" y="213507"/>
                      <a:pt x="59299" y="210328"/>
                      <a:pt x="59299" y="210328"/>
                    </a:cubicBezTo>
                    <a:lnTo>
                      <a:pt x="58186" y="205082"/>
                    </a:lnTo>
                    <a:lnTo>
                      <a:pt x="55642" y="206195"/>
                    </a:lnTo>
                    <a:lnTo>
                      <a:pt x="52940" y="208102"/>
                    </a:lnTo>
                    <a:lnTo>
                      <a:pt x="51986" y="207466"/>
                    </a:lnTo>
                    <a:lnTo>
                      <a:pt x="51032" y="207466"/>
                    </a:lnTo>
                    <a:cubicBezTo>
                      <a:pt x="51032" y="207466"/>
                      <a:pt x="49919" y="208261"/>
                      <a:pt x="49919" y="208261"/>
                    </a:cubicBezTo>
                    <a:lnTo>
                      <a:pt x="48965" y="209215"/>
                    </a:lnTo>
                    <a:lnTo>
                      <a:pt x="48488" y="210169"/>
                    </a:lnTo>
                    <a:lnTo>
                      <a:pt x="48488" y="211759"/>
                    </a:lnTo>
                    <a:cubicBezTo>
                      <a:pt x="48488" y="211759"/>
                      <a:pt x="47534" y="214144"/>
                      <a:pt x="47534" y="214144"/>
                    </a:cubicBezTo>
                    <a:lnTo>
                      <a:pt x="47534" y="214779"/>
                    </a:lnTo>
                    <a:cubicBezTo>
                      <a:pt x="47534" y="214779"/>
                      <a:pt x="48806" y="214462"/>
                      <a:pt x="48806" y="214462"/>
                    </a:cubicBezTo>
                    <a:lnTo>
                      <a:pt x="52145" y="211600"/>
                    </a:lnTo>
                    <a:lnTo>
                      <a:pt x="53099" y="211282"/>
                    </a:lnTo>
                    <a:lnTo>
                      <a:pt x="53576" y="211600"/>
                    </a:lnTo>
                    <a:lnTo>
                      <a:pt x="53099" y="213349"/>
                    </a:lnTo>
                    <a:lnTo>
                      <a:pt x="54053" y="215733"/>
                    </a:lnTo>
                    <a:lnTo>
                      <a:pt x="52940" y="217800"/>
                    </a:lnTo>
                    <a:lnTo>
                      <a:pt x="52940" y="218277"/>
                    </a:lnTo>
                    <a:close/>
                    <a:moveTo>
                      <a:pt x="45786" y="175671"/>
                    </a:moveTo>
                    <a:lnTo>
                      <a:pt x="42924" y="178373"/>
                    </a:lnTo>
                    <a:lnTo>
                      <a:pt x="42924" y="179009"/>
                    </a:lnTo>
                    <a:cubicBezTo>
                      <a:pt x="42924" y="179009"/>
                      <a:pt x="44673" y="178850"/>
                      <a:pt x="44673" y="178850"/>
                    </a:cubicBezTo>
                    <a:lnTo>
                      <a:pt x="46899" y="177102"/>
                    </a:lnTo>
                    <a:lnTo>
                      <a:pt x="48170" y="175512"/>
                    </a:lnTo>
                    <a:lnTo>
                      <a:pt x="47534" y="175194"/>
                    </a:lnTo>
                    <a:lnTo>
                      <a:pt x="45627" y="175671"/>
                    </a:lnTo>
                    <a:close/>
                    <a:moveTo>
                      <a:pt x="148962" y="88710"/>
                    </a:moveTo>
                    <a:lnTo>
                      <a:pt x="150075" y="89505"/>
                    </a:lnTo>
                    <a:lnTo>
                      <a:pt x="150393" y="89505"/>
                    </a:lnTo>
                    <a:cubicBezTo>
                      <a:pt x="150393" y="89505"/>
                      <a:pt x="150870" y="86961"/>
                      <a:pt x="150870" y="86961"/>
                    </a:cubicBezTo>
                    <a:lnTo>
                      <a:pt x="151347" y="85848"/>
                    </a:lnTo>
                    <a:lnTo>
                      <a:pt x="150075" y="85530"/>
                    </a:lnTo>
                    <a:lnTo>
                      <a:pt x="147373" y="86007"/>
                    </a:lnTo>
                    <a:lnTo>
                      <a:pt x="149121" y="88710"/>
                    </a:lnTo>
                    <a:close/>
                    <a:moveTo>
                      <a:pt x="204446" y="13672"/>
                    </a:moveTo>
                    <a:lnTo>
                      <a:pt x="204764" y="13036"/>
                    </a:lnTo>
                    <a:lnTo>
                      <a:pt x="204764" y="10334"/>
                    </a:lnTo>
                    <a:cubicBezTo>
                      <a:pt x="204764" y="10334"/>
                      <a:pt x="204287" y="7949"/>
                      <a:pt x="204287" y="7949"/>
                    </a:cubicBezTo>
                    <a:lnTo>
                      <a:pt x="204287" y="7631"/>
                    </a:lnTo>
                    <a:cubicBezTo>
                      <a:pt x="204287" y="7631"/>
                      <a:pt x="205718" y="7631"/>
                      <a:pt x="205718" y="7631"/>
                    </a:cubicBezTo>
                    <a:lnTo>
                      <a:pt x="206036" y="6359"/>
                    </a:lnTo>
                    <a:lnTo>
                      <a:pt x="205559" y="5087"/>
                    </a:lnTo>
                    <a:lnTo>
                      <a:pt x="203015" y="5087"/>
                    </a:lnTo>
                    <a:cubicBezTo>
                      <a:pt x="203015" y="5087"/>
                      <a:pt x="200948" y="10016"/>
                      <a:pt x="200948" y="10016"/>
                    </a:cubicBezTo>
                    <a:lnTo>
                      <a:pt x="203810" y="14467"/>
                    </a:lnTo>
                    <a:lnTo>
                      <a:pt x="204605" y="13990"/>
                    </a:lnTo>
                    <a:close/>
                    <a:moveTo>
                      <a:pt x="208261" y="6200"/>
                    </a:moveTo>
                    <a:lnTo>
                      <a:pt x="210646" y="6200"/>
                    </a:lnTo>
                    <a:cubicBezTo>
                      <a:pt x="210646" y="6200"/>
                      <a:pt x="210646" y="4928"/>
                      <a:pt x="210646" y="4928"/>
                    </a:cubicBezTo>
                    <a:lnTo>
                      <a:pt x="212077" y="1272"/>
                    </a:lnTo>
                    <a:lnTo>
                      <a:pt x="212077" y="795"/>
                    </a:lnTo>
                    <a:cubicBezTo>
                      <a:pt x="212077" y="795"/>
                      <a:pt x="211282" y="0"/>
                      <a:pt x="211282" y="0"/>
                    </a:cubicBezTo>
                    <a:lnTo>
                      <a:pt x="210646" y="0"/>
                    </a:lnTo>
                    <a:cubicBezTo>
                      <a:pt x="210646" y="0"/>
                      <a:pt x="209533" y="1113"/>
                      <a:pt x="209533" y="1113"/>
                    </a:cubicBezTo>
                    <a:lnTo>
                      <a:pt x="208738" y="636"/>
                    </a:lnTo>
                    <a:lnTo>
                      <a:pt x="208102" y="636"/>
                    </a:lnTo>
                    <a:cubicBezTo>
                      <a:pt x="208102" y="636"/>
                      <a:pt x="207784" y="1431"/>
                      <a:pt x="207784" y="1431"/>
                    </a:cubicBezTo>
                    <a:lnTo>
                      <a:pt x="207466" y="3656"/>
                    </a:lnTo>
                    <a:lnTo>
                      <a:pt x="207943" y="5723"/>
                    </a:lnTo>
                    <a:lnTo>
                      <a:pt x="208261" y="6200"/>
                    </a:lnTo>
                    <a:close/>
                    <a:moveTo>
                      <a:pt x="149280" y="66771"/>
                    </a:moveTo>
                    <a:lnTo>
                      <a:pt x="152142" y="67884"/>
                    </a:lnTo>
                    <a:lnTo>
                      <a:pt x="152460" y="70586"/>
                    </a:lnTo>
                    <a:lnTo>
                      <a:pt x="153573" y="71381"/>
                    </a:lnTo>
                    <a:lnTo>
                      <a:pt x="156116" y="70268"/>
                    </a:lnTo>
                    <a:lnTo>
                      <a:pt x="156434" y="68838"/>
                    </a:lnTo>
                    <a:lnTo>
                      <a:pt x="156116" y="68520"/>
                    </a:lnTo>
                    <a:lnTo>
                      <a:pt x="153732" y="67884"/>
                    </a:lnTo>
                    <a:lnTo>
                      <a:pt x="152460" y="65817"/>
                    </a:lnTo>
                    <a:lnTo>
                      <a:pt x="149121" y="63273"/>
                    </a:lnTo>
                    <a:lnTo>
                      <a:pt x="147214" y="63909"/>
                    </a:lnTo>
                    <a:lnTo>
                      <a:pt x="146896" y="64386"/>
                    </a:lnTo>
                    <a:lnTo>
                      <a:pt x="148009" y="65817"/>
                    </a:lnTo>
                    <a:lnTo>
                      <a:pt x="149439" y="66612"/>
                    </a:lnTo>
                    <a:close/>
                    <a:moveTo>
                      <a:pt x="138629" y="79648"/>
                    </a:moveTo>
                    <a:lnTo>
                      <a:pt x="139424" y="79648"/>
                    </a:lnTo>
                    <a:cubicBezTo>
                      <a:pt x="139424" y="79648"/>
                      <a:pt x="141173" y="78376"/>
                      <a:pt x="141173" y="78376"/>
                    </a:cubicBezTo>
                    <a:lnTo>
                      <a:pt x="141491" y="78853"/>
                    </a:lnTo>
                    <a:lnTo>
                      <a:pt x="141491" y="80284"/>
                    </a:lnTo>
                    <a:cubicBezTo>
                      <a:pt x="141491" y="80284"/>
                      <a:pt x="141808" y="80920"/>
                      <a:pt x="141808" y="80920"/>
                    </a:cubicBezTo>
                    <a:lnTo>
                      <a:pt x="142444" y="81556"/>
                    </a:lnTo>
                    <a:lnTo>
                      <a:pt x="143398" y="81874"/>
                    </a:lnTo>
                    <a:lnTo>
                      <a:pt x="148327" y="81079"/>
                    </a:lnTo>
                    <a:lnTo>
                      <a:pt x="152142" y="83145"/>
                    </a:lnTo>
                    <a:lnTo>
                      <a:pt x="153255" y="83145"/>
                    </a:lnTo>
                    <a:cubicBezTo>
                      <a:pt x="153255" y="83145"/>
                      <a:pt x="154209" y="82510"/>
                      <a:pt x="154209" y="82510"/>
                    </a:cubicBezTo>
                    <a:lnTo>
                      <a:pt x="155163" y="80443"/>
                    </a:lnTo>
                    <a:lnTo>
                      <a:pt x="153573" y="79330"/>
                    </a:lnTo>
                    <a:lnTo>
                      <a:pt x="151665" y="79330"/>
                    </a:lnTo>
                    <a:cubicBezTo>
                      <a:pt x="151665" y="79330"/>
                      <a:pt x="148486" y="78376"/>
                      <a:pt x="148486" y="78376"/>
                    </a:cubicBezTo>
                    <a:lnTo>
                      <a:pt x="146260" y="78376"/>
                    </a:lnTo>
                    <a:cubicBezTo>
                      <a:pt x="146260" y="78376"/>
                      <a:pt x="146578" y="77422"/>
                      <a:pt x="146578" y="77422"/>
                    </a:cubicBezTo>
                    <a:lnTo>
                      <a:pt x="147691" y="76309"/>
                    </a:lnTo>
                    <a:lnTo>
                      <a:pt x="147691" y="75515"/>
                    </a:lnTo>
                    <a:cubicBezTo>
                      <a:pt x="147691" y="75515"/>
                      <a:pt x="146737" y="74561"/>
                      <a:pt x="146737" y="74561"/>
                    </a:cubicBezTo>
                    <a:lnTo>
                      <a:pt x="143716" y="72971"/>
                    </a:lnTo>
                    <a:lnTo>
                      <a:pt x="141014" y="72653"/>
                    </a:lnTo>
                    <a:lnTo>
                      <a:pt x="139265" y="73130"/>
                    </a:lnTo>
                    <a:lnTo>
                      <a:pt x="138152" y="75992"/>
                    </a:lnTo>
                    <a:lnTo>
                      <a:pt x="138152" y="77899"/>
                    </a:lnTo>
                    <a:cubicBezTo>
                      <a:pt x="138152" y="77899"/>
                      <a:pt x="138152" y="79330"/>
                      <a:pt x="138152" y="79330"/>
                    </a:cubicBezTo>
                    <a:lnTo>
                      <a:pt x="138629" y="79966"/>
                    </a:lnTo>
                    <a:close/>
                    <a:moveTo>
                      <a:pt x="164542" y="66930"/>
                    </a:moveTo>
                    <a:lnTo>
                      <a:pt x="165178" y="65817"/>
                    </a:lnTo>
                    <a:lnTo>
                      <a:pt x="161522" y="65499"/>
                    </a:lnTo>
                    <a:lnTo>
                      <a:pt x="159614" y="66135"/>
                    </a:lnTo>
                    <a:lnTo>
                      <a:pt x="157865" y="68679"/>
                    </a:lnTo>
                    <a:lnTo>
                      <a:pt x="161045" y="68679"/>
                    </a:lnTo>
                    <a:cubicBezTo>
                      <a:pt x="161045" y="68679"/>
                      <a:pt x="164383" y="66930"/>
                      <a:pt x="164383" y="66930"/>
                    </a:cubicBezTo>
                    <a:close/>
                    <a:moveTo>
                      <a:pt x="187276" y="25595"/>
                    </a:moveTo>
                    <a:lnTo>
                      <a:pt x="188071" y="25913"/>
                    </a:lnTo>
                    <a:lnTo>
                      <a:pt x="190774" y="25913"/>
                    </a:lnTo>
                    <a:cubicBezTo>
                      <a:pt x="190774" y="25913"/>
                      <a:pt x="191251" y="26231"/>
                      <a:pt x="191251" y="26231"/>
                    </a:cubicBezTo>
                    <a:lnTo>
                      <a:pt x="191251" y="27503"/>
                    </a:lnTo>
                    <a:cubicBezTo>
                      <a:pt x="191251" y="27503"/>
                      <a:pt x="191728" y="28457"/>
                      <a:pt x="191728" y="28457"/>
                    </a:cubicBezTo>
                    <a:lnTo>
                      <a:pt x="193794" y="27821"/>
                    </a:lnTo>
                    <a:lnTo>
                      <a:pt x="196338" y="27821"/>
                    </a:lnTo>
                    <a:cubicBezTo>
                      <a:pt x="196338" y="27821"/>
                      <a:pt x="197292" y="29411"/>
                      <a:pt x="197292" y="29411"/>
                    </a:cubicBezTo>
                    <a:lnTo>
                      <a:pt x="197769" y="31160"/>
                    </a:lnTo>
                    <a:lnTo>
                      <a:pt x="197133" y="34339"/>
                    </a:lnTo>
                    <a:lnTo>
                      <a:pt x="195543" y="39903"/>
                    </a:lnTo>
                    <a:lnTo>
                      <a:pt x="197133" y="41334"/>
                    </a:lnTo>
                    <a:lnTo>
                      <a:pt x="197610" y="41016"/>
                    </a:lnTo>
                    <a:lnTo>
                      <a:pt x="198723" y="37360"/>
                    </a:lnTo>
                    <a:lnTo>
                      <a:pt x="199994" y="35770"/>
                    </a:lnTo>
                    <a:lnTo>
                      <a:pt x="200630" y="31160"/>
                    </a:lnTo>
                    <a:lnTo>
                      <a:pt x="200948" y="30683"/>
                    </a:lnTo>
                    <a:lnTo>
                      <a:pt x="201266" y="28457"/>
                    </a:lnTo>
                    <a:lnTo>
                      <a:pt x="201743" y="27185"/>
                    </a:lnTo>
                    <a:lnTo>
                      <a:pt x="203651" y="19713"/>
                    </a:lnTo>
                    <a:lnTo>
                      <a:pt x="203969" y="17011"/>
                    </a:lnTo>
                    <a:lnTo>
                      <a:pt x="202061" y="18123"/>
                    </a:lnTo>
                    <a:lnTo>
                      <a:pt x="200948" y="18123"/>
                    </a:lnTo>
                    <a:cubicBezTo>
                      <a:pt x="200948" y="18123"/>
                      <a:pt x="198723" y="15262"/>
                      <a:pt x="198723" y="15262"/>
                    </a:cubicBezTo>
                    <a:lnTo>
                      <a:pt x="197292" y="16057"/>
                    </a:lnTo>
                    <a:lnTo>
                      <a:pt x="196656" y="13036"/>
                    </a:lnTo>
                    <a:lnTo>
                      <a:pt x="196656" y="10016"/>
                    </a:lnTo>
                    <a:cubicBezTo>
                      <a:pt x="196656" y="10016"/>
                      <a:pt x="195066" y="10016"/>
                      <a:pt x="195066" y="10016"/>
                    </a:cubicBezTo>
                    <a:lnTo>
                      <a:pt x="193635" y="10492"/>
                    </a:lnTo>
                    <a:lnTo>
                      <a:pt x="191251" y="13513"/>
                    </a:lnTo>
                    <a:lnTo>
                      <a:pt x="189661" y="13990"/>
                    </a:lnTo>
                    <a:lnTo>
                      <a:pt x="189184" y="14944"/>
                    </a:lnTo>
                    <a:lnTo>
                      <a:pt x="189820" y="15580"/>
                    </a:lnTo>
                    <a:lnTo>
                      <a:pt x="192681" y="16057"/>
                    </a:lnTo>
                    <a:lnTo>
                      <a:pt x="194907" y="21939"/>
                    </a:lnTo>
                    <a:lnTo>
                      <a:pt x="191410" y="23688"/>
                    </a:lnTo>
                    <a:lnTo>
                      <a:pt x="189025" y="23370"/>
                    </a:lnTo>
                    <a:lnTo>
                      <a:pt x="186481" y="24006"/>
                    </a:lnTo>
                    <a:lnTo>
                      <a:pt x="186481" y="24801"/>
                    </a:lnTo>
                    <a:cubicBezTo>
                      <a:pt x="186481" y="24801"/>
                      <a:pt x="187117" y="25913"/>
                      <a:pt x="187117" y="25913"/>
                    </a:cubicBezTo>
                    <a:close/>
                    <a:moveTo>
                      <a:pt x="284412" y="337670"/>
                    </a:moveTo>
                    <a:lnTo>
                      <a:pt x="283617" y="333854"/>
                    </a:lnTo>
                    <a:lnTo>
                      <a:pt x="281868" y="330833"/>
                    </a:lnTo>
                    <a:lnTo>
                      <a:pt x="273919" y="325428"/>
                    </a:lnTo>
                    <a:lnTo>
                      <a:pt x="270740" y="324156"/>
                    </a:lnTo>
                    <a:lnTo>
                      <a:pt x="264540" y="322884"/>
                    </a:lnTo>
                    <a:lnTo>
                      <a:pt x="261519" y="322884"/>
                    </a:lnTo>
                    <a:cubicBezTo>
                      <a:pt x="261519" y="322884"/>
                      <a:pt x="258021" y="322408"/>
                      <a:pt x="258021" y="322408"/>
                    </a:cubicBezTo>
                    <a:lnTo>
                      <a:pt x="254524" y="322090"/>
                    </a:lnTo>
                    <a:lnTo>
                      <a:pt x="250390" y="322566"/>
                    </a:lnTo>
                    <a:lnTo>
                      <a:pt x="249119" y="323679"/>
                    </a:lnTo>
                    <a:lnTo>
                      <a:pt x="246734" y="326859"/>
                    </a:lnTo>
                    <a:lnTo>
                      <a:pt x="245303" y="328131"/>
                    </a:lnTo>
                    <a:lnTo>
                      <a:pt x="243872" y="328608"/>
                    </a:lnTo>
                    <a:lnTo>
                      <a:pt x="242442" y="328608"/>
                    </a:lnTo>
                    <a:cubicBezTo>
                      <a:pt x="242442" y="328608"/>
                      <a:pt x="235765" y="324951"/>
                      <a:pt x="235765" y="324951"/>
                    </a:cubicBezTo>
                    <a:lnTo>
                      <a:pt x="237990" y="322408"/>
                    </a:lnTo>
                    <a:lnTo>
                      <a:pt x="240375" y="320182"/>
                    </a:lnTo>
                    <a:lnTo>
                      <a:pt x="242918" y="318274"/>
                    </a:lnTo>
                    <a:lnTo>
                      <a:pt x="244508" y="315254"/>
                    </a:lnTo>
                    <a:lnTo>
                      <a:pt x="242124" y="308417"/>
                    </a:lnTo>
                    <a:lnTo>
                      <a:pt x="237990" y="303171"/>
                    </a:lnTo>
                    <a:lnTo>
                      <a:pt x="225908" y="294428"/>
                    </a:lnTo>
                    <a:lnTo>
                      <a:pt x="220344" y="294428"/>
                    </a:lnTo>
                    <a:cubicBezTo>
                      <a:pt x="220344" y="294428"/>
                      <a:pt x="215256" y="293156"/>
                      <a:pt x="215256" y="293156"/>
                    </a:cubicBezTo>
                    <a:lnTo>
                      <a:pt x="217959" y="293156"/>
                    </a:lnTo>
                    <a:cubicBezTo>
                      <a:pt x="217959" y="293156"/>
                      <a:pt x="220980" y="293473"/>
                      <a:pt x="220980" y="293473"/>
                    </a:cubicBezTo>
                    <a:lnTo>
                      <a:pt x="226544" y="292679"/>
                    </a:lnTo>
                    <a:lnTo>
                      <a:pt x="229246" y="294745"/>
                    </a:lnTo>
                    <a:lnTo>
                      <a:pt x="232108" y="296335"/>
                    </a:lnTo>
                    <a:lnTo>
                      <a:pt x="233698" y="296653"/>
                    </a:lnTo>
                    <a:lnTo>
                      <a:pt x="235288" y="296653"/>
                    </a:lnTo>
                    <a:cubicBezTo>
                      <a:pt x="235288" y="296653"/>
                      <a:pt x="236400" y="296971"/>
                      <a:pt x="236400" y="296971"/>
                    </a:cubicBezTo>
                    <a:lnTo>
                      <a:pt x="237513" y="297766"/>
                    </a:lnTo>
                    <a:lnTo>
                      <a:pt x="234493" y="292520"/>
                    </a:lnTo>
                    <a:lnTo>
                      <a:pt x="231154" y="287750"/>
                    </a:lnTo>
                    <a:lnTo>
                      <a:pt x="229405" y="284730"/>
                    </a:lnTo>
                    <a:lnTo>
                      <a:pt x="228293" y="281550"/>
                    </a:lnTo>
                    <a:lnTo>
                      <a:pt x="229723" y="279166"/>
                    </a:lnTo>
                    <a:lnTo>
                      <a:pt x="231790" y="277735"/>
                    </a:lnTo>
                    <a:lnTo>
                      <a:pt x="227498" y="274873"/>
                    </a:lnTo>
                    <a:lnTo>
                      <a:pt x="223523" y="271375"/>
                    </a:lnTo>
                    <a:lnTo>
                      <a:pt x="219231" y="266765"/>
                    </a:lnTo>
                    <a:lnTo>
                      <a:pt x="214779" y="262473"/>
                    </a:lnTo>
                    <a:lnTo>
                      <a:pt x="212236" y="261042"/>
                    </a:lnTo>
                    <a:lnTo>
                      <a:pt x="200948" y="256591"/>
                    </a:lnTo>
                    <a:lnTo>
                      <a:pt x="198723" y="254683"/>
                    </a:lnTo>
                    <a:lnTo>
                      <a:pt x="196974" y="251821"/>
                    </a:lnTo>
                    <a:lnTo>
                      <a:pt x="193158" y="241806"/>
                    </a:lnTo>
                    <a:lnTo>
                      <a:pt x="190297" y="232426"/>
                    </a:lnTo>
                    <a:lnTo>
                      <a:pt x="187753" y="222887"/>
                    </a:lnTo>
                    <a:lnTo>
                      <a:pt x="186481" y="220026"/>
                    </a:lnTo>
                    <a:lnTo>
                      <a:pt x="184415" y="218118"/>
                    </a:lnTo>
                    <a:lnTo>
                      <a:pt x="181553" y="216051"/>
                    </a:lnTo>
                    <a:lnTo>
                      <a:pt x="176148" y="210487"/>
                    </a:lnTo>
                    <a:lnTo>
                      <a:pt x="172332" y="206672"/>
                    </a:lnTo>
                    <a:lnTo>
                      <a:pt x="159296" y="201584"/>
                    </a:lnTo>
                    <a:lnTo>
                      <a:pt x="152460" y="201584"/>
                    </a:lnTo>
                    <a:cubicBezTo>
                      <a:pt x="152460" y="201584"/>
                      <a:pt x="147373" y="204287"/>
                      <a:pt x="147373" y="204287"/>
                    </a:cubicBezTo>
                    <a:lnTo>
                      <a:pt x="146419" y="204605"/>
                    </a:lnTo>
                    <a:lnTo>
                      <a:pt x="130362" y="202061"/>
                    </a:lnTo>
                    <a:lnTo>
                      <a:pt x="127659" y="200948"/>
                    </a:lnTo>
                    <a:lnTo>
                      <a:pt x="125275" y="198882"/>
                    </a:lnTo>
                    <a:lnTo>
                      <a:pt x="127977" y="200153"/>
                    </a:lnTo>
                    <a:lnTo>
                      <a:pt x="134177" y="201425"/>
                    </a:lnTo>
                    <a:lnTo>
                      <a:pt x="137516" y="201425"/>
                    </a:lnTo>
                    <a:cubicBezTo>
                      <a:pt x="137516" y="201425"/>
                      <a:pt x="140219" y="200948"/>
                      <a:pt x="140219" y="200948"/>
                    </a:cubicBezTo>
                    <a:lnTo>
                      <a:pt x="142762" y="199518"/>
                    </a:lnTo>
                    <a:lnTo>
                      <a:pt x="148486" y="194907"/>
                    </a:lnTo>
                    <a:lnTo>
                      <a:pt x="154527" y="194589"/>
                    </a:lnTo>
                    <a:lnTo>
                      <a:pt x="157229" y="192522"/>
                    </a:lnTo>
                    <a:lnTo>
                      <a:pt x="157865" y="189820"/>
                    </a:lnTo>
                    <a:lnTo>
                      <a:pt x="151188" y="186640"/>
                    </a:lnTo>
                    <a:lnTo>
                      <a:pt x="145465" y="186958"/>
                    </a:lnTo>
                    <a:lnTo>
                      <a:pt x="142285" y="187912"/>
                    </a:lnTo>
                    <a:lnTo>
                      <a:pt x="139106" y="187912"/>
                    </a:lnTo>
                    <a:cubicBezTo>
                      <a:pt x="139106" y="187912"/>
                      <a:pt x="141808" y="187117"/>
                      <a:pt x="141808" y="187117"/>
                    </a:cubicBezTo>
                    <a:lnTo>
                      <a:pt x="144352" y="185369"/>
                    </a:lnTo>
                    <a:lnTo>
                      <a:pt x="146578" y="184414"/>
                    </a:lnTo>
                    <a:lnTo>
                      <a:pt x="154368" y="182984"/>
                    </a:lnTo>
                    <a:lnTo>
                      <a:pt x="157070" y="181712"/>
                    </a:lnTo>
                    <a:lnTo>
                      <a:pt x="159614" y="179804"/>
                    </a:lnTo>
                    <a:lnTo>
                      <a:pt x="162317" y="176784"/>
                    </a:lnTo>
                    <a:lnTo>
                      <a:pt x="164383" y="172968"/>
                    </a:lnTo>
                    <a:lnTo>
                      <a:pt x="169153" y="167563"/>
                    </a:lnTo>
                    <a:lnTo>
                      <a:pt x="174081" y="157706"/>
                    </a:lnTo>
                    <a:lnTo>
                      <a:pt x="174876" y="155639"/>
                    </a:lnTo>
                    <a:lnTo>
                      <a:pt x="175353" y="153414"/>
                    </a:lnTo>
                    <a:lnTo>
                      <a:pt x="176148" y="151347"/>
                    </a:lnTo>
                    <a:lnTo>
                      <a:pt x="178691" y="147532"/>
                    </a:lnTo>
                    <a:lnTo>
                      <a:pt x="181553" y="144670"/>
                    </a:lnTo>
                    <a:lnTo>
                      <a:pt x="183143" y="142444"/>
                    </a:lnTo>
                    <a:lnTo>
                      <a:pt x="183143" y="141650"/>
                    </a:lnTo>
                    <a:cubicBezTo>
                      <a:pt x="183143" y="141650"/>
                      <a:pt x="180599" y="136721"/>
                      <a:pt x="180599" y="136721"/>
                    </a:cubicBezTo>
                    <a:lnTo>
                      <a:pt x="177896" y="134018"/>
                    </a:lnTo>
                    <a:lnTo>
                      <a:pt x="174717" y="132906"/>
                    </a:lnTo>
                    <a:lnTo>
                      <a:pt x="169789" y="133860"/>
                    </a:lnTo>
                    <a:lnTo>
                      <a:pt x="152142" y="133383"/>
                    </a:lnTo>
                    <a:lnTo>
                      <a:pt x="149598" y="133383"/>
                    </a:lnTo>
                    <a:cubicBezTo>
                      <a:pt x="149598" y="133383"/>
                      <a:pt x="147055" y="134178"/>
                      <a:pt x="147055" y="134178"/>
                    </a:cubicBezTo>
                    <a:lnTo>
                      <a:pt x="145624" y="134178"/>
                    </a:lnTo>
                    <a:cubicBezTo>
                      <a:pt x="145624" y="134178"/>
                      <a:pt x="139583" y="132588"/>
                      <a:pt x="139583" y="132588"/>
                    </a:cubicBezTo>
                    <a:lnTo>
                      <a:pt x="136403" y="132588"/>
                    </a:lnTo>
                    <a:cubicBezTo>
                      <a:pt x="136403" y="132588"/>
                      <a:pt x="129885" y="134495"/>
                      <a:pt x="129885" y="134495"/>
                    </a:cubicBezTo>
                    <a:lnTo>
                      <a:pt x="123049" y="137039"/>
                    </a:lnTo>
                    <a:lnTo>
                      <a:pt x="119552" y="137834"/>
                    </a:lnTo>
                    <a:lnTo>
                      <a:pt x="115418" y="137834"/>
                    </a:lnTo>
                    <a:cubicBezTo>
                      <a:pt x="115418" y="137834"/>
                      <a:pt x="117008" y="133860"/>
                      <a:pt x="117008" y="133860"/>
                    </a:cubicBezTo>
                    <a:lnTo>
                      <a:pt x="122413" y="129249"/>
                    </a:lnTo>
                    <a:lnTo>
                      <a:pt x="123367" y="127977"/>
                    </a:lnTo>
                    <a:lnTo>
                      <a:pt x="121936" y="127024"/>
                    </a:lnTo>
                    <a:lnTo>
                      <a:pt x="118280" y="126546"/>
                    </a:lnTo>
                    <a:lnTo>
                      <a:pt x="118757" y="124003"/>
                    </a:lnTo>
                    <a:lnTo>
                      <a:pt x="119552" y="122095"/>
                    </a:lnTo>
                    <a:lnTo>
                      <a:pt x="125752" y="118280"/>
                    </a:lnTo>
                    <a:lnTo>
                      <a:pt x="136244" y="110490"/>
                    </a:lnTo>
                    <a:lnTo>
                      <a:pt x="141967" y="107151"/>
                    </a:lnTo>
                    <a:lnTo>
                      <a:pt x="144193" y="104767"/>
                    </a:lnTo>
                    <a:lnTo>
                      <a:pt x="144829" y="103495"/>
                    </a:lnTo>
                    <a:lnTo>
                      <a:pt x="145147" y="102382"/>
                    </a:lnTo>
                    <a:lnTo>
                      <a:pt x="144829" y="98884"/>
                    </a:lnTo>
                    <a:lnTo>
                      <a:pt x="146419" y="95864"/>
                    </a:lnTo>
                    <a:lnTo>
                      <a:pt x="146737" y="94751"/>
                    </a:lnTo>
                    <a:lnTo>
                      <a:pt x="146737" y="93956"/>
                    </a:lnTo>
                    <a:cubicBezTo>
                      <a:pt x="146737" y="93956"/>
                      <a:pt x="140696" y="93320"/>
                      <a:pt x="140696" y="93320"/>
                    </a:cubicBezTo>
                    <a:lnTo>
                      <a:pt x="135131" y="94751"/>
                    </a:lnTo>
                    <a:lnTo>
                      <a:pt x="129090" y="95228"/>
                    </a:lnTo>
                    <a:lnTo>
                      <a:pt x="123367" y="96500"/>
                    </a:lnTo>
                    <a:lnTo>
                      <a:pt x="113987" y="97295"/>
                    </a:lnTo>
                    <a:lnTo>
                      <a:pt x="106992" y="99202"/>
                    </a:lnTo>
                    <a:lnTo>
                      <a:pt x="105243" y="96818"/>
                    </a:lnTo>
                    <a:lnTo>
                      <a:pt x="103972" y="97136"/>
                    </a:lnTo>
                    <a:lnTo>
                      <a:pt x="99838" y="99202"/>
                    </a:lnTo>
                    <a:lnTo>
                      <a:pt x="98725" y="99202"/>
                    </a:lnTo>
                    <a:cubicBezTo>
                      <a:pt x="98725" y="99202"/>
                      <a:pt x="97295" y="97454"/>
                      <a:pt x="97295" y="97454"/>
                    </a:cubicBezTo>
                    <a:lnTo>
                      <a:pt x="96023" y="96659"/>
                    </a:lnTo>
                    <a:lnTo>
                      <a:pt x="92684" y="96023"/>
                    </a:lnTo>
                    <a:lnTo>
                      <a:pt x="91253" y="96341"/>
                    </a:lnTo>
                    <a:lnTo>
                      <a:pt x="90141" y="96977"/>
                    </a:lnTo>
                    <a:lnTo>
                      <a:pt x="88710" y="98884"/>
                    </a:lnTo>
                    <a:lnTo>
                      <a:pt x="88392" y="100156"/>
                    </a:lnTo>
                    <a:lnTo>
                      <a:pt x="88392" y="103018"/>
                    </a:lnTo>
                    <a:cubicBezTo>
                      <a:pt x="88392" y="103018"/>
                      <a:pt x="87915" y="104448"/>
                      <a:pt x="87915" y="104448"/>
                    </a:cubicBezTo>
                    <a:lnTo>
                      <a:pt x="88233" y="106038"/>
                    </a:lnTo>
                    <a:lnTo>
                      <a:pt x="89664" y="107946"/>
                    </a:lnTo>
                    <a:lnTo>
                      <a:pt x="90300" y="109377"/>
                    </a:lnTo>
                    <a:lnTo>
                      <a:pt x="88869" y="109854"/>
                    </a:lnTo>
                    <a:lnTo>
                      <a:pt x="82828" y="109854"/>
                    </a:lnTo>
                    <a:cubicBezTo>
                      <a:pt x="82828" y="109854"/>
                      <a:pt x="80920" y="110331"/>
                      <a:pt x="80920" y="110331"/>
                    </a:cubicBezTo>
                    <a:lnTo>
                      <a:pt x="80443" y="111444"/>
                    </a:lnTo>
                    <a:lnTo>
                      <a:pt x="80761" y="112874"/>
                    </a:lnTo>
                    <a:lnTo>
                      <a:pt x="80761" y="114305"/>
                    </a:lnTo>
                    <a:cubicBezTo>
                      <a:pt x="80761" y="114305"/>
                      <a:pt x="78853" y="117326"/>
                      <a:pt x="78853" y="117326"/>
                    </a:cubicBezTo>
                    <a:lnTo>
                      <a:pt x="79489" y="118439"/>
                    </a:lnTo>
                    <a:lnTo>
                      <a:pt x="85689" y="124162"/>
                    </a:lnTo>
                    <a:lnTo>
                      <a:pt x="86325" y="125275"/>
                    </a:lnTo>
                    <a:lnTo>
                      <a:pt x="82510" y="124321"/>
                    </a:lnTo>
                    <a:lnTo>
                      <a:pt x="81715" y="124321"/>
                    </a:lnTo>
                    <a:cubicBezTo>
                      <a:pt x="81715" y="124321"/>
                      <a:pt x="80920" y="125434"/>
                      <a:pt x="80920" y="125434"/>
                    </a:cubicBezTo>
                    <a:lnTo>
                      <a:pt x="73448" y="125434"/>
                    </a:lnTo>
                    <a:cubicBezTo>
                      <a:pt x="73448" y="125434"/>
                      <a:pt x="71858" y="127659"/>
                      <a:pt x="71858" y="127659"/>
                    </a:cubicBezTo>
                    <a:lnTo>
                      <a:pt x="71063" y="129567"/>
                    </a:lnTo>
                    <a:lnTo>
                      <a:pt x="69632" y="134178"/>
                    </a:lnTo>
                    <a:lnTo>
                      <a:pt x="69632" y="135131"/>
                    </a:lnTo>
                    <a:cubicBezTo>
                      <a:pt x="69632" y="135131"/>
                      <a:pt x="70427" y="136880"/>
                      <a:pt x="70427" y="136880"/>
                    </a:cubicBezTo>
                    <a:lnTo>
                      <a:pt x="71540" y="138152"/>
                    </a:lnTo>
                    <a:lnTo>
                      <a:pt x="74402" y="139106"/>
                    </a:lnTo>
                    <a:lnTo>
                      <a:pt x="71381" y="140060"/>
                    </a:lnTo>
                    <a:lnTo>
                      <a:pt x="69473" y="141013"/>
                    </a:lnTo>
                    <a:lnTo>
                      <a:pt x="68202" y="142285"/>
                    </a:lnTo>
                    <a:lnTo>
                      <a:pt x="67725" y="143557"/>
                    </a:lnTo>
                    <a:lnTo>
                      <a:pt x="68361" y="145942"/>
                    </a:lnTo>
                    <a:lnTo>
                      <a:pt x="72335" y="147850"/>
                    </a:lnTo>
                    <a:lnTo>
                      <a:pt x="73130" y="149439"/>
                    </a:lnTo>
                    <a:lnTo>
                      <a:pt x="75197" y="151983"/>
                    </a:lnTo>
                    <a:lnTo>
                      <a:pt x="74402" y="157388"/>
                    </a:lnTo>
                    <a:lnTo>
                      <a:pt x="70268" y="163271"/>
                    </a:lnTo>
                    <a:lnTo>
                      <a:pt x="66930" y="165019"/>
                    </a:lnTo>
                    <a:lnTo>
                      <a:pt x="66612" y="165655"/>
                    </a:lnTo>
                    <a:lnTo>
                      <a:pt x="70427" y="167722"/>
                    </a:lnTo>
                    <a:lnTo>
                      <a:pt x="66135" y="170743"/>
                    </a:lnTo>
                    <a:lnTo>
                      <a:pt x="61684" y="171378"/>
                    </a:lnTo>
                    <a:lnTo>
                      <a:pt x="58822" y="173286"/>
                    </a:lnTo>
                    <a:lnTo>
                      <a:pt x="58822" y="173763"/>
                    </a:lnTo>
                    <a:cubicBezTo>
                      <a:pt x="58822" y="173763"/>
                      <a:pt x="61048" y="174399"/>
                      <a:pt x="61048" y="174399"/>
                    </a:cubicBezTo>
                    <a:lnTo>
                      <a:pt x="63591" y="174399"/>
                    </a:lnTo>
                    <a:cubicBezTo>
                      <a:pt x="63591" y="174399"/>
                      <a:pt x="64545" y="177897"/>
                      <a:pt x="64545" y="177897"/>
                    </a:cubicBezTo>
                    <a:lnTo>
                      <a:pt x="66612" y="179645"/>
                    </a:lnTo>
                    <a:lnTo>
                      <a:pt x="69314" y="180440"/>
                    </a:lnTo>
                    <a:lnTo>
                      <a:pt x="72812" y="180758"/>
                    </a:lnTo>
                    <a:lnTo>
                      <a:pt x="75356" y="179327"/>
                    </a:lnTo>
                    <a:lnTo>
                      <a:pt x="85371" y="171696"/>
                    </a:lnTo>
                    <a:lnTo>
                      <a:pt x="86166" y="171378"/>
                    </a:lnTo>
                    <a:lnTo>
                      <a:pt x="84576" y="174240"/>
                    </a:lnTo>
                    <a:lnTo>
                      <a:pt x="82510" y="176943"/>
                    </a:lnTo>
                    <a:lnTo>
                      <a:pt x="82033" y="179486"/>
                    </a:lnTo>
                    <a:lnTo>
                      <a:pt x="80284" y="181235"/>
                    </a:lnTo>
                    <a:lnTo>
                      <a:pt x="79171" y="185050"/>
                    </a:lnTo>
                    <a:lnTo>
                      <a:pt x="77581" y="187912"/>
                    </a:lnTo>
                    <a:lnTo>
                      <a:pt x="76151" y="191886"/>
                    </a:lnTo>
                    <a:lnTo>
                      <a:pt x="75515" y="196656"/>
                    </a:lnTo>
                    <a:lnTo>
                      <a:pt x="73925" y="199835"/>
                    </a:lnTo>
                    <a:lnTo>
                      <a:pt x="73607" y="209692"/>
                    </a:lnTo>
                    <a:lnTo>
                      <a:pt x="74243" y="210328"/>
                    </a:lnTo>
                    <a:lnTo>
                      <a:pt x="75038" y="210328"/>
                    </a:lnTo>
                    <a:cubicBezTo>
                      <a:pt x="75038" y="210328"/>
                      <a:pt x="76945" y="209851"/>
                      <a:pt x="76945" y="209851"/>
                    </a:cubicBezTo>
                    <a:lnTo>
                      <a:pt x="76945" y="209851"/>
                    </a:lnTo>
                    <a:cubicBezTo>
                      <a:pt x="76945" y="209851"/>
                      <a:pt x="74084" y="213349"/>
                      <a:pt x="74084" y="213349"/>
                    </a:cubicBezTo>
                    <a:lnTo>
                      <a:pt x="72812" y="215256"/>
                    </a:lnTo>
                    <a:lnTo>
                      <a:pt x="71858" y="217323"/>
                    </a:lnTo>
                    <a:lnTo>
                      <a:pt x="69791" y="224636"/>
                    </a:lnTo>
                    <a:lnTo>
                      <a:pt x="69314" y="226544"/>
                    </a:lnTo>
                    <a:lnTo>
                      <a:pt x="69314" y="227816"/>
                    </a:lnTo>
                    <a:cubicBezTo>
                      <a:pt x="69314" y="227816"/>
                      <a:pt x="70427" y="228928"/>
                      <a:pt x="70427" y="228928"/>
                    </a:cubicBezTo>
                    <a:lnTo>
                      <a:pt x="72812" y="229246"/>
                    </a:lnTo>
                    <a:lnTo>
                      <a:pt x="73607" y="229246"/>
                    </a:lnTo>
                    <a:cubicBezTo>
                      <a:pt x="73607" y="229246"/>
                      <a:pt x="74402" y="228293"/>
                      <a:pt x="74402" y="228293"/>
                    </a:cubicBezTo>
                    <a:lnTo>
                      <a:pt x="75356" y="226703"/>
                    </a:lnTo>
                    <a:lnTo>
                      <a:pt x="80284" y="211441"/>
                    </a:lnTo>
                    <a:lnTo>
                      <a:pt x="80602" y="209056"/>
                    </a:lnTo>
                    <a:lnTo>
                      <a:pt x="79330" y="203969"/>
                    </a:lnTo>
                    <a:lnTo>
                      <a:pt x="79330" y="203015"/>
                    </a:lnTo>
                    <a:cubicBezTo>
                      <a:pt x="79330" y="203015"/>
                      <a:pt x="79489" y="202220"/>
                      <a:pt x="79489" y="202220"/>
                    </a:cubicBezTo>
                    <a:lnTo>
                      <a:pt x="80284" y="201266"/>
                    </a:lnTo>
                    <a:lnTo>
                      <a:pt x="83146" y="198405"/>
                    </a:lnTo>
                    <a:lnTo>
                      <a:pt x="88869" y="194112"/>
                    </a:lnTo>
                    <a:lnTo>
                      <a:pt x="91412" y="192681"/>
                    </a:lnTo>
                    <a:lnTo>
                      <a:pt x="86325" y="197451"/>
                    </a:lnTo>
                    <a:lnTo>
                      <a:pt x="85053" y="199518"/>
                    </a:lnTo>
                    <a:lnTo>
                      <a:pt x="84417" y="202220"/>
                    </a:lnTo>
                    <a:lnTo>
                      <a:pt x="84417" y="205082"/>
                    </a:lnTo>
                    <a:cubicBezTo>
                      <a:pt x="84417" y="205082"/>
                      <a:pt x="84894" y="206830"/>
                      <a:pt x="84894" y="206830"/>
                    </a:cubicBezTo>
                    <a:lnTo>
                      <a:pt x="85212" y="206830"/>
                    </a:lnTo>
                    <a:cubicBezTo>
                      <a:pt x="85212" y="206830"/>
                      <a:pt x="85689" y="205082"/>
                      <a:pt x="85689" y="205082"/>
                    </a:cubicBezTo>
                    <a:lnTo>
                      <a:pt x="87438" y="205082"/>
                    </a:lnTo>
                    <a:cubicBezTo>
                      <a:pt x="87438" y="205082"/>
                      <a:pt x="88074" y="204446"/>
                      <a:pt x="88074" y="204446"/>
                    </a:cubicBezTo>
                    <a:lnTo>
                      <a:pt x="88710" y="202697"/>
                    </a:lnTo>
                    <a:lnTo>
                      <a:pt x="92207" y="201902"/>
                    </a:lnTo>
                    <a:lnTo>
                      <a:pt x="93479" y="201107"/>
                    </a:lnTo>
                    <a:lnTo>
                      <a:pt x="95546" y="197610"/>
                    </a:lnTo>
                    <a:lnTo>
                      <a:pt x="96659" y="196179"/>
                    </a:lnTo>
                    <a:lnTo>
                      <a:pt x="97136" y="195861"/>
                    </a:lnTo>
                    <a:lnTo>
                      <a:pt x="96023" y="199041"/>
                    </a:lnTo>
                    <a:lnTo>
                      <a:pt x="96023" y="200312"/>
                    </a:lnTo>
                    <a:cubicBezTo>
                      <a:pt x="96023" y="200312"/>
                      <a:pt x="100951" y="203651"/>
                      <a:pt x="100951" y="203651"/>
                    </a:cubicBezTo>
                    <a:lnTo>
                      <a:pt x="103495" y="204764"/>
                    </a:lnTo>
                    <a:lnTo>
                      <a:pt x="97136" y="204764"/>
                    </a:lnTo>
                    <a:cubicBezTo>
                      <a:pt x="97136" y="204764"/>
                      <a:pt x="96659" y="205082"/>
                      <a:pt x="96659" y="205082"/>
                    </a:cubicBezTo>
                    <a:lnTo>
                      <a:pt x="95387" y="207307"/>
                    </a:lnTo>
                    <a:lnTo>
                      <a:pt x="94910" y="211123"/>
                    </a:lnTo>
                    <a:lnTo>
                      <a:pt x="94910" y="214462"/>
                    </a:lnTo>
                    <a:cubicBezTo>
                      <a:pt x="94910" y="214462"/>
                      <a:pt x="99679" y="218595"/>
                      <a:pt x="99679" y="218595"/>
                    </a:cubicBezTo>
                    <a:lnTo>
                      <a:pt x="100792" y="220344"/>
                    </a:lnTo>
                    <a:lnTo>
                      <a:pt x="100792" y="222410"/>
                    </a:lnTo>
                    <a:cubicBezTo>
                      <a:pt x="100792" y="222410"/>
                      <a:pt x="99679" y="225590"/>
                      <a:pt x="99679" y="225590"/>
                    </a:cubicBezTo>
                    <a:lnTo>
                      <a:pt x="97931" y="228133"/>
                    </a:lnTo>
                    <a:lnTo>
                      <a:pt x="92684" y="236559"/>
                    </a:lnTo>
                    <a:lnTo>
                      <a:pt x="90141" y="243077"/>
                    </a:lnTo>
                    <a:lnTo>
                      <a:pt x="88392" y="242124"/>
                    </a:lnTo>
                    <a:lnTo>
                      <a:pt x="86802" y="243237"/>
                    </a:lnTo>
                    <a:lnTo>
                      <a:pt x="86802" y="245939"/>
                    </a:lnTo>
                    <a:cubicBezTo>
                      <a:pt x="86802" y="245939"/>
                      <a:pt x="87915" y="248324"/>
                      <a:pt x="87915" y="248324"/>
                    </a:cubicBezTo>
                    <a:lnTo>
                      <a:pt x="90935" y="252139"/>
                    </a:lnTo>
                    <a:lnTo>
                      <a:pt x="94433" y="255001"/>
                    </a:lnTo>
                    <a:lnTo>
                      <a:pt x="95069" y="251662"/>
                    </a:lnTo>
                    <a:lnTo>
                      <a:pt x="96182" y="249596"/>
                    </a:lnTo>
                    <a:lnTo>
                      <a:pt x="97136" y="248801"/>
                    </a:lnTo>
                    <a:lnTo>
                      <a:pt x="102064" y="251026"/>
                    </a:lnTo>
                    <a:lnTo>
                      <a:pt x="105720" y="252298"/>
                    </a:lnTo>
                    <a:lnTo>
                      <a:pt x="108741" y="251185"/>
                    </a:lnTo>
                    <a:lnTo>
                      <a:pt x="111762" y="249278"/>
                    </a:lnTo>
                    <a:lnTo>
                      <a:pt x="113192" y="248801"/>
                    </a:lnTo>
                    <a:lnTo>
                      <a:pt x="114464" y="249119"/>
                    </a:lnTo>
                    <a:lnTo>
                      <a:pt x="115418" y="250549"/>
                    </a:lnTo>
                    <a:lnTo>
                      <a:pt x="116531" y="251344"/>
                    </a:lnTo>
                    <a:lnTo>
                      <a:pt x="118121" y="251026"/>
                    </a:lnTo>
                    <a:lnTo>
                      <a:pt x="121459" y="251344"/>
                    </a:lnTo>
                    <a:lnTo>
                      <a:pt x="123208" y="250391"/>
                    </a:lnTo>
                    <a:lnTo>
                      <a:pt x="124798" y="248960"/>
                    </a:lnTo>
                    <a:lnTo>
                      <a:pt x="126547" y="247847"/>
                    </a:lnTo>
                    <a:lnTo>
                      <a:pt x="128454" y="247529"/>
                    </a:lnTo>
                    <a:lnTo>
                      <a:pt x="130203" y="246893"/>
                    </a:lnTo>
                    <a:lnTo>
                      <a:pt x="133224" y="244667"/>
                    </a:lnTo>
                    <a:lnTo>
                      <a:pt x="136562" y="244031"/>
                    </a:lnTo>
                    <a:lnTo>
                      <a:pt x="146737" y="244031"/>
                    </a:lnTo>
                    <a:cubicBezTo>
                      <a:pt x="146737" y="244031"/>
                      <a:pt x="148009" y="244508"/>
                      <a:pt x="148009" y="244508"/>
                    </a:cubicBezTo>
                    <a:lnTo>
                      <a:pt x="141332" y="246416"/>
                    </a:lnTo>
                    <a:lnTo>
                      <a:pt x="135608" y="251662"/>
                    </a:lnTo>
                    <a:lnTo>
                      <a:pt x="131952" y="259929"/>
                    </a:lnTo>
                    <a:lnTo>
                      <a:pt x="132588" y="263745"/>
                    </a:lnTo>
                    <a:lnTo>
                      <a:pt x="137198" y="270104"/>
                    </a:lnTo>
                    <a:lnTo>
                      <a:pt x="139742" y="273124"/>
                    </a:lnTo>
                    <a:lnTo>
                      <a:pt x="144193" y="277099"/>
                    </a:lnTo>
                    <a:lnTo>
                      <a:pt x="145783" y="277099"/>
                    </a:lnTo>
                    <a:cubicBezTo>
                      <a:pt x="145783" y="277099"/>
                      <a:pt x="147373" y="276145"/>
                      <a:pt x="147373" y="276145"/>
                    </a:cubicBezTo>
                    <a:lnTo>
                      <a:pt x="149121" y="275509"/>
                    </a:lnTo>
                    <a:lnTo>
                      <a:pt x="152778" y="275191"/>
                    </a:lnTo>
                    <a:lnTo>
                      <a:pt x="153414" y="276781"/>
                    </a:lnTo>
                    <a:lnTo>
                      <a:pt x="152937" y="280437"/>
                    </a:lnTo>
                    <a:lnTo>
                      <a:pt x="151824" y="283776"/>
                    </a:lnTo>
                    <a:lnTo>
                      <a:pt x="148168" y="286002"/>
                    </a:lnTo>
                    <a:lnTo>
                      <a:pt x="147691" y="288386"/>
                    </a:lnTo>
                    <a:lnTo>
                      <a:pt x="148009" y="291089"/>
                    </a:lnTo>
                    <a:lnTo>
                      <a:pt x="149439" y="292202"/>
                    </a:lnTo>
                    <a:lnTo>
                      <a:pt x="151188" y="292679"/>
                    </a:lnTo>
                    <a:lnTo>
                      <a:pt x="149121" y="295381"/>
                    </a:lnTo>
                    <a:lnTo>
                      <a:pt x="147214" y="298402"/>
                    </a:lnTo>
                    <a:lnTo>
                      <a:pt x="147214" y="301263"/>
                    </a:lnTo>
                    <a:cubicBezTo>
                      <a:pt x="147214" y="301263"/>
                      <a:pt x="149757" y="306033"/>
                      <a:pt x="149757" y="306033"/>
                    </a:cubicBezTo>
                    <a:lnTo>
                      <a:pt x="151347" y="307622"/>
                    </a:lnTo>
                    <a:lnTo>
                      <a:pt x="153255" y="308259"/>
                    </a:lnTo>
                    <a:lnTo>
                      <a:pt x="154686" y="308259"/>
                    </a:lnTo>
                    <a:cubicBezTo>
                      <a:pt x="154686" y="308259"/>
                      <a:pt x="155958" y="309053"/>
                      <a:pt x="155958" y="309053"/>
                    </a:cubicBezTo>
                    <a:lnTo>
                      <a:pt x="152619" y="309689"/>
                    </a:lnTo>
                    <a:lnTo>
                      <a:pt x="151029" y="309212"/>
                    </a:lnTo>
                    <a:lnTo>
                      <a:pt x="146896" y="304443"/>
                    </a:lnTo>
                    <a:lnTo>
                      <a:pt x="144034" y="305715"/>
                    </a:lnTo>
                    <a:lnTo>
                      <a:pt x="145942" y="310961"/>
                    </a:lnTo>
                    <a:lnTo>
                      <a:pt x="139424" y="307622"/>
                    </a:lnTo>
                    <a:lnTo>
                      <a:pt x="136562" y="307941"/>
                    </a:lnTo>
                    <a:lnTo>
                      <a:pt x="133701" y="309053"/>
                    </a:lnTo>
                    <a:lnTo>
                      <a:pt x="130362" y="309530"/>
                    </a:lnTo>
                    <a:lnTo>
                      <a:pt x="127024" y="309212"/>
                    </a:lnTo>
                    <a:lnTo>
                      <a:pt x="125752" y="309212"/>
                    </a:lnTo>
                    <a:cubicBezTo>
                      <a:pt x="125752" y="309212"/>
                      <a:pt x="117167" y="312710"/>
                      <a:pt x="117167" y="312710"/>
                    </a:cubicBezTo>
                    <a:lnTo>
                      <a:pt x="112715" y="315571"/>
                    </a:lnTo>
                    <a:lnTo>
                      <a:pt x="110967" y="317161"/>
                    </a:lnTo>
                    <a:lnTo>
                      <a:pt x="110013" y="319069"/>
                    </a:lnTo>
                    <a:lnTo>
                      <a:pt x="108741" y="320659"/>
                    </a:lnTo>
                    <a:lnTo>
                      <a:pt x="105243" y="322884"/>
                    </a:lnTo>
                    <a:lnTo>
                      <a:pt x="102064" y="325428"/>
                    </a:lnTo>
                    <a:lnTo>
                      <a:pt x="100792" y="327177"/>
                    </a:lnTo>
                    <a:lnTo>
                      <a:pt x="100792" y="328608"/>
                    </a:lnTo>
                    <a:cubicBezTo>
                      <a:pt x="100792" y="328608"/>
                      <a:pt x="103654" y="328290"/>
                      <a:pt x="103654" y="328290"/>
                    </a:cubicBezTo>
                    <a:lnTo>
                      <a:pt x="106833" y="326382"/>
                    </a:lnTo>
                    <a:lnTo>
                      <a:pt x="110172" y="324951"/>
                    </a:lnTo>
                    <a:lnTo>
                      <a:pt x="113828" y="324315"/>
                    </a:lnTo>
                    <a:lnTo>
                      <a:pt x="117485" y="324315"/>
                    </a:lnTo>
                    <a:cubicBezTo>
                      <a:pt x="117485" y="324315"/>
                      <a:pt x="117167" y="326064"/>
                      <a:pt x="117167" y="326064"/>
                    </a:cubicBezTo>
                    <a:lnTo>
                      <a:pt x="117167" y="327813"/>
                    </a:lnTo>
                    <a:cubicBezTo>
                      <a:pt x="117167" y="327813"/>
                      <a:pt x="118598" y="330038"/>
                      <a:pt x="118598" y="330038"/>
                    </a:cubicBezTo>
                    <a:lnTo>
                      <a:pt x="119393" y="332264"/>
                    </a:lnTo>
                    <a:lnTo>
                      <a:pt x="118439" y="334013"/>
                    </a:lnTo>
                    <a:lnTo>
                      <a:pt x="118439" y="335921"/>
                    </a:lnTo>
                    <a:cubicBezTo>
                      <a:pt x="118439" y="335921"/>
                      <a:pt x="119075" y="337828"/>
                      <a:pt x="119075" y="337828"/>
                    </a:cubicBezTo>
                    <a:lnTo>
                      <a:pt x="120982" y="338464"/>
                    </a:lnTo>
                    <a:lnTo>
                      <a:pt x="118916" y="341008"/>
                    </a:lnTo>
                    <a:lnTo>
                      <a:pt x="117485" y="344187"/>
                    </a:lnTo>
                    <a:lnTo>
                      <a:pt x="116054" y="346731"/>
                    </a:lnTo>
                    <a:lnTo>
                      <a:pt x="114146" y="348639"/>
                    </a:lnTo>
                    <a:lnTo>
                      <a:pt x="109377" y="351659"/>
                    </a:lnTo>
                    <a:lnTo>
                      <a:pt x="104290" y="353408"/>
                    </a:lnTo>
                    <a:lnTo>
                      <a:pt x="95228" y="357542"/>
                    </a:lnTo>
                    <a:lnTo>
                      <a:pt x="89187" y="359290"/>
                    </a:lnTo>
                    <a:lnTo>
                      <a:pt x="86484" y="361039"/>
                    </a:lnTo>
                    <a:lnTo>
                      <a:pt x="84258" y="363742"/>
                    </a:lnTo>
                    <a:lnTo>
                      <a:pt x="86007" y="364537"/>
                    </a:lnTo>
                    <a:lnTo>
                      <a:pt x="86961" y="366603"/>
                    </a:lnTo>
                    <a:lnTo>
                      <a:pt x="86961" y="369147"/>
                    </a:lnTo>
                    <a:cubicBezTo>
                      <a:pt x="86961" y="369147"/>
                      <a:pt x="88233" y="370419"/>
                      <a:pt x="88233" y="370419"/>
                    </a:cubicBezTo>
                    <a:lnTo>
                      <a:pt x="94592" y="373440"/>
                    </a:lnTo>
                    <a:lnTo>
                      <a:pt x="99838" y="371214"/>
                    </a:lnTo>
                    <a:lnTo>
                      <a:pt x="103177" y="369147"/>
                    </a:lnTo>
                    <a:lnTo>
                      <a:pt x="105243" y="368670"/>
                    </a:lnTo>
                    <a:lnTo>
                      <a:pt x="109377" y="368988"/>
                    </a:lnTo>
                    <a:lnTo>
                      <a:pt x="111126" y="370578"/>
                    </a:lnTo>
                    <a:lnTo>
                      <a:pt x="112557" y="371214"/>
                    </a:lnTo>
                    <a:lnTo>
                      <a:pt x="117803" y="372009"/>
                    </a:lnTo>
                    <a:lnTo>
                      <a:pt x="115418" y="373281"/>
                    </a:lnTo>
                    <a:lnTo>
                      <a:pt x="113669" y="375506"/>
                    </a:lnTo>
                    <a:lnTo>
                      <a:pt x="117167" y="375506"/>
                    </a:lnTo>
                    <a:cubicBezTo>
                      <a:pt x="117167" y="375506"/>
                      <a:pt x="120505" y="375029"/>
                      <a:pt x="120505" y="375029"/>
                    </a:cubicBezTo>
                    <a:lnTo>
                      <a:pt x="122095" y="374393"/>
                    </a:lnTo>
                    <a:lnTo>
                      <a:pt x="123685" y="374393"/>
                    </a:lnTo>
                    <a:cubicBezTo>
                      <a:pt x="123685" y="374393"/>
                      <a:pt x="127341" y="376619"/>
                      <a:pt x="127341" y="376619"/>
                    </a:cubicBezTo>
                    <a:lnTo>
                      <a:pt x="133065" y="381389"/>
                    </a:lnTo>
                    <a:lnTo>
                      <a:pt x="140855" y="382342"/>
                    </a:lnTo>
                    <a:lnTo>
                      <a:pt x="141808" y="382024"/>
                    </a:lnTo>
                    <a:lnTo>
                      <a:pt x="146896" y="378368"/>
                    </a:lnTo>
                    <a:lnTo>
                      <a:pt x="149757" y="376778"/>
                    </a:lnTo>
                    <a:lnTo>
                      <a:pt x="156593" y="375188"/>
                    </a:lnTo>
                    <a:lnTo>
                      <a:pt x="158660" y="373599"/>
                    </a:lnTo>
                    <a:lnTo>
                      <a:pt x="162317" y="370896"/>
                    </a:lnTo>
                    <a:lnTo>
                      <a:pt x="165337" y="369147"/>
                    </a:lnTo>
                    <a:lnTo>
                      <a:pt x="160886" y="374234"/>
                    </a:lnTo>
                    <a:lnTo>
                      <a:pt x="158183" y="376937"/>
                    </a:lnTo>
                    <a:lnTo>
                      <a:pt x="155163" y="379322"/>
                    </a:lnTo>
                    <a:lnTo>
                      <a:pt x="152619" y="382024"/>
                    </a:lnTo>
                    <a:lnTo>
                      <a:pt x="148009" y="388066"/>
                    </a:lnTo>
                    <a:lnTo>
                      <a:pt x="145306" y="389655"/>
                    </a:lnTo>
                    <a:lnTo>
                      <a:pt x="141808" y="390132"/>
                    </a:lnTo>
                    <a:lnTo>
                      <a:pt x="138311" y="390132"/>
                    </a:lnTo>
                    <a:cubicBezTo>
                      <a:pt x="138311" y="390132"/>
                      <a:pt x="131634" y="388860"/>
                      <a:pt x="131634" y="388860"/>
                    </a:cubicBezTo>
                    <a:lnTo>
                      <a:pt x="124957" y="388860"/>
                    </a:lnTo>
                    <a:cubicBezTo>
                      <a:pt x="124957" y="388860"/>
                      <a:pt x="115895" y="389973"/>
                      <a:pt x="115895" y="389973"/>
                    </a:cubicBezTo>
                    <a:lnTo>
                      <a:pt x="115100" y="390450"/>
                    </a:lnTo>
                    <a:lnTo>
                      <a:pt x="111921" y="396650"/>
                    </a:lnTo>
                    <a:lnTo>
                      <a:pt x="105402" y="398558"/>
                    </a:lnTo>
                    <a:lnTo>
                      <a:pt x="104767" y="401420"/>
                    </a:lnTo>
                    <a:lnTo>
                      <a:pt x="104290" y="404440"/>
                    </a:lnTo>
                    <a:lnTo>
                      <a:pt x="103654" y="406189"/>
                    </a:lnTo>
                    <a:lnTo>
                      <a:pt x="95705" y="413502"/>
                    </a:lnTo>
                    <a:lnTo>
                      <a:pt x="94751" y="415251"/>
                    </a:lnTo>
                    <a:lnTo>
                      <a:pt x="93002" y="415728"/>
                    </a:lnTo>
                    <a:lnTo>
                      <a:pt x="91571" y="416841"/>
                    </a:lnTo>
                    <a:lnTo>
                      <a:pt x="90459" y="418430"/>
                    </a:lnTo>
                    <a:lnTo>
                      <a:pt x="87597" y="421292"/>
                    </a:lnTo>
                    <a:lnTo>
                      <a:pt x="81874" y="426061"/>
                    </a:lnTo>
                    <a:lnTo>
                      <a:pt x="75356" y="427969"/>
                    </a:lnTo>
                    <a:lnTo>
                      <a:pt x="72971" y="430354"/>
                    </a:lnTo>
                    <a:lnTo>
                      <a:pt x="72971" y="432420"/>
                    </a:lnTo>
                    <a:cubicBezTo>
                      <a:pt x="72971" y="432420"/>
                      <a:pt x="73925" y="433374"/>
                      <a:pt x="73925" y="433374"/>
                    </a:cubicBezTo>
                    <a:lnTo>
                      <a:pt x="75992" y="432102"/>
                    </a:lnTo>
                    <a:lnTo>
                      <a:pt x="79330" y="431308"/>
                    </a:lnTo>
                    <a:lnTo>
                      <a:pt x="82510" y="432102"/>
                    </a:lnTo>
                    <a:lnTo>
                      <a:pt x="85371" y="434487"/>
                    </a:lnTo>
                    <a:lnTo>
                      <a:pt x="88392" y="433851"/>
                    </a:lnTo>
                    <a:lnTo>
                      <a:pt x="90459" y="430195"/>
                    </a:lnTo>
                    <a:lnTo>
                      <a:pt x="91571" y="429241"/>
                    </a:lnTo>
                    <a:lnTo>
                      <a:pt x="97136" y="425743"/>
                    </a:lnTo>
                    <a:lnTo>
                      <a:pt x="99679" y="424471"/>
                    </a:lnTo>
                    <a:lnTo>
                      <a:pt x="106038" y="422564"/>
                    </a:lnTo>
                    <a:lnTo>
                      <a:pt x="109695" y="421928"/>
                    </a:lnTo>
                    <a:lnTo>
                      <a:pt x="112080" y="421928"/>
                    </a:lnTo>
                    <a:cubicBezTo>
                      <a:pt x="112080" y="421928"/>
                      <a:pt x="114305" y="421133"/>
                      <a:pt x="114305" y="421133"/>
                    </a:cubicBezTo>
                    <a:lnTo>
                      <a:pt x="114941" y="420497"/>
                    </a:lnTo>
                    <a:lnTo>
                      <a:pt x="115577" y="420497"/>
                    </a:lnTo>
                    <a:cubicBezTo>
                      <a:pt x="115577" y="420497"/>
                      <a:pt x="117485" y="422246"/>
                      <a:pt x="117485" y="422246"/>
                    </a:cubicBezTo>
                    <a:lnTo>
                      <a:pt x="123367" y="424630"/>
                    </a:lnTo>
                    <a:lnTo>
                      <a:pt x="126388" y="426697"/>
                    </a:lnTo>
                    <a:lnTo>
                      <a:pt x="129726" y="426220"/>
                    </a:lnTo>
                    <a:lnTo>
                      <a:pt x="132429" y="423200"/>
                    </a:lnTo>
                    <a:lnTo>
                      <a:pt x="134177" y="419225"/>
                    </a:lnTo>
                    <a:lnTo>
                      <a:pt x="135290" y="414774"/>
                    </a:lnTo>
                    <a:lnTo>
                      <a:pt x="137675" y="411594"/>
                    </a:lnTo>
                    <a:lnTo>
                      <a:pt x="149280" y="408415"/>
                    </a:lnTo>
                    <a:lnTo>
                      <a:pt x="152142" y="408415"/>
                    </a:lnTo>
                    <a:cubicBezTo>
                      <a:pt x="152142" y="408415"/>
                      <a:pt x="155640" y="408892"/>
                      <a:pt x="155640" y="408892"/>
                    </a:cubicBezTo>
                    <a:lnTo>
                      <a:pt x="158978" y="410322"/>
                    </a:lnTo>
                    <a:lnTo>
                      <a:pt x="162158" y="412389"/>
                    </a:lnTo>
                    <a:lnTo>
                      <a:pt x="165496" y="413025"/>
                    </a:lnTo>
                    <a:lnTo>
                      <a:pt x="166609" y="411753"/>
                    </a:lnTo>
                    <a:lnTo>
                      <a:pt x="167881" y="411435"/>
                    </a:lnTo>
                    <a:lnTo>
                      <a:pt x="176943" y="412707"/>
                    </a:lnTo>
                    <a:lnTo>
                      <a:pt x="178055" y="412707"/>
                    </a:lnTo>
                    <a:cubicBezTo>
                      <a:pt x="178055" y="412707"/>
                      <a:pt x="179009" y="411753"/>
                      <a:pt x="179009" y="411753"/>
                    </a:cubicBezTo>
                    <a:lnTo>
                      <a:pt x="177738" y="410004"/>
                    </a:lnTo>
                    <a:lnTo>
                      <a:pt x="177102" y="408097"/>
                    </a:lnTo>
                    <a:lnTo>
                      <a:pt x="181871" y="408415"/>
                    </a:lnTo>
                    <a:lnTo>
                      <a:pt x="186958" y="407620"/>
                    </a:lnTo>
                    <a:lnTo>
                      <a:pt x="189502" y="407620"/>
                    </a:lnTo>
                    <a:cubicBezTo>
                      <a:pt x="189502" y="407620"/>
                      <a:pt x="191887" y="407143"/>
                      <a:pt x="191887" y="407143"/>
                    </a:cubicBezTo>
                    <a:lnTo>
                      <a:pt x="197133" y="404440"/>
                    </a:lnTo>
                    <a:lnTo>
                      <a:pt x="194748" y="401579"/>
                    </a:lnTo>
                    <a:lnTo>
                      <a:pt x="198564" y="403009"/>
                    </a:lnTo>
                    <a:lnTo>
                      <a:pt x="202856" y="403486"/>
                    </a:lnTo>
                    <a:lnTo>
                      <a:pt x="206672" y="404599"/>
                    </a:lnTo>
                    <a:lnTo>
                      <a:pt x="210328" y="406189"/>
                    </a:lnTo>
                    <a:lnTo>
                      <a:pt x="212872" y="406507"/>
                    </a:lnTo>
                    <a:lnTo>
                      <a:pt x="222410" y="404758"/>
                    </a:lnTo>
                    <a:lnTo>
                      <a:pt x="229564" y="404758"/>
                    </a:lnTo>
                    <a:cubicBezTo>
                      <a:pt x="229564" y="404758"/>
                      <a:pt x="241329" y="406507"/>
                      <a:pt x="241329" y="406507"/>
                    </a:cubicBezTo>
                    <a:lnTo>
                      <a:pt x="244031" y="406030"/>
                    </a:lnTo>
                    <a:lnTo>
                      <a:pt x="247370" y="404440"/>
                    </a:lnTo>
                    <a:lnTo>
                      <a:pt x="250708" y="403168"/>
                    </a:lnTo>
                    <a:lnTo>
                      <a:pt x="255001" y="401897"/>
                    </a:lnTo>
                    <a:lnTo>
                      <a:pt x="257545" y="399989"/>
                    </a:lnTo>
                    <a:lnTo>
                      <a:pt x="262950" y="400307"/>
                    </a:lnTo>
                    <a:lnTo>
                      <a:pt x="263427" y="398558"/>
                    </a:lnTo>
                    <a:lnTo>
                      <a:pt x="265334" y="395696"/>
                    </a:lnTo>
                    <a:lnTo>
                      <a:pt x="274555" y="391563"/>
                    </a:lnTo>
                    <a:lnTo>
                      <a:pt x="275509" y="390609"/>
                    </a:lnTo>
                    <a:lnTo>
                      <a:pt x="275986" y="385681"/>
                    </a:lnTo>
                    <a:lnTo>
                      <a:pt x="275986" y="383614"/>
                    </a:lnTo>
                    <a:cubicBezTo>
                      <a:pt x="275986" y="383614"/>
                      <a:pt x="274714" y="383137"/>
                      <a:pt x="274714" y="383137"/>
                    </a:cubicBezTo>
                    <a:lnTo>
                      <a:pt x="271376" y="383137"/>
                    </a:lnTo>
                    <a:cubicBezTo>
                      <a:pt x="271376" y="383137"/>
                      <a:pt x="264381" y="383773"/>
                      <a:pt x="264381" y="383773"/>
                    </a:cubicBezTo>
                    <a:lnTo>
                      <a:pt x="260724" y="383773"/>
                    </a:lnTo>
                    <a:cubicBezTo>
                      <a:pt x="260724" y="383773"/>
                      <a:pt x="254842" y="382819"/>
                      <a:pt x="254842" y="382819"/>
                    </a:cubicBezTo>
                    <a:lnTo>
                      <a:pt x="253729" y="382183"/>
                    </a:lnTo>
                    <a:lnTo>
                      <a:pt x="252457" y="379799"/>
                    </a:lnTo>
                    <a:lnTo>
                      <a:pt x="250390" y="379163"/>
                    </a:lnTo>
                    <a:lnTo>
                      <a:pt x="247370" y="379958"/>
                    </a:lnTo>
                    <a:lnTo>
                      <a:pt x="249755" y="378527"/>
                    </a:lnTo>
                    <a:lnTo>
                      <a:pt x="252298" y="377891"/>
                    </a:lnTo>
                    <a:lnTo>
                      <a:pt x="255319" y="377891"/>
                    </a:lnTo>
                    <a:cubicBezTo>
                      <a:pt x="255319" y="377891"/>
                      <a:pt x="258180" y="377255"/>
                      <a:pt x="258180" y="377255"/>
                    </a:cubicBezTo>
                    <a:lnTo>
                      <a:pt x="260883" y="375983"/>
                    </a:lnTo>
                    <a:lnTo>
                      <a:pt x="261996" y="373122"/>
                    </a:lnTo>
                    <a:lnTo>
                      <a:pt x="261201" y="371532"/>
                    </a:lnTo>
                    <a:lnTo>
                      <a:pt x="257068" y="369942"/>
                    </a:lnTo>
                    <a:lnTo>
                      <a:pt x="262950" y="366921"/>
                    </a:lnTo>
                    <a:lnTo>
                      <a:pt x="267083" y="367716"/>
                    </a:lnTo>
                    <a:lnTo>
                      <a:pt x="269627" y="367080"/>
                    </a:lnTo>
                    <a:lnTo>
                      <a:pt x="272170" y="365491"/>
                    </a:lnTo>
                    <a:lnTo>
                      <a:pt x="272170" y="363265"/>
                    </a:lnTo>
                    <a:cubicBezTo>
                      <a:pt x="272170" y="363265"/>
                      <a:pt x="270899" y="361516"/>
                      <a:pt x="270899" y="361516"/>
                    </a:cubicBezTo>
                    <a:lnTo>
                      <a:pt x="270899" y="360721"/>
                    </a:lnTo>
                    <a:cubicBezTo>
                      <a:pt x="270899" y="360721"/>
                      <a:pt x="272329" y="360721"/>
                      <a:pt x="272329" y="360721"/>
                    </a:cubicBezTo>
                    <a:lnTo>
                      <a:pt x="273442" y="361357"/>
                    </a:lnTo>
                    <a:lnTo>
                      <a:pt x="276145" y="359926"/>
                    </a:lnTo>
                    <a:lnTo>
                      <a:pt x="280278" y="356429"/>
                    </a:lnTo>
                    <a:lnTo>
                      <a:pt x="281232" y="355157"/>
                    </a:lnTo>
                    <a:lnTo>
                      <a:pt x="281868" y="353567"/>
                    </a:lnTo>
                    <a:lnTo>
                      <a:pt x="282822" y="349116"/>
                    </a:lnTo>
                    <a:lnTo>
                      <a:pt x="284412" y="345618"/>
                    </a:lnTo>
                    <a:lnTo>
                      <a:pt x="285684" y="341803"/>
                    </a:lnTo>
                    <a:lnTo>
                      <a:pt x="285684" y="337510"/>
                    </a:lnTo>
                    <a:close/>
                    <a:moveTo>
                      <a:pt x="74720" y="267719"/>
                    </a:moveTo>
                    <a:lnTo>
                      <a:pt x="72653" y="267719"/>
                    </a:lnTo>
                    <a:cubicBezTo>
                      <a:pt x="72653" y="267719"/>
                      <a:pt x="72017" y="267242"/>
                      <a:pt x="72017" y="267242"/>
                    </a:cubicBezTo>
                    <a:lnTo>
                      <a:pt x="72335" y="263427"/>
                    </a:lnTo>
                    <a:lnTo>
                      <a:pt x="71540" y="260565"/>
                    </a:lnTo>
                    <a:lnTo>
                      <a:pt x="73130" y="261042"/>
                    </a:lnTo>
                    <a:lnTo>
                      <a:pt x="74561" y="261996"/>
                    </a:lnTo>
                    <a:lnTo>
                      <a:pt x="75833" y="264063"/>
                    </a:lnTo>
                    <a:lnTo>
                      <a:pt x="77104" y="264858"/>
                    </a:lnTo>
                    <a:lnTo>
                      <a:pt x="77422" y="262473"/>
                    </a:lnTo>
                    <a:lnTo>
                      <a:pt x="76786" y="260406"/>
                    </a:lnTo>
                    <a:lnTo>
                      <a:pt x="75674" y="257862"/>
                    </a:lnTo>
                    <a:lnTo>
                      <a:pt x="74084" y="256114"/>
                    </a:lnTo>
                    <a:lnTo>
                      <a:pt x="69632" y="255796"/>
                    </a:lnTo>
                    <a:lnTo>
                      <a:pt x="67725" y="256273"/>
                    </a:lnTo>
                    <a:lnTo>
                      <a:pt x="65499" y="257068"/>
                    </a:lnTo>
                    <a:lnTo>
                      <a:pt x="65499" y="255319"/>
                    </a:lnTo>
                    <a:cubicBezTo>
                      <a:pt x="65499" y="255319"/>
                      <a:pt x="68679" y="253729"/>
                      <a:pt x="68679" y="253729"/>
                    </a:cubicBezTo>
                    <a:lnTo>
                      <a:pt x="70268" y="252457"/>
                    </a:lnTo>
                    <a:lnTo>
                      <a:pt x="70268" y="250072"/>
                    </a:lnTo>
                    <a:cubicBezTo>
                      <a:pt x="70268" y="250072"/>
                      <a:pt x="65658" y="246098"/>
                      <a:pt x="65658" y="246098"/>
                    </a:cubicBezTo>
                    <a:lnTo>
                      <a:pt x="62319" y="241647"/>
                    </a:lnTo>
                    <a:lnTo>
                      <a:pt x="60889" y="237036"/>
                    </a:lnTo>
                    <a:lnTo>
                      <a:pt x="58186" y="234175"/>
                    </a:lnTo>
                    <a:lnTo>
                      <a:pt x="55165" y="234175"/>
                    </a:lnTo>
                    <a:cubicBezTo>
                      <a:pt x="55165" y="234175"/>
                      <a:pt x="51191" y="233221"/>
                      <a:pt x="51191" y="233221"/>
                    </a:cubicBezTo>
                    <a:lnTo>
                      <a:pt x="48329" y="233221"/>
                    </a:lnTo>
                    <a:cubicBezTo>
                      <a:pt x="48329" y="233221"/>
                      <a:pt x="41970" y="235129"/>
                      <a:pt x="41970" y="235129"/>
                    </a:cubicBezTo>
                    <a:lnTo>
                      <a:pt x="38314" y="235605"/>
                    </a:lnTo>
                    <a:lnTo>
                      <a:pt x="36406" y="235288"/>
                    </a:lnTo>
                    <a:lnTo>
                      <a:pt x="34657" y="235605"/>
                    </a:lnTo>
                    <a:lnTo>
                      <a:pt x="32273" y="239739"/>
                    </a:lnTo>
                    <a:lnTo>
                      <a:pt x="30206" y="241011"/>
                    </a:lnTo>
                    <a:lnTo>
                      <a:pt x="27980" y="240693"/>
                    </a:lnTo>
                    <a:lnTo>
                      <a:pt x="26867" y="239262"/>
                    </a:lnTo>
                    <a:lnTo>
                      <a:pt x="22257" y="241806"/>
                    </a:lnTo>
                    <a:lnTo>
                      <a:pt x="21621" y="242760"/>
                    </a:lnTo>
                    <a:lnTo>
                      <a:pt x="20349" y="246734"/>
                    </a:lnTo>
                    <a:lnTo>
                      <a:pt x="20349" y="247847"/>
                    </a:lnTo>
                    <a:cubicBezTo>
                      <a:pt x="20349" y="247847"/>
                      <a:pt x="18759" y="249914"/>
                      <a:pt x="18759" y="249914"/>
                    </a:cubicBezTo>
                    <a:lnTo>
                      <a:pt x="17329" y="252139"/>
                    </a:lnTo>
                    <a:lnTo>
                      <a:pt x="15739" y="253093"/>
                    </a:lnTo>
                    <a:lnTo>
                      <a:pt x="13354" y="253729"/>
                    </a:lnTo>
                    <a:lnTo>
                      <a:pt x="11923" y="254365"/>
                    </a:lnTo>
                    <a:lnTo>
                      <a:pt x="10175" y="254047"/>
                    </a:lnTo>
                    <a:lnTo>
                      <a:pt x="7949" y="254047"/>
                    </a:lnTo>
                    <a:cubicBezTo>
                      <a:pt x="7949" y="254047"/>
                      <a:pt x="6836" y="254842"/>
                      <a:pt x="6836" y="254842"/>
                    </a:cubicBezTo>
                    <a:lnTo>
                      <a:pt x="6836" y="255478"/>
                    </a:lnTo>
                    <a:cubicBezTo>
                      <a:pt x="6836" y="255478"/>
                      <a:pt x="7472" y="256114"/>
                      <a:pt x="7472" y="256114"/>
                    </a:cubicBezTo>
                    <a:lnTo>
                      <a:pt x="9380" y="257226"/>
                    </a:lnTo>
                    <a:lnTo>
                      <a:pt x="11446" y="258181"/>
                    </a:lnTo>
                    <a:lnTo>
                      <a:pt x="11446" y="258975"/>
                    </a:lnTo>
                    <a:cubicBezTo>
                      <a:pt x="11446" y="258975"/>
                      <a:pt x="10016" y="259929"/>
                      <a:pt x="10016" y="259929"/>
                    </a:cubicBezTo>
                    <a:lnTo>
                      <a:pt x="2862" y="262314"/>
                    </a:lnTo>
                    <a:lnTo>
                      <a:pt x="795" y="263745"/>
                    </a:lnTo>
                    <a:lnTo>
                      <a:pt x="0" y="264698"/>
                    </a:lnTo>
                    <a:lnTo>
                      <a:pt x="795" y="266288"/>
                    </a:lnTo>
                    <a:lnTo>
                      <a:pt x="6518" y="270899"/>
                    </a:lnTo>
                    <a:lnTo>
                      <a:pt x="7472" y="271375"/>
                    </a:lnTo>
                    <a:lnTo>
                      <a:pt x="8267" y="274078"/>
                    </a:lnTo>
                    <a:lnTo>
                      <a:pt x="13354" y="275191"/>
                    </a:lnTo>
                    <a:lnTo>
                      <a:pt x="15421" y="276940"/>
                    </a:lnTo>
                    <a:lnTo>
                      <a:pt x="17170" y="277417"/>
                    </a:lnTo>
                    <a:lnTo>
                      <a:pt x="20985" y="277417"/>
                    </a:lnTo>
                    <a:cubicBezTo>
                      <a:pt x="20985" y="277417"/>
                      <a:pt x="22575" y="277894"/>
                      <a:pt x="22575" y="277894"/>
                    </a:cubicBezTo>
                    <a:lnTo>
                      <a:pt x="23529" y="277417"/>
                    </a:lnTo>
                    <a:lnTo>
                      <a:pt x="24006" y="276463"/>
                    </a:lnTo>
                    <a:lnTo>
                      <a:pt x="27344" y="274237"/>
                    </a:lnTo>
                    <a:lnTo>
                      <a:pt x="28457" y="273283"/>
                    </a:lnTo>
                    <a:lnTo>
                      <a:pt x="27821" y="271852"/>
                    </a:lnTo>
                    <a:lnTo>
                      <a:pt x="27185" y="270740"/>
                    </a:lnTo>
                    <a:lnTo>
                      <a:pt x="29093" y="268673"/>
                    </a:lnTo>
                    <a:lnTo>
                      <a:pt x="31478" y="266606"/>
                    </a:lnTo>
                    <a:lnTo>
                      <a:pt x="32750" y="266606"/>
                    </a:lnTo>
                    <a:cubicBezTo>
                      <a:pt x="32750" y="266606"/>
                      <a:pt x="34816" y="267878"/>
                      <a:pt x="34816" y="267878"/>
                    </a:cubicBezTo>
                    <a:lnTo>
                      <a:pt x="36565" y="269627"/>
                    </a:lnTo>
                    <a:lnTo>
                      <a:pt x="36565" y="271058"/>
                    </a:lnTo>
                    <a:cubicBezTo>
                      <a:pt x="36565" y="271058"/>
                      <a:pt x="37042" y="272012"/>
                      <a:pt x="37042" y="272012"/>
                    </a:cubicBezTo>
                    <a:lnTo>
                      <a:pt x="38632" y="274078"/>
                    </a:lnTo>
                    <a:lnTo>
                      <a:pt x="39586" y="274873"/>
                    </a:lnTo>
                    <a:lnTo>
                      <a:pt x="42447" y="275350"/>
                    </a:lnTo>
                    <a:lnTo>
                      <a:pt x="43083" y="276145"/>
                    </a:lnTo>
                    <a:lnTo>
                      <a:pt x="42606" y="279324"/>
                    </a:lnTo>
                    <a:lnTo>
                      <a:pt x="43083" y="280278"/>
                    </a:lnTo>
                    <a:lnTo>
                      <a:pt x="45945" y="280278"/>
                    </a:lnTo>
                    <a:cubicBezTo>
                      <a:pt x="45945" y="280278"/>
                      <a:pt x="48965" y="280119"/>
                      <a:pt x="48965" y="280119"/>
                    </a:cubicBezTo>
                    <a:lnTo>
                      <a:pt x="50078" y="280119"/>
                    </a:lnTo>
                    <a:cubicBezTo>
                      <a:pt x="50078" y="280119"/>
                      <a:pt x="51191" y="279642"/>
                      <a:pt x="51191" y="279642"/>
                    </a:cubicBezTo>
                    <a:lnTo>
                      <a:pt x="52940" y="279007"/>
                    </a:lnTo>
                    <a:lnTo>
                      <a:pt x="55324" y="279324"/>
                    </a:lnTo>
                    <a:lnTo>
                      <a:pt x="58186" y="280437"/>
                    </a:lnTo>
                    <a:lnTo>
                      <a:pt x="61048" y="280755"/>
                    </a:lnTo>
                    <a:lnTo>
                      <a:pt x="63432" y="279324"/>
                    </a:lnTo>
                    <a:lnTo>
                      <a:pt x="65181" y="276622"/>
                    </a:lnTo>
                    <a:lnTo>
                      <a:pt x="65817" y="274873"/>
                    </a:lnTo>
                    <a:lnTo>
                      <a:pt x="66612" y="273442"/>
                    </a:lnTo>
                    <a:lnTo>
                      <a:pt x="69950" y="273124"/>
                    </a:lnTo>
                    <a:lnTo>
                      <a:pt x="72812" y="272012"/>
                    </a:lnTo>
                    <a:lnTo>
                      <a:pt x="74243" y="268196"/>
                    </a:lnTo>
                    <a:close/>
                    <a:moveTo>
                      <a:pt x="196656" y="406666"/>
                    </a:moveTo>
                    <a:lnTo>
                      <a:pt x="194589" y="408097"/>
                    </a:lnTo>
                    <a:lnTo>
                      <a:pt x="190933" y="409210"/>
                    </a:lnTo>
                    <a:lnTo>
                      <a:pt x="189502" y="410640"/>
                    </a:lnTo>
                    <a:lnTo>
                      <a:pt x="190933" y="410640"/>
                    </a:lnTo>
                    <a:cubicBezTo>
                      <a:pt x="190933" y="410640"/>
                      <a:pt x="196974" y="413502"/>
                      <a:pt x="196974" y="413502"/>
                    </a:cubicBezTo>
                    <a:lnTo>
                      <a:pt x="198564" y="413502"/>
                    </a:lnTo>
                    <a:cubicBezTo>
                      <a:pt x="198564" y="413502"/>
                      <a:pt x="200153" y="413025"/>
                      <a:pt x="200153" y="413025"/>
                    </a:cubicBezTo>
                    <a:lnTo>
                      <a:pt x="200789" y="412389"/>
                    </a:lnTo>
                    <a:lnTo>
                      <a:pt x="201584" y="410799"/>
                    </a:lnTo>
                    <a:lnTo>
                      <a:pt x="203969" y="409527"/>
                    </a:lnTo>
                    <a:lnTo>
                      <a:pt x="201743" y="407779"/>
                    </a:lnTo>
                    <a:lnTo>
                      <a:pt x="196974" y="406348"/>
                    </a:lnTo>
                    <a:close/>
                    <a:moveTo>
                      <a:pt x="62319" y="210487"/>
                    </a:moveTo>
                    <a:lnTo>
                      <a:pt x="62955" y="210010"/>
                    </a:lnTo>
                    <a:lnTo>
                      <a:pt x="67884" y="202220"/>
                    </a:lnTo>
                    <a:lnTo>
                      <a:pt x="69950" y="197610"/>
                    </a:lnTo>
                    <a:lnTo>
                      <a:pt x="68838" y="197610"/>
                    </a:lnTo>
                    <a:cubicBezTo>
                      <a:pt x="68838" y="197610"/>
                      <a:pt x="67725" y="197928"/>
                      <a:pt x="67725" y="197928"/>
                    </a:cubicBezTo>
                    <a:lnTo>
                      <a:pt x="63750" y="200471"/>
                    </a:lnTo>
                    <a:lnTo>
                      <a:pt x="62796" y="202061"/>
                    </a:lnTo>
                    <a:lnTo>
                      <a:pt x="62796" y="202538"/>
                    </a:lnTo>
                    <a:cubicBezTo>
                      <a:pt x="62796" y="202538"/>
                      <a:pt x="64545" y="203174"/>
                      <a:pt x="64545" y="203174"/>
                    </a:cubicBezTo>
                    <a:lnTo>
                      <a:pt x="60889" y="205082"/>
                    </a:lnTo>
                    <a:lnTo>
                      <a:pt x="59935" y="206354"/>
                    </a:lnTo>
                    <a:lnTo>
                      <a:pt x="59935" y="208261"/>
                    </a:lnTo>
                    <a:cubicBezTo>
                      <a:pt x="59935" y="208261"/>
                      <a:pt x="60253" y="209215"/>
                      <a:pt x="60253" y="209215"/>
                    </a:cubicBezTo>
                    <a:lnTo>
                      <a:pt x="60730" y="209851"/>
                    </a:lnTo>
                    <a:lnTo>
                      <a:pt x="62160" y="209851"/>
                    </a:lnTo>
                    <a:close/>
                    <a:moveTo>
                      <a:pt x="107469" y="314459"/>
                    </a:moveTo>
                    <a:lnTo>
                      <a:pt x="108741" y="316207"/>
                    </a:lnTo>
                    <a:lnTo>
                      <a:pt x="111444" y="314777"/>
                    </a:lnTo>
                    <a:lnTo>
                      <a:pt x="113669" y="313028"/>
                    </a:lnTo>
                    <a:lnTo>
                      <a:pt x="117008" y="311279"/>
                    </a:lnTo>
                    <a:lnTo>
                      <a:pt x="117962" y="309689"/>
                    </a:lnTo>
                    <a:lnTo>
                      <a:pt x="114941" y="309689"/>
                    </a:lnTo>
                    <a:cubicBezTo>
                      <a:pt x="114941" y="309689"/>
                      <a:pt x="113669" y="309053"/>
                      <a:pt x="113669" y="309053"/>
                    </a:cubicBezTo>
                    <a:lnTo>
                      <a:pt x="110331" y="305238"/>
                    </a:lnTo>
                    <a:lnTo>
                      <a:pt x="106197" y="305238"/>
                    </a:lnTo>
                    <a:cubicBezTo>
                      <a:pt x="106197" y="305238"/>
                      <a:pt x="103177" y="306510"/>
                      <a:pt x="103177" y="306510"/>
                    </a:cubicBezTo>
                    <a:lnTo>
                      <a:pt x="103654" y="311438"/>
                    </a:lnTo>
                    <a:lnTo>
                      <a:pt x="106038" y="314777"/>
                    </a:lnTo>
                    <a:lnTo>
                      <a:pt x="107628" y="314777"/>
                    </a:lnTo>
                    <a:close/>
                    <a:moveTo>
                      <a:pt x="82828" y="224318"/>
                    </a:moveTo>
                    <a:lnTo>
                      <a:pt x="84099" y="224636"/>
                    </a:lnTo>
                    <a:lnTo>
                      <a:pt x="87756" y="224636"/>
                    </a:lnTo>
                    <a:cubicBezTo>
                      <a:pt x="87756" y="224636"/>
                      <a:pt x="88074" y="222728"/>
                      <a:pt x="88074" y="222728"/>
                    </a:cubicBezTo>
                    <a:lnTo>
                      <a:pt x="87756" y="219549"/>
                    </a:lnTo>
                    <a:lnTo>
                      <a:pt x="86166" y="215892"/>
                    </a:lnTo>
                    <a:lnTo>
                      <a:pt x="85371" y="214938"/>
                    </a:lnTo>
                    <a:lnTo>
                      <a:pt x="83463" y="213825"/>
                    </a:lnTo>
                    <a:lnTo>
                      <a:pt x="81556" y="214144"/>
                    </a:lnTo>
                    <a:lnTo>
                      <a:pt x="80761" y="214938"/>
                    </a:lnTo>
                    <a:lnTo>
                      <a:pt x="79966" y="215892"/>
                    </a:lnTo>
                    <a:lnTo>
                      <a:pt x="79330" y="217800"/>
                    </a:lnTo>
                    <a:lnTo>
                      <a:pt x="81079" y="223364"/>
                    </a:lnTo>
                    <a:lnTo>
                      <a:pt x="82669" y="224318"/>
                    </a:lnTo>
                    <a:close/>
                    <a:moveTo>
                      <a:pt x="63591" y="180758"/>
                    </a:moveTo>
                    <a:lnTo>
                      <a:pt x="61207" y="177737"/>
                    </a:lnTo>
                    <a:lnTo>
                      <a:pt x="59140" y="176307"/>
                    </a:lnTo>
                    <a:lnTo>
                      <a:pt x="58186" y="176307"/>
                    </a:lnTo>
                    <a:cubicBezTo>
                      <a:pt x="58186" y="176307"/>
                      <a:pt x="56914" y="176307"/>
                      <a:pt x="56914" y="176307"/>
                    </a:cubicBezTo>
                    <a:lnTo>
                      <a:pt x="53894" y="177579"/>
                    </a:lnTo>
                    <a:lnTo>
                      <a:pt x="53258" y="178055"/>
                    </a:lnTo>
                    <a:lnTo>
                      <a:pt x="52940" y="179327"/>
                    </a:lnTo>
                    <a:lnTo>
                      <a:pt x="53258" y="179963"/>
                    </a:lnTo>
                    <a:lnTo>
                      <a:pt x="58186" y="182507"/>
                    </a:lnTo>
                    <a:lnTo>
                      <a:pt x="56914" y="187912"/>
                    </a:lnTo>
                    <a:lnTo>
                      <a:pt x="53576" y="188707"/>
                    </a:lnTo>
                    <a:lnTo>
                      <a:pt x="52781" y="189502"/>
                    </a:lnTo>
                    <a:lnTo>
                      <a:pt x="53099" y="190615"/>
                    </a:lnTo>
                    <a:lnTo>
                      <a:pt x="57073" y="190615"/>
                    </a:lnTo>
                    <a:cubicBezTo>
                      <a:pt x="57073" y="190615"/>
                      <a:pt x="68520" y="188548"/>
                      <a:pt x="68520" y="188548"/>
                    </a:cubicBezTo>
                    <a:lnTo>
                      <a:pt x="68996" y="182666"/>
                    </a:lnTo>
                    <a:lnTo>
                      <a:pt x="66771" y="181394"/>
                    </a:lnTo>
                    <a:lnTo>
                      <a:pt x="63591" y="180917"/>
                    </a:lnTo>
                    <a:close/>
                    <a:moveTo>
                      <a:pt x="31160" y="117167"/>
                    </a:moveTo>
                    <a:lnTo>
                      <a:pt x="32273" y="117485"/>
                    </a:lnTo>
                    <a:lnTo>
                      <a:pt x="32908" y="118280"/>
                    </a:lnTo>
                    <a:lnTo>
                      <a:pt x="33862" y="118280"/>
                    </a:lnTo>
                    <a:cubicBezTo>
                      <a:pt x="33862" y="118280"/>
                      <a:pt x="31955" y="119869"/>
                      <a:pt x="31955" y="119869"/>
                    </a:cubicBezTo>
                    <a:lnTo>
                      <a:pt x="31955" y="120505"/>
                    </a:lnTo>
                    <a:cubicBezTo>
                      <a:pt x="31955" y="120505"/>
                      <a:pt x="33385" y="121618"/>
                      <a:pt x="33385" y="121618"/>
                    </a:cubicBezTo>
                    <a:lnTo>
                      <a:pt x="37360" y="123367"/>
                    </a:lnTo>
                    <a:lnTo>
                      <a:pt x="37360" y="123685"/>
                    </a:lnTo>
                    <a:cubicBezTo>
                      <a:pt x="37360" y="123685"/>
                      <a:pt x="35134" y="124957"/>
                      <a:pt x="35134" y="124957"/>
                    </a:cubicBezTo>
                    <a:lnTo>
                      <a:pt x="34816" y="126229"/>
                    </a:lnTo>
                    <a:lnTo>
                      <a:pt x="31160" y="128295"/>
                    </a:lnTo>
                    <a:lnTo>
                      <a:pt x="33226" y="130521"/>
                    </a:lnTo>
                    <a:lnTo>
                      <a:pt x="34021" y="130998"/>
                    </a:lnTo>
                    <a:lnTo>
                      <a:pt x="34816" y="130998"/>
                    </a:lnTo>
                    <a:cubicBezTo>
                      <a:pt x="34816" y="130998"/>
                      <a:pt x="36088" y="130044"/>
                      <a:pt x="36088" y="130044"/>
                    </a:cubicBezTo>
                    <a:lnTo>
                      <a:pt x="37678" y="127818"/>
                    </a:lnTo>
                    <a:lnTo>
                      <a:pt x="39268" y="127818"/>
                    </a:lnTo>
                    <a:cubicBezTo>
                      <a:pt x="39268" y="127818"/>
                      <a:pt x="42447" y="124321"/>
                      <a:pt x="42447" y="124321"/>
                    </a:cubicBezTo>
                    <a:lnTo>
                      <a:pt x="45468" y="123049"/>
                    </a:lnTo>
                    <a:lnTo>
                      <a:pt x="49919" y="119710"/>
                    </a:lnTo>
                    <a:lnTo>
                      <a:pt x="50555" y="118916"/>
                    </a:lnTo>
                    <a:lnTo>
                      <a:pt x="50555" y="117485"/>
                    </a:lnTo>
                    <a:cubicBezTo>
                      <a:pt x="50555" y="117485"/>
                      <a:pt x="49601" y="116849"/>
                      <a:pt x="49601" y="116849"/>
                    </a:cubicBezTo>
                    <a:lnTo>
                      <a:pt x="46263" y="116849"/>
                    </a:lnTo>
                    <a:cubicBezTo>
                      <a:pt x="46263" y="116849"/>
                      <a:pt x="50078" y="114782"/>
                      <a:pt x="50078" y="114782"/>
                    </a:cubicBezTo>
                    <a:lnTo>
                      <a:pt x="51350" y="113033"/>
                    </a:lnTo>
                    <a:lnTo>
                      <a:pt x="52781" y="113033"/>
                    </a:lnTo>
                    <a:cubicBezTo>
                      <a:pt x="52781" y="113033"/>
                      <a:pt x="56437" y="105561"/>
                      <a:pt x="56437" y="105561"/>
                    </a:cubicBezTo>
                    <a:lnTo>
                      <a:pt x="56437" y="102541"/>
                    </a:lnTo>
                    <a:cubicBezTo>
                      <a:pt x="56437" y="102541"/>
                      <a:pt x="55801" y="100315"/>
                      <a:pt x="55801" y="100315"/>
                    </a:cubicBezTo>
                    <a:lnTo>
                      <a:pt x="55324" y="99679"/>
                    </a:lnTo>
                    <a:lnTo>
                      <a:pt x="53576" y="100315"/>
                    </a:lnTo>
                    <a:lnTo>
                      <a:pt x="46422" y="104608"/>
                    </a:lnTo>
                    <a:lnTo>
                      <a:pt x="40698" y="107151"/>
                    </a:lnTo>
                    <a:lnTo>
                      <a:pt x="39745" y="107946"/>
                    </a:lnTo>
                    <a:lnTo>
                      <a:pt x="39427" y="108741"/>
                    </a:lnTo>
                    <a:lnTo>
                      <a:pt x="41175" y="112397"/>
                    </a:lnTo>
                    <a:lnTo>
                      <a:pt x="41175" y="112715"/>
                    </a:lnTo>
                    <a:cubicBezTo>
                      <a:pt x="41175" y="112715"/>
                      <a:pt x="38632" y="112397"/>
                      <a:pt x="38632" y="112397"/>
                    </a:cubicBezTo>
                    <a:lnTo>
                      <a:pt x="36565" y="113033"/>
                    </a:lnTo>
                    <a:lnTo>
                      <a:pt x="34816" y="111603"/>
                    </a:lnTo>
                    <a:lnTo>
                      <a:pt x="33067" y="111126"/>
                    </a:lnTo>
                    <a:lnTo>
                      <a:pt x="32590" y="111444"/>
                    </a:lnTo>
                    <a:lnTo>
                      <a:pt x="32114" y="112238"/>
                    </a:lnTo>
                    <a:lnTo>
                      <a:pt x="31001" y="113033"/>
                    </a:lnTo>
                    <a:lnTo>
                      <a:pt x="30683" y="114941"/>
                    </a:lnTo>
                    <a:lnTo>
                      <a:pt x="30683" y="116690"/>
                    </a:lnTo>
                    <a:cubicBezTo>
                      <a:pt x="30683" y="116690"/>
                      <a:pt x="31160" y="117326"/>
                      <a:pt x="31160" y="117326"/>
                    </a:cubicBezTo>
                    <a:close/>
                    <a:moveTo>
                      <a:pt x="21462" y="153891"/>
                    </a:moveTo>
                    <a:lnTo>
                      <a:pt x="22416" y="156434"/>
                    </a:lnTo>
                    <a:lnTo>
                      <a:pt x="23370" y="157070"/>
                    </a:lnTo>
                    <a:lnTo>
                      <a:pt x="24960" y="157070"/>
                    </a:lnTo>
                    <a:cubicBezTo>
                      <a:pt x="24960" y="157070"/>
                      <a:pt x="26231" y="157070"/>
                      <a:pt x="26231" y="157070"/>
                    </a:cubicBezTo>
                    <a:lnTo>
                      <a:pt x="26231" y="156593"/>
                    </a:lnTo>
                    <a:cubicBezTo>
                      <a:pt x="26231" y="156593"/>
                      <a:pt x="25754" y="146419"/>
                      <a:pt x="25754" y="146419"/>
                    </a:cubicBezTo>
                    <a:lnTo>
                      <a:pt x="24960" y="145942"/>
                    </a:lnTo>
                    <a:lnTo>
                      <a:pt x="21621" y="145942"/>
                    </a:lnTo>
                    <a:cubicBezTo>
                      <a:pt x="21621" y="145942"/>
                      <a:pt x="21621" y="149439"/>
                      <a:pt x="21621" y="149439"/>
                    </a:cubicBezTo>
                    <a:lnTo>
                      <a:pt x="21144" y="152301"/>
                    </a:lnTo>
                    <a:lnTo>
                      <a:pt x="21144" y="153891"/>
                    </a:lnTo>
                    <a:close/>
                    <a:moveTo>
                      <a:pt x="18918" y="163747"/>
                    </a:moveTo>
                    <a:lnTo>
                      <a:pt x="21462" y="163111"/>
                    </a:lnTo>
                    <a:lnTo>
                      <a:pt x="21939" y="162317"/>
                    </a:lnTo>
                    <a:lnTo>
                      <a:pt x="21939" y="161681"/>
                    </a:lnTo>
                    <a:cubicBezTo>
                      <a:pt x="21939" y="161681"/>
                      <a:pt x="20349" y="160886"/>
                      <a:pt x="20349" y="160886"/>
                    </a:cubicBezTo>
                    <a:lnTo>
                      <a:pt x="18441" y="161363"/>
                    </a:lnTo>
                    <a:lnTo>
                      <a:pt x="17806" y="162794"/>
                    </a:lnTo>
                    <a:lnTo>
                      <a:pt x="17806" y="163271"/>
                    </a:lnTo>
                    <a:cubicBezTo>
                      <a:pt x="17806" y="163271"/>
                      <a:pt x="18918" y="163588"/>
                      <a:pt x="18918" y="163588"/>
                    </a:cubicBezTo>
                    <a:close/>
                    <a:moveTo>
                      <a:pt x="24165" y="139742"/>
                    </a:moveTo>
                    <a:lnTo>
                      <a:pt x="28139" y="139742"/>
                    </a:lnTo>
                    <a:cubicBezTo>
                      <a:pt x="28139" y="139742"/>
                      <a:pt x="30683" y="135926"/>
                      <a:pt x="30683" y="135926"/>
                    </a:cubicBezTo>
                    <a:lnTo>
                      <a:pt x="27503" y="133542"/>
                    </a:lnTo>
                    <a:lnTo>
                      <a:pt x="25595" y="134654"/>
                    </a:lnTo>
                    <a:lnTo>
                      <a:pt x="24006" y="134654"/>
                    </a:lnTo>
                    <a:cubicBezTo>
                      <a:pt x="24006" y="134654"/>
                      <a:pt x="22098" y="135131"/>
                      <a:pt x="22098" y="135131"/>
                    </a:cubicBezTo>
                    <a:lnTo>
                      <a:pt x="20667" y="134654"/>
                    </a:lnTo>
                    <a:lnTo>
                      <a:pt x="19872" y="134654"/>
                    </a:lnTo>
                    <a:cubicBezTo>
                      <a:pt x="19872" y="134654"/>
                      <a:pt x="19077" y="135449"/>
                      <a:pt x="19077" y="135449"/>
                    </a:cubicBezTo>
                    <a:lnTo>
                      <a:pt x="18600" y="136244"/>
                    </a:lnTo>
                    <a:lnTo>
                      <a:pt x="18600" y="136880"/>
                    </a:lnTo>
                    <a:cubicBezTo>
                      <a:pt x="18600" y="136880"/>
                      <a:pt x="24165" y="139742"/>
                      <a:pt x="24165" y="139742"/>
                    </a:cubicBezTo>
                    <a:close/>
                    <a:moveTo>
                      <a:pt x="162158" y="454677"/>
                    </a:moveTo>
                    <a:lnTo>
                      <a:pt x="161204" y="457062"/>
                    </a:lnTo>
                    <a:lnTo>
                      <a:pt x="158501" y="456267"/>
                    </a:lnTo>
                    <a:lnTo>
                      <a:pt x="158501" y="455631"/>
                    </a:lnTo>
                    <a:cubicBezTo>
                      <a:pt x="158501" y="455631"/>
                      <a:pt x="161204" y="454200"/>
                      <a:pt x="161204" y="454200"/>
                    </a:cubicBezTo>
                    <a:lnTo>
                      <a:pt x="161840" y="454200"/>
                    </a:lnTo>
                    <a:cubicBezTo>
                      <a:pt x="161840" y="454200"/>
                      <a:pt x="162158" y="454677"/>
                      <a:pt x="162158" y="454677"/>
                    </a:cubicBezTo>
                    <a:close/>
                    <a:moveTo>
                      <a:pt x="176307" y="464375"/>
                    </a:moveTo>
                    <a:lnTo>
                      <a:pt x="176625" y="466283"/>
                    </a:lnTo>
                    <a:lnTo>
                      <a:pt x="175353" y="466760"/>
                    </a:lnTo>
                    <a:lnTo>
                      <a:pt x="174240" y="466124"/>
                    </a:lnTo>
                    <a:lnTo>
                      <a:pt x="172173" y="466124"/>
                    </a:lnTo>
                    <a:lnTo>
                      <a:pt x="170107" y="466601"/>
                    </a:lnTo>
                    <a:lnTo>
                      <a:pt x="170583" y="463262"/>
                    </a:lnTo>
                    <a:lnTo>
                      <a:pt x="174558" y="463739"/>
                    </a:lnTo>
                    <a:lnTo>
                      <a:pt x="176307" y="4646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6" name="Freeform: Shape 4785">
                <a:extLst>
                  <a:ext uri="{FF2B5EF4-FFF2-40B4-BE49-F238E27FC236}">
                    <a16:creationId xmlns:a16="http://schemas.microsoft.com/office/drawing/2014/main" id="{D4F0D8BC-9469-FDDA-61C0-8CC6AC6A8819}"/>
                  </a:ext>
                </a:extLst>
              </p:cNvPr>
              <p:cNvSpPr/>
              <p:nvPr/>
            </p:nvSpPr>
            <p:spPr>
              <a:xfrm>
                <a:off x="2041581" y="3809909"/>
                <a:ext cx="155639" cy="162157"/>
              </a:xfrm>
              <a:custGeom>
                <a:avLst/>
                <a:gdLst>
                  <a:gd name="connsiteX0" fmla="*/ 155004 w 155639"/>
                  <a:gd name="connsiteY0" fmla="*/ 67089 h 162157"/>
                  <a:gd name="connsiteX1" fmla="*/ 154686 w 155639"/>
                  <a:gd name="connsiteY1" fmla="*/ 61366 h 162157"/>
                  <a:gd name="connsiteX2" fmla="*/ 153255 w 155639"/>
                  <a:gd name="connsiteY2" fmla="*/ 56596 h 162157"/>
                  <a:gd name="connsiteX3" fmla="*/ 152301 w 155639"/>
                  <a:gd name="connsiteY3" fmla="*/ 51191 h 162157"/>
                  <a:gd name="connsiteX4" fmla="*/ 152937 w 155639"/>
                  <a:gd name="connsiteY4" fmla="*/ 49442 h 162157"/>
                  <a:gd name="connsiteX5" fmla="*/ 151824 w 155639"/>
                  <a:gd name="connsiteY5" fmla="*/ 46263 h 162157"/>
                  <a:gd name="connsiteX6" fmla="*/ 151188 w 155639"/>
                  <a:gd name="connsiteY6" fmla="*/ 46263 h 162157"/>
                  <a:gd name="connsiteX7" fmla="*/ 150234 w 155639"/>
                  <a:gd name="connsiteY7" fmla="*/ 45468 h 162157"/>
                  <a:gd name="connsiteX8" fmla="*/ 149121 w 155639"/>
                  <a:gd name="connsiteY8" fmla="*/ 42447 h 162157"/>
                  <a:gd name="connsiteX9" fmla="*/ 148168 w 155639"/>
                  <a:gd name="connsiteY9" fmla="*/ 39745 h 162157"/>
                  <a:gd name="connsiteX10" fmla="*/ 147691 w 155639"/>
                  <a:gd name="connsiteY10" fmla="*/ 39109 h 162157"/>
                  <a:gd name="connsiteX11" fmla="*/ 143875 w 155639"/>
                  <a:gd name="connsiteY11" fmla="*/ 36724 h 162157"/>
                  <a:gd name="connsiteX12" fmla="*/ 141967 w 155639"/>
                  <a:gd name="connsiteY12" fmla="*/ 31160 h 162157"/>
                  <a:gd name="connsiteX13" fmla="*/ 139901 w 155639"/>
                  <a:gd name="connsiteY13" fmla="*/ 29888 h 162157"/>
                  <a:gd name="connsiteX14" fmla="*/ 138788 w 155639"/>
                  <a:gd name="connsiteY14" fmla="*/ 24324 h 162157"/>
                  <a:gd name="connsiteX15" fmla="*/ 138788 w 155639"/>
                  <a:gd name="connsiteY15" fmla="*/ 22734 h 162157"/>
                  <a:gd name="connsiteX16" fmla="*/ 139742 w 155639"/>
                  <a:gd name="connsiteY16" fmla="*/ 17170 h 162157"/>
                  <a:gd name="connsiteX17" fmla="*/ 139742 w 155639"/>
                  <a:gd name="connsiteY17" fmla="*/ 15898 h 162157"/>
                  <a:gd name="connsiteX18" fmla="*/ 138311 w 155639"/>
                  <a:gd name="connsiteY18" fmla="*/ 14785 h 162157"/>
                  <a:gd name="connsiteX19" fmla="*/ 134654 w 155639"/>
                  <a:gd name="connsiteY19" fmla="*/ 13672 h 162157"/>
                  <a:gd name="connsiteX20" fmla="*/ 131793 w 155639"/>
                  <a:gd name="connsiteY20" fmla="*/ 11446 h 162157"/>
                  <a:gd name="connsiteX21" fmla="*/ 132111 w 155639"/>
                  <a:gd name="connsiteY21" fmla="*/ 10652 h 162157"/>
                  <a:gd name="connsiteX22" fmla="*/ 132111 w 155639"/>
                  <a:gd name="connsiteY22" fmla="*/ 9857 h 162157"/>
                  <a:gd name="connsiteX23" fmla="*/ 130839 w 155639"/>
                  <a:gd name="connsiteY23" fmla="*/ 9380 h 162157"/>
                  <a:gd name="connsiteX24" fmla="*/ 126388 w 155639"/>
                  <a:gd name="connsiteY24" fmla="*/ 0 h 162157"/>
                  <a:gd name="connsiteX25" fmla="*/ 119710 w 155639"/>
                  <a:gd name="connsiteY25" fmla="*/ 6677 h 162157"/>
                  <a:gd name="connsiteX26" fmla="*/ 114782 w 155639"/>
                  <a:gd name="connsiteY26" fmla="*/ 11606 h 162157"/>
                  <a:gd name="connsiteX27" fmla="*/ 113987 w 155639"/>
                  <a:gd name="connsiteY27" fmla="*/ 12241 h 162157"/>
                  <a:gd name="connsiteX28" fmla="*/ 112557 w 155639"/>
                  <a:gd name="connsiteY28" fmla="*/ 13195 h 162157"/>
                  <a:gd name="connsiteX29" fmla="*/ 107787 w 155639"/>
                  <a:gd name="connsiteY29" fmla="*/ 13195 h 162157"/>
                  <a:gd name="connsiteX30" fmla="*/ 102859 w 155639"/>
                  <a:gd name="connsiteY30" fmla="*/ 12559 h 162157"/>
                  <a:gd name="connsiteX31" fmla="*/ 98407 w 155639"/>
                  <a:gd name="connsiteY31" fmla="*/ 9539 h 162157"/>
                  <a:gd name="connsiteX32" fmla="*/ 93797 w 155639"/>
                  <a:gd name="connsiteY32" fmla="*/ 11923 h 162157"/>
                  <a:gd name="connsiteX33" fmla="*/ 90935 w 155639"/>
                  <a:gd name="connsiteY33" fmla="*/ 12718 h 162157"/>
                  <a:gd name="connsiteX34" fmla="*/ 89187 w 155639"/>
                  <a:gd name="connsiteY34" fmla="*/ 13036 h 162157"/>
                  <a:gd name="connsiteX35" fmla="*/ 85053 w 155639"/>
                  <a:gd name="connsiteY35" fmla="*/ 13354 h 162157"/>
                  <a:gd name="connsiteX36" fmla="*/ 79330 w 155639"/>
                  <a:gd name="connsiteY36" fmla="*/ 14626 h 162157"/>
                  <a:gd name="connsiteX37" fmla="*/ 76786 w 155639"/>
                  <a:gd name="connsiteY37" fmla="*/ 16216 h 162157"/>
                  <a:gd name="connsiteX38" fmla="*/ 75356 w 155639"/>
                  <a:gd name="connsiteY38" fmla="*/ 17488 h 162157"/>
                  <a:gd name="connsiteX39" fmla="*/ 74243 w 155639"/>
                  <a:gd name="connsiteY39" fmla="*/ 19713 h 162157"/>
                  <a:gd name="connsiteX40" fmla="*/ 73607 w 155639"/>
                  <a:gd name="connsiteY40" fmla="*/ 19713 h 162157"/>
                  <a:gd name="connsiteX41" fmla="*/ 72494 w 155639"/>
                  <a:gd name="connsiteY41" fmla="*/ 19713 h 162157"/>
                  <a:gd name="connsiteX42" fmla="*/ 71063 w 155639"/>
                  <a:gd name="connsiteY42" fmla="*/ 18760 h 162157"/>
                  <a:gd name="connsiteX43" fmla="*/ 68043 w 155639"/>
                  <a:gd name="connsiteY43" fmla="*/ 17488 h 162157"/>
                  <a:gd name="connsiteX44" fmla="*/ 66453 w 155639"/>
                  <a:gd name="connsiteY44" fmla="*/ 14626 h 162157"/>
                  <a:gd name="connsiteX45" fmla="*/ 65022 w 155639"/>
                  <a:gd name="connsiteY45" fmla="*/ 12877 h 162157"/>
                  <a:gd name="connsiteX46" fmla="*/ 63909 w 155639"/>
                  <a:gd name="connsiteY46" fmla="*/ 11923 h 162157"/>
                  <a:gd name="connsiteX47" fmla="*/ 58981 w 155639"/>
                  <a:gd name="connsiteY47" fmla="*/ 14785 h 162157"/>
                  <a:gd name="connsiteX48" fmla="*/ 56596 w 155639"/>
                  <a:gd name="connsiteY48" fmla="*/ 15421 h 162157"/>
                  <a:gd name="connsiteX49" fmla="*/ 54689 w 155639"/>
                  <a:gd name="connsiteY49" fmla="*/ 15421 h 162157"/>
                  <a:gd name="connsiteX50" fmla="*/ 51191 w 155639"/>
                  <a:gd name="connsiteY50" fmla="*/ 13672 h 162157"/>
                  <a:gd name="connsiteX51" fmla="*/ 47375 w 155639"/>
                  <a:gd name="connsiteY51" fmla="*/ 12241 h 162157"/>
                  <a:gd name="connsiteX52" fmla="*/ 45309 w 155639"/>
                  <a:gd name="connsiteY52" fmla="*/ 12241 h 162157"/>
                  <a:gd name="connsiteX53" fmla="*/ 42288 w 155639"/>
                  <a:gd name="connsiteY53" fmla="*/ 13990 h 162157"/>
                  <a:gd name="connsiteX54" fmla="*/ 38950 w 155639"/>
                  <a:gd name="connsiteY54" fmla="*/ 16534 h 162157"/>
                  <a:gd name="connsiteX55" fmla="*/ 37201 w 155639"/>
                  <a:gd name="connsiteY55" fmla="*/ 19078 h 162157"/>
                  <a:gd name="connsiteX56" fmla="*/ 36406 w 155639"/>
                  <a:gd name="connsiteY56" fmla="*/ 20667 h 162157"/>
                  <a:gd name="connsiteX57" fmla="*/ 37996 w 155639"/>
                  <a:gd name="connsiteY57" fmla="*/ 21462 h 162157"/>
                  <a:gd name="connsiteX58" fmla="*/ 38314 w 155639"/>
                  <a:gd name="connsiteY58" fmla="*/ 23052 h 162157"/>
                  <a:gd name="connsiteX59" fmla="*/ 37201 w 155639"/>
                  <a:gd name="connsiteY59" fmla="*/ 24960 h 162157"/>
                  <a:gd name="connsiteX60" fmla="*/ 36088 w 155639"/>
                  <a:gd name="connsiteY60" fmla="*/ 26708 h 162157"/>
                  <a:gd name="connsiteX61" fmla="*/ 34657 w 155639"/>
                  <a:gd name="connsiteY61" fmla="*/ 30047 h 162157"/>
                  <a:gd name="connsiteX62" fmla="*/ 33862 w 155639"/>
                  <a:gd name="connsiteY62" fmla="*/ 33544 h 162157"/>
                  <a:gd name="connsiteX63" fmla="*/ 34816 w 155639"/>
                  <a:gd name="connsiteY63" fmla="*/ 34657 h 162157"/>
                  <a:gd name="connsiteX64" fmla="*/ 35770 w 155639"/>
                  <a:gd name="connsiteY64" fmla="*/ 35611 h 162157"/>
                  <a:gd name="connsiteX65" fmla="*/ 36247 w 155639"/>
                  <a:gd name="connsiteY65" fmla="*/ 36565 h 162157"/>
                  <a:gd name="connsiteX66" fmla="*/ 36565 w 155639"/>
                  <a:gd name="connsiteY66" fmla="*/ 37678 h 162157"/>
                  <a:gd name="connsiteX67" fmla="*/ 36565 w 155639"/>
                  <a:gd name="connsiteY67" fmla="*/ 38950 h 162157"/>
                  <a:gd name="connsiteX68" fmla="*/ 34180 w 155639"/>
                  <a:gd name="connsiteY68" fmla="*/ 43719 h 162157"/>
                  <a:gd name="connsiteX69" fmla="*/ 33067 w 155639"/>
                  <a:gd name="connsiteY69" fmla="*/ 48011 h 162157"/>
                  <a:gd name="connsiteX70" fmla="*/ 33067 w 155639"/>
                  <a:gd name="connsiteY70" fmla="*/ 50078 h 162157"/>
                  <a:gd name="connsiteX71" fmla="*/ 35929 w 155639"/>
                  <a:gd name="connsiteY71" fmla="*/ 51668 h 162157"/>
                  <a:gd name="connsiteX72" fmla="*/ 39745 w 155639"/>
                  <a:gd name="connsiteY72" fmla="*/ 51668 h 162157"/>
                  <a:gd name="connsiteX73" fmla="*/ 41016 w 155639"/>
                  <a:gd name="connsiteY73" fmla="*/ 52622 h 162157"/>
                  <a:gd name="connsiteX74" fmla="*/ 42288 w 155639"/>
                  <a:gd name="connsiteY74" fmla="*/ 54212 h 162157"/>
                  <a:gd name="connsiteX75" fmla="*/ 43401 w 155639"/>
                  <a:gd name="connsiteY75" fmla="*/ 55007 h 162157"/>
                  <a:gd name="connsiteX76" fmla="*/ 44991 w 155639"/>
                  <a:gd name="connsiteY76" fmla="*/ 55007 h 162157"/>
                  <a:gd name="connsiteX77" fmla="*/ 46104 w 155639"/>
                  <a:gd name="connsiteY77" fmla="*/ 55483 h 162157"/>
                  <a:gd name="connsiteX78" fmla="*/ 46581 w 155639"/>
                  <a:gd name="connsiteY78" fmla="*/ 56596 h 162157"/>
                  <a:gd name="connsiteX79" fmla="*/ 47852 w 155639"/>
                  <a:gd name="connsiteY79" fmla="*/ 57709 h 162157"/>
                  <a:gd name="connsiteX80" fmla="*/ 48647 w 155639"/>
                  <a:gd name="connsiteY80" fmla="*/ 58663 h 162157"/>
                  <a:gd name="connsiteX81" fmla="*/ 49760 w 155639"/>
                  <a:gd name="connsiteY81" fmla="*/ 56755 h 162157"/>
                  <a:gd name="connsiteX82" fmla="*/ 50873 w 155639"/>
                  <a:gd name="connsiteY82" fmla="*/ 54848 h 162157"/>
                  <a:gd name="connsiteX83" fmla="*/ 53417 w 155639"/>
                  <a:gd name="connsiteY83" fmla="*/ 52145 h 162157"/>
                  <a:gd name="connsiteX84" fmla="*/ 54689 w 155639"/>
                  <a:gd name="connsiteY84" fmla="*/ 51827 h 162157"/>
                  <a:gd name="connsiteX85" fmla="*/ 54689 w 155639"/>
                  <a:gd name="connsiteY85" fmla="*/ 52304 h 162157"/>
                  <a:gd name="connsiteX86" fmla="*/ 52463 w 155639"/>
                  <a:gd name="connsiteY86" fmla="*/ 55325 h 162157"/>
                  <a:gd name="connsiteX87" fmla="*/ 52145 w 155639"/>
                  <a:gd name="connsiteY87" fmla="*/ 55960 h 162157"/>
                  <a:gd name="connsiteX88" fmla="*/ 52145 w 155639"/>
                  <a:gd name="connsiteY88" fmla="*/ 57709 h 162157"/>
                  <a:gd name="connsiteX89" fmla="*/ 52622 w 155639"/>
                  <a:gd name="connsiteY89" fmla="*/ 66453 h 162157"/>
                  <a:gd name="connsiteX90" fmla="*/ 52304 w 155639"/>
                  <a:gd name="connsiteY90" fmla="*/ 67566 h 162157"/>
                  <a:gd name="connsiteX91" fmla="*/ 51827 w 155639"/>
                  <a:gd name="connsiteY91" fmla="*/ 68202 h 162157"/>
                  <a:gd name="connsiteX92" fmla="*/ 51032 w 155639"/>
                  <a:gd name="connsiteY92" fmla="*/ 68202 h 162157"/>
                  <a:gd name="connsiteX93" fmla="*/ 50396 w 155639"/>
                  <a:gd name="connsiteY93" fmla="*/ 69156 h 162157"/>
                  <a:gd name="connsiteX94" fmla="*/ 49919 w 155639"/>
                  <a:gd name="connsiteY94" fmla="*/ 70904 h 162157"/>
                  <a:gd name="connsiteX95" fmla="*/ 48806 w 155639"/>
                  <a:gd name="connsiteY95" fmla="*/ 72494 h 162157"/>
                  <a:gd name="connsiteX96" fmla="*/ 45945 w 155639"/>
                  <a:gd name="connsiteY96" fmla="*/ 74879 h 162157"/>
                  <a:gd name="connsiteX97" fmla="*/ 44832 w 155639"/>
                  <a:gd name="connsiteY97" fmla="*/ 75356 h 162157"/>
                  <a:gd name="connsiteX98" fmla="*/ 42288 w 155639"/>
                  <a:gd name="connsiteY98" fmla="*/ 75992 h 162157"/>
                  <a:gd name="connsiteX99" fmla="*/ 41493 w 155639"/>
                  <a:gd name="connsiteY99" fmla="*/ 76469 h 162157"/>
                  <a:gd name="connsiteX100" fmla="*/ 40221 w 155639"/>
                  <a:gd name="connsiteY100" fmla="*/ 76946 h 162157"/>
                  <a:gd name="connsiteX101" fmla="*/ 37996 w 155639"/>
                  <a:gd name="connsiteY101" fmla="*/ 79171 h 162157"/>
                  <a:gd name="connsiteX102" fmla="*/ 34975 w 155639"/>
                  <a:gd name="connsiteY102" fmla="*/ 83146 h 162157"/>
                  <a:gd name="connsiteX103" fmla="*/ 33385 w 155639"/>
                  <a:gd name="connsiteY103" fmla="*/ 85530 h 162157"/>
                  <a:gd name="connsiteX104" fmla="*/ 33067 w 155639"/>
                  <a:gd name="connsiteY104" fmla="*/ 86484 h 162157"/>
                  <a:gd name="connsiteX105" fmla="*/ 29411 w 155639"/>
                  <a:gd name="connsiteY105" fmla="*/ 90777 h 162157"/>
                  <a:gd name="connsiteX106" fmla="*/ 28616 w 155639"/>
                  <a:gd name="connsiteY106" fmla="*/ 91095 h 162157"/>
                  <a:gd name="connsiteX107" fmla="*/ 27821 w 155639"/>
                  <a:gd name="connsiteY107" fmla="*/ 91095 h 162157"/>
                  <a:gd name="connsiteX108" fmla="*/ 26867 w 155639"/>
                  <a:gd name="connsiteY108" fmla="*/ 90777 h 162157"/>
                  <a:gd name="connsiteX109" fmla="*/ 26867 w 155639"/>
                  <a:gd name="connsiteY109" fmla="*/ 90459 h 162157"/>
                  <a:gd name="connsiteX110" fmla="*/ 26867 w 155639"/>
                  <a:gd name="connsiteY110" fmla="*/ 88392 h 162157"/>
                  <a:gd name="connsiteX111" fmla="*/ 26549 w 155639"/>
                  <a:gd name="connsiteY111" fmla="*/ 86961 h 162157"/>
                  <a:gd name="connsiteX112" fmla="*/ 26549 w 155639"/>
                  <a:gd name="connsiteY112" fmla="*/ 86166 h 162157"/>
                  <a:gd name="connsiteX113" fmla="*/ 26867 w 155639"/>
                  <a:gd name="connsiteY113" fmla="*/ 85848 h 162157"/>
                  <a:gd name="connsiteX114" fmla="*/ 26867 w 155639"/>
                  <a:gd name="connsiteY114" fmla="*/ 85371 h 162157"/>
                  <a:gd name="connsiteX115" fmla="*/ 26231 w 155639"/>
                  <a:gd name="connsiteY115" fmla="*/ 85053 h 162157"/>
                  <a:gd name="connsiteX116" fmla="*/ 21780 w 155639"/>
                  <a:gd name="connsiteY116" fmla="*/ 86643 h 162157"/>
                  <a:gd name="connsiteX117" fmla="*/ 19395 w 155639"/>
                  <a:gd name="connsiteY117" fmla="*/ 89028 h 162157"/>
                  <a:gd name="connsiteX118" fmla="*/ 17805 w 155639"/>
                  <a:gd name="connsiteY118" fmla="*/ 92684 h 162157"/>
                  <a:gd name="connsiteX119" fmla="*/ 13990 w 155639"/>
                  <a:gd name="connsiteY119" fmla="*/ 95864 h 162157"/>
                  <a:gd name="connsiteX120" fmla="*/ 10970 w 155639"/>
                  <a:gd name="connsiteY120" fmla="*/ 97136 h 162157"/>
                  <a:gd name="connsiteX121" fmla="*/ 10652 w 155639"/>
                  <a:gd name="connsiteY121" fmla="*/ 97931 h 162157"/>
                  <a:gd name="connsiteX122" fmla="*/ 10652 w 155639"/>
                  <a:gd name="connsiteY122" fmla="*/ 101269 h 162157"/>
                  <a:gd name="connsiteX123" fmla="*/ 10652 w 155639"/>
                  <a:gd name="connsiteY123" fmla="*/ 106197 h 162157"/>
                  <a:gd name="connsiteX124" fmla="*/ 9221 w 155639"/>
                  <a:gd name="connsiteY124" fmla="*/ 108423 h 162157"/>
                  <a:gd name="connsiteX125" fmla="*/ 7154 w 155639"/>
                  <a:gd name="connsiteY125" fmla="*/ 112875 h 162157"/>
                  <a:gd name="connsiteX126" fmla="*/ 6041 w 155639"/>
                  <a:gd name="connsiteY126" fmla="*/ 115577 h 162157"/>
                  <a:gd name="connsiteX127" fmla="*/ 5246 w 155639"/>
                  <a:gd name="connsiteY127" fmla="*/ 116054 h 162157"/>
                  <a:gd name="connsiteX128" fmla="*/ 4292 w 155639"/>
                  <a:gd name="connsiteY128" fmla="*/ 117485 h 162157"/>
                  <a:gd name="connsiteX129" fmla="*/ 3656 w 155639"/>
                  <a:gd name="connsiteY129" fmla="*/ 121936 h 162157"/>
                  <a:gd name="connsiteX130" fmla="*/ 3339 w 155639"/>
                  <a:gd name="connsiteY130" fmla="*/ 123526 h 162157"/>
                  <a:gd name="connsiteX131" fmla="*/ 3339 w 155639"/>
                  <a:gd name="connsiteY131" fmla="*/ 123526 h 162157"/>
                  <a:gd name="connsiteX132" fmla="*/ 6200 w 155639"/>
                  <a:gd name="connsiteY132" fmla="*/ 123685 h 162157"/>
                  <a:gd name="connsiteX133" fmla="*/ 9221 w 155639"/>
                  <a:gd name="connsiteY133" fmla="*/ 125116 h 162157"/>
                  <a:gd name="connsiteX134" fmla="*/ 8744 w 155639"/>
                  <a:gd name="connsiteY134" fmla="*/ 128772 h 162157"/>
                  <a:gd name="connsiteX135" fmla="*/ 2226 w 155639"/>
                  <a:gd name="connsiteY135" fmla="*/ 134654 h 162157"/>
                  <a:gd name="connsiteX136" fmla="*/ 2226 w 155639"/>
                  <a:gd name="connsiteY136" fmla="*/ 135449 h 162157"/>
                  <a:gd name="connsiteX137" fmla="*/ 1272 w 155639"/>
                  <a:gd name="connsiteY137" fmla="*/ 139901 h 162157"/>
                  <a:gd name="connsiteX138" fmla="*/ 1272 w 155639"/>
                  <a:gd name="connsiteY138" fmla="*/ 142444 h 162157"/>
                  <a:gd name="connsiteX139" fmla="*/ 795 w 155639"/>
                  <a:gd name="connsiteY139" fmla="*/ 145465 h 162157"/>
                  <a:gd name="connsiteX140" fmla="*/ 0 w 155639"/>
                  <a:gd name="connsiteY140" fmla="*/ 148009 h 162157"/>
                  <a:gd name="connsiteX141" fmla="*/ 0 w 155639"/>
                  <a:gd name="connsiteY141" fmla="*/ 152142 h 162157"/>
                  <a:gd name="connsiteX142" fmla="*/ 477 w 155639"/>
                  <a:gd name="connsiteY142" fmla="*/ 158819 h 162157"/>
                  <a:gd name="connsiteX143" fmla="*/ 477 w 155639"/>
                  <a:gd name="connsiteY143" fmla="*/ 159773 h 162157"/>
                  <a:gd name="connsiteX144" fmla="*/ 1272 w 155639"/>
                  <a:gd name="connsiteY144" fmla="*/ 159773 h 162157"/>
                  <a:gd name="connsiteX145" fmla="*/ 7472 w 155639"/>
                  <a:gd name="connsiteY145" fmla="*/ 158342 h 162157"/>
                  <a:gd name="connsiteX146" fmla="*/ 8108 w 155639"/>
                  <a:gd name="connsiteY146" fmla="*/ 158819 h 162157"/>
                  <a:gd name="connsiteX147" fmla="*/ 9062 w 155639"/>
                  <a:gd name="connsiteY147" fmla="*/ 161681 h 162157"/>
                  <a:gd name="connsiteX148" fmla="*/ 9539 w 155639"/>
                  <a:gd name="connsiteY148" fmla="*/ 162158 h 162157"/>
                  <a:gd name="connsiteX149" fmla="*/ 10334 w 155639"/>
                  <a:gd name="connsiteY149" fmla="*/ 162158 h 162157"/>
                  <a:gd name="connsiteX150" fmla="*/ 12082 w 155639"/>
                  <a:gd name="connsiteY150" fmla="*/ 161681 h 162157"/>
                  <a:gd name="connsiteX151" fmla="*/ 15262 w 155639"/>
                  <a:gd name="connsiteY151" fmla="*/ 159455 h 162157"/>
                  <a:gd name="connsiteX152" fmla="*/ 16693 w 155639"/>
                  <a:gd name="connsiteY152" fmla="*/ 158024 h 162157"/>
                  <a:gd name="connsiteX153" fmla="*/ 18283 w 155639"/>
                  <a:gd name="connsiteY153" fmla="*/ 156117 h 162157"/>
                  <a:gd name="connsiteX154" fmla="*/ 20349 w 155639"/>
                  <a:gd name="connsiteY154" fmla="*/ 153891 h 162157"/>
                  <a:gd name="connsiteX155" fmla="*/ 21462 w 155639"/>
                  <a:gd name="connsiteY155" fmla="*/ 151983 h 162157"/>
                  <a:gd name="connsiteX156" fmla="*/ 22575 w 155639"/>
                  <a:gd name="connsiteY156" fmla="*/ 150870 h 162157"/>
                  <a:gd name="connsiteX157" fmla="*/ 24006 w 155639"/>
                  <a:gd name="connsiteY157" fmla="*/ 150552 h 162157"/>
                  <a:gd name="connsiteX158" fmla="*/ 25595 w 155639"/>
                  <a:gd name="connsiteY158" fmla="*/ 150552 h 162157"/>
                  <a:gd name="connsiteX159" fmla="*/ 26708 w 155639"/>
                  <a:gd name="connsiteY159" fmla="*/ 150552 h 162157"/>
                  <a:gd name="connsiteX160" fmla="*/ 27026 w 155639"/>
                  <a:gd name="connsiteY160" fmla="*/ 150552 h 162157"/>
                  <a:gd name="connsiteX161" fmla="*/ 29252 w 155639"/>
                  <a:gd name="connsiteY161" fmla="*/ 150552 h 162157"/>
                  <a:gd name="connsiteX162" fmla="*/ 31319 w 155639"/>
                  <a:gd name="connsiteY162" fmla="*/ 150075 h 162157"/>
                  <a:gd name="connsiteX163" fmla="*/ 33385 w 155639"/>
                  <a:gd name="connsiteY163" fmla="*/ 148804 h 162157"/>
                  <a:gd name="connsiteX164" fmla="*/ 35293 w 155639"/>
                  <a:gd name="connsiteY164" fmla="*/ 148486 h 162157"/>
                  <a:gd name="connsiteX165" fmla="*/ 35770 w 155639"/>
                  <a:gd name="connsiteY165" fmla="*/ 148486 h 162157"/>
                  <a:gd name="connsiteX166" fmla="*/ 36406 w 155639"/>
                  <a:gd name="connsiteY166" fmla="*/ 148645 h 162157"/>
                  <a:gd name="connsiteX167" fmla="*/ 63273 w 155639"/>
                  <a:gd name="connsiteY167" fmla="*/ 148645 h 162157"/>
                  <a:gd name="connsiteX168" fmla="*/ 62955 w 155639"/>
                  <a:gd name="connsiteY168" fmla="*/ 146737 h 162157"/>
                  <a:gd name="connsiteX169" fmla="*/ 62637 w 155639"/>
                  <a:gd name="connsiteY169" fmla="*/ 145306 h 162157"/>
                  <a:gd name="connsiteX170" fmla="*/ 62001 w 155639"/>
                  <a:gd name="connsiteY170" fmla="*/ 143875 h 162157"/>
                  <a:gd name="connsiteX171" fmla="*/ 61683 w 155639"/>
                  <a:gd name="connsiteY171" fmla="*/ 142603 h 162157"/>
                  <a:gd name="connsiteX172" fmla="*/ 64386 w 155639"/>
                  <a:gd name="connsiteY172" fmla="*/ 136244 h 162157"/>
                  <a:gd name="connsiteX173" fmla="*/ 65817 w 155639"/>
                  <a:gd name="connsiteY173" fmla="*/ 133701 h 162157"/>
                  <a:gd name="connsiteX174" fmla="*/ 69473 w 155639"/>
                  <a:gd name="connsiteY174" fmla="*/ 129090 h 162157"/>
                  <a:gd name="connsiteX175" fmla="*/ 69473 w 155639"/>
                  <a:gd name="connsiteY175" fmla="*/ 127182 h 162157"/>
                  <a:gd name="connsiteX176" fmla="*/ 68996 w 155639"/>
                  <a:gd name="connsiteY176" fmla="*/ 125911 h 162157"/>
                  <a:gd name="connsiteX177" fmla="*/ 68043 w 155639"/>
                  <a:gd name="connsiteY177" fmla="*/ 124957 h 162157"/>
                  <a:gd name="connsiteX178" fmla="*/ 68043 w 155639"/>
                  <a:gd name="connsiteY178" fmla="*/ 124321 h 162157"/>
                  <a:gd name="connsiteX179" fmla="*/ 68361 w 155639"/>
                  <a:gd name="connsiteY179" fmla="*/ 123526 h 162157"/>
                  <a:gd name="connsiteX180" fmla="*/ 70745 w 155639"/>
                  <a:gd name="connsiteY180" fmla="*/ 122413 h 162157"/>
                  <a:gd name="connsiteX181" fmla="*/ 71381 w 155639"/>
                  <a:gd name="connsiteY181" fmla="*/ 121459 h 162157"/>
                  <a:gd name="connsiteX182" fmla="*/ 74402 w 155639"/>
                  <a:gd name="connsiteY182" fmla="*/ 120982 h 162157"/>
                  <a:gd name="connsiteX183" fmla="*/ 75832 w 155639"/>
                  <a:gd name="connsiteY183" fmla="*/ 119552 h 162157"/>
                  <a:gd name="connsiteX184" fmla="*/ 77263 w 155639"/>
                  <a:gd name="connsiteY184" fmla="*/ 119870 h 162157"/>
                  <a:gd name="connsiteX185" fmla="*/ 78058 w 155639"/>
                  <a:gd name="connsiteY185" fmla="*/ 119075 h 162157"/>
                  <a:gd name="connsiteX186" fmla="*/ 79966 w 155639"/>
                  <a:gd name="connsiteY186" fmla="*/ 119075 h 162157"/>
                  <a:gd name="connsiteX187" fmla="*/ 80920 w 155639"/>
                  <a:gd name="connsiteY187" fmla="*/ 117803 h 162157"/>
                  <a:gd name="connsiteX188" fmla="*/ 81715 w 155639"/>
                  <a:gd name="connsiteY188" fmla="*/ 117167 h 162157"/>
                  <a:gd name="connsiteX189" fmla="*/ 82351 w 155639"/>
                  <a:gd name="connsiteY189" fmla="*/ 117167 h 162157"/>
                  <a:gd name="connsiteX190" fmla="*/ 82669 w 155639"/>
                  <a:gd name="connsiteY190" fmla="*/ 118121 h 162157"/>
                  <a:gd name="connsiteX191" fmla="*/ 83781 w 155639"/>
                  <a:gd name="connsiteY191" fmla="*/ 118121 h 162157"/>
                  <a:gd name="connsiteX192" fmla="*/ 85053 w 155639"/>
                  <a:gd name="connsiteY192" fmla="*/ 117803 h 162157"/>
                  <a:gd name="connsiteX193" fmla="*/ 86007 w 155639"/>
                  <a:gd name="connsiteY193" fmla="*/ 117008 h 162157"/>
                  <a:gd name="connsiteX194" fmla="*/ 86643 w 155639"/>
                  <a:gd name="connsiteY194" fmla="*/ 114305 h 162157"/>
                  <a:gd name="connsiteX195" fmla="*/ 87438 w 155639"/>
                  <a:gd name="connsiteY195" fmla="*/ 113193 h 162157"/>
                  <a:gd name="connsiteX196" fmla="*/ 88392 w 155639"/>
                  <a:gd name="connsiteY196" fmla="*/ 112716 h 162157"/>
                  <a:gd name="connsiteX197" fmla="*/ 89346 w 155639"/>
                  <a:gd name="connsiteY197" fmla="*/ 114464 h 162157"/>
                  <a:gd name="connsiteX198" fmla="*/ 90300 w 155639"/>
                  <a:gd name="connsiteY198" fmla="*/ 114782 h 162157"/>
                  <a:gd name="connsiteX199" fmla="*/ 89346 w 155639"/>
                  <a:gd name="connsiteY199" fmla="*/ 116054 h 162157"/>
                  <a:gd name="connsiteX200" fmla="*/ 89346 w 155639"/>
                  <a:gd name="connsiteY200" fmla="*/ 116690 h 162157"/>
                  <a:gd name="connsiteX201" fmla="*/ 89823 w 155639"/>
                  <a:gd name="connsiteY201" fmla="*/ 117008 h 162157"/>
                  <a:gd name="connsiteX202" fmla="*/ 91094 w 155639"/>
                  <a:gd name="connsiteY202" fmla="*/ 117008 h 162157"/>
                  <a:gd name="connsiteX203" fmla="*/ 92366 w 155639"/>
                  <a:gd name="connsiteY203" fmla="*/ 116690 h 162157"/>
                  <a:gd name="connsiteX204" fmla="*/ 94433 w 155639"/>
                  <a:gd name="connsiteY204" fmla="*/ 115259 h 162157"/>
                  <a:gd name="connsiteX205" fmla="*/ 95228 w 155639"/>
                  <a:gd name="connsiteY205" fmla="*/ 115259 h 162157"/>
                  <a:gd name="connsiteX206" fmla="*/ 95705 w 155639"/>
                  <a:gd name="connsiteY206" fmla="*/ 116849 h 162157"/>
                  <a:gd name="connsiteX207" fmla="*/ 96341 w 155639"/>
                  <a:gd name="connsiteY207" fmla="*/ 117326 h 162157"/>
                  <a:gd name="connsiteX208" fmla="*/ 97613 w 155639"/>
                  <a:gd name="connsiteY208" fmla="*/ 117008 h 162157"/>
                  <a:gd name="connsiteX209" fmla="*/ 99361 w 155639"/>
                  <a:gd name="connsiteY209" fmla="*/ 115895 h 162157"/>
                  <a:gd name="connsiteX210" fmla="*/ 100792 w 155639"/>
                  <a:gd name="connsiteY210" fmla="*/ 114623 h 162157"/>
                  <a:gd name="connsiteX211" fmla="*/ 100792 w 155639"/>
                  <a:gd name="connsiteY211" fmla="*/ 113351 h 162157"/>
                  <a:gd name="connsiteX212" fmla="*/ 102700 w 155639"/>
                  <a:gd name="connsiteY212" fmla="*/ 113033 h 162157"/>
                  <a:gd name="connsiteX213" fmla="*/ 104608 w 155639"/>
                  <a:gd name="connsiteY213" fmla="*/ 109218 h 162157"/>
                  <a:gd name="connsiteX214" fmla="*/ 104290 w 155639"/>
                  <a:gd name="connsiteY214" fmla="*/ 108105 h 162157"/>
                  <a:gd name="connsiteX215" fmla="*/ 105879 w 155639"/>
                  <a:gd name="connsiteY215" fmla="*/ 107469 h 162157"/>
                  <a:gd name="connsiteX216" fmla="*/ 106674 w 155639"/>
                  <a:gd name="connsiteY216" fmla="*/ 107151 h 162157"/>
                  <a:gd name="connsiteX217" fmla="*/ 107787 w 155639"/>
                  <a:gd name="connsiteY217" fmla="*/ 107469 h 162157"/>
                  <a:gd name="connsiteX218" fmla="*/ 109218 w 155639"/>
                  <a:gd name="connsiteY218" fmla="*/ 106833 h 162157"/>
                  <a:gd name="connsiteX219" fmla="*/ 109218 w 155639"/>
                  <a:gd name="connsiteY219" fmla="*/ 107310 h 162157"/>
                  <a:gd name="connsiteX220" fmla="*/ 108264 w 155639"/>
                  <a:gd name="connsiteY220" fmla="*/ 109695 h 162157"/>
                  <a:gd name="connsiteX221" fmla="*/ 108900 w 155639"/>
                  <a:gd name="connsiteY221" fmla="*/ 110172 h 162157"/>
                  <a:gd name="connsiteX222" fmla="*/ 111921 w 155639"/>
                  <a:gd name="connsiteY222" fmla="*/ 110649 h 162157"/>
                  <a:gd name="connsiteX223" fmla="*/ 112557 w 155639"/>
                  <a:gd name="connsiteY223" fmla="*/ 111126 h 162157"/>
                  <a:gd name="connsiteX224" fmla="*/ 112557 w 155639"/>
                  <a:gd name="connsiteY224" fmla="*/ 111762 h 162157"/>
                  <a:gd name="connsiteX225" fmla="*/ 111285 w 155639"/>
                  <a:gd name="connsiteY225" fmla="*/ 112398 h 162157"/>
                  <a:gd name="connsiteX226" fmla="*/ 111285 w 155639"/>
                  <a:gd name="connsiteY226" fmla="*/ 113193 h 162157"/>
                  <a:gd name="connsiteX227" fmla="*/ 112557 w 155639"/>
                  <a:gd name="connsiteY227" fmla="*/ 113988 h 162157"/>
                  <a:gd name="connsiteX228" fmla="*/ 113987 w 155639"/>
                  <a:gd name="connsiteY228" fmla="*/ 114305 h 162157"/>
                  <a:gd name="connsiteX229" fmla="*/ 115418 w 155639"/>
                  <a:gd name="connsiteY229" fmla="*/ 113828 h 162157"/>
                  <a:gd name="connsiteX230" fmla="*/ 117167 w 155639"/>
                  <a:gd name="connsiteY230" fmla="*/ 111603 h 162157"/>
                  <a:gd name="connsiteX231" fmla="*/ 118280 w 155639"/>
                  <a:gd name="connsiteY231" fmla="*/ 111126 h 162157"/>
                  <a:gd name="connsiteX232" fmla="*/ 119234 w 155639"/>
                  <a:gd name="connsiteY232" fmla="*/ 111126 h 162157"/>
                  <a:gd name="connsiteX233" fmla="*/ 119710 w 155639"/>
                  <a:gd name="connsiteY233" fmla="*/ 113510 h 162157"/>
                  <a:gd name="connsiteX234" fmla="*/ 120187 w 155639"/>
                  <a:gd name="connsiteY234" fmla="*/ 114146 h 162157"/>
                  <a:gd name="connsiteX235" fmla="*/ 123526 w 155639"/>
                  <a:gd name="connsiteY235" fmla="*/ 114782 h 162157"/>
                  <a:gd name="connsiteX236" fmla="*/ 125911 w 155639"/>
                  <a:gd name="connsiteY236" fmla="*/ 113828 h 162157"/>
                  <a:gd name="connsiteX237" fmla="*/ 126706 w 155639"/>
                  <a:gd name="connsiteY237" fmla="*/ 113828 h 162157"/>
                  <a:gd name="connsiteX238" fmla="*/ 128454 w 155639"/>
                  <a:gd name="connsiteY238" fmla="*/ 111603 h 162157"/>
                  <a:gd name="connsiteX239" fmla="*/ 129726 w 155639"/>
                  <a:gd name="connsiteY239" fmla="*/ 109059 h 162157"/>
                  <a:gd name="connsiteX240" fmla="*/ 130680 w 155639"/>
                  <a:gd name="connsiteY240" fmla="*/ 105561 h 162157"/>
                  <a:gd name="connsiteX241" fmla="*/ 132111 w 155639"/>
                  <a:gd name="connsiteY241" fmla="*/ 102700 h 162157"/>
                  <a:gd name="connsiteX242" fmla="*/ 135290 w 155639"/>
                  <a:gd name="connsiteY242" fmla="*/ 100315 h 162157"/>
                  <a:gd name="connsiteX243" fmla="*/ 135926 w 155639"/>
                  <a:gd name="connsiteY243" fmla="*/ 99044 h 162157"/>
                  <a:gd name="connsiteX244" fmla="*/ 139265 w 155639"/>
                  <a:gd name="connsiteY244" fmla="*/ 95228 h 162157"/>
                  <a:gd name="connsiteX245" fmla="*/ 141332 w 155639"/>
                  <a:gd name="connsiteY245" fmla="*/ 90300 h 162157"/>
                  <a:gd name="connsiteX246" fmla="*/ 142921 w 155639"/>
                  <a:gd name="connsiteY246" fmla="*/ 88551 h 162157"/>
                  <a:gd name="connsiteX247" fmla="*/ 144829 w 155639"/>
                  <a:gd name="connsiteY247" fmla="*/ 86961 h 162157"/>
                  <a:gd name="connsiteX248" fmla="*/ 146260 w 155639"/>
                  <a:gd name="connsiteY248" fmla="*/ 86166 h 162157"/>
                  <a:gd name="connsiteX249" fmla="*/ 148485 w 155639"/>
                  <a:gd name="connsiteY249" fmla="*/ 85371 h 162157"/>
                  <a:gd name="connsiteX250" fmla="*/ 150234 w 155639"/>
                  <a:gd name="connsiteY250" fmla="*/ 84894 h 162157"/>
                  <a:gd name="connsiteX251" fmla="*/ 150552 w 155639"/>
                  <a:gd name="connsiteY251" fmla="*/ 84576 h 162157"/>
                  <a:gd name="connsiteX252" fmla="*/ 150552 w 155639"/>
                  <a:gd name="connsiteY252" fmla="*/ 83782 h 162157"/>
                  <a:gd name="connsiteX253" fmla="*/ 150075 w 155639"/>
                  <a:gd name="connsiteY253" fmla="*/ 80761 h 162157"/>
                  <a:gd name="connsiteX254" fmla="*/ 150870 w 155639"/>
                  <a:gd name="connsiteY254" fmla="*/ 79807 h 162157"/>
                  <a:gd name="connsiteX255" fmla="*/ 151983 w 155639"/>
                  <a:gd name="connsiteY255" fmla="*/ 77740 h 162157"/>
                  <a:gd name="connsiteX256" fmla="*/ 153414 w 155639"/>
                  <a:gd name="connsiteY256" fmla="*/ 75833 h 162157"/>
                  <a:gd name="connsiteX257" fmla="*/ 154686 w 155639"/>
                  <a:gd name="connsiteY257" fmla="*/ 74561 h 162157"/>
                  <a:gd name="connsiteX258" fmla="*/ 155322 w 155639"/>
                  <a:gd name="connsiteY258" fmla="*/ 73289 h 162157"/>
                  <a:gd name="connsiteX259" fmla="*/ 155640 w 155639"/>
                  <a:gd name="connsiteY259" fmla="*/ 71063 h 162157"/>
                  <a:gd name="connsiteX260" fmla="*/ 155640 w 155639"/>
                  <a:gd name="connsiteY260" fmla="*/ 69474 h 162157"/>
                  <a:gd name="connsiteX261" fmla="*/ 155640 w 155639"/>
                  <a:gd name="connsiteY261" fmla="*/ 66930 h 162157"/>
                  <a:gd name="connsiteX262" fmla="*/ 75038 w 155639"/>
                  <a:gd name="connsiteY262" fmla="*/ 129726 h 162157"/>
                  <a:gd name="connsiteX263" fmla="*/ 74561 w 155639"/>
                  <a:gd name="connsiteY263" fmla="*/ 129090 h 162157"/>
                  <a:gd name="connsiteX264" fmla="*/ 74561 w 155639"/>
                  <a:gd name="connsiteY264" fmla="*/ 127024 h 162157"/>
                  <a:gd name="connsiteX265" fmla="*/ 73607 w 155639"/>
                  <a:gd name="connsiteY265" fmla="*/ 127024 h 162157"/>
                  <a:gd name="connsiteX266" fmla="*/ 71858 w 155639"/>
                  <a:gd name="connsiteY266" fmla="*/ 127024 h 162157"/>
                  <a:gd name="connsiteX267" fmla="*/ 71222 w 155639"/>
                  <a:gd name="connsiteY267" fmla="*/ 127659 h 162157"/>
                  <a:gd name="connsiteX268" fmla="*/ 71699 w 155639"/>
                  <a:gd name="connsiteY268" fmla="*/ 128613 h 162157"/>
                  <a:gd name="connsiteX269" fmla="*/ 72335 w 155639"/>
                  <a:gd name="connsiteY269" fmla="*/ 129567 h 162157"/>
                  <a:gd name="connsiteX270" fmla="*/ 73130 w 155639"/>
                  <a:gd name="connsiteY270" fmla="*/ 130044 h 162157"/>
                  <a:gd name="connsiteX271" fmla="*/ 75356 w 155639"/>
                  <a:gd name="connsiteY271" fmla="*/ 130839 h 162157"/>
                  <a:gd name="connsiteX272" fmla="*/ 75356 w 155639"/>
                  <a:gd name="connsiteY272" fmla="*/ 131793 h 162157"/>
                  <a:gd name="connsiteX273" fmla="*/ 74084 w 155639"/>
                  <a:gd name="connsiteY273" fmla="*/ 133065 h 162157"/>
                  <a:gd name="connsiteX274" fmla="*/ 73448 w 155639"/>
                  <a:gd name="connsiteY274" fmla="*/ 134337 h 162157"/>
                  <a:gd name="connsiteX275" fmla="*/ 73130 w 155639"/>
                  <a:gd name="connsiteY275" fmla="*/ 135449 h 162157"/>
                  <a:gd name="connsiteX276" fmla="*/ 77104 w 155639"/>
                  <a:gd name="connsiteY276" fmla="*/ 134019 h 162157"/>
                  <a:gd name="connsiteX277" fmla="*/ 77899 w 155639"/>
                  <a:gd name="connsiteY277" fmla="*/ 131634 h 162157"/>
                  <a:gd name="connsiteX278" fmla="*/ 78535 w 155639"/>
                  <a:gd name="connsiteY278" fmla="*/ 130044 h 162157"/>
                  <a:gd name="connsiteX279" fmla="*/ 77104 w 155639"/>
                  <a:gd name="connsiteY279" fmla="*/ 128772 h 162157"/>
                  <a:gd name="connsiteX280" fmla="*/ 74879 w 155639"/>
                  <a:gd name="connsiteY280" fmla="*/ 129885 h 162157"/>
                  <a:gd name="connsiteX281" fmla="*/ 104608 w 155639"/>
                  <a:gd name="connsiteY281" fmla="*/ 112239 h 162157"/>
                  <a:gd name="connsiteX282" fmla="*/ 104608 w 155639"/>
                  <a:gd name="connsiteY282" fmla="*/ 113510 h 162157"/>
                  <a:gd name="connsiteX283" fmla="*/ 104449 w 155639"/>
                  <a:gd name="connsiteY283" fmla="*/ 114782 h 162157"/>
                  <a:gd name="connsiteX284" fmla="*/ 103336 w 155639"/>
                  <a:gd name="connsiteY284" fmla="*/ 115259 h 162157"/>
                  <a:gd name="connsiteX285" fmla="*/ 103336 w 155639"/>
                  <a:gd name="connsiteY285" fmla="*/ 116054 h 162157"/>
                  <a:gd name="connsiteX286" fmla="*/ 105720 w 155639"/>
                  <a:gd name="connsiteY286" fmla="*/ 116213 h 162157"/>
                  <a:gd name="connsiteX287" fmla="*/ 106038 w 155639"/>
                  <a:gd name="connsiteY287" fmla="*/ 116849 h 162157"/>
                  <a:gd name="connsiteX288" fmla="*/ 107946 w 155639"/>
                  <a:gd name="connsiteY288" fmla="*/ 117962 h 162157"/>
                  <a:gd name="connsiteX289" fmla="*/ 107469 w 155639"/>
                  <a:gd name="connsiteY289" fmla="*/ 116213 h 162157"/>
                  <a:gd name="connsiteX290" fmla="*/ 107469 w 155639"/>
                  <a:gd name="connsiteY290" fmla="*/ 114941 h 162157"/>
                  <a:gd name="connsiteX291" fmla="*/ 108900 w 155639"/>
                  <a:gd name="connsiteY291" fmla="*/ 113988 h 162157"/>
                  <a:gd name="connsiteX292" fmla="*/ 109377 w 155639"/>
                  <a:gd name="connsiteY292" fmla="*/ 112398 h 162157"/>
                  <a:gd name="connsiteX293" fmla="*/ 107310 w 155639"/>
                  <a:gd name="connsiteY293" fmla="*/ 111603 h 162157"/>
                  <a:gd name="connsiteX294" fmla="*/ 104608 w 155639"/>
                  <a:gd name="connsiteY294" fmla="*/ 112239 h 16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</a:cxnLst>
                <a:rect l="l" t="t" r="r" b="b"/>
                <a:pathLst>
                  <a:path w="155639" h="162157">
                    <a:moveTo>
                      <a:pt x="155004" y="67089"/>
                    </a:moveTo>
                    <a:lnTo>
                      <a:pt x="154686" y="61366"/>
                    </a:lnTo>
                    <a:lnTo>
                      <a:pt x="153255" y="56596"/>
                    </a:lnTo>
                    <a:lnTo>
                      <a:pt x="152301" y="51191"/>
                    </a:lnTo>
                    <a:lnTo>
                      <a:pt x="152937" y="49442"/>
                    </a:lnTo>
                    <a:lnTo>
                      <a:pt x="151824" y="46263"/>
                    </a:lnTo>
                    <a:lnTo>
                      <a:pt x="151188" y="46263"/>
                    </a:lnTo>
                    <a:cubicBezTo>
                      <a:pt x="151188" y="46263"/>
                      <a:pt x="150234" y="45468"/>
                      <a:pt x="150234" y="45468"/>
                    </a:cubicBezTo>
                    <a:lnTo>
                      <a:pt x="149121" y="42447"/>
                    </a:lnTo>
                    <a:lnTo>
                      <a:pt x="148168" y="39745"/>
                    </a:lnTo>
                    <a:lnTo>
                      <a:pt x="147691" y="39109"/>
                    </a:lnTo>
                    <a:lnTo>
                      <a:pt x="143875" y="36724"/>
                    </a:lnTo>
                    <a:lnTo>
                      <a:pt x="141967" y="31160"/>
                    </a:lnTo>
                    <a:lnTo>
                      <a:pt x="139901" y="29888"/>
                    </a:lnTo>
                    <a:lnTo>
                      <a:pt x="138788" y="24324"/>
                    </a:lnTo>
                    <a:lnTo>
                      <a:pt x="138788" y="22734"/>
                    </a:lnTo>
                    <a:cubicBezTo>
                      <a:pt x="138788" y="22734"/>
                      <a:pt x="139742" y="17170"/>
                      <a:pt x="139742" y="17170"/>
                    </a:cubicBezTo>
                    <a:lnTo>
                      <a:pt x="139742" y="15898"/>
                    </a:lnTo>
                    <a:cubicBezTo>
                      <a:pt x="139742" y="15898"/>
                      <a:pt x="138311" y="14785"/>
                      <a:pt x="138311" y="14785"/>
                    </a:cubicBezTo>
                    <a:lnTo>
                      <a:pt x="134654" y="13672"/>
                    </a:lnTo>
                    <a:lnTo>
                      <a:pt x="131793" y="11446"/>
                    </a:lnTo>
                    <a:lnTo>
                      <a:pt x="132111" y="10652"/>
                    </a:lnTo>
                    <a:lnTo>
                      <a:pt x="132111" y="9857"/>
                    </a:lnTo>
                    <a:cubicBezTo>
                      <a:pt x="132111" y="9857"/>
                      <a:pt x="130839" y="9380"/>
                      <a:pt x="130839" y="9380"/>
                    </a:cubicBezTo>
                    <a:lnTo>
                      <a:pt x="126388" y="0"/>
                    </a:lnTo>
                    <a:lnTo>
                      <a:pt x="119710" y="6677"/>
                    </a:lnTo>
                    <a:lnTo>
                      <a:pt x="114782" y="11606"/>
                    </a:lnTo>
                    <a:lnTo>
                      <a:pt x="113987" y="12241"/>
                    </a:lnTo>
                    <a:lnTo>
                      <a:pt x="112557" y="13195"/>
                    </a:lnTo>
                    <a:lnTo>
                      <a:pt x="107787" y="13195"/>
                    </a:lnTo>
                    <a:cubicBezTo>
                      <a:pt x="107787" y="13195"/>
                      <a:pt x="102859" y="12559"/>
                      <a:pt x="102859" y="12559"/>
                    </a:cubicBezTo>
                    <a:lnTo>
                      <a:pt x="98407" y="9539"/>
                    </a:lnTo>
                    <a:lnTo>
                      <a:pt x="93797" y="11923"/>
                    </a:lnTo>
                    <a:lnTo>
                      <a:pt x="90935" y="12718"/>
                    </a:lnTo>
                    <a:lnTo>
                      <a:pt x="89187" y="13036"/>
                    </a:lnTo>
                    <a:lnTo>
                      <a:pt x="85053" y="13354"/>
                    </a:lnTo>
                    <a:lnTo>
                      <a:pt x="79330" y="14626"/>
                    </a:lnTo>
                    <a:lnTo>
                      <a:pt x="76786" y="16216"/>
                    </a:lnTo>
                    <a:lnTo>
                      <a:pt x="75356" y="17488"/>
                    </a:lnTo>
                    <a:lnTo>
                      <a:pt x="74243" y="19713"/>
                    </a:lnTo>
                    <a:lnTo>
                      <a:pt x="73607" y="19713"/>
                    </a:lnTo>
                    <a:cubicBezTo>
                      <a:pt x="73607" y="19713"/>
                      <a:pt x="72494" y="19713"/>
                      <a:pt x="72494" y="19713"/>
                    </a:cubicBezTo>
                    <a:lnTo>
                      <a:pt x="71063" y="18760"/>
                    </a:lnTo>
                    <a:lnTo>
                      <a:pt x="68043" y="17488"/>
                    </a:lnTo>
                    <a:lnTo>
                      <a:pt x="66453" y="14626"/>
                    </a:lnTo>
                    <a:lnTo>
                      <a:pt x="65022" y="12877"/>
                    </a:lnTo>
                    <a:lnTo>
                      <a:pt x="63909" y="11923"/>
                    </a:lnTo>
                    <a:lnTo>
                      <a:pt x="58981" y="14785"/>
                    </a:lnTo>
                    <a:lnTo>
                      <a:pt x="56596" y="15421"/>
                    </a:lnTo>
                    <a:lnTo>
                      <a:pt x="54689" y="15421"/>
                    </a:lnTo>
                    <a:cubicBezTo>
                      <a:pt x="54689" y="15421"/>
                      <a:pt x="51191" y="13672"/>
                      <a:pt x="51191" y="13672"/>
                    </a:cubicBezTo>
                    <a:lnTo>
                      <a:pt x="47375" y="12241"/>
                    </a:lnTo>
                    <a:lnTo>
                      <a:pt x="45309" y="12241"/>
                    </a:lnTo>
                    <a:cubicBezTo>
                      <a:pt x="45309" y="12241"/>
                      <a:pt x="42288" y="13990"/>
                      <a:pt x="42288" y="13990"/>
                    </a:cubicBezTo>
                    <a:lnTo>
                      <a:pt x="38950" y="16534"/>
                    </a:lnTo>
                    <a:lnTo>
                      <a:pt x="37201" y="19078"/>
                    </a:lnTo>
                    <a:lnTo>
                      <a:pt x="36406" y="20667"/>
                    </a:lnTo>
                    <a:lnTo>
                      <a:pt x="37996" y="21462"/>
                    </a:lnTo>
                    <a:lnTo>
                      <a:pt x="38314" y="23052"/>
                    </a:lnTo>
                    <a:lnTo>
                      <a:pt x="37201" y="24960"/>
                    </a:lnTo>
                    <a:lnTo>
                      <a:pt x="36088" y="26708"/>
                    </a:lnTo>
                    <a:lnTo>
                      <a:pt x="34657" y="30047"/>
                    </a:lnTo>
                    <a:lnTo>
                      <a:pt x="33862" y="33544"/>
                    </a:lnTo>
                    <a:lnTo>
                      <a:pt x="34816" y="34657"/>
                    </a:lnTo>
                    <a:lnTo>
                      <a:pt x="35770" y="35611"/>
                    </a:lnTo>
                    <a:lnTo>
                      <a:pt x="36247" y="36565"/>
                    </a:lnTo>
                    <a:lnTo>
                      <a:pt x="36565" y="37678"/>
                    </a:lnTo>
                    <a:lnTo>
                      <a:pt x="36565" y="38950"/>
                    </a:lnTo>
                    <a:cubicBezTo>
                      <a:pt x="36565" y="38950"/>
                      <a:pt x="34180" y="43719"/>
                      <a:pt x="34180" y="43719"/>
                    </a:cubicBezTo>
                    <a:lnTo>
                      <a:pt x="33067" y="48011"/>
                    </a:lnTo>
                    <a:lnTo>
                      <a:pt x="33067" y="50078"/>
                    </a:lnTo>
                    <a:cubicBezTo>
                      <a:pt x="33067" y="50078"/>
                      <a:pt x="35929" y="51668"/>
                      <a:pt x="35929" y="51668"/>
                    </a:cubicBezTo>
                    <a:lnTo>
                      <a:pt x="39745" y="51668"/>
                    </a:lnTo>
                    <a:cubicBezTo>
                      <a:pt x="39745" y="51668"/>
                      <a:pt x="41016" y="52622"/>
                      <a:pt x="41016" y="52622"/>
                    </a:cubicBezTo>
                    <a:lnTo>
                      <a:pt x="42288" y="54212"/>
                    </a:lnTo>
                    <a:lnTo>
                      <a:pt x="43401" y="55007"/>
                    </a:lnTo>
                    <a:lnTo>
                      <a:pt x="44991" y="55007"/>
                    </a:lnTo>
                    <a:cubicBezTo>
                      <a:pt x="44991" y="55007"/>
                      <a:pt x="46104" y="55483"/>
                      <a:pt x="46104" y="55483"/>
                    </a:cubicBezTo>
                    <a:lnTo>
                      <a:pt x="46581" y="56596"/>
                    </a:lnTo>
                    <a:lnTo>
                      <a:pt x="47852" y="57709"/>
                    </a:lnTo>
                    <a:lnTo>
                      <a:pt x="48647" y="58663"/>
                    </a:lnTo>
                    <a:lnTo>
                      <a:pt x="49760" y="56755"/>
                    </a:lnTo>
                    <a:lnTo>
                      <a:pt x="50873" y="54848"/>
                    </a:lnTo>
                    <a:lnTo>
                      <a:pt x="53417" y="52145"/>
                    </a:lnTo>
                    <a:lnTo>
                      <a:pt x="54689" y="51827"/>
                    </a:lnTo>
                    <a:lnTo>
                      <a:pt x="54689" y="52304"/>
                    </a:lnTo>
                    <a:cubicBezTo>
                      <a:pt x="54689" y="52304"/>
                      <a:pt x="52463" y="55325"/>
                      <a:pt x="52463" y="55325"/>
                    </a:cubicBezTo>
                    <a:lnTo>
                      <a:pt x="52145" y="55960"/>
                    </a:lnTo>
                    <a:lnTo>
                      <a:pt x="52145" y="57709"/>
                    </a:lnTo>
                    <a:cubicBezTo>
                      <a:pt x="52145" y="57709"/>
                      <a:pt x="52622" y="66453"/>
                      <a:pt x="52622" y="66453"/>
                    </a:cubicBezTo>
                    <a:lnTo>
                      <a:pt x="52304" y="67566"/>
                    </a:lnTo>
                    <a:lnTo>
                      <a:pt x="51827" y="68202"/>
                    </a:lnTo>
                    <a:lnTo>
                      <a:pt x="51032" y="68202"/>
                    </a:lnTo>
                    <a:cubicBezTo>
                      <a:pt x="51032" y="68202"/>
                      <a:pt x="50396" y="69156"/>
                      <a:pt x="50396" y="69156"/>
                    </a:cubicBezTo>
                    <a:lnTo>
                      <a:pt x="49919" y="70904"/>
                    </a:lnTo>
                    <a:lnTo>
                      <a:pt x="48806" y="72494"/>
                    </a:lnTo>
                    <a:lnTo>
                      <a:pt x="45945" y="74879"/>
                    </a:lnTo>
                    <a:lnTo>
                      <a:pt x="44832" y="75356"/>
                    </a:lnTo>
                    <a:lnTo>
                      <a:pt x="42288" y="75992"/>
                    </a:lnTo>
                    <a:lnTo>
                      <a:pt x="41493" y="76469"/>
                    </a:lnTo>
                    <a:lnTo>
                      <a:pt x="40221" y="76946"/>
                    </a:lnTo>
                    <a:lnTo>
                      <a:pt x="37996" y="79171"/>
                    </a:lnTo>
                    <a:lnTo>
                      <a:pt x="34975" y="83146"/>
                    </a:lnTo>
                    <a:lnTo>
                      <a:pt x="33385" y="85530"/>
                    </a:lnTo>
                    <a:lnTo>
                      <a:pt x="33067" y="86484"/>
                    </a:lnTo>
                    <a:lnTo>
                      <a:pt x="29411" y="90777"/>
                    </a:lnTo>
                    <a:lnTo>
                      <a:pt x="28616" y="91095"/>
                    </a:lnTo>
                    <a:lnTo>
                      <a:pt x="27821" y="91095"/>
                    </a:lnTo>
                    <a:cubicBezTo>
                      <a:pt x="27821" y="91095"/>
                      <a:pt x="26867" y="90777"/>
                      <a:pt x="26867" y="90777"/>
                    </a:cubicBezTo>
                    <a:lnTo>
                      <a:pt x="26867" y="90459"/>
                    </a:lnTo>
                    <a:cubicBezTo>
                      <a:pt x="26867" y="90459"/>
                      <a:pt x="26867" y="88392"/>
                      <a:pt x="26867" y="88392"/>
                    </a:cubicBezTo>
                    <a:lnTo>
                      <a:pt x="26549" y="86961"/>
                    </a:lnTo>
                    <a:lnTo>
                      <a:pt x="26549" y="86166"/>
                    </a:lnTo>
                    <a:cubicBezTo>
                      <a:pt x="26549" y="86166"/>
                      <a:pt x="26867" y="85848"/>
                      <a:pt x="26867" y="85848"/>
                    </a:cubicBezTo>
                    <a:lnTo>
                      <a:pt x="26867" y="85371"/>
                    </a:lnTo>
                    <a:cubicBezTo>
                      <a:pt x="26867" y="85371"/>
                      <a:pt x="26231" y="85053"/>
                      <a:pt x="26231" y="85053"/>
                    </a:cubicBezTo>
                    <a:lnTo>
                      <a:pt x="21780" y="86643"/>
                    </a:lnTo>
                    <a:lnTo>
                      <a:pt x="19395" y="89028"/>
                    </a:lnTo>
                    <a:lnTo>
                      <a:pt x="17805" y="92684"/>
                    </a:lnTo>
                    <a:lnTo>
                      <a:pt x="13990" y="95864"/>
                    </a:lnTo>
                    <a:lnTo>
                      <a:pt x="10970" y="97136"/>
                    </a:lnTo>
                    <a:lnTo>
                      <a:pt x="10652" y="97931"/>
                    </a:lnTo>
                    <a:lnTo>
                      <a:pt x="10652" y="101269"/>
                    </a:lnTo>
                    <a:cubicBezTo>
                      <a:pt x="10652" y="101269"/>
                      <a:pt x="10652" y="106197"/>
                      <a:pt x="10652" y="106197"/>
                    </a:cubicBezTo>
                    <a:lnTo>
                      <a:pt x="9221" y="108423"/>
                    </a:lnTo>
                    <a:lnTo>
                      <a:pt x="7154" y="112875"/>
                    </a:lnTo>
                    <a:lnTo>
                      <a:pt x="6041" y="115577"/>
                    </a:lnTo>
                    <a:lnTo>
                      <a:pt x="5246" y="116054"/>
                    </a:lnTo>
                    <a:lnTo>
                      <a:pt x="4292" y="117485"/>
                    </a:lnTo>
                    <a:lnTo>
                      <a:pt x="3656" y="121936"/>
                    </a:lnTo>
                    <a:lnTo>
                      <a:pt x="3339" y="123526"/>
                    </a:lnTo>
                    <a:lnTo>
                      <a:pt x="3339" y="123526"/>
                    </a:lnTo>
                    <a:cubicBezTo>
                      <a:pt x="3339" y="123526"/>
                      <a:pt x="6200" y="123685"/>
                      <a:pt x="6200" y="123685"/>
                    </a:cubicBezTo>
                    <a:lnTo>
                      <a:pt x="9221" y="125116"/>
                    </a:lnTo>
                    <a:lnTo>
                      <a:pt x="8744" y="128772"/>
                    </a:lnTo>
                    <a:lnTo>
                      <a:pt x="2226" y="134654"/>
                    </a:lnTo>
                    <a:lnTo>
                      <a:pt x="2226" y="135449"/>
                    </a:lnTo>
                    <a:cubicBezTo>
                      <a:pt x="2226" y="135449"/>
                      <a:pt x="1272" y="139901"/>
                      <a:pt x="1272" y="139901"/>
                    </a:cubicBezTo>
                    <a:lnTo>
                      <a:pt x="1272" y="142444"/>
                    </a:lnTo>
                    <a:cubicBezTo>
                      <a:pt x="1272" y="142444"/>
                      <a:pt x="795" y="145465"/>
                      <a:pt x="795" y="145465"/>
                    </a:cubicBezTo>
                    <a:lnTo>
                      <a:pt x="0" y="148009"/>
                    </a:lnTo>
                    <a:lnTo>
                      <a:pt x="0" y="152142"/>
                    </a:lnTo>
                    <a:cubicBezTo>
                      <a:pt x="0" y="152142"/>
                      <a:pt x="477" y="158819"/>
                      <a:pt x="477" y="158819"/>
                    </a:cubicBezTo>
                    <a:lnTo>
                      <a:pt x="477" y="159773"/>
                    </a:lnTo>
                    <a:cubicBezTo>
                      <a:pt x="477" y="159773"/>
                      <a:pt x="1272" y="159773"/>
                      <a:pt x="1272" y="159773"/>
                    </a:cubicBezTo>
                    <a:lnTo>
                      <a:pt x="7472" y="158342"/>
                    </a:lnTo>
                    <a:lnTo>
                      <a:pt x="8108" y="158819"/>
                    </a:lnTo>
                    <a:lnTo>
                      <a:pt x="9062" y="161681"/>
                    </a:lnTo>
                    <a:lnTo>
                      <a:pt x="9539" y="162158"/>
                    </a:lnTo>
                    <a:lnTo>
                      <a:pt x="10334" y="162158"/>
                    </a:lnTo>
                    <a:cubicBezTo>
                      <a:pt x="10334" y="162158"/>
                      <a:pt x="12082" y="161681"/>
                      <a:pt x="12082" y="161681"/>
                    </a:cubicBezTo>
                    <a:lnTo>
                      <a:pt x="15262" y="159455"/>
                    </a:lnTo>
                    <a:lnTo>
                      <a:pt x="16693" y="158024"/>
                    </a:lnTo>
                    <a:lnTo>
                      <a:pt x="18283" y="156117"/>
                    </a:lnTo>
                    <a:lnTo>
                      <a:pt x="20349" y="153891"/>
                    </a:lnTo>
                    <a:lnTo>
                      <a:pt x="21462" y="151983"/>
                    </a:lnTo>
                    <a:lnTo>
                      <a:pt x="22575" y="150870"/>
                    </a:lnTo>
                    <a:lnTo>
                      <a:pt x="24006" y="150552"/>
                    </a:lnTo>
                    <a:lnTo>
                      <a:pt x="25595" y="150552"/>
                    </a:lnTo>
                    <a:cubicBezTo>
                      <a:pt x="25595" y="150552"/>
                      <a:pt x="26708" y="150552"/>
                      <a:pt x="26708" y="150552"/>
                    </a:cubicBezTo>
                    <a:lnTo>
                      <a:pt x="27026" y="150552"/>
                    </a:lnTo>
                    <a:cubicBezTo>
                      <a:pt x="27026" y="150552"/>
                      <a:pt x="29252" y="150552"/>
                      <a:pt x="29252" y="150552"/>
                    </a:cubicBezTo>
                    <a:lnTo>
                      <a:pt x="31319" y="150075"/>
                    </a:lnTo>
                    <a:lnTo>
                      <a:pt x="33385" y="148804"/>
                    </a:lnTo>
                    <a:lnTo>
                      <a:pt x="35293" y="148486"/>
                    </a:lnTo>
                    <a:lnTo>
                      <a:pt x="35770" y="148486"/>
                    </a:lnTo>
                    <a:cubicBezTo>
                      <a:pt x="35770" y="148486"/>
                      <a:pt x="36406" y="148645"/>
                      <a:pt x="36406" y="148645"/>
                    </a:cubicBezTo>
                    <a:lnTo>
                      <a:pt x="63273" y="148645"/>
                    </a:lnTo>
                    <a:lnTo>
                      <a:pt x="62955" y="146737"/>
                    </a:lnTo>
                    <a:lnTo>
                      <a:pt x="62637" y="145306"/>
                    </a:lnTo>
                    <a:lnTo>
                      <a:pt x="62001" y="143875"/>
                    </a:lnTo>
                    <a:lnTo>
                      <a:pt x="61683" y="142603"/>
                    </a:lnTo>
                    <a:lnTo>
                      <a:pt x="64386" y="136244"/>
                    </a:lnTo>
                    <a:lnTo>
                      <a:pt x="65817" y="133701"/>
                    </a:lnTo>
                    <a:lnTo>
                      <a:pt x="69473" y="129090"/>
                    </a:lnTo>
                    <a:lnTo>
                      <a:pt x="69473" y="127182"/>
                    </a:lnTo>
                    <a:cubicBezTo>
                      <a:pt x="69473" y="127182"/>
                      <a:pt x="68996" y="125911"/>
                      <a:pt x="68996" y="125911"/>
                    </a:cubicBezTo>
                    <a:lnTo>
                      <a:pt x="68043" y="124957"/>
                    </a:lnTo>
                    <a:lnTo>
                      <a:pt x="68043" y="124321"/>
                    </a:lnTo>
                    <a:cubicBezTo>
                      <a:pt x="68043" y="124321"/>
                      <a:pt x="68361" y="123526"/>
                      <a:pt x="68361" y="123526"/>
                    </a:cubicBezTo>
                    <a:lnTo>
                      <a:pt x="70745" y="122413"/>
                    </a:lnTo>
                    <a:lnTo>
                      <a:pt x="71381" y="121459"/>
                    </a:lnTo>
                    <a:lnTo>
                      <a:pt x="74402" y="120982"/>
                    </a:lnTo>
                    <a:lnTo>
                      <a:pt x="75832" y="119552"/>
                    </a:lnTo>
                    <a:lnTo>
                      <a:pt x="77263" y="119870"/>
                    </a:lnTo>
                    <a:lnTo>
                      <a:pt x="78058" y="119075"/>
                    </a:lnTo>
                    <a:lnTo>
                      <a:pt x="79966" y="119075"/>
                    </a:lnTo>
                    <a:cubicBezTo>
                      <a:pt x="79966" y="119075"/>
                      <a:pt x="80920" y="117803"/>
                      <a:pt x="80920" y="117803"/>
                    </a:cubicBezTo>
                    <a:lnTo>
                      <a:pt x="81715" y="117167"/>
                    </a:lnTo>
                    <a:lnTo>
                      <a:pt x="82351" y="117167"/>
                    </a:lnTo>
                    <a:cubicBezTo>
                      <a:pt x="82351" y="117167"/>
                      <a:pt x="82669" y="118121"/>
                      <a:pt x="82669" y="118121"/>
                    </a:cubicBezTo>
                    <a:lnTo>
                      <a:pt x="83781" y="118121"/>
                    </a:lnTo>
                    <a:cubicBezTo>
                      <a:pt x="83781" y="118121"/>
                      <a:pt x="85053" y="117803"/>
                      <a:pt x="85053" y="117803"/>
                    </a:cubicBezTo>
                    <a:lnTo>
                      <a:pt x="86007" y="117008"/>
                    </a:lnTo>
                    <a:lnTo>
                      <a:pt x="86643" y="114305"/>
                    </a:lnTo>
                    <a:lnTo>
                      <a:pt x="87438" y="113193"/>
                    </a:lnTo>
                    <a:lnTo>
                      <a:pt x="88392" y="112716"/>
                    </a:lnTo>
                    <a:lnTo>
                      <a:pt x="89346" y="114464"/>
                    </a:lnTo>
                    <a:lnTo>
                      <a:pt x="90300" y="114782"/>
                    </a:lnTo>
                    <a:lnTo>
                      <a:pt x="89346" y="116054"/>
                    </a:lnTo>
                    <a:lnTo>
                      <a:pt x="89346" y="116690"/>
                    </a:lnTo>
                    <a:cubicBezTo>
                      <a:pt x="89346" y="116690"/>
                      <a:pt x="89823" y="117008"/>
                      <a:pt x="89823" y="117008"/>
                    </a:cubicBezTo>
                    <a:lnTo>
                      <a:pt x="91094" y="117008"/>
                    </a:lnTo>
                    <a:cubicBezTo>
                      <a:pt x="91094" y="117008"/>
                      <a:pt x="92366" y="116690"/>
                      <a:pt x="92366" y="116690"/>
                    </a:cubicBezTo>
                    <a:lnTo>
                      <a:pt x="94433" y="115259"/>
                    </a:lnTo>
                    <a:lnTo>
                      <a:pt x="95228" y="115259"/>
                    </a:lnTo>
                    <a:cubicBezTo>
                      <a:pt x="95228" y="115259"/>
                      <a:pt x="95705" y="116849"/>
                      <a:pt x="95705" y="116849"/>
                    </a:cubicBezTo>
                    <a:lnTo>
                      <a:pt x="96341" y="117326"/>
                    </a:lnTo>
                    <a:lnTo>
                      <a:pt x="97613" y="117008"/>
                    </a:lnTo>
                    <a:lnTo>
                      <a:pt x="99361" y="115895"/>
                    </a:lnTo>
                    <a:lnTo>
                      <a:pt x="100792" y="114623"/>
                    </a:lnTo>
                    <a:lnTo>
                      <a:pt x="100792" y="113351"/>
                    </a:lnTo>
                    <a:cubicBezTo>
                      <a:pt x="100792" y="113351"/>
                      <a:pt x="102700" y="113033"/>
                      <a:pt x="102700" y="113033"/>
                    </a:cubicBezTo>
                    <a:lnTo>
                      <a:pt x="104608" y="109218"/>
                    </a:lnTo>
                    <a:lnTo>
                      <a:pt x="104290" y="108105"/>
                    </a:lnTo>
                    <a:lnTo>
                      <a:pt x="105879" y="107469"/>
                    </a:lnTo>
                    <a:lnTo>
                      <a:pt x="106674" y="107151"/>
                    </a:lnTo>
                    <a:lnTo>
                      <a:pt x="107787" y="107469"/>
                    </a:lnTo>
                    <a:lnTo>
                      <a:pt x="109218" y="106833"/>
                    </a:lnTo>
                    <a:lnTo>
                      <a:pt x="109218" y="107310"/>
                    </a:lnTo>
                    <a:cubicBezTo>
                      <a:pt x="109218" y="107310"/>
                      <a:pt x="108264" y="109695"/>
                      <a:pt x="108264" y="109695"/>
                    </a:cubicBezTo>
                    <a:lnTo>
                      <a:pt x="108900" y="110172"/>
                    </a:lnTo>
                    <a:lnTo>
                      <a:pt x="111921" y="110649"/>
                    </a:lnTo>
                    <a:lnTo>
                      <a:pt x="112557" y="111126"/>
                    </a:lnTo>
                    <a:lnTo>
                      <a:pt x="112557" y="111762"/>
                    </a:lnTo>
                    <a:cubicBezTo>
                      <a:pt x="112557" y="111762"/>
                      <a:pt x="111285" y="112398"/>
                      <a:pt x="111285" y="112398"/>
                    </a:cubicBezTo>
                    <a:lnTo>
                      <a:pt x="111285" y="113193"/>
                    </a:lnTo>
                    <a:cubicBezTo>
                      <a:pt x="111285" y="113193"/>
                      <a:pt x="112557" y="113988"/>
                      <a:pt x="112557" y="113988"/>
                    </a:cubicBezTo>
                    <a:lnTo>
                      <a:pt x="113987" y="114305"/>
                    </a:lnTo>
                    <a:lnTo>
                      <a:pt x="115418" y="113828"/>
                    </a:lnTo>
                    <a:lnTo>
                      <a:pt x="117167" y="111603"/>
                    </a:lnTo>
                    <a:lnTo>
                      <a:pt x="118280" y="111126"/>
                    </a:lnTo>
                    <a:lnTo>
                      <a:pt x="119234" y="111126"/>
                    </a:lnTo>
                    <a:cubicBezTo>
                      <a:pt x="119234" y="111126"/>
                      <a:pt x="119710" y="113510"/>
                      <a:pt x="119710" y="113510"/>
                    </a:cubicBezTo>
                    <a:lnTo>
                      <a:pt x="120187" y="114146"/>
                    </a:lnTo>
                    <a:lnTo>
                      <a:pt x="123526" y="114782"/>
                    </a:lnTo>
                    <a:lnTo>
                      <a:pt x="125911" y="113828"/>
                    </a:lnTo>
                    <a:lnTo>
                      <a:pt x="126706" y="113828"/>
                    </a:lnTo>
                    <a:cubicBezTo>
                      <a:pt x="126706" y="113828"/>
                      <a:pt x="128454" y="111603"/>
                      <a:pt x="128454" y="111603"/>
                    </a:cubicBezTo>
                    <a:lnTo>
                      <a:pt x="129726" y="109059"/>
                    </a:lnTo>
                    <a:lnTo>
                      <a:pt x="130680" y="105561"/>
                    </a:lnTo>
                    <a:lnTo>
                      <a:pt x="132111" y="102700"/>
                    </a:lnTo>
                    <a:lnTo>
                      <a:pt x="135290" y="100315"/>
                    </a:lnTo>
                    <a:lnTo>
                      <a:pt x="135926" y="99044"/>
                    </a:lnTo>
                    <a:lnTo>
                      <a:pt x="139265" y="95228"/>
                    </a:lnTo>
                    <a:lnTo>
                      <a:pt x="141332" y="90300"/>
                    </a:lnTo>
                    <a:lnTo>
                      <a:pt x="142921" y="88551"/>
                    </a:lnTo>
                    <a:lnTo>
                      <a:pt x="144829" y="86961"/>
                    </a:lnTo>
                    <a:lnTo>
                      <a:pt x="146260" y="86166"/>
                    </a:lnTo>
                    <a:lnTo>
                      <a:pt x="148485" y="85371"/>
                    </a:lnTo>
                    <a:lnTo>
                      <a:pt x="150234" y="84894"/>
                    </a:lnTo>
                    <a:lnTo>
                      <a:pt x="150552" y="84576"/>
                    </a:lnTo>
                    <a:lnTo>
                      <a:pt x="150552" y="83782"/>
                    </a:lnTo>
                    <a:cubicBezTo>
                      <a:pt x="150552" y="83782"/>
                      <a:pt x="150075" y="80761"/>
                      <a:pt x="150075" y="80761"/>
                    </a:cubicBezTo>
                    <a:lnTo>
                      <a:pt x="150870" y="79807"/>
                    </a:lnTo>
                    <a:lnTo>
                      <a:pt x="151983" y="77740"/>
                    </a:lnTo>
                    <a:lnTo>
                      <a:pt x="153414" y="75833"/>
                    </a:lnTo>
                    <a:lnTo>
                      <a:pt x="154686" y="74561"/>
                    </a:lnTo>
                    <a:lnTo>
                      <a:pt x="155322" y="73289"/>
                    </a:lnTo>
                    <a:lnTo>
                      <a:pt x="155640" y="71063"/>
                    </a:lnTo>
                    <a:lnTo>
                      <a:pt x="155640" y="69474"/>
                    </a:lnTo>
                    <a:cubicBezTo>
                      <a:pt x="155640" y="69474"/>
                      <a:pt x="155640" y="66930"/>
                      <a:pt x="155640" y="66930"/>
                    </a:cubicBezTo>
                    <a:close/>
                    <a:moveTo>
                      <a:pt x="75038" y="129726"/>
                    </a:moveTo>
                    <a:lnTo>
                      <a:pt x="74561" y="129090"/>
                    </a:lnTo>
                    <a:lnTo>
                      <a:pt x="74561" y="127024"/>
                    </a:lnTo>
                    <a:cubicBezTo>
                      <a:pt x="74561" y="127024"/>
                      <a:pt x="73607" y="127024"/>
                      <a:pt x="73607" y="127024"/>
                    </a:cubicBezTo>
                    <a:lnTo>
                      <a:pt x="71858" y="127024"/>
                    </a:lnTo>
                    <a:cubicBezTo>
                      <a:pt x="71858" y="127024"/>
                      <a:pt x="71222" y="127659"/>
                      <a:pt x="71222" y="127659"/>
                    </a:cubicBezTo>
                    <a:lnTo>
                      <a:pt x="71699" y="128613"/>
                    </a:lnTo>
                    <a:lnTo>
                      <a:pt x="72335" y="129567"/>
                    </a:lnTo>
                    <a:lnTo>
                      <a:pt x="73130" y="130044"/>
                    </a:lnTo>
                    <a:lnTo>
                      <a:pt x="75356" y="130839"/>
                    </a:lnTo>
                    <a:lnTo>
                      <a:pt x="75356" y="131793"/>
                    </a:lnTo>
                    <a:cubicBezTo>
                      <a:pt x="75356" y="131793"/>
                      <a:pt x="74084" y="133065"/>
                      <a:pt x="74084" y="133065"/>
                    </a:cubicBezTo>
                    <a:lnTo>
                      <a:pt x="73448" y="134337"/>
                    </a:lnTo>
                    <a:lnTo>
                      <a:pt x="73130" y="135449"/>
                    </a:lnTo>
                    <a:lnTo>
                      <a:pt x="77104" y="134019"/>
                    </a:lnTo>
                    <a:lnTo>
                      <a:pt x="77899" y="131634"/>
                    </a:lnTo>
                    <a:lnTo>
                      <a:pt x="78535" y="130044"/>
                    </a:lnTo>
                    <a:lnTo>
                      <a:pt x="77104" y="128772"/>
                    </a:lnTo>
                    <a:lnTo>
                      <a:pt x="74879" y="129885"/>
                    </a:lnTo>
                    <a:close/>
                    <a:moveTo>
                      <a:pt x="104608" y="112239"/>
                    </a:moveTo>
                    <a:lnTo>
                      <a:pt x="104608" y="113510"/>
                    </a:lnTo>
                    <a:cubicBezTo>
                      <a:pt x="104608" y="113510"/>
                      <a:pt x="104449" y="114782"/>
                      <a:pt x="104449" y="114782"/>
                    </a:cubicBezTo>
                    <a:lnTo>
                      <a:pt x="103336" y="115259"/>
                    </a:lnTo>
                    <a:lnTo>
                      <a:pt x="103336" y="116054"/>
                    </a:lnTo>
                    <a:cubicBezTo>
                      <a:pt x="103336" y="116054"/>
                      <a:pt x="105720" y="116213"/>
                      <a:pt x="105720" y="116213"/>
                    </a:cubicBezTo>
                    <a:lnTo>
                      <a:pt x="106038" y="116849"/>
                    </a:lnTo>
                    <a:lnTo>
                      <a:pt x="107946" y="117962"/>
                    </a:lnTo>
                    <a:lnTo>
                      <a:pt x="107469" y="116213"/>
                    </a:lnTo>
                    <a:lnTo>
                      <a:pt x="107469" y="114941"/>
                    </a:lnTo>
                    <a:cubicBezTo>
                      <a:pt x="107469" y="114941"/>
                      <a:pt x="108900" y="113988"/>
                      <a:pt x="108900" y="113988"/>
                    </a:cubicBezTo>
                    <a:lnTo>
                      <a:pt x="109377" y="112398"/>
                    </a:lnTo>
                    <a:lnTo>
                      <a:pt x="107310" y="111603"/>
                    </a:lnTo>
                    <a:lnTo>
                      <a:pt x="104608" y="1122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7" name="Freeform: Shape 4786">
                <a:extLst>
                  <a:ext uri="{FF2B5EF4-FFF2-40B4-BE49-F238E27FC236}">
                    <a16:creationId xmlns:a16="http://schemas.microsoft.com/office/drawing/2014/main" id="{7BFE9FB5-9859-7B73-EDF4-3DFDBFE5B1CD}"/>
                  </a:ext>
                </a:extLst>
              </p:cNvPr>
              <p:cNvSpPr/>
              <p:nvPr/>
            </p:nvSpPr>
            <p:spPr>
              <a:xfrm>
                <a:off x="1828392" y="2279586"/>
                <a:ext cx="516042" cy="294109"/>
              </a:xfrm>
              <a:custGeom>
                <a:avLst/>
                <a:gdLst>
                  <a:gd name="connsiteX0" fmla="*/ 272330 w 516042"/>
                  <a:gd name="connsiteY0" fmla="*/ 225590 h 294109"/>
                  <a:gd name="connsiteX1" fmla="*/ 270740 w 516042"/>
                  <a:gd name="connsiteY1" fmla="*/ 224477 h 294109"/>
                  <a:gd name="connsiteX2" fmla="*/ 268514 w 516042"/>
                  <a:gd name="connsiteY2" fmla="*/ 221934 h 294109"/>
                  <a:gd name="connsiteX3" fmla="*/ 269150 w 516042"/>
                  <a:gd name="connsiteY3" fmla="*/ 224318 h 294109"/>
                  <a:gd name="connsiteX4" fmla="*/ 270104 w 516042"/>
                  <a:gd name="connsiteY4" fmla="*/ 226067 h 294109"/>
                  <a:gd name="connsiteX5" fmla="*/ 274078 w 516042"/>
                  <a:gd name="connsiteY5" fmla="*/ 227657 h 294109"/>
                  <a:gd name="connsiteX6" fmla="*/ 282981 w 516042"/>
                  <a:gd name="connsiteY6" fmla="*/ 229246 h 294109"/>
                  <a:gd name="connsiteX7" fmla="*/ 286956 w 516042"/>
                  <a:gd name="connsiteY7" fmla="*/ 229723 h 294109"/>
                  <a:gd name="connsiteX8" fmla="*/ 282981 w 516042"/>
                  <a:gd name="connsiteY8" fmla="*/ 227975 h 294109"/>
                  <a:gd name="connsiteX9" fmla="*/ 272330 w 516042"/>
                  <a:gd name="connsiteY9" fmla="*/ 225590 h 294109"/>
                  <a:gd name="connsiteX10" fmla="*/ 516043 w 516042"/>
                  <a:gd name="connsiteY10" fmla="*/ 112557 h 294109"/>
                  <a:gd name="connsiteX11" fmla="*/ 514135 w 516042"/>
                  <a:gd name="connsiteY11" fmla="*/ 110172 h 294109"/>
                  <a:gd name="connsiteX12" fmla="*/ 514135 w 516042"/>
                  <a:gd name="connsiteY12" fmla="*/ 107787 h 294109"/>
                  <a:gd name="connsiteX13" fmla="*/ 515248 w 516042"/>
                  <a:gd name="connsiteY13" fmla="*/ 106038 h 294109"/>
                  <a:gd name="connsiteX14" fmla="*/ 514771 w 516042"/>
                  <a:gd name="connsiteY14" fmla="*/ 104767 h 294109"/>
                  <a:gd name="connsiteX15" fmla="*/ 513340 w 516042"/>
                  <a:gd name="connsiteY15" fmla="*/ 103972 h 294109"/>
                  <a:gd name="connsiteX16" fmla="*/ 511274 w 516042"/>
                  <a:gd name="connsiteY16" fmla="*/ 103972 h 294109"/>
                  <a:gd name="connsiteX17" fmla="*/ 508889 w 516042"/>
                  <a:gd name="connsiteY17" fmla="*/ 105085 h 294109"/>
                  <a:gd name="connsiteX18" fmla="*/ 506186 w 516042"/>
                  <a:gd name="connsiteY18" fmla="*/ 105085 h 294109"/>
                  <a:gd name="connsiteX19" fmla="*/ 501735 w 516042"/>
                  <a:gd name="connsiteY19" fmla="*/ 102064 h 294109"/>
                  <a:gd name="connsiteX20" fmla="*/ 496966 w 516042"/>
                  <a:gd name="connsiteY20" fmla="*/ 99202 h 294109"/>
                  <a:gd name="connsiteX21" fmla="*/ 494263 w 516042"/>
                  <a:gd name="connsiteY21" fmla="*/ 99202 h 294109"/>
                  <a:gd name="connsiteX22" fmla="*/ 492355 w 516042"/>
                  <a:gd name="connsiteY22" fmla="*/ 98726 h 294109"/>
                  <a:gd name="connsiteX23" fmla="*/ 490765 w 516042"/>
                  <a:gd name="connsiteY23" fmla="*/ 97295 h 294109"/>
                  <a:gd name="connsiteX24" fmla="*/ 489812 w 516042"/>
                  <a:gd name="connsiteY24" fmla="*/ 95387 h 294109"/>
                  <a:gd name="connsiteX25" fmla="*/ 488699 w 516042"/>
                  <a:gd name="connsiteY25" fmla="*/ 94592 h 294109"/>
                  <a:gd name="connsiteX26" fmla="*/ 486950 w 516042"/>
                  <a:gd name="connsiteY26" fmla="*/ 95069 h 294109"/>
                  <a:gd name="connsiteX27" fmla="*/ 484406 w 516042"/>
                  <a:gd name="connsiteY27" fmla="*/ 95864 h 294109"/>
                  <a:gd name="connsiteX28" fmla="*/ 481227 w 516042"/>
                  <a:gd name="connsiteY28" fmla="*/ 95864 h 294109"/>
                  <a:gd name="connsiteX29" fmla="*/ 477093 w 516042"/>
                  <a:gd name="connsiteY29" fmla="*/ 93479 h 294109"/>
                  <a:gd name="connsiteX30" fmla="*/ 473437 w 516042"/>
                  <a:gd name="connsiteY30" fmla="*/ 90935 h 294109"/>
                  <a:gd name="connsiteX31" fmla="*/ 470734 w 516042"/>
                  <a:gd name="connsiteY31" fmla="*/ 90935 h 294109"/>
                  <a:gd name="connsiteX32" fmla="*/ 467873 w 516042"/>
                  <a:gd name="connsiteY32" fmla="*/ 90459 h 294109"/>
                  <a:gd name="connsiteX33" fmla="*/ 462308 w 516042"/>
                  <a:gd name="connsiteY33" fmla="*/ 87120 h 294109"/>
                  <a:gd name="connsiteX34" fmla="*/ 460878 w 516042"/>
                  <a:gd name="connsiteY34" fmla="*/ 87120 h 294109"/>
                  <a:gd name="connsiteX35" fmla="*/ 459924 w 516042"/>
                  <a:gd name="connsiteY35" fmla="*/ 88074 h 294109"/>
                  <a:gd name="connsiteX36" fmla="*/ 459447 w 516042"/>
                  <a:gd name="connsiteY36" fmla="*/ 90777 h 294109"/>
                  <a:gd name="connsiteX37" fmla="*/ 458970 w 516042"/>
                  <a:gd name="connsiteY37" fmla="*/ 91412 h 294109"/>
                  <a:gd name="connsiteX38" fmla="*/ 458016 w 516042"/>
                  <a:gd name="connsiteY38" fmla="*/ 91889 h 294109"/>
                  <a:gd name="connsiteX39" fmla="*/ 456108 w 516042"/>
                  <a:gd name="connsiteY39" fmla="*/ 92207 h 294109"/>
                  <a:gd name="connsiteX40" fmla="*/ 453406 w 516042"/>
                  <a:gd name="connsiteY40" fmla="*/ 90617 h 294109"/>
                  <a:gd name="connsiteX41" fmla="*/ 446410 w 516042"/>
                  <a:gd name="connsiteY41" fmla="*/ 85212 h 294109"/>
                  <a:gd name="connsiteX42" fmla="*/ 443549 w 516042"/>
                  <a:gd name="connsiteY42" fmla="*/ 81238 h 294109"/>
                  <a:gd name="connsiteX43" fmla="*/ 442913 w 516042"/>
                  <a:gd name="connsiteY43" fmla="*/ 78376 h 294109"/>
                  <a:gd name="connsiteX44" fmla="*/ 440528 w 516042"/>
                  <a:gd name="connsiteY44" fmla="*/ 76468 h 294109"/>
                  <a:gd name="connsiteX45" fmla="*/ 438303 w 516042"/>
                  <a:gd name="connsiteY45" fmla="*/ 73766 h 294109"/>
                  <a:gd name="connsiteX46" fmla="*/ 436077 w 516042"/>
                  <a:gd name="connsiteY46" fmla="*/ 73766 h 294109"/>
                  <a:gd name="connsiteX47" fmla="*/ 433533 w 516042"/>
                  <a:gd name="connsiteY47" fmla="*/ 74402 h 294109"/>
                  <a:gd name="connsiteX48" fmla="*/ 431149 w 516042"/>
                  <a:gd name="connsiteY48" fmla="*/ 75673 h 294109"/>
                  <a:gd name="connsiteX49" fmla="*/ 430036 w 516042"/>
                  <a:gd name="connsiteY49" fmla="*/ 75992 h 294109"/>
                  <a:gd name="connsiteX50" fmla="*/ 425902 w 516042"/>
                  <a:gd name="connsiteY50" fmla="*/ 76468 h 294109"/>
                  <a:gd name="connsiteX51" fmla="*/ 419384 w 516042"/>
                  <a:gd name="connsiteY51" fmla="*/ 78217 h 294109"/>
                  <a:gd name="connsiteX52" fmla="*/ 417636 w 516042"/>
                  <a:gd name="connsiteY52" fmla="*/ 79966 h 294109"/>
                  <a:gd name="connsiteX53" fmla="*/ 415410 w 516042"/>
                  <a:gd name="connsiteY53" fmla="*/ 81397 h 294109"/>
                  <a:gd name="connsiteX54" fmla="*/ 413661 w 516042"/>
                  <a:gd name="connsiteY54" fmla="*/ 80443 h 294109"/>
                  <a:gd name="connsiteX55" fmla="*/ 411912 w 516042"/>
                  <a:gd name="connsiteY55" fmla="*/ 78694 h 294109"/>
                  <a:gd name="connsiteX56" fmla="*/ 408097 w 516042"/>
                  <a:gd name="connsiteY56" fmla="*/ 78058 h 294109"/>
                  <a:gd name="connsiteX57" fmla="*/ 406348 w 516042"/>
                  <a:gd name="connsiteY57" fmla="*/ 78694 h 294109"/>
                  <a:gd name="connsiteX58" fmla="*/ 404599 w 516042"/>
                  <a:gd name="connsiteY58" fmla="*/ 77581 h 294109"/>
                  <a:gd name="connsiteX59" fmla="*/ 403010 w 516042"/>
                  <a:gd name="connsiteY59" fmla="*/ 75515 h 294109"/>
                  <a:gd name="connsiteX60" fmla="*/ 400943 w 516042"/>
                  <a:gd name="connsiteY60" fmla="*/ 73925 h 294109"/>
                  <a:gd name="connsiteX61" fmla="*/ 397763 w 516042"/>
                  <a:gd name="connsiteY61" fmla="*/ 73448 h 294109"/>
                  <a:gd name="connsiteX62" fmla="*/ 394425 w 516042"/>
                  <a:gd name="connsiteY62" fmla="*/ 72812 h 294109"/>
                  <a:gd name="connsiteX63" fmla="*/ 391722 w 516042"/>
                  <a:gd name="connsiteY63" fmla="*/ 73925 h 294109"/>
                  <a:gd name="connsiteX64" fmla="*/ 388225 w 516042"/>
                  <a:gd name="connsiteY64" fmla="*/ 76150 h 294109"/>
                  <a:gd name="connsiteX65" fmla="*/ 385840 w 516042"/>
                  <a:gd name="connsiteY65" fmla="*/ 75356 h 294109"/>
                  <a:gd name="connsiteX66" fmla="*/ 384568 w 516042"/>
                  <a:gd name="connsiteY66" fmla="*/ 72653 h 294109"/>
                  <a:gd name="connsiteX67" fmla="*/ 382978 w 516042"/>
                  <a:gd name="connsiteY67" fmla="*/ 71858 h 294109"/>
                  <a:gd name="connsiteX68" fmla="*/ 380753 w 516042"/>
                  <a:gd name="connsiteY68" fmla="*/ 68838 h 294109"/>
                  <a:gd name="connsiteX69" fmla="*/ 380117 w 516042"/>
                  <a:gd name="connsiteY69" fmla="*/ 66135 h 294109"/>
                  <a:gd name="connsiteX70" fmla="*/ 380753 w 516042"/>
                  <a:gd name="connsiteY70" fmla="*/ 65022 h 294109"/>
                  <a:gd name="connsiteX71" fmla="*/ 381547 w 516042"/>
                  <a:gd name="connsiteY71" fmla="*/ 63591 h 294109"/>
                  <a:gd name="connsiteX72" fmla="*/ 381547 w 516042"/>
                  <a:gd name="connsiteY72" fmla="*/ 61842 h 294109"/>
                  <a:gd name="connsiteX73" fmla="*/ 380911 w 516042"/>
                  <a:gd name="connsiteY73" fmla="*/ 60412 h 294109"/>
                  <a:gd name="connsiteX74" fmla="*/ 379958 w 516042"/>
                  <a:gd name="connsiteY74" fmla="*/ 59299 h 294109"/>
                  <a:gd name="connsiteX75" fmla="*/ 378845 w 516042"/>
                  <a:gd name="connsiteY75" fmla="*/ 55324 h 294109"/>
                  <a:gd name="connsiteX76" fmla="*/ 377891 w 516042"/>
                  <a:gd name="connsiteY76" fmla="*/ 53576 h 294109"/>
                  <a:gd name="connsiteX77" fmla="*/ 377891 w 516042"/>
                  <a:gd name="connsiteY77" fmla="*/ 52145 h 294109"/>
                  <a:gd name="connsiteX78" fmla="*/ 378527 w 516042"/>
                  <a:gd name="connsiteY78" fmla="*/ 50873 h 294109"/>
                  <a:gd name="connsiteX79" fmla="*/ 377891 w 516042"/>
                  <a:gd name="connsiteY79" fmla="*/ 50078 h 294109"/>
                  <a:gd name="connsiteX80" fmla="*/ 376619 w 516042"/>
                  <a:gd name="connsiteY80" fmla="*/ 50078 h 294109"/>
                  <a:gd name="connsiteX81" fmla="*/ 374552 w 516042"/>
                  <a:gd name="connsiteY81" fmla="*/ 50078 h 294109"/>
                  <a:gd name="connsiteX82" fmla="*/ 373440 w 516042"/>
                  <a:gd name="connsiteY82" fmla="*/ 49442 h 294109"/>
                  <a:gd name="connsiteX83" fmla="*/ 372168 w 516042"/>
                  <a:gd name="connsiteY83" fmla="*/ 47217 h 294109"/>
                  <a:gd name="connsiteX84" fmla="*/ 371532 w 516042"/>
                  <a:gd name="connsiteY84" fmla="*/ 44991 h 294109"/>
                  <a:gd name="connsiteX85" fmla="*/ 370737 w 516042"/>
                  <a:gd name="connsiteY85" fmla="*/ 44196 h 294109"/>
                  <a:gd name="connsiteX86" fmla="*/ 368670 w 516042"/>
                  <a:gd name="connsiteY86" fmla="*/ 44196 h 294109"/>
                  <a:gd name="connsiteX87" fmla="*/ 365173 w 516042"/>
                  <a:gd name="connsiteY87" fmla="*/ 44673 h 294109"/>
                  <a:gd name="connsiteX88" fmla="*/ 361993 w 516042"/>
                  <a:gd name="connsiteY88" fmla="*/ 45468 h 294109"/>
                  <a:gd name="connsiteX89" fmla="*/ 360562 w 516042"/>
                  <a:gd name="connsiteY89" fmla="*/ 45468 h 294109"/>
                  <a:gd name="connsiteX90" fmla="*/ 357860 w 516042"/>
                  <a:gd name="connsiteY90" fmla="*/ 44196 h 294109"/>
                  <a:gd name="connsiteX91" fmla="*/ 354203 w 516042"/>
                  <a:gd name="connsiteY91" fmla="*/ 42924 h 294109"/>
                  <a:gd name="connsiteX92" fmla="*/ 346890 w 516042"/>
                  <a:gd name="connsiteY92" fmla="*/ 42606 h 294109"/>
                  <a:gd name="connsiteX93" fmla="*/ 346254 w 516042"/>
                  <a:gd name="connsiteY93" fmla="*/ 42129 h 294109"/>
                  <a:gd name="connsiteX94" fmla="*/ 346731 w 516042"/>
                  <a:gd name="connsiteY94" fmla="*/ 41334 h 294109"/>
                  <a:gd name="connsiteX95" fmla="*/ 348162 w 516042"/>
                  <a:gd name="connsiteY95" fmla="*/ 40063 h 294109"/>
                  <a:gd name="connsiteX96" fmla="*/ 348162 w 516042"/>
                  <a:gd name="connsiteY96" fmla="*/ 38950 h 294109"/>
                  <a:gd name="connsiteX97" fmla="*/ 346731 w 516042"/>
                  <a:gd name="connsiteY97" fmla="*/ 37996 h 294109"/>
                  <a:gd name="connsiteX98" fmla="*/ 346095 w 516042"/>
                  <a:gd name="connsiteY98" fmla="*/ 35770 h 294109"/>
                  <a:gd name="connsiteX99" fmla="*/ 346095 w 516042"/>
                  <a:gd name="connsiteY99" fmla="*/ 33385 h 294109"/>
                  <a:gd name="connsiteX100" fmla="*/ 345936 w 516042"/>
                  <a:gd name="connsiteY100" fmla="*/ 30683 h 294109"/>
                  <a:gd name="connsiteX101" fmla="*/ 344347 w 516042"/>
                  <a:gd name="connsiteY101" fmla="*/ 28616 h 294109"/>
                  <a:gd name="connsiteX102" fmla="*/ 343393 w 516042"/>
                  <a:gd name="connsiteY102" fmla="*/ 27185 h 294109"/>
                  <a:gd name="connsiteX103" fmla="*/ 343393 w 516042"/>
                  <a:gd name="connsiteY103" fmla="*/ 25914 h 294109"/>
                  <a:gd name="connsiteX104" fmla="*/ 346890 w 516042"/>
                  <a:gd name="connsiteY104" fmla="*/ 25437 h 294109"/>
                  <a:gd name="connsiteX105" fmla="*/ 350865 w 516042"/>
                  <a:gd name="connsiteY105" fmla="*/ 24483 h 294109"/>
                  <a:gd name="connsiteX106" fmla="*/ 351501 w 516042"/>
                  <a:gd name="connsiteY106" fmla="*/ 23529 h 294109"/>
                  <a:gd name="connsiteX107" fmla="*/ 351501 w 516042"/>
                  <a:gd name="connsiteY107" fmla="*/ 22098 h 294109"/>
                  <a:gd name="connsiteX108" fmla="*/ 343234 w 516042"/>
                  <a:gd name="connsiteY108" fmla="*/ 14467 h 294109"/>
                  <a:gd name="connsiteX109" fmla="*/ 340372 w 516042"/>
                  <a:gd name="connsiteY109" fmla="*/ 7631 h 294109"/>
                  <a:gd name="connsiteX110" fmla="*/ 337670 w 516042"/>
                  <a:gd name="connsiteY110" fmla="*/ 3974 h 294109"/>
                  <a:gd name="connsiteX111" fmla="*/ 334649 w 516042"/>
                  <a:gd name="connsiteY111" fmla="*/ 1431 h 294109"/>
                  <a:gd name="connsiteX112" fmla="*/ 332264 w 516042"/>
                  <a:gd name="connsiteY112" fmla="*/ 318 h 294109"/>
                  <a:gd name="connsiteX113" fmla="*/ 328767 w 516042"/>
                  <a:gd name="connsiteY113" fmla="*/ 795 h 294109"/>
                  <a:gd name="connsiteX114" fmla="*/ 324156 w 516042"/>
                  <a:gd name="connsiteY114" fmla="*/ 795 h 294109"/>
                  <a:gd name="connsiteX115" fmla="*/ 319387 w 516042"/>
                  <a:gd name="connsiteY115" fmla="*/ 0 h 294109"/>
                  <a:gd name="connsiteX116" fmla="*/ 315413 w 516042"/>
                  <a:gd name="connsiteY116" fmla="*/ 477 h 294109"/>
                  <a:gd name="connsiteX117" fmla="*/ 308259 w 516042"/>
                  <a:gd name="connsiteY117" fmla="*/ 3656 h 294109"/>
                  <a:gd name="connsiteX118" fmla="*/ 305556 w 516042"/>
                  <a:gd name="connsiteY118" fmla="*/ 3656 h 294109"/>
                  <a:gd name="connsiteX119" fmla="*/ 300946 w 516042"/>
                  <a:gd name="connsiteY119" fmla="*/ 2703 h 294109"/>
                  <a:gd name="connsiteX120" fmla="*/ 296971 w 516042"/>
                  <a:gd name="connsiteY120" fmla="*/ 1590 h 294109"/>
                  <a:gd name="connsiteX121" fmla="*/ 294904 w 516042"/>
                  <a:gd name="connsiteY121" fmla="*/ 1590 h 294109"/>
                  <a:gd name="connsiteX122" fmla="*/ 293633 w 516042"/>
                  <a:gd name="connsiteY122" fmla="*/ 2067 h 294109"/>
                  <a:gd name="connsiteX123" fmla="*/ 292838 w 516042"/>
                  <a:gd name="connsiteY123" fmla="*/ 2862 h 294109"/>
                  <a:gd name="connsiteX124" fmla="*/ 290612 w 516042"/>
                  <a:gd name="connsiteY124" fmla="*/ 8903 h 294109"/>
                  <a:gd name="connsiteX125" fmla="*/ 288704 w 516042"/>
                  <a:gd name="connsiteY125" fmla="*/ 10175 h 294109"/>
                  <a:gd name="connsiteX126" fmla="*/ 286002 w 516042"/>
                  <a:gd name="connsiteY126" fmla="*/ 11446 h 294109"/>
                  <a:gd name="connsiteX127" fmla="*/ 283617 w 516042"/>
                  <a:gd name="connsiteY127" fmla="*/ 11446 h 294109"/>
                  <a:gd name="connsiteX128" fmla="*/ 281709 w 516042"/>
                  <a:gd name="connsiteY128" fmla="*/ 11446 h 294109"/>
                  <a:gd name="connsiteX129" fmla="*/ 278848 w 516042"/>
                  <a:gd name="connsiteY129" fmla="*/ 10493 h 294109"/>
                  <a:gd name="connsiteX130" fmla="*/ 276145 w 516042"/>
                  <a:gd name="connsiteY130" fmla="*/ 9380 h 294109"/>
                  <a:gd name="connsiteX131" fmla="*/ 275668 w 516042"/>
                  <a:gd name="connsiteY131" fmla="*/ 9380 h 294109"/>
                  <a:gd name="connsiteX132" fmla="*/ 270263 w 516042"/>
                  <a:gd name="connsiteY132" fmla="*/ 9062 h 294109"/>
                  <a:gd name="connsiteX133" fmla="*/ 263745 w 516042"/>
                  <a:gd name="connsiteY133" fmla="*/ 9062 h 294109"/>
                  <a:gd name="connsiteX134" fmla="*/ 260088 w 516042"/>
                  <a:gd name="connsiteY134" fmla="*/ 11288 h 294109"/>
                  <a:gd name="connsiteX135" fmla="*/ 258657 w 516042"/>
                  <a:gd name="connsiteY135" fmla="*/ 10811 h 294109"/>
                  <a:gd name="connsiteX136" fmla="*/ 256114 w 516042"/>
                  <a:gd name="connsiteY136" fmla="*/ 10333 h 294109"/>
                  <a:gd name="connsiteX137" fmla="*/ 253252 w 516042"/>
                  <a:gd name="connsiteY137" fmla="*/ 11446 h 294109"/>
                  <a:gd name="connsiteX138" fmla="*/ 249437 w 516042"/>
                  <a:gd name="connsiteY138" fmla="*/ 14944 h 294109"/>
                  <a:gd name="connsiteX139" fmla="*/ 246893 w 516042"/>
                  <a:gd name="connsiteY139" fmla="*/ 17170 h 294109"/>
                  <a:gd name="connsiteX140" fmla="*/ 244349 w 516042"/>
                  <a:gd name="connsiteY140" fmla="*/ 20349 h 294109"/>
                  <a:gd name="connsiteX141" fmla="*/ 243554 w 516042"/>
                  <a:gd name="connsiteY141" fmla="*/ 22098 h 294109"/>
                  <a:gd name="connsiteX142" fmla="*/ 241965 w 516042"/>
                  <a:gd name="connsiteY142" fmla="*/ 25277 h 294109"/>
                  <a:gd name="connsiteX143" fmla="*/ 240534 w 516042"/>
                  <a:gd name="connsiteY143" fmla="*/ 28775 h 294109"/>
                  <a:gd name="connsiteX144" fmla="*/ 241329 w 516042"/>
                  <a:gd name="connsiteY144" fmla="*/ 31319 h 294109"/>
                  <a:gd name="connsiteX145" fmla="*/ 242601 w 516042"/>
                  <a:gd name="connsiteY145" fmla="*/ 33544 h 294109"/>
                  <a:gd name="connsiteX146" fmla="*/ 242918 w 516042"/>
                  <a:gd name="connsiteY146" fmla="*/ 36088 h 294109"/>
                  <a:gd name="connsiteX147" fmla="*/ 243554 w 516042"/>
                  <a:gd name="connsiteY147" fmla="*/ 37996 h 294109"/>
                  <a:gd name="connsiteX148" fmla="*/ 241965 w 516042"/>
                  <a:gd name="connsiteY148" fmla="*/ 39427 h 294109"/>
                  <a:gd name="connsiteX149" fmla="*/ 241011 w 516042"/>
                  <a:gd name="connsiteY149" fmla="*/ 41493 h 294109"/>
                  <a:gd name="connsiteX150" fmla="*/ 238308 w 516042"/>
                  <a:gd name="connsiteY150" fmla="*/ 41175 h 294109"/>
                  <a:gd name="connsiteX151" fmla="*/ 234970 w 516042"/>
                  <a:gd name="connsiteY151" fmla="*/ 39268 h 294109"/>
                  <a:gd name="connsiteX152" fmla="*/ 234334 w 516042"/>
                  <a:gd name="connsiteY152" fmla="*/ 36406 h 294109"/>
                  <a:gd name="connsiteX153" fmla="*/ 231790 w 516042"/>
                  <a:gd name="connsiteY153" fmla="*/ 34498 h 294109"/>
                  <a:gd name="connsiteX154" fmla="*/ 230041 w 516042"/>
                  <a:gd name="connsiteY154" fmla="*/ 33544 h 294109"/>
                  <a:gd name="connsiteX155" fmla="*/ 227180 w 516042"/>
                  <a:gd name="connsiteY155" fmla="*/ 33544 h 294109"/>
                  <a:gd name="connsiteX156" fmla="*/ 222728 w 516042"/>
                  <a:gd name="connsiteY156" fmla="*/ 34339 h 294109"/>
                  <a:gd name="connsiteX157" fmla="*/ 216846 w 516042"/>
                  <a:gd name="connsiteY157" fmla="*/ 34975 h 294109"/>
                  <a:gd name="connsiteX158" fmla="*/ 212395 w 516042"/>
                  <a:gd name="connsiteY158" fmla="*/ 34975 h 294109"/>
                  <a:gd name="connsiteX159" fmla="*/ 210010 w 516042"/>
                  <a:gd name="connsiteY159" fmla="*/ 36088 h 294109"/>
                  <a:gd name="connsiteX160" fmla="*/ 206513 w 516042"/>
                  <a:gd name="connsiteY160" fmla="*/ 37042 h 294109"/>
                  <a:gd name="connsiteX161" fmla="*/ 205082 w 516042"/>
                  <a:gd name="connsiteY161" fmla="*/ 35929 h 294109"/>
                  <a:gd name="connsiteX162" fmla="*/ 203174 w 516042"/>
                  <a:gd name="connsiteY162" fmla="*/ 32749 h 294109"/>
                  <a:gd name="connsiteX163" fmla="*/ 201584 w 516042"/>
                  <a:gd name="connsiteY163" fmla="*/ 29570 h 294109"/>
                  <a:gd name="connsiteX164" fmla="*/ 200471 w 516042"/>
                  <a:gd name="connsiteY164" fmla="*/ 28139 h 294109"/>
                  <a:gd name="connsiteX165" fmla="*/ 199518 w 516042"/>
                  <a:gd name="connsiteY165" fmla="*/ 27821 h 294109"/>
                  <a:gd name="connsiteX166" fmla="*/ 198405 w 516042"/>
                  <a:gd name="connsiteY166" fmla="*/ 27821 h 294109"/>
                  <a:gd name="connsiteX167" fmla="*/ 196974 w 516042"/>
                  <a:gd name="connsiteY167" fmla="*/ 28934 h 294109"/>
                  <a:gd name="connsiteX168" fmla="*/ 196020 w 516042"/>
                  <a:gd name="connsiteY168" fmla="*/ 30047 h 294109"/>
                  <a:gd name="connsiteX169" fmla="*/ 194589 w 516042"/>
                  <a:gd name="connsiteY169" fmla="*/ 30365 h 294109"/>
                  <a:gd name="connsiteX170" fmla="*/ 192364 w 516042"/>
                  <a:gd name="connsiteY170" fmla="*/ 31160 h 294109"/>
                  <a:gd name="connsiteX171" fmla="*/ 190774 w 516042"/>
                  <a:gd name="connsiteY171" fmla="*/ 32273 h 294109"/>
                  <a:gd name="connsiteX172" fmla="*/ 189025 w 516042"/>
                  <a:gd name="connsiteY172" fmla="*/ 35134 h 294109"/>
                  <a:gd name="connsiteX173" fmla="*/ 187912 w 516042"/>
                  <a:gd name="connsiteY173" fmla="*/ 35134 h 294109"/>
                  <a:gd name="connsiteX174" fmla="*/ 186640 w 516042"/>
                  <a:gd name="connsiteY174" fmla="*/ 34180 h 294109"/>
                  <a:gd name="connsiteX175" fmla="*/ 185209 w 516042"/>
                  <a:gd name="connsiteY175" fmla="*/ 30842 h 294109"/>
                  <a:gd name="connsiteX176" fmla="*/ 183302 w 516042"/>
                  <a:gd name="connsiteY176" fmla="*/ 30047 h 294109"/>
                  <a:gd name="connsiteX177" fmla="*/ 180281 w 516042"/>
                  <a:gd name="connsiteY177" fmla="*/ 30047 h 294109"/>
                  <a:gd name="connsiteX178" fmla="*/ 176466 w 516042"/>
                  <a:gd name="connsiteY178" fmla="*/ 29252 h 294109"/>
                  <a:gd name="connsiteX179" fmla="*/ 173445 w 516042"/>
                  <a:gd name="connsiteY179" fmla="*/ 28298 h 294109"/>
                  <a:gd name="connsiteX180" fmla="*/ 172332 w 516042"/>
                  <a:gd name="connsiteY180" fmla="*/ 28298 h 294109"/>
                  <a:gd name="connsiteX181" fmla="*/ 170425 w 516042"/>
                  <a:gd name="connsiteY181" fmla="*/ 29888 h 294109"/>
                  <a:gd name="connsiteX182" fmla="*/ 168358 w 516042"/>
                  <a:gd name="connsiteY182" fmla="*/ 29888 h 294109"/>
                  <a:gd name="connsiteX183" fmla="*/ 164065 w 516042"/>
                  <a:gd name="connsiteY183" fmla="*/ 28775 h 294109"/>
                  <a:gd name="connsiteX184" fmla="*/ 163271 w 516042"/>
                  <a:gd name="connsiteY184" fmla="*/ 29411 h 294109"/>
                  <a:gd name="connsiteX185" fmla="*/ 162158 w 516042"/>
                  <a:gd name="connsiteY185" fmla="*/ 31319 h 294109"/>
                  <a:gd name="connsiteX186" fmla="*/ 160727 w 516042"/>
                  <a:gd name="connsiteY186" fmla="*/ 33067 h 294109"/>
                  <a:gd name="connsiteX187" fmla="*/ 159614 w 516042"/>
                  <a:gd name="connsiteY187" fmla="*/ 33067 h 294109"/>
                  <a:gd name="connsiteX188" fmla="*/ 158978 w 516042"/>
                  <a:gd name="connsiteY188" fmla="*/ 32749 h 294109"/>
                  <a:gd name="connsiteX189" fmla="*/ 159296 w 516042"/>
                  <a:gd name="connsiteY189" fmla="*/ 29570 h 294109"/>
                  <a:gd name="connsiteX190" fmla="*/ 156752 w 516042"/>
                  <a:gd name="connsiteY190" fmla="*/ 28457 h 294109"/>
                  <a:gd name="connsiteX191" fmla="*/ 152460 w 516042"/>
                  <a:gd name="connsiteY191" fmla="*/ 28457 h 294109"/>
                  <a:gd name="connsiteX192" fmla="*/ 149439 w 516042"/>
                  <a:gd name="connsiteY192" fmla="*/ 28775 h 294109"/>
                  <a:gd name="connsiteX193" fmla="*/ 148009 w 516042"/>
                  <a:gd name="connsiteY193" fmla="*/ 28775 h 294109"/>
                  <a:gd name="connsiteX194" fmla="*/ 147214 w 516042"/>
                  <a:gd name="connsiteY194" fmla="*/ 27980 h 294109"/>
                  <a:gd name="connsiteX195" fmla="*/ 143557 w 516042"/>
                  <a:gd name="connsiteY195" fmla="*/ 22734 h 294109"/>
                  <a:gd name="connsiteX196" fmla="*/ 141650 w 516042"/>
                  <a:gd name="connsiteY196" fmla="*/ 22416 h 294109"/>
                  <a:gd name="connsiteX197" fmla="*/ 138152 w 516042"/>
                  <a:gd name="connsiteY197" fmla="*/ 22734 h 294109"/>
                  <a:gd name="connsiteX198" fmla="*/ 133065 w 516042"/>
                  <a:gd name="connsiteY198" fmla="*/ 22098 h 294109"/>
                  <a:gd name="connsiteX199" fmla="*/ 127182 w 516042"/>
                  <a:gd name="connsiteY199" fmla="*/ 20826 h 294109"/>
                  <a:gd name="connsiteX200" fmla="*/ 124003 w 516042"/>
                  <a:gd name="connsiteY200" fmla="*/ 20349 h 294109"/>
                  <a:gd name="connsiteX201" fmla="*/ 122254 w 516042"/>
                  <a:gd name="connsiteY201" fmla="*/ 19236 h 294109"/>
                  <a:gd name="connsiteX202" fmla="*/ 118598 w 516042"/>
                  <a:gd name="connsiteY202" fmla="*/ 18760 h 294109"/>
                  <a:gd name="connsiteX203" fmla="*/ 108741 w 516042"/>
                  <a:gd name="connsiteY203" fmla="*/ 16534 h 294109"/>
                  <a:gd name="connsiteX204" fmla="*/ 104767 w 516042"/>
                  <a:gd name="connsiteY204" fmla="*/ 16216 h 294109"/>
                  <a:gd name="connsiteX205" fmla="*/ 98884 w 516042"/>
                  <a:gd name="connsiteY205" fmla="*/ 16216 h 294109"/>
                  <a:gd name="connsiteX206" fmla="*/ 89823 w 516042"/>
                  <a:gd name="connsiteY206" fmla="*/ 15739 h 294109"/>
                  <a:gd name="connsiteX207" fmla="*/ 84099 w 516042"/>
                  <a:gd name="connsiteY207" fmla="*/ 16057 h 294109"/>
                  <a:gd name="connsiteX208" fmla="*/ 81397 w 516042"/>
                  <a:gd name="connsiteY208" fmla="*/ 16852 h 294109"/>
                  <a:gd name="connsiteX209" fmla="*/ 78376 w 516042"/>
                  <a:gd name="connsiteY209" fmla="*/ 17329 h 294109"/>
                  <a:gd name="connsiteX210" fmla="*/ 73130 w 516042"/>
                  <a:gd name="connsiteY210" fmla="*/ 17805 h 294109"/>
                  <a:gd name="connsiteX211" fmla="*/ 71063 w 516042"/>
                  <a:gd name="connsiteY211" fmla="*/ 17805 h 294109"/>
                  <a:gd name="connsiteX212" fmla="*/ 67725 w 516042"/>
                  <a:gd name="connsiteY212" fmla="*/ 17965 h 294109"/>
                  <a:gd name="connsiteX213" fmla="*/ 63909 w 516042"/>
                  <a:gd name="connsiteY213" fmla="*/ 18600 h 294109"/>
                  <a:gd name="connsiteX214" fmla="*/ 62796 w 516042"/>
                  <a:gd name="connsiteY214" fmla="*/ 19713 h 294109"/>
                  <a:gd name="connsiteX215" fmla="*/ 61525 w 516042"/>
                  <a:gd name="connsiteY215" fmla="*/ 22098 h 294109"/>
                  <a:gd name="connsiteX216" fmla="*/ 57073 w 516042"/>
                  <a:gd name="connsiteY216" fmla="*/ 26231 h 294109"/>
                  <a:gd name="connsiteX217" fmla="*/ 52781 w 516042"/>
                  <a:gd name="connsiteY217" fmla="*/ 29093 h 294109"/>
                  <a:gd name="connsiteX218" fmla="*/ 51986 w 516042"/>
                  <a:gd name="connsiteY218" fmla="*/ 29093 h 294109"/>
                  <a:gd name="connsiteX219" fmla="*/ 49442 w 516042"/>
                  <a:gd name="connsiteY219" fmla="*/ 27821 h 294109"/>
                  <a:gd name="connsiteX220" fmla="*/ 47376 w 516042"/>
                  <a:gd name="connsiteY220" fmla="*/ 27344 h 294109"/>
                  <a:gd name="connsiteX221" fmla="*/ 44991 w 516042"/>
                  <a:gd name="connsiteY221" fmla="*/ 27344 h 294109"/>
                  <a:gd name="connsiteX222" fmla="*/ 43242 w 516042"/>
                  <a:gd name="connsiteY222" fmla="*/ 27662 h 294109"/>
                  <a:gd name="connsiteX223" fmla="*/ 42129 w 516042"/>
                  <a:gd name="connsiteY223" fmla="*/ 28298 h 294109"/>
                  <a:gd name="connsiteX224" fmla="*/ 42129 w 516042"/>
                  <a:gd name="connsiteY224" fmla="*/ 31478 h 294109"/>
                  <a:gd name="connsiteX225" fmla="*/ 42129 w 516042"/>
                  <a:gd name="connsiteY225" fmla="*/ 31796 h 294109"/>
                  <a:gd name="connsiteX226" fmla="*/ 43719 w 516042"/>
                  <a:gd name="connsiteY226" fmla="*/ 34498 h 294109"/>
                  <a:gd name="connsiteX227" fmla="*/ 44355 w 516042"/>
                  <a:gd name="connsiteY227" fmla="*/ 36565 h 294109"/>
                  <a:gd name="connsiteX228" fmla="*/ 43719 w 516042"/>
                  <a:gd name="connsiteY228" fmla="*/ 38155 h 294109"/>
                  <a:gd name="connsiteX229" fmla="*/ 43719 w 516042"/>
                  <a:gd name="connsiteY229" fmla="*/ 39745 h 294109"/>
                  <a:gd name="connsiteX230" fmla="*/ 45309 w 516042"/>
                  <a:gd name="connsiteY230" fmla="*/ 41493 h 294109"/>
                  <a:gd name="connsiteX231" fmla="*/ 49601 w 516042"/>
                  <a:gd name="connsiteY231" fmla="*/ 46740 h 294109"/>
                  <a:gd name="connsiteX232" fmla="*/ 51668 w 516042"/>
                  <a:gd name="connsiteY232" fmla="*/ 51827 h 294109"/>
                  <a:gd name="connsiteX233" fmla="*/ 53099 w 516042"/>
                  <a:gd name="connsiteY233" fmla="*/ 53735 h 294109"/>
                  <a:gd name="connsiteX234" fmla="*/ 56278 w 516042"/>
                  <a:gd name="connsiteY234" fmla="*/ 56278 h 294109"/>
                  <a:gd name="connsiteX235" fmla="*/ 56596 w 516042"/>
                  <a:gd name="connsiteY235" fmla="*/ 57391 h 294109"/>
                  <a:gd name="connsiteX236" fmla="*/ 55324 w 516042"/>
                  <a:gd name="connsiteY236" fmla="*/ 58345 h 294109"/>
                  <a:gd name="connsiteX237" fmla="*/ 54371 w 516042"/>
                  <a:gd name="connsiteY237" fmla="*/ 58345 h 294109"/>
                  <a:gd name="connsiteX238" fmla="*/ 53576 w 516042"/>
                  <a:gd name="connsiteY238" fmla="*/ 58663 h 294109"/>
                  <a:gd name="connsiteX239" fmla="*/ 53099 w 516042"/>
                  <a:gd name="connsiteY239" fmla="*/ 59617 h 294109"/>
                  <a:gd name="connsiteX240" fmla="*/ 53894 w 516042"/>
                  <a:gd name="connsiteY240" fmla="*/ 60571 h 294109"/>
                  <a:gd name="connsiteX241" fmla="*/ 55006 w 516042"/>
                  <a:gd name="connsiteY241" fmla="*/ 62001 h 294109"/>
                  <a:gd name="connsiteX242" fmla="*/ 56437 w 516042"/>
                  <a:gd name="connsiteY242" fmla="*/ 65976 h 294109"/>
                  <a:gd name="connsiteX243" fmla="*/ 56437 w 516042"/>
                  <a:gd name="connsiteY243" fmla="*/ 69314 h 294109"/>
                  <a:gd name="connsiteX244" fmla="*/ 55165 w 516042"/>
                  <a:gd name="connsiteY244" fmla="*/ 70109 h 294109"/>
                  <a:gd name="connsiteX245" fmla="*/ 53735 w 516042"/>
                  <a:gd name="connsiteY245" fmla="*/ 72017 h 294109"/>
                  <a:gd name="connsiteX246" fmla="*/ 52781 w 516042"/>
                  <a:gd name="connsiteY246" fmla="*/ 73766 h 294109"/>
                  <a:gd name="connsiteX247" fmla="*/ 45309 w 516042"/>
                  <a:gd name="connsiteY247" fmla="*/ 75038 h 294109"/>
                  <a:gd name="connsiteX248" fmla="*/ 43560 w 516042"/>
                  <a:gd name="connsiteY248" fmla="*/ 76945 h 294109"/>
                  <a:gd name="connsiteX249" fmla="*/ 39427 w 516042"/>
                  <a:gd name="connsiteY249" fmla="*/ 80602 h 294109"/>
                  <a:gd name="connsiteX250" fmla="*/ 36565 w 516042"/>
                  <a:gd name="connsiteY250" fmla="*/ 82669 h 294109"/>
                  <a:gd name="connsiteX251" fmla="*/ 32432 w 516042"/>
                  <a:gd name="connsiteY251" fmla="*/ 86484 h 294109"/>
                  <a:gd name="connsiteX252" fmla="*/ 25914 w 516042"/>
                  <a:gd name="connsiteY252" fmla="*/ 93002 h 294109"/>
                  <a:gd name="connsiteX253" fmla="*/ 23529 w 516042"/>
                  <a:gd name="connsiteY253" fmla="*/ 95705 h 294109"/>
                  <a:gd name="connsiteX254" fmla="*/ 21780 w 516042"/>
                  <a:gd name="connsiteY254" fmla="*/ 97931 h 294109"/>
                  <a:gd name="connsiteX255" fmla="*/ 16534 w 516042"/>
                  <a:gd name="connsiteY255" fmla="*/ 103972 h 294109"/>
                  <a:gd name="connsiteX256" fmla="*/ 14944 w 516042"/>
                  <a:gd name="connsiteY256" fmla="*/ 106515 h 294109"/>
                  <a:gd name="connsiteX257" fmla="*/ 15262 w 516042"/>
                  <a:gd name="connsiteY257" fmla="*/ 108582 h 294109"/>
                  <a:gd name="connsiteX258" fmla="*/ 17011 w 516042"/>
                  <a:gd name="connsiteY258" fmla="*/ 113351 h 294109"/>
                  <a:gd name="connsiteX259" fmla="*/ 17329 w 516042"/>
                  <a:gd name="connsiteY259" fmla="*/ 115577 h 294109"/>
                  <a:gd name="connsiteX260" fmla="*/ 17011 w 516042"/>
                  <a:gd name="connsiteY260" fmla="*/ 117644 h 294109"/>
                  <a:gd name="connsiteX261" fmla="*/ 16375 w 516042"/>
                  <a:gd name="connsiteY261" fmla="*/ 119392 h 294109"/>
                  <a:gd name="connsiteX262" fmla="*/ 16375 w 516042"/>
                  <a:gd name="connsiteY262" fmla="*/ 120187 h 294109"/>
                  <a:gd name="connsiteX263" fmla="*/ 17965 w 516042"/>
                  <a:gd name="connsiteY263" fmla="*/ 121459 h 294109"/>
                  <a:gd name="connsiteX264" fmla="*/ 20508 w 516042"/>
                  <a:gd name="connsiteY264" fmla="*/ 123526 h 294109"/>
                  <a:gd name="connsiteX265" fmla="*/ 20508 w 516042"/>
                  <a:gd name="connsiteY265" fmla="*/ 124162 h 294109"/>
                  <a:gd name="connsiteX266" fmla="*/ 20349 w 516042"/>
                  <a:gd name="connsiteY266" fmla="*/ 125116 h 294109"/>
                  <a:gd name="connsiteX267" fmla="*/ 19554 w 516042"/>
                  <a:gd name="connsiteY267" fmla="*/ 125752 h 294109"/>
                  <a:gd name="connsiteX268" fmla="*/ 16375 w 516042"/>
                  <a:gd name="connsiteY268" fmla="*/ 125116 h 294109"/>
                  <a:gd name="connsiteX269" fmla="*/ 12877 w 516042"/>
                  <a:gd name="connsiteY269" fmla="*/ 123685 h 294109"/>
                  <a:gd name="connsiteX270" fmla="*/ 11764 w 516042"/>
                  <a:gd name="connsiteY270" fmla="*/ 123685 h 294109"/>
                  <a:gd name="connsiteX271" fmla="*/ 11287 w 516042"/>
                  <a:gd name="connsiteY271" fmla="*/ 125434 h 294109"/>
                  <a:gd name="connsiteX272" fmla="*/ 10175 w 516042"/>
                  <a:gd name="connsiteY272" fmla="*/ 127182 h 294109"/>
                  <a:gd name="connsiteX273" fmla="*/ 8744 w 516042"/>
                  <a:gd name="connsiteY273" fmla="*/ 129090 h 294109"/>
                  <a:gd name="connsiteX274" fmla="*/ 7472 w 516042"/>
                  <a:gd name="connsiteY274" fmla="*/ 131316 h 294109"/>
                  <a:gd name="connsiteX275" fmla="*/ 5882 w 516042"/>
                  <a:gd name="connsiteY275" fmla="*/ 136085 h 294109"/>
                  <a:gd name="connsiteX276" fmla="*/ 4769 w 516042"/>
                  <a:gd name="connsiteY276" fmla="*/ 138311 h 294109"/>
                  <a:gd name="connsiteX277" fmla="*/ 318 w 516042"/>
                  <a:gd name="connsiteY277" fmla="*/ 142603 h 294109"/>
                  <a:gd name="connsiteX278" fmla="*/ 0 w 516042"/>
                  <a:gd name="connsiteY278" fmla="*/ 148645 h 294109"/>
                  <a:gd name="connsiteX279" fmla="*/ 2703 w 516042"/>
                  <a:gd name="connsiteY279" fmla="*/ 148327 h 294109"/>
                  <a:gd name="connsiteX280" fmla="*/ 2703 w 516042"/>
                  <a:gd name="connsiteY280" fmla="*/ 148327 h 294109"/>
                  <a:gd name="connsiteX281" fmla="*/ 3339 w 516042"/>
                  <a:gd name="connsiteY281" fmla="*/ 148485 h 294109"/>
                  <a:gd name="connsiteX282" fmla="*/ 3816 w 516042"/>
                  <a:gd name="connsiteY282" fmla="*/ 150234 h 294109"/>
                  <a:gd name="connsiteX283" fmla="*/ 3816 w 516042"/>
                  <a:gd name="connsiteY283" fmla="*/ 150234 h 294109"/>
                  <a:gd name="connsiteX284" fmla="*/ 4451 w 516042"/>
                  <a:gd name="connsiteY284" fmla="*/ 151506 h 294109"/>
                  <a:gd name="connsiteX285" fmla="*/ 5087 w 516042"/>
                  <a:gd name="connsiteY285" fmla="*/ 152937 h 294109"/>
                  <a:gd name="connsiteX286" fmla="*/ 6041 w 516042"/>
                  <a:gd name="connsiteY286" fmla="*/ 154050 h 294109"/>
                  <a:gd name="connsiteX287" fmla="*/ 8108 w 516042"/>
                  <a:gd name="connsiteY287" fmla="*/ 154527 h 294109"/>
                  <a:gd name="connsiteX288" fmla="*/ 10811 w 516042"/>
                  <a:gd name="connsiteY288" fmla="*/ 155957 h 294109"/>
                  <a:gd name="connsiteX289" fmla="*/ 12559 w 516042"/>
                  <a:gd name="connsiteY289" fmla="*/ 158501 h 294109"/>
                  <a:gd name="connsiteX290" fmla="*/ 15262 w 516042"/>
                  <a:gd name="connsiteY290" fmla="*/ 159614 h 294109"/>
                  <a:gd name="connsiteX291" fmla="*/ 15421 w 516042"/>
                  <a:gd name="connsiteY291" fmla="*/ 159614 h 294109"/>
                  <a:gd name="connsiteX292" fmla="*/ 15898 w 516042"/>
                  <a:gd name="connsiteY292" fmla="*/ 159614 h 294109"/>
                  <a:gd name="connsiteX293" fmla="*/ 17806 w 516042"/>
                  <a:gd name="connsiteY293" fmla="*/ 159614 h 294109"/>
                  <a:gd name="connsiteX294" fmla="*/ 18123 w 516042"/>
                  <a:gd name="connsiteY294" fmla="*/ 160091 h 294109"/>
                  <a:gd name="connsiteX295" fmla="*/ 19713 w 516042"/>
                  <a:gd name="connsiteY295" fmla="*/ 161363 h 294109"/>
                  <a:gd name="connsiteX296" fmla="*/ 20349 w 516042"/>
                  <a:gd name="connsiteY296" fmla="*/ 162476 h 294109"/>
                  <a:gd name="connsiteX297" fmla="*/ 20031 w 516042"/>
                  <a:gd name="connsiteY297" fmla="*/ 163588 h 294109"/>
                  <a:gd name="connsiteX298" fmla="*/ 20349 w 516042"/>
                  <a:gd name="connsiteY298" fmla="*/ 164860 h 294109"/>
                  <a:gd name="connsiteX299" fmla="*/ 20985 w 516042"/>
                  <a:gd name="connsiteY299" fmla="*/ 165337 h 294109"/>
                  <a:gd name="connsiteX300" fmla="*/ 22098 w 516042"/>
                  <a:gd name="connsiteY300" fmla="*/ 164701 h 294109"/>
                  <a:gd name="connsiteX301" fmla="*/ 26231 w 516042"/>
                  <a:gd name="connsiteY301" fmla="*/ 163111 h 294109"/>
                  <a:gd name="connsiteX302" fmla="*/ 27344 w 516042"/>
                  <a:gd name="connsiteY302" fmla="*/ 161522 h 294109"/>
                  <a:gd name="connsiteX303" fmla="*/ 28775 w 516042"/>
                  <a:gd name="connsiteY303" fmla="*/ 160091 h 294109"/>
                  <a:gd name="connsiteX304" fmla="*/ 30524 w 516042"/>
                  <a:gd name="connsiteY304" fmla="*/ 160091 h 294109"/>
                  <a:gd name="connsiteX305" fmla="*/ 36406 w 516042"/>
                  <a:gd name="connsiteY305" fmla="*/ 163588 h 294109"/>
                  <a:gd name="connsiteX306" fmla="*/ 42765 w 516042"/>
                  <a:gd name="connsiteY306" fmla="*/ 163588 h 294109"/>
                  <a:gd name="connsiteX307" fmla="*/ 43878 w 516042"/>
                  <a:gd name="connsiteY307" fmla="*/ 163588 h 294109"/>
                  <a:gd name="connsiteX308" fmla="*/ 44196 w 516042"/>
                  <a:gd name="connsiteY308" fmla="*/ 163588 h 294109"/>
                  <a:gd name="connsiteX309" fmla="*/ 44991 w 516042"/>
                  <a:gd name="connsiteY309" fmla="*/ 163906 h 294109"/>
                  <a:gd name="connsiteX310" fmla="*/ 53417 w 516042"/>
                  <a:gd name="connsiteY310" fmla="*/ 165655 h 294109"/>
                  <a:gd name="connsiteX311" fmla="*/ 54689 w 516042"/>
                  <a:gd name="connsiteY311" fmla="*/ 165655 h 294109"/>
                  <a:gd name="connsiteX312" fmla="*/ 55006 w 516042"/>
                  <a:gd name="connsiteY312" fmla="*/ 165337 h 294109"/>
                  <a:gd name="connsiteX313" fmla="*/ 58345 w 516042"/>
                  <a:gd name="connsiteY313" fmla="*/ 166768 h 294109"/>
                  <a:gd name="connsiteX314" fmla="*/ 61366 w 516042"/>
                  <a:gd name="connsiteY314" fmla="*/ 166768 h 294109"/>
                  <a:gd name="connsiteX315" fmla="*/ 64227 w 516042"/>
                  <a:gd name="connsiteY315" fmla="*/ 165655 h 294109"/>
                  <a:gd name="connsiteX316" fmla="*/ 67248 w 516042"/>
                  <a:gd name="connsiteY316" fmla="*/ 165337 h 294109"/>
                  <a:gd name="connsiteX317" fmla="*/ 69950 w 516042"/>
                  <a:gd name="connsiteY317" fmla="*/ 165973 h 294109"/>
                  <a:gd name="connsiteX318" fmla="*/ 72017 w 516042"/>
                  <a:gd name="connsiteY318" fmla="*/ 168040 h 294109"/>
                  <a:gd name="connsiteX319" fmla="*/ 77422 w 516042"/>
                  <a:gd name="connsiteY319" fmla="*/ 172332 h 294109"/>
                  <a:gd name="connsiteX320" fmla="*/ 79012 w 516042"/>
                  <a:gd name="connsiteY320" fmla="*/ 173922 h 294109"/>
                  <a:gd name="connsiteX321" fmla="*/ 81397 w 516042"/>
                  <a:gd name="connsiteY321" fmla="*/ 173922 h 294109"/>
                  <a:gd name="connsiteX322" fmla="*/ 84099 w 516042"/>
                  <a:gd name="connsiteY322" fmla="*/ 172968 h 294109"/>
                  <a:gd name="connsiteX323" fmla="*/ 86802 w 516042"/>
                  <a:gd name="connsiteY323" fmla="*/ 170107 h 294109"/>
                  <a:gd name="connsiteX324" fmla="*/ 95228 w 516042"/>
                  <a:gd name="connsiteY324" fmla="*/ 166927 h 294109"/>
                  <a:gd name="connsiteX325" fmla="*/ 101746 w 516042"/>
                  <a:gd name="connsiteY325" fmla="*/ 166132 h 294109"/>
                  <a:gd name="connsiteX326" fmla="*/ 108105 w 516042"/>
                  <a:gd name="connsiteY326" fmla="*/ 164860 h 294109"/>
                  <a:gd name="connsiteX327" fmla="*/ 115418 w 516042"/>
                  <a:gd name="connsiteY327" fmla="*/ 163906 h 294109"/>
                  <a:gd name="connsiteX328" fmla="*/ 117485 w 516042"/>
                  <a:gd name="connsiteY328" fmla="*/ 161204 h 294109"/>
                  <a:gd name="connsiteX329" fmla="*/ 118598 w 516042"/>
                  <a:gd name="connsiteY329" fmla="*/ 159455 h 294109"/>
                  <a:gd name="connsiteX330" fmla="*/ 119393 w 516042"/>
                  <a:gd name="connsiteY330" fmla="*/ 156117 h 294109"/>
                  <a:gd name="connsiteX331" fmla="*/ 123367 w 516042"/>
                  <a:gd name="connsiteY331" fmla="*/ 155163 h 294109"/>
                  <a:gd name="connsiteX332" fmla="*/ 127024 w 516042"/>
                  <a:gd name="connsiteY332" fmla="*/ 154527 h 294109"/>
                  <a:gd name="connsiteX333" fmla="*/ 128295 w 516042"/>
                  <a:gd name="connsiteY333" fmla="*/ 154050 h 294109"/>
                  <a:gd name="connsiteX334" fmla="*/ 128931 w 516042"/>
                  <a:gd name="connsiteY334" fmla="*/ 152778 h 294109"/>
                  <a:gd name="connsiteX335" fmla="*/ 134813 w 516042"/>
                  <a:gd name="connsiteY335" fmla="*/ 149439 h 294109"/>
                  <a:gd name="connsiteX336" fmla="*/ 136403 w 516042"/>
                  <a:gd name="connsiteY336" fmla="*/ 150075 h 294109"/>
                  <a:gd name="connsiteX337" fmla="*/ 139424 w 516042"/>
                  <a:gd name="connsiteY337" fmla="*/ 150075 h 294109"/>
                  <a:gd name="connsiteX338" fmla="*/ 145783 w 516042"/>
                  <a:gd name="connsiteY338" fmla="*/ 150075 h 294109"/>
                  <a:gd name="connsiteX339" fmla="*/ 148963 w 516042"/>
                  <a:gd name="connsiteY339" fmla="*/ 147850 h 294109"/>
                  <a:gd name="connsiteX340" fmla="*/ 150870 w 516042"/>
                  <a:gd name="connsiteY340" fmla="*/ 148485 h 294109"/>
                  <a:gd name="connsiteX341" fmla="*/ 152460 w 516042"/>
                  <a:gd name="connsiteY341" fmla="*/ 147532 h 294109"/>
                  <a:gd name="connsiteX342" fmla="*/ 155004 w 516042"/>
                  <a:gd name="connsiteY342" fmla="*/ 146260 h 294109"/>
                  <a:gd name="connsiteX343" fmla="*/ 155322 w 516042"/>
                  <a:gd name="connsiteY343" fmla="*/ 146578 h 294109"/>
                  <a:gd name="connsiteX344" fmla="*/ 155640 w 516042"/>
                  <a:gd name="connsiteY344" fmla="*/ 146578 h 294109"/>
                  <a:gd name="connsiteX345" fmla="*/ 159614 w 516042"/>
                  <a:gd name="connsiteY345" fmla="*/ 147373 h 294109"/>
                  <a:gd name="connsiteX346" fmla="*/ 162635 w 516042"/>
                  <a:gd name="connsiteY346" fmla="*/ 148645 h 294109"/>
                  <a:gd name="connsiteX347" fmla="*/ 164701 w 516042"/>
                  <a:gd name="connsiteY347" fmla="*/ 150552 h 294109"/>
                  <a:gd name="connsiteX348" fmla="*/ 166768 w 516042"/>
                  <a:gd name="connsiteY348" fmla="*/ 151665 h 294109"/>
                  <a:gd name="connsiteX349" fmla="*/ 168994 w 516042"/>
                  <a:gd name="connsiteY349" fmla="*/ 152142 h 294109"/>
                  <a:gd name="connsiteX350" fmla="*/ 170266 w 516042"/>
                  <a:gd name="connsiteY350" fmla="*/ 153096 h 294109"/>
                  <a:gd name="connsiteX351" fmla="*/ 170584 w 516042"/>
                  <a:gd name="connsiteY351" fmla="*/ 154527 h 294109"/>
                  <a:gd name="connsiteX352" fmla="*/ 172650 w 516042"/>
                  <a:gd name="connsiteY352" fmla="*/ 155163 h 294109"/>
                  <a:gd name="connsiteX353" fmla="*/ 176466 w 516042"/>
                  <a:gd name="connsiteY353" fmla="*/ 155163 h 294109"/>
                  <a:gd name="connsiteX354" fmla="*/ 178056 w 516042"/>
                  <a:gd name="connsiteY354" fmla="*/ 156117 h 294109"/>
                  <a:gd name="connsiteX355" fmla="*/ 177420 w 516042"/>
                  <a:gd name="connsiteY355" fmla="*/ 158024 h 294109"/>
                  <a:gd name="connsiteX356" fmla="*/ 177738 w 516042"/>
                  <a:gd name="connsiteY356" fmla="*/ 158660 h 294109"/>
                  <a:gd name="connsiteX357" fmla="*/ 179009 w 516042"/>
                  <a:gd name="connsiteY357" fmla="*/ 158024 h 294109"/>
                  <a:gd name="connsiteX358" fmla="*/ 179963 w 516042"/>
                  <a:gd name="connsiteY358" fmla="*/ 158660 h 294109"/>
                  <a:gd name="connsiteX359" fmla="*/ 180440 w 516042"/>
                  <a:gd name="connsiteY359" fmla="*/ 160091 h 294109"/>
                  <a:gd name="connsiteX360" fmla="*/ 181076 w 516042"/>
                  <a:gd name="connsiteY360" fmla="*/ 160727 h 294109"/>
                  <a:gd name="connsiteX361" fmla="*/ 182984 w 516042"/>
                  <a:gd name="connsiteY361" fmla="*/ 158501 h 294109"/>
                  <a:gd name="connsiteX362" fmla="*/ 185050 w 516042"/>
                  <a:gd name="connsiteY362" fmla="*/ 158501 h 294109"/>
                  <a:gd name="connsiteX363" fmla="*/ 189979 w 516042"/>
                  <a:gd name="connsiteY363" fmla="*/ 159614 h 294109"/>
                  <a:gd name="connsiteX364" fmla="*/ 192681 w 516042"/>
                  <a:gd name="connsiteY364" fmla="*/ 164224 h 294109"/>
                  <a:gd name="connsiteX365" fmla="*/ 194271 w 516042"/>
                  <a:gd name="connsiteY365" fmla="*/ 165814 h 294109"/>
                  <a:gd name="connsiteX366" fmla="*/ 195702 w 516042"/>
                  <a:gd name="connsiteY366" fmla="*/ 166450 h 294109"/>
                  <a:gd name="connsiteX367" fmla="*/ 197451 w 516042"/>
                  <a:gd name="connsiteY367" fmla="*/ 165814 h 294109"/>
                  <a:gd name="connsiteX368" fmla="*/ 199041 w 516042"/>
                  <a:gd name="connsiteY368" fmla="*/ 165019 h 294109"/>
                  <a:gd name="connsiteX369" fmla="*/ 199994 w 516042"/>
                  <a:gd name="connsiteY369" fmla="*/ 165496 h 294109"/>
                  <a:gd name="connsiteX370" fmla="*/ 202061 w 516042"/>
                  <a:gd name="connsiteY370" fmla="*/ 168517 h 294109"/>
                  <a:gd name="connsiteX371" fmla="*/ 202538 w 516042"/>
                  <a:gd name="connsiteY371" fmla="*/ 172491 h 294109"/>
                  <a:gd name="connsiteX372" fmla="*/ 202538 w 516042"/>
                  <a:gd name="connsiteY372" fmla="*/ 174081 h 294109"/>
                  <a:gd name="connsiteX373" fmla="*/ 201743 w 516042"/>
                  <a:gd name="connsiteY373" fmla="*/ 176784 h 294109"/>
                  <a:gd name="connsiteX374" fmla="*/ 200789 w 516042"/>
                  <a:gd name="connsiteY374" fmla="*/ 179645 h 294109"/>
                  <a:gd name="connsiteX375" fmla="*/ 199994 w 516042"/>
                  <a:gd name="connsiteY375" fmla="*/ 181553 h 294109"/>
                  <a:gd name="connsiteX376" fmla="*/ 200312 w 516042"/>
                  <a:gd name="connsiteY376" fmla="*/ 182984 h 294109"/>
                  <a:gd name="connsiteX377" fmla="*/ 200948 w 516042"/>
                  <a:gd name="connsiteY377" fmla="*/ 184256 h 294109"/>
                  <a:gd name="connsiteX378" fmla="*/ 202061 w 516042"/>
                  <a:gd name="connsiteY378" fmla="*/ 184732 h 294109"/>
                  <a:gd name="connsiteX379" fmla="*/ 205877 w 516042"/>
                  <a:gd name="connsiteY379" fmla="*/ 187276 h 294109"/>
                  <a:gd name="connsiteX380" fmla="*/ 207307 w 516042"/>
                  <a:gd name="connsiteY380" fmla="*/ 189025 h 294109"/>
                  <a:gd name="connsiteX381" fmla="*/ 209374 w 516042"/>
                  <a:gd name="connsiteY381" fmla="*/ 190297 h 294109"/>
                  <a:gd name="connsiteX382" fmla="*/ 210964 w 516042"/>
                  <a:gd name="connsiteY382" fmla="*/ 190297 h 294109"/>
                  <a:gd name="connsiteX383" fmla="*/ 211759 w 516042"/>
                  <a:gd name="connsiteY383" fmla="*/ 191092 h 294109"/>
                  <a:gd name="connsiteX384" fmla="*/ 212077 w 516042"/>
                  <a:gd name="connsiteY384" fmla="*/ 192046 h 294109"/>
                  <a:gd name="connsiteX385" fmla="*/ 212077 w 516042"/>
                  <a:gd name="connsiteY385" fmla="*/ 194271 h 294109"/>
                  <a:gd name="connsiteX386" fmla="*/ 210964 w 516042"/>
                  <a:gd name="connsiteY386" fmla="*/ 196338 h 294109"/>
                  <a:gd name="connsiteX387" fmla="*/ 210964 w 516042"/>
                  <a:gd name="connsiteY387" fmla="*/ 197610 h 294109"/>
                  <a:gd name="connsiteX388" fmla="*/ 212395 w 516042"/>
                  <a:gd name="connsiteY388" fmla="*/ 199200 h 294109"/>
                  <a:gd name="connsiteX389" fmla="*/ 212395 w 516042"/>
                  <a:gd name="connsiteY389" fmla="*/ 201107 h 294109"/>
                  <a:gd name="connsiteX390" fmla="*/ 212713 w 516042"/>
                  <a:gd name="connsiteY390" fmla="*/ 202220 h 294109"/>
                  <a:gd name="connsiteX391" fmla="*/ 213508 w 516042"/>
                  <a:gd name="connsiteY391" fmla="*/ 203174 h 294109"/>
                  <a:gd name="connsiteX392" fmla="*/ 217005 w 516042"/>
                  <a:gd name="connsiteY392" fmla="*/ 205241 h 294109"/>
                  <a:gd name="connsiteX393" fmla="*/ 221615 w 516042"/>
                  <a:gd name="connsiteY393" fmla="*/ 207148 h 294109"/>
                  <a:gd name="connsiteX394" fmla="*/ 222728 w 516042"/>
                  <a:gd name="connsiteY394" fmla="*/ 208897 h 294109"/>
                  <a:gd name="connsiteX395" fmla="*/ 223364 w 516042"/>
                  <a:gd name="connsiteY395" fmla="*/ 210964 h 294109"/>
                  <a:gd name="connsiteX396" fmla="*/ 223364 w 516042"/>
                  <a:gd name="connsiteY396" fmla="*/ 214462 h 294109"/>
                  <a:gd name="connsiteX397" fmla="*/ 222887 w 516042"/>
                  <a:gd name="connsiteY397" fmla="*/ 217641 h 294109"/>
                  <a:gd name="connsiteX398" fmla="*/ 228769 w 516042"/>
                  <a:gd name="connsiteY398" fmla="*/ 221774 h 294109"/>
                  <a:gd name="connsiteX399" fmla="*/ 228134 w 516042"/>
                  <a:gd name="connsiteY399" fmla="*/ 222569 h 294109"/>
                  <a:gd name="connsiteX400" fmla="*/ 227180 w 516042"/>
                  <a:gd name="connsiteY400" fmla="*/ 223364 h 294109"/>
                  <a:gd name="connsiteX401" fmla="*/ 221456 w 516042"/>
                  <a:gd name="connsiteY401" fmla="*/ 224000 h 294109"/>
                  <a:gd name="connsiteX402" fmla="*/ 220344 w 516042"/>
                  <a:gd name="connsiteY402" fmla="*/ 224318 h 294109"/>
                  <a:gd name="connsiteX403" fmla="*/ 217800 w 516042"/>
                  <a:gd name="connsiteY403" fmla="*/ 221139 h 294109"/>
                  <a:gd name="connsiteX404" fmla="*/ 216528 w 516042"/>
                  <a:gd name="connsiteY404" fmla="*/ 220821 h 294109"/>
                  <a:gd name="connsiteX405" fmla="*/ 215256 w 516042"/>
                  <a:gd name="connsiteY405" fmla="*/ 221934 h 294109"/>
                  <a:gd name="connsiteX406" fmla="*/ 213826 w 516042"/>
                  <a:gd name="connsiteY406" fmla="*/ 222569 h 294109"/>
                  <a:gd name="connsiteX407" fmla="*/ 212077 w 516042"/>
                  <a:gd name="connsiteY407" fmla="*/ 222251 h 294109"/>
                  <a:gd name="connsiteX408" fmla="*/ 210169 w 516042"/>
                  <a:gd name="connsiteY408" fmla="*/ 221297 h 294109"/>
                  <a:gd name="connsiteX409" fmla="*/ 209215 w 516042"/>
                  <a:gd name="connsiteY409" fmla="*/ 220662 h 294109"/>
                  <a:gd name="connsiteX410" fmla="*/ 208420 w 516042"/>
                  <a:gd name="connsiteY410" fmla="*/ 220662 h 294109"/>
                  <a:gd name="connsiteX411" fmla="*/ 207307 w 516042"/>
                  <a:gd name="connsiteY411" fmla="*/ 221297 h 294109"/>
                  <a:gd name="connsiteX412" fmla="*/ 205718 w 516042"/>
                  <a:gd name="connsiteY412" fmla="*/ 220979 h 294109"/>
                  <a:gd name="connsiteX413" fmla="*/ 204764 w 516042"/>
                  <a:gd name="connsiteY413" fmla="*/ 220185 h 294109"/>
                  <a:gd name="connsiteX414" fmla="*/ 203333 w 516042"/>
                  <a:gd name="connsiteY414" fmla="*/ 222887 h 294109"/>
                  <a:gd name="connsiteX415" fmla="*/ 202379 w 516042"/>
                  <a:gd name="connsiteY415" fmla="*/ 223523 h 294109"/>
                  <a:gd name="connsiteX416" fmla="*/ 201902 w 516042"/>
                  <a:gd name="connsiteY416" fmla="*/ 223523 h 294109"/>
                  <a:gd name="connsiteX417" fmla="*/ 201902 w 516042"/>
                  <a:gd name="connsiteY417" fmla="*/ 218913 h 294109"/>
                  <a:gd name="connsiteX418" fmla="*/ 201425 w 516042"/>
                  <a:gd name="connsiteY418" fmla="*/ 218277 h 294109"/>
                  <a:gd name="connsiteX419" fmla="*/ 200312 w 516042"/>
                  <a:gd name="connsiteY419" fmla="*/ 218277 h 294109"/>
                  <a:gd name="connsiteX420" fmla="*/ 197610 w 516042"/>
                  <a:gd name="connsiteY420" fmla="*/ 219231 h 294109"/>
                  <a:gd name="connsiteX421" fmla="*/ 194907 w 516042"/>
                  <a:gd name="connsiteY421" fmla="*/ 220662 h 294109"/>
                  <a:gd name="connsiteX422" fmla="*/ 193953 w 516042"/>
                  <a:gd name="connsiteY422" fmla="*/ 221934 h 294109"/>
                  <a:gd name="connsiteX423" fmla="*/ 193953 w 516042"/>
                  <a:gd name="connsiteY423" fmla="*/ 224159 h 294109"/>
                  <a:gd name="connsiteX424" fmla="*/ 194430 w 516042"/>
                  <a:gd name="connsiteY424" fmla="*/ 226862 h 294109"/>
                  <a:gd name="connsiteX425" fmla="*/ 196179 w 516042"/>
                  <a:gd name="connsiteY425" fmla="*/ 230836 h 294109"/>
                  <a:gd name="connsiteX426" fmla="*/ 195225 w 516042"/>
                  <a:gd name="connsiteY426" fmla="*/ 232585 h 294109"/>
                  <a:gd name="connsiteX427" fmla="*/ 194589 w 516042"/>
                  <a:gd name="connsiteY427" fmla="*/ 235447 h 294109"/>
                  <a:gd name="connsiteX428" fmla="*/ 191728 w 516042"/>
                  <a:gd name="connsiteY428" fmla="*/ 237990 h 294109"/>
                  <a:gd name="connsiteX429" fmla="*/ 188548 w 516042"/>
                  <a:gd name="connsiteY429" fmla="*/ 239421 h 294109"/>
                  <a:gd name="connsiteX430" fmla="*/ 188230 w 516042"/>
                  <a:gd name="connsiteY430" fmla="*/ 242442 h 294109"/>
                  <a:gd name="connsiteX431" fmla="*/ 186481 w 516042"/>
                  <a:gd name="connsiteY431" fmla="*/ 244508 h 294109"/>
                  <a:gd name="connsiteX432" fmla="*/ 183461 w 516042"/>
                  <a:gd name="connsiteY432" fmla="*/ 246575 h 294109"/>
                  <a:gd name="connsiteX433" fmla="*/ 181394 w 516042"/>
                  <a:gd name="connsiteY433" fmla="*/ 249119 h 294109"/>
                  <a:gd name="connsiteX434" fmla="*/ 181871 w 516042"/>
                  <a:gd name="connsiteY434" fmla="*/ 250867 h 294109"/>
                  <a:gd name="connsiteX435" fmla="*/ 181871 w 516042"/>
                  <a:gd name="connsiteY435" fmla="*/ 252457 h 294109"/>
                  <a:gd name="connsiteX436" fmla="*/ 181712 w 516042"/>
                  <a:gd name="connsiteY436" fmla="*/ 253570 h 294109"/>
                  <a:gd name="connsiteX437" fmla="*/ 181712 w 516042"/>
                  <a:gd name="connsiteY437" fmla="*/ 254365 h 294109"/>
                  <a:gd name="connsiteX438" fmla="*/ 180917 w 516042"/>
                  <a:gd name="connsiteY438" fmla="*/ 254683 h 294109"/>
                  <a:gd name="connsiteX439" fmla="*/ 176307 w 516042"/>
                  <a:gd name="connsiteY439" fmla="*/ 255001 h 294109"/>
                  <a:gd name="connsiteX440" fmla="*/ 175035 w 516042"/>
                  <a:gd name="connsiteY440" fmla="*/ 255478 h 294109"/>
                  <a:gd name="connsiteX441" fmla="*/ 173604 w 516042"/>
                  <a:gd name="connsiteY441" fmla="*/ 256591 h 294109"/>
                  <a:gd name="connsiteX442" fmla="*/ 176625 w 516042"/>
                  <a:gd name="connsiteY442" fmla="*/ 260247 h 294109"/>
                  <a:gd name="connsiteX443" fmla="*/ 180440 w 516042"/>
                  <a:gd name="connsiteY443" fmla="*/ 262155 h 294109"/>
                  <a:gd name="connsiteX444" fmla="*/ 189343 w 516042"/>
                  <a:gd name="connsiteY444" fmla="*/ 264222 h 294109"/>
                  <a:gd name="connsiteX445" fmla="*/ 190138 w 516042"/>
                  <a:gd name="connsiteY445" fmla="*/ 263904 h 294109"/>
                  <a:gd name="connsiteX446" fmla="*/ 190138 w 516042"/>
                  <a:gd name="connsiteY446" fmla="*/ 263586 h 294109"/>
                  <a:gd name="connsiteX447" fmla="*/ 189661 w 516042"/>
                  <a:gd name="connsiteY447" fmla="*/ 263109 h 294109"/>
                  <a:gd name="connsiteX448" fmla="*/ 189661 w 516042"/>
                  <a:gd name="connsiteY448" fmla="*/ 262473 h 294109"/>
                  <a:gd name="connsiteX449" fmla="*/ 189979 w 516042"/>
                  <a:gd name="connsiteY449" fmla="*/ 261678 h 294109"/>
                  <a:gd name="connsiteX450" fmla="*/ 191251 w 516042"/>
                  <a:gd name="connsiteY450" fmla="*/ 261678 h 294109"/>
                  <a:gd name="connsiteX451" fmla="*/ 193317 w 516042"/>
                  <a:gd name="connsiteY451" fmla="*/ 262314 h 294109"/>
                  <a:gd name="connsiteX452" fmla="*/ 197133 w 516042"/>
                  <a:gd name="connsiteY452" fmla="*/ 261201 h 294109"/>
                  <a:gd name="connsiteX453" fmla="*/ 202697 w 516042"/>
                  <a:gd name="connsiteY453" fmla="*/ 258339 h 294109"/>
                  <a:gd name="connsiteX454" fmla="*/ 207943 w 516042"/>
                  <a:gd name="connsiteY454" fmla="*/ 257704 h 294109"/>
                  <a:gd name="connsiteX455" fmla="*/ 212713 w 516042"/>
                  <a:gd name="connsiteY455" fmla="*/ 259452 h 294109"/>
                  <a:gd name="connsiteX456" fmla="*/ 215097 w 516042"/>
                  <a:gd name="connsiteY456" fmla="*/ 261519 h 294109"/>
                  <a:gd name="connsiteX457" fmla="*/ 216687 w 516042"/>
                  <a:gd name="connsiteY457" fmla="*/ 263427 h 294109"/>
                  <a:gd name="connsiteX458" fmla="*/ 217323 w 516042"/>
                  <a:gd name="connsiteY458" fmla="*/ 260406 h 294109"/>
                  <a:gd name="connsiteX459" fmla="*/ 215733 w 516042"/>
                  <a:gd name="connsiteY459" fmla="*/ 253411 h 294109"/>
                  <a:gd name="connsiteX460" fmla="*/ 213826 w 516042"/>
                  <a:gd name="connsiteY460" fmla="*/ 251344 h 294109"/>
                  <a:gd name="connsiteX461" fmla="*/ 213826 w 516042"/>
                  <a:gd name="connsiteY461" fmla="*/ 248324 h 294109"/>
                  <a:gd name="connsiteX462" fmla="*/ 214620 w 516042"/>
                  <a:gd name="connsiteY462" fmla="*/ 246893 h 294109"/>
                  <a:gd name="connsiteX463" fmla="*/ 216210 w 516042"/>
                  <a:gd name="connsiteY463" fmla="*/ 245780 h 294109"/>
                  <a:gd name="connsiteX464" fmla="*/ 220185 w 516042"/>
                  <a:gd name="connsiteY464" fmla="*/ 246575 h 294109"/>
                  <a:gd name="connsiteX465" fmla="*/ 222569 w 516042"/>
                  <a:gd name="connsiteY465" fmla="*/ 245780 h 294109"/>
                  <a:gd name="connsiteX466" fmla="*/ 225590 w 516042"/>
                  <a:gd name="connsiteY466" fmla="*/ 244190 h 294109"/>
                  <a:gd name="connsiteX467" fmla="*/ 230677 w 516042"/>
                  <a:gd name="connsiteY467" fmla="*/ 242283 h 294109"/>
                  <a:gd name="connsiteX468" fmla="*/ 231631 w 516042"/>
                  <a:gd name="connsiteY468" fmla="*/ 241647 h 294109"/>
                  <a:gd name="connsiteX469" fmla="*/ 239421 w 516042"/>
                  <a:gd name="connsiteY469" fmla="*/ 233698 h 294109"/>
                  <a:gd name="connsiteX470" fmla="*/ 239898 w 516042"/>
                  <a:gd name="connsiteY470" fmla="*/ 233221 h 294109"/>
                  <a:gd name="connsiteX471" fmla="*/ 244031 w 516042"/>
                  <a:gd name="connsiteY471" fmla="*/ 227498 h 294109"/>
                  <a:gd name="connsiteX472" fmla="*/ 244508 w 516042"/>
                  <a:gd name="connsiteY472" fmla="*/ 226226 h 294109"/>
                  <a:gd name="connsiteX473" fmla="*/ 245939 w 516042"/>
                  <a:gd name="connsiteY473" fmla="*/ 224000 h 294109"/>
                  <a:gd name="connsiteX474" fmla="*/ 247370 w 516042"/>
                  <a:gd name="connsiteY474" fmla="*/ 220185 h 294109"/>
                  <a:gd name="connsiteX475" fmla="*/ 248006 w 516042"/>
                  <a:gd name="connsiteY475" fmla="*/ 217323 h 294109"/>
                  <a:gd name="connsiteX476" fmla="*/ 257703 w 516042"/>
                  <a:gd name="connsiteY476" fmla="*/ 214779 h 294109"/>
                  <a:gd name="connsiteX477" fmla="*/ 262950 w 516042"/>
                  <a:gd name="connsiteY477" fmla="*/ 215256 h 294109"/>
                  <a:gd name="connsiteX478" fmla="*/ 265334 w 516042"/>
                  <a:gd name="connsiteY478" fmla="*/ 214620 h 294109"/>
                  <a:gd name="connsiteX479" fmla="*/ 268037 w 516042"/>
                  <a:gd name="connsiteY479" fmla="*/ 210646 h 294109"/>
                  <a:gd name="connsiteX480" fmla="*/ 269945 w 516042"/>
                  <a:gd name="connsiteY480" fmla="*/ 209215 h 294109"/>
                  <a:gd name="connsiteX481" fmla="*/ 268991 w 516042"/>
                  <a:gd name="connsiteY481" fmla="*/ 213349 h 294109"/>
                  <a:gd name="connsiteX482" fmla="*/ 272647 w 516042"/>
                  <a:gd name="connsiteY482" fmla="*/ 214144 h 294109"/>
                  <a:gd name="connsiteX483" fmla="*/ 276145 w 516042"/>
                  <a:gd name="connsiteY483" fmla="*/ 214462 h 294109"/>
                  <a:gd name="connsiteX484" fmla="*/ 278848 w 516042"/>
                  <a:gd name="connsiteY484" fmla="*/ 213825 h 294109"/>
                  <a:gd name="connsiteX485" fmla="*/ 279643 w 516042"/>
                  <a:gd name="connsiteY485" fmla="*/ 211282 h 294109"/>
                  <a:gd name="connsiteX486" fmla="*/ 279960 w 516042"/>
                  <a:gd name="connsiteY486" fmla="*/ 203969 h 294109"/>
                  <a:gd name="connsiteX487" fmla="*/ 278689 w 516042"/>
                  <a:gd name="connsiteY487" fmla="*/ 201107 h 294109"/>
                  <a:gd name="connsiteX488" fmla="*/ 277894 w 516042"/>
                  <a:gd name="connsiteY488" fmla="*/ 198087 h 294109"/>
                  <a:gd name="connsiteX489" fmla="*/ 275668 w 516042"/>
                  <a:gd name="connsiteY489" fmla="*/ 193476 h 294109"/>
                  <a:gd name="connsiteX490" fmla="*/ 277894 w 516042"/>
                  <a:gd name="connsiteY490" fmla="*/ 195543 h 294109"/>
                  <a:gd name="connsiteX491" fmla="*/ 278689 w 516042"/>
                  <a:gd name="connsiteY491" fmla="*/ 197769 h 294109"/>
                  <a:gd name="connsiteX492" fmla="*/ 280914 w 516042"/>
                  <a:gd name="connsiteY492" fmla="*/ 201902 h 294109"/>
                  <a:gd name="connsiteX493" fmla="*/ 281550 w 516042"/>
                  <a:gd name="connsiteY493" fmla="*/ 206513 h 294109"/>
                  <a:gd name="connsiteX494" fmla="*/ 281073 w 516042"/>
                  <a:gd name="connsiteY494" fmla="*/ 209056 h 294109"/>
                  <a:gd name="connsiteX495" fmla="*/ 281868 w 516042"/>
                  <a:gd name="connsiteY495" fmla="*/ 211759 h 294109"/>
                  <a:gd name="connsiteX496" fmla="*/ 283935 w 516042"/>
                  <a:gd name="connsiteY496" fmla="*/ 214144 h 294109"/>
                  <a:gd name="connsiteX497" fmla="*/ 286320 w 516042"/>
                  <a:gd name="connsiteY497" fmla="*/ 215733 h 294109"/>
                  <a:gd name="connsiteX498" fmla="*/ 292838 w 516042"/>
                  <a:gd name="connsiteY498" fmla="*/ 216846 h 294109"/>
                  <a:gd name="connsiteX499" fmla="*/ 299197 w 516042"/>
                  <a:gd name="connsiteY499" fmla="*/ 214938 h 294109"/>
                  <a:gd name="connsiteX500" fmla="*/ 298402 w 516042"/>
                  <a:gd name="connsiteY500" fmla="*/ 215733 h 294109"/>
                  <a:gd name="connsiteX501" fmla="*/ 294586 w 516042"/>
                  <a:gd name="connsiteY501" fmla="*/ 218436 h 294109"/>
                  <a:gd name="connsiteX502" fmla="*/ 292997 w 516042"/>
                  <a:gd name="connsiteY502" fmla="*/ 220026 h 294109"/>
                  <a:gd name="connsiteX503" fmla="*/ 286320 w 516042"/>
                  <a:gd name="connsiteY503" fmla="*/ 218754 h 294109"/>
                  <a:gd name="connsiteX504" fmla="*/ 279007 w 516042"/>
                  <a:gd name="connsiteY504" fmla="*/ 218277 h 294109"/>
                  <a:gd name="connsiteX505" fmla="*/ 274396 w 516042"/>
                  <a:gd name="connsiteY505" fmla="*/ 217005 h 294109"/>
                  <a:gd name="connsiteX506" fmla="*/ 269786 w 516042"/>
                  <a:gd name="connsiteY506" fmla="*/ 217005 h 294109"/>
                  <a:gd name="connsiteX507" fmla="*/ 271694 w 516042"/>
                  <a:gd name="connsiteY507" fmla="*/ 218595 h 294109"/>
                  <a:gd name="connsiteX508" fmla="*/ 274237 w 516042"/>
                  <a:gd name="connsiteY508" fmla="*/ 220026 h 294109"/>
                  <a:gd name="connsiteX509" fmla="*/ 278371 w 516042"/>
                  <a:gd name="connsiteY509" fmla="*/ 220344 h 294109"/>
                  <a:gd name="connsiteX510" fmla="*/ 282822 w 516042"/>
                  <a:gd name="connsiteY510" fmla="*/ 221457 h 294109"/>
                  <a:gd name="connsiteX511" fmla="*/ 282822 w 516042"/>
                  <a:gd name="connsiteY511" fmla="*/ 223046 h 294109"/>
                  <a:gd name="connsiteX512" fmla="*/ 282345 w 516042"/>
                  <a:gd name="connsiteY512" fmla="*/ 223841 h 294109"/>
                  <a:gd name="connsiteX513" fmla="*/ 280119 w 516042"/>
                  <a:gd name="connsiteY513" fmla="*/ 224477 h 294109"/>
                  <a:gd name="connsiteX514" fmla="*/ 278053 w 516042"/>
                  <a:gd name="connsiteY514" fmla="*/ 224477 h 294109"/>
                  <a:gd name="connsiteX515" fmla="*/ 276304 w 516042"/>
                  <a:gd name="connsiteY515" fmla="*/ 225272 h 294109"/>
                  <a:gd name="connsiteX516" fmla="*/ 277735 w 516042"/>
                  <a:gd name="connsiteY516" fmla="*/ 226862 h 294109"/>
                  <a:gd name="connsiteX517" fmla="*/ 280437 w 516042"/>
                  <a:gd name="connsiteY517" fmla="*/ 226862 h 294109"/>
                  <a:gd name="connsiteX518" fmla="*/ 283617 w 516042"/>
                  <a:gd name="connsiteY518" fmla="*/ 227657 h 294109"/>
                  <a:gd name="connsiteX519" fmla="*/ 292043 w 516042"/>
                  <a:gd name="connsiteY519" fmla="*/ 232267 h 294109"/>
                  <a:gd name="connsiteX520" fmla="*/ 296335 w 516042"/>
                  <a:gd name="connsiteY520" fmla="*/ 234016 h 294109"/>
                  <a:gd name="connsiteX521" fmla="*/ 305556 w 516042"/>
                  <a:gd name="connsiteY521" fmla="*/ 232267 h 294109"/>
                  <a:gd name="connsiteX522" fmla="*/ 309689 w 516042"/>
                  <a:gd name="connsiteY522" fmla="*/ 232585 h 294109"/>
                  <a:gd name="connsiteX523" fmla="*/ 317161 w 516042"/>
                  <a:gd name="connsiteY523" fmla="*/ 230677 h 294109"/>
                  <a:gd name="connsiteX524" fmla="*/ 318910 w 516042"/>
                  <a:gd name="connsiteY524" fmla="*/ 232426 h 294109"/>
                  <a:gd name="connsiteX525" fmla="*/ 323679 w 516042"/>
                  <a:gd name="connsiteY525" fmla="*/ 234811 h 294109"/>
                  <a:gd name="connsiteX526" fmla="*/ 325587 w 516042"/>
                  <a:gd name="connsiteY526" fmla="*/ 234016 h 294109"/>
                  <a:gd name="connsiteX527" fmla="*/ 328290 w 516042"/>
                  <a:gd name="connsiteY527" fmla="*/ 233380 h 294109"/>
                  <a:gd name="connsiteX528" fmla="*/ 329562 w 516042"/>
                  <a:gd name="connsiteY528" fmla="*/ 235606 h 294109"/>
                  <a:gd name="connsiteX529" fmla="*/ 330356 w 516042"/>
                  <a:gd name="connsiteY529" fmla="*/ 238626 h 294109"/>
                  <a:gd name="connsiteX530" fmla="*/ 324633 w 516042"/>
                  <a:gd name="connsiteY530" fmla="*/ 242600 h 294109"/>
                  <a:gd name="connsiteX531" fmla="*/ 319228 w 516042"/>
                  <a:gd name="connsiteY531" fmla="*/ 245144 h 294109"/>
                  <a:gd name="connsiteX532" fmla="*/ 315254 w 516042"/>
                  <a:gd name="connsiteY532" fmla="*/ 245780 h 294109"/>
                  <a:gd name="connsiteX533" fmla="*/ 306192 w 516042"/>
                  <a:gd name="connsiteY533" fmla="*/ 251344 h 294109"/>
                  <a:gd name="connsiteX534" fmla="*/ 296971 w 516042"/>
                  <a:gd name="connsiteY534" fmla="*/ 258021 h 294109"/>
                  <a:gd name="connsiteX535" fmla="*/ 298243 w 516042"/>
                  <a:gd name="connsiteY535" fmla="*/ 259929 h 294109"/>
                  <a:gd name="connsiteX536" fmla="*/ 299992 w 516042"/>
                  <a:gd name="connsiteY536" fmla="*/ 260724 h 294109"/>
                  <a:gd name="connsiteX537" fmla="*/ 304602 w 516042"/>
                  <a:gd name="connsiteY537" fmla="*/ 259611 h 294109"/>
                  <a:gd name="connsiteX538" fmla="*/ 308736 w 516042"/>
                  <a:gd name="connsiteY538" fmla="*/ 259929 h 294109"/>
                  <a:gd name="connsiteX539" fmla="*/ 316366 w 516042"/>
                  <a:gd name="connsiteY539" fmla="*/ 265334 h 294109"/>
                  <a:gd name="connsiteX540" fmla="*/ 318433 w 516042"/>
                  <a:gd name="connsiteY540" fmla="*/ 266129 h 294109"/>
                  <a:gd name="connsiteX541" fmla="*/ 322249 w 516042"/>
                  <a:gd name="connsiteY541" fmla="*/ 265493 h 294109"/>
                  <a:gd name="connsiteX542" fmla="*/ 326859 w 516042"/>
                  <a:gd name="connsiteY542" fmla="*/ 268673 h 294109"/>
                  <a:gd name="connsiteX543" fmla="*/ 328131 w 516042"/>
                  <a:gd name="connsiteY543" fmla="*/ 272806 h 294109"/>
                  <a:gd name="connsiteX544" fmla="*/ 328449 w 516042"/>
                  <a:gd name="connsiteY544" fmla="*/ 275350 h 294109"/>
                  <a:gd name="connsiteX545" fmla="*/ 326064 w 516042"/>
                  <a:gd name="connsiteY545" fmla="*/ 283458 h 294109"/>
                  <a:gd name="connsiteX546" fmla="*/ 324951 w 516042"/>
                  <a:gd name="connsiteY546" fmla="*/ 285684 h 294109"/>
                  <a:gd name="connsiteX547" fmla="*/ 324156 w 516042"/>
                  <a:gd name="connsiteY547" fmla="*/ 286479 h 294109"/>
                  <a:gd name="connsiteX548" fmla="*/ 323838 w 516042"/>
                  <a:gd name="connsiteY548" fmla="*/ 288068 h 294109"/>
                  <a:gd name="connsiteX549" fmla="*/ 329721 w 516042"/>
                  <a:gd name="connsiteY549" fmla="*/ 292361 h 294109"/>
                  <a:gd name="connsiteX550" fmla="*/ 332582 w 516042"/>
                  <a:gd name="connsiteY550" fmla="*/ 293633 h 294109"/>
                  <a:gd name="connsiteX551" fmla="*/ 337034 w 516042"/>
                  <a:gd name="connsiteY551" fmla="*/ 294109 h 294109"/>
                  <a:gd name="connsiteX552" fmla="*/ 341803 w 516042"/>
                  <a:gd name="connsiteY552" fmla="*/ 292838 h 294109"/>
                  <a:gd name="connsiteX553" fmla="*/ 347685 w 516042"/>
                  <a:gd name="connsiteY553" fmla="*/ 288863 h 294109"/>
                  <a:gd name="connsiteX554" fmla="*/ 353090 w 516042"/>
                  <a:gd name="connsiteY554" fmla="*/ 282345 h 294109"/>
                  <a:gd name="connsiteX555" fmla="*/ 360244 w 516042"/>
                  <a:gd name="connsiteY555" fmla="*/ 279325 h 294109"/>
                  <a:gd name="connsiteX556" fmla="*/ 365173 w 516042"/>
                  <a:gd name="connsiteY556" fmla="*/ 278689 h 294109"/>
                  <a:gd name="connsiteX557" fmla="*/ 370896 w 516042"/>
                  <a:gd name="connsiteY557" fmla="*/ 279484 h 294109"/>
                  <a:gd name="connsiteX558" fmla="*/ 372804 w 516042"/>
                  <a:gd name="connsiteY558" fmla="*/ 276145 h 294109"/>
                  <a:gd name="connsiteX559" fmla="*/ 378686 w 516042"/>
                  <a:gd name="connsiteY559" fmla="*/ 273283 h 294109"/>
                  <a:gd name="connsiteX560" fmla="*/ 382024 w 516042"/>
                  <a:gd name="connsiteY560" fmla="*/ 268991 h 294109"/>
                  <a:gd name="connsiteX561" fmla="*/ 384886 w 516042"/>
                  <a:gd name="connsiteY561" fmla="*/ 268196 h 294109"/>
                  <a:gd name="connsiteX562" fmla="*/ 388066 w 516042"/>
                  <a:gd name="connsiteY562" fmla="*/ 268832 h 294109"/>
                  <a:gd name="connsiteX563" fmla="*/ 390450 w 516042"/>
                  <a:gd name="connsiteY563" fmla="*/ 269945 h 294109"/>
                  <a:gd name="connsiteX564" fmla="*/ 391722 w 516042"/>
                  <a:gd name="connsiteY564" fmla="*/ 271058 h 294109"/>
                  <a:gd name="connsiteX565" fmla="*/ 393630 w 516042"/>
                  <a:gd name="connsiteY565" fmla="*/ 272330 h 294109"/>
                  <a:gd name="connsiteX566" fmla="*/ 398876 w 516042"/>
                  <a:gd name="connsiteY566" fmla="*/ 271376 h 294109"/>
                  <a:gd name="connsiteX567" fmla="*/ 403963 w 516042"/>
                  <a:gd name="connsiteY567" fmla="*/ 271376 h 294109"/>
                  <a:gd name="connsiteX568" fmla="*/ 408733 w 516042"/>
                  <a:gd name="connsiteY568" fmla="*/ 270104 h 294109"/>
                  <a:gd name="connsiteX569" fmla="*/ 409687 w 516042"/>
                  <a:gd name="connsiteY569" fmla="*/ 266924 h 294109"/>
                  <a:gd name="connsiteX570" fmla="*/ 410323 w 516042"/>
                  <a:gd name="connsiteY570" fmla="*/ 264063 h 294109"/>
                  <a:gd name="connsiteX571" fmla="*/ 412071 w 516042"/>
                  <a:gd name="connsiteY571" fmla="*/ 261519 h 294109"/>
                  <a:gd name="connsiteX572" fmla="*/ 413820 w 516042"/>
                  <a:gd name="connsiteY572" fmla="*/ 258339 h 294109"/>
                  <a:gd name="connsiteX573" fmla="*/ 409528 w 516042"/>
                  <a:gd name="connsiteY573" fmla="*/ 256909 h 294109"/>
                  <a:gd name="connsiteX574" fmla="*/ 405553 w 516042"/>
                  <a:gd name="connsiteY574" fmla="*/ 256114 h 294109"/>
                  <a:gd name="connsiteX575" fmla="*/ 402056 w 516042"/>
                  <a:gd name="connsiteY575" fmla="*/ 256114 h 294109"/>
                  <a:gd name="connsiteX576" fmla="*/ 399353 w 516042"/>
                  <a:gd name="connsiteY576" fmla="*/ 257227 h 294109"/>
                  <a:gd name="connsiteX577" fmla="*/ 397445 w 516042"/>
                  <a:gd name="connsiteY577" fmla="*/ 259134 h 294109"/>
                  <a:gd name="connsiteX578" fmla="*/ 392358 w 516042"/>
                  <a:gd name="connsiteY578" fmla="*/ 258021 h 294109"/>
                  <a:gd name="connsiteX579" fmla="*/ 389973 w 516042"/>
                  <a:gd name="connsiteY579" fmla="*/ 258498 h 294109"/>
                  <a:gd name="connsiteX580" fmla="*/ 384409 w 516042"/>
                  <a:gd name="connsiteY580" fmla="*/ 261360 h 294109"/>
                  <a:gd name="connsiteX581" fmla="*/ 381547 w 516042"/>
                  <a:gd name="connsiteY581" fmla="*/ 261360 h 294109"/>
                  <a:gd name="connsiteX582" fmla="*/ 379163 w 516042"/>
                  <a:gd name="connsiteY582" fmla="*/ 259770 h 294109"/>
                  <a:gd name="connsiteX583" fmla="*/ 375824 w 516042"/>
                  <a:gd name="connsiteY583" fmla="*/ 256432 h 294109"/>
                  <a:gd name="connsiteX584" fmla="*/ 368988 w 516042"/>
                  <a:gd name="connsiteY584" fmla="*/ 247370 h 294109"/>
                  <a:gd name="connsiteX585" fmla="*/ 365650 w 516042"/>
                  <a:gd name="connsiteY585" fmla="*/ 241011 h 294109"/>
                  <a:gd name="connsiteX586" fmla="*/ 364219 w 516042"/>
                  <a:gd name="connsiteY586" fmla="*/ 237195 h 294109"/>
                  <a:gd name="connsiteX587" fmla="*/ 363901 w 516042"/>
                  <a:gd name="connsiteY587" fmla="*/ 234175 h 294109"/>
                  <a:gd name="connsiteX588" fmla="*/ 363901 w 516042"/>
                  <a:gd name="connsiteY588" fmla="*/ 230041 h 294109"/>
                  <a:gd name="connsiteX589" fmla="*/ 367557 w 516042"/>
                  <a:gd name="connsiteY589" fmla="*/ 228134 h 294109"/>
                  <a:gd name="connsiteX590" fmla="*/ 370260 w 516042"/>
                  <a:gd name="connsiteY590" fmla="*/ 227180 h 294109"/>
                  <a:gd name="connsiteX591" fmla="*/ 375029 w 516042"/>
                  <a:gd name="connsiteY591" fmla="*/ 220979 h 294109"/>
                  <a:gd name="connsiteX592" fmla="*/ 376778 w 516042"/>
                  <a:gd name="connsiteY592" fmla="*/ 223523 h 294109"/>
                  <a:gd name="connsiteX593" fmla="*/ 376778 w 516042"/>
                  <a:gd name="connsiteY593" fmla="*/ 225590 h 294109"/>
                  <a:gd name="connsiteX594" fmla="*/ 376460 w 516042"/>
                  <a:gd name="connsiteY594" fmla="*/ 226862 h 294109"/>
                  <a:gd name="connsiteX595" fmla="*/ 374711 w 516042"/>
                  <a:gd name="connsiteY595" fmla="*/ 228611 h 294109"/>
                  <a:gd name="connsiteX596" fmla="*/ 368829 w 516042"/>
                  <a:gd name="connsiteY596" fmla="*/ 233062 h 294109"/>
                  <a:gd name="connsiteX597" fmla="*/ 369942 w 516042"/>
                  <a:gd name="connsiteY597" fmla="*/ 233062 h 294109"/>
                  <a:gd name="connsiteX598" fmla="*/ 372168 w 516042"/>
                  <a:gd name="connsiteY598" fmla="*/ 232426 h 294109"/>
                  <a:gd name="connsiteX599" fmla="*/ 374234 w 516042"/>
                  <a:gd name="connsiteY599" fmla="*/ 230836 h 294109"/>
                  <a:gd name="connsiteX600" fmla="*/ 375665 w 516042"/>
                  <a:gd name="connsiteY600" fmla="*/ 229564 h 294109"/>
                  <a:gd name="connsiteX601" fmla="*/ 379799 w 516042"/>
                  <a:gd name="connsiteY601" fmla="*/ 223205 h 294109"/>
                  <a:gd name="connsiteX602" fmla="*/ 392040 w 516042"/>
                  <a:gd name="connsiteY602" fmla="*/ 214462 h 294109"/>
                  <a:gd name="connsiteX603" fmla="*/ 397763 w 516042"/>
                  <a:gd name="connsiteY603" fmla="*/ 212872 h 294109"/>
                  <a:gd name="connsiteX604" fmla="*/ 402692 w 516042"/>
                  <a:gd name="connsiteY604" fmla="*/ 213667 h 294109"/>
                  <a:gd name="connsiteX605" fmla="*/ 405076 w 516042"/>
                  <a:gd name="connsiteY605" fmla="*/ 213190 h 294109"/>
                  <a:gd name="connsiteX606" fmla="*/ 409528 w 516042"/>
                  <a:gd name="connsiteY606" fmla="*/ 210487 h 294109"/>
                  <a:gd name="connsiteX607" fmla="*/ 413184 w 516042"/>
                  <a:gd name="connsiteY607" fmla="*/ 209374 h 294109"/>
                  <a:gd name="connsiteX608" fmla="*/ 416841 w 516042"/>
                  <a:gd name="connsiteY608" fmla="*/ 209374 h 294109"/>
                  <a:gd name="connsiteX609" fmla="*/ 419861 w 516042"/>
                  <a:gd name="connsiteY609" fmla="*/ 211123 h 294109"/>
                  <a:gd name="connsiteX610" fmla="*/ 423836 w 516042"/>
                  <a:gd name="connsiteY610" fmla="*/ 207148 h 294109"/>
                  <a:gd name="connsiteX611" fmla="*/ 427174 w 516042"/>
                  <a:gd name="connsiteY611" fmla="*/ 205241 h 294109"/>
                  <a:gd name="connsiteX612" fmla="*/ 432102 w 516042"/>
                  <a:gd name="connsiteY612" fmla="*/ 203810 h 294109"/>
                  <a:gd name="connsiteX613" fmla="*/ 435600 w 516042"/>
                  <a:gd name="connsiteY613" fmla="*/ 203810 h 294109"/>
                  <a:gd name="connsiteX614" fmla="*/ 441482 w 516042"/>
                  <a:gd name="connsiteY614" fmla="*/ 198087 h 294109"/>
                  <a:gd name="connsiteX615" fmla="*/ 449749 w 516042"/>
                  <a:gd name="connsiteY615" fmla="*/ 197292 h 294109"/>
                  <a:gd name="connsiteX616" fmla="*/ 459765 w 516042"/>
                  <a:gd name="connsiteY616" fmla="*/ 197928 h 294109"/>
                  <a:gd name="connsiteX617" fmla="*/ 460878 w 516042"/>
                  <a:gd name="connsiteY617" fmla="*/ 197451 h 294109"/>
                  <a:gd name="connsiteX618" fmla="*/ 460560 w 516042"/>
                  <a:gd name="connsiteY618" fmla="*/ 195861 h 294109"/>
                  <a:gd name="connsiteX619" fmla="*/ 460560 w 516042"/>
                  <a:gd name="connsiteY619" fmla="*/ 194430 h 294109"/>
                  <a:gd name="connsiteX620" fmla="*/ 461036 w 516042"/>
                  <a:gd name="connsiteY620" fmla="*/ 192999 h 294109"/>
                  <a:gd name="connsiteX621" fmla="*/ 462308 w 516042"/>
                  <a:gd name="connsiteY621" fmla="*/ 192046 h 294109"/>
                  <a:gd name="connsiteX622" fmla="*/ 462785 w 516042"/>
                  <a:gd name="connsiteY622" fmla="*/ 191251 h 294109"/>
                  <a:gd name="connsiteX623" fmla="*/ 462785 w 516042"/>
                  <a:gd name="connsiteY623" fmla="*/ 190615 h 294109"/>
                  <a:gd name="connsiteX624" fmla="*/ 461672 w 516042"/>
                  <a:gd name="connsiteY624" fmla="*/ 190138 h 294109"/>
                  <a:gd name="connsiteX625" fmla="*/ 460719 w 516042"/>
                  <a:gd name="connsiteY625" fmla="*/ 189820 h 294109"/>
                  <a:gd name="connsiteX626" fmla="*/ 460719 w 516042"/>
                  <a:gd name="connsiteY626" fmla="*/ 188866 h 294109"/>
                  <a:gd name="connsiteX627" fmla="*/ 460719 w 516042"/>
                  <a:gd name="connsiteY627" fmla="*/ 188071 h 294109"/>
                  <a:gd name="connsiteX628" fmla="*/ 461672 w 516042"/>
                  <a:gd name="connsiteY628" fmla="*/ 186958 h 294109"/>
                  <a:gd name="connsiteX629" fmla="*/ 461990 w 516042"/>
                  <a:gd name="connsiteY629" fmla="*/ 185687 h 294109"/>
                  <a:gd name="connsiteX630" fmla="*/ 461990 w 516042"/>
                  <a:gd name="connsiteY630" fmla="*/ 183143 h 294109"/>
                  <a:gd name="connsiteX631" fmla="*/ 462944 w 516042"/>
                  <a:gd name="connsiteY631" fmla="*/ 180281 h 294109"/>
                  <a:gd name="connsiteX632" fmla="*/ 465329 w 516042"/>
                  <a:gd name="connsiteY632" fmla="*/ 178373 h 294109"/>
                  <a:gd name="connsiteX633" fmla="*/ 469462 w 516042"/>
                  <a:gd name="connsiteY633" fmla="*/ 177897 h 294109"/>
                  <a:gd name="connsiteX634" fmla="*/ 473119 w 516042"/>
                  <a:gd name="connsiteY634" fmla="*/ 176307 h 294109"/>
                  <a:gd name="connsiteX635" fmla="*/ 475345 w 516042"/>
                  <a:gd name="connsiteY635" fmla="*/ 174558 h 294109"/>
                  <a:gd name="connsiteX636" fmla="*/ 478365 w 516042"/>
                  <a:gd name="connsiteY636" fmla="*/ 170107 h 294109"/>
                  <a:gd name="connsiteX637" fmla="*/ 480591 w 516042"/>
                  <a:gd name="connsiteY637" fmla="*/ 169471 h 294109"/>
                  <a:gd name="connsiteX638" fmla="*/ 485042 w 516042"/>
                  <a:gd name="connsiteY638" fmla="*/ 169789 h 294109"/>
                  <a:gd name="connsiteX639" fmla="*/ 487904 w 516042"/>
                  <a:gd name="connsiteY639" fmla="*/ 170266 h 294109"/>
                  <a:gd name="connsiteX640" fmla="*/ 494581 w 516042"/>
                  <a:gd name="connsiteY640" fmla="*/ 170266 h 294109"/>
                  <a:gd name="connsiteX641" fmla="*/ 502212 w 516042"/>
                  <a:gd name="connsiteY641" fmla="*/ 170266 h 294109"/>
                  <a:gd name="connsiteX642" fmla="*/ 504437 w 516042"/>
                  <a:gd name="connsiteY642" fmla="*/ 170266 h 294109"/>
                  <a:gd name="connsiteX643" fmla="*/ 505709 w 516042"/>
                  <a:gd name="connsiteY643" fmla="*/ 168517 h 294109"/>
                  <a:gd name="connsiteX644" fmla="*/ 505709 w 516042"/>
                  <a:gd name="connsiteY644" fmla="*/ 165655 h 294109"/>
                  <a:gd name="connsiteX645" fmla="*/ 506663 w 516042"/>
                  <a:gd name="connsiteY645" fmla="*/ 163111 h 294109"/>
                  <a:gd name="connsiteX646" fmla="*/ 508730 w 516042"/>
                  <a:gd name="connsiteY646" fmla="*/ 158183 h 294109"/>
                  <a:gd name="connsiteX647" fmla="*/ 510956 w 516042"/>
                  <a:gd name="connsiteY647" fmla="*/ 155639 h 294109"/>
                  <a:gd name="connsiteX648" fmla="*/ 510956 w 516042"/>
                  <a:gd name="connsiteY648" fmla="*/ 154527 h 294109"/>
                  <a:gd name="connsiteX649" fmla="*/ 509684 w 516042"/>
                  <a:gd name="connsiteY649" fmla="*/ 154050 h 294109"/>
                  <a:gd name="connsiteX650" fmla="*/ 508253 w 516042"/>
                  <a:gd name="connsiteY650" fmla="*/ 154050 h 294109"/>
                  <a:gd name="connsiteX651" fmla="*/ 507776 w 516042"/>
                  <a:gd name="connsiteY651" fmla="*/ 153255 h 294109"/>
                  <a:gd name="connsiteX652" fmla="*/ 507776 w 516042"/>
                  <a:gd name="connsiteY652" fmla="*/ 152142 h 294109"/>
                  <a:gd name="connsiteX653" fmla="*/ 509048 w 516042"/>
                  <a:gd name="connsiteY653" fmla="*/ 151029 h 294109"/>
                  <a:gd name="connsiteX654" fmla="*/ 509048 w 516042"/>
                  <a:gd name="connsiteY654" fmla="*/ 148804 h 294109"/>
                  <a:gd name="connsiteX655" fmla="*/ 508094 w 516042"/>
                  <a:gd name="connsiteY655" fmla="*/ 146419 h 294109"/>
                  <a:gd name="connsiteX656" fmla="*/ 507458 w 516042"/>
                  <a:gd name="connsiteY656" fmla="*/ 144193 h 294109"/>
                  <a:gd name="connsiteX657" fmla="*/ 505391 w 516042"/>
                  <a:gd name="connsiteY657" fmla="*/ 143080 h 294109"/>
                  <a:gd name="connsiteX658" fmla="*/ 501894 w 516042"/>
                  <a:gd name="connsiteY658" fmla="*/ 142444 h 294109"/>
                  <a:gd name="connsiteX659" fmla="*/ 502689 w 516042"/>
                  <a:gd name="connsiteY659" fmla="*/ 139742 h 294109"/>
                  <a:gd name="connsiteX660" fmla="*/ 503643 w 516042"/>
                  <a:gd name="connsiteY660" fmla="*/ 136880 h 294109"/>
                  <a:gd name="connsiteX661" fmla="*/ 505073 w 516042"/>
                  <a:gd name="connsiteY661" fmla="*/ 135290 h 294109"/>
                  <a:gd name="connsiteX662" fmla="*/ 506186 w 516042"/>
                  <a:gd name="connsiteY662" fmla="*/ 134336 h 294109"/>
                  <a:gd name="connsiteX663" fmla="*/ 509366 w 516042"/>
                  <a:gd name="connsiteY663" fmla="*/ 134813 h 294109"/>
                  <a:gd name="connsiteX664" fmla="*/ 511751 w 516042"/>
                  <a:gd name="connsiteY664" fmla="*/ 134336 h 294109"/>
                  <a:gd name="connsiteX665" fmla="*/ 512227 w 516042"/>
                  <a:gd name="connsiteY665" fmla="*/ 133860 h 294109"/>
                  <a:gd name="connsiteX666" fmla="*/ 511751 w 516042"/>
                  <a:gd name="connsiteY666" fmla="*/ 132747 h 294109"/>
                  <a:gd name="connsiteX667" fmla="*/ 508094 w 516042"/>
                  <a:gd name="connsiteY667" fmla="*/ 131793 h 294109"/>
                  <a:gd name="connsiteX668" fmla="*/ 504915 w 516042"/>
                  <a:gd name="connsiteY668" fmla="*/ 130521 h 294109"/>
                  <a:gd name="connsiteX669" fmla="*/ 503484 w 516042"/>
                  <a:gd name="connsiteY669" fmla="*/ 128931 h 294109"/>
                  <a:gd name="connsiteX670" fmla="*/ 503007 w 516042"/>
                  <a:gd name="connsiteY670" fmla="*/ 127182 h 294109"/>
                  <a:gd name="connsiteX671" fmla="*/ 505073 w 516042"/>
                  <a:gd name="connsiteY671" fmla="*/ 126070 h 294109"/>
                  <a:gd name="connsiteX672" fmla="*/ 508889 w 516042"/>
                  <a:gd name="connsiteY672" fmla="*/ 125116 h 294109"/>
                  <a:gd name="connsiteX673" fmla="*/ 511432 w 516042"/>
                  <a:gd name="connsiteY673" fmla="*/ 122731 h 294109"/>
                  <a:gd name="connsiteX674" fmla="*/ 514135 w 516042"/>
                  <a:gd name="connsiteY674" fmla="*/ 120187 h 294109"/>
                  <a:gd name="connsiteX675" fmla="*/ 515248 w 516042"/>
                  <a:gd name="connsiteY675" fmla="*/ 118280 h 294109"/>
                  <a:gd name="connsiteX676" fmla="*/ 515884 w 516042"/>
                  <a:gd name="connsiteY676" fmla="*/ 116213 h 294109"/>
                  <a:gd name="connsiteX677" fmla="*/ 515884 w 516042"/>
                  <a:gd name="connsiteY677" fmla="*/ 113987 h 29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</a:cxnLst>
                <a:rect l="l" t="t" r="r" b="b"/>
                <a:pathLst>
                  <a:path w="516042" h="294109">
                    <a:moveTo>
                      <a:pt x="272330" y="225590"/>
                    </a:moveTo>
                    <a:lnTo>
                      <a:pt x="270740" y="224477"/>
                    </a:lnTo>
                    <a:lnTo>
                      <a:pt x="268514" y="221934"/>
                    </a:lnTo>
                    <a:lnTo>
                      <a:pt x="269150" y="224318"/>
                    </a:lnTo>
                    <a:lnTo>
                      <a:pt x="270104" y="226067"/>
                    </a:lnTo>
                    <a:lnTo>
                      <a:pt x="274078" y="227657"/>
                    </a:lnTo>
                    <a:lnTo>
                      <a:pt x="282981" y="229246"/>
                    </a:lnTo>
                    <a:lnTo>
                      <a:pt x="286956" y="229723"/>
                    </a:lnTo>
                    <a:lnTo>
                      <a:pt x="282981" y="227975"/>
                    </a:lnTo>
                    <a:lnTo>
                      <a:pt x="272330" y="225590"/>
                    </a:lnTo>
                    <a:close/>
                    <a:moveTo>
                      <a:pt x="516043" y="112557"/>
                    </a:moveTo>
                    <a:lnTo>
                      <a:pt x="514135" y="110172"/>
                    </a:lnTo>
                    <a:lnTo>
                      <a:pt x="514135" y="107787"/>
                    </a:lnTo>
                    <a:lnTo>
                      <a:pt x="515248" y="106038"/>
                    </a:lnTo>
                    <a:lnTo>
                      <a:pt x="514771" y="104767"/>
                    </a:lnTo>
                    <a:lnTo>
                      <a:pt x="513340" y="103972"/>
                    </a:lnTo>
                    <a:lnTo>
                      <a:pt x="511274" y="103972"/>
                    </a:lnTo>
                    <a:cubicBezTo>
                      <a:pt x="511274" y="103972"/>
                      <a:pt x="508889" y="105085"/>
                      <a:pt x="508889" y="105085"/>
                    </a:cubicBezTo>
                    <a:lnTo>
                      <a:pt x="506186" y="105085"/>
                    </a:lnTo>
                    <a:cubicBezTo>
                      <a:pt x="506186" y="105085"/>
                      <a:pt x="501735" y="102064"/>
                      <a:pt x="501735" y="102064"/>
                    </a:cubicBezTo>
                    <a:lnTo>
                      <a:pt x="496966" y="99202"/>
                    </a:lnTo>
                    <a:lnTo>
                      <a:pt x="494263" y="99202"/>
                    </a:lnTo>
                    <a:cubicBezTo>
                      <a:pt x="494263" y="99202"/>
                      <a:pt x="492355" y="98726"/>
                      <a:pt x="492355" y="98726"/>
                    </a:cubicBezTo>
                    <a:lnTo>
                      <a:pt x="490765" y="97295"/>
                    </a:lnTo>
                    <a:lnTo>
                      <a:pt x="489812" y="95387"/>
                    </a:lnTo>
                    <a:lnTo>
                      <a:pt x="488699" y="94592"/>
                    </a:lnTo>
                    <a:lnTo>
                      <a:pt x="486950" y="95069"/>
                    </a:lnTo>
                    <a:lnTo>
                      <a:pt x="484406" y="95864"/>
                    </a:lnTo>
                    <a:lnTo>
                      <a:pt x="481227" y="95864"/>
                    </a:lnTo>
                    <a:cubicBezTo>
                      <a:pt x="481227" y="95864"/>
                      <a:pt x="477093" y="93479"/>
                      <a:pt x="477093" y="93479"/>
                    </a:cubicBezTo>
                    <a:lnTo>
                      <a:pt x="473437" y="90935"/>
                    </a:lnTo>
                    <a:lnTo>
                      <a:pt x="470734" y="90935"/>
                    </a:lnTo>
                    <a:cubicBezTo>
                      <a:pt x="470734" y="90935"/>
                      <a:pt x="467873" y="90459"/>
                      <a:pt x="467873" y="90459"/>
                    </a:cubicBezTo>
                    <a:lnTo>
                      <a:pt x="462308" y="87120"/>
                    </a:lnTo>
                    <a:lnTo>
                      <a:pt x="460878" y="87120"/>
                    </a:lnTo>
                    <a:cubicBezTo>
                      <a:pt x="460878" y="87120"/>
                      <a:pt x="459924" y="88074"/>
                      <a:pt x="459924" y="88074"/>
                    </a:cubicBezTo>
                    <a:lnTo>
                      <a:pt x="459447" y="90777"/>
                    </a:lnTo>
                    <a:lnTo>
                      <a:pt x="458970" y="91412"/>
                    </a:lnTo>
                    <a:lnTo>
                      <a:pt x="458016" y="91889"/>
                    </a:lnTo>
                    <a:lnTo>
                      <a:pt x="456108" y="92207"/>
                    </a:lnTo>
                    <a:lnTo>
                      <a:pt x="453406" y="90617"/>
                    </a:lnTo>
                    <a:lnTo>
                      <a:pt x="446410" y="85212"/>
                    </a:lnTo>
                    <a:lnTo>
                      <a:pt x="443549" y="81238"/>
                    </a:lnTo>
                    <a:lnTo>
                      <a:pt x="442913" y="78376"/>
                    </a:lnTo>
                    <a:lnTo>
                      <a:pt x="440528" y="76468"/>
                    </a:lnTo>
                    <a:lnTo>
                      <a:pt x="438303" y="73766"/>
                    </a:lnTo>
                    <a:lnTo>
                      <a:pt x="436077" y="73766"/>
                    </a:lnTo>
                    <a:cubicBezTo>
                      <a:pt x="436077" y="73766"/>
                      <a:pt x="433533" y="74402"/>
                      <a:pt x="433533" y="74402"/>
                    </a:cubicBezTo>
                    <a:lnTo>
                      <a:pt x="431149" y="75673"/>
                    </a:lnTo>
                    <a:lnTo>
                      <a:pt x="430036" y="75992"/>
                    </a:lnTo>
                    <a:lnTo>
                      <a:pt x="425902" y="76468"/>
                    </a:lnTo>
                    <a:lnTo>
                      <a:pt x="419384" y="78217"/>
                    </a:lnTo>
                    <a:lnTo>
                      <a:pt x="417636" y="79966"/>
                    </a:lnTo>
                    <a:lnTo>
                      <a:pt x="415410" y="81397"/>
                    </a:lnTo>
                    <a:lnTo>
                      <a:pt x="413661" y="80443"/>
                    </a:lnTo>
                    <a:lnTo>
                      <a:pt x="411912" y="78694"/>
                    </a:lnTo>
                    <a:lnTo>
                      <a:pt x="408097" y="78058"/>
                    </a:lnTo>
                    <a:lnTo>
                      <a:pt x="406348" y="78694"/>
                    </a:lnTo>
                    <a:lnTo>
                      <a:pt x="404599" y="77581"/>
                    </a:lnTo>
                    <a:lnTo>
                      <a:pt x="403010" y="75515"/>
                    </a:lnTo>
                    <a:lnTo>
                      <a:pt x="400943" y="73925"/>
                    </a:lnTo>
                    <a:lnTo>
                      <a:pt x="397763" y="73448"/>
                    </a:lnTo>
                    <a:lnTo>
                      <a:pt x="394425" y="72812"/>
                    </a:lnTo>
                    <a:lnTo>
                      <a:pt x="391722" y="73925"/>
                    </a:lnTo>
                    <a:lnTo>
                      <a:pt x="388225" y="76150"/>
                    </a:lnTo>
                    <a:lnTo>
                      <a:pt x="385840" y="75356"/>
                    </a:lnTo>
                    <a:lnTo>
                      <a:pt x="384568" y="72653"/>
                    </a:lnTo>
                    <a:lnTo>
                      <a:pt x="382978" y="71858"/>
                    </a:lnTo>
                    <a:lnTo>
                      <a:pt x="380753" y="68838"/>
                    </a:lnTo>
                    <a:lnTo>
                      <a:pt x="380117" y="66135"/>
                    </a:lnTo>
                    <a:lnTo>
                      <a:pt x="380753" y="65022"/>
                    </a:lnTo>
                    <a:lnTo>
                      <a:pt x="381547" y="63591"/>
                    </a:lnTo>
                    <a:lnTo>
                      <a:pt x="381547" y="61842"/>
                    </a:lnTo>
                    <a:lnTo>
                      <a:pt x="380911" y="60412"/>
                    </a:lnTo>
                    <a:lnTo>
                      <a:pt x="379958" y="59299"/>
                    </a:lnTo>
                    <a:lnTo>
                      <a:pt x="378845" y="55324"/>
                    </a:lnTo>
                    <a:lnTo>
                      <a:pt x="377891" y="53576"/>
                    </a:lnTo>
                    <a:lnTo>
                      <a:pt x="377891" y="52145"/>
                    </a:lnTo>
                    <a:cubicBezTo>
                      <a:pt x="377891" y="52145"/>
                      <a:pt x="378527" y="50873"/>
                      <a:pt x="378527" y="50873"/>
                    </a:cubicBezTo>
                    <a:lnTo>
                      <a:pt x="377891" y="50078"/>
                    </a:lnTo>
                    <a:lnTo>
                      <a:pt x="376619" y="50078"/>
                    </a:lnTo>
                    <a:cubicBezTo>
                      <a:pt x="376619" y="50078"/>
                      <a:pt x="374552" y="50078"/>
                      <a:pt x="374552" y="50078"/>
                    </a:cubicBezTo>
                    <a:lnTo>
                      <a:pt x="373440" y="49442"/>
                    </a:lnTo>
                    <a:lnTo>
                      <a:pt x="372168" y="47217"/>
                    </a:lnTo>
                    <a:lnTo>
                      <a:pt x="371532" y="44991"/>
                    </a:lnTo>
                    <a:lnTo>
                      <a:pt x="370737" y="44196"/>
                    </a:lnTo>
                    <a:lnTo>
                      <a:pt x="368670" y="44196"/>
                    </a:lnTo>
                    <a:cubicBezTo>
                      <a:pt x="368670" y="44196"/>
                      <a:pt x="365173" y="44673"/>
                      <a:pt x="365173" y="44673"/>
                    </a:cubicBezTo>
                    <a:lnTo>
                      <a:pt x="361993" y="45468"/>
                    </a:lnTo>
                    <a:lnTo>
                      <a:pt x="360562" y="45468"/>
                    </a:lnTo>
                    <a:cubicBezTo>
                      <a:pt x="360562" y="45468"/>
                      <a:pt x="357860" y="44196"/>
                      <a:pt x="357860" y="44196"/>
                    </a:cubicBezTo>
                    <a:lnTo>
                      <a:pt x="354203" y="42924"/>
                    </a:lnTo>
                    <a:lnTo>
                      <a:pt x="346890" y="42606"/>
                    </a:lnTo>
                    <a:lnTo>
                      <a:pt x="346254" y="42129"/>
                    </a:lnTo>
                    <a:lnTo>
                      <a:pt x="346731" y="41334"/>
                    </a:lnTo>
                    <a:lnTo>
                      <a:pt x="348162" y="40063"/>
                    </a:lnTo>
                    <a:lnTo>
                      <a:pt x="348162" y="38950"/>
                    </a:lnTo>
                    <a:cubicBezTo>
                      <a:pt x="348162" y="38950"/>
                      <a:pt x="346731" y="37996"/>
                      <a:pt x="346731" y="37996"/>
                    </a:cubicBezTo>
                    <a:lnTo>
                      <a:pt x="346095" y="35770"/>
                    </a:lnTo>
                    <a:lnTo>
                      <a:pt x="346095" y="33385"/>
                    </a:lnTo>
                    <a:cubicBezTo>
                      <a:pt x="346095" y="33385"/>
                      <a:pt x="345936" y="30683"/>
                      <a:pt x="345936" y="30683"/>
                    </a:cubicBezTo>
                    <a:lnTo>
                      <a:pt x="344347" y="28616"/>
                    </a:lnTo>
                    <a:lnTo>
                      <a:pt x="343393" y="27185"/>
                    </a:lnTo>
                    <a:lnTo>
                      <a:pt x="343393" y="25914"/>
                    </a:lnTo>
                    <a:cubicBezTo>
                      <a:pt x="343393" y="25914"/>
                      <a:pt x="346890" y="25437"/>
                      <a:pt x="346890" y="25437"/>
                    </a:cubicBezTo>
                    <a:lnTo>
                      <a:pt x="350865" y="24483"/>
                    </a:lnTo>
                    <a:lnTo>
                      <a:pt x="351501" y="23529"/>
                    </a:lnTo>
                    <a:lnTo>
                      <a:pt x="351501" y="22098"/>
                    </a:lnTo>
                    <a:cubicBezTo>
                      <a:pt x="351501" y="22098"/>
                      <a:pt x="343234" y="14467"/>
                      <a:pt x="343234" y="14467"/>
                    </a:cubicBezTo>
                    <a:lnTo>
                      <a:pt x="340372" y="7631"/>
                    </a:lnTo>
                    <a:lnTo>
                      <a:pt x="337670" y="3974"/>
                    </a:lnTo>
                    <a:lnTo>
                      <a:pt x="334649" y="1431"/>
                    </a:lnTo>
                    <a:lnTo>
                      <a:pt x="332264" y="318"/>
                    </a:lnTo>
                    <a:lnTo>
                      <a:pt x="328767" y="795"/>
                    </a:lnTo>
                    <a:lnTo>
                      <a:pt x="324156" y="795"/>
                    </a:lnTo>
                    <a:cubicBezTo>
                      <a:pt x="324156" y="795"/>
                      <a:pt x="319387" y="0"/>
                      <a:pt x="319387" y="0"/>
                    </a:cubicBezTo>
                    <a:lnTo>
                      <a:pt x="315413" y="477"/>
                    </a:lnTo>
                    <a:lnTo>
                      <a:pt x="308259" y="3656"/>
                    </a:lnTo>
                    <a:lnTo>
                      <a:pt x="305556" y="3656"/>
                    </a:lnTo>
                    <a:cubicBezTo>
                      <a:pt x="305556" y="3656"/>
                      <a:pt x="300946" y="2703"/>
                      <a:pt x="300946" y="2703"/>
                    </a:cubicBezTo>
                    <a:lnTo>
                      <a:pt x="296971" y="1590"/>
                    </a:lnTo>
                    <a:lnTo>
                      <a:pt x="294904" y="1590"/>
                    </a:lnTo>
                    <a:cubicBezTo>
                      <a:pt x="294904" y="1590"/>
                      <a:pt x="293633" y="2067"/>
                      <a:pt x="293633" y="2067"/>
                    </a:cubicBezTo>
                    <a:lnTo>
                      <a:pt x="292838" y="2862"/>
                    </a:lnTo>
                    <a:lnTo>
                      <a:pt x="290612" y="8903"/>
                    </a:lnTo>
                    <a:lnTo>
                      <a:pt x="288704" y="10175"/>
                    </a:lnTo>
                    <a:lnTo>
                      <a:pt x="286002" y="11446"/>
                    </a:lnTo>
                    <a:lnTo>
                      <a:pt x="283617" y="11446"/>
                    </a:lnTo>
                    <a:cubicBezTo>
                      <a:pt x="283617" y="11446"/>
                      <a:pt x="281709" y="11446"/>
                      <a:pt x="281709" y="11446"/>
                    </a:cubicBezTo>
                    <a:lnTo>
                      <a:pt x="278848" y="10493"/>
                    </a:lnTo>
                    <a:lnTo>
                      <a:pt x="276145" y="9380"/>
                    </a:lnTo>
                    <a:lnTo>
                      <a:pt x="275668" y="9380"/>
                    </a:lnTo>
                    <a:cubicBezTo>
                      <a:pt x="275668" y="9380"/>
                      <a:pt x="270263" y="9062"/>
                      <a:pt x="270263" y="9062"/>
                    </a:cubicBezTo>
                    <a:lnTo>
                      <a:pt x="263745" y="9062"/>
                    </a:lnTo>
                    <a:cubicBezTo>
                      <a:pt x="263745" y="9062"/>
                      <a:pt x="260088" y="11288"/>
                      <a:pt x="260088" y="11288"/>
                    </a:cubicBezTo>
                    <a:lnTo>
                      <a:pt x="258657" y="10811"/>
                    </a:lnTo>
                    <a:lnTo>
                      <a:pt x="256114" y="10333"/>
                    </a:lnTo>
                    <a:lnTo>
                      <a:pt x="253252" y="11446"/>
                    </a:lnTo>
                    <a:lnTo>
                      <a:pt x="249437" y="14944"/>
                    </a:lnTo>
                    <a:lnTo>
                      <a:pt x="246893" y="17170"/>
                    </a:lnTo>
                    <a:lnTo>
                      <a:pt x="244349" y="20349"/>
                    </a:lnTo>
                    <a:lnTo>
                      <a:pt x="243554" y="22098"/>
                    </a:lnTo>
                    <a:lnTo>
                      <a:pt x="241965" y="25277"/>
                    </a:lnTo>
                    <a:lnTo>
                      <a:pt x="240534" y="28775"/>
                    </a:lnTo>
                    <a:lnTo>
                      <a:pt x="241329" y="31319"/>
                    </a:lnTo>
                    <a:lnTo>
                      <a:pt x="242601" y="33544"/>
                    </a:lnTo>
                    <a:lnTo>
                      <a:pt x="242918" y="36088"/>
                    </a:lnTo>
                    <a:lnTo>
                      <a:pt x="243554" y="37996"/>
                    </a:lnTo>
                    <a:lnTo>
                      <a:pt x="241965" y="39427"/>
                    </a:lnTo>
                    <a:lnTo>
                      <a:pt x="241011" y="41493"/>
                    </a:lnTo>
                    <a:lnTo>
                      <a:pt x="238308" y="41175"/>
                    </a:lnTo>
                    <a:lnTo>
                      <a:pt x="234970" y="39268"/>
                    </a:lnTo>
                    <a:lnTo>
                      <a:pt x="234334" y="36406"/>
                    </a:lnTo>
                    <a:lnTo>
                      <a:pt x="231790" y="34498"/>
                    </a:lnTo>
                    <a:lnTo>
                      <a:pt x="230041" y="33544"/>
                    </a:lnTo>
                    <a:lnTo>
                      <a:pt x="227180" y="33544"/>
                    </a:lnTo>
                    <a:cubicBezTo>
                      <a:pt x="227180" y="33544"/>
                      <a:pt x="222728" y="34339"/>
                      <a:pt x="222728" y="34339"/>
                    </a:cubicBezTo>
                    <a:lnTo>
                      <a:pt x="216846" y="34975"/>
                    </a:lnTo>
                    <a:lnTo>
                      <a:pt x="212395" y="34975"/>
                    </a:lnTo>
                    <a:cubicBezTo>
                      <a:pt x="212395" y="34975"/>
                      <a:pt x="210010" y="36088"/>
                      <a:pt x="210010" y="36088"/>
                    </a:cubicBezTo>
                    <a:lnTo>
                      <a:pt x="206513" y="37042"/>
                    </a:lnTo>
                    <a:lnTo>
                      <a:pt x="205082" y="35929"/>
                    </a:lnTo>
                    <a:lnTo>
                      <a:pt x="203174" y="32749"/>
                    </a:lnTo>
                    <a:lnTo>
                      <a:pt x="201584" y="29570"/>
                    </a:lnTo>
                    <a:lnTo>
                      <a:pt x="200471" y="28139"/>
                    </a:lnTo>
                    <a:lnTo>
                      <a:pt x="199518" y="27821"/>
                    </a:lnTo>
                    <a:lnTo>
                      <a:pt x="198405" y="27821"/>
                    </a:lnTo>
                    <a:cubicBezTo>
                      <a:pt x="198405" y="27821"/>
                      <a:pt x="196974" y="28934"/>
                      <a:pt x="196974" y="28934"/>
                    </a:cubicBezTo>
                    <a:lnTo>
                      <a:pt x="196020" y="30047"/>
                    </a:lnTo>
                    <a:lnTo>
                      <a:pt x="194589" y="30365"/>
                    </a:lnTo>
                    <a:lnTo>
                      <a:pt x="192364" y="31160"/>
                    </a:lnTo>
                    <a:lnTo>
                      <a:pt x="190774" y="32273"/>
                    </a:lnTo>
                    <a:lnTo>
                      <a:pt x="189025" y="35134"/>
                    </a:lnTo>
                    <a:lnTo>
                      <a:pt x="187912" y="35134"/>
                    </a:lnTo>
                    <a:cubicBezTo>
                      <a:pt x="187912" y="35134"/>
                      <a:pt x="186640" y="34180"/>
                      <a:pt x="186640" y="34180"/>
                    </a:cubicBezTo>
                    <a:lnTo>
                      <a:pt x="185209" y="30842"/>
                    </a:lnTo>
                    <a:lnTo>
                      <a:pt x="183302" y="30047"/>
                    </a:lnTo>
                    <a:lnTo>
                      <a:pt x="180281" y="30047"/>
                    </a:lnTo>
                    <a:cubicBezTo>
                      <a:pt x="180281" y="30047"/>
                      <a:pt x="176466" y="29252"/>
                      <a:pt x="176466" y="29252"/>
                    </a:cubicBezTo>
                    <a:lnTo>
                      <a:pt x="173445" y="28298"/>
                    </a:lnTo>
                    <a:lnTo>
                      <a:pt x="172332" y="28298"/>
                    </a:lnTo>
                    <a:cubicBezTo>
                      <a:pt x="172332" y="28298"/>
                      <a:pt x="170425" y="29888"/>
                      <a:pt x="170425" y="29888"/>
                    </a:cubicBezTo>
                    <a:lnTo>
                      <a:pt x="168358" y="29888"/>
                    </a:lnTo>
                    <a:cubicBezTo>
                      <a:pt x="168358" y="29888"/>
                      <a:pt x="164065" y="28775"/>
                      <a:pt x="164065" y="28775"/>
                    </a:cubicBezTo>
                    <a:lnTo>
                      <a:pt x="163271" y="29411"/>
                    </a:lnTo>
                    <a:lnTo>
                      <a:pt x="162158" y="31319"/>
                    </a:lnTo>
                    <a:lnTo>
                      <a:pt x="160727" y="33067"/>
                    </a:lnTo>
                    <a:lnTo>
                      <a:pt x="159614" y="33067"/>
                    </a:lnTo>
                    <a:cubicBezTo>
                      <a:pt x="159614" y="33067"/>
                      <a:pt x="158978" y="32749"/>
                      <a:pt x="158978" y="32749"/>
                    </a:cubicBezTo>
                    <a:lnTo>
                      <a:pt x="159296" y="29570"/>
                    </a:lnTo>
                    <a:lnTo>
                      <a:pt x="156752" y="28457"/>
                    </a:lnTo>
                    <a:lnTo>
                      <a:pt x="152460" y="28457"/>
                    </a:lnTo>
                    <a:cubicBezTo>
                      <a:pt x="152460" y="28457"/>
                      <a:pt x="149439" y="28775"/>
                      <a:pt x="149439" y="28775"/>
                    </a:cubicBezTo>
                    <a:lnTo>
                      <a:pt x="148009" y="28775"/>
                    </a:lnTo>
                    <a:cubicBezTo>
                      <a:pt x="148009" y="28775"/>
                      <a:pt x="147214" y="27980"/>
                      <a:pt x="147214" y="27980"/>
                    </a:cubicBezTo>
                    <a:lnTo>
                      <a:pt x="143557" y="22734"/>
                    </a:lnTo>
                    <a:lnTo>
                      <a:pt x="141650" y="22416"/>
                    </a:lnTo>
                    <a:lnTo>
                      <a:pt x="138152" y="22734"/>
                    </a:lnTo>
                    <a:lnTo>
                      <a:pt x="133065" y="22098"/>
                    </a:lnTo>
                    <a:lnTo>
                      <a:pt x="127182" y="20826"/>
                    </a:lnTo>
                    <a:lnTo>
                      <a:pt x="124003" y="20349"/>
                    </a:lnTo>
                    <a:lnTo>
                      <a:pt x="122254" y="19236"/>
                    </a:lnTo>
                    <a:lnTo>
                      <a:pt x="118598" y="18760"/>
                    </a:lnTo>
                    <a:lnTo>
                      <a:pt x="108741" y="16534"/>
                    </a:lnTo>
                    <a:lnTo>
                      <a:pt x="104767" y="16216"/>
                    </a:lnTo>
                    <a:lnTo>
                      <a:pt x="98884" y="16216"/>
                    </a:lnTo>
                    <a:cubicBezTo>
                      <a:pt x="98884" y="16216"/>
                      <a:pt x="89823" y="15739"/>
                      <a:pt x="89823" y="15739"/>
                    </a:cubicBezTo>
                    <a:lnTo>
                      <a:pt x="84099" y="16057"/>
                    </a:lnTo>
                    <a:lnTo>
                      <a:pt x="81397" y="16852"/>
                    </a:lnTo>
                    <a:lnTo>
                      <a:pt x="78376" y="17329"/>
                    </a:lnTo>
                    <a:lnTo>
                      <a:pt x="73130" y="17805"/>
                    </a:lnTo>
                    <a:lnTo>
                      <a:pt x="71063" y="17805"/>
                    </a:lnTo>
                    <a:cubicBezTo>
                      <a:pt x="71063" y="17805"/>
                      <a:pt x="67725" y="17965"/>
                      <a:pt x="67725" y="17965"/>
                    </a:cubicBezTo>
                    <a:lnTo>
                      <a:pt x="63909" y="18600"/>
                    </a:lnTo>
                    <a:lnTo>
                      <a:pt x="62796" y="19713"/>
                    </a:lnTo>
                    <a:lnTo>
                      <a:pt x="61525" y="22098"/>
                    </a:lnTo>
                    <a:lnTo>
                      <a:pt x="57073" y="26231"/>
                    </a:lnTo>
                    <a:lnTo>
                      <a:pt x="52781" y="29093"/>
                    </a:lnTo>
                    <a:lnTo>
                      <a:pt x="51986" y="29093"/>
                    </a:lnTo>
                    <a:cubicBezTo>
                      <a:pt x="51986" y="29093"/>
                      <a:pt x="49442" y="27821"/>
                      <a:pt x="49442" y="27821"/>
                    </a:cubicBezTo>
                    <a:lnTo>
                      <a:pt x="47376" y="27344"/>
                    </a:lnTo>
                    <a:lnTo>
                      <a:pt x="44991" y="27344"/>
                    </a:lnTo>
                    <a:cubicBezTo>
                      <a:pt x="44991" y="27344"/>
                      <a:pt x="43242" y="27662"/>
                      <a:pt x="43242" y="27662"/>
                    </a:cubicBezTo>
                    <a:lnTo>
                      <a:pt x="42129" y="28298"/>
                    </a:lnTo>
                    <a:lnTo>
                      <a:pt x="42129" y="31478"/>
                    </a:lnTo>
                    <a:cubicBezTo>
                      <a:pt x="42129" y="31478"/>
                      <a:pt x="42129" y="31796"/>
                      <a:pt x="42129" y="31796"/>
                    </a:cubicBezTo>
                    <a:lnTo>
                      <a:pt x="43719" y="34498"/>
                    </a:lnTo>
                    <a:lnTo>
                      <a:pt x="44355" y="36565"/>
                    </a:lnTo>
                    <a:lnTo>
                      <a:pt x="43719" y="38155"/>
                    </a:lnTo>
                    <a:lnTo>
                      <a:pt x="43719" y="39745"/>
                    </a:lnTo>
                    <a:cubicBezTo>
                      <a:pt x="43719" y="39745"/>
                      <a:pt x="45309" y="41493"/>
                      <a:pt x="45309" y="41493"/>
                    </a:cubicBezTo>
                    <a:lnTo>
                      <a:pt x="49601" y="46740"/>
                    </a:lnTo>
                    <a:lnTo>
                      <a:pt x="51668" y="51827"/>
                    </a:lnTo>
                    <a:lnTo>
                      <a:pt x="53099" y="53735"/>
                    </a:lnTo>
                    <a:lnTo>
                      <a:pt x="56278" y="56278"/>
                    </a:lnTo>
                    <a:lnTo>
                      <a:pt x="56596" y="57391"/>
                    </a:lnTo>
                    <a:lnTo>
                      <a:pt x="55324" y="58345"/>
                    </a:lnTo>
                    <a:lnTo>
                      <a:pt x="54371" y="58345"/>
                    </a:lnTo>
                    <a:cubicBezTo>
                      <a:pt x="54371" y="58345"/>
                      <a:pt x="53576" y="58663"/>
                      <a:pt x="53576" y="58663"/>
                    </a:cubicBezTo>
                    <a:lnTo>
                      <a:pt x="53099" y="59617"/>
                    </a:lnTo>
                    <a:lnTo>
                      <a:pt x="53894" y="60571"/>
                    </a:lnTo>
                    <a:lnTo>
                      <a:pt x="55006" y="62001"/>
                    </a:lnTo>
                    <a:lnTo>
                      <a:pt x="56437" y="65976"/>
                    </a:lnTo>
                    <a:lnTo>
                      <a:pt x="56437" y="69314"/>
                    </a:lnTo>
                    <a:cubicBezTo>
                      <a:pt x="56437" y="69314"/>
                      <a:pt x="55165" y="70109"/>
                      <a:pt x="55165" y="70109"/>
                    </a:cubicBezTo>
                    <a:lnTo>
                      <a:pt x="53735" y="72017"/>
                    </a:lnTo>
                    <a:lnTo>
                      <a:pt x="52781" y="73766"/>
                    </a:lnTo>
                    <a:lnTo>
                      <a:pt x="45309" y="75038"/>
                    </a:lnTo>
                    <a:lnTo>
                      <a:pt x="43560" y="76945"/>
                    </a:lnTo>
                    <a:lnTo>
                      <a:pt x="39427" y="80602"/>
                    </a:lnTo>
                    <a:lnTo>
                      <a:pt x="36565" y="82669"/>
                    </a:lnTo>
                    <a:lnTo>
                      <a:pt x="32432" y="86484"/>
                    </a:lnTo>
                    <a:lnTo>
                      <a:pt x="25914" y="93002"/>
                    </a:lnTo>
                    <a:lnTo>
                      <a:pt x="23529" y="95705"/>
                    </a:lnTo>
                    <a:lnTo>
                      <a:pt x="21780" y="97931"/>
                    </a:lnTo>
                    <a:lnTo>
                      <a:pt x="16534" y="103972"/>
                    </a:lnTo>
                    <a:lnTo>
                      <a:pt x="14944" y="106515"/>
                    </a:lnTo>
                    <a:lnTo>
                      <a:pt x="15262" y="108582"/>
                    </a:lnTo>
                    <a:lnTo>
                      <a:pt x="17011" y="113351"/>
                    </a:lnTo>
                    <a:lnTo>
                      <a:pt x="17329" y="115577"/>
                    </a:lnTo>
                    <a:lnTo>
                      <a:pt x="17011" y="117644"/>
                    </a:lnTo>
                    <a:lnTo>
                      <a:pt x="16375" y="119392"/>
                    </a:lnTo>
                    <a:lnTo>
                      <a:pt x="16375" y="120187"/>
                    </a:lnTo>
                    <a:cubicBezTo>
                      <a:pt x="16375" y="120187"/>
                      <a:pt x="17965" y="121459"/>
                      <a:pt x="17965" y="121459"/>
                    </a:cubicBezTo>
                    <a:lnTo>
                      <a:pt x="20508" y="123526"/>
                    </a:lnTo>
                    <a:lnTo>
                      <a:pt x="20508" y="124162"/>
                    </a:lnTo>
                    <a:cubicBezTo>
                      <a:pt x="20508" y="124162"/>
                      <a:pt x="20349" y="125116"/>
                      <a:pt x="20349" y="125116"/>
                    </a:cubicBezTo>
                    <a:lnTo>
                      <a:pt x="19554" y="125752"/>
                    </a:lnTo>
                    <a:lnTo>
                      <a:pt x="16375" y="125116"/>
                    </a:lnTo>
                    <a:lnTo>
                      <a:pt x="12877" y="123685"/>
                    </a:lnTo>
                    <a:lnTo>
                      <a:pt x="11764" y="123685"/>
                    </a:lnTo>
                    <a:cubicBezTo>
                      <a:pt x="11764" y="123685"/>
                      <a:pt x="11287" y="125434"/>
                      <a:pt x="11287" y="125434"/>
                    </a:cubicBezTo>
                    <a:lnTo>
                      <a:pt x="10175" y="127182"/>
                    </a:lnTo>
                    <a:lnTo>
                      <a:pt x="8744" y="129090"/>
                    </a:lnTo>
                    <a:lnTo>
                      <a:pt x="7472" y="131316"/>
                    </a:lnTo>
                    <a:lnTo>
                      <a:pt x="5882" y="136085"/>
                    </a:lnTo>
                    <a:lnTo>
                      <a:pt x="4769" y="138311"/>
                    </a:lnTo>
                    <a:lnTo>
                      <a:pt x="318" y="142603"/>
                    </a:lnTo>
                    <a:lnTo>
                      <a:pt x="0" y="148645"/>
                    </a:lnTo>
                    <a:lnTo>
                      <a:pt x="2703" y="148327"/>
                    </a:lnTo>
                    <a:lnTo>
                      <a:pt x="2703" y="148327"/>
                    </a:lnTo>
                    <a:cubicBezTo>
                      <a:pt x="2703" y="148327"/>
                      <a:pt x="3339" y="148485"/>
                      <a:pt x="3339" y="148485"/>
                    </a:cubicBezTo>
                    <a:lnTo>
                      <a:pt x="3816" y="150234"/>
                    </a:lnTo>
                    <a:lnTo>
                      <a:pt x="3816" y="150234"/>
                    </a:lnTo>
                    <a:cubicBezTo>
                      <a:pt x="3816" y="150234"/>
                      <a:pt x="4451" y="151506"/>
                      <a:pt x="4451" y="151506"/>
                    </a:cubicBezTo>
                    <a:lnTo>
                      <a:pt x="5087" y="152937"/>
                    </a:lnTo>
                    <a:lnTo>
                      <a:pt x="6041" y="154050"/>
                    </a:lnTo>
                    <a:lnTo>
                      <a:pt x="8108" y="154527"/>
                    </a:lnTo>
                    <a:lnTo>
                      <a:pt x="10811" y="155957"/>
                    </a:lnTo>
                    <a:lnTo>
                      <a:pt x="12559" y="158501"/>
                    </a:lnTo>
                    <a:lnTo>
                      <a:pt x="15262" y="159614"/>
                    </a:lnTo>
                    <a:lnTo>
                      <a:pt x="15421" y="159614"/>
                    </a:lnTo>
                    <a:cubicBezTo>
                      <a:pt x="15421" y="159614"/>
                      <a:pt x="15898" y="159614"/>
                      <a:pt x="15898" y="159614"/>
                    </a:cubicBezTo>
                    <a:lnTo>
                      <a:pt x="17806" y="159614"/>
                    </a:lnTo>
                    <a:cubicBezTo>
                      <a:pt x="17806" y="159614"/>
                      <a:pt x="18123" y="160091"/>
                      <a:pt x="18123" y="160091"/>
                    </a:cubicBezTo>
                    <a:lnTo>
                      <a:pt x="19713" y="161363"/>
                    </a:lnTo>
                    <a:lnTo>
                      <a:pt x="20349" y="162476"/>
                    </a:lnTo>
                    <a:lnTo>
                      <a:pt x="20031" y="163588"/>
                    </a:lnTo>
                    <a:lnTo>
                      <a:pt x="20349" y="164860"/>
                    </a:lnTo>
                    <a:lnTo>
                      <a:pt x="20985" y="165337"/>
                    </a:lnTo>
                    <a:lnTo>
                      <a:pt x="22098" y="164701"/>
                    </a:lnTo>
                    <a:lnTo>
                      <a:pt x="26231" y="163111"/>
                    </a:lnTo>
                    <a:lnTo>
                      <a:pt x="27344" y="161522"/>
                    </a:lnTo>
                    <a:lnTo>
                      <a:pt x="28775" y="160091"/>
                    </a:lnTo>
                    <a:lnTo>
                      <a:pt x="30524" y="160091"/>
                    </a:lnTo>
                    <a:cubicBezTo>
                      <a:pt x="30524" y="160091"/>
                      <a:pt x="36406" y="163588"/>
                      <a:pt x="36406" y="163588"/>
                    </a:cubicBezTo>
                    <a:lnTo>
                      <a:pt x="42765" y="163588"/>
                    </a:lnTo>
                    <a:cubicBezTo>
                      <a:pt x="42765" y="163588"/>
                      <a:pt x="43878" y="163588"/>
                      <a:pt x="43878" y="163588"/>
                    </a:cubicBezTo>
                    <a:lnTo>
                      <a:pt x="44196" y="163588"/>
                    </a:lnTo>
                    <a:cubicBezTo>
                      <a:pt x="44196" y="163588"/>
                      <a:pt x="44991" y="163906"/>
                      <a:pt x="44991" y="163906"/>
                    </a:cubicBezTo>
                    <a:lnTo>
                      <a:pt x="53417" y="165655"/>
                    </a:lnTo>
                    <a:lnTo>
                      <a:pt x="54689" y="165655"/>
                    </a:lnTo>
                    <a:cubicBezTo>
                      <a:pt x="54689" y="165655"/>
                      <a:pt x="55006" y="165337"/>
                      <a:pt x="55006" y="165337"/>
                    </a:cubicBezTo>
                    <a:lnTo>
                      <a:pt x="58345" y="166768"/>
                    </a:lnTo>
                    <a:lnTo>
                      <a:pt x="61366" y="166768"/>
                    </a:lnTo>
                    <a:cubicBezTo>
                      <a:pt x="61366" y="166768"/>
                      <a:pt x="64227" y="165655"/>
                      <a:pt x="64227" y="165655"/>
                    </a:cubicBezTo>
                    <a:lnTo>
                      <a:pt x="67248" y="165337"/>
                    </a:lnTo>
                    <a:lnTo>
                      <a:pt x="69950" y="165973"/>
                    </a:lnTo>
                    <a:lnTo>
                      <a:pt x="72017" y="168040"/>
                    </a:lnTo>
                    <a:lnTo>
                      <a:pt x="77422" y="172332"/>
                    </a:lnTo>
                    <a:lnTo>
                      <a:pt x="79012" y="173922"/>
                    </a:lnTo>
                    <a:lnTo>
                      <a:pt x="81397" y="173922"/>
                    </a:lnTo>
                    <a:cubicBezTo>
                      <a:pt x="81397" y="173922"/>
                      <a:pt x="84099" y="172968"/>
                      <a:pt x="84099" y="172968"/>
                    </a:cubicBezTo>
                    <a:lnTo>
                      <a:pt x="86802" y="170107"/>
                    </a:lnTo>
                    <a:lnTo>
                      <a:pt x="95228" y="166927"/>
                    </a:lnTo>
                    <a:lnTo>
                      <a:pt x="101746" y="166132"/>
                    </a:lnTo>
                    <a:lnTo>
                      <a:pt x="108105" y="164860"/>
                    </a:lnTo>
                    <a:lnTo>
                      <a:pt x="115418" y="163906"/>
                    </a:lnTo>
                    <a:lnTo>
                      <a:pt x="117485" y="161204"/>
                    </a:lnTo>
                    <a:lnTo>
                      <a:pt x="118598" y="159455"/>
                    </a:lnTo>
                    <a:lnTo>
                      <a:pt x="119393" y="156117"/>
                    </a:lnTo>
                    <a:lnTo>
                      <a:pt x="123367" y="155163"/>
                    </a:lnTo>
                    <a:lnTo>
                      <a:pt x="127024" y="154527"/>
                    </a:lnTo>
                    <a:lnTo>
                      <a:pt x="128295" y="154050"/>
                    </a:lnTo>
                    <a:lnTo>
                      <a:pt x="128931" y="152778"/>
                    </a:lnTo>
                    <a:lnTo>
                      <a:pt x="134813" y="149439"/>
                    </a:lnTo>
                    <a:lnTo>
                      <a:pt x="136403" y="150075"/>
                    </a:lnTo>
                    <a:lnTo>
                      <a:pt x="139424" y="150075"/>
                    </a:lnTo>
                    <a:cubicBezTo>
                      <a:pt x="139424" y="150075"/>
                      <a:pt x="145783" y="150075"/>
                      <a:pt x="145783" y="150075"/>
                    </a:cubicBezTo>
                    <a:lnTo>
                      <a:pt x="148963" y="147850"/>
                    </a:lnTo>
                    <a:lnTo>
                      <a:pt x="150870" y="148485"/>
                    </a:lnTo>
                    <a:lnTo>
                      <a:pt x="152460" y="147532"/>
                    </a:lnTo>
                    <a:lnTo>
                      <a:pt x="155004" y="146260"/>
                    </a:lnTo>
                    <a:lnTo>
                      <a:pt x="155322" y="146578"/>
                    </a:lnTo>
                    <a:lnTo>
                      <a:pt x="155640" y="146578"/>
                    </a:lnTo>
                    <a:cubicBezTo>
                      <a:pt x="155640" y="146578"/>
                      <a:pt x="159614" y="147373"/>
                      <a:pt x="159614" y="147373"/>
                    </a:cubicBezTo>
                    <a:lnTo>
                      <a:pt x="162635" y="148645"/>
                    </a:lnTo>
                    <a:lnTo>
                      <a:pt x="164701" y="150552"/>
                    </a:lnTo>
                    <a:lnTo>
                      <a:pt x="166768" y="151665"/>
                    </a:lnTo>
                    <a:lnTo>
                      <a:pt x="168994" y="152142"/>
                    </a:lnTo>
                    <a:lnTo>
                      <a:pt x="170266" y="153096"/>
                    </a:lnTo>
                    <a:lnTo>
                      <a:pt x="170584" y="154527"/>
                    </a:lnTo>
                    <a:lnTo>
                      <a:pt x="172650" y="155163"/>
                    </a:lnTo>
                    <a:lnTo>
                      <a:pt x="176466" y="155163"/>
                    </a:lnTo>
                    <a:cubicBezTo>
                      <a:pt x="176466" y="155163"/>
                      <a:pt x="178056" y="156117"/>
                      <a:pt x="178056" y="156117"/>
                    </a:cubicBezTo>
                    <a:lnTo>
                      <a:pt x="177420" y="158024"/>
                    </a:lnTo>
                    <a:lnTo>
                      <a:pt x="177738" y="158660"/>
                    </a:lnTo>
                    <a:lnTo>
                      <a:pt x="179009" y="158024"/>
                    </a:lnTo>
                    <a:lnTo>
                      <a:pt x="179963" y="158660"/>
                    </a:lnTo>
                    <a:lnTo>
                      <a:pt x="180440" y="160091"/>
                    </a:lnTo>
                    <a:lnTo>
                      <a:pt x="181076" y="160727"/>
                    </a:lnTo>
                    <a:lnTo>
                      <a:pt x="182984" y="158501"/>
                    </a:lnTo>
                    <a:lnTo>
                      <a:pt x="185050" y="158501"/>
                    </a:lnTo>
                    <a:cubicBezTo>
                      <a:pt x="185050" y="158501"/>
                      <a:pt x="189979" y="159614"/>
                      <a:pt x="189979" y="159614"/>
                    </a:cubicBezTo>
                    <a:lnTo>
                      <a:pt x="192681" y="164224"/>
                    </a:lnTo>
                    <a:lnTo>
                      <a:pt x="194271" y="165814"/>
                    </a:lnTo>
                    <a:lnTo>
                      <a:pt x="195702" y="166450"/>
                    </a:lnTo>
                    <a:lnTo>
                      <a:pt x="197451" y="165814"/>
                    </a:lnTo>
                    <a:lnTo>
                      <a:pt x="199041" y="165019"/>
                    </a:lnTo>
                    <a:lnTo>
                      <a:pt x="199994" y="165496"/>
                    </a:lnTo>
                    <a:lnTo>
                      <a:pt x="202061" y="168517"/>
                    </a:lnTo>
                    <a:lnTo>
                      <a:pt x="202538" y="172491"/>
                    </a:lnTo>
                    <a:lnTo>
                      <a:pt x="202538" y="174081"/>
                    </a:lnTo>
                    <a:cubicBezTo>
                      <a:pt x="202538" y="174081"/>
                      <a:pt x="201743" y="176784"/>
                      <a:pt x="201743" y="176784"/>
                    </a:cubicBezTo>
                    <a:lnTo>
                      <a:pt x="200789" y="179645"/>
                    </a:lnTo>
                    <a:lnTo>
                      <a:pt x="199994" y="181553"/>
                    </a:lnTo>
                    <a:lnTo>
                      <a:pt x="200312" y="182984"/>
                    </a:lnTo>
                    <a:lnTo>
                      <a:pt x="200948" y="184256"/>
                    </a:lnTo>
                    <a:lnTo>
                      <a:pt x="202061" y="184732"/>
                    </a:lnTo>
                    <a:lnTo>
                      <a:pt x="205877" y="187276"/>
                    </a:lnTo>
                    <a:lnTo>
                      <a:pt x="207307" y="189025"/>
                    </a:lnTo>
                    <a:lnTo>
                      <a:pt x="209374" y="190297"/>
                    </a:lnTo>
                    <a:lnTo>
                      <a:pt x="210964" y="190297"/>
                    </a:lnTo>
                    <a:cubicBezTo>
                      <a:pt x="210964" y="190297"/>
                      <a:pt x="211759" y="191092"/>
                      <a:pt x="211759" y="191092"/>
                    </a:cubicBezTo>
                    <a:lnTo>
                      <a:pt x="212077" y="192046"/>
                    </a:lnTo>
                    <a:lnTo>
                      <a:pt x="212077" y="194271"/>
                    </a:lnTo>
                    <a:cubicBezTo>
                      <a:pt x="212077" y="194271"/>
                      <a:pt x="210964" y="196338"/>
                      <a:pt x="210964" y="196338"/>
                    </a:cubicBezTo>
                    <a:lnTo>
                      <a:pt x="210964" y="197610"/>
                    </a:lnTo>
                    <a:cubicBezTo>
                      <a:pt x="210964" y="197610"/>
                      <a:pt x="212395" y="199200"/>
                      <a:pt x="212395" y="199200"/>
                    </a:cubicBezTo>
                    <a:lnTo>
                      <a:pt x="212395" y="201107"/>
                    </a:lnTo>
                    <a:cubicBezTo>
                      <a:pt x="212395" y="201107"/>
                      <a:pt x="212713" y="202220"/>
                      <a:pt x="212713" y="202220"/>
                    </a:cubicBezTo>
                    <a:lnTo>
                      <a:pt x="213508" y="203174"/>
                    </a:lnTo>
                    <a:lnTo>
                      <a:pt x="217005" y="205241"/>
                    </a:lnTo>
                    <a:lnTo>
                      <a:pt x="221615" y="207148"/>
                    </a:lnTo>
                    <a:lnTo>
                      <a:pt x="222728" y="208897"/>
                    </a:lnTo>
                    <a:lnTo>
                      <a:pt x="223364" y="210964"/>
                    </a:lnTo>
                    <a:lnTo>
                      <a:pt x="223364" y="214462"/>
                    </a:lnTo>
                    <a:cubicBezTo>
                      <a:pt x="223364" y="214462"/>
                      <a:pt x="222887" y="217641"/>
                      <a:pt x="222887" y="217641"/>
                    </a:cubicBezTo>
                    <a:lnTo>
                      <a:pt x="228769" y="221774"/>
                    </a:lnTo>
                    <a:lnTo>
                      <a:pt x="228134" y="222569"/>
                    </a:lnTo>
                    <a:lnTo>
                      <a:pt x="227180" y="223364"/>
                    </a:lnTo>
                    <a:lnTo>
                      <a:pt x="221456" y="224000"/>
                    </a:lnTo>
                    <a:lnTo>
                      <a:pt x="220344" y="224318"/>
                    </a:lnTo>
                    <a:lnTo>
                      <a:pt x="217800" y="221139"/>
                    </a:lnTo>
                    <a:lnTo>
                      <a:pt x="216528" y="220821"/>
                    </a:lnTo>
                    <a:lnTo>
                      <a:pt x="215256" y="221934"/>
                    </a:lnTo>
                    <a:lnTo>
                      <a:pt x="213826" y="222569"/>
                    </a:lnTo>
                    <a:lnTo>
                      <a:pt x="212077" y="222251"/>
                    </a:lnTo>
                    <a:lnTo>
                      <a:pt x="210169" y="221297"/>
                    </a:lnTo>
                    <a:lnTo>
                      <a:pt x="209215" y="220662"/>
                    </a:lnTo>
                    <a:lnTo>
                      <a:pt x="208420" y="220662"/>
                    </a:lnTo>
                    <a:cubicBezTo>
                      <a:pt x="208420" y="220662"/>
                      <a:pt x="207307" y="221297"/>
                      <a:pt x="207307" y="221297"/>
                    </a:cubicBezTo>
                    <a:lnTo>
                      <a:pt x="205718" y="220979"/>
                    </a:lnTo>
                    <a:lnTo>
                      <a:pt x="204764" y="220185"/>
                    </a:lnTo>
                    <a:lnTo>
                      <a:pt x="203333" y="222887"/>
                    </a:lnTo>
                    <a:lnTo>
                      <a:pt x="202379" y="223523"/>
                    </a:lnTo>
                    <a:lnTo>
                      <a:pt x="201902" y="223523"/>
                    </a:lnTo>
                    <a:cubicBezTo>
                      <a:pt x="201902" y="223523"/>
                      <a:pt x="201902" y="218913"/>
                      <a:pt x="201902" y="218913"/>
                    </a:cubicBezTo>
                    <a:lnTo>
                      <a:pt x="201425" y="218277"/>
                    </a:lnTo>
                    <a:lnTo>
                      <a:pt x="200312" y="218277"/>
                    </a:lnTo>
                    <a:cubicBezTo>
                      <a:pt x="200312" y="218277"/>
                      <a:pt x="197610" y="219231"/>
                      <a:pt x="197610" y="219231"/>
                    </a:cubicBezTo>
                    <a:lnTo>
                      <a:pt x="194907" y="220662"/>
                    </a:lnTo>
                    <a:lnTo>
                      <a:pt x="193953" y="221934"/>
                    </a:lnTo>
                    <a:lnTo>
                      <a:pt x="193953" y="224159"/>
                    </a:lnTo>
                    <a:cubicBezTo>
                      <a:pt x="193953" y="224159"/>
                      <a:pt x="194430" y="226862"/>
                      <a:pt x="194430" y="226862"/>
                    </a:cubicBezTo>
                    <a:lnTo>
                      <a:pt x="196179" y="230836"/>
                    </a:lnTo>
                    <a:lnTo>
                      <a:pt x="195225" y="232585"/>
                    </a:lnTo>
                    <a:lnTo>
                      <a:pt x="194589" y="235447"/>
                    </a:lnTo>
                    <a:lnTo>
                      <a:pt x="191728" y="237990"/>
                    </a:lnTo>
                    <a:lnTo>
                      <a:pt x="188548" y="239421"/>
                    </a:lnTo>
                    <a:lnTo>
                      <a:pt x="188230" y="242442"/>
                    </a:lnTo>
                    <a:lnTo>
                      <a:pt x="186481" y="244508"/>
                    </a:lnTo>
                    <a:lnTo>
                      <a:pt x="183461" y="246575"/>
                    </a:lnTo>
                    <a:lnTo>
                      <a:pt x="181394" y="249119"/>
                    </a:lnTo>
                    <a:lnTo>
                      <a:pt x="181871" y="250867"/>
                    </a:lnTo>
                    <a:lnTo>
                      <a:pt x="181871" y="252457"/>
                    </a:lnTo>
                    <a:cubicBezTo>
                      <a:pt x="181871" y="252457"/>
                      <a:pt x="181712" y="253570"/>
                      <a:pt x="181712" y="253570"/>
                    </a:cubicBezTo>
                    <a:lnTo>
                      <a:pt x="181712" y="254365"/>
                    </a:lnTo>
                    <a:cubicBezTo>
                      <a:pt x="181712" y="254365"/>
                      <a:pt x="180917" y="254683"/>
                      <a:pt x="180917" y="254683"/>
                    </a:cubicBezTo>
                    <a:lnTo>
                      <a:pt x="176307" y="255001"/>
                    </a:lnTo>
                    <a:lnTo>
                      <a:pt x="175035" y="255478"/>
                    </a:lnTo>
                    <a:lnTo>
                      <a:pt x="173604" y="256591"/>
                    </a:lnTo>
                    <a:lnTo>
                      <a:pt x="176625" y="260247"/>
                    </a:lnTo>
                    <a:lnTo>
                      <a:pt x="180440" y="262155"/>
                    </a:lnTo>
                    <a:lnTo>
                      <a:pt x="189343" y="264222"/>
                    </a:lnTo>
                    <a:lnTo>
                      <a:pt x="190138" y="263904"/>
                    </a:lnTo>
                    <a:lnTo>
                      <a:pt x="190138" y="263586"/>
                    </a:lnTo>
                    <a:cubicBezTo>
                      <a:pt x="190138" y="263586"/>
                      <a:pt x="189661" y="263109"/>
                      <a:pt x="189661" y="263109"/>
                    </a:cubicBezTo>
                    <a:lnTo>
                      <a:pt x="189661" y="262473"/>
                    </a:lnTo>
                    <a:cubicBezTo>
                      <a:pt x="189661" y="262473"/>
                      <a:pt x="189979" y="261678"/>
                      <a:pt x="189979" y="261678"/>
                    </a:cubicBezTo>
                    <a:lnTo>
                      <a:pt x="191251" y="261678"/>
                    </a:lnTo>
                    <a:cubicBezTo>
                      <a:pt x="191251" y="261678"/>
                      <a:pt x="193317" y="262314"/>
                      <a:pt x="193317" y="262314"/>
                    </a:cubicBezTo>
                    <a:lnTo>
                      <a:pt x="197133" y="261201"/>
                    </a:lnTo>
                    <a:lnTo>
                      <a:pt x="202697" y="258339"/>
                    </a:lnTo>
                    <a:lnTo>
                      <a:pt x="207943" y="257704"/>
                    </a:lnTo>
                    <a:lnTo>
                      <a:pt x="212713" y="259452"/>
                    </a:lnTo>
                    <a:lnTo>
                      <a:pt x="215097" y="261519"/>
                    </a:lnTo>
                    <a:lnTo>
                      <a:pt x="216687" y="263427"/>
                    </a:lnTo>
                    <a:lnTo>
                      <a:pt x="217323" y="260406"/>
                    </a:lnTo>
                    <a:lnTo>
                      <a:pt x="215733" y="253411"/>
                    </a:lnTo>
                    <a:lnTo>
                      <a:pt x="213826" y="251344"/>
                    </a:lnTo>
                    <a:lnTo>
                      <a:pt x="213826" y="248324"/>
                    </a:lnTo>
                    <a:cubicBezTo>
                      <a:pt x="213826" y="248324"/>
                      <a:pt x="214620" y="246893"/>
                      <a:pt x="214620" y="246893"/>
                    </a:cubicBezTo>
                    <a:lnTo>
                      <a:pt x="216210" y="245780"/>
                    </a:lnTo>
                    <a:lnTo>
                      <a:pt x="220185" y="246575"/>
                    </a:lnTo>
                    <a:lnTo>
                      <a:pt x="222569" y="245780"/>
                    </a:lnTo>
                    <a:lnTo>
                      <a:pt x="225590" y="244190"/>
                    </a:lnTo>
                    <a:lnTo>
                      <a:pt x="230677" y="242283"/>
                    </a:lnTo>
                    <a:lnTo>
                      <a:pt x="231631" y="241647"/>
                    </a:lnTo>
                    <a:lnTo>
                      <a:pt x="239421" y="233698"/>
                    </a:lnTo>
                    <a:lnTo>
                      <a:pt x="239898" y="233221"/>
                    </a:lnTo>
                    <a:lnTo>
                      <a:pt x="244031" y="227498"/>
                    </a:lnTo>
                    <a:lnTo>
                      <a:pt x="244508" y="226226"/>
                    </a:lnTo>
                    <a:lnTo>
                      <a:pt x="245939" y="224000"/>
                    </a:lnTo>
                    <a:lnTo>
                      <a:pt x="247370" y="220185"/>
                    </a:lnTo>
                    <a:lnTo>
                      <a:pt x="248006" y="217323"/>
                    </a:lnTo>
                    <a:lnTo>
                      <a:pt x="257703" y="214779"/>
                    </a:lnTo>
                    <a:lnTo>
                      <a:pt x="262950" y="215256"/>
                    </a:lnTo>
                    <a:lnTo>
                      <a:pt x="265334" y="214620"/>
                    </a:lnTo>
                    <a:lnTo>
                      <a:pt x="268037" y="210646"/>
                    </a:lnTo>
                    <a:lnTo>
                      <a:pt x="269945" y="209215"/>
                    </a:lnTo>
                    <a:lnTo>
                      <a:pt x="268991" y="213349"/>
                    </a:lnTo>
                    <a:lnTo>
                      <a:pt x="272647" y="214144"/>
                    </a:lnTo>
                    <a:lnTo>
                      <a:pt x="276145" y="214462"/>
                    </a:lnTo>
                    <a:lnTo>
                      <a:pt x="278848" y="213825"/>
                    </a:lnTo>
                    <a:lnTo>
                      <a:pt x="279643" y="211282"/>
                    </a:lnTo>
                    <a:lnTo>
                      <a:pt x="279960" y="203969"/>
                    </a:lnTo>
                    <a:lnTo>
                      <a:pt x="278689" y="201107"/>
                    </a:lnTo>
                    <a:lnTo>
                      <a:pt x="277894" y="198087"/>
                    </a:lnTo>
                    <a:lnTo>
                      <a:pt x="275668" y="193476"/>
                    </a:lnTo>
                    <a:lnTo>
                      <a:pt x="277894" y="195543"/>
                    </a:lnTo>
                    <a:lnTo>
                      <a:pt x="278689" y="197769"/>
                    </a:lnTo>
                    <a:lnTo>
                      <a:pt x="280914" y="201902"/>
                    </a:lnTo>
                    <a:lnTo>
                      <a:pt x="281550" y="206513"/>
                    </a:lnTo>
                    <a:lnTo>
                      <a:pt x="281073" y="209056"/>
                    </a:lnTo>
                    <a:lnTo>
                      <a:pt x="281868" y="211759"/>
                    </a:lnTo>
                    <a:lnTo>
                      <a:pt x="283935" y="214144"/>
                    </a:lnTo>
                    <a:lnTo>
                      <a:pt x="286320" y="215733"/>
                    </a:lnTo>
                    <a:lnTo>
                      <a:pt x="292838" y="216846"/>
                    </a:lnTo>
                    <a:lnTo>
                      <a:pt x="299197" y="214938"/>
                    </a:lnTo>
                    <a:lnTo>
                      <a:pt x="298402" y="215733"/>
                    </a:lnTo>
                    <a:lnTo>
                      <a:pt x="294586" y="218436"/>
                    </a:lnTo>
                    <a:lnTo>
                      <a:pt x="292997" y="220026"/>
                    </a:lnTo>
                    <a:lnTo>
                      <a:pt x="286320" y="218754"/>
                    </a:lnTo>
                    <a:lnTo>
                      <a:pt x="279007" y="218277"/>
                    </a:lnTo>
                    <a:lnTo>
                      <a:pt x="274396" y="217005"/>
                    </a:lnTo>
                    <a:lnTo>
                      <a:pt x="269786" y="217005"/>
                    </a:lnTo>
                    <a:cubicBezTo>
                      <a:pt x="269786" y="217005"/>
                      <a:pt x="271694" y="218595"/>
                      <a:pt x="271694" y="218595"/>
                    </a:cubicBezTo>
                    <a:lnTo>
                      <a:pt x="274237" y="220026"/>
                    </a:lnTo>
                    <a:lnTo>
                      <a:pt x="278371" y="220344"/>
                    </a:lnTo>
                    <a:lnTo>
                      <a:pt x="282822" y="221457"/>
                    </a:lnTo>
                    <a:lnTo>
                      <a:pt x="282822" y="223046"/>
                    </a:lnTo>
                    <a:cubicBezTo>
                      <a:pt x="282822" y="223046"/>
                      <a:pt x="282345" y="223841"/>
                      <a:pt x="282345" y="223841"/>
                    </a:cubicBezTo>
                    <a:lnTo>
                      <a:pt x="280119" y="224477"/>
                    </a:lnTo>
                    <a:lnTo>
                      <a:pt x="278053" y="224477"/>
                    </a:lnTo>
                    <a:cubicBezTo>
                      <a:pt x="278053" y="224477"/>
                      <a:pt x="276304" y="225272"/>
                      <a:pt x="276304" y="225272"/>
                    </a:cubicBezTo>
                    <a:lnTo>
                      <a:pt x="277735" y="226862"/>
                    </a:lnTo>
                    <a:lnTo>
                      <a:pt x="280437" y="226862"/>
                    </a:lnTo>
                    <a:cubicBezTo>
                      <a:pt x="280437" y="226862"/>
                      <a:pt x="283617" y="227657"/>
                      <a:pt x="283617" y="227657"/>
                    </a:cubicBezTo>
                    <a:lnTo>
                      <a:pt x="292043" y="232267"/>
                    </a:lnTo>
                    <a:lnTo>
                      <a:pt x="296335" y="234016"/>
                    </a:lnTo>
                    <a:lnTo>
                      <a:pt x="305556" y="232267"/>
                    </a:lnTo>
                    <a:lnTo>
                      <a:pt x="309689" y="232585"/>
                    </a:lnTo>
                    <a:lnTo>
                      <a:pt x="317161" y="230677"/>
                    </a:lnTo>
                    <a:lnTo>
                      <a:pt x="318910" y="232426"/>
                    </a:lnTo>
                    <a:lnTo>
                      <a:pt x="323679" y="234811"/>
                    </a:lnTo>
                    <a:lnTo>
                      <a:pt x="325587" y="234016"/>
                    </a:lnTo>
                    <a:lnTo>
                      <a:pt x="328290" y="233380"/>
                    </a:lnTo>
                    <a:lnTo>
                      <a:pt x="329562" y="235606"/>
                    </a:lnTo>
                    <a:lnTo>
                      <a:pt x="330356" y="238626"/>
                    </a:lnTo>
                    <a:lnTo>
                      <a:pt x="324633" y="242600"/>
                    </a:lnTo>
                    <a:lnTo>
                      <a:pt x="319228" y="245144"/>
                    </a:lnTo>
                    <a:lnTo>
                      <a:pt x="315254" y="245780"/>
                    </a:lnTo>
                    <a:lnTo>
                      <a:pt x="306192" y="251344"/>
                    </a:lnTo>
                    <a:lnTo>
                      <a:pt x="296971" y="258021"/>
                    </a:lnTo>
                    <a:lnTo>
                      <a:pt x="298243" y="259929"/>
                    </a:lnTo>
                    <a:lnTo>
                      <a:pt x="299992" y="260724"/>
                    </a:lnTo>
                    <a:lnTo>
                      <a:pt x="304602" y="259611"/>
                    </a:lnTo>
                    <a:lnTo>
                      <a:pt x="308736" y="259929"/>
                    </a:lnTo>
                    <a:lnTo>
                      <a:pt x="316366" y="265334"/>
                    </a:lnTo>
                    <a:lnTo>
                      <a:pt x="318433" y="266129"/>
                    </a:lnTo>
                    <a:lnTo>
                      <a:pt x="322249" y="265493"/>
                    </a:lnTo>
                    <a:lnTo>
                      <a:pt x="326859" y="268673"/>
                    </a:lnTo>
                    <a:lnTo>
                      <a:pt x="328131" y="272806"/>
                    </a:lnTo>
                    <a:lnTo>
                      <a:pt x="328449" y="275350"/>
                    </a:lnTo>
                    <a:lnTo>
                      <a:pt x="326064" y="283458"/>
                    </a:lnTo>
                    <a:lnTo>
                      <a:pt x="324951" y="285684"/>
                    </a:lnTo>
                    <a:lnTo>
                      <a:pt x="324156" y="286479"/>
                    </a:lnTo>
                    <a:lnTo>
                      <a:pt x="323838" y="288068"/>
                    </a:lnTo>
                    <a:lnTo>
                      <a:pt x="329721" y="292361"/>
                    </a:lnTo>
                    <a:lnTo>
                      <a:pt x="332582" y="293633"/>
                    </a:lnTo>
                    <a:lnTo>
                      <a:pt x="337034" y="294109"/>
                    </a:lnTo>
                    <a:lnTo>
                      <a:pt x="341803" y="292838"/>
                    </a:lnTo>
                    <a:lnTo>
                      <a:pt x="347685" y="288863"/>
                    </a:lnTo>
                    <a:lnTo>
                      <a:pt x="353090" y="282345"/>
                    </a:lnTo>
                    <a:lnTo>
                      <a:pt x="360244" y="279325"/>
                    </a:lnTo>
                    <a:lnTo>
                      <a:pt x="365173" y="278689"/>
                    </a:lnTo>
                    <a:lnTo>
                      <a:pt x="370896" y="279484"/>
                    </a:lnTo>
                    <a:lnTo>
                      <a:pt x="372804" y="276145"/>
                    </a:lnTo>
                    <a:lnTo>
                      <a:pt x="378686" y="273283"/>
                    </a:lnTo>
                    <a:lnTo>
                      <a:pt x="382024" y="268991"/>
                    </a:lnTo>
                    <a:lnTo>
                      <a:pt x="384886" y="268196"/>
                    </a:lnTo>
                    <a:lnTo>
                      <a:pt x="388066" y="268832"/>
                    </a:lnTo>
                    <a:lnTo>
                      <a:pt x="390450" y="269945"/>
                    </a:lnTo>
                    <a:lnTo>
                      <a:pt x="391722" y="271058"/>
                    </a:lnTo>
                    <a:lnTo>
                      <a:pt x="393630" y="272330"/>
                    </a:lnTo>
                    <a:lnTo>
                      <a:pt x="398876" y="271376"/>
                    </a:lnTo>
                    <a:lnTo>
                      <a:pt x="403963" y="271376"/>
                    </a:lnTo>
                    <a:cubicBezTo>
                      <a:pt x="403963" y="271376"/>
                      <a:pt x="408733" y="270104"/>
                      <a:pt x="408733" y="270104"/>
                    </a:cubicBezTo>
                    <a:lnTo>
                      <a:pt x="409687" y="266924"/>
                    </a:lnTo>
                    <a:lnTo>
                      <a:pt x="410323" y="264063"/>
                    </a:lnTo>
                    <a:lnTo>
                      <a:pt x="412071" y="261519"/>
                    </a:lnTo>
                    <a:lnTo>
                      <a:pt x="413820" y="258339"/>
                    </a:lnTo>
                    <a:lnTo>
                      <a:pt x="409528" y="256909"/>
                    </a:lnTo>
                    <a:lnTo>
                      <a:pt x="405553" y="256114"/>
                    </a:lnTo>
                    <a:lnTo>
                      <a:pt x="402056" y="256114"/>
                    </a:lnTo>
                    <a:cubicBezTo>
                      <a:pt x="402056" y="256114"/>
                      <a:pt x="399353" y="257227"/>
                      <a:pt x="399353" y="257227"/>
                    </a:cubicBezTo>
                    <a:lnTo>
                      <a:pt x="397445" y="259134"/>
                    </a:lnTo>
                    <a:lnTo>
                      <a:pt x="392358" y="258021"/>
                    </a:lnTo>
                    <a:lnTo>
                      <a:pt x="389973" y="258498"/>
                    </a:lnTo>
                    <a:lnTo>
                      <a:pt x="384409" y="261360"/>
                    </a:lnTo>
                    <a:lnTo>
                      <a:pt x="381547" y="261360"/>
                    </a:lnTo>
                    <a:cubicBezTo>
                      <a:pt x="381547" y="261360"/>
                      <a:pt x="379163" y="259770"/>
                      <a:pt x="379163" y="259770"/>
                    </a:cubicBezTo>
                    <a:lnTo>
                      <a:pt x="375824" y="256432"/>
                    </a:lnTo>
                    <a:lnTo>
                      <a:pt x="368988" y="247370"/>
                    </a:lnTo>
                    <a:lnTo>
                      <a:pt x="365650" y="241011"/>
                    </a:lnTo>
                    <a:lnTo>
                      <a:pt x="364219" y="237195"/>
                    </a:lnTo>
                    <a:lnTo>
                      <a:pt x="363901" y="234175"/>
                    </a:lnTo>
                    <a:lnTo>
                      <a:pt x="363901" y="230041"/>
                    </a:lnTo>
                    <a:cubicBezTo>
                      <a:pt x="363901" y="230041"/>
                      <a:pt x="367557" y="228134"/>
                      <a:pt x="367557" y="228134"/>
                    </a:cubicBezTo>
                    <a:lnTo>
                      <a:pt x="370260" y="227180"/>
                    </a:lnTo>
                    <a:lnTo>
                      <a:pt x="375029" y="220979"/>
                    </a:lnTo>
                    <a:lnTo>
                      <a:pt x="376778" y="223523"/>
                    </a:lnTo>
                    <a:lnTo>
                      <a:pt x="376778" y="225590"/>
                    </a:lnTo>
                    <a:cubicBezTo>
                      <a:pt x="376778" y="225590"/>
                      <a:pt x="376460" y="226862"/>
                      <a:pt x="376460" y="226862"/>
                    </a:cubicBezTo>
                    <a:lnTo>
                      <a:pt x="374711" y="228611"/>
                    </a:lnTo>
                    <a:lnTo>
                      <a:pt x="368829" y="233062"/>
                    </a:lnTo>
                    <a:lnTo>
                      <a:pt x="369942" y="233062"/>
                    </a:lnTo>
                    <a:cubicBezTo>
                      <a:pt x="369942" y="233062"/>
                      <a:pt x="372168" y="232426"/>
                      <a:pt x="372168" y="232426"/>
                    </a:cubicBezTo>
                    <a:lnTo>
                      <a:pt x="374234" y="230836"/>
                    </a:lnTo>
                    <a:lnTo>
                      <a:pt x="375665" y="229564"/>
                    </a:lnTo>
                    <a:lnTo>
                      <a:pt x="379799" y="223205"/>
                    </a:lnTo>
                    <a:lnTo>
                      <a:pt x="392040" y="214462"/>
                    </a:lnTo>
                    <a:lnTo>
                      <a:pt x="397763" y="212872"/>
                    </a:lnTo>
                    <a:lnTo>
                      <a:pt x="402692" y="213667"/>
                    </a:lnTo>
                    <a:lnTo>
                      <a:pt x="405076" y="213190"/>
                    </a:lnTo>
                    <a:lnTo>
                      <a:pt x="409528" y="210487"/>
                    </a:lnTo>
                    <a:lnTo>
                      <a:pt x="413184" y="209374"/>
                    </a:lnTo>
                    <a:lnTo>
                      <a:pt x="416841" y="209374"/>
                    </a:lnTo>
                    <a:cubicBezTo>
                      <a:pt x="416841" y="209374"/>
                      <a:pt x="419861" y="211123"/>
                      <a:pt x="419861" y="211123"/>
                    </a:cubicBezTo>
                    <a:lnTo>
                      <a:pt x="423836" y="207148"/>
                    </a:lnTo>
                    <a:lnTo>
                      <a:pt x="427174" y="205241"/>
                    </a:lnTo>
                    <a:lnTo>
                      <a:pt x="432102" y="203810"/>
                    </a:lnTo>
                    <a:lnTo>
                      <a:pt x="435600" y="203810"/>
                    </a:lnTo>
                    <a:cubicBezTo>
                      <a:pt x="435600" y="203810"/>
                      <a:pt x="441482" y="198087"/>
                      <a:pt x="441482" y="198087"/>
                    </a:cubicBezTo>
                    <a:lnTo>
                      <a:pt x="449749" y="197292"/>
                    </a:lnTo>
                    <a:lnTo>
                      <a:pt x="459765" y="197928"/>
                    </a:lnTo>
                    <a:lnTo>
                      <a:pt x="460878" y="197451"/>
                    </a:lnTo>
                    <a:lnTo>
                      <a:pt x="460560" y="195861"/>
                    </a:lnTo>
                    <a:lnTo>
                      <a:pt x="460560" y="194430"/>
                    </a:lnTo>
                    <a:cubicBezTo>
                      <a:pt x="460560" y="194430"/>
                      <a:pt x="461036" y="192999"/>
                      <a:pt x="461036" y="192999"/>
                    </a:cubicBezTo>
                    <a:lnTo>
                      <a:pt x="462308" y="192046"/>
                    </a:lnTo>
                    <a:lnTo>
                      <a:pt x="462785" y="191251"/>
                    </a:lnTo>
                    <a:lnTo>
                      <a:pt x="462785" y="190615"/>
                    </a:lnTo>
                    <a:lnTo>
                      <a:pt x="461672" y="190138"/>
                    </a:lnTo>
                    <a:lnTo>
                      <a:pt x="460719" y="189820"/>
                    </a:lnTo>
                    <a:lnTo>
                      <a:pt x="460719" y="188866"/>
                    </a:lnTo>
                    <a:cubicBezTo>
                      <a:pt x="460719" y="188866"/>
                      <a:pt x="460719" y="188071"/>
                      <a:pt x="460719" y="188071"/>
                    </a:cubicBezTo>
                    <a:lnTo>
                      <a:pt x="461672" y="186958"/>
                    </a:lnTo>
                    <a:lnTo>
                      <a:pt x="461990" y="185687"/>
                    </a:lnTo>
                    <a:lnTo>
                      <a:pt x="461990" y="183143"/>
                    </a:lnTo>
                    <a:cubicBezTo>
                      <a:pt x="461990" y="183143"/>
                      <a:pt x="462944" y="180281"/>
                      <a:pt x="462944" y="180281"/>
                    </a:cubicBezTo>
                    <a:lnTo>
                      <a:pt x="465329" y="178373"/>
                    </a:lnTo>
                    <a:lnTo>
                      <a:pt x="469462" y="177897"/>
                    </a:lnTo>
                    <a:lnTo>
                      <a:pt x="473119" y="176307"/>
                    </a:lnTo>
                    <a:lnTo>
                      <a:pt x="475345" y="174558"/>
                    </a:lnTo>
                    <a:lnTo>
                      <a:pt x="478365" y="170107"/>
                    </a:lnTo>
                    <a:lnTo>
                      <a:pt x="480591" y="169471"/>
                    </a:lnTo>
                    <a:lnTo>
                      <a:pt x="485042" y="169789"/>
                    </a:lnTo>
                    <a:lnTo>
                      <a:pt x="487904" y="170266"/>
                    </a:lnTo>
                    <a:lnTo>
                      <a:pt x="494581" y="170266"/>
                    </a:lnTo>
                    <a:cubicBezTo>
                      <a:pt x="494581" y="170266"/>
                      <a:pt x="502212" y="170266"/>
                      <a:pt x="502212" y="170266"/>
                    </a:cubicBezTo>
                    <a:lnTo>
                      <a:pt x="504437" y="170266"/>
                    </a:lnTo>
                    <a:cubicBezTo>
                      <a:pt x="504437" y="170266"/>
                      <a:pt x="505709" y="168517"/>
                      <a:pt x="505709" y="168517"/>
                    </a:cubicBezTo>
                    <a:lnTo>
                      <a:pt x="505709" y="165655"/>
                    </a:lnTo>
                    <a:cubicBezTo>
                      <a:pt x="505709" y="165655"/>
                      <a:pt x="506663" y="163111"/>
                      <a:pt x="506663" y="163111"/>
                    </a:cubicBezTo>
                    <a:lnTo>
                      <a:pt x="508730" y="158183"/>
                    </a:lnTo>
                    <a:lnTo>
                      <a:pt x="510956" y="155639"/>
                    </a:lnTo>
                    <a:lnTo>
                      <a:pt x="510956" y="154527"/>
                    </a:lnTo>
                    <a:cubicBezTo>
                      <a:pt x="510956" y="154527"/>
                      <a:pt x="509684" y="154050"/>
                      <a:pt x="509684" y="154050"/>
                    </a:cubicBezTo>
                    <a:lnTo>
                      <a:pt x="508253" y="154050"/>
                    </a:lnTo>
                    <a:cubicBezTo>
                      <a:pt x="508253" y="154050"/>
                      <a:pt x="507776" y="153255"/>
                      <a:pt x="507776" y="153255"/>
                    </a:cubicBezTo>
                    <a:lnTo>
                      <a:pt x="507776" y="152142"/>
                    </a:lnTo>
                    <a:cubicBezTo>
                      <a:pt x="507776" y="152142"/>
                      <a:pt x="509048" y="151029"/>
                      <a:pt x="509048" y="151029"/>
                    </a:cubicBezTo>
                    <a:lnTo>
                      <a:pt x="509048" y="148804"/>
                    </a:lnTo>
                    <a:cubicBezTo>
                      <a:pt x="509048" y="148804"/>
                      <a:pt x="508094" y="146419"/>
                      <a:pt x="508094" y="146419"/>
                    </a:cubicBezTo>
                    <a:lnTo>
                      <a:pt x="507458" y="144193"/>
                    </a:lnTo>
                    <a:lnTo>
                      <a:pt x="505391" y="143080"/>
                    </a:lnTo>
                    <a:lnTo>
                      <a:pt x="501894" y="142444"/>
                    </a:lnTo>
                    <a:lnTo>
                      <a:pt x="502689" y="139742"/>
                    </a:lnTo>
                    <a:lnTo>
                      <a:pt x="503643" y="136880"/>
                    </a:lnTo>
                    <a:lnTo>
                      <a:pt x="505073" y="135290"/>
                    </a:lnTo>
                    <a:lnTo>
                      <a:pt x="506186" y="134336"/>
                    </a:lnTo>
                    <a:lnTo>
                      <a:pt x="509366" y="134813"/>
                    </a:lnTo>
                    <a:lnTo>
                      <a:pt x="511751" y="134336"/>
                    </a:lnTo>
                    <a:lnTo>
                      <a:pt x="512227" y="133860"/>
                    </a:lnTo>
                    <a:lnTo>
                      <a:pt x="511751" y="132747"/>
                    </a:lnTo>
                    <a:lnTo>
                      <a:pt x="508094" y="131793"/>
                    </a:lnTo>
                    <a:lnTo>
                      <a:pt x="504915" y="130521"/>
                    </a:lnTo>
                    <a:lnTo>
                      <a:pt x="503484" y="128931"/>
                    </a:lnTo>
                    <a:lnTo>
                      <a:pt x="503007" y="127182"/>
                    </a:lnTo>
                    <a:lnTo>
                      <a:pt x="505073" y="126070"/>
                    </a:lnTo>
                    <a:lnTo>
                      <a:pt x="508889" y="125116"/>
                    </a:lnTo>
                    <a:lnTo>
                      <a:pt x="511432" y="122731"/>
                    </a:lnTo>
                    <a:lnTo>
                      <a:pt x="514135" y="120187"/>
                    </a:lnTo>
                    <a:lnTo>
                      <a:pt x="515248" y="118280"/>
                    </a:lnTo>
                    <a:lnTo>
                      <a:pt x="515884" y="116213"/>
                    </a:lnTo>
                    <a:lnTo>
                      <a:pt x="515884" y="1139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8" name="Freeform: Shape 4787">
                <a:extLst>
                  <a:ext uri="{FF2B5EF4-FFF2-40B4-BE49-F238E27FC236}">
                    <a16:creationId xmlns:a16="http://schemas.microsoft.com/office/drawing/2014/main" id="{55618FDE-1547-B1BC-4C0E-46652AF0F385}"/>
                  </a:ext>
                </a:extLst>
              </p:cNvPr>
              <p:cNvSpPr/>
              <p:nvPr/>
            </p:nvSpPr>
            <p:spPr>
              <a:xfrm>
                <a:off x="2042376" y="3957918"/>
                <a:ext cx="312233" cy="306827"/>
              </a:xfrm>
              <a:custGeom>
                <a:avLst/>
                <a:gdLst>
                  <a:gd name="connsiteX0" fmla="*/ 288545 w 312233"/>
                  <a:gd name="connsiteY0" fmla="*/ 200471 h 306827"/>
                  <a:gd name="connsiteX1" fmla="*/ 290135 w 312233"/>
                  <a:gd name="connsiteY1" fmla="*/ 200153 h 306827"/>
                  <a:gd name="connsiteX2" fmla="*/ 291566 w 312233"/>
                  <a:gd name="connsiteY2" fmla="*/ 198245 h 306827"/>
                  <a:gd name="connsiteX3" fmla="*/ 293315 w 312233"/>
                  <a:gd name="connsiteY3" fmla="*/ 197928 h 306827"/>
                  <a:gd name="connsiteX4" fmla="*/ 295381 w 312233"/>
                  <a:gd name="connsiteY4" fmla="*/ 192999 h 306827"/>
                  <a:gd name="connsiteX5" fmla="*/ 295699 w 312233"/>
                  <a:gd name="connsiteY5" fmla="*/ 190773 h 306827"/>
                  <a:gd name="connsiteX6" fmla="*/ 295222 w 312233"/>
                  <a:gd name="connsiteY6" fmla="*/ 191250 h 306827"/>
                  <a:gd name="connsiteX7" fmla="*/ 293950 w 312233"/>
                  <a:gd name="connsiteY7" fmla="*/ 193158 h 306827"/>
                  <a:gd name="connsiteX8" fmla="*/ 290294 w 312233"/>
                  <a:gd name="connsiteY8" fmla="*/ 196020 h 306827"/>
                  <a:gd name="connsiteX9" fmla="*/ 288704 w 312233"/>
                  <a:gd name="connsiteY9" fmla="*/ 197928 h 306827"/>
                  <a:gd name="connsiteX10" fmla="*/ 287115 w 312233"/>
                  <a:gd name="connsiteY10" fmla="*/ 198882 h 306827"/>
                  <a:gd name="connsiteX11" fmla="*/ 288068 w 312233"/>
                  <a:gd name="connsiteY11" fmla="*/ 200153 h 306827"/>
                  <a:gd name="connsiteX12" fmla="*/ 288704 w 312233"/>
                  <a:gd name="connsiteY12" fmla="*/ 200471 h 306827"/>
                  <a:gd name="connsiteX13" fmla="*/ 289022 w 312233"/>
                  <a:gd name="connsiteY13" fmla="*/ 126547 h 306827"/>
                  <a:gd name="connsiteX14" fmla="*/ 289976 w 312233"/>
                  <a:gd name="connsiteY14" fmla="*/ 127182 h 306827"/>
                  <a:gd name="connsiteX15" fmla="*/ 291248 w 312233"/>
                  <a:gd name="connsiteY15" fmla="*/ 127659 h 306827"/>
                  <a:gd name="connsiteX16" fmla="*/ 292520 w 312233"/>
                  <a:gd name="connsiteY16" fmla="*/ 126228 h 306827"/>
                  <a:gd name="connsiteX17" fmla="*/ 294110 w 312233"/>
                  <a:gd name="connsiteY17" fmla="*/ 122254 h 306827"/>
                  <a:gd name="connsiteX18" fmla="*/ 294110 w 312233"/>
                  <a:gd name="connsiteY18" fmla="*/ 119392 h 306827"/>
                  <a:gd name="connsiteX19" fmla="*/ 294110 w 312233"/>
                  <a:gd name="connsiteY19" fmla="*/ 115100 h 306827"/>
                  <a:gd name="connsiteX20" fmla="*/ 294587 w 312233"/>
                  <a:gd name="connsiteY20" fmla="*/ 113669 h 306827"/>
                  <a:gd name="connsiteX21" fmla="*/ 294587 w 312233"/>
                  <a:gd name="connsiteY21" fmla="*/ 112238 h 306827"/>
                  <a:gd name="connsiteX22" fmla="*/ 292043 w 312233"/>
                  <a:gd name="connsiteY22" fmla="*/ 113351 h 306827"/>
                  <a:gd name="connsiteX23" fmla="*/ 289022 w 312233"/>
                  <a:gd name="connsiteY23" fmla="*/ 112874 h 306827"/>
                  <a:gd name="connsiteX24" fmla="*/ 289817 w 312233"/>
                  <a:gd name="connsiteY24" fmla="*/ 118280 h 306827"/>
                  <a:gd name="connsiteX25" fmla="*/ 288227 w 312233"/>
                  <a:gd name="connsiteY25" fmla="*/ 125592 h 306827"/>
                  <a:gd name="connsiteX26" fmla="*/ 289022 w 312233"/>
                  <a:gd name="connsiteY26" fmla="*/ 126705 h 306827"/>
                  <a:gd name="connsiteX27" fmla="*/ 275668 w 312233"/>
                  <a:gd name="connsiteY27" fmla="*/ 145942 h 306827"/>
                  <a:gd name="connsiteX28" fmla="*/ 275032 w 312233"/>
                  <a:gd name="connsiteY28" fmla="*/ 148485 h 306827"/>
                  <a:gd name="connsiteX29" fmla="*/ 276781 w 312233"/>
                  <a:gd name="connsiteY29" fmla="*/ 151347 h 306827"/>
                  <a:gd name="connsiteX30" fmla="*/ 278689 w 312233"/>
                  <a:gd name="connsiteY30" fmla="*/ 151347 h 306827"/>
                  <a:gd name="connsiteX31" fmla="*/ 280755 w 312233"/>
                  <a:gd name="connsiteY31" fmla="*/ 153891 h 306827"/>
                  <a:gd name="connsiteX32" fmla="*/ 281868 w 312233"/>
                  <a:gd name="connsiteY32" fmla="*/ 153414 h 306827"/>
                  <a:gd name="connsiteX33" fmla="*/ 282504 w 312233"/>
                  <a:gd name="connsiteY33" fmla="*/ 155480 h 306827"/>
                  <a:gd name="connsiteX34" fmla="*/ 283458 w 312233"/>
                  <a:gd name="connsiteY34" fmla="*/ 156434 h 306827"/>
                  <a:gd name="connsiteX35" fmla="*/ 284253 w 312233"/>
                  <a:gd name="connsiteY35" fmla="*/ 156434 h 306827"/>
                  <a:gd name="connsiteX36" fmla="*/ 285843 w 312233"/>
                  <a:gd name="connsiteY36" fmla="*/ 155639 h 306827"/>
                  <a:gd name="connsiteX37" fmla="*/ 286161 w 312233"/>
                  <a:gd name="connsiteY37" fmla="*/ 154526 h 306827"/>
                  <a:gd name="connsiteX38" fmla="*/ 283935 w 312233"/>
                  <a:gd name="connsiteY38" fmla="*/ 148485 h 306827"/>
                  <a:gd name="connsiteX39" fmla="*/ 283617 w 312233"/>
                  <a:gd name="connsiteY39" fmla="*/ 148167 h 306827"/>
                  <a:gd name="connsiteX40" fmla="*/ 282027 w 312233"/>
                  <a:gd name="connsiteY40" fmla="*/ 146737 h 306827"/>
                  <a:gd name="connsiteX41" fmla="*/ 280119 w 312233"/>
                  <a:gd name="connsiteY41" fmla="*/ 141968 h 306827"/>
                  <a:gd name="connsiteX42" fmla="*/ 279802 w 312233"/>
                  <a:gd name="connsiteY42" fmla="*/ 137993 h 306827"/>
                  <a:gd name="connsiteX43" fmla="*/ 278371 w 312233"/>
                  <a:gd name="connsiteY43" fmla="*/ 135449 h 306827"/>
                  <a:gd name="connsiteX44" fmla="*/ 277099 w 312233"/>
                  <a:gd name="connsiteY44" fmla="*/ 139265 h 306827"/>
                  <a:gd name="connsiteX45" fmla="*/ 275032 w 312233"/>
                  <a:gd name="connsiteY45" fmla="*/ 141490 h 306827"/>
                  <a:gd name="connsiteX46" fmla="*/ 275509 w 312233"/>
                  <a:gd name="connsiteY46" fmla="*/ 145783 h 306827"/>
                  <a:gd name="connsiteX47" fmla="*/ 63591 w 312233"/>
                  <a:gd name="connsiteY47" fmla="*/ 34657 h 306827"/>
                  <a:gd name="connsiteX48" fmla="*/ 62796 w 312233"/>
                  <a:gd name="connsiteY48" fmla="*/ 35929 h 306827"/>
                  <a:gd name="connsiteX49" fmla="*/ 62796 w 312233"/>
                  <a:gd name="connsiteY49" fmla="*/ 38473 h 306827"/>
                  <a:gd name="connsiteX50" fmla="*/ 64227 w 312233"/>
                  <a:gd name="connsiteY50" fmla="*/ 40221 h 306827"/>
                  <a:gd name="connsiteX51" fmla="*/ 64227 w 312233"/>
                  <a:gd name="connsiteY51" fmla="*/ 42288 h 306827"/>
                  <a:gd name="connsiteX52" fmla="*/ 65817 w 312233"/>
                  <a:gd name="connsiteY52" fmla="*/ 41970 h 306827"/>
                  <a:gd name="connsiteX53" fmla="*/ 66294 w 312233"/>
                  <a:gd name="connsiteY53" fmla="*/ 39903 h 306827"/>
                  <a:gd name="connsiteX54" fmla="*/ 67725 w 312233"/>
                  <a:gd name="connsiteY54" fmla="*/ 39903 h 306827"/>
                  <a:gd name="connsiteX55" fmla="*/ 69791 w 312233"/>
                  <a:gd name="connsiteY55" fmla="*/ 39267 h 306827"/>
                  <a:gd name="connsiteX56" fmla="*/ 70268 w 312233"/>
                  <a:gd name="connsiteY56" fmla="*/ 38632 h 306827"/>
                  <a:gd name="connsiteX57" fmla="*/ 70268 w 312233"/>
                  <a:gd name="connsiteY57" fmla="*/ 36883 h 306827"/>
                  <a:gd name="connsiteX58" fmla="*/ 69950 w 312233"/>
                  <a:gd name="connsiteY58" fmla="*/ 36247 h 306827"/>
                  <a:gd name="connsiteX59" fmla="*/ 67884 w 312233"/>
                  <a:gd name="connsiteY59" fmla="*/ 36883 h 306827"/>
                  <a:gd name="connsiteX60" fmla="*/ 65817 w 312233"/>
                  <a:gd name="connsiteY60" fmla="*/ 37360 h 306827"/>
                  <a:gd name="connsiteX61" fmla="*/ 65181 w 312233"/>
                  <a:gd name="connsiteY61" fmla="*/ 36724 h 306827"/>
                  <a:gd name="connsiteX62" fmla="*/ 64227 w 312233"/>
                  <a:gd name="connsiteY62" fmla="*/ 35293 h 306827"/>
                  <a:gd name="connsiteX63" fmla="*/ 63591 w 312233"/>
                  <a:gd name="connsiteY63" fmla="*/ 34657 h 306827"/>
                  <a:gd name="connsiteX64" fmla="*/ 311438 w 312233"/>
                  <a:gd name="connsiteY64" fmla="*/ 271058 h 306827"/>
                  <a:gd name="connsiteX65" fmla="*/ 310961 w 312233"/>
                  <a:gd name="connsiteY65" fmla="*/ 270104 h 306827"/>
                  <a:gd name="connsiteX66" fmla="*/ 309689 w 312233"/>
                  <a:gd name="connsiteY66" fmla="*/ 268514 h 306827"/>
                  <a:gd name="connsiteX67" fmla="*/ 304761 w 312233"/>
                  <a:gd name="connsiteY67" fmla="*/ 265334 h 306827"/>
                  <a:gd name="connsiteX68" fmla="*/ 302535 w 312233"/>
                  <a:gd name="connsiteY68" fmla="*/ 264221 h 306827"/>
                  <a:gd name="connsiteX69" fmla="*/ 300946 w 312233"/>
                  <a:gd name="connsiteY69" fmla="*/ 262950 h 306827"/>
                  <a:gd name="connsiteX70" fmla="*/ 298084 w 312233"/>
                  <a:gd name="connsiteY70" fmla="*/ 262950 h 306827"/>
                  <a:gd name="connsiteX71" fmla="*/ 296971 w 312233"/>
                  <a:gd name="connsiteY71" fmla="*/ 261042 h 306827"/>
                  <a:gd name="connsiteX72" fmla="*/ 294587 w 312233"/>
                  <a:gd name="connsiteY72" fmla="*/ 258975 h 306827"/>
                  <a:gd name="connsiteX73" fmla="*/ 290612 w 312233"/>
                  <a:gd name="connsiteY73" fmla="*/ 258339 h 306827"/>
                  <a:gd name="connsiteX74" fmla="*/ 292361 w 312233"/>
                  <a:gd name="connsiteY74" fmla="*/ 255795 h 306827"/>
                  <a:gd name="connsiteX75" fmla="*/ 292043 w 312233"/>
                  <a:gd name="connsiteY75" fmla="*/ 253570 h 306827"/>
                  <a:gd name="connsiteX76" fmla="*/ 290771 w 312233"/>
                  <a:gd name="connsiteY76" fmla="*/ 250390 h 306827"/>
                  <a:gd name="connsiteX77" fmla="*/ 289817 w 312233"/>
                  <a:gd name="connsiteY77" fmla="*/ 246098 h 306827"/>
                  <a:gd name="connsiteX78" fmla="*/ 287750 w 312233"/>
                  <a:gd name="connsiteY78" fmla="*/ 241170 h 306827"/>
                  <a:gd name="connsiteX79" fmla="*/ 288227 w 312233"/>
                  <a:gd name="connsiteY79" fmla="*/ 234969 h 306827"/>
                  <a:gd name="connsiteX80" fmla="*/ 282822 w 312233"/>
                  <a:gd name="connsiteY80" fmla="*/ 227816 h 306827"/>
                  <a:gd name="connsiteX81" fmla="*/ 283617 w 312233"/>
                  <a:gd name="connsiteY81" fmla="*/ 226703 h 306827"/>
                  <a:gd name="connsiteX82" fmla="*/ 283617 w 312233"/>
                  <a:gd name="connsiteY82" fmla="*/ 225431 h 306827"/>
                  <a:gd name="connsiteX83" fmla="*/ 280596 w 312233"/>
                  <a:gd name="connsiteY83" fmla="*/ 221457 h 306827"/>
                  <a:gd name="connsiteX84" fmla="*/ 278530 w 312233"/>
                  <a:gd name="connsiteY84" fmla="*/ 213508 h 306827"/>
                  <a:gd name="connsiteX85" fmla="*/ 278530 w 312233"/>
                  <a:gd name="connsiteY85" fmla="*/ 210805 h 306827"/>
                  <a:gd name="connsiteX86" fmla="*/ 279643 w 312233"/>
                  <a:gd name="connsiteY86" fmla="*/ 207625 h 306827"/>
                  <a:gd name="connsiteX87" fmla="*/ 282504 w 312233"/>
                  <a:gd name="connsiteY87" fmla="*/ 200948 h 306827"/>
                  <a:gd name="connsiteX88" fmla="*/ 282186 w 312233"/>
                  <a:gd name="connsiteY88" fmla="*/ 195225 h 306827"/>
                  <a:gd name="connsiteX89" fmla="*/ 279325 w 312233"/>
                  <a:gd name="connsiteY89" fmla="*/ 193317 h 306827"/>
                  <a:gd name="connsiteX90" fmla="*/ 278053 w 312233"/>
                  <a:gd name="connsiteY90" fmla="*/ 194430 h 306827"/>
                  <a:gd name="connsiteX91" fmla="*/ 278053 w 312233"/>
                  <a:gd name="connsiteY91" fmla="*/ 186640 h 306827"/>
                  <a:gd name="connsiteX92" fmla="*/ 279960 w 312233"/>
                  <a:gd name="connsiteY92" fmla="*/ 181553 h 306827"/>
                  <a:gd name="connsiteX93" fmla="*/ 282186 w 312233"/>
                  <a:gd name="connsiteY93" fmla="*/ 177738 h 306827"/>
                  <a:gd name="connsiteX94" fmla="*/ 284571 w 312233"/>
                  <a:gd name="connsiteY94" fmla="*/ 175353 h 306827"/>
                  <a:gd name="connsiteX95" fmla="*/ 285366 w 312233"/>
                  <a:gd name="connsiteY95" fmla="*/ 172491 h 306827"/>
                  <a:gd name="connsiteX96" fmla="*/ 283299 w 312233"/>
                  <a:gd name="connsiteY96" fmla="*/ 168358 h 306827"/>
                  <a:gd name="connsiteX97" fmla="*/ 278053 w 312233"/>
                  <a:gd name="connsiteY97" fmla="*/ 166609 h 306827"/>
                  <a:gd name="connsiteX98" fmla="*/ 276304 w 312233"/>
                  <a:gd name="connsiteY98" fmla="*/ 162952 h 306827"/>
                  <a:gd name="connsiteX99" fmla="*/ 273283 w 312233"/>
                  <a:gd name="connsiteY99" fmla="*/ 159296 h 306827"/>
                  <a:gd name="connsiteX100" fmla="*/ 271694 w 312233"/>
                  <a:gd name="connsiteY100" fmla="*/ 157706 h 306827"/>
                  <a:gd name="connsiteX101" fmla="*/ 269150 w 312233"/>
                  <a:gd name="connsiteY101" fmla="*/ 156434 h 306827"/>
                  <a:gd name="connsiteX102" fmla="*/ 266129 w 312233"/>
                  <a:gd name="connsiteY102" fmla="*/ 152937 h 306827"/>
                  <a:gd name="connsiteX103" fmla="*/ 265652 w 312233"/>
                  <a:gd name="connsiteY103" fmla="*/ 149280 h 306827"/>
                  <a:gd name="connsiteX104" fmla="*/ 264222 w 312233"/>
                  <a:gd name="connsiteY104" fmla="*/ 145465 h 306827"/>
                  <a:gd name="connsiteX105" fmla="*/ 264699 w 312233"/>
                  <a:gd name="connsiteY105" fmla="*/ 139901 h 306827"/>
                  <a:gd name="connsiteX106" fmla="*/ 267401 w 312233"/>
                  <a:gd name="connsiteY106" fmla="*/ 132747 h 306827"/>
                  <a:gd name="connsiteX107" fmla="*/ 269309 w 312233"/>
                  <a:gd name="connsiteY107" fmla="*/ 129726 h 306827"/>
                  <a:gd name="connsiteX108" fmla="*/ 271535 w 312233"/>
                  <a:gd name="connsiteY108" fmla="*/ 121459 h 306827"/>
                  <a:gd name="connsiteX109" fmla="*/ 272330 w 312233"/>
                  <a:gd name="connsiteY109" fmla="*/ 119552 h 306827"/>
                  <a:gd name="connsiteX110" fmla="*/ 273283 w 312233"/>
                  <a:gd name="connsiteY110" fmla="*/ 116690 h 306827"/>
                  <a:gd name="connsiteX111" fmla="*/ 273283 w 312233"/>
                  <a:gd name="connsiteY111" fmla="*/ 114305 h 306827"/>
                  <a:gd name="connsiteX112" fmla="*/ 275668 w 312233"/>
                  <a:gd name="connsiteY112" fmla="*/ 108423 h 306827"/>
                  <a:gd name="connsiteX113" fmla="*/ 276304 w 312233"/>
                  <a:gd name="connsiteY113" fmla="*/ 106038 h 306827"/>
                  <a:gd name="connsiteX114" fmla="*/ 275350 w 312233"/>
                  <a:gd name="connsiteY114" fmla="*/ 105561 h 306827"/>
                  <a:gd name="connsiteX115" fmla="*/ 273283 w 312233"/>
                  <a:gd name="connsiteY115" fmla="*/ 103972 h 306827"/>
                  <a:gd name="connsiteX116" fmla="*/ 268832 w 312233"/>
                  <a:gd name="connsiteY116" fmla="*/ 100792 h 306827"/>
                  <a:gd name="connsiteX117" fmla="*/ 264381 w 312233"/>
                  <a:gd name="connsiteY117" fmla="*/ 97613 h 306827"/>
                  <a:gd name="connsiteX118" fmla="*/ 259929 w 312233"/>
                  <a:gd name="connsiteY118" fmla="*/ 94433 h 306827"/>
                  <a:gd name="connsiteX119" fmla="*/ 255478 w 312233"/>
                  <a:gd name="connsiteY119" fmla="*/ 91253 h 306827"/>
                  <a:gd name="connsiteX120" fmla="*/ 251026 w 312233"/>
                  <a:gd name="connsiteY120" fmla="*/ 88074 h 306827"/>
                  <a:gd name="connsiteX121" fmla="*/ 246575 w 312233"/>
                  <a:gd name="connsiteY121" fmla="*/ 84894 h 306827"/>
                  <a:gd name="connsiteX122" fmla="*/ 242124 w 312233"/>
                  <a:gd name="connsiteY122" fmla="*/ 81715 h 306827"/>
                  <a:gd name="connsiteX123" fmla="*/ 237672 w 312233"/>
                  <a:gd name="connsiteY123" fmla="*/ 78535 h 306827"/>
                  <a:gd name="connsiteX124" fmla="*/ 235129 w 312233"/>
                  <a:gd name="connsiteY124" fmla="*/ 76627 h 306827"/>
                  <a:gd name="connsiteX125" fmla="*/ 234016 w 312233"/>
                  <a:gd name="connsiteY125" fmla="*/ 75515 h 306827"/>
                  <a:gd name="connsiteX126" fmla="*/ 233062 w 312233"/>
                  <a:gd name="connsiteY126" fmla="*/ 73289 h 306827"/>
                  <a:gd name="connsiteX127" fmla="*/ 232585 w 312233"/>
                  <a:gd name="connsiteY127" fmla="*/ 72812 h 306827"/>
                  <a:gd name="connsiteX128" fmla="*/ 231472 w 312233"/>
                  <a:gd name="connsiteY128" fmla="*/ 72176 h 306827"/>
                  <a:gd name="connsiteX129" fmla="*/ 230041 w 312233"/>
                  <a:gd name="connsiteY129" fmla="*/ 72176 h 306827"/>
                  <a:gd name="connsiteX130" fmla="*/ 229564 w 312233"/>
                  <a:gd name="connsiteY130" fmla="*/ 71540 h 306827"/>
                  <a:gd name="connsiteX131" fmla="*/ 229564 w 312233"/>
                  <a:gd name="connsiteY131" fmla="*/ 70427 h 306827"/>
                  <a:gd name="connsiteX132" fmla="*/ 230041 w 312233"/>
                  <a:gd name="connsiteY132" fmla="*/ 68837 h 306827"/>
                  <a:gd name="connsiteX133" fmla="*/ 231631 w 312233"/>
                  <a:gd name="connsiteY133" fmla="*/ 65976 h 306827"/>
                  <a:gd name="connsiteX134" fmla="*/ 231631 w 312233"/>
                  <a:gd name="connsiteY134" fmla="*/ 64227 h 306827"/>
                  <a:gd name="connsiteX135" fmla="*/ 231631 w 312233"/>
                  <a:gd name="connsiteY135" fmla="*/ 62319 h 306827"/>
                  <a:gd name="connsiteX136" fmla="*/ 231154 w 312233"/>
                  <a:gd name="connsiteY136" fmla="*/ 59299 h 306827"/>
                  <a:gd name="connsiteX137" fmla="*/ 230677 w 312233"/>
                  <a:gd name="connsiteY137" fmla="*/ 58663 h 306827"/>
                  <a:gd name="connsiteX138" fmla="*/ 227816 w 312233"/>
                  <a:gd name="connsiteY138" fmla="*/ 57073 h 306827"/>
                  <a:gd name="connsiteX139" fmla="*/ 221775 w 312233"/>
                  <a:gd name="connsiteY139" fmla="*/ 53734 h 306827"/>
                  <a:gd name="connsiteX140" fmla="*/ 215733 w 312233"/>
                  <a:gd name="connsiteY140" fmla="*/ 50396 h 306827"/>
                  <a:gd name="connsiteX141" fmla="*/ 209692 w 312233"/>
                  <a:gd name="connsiteY141" fmla="*/ 47057 h 306827"/>
                  <a:gd name="connsiteX142" fmla="*/ 203651 w 312233"/>
                  <a:gd name="connsiteY142" fmla="*/ 43719 h 306827"/>
                  <a:gd name="connsiteX143" fmla="*/ 197610 w 312233"/>
                  <a:gd name="connsiteY143" fmla="*/ 40380 h 306827"/>
                  <a:gd name="connsiteX144" fmla="*/ 191410 w 312233"/>
                  <a:gd name="connsiteY144" fmla="*/ 37042 h 306827"/>
                  <a:gd name="connsiteX145" fmla="*/ 185369 w 312233"/>
                  <a:gd name="connsiteY145" fmla="*/ 33703 h 306827"/>
                  <a:gd name="connsiteX146" fmla="*/ 179327 w 312233"/>
                  <a:gd name="connsiteY146" fmla="*/ 30365 h 306827"/>
                  <a:gd name="connsiteX147" fmla="*/ 173286 w 312233"/>
                  <a:gd name="connsiteY147" fmla="*/ 27026 h 306827"/>
                  <a:gd name="connsiteX148" fmla="*/ 167245 w 312233"/>
                  <a:gd name="connsiteY148" fmla="*/ 23688 h 306827"/>
                  <a:gd name="connsiteX149" fmla="*/ 161204 w 312233"/>
                  <a:gd name="connsiteY149" fmla="*/ 20349 h 306827"/>
                  <a:gd name="connsiteX150" fmla="*/ 155004 w 312233"/>
                  <a:gd name="connsiteY150" fmla="*/ 17011 h 306827"/>
                  <a:gd name="connsiteX151" fmla="*/ 148963 w 312233"/>
                  <a:gd name="connsiteY151" fmla="*/ 13672 h 306827"/>
                  <a:gd name="connsiteX152" fmla="*/ 142921 w 312233"/>
                  <a:gd name="connsiteY152" fmla="*/ 10333 h 306827"/>
                  <a:gd name="connsiteX153" fmla="*/ 136721 w 312233"/>
                  <a:gd name="connsiteY153" fmla="*/ 6995 h 306827"/>
                  <a:gd name="connsiteX154" fmla="*/ 130680 w 312233"/>
                  <a:gd name="connsiteY154" fmla="*/ 3656 h 306827"/>
                  <a:gd name="connsiteX155" fmla="*/ 128454 w 312233"/>
                  <a:gd name="connsiteY155" fmla="*/ 2385 h 306827"/>
                  <a:gd name="connsiteX156" fmla="*/ 124957 w 312233"/>
                  <a:gd name="connsiteY156" fmla="*/ 6518 h 306827"/>
                  <a:gd name="connsiteX157" fmla="*/ 124162 w 312233"/>
                  <a:gd name="connsiteY157" fmla="*/ 8267 h 306827"/>
                  <a:gd name="connsiteX158" fmla="*/ 124162 w 312233"/>
                  <a:gd name="connsiteY158" fmla="*/ 9221 h 306827"/>
                  <a:gd name="connsiteX159" fmla="*/ 125593 w 312233"/>
                  <a:gd name="connsiteY159" fmla="*/ 10492 h 306827"/>
                  <a:gd name="connsiteX160" fmla="*/ 125275 w 312233"/>
                  <a:gd name="connsiteY160" fmla="*/ 10969 h 306827"/>
                  <a:gd name="connsiteX161" fmla="*/ 122413 w 312233"/>
                  <a:gd name="connsiteY161" fmla="*/ 10969 h 306827"/>
                  <a:gd name="connsiteX162" fmla="*/ 121936 w 312233"/>
                  <a:gd name="connsiteY162" fmla="*/ 11605 h 306827"/>
                  <a:gd name="connsiteX163" fmla="*/ 121936 w 312233"/>
                  <a:gd name="connsiteY163" fmla="*/ 12400 h 306827"/>
                  <a:gd name="connsiteX164" fmla="*/ 121618 w 312233"/>
                  <a:gd name="connsiteY164" fmla="*/ 12877 h 306827"/>
                  <a:gd name="connsiteX165" fmla="*/ 121618 w 312233"/>
                  <a:gd name="connsiteY165" fmla="*/ 13354 h 306827"/>
                  <a:gd name="connsiteX166" fmla="*/ 124480 w 312233"/>
                  <a:gd name="connsiteY166" fmla="*/ 15421 h 306827"/>
                  <a:gd name="connsiteX167" fmla="*/ 124480 w 312233"/>
                  <a:gd name="connsiteY167" fmla="*/ 15898 h 306827"/>
                  <a:gd name="connsiteX168" fmla="*/ 123685 w 312233"/>
                  <a:gd name="connsiteY168" fmla="*/ 15898 h 306827"/>
                  <a:gd name="connsiteX169" fmla="*/ 120823 w 312233"/>
                  <a:gd name="connsiteY169" fmla="*/ 15103 h 306827"/>
                  <a:gd name="connsiteX170" fmla="*/ 119075 w 312233"/>
                  <a:gd name="connsiteY170" fmla="*/ 15103 h 306827"/>
                  <a:gd name="connsiteX171" fmla="*/ 117803 w 312233"/>
                  <a:gd name="connsiteY171" fmla="*/ 15103 h 306827"/>
                  <a:gd name="connsiteX172" fmla="*/ 117326 w 312233"/>
                  <a:gd name="connsiteY172" fmla="*/ 15580 h 306827"/>
                  <a:gd name="connsiteX173" fmla="*/ 116690 w 312233"/>
                  <a:gd name="connsiteY173" fmla="*/ 17487 h 306827"/>
                  <a:gd name="connsiteX174" fmla="*/ 117326 w 312233"/>
                  <a:gd name="connsiteY174" fmla="*/ 18441 h 306827"/>
                  <a:gd name="connsiteX175" fmla="*/ 117326 w 312233"/>
                  <a:gd name="connsiteY175" fmla="*/ 19395 h 306827"/>
                  <a:gd name="connsiteX176" fmla="*/ 115418 w 312233"/>
                  <a:gd name="connsiteY176" fmla="*/ 20826 h 306827"/>
                  <a:gd name="connsiteX177" fmla="*/ 115100 w 312233"/>
                  <a:gd name="connsiteY177" fmla="*/ 22893 h 306827"/>
                  <a:gd name="connsiteX178" fmla="*/ 113828 w 312233"/>
                  <a:gd name="connsiteY178" fmla="*/ 24006 h 306827"/>
                  <a:gd name="connsiteX179" fmla="*/ 112239 w 312233"/>
                  <a:gd name="connsiteY179" fmla="*/ 24641 h 306827"/>
                  <a:gd name="connsiteX180" fmla="*/ 109695 w 312233"/>
                  <a:gd name="connsiteY180" fmla="*/ 24324 h 306827"/>
                  <a:gd name="connsiteX181" fmla="*/ 108741 w 312233"/>
                  <a:gd name="connsiteY181" fmla="*/ 24801 h 306827"/>
                  <a:gd name="connsiteX182" fmla="*/ 107787 w 312233"/>
                  <a:gd name="connsiteY182" fmla="*/ 25754 h 306827"/>
                  <a:gd name="connsiteX183" fmla="*/ 106833 w 312233"/>
                  <a:gd name="connsiteY183" fmla="*/ 27344 h 306827"/>
                  <a:gd name="connsiteX184" fmla="*/ 111285 w 312233"/>
                  <a:gd name="connsiteY184" fmla="*/ 27344 h 306827"/>
                  <a:gd name="connsiteX185" fmla="*/ 112080 w 312233"/>
                  <a:gd name="connsiteY185" fmla="*/ 27503 h 306827"/>
                  <a:gd name="connsiteX186" fmla="*/ 112398 w 312233"/>
                  <a:gd name="connsiteY186" fmla="*/ 28139 h 306827"/>
                  <a:gd name="connsiteX187" fmla="*/ 113192 w 312233"/>
                  <a:gd name="connsiteY187" fmla="*/ 28934 h 306827"/>
                  <a:gd name="connsiteX188" fmla="*/ 113192 w 312233"/>
                  <a:gd name="connsiteY188" fmla="*/ 29411 h 306827"/>
                  <a:gd name="connsiteX189" fmla="*/ 110013 w 312233"/>
                  <a:gd name="connsiteY189" fmla="*/ 29411 h 306827"/>
                  <a:gd name="connsiteX190" fmla="*/ 108900 w 312233"/>
                  <a:gd name="connsiteY190" fmla="*/ 30365 h 306827"/>
                  <a:gd name="connsiteX191" fmla="*/ 106833 w 312233"/>
                  <a:gd name="connsiteY191" fmla="*/ 30047 h 306827"/>
                  <a:gd name="connsiteX192" fmla="*/ 104926 w 312233"/>
                  <a:gd name="connsiteY192" fmla="*/ 31478 h 306827"/>
                  <a:gd name="connsiteX193" fmla="*/ 104926 w 312233"/>
                  <a:gd name="connsiteY193" fmla="*/ 32113 h 306827"/>
                  <a:gd name="connsiteX194" fmla="*/ 106197 w 312233"/>
                  <a:gd name="connsiteY194" fmla="*/ 32908 h 306827"/>
                  <a:gd name="connsiteX195" fmla="*/ 113192 w 312233"/>
                  <a:gd name="connsiteY195" fmla="*/ 34021 h 306827"/>
                  <a:gd name="connsiteX196" fmla="*/ 115100 w 312233"/>
                  <a:gd name="connsiteY196" fmla="*/ 34021 h 306827"/>
                  <a:gd name="connsiteX197" fmla="*/ 119869 w 312233"/>
                  <a:gd name="connsiteY197" fmla="*/ 32590 h 306827"/>
                  <a:gd name="connsiteX198" fmla="*/ 121141 w 312233"/>
                  <a:gd name="connsiteY198" fmla="*/ 32908 h 306827"/>
                  <a:gd name="connsiteX199" fmla="*/ 121618 w 312233"/>
                  <a:gd name="connsiteY199" fmla="*/ 33862 h 306827"/>
                  <a:gd name="connsiteX200" fmla="*/ 121618 w 312233"/>
                  <a:gd name="connsiteY200" fmla="*/ 34816 h 306827"/>
                  <a:gd name="connsiteX201" fmla="*/ 120346 w 312233"/>
                  <a:gd name="connsiteY201" fmla="*/ 36088 h 306827"/>
                  <a:gd name="connsiteX202" fmla="*/ 115418 w 312233"/>
                  <a:gd name="connsiteY202" fmla="*/ 39427 h 306827"/>
                  <a:gd name="connsiteX203" fmla="*/ 113033 w 312233"/>
                  <a:gd name="connsiteY203" fmla="*/ 41493 h 306827"/>
                  <a:gd name="connsiteX204" fmla="*/ 110808 w 312233"/>
                  <a:gd name="connsiteY204" fmla="*/ 42288 h 306827"/>
                  <a:gd name="connsiteX205" fmla="*/ 111126 w 312233"/>
                  <a:gd name="connsiteY205" fmla="*/ 43560 h 306827"/>
                  <a:gd name="connsiteX206" fmla="*/ 111126 w 312233"/>
                  <a:gd name="connsiteY206" fmla="*/ 44196 h 306827"/>
                  <a:gd name="connsiteX207" fmla="*/ 110331 w 312233"/>
                  <a:gd name="connsiteY207" fmla="*/ 44514 h 306827"/>
                  <a:gd name="connsiteX208" fmla="*/ 104449 w 312233"/>
                  <a:gd name="connsiteY208" fmla="*/ 43242 h 306827"/>
                  <a:gd name="connsiteX209" fmla="*/ 100315 w 312233"/>
                  <a:gd name="connsiteY209" fmla="*/ 41016 h 306827"/>
                  <a:gd name="connsiteX210" fmla="*/ 98407 w 312233"/>
                  <a:gd name="connsiteY210" fmla="*/ 40698 h 306827"/>
                  <a:gd name="connsiteX211" fmla="*/ 96818 w 312233"/>
                  <a:gd name="connsiteY211" fmla="*/ 41175 h 306827"/>
                  <a:gd name="connsiteX212" fmla="*/ 95705 w 312233"/>
                  <a:gd name="connsiteY212" fmla="*/ 41970 h 306827"/>
                  <a:gd name="connsiteX213" fmla="*/ 95228 w 312233"/>
                  <a:gd name="connsiteY213" fmla="*/ 42924 h 306827"/>
                  <a:gd name="connsiteX214" fmla="*/ 95228 w 312233"/>
                  <a:gd name="connsiteY214" fmla="*/ 48011 h 306827"/>
                  <a:gd name="connsiteX215" fmla="*/ 96818 w 312233"/>
                  <a:gd name="connsiteY215" fmla="*/ 52463 h 306827"/>
                  <a:gd name="connsiteX216" fmla="*/ 97295 w 312233"/>
                  <a:gd name="connsiteY216" fmla="*/ 53258 h 306827"/>
                  <a:gd name="connsiteX217" fmla="*/ 95228 w 312233"/>
                  <a:gd name="connsiteY217" fmla="*/ 53576 h 306827"/>
                  <a:gd name="connsiteX218" fmla="*/ 92048 w 312233"/>
                  <a:gd name="connsiteY218" fmla="*/ 56755 h 306827"/>
                  <a:gd name="connsiteX219" fmla="*/ 91412 w 312233"/>
                  <a:gd name="connsiteY219" fmla="*/ 57073 h 306827"/>
                  <a:gd name="connsiteX220" fmla="*/ 91730 w 312233"/>
                  <a:gd name="connsiteY220" fmla="*/ 55006 h 306827"/>
                  <a:gd name="connsiteX221" fmla="*/ 91412 w 312233"/>
                  <a:gd name="connsiteY221" fmla="*/ 53734 h 306827"/>
                  <a:gd name="connsiteX222" fmla="*/ 93797 w 312233"/>
                  <a:gd name="connsiteY222" fmla="*/ 51668 h 306827"/>
                  <a:gd name="connsiteX223" fmla="*/ 94274 w 312233"/>
                  <a:gd name="connsiteY223" fmla="*/ 50555 h 306827"/>
                  <a:gd name="connsiteX224" fmla="*/ 92843 w 312233"/>
                  <a:gd name="connsiteY224" fmla="*/ 47375 h 306827"/>
                  <a:gd name="connsiteX225" fmla="*/ 93161 w 312233"/>
                  <a:gd name="connsiteY225" fmla="*/ 44355 h 306827"/>
                  <a:gd name="connsiteX226" fmla="*/ 92843 w 312233"/>
                  <a:gd name="connsiteY226" fmla="*/ 43560 h 306827"/>
                  <a:gd name="connsiteX227" fmla="*/ 91094 w 312233"/>
                  <a:gd name="connsiteY227" fmla="*/ 43560 h 306827"/>
                  <a:gd name="connsiteX228" fmla="*/ 89664 w 312233"/>
                  <a:gd name="connsiteY228" fmla="*/ 43242 h 306827"/>
                  <a:gd name="connsiteX229" fmla="*/ 89187 w 312233"/>
                  <a:gd name="connsiteY229" fmla="*/ 42924 h 306827"/>
                  <a:gd name="connsiteX230" fmla="*/ 88710 w 312233"/>
                  <a:gd name="connsiteY230" fmla="*/ 41970 h 306827"/>
                  <a:gd name="connsiteX231" fmla="*/ 87915 w 312233"/>
                  <a:gd name="connsiteY231" fmla="*/ 41493 h 306827"/>
                  <a:gd name="connsiteX232" fmla="*/ 85212 w 312233"/>
                  <a:gd name="connsiteY232" fmla="*/ 43401 h 306827"/>
                  <a:gd name="connsiteX233" fmla="*/ 84894 w 312233"/>
                  <a:gd name="connsiteY233" fmla="*/ 43083 h 306827"/>
                  <a:gd name="connsiteX234" fmla="*/ 84894 w 312233"/>
                  <a:gd name="connsiteY234" fmla="*/ 42129 h 306827"/>
                  <a:gd name="connsiteX235" fmla="*/ 84417 w 312233"/>
                  <a:gd name="connsiteY235" fmla="*/ 41811 h 306827"/>
                  <a:gd name="connsiteX236" fmla="*/ 82033 w 312233"/>
                  <a:gd name="connsiteY236" fmla="*/ 41493 h 306827"/>
                  <a:gd name="connsiteX237" fmla="*/ 80602 w 312233"/>
                  <a:gd name="connsiteY237" fmla="*/ 40857 h 306827"/>
                  <a:gd name="connsiteX238" fmla="*/ 79648 w 312233"/>
                  <a:gd name="connsiteY238" fmla="*/ 40062 h 306827"/>
                  <a:gd name="connsiteX239" fmla="*/ 78535 w 312233"/>
                  <a:gd name="connsiteY239" fmla="*/ 37519 h 306827"/>
                  <a:gd name="connsiteX240" fmla="*/ 77422 w 312233"/>
                  <a:gd name="connsiteY240" fmla="*/ 36883 h 306827"/>
                  <a:gd name="connsiteX241" fmla="*/ 76151 w 312233"/>
                  <a:gd name="connsiteY241" fmla="*/ 36883 h 306827"/>
                  <a:gd name="connsiteX242" fmla="*/ 75356 w 312233"/>
                  <a:gd name="connsiteY242" fmla="*/ 37678 h 306827"/>
                  <a:gd name="connsiteX243" fmla="*/ 74243 w 312233"/>
                  <a:gd name="connsiteY243" fmla="*/ 39267 h 306827"/>
                  <a:gd name="connsiteX244" fmla="*/ 72494 w 312233"/>
                  <a:gd name="connsiteY244" fmla="*/ 39585 h 306827"/>
                  <a:gd name="connsiteX245" fmla="*/ 72017 w 312233"/>
                  <a:gd name="connsiteY245" fmla="*/ 40062 h 306827"/>
                  <a:gd name="connsiteX246" fmla="*/ 73289 w 312233"/>
                  <a:gd name="connsiteY246" fmla="*/ 42765 h 306827"/>
                  <a:gd name="connsiteX247" fmla="*/ 73607 w 312233"/>
                  <a:gd name="connsiteY247" fmla="*/ 43878 h 306827"/>
                  <a:gd name="connsiteX248" fmla="*/ 72971 w 312233"/>
                  <a:gd name="connsiteY248" fmla="*/ 44196 h 306827"/>
                  <a:gd name="connsiteX249" fmla="*/ 70109 w 312233"/>
                  <a:gd name="connsiteY249" fmla="*/ 43560 h 306827"/>
                  <a:gd name="connsiteX250" fmla="*/ 68838 w 312233"/>
                  <a:gd name="connsiteY250" fmla="*/ 44355 h 306827"/>
                  <a:gd name="connsiteX251" fmla="*/ 68361 w 312233"/>
                  <a:gd name="connsiteY251" fmla="*/ 46104 h 306827"/>
                  <a:gd name="connsiteX252" fmla="*/ 68679 w 312233"/>
                  <a:gd name="connsiteY252" fmla="*/ 48011 h 306827"/>
                  <a:gd name="connsiteX253" fmla="*/ 69314 w 312233"/>
                  <a:gd name="connsiteY253" fmla="*/ 50237 h 306827"/>
                  <a:gd name="connsiteX254" fmla="*/ 68361 w 312233"/>
                  <a:gd name="connsiteY254" fmla="*/ 50237 h 306827"/>
                  <a:gd name="connsiteX255" fmla="*/ 66771 w 312233"/>
                  <a:gd name="connsiteY255" fmla="*/ 47852 h 306827"/>
                  <a:gd name="connsiteX256" fmla="*/ 66135 w 312233"/>
                  <a:gd name="connsiteY256" fmla="*/ 47852 h 306827"/>
                  <a:gd name="connsiteX257" fmla="*/ 65817 w 312233"/>
                  <a:gd name="connsiteY257" fmla="*/ 48647 h 306827"/>
                  <a:gd name="connsiteX258" fmla="*/ 64704 w 312233"/>
                  <a:gd name="connsiteY258" fmla="*/ 48647 h 306827"/>
                  <a:gd name="connsiteX259" fmla="*/ 63909 w 312233"/>
                  <a:gd name="connsiteY259" fmla="*/ 51509 h 306827"/>
                  <a:gd name="connsiteX260" fmla="*/ 63432 w 312233"/>
                  <a:gd name="connsiteY260" fmla="*/ 51509 h 306827"/>
                  <a:gd name="connsiteX261" fmla="*/ 62955 w 312233"/>
                  <a:gd name="connsiteY261" fmla="*/ 50078 h 306827"/>
                  <a:gd name="connsiteX262" fmla="*/ 62955 w 312233"/>
                  <a:gd name="connsiteY262" fmla="*/ 48488 h 306827"/>
                  <a:gd name="connsiteX263" fmla="*/ 63909 w 312233"/>
                  <a:gd name="connsiteY263" fmla="*/ 46422 h 306827"/>
                  <a:gd name="connsiteX264" fmla="*/ 62637 w 312233"/>
                  <a:gd name="connsiteY264" fmla="*/ 45786 h 306827"/>
                  <a:gd name="connsiteX265" fmla="*/ 61843 w 312233"/>
                  <a:gd name="connsiteY265" fmla="*/ 44991 h 306827"/>
                  <a:gd name="connsiteX266" fmla="*/ 61843 w 312233"/>
                  <a:gd name="connsiteY266" fmla="*/ 43878 h 306827"/>
                  <a:gd name="connsiteX267" fmla="*/ 63114 w 312233"/>
                  <a:gd name="connsiteY267" fmla="*/ 41970 h 306827"/>
                  <a:gd name="connsiteX268" fmla="*/ 63114 w 312233"/>
                  <a:gd name="connsiteY268" fmla="*/ 41175 h 306827"/>
                  <a:gd name="connsiteX269" fmla="*/ 62637 w 312233"/>
                  <a:gd name="connsiteY269" fmla="*/ 40062 h 306827"/>
                  <a:gd name="connsiteX270" fmla="*/ 61843 w 312233"/>
                  <a:gd name="connsiteY270" fmla="*/ 38790 h 306827"/>
                  <a:gd name="connsiteX271" fmla="*/ 60730 w 312233"/>
                  <a:gd name="connsiteY271" fmla="*/ 37996 h 306827"/>
                  <a:gd name="connsiteX272" fmla="*/ 59935 w 312233"/>
                  <a:gd name="connsiteY272" fmla="*/ 36565 h 306827"/>
                  <a:gd name="connsiteX273" fmla="*/ 59935 w 312233"/>
                  <a:gd name="connsiteY273" fmla="*/ 31001 h 306827"/>
                  <a:gd name="connsiteX274" fmla="*/ 59617 w 312233"/>
                  <a:gd name="connsiteY274" fmla="*/ 29252 h 306827"/>
                  <a:gd name="connsiteX275" fmla="*/ 59617 w 312233"/>
                  <a:gd name="connsiteY275" fmla="*/ 26867 h 306827"/>
                  <a:gd name="connsiteX276" fmla="*/ 62478 w 312233"/>
                  <a:gd name="connsiteY276" fmla="*/ 14308 h 306827"/>
                  <a:gd name="connsiteX277" fmla="*/ 63909 w 312233"/>
                  <a:gd name="connsiteY277" fmla="*/ 12241 h 306827"/>
                  <a:gd name="connsiteX278" fmla="*/ 64386 w 312233"/>
                  <a:gd name="connsiteY278" fmla="*/ 10492 h 306827"/>
                  <a:gd name="connsiteX279" fmla="*/ 65499 w 312233"/>
                  <a:gd name="connsiteY279" fmla="*/ 2861 h 306827"/>
                  <a:gd name="connsiteX280" fmla="*/ 65499 w 312233"/>
                  <a:gd name="connsiteY280" fmla="*/ 1431 h 306827"/>
                  <a:gd name="connsiteX281" fmla="*/ 65022 w 312233"/>
                  <a:gd name="connsiteY281" fmla="*/ 636 h 306827"/>
                  <a:gd name="connsiteX282" fmla="*/ 64386 w 312233"/>
                  <a:gd name="connsiteY282" fmla="*/ 636 h 306827"/>
                  <a:gd name="connsiteX283" fmla="*/ 63750 w 312233"/>
                  <a:gd name="connsiteY283" fmla="*/ 636 h 306827"/>
                  <a:gd name="connsiteX284" fmla="*/ 63114 w 312233"/>
                  <a:gd name="connsiteY284" fmla="*/ 318 h 306827"/>
                  <a:gd name="connsiteX285" fmla="*/ 63114 w 312233"/>
                  <a:gd name="connsiteY285" fmla="*/ 318 h 306827"/>
                  <a:gd name="connsiteX286" fmla="*/ 59617 w 312233"/>
                  <a:gd name="connsiteY286" fmla="*/ 159 h 306827"/>
                  <a:gd name="connsiteX287" fmla="*/ 35611 w 312233"/>
                  <a:gd name="connsiteY287" fmla="*/ 159 h 306827"/>
                  <a:gd name="connsiteX288" fmla="*/ 35134 w 312233"/>
                  <a:gd name="connsiteY288" fmla="*/ 0 h 306827"/>
                  <a:gd name="connsiteX289" fmla="*/ 33226 w 312233"/>
                  <a:gd name="connsiteY289" fmla="*/ 318 h 306827"/>
                  <a:gd name="connsiteX290" fmla="*/ 31160 w 312233"/>
                  <a:gd name="connsiteY290" fmla="*/ 1590 h 306827"/>
                  <a:gd name="connsiteX291" fmla="*/ 29093 w 312233"/>
                  <a:gd name="connsiteY291" fmla="*/ 2067 h 306827"/>
                  <a:gd name="connsiteX292" fmla="*/ 26867 w 312233"/>
                  <a:gd name="connsiteY292" fmla="*/ 2067 h 306827"/>
                  <a:gd name="connsiteX293" fmla="*/ 26549 w 312233"/>
                  <a:gd name="connsiteY293" fmla="*/ 2067 h 306827"/>
                  <a:gd name="connsiteX294" fmla="*/ 25595 w 312233"/>
                  <a:gd name="connsiteY294" fmla="*/ 2543 h 306827"/>
                  <a:gd name="connsiteX295" fmla="*/ 25595 w 312233"/>
                  <a:gd name="connsiteY295" fmla="*/ 3974 h 306827"/>
                  <a:gd name="connsiteX296" fmla="*/ 26549 w 312233"/>
                  <a:gd name="connsiteY296" fmla="*/ 6200 h 306827"/>
                  <a:gd name="connsiteX297" fmla="*/ 30047 w 312233"/>
                  <a:gd name="connsiteY297" fmla="*/ 10810 h 306827"/>
                  <a:gd name="connsiteX298" fmla="*/ 32273 w 312233"/>
                  <a:gd name="connsiteY298" fmla="*/ 11605 h 306827"/>
                  <a:gd name="connsiteX299" fmla="*/ 33703 w 312233"/>
                  <a:gd name="connsiteY299" fmla="*/ 13354 h 306827"/>
                  <a:gd name="connsiteX300" fmla="*/ 35134 w 312233"/>
                  <a:gd name="connsiteY300" fmla="*/ 16375 h 306827"/>
                  <a:gd name="connsiteX301" fmla="*/ 35611 w 312233"/>
                  <a:gd name="connsiteY301" fmla="*/ 20031 h 306827"/>
                  <a:gd name="connsiteX302" fmla="*/ 34975 w 312233"/>
                  <a:gd name="connsiteY302" fmla="*/ 24483 h 306827"/>
                  <a:gd name="connsiteX303" fmla="*/ 35293 w 312233"/>
                  <a:gd name="connsiteY303" fmla="*/ 27821 h 306827"/>
                  <a:gd name="connsiteX304" fmla="*/ 36565 w 312233"/>
                  <a:gd name="connsiteY304" fmla="*/ 30047 h 306827"/>
                  <a:gd name="connsiteX305" fmla="*/ 36883 w 312233"/>
                  <a:gd name="connsiteY305" fmla="*/ 32908 h 306827"/>
                  <a:gd name="connsiteX306" fmla="*/ 36247 w 312233"/>
                  <a:gd name="connsiteY306" fmla="*/ 36406 h 306827"/>
                  <a:gd name="connsiteX307" fmla="*/ 35452 w 312233"/>
                  <a:gd name="connsiteY307" fmla="*/ 38473 h 306827"/>
                  <a:gd name="connsiteX308" fmla="*/ 34498 w 312233"/>
                  <a:gd name="connsiteY308" fmla="*/ 39108 h 306827"/>
                  <a:gd name="connsiteX309" fmla="*/ 33544 w 312233"/>
                  <a:gd name="connsiteY309" fmla="*/ 39427 h 306827"/>
                  <a:gd name="connsiteX310" fmla="*/ 32114 w 312233"/>
                  <a:gd name="connsiteY310" fmla="*/ 39427 h 306827"/>
                  <a:gd name="connsiteX311" fmla="*/ 30365 w 312233"/>
                  <a:gd name="connsiteY311" fmla="*/ 39427 h 306827"/>
                  <a:gd name="connsiteX312" fmla="*/ 28616 w 312233"/>
                  <a:gd name="connsiteY312" fmla="*/ 40062 h 306827"/>
                  <a:gd name="connsiteX313" fmla="*/ 27503 w 312233"/>
                  <a:gd name="connsiteY313" fmla="*/ 40062 h 306827"/>
                  <a:gd name="connsiteX314" fmla="*/ 26867 w 312233"/>
                  <a:gd name="connsiteY314" fmla="*/ 40857 h 306827"/>
                  <a:gd name="connsiteX315" fmla="*/ 24165 w 312233"/>
                  <a:gd name="connsiteY315" fmla="*/ 46262 h 306827"/>
                  <a:gd name="connsiteX316" fmla="*/ 23688 w 312233"/>
                  <a:gd name="connsiteY316" fmla="*/ 47057 h 306827"/>
                  <a:gd name="connsiteX317" fmla="*/ 24006 w 312233"/>
                  <a:gd name="connsiteY317" fmla="*/ 47534 h 306827"/>
                  <a:gd name="connsiteX318" fmla="*/ 25119 w 312233"/>
                  <a:gd name="connsiteY318" fmla="*/ 48488 h 306827"/>
                  <a:gd name="connsiteX319" fmla="*/ 24483 w 312233"/>
                  <a:gd name="connsiteY319" fmla="*/ 50237 h 306827"/>
                  <a:gd name="connsiteX320" fmla="*/ 24165 w 312233"/>
                  <a:gd name="connsiteY320" fmla="*/ 50714 h 306827"/>
                  <a:gd name="connsiteX321" fmla="*/ 23688 w 312233"/>
                  <a:gd name="connsiteY321" fmla="*/ 52304 h 306827"/>
                  <a:gd name="connsiteX322" fmla="*/ 24006 w 312233"/>
                  <a:gd name="connsiteY322" fmla="*/ 53734 h 306827"/>
                  <a:gd name="connsiteX323" fmla="*/ 24642 w 312233"/>
                  <a:gd name="connsiteY323" fmla="*/ 54211 h 306827"/>
                  <a:gd name="connsiteX324" fmla="*/ 26390 w 312233"/>
                  <a:gd name="connsiteY324" fmla="*/ 54847 h 306827"/>
                  <a:gd name="connsiteX325" fmla="*/ 28934 w 312233"/>
                  <a:gd name="connsiteY325" fmla="*/ 55324 h 306827"/>
                  <a:gd name="connsiteX326" fmla="*/ 31955 w 312233"/>
                  <a:gd name="connsiteY326" fmla="*/ 56596 h 306827"/>
                  <a:gd name="connsiteX327" fmla="*/ 34021 w 312233"/>
                  <a:gd name="connsiteY327" fmla="*/ 56596 h 306827"/>
                  <a:gd name="connsiteX328" fmla="*/ 34498 w 312233"/>
                  <a:gd name="connsiteY328" fmla="*/ 57709 h 306827"/>
                  <a:gd name="connsiteX329" fmla="*/ 34498 w 312233"/>
                  <a:gd name="connsiteY329" fmla="*/ 59299 h 306827"/>
                  <a:gd name="connsiteX330" fmla="*/ 34975 w 312233"/>
                  <a:gd name="connsiteY330" fmla="*/ 60571 h 306827"/>
                  <a:gd name="connsiteX331" fmla="*/ 34975 w 312233"/>
                  <a:gd name="connsiteY331" fmla="*/ 62955 h 306827"/>
                  <a:gd name="connsiteX332" fmla="*/ 34339 w 312233"/>
                  <a:gd name="connsiteY332" fmla="*/ 65022 h 306827"/>
                  <a:gd name="connsiteX333" fmla="*/ 31160 w 312233"/>
                  <a:gd name="connsiteY333" fmla="*/ 65976 h 306827"/>
                  <a:gd name="connsiteX334" fmla="*/ 29570 w 312233"/>
                  <a:gd name="connsiteY334" fmla="*/ 67089 h 306827"/>
                  <a:gd name="connsiteX335" fmla="*/ 29093 w 312233"/>
                  <a:gd name="connsiteY335" fmla="*/ 67566 h 306827"/>
                  <a:gd name="connsiteX336" fmla="*/ 29411 w 312233"/>
                  <a:gd name="connsiteY336" fmla="*/ 68201 h 306827"/>
                  <a:gd name="connsiteX337" fmla="*/ 29411 w 312233"/>
                  <a:gd name="connsiteY337" fmla="*/ 68996 h 306827"/>
                  <a:gd name="connsiteX338" fmla="*/ 26708 w 312233"/>
                  <a:gd name="connsiteY338" fmla="*/ 71063 h 306827"/>
                  <a:gd name="connsiteX339" fmla="*/ 23688 w 312233"/>
                  <a:gd name="connsiteY339" fmla="*/ 73766 h 306827"/>
                  <a:gd name="connsiteX340" fmla="*/ 22893 w 312233"/>
                  <a:gd name="connsiteY340" fmla="*/ 75673 h 306827"/>
                  <a:gd name="connsiteX341" fmla="*/ 22257 w 312233"/>
                  <a:gd name="connsiteY341" fmla="*/ 77899 h 306827"/>
                  <a:gd name="connsiteX342" fmla="*/ 21303 w 312233"/>
                  <a:gd name="connsiteY342" fmla="*/ 79330 h 306827"/>
                  <a:gd name="connsiteX343" fmla="*/ 19077 w 312233"/>
                  <a:gd name="connsiteY343" fmla="*/ 81397 h 306827"/>
                  <a:gd name="connsiteX344" fmla="*/ 16693 w 312233"/>
                  <a:gd name="connsiteY344" fmla="*/ 85530 h 306827"/>
                  <a:gd name="connsiteX345" fmla="*/ 15580 w 312233"/>
                  <a:gd name="connsiteY345" fmla="*/ 88233 h 306827"/>
                  <a:gd name="connsiteX346" fmla="*/ 9857 w 312233"/>
                  <a:gd name="connsiteY346" fmla="*/ 94592 h 306827"/>
                  <a:gd name="connsiteX347" fmla="*/ 4769 w 312233"/>
                  <a:gd name="connsiteY347" fmla="*/ 97771 h 306827"/>
                  <a:gd name="connsiteX348" fmla="*/ 3339 w 312233"/>
                  <a:gd name="connsiteY348" fmla="*/ 98884 h 306827"/>
                  <a:gd name="connsiteX349" fmla="*/ 1272 w 312233"/>
                  <a:gd name="connsiteY349" fmla="*/ 98884 h 306827"/>
                  <a:gd name="connsiteX350" fmla="*/ 1113 w 312233"/>
                  <a:gd name="connsiteY350" fmla="*/ 99838 h 306827"/>
                  <a:gd name="connsiteX351" fmla="*/ 159 w 312233"/>
                  <a:gd name="connsiteY351" fmla="*/ 108423 h 306827"/>
                  <a:gd name="connsiteX352" fmla="*/ 159 w 312233"/>
                  <a:gd name="connsiteY352" fmla="*/ 111126 h 306827"/>
                  <a:gd name="connsiteX353" fmla="*/ 0 w 312233"/>
                  <a:gd name="connsiteY353" fmla="*/ 111602 h 306827"/>
                  <a:gd name="connsiteX354" fmla="*/ 0 w 312233"/>
                  <a:gd name="connsiteY354" fmla="*/ 111920 h 306827"/>
                  <a:gd name="connsiteX355" fmla="*/ 1113 w 312233"/>
                  <a:gd name="connsiteY355" fmla="*/ 112080 h 306827"/>
                  <a:gd name="connsiteX356" fmla="*/ 2544 w 312233"/>
                  <a:gd name="connsiteY356" fmla="*/ 112874 h 306827"/>
                  <a:gd name="connsiteX357" fmla="*/ 4451 w 312233"/>
                  <a:gd name="connsiteY357" fmla="*/ 114146 h 306827"/>
                  <a:gd name="connsiteX358" fmla="*/ 5723 w 312233"/>
                  <a:gd name="connsiteY358" fmla="*/ 115736 h 306827"/>
                  <a:gd name="connsiteX359" fmla="*/ 6359 w 312233"/>
                  <a:gd name="connsiteY359" fmla="*/ 117643 h 306827"/>
                  <a:gd name="connsiteX360" fmla="*/ 6359 w 312233"/>
                  <a:gd name="connsiteY360" fmla="*/ 118916 h 306827"/>
                  <a:gd name="connsiteX361" fmla="*/ 6041 w 312233"/>
                  <a:gd name="connsiteY361" fmla="*/ 119392 h 306827"/>
                  <a:gd name="connsiteX362" fmla="*/ 6041 w 312233"/>
                  <a:gd name="connsiteY362" fmla="*/ 121936 h 306827"/>
                  <a:gd name="connsiteX363" fmla="*/ 5564 w 312233"/>
                  <a:gd name="connsiteY363" fmla="*/ 122095 h 306827"/>
                  <a:gd name="connsiteX364" fmla="*/ 5087 w 312233"/>
                  <a:gd name="connsiteY364" fmla="*/ 124639 h 306827"/>
                  <a:gd name="connsiteX365" fmla="*/ 4451 w 312233"/>
                  <a:gd name="connsiteY365" fmla="*/ 126070 h 306827"/>
                  <a:gd name="connsiteX366" fmla="*/ 4451 w 312233"/>
                  <a:gd name="connsiteY366" fmla="*/ 127818 h 306827"/>
                  <a:gd name="connsiteX367" fmla="*/ 6200 w 312233"/>
                  <a:gd name="connsiteY367" fmla="*/ 129567 h 306827"/>
                  <a:gd name="connsiteX368" fmla="*/ 7790 w 312233"/>
                  <a:gd name="connsiteY368" fmla="*/ 132429 h 306827"/>
                  <a:gd name="connsiteX369" fmla="*/ 9539 w 312233"/>
                  <a:gd name="connsiteY369" fmla="*/ 136403 h 306827"/>
                  <a:gd name="connsiteX370" fmla="*/ 10334 w 312233"/>
                  <a:gd name="connsiteY370" fmla="*/ 138947 h 306827"/>
                  <a:gd name="connsiteX371" fmla="*/ 10334 w 312233"/>
                  <a:gd name="connsiteY371" fmla="*/ 140059 h 306827"/>
                  <a:gd name="connsiteX372" fmla="*/ 9380 w 312233"/>
                  <a:gd name="connsiteY372" fmla="*/ 141172 h 306827"/>
                  <a:gd name="connsiteX373" fmla="*/ 7631 w 312233"/>
                  <a:gd name="connsiteY373" fmla="*/ 142285 h 306827"/>
                  <a:gd name="connsiteX374" fmla="*/ 6518 w 312233"/>
                  <a:gd name="connsiteY374" fmla="*/ 142762 h 306827"/>
                  <a:gd name="connsiteX375" fmla="*/ 6041 w 312233"/>
                  <a:gd name="connsiteY375" fmla="*/ 142762 h 306827"/>
                  <a:gd name="connsiteX376" fmla="*/ 5405 w 312233"/>
                  <a:gd name="connsiteY376" fmla="*/ 142762 h 306827"/>
                  <a:gd name="connsiteX377" fmla="*/ 4610 w 312233"/>
                  <a:gd name="connsiteY377" fmla="*/ 143557 h 306827"/>
                  <a:gd name="connsiteX378" fmla="*/ 4133 w 312233"/>
                  <a:gd name="connsiteY378" fmla="*/ 145465 h 306827"/>
                  <a:gd name="connsiteX379" fmla="*/ 3816 w 312233"/>
                  <a:gd name="connsiteY379" fmla="*/ 148327 h 306827"/>
                  <a:gd name="connsiteX380" fmla="*/ 3816 w 312233"/>
                  <a:gd name="connsiteY380" fmla="*/ 149757 h 306827"/>
                  <a:gd name="connsiteX381" fmla="*/ 4769 w 312233"/>
                  <a:gd name="connsiteY381" fmla="*/ 151029 h 306827"/>
                  <a:gd name="connsiteX382" fmla="*/ 6836 w 312233"/>
                  <a:gd name="connsiteY382" fmla="*/ 153414 h 306827"/>
                  <a:gd name="connsiteX383" fmla="*/ 10334 w 312233"/>
                  <a:gd name="connsiteY383" fmla="*/ 156593 h 306827"/>
                  <a:gd name="connsiteX384" fmla="*/ 10334 w 312233"/>
                  <a:gd name="connsiteY384" fmla="*/ 157070 h 306827"/>
                  <a:gd name="connsiteX385" fmla="*/ 10970 w 312233"/>
                  <a:gd name="connsiteY385" fmla="*/ 157070 h 306827"/>
                  <a:gd name="connsiteX386" fmla="*/ 12559 w 312233"/>
                  <a:gd name="connsiteY386" fmla="*/ 156116 h 306827"/>
                  <a:gd name="connsiteX387" fmla="*/ 14626 w 312233"/>
                  <a:gd name="connsiteY387" fmla="*/ 155799 h 306827"/>
                  <a:gd name="connsiteX388" fmla="*/ 15898 w 312233"/>
                  <a:gd name="connsiteY388" fmla="*/ 155799 h 306827"/>
                  <a:gd name="connsiteX389" fmla="*/ 16693 w 312233"/>
                  <a:gd name="connsiteY389" fmla="*/ 156593 h 306827"/>
                  <a:gd name="connsiteX390" fmla="*/ 17170 w 312233"/>
                  <a:gd name="connsiteY390" fmla="*/ 157388 h 306827"/>
                  <a:gd name="connsiteX391" fmla="*/ 20508 w 312233"/>
                  <a:gd name="connsiteY391" fmla="*/ 160409 h 306827"/>
                  <a:gd name="connsiteX392" fmla="*/ 22098 w 312233"/>
                  <a:gd name="connsiteY392" fmla="*/ 162475 h 306827"/>
                  <a:gd name="connsiteX393" fmla="*/ 23211 w 312233"/>
                  <a:gd name="connsiteY393" fmla="*/ 165019 h 306827"/>
                  <a:gd name="connsiteX394" fmla="*/ 24801 w 312233"/>
                  <a:gd name="connsiteY394" fmla="*/ 167245 h 306827"/>
                  <a:gd name="connsiteX395" fmla="*/ 26867 w 312233"/>
                  <a:gd name="connsiteY395" fmla="*/ 169153 h 306827"/>
                  <a:gd name="connsiteX396" fmla="*/ 27821 w 312233"/>
                  <a:gd name="connsiteY396" fmla="*/ 171219 h 306827"/>
                  <a:gd name="connsiteX397" fmla="*/ 27821 w 312233"/>
                  <a:gd name="connsiteY397" fmla="*/ 173286 h 306827"/>
                  <a:gd name="connsiteX398" fmla="*/ 27185 w 312233"/>
                  <a:gd name="connsiteY398" fmla="*/ 174399 h 306827"/>
                  <a:gd name="connsiteX399" fmla="*/ 26549 w 312233"/>
                  <a:gd name="connsiteY399" fmla="*/ 174399 h 306827"/>
                  <a:gd name="connsiteX400" fmla="*/ 26390 w 312233"/>
                  <a:gd name="connsiteY400" fmla="*/ 174717 h 306827"/>
                  <a:gd name="connsiteX401" fmla="*/ 26708 w 312233"/>
                  <a:gd name="connsiteY401" fmla="*/ 176148 h 306827"/>
                  <a:gd name="connsiteX402" fmla="*/ 28298 w 312233"/>
                  <a:gd name="connsiteY402" fmla="*/ 179327 h 306827"/>
                  <a:gd name="connsiteX403" fmla="*/ 28934 w 312233"/>
                  <a:gd name="connsiteY403" fmla="*/ 182189 h 306827"/>
                  <a:gd name="connsiteX404" fmla="*/ 28616 w 312233"/>
                  <a:gd name="connsiteY404" fmla="*/ 184732 h 306827"/>
                  <a:gd name="connsiteX405" fmla="*/ 29093 w 312233"/>
                  <a:gd name="connsiteY405" fmla="*/ 186958 h 306827"/>
                  <a:gd name="connsiteX406" fmla="*/ 30206 w 312233"/>
                  <a:gd name="connsiteY406" fmla="*/ 188866 h 306827"/>
                  <a:gd name="connsiteX407" fmla="*/ 32432 w 312233"/>
                  <a:gd name="connsiteY407" fmla="*/ 191410 h 306827"/>
                  <a:gd name="connsiteX408" fmla="*/ 35293 w 312233"/>
                  <a:gd name="connsiteY408" fmla="*/ 197451 h 306827"/>
                  <a:gd name="connsiteX409" fmla="*/ 37678 w 312233"/>
                  <a:gd name="connsiteY409" fmla="*/ 201107 h 306827"/>
                  <a:gd name="connsiteX410" fmla="*/ 37678 w 312233"/>
                  <a:gd name="connsiteY410" fmla="*/ 202220 h 306827"/>
                  <a:gd name="connsiteX411" fmla="*/ 38314 w 312233"/>
                  <a:gd name="connsiteY411" fmla="*/ 202856 h 306827"/>
                  <a:gd name="connsiteX412" fmla="*/ 39268 w 312233"/>
                  <a:gd name="connsiteY412" fmla="*/ 203492 h 306827"/>
                  <a:gd name="connsiteX413" fmla="*/ 39268 w 312233"/>
                  <a:gd name="connsiteY413" fmla="*/ 203969 h 306827"/>
                  <a:gd name="connsiteX414" fmla="*/ 38950 w 312233"/>
                  <a:gd name="connsiteY414" fmla="*/ 204604 h 306827"/>
                  <a:gd name="connsiteX415" fmla="*/ 38950 w 312233"/>
                  <a:gd name="connsiteY415" fmla="*/ 205400 h 306827"/>
                  <a:gd name="connsiteX416" fmla="*/ 39427 w 312233"/>
                  <a:gd name="connsiteY416" fmla="*/ 206830 h 306827"/>
                  <a:gd name="connsiteX417" fmla="*/ 40857 w 312233"/>
                  <a:gd name="connsiteY417" fmla="*/ 208738 h 306827"/>
                  <a:gd name="connsiteX418" fmla="*/ 43401 w 312233"/>
                  <a:gd name="connsiteY418" fmla="*/ 211123 h 306827"/>
                  <a:gd name="connsiteX419" fmla="*/ 44514 w 312233"/>
                  <a:gd name="connsiteY419" fmla="*/ 213030 h 306827"/>
                  <a:gd name="connsiteX420" fmla="*/ 44514 w 312233"/>
                  <a:gd name="connsiteY420" fmla="*/ 214462 h 306827"/>
                  <a:gd name="connsiteX421" fmla="*/ 44832 w 312233"/>
                  <a:gd name="connsiteY421" fmla="*/ 215892 h 306827"/>
                  <a:gd name="connsiteX422" fmla="*/ 45786 w 312233"/>
                  <a:gd name="connsiteY422" fmla="*/ 217323 h 306827"/>
                  <a:gd name="connsiteX423" fmla="*/ 45786 w 312233"/>
                  <a:gd name="connsiteY423" fmla="*/ 217323 h 306827"/>
                  <a:gd name="connsiteX424" fmla="*/ 50555 w 312233"/>
                  <a:gd name="connsiteY424" fmla="*/ 217323 h 306827"/>
                  <a:gd name="connsiteX425" fmla="*/ 53417 w 312233"/>
                  <a:gd name="connsiteY425" fmla="*/ 218595 h 306827"/>
                  <a:gd name="connsiteX426" fmla="*/ 55801 w 312233"/>
                  <a:gd name="connsiteY426" fmla="*/ 220344 h 306827"/>
                  <a:gd name="connsiteX427" fmla="*/ 56437 w 312233"/>
                  <a:gd name="connsiteY427" fmla="*/ 223046 h 306827"/>
                  <a:gd name="connsiteX428" fmla="*/ 58027 w 312233"/>
                  <a:gd name="connsiteY428" fmla="*/ 224636 h 306827"/>
                  <a:gd name="connsiteX429" fmla="*/ 59776 w 312233"/>
                  <a:gd name="connsiteY429" fmla="*/ 225908 h 306827"/>
                  <a:gd name="connsiteX430" fmla="*/ 60571 w 312233"/>
                  <a:gd name="connsiteY430" fmla="*/ 225908 h 306827"/>
                  <a:gd name="connsiteX431" fmla="*/ 61843 w 312233"/>
                  <a:gd name="connsiteY431" fmla="*/ 225749 h 306827"/>
                  <a:gd name="connsiteX432" fmla="*/ 63909 w 312233"/>
                  <a:gd name="connsiteY432" fmla="*/ 225749 h 306827"/>
                  <a:gd name="connsiteX433" fmla="*/ 65817 w 312233"/>
                  <a:gd name="connsiteY433" fmla="*/ 226226 h 306827"/>
                  <a:gd name="connsiteX434" fmla="*/ 66771 w 312233"/>
                  <a:gd name="connsiteY434" fmla="*/ 226862 h 306827"/>
                  <a:gd name="connsiteX435" fmla="*/ 66771 w 312233"/>
                  <a:gd name="connsiteY435" fmla="*/ 229087 h 306827"/>
                  <a:gd name="connsiteX436" fmla="*/ 67407 w 312233"/>
                  <a:gd name="connsiteY436" fmla="*/ 230041 h 306827"/>
                  <a:gd name="connsiteX437" fmla="*/ 70109 w 312233"/>
                  <a:gd name="connsiteY437" fmla="*/ 230359 h 306827"/>
                  <a:gd name="connsiteX438" fmla="*/ 72812 w 312233"/>
                  <a:gd name="connsiteY438" fmla="*/ 230359 h 306827"/>
                  <a:gd name="connsiteX439" fmla="*/ 75356 w 312233"/>
                  <a:gd name="connsiteY439" fmla="*/ 232108 h 306827"/>
                  <a:gd name="connsiteX440" fmla="*/ 78217 w 312233"/>
                  <a:gd name="connsiteY440" fmla="*/ 232426 h 306827"/>
                  <a:gd name="connsiteX441" fmla="*/ 81556 w 312233"/>
                  <a:gd name="connsiteY441" fmla="*/ 233062 h 306827"/>
                  <a:gd name="connsiteX442" fmla="*/ 83146 w 312233"/>
                  <a:gd name="connsiteY442" fmla="*/ 234652 h 306827"/>
                  <a:gd name="connsiteX443" fmla="*/ 86643 w 312233"/>
                  <a:gd name="connsiteY443" fmla="*/ 236241 h 306827"/>
                  <a:gd name="connsiteX444" fmla="*/ 90935 w 312233"/>
                  <a:gd name="connsiteY444" fmla="*/ 237672 h 306827"/>
                  <a:gd name="connsiteX445" fmla="*/ 93956 w 312233"/>
                  <a:gd name="connsiteY445" fmla="*/ 239421 h 306827"/>
                  <a:gd name="connsiteX446" fmla="*/ 95546 w 312233"/>
                  <a:gd name="connsiteY446" fmla="*/ 240216 h 306827"/>
                  <a:gd name="connsiteX447" fmla="*/ 96023 w 312233"/>
                  <a:gd name="connsiteY447" fmla="*/ 240216 h 306827"/>
                  <a:gd name="connsiteX448" fmla="*/ 97136 w 312233"/>
                  <a:gd name="connsiteY448" fmla="*/ 239898 h 306827"/>
                  <a:gd name="connsiteX449" fmla="*/ 101587 w 312233"/>
                  <a:gd name="connsiteY449" fmla="*/ 242760 h 306827"/>
                  <a:gd name="connsiteX450" fmla="*/ 104290 w 312233"/>
                  <a:gd name="connsiteY450" fmla="*/ 242760 h 306827"/>
                  <a:gd name="connsiteX451" fmla="*/ 107310 w 312233"/>
                  <a:gd name="connsiteY451" fmla="*/ 243395 h 306827"/>
                  <a:gd name="connsiteX452" fmla="*/ 109854 w 312233"/>
                  <a:gd name="connsiteY452" fmla="*/ 245939 h 306827"/>
                  <a:gd name="connsiteX453" fmla="*/ 111126 w 312233"/>
                  <a:gd name="connsiteY453" fmla="*/ 246257 h 306827"/>
                  <a:gd name="connsiteX454" fmla="*/ 112875 w 312233"/>
                  <a:gd name="connsiteY454" fmla="*/ 245939 h 306827"/>
                  <a:gd name="connsiteX455" fmla="*/ 117803 w 312233"/>
                  <a:gd name="connsiteY455" fmla="*/ 245621 h 306827"/>
                  <a:gd name="connsiteX456" fmla="*/ 119711 w 312233"/>
                  <a:gd name="connsiteY456" fmla="*/ 245939 h 306827"/>
                  <a:gd name="connsiteX457" fmla="*/ 122254 w 312233"/>
                  <a:gd name="connsiteY457" fmla="*/ 247370 h 306827"/>
                  <a:gd name="connsiteX458" fmla="*/ 123208 w 312233"/>
                  <a:gd name="connsiteY458" fmla="*/ 247370 h 306827"/>
                  <a:gd name="connsiteX459" fmla="*/ 124798 w 312233"/>
                  <a:gd name="connsiteY459" fmla="*/ 247688 h 306827"/>
                  <a:gd name="connsiteX460" fmla="*/ 125116 w 312233"/>
                  <a:gd name="connsiteY460" fmla="*/ 247211 h 306827"/>
                  <a:gd name="connsiteX461" fmla="*/ 125116 w 312233"/>
                  <a:gd name="connsiteY461" fmla="*/ 246257 h 306827"/>
                  <a:gd name="connsiteX462" fmla="*/ 125116 w 312233"/>
                  <a:gd name="connsiteY462" fmla="*/ 244508 h 306827"/>
                  <a:gd name="connsiteX463" fmla="*/ 125434 w 312233"/>
                  <a:gd name="connsiteY463" fmla="*/ 243554 h 306827"/>
                  <a:gd name="connsiteX464" fmla="*/ 126388 w 312233"/>
                  <a:gd name="connsiteY464" fmla="*/ 242441 h 306827"/>
                  <a:gd name="connsiteX465" fmla="*/ 129090 w 312233"/>
                  <a:gd name="connsiteY465" fmla="*/ 243713 h 306827"/>
                  <a:gd name="connsiteX466" fmla="*/ 135767 w 312233"/>
                  <a:gd name="connsiteY466" fmla="*/ 249278 h 306827"/>
                  <a:gd name="connsiteX467" fmla="*/ 135767 w 312233"/>
                  <a:gd name="connsiteY467" fmla="*/ 250072 h 306827"/>
                  <a:gd name="connsiteX468" fmla="*/ 140219 w 312233"/>
                  <a:gd name="connsiteY468" fmla="*/ 255637 h 306827"/>
                  <a:gd name="connsiteX469" fmla="*/ 141650 w 312233"/>
                  <a:gd name="connsiteY469" fmla="*/ 258021 h 306827"/>
                  <a:gd name="connsiteX470" fmla="*/ 141650 w 312233"/>
                  <a:gd name="connsiteY470" fmla="*/ 259293 h 306827"/>
                  <a:gd name="connsiteX471" fmla="*/ 142921 w 312233"/>
                  <a:gd name="connsiteY471" fmla="*/ 264063 h 306827"/>
                  <a:gd name="connsiteX472" fmla="*/ 143239 w 312233"/>
                  <a:gd name="connsiteY472" fmla="*/ 266288 h 306827"/>
                  <a:gd name="connsiteX473" fmla="*/ 142921 w 312233"/>
                  <a:gd name="connsiteY473" fmla="*/ 268037 h 306827"/>
                  <a:gd name="connsiteX474" fmla="*/ 142921 w 312233"/>
                  <a:gd name="connsiteY474" fmla="*/ 269468 h 306827"/>
                  <a:gd name="connsiteX475" fmla="*/ 143557 w 312233"/>
                  <a:gd name="connsiteY475" fmla="*/ 271375 h 306827"/>
                  <a:gd name="connsiteX476" fmla="*/ 143557 w 312233"/>
                  <a:gd name="connsiteY476" fmla="*/ 272170 h 306827"/>
                  <a:gd name="connsiteX477" fmla="*/ 144829 w 312233"/>
                  <a:gd name="connsiteY477" fmla="*/ 275032 h 306827"/>
                  <a:gd name="connsiteX478" fmla="*/ 145624 w 312233"/>
                  <a:gd name="connsiteY478" fmla="*/ 277417 h 306827"/>
                  <a:gd name="connsiteX479" fmla="*/ 145624 w 312233"/>
                  <a:gd name="connsiteY479" fmla="*/ 279801 h 306827"/>
                  <a:gd name="connsiteX480" fmla="*/ 145306 w 312233"/>
                  <a:gd name="connsiteY480" fmla="*/ 282186 h 306827"/>
                  <a:gd name="connsiteX481" fmla="*/ 144034 w 312233"/>
                  <a:gd name="connsiteY481" fmla="*/ 285525 h 306827"/>
                  <a:gd name="connsiteX482" fmla="*/ 144034 w 312233"/>
                  <a:gd name="connsiteY482" fmla="*/ 286956 h 306827"/>
                  <a:gd name="connsiteX483" fmla="*/ 144034 w 312233"/>
                  <a:gd name="connsiteY483" fmla="*/ 288227 h 306827"/>
                  <a:gd name="connsiteX484" fmla="*/ 144829 w 312233"/>
                  <a:gd name="connsiteY484" fmla="*/ 289499 h 306827"/>
                  <a:gd name="connsiteX485" fmla="*/ 146260 w 312233"/>
                  <a:gd name="connsiteY485" fmla="*/ 290930 h 306827"/>
                  <a:gd name="connsiteX486" fmla="*/ 147373 w 312233"/>
                  <a:gd name="connsiteY486" fmla="*/ 292678 h 306827"/>
                  <a:gd name="connsiteX487" fmla="*/ 148168 w 312233"/>
                  <a:gd name="connsiteY487" fmla="*/ 294745 h 306827"/>
                  <a:gd name="connsiteX488" fmla="*/ 148804 w 312233"/>
                  <a:gd name="connsiteY488" fmla="*/ 295699 h 306827"/>
                  <a:gd name="connsiteX489" fmla="*/ 149598 w 312233"/>
                  <a:gd name="connsiteY489" fmla="*/ 295699 h 306827"/>
                  <a:gd name="connsiteX490" fmla="*/ 151029 w 312233"/>
                  <a:gd name="connsiteY490" fmla="*/ 296017 h 306827"/>
                  <a:gd name="connsiteX491" fmla="*/ 152142 w 312233"/>
                  <a:gd name="connsiteY491" fmla="*/ 297289 h 306827"/>
                  <a:gd name="connsiteX492" fmla="*/ 153414 w 312233"/>
                  <a:gd name="connsiteY492" fmla="*/ 299356 h 306827"/>
                  <a:gd name="connsiteX493" fmla="*/ 153891 w 312233"/>
                  <a:gd name="connsiteY493" fmla="*/ 301740 h 306827"/>
                  <a:gd name="connsiteX494" fmla="*/ 153891 w 312233"/>
                  <a:gd name="connsiteY494" fmla="*/ 302694 h 306827"/>
                  <a:gd name="connsiteX495" fmla="*/ 160409 w 312233"/>
                  <a:gd name="connsiteY495" fmla="*/ 302694 h 306827"/>
                  <a:gd name="connsiteX496" fmla="*/ 167245 w 312233"/>
                  <a:gd name="connsiteY496" fmla="*/ 303012 h 306827"/>
                  <a:gd name="connsiteX497" fmla="*/ 168199 w 312233"/>
                  <a:gd name="connsiteY497" fmla="*/ 303012 h 306827"/>
                  <a:gd name="connsiteX498" fmla="*/ 169789 w 312233"/>
                  <a:gd name="connsiteY498" fmla="*/ 303648 h 306827"/>
                  <a:gd name="connsiteX499" fmla="*/ 171537 w 312233"/>
                  <a:gd name="connsiteY499" fmla="*/ 303648 h 306827"/>
                  <a:gd name="connsiteX500" fmla="*/ 173445 w 312233"/>
                  <a:gd name="connsiteY500" fmla="*/ 303012 h 306827"/>
                  <a:gd name="connsiteX501" fmla="*/ 175512 w 312233"/>
                  <a:gd name="connsiteY501" fmla="*/ 301581 h 306827"/>
                  <a:gd name="connsiteX502" fmla="*/ 177897 w 312233"/>
                  <a:gd name="connsiteY502" fmla="*/ 299356 h 306827"/>
                  <a:gd name="connsiteX503" fmla="*/ 181553 w 312233"/>
                  <a:gd name="connsiteY503" fmla="*/ 299356 h 306827"/>
                  <a:gd name="connsiteX504" fmla="*/ 186481 w 312233"/>
                  <a:gd name="connsiteY504" fmla="*/ 301740 h 306827"/>
                  <a:gd name="connsiteX505" fmla="*/ 189184 w 312233"/>
                  <a:gd name="connsiteY505" fmla="*/ 303807 h 306827"/>
                  <a:gd name="connsiteX506" fmla="*/ 189661 w 312233"/>
                  <a:gd name="connsiteY506" fmla="*/ 305556 h 306827"/>
                  <a:gd name="connsiteX507" fmla="*/ 193000 w 312233"/>
                  <a:gd name="connsiteY507" fmla="*/ 306510 h 306827"/>
                  <a:gd name="connsiteX508" fmla="*/ 199041 w 312233"/>
                  <a:gd name="connsiteY508" fmla="*/ 306828 h 306827"/>
                  <a:gd name="connsiteX509" fmla="*/ 203492 w 312233"/>
                  <a:gd name="connsiteY509" fmla="*/ 305874 h 306827"/>
                  <a:gd name="connsiteX510" fmla="*/ 206354 w 312233"/>
                  <a:gd name="connsiteY510" fmla="*/ 303807 h 306827"/>
                  <a:gd name="connsiteX511" fmla="*/ 209215 w 312233"/>
                  <a:gd name="connsiteY511" fmla="*/ 302694 h 306827"/>
                  <a:gd name="connsiteX512" fmla="*/ 212236 w 312233"/>
                  <a:gd name="connsiteY512" fmla="*/ 302694 h 306827"/>
                  <a:gd name="connsiteX513" fmla="*/ 214462 w 312233"/>
                  <a:gd name="connsiteY513" fmla="*/ 303330 h 306827"/>
                  <a:gd name="connsiteX514" fmla="*/ 216051 w 312233"/>
                  <a:gd name="connsiteY514" fmla="*/ 304920 h 306827"/>
                  <a:gd name="connsiteX515" fmla="*/ 219072 w 312233"/>
                  <a:gd name="connsiteY515" fmla="*/ 306033 h 306827"/>
                  <a:gd name="connsiteX516" fmla="*/ 223523 w 312233"/>
                  <a:gd name="connsiteY516" fmla="*/ 306669 h 306827"/>
                  <a:gd name="connsiteX517" fmla="*/ 228293 w 312233"/>
                  <a:gd name="connsiteY517" fmla="*/ 305715 h 306827"/>
                  <a:gd name="connsiteX518" fmla="*/ 233539 w 312233"/>
                  <a:gd name="connsiteY518" fmla="*/ 303012 h 306827"/>
                  <a:gd name="connsiteX519" fmla="*/ 236559 w 312233"/>
                  <a:gd name="connsiteY519" fmla="*/ 300150 h 306827"/>
                  <a:gd name="connsiteX520" fmla="*/ 237354 w 312233"/>
                  <a:gd name="connsiteY520" fmla="*/ 297130 h 306827"/>
                  <a:gd name="connsiteX521" fmla="*/ 238149 w 312233"/>
                  <a:gd name="connsiteY521" fmla="*/ 295381 h 306827"/>
                  <a:gd name="connsiteX522" fmla="*/ 239103 w 312233"/>
                  <a:gd name="connsiteY522" fmla="*/ 294745 h 306827"/>
                  <a:gd name="connsiteX523" fmla="*/ 241965 w 312233"/>
                  <a:gd name="connsiteY523" fmla="*/ 294428 h 306827"/>
                  <a:gd name="connsiteX524" fmla="*/ 246575 w 312233"/>
                  <a:gd name="connsiteY524" fmla="*/ 294428 h 306827"/>
                  <a:gd name="connsiteX525" fmla="*/ 250549 w 312233"/>
                  <a:gd name="connsiteY525" fmla="*/ 295222 h 306827"/>
                  <a:gd name="connsiteX526" fmla="*/ 255637 w 312233"/>
                  <a:gd name="connsiteY526" fmla="*/ 298243 h 306827"/>
                  <a:gd name="connsiteX527" fmla="*/ 258816 w 312233"/>
                  <a:gd name="connsiteY527" fmla="*/ 296335 h 306827"/>
                  <a:gd name="connsiteX528" fmla="*/ 264381 w 312233"/>
                  <a:gd name="connsiteY528" fmla="*/ 292997 h 306827"/>
                  <a:gd name="connsiteX529" fmla="*/ 269945 w 312233"/>
                  <a:gd name="connsiteY529" fmla="*/ 291248 h 306827"/>
                  <a:gd name="connsiteX530" fmla="*/ 275191 w 312233"/>
                  <a:gd name="connsiteY530" fmla="*/ 291248 h 306827"/>
                  <a:gd name="connsiteX531" fmla="*/ 279484 w 312233"/>
                  <a:gd name="connsiteY531" fmla="*/ 289976 h 306827"/>
                  <a:gd name="connsiteX532" fmla="*/ 282822 w 312233"/>
                  <a:gd name="connsiteY532" fmla="*/ 287432 h 306827"/>
                  <a:gd name="connsiteX533" fmla="*/ 286320 w 312233"/>
                  <a:gd name="connsiteY533" fmla="*/ 285843 h 306827"/>
                  <a:gd name="connsiteX534" fmla="*/ 290135 w 312233"/>
                  <a:gd name="connsiteY534" fmla="*/ 285207 h 306827"/>
                  <a:gd name="connsiteX535" fmla="*/ 293633 w 312233"/>
                  <a:gd name="connsiteY535" fmla="*/ 283935 h 306827"/>
                  <a:gd name="connsiteX536" fmla="*/ 298561 w 312233"/>
                  <a:gd name="connsiteY536" fmla="*/ 281232 h 306827"/>
                  <a:gd name="connsiteX537" fmla="*/ 303648 w 312233"/>
                  <a:gd name="connsiteY537" fmla="*/ 277417 h 306827"/>
                  <a:gd name="connsiteX538" fmla="*/ 308894 w 312233"/>
                  <a:gd name="connsiteY538" fmla="*/ 273442 h 306827"/>
                  <a:gd name="connsiteX539" fmla="*/ 312233 w 312233"/>
                  <a:gd name="connsiteY539" fmla="*/ 270899 h 306827"/>
                  <a:gd name="connsiteX540" fmla="*/ 311915 w 312233"/>
                  <a:gd name="connsiteY540" fmla="*/ 270263 h 306827"/>
                  <a:gd name="connsiteX541" fmla="*/ 93161 w 312233"/>
                  <a:gd name="connsiteY541" fmla="*/ 31001 h 306827"/>
                  <a:gd name="connsiteX542" fmla="*/ 94592 w 312233"/>
                  <a:gd name="connsiteY542" fmla="*/ 31636 h 306827"/>
                  <a:gd name="connsiteX543" fmla="*/ 97136 w 312233"/>
                  <a:gd name="connsiteY543" fmla="*/ 32273 h 306827"/>
                  <a:gd name="connsiteX544" fmla="*/ 99202 w 312233"/>
                  <a:gd name="connsiteY544" fmla="*/ 33067 h 306827"/>
                  <a:gd name="connsiteX545" fmla="*/ 101110 w 312233"/>
                  <a:gd name="connsiteY545" fmla="*/ 33703 h 306827"/>
                  <a:gd name="connsiteX546" fmla="*/ 102541 w 312233"/>
                  <a:gd name="connsiteY546" fmla="*/ 33703 h 306827"/>
                  <a:gd name="connsiteX547" fmla="*/ 102700 w 312233"/>
                  <a:gd name="connsiteY547" fmla="*/ 32431 h 306827"/>
                  <a:gd name="connsiteX548" fmla="*/ 101428 w 312233"/>
                  <a:gd name="connsiteY548" fmla="*/ 31160 h 306827"/>
                  <a:gd name="connsiteX549" fmla="*/ 100792 w 312233"/>
                  <a:gd name="connsiteY549" fmla="*/ 29570 h 306827"/>
                  <a:gd name="connsiteX550" fmla="*/ 100156 w 312233"/>
                  <a:gd name="connsiteY550" fmla="*/ 28298 h 306827"/>
                  <a:gd name="connsiteX551" fmla="*/ 98090 w 312233"/>
                  <a:gd name="connsiteY551" fmla="*/ 28298 h 306827"/>
                  <a:gd name="connsiteX552" fmla="*/ 96500 w 312233"/>
                  <a:gd name="connsiteY552" fmla="*/ 28457 h 306827"/>
                  <a:gd name="connsiteX553" fmla="*/ 95864 w 312233"/>
                  <a:gd name="connsiteY553" fmla="*/ 26390 h 306827"/>
                  <a:gd name="connsiteX554" fmla="*/ 93956 w 312233"/>
                  <a:gd name="connsiteY554" fmla="*/ 26390 h 306827"/>
                  <a:gd name="connsiteX555" fmla="*/ 92366 w 312233"/>
                  <a:gd name="connsiteY555" fmla="*/ 27344 h 306827"/>
                  <a:gd name="connsiteX556" fmla="*/ 92843 w 312233"/>
                  <a:gd name="connsiteY556" fmla="*/ 28457 h 306827"/>
                  <a:gd name="connsiteX557" fmla="*/ 92843 w 312233"/>
                  <a:gd name="connsiteY557" fmla="*/ 30842 h 30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</a:cxnLst>
                <a:rect l="l" t="t" r="r" b="b"/>
                <a:pathLst>
                  <a:path w="312233" h="306827">
                    <a:moveTo>
                      <a:pt x="288545" y="200471"/>
                    </a:moveTo>
                    <a:lnTo>
                      <a:pt x="290135" y="200153"/>
                    </a:lnTo>
                    <a:lnTo>
                      <a:pt x="291566" y="198245"/>
                    </a:lnTo>
                    <a:lnTo>
                      <a:pt x="293315" y="197928"/>
                    </a:lnTo>
                    <a:lnTo>
                      <a:pt x="295381" y="192999"/>
                    </a:lnTo>
                    <a:lnTo>
                      <a:pt x="295699" y="190773"/>
                    </a:lnTo>
                    <a:lnTo>
                      <a:pt x="295222" y="191250"/>
                    </a:lnTo>
                    <a:lnTo>
                      <a:pt x="293950" y="193158"/>
                    </a:lnTo>
                    <a:lnTo>
                      <a:pt x="290294" y="196020"/>
                    </a:lnTo>
                    <a:lnTo>
                      <a:pt x="288704" y="197928"/>
                    </a:lnTo>
                    <a:lnTo>
                      <a:pt x="287115" y="198882"/>
                    </a:lnTo>
                    <a:lnTo>
                      <a:pt x="288068" y="200153"/>
                    </a:lnTo>
                    <a:lnTo>
                      <a:pt x="288704" y="200471"/>
                    </a:lnTo>
                    <a:close/>
                    <a:moveTo>
                      <a:pt x="289022" y="126547"/>
                    </a:moveTo>
                    <a:lnTo>
                      <a:pt x="289976" y="127182"/>
                    </a:lnTo>
                    <a:lnTo>
                      <a:pt x="291248" y="127659"/>
                    </a:lnTo>
                    <a:lnTo>
                      <a:pt x="292520" y="126228"/>
                    </a:lnTo>
                    <a:lnTo>
                      <a:pt x="294110" y="122254"/>
                    </a:lnTo>
                    <a:lnTo>
                      <a:pt x="294110" y="119392"/>
                    </a:lnTo>
                    <a:cubicBezTo>
                      <a:pt x="294110" y="119392"/>
                      <a:pt x="294110" y="115100"/>
                      <a:pt x="294110" y="115100"/>
                    </a:cubicBezTo>
                    <a:lnTo>
                      <a:pt x="294587" y="113669"/>
                    </a:lnTo>
                    <a:lnTo>
                      <a:pt x="294587" y="112238"/>
                    </a:lnTo>
                    <a:cubicBezTo>
                      <a:pt x="294587" y="112238"/>
                      <a:pt x="292043" y="113351"/>
                      <a:pt x="292043" y="113351"/>
                    </a:cubicBezTo>
                    <a:lnTo>
                      <a:pt x="289022" y="112874"/>
                    </a:lnTo>
                    <a:lnTo>
                      <a:pt x="289817" y="118280"/>
                    </a:lnTo>
                    <a:lnTo>
                      <a:pt x="288227" y="125592"/>
                    </a:lnTo>
                    <a:lnTo>
                      <a:pt x="289022" y="126705"/>
                    </a:lnTo>
                    <a:close/>
                    <a:moveTo>
                      <a:pt x="275668" y="145942"/>
                    </a:moveTo>
                    <a:lnTo>
                      <a:pt x="275032" y="148485"/>
                    </a:lnTo>
                    <a:lnTo>
                      <a:pt x="276781" y="151347"/>
                    </a:lnTo>
                    <a:lnTo>
                      <a:pt x="278689" y="151347"/>
                    </a:lnTo>
                    <a:cubicBezTo>
                      <a:pt x="278689" y="151347"/>
                      <a:pt x="280755" y="153891"/>
                      <a:pt x="280755" y="153891"/>
                    </a:cubicBezTo>
                    <a:lnTo>
                      <a:pt x="281868" y="153414"/>
                    </a:lnTo>
                    <a:lnTo>
                      <a:pt x="282504" y="155480"/>
                    </a:lnTo>
                    <a:lnTo>
                      <a:pt x="283458" y="156434"/>
                    </a:lnTo>
                    <a:lnTo>
                      <a:pt x="284253" y="156434"/>
                    </a:lnTo>
                    <a:cubicBezTo>
                      <a:pt x="284253" y="156434"/>
                      <a:pt x="285843" y="155639"/>
                      <a:pt x="285843" y="155639"/>
                    </a:cubicBezTo>
                    <a:lnTo>
                      <a:pt x="286161" y="154526"/>
                    </a:lnTo>
                    <a:lnTo>
                      <a:pt x="283935" y="148485"/>
                    </a:lnTo>
                    <a:lnTo>
                      <a:pt x="283617" y="148167"/>
                    </a:lnTo>
                    <a:lnTo>
                      <a:pt x="282027" y="146737"/>
                    </a:lnTo>
                    <a:lnTo>
                      <a:pt x="280119" y="141968"/>
                    </a:lnTo>
                    <a:lnTo>
                      <a:pt x="279802" y="137993"/>
                    </a:lnTo>
                    <a:lnTo>
                      <a:pt x="278371" y="135449"/>
                    </a:lnTo>
                    <a:lnTo>
                      <a:pt x="277099" y="139265"/>
                    </a:lnTo>
                    <a:lnTo>
                      <a:pt x="275032" y="141490"/>
                    </a:lnTo>
                    <a:lnTo>
                      <a:pt x="275509" y="145783"/>
                    </a:lnTo>
                    <a:close/>
                    <a:moveTo>
                      <a:pt x="63591" y="34657"/>
                    </a:moveTo>
                    <a:lnTo>
                      <a:pt x="62796" y="35929"/>
                    </a:lnTo>
                    <a:lnTo>
                      <a:pt x="62796" y="38473"/>
                    </a:lnTo>
                    <a:cubicBezTo>
                      <a:pt x="62796" y="38473"/>
                      <a:pt x="64227" y="40221"/>
                      <a:pt x="64227" y="40221"/>
                    </a:cubicBezTo>
                    <a:lnTo>
                      <a:pt x="64227" y="42288"/>
                    </a:lnTo>
                    <a:cubicBezTo>
                      <a:pt x="64227" y="42288"/>
                      <a:pt x="65817" y="41970"/>
                      <a:pt x="65817" y="41970"/>
                    </a:cubicBezTo>
                    <a:lnTo>
                      <a:pt x="66294" y="39903"/>
                    </a:lnTo>
                    <a:lnTo>
                      <a:pt x="67725" y="39903"/>
                    </a:lnTo>
                    <a:cubicBezTo>
                      <a:pt x="67725" y="39903"/>
                      <a:pt x="69791" y="39267"/>
                      <a:pt x="69791" y="39267"/>
                    </a:cubicBezTo>
                    <a:lnTo>
                      <a:pt x="70268" y="38632"/>
                    </a:lnTo>
                    <a:lnTo>
                      <a:pt x="70268" y="36883"/>
                    </a:lnTo>
                    <a:cubicBezTo>
                      <a:pt x="70268" y="36883"/>
                      <a:pt x="69950" y="36247"/>
                      <a:pt x="69950" y="36247"/>
                    </a:cubicBezTo>
                    <a:lnTo>
                      <a:pt x="67884" y="36883"/>
                    </a:lnTo>
                    <a:lnTo>
                      <a:pt x="65817" y="37360"/>
                    </a:lnTo>
                    <a:lnTo>
                      <a:pt x="65181" y="36724"/>
                    </a:lnTo>
                    <a:lnTo>
                      <a:pt x="64227" y="35293"/>
                    </a:lnTo>
                    <a:lnTo>
                      <a:pt x="63591" y="34657"/>
                    </a:lnTo>
                    <a:close/>
                    <a:moveTo>
                      <a:pt x="311438" y="271058"/>
                    </a:moveTo>
                    <a:lnTo>
                      <a:pt x="310961" y="270104"/>
                    </a:lnTo>
                    <a:lnTo>
                      <a:pt x="309689" y="268514"/>
                    </a:lnTo>
                    <a:lnTo>
                      <a:pt x="304761" y="265334"/>
                    </a:lnTo>
                    <a:lnTo>
                      <a:pt x="302535" y="264221"/>
                    </a:lnTo>
                    <a:lnTo>
                      <a:pt x="300946" y="262950"/>
                    </a:lnTo>
                    <a:lnTo>
                      <a:pt x="298084" y="262950"/>
                    </a:lnTo>
                    <a:cubicBezTo>
                      <a:pt x="298084" y="262950"/>
                      <a:pt x="296971" y="261042"/>
                      <a:pt x="296971" y="261042"/>
                    </a:cubicBezTo>
                    <a:lnTo>
                      <a:pt x="294587" y="258975"/>
                    </a:lnTo>
                    <a:lnTo>
                      <a:pt x="290612" y="258339"/>
                    </a:lnTo>
                    <a:lnTo>
                      <a:pt x="292361" y="255795"/>
                    </a:lnTo>
                    <a:lnTo>
                      <a:pt x="292043" y="253570"/>
                    </a:lnTo>
                    <a:lnTo>
                      <a:pt x="290771" y="250390"/>
                    </a:lnTo>
                    <a:lnTo>
                      <a:pt x="289817" y="246098"/>
                    </a:lnTo>
                    <a:lnTo>
                      <a:pt x="287750" y="241170"/>
                    </a:lnTo>
                    <a:lnTo>
                      <a:pt x="288227" y="234969"/>
                    </a:lnTo>
                    <a:lnTo>
                      <a:pt x="282822" y="227816"/>
                    </a:lnTo>
                    <a:lnTo>
                      <a:pt x="283617" y="226703"/>
                    </a:lnTo>
                    <a:lnTo>
                      <a:pt x="283617" y="225431"/>
                    </a:lnTo>
                    <a:cubicBezTo>
                      <a:pt x="283617" y="225431"/>
                      <a:pt x="280596" y="221457"/>
                      <a:pt x="280596" y="221457"/>
                    </a:cubicBezTo>
                    <a:lnTo>
                      <a:pt x="278530" y="213508"/>
                    </a:lnTo>
                    <a:lnTo>
                      <a:pt x="278530" y="210805"/>
                    </a:lnTo>
                    <a:cubicBezTo>
                      <a:pt x="278530" y="210805"/>
                      <a:pt x="279643" y="207625"/>
                      <a:pt x="279643" y="207625"/>
                    </a:cubicBezTo>
                    <a:lnTo>
                      <a:pt x="282504" y="200948"/>
                    </a:lnTo>
                    <a:lnTo>
                      <a:pt x="282186" y="195225"/>
                    </a:lnTo>
                    <a:lnTo>
                      <a:pt x="279325" y="193317"/>
                    </a:lnTo>
                    <a:lnTo>
                      <a:pt x="278053" y="194430"/>
                    </a:lnTo>
                    <a:lnTo>
                      <a:pt x="278053" y="186640"/>
                    </a:lnTo>
                    <a:cubicBezTo>
                      <a:pt x="278053" y="186640"/>
                      <a:pt x="279960" y="181553"/>
                      <a:pt x="279960" y="181553"/>
                    </a:cubicBezTo>
                    <a:lnTo>
                      <a:pt x="282186" y="177738"/>
                    </a:lnTo>
                    <a:lnTo>
                      <a:pt x="284571" y="175353"/>
                    </a:lnTo>
                    <a:lnTo>
                      <a:pt x="285366" y="172491"/>
                    </a:lnTo>
                    <a:lnTo>
                      <a:pt x="283299" y="168358"/>
                    </a:lnTo>
                    <a:lnTo>
                      <a:pt x="278053" y="166609"/>
                    </a:lnTo>
                    <a:lnTo>
                      <a:pt x="276304" y="162952"/>
                    </a:lnTo>
                    <a:lnTo>
                      <a:pt x="273283" y="159296"/>
                    </a:lnTo>
                    <a:lnTo>
                      <a:pt x="271694" y="157706"/>
                    </a:lnTo>
                    <a:lnTo>
                      <a:pt x="269150" y="156434"/>
                    </a:lnTo>
                    <a:lnTo>
                      <a:pt x="266129" y="152937"/>
                    </a:lnTo>
                    <a:lnTo>
                      <a:pt x="265652" y="149280"/>
                    </a:lnTo>
                    <a:lnTo>
                      <a:pt x="264222" y="145465"/>
                    </a:lnTo>
                    <a:lnTo>
                      <a:pt x="264699" y="139901"/>
                    </a:lnTo>
                    <a:lnTo>
                      <a:pt x="267401" y="132747"/>
                    </a:lnTo>
                    <a:lnTo>
                      <a:pt x="269309" y="129726"/>
                    </a:lnTo>
                    <a:lnTo>
                      <a:pt x="271535" y="121459"/>
                    </a:lnTo>
                    <a:lnTo>
                      <a:pt x="272330" y="119552"/>
                    </a:lnTo>
                    <a:lnTo>
                      <a:pt x="273283" y="116690"/>
                    </a:lnTo>
                    <a:lnTo>
                      <a:pt x="273283" y="114305"/>
                    </a:lnTo>
                    <a:cubicBezTo>
                      <a:pt x="273283" y="114305"/>
                      <a:pt x="275668" y="108423"/>
                      <a:pt x="275668" y="108423"/>
                    </a:cubicBezTo>
                    <a:lnTo>
                      <a:pt x="276304" y="106038"/>
                    </a:lnTo>
                    <a:lnTo>
                      <a:pt x="275350" y="105561"/>
                    </a:lnTo>
                    <a:lnTo>
                      <a:pt x="273283" y="103972"/>
                    </a:lnTo>
                    <a:lnTo>
                      <a:pt x="268832" y="100792"/>
                    </a:lnTo>
                    <a:lnTo>
                      <a:pt x="264381" y="97613"/>
                    </a:lnTo>
                    <a:lnTo>
                      <a:pt x="259929" y="94433"/>
                    </a:lnTo>
                    <a:lnTo>
                      <a:pt x="255478" y="91253"/>
                    </a:lnTo>
                    <a:lnTo>
                      <a:pt x="251026" y="88074"/>
                    </a:lnTo>
                    <a:lnTo>
                      <a:pt x="246575" y="84894"/>
                    </a:lnTo>
                    <a:lnTo>
                      <a:pt x="242124" y="81715"/>
                    </a:lnTo>
                    <a:lnTo>
                      <a:pt x="237672" y="78535"/>
                    </a:lnTo>
                    <a:lnTo>
                      <a:pt x="235129" y="76627"/>
                    </a:lnTo>
                    <a:lnTo>
                      <a:pt x="234016" y="75515"/>
                    </a:lnTo>
                    <a:lnTo>
                      <a:pt x="233062" y="73289"/>
                    </a:lnTo>
                    <a:lnTo>
                      <a:pt x="232585" y="72812"/>
                    </a:lnTo>
                    <a:lnTo>
                      <a:pt x="231472" y="72176"/>
                    </a:lnTo>
                    <a:lnTo>
                      <a:pt x="230041" y="72176"/>
                    </a:lnTo>
                    <a:cubicBezTo>
                      <a:pt x="230041" y="72176"/>
                      <a:pt x="229564" y="71540"/>
                      <a:pt x="229564" y="71540"/>
                    </a:cubicBezTo>
                    <a:lnTo>
                      <a:pt x="229564" y="70427"/>
                    </a:lnTo>
                    <a:cubicBezTo>
                      <a:pt x="229564" y="70427"/>
                      <a:pt x="230041" y="68837"/>
                      <a:pt x="230041" y="68837"/>
                    </a:cubicBezTo>
                    <a:lnTo>
                      <a:pt x="231631" y="65976"/>
                    </a:lnTo>
                    <a:lnTo>
                      <a:pt x="231631" y="64227"/>
                    </a:lnTo>
                    <a:cubicBezTo>
                      <a:pt x="231631" y="64227"/>
                      <a:pt x="231631" y="62319"/>
                      <a:pt x="231631" y="62319"/>
                    </a:cubicBezTo>
                    <a:lnTo>
                      <a:pt x="231154" y="59299"/>
                    </a:lnTo>
                    <a:lnTo>
                      <a:pt x="230677" y="58663"/>
                    </a:lnTo>
                    <a:lnTo>
                      <a:pt x="227816" y="57073"/>
                    </a:lnTo>
                    <a:lnTo>
                      <a:pt x="221775" y="53734"/>
                    </a:lnTo>
                    <a:lnTo>
                      <a:pt x="215733" y="50396"/>
                    </a:lnTo>
                    <a:lnTo>
                      <a:pt x="209692" y="47057"/>
                    </a:lnTo>
                    <a:lnTo>
                      <a:pt x="203651" y="43719"/>
                    </a:lnTo>
                    <a:lnTo>
                      <a:pt x="197610" y="40380"/>
                    </a:lnTo>
                    <a:lnTo>
                      <a:pt x="191410" y="37042"/>
                    </a:lnTo>
                    <a:lnTo>
                      <a:pt x="185369" y="33703"/>
                    </a:lnTo>
                    <a:lnTo>
                      <a:pt x="179327" y="30365"/>
                    </a:lnTo>
                    <a:lnTo>
                      <a:pt x="173286" y="27026"/>
                    </a:lnTo>
                    <a:lnTo>
                      <a:pt x="167245" y="23688"/>
                    </a:lnTo>
                    <a:lnTo>
                      <a:pt x="161204" y="20349"/>
                    </a:lnTo>
                    <a:lnTo>
                      <a:pt x="155004" y="17011"/>
                    </a:lnTo>
                    <a:lnTo>
                      <a:pt x="148963" y="13672"/>
                    </a:lnTo>
                    <a:lnTo>
                      <a:pt x="142921" y="10333"/>
                    </a:lnTo>
                    <a:lnTo>
                      <a:pt x="136721" y="6995"/>
                    </a:lnTo>
                    <a:lnTo>
                      <a:pt x="130680" y="3656"/>
                    </a:lnTo>
                    <a:lnTo>
                      <a:pt x="128454" y="2385"/>
                    </a:lnTo>
                    <a:lnTo>
                      <a:pt x="124957" y="6518"/>
                    </a:lnTo>
                    <a:lnTo>
                      <a:pt x="124162" y="8267"/>
                    </a:lnTo>
                    <a:lnTo>
                      <a:pt x="124162" y="9221"/>
                    </a:lnTo>
                    <a:cubicBezTo>
                      <a:pt x="124162" y="9221"/>
                      <a:pt x="125593" y="10492"/>
                      <a:pt x="125593" y="10492"/>
                    </a:cubicBezTo>
                    <a:lnTo>
                      <a:pt x="125275" y="10969"/>
                    </a:lnTo>
                    <a:lnTo>
                      <a:pt x="122413" y="10969"/>
                    </a:lnTo>
                    <a:cubicBezTo>
                      <a:pt x="122413" y="10969"/>
                      <a:pt x="121936" y="11605"/>
                      <a:pt x="121936" y="11605"/>
                    </a:cubicBezTo>
                    <a:lnTo>
                      <a:pt x="121936" y="12400"/>
                    </a:lnTo>
                    <a:cubicBezTo>
                      <a:pt x="121936" y="12400"/>
                      <a:pt x="121618" y="12877"/>
                      <a:pt x="121618" y="12877"/>
                    </a:cubicBezTo>
                    <a:lnTo>
                      <a:pt x="121618" y="13354"/>
                    </a:lnTo>
                    <a:cubicBezTo>
                      <a:pt x="121618" y="13354"/>
                      <a:pt x="124480" y="15421"/>
                      <a:pt x="124480" y="15421"/>
                    </a:cubicBezTo>
                    <a:lnTo>
                      <a:pt x="124480" y="15898"/>
                    </a:lnTo>
                    <a:cubicBezTo>
                      <a:pt x="124480" y="15898"/>
                      <a:pt x="123685" y="15898"/>
                      <a:pt x="123685" y="15898"/>
                    </a:cubicBezTo>
                    <a:lnTo>
                      <a:pt x="120823" y="15103"/>
                    </a:lnTo>
                    <a:lnTo>
                      <a:pt x="119075" y="15103"/>
                    </a:lnTo>
                    <a:cubicBezTo>
                      <a:pt x="119075" y="15103"/>
                      <a:pt x="117803" y="15103"/>
                      <a:pt x="117803" y="15103"/>
                    </a:cubicBezTo>
                    <a:lnTo>
                      <a:pt x="117326" y="15580"/>
                    </a:lnTo>
                    <a:lnTo>
                      <a:pt x="116690" y="17487"/>
                    </a:lnTo>
                    <a:lnTo>
                      <a:pt x="117326" y="18441"/>
                    </a:lnTo>
                    <a:lnTo>
                      <a:pt x="117326" y="19395"/>
                    </a:lnTo>
                    <a:cubicBezTo>
                      <a:pt x="117326" y="19395"/>
                      <a:pt x="115418" y="20826"/>
                      <a:pt x="115418" y="20826"/>
                    </a:cubicBezTo>
                    <a:lnTo>
                      <a:pt x="115100" y="22893"/>
                    </a:lnTo>
                    <a:lnTo>
                      <a:pt x="113828" y="24006"/>
                    </a:lnTo>
                    <a:lnTo>
                      <a:pt x="112239" y="24641"/>
                    </a:lnTo>
                    <a:lnTo>
                      <a:pt x="109695" y="24324"/>
                    </a:lnTo>
                    <a:lnTo>
                      <a:pt x="108741" y="24801"/>
                    </a:lnTo>
                    <a:lnTo>
                      <a:pt x="107787" y="25754"/>
                    </a:lnTo>
                    <a:lnTo>
                      <a:pt x="106833" y="27344"/>
                    </a:lnTo>
                    <a:lnTo>
                      <a:pt x="111285" y="27344"/>
                    </a:lnTo>
                    <a:cubicBezTo>
                      <a:pt x="111285" y="27344"/>
                      <a:pt x="112080" y="27503"/>
                      <a:pt x="112080" y="27503"/>
                    </a:cubicBezTo>
                    <a:lnTo>
                      <a:pt x="112398" y="28139"/>
                    </a:lnTo>
                    <a:lnTo>
                      <a:pt x="113192" y="28934"/>
                    </a:lnTo>
                    <a:lnTo>
                      <a:pt x="113192" y="29411"/>
                    </a:lnTo>
                    <a:cubicBezTo>
                      <a:pt x="113192" y="29411"/>
                      <a:pt x="110013" y="29411"/>
                      <a:pt x="110013" y="29411"/>
                    </a:cubicBezTo>
                    <a:lnTo>
                      <a:pt x="108900" y="30365"/>
                    </a:lnTo>
                    <a:lnTo>
                      <a:pt x="106833" y="30047"/>
                    </a:lnTo>
                    <a:lnTo>
                      <a:pt x="104926" y="31478"/>
                    </a:lnTo>
                    <a:lnTo>
                      <a:pt x="104926" y="32113"/>
                    </a:lnTo>
                    <a:cubicBezTo>
                      <a:pt x="104926" y="32113"/>
                      <a:pt x="106197" y="32908"/>
                      <a:pt x="106197" y="32908"/>
                    </a:cubicBezTo>
                    <a:lnTo>
                      <a:pt x="113192" y="34021"/>
                    </a:lnTo>
                    <a:lnTo>
                      <a:pt x="115100" y="34021"/>
                    </a:lnTo>
                    <a:cubicBezTo>
                      <a:pt x="115100" y="34021"/>
                      <a:pt x="119869" y="32590"/>
                      <a:pt x="119869" y="32590"/>
                    </a:cubicBezTo>
                    <a:lnTo>
                      <a:pt x="121141" y="32908"/>
                    </a:lnTo>
                    <a:lnTo>
                      <a:pt x="121618" y="33862"/>
                    </a:lnTo>
                    <a:lnTo>
                      <a:pt x="121618" y="34816"/>
                    </a:lnTo>
                    <a:cubicBezTo>
                      <a:pt x="121618" y="34816"/>
                      <a:pt x="120346" y="36088"/>
                      <a:pt x="120346" y="36088"/>
                    </a:cubicBezTo>
                    <a:lnTo>
                      <a:pt x="115418" y="39427"/>
                    </a:lnTo>
                    <a:lnTo>
                      <a:pt x="113033" y="41493"/>
                    </a:lnTo>
                    <a:lnTo>
                      <a:pt x="110808" y="42288"/>
                    </a:lnTo>
                    <a:lnTo>
                      <a:pt x="111126" y="43560"/>
                    </a:lnTo>
                    <a:lnTo>
                      <a:pt x="111126" y="44196"/>
                    </a:lnTo>
                    <a:cubicBezTo>
                      <a:pt x="111126" y="44196"/>
                      <a:pt x="110331" y="44514"/>
                      <a:pt x="110331" y="44514"/>
                    </a:cubicBezTo>
                    <a:lnTo>
                      <a:pt x="104449" y="43242"/>
                    </a:lnTo>
                    <a:lnTo>
                      <a:pt x="100315" y="41016"/>
                    </a:lnTo>
                    <a:lnTo>
                      <a:pt x="98407" y="40698"/>
                    </a:lnTo>
                    <a:lnTo>
                      <a:pt x="96818" y="41175"/>
                    </a:lnTo>
                    <a:lnTo>
                      <a:pt x="95705" y="41970"/>
                    </a:lnTo>
                    <a:lnTo>
                      <a:pt x="95228" y="42924"/>
                    </a:lnTo>
                    <a:lnTo>
                      <a:pt x="95228" y="48011"/>
                    </a:lnTo>
                    <a:cubicBezTo>
                      <a:pt x="95228" y="48011"/>
                      <a:pt x="96818" y="52463"/>
                      <a:pt x="96818" y="52463"/>
                    </a:cubicBezTo>
                    <a:lnTo>
                      <a:pt x="97295" y="53258"/>
                    </a:lnTo>
                    <a:lnTo>
                      <a:pt x="95228" y="53576"/>
                    </a:lnTo>
                    <a:lnTo>
                      <a:pt x="92048" y="56755"/>
                    </a:lnTo>
                    <a:lnTo>
                      <a:pt x="91412" y="57073"/>
                    </a:lnTo>
                    <a:lnTo>
                      <a:pt x="91730" y="55006"/>
                    </a:lnTo>
                    <a:lnTo>
                      <a:pt x="91412" y="53734"/>
                    </a:lnTo>
                    <a:lnTo>
                      <a:pt x="93797" y="51668"/>
                    </a:lnTo>
                    <a:lnTo>
                      <a:pt x="94274" y="50555"/>
                    </a:lnTo>
                    <a:lnTo>
                      <a:pt x="92843" y="47375"/>
                    </a:lnTo>
                    <a:lnTo>
                      <a:pt x="93161" y="44355"/>
                    </a:lnTo>
                    <a:lnTo>
                      <a:pt x="92843" y="43560"/>
                    </a:lnTo>
                    <a:lnTo>
                      <a:pt x="91094" y="43560"/>
                    </a:lnTo>
                    <a:cubicBezTo>
                      <a:pt x="91094" y="43560"/>
                      <a:pt x="89664" y="43242"/>
                      <a:pt x="89664" y="43242"/>
                    </a:cubicBezTo>
                    <a:lnTo>
                      <a:pt x="89187" y="42924"/>
                    </a:lnTo>
                    <a:lnTo>
                      <a:pt x="88710" y="41970"/>
                    </a:lnTo>
                    <a:lnTo>
                      <a:pt x="87915" y="41493"/>
                    </a:lnTo>
                    <a:lnTo>
                      <a:pt x="85212" y="43401"/>
                    </a:lnTo>
                    <a:lnTo>
                      <a:pt x="84894" y="43083"/>
                    </a:lnTo>
                    <a:lnTo>
                      <a:pt x="84894" y="42129"/>
                    </a:lnTo>
                    <a:lnTo>
                      <a:pt x="84417" y="41811"/>
                    </a:lnTo>
                    <a:lnTo>
                      <a:pt x="82033" y="41493"/>
                    </a:lnTo>
                    <a:lnTo>
                      <a:pt x="80602" y="40857"/>
                    </a:lnTo>
                    <a:lnTo>
                      <a:pt x="79648" y="40062"/>
                    </a:lnTo>
                    <a:lnTo>
                      <a:pt x="78535" y="37519"/>
                    </a:lnTo>
                    <a:lnTo>
                      <a:pt x="77422" y="36883"/>
                    </a:lnTo>
                    <a:lnTo>
                      <a:pt x="76151" y="36883"/>
                    </a:lnTo>
                    <a:cubicBezTo>
                      <a:pt x="76151" y="36883"/>
                      <a:pt x="75356" y="37678"/>
                      <a:pt x="75356" y="37678"/>
                    </a:cubicBezTo>
                    <a:lnTo>
                      <a:pt x="74243" y="39267"/>
                    </a:lnTo>
                    <a:lnTo>
                      <a:pt x="72494" y="39585"/>
                    </a:lnTo>
                    <a:lnTo>
                      <a:pt x="72017" y="40062"/>
                    </a:lnTo>
                    <a:lnTo>
                      <a:pt x="73289" y="42765"/>
                    </a:lnTo>
                    <a:lnTo>
                      <a:pt x="73607" y="43878"/>
                    </a:lnTo>
                    <a:lnTo>
                      <a:pt x="72971" y="44196"/>
                    </a:lnTo>
                    <a:lnTo>
                      <a:pt x="70109" y="43560"/>
                    </a:lnTo>
                    <a:lnTo>
                      <a:pt x="68838" y="44355"/>
                    </a:lnTo>
                    <a:lnTo>
                      <a:pt x="68361" y="46104"/>
                    </a:lnTo>
                    <a:lnTo>
                      <a:pt x="68679" y="48011"/>
                    </a:lnTo>
                    <a:lnTo>
                      <a:pt x="69314" y="50237"/>
                    </a:lnTo>
                    <a:lnTo>
                      <a:pt x="68361" y="50237"/>
                    </a:lnTo>
                    <a:cubicBezTo>
                      <a:pt x="68361" y="50237"/>
                      <a:pt x="66771" y="47852"/>
                      <a:pt x="66771" y="47852"/>
                    </a:cubicBezTo>
                    <a:lnTo>
                      <a:pt x="66135" y="47852"/>
                    </a:lnTo>
                    <a:cubicBezTo>
                      <a:pt x="66135" y="47852"/>
                      <a:pt x="65817" y="48647"/>
                      <a:pt x="65817" y="48647"/>
                    </a:cubicBezTo>
                    <a:lnTo>
                      <a:pt x="64704" y="48647"/>
                    </a:lnTo>
                    <a:cubicBezTo>
                      <a:pt x="64704" y="48647"/>
                      <a:pt x="63909" y="51509"/>
                      <a:pt x="63909" y="51509"/>
                    </a:cubicBezTo>
                    <a:lnTo>
                      <a:pt x="63432" y="51509"/>
                    </a:lnTo>
                    <a:cubicBezTo>
                      <a:pt x="63432" y="51509"/>
                      <a:pt x="62955" y="50078"/>
                      <a:pt x="62955" y="50078"/>
                    </a:cubicBezTo>
                    <a:lnTo>
                      <a:pt x="62955" y="48488"/>
                    </a:lnTo>
                    <a:cubicBezTo>
                      <a:pt x="62955" y="48488"/>
                      <a:pt x="63909" y="46422"/>
                      <a:pt x="63909" y="46422"/>
                    </a:cubicBezTo>
                    <a:lnTo>
                      <a:pt x="62637" y="45786"/>
                    </a:lnTo>
                    <a:lnTo>
                      <a:pt x="61843" y="44991"/>
                    </a:lnTo>
                    <a:lnTo>
                      <a:pt x="61843" y="43878"/>
                    </a:lnTo>
                    <a:cubicBezTo>
                      <a:pt x="61843" y="43878"/>
                      <a:pt x="63114" y="41970"/>
                      <a:pt x="63114" y="41970"/>
                    </a:cubicBezTo>
                    <a:lnTo>
                      <a:pt x="63114" y="41175"/>
                    </a:lnTo>
                    <a:cubicBezTo>
                      <a:pt x="63114" y="41175"/>
                      <a:pt x="62637" y="40062"/>
                      <a:pt x="62637" y="40062"/>
                    </a:cubicBezTo>
                    <a:lnTo>
                      <a:pt x="61843" y="38790"/>
                    </a:lnTo>
                    <a:lnTo>
                      <a:pt x="60730" y="37996"/>
                    </a:lnTo>
                    <a:lnTo>
                      <a:pt x="59935" y="36565"/>
                    </a:lnTo>
                    <a:lnTo>
                      <a:pt x="59935" y="31001"/>
                    </a:lnTo>
                    <a:cubicBezTo>
                      <a:pt x="59935" y="31001"/>
                      <a:pt x="59617" y="29252"/>
                      <a:pt x="59617" y="29252"/>
                    </a:cubicBezTo>
                    <a:lnTo>
                      <a:pt x="59617" y="26867"/>
                    </a:lnTo>
                    <a:cubicBezTo>
                      <a:pt x="59617" y="26867"/>
                      <a:pt x="62478" y="14308"/>
                      <a:pt x="62478" y="14308"/>
                    </a:cubicBezTo>
                    <a:lnTo>
                      <a:pt x="63909" y="12241"/>
                    </a:lnTo>
                    <a:lnTo>
                      <a:pt x="64386" y="10492"/>
                    </a:lnTo>
                    <a:lnTo>
                      <a:pt x="65499" y="2861"/>
                    </a:lnTo>
                    <a:lnTo>
                      <a:pt x="65499" y="1431"/>
                    </a:lnTo>
                    <a:cubicBezTo>
                      <a:pt x="65499" y="1431"/>
                      <a:pt x="65022" y="636"/>
                      <a:pt x="65022" y="636"/>
                    </a:cubicBezTo>
                    <a:lnTo>
                      <a:pt x="64386" y="636"/>
                    </a:lnTo>
                    <a:cubicBezTo>
                      <a:pt x="64386" y="636"/>
                      <a:pt x="63750" y="636"/>
                      <a:pt x="63750" y="636"/>
                    </a:cubicBezTo>
                    <a:lnTo>
                      <a:pt x="63114" y="318"/>
                    </a:lnTo>
                    <a:lnTo>
                      <a:pt x="63114" y="318"/>
                    </a:lnTo>
                    <a:cubicBezTo>
                      <a:pt x="63114" y="318"/>
                      <a:pt x="59617" y="159"/>
                      <a:pt x="59617" y="159"/>
                    </a:cubicBezTo>
                    <a:lnTo>
                      <a:pt x="35611" y="159"/>
                    </a:lnTo>
                    <a:cubicBezTo>
                      <a:pt x="35611" y="159"/>
                      <a:pt x="35134" y="0"/>
                      <a:pt x="35134" y="0"/>
                    </a:cubicBezTo>
                    <a:lnTo>
                      <a:pt x="33226" y="318"/>
                    </a:lnTo>
                    <a:lnTo>
                      <a:pt x="31160" y="1590"/>
                    </a:lnTo>
                    <a:lnTo>
                      <a:pt x="29093" y="2067"/>
                    </a:lnTo>
                    <a:lnTo>
                      <a:pt x="26867" y="2067"/>
                    </a:lnTo>
                    <a:cubicBezTo>
                      <a:pt x="26867" y="2067"/>
                      <a:pt x="26549" y="2067"/>
                      <a:pt x="26549" y="2067"/>
                    </a:cubicBezTo>
                    <a:lnTo>
                      <a:pt x="25595" y="2543"/>
                    </a:lnTo>
                    <a:lnTo>
                      <a:pt x="25595" y="3974"/>
                    </a:lnTo>
                    <a:cubicBezTo>
                      <a:pt x="25595" y="3974"/>
                      <a:pt x="26549" y="6200"/>
                      <a:pt x="26549" y="6200"/>
                    </a:cubicBezTo>
                    <a:lnTo>
                      <a:pt x="30047" y="10810"/>
                    </a:lnTo>
                    <a:lnTo>
                      <a:pt x="32273" y="11605"/>
                    </a:lnTo>
                    <a:lnTo>
                      <a:pt x="33703" y="13354"/>
                    </a:lnTo>
                    <a:lnTo>
                      <a:pt x="35134" y="16375"/>
                    </a:lnTo>
                    <a:lnTo>
                      <a:pt x="35611" y="20031"/>
                    </a:lnTo>
                    <a:lnTo>
                      <a:pt x="34975" y="24483"/>
                    </a:lnTo>
                    <a:lnTo>
                      <a:pt x="35293" y="27821"/>
                    </a:lnTo>
                    <a:lnTo>
                      <a:pt x="36565" y="30047"/>
                    </a:lnTo>
                    <a:lnTo>
                      <a:pt x="36883" y="32908"/>
                    </a:lnTo>
                    <a:lnTo>
                      <a:pt x="36247" y="36406"/>
                    </a:lnTo>
                    <a:lnTo>
                      <a:pt x="35452" y="38473"/>
                    </a:lnTo>
                    <a:lnTo>
                      <a:pt x="34498" y="39108"/>
                    </a:lnTo>
                    <a:lnTo>
                      <a:pt x="33544" y="39427"/>
                    </a:lnTo>
                    <a:lnTo>
                      <a:pt x="32114" y="39427"/>
                    </a:lnTo>
                    <a:cubicBezTo>
                      <a:pt x="32114" y="39427"/>
                      <a:pt x="30365" y="39427"/>
                      <a:pt x="30365" y="39427"/>
                    </a:cubicBezTo>
                    <a:lnTo>
                      <a:pt x="28616" y="40062"/>
                    </a:lnTo>
                    <a:lnTo>
                      <a:pt x="27503" y="40062"/>
                    </a:lnTo>
                    <a:cubicBezTo>
                      <a:pt x="27503" y="40062"/>
                      <a:pt x="26867" y="40857"/>
                      <a:pt x="26867" y="40857"/>
                    </a:cubicBezTo>
                    <a:lnTo>
                      <a:pt x="24165" y="46262"/>
                    </a:lnTo>
                    <a:lnTo>
                      <a:pt x="23688" y="47057"/>
                    </a:lnTo>
                    <a:lnTo>
                      <a:pt x="24006" y="47534"/>
                    </a:lnTo>
                    <a:lnTo>
                      <a:pt x="25119" y="48488"/>
                    </a:lnTo>
                    <a:lnTo>
                      <a:pt x="24483" y="50237"/>
                    </a:lnTo>
                    <a:lnTo>
                      <a:pt x="24165" y="50714"/>
                    </a:lnTo>
                    <a:lnTo>
                      <a:pt x="23688" y="52304"/>
                    </a:lnTo>
                    <a:lnTo>
                      <a:pt x="24006" y="53734"/>
                    </a:lnTo>
                    <a:lnTo>
                      <a:pt x="24642" y="54211"/>
                    </a:lnTo>
                    <a:lnTo>
                      <a:pt x="26390" y="54847"/>
                    </a:lnTo>
                    <a:lnTo>
                      <a:pt x="28934" y="55324"/>
                    </a:lnTo>
                    <a:lnTo>
                      <a:pt x="31955" y="56596"/>
                    </a:lnTo>
                    <a:lnTo>
                      <a:pt x="34021" y="56596"/>
                    </a:lnTo>
                    <a:cubicBezTo>
                      <a:pt x="34021" y="56596"/>
                      <a:pt x="34498" y="57709"/>
                      <a:pt x="34498" y="57709"/>
                    </a:cubicBezTo>
                    <a:lnTo>
                      <a:pt x="34498" y="59299"/>
                    </a:lnTo>
                    <a:cubicBezTo>
                      <a:pt x="34498" y="59299"/>
                      <a:pt x="34975" y="60571"/>
                      <a:pt x="34975" y="60571"/>
                    </a:cubicBezTo>
                    <a:lnTo>
                      <a:pt x="34975" y="62955"/>
                    </a:lnTo>
                    <a:cubicBezTo>
                      <a:pt x="34975" y="62955"/>
                      <a:pt x="34339" y="65022"/>
                      <a:pt x="34339" y="65022"/>
                    </a:cubicBezTo>
                    <a:lnTo>
                      <a:pt x="31160" y="65976"/>
                    </a:lnTo>
                    <a:lnTo>
                      <a:pt x="29570" y="67089"/>
                    </a:lnTo>
                    <a:lnTo>
                      <a:pt x="29093" y="67566"/>
                    </a:lnTo>
                    <a:lnTo>
                      <a:pt x="29411" y="68201"/>
                    </a:lnTo>
                    <a:lnTo>
                      <a:pt x="29411" y="68996"/>
                    </a:lnTo>
                    <a:cubicBezTo>
                      <a:pt x="29411" y="68996"/>
                      <a:pt x="26708" y="71063"/>
                      <a:pt x="26708" y="71063"/>
                    </a:cubicBezTo>
                    <a:lnTo>
                      <a:pt x="23688" y="73766"/>
                    </a:lnTo>
                    <a:lnTo>
                      <a:pt x="22893" y="75673"/>
                    </a:lnTo>
                    <a:lnTo>
                      <a:pt x="22257" y="77899"/>
                    </a:lnTo>
                    <a:lnTo>
                      <a:pt x="21303" y="79330"/>
                    </a:lnTo>
                    <a:lnTo>
                      <a:pt x="19077" y="81397"/>
                    </a:lnTo>
                    <a:lnTo>
                      <a:pt x="16693" y="85530"/>
                    </a:lnTo>
                    <a:lnTo>
                      <a:pt x="15580" y="88233"/>
                    </a:lnTo>
                    <a:lnTo>
                      <a:pt x="9857" y="94592"/>
                    </a:lnTo>
                    <a:lnTo>
                      <a:pt x="4769" y="97771"/>
                    </a:lnTo>
                    <a:lnTo>
                      <a:pt x="3339" y="98884"/>
                    </a:lnTo>
                    <a:lnTo>
                      <a:pt x="1272" y="98884"/>
                    </a:lnTo>
                    <a:cubicBezTo>
                      <a:pt x="1272" y="98884"/>
                      <a:pt x="1113" y="99838"/>
                      <a:pt x="1113" y="99838"/>
                    </a:cubicBezTo>
                    <a:lnTo>
                      <a:pt x="159" y="108423"/>
                    </a:lnTo>
                    <a:lnTo>
                      <a:pt x="159" y="111126"/>
                    </a:lnTo>
                    <a:cubicBezTo>
                      <a:pt x="159" y="111126"/>
                      <a:pt x="0" y="111602"/>
                      <a:pt x="0" y="111602"/>
                    </a:cubicBezTo>
                    <a:lnTo>
                      <a:pt x="0" y="111920"/>
                    </a:lnTo>
                    <a:cubicBezTo>
                      <a:pt x="0" y="111920"/>
                      <a:pt x="1113" y="112080"/>
                      <a:pt x="1113" y="112080"/>
                    </a:cubicBezTo>
                    <a:lnTo>
                      <a:pt x="2544" y="112874"/>
                    </a:lnTo>
                    <a:lnTo>
                      <a:pt x="4451" y="114146"/>
                    </a:lnTo>
                    <a:lnTo>
                      <a:pt x="5723" y="115736"/>
                    </a:lnTo>
                    <a:lnTo>
                      <a:pt x="6359" y="117643"/>
                    </a:lnTo>
                    <a:lnTo>
                      <a:pt x="6359" y="118916"/>
                    </a:lnTo>
                    <a:cubicBezTo>
                      <a:pt x="6359" y="118916"/>
                      <a:pt x="6041" y="119392"/>
                      <a:pt x="6041" y="119392"/>
                    </a:cubicBezTo>
                    <a:lnTo>
                      <a:pt x="6041" y="121936"/>
                    </a:lnTo>
                    <a:cubicBezTo>
                      <a:pt x="6041" y="121936"/>
                      <a:pt x="5564" y="122095"/>
                      <a:pt x="5564" y="122095"/>
                    </a:cubicBezTo>
                    <a:lnTo>
                      <a:pt x="5087" y="124639"/>
                    </a:lnTo>
                    <a:lnTo>
                      <a:pt x="4451" y="126070"/>
                    </a:lnTo>
                    <a:lnTo>
                      <a:pt x="4451" y="127818"/>
                    </a:lnTo>
                    <a:cubicBezTo>
                      <a:pt x="4451" y="127818"/>
                      <a:pt x="6200" y="129567"/>
                      <a:pt x="6200" y="129567"/>
                    </a:cubicBezTo>
                    <a:lnTo>
                      <a:pt x="7790" y="132429"/>
                    </a:lnTo>
                    <a:lnTo>
                      <a:pt x="9539" y="136403"/>
                    </a:lnTo>
                    <a:lnTo>
                      <a:pt x="10334" y="138947"/>
                    </a:lnTo>
                    <a:lnTo>
                      <a:pt x="10334" y="140059"/>
                    </a:lnTo>
                    <a:cubicBezTo>
                      <a:pt x="10334" y="140059"/>
                      <a:pt x="9380" y="141172"/>
                      <a:pt x="9380" y="141172"/>
                    </a:cubicBezTo>
                    <a:lnTo>
                      <a:pt x="7631" y="142285"/>
                    </a:lnTo>
                    <a:lnTo>
                      <a:pt x="6518" y="142762"/>
                    </a:lnTo>
                    <a:lnTo>
                      <a:pt x="6041" y="142762"/>
                    </a:lnTo>
                    <a:cubicBezTo>
                      <a:pt x="6041" y="142762"/>
                      <a:pt x="5405" y="142762"/>
                      <a:pt x="5405" y="142762"/>
                    </a:cubicBezTo>
                    <a:lnTo>
                      <a:pt x="4610" y="143557"/>
                    </a:lnTo>
                    <a:lnTo>
                      <a:pt x="4133" y="145465"/>
                    </a:lnTo>
                    <a:lnTo>
                      <a:pt x="3816" y="148327"/>
                    </a:lnTo>
                    <a:lnTo>
                      <a:pt x="3816" y="149757"/>
                    </a:lnTo>
                    <a:cubicBezTo>
                      <a:pt x="3816" y="149757"/>
                      <a:pt x="4769" y="151029"/>
                      <a:pt x="4769" y="151029"/>
                    </a:cubicBezTo>
                    <a:lnTo>
                      <a:pt x="6836" y="153414"/>
                    </a:lnTo>
                    <a:lnTo>
                      <a:pt x="10334" y="156593"/>
                    </a:lnTo>
                    <a:lnTo>
                      <a:pt x="10334" y="157070"/>
                    </a:lnTo>
                    <a:cubicBezTo>
                      <a:pt x="10334" y="157070"/>
                      <a:pt x="10970" y="157070"/>
                      <a:pt x="10970" y="157070"/>
                    </a:cubicBezTo>
                    <a:lnTo>
                      <a:pt x="12559" y="156116"/>
                    </a:lnTo>
                    <a:lnTo>
                      <a:pt x="14626" y="155799"/>
                    </a:lnTo>
                    <a:lnTo>
                      <a:pt x="15898" y="155799"/>
                    </a:lnTo>
                    <a:cubicBezTo>
                      <a:pt x="15898" y="155799"/>
                      <a:pt x="16693" y="156593"/>
                      <a:pt x="16693" y="156593"/>
                    </a:cubicBezTo>
                    <a:lnTo>
                      <a:pt x="17170" y="157388"/>
                    </a:lnTo>
                    <a:lnTo>
                      <a:pt x="20508" y="160409"/>
                    </a:lnTo>
                    <a:lnTo>
                      <a:pt x="22098" y="162475"/>
                    </a:lnTo>
                    <a:lnTo>
                      <a:pt x="23211" y="165019"/>
                    </a:lnTo>
                    <a:lnTo>
                      <a:pt x="24801" y="167245"/>
                    </a:lnTo>
                    <a:lnTo>
                      <a:pt x="26867" y="169153"/>
                    </a:lnTo>
                    <a:lnTo>
                      <a:pt x="27821" y="171219"/>
                    </a:lnTo>
                    <a:lnTo>
                      <a:pt x="27821" y="173286"/>
                    </a:lnTo>
                    <a:cubicBezTo>
                      <a:pt x="27821" y="173286"/>
                      <a:pt x="27185" y="174399"/>
                      <a:pt x="27185" y="174399"/>
                    </a:cubicBezTo>
                    <a:lnTo>
                      <a:pt x="26549" y="174399"/>
                    </a:lnTo>
                    <a:cubicBezTo>
                      <a:pt x="26549" y="174399"/>
                      <a:pt x="26390" y="174717"/>
                      <a:pt x="26390" y="174717"/>
                    </a:cubicBezTo>
                    <a:lnTo>
                      <a:pt x="26708" y="176148"/>
                    </a:lnTo>
                    <a:lnTo>
                      <a:pt x="28298" y="179327"/>
                    </a:lnTo>
                    <a:lnTo>
                      <a:pt x="28934" y="182189"/>
                    </a:lnTo>
                    <a:lnTo>
                      <a:pt x="28616" y="184732"/>
                    </a:lnTo>
                    <a:lnTo>
                      <a:pt x="29093" y="186958"/>
                    </a:lnTo>
                    <a:lnTo>
                      <a:pt x="30206" y="188866"/>
                    </a:lnTo>
                    <a:lnTo>
                      <a:pt x="32432" y="191410"/>
                    </a:lnTo>
                    <a:lnTo>
                      <a:pt x="35293" y="197451"/>
                    </a:lnTo>
                    <a:lnTo>
                      <a:pt x="37678" y="201107"/>
                    </a:lnTo>
                    <a:lnTo>
                      <a:pt x="37678" y="202220"/>
                    </a:lnTo>
                    <a:cubicBezTo>
                      <a:pt x="37678" y="202220"/>
                      <a:pt x="38314" y="202856"/>
                      <a:pt x="38314" y="202856"/>
                    </a:cubicBezTo>
                    <a:lnTo>
                      <a:pt x="39268" y="203492"/>
                    </a:lnTo>
                    <a:lnTo>
                      <a:pt x="39268" y="203969"/>
                    </a:lnTo>
                    <a:cubicBezTo>
                      <a:pt x="39268" y="203969"/>
                      <a:pt x="38950" y="204604"/>
                      <a:pt x="38950" y="204604"/>
                    </a:cubicBezTo>
                    <a:lnTo>
                      <a:pt x="38950" y="205400"/>
                    </a:lnTo>
                    <a:cubicBezTo>
                      <a:pt x="38950" y="205400"/>
                      <a:pt x="39427" y="206830"/>
                      <a:pt x="39427" y="206830"/>
                    </a:cubicBezTo>
                    <a:lnTo>
                      <a:pt x="40857" y="208738"/>
                    </a:lnTo>
                    <a:lnTo>
                      <a:pt x="43401" y="211123"/>
                    </a:lnTo>
                    <a:lnTo>
                      <a:pt x="44514" y="213030"/>
                    </a:lnTo>
                    <a:lnTo>
                      <a:pt x="44514" y="214462"/>
                    </a:lnTo>
                    <a:cubicBezTo>
                      <a:pt x="44514" y="214462"/>
                      <a:pt x="44832" y="215892"/>
                      <a:pt x="44832" y="215892"/>
                    </a:cubicBezTo>
                    <a:lnTo>
                      <a:pt x="45786" y="217323"/>
                    </a:lnTo>
                    <a:lnTo>
                      <a:pt x="45786" y="217323"/>
                    </a:lnTo>
                    <a:cubicBezTo>
                      <a:pt x="45786" y="217323"/>
                      <a:pt x="50555" y="217323"/>
                      <a:pt x="50555" y="217323"/>
                    </a:cubicBezTo>
                    <a:lnTo>
                      <a:pt x="53417" y="218595"/>
                    </a:lnTo>
                    <a:lnTo>
                      <a:pt x="55801" y="220344"/>
                    </a:lnTo>
                    <a:lnTo>
                      <a:pt x="56437" y="223046"/>
                    </a:lnTo>
                    <a:lnTo>
                      <a:pt x="58027" y="224636"/>
                    </a:lnTo>
                    <a:lnTo>
                      <a:pt x="59776" y="225908"/>
                    </a:lnTo>
                    <a:lnTo>
                      <a:pt x="60571" y="225908"/>
                    </a:lnTo>
                    <a:cubicBezTo>
                      <a:pt x="60571" y="225908"/>
                      <a:pt x="61843" y="225749"/>
                      <a:pt x="61843" y="225749"/>
                    </a:cubicBezTo>
                    <a:lnTo>
                      <a:pt x="63909" y="225749"/>
                    </a:lnTo>
                    <a:cubicBezTo>
                      <a:pt x="63909" y="225749"/>
                      <a:pt x="65817" y="226226"/>
                      <a:pt x="65817" y="226226"/>
                    </a:cubicBezTo>
                    <a:lnTo>
                      <a:pt x="66771" y="226862"/>
                    </a:lnTo>
                    <a:lnTo>
                      <a:pt x="66771" y="229087"/>
                    </a:lnTo>
                    <a:cubicBezTo>
                      <a:pt x="66771" y="229087"/>
                      <a:pt x="67407" y="230041"/>
                      <a:pt x="67407" y="230041"/>
                    </a:cubicBezTo>
                    <a:lnTo>
                      <a:pt x="70109" y="230359"/>
                    </a:lnTo>
                    <a:lnTo>
                      <a:pt x="72812" y="230359"/>
                    </a:lnTo>
                    <a:cubicBezTo>
                      <a:pt x="72812" y="230359"/>
                      <a:pt x="75356" y="232108"/>
                      <a:pt x="75356" y="232108"/>
                    </a:cubicBezTo>
                    <a:lnTo>
                      <a:pt x="78217" y="232426"/>
                    </a:lnTo>
                    <a:lnTo>
                      <a:pt x="81556" y="233062"/>
                    </a:lnTo>
                    <a:lnTo>
                      <a:pt x="83146" y="234652"/>
                    </a:lnTo>
                    <a:lnTo>
                      <a:pt x="86643" y="236241"/>
                    </a:lnTo>
                    <a:lnTo>
                      <a:pt x="90935" y="237672"/>
                    </a:lnTo>
                    <a:lnTo>
                      <a:pt x="93956" y="239421"/>
                    </a:lnTo>
                    <a:lnTo>
                      <a:pt x="95546" y="240216"/>
                    </a:lnTo>
                    <a:lnTo>
                      <a:pt x="96023" y="240216"/>
                    </a:lnTo>
                    <a:cubicBezTo>
                      <a:pt x="96023" y="240216"/>
                      <a:pt x="97136" y="239898"/>
                      <a:pt x="97136" y="239898"/>
                    </a:cubicBezTo>
                    <a:lnTo>
                      <a:pt x="101587" y="242760"/>
                    </a:lnTo>
                    <a:lnTo>
                      <a:pt x="104290" y="242760"/>
                    </a:lnTo>
                    <a:cubicBezTo>
                      <a:pt x="104290" y="242760"/>
                      <a:pt x="107310" y="243395"/>
                      <a:pt x="107310" y="243395"/>
                    </a:cubicBezTo>
                    <a:lnTo>
                      <a:pt x="109854" y="245939"/>
                    </a:lnTo>
                    <a:lnTo>
                      <a:pt x="111126" y="246257"/>
                    </a:lnTo>
                    <a:lnTo>
                      <a:pt x="112875" y="245939"/>
                    </a:lnTo>
                    <a:lnTo>
                      <a:pt x="117803" y="245621"/>
                    </a:lnTo>
                    <a:lnTo>
                      <a:pt x="119711" y="245939"/>
                    </a:lnTo>
                    <a:lnTo>
                      <a:pt x="122254" y="247370"/>
                    </a:lnTo>
                    <a:lnTo>
                      <a:pt x="123208" y="247370"/>
                    </a:lnTo>
                    <a:cubicBezTo>
                      <a:pt x="123208" y="247370"/>
                      <a:pt x="124798" y="247688"/>
                      <a:pt x="124798" y="247688"/>
                    </a:cubicBezTo>
                    <a:lnTo>
                      <a:pt x="125116" y="247211"/>
                    </a:lnTo>
                    <a:lnTo>
                      <a:pt x="125116" y="246257"/>
                    </a:lnTo>
                    <a:cubicBezTo>
                      <a:pt x="125116" y="246257"/>
                      <a:pt x="125116" y="244508"/>
                      <a:pt x="125116" y="244508"/>
                    </a:cubicBezTo>
                    <a:lnTo>
                      <a:pt x="125434" y="243554"/>
                    </a:lnTo>
                    <a:lnTo>
                      <a:pt x="126388" y="242441"/>
                    </a:lnTo>
                    <a:lnTo>
                      <a:pt x="129090" y="243713"/>
                    </a:lnTo>
                    <a:lnTo>
                      <a:pt x="135767" y="249278"/>
                    </a:lnTo>
                    <a:lnTo>
                      <a:pt x="135767" y="250072"/>
                    </a:lnTo>
                    <a:cubicBezTo>
                      <a:pt x="135767" y="250072"/>
                      <a:pt x="140219" y="255637"/>
                      <a:pt x="140219" y="255637"/>
                    </a:cubicBezTo>
                    <a:lnTo>
                      <a:pt x="141650" y="258021"/>
                    </a:lnTo>
                    <a:lnTo>
                      <a:pt x="141650" y="259293"/>
                    </a:lnTo>
                    <a:lnTo>
                      <a:pt x="142921" y="264063"/>
                    </a:lnTo>
                    <a:lnTo>
                      <a:pt x="143239" y="266288"/>
                    </a:lnTo>
                    <a:lnTo>
                      <a:pt x="142921" y="268037"/>
                    </a:lnTo>
                    <a:lnTo>
                      <a:pt x="142921" y="269468"/>
                    </a:lnTo>
                    <a:cubicBezTo>
                      <a:pt x="142921" y="269468"/>
                      <a:pt x="143557" y="271375"/>
                      <a:pt x="143557" y="271375"/>
                    </a:cubicBezTo>
                    <a:lnTo>
                      <a:pt x="143557" y="272170"/>
                    </a:lnTo>
                    <a:cubicBezTo>
                      <a:pt x="143557" y="272170"/>
                      <a:pt x="144829" y="275032"/>
                      <a:pt x="144829" y="275032"/>
                    </a:cubicBezTo>
                    <a:lnTo>
                      <a:pt x="145624" y="277417"/>
                    </a:lnTo>
                    <a:lnTo>
                      <a:pt x="145624" y="279801"/>
                    </a:lnTo>
                    <a:cubicBezTo>
                      <a:pt x="145624" y="279801"/>
                      <a:pt x="145306" y="282186"/>
                      <a:pt x="145306" y="282186"/>
                    </a:cubicBezTo>
                    <a:lnTo>
                      <a:pt x="144034" y="285525"/>
                    </a:lnTo>
                    <a:lnTo>
                      <a:pt x="144034" y="286956"/>
                    </a:lnTo>
                    <a:cubicBezTo>
                      <a:pt x="144034" y="286956"/>
                      <a:pt x="144034" y="288227"/>
                      <a:pt x="144034" y="288227"/>
                    </a:cubicBezTo>
                    <a:lnTo>
                      <a:pt x="144829" y="289499"/>
                    </a:lnTo>
                    <a:lnTo>
                      <a:pt x="146260" y="290930"/>
                    </a:lnTo>
                    <a:lnTo>
                      <a:pt x="147373" y="292678"/>
                    </a:lnTo>
                    <a:lnTo>
                      <a:pt x="148168" y="294745"/>
                    </a:lnTo>
                    <a:lnTo>
                      <a:pt x="148804" y="295699"/>
                    </a:lnTo>
                    <a:lnTo>
                      <a:pt x="149598" y="295699"/>
                    </a:lnTo>
                    <a:cubicBezTo>
                      <a:pt x="149598" y="295699"/>
                      <a:pt x="151029" y="296017"/>
                      <a:pt x="151029" y="296017"/>
                    </a:cubicBezTo>
                    <a:lnTo>
                      <a:pt x="152142" y="297289"/>
                    </a:lnTo>
                    <a:lnTo>
                      <a:pt x="153414" y="299356"/>
                    </a:lnTo>
                    <a:lnTo>
                      <a:pt x="153891" y="301740"/>
                    </a:lnTo>
                    <a:lnTo>
                      <a:pt x="153891" y="302694"/>
                    </a:lnTo>
                    <a:cubicBezTo>
                      <a:pt x="153891" y="302694"/>
                      <a:pt x="160409" y="302694"/>
                      <a:pt x="160409" y="302694"/>
                    </a:cubicBezTo>
                    <a:lnTo>
                      <a:pt x="167245" y="303012"/>
                    </a:lnTo>
                    <a:lnTo>
                      <a:pt x="168199" y="303012"/>
                    </a:lnTo>
                    <a:cubicBezTo>
                      <a:pt x="168199" y="303012"/>
                      <a:pt x="169789" y="303648"/>
                      <a:pt x="169789" y="303648"/>
                    </a:cubicBezTo>
                    <a:lnTo>
                      <a:pt x="171537" y="303648"/>
                    </a:lnTo>
                    <a:cubicBezTo>
                      <a:pt x="171537" y="303648"/>
                      <a:pt x="173445" y="303012"/>
                      <a:pt x="173445" y="303012"/>
                    </a:cubicBezTo>
                    <a:lnTo>
                      <a:pt x="175512" y="301581"/>
                    </a:lnTo>
                    <a:lnTo>
                      <a:pt x="177897" y="299356"/>
                    </a:lnTo>
                    <a:lnTo>
                      <a:pt x="181553" y="299356"/>
                    </a:lnTo>
                    <a:cubicBezTo>
                      <a:pt x="181553" y="299356"/>
                      <a:pt x="186481" y="301740"/>
                      <a:pt x="186481" y="301740"/>
                    </a:cubicBezTo>
                    <a:lnTo>
                      <a:pt x="189184" y="303807"/>
                    </a:lnTo>
                    <a:lnTo>
                      <a:pt x="189661" y="305556"/>
                    </a:lnTo>
                    <a:lnTo>
                      <a:pt x="193000" y="306510"/>
                    </a:lnTo>
                    <a:lnTo>
                      <a:pt x="199041" y="306828"/>
                    </a:lnTo>
                    <a:lnTo>
                      <a:pt x="203492" y="305874"/>
                    </a:lnTo>
                    <a:lnTo>
                      <a:pt x="206354" y="303807"/>
                    </a:lnTo>
                    <a:lnTo>
                      <a:pt x="209215" y="302694"/>
                    </a:lnTo>
                    <a:lnTo>
                      <a:pt x="212236" y="302694"/>
                    </a:lnTo>
                    <a:cubicBezTo>
                      <a:pt x="212236" y="302694"/>
                      <a:pt x="214462" y="303330"/>
                      <a:pt x="214462" y="303330"/>
                    </a:cubicBezTo>
                    <a:lnTo>
                      <a:pt x="216051" y="304920"/>
                    </a:lnTo>
                    <a:lnTo>
                      <a:pt x="219072" y="306033"/>
                    </a:lnTo>
                    <a:lnTo>
                      <a:pt x="223523" y="306669"/>
                    </a:lnTo>
                    <a:lnTo>
                      <a:pt x="228293" y="305715"/>
                    </a:lnTo>
                    <a:lnTo>
                      <a:pt x="233539" y="303012"/>
                    </a:lnTo>
                    <a:lnTo>
                      <a:pt x="236559" y="300150"/>
                    </a:lnTo>
                    <a:lnTo>
                      <a:pt x="237354" y="297130"/>
                    </a:lnTo>
                    <a:lnTo>
                      <a:pt x="238149" y="295381"/>
                    </a:lnTo>
                    <a:lnTo>
                      <a:pt x="239103" y="294745"/>
                    </a:lnTo>
                    <a:lnTo>
                      <a:pt x="241965" y="294428"/>
                    </a:lnTo>
                    <a:lnTo>
                      <a:pt x="246575" y="294428"/>
                    </a:lnTo>
                    <a:cubicBezTo>
                      <a:pt x="246575" y="294428"/>
                      <a:pt x="250549" y="295222"/>
                      <a:pt x="250549" y="295222"/>
                    </a:cubicBezTo>
                    <a:lnTo>
                      <a:pt x="255637" y="298243"/>
                    </a:lnTo>
                    <a:lnTo>
                      <a:pt x="258816" y="296335"/>
                    </a:lnTo>
                    <a:lnTo>
                      <a:pt x="264381" y="292997"/>
                    </a:lnTo>
                    <a:lnTo>
                      <a:pt x="269945" y="291248"/>
                    </a:lnTo>
                    <a:lnTo>
                      <a:pt x="275191" y="291248"/>
                    </a:lnTo>
                    <a:cubicBezTo>
                      <a:pt x="275191" y="291248"/>
                      <a:pt x="279484" y="289976"/>
                      <a:pt x="279484" y="289976"/>
                    </a:cubicBezTo>
                    <a:lnTo>
                      <a:pt x="282822" y="287432"/>
                    </a:lnTo>
                    <a:lnTo>
                      <a:pt x="286320" y="285843"/>
                    </a:lnTo>
                    <a:lnTo>
                      <a:pt x="290135" y="285207"/>
                    </a:lnTo>
                    <a:lnTo>
                      <a:pt x="293633" y="283935"/>
                    </a:lnTo>
                    <a:lnTo>
                      <a:pt x="298561" y="281232"/>
                    </a:lnTo>
                    <a:lnTo>
                      <a:pt x="303648" y="277417"/>
                    </a:lnTo>
                    <a:lnTo>
                      <a:pt x="308894" y="273442"/>
                    </a:lnTo>
                    <a:lnTo>
                      <a:pt x="312233" y="270899"/>
                    </a:lnTo>
                    <a:lnTo>
                      <a:pt x="311915" y="270263"/>
                    </a:lnTo>
                    <a:close/>
                    <a:moveTo>
                      <a:pt x="93161" y="31001"/>
                    </a:moveTo>
                    <a:lnTo>
                      <a:pt x="94592" y="31636"/>
                    </a:lnTo>
                    <a:lnTo>
                      <a:pt x="97136" y="32273"/>
                    </a:lnTo>
                    <a:lnTo>
                      <a:pt x="99202" y="33067"/>
                    </a:lnTo>
                    <a:lnTo>
                      <a:pt x="101110" y="33703"/>
                    </a:lnTo>
                    <a:lnTo>
                      <a:pt x="102541" y="33703"/>
                    </a:lnTo>
                    <a:cubicBezTo>
                      <a:pt x="102541" y="33703"/>
                      <a:pt x="102700" y="32431"/>
                      <a:pt x="102700" y="32431"/>
                    </a:cubicBezTo>
                    <a:lnTo>
                      <a:pt x="101428" y="31160"/>
                    </a:lnTo>
                    <a:lnTo>
                      <a:pt x="100792" y="29570"/>
                    </a:lnTo>
                    <a:lnTo>
                      <a:pt x="100156" y="28298"/>
                    </a:lnTo>
                    <a:lnTo>
                      <a:pt x="98090" y="28298"/>
                    </a:lnTo>
                    <a:cubicBezTo>
                      <a:pt x="98090" y="28298"/>
                      <a:pt x="96500" y="28457"/>
                      <a:pt x="96500" y="28457"/>
                    </a:cubicBezTo>
                    <a:lnTo>
                      <a:pt x="95864" y="26390"/>
                    </a:lnTo>
                    <a:lnTo>
                      <a:pt x="93956" y="26390"/>
                    </a:lnTo>
                    <a:cubicBezTo>
                      <a:pt x="93956" y="26390"/>
                      <a:pt x="92366" y="27344"/>
                      <a:pt x="92366" y="27344"/>
                    </a:cubicBezTo>
                    <a:lnTo>
                      <a:pt x="92843" y="28457"/>
                    </a:lnTo>
                    <a:lnTo>
                      <a:pt x="92843" y="308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89" name="Freeform: Shape 4788">
                <a:extLst>
                  <a:ext uri="{FF2B5EF4-FFF2-40B4-BE49-F238E27FC236}">
                    <a16:creationId xmlns:a16="http://schemas.microsoft.com/office/drawing/2014/main" id="{6AF25FD1-6EEC-E0CD-B43E-A82DB0CD264D}"/>
                  </a:ext>
                </a:extLst>
              </p:cNvPr>
              <p:cNvSpPr/>
              <p:nvPr/>
            </p:nvSpPr>
            <p:spPr>
              <a:xfrm>
                <a:off x="4588251" y="3193552"/>
                <a:ext cx="104448" cy="101268"/>
              </a:xfrm>
              <a:custGeom>
                <a:avLst/>
                <a:gdLst>
                  <a:gd name="connsiteX0" fmla="*/ 1431 w 104448"/>
                  <a:gd name="connsiteY0" fmla="*/ 24483 h 101268"/>
                  <a:gd name="connsiteX1" fmla="*/ 0 w 104448"/>
                  <a:gd name="connsiteY1" fmla="*/ 24483 h 101268"/>
                  <a:gd name="connsiteX2" fmla="*/ 159 w 104448"/>
                  <a:gd name="connsiteY2" fmla="*/ 25436 h 101268"/>
                  <a:gd name="connsiteX3" fmla="*/ 4134 w 104448"/>
                  <a:gd name="connsiteY3" fmla="*/ 26072 h 101268"/>
                  <a:gd name="connsiteX4" fmla="*/ 4611 w 104448"/>
                  <a:gd name="connsiteY4" fmla="*/ 24801 h 101268"/>
                  <a:gd name="connsiteX5" fmla="*/ 3338 w 104448"/>
                  <a:gd name="connsiteY5" fmla="*/ 22734 h 101268"/>
                  <a:gd name="connsiteX6" fmla="*/ 1431 w 104448"/>
                  <a:gd name="connsiteY6" fmla="*/ 24324 h 101268"/>
                  <a:gd name="connsiteX7" fmla="*/ 102382 w 104448"/>
                  <a:gd name="connsiteY7" fmla="*/ 11446 h 101268"/>
                  <a:gd name="connsiteX8" fmla="*/ 104449 w 104448"/>
                  <a:gd name="connsiteY8" fmla="*/ 9062 h 101268"/>
                  <a:gd name="connsiteX9" fmla="*/ 103813 w 104448"/>
                  <a:gd name="connsiteY9" fmla="*/ 6518 h 101268"/>
                  <a:gd name="connsiteX10" fmla="*/ 102382 w 104448"/>
                  <a:gd name="connsiteY10" fmla="*/ 5087 h 101268"/>
                  <a:gd name="connsiteX11" fmla="*/ 98884 w 104448"/>
                  <a:gd name="connsiteY11" fmla="*/ 3656 h 101268"/>
                  <a:gd name="connsiteX12" fmla="*/ 97612 w 104448"/>
                  <a:gd name="connsiteY12" fmla="*/ 2861 h 101268"/>
                  <a:gd name="connsiteX13" fmla="*/ 96341 w 104448"/>
                  <a:gd name="connsiteY13" fmla="*/ 1272 h 101268"/>
                  <a:gd name="connsiteX14" fmla="*/ 94910 w 104448"/>
                  <a:gd name="connsiteY14" fmla="*/ 0 h 101268"/>
                  <a:gd name="connsiteX15" fmla="*/ 92684 w 104448"/>
                  <a:gd name="connsiteY15" fmla="*/ 0 h 101268"/>
                  <a:gd name="connsiteX16" fmla="*/ 90776 w 104448"/>
                  <a:gd name="connsiteY16" fmla="*/ 795 h 101268"/>
                  <a:gd name="connsiteX17" fmla="*/ 88392 w 104448"/>
                  <a:gd name="connsiteY17" fmla="*/ 3498 h 101268"/>
                  <a:gd name="connsiteX18" fmla="*/ 80602 w 104448"/>
                  <a:gd name="connsiteY18" fmla="*/ 6359 h 101268"/>
                  <a:gd name="connsiteX19" fmla="*/ 79012 w 104448"/>
                  <a:gd name="connsiteY19" fmla="*/ 7313 h 101268"/>
                  <a:gd name="connsiteX20" fmla="*/ 76786 w 104448"/>
                  <a:gd name="connsiteY20" fmla="*/ 10492 h 101268"/>
                  <a:gd name="connsiteX21" fmla="*/ 75038 w 104448"/>
                  <a:gd name="connsiteY21" fmla="*/ 13990 h 101268"/>
                  <a:gd name="connsiteX22" fmla="*/ 73130 w 104448"/>
                  <a:gd name="connsiteY22" fmla="*/ 16693 h 101268"/>
                  <a:gd name="connsiteX23" fmla="*/ 70904 w 104448"/>
                  <a:gd name="connsiteY23" fmla="*/ 19077 h 101268"/>
                  <a:gd name="connsiteX24" fmla="*/ 67248 w 104448"/>
                  <a:gd name="connsiteY24" fmla="*/ 24006 h 101268"/>
                  <a:gd name="connsiteX25" fmla="*/ 53735 w 104448"/>
                  <a:gd name="connsiteY25" fmla="*/ 47217 h 101268"/>
                  <a:gd name="connsiteX26" fmla="*/ 52939 w 104448"/>
                  <a:gd name="connsiteY26" fmla="*/ 48965 h 101268"/>
                  <a:gd name="connsiteX27" fmla="*/ 52939 w 104448"/>
                  <a:gd name="connsiteY27" fmla="*/ 52781 h 101268"/>
                  <a:gd name="connsiteX28" fmla="*/ 53258 w 104448"/>
                  <a:gd name="connsiteY28" fmla="*/ 56596 h 101268"/>
                  <a:gd name="connsiteX29" fmla="*/ 52622 w 104448"/>
                  <a:gd name="connsiteY29" fmla="*/ 59458 h 101268"/>
                  <a:gd name="connsiteX30" fmla="*/ 51668 w 104448"/>
                  <a:gd name="connsiteY30" fmla="*/ 62319 h 101268"/>
                  <a:gd name="connsiteX31" fmla="*/ 51350 w 104448"/>
                  <a:gd name="connsiteY31" fmla="*/ 64227 h 101268"/>
                  <a:gd name="connsiteX32" fmla="*/ 51668 w 104448"/>
                  <a:gd name="connsiteY32" fmla="*/ 65976 h 101268"/>
                  <a:gd name="connsiteX33" fmla="*/ 52781 w 104448"/>
                  <a:gd name="connsiteY33" fmla="*/ 67725 h 101268"/>
                  <a:gd name="connsiteX34" fmla="*/ 53576 w 104448"/>
                  <a:gd name="connsiteY34" fmla="*/ 69632 h 101268"/>
                  <a:gd name="connsiteX35" fmla="*/ 55960 w 104448"/>
                  <a:gd name="connsiteY35" fmla="*/ 77422 h 101268"/>
                  <a:gd name="connsiteX36" fmla="*/ 57073 w 104448"/>
                  <a:gd name="connsiteY36" fmla="*/ 80125 h 101268"/>
                  <a:gd name="connsiteX37" fmla="*/ 58663 w 104448"/>
                  <a:gd name="connsiteY37" fmla="*/ 82669 h 101268"/>
                  <a:gd name="connsiteX38" fmla="*/ 58345 w 104448"/>
                  <a:gd name="connsiteY38" fmla="*/ 82669 h 101268"/>
                  <a:gd name="connsiteX39" fmla="*/ 60411 w 104448"/>
                  <a:gd name="connsiteY39" fmla="*/ 84417 h 101268"/>
                  <a:gd name="connsiteX40" fmla="*/ 63114 w 104448"/>
                  <a:gd name="connsiteY40" fmla="*/ 85689 h 101268"/>
                  <a:gd name="connsiteX41" fmla="*/ 65976 w 104448"/>
                  <a:gd name="connsiteY41" fmla="*/ 88233 h 101268"/>
                  <a:gd name="connsiteX42" fmla="*/ 66771 w 104448"/>
                  <a:gd name="connsiteY42" fmla="*/ 89505 h 101268"/>
                  <a:gd name="connsiteX43" fmla="*/ 68837 w 104448"/>
                  <a:gd name="connsiteY43" fmla="*/ 94115 h 101268"/>
                  <a:gd name="connsiteX44" fmla="*/ 69156 w 104448"/>
                  <a:gd name="connsiteY44" fmla="*/ 97930 h 101268"/>
                  <a:gd name="connsiteX45" fmla="*/ 70745 w 104448"/>
                  <a:gd name="connsiteY45" fmla="*/ 100315 h 101268"/>
                  <a:gd name="connsiteX46" fmla="*/ 73607 w 104448"/>
                  <a:gd name="connsiteY46" fmla="*/ 101269 h 101268"/>
                  <a:gd name="connsiteX47" fmla="*/ 74242 w 104448"/>
                  <a:gd name="connsiteY47" fmla="*/ 98089 h 101268"/>
                  <a:gd name="connsiteX48" fmla="*/ 74719 w 104448"/>
                  <a:gd name="connsiteY48" fmla="*/ 94751 h 101268"/>
                  <a:gd name="connsiteX49" fmla="*/ 74719 w 104448"/>
                  <a:gd name="connsiteY49" fmla="*/ 91094 h 101268"/>
                  <a:gd name="connsiteX50" fmla="*/ 75197 w 104448"/>
                  <a:gd name="connsiteY50" fmla="*/ 87597 h 101268"/>
                  <a:gd name="connsiteX51" fmla="*/ 76628 w 104448"/>
                  <a:gd name="connsiteY51" fmla="*/ 83940 h 101268"/>
                  <a:gd name="connsiteX52" fmla="*/ 78376 w 104448"/>
                  <a:gd name="connsiteY52" fmla="*/ 80443 h 101268"/>
                  <a:gd name="connsiteX53" fmla="*/ 82827 w 104448"/>
                  <a:gd name="connsiteY53" fmla="*/ 75832 h 101268"/>
                  <a:gd name="connsiteX54" fmla="*/ 86643 w 104448"/>
                  <a:gd name="connsiteY54" fmla="*/ 70109 h 101268"/>
                  <a:gd name="connsiteX55" fmla="*/ 88233 w 104448"/>
                  <a:gd name="connsiteY55" fmla="*/ 67089 h 101268"/>
                  <a:gd name="connsiteX56" fmla="*/ 89505 w 104448"/>
                  <a:gd name="connsiteY56" fmla="*/ 63909 h 101268"/>
                  <a:gd name="connsiteX57" fmla="*/ 91730 w 104448"/>
                  <a:gd name="connsiteY57" fmla="*/ 56278 h 101268"/>
                  <a:gd name="connsiteX58" fmla="*/ 93161 w 104448"/>
                  <a:gd name="connsiteY58" fmla="*/ 48965 h 101268"/>
                  <a:gd name="connsiteX59" fmla="*/ 94751 w 104448"/>
                  <a:gd name="connsiteY59" fmla="*/ 43083 h 101268"/>
                  <a:gd name="connsiteX60" fmla="*/ 95546 w 104448"/>
                  <a:gd name="connsiteY60" fmla="*/ 37360 h 101268"/>
                  <a:gd name="connsiteX61" fmla="*/ 96341 w 104448"/>
                  <a:gd name="connsiteY61" fmla="*/ 34975 h 101268"/>
                  <a:gd name="connsiteX62" fmla="*/ 99202 w 104448"/>
                  <a:gd name="connsiteY62" fmla="*/ 30206 h 101268"/>
                  <a:gd name="connsiteX63" fmla="*/ 101746 w 104448"/>
                  <a:gd name="connsiteY63" fmla="*/ 22734 h 101268"/>
                  <a:gd name="connsiteX64" fmla="*/ 101746 w 104448"/>
                  <a:gd name="connsiteY64" fmla="*/ 19554 h 101268"/>
                  <a:gd name="connsiteX65" fmla="*/ 101269 w 104448"/>
                  <a:gd name="connsiteY65" fmla="*/ 16375 h 101268"/>
                  <a:gd name="connsiteX66" fmla="*/ 101269 w 104448"/>
                  <a:gd name="connsiteY66" fmla="*/ 13990 h 101268"/>
                  <a:gd name="connsiteX67" fmla="*/ 102541 w 104448"/>
                  <a:gd name="connsiteY67" fmla="*/ 11764 h 101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04448" h="101268">
                    <a:moveTo>
                      <a:pt x="1431" y="24483"/>
                    </a:moveTo>
                    <a:lnTo>
                      <a:pt x="0" y="24483"/>
                    </a:lnTo>
                    <a:cubicBezTo>
                      <a:pt x="0" y="24483"/>
                      <a:pt x="159" y="25436"/>
                      <a:pt x="159" y="25436"/>
                    </a:cubicBezTo>
                    <a:lnTo>
                      <a:pt x="4134" y="26072"/>
                    </a:lnTo>
                    <a:lnTo>
                      <a:pt x="4611" y="24801"/>
                    </a:lnTo>
                    <a:lnTo>
                      <a:pt x="3338" y="22734"/>
                    </a:lnTo>
                    <a:lnTo>
                      <a:pt x="1431" y="24324"/>
                    </a:lnTo>
                    <a:close/>
                    <a:moveTo>
                      <a:pt x="102382" y="11446"/>
                    </a:moveTo>
                    <a:lnTo>
                      <a:pt x="104449" y="9062"/>
                    </a:lnTo>
                    <a:lnTo>
                      <a:pt x="103813" y="6518"/>
                    </a:lnTo>
                    <a:lnTo>
                      <a:pt x="102382" y="5087"/>
                    </a:lnTo>
                    <a:lnTo>
                      <a:pt x="98884" y="3656"/>
                    </a:lnTo>
                    <a:lnTo>
                      <a:pt x="97612" y="2861"/>
                    </a:lnTo>
                    <a:lnTo>
                      <a:pt x="96341" y="1272"/>
                    </a:lnTo>
                    <a:lnTo>
                      <a:pt x="94910" y="0"/>
                    </a:lnTo>
                    <a:lnTo>
                      <a:pt x="92684" y="0"/>
                    </a:lnTo>
                    <a:cubicBezTo>
                      <a:pt x="92684" y="0"/>
                      <a:pt x="90776" y="795"/>
                      <a:pt x="90776" y="795"/>
                    </a:cubicBezTo>
                    <a:lnTo>
                      <a:pt x="88392" y="3498"/>
                    </a:lnTo>
                    <a:lnTo>
                      <a:pt x="80602" y="6359"/>
                    </a:lnTo>
                    <a:lnTo>
                      <a:pt x="79012" y="7313"/>
                    </a:lnTo>
                    <a:lnTo>
                      <a:pt x="76786" y="10492"/>
                    </a:lnTo>
                    <a:lnTo>
                      <a:pt x="75038" y="13990"/>
                    </a:lnTo>
                    <a:lnTo>
                      <a:pt x="73130" y="16693"/>
                    </a:lnTo>
                    <a:lnTo>
                      <a:pt x="70904" y="19077"/>
                    </a:lnTo>
                    <a:lnTo>
                      <a:pt x="67248" y="24006"/>
                    </a:lnTo>
                    <a:lnTo>
                      <a:pt x="53735" y="47217"/>
                    </a:lnTo>
                    <a:lnTo>
                      <a:pt x="52939" y="48965"/>
                    </a:lnTo>
                    <a:lnTo>
                      <a:pt x="52939" y="52781"/>
                    </a:lnTo>
                    <a:cubicBezTo>
                      <a:pt x="52939" y="52781"/>
                      <a:pt x="53258" y="56596"/>
                      <a:pt x="53258" y="56596"/>
                    </a:cubicBezTo>
                    <a:lnTo>
                      <a:pt x="52622" y="59458"/>
                    </a:lnTo>
                    <a:lnTo>
                      <a:pt x="51668" y="62319"/>
                    </a:lnTo>
                    <a:lnTo>
                      <a:pt x="51350" y="64227"/>
                    </a:lnTo>
                    <a:lnTo>
                      <a:pt x="51668" y="65976"/>
                    </a:lnTo>
                    <a:lnTo>
                      <a:pt x="52781" y="67725"/>
                    </a:lnTo>
                    <a:lnTo>
                      <a:pt x="53576" y="69632"/>
                    </a:lnTo>
                    <a:lnTo>
                      <a:pt x="55960" y="77422"/>
                    </a:lnTo>
                    <a:lnTo>
                      <a:pt x="57073" y="80125"/>
                    </a:lnTo>
                    <a:lnTo>
                      <a:pt x="58663" y="82669"/>
                    </a:lnTo>
                    <a:lnTo>
                      <a:pt x="58345" y="82669"/>
                    </a:lnTo>
                    <a:cubicBezTo>
                      <a:pt x="58345" y="82669"/>
                      <a:pt x="60411" y="84417"/>
                      <a:pt x="60411" y="84417"/>
                    </a:cubicBezTo>
                    <a:lnTo>
                      <a:pt x="63114" y="85689"/>
                    </a:lnTo>
                    <a:lnTo>
                      <a:pt x="65976" y="88233"/>
                    </a:lnTo>
                    <a:lnTo>
                      <a:pt x="66771" y="89505"/>
                    </a:lnTo>
                    <a:lnTo>
                      <a:pt x="68837" y="94115"/>
                    </a:lnTo>
                    <a:lnTo>
                      <a:pt x="69156" y="97930"/>
                    </a:lnTo>
                    <a:lnTo>
                      <a:pt x="70745" y="100315"/>
                    </a:lnTo>
                    <a:lnTo>
                      <a:pt x="73607" y="101269"/>
                    </a:lnTo>
                    <a:lnTo>
                      <a:pt x="74242" y="98089"/>
                    </a:lnTo>
                    <a:lnTo>
                      <a:pt x="74719" y="94751"/>
                    </a:lnTo>
                    <a:lnTo>
                      <a:pt x="74719" y="91094"/>
                    </a:lnTo>
                    <a:cubicBezTo>
                      <a:pt x="74719" y="91094"/>
                      <a:pt x="75197" y="87597"/>
                      <a:pt x="75197" y="87597"/>
                    </a:cubicBezTo>
                    <a:lnTo>
                      <a:pt x="76628" y="83940"/>
                    </a:lnTo>
                    <a:lnTo>
                      <a:pt x="78376" y="80443"/>
                    </a:lnTo>
                    <a:lnTo>
                      <a:pt x="82827" y="75832"/>
                    </a:lnTo>
                    <a:lnTo>
                      <a:pt x="86643" y="70109"/>
                    </a:lnTo>
                    <a:lnTo>
                      <a:pt x="88233" y="67089"/>
                    </a:lnTo>
                    <a:lnTo>
                      <a:pt x="89505" y="63909"/>
                    </a:lnTo>
                    <a:lnTo>
                      <a:pt x="91730" y="56278"/>
                    </a:lnTo>
                    <a:lnTo>
                      <a:pt x="93161" y="48965"/>
                    </a:lnTo>
                    <a:lnTo>
                      <a:pt x="94751" y="43083"/>
                    </a:lnTo>
                    <a:lnTo>
                      <a:pt x="95546" y="37360"/>
                    </a:lnTo>
                    <a:lnTo>
                      <a:pt x="96341" y="34975"/>
                    </a:lnTo>
                    <a:lnTo>
                      <a:pt x="99202" y="30206"/>
                    </a:lnTo>
                    <a:lnTo>
                      <a:pt x="101746" y="22734"/>
                    </a:lnTo>
                    <a:lnTo>
                      <a:pt x="101746" y="19554"/>
                    </a:lnTo>
                    <a:cubicBezTo>
                      <a:pt x="101746" y="19554"/>
                      <a:pt x="101269" y="16375"/>
                      <a:pt x="101269" y="16375"/>
                    </a:cubicBezTo>
                    <a:lnTo>
                      <a:pt x="101269" y="13990"/>
                    </a:lnTo>
                    <a:cubicBezTo>
                      <a:pt x="101269" y="13990"/>
                      <a:pt x="102541" y="11764"/>
                      <a:pt x="102541" y="1176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0" name="Freeform: Shape 4789">
                <a:extLst>
                  <a:ext uri="{FF2B5EF4-FFF2-40B4-BE49-F238E27FC236}">
                    <a16:creationId xmlns:a16="http://schemas.microsoft.com/office/drawing/2014/main" id="{CA1B604A-E6FD-F4EF-DA11-323612D86F6D}"/>
                  </a:ext>
                </a:extLst>
              </p:cNvPr>
              <p:cNvSpPr/>
              <p:nvPr/>
            </p:nvSpPr>
            <p:spPr>
              <a:xfrm>
                <a:off x="10455496" y="3605782"/>
                <a:ext cx="39586" cy="36246"/>
              </a:xfrm>
              <a:custGeom>
                <a:avLst/>
                <a:gdLst>
                  <a:gd name="connsiteX0" fmla="*/ 28139 w 39586"/>
                  <a:gd name="connsiteY0" fmla="*/ 13990 h 36246"/>
                  <a:gd name="connsiteX1" fmla="*/ 23529 w 39586"/>
                  <a:gd name="connsiteY1" fmla="*/ 14308 h 36246"/>
                  <a:gd name="connsiteX2" fmla="*/ 20827 w 39586"/>
                  <a:gd name="connsiteY2" fmla="*/ 15103 h 36246"/>
                  <a:gd name="connsiteX3" fmla="*/ 15262 w 39586"/>
                  <a:gd name="connsiteY3" fmla="*/ 15103 h 36246"/>
                  <a:gd name="connsiteX4" fmla="*/ 12560 w 39586"/>
                  <a:gd name="connsiteY4" fmla="*/ 16216 h 36246"/>
                  <a:gd name="connsiteX5" fmla="*/ 8904 w 39586"/>
                  <a:gd name="connsiteY5" fmla="*/ 16693 h 36246"/>
                  <a:gd name="connsiteX6" fmla="*/ 7154 w 39586"/>
                  <a:gd name="connsiteY6" fmla="*/ 17488 h 36246"/>
                  <a:gd name="connsiteX7" fmla="*/ 7632 w 39586"/>
                  <a:gd name="connsiteY7" fmla="*/ 17965 h 36246"/>
                  <a:gd name="connsiteX8" fmla="*/ 10334 w 39586"/>
                  <a:gd name="connsiteY8" fmla="*/ 18918 h 36246"/>
                  <a:gd name="connsiteX9" fmla="*/ 11606 w 39586"/>
                  <a:gd name="connsiteY9" fmla="*/ 19713 h 36246"/>
                  <a:gd name="connsiteX10" fmla="*/ 12242 w 39586"/>
                  <a:gd name="connsiteY10" fmla="*/ 20667 h 36246"/>
                  <a:gd name="connsiteX11" fmla="*/ 12560 w 39586"/>
                  <a:gd name="connsiteY11" fmla="*/ 22575 h 36246"/>
                  <a:gd name="connsiteX12" fmla="*/ 11606 w 39586"/>
                  <a:gd name="connsiteY12" fmla="*/ 30365 h 36246"/>
                  <a:gd name="connsiteX13" fmla="*/ 10811 w 39586"/>
                  <a:gd name="connsiteY13" fmla="*/ 30842 h 36246"/>
                  <a:gd name="connsiteX14" fmla="*/ 7791 w 39586"/>
                  <a:gd name="connsiteY14" fmla="*/ 31160 h 36246"/>
                  <a:gd name="connsiteX15" fmla="*/ 6995 w 39586"/>
                  <a:gd name="connsiteY15" fmla="*/ 32591 h 36246"/>
                  <a:gd name="connsiteX16" fmla="*/ 0 w 39586"/>
                  <a:gd name="connsiteY16" fmla="*/ 36088 h 36246"/>
                  <a:gd name="connsiteX17" fmla="*/ 3816 w 39586"/>
                  <a:gd name="connsiteY17" fmla="*/ 35611 h 36246"/>
                  <a:gd name="connsiteX18" fmla="*/ 8904 w 39586"/>
                  <a:gd name="connsiteY18" fmla="*/ 36247 h 36246"/>
                  <a:gd name="connsiteX19" fmla="*/ 20985 w 39586"/>
                  <a:gd name="connsiteY19" fmla="*/ 35929 h 36246"/>
                  <a:gd name="connsiteX20" fmla="*/ 25596 w 39586"/>
                  <a:gd name="connsiteY20" fmla="*/ 34339 h 36246"/>
                  <a:gd name="connsiteX21" fmla="*/ 25596 w 39586"/>
                  <a:gd name="connsiteY21" fmla="*/ 33385 h 36246"/>
                  <a:gd name="connsiteX22" fmla="*/ 25914 w 39586"/>
                  <a:gd name="connsiteY22" fmla="*/ 30683 h 36246"/>
                  <a:gd name="connsiteX23" fmla="*/ 26867 w 39586"/>
                  <a:gd name="connsiteY23" fmla="*/ 28934 h 36246"/>
                  <a:gd name="connsiteX24" fmla="*/ 25437 w 39586"/>
                  <a:gd name="connsiteY24" fmla="*/ 27185 h 36246"/>
                  <a:gd name="connsiteX25" fmla="*/ 24802 w 39586"/>
                  <a:gd name="connsiteY25" fmla="*/ 24483 h 36246"/>
                  <a:gd name="connsiteX26" fmla="*/ 25278 w 39586"/>
                  <a:gd name="connsiteY26" fmla="*/ 22257 h 36246"/>
                  <a:gd name="connsiteX27" fmla="*/ 24802 w 39586"/>
                  <a:gd name="connsiteY27" fmla="*/ 19077 h 36246"/>
                  <a:gd name="connsiteX28" fmla="*/ 25914 w 39586"/>
                  <a:gd name="connsiteY28" fmla="*/ 17805 h 36246"/>
                  <a:gd name="connsiteX29" fmla="*/ 28139 w 39586"/>
                  <a:gd name="connsiteY29" fmla="*/ 14149 h 36246"/>
                  <a:gd name="connsiteX30" fmla="*/ 38314 w 39586"/>
                  <a:gd name="connsiteY30" fmla="*/ 0 h 36246"/>
                  <a:gd name="connsiteX31" fmla="*/ 34181 w 39586"/>
                  <a:gd name="connsiteY31" fmla="*/ 1272 h 36246"/>
                  <a:gd name="connsiteX32" fmla="*/ 31478 w 39586"/>
                  <a:gd name="connsiteY32" fmla="*/ 3339 h 36246"/>
                  <a:gd name="connsiteX33" fmla="*/ 31478 w 39586"/>
                  <a:gd name="connsiteY33" fmla="*/ 4451 h 36246"/>
                  <a:gd name="connsiteX34" fmla="*/ 32909 w 39586"/>
                  <a:gd name="connsiteY34" fmla="*/ 4134 h 36246"/>
                  <a:gd name="connsiteX35" fmla="*/ 38950 w 39586"/>
                  <a:gd name="connsiteY35" fmla="*/ 1749 h 36246"/>
                  <a:gd name="connsiteX36" fmla="*/ 39586 w 39586"/>
                  <a:gd name="connsiteY36" fmla="*/ 0 h 36246"/>
                  <a:gd name="connsiteX37" fmla="*/ 38473 w 39586"/>
                  <a:gd name="connsiteY37" fmla="*/ 0 h 36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9586" h="36246">
                    <a:moveTo>
                      <a:pt x="28139" y="13990"/>
                    </a:moveTo>
                    <a:lnTo>
                      <a:pt x="23529" y="14308"/>
                    </a:lnTo>
                    <a:lnTo>
                      <a:pt x="20827" y="15103"/>
                    </a:lnTo>
                    <a:lnTo>
                      <a:pt x="15262" y="15103"/>
                    </a:lnTo>
                    <a:cubicBezTo>
                      <a:pt x="15262" y="15103"/>
                      <a:pt x="12560" y="16216"/>
                      <a:pt x="12560" y="16216"/>
                    </a:cubicBezTo>
                    <a:lnTo>
                      <a:pt x="8904" y="16693"/>
                    </a:lnTo>
                    <a:lnTo>
                      <a:pt x="7154" y="17488"/>
                    </a:lnTo>
                    <a:lnTo>
                      <a:pt x="7632" y="17965"/>
                    </a:lnTo>
                    <a:lnTo>
                      <a:pt x="10334" y="18918"/>
                    </a:lnTo>
                    <a:lnTo>
                      <a:pt x="11606" y="19713"/>
                    </a:lnTo>
                    <a:lnTo>
                      <a:pt x="12242" y="20667"/>
                    </a:lnTo>
                    <a:lnTo>
                      <a:pt x="12560" y="22575"/>
                    </a:lnTo>
                    <a:lnTo>
                      <a:pt x="11606" y="30365"/>
                    </a:lnTo>
                    <a:lnTo>
                      <a:pt x="10811" y="30842"/>
                    </a:lnTo>
                    <a:lnTo>
                      <a:pt x="7791" y="31160"/>
                    </a:lnTo>
                    <a:lnTo>
                      <a:pt x="6995" y="32591"/>
                    </a:lnTo>
                    <a:lnTo>
                      <a:pt x="0" y="36088"/>
                    </a:lnTo>
                    <a:lnTo>
                      <a:pt x="3816" y="35611"/>
                    </a:lnTo>
                    <a:lnTo>
                      <a:pt x="8904" y="36247"/>
                    </a:lnTo>
                    <a:lnTo>
                      <a:pt x="20985" y="35929"/>
                    </a:lnTo>
                    <a:lnTo>
                      <a:pt x="25596" y="34339"/>
                    </a:lnTo>
                    <a:lnTo>
                      <a:pt x="25596" y="33385"/>
                    </a:lnTo>
                    <a:cubicBezTo>
                      <a:pt x="25596" y="33385"/>
                      <a:pt x="25914" y="30683"/>
                      <a:pt x="25914" y="30683"/>
                    </a:cubicBezTo>
                    <a:lnTo>
                      <a:pt x="26867" y="28934"/>
                    </a:lnTo>
                    <a:lnTo>
                      <a:pt x="25437" y="27185"/>
                    </a:lnTo>
                    <a:lnTo>
                      <a:pt x="24802" y="24483"/>
                    </a:lnTo>
                    <a:lnTo>
                      <a:pt x="25278" y="22257"/>
                    </a:lnTo>
                    <a:lnTo>
                      <a:pt x="24802" y="19077"/>
                    </a:lnTo>
                    <a:lnTo>
                      <a:pt x="25914" y="17805"/>
                    </a:lnTo>
                    <a:lnTo>
                      <a:pt x="28139" y="14149"/>
                    </a:lnTo>
                    <a:close/>
                    <a:moveTo>
                      <a:pt x="38314" y="0"/>
                    </a:moveTo>
                    <a:lnTo>
                      <a:pt x="34181" y="1272"/>
                    </a:lnTo>
                    <a:lnTo>
                      <a:pt x="31478" y="3339"/>
                    </a:lnTo>
                    <a:lnTo>
                      <a:pt x="31478" y="4451"/>
                    </a:lnTo>
                    <a:cubicBezTo>
                      <a:pt x="31478" y="4451"/>
                      <a:pt x="32909" y="4134"/>
                      <a:pt x="32909" y="4134"/>
                    </a:cubicBezTo>
                    <a:lnTo>
                      <a:pt x="38950" y="1749"/>
                    </a:lnTo>
                    <a:lnTo>
                      <a:pt x="39586" y="0"/>
                    </a:lnTo>
                    <a:lnTo>
                      <a:pt x="3847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1" name="Freeform: Shape 4790">
                <a:extLst>
                  <a:ext uri="{FF2B5EF4-FFF2-40B4-BE49-F238E27FC236}">
                    <a16:creationId xmlns:a16="http://schemas.microsoft.com/office/drawing/2014/main" id="{3C7BA611-C599-0C3C-0E3B-59613F922AA3}"/>
                  </a:ext>
                </a:extLst>
              </p:cNvPr>
              <p:cNvSpPr/>
              <p:nvPr/>
            </p:nvSpPr>
            <p:spPr>
              <a:xfrm>
                <a:off x="1929343" y="2652072"/>
                <a:ext cx="549905" cy="209214"/>
              </a:xfrm>
              <a:custGeom>
                <a:avLst/>
                <a:gdLst>
                  <a:gd name="connsiteX0" fmla="*/ 15898 w 549905"/>
                  <a:gd name="connsiteY0" fmla="*/ 50396 h 209214"/>
                  <a:gd name="connsiteX1" fmla="*/ 19872 w 549905"/>
                  <a:gd name="connsiteY1" fmla="*/ 50873 h 209214"/>
                  <a:gd name="connsiteX2" fmla="*/ 26072 w 549905"/>
                  <a:gd name="connsiteY2" fmla="*/ 50237 h 209214"/>
                  <a:gd name="connsiteX3" fmla="*/ 32273 w 549905"/>
                  <a:gd name="connsiteY3" fmla="*/ 50237 h 209214"/>
                  <a:gd name="connsiteX4" fmla="*/ 30206 w 549905"/>
                  <a:gd name="connsiteY4" fmla="*/ 52939 h 209214"/>
                  <a:gd name="connsiteX5" fmla="*/ 22416 w 549905"/>
                  <a:gd name="connsiteY5" fmla="*/ 56278 h 209214"/>
                  <a:gd name="connsiteX6" fmla="*/ 19713 w 549905"/>
                  <a:gd name="connsiteY6" fmla="*/ 58186 h 209214"/>
                  <a:gd name="connsiteX7" fmla="*/ 16852 w 549905"/>
                  <a:gd name="connsiteY7" fmla="*/ 60730 h 209214"/>
                  <a:gd name="connsiteX8" fmla="*/ 16852 w 549905"/>
                  <a:gd name="connsiteY8" fmla="*/ 62955 h 209214"/>
                  <a:gd name="connsiteX9" fmla="*/ 17011 w 549905"/>
                  <a:gd name="connsiteY9" fmla="*/ 64545 h 209214"/>
                  <a:gd name="connsiteX10" fmla="*/ 16057 w 549905"/>
                  <a:gd name="connsiteY10" fmla="*/ 66612 h 209214"/>
                  <a:gd name="connsiteX11" fmla="*/ 15421 w 549905"/>
                  <a:gd name="connsiteY11" fmla="*/ 68837 h 209214"/>
                  <a:gd name="connsiteX12" fmla="*/ 17329 w 549905"/>
                  <a:gd name="connsiteY12" fmla="*/ 68043 h 209214"/>
                  <a:gd name="connsiteX13" fmla="*/ 19077 w 549905"/>
                  <a:gd name="connsiteY13" fmla="*/ 67089 h 209214"/>
                  <a:gd name="connsiteX14" fmla="*/ 23052 w 549905"/>
                  <a:gd name="connsiteY14" fmla="*/ 62478 h 209214"/>
                  <a:gd name="connsiteX15" fmla="*/ 31796 w 549905"/>
                  <a:gd name="connsiteY15" fmla="*/ 54529 h 209214"/>
                  <a:gd name="connsiteX16" fmla="*/ 37678 w 549905"/>
                  <a:gd name="connsiteY16" fmla="*/ 52304 h 209214"/>
                  <a:gd name="connsiteX17" fmla="*/ 45786 w 549905"/>
                  <a:gd name="connsiteY17" fmla="*/ 48170 h 209214"/>
                  <a:gd name="connsiteX18" fmla="*/ 50714 w 549905"/>
                  <a:gd name="connsiteY18" fmla="*/ 42924 h 209214"/>
                  <a:gd name="connsiteX19" fmla="*/ 52622 w 549905"/>
                  <a:gd name="connsiteY19" fmla="*/ 38314 h 209214"/>
                  <a:gd name="connsiteX20" fmla="*/ 59776 w 549905"/>
                  <a:gd name="connsiteY20" fmla="*/ 36883 h 209214"/>
                  <a:gd name="connsiteX21" fmla="*/ 64863 w 549905"/>
                  <a:gd name="connsiteY21" fmla="*/ 37678 h 209214"/>
                  <a:gd name="connsiteX22" fmla="*/ 69473 w 549905"/>
                  <a:gd name="connsiteY22" fmla="*/ 35293 h 209214"/>
                  <a:gd name="connsiteX23" fmla="*/ 72017 w 549905"/>
                  <a:gd name="connsiteY23" fmla="*/ 34657 h 209214"/>
                  <a:gd name="connsiteX24" fmla="*/ 75515 w 549905"/>
                  <a:gd name="connsiteY24" fmla="*/ 34975 h 209214"/>
                  <a:gd name="connsiteX25" fmla="*/ 89505 w 549905"/>
                  <a:gd name="connsiteY25" fmla="*/ 38314 h 209214"/>
                  <a:gd name="connsiteX26" fmla="*/ 94592 w 549905"/>
                  <a:gd name="connsiteY26" fmla="*/ 37201 h 209214"/>
                  <a:gd name="connsiteX27" fmla="*/ 95705 w 549905"/>
                  <a:gd name="connsiteY27" fmla="*/ 35452 h 209214"/>
                  <a:gd name="connsiteX28" fmla="*/ 96818 w 549905"/>
                  <a:gd name="connsiteY28" fmla="*/ 32749 h 209214"/>
                  <a:gd name="connsiteX29" fmla="*/ 97613 w 549905"/>
                  <a:gd name="connsiteY29" fmla="*/ 29729 h 209214"/>
                  <a:gd name="connsiteX30" fmla="*/ 94433 w 549905"/>
                  <a:gd name="connsiteY30" fmla="*/ 29093 h 209214"/>
                  <a:gd name="connsiteX31" fmla="*/ 77263 w 549905"/>
                  <a:gd name="connsiteY31" fmla="*/ 21621 h 209214"/>
                  <a:gd name="connsiteX32" fmla="*/ 72971 w 549905"/>
                  <a:gd name="connsiteY32" fmla="*/ 18600 h 209214"/>
                  <a:gd name="connsiteX33" fmla="*/ 68679 w 549905"/>
                  <a:gd name="connsiteY33" fmla="*/ 12559 h 209214"/>
                  <a:gd name="connsiteX34" fmla="*/ 66930 w 549905"/>
                  <a:gd name="connsiteY34" fmla="*/ 8267 h 209214"/>
                  <a:gd name="connsiteX35" fmla="*/ 67725 w 549905"/>
                  <a:gd name="connsiteY35" fmla="*/ 4292 h 209214"/>
                  <a:gd name="connsiteX36" fmla="*/ 63909 w 549905"/>
                  <a:gd name="connsiteY36" fmla="*/ 3656 h 209214"/>
                  <a:gd name="connsiteX37" fmla="*/ 62478 w 549905"/>
                  <a:gd name="connsiteY37" fmla="*/ 3656 h 209214"/>
                  <a:gd name="connsiteX38" fmla="*/ 61683 w 549905"/>
                  <a:gd name="connsiteY38" fmla="*/ 4769 h 209214"/>
                  <a:gd name="connsiteX39" fmla="*/ 59935 w 549905"/>
                  <a:gd name="connsiteY39" fmla="*/ 4769 h 209214"/>
                  <a:gd name="connsiteX40" fmla="*/ 57709 w 549905"/>
                  <a:gd name="connsiteY40" fmla="*/ 4610 h 209214"/>
                  <a:gd name="connsiteX41" fmla="*/ 55324 w 549905"/>
                  <a:gd name="connsiteY41" fmla="*/ 5564 h 209214"/>
                  <a:gd name="connsiteX42" fmla="*/ 54052 w 549905"/>
                  <a:gd name="connsiteY42" fmla="*/ 6041 h 209214"/>
                  <a:gd name="connsiteX43" fmla="*/ 52304 w 549905"/>
                  <a:gd name="connsiteY43" fmla="*/ 5087 h 209214"/>
                  <a:gd name="connsiteX44" fmla="*/ 49124 w 549905"/>
                  <a:gd name="connsiteY44" fmla="*/ 2385 h 209214"/>
                  <a:gd name="connsiteX45" fmla="*/ 47216 w 549905"/>
                  <a:gd name="connsiteY45" fmla="*/ 477 h 209214"/>
                  <a:gd name="connsiteX46" fmla="*/ 45786 w 549905"/>
                  <a:gd name="connsiteY46" fmla="*/ 0 h 209214"/>
                  <a:gd name="connsiteX47" fmla="*/ 44355 w 549905"/>
                  <a:gd name="connsiteY47" fmla="*/ 636 h 209214"/>
                  <a:gd name="connsiteX48" fmla="*/ 39109 w 549905"/>
                  <a:gd name="connsiteY48" fmla="*/ 1272 h 209214"/>
                  <a:gd name="connsiteX49" fmla="*/ 37837 w 549905"/>
                  <a:gd name="connsiteY49" fmla="*/ 2385 h 209214"/>
                  <a:gd name="connsiteX50" fmla="*/ 35452 w 549905"/>
                  <a:gd name="connsiteY50" fmla="*/ 3656 h 209214"/>
                  <a:gd name="connsiteX51" fmla="*/ 33067 w 549905"/>
                  <a:gd name="connsiteY51" fmla="*/ 4292 h 209214"/>
                  <a:gd name="connsiteX52" fmla="*/ 29570 w 549905"/>
                  <a:gd name="connsiteY52" fmla="*/ 4769 h 209214"/>
                  <a:gd name="connsiteX53" fmla="*/ 27662 w 549905"/>
                  <a:gd name="connsiteY53" fmla="*/ 4769 h 209214"/>
                  <a:gd name="connsiteX54" fmla="*/ 26708 w 549905"/>
                  <a:gd name="connsiteY54" fmla="*/ 5246 h 209214"/>
                  <a:gd name="connsiteX55" fmla="*/ 25913 w 549905"/>
                  <a:gd name="connsiteY55" fmla="*/ 6995 h 209214"/>
                  <a:gd name="connsiteX56" fmla="*/ 25277 w 549905"/>
                  <a:gd name="connsiteY56" fmla="*/ 8744 h 209214"/>
                  <a:gd name="connsiteX57" fmla="*/ 24801 w 549905"/>
                  <a:gd name="connsiteY57" fmla="*/ 9380 h 209214"/>
                  <a:gd name="connsiteX58" fmla="*/ 20508 w 549905"/>
                  <a:gd name="connsiteY58" fmla="*/ 10175 h 209214"/>
                  <a:gd name="connsiteX59" fmla="*/ 19554 w 549905"/>
                  <a:gd name="connsiteY59" fmla="*/ 11128 h 209214"/>
                  <a:gd name="connsiteX60" fmla="*/ 19236 w 549905"/>
                  <a:gd name="connsiteY60" fmla="*/ 12082 h 209214"/>
                  <a:gd name="connsiteX61" fmla="*/ 19236 w 549905"/>
                  <a:gd name="connsiteY61" fmla="*/ 13036 h 209214"/>
                  <a:gd name="connsiteX62" fmla="*/ 21939 w 549905"/>
                  <a:gd name="connsiteY62" fmla="*/ 13672 h 209214"/>
                  <a:gd name="connsiteX63" fmla="*/ 23370 w 549905"/>
                  <a:gd name="connsiteY63" fmla="*/ 14785 h 209214"/>
                  <a:gd name="connsiteX64" fmla="*/ 24324 w 549905"/>
                  <a:gd name="connsiteY64" fmla="*/ 15739 h 209214"/>
                  <a:gd name="connsiteX65" fmla="*/ 25754 w 549905"/>
                  <a:gd name="connsiteY65" fmla="*/ 16693 h 209214"/>
                  <a:gd name="connsiteX66" fmla="*/ 26867 w 549905"/>
                  <a:gd name="connsiteY66" fmla="*/ 16693 h 209214"/>
                  <a:gd name="connsiteX67" fmla="*/ 27662 w 549905"/>
                  <a:gd name="connsiteY67" fmla="*/ 19872 h 209214"/>
                  <a:gd name="connsiteX68" fmla="*/ 28139 w 549905"/>
                  <a:gd name="connsiteY68" fmla="*/ 23688 h 209214"/>
                  <a:gd name="connsiteX69" fmla="*/ 27503 w 549905"/>
                  <a:gd name="connsiteY69" fmla="*/ 25277 h 209214"/>
                  <a:gd name="connsiteX70" fmla="*/ 25595 w 549905"/>
                  <a:gd name="connsiteY70" fmla="*/ 25595 h 209214"/>
                  <a:gd name="connsiteX71" fmla="*/ 19713 w 549905"/>
                  <a:gd name="connsiteY71" fmla="*/ 29093 h 209214"/>
                  <a:gd name="connsiteX72" fmla="*/ 19713 w 549905"/>
                  <a:gd name="connsiteY72" fmla="*/ 32431 h 209214"/>
                  <a:gd name="connsiteX73" fmla="*/ 19713 w 549905"/>
                  <a:gd name="connsiteY73" fmla="*/ 34021 h 209214"/>
                  <a:gd name="connsiteX74" fmla="*/ 19713 w 549905"/>
                  <a:gd name="connsiteY74" fmla="*/ 35134 h 209214"/>
                  <a:gd name="connsiteX75" fmla="*/ 20508 w 549905"/>
                  <a:gd name="connsiteY75" fmla="*/ 36088 h 209214"/>
                  <a:gd name="connsiteX76" fmla="*/ 20508 w 549905"/>
                  <a:gd name="connsiteY76" fmla="*/ 37519 h 209214"/>
                  <a:gd name="connsiteX77" fmla="*/ 19872 w 549905"/>
                  <a:gd name="connsiteY77" fmla="*/ 38950 h 209214"/>
                  <a:gd name="connsiteX78" fmla="*/ 17329 w 549905"/>
                  <a:gd name="connsiteY78" fmla="*/ 41334 h 209214"/>
                  <a:gd name="connsiteX79" fmla="*/ 15580 w 549905"/>
                  <a:gd name="connsiteY79" fmla="*/ 43242 h 209214"/>
                  <a:gd name="connsiteX80" fmla="*/ 13513 w 549905"/>
                  <a:gd name="connsiteY80" fmla="*/ 45786 h 209214"/>
                  <a:gd name="connsiteX81" fmla="*/ 12400 w 549905"/>
                  <a:gd name="connsiteY81" fmla="*/ 46104 h 209214"/>
                  <a:gd name="connsiteX82" fmla="*/ 11446 w 549905"/>
                  <a:gd name="connsiteY82" fmla="*/ 46580 h 209214"/>
                  <a:gd name="connsiteX83" fmla="*/ 12241 w 549905"/>
                  <a:gd name="connsiteY83" fmla="*/ 48011 h 209214"/>
                  <a:gd name="connsiteX84" fmla="*/ 13354 w 549905"/>
                  <a:gd name="connsiteY84" fmla="*/ 50396 h 209214"/>
                  <a:gd name="connsiteX85" fmla="*/ 16693 w 549905"/>
                  <a:gd name="connsiteY85" fmla="*/ 50396 h 209214"/>
                  <a:gd name="connsiteX86" fmla="*/ 5882 w 549905"/>
                  <a:gd name="connsiteY86" fmla="*/ 63432 h 209214"/>
                  <a:gd name="connsiteX87" fmla="*/ 2067 w 549905"/>
                  <a:gd name="connsiteY87" fmla="*/ 64704 h 209214"/>
                  <a:gd name="connsiteX88" fmla="*/ 0 w 549905"/>
                  <a:gd name="connsiteY88" fmla="*/ 66771 h 209214"/>
                  <a:gd name="connsiteX89" fmla="*/ 2067 w 549905"/>
                  <a:gd name="connsiteY89" fmla="*/ 67725 h 209214"/>
                  <a:gd name="connsiteX90" fmla="*/ 8585 w 549905"/>
                  <a:gd name="connsiteY90" fmla="*/ 66612 h 209214"/>
                  <a:gd name="connsiteX91" fmla="*/ 8585 w 549905"/>
                  <a:gd name="connsiteY91" fmla="*/ 65181 h 209214"/>
                  <a:gd name="connsiteX92" fmla="*/ 7154 w 549905"/>
                  <a:gd name="connsiteY92" fmla="*/ 63114 h 209214"/>
                  <a:gd name="connsiteX93" fmla="*/ 5882 w 549905"/>
                  <a:gd name="connsiteY93" fmla="*/ 63114 h 209214"/>
                  <a:gd name="connsiteX94" fmla="*/ 549110 w 549905"/>
                  <a:gd name="connsiteY94" fmla="*/ 161681 h 209214"/>
                  <a:gd name="connsiteX95" fmla="*/ 546885 w 549905"/>
                  <a:gd name="connsiteY95" fmla="*/ 159455 h 209214"/>
                  <a:gd name="connsiteX96" fmla="*/ 543705 w 549905"/>
                  <a:gd name="connsiteY96" fmla="*/ 157229 h 209214"/>
                  <a:gd name="connsiteX97" fmla="*/ 542910 w 549905"/>
                  <a:gd name="connsiteY97" fmla="*/ 156911 h 209214"/>
                  <a:gd name="connsiteX98" fmla="*/ 542910 w 549905"/>
                  <a:gd name="connsiteY98" fmla="*/ 154526 h 209214"/>
                  <a:gd name="connsiteX99" fmla="*/ 542910 w 549905"/>
                  <a:gd name="connsiteY99" fmla="*/ 152778 h 209214"/>
                  <a:gd name="connsiteX100" fmla="*/ 542592 w 549905"/>
                  <a:gd name="connsiteY100" fmla="*/ 151188 h 209214"/>
                  <a:gd name="connsiteX101" fmla="*/ 541956 w 549905"/>
                  <a:gd name="connsiteY101" fmla="*/ 150234 h 209214"/>
                  <a:gd name="connsiteX102" fmla="*/ 541956 w 549905"/>
                  <a:gd name="connsiteY102" fmla="*/ 149439 h 209214"/>
                  <a:gd name="connsiteX103" fmla="*/ 543228 w 549905"/>
                  <a:gd name="connsiteY103" fmla="*/ 147691 h 209214"/>
                  <a:gd name="connsiteX104" fmla="*/ 542433 w 549905"/>
                  <a:gd name="connsiteY104" fmla="*/ 146578 h 209214"/>
                  <a:gd name="connsiteX105" fmla="*/ 537664 w 549905"/>
                  <a:gd name="connsiteY105" fmla="*/ 143716 h 209214"/>
                  <a:gd name="connsiteX106" fmla="*/ 535915 w 549905"/>
                  <a:gd name="connsiteY106" fmla="*/ 142285 h 209214"/>
                  <a:gd name="connsiteX107" fmla="*/ 532735 w 549905"/>
                  <a:gd name="connsiteY107" fmla="*/ 141967 h 209214"/>
                  <a:gd name="connsiteX108" fmla="*/ 532417 w 549905"/>
                  <a:gd name="connsiteY108" fmla="*/ 141013 h 209214"/>
                  <a:gd name="connsiteX109" fmla="*/ 532894 w 549905"/>
                  <a:gd name="connsiteY109" fmla="*/ 139106 h 209214"/>
                  <a:gd name="connsiteX110" fmla="*/ 534007 w 549905"/>
                  <a:gd name="connsiteY110" fmla="*/ 136721 h 209214"/>
                  <a:gd name="connsiteX111" fmla="*/ 535756 w 549905"/>
                  <a:gd name="connsiteY111" fmla="*/ 134336 h 209214"/>
                  <a:gd name="connsiteX112" fmla="*/ 536392 w 549905"/>
                  <a:gd name="connsiteY112" fmla="*/ 133065 h 209214"/>
                  <a:gd name="connsiteX113" fmla="*/ 537028 w 549905"/>
                  <a:gd name="connsiteY113" fmla="*/ 130998 h 209214"/>
                  <a:gd name="connsiteX114" fmla="*/ 537028 w 549905"/>
                  <a:gd name="connsiteY114" fmla="*/ 129567 h 209214"/>
                  <a:gd name="connsiteX115" fmla="*/ 539254 w 549905"/>
                  <a:gd name="connsiteY115" fmla="*/ 127500 h 209214"/>
                  <a:gd name="connsiteX116" fmla="*/ 539254 w 549905"/>
                  <a:gd name="connsiteY116" fmla="*/ 127023 h 209214"/>
                  <a:gd name="connsiteX117" fmla="*/ 538777 w 549905"/>
                  <a:gd name="connsiteY117" fmla="*/ 126228 h 209214"/>
                  <a:gd name="connsiteX118" fmla="*/ 537187 w 549905"/>
                  <a:gd name="connsiteY118" fmla="*/ 125751 h 209214"/>
                  <a:gd name="connsiteX119" fmla="*/ 535597 w 549905"/>
                  <a:gd name="connsiteY119" fmla="*/ 125751 h 209214"/>
                  <a:gd name="connsiteX120" fmla="*/ 534961 w 549905"/>
                  <a:gd name="connsiteY120" fmla="*/ 125275 h 209214"/>
                  <a:gd name="connsiteX121" fmla="*/ 534961 w 549905"/>
                  <a:gd name="connsiteY121" fmla="*/ 124162 h 209214"/>
                  <a:gd name="connsiteX122" fmla="*/ 534961 w 549905"/>
                  <a:gd name="connsiteY122" fmla="*/ 119551 h 209214"/>
                  <a:gd name="connsiteX123" fmla="*/ 534484 w 549905"/>
                  <a:gd name="connsiteY123" fmla="*/ 116849 h 209214"/>
                  <a:gd name="connsiteX124" fmla="*/ 533848 w 549905"/>
                  <a:gd name="connsiteY124" fmla="*/ 114782 h 209214"/>
                  <a:gd name="connsiteX125" fmla="*/ 534325 w 549905"/>
                  <a:gd name="connsiteY125" fmla="*/ 110331 h 209214"/>
                  <a:gd name="connsiteX126" fmla="*/ 533212 w 549905"/>
                  <a:gd name="connsiteY126" fmla="*/ 109377 h 209214"/>
                  <a:gd name="connsiteX127" fmla="*/ 531464 w 549905"/>
                  <a:gd name="connsiteY127" fmla="*/ 106992 h 209214"/>
                  <a:gd name="connsiteX128" fmla="*/ 530669 w 549905"/>
                  <a:gd name="connsiteY128" fmla="*/ 104925 h 209214"/>
                  <a:gd name="connsiteX129" fmla="*/ 531146 w 549905"/>
                  <a:gd name="connsiteY129" fmla="*/ 104130 h 209214"/>
                  <a:gd name="connsiteX130" fmla="*/ 531464 w 549905"/>
                  <a:gd name="connsiteY130" fmla="*/ 102859 h 209214"/>
                  <a:gd name="connsiteX131" fmla="*/ 531782 w 549905"/>
                  <a:gd name="connsiteY131" fmla="*/ 101110 h 209214"/>
                  <a:gd name="connsiteX132" fmla="*/ 531782 w 549905"/>
                  <a:gd name="connsiteY132" fmla="*/ 99838 h 209214"/>
                  <a:gd name="connsiteX133" fmla="*/ 530033 w 549905"/>
                  <a:gd name="connsiteY133" fmla="*/ 98566 h 209214"/>
                  <a:gd name="connsiteX134" fmla="*/ 528761 w 549905"/>
                  <a:gd name="connsiteY134" fmla="*/ 97295 h 209214"/>
                  <a:gd name="connsiteX135" fmla="*/ 528761 w 549905"/>
                  <a:gd name="connsiteY135" fmla="*/ 95864 h 209214"/>
                  <a:gd name="connsiteX136" fmla="*/ 528125 w 549905"/>
                  <a:gd name="connsiteY136" fmla="*/ 94115 h 209214"/>
                  <a:gd name="connsiteX137" fmla="*/ 527489 w 549905"/>
                  <a:gd name="connsiteY137" fmla="*/ 92843 h 209214"/>
                  <a:gd name="connsiteX138" fmla="*/ 527171 w 549905"/>
                  <a:gd name="connsiteY138" fmla="*/ 91889 h 209214"/>
                  <a:gd name="connsiteX139" fmla="*/ 527807 w 549905"/>
                  <a:gd name="connsiteY139" fmla="*/ 91412 h 209214"/>
                  <a:gd name="connsiteX140" fmla="*/ 530033 w 549905"/>
                  <a:gd name="connsiteY140" fmla="*/ 90935 h 209214"/>
                  <a:gd name="connsiteX141" fmla="*/ 533372 w 549905"/>
                  <a:gd name="connsiteY141" fmla="*/ 91253 h 209214"/>
                  <a:gd name="connsiteX142" fmla="*/ 536074 w 549905"/>
                  <a:gd name="connsiteY142" fmla="*/ 91253 h 209214"/>
                  <a:gd name="connsiteX143" fmla="*/ 537664 w 549905"/>
                  <a:gd name="connsiteY143" fmla="*/ 90458 h 209214"/>
                  <a:gd name="connsiteX144" fmla="*/ 539572 w 549905"/>
                  <a:gd name="connsiteY144" fmla="*/ 82192 h 209214"/>
                  <a:gd name="connsiteX145" fmla="*/ 541320 w 549905"/>
                  <a:gd name="connsiteY145" fmla="*/ 79966 h 209214"/>
                  <a:gd name="connsiteX146" fmla="*/ 543387 w 549905"/>
                  <a:gd name="connsiteY146" fmla="*/ 78694 h 209214"/>
                  <a:gd name="connsiteX147" fmla="*/ 547361 w 549905"/>
                  <a:gd name="connsiteY147" fmla="*/ 81556 h 209214"/>
                  <a:gd name="connsiteX148" fmla="*/ 548951 w 549905"/>
                  <a:gd name="connsiteY148" fmla="*/ 82509 h 209214"/>
                  <a:gd name="connsiteX149" fmla="*/ 549905 w 549905"/>
                  <a:gd name="connsiteY149" fmla="*/ 82509 h 209214"/>
                  <a:gd name="connsiteX150" fmla="*/ 548951 w 549905"/>
                  <a:gd name="connsiteY150" fmla="*/ 81397 h 209214"/>
                  <a:gd name="connsiteX151" fmla="*/ 548474 w 549905"/>
                  <a:gd name="connsiteY151" fmla="*/ 80761 h 209214"/>
                  <a:gd name="connsiteX152" fmla="*/ 547521 w 549905"/>
                  <a:gd name="connsiteY152" fmla="*/ 79330 h 209214"/>
                  <a:gd name="connsiteX153" fmla="*/ 542592 w 549905"/>
                  <a:gd name="connsiteY153" fmla="*/ 74561 h 209214"/>
                  <a:gd name="connsiteX154" fmla="*/ 537982 w 549905"/>
                  <a:gd name="connsiteY154" fmla="*/ 70904 h 209214"/>
                  <a:gd name="connsiteX155" fmla="*/ 534802 w 549905"/>
                  <a:gd name="connsiteY155" fmla="*/ 69473 h 209214"/>
                  <a:gd name="connsiteX156" fmla="*/ 531623 w 549905"/>
                  <a:gd name="connsiteY156" fmla="*/ 69473 h 209214"/>
                  <a:gd name="connsiteX157" fmla="*/ 526694 w 549905"/>
                  <a:gd name="connsiteY157" fmla="*/ 70427 h 209214"/>
                  <a:gd name="connsiteX158" fmla="*/ 524945 w 549905"/>
                  <a:gd name="connsiteY158" fmla="*/ 70109 h 209214"/>
                  <a:gd name="connsiteX159" fmla="*/ 520653 w 549905"/>
                  <a:gd name="connsiteY159" fmla="*/ 68520 h 209214"/>
                  <a:gd name="connsiteX160" fmla="*/ 516997 w 549905"/>
                  <a:gd name="connsiteY160" fmla="*/ 66612 h 209214"/>
                  <a:gd name="connsiteX161" fmla="*/ 517474 w 549905"/>
                  <a:gd name="connsiteY161" fmla="*/ 65817 h 209214"/>
                  <a:gd name="connsiteX162" fmla="*/ 518268 w 549905"/>
                  <a:gd name="connsiteY162" fmla="*/ 65181 h 209214"/>
                  <a:gd name="connsiteX163" fmla="*/ 517315 w 549905"/>
                  <a:gd name="connsiteY163" fmla="*/ 62796 h 209214"/>
                  <a:gd name="connsiteX164" fmla="*/ 515248 w 549905"/>
                  <a:gd name="connsiteY164" fmla="*/ 58822 h 209214"/>
                  <a:gd name="connsiteX165" fmla="*/ 515248 w 549905"/>
                  <a:gd name="connsiteY165" fmla="*/ 57550 h 209214"/>
                  <a:gd name="connsiteX166" fmla="*/ 514771 w 549905"/>
                  <a:gd name="connsiteY166" fmla="*/ 55801 h 209214"/>
                  <a:gd name="connsiteX167" fmla="*/ 514135 w 549905"/>
                  <a:gd name="connsiteY167" fmla="*/ 54529 h 209214"/>
                  <a:gd name="connsiteX168" fmla="*/ 516997 w 549905"/>
                  <a:gd name="connsiteY168" fmla="*/ 51350 h 209214"/>
                  <a:gd name="connsiteX169" fmla="*/ 518268 w 549905"/>
                  <a:gd name="connsiteY169" fmla="*/ 48806 h 209214"/>
                  <a:gd name="connsiteX170" fmla="*/ 518586 w 549905"/>
                  <a:gd name="connsiteY170" fmla="*/ 46422 h 209214"/>
                  <a:gd name="connsiteX171" fmla="*/ 517792 w 549905"/>
                  <a:gd name="connsiteY171" fmla="*/ 43878 h 209214"/>
                  <a:gd name="connsiteX172" fmla="*/ 515884 w 549905"/>
                  <a:gd name="connsiteY172" fmla="*/ 39267 h 209214"/>
                  <a:gd name="connsiteX173" fmla="*/ 514771 w 549905"/>
                  <a:gd name="connsiteY173" fmla="*/ 37996 h 209214"/>
                  <a:gd name="connsiteX174" fmla="*/ 512704 w 549905"/>
                  <a:gd name="connsiteY174" fmla="*/ 36724 h 209214"/>
                  <a:gd name="connsiteX175" fmla="*/ 510956 w 549905"/>
                  <a:gd name="connsiteY175" fmla="*/ 34657 h 209214"/>
                  <a:gd name="connsiteX176" fmla="*/ 510479 w 549905"/>
                  <a:gd name="connsiteY176" fmla="*/ 33226 h 209214"/>
                  <a:gd name="connsiteX177" fmla="*/ 510479 w 549905"/>
                  <a:gd name="connsiteY177" fmla="*/ 32590 h 209214"/>
                  <a:gd name="connsiteX178" fmla="*/ 510320 w 549905"/>
                  <a:gd name="connsiteY178" fmla="*/ 31636 h 209214"/>
                  <a:gd name="connsiteX179" fmla="*/ 509366 w 549905"/>
                  <a:gd name="connsiteY179" fmla="*/ 30842 h 209214"/>
                  <a:gd name="connsiteX180" fmla="*/ 508094 w 549905"/>
                  <a:gd name="connsiteY180" fmla="*/ 30365 h 209214"/>
                  <a:gd name="connsiteX181" fmla="*/ 505868 w 549905"/>
                  <a:gd name="connsiteY181" fmla="*/ 30365 h 209214"/>
                  <a:gd name="connsiteX182" fmla="*/ 503802 w 549905"/>
                  <a:gd name="connsiteY182" fmla="*/ 30047 h 209214"/>
                  <a:gd name="connsiteX183" fmla="*/ 502212 w 549905"/>
                  <a:gd name="connsiteY183" fmla="*/ 28775 h 209214"/>
                  <a:gd name="connsiteX184" fmla="*/ 501894 w 549905"/>
                  <a:gd name="connsiteY184" fmla="*/ 27821 h 209214"/>
                  <a:gd name="connsiteX185" fmla="*/ 502689 w 549905"/>
                  <a:gd name="connsiteY185" fmla="*/ 27026 h 209214"/>
                  <a:gd name="connsiteX186" fmla="*/ 502053 w 549905"/>
                  <a:gd name="connsiteY186" fmla="*/ 26390 h 209214"/>
                  <a:gd name="connsiteX187" fmla="*/ 499350 w 549905"/>
                  <a:gd name="connsiteY187" fmla="*/ 24801 h 209214"/>
                  <a:gd name="connsiteX188" fmla="*/ 495058 w 549905"/>
                  <a:gd name="connsiteY188" fmla="*/ 20826 h 209214"/>
                  <a:gd name="connsiteX189" fmla="*/ 492673 w 549905"/>
                  <a:gd name="connsiteY189" fmla="*/ 20031 h 209214"/>
                  <a:gd name="connsiteX190" fmla="*/ 491719 w 549905"/>
                  <a:gd name="connsiteY190" fmla="*/ 17646 h 209214"/>
                  <a:gd name="connsiteX191" fmla="*/ 490765 w 549905"/>
                  <a:gd name="connsiteY191" fmla="*/ 17169 h 209214"/>
                  <a:gd name="connsiteX192" fmla="*/ 488698 w 549905"/>
                  <a:gd name="connsiteY192" fmla="*/ 17169 h 209214"/>
                  <a:gd name="connsiteX193" fmla="*/ 486473 w 549905"/>
                  <a:gd name="connsiteY193" fmla="*/ 17169 h 209214"/>
                  <a:gd name="connsiteX194" fmla="*/ 485996 w 549905"/>
                  <a:gd name="connsiteY194" fmla="*/ 17487 h 209214"/>
                  <a:gd name="connsiteX195" fmla="*/ 485360 w 549905"/>
                  <a:gd name="connsiteY195" fmla="*/ 17805 h 209214"/>
                  <a:gd name="connsiteX196" fmla="*/ 483611 w 549905"/>
                  <a:gd name="connsiteY196" fmla="*/ 20826 h 209214"/>
                  <a:gd name="connsiteX197" fmla="*/ 482498 w 549905"/>
                  <a:gd name="connsiteY197" fmla="*/ 21939 h 209214"/>
                  <a:gd name="connsiteX198" fmla="*/ 479637 w 549905"/>
                  <a:gd name="connsiteY198" fmla="*/ 21462 h 209214"/>
                  <a:gd name="connsiteX199" fmla="*/ 477252 w 549905"/>
                  <a:gd name="connsiteY199" fmla="*/ 20667 h 209214"/>
                  <a:gd name="connsiteX200" fmla="*/ 475344 w 549905"/>
                  <a:gd name="connsiteY200" fmla="*/ 20190 h 209214"/>
                  <a:gd name="connsiteX201" fmla="*/ 471529 w 549905"/>
                  <a:gd name="connsiteY201" fmla="*/ 19872 h 209214"/>
                  <a:gd name="connsiteX202" fmla="*/ 467237 w 549905"/>
                  <a:gd name="connsiteY202" fmla="*/ 19872 h 209214"/>
                  <a:gd name="connsiteX203" fmla="*/ 464375 w 549905"/>
                  <a:gd name="connsiteY203" fmla="*/ 21939 h 209214"/>
                  <a:gd name="connsiteX204" fmla="*/ 463103 w 549905"/>
                  <a:gd name="connsiteY204" fmla="*/ 21621 h 209214"/>
                  <a:gd name="connsiteX205" fmla="*/ 460877 w 549905"/>
                  <a:gd name="connsiteY205" fmla="*/ 20508 h 209214"/>
                  <a:gd name="connsiteX206" fmla="*/ 457221 w 549905"/>
                  <a:gd name="connsiteY206" fmla="*/ 19554 h 209214"/>
                  <a:gd name="connsiteX207" fmla="*/ 455313 w 549905"/>
                  <a:gd name="connsiteY207" fmla="*/ 18918 h 209214"/>
                  <a:gd name="connsiteX208" fmla="*/ 452611 w 549905"/>
                  <a:gd name="connsiteY208" fmla="*/ 22098 h 209214"/>
                  <a:gd name="connsiteX209" fmla="*/ 443072 w 549905"/>
                  <a:gd name="connsiteY209" fmla="*/ 27662 h 209214"/>
                  <a:gd name="connsiteX210" fmla="*/ 439574 w 549905"/>
                  <a:gd name="connsiteY210" fmla="*/ 29411 h 209214"/>
                  <a:gd name="connsiteX211" fmla="*/ 435600 w 549905"/>
                  <a:gd name="connsiteY211" fmla="*/ 30206 h 209214"/>
                  <a:gd name="connsiteX212" fmla="*/ 431785 w 549905"/>
                  <a:gd name="connsiteY212" fmla="*/ 33067 h 209214"/>
                  <a:gd name="connsiteX213" fmla="*/ 419702 w 549905"/>
                  <a:gd name="connsiteY213" fmla="*/ 37996 h 209214"/>
                  <a:gd name="connsiteX214" fmla="*/ 415728 w 549905"/>
                  <a:gd name="connsiteY214" fmla="*/ 38632 h 209214"/>
                  <a:gd name="connsiteX215" fmla="*/ 412071 w 549905"/>
                  <a:gd name="connsiteY215" fmla="*/ 37519 h 209214"/>
                  <a:gd name="connsiteX216" fmla="*/ 409527 w 549905"/>
                  <a:gd name="connsiteY216" fmla="*/ 37837 h 209214"/>
                  <a:gd name="connsiteX217" fmla="*/ 406507 w 549905"/>
                  <a:gd name="connsiteY217" fmla="*/ 37360 h 209214"/>
                  <a:gd name="connsiteX218" fmla="*/ 395537 w 549905"/>
                  <a:gd name="connsiteY218" fmla="*/ 33067 h 209214"/>
                  <a:gd name="connsiteX219" fmla="*/ 379004 w 549905"/>
                  <a:gd name="connsiteY219" fmla="*/ 36088 h 209214"/>
                  <a:gd name="connsiteX220" fmla="*/ 370578 w 549905"/>
                  <a:gd name="connsiteY220" fmla="*/ 38790 h 209214"/>
                  <a:gd name="connsiteX221" fmla="*/ 365491 w 549905"/>
                  <a:gd name="connsiteY221" fmla="*/ 39267 h 209214"/>
                  <a:gd name="connsiteX222" fmla="*/ 351977 w 549905"/>
                  <a:gd name="connsiteY222" fmla="*/ 36565 h 209214"/>
                  <a:gd name="connsiteX223" fmla="*/ 347844 w 549905"/>
                  <a:gd name="connsiteY223" fmla="*/ 33862 h 209214"/>
                  <a:gd name="connsiteX224" fmla="*/ 338305 w 549905"/>
                  <a:gd name="connsiteY224" fmla="*/ 32590 h 209214"/>
                  <a:gd name="connsiteX225" fmla="*/ 327813 w 549905"/>
                  <a:gd name="connsiteY225" fmla="*/ 30206 h 209214"/>
                  <a:gd name="connsiteX226" fmla="*/ 325746 w 549905"/>
                  <a:gd name="connsiteY226" fmla="*/ 27026 h 209214"/>
                  <a:gd name="connsiteX227" fmla="*/ 319546 w 549905"/>
                  <a:gd name="connsiteY227" fmla="*/ 24006 h 209214"/>
                  <a:gd name="connsiteX228" fmla="*/ 315730 w 549905"/>
                  <a:gd name="connsiteY228" fmla="*/ 24324 h 209214"/>
                  <a:gd name="connsiteX229" fmla="*/ 313982 w 549905"/>
                  <a:gd name="connsiteY229" fmla="*/ 25277 h 209214"/>
                  <a:gd name="connsiteX230" fmla="*/ 311756 w 549905"/>
                  <a:gd name="connsiteY230" fmla="*/ 27503 h 209214"/>
                  <a:gd name="connsiteX231" fmla="*/ 308735 w 549905"/>
                  <a:gd name="connsiteY231" fmla="*/ 27026 h 209214"/>
                  <a:gd name="connsiteX232" fmla="*/ 305079 w 549905"/>
                  <a:gd name="connsiteY232" fmla="*/ 24959 h 209214"/>
                  <a:gd name="connsiteX233" fmla="*/ 302217 w 549905"/>
                  <a:gd name="connsiteY233" fmla="*/ 21939 h 209214"/>
                  <a:gd name="connsiteX234" fmla="*/ 298561 w 549905"/>
                  <a:gd name="connsiteY234" fmla="*/ 13195 h 209214"/>
                  <a:gd name="connsiteX235" fmla="*/ 296494 w 549905"/>
                  <a:gd name="connsiteY235" fmla="*/ 12400 h 209214"/>
                  <a:gd name="connsiteX236" fmla="*/ 294745 w 549905"/>
                  <a:gd name="connsiteY236" fmla="*/ 12082 h 209214"/>
                  <a:gd name="connsiteX237" fmla="*/ 284412 w 549905"/>
                  <a:gd name="connsiteY237" fmla="*/ 14785 h 209214"/>
                  <a:gd name="connsiteX238" fmla="*/ 276940 w 549905"/>
                  <a:gd name="connsiteY238" fmla="*/ 11605 h 209214"/>
                  <a:gd name="connsiteX239" fmla="*/ 274396 w 549905"/>
                  <a:gd name="connsiteY239" fmla="*/ 9380 h 209214"/>
                  <a:gd name="connsiteX240" fmla="*/ 271853 w 549905"/>
                  <a:gd name="connsiteY240" fmla="*/ 6041 h 209214"/>
                  <a:gd name="connsiteX241" fmla="*/ 271853 w 549905"/>
                  <a:gd name="connsiteY241" fmla="*/ 3815 h 209214"/>
                  <a:gd name="connsiteX242" fmla="*/ 272329 w 549905"/>
                  <a:gd name="connsiteY242" fmla="*/ 2703 h 209214"/>
                  <a:gd name="connsiteX243" fmla="*/ 272806 w 549905"/>
                  <a:gd name="connsiteY243" fmla="*/ 1431 h 209214"/>
                  <a:gd name="connsiteX244" fmla="*/ 268514 w 549905"/>
                  <a:gd name="connsiteY244" fmla="*/ 159 h 209214"/>
                  <a:gd name="connsiteX245" fmla="*/ 261201 w 549905"/>
                  <a:gd name="connsiteY245" fmla="*/ 3815 h 209214"/>
                  <a:gd name="connsiteX246" fmla="*/ 245144 w 549905"/>
                  <a:gd name="connsiteY246" fmla="*/ 3815 h 209214"/>
                  <a:gd name="connsiteX247" fmla="*/ 221774 w 549905"/>
                  <a:gd name="connsiteY247" fmla="*/ 1749 h 209214"/>
                  <a:gd name="connsiteX248" fmla="*/ 219072 w 549905"/>
                  <a:gd name="connsiteY248" fmla="*/ 2226 h 209214"/>
                  <a:gd name="connsiteX249" fmla="*/ 209374 w 549905"/>
                  <a:gd name="connsiteY249" fmla="*/ 6041 h 209214"/>
                  <a:gd name="connsiteX250" fmla="*/ 197769 w 549905"/>
                  <a:gd name="connsiteY250" fmla="*/ 8903 h 209214"/>
                  <a:gd name="connsiteX251" fmla="*/ 190933 w 549905"/>
                  <a:gd name="connsiteY251" fmla="*/ 11605 h 209214"/>
                  <a:gd name="connsiteX252" fmla="*/ 184573 w 549905"/>
                  <a:gd name="connsiteY252" fmla="*/ 16375 h 209214"/>
                  <a:gd name="connsiteX253" fmla="*/ 166609 w 549905"/>
                  <a:gd name="connsiteY253" fmla="*/ 25595 h 209214"/>
                  <a:gd name="connsiteX254" fmla="*/ 163429 w 549905"/>
                  <a:gd name="connsiteY254" fmla="*/ 31160 h 209214"/>
                  <a:gd name="connsiteX255" fmla="*/ 160727 w 549905"/>
                  <a:gd name="connsiteY255" fmla="*/ 32908 h 209214"/>
                  <a:gd name="connsiteX256" fmla="*/ 148009 w 549905"/>
                  <a:gd name="connsiteY256" fmla="*/ 33703 h 209214"/>
                  <a:gd name="connsiteX257" fmla="*/ 134654 w 549905"/>
                  <a:gd name="connsiteY257" fmla="*/ 29888 h 209214"/>
                  <a:gd name="connsiteX258" fmla="*/ 122413 w 549905"/>
                  <a:gd name="connsiteY258" fmla="*/ 31478 h 209214"/>
                  <a:gd name="connsiteX259" fmla="*/ 105243 w 549905"/>
                  <a:gd name="connsiteY259" fmla="*/ 28775 h 209214"/>
                  <a:gd name="connsiteX260" fmla="*/ 100315 w 549905"/>
                  <a:gd name="connsiteY260" fmla="*/ 28775 h 209214"/>
                  <a:gd name="connsiteX261" fmla="*/ 98725 w 549905"/>
                  <a:gd name="connsiteY261" fmla="*/ 30524 h 209214"/>
                  <a:gd name="connsiteX262" fmla="*/ 97930 w 549905"/>
                  <a:gd name="connsiteY262" fmla="*/ 33067 h 209214"/>
                  <a:gd name="connsiteX263" fmla="*/ 97295 w 549905"/>
                  <a:gd name="connsiteY263" fmla="*/ 36247 h 209214"/>
                  <a:gd name="connsiteX264" fmla="*/ 98407 w 549905"/>
                  <a:gd name="connsiteY264" fmla="*/ 37678 h 209214"/>
                  <a:gd name="connsiteX265" fmla="*/ 99361 w 549905"/>
                  <a:gd name="connsiteY265" fmla="*/ 38473 h 209214"/>
                  <a:gd name="connsiteX266" fmla="*/ 103495 w 549905"/>
                  <a:gd name="connsiteY266" fmla="*/ 41493 h 209214"/>
                  <a:gd name="connsiteX267" fmla="*/ 106515 w 549905"/>
                  <a:gd name="connsiteY267" fmla="*/ 42765 h 209214"/>
                  <a:gd name="connsiteX268" fmla="*/ 119075 w 549905"/>
                  <a:gd name="connsiteY268" fmla="*/ 44514 h 209214"/>
                  <a:gd name="connsiteX269" fmla="*/ 120505 w 549905"/>
                  <a:gd name="connsiteY269" fmla="*/ 44514 h 209214"/>
                  <a:gd name="connsiteX270" fmla="*/ 120505 w 549905"/>
                  <a:gd name="connsiteY270" fmla="*/ 45309 h 209214"/>
                  <a:gd name="connsiteX271" fmla="*/ 110808 w 549905"/>
                  <a:gd name="connsiteY271" fmla="*/ 46262 h 209214"/>
                  <a:gd name="connsiteX272" fmla="*/ 97771 w 549905"/>
                  <a:gd name="connsiteY272" fmla="*/ 48329 h 209214"/>
                  <a:gd name="connsiteX273" fmla="*/ 95069 w 549905"/>
                  <a:gd name="connsiteY273" fmla="*/ 48965 h 209214"/>
                  <a:gd name="connsiteX274" fmla="*/ 90141 w 549905"/>
                  <a:gd name="connsiteY274" fmla="*/ 52304 h 209214"/>
                  <a:gd name="connsiteX275" fmla="*/ 91730 w 549905"/>
                  <a:gd name="connsiteY275" fmla="*/ 53416 h 209214"/>
                  <a:gd name="connsiteX276" fmla="*/ 93320 w 549905"/>
                  <a:gd name="connsiteY276" fmla="*/ 54052 h 209214"/>
                  <a:gd name="connsiteX277" fmla="*/ 95546 w 549905"/>
                  <a:gd name="connsiteY277" fmla="*/ 54529 h 209214"/>
                  <a:gd name="connsiteX278" fmla="*/ 97930 w 549905"/>
                  <a:gd name="connsiteY278" fmla="*/ 55960 h 209214"/>
                  <a:gd name="connsiteX279" fmla="*/ 96500 w 549905"/>
                  <a:gd name="connsiteY279" fmla="*/ 57073 h 209214"/>
                  <a:gd name="connsiteX280" fmla="*/ 88869 w 549905"/>
                  <a:gd name="connsiteY280" fmla="*/ 57073 h 209214"/>
                  <a:gd name="connsiteX281" fmla="*/ 85689 w 549905"/>
                  <a:gd name="connsiteY281" fmla="*/ 57550 h 209214"/>
                  <a:gd name="connsiteX282" fmla="*/ 75832 w 549905"/>
                  <a:gd name="connsiteY282" fmla="*/ 56596 h 209214"/>
                  <a:gd name="connsiteX283" fmla="*/ 66453 w 549905"/>
                  <a:gd name="connsiteY283" fmla="*/ 57709 h 209214"/>
                  <a:gd name="connsiteX284" fmla="*/ 65499 w 549905"/>
                  <a:gd name="connsiteY284" fmla="*/ 57391 h 209214"/>
                  <a:gd name="connsiteX285" fmla="*/ 66453 w 549905"/>
                  <a:gd name="connsiteY285" fmla="*/ 55483 h 209214"/>
                  <a:gd name="connsiteX286" fmla="*/ 67407 w 549905"/>
                  <a:gd name="connsiteY286" fmla="*/ 54370 h 209214"/>
                  <a:gd name="connsiteX287" fmla="*/ 67407 w 549905"/>
                  <a:gd name="connsiteY287" fmla="*/ 53576 h 209214"/>
                  <a:gd name="connsiteX288" fmla="*/ 63909 w 549905"/>
                  <a:gd name="connsiteY288" fmla="*/ 52781 h 209214"/>
                  <a:gd name="connsiteX289" fmla="*/ 60889 w 549905"/>
                  <a:gd name="connsiteY289" fmla="*/ 52781 h 209214"/>
                  <a:gd name="connsiteX290" fmla="*/ 59776 w 549905"/>
                  <a:gd name="connsiteY290" fmla="*/ 53894 h 209214"/>
                  <a:gd name="connsiteX291" fmla="*/ 63114 w 549905"/>
                  <a:gd name="connsiteY291" fmla="*/ 57232 h 209214"/>
                  <a:gd name="connsiteX292" fmla="*/ 61365 w 549905"/>
                  <a:gd name="connsiteY292" fmla="*/ 58345 h 209214"/>
                  <a:gd name="connsiteX293" fmla="*/ 59617 w 549905"/>
                  <a:gd name="connsiteY293" fmla="*/ 59140 h 209214"/>
                  <a:gd name="connsiteX294" fmla="*/ 52304 w 549905"/>
                  <a:gd name="connsiteY294" fmla="*/ 59458 h 209214"/>
                  <a:gd name="connsiteX295" fmla="*/ 48170 w 549905"/>
                  <a:gd name="connsiteY295" fmla="*/ 57550 h 209214"/>
                  <a:gd name="connsiteX296" fmla="*/ 47693 w 549905"/>
                  <a:gd name="connsiteY296" fmla="*/ 56278 h 209214"/>
                  <a:gd name="connsiteX297" fmla="*/ 46898 w 549905"/>
                  <a:gd name="connsiteY297" fmla="*/ 54847 h 209214"/>
                  <a:gd name="connsiteX298" fmla="*/ 42288 w 549905"/>
                  <a:gd name="connsiteY298" fmla="*/ 54847 h 209214"/>
                  <a:gd name="connsiteX299" fmla="*/ 39109 w 549905"/>
                  <a:gd name="connsiteY299" fmla="*/ 56914 h 209214"/>
                  <a:gd name="connsiteX300" fmla="*/ 31319 w 549905"/>
                  <a:gd name="connsiteY300" fmla="*/ 56914 h 209214"/>
                  <a:gd name="connsiteX301" fmla="*/ 23847 w 549905"/>
                  <a:gd name="connsiteY301" fmla="*/ 63591 h 209214"/>
                  <a:gd name="connsiteX302" fmla="*/ 19236 w 549905"/>
                  <a:gd name="connsiteY302" fmla="*/ 69473 h 209214"/>
                  <a:gd name="connsiteX303" fmla="*/ 15421 w 549905"/>
                  <a:gd name="connsiteY303" fmla="*/ 70586 h 209214"/>
                  <a:gd name="connsiteX304" fmla="*/ 14467 w 549905"/>
                  <a:gd name="connsiteY304" fmla="*/ 74561 h 209214"/>
                  <a:gd name="connsiteX305" fmla="*/ 14467 w 549905"/>
                  <a:gd name="connsiteY305" fmla="*/ 81874 h 209214"/>
                  <a:gd name="connsiteX306" fmla="*/ 13036 w 549905"/>
                  <a:gd name="connsiteY306" fmla="*/ 84894 h 209214"/>
                  <a:gd name="connsiteX307" fmla="*/ 13036 w 549905"/>
                  <a:gd name="connsiteY307" fmla="*/ 86484 h 209214"/>
                  <a:gd name="connsiteX308" fmla="*/ 13354 w 549905"/>
                  <a:gd name="connsiteY308" fmla="*/ 88233 h 209214"/>
                  <a:gd name="connsiteX309" fmla="*/ 20190 w 549905"/>
                  <a:gd name="connsiteY309" fmla="*/ 87597 h 209214"/>
                  <a:gd name="connsiteX310" fmla="*/ 24006 w 549905"/>
                  <a:gd name="connsiteY310" fmla="*/ 86325 h 209214"/>
                  <a:gd name="connsiteX311" fmla="*/ 33862 w 549905"/>
                  <a:gd name="connsiteY311" fmla="*/ 84894 h 209214"/>
                  <a:gd name="connsiteX312" fmla="*/ 35929 w 549905"/>
                  <a:gd name="connsiteY312" fmla="*/ 85371 h 209214"/>
                  <a:gd name="connsiteX313" fmla="*/ 36247 w 549905"/>
                  <a:gd name="connsiteY313" fmla="*/ 86484 h 209214"/>
                  <a:gd name="connsiteX314" fmla="*/ 33385 w 549905"/>
                  <a:gd name="connsiteY314" fmla="*/ 89823 h 209214"/>
                  <a:gd name="connsiteX315" fmla="*/ 30365 w 549905"/>
                  <a:gd name="connsiteY315" fmla="*/ 92525 h 209214"/>
                  <a:gd name="connsiteX316" fmla="*/ 29570 w 549905"/>
                  <a:gd name="connsiteY316" fmla="*/ 94115 h 209214"/>
                  <a:gd name="connsiteX317" fmla="*/ 30683 w 549905"/>
                  <a:gd name="connsiteY317" fmla="*/ 95228 h 209214"/>
                  <a:gd name="connsiteX318" fmla="*/ 34498 w 549905"/>
                  <a:gd name="connsiteY318" fmla="*/ 100156 h 209214"/>
                  <a:gd name="connsiteX319" fmla="*/ 34498 w 549905"/>
                  <a:gd name="connsiteY319" fmla="*/ 102064 h 209214"/>
                  <a:gd name="connsiteX320" fmla="*/ 33226 w 549905"/>
                  <a:gd name="connsiteY320" fmla="*/ 103495 h 209214"/>
                  <a:gd name="connsiteX321" fmla="*/ 33226 w 549905"/>
                  <a:gd name="connsiteY321" fmla="*/ 105243 h 209214"/>
                  <a:gd name="connsiteX322" fmla="*/ 34816 w 549905"/>
                  <a:gd name="connsiteY322" fmla="*/ 106515 h 209214"/>
                  <a:gd name="connsiteX323" fmla="*/ 36406 w 549905"/>
                  <a:gd name="connsiteY323" fmla="*/ 106197 h 209214"/>
                  <a:gd name="connsiteX324" fmla="*/ 37837 w 549905"/>
                  <a:gd name="connsiteY324" fmla="*/ 106674 h 209214"/>
                  <a:gd name="connsiteX325" fmla="*/ 39109 w 549905"/>
                  <a:gd name="connsiteY325" fmla="*/ 107787 h 209214"/>
                  <a:gd name="connsiteX326" fmla="*/ 36088 w 549905"/>
                  <a:gd name="connsiteY326" fmla="*/ 111444 h 209214"/>
                  <a:gd name="connsiteX327" fmla="*/ 32749 w 549905"/>
                  <a:gd name="connsiteY327" fmla="*/ 112715 h 209214"/>
                  <a:gd name="connsiteX328" fmla="*/ 31955 w 549905"/>
                  <a:gd name="connsiteY328" fmla="*/ 113669 h 209214"/>
                  <a:gd name="connsiteX329" fmla="*/ 32590 w 549905"/>
                  <a:gd name="connsiteY329" fmla="*/ 115259 h 209214"/>
                  <a:gd name="connsiteX330" fmla="*/ 32590 w 549905"/>
                  <a:gd name="connsiteY330" fmla="*/ 116372 h 209214"/>
                  <a:gd name="connsiteX331" fmla="*/ 34021 w 549905"/>
                  <a:gd name="connsiteY331" fmla="*/ 118598 h 209214"/>
                  <a:gd name="connsiteX332" fmla="*/ 35929 w 549905"/>
                  <a:gd name="connsiteY332" fmla="*/ 121141 h 209214"/>
                  <a:gd name="connsiteX333" fmla="*/ 37678 w 549905"/>
                  <a:gd name="connsiteY333" fmla="*/ 122254 h 209214"/>
                  <a:gd name="connsiteX334" fmla="*/ 42606 w 549905"/>
                  <a:gd name="connsiteY334" fmla="*/ 122254 h 209214"/>
                  <a:gd name="connsiteX335" fmla="*/ 41334 w 549905"/>
                  <a:gd name="connsiteY335" fmla="*/ 123367 h 209214"/>
                  <a:gd name="connsiteX336" fmla="*/ 34498 w 549905"/>
                  <a:gd name="connsiteY336" fmla="*/ 124798 h 209214"/>
                  <a:gd name="connsiteX337" fmla="*/ 31796 w 549905"/>
                  <a:gd name="connsiteY337" fmla="*/ 124321 h 209214"/>
                  <a:gd name="connsiteX338" fmla="*/ 30524 w 549905"/>
                  <a:gd name="connsiteY338" fmla="*/ 123367 h 209214"/>
                  <a:gd name="connsiteX339" fmla="*/ 29570 w 549905"/>
                  <a:gd name="connsiteY339" fmla="*/ 123844 h 209214"/>
                  <a:gd name="connsiteX340" fmla="*/ 28934 w 549905"/>
                  <a:gd name="connsiteY340" fmla="*/ 126228 h 209214"/>
                  <a:gd name="connsiteX341" fmla="*/ 27980 w 549905"/>
                  <a:gd name="connsiteY341" fmla="*/ 125751 h 209214"/>
                  <a:gd name="connsiteX342" fmla="*/ 26708 w 549905"/>
                  <a:gd name="connsiteY342" fmla="*/ 123526 h 209214"/>
                  <a:gd name="connsiteX343" fmla="*/ 27185 w 549905"/>
                  <a:gd name="connsiteY343" fmla="*/ 121300 h 209214"/>
                  <a:gd name="connsiteX344" fmla="*/ 26549 w 549905"/>
                  <a:gd name="connsiteY344" fmla="*/ 118916 h 209214"/>
                  <a:gd name="connsiteX345" fmla="*/ 24483 w 549905"/>
                  <a:gd name="connsiteY345" fmla="*/ 116531 h 209214"/>
                  <a:gd name="connsiteX346" fmla="*/ 22416 w 549905"/>
                  <a:gd name="connsiteY346" fmla="*/ 116213 h 209214"/>
                  <a:gd name="connsiteX347" fmla="*/ 20667 w 549905"/>
                  <a:gd name="connsiteY347" fmla="*/ 116849 h 209214"/>
                  <a:gd name="connsiteX348" fmla="*/ 20667 w 549905"/>
                  <a:gd name="connsiteY348" fmla="*/ 118916 h 209214"/>
                  <a:gd name="connsiteX349" fmla="*/ 22098 w 549905"/>
                  <a:gd name="connsiteY349" fmla="*/ 122890 h 209214"/>
                  <a:gd name="connsiteX350" fmla="*/ 21780 w 549905"/>
                  <a:gd name="connsiteY350" fmla="*/ 125275 h 209214"/>
                  <a:gd name="connsiteX351" fmla="*/ 19713 w 549905"/>
                  <a:gd name="connsiteY351" fmla="*/ 125275 h 209214"/>
                  <a:gd name="connsiteX352" fmla="*/ 18123 w 549905"/>
                  <a:gd name="connsiteY352" fmla="*/ 128295 h 209214"/>
                  <a:gd name="connsiteX353" fmla="*/ 19395 w 549905"/>
                  <a:gd name="connsiteY353" fmla="*/ 129408 h 209214"/>
                  <a:gd name="connsiteX354" fmla="*/ 22098 w 549905"/>
                  <a:gd name="connsiteY354" fmla="*/ 130362 h 209214"/>
                  <a:gd name="connsiteX355" fmla="*/ 24801 w 549905"/>
                  <a:gd name="connsiteY355" fmla="*/ 132111 h 209214"/>
                  <a:gd name="connsiteX356" fmla="*/ 26390 w 549905"/>
                  <a:gd name="connsiteY356" fmla="*/ 132588 h 209214"/>
                  <a:gd name="connsiteX357" fmla="*/ 27503 w 549905"/>
                  <a:gd name="connsiteY357" fmla="*/ 131634 h 209214"/>
                  <a:gd name="connsiteX358" fmla="*/ 29252 w 549905"/>
                  <a:gd name="connsiteY358" fmla="*/ 130839 h 209214"/>
                  <a:gd name="connsiteX359" fmla="*/ 32908 w 549905"/>
                  <a:gd name="connsiteY359" fmla="*/ 132905 h 209214"/>
                  <a:gd name="connsiteX360" fmla="*/ 34975 w 549905"/>
                  <a:gd name="connsiteY360" fmla="*/ 135608 h 209214"/>
                  <a:gd name="connsiteX361" fmla="*/ 36883 w 549905"/>
                  <a:gd name="connsiteY361" fmla="*/ 135290 h 209214"/>
                  <a:gd name="connsiteX362" fmla="*/ 43083 w 549905"/>
                  <a:gd name="connsiteY362" fmla="*/ 137834 h 209214"/>
                  <a:gd name="connsiteX363" fmla="*/ 45150 w 549905"/>
                  <a:gd name="connsiteY363" fmla="*/ 138152 h 209214"/>
                  <a:gd name="connsiteX364" fmla="*/ 45786 w 549905"/>
                  <a:gd name="connsiteY364" fmla="*/ 141332 h 209214"/>
                  <a:gd name="connsiteX365" fmla="*/ 44991 w 549905"/>
                  <a:gd name="connsiteY365" fmla="*/ 146578 h 209214"/>
                  <a:gd name="connsiteX366" fmla="*/ 40857 w 549905"/>
                  <a:gd name="connsiteY366" fmla="*/ 147849 h 209214"/>
                  <a:gd name="connsiteX367" fmla="*/ 40539 w 549905"/>
                  <a:gd name="connsiteY367" fmla="*/ 148803 h 209214"/>
                  <a:gd name="connsiteX368" fmla="*/ 42765 w 549905"/>
                  <a:gd name="connsiteY368" fmla="*/ 150552 h 209214"/>
                  <a:gd name="connsiteX369" fmla="*/ 44355 w 549905"/>
                  <a:gd name="connsiteY369" fmla="*/ 154209 h 209214"/>
                  <a:gd name="connsiteX370" fmla="*/ 44832 w 549905"/>
                  <a:gd name="connsiteY370" fmla="*/ 157547 h 209214"/>
                  <a:gd name="connsiteX371" fmla="*/ 46898 w 549905"/>
                  <a:gd name="connsiteY371" fmla="*/ 158819 h 209214"/>
                  <a:gd name="connsiteX372" fmla="*/ 49442 w 549905"/>
                  <a:gd name="connsiteY372" fmla="*/ 159137 h 209214"/>
                  <a:gd name="connsiteX373" fmla="*/ 50078 w 549905"/>
                  <a:gd name="connsiteY373" fmla="*/ 160250 h 209214"/>
                  <a:gd name="connsiteX374" fmla="*/ 53576 w 549905"/>
                  <a:gd name="connsiteY374" fmla="*/ 162158 h 209214"/>
                  <a:gd name="connsiteX375" fmla="*/ 54052 w 549905"/>
                  <a:gd name="connsiteY375" fmla="*/ 165019 h 209214"/>
                  <a:gd name="connsiteX376" fmla="*/ 49283 w 549905"/>
                  <a:gd name="connsiteY376" fmla="*/ 166450 h 209214"/>
                  <a:gd name="connsiteX377" fmla="*/ 47375 w 549905"/>
                  <a:gd name="connsiteY377" fmla="*/ 166450 h 209214"/>
                  <a:gd name="connsiteX378" fmla="*/ 45945 w 549905"/>
                  <a:gd name="connsiteY378" fmla="*/ 167881 h 209214"/>
                  <a:gd name="connsiteX379" fmla="*/ 46263 w 549905"/>
                  <a:gd name="connsiteY379" fmla="*/ 171219 h 209214"/>
                  <a:gd name="connsiteX380" fmla="*/ 47693 w 549905"/>
                  <a:gd name="connsiteY380" fmla="*/ 171219 h 209214"/>
                  <a:gd name="connsiteX381" fmla="*/ 48806 w 549905"/>
                  <a:gd name="connsiteY381" fmla="*/ 169788 h 209214"/>
                  <a:gd name="connsiteX382" fmla="*/ 58027 w 549905"/>
                  <a:gd name="connsiteY382" fmla="*/ 170265 h 209214"/>
                  <a:gd name="connsiteX383" fmla="*/ 71381 w 549905"/>
                  <a:gd name="connsiteY383" fmla="*/ 169470 h 209214"/>
                  <a:gd name="connsiteX384" fmla="*/ 74561 w 549905"/>
                  <a:gd name="connsiteY384" fmla="*/ 169470 h 209214"/>
                  <a:gd name="connsiteX385" fmla="*/ 74084 w 549905"/>
                  <a:gd name="connsiteY385" fmla="*/ 170583 h 209214"/>
                  <a:gd name="connsiteX386" fmla="*/ 69950 w 549905"/>
                  <a:gd name="connsiteY386" fmla="*/ 173127 h 209214"/>
                  <a:gd name="connsiteX387" fmla="*/ 67725 w 549905"/>
                  <a:gd name="connsiteY387" fmla="*/ 175989 h 209214"/>
                  <a:gd name="connsiteX388" fmla="*/ 65658 w 549905"/>
                  <a:gd name="connsiteY388" fmla="*/ 176784 h 209214"/>
                  <a:gd name="connsiteX389" fmla="*/ 56914 w 549905"/>
                  <a:gd name="connsiteY389" fmla="*/ 177579 h 209214"/>
                  <a:gd name="connsiteX390" fmla="*/ 54688 w 549905"/>
                  <a:gd name="connsiteY390" fmla="*/ 178532 h 209214"/>
                  <a:gd name="connsiteX391" fmla="*/ 52145 w 549905"/>
                  <a:gd name="connsiteY391" fmla="*/ 179009 h 209214"/>
                  <a:gd name="connsiteX392" fmla="*/ 51827 w 549905"/>
                  <a:gd name="connsiteY392" fmla="*/ 180122 h 209214"/>
                  <a:gd name="connsiteX393" fmla="*/ 54370 w 549905"/>
                  <a:gd name="connsiteY393" fmla="*/ 181076 h 209214"/>
                  <a:gd name="connsiteX394" fmla="*/ 57709 w 549905"/>
                  <a:gd name="connsiteY394" fmla="*/ 181394 h 209214"/>
                  <a:gd name="connsiteX395" fmla="*/ 62001 w 549905"/>
                  <a:gd name="connsiteY395" fmla="*/ 179327 h 209214"/>
                  <a:gd name="connsiteX396" fmla="*/ 70109 w 549905"/>
                  <a:gd name="connsiteY396" fmla="*/ 178850 h 209214"/>
                  <a:gd name="connsiteX397" fmla="*/ 68043 w 549905"/>
                  <a:gd name="connsiteY397" fmla="*/ 181553 h 209214"/>
                  <a:gd name="connsiteX398" fmla="*/ 68043 w 549905"/>
                  <a:gd name="connsiteY398" fmla="*/ 182666 h 209214"/>
                  <a:gd name="connsiteX399" fmla="*/ 70904 w 549905"/>
                  <a:gd name="connsiteY399" fmla="*/ 182348 h 209214"/>
                  <a:gd name="connsiteX400" fmla="*/ 73289 w 549905"/>
                  <a:gd name="connsiteY400" fmla="*/ 181076 h 209214"/>
                  <a:gd name="connsiteX401" fmla="*/ 76468 w 549905"/>
                  <a:gd name="connsiteY401" fmla="*/ 176942 h 209214"/>
                  <a:gd name="connsiteX402" fmla="*/ 81556 w 549905"/>
                  <a:gd name="connsiteY402" fmla="*/ 177260 h 209214"/>
                  <a:gd name="connsiteX403" fmla="*/ 88233 w 549905"/>
                  <a:gd name="connsiteY403" fmla="*/ 180599 h 209214"/>
                  <a:gd name="connsiteX404" fmla="*/ 91094 w 549905"/>
                  <a:gd name="connsiteY404" fmla="*/ 181394 h 209214"/>
                  <a:gd name="connsiteX405" fmla="*/ 93320 w 549905"/>
                  <a:gd name="connsiteY405" fmla="*/ 181394 h 209214"/>
                  <a:gd name="connsiteX406" fmla="*/ 95387 w 549905"/>
                  <a:gd name="connsiteY406" fmla="*/ 180122 h 209214"/>
                  <a:gd name="connsiteX407" fmla="*/ 97295 w 549905"/>
                  <a:gd name="connsiteY407" fmla="*/ 180917 h 209214"/>
                  <a:gd name="connsiteX408" fmla="*/ 97930 w 549905"/>
                  <a:gd name="connsiteY408" fmla="*/ 182666 h 209214"/>
                  <a:gd name="connsiteX409" fmla="*/ 97930 w 549905"/>
                  <a:gd name="connsiteY409" fmla="*/ 184256 h 209214"/>
                  <a:gd name="connsiteX410" fmla="*/ 99520 w 549905"/>
                  <a:gd name="connsiteY410" fmla="*/ 186481 h 209214"/>
                  <a:gd name="connsiteX411" fmla="*/ 100315 w 549905"/>
                  <a:gd name="connsiteY411" fmla="*/ 190456 h 209214"/>
                  <a:gd name="connsiteX412" fmla="*/ 102700 w 549905"/>
                  <a:gd name="connsiteY412" fmla="*/ 192840 h 209214"/>
                  <a:gd name="connsiteX413" fmla="*/ 106356 w 549905"/>
                  <a:gd name="connsiteY413" fmla="*/ 195066 h 209214"/>
                  <a:gd name="connsiteX414" fmla="*/ 116213 w 549905"/>
                  <a:gd name="connsiteY414" fmla="*/ 198405 h 209214"/>
                  <a:gd name="connsiteX415" fmla="*/ 119075 w 549905"/>
                  <a:gd name="connsiteY415" fmla="*/ 198087 h 209214"/>
                  <a:gd name="connsiteX416" fmla="*/ 127500 w 549905"/>
                  <a:gd name="connsiteY416" fmla="*/ 195384 h 209214"/>
                  <a:gd name="connsiteX417" fmla="*/ 131793 w 549905"/>
                  <a:gd name="connsiteY417" fmla="*/ 193476 h 209214"/>
                  <a:gd name="connsiteX418" fmla="*/ 133701 w 549905"/>
                  <a:gd name="connsiteY418" fmla="*/ 194112 h 209214"/>
                  <a:gd name="connsiteX419" fmla="*/ 136403 w 549905"/>
                  <a:gd name="connsiteY419" fmla="*/ 195543 h 209214"/>
                  <a:gd name="connsiteX420" fmla="*/ 138152 w 549905"/>
                  <a:gd name="connsiteY420" fmla="*/ 194748 h 209214"/>
                  <a:gd name="connsiteX421" fmla="*/ 139265 w 549905"/>
                  <a:gd name="connsiteY421" fmla="*/ 193476 h 209214"/>
                  <a:gd name="connsiteX422" fmla="*/ 139901 w 549905"/>
                  <a:gd name="connsiteY422" fmla="*/ 188866 h 209214"/>
                  <a:gd name="connsiteX423" fmla="*/ 141332 w 549905"/>
                  <a:gd name="connsiteY423" fmla="*/ 186481 h 209214"/>
                  <a:gd name="connsiteX424" fmla="*/ 141967 w 549905"/>
                  <a:gd name="connsiteY424" fmla="*/ 177579 h 209214"/>
                  <a:gd name="connsiteX425" fmla="*/ 143716 w 549905"/>
                  <a:gd name="connsiteY425" fmla="*/ 175353 h 209214"/>
                  <a:gd name="connsiteX426" fmla="*/ 152460 w 549905"/>
                  <a:gd name="connsiteY426" fmla="*/ 175989 h 209214"/>
                  <a:gd name="connsiteX427" fmla="*/ 160727 w 549905"/>
                  <a:gd name="connsiteY427" fmla="*/ 176942 h 209214"/>
                  <a:gd name="connsiteX428" fmla="*/ 163906 w 549905"/>
                  <a:gd name="connsiteY428" fmla="*/ 177579 h 209214"/>
                  <a:gd name="connsiteX429" fmla="*/ 176148 w 549905"/>
                  <a:gd name="connsiteY429" fmla="*/ 183779 h 209214"/>
                  <a:gd name="connsiteX430" fmla="*/ 183143 w 549905"/>
                  <a:gd name="connsiteY430" fmla="*/ 186322 h 209214"/>
                  <a:gd name="connsiteX431" fmla="*/ 186322 w 549905"/>
                  <a:gd name="connsiteY431" fmla="*/ 189184 h 209214"/>
                  <a:gd name="connsiteX432" fmla="*/ 190774 w 549905"/>
                  <a:gd name="connsiteY432" fmla="*/ 195066 h 209214"/>
                  <a:gd name="connsiteX433" fmla="*/ 193476 w 549905"/>
                  <a:gd name="connsiteY433" fmla="*/ 197769 h 209214"/>
                  <a:gd name="connsiteX434" fmla="*/ 197928 w 549905"/>
                  <a:gd name="connsiteY434" fmla="*/ 200471 h 209214"/>
                  <a:gd name="connsiteX435" fmla="*/ 205400 w 549905"/>
                  <a:gd name="connsiteY435" fmla="*/ 202538 h 209214"/>
                  <a:gd name="connsiteX436" fmla="*/ 209215 w 549905"/>
                  <a:gd name="connsiteY436" fmla="*/ 200630 h 209214"/>
                  <a:gd name="connsiteX437" fmla="*/ 214143 w 549905"/>
                  <a:gd name="connsiteY437" fmla="*/ 200630 h 209214"/>
                  <a:gd name="connsiteX438" fmla="*/ 224000 w 549905"/>
                  <a:gd name="connsiteY438" fmla="*/ 198723 h 209214"/>
                  <a:gd name="connsiteX439" fmla="*/ 226385 w 549905"/>
                  <a:gd name="connsiteY439" fmla="*/ 199040 h 209214"/>
                  <a:gd name="connsiteX440" fmla="*/ 231313 w 549905"/>
                  <a:gd name="connsiteY440" fmla="*/ 197769 h 209214"/>
                  <a:gd name="connsiteX441" fmla="*/ 238785 w 549905"/>
                  <a:gd name="connsiteY441" fmla="*/ 194112 h 209214"/>
                  <a:gd name="connsiteX442" fmla="*/ 240693 w 549905"/>
                  <a:gd name="connsiteY442" fmla="*/ 192681 h 209214"/>
                  <a:gd name="connsiteX443" fmla="*/ 248642 w 549905"/>
                  <a:gd name="connsiteY443" fmla="*/ 184096 h 209214"/>
                  <a:gd name="connsiteX444" fmla="*/ 257226 w 549905"/>
                  <a:gd name="connsiteY444" fmla="*/ 178214 h 209214"/>
                  <a:gd name="connsiteX445" fmla="*/ 260088 w 549905"/>
                  <a:gd name="connsiteY445" fmla="*/ 177102 h 209214"/>
                  <a:gd name="connsiteX446" fmla="*/ 263109 w 549905"/>
                  <a:gd name="connsiteY446" fmla="*/ 177737 h 209214"/>
                  <a:gd name="connsiteX447" fmla="*/ 266924 w 549905"/>
                  <a:gd name="connsiteY447" fmla="*/ 180122 h 209214"/>
                  <a:gd name="connsiteX448" fmla="*/ 273601 w 549905"/>
                  <a:gd name="connsiteY448" fmla="*/ 183143 h 209214"/>
                  <a:gd name="connsiteX449" fmla="*/ 279801 w 549905"/>
                  <a:gd name="connsiteY449" fmla="*/ 185050 h 209214"/>
                  <a:gd name="connsiteX450" fmla="*/ 283935 w 549905"/>
                  <a:gd name="connsiteY450" fmla="*/ 184414 h 209214"/>
                  <a:gd name="connsiteX451" fmla="*/ 286478 w 549905"/>
                  <a:gd name="connsiteY451" fmla="*/ 182507 h 209214"/>
                  <a:gd name="connsiteX452" fmla="*/ 287432 w 549905"/>
                  <a:gd name="connsiteY452" fmla="*/ 180122 h 209214"/>
                  <a:gd name="connsiteX453" fmla="*/ 289499 w 549905"/>
                  <a:gd name="connsiteY453" fmla="*/ 178850 h 209214"/>
                  <a:gd name="connsiteX454" fmla="*/ 291407 w 549905"/>
                  <a:gd name="connsiteY454" fmla="*/ 178373 h 209214"/>
                  <a:gd name="connsiteX455" fmla="*/ 294427 w 549905"/>
                  <a:gd name="connsiteY455" fmla="*/ 176148 h 209214"/>
                  <a:gd name="connsiteX456" fmla="*/ 298561 w 549905"/>
                  <a:gd name="connsiteY456" fmla="*/ 174081 h 209214"/>
                  <a:gd name="connsiteX457" fmla="*/ 301104 w 549905"/>
                  <a:gd name="connsiteY457" fmla="*/ 175989 h 209214"/>
                  <a:gd name="connsiteX458" fmla="*/ 302376 w 549905"/>
                  <a:gd name="connsiteY458" fmla="*/ 177419 h 209214"/>
                  <a:gd name="connsiteX459" fmla="*/ 302376 w 549905"/>
                  <a:gd name="connsiteY459" fmla="*/ 179486 h 209214"/>
                  <a:gd name="connsiteX460" fmla="*/ 302694 w 549905"/>
                  <a:gd name="connsiteY460" fmla="*/ 182189 h 209214"/>
                  <a:gd name="connsiteX461" fmla="*/ 298243 w 549905"/>
                  <a:gd name="connsiteY461" fmla="*/ 186640 h 209214"/>
                  <a:gd name="connsiteX462" fmla="*/ 293950 w 549905"/>
                  <a:gd name="connsiteY462" fmla="*/ 190456 h 209214"/>
                  <a:gd name="connsiteX463" fmla="*/ 291884 w 549905"/>
                  <a:gd name="connsiteY463" fmla="*/ 193635 h 209214"/>
                  <a:gd name="connsiteX464" fmla="*/ 294109 w 549905"/>
                  <a:gd name="connsiteY464" fmla="*/ 198563 h 209214"/>
                  <a:gd name="connsiteX465" fmla="*/ 296176 w 549905"/>
                  <a:gd name="connsiteY465" fmla="*/ 203810 h 209214"/>
                  <a:gd name="connsiteX466" fmla="*/ 294268 w 549905"/>
                  <a:gd name="connsiteY466" fmla="*/ 206512 h 209214"/>
                  <a:gd name="connsiteX467" fmla="*/ 296494 w 549905"/>
                  <a:gd name="connsiteY467" fmla="*/ 206512 h 209214"/>
                  <a:gd name="connsiteX468" fmla="*/ 301104 w 549905"/>
                  <a:gd name="connsiteY468" fmla="*/ 209215 h 209214"/>
                  <a:gd name="connsiteX469" fmla="*/ 301899 w 549905"/>
                  <a:gd name="connsiteY469" fmla="*/ 209215 h 209214"/>
                  <a:gd name="connsiteX470" fmla="*/ 303330 w 549905"/>
                  <a:gd name="connsiteY470" fmla="*/ 205717 h 209214"/>
                  <a:gd name="connsiteX471" fmla="*/ 304602 w 549905"/>
                  <a:gd name="connsiteY471" fmla="*/ 204605 h 209214"/>
                  <a:gd name="connsiteX472" fmla="*/ 307464 w 549905"/>
                  <a:gd name="connsiteY472" fmla="*/ 203651 h 209214"/>
                  <a:gd name="connsiteX473" fmla="*/ 308259 w 549905"/>
                  <a:gd name="connsiteY473" fmla="*/ 198245 h 209214"/>
                  <a:gd name="connsiteX474" fmla="*/ 309530 w 549905"/>
                  <a:gd name="connsiteY474" fmla="*/ 197133 h 209214"/>
                  <a:gd name="connsiteX475" fmla="*/ 311120 w 549905"/>
                  <a:gd name="connsiteY475" fmla="*/ 196497 h 209214"/>
                  <a:gd name="connsiteX476" fmla="*/ 313505 w 549905"/>
                  <a:gd name="connsiteY476" fmla="*/ 196497 h 209214"/>
                  <a:gd name="connsiteX477" fmla="*/ 315571 w 549905"/>
                  <a:gd name="connsiteY477" fmla="*/ 196020 h 209214"/>
                  <a:gd name="connsiteX478" fmla="*/ 315571 w 549905"/>
                  <a:gd name="connsiteY478" fmla="*/ 195066 h 209214"/>
                  <a:gd name="connsiteX479" fmla="*/ 312710 w 549905"/>
                  <a:gd name="connsiteY479" fmla="*/ 188707 h 209214"/>
                  <a:gd name="connsiteX480" fmla="*/ 313028 w 549905"/>
                  <a:gd name="connsiteY480" fmla="*/ 187117 h 209214"/>
                  <a:gd name="connsiteX481" fmla="*/ 314459 w 549905"/>
                  <a:gd name="connsiteY481" fmla="*/ 180758 h 209214"/>
                  <a:gd name="connsiteX482" fmla="*/ 315412 w 549905"/>
                  <a:gd name="connsiteY482" fmla="*/ 178214 h 209214"/>
                  <a:gd name="connsiteX483" fmla="*/ 316207 w 549905"/>
                  <a:gd name="connsiteY483" fmla="*/ 177419 h 209214"/>
                  <a:gd name="connsiteX484" fmla="*/ 319546 w 549905"/>
                  <a:gd name="connsiteY484" fmla="*/ 177737 h 209214"/>
                  <a:gd name="connsiteX485" fmla="*/ 324315 w 549905"/>
                  <a:gd name="connsiteY485" fmla="*/ 178850 h 209214"/>
                  <a:gd name="connsiteX486" fmla="*/ 325587 w 549905"/>
                  <a:gd name="connsiteY486" fmla="*/ 180758 h 209214"/>
                  <a:gd name="connsiteX487" fmla="*/ 327972 w 549905"/>
                  <a:gd name="connsiteY487" fmla="*/ 182348 h 209214"/>
                  <a:gd name="connsiteX488" fmla="*/ 331469 w 549905"/>
                  <a:gd name="connsiteY488" fmla="*/ 182348 h 209214"/>
                  <a:gd name="connsiteX489" fmla="*/ 335444 w 549905"/>
                  <a:gd name="connsiteY489" fmla="*/ 182507 h 209214"/>
                  <a:gd name="connsiteX490" fmla="*/ 338623 w 549905"/>
                  <a:gd name="connsiteY490" fmla="*/ 182507 h 209214"/>
                  <a:gd name="connsiteX491" fmla="*/ 341167 w 549905"/>
                  <a:gd name="connsiteY491" fmla="*/ 181394 h 209214"/>
                  <a:gd name="connsiteX492" fmla="*/ 346890 w 549905"/>
                  <a:gd name="connsiteY492" fmla="*/ 179168 h 209214"/>
                  <a:gd name="connsiteX493" fmla="*/ 349752 w 549905"/>
                  <a:gd name="connsiteY493" fmla="*/ 178373 h 209214"/>
                  <a:gd name="connsiteX494" fmla="*/ 352295 w 549905"/>
                  <a:gd name="connsiteY494" fmla="*/ 177419 h 209214"/>
                  <a:gd name="connsiteX495" fmla="*/ 360403 w 549905"/>
                  <a:gd name="connsiteY495" fmla="*/ 173922 h 209214"/>
                  <a:gd name="connsiteX496" fmla="*/ 363742 w 549905"/>
                  <a:gd name="connsiteY496" fmla="*/ 174240 h 209214"/>
                  <a:gd name="connsiteX497" fmla="*/ 365968 w 549905"/>
                  <a:gd name="connsiteY497" fmla="*/ 174717 h 209214"/>
                  <a:gd name="connsiteX498" fmla="*/ 367716 w 549905"/>
                  <a:gd name="connsiteY498" fmla="*/ 175353 h 209214"/>
                  <a:gd name="connsiteX499" fmla="*/ 371532 w 549905"/>
                  <a:gd name="connsiteY499" fmla="*/ 177737 h 209214"/>
                  <a:gd name="connsiteX500" fmla="*/ 374711 w 549905"/>
                  <a:gd name="connsiteY500" fmla="*/ 180122 h 209214"/>
                  <a:gd name="connsiteX501" fmla="*/ 376937 w 549905"/>
                  <a:gd name="connsiteY501" fmla="*/ 180917 h 209214"/>
                  <a:gd name="connsiteX502" fmla="*/ 380911 w 549905"/>
                  <a:gd name="connsiteY502" fmla="*/ 180917 h 209214"/>
                  <a:gd name="connsiteX503" fmla="*/ 386635 w 549905"/>
                  <a:gd name="connsiteY503" fmla="*/ 181394 h 209214"/>
                  <a:gd name="connsiteX504" fmla="*/ 393789 w 549905"/>
                  <a:gd name="connsiteY504" fmla="*/ 181394 h 209214"/>
                  <a:gd name="connsiteX505" fmla="*/ 397922 w 549905"/>
                  <a:gd name="connsiteY505" fmla="*/ 180758 h 209214"/>
                  <a:gd name="connsiteX506" fmla="*/ 403168 w 549905"/>
                  <a:gd name="connsiteY506" fmla="*/ 179486 h 209214"/>
                  <a:gd name="connsiteX507" fmla="*/ 412707 w 549905"/>
                  <a:gd name="connsiteY507" fmla="*/ 176624 h 209214"/>
                  <a:gd name="connsiteX508" fmla="*/ 425107 w 549905"/>
                  <a:gd name="connsiteY508" fmla="*/ 170583 h 209214"/>
                  <a:gd name="connsiteX509" fmla="*/ 432420 w 549905"/>
                  <a:gd name="connsiteY509" fmla="*/ 167722 h 209214"/>
                  <a:gd name="connsiteX510" fmla="*/ 435600 w 549905"/>
                  <a:gd name="connsiteY510" fmla="*/ 167404 h 209214"/>
                  <a:gd name="connsiteX511" fmla="*/ 439733 w 549905"/>
                  <a:gd name="connsiteY511" fmla="*/ 167404 h 209214"/>
                  <a:gd name="connsiteX512" fmla="*/ 443867 w 549905"/>
                  <a:gd name="connsiteY512" fmla="*/ 168199 h 209214"/>
                  <a:gd name="connsiteX513" fmla="*/ 448477 w 549905"/>
                  <a:gd name="connsiteY513" fmla="*/ 168676 h 209214"/>
                  <a:gd name="connsiteX514" fmla="*/ 450703 w 549905"/>
                  <a:gd name="connsiteY514" fmla="*/ 168676 h 209214"/>
                  <a:gd name="connsiteX515" fmla="*/ 455790 w 549905"/>
                  <a:gd name="connsiteY515" fmla="*/ 168040 h 209214"/>
                  <a:gd name="connsiteX516" fmla="*/ 462308 w 549905"/>
                  <a:gd name="connsiteY516" fmla="*/ 166768 h 209214"/>
                  <a:gd name="connsiteX517" fmla="*/ 466442 w 549905"/>
                  <a:gd name="connsiteY517" fmla="*/ 165814 h 209214"/>
                  <a:gd name="connsiteX518" fmla="*/ 471370 w 549905"/>
                  <a:gd name="connsiteY518" fmla="*/ 164224 h 209214"/>
                  <a:gd name="connsiteX519" fmla="*/ 474549 w 549905"/>
                  <a:gd name="connsiteY519" fmla="*/ 161522 h 209214"/>
                  <a:gd name="connsiteX520" fmla="*/ 475504 w 549905"/>
                  <a:gd name="connsiteY520" fmla="*/ 161204 h 209214"/>
                  <a:gd name="connsiteX521" fmla="*/ 476775 w 549905"/>
                  <a:gd name="connsiteY521" fmla="*/ 161681 h 209214"/>
                  <a:gd name="connsiteX522" fmla="*/ 477411 w 549905"/>
                  <a:gd name="connsiteY522" fmla="*/ 161681 h 209214"/>
                  <a:gd name="connsiteX523" fmla="*/ 478683 w 549905"/>
                  <a:gd name="connsiteY523" fmla="*/ 163429 h 209214"/>
                  <a:gd name="connsiteX524" fmla="*/ 479955 w 549905"/>
                  <a:gd name="connsiteY524" fmla="*/ 167404 h 209214"/>
                  <a:gd name="connsiteX525" fmla="*/ 482657 w 549905"/>
                  <a:gd name="connsiteY525" fmla="*/ 166768 h 209214"/>
                  <a:gd name="connsiteX526" fmla="*/ 487745 w 549905"/>
                  <a:gd name="connsiteY526" fmla="*/ 162793 h 209214"/>
                  <a:gd name="connsiteX527" fmla="*/ 490765 w 549905"/>
                  <a:gd name="connsiteY527" fmla="*/ 159137 h 209214"/>
                  <a:gd name="connsiteX528" fmla="*/ 491719 w 549905"/>
                  <a:gd name="connsiteY528" fmla="*/ 158819 h 209214"/>
                  <a:gd name="connsiteX529" fmla="*/ 494422 w 549905"/>
                  <a:gd name="connsiteY529" fmla="*/ 160091 h 209214"/>
                  <a:gd name="connsiteX530" fmla="*/ 496330 w 549905"/>
                  <a:gd name="connsiteY530" fmla="*/ 160409 h 209214"/>
                  <a:gd name="connsiteX531" fmla="*/ 500781 w 549905"/>
                  <a:gd name="connsiteY531" fmla="*/ 158978 h 209214"/>
                  <a:gd name="connsiteX532" fmla="*/ 503484 w 549905"/>
                  <a:gd name="connsiteY532" fmla="*/ 159773 h 209214"/>
                  <a:gd name="connsiteX533" fmla="*/ 505709 w 549905"/>
                  <a:gd name="connsiteY533" fmla="*/ 160727 h 209214"/>
                  <a:gd name="connsiteX534" fmla="*/ 506981 w 549905"/>
                  <a:gd name="connsiteY534" fmla="*/ 160727 h 209214"/>
                  <a:gd name="connsiteX535" fmla="*/ 513022 w 549905"/>
                  <a:gd name="connsiteY535" fmla="*/ 163111 h 209214"/>
                  <a:gd name="connsiteX536" fmla="*/ 514453 w 549905"/>
                  <a:gd name="connsiteY536" fmla="*/ 163429 h 209214"/>
                  <a:gd name="connsiteX537" fmla="*/ 517474 w 549905"/>
                  <a:gd name="connsiteY537" fmla="*/ 163747 h 209214"/>
                  <a:gd name="connsiteX538" fmla="*/ 522084 w 549905"/>
                  <a:gd name="connsiteY538" fmla="*/ 163747 h 209214"/>
                  <a:gd name="connsiteX539" fmla="*/ 525105 w 549905"/>
                  <a:gd name="connsiteY539" fmla="*/ 162317 h 209214"/>
                  <a:gd name="connsiteX540" fmla="*/ 527171 w 549905"/>
                  <a:gd name="connsiteY540" fmla="*/ 160886 h 209214"/>
                  <a:gd name="connsiteX541" fmla="*/ 528602 w 549905"/>
                  <a:gd name="connsiteY541" fmla="*/ 160886 h 209214"/>
                  <a:gd name="connsiteX542" fmla="*/ 530033 w 549905"/>
                  <a:gd name="connsiteY542" fmla="*/ 161204 h 209214"/>
                  <a:gd name="connsiteX543" fmla="*/ 531305 w 549905"/>
                  <a:gd name="connsiteY543" fmla="*/ 161840 h 209214"/>
                  <a:gd name="connsiteX544" fmla="*/ 532259 w 549905"/>
                  <a:gd name="connsiteY544" fmla="*/ 162953 h 209214"/>
                  <a:gd name="connsiteX545" fmla="*/ 532735 w 549905"/>
                  <a:gd name="connsiteY545" fmla="*/ 164542 h 209214"/>
                  <a:gd name="connsiteX546" fmla="*/ 532735 w 549905"/>
                  <a:gd name="connsiteY546" fmla="*/ 169470 h 209214"/>
                  <a:gd name="connsiteX547" fmla="*/ 533054 w 549905"/>
                  <a:gd name="connsiteY547" fmla="*/ 170742 h 209214"/>
                  <a:gd name="connsiteX548" fmla="*/ 533848 w 549905"/>
                  <a:gd name="connsiteY548" fmla="*/ 171696 h 209214"/>
                  <a:gd name="connsiteX549" fmla="*/ 534961 w 549905"/>
                  <a:gd name="connsiteY549" fmla="*/ 171696 h 209214"/>
                  <a:gd name="connsiteX550" fmla="*/ 536233 w 549905"/>
                  <a:gd name="connsiteY550" fmla="*/ 170742 h 209214"/>
                  <a:gd name="connsiteX551" fmla="*/ 538459 w 549905"/>
                  <a:gd name="connsiteY551" fmla="*/ 169153 h 209214"/>
                  <a:gd name="connsiteX552" fmla="*/ 541161 w 549905"/>
                  <a:gd name="connsiteY552" fmla="*/ 167404 h 209214"/>
                  <a:gd name="connsiteX553" fmla="*/ 543228 w 549905"/>
                  <a:gd name="connsiteY553" fmla="*/ 165814 h 209214"/>
                  <a:gd name="connsiteX554" fmla="*/ 544341 w 549905"/>
                  <a:gd name="connsiteY554" fmla="*/ 165178 h 209214"/>
                  <a:gd name="connsiteX555" fmla="*/ 546090 w 549905"/>
                  <a:gd name="connsiteY555" fmla="*/ 165178 h 209214"/>
                  <a:gd name="connsiteX556" fmla="*/ 547838 w 549905"/>
                  <a:gd name="connsiteY556" fmla="*/ 165496 h 209214"/>
                  <a:gd name="connsiteX557" fmla="*/ 548792 w 549905"/>
                  <a:gd name="connsiteY557" fmla="*/ 166291 h 209214"/>
                  <a:gd name="connsiteX558" fmla="*/ 548792 w 549905"/>
                  <a:gd name="connsiteY558" fmla="*/ 165814 h 209214"/>
                  <a:gd name="connsiteX559" fmla="*/ 548633 w 549905"/>
                  <a:gd name="connsiteY559" fmla="*/ 163747 h 209214"/>
                  <a:gd name="connsiteX560" fmla="*/ 549746 w 549905"/>
                  <a:gd name="connsiteY560" fmla="*/ 161998 h 209214"/>
                  <a:gd name="connsiteX561" fmla="*/ 549746 w 549905"/>
                  <a:gd name="connsiteY561" fmla="*/ 161363 h 209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</a:cxnLst>
                <a:rect l="l" t="t" r="r" b="b"/>
                <a:pathLst>
                  <a:path w="549905" h="209214">
                    <a:moveTo>
                      <a:pt x="15898" y="50396"/>
                    </a:moveTo>
                    <a:lnTo>
                      <a:pt x="19872" y="50873"/>
                    </a:lnTo>
                    <a:lnTo>
                      <a:pt x="26072" y="50237"/>
                    </a:lnTo>
                    <a:lnTo>
                      <a:pt x="32273" y="50237"/>
                    </a:lnTo>
                    <a:cubicBezTo>
                      <a:pt x="32273" y="50237"/>
                      <a:pt x="30206" y="52939"/>
                      <a:pt x="30206" y="52939"/>
                    </a:cubicBezTo>
                    <a:lnTo>
                      <a:pt x="22416" y="56278"/>
                    </a:lnTo>
                    <a:lnTo>
                      <a:pt x="19713" y="58186"/>
                    </a:lnTo>
                    <a:lnTo>
                      <a:pt x="16852" y="60730"/>
                    </a:lnTo>
                    <a:lnTo>
                      <a:pt x="16852" y="62955"/>
                    </a:lnTo>
                    <a:cubicBezTo>
                      <a:pt x="16852" y="62955"/>
                      <a:pt x="17011" y="64545"/>
                      <a:pt x="17011" y="64545"/>
                    </a:cubicBezTo>
                    <a:lnTo>
                      <a:pt x="16057" y="66612"/>
                    </a:lnTo>
                    <a:lnTo>
                      <a:pt x="15421" y="68837"/>
                    </a:lnTo>
                    <a:lnTo>
                      <a:pt x="17329" y="68043"/>
                    </a:lnTo>
                    <a:lnTo>
                      <a:pt x="19077" y="67089"/>
                    </a:lnTo>
                    <a:lnTo>
                      <a:pt x="23052" y="62478"/>
                    </a:lnTo>
                    <a:lnTo>
                      <a:pt x="31796" y="54529"/>
                    </a:lnTo>
                    <a:lnTo>
                      <a:pt x="37678" y="52304"/>
                    </a:lnTo>
                    <a:lnTo>
                      <a:pt x="45786" y="48170"/>
                    </a:lnTo>
                    <a:lnTo>
                      <a:pt x="50714" y="42924"/>
                    </a:lnTo>
                    <a:lnTo>
                      <a:pt x="52622" y="38314"/>
                    </a:lnTo>
                    <a:lnTo>
                      <a:pt x="59776" y="36883"/>
                    </a:lnTo>
                    <a:lnTo>
                      <a:pt x="64863" y="37678"/>
                    </a:lnTo>
                    <a:lnTo>
                      <a:pt x="69473" y="35293"/>
                    </a:lnTo>
                    <a:lnTo>
                      <a:pt x="72017" y="34657"/>
                    </a:lnTo>
                    <a:lnTo>
                      <a:pt x="75515" y="34975"/>
                    </a:lnTo>
                    <a:lnTo>
                      <a:pt x="89505" y="38314"/>
                    </a:lnTo>
                    <a:lnTo>
                      <a:pt x="94592" y="37201"/>
                    </a:lnTo>
                    <a:lnTo>
                      <a:pt x="95705" y="35452"/>
                    </a:lnTo>
                    <a:lnTo>
                      <a:pt x="96818" y="32749"/>
                    </a:lnTo>
                    <a:lnTo>
                      <a:pt x="97613" y="29729"/>
                    </a:lnTo>
                    <a:lnTo>
                      <a:pt x="94433" y="29093"/>
                    </a:lnTo>
                    <a:lnTo>
                      <a:pt x="77263" y="21621"/>
                    </a:lnTo>
                    <a:lnTo>
                      <a:pt x="72971" y="18600"/>
                    </a:lnTo>
                    <a:lnTo>
                      <a:pt x="68679" y="12559"/>
                    </a:lnTo>
                    <a:lnTo>
                      <a:pt x="66930" y="8267"/>
                    </a:lnTo>
                    <a:lnTo>
                      <a:pt x="67725" y="4292"/>
                    </a:lnTo>
                    <a:lnTo>
                      <a:pt x="63909" y="3656"/>
                    </a:lnTo>
                    <a:lnTo>
                      <a:pt x="62478" y="3656"/>
                    </a:lnTo>
                    <a:cubicBezTo>
                      <a:pt x="62478" y="3656"/>
                      <a:pt x="61683" y="4769"/>
                      <a:pt x="61683" y="4769"/>
                    </a:cubicBezTo>
                    <a:lnTo>
                      <a:pt x="59935" y="4769"/>
                    </a:lnTo>
                    <a:cubicBezTo>
                      <a:pt x="59935" y="4769"/>
                      <a:pt x="57709" y="4610"/>
                      <a:pt x="57709" y="4610"/>
                    </a:cubicBezTo>
                    <a:lnTo>
                      <a:pt x="55324" y="5564"/>
                    </a:lnTo>
                    <a:lnTo>
                      <a:pt x="54052" y="6041"/>
                    </a:lnTo>
                    <a:lnTo>
                      <a:pt x="52304" y="5087"/>
                    </a:lnTo>
                    <a:lnTo>
                      <a:pt x="49124" y="2385"/>
                    </a:lnTo>
                    <a:lnTo>
                      <a:pt x="47216" y="477"/>
                    </a:lnTo>
                    <a:lnTo>
                      <a:pt x="45786" y="0"/>
                    </a:lnTo>
                    <a:lnTo>
                      <a:pt x="44355" y="636"/>
                    </a:lnTo>
                    <a:lnTo>
                      <a:pt x="39109" y="1272"/>
                    </a:lnTo>
                    <a:lnTo>
                      <a:pt x="37837" y="2385"/>
                    </a:lnTo>
                    <a:lnTo>
                      <a:pt x="35452" y="3656"/>
                    </a:lnTo>
                    <a:lnTo>
                      <a:pt x="33067" y="4292"/>
                    </a:lnTo>
                    <a:lnTo>
                      <a:pt x="29570" y="4769"/>
                    </a:lnTo>
                    <a:lnTo>
                      <a:pt x="27662" y="4769"/>
                    </a:lnTo>
                    <a:cubicBezTo>
                      <a:pt x="27662" y="4769"/>
                      <a:pt x="26708" y="5246"/>
                      <a:pt x="26708" y="5246"/>
                    </a:cubicBezTo>
                    <a:lnTo>
                      <a:pt x="25913" y="6995"/>
                    </a:lnTo>
                    <a:lnTo>
                      <a:pt x="25277" y="8744"/>
                    </a:lnTo>
                    <a:lnTo>
                      <a:pt x="24801" y="9380"/>
                    </a:lnTo>
                    <a:lnTo>
                      <a:pt x="20508" y="10175"/>
                    </a:lnTo>
                    <a:lnTo>
                      <a:pt x="19554" y="11128"/>
                    </a:lnTo>
                    <a:lnTo>
                      <a:pt x="19236" y="12082"/>
                    </a:lnTo>
                    <a:lnTo>
                      <a:pt x="19236" y="13036"/>
                    </a:lnTo>
                    <a:cubicBezTo>
                      <a:pt x="19236" y="13036"/>
                      <a:pt x="21939" y="13672"/>
                      <a:pt x="21939" y="13672"/>
                    </a:cubicBezTo>
                    <a:lnTo>
                      <a:pt x="23370" y="14785"/>
                    </a:lnTo>
                    <a:lnTo>
                      <a:pt x="24324" y="15739"/>
                    </a:lnTo>
                    <a:lnTo>
                      <a:pt x="25754" y="16693"/>
                    </a:lnTo>
                    <a:lnTo>
                      <a:pt x="26867" y="16693"/>
                    </a:lnTo>
                    <a:cubicBezTo>
                      <a:pt x="26867" y="16693"/>
                      <a:pt x="27662" y="19872"/>
                      <a:pt x="27662" y="19872"/>
                    </a:cubicBezTo>
                    <a:lnTo>
                      <a:pt x="28139" y="23688"/>
                    </a:lnTo>
                    <a:lnTo>
                      <a:pt x="27503" y="25277"/>
                    </a:lnTo>
                    <a:lnTo>
                      <a:pt x="25595" y="25595"/>
                    </a:lnTo>
                    <a:lnTo>
                      <a:pt x="19713" y="29093"/>
                    </a:lnTo>
                    <a:lnTo>
                      <a:pt x="19713" y="32431"/>
                    </a:lnTo>
                    <a:cubicBezTo>
                      <a:pt x="19713" y="32431"/>
                      <a:pt x="19713" y="34021"/>
                      <a:pt x="19713" y="34021"/>
                    </a:cubicBezTo>
                    <a:lnTo>
                      <a:pt x="19713" y="35134"/>
                    </a:lnTo>
                    <a:cubicBezTo>
                      <a:pt x="19713" y="35134"/>
                      <a:pt x="20508" y="36088"/>
                      <a:pt x="20508" y="36088"/>
                    </a:cubicBezTo>
                    <a:lnTo>
                      <a:pt x="20508" y="37519"/>
                    </a:lnTo>
                    <a:lnTo>
                      <a:pt x="19872" y="38950"/>
                    </a:lnTo>
                    <a:lnTo>
                      <a:pt x="17329" y="41334"/>
                    </a:lnTo>
                    <a:lnTo>
                      <a:pt x="15580" y="43242"/>
                    </a:lnTo>
                    <a:lnTo>
                      <a:pt x="13513" y="45786"/>
                    </a:lnTo>
                    <a:lnTo>
                      <a:pt x="12400" y="46104"/>
                    </a:lnTo>
                    <a:lnTo>
                      <a:pt x="11446" y="46580"/>
                    </a:lnTo>
                    <a:lnTo>
                      <a:pt x="12241" y="48011"/>
                    </a:lnTo>
                    <a:lnTo>
                      <a:pt x="13354" y="50396"/>
                    </a:lnTo>
                    <a:lnTo>
                      <a:pt x="16693" y="50396"/>
                    </a:lnTo>
                    <a:close/>
                    <a:moveTo>
                      <a:pt x="5882" y="63432"/>
                    </a:moveTo>
                    <a:lnTo>
                      <a:pt x="2067" y="64704"/>
                    </a:lnTo>
                    <a:lnTo>
                      <a:pt x="0" y="66771"/>
                    </a:lnTo>
                    <a:lnTo>
                      <a:pt x="2067" y="67725"/>
                    </a:lnTo>
                    <a:lnTo>
                      <a:pt x="8585" y="66612"/>
                    </a:lnTo>
                    <a:lnTo>
                      <a:pt x="8585" y="65181"/>
                    </a:lnTo>
                    <a:cubicBezTo>
                      <a:pt x="8585" y="65181"/>
                      <a:pt x="7154" y="63114"/>
                      <a:pt x="7154" y="63114"/>
                    </a:cubicBezTo>
                    <a:lnTo>
                      <a:pt x="5882" y="63114"/>
                    </a:lnTo>
                    <a:close/>
                    <a:moveTo>
                      <a:pt x="549110" y="161681"/>
                    </a:moveTo>
                    <a:lnTo>
                      <a:pt x="546885" y="159455"/>
                    </a:lnTo>
                    <a:lnTo>
                      <a:pt x="543705" y="157229"/>
                    </a:lnTo>
                    <a:lnTo>
                      <a:pt x="542910" y="156911"/>
                    </a:lnTo>
                    <a:lnTo>
                      <a:pt x="542910" y="154526"/>
                    </a:lnTo>
                    <a:cubicBezTo>
                      <a:pt x="542910" y="154526"/>
                      <a:pt x="542910" y="152778"/>
                      <a:pt x="542910" y="152778"/>
                    </a:cubicBezTo>
                    <a:lnTo>
                      <a:pt x="542592" y="151188"/>
                    </a:lnTo>
                    <a:lnTo>
                      <a:pt x="541956" y="150234"/>
                    </a:lnTo>
                    <a:lnTo>
                      <a:pt x="541956" y="149439"/>
                    </a:lnTo>
                    <a:cubicBezTo>
                      <a:pt x="541956" y="149439"/>
                      <a:pt x="543228" y="147691"/>
                      <a:pt x="543228" y="147691"/>
                    </a:cubicBezTo>
                    <a:lnTo>
                      <a:pt x="542433" y="146578"/>
                    </a:lnTo>
                    <a:lnTo>
                      <a:pt x="537664" y="143716"/>
                    </a:lnTo>
                    <a:lnTo>
                      <a:pt x="535915" y="142285"/>
                    </a:lnTo>
                    <a:lnTo>
                      <a:pt x="532735" y="141967"/>
                    </a:lnTo>
                    <a:lnTo>
                      <a:pt x="532417" y="141013"/>
                    </a:lnTo>
                    <a:lnTo>
                      <a:pt x="532894" y="139106"/>
                    </a:lnTo>
                    <a:lnTo>
                      <a:pt x="534007" y="136721"/>
                    </a:lnTo>
                    <a:lnTo>
                      <a:pt x="535756" y="134336"/>
                    </a:lnTo>
                    <a:lnTo>
                      <a:pt x="536392" y="133065"/>
                    </a:lnTo>
                    <a:lnTo>
                      <a:pt x="537028" y="130998"/>
                    </a:lnTo>
                    <a:lnTo>
                      <a:pt x="537028" y="129567"/>
                    </a:lnTo>
                    <a:cubicBezTo>
                      <a:pt x="537028" y="129567"/>
                      <a:pt x="539254" y="127500"/>
                      <a:pt x="539254" y="127500"/>
                    </a:cubicBezTo>
                    <a:lnTo>
                      <a:pt x="539254" y="127023"/>
                    </a:lnTo>
                    <a:cubicBezTo>
                      <a:pt x="539254" y="127023"/>
                      <a:pt x="538777" y="126228"/>
                      <a:pt x="538777" y="126228"/>
                    </a:cubicBezTo>
                    <a:lnTo>
                      <a:pt x="537187" y="125751"/>
                    </a:lnTo>
                    <a:lnTo>
                      <a:pt x="535597" y="125751"/>
                    </a:lnTo>
                    <a:cubicBezTo>
                      <a:pt x="535597" y="125751"/>
                      <a:pt x="534961" y="125275"/>
                      <a:pt x="534961" y="125275"/>
                    </a:cubicBezTo>
                    <a:lnTo>
                      <a:pt x="534961" y="124162"/>
                    </a:lnTo>
                    <a:cubicBezTo>
                      <a:pt x="534961" y="124162"/>
                      <a:pt x="534961" y="119551"/>
                      <a:pt x="534961" y="119551"/>
                    </a:cubicBezTo>
                    <a:lnTo>
                      <a:pt x="534484" y="116849"/>
                    </a:lnTo>
                    <a:lnTo>
                      <a:pt x="533848" y="114782"/>
                    </a:lnTo>
                    <a:lnTo>
                      <a:pt x="534325" y="110331"/>
                    </a:lnTo>
                    <a:lnTo>
                      <a:pt x="533212" y="109377"/>
                    </a:lnTo>
                    <a:lnTo>
                      <a:pt x="531464" y="106992"/>
                    </a:lnTo>
                    <a:lnTo>
                      <a:pt x="530669" y="104925"/>
                    </a:lnTo>
                    <a:lnTo>
                      <a:pt x="531146" y="104130"/>
                    </a:lnTo>
                    <a:lnTo>
                      <a:pt x="531464" y="102859"/>
                    </a:lnTo>
                    <a:lnTo>
                      <a:pt x="531782" y="101110"/>
                    </a:lnTo>
                    <a:lnTo>
                      <a:pt x="531782" y="99838"/>
                    </a:lnTo>
                    <a:cubicBezTo>
                      <a:pt x="531782" y="99838"/>
                      <a:pt x="530033" y="98566"/>
                      <a:pt x="530033" y="98566"/>
                    </a:cubicBezTo>
                    <a:lnTo>
                      <a:pt x="528761" y="97295"/>
                    </a:lnTo>
                    <a:lnTo>
                      <a:pt x="528761" y="95864"/>
                    </a:lnTo>
                    <a:cubicBezTo>
                      <a:pt x="528761" y="95864"/>
                      <a:pt x="528125" y="94115"/>
                      <a:pt x="528125" y="94115"/>
                    </a:cubicBezTo>
                    <a:lnTo>
                      <a:pt x="527489" y="92843"/>
                    </a:lnTo>
                    <a:lnTo>
                      <a:pt x="527171" y="91889"/>
                    </a:lnTo>
                    <a:lnTo>
                      <a:pt x="527807" y="91412"/>
                    </a:lnTo>
                    <a:lnTo>
                      <a:pt x="530033" y="90935"/>
                    </a:lnTo>
                    <a:lnTo>
                      <a:pt x="533372" y="91253"/>
                    </a:lnTo>
                    <a:lnTo>
                      <a:pt x="536074" y="91253"/>
                    </a:lnTo>
                    <a:cubicBezTo>
                      <a:pt x="536074" y="91253"/>
                      <a:pt x="537664" y="90458"/>
                      <a:pt x="537664" y="90458"/>
                    </a:cubicBezTo>
                    <a:lnTo>
                      <a:pt x="539572" y="82192"/>
                    </a:lnTo>
                    <a:lnTo>
                      <a:pt x="541320" y="79966"/>
                    </a:lnTo>
                    <a:lnTo>
                      <a:pt x="543387" y="78694"/>
                    </a:lnTo>
                    <a:lnTo>
                      <a:pt x="547361" y="81556"/>
                    </a:lnTo>
                    <a:lnTo>
                      <a:pt x="548951" y="82509"/>
                    </a:lnTo>
                    <a:lnTo>
                      <a:pt x="549905" y="82509"/>
                    </a:lnTo>
                    <a:cubicBezTo>
                      <a:pt x="549905" y="82509"/>
                      <a:pt x="548951" y="81397"/>
                      <a:pt x="548951" y="81397"/>
                    </a:cubicBezTo>
                    <a:lnTo>
                      <a:pt x="548474" y="80761"/>
                    </a:lnTo>
                    <a:lnTo>
                      <a:pt x="547521" y="79330"/>
                    </a:lnTo>
                    <a:lnTo>
                      <a:pt x="542592" y="74561"/>
                    </a:lnTo>
                    <a:lnTo>
                      <a:pt x="537982" y="70904"/>
                    </a:lnTo>
                    <a:lnTo>
                      <a:pt x="534802" y="69473"/>
                    </a:lnTo>
                    <a:lnTo>
                      <a:pt x="531623" y="69473"/>
                    </a:lnTo>
                    <a:cubicBezTo>
                      <a:pt x="531623" y="69473"/>
                      <a:pt x="526694" y="70427"/>
                      <a:pt x="526694" y="70427"/>
                    </a:cubicBezTo>
                    <a:lnTo>
                      <a:pt x="524945" y="70109"/>
                    </a:lnTo>
                    <a:lnTo>
                      <a:pt x="520653" y="68520"/>
                    </a:lnTo>
                    <a:lnTo>
                      <a:pt x="516997" y="66612"/>
                    </a:lnTo>
                    <a:lnTo>
                      <a:pt x="517474" y="65817"/>
                    </a:lnTo>
                    <a:lnTo>
                      <a:pt x="518268" y="65181"/>
                    </a:lnTo>
                    <a:lnTo>
                      <a:pt x="517315" y="62796"/>
                    </a:lnTo>
                    <a:lnTo>
                      <a:pt x="515248" y="58822"/>
                    </a:lnTo>
                    <a:lnTo>
                      <a:pt x="515248" y="57550"/>
                    </a:lnTo>
                    <a:cubicBezTo>
                      <a:pt x="515248" y="57550"/>
                      <a:pt x="514771" y="55801"/>
                      <a:pt x="514771" y="55801"/>
                    </a:cubicBezTo>
                    <a:lnTo>
                      <a:pt x="514135" y="54529"/>
                    </a:lnTo>
                    <a:lnTo>
                      <a:pt x="516997" y="51350"/>
                    </a:lnTo>
                    <a:lnTo>
                      <a:pt x="518268" y="48806"/>
                    </a:lnTo>
                    <a:lnTo>
                      <a:pt x="518586" y="46422"/>
                    </a:lnTo>
                    <a:lnTo>
                      <a:pt x="517792" y="43878"/>
                    </a:lnTo>
                    <a:lnTo>
                      <a:pt x="515884" y="39267"/>
                    </a:lnTo>
                    <a:lnTo>
                      <a:pt x="514771" y="37996"/>
                    </a:lnTo>
                    <a:lnTo>
                      <a:pt x="512704" y="36724"/>
                    </a:lnTo>
                    <a:lnTo>
                      <a:pt x="510956" y="34657"/>
                    </a:lnTo>
                    <a:lnTo>
                      <a:pt x="510479" y="33226"/>
                    </a:lnTo>
                    <a:lnTo>
                      <a:pt x="510479" y="32590"/>
                    </a:lnTo>
                    <a:cubicBezTo>
                      <a:pt x="510479" y="32590"/>
                      <a:pt x="510320" y="31636"/>
                      <a:pt x="510320" y="31636"/>
                    </a:cubicBezTo>
                    <a:lnTo>
                      <a:pt x="509366" y="30842"/>
                    </a:lnTo>
                    <a:lnTo>
                      <a:pt x="508094" y="30365"/>
                    </a:lnTo>
                    <a:lnTo>
                      <a:pt x="505868" y="30365"/>
                    </a:lnTo>
                    <a:cubicBezTo>
                      <a:pt x="505868" y="30365"/>
                      <a:pt x="503802" y="30047"/>
                      <a:pt x="503802" y="30047"/>
                    </a:cubicBezTo>
                    <a:lnTo>
                      <a:pt x="502212" y="28775"/>
                    </a:lnTo>
                    <a:lnTo>
                      <a:pt x="501894" y="27821"/>
                    </a:lnTo>
                    <a:lnTo>
                      <a:pt x="502689" y="27026"/>
                    </a:lnTo>
                    <a:lnTo>
                      <a:pt x="502053" y="26390"/>
                    </a:lnTo>
                    <a:lnTo>
                      <a:pt x="499350" y="24801"/>
                    </a:lnTo>
                    <a:lnTo>
                      <a:pt x="495058" y="20826"/>
                    </a:lnTo>
                    <a:lnTo>
                      <a:pt x="492673" y="20031"/>
                    </a:lnTo>
                    <a:lnTo>
                      <a:pt x="491719" y="17646"/>
                    </a:lnTo>
                    <a:lnTo>
                      <a:pt x="490765" y="17169"/>
                    </a:lnTo>
                    <a:lnTo>
                      <a:pt x="488698" y="17169"/>
                    </a:lnTo>
                    <a:cubicBezTo>
                      <a:pt x="488698" y="17169"/>
                      <a:pt x="486473" y="17169"/>
                      <a:pt x="486473" y="17169"/>
                    </a:cubicBezTo>
                    <a:lnTo>
                      <a:pt x="485996" y="17487"/>
                    </a:lnTo>
                    <a:lnTo>
                      <a:pt x="485360" y="17805"/>
                    </a:lnTo>
                    <a:lnTo>
                      <a:pt x="483611" y="20826"/>
                    </a:lnTo>
                    <a:lnTo>
                      <a:pt x="482498" y="21939"/>
                    </a:lnTo>
                    <a:lnTo>
                      <a:pt x="479637" y="21462"/>
                    </a:lnTo>
                    <a:lnTo>
                      <a:pt x="477252" y="20667"/>
                    </a:lnTo>
                    <a:lnTo>
                      <a:pt x="475344" y="20190"/>
                    </a:lnTo>
                    <a:lnTo>
                      <a:pt x="471529" y="19872"/>
                    </a:lnTo>
                    <a:lnTo>
                      <a:pt x="467237" y="19872"/>
                    </a:lnTo>
                    <a:cubicBezTo>
                      <a:pt x="467237" y="19872"/>
                      <a:pt x="464375" y="21939"/>
                      <a:pt x="464375" y="21939"/>
                    </a:cubicBezTo>
                    <a:lnTo>
                      <a:pt x="463103" y="21621"/>
                    </a:lnTo>
                    <a:lnTo>
                      <a:pt x="460877" y="20508"/>
                    </a:lnTo>
                    <a:lnTo>
                      <a:pt x="457221" y="19554"/>
                    </a:lnTo>
                    <a:lnTo>
                      <a:pt x="455313" y="18918"/>
                    </a:lnTo>
                    <a:lnTo>
                      <a:pt x="452611" y="22098"/>
                    </a:lnTo>
                    <a:lnTo>
                      <a:pt x="443072" y="27662"/>
                    </a:lnTo>
                    <a:lnTo>
                      <a:pt x="439574" y="29411"/>
                    </a:lnTo>
                    <a:lnTo>
                      <a:pt x="435600" y="30206"/>
                    </a:lnTo>
                    <a:lnTo>
                      <a:pt x="431785" y="33067"/>
                    </a:lnTo>
                    <a:lnTo>
                      <a:pt x="419702" y="37996"/>
                    </a:lnTo>
                    <a:lnTo>
                      <a:pt x="415728" y="38632"/>
                    </a:lnTo>
                    <a:lnTo>
                      <a:pt x="412071" y="37519"/>
                    </a:lnTo>
                    <a:lnTo>
                      <a:pt x="409527" y="37837"/>
                    </a:lnTo>
                    <a:lnTo>
                      <a:pt x="406507" y="37360"/>
                    </a:lnTo>
                    <a:lnTo>
                      <a:pt x="395537" y="33067"/>
                    </a:lnTo>
                    <a:lnTo>
                      <a:pt x="379004" y="36088"/>
                    </a:lnTo>
                    <a:lnTo>
                      <a:pt x="370578" y="38790"/>
                    </a:lnTo>
                    <a:lnTo>
                      <a:pt x="365491" y="39267"/>
                    </a:lnTo>
                    <a:lnTo>
                      <a:pt x="351977" y="36565"/>
                    </a:lnTo>
                    <a:lnTo>
                      <a:pt x="347844" y="33862"/>
                    </a:lnTo>
                    <a:lnTo>
                      <a:pt x="338305" y="32590"/>
                    </a:lnTo>
                    <a:lnTo>
                      <a:pt x="327813" y="30206"/>
                    </a:lnTo>
                    <a:lnTo>
                      <a:pt x="325746" y="27026"/>
                    </a:lnTo>
                    <a:lnTo>
                      <a:pt x="319546" y="24006"/>
                    </a:lnTo>
                    <a:lnTo>
                      <a:pt x="315730" y="24324"/>
                    </a:lnTo>
                    <a:lnTo>
                      <a:pt x="313982" y="25277"/>
                    </a:lnTo>
                    <a:lnTo>
                      <a:pt x="311756" y="27503"/>
                    </a:lnTo>
                    <a:lnTo>
                      <a:pt x="308735" y="27026"/>
                    </a:lnTo>
                    <a:lnTo>
                      <a:pt x="305079" y="24959"/>
                    </a:lnTo>
                    <a:lnTo>
                      <a:pt x="302217" y="21939"/>
                    </a:lnTo>
                    <a:lnTo>
                      <a:pt x="298561" y="13195"/>
                    </a:lnTo>
                    <a:lnTo>
                      <a:pt x="296494" y="12400"/>
                    </a:lnTo>
                    <a:lnTo>
                      <a:pt x="294745" y="12082"/>
                    </a:lnTo>
                    <a:lnTo>
                      <a:pt x="284412" y="14785"/>
                    </a:lnTo>
                    <a:lnTo>
                      <a:pt x="276940" y="11605"/>
                    </a:lnTo>
                    <a:lnTo>
                      <a:pt x="274396" y="9380"/>
                    </a:lnTo>
                    <a:lnTo>
                      <a:pt x="271853" y="6041"/>
                    </a:lnTo>
                    <a:lnTo>
                      <a:pt x="271853" y="3815"/>
                    </a:lnTo>
                    <a:cubicBezTo>
                      <a:pt x="271853" y="3815"/>
                      <a:pt x="272329" y="2703"/>
                      <a:pt x="272329" y="2703"/>
                    </a:cubicBezTo>
                    <a:lnTo>
                      <a:pt x="272806" y="1431"/>
                    </a:lnTo>
                    <a:lnTo>
                      <a:pt x="268514" y="159"/>
                    </a:lnTo>
                    <a:lnTo>
                      <a:pt x="261201" y="3815"/>
                    </a:lnTo>
                    <a:lnTo>
                      <a:pt x="245144" y="3815"/>
                    </a:lnTo>
                    <a:cubicBezTo>
                      <a:pt x="245144" y="3815"/>
                      <a:pt x="221774" y="1749"/>
                      <a:pt x="221774" y="1749"/>
                    </a:cubicBezTo>
                    <a:lnTo>
                      <a:pt x="219072" y="2226"/>
                    </a:lnTo>
                    <a:lnTo>
                      <a:pt x="209374" y="6041"/>
                    </a:lnTo>
                    <a:lnTo>
                      <a:pt x="197769" y="8903"/>
                    </a:lnTo>
                    <a:lnTo>
                      <a:pt x="190933" y="11605"/>
                    </a:lnTo>
                    <a:lnTo>
                      <a:pt x="184573" y="16375"/>
                    </a:lnTo>
                    <a:lnTo>
                      <a:pt x="166609" y="25595"/>
                    </a:lnTo>
                    <a:lnTo>
                      <a:pt x="163429" y="31160"/>
                    </a:lnTo>
                    <a:lnTo>
                      <a:pt x="160727" y="32908"/>
                    </a:lnTo>
                    <a:lnTo>
                      <a:pt x="148009" y="33703"/>
                    </a:lnTo>
                    <a:lnTo>
                      <a:pt x="134654" y="29888"/>
                    </a:lnTo>
                    <a:lnTo>
                      <a:pt x="122413" y="31478"/>
                    </a:lnTo>
                    <a:lnTo>
                      <a:pt x="105243" y="28775"/>
                    </a:lnTo>
                    <a:lnTo>
                      <a:pt x="100315" y="28775"/>
                    </a:lnTo>
                    <a:cubicBezTo>
                      <a:pt x="100315" y="28775"/>
                      <a:pt x="98725" y="30524"/>
                      <a:pt x="98725" y="30524"/>
                    </a:cubicBezTo>
                    <a:lnTo>
                      <a:pt x="97930" y="33067"/>
                    </a:lnTo>
                    <a:lnTo>
                      <a:pt x="97295" y="36247"/>
                    </a:lnTo>
                    <a:lnTo>
                      <a:pt x="98407" y="37678"/>
                    </a:lnTo>
                    <a:lnTo>
                      <a:pt x="99361" y="38473"/>
                    </a:lnTo>
                    <a:lnTo>
                      <a:pt x="103495" y="41493"/>
                    </a:lnTo>
                    <a:lnTo>
                      <a:pt x="106515" y="42765"/>
                    </a:lnTo>
                    <a:lnTo>
                      <a:pt x="119075" y="44514"/>
                    </a:lnTo>
                    <a:lnTo>
                      <a:pt x="120505" y="44514"/>
                    </a:lnTo>
                    <a:cubicBezTo>
                      <a:pt x="120505" y="44514"/>
                      <a:pt x="120505" y="45309"/>
                      <a:pt x="120505" y="45309"/>
                    </a:cubicBezTo>
                    <a:lnTo>
                      <a:pt x="110808" y="46262"/>
                    </a:lnTo>
                    <a:lnTo>
                      <a:pt x="97771" y="48329"/>
                    </a:lnTo>
                    <a:lnTo>
                      <a:pt x="95069" y="48965"/>
                    </a:lnTo>
                    <a:lnTo>
                      <a:pt x="90141" y="52304"/>
                    </a:lnTo>
                    <a:lnTo>
                      <a:pt x="91730" y="53416"/>
                    </a:lnTo>
                    <a:lnTo>
                      <a:pt x="93320" y="54052"/>
                    </a:lnTo>
                    <a:lnTo>
                      <a:pt x="95546" y="54529"/>
                    </a:lnTo>
                    <a:lnTo>
                      <a:pt x="97930" y="55960"/>
                    </a:lnTo>
                    <a:lnTo>
                      <a:pt x="96500" y="57073"/>
                    </a:lnTo>
                    <a:lnTo>
                      <a:pt x="88869" y="57073"/>
                    </a:lnTo>
                    <a:cubicBezTo>
                      <a:pt x="88869" y="57073"/>
                      <a:pt x="85689" y="57550"/>
                      <a:pt x="85689" y="57550"/>
                    </a:cubicBezTo>
                    <a:lnTo>
                      <a:pt x="75832" y="56596"/>
                    </a:lnTo>
                    <a:lnTo>
                      <a:pt x="66453" y="57709"/>
                    </a:lnTo>
                    <a:lnTo>
                      <a:pt x="65499" y="57391"/>
                    </a:lnTo>
                    <a:lnTo>
                      <a:pt x="66453" y="55483"/>
                    </a:lnTo>
                    <a:lnTo>
                      <a:pt x="67407" y="54370"/>
                    </a:lnTo>
                    <a:lnTo>
                      <a:pt x="67407" y="53576"/>
                    </a:lnTo>
                    <a:cubicBezTo>
                      <a:pt x="67407" y="53576"/>
                      <a:pt x="63909" y="52781"/>
                      <a:pt x="63909" y="52781"/>
                    </a:cubicBezTo>
                    <a:lnTo>
                      <a:pt x="60889" y="52781"/>
                    </a:lnTo>
                    <a:cubicBezTo>
                      <a:pt x="60889" y="52781"/>
                      <a:pt x="59776" y="53894"/>
                      <a:pt x="59776" y="53894"/>
                    </a:cubicBezTo>
                    <a:lnTo>
                      <a:pt x="63114" y="57232"/>
                    </a:lnTo>
                    <a:lnTo>
                      <a:pt x="61365" y="58345"/>
                    </a:lnTo>
                    <a:lnTo>
                      <a:pt x="59617" y="59140"/>
                    </a:lnTo>
                    <a:lnTo>
                      <a:pt x="52304" y="59458"/>
                    </a:lnTo>
                    <a:lnTo>
                      <a:pt x="48170" y="57550"/>
                    </a:lnTo>
                    <a:lnTo>
                      <a:pt x="47693" y="56278"/>
                    </a:lnTo>
                    <a:lnTo>
                      <a:pt x="46898" y="54847"/>
                    </a:lnTo>
                    <a:lnTo>
                      <a:pt x="42288" y="54847"/>
                    </a:lnTo>
                    <a:cubicBezTo>
                      <a:pt x="42288" y="54847"/>
                      <a:pt x="39109" y="56914"/>
                      <a:pt x="39109" y="56914"/>
                    </a:cubicBezTo>
                    <a:lnTo>
                      <a:pt x="31319" y="56914"/>
                    </a:lnTo>
                    <a:cubicBezTo>
                      <a:pt x="31319" y="56914"/>
                      <a:pt x="23847" y="63591"/>
                      <a:pt x="23847" y="63591"/>
                    </a:cubicBezTo>
                    <a:lnTo>
                      <a:pt x="19236" y="69473"/>
                    </a:lnTo>
                    <a:lnTo>
                      <a:pt x="15421" y="70586"/>
                    </a:lnTo>
                    <a:lnTo>
                      <a:pt x="14467" y="74561"/>
                    </a:lnTo>
                    <a:lnTo>
                      <a:pt x="14467" y="81874"/>
                    </a:lnTo>
                    <a:cubicBezTo>
                      <a:pt x="14467" y="81874"/>
                      <a:pt x="13036" y="84894"/>
                      <a:pt x="13036" y="84894"/>
                    </a:cubicBezTo>
                    <a:lnTo>
                      <a:pt x="13036" y="86484"/>
                    </a:lnTo>
                    <a:cubicBezTo>
                      <a:pt x="13036" y="86484"/>
                      <a:pt x="13354" y="88233"/>
                      <a:pt x="13354" y="88233"/>
                    </a:cubicBezTo>
                    <a:lnTo>
                      <a:pt x="20190" y="87597"/>
                    </a:lnTo>
                    <a:lnTo>
                      <a:pt x="24006" y="86325"/>
                    </a:lnTo>
                    <a:lnTo>
                      <a:pt x="33862" y="84894"/>
                    </a:lnTo>
                    <a:lnTo>
                      <a:pt x="35929" y="85371"/>
                    </a:lnTo>
                    <a:lnTo>
                      <a:pt x="36247" y="86484"/>
                    </a:lnTo>
                    <a:lnTo>
                      <a:pt x="33385" y="89823"/>
                    </a:lnTo>
                    <a:lnTo>
                      <a:pt x="30365" y="92525"/>
                    </a:lnTo>
                    <a:lnTo>
                      <a:pt x="29570" y="94115"/>
                    </a:lnTo>
                    <a:lnTo>
                      <a:pt x="30683" y="95228"/>
                    </a:lnTo>
                    <a:lnTo>
                      <a:pt x="34498" y="100156"/>
                    </a:lnTo>
                    <a:lnTo>
                      <a:pt x="34498" y="102064"/>
                    </a:lnTo>
                    <a:cubicBezTo>
                      <a:pt x="34498" y="102064"/>
                      <a:pt x="33226" y="103495"/>
                      <a:pt x="33226" y="103495"/>
                    </a:cubicBezTo>
                    <a:lnTo>
                      <a:pt x="33226" y="105243"/>
                    </a:lnTo>
                    <a:cubicBezTo>
                      <a:pt x="33226" y="105243"/>
                      <a:pt x="34816" y="106515"/>
                      <a:pt x="34816" y="106515"/>
                    </a:cubicBezTo>
                    <a:lnTo>
                      <a:pt x="36406" y="106197"/>
                    </a:lnTo>
                    <a:lnTo>
                      <a:pt x="37837" y="106674"/>
                    </a:lnTo>
                    <a:lnTo>
                      <a:pt x="39109" y="107787"/>
                    </a:lnTo>
                    <a:lnTo>
                      <a:pt x="36088" y="111444"/>
                    </a:lnTo>
                    <a:lnTo>
                      <a:pt x="32749" y="112715"/>
                    </a:lnTo>
                    <a:lnTo>
                      <a:pt x="31955" y="113669"/>
                    </a:lnTo>
                    <a:lnTo>
                      <a:pt x="32590" y="115259"/>
                    </a:lnTo>
                    <a:lnTo>
                      <a:pt x="32590" y="116372"/>
                    </a:lnTo>
                    <a:cubicBezTo>
                      <a:pt x="32590" y="116372"/>
                      <a:pt x="34021" y="118598"/>
                      <a:pt x="34021" y="118598"/>
                    </a:cubicBezTo>
                    <a:lnTo>
                      <a:pt x="35929" y="121141"/>
                    </a:lnTo>
                    <a:lnTo>
                      <a:pt x="37678" y="122254"/>
                    </a:lnTo>
                    <a:lnTo>
                      <a:pt x="42606" y="122254"/>
                    </a:lnTo>
                    <a:cubicBezTo>
                      <a:pt x="42606" y="122254"/>
                      <a:pt x="41334" y="123367"/>
                      <a:pt x="41334" y="123367"/>
                    </a:cubicBezTo>
                    <a:lnTo>
                      <a:pt x="34498" y="124798"/>
                    </a:lnTo>
                    <a:lnTo>
                      <a:pt x="31796" y="124321"/>
                    </a:lnTo>
                    <a:lnTo>
                      <a:pt x="30524" y="123367"/>
                    </a:lnTo>
                    <a:lnTo>
                      <a:pt x="29570" y="123844"/>
                    </a:lnTo>
                    <a:lnTo>
                      <a:pt x="28934" y="126228"/>
                    </a:lnTo>
                    <a:lnTo>
                      <a:pt x="27980" y="125751"/>
                    </a:lnTo>
                    <a:lnTo>
                      <a:pt x="26708" y="123526"/>
                    </a:lnTo>
                    <a:lnTo>
                      <a:pt x="27185" y="121300"/>
                    </a:lnTo>
                    <a:lnTo>
                      <a:pt x="26549" y="118916"/>
                    </a:lnTo>
                    <a:lnTo>
                      <a:pt x="24483" y="116531"/>
                    </a:lnTo>
                    <a:lnTo>
                      <a:pt x="22416" y="116213"/>
                    </a:lnTo>
                    <a:lnTo>
                      <a:pt x="20667" y="116849"/>
                    </a:lnTo>
                    <a:lnTo>
                      <a:pt x="20667" y="118916"/>
                    </a:lnTo>
                    <a:cubicBezTo>
                      <a:pt x="20667" y="118916"/>
                      <a:pt x="22098" y="122890"/>
                      <a:pt x="22098" y="122890"/>
                    </a:cubicBezTo>
                    <a:lnTo>
                      <a:pt x="21780" y="125275"/>
                    </a:lnTo>
                    <a:lnTo>
                      <a:pt x="19713" y="125275"/>
                    </a:lnTo>
                    <a:cubicBezTo>
                      <a:pt x="19713" y="125275"/>
                      <a:pt x="18123" y="128295"/>
                      <a:pt x="18123" y="128295"/>
                    </a:cubicBezTo>
                    <a:lnTo>
                      <a:pt x="19395" y="129408"/>
                    </a:lnTo>
                    <a:lnTo>
                      <a:pt x="22098" y="130362"/>
                    </a:lnTo>
                    <a:lnTo>
                      <a:pt x="24801" y="132111"/>
                    </a:lnTo>
                    <a:lnTo>
                      <a:pt x="26390" y="132588"/>
                    </a:lnTo>
                    <a:lnTo>
                      <a:pt x="27503" y="131634"/>
                    </a:lnTo>
                    <a:lnTo>
                      <a:pt x="29252" y="130839"/>
                    </a:lnTo>
                    <a:lnTo>
                      <a:pt x="32908" y="132905"/>
                    </a:lnTo>
                    <a:lnTo>
                      <a:pt x="34975" y="135608"/>
                    </a:lnTo>
                    <a:lnTo>
                      <a:pt x="36883" y="135290"/>
                    </a:lnTo>
                    <a:lnTo>
                      <a:pt x="43083" y="137834"/>
                    </a:lnTo>
                    <a:lnTo>
                      <a:pt x="45150" y="138152"/>
                    </a:lnTo>
                    <a:lnTo>
                      <a:pt x="45786" y="141332"/>
                    </a:lnTo>
                    <a:lnTo>
                      <a:pt x="44991" y="146578"/>
                    </a:lnTo>
                    <a:lnTo>
                      <a:pt x="40857" y="147849"/>
                    </a:lnTo>
                    <a:lnTo>
                      <a:pt x="40539" y="148803"/>
                    </a:lnTo>
                    <a:lnTo>
                      <a:pt x="42765" y="150552"/>
                    </a:lnTo>
                    <a:lnTo>
                      <a:pt x="44355" y="154209"/>
                    </a:lnTo>
                    <a:lnTo>
                      <a:pt x="44832" y="157547"/>
                    </a:lnTo>
                    <a:lnTo>
                      <a:pt x="46898" y="158819"/>
                    </a:lnTo>
                    <a:lnTo>
                      <a:pt x="49442" y="159137"/>
                    </a:lnTo>
                    <a:lnTo>
                      <a:pt x="50078" y="160250"/>
                    </a:lnTo>
                    <a:lnTo>
                      <a:pt x="53576" y="162158"/>
                    </a:lnTo>
                    <a:lnTo>
                      <a:pt x="54052" y="165019"/>
                    </a:lnTo>
                    <a:lnTo>
                      <a:pt x="49283" y="166450"/>
                    </a:lnTo>
                    <a:lnTo>
                      <a:pt x="47375" y="166450"/>
                    </a:lnTo>
                    <a:cubicBezTo>
                      <a:pt x="47375" y="166450"/>
                      <a:pt x="45945" y="167881"/>
                      <a:pt x="45945" y="167881"/>
                    </a:cubicBezTo>
                    <a:lnTo>
                      <a:pt x="46263" y="171219"/>
                    </a:lnTo>
                    <a:lnTo>
                      <a:pt x="47693" y="171219"/>
                    </a:lnTo>
                    <a:cubicBezTo>
                      <a:pt x="47693" y="171219"/>
                      <a:pt x="48806" y="169788"/>
                      <a:pt x="48806" y="169788"/>
                    </a:cubicBezTo>
                    <a:lnTo>
                      <a:pt x="58027" y="170265"/>
                    </a:lnTo>
                    <a:lnTo>
                      <a:pt x="71381" y="169470"/>
                    </a:lnTo>
                    <a:lnTo>
                      <a:pt x="74561" y="169470"/>
                    </a:lnTo>
                    <a:cubicBezTo>
                      <a:pt x="74561" y="169470"/>
                      <a:pt x="74084" y="170583"/>
                      <a:pt x="74084" y="170583"/>
                    </a:cubicBezTo>
                    <a:lnTo>
                      <a:pt x="69950" y="173127"/>
                    </a:lnTo>
                    <a:lnTo>
                      <a:pt x="67725" y="175989"/>
                    </a:lnTo>
                    <a:lnTo>
                      <a:pt x="65658" y="176784"/>
                    </a:lnTo>
                    <a:lnTo>
                      <a:pt x="56914" y="177579"/>
                    </a:lnTo>
                    <a:lnTo>
                      <a:pt x="54688" y="178532"/>
                    </a:lnTo>
                    <a:lnTo>
                      <a:pt x="52145" y="179009"/>
                    </a:lnTo>
                    <a:lnTo>
                      <a:pt x="51827" y="180122"/>
                    </a:lnTo>
                    <a:lnTo>
                      <a:pt x="54370" y="181076"/>
                    </a:lnTo>
                    <a:lnTo>
                      <a:pt x="57709" y="181394"/>
                    </a:lnTo>
                    <a:lnTo>
                      <a:pt x="62001" y="179327"/>
                    </a:lnTo>
                    <a:lnTo>
                      <a:pt x="70109" y="178850"/>
                    </a:lnTo>
                    <a:lnTo>
                      <a:pt x="68043" y="181553"/>
                    </a:lnTo>
                    <a:lnTo>
                      <a:pt x="68043" y="182666"/>
                    </a:lnTo>
                    <a:cubicBezTo>
                      <a:pt x="68043" y="182666"/>
                      <a:pt x="70904" y="182348"/>
                      <a:pt x="70904" y="182348"/>
                    </a:cubicBezTo>
                    <a:lnTo>
                      <a:pt x="73289" y="181076"/>
                    </a:lnTo>
                    <a:lnTo>
                      <a:pt x="76468" y="176942"/>
                    </a:lnTo>
                    <a:lnTo>
                      <a:pt x="81556" y="177260"/>
                    </a:lnTo>
                    <a:lnTo>
                      <a:pt x="88233" y="180599"/>
                    </a:lnTo>
                    <a:lnTo>
                      <a:pt x="91094" y="181394"/>
                    </a:lnTo>
                    <a:lnTo>
                      <a:pt x="93320" y="181394"/>
                    </a:lnTo>
                    <a:cubicBezTo>
                      <a:pt x="93320" y="181394"/>
                      <a:pt x="95387" y="180122"/>
                      <a:pt x="95387" y="180122"/>
                    </a:cubicBezTo>
                    <a:lnTo>
                      <a:pt x="97295" y="180917"/>
                    </a:lnTo>
                    <a:lnTo>
                      <a:pt x="97930" y="182666"/>
                    </a:lnTo>
                    <a:lnTo>
                      <a:pt x="97930" y="184256"/>
                    </a:lnTo>
                    <a:cubicBezTo>
                      <a:pt x="97930" y="184256"/>
                      <a:pt x="99520" y="186481"/>
                      <a:pt x="99520" y="186481"/>
                    </a:cubicBezTo>
                    <a:lnTo>
                      <a:pt x="100315" y="190456"/>
                    </a:lnTo>
                    <a:lnTo>
                      <a:pt x="102700" y="192840"/>
                    </a:lnTo>
                    <a:lnTo>
                      <a:pt x="106356" y="195066"/>
                    </a:lnTo>
                    <a:lnTo>
                      <a:pt x="116213" y="198405"/>
                    </a:lnTo>
                    <a:lnTo>
                      <a:pt x="119075" y="198087"/>
                    </a:lnTo>
                    <a:lnTo>
                      <a:pt x="127500" y="195384"/>
                    </a:lnTo>
                    <a:lnTo>
                      <a:pt x="131793" y="193476"/>
                    </a:lnTo>
                    <a:lnTo>
                      <a:pt x="133701" y="194112"/>
                    </a:lnTo>
                    <a:lnTo>
                      <a:pt x="136403" y="195543"/>
                    </a:lnTo>
                    <a:lnTo>
                      <a:pt x="138152" y="194748"/>
                    </a:lnTo>
                    <a:lnTo>
                      <a:pt x="139265" y="193476"/>
                    </a:lnTo>
                    <a:lnTo>
                      <a:pt x="139901" y="188866"/>
                    </a:lnTo>
                    <a:lnTo>
                      <a:pt x="141332" y="186481"/>
                    </a:lnTo>
                    <a:lnTo>
                      <a:pt x="141967" y="177579"/>
                    </a:lnTo>
                    <a:lnTo>
                      <a:pt x="143716" y="175353"/>
                    </a:lnTo>
                    <a:lnTo>
                      <a:pt x="152460" y="175989"/>
                    </a:lnTo>
                    <a:lnTo>
                      <a:pt x="160727" y="176942"/>
                    </a:lnTo>
                    <a:lnTo>
                      <a:pt x="163906" y="177579"/>
                    </a:lnTo>
                    <a:lnTo>
                      <a:pt x="176148" y="183779"/>
                    </a:lnTo>
                    <a:lnTo>
                      <a:pt x="183143" y="186322"/>
                    </a:lnTo>
                    <a:lnTo>
                      <a:pt x="186322" y="189184"/>
                    </a:lnTo>
                    <a:lnTo>
                      <a:pt x="190774" y="195066"/>
                    </a:lnTo>
                    <a:lnTo>
                      <a:pt x="193476" y="197769"/>
                    </a:lnTo>
                    <a:lnTo>
                      <a:pt x="197928" y="200471"/>
                    </a:lnTo>
                    <a:lnTo>
                      <a:pt x="205400" y="202538"/>
                    </a:lnTo>
                    <a:lnTo>
                      <a:pt x="209215" y="200630"/>
                    </a:lnTo>
                    <a:lnTo>
                      <a:pt x="214143" y="200630"/>
                    </a:lnTo>
                    <a:cubicBezTo>
                      <a:pt x="214143" y="200630"/>
                      <a:pt x="224000" y="198723"/>
                      <a:pt x="224000" y="198723"/>
                    </a:cubicBezTo>
                    <a:lnTo>
                      <a:pt x="226385" y="199040"/>
                    </a:lnTo>
                    <a:lnTo>
                      <a:pt x="231313" y="197769"/>
                    </a:lnTo>
                    <a:lnTo>
                      <a:pt x="238785" y="194112"/>
                    </a:lnTo>
                    <a:lnTo>
                      <a:pt x="240693" y="192681"/>
                    </a:lnTo>
                    <a:lnTo>
                      <a:pt x="248642" y="184096"/>
                    </a:lnTo>
                    <a:lnTo>
                      <a:pt x="257226" y="178214"/>
                    </a:lnTo>
                    <a:lnTo>
                      <a:pt x="260088" y="177102"/>
                    </a:lnTo>
                    <a:lnTo>
                      <a:pt x="263109" y="177737"/>
                    </a:lnTo>
                    <a:lnTo>
                      <a:pt x="266924" y="180122"/>
                    </a:lnTo>
                    <a:lnTo>
                      <a:pt x="273601" y="183143"/>
                    </a:lnTo>
                    <a:lnTo>
                      <a:pt x="279801" y="185050"/>
                    </a:lnTo>
                    <a:lnTo>
                      <a:pt x="283935" y="184414"/>
                    </a:lnTo>
                    <a:lnTo>
                      <a:pt x="286478" y="182507"/>
                    </a:lnTo>
                    <a:lnTo>
                      <a:pt x="287432" y="180122"/>
                    </a:lnTo>
                    <a:lnTo>
                      <a:pt x="289499" y="178850"/>
                    </a:lnTo>
                    <a:lnTo>
                      <a:pt x="291407" y="178373"/>
                    </a:lnTo>
                    <a:lnTo>
                      <a:pt x="294427" y="176148"/>
                    </a:lnTo>
                    <a:lnTo>
                      <a:pt x="298561" y="174081"/>
                    </a:lnTo>
                    <a:lnTo>
                      <a:pt x="301104" y="175989"/>
                    </a:lnTo>
                    <a:lnTo>
                      <a:pt x="302376" y="177419"/>
                    </a:lnTo>
                    <a:lnTo>
                      <a:pt x="302376" y="179486"/>
                    </a:lnTo>
                    <a:cubicBezTo>
                      <a:pt x="302376" y="179486"/>
                      <a:pt x="302694" y="182189"/>
                      <a:pt x="302694" y="182189"/>
                    </a:cubicBezTo>
                    <a:lnTo>
                      <a:pt x="298243" y="186640"/>
                    </a:lnTo>
                    <a:lnTo>
                      <a:pt x="293950" y="190456"/>
                    </a:lnTo>
                    <a:lnTo>
                      <a:pt x="291884" y="193635"/>
                    </a:lnTo>
                    <a:lnTo>
                      <a:pt x="294109" y="198563"/>
                    </a:lnTo>
                    <a:lnTo>
                      <a:pt x="296176" y="203810"/>
                    </a:lnTo>
                    <a:lnTo>
                      <a:pt x="294268" y="206512"/>
                    </a:lnTo>
                    <a:lnTo>
                      <a:pt x="296494" y="206512"/>
                    </a:lnTo>
                    <a:cubicBezTo>
                      <a:pt x="296494" y="206512"/>
                      <a:pt x="301104" y="209215"/>
                      <a:pt x="301104" y="209215"/>
                    </a:cubicBezTo>
                    <a:lnTo>
                      <a:pt x="301899" y="209215"/>
                    </a:lnTo>
                    <a:cubicBezTo>
                      <a:pt x="301899" y="209215"/>
                      <a:pt x="303330" y="205717"/>
                      <a:pt x="303330" y="205717"/>
                    </a:cubicBezTo>
                    <a:lnTo>
                      <a:pt x="304602" y="204605"/>
                    </a:lnTo>
                    <a:lnTo>
                      <a:pt x="307464" y="203651"/>
                    </a:lnTo>
                    <a:lnTo>
                      <a:pt x="308259" y="198245"/>
                    </a:lnTo>
                    <a:lnTo>
                      <a:pt x="309530" y="197133"/>
                    </a:lnTo>
                    <a:lnTo>
                      <a:pt x="311120" y="196497"/>
                    </a:lnTo>
                    <a:lnTo>
                      <a:pt x="313505" y="196497"/>
                    </a:lnTo>
                    <a:cubicBezTo>
                      <a:pt x="313505" y="196497"/>
                      <a:pt x="315571" y="196020"/>
                      <a:pt x="315571" y="196020"/>
                    </a:cubicBezTo>
                    <a:lnTo>
                      <a:pt x="315571" y="195066"/>
                    </a:lnTo>
                    <a:cubicBezTo>
                      <a:pt x="315571" y="195066"/>
                      <a:pt x="312710" y="188707"/>
                      <a:pt x="312710" y="188707"/>
                    </a:cubicBezTo>
                    <a:lnTo>
                      <a:pt x="313028" y="187117"/>
                    </a:lnTo>
                    <a:lnTo>
                      <a:pt x="314459" y="180758"/>
                    </a:lnTo>
                    <a:lnTo>
                      <a:pt x="315412" y="178214"/>
                    </a:lnTo>
                    <a:lnTo>
                      <a:pt x="316207" y="177419"/>
                    </a:lnTo>
                    <a:lnTo>
                      <a:pt x="319546" y="177737"/>
                    </a:lnTo>
                    <a:lnTo>
                      <a:pt x="324315" y="178850"/>
                    </a:lnTo>
                    <a:lnTo>
                      <a:pt x="325587" y="180758"/>
                    </a:lnTo>
                    <a:lnTo>
                      <a:pt x="327972" y="182348"/>
                    </a:lnTo>
                    <a:lnTo>
                      <a:pt x="331469" y="182348"/>
                    </a:lnTo>
                    <a:cubicBezTo>
                      <a:pt x="331469" y="182348"/>
                      <a:pt x="335444" y="182507"/>
                      <a:pt x="335444" y="182507"/>
                    </a:cubicBezTo>
                    <a:lnTo>
                      <a:pt x="338623" y="182507"/>
                    </a:lnTo>
                    <a:cubicBezTo>
                      <a:pt x="338623" y="182507"/>
                      <a:pt x="341167" y="181394"/>
                      <a:pt x="341167" y="181394"/>
                    </a:cubicBezTo>
                    <a:lnTo>
                      <a:pt x="346890" y="179168"/>
                    </a:lnTo>
                    <a:lnTo>
                      <a:pt x="349752" y="178373"/>
                    </a:lnTo>
                    <a:lnTo>
                      <a:pt x="352295" y="177419"/>
                    </a:lnTo>
                    <a:lnTo>
                      <a:pt x="360403" y="173922"/>
                    </a:lnTo>
                    <a:lnTo>
                      <a:pt x="363742" y="174240"/>
                    </a:lnTo>
                    <a:lnTo>
                      <a:pt x="365968" y="174717"/>
                    </a:lnTo>
                    <a:lnTo>
                      <a:pt x="367716" y="175353"/>
                    </a:lnTo>
                    <a:lnTo>
                      <a:pt x="371532" y="177737"/>
                    </a:lnTo>
                    <a:lnTo>
                      <a:pt x="374711" y="180122"/>
                    </a:lnTo>
                    <a:lnTo>
                      <a:pt x="376937" y="180917"/>
                    </a:lnTo>
                    <a:lnTo>
                      <a:pt x="380911" y="180917"/>
                    </a:lnTo>
                    <a:cubicBezTo>
                      <a:pt x="380911" y="180917"/>
                      <a:pt x="386635" y="181394"/>
                      <a:pt x="386635" y="181394"/>
                    </a:cubicBezTo>
                    <a:lnTo>
                      <a:pt x="393789" y="181394"/>
                    </a:lnTo>
                    <a:cubicBezTo>
                      <a:pt x="393789" y="181394"/>
                      <a:pt x="397922" y="180758"/>
                      <a:pt x="397922" y="180758"/>
                    </a:cubicBezTo>
                    <a:lnTo>
                      <a:pt x="403168" y="179486"/>
                    </a:lnTo>
                    <a:lnTo>
                      <a:pt x="412707" y="176624"/>
                    </a:lnTo>
                    <a:lnTo>
                      <a:pt x="425107" y="170583"/>
                    </a:lnTo>
                    <a:lnTo>
                      <a:pt x="432420" y="167722"/>
                    </a:lnTo>
                    <a:lnTo>
                      <a:pt x="435600" y="167404"/>
                    </a:lnTo>
                    <a:lnTo>
                      <a:pt x="439733" y="167404"/>
                    </a:lnTo>
                    <a:cubicBezTo>
                      <a:pt x="439733" y="167404"/>
                      <a:pt x="443867" y="168199"/>
                      <a:pt x="443867" y="168199"/>
                    </a:cubicBezTo>
                    <a:lnTo>
                      <a:pt x="448477" y="168676"/>
                    </a:lnTo>
                    <a:lnTo>
                      <a:pt x="450703" y="168676"/>
                    </a:lnTo>
                    <a:cubicBezTo>
                      <a:pt x="450703" y="168676"/>
                      <a:pt x="455790" y="168040"/>
                      <a:pt x="455790" y="168040"/>
                    </a:cubicBezTo>
                    <a:lnTo>
                      <a:pt x="462308" y="166768"/>
                    </a:lnTo>
                    <a:lnTo>
                      <a:pt x="466442" y="165814"/>
                    </a:lnTo>
                    <a:lnTo>
                      <a:pt x="471370" y="164224"/>
                    </a:lnTo>
                    <a:lnTo>
                      <a:pt x="474549" y="161522"/>
                    </a:lnTo>
                    <a:lnTo>
                      <a:pt x="475504" y="161204"/>
                    </a:lnTo>
                    <a:lnTo>
                      <a:pt x="476775" y="161681"/>
                    </a:lnTo>
                    <a:lnTo>
                      <a:pt x="477411" y="161681"/>
                    </a:lnTo>
                    <a:cubicBezTo>
                      <a:pt x="477411" y="161681"/>
                      <a:pt x="478683" y="163429"/>
                      <a:pt x="478683" y="163429"/>
                    </a:cubicBezTo>
                    <a:lnTo>
                      <a:pt x="479955" y="167404"/>
                    </a:lnTo>
                    <a:lnTo>
                      <a:pt x="482657" y="166768"/>
                    </a:lnTo>
                    <a:lnTo>
                      <a:pt x="487745" y="162793"/>
                    </a:lnTo>
                    <a:lnTo>
                      <a:pt x="490765" y="159137"/>
                    </a:lnTo>
                    <a:lnTo>
                      <a:pt x="491719" y="158819"/>
                    </a:lnTo>
                    <a:lnTo>
                      <a:pt x="494422" y="160091"/>
                    </a:lnTo>
                    <a:lnTo>
                      <a:pt x="496330" y="160409"/>
                    </a:lnTo>
                    <a:lnTo>
                      <a:pt x="500781" y="158978"/>
                    </a:lnTo>
                    <a:lnTo>
                      <a:pt x="503484" y="159773"/>
                    </a:lnTo>
                    <a:lnTo>
                      <a:pt x="505709" y="160727"/>
                    </a:lnTo>
                    <a:lnTo>
                      <a:pt x="506981" y="160727"/>
                    </a:lnTo>
                    <a:cubicBezTo>
                      <a:pt x="506981" y="160727"/>
                      <a:pt x="513022" y="163111"/>
                      <a:pt x="513022" y="163111"/>
                    </a:cubicBezTo>
                    <a:lnTo>
                      <a:pt x="514453" y="163429"/>
                    </a:lnTo>
                    <a:lnTo>
                      <a:pt x="517474" y="163747"/>
                    </a:lnTo>
                    <a:lnTo>
                      <a:pt x="522084" y="163747"/>
                    </a:lnTo>
                    <a:cubicBezTo>
                      <a:pt x="522084" y="163747"/>
                      <a:pt x="525105" y="162317"/>
                      <a:pt x="525105" y="162317"/>
                    </a:cubicBezTo>
                    <a:lnTo>
                      <a:pt x="527171" y="160886"/>
                    </a:lnTo>
                    <a:lnTo>
                      <a:pt x="528602" y="160886"/>
                    </a:lnTo>
                    <a:cubicBezTo>
                      <a:pt x="528602" y="160886"/>
                      <a:pt x="530033" y="161204"/>
                      <a:pt x="530033" y="161204"/>
                    </a:cubicBezTo>
                    <a:lnTo>
                      <a:pt x="531305" y="161840"/>
                    </a:lnTo>
                    <a:lnTo>
                      <a:pt x="532259" y="162953"/>
                    </a:lnTo>
                    <a:lnTo>
                      <a:pt x="532735" y="164542"/>
                    </a:lnTo>
                    <a:lnTo>
                      <a:pt x="532735" y="169470"/>
                    </a:lnTo>
                    <a:cubicBezTo>
                      <a:pt x="532735" y="169470"/>
                      <a:pt x="533054" y="170742"/>
                      <a:pt x="533054" y="170742"/>
                    </a:cubicBezTo>
                    <a:lnTo>
                      <a:pt x="533848" y="171696"/>
                    </a:lnTo>
                    <a:lnTo>
                      <a:pt x="534961" y="171696"/>
                    </a:lnTo>
                    <a:cubicBezTo>
                      <a:pt x="534961" y="171696"/>
                      <a:pt x="536233" y="170742"/>
                      <a:pt x="536233" y="170742"/>
                    </a:cubicBezTo>
                    <a:lnTo>
                      <a:pt x="538459" y="169153"/>
                    </a:lnTo>
                    <a:lnTo>
                      <a:pt x="541161" y="167404"/>
                    </a:lnTo>
                    <a:lnTo>
                      <a:pt x="543228" y="165814"/>
                    </a:lnTo>
                    <a:lnTo>
                      <a:pt x="544341" y="165178"/>
                    </a:lnTo>
                    <a:lnTo>
                      <a:pt x="546090" y="165178"/>
                    </a:lnTo>
                    <a:cubicBezTo>
                      <a:pt x="546090" y="165178"/>
                      <a:pt x="547838" y="165496"/>
                      <a:pt x="547838" y="165496"/>
                    </a:cubicBezTo>
                    <a:lnTo>
                      <a:pt x="548792" y="166291"/>
                    </a:lnTo>
                    <a:lnTo>
                      <a:pt x="548792" y="165814"/>
                    </a:lnTo>
                    <a:cubicBezTo>
                      <a:pt x="548792" y="165814"/>
                      <a:pt x="548633" y="163747"/>
                      <a:pt x="548633" y="163747"/>
                    </a:cubicBezTo>
                    <a:lnTo>
                      <a:pt x="549746" y="161998"/>
                    </a:lnTo>
                    <a:lnTo>
                      <a:pt x="549746" y="16136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2" name="Freeform: Shape 4791">
                <a:extLst>
                  <a:ext uri="{FF2B5EF4-FFF2-40B4-BE49-F238E27FC236}">
                    <a16:creationId xmlns:a16="http://schemas.microsoft.com/office/drawing/2014/main" id="{15FA4879-71EE-FD27-6EAE-CEBCDD188B79}"/>
                  </a:ext>
                </a:extLst>
              </p:cNvPr>
              <p:cNvSpPr/>
              <p:nvPr/>
            </p:nvSpPr>
            <p:spPr>
              <a:xfrm>
                <a:off x="6492968" y="4465535"/>
                <a:ext cx="41334" cy="85848"/>
              </a:xfrm>
              <a:custGeom>
                <a:avLst/>
                <a:gdLst>
                  <a:gd name="connsiteX0" fmla="*/ 11129 w 41334"/>
                  <a:gd name="connsiteY0" fmla="*/ 82827 h 85848"/>
                  <a:gd name="connsiteX1" fmla="*/ 11129 w 41334"/>
                  <a:gd name="connsiteY1" fmla="*/ 83781 h 85848"/>
                  <a:gd name="connsiteX2" fmla="*/ 12718 w 41334"/>
                  <a:gd name="connsiteY2" fmla="*/ 85848 h 85848"/>
                  <a:gd name="connsiteX3" fmla="*/ 12718 w 41334"/>
                  <a:gd name="connsiteY3" fmla="*/ 81397 h 85848"/>
                  <a:gd name="connsiteX4" fmla="*/ 12718 w 41334"/>
                  <a:gd name="connsiteY4" fmla="*/ 81397 h 85848"/>
                  <a:gd name="connsiteX5" fmla="*/ 11287 w 41334"/>
                  <a:gd name="connsiteY5" fmla="*/ 82827 h 85848"/>
                  <a:gd name="connsiteX6" fmla="*/ 6200 w 41334"/>
                  <a:gd name="connsiteY6" fmla="*/ 77422 h 85848"/>
                  <a:gd name="connsiteX7" fmla="*/ 5723 w 41334"/>
                  <a:gd name="connsiteY7" fmla="*/ 77422 h 85848"/>
                  <a:gd name="connsiteX8" fmla="*/ 4611 w 41334"/>
                  <a:gd name="connsiteY8" fmla="*/ 76945 h 85848"/>
                  <a:gd name="connsiteX9" fmla="*/ 5882 w 41334"/>
                  <a:gd name="connsiteY9" fmla="*/ 76627 h 85848"/>
                  <a:gd name="connsiteX10" fmla="*/ 3974 w 41334"/>
                  <a:gd name="connsiteY10" fmla="*/ 75832 h 85848"/>
                  <a:gd name="connsiteX11" fmla="*/ 1749 w 41334"/>
                  <a:gd name="connsiteY11" fmla="*/ 75832 h 85848"/>
                  <a:gd name="connsiteX12" fmla="*/ 1113 w 41334"/>
                  <a:gd name="connsiteY12" fmla="*/ 75196 h 85848"/>
                  <a:gd name="connsiteX13" fmla="*/ 1113 w 41334"/>
                  <a:gd name="connsiteY13" fmla="*/ 74243 h 85848"/>
                  <a:gd name="connsiteX14" fmla="*/ 0 w 41334"/>
                  <a:gd name="connsiteY14" fmla="*/ 75355 h 85848"/>
                  <a:gd name="connsiteX15" fmla="*/ 795 w 41334"/>
                  <a:gd name="connsiteY15" fmla="*/ 76945 h 85848"/>
                  <a:gd name="connsiteX16" fmla="*/ 4611 w 41334"/>
                  <a:gd name="connsiteY16" fmla="*/ 78853 h 85848"/>
                  <a:gd name="connsiteX17" fmla="*/ 5882 w 41334"/>
                  <a:gd name="connsiteY17" fmla="*/ 80125 h 85848"/>
                  <a:gd name="connsiteX18" fmla="*/ 7949 w 41334"/>
                  <a:gd name="connsiteY18" fmla="*/ 77104 h 85848"/>
                  <a:gd name="connsiteX19" fmla="*/ 7949 w 41334"/>
                  <a:gd name="connsiteY19" fmla="*/ 76150 h 85848"/>
                  <a:gd name="connsiteX20" fmla="*/ 6518 w 41334"/>
                  <a:gd name="connsiteY20" fmla="*/ 76468 h 85848"/>
                  <a:gd name="connsiteX21" fmla="*/ 6041 w 41334"/>
                  <a:gd name="connsiteY21" fmla="*/ 77422 h 85848"/>
                  <a:gd name="connsiteX22" fmla="*/ 40062 w 41334"/>
                  <a:gd name="connsiteY22" fmla="*/ 159 h 85848"/>
                  <a:gd name="connsiteX23" fmla="*/ 39108 w 41334"/>
                  <a:gd name="connsiteY23" fmla="*/ 159 h 85848"/>
                  <a:gd name="connsiteX24" fmla="*/ 37201 w 41334"/>
                  <a:gd name="connsiteY24" fmla="*/ 2385 h 85848"/>
                  <a:gd name="connsiteX25" fmla="*/ 37678 w 41334"/>
                  <a:gd name="connsiteY25" fmla="*/ 3020 h 85848"/>
                  <a:gd name="connsiteX26" fmla="*/ 38950 w 41334"/>
                  <a:gd name="connsiteY26" fmla="*/ 3974 h 85848"/>
                  <a:gd name="connsiteX27" fmla="*/ 39427 w 41334"/>
                  <a:gd name="connsiteY27" fmla="*/ 3974 h 85848"/>
                  <a:gd name="connsiteX28" fmla="*/ 40539 w 41334"/>
                  <a:gd name="connsiteY28" fmla="*/ 2225 h 85848"/>
                  <a:gd name="connsiteX29" fmla="*/ 41334 w 41334"/>
                  <a:gd name="connsiteY29" fmla="*/ 1272 h 85848"/>
                  <a:gd name="connsiteX30" fmla="*/ 41334 w 41334"/>
                  <a:gd name="connsiteY30" fmla="*/ 636 h 85848"/>
                  <a:gd name="connsiteX31" fmla="*/ 40062 w 41334"/>
                  <a:gd name="connsiteY31" fmla="*/ 0 h 8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1334" h="85848">
                    <a:moveTo>
                      <a:pt x="11129" y="82827"/>
                    </a:moveTo>
                    <a:lnTo>
                      <a:pt x="11129" y="83781"/>
                    </a:lnTo>
                    <a:cubicBezTo>
                      <a:pt x="11129" y="83781"/>
                      <a:pt x="12718" y="85848"/>
                      <a:pt x="12718" y="85848"/>
                    </a:cubicBezTo>
                    <a:lnTo>
                      <a:pt x="12718" y="81397"/>
                    </a:lnTo>
                    <a:cubicBezTo>
                      <a:pt x="12718" y="81397"/>
                      <a:pt x="12718" y="81397"/>
                      <a:pt x="12718" y="81397"/>
                    </a:cubicBezTo>
                    <a:lnTo>
                      <a:pt x="11287" y="82827"/>
                    </a:lnTo>
                    <a:close/>
                    <a:moveTo>
                      <a:pt x="6200" y="77422"/>
                    </a:moveTo>
                    <a:lnTo>
                      <a:pt x="5723" y="77422"/>
                    </a:lnTo>
                    <a:cubicBezTo>
                      <a:pt x="5723" y="77422"/>
                      <a:pt x="4611" y="76945"/>
                      <a:pt x="4611" y="76945"/>
                    </a:cubicBezTo>
                    <a:lnTo>
                      <a:pt x="5882" y="76627"/>
                    </a:lnTo>
                    <a:lnTo>
                      <a:pt x="3974" y="75832"/>
                    </a:lnTo>
                    <a:lnTo>
                      <a:pt x="1749" y="75832"/>
                    </a:lnTo>
                    <a:cubicBezTo>
                      <a:pt x="1749" y="75832"/>
                      <a:pt x="1113" y="75196"/>
                      <a:pt x="1113" y="75196"/>
                    </a:cubicBezTo>
                    <a:lnTo>
                      <a:pt x="1113" y="74243"/>
                    </a:lnTo>
                    <a:cubicBezTo>
                      <a:pt x="1113" y="74243"/>
                      <a:pt x="0" y="75355"/>
                      <a:pt x="0" y="75355"/>
                    </a:cubicBezTo>
                    <a:lnTo>
                      <a:pt x="795" y="76945"/>
                    </a:lnTo>
                    <a:lnTo>
                      <a:pt x="4611" y="78853"/>
                    </a:lnTo>
                    <a:lnTo>
                      <a:pt x="5882" y="80125"/>
                    </a:lnTo>
                    <a:lnTo>
                      <a:pt x="7949" y="77104"/>
                    </a:lnTo>
                    <a:lnTo>
                      <a:pt x="7949" y="76150"/>
                    </a:lnTo>
                    <a:cubicBezTo>
                      <a:pt x="7949" y="76150"/>
                      <a:pt x="6518" y="76468"/>
                      <a:pt x="6518" y="76468"/>
                    </a:cubicBezTo>
                    <a:lnTo>
                      <a:pt x="6041" y="77422"/>
                    </a:lnTo>
                    <a:close/>
                    <a:moveTo>
                      <a:pt x="40062" y="159"/>
                    </a:moveTo>
                    <a:lnTo>
                      <a:pt x="39108" y="159"/>
                    </a:lnTo>
                    <a:cubicBezTo>
                      <a:pt x="39108" y="159"/>
                      <a:pt x="37201" y="2385"/>
                      <a:pt x="37201" y="2385"/>
                    </a:cubicBezTo>
                    <a:lnTo>
                      <a:pt x="37678" y="3020"/>
                    </a:lnTo>
                    <a:lnTo>
                      <a:pt x="38950" y="3974"/>
                    </a:lnTo>
                    <a:lnTo>
                      <a:pt x="39427" y="3974"/>
                    </a:lnTo>
                    <a:cubicBezTo>
                      <a:pt x="39427" y="3974"/>
                      <a:pt x="40539" y="2225"/>
                      <a:pt x="40539" y="2225"/>
                    </a:cubicBezTo>
                    <a:lnTo>
                      <a:pt x="41334" y="1272"/>
                    </a:lnTo>
                    <a:lnTo>
                      <a:pt x="41334" y="636"/>
                    </a:lnTo>
                    <a:cubicBezTo>
                      <a:pt x="41334" y="636"/>
                      <a:pt x="40062" y="0"/>
                      <a:pt x="40062" y="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3" name="Freeform: Shape 4792">
                <a:extLst>
                  <a:ext uri="{FF2B5EF4-FFF2-40B4-BE49-F238E27FC236}">
                    <a16:creationId xmlns:a16="http://schemas.microsoft.com/office/drawing/2014/main" id="{E1C259E7-6F9F-847C-12DB-F3D99AA05550}"/>
                  </a:ext>
                </a:extLst>
              </p:cNvPr>
              <p:cNvSpPr/>
              <p:nvPr/>
            </p:nvSpPr>
            <p:spPr>
              <a:xfrm>
                <a:off x="1408372" y="2812640"/>
                <a:ext cx="116689" cy="228451"/>
              </a:xfrm>
              <a:custGeom>
                <a:avLst/>
                <a:gdLst>
                  <a:gd name="connsiteX0" fmla="*/ 107946 w 116689"/>
                  <a:gd name="connsiteY0" fmla="*/ 83940 h 228451"/>
                  <a:gd name="connsiteX1" fmla="*/ 107946 w 116689"/>
                  <a:gd name="connsiteY1" fmla="*/ 82351 h 228451"/>
                  <a:gd name="connsiteX2" fmla="*/ 107310 w 116689"/>
                  <a:gd name="connsiteY2" fmla="*/ 81715 h 228451"/>
                  <a:gd name="connsiteX3" fmla="*/ 104449 w 116689"/>
                  <a:gd name="connsiteY3" fmla="*/ 84100 h 228451"/>
                  <a:gd name="connsiteX4" fmla="*/ 103654 w 116689"/>
                  <a:gd name="connsiteY4" fmla="*/ 86166 h 228451"/>
                  <a:gd name="connsiteX5" fmla="*/ 108105 w 116689"/>
                  <a:gd name="connsiteY5" fmla="*/ 83782 h 228451"/>
                  <a:gd name="connsiteX6" fmla="*/ 115259 w 116689"/>
                  <a:gd name="connsiteY6" fmla="*/ 155481 h 228451"/>
                  <a:gd name="connsiteX7" fmla="*/ 113033 w 116689"/>
                  <a:gd name="connsiteY7" fmla="*/ 151665 h 228451"/>
                  <a:gd name="connsiteX8" fmla="*/ 113033 w 116689"/>
                  <a:gd name="connsiteY8" fmla="*/ 143557 h 228451"/>
                  <a:gd name="connsiteX9" fmla="*/ 113351 w 116689"/>
                  <a:gd name="connsiteY9" fmla="*/ 141332 h 228451"/>
                  <a:gd name="connsiteX10" fmla="*/ 114305 w 116689"/>
                  <a:gd name="connsiteY10" fmla="*/ 135290 h 228451"/>
                  <a:gd name="connsiteX11" fmla="*/ 114305 w 116689"/>
                  <a:gd name="connsiteY11" fmla="*/ 134496 h 228451"/>
                  <a:gd name="connsiteX12" fmla="*/ 111444 w 116689"/>
                  <a:gd name="connsiteY12" fmla="*/ 133065 h 228451"/>
                  <a:gd name="connsiteX13" fmla="*/ 109695 w 116689"/>
                  <a:gd name="connsiteY13" fmla="*/ 133542 h 228451"/>
                  <a:gd name="connsiteX14" fmla="*/ 106674 w 116689"/>
                  <a:gd name="connsiteY14" fmla="*/ 132747 h 228451"/>
                  <a:gd name="connsiteX15" fmla="*/ 105720 w 116689"/>
                  <a:gd name="connsiteY15" fmla="*/ 132270 h 228451"/>
                  <a:gd name="connsiteX16" fmla="*/ 106515 w 116689"/>
                  <a:gd name="connsiteY16" fmla="*/ 131475 h 228451"/>
                  <a:gd name="connsiteX17" fmla="*/ 107628 w 116689"/>
                  <a:gd name="connsiteY17" fmla="*/ 130998 h 228451"/>
                  <a:gd name="connsiteX18" fmla="*/ 107310 w 116689"/>
                  <a:gd name="connsiteY18" fmla="*/ 130203 h 228451"/>
                  <a:gd name="connsiteX19" fmla="*/ 104290 w 116689"/>
                  <a:gd name="connsiteY19" fmla="*/ 128295 h 228451"/>
                  <a:gd name="connsiteX20" fmla="*/ 102382 w 116689"/>
                  <a:gd name="connsiteY20" fmla="*/ 122095 h 228451"/>
                  <a:gd name="connsiteX21" fmla="*/ 98725 w 116689"/>
                  <a:gd name="connsiteY21" fmla="*/ 120029 h 228451"/>
                  <a:gd name="connsiteX22" fmla="*/ 96977 w 116689"/>
                  <a:gd name="connsiteY22" fmla="*/ 123049 h 228451"/>
                  <a:gd name="connsiteX23" fmla="*/ 94910 w 116689"/>
                  <a:gd name="connsiteY23" fmla="*/ 123526 h 228451"/>
                  <a:gd name="connsiteX24" fmla="*/ 91889 w 116689"/>
                  <a:gd name="connsiteY24" fmla="*/ 123526 h 228451"/>
                  <a:gd name="connsiteX25" fmla="*/ 91412 w 116689"/>
                  <a:gd name="connsiteY25" fmla="*/ 120664 h 228451"/>
                  <a:gd name="connsiteX26" fmla="*/ 91730 w 116689"/>
                  <a:gd name="connsiteY26" fmla="*/ 118121 h 228451"/>
                  <a:gd name="connsiteX27" fmla="*/ 84258 w 116689"/>
                  <a:gd name="connsiteY27" fmla="*/ 118916 h 228451"/>
                  <a:gd name="connsiteX28" fmla="*/ 79966 w 116689"/>
                  <a:gd name="connsiteY28" fmla="*/ 116849 h 228451"/>
                  <a:gd name="connsiteX29" fmla="*/ 75833 w 116689"/>
                  <a:gd name="connsiteY29" fmla="*/ 112875 h 228451"/>
                  <a:gd name="connsiteX30" fmla="*/ 72653 w 116689"/>
                  <a:gd name="connsiteY30" fmla="*/ 106197 h 228451"/>
                  <a:gd name="connsiteX31" fmla="*/ 72335 w 116689"/>
                  <a:gd name="connsiteY31" fmla="*/ 103495 h 228451"/>
                  <a:gd name="connsiteX32" fmla="*/ 72971 w 116689"/>
                  <a:gd name="connsiteY32" fmla="*/ 101269 h 228451"/>
                  <a:gd name="connsiteX33" fmla="*/ 74561 w 116689"/>
                  <a:gd name="connsiteY33" fmla="*/ 99043 h 228451"/>
                  <a:gd name="connsiteX34" fmla="*/ 76945 w 116689"/>
                  <a:gd name="connsiteY34" fmla="*/ 96977 h 228451"/>
                  <a:gd name="connsiteX35" fmla="*/ 86484 w 116689"/>
                  <a:gd name="connsiteY35" fmla="*/ 90617 h 228451"/>
                  <a:gd name="connsiteX36" fmla="*/ 90935 w 116689"/>
                  <a:gd name="connsiteY36" fmla="*/ 86325 h 228451"/>
                  <a:gd name="connsiteX37" fmla="*/ 96023 w 116689"/>
                  <a:gd name="connsiteY37" fmla="*/ 79648 h 228451"/>
                  <a:gd name="connsiteX38" fmla="*/ 98566 w 116689"/>
                  <a:gd name="connsiteY38" fmla="*/ 74879 h 228451"/>
                  <a:gd name="connsiteX39" fmla="*/ 103336 w 116689"/>
                  <a:gd name="connsiteY39" fmla="*/ 68202 h 228451"/>
                  <a:gd name="connsiteX40" fmla="*/ 101110 w 116689"/>
                  <a:gd name="connsiteY40" fmla="*/ 65181 h 228451"/>
                  <a:gd name="connsiteX41" fmla="*/ 100792 w 116689"/>
                  <a:gd name="connsiteY41" fmla="*/ 61366 h 228451"/>
                  <a:gd name="connsiteX42" fmla="*/ 99838 w 116689"/>
                  <a:gd name="connsiteY42" fmla="*/ 58186 h 228451"/>
                  <a:gd name="connsiteX43" fmla="*/ 99838 w 116689"/>
                  <a:gd name="connsiteY43" fmla="*/ 55483 h 228451"/>
                  <a:gd name="connsiteX44" fmla="*/ 93638 w 116689"/>
                  <a:gd name="connsiteY44" fmla="*/ 51032 h 228451"/>
                  <a:gd name="connsiteX45" fmla="*/ 90935 w 116689"/>
                  <a:gd name="connsiteY45" fmla="*/ 50078 h 228451"/>
                  <a:gd name="connsiteX46" fmla="*/ 88074 w 116689"/>
                  <a:gd name="connsiteY46" fmla="*/ 47217 h 228451"/>
                  <a:gd name="connsiteX47" fmla="*/ 85689 w 116689"/>
                  <a:gd name="connsiteY47" fmla="*/ 42447 h 228451"/>
                  <a:gd name="connsiteX48" fmla="*/ 84894 w 116689"/>
                  <a:gd name="connsiteY48" fmla="*/ 37837 h 228451"/>
                  <a:gd name="connsiteX49" fmla="*/ 85212 w 116689"/>
                  <a:gd name="connsiteY49" fmla="*/ 35293 h 228451"/>
                  <a:gd name="connsiteX50" fmla="*/ 86325 w 116689"/>
                  <a:gd name="connsiteY50" fmla="*/ 33067 h 228451"/>
                  <a:gd name="connsiteX51" fmla="*/ 89664 w 116689"/>
                  <a:gd name="connsiteY51" fmla="*/ 29888 h 228451"/>
                  <a:gd name="connsiteX52" fmla="*/ 94115 w 116689"/>
                  <a:gd name="connsiteY52" fmla="*/ 27503 h 228451"/>
                  <a:gd name="connsiteX53" fmla="*/ 99043 w 116689"/>
                  <a:gd name="connsiteY53" fmla="*/ 19236 h 228451"/>
                  <a:gd name="connsiteX54" fmla="*/ 101587 w 116689"/>
                  <a:gd name="connsiteY54" fmla="*/ 16057 h 228451"/>
                  <a:gd name="connsiteX55" fmla="*/ 103654 w 116689"/>
                  <a:gd name="connsiteY55" fmla="*/ 14944 h 228451"/>
                  <a:gd name="connsiteX56" fmla="*/ 102223 w 116689"/>
                  <a:gd name="connsiteY56" fmla="*/ 11923 h 228451"/>
                  <a:gd name="connsiteX57" fmla="*/ 101587 w 116689"/>
                  <a:gd name="connsiteY57" fmla="*/ 8426 h 228451"/>
                  <a:gd name="connsiteX58" fmla="*/ 98566 w 116689"/>
                  <a:gd name="connsiteY58" fmla="*/ 8903 h 228451"/>
                  <a:gd name="connsiteX59" fmla="*/ 93320 w 116689"/>
                  <a:gd name="connsiteY59" fmla="*/ 13195 h 228451"/>
                  <a:gd name="connsiteX60" fmla="*/ 87756 w 116689"/>
                  <a:gd name="connsiteY60" fmla="*/ 14944 h 228451"/>
                  <a:gd name="connsiteX61" fmla="*/ 86166 w 116689"/>
                  <a:gd name="connsiteY61" fmla="*/ 17805 h 228451"/>
                  <a:gd name="connsiteX62" fmla="*/ 83146 w 116689"/>
                  <a:gd name="connsiteY62" fmla="*/ 19713 h 228451"/>
                  <a:gd name="connsiteX63" fmla="*/ 79807 w 116689"/>
                  <a:gd name="connsiteY63" fmla="*/ 18123 h 228451"/>
                  <a:gd name="connsiteX64" fmla="*/ 80920 w 116689"/>
                  <a:gd name="connsiteY64" fmla="*/ 15421 h 228451"/>
                  <a:gd name="connsiteX65" fmla="*/ 76786 w 116689"/>
                  <a:gd name="connsiteY65" fmla="*/ 9857 h 228451"/>
                  <a:gd name="connsiteX66" fmla="*/ 76786 w 116689"/>
                  <a:gd name="connsiteY66" fmla="*/ 4133 h 228451"/>
                  <a:gd name="connsiteX67" fmla="*/ 73925 w 116689"/>
                  <a:gd name="connsiteY67" fmla="*/ 2703 h 228451"/>
                  <a:gd name="connsiteX68" fmla="*/ 71063 w 116689"/>
                  <a:gd name="connsiteY68" fmla="*/ 2703 h 228451"/>
                  <a:gd name="connsiteX69" fmla="*/ 67884 w 116689"/>
                  <a:gd name="connsiteY69" fmla="*/ 2703 h 228451"/>
                  <a:gd name="connsiteX70" fmla="*/ 67884 w 116689"/>
                  <a:gd name="connsiteY70" fmla="*/ 4133 h 228451"/>
                  <a:gd name="connsiteX71" fmla="*/ 68520 w 116689"/>
                  <a:gd name="connsiteY71" fmla="*/ 5087 h 228451"/>
                  <a:gd name="connsiteX72" fmla="*/ 66612 w 116689"/>
                  <a:gd name="connsiteY72" fmla="*/ 6677 h 228451"/>
                  <a:gd name="connsiteX73" fmla="*/ 65340 w 116689"/>
                  <a:gd name="connsiteY73" fmla="*/ 4133 h 228451"/>
                  <a:gd name="connsiteX74" fmla="*/ 66294 w 116689"/>
                  <a:gd name="connsiteY74" fmla="*/ 2703 h 228451"/>
                  <a:gd name="connsiteX75" fmla="*/ 66930 w 116689"/>
                  <a:gd name="connsiteY75" fmla="*/ 954 h 228451"/>
                  <a:gd name="connsiteX76" fmla="*/ 64704 w 116689"/>
                  <a:gd name="connsiteY76" fmla="*/ 318 h 228451"/>
                  <a:gd name="connsiteX77" fmla="*/ 62637 w 116689"/>
                  <a:gd name="connsiteY77" fmla="*/ 0 h 228451"/>
                  <a:gd name="connsiteX78" fmla="*/ 46898 w 116689"/>
                  <a:gd name="connsiteY78" fmla="*/ 4769 h 228451"/>
                  <a:gd name="connsiteX79" fmla="*/ 44514 w 116689"/>
                  <a:gd name="connsiteY79" fmla="*/ 6041 h 228451"/>
                  <a:gd name="connsiteX80" fmla="*/ 37837 w 116689"/>
                  <a:gd name="connsiteY80" fmla="*/ 11288 h 228451"/>
                  <a:gd name="connsiteX81" fmla="*/ 30683 w 116689"/>
                  <a:gd name="connsiteY81" fmla="*/ 13195 h 228451"/>
                  <a:gd name="connsiteX82" fmla="*/ 31319 w 116689"/>
                  <a:gd name="connsiteY82" fmla="*/ 14944 h 228451"/>
                  <a:gd name="connsiteX83" fmla="*/ 31319 w 116689"/>
                  <a:gd name="connsiteY83" fmla="*/ 16534 h 228451"/>
                  <a:gd name="connsiteX84" fmla="*/ 28775 w 116689"/>
                  <a:gd name="connsiteY84" fmla="*/ 18123 h 228451"/>
                  <a:gd name="connsiteX85" fmla="*/ 27026 w 116689"/>
                  <a:gd name="connsiteY85" fmla="*/ 19077 h 228451"/>
                  <a:gd name="connsiteX86" fmla="*/ 24960 w 116689"/>
                  <a:gd name="connsiteY86" fmla="*/ 23211 h 228451"/>
                  <a:gd name="connsiteX87" fmla="*/ 20985 w 116689"/>
                  <a:gd name="connsiteY87" fmla="*/ 26072 h 228451"/>
                  <a:gd name="connsiteX88" fmla="*/ 20349 w 116689"/>
                  <a:gd name="connsiteY88" fmla="*/ 26867 h 228451"/>
                  <a:gd name="connsiteX89" fmla="*/ 20349 w 116689"/>
                  <a:gd name="connsiteY89" fmla="*/ 27662 h 228451"/>
                  <a:gd name="connsiteX90" fmla="*/ 23052 w 116689"/>
                  <a:gd name="connsiteY90" fmla="*/ 28934 h 228451"/>
                  <a:gd name="connsiteX91" fmla="*/ 24006 w 116689"/>
                  <a:gd name="connsiteY91" fmla="*/ 30206 h 228451"/>
                  <a:gd name="connsiteX92" fmla="*/ 24483 w 116689"/>
                  <a:gd name="connsiteY92" fmla="*/ 31796 h 228451"/>
                  <a:gd name="connsiteX93" fmla="*/ 23211 w 116689"/>
                  <a:gd name="connsiteY93" fmla="*/ 37678 h 228451"/>
                  <a:gd name="connsiteX94" fmla="*/ 22416 w 116689"/>
                  <a:gd name="connsiteY94" fmla="*/ 42129 h 228451"/>
                  <a:gd name="connsiteX95" fmla="*/ 21462 w 116689"/>
                  <a:gd name="connsiteY95" fmla="*/ 48011 h 228451"/>
                  <a:gd name="connsiteX96" fmla="*/ 21462 w 116689"/>
                  <a:gd name="connsiteY96" fmla="*/ 50237 h 228451"/>
                  <a:gd name="connsiteX97" fmla="*/ 22575 w 116689"/>
                  <a:gd name="connsiteY97" fmla="*/ 52940 h 228451"/>
                  <a:gd name="connsiteX98" fmla="*/ 23529 w 116689"/>
                  <a:gd name="connsiteY98" fmla="*/ 55007 h 228451"/>
                  <a:gd name="connsiteX99" fmla="*/ 23847 w 116689"/>
                  <a:gd name="connsiteY99" fmla="*/ 57391 h 228451"/>
                  <a:gd name="connsiteX100" fmla="*/ 23529 w 116689"/>
                  <a:gd name="connsiteY100" fmla="*/ 63273 h 228451"/>
                  <a:gd name="connsiteX101" fmla="*/ 24801 w 116689"/>
                  <a:gd name="connsiteY101" fmla="*/ 66612 h 228451"/>
                  <a:gd name="connsiteX102" fmla="*/ 25754 w 116689"/>
                  <a:gd name="connsiteY102" fmla="*/ 69791 h 228451"/>
                  <a:gd name="connsiteX103" fmla="*/ 23370 w 116689"/>
                  <a:gd name="connsiteY103" fmla="*/ 73607 h 228451"/>
                  <a:gd name="connsiteX104" fmla="*/ 22416 w 116689"/>
                  <a:gd name="connsiteY104" fmla="*/ 76945 h 228451"/>
                  <a:gd name="connsiteX105" fmla="*/ 21780 w 116689"/>
                  <a:gd name="connsiteY105" fmla="*/ 81874 h 228451"/>
                  <a:gd name="connsiteX106" fmla="*/ 21462 w 116689"/>
                  <a:gd name="connsiteY106" fmla="*/ 84894 h 228451"/>
                  <a:gd name="connsiteX107" fmla="*/ 19872 w 116689"/>
                  <a:gd name="connsiteY107" fmla="*/ 87756 h 228451"/>
                  <a:gd name="connsiteX108" fmla="*/ 17806 w 116689"/>
                  <a:gd name="connsiteY108" fmla="*/ 90459 h 228451"/>
                  <a:gd name="connsiteX109" fmla="*/ 15580 w 116689"/>
                  <a:gd name="connsiteY109" fmla="*/ 92048 h 228451"/>
                  <a:gd name="connsiteX110" fmla="*/ 12877 w 116689"/>
                  <a:gd name="connsiteY110" fmla="*/ 93479 h 228451"/>
                  <a:gd name="connsiteX111" fmla="*/ 9698 w 116689"/>
                  <a:gd name="connsiteY111" fmla="*/ 95387 h 228451"/>
                  <a:gd name="connsiteX112" fmla="*/ 7154 w 116689"/>
                  <a:gd name="connsiteY112" fmla="*/ 100474 h 228451"/>
                  <a:gd name="connsiteX113" fmla="*/ 1590 w 116689"/>
                  <a:gd name="connsiteY113" fmla="*/ 104608 h 228451"/>
                  <a:gd name="connsiteX114" fmla="*/ 477 w 116689"/>
                  <a:gd name="connsiteY114" fmla="*/ 106038 h 228451"/>
                  <a:gd name="connsiteX115" fmla="*/ 0 w 116689"/>
                  <a:gd name="connsiteY115" fmla="*/ 109377 h 228451"/>
                  <a:gd name="connsiteX116" fmla="*/ 0 w 116689"/>
                  <a:gd name="connsiteY116" fmla="*/ 113987 h 228451"/>
                  <a:gd name="connsiteX117" fmla="*/ 1113 w 116689"/>
                  <a:gd name="connsiteY117" fmla="*/ 117644 h 228451"/>
                  <a:gd name="connsiteX118" fmla="*/ 3815 w 116689"/>
                  <a:gd name="connsiteY118" fmla="*/ 123049 h 228451"/>
                  <a:gd name="connsiteX119" fmla="*/ 6200 w 116689"/>
                  <a:gd name="connsiteY119" fmla="*/ 129090 h 228451"/>
                  <a:gd name="connsiteX120" fmla="*/ 6836 w 116689"/>
                  <a:gd name="connsiteY120" fmla="*/ 132111 h 228451"/>
                  <a:gd name="connsiteX121" fmla="*/ 7790 w 116689"/>
                  <a:gd name="connsiteY121" fmla="*/ 133224 h 228451"/>
                  <a:gd name="connsiteX122" fmla="*/ 11128 w 116689"/>
                  <a:gd name="connsiteY122" fmla="*/ 135131 h 228451"/>
                  <a:gd name="connsiteX123" fmla="*/ 16852 w 116689"/>
                  <a:gd name="connsiteY123" fmla="*/ 137834 h 228451"/>
                  <a:gd name="connsiteX124" fmla="*/ 17964 w 116689"/>
                  <a:gd name="connsiteY124" fmla="*/ 138947 h 228451"/>
                  <a:gd name="connsiteX125" fmla="*/ 20826 w 116689"/>
                  <a:gd name="connsiteY125" fmla="*/ 143080 h 228451"/>
                  <a:gd name="connsiteX126" fmla="*/ 23529 w 116689"/>
                  <a:gd name="connsiteY126" fmla="*/ 150393 h 228451"/>
                  <a:gd name="connsiteX127" fmla="*/ 24324 w 116689"/>
                  <a:gd name="connsiteY127" fmla="*/ 155322 h 228451"/>
                  <a:gd name="connsiteX128" fmla="*/ 29570 w 116689"/>
                  <a:gd name="connsiteY128" fmla="*/ 159137 h 228451"/>
                  <a:gd name="connsiteX129" fmla="*/ 34339 w 116689"/>
                  <a:gd name="connsiteY129" fmla="*/ 162635 h 228451"/>
                  <a:gd name="connsiteX130" fmla="*/ 38950 w 116689"/>
                  <a:gd name="connsiteY130" fmla="*/ 165814 h 228451"/>
                  <a:gd name="connsiteX131" fmla="*/ 44037 w 116689"/>
                  <a:gd name="connsiteY131" fmla="*/ 169153 h 228451"/>
                  <a:gd name="connsiteX132" fmla="*/ 44832 w 116689"/>
                  <a:gd name="connsiteY132" fmla="*/ 170266 h 228451"/>
                  <a:gd name="connsiteX133" fmla="*/ 46581 w 116689"/>
                  <a:gd name="connsiteY133" fmla="*/ 177420 h 228451"/>
                  <a:gd name="connsiteX134" fmla="*/ 48170 w 116689"/>
                  <a:gd name="connsiteY134" fmla="*/ 184574 h 228451"/>
                  <a:gd name="connsiteX135" fmla="*/ 50078 w 116689"/>
                  <a:gd name="connsiteY135" fmla="*/ 192364 h 228451"/>
                  <a:gd name="connsiteX136" fmla="*/ 51986 w 116689"/>
                  <a:gd name="connsiteY136" fmla="*/ 200153 h 228451"/>
                  <a:gd name="connsiteX137" fmla="*/ 54212 w 116689"/>
                  <a:gd name="connsiteY137" fmla="*/ 209374 h 228451"/>
                  <a:gd name="connsiteX138" fmla="*/ 55483 w 116689"/>
                  <a:gd name="connsiteY138" fmla="*/ 214620 h 228451"/>
                  <a:gd name="connsiteX139" fmla="*/ 56914 w 116689"/>
                  <a:gd name="connsiteY139" fmla="*/ 220980 h 228451"/>
                  <a:gd name="connsiteX140" fmla="*/ 58663 w 116689"/>
                  <a:gd name="connsiteY140" fmla="*/ 228451 h 228451"/>
                  <a:gd name="connsiteX141" fmla="*/ 62160 w 116689"/>
                  <a:gd name="connsiteY141" fmla="*/ 226862 h 228451"/>
                  <a:gd name="connsiteX142" fmla="*/ 67089 w 116689"/>
                  <a:gd name="connsiteY142" fmla="*/ 224954 h 228451"/>
                  <a:gd name="connsiteX143" fmla="*/ 69632 w 116689"/>
                  <a:gd name="connsiteY143" fmla="*/ 223523 h 228451"/>
                  <a:gd name="connsiteX144" fmla="*/ 70745 w 116689"/>
                  <a:gd name="connsiteY144" fmla="*/ 222251 h 228451"/>
                  <a:gd name="connsiteX145" fmla="*/ 74402 w 116689"/>
                  <a:gd name="connsiteY145" fmla="*/ 217323 h 228451"/>
                  <a:gd name="connsiteX146" fmla="*/ 76310 w 116689"/>
                  <a:gd name="connsiteY146" fmla="*/ 214620 h 228451"/>
                  <a:gd name="connsiteX147" fmla="*/ 78853 w 116689"/>
                  <a:gd name="connsiteY147" fmla="*/ 210964 h 228451"/>
                  <a:gd name="connsiteX148" fmla="*/ 79966 w 116689"/>
                  <a:gd name="connsiteY148" fmla="*/ 208420 h 228451"/>
                  <a:gd name="connsiteX149" fmla="*/ 79966 w 116689"/>
                  <a:gd name="connsiteY149" fmla="*/ 206036 h 228451"/>
                  <a:gd name="connsiteX150" fmla="*/ 79648 w 116689"/>
                  <a:gd name="connsiteY150" fmla="*/ 203174 h 228451"/>
                  <a:gd name="connsiteX151" fmla="*/ 77581 w 116689"/>
                  <a:gd name="connsiteY151" fmla="*/ 196338 h 228451"/>
                  <a:gd name="connsiteX152" fmla="*/ 75992 w 116689"/>
                  <a:gd name="connsiteY152" fmla="*/ 189661 h 228451"/>
                  <a:gd name="connsiteX153" fmla="*/ 77263 w 116689"/>
                  <a:gd name="connsiteY153" fmla="*/ 187117 h 228451"/>
                  <a:gd name="connsiteX154" fmla="*/ 78376 w 116689"/>
                  <a:gd name="connsiteY154" fmla="*/ 185845 h 228451"/>
                  <a:gd name="connsiteX155" fmla="*/ 80602 w 116689"/>
                  <a:gd name="connsiteY155" fmla="*/ 182666 h 228451"/>
                  <a:gd name="connsiteX156" fmla="*/ 81556 w 116689"/>
                  <a:gd name="connsiteY156" fmla="*/ 182030 h 228451"/>
                  <a:gd name="connsiteX157" fmla="*/ 86484 w 116689"/>
                  <a:gd name="connsiteY157" fmla="*/ 181076 h 228451"/>
                  <a:gd name="connsiteX158" fmla="*/ 88392 w 116689"/>
                  <a:gd name="connsiteY158" fmla="*/ 179009 h 228451"/>
                  <a:gd name="connsiteX159" fmla="*/ 89823 w 116689"/>
                  <a:gd name="connsiteY159" fmla="*/ 176307 h 228451"/>
                  <a:gd name="connsiteX160" fmla="*/ 90141 w 116689"/>
                  <a:gd name="connsiteY160" fmla="*/ 174876 h 228451"/>
                  <a:gd name="connsiteX161" fmla="*/ 92207 w 116689"/>
                  <a:gd name="connsiteY161" fmla="*/ 173445 h 228451"/>
                  <a:gd name="connsiteX162" fmla="*/ 94751 w 116689"/>
                  <a:gd name="connsiteY162" fmla="*/ 172014 h 228451"/>
                  <a:gd name="connsiteX163" fmla="*/ 96341 w 116689"/>
                  <a:gd name="connsiteY163" fmla="*/ 170107 h 228451"/>
                  <a:gd name="connsiteX164" fmla="*/ 101428 w 116689"/>
                  <a:gd name="connsiteY164" fmla="*/ 167245 h 228451"/>
                  <a:gd name="connsiteX165" fmla="*/ 106038 w 116689"/>
                  <a:gd name="connsiteY165" fmla="*/ 164542 h 228451"/>
                  <a:gd name="connsiteX166" fmla="*/ 111444 w 116689"/>
                  <a:gd name="connsiteY166" fmla="*/ 161681 h 228451"/>
                  <a:gd name="connsiteX167" fmla="*/ 115736 w 116689"/>
                  <a:gd name="connsiteY167" fmla="*/ 159455 h 228451"/>
                  <a:gd name="connsiteX168" fmla="*/ 116690 w 116689"/>
                  <a:gd name="connsiteY168" fmla="*/ 157547 h 228451"/>
                  <a:gd name="connsiteX169" fmla="*/ 116690 w 116689"/>
                  <a:gd name="connsiteY169" fmla="*/ 155957 h 228451"/>
                  <a:gd name="connsiteX170" fmla="*/ 97613 w 116689"/>
                  <a:gd name="connsiteY170" fmla="*/ 111762 h 228451"/>
                  <a:gd name="connsiteX171" fmla="*/ 92525 w 116689"/>
                  <a:gd name="connsiteY171" fmla="*/ 111762 h 228451"/>
                  <a:gd name="connsiteX172" fmla="*/ 92207 w 116689"/>
                  <a:gd name="connsiteY172" fmla="*/ 113033 h 228451"/>
                  <a:gd name="connsiteX173" fmla="*/ 91889 w 116689"/>
                  <a:gd name="connsiteY173" fmla="*/ 116849 h 228451"/>
                  <a:gd name="connsiteX174" fmla="*/ 92843 w 116689"/>
                  <a:gd name="connsiteY174" fmla="*/ 117485 h 228451"/>
                  <a:gd name="connsiteX175" fmla="*/ 93638 w 116689"/>
                  <a:gd name="connsiteY175" fmla="*/ 117485 h 228451"/>
                  <a:gd name="connsiteX176" fmla="*/ 95705 w 116689"/>
                  <a:gd name="connsiteY176" fmla="*/ 118439 h 228451"/>
                  <a:gd name="connsiteX177" fmla="*/ 96500 w 116689"/>
                  <a:gd name="connsiteY177" fmla="*/ 118439 h 228451"/>
                  <a:gd name="connsiteX178" fmla="*/ 97931 w 116689"/>
                  <a:gd name="connsiteY178" fmla="*/ 117485 h 228451"/>
                  <a:gd name="connsiteX179" fmla="*/ 98725 w 116689"/>
                  <a:gd name="connsiteY179" fmla="*/ 117485 h 228451"/>
                  <a:gd name="connsiteX180" fmla="*/ 99679 w 116689"/>
                  <a:gd name="connsiteY180" fmla="*/ 116531 h 228451"/>
                  <a:gd name="connsiteX181" fmla="*/ 100951 w 116689"/>
                  <a:gd name="connsiteY181" fmla="*/ 115259 h 228451"/>
                  <a:gd name="connsiteX182" fmla="*/ 100951 w 116689"/>
                  <a:gd name="connsiteY182" fmla="*/ 114623 h 228451"/>
                  <a:gd name="connsiteX183" fmla="*/ 100315 w 116689"/>
                  <a:gd name="connsiteY183" fmla="*/ 113987 h 228451"/>
                  <a:gd name="connsiteX184" fmla="*/ 97613 w 116689"/>
                  <a:gd name="connsiteY184" fmla="*/ 111762 h 228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116689" h="228451">
                    <a:moveTo>
                      <a:pt x="107946" y="83940"/>
                    </a:moveTo>
                    <a:lnTo>
                      <a:pt x="107946" y="82351"/>
                    </a:lnTo>
                    <a:cubicBezTo>
                      <a:pt x="107946" y="82351"/>
                      <a:pt x="107310" y="81715"/>
                      <a:pt x="107310" y="81715"/>
                    </a:cubicBezTo>
                    <a:lnTo>
                      <a:pt x="104449" y="84100"/>
                    </a:lnTo>
                    <a:lnTo>
                      <a:pt x="103654" y="86166"/>
                    </a:lnTo>
                    <a:lnTo>
                      <a:pt x="108105" y="83782"/>
                    </a:lnTo>
                    <a:close/>
                    <a:moveTo>
                      <a:pt x="115259" y="155481"/>
                    </a:moveTo>
                    <a:lnTo>
                      <a:pt x="113033" y="151665"/>
                    </a:lnTo>
                    <a:lnTo>
                      <a:pt x="113033" y="143557"/>
                    </a:lnTo>
                    <a:cubicBezTo>
                      <a:pt x="113033" y="143557"/>
                      <a:pt x="113351" y="141332"/>
                      <a:pt x="113351" y="141332"/>
                    </a:cubicBezTo>
                    <a:lnTo>
                      <a:pt x="114305" y="135290"/>
                    </a:lnTo>
                    <a:lnTo>
                      <a:pt x="114305" y="134496"/>
                    </a:lnTo>
                    <a:cubicBezTo>
                      <a:pt x="114305" y="134496"/>
                      <a:pt x="111444" y="133065"/>
                      <a:pt x="111444" y="133065"/>
                    </a:cubicBezTo>
                    <a:lnTo>
                      <a:pt x="109695" y="133542"/>
                    </a:lnTo>
                    <a:lnTo>
                      <a:pt x="106674" y="132747"/>
                    </a:lnTo>
                    <a:lnTo>
                      <a:pt x="105720" y="132270"/>
                    </a:lnTo>
                    <a:lnTo>
                      <a:pt x="106515" y="131475"/>
                    </a:lnTo>
                    <a:lnTo>
                      <a:pt x="107628" y="130998"/>
                    </a:lnTo>
                    <a:lnTo>
                      <a:pt x="107310" y="130203"/>
                    </a:lnTo>
                    <a:lnTo>
                      <a:pt x="104290" y="128295"/>
                    </a:lnTo>
                    <a:lnTo>
                      <a:pt x="102382" y="122095"/>
                    </a:lnTo>
                    <a:lnTo>
                      <a:pt x="98725" y="120029"/>
                    </a:lnTo>
                    <a:lnTo>
                      <a:pt x="96977" y="123049"/>
                    </a:lnTo>
                    <a:lnTo>
                      <a:pt x="94910" y="123526"/>
                    </a:lnTo>
                    <a:lnTo>
                      <a:pt x="91889" y="123526"/>
                    </a:lnTo>
                    <a:cubicBezTo>
                      <a:pt x="91889" y="123526"/>
                      <a:pt x="91412" y="120664"/>
                      <a:pt x="91412" y="120664"/>
                    </a:cubicBezTo>
                    <a:lnTo>
                      <a:pt x="91730" y="118121"/>
                    </a:lnTo>
                    <a:lnTo>
                      <a:pt x="84258" y="118916"/>
                    </a:lnTo>
                    <a:lnTo>
                      <a:pt x="79966" y="116849"/>
                    </a:lnTo>
                    <a:lnTo>
                      <a:pt x="75833" y="112875"/>
                    </a:lnTo>
                    <a:lnTo>
                      <a:pt x="72653" y="106197"/>
                    </a:lnTo>
                    <a:lnTo>
                      <a:pt x="72335" y="103495"/>
                    </a:lnTo>
                    <a:lnTo>
                      <a:pt x="72971" y="101269"/>
                    </a:lnTo>
                    <a:lnTo>
                      <a:pt x="74561" y="99043"/>
                    </a:lnTo>
                    <a:lnTo>
                      <a:pt x="76945" y="96977"/>
                    </a:lnTo>
                    <a:lnTo>
                      <a:pt x="86484" y="90617"/>
                    </a:lnTo>
                    <a:lnTo>
                      <a:pt x="90935" y="86325"/>
                    </a:lnTo>
                    <a:lnTo>
                      <a:pt x="96023" y="79648"/>
                    </a:lnTo>
                    <a:lnTo>
                      <a:pt x="98566" y="74879"/>
                    </a:lnTo>
                    <a:lnTo>
                      <a:pt x="103336" y="68202"/>
                    </a:lnTo>
                    <a:lnTo>
                      <a:pt x="101110" y="65181"/>
                    </a:lnTo>
                    <a:lnTo>
                      <a:pt x="100792" y="61366"/>
                    </a:lnTo>
                    <a:lnTo>
                      <a:pt x="99838" y="58186"/>
                    </a:lnTo>
                    <a:lnTo>
                      <a:pt x="99838" y="55483"/>
                    </a:lnTo>
                    <a:cubicBezTo>
                      <a:pt x="99838" y="55483"/>
                      <a:pt x="93638" y="51032"/>
                      <a:pt x="93638" y="51032"/>
                    </a:cubicBezTo>
                    <a:lnTo>
                      <a:pt x="90935" y="50078"/>
                    </a:lnTo>
                    <a:lnTo>
                      <a:pt x="88074" y="47217"/>
                    </a:lnTo>
                    <a:lnTo>
                      <a:pt x="85689" y="42447"/>
                    </a:lnTo>
                    <a:lnTo>
                      <a:pt x="84894" y="37837"/>
                    </a:lnTo>
                    <a:lnTo>
                      <a:pt x="85212" y="35293"/>
                    </a:lnTo>
                    <a:lnTo>
                      <a:pt x="86325" y="33067"/>
                    </a:lnTo>
                    <a:lnTo>
                      <a:pt x="89664" y="29888"/>
                    </a:lnTo>
                    <a:lnTo>
                      <a:pt x="94115" y="27503"/>
                    </a:lnTo>
                    <a:lnTo>
                      <a:pt x="99043" y="19236"/>
                    </a:lnTo>
                    <a:lnTo>
                      <a:pt x="101587" y="16057"/>
                    </a:lnTo>
                    <a:lnTo>
                      <a:pt x="103654" y="14944"/>
                    </a:lnTo>
                    <a:lnTo>
                      <a:pt x="102223" y="11923"/>
                    </a:lnTo>
                    <a:lnTo>
                      <a:pt x="101587" y="8426"/>
                    </a:lnTo>
                    <a:lnTo>
                      <a:pt x="98566" y="8903"/>
                    </a:lnTo>
                    <a:lnTo>
                      <a:pt x="93320" y="13195"/>
                    </a:lnTo>
                    <a:lnTo>
                      <a:pt x="87756" y="14944"/>
                    </a:lnTo>
                    <a:lnTo>
                      <a:pt x="86166" y="17805"/>
                    </a:lnTo>
                    <a:lnTo>
                      <a:pt x="83146" y="19713"/>
                    </a:lnTo>
                    <a:lnTo>
                      <a:pt x="79807" y="18123"/>
                    </a:lnTo>
                    <a:lnTo>
                      <a:pt x="80920" y="15421"/>
                    </a:lnTo>
                    <a:lnTo>
                      <a:pt x="76786" y="9857"/>
                    </a:lnTo>
                    <a:lnTo>
                      <a:pt x="76786" y="4133"/>
                    </a:lnTo>
                    <a:cubicBezTo>
                      <a:pt x="76786" y="4133"/>
                      <a:pt x="73925" y="2703"/>
                      <a:pt x="73925" y="2703"/>
                    </a:cubicBezTo>
                    <a:lnTo>
                      <a:pt x="71063" y="2703"/>
                    </a:lnTo>
                    <a:cubicBezTo>
                      <a:pt x="71063" y="2703"/>
                      <a:pt x="67884" y="2703"/>
                      <a:pt x="67884" y="2703"/>
                    </a:cubicBezTo>
                    <a:lnTo>
                      <a:pt x="67884" y="4133"/>
                    </a:lnTo>
                    <a:cubicBezTo>
                      <a:pt x="67884" y="4133"/>
                      <a:pt x="68520" y="5087"/>
                      <a:pt x="68520" y="5087"/>
                    </a:cubicBezTo>
                    <a:lnTo>
                      <a:pt x="66612" y="6677"/>
                    </a:lnTo>
                    <a:lnTo>
                      <a:pt x="65340" y="4133"/>
                    </a:lnTo>
                    <a:lnTo>
                      <a:pt x="66294" y="2703"/>
                    </a:lnTo>
                    <a:lnTo>
                      <a:pt x="66930" y="954"/>
                    </a:lnTo>
                    <a:lnTo>
                      <a:pt x="64704" y="318"/>
                    </a:lnTo>
                    <a:lnTo>
                      <a:pt x="62637" y="0"/>
                    </a:lnTo>
                    <a:lnTo>
                      <a:pt x="46898" y="4769"/>
                    </a:lnTo>
                    <a:lnTo>
                      <a:pt x="44514" y="6041"/>
                    </a:lnTo>
                    <a:lnTo>
                      <a:pt x="37837" y="11288"/>
                    </a:lnTo>
                    <a:lnTo>
                      <a:pt x="30683" y="13195"/>
                    </a:lnTo>
                    <a:lnTo>
                      <a:pt x="31319" y="14944"/>
                    </a:lnTo>
                    <a:lnTo>
                      <a:pt x="31319" y="16534"/>
                    </a:lnTo>
                    <a:cubicBezTo>
                      <a:pt x="31319" y="16534"/>
                      <a:pt x="28775" y="18123"/>
                      <a:pt x="28775" y="18123"/>
                    </a:cubicBezTo>
                    <a:lnTo>
                      <a:pt x="27026" y="19077"/>
                    </a:lnTo>
                    <a:lnTo>
                      <a:pt x="24960" y="23211"/>
                    </a:lnTo>
                    <a:lnTo>
                      <a:pt x="20985" y="26072"/>
                    </a:lnTo>
                    <a:lnTo>
                      <a:pt x="20349" y="26867"/>
                    </a:lnTo>
                    <a:lnTo>
                      <a:pt x="20349" y="27662"/>
                    </a:lnTo>
                    <a:cubicBezTo>
                      <a:pt x="20349" y="27662"/>
                      <a:pt x="23052" y="28934"/>
                      <a:pt x="23052" y="28934"/>
                    </a:cubicBezTo>
                    <a:lnTo>
                      <a:pt x="24006" y="30206"/>
                    </a:lnTo>
                    <a:lnTo>
                      <a:pt x="24483" y="31796"/>
                    </a:lnTo>
                    <a:lnTo>
                      <a:pt x="23211" y="37678"/>
                    </a:lnTo>
                    <a:lnTo>
                      <a:pt x="22416" y="42129"/>
                    </a:lnTo>
                    <a:lnTo>
                      <a:pt x="21462" y="48011"/>
                    </a:lnTo>
                    <a:lnTo>
                      <a:pt x="21462" y="50237"/>
                    </a:lnTo>
                    <a:cubicBezTo>
                      <a:pt x="21462" y="50237"/>
                      <a:pt x="22575" y="52940"/>
                      <a:pt x="22575" y="52940"/>
                    </a:cubicBezTo>
                    <a:lnTo>
                      <a:pt x="23529" y="55007"/>
                    </a:lnTo>
                    <a:lnTo>
                      <a:pt x="23847" y="57391"/>
                    </a:lnTo>
                    <a:lnTo>
                      <a:pt x="23529" y="63273"/>
                    </a:lnTo>
                    <a:lnTo>
                      <a:pt x="24801" y="66612"/>
                    </a:lnTo>
                    <a:lnTo>
                      <a:pt x="25754" y="69791"/>
                    </a:lnTo>
                    <a:lnTo>
                      <a:pt x="23370" y="73607"/>
                    </a:lnTo>
                    <a:lnTo>
                      <a:pt x="22416" y="76945"/>
                    </a:lnTo>
                    <a:lnTo>
                      <a:pt x="21780" y="81874"/>
                    </a:lnTo>
                    <a:lnTo>
                      <a:pt x="21462" y="84894"/>
                    </a:lnTo>
                    <a:lnTo>
                      <a:pt x="19872" y="87756"/>
                    </a:lnTo>
                    <a:lnTo>
                      <a:pt x="17806" y="90459"/>
                    </a:lnTo>
                    <a:lnTo>
                      <a:pt x="15580" y="92048"/>
                    </a:lnTo>
                    <a:lnTo>
                      <a:pt x="12877" y="93479"/>
                    </a:lnTo>
                    <a:lnTo>
                      <a:pt x="9698" y="95387"/>
                    </a:lnTo>
                    <a:lnTo>
                      <a:pt x="7154" y="100474"/>
                    </a:lnTo>
                    <a:lnTo>
                      <a:pt x="1590" y="104608"/>
                    </a:lnTo>
                    <a:lnTo>
                      <a:pt x="477" y="106038"/>
                    </a:lnTo>
                    <a:lnTo>
                      <a:pt x="0" y="109377"/>
                    </a:lnTo>
                    <a:lnTo>
                      <a:pt x="0" y="113987"/>
                    </a:lnTo>
                    <a:cubicBezTo>
                      <a:pt x="0" y="113987"/>
                      <a:pt x="1113" y="117644"/>
                      <a:pt x="1113" y="117644"/>
                    </a:cubicBezTo>
                    <a:lnTo>
                      <a:pt x="3815" y="123049"/>
                    </a:lnTo>
                    <a:lnTo>
                      <a:pt x="6200" y="129090"/>
                    </a:lnTo>
                    <a:lnTo>
                      <a:pt x="6836" y="132111"/>
                    </a:lnTo>
                    <a:lnTo>
                      <a:pt x="7790" y="133224"/>
                    </a:lnTo>
                    <a:lnTo>
                      <a:pt x="11128" y="135131"/>
                    </a:lnTo>
                    <a:lnTo>
                      <a:pt x="16852" y="137834"/>
                    </a:lnTo>
                    <a:lnTo>
                      <a:pt x="17964" y="138947"/>
                    </a:lnTo>
                    <a:lnTo>
                      <a:pt x="20826" y="143080"/>
                    </a:lnTo>
                    <a:lnTo>
                      <a:pt x="23529" y="150393"/>
                    </a:lnTo>
                    <a:lnTo>
                      <a:pt x="24324" y="155322"/>
                    </a:lnTo>
                    <a:lnTo>
                      <a:pt x="29570" y="159137"/>
                    </a:lnTo>
                    <a:lnTo>
                      <a:pt x="34339" y="162635"/>
                    </a:lnTo>
                    <a:lnTo>
                      <a:pt x="38950" y="165814"/>
                    </a:lnTo>
                    <a:lnTo>
                      <a:pt x="44037" y="169153"/>
                    </a:lnTo>
                    <a:lnTo>
                      <a:pt x="44832" y="170266"/>
                    </a:lnTo>
                    <a:lnTo>
                      <a:pt x="46581" y="177420"/>
                    </a:lnTo>
                    <a:lnTo>
                      <a:pt x="48170" y="184574"/>
                    </a:lnTo>
                    <a:lnTo>
                      <a:pt x="50078" y="192364"/>
                    </a:lnTo>
                    <a:lnTo>
                      <a:pt x="51986" y="200153"/>
                    </a:lnTo>
                    <a:lnTo>
                      <a:pt x="54212" y="209374"/>
                    </a:lnTo>
                    <a:lnTo>
                      <a:pt x="55483" y="214620"/>
                    </a:lnTo>
                    <a:lnTo>
                      <a:pt x="56914" y="220980"/>
                    </a:lnTo>
                    <a:lnTo>
                      <a:pt x="58663" y="228451"/>
                    </a:lnTo>
                    <a:lnTo>
                      <a:pt x="62160" y="226862"/>
                    </a:lnTo>
                    <a:lnTo>
                      <a:pt x="67089" y="224954"/>
                    </a:lnTo>
                    <a:lnTo>
                      <a:pt x="69632" y="223523"/>
                    </a:lnTo>
                    <a:lnTo>
                      <a:pt x="70745" y="222251"/>
                    </a:lnTo>
                    <a:lnTo>
                      <a:pt x="74402" y="217323"/>
                    </a:lnTo>
                    <a:lnTo>
                      <a:pt x="76310" y="214620"/>
                    </a:lnTo>
                    <a:lnTo>
                      <a:pt x="78853" y="210964"/>
                    </a:lnTo>
                    <a:lnTo>
                      <a:pt x="79966" y="208420"/>
                    </a:lnTo>
                    <a:lnTo>
                      <a:pt x="79966" y="206036"/>
                    </a:lnTo>
                    <a:cubicBezTo>
                      <a:pt x="79966" y="206036"/>
                      <a:pt x="79648" y="203174"/>
                      <a:pt x="79648" y="203174"/>
                    </a:cubicBezTo>
                    <a:lnTo>
                      <a:pt x="77581" y="196338"/>
                    </a:lnTo>
                    <a:lnTo>
                      <a:pt x="75992" y="189661"/>
                    </a:lnTo>
                    <a:lnTo>
                      <a:pt x="77263" y="187117"/>
                    </a:lnTo>
                    <a:lnTo>
                      <a:pt x="78376" y="185845"/>
                    </a:lnTo>
                    <a:lnTo>
                      <a:pt x="80602" y="182666"/>
                    </a:lnTo>
                    <a:lnTo>
                      <a:pt x="81556" y="182030"/>
                    </a:lnTo>
                    <a:lnTo>
                      <a:pt x="86484" y="181076"/>
                    </a:lnTo>
                    <a:lnTo>
                      <a:pt x="88392" y="179009"/>
                    </a:lnTo>
                    <a:lnTo>
                      <a:pt x="89823" y="176307"/>
                    </a:lnTo>
                    <a:lnTo>
                      <a:pt x="90141" y="174876"/>
                    </a:lnTo>
                    <a:lnTo>
                      <a:pt x="92207" y="173445"/>
                    </a:lnTo>
                    <a:lnTo>
                      <a:pt x="94751" y="172014"/>
                    </a:lnTo>
                    <a:lnTo>
                      <a:pt x="96341" y="170107"/>
                    </a:lnTo>
                    <a:lnTo>
                      <a:pt x="101428" y="167245"/>
                    </a:lnTo>
                    <a:lnTo>
                      <a:pt x="106038" y="164542"/>
                    </a:lnTo>
                    <a:lnTo>
                      <a:pt x="111444" y="161681"/>
                    </a:lnTo>
                    <a:lnTo>
                      <a:pt x="115736" y="159455"/>
                    </a:lnTo>
                    <a:lnTo>
                      <a:pt x="116690" y="157547"/>
                    </a:lnTo>
                    <a:lnTo>
                      <a:pt x="116690" y="155957"/>
                    </a:lnTo>
                    <a:close/>
                    <a:moveTo>
                      <a:pt x="97613" y="111762"/>
                    </a:moveTo>
                    <a:lnTo>
                      <a:pt x="92525" y="111762"/>
                    </a:lnTo>
                    <a:cubicBezTo>
                      <a:pt x="92525" y="111762"/>
                      <a:pt x="92207" y="113033"/>
                      <a:pt x="92207" y="113033"/>
                    </a:cubicBezTo>
                    <a:lnTo>
                      <a:pt x="91889" y="116849"/>
                    </a:lnTo>
                    <a:lnTo>
                      <a:pt x="92843" y="117485"/>
                    </a:lnTo>
                    <a:lnTo>
                      <a:pt x="93638" y="117485"/>
                    </a:lnTo>
                    <a:cubicBezTo>
                      <a:pt x="93638" y="117485"/>
                      <a:pt x="95705" y="118439"/>
                      <a:pt x="95705" y="118439"/>
                    </a:cubicBezTo>
                    <a:lnTo>
                      <a:pt x="96500" y="118439"/>
                    </a:lnTo>
                    <a:cubicBezTo>
                      <a:pt x="96500" y="118439"/>
                      <a:pt x="97931" y="117485"/>
                      <a:pt x="97931" y="117485"/>
                    </a:cubicBezTo>
                    <a:lnTo>
                      <a:pt x="98725" y="117485"/>
                    </a:lnTo>
                    <a:cubicBezTo>
                      <a:pt x="98725" y="117485"/>
                      <a:pt x="99679" y="116531"/>
                      <a:pt x="99679" y="116531"/>
                    </a:cubicBezTo>
                    <a:lnTo>
                      <a:pt x="100951" y="115259"/>
                    </a:lnTo>
                    <a:lnTo>
                      <a:pt x="100951" y="114623"/>
                    </a:lnTo>
                    <a:cubicBezTo>
                      <a:pt x="100951" y="114623"/>
                      <a:pt x="100315" y="113987"/>
                      <a:pt x="100315" y="113987"/>
                    </a:cubicBezTo>
                    <a:lnTo>
                      <a:pt x="97613" y="1117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4" name="Freeform: Shape 4793">
                <a:extLst>
                  <a:ext uri="{FF2B5EF4-FFF2-40B4-BE49-F238E27FC236}">
                    <a16:creationId xmlns:a16="http://schemas.microsoft.com/office/drawing/2014/main" id="{D6DD00A8-3B3E-9DBF-2A77-4A8DB3DACDBF}"/>
                  </a:ext>
                </a:extLst>
              </p:cNvPr>
              <p:cNvSpPr/>
              <p:nvPr/>
            </p:nvSpPr>
            <p:spPr>
              <a:xfrm>
                <a:off x="2698161" y="2627748"/>
                <a:ext cx="407142" cy="254842"/>
              </a:xfrm>
              <a:custGeom>
                <a:avLst/>
                <a:gdLst>
                  <a:gd name="connsiteX0" fmla="*/ 18441 w 407142"/>
                  <a:gd name="connsiteY0" fmla="*/ 126070 h 254842"/>
                  <a:gd name="connsiteX1" fmla="*/ 17329 w 407142"/>
                  <a:gd name="connsiteY1" fmla="*/ 126070 h 254842"/>
                  <a:gd name="connsiteX2" fmla="*/ 16375 w 407142"/>
                  <a:gd name="connsiteY2" fmla="*/ 127501 h 254842"/>
                  <a:gd name="connsiteX3" fmla="*/ 17170 w 407142"/>
                  <a:gd name="connsiteY3" fmla="*/ 132747 h 254842"/>
                  <a:gd name="connsiteX4" fmla="*/ 18759 w 407142"/>
                  <a:gd name="connsiteY4" fmla="*/ 137516 h 254842"/>
                  <a:gd name="connsiteX5" fmla="*/ 19077 w 407142"/>
                  <a:gd name="connsiteY5" fmla="*/ 135926 h 254842"/>
                  <a:gd name="connsiteX6" fmla="*/ 17487 w 407142"/>
                  <a:gd name="connsiteY6" fmla="*/ 128137 h 254842"/>
                  <a:gd name="connsiteX7" fmla="*/ 18600 w 407142"/>
                  <a:gd name="connsiteY7" fmla="*/ 126229 h 254842"/>
                  <a:gd name="connsiteX8" fmla="*/ 404122 w 407142"/>
                  <a:gd name="connsiteY8" fmla="*/ 169630 h 254842"/>
                  <a:gd name="connsiteX9" fmla="*/ 407143 w 407142"/>
                  <a:gd name="connsiteY9" fmla="*/ 164860 h 254842"/>
                  <a:gd name="connsiteX10" fmla="*/ 407143 w 407142"/>
                  <a:gd name="connsiteY10" fmla="*/ 163907 h 254842"/>
                  <a:gd name="connsiteX11" fmla="*/ 406507 w 407142"/>
                  <a:gd name="connsiteY11" fmla="*/ 162953 h 254842"/>
                  <a:gd name="connsiteX12" fmla="*/ 405553 w 407142"/>
                  <a:gd name="connsiteY12" fmla="*/ 162158 h 254842"/>
                  <a:gd name="connsiteX13" fmla="*/ 400307 w 407142"/>
                  <a:gd name="connsiteY13" fmla="*/ 160886 h 254842"/>
                  <a:gd name="connsiteX14" fmla="*/ 398717 w 407142"/>
                  <a:gd name="connsiteY14" fmla="*/ 160250 h 254842"/>
                  <a:gd name="connsiteX15" fmla="*/ 396650 w 407142"/>
                  <a:gd name="connsiteY15" fmla="*/ 158660 h 254842"/>
                  <a:gd name="connsiteX16" fmla="*/ 394107 w 407142"/>
                  <a:gd name="connsiteY16" fmla="*/ 157070 h 254842"/>
                  <a:gd name="connsiteX17" fmla="*/ 391881 w 407142"/>
                  <a:gd name="connsiteY17" fmla="*/ 155958 h 254842"/>
                  <a:gd name="connsiteX18" fmla="*/ 388383 w 407142"/>
                  <a:gd name="connsiteY18" fmla="*/ 154527 h 254842"/>
                  <a:gd name="connsiteX19" fmla="*/ 385045 w 407142"/>
                  <a:gd name="connsiteY19" fmla="*/ 153732 h 254842"/>
                  <a:gd name="connsiteX20" fmla="*/ 383137 w 407142"/>
                  <a:gd name="connsiteY20" fmla="*/ 154368 h 254842"/>
                  <a:gd name="connsiteX21" fmla="*/ 381388 w 407142"/>
                  <a:gd name="connsiteY21" fmla="*/ 155163 h 254842"/>
                  <a:gd name="connsiteX22" fmla="*/ 379799 w 407142"/>
                  <a:gd name="connsiteY22" fmla="*/ 155163 h 254842"/>
                  <a:gd name="connsiteX23" fmla="*/ 378209 w 407142"/>
                  <a:gd name="connsiteY23" fmla="*/ 154686 h 254842"/>
                  <a:gd name="connsiteX24" fmla="*/ 372009 w 407142"/>
                  <a:gd name="connsiteY24" fmla="*/ 151029 h 254842"/>
                  <a:gd name="connsiteX25" fmla="*/ 362788 w 407142"/>
                  <a:gd name="connsiteY25" fmla="*/ 144670 h 254842"/>
                  <a:gd name="connsiteX26" fmla="*/ 355475 w 407142"/>
                  <a:gd name="connsiteY26" fmla="*/ 140219 h 254842"/>
                  <a:gd name="connsiteX27" fmla="*/ 350865 w 407142"/>
                  <a:gd name="connsiteY27" fmla="*/ 138152 h 254842"/>
                  <a:gd name="connsiteX28" fmla="*/ 349752 w 407142"/>
                  <a:gd name="connsiteY28" fmla="*/ 137516 h 254842"/>
                  <a:gd name="connsiteX29" fmla="*/ 347208 w 407142"/>
                  <a:gd name="connsiteY29" fmla="*/ 135449 h 254842"/>
                  <a:gd name="connsiteX30" fmla="*/ 340849 w 407142"/>
                  <a:gd name="connsiteY30" fmla="*/ 130044 h 254842"/>
                  <a:gd name="connsiteX31" fmla="*/ 336557 w 407142"/>
                  <a:gd name="connsiteY31" fmla="*/ 130839 h 254842"/>
                  <a:gd name="connsiteX32" fmla="*/ 330515 w 407142"/>
                  <a:gd name="connsiteY32" fmla="*/ 127342 h 254842"/>
                  <a:gd name="connsiteX33" fmla="*/ 325110 w 407142"/>
                  <a:gd name="connsiteY33" fmla="*/ 123844 h 254842"/>
                  <a:gd name="connsiteX34" fmla="*/ 323838 w 407142"/>
                  <a:gd name="connsiteY34" fmla="*/ 122890 h 254842"/>
                  <a:gd name="connsiteX35" fmla="*/ 317638 w 407142"/>
                  <a:gd name="connsiteY35" fmla="*/ 116531 h 254842"/>
                  <a:gd name="connsiteX36" fmla="*/ 311438 w 407142"/>
                  <a:gd name="connsiteY36" fmla="*/ 112398 h 254842"/>
                  <a:gd name="connsiteX37" fmla="*/ 304761 w 407142"/>
                  <a:gd name="connsiteY37" fmla="*/ 107946 h 254842"/>
                  <a:gd name="connsiteX38" fmla="*/ 300468 w 407142"/>
                  <a:gd name="connsiteY38" fmla="*/ 105085 h 254842"/>
                  <a:gd name="connsiteX39" fmla="*/ 293156 w 407142"/>
                  <a:gd name="connsiteY39" fmla="*/ 100315 h 254842"/>
                  <a:gd name="connsiteX40" fmla="*/ 289499 w 407142"/>
                  <a:gd name="connsiteY40" fmla="*/ 97454 h 254842"/>
                  <a:gd name="connsiteX41" fmla="*/ 288227 w 407142"/>
                  <a:gd name="connsiteY41" fmla="*/ 96341 h 254842"/>
                  <a:gd name="connsiteX42" fmla="*/ 286956 w 407142"/>
                  <a:gd name="connsiteY42" fmla="*/ 94274 h 254842"/>
                  <a:gd name="connsiteX43" fmla="*/ 285048 w 407142"/>
                  <a:gd name="connsiteY43" fmla="*/ 84258 h 254842"/>
                  <a:gd name="connsiteX44" fmla="*/ 282822 w 407142"/>
                  <a:gd name="connsiteY44" fmla="*/ 79648 h 254842"/>
                  <a:gd name="connsiteX45" fmla="*/ 279642 w 407142"/>
                  <a:gd name="connsiteY45" fmla="*/ 77104 h 254842"/>
                  <a:gd name="connsiteX46" fmla="*/ 276940 w 407142"/>
                  <a:gd name="connsiteY46" fmla="*/ 72335 h 254842"/>
                  <a:gd name="connsiteX47" fmla="*/ 274714 w 407142"/>
                  <a:gd name="connsiteY47" fmla="*/ 65181 h 254842"/>
                  <a:gd name="connsiteX48" fmla="*/ 272806 w 407142"/>
                  <a:gd name="connsiteY48" fmla="*/ 60571 h 254842"/>
                  <a:gd name="connsiteX49" fmla="*/ 271375 w 407142"/>
                  <a:gd name="connsiteY49" fmla="*/ 58345 h 254842"/>
                  <a:gd name="connsiteX50" fmla="*/ 268355 w 407142"/>
                  <a:gd name="connsiteY50" fmla="*/ 55960 h 254842"/>
                  <a:gd name="connsiteX51" fmla="*/ 263903 w 407142"/>
                  <a:gd name="connsiteY51" fmla="*/ 53417 h 254842"/>
                  <a:gd name="connsiteX52" fmla="*/ 259611 w 407142"/>
                  <a:gd name="connsiteY52" fmla="*/ 52145 h 254842"/>
                  <a:gd name="connsiteX53" fmla="*/ 258021 w 407142"/>
                  <a:gd name="connsiteY53" fmla="*/ 52145 h 254842"/>
                  <a:gd name="connsiteX54" fmla="*/ 257226 w 407142"/>
                  <a:gd name="connsiteY54" fmla="*/ 52463 h 254842"/>
                  <a:gd name="connsiteX55" fmla="*/ 256431 w 407142"/>
                  <a:gd name="connsiteY55" fmla="*/ 52940 h 254842"/>
                  <a:gd name="connsiteX56" fmla="*/ 254683 w 407142"/>
                  <a:gd name="connsiteY56" fmla="*/ 54848 h 254842"/>
                  <a:gd name="connsiteX57" fmla="*/ 252139 w 407142"/>
                  <a:gd name="connsiteY57" fmla="*/ 54848 h 254842"/>
                  <a:gd name="connsiteX58" fmla="*/ 250390 w 407142"/>
                  <a:gd name="connsiteY58" fmla="*/ 54848 h 254842"/>
                  <a:gd name="connsiteX59" fmla="*/ 248642 w 407142"/>
                  <a:gd name="connsiteY59" fmla="*/ 54212 h 254842"/>
                  <a:gd name="connsiteX60" fmla="*/ 243237 w 407142"/>
                  <a:gd name="connsiteY60" fmla="*/ 53576 h 254842"/>
                  <a:gd name="connsiteX61" fmla="*/ 241329 w 407142"/>
                  <a:gd name="connsiteY61" fmla="*/ 52940 h 254842"/>
                  <a:gd name="connsiteX62" fmla="*/ 238149 w 407142"/>
                  <a:gd name="connsiteY62" fmla="*/ 52940 h 254842"/>
                  <a:gd name="connsiteX63" fmla="*/ 231154 w 407142"/>
                  <a:gd name="connsiteY63" fmla="*/ 54053 h 254842"/>
                  <a:gd name="connsiteX64" fmla="*/ 229405 w 407142"/>
                  <a:gd name="connsiteY64" fmla="*/ 54053 h 254842"/>
                  <a:gd name="connsiteX65" fmla="*/ 222092 w 407142"/>
                  <a:gd name="connsiteY65" fmla="*/ 49442 h 254842"/>
                  <a:gd name="connsiteX66" fmla="*/ 218913 w 407142"/>
                  <a:gd name="connsiteY66" fmla="*/ 47693 h 254842"/>
                  <a:gd name="connsiteX67" fmla="*/ 218277 w 407142"/>
                  <a:gd name="connsiteY67" fmla="*/ 46740 h 254842"/>
                  <a:gd name="connsiteX68" fmla="*/ 218277 w 407142"/>
                  <a:gd name="connsiteY68" fmla="*/ 44991 h 254842"/>
                  <a:gd name="connsiteX69" fmla="*/ 219390 w 407142"/>
                  <a:gd name="connsiteY69" fmla="*/ 42606 h 254842"/>
                  <a:gd name="connsiteX70" fmla="*/ 220344 w 407142"/>
                  <a:gd name="connsiteY70" fmla="*/ 40857 h 254842"/>
                  <a:gd name="connsiteX71" fmla="*/ 219867 w 407142"/>
                  <a:gd name="connsiteY71" fmla="*/ 39109 h 254842"/>
                  <a:gd name="connsiteX72" fmla="*/ 218436 w 407142"/>
                  <a:gd name="connsiteY72" fmla="*/ 37201 h 254842"/>
                  <a:gd name="connsiteX73" fmla="*/ 218436 w 407142"/>
                  <a:gd name="connsiteY73" fmla="*/ 35134 h 254842"/>
                  <a:gd name="connsiteX74" fmla="*/ 219390 w 407142"/>
                  <a:gd name="connsiteY74" fmla="*/ 34021 h 254842"/>
                  <a:gd name="connsiteX75" fmla="*/ 221297 w 407142"/>
                  <a:gd name="connsiteY75" fmla="*/ 34339 h 254842"/>
                  <a:gd name="connsiteX76" fmla="*/ 221933 w 407142"/>
                  <a:gd name="connsiteY76" fmla="*/ 33704 h 254842"/>
                  <a:gd name="connsiteX77" fmla="*/ 221615 w 407142"/>
                  <a:gd name="connsiteY77" fmla="*/ 32591 h 254842"/>
                  <a:gd name="connsiteX78" fmla="*/ 220503 w 407142"/>
                  <a:gd name="connsiteY78" fmla="*/ 31796 h 254842"/>
                  <a:gd name="connsiteX79" fmla="*/ 219072 w 407142"/>
                  <a:gd name="connsiteY79" fmla="*/ 30047 h 254842"/>
                  <a:gd name="connsiteX80" fmla="*/ 214938 w 407142"/>
                  <a:gd name="connsiteY80" fmla="*/ 28457 h 254842"/>
                  <a:gd name="connsiteX81" fmla="*/ 214302 w 407142"/>
                  <a:gd name="connsiteY81" fmla="*/ 27821 h 254842"/>
                  <a:gd name="connsiteX82" fmla="*/ 214302 w 407142"/>
                  <a:gd name="connsiteY82" fmla="*/ 27026 h 254842"/>
                  <a:gd name="connsiteX83" fmla="*/ 215256 w 407142"/>
                  <a:gd name="connsiteY83" fmla="*/ 26232 h 254842"/>
                  <a:gd name="connsiteX84" fmla="*/ 215256 w 407142"/>
                  <a:gd name="connsiteY84" fmla="*/ 24483 h 254842"/>
                  <a:gd name="connsiteX85" fmla="*/ 215415 w 407142"/>
                  <a:gd name="connsiteY85" fmla="*/ 22257 h 254842"/>
                  <a:gd name="connsiteX86" fmla="*/ 215892 w 407142"/>
                  <a:gd name="connsiteY86" fmla="*/ 21144 h 254842"/>
                  <a:gd name="connsiteX87" fmla="*/ 215892 w 407142"/>
                  <a:gd name="connsiteY87" fmla="*/ 20190 h 254842"/>
                  <a:gd name="connsiteX88" fmla="*/ 215415 w 407142"/>
                  <a:gd name="connsiteY88" fmla="*/ 19395 h 254842"/>
                  <a:gd name="connsiteX89" fmla="*/ 213984 w 407142"/>
                  <a:gd name="connsiteY89" fmla="*/ 18601 h 254842"/>
                  <a:gd name="connsiteX90" fmla="*/ 211759 w 407142"/>
                  <a:gd name="connsiteY90" fmla="*/ 16534 h 254842"/>
                  <a:gd name="connsiteX91" fmla="*/ 209056 w 407142"/>
                  <a:gd name="connsiteY91" fmla="*/ 16534 h 254842"/>
                  <a:gd name="connsiteX92" fmla="*/ 200153 w 407142"/>
                  <a:gd name="connsiteY92" fmla="*/ 16534 h 254842"/>
                  <a:gd name="connsiteX93" fmla="*/ 197451 w 407142"/>
                  <a:gd name="connsiteY93" fmla="*/ 15739 h 254842"/>
                  <a:gd name="connsiteX94" fmla="*/ 195225 w 407142"/>
                  <a:gd name="connsiteY94" fmla="*/ 14626 h 254842"/>
                  <a:gd name="connsiteX95" fmla="*/ 192999 w 407142"/>
                  <a:gd name="connsiteY95" fmla="*/ 10334 h 254842"/>
                  <a:gd name="connsiteX96" fmla="*/ 191886 w 407142"/>
                  <a:gd name="connsiteY96" fmla="*/ 9380 h 254842"/>
                  <a:gd name="connsiteX97" fmla="*/ 190774 w 407142"/>
                  <a:gd name="connsiteY97" fmla="*/ 8903 h 254842"/>
                  <a:gd name="connsiteX98" fmla="*/ 188230 w 407142"/>
                  <a:gd name="connsiteY98" fmla="*/ 8903 h 254842"/>
                  <a:gd name="connsiteX99" fmla="*/ 185209 w 407142"/>
                  <a:gd name="connsiteY99" fmla="*/ 8267 h 254842"/>
                  <a:gd name="connsiteX100" fmla="*/ 183620 w 407142"/>
                  <a:gd name="connsiteY100" fmla="*/ 7472 h 254842"/>
                  <a:gd name="connsiteX101" fmla="*/ 179327 w 407142"/>
                  <a:gd name="connsiteY101" fmla="*/ 3498 h 254842"/>
                  <a:gd name="connsiteX102" fmla="*/ 175353 w 407142"/>
                  <a:gd name="connsiteY102" fmla="*/ 0 h 254842"/>
                  <a:gd name="connsiteX103" fmla="*/ 173763 w 407142"/>
                  <a:gd name="connsiteY103" fmla="*/ 3339 h 254842"/>
                  <a:gd name="connsiteX104" fmla="*/ 172173 w 407142"/>
                  <a:gd name="connsiteY104" fmla="*/ 3974 h 254842"/>
                  <a:gd name="connsiteX105" fmla="*/ 168676 w 407142"/>
                  <a:gd name="connsiteY105" fmla="*/ 3657 h 254842"/>
                  <a:gd name="connsiteX106" fmla="*/ 165973 w 407142"/>
                  <a:gd name="connsiteY106" fmla="*/ 3021 h 254842"/>
                  <a:gd name="connsiteX107" fmla="*/ 164383 w 407142"/>
                  <a:gd name="connsiteY107" fmla="*/ 3816 h 254842"/>
                  <a:gd name="connsiteX108" fmla="*/ 162793 w 407142"/>
                  <a:gd name="connsiteY108" fmla="*/ 5087 h 254842"/>
                  <a:gd name="connsiteX109" fmla="*/ 163111 w 407142"/>
                  <a:gd name="connsiteY109" fmla="*/ 5882 h 254842"/>
                  <a:gd name="connsiteX110" fmla="*/ 164383 w 407142"/>
                  <a:gd name="connsiteY110" fmla="*/ 6836 h 254842"/>
                  <a:gd name="connsiteX111" fmla="*/ 166768 w 407142"/>
                  <a:gd name="connsiteY111" fmla="*/ 8585 h 254842"/>
                  <a:gd name="connsiteX112" fmla="*/ 170425 w 407142"/>
                  <a:gd name="connsiteY112" fmla="*/ 12718 h 254842"/>
                  <a:gd name="connsiteX113" fmla="*/ 172173 w 407142"/>
                  <a:gd name="connsiteY113" fmla="*/ 14944 h 254842"/>
                  <a:gd name="connsiteX114" fmla="*/ 172491 w 407142"/>
                  <a:gd name="connsiteY114" fmla="*/ 15739 h 254842"/>
                  <a:gd name="connsiteX115" fmla="*/ 172173 w 407142"/>
                  <a:gd name="connsiteY115" fmla="*/ 16375 h 254842"/>
                  <a:gd name="connsiteX116" fmla="*/ 171696 w 407142"/>
                  <a:gd name="connsiteY116" fmla="*/ 16693 h 254842"/>
                  <a:gd name="connsiteX117" fmla="*/ 170901 w 407142"/>
                  <a:gd name="connsiteY117" fmla="*/ 16693 h 254842"/>
                  <a:gd name="connsiteX118" fmla="*/ 169948 w 407142"/>
                  <a:gd name="connsiteY118" fmla="*/ 16693 h 254842"/>
                  <a:gd name="connsiteX119" fmla="*/ 169312 w 407142"/>
                  <a:gd name="connsiteY119" fmla="*/ 16057 h 254842"/>
                  <a:gd name="connsiteX120" fmla="*/ 169312 w 407142"/>
                  <a:gd name="connsiteY120" fmla="*/ 14944 h 254842"/>
                  <a:gd name="connsiteX121" fmla="*/ 167881 w 407142"/>
                  <a:gd name="connsiteY121" fmla="*/ 13195 h 254842"/>
                  <a:gd name="connsiteX122" fmla="*/ 166609 w 407142"/>
                  <a:gd name="connsiteY122" fmla="*/ 12082 h 254842"/>
                  <a:gd name="connsiteX123" fmla="*/ 165178 w 407142"/>
                  <a:gd name="connsiteY123" fmla="*/ 11446 h 254842"/>
                  <a:gd name="connsiteX124" fmla="*/ 163270 w 407142"/>
                  <a:gd name="connsiteY124" fmla="*/ 10970 h 254842"/>
                  <a:gd name="connsiteX125" fmla="*/ 160727 w 407142"/>
                  <a:gd name="connsiteY125" fmla="*/ 10175 h 254842"/>
                  <a:gd name="connsiteX126" fmla="*/ 159455 w 407142"/>
                  <a:gd name="connsiteY126" fmla="*/ 10175 h 254842"/>
                  <a:gd name="connsiteX127" fmla="*/ 158183 w 407142"/>
                  <a:gd name="connsiteY127" fmla="*/ 11129 h 254842"/>
                  <a:gd name="connsiteX128" fmla="*/ 157070 w 407142"/>
                  <a:gd name="connsiteY128" fmla="*/ 12401 h 254842"/>
                  <a:gd name="connsiteX129" fmla="*/ 156434 w 407142"/>
                  <a:gd name="connsiteY129" fmla="*/ 15262 h 254842"/>
                  <a:gd name="connsiteX130" fmla="*/ 154527 w 407142"/>
                  <a:gd name="connsiteY130" fmla="*/ 18918 h 254842"/>
                  <a:gd name="connsiteX131" fmla="*/ 153255 w 407142"/>
                  <a:gd name="connsiteY131" fmla="*/ 20349 h 254842"/>
                  <a:gd name="connsiteX132" fmla="*/ 149598 w 407142"/>
                  <a:gd name="connsiteY132" fmla="*/ 21144 h 254842"/>
                  <a:gd name="connsiteX133" fmla="*/ 147691 w 407142"/>
                  <a:gd name="connsiteY133" fmla="*/ 21144 h 254842"/>
                  <a:gd name="connsiteX134" fmla="*/ 148009 w 407142"/>
                  <a:gd name="connsiteY134" fmla="*/ 21621 h 254842"/>
                  <a:gd name="connsiteX135" fmla="*/ 147532 w 407142"/>
                  <a:gd name="connsiteY135" fmla="*/ 23211 h 254842"/>
                  <a:gd name="connsiteX136" fmla="*/ 148009 w 407142"/>
                  <a:gd name="connsiteY136" fmla="*/ 24642 h 254842"/>
                  <a:gd name="connsiteX137" fmla="*/ 149439 w 407142"/>
                  <a:gd name="connsiteY137" fmla="*/ 26550 h 254842"/>
                  <a:gd name="connsiteX138" fmla="*/ 149916 w 407142"/>
                  <a:gd name="connsiteY138" fmla="*/ 29888 h 254842"/>
                  <a:gd name="connsiteX139" fmla="*/ 154050 w 407142"/>
                  <a:gd name="connsiteY139" fmla="*/ 32432 h 254842"/>
                  <a:gd name="connsiteX140" fmla="*/ 154686 w 407142"/>
                  <a:gd name="connsiteY140" fmla="*/ 34657 h 254842"/>
                  <a:gd name="connsiteX141" fmla="*/ 153255 w 407142"/>
                  <a:gd name="connsiteY141" fmla="*/ 37201 h 254842"/>
                  <a:gd name="connsiteX142" fmla="*/ 149439 w 407142"/>
                  <a:gd name="connsiteY142" fmla="*/ 39427 h 254842"/>
                  <a:gd name="connsiteX143" fmla="*/ 144829 w 407142"/>
                  <a:gd name="connsiteY143" fmla="*/ 40857 h 254842"/>
                  <a:gd name="connsiteX144" fmla="*/ 141967 w 407142"/>
                  <a:gd name="connsiteY144" fmla="*/ 41334 h 254842"/>
                  <a:gd name="connsiteX145" fmla="*/ 139583 w 407142"/>
                  <a:gd name="connsiteY145" fmla="*/ 41334 h 254842"/>
                  <a:gd name="connsiteX146" fmla="*/ 136721 w 407142"/>
                  <a:gd name="connsiteY146" fmla="*/ 38791 h 254842"/>
                  <a:gd name="connsiteX147" fmla="*/ 134654 w 407142"/>
                  <a:gd name="connsiteY147" fmla="*/ 35929 h 254842"/>
                  <a:gd name="connsiteX148" fmla="*/ 132906 w 407142"/>
                  <a:gd name="connsiteY148" fmla="*/ 35929 h 254842"/>
                  <a:gd name="connsiteX149" fmla="*/ 131316 w 407142"/>
                  <a:gd name="connsiteY149" fmla="*/ 36247 h 254842"/>
                  <a:gd name="connsiteX150" fmla="*/ 130998 w 407142"/>
                  <a:gd name="connsiteY150" fmla="*/ 34657 h 254842"/>
                  <a:gd name="connsiteX151" fmla="*/ 131952 w 407142"/>
                  <a:gd name="connsiteY151" fmla="*/ 28775 h 254842"/>
                  <a:gd name="connsiteX152" fmla="*/ 130362 w 407142"/>
                  <a:gd name="connsiteY152" fmla="*/ 29729 h 254842"/>
                  <a:gd name="connsiteX153" fmla="*/ 128295 w 407142"/>
                  <a:gd name="connsiteY153" fmla="*/ 31796 h 254842"/>
                  <a:gd name="connsiteX154" fmla="*/ 128931 w 407142"/>
                  <a:gd name="connsiteY154" fmla="*/ 38155 h 254842"/>
                  <a:gd name="connsiteX155" fmla="*/ 129885 w 407142"/>
                  <a:gd name="connsiteY155" fmla="*/ 45627 h 254842"/>
                  <a:gd name="connsiteX156" fmla="*/ 131634 w 407142"/>
                  <a:gd name="connsiteY156" fmla="*/ 47693 h 254842"/>
                  <a:gd name="connsiteX157" fmla="*/ 132747 w 407142"/>
                  <a:gd name="connsiteY157" fmla="*/ 48329 h 254842"/>
                  <a:gd name="connsiteX158" fmla="*/ 132747 w 407142"/>
                  <a:gd name="connsiteY158" fmla="*/ 49124 h 254842"/>
                  <a:gd name="connsiteX159" fmla="*/ 132270 w 407142"/>
                  <a:gd name="connsiteY159" fmla="*/ 49760 h 254842"/>
                  <a:gd name="connsiteX160" fmla="*/ 131316 w 407142"/>
                  <a:gd name="connsiteY160" fmla="*/ 50555 h 254842"/>
                  <a:gd name="connsiteX161" fmla="*/ 130044 w 407142"/>
                  <a:gd name="connsiteY161" fmla="*/ 51986 h 254842"/>
                  <a:gd name="connsiteX162" fmla="*/ 128613 w 407142"/>
                  <a:gd name="connsiteY162" fmla="*/ 51986 h 254842"/>
                  <a:gd name="connsiteX163" fmla="*/ 125593 w 407142"/>
                  <a:gd name="connsiteY163" fmla="*/ 51509 h 254842"/>
                  <a:gd name="connsiteX164" fmla="*/ 123049 w 407142"/>
                  <a:gd name="connsiteY164" fmla="*/ 51032 h 254842"/>
                  <a:gd name="connsiteX165" fmla="*/ 114623 w 407142"/>
                  <a:gd name="connsiteY165" fmla="*/ 50555 h 254842"/>
                  <a:gd name="connsiteX166" fmla="*/ 107787 w 407142"/>
                  <a:gd name="connsiteY166" fmla="*/ 50237 h 254842"/>
                  <a:gd name="connsiteX167" fmla="*/ 100156 w 407142"/>
                  <a:gd name="connsiteY167" fmla="*/ 49919 h 254842"/>
                  <a:gd name="connsiteX168" fmla="*/ 98884 w 407142"/>
                  <a:gd name="connsiteY168" fmla="*/ 49919 h 254842"/>
                  <a:gd name="connsiteX169" fmla="*/ 96182 w 407142"/>
                  <a:gd name="connsiteY169" fmla="*/ 50237 h 254842"/>
                  <a:gd name="connsiteX170" fmla="*/ 91571 w 407142"/>
                  <a:gd name="connsiteY170" fmla="*/ 51350 h 254842"/>
                  <a:gd name="connsiteX171" fmla="*/ 87756 w 407142"/>
                  <a:gd name="connsiteY171" fmla="*/ 51827 h 254842"/>
                  <a:gd name="connsiteX172" fmla="*/ 86007 w 407142"/>
                  <a:gd name="connsiteY172" fmla="*/ 51509 h 254842"/>
                  <a:gd name="connsiteX173" fmla="*/ 84417 w 407142"/>
                  <a:gd name="connsiteY173" fmla="*/ 50714 h 254842"/>
                  <a:gd name="connsiteX174" fmla="*/ 83145 w 407142"/>
                  <a:gd name="connsiteY174" fmla="*/ 48965 h 254842"/>
                  <a:gd name="connsiteX175" fmla="*/ 81238 w 407142"/>
                  <a:gd name="connsiteY175" fmla="*/ 46899 h 254842"/>
                  <a:gd name="connsiteX176" fmla="*/ 79171 w 407142"/>
                  <a:gd name="connsiteY176" fmla="*/ 45150 h 254842"/>
                  <a:gd name="connsiteX177" fmla="*/ 76627 w 407142"/>
                  <a:gd name="connsiteY177" fmla="*/ 41652 h 254842"/>
                  <a:gd name="connsiteX178" fmla="*/ 74879 w 407142"/>
                  <a:gd name="connsiteY178" fmla="*/ 38950 h 254842"/>
                  <a:gd name="connsiteX179" fmla="*/ 70586 w 407142"/>
                  <a:gd name="connsiteY179" fmla="*/ 33067 h 254842"/>
                  <a:gd name="connsiteX180" fmla="*/ 69950 w 407142"/>
                  <a:gd name="connsiteY180" fmla="*/ 31160 h 254842"/>
                  <a:gd name="connsiteX181" fmla="*/ 69155 w 407142"/>
                  <a:gd name="connsiteY181" fmla="*/ 29252 h 254842"/>
                  <a:gd name="connsiteX182" fmla="*/ 67725 w 407142"/>
                  <a:gd name="connsiteY182" fmla="*/ 27662 h 254842"/>
                  <a:gd name="connsiteX183" fmla="*/ 62637 w 407142"/>
                  <a:gd name="connsiteY183" fmla="*/ 23847 h 254842"/>
                  <a:gd name="connsiteX184" fmla="*/ 56755 w 407142"/>
                  <a:gd name="connsiteY184" fmla="*/ 20349 h 254842"/>
                  <a:gd name="connsiteX185" fmla="*/ 51032 w 407142"/>
                  <a:gd name="connsiteY185" fmla="*/ 16852 h 254842"/>
                  <a:gd name="connsiteX186" fmla="*/ 49442 w 407142"/>
                  <a:gd name="connsiteY186" fmla="*/ 16057 h 254842"/>
                  <a:gd name="connsiteX187" fmla="*/ 46740 w 407142"/>
                  <a:gd name="connsiteY187" fmla="*/ 14944 h 254842"/>
                  <a:gd name="connsiteX188" fmla="*/ 43401 w 407142"/>
                  <a:gd name="connsiteY188" fmla="*/ 14944 h 254842"/>
                  <a:gd name="connsiteX189" fmla="*/ 41175 w 407142"/>
                  <a:gd name="connsiteY189" fmla="*/ 15103 h 254842"/>
                  <a:gd name="connsiteX190" fmla="*/ 34180 w 407142"/>
                  <a:gd name="connsiteY190" fmla="*/ 16216 h 254842"/>
                  <a:gd name="connsiteX191" fmla="*/ 28934 w 407142"/>
                  <a:gd name="connsiteY191" fmla="*/ 17488 h 254842"/>
                  <a:gd name="connsiteX192" fmla="*/ 21780 w 407142"/>
                  <a:gd name="connsiteY192" fmla="*/ 19236 h 254842"/>
                  <a:gd name="connsiteX193" fmla="*/ 16216 w 407142"/>
                  <a:gd name="connsiteY193" fmla="*/ 21303 h 254842"/>
                  <a:gd name="connsiteX194" fmla="*/ 14944 w 407142"/>
                  <a:gd name="connsiteY194" fmla="*/ 21939 h 254842"/>
                  <a:gd name="connsiteX195" fmla="*/ 10810 w 407142"/>
                  <a:gd name="connsiteY195" fmla="*/ 24324 h 254842"/>
                  <a:gd name="connsiteX196" fmla="*/ 5882 w 407142"/>
                  <a:gd name="connsiteY196" fmla="*/ 28298 h 254842"/>
                  <a:gd name="connsiteX197" fmla="*/ 0 w 407142"/>
                  <a:gd name="connsiteY197" fmla="*/ 33862 h 254842"/>
                  <a:gd name="connsiteX198" fmla="*/ 3338 w 407142"/>
                  <a:gd name="connsiteY198" fmla="*/ 42447 h 254842"/>
                  <a:gd name="connsiteX199" fmla="*/ 7313 w 407142"/>
                  <a:gd name="connsiteY199" fmla="*/ 48011 h 254842"/>
                  <a:gd name="connsiteX200" fmla="*/ 9539 w 407142"/>
                  <a:gd name="connsiteY200" fmla="*/ 52622 h 254842"/>
                  <a:gd name="connsiteX201" fmla="*/ 10175 w 407142"/>
                  <a:gd name="connsiteY201" fmla="*/ 53735 h 254842"/>
                  <a:gd name="connsiteX202" fmla="*/ 10492 w 407142"/>
                  <a:gd name="connsiteY202" fmla="*/ 53417 h 254842"/>
                  <a:gd name="connsiteX203" fmla="*/ 9539 w 407142"/>
                  <a:gd name="connsiteY203" fmla="*/ 48965 h 254842"/>
                  <a:gd name="connsiteX204" fmla="*/ 10970 w 407142"/>
                  <a:gd name="connsiteY204" fmla="*/ 39745 h 254842"/>
                  <a:gd name="connsiteX205" fmla="*/ 10970 w 407142"/>
                  <a:gd name="connsiteY205" fmla="*/ 38473 h 254842"/>
                  <a:gd name="connsiteX206" fmla="*/ 9062 w 407142"/>
                  <a:gd name="connsiteY206" fmla="*/ 36406 h 254842"/>
                  <a:gd name="connsiteX207" fmla="*/ 11605 w 407142"/>
                  <a:gd name="connsiteY207" fmla="*/ 30047 h 254842"/>
                  <a:gd name="connsiteX208" fmla="*/ 13513 w 407142"/>
                  <a:gd name="connsiteY208" fmla="*/ 27344 h 254842"/>
                  <a:gd name="connsiteX209" fmla="*/ 17487 w 407142"/>
                  <a:gd name="connsiteY209" fmla="*/ 24165 h 254842"/>
                  <a:gd name="connsiteX210" fmla="*/ 19077 w 407142"/>
                  <a:gd name="connsiteY210" fmla="*/ 23370 h 254842"/>
                  <a:gd name="connsiteX211" fmla="*/ 22575 w 407142"/>
                  <a:gd name="connsiteY211" fmla="*/ 23847 h 254842"/>
                  <a:gd name="connsiteX212" fmla="*/ 28616 w 407142"/>
                  <a:gd name="connsiteY212" fmla="*/ 22575 h 254842"/>
                  <a:gd name="connsiteX213" fmla="*/ 32273 w 407142"/>
                  <a:gd name="connsiteY213" fmla="*/ 21939 h 254842"/>
                  <a:gd name="connsiteX214" fmla="*/ 35929 w 407142"/>
                  <a:gd name="connsiteY214" fmla="*/ 22257 h 254842"/>
                  <a:gd name="connsiteX215" fmla="*/ 37360 w 407142"/>
                  <a:gd name="connsiteY215" fmla="*/ 22734 h 254842"/>
                  <a:gd name="connsiteX216" fmla="*/ 38632 w 407142"/>
                  <a:gd name="connsiteY216" fmla="*/ 23688 h 254842"/>
                  <a:gd name="connsiteX217" fmla="*/ 41652 w 407142"/>
                  <a:gd name="connsiteY217" fmla="*/ 31319 h 254842"/>
                  <a:gd name="connsiteX218" fmla="*/ 42765 w 407142"/>
                  <a:gd name="connsiteY218" fmla="*/ 34657 h 254842"/>
                  <a:gd name="connsiteX219" fmla="*/ 44037 w 407142"/>
                  <a:gd name="connsiteY219" fmla="*/ 39109 h 254842"/>
                  <a:gd name="connsiteX220" fmla="*/ 45627 w 407142"/>
                  <a:gd name="connsiteY220" fmla="*/ 43401 h 254842"/>
                  <a:gd name="connsiteX221" fmla="*/ 48170 w 407142"/>
                  <a:gd name="connsiteY221" fmla="*/ 46422 h 254842"/>
                  <a:gd name="connsiteX222" fmla="*/ 51191 w 407142"/>
                  <a:gd name="connsiteY222" fmla="*/ 48806 h 254842"/>
                  <a:gd name="connsiteX223" fmla="*/ 60094 w 407142"/>
                  <a:gd name="connsiteY223" fmla="*/ 54689 h 254842"/>
                  <a:gd name="connsiteX224" fmla="*/ 62319 w 407142"/>
                  <a:gd name="connsiteY224" fmla="*/ 57073 h 254842"/>
                  <a:gd name="connsiteX225" fmla="*/ 63273 w 407142"/>
                  <a:gd name="connsiteY225" fmla="*/ 58822 h 254842"/>
                  <a:gd name="connsiteX226" fmla="*/ 63750 w 407142"/>
                  <a:gd name="connsiteY226" fmla="*/ 60730 h 254842"/>
                  <a:gd name="connsiteX227" fmla="*/ 63750 w 407142"/>
                  <a:gd name="connsiteY227" fmla="*/ 62797 h 254842"/>
                  <a:gd name="connsiteX228" fmla="*/ 63591 w 407142"/>
                  <a:gd name="connsiteY228" fmla="*/ 64863 h 254842"/>
                  <a:gd name="connsiteX229" fmla="*/ 62796 w 407142"/>
                  <a:gd name="connsiteY229" fmla="*/ 65499 h 254842"/>
                  <a:gd name="connsiteX230" fmla="*/ 62001 w 407142"/>
                  <a:gd name="connsiteY230" fmla="*/ 65976 h 254842"/>
                  <a:gd name="connsiteX231" fmla="*/ 58822 w 407142"/>
                  <a:gd name="connsiteY231" fmla="*/ 66930 h 254842"/>
                  <a:gd name="connsiteX232" fmla="*/ 53894 w 407142"/>
                  <a:gd name="connsiteY232" fmla="*/ 65658 h 254842"/>
                  <a:gd name="connsiteX233" fmla="*/ 52304 w 407142"/>
                  <a:gd name="connsiteY233" fmla="*/ 66930 h 254842"/>
                  <a:gd name="connsiteX234" fmla="*/ 52781 w 407142"/>
                  <a:gd name="connsiteY234" fmla="*/ 69314 h 254842"/>
                  <a:gd name="connsiteX235" fmla="*/ 53894 w 407142"/>
                  <a:gd name="connsiteY235" fmla="*/ 71699 h 254842"/>
                  <a:gd name="connsiteX236" fmla="*/ 52463 w 407142"/>
                  <a:gd name="connsiteY236" fmla="*/ 71699 h 254842"/>
                  <a:gd name="connsiteX237" fmla="*/ 51191 w 407142"/>
                  <a:gd name="connsiteY237" fmla="*/ 71699 h 254842"/>
                  <a:gd name="connsiteX238" fmla="*/ 48647 w 407142"/>
                  <a:gd name="connsiteY238" fmla="*/ 70745 h 254842"/>
                  <a:gd name="connsiteX239" fmla="*/ 45627 w 407142"/>
                  <a:gd name="connsiteY239" fmla="*/ 71222 h 254842"/>
                  <a:gd name="connsiteX240" fmla="*/ 39268 w 407142"/>
                  <a:gd name="connsiteY240" fmla="*/ 73130 h 254842"/>
                  <a:gd name="connsiteX241" fmla="*/ 36247 w 407142"/>
                  <a:gd name="connsiteY241" fmla="*/ 72494 h 254842"/>
                  <a:gd name="connsiteX242" fmla="*/ 34180 w 407142"/>
                  <a:gd name="connsiteY242" fmla="*/ 69791 h 254842"/>
                  <a:gd name="connsiteX243" fmla="*/ 31955 w 407142"/>
                  <a:gd name="connsiteY243" fmla="*/ 67407 h 254842"/>
                  <a:gd name="connsiteX244" fmla="*/ 29252 w 407142"/>
                  <a:gd name="connsiteY244" fmla="*/ 66930 h 254842"/>
                  <a:gd name="connsiteX245" fmla="*/ 26549 w 407142"/>
                  <a:gd name="connsiteY245" fmla="*/ 68202 h 254842"/>
                  <a:gd name="connsiteX246" fmla="*/ 24006 w 407142"/>
                  <a:gd name="connsiteY246" fmla="*/ 68520 h 254842"/>
                  <a:gd name="connsiteX247" fmla="*/ 20031 w 407142"/>
                  <a:gd name="connsiteY247" fmla="*/ 67566 h 254842"/>
                  <a:gd name="connsiteX248" fmla="*/ 18759 w 407142"/>
                  <a:gd name="connsiteY248" fmla="*/ 67089 h 254842"/>
                  <a:gd name="connsiteX249" fmla="*/ 16375 w 407142"/>
                  <a:gd name="connsiteY249" fmla="*/ 64863 h 254842"/>
                  <a:gd name="connsiteX250" fmla="*/ 14626 w 407142"/>
                  <a:gd name="connsiteY250" fmla="*/ 62479 h 254842"/>
                  <a:gd name="connsiteX251" fmla="*/ 13036 w 407142"/>
                  <a:gd name="connsiteY251" fmla="*/ 59776 h 254842"/>
                  <a:gd name="connsiteX252" fmla="*/ 11446 w 407142"/>
                  <a:gd name="connsiteY252" fmla="*/ 65658 h 254842"/>
                  <a:gd name="connsiteX253" fmla="*/ 10333 w 407142"/>
                  <a:gd name="connsiteY253" fmla="*/ 71699 h 254842"/>
                  <a:gd name="connsiteX254" fmla="*/ 8426 w 407142"/>
                  <a:gd name="connsiteY254" fmla="*/ 76469 h 254842"/>
                  <a:gd name="connsiteX255" fmla="*/ 6995 w 407142"/>
                  <a:gd name="connsiteY255" fmla="*/ 81556 h 254842"/>
                  <a:gd name="connsiteX256" fmla="*/ 7313 w 407142"/>
                  <a:gd name="connsiteY256" fmla="*/ 87597 h 254842"/>
                  <a:gd name="connsiteX257" fmla="*/ 9062 w 407142"/>
                  <a:gd name="connsiteY257" fmla="*/ 93161 h 254842"/>
                  <a:gd name="connsiteX258" fmla="*/ 11764 w 407142"/>
                  <a:gd name="connsiteY258" fmla="*/ 97931 h 254842"/>
                  <a:gd name="connsiteX259" fmla="*/ 13672 w 407142"/>
                  <a:gd name="connsiteY259" fmla="*/ 100633 h 254842"/>
                  <a:gd name="connsiteX260" fmla="*/ 15739 w 407142"/>
                  <a:gd name="connsiteY260" fmla="*/ 102700 h 254842"/>
                  <a:gd name="connsiteX261" fmla="*/ 13354 w 407142"/>
                  <a:gd name="connsiteY261" fmla="*/ 98567 h 254842"/>
                  <a:gd name="connsiteX262" fmla="*/ 14308 w 407142"/>
                  <a:gd name="connsiteY262" fmla="*/ 95387 h 254842"/>
                  <a:gd name="connsiteX263" fmla="*/ 18600 w 407142"/>
                  <a:gd name="connsiteY263" fmla="*/ 95705 h 254842"/>
                  <a:gd name="connsiteX264" fmla="*/ 22893 w 407142"/>
                  <a:gd name="connsiteY264" fmla="*/ 96341 h 254842"/>
                  <a:gd name="connsiteX265" fmla="*/ 26231 w 407142"/>
                  <a:gd name="connsiteY265" fmla="*/ 96341 h 254842"/>
                  <a:gd name="connsiteX266" fmla="*/ 27662 w 407142"/>
                  <a:gd name="connsiteY266" fmla="*/ 96977 h 254842"/>
                  <a:gd name="connsiteX267" fmla="*/ 28616 w 407142"/>
                  <a:gd name="connsiteY267" fmla="*/ 98090 h 254842"/>
                  <a:gd name="connsiteX268" fmla="*/ 27821 w 407142"/>
                  <a:gd name="connsiteY268" fmla="*/ 100792 h 254842"/>
                  <a:gd name="connsiteX269" fmla="*/ 27821 w 407142"/>
                  <a:gd name="connsiteY269" fmla="*/ 103654 h 254842"/>
                  <a:gd name="connsiteX270" fmla="*/ 28298 w 407142"/>
                  <a:gd name="connsiteY270" fmla="*/ 106356 h 254842"/>
                  <a:gd name="connsiteX271" fmla="*/ 30047 w 407142"/>
                  <a:gd name="connsiteY271" fmla="*/ 107310 h 254842"/>
                  <a:gd name="connsiteX272" fmla="*/ 31478 w 407142"/>
                  <a:gd name="connsiteY272" fmla="*/ 108423 h 254842"/>
                  <a:gd name="connsiteX273" fmla="*/ 32113 w 407142"/>
                  <a:gd name="connsiteY273" fmla="*/ 110490 h 254842"/>
                  <a:gd name="connsiteX274" fmla="*/ 29093 w 407142"/>
                  <a:gd name="connsiteY274" fmla="*/ 110967 h 254842"/>
                  <a:gd name="connsiteX275" fmla="*/ 26072 w 407142"/>
                  <a:gd name="connsiteY275" fmla="*/ 110967 h 254842"/>
                  <a:gd name="connsiteX276" fmla="*/ 23688 w 407142"/>
                  <a:gd name="connsiteY276" fmla="*/ 110172 h 254842"/>
                  <a:gd name="connsiteX277" fmla="*/ 21621 w 407142"/>
                  <a:gd name="connsiteY277" fmla="*/ 108423 h 254842"/>
                  <a:gd name="connsiteX278" fmla="*/ 18441 w 407142"/>
                  <a:gd name="connsiteY278" fmla="*/ 114305 h 254842"/>
                  <a:gd name="connsiteX279" fmla="*/ 18441 w 407142"/>
                  <a:gd name="connsiteY279" fmla="*/ 117167 h 254842"/>
                  <a:gd name="connsiteX280" fmla="*/ 19395 w 407142"/>
                  <a:gd name="connsiteY280" fmla="*/ 119870 h 254842"/>
                  <a:gd name="connsiteX281" fmla="*/ 20667 w 407142"/>
                  <a:gd name="connsiteY281" fmla="*/ 118121 h 254842"/>
                  <a:gd name="connsiteX282" fmla="*/ 22416 w 407142"/>
                  <a:gd name="connsiteY282" fmla="*/ 117326 h 254842"/>
                  <a:gd name="connsiteX283" fmla="*/ 24483 w 407142"/>
                  <a:gd name="connsiteY283" fmla="*/ 117326 h 254842"/>
                  <a:gd name="connsiteX284" fmla="*/ 28457 w 407142"/>
                  <a:gd name="connsiteY284" fmla="*/ 118598 h 254842"/>
                  <a:gd name="connsiteX285" fmla="*/ 30365 w 407142"/>
                  <a:gd name="connsiteY285" fmla="*/ 119711 h 254842"/>
                  <a:gd name="connsiteX286" fmla="*/ 32591 w 407142"/>
                  <a:gd name="connsiteY286" fmla="*/ 121618 h 254842"/>
                  <a:gd name="connsiteX287" fmla="*/ 35134 w 407142"/>
                  <a:gd name="connsiteY287" fmla="*/ 121618 h 254842"/>
                  <a:gd name="connsiteX288" fmla="*/ 35134 w 407142"/>
                  <a:gd name="connsiteY288" fmla="*/ 123685 h 254842"/>
                  <a:gd name="connsiteX289" fmla="*/ 35611 w 407142"/>
                  <a:gd name="connsiteY289" fmla="*/ 125434 h 254842"/>
                  <a:gd name="connsiteX290" fmla="*/ 38155 w 407142"/>
                  <a:gd name="connsiteY290" fmla="*/ 128295 h 254842"/>
                  <a:gd name="connsiteX291" fmla="*/ 39745 w 407142"/>
                  <a:gd name="connsiteY291" fmla="*/ 130521 h 254842"/>
                  <a:gd name="connsiteX292" fmla="*/ 40221 w 407142"/>
                  <a:gd name="connsiteY292" fmla="*/ 133383 h 254842"/>
                  <a:gd name="connsiteX293" fmla="*/ 39903 w 407142"/>
                  <a:gd name="connsiteY293" fmla="*/ 137516 h 254842"/>
                  <a:gd name="connsiteX294" fmla="*/ 39268 w 407142"/>
                  <a:gd name="connsiteY294" fmla="*/ 141491 h 254842"/>
                  <a:gd name="connsiteX295" fmla="*/ 38950 w 407142"/>
                  <a:gd name="connsiteY295" fmla="*/ 144988 h 254842"/>
                  <a:gd name="connsiteX296" fmla="*/ 39268 w 407142"/>
                  <a:gd name="connsiteY296" fmla="*/ 148645 h 254842"/>
                  <a:gd name="connsiteX297" fmla="*/ 39268 w 407142"/>
                  <a:gd name="connsiteY297" fmla="*/ 152619 h 254842"/>
                  <a:gd name="connsiteX298" fmla="*/ 38473 w 407142"/>
                  <a:gd name="connsiteY298" fmla="*/ 160568 h 254842"/>
                  <a:gd name="connsiteX299" fmla="*/ 38473 w 407142"/>
                  <a:gd name="connsiteY299" fmla="*/ 164542 h 254842"/>
                  <a:gd name="connsiteX300" fmla="*/ 39108 w 407142"/>
                  <a:gd name="connsiteY300" fmla="*/ 173127 h 254842"/>
                  <a:gd name="connsiteX301" fmla="*/ 40539 w 407142"/>
                  <a:gd name="connsiteY301" fmla="*/ 181553 h 254842"/>
                  <a:gd name="connsiteX302" fmla="*/ 41016 w 407142"/>
                  <a:gd name="connsiteY302" fmla="*/ 183938 h 254842"/>
                  <a:gd name="connsiteX303" fmla="*/ 48965 w 407142"/>
                  <a:gd name="connsiteY303" fmla="*/ 184256 h 254842"/>
                  <a:gd name="connsiteX304" fmla="*/ 52145 w 407142"/>
                  <a:gd name="connsiteY304" fmla="*/ 183620 h 254842"/>
                  <a:gd name="connsiteX305" fmla="*/ 56755 w 407142"/>
                  <a:gd name="connsiteY305" fmla="*/ 181871 h 254842"/>
                  <a:gd name="connsiteX306" fmla="*/ 60253 w 407142"/>
                  <a:gd name="connsiteY306" fmla="*/ 180758 h 254842"/>
                  <a:gd name="connsiteX307" fmla="*/ 62001 w 407142"/>
                  <a:gd name="connsiteY307" fmla="*/ 180758 h 254842"/>
                  <a:gd name="connsiteX308" fmla="*/ 63750 w 407142"/>
                  <a:gd name="connsiteY308" fmla="*/ 179804 h 254842"/>
                  <a:gd name="connsiteX309" fmla="*/ 65022 w 407142"/>
                  <a:gd name="connsiteY309" fmla="*/ 178691 h 254842"/>
                  <a:gd name="connsiteX310" fmla="*/ 68043 w 407142"/>
                  <a:gd name="connsiteY310" fmla="*/ 171379 h 254842"/>
                  <a:gd name="connsiteX311" fmla="*/ 69473 w 407142"/>
                  <a:gd name="connsiteY311" fmla="*/ 169471 h 254842"/>
                  <a:gd name="connsiteX312" fmla="*/ 74561 w 407142"/>
                  <a:gd name="connsiteY312" fmla="*/ 165337 h 254842"/>
                  <a:gd name="connsiteX313" fmla="*/ 78853 w 407142"/>
                  <a:gd name="connsiteY313" fmla="*/ 162794 h 254842"/>
                  <a:gd name="connsiteX314" fmla="*/ 83304 w 407142"/>
                  <a:gd name="connsiteY314" fmla="*/ 160409 h 254842"/>
                  <a:gd name="connsiteX315" fmla="*/ 89028 w 407142"/>
                  <a:gd name="connsiteY315" fmla="*/ 158819 h 254842"/>
                  <a:gd name="connsiteX316" fmla="*/ 96500 w 407142"/>
                  <a:gd name="connsiteY316" fmla="*/ 158819 h 254842"/>
                  <a:gd name="connsiteX317" fmla="*/ 102541 w 407142"/>
                  <a:gd name="connsiteY317" fmla="*/ 159614 h 254842"/>
                  <a:gd name="connsiteX318" fmla="*/ 106038 w 407142"/>
                  <a:gd name="connsiteY318" fmla="*/ 159614 h 254842"/>
                  <a:gd name="connsiteX319" fmla="*/ 107628 w 407142"/>
                  <a:gd name="connsiteY319" fmla="*/ 159614 h 254842"/>
                  <a:gd name="connsiteX320" fmla="*/ 108900 w 407142"/>
                  <a:gd name="connsiteY320" fmla="*/ 159614 h 254842"/>
                  <a:gd name="connsiteX321" fmla="*/ 109695 w 407142"/>
                  <a:gd name="connsiteY321" fmla="*/ 158978 h 254842"/>
                  <a:gd name="connsiteX322" fmla="*/ 110490 w 407142"/>
                  <a:gd name="connsiteY322" fmla="*/ 155799 h 254842"/>
                  <a:gd name="connsiteX323" fmla="*/ 111762 w 407142"/>
                  <a:gd name="connsiteY323" fmla="*/ 154686 h 254842"/>
                  <a:gd name="connsiteX324" fmla="*/ 113828 w 407142"/>
                  <a:gd name="connsiteY324" fmla="*/ 153732 h 254842"/>
                  <a:gd name="connsiteX325" fmla="*/ 116849 w 407142"/>
                  <a:gd name="connsiteY325" fmla="*/ 153732 h 254842"/>
                  <a:gd name="connsiteX326" fmla="*/ 120505 w 407142"/>
                  <a:gd name="connsiteY326" fmla="*/ 153414 h 254842"/>
                  <a:gd name="connsiteX327" fmla="*/ 123526 w 407142"/>
                  <a:gd name="connsiteY327" fmla="*/ 153414 h 254842"/>
                  <a:gd name="connsiteX328" fmla="*/ 127341 w 407142"/>
                  <a:gd name="connsiteY328" fmla="*/ 154845 h 254842"/>
                  <a:gd name="connsiteX329" fmla="*/ 132270 w 407142"/>
                  <a:gd name="connsiteY329" fmla="*/ 154845 h 254842"/>
                  <a:gd name="connsiteX330" fmla="*/ 135608 w 407142"/>
                  <a:gd name="connsiteY330" fmla="*/ 154845 h 254842"/>
                  <a:gd name="connsiteX331" fmla="*/ 137516 w 407142"/>
                  <a:gd name="connsiteY331" fmla="*/ 156117 h 254842"/>
                  <a:gd name="connsiteX332" fmla="*/ 138947 w 407142"/>
                  <a:gd name="connsiteY332" fmla="*/ 157706 h 254842"/>
                  <a:gd name="connsiteX333" fmla="*/ 139583 w 407142"/>
                  <a:gd name="connsiteY333" fmla="*/ 159137 h 254842"/>
                  <a:gd name="connsiteX334" fmla="*/ 139583 w 407142"/>
                  <a:gd name="connsiteY334" fmla="*/ 161045 h 254842"/>
                  <a:gd name="connsiteX335" fmla="*/ 139583 w 407142"/>
                  <a:gd name="connsiteY335" fmla="*/ 162476 h 254842"/>
                  <a:gd name="connsiteX336" fmla="*/ 140060 w 407142"/>
                  <a:gd name="connsiteY336" fmla="*/ 162953 h 254842"/>
                  <a:gd name="connsiteX337" fmla="*/ 142126 w 407142"/>
                  <a:gd name="connsiteY337" fmla="*/ 163747 h 254842"/>
                  <a:gd name="connsiteX338" fmla="*/ 144988 w 407142"/>
                  <a:gd name="connsiteY338" fmla="*/ 164384 h 254842"/>
                  <a:gd name="connsiteX339" fmla="*/ 150393 w 407142"/>
                  <a:gd name="connsiteY339" fmla="*/ 165178 h 254842"/>
                  <a:gd name="connsiteX340" fmla="*/ 155481 w 407142"/>
                  <a:gd name="connsiteY340" fmla="*/ 166609 h 254842"/>
                  <a:gd name="connsiteX341" fmla="*/ 158183 w 407142"/>
                  <a:gd name="connsiteY341" fmla="*/ 167563 h 254842"/>
                  <a:gd name="connsiteX342" fmla="*/ 161840 w 407142"/>
                  <a:gd name="connsiteY342" fmla="*/ 169153 h 254842"/>
                  <a:gd name="connsiteX343" fmla="*/ 166291 w 407142"/>
                  <a:gd name="connsiteY343" fmla="*/ 172968 h 254842"/>
                  <a:gd name="connsiteX344" fmla="*/ 167881 w 407142"/>
                  <a:gd name="connsiteY344" fmla="*/ 173604 h 254842"/>
                  <a:gd name="connsiteX345" fmla="*/ 169788 w 407142"/>
                  <a:gd name="connsiteY345" fmla="*/ 173922 h 254842"/>
                  <a:gd name="connsiteX346" fmla="*/ 171219 w 407142"/>
                  <a:gd name="connsiteY346" fmla="*/ 173922 h 254842"/>
                  <a:gd name="connsiteX347" fmla="*/ 174558 w 407142"/>
                  <a:gd name="connsiteY347" fmla="*/ 172173 h 254842"/>
                  <a:gd name="connsiteX348" fmla="*/ 177419 w 407142"/>
                  <a:gd name="connsiteY348" fmla="*/ 173445 h 254842"/>
                  <a:gd name="connsiteX349" fmla="*/ 178850 w 407142"/>
                  <a:gd name="connsiteY349" fmla="*/ 173445 h 254842"/>
                  <a:gd name="connsiteX350" fmla="*/ 182189 w 407142"/>
                  <a:gd name="connsiteY350" fmla="*/ 172332 h 254842"/>
                  <a:gd name="connsiteX351" fmla="*/ 185686 w 407142"/>
                  <a:gd name="connsiteY351" fmla="*/ 173445 h 254842"/>
                  <a:gd name="connsiteX352" fmla="*/ 194430 w 407142"/>
                  <a:gd name="connsiteY352" fmla="*/ 177738 h 254842"/>
                  <a:gd name="connsiteX353" fmla="*/ 195384 w 407142"/>
                  <a:gd name="connsiteY353" fmla="*/ 177738 h 254842"/>
                  <a:gd name="connsiteX354" fmla="*/ 196179 w 407142"/>
                  <a:gd name="connsiteY354" fmla="*/ 178056 h 254842"/>
                  <a:gd name="connsiteX355" fmla="*/ 196974 w 407142"/>
                  <a:gd name="connsiteY355" fmla="*/ 179009 h 254842"/>
                  <a:gd name="connsiteX356" fmla="*/ 197451 w 407142"/>
                  <a:gd name="connsiteY356" fmla="*/ 180281 h 254842"/>
                  <a:gd name="connsiteX357" fmla="*/ 198087 w 407142"/>
                  <a:gd name="connsiteY357" fmla="*/ 183938 h 254842"/>
                  <a:gd name="connsiteX358" fmla="*/ 200630 w 407142"/>
                  <a:gd name="connsiteY358" fmla="*/ 186640 h 254842"/>
                  <a:gd name="connsiteX359" fmla="*/ 203651 w 407142"/>
                  <a:gd name="connsiteY359" fmla="*/ 189025 h 254842"/>
                  <a:gd name="connsiteX360" fmla="*/ 207307 w 407142"/>
                  <a:gd name="connsiteY360" fmla="*/ 190297 h 254842"/>
                  <a:gd name="connsiteX361" fmla="*/ 214779 w 407142"/>
                  <a:gd name="connsiteY361" fmla="*/ 193477 h 254842"/>
                  <a:gd name="connsiteX362" fmla="*/ 218118 w 407142"/>
                  <a:gd name="connsiteY362" fmla="*/ 196020 h 254842"/>
                  <a:gd name="connsiteX363" fmla="*/ 221456 w 407142"/>
                  <a:gd name="connsiteY363" fmla="*/ 200471 h 254842"/>
                  <a:gd name="connsiteX364" fmla="*/ 225590 w 407142"/>
                  <a:gd name="connsiteY364" fmla="*/ 206195 h 254842"/>
                  <a:gd name="connsiteX365" fmla="*/ 226226 w 407142"/>
                  <a:gd name="connsiteY365" fmla="*/ 206672 h 254842"/>
                  <a:gd name="connsiteX366" fmla="*/ 236718 w 407142"/>
                  <a:gd name="connsiteY366" fmla="*/ 206672 h 254842"/>
                  <a:gd name="connsiteX367" fmla="*/ 248483 w 407142"/>
                  <a:gd name="connsiteY367" fmla="*/ 206513 h 254842"/>
                  <a:gd name="connsiteX368" fmla="*/ 249914 w 407142"/>
                  <a:gd name="connsiteY368" fmla="*/ 208897 h 254842"/>
                  <a:gd name="connsiteX369" fmla="*/ 249596 w 407142"/>
                  <a:gd name="connsiteY369" fmla="*/ 213508 h 254842"/>
                  <a:gd name="connsiteX370" fmla="*/ 250072 w 407142"/>
                  <a:gd name="connsiteY370" fmla="*/ 218118 h 254842"/>
                  <a:gd name="connsiteX371" fmla="*/ 251185 w 407142"/>
                  <a:gd name="connsiteY371" fmla="*/ 221298 h 254842"/>
                  <a:gd name="connsiteX372" fmla="*/ 251185 w 407142"/>
                  <a:gd name="connsiteY372" fmla="*/ 224318 h 254842"/>
                  <a:gd name="connsiteX373" fmla="*/ 250390 w 407142"/>
                  <a:gd name="connsiteY373" fmla="*/ 225908 h 254842"/>
                  <a:gd name="connsiteX374" fmla="*/ 249754 w 407142"/>
                  <a:gd name="connsiteY374" fmla="*/ 227657 h 254842"/>
                  <a:gd name="connsiteX375" fmla="*/ 249754 w 407142"/>
                  <a:gd name="connsiteY375" fmla="*/ 228452 h 254842"/>
                  <a:gd name="connsiteX376" fmla="*/ 251026 w 407142"/>
                  <a:gd name="connsiteY376" fmla="*/ 229564 h 254842"/>
                  <a:gd name="connsiteX377" fmla="*/ 252298 w 407142"/>
                  <a:gd name="connsiteY377" fmla="*/ 232108 h 254842"/>
                  <a:gd name="connsiteX378" fmla="*/ 252298 w 407142"/>
                  <a:gd name="connsiteY378" fmla="*/ 235606 h 254842"/>
                  <a:gd name="connsiteX379" fmla="*/ 251821 w 407142"/>
                  <a:gd name="connsiteY379" fmla="*/ 237513 h 254842"/>
                  <a:gd name="connsiteX380" fmla="*/ 251821 w 407142"/>
                  <a:gd name="connsiteY380" fmla="*/ 238944 h 254842"/>
                  <a:gd name="connsiteX381" fmla="*/ 252616 w 407142"/>
                  <a:gd name="connsiteY381" fmla="*/ 240216 h 254842"/>
                  <a:gd name="connsiteX382" fmla="*/ 255001 w 407142"/>
                  <a:gd name="connsiteY382" fmla="*/ 239898 h 254842"/>
                  <a:gd name="connsiteX383" fmla="*/ 255955 w 407142"/>
                  <a:gd name="connsiteY383" fmla="*/ 241011 h 254842"/>
                  <a:gd name="connsiteX384" fmla="*/ 257226 w 407142"/>
                  <a:gd name="connsiteY384" fmla="*/ 242601 h 254842"/>
                  <a:gd name="connsiteX385" fmla="*/ 260724 w 407142"/>
                  <a:gd name="connsiteY385" fmla="*/ 245462 h 254842"/>
                  <a:gd name="connsiteX386" fmla="*/ 262950 w 407142"/>
                  <a:gd name="connsiteY386" fmla="*/ 246257 h 254842"/>
                  <a:gd name="connsiteX387" fmla="*/ 265811 w 407142"/>
                  <a:gd name="connsiteY387" fmla="*/ 246734 h 254842"/>
                  <a:gd name="connsiteX388" fmla="*/ 269309 w 407142"/>
                  <a:gd name="connsiteY388" fmla="*/ 246416 h 254842"/>
                  <a:gd name="connsiteX389" fmla="*/ 272170 w 407142"/>
                  <a:gd name="connsiteY389" fmla="*/ 245939 h 254842"/>
                  <a:gd name="connsiteX390" fmla="*/ 273442 w 407142"/>
                  <a:gd name="connsiteY390" fmla="*/ 245939 h 254842"/>
                  <a:gd name="connsiteX391" fmla="*/ 276463 w 407142"/>
                  <a:gd name="connsiteY391" fmla="*/ 248165 h 254842"/>
                  <a:gd name="connsiteX392" fmla="*/ 279960 w 407142"/>
                  <a:gd name="connsiteY392" fmla="*/ 251027 h 254842"/>
                  <a:gd name="connsiteX393" fmla="*/ 281073 w 407142"/>
                  <a:gd name="connsiteY393" fmla="*/ 252298 h 254842"/>
                  <a:gd name="connsiteX394" fmla="*/ 281550 w 407142"/>
                  <a:gd name="connsiteY394" fmla="*/ 254206 h 254842"/>
                  <a:gd name="connsiteX395" fmla="*/ 282663 w 407142"/>
                  <a:gd name="connsiteY395" fmla="*/ 254842 h 254842"/>
                  <a:gd name="connsiteX396" fmla="*/ 284889 w 407142"/>
                  <a:gd name="connsiteY396" fmla="*/ 252934 h 254842"/>
                  <a:gd name="connsiteX397" fmla="*/ 287114 w 407142"/>
                  <a:gd name="connsiteY397" fmla="*/ 252298 h 254842"/>
                  <a:gd name="connsiteX398" fmla="*/ 289181 w 407142"/>
                  <a:gd name="connsiteY398" fmla="*/ 252616 h 254842"/>
                  <a:gd name="connsiteX399" fmla="*/ 291407 w 407142"/>
                  <a:gd name="connsiteY399" fmla="*/ 252616 h 254842"/>
                  <a:gd name="connsiteX400" fmla="*/ 293633 w 407142"/>
                  <a:gd name="connsiteY400" fmla="*/ 252139 h 254842"/>
                  <a:gd name="connsiteX401" fmla="*/ 294586 w 407142"/>
                  <a:gd name="connsiteY401" fmla="*/ 251662 h 254842"/>
                  <a:gd name="connsiteX402" fmla="*/ 298402 w 407142"/>
                  <a:gd name="connsiteY402" fmla="*/ 249119 h 254842"/>
                  <a:gd name="connsiteX403" fmla="*/ 301899 w 407142"/>
                  <a:gd name="connsiteY403" fmla="*/ 247211 h 254842"/>
                  <a:gd name="connsiteX404" fmla="*/ 304125 w 407142"/>
                  <a:gd name="connsiteY404" fmla="*/ 246098 h 254842"/>
                  <a:gd name="connsiteX405" fmla="*/ 304920 w 407142"/>
                  <a:gd name="connsiteY405" fmla="*/ 242124 h 254842"/>
                  <a:gd name="connsiteX406" fmla="*/ 305874 w 407142"/>
                  <a:gd name="connsiteY406" fmla="*/ 239898 h 254842"/>
                  <a:gd name="connsiteX407" fmla="*/ 307305 w 407142"/>
                  <a:gd name="connsiteY407" fmla="*/ 238626 h 254842"/>
                  <a:gd name="connsiteX408" fmla="*/ 306828 w 407142"/>
                  <a:gd name="connsiteY408" fmla="*/ 237036 h 254842"/>
                  <a:gd name="connsiteX409" fmla="*/ 306192 w 407142"/>
                  <a:gd name="connsiteY409" fmla="*/ 235765 h 254842"/>
                  <a:gd name="connsiteX410" fmla="*/ 305556 w 407142"/>
                  <a:gd name="connsiteY410" fmla="*/ 234016 h 254842"/>
                  <a:gd name="connsiteX411" fmla="*/ 306192 w 407142"/>
                  <a:gd name="connsiteY411" fmla="*/ 233062 h 254842"/>
                  <a:gd name="connsiteX412" fmla="*/ 307622 w 407142"/>
                  <a:gd name="connsiteY412" fmla="*/ 232585 h 254842"/>
                  <a:gd name="connsiteX413" fmla="*/ 311120 w 407142"/>
                  <a:gd name="connsiteY413" fmla="*/ 232585 h 254842"/>
                  <a:gd name="connsiteX414" fmla="*/ 317320 w 407142"/>
                  <a:gd name="connsiteY414" fmla="*/ 230836 h 254842"/>
                  <a:gd name="connsiteX415" fmla="*/ 322408 w 407142"/>
                  <a:gd name="connsiteY415" fmla="*/ 229087 h 254842"/>
                  <a:gd name="connsiteX416" fmla="*/ 327177 w 407142"/>
                  <a:gd name="connsiteY416" fmla="*/ 227657 h 254842"/>
                  <a:gd name="connsiteX417" fmla="*/ 329403 w 407142"/>
                  <a:gd name="connsiteY417" fmla="*/ 227339 h 254842"/>
                  <a:gd name="connsiteX418" fmla="*/ 331469 w 407142"/>
                  <a:gd name="connsiteY418" fmla="*/ 227657 h 254842"/>
                  <a:gd name="connsiteX419" fmla="*/ 332423 w 407142"/>
                  <a:gd name="connsiteY419" fmla="*/ 227180 h 254842"/>
                  <a:gd name="connsiteX420" fmla="*/ 332741 w 407142"/>
                  <a:gd name="connsiteY420" fmla="*/ 225749 h 254842"/>
                  <a:gd name="connsiteX421" fmla="*/ 333854 w 407142"/>
                  <a:gd name="connsiteY421" fmla="*/ 224318 h 254842"/>
                  <a:gd name="connsiteX422" fmla="*/ 336557 w 407142"/>
                  <a:gd name="connsiteY422" fmla="*/ 223205 h 254842"/>
                  <a:gd name="connsiteX423" fmla="*/ 341485 w 407142"/>
                  <a:gd name="connsiteY423" fmla="*/ 220662 h 254842"/>
                  <a:gd name="connsiteX424" fmla="*/ 345936 w 407142"/>
                  <a:gd name="connsiteY424" fmla="*/ 216846 h 254842"/>
                  <a:gd name="connsiteX425" fmla="*/ 347526 w 407142"/>
                  <a:gd name="connsiteY425" fmla="*/ 213985 h 254842"/>
                  <a:gd name="connsiteX426" fmla="*/ 348639 w 407142"/>
                  <a:gd name="connsiteY426" fmla="*/ 209851 h 254842"/>
                  <a:gd name="connsiteX427" fmla="*/ 350706 w 407142"/>
                  <a:gd name="connsiteY427" fmla="*/ 203492 h 254842"/>
                  <a:gd name="connsiteX428" fmla="*/ 352931 w 407142"/>
                  <a:gd name="connsiteY428" fmla="*/ 196497 h 254842"/>
                  <a:gd name="connsiteX429" fmla="*/ 353726 w 407142"/>
                  <a:gd name="connsiteY429" fmla="*/ 193317 h 254842"/>
                  <a:gd name="connsiteX430" fmla="*/ 354680 w 407142"/>
                  <a:gd name="connsiteY430" fmla="*/ 190933 h 254842"/>
                  <a:gd name="connsiteX431" fmla="*/ 358496 w 407142"/>
                  <a:gd name="connsiteY431" fmla="*/ 188866 h 254842"/>
                  <a:gd name="connsiteX432" fmla="*/ 362470 w 407142"/>
                  <a:gd name="connsiteY432" fmla="*/ 187435 h 254842"/>
                  <a:gd name="connsiteX433" fmla="*/ 368670 w 407142"/>
                  <a:gd name="connsiteY433" fmla="*/ 187117 h 254842"/>
                  <a:gd name="connsiteX434" fmla="*/ 375824 w 407142"/>
                  <a:gd name="connsiteY434" fmla="*/ 187117 h 254842"/>
                  <a:gd name="connsiteX435" fmla="*/ 377414 w 407142"/>
                  <a:gd name="connsiteY435" fmla="*/ 183143 h 254842"/>
                  <a:gd name="connsiteX436" fmla="*/ 378368 w 407142"/>
                  <a:gd name="connsiteY436" fmla="*/ 179804 h 254842"/>
                  <a:gd name="connsiteX437" fmla="*/ 379640 w 407142"/>
                  <a:gd name="connsiteY437" fmla="*/ 178056 h 254842"/>
                  <a:gd name="connsiteX438" fmla="*/ 381388 w 407142"/>
                  <a:gd name="connsiteY438" fmla="*/ 176625 h 254842"/>
                  <a:gd name="connsiteX439" fmla="*/ 382024 w 407142"/>
                  <a:gd name="connsiteY439" fmla="*/ 176307 h 254842"/>
                  <a:gd name="connsiteX440" fmla="*/ 385840 w 407142"/>
                  <a:gd name="connsiteY440" fmla="*/ 178373 h 254842"/>
                  <a:gd name="connsiteX441" fmla="*/ 391881 w 407142"/>
                  <a:gd name="connsiteY441" fmla="*/ 181394 h 254842"/>
                  <a:gd name="connsiteX442" fmla="*/ 398876 w 407142"/>
                  <a:gd name="connsiteY442" fmla="*/ 182984 h 254842"/>
                  <a:gd name="connsiteX443" fmla="*/ 402374 w 407142"/>
                  <a:gd name="connsiteY443" fmla="*/ 183779 h 254842"/>
                  <a:gd name="connsiteX444" fmla="*/ 403804 w 407142"/>
                  <a:gd name="connsiteY444" fmla="*/ 183779 h 254842"/>
                  <a:gd name="connsiteX445" fmla="*/ 403486 w 407142"/>
                  <a:gd name="connsiteY445" fmla="*/ 179963 h 254842"/>
                  <a:gd name="connsiteX446" fmla="*/ 403486 w 407142"/>
                  <a:gd name="connsiteY446" fmla="*/ 175353 h 254842"/>
                  <a:gd name="connsiteX447" fmla="*/ 403963 w 407142"/>
                  <a:gd name="connsiteY447" fmla="*/ 169153 h 25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</a:cxnLst>
                <a:rect l="l" t="t" r="r" b="b"/>
                <a:pathLst>
                  <a:path w="407142" h="254842">
                    <a:moveTo>
                      <a:pt x="18441" y="126070"/>
                    </a:moveTo>
                    <a:lnTo>
                      <a:pt x="17329" y="126070"/>
                    </a:lnTo>
                    <a:cubicBezTo>
                      <a:pt x="17329" y="126070"/>
                      <a:pt x="16375" y="127501"/>
                      <a:pt x="16375" y="127501"/>
                    </a:cubicBezTo>
                    <a:lnTo>
                      <a:pt x="17170" y="132747"/>
                    </a:lnTo>
                    <a:lnTo>
                      <a:pt x="18759" y="137516"/>
                    </a:lnTo>
                    <a:lnTo>
                      <a:pt x="19077" y="135926"/>
                    </a:lnTo>
                    <a:lnTo>
                      <a:pt x="17487" y="128137"/>
                    </a:lnTo>
                    <a:lnTo>
                      <a:pt x="18600" y="126229"/>
                    </a:lnTo>
                    <a:close/>
                    <a:moveTo>
                      <a:pt x="404122" y="169630"/>
                    </a:moveTo>
                    <a:lnTo>
                      <a:pt x="407143" y="164860"/>
                    </a:lnTo>
                    <a:lnTo>
                      <a:pt x="407143" y="163907"/>
                    </a:lnTo>
                    <a:cubicBezTo>
                      <a:pt x="407143" y="163907"/>
                      <a:pt x="406507" y="162953"/>
                      <a:pt x="406507" y="162953"/>
                    </a:cubicBezTo>
                    <a:lnTo>
                      <a:pt x="405553" y="162158"/>
                    </a:lnTo>
                    <a:lnTo>
                      <a:pt x="400307" y="160886"/>
                    </a:lnTo>
                    <a:lnTo>
                      <a:pt x="398717" y="160250"/>
                    </a:lnTo>
                    <a:lnTo>
                      <a:pt x="396650" y="158660"/>
                    </a:lnTo>
                    <a:lnTo>
                      <a:pt x="394107" y="157070"/>
                    </a:lnTo>
                    <a:lnTo>
                      <a:pt x="391881" y="155958"/>
                    </a:lnTo>
                    <a:lnTo>
                      <a:pt x="388383" y="154527"/>
                    </a:lnTo>
                    <a:lnTo>
                      <a:pt x="385045" y="153732"/>
                    </a:lnTo>
                    <a:lnTo>
                      <a:pt x="383137" y="154368"/>
                    </a:lnTo>
                    <a:lnTo>
                      <a:pt x="381388" y="155163"/>
                    </a:lnTo>
                    <a:lnTo>
                      <a:pt x="379799" y="155163"/>
                    </a:lnTo>
                    <a:cubicBezTo>
                      <a:pt x="379799" y="155163"/>
                      <a:pt x="378209" y="154686"/>
                      <a:pt x="378209" y="154686"/>
                    </a:cubicBezTo>
                    <a:lnTo>
                      <a:pt x="372009" y="151029"/>
                    </a:lnTo>
                    <a:lnTo>
                      <a:pt x="362788" y="144670"/>
                    </a:lnTo>
                    <a:lnTo>
                      <a:pt x="355475" y="140219"/>
                    </a:lnTo>
                    <a:lnTo>
                      <a:pt x="350865" y="138152"/>
                    </a:lnTo>
                    <a:lnTo>
                      <a:pt x="349752" y="137516"/>
                    </a:lnTo>
                    <a:lnTo>
                      <a:pt x="347208" y="135449"/>
                    </a:lnTo>
                    <a:lnTo>
                      <a:pt x="340849" y="130044"/>
                    </a:lnTo>
                    <a:lnTo>
                      <a:pt x="336557" y="130839"/>
                    </a:lnTo>
                    <a:lnTo>
                      <a:pt x="330515" y="127342"/>
                    </a:lnTo>
                    <a:lnTo>
                      <a:pt x="325110" y="123844"/>
                    </a:lnTo>
                    <a:lnTo>
                      <a:pt x="323838" y="122890"/>
                    </a:lnTo>
                    <a:lnTo>
                      <a:pt x="317638" y="116531"/>
                    </a:lnTo>
                    <a:lnTo>
                      <a:pt x="311438" y="112398"/>
                    </a:lnTo>
                    <a:lnTo>
                      <a:pt x="304761" y="107946"/>
                    </a:lnTo>
                    <a:lnTo>
                      <a:pt x="300468" y="105085"/>
                    </a:lnTo>
                    <a:lnTo>
                      <a:pt x="293156" y="100315"/>
                    </a:lnTo>
                    <a:lnTo>
                      <a:pt x="289499" y="97454"/>
                    </a:lnTo>
                    <a:lnTo>
                      <a:pt x="288227" y="96341"/>
                    </a:lnTo>
                    <a:lnTo>
                      <a:pt x="286956" y="94274"/>
                    </a:lnTo>
                    <a:lnTo>
                      <a:pt x="285048" y="84258"/>
                    </a:lnTo>
                    <a:lnTo>
                      <a:pt x="282822" y="79648"/>
                    </a:lnTo>
                    <a:lnTo>
                      <a:pt x="279642" y="77104"/>
                    </a:lnTo>
                    <a:lnTo>
                      <a:pt x="276940" y="72335"/>
                    </a:lnTo>
                    <a:lnTo>
                      <a:pt x="274714" y="65181"/>
                    </a:lnTo>
                    <a:lnTo>
                      <a:pt x="272806" y="60571"/>
                    </a:lnTo>
                    <a:lnTo>
                      <a:pt x="271375" y="58345"/>
                    </a:lnTo>
                    <a:lnTo>
                      <a:pt x="268355" y="55960"/>
                    </a:lnTo>
                    <a:lnTo>
                      <a:pt x="263903" y="53417"/>
                    </a:lnTo>
                    <a:lnTo>
                      <a:pt x="259611" y="52145"/>
                    </a:lnTo>
                    <a:lnTo>
                      <a:pt x="258021" y="52145"/>
                    </a:lnTo>
                    <a:cubicBezTo>
                      <a:pt x="258021" y="52145"/>
                      <a:pt x="257226" y="52463"/>
                      <a:pt x="257226" y="52463"/>
                    </a:cubicBezTo>
                    <a:lnTo>
                      <a:pt x="256431" y="52940"/>
                    </a:lnTo>
                    <a:lnTo>
                      <a:pt x="254683" y="54848"/>
                    </a:lnTo>
                    <a:lnTo>
                      <a:pt x="252139" y="54848"/>
                    </a:lnTo>
                    <a:cubicBezTo>
                      <a:pt x="252139" y="54848"/>
                      <a:pt x="250390" y="54848"/>
                      <a:pt x="250390" y="54848"/>
                    </a:cubicBezTo>
                    <a:lnTo>
                      <a:pt x="248642" y="54212"/>
                    </a:lnTo>
                    <a:lnTo>
                      <a:pt x="243237" y="53576"/>
                    </a:lnTo>
                    <a:lnTo>
                      <a:pt x="241329" y="52940"/>
                    </a:lnTo>
                    <a:lnTo>
                      <a:pt x="238149" y="52940"/>
                    </a:lnTo>
                    <a:cubicBezTo>
                      <a:pt x="238149" y="52940"/>
                      <a:pt x="231154" y="54053"/>
                      <a:pt x="231154" y="54053"/>
                    </a:cubicBezTo>
                    <a:lnTo>
                      <a:pt x="229405" y="54053"/>
                    </a:lnTo>
                    <a:cubicBezTo>
                      <a:pt x="229405" y="54053"/>
                      <a:pt x="222092" y="49442"/>
                      <a:pt x="222092" y="49442"/>
                    </a:cubicBezTo>
                    <a:lnTo>
                      <a:pt x="218913" y="47693"/>
                    </a:lnTo>
                    <a:lnTo>
                      <a:pt x="218277" y="46740"/>
                    </a:lnTo>
                    <a:lnTo>
                      <a:pt x="218277" y="44991"/>
                    </a:lnTo>
                    <a:cubicBezTo>
                      <a:pt x="218277" y="44991"/>
                      <a:pt x="219390" y="42606"/>
                      <a:pt x="219390" y="42606"/>
                    </a:cubicBezTo>
                    <a:lnTo>
                      <a:pt x="220344" y="40857"/>
                    </a:lnTo>
                    <a:lnTo>
                      <a:pt x="219867" y="39109"/>
                    </a:lnTo>
                    <a:lnTo>
                      <a:pt x="218436" y="37201"/>
                    </a:lnTo>
                    <a:lnTo>
                      <a:pt x="218436" y="35134"/>
                    </a:lnTo>
                    <a:lnTo>
                      <a:pt x="219390" y="34021"/>
                    </a:lnTo>
                    <a:lnTo>
                      <a:pt x="221297" y="34339"/>
                    </a:lnTo>
                    <a:lnTo>
                      <a:pt x="221933" y="33704"/>
                    </a:lnTo>
                    <a:lnTo>
                      <a:pt x="221615" y="32591"/>
                    </a:lnTo>
                    <a:lnTo>
                      <a:pt x="220503" y="31796"/>
                    </a:lnTo>
                    <a:lnTo>
                      <a:pt x="219072" y="30047"/>
                    </a:lnTo>
                    <a:lnTo>
                      <a:pt x="214938" y="28457"/>
                    </a:lnTo>
                    <a:lnTo>
                      <a:pt x="214302" y="27821"/>
                    </a:lnTo>
                    <a:lnTo>
                      <a:pt x="214302" y="27026"/>
                    </a:lnTo>
                    <a:cubicBezTo>
                      <a:pt x="214302" y="27026"/>
                      <a:pt x="215256" y="26232"/>
                      <a:pt x="215256" y="26232"/>
                    </a:cubicBezTo>
                    <a:lnTo>
                      <a:pt x="215256" y="24483"/>
                    </a:lnTo>
                    <a:cubicBezTo>
                      <a:pt x="215256" y="24483"/>
                      <a:pt x="215415" y="22257"/>
                      <a:pt x="215415" y="22257"/>
                    </a:cubicBezTo>
                    <a:lnTo>
                      <a:pt x="215892" y="21144"/>
                    </a:lnTo>
                    <a:lnTo>
                      <a:pt x="215892" y="20190"/>
                    </a:lnTo>
                    <a:cubicBezTo>
                      <a:pt x="215892" y="20190"/>
                      <a:pt x="215415" y="19395"/>
                      <a:pt x="215415" y="19395"/>
                    </a:cubicBezTo>
                    <a:lnTo>
                      <a:pt x="213984" y="18601"/>
                    </a:lnTo>
                    <a:lnTo>
                      <a:pt x="211759" y="16534"/>
                    </a:lnTo>
                    <a:lnTo>
                      <a:pt x="209056" y="16534"/>
                    </a:lnTo>
                    <a:cubicBezTo>
                      <a:pt x="209056" y="16534"/>
                      <a:pt x="200153" y="16534"/>
                      <a:pt x="200153" y="16534"/>
                    </a:cubicBezTo>
                    <a:lnTo>
                      <a:pt x="197451" y="15739"/>
                    </a:lnTo>
                    <a:lnTo>
                      <a:pt x="195225" y="14626"/>
                    </a:lnTo>
                    <a:lnTo>
                      <a:pt x="192999" y="10334"/>
                    </a:lnTo>
                    <a:lnTo>
                      <a:pt x="191886" y="9380"/>
                    </a:lnTo>
                    <a:lnTo>
                      <a:pt x="190774" y="8903"/>
                    </a:lnTo>
                    <a:lnTo>
                      <a:pt x="188230" y="8903"/>
                    </a:lnTo>
                    <a:cubicBezTo>
                      <a:pt x="188230" y="8903"/>
                      <a:pt x="185209" y="8267"/>
                      <a:pt x="185209" y="8267"/>
                    </a:cubicBezTo>
                    <a:lnTo>
                      <a:pt x="183620" y="7472"/>
                    </a:lnTo>
                    <a:lnTo>
                      <a:pt x="179327" y="3498"/>
                    </a:lnTo>
                    <a:lnTo>
                      <a:pt x="175353" y="0"/>
                    </a:lnTo>
                    <a:lnTo>
                      <a:pt x="173763" y="3339"/>
                    </a:lnTo>
                    <a:lnTo>
                      <a:pt x="172173" y="3974"/>
                    </a:lnTo>
                    <a:lnTo>
                      <a:pt x="168676" y="3657"/>
                    </a:lnTo>
                    <a:lnTo>
                      <a:pt x="165973" y="3021"/>
                    </a:lnTo>
                    <a:lnTo>
                      <a:pt x="164383" y="3816"/>
                    </a:lnTo>
                    <a:lnTo>
                      <a:pt x="162793" y="5087"/>
                    </a:lnTo>
                    <a:lnTo>
                      <a:pt x="163111" y="5882"/>
                    </a:lnTo>
                    <a:lnTo>
                      <a:pt x="164383" y="6836"/>
                    </a:lnTo>
                    <a:lnTo>
                      <a:pt x="166768" y="8585"/>
                    </a:lnTo>
                    <a:lnTo>
                      <a:pt x="170425" y="12718"/>
                    </a:lnTo>
                    <a:lnTo>
                      <a:pt x="172173" y="14944"/>
                    </a:lnTo>
                    <a:lnTo>
                      <a:pt x="172491" y="15739"/>
                    </a:lnTo>
                    <a:lnTo>
                      <a:pt x="172173" y="16375"/>
                    </a:lnTo>
                    <a:lnTo>
                      <a:pt x="171696" y="16693"/>
                    </a:lnTo>
                    <a:lnTo>
                      <a:pt x="170901" y="16693"/>
                    </a:lnTo>
                    <a:cubicBezTo>
                      <a:pt x="170901" y="16693"/>
                      <a:pt x="169948" y="16693"/>
                      <a:pt x="169948" y="16693"/>
                    </a:cubicBezTo>
                    <a:lnTo>
                      <a:pt x="169312" y="16057"/>
                    </a:lnTo>
                    <a:lnTo>
                      <a:pt x="169312" y="14944"/>
                    </a:lnTo>
                    <a:cubicBezTo>
                      <a:pt x="169312" y="14944"/>
                      <a:pt x="167881" y="13195"/>
                      <a:pt x="167881" y="13195"/>
                    </a:cubicBezTo>
                    <a:lnTo>
                      <a:pt x="166609" y="12082"/>
                    </a:lnTo>
                    <a:lnTo>
                      <a:pt x="165178" y="11446"/>
                    </a:lnTo>
                    <a:lnTo>
                      <a:pt x="163270" y="10970"/>
                    </a:lnTo>
                    <a:lnTo>
                      <a:pt x="160727" y="10175"/>
                    </a:lnTo>
                    <a:lnTo>
                      <a:pt x="159455" y="10175"/>
                    </a:lnTo>
                    <a:cubicBezTo>
                      <a:pt x="159455" y="10175"/>
                      <a:pt x="158183" y="11129"/>
                      <a:pt x="158183" y="11129"/>
                    </a:cubicBezTo>
                    <a:lnTo>
                      <a:pt x="157070" y="12401"/>
                    </a:lnTo>
                    <a:lnTo>
                      <a:pt x="156434" y="15262"/>
                    </a:lnTo>
                    <a:lnTo>
                      <a:pt x="154527" y="18918"/>
                    </a:lnTo>
                    <a:lnTo>
                      <a:pt x="153255" y="20349"/>
                    </a:lnTo>
                    <a:lnTo>
                      <a:pt x="149598" y="21144"/>
                    </a:lnTo>
                    <a:lnTo>
                      <a:pt x="147691" y="21144"/>
                    </a:lnTo>
                    <a:cubicBezTo>
                      <a:pt x="147691" y="21144"/>
                      <a:pt x="148009" y="21621"/>
                      <a:pt x="148009" y="21621"/>
                    </a:cubicBezTo>
                    <a:lnTo>
                      <a:pt x="147532" y="23211"/>
                    </a:lnTo>
                    <a:lnTo>
                      <a:pt x="148009" y="24642"/>
                    </a:lnTo>
                    <a:lnTo>
                      <a:pt x="149439" y="26550"/>
                    </a:lnTo>
                    <a:lnTo>
                      <a:pt x="149916" y="29888"/>
                    </a:lnTo>
                    <a:lnTo>
                      <a:pt x="154050" y="32432"/>
                    </a:lnTo>
                    <a:lnTo>
                      <a:pt x="154686" y="34657"/>
                    </a:lnTo>
                    <a:lnTo>
                      <a:pt x="153255" y="37201"/>
                    </a:lnTo>
                    <a:lnTo>
                      <a:pt x="149439" y="39427"/>
                    </a:lnTo>
                    <a:lnTo>
                      <a:pt x="144829" y="40857"/>
                    </a:lnTo>
                    <a:lnTo>
                      <a:pt x="141967" y="41334"/>
                    </a:lnTo>
                    <a:lnTo>
                      <a:pt x="139583" y="41334"/>
                    </a:lnTo>
                    <a:cubicBezTo>
                      <a:pt x="139583" y="41334"/>
                      <a:pt x="136721" y="38791"/>
                      <a:pt x="136721" y="38791"/>
                    </a:cubicBezTo>
                    <a:lnTo>
                      <a:pt x="134654" y="35929"/>
                    </a:lnTo>
                    <a:lnTo>
                      <a:pt x="132906" y="35929"/>
                    </a:lnTo>
                    <a:cubicBezTo>
                      <a:pt x="132906" y="35929"/>
                      <a:pt x="131316" y="36247"/>
                      <a:pt x="131316" y="36247"/>
                    </a:cubicBezTo>
                    <a:lnTo>
                      <a:pt x="130998" y="34657"/>
                    </a:lnTo>
                    <a:lnTo>
                      <a:pt x="131952" y="28775"/>
                    </a:lnTo>
                    <a:lnTo>
                      <a:pt x="130362" y="29729"/>
                    </a:lnTo>
                    <a:lnTo>
                      <a:pt x="128295" y="31796"/>
                    </a:lnTo>
                    <a:lnTo>
                      <a:pt x="128931" y="38155"/>
                    </a:lnTo>
                    <a:lnTo>
                      <a:pt x="129885" y="45627"/>
                    </a:lnTo>
                    <a:lnTo>
                      <a:pt x="131634" y="47693"/>
                    </a:lnTo>
                    <a:lnTo>
                      <a:pt x="132747" y="48329"/>
                    </a:lnTo>
                    <a:lnTo>
                      <a:pt x="132747" y="49124"/>
                    </a:lnTo>
                    <a:cubicBezTo>
                      <a:pt x="132747" y="49124"/>
                      <a:pt x="132270" y="49760"/>
                      <a:pt x="132270" y="49760"/>
                    </a:cubicBezTo>
                    <a:lnTo>
                      <a:pt x="131316" y="50555"/>
                    </a:lnTo>
                    <a:lnTo>
                      <a:pt x="130044" y="51986"/>
                    </a:lnTo>
                    <a:lnTo>
                      <a:pt x="128613" y="51986"/>
                    </a:lnTo>
                    <a:cubicBezTo>
                      <a:pt x="128613" y="51986"/>
                      <a:pt x="125593" y="51509"/>
                      <a:pt x="125593" y="51509"/>
                    </a:cubicBezTo>
                    <a:lnTo>
                      <a:pt x="123049" y="51032"/>
                    </a:lnTo>
                    <a:lnTo>
                      <a:pt x="114623" y="50555"/>
                    </a:lnTo>
                    <a:lnTo>
                      <a:pt x="107787" y="50237"/>
                    </a:lnTo>
                    <a:lnTo>
                      <a:pt x="100156" y="49919"/>
                    </a:lnTo>
                    <a:lnTo>
                      <a:pt x="98884" y="49919"/>
                    </a:lnTo>
                    <a:cubicBezTo>
                      <a:pt x="98884" y="49919"/>
                      <a:pt x="96182" y="50237"/>
                      <a:pt x="96182" y="50237"/>
                    </a:cubicBezTo>
                    <a:lnTo>
                      <a:pt x="91571" y="51350"/>
                    </a:lnTo>
                    <a:lnTo>
                      <a:pt x="87756" y="51827"/>
                    </a:lnTo>
                    <a:lnTo>
                      <a:pt x="86007" y="51509"/>
                    </a:lnTo>
                    <a:lnTo>
                      <a:pt x="84417" y="50714"/>
                    </a:lnTo>
                    <a:lnTo>
                      <a:pt x="83145" y="48965"/>
                    </a:lnTo>
                    <a:lnTo>
                      <a:pt x="81238" y="46899"/>
                    </a:lnTo>
                    <a:lnTo>
                      <a:pt x="79171" y="45150"/>
                    </a:lnTo>
                    <a:lnTo>
                      <a:pt x="76627" y="41652"/>
                    </a:lnTo>
                    <a:lnTo>
                      <a:pt x="74879" y="38950"/>
                    </a:lnTo>
                    <a:lnTo>
                      <a:pt x="70586" y="33067"/>
                    </a:lnTo>
                    <a:lnTo>
                      <a:pt x="69950" y="31160"/>
                    </a:lnTo>
                    <a:lnTo>
                      <a:pt x="69155" y="29252"/>
                    </a:lnTo>
                    <a:lnTo>
                      <a:pt x="67725" y="27662"/>
                    </a:lnTo>
                    <a:lnTo>
                      <a:pt x="62637" y="23847"/>
                    </a:lnTo>
                    <a:lnTo>
                      <a:pt x="56755" y="20349"/>
                    </a:lnTo>
                    <a:lnTo>
                      <a:pt x="51032" y="16852"/>
                    </a:lnTo>
                    <a:lnTo>
                      <a:pt x="49442" y="16057"/>
                    </a:lnTo>
                    <a:lnTo>
                      <a:pt x="46740" y="14944"/>
                    </a:lnTo>
                    <a:lnTo>
                      <a:pt x="43401" y="14944"/>
                    </a:lnTo>
                    <a:cubicBezTo>
                      <a:pt x="43401" y="14944"/>
                      <a:pt x="41175" y="15103"/>
                      <a:pt x="41175" y="15103"/>
                    </a:cubicBezTo>
                    <a:lnTo>
                      <a:pt x="34180" y="16216"/>
                    </a:lnTo>
                    <a:lnTo>
                      <a:pt x="28934" y="17488"/>
                    </a:lnTo>
                    <a:lnTo>
                      <a:pt x="21780" y="19236"/>
                    </a:lnTo>
                    <a:lnTo>
                      <a:pt x="16216" y="21303"/>
                    </a:lnTo>
                    <a:lnTo>
                      <a:pt x="14944" y="21939"/>
                    </a:lnTo>
                    <a:lnTo>
                      <a:pt x="10810" y="24324"/>
                    </a:lnTo>
                    <a:lnTo>
                      <a:pt x="5882" y="28298"/>
                    </a:lnTo>
                    <a:lnTo>
                      <a:pt x="0" y="33862"/>
                    </a:lnTo>
                    <a:lnTo>
                      <a:pt x="3338" y="42447"/>
                    </a:lnTo>
                    <a:lnTo>
                      <a:pt x="7313" y="48011"/>
                    </a:lnTo>
                    <a:lnTo>
                      <a:pt x="9539" y="52622"/>
                    </a:lnTo>
                    <a:lnTo>
                      <a:pt x="10175" y="53735"/>
                    </a:lnTo>
                    <a:lnTo>
                      <a:pt x="10492" y="53417"/>
                    </a:lnTo>
                    <a:lnTo>
                      <a:pt x="9539" y="48965"/>
                    </a:lnTo>
                    <a:lnTo>
                      <a:pt x="10970" y="39745"/>
                    </a:lnTo>
                    <a:lnTo>
                      <a:pt x="10970" y="38473"/>
                    </a:lnTo>
                    <a:cubicBezTo>
                      <a:pt x="10970" y="38473"/>
                      <a:pt x="9062" y="36406"/>
                      <a:pt x="9062" y="36406"/>
                    </a:cubicBezTo>
                    <a:lnTo>
                      <a:pt x="11605" y="30047"/>
                    </a:lnTo>
                    <a:lnTo>
                      <a:pt x="13513" y="27344"/>
                    </a:lnTo>
                    <a:lnTo>
                      <a:pt x="17487" y="24165"/>
                    </a:lnTo>
                    <a:lnTo>
                      <a:pt x="19077" y="23370"/>
                    </a:lnTo>
                    <a:lnTo>
                      <a:pt x="22575" y="23847"/>
                    </a:lnTo>
                    <a:lnTo>
                      <a:pt x="28616" y="22575"/>
                    </a:lnTo>
                    <a:lnTo>
                      <a:pt x="32273" y="21939"/>
                    </a:lnTo>
                    <a:lnTo>
                      <a:pt x="35929" y="22257"/>
                    </a:lnTo>
                    <a:lnTo>
                      <a:pt x="37360" y="22734"/>
                    </a:lnTo>
                    <a:lnTo>
                      <a:pt x="38632" y="23688"/>
                    </a:lnTo>
                    <a:lnTo>
                      <a:pt x="41652" y="31319"/>
                    </a:lnTo>
                    <a:lnTo>
                      <a:pt x="42765" y="34657"/>
                    </a:lnTo>
                    <a:lnTo>
                      <a:pt x="44037" y="39109"/>
                    </a:lnTo>
                    <a:lnTo>
                      <a:pt x="45627" y="43401"/>
                    </a:lnTo>
                    <a:lnTo>
                      <a:pt x="48170" y="46422"/>
                    </a:lnTo>
                    <a:lnTo>
                      <a:pt x="51191" y="48806"/>
                    </a:lnTo>
                    <a:lnTo>
                      <a:pt x="60094" y="54689"/>
                    </a:lnTo>
                    <a:lnTo>
                      <a:pt x="62319" y="57073"/>
                    </a:lnTo>
                    <a:lnTo>
                      <a:pt x="63273" y="58822"/>
                    </a:lnTo>
                    <a:lnTo>
                      <a:pt x="63750" y="60730"/>
                    </a:lnTo>
                    <a:lnTo>
                      <a:pt x="63750" y="62797"/>
                    </a:lnTo>
                    <a:cubicBezTo>
                      <a:pt x="63750" y="62797"/>
                      <a:pt x="63591" y="64863"/>
                      <a:pt x="63591" y="64863"/>
                    </a:cubicBezTo>
                    <a:lnTo>
                      <a:pt x="62796" y="65499"/>
                    </a:lnTo>
                    <a:lnTo>
                      <a:pt x="62001" y="65976"/>
                    </a:lnTo>
                    <a:lnTo>
                      <a:pt x="58822" y="66930"/>
                    </a:lnTo>
                    <a:lnTo>
                      <a:pt x="53894" y="65658"/>
                    </a:lnTo>
                    <a:lnTo>
                      <a:pt x="52304" y="66930"/>
                    </a:lnTo>
                    <a:lnTo>
                      <a:pt x="52781" y="69314"/>
                    </a:lnTo>
                    <a:lnTo>
                      <a:pt x="53894" y="71699"/>
                    </a:lnTo>
                    <a:lnTo>
                      <a:pt x="52463" y="71699"/>
                    </a:lnTo>
                    <a:cubicBezTo>
                      <a:pt x="52463" y="71699"/>
                      <a:pt x="51191" y="71699"/>
                      <a:pt x="51191" y="71699"/>
                    </a:cubicBezTo>
                    <a:lnTo>
                      <a:pt x="48647" y="70745"/>
                    </a:lnTo>
                    <a:lnTo>
                      <a:pt x="45627" y="71222"/>
                    </a:lnTo>
                    <a:lnTo>
                      <a:pt x="39268" y="73130"/>
                    </a:lnTo>
                    <a:lnTo>
                      <a:pt x="36247" y="72494"/>
                    </a:lnTo>
                    <a:lnTo>
                      <a:pt x="34180" y="69791"/>
                    </a:lnTo>
                    <a:lnTo>
                      <a:pt x="31955" y="67407"/>
                    </a:lnTo>
                    <a:lnTo>
                      <a:pt x="29252" y="66930"/>
                    </a:lnTo>
                    <a:lnTo>
                      <a:pt x="26549" y="68202"/>
                    </a:lnTo>
                    <a:lnTo>
                      <a:pt x="24006" y="68520"/>
                    </a:lnTo>
                    <a:lnTo>
                      <a:pt x="20031" y="67566"/>
                    </a:lnTo>
                    <a:lnTo>
                      <a:pt x="18759" y="67089"/>
                    </a:lnTo>
                    <a:lnTo>
                      <a:pt x="16375" y="64863"/>
                    </a:lnTo>
                    <a:lnTo>
                      <a:pt x="14626" y="62479"/>
                    </a:lnTo>
                    <a:lnTo>
                      <a:pt x="13036" y="59776"/>
                    </a:lnTo>
                    <a:lnTo>
                      <a:pt x="11446" y="65658"/>
                    </a:lnTo>
                    <a:lnTo>
                      <a:pt x="10333" y="71699"/>
                    </a:lnTo>
                    <a:lnTo>
                      <a:pt x="8426" y="76469"/>
                    </a:lnTo>
                    <a:lnTo>
                      <a:pt x="6995" y="81556"/>
                    </a:lnTo>
                    <a:lnTo>
                      <a:pt x="7313" y="87597"/>
                    </a:lnTo>
                    <a:lnTo>
                      <a:pt x="9062" y="93161"/>
                    </a:lnTo>
                    <a:lnTo>
                      <a:pt x="11764" y="97931"/>
                    </a:lnTo>
                    <a:lnTo>
                      <a:pt x="13672" y="100633"/>
                    </a:lnTo>
                    <a:lnTo>
                      <a:pt x="15739" y="102700"/>
                    </a:lnTo>
                    <a:lnTo>
                      <a:pt x="13354" y="98567"/>
                    </a:lnTo>
                    <a:lnTo>
                      <a:pt x="14308" y="95387"/>
                    </a:lnTo>
                    <a:lnTo>
                      <a:pt x="18600" y="95705"/>
                    </a:lnTo>
                    <a:lnTo>
                      <a:pt x="22893" y="96341"/>
                    </a:lnTo>
                    <a:lnTo>
                      <a:pt x="26231" y="96341"/>
                    </a:lnTo>
                    <a:cubicBezTo>
                      <a:pt x="26231" y="96341"/>
                      <a:pt x="27662" y="96977"/>
                      <a:pt x="27662" y="96977"/>
                    </a:cubicBezTo>
                    <a:lnTo>
                      <a:pt x="28616" y="98090"/>
                    </a:lnTo>
                    <a:lnTo>
                      <a:pt x="27821" y="100792"/>
                    </a:lnTo>
                    <a:lnTo>
                      <a:pt x="27821" y="103654"/>
                    </a:lnTo>
                    <a:cubicBezTo>
                      <a:pt x="27821" y="103654"/>
                      <a:pt x="28298" y="106356"/>
                      <a:pt x="28298" y="106356"/>
                    </a:cubicBezTo>
                    <a:lnTo>
                      <a:pt x="30047" y="107310"/>
                    </a:lnTo>
                    <a:lnTo>
                      <a:pt x="31478" y="108423"/>
                    </a:lnTo>
                    <a:lnTo>
                      <a:pt x="32113" y="110490"/>
                    </a:lnTo>
                    <a:lnTo>
                      <a:pt x="29093" y="110967"/>
                    </a:lnTo>
                    <a:lnTo>
                      <a:pt x="26072" y="110967"/>
                    </a:lnTo>
                    <a:cubicBezTo>
                      <a:pt x="26072" y="110967"/>
                      <a:pt x="23688" y="110172"/>
                      <a:pt x="23688" y="110172"/>
                    </a:cubicBezTo>
                    <a:lnTo>
                      <a:pt x="21621" y="108423"/>
                    </a:lnTo>
                    <a:lnTo>
                      <a:pt x="18441" y="114305"/>
                    </a:lnTo>
                    <a:lnTo>
                      <a:pt x="18441" y="117167"/>
                    </a:lnTo>
                    <a:cubicBezTo>
                      <a:pt x="18441" y="117167"/>
                      <a:pt x="19395" y="119870"/>
                      <a:pt x="19395" y="119870"/>
                    </a:cubicBezTo>
                    <a:lnTo>
                      <a:pt x="20667" y="118121"/>
                    </a:lnTo>
                    <a:lnTo>
                      <a:pt x="22416" y="117326"/>
                    </a:lnTo>
                    <a:lnTo>
                      <a:pt x="24483" y="117326"/>
                    </a:lnTo>
                    <a:cubicBezTo>
                      <a:pt x="24483" y="117326"/>
                      <a:pt x="28457" y="118598"/>
                      <a:pt x="28457" y="118598"/>
                    </a:cubicBezTo>
                    <a:lnTo>
                      <a:pt x="30365" y="119711"/>
                    </a:lnTo>
                    <a:lnTo>
                      <a:pt x="32591" y="121618"/>
                    </a:lnTo>
                    <a:lnTo>
                      <a:pt x="35134" y="121618"/>
                    </a:lnTo>
                    <a:cubicBezTo>
                      <a:pt x="35134" y="121618"/>
                      <a:pt x="35134" y="123685"/>
                      <a:pt x="35134" y="123685"/>
                    </a:cubicBezTo>
                    <a:lnTo>
                      <a:pt x="35611" y="125434"/>
                    </a:lnTo>
                    <a:lnTo>
                      <a:pt x="38155" y="128295"/>
                    </a:lnTo>
                    <a:lnTo>
                      <a:pt x="39745" y="130521"/>
                    </a:lnTo>
                    <a:lnTo>
                      <a:pt x="40221" y="133383"/>
                    </a:lnTo>
                    <a:lnTo>
                      <a:pt x="39903" y="137516"/>
                    </a:lnTo>
                    <a:lnTo>
                      <a:pt x="39268" y="141491"/>
                    </a:lnTo>
                    <a:lnTo>
                      <a:pt x="38950" y="144988"/>
                    </a:lnTo>
                    <a:lnTo>
                      <a:pt x="39268" y="148645"/>
                    </a:lnTo>
                    <a:lnTo>
                      <a:pt x="39268" y="152619"/>
                    </a:lnTo>
                    <a:cubicBezTo>
                      <a:pt x="39268" y="152619"/>
                      <a:pt x="38473" y="160568"/>
                      <a:pt x="38473" y="160568"/>
                    </a:cubicBezTo>
                    <a:lnTo>
                      <a:pt x="38473" y="164542"/>
                    </a:lnTo>
                    <a:cubicBezTo>
                      <a:pt x="38473" y="164542"/>
                      <a:pt x="39108" y="173127"/>
                      <a:pt x="39108" y="173127"/>
                    </a:cubicBezTo>
                    <a:lnTo>
                      <a:pt x="40539" y="181553"/>
                    </a:lnTo>
                    <a:lnTo>
                      <a:pt x="41016" y="183938"/>
                    </a:lnTo>
                    <a:lnTo>
                      <a:pt x="48965" y="184256"/>
                    </a:lnTo>
                    <a:lnTo>
                      <a:pt x="52145" y="183620"/>
                    </a:lnTo>
                    <a:lnTo>
                      <a:pt x="56755" y="181871"/>
                    </a:lnTo>
                    <a:lnTo>
                      <a:pt x="60253" y="180758"/>
                    </a:lnTo>
                    <a:lnTo>
                      <a:pt x="62001" y="180758"/>
                    </a:lnTo>
                    <a:cubicBezTo>
                      <a:pt x="62001" y="180758"/>
                      <a:pt x="63750" y="179804"/>
                      <a:pt x="63750" y="179804"/>
                    </a:cubicBezTo>
                    <a:lnTo>
                      <a:pt x="65022" y="178691"/>
                    </a:lnTo>
                    <a:lnTo>
                      <a:pt x="68043" y="171379"/>
                    </a:lnTo>
                    <a:lnTo>
                      <a:pt x="69473" y="169471"/>
                    </a:lnTo>
                    <a:lnTo>
                      <a:pt x="74561" y="165337"/>
                    </a:lnTo>
                    <a:lnTo>
                      <a:pt x="78853" y="162794"/>
                    </a:lnTo>
                    <a:lnTo>
                      <a:pt x="83304" y="160409"/>
                    </a:lnTo>
                    <a:lnTo>
                      <a:pt x="89028" y="158819"/>
                    </a:lnTo>
                    <a:lnTo>
                      <a:pt x="96500" y="158819"/>
                    </a:lnTo>
                    <a:cubicBezTo>
                      <a:pt x="96500" y="158819"/>
                      <a:pt x="102541" y="159614"/>
                      <a:pt x="102541" y="159614"/>
                    </a:cubicBezTo>
                    <a:lnTo>
                      <a:pt x="106038" y="159614"/>
                    </a:lnTo>
                    <a:cubicBezTo>
                      <a:pt x="106038" y="159614"/>
                      <a:pt x="107628" y="159614"/>
                      <a:pt x="107628" y="159614"/>
                    </a:cubicBezTo>
                    <a:lnTo>
                      <a:pt x="108900" y="159614"/>
                    </a:lnTo>
                    <a:cubicBezTo>
                      <a:pt x="108900" y="159614"/>
                      <a:pt x="109695" y="158978"/>
                      <a:pt x="109695" y="158978"/>
                    </a:cubicBezTo>
                    <a:lnTo>
                      <a:pt x="110490" y="155799"/>
                    </a:lnTo>
                    <a:lnTo>
                      <a:pt x="111762" y="154686"/>
                    </a:lnTo>
                    <a:lnTo>
                      <a:pt x="113828" y="153732"/>
                    </a:lnTo>
                    <a:lnTo>
                      <a:pt x="116849" y="153732"/>
                    </a:lnTo>
                    <a:cubicBezTo>
                      <a:pt x="116849" y="153732"/>
                      <a:pt x="120505" y="153414"/>
                      <a:pt x="120505" y="153414"/>
                    </a:cubicBezTo>
                    <a:lnTo>
                      <a:pt x="123526" y="153414"/>
                    </a:lnTo>
                    <a:cubicBezTo>
                      <a:pt x="123526" y="153414"/>
                      <a:pt x="127341" y="154845"/>
                      <a:pt x="127341" y="154845"/>
                    </a:cubicBezTo>
                    <a:lnTo>
                      <a:pt x="132270" y="154845"/>
                    </a:lnTo>
                    <a:cubicBezTo>
                      <a:pt x="132270" y="154845"/>
                      <a:pt x="135608" y="154845"/>
                      <a:pt x="135608" y="154845"/>
                    </a:cubicBezTo>
                    <a:lnTo>
                      <a:pt x="137516" y="156117"/>
                    </a:lnTo>
                    <a:lnTo>
                      <a:pt x="138947" y="157706"/>
                    </a:lnTo>
                    <a:lnTo>
                      <a:pt x="139583" y="159137"/>
                    </a:lnTo>
                    <a:lnTo>
                      <a:pt x="139583" y="161045"/>
                    </a:lnTo>
                    <a:cubicBezTo>
                      <a:pt x="139583" y="161045"/>
                      <a:pt x="139583" y="162476"/>
                      <a:pt x="139583" y="162476"/>
                    </a:cubicBezTo>
                    <a:lnTo>
                      <a:pt x="140060" y="162953"/>
                    </a:lnTo>
                    <a:lnTo>
                      <a:pt x="142126" y="163747"/>
                    </a:lnTo>
                    <a:lnTo>
                      <a:pt x="144988" y="164384"/>
                    </a:lnTo>
                    <a:lnTo>
                      <a:pt x="150393" y="165178"/>
                    </a:lnTo>
                    <a:lnTo>
                      <a:pt x="155481" y="166609"/>
                    </a:lnTo>
                    <a:lnTo>
                      <a:pt x="158183" y="167563"/>
                    </a:lnTo>
                    <a:lnTo>
                      <a:pt x="161840" y="169153"/>
                    </a:lnTo>
                    <a:lnTo>
                      <a:pt x="166291" y="172968"/>
                    </a:lnTo>
                    <a:lnTo>
                      <a:pt x="167881" y="173604"/>
                    </a:lnTo>
                    <a:lnTo>
                      <a:pt x="169788" y="173922"/>
                    </a:lnTo>
                    <a:lnTo>
                      <a:pt x="171219" y="173922"/>
                    </a:lnTo>
                    <a:cubicBezTo>
                      <a:pt x="171219" y="173922"/>
                      <a:pt x="174558" y="172173"/>
                      <a:pt x="174558" y="172173"/>
                    </a:cubicBezTo>
                    <a:lnTo>
                      <a:pt x="177419" y="173445"/>
                    </a:lnTo>
                    <a:lnTo>
                      <a:pt x="178850" y="173445"/>
                    </a:lnTo>
                    <a:cubicBezTo>
                      <a:pt x="178850" y="173445"/>
                      <a:pt x="182189" y="172332"/>
                      <a:pt x="182189" y="172332"/>
                    </a:cubicBezTo>
                    <a:lnTo>
                      <a:pt x="185686" y="173445"/>
                    </a:lnTo>
                    <a:lnTo>
                      <a:pt x="194430" y="177738"/>
                    </a:lnTo>
                    <a:lnTo>
                      <a:pt x="195384" y="177738"/>
                    </a:lnTo>
                    <a:cubicBezTo>
                      <a:pt x="195384" y="177738"/>
                      <a:pt x="196179" y="178056"/>
                      <a:pt x="196179" y="178056"/>
                    </a:cubicBezTo>
                    <a:lnTo>
                      <a:pt x="196974" y="179009"/>
                    </a:lnTo>
                    <a:lnTo>
                      <a:pt x="197451" y="180281"/>
                    </a:lnTo>
                    <a:lnTo>
                      <a:pt x="198087" y="183938"/>
                    </a:lnTo>
                    <a:lnTo>
                      <a:pt x="200630" y="186640"/>
                    </a:lnTo>
                    <a:lnTo>
                      <a:pt x="203651" y="189025"/>
                    </a:lnTo>
                    <a:lnTo>
                      <a:pt x="207307" y="190297"/>
                    </a:lnTo>
                    <a:lnTo>
                      <a:pt x="214779" y="193477"/>
                    </a:lnTo>
                    <a:lnTo>
                      <a:pt x="218118" y="196020"/>
                    </a:lnTo>
                    <a:lnTo>
                      <a:pt x="221456" y="200471"/>
                    </a:lnTo>
                    <a:lnTo>
                      <a:pt x="225590" y="206195"/>
                    </a:lnTo>
                    <a:lnTo>
                      <a:pt x="226226" y="206672"/>
                    </a:lnTo>
                    <a:lnTo>
                      <a:pt x="236718" y="206672"/>
                    </a:lnTo>
                    <a:cubicBezTo>
                      <a:pt x="236718" y="206672"/>
                      <a:pt x="248483" y="206513"/>
                      <a:pt x="248483" y="206513"/>
                    </a:cubicBezTo>
                    <a:lnTo>
                      <a:pt x="249914" y="208897"/>
                    </a:lnTo>
                    <a:lnTo>
                      <a:pt x="249596" y="213508"/>
                    </a:lnTo>
                    <a:lnTo>
                      <a:pt x="250072" y="218118"/>
                    </a:lnTo>
                    <a:lnTo>
                      <a:pt x="251185" y="221298"/>
                    </a:lnTo>
                    <a:lnTo>
                      <a:pt x="251185" y="224318"/>
                    </a:lnTo>
                    <a:cubicBezTo>
                      <a:pt x="251185" y="224318"/>
                      <a:pt x="250390" y="225908"/>
                      <a:pt x="250390" y="225908"/>
                    </a:cubicBezTo>
                    <a:lnTo>
                      <a:pt x="249754" y="227657"/>
                    </a:lnTo>
                    <a:lnTo>
                      <a:pt x="249754" y="228452"/>
                    </a:lnTo>
                    <a:cubicBezTo>
                      <a:pt x="249754" y="228452"/>
                      <a:pt x="251026" y="229564"/>
                      <a:pt x="251026" y="229564"/>
                    </a:cubicBezTo>
                    <a:lnTo>
                      <a:pt x="252298" y="232108"/>
                    </a:lnTo>
                    <a:lnTo>
                      <a:pt x="252298" y="235606"/>
                    </a:lnTo>
                    <a:cubicBezTo>
                      <a:pt x="252298" y="235606"/>
                      <a:pt x="251821" y="237513"/>
                      <a:pt x="251821" y="237513"/>
                    </a:cubicBezTo>
                    <a:lnTo>
                      <a:pt x="251821" y="238944"/>
                    </a:lnTo>
                    <a:cubicBezTo>
                      <a:pt x="251821" y="238944"/>
                      <a:pt x="252616" y="240216"/>
                      <a:pt x="252616" y="240216"/>
                    </a:cubicBezTo>
                    <a:lnTo>
                      <a:pt x="255001" y="239898"/>
                    </a:lnTo>
                    <a:lnTo>
                      <a:pt x="255955" y="241011"/>
                    </a:lnTo>
                    <a:lnTo>
                      <a:pt x="257226" y="242601"/>
                    </a:lnTo>
                    <a:lnTo>
                      <a:pt x="260724" y="245462"/>
                    </a:lnTo>
                    <a:lnTo>
                      <a:pt x="262950" y="246257"/>
                    </a:lnTo>
                    <a:lnTo>
                      <a:pt x="265811" y="246734"/>
                    </a:lnTo>
                    <a:lnTo>
                      <a:pt x="269309" y="246416"/>
                    </a:lnTo>
                    <a:lnTo>
                      <a:pt x="272170" y="245939"/>
                    </a:lnTo>
                    <a:lnTo>
                      <a:pt x="273442" y="245939"/>
                    </a:lnTo>
                    <a:cubicBezTo>
                      <a:pt x="273442" y="245939"/>
                      <a:pt x="276463" y="248165"/>
                      <a:pt x="276463" y="248165"/>
                    </a:cubicBezTo>
                    <a:lnTo>
                      <a:pt x="279960" y="251027"/>
                    </a:lnTo>
                    <a:lnTo>
                      <a:pt x="281073" y="252298"/>
                    </a:lnTo>
                    <a:lnTo>
                      <a:pt x="281550" y="254206"/>
                    </a:lnTo>
                    <a:lnTo>
                      <a:pt x="282663" y="254842"/>
                    </a:lnTo>
                    <a:lnTo>
                      <a:pt x="284889" y="252934"/>
                    </a:lnTo>
                    <a:lnTo>
                      <a:pt x="287114" y="252298"/>
                    </a:lnTo>
                    <a:lnTo>
                      <a:pt x="289181" y="252616"/>
                    </a:lnTo>
                    <a:lnTo>
                      <a:pt x="291407" y="252616"/>
                    </a:lnTo>
                    <a:cubicBezTo>
                      <a:pt x="291407" y="252616"/>
                      <a:pt x="293633" y="252139"/>
                      <a:pt x="293633" y="252139"/>
                    </a:cubicBezTo>
                    <a:lnTo>
                      <a:pt x="294586" y="251662"/>
                    </a:lnTo>
                    <a:lnTo>
                      <a:pt x="298402" y="249119"/>
                    </a:lnTo>
                    <a:lnTo>
                      <a:pt x="301899" y="247211"/>
                    </a:lnTo>
                    <a:lnTo>
                      <a:pt x="304125" y="246098"/>
                    </a:lnTo>
                    <a:lnTo>
                      <a:pt x="304920" y="242124"/>
                    </a:lnTo>
                    <a:lnTo>
                      <a:pt x="305874" y="239898"/>
                    </a:lnTo>
                    <a:lnTo>
                      <a:pt x="307305" y="238626"/>
                    </a:lnTo>
                    <a:lnTo>
                      <a:pt x="306828" y="237036"/>
                    </a:lnTo>
                    <a:lnTo>
                      <a:pt x="306192" y="235765"/>
                    </a:lnTo>
                    <a:lnTo>
                      <a:pt x="305556" y="234016"/>
                    </a:lnTo>
                    <a:lnTo>
                      <a:pt x="306192" y="233062"/>
                    </a:lnTo>
                    <a:lnTo>
                      <a:pt x="307622" y="232585"/>
                    </a:lnTo>
                    <a:lnTo>
                      <a:pt x="311120" y="232585"/>
                    </a:lnTo>
                    <a:cubicBezTo>
                      <a:pt x="311120" y="232585"/>
                      <a:pt x="317320" y="230836"/>
                      <a:pt x="317320" y="230836"/>
                    </a:cubicBezTo>
                    <a:lnTo>
                      <a:pt x="322408" y="229087"/>
                    </a:lnTo>
                    <a:lnTo>
                      <a:pt x="327177" y="227657"/>
                    </a:lnTo>
                    <a:lnTo>
                      <a:pt x="329403" y="227339"/>
                    </a:lnTo>
                    <a:lnTo>
                      <a:pt x="331469" y="227657"/>
                    </a:lnTo>
                    <a:lnTo>
                      <a:pt x="332423" y="227180"/>
                    </a:lnTo>
                    <a:lnTo>
                      <a:pt x="332741" y="225749"/>
                    </a:lnTo>
                    <a:lnTo>
                      <a:pt x="333854" y="224318"/>
                    </a:lnTo>
                    <a:lnTo>
                      <a:pt x="336557" y="223205"/>
                    </a:lnTo>
                    <a:lnTo>
                      <a:pt x="341485" y="220662"/>
                    </a:lnTo>
                    <a:lnTo>
                      <a:pt x="345936" y="216846"/>
                    </a:lnTo>
                    <a:lnTo>
                      <a:pt x="347526" y="213985"/>
                    </a:lnTo>
                    <a:lnTo>
                      <a:pt x="348639" y="209851"/>
                    </a:lnTo>
                    <a:lnTo>
                      <a:pt x="350706" y="203492"/>
                    </a:lnTo>
                    <a:lnTo>
                      <a:pt x="352931" y="196497"/>
                    </a:lnTo>
                    <a:lnTo>
                      <a:pt x="353726" y="193317"/>
                    </a:lnTo>
                    <a:lnTo>
                      <a:pt x="354680" y="190933"/>
                    </a:lnTo>
                    <a:lnTo>
                      <a:pt x="358496" y="188866"/>
                    </a:lnTo>
                    <a:lnTo>
                      <a:pt x="362470" y="187435"/>
                    </a:lnTo>
                    <a:lnTo>
                      <a:pt x="368670" y="187117"/>
                    </a:lnTo>
                    <a:lnTo>
                      <a:pt x="375824" y="187117"/>
                    </a:lnTo>
                    <a:cubicBezTo>
                      <a:pt x="375824" y="187117"/>
                      <a:pt x="377414" y="183143"/>
                      <a:pt x="377414" y="183143"/>
                    </a:cubicBezTo>
                    <a:lnTo>
                      <a:pt x="378368" y="179804"/>
                    </a:lnTo>
                    <a:lnTo>
                      <a:pt x="379640" y="178056"/>
                    </a:lnTo>
                    <a:lnTo>
                      <a:pt x="381388" y="176625"/>
                    </a:lnTo>
                    <a:lnTo>
                      <a:pt x="382024" y="176307"/>
                    </a:lnTo>
                    <a:lnTo>
                      <a:pt x="385840" y="178373"/>
                    </a:lnTo>
                    <a:lnTo>
                      <a:pt x="391881" y="181394"/>
                    </a:lnTo>
                    <a:lnTo>
                      <a:pt x="398876" y="182984"/>
                    </a:lnTo>
                    <a:lnTo>
                      <a:pt x="402374" y="183779"/>
                    </a:lnTo>
                    <a:lnTo>
                      <a:pt x="403804" y="183779"/>
                    </a:lnTo>
                    <a:cubicBezTo>
                      <a:pt x="403804" y="183779"/>
                      <a:pt x="403486" y="179963"/>
                      <a:pt x="403486" y="179963"/>
                    </a:cubicBezTo>
                    <a:lnTo>
                      <a:pt x="403486" y="175353"/>
                    </a:lnTo>
                    <a:cubicBezTo>
                      <a:pt x="403486" y="175353"/>
                      <a:pt x="403963" y="169153"/>
                      <a:pt x="403963" y="16915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5" name="Freeform: Shape 4794">
                <a:extLst>
                  <a:ext uri="{FF2B5EF4-FFF2-40B4-BE49-F238E27FC236}">
                    <a16:creationId xmlns:a16="http://schemas.microsoft.com/office/drawing/2014/main" id="{25515682-F32D-1A4E-6787-6912167DBFDB}"/>
                  </a:ext>
                </a:extLst>
              </p:cNvPr>
              <p:cNvSpPr/>
              <p:nvPr/>
            </p:nvSpPr>
            <p:spPr>
              <a:xfrm>
                <a:off x="4753271" y="4162682"/>
                <a:ext cx="93320" cy="39267"/>
              </a:xfrm>
              <a:custGeom>
                <a:avLst/>
                <a:gdLst>
                  <a:gd name="connsiteX0" fmla="*/ 46104 w 93320"/>
                  <a:gd name="connsiteY0" fmla="*/ 0 h 39267"/>
                  <a:gd name="connsiteX1" fmla="*/ 45309 w 93320"/>
                  <a:gd name="connsiteY1" fmla="*/ 318 h 39267"/>
                  <a:gd name="connsiteX2" fmla="*/ 44196 w 93320"/>
                  <a:gd name="connsiteY2" fmla="*/ 1113 h 39267"/>
                  <a:gd name="connsiteX3" fmla="*/ 41970 w 93320"/>
                  <a:gd name="connsiteY3" fmla="*/ 3815 h 39267"/>
                  <a:gd name="connsiteX4" fmla="*/ 44037 w 93320"/>
                  <a:gd name="connsiteY4" fmla="*/ 4928 h 39267"/>
                  <a:gd name="connsiteX5" fmla="*/ 45944 w 93320"/>
                  <a:gd name="connsiteY5" fmla="*/ 0 h 39267"/>
                  <a:gd name="connsiteX6" fmla="*/ 92366 w 93320"/>
                  <a:gd name="connsiteY6" fmla="*/ 7313 h 39267"/>
                  <a:gd name="connsiteX7" fmla="*/ 91094 w 93320"/>
                  <a:gd name="connsiteY7" fmla="*/ 6677 h 39267"/>
                  <a:gd name="connsiteX8" fmla="*/ 86643 w 93320"/>
                  <a:gd name="connsiteY8" fmla="*/ 6041 h 39267"/>
                  <a:gd name="connsiteX9" fmla="*/ 83940 w 93320"/>
                  <a:gd name="connsiteY9" fmla="*/ 5087 h 39267"/>
                  <a:gd name="connsiteX10" fmla="*/ 82191 w 93320"/>
                  <a:gd name="connsiteY10" fmla="*/ 5882 h 39267"/>
                  <a:gd name="connsiteX11" fmla="*/ 80443 w 93320"/>
                  <a:gd name="connsiteY11" fmla="*/ 6836 h 39267"/>
                  <a:gd name="connsiteX12" fmla="*/ 77263 w 93320"/>
                  <a:gd name="connsiteY12" fmla="*/ 8108 h 39267"/>
                  <a:gd name="connsiteX13" fmla="*/ 73925 w 93320"/>
                  <a:gd name="connsiteY13" fmla="*/ 9221 h 39267"/>
                  <a:gd name="connsiteX14" fmla="*/ 71381 w 93320"/>
                  <a:gd name="connsiteY14" fmla="*/ 9539 h 39267"/>
                  <a:gd name="connsiteX15" fmla="*/ 61048 w 93320"/>
                  <a:gd name="connsiteY15" fmla="*/ 10016 h 39267"/>
                  <a:gd name="connsiteX16" fmla="*/ 53416 w 93320"/>
                  <a:gd name="connsiteY16" fmla="*/ 10016 h 39267"/>
                  <a:gd name="connsiteX17" fmla="*/ 50555 w 93320"/>
                  <a:gd name="connsiteY17" fmla="*/ 10016 h 39267"/>
                  <a:gd name="connsiteX18" fmla="*/ 38472 w 93320"/>
                  <a:gd name="connsiteY18" fmla="*/ 12400 h 39267"/>
                  <a:gd name="connsiteX19" fmla="*/ 36724 w 93320"/>
                  <a:gd name="connsiteY19" fmla="*/ 12877 h 39267"/>
                  <a:gd name="connsiteX20" fmla="*/ 32590 w 93320"/>
                  <a:gd name="connsiteY20" fmla="*/ 14467 h 39267"/>
                  <a:gd name="connsiteX21" fmla="*/ 30842 w 93320"/>
                  <a:gd name="connsiteY21" fmla="*/ 16216 h 39267"/>
                  <a:gd name="connsiteX22" fmla="*/ 28298 w 93320"/>
                  <a:gd name="connsiteY22" fmla="*/ 20508 h 39267"/>
                  <a:gd name="connsiteX23" fmla="*/ 25277 w 93320"/>
                  <a:gd name="connsiteY23" fmla="*/ 22893 h 39267"/>
                  <a:gd name="connsiteX24" fmla="*/ 25277 w 93320"/>
                  <a:gd name="connsiteY24" fmla="*/ 25437 h 39267"/>
                  <a:gd name="connsiteX25" fmla="*/ 25754 w 93320"/>
                  <a:gd name="connsiteY25" fmla="*/ 26073 h 39267"/>
                  <a:gd name="connsiteX26" fmla="*/ 26867 w 93320"/>
                  <a:gd name="connsiteY26" fmla="*/ 26390 h 39267"/>
                  <a:gd name="connsiteX27" fmla="*/ 30524 w 93320"/>
                  <a:gd name="connsiteY27" fmla="*/ 24642 h 39267"/>
                  <a:gd name="connsiteX28" fmla="*/ 31160 w 93320"/>
                  <a:gd name="connsiteY28" fmla="*/ 24960 h 39267"/>
                  <a:gd name="connsiteX29" fmla="*/ 31796 w 93320"/>
                  <a:gd name="connsiteY29" fmla="*/ 25754 h 39267"/>
                  <a:gd name="connsiteX30" fmla="*/ 31796 w 93320"/>
                  <a:gd name="connsiteY30" fmla="*/ 28139 h 39267"/>
                  <a:gd name="connsiteX31" fmla="*/ 30365 w 93320"/>
                  <a:gd name="connsiteY31" fmla="*/ 30047 h 39267"/>
                  <a:gd name="connsiteX32" fmla="*/ 26867 w 93320"/>
                  <a:gd name="connsiteY32" fmla="*/ 30047 h 39267"/>
                  <a:gd name="connsiteX33" fmla="*/ 26390 w 93320"/>
                  <a:gd name="connsiteY33" fmla="*/ 30683 h 39267"/>
                  <a:gd name="connsiteX34" fmla="*/ 26390 w 93320"/>
                  <a:gd name="connsiteY34" fmla="*/ 31796 h 39267"/>
                  <a:gd name="connsiteX35" fmla="*/ 26549 w 93320"/>
                  <a:gd name="connsiteY35" fmla="*/ 32909 h 39267"/>
                  <a:gd name="connsiteX36" fmla="*/ 27344 w 93320"/>
                  <a:gd name="connsiteY36" fmla="*/ 33862 h 39267"/>
                  <a:gd name="connsiteX37" fmla="*/ 28457 w 93320"/>
                  <a:gd name="connsiteY37" fmla="*/ 35452 h 39267"/>
                  <a:gd name="connsiteX38" fmla="*/ 29411 w 93320"/>
                  <a:gd name="connsiteY38" fmla="*/ 39268 h 39267"/>
                  <a:gd name="connsiteX39" fmla="*/ 33544 w 93320"/>
                  <a:gd name="connsiteY39" fmla="*/ 36088 h 39267"/>
                  <a:gd name="connsiteX40" fmla="*/ 39268 w 93320"/>
                  <a:gd name="connsiteY40" fmla="*/ 32432 h 39267"/>
                  <a:gd name="connsiteX41" fmla="*/ 48647 w 93320"/>
                  <a:gd name="connsiteY41" fmla="*/ 29093 h 39267"/>
                  <a:gd name="connsiteX42" fmla="*/ 51668 w 93320"/>
                  <a:gd name="connsiteY42" fmla="*/ 28139 h 39267"/>
                  <a:gd name="connsiteX43" fmla="*/ 53258 w 93320"/>
                  <a:gd name="connsiteY43" fmla="*/ 28139 h 39267"/>
                  <a:gd name="connsiteX44" fmla="*/ 54689 w 93320"/>
                  <a:gd name="connsiteY44" fmla="*/ 27980 h 39267"/>
                  <a:gd name="connsiteX45" fmla="*/ 58345 w 93320"/>
                  <a:gd name="connsiteY45" fmla="*/ 25596 h 39267"/>
                  <a:gd name="connsiteX46" fmla="*/ 60888 w 93320"/>
                  <a:gd name="connsiteY46" fmla="*/ 24324 h 39267"/>
                  <a:gd name="connsiteX47" fmla="*/ 63750 w 93320"/>
                  <a:gd name="connsiteY47" fmla="*/ 23688 h 39267"/>
                  <a:gd name="connsiteX48" fmla="*/ 67089 w 93320"/>
                  <a:gd name="connsiteY48" fmla="*/ 23211 h 39267"/>
                  <a:gd name="connsiteX49" fmla="*/ 70109 w 93320"/>
                  <a:gd name="connsiteY49" fmla="*/ 21939 h 39267"/>
                  <a:gd name="connsiteX50" fmla="*/ 72494 w 93320"/>
                  <a:gd name="connsiteY50" fmla="*/ 19713 h 39267"/>
                  <a:gd name="connsiteX51" fmla="*/ 75196 w 93320"/>
                  <a:gd name="connsiteY51" fmla="*/ 18282 h 39267"/>
                  <a:gd name="connsiteX52" fmla="*/ 78853 w 93320"/>
                  <a:gd name="connsiteY52" fmla="*/ 17488 h 39267"/>
                  <a:gd name="connsiteX53" fmla="*/ 82351 w 93320"/>
                  <a:gd name="connsiteY53" fmla="*/ 16375 h 39267"/>
                  <a:gd name="connsiteX54" fmla="*/ 88074 w 93320"/>
                  <a:gd name="connsiteY54" fmla="*/ 12559 h 39267"/>
                  <a:gd name="connsiteX55" fmla="*/ 93320 w 93320"/>
                  <a:gd name="connsiteY55" fmla="*/ 7949 h 39267"/>
                  <a:gd name="connsiteX56" fmla="*/ 92207 w 93320"/>
                  <a:gd name="connsiteY56" fmla="*/ 7154 h 39267"/>
                  <a:gd name="connsiteX57" fmla="*/ 0 w 93320"/>
                  <a:gd name="connsiteY57" fmla="*/ 34657 h 39267"/>
                  <a:gd name="connsiteX58" fmla="*/ 477 w 93320"/>
                  <a:gd name="connsiteY58" fmla="*/ 35611 h 39267"/>
                  <a:gd name="connsiteX59" fmla="*/ 1590 w 93320"/>
                  <a:gd name="connsiteY59" fmla="*/ 36724 h 39267"/>
                  <a:gd name="connsiteX60" fmla="*/ 2385 w 93320"/>
                  <a:gd name="connsiteY60" fmla="*/ 36724 h 39267"/>
                  <a:gd name="connsiteX61" fmla="*/ 2861 w 93320"/>
                  <a:gd name="connsiteY61" fmla="*/ 36724 h 39267"/>
                  <a:gd name="connsiteX62" fmla="*/ 7154 w 93320"/>
                  <a:gd name="connsiteY62" fmla="*/ 37201 h 39267"/>
                  <a:gd name="connsiteX63" fmla="*/ 8267 w 93320"/>
                  <a:gd name="connsiteY63" fmla="*/ 36724 h 39267"/>
                  <a:gd name="connsiteX64" fmla="*/ 9857 w 93320"/>
                  <a:gd name="connsiteY64" fmla="*/ 34816 h 39267"/>
                  <a:gd name="connsiteX65" fmla="*/ 10970 w 93320"/>
                  <a:gd name="connsiteY65" fmla="*/ 33862 h 39267"/>
                  <a:gd name="connsiteX66" fmla="*/ 11764 w 93320"/>
                  <a:gd name="connsiteY66" fmla="*/ 31636 h 39267"/>
                  <a:gd name="connsiteX67" fmla="*/ 11764 w 93320"/>
                  <a:gd name="connsiteY67" fmla="*/ 30206 h 39267"/>
                  <a:gd name="connsiteX68" fmla="*/ 4928 w 93320"/>
                  <a:gd name="connsiteY68" fmla="*/ 32113 h 39267"/>
                  <a:gd name="connsiteX69" fmla="*/ 318 w 93320"/>
                  <a:gd name="connsiteY69" fmla="*/ 34498 h 39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93320" h="39267">
                    <a:moveTo>
                      <a:pt x="46104" y="0"/>
                    </a:moveTo>
                    <a:lnTo>
                      <a:pt x="45309" y="318"/>
                    </a:lnTo>
                    <a:lnTo>
                      <a:pt x="44196" y="1113"/>
                    </a:lnTo>
                    <a:lnTo>
                      <a:pt x="41970" y="3815"/>
                    </a:lnTo>
                    <a:lnTo>
                      <a:pt x="44037" y="4928"/>
                    </a:lnTo>
                    <a:lnTo>
                      <a:pt x="45944" y="0"/>
                    </a:lnTo>
                    <a:close/>
                    <a:moveTo>
                      <a:pt x="92366" y="7313"/>
                    </a:moveTo>
                    <a:lnTo>
                      <a:pt x="91094" y="6677"/>
                    </a:lnTo>
                    <a:lnTo>
                      <a:pt x="86643" y="6041"/>
                    </a:lnTo>
                    <a:lnTo>
                      <a:pt x="83940" y="5087"/>
                    </a:lnTo>
                    <a:lnTo>
                      <a:pt x="82191" y="5882"/>
                    </a:lnTo>
                    <a:lnTo>
                      <a:pt x="80443" y="6836"/>
                    </a:lnTo>
                    <a:lnTo>
                      <a:pt x="77263" y="8108"/>
                    </a:lnTo>
                    <a:lnTo>
                      <a:pt x="73925" y="9221"/>
                    </a:lnTo>
                    <a:lnTo>
                      <a:pt x="71381" y="9539"/>
                    </a:lnTo>
                    <a:lnTo>
                      <a:pt x="61048" y="10016"/>
                    </a:lnTo>
                    <a:lnTo>
                      <a:pt x="53416" y="10016"/>
                    </a:lnTo>
                    <a:cubicBezTo>
                      <a:pt x="53416" y="10016"/>
                      <a:pt x="50555" y="10016"/>
                      <a:pt x="50555" y="10016"/>
                    </a:cubicBezTo>
                    <a:lnTo>
                      <a:pt x="38472" y="12400"/>
                    </a:lnTo>
                    <a:lnTo>
                      <a:pt x="36724" y="12877"/>
                    </a:lnTo>
                    <a:lnTo>
                      <a:pt x="32590" y="14467"/>
                    </a:lnTo>
                    <a:lnTo>
                      <a:pt x="30842" y="16216"/>
                    </a:lnTo>
                    <a:lnTo>
                      <a:pt x="28298" y="20508"/>
                    </a:lnTo>
                    <a:lnTo>
                      <a:pt x="25277" y="22893"/>
                    </a:lnTo>
                    <a:lnTo>
                      <a:pt x="25277" y="25437"/>
                    </a:lnTo>
                    <a:cubicBezTo>
                      <a:pt x="25277" y="25437"/>
                      <a:pt x="25754" y="26073"/>
                      <a:pt x="25754" y="26073"/>
                    </a:cubicBezTo>
                    <a:lnTo>
                      <a:pt x="26867" y="26390"/>
                    </a:lnTo>
                    <a:lnTo>
                      <a:pt x="30524" y="24642"/>
                    </a:lnTo>
                    <a:lnTo>
                      <a:pt x="31160" y="24960"/>
                    </a:lnTo>
                    <a:lnTo>
                      <a:pt x="31796" y="25754"/>
                    </a:lnTo>
                    <a:lnTo>
                      <a:pt x="31796" y="28139"/>
                    </a:lnTo>
                    <a:cubicBezTo>
                      <a:pt x="31796" y="28139"/>
                      <a:pt x="30365" y="30047"/>
                      <a:pt x="30365" y="30047"/>
                    </a:cubicBezTo>
                    <a:lnTo>
                      <a:pt x="26867" y="30047"/>
                    </a:lnTo>
                    <a:cubicBezTo>
                      <a:pt x="26867" y="30047"/>
                      <a:pt x="26390" y="30683"/>
                      <a:pt x="26390" y="30683"/>
                    </a:cubicBezTo>
                    <a:lnTo>
                      <a:pt x="26390" y="31796"/>
                    </a:lnTo>
                    <a:cubicBezTo>
                      <a:pt x="26390" y="31796"/>
                      <a:pt x="26549" y="32909"/>
                      <a:pt x="26549" y="32909"/>
                    </a:cubicBezTo>
                    <a:lnTo>
                      <a:pt x="27344" y="33862"/>
                    </a:lnTo>
                    <a:lnTo>
                      <a:pt x="28457" y="35452"/>
                    </a:lnTo>
                    <a:lnTo>
                      <a:pt x="29411" y="39268"/>
                    </a:lnTo>
                    <a:lnTo>
                      <a:pt x="33544" y="36088"/>
                    </a:lnTo>
                    <a:lnTo>
                      <a:pt x="39268" y="32432"/>
                    </a:lnTo>
                    <a:lnTo>
                      <a:pt x="48647" y="29093"/>
                    </a:lnTo>
                    <a:lnTo>
                      <a:pt x="51668" y="28139"/>
                    </a:lnTo>
                    <a:lnTo>
                      <a:pt x="53258" y="28139"/>
                    </a:lnTo>
                    <a:cubicBezTo>
                      <a:pt x="53258" y="28139"/>
                      <a:pt x="54689" y="27980"/>
                      <a:pt x="54689" y="27980"/>
                    </a:cubicBezTo>
                    <a:lnTo>
                      <a:pt x="58345" y="25596"/>
                    </a:lnTo>
                    <a:lnTo>
                      <a:pt x="60888" y="24324"/>
                    </a:lnTo>
                    <a:lnTo>
                      <a:pt x="63750" y="23688"/>
                    </a:lnTo>
                    <a:lnTo>
                      <a:pt x="67089" y="23211"/>
                    </a:lnTo>
                    <a:lnTo>
                      <a:pt x="70109" y="21939"/>
                    </a:lnTo>
                    <a:lnTo>
                      <a:pt x="72494" y="19713"/>
                    </a:lnTo>
                    <a:lnTo>
                      <a:pt x="75196" y="18282"/>
                    </a:lnTo>
                    <a:lnTo>
                      <a:pt x="78853" y="17488"/>
                    </a:lnTo>
                    <a:lnTo>
                      <a:pt x="82351" y="16375"/>
                    </a:lnTo>
                    <a:lnTo>
                      <a:pt x="88074" y="12559"/>
                    </a:lnTo>
                    <a:lnTo>
                      <a:pt x="93320" y="7949"/>
                    </a:lnTo>
                    <a:lnTo>
                      <a:pt x="92207" y="7154"/>
                    </a:lnTo>
                    <a:close/>
                    <a:moveTo>
                      <a:pt x="0" y="34657"/>
                    </a:moveTo>
                    <a:lnTo>
                      <a:pt x="477" y="35611"/>
                    </a:lnTo>
                    <a:lnTo>
                      <a:pt x="1590" y="36724"/>
                    </a:lnTo>
                    <a:lnTo>
                      <a:pt x="2385" y="36724"/>
                    </a:lnTo>
                    <a:cubicBezTo>
                      <a:pt x="2385" y="36724"/>
                      <a:pt x="2861" y="36724"/>
                      <a:pt x="2861" y="36724"/>
                    </a:cubicBezTo>
                    <a:lnTo>
                      <a:pt x="7154" y="37201"/>
                    </a:lnTo>
                    <a:lnTo>
                      <a:pt x="8267" y="36724"/>
                    </a:lnTo>
                    <a:lnTo>
                      <a:pt x="9857" y="34816"/>
                    </a:lnTo>
                    <a:lnTo>
                      <a:pt x="10970" y="33862"/>
                    </a:lnTo>
                    <a:lnTo>
                      <a:pt x="11764" y="31636"/>
                    </a:lnTo>
                    <a:lnTo>
                      <a:pt x="11764" y="30206"/>
                    </a:lnTo>
                    <a:cubicBezTo>
                      <a:pt x="11764" y="30206"/>
                      <a:pt x="4928" y="32113"/>
                      <a:pt x="4928" y="32113"/>
                    </a:cubicBezTo>
                    <a:lnTo>
                      <a:pt x="318" y="34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6" name="Freeform: Shape 4795">
                <a:extLst>
                  <a:ext uri="{FF2B5EF4-FFF2-40B4-BE49-F238E27FC236}">
                    <a16:creationId xmlns:a16="http://schemas.microsoft.com/office/drawing/2014/main" id="{0D567848-E30E-8172-75E1-5ACEB42A7196}"/>
                  </a:ext>
                </a:extLst>
              </p:cNvPr>
              <p:cNvSpPr/>
              <p:nvPr/>
            </p:nvSpPr>
            <p:spPr>
              <a:xfrm>
                <a:off x="3125812" y="2687683"/>
                <a:ext cx="222569" cy="145305"/>
              </a:xfrm>
              <a:custGeom>
                <a:avLst/>
                <a:gdLst>
                  <a:gd name="connsiteX0" fmla="*/ 94115 w 222569"/>
                  <a:gd name="connsiteY0" fmla="*/ 3974 h 145305"/>
                  <a:gd name="connsiteX1" fmla="*/ 94910 w 222569"/>
                  <a:gd name="connsiteY1" fmla="*/ 3974 h 145305"/>
                  <a:gd name="connsiteX2" fmla="*/ 94910 w 222569"/>
                  <a:gd name="connsiteY2" fmla="*/ 3021 h 145305"/>
                  <a:gd name="connsiteX3" fmla="*/ 93956 w 222569"/>
                  <a:gd name="connsiteY3" fmla="*/ 1590 h 145305"/>
                  <a:gd name="connsiteX4" fmla="*/ 92684 w 222569"/>
                  <a:gd name="connsiteY4" fmla="*/ 795 h 145305"/>
                  <a:gd name="connsiteX5" fmla="*/ 92048 w 222569"/>
                  <a:gd name="connsiteY5" fmla="*/ 1113 h 145305"/>
                  <a:gd name="connsiteX6" fmla="*/ 92525 w 222569"/>
                  <a:gd name="connsiteY6" fmla="*/ 2226 h 145305"/>
                  <a:gd name="connsiteX7" fmla="*/ 94115 w 222569"/>
                  <a:gd name="connsiteY7" fmla="*/ 3816 h 145305"/>
                  <a:gd name="connsiteX8" fmla="*/ 92525 w 222569"/>
                  <a:gd name="connsiteY8" fmla="*/ 40221 h 145305"/>
                  <a:gd name="connsiteX9" fmla="*/ 90459 w 222569"/>
                  <a:gd name="connsiteY9" fmla="*/ 39745 h 145305"/>
                  <a:gd name="connsiteX10" fmla="*/ 89982 w 222569"/>
                  <a:gd name="connsiteY10" fmla="*/ 39745 h 145305"/>
                  <a:gd name="connsiteX11" fmla="*/ 90141 w 222569"/>
                  <a:gd name="connsiteY11" fmla="*/ 40381 h 145305"/>
                  <a:gd name="connsiteX12" fmla="*/ 90935 w 222569"/>
                  <a:gd name="connsiteY12" fmla="*/ 41493 h 145305"/>
                  <a:gd name="connsiteX13" fmla="*/ 92048 w 222569"/>
                  <a:gd name="connsiteY13" fmla="*/ 42765 h 145305"/>
                  <a:gd name="connsiteX14" fmla="*/ 93479 w 222569"/>
                  <a:gd name="connsiteY14" fmla="*/ 42765 h 145305"/>
                  <a:gd name="connsiteX15" fmla="*/ 96023 w 222569"/>
                  <a:gd name="connsiteY15" fmla="*/ 41652 h 145305"/>
                  <a:gd name="connsiteX16" fmla="*/ 96023 w 222569"/>
                  <a:gd name="connsiteY16" fmla="*/ 41016 h 145305"/>
                  <a:gd name="connsiteX17" fmla="*/ 94910 w 222569"/>
                  <a:gd name="connsiteY17" fmla="*/ 40698 h 145305"/>
                  <a:gd name="connsiteX18" fmla="*/ 92048 w 222569"/>
                  <a:gd name="connsiteY18" fmla="*/ 40381 h 145305"/>
                  <a:gd name="connsiteX19" fmla="*/ 222569 w 222569"/>
                  <a:gd name="connsiteY19" fmla="*/ 120823 h 145305"/>
                  <a:gd name="connsiteX20" fmla="*/ 219390 w 222569"/>
                  <a:gd name="connsiteY20" fmla="*/ 118280 h 145305"/>
                  <a:gd name="connsiteX21" fmla="*/ 217323 w 222569"/>
                  <a:gd name="connsiteY21" fmla="*/ 116849 h 145305"/>
                  <a:gd name="connsiteX22" fmla="*/ 216687 w 222569"/>
                  <a:gd name="connsiteY22" fmla="*/ 115895 h 145305"/>
                  <a:gd name="connsiteX23" fmla="*/ 217164 w 222569"/>
                  <a:gd name="connsiteY23" fmla="*/ 113033 h 145305"/>
                  <a:gd name="connsiteX24" fmla="*/ 217959 w 222569"/>
                  <a:gd name="connsiteY24" fmla="*/ 110172 h 145305"/>
                  <a:gd name="connsiteX25" fmla="*/ 217482 w 222569"/>
                  <a:gd name="connsiteY25" fmla="*/ 109059 h 145305"/>
                  <a:gd name="connsiteX26" fmla="*/ 216846 w 222569"/>
                  <a:gd name="connsiteY26" fmla="*/ 108105 h 145305"/>
                  <a:gd name="connsiteX27" fmla="*/ 216528 w 222569"/>
                  <a:gd name="connsiteY27" fmla="*/ 105085 h 145305"/>
                  <a:gd name="connsiteX28" fmla="*/ 215097 w 222569"/>
                  <a:gd name="connsiteY28" fmla="*/ 101428 h 145305"/>
                  <a:gd name="connsiteX29" fmla="*/ 213508 w 222569"/>
                  <a:gd name="connsiteY29" fmla="*/ 99202 h 145305"/>
                  <a:gd name="connsiteX30" fmla="*/ 213031 w 222569"/>
                  <a:gd name="connsiteY30" fmla="*/ 96341 h 145305"/>
                  <a:gd name="connsiteX31" fmla="*/ 213031 w 222569"/>
                  <a:gd name="connsiteY31" fmla="*/ 93638 h 145305"/>
                  <a:gd name="connsiteX32" fmla="*/ 214779 w 222569"/>
                  <a:gd name="connsiteY32" fmla="*/ 89346 h 145305"/>
                  <a:gd name="connsiteX33" fmla="*/ 214144 w 222569"/>
                  <a:gd name="connsiteY33" fmla="*/ 87438 h 145305"/>
                  <a:gd name="connsiteX34" fmla="*/ 212236 w 222569"/>
                  <a:gd name="connsiteY34" fmla="*/ 85848 h 145305"/>
                  <a:gd name="connsiteX35" fmla="*/ 205559 w 222569"/>
                  <a:gd name="connsiteY35" fmla="*/ 82828 h 145305"/>
                  <a:gd name="connsiteX36" fmla="*/ 198723 w 222569"/>
                  <a:gd name="connsiteY36" fmla="*/ 80761 h 145305"/>
                  <a:gd name="connsiteX37" fmla="*/ 196179 w 222569"/>
                  <a:gd name="connsiteY37" fmla="*/ 80761 h 145305"/>
                  <a:gd name="connsiteX38" fmla="*/ 194589 w 222569"/>
                  <a:gd name="connsiteY38" fmla="*/ 80761 h 145305"/>
                  <a:gd name="connsiteX39" fmla="*/ 192681 w 222569"/>
                  <a:gd name="connsiteY39" fmla="*/ 82510 h 145305"/>
                  <a:gd name="connsiteX40" fmla="*/ 191569 w 222569"/>
                  <a:gd name="connsiteY40" fmla="*/ 84735 h 145305"/>
                  <a:gd name="connsiteX41" fmla="*/ 189979 w 222569"/>
                  <a:gd name="connsiteY41" fmla="*/ 84735 h 145305"/>
                  <a:gd name="connsiteX42" fmla="*/ 187117 w 222569"/>
                  <a:gd name="connsiteY42" fmla="*/ 83940 h 145305"/>
                  <a:gd name="connsiteX43" fmla="*/ 185210 w 222569"/>
                  <a:gd name="connsiteY43" fmla="*/ 82510 h 145305"/>
                  <a:gd name="connsiteX44" fmla="*/ 183779 w 222569"/>
                  <a:gd name="connsiteY44" fmla="*/ 79489 h 145305"/>
                  <a:gd name="connsiteX45" fmla="*/ 182666 w 222569"/>
                  <a:gd name="connsiteY45" fmla="*/ 75515 h 145305"/>
                  <a:gd name="connsiteX46" fmla="*/ 182030 w 222569"/>
                  <a:gd name="connsiteY46" fmla="*/ 74243 h 145305"/>
                  <a:gd name="connsiteX47" fmla="*/ 182348 w 222569"/>
                  <a:gd name="connsiteY47" fmla="*/ 73130 h 145305"/>
                  <a:gd name="connsiteX48" fmla="*/ 182984 w 222569"/>
                  <a:gd name="connsiteY48" fmla="*/ 72176 h 145305"/>
                  <a:gd name="connsiteX49" fmla="*/ 184892 w 222569"/>
                  <a:gd name="connsiteY49" fmla="*/ 71222 h 145305"/>
                  <a:gd name="connsiteX50" fmla="*/ 185210 w 222569"/>
                  <a:gd name="connsiteY50" fmla="*/ 70268 h 145305"/>
                  <a:gd name="connsiteX51" fmla="*/ 184892 w 222569"/>
                  <a:gd name="connsiteY51" fmla="*/ 69156 h 145305"/>
                  <a:gd name="connsiteX52" fmla="*/ 183461 w 222569"/>
                  <a:gd name="connsiteY52" fmla="*/ 67725 h 145305"/>
                  <a:gd name="connsiteX53" fmla="*/ 181871 w 222569"/>
                  <a:gd name="connsiteY53" fmla="*/ 65658 h 145305"/>
                  <a:gd name="connsiteX54" fmla="*/ 179486 w 222569"/>
                  <a:gd name="connsiteY54" fmla="*/ 61524 h 145305"/>
                  <a:gd name="connsiteX55" fmla="*/ 179963 w 222569"/>
                  <a:gd name="connsiteY55" fmla="*/ 59299 h 145305"/>
                  <a:gd name="connsiteX56" fmla="*/ 180281 w 222569"/>
                  <a:gd name="connsiteY56" fmla="*/ 55960 h 145305"/>
                  <a:gd name="connsiteX57" fmla="*/ 180281 w 222569"/>
                  <a:gd name="connsiteY57" fmla="*/ 54212 h 145305"/>
                  <a:gd name="connsiteX58" fmla="*/ 178532 w 222569"/>
                  <a:gd name="connsiteY58" fmla="*/ 53894 h 145305"/>
                  <a:gd name="connsiteX59" fmla="*/ 175512 w 222569"/>
                  <a:gd name="connsiteY59" fmla="*/ 53894 h 145305"/>
                  <a:gd name="connsiteX60" fmla="*/ 173127 w 222569"/>
                  <a:gd name="connsiteY60" fmla="*/ 54370 h 145305"/>
                  <a:gd name="connsiteX61" fmla="*/ 171696 w 222569"/>
                  <a:gd name="connsiteY61" fmla="*/ 55324 h 145305"/>
                  <a:gd name="connsiteX62" fmla="*/ 168835 w 222569"/>
                  <a:gd name="connsiteY62" fmla="*/ 56596 h 145305"/>
                  <a:gd name="connsiteX63" fmla="*/ 165178 w 222569"/>
                  <a:gd name="connsiteY63" fmla="*/ 57073 h 145305"/>
                  <a:gd name="connsiteX64" fmla="*/ 160568 w 222569"/>
                  <a:gd name="connsiteY64" fmla="*/ 57073 h 145305"/>
                  <a:gd name="connsiteX65" fmla="*/ 158342 w 222569"/>
                  <a:gd name="connsiteY65" fmla="*/ 57073 h 145305"/>
                  <a:gd name="connsiteX66" fmla="*/ 151665 w 222569"/>
                  <a:gd name="connsiteY66" fmla="*/ 56278 h 145305"/>
                  <a:gd name="connsiteX67" fmla="*/ 149440 w 222569"/>
                  <a:gd name="connsiteY67" fmla="*/ 56596 h 145305"/>
                  <a:gd name="connsiteX68" fmla="*/ 147373 w 222569"/>
                  <a:gd name="connsiteY68" fmla="*/ 57232 h 145305"/>
                  <a:gd name="connsiteX69" fmla="*/ 143557 w 222569"/>
                  <a:gd name="connsiteY69" fmla="*/ 57868 h 145305"/>
                  <a:gd name="connsiteX70" fmla="*/ 141491 w 222569"/>
                  <a:gd name="connsiteY70" fmla="*/ 59935 h 145305"/>
                  <a:gd name="connsiteX71" fmla="*/ 140378 w 222569"/>
                  <a:gd name="connsiteY71" fmla="*/ 61842 h 145305"/>
                  <a:gd name="connsiteX72" fmla="*/ 139742 w 222569"/>
                  <a:gd name="connsiteY72" fmla="*/ 62160 h 145305"/>
                  <a:gd name="connsiteX73" fmla="*/ 137357 w 222569"/>
                  <a:gd name="connsiteY73" fmla="*/ 60412 h 145305"/>
                  <a:gd name="connsiteX74" fmla="*/ 135608 w 222569"/>
                  <a:gd name="connsiteY74" fmla="*/ 58663 h 145305"/>
                  <a:gd name="connsiteX75" fmla="*/ 134496 w 222569"/>
                  <a:gd name="connsiteY75" fmla="*/ 57232 h 145305"/>
                  <a:gd name="connsiteX76" fmla="*/ 133065 w 222569"/>
                  <a:gd name="connsiteY76" fmla="*/ 57232 h 145305"/>
                  <a:gd name="connsiteX77" fmla="*/ 127819 w 222569"/>
                  <a:gd name="connsiteY77" fmla="*/ 59776 h 145305"/>
                  <a:gd name="connsiteX78" fmla="*/ 127024 w 222569"/>
                  <a:gd name="connsiteY78" fmla="*/ 59776 h 145305"/>
                  <a:gd name="connsiteX79" fmla="*/ 125434 w 222569"/>
                  <a:gd name="connsiteY79" fmla="*/ 58663 h 145305"/>
                  <a:gd name="connsiteX80" fmla="*/ 125752 w 222569"/>
                  <a:gd name="connsiteY80" fmla="*/ 56278 h 145305"/>
                  <a:gd name="connsiteX81" fmla="*/ 125752 w 222569"/>
                  <a:gd name="connsiteY81" fmla="*/ 54689 h 145305"/>
                  <a:gd name="connsiteX82" fmla="*/ 124003 w 222569"/>
                  <a:gd name="connsiteY82" fmla="*/ 53894 h 145305"/>
                  <a:gd name="connsiteX83" fmla="*/ 120347 w 222569"/>
                  <a:gd name="connsiteY83" fmla="*/ 53894 h 145305"/>
                  <a:gd name="connsiteX84" fmla="*/ 119075 w 222569"/>
                  <a:gd name="connsiteY84" fmla="*/ 52781 h 145305"/>
                  <a:gd name="connsiteX85" fmla="*/ 119075 w 222569"/>
                  <a:gd name="connsiteY85" fmla="*/ 51509 h 145305"/>
                  <a:gd name="connsiteX86" fmla="*/ 119552 w 222569"/>
                  <a:gd name="connsiteY86" fmla="*/ 50237 h 145305"/>
                  <a:gd name="connsiteX87" fmla="*/ 119075 w 222569"/>
                  <a:gd name="connsiteY87" fmla="*/ 49283 h 145305"/>
                  <a:gd name="connsiteX88" fmla="*/ 118121 w 222569"/>
                  <a:gd name="connsiteY88" fmla="*/ 48488 h 145305"/>
                  <a:gd name="connsiteX89" fmla="*/ 116213 w 222569"/>
                  <a:gd name="connsiteY89" fmla="*/ 48488 h 145305"/>
                  <a:gd name="connsiteX90" fmla="*/ 113987 w 222569"/>
                  <a:gd name="connsiteY90" fmla="*/ 49601 h 145305"/>
                  <a:gd name="connsiteX91" fmla="*/ 112398 w 222569"/>
                  <a:gd name="connsiteY91" fmla="*/ 50714 h 145305"/>
                  <a:gd name="connsiteX92" fmla="*/ 110331 w 222569"/>
                  <a:gd name="connsiteY92" fmla="*/ 51191 h 145305"/>
                  <a:gd name="connsiteX93" fmla="*/ 107946 w 222569"/>
                  <a:gd name="connsiteY93" fmla="*/ 51191 h 145305"/>
                  <a:gd name="connsiteX94" fmla="*/ 106356 w 222569"/>
                  <a:gd name="connsiteY94" fmla="*/ 52145 h 145305"/>
                  <a:gd name="connsiteX95" fmla="*/ 104608 w 222569"/>
                  <a:gd name="connsiteY95" fmla="*/ 54847 h 145305"/>
                  <a:gd name="connsiteX96" fmla="*/ 98725 w 222569"/>
                  <a:gd name="connsiteY96" fmla="*/ 55483 h 145305"/>
                  <a:gd name="connsiteX97" fmla="*/ 96818 w 222569"/>
                  <a:gd name="connsiteY97" fmla="*/ 54847 h 145305"/>
                  <a:gd name="connsiteX98" fmla="*/ 95228 w 222569"/>
                  <a:gd name="connsiteY98" fmla="*/ 52940 h 145305"/>
                  <a:gd name="connsiteX99" fmla="*/ 93161 w 222569"/>
                  <a:gd name="connsiteY99" fmla="*/ 49760 h 145305"/>
                  <a:gd name="connsiteX100" fmla="*/ 92048 w 222569"/>
                  <a:gd name="connsiteY100" fmla="*/ 49442 h 145305"/>
                  <a:gd name="connsiteX101" fmla="*/ 90141 w 222569"/>
                  <a:gd name="connsiteY101" fmla="*/ 49124 h 145305"/>
                  <a:gd name="connsiteX102" fmla="*/ 86961 w 222569"/>
                  <a:gd name="connsiteY102" fmla="*/ 49124 h 145305"/>
                  <a:gd name="connsiteX103" fmla="*/ 82669 w 222569"/>
                  <a:gd name="connsiteY103" fmla="*/ 50555 h 145305"/>
                  <a:gd name="connsiteX104" fmla="*/ 81715 w 222569"/>
                  <a:gd name="connsiteY104" fmla="*/ 49442 h 145305"/>
                  <a:gd name="connsiteX105" fmla="*/ 80602 w 222569"/>
                  <a:gd name="connsiteY105" fmla="*/ 49124 h 145305"/>
                  <a:gd name="connsiteX106" fmla="*/ 79648 w 222569"/>
                  <a:gd name="connsiteY106" fmla="*/ 50078 h 145305"/>
                  <a:gd name="connsiteX107" fmla="*/ 78694 w 222569"/>
                  <a:gd name="connsiteY107" fmla="*/ 50078 h 145305"/>
                  <a:gd name="connsiteX108" fmla="*/ 74561 w 222569"/>
                  <a:gd name="connsiteY108" fmla="*/ 50078 h 145305"/>
                  <a:gd name="connsiteX109" fmla="*/ 69314 w 222569"/>
                  <a:gd name="connsiteY109" fmla="*/ 50078 h 145305"/>
                  <a:gd name="connsiteX110" fmla="*/ 66294 w 222569"/>
                  <a:gd name="connsiteY110" fmla="*/ 49283 h 145305"/>
                  <a:gd name="connsiteX111" fmla="*/ 64386 w 222569"/>
                  <a:gd name="connsiteY111" fmla="*/ 49283 h 145305"/>
                  <a:gd name="connsiteX112" fmla="*/ 60571 w 222569"/>
                  <a:gd name="connsiteY112" fmla="*/ 50714 h 145305"/>
                  <a:gd name="connsiteX113" fmla="*/ 58504 w 222569"/>
                  <a:gd name="connsiteY113" fmla="*/ 50714 h 145305"/>
                  <a:gd name="connsiteX114" fmla="*/ 55801 w 222569"/>
                  <a:gd name="connsiteY114" fmla="*/ 51032 h 145305"/>
                  <a:gd name="connsiteX115" fmla="*/ 55324 w 222569"/>
                  <a:gd name="connsiteY115" fmla="*/ 46263 h 145305"/>
                  <a:gd name="connsiteX116" fmla="*/ 53894 w 222569"/>
                  <a:gd name="connsiteY116" fmla="*/ 43083 h 145305"/>
                  <a:gd name="connsiteX117" fmla="*/ 54370 w 222569"/>
                  <a:gd name="connsiteY117" fmla="*/ 40857 h 145305"/>
                  <a:gd name="connsiteX118" fmla="*/ 55324 w 222569"/>
                  <a:gd name="connsiteY118" fmla="*/ 37837 h 145305"/>
                  <a:gd name="connsiteX119" fmla="*/ 56119 w 222569"/>
                  <a:gd name="connsiteY119" fmla="*/ 36088 h 145305"/>
                  <a:gd name="connsiteX120" fmla="*/ 57868 w 222569"/>
                  <a:gd name="connsiteY120" fmla="*/ 36883 h 145305"/>
                  <a:gd name="connsiteX121" fmla="*/ 59776 w 222569"/>
                  <a:gd name="connsiteY121" fmla="*/ 38155 h 145305"/>
                  <a:gd name="connsiteX122" fmla="*/ 61048 w 222569"/>
                  <a:gd name="connsiteY122" fmla="*/ 37837 h 145305"/>
                  <a:gd name="connsiteX123" fmla="*/ 61366 w 222569"/>
                  <a:gd name="connsiteY123" fmla="*/ 36724 h 145305"/>
                  <a:gd name="connsiteX124" fmla="*/ 60889 w 222569"/>
                  <a:gd name="connsiteY124" fmla="*/ 35293 h 145305"/>
                  <a:gd name="connsiteX125" fmla="*/ 60889 w 222569"/>
                  <a:gd name="connsiteY125" fmla="*/ 34339 h 145305"/>
                  <a:gd name="connsiteX126" fmla="*/ 61524 w 222569"/>
                  <a:gd name="connsiteY126" fmla="*/ 33067 h 145305"/>
                  <a:gd name="connsiteX127" fmla="*/ 62637 w 222569"/>
                  <a:gd name="connsiteY127" fmla="*/ 31796 h 145305"/>
                  <a:gd name="connsiteX128" fmla="*/ 69314 w 222569"/>
                  <a:gd name="connsiteY128" fmla="*/ 29729 h 145305"/>
                  <a:gd name="connsiteX129" fmla="*/ 75038 w 222569"/>
                  <a:gd name="connsiteY129" fmla="*/ 28298 h 145305"/>
                  <a:gd name="connsiteX130" fmla="*/ 78058 w 222569"/>
                  <a:gd name="connsiteY130" fmla="*/ 29252 h 145305"/>
                  <a:gd name="connsiteX131" fmla="*/ 83940 w 222569"/>
                  <a:gd name="connsiteY131" fmla="*/ 31478 h 145305"/>
                  <a:gd name="connsiteX132" fmla="*/ 86961 w 222569"/>
                  <a:gd name="connsiteY132" fmla="*/ 32591 h 145305"/>
                  <a:gd name="connsiteX133" fmla="*/ 89028 w 222569"/>
                  <a:gd name="connsiteY133" fmla="*/ 33226 h 145305"/>
                  <a:gd name="connsiteX134" fmla="*/ 90935 w 222569"/>
                  <a:gd name="connsiteY134" fmla="*/ 36565 h 145305"/>
                  <a:gd name="connsiteX135" fmla="*/ 92207 w 222569"/>
                  <a:gd name="connsiteY135" fmla="*/ 36565 h 145305"/>
                  <a:gd name="connsiteX136" fmla="*/ 93479 w 222569"/>
                  <a:gd name="connsiteY136" fmla="*/ 35770 h 145305"/>
                  <a:gd name="connsiteX137" fmla="*/ 94115 w 222569"/>
                  <a:gd name="connsiteY137" fmla="*/ 34975 h 145305"/>
                  <a:gd name="connsiteX138" fmla="*/ 94751 w 222569"/>
                  <a:gd name="connsiteY138" fmla="*/ 32114 h 145305"/>
                  <a:gd name="connsiteX139" fmla="*/ 97454 w 222569"/>
                  <a:gd name="connsiteY139" fmla="*/ 30524 h 145305"/>
                  <a:gd name="connsiteX140" fmla="*/ 103495 w 222569"/>
                  <a:gd name="connsiteY140" fmla="*/ 28616 h 145305"/>
                  <a:gd name="connsiteX141" fmla="*/ 103972 w 222569"/>
                  <a:gd name="connsiteY141" fmla="*/ 27503 h 145305"/>
                  <a:gd name="connsiteX142" fmla="*/ 103972 w 222569"/>
                  <a:gd name="connsiteY142" fmla="*/ 26867 h 145305"/>
                  <a:gd name="connsiteX143" fmla="*/ 102223 w 222569"/>
                  <a:gd name="connsiteY143" fmla="*/ 26867 h 145305"/>
                  <a:gd name="connsiteX144" fmla="*/ 95228 w 222569"/>
                  <a:gd name="connsiteY144" fmla="*/ 27980 h 145305"/>
                  <a:gd name="connsiteX145" fmla="*/ 93797 w 222569"/>
                  <a:gd name="connsiteY145" fmla="*/ 27503 h 145305"/>
                  <a:gd name="connsiteX146" fmla="*/ 92684 w 222569"/>
                  <a:gd name="connsiteY146" fmla="*/ 25754 h 145305"/>
                  <a:gd name="connsiteX147" fmla="*/ 91730 w 222569"/>
                  <a:gd name="connsiteY147" fmla="*/ 23847 h 145305"/>
                  <a:gd name="connsiteX148" fmla="*/ 89982 w 222569"/>
                  <a:gd name="connsiteY148" fmla="*/ 23211 h 145305"/>
                  <a:gd name="connsiteX149" fmla="*/ 87915 w 222569"/>
                  <a:gd name="connsiteY149" fmla="*/ 22734 h 145305"/>
                  <a:gd name="connsiteX150" fmla="*/ 87120 w 222569"/>
                  <a:gd name="connsiteY150" fmla="*/ 21939 h 145305"/>
                  <a:gd name="connsiteX151" fmla="*/ 87120 w 222569"/>
                  <a:gd name="connsiteY151" fmla="*/ 20985 h 145305"/>
                  <a:gd name="connsiteX152" fmla="*/ 87279 w 222569"/>
                  <a:gd name="connsiteY152" fmla="*/ 20031 h 145305"/>
                  <a:gd name="connsiteX153" fmla="*/ 87279 w 222569"/>
                  <a:gd name="connsiteY153" fmla="*/ 19554 h 145305"/>
                  <a:gd name="connsiteX154" fmla="*/ 92207 w 222569"/>
                  <a:gd name="connsiteY154" fmla="*/ 15898 h 145305"/>
                  <a:gd name="connsiteX155" fmla="*/ 96500 w 222569"/>
                  <a:gd name="connsiteY155" fmla="*/ 12559 h 145305"/>
                  <a:gd name="connsiteX156" fmla="*/ 96818 w 222569"/>
                  <a:gd name="connsiteY156" fmla="*/ 12241 h 145305"/>
                  <a:gd name="connsiteX157" fmla="*/ 97136 w 222569"/>
                  <a:gd name="connsiteY157" fmla="*/ 11605 h 145305"/>
                  <a:gd name="connsiteX158" fmla="*/ 97931 w 222569"/>
                  <a:gd name="connsiteY158" fmla="*/ 10493 h 145305"/>
                  <a:gd name="connsiteX159" fmla="*/ 97931 w 222569"/>
                  <a:gd name="connsiteY159" fmla="*/ 9857 h 145305"/>
                  <a:gd name="connsiteX160" fmla="*/ 94751 w 222569"/>
                  <a:gd name="connsiteY160" fmla="*/ 8585 h 145305"/>
                  <a:gd name="connsiteX161" fmla="*/ 94751 w 222569"/>
                  <a:gd name="connsiteY161" fmla="*/ 7949 h 145305"/>
                  <a:gd name="connsiteX162" fmla="*/ 95228 w 222569"/>
                  <a:gd name="connsiteY162" fmla="*/ 7313 h 145305"/>
                  <a:gd name="connsiteX163" fmla="*/ 95228 w 222569"/>
                  <a:gd name="connsiteY163" fmla="*/ 6518 h 145305"/>
                  <a:gd name="connsiteX164" fmla="*/ 93002 w 222569"/>
                  <a:gd name="connsiteY164" fmla="*/ 4134 h 145305"/>
                  <a:gd name="connsiteX165" fmla="*/ 89028 w 222569"/>
                  <a:gd name="connsiteY165" fmla="*/ 318 h 145305"/>
                  <a:gd name="connsiteX166" fmla="*/ 87915 w 222569"/>
                  <a:gd name="connsiteY166" fmla="*/ 0 h 145305"/>
                  <a:gd name="connsiteX167" fmla="*/ 87120 w 222569"/>
                  <a:gd name="connsiteY167" fmla="*/ 318 h 145305"/>
                  <a:gd name="connsiteX168" fmla="*/ 85530 w 222569"/>
                  <a:gd name="connsiteY168" fmla="*/ 3974 h 145305"/>
                  <a:gd name="connsiteX169" fmla="*/ 84735 w 222569"/>
                  <a:gd name="connsiteY169" fmla="*/ 4928 h 145305"/>
                  <a:gd name="connsiteX170" fmla="*/ 80284 w 222569"/>
                  <a:gd name="connsiteY170" fmla="*/ 7313 h 145305"/>
                  <a:gd name="connsiteX171" fmla="*/ 76468 w 222569"/>
                  <a:gd name="connsiteY171" fmla="*/ 8903 h 145305"/>
                  <a:gd name="connsiteX172" fmla="*/ 69791 w 222569"/>
                  <a:gd name="connsiteY172" fmla="*/ 11923 h 145305"/>
                  <a:gd name="connsiteX173" fmla="*/ 68043 w 222569"/>
                  <a:gd name="connsiteY173" fmla="*/ 12877 h 145305"/>
                  <a:gd name="connsiteX174" fmla="*/ 66771 w 222569"/>
                  <a:gd name="connsiteY174" fmla="*/ 12877 h 145305"/>
                  <a:gd name="connsiteX175" fmla="*/ 65499 w 222569"/>
                  <a:gd name="connsiteY175" fmla="*/ 12082 h 145305"/>
                  <a:gd name="connsiteX176" fmla="*/ 61684 w 222569"/>
                  <a:gd name="connsiteY176" fmla="*/ 9062 h 145305"/>
                  <a:gd name="connsiteX177" fmla="*/ 59299 w 222569"/>
                  <a:gd name="connsiteY177" fmla="*/ 8108 h 145305"/>
                  <a:gd name="connsiteX178" fmla="*/ 57709 w 222569"/>
                  <a:gd name="connsiteY178" fmla="*/ 9062 h 145305"/>
                  <a:gd name="connsiteX179" fmla="*/ 56278 w 222569"/>
                  <a:gd name="connsiteY179" fmla="*/ 10493 h 145305"/>
                  <a:gd name="connsiteX180" fmla="*/ 56278 w 222569"/>
                  <a:gd name="connsiteY180" fmla="*/ 13513 h 145305"/>
                  <a:gd name="connsiteX181" fmla="*/ 54847 w 222569"/>
                  <a:gd name="connsiteY181" fmla="*/ 15103 h 145305"/>
                  <a:gd name="connsiteX182" fmla="*/ 53258 w 222569"/>
                  <a:gd name="connsiteY182" fmla="*/ 15739 h 145305"/>
                  <a:gd name="connsiteX183" fmla="*/ 56119 w 222569"/>
                  <a:gd name="connsiteY183" fmla="*/ 23847 h 145305"/>
                  <a:gd name="connsiteX184" fmla="*/ 55801 w 222569"/>
                  <a:gd name="connsiteY184" fmla="*/ 24960 h 145305"/>
                  <a:gd name="connsiteX185" fmla="*/ 53576 w 222569"/>
                  <a:gd name="connsiteY185" fmla="*/ 25277 h 145305"/>
                  <a:gd name="connsiteX186" fmla="*/ 55165 w 222569"/>
                  <a:gd name="connsiteY186" fmla="*/ 28298 h 145305"/>
                  <a:gd name="connsiteX187" fmla="*/ 53894 w 222569"/>
                  <a:gd name="connsiteY187" fmla="*/ 28616 h 145305"/>
                  <a:gd name="connsiteX188" fmla="*/ 50555 w 222569"/>
                  <a:gd name="connsiteY188" fmla="*/ 27980 h 145305"/>
                  <a:gd name="connsiteX189" fmla="*/ 45945 w 222569"/>
                  <a:gd name="connsiteY189" fmla="*/ 27503 h 145305"/>
                  <a:gd name="connsiteX190" fmla="*/ 37360 w 222569"/>
                  <a:gd name="connsiteY190" fmla="*/ 28775 h 145305"/>
                  <a:gd name="connsiteX191" fmla="*/ 36724 w 222569"/>
                  <a:gd name="connsiteY191" fmla="*/ 29252 h 145305"/>
                  <a:gd name="connsiteX192" fmla="*/ 36724 w 222569"/>
                  <a:gd name="connsiteY192" fmla="*/ 29888 h 145305"/>
                  <a:gd name="connsiteX193" fmla="*/ 37042 w 222569"/>
                  <a:gd name="connsiteY193" fmla="*/ 30524 h 145305"/>
                  <a:gd name="connsiteX194" fmla="*/ 41175 w 222569"/>
                  <a:gd name="connsiteY194" fmla="*/ 30524 h 145305"/>
                  <a:gd name="connsiteX195" fmla="*/ 45309 w 222569"/>
                  <a:gd name="connsiteY195" fmla="*/ 30206 h 145305"/>
                  <a:gd name="connsiteX196" fmla="*/ 46422 w 222569"/>
                  <a:gd name="connsiteY196" fmla="*/ 30842 h 145305"/>
                  <a:gd name="connsiteX197" fmla="*/ 46422 w 222569"/>
                  <a:gd name="connsiteY197" fmla="*/ 31796 h 145305"/>
                  <a:gd name="connsiteX198" fmla="*/ 46104 w 222569"/>
                  <a:gd name="connsiteY198" fmla="*/ 32432 h 145305"/>
                  <a:gd name="connsiteX199" fmla="*/ 44673 w 222569"/>
                  <a:gd name="connsiteY199" fmla="*/ 32432 h 145305"/>
                  <a:gd name="connsiteX200" fmla="*/ 41652 w 222569"/>
                  <a:gd name="connsiteY200" fmla="*/ 33067 h 145305"/>
                  <a:gd name="connsiteX201" fmla="*/ 41334 w 222569"/>
                  <a:gd name="connsiteY201" fmla="*/ 33703 h 145305"/>
                  <a:gd name="connsiteX202" fmla="*/ 41334 w 222569"/>
                  <a:gd name="connsiteY202" fmla="*/ 34339 h 145305"/>
                  <a:gd name="connsiteX203" fmla="*/ 42288 w 222569"/>
                  <a:gd name="connsiteY203" fmla="*/ 36088 h 145305"/>
                  <a:gd name="connsiteX204" fmla="*/ 43401 w 222569"/>
                  <a:gd name="connsiteY204" fmla="*/ 37201 h 145305"/>
                  <a:gd name="connsiteX205" fmla="*/ 43401 w 222569"/>
                  <a:gd name="connsiteY205" fmla="*/ 37837 h 145305"/>
                  <a:gd name="connsiteX206" fmla="*/ 43083 w 222569"/>
                  <a:gd name="connsiteY206" fmla="*/ 38314 h 145305"/>
                  <a:gd name="connsiteX207" fmla="*/ 42447 w 222569"/>
                  <a:gd name="connsiteY207" fmla="*/ 38314 h 145305"/>
                  <a:gd name="connsiteX208" fmla="*/ 41493 w 222569"/>
                  <a:gd name="connsiteY208" fmla="*/ 37678 h 145305"/>
                  <a:gd name="connsiteX209" fmla="*/ 40857 w 222569"/>
                  <a:gd name="connsiteY209" fmla="*/ 37678 h 145305"/>
                  <a:gd name="connsiteX210" fmla="*/ 40539 w 222569"/>
                  <a:gd name="connsiteY210" fmla="*/ 38632 h 145305"/>
                  <a:gd name="connsiteX211" fmla="*/ 40221 w 222569"/>
                  <a:gd name="connsiteY211" fmla="*/ 39586 h 145305"/>
                  <a:gd name="connsiteX212" fmla="*/ 39586 w 222569"/>
                  <a:gd name="connsiteY212" fmla="*/ 40221 h 145305"/>
                  <a:gd name="connsiteX213" fmla="*/ 38155 w 222569"/>
                  <a:gd name="connsiteY213" fmla="*/ 39904 h 145305"/>
                  <a:gd name="connsiteX214" fmla="*/ 36724 w 222569"/>
                  <a:gd name="connsiteY214" fmla="*/ 40221 h 145305"/>
                  <a:gd name="connsiteX215" fmla="*/ 35929 w 222569"/>
                  <a:gd name="connsiteY215" fmla="*/ 43401 h 145305"/>
                  <a:gd name="connsiteX216" fmla="*/ 35293 w 222569"/>
                  <a:gd name="connsiteY216" fmla="*/ 47058 h 145305"/>
                  <a:gd name="connsiteX217" fmla="*/ 33067 w 222569"/>
                  <a:gd name="connsiteY217" fmla="*/ 49442 h 145305"/>
                  <a:gd name="connsiteX218" fmla="*/ 31796 w 222569"/>
                  <a:gd name="connsiteY218" fmla="*/ 50396 h 145305"/>
                  <a:gd name="connsiteX219" fmla="*/ 29888 w 222569"/>
                  <a:gd name="connsiteY219" fmla="*/ 50714 h 145305"/>
                  <a:gd name="connsiteX220" fmla="*/ 27185 w 222569"/>
                  <a:gd name="connsiteY220" fmla="*/ 50396 h 145305"/>
                  <a:gd name="connsiteX221" fmla="*/ 25595 w 222569"/>
                  <a:gd name="connsiteY221" fmla="*/ 50078 h 145305"/>
                  <a:gd name="connsiteX222" fmla="*/ 20826 w 222569"/>
                  <a:gd name="connsiteY222" fmla="*/ 49601 h 145305"/>
                  <a:gd name="connsiteX223" fmla="*/ 16057 w 222569"/>
                  <a:gd name="connsiteY223" fmla="*/ 48647 h 145305"/>
                  <a:gd name="connsiteX224" fmla="*/ 10652 w 222569"/>
                  <a:gd name="connsiteY224" fmla="*/ 47693 h 145305"/>
                  <a:gd name="connsiteX225" fmla="*/ 5564 w 222569"/>
                  <a:gd name="connsiteY225" fmla="*/ 49760 h 145305"/>
                  <a:gd name="connsiteX226" fmla="*/ 4133 w 222569"/>
                  <a:gd name="connsiteY226" fmla="*/ 51032 h 145305"/>
                  <a:gd name="connsiteX227" fmla="*/ 3180 w 222569"/>
                  <a:gd name="connsiteY227" fmla="*/ 52304 h 145305"/>
                  <a:gd name="connsiteX228" fmla="*/ 2226 w 222569"/>
                  <a:gd name="connsiteY228" fmla="*/ 52940 h 145305"/>
                  <a:gd name="connsiteX229" fmla="*/ 0 w 222569"/>
                  <a:gd name="connsiteY229" fmla="*/ 60412 h 145305"/>
                  <a:gd name="connsiteX230" fmla="*/ 0 w 222569"/>
                  <a:gd name="connsiteY230" fmla="*/ 61207 h 145305"/>
                  <a:gd name="connsiteX231" fmla="*/ 1431 w 222569"/>
                  <a:gd name="connsiteY231" fmla="*/ 61842 h 145305"/>
                  <a:gd name="connsiteX232" fmla="*/ 7631 w 222569"/>
                  <a:gd name="connsiteY232" fmla="*/ 63432 h 145305"/>
                  <a:gd name="connsiteX233" fmla="*/ 8585 w 222569"/>
                  <a:gd name="connsiteY233" fmla="*/ 64068 h 145305"/>
                  <a:gd name="connsiteX234" fmla="*/ 9062 w 222569"/>
                  <a:gd name="connsiteY234" fmla="*/ 64863 h 145305"/>
                  <a:gd name="connsiteX235" fmla="*/ 9380 w 222569"/>
                  <a:gd name="connsiteY235" fmla="*/ 68202 h 145305"/>
                  <a:gd name="connsiteX236" fmla="*/ 9857 w 222569"/>
                  <a:gd name="connsiteY236" fmla="*/ 68679 h 145305"/>
                  <a:gd name="connsiteX237" fmla="*/ 11923 w 222569"/>
                  <a:gd name="connsiteY237" fmla="*/ 69156 h 145305"/>
                  <a:gd name="connsiteX238" fmla="*/ 14944 w 222569"/>
                  <a:gd name="connsiteY238" fmla="*/ 69156 h 145305"/>
                  <a:gd name="connsiteX239" fmla="*/ 17329 w 222569"/>
                  <a:gd name="connsiteY239" fmla="*/ 68838 h 145305"/>
                  <a:gd name="connsiteX240" fmla="*/ 19713 w 222569"/>
                  <a:gd name="connsiteY240" fmla="*/ 69156 h 145305"/>
                  <a:gd name="connsiteX241" fmla="*/ 21462 w 222569"/>
                  <a:gd name="connsiteY241" fmla="*/ 69951 h 145305"/>
                  <a:gd name="connsiteX242" fmla="*/ 22257 w 222569"/>
                  <a:gd name="connsiteY242" fmla="*/ 71063 h 145305"/>
                  <a:gd name="connsiteX243" fmla="*/ 22734 w 222569"/>
                  <a:gd name="connsiteY243" fmla="*/ 72335 h 145305"/>
                  <a:gd name="connsiteX244" fmla="*/ 19872 w 222569"/>
                  <a:gd name="connsiteY244" fmla="*/ 79807 h 145305"/>
                  <a:gd name="connsiteX245" fmla="*/ 19872 w 222569"/>
                  <a:gd name="connsiteY245" fmla="*/ 82510 h 145305"/>
                  <a:gd name="connsiteX246" fmla="*/ 20985 w 222569"/>
                  <a:gd name="connsiteY246" fmla="*/ 86325 h 145305"/>
                  <a:gd name="connsiteX247" fmla="*/ 22575 w 222569"/>
                  <a:gd name="connsiteY247" fmla="*/ 89346 h 145305"/>
                  <a:gd name="connsiteX248" fmla="*/ 25595 w 222569"/>
                  <a:gd name="connsiteY248" fmla="*/ 92366 h 145305"/>
                  <a:gd name="connsiteX249" fmla="*/ 27980 w 222569"/>
                  <a:gd name="connsiteY249" fmla="*/ 94274 h 145305"/>
                  <a:gd name="connsiteX250" fmla="*/ 28457 w 222569"/>
                  <a:gd name="connsiteY250" fmla="*/ 95228 h 145305"/>
                  <a:gd name="connsiteX251" fmla="*/ 28457 w 222569"/>
                  <a:gd name="connsiteY251" fmla="*/ 96659 h 145305"/>
                  <a:gd name="connsiteX252" fmla="*/ 28139 w 222569"/>
                  <a:gd name="connsiteY252" fmla="*/ 98407 h 145305"/>
                  <a:gd name="connsiteX253" fmla="*/ 26708 w 222569"/>
                  <a:gd name="connsiteY253" fmla="*/ 101269 h 145305"/>
                  <a:gd name="connsiteX254" fmla="*/ 25119 w 222569"/>
                  <a:gd name="connsiteY254" fmla="*/ 103654 h 145305"/>
                  <a:gd name="connsiteX255" fmla="*/ 23370 w 222569"/>
                  <a:gd name="connsiteY255" fmla="*/ 104767 h 145305"/>
                  <a:gd name="connsiteX256" fmla="*/ 20826 w 222569"/>
                  <a:gd name="connsiteY256" fmla="*/ 107787 h 145305"/>
                  <a:gd name="connsiteX257" fmla="*/ 18600 w 222569"/>
                  <a:gd name="connsiteY257" fmla="*/ 111603 h 145305"/>
                  <a:gd name="connsiteX258" fmla="*/ 14308 w 222569"/>
                  <a:gd name="connsiteY258" fmla="*/ 116531 h 145305"/>
                  <a:gd name="connsiteX259" fmla="*/ 12877 w 222569"/>
                  <a:gd name="connsiteY259" fmla="*/ 119234 h 145305"/>
                  <a:gd name="connsiteX260" fmla="*/ 12400 w 222569"/>
                  <a:gd name="connsiteY260" fmla="*/ 127182 h 145305"/>
                  <a:gd name="connsiteX261" fmla="*/ 11288 w 222569"/>
                  <a:gd name="connsiteY261" fmla="*/ 129567 h 145305"/>
                  <a:gd name="connsiteX262" fmla="*/ 11288 w 222569"/>
                  <a:gd name="connsiteY262" fmla="*/ 130680 h 145305"/>
                  <a:gd name="connsiteX263" fmla="*/ 13513 w 222569"/>
                  <a:gd name="connsiteY263" fmla="*/ 133224 h 145305"/>
                  <a:gd name="connsiteX264" fmla="*/ 17011 w 222569"/>
                  <a:gd name="connsiteY264" fmla="*/ 136244 h 145305"/>
                  <a:gd name="connsiteX265" fmla="*/ 20190 w 222569"/>
                  <a:gd name="connsiteY265" fmla="*/ 137039 h 145305"/>
                  <a:gd name="connsiteX266" fmla="*/ 24324 w 222569"/>
                  <a:gd name="connsiteY266" fmla="*/ 134654 h 145305"/>
                  <a:gd name="connsiteX267" fmla="*/ 25754 w 222569"/>
                  <a:gd name="connsiteY267" fmla="*/ 134972 h 145305"/>
                  <a:gd name="connsiteX268" fmla="*/ 26390 w 222569"/>
                  <a:gd name="connsiteY268" fmla="*/ 134178 h 145305"/>
                  <a:gd name="connsiteX269" fmla="*/ 26867 w 222569"/>
                  <a:gd name="connsiteY269" fmla="*/ 132429 h 145305"/>
                  <a:gd name="connsiteX270" fmla="*/ 29411 w 222569"/>
                  <a:gd name="connsiteY270" fmla="*/ 130839 h 145305"/>
                  <a:gd name="connsiteX271" fmla="*/ 34021 w 222569"/>
                  <a:gd name="connsiteY271" fmla="*/ 129249 h 145305"/>
                  <a:gd name="connsiteX272" fmla="*/ 36565 w 222569"/>
                  <a:gd name="connsiteY272" fmla="*/ 127819 h 145305"/>
                  <a:gd name="connsiteX273" fmla="*/ 37519 w 222569"/>
                  <a:gd name="connsiteY273" fmla="*/ 126706 h 145305"/>
                  <a:gd name="connsiteX274" fmla="*/ 39109 w 222569"/>
                  <a:gd name="connsiteY274" fmla="*/ 126388 h 145305"/>
                  <a:gd name="connsiteX275" fmla="*/ 40857 w 222569"/>
                  <a:gd name="connsiteY275" fmla="*/ 126706 h 145305"/>
                  <a:gd name="connsiteX276" fmla="*/ 42129 w 222569"/>
                  <a:gd name="connsiteY276" fmla="*/ 126229 h 145305"/>
                  <a:gd name="connsiteX277" fmla="*/ 42606 w 222569"/>
                  <a:gd name="connsiteY277" fmla="*/ 125116 h 145305"/>
                  <a:gd name="connsiteX278" fmla="*/ 43083 w 222569"/>
                  <a:gd name="connsiteY278" fmla="*/ 124639 h 145305"/>
                  <a:gd name="connsiteX279" fmla="*/ 43878 w 222569"/>
                  <a:gd name="connsiteY279" fmla="*/ 124321 h 145305"/>
                  <a:gd name="connsiteX280" fmla="*/ 44673 w 222569"/>
                  <a:gd name="connsiteY280" fmla="*/ 124321 h 145305"/>
                  <a:gd name="connsiteX281" fmla="*/ 46104 w 222569"/>
                  <a:gd name="connsiteY281" fmla="*/ 124321 h 145305"/>
                  <a:gd name="connsiteX282" fmla="*/ 48647 w 222569"/>
                  <a:gd name="connsiteY282" fmla="*/ 126229 h 145305"/>
                  <a:gd name="connsiteX283" fmla="*/ 52304 w 222569"/>
                  <a:gd name="connsiteY283" fmla="*/ 129726 h 145305"/>
                  <a:gd name="connsiteX284" fmla="*/ 54689 w 222569"/>
                  <a:gd name="connsiteY284" fmla="*/ 131316 h 145305"/>
                  <a:gd name="connsiteX285" fmla="*/ 55801 w 222569"/>
                  <a:gd name="connsiteY285" fmla="*/ 130998 h 145305"/>
                  <a:gd name="connsiteX286" fmla="*/ 57232 w 222569"/>
                  <a:gd name="connsiteY286" fmla="*/ 129885 h 145305"/>
                  <a:gd name="connsiteX287" fmla="*/ 58981 w 222569"/>
                  <a:gd name="connsiteY287" fmla="*/ 127977 h 145305"/>
                  <a:gd name="connsiteX288" fmla="*/ 59458 w 222569"/>
                  <a:gd name="connsiteY288" fmla="*/ 125275 h 145305"/>
                  <a:gd name="connsiteX289" fmla="*/ 58663 w 222569"/>
                  <a:gd name="connsiteY289" fmla="*/ 121618 h 145305"/>
                  <a:gd name="connsiteX290" fmla="*/ 59299 w 222569"/>
                  <a:gd name="connsiteY290" fmla="*/ 118757 h 145305"/>
                  <a:gd name="connsiteX291" fmla="*/ 61366 w 222569"/>
                  <a:gd name="connsiteY291" fmla="*/ 116531 h 145305"/>
                  <a:gd name="connsiteX292" fmla="*/ 65181 w 222569"/>
                  <a:gd name="connsiteY292" fmla="*/ 115100 h 145305"/>
                  <a:gd name="connsiteX293" fmla="*/ 70745 w 222569"/>
                  <a:gd name="connsiteY293" fmla="*/ 114623 h 145305"/>
                  <a:gd name="connsiteX294" fmla="*/ 74243 w 222569"/>
                  <a:gd name="connsiteY294" fmla="*/ 114941 h 145305"/>
                  <a:gd name="connsiteX295" fmla="*/ 75515 w 222569"/>
                  <a:gd name="connsiteY295" fmla="*/ 116054 h 145305"/>
                  <a:gd name="connsiteX296" fmla="*/ 77263 w 222569"/>
                  <a:gd name="connsiteY296" fmla="*/ 116690 h 145305"/>
                  <a:gd name="connsiteX297" fmla="*/ 79489 w 222569"/>
                  <a:gd name="connsiteY297" fmla="*/ 116690 h 145305"/>
                  <a:gd name="connsiteX298" fmla="*/ 81397 w 222569"/>
                  <a:gd name="connsiteY298" fmla="*/ 115577 h 145305"/>
                  <a:gd name="connsiteX299" fmla="*/ 83145 w 222569"/>
                  <a:gd name="connsiteY299" fmla="*/ 112875 h 145305"/>
                  <a:gd name="connsiteX300" fmla="*/ 83145 w 222569"/>
                  <a:gd name="connsiteY300" fmla="*/ 109536 h 145305"/>
                  <a:gd name="connsiteX301" fmla="*/ 81715 w 222569"/>
                  <a:gd name="connsiteY301" fmla="*/ 105561 h 145305"/>
                  <a:gd name="connsiteX302" fmla="*/ 82192 w 222569"/>
                  <a:gd name="connsiteY302" fmla="*/ 104290 h 145305"/>
                  <a:gd name="connsiteX303" fmla="*/ 82828 w 222569"/>
                  <a:gd name="connsiteY303" fmla="*/ 103654 h 145305"/>
                  <a:gd name="connsiteX304" fmla="*/ 84894 w 222569"/>
                  <a:gd name="connsiteY304" fmla="*/ 102223 h 145305"/>
                  <a:gd name="connsiteX305" fmla="*/ 87915 w 222569"/>
                  <a:gd name="connsiteY305" fmla="*/ 99202 h 145305"/>
                  <a:gd name="connsiteX306" fmla="*/ 90777 w 222569"/>
                  <a:gd name="connsiteY306" fmla="*/ 95387 h 145305"/>
                  <a:gd name="connsiteX307" fmla="*/ 93638 w 222569"/>
                  <a:gd name="connsiteY307" fmla="*/ 90617 h 145305"/>
                  <a:gd name="connsiteX308" fmla="*/ 97136 w 222569"/>
                  <a:gd name="connsiteY308" fmla="*/ 87756 h 145305"/>
                  <a:gd name="connsiteX309" fmla="*/ 101269 w 222569"/>
                  <a:gd name="connsiteY309" fmla="*/ 86643 h 145305"/>
                  <a:gd name="connsiteX310" fmla="*/ 106197 w 222569"/>
                  <a:gd name="connsiteY310" fmla="*/ 87915 h 145305"/>
                  <a:gd name="connsiteX311" fmla="*/ 112080 w 222569"/>
                  <a:gd name="connsiteY311" fmla="*/ 91572 h 145305"/>
                  <a:gd name="connsiteX312" fmla="*/ 114305 w 222569"/>
                  <a:gd name="connsiteY312" fmla="*/ 96182 h 145305"/>
                  <a:gd name="connsiteX313" fmla="*/ 112875 w 222569"/>
                  <a:gd name="connsiteY313" fmla="*/ 101587 h 145305"/>
                  <a:gd name="connsiteX314" fmla="*/ 112875 w 222569"/>
                  <a:gd name="connsiteY314" fmla="*/ 104608 h 145305"/>
                  <a:gd name="connsiteX315" fmla="*/ 113987 w 222569"/>
                  <a:gd name="connsiteY315" fmla="*/ 105085 h 145305"/>
                  <a:gd name="connsiteX316" fmla="*/ 116054 w 222569"/>
                  <a:gd name="connsiteY316" fmla="*/ 105085 h 145305"/>
                  <a:gd name="connsiteX317" fmla="*/ 118916 w 222569"/>
                  <a:gd name="connsiteY317" fmla="*/ 104131 h 145305"/>
                  <a:gd name="connsiteX318" fmla="*/ 120823 w 222569"/>
                  <a:gd name="connsiteY318" fmla="*/ 104131 h 145305"/>
                  <a:gd name="connsiteX319" fmla="*/ 121618 w 222569"/>
                  <a:gd name="connsiteY319" fmla="*/ 104926 h 145305"/>
                  <a:gd name="connsiteX320" fmla="*/ 121618 w 222569"/>
                  <a:gd name="connsiteY320" fmla="*/ 106515 h 145305"/>
                  <a:gd name="connsiteX321" fmla="*/ 120505 w 222569"/>
                  <a:gd name="connsiteY321" fmla="*/ 108741 h 145305"/>
                  <a:gd name="connsiteX322" fmla="*/ 119392 w 222569"/>
                  <a:gd name="connsiteY322" fmla="*/ 115100 h 145305"/>
                  <a:gd name="connsiteX323" fmla="*/ 118598 w 222569"/>
                  <a:gd name="connsiteY323" fmla="*/ 120664 h 145305"/>
                  <a:gd name="connsiteX324" fmla="*/ 117962 w 222569"/>
                  <a:gd name="connsiteY324" fmla="*/ 126070 h 145305"/>
                  <a:gd name="connsiteX325" fmla="*/ 117326 w 222569"/>
                  <a:gd name="connsiteY325" fmla="*/ 130839 h 145305"/>
                  <a:gd name="connsiteX326" fmla="*/ 118439 w 222569"/>
                  <a:gd name="connsiteY326" fmla="*/ 134496 h 145305"/>
                  <a:gd name="connsiteX327" fmla="*/ 120187 w 222569"/>
                  <a:gd name="connsiteY327" fmla="*/ 140060 h 145305"/>
                  <a:gd name="connsiteX328" fmla="*/ 122095 w 222569"/>
                  <a:gd name="connsiteY328" fmla="*/ 143716 h 145305"/>
                  <a:gd name="connsiteX329" fmla="*/ 124003 w 222569"/>
                  <a:gd name="connsiteY329" fmla="*/ 144829 h 145305"/>
                  <a:gd name="connsiteX330" fmla="*/ 125911 w 222569"/>
                  <a:gd name="connsiteY330" fmla="*/ 145306 h 145305"/>
                  <a:gd name="connsiteX331" fmla="*/ 127819 w 222569"/>
                  <a:gd name="connsiteY331" fmla="*/ 144988 h 145305"/>
                  <a:gd name="connsiteX332" fmla="*/ 131793 w 222569"/>
                  <a:gd name="connsiteY332" fmla="*/ 142603 h 145305"/>
                  <a:gd name="connsiteX333" fmla="*/ 137834 w 222569"/>
                  <a:gd name="connsiteY333" fmla="*/ 138152 h 145305"/>
                  <a:gd name="connsiteX334" fmla="*/ 143716 w 222569"/>
                  <a:gd name="connsiteY334" fmla="*/ 135449 h 145305"/>
                  <a:gd name="connsiteX335" fmla="*/ 152301 w 222569"/>
                  <a:gd name="connsiteY335" fmla="*/ 133860 h 145305"/>
                  <a:gd name="connsiteX336" fmla="*/ 155163 w 222569"/>
                  <a:gd name="connsiteY336" fmla="*/ 129090 h 145305"/>
                  <a:gd name="connsiteX337" fmla="*/ 159137 w 222569"/>
                  <a:gd name="connsiteY337" fmla="*/ 125911 h 145305"/>
                  <a:gd name="connsiteX338" fmla="*/ 168199 w 222569"/>
                  <a:gd name="connsiteY338" fmla="*/ 121300 h 145305"/>
                  <a:gd name="connsiteX339" fmla="*/ 173127 w 222569"/>
                  <a:gd name="connsiteY339" fmla="*/ 119552 h 145305"/>
                  <a:gd name="connsiteX340" fmla="*/ 175989 w 222569"/>
                  <a:gd name="connsiteY340" fmla="*/ 119234 h 145305"/>
                  <a:gd name="connsiteX341" fmla="*/ 179486 w 222569"/>
                  <a:gd name="connsiteY341" fmla="*/ 120029 h 145305"/>
                  <a:gd name="connsiteX342" fmla="*/ 180281 w 222569"/>
                  <a:gd name="connsiteY342" fmla="*/ 120347 h 145305"/>
                  <a:gd name="connsiteX343" fmla="*/ 180917 w 222569"/>
                  <a:gd name="connsiteY343" fmla="*/ 120347 h 145305"/>
                  <a:gd name="connsiteX344" fmla="*/ 182666 w 222569"/>
                  <a:gd name="connsiteY344" fmla="*/ 120982 h 145305"/>
                  <a:gd name="connsiteX345" fmla="*/ 182984 w 222569"/>
                  <a:gd name="connsiteY345" fmla="*/ 122413 h 145305"/>
                  <a:gd name="connsiteX346" fmla="*/ 182507 w 222569"/>
                  <a:gd name="connsiteY346" fmla="*/ 124003 h 145305"/>
                  <a:gd name="connsiteX347" fmla="*/ 180599 w 222569"/>
                  <a:gd name="connsiteY347" fmla="*/ 125275 h 145305"/>
                  <a:gd name="connsiteX348" fmla="*/ 179963 w 222569"/>
                  <a:gd name="connsiteY348" fmla="*/ 126229 h 145305"/>
                  <a:gd name="connsiteX349" fmla="*/ 180758 w 222569"/>
                  <a:gd name="connsiteY349" fmla="*/ 127024 h 145305"/>
                  <a:gd name="connsiteX350" fmla="*/ 183461 w 222569"/>
                  <a:gd name="connsiteY350" fmla="*/ 127342 h 145305"/>
                  <a:gd name="connsiteX351" fmla="*/ 189184 w 222569"/>
                  <a:gd name="connsiteY351" fmla="*/ 125593 h 145305"/>
                  <a:gd name="connsiteX352" fmla="*/ 192840 w 222569"/>
                  <a:gd name="connsiteY352" fmla="*/ 124480 h 145305"/>
                  <a:gd name="connsiteX353" fmla="*/ 195384 w 222569"/>
                  <a:gd name="connsiteY353" fmla="*/ 124003 h 145305"/>
                  <a:gd name="connsiteX354" fmla="*/ 196497 w 222569"/>
                  <a:gd name="connsiteY354" fmla="*/ 122572 h 145305"/>
                  <a:gd name="connsiteX355" fmla="*/ 198087 w 222569"/>
                  <a:gd name="connsiteY355" fmla="*/ 121141 h 145305"/>
                  <a:gd name="connsiteX356" fmla="*/ 200630 w 222569"/>
                  <a:gd name="connsiteY356" fmla="*/ 121141 h 145305"/>
                  <a:gd name="connsiteX357" fmla="*/ 203333 w 222569"/>
                  <a:gd name="connsiteY357" fmla="*/ 121777 h 145305"/>
                  <a:gd name="connsiteX358" fmla="*/ 205559 w 222569"/>
                  <a:gd name="connsiteY358" fmla="*/ 122254 h 145305"/>
                  <a:gd name="connsiteX359" fmla="*/ 209374 w 222569"/>
                  <a:gd name="connsiteY359" fmla="*/ 121777 h 145305"/>
                  <a:gd name="connsiteX360" fmla="*/ 211441 w 222569"/>
                  <a:gd name="connsiteY360" fmla="*/ 123049 h 145305"/>
                  <a:gd name="connsiteX361" fmla="*/ 214302 w 222569"/>
                  <a:gd name="connsiteY361" fmla="*/ 125434 h 145305"/>
                  <a:gd name="connsiteX362" fmla="*/ 215574 w 222569"/>
                  <a:gd name="connsiteY362" fmla="*/ 126864 h 145305"/>
                  <a:gd name="connsiteX363" fmla="*/ 216051 w 222569"/>
                  <a:gd name="connsiteY363" fmla="*/ 127182 h 145305"/>
                  <a:gd name="connsiteX364" fmla="*/ 216846 w 222569"/>
                  <a:gd name="connsiteY364" fmla="*/ 126547 h 145305"/>
                  <a:gd name="connsiteX365" fmla="*/ 219390 w 222569"/>
                  <a:gd name="connsiteY365" fmla="*/ 125116 h 145305"/>
                  <a:gd name="connsiteX366" fmla="*/ 221457 w 222569"/>
                  <a:gd name="connsiteY366" fmla="*/ 123526 h 145305"/>
                  <a:gd name="connsiteX367" fmla="*/ 222569 w 222569"/>
                  <a:gd name="connsiteY367" fmla="*/ 122095 h 145305"/>
                  <a:gd name="connsiteX368" fmla="*/ 221934 w 222569"/>
                  <a:gd name="connsiteY368" fmla="*/ 119870 h 145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222569" h="145305">
                    <a:moveTo>
                      <a:pt x="94115" y="3974"/>
                    </a:moveTo>
                    <a:lnTo>
                      <a:pt x="94910" y="3974"/>
                    </a:lnTo>
                    <a:cubicBezTo>
                      <a:pt x="94910" y="3974"/>
                      <a:pt x="94910" y="3021"/>
                      <a:pt x="94910" y="3021"/>
                    </a:cubicBezTo>
                    <a:lnTo>
                      <a:pt x="93956" y="1590"/>
                    </a:lnTo>
                    <a:lnTo>
                      <a:pt x="92684" y="795"/>
                    </a:lnTo>
                    <a:lnTo>
                      <a:pt x="92048" y="1113"/>
                    </a:lnTo>
                    <a:lnTo>
                      <a:pt x="92525" y="2226"/>
                    </a:lnTo>
                    <a:lnTo>
                      <a:pt x="94115" y="3816"/>
                    </a:lnTo>
                    <a:close/>
                    <a:moveTo>
                      <a:pt x="92525" y="40221"/>
                    </a:moveTo>
                    <a:lnTo>
                      <a:pt x="90459" y="39745"/>
                    </a:lnTo>
                    <a:lnTo>
                      <a:pt x="89982" y="39745"/>
                    </a:lnTo>
                    <a:cubicBezTo>
                      <a:pt x="89982" y="39745"/>
                      <a:pt x="90141" y="40381"/>
                      <a:pt x="90141" y="40381"/>
                    </a:cubicBezTo>
                    <a:lnTo>
                      <a:pt x="90935" y="41493"/>
                    </a:lnTo>
                    <a:lnTo>
                      <a:pt x="92048" y="42765"/>
                    </a:lnTo>
                    <a:lnTo>
                      <a:pt x="93479" y="42765"/>
                    </a:lnTo>
                    <a:cubicBezTo>
                      <a:pt x="93479" y="42765"/>
                      <a:pt x="96023" y="41652"/>
                      <a:pt x="96023" y="41652"/>
                    </a:cubicBezTo>
                    <a:lnTo>
                      <a:pt x="96023" y="41016"/>
                    </a:lnTo>
                    <a:cubicBezTo>
                      <a:pt x="96023" y="41016"/>
                      <a:pt x="94910" y="40698"/>
                      <a:pt x="94910" y="40698"/>
                    </a:cubicBezTo>
                    <a:lnTo>
                      <a:pt x="92048" y="40381"/>
                    </a:lnTo>
                    <a:close/>
                    <a:moveTo>
                      <a:pt x="222569" y="120823"/>
                    </a:moveTo>
                    <a:lnTo>
                      <a:pt x="219390" y="118280"/>
                    </a:lnTo>
                    <a:lnTo>
                      <a:pt x="217323" y="116849"/>
                    </a:lnTo>
                    <a:lnTo>
                      <a:pt x="216687" y="115895"/>
                    </a:lnTo>
                    <a:lnTo>
                      <a:pt x="217164" y="113033"/>
                    </a:lnTo>
                    <a:lnTo>
                      <a:pt x="217959" y="110172"/>
                    </a:lnTo>
                    <a:lnTo>
                      <a:pt x="217482" y="109059"/>
                    </a:lnTo>
                    <a:lnTo>
                      <a:pt x="216846" y="108105"/>
                    </a:lnTo>
                    <a:lnTo>
                      <a:pt x="216528" y="105085"/>
                    </a:lnTo>
                    <a:lnTo>
                      <a:pt x="215097" y="101428"/>
                    </a:lnTo>
                    <a:lnTo>
                      <a:pt x="213508" y="99202"/>
                    </a:lnTo>
                    <a:lnTo>
                      <a:pt x="213031" y="96341"/>
                    </a:lnTo>
                    <a:lnTo>
                      <a:pt x="213031" y="93638"/>
                    </a:lnTo>
                    <a:cubicBezTo>
                      <a:pt x="213031" y="93638"/>
                      <a:pt x="214779" y="89346"/>
                      <a:pt x="214779" y="89346"/>
                    </a:cubicBezTo>
                    <a:lnTo>
                      <a:pt x="214144" y="87438"/>
                    </a:lnTo>
                    <a:lnTo>
                      <a:pt x="212236" y="85848"/>
                    </a:lnTo>
                    <a:lnTo>
                      <a:pt x="205559" y="82828"/>
                    </a:lnTo>
                    <a:lnTo>
                      <a:pt x="198723" y="80761"/>
                    </a:lnTo>
                    <a:lnTo>
                      <a:pt x="196179" y="80761"/>
                    </a:lnTo>
                    <a:cubicBezTo>
                      <a:pt x="196179" y="80761"/>
                      <a:pt x="194589" y="80761"/>
                      <a:pt x="194589" y="80761"/>
                    </a:cubicBezTo>
                    <a:lnTo>
                      <a:pt x="192681" y="82510"/>
                    </a:lnTo>
                    <a:lnTo>
                      <a:pt x="191569" y="84735"/>
                    </a:lnTo>
                    <a:lnTo>
                      <a:pt x="189979" y="84735"/>
                    </a:lnTo>
                    <a:cubicBezTo>
                      <a:pt x="189979" y="84735"/>
                      <a:pt x="187117" y="83940"/>
                      <a:pt x="187117" y="83940"/>
                    </a:cubicBezTo>
                    <a:lnTo>
                      <a:pt x="185210" y="82510"/>
                    </a:lnTo>
                    <a:lnTo>
                      <a:pt x="183779" y="79489"/>
                    </a:lnTo>
                    <a:lnTo>
                      <a:pt x="182666" y="75515"/>
                    </a:lnTo>
                    <a:lnTo>
                      <a:pt x="182030" y="74243"/>
                    </a:lnTo>
                    <a:lnTo>
                      <a:pt x="182348" y="73130"/>
                    </a:lnTo>
                    <a:lnTo>
                      <a:pt x="182984" y="72176"/>
                    </a:lnTo>
                    <a:lnTo>
                      <a:pt x="184892" y="71222"/>
                    </a:lnTo>
                    <a:lnTo>
                      <a:pt x="185210" y="70268"/>
                    </a:lnTo>
                    <a:lnTo>
                      <a:pt x="184892" y="69156"/>
                    </a:lnTo>
                    <a:lnTo>
                      <a:pt x="183461" y="67725"/>
                    </a:lnTo>
                    <a:lnTo>
                      <a:pt x="181871" y="65658"/>
                    </a:lnTo>
                    <a:lnTo>
                      <a:pt x="179486" y="61524"/>
                    </a:lnTo>
                    <a:lnTo>
                      <a:pt x="179963" y="59299"/>
                    </a:lnTo>
                    <a:lnTo>
                      <a:pt x="180281" y="55960"/>
                    </a:lnTo>
                    <a:lnTo>
                      <a:pt x="180281" y="54212"/>
                    </a:lnTo>
                    <a:cubicBezTo>
                      <a:pt x="180281" y="54212"/>
                      <a:pt x="178532" y="53894"/>
                      <a:pt x="178532" y="53894"/>
                    </a:cubicBezTo>
                    <a:lnTo>
                      <a:pt x="175512" y="53894"/>
                    </a:lnTo>
                    <a:cubicBezTo>
                      <a:pt x="175512" y="53894"/>
                      <a:pt x="173127" y="54370"/>
                      <a:pt x="173127" y="54370"/>
                    </a:cubicBezTo>
                    <a:lnTo>
                      <a:pt x="171696" y="55324"/>
                    </a:lnTo>
                    <a:lnTo>
                      <a:pt x="168835" y="56596"/>
                    </a:lnTo>
                    <a:lnTo>
                      <a:pt x="165178" y="57073"/>
                    </a:lnTo>
                    <a:lnTo>
                      <a:pt x="160568" y="57073"/>
                    </a:lnTo>
                    <a:cubicBezTo>
                      <a:pt x="160568" y="57073"/>
                      <a:pt x="158342" y="57073"/>
                      <a:pt x="158342" y="57073"/>
                    </a:cubicBezTo>
                    <a:lnTo>
                      <a:pt x="151665" y="56278"/>
                    </a:lnTo>
                    <a:lnTo>
                      <a:pt x="149440" y="56596"/>
                    </a:lnTo>
                    <a:lnTo>
                      <a:pt x="147373" y="57232"/>
                    </a:lnTo>
                    <a:lnTo>
                      <a:pt x="143557" y="57868"/>
                    </a:lnTo>
                    <a:lnTo>
                      <a:pt x="141491" y="59935"/>
                    </a:lnTo>
                    <a:lnTo>
                      <a:pt x="140378" y="61842"/>
                    </a:lnTo>
                    <a:lnTo>
                      <a:pt x="139742" y="62160"/>
                    </a:lnTo>
                    <a:lnTo>
                      <a:pt x="137357" y="60412"/>
                    </a:lnTo>
                    <a:lnTo>
                      <a:pt x="135608" y="58663"/>
                    </a:lnTo>
                    <a:lnTo>
                      <a:pt x="134496" y="57232"/>
                    </a:lnTo>
                    <a:lnTo>
                      <a:pt x="133065" y="57232"/>
                    </a:lnTo>
                    <a:cubicBezTo>
                      <a:pt x="133065" y="57232"/>
                      <a:pt x="127819" y="59776"/>
                      <a:pt x="127819" y="59776"/>
                    </a:cubicBezTo>
                    <a:lnTo>
                      <a:pt x="127024" y="59776"/>
                    </a:lnTo>
                    <a:cubicBezTo>
                      <a:pt x="127024" y="59776"/>
                      <a:pt x="125434" y="58663"/>
                      <a:pt x="125434" y="58663"/>
                    </a:cubicBezTo>
                    <a:lnTo>
                      <a:pt x="125752" y="56278"/>
                    </a:lnTo>
                    <a:lnTo>
                      <a:pt x="125752" y="54689"/>
                    </a:lnTo>
                    <a:cubicBezTo>
                      <a:pt x="125752" y="54689"/>
                      <a:pt x="124003" y="53894"/>
                      <a:pt x="124003" y="53894"/>
                    </a:cubicBezTo>
                    <a:lnTo>
                      <a:pt x="120347" y="53894"/>
                    </a:lnTo>
                    <a:cubicBezTo>
                      <a:pt x="120347" y="53894"/>
                      <a:pt x="119075" y="52781"/>
                      <a:pt x="119075" y="52781"/>
                    </a:cubicBezTo>
                    <a:lnTo>
                      <a:pt x="119075" y="51509"/>
                    </a:lnTo>
                    <a:cubicBezTo>
                      <a:pt x="119075" y="51509"/>
                      <a:pt x="119552" y="50237"/>
                      <a:pt x="119552" y="50237"/>
                    </a:cubicBezTo>
                    <a:lnTo>
                      <a:pt x="119075" y="49283"/>
                    </a:lnTo>
                    <a:lnTo>
                      <a:pt x="118121" y="48488"/>
                    </a:lnTo>
                    <a:lnTo>
                      <a:pt x="116213" y="48488"/>
                    </a:lnTo>
                    <a:cubicBezTo>
                      <a:pt x="116213" y="48488"/>
                      <a:pt x="113987" y="49601"/>
                      <a:pt x="113987" y="49601"/>
                    </a:cubicBezTo>
                    <a:lnTo>
                      <a:pt x="112398" y="50714"/>
                    </a:lnTo>
                    <a:lnTo>
                      <a:pt x="110331" y="51191"/>
                    </a:lnTo>
                    <a:lnTo>
                      <a:pt x="107946" y="51191"/>
                    </a:lnTo>
                    <a:cubicBezTo>
                      <a:pt x="107946" y="51191"/>
                      <a:pt x="106356" y="52145"/>
                      <a:pt x="106356" y="52145"/>
                    </a:cubicBezTo>
                    <a:lnTo>
                      <a:pt x="104608" y="54847"/>
                    </a:lnTo>
                    <a:lnTo>
                      <a:pt x="98725" y="55483"/>
                    </a:lnTo>
                    <a:lnTo>
                      <a:pt x="96818" y="54847"/>
                    </a:lnTo>
                    <a:lnTo>
                      <a:pt x="95228" y="52940"/>
                    </a:lnTo>
                    <a:lnTo>
                      <a:pt x="93161" y="49760"/>
                    </a:lnTo>
                    <a:lnTo>
                      <a:pt x="92048" y="49442"/>
                    </a:lnTo>
                    <a:lnTo>
                      <a:pt x="90141" y="49124"/>
                    </a:lnTo>
                    <a:lnTo>
                      <a:pt x="86961" y="49124"/>
                    </a:lnTo>
                    <a:cubicBezTo>
                      <a:pt x="86961" y="49124"/>
                      <a:pt x="82669" y="50555"/>
                      <a:pt x="82669" y="50555"/>
                    </a:cubicBezTo>
                    <a:lnTo>
                      <a:pt x="81715" y="49442"/>
                    </a:lnTo>
                    <a:lnTo>
                      <a:pt x="80602" y="49124"/>
                    </a:lnTo>
                    <a:lnTo>
                      <a:pt x="79648" y="50078"/>
                    </a:lnTo>
                    <a:lnTo>
                      <a:pt x="78694" y="50078"/>
                    </a:lnTo>
                    <a:cubicBezTo>
                      <a:pt x="78694" y="50078"/>
                      <a:pt x="74561" y="50078"/>
                      <a:pt x="74561" y="50078"/>
                    </a:cubicBezTo>
                    <a:lnTo>
                      <a:pt x="69314" y="50078"/>
                    </a:lnTo>
                    <a:cubicBezTo>
                      <a:pt x="69314" y="50078"/>
                      <a:pt x="66294" y="49283"/>
                      <a:pt x="66294" y="49283"/>
                    </a:cubicBezTo>
                    <a:lnTo>
                      <a:pt x="64386" y="49283"/>
                    </a:lnTo>
                    <a:cubicBezTo>
                      <a:pt x="64386" y="49283"/>
                      <a:pt x="60571" y="50714"/>
                      <a:pt x="60571" y="50714"/>
                    </a:cubicBezTo>
                    <a:lnTo>
                      <a:pt x="58504" y="50714"/>
                    </a:lnTo>
                    <a:cubicBezTo>
                      <a:pt x="58504" y="50714"/>
                      <a:pt x="55801" y="51032"/>
                      <a:pt x="55801" y="51032"/>
                    </a:cubicBezTo>
                    <a:lnTo>
                      <a:pt x="55324" y="46263"/>
                    </a:lnTo>
                    <a:lnTo>
                      <a:pt x="53894" y="43083"/>
                    </a:lnTo>
                    <a:lnTo>
                      <a:pt x="54370" y="40857"/>
                    </a:lnTo>
                    <a:lnTo>
                      <a:pt x="55324" y="37837"/>
                    </a:lnTo>
                    <a:lnTo>
                      <a:pt x="56119" y="36088"/>
                    </a:lnTo>
                    <a:lnTo>
                      <a:pt x="57868" y="36883"/>
                    </a:lnTo>
                    <a:lnTo>
                      <a:pt x="59776" y="38155"/>
                    </a:lnTo>
                    <a:lnTo>
                      <a:pt x="61048" y="37837"/>
                    </a:lnTo>
                    <a:lnTo>
                      <a:pt x="61366" y="36724"/>
                    </a:lnTo>
                    <a:lnTo>
                      <a:pt x="60889" y="35293"/>
                    </a:lnTo>
                    <a:lnTo>
                      <a:pt x="60889" y="34339"/>
                    </a:lnTo>
                    <a:cubicBezTo>
                      <a:pt x="60889" y="34339"/>
                      <a:pt x="61524" y="33067"/>
                      <a:pt x="61524" y="33067"/>
                    </a:cubicBezTo>
                    <a:lnTo>
                      <a:pt x="62637" y="31796"/>
                    </a:lnTo>
                    <a:lnTo>
                      <a:pt x="69314" y="29729"/>
                    </a:lnTo>
                    <a:lnTo>
                      <a:pt x="75038" y="28298"/>
                    </a:lnTo>
                    <a:lnTo>
                      <a:pt x="78058" y="29252"/>
                    </a:lnTo>
                    <a:lnTo>
                      <a:pt x="83940" y="31478"/>
                    </a:lnTo>
                    <a:lnTo>
                      <a:pt x="86961" y="32591"/>
                    </a:lnTo>
                    <a:lnTo>
                      <a:pt x="89028" y="33226"/>
                    </a:lnTo>
                    <a:lnTo>
                      <a:pt x="90935" y="36565"/>
                    </a:lnTo>
                    <a:lnTo>
                      <a:pt x="92207" y="36565"/>
                    </a:lnTo>
                    <a:cubicBezTo>
                      <a:pt x="92207" y="36565"/>
                      <a:pt x="93479" y="35770"/>
                      <a:pt x="93479" y="35770"/>
                    </a:cubicBezTo>
                    <a:lnTo>
                      <a:pt x="94115" y="34975"/>
                    </a:lnTo>
                    <a:lnTo>
                      <a:pt x="94751" y="32114"/>
                    </a:lnTo>
                    <a:lnTo>
                      <a:pt x="97454" y="30524"/>
                    </a:lnTo>
                    <a:lnTo>
                      <a:pt x="103495" y="28616"/>
                    </a:lnTo>
                    <a:lnTo>
                      <a:pt x="103972" y="27503"/>
                    </a:lnTo>
                    <a:lnTo>
                      <a:pt x="103972" y="26867"/>
                    </a:lnTo>
                    <a:cubicBezTo>
                      <a:pt x="103972" y="26867"/>
                      <a:pt x="102223" y="26867"/>
                      <a:pt x="102223" y="26867"/>
                    </a:cubicBezTo>
                    <a:lnTo>
                      <a:pt x="95228" y="27980"/>
                    </a:lnTo>
                    <a:lnTo>
                      <a:pt x="93797" y="27503"/>
                    </a:lnTo>
                    <a:lnTo>
                      <a:pt x="92684" y="25754"/>
                    </a:lnTo>
                    <a:lnTo>
                      <a:pt x="91730" y="23847"/>
                    </a:lnTo>
                    <a:lnTo>
                      <a:pt x="89982" y="23211"/>
                    </a:lnTo>
                    <a:lnTo>
                      <a:pt x="87915" y="22734"/>
                    </a:lnTo>
                    <a:lnTo>
                      <a:pt x="87120" y="21939"/>
                    </a:lnTo>
                    <a:lnTo>
                      <a:pt x="87120" y="20985"/>
                    </a:lnTo>
                    <a:cubicBezTo>
                      <a:pt x="87120" y="20985"/>
                      <a:pt x="87279" y="20031"/>
                      <a:pt x="87279" y="20031"/>
                    </a:cubicBezTo>
                    <a:lnTo>
                      <a:pt x="87279" y="19554"/>
                    </a:lnTo>
                    <a:cubicBezTo>
                      <a:pt x="87279" y="19554"/>
                      <a:pt x="92207" y="15898"/>
                      <a:pt x="92207" y="15898"/>
                    </a:cubicBezTo>
                    <a:lnTo>
                      <a:pt x="96500" y="12559"/>
                    </a:lnTo>
                    <a:lnTo>
                      <a:pt x="96818" y="12241"/>
                    </a:lnTo>
                    <a:lnTo>
                      <a:pt x="97136" y="11605"/>
                    </a:lnTo>
                    <a:lnTo>
                      <a:pt x="97931" y="10493"/>
                    </a:lnTo>
                    <a:lnTo>
                      <a:pt x="97931" y="9857"/>
                    </a:lnTo>
                    <a:cubicBezTo>
                      <a:pt x="97931" y="9857"/>
                      <a:pt x="94751" y="8585"/>
                      <a:pt x="94751" y="8585"/>
                    </a:cubicBezTo>
                    <a:lnTo>
                      <a:pt x="94751" y="7949"/>
                    </a:lnTo>
                    <a:cubicBezTo>
                      <a:pt x="94751" y="7949"/>
                      <a:pt x="95228" y="7313"/>
                      <a:pt x="95228" y="7313"/>
                    </a:cubicBezTo>
                    <a:lnTo>
                      <a:pt x="95228" y="6518"/>
                    </a:lnTo>
                    <a:lnTo>
                      <a:pt x="93002" y="4134"/>
                    </a:lnTo>
                    <a:lnTo>
                      <a:pt x="89028" y="318"/>
                    </a:lnTo>
                    <a:lnTo>
                      <a:pt x="87915" y="0"/>
                    </a:lnTo>
                    <a:lnTo>
                      <a:pt x="87120" y="318"/>
                    </a:lnTo>
                    <a:lnTo>
                      <a:pt x="85530" y="3974"/>
                    </a:lnTo>
                    <a:lnTo>
                      <a:pt x="84735" y="4928"/>
                    </a:lnTo>
                    <a:lnTo>
                      <a:pt x="80284" y="7313"/>
                    </a:lnTo>
                    <a:lnTo>
                      <a:pt x="76468" y="8903"/>
                    </a:lnTo>
                    <a:lnTo>
                      <a:pt x="69791" y="11923"/>
                    </a:lnTo>
                    <a:lnTo>
                      <a:pt x="68043" y="12877"/>
                    </a:lnTo>
                    <a:lnTo>
                      <a:pt x="66771" y="12877"/>
                    </a:lnTo>
                    <a:cubicBezTo>
                      <a:pt x="66771" y="12877"/>
                      <a:pt x="65499" y="12082"/>
                      <a:pt x="65499" y="12082"/>
                    </a:cubicBezTo>
                    <a:lnTo>
                      <a:pt x="61684" y="9062"/>
                    </a:lnTo>
                    <a:lnTo>
                      <a:pt x="59299" y="8108"/>
                    </a:lnTo>
                    <a:lnTo>
                      <a:pt x="57709" y="9062"/>
                    </a:lnTo>
                    <a:lnTo>
                      <a:pt x="56278" y="10493"/>
                    </a:lnTo>
                    <a:lnTo>
                      <a:pt x="56278" y="13513"/>
                    </a:lnTo>
                    <a:cubicBezTo>
                      <a:pt x="56278" y="13513"/>
                      <a:pt x="54847" y="15103"/>
                      <a:pt x="54847" y="15103"/>
                    </a:cubicBezTo>
                    <a:lnTo>
                      <a:pt x="53258" y="15739"/>
                    </a:lnTo>
                    <a:lnTo>
                      <a:pt x="56119" y="23847"/>
                    </a:lnTo>
                    <a:lnTo>
                      <a:pt x="55801" y="24960"/>
                    </a:lnTo>
                    <a:lnTo>
                      <a:pt x="53576" y="25277"/>
                    </a:lnTo>
                    <a:lnTo>
                      <a:pt x="55165" y="28298"/>
                    </a:lnTo>
                    <a:lnTo>
                      <a:pt x="53894" y="28616"/>
                    </a:lnTo>
                    <a:lnTo>
                      <a:pt x="50555" y="27980"/>
                    </a:lnTo>
                    <a:lnTo>
                      <a:pt x="45945" y="27503"/>
                    </a:lnTo>
                    <a:lnTo>
                      <a:pt x="37360" y="28775"/>
                    </a:lnTo>
                    <a:lnTo>
                      <a:pt x="36724" y="29252"/>
                    </a:lnTo>
                    <a:lnTo>
                      <a:pt x="36724" y="29888"/>
                    </a:lnTo>
                    <a:cubicBezTo>
                      <a:pt x="36724" y="29888"/>
                      <a:pt x="37042" y="30524"/>
                      <a:pt x="37042" y="30524"/>
                    </a:cubicBezTo>
                    <a:lnTo>
                      <a:pt x="41175" y="30524"/>
                    </a:lnTo>
                    <a:cubicBezTo>
                      <a:pt x="41175" y="30524"/>
                      <a:pt x="45309" y="30206"/>
                      <a:pt x="45309" y="30206"/>
                    </a:cubicBezTo>
                    <a:lnTo>
                      <a:pt x="46422" y="30842"/>
                    </a:lnTo>
                    <a:lnTo>
                      <a:pt x="46422" y="31796"/>
                    </a:lnTo>
                    <a:cubicBezTo>
                      <a:pt x="46422" y="31796"/>
                      <a:pt x="46104" y="32432"/>
                      <a:pt x="46104" y="32432"/>
                    </a:cubicBezTo>
                    <a:lnTo>
                      <a:pt x="44673" y="32432"/>
                    </a:lnTo>
                    <a:cubicBezTo>
                      <a:pt x="44673" y="32432"/>
                      <a:pt x="41652" y="33067"/>
                      <a:pt x="41652" y="33067"/>
                    </a:cubicBezTo>
                    <a:lnTo>
                      <a:pt x="41334" y="33703"/>
                    </a:lnTo>
                    <a:lnTo>
                      <a:pt x="41334" y="34339"/>
                    </a:lnTo>
                    <a:cubicBezTo>
                      <a:pt x="41334" y="34339"/>
                      <a:pt x="42288" y="36088"/>
                      <a:pt x="42288" y="36088"/>
                    </a:cubicBezTo>
                    <a:lnTo>
                      <a:pt x="43401" y="37201"/>
                    </a:lnTo>
                    <a:lnTo>
                      <a:pt x="43401" y="37837"/>
                    </a:lnTo>
                    <a:cubicBezTo>
                      <a:pt x="43401" y="37837"/>
                      <a:pt x="43083" y="38314"/>
                      <a:pt x="43083" y="38314"/>
                    </a:cubicBezTo>
                    <a:lnTo>
                      <a:pt x="42447" y="38314"/>
                    </a:lnTo>
                    <a:cubicBezTo>
                      <a:pt x="42447" y="38314"/>
                      <a:pt x="41493" y="37678"/>
                      <a:pt x="41493" y="37678"/>
                    </a:cubicBezTo>
                    <a:lnTo>
                      <a:pt x="40857" y="37678"/>
                    </a:lnTo>
                    <a:cubicBezTo>
                      <a:pt x="40857" y="37678"/>
                      <a:pt x="40539" y="38632"/>
                      <a:pt x="40539" y="38632"/>
                    </a:cubicBezTo>
                    <a:lnTo>
                      <a:pt x="40221" y="39586"/>
                    </a:lnTo>
                    <a:lnTo>
                      <a:pt x="39586" y="40221"/>
                    </a:lnTo>
                    <a:lnTo>
                      <a:pt x="38155" y="39904"/>
                    </a:lnTo>
                    <a:lnTo>
                      <a:pt x="36724" y="40221"/>
                    </a:lnTo>
                    <a:lnTo>
                      <a:pt x="35929" y="43401"/>
                    </a:lnTo>
                    <a:lnTo>
                      <a:pt x="35293" y="47058"/>
                    </a:lnTo>
                    <a:lnTo>
                      <a:pt x="33067" y="49442"/>
                    </a:lnTo>
                    <a:lnTo>
                      <a:pt x="31796" y="50396"/>
                    </a:lnTo>
                    <a:lnTo>
                      <a:pt x="29888" y="50714"/>
                    </a:lnTo>
                    <a:lnTo>
                      <a:pt x="27185" y="50396"/>
                    </a:lnTo>
                    <a:lnTo>
                      <a:pt x="25595" y="50078"/>
                    </a:lnTo>
                    <a:lnTo>
                      <a:pt x="20826" y="49601"/>
                    </a:lnTo>
                    <a:lnTo>
                      <a:pt x="16057" y="48647"/>
                    </a:lnTo>
                    <a:lnTo>
                      <a:pt x="10652" y="47693"/>
                    </a:lnTo>
                    <a:lnTo>
                      <a:pt x="5564" y="49760"/>
                    </a:lnTo>
                    <a:lnTo>
                      <a:pt x="4133" y="51032"/>
                    </a:lnTo>
                    <a:lnTo>
                      <a:pt x="3180" y="52304"/>
                    </a:lnTo>
                    <a:lnTo>
                      <a:pt x="2226" y="52940"/>
                    </a:lnTo>
                    <a:lnTo>
                      <a:pt x="0" y="60412"/>
                    </a:lnTo>
                    <a:lnTo>
                      <a:pt x="0" y="61207"/>
                    </a:lnTo>
                    <a:cubicBezTo>
                      <a:pt x="0" y="61207"/>
                      <a:pt x="1431" y="61842"/>
                      <a:pt x="1431" y="61842"/>
                    </a:cubicBezTo>
                    <a:lnTo>
                      <a:pt x="7631" y="63432"/>
                    </a:lnTo>
                    <a:lnTo>
                      <a:pt x="8585" y="64068"/>
                    </a:lnTo>
                    <a:lnTo>
                      <a:pt x="9062" y="64863"/>
                    </a:lnTo>
                    <a:lnTo>
                      <a:pt x="9380" y="68202"/>
                    </a:lnTo>
                    <a:lnTo>
                      <a:pt x="9857" y="68679"/>
                    </a:lnTo>
                    <a:lnTo>
                      <a:pt x="11923" y="69156"/>
                    </a:lnTo>
                    <a:lnTo>
                      <a:pt x="14944" y="69156"/>
                    </a:lnTo>
                    <a:cubicBezTo>
                      <a:pt x="14944" y="69156"/>
                      <a:pt x="17329" y="68838"/>
                      <a:pt x="17329" y="68838"/>
                    </a:cubicBezTo>
                    <a:lnTo>
                      <a:pt x="19713" y="69156"/>
                    </a:lnTo>
                    <a:lnTo>
                      <a:pt x="21462" y="69951"/>
                    </a:lnTo>
                    <a:lnTo>
                      <a:pt x="22257" y="71063"/>
                    </a:lnTo>
                    <a:lnTo>
                      <a:pt x="22734" y="72335"/>
                    </a:lnTo>
                    <a:lnTo>
                      <a:pt x="19872" y="79807"/>
                    </a:lnTo>
                    <a:lnTo>
                      <a:pt x="19872" y="82510"/>
                    </a:lnTo>
                    <a:cubicBezTo>
                      <a:pt x="19872" y="82510"/>
                      <a:pt x="20985" y="86325"/>
                      <a:pt x="20985" y="86325"/>
                    </a:cubicBezTo>
                    <a:lnTo>
                      <a:pt x="22575" y="89346"/>
                    </a:lnTo>
                    <a:lnTo>
                      <a:pt x="25595" y="92366"/>
                    </a:lnTo>
                    <a:lnTo>
                      <a:pt x="27980" y="94274"/>
                    </a:lnTo>
                    <a:lnTo>
                      <a:pt x="28457" y="95228"/>
                    </a:lnTo>
                    <a:lnTo>
                      <a:pt x="28457" y="96659"/>
                    </a:lnTo>
                    <a:cubicBezTo>
                      <a:pt x="28457" y="96659"/>
                      <a:pt x="28139" y="98407"/>
                      <a:pt x="28139" y="98407"/>
                    </a:cubicBezTo>
                    <a:lnTo>
                      <a:pt x="26708" y="101269"/>
                    </a:lnTo>
                    <a:lnTo>
                      <a:pt x="25119" y="103654"/>
                    </a:lnTo>
                    <a:lnTo>
                      <a:pt x="23370" y="104767"/>
                    </a:lnTo>
                    <a:lnTo>
                      <a:pt x="20826" y="107787"/>
                    </a:lnTo>
                    <a:lnTo>
                      <a:pt x="18600" y="111603"/>
                    </a:lnTo>
                    <a:lnTo>
                      <a:pt x="14308" y="116531"/>
                    </a:lnTo>
                    <a:lnTo>
                      <a:pt x="12877" y="119234"/>
                    </a:lnTo>
                    <a:lnTo>
                      <a:pt x="12400" y="127182"/>
                    </a:lnTo>
                    <a:lnTo>
                      <a:pt x="11288" y="129567"/>
                    </a:lnTo>
                    <a:lnTo>
                      <a:pt x="11288" y="130680"/>
                    </a:lnTo>
                    <a:cubicBezTo>
                      <a:pt x="11288" y="130680"/>
                      <a:pt x="13513" y="133224"/>
                      <a:pt x="13513" y="133224"/>
                    </a:cubicBezTo>
                    <a:lnTo>
                      <a:pt x="17011" y="136244"/>
                    </a:lnTo>
                    <a:lnTo>
                      <a:pt x="20190" y="137039"/>
                    </a:lnTo>
                    <a:lnTo>
                      <a:pt x="24324" y="134654"/>
                    </a:lnTo>
                    <a:lnTo>
                      <a:pt x="25754" y="134972"/>
                    </a:lnTo>
                    <a:lnTo>
                      <a:pt x="26390" y="134178"/>
                    </a:lnTo>
                    <a:lnTo>
                      <a:pt x="26867" y="132429"/>
                    </a:lnTo>
                    <a:lnTo>
                      <a:pt x="29411" y="130839"/>
                    </a:lnTo>
                    <a:lnTo>
                      <a:pt x="34021" y="129249"/>
                    </a:lnTo>
                    <a:lnTo>
                      <a:pt x="36565" y="127819"/>
                    </a:lnTo>
                    <a:lnTo>
                      <a:pt x="37519" y="126706"/>
                    </a:lnTo>
                    <a:lnTo>
                      <a:pt x="39109" y="126388"/>
                    </a:lnTo>
                    <a:lnTo>
                      <a:pt x="40857" y="126706"/>
                    </a:lnTo>
                    <a:lnTo>
                      <a:pt x="42129" y="126229"/>
                    </a:lnTo>
                    <a:lnTo>
                      <a:pt x="42606" y="125116"/>
                    </a:lnTo>
                    <a:lnTo>
                      <a:pt x="43083" y="124639"/>
                    </a:lnTo>
                    <a:lnTo>
                      <a:pt x="43878" y="124321"/>
                    </a:lnTo>
                    <a:lnTo>
                      <a:pt x="44673" y="124321"/>
                    </a:lnTo>
                    <a:cubicBezTo>
                      <a:pt x="44673" y="124321"/>
                      <a:pt x="46104" y="124321"/>
                      <a:pt x="46104" y="124321"/>
                    </a:cubicBezTo>
                    <a:lnTo>
                      <a:pt x="48647" y="126229"/>
                    </a:lnTo>
                    <a:lnTo>
                      <a:pt x="52304" y="129726"/>
                    </a:lnTo>
                    <a:lnTo>
                      <a:pt x="54689" y="131316"/>
                    </a:lnTo>
                    <a:lnTo>
                      <a:pt x="55801" y="130998"/>
                    </a:lnTo>
                    <a:lnTo>
                      <a:pt x="57232" y="129885"/>
                    </a:lnTo>
                    <a:lnTo>
                      <a:pt x="58981" y="127977"/>
                    </a:lnTo>
                    <a:lnTo>
                      <a:pt x="59458" y="125275"/>
                    </a:lnTo>
                    <a:lnTo>
                      <a:pt x="58663" y="121618"/>
                    </a:lnTo>
                    <a:lnTo>
                      <a:pt x="59299" y="118757"/>
                    </a:lnTo>
                    <a:lnTo>
                      <a:pt x="61366" y="116531"/>
                    </a:lnTo>
                    <a:lnTo>
                      <a:pt x="65181" y="115100"/>
                    </a:lnTo>
                    <a:lnTo>
                      <a:pt x="70745" y="114623"/>
                    </a:lnTo>
                    <a:lnTo>
                      <a:pt x="74243" y="114941"/>
                    </a:lnTo>
                    <a:lnTo>
                      <a:pt x="75515" y="116054"/>
                    </a:lnTo>
                    <a:lnTo>
                      <a:pt x="77263" y="116690"/>
                    </a:lnTo>
                    <a:lnTo>
                      <a:pt x="79489" y="116690"/>
                    </a:lnTo>
                    <a:cubicBezTo>
                      <a:pt x="79489" y="116690"/>
                      <a:pt x="81397" y="115577"/>
                      <a:pt x="81397" y="115577"/>
                    </a:cubicBezTo>
                    <a:lnTo>
                      <a:pt x="83145" y="112875"/>
                    </a:lnTo>
                    <a:lnTo>
                      <a:pt x="83145" y="109536"/>
                    </a:lnTo>
                    <a:cubicBezTo>
                      <a:pt x="83145" y="109536"/>
                      <a:pt x="81715" y="105561"/>
                      <a:pt x="81715" y="105561"/>
                    </a:cubicBezTo>
                    <a:lnTo>
                      <a:pt x="82192" y="104290"/>
                    </a:lnTo>
                    <a:lnTo>
                      <a:pt x="82828" y="103654"/>
                    </a:lnTo>
                    <a:lnTo>
                      <a:pt x="84894" y="102223"/>
                    </a:lnTo>
                    <a:lnTo>
                      <a:pt x="87915" y="99202"/>
                    </a:lnTo>
                    <a:lnTo>
                      <a:pt x="90777" y="95387"/>
                    </a:lnTo>
                    <a:lnTo>
                      <a:pt x="93638" y="90617"/>
                    </a:lnTo>
                    <a:lnTo>
                      <a:pt x="97136" y="87756"/>
                    </a:lnTo>
                    <a:lnTo>
                      <a:pt x="101269" y="86643"/>
                    </a:lnTo>
                    <a:lnTo>
                      <a:pt x="106197" y="87915"/>
                    </a:lnTo>
                    <a:lnTo>
                      <a:pt x="112080" y="91572"/>
                    </a:lnTo>
                    <a:lnTo>
                      <a:pt x="114305" y="96182"/>
                    </a:lnTo>
                    <a:lnTo>
                      <a:pt x="112875" y="101587"/>
                    </a:lnTo>
                    <a:lnTo>
                      <a:pt x="112875" y="104608"/>
                    </a:lnTo>
                    <a:cubicBezTo>
                      <a:pt x="112875" y="104608"/>
                      <a:pt x="113987" y="105085"/>
                      <a:pt x="113987" y="105085"/>
                    </a:cubicBezTo>
                    <a:lnTo>
                      <a:pt x="116054" y="105085"/>
                    </a:lnTo>
                    <a:cubicBezTo>
                      <a:pt x="116054" y="105085"/>
                      <a:pt x="118916" y="104131"/>
                      <a:pt x="118916" y="104131"/>
                    </a:cubicBezTo>
                    <a:lnTo>
                      <a:pt x="120823" y="104131"/>
                    </a:lnTo>
                    <a:cubicBezTo>
                      <a:pt x="120823" y="104131"/>
                      <a:pt x="121618" y="104926"/>
                      <a:pt x="121618" y="104926"/>
                    </a:cubicBezTo>
                    <a:lnTo>
                      <a:pt x="121618" y="106515"/>
                    </a:lnTo>
                    <a:cubicBezTo>
                      <a:pt x="121618" y="106515"/>
                      <a:pt x="120505" y="108741"/>
                      <a:pt x="120505" y="108741"/>
                    </a:cubicBezTo>
                    <a:lnTo>
                      <a:pt x="119392" y="115100"/>
                    </a:lnTo>
                    <a:lnTo>
                      <a:pt x="118598" y="120664"/>
                    </a:lnTo>
                    <a:lnTo>
                      <a:pt x="117962" y="126070"/>
                    </a:lnTo>
                    <a:lnTo>
                      <a:pt x="117326" y="130839"/>
                    </a:lnTo>
                    <a:lnTo>
                      <a:pt x="118439" y="134496"/>
                    </a:lnTo>
                    <a:lnTo>
                      <a:pt x="120187" y="140060"/>
                    </a:lnTo>
                    <a:lnTo>
                      <a:pt x="122095" y="143716"/>
                    </a:lnTo>
                    <a:lnTo>
                      <a:pt x="124003" y="144829"/>
                    </a:lnTo>
                    <a:lnTo>
                      <a:pt x="125911" y="145306"/>
                    </a:lnTo>
                    <a:lnTo>
                      <a:pt x="127819" y="144988"/>
                    </a:lnTo>
                    <a:lnTo>
                      <a:pt x="131793" y="142603"/>
                    </a:lnTo>
                    <a:lnTo>
                      <a:pt x="137834" y="138152"/>
                    </a:lnTo>
                    <a:lnTo>
                      <a:pt x="143716" y="135449"/>
                    </a:lnTo>
                    <a:lnTo>
                      <a:pt x="152301" y="133860"/>
                    </a:lnTo>
                    <a:lnTo>
                      <a:pt x="155163" y="129090"/>
                    </a:lnTo>
                    <a:lnTo>
                      <a:pt x="159137" y="125911"/>
                    </a:lnTo>
                    <a:lnTo>
                      <a:pt x="168199" y="121300"/>
                    </a:lnTo>
                    <a:lnTo>
                      <a:pt x="173127" y="119552"/>
                    </a:lnTo>
                    <a:lnTo>
                      <a:pt x="175989" y="119234"/>
                    </a:lnTo>
                    <a:lnTo>
                      <a:pt x="179486" y="120029"/>
                    </a:lnTo>
                    <a:lnTo>
                      <a:pt x="180281" y="120347"/>
                    </a:lnTo>
                    <a:lnTo>
                      <a:pt x="180917" y="120347"/>
                    </a:lnTo>
                    <a:cubicBezTo>
                      <a:pt x="180917" y="120347"/>
                      <a:pt x="182666" y="120982"/>
                      <a:pt x="182666" y="120982"/>
                    </a:cubicBezTo>
                    <a:lnTo>
                      <a:pt x="182984" y="122413"/>
                    </a:lnTo>
                    <a:lnTo>
                      <a:pt x="182507" y="124003"/>
                    </a:lnTo>
                    <a:lnTo>
                      <a:pt x="180599" y="125275"/>
                    </a:lnTo>
                    <a:lnTo>
                      <a:pt x="179963" y="126229"/>
                    </a:lnTo>
                    <a:lnTo>
                      <a:pt x="180758" y="127024"/>
                    </a:lnTo>
                    <a:lnTo>
                      <a:pt x="183461" y="127342"/>
                    </a:lnTo>
                    <a:lnTo>
                      <a:pt x="189184" y="125593"/>
                    </a:lnTo>
                    <a:lnTo>
                      <a:pt x="192840" y="124480"/>
                    </a:lnTo>
                    <a:lnTo>
                      <a:pt x="195384" y="124003"/>
                    </a:lnTo>
                    <a:lnTo>
                      <a:pt x="196497" y="122572"/>
                    </a:lnTo>
                    <a:lnTo>
                      <a:pt x="198087" y="121141"/>
                    </a:lnTo>
                    <a:lnTo>
                      <a:pt x="200630" y="121141"/>
                    </a:lnTo>
                    <a:cubicBezTo>
                      <a:pt x="200630" y="121141"/>
                      <a:pt x="203333" y="121777"/>
                      <a:pt x="203333" y="121777"/>
                    </a:cubicBezTo>
                    <a:lnTo>
                      <a:pt x="205559" y="122254"/>
                    </a:lnTo>
                    <a:lnTo>
                      <a:pt x="209374" y="121777"/>
                    </a:lnTo>
                    <a:lnTo>
                      <a:pt x="211441" y="123049"/>
                    </a:lnTo>
                    <a:lnTo>
                      <a:pt x="214302" y="125434"/>
                    </a:lnTo>
                    <a:lnTo>
                      <a:pt x="215574" y="126864"/>
                    </a:lnTo>
                    <a:lnTo>
                      <a:pt x="216051" y="127182"/>
                    </a:lnTo>
                    <a:lnTo>
                      <a:pt x="216846" y="126547"/>
                    </a:lnTo>
                    <a:lnTo>
                      <a:pt x="219390" y="125116"/>
                    </a:lnTo>
                    <a:lnTo>
                      <a:pt x="221457" y="123526"/>
                    </a:lnTo>
                    <a:lnTo>
                      <a:pt x="222569" y="122095"/>
                    </a:lnTo>
                    <a:lnTo>
                      <a:pt x="221934" y="1198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7" name="Freeform: Shape 4796">
                <a:extLst>
                  <a:ext uri="{FF2B5EF4-FFF2-40B4-BE49-F238E27FC236}">
                    <a16:creationId xmlns:a16="http://schemas.microsoft.com/office/drawing/2014/main" id="{802F4951-FB82-E3CE-24A9-3C49F8928893}"/>
                  </a:ext>
                </a:extLst>
              </p:cNvPr>
              <p:cNvSpPr/>
              <p:nvPr/>
            </p:nvSpPr>
            <p:spPr>
              <a:xfrm>
                <a:off x="3988268" y="3338539"/>
                <a:ext cx="236400" cy="430671"/>
              </a:xfrm>
              <a:custGeom>
                <a:avLst/>
                <a:gdLst>
                  <a:gd name="connsiteX0" fmla="*/ 63591 w 236400"/>
                  <a:gd name="connsiteY0" fmla="*/ 403168 h 430671"/>
                  <a:gd name="connsiteX1" fmla="*/ 64704 w 236400"/>
                  <a:gd name="connsiteY1" fmla="*/ 405553 h 430671"/>
                  <a:gd name="connsiteX2" fmla="*/ 65181 w 236400"/>
                  <a:gd name="connsiteY2" fmla="*/ 405553 h 430671"/>
                  <a:gd name="connsiteX3" fmla="*/ 66294 w 236400"/>
                  <a:gd name="connsiteY3" fmla="*/ 403963 h 430671"/>
                  <a:gd name="connsiteX4" fmla="*/ 64863 w 236400"/>
                  <a:gd name="connsiteY4" fmla="*/ 399830 h 430671"/>
                  <a:gd name="connsiteX5" fmla="*/ 63432 w 236400"/>
                  <a:gd name="connsiteY5" fmla="*/ 403168 h 430671"/>
                  <a:gd name="connsiteX6" fmla="*/ 47535 w 236400"/>
                  <a:gd name="connsiteY6" fmla="*/ 373440 h 430671"/>
                  <a:gd name="connsiteX7" fmla="*/ 47535 w 236400"/>
                  <a:gd name="connsiteY7" fmla="*/ 373757 h 430671"/>
                  <a:gd name="connsiteX8" fmla="*/ 47375 w 236400"/>
                  <a:gd name="connsiteY8" fmla="*/ 375983 h 430671"/>
                  <a:gd name="connsiteX9" fmla="*/ 48170 w 236400"/>
                  <a:gd name="connsiteY9" fmla="*/ 377414 h 430671"/>
                  <a:gd name="connsiteX10" fmla="*/ 49283 w 236400"/>
                  <a:gd name="connsiteY10" fmla="*/ 378050 h 430671"/>
                  <a:gd name="connsiteX11" fmla="*/ 48488 w 236400"/>
                  <a:gd name="connsiteY11" fmla="*/ 374552 h 430671"/>
                  <a:gd name="connsiteX12" fmla="*/ 47535 w 236400"/>
                  <a:gd name="connsiteY12" fmla="*/ 373281 h 430671"/>
                  <a:gd name="connsiteX13" fmla="*/ 27662 w 236400"/>
                  <a:gd name="connsiteY13" fmla="*/ 359768 h 430671"/>
                  <a:gd name="connsiteX14" fmla="*/ 26867 w 236400"/>
                  <a:gd name="connsiteY14" fmla="*/ 358178 h 430671"/>
                  <a:gd name="connsiteX15" fmla="*/ 26232 w 236400"/>
                  <a:gd name="connsiteY15" fmla="*/ 358973 h 430671"/>
                  <a:gd name="connsiteX16" fmla="*/ 25119 w 236400"/>
                  <a:gd name="connsiteY16" fmla="*/ 365014 h 430671"/>
                  <a:gd name="connsiteX17" fmla="*/ 26072 w 236400"/>
                  <a:gd name="connsiteY17" fmla="*/ 369306 h 430671"/>
                  <a:gd name="connsiteX18" fmla="*/ 26549 w 236400"/>
                  <a:gd name="connsiteY18" fmla="*/ 369306 h 430671"/>
                  <a:gd name="connsiteX19" fmla="*/ 27821 w 236400"/>
                  <a:gd name="connsiteY19" fmla="*/ 367716 h 430671"/>
                  <a:gd name="connsiteX20" fmla="*/ 28934 w 236400"/>
                  <a:gd name="connsiteY20" fmla="*/ 367716 h 430671"/>
                  <a:gd name="connsiteX21" fmla="*/ 29252 w 236400"/>
                  <a:gd name="connsiteY21" fmla="*/ 365650 h 430671"/>
                  <a:gd name="connsiteX22" fmla="*/ 28934 w 236400"/>
                  <a:gd name="connsiteY22" fmla="*/ 363901 h 430671"/>
                  <a:gd name="connsiteX23" fmla="*/ 30047 w 236400"/>
                  <a:gd name="connsiteY23" fmla="*/ 360403 h 430671"/>
                  <a:gd name="connsiteX24" fmla="*/ 27662 w 236400"/>
                  <a:gd name="connsiteY24" fmla="*/ 359608 h 430671"/>
                  <a:gd name="connsiteX25" fmla="*/ 34180 w 236400"/>
                  <a:gd name="connsiteY25" fmla="*/ 365332 h 430671"/>
                  <a:gd name="connsiteX26" fmla="*/ 34498 w 236400"/>
                  <a:gd name="connsiteY26" fmla="*/ 364855 h 430671"/>
                  <a:gd name="connsiteX27" fmla="*/ 34816 w 236400"/>
                  <a:gd name="connsiteY27" fmla="*/ 361357 h 430671"/>
                  <a:gd name="connsiteX28" fmla="*/ 32591 w 236400"/>
                  <a:gd name="connsiteY28" fmla="*/ 359926 h 430671"/>
                  <a:gd name="connsiteX29" fmla="*/ 34021 w 236400"/>
                  <a:gd name="connsiteY29" fmla="*/ 365491 h 430671"/>
                  <a:gd name="connsiteX30" fmla="*/ 144034 w 236400"/>
                  <a:gd name="connsiteY30" fmla="*/ 247052 h 430671"/>
                  <a:gd name="connsiteX31" fmla="*/ 143239 w 236400"/>
                  <a:gd name="connsiteY31" fmla="*/ 245621 h 430671"/>
                  <a:gd name="connsiteX32" fmla="*/ 141491 w 236400"/>
                  <a:gd name="connsiteY32" fmla="*/ 243555 h 430671"/>
                  <a:gd name="connsiteX33" fmla="*/ 140378 w 236400"/>
                  <a:gd name="connsiteY33" fmla="*/ 243237 h 430671"/>
                  <a:gd name="connsiteX34" fmla="*/ 140378 w 236400"/>
                  <a:gd name="connsiteY34" fmla="*/ 244190 h 430671"/>
                  <a:gd name="connsiteX35" fmla="*/ 141013 w 236400"/>
                  <a:gd name="connsiteY35" fmla="*/ 248165 h 430671"/>
                  <a:gd name="connsiteX36" fmla="*/ 142603 w 236400"/>
                  <a:gd name="connsiteY36" fmla="*/ 248165 h 430671"/>
                  <a:gd name="connsiteX37" fmla="*/ 143080 w 236400"/>
                  <a:gd name="connsiteY37" fmla="*/ 248165 h 430671"/>
                  <a:gd name="connsiteX38" fmla="*/ 144511 w 236400"/>
                  <a:gd name="connsiteY38" fmla="*/ 248642 h 430671"/>
                  <a:gd name="connsiteX39" fmla="*/ 144511 w 236400"/>
                  <a:gd name="connsiteY39" fmla="*/ 248006 h 430671"/>
                  <a:gd name="connsiteX40" fmla="*/ 143875 w 236400"/>
                  <a:gd name="connsiteY40" fmla="*/ 246893 h 430671"/>
                  <a:gd name="connsiteX41" fmla="*/ 76786 w 236400"/>
                  <a:gd name="connsiteY41" fmla="*/ 314618 h 430671"/>
                  <a:gd name="connsiteX42" fmla="*/ 77104 w 236400"/>
                  <a:gd name="connsiteY42" fmla="*/ 314141 h 430671"/>
                  <a:gd name="connsiteX43" fmla="*/ 77104 w 236400"/>
                  <a:gd name="connsiteY43" fmla="*/ 312710 h 430671"/>
                  <a:gd name="connsiteX44" fmla="*/ 76151 w 236400"/>
                  <a:gd name="connsiteY44" fmla="*/ 311438 h 430671"/>
                  <a:gd name="connsiteX45" fmla="*/ 74402 w 236400"/>
                  <a:gd name="connsiteY45" fmla="*/ 311438 h 430671"/>
                  <a:gd name="connsiteX46" fmla="*/ 74879 w 236400"/>
                  <a:gd name="connsiteY46" fmla="*/ 312710 h 430671"/>
                  <a:gd name="connsiteX47" fmla="*/ 75673 w 236400"/>
                  <a:gd name="connsiteY47" fmla="*/ 313664 h 430671"/>
                  <a:gd name="connsiteX48" fmla="*/ 76786 w 236400"/>
                  <a:gd name="connsiteY48" fmla="*/ 314618 h 430671"/>
                  <a:gd name="connsiteX49" fmla="*/ 148009 w 236400"/>
                  <a:gd name="connsiteY49" fmla="*/ 257386 h 430671"/>
                  <a:gd name="connsiteX50" fmla="*/ 147691 w 236400"/>
                  <a:gd name="connsiteY50" fmla="*/ 258975 h 430671"/>
                  <a:gd name="connsiteX51" fmla="*/ 149280 w 236400"/>
                  <a:gd name="connsiteY51" fmla="*/ 260247 h 430671"/>
                  <a:gd name="connsiteX52" fmla="*/ 149757 w 236400"/>
                  <a:gd name="connsiteY52" fmla="*/ 257226 h 430671"/>
                  <a:gd name="connsiteX53" fmla="*/ 148645 w 236400"/>
                  <a:gd name="connsiteY53" fmla="*/ 256750 h 430671"/>
                  <a:gd name="connsiteX54" fmla="*/ 148009 w 236400"/>
                  <a:gd name="connsiteY54" fmla="*/ 257386 h 430671"/>
                  <a:gd name="connsiteX55" fmla="*/ 26232 w 236400"/>
                  <a:gd name="connsiteY55" fmla="*/ 330198 h 430671"/>
                  <a:gd name="connsiteX56" fmla="*/ 25437 w 236400"/>
                  <a:gd name="connsiteY56" fmla="*/ 330515 h 430671"/>
                  <a:gd name="connsiteX57" fmla="*/ 24960 w 236400"/>
                  <a:gd name="connsiteY57" fmla="*/ 331469 h 430671"/>
                  <a:gd name="connsiteX58" fmla="*/ 24960 w 236400"/>
                  <a:gd name="connsiteY58" fmla="*/ 333059 h 430671"/>
                  <a:gd name="connsiteX59" fmla="*/ 26390 w 236400"/>
                  <a:gd name="connsiteY59" fmla="*/ 332741 h 430671"/>
                  <a:gd name="connsiteX60" fmla="*/ 26390 w 236400"/>
                  <a:gd name="connsiteY60" fmla="*/ 331946 h 430671"/>
                  <a:gd name="connsiteX61" fmla="*/ 26232 w 236400"/>
                  <a:gd name="connsiteY61" fmla="*/ 330198 h 430671"/>
                  <a:gd name="connsiteX62" fmla="*/ 73130 w 236400"/>
                  <a:gd name="connsiteY62" fmla="*/ 318115 h 430671"/>
                  <a:gd name="connsiteX63" fmla="*/ 72812 w 236400"/>
                  <a:gd name="connsiteY63" fmla="*/ 320500 h 430671"/>
                  <a:gd name="connsiteX64" fmla="*/ 73766 w 236400"/>
                  <a:gd name="connsiteY64" fmla="*/ 322090 h 430671"/>
                  <a:gd name="connsiteX65" fmla="*/ 76310 w 236400"/>
                  <a:gd name="connsiteY65" fmla="*/ 320977 h 430671"/>
                  <a:gd name="connsiteX66" fmla="*/ 76945 w 236400"/>
                  <a:gd name="connsiteY66" fmla="*/ 319069 h 430671"/>
                  <a:gd name="connsiteX67" fmla="*/ 76945 w 236400"/>
                  <a:gd name="connsiteY67" fmla="*/ 317479 h 430671"/>
                  <a:gd name="connsiteX68" fmla="*/ 75992 w 236400"/>
                  <a:gd name="connsiteY68" fmla="*/ 317797 h 430671"/>
                  <a:gd name="connsiteX69" fmla="*/ 73448 w 236400"/>
                  <a:gd name="connsiteY69" fmla="*/ 317797 h 430671"/>
                  <a:gd name="connsiteX70" fmla="*/ 72971 w 236400"/>
                  <a:gd name="connsiteY70" fmla="*/ 318274 h 430671"/>
                  <a:gd name="connsiteX71" fmla="*/ 236400 w 236400"/>
                  <a:gd name="connsiteY71" fmla="*/ 140219 h 430671"/>
                  <a:gd name="connsiteX72" fmla="*/ 234652 w 236400"/>
                  <a:gd name="connsiteY72" fmla="*/ 138947 h 430671"/>
                  <a:gd name="connsiteX73" fmla="*/ 231790 w 236400"/>
                  <a:gd name="connsiteY73" fmla="*/ 137834 h 430671"/>
                  <a:gd name="connsiteX74" fmla="*/ 230041 w 236400"/>
                  <a:gd name="connsiteY74" fmla="*/ 136403 h 430671"/>
                  <a:gd name="connsiteX75" fmla="*/ 229246 w 236400"/>
                  <a:gd name="connsiteY75" fmla="*/ 134654 h 430671"/>
                  <a:gd name="connsiteX76" fmla="*/ 229246 w 236400"/>
                  <a:gd name="connsiteY76" fmla="*/ 133065 h 430671"/>
                  <a:gd name="connsiteX77" fmla="*/ 230200 w 236400"/>
                  <a:gd name="connsiteY77" fmla="*/ 131793 h 430671"/>
                  <a:gd name="connsiteX78" fmla="*/ 227975 w 236400"/>
                  <a:gd name="connsiteY78" fmla="*/ 130362 h 430671"/>
                  <a:gd name="connsiteX79" fmla="*/ 222728 w 236400"/>
                  <a:gd name="connsiteY79" fmla="*/ 128772 h 430671"/>
                  <a:gd name="connsiteX80" fmla="*/ 219867 w 236400"/>
                  <a:gd name="connsiteY80" fmla="*/ 126864 h 430671"/>
                  <a:gd name="connsiteX81" fmla="*/ 219231 w 236400"/>
                  <a:gd name="connsiteY81" fmla="*/ 124639 h 430671"/>
                  <a:gd name="connsiteX82" fmla="*/ 217005 w 236400"/>
                  <a:gd name="connsiteY82" fmla="*/ 121618 h 430671"/>
                  <a:gd name="connsiteX83" fmla="*/ 213190 w 236400"/>
                  <a:gd name="connsiteY83" fmla="*/ 117962 h 430671"/>
                  <a:gd name="connsiteX84" fmla="*/ 211282 w 236400"/>
                  <a:gd name="connsiteY84" fmla="*/ 112715 h 430671"/>
                  <a:gd name="connsiteX85" fmla="*/ 211282 w 236400"/>
                  <a:gd name="connsiteY85" fmla="*/ 105720 h 430671"/>
                  <a:gd name="connsiteX86" fmla="*/ 211600 w 236400"/>
                  <a:gd name="connsiteY86" fmla="*/ 99997 h 430671"/>
                  <a:gd name="connsiteX87" fmla="*/ 213190 w 236400"/>
                  <a:gd name="connsiteY87" fmla="*/ 93479 h 430671"/>
                  <a:gd name="connsiteX88" fmla="*/ 210964 w 236400"/>
                  <a:gd name="connsiteY88" fmla="*/ 88710 h 430671"/>
                  <a:gd name="connsiteX89" fmla="*/ 208579 w 236400"/>
                  <a:gd name="connsiteY89" fmla="*/ 86166 h 430671"/>
                  <a:gd name="connsiteX90" fmla="*/ 205241 w 236400"/>
                  <a:gd name="connsiteY90" fmla="*/ 84258 h 430671"/>
                  <a:gd name="connsiteX91" fmla="*/ 202061 w 236400"/>
                  <a:gd name="connsiteY91" fmla="*/ 81556 h 430671"/>
                  <a:gd name="connsiteX92" fmla="*/ 199041 w 236400"/>
                  <a:gd name="connsiteY92" fmla="*/ 78058 h 430671"/>
                  <a:gd name="connsiteX93" fmla="*/ 195384 w 236400"/>
                  <a:gd name="connsiteY93" fmla="*/ 72971 h 430671"/>
                  <a:gd name="connsiteX94" fmla="*/ 191092 w 236400"/>
                  <a:gd name="connsiteY94" fmla="*/ 66294 h 430671"/>
                  <a:gd name="connsiteX95" fmla="*/ 188230 w 236400"/>
                  <a:gd name="connsiteY95" fmla="*/ 63273 h 430671"/>
                  <a:gd name="connsiteX96" fmla="*/ 186799 w 236400"/>
                  <a:gd name="connsiteY96" fmla="*/ 63909 h 430671"/>
                  <a:gd name="connsiteX97" fmla="*/ 183779 w 236400"/>
                  <a:gd name="connsiteY97" fmla="*/ 63273 h 430671"/>
                  <a:gd name="connsiteX98" fmla="*/ 179168 w 236400"/>
                  <a:gd name="connsiteY98" fmla="*/ 61366 h 430671"/>
                  <a:gd name="connsiteX99" fmla="*/ 175035 w 236400"/>
                  <a:gd name="connsiteY99" fmla="*/ 60253 h 430671"/>
                  <a:gd name="connsiteX100" fmla="*/ 171537 w 236400"/>
                  <a:gd name="connsiteY100" fmla="*/ 60253 h 430671"/>
                  <a:gd name="connsiteX101" fmla="*/ 169312 w 236400"/>
                  <a:gd name="connsiteY101" fmla="*/ 60571 h 430671"/>
                  <a:gd name="connsiteX102" fmla="*/ 168199 w 236400"/>
                  <a:gd name="connsiteY102" fmla="*/ 61524 h 430671"/>
                  <a:gd name="connsiteX103" fmla="*/ 168199 w 236400"/>
                  <a:gd name="connsiteY103" fmla="*/ 62478 h 430671"/>
                  <a:gd name="connsiteX104" fmla="*/ 168994 w 236400"/>
                  <a:gd name="connsiteY104" fmla="*/ 63432 h 430671"/>
                  <a:gd name="connsiteX105" fmla="*/ 168517 w 236400"/>
                  <a:gd name="connsiteY105" fmla="*/ 64227 h 430671"/>
                  <a:gd name="connsiteX106" fmla="*/ 166768 w 236400"/>
                  <a:gd name="connsiteY106" fmla="*/ 64863 h 430671"/>
                  <a:gd name="connsiteX107" fmla="*/ 165337 w 236400"/>
                  <a:gd name="connsiteY107" fmla="*/ 65976 h 430671"/>
                  <a:gd name="connsiteX108" fmla="*/ 163747 w 236400"/>
                  <a:gd name="connsiteY108" fmla="*/ 68361 h 430671"/>
                  <a:gd name="connsiteX109" fmla="*/ 162635 w 236400"/>
                  <a:gd name="connsiteY109" fmla="*/ 71540 h 430671"/>
                  <a:gd name="connsiteX110" fmla="*/ 160886 w 236400"/>
                  <a:gd name="connsiteY110" fmla="*/ 72812 h 430671"/>
                  <a:gd name="connsiteX111" fmla="*/ 158183 w 236400"/>
                  <a:gd name="connsiteY111" fmla="*/ 73130 h 430671"/>
                  <a:gd name="connsiteX112" fmla="*/ 155640 w 236400"/>
                  <a:gd name="connsiteY112" fmla="*/ 74084 h 430671"/>
                  <a:gd name="connsiteX113" fmla="*/ 153096 w 236400"/>
                  <a:gd name="connsiteY113" fmla="*/ 75673 h 430671"/>
                  <a:gd name="connsiteX114" fmla="*/ 151824 w 236400"/>
                  <a:gd name="connsiteY114" fmla="*/ 76945 h 430671"/>
                  <a:gd name="connsiteX115" fmla="*/ 151824 w 236400"/>
                  <a:gd name="connsiteY115" fmla="*/ 77740 h 430671"/>
                  <a:gd name="connsiteX116" fmla="*/ 151347 w 236400"/>
                  <a:gd name="connsiteY116" fmla="*/ 77899 h 430671"/>
                  <a:gd name="connsiteX117" fmla="*/ 150075 w 236400"/>
                  <a:gd name="connsiteY117" fmla="*/ 77422 h 430671"/>
                  <a:gd name="connsiteX118" fmla="*/ 149440 w 236400"/>
                  <a:gd name="connsiteY118" fmla="*/ 76310 h 430671"/>
                  <a:gd name="connsiteX119" fmla="*/ 149440 w 236400"/>
                  <a:gd name="connsiteY119" fmla="*/ 74561 h 430671"/>
                  <a:gd name="connsiteX120" fmla="*/ 148168 w 236400"/>
                  <a:gd name="connsiteY120" fmla="*/ 73448 h 430671"/>
                  <a:gd name="connsiteX121" fmla="*/ 145465 w 236400"/>
                  <a:gd name="connsiteY121" fmla="*/ 72812 h 430671"/>
                  <a:gd name="connsiteX122" fmla="*/ 142444 w 236400"/>
                  <a:gd name="connsiteY122" fmla="*/ 71063 h 430671"/>
                  <a:gd name="connsiteX123" fmla="*/ 138947 w 236400"/>
                  <a:gd name="connsiteY123" fmla="*/ 68043 h 430671"/>
                  <a:gd name="connsiteX124" fmla="*/ 136562 w 236400"/>
                  <a:gd name="connsiteY124" fmla="*/ 66453 h 430671"/>
                  <a:gd name="connsiteX125" fmla="*/ 135290 w 236400"/>
                  <a:gd name="connsiteY125" fmla="*/ 66453 h 430671"/>
                  <a:gd name="connsiteX126" fmla="*/ 133383 w 236400"/>
                  <a:gd name="connsiteY126" fmla="*/ 67407 h 430671"/>
                  <a:gd name="connsiteX127" fmla="*/ 130839 w 236400"/>
                  <a:gd name="connsiteY127" fmla="*/ 69950 h 430671"/>
                  <a:gd name="connsiteX128" fmla="*/ 128772 w 236400"/>
                  <a:gd name="connsiteY128" fmla="*/ 70904 h 430671"/>
                  <a:gd name="connsiteX129" fmla="*/ 127182 w 236400"/>
                  <a:gd name="connsiteY129" fmla="*/ 70427 h 430671"/>
                  <a:gd name="connsiteX130" fmla="*/ 125911 w 236400"/>
                  <a:gd name="connsiteY130" fmla="*/ 71381 h 430671"/>
                  <a:gd name="connsiteX131" fmla="*/ 124957 w 236400"/>
                  <a:gd name="connsiteY131" fmla="*/ 73766 h 430671"/>
                  <a:gd name="connsiteX132" fmla="*/ 123367 w 236400"/>
                  <a:gd name="connsiteY132" fmla="*/ 75673 h 430671"/>
                  <a:gd name="connsiteX133" fmla="*/ 119870 w 236400"/>
                  <a:gd name="connsiteY133" fmla="*/ 77740 h 430671"/>
                  <a:gd name="connsiteX134" fmla="*/ 119552 w 236400"/>
                  <a:gd name="connsiteY134" fmla="*/ 78058 h 430671"/>
                  <a:gd name="connsiteX135" fmla="*/ 115418 w 236400"/>
                  <a:gd name="connsiteY135" fmla="*/ 80761 h 430671"/>
                  <a:gd name="connsiteX136" fmla="*/ 112080 w 236400"/>
                  <a:gd name="connsiteY136" fmla="*/ 83464 h 430671"/>
                  <a:gd name="connsiteX137" fmla="*/ 108264 w 236400"/>
                  <a:gd name="connsiteY137" fmla="*/ 87120 h 430671"/>
                  <a:gd name="connsiteX138" fmla="*/ 106515 w 236400"/>
                  <a:gd name="connsiteY138" fmla="*/ 87756 h 430671"/>
                  <a:gd name="connsiteX139" fmla="*/ 104767 w 236400"/>
                  <a:gd name="connsiteY139" fmla="*/ 86802 h 430671"/>
                  <a:gd name="connsiteX140" fmla="*/ 102223 w 236400"/>
                  <a:gd name="connsiteY140" fmla="*/ 85848 h 430671"/>
                  <a:gd name="connsiteX141" fmla="*/ 100792 w 236400"/>
                  <a:gd name="connsiteY141" fmla="*/ 84576 h 430671"/>
                  <a:gd name="connsiteX142" fmla="*/ 103336 w 236400"/>
                  <a:gd name="connsiteY142" fmla="*/ 78376 h 430671"/>
                  <a:gd name="connsiteX143" fmla="*/ 106674 w 236400"/>
                  <a:gd name="connsiteY143" fmla="*/ 71381 h 430671"/>
                  <a:gd name="connsiteX144" fmla="*/ 107628 w 236400"/>
                  <a:gd name="connsiteY144" fmla="*/ 68201 h 430671"/>
                  <a:gd name="connsiteX145" fmla="*/ 107628 w 236400"/>
                  <a:gd name="connsiteY145" fmla="*/ 65817 h 430671"/>
                  <a:gd name="connsiteX146" fmla="*/ 107469 w 236400"/>
                  <a:gd name="connsiteY146" fmla="*/ 63909 h 430671"/>
                  <a:gd name="connsiteX147" fmla="*/ 106197 w 236400"/>
                  <a:gd name="connsiteY147" fmla="*/ 61842 h 430671"/>
                  <a:gd name="connsiteX148" fmla="*/ 104926 w 236400"/>
                  <a:gd name="connsiteY148" fmla="*/ 60253 h 430671"/>
                  <a:gd name="connsiteX149" fmla="*/ 104926 w 236400"/>
                  <a:gd name="connsiteY149" fmla="*/ 59299 h 430671"/>
                  <a:gd name="connsiteX150" fmla="*/ 105243 w 236400"/>
                  <a:gd name="connsiteY150" fmla="*/ 58186 h 430671"/>
                  <a:gd name="connsiteX151" fmla="*/ 106515 w 236400"/>
                  <a:gd name="connsiteY151" fmla="*/ 56596 h 430671"/>
                  <a:gd name="connsiteX152" fmla="*/ 108264 w 236400"/>
                  <a:gd name="connsiteY152" fmla="*/ 54052 h 430671"/>
                  <a:gd name="connsiteX153" fmla="*/ 109854 w 236400"/>
                  <a:gd name="connsiteY153" fmla="*/ 48965 h 430671"/>
                  <a:gd name="connsiteX154" fmla="*/ 111762 w 236400"/>
                  <a:gd name="connsiteY154" fmla="*/ 43560 h 430671"/>
                  <a:gd name="connsiteX155" fmla="*/ 111762 w 236400"/>
                  <a:gd name="connsiteY155" fmla="*/ 40221 h 430671"/>
                  <a:gd name="connsiteX156" fmla="*/ 110013 w 236400"/>
                  <a:gd name="connsiteY156" fmla="*/ 36565 h 430671"/>
                  <a:gd name="connsiteX157" fmla="*/ 109218 w 236400"/>
                  <a:gd name="connsiteY157" fmla="*/ 33067 h 430671"/>
                  <a:gd name="connsiteX158" fmla="*/ 109854 w 236400"/>
                  <a:gd name="connsiteY158" fmla="*/ 28298 h 430671"/>
                  <a:gd name="connsiteX159" fmla="*/ 109536 w 236400"/>
                  <a:gd name="connsiteY159" fmla="*/ 26390 h 430671"/>
                  <a:gd name="connsiteX160" fmla="*/ 107946 w 236400"/>
                  <a:gd name="connsiteY160" fmla="*/ 25437 h 430671"/>
                  <a:gd name="connsiteX161" fmla="*/ 102541 w 236400"/>
                  <a:gd name="connsiteY161" fmla="*/ 24483 h 430671"/>
                  <a:gd name="connsiteX162" fmla="*/ 100792 w 236400"/>
                  <a:gd name="connsiteY162" fmla="*/ 24483 h 430671"/>
                  <a:gd name="connsiteX163" fmla="*/ 99361 w 236400"/>
                  <a:gd name="connsiteY163" fmla="*/ 25277 h 430671"/>
                  <a:gd name="connsiteX164" fmla="*/ 97931 w 236400"/>
                  <a:gd name="connsiteY164" fmla="*/ 26549 h 430671"/>
                  <a:gd name="connsiteX165" fmla="*/ 96182 w 236400"/>
                  <a:gd name="connsiteY165" fmla="*/ 27344 h 430671"/>
                  <a:gd name="connsiteX166" fmla="*/ 92843 w 236400"/>
                  <a:gd name="connsiteY166" fmla="*/ 27821 h 430671"/>
                  <a:gd name="connsiteX167" fmla="*/ 89664 w 236400"/>
                  <a:gd name="connsiteY167" fmla="*/ 26231 h 430671"/>
                  <a:gd name="connsiteX168" fmla="*/ 86961 w 236400"/>
                  <a:gd name="connsiteY168" fmla="*/ 23529 h 430671"/>
                  <a:gd name="connsiteX169" fmla="*/ 86325 w 236400"/>
                  <a:gd name="connsiteY169" fmla="*/ 20190 h 430671"/>
                  <a:gd name="connsiteX170" fmla="*/ 88233 w 236400"/>
                  <a:gd name="connsiteY170" fmla="*/ 16216 h 430671"/>
                  <a:gd name="connsiteX171" fmla="*/ 89664 w 236400"/>
                  <a:gd name="connsiteY171" fmla="*/ 13036 h 430671"/>
                  <a:gd name="connsiteX172" fmla="*/ 90459 w 236400"/>
                  <a:gd name="connsiteY172" fmla="*/ 10333 h 430671"/>
                  <a:gd name="connsiteX173" fmla="*/ 90459 w 236400"/>
                  <a:gd name="connsiteY173" fmla="*/ 9062 h 430671"/>
                  <a:gd name="connsiteX174" fmla="*/ 89823 w 236400"/>
                  <a:gd name="connsiteY174" fmla="*/ 7631 h 430671"/>
                  <a:gd name="connsiteX175" fmla="*/ 89028 w 236400"/>
                  <a:gd name="connsiteY175" fmla="*/ 7631 h 430671"/>
                  <a:gd name="connsiteX176" fmla="*/ 87279 w 236400"/>
                  <a:gd name="connsiteY176" fmla="*/ 5723 h 430671"/>
                  <a:gd name="connsiteX177" fmla="*/ 85530 w 236400"/>
                  <a:gd name="connsiteY177" fmla="*/ 2703 h 430671"/>
                  <a:gd name="connsiteX178" fmla="*/ 83940 w 236400"/>
                  <a:gd name="connsiteY178" fmla="*/ 1272 h 430671"/>
                  <a:gd name="connsiteX179" fmla="*/ 82510 w 236400"/>
                  <a:gd name="connsiteY179" fmla="*/ 1590 h 430671"/>
                  <a:gd name="connsiteX180" fmla="*/ 81079 w 236400"/>
                  <a:gd name="connsiteY180" fmla="*/ 2703 h 430671"/>
                  <a:gd name="connsiteX181" fmla="*/ 79807 w 236400"/>
                  <a:gd name="connsiteY181" fmla="*/ 4610 h 430671"/>
                  <a:gd name="connsiteX182" fmla="*/ 78853 w 236400"/>
                  <a:gd name="connsiteY182" fmla="*/ 5405 h 430671"/>
                  <a:gd name="connsiteX183" fmla="*/ 78217 w 236400"/>
                  <a:gd name="connsiteY183" fmla="*/ 5087 h 430671"/>
                  <a:gd name="connsiteX184" fmla="*/ 78217 w 236400"/>
                  <a:gd name="connsiteY184" fmla="*/ 3339 h 430671"/>
                  <a:gd name="connsiteX185" fmla="*/ 75038 w 236400"/>
                  <a:gd name="connsiteY185" fmla="*/ 1431 h 430671"/>
                  <a:gd name="connsiteX186" fmla="*/ 73607 w 236400"/>
                  <a:gd name="connsiteY186" fmla="*/ 318 h 430671"/>
                  <a:gd name="connsiteX187" fmla="*/ 71699 w 236400"/>
                  <a:gd name="connsiteY187" fmla="*/ 0 h 430671"/>
                  <a:gd name="connsiteX188" fmla="*/ 69791 w 236400"/>
                  <a:gd name="connsiteY188" fmla="*/ 1113 h 430671"/>
                  <a:gd name="connsiteX189" fmla="*/ 68361 w 236400"/>
                  <a:gd name="connsiteY189" fmla="*/ 2385 h 430671"/>
                  <a:gd name="connsiteX190" fmla="*/ 66771 w 236400"/>
                  <a:gd name="connsiteY190" fmla="*/ 2861 h 430671"/>
                  <a:gd name="connsiteX191" fmla="*/ 64386 w 236400"/>
                  <a:gd name="connsiteY191" fmla="*/ 2861 h 430671"/>
                  <a:gd name="connsiteX192" fmla="*/ 61366 w 236400"/>
                  <a:gd name="connsiteY192" fmla="*/ 2385 h 430671"/>
                  <a:gd name="connsiteX193" fmla="*/ 59299 w 236400"/>
                  <a:gd name="connsiteY193" fmla="*/ 1749 h 430671"/>
                  <a:gd name="connsiteX194" fmla="*/ 58981 w 236400"/>
                  <a:gd name="connsiteY194" fmla="*/ 2067 h 430671"/>
                  <a:gd name="connsiteX195" fmla="*/ 60094 w 236400"/>
                  <a:gd name="connsiteY195" fmla="*/ 4769 h 430671"/>
                  <a:gd name="connsiteX196" fmla="*/ 60571 w 236400"/>
                  <a:gd name="connsiteY196" fmla="*/ 6995 h 430671"/>
                  <a:gd name="connsiteX197" fmla="*/ 60094 w 236400"/>
                  <a:gd name="connsiteY197" fmla="*/ 8108 h 430671"/>
                  <a:gd name="connsiteX198" fmla="*/ 59140 w 236400"/>
                  <a:gd name="connsiteY198" fmla="*/ 9062 h 430671"/>
                  <a:gd name="connsiteX199" fmla="*/ 57709 w 236400"/>
                  <a:gd name="connsiteY199" fmla="*/ 9857 h 430671"/>
                  <a:gd name="connsiteX200" fmla="*/ 55960 w 236400"/>
                  <a:gd name="connsiteY200" fmla="*/ 10333 h 430671"/>
                  <a:gd name="connsiteX201" fmla="*/ 54370 w 236400"/>
                  <a:gd name="connsiteY201" fmla="*/ 10333 h 430671"/>
                  <a:gd name="connsiteX202" fmla="*/ 51827 w 236400"/>
                  <a:gd name="connsiteY202" fmla="*/ 9221 h 430671"/>
                  <a:gd name="connsiteX203" fmla="*/ 49919 w 236400"/>
                  <a:gd name="connsiteY203" fmla="*/ 9221 h 430671"/>
                  <a:gd name="connsiteX204" fmla="*/ 48329 w 236400"/>
                  <a:gd name="connsiteY204" fmla="*/ 9698 h 430671"/>
                  <a:gd name="connsiteX205" fmla="*/ 47375 w 236400"/>
                  <a:gd name="connsiteY205" fmla="*/ 10493 h 430671"/>
                  <a:gd name="connsiteX206" fmla="*/ 46898 w 236400"/>
                  <a:gd name="connsiteY206" fmla="*/ 11446 h 430671"/>
                  <a:gd name="connsiteX207" fmla="*/ 45945 w 236400"/>
                  <a:gd name="connsiteY207" fmla="*/ 16852 h 430671"/>
                  <a:gd name="connsiteX208" fmla="*/ 45150 w 236400"/>
                  <a:gd name="connsiteY208" fmla="*/ 18600 h 430671"/>
                  <a:gd name="connsiteX209" fmla="*/ 44037 w 236400"/>
                  <a:gd name="connsiteY209" fmla="*/ 19554 h 430671"/>
                  <a:gd name="connsiteX210" fmla="*/ 42924 w 236400"/>
                  <a:gd name="connsiteY210" fmla="*/ 19554 h 430671"/>
                  <a:gd name="connsiteX211" fmla="*/ 41334 w 236400"/>
                  <a:gd name="connsiteY211" fmla="*/ 19395 h 430671"/>
                  <a:gd name="connsiteX212" fmla="*/ 39586 w 236400"/>
                  <a:gd name="connsiteY212" fmla="*/ 19395 h 430671"/>
                  <a:gd name="connsiteX213" fmla="*/ 31955 w 236400"/>
                  <a:gd name="connsiteY213" fmla="*/ 21621 h 430671"/>
                  <a:gd name="connsiteX214" fmla="*/ 30842 w 236400"/>
                  <a:gd name="connsiteY214" fmla="*/ 21621 h 430671"/>
                  <a:gd name="connsiteX215" fmla="*/ 28457 w 236400"/>
                  <a:gd name="connsiteY215" fmla="*/ 21939 h 430671"/>
                  <a:gd name="connsiteX216" fmla="*/ 26232 w 236400"/>
                  <a:gd name="connsiteY216" fmla="*/ 21939 h 430671"/>
                  <a:gd name="connsiteX217" fmla="*/ 24642 w 236400"/>
                  <a:gd name="connsiteY217" fmla="*/ 21939 h 430671"/>
                  <a:gd name="connsiteX218" fmla="*/ 20985 w 236400"/>
                  <a:gd name="connsiteY218" fmla="*/ 19872 h 430671"/>
                  <a:gd name="connsiteX219" fmla="*/ 19236 w 236400"/>
                  <a:gd name="connsiteY219" fmla="*/ 19872 h 430671"/>
                  <a:gd name="connsiteX220" fmla="*/ 18283 w 236400"/>
                  <a:gd name="connsiteY220" fmla="*/ 20190 h 430671"/>
                  <a:gd name="connsiteX221" fmla="*/ 17647 w 236400"/>
                  <a:gd name="connsiteY221" fmla="*/ 23052 h 430671"/>
                  <a:gd name="connsiteX222" fmla="*/ 15421 w 236400"/>
                  <a:gd name="connsiteY222" fmla="*/ 24801 h 430671"/>
                  <a:gd name="connsiteX223" fmla="*/ 12559 w 236400"/>
                  <a:gd name="connsiteY223" fmla="*/ 28775 h 430671"/>
                  <a:gd name="connsiteX224" fmla="*/ 11923 w 236400"/>
                  <a:gd name="connsiteY224" fmla="*/ 34498 h 430671"/>
                  <a:gd name="connsiteX225" fmla="*/ 12241 w 236400"/>
                  <a:gd name="connsiteY225" fmla="*/ 38473 h 430671"/>
                  <a:gd name="connsiteX226" fmla="*/ 9698 w 236400"/>
                  <a:gd name="connsiteY226" fmla="*/ 42447 h 430671"/>
                  <a:gd name="connsiteX227" fmla="*/ 9698 w 236400"/>
                  <a:gd name="connsiteY227" fmla="*/ 44355 h 430671"/>
                  <a:gd name="connsiteX228" fmla="*/ 10811 w 236400"/>
                  <a:gd name="connsiteY228" fmla="*/ 53576 h 430671"/>
                  <a:gd name="connsiteX229" fmla="*/ 10811 w 236400"/>
                  <a:gd name="connsiteY229" fmla="*/ 54529 h 430671"/>
                  <a:gd name="connsiteX230" fmla="*/ 10016 w 236400"/>
                  <a:gd name="connsiteY230" fmla="*/ 55007 h 430671"/>
                  <a:gd name="connsiteX231" fmla="*/ 8426 w 236400"/>
                  <a:gd name="connsiteY231" fmla="*/ 55324 h 430671"/>
                  <a:gd name="connsiteX232" fmla="*/ 5723 w 236400"/>
                  <a:gd name="connsiteY232" fmla="*/ 56278 h 430671"/>
                  <a:gd name="connsiteX233" fmla="*/ 3974 w 236400"/>
                  <a:gd name="connsiteY233" fmla="*/ 57232 h 430671"/>
                  <a:gd name="connsiteX234" fmla="*/ 3180 w 236400"/>
                  <a:gd name="connsiteY234" fmla="*/ 57232 h 430671"/>
                  <a:gd name="connsiteX235" fmla="*/ 636 w 236400"/>
                  <a:gd name="connsiteY235" fmla="*/ 56596 h 430671"/>
                  <a:gd name="connsiteX236" fmla="*/ 0 w 236400"/>
                  <a:gd name="connsiteY236" fmla="*/ 56596 h 430671"/>
                  <a:gd name="connsiteX237" fmla="*/ 159 w 236400"/>
                  <a:gd name="connsiteY237" fmla="*/ 57232 h 430671"/>
                  <a:gd name="connsiteX238" fmla="*/ 2226 w 236400"/>
                  <a:gd name="connsiteY238" fmla="*/ 61207 h 430671"/>
                  <a:gd name="connsiteX239" fmla="*/ 4292 w 236400"/>
                  <a:gd name="connsiteY239" fmla="*/ 63114 h 430671"/>
                  <a:gd name="connsiteX240" fmla="*/ 6518 w 236400"/>
                  <a:gd name="connsiteY240" fmla="*/ 63114 h 430671"/>
                  <a:gd name="connsiteX241" fmla="*/ 7472 w 236400"/>
                  <a:gd name="connsiteY241" fmla="*/ 63273 h 430671"/>
                  <a:gd name="connsiteX242" fmla="*/ 7154 w 236400"/>
                  <a:gd name="connsiteY242" fmla="*/ 64227 h 430671"/>
                  <a:gd name="connsiteX243" fmla="*/ 7949 w 236400"/>
                  <a:gd name="connsiteY243" fmla="*/ 66771 h 430671"/>
                  <a:gd name="connsiteX244" fmla="*/ 9857 w 236400"/>
                  <a:gd name="connsiteY244" fmla="*/ 70745 h 430671"/>
                  <a:gd name="connsiteX245" fmla="*/ 10493 w 236400"/>
                  <a:gd name="connsiteY245" fmla="*/ 73766 h 430671"/>
                  <a:gd name="connsiteX246" fmla="*/ 9380 w 236400"/>
                  <a:gd name="connsiteY246" fmla="*/ 76786 h 430671"/>
                  <a:gd name="connsiteX247" fmla="*/ 9380 w 236400"/>
                  <a:gd name="connsiteY247" fmla="*/ 77899 h 430671"/>
                  <a:gd name="connsiteX248" fmla="*/ 10334 w 236400"/>
                  <a:gd name="connsiteY248" fmla="*/ 78535 h 430671"/>
                  <a:gd name="connsiteX249" fmla="*/ 12241 w 236400"/>
                  <a:gd name="connsiteY249" fmla="*/ 81397 h 430671"/>
                  <a:gd name="connsiteX250" fmla="*/ 16216 w 236400"/>
                  <a:gd name="connsiteY250" fmla="*/ 85689 h 430671"/>
                  <a:gd name="connsiteX251" fmla="*/ 20031 w 236400"/>
                  <a:gd name="connsiteY251" fmla="*/ 90459 h 430671"/>
                  <a:gd name="connsiteX252" fmla="*/ 23211 w 236400"/>
                  <a:gd name="connsiteY252" fmla="*/ 94433 h 430671"/>
                  <a:gd name="connsiteX253" fmla="*/ 25595 w 236400"/>
                  <a:gd name="connsiteY253" fmla="*/ 97136 h 430671"/>
                  <a:gd name="connsiteX254" fmla="*/ 30842 w 236400"/>
                  <a:gd name="connsiteY254" fmla="*/ 102223 h 430671"/>
                  <a:gd name="connsiteX255" fmla="*/ 31796 w 236400"/>
                  <a:gd name="connsiteY255" fmla="*/ 104608 h 430671"/>
                  <a:gd name="connsiteX256" fmla="*/ 31796 w 236400"/>
                  <a:gd name="connsiteY256" fmla="*/ 109377 h 430671"/>
                  <a:gd name="connsiteX257" fmla="*/ 33226 w 236400"/>
                  <a:gd name="connsiteY257" fmla="*/ 112080 h 430671"/>
                  <a:gd name="connsiteX258" fmla="*/ 34498 w 236400"/>
                  <a:gd name="connsiteY258" fmla="*/ 113987 h 430671"/>
                  <a:gd name="connsiteX259" fmla="*/ 35293 w 236400"/>
                  <a:gd name="connsiteY259" fmla="*/ 115577 h 430671"/>
                  <a:gd name="connsiteX260" fmla="*/ 37201 w 236400"/>
                  <a:gd name="connsiteY260" fmla="*/ 120982 h 430671"/>
                  <a:gd name="connsiteX261" fmla="*/ 37996 w 236400"/>
                  <a:gd name="connsiteY261" fmla="*/ 121777 h 430671"/>
                  <a:gd name="connsiteX262" fmla="*/ 42129 w 236400"/>
                  <a:gd name="connsiteY262" fmla="*/ 118439 h 430671"/>
                  <a:gd name="connsiteX263" fmla="*/ 43083 w 236400"/>
                  <a:gd name="connsiteY263" fmla="*/ 119075 h 430671"/>
                  <a:gd name="connsiteX264" fmla="*/ 43560 w 236400"/>
                  <a:gd name="connsiteY264" fmla="*/ 120347 h 430671"/>
                  <a:gd name="connsiteX265" fmla="*/ 43560 w 236400"/>
                  <a:gd name="connsiteY265" fmla="*/ 121936 h 430671"/>
                  <a:gd name="connsiteX266" fmla="*/ 42924 w 236400"/>
                  <a:gd name="connsiteY266" fmla="*/ 123685 h 430671"/>
                  <a:gd name="connsiteX267" fmla="*/ 41493 w 236400"/>
                  <a:gd name="connsiteY267" fmla="*/ 125275 h 430671"/>
                  <a:gd name="connsiteX268" fmla="*/ 34975 w 236400"/>
                  <a:gd name="connsiteY268" fmla="*/ 129090 h 430671"/>
                  <a:gd name="connsiteX269" fmla="*/ 34498 w 236400"/>
                  <a:gd name="connsiteY269" fmla="*/ 132429 h 430671"/>
                  <a:gd name="connsiteX270" fmla="*/ 34021 w 236400"/>
                  <a:gd name="connsiteY270" fmla="*/ 137357 h 430671"/>
                  <a:gd name="connsiteX271" fmla="*/ 34021 w 236400"/>
                  <a:gd name="connsiteY271" fmla="*/ 143398 h 430671"/>
                  <a:gd name="connsiteX272" fmla="*/ 34180 w 236400"/>
                  <a:gd name="connsiteY272" fmla="*/ 148009 h 430671"/>
                  <a:gd name="connsiteX273" fmla="*/ 33862 w 236400"/>
                  <a:gd name="connsiteY273" fmla="*/ 149122 h 430671"/>
                  <a:gd name="connsiteX274" fmla="*/ 33226 w 236400"/>
                  <a:gd name="connsiteY274" fmla="*/ 149598 h 430671"/>
                  <a:gd name="connsiteX275" fmla="*/ 30842 w 236400"/>
                  <a:gd name="connsiteY275" fmla="*/ 149598 h 430671"/>
                  <a:gd name="connsiteX276" fmla="*/ 27344 w 236400"/>
                  <a:gd name="connsiteY276" fmla="*/ 151665 h 430671"/>
                  <a:gd name="connsiteX277" fmla="*/ 26072 w 236400"/>
                  <a:gd name="connsiteY277" fmla="*/ 151665 h 430671"/>
                  <a:gd name="connsiteX278" fmla="*/ 24483 w 236400"/>
                  <a:gd name="connsiteY278" fmla="*/ 152778 h 430671"/>
                  <a:gd name="connsiteX279" fmla="*/ 23370 w 236400"/>
                  <a:gd name="connsiteY279" fmla="*/ 153891 h 430671"/>
                  <a:gd name="connsiteX280" fmla="*/ 23052 w 236400"/>
                  <a:gd name="connsiteY280" fmla="*/ 155481 h 430671"/>
                  <a:gd name="connsiteX281" fmla="*/ 23688 w 236400"/>
                  <a:gd name="connsiteY281" fmla="*/ 160409 h 430671"/>
                  <a:gd name="connsiteX282" fmla="*/ 24960 w 236400"/>
                  <a:gd name="connsiteY282" fmla="*/ 165178 h 430671"/>
                  <a:gd name="connsiteX283" fmla="*/ 27503 w 236400"/>
                  <a:gd name="connsiteY283" fmla="*/ 168676 h 430671"/>
                  <a:gd name="connsiteX284" fmla="*/ 29411 w 236400"/>
                  <a:gd name="connsiteY284" fmla="*/ 171378 h 430671"/>
                  <a:gd name="connsiteX285" fmla="*/ 32114 w 236400"/>
                  <a:gd name="connsiteY285" fmla="*/ 175194 h 430671"/>
                  <a:gd name="connsiteX286" fmla="*/ 34339 w 236400"/>
                  <a:gd name="connsiteY286" fmla="*/ 178532 h 430671"/>
                  <a:gd name="connsiteX287" fmla="*/ 38632 w 236400"/>
                  <a:gd name="connsiteY287" fmla="*/ 182189 h 430671"/>
                  <a:gd name="connsiteX288" fmla="*/ 44673 w 236400"/>
                  <a:gd name="connsiteY288" fmla="*/ 187594 h 430671"/>
                  <a:gd name="connsiteX289" fmla="*/ 47058 w 236400"/>
                  <a:gd name="connsiteY289" fmla="*/ 190615 h 430671"/>
                  <a:gd name="connsiteX290" fmla="*/ 49124 w 236400"/>
                  <a:gd name="connsiteY290" fmla="*/ 194271 h 430671"/>
                  <a:gd name="connsiteX291" fmla="*/ 50555 w 236400"/>
                  <a:gd name="connsiteY291" fmla="*/ 197292 h 430671"/>
                  <a:gd name="connsiteX292" fmla="*/ 51032 w 236400"/>
                  <a:gd name="connsiteY292" fmla="*/ 201425 h 430671"/>
                  <a:gd name="connsiteX293" fmla="*/ 51509 w 236400"/>
                  <a:gd name="connsiteY293" fmla="*/ 203651 h 430671"/>
                  <a:gd name="connsiteX294" fmla="*/ 51509 w 236400"/>
                  <a:gd name="connsiteY294" fmla="*/ 211282 h 430671"/>
                  <a:gd name="connsiteX295" fmla="*/ 50555 w 236400"/>
                  <a:gd name="connsiteY295" fmla="*/ 213031 h 430671"/>
                  <a:gd name="connsiteX296" fmla="*/ 49760 w 236400"/>
                  <a:gd name="connsiteY296" fmla="*/ 215097 h 430671"/>
                  <a:gd name="connsiteX297" fmla="*/ 50237 w 236400"/>
                  <a:gd name="connsiteY297" fmla="*/ 217164 h 430671"/>
                  <a:gd name="connsiteX298" fmla="*/ 51668 w 236400"/>
                  <a:gd name="connsiteY298" fmla="*/ 219231 h 430671"/>
                  <a:gd name="connsiteX299" fmla="*/ 51668 w 236400"/>
                  <a:gd name="connsiteY299" fmla="*/ 221456 h 430671"/>
                  <a:gd name="connsiteX300" fmla="*/ 52940 w 236400"/>
                  <a:gd name="connsiteY300" fmla="*/ 225590 h 430671"/>
                  <a:gd name="connsiteX301" fmla="*/ 55165 w 236400"/>
                  <a:gd name="connsiteY301" fmla="*/ 228134 h 430671"/>
                  <a:gd name="connsiteX302" fmla="*/ 57232 w 236400"/>
                  <a:gd name="connsiteY302" fmla="*/ 229882 h 430671"/>
                  <a:gd name="connsiteX303" fmla="*/ 58186 w 236400"/>
                  <a:gd name="connsiteY303" fmla="*/ 231154 h 430671"/>
                  <a:gd name="connsiteX304" fmla="*/ 57868 w 236400"/>
                  <a:gd name="connsiteY304" fmla="*/ 233380 h 430671"/>
                  <a:gd name="connsiteX305" fmla="*/ 58504 w 236400"/>
                  <a:gd name="connsiteY305" fmla="*/ 235606 h 430671"/>
                  <a:gd name="connsiteX306" fmla="*/ 58981 w 236400"/>
                  <a:gd name="connsiteY306" fmla="*/ 238149 h 430671"/>
                  <a:gd name="connsiteX307" fmla="*/ 59776 w 236400"/>
                  <a:gd name="connsiteY307" fmla="*/ 241647 h 430671"/>
                  <a:gd name="connsiteX308" fmla="*/ 61524 w 236400"/>
                  <a:gd name="connsiteY308" fmla="*/ 244508 h 430671"/>
                  <a:gd name="connsiteX309" fmla="*/ 64227 w 236400"/>
                  <a:gd name="connsiteY309" fmla="*/ 253411 h 430671"/>
                  <a:gd name="connsiteX310" fmla="*/ 64227 w 236400"/>
                  <a:gd name="connsiteY310" fmla="*/ 254365 h 430671"/>
                  <a:gd name="connsiteX311" fmla="*/ 62955 w 236400"/>
                  <a:gd name="connsiteY311" fmla="*/ 256114 h 430671"/>
                  <a:gd name="connsiteX312" fmla="*/ 61366 w 236400"/>
                  <a:gd name="connsiteY312" fmla="*/ 257704 h 430671"/>
                  <a:gd name="connsiteX313" fmla="*/ 60253 w 236400"/>
                  <a:gd name="connsiteY313" fmla="*/ 258181 h 430671"/>
                  <a:gd name="connsiteX314" fmla="*/ 59299 w 236400"/>
                  <a:gd name="connsiteY314" fmla="*/ 259929 h 430671"/>
                  <a:gd name="connsiteX315" fmla="*/ 56914 w 236400"/>
                  <a:gd name="connsiteY315" fmla="*/ 264698 h 430671"/>
                  <a:gd name="connsiteX316" fmla="*/ 52145 w 236400"/>
                  <a:gd name="connsiteY316" fmla="*/ 272965 h 430671"/>
                  <a:gd name="connsiteX317" fmla="*/ 47375 w 236400"/>
                  <a:gd name="connsiteY317" fmla="*/ 278371 h 430671"/>
                  <a:gd name="connsiteX318" fmla="*/ 43401 w 236400"/>
                  <a:gd name="connsiteY318" fmla="*/ 282186 h 430671"/>
                  <a:gd name="connsiteX319" fmla="*/ 40539 w 236400"/>
                  <a:gd name="connsiteY319" fmla="*/ 284412 h 430671"/>
                  <a:gd name="connsiteX320" fmla="*/ 39745 w 236400"/>
                  <a:gd name="connsiteY320" fmla="*/ 285843 h 430671"/>
                  <a:gd name="connsiteX321" fmla="*/ 39745 w 236400"/>
                  <a:gd name="connsiteY321" fmla="*/ 286956 h 430671"/>
                  <a:gd name="connsiteX322" fmla="*/ 40221 w 236400"/>
                  <a:gd name="connsiteY322" fmla="*/ 288863 h 430671"/>
                  <a:gd name="connsiteX323" fmla="*/ 40221 w 236400"/>
                  <a:gd name="connsiteY323" fmla="*/ 292520 h 430671"/>
                  <a:gd name="connsiteX324" fmla="*/ 39426 w 236400"/>
                  <a:gd name="connsiteY324" fmla="*/ 294904 h 430671"/>
                  <a:gd name="connsiteX325" fmla="*/ 38632 w 236400"/>
                  <a:gd name="connsiteY325" fmla="*/ 297289 h 430671"/>
                  <a:gd name="connsiteX326" fmla="*/ 38155 w 236400"/>
                  <a:gd name="connsiteY326" fmla="*/ 299515 h 430671"/>
                  <a:gd name="connsiteX327" fmla="*/ 34180 w 236400"/>
                  <a:gd name="connsiteY327" fmla="*/ 309689 h 430671"/>
                  <a:gd name="connsiteX328" fmla="*/ 32273 w 236400"/>
                  <a:gd name="connsiteY328" fmla="*/ 317638 h 430671"/>
                  <a:gd name="connsiteX329" fmla="*/ 30842 w 236400"/>
                  <a:gd name="connsiteY329" fmla="*/ 319546 h 430671"/>
                  <a:gd name="connsiteX330" fmla="*/ 28775 w 236400"/>
                  <a:gd name="connsiteY330" fmla="*/ 325428 h 430671"/>
                  <a:gd name="connsiteX331" fmla="*/ 27503 w 236400"/>
                  <a:gd name="connsiteY331" fmla="*/ 334649 h 430671"/>
                  <a:gd name="connsiteX332" fmla="*/ 25119 w 236400"/>
                  <a:gd name="connsiteY332" fmla="*/ 340372 h 430671"/>
                  <a:gd name="connsiteX333" fmla="*/ 24642 w 236400"/>
                  <a:gd name="connsiteY333" fmla="*/ 346890 h 430671"/>
                  <a:gd name="connsiteX334" fmla="*/ 24960 w 236400"/>
                  <a:gd name="connsiteY334" fmla="*/ 350388 h 430671"/>
                  <a:gd name="connsiteX335" fmla="*/ 26867 w 236400"/>
                  <a:gd name="connsiteY335" fmla="*/ 356111 h 430671"/>
                  <a:gd name="connsiteX336" fmla="*/ 28457 w 236400"/>
                  <a:gd name="connsiteY336" fmla="*/ 357224 h 430671"/>
                  <a:gd name="connsiteX337" fmla="*/ 30206 w 236400"/>
                  <a:gd name="connsiteY337" fmla="*/ 357542 h 430671"/>
                  <a:gd name="connsiteX338" fmla="*/ 31796 w 236400"/>
                  <a:gd name="connsiteY338" fmla="*/ 355634 h 430671"/>
                  <a:gd name="connsiteX339" fmla="*/ 32591 w 236400"/>
                  <a:gd name="connsiteY339" fmla="*/ 353567 h 430671"/>
                  <a:gd name="connsiteX340" fmla="*/ 34816 w 236400"/>
                  <a:gd name="connsiteY340" fmla="*/ 352772 h 430671"/>
                  <a:gd name="connsiteX341" fmla="*/ 36406 w 236400"/>
                  <a:gd name="connsiteY341" fmla="*/ 353885 h 430671"/>
                  <a:gd name="connsiteX342" fmla="*/ 38314 w 236400"/>
                  <a:gd name="connsiteY342" fmla="*/ 355316 h 430671"/>
                  <a:gd name="connsiteX343" fmla="*/ 40698 w 236400"/>
                  <a:gd name="connsiteY343" fmla="*/ 361039 h 430671"/>
                  <a:gd name="connsiteX344" fmla="*/ 43083 w 236400"/>
                  <a:gd name="connsiteY344" fmla="*/ 361993 h 430671"/>
                  <a:gd name="connsiteX345" fmla="*/ 45945 w 236400"/>
                  <a:gd name="connsiteY345" fmla="*/ 363742 h 430671"/>
                  <a:gd name="connsiteX346" fmla="*/ 48170 w 236400"/>
                  <a:gd name="connsiteY346" fmla="*/ 365968 h 430671"/>
                  <a:gd name="connsiteX347" fmla="*/ 47852 w 236400"/>
                  <a:gd name="connsiteY347" fmla="*/ 369465 h 430671"/>
                  <a:gd name="connsiteX348" fmla="*/ 48806 w 236400"/>
                  <a:gd name="connsiteY348" fmla="*/ 370896 h 430671"/>
                  <a:gd name="connsiteX349" fmla="*/ 51827 w 236400"/>
                  <a:gd name="connsiteY349" fmla="*/ 370896 h 430671"/>
                  <a:gd name="connsiteX350" fmla="*/ 54053 w 236400"/>
                  <a:gd name="connsiteY350" fmla="*/ 373757 h 430671"/>
                  <a:gd name="connsiteX351" fmla="*/ 55165 w 236400"/>
                  <a:gd name="connsiteY351" fmla="*/ 375347 h 430671"/>
                  <a:gd name="connsiteX352" fmla="*/ 56914 w 236400"/>
                  <a:gd name="connsiteY352" fmla="*/ 380752 h 430671"/>
                  <a:gd name="connsiteX353" fmla="*/ 59140 w 236400"/>
                  <a:gd name="connsiteY353" fmla="*/ 381865 h 430671"/>
                  <a:gd name="connsiteX354" fmla="*/ 61842 w 236400"/>
                  <a:gd name="connsiteY354" fmla="*/ 381865 h 430671"/>
                  <a:gd name="connsiteX355" fmla="*/ 63750 w 236400"/>
                  <a:gd name="connsiteY355" fmla="*/ 381229 h 430671"/>
                  <a:gd name="connsiteX356" fmla="*/ 62479 w 236400"/>
                  <a:gd name="connsiteY356" fmla="*/ 385204 h 430671"/>
                  <a:gd name="connsiteX357" fmla="*/ 63909 w 236400"/>
                  <a:gd name="connsiteY357" fmla="*/ 386953 h 430671"/>
                  <a:gd name="connsiteX358" fmla="*/ 65817 w 236400"/>
                  <a:gd name="connsiteY358" fmla="*/ 386953 h 430671"/>
                  <a:gd name="connsiteX359" fmla="*/ 67248 w 236400"/>
                  <a:gd name="connsiteY359" fmla="*/ 388383 h 430671"/>
                  <a:gd name="connsiteX360" fmla="*/ 66612 w 236400"/>
                  <a:gd name="connsiteY360" fmla="*/ 394902 h 430671"/>
                  <a:gd name="connsiteX361" fmla="*/ 71540 w 236400"/>
                  <a:gd name="connsiteY361" fmla="*/ 398558 h 430671"/>
                  <a:gd name="connsiteX362" fmla="*/ 78694 w 236400"/>
                  <a:gd name="connsiteY362" fmla="*/ 407302 h 430671"/>
                  <a:gd name="connsiteX363" fmla="*/ 79171 w 236400"/>
                  <a:gd name="connsiteY363" fmla="*/ 406030 h 430671"/>
                  <a:gd name="connsiteX364" fmla="*/ 79807 w 236400"/>
                  <a:gd name="connsiteY364" fmla="*/ 401579 h 430671"/>
                  <a:gd name="connsiteX365" fmla="*/ 80284 w 236400"/>
                  <a:gd name="connsiteY365" fmla="*/ 400784 h 430671"/>
                  <a:gd name="connsiteX366" fmla="*/ 81397 w 236400"/>
                  <a:gd name="connsiteY366" fmla="*/ 400307 h 430671"/>
                  <a:gd name="connsiteX367" fmla="*/ 82669 w 236400"/>
                  <a:gd name="connsiteY367" fmla="*/ 400307 h 430671"/>
                  <a:gd name="connsiteX368" fmla="*/ 85053 w 236400"/>
                  <a:gd name="connsiteY368" fmla="*/ 404281 h 430671"/>
                  <a:gd name="connsiteX369" fmla="*/ 91254 w 236400"/>
                  <a:gd name="connsiteY369" fmla="*/ 406666 h 430671"/>
                  <a:gd name="connsiteX370" fmla="*/ 93161 w 236400"/>
                  <a:gd name="connsiteY370" fmla="*/ 407302 h 430671"/>
                  <a:gd name="connsiteX371" fmla="*/ 95705 w 236400"/>
                  <a:gd name="connsiteY371" fmla="*/ 406348 h 430671"/>
                  <a:gd name="connsiteX372" fmla="*/ 96818 w 236400"/>
                  <a:gd name="connsiteY372" fmla="*/ 406984 h 430671"/>
                  <a:gd name="connsiteX373" fmla="*/ 97931 w 236400"/>
                  <a:gd name="connsiteY373" fmla="*/ 407938 h 430671"/>
                  <a:gd name="connsiteX374" fmla="*/ 98566 w 236400"/>
                  <a:gd name="connsiteY374" fmla="*/ 410640 h 430671"/>
                  <a:gd name="connsiteX375" fmla="*/ 100156 w 236400"/>
                  <a:gd name="connsiteY375" fmla="*/ 413184 h 430671"/>
                  <a:gd name="connsiteX376" fmla="*/ 103495 w 236400"/>
                  <a:gd name="connsiteY376" fmla="*/ 412866 h 430671"/>
                  <a:gd name="connsiteX377" fmla="*/ 104608 w 236400"/>
                  <a:gd name="connsiteY377" fmla="*/ 413184 h 430671"/>
                  <a:gd name="connsiteX378" fmla="*/ 105243 w 236400"/>
                  <a:gd name="connsiteY378" fmla="*/ 413184 h 430671"/>
                  <a:gd name="connsiteX379" fmla="*/ 105879 w 236400"/>
                  <a:gd name="connsiteY379" fmla="*/ 415410 h 430671"/>
                  <a:gd name="connsiteX380" fmla="*/ 106197 w 236400"/>
                  <a:gd name="connsiteY380" fmla="*/ 419225 h 430671"/>
                  <a:gd name="connsiteX381" fmla="*/ 105879 w 236400"/>
                  <a:gd name="connsiteY381" fmla="*/ 421451 h 430671"/>
                  <a:gd name="connsiteX382" fmla="*/ 103495 w 236400"/>
                  <a:gd name="connsiteY382" fmla="*/ 424631 h 430671"/>
                  <a:gd name="connsiteX383" fmla="*/ 103177 w 236400"/>
                  <a:gd name="connsiteY383" fmla="*/ 426856 h 430671"/>
                  <a:gd name="connsiteX384" fmla="*/ 104449 w 236400"/>
                  <a:gd name="connsiteY384" fmla="*/ 428128 h 430671"/>
                  <a:gd name="connsiteX385" fmla="*/ 106038 w 236400"/>
                  <a:gd name="connsiteY385" fmla="*/ 429559 h 430671"/>
                  <a:gd name="connsiteX386" fmla="*/ 106992 w 236400"/>
                  <a:gd name="connsiteY386" fmla="*/ 430672 h 430671"/>
                  <a:gd name="connsiteX387" fmla="*/ 107946 w 236400"/>
                  <a:gd name="connsiteY387" fmla="*/ 430672 h 430671"/>
                  <a:gd name="connsiteX388" fmla="*/ 109218 w 236400"/>
                  <a:gd name="connsiteY388" fmla="*/ 429718 h 430671"/>
                  <a:gd name="connsiteX389" fmla="*/ 110331 w 236400"/>
                  <a:gd name="connsiteY389" fmla="*/ 427810 h 430671"/>
                  <a:gd name="connsiteX390" fmla="*/ 111126 w 236400"/>
                  <a:gd name="connsiteY390" fmla="*/ 426220 h 430671"/>
                  <a:gd name="connsiteX391" fmla="*/ 115418 w 236400"/>
                  <a:gd name="connsiteY391" fmla="*/ 424471 h 430671"/>
                  <a:gd name="connsiteX392" fmla="*/ 119710 w 236400"/>
                  <a:gd name="connsiteY392" fmla="*/ 422882 h 430671"/>
                  <a:gd name="connsiteX393" fmla="*/ 120347 w 236400"/>
                  <a:gd name="connsiteY393" fmla="*/ 422882 h 430671"/>
                  <a:gd name="connsiteX394" fmla="*/ 120982 w 236400"/>
                  <a:gd name="connsiteY394" fmla="*/ 423836 h 430671"/>
                  <a:gd name="connsiteX395" fmla="*/ 122413 w 236400"/>
                  <a:gd name="connsiteY395" fmla="*/ 426220 h 430671"/>
                  <a:gd name="connsiteX396" fmla="*/ 123208 w 236400"/>
                  <a:gd name="connsiteY396" fmla="*/ 426697 h 430671"/>
                  <a:gd name="connsiteX397" fmla="*/ 124321 w 236400"/>
                  <a:gd name="connsiteY397" fmla="*/ 426697 h 430671"/>
                  <a:gd name="connsiteX398" fmla="*/ 126388 w 236400"/>
                  <a:gd name="connsiteY398" fmla="*/ 426697 h 430671"/>
                  <a:gd name="connsiteX399" fmla="*/ 128772 w 236400"/>
                  <a:gd name="connsiteY399" fmla="*/ 425425 h 430671"/>
                  <a:gd name="connsiteX400" fmla="*/ 130044 w 236400"/>
                  <a:gd name="connsiteY400" fmla="*/ 423041 h 430671"/>
                  <a:gd name="connsiteX401" fmla="*/ 130521 w 236400"/>
                  <a:gd name="connsiteY401" fmla="*/ 421133 h 430671"/>
                  <a:gd name="connsiteX402" fmla="*/ 134019 w 236400"/>
                  <a:gd name="connsiteY402" fmla="*/ 417794 h 430671"/>
                  <a:gd name="connsiteX403" fmla="*/ 134336 w 236400"/>
                  <a:gd name="connsiteY403" fmla="*/ 415251 h 430671"/>
                  <a:gd name="connsiteX404" fmla="*/ 135290 w 236400"/>
                  <a:gd name="connsiteY404" fmla="*/ 413661 h 430671"/>
                  <a:gd name="connsiteX405" fmla="*/ 126547 w 236400"/>
                  <a:gd name="connsiteY405" fmla="*/ 406984 h 430671"/>
                  <a:gd name="connsiteX406" fmla="*/ 121300 w 236400"/>
                  <a:gd name="connsiteY406" fmla="*/ 399035 h 430671"/>
                  <a:gd name="connsiteX407" fmla="*/ 117962 w 236400"/>
                  <a:gd name="connsiteY407" fmla="*/ 395855 h 430671"/>
                  <a:gd name="connsiteX408" fmla="*/ 115100 w 236400"/>
                  <a:gd name="connsiteY408" fmla="*/ 394902 h 430671"/>
                  <a:gd name="connsiteX409" fmla="*/ 112238 w 236400"/>
                  <a:gd name="connsiteY409" fmla="*/ 394584 h 430671"/>
                  <a:gd name="connsiteX410" fmla="*/ 107946 w 236400"/>
                  <a:gd name="connsiteY410" fmla="*/ 395538 h 430671"/>
                  <a:gd name="connsiteX411" fmla="*/ 103972 w 236400"/>
                  <a:gd name="connsiteY411" fmla="*/ 396015 h 430671"/>
                  <a:gd name="connsiteX412" fmla="*/ 97454 w 236400"/>
                  <a:gd name="connsiteY412" fmla="*/ 392199 h 430671"/>
                  <a:gd name="connsiteX413" fmla="*/ 94910 w 236400"/>
                  <a:gd name="connsiteY413" fmla="*/ 389655 h 430671"/>
                  <a:gd name="connsiteX414" fmla="*/ 91571 w 236400"/>
                  <a:gd name="connsiteY414" fmla="*/ 386953 h 430671"/>
                  <a:gd name="connsiteX415" fmla="*/ 88869 w 236400"/>
                  <a:gd name="connsiteY415" fmla="*/ 387430 h 430671"/>
                  <a:gd name="connsiteX416" fmla="*/ 86961 w 236400"/>
                  <a:gd name="connsiteY416" fmla="*/ 386635 h 430671"/>
                  <a:gd name="connsiteX417" fmla="*/ 85530 w 236400"/>
                  <a:gd name="connsiteY417" fmla="*/ 383932 h 430671"/>
                  <a:gd name="connsiteX418" fmla="*/ 80761 w 236400"/>
                  <a:gd name="connsiteY418" fmla="*/ 377573 h 430671"/>
                  <a:gd name="connsiteX419" fmla="*/ 79489 w 236400"/>
                  <a:gd name="connsiteY419" fmla="*/ 374711 h 430671"/>
                  <a:gd name="connsiteX420" fmla="*/ 79489 w 236400"/>
                  <a:gd name="connsiteY420" fmla="*/ 371055 h 430671"/>
                  <a:gd name="connsiteX421" fmla="*/ 82192 w 236400"/>
                  <a:gd name="connsiteY421" fmla="*/ 369783 h 430671"/>
                  <a:gd name="connsiteX422" fmla="*/ 83940 w 236400"/>
                  <a:gd name="connsiteY422" fmla="*/ 371532 h 430671"/>
                  <a:gd name="connsiteX423" fmla="*/ 83940 w 236400"/>
                  <a:gd name="connsiteY423" fmla="*/ 373599 h 430671"/>
                  <a:gd name="connsiteX424" fmla="*/ 82828 w 236400"/>
                  <a:gd name="connsiteY424" fmla="*/ 375347 h 430671"/>
                  <a:gd name="connsiteX425" fmla="*/ 82828 w 236400"/>
                  <a:gd name="connsiteY425" fmla="*/ 376301 h 430671"/>
                  <a:gd name="connsiteX426" fmla="*/ 84576 w 236400"/>
                  <a:gd name="connsiteY426" fmla="*/ 376301 h 430671"/>
                  <a:gd name="connsiteX427" fmla="*/ 85689 w 236400"/>
                  <a:gd name="connsiteY427" fmla="*/ 376619 h 430671"/>
                  <a:gd name="connsiteX428" fmla="*/ 86484 w 236400"/>
                  <a:gd name="connsiteY428" fmla="*/ 378845 h 430671"/>
                  <a:gd name="connsiteX429" fmla="*/ 87279 w 236400"/>
                  <a:gd name="connsiteY429" fmla="*/ 384091 h 430671"/>
                  <a:gd name="connsiteX430" fmla="*/ 90300 w 236400"/>
                  <a:gd name="connsiteY430" fmla="*/ 385681 h 430671"/>
                  <a:gd name="connsiteX431" fmla="*/ 89028 w 236400"/>
                  <a:gd name="connsiteY431" fmla="*/ 382501 h 430671"/>
                  <a:gd name="connsiteX432" fmla="*/ 87597 w 236400"/>
                  <a:gd name="connsiteY432" fmla="*/ 379481 h 430671"/>
                  <a:gd name="connsiteX433" fmla="*/ 82669 w 236400"/>
                  <a:gd name="connsiteY433" fmla="*/ 355793 h 430671"/>
                  <a:gd name="connsiteX434" fmla="*/ 81238 w 236400"/>
                  <a:gd name="connsiteY434" fmla="*/ 351342 h 430671"/>
                  <a:gd name="connsiteX435" fmla="*/ 79330 w 236400"/>
                  <a:gd name="connsiteY435" fmla="*/ 348957 h 430671"/>
                  <a:gd name="connsiteX436" fmla="*/ 79330 w 236400"/>
                  <a:gd name="connsiteY436" fmla="*/ 349911 h 430671"/>
                  <a:gd name="connsiteX437" fmla="*/ 79012 w 236400"/>
                  <a:gd name="connsiteY437" fmla="*/ 350865 h 430671"/>
                  <a:gd name="connsiteX438" fmla="*/ 78376 w 236400"/>
                  <a:gd name="connsiteY438" fmla="*/ 351342 h 430671"/>
                  <a:gd name="connsiteX439" fmla="*/ 76310 w 236400"/>
                  <a:gd name="connsiteY439" fmla="*/ 348957 h 430671"/>
                  <a:gd name="connsiteX440" fmla="*/ 74402 w 236400"/>
                  <a:gd name="connsiteY440" fmla="*/ 346731 h 430671"/>
                  <a:gd name="connsiteX441" fmla="*/ 73607 w 236400"/>
                  <a:gd name="connsiteY441" fmla="*/ 344347 h 430671"/>
                  <a:gd name="connsiteX442" fmla="*/ 72017 w 236400"/>
                  <a:gd name="connsiteY442" fmla="*/ 331628 h 430671"/>
                  <a:gd name="connsiteX443" fmla="*/ 71222 w 236400"/>
                  <a:gd name="connsiteY443" fmla="*/ 329244 h 430671"/>
                  <a:gd name="connsiteX444" fmla="*/ 69951 w 236400"/>
                  <a:gd name="connsiteY444" fmla="*/ 326541 h 430671"/>
                  <a:gd name="connsiteX445" fmla="*/ 66771 w 236400"/>
                  <a:gd name="connsiteY445" fmla="*/ 325746 h 430671"/>
                  <a:gd name="connsiteX446" fmla="*/ 57232 w 236400"/>
                  <a:gd name="connsiteY446" fmla="*/ 328608 h 430671"/>
                  <a:gd name="connsiteX447" fmla="*/ 55483 w 236400"/>
                  <a:gd name="connsiteY447" fmla="*/ 328290 h 430671"/>
                  <a:gd name="connsiteX448" fmla="*/ 53099 w 236400"/>
                  <a:gd name="connsiteY448" fmla="*/ 327177 h 430671"/>
                  <a:gd name="connsiteX449" fmla="*/ 53417 w 236400"/>
                  <a:gd name="connsiteY449" fmla="*/ 324633 h 430671"/>
                  <a:gd name="connsiteX450" fmla="*/ 54053 w 236400"/>
                  <a:gd name="connsiteY450" fmla="*/ 322884 h 430671"/>
                  <a:gd name="connsiteX451" fmla="*/ 51191 w 236400"/>
                  <a:gd name="connsiteY451" fmla="*/ 316843 h 430671"/>
                  <a:gd name="connsiteX452" fmla="*/ 50237 w 236400"/>
                  <a:gd name="connsiteY452" fmla="*/ 313823 h 430671"/>
                  <a:gd name="connsiteX453" fmla="*/ 50555 w 236400"/>
                  <a:gd name="connsiteY453" fmla="*/ 308100 h 430671"/>
                  <a:gd name="connsiteX454" fmla="*/ 51350 w 236400"/>
                  <a:gd name="connsiteY454" fmla="*/ 301105 h 430671"/>
                  <a:gd name="connsiteX455" fmla="*/ 51350 w 236400"/>
                  <a:gd name="connsiteY455" fmla="*/ 298561 h 430671"/>
                  <a:gd name="connsiteX456" fmla="*/ 50555 w 236400"/>
                  <a:gd name="connsiteY456" fmla="*/ 296971 h 430671"/>
                  <a:gd name="connsiteX457" fmla="*/ 52622 w 236400"/>
                  <a:gd name="connsiteY457" fmla="*/ 295063 h 430671"/>
                  <a:gd name="connsiteX458" fmla="*/ 54053 w 236400"/>
                  <a:gd name="connsiteY458" fmla="*/ 289817 h 430671"/>
                  <a:gd name="connsiteX459" fmla="*/ 59776 w 236400"/>
                  <a:gd name="connsiteY459" fmla="*/ 280596 h 430671"/>
                  <a:gd name="connsiteX460" fmla="*/ 60571 w 236400"/>
                  <a:gd name="connsiteY460" fmla="*/ 274555 h 430671"/>
                  <a:gd name="connsiteX461" fmla="*/ 61842 w 236400"/>
                  <a:gd name="connsiteY461" fmla="*/ 271217 h 430671"/>
                  <a:gd name="connsiteX462" fmla="*/ 63750 w 236400"/>
                  <a:gd name="connsiteY462" fmla="*/ 264063 h 430671"/>
                  <a:gd name="connsiteX463" fmla="*/ 66612 w 236400"/>
                  <a:gd name="connsiteY463" fmla="*/ 258339 h 430671"/>
                  <a:gd name="connsiteX464" fmla="*/ 68679 w 236400"/>
                  <a:gd name="connsiteY464" fmla="*/ 255796 h 430671"/>
                  <a:gd name="connsiteX465" fmla="*/ 69791 w 236400"/>
                  <a:gd name="connsiteY465" fmla="*/ 250391 h 430671"/>
                  <a:gd name="connsiteX466" fmla="*/ 72494 w 236400"/>
                  <a:gd name="connsiteY466" fmla="*/ 247211 h 430671"/>
                  <a:gd name="connsiteX467" fmla="*/ 74243 w 236400"/>
                  <a:gd name="connsiteY467" fmla="*/ 243713 h 430671"/>
                  <a:gd name="connsiteX468" fmla="*/ 74720 w 236400"/>
                  <a:gd name="connsiteY468" fmla="*/ 238467 h 430671"/>
                  <a:gd name="connsiteX469" fmla="*/ 73448 w 236400"/>
                  <a:gd name="connsiteY469" fmla="*/ 228769 h 430671"/>
                  <a:gd name="connsiteX470" fmla="*/ 73925 w 236400"/>
                  <a:gd name="connsiteY470" fmla="*/ 226385 h 430671"/>
                  <a:gd name="connsiteX471" fmla="*/ 76945 w 236400"/>
                  <a:gd name="connsiteY471" fmla="*/ 218436 h 430671"/>
                  <a:gd name="connsiteX472" fmla="*/ 75833 w 236400"/>
                  <a:gd name="connsiteY472" fmla="*/ 214779 h 430671"/>
                  <a:gd name="connsiteX473" fmla="*/ 74084 w 236400"/>
                  <a:gd name="connsiteY473" fmla="*/ 212713 h 430671"/>
                  <a:gd name="connsiteX474" fmla="*/ 74879 w 236400"/>
                  <a:gd name="connsiteY474" fmla="*/ 209533 h 430671"/>
                  <a:gd name="connsiteX475" fmla="*/ 77899 w 236400"/>
                  <a:gd name="connsiteY475" fmla="*/ 206990 h 430671"/>
                  <a:gd name="connsiteX476" fmla="*/ 81079 w 236400"/>
                  <a:gd name="connsiteY476" fmla="*/ 205718 h 430671"/>
                  <a:gd name="connsiteX477" fmla="*/ 89664 w 236400"/>
                  <a:gd name="connsiteY477" fmla="*/ 204923 h 430671"/>
                  <a:gd name="connsiteX478" fmla="*/ 91571 w 236400"/>
                  <a:gd name="connsiteY478" fmla="*/ 203333 h 430671"/>
                  <a:gd name="connsiteX479" fmla="*/ 93161 w 236400"/>
                  <a:gd name="connsiteY479" fmla="*/ 204764 h 430671"/>
                  <a:gd name="connsiteX480" fmla="*/ 100315 w 236400"/>
                  <a:gd name="connsiteY480" fmla="*/ 206513 h 430671"/>
                  <a:gd name="connsiteX481" fmla="*/ 101905 w 236400"/>
                  <a:gd name="connsiteY481" fmla="*/ 207466 h 430671"/>
                  <a:gd name="connsiteX482" fmla="*/ 101428 w 236400"/>
                  <a:gd name="connsiteY482" fmla="*/ 209692 h 430671"/>
                  <a:gd name="connsiteX483" fmla="*/ 100792 w 236400"/>
                  <a:gd name="connsiteY483" fmla="*/ 211282 h 430671"/>
                  <a:gd name="connsiteX484" fmla="*/ 101428 w 236400"/>
                  <a:gd name="connsiteY484" fmla="*/ 214620 h 430671"/>
                  <a:gd name="connsiteX485" fmla="*/ 100156 w 236400"/>
                  <a:gd name="connsiteY485" fmla="*/ 219072 h 430671"/>
                  <a:gd name="connsiteX486" fmla="*/ 100156 w 236400"/>
                  <a:gd name="connsiteY486" fmla="*/ 225431 h 430671"/>
                  <a:gd name="connsiteX487" fmla="*/ 99043 w 236400"/>
                  <a:gd name="connsiteY487" fmla="*/ 228451 h 430671"/>
                  <a:gd name="connsiteX488" fmla="*/ 99997 w 236400"/>
                  <a:gd name="connsiteY488" fmla="*/ 230200 h 430671"/>
                  <a:gd name="connsiteX489" fmla="*/ 101587 w 236400"/>
                  <a:gd name="connsiteY489" fmla="*/ 231154 h 430671"/>
                  <a:gd name="connsiteX490" fmla="*/ 105561 w 236400"/>
                  <a:gd name="connsiteY490" fmla="*/ 229564 h 430671"/>
                  <a:gd name="connsiteX491" fmla="*/ 115736 w 236400"/>
                  <a:gd name="connsiteY491" fmla="*/ 231154 h 430671"/>
                  <a:gd name="connsiteX492" fmla="*/ 123685 w 236400"/>
                  <a:gd name="connsiteY492" fmla="*/ 229087 h 430671"/>
                  <a:gd name="connsiteX493" fmla="*/ 126864 w 236400"/>
                  <a:gd name="connsiteY493" fmla="*/ 230518 h 430671"/>
                  <a:gd name="connsiteX494" fmla="*/ 128454 w 236400"/>
                  <a:gd name="connsiteY494" fmla="*/ 231949 h 430671"/>
                  <a:gd name="connsiteX495" fmla="*/ 130044 w 236400"/>
                  <a:gd name="connsiteY495" fmla="*/ 232744 h 430671"/>
                  <a:gd name="connsiteX496" fmla="*/ 132588 w 236400"/>
                  <a:gd name="connsiteY496" fmla="*/ 233698 h 430671"/>
                  <a:gd name="connsiteX497" fmla="*/ 135449 w 236400"/>
                  <a:gd name="connsiteY497" fmla="*/ 236241 h 430671"/>
                  <a:gd name="connsiteX498" fmla="*/ 138152 w 236400"/>
                  <a:gd name="connsiteY498" fmla="*/ 239421 h 430671"/>
                  <a:gd name="connsiteX499" fmla="*/ 138629 w 236400"/>
                  <a:gd name="connsiteY499" fmla="*/ 238626 h 430671"/>
                  <a:gd name="connsiteX500" fmla="*/ 138947 w 236400"/>
                  <a:gd name="connsiteY500" fmla="*/ 237672 h 430671"/>
                  <a:gd name="connsiteX501" fmla="*/ 141332 w 236400"/>
                  <a:gd name="connsiteY501" fmla="*/ 241806 h 430671"/>
                  <a:gd name="connsiteX502" fmla="*/ 143875 w 236400"/>
                  <a:gd name="connsiteY502" fmla="*/ 243872 h 430671"/>
                  <a:gd name="connsiteX503" fmla="*/ 146896 w 236400"/>
                  <a:gd name="connsiteY503" fmla="*/ 245939 h 430671"/>
                  <a:gd name="connsiteX504" fmla="*/ 147850 w 236400"/>
                  <a:gd name="connsiteY504" fmla="*/ 244508 h 430671"/>
                  <a:gd name="connsiteX505" fmla="*/ 148327 w 236400"/>
                  <a:gd name="connsiteY505" fmla="*/ 243237 h 430671"/>
                  <a:gd name="connsiteX506" fmla="*/ 150075 w 236400"/>
                  <a:gd name="connsiteY506" fmla="*/ 244826 h 430671"/>
                  <a:gd name="connsiteX507" fmla="*/ 153255 w 236400"/>
                  <a:gd name="connsiteY507" fmla="*/ 248801 h 430671"/>
                  <a:gd name="connsiteX508" fmla="*/ 154050 w 236400"/>
                  <a:gd name="connsiteY508" fmla="*/ 252457 h 430671"/>
                  <a:gd name="connsiteX509" fmla="*/ 156752 w 236400"/>
                  <a:gd name="connsiteY509" fmla="*/ 255796 h 430671"/>
                  <a:gd name="connsiteX510" fmla="*/ 157547 w 236400"/>
                  <a:gd name="connsiteY510" fmla="*/ 257862 h 430671"/>
                  <a:gd name="connsiteX511" fmla="*/ 158183 w 236400"/>
                  <a:gd name="connsiteY511" fmla="*/ 257862 h 430671"/>
                  <a:gd name="connsiteX512" fmla="*/ 157706 w 236400"/>
                  <a:gd name="connsiteY512" fmla="*/ 257068 h 430671"/>
                  <a:gd name="connsiteX513" fmla="*/ 152460 w 236400"/>
                  <a:gd name="connsiteY513" fmla="*/ 246734 h 430671"/>
                  <a:gd name="connsiteX514" fmla="*/ 151665 w 236400"/>
                  <a:gd name="connsiteY514" fmla="*/ 241965 h 430671"/>
                  <a:gd name="connsiteX515" fmla="*/ 152619 w 236400"/>
                  <a:gd name="connsiteY515" fmla="*/ 238308 h 430671"/>
                  <a:gd name="connsiteX516" fmla="*/ 153096 w 236400"/>
                  <a:gd name="connsiteY516" fmla="*/ 237036 h 430671"/>
                  <a:gd name="connsiteX517" fmla="*/ 151665 w 236400"/>
                  <a:gd name="connsiteY517" fmla="*/ 235129 h 430671"/>
                  <a:gd name="connsiteX518" fmla="*/ 149598 w 236400"/>
                  <a:gd name="connsiteY518" fmla="*/ 232903 h 430671"/>
                  <a:gd name="connsiteX519" fmla="*/ 145942 w 236400"/>
                  <a:gd name="connsiteY519" fmla="*/ 230041 h 430671"/>
                  <a:gd name="connsiteX520" fmla="*/ 145624 w 236400"/>
                  <a:gd name="connsiteY520" fmla="*/ 225431 h 430671"/>
                  <a:gd name="connsiteX521" fmla="*/ 144829 w 236400"/>
                  <a:gd name="connsiteY521" fmla="*/ 220026 h 430671"/>
                  <a:gd name="connsiteX522" fmla="*/ 143716 w 236400"/>
                  <a:gd name="connsiteY522" fmla="*/ 218277 h 430671"/>
                  <a:gd name="connsiteX523" fmla="*/ 141968 w 236400"/>
                  <a:gd name="connsiteY523" fmla="*/ 214938 h 430671"/>
                  <a:gd name="connsiteX524" fmla="*/ 141013 w 236400"/>
                  <a:gd name="connsiteY524" fmla="*/ 212236 h 430671"/>
                  <a:gd name="connsiteX525" fmla="*/ 140696 w 236400"/>
                  <a:gd name="connsiteY525" fmla="*/ 204923 h 430671"/>
                  <a:gd name="connsiteX526" fmla="*/ 141173 w 236400"/>
                  <a:gd name="connsiteY526" fmla="*/ 204287 h 430671"/>
                  <a:gd name="connsiteX527" fmla="*/ 143875 w 236400"/>
                  <a:gd name="connsiteY527" fmla="*/ 204287 h 430671"/>
                  <a:gd name="connsiteX528" fmla="*/ 147214 w 236400"/>
                  <a:gd name="connsiteY528" fmla="*/ 203492 h 430671"/>
                  <a:gd name="connsiteX529" fmla="*/ 147691 w 236400"/>
                  <a:gd name="connsiteY529" fmla="*/ 202379 h 430671"/>
                  <a:gd name="connsiteX530" fmla="*/ 147055 w 236400"/>
                  <a:gd name="connsiteY530" fmla="*/ 201425 h 430671"/>
                  <a:gd name="connsiteX531" fmla="*/ 149280 w 236400"/>
                  <a:gd name="connsiteY531" fmla="*/ 199836 h 430671"/>
                  <a:gd name="connsiteX532" fmla="*/ 152460 w 236400"/>
                  <a:gd name="connsiteY532" fmla="*/ 196179 h 430671"/>
                  <a:gd name="connsiteX533" fmla="*/ 154845 w 236400"/>
                  <a:gd name="connsiteY533" fmla="*/ 192364 h 430671"/>
                  <a:gd name="connsiteX534" fmla="*/ 156594 w 236400"/>
                  <a:gd name="connsiteY534" fmla="*/ 189979 h 430671"/>
                  <a:gd name="connsiteX535" fmla="*/ 157706 w 236400"/>
                  <a:gd name="connsiteY535" fmla="*/ 187594 h 430671"/>
                  <a:gd name="connsiteX536" fmla="*/ 161204 w 236400"/>
                  <a:gd name="connsiteY536" fmla="*/ 184256 h 430671"/>
                  <a:gd name="connsiteX537" fmla="*/ 165973 w 236400"/>
                  <a:gd name="connsiteY537" fmla="*/ 181871 h 430671"/>
                  <a:gd name="connsiteX538" fmla="*/ 169312 w 236400"/>
                  <a:gd name="connsiteY538" fmla="*/ 181394 h 430671"/>
                  <a:gd name="connsiteX539" fmla="*/ 172650 w 236400"/>
                  <a:gd name="connsiteY539" fmla="*/ 180599 h 430671"/>
                  <a:gd name="connsiteX540" fmla="*/ 175989 w 236400"/>
                  <a:gd name="connsiteY540" fmla="*/ 179486 h 430671"/>
                  <a:gd name="connsiteX541" fmla="*/ 177578 w 236400"/>
                  <a:gd name="connsiteY541" fmla="*/ 179486 h 430671"/>
                  <a:gd name="connsiteX542" fmla="*/ 181712 w 236400"/>
                  <a:gd name="connsiteY542" fmla="*/ 180758 h 430671"/>
                  <a:gd name="connsiteX543" fmla="*/ 183938 w 236400"/>
                  <a:gd name="connsiteY543" fmla="*/ 181076 h 430671"/>
                  <a:gd name="connsiteX544" fmla="*/ 186322 w 236400"/>
                  <a:gd name="connsiteY544" fmla="*/ 181076 h 430671"/>
                  <a:gd name="connsiteX545" fmla="*/ 188707 w 236400"/>
                  <a:gd name="connsiteY545" fmla="*/ 181076 h 430671"/>
                  <a:gd name="connsiteX546" fmla="*/ 190774 w 236400"/>
                  <a:gd name="connsiteY546" fmla="*/ 181076 h 430671"/>
                  <a:gd name="connsiteX547" fmla="*/ 195702 w 236400"/>
                  <a:gd name="connsiteY547" fmla="*/ 179963 h 430671"/>
                  <a:gd name="connsiteX548" fmla="*/ 200948 w 236400"/>
                  <a:gd name="connsiteY548" fmla="*/ 180758 h 430671"/>
                  <a:gd name="connsiteX549" fmla="*/ 205718 w 236400"/>
                  <a:gd name="connsiteY549" fmla="*/ 180122 h 430671"/>
                  <a:gd name="connsiteX550" fmla="*/ 211600 w 236400"/>
                  <a:gd name="connsiteY550" fmla="*/ 179009 h 430671"/>
                  <a:gd name="connsiteX551" fmla="*/ 214462 w 236400"/>
                  <a:gd name="connsiteY551" fmla="*/ 179645 h 430671"/>
                  <a:gd name="connsiteX552" fmla="*/ 217005 w 236400"/>
                  <a:gd name="connsiteY552" fmla="*/ 180758 h 430671"/>
                  <a:gd name="connsiteX553" fmla="*/ 217323 w 236400"/>
                  <a:gd name="connsiteY553" fmla="*/ 182984 h 430671"/>
                  <a:gd name="connsiteX554" fmla="*/ 217959 w 236400"/>
                  <a:gd name="connsiteY554" fmla="*/ 183938 h 430671"/>
                  <a:gd name="connsiteX555" fmla="*/ 218754 w 236400"/>
                  <a:gd name="connsiteY555" fmla="*/ 184732 h 430671"/>
                  <a:gd name="connsiteX556" fmla="*/ 219867 w 236400"/>
                  <a:gd name="connsiteY556" fmla="*/ 184732 h 430671"/>
                  <a:gd name="connsiteX557" fmla="*/ 221297 w 236400"/>
                  <a:gd name="connsiteY557" fmla="*/ 183143 h 430671"/>
                  <a:gd name="connsiteX558" fmla="*/ 222569 w 236400"/>
                  <a:gd name="connsiteY558" fmla="*/ 181553 h 430671"/>
                  <a:gd name="connsiteX559" fmla="*/ 223046 w 236400"/>
                  <a:gd name="connsiteY559" fmla="*/ 181235 h 430671"/>
                  <a:gd name="connsiteX560" fmla="*/ 224795 w 236400"/>
                  <a:gd name="connsiteY560" fmla="*/ 180599 h 430671"/>
                  <a:gd name="connsiteX561" fmla="*/ 227657 w 236400"/>
                  <a:gd name="connsiteY561" fmla="*/ 179168 h 430671"/>
                  <a:gd name="connsiteX562" fmla="*/ 230041 w 236400"/>
                  <a:gd name="connsiteY562" fmla="*/ 177579 h 430671"/>
                  <a:gd name="connsiteX563" fmla="*/ 231631 w 236400"/>
                  <a:gd name="connsiteY563" fmla="*/ 175830 h 430671"/>
                  <a:gd name="connsiteX564" fmla="*/ 232267 w 236400"/>
                  <a:gd name="connsiteY564" fmla="*/ 174081 h 430671"/>
                  <a:gd name="connsiteX565" fmla="*/ 232267 w 236400"/>
                  <a:gd name="connsiteY565" fmla="*/ 172014 h 430671"/>
                  <a:gd name="connsiteX566" fmla="*/ 233062 w 236400"/>
                  <a:gd name="connsiteY566" fmla="*/ 166768 h 430671"/>
                  <a:gd name="connsiteX567" fmla="*/ 233698 w 236400"/>
                  <a:gd name="connsiteY567" fmla="*/ 164224 h 430671"/>
                  <a:gd name="connsiteX568" fmla="*/ 233380 w 236400"/>
                  <a:gd name="connsiteY568" fmla="*/ 161045 h 430671"/>
                  <a:gd name="connsiteX569" fmla="*/ 232108 w 236400"/>
                  <a:gd name="connsiteY569" fmla="*/ 158501 h 430671"/>
                  <a:gd name="connsiteX570" fmla="*/ 232108 w 236400"/>
                  <a:gd name="connsiteY570" fmla="*/ 154686 h 430671"/>
                  <a:gd name="connsiteX571" fmla="*/ 232585 w 236400"/>
                  <a:gd name="connsiteY571" fmla="*/ 152778 h 430671"/>
                  <a:gd name="connsiteX572" fmla="*/ 232585 w 236400"/>
                  <a:gd name="connsiteY572" fmla="*/ 151506 h 430671"/>
                  <a:gd name="connsiteX573" fmla="*/ 234493 w 236400"/>
                  <a:gd name="connsiteY573" fmla="*/ 149916 h 430671"/>
                  <a:gd name="connsiteX574" fmla="*/ 235765 w 236400"/>
                  <a:gd name="connsiteY574" fmla="*/ 147691 h 430671"/>
                  <a:gd name="connsiteX575" fmla="*/ 236400 w 236400"/>
                  <a:gd name="connsiteY575" fmla="*/ 144829 h 430671"/>
                  <a:gd name="connsiteX576" fmla="*/ 236400 w 236400"/>
                  <a:gd name="connsiteY576" fmla="*/ 142762 h 430671"/>
                  <a:gd name="connsiteX577" fmla="*/ 235923 w 236400"/>
                  <a:gd name="connsiteY577" fmla="*/ 141490 h 430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</a:cxnLst>
                <a:rect l="l" t="t" r="r" b="b"/>
                <a:pathLst>
                  <a:path w="236400" h="430671">
                    <a:moveTo>
                      <a:pt x="63591" y="403168"/>
                    </a:moveTo>
                    <a:lnTo>
                      <a:pt x="64704" y="405553"/>
                    </a:lnTo>
                    <a:lnTo>
                      <a:pt x="65181" y="405553"/>
                    </a:lnTo>
                    <a:cubicBezTo>
                      <a:pt x="65181" y="405553"/>
                      <a:pt x="66294" y="403963"/>
                      <a:pt x="66294" y="403963"/>
                    </a:cubicBezTo>
                    <a:lnTo>
                      <a:pt x="64863" y="399830"/>
                    </a:lnTo>
                    <a:lnTo>
                      <a:pt x="63432" y="403168"/>
                    </a:lnTo>
                    <a:close/>
                    <a:moveTo>
                      <a:pt x="47535" y="373440"/>
                    </a:moveTo>
                    <a:lnTo>
                      <a:pt x="47535" y="373757"/>
                    </a:lnTo>
                    <a:cubicBezTo>
                      <a:pt x="47535" y="373757"/>
                      <a:pt x="47375" y="375983"/>
                      <a:pt x="47375" y="375983"/>
                    </a:cubicBezTo>
                    <a:lnTo>
                      <a:pt x="48170" y="377414"/>
                    </a:lnTo>
                    <a:lnTo>
                      <a:pt x="49283" y="378050"/>
                    </a:lnTo>
                    <a:lnTo>
                      <a:pt x="48488" y="374552"/>
                    </a:lnTo>
                    <a:lnTo>
                      <a:pt x="47535" y="373281"/>
                    </a:lnTo>
                    <a:close/>
                    <a:moveTo>
                      <a:pt x="27662" y="359768"/>
                    </a:moveTo>
                    <a:lnTo>
                      <a:pt x="26867" y="358178"/>
                    </a:lnTo>
                    <a:lnTo>
                      <a:pt x="26232" y="358973"/>
                    </a:lnTo>
                    <a:lnTo>
                      <a:pt x="25119" y="365014"/>
                    </a:lnTo>
                    <a:lnTo>
                      <a:pt x="26072" y="369306"/>
                    </a:lnTo>
                    <a:lnTo>
                      <a:pt x="26549" y="369306"/>
                    </a:lnTo>
                    <a:cubicBezTo>
                      <a:pt x="26549" y="369306"/>
                      <a:pt x="27821" y="367716"/>
                      <a:pt x="27821" y="367716"/>
                    </a:cubicBezTo>
                    <a:lnTo>
                      <a:pt x="28934" y="367716"/>
                    </a:lnTo>
                    <a:cubicBezTo>
                      <a:pt x="28934" y="367716"/>
                      <a:pt x="29252" y="365650"/>
                      <a:pt x="29252" y="365650"/>
                    </a:cubicBezTo>
                    <a:lnTo>
                      <a:pt x="28934" y="363901"/>
                    </a:lnTo>
                    <a:lnTo>
                      <a:pt x="30047" y="360403"/>
                    </a:lnTo>
                    <a:lnTo>
                      <a:pt x="27662" y="359608"/>
                    </a:lnTo>
                    <a:close/>
                    <a:moveTo>
                      <a:pt x="34180" y="365332"/>
                    </a:moveTo>
                    <a:lnTo>
                      <a:pt x="34498" y="364855"/>
                    </a:lnTo>
                    <a:lnTo>
                      <a:pt x="34816" y="361357"/>
                    </a:lnTo>
                    <a:lnTo>
                      <a:pt x="32591" y="359926"/>
                    </a:lnTo>
                    <a:lnTo>
                      <a:pt x="34021" y="365491"/>
                    </a:lnTo>
                    <a:close/>
                    <a:moveTo>
                      <a:pt x="144034" y="247052"/>
                    </a:moveTo>
                    <a:lnTo>
                      <a:pt x="143239" y="245621"/>
                    </a:lnTo>
                    <a:lnTo>
                      <a:pt x="141491" y="243555"/>
                    </a:lnTo>
                    <a:lnTo>
                      <a:pt x="140378" y="243237"/>
                    </a:lnTo>
                    <a:lnTo>
                      <a:pt x="140378" y="244190"/>
                    </a:lnTo>
                    <a:cubicBezTo>
                      <a:pt x="140378" y="244190"/>
                      <a:pt x="141013" y="248165"/>
                      <a:pt x="141013" y="248165"/>
                    </a:cubicBezTo>
                    <a:lnTo>
                      <a:pt x="142603" y="248165"/>
                    </a:lnTo>
                    <a:cubicBezTo>
                      <a:pt x="142603" y="248165"/>
                      <a:pt x="143080" y="248165"/>
                      <a:pt x="143080" y="248165"/>
                    </a:cubicBezTo>
                    <a:lnTo>
                      <a:pt x="144511" y="248642"/>
                    </a:lnTo>
                    <a:lnTo>
                      <a:pt x="144511" y="248006"/>
                    </a:lnTo>
                    <a:cubicBezTo>
                      <a:pt x="144511" y="248006"/>
                      <a:pt x="143875" y="246893"/>
                      <a:pt x="143875" y="246893"/>
                    </a:cubicBezTo>
                    <a:close/>
                    <a:moveTo>
                      <a:pt x="76786" y="314618"/>
                    </a:moveTo>
                    <a:lnTo>
                      <a:pt x="77104" y="314141"/>
                    </a:lnTo>
                    <a:lnTo>
                      <a:pt x="77104" y="312710"/>
                    </a:lnTo>
                    <a:cubicBezTo>
                      <a:pt x="77104" y="312710"/>
                      <a:pt x="76151" y="311438"/>
                      <a:pt x="76151" y="311438"/>
                    </a:cubicBezTo>
                    <a:lnTo>
                      <a:pt x="74402" y="311438"/>
                    </a:lnTo>
                    <a:cubicBezTo>
                      <a:pt x="74402" y="311438"/>
                      <a:pt x="74879" y="312710"/>
                      <a:pt x="74879" y="312710"/>
                    </a:cubicBezTo>
                    <a:lnTo>
                      <a:pt x="75673" y="313664"/>
                    </a:lnTo>
                    <a:lnTo>
                      <a:pt x="76786" y="314618"/>
                    </a:lnTo>
                    <a:close/>
                    <a:moveTo>
                      <a:pt x="148009" y="257386"/>
                    </a:moveTo>
                    <a:lnTo>
                      <a:pt x="147691" y="258975"/>
                    </a:lnTo>
                    <a:lnTo>
                      <a:pt x="149280" y="260247"/>
                    </a:lnTo>
                    <a:lnTo>
                      <a:pt x="149757" y="257226"/>
                    </a:lnTo>
                    <a:lnTo>
                      <a:pt x="148645" y="256750"/>
                    </a:lnTo>
                    <a:lnTo>
                      <a:pt x="148009" y="257386"/>
                    </a:lnTo>
                    <a:close/>
                    <a:moveTo>
                      <a:pt x="26232" y="330198"/>
                    </a:moveTo>
                    <a:lnTo>
                      <a:pt x="25437" y="330515"/>
                    </a:lnTo>
                    <a:lnTo>
                      <a:pt x="24960" y="331469"/>
                    </a:lnTo>
                    <a:lnTo>
                      <a:pt x="24960" y="333059"/>
                    </a:lnTo>
                    <a:cubicBezTo>
                      <a:pt x="24960" y="333059"/>
                      <a:pt x="26390" y="332741"/>
                      <a:pt x="26390" y="332741"/>
                    </a:cubicBezTo>
                    <a:lnTo>
                      <a:pt x="26390" y="331946"/>
                    </a:lnTo>
                    <a:cubicBezTo>
                      <a:pt x="26390" y="331946"/>
                      <a:pt x="26232" y="330198"/>
                      <a:pt x="26232" y="330198"/>
                    </a:cubicBezTo>
                    <a:close/>
                    <a:moveTo>
                      <a:pt x="73130" y="318115"/>
                    </a:moveTo>
                    <a:lnTo>
                      <a:pt x="72812" y="320500"/>
                    </a:lnTo>
                    <a:lnTo>
                      <a:pt x="73766" y="322090"/>
                    </a:lnTo>
                    <a:lnTo>
                      <a:pt x="76310" y="320977"/>
                    </a:lnTo>
                    <a:lnTo>
                      <a:pt x="76945" y="319069"/>
                    </a:lnTo>
                    <a:lnTo>
                      <a:pt x="76945" y="317479"/>
                    </a:lnTo>
                    <a:cubicBezTo>
                      <a:pt x="76945" y="317479"/>
                      <a:pt x="75992" y="317797"/>
                      <a:pt x="75992" y="317797"/>
                    </a:cubicBezTo>
                    <a:lnTo>
                      <a:pt x="73448" y="317797"/>
                    </a:lnTo>
                    <a:cubicBezTo>
                      <a:pt x="73448" y="317797"/>
                      <a:pt x="72971" y="318274"/>
                      <a:pt x="72971" y="318274"/>
                    </a:cubicBezTo>
                    <a:close/>
                    <a:moveTo>
                      <a:pt x="236400" y="140219"/>
                    </a:moveTo>
                    <a:lnTo>
                      <a:pt x="234652" y="138947"/>
                    </a:lnTo>
                    <a:lnTo>
                      <a:pt x="231790" y="137834"/>
                    </a:lnTo>
                    <a:lnTo>
                      <a:pt x="230041" y="136403"/>
                    </a:lnTo>
                    <a:lnTo>
                      <a:pt x="229246" y="134654"/>
                    </a:lnTo>
                    <a:lnTo>
                      <a:pt x="229246" y="133065"/>
                    </a:lnTo>
                    <a:cubicBezTo>
                      <a:pt x="229246" y="133065"/>
                      <a:pt x="230200" y="131793"/>
                      <a:pt x="230200" y="131793"/>
                    </a:cubicBezTo>
                    <a:lnTo>
                      <a:pt x="227975" y="130362"/>
                    </a:lnTo>
                    <a:lnTo>
                      <a:pt x="222728" y="128772"/>
                    </a:lnTo>
                    <a:lnTo>
                      <a:pt x="219867" y="126864"/>
                    </a:lnTo>
                    <a:lnTo>
                      <a:pt x="219231" y="124639"/>
                    </a:lnTo>
                    <a:lnTo>
                      <a:pt x="217005" y="121618"/>
                    </a:lnTo>
                    <a:lnTo>
                      <a:pt x="213190" y="117962"/>
                    </a:lnTo>
                    <a:lnTo>
                      <a:pt x="211282" y="112715"/>
                    </a:lnTo>
                    <a:lnTo>
                      <a:pt x="211282" y="105720"/>
                    </a:lnTo>
                    <a:cubicBezTo>
                      <a:pt x="211282" y="105720"/>
                      <a:pt x="211600" y="99997"/>
                      <a:pt x="211600" y="99997"/>
                    </a:cubicBezTo>
                    <a:lnTo>
                      <a:pt x="213190" y="93479"/>
                    </a:lnTo>
                    <a:lnTo>
                      <a:pt x="210964" y="88710"/>
                    </a:lnTo>
                    <a:lnTo>
                      <a:pt x="208579" y="86166"/>
                    </a:lnTo>
                    <a:lnTo>
                      <a:pt x="205241" y="84258"/>
                    </a:lnTo>
                    <a:lnTo>
                      <a:pt x="202061" y="81556"/>
                    </a:lnTo>
                    <a:lnTo>
                      <a:pt x="199041" y="78058"/>
                    </a:lnTo>
                    <a:lnTo>
                      <a:pt x="195384" y="72971"/>
                    </a:lnTo>
                    <a:lnTo>
                      <a:pt x="191092" y="66294"/>
                    </a:lnTo>
                    <a:lnTo>
                      <a:pt x="188230" y="63273"/>
                    </a:lnTo>
                    <a:lnTo>
                      <a:pt x="186799" y="63909"/>
                    </a:lnTo>
                    <a:lnTo>
                      <a:pt x="183779" y="63273"/>
                    </a:lnTo>
                    <a:lnTo>
                      <a:pt x="179168" y="61366"/>
                    </a:lnTo>
                    <a:lnTo>
                      <a:pt x="175035" y="60253"/>
                    </a:lnTo>
                    <a:lnTo>
                      <a:pt x="171537" y="60253"/>
                    </a:lnTo>
                    <a:cubicBezTo>
                      <a:pt x="171537" y="60253"/>
                      <a:pt x="169312" y="60571"/>
                      <a:pt x="169312" y="60571"/>
                    </a:cubicBezTo>
                    <a:lnTo>
                      <a:pt x="168199" y="61524"/>
                    </a:lnTo>
                    <a:lnTo>
                      <a:pt x="168199" y="62478"/>
                    </a:lnTo>
                    <a:cubicBezTo>
                      <a:pt x="168199" y="62478"/>
                      <a:pt x="168994" y="63432"/>
                      <a:pt x="168994" y="63432"/>
                    </a:cubicBezTo>
                    <a:lnTo>
                      <a:pt x="168517" y="64227"/>
                    </a:lnTo>
                    <a:lnTo>
                      <a:pt x="166768" y="64863"/>
                    </a:lnTo>
                    <a:lnTo>
                      <a:pt x="165337" y="65976"/>
                    </a:lnTo>
                    <a:lnTo>
                      <a:pt x="163747" y="68361"/>
                    </a:lnTo>
                    <a:lnTo>
                      <a:pt x="162635" y="71540"/>
                    </a:lnTo>
                    <a:lnTo>
                      <a:pt x="160886" y="72812"/>
                    </a:lnTo>
                    <a:lnTo>
                      <a:pt x="158183" y="73130"/>
                    </a:lnTo>
                    <a:lnTo>
                      <a:pt x="155640" y="74084"/>
                    </a:lnTo>
                    <a:lnTo>
                      <a:pt x="153096" y="75673"/>
                    </a:lnTo>
                    <a:lnTo>
                      <a:pt x="151824" y="76945"/>
                    </a:lnTo>
                    <a:lnTo>
                      <a:pt x="151824" y="77740"/>
                    </a:lnTo>
                    <a:cubicBezTo>
                      <a:pt x="151824" y="77740"/>
                      <a:pt x="151347" y="77899"/>
                      <a:pt x="151347" y="77899"/>
                    </a:cubicBezTo>
                    <a:lnTo>
                      <a:pt x="150075" y="77422"/>
                    </a:lnTo>
                    <a:lnTo>
                      <a:pt x="149440" y="76310"/>
                    </a:lnTo>
                    <a:lnTo>
                      <a:pt x="149440" y="74561"/>
                    </a:lnTo>
                    <a:cubicBezTo>
                      <a:pt x="149440" y="74561"/>
                      <a:pt x="148168" y="73448"/>
                      <a:pt x="148168" y="73448"/>
                    </a:cubicBezTo>
                    <a:lnTo>
                      <a:pt x="145465" y="72812"/>
                    </a:lnTo>
                    <a:lnTo>
                      <a:pt x="142444" y="71063"/>
                    </a:lnTo>
                    <a:lnTo>
                      <a:pt x="138947" y="68043"/>
                    </a:lnTo>
                    <a:lnTo>
                      <a:pt x="136562" y="66453"/>
                    </a:lnTo>
                    <a:lnTo>
                      <a:pt x="135290" y="66453"/>
                    </a:lnTo>
                    <a:cubicBezTo>
                      <a:pt x="135290" y="66453"/>
                      <a:pt x="133383" y="67407"/>
                      <a:pt x="133383" y="67407"/>
                    </a:cubicBezTo>
                    <a:lnTo>
                      <a:pt x="130839" y="69950"/>
                    </a:lnTo>
                    <a:lnTo>
                      <a:pt x="128772" y="70904"/>
                    </a:lnTo>
                    <a:lnTo>
                      <a:pt x="127182" y="70427"/>
                    </a:lnTo>
                    <a:lnTo>
                      <a:pt x="125911" y="71381"/>
                    </a:lnTo>
                    <a:lnTo>
                      <a:pt x="124957" y="73766"/>
                    </a:lnTo>
                    <a:lnTo>
                      <a:pt x="123367" y="75673"/>
                    </a:lnTo>
                    <a:lnTo>
                      <a:pt x="119870" y="77740"/>
                    </a:lnTo>
                    <a:lnTo>
                      <a:pt x="119552" y="78058"/>
                    </a:lnTo>
                    <a:lnTo>
                      <a:pt x="115418" y="80761"/>
                    </a:lnTo>
                    <a:lnTo>
                      <a:pt x="112080" y="83464"/>
                    </a:lnTo>
                    <a:lnTo>
                      <a:pt x="108264" y="87120"/>
                    </a:lnTo>
                    <a:lnTo>
                      <a:pt x="106515" y="87756"/>
                    </a:lnTo>
                    <a:lnTo>
                      <a:pt x="104767" y="86802"/>
                    </a:lnTo>
                    <a:lnTo>
                      <a:pt x="102223" y="85848"/>
                    </a:lnTo>
                    <a:lnTo>
                      <a:pt x="100792" y="84576"/>
                    </a:lnTo>
                    <a:lnTo>
                      <a:pt x="103336" y="78376"/>
                    </a:lnTo>
                    <a:lnTo>
                      <a:pt x="106674" y="71381"/>
                    </a:lnTo>
                    <a:lnTo>
                      <a:pt x="107628" y="68201"/>
                    </a:lnTo>
                    <a:lnTo>
                      <a:pt x="107628" y="65817"/>
                    </a:lnTo>
                    <a:cubicBezTo>
                      <a:pt x="107628" y="65817"/>
                      <a:pt x="107469" y="63909"/>
                      <a:pt x="107469" y="63909"/>
                    </a:cubicBezTo>
                    <a:lnTo>
                      <a:pt x="106197" y="61842"/>
                    </a:lnTo>
                    <a:lnTo>
                      <a:pt x="104926" y="60253"/>
                    </a:lnTo>
                    <a:lnTo>
                      <a:pt x="104926" y="59299"/>
                    </a:lnTo>
                    <a:cubicBezTo>
                      <a:pt x="104926" y="59299"/>
                      <a:pt x="105243" y="58186"/>
                      <a:pt x="105243" y="58186"/>
                    </a:cubicBezTo>
                    <a:lnTo>
                      <a:pt x="106515" y="56596"/>
                    </a:lnTo>
                    <a:lnTo>
                      <a:pt x="108264" y="54052"/>
                    </a:lnTo>
                    <a:lnTo>
                      <a:pt x="109854" y="48965"/>
                    </a:lnTo>
                    <a:lnTo>
                      <a:pt x="111762" y="43560"/>
                    </a:lnTo>
                    <a:lnTo>
                      <a:pt x="111762" y="40221"/>
                    </a:lnTo>
                    <a:cubicBezTo>
                      <a:pt x="111762" y="40221"/>
                      <a:pt x="110013" y="36565"/>
                      <a:pt x="110013" y="36565"/>
                    </a:cubicBezTo>
                    <a:lnTo>
                      <a:pt x="109218" y="33067"/>
                    </a:lnTo>
                    <a:lnTo>
                      <a:pt x="109854" y="28298"/>
                    </a:lnTo>
                    <a:lnTo>
                      <a:pt x="109536" y="26390"/>
                    </a:lnTo>
                    <a:lnTo>
                      <a:pt x="107946" y="25437"/>
                    </a:lnTo>
                    <a:lnTo>
                      <a:pt x="102541" y="24483"/>
                    </a:lnTo>
                    <a:lnTo>
                      <a:pt x="100792" y="24483"/>
                    </a:lnTo>
                    <a:cubicBezTo>
                      <a:pt x="100792" y="24483"/>
                      <a:pt x="99361" y="25277"/>
                      <a:pt x="99361" y="25277"/>
                    </a:cubicBezTo>
                    <a:lnTo>
                      <a:pt x="97931" y="26549"/>
                    </a:lnTo>
                    <a:lnTo>
                      <a:pt x="96182" y="27344"/>
                    </a:lnTo>
                    <a:lnTo>
                      <a:pt x="92843" y="27821"/>
                    </a:lnTo>
                    <a:lnTo>
                      <a:pt x="89664" y="26231"/>
                    </a:lnTo>
                    <a:lnTo>
                      <a:pt x="86961" y="23529"/>
                    </a:lnTo>
                    <a:lnTo>
                      <a:pt x="86325" y="20190"/>
                    </a:lnTo>
                    <a:lnTo>
                      <a:pt x="88233" y="16216"/>
                    </a:lnTo>
                    <a:lnTo>
                      <a:pt x="89664" y="13036"/>
                    </a:lnTo>
                    <a:lnTo>
                      <a:pt x="90459" y="10333"/>
                    </a:lnTo>
                    <a:lnTo>
                      <a:pt x="90459" y="9062"/>
                    </a:lnTo>
                    <a:cubicBezTo>
                      <a:pt x="90459" y="9062"/>
                      <a:pt x="89823" y="7631"/>
                      <a:pt x="89823" y="7631"/>
                    </a:cubicBezTo>
                    <a:lnTo>
                      <a:pt x="89028" y="7631"/>
                    </a:lnTo>
                    <a:cubicBezTo>
                      <a:pt x="89028" y="7631"/>
                      <a:pt x="87279" y="5723"/>
                      <a:pt x="87279" y="5723"/>
                    </a:cubicBezTo>
                    <a:lnTo>
                      <a:pt x="85530" y="2703"/>
                    </a:lnTo>
                    <a:lnTo>
                      <a:pt x="83940" y="1272"/>
                    </a:lnTo>
                    <a:lnTo>
                      <a:pt x="82510" y="1590"/>
                    </a:lnTo>
                    <a:lnTo>
                      <a:pt x="81079" y="2703"/>
                    </a:lnTo>
                    <a:lnTo>
                      <a:pt x="79807" y="4610"/>
                    </a:lnTo>
                    <a:lnTo>
                      <a:pt x="78853" y="5405"/>
                    </a:lnTo>
                    <a:lnTo>
                      <a:pt x="78217" y="5087"/>
                    </a:lnTo>
                    <a:lnTo>
                      <a:pt x="78217" y="3339"/>
                    </a:lnTo>
                    <a:cubicBezTo>
                      <a:pt x="78217" y="3339"/>
                      <a:pt x="75038" y="1431"/>
                      <a:pt x="75038" y="1431"/>
                    </a:cubicBezTo>
                    <a:lnTo>
                      <a:pt x="73607" y="318"/>
                    </a:lnTo>
                    <a:lnTo>
                      <a:pt x="71699" y="0"/>
                    </a:lnTo>
                    <a:lnTo>
                      <a:pt x="69791" y="1113"/>
                    </a:lnTo>
                    <a:lnTo>
                      <a:pt x="68361" y="2385"/>
                    </a:lnTo>
                    <a:lnTo>
                      <a:pt x="66771" y="2861"/>
                    </a:lnTo>
                    <a:lnTo>
                      <a:pt x="64386" y="2861"/>
                    </a:lnTo>
                    <a:cubicBezTo>
                      <a:pt x="64386" y="2861"/>
                      <a:pt x="61366" y="2385"/>
                      <a:pt x="61366" y="2385"/>
                    </a:cubicBezTo>
                    <a:lnTo>
                      <a:pt x="59299" y="1749"/>
                    </a:lnTo>
                    <a:lnTo>
                      <a:pt x="58981" y="2067"/>
                    </a:lnTo>
                    <a:lnTo>
                      <a:pt x="60094" y="4769"/>
                    </a:lnTo>
                    <a:lnTo>
                      <a:pt x="60571" y="6995"/>
                    </a:lnTo>
                    <a:lnTo>
                      <a:pt x="60094" y="8108"/>
                    </a:lnTo>
                    <a:lnTo>
                      <a:pt x="59140" y="9062"/>
                    </a:lnTo>
                    <a:lnTo>
                      <a:pt x="57709" y="9857"/>
                    </a:lnTo>
                    <a:lnTo>
                      <a:pt x="55960" y="10333"/>
                    </a:lnTo>
                    <a:lnTo>
                      <a:pt x="54370" y="10333"/>
                    </a:lnTo>
                    <a:cubicBezTo>
                      <a:pt x="54370" y="10333"/>
                      <a:pt x="51827" y="9221"/>
                      <a:pt x="51827" y="9221"/>
                    </a:cubicBezTo>
                    <a:lnTo>
                      <a:pt x="49919" y="9221"/>
                    </a:lnTo>
                    <a:cubicBezTo>
                      <a:pt x="49919" y="9221"/>
                      <a:pt x="48329" y="9698"/>
                      <a:pt x="48329" y="9698"/>
                    </a:cubicBezTo>
                    <a:lnTo>
                      <a:pt x="47375" y="10493"/>
                    </a:lnTo>
                    <a:lnTo>
                      <a:pt x="46898" y="11446"/>
                    </a:lnTo>
                    <a:lnTo>
                      <a:pt x="45945" y="16852"/>
                    </a:lnTo>
                    <a:lnTo>
                      <a:pt x="45150" y="18600"/>
                    </a:lnTo>
                    <a:lnTo>
                      <a:pt x="44037" y="19554"/>
                    </a:lnTo>
                    <a:lnTo>
                      <a:pt x="42924" y="19554"/>
                    </a:lnTo>
                    <a:cubicBezTo>
                      <a:pt x="42924" y="19554"/>
                      <a:pt x="41334" y="19395"/>
                      <a:pt x="41334" y="19395"/>
                    </a:cubicBezTo>
                    <a:lnTo>
                      <a:pt x="39586" y="19395"/>
                    </a:lnTo>
                    <a:cubicBezTo>
                      <a:pt x="39586" y="19395"/>
                      <a:pt x="31955" y="21621"/>
                      <a:pt x="31955" y="21621"/>
                    </a:cubicBezTo>
                    <a:lnTo>
                      <a:pt x="30842" y="21621"/>
                    </a:lnTo>
                    <a:cubicBezTo>
                      <a:pt x="30842" y="21621"/>
                      <a:pt x="28457" y="21939"/>
                      <a:pt x="28457" y="21939"/>
                    </a:cubicBezTo>
                    <a:lnTo>
                      <a:pt x="26232" y="21939"/>
                    </a:lnTo>
                    <a:cubicBezTo>
                      <a:pt x="26232" y="21939"/>
                      <a:pt x="24642" y="21939"/>
                      <a:pt x="24642" y="21939"/>
                    </a:cubicBezTo>
                    <a:lnTo>
                      <a:pt x="20985" y="19872"/>
                    </a:lnTo>
                    <a:lnTo>
                      <a:pt x="19236" y="19872"/>
                    </a:lnTo>
                    <a:cubicBezTo>
                      <a:pt x="19236" y="19872"/>
                      <a:pt x="18283" y="20190"/>
                      <a:pt x="18283" y="20190"/>
                    </a:cubicBezTo>
                    <a:lnTo>
                      <a:pt x="17647" y="23052"/>
                    </a:lnTo>
                    <a:lnTo>
                      <a:pt x="15421" y="24801"/>
                    </a:lnTo>
                    <a:lnTo>
                      <a:pt x="12559" y="28775"/>
                    </a:lnTo>
                    <a:lnTo>
                      <a:pt x="11923" y="34498"/>
                    </a:lnTo>
                    <a:lnTo>
                      <a:pt x="12241" y="38473"/>
                    </a:lnTo>
                    <a:lnTo>
                      <a:pt x="9698" y="42447"/>
                    </a:lnTo>
                    <a:lnTo>
                      <a:pt x="9698" y="44355"/>
                    </a:lnTo>
                    <a:cubicBezTo>
                      <a:pt x="9698" y="44355"/>
                      <a:pt x="10811" y="53576"/>
                      <a:pt x="10811" y="53576"/>
                    </a:cubicBezTo>
                    <a:lnTo>
                      <a:pt x="10811" y="54529"/>
                    </a:lnTo>
                    <a:cubicBezTo>
                      <a:pt x="10811" y="54529"/>
                      <a:pt x="10016" y="55007"/>
                      <a:pt x="10016" y="55007"/>
                    </a:cubicBezTo>
                    <a:lnTo>
                      <a:pt x="8426" y="55324"/>
                    </a:lnTo>
                    <a:lnTo>
                      <a:pt x="5723" y="56278"/>
                    </a:lnTo>
                    <a:lnTo>
                      <a:pt x="3974" y="57232"/>
                    </a:lnTo>
                    <a:lnTo>
                      <a:pt x="3180" y="57232"/>
                    </a:lnTo>
                    <a:cubicBezTo>
                      <a:pt x="3180" y="57232"/>
                      <a:pt x="636" y="56596"/>
                      <a:pt x="636" y="56596"/>
                    </a:cubicBezTo>
                    <a:lnTo>
                      <a:pt x="0" y="56596"/>
                    </a:lnTo>
                    <a:cubicBezTo>
                      <a:pt x="0" y="56596"/>
                      <a:pt x="159" y="57232"/>
                      <a:pt x="159" y="57232"/>
                    </a:cubicBezTo>
                    <a:lnTo>
                      <a:pt x="2226" y="61207"/>
                    </a:lnTo>
                    <a:lnTo>
                      <a:pt x="4292" y="63114"/>
                    </a:lnTo>
                    <a:lnTo>
                      <a:pt x="6518" y="63114"/>
                    </a:lnTo>
                    <a:cubicBezTo>
                      <a:pt x="6518" y="63114"/>
                      <a:pt x="7472" y="63273"/>
                      <a:pt x="7472" y="63273"/>
                    </a:cubicBezTo>
                    <a:lnTo>
                      <a:pt x="7154" y="64227"/>
                    </a:lnTo>
                    <a:lnTo>
                      <a:pt x="7949" y="66771"/>
                    </a:lnTo>
                    <a:lnTo>
                      <a:pt x="9857" y="70745"/>
                    </a:lnTo>
                    <a:lnTo>
                      <a:pt x="10493" y="73766"/>
                    </a:lnTo>
                    <a:lnTo>
                      <a:pt x="9380" y="76786"/>
                    </a:lnTo>
                    <a:lnTo>
                      <a:pt x="9380" y="77899"/>
                    </a:lnTo>
                    <a:cubicBezTo>
                      <a:pt x="9380" y="77899"/>
                      <a:pt x="10334" y="78535"/>
                      <a:pt x="10334" y="78535"/>
                    </a:cubicBezTo>
                    <a:lnTo>
                      <a:pt x="12241" y="81397"/>
                    </a:lnTo>
                    <a:lnTo>
                      <a:pt x="16216" y="85689"/>
                    </a:lnTo>
                    <a:lnTo>
                      <a:pt x="20031" y="90459"/>
                    </a:lnTo>
                    <a:lnTo>
                      <a:pt x="23211" y="94433"/>
                    </a:lnTo>
                    <a:lnTo>
                      <a:pt x="25595" y="97136"/>
                    </a:lnTo>
                    <a:lnTo>
                      <a:pt x="30842" y="102223"/>
                    </a:lnTo>
                    <a:lnTo>
                      <a:pt x="31796" y="104608"/>
                    </a:lnTo>
                    <a:lnTo>
                      <a:pt x="31796" y="109377"/>
                    </a:lnTo>
                    <a:cubicBezTo>
                      <a:pt x="31796" y="109377"/>
                      <a:pt x="33226" y="112080"/>
                      <a:pt x="33226" y="112080"/>
                    </a:cubicBezTo>
                    <a:lnTo>
                      <a:pt x="34498" y="113987"/>
                    </a:lnTo>
                    <a:lnTo>
                      <a:pt x="35293" y="115577"/>
                    </a:lnTo>
                    <a:lnTo>
                      <a:pt x="37201" y="120982"/>
                    </a:lnTo>
                    <a:lnTo>
                      <a:pt x="37996" y="121777"/>
                    </a:lnTo>
                    <a:lnTo>
                      <a:pt x="42129" y="118439"/>
                    </a:lnTo>
                    <a:lnTo>
                      <a:pt x="43083" y="119075"/>
                    </a:lnTo>
                    <a:lnTo>
                      <a:pt x="43560" y="120347"/>
                    </a:lnTo>
                    <a:lnTo>
                      <a:pt x="43560" y="121936"/>
                    </a:lnTo>
                    <a:cubicBezTo>
                      <a:pt x="43560" y="121936"/>
                      <a:pt x="42924" y="123685"/>
                      <a:pt x="42924" y="123685"/>
                    </a:cubicBezTo>
                    <a:lnTo>
                      <a:pt x="41493" y="125275"/>
                    </a:lnTo>
                    <a:lnTo>
                      <a:pt x="34975" y="129090"/>
                    </a:lnTo>
                    <a:lnTo>
                      <a:pt x="34498" y="132429"/>
                    </a:lnTo>
                    <a:lnTo>
                      <a:pt x="34021" y="137357"/>
                    </a:lnTo>
                    <a:lnTo>
                      <a:pt x="34021" y="143398"/>
                    </a:lnTo>
                    <a:cubicBezTo>
                      <a:pt x="34021" y="143398"/>
                      <a:pt x="34180" y="148009"/>
                      <a:pt x="34180" y="148009"/>
                    </a:cubicBezTo>
                    <a:lnTo>
                      <a:pt x="33862" y="149122"/>
                    </a:lnTo>
                    <a:lnTo>
                      <a:pt x="33226" y="149598"/>
                    </a:lnTo>
                    <a:lnTo>
                      <a:pt x="30842" y="149598"/>
                    </a:lnTo>
                    <a:cubicBezTo>
                      <a:pt x="30842" y="149598"/>
                      <a:pt x="27344" y="151665"/>
                      <a:pt x="27344" y="151665"/>
                    </a:cubicBezTo>
                    <a:lnTo>
                      <a:pt x="26072" y="151665"/>
                    </a:lnTo>
                    <a:cubicBezTo>
                      <a:pt x="26072" y="151665"/>
                      <a:pt x="24483" y="152778"/>
                      <a:pt x="24483" y="152778"/>
                    </a:cubicBezTo>
                    <a:lnTo>
                      <a:pt x="23370" y="153891"/>
                    </a:lnTo>
                    <a:lnTo>
                      <a:pt x="23052" y="155481"/>
                    </a:lnTo>
                    <a:lnTo>
                      <a:pt x="23688" y="160409"/>
                    </a:lnTo>
                    <a:lnTo>
                      <a:pt x="24960" y="165178"/>
                    </a:lnTo>
                    <a:lnTo>
                      <a:pt x="27503" y="168676"/>
                    </a:lnTo>
                    <a:lnTo>
                      <a:pt x="29411" y="171378"/>
                    </a:lnTo>
                    <a:lnTo>
                      <a:pt x="32114" y="175194"/>
                    </a:lnTo>
                    <a:lnTo>
                      <a:pt x="34339" y="178532"/>
                    </a:lnTo>
                    <a:lnTo>
                      <a:pt x="38632" y="182189"/>
                    </a:lnTo>
                    <a:lnTo>
                      <a:pt x="44673" y="187594"/>
                    </a:lnTo>
                    <a:lnTo>
                      <a:pt x="47058" y="190615"/>
                    </a:lnTo>
                    <a:lnTo>
                      <a:pt x="49124" y="194271"/>
                    </a:lnTo>
                    <a:lnTo>
                      <a:pt x="50555" y="197292"/>
                    </a:lnTo>
                    <a:lnTo>
                      <a:pt x="51032" y="201425"/>
                    </a:lnTo>
                    <a:lnTo>
                      <a:pt x="51509" y="203651"/>
                    </a:lnTo>
                    <a:lnTo>
                      <a:pt x="51509" y="211282"/>
                    </a:lnTo>
                    <a:cubicBezTo>
                      <a:pt x="51509" y="211282"/>
                      <a:pt x="50555" y="213031"/>
                      <a:pt x="50555" y="213031"/>
                    </a:cubicBezTo>
                    <a:lnTo>
                      <a:pt x="49760" y="215097"/>
                    </a:lnTo>
                    <a:lnTo>
                      <a:pt x="50237" y="217164"/>
                    </a:lnTo>
                    <a:lnTo>
                      <a:pt x="51668" y="219231"/>
                    </a:lnTo>
                    <a:lnTo>
                      <a:pt x="51668" y="221456"/>
                    </a:lnTo>
                    <a:lnTo>
                      <a:pt x="52940" y="225590"/>
                    </a:lnTo>
                    <a:lnTo>
                      <a:pt x="55165" y="228134"/>
                    </a:lnTo>
                    <a:lnTo>
                      <a:pt x="57232" y="229882"/>
                    </a:lnTo>
                    <a:lnTo>
                      <a:pt x="58186" y="231154"/>
                    </a:lnTo>
                    <a:lnTo>
                      <a:pt x="57868" y="233380"/>
                    </a:lnTo>
                    <a:lnTo>
                      <a:pt x="58504" y="235606"/>
                    </a:lnTo>
                    <a:lnTo>
                      <a:pt x="58981" y="238149"/>
                    </a:lnTo>
                    <a:lnTo>
                      <a:pt x="59776" y="241647"/>
                    </a:lnTo>
                    <a:lnTo>
                      <a:pt x="61524" y="244508"/>
                    </a:lnTo>
                    <a:lnTo>
                      <a:pt x="64227" y="253411"/>
                    </a:lnTo>
                    <a:lnTo>
                      <a:pt x="64227" y="254365"/>
                    </a:lnTo>
                    <a:cubicBezTo>
                      <a:pt x="64227" y="254365"/>
                      <a:pt x="62955" y="256114"/>
                      <a:pt x="62955" y="256114"/>
                    </a:cubicBezTo>
                    <a:lnTo>
                      <a:pt x="61366" y="257704"/>
                    </a:lnTo>
                    <a:lnTo>
                      <a:pt x="60253" y="258181"/>
                    </a:lnTo>
                    <a:lnTo>
                      <a:pt x="59299" y="259929"/>
                    </a:lnTo>
                    <a:lnTo>
                      <a:pt x="56914" y="264698"/>
                    </a:lnTo>
                    <a:lnTo>
                      <a:pt x="52145" y="272965"/>
                    </a:lnTo>
                    <a:lnTo>
                      <a:pt x="47375" y="278371"/>
                    </a:lnTo>
                    <a:lnTo>
                      <a:pt x="43401" y="282186"/>
                    </a:lnTo>
                    <a:lnTo>
                      <a:pt x="40539" y="284412"/>
                    </a:lnTo>
                    <a:lnTo>
                      <a:pt x="39745" y="285843"/>
                    </a:lnTo>
                    <a:lnTo>
                      <a:pt x="39745" y="286956"/>
                    </a:lnTo>
                    <a:lnTo>
                      <a:pt x="40221" y="288863"/>
                    </a:lnTo>
                    <a:lnTo>
                      <a:pt x="40221" y="292520"/>
                    </a:lnTo>
                    <a:cubicBezTo>
                      <a:pt x="40221" y="292520"/>
                      <a:pt x="39426" y="294904"/>
                      <a:pt x="39426" y="294904"/>
                    </a:cubicBezTo>
                    <a:lnTo>
                      <a:pt x="38632" y="297289"/>
                    </a:lnTo>
                    <a:lnTo>
                      <a:pt x="38155" y="299515"/>
                    </a:lnTo>
                    <a:lnTo>
                      <a:pt x="34180" y="309689"/>
                    </a:lnTo>
                    <a:lnTo>
                      <a:pt x="32273" y="317638"/>
                    </a:lnTo>
                    <a:lnTo>
                      <a:pt x="30842" y="319546"/>
                    </a:lnTo>
                    <a:lnTo>
                      <a:pt x="28775" y="325428"/>
                    </a:lnTo>
                    <a:lnTo>
                      <a:pt x="27503" y="334649"/>
                    </a:lnTo>
                    <a:lnTo>
                      <a:pt x="25119" y="340372"/>
                    </a:lnTo>
                    <a:lnTo>
                      <a:pt x="24642" y="346890"/>
                    </a:lnTo>
                    <a:lnTo>
                      <a:pt x="24960" y="350388"/>
                    </a:lnTo>
                    <a:lnTo>
                      <a:pt x="26867" y="356111"/>
                    </a:lnTo>
                    <a:lnTo>
                      <a:pt x="28457" y="357224"/>
                    </a:lnTo>
                    <a:lnTo>
                      <a:pt x="30206" y="357542"/>
                    </a:lnTo>
                    <a:lnTo>
                      <a:pt x="31796" y="355634"/>
                    </a:lnTo>
                    <a:lnTo>
                      <a:pt x="32591" y="353567"/>
                    </a:lnTo>
                    <a:lnTo>
                      <a:pt x="34816" y="352772"/>
                    </a:lnTo>
                    <a:lnTo>
                      <a:pt x="36406" y="353885"/>
                    </a:lnTo>
                    <a:lnTo>
                      <a:pt x="38314" y="355316"/>
                    </a:lnTo>
                    <a:lnTo>
                      <a:pt x="40698" y="361039"/>
                    </a:lnTo>
                    <a:lnTo>
                      <a:pt x="43083" y="361993"/>
                    </a:lnTo>
                    <a:lnTo>
                      <a:pt x="45945" y="363742"/>
                    </a:lnTo>
                    <a:lnTo>
                      <a:pt x="48170" y="365968"/>
                    </a:lnTo>
                    <a:lnTo>
                      <a:pt x="47852" y="369465"/>
                    </a:lnTo>
                    <a:lnTo>
                      <a:pt x="48806" y="370896"/>
                    </a:lnTo>
                    <a:lnTo>
                      <a:pt x="51827" y="370896"/>
                    </a:lnTo>
                    <a:lnTo>
                      <a:pt x="54053" y="373757"/>
                    </a:lnTo>
                    <a:lnTo>
                      <a:pt x="55165" y="375347"/>
                    </a:lnTo>
                    <a:lnTo>
                      <a:pt x="56914" y="380752"/>
                    </a:lnTo>
                    <a:lnTo>
                      <a:pt x="59140" y="381865"/>
                    </a:lnTo>
                    <a:lnTo>
                      <a:pt x="61842" y="381865"/>
                    </a:lnTo>
                    <a:cubicBezTo>
                      <a:pt x="61842" y="381865"/>
                      <a:pt x="63750" y="381229"/>
                      <a:pt x="63750" y="381229"/>
                    </a:cubicBezTo>
                    <a:lnTo>
                      <a:pt x="62479" y="385204"/>
                    </a:lnTo>
                    <a:lnTo>
                      <a:pt x="63909" y="386953"/>
                    </a:lnTo>
                    <a:lnTo>
                      <a:pt x="65817" y="386953"/>
                    </a:lnTo>
                    <a:cubicBezTo>
                      <a:pt x="65817" y="386953"/>
                      <a:pt x="67248" y="388383"/>
                      <a:pt x="67248" y="388383"/>
                    </a:cubicBezTo>
                    <a:lnTo>
                      <a:pt x="66612" y="394902"/>
                    </a:lnTo>
                    <a:lnTo>
                      <a:pt x="71540" y="398558"/>
                    </a:lnTo>
                    <a:lnTo>
                      <a:pt x="78694" y="407302"/>
                    </a:lnTo>
                    <a:lnTo>
                      <a:pt x="79171" y="406030"/>
                    </a:lnTo>
                    <a:lnTo>
                      <a:pt x="79807" y="401579"/>
                    </a:lnTo>
                    <a:lnTo>
                      <a:pt x="80284" y="400784"/>
                    </a:lnTo>
                    <a:lnTo>
                      <a:pt x="81397" y="400307"/>
                    </a:lnTo>
                    <a:lnTo>
                      <a:pt x="82669" y="400307"/>
                    </a:lnTo>
                    <a:cubicBezTo>
                      <a:pt x="82669" y="400307"/>
                      <a:pt x="85053" y="404281"/>
                      <a:pt x="85053" y="404281"/>
                    </a:cubicBezTo>
                    <a:lnTo>
                      <a:pt x="91254" y="406666"/>
                    </a:lnTo>
                    <a:lnTo>
                      <a:pt x="93161" y="407302"/>
                    </a:lnTo>
                    <a:lnTo>
                      <a:pt x="95705" y="406348"/>
                    </a:lnTo>
                    <a:lnTo>
                      <a:pt x="96818" y="406984"/>
                    </a:lnTo>
                    <a:lnTo>
                      <a:pt x="97931" y="407938"/>
                    </a:lnTo>
                    <a:lnTo>
                      <a:pt x="98566" y="410640"/>
                    </a:lnTo>
                    <a:lnTo>
                      <a:pt x="100156" y="413184"/>
                    </a:lnTo>
                    <a:lnTo>
                      <a:pt x="103495" y="412866"/>
                    </a:lnTo>
                    <a:lnTo>
                      <a:pt x="104608" y="413184"/>
                    </a:lnTo>
                    <a:lnTo>
                      <a:pt x="105243" y="413184"/>
                    </a:lnTo>
                    <a:cubicBezTo>
                      <a:pt x="105243" y="413184"/>
                      <a:pt x="105879" y="415410"/>
                      <a:pt x="105879" y="415410"/>
                    </a:cubicBezTo>
                    <a:lnTo>
                      <a:pt x="106197" y="419225"/>
                    </a:lnTo>
                    <a:lnTo>
                      <a:pt x="105879" y="421451"/>
                    </a:lnTo>
                    <a:lnTo>
                      <a:pt x="103495" y="424631"/>
                    </a:lnTo>
                    <a:lnTo>
                      <a:pt x="103177" y="426856"/>
                    </a:lnTo>
                    <a:lnTo>
                      <a:pt x="104449" y="428128"/>
                    </a:lnTo>
                    <a:lnTo>
                      <a:pt x="106038" y="429559"/>
                    </a:lnTo>
                    <a:lnTo>
                      <a:pt x="106992" y="430672"/>
                    </a:lnTo>
                    <a:lnTo>
                      <a:pt x="107946" y="430672"/>
                    </a:lnTo>
                    <a:cubicBezTo>
                      <a:pt x="107946" y="430672"/>
                      <a:pt x="109218" y="429718"/>
                      <a:pt x="109218" y="429718"/>
                    </a:cubicBezTo>
                    <a:lnTo>
                      <a:pt x="110331" y="427810"/>
                    </a:lnTo>
                    <a:lnTo>
                      <a:pt x="111126" y="426220"/>
                    </a:lnTo>
                    <a:lnTo>
                      <a:pt x="115418" y="424471"/>
                    </a:lnTo>
                    <a:lnTo>
                      <a:pt x="119710" y="422882"/>
                    </a:lnTo>
                    <a:lnTo>
                      <a:pt x="120347" y="422882"/>
                    </a:lnTo>
                    <a:cubicBezTo>
                      <a:pt x="120347" y="422882"/>
                      <a:pt x="120982" y="423836"/>
                      <a:pt x="120982" y="423836"/>
                    </a:cubicBezTo>
                    <a:lnTo>
                      <a:pt x="122413" y="426220"/>
                    </a:lnTo>
                    <a:lnTo>
                      <a:pt x="123208" y="426697"/>
                    </a:lnTo>
                    <a:lnTo>
                      <a:pt x="124321" y="426697"/>
                    </a:lnTo>
                    <a:cubicBezTo>
                      <a:pt x="124321" y="426697"/>
                      <a:pt x="126388" y="426697"/>
                      <a:pt x="126388" y="426697"/>
                    </a:cubicBezTo>
                    <a:lnTo>
                      <a:pt x="128772" y="425425"/>
                    </a:lnTo>
                    <a:lnTo>
                      <a:pt x="130044" y="423041"/>
                    </a:lnTo>
                    <a:lnTo>
                      <a:pt x="130521" y="421133"/>
                    </a:lnTo>
                    <a:lnTo>
                      <a:pt x="134019" y="417794"/>
                    </a:lnTo>
                    <a:lnTo>
                      <a:pt x="134336" y="415251"/>
                    </a:lnTo>
                    <a:lnTo>
                      <a:pt x="135290" y="413661"/>
                    </a:lnTo>
                    <a:lnTo>
                      <a:pt x="126547" y="406984"/>
                    </a:lnTo>
                    <a:lnTo>
                      <a:pt x="121300" y="399035"/>
                    </a:lnTo>
                    <a:lnTo>
                      <a:pt x="117962" y="395855"/>
                    </a:lnTo>
                    <a:lnTo>
                      <a:pt x="115100" y="394902"/>
                    </a:lnTo>
                    <a:lnTo>
                      <a:pt x="112238" y="394584"/>
                    </a:lnTo>
                    <a:lnTo>
                      <a:pt x="107946" y="395538"/>
                    </a:lnTo>
                    <a:lnTo>
                      <a:pt x="103972" y="396015"/>
                    </a:lnTo>
                    <a:lnTo>
                      <a:pt x="97454" y="392199"/>
                    </a:lnTo>
                    <a:lnTo>
                      <a:pt x="94910" y="389655"/>
                    </a:lnTo>
                    <a:lnTo>
                      <a:pt x="91571" y="386953"/>
                    </a:lnTo>
                    <a:lnTo>
                      <a:pt x="88869" y="387430"/>
                    </a:lnTo>
                    <a:lnTo>
                      <a:pt x="86961" y="386635"/>
                    </a:lnTo>
                    <a:lnTo>
                      <a:pt x="85530" y="383932"/>
                    </a:lnTo>
                    <a:lnTo>
                      <a:pt x="80761" y="377573"/>
                    </a:lnTo>
                    <a:lnTo>
                      <a:pt x="79489" y="374711"/>
                    </a:lnTo>
                    <a:lnTo>
                      <a:pt x="79489" y="371055"/>
                    </a:lnTo>
                    <a:cubicBezTo>
                      <a:pt x="79489" y="371055"/>
                      <a:pt x="82192" y="369783"/>
                      <a:pt x="82192" y="369783"/>
                    </a:cubicBezTo>
                    <a:lnTo>
                      <a:pt x="83940" y="371532"/>
                    </a:lnTo>
                    <a:lnTo>
                      <a:pt x="83940" y="373599"/>
                    </a:lnTo>
                    <a:cubicBezTo>
                      <a:pt x="83940" y="373599"/>
                      <a:pt x="82828" y="375347"/>
                      <a:pt x="82828" y="375347"/>
                    </a:cubicBezTo>
                    <a:lnTo>
                      <a:pt x="82828" y="376301"/>
                    </a:lnTo>
                    <a:cubicBezTo>
                      <a:pt x="82828" y="376301"/>
                      <a:pt x="84576" y="376301"/>
                      <a:pt x="84576" y="376301"/>
                    </a:cubicBezTo>
                    <a:lnTo>
                      <a:pt x="85689" y="376619"/>
                    </a:lnTo>
                    <a:lnTo>
                      <a:pt x="86484" y="378845"/>
                    </a:lnTo>
                    <a:lnTo>
                      <a:pt x="87279" y="384091"/>
                    </a:lnTo>
                    <a:lnTo>
                      <a:pt x="90300" y="385681"/>
                    </a:lnTo>
                    <a:lnTo>
                      <a:pt x="89028" y="382501"/>
                    </a:lnTo>
                    <a:lnTo>
                      <a:pt x="87597" y="379481"/>
                    </a:lnTo>
                    <a:lnTo>
                      <a:pt x="82669" y="355793"/>
                    </a:lnTo>
                    <a:lnTo>
                      <a:pt x="81238" y="351342"/>
                    </a:lnTo>
                    <a:lnTo>
                      <a:pt x="79330" y="348957"/>
                    </a:lnTo>
                    <a:lnTo>
                      <a:pt x="79330" y="349911"/>
                    </a:lnTo>
                    <a:cubicBezTo>
                      <a:pt x="79330" y="349911"/>
                      <a:pt x="79012" y="350865"/>
                      <a:pt x="79012" y="350865"/>
                    </a:cubicBezTo>
                    <a:lnTo>
                      <a:pt x="78376" y="351342"/>
                    </a:lnTo>
                    <a:lnTo>
                      <a:pt x="76310" y="348957"/>
                    </a:lnTo>
                    <a:lnTo>
                      <a:pt x="74402" y="346731"/>
                    </a:lnTo>
                    <a:lnTo>
                      <a:pt x="73607" y="344347"/>
                    </a:lnTo>
                    <a:lnTo>
                      <a:pt x="72017" y="331628"/>
                    </a:lnTo>
                    <a:lnTo>
                      <a:pt x="71222" y="329244"/>
                    </a:lnTo>
                    <a:lnTo>
                      <a:pt x="69951" y="326541"/>
                    </a:lnTo>
                    <a:lnTo>
                      <a:pt x="66771" y="325746"/>
                    </a:lnTo>
                    <a:lnTo>
                      <a:pt x="57232" y="328608"/>
                    </a:lnTo>
                    <a:lnTo>
                      <a:pt x="55483" y="328290"/>
                    </a:lnTo>
                    <a:lnTo>
                      <a:pt x="53099" y="327177"/>
                    </a:lnTo>
                    <a:lnTo>
                      <a:pt x="53417" y="324633"/>
                    </a:lnTo>
                    <a:lnTo>
                      <a:pt x="54053" y="322884"/>
                    </a:lnTo>
                    <a:lnTo>
                      <a:pt x="51191" y="316843"/>
                    </a:lnTo>
                    <a:lnTo>
                      <a:pt x="50237" y="313823"/>
                    </a:lnTo>
                    <a:lnTo>
                      <a:pt x="50555" y="308100"/>
                    </a:lnTo>
                    <a:lnTo>
                      <a:pt x="51350" y="301105"/>
                    </a:lnTo>
                    <a:lnTo>
                      <a:pt x="51350" y="298561"/>
                    </a:lnTo>
                    <a:cubicBezTo>
                      <a:pt x="51350" y="298561"/>
                      <a:pt x="50555" y="296971"/>
                      <a:pt x="50555" y="296971"/>
                    </a:cubicBezTo>
                    <a:lnTo>
                      <a:pt x="52622" y="295063"/>
                    </a:lnTo>
                    <a:lnTo>
                      <a:pt x="54053" y="289817"/>
                    </a:lnTo>
                    <a:lnTo>
                      <a:pt x="59776" y="280596"/>
                    </a:lnTo>
                    <a:lnTo>
                      <a:pt x="60571" y="274555"/>
                    </a:lnTo>
                    <a:lnTo>
                      <a:pt x="61842" y="271217"/>
                    </a:lnTo>
                    <a:lnTo>
                      <a:pt x="63750" y="264063"/>
                    </a:lnTo>
                    <a:lnTo>
                      <a:pt x="66612" y="258339"/>
                    </a:lnTo>
                    <a:lnTo>
                      <a:pt x="68679" y="255796"/>
                    </a:lnTo>
                    <a:lnTo>
                      <a:pt x="69791" y="250391"/>
                    </a:lnTo>
                    <a:lnTo>
                      <a:pt x="72494" y="247211"/>
                    </a:lnTo>
                    <a:lnTo>
                      <a:pt x="74243" y="243713"/>
                    </a:lnTo>
                    <a:lnTo>
                      <a:pt x="74720" y="238467"/>
                    </a:lnTo>
                    <a:lnTo>
                      <a:pt x="73448" y="228769"/>
                    </a:lnTo>
                    <a:lnTo>
                      <a:pt x="73925" y="226385"/>
                    </a:lnTo>
                    <a:lnTo>
                      <a:pt x="76945" y="218436"/>
                    </a:lnTo>
                    <a:lnTo>
                      <a:pt x="75833" y="214779"/>
                    </a:lnTo>
                    <a:lnTo>
                      <a:pt x="74084" y="212713"/>
                    </a:lnTo>
                    <a:lnTo>
                      <a:pt x="74879" y="209533"/>
                    </a:lnTo>
                    <a:lnTo>
                      <a:pt x="77899" y="206990"/>
                    </a:lnTo>
                    <a:lnTo>
                      <a:pt x="81079" y="205718"/>
                    </a:lnTo>
                    <a:lnTo>
                      <a:pt x="89664" y="204923"/>
                    </a:lnTo>
                    <a:lnTo>
                      <a:pt x="91571" y="203333"/>
                    </a:lnTo>
                    <a:lnTo>
                      <a:pt x="93161" y="204764"/>
                    </a:lnTo>
                    <a:lnTo>
                      <a:pt x="100315" y="206513"/>
                    </a:lnTo>
                    <a:lnTo>
                      <a:pt x="101905" y="207466"/>
                    </a:lnTo>
                    <a:lnTo>
                      <a:pt x="101428" y="209692"/>
                    </a:lnTo>
                    <a:lnTo>
                      <a:pt x="100792" y="211282"/>
                    </a:lnTo>
                    <a:lnTo>
                      <a:pt x="101428" y="214620"/>
                    </a:lnTo>
                    <a:lnTo>
                      <a:pt x="100156" y="219072"/>
                    </a:lnTo>
                    <a:lnTo>
                      <a:pt x="100156" y="225431"/>
                    </a:lnTo>
                    <a:cubicBezTo>
                      <a:pt x="100156" y="225431"/>
                      <a:pt x="99043" y="228451"/>
                      <a:pt x="99043" y="228451"/>
                    </a:cubicBezTo>
                    <a:lnTo>
                      <a:pt x="99997" y="230200"/>
                    </a:lnTo>
                    <a:lnTo>
                      <a:pt x="101587" y="231154"/>
                    </a:lnTo>
                    <a:lnTo>
                      <a:pt x="105561" y="229564"/>
                    </a:lnTo>
                    <a:lnTo>
                      <a:pt x="115736" y="231154"/>
                    </a:lnTo>
                    <a:lnTo>
                      <a:pt x="123685" y="229087"/>
                    </a:lnTo>
                    <a:lnTo>
                      <a:pt x="126864" y="230518"/>
                    </a:lnTo>
                    <a:lnTo>
                      <a:pt x="128454" y="231949"/>
                    </a:lnTo>
                    <a:lnTo>
                      <a:pt x="130044" y="232744"/>
                    </a:lnTo>
                    <a:lnTo>
                      <a:pt x="132588" y="233698"/>
                    </a:lnTo>
                    <a:lnTo>
                      <a:pt x="135449" y="236241"/>
                    </a:lnTo>
                    <a:lnTo>
                      <a:pt x="138152" y="239421"/>
                    </a:lnTo>
                    <a:lnTo>
                      <a:pt x="138629" y="238626"/>
                    </a:lnTo>
                    <a:lnTo>
                      <a:pt x="138947" y="237672"/>
                    </a:lnTo>
                    <a:lnTo>
                      <a:pt x="141332" y="241806"/>
                    </a:lnTo>
                    <a:lnTo>
                      <a:pt x="143875" y="243872"/>
                    </a:lnTo>
                    <a:lnTo>
                      <a:pt x="146896" y="245939"/>
                    </a:lnTo>
                    <a:lnTo>
                      <a:pt x="147850" y="244508"/>
                    </a:lnTo>
                    <a:lnTo>
                      <a:pt x="148327" y="243237"/>
                    </a:lnTo>
                    <a:lnTo>
                      <a:pt x="150075" y="244826"/>
                    </a:lnTo>
                    <a:lnTo>
                      <a:pt x="153255" y="248801"/>
                    </a:lnTo>
                    <a:lnTo>
                      <a:pt x="154050" y="252457"/>
                    </a:lnTo>
                    <a:lnTo>
                      <a:pt x="156752" y="255796"/>
                    </a:lnTo>
                    <a:lnTo>
                      <a:pt x="157547" y="257862"/>
                    </a:lnTo>
                    <a:lnTo>
                      <a:pt x="158183" y="257862"/>
                    </a:lnTo>
                    <a:cubicBezTo>
                      <a:pt x="158183" y="257862"/>
                      <a:pt x="157706" y="257068"/>
                      <a:pt x="157706" y="257068"/>
                    </a:cubicBezTo>
                    <a:lnTo>
                      <a:pt x="152460" y="246734"/>
                    </a:lnTo>
                    <a:lnTo>
                      <a:pt x="151665" y="241965"/>
                    </a:lnTo>
                    <a:lnTo>
                      <a:pt x="152619" y="238308"/>
                    </a:lnTo>
                    <a:lnTo>
                      <a:pt x="153096" y="237036"/>
                    </a:lnTo>
                    <a:lnTo>
                      <a:pt x="151665" y="235129"/>
                    </a:lnTo>
                    <a:lnTo>
                      <a:pt x="149598" y="232903"/>
                    </a:lnTo>
                    <a:lnTo>
                      <a:pt x="145942" y="230041"/>
                    </a:lnTo>
                    <a:lnTo>
                      <a:pt x="145624" y="225431"/>
                    </a:lnTo>
                    <a:lnTo>
                      <a:pt x="144829" y="220026"/>
                    </a:lnTo>
                    <a:lnTo>
                      <a:pt x="143716" y="218277"/>
                    </a:lnTo>
                    <a:lnTo>
                      <a:pt x="141968" y="214938"/>
                    </a:lnTo>
                    <a:lnTo>
                      <a:pt x="141013" y="212236"/>
                    </a:lnTo>
                    <a:lnTo>
                      <a:pt x="140696" y="204923"/>
                    </a:lnTo>
                    <a:lnTo>
                      <a:pt x="141173" y="204287"/>
                    </a:lnTo>
                    <a:lnTo>
                      <a:pt x="143875" y="204287"/>
                    </a:lnTo>
                    <a:cubicBezTo>
                      <a:pt x="143875" y="204287"/>
                      <a:pt x="147214" y="203492"/>
                      <a:pt x="147214" y="203492"/>
                    </a:cubicBezTo>
                    <a:lnTo>
                      <a:pt x="147691" y="202379"/>
                    </a:lnTo>
                    <a:lnTo>
                      <a:pt x="147055" y="201425"/>
                    </a:lnTo>
                    <a:lnTo>
                      <a:pt x="149280" y="199836"/>
                    </a:lnTo>
                    <a:lnTo>
                      <a:pt x="152460" y="196179"/>
                    </a:lnTo>
                    <a:lnTo>
                      <a:pt x="154845" y="192364"/>
                    </a:lnTo>
                    <a:lnTo>
                      <a:pt x="156594" y="189979"/>
                    </a:lnTo>
                    <a:lnTo>
                      <a:pt x="157706" y="187594"/>
                    </a:lnTo>
                    <a:lnTo>
                      <a:pt x="161204" y="184256"/>
                    </a:lnTo>
                    <a:lnTo>
                      <a:pt x="165973" y="181871"/>
                    </a:lnTo>
                    <a:lnTo>
                      <a:pt x="169312" y="181394"/>
                    </a:lnTo>
                    <a:lnTo>
                      <a:pt x="172650" y="180599"/>
                    </a:lnTo>
                    <a:lnTo>
                      <a:pt x="175989" y="179486"/>
                    </a:lnTo>
                    <a:lnTo>
                      <a:pt x="177578" y="179486"/>
                    </a:lnTo>
                    <a:cubicBezTo>
                      <a:pt x="177578" y="179486"/>
                      <a:pt x="181712" y="180758"/>
                      <a:pt x="181712" y="180758"/>
                    </a:cubicBezTo>
                    <a:lnTo>
                      <a:pt x="183938" y="181076"/>
                    </a:lnTo>
                    <a:lnTo>
                      <a:pt x="186322" y="181076"/>
                    </a:lnTo>
                    <a:cubicBezTo>
                      <a:pt x="186322" y="181076"/>
                      <a:pt x="188707" y="181076"/>
                      <a:pt x="188707" y="181076"/>
                    </a:cubicBezTo>
                    <a:lnTo>
                      <a:pt x="190774" y="181076"/>
                    </a:lnTo>
                    <a:cubicBezTo>
                      <a:pt x="190774" y="181076"/>
                      <a:pt x="195702" y="179963"/>
                      <a:pt x="195702" y="179963"/>
                    </a:cubicBezTo>
                    <a:lnTo>
                      <a:pt x="200948" y="180758"/>
                    </a:lnTo>
                    <a:lnTo>
                      <a:pt x="205718" y="180122"/>
                    </a:lnTo>
                    <a:lnTo>
                      <a:pt x="211600" y="179009"/>
                    </a:lnTo>
                    <a:lnTo>
                      <a:pt x="214462" y="179645"/>
                    </a:lnTo>
                    <a:lnTo>
                      <a:pt x="217005" y="180758"/>
                    </a:lnTo>
                    <a:lnTo>
                      <a:pt x="217323" y="182984"/>
                    </a:lnTo>
                    <a:lnTo>
                      <a:pt x="217959" y="183938"/>
                    </a:lnTo>
                    <a:lnTo>
                      <a:pt x="218754" y="184732"/>
                    </a:lnTo>
                    <a:lnTo>
                      <a:pt x="219867" y="184732"/>
                    </a:lnTo>
                    <a:cubicBezTo>
                      <a:pt x="219867" y="184732"/>
                      <a:pt x="221297" y="183143"/>
                      <a:pt x="221297" y="183143"/>
                    </a:cubicBezTo>
                    <a:lnTo>
                      <a:pt x="222569" y="181553"/>
                    </a:lnTo>
                    <a:lnTo>
                      <a:pt x="223046" y="181235"/>
                    </a:lnTo>
                    <a:lnTo>
                      <a:pt x="224795" y="180599"/>
                    </a:lnTo>
                    <a:lnTo>
                      <a:pt x="227657" y="179168"/>
                    </a:lnTo>
                    <a:lnTo>
                      <a:pt x="230041" y="177579"/>
                    </a:lnTo>
                    <a:lnTo>
                      <a:pt x="231631" y="175830"/>
                    </a:lnTo>
                    <a:lnTo>
                      <a:pt x="232267" y="174081"/>
                    </a:lnTo>
                    <a:lnTo>
                      <a:pt x="232267" y="172014"/>
                    </a:lnTo>
                    <a:cubicBezTo>
                      <a:pt x="232267" y="172014"/>
                      <a:pt x="233062" y="166768"/>
                      <a:pt x="233062" y="166768"/>
                    </a:cubicBezTo>
                    <a:lnTo>
                      <a:pt x="233698" y="164224"/>
                    </a:lnTo>
                    <a:lnTo>
                      <a:pt x="233380" y="161045"/>
                    </a:lnTo>
                    <a:lnTo>
                      <a:pt x="232108" y="158501"/>
                    </a:lnTo>
                    <a:lnTo>
                      <a:pt x="232108" y="154686"/>
                    </a:lnTo>
                    <a:lnTo>
                      <a:pt x="232585" y="152778"/>
                    </a:lnTo>
                    <a:lnTo>
                      <a:pt x="232585" y="151506"/>
                    </a:lnTo>
                    <a:cubicBezTo>
                      <a:pt x="232585" y="151506"/>
                      <a:pt x="234493" y="149916"/>
                      <a:pt x="234493" y="149916"/>
                    </a:cubicBezTo>
                    <a:lnTo>
                      <a:pt x="235765" y="147691"/>
                    </a:lnTo>
                    <a:lnTo>
                      <a:pt x="236400" y="144829"/>
                    </a:lnTo>
                    <a:lnTo>
                      <a:pt x="236400" y="142762"/>
                    </a:lnTo>
                    <a:cubicBezTo>
                      <a:pt x="236400" y="142762"/>
                      <a:pt x="235923" y="141490"/>
                      <a:pt x="235923" y="14149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8" name="Freeform: Shape 4797">
                <a:extLst>
                  <a:ext uri="{FF2B5EF4-FFF2-40B4-BE49-F238E27FC236}">
                    <a16:creationId xmlns:a16="http://schemas.microsoft.com/office/drawing/2014/main" id="{88071036-E8A1-6159-7960-604555727CFF}"/>
                  </a:ext>
                </a:extLst>
              </p:cNvPr>
              <p:cNvSpPr/>
              <p:nvPr/>
            </p:nvSpPr>
            <p:spPr>
              <a:xfrm>
                <a:off x="1189936" y="3611823"/>
                <a:ext cx="53575" cy="144511"/>
              </a:xfrm>
              <a:custGeom>
                <a:avLst/>
                <a:gdLst>
                  <a:gd name="connsiteX0" fmla="*/ 53576 w 53575"/>
                  <a:gd name="connsiteY0" fmla="*/ 138629 h 144511"/>
                  <a:gd name="connsiteX1" fmla="*/ 52622 w 53575"/>
                  <a:gd name="connsiteY1" fmla="*/ 134813 h 144511"/>
                  <a:gd name="connsiteX2" fmla="*/ 49601 w 53575"/>
                  <a:gd name="connsiteY2" fmla="*/ 130362 h 144511"/>
                  <a:gd name="connsiteX3" fmla="*/ 48488 w 53575"/>
                  <a:gd name="connsiteY3" fmla="*/ 129567 h 144511"/>
                  <a:gd name="connsiteX4" fmla="*/ 47852 w 53575"/>
                  <a:gd name="connsiteY4" fmla="*/ 127341 h 144511"/>
                  <a:gd name="connsiteX5" fmla="*/ 48488 w 53575"/>
                  <a:gd name="connsiteY5" fmla="*/ 125911 h 144511"/>
                  <a:gd name="connsiteX6" fmla="*/ 48170 w 53575"/>
                  <a:gd name="connsiteY6" fmla="*/ 124957 h 144511"/>
                  <a:gd name="connsiteX7" fmla="*/ 48011 w 53575"/>
                  <a:gd name="connsiteY7" fmla="*/ 121936 h 144511"/>
                  <a:gd name="connsiteX8" fmla="*/ 46422 w 53575"/>
                  <a:gd name="connsiteY8" fmla="*/ 118598 h 144511"/>
                  <a:gd name="connsiteX9" fmla="*/ 49124 w 53575"/>
                  <a:gd name="connsiteY9" fmla="*/ 118439 h 144511"/>
                  <a:gd name="connsiteX10" fmla="*/ 49124 w 53575"/>
                  <a:gd name="connsiteY10" fmla="*/ 107787 h 144511"/>
                  <a:gd name="connsiteX11" fmla="*/ 49124 w 53575"/>
                  <a:gd name="connsiteY11" fmla="*/ 97613 h 144511"/>
                  <a:gd name="connsiteX12" fmla="*/ 49124 w 53575"/>
                  <a:gd name="connsiteY12" fmla="*/ 88869 h 144511"/>
                  <a:gd name="connsiteX13" fmla="*/ 49124 w 53575"/>
                  <a:gd name="connsiteY13" fmla="*/ 81874 h 144511"/>
                  <a:gd name="connsiteX14" fmla="*/ 48647 w 53575"/>
                  <a:gd name="connsiteY14" fmla="*/ 73607 h 144511"/>
                  <a:gd name="connsiteX15" fmla="*/ 48647 w 53575"/>
                  <a:gd name="connsiteY15" fmla="*/ 67566 h 144511"/>
                  <a:gd name="connsiteX16" fmla="*/ 48488 w 53575"/>
                  <a:gd name="connsiteY16" fmla="*/ 59458 h 144511"/>
                  <a:gd name="connsiteX17" fmla="*/ 47534 w 53575"/>
                  <a:gd name="connsiteY17" fmla="*/ 57073 h 144511"/>
                  <a:gd name="connsiteX18" fmla="*/ 43401 w 53575"/>
                  <a:gd name="connsiteY18" fmla="*/ 52781 h 144511"/>
                  <a:gd name="connsiteX19" fmla="*/ 42288 w 53575"/>
                  <a:gd name="connsiteY19" fmla="*/ 50555 h 144511"/>
                  <a:gd name="connsiteX20" fmla="*/ 42129 w 53575"/>
                  <a:gd name="connsiteY20" fmla="*/ 47693 h 144511"/>
                  <a:gd name="connsiteX21" fmla="*/ 41175 w 53575"/>
                  <a:gd name="connsiteY21" fmla="*/ 44673 h 144511"/>
                  <a:gd name="connsiteX22" fmla="*/ 41175 w 53575"/>
                  <a:gd name="connsiteY22" fmla="*/ 39427 h 144511"/>
                  <a:gd name="connsiteX23" fmla="*/ 41016 w 53575"/>
                  <a:gd name="connsiteY23" fmla="*/ 33226 h 144511"/>
                  <a:gd name="connsiteX24" fmla="*/ 40698 w 53575"/>
                  <a:gd name="connsiteY24" fmla="*/ 32273 h 144511"/>
                  <a:gd name="connsiteX25" fmla="*/ 36247 w 53575"/>
                  <a:gd name="connsiteY25" fmla="*/ 29411 h 144511"/>
                  <a:gd name="connsiteX26" fmla="*/ 30047 w 53575"/>
                  <a:gd name="connsiteY26" fmla="*/ 25277 h 144511"/>
                  <a:gd name="connsiteX27" fmla="*/ 25278 w 53575"/>
                  <a:gd name="connsiteY27" fmla="*/ 22098 h 144511"/>
                  <a:gd name="connsiteX28" fmla="*/ 24960 w 53575"/>
                  <a:gd name="connsiteY28" fmla="*/ 21780 h 144511"/>
                  <a:gd name="connsiteX29" fmla="*/ 24483 w 53575"/>
                  <a:gd name="connsiteY29" fmla="*/ 20985 h 144511"/>
                  <a:gd name="connsiteX30" fmla="*/ 25119 w 53575"/>
                  <a:gd name="connsiteY30" fmla="*/ 11764 h 144511"/>
                  <a:gd name="connsiteX31" fmla="*/ 26072 w 53575"/>
                  <a:gd name="connsiteY31" fmla="*/ 10493 h 144511"/>
                  <a:gd name="connsiteX32" fmla="*/ 27662 w 53575"/>
                  <a:gd name="connsiteY32" fmla="*/ 6677 h 144511"/>
                  <a:gd name="connsiteX33" fmla="*/ 28457 w 53575"/>
                  <a:gd name="connsiteY33" fmla="*/ 3498 h 144511"/>
                  <a:gd name="connsiteX34" fmla="*/ 20985 w 53575"/>
                  <a:gd name="connsiteY34" fmla="*/ 3815 h 144511"/>
                  <a:gd name="connsiteX35" fmla="*/ 18282 w 53575"/>
                  <a:gd name="connsiteY35" fmla="*/ 4610 h 144511"/>
                  <a:gd name="connsiteX36" fmla="*/ 16693 w 53575"/>
                  <a:gd name="connsiteY36" fmla="*/ 4610 h 144511"/>
                  <a:gd name="connsiteX37" fmla="*/ 16693 w 53575"/>
                  <a:gd name="connsiteY37" fmla="*/ 3974 h 144511"/>
                  <a:gd name="connsiteX38" fmla="*/ 16375 w 53575"/>
                  <a:gd name="connsiteY38" fmla="*/ 3656 h 144511"/>
                  <a:gd name="connsiteX39" fmla="*/ 7154 w 53575"/>
                  <a:gd name="connsiteY39" fmla="*/ 1272 h 144511"/>
                  <a:gd name="connsiteX40" fmla="*/ 636 w 53575"/>
                  <a:gd name="connsiteY40" fmla="*/ 0 h 144511"/>
                  <a:gd name="connsiteX41" fmla="*/ 2385 w 53575"/>
                  <a:gd name="connsiteY41" fmla="*/ 1749 h 144511"/>
                  <a:gd name="connsiteX42" fmla="*/ 2862 w 53575"/>
                  <a:gd name="connsiteY42" fmla="*/ 2703 h 144511"/>
                  <a:gd name="connsiteX43" fmla="*/ 2067 w 53575"/>
                  <a:gd name="connsiteY43" fmla="*/ 6518 h 144511"/>
                  <a:gd name="connsiteX44" fmla="*/ 795 w 53575"/>
                  <a:gd name="connsiteY44" fmla="*/ 9062 h 144511"/>
                  <a:gd name="connsiteX45" fmla="*/ 0 w 53575"/>
                  <a:gd name="connsiteY45" fmla="*/ 11605 h 144511"/>
                  <a:gd name="connsiteX46" fmla="*/ 0 w 53575"/>
                  <a:gd name="connsiteY46" fmla="*/ 12718 h 144511"/>
                  <a:gd name="connsiteX47" fmla="*/ 954 w 53575"/>
                  <a:gd name="connsiteY47" fmla="*/ 13990 h 144511"/>
                  <a:gd name="connsiteX48" fmla="*/ 3656 w 53575"/>
                  <a:gd name="connsiteY48" fmla="*/ 15898 h 144511"/>
                  <a:gd name="connsiteX49" fmla="*/ 5087 w 53575"/>
                  <a:gd name="connsiteY49" fmla="*/ 17170 h 144511"/>
                  <a:gd name="connsiteX50" fmla="*/ 6836 w 53575"/>
                  <a:gd name="connsiteY50" fmla="*/ 19077 h 144511"/>
                  <a:gd name="connsiteX51" fmla="*/ 8744 w 53575"/>
                  <a:gd name="connsiteY51" fmla="*/ 20985 h 144511"/>
                  <a:gd name="connsiteX52" fmla="*/ 12082 w 53575"/>
                  <a:gd name="connsiteY52" fmla="*/ 23370 h 144511"/>
                  <a:gd name="connsiteX53" fmla="*/ 13513 w 53575"/>
                  <a:gd name="connsiteY53" fmla="*/ 23847 h 144511"/>
                  <a:gd name="connsiteX54" fmla="*/ 13354 w 53575"/>
                  <a:gd name="connsiteY54" fmla="*/ 24483 h 144511"/>
                  <a:gd name="connsiteX55" fmla="*/ 12877 w 53575"/>
                  <a:gd name="connsiteY55" fmla="*/ 25436 h 144511"/>
                  <a:gd name="connsiteX56" fmla="*/ 12718 w 53575"/>
                  <a:gd name="connsiteY56" fmla="*/ 34339 h 144511"/>
                  <a:gd name="connsiteX57" fmla="*/ 12400 w 53575"/>
                  <a:gd name="connsiteY57" fmla="*/ 36724 h 144511"/>
                  <a:gd name="connsiteX58" fmla="*/ 12082 w 53575"/>
                  <a:gd name="connsiteY58" fmla="*/ 37837 h 144511"/>
                  <a:gd name="connsiteX59" fmla="*/ 11764 w 53575"/>
                  <a:gd name="connsiteY59" fmla="*/ 41175 h 144511"/>
                  <a:gd name="connsiteX60" fmla="*/ 11446 w 53575"/>
                  <a:gd name="connsiteY60" fmla="*/ 41652 h 144511"/>
                  <a:gd name="connsiteX61" fmla="*/ 10811 w 53575"/>
                  <a:gd name="connsiteY61" fmla="*/ 41652 h 144511"/>
                  <a:gd name="connsiteX62" fmla="*/ 10334 w 53575"/>
                  <a:gd name="connsiteY62" fmla="*/ 41811 h 144511"/>
                  <a:gd name="connsiteX63" fmla="*/ 10175 w 53575"/>
                  <a:gd name="connsiteY63" fmla="*/ 42447 h 144511"/>
                  <a:gd name="connsiteX64" fmla="*/ 10334 w 53575"/>
                  <a:gd name="connsiteY64" fmla="*/ 43083 h 144511"/>
                  <a:gd name="connsiteX65" fmla="*/ 12400 w 53575"/>
                  <a:gd name="connsiteY65" fmla="*/ 43560 h 144511"/>
                  <a:gd name="connsiteX66" fmla="*/ 11923 w 53575"/>
                  <a:gd name="connsiteY66" fmla="*/ 44037 h 144511"/>
                  <a:gd name="connsiteX67" fmla="*/ 10493 w 53575"/>
                  <a:gd name="connsiteY67" fmla="*/ 44514 h 144511"/>
                  <a:gd name="connsiteX68" fmla="*/ 9698 w 53575"/>
                  <a:gd name="connsiteY68" fmla="*/ 45627 h 144511"/>
                  <a:gd name="connsiteX69" fmla="*/ 10016 w 53575"/>
                  <a:gd name="connsiteY69" fmla="*/ 46740 h 144511"/>
                  <a:gd name="connsiteX70" fmla="*/ 9221 w 53575"/>
                  <a:gd name="connsiteY70" fmla="*/ 47693 h 144511"/>
                  <a:gd name="connsiteX71" fmla="*/ 9539 w 53575"/>
                  <a:gd name="connsiteY71" fmla="*/ 48170 h 144511"/>
                  <a:gd name="connsiteX72" fmla="*/ 10016 w 53575"/>
                  <a:gd name="connsiteY72" fmla="*/ 48647 h 144511"/>
                  <a:gd name="connsiteX73" fmla="*/ 10811 w 53575"/>
                  <a:gd name="connsiteY73" fmla="*/ 48488 h 144511"/>
                  <a:gd name="connsiteX74" fmla="*/ 13195 w 53575"/>
                  <a:gd name="connsiteY74" fmla="*/ 47057 h 144511"/>
                  <a:gd name="connsiteX75" fmla="*/ 14149 w 53575"/>
                  <a:gd name="connsiteY75" fmla="*/ 46898 h 144511"/>
                  <a:gd name="connsiteX76" fmla="*/ 15421 w 53575"/>
                  <a:gd name="connsiteY76" fmla="*/ 47217 h 144511"/>
                  <a:gd name="connsiteX77" fmla="*/ 17647 w 53575"/>
                  <a:gd name="connsiteY77" fmla="*/ 49442 h 144511"/>
                  <a:gd name="connsiteX78" fmla="*/ 17806 w 53575"/>
                  <a:gd name="connsiteY78" fmla="*/ 50714 h 144511"/>
                  <a:gd name="connsiteX79" fmla="*/ 16852 w 53575"/>
                  <a:gd name="connsiteY79" fmla="*/ 54529 h 144511"/>
                  <a:gd name="connsiteX80" fmla="*/ 15898 w 53575"/>
                  <a:gd name="connsiteY80" fmla="*/ 57709 h 144511"/>
                  <a:gd name="connsiteX81" fmla="*/ 15739 w 53575"/>
                  <a:gd name="connsiteY81" fmla="*/ 61684 h 144511"/>
                  <a:gd name="connsiteX82" fmla="*/ 16693 w 53575"/>
                  <a:gd name="connsiteY82" fmla="*/ 63909 h 144511"/>
                  <a:gd name="connsiteX83" fmla="*/ 16534 w 53575"/>
                  <a:gd name="connsiteY83" fmla="*/ 65181 h 144511"/>
                  <a:gd name="connsiteX84" fmla="*/ 15580 w 53575"/>
                  <a:gd name="connsiteY84" fmla="*/ 66294 h 144511"/>
                  <a:gd name="connsiteX85" fmla="*/ 13195 w 53575"/>
                  <a:gd name="connsiteY85" fmla="*/ 67884 h 144511"/>
                  <a:gd name="connsiteX86" fmla="*/ 13354 w 53575"/>
                  <a:gd name="connsiteY86" fmla="*/ 68996 h 144511"/>
                  <a:gd name="connsiteX87" fmla="*/ 14467 w 53575"/>
                  <a:gd name="connsiteY87" fmla="*/ 70904 h 144511"/>
                  <a:gd name="connsiteX88" fmla="*/ 16375 w 53575"/>
                  <a:gd name="connsiteY88" fmla="*/ 73130 h 144511"/>
                  <a:gd name="connsiteX89" fmla="*/ 20190 w 53575"/>
                  <a:gd name="connsiteY89" fmla="*/ 75833 h 144511"/>
                  <a:gd name="connsiteX90" fmla="*/ 22257 w 53575"/>
                  <a:gd name="connsiteY90" fmla="*/ 79489 h 144511"/>
                  <a:gd name="connsiteX91" fmla="*/ 22257 w 53575"/>
                  <a:gd name="connsiteY91" fmla="*/ 80920 h 144511"/>
                  <a:gd name="connsiteX92" fmla="*/ 21144 w 53575"/>
                  <a:gd name="connsiteY92" fmla="*/ 82351 h 144511"/>
                  <a:gd name="connsiteX93" fmla="*/ 19713 w 53575"/>
                  <a:gd name="connsiteY93" fmla="*/ 83622 h 144511"/>
                  <a:gd name="connsiteX94" fmla="*/ 19236 w 53575"/>
                  <a:gd name="connsiteY94" fmla="*/ 85530 h 144511"/>
                  <a:gd name="connsiteX95" fmla="*/ 19872 w 53575"/>
                  <a:gd name="connsiteY95" fmla="*/ 97454 h 144511"/>
                  <a:gd name="connsiteX96" fmla="*/ 16852 w 53575"/>
                  <a:gd name="connsiteY96" fmla="*/ 102700 h 144511"/>
                  <a:gd name="connsiteX97" fmla="*/ 16852 w 53575"/>
                  <a:gd name="connsiteY97" fmla="*/ 104131 h 144511"/>
                  <a:gd name="connsiteX98" fmla="*/ 17170 w 53575"/>
                  <a:gd name="connsiteY98" fmla="*/ 105879 h 144511"/>
                  <a:gd name="connsiteX99" fmla="*/ 17964 w 53575"/>
                  <a:gd name="connsiteY99" fmla="*/ 106992 h 144511"/>
                  <a:gd name="connsiteX100" fmla="*/ 19554 w 53575"/>
                  <a:gd name="connsiteY100" fmla="*/ 107151 h 144511"/>
                  <a:gd name="connsiteX101" fmla="*/ 20826 w 53575"/>
                  <a:gd name="connsiteY101" fmla="*/ 108264 h 144511"/>
                  <a:gd name="connsiteX102" fmla="*/ 20349 w 53575"/>
                  <a:gd name="connsiteY102" fmla="*/ 111920 h 144511"/>
                  <a:gd name="connsiteX103" fmla="*/ 19713 w 53575"/>
                  <a:gd name="connsiteY103" fmla="*/ 115577 h 144511"/>
                  <a:gd name="connsiteX104" fmla="*/ 19554 w 53575"/>
                  <a:gd name="connsiteY104" fmla="*/ 117326 h 144511"/>
                  <a:gd name="connsiteX105" fmla="*/ 19236 w 53575"/>
                  <a:gd name="connsiteY105" fmla="*/ 118280 h 144511"/>
                  <a:gd name="connsiteX106" fmla="*/ 17964 w 53575"/>
                  <a:gd name="connsiteY106" fmla="*/ 118916 h 144511"/>
                  <a:gd name="connsiteX107" fmla="*/ 17488 w 53575"/>
                  <a:gd name="connsiteY107" fmla="*/ 120029 h 144511"/>
                  <a:gd name="connsiteX108" fmla="*/ 17806 w 53575"/>
                  <a:gd name="connsiteY108" fmla="*/ 121618 h 144511"/>
                  <a:gd name="connsiteX109" fmla="*/ 17647 w 53575"/>
                  <a:gd name="connsiteY109" fmla="*/ 122572 h 144511"/>
                  <a:gd name="connsiteX110" fmla="*/ 18282 w 53575"/>
                  <a:gd name="connsiteY110" fmla="*/ 124003 h 144511"/>
                  <a:gd name="connsiteX111" fmla="*/ 19713 w 53575"/>
                  <a:gd name="connsiteY111" fmla="*/ 125752 h 144511"/>
                  <a:gd name="connsiteX112" fmla="*/ 21780 w 53575"/>
                  <a:gd name="connsiteY112" fmla="*/ 130044 h 144511"/>
                  <a:gd name="connsiteX113" fmla="*/ 22734 w 53575"/>
                  <a:gd name="connsiteY113" fmla="*/ 130362 h 144511"/>
                  <a:gd name="connsiteX114" fmla="*/ 23052 w 53575"/>
                  <a:gd name="connsiteY114" fmla="*/ 131316 h 144511"/>
                  <a:gd name="connsiteX115" fmla="*/ 22893 w 53575"/>
                  <a:gd name="connsiteY115" fmla="*/ 132111 h 144511"/>
                  <a:gd name="connsiteX116" fmla="*/ 23688 w 53575"/>
                  <a:gd name="connsiteY116" fmla="*/ 134018 h 144511"/>
                  <a:gd name="connsiteX117" fmla="*/ 26072 w 53575"/>
                  <a:gd name="connsiteY117" fmla="*/ 135926 h 144511"/>
                  <a:gd name="connsiteX118" fmla="*/ 28775 w 53575"/>
                  <a:gd name="connsiteY118" fmla="*/ 137516 h 144511"/>
                  <a:gd name="connsiteX119" fmla="*/ 30842 w 53575"/>
                  <a:gd name="connsiteY119" fmla="*/ 137834 h 144511"/>
                  <a:gd name="connsiteX120" fmla="*/ 31319 w 53575"/>
                  <a:gd name="connsiteY120" fmla="*/ 139265 h 144511"/>
                  <a:gd name="connsiteX121" fmla="*/ 32749 w 53575"/>
                  <a:gd name="connsiteY121" fmla="*/ 141173 h 144511"/>
                  <a:gd name="connsiteX122" fmla="*/ 33703 w 53575"/>
                  <a:gd name="connsiteY122" fmla="*/ 141967 h 144511"/>
                  <a:gd name="connsiteX123" fmla="*/ 35293 w 53575"/>
                  <a:gd name="connsiteY123" fmla="*/ 142603 h 144511"/>
                  <a:gd name="connsiteX124" fmla="*/ 36565 w 53575"/>
                  <a:gd name="connsiteY124" fmla="*/ 142762 h 144511"/>
                  <a:gd name="connsiteX125" fmla="*/ 36565 w 53575"/>
                  <a:gd name="connsiteY125" fmla="*/ 144511 h 144511"/>
                  <a:gd name="connsiteX126" fmla="*/ 40221 w 53575"/>
                  <a:gd name="connsiteY126" fmla="*/ 142762 h 144511"/>
                  <a:gd name="connsiteX127" fmla="*/ 49124 w 53575"/>
                  <a:gd name="connsiteY127" fmla="*/ 140855 h 144511"/>
                  <a:gd name="connsiteX128" fmla="*/ 48806 w 53575"/>
                  <a:gd name="connsiteY128" fmla="*/ 139742 h 144511"/>
                  <a:gd name="connsiteX129" fmla="*/ 53576 w 53575"/>
                  <a:gd name="connsiteY129" fmla="*/ 138629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53575" h="144511">
                    <a:moveTo>
                      <a:pt x="53576" y="138629"/>
                    </a:moveTo>
                    <a:lnTo>
                      <a:pt x="52622" y="134813"/>
                    </a:lnTo>
                    <a:lnTo>
                      <a:pt x="49601" y="130362"/>
                    </a:lnTo>
                    <a:lnTo>
                      <a:pt x="48488" y="129567"/>
                    </a:lnTo>
                    <a:lnTo>
                      <a:pt x="47852" y="127341"/>
                    </a:lnTo>
                    <a:lnTo>
                      <a:pt x="48488" y="125911"/>
                    </a:lnTo>
                    <a:lnTo>
                      <a:pt x="48170" y="124957"/>
                    </a:lnTo>
                    <a:lnTo>
                      <a:pt x="48011" y="121936"/>
                    </a:lnTo>
                    <a:lnTo>
                      <a:pt x="46422" y="118598"/>
                    </a:lnTo>
                    <a:lnTo>
                      <a:pt x="49124" y="118439"/>
                    </a:lnTo>
                    <a:lnTo>
                      <a:pt x="49124" y="107787"/>
                    </a:lnTo>
                    <a:lnTo>
                      <a:pt x="49124" y="97613"/>
                    </a:lnTo>
                    <a:lnTo>
                      <a:pt x="49124" y="88869"/>
                    </a:lnTo>
                    <a:lnTo>
                      <a:pt x="49124" y="81874"/>
                    </a:lnTo>
                    <a:lnTo>
                      <a:pt x="48647" y="73607"/>
                    </a:lnTo>
                    <a:lnTo>
                      <a:pt x="48647" y="67566"/>
                    </a:lnTo>
                    <a:lnTo>
                      <a:pt x="48488" y="59458"/>
                    </a:lnTo>
                    <a:lnTo>
                      <a:pt x="47534" y="57073"/>
                    </a:lnTo>
                    <a:lnTo>
                      <a:pt x="43401" y="52781"/>
                    </a:lnTo>
                    <a:lnTo>
                      <a:pt x="42288" y="50555"/>
                    </a:lnTo>
                    <a:lnTo>
                      <a:pt x="42129" y="47693"/>
                    </a:lnTo>
                    <a:lnTo>
                      <a:pt x="41175" y="44673"/>
                    </a:lnTo>
                    <a:lnTo>
                      <a:pt x="41175" y="39427"/>
                    </a:lnTo>
                    <a:lnTo>
                      <a:pt x="41016" y="33226"/>
                    </a:lnTo>
                    <a:lnTo>
                      <a:pt x="40698" y="32273"/>
                    </a:lnTo>
                    <a:lnTo>
                      <a:pt x="36247" y="29411"/>
                    </a:lnTo>
                    <a:lnTo>
                      <a:pt x="30047" y="25277"/>
                    </a:lnTo>
                    <a:lnTo>
                      <a:pt x="25278" y="22098"/>
                    </a:lnTo>
                    <a:lnTo>
                      <a:pt x="24960" y="21780"/>
                    </a:lnTo>
                    <a:lnTo>
                      <a:pt x="24483" y="20985"/>
                    </a:lnTo>
                    <a:lnTo>
                      <a:pt x="25119" y="11764"/>
                    </a:lnTo>
                    <a:lnTo>
                      <a:pt x="26072" y="10493"/>
                    </a:lnTo>
                    <a:lnTo>
                      <a:pt x="27662" y="6677"/>
                    </a:lnTo>
                    <a:lnTo>
                      <a:pt x="28457" y="3498"/>
                    </a:lnTo>
                    <a:lnTo>
                      <a:pt x="20985" y="3815"/>
                    </a:lnTo>
                    <a:lnTo>
                      <a:pt x="18282" y="4610"/>
                    </a:lnTo>
                    <a:lnTo>
                      <a:pt x="16693" y="4610"/>
                    </a:lnTo>
                    <a:lnTo>
                      <a:pt x="16693" y="3974"/>
                    </a:lnTo>
                    <a:lnTo>
                      <a:pt x="16375" y="3656"/>
                    </a:lnTo>
                    <a:lnTo>
                      <a:pt x="7154" y="1272"/>
                    </a:lnTo>
                    <a:lnTo>
                      <a:pt x="636" y="0"/>
                    </a:lnTo>
                    <a:lnTo>
                      <a:pt x="2385" y="1749"/>
                    </a:lnTo>
                    <a:lnTo>
                      <a:pt x="2862" y="2703"/>
                    </a:lnTo>
                    <a:lnTo>
                      <a:pt x="2067" y="6518"/>
                    </a:lnTo>
                    <a:lnTo>
                      <a:pt x="795" y="9062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954" y="13990"/>
                    </a:lnTo>
                    <a:lnTo>
                      <a:pt x="3656" y="15898"/>
                    </a:lnTo>
                    <a:lnTo>
                      <a:pt x="5087" y="17170"/>
                    </a:lnTo>
                    <a:lnTo>
                      <a:pt x="6836" y="19077"/>
                    </a:lnTo>
                    <a:lnTo>
                      <a:pt x="8744" y="20985"/>
                    </a:lnTo>
                    <a:lnTo>
                      <a:pt x="12082" y="23370"/>
                    </a:lnTo>
                    <a:lnTo>
                      <a:pt x="13513" y="23847"/>
                    </a:lnTo>
                    <a:lnTo>
                      <a:pt x="13354" y="24483"/>
                    </a:lnTo>
                    <a:lnTo>
                      <a:pt x="12877" y="25436"/>
                    </a:lnTo>
                    <a:lnTo>
                      <a:pt x="12718" y="34339"/>
                    </a:lnTo>
                    <a:lnTo>
                      <a:pt x="12400" y="36724"/>
                    </a:lnTo>
                    <a:lnTo>
                      <a:pt x="12082" y="37837"/>
                    </a:lnTo>
                    <a:lnTo>
                      <a:pt x="11764" y="41175"/>
                    </a:lnTo>
                    <a:lnTo>
                      <a:pt x="11446" y="41652"/>
                    </a:lnTo>
                    <a:lnTo>
                      <a:pt x="10811" y="41652"/>
                    </a:lnTo>
                    <a:lnTo>
                      <a:pt x="10334" y="41811"/>
                    </a:lnTo>
                    <a:lnTo>
                      <a:pt x="10175" y="42447"/>
                    </a:lnTo>
                    <a:lnTo>
                      <a:pt x="10334" y="43083"/>
                    </a:lnTo>
                    <a:lnTo>
                      <a:pt x="12400" y="43560"/>
                    </a:lnTo>
                    <a:lnTo>
                      <a:pt x="11923" y="44037"/>
                    </a:lnTo>
                    <a:lnTo>
                      <a:pt x="10493" y="44514"/>
                    </a:lnTo>
                    <a:lnTo>
                      <a:pt x="9698" y="45627"/>
                    </a:lnTo>
                    <a:lnTo>
                      <a:pt x="10016" y="46740"/>
                    </a:lnTo>
                    <a:lnTo>
                      <a:pt x="9221" y="47693"/>
                    </a:lnTo>
                    <a:lnTo>
                      <a:pt x="9539" y="48170"/>
                    </a:lnTo>
                    <a:lnTo>
                      <a:pt x="10016" y="48647"/>
                    </a:lnTo>
                    <a:lnTo>
                      <a:pt x="10811" y="48488"/>
                    </a:lnTo>
                    <a:lnTo>
                      <a:pt x="13195" y="47057"/>
                    </a:lnTo>
                    <a:lnTo>
                      <a:pt x="14149" y="46898"/>
                    </a:lnTo>
                    <a:lnTo>
                      <a:pt x="15421" y="47217"/>
                    </a:lnTo>
                    <a:lnTo>
                      <a:pt x="17647" y="49442"/>
                    </a:lnTo>
                    <a:lnTo>
                      <a:pt x="17806" y="50714"/>
                    </a:lnTo>
                    <a:lnTo>
                      <a:pt x="16852" y="54529"/>
                    </a:lnTo>
                    <a:lnTo>
                      <a:pt x="15898" y="57709"/>
                    </a:lnTo>
                    <a:lnTo>
                      <a:pt x="15739" y="61684"/>
                    </a:lnTo>
                    <a:lnTo>
                      <a:pt x="16693" y="63909"/>
                    </a:lnTo>
                    <a:lnTo>
                      <a:pt x="16534" y="65181"/>
                    </a:lnTo>
                    <a:lnTo>
                      <a:pt x="15580" y="66294"/>
                    </a:lnTo>
                    <a:lnTo>
                      <a:pt x="13195" y="67884"/>
                    </a:lnTo>
                    <a:lnTo>
                      <a:pt x="13354" y="68996"/>
                    </a:lnTo>
                    <a:lnTo>
                      <a:pt x="14467" y="70904"/>
                    </a:lnTo>
                    <a:lnTo>
                      <a:pt x="16375" y="73130"/>
                    </a:lnTo>
                    <a:lnTo>
                      <a:pt x="20190" y="75833"/>
                    </a:lnTo>
                    <a:lnTo>
                      <a:pt x="22257" y="79489"/>
                    </a:lnTo>
                    <a:lnTo>
                      <a:pt x="22257" y="80920"/>
                    </a:lnTo>
                    <a:lnTo>
                      <a:pt x="21144" y="82351"/>
                    </a:lnTo>
                    <a:lnTo>
                      <a:pt x="19713" y="83622"/>
                    </a:lnTo>
                    <a:lnTo>
                      <a:pt x="19236" y="85530"/>
                    </a:lnTo>
                    <a:lnTo>
                      <a:pt x="19872" y="97454"/>
                    </a:lnTo>
                    <a:lnTo>
                      <a:pt x="16852" y="102700"/>
                    </a:lnTo>
                    <a:lnTo>
                      <a:pt x="16852" y="104131"/>
                    </a:lnTo>
                    <a:lnTo>
                      <a:pt x="17170" y="105879"/>
                    </a:lnTo>
                    <a:lnTo>
                      <a:pt x="17964" y="106992"/>
                    </a:lnTo>
                    <a:lnTo>
                      <a:pt x="19554" y="107151"/>
                    </a:lnTo>
                    <a:lnTo>
                      <a:pt x="20826" y="108264"/>
                    </a:lnTo>
                    <a:lnTo>
                      <a:pt x="20349" y="111920"/>
                    </a:lnTo>
                    <a:lnTo>
                      <a:pt x="19713" y="115577"/>
                    </a:lnTo>
                    <a:lnTo>
                      <a:pt x="19554" y="117326"/>
                    </a:lnTo>
                    <a:lnTo>
                      <a:pt x="19236" y="118280"/>
                    </a:lnTo>
                    <a:lnTo>
                      <a:pt x="17964" y="118916"/>
                    </a:lnTo>
                    <a:lnTo>
                      <a:pt x="17488" y="120029"/>
                    </a:lnTo>
                    <a:lnTo>
                      <a:pt x="17806" y="121618"/>
                    </a:lnTo>
                    <a:lnTo>
                      <a:pt x="17647" y="122572"/>
                    </a:lnTo>
                    <a:lnTo>
                      <a:pt x="18282" y="124003"/>
                    </a:lnTo>
                    <a:lnTo>
                      <a:pt x="19713" y="125752"/>
                    </a:lnTo>
                    <a:lnTo>
                      <a:pt x="21780" y="130044"/>
                    </a:lnTo>
                    <a:lnTo>
                      <a:pt x="22734" y="130362"/>
                    </a:lnTo>
                    <a:lnTo>
                      <a:pt x="23052" y="131316"/>
                    </a:lnTo>
                    <a:lnTo>
                      <a:pt x="22893" y="132111"/>
                    </a:lnTo>
                    <a:lnTo>
                      <a:pt x="23688" y="134018"/>
                    </a:lnTo>
                    <a:lnTo>
                      <a:pt x="26072" y="135926"/>
                    </a:lnTo>
                    <a:lnTo>
                      <a:pt x="28775" y="137516"/>
                    </a:lnTo>
                    <a:lnTo>
                      <a:pt x="30842" y="137834"/>
                    </a:lnTo>
                    <a:lnTo>
                      <a:pt x="31319" y="139265"/>
                    </a:lnTo>
                    <a:lnTo>
                      <a:pt x="32749" y="141173"/>
                    </a:lnTo>
                    <a:lnTo>
                      <a:pt x="33703" y="141967"/>
                    </a:lnTo>
                    <a:lnTo>
                      <a:pt x="35293" y="142603"/>
                    </a:lnTo>
                    <a:lnTo>
                      <a:pt x="36565" y="142762"/>
                    </a:lnTo>
                    <a:lnTo>
                      <a:pt x="36565" y="144511"/>
                    </a:lnTo>
                    <a:lnTo>
                      <a:pt x="40221" y="142762"/>
                    </a:lnTo>
                    <a:lnTo>
                      <a:pt x="49124" y="140855"/>
                    </a:lnTo>
                    <a:lnTo>
                      <a:pt x="48806" y="139742"/>
                    </a:lnTo>
                    <a:lnTo>
                      <a:pt x="53576" y="138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799" name="Freeform: Shape 4798">
                <a:extLst>
                  <a:ext uri="{FF2B5EF4-FFF2-40B4-BE49-F238E27FC236}">
                    <a16:creationId xmlns:a16="http://schemas.microsoft.com/office/drawing/2014/main" id="{EB7598A4-B0DD-E20E-09B0-10C430BD83F8}"/>
                  </a:ext>
                </a:extLst>
              </p:cNvPr>
              <p:cNvSpPr/>
              <p:nvPr/>
            </p:nvSpPr>
            <p:spPr>
              <a:xfrm>
                <a:off x="2675427" y="5356925"/>
                <a:ext cx="542751" cy="124003"/>
              </a:xfrm>
              <a:custGeom>
                <a:avLst/>
                <a:gdLst>
                  <a:gd name="connsiteX0" fmla="*/ 503643 w 542751"/>
                  <a:gd name="connsiteY0" fmla="*/ 97136 h 124003"/>
                  <a:gd name="connsiteX1" fmla="*/ 503643 w 542751"/>
                  <a:gd name="connsiteY1" fmla="*/ 98726 h 124003"/>
                  <a:gd name="connsiteX2" fmla="*/ 504120 w 542751"/>
                  <a:gd name="connsiteY2" fmla="*/ 99997 h 124003"/>
                  <a:gd name="connsiteX3" fmla="*/ 505868 w 542751"/>
                  <a:gd name="connsiteY3" fmla="*/ 99680 h 124003"/>
                  <a:gd name="connsiteX4" fmla="*/ 506981 w 542751"/>
                  <a:gd name="connsiteY4" fmla="*/ 98726 h 124003"/>
                  <a:gd name="connsiteX5" fmla="*/ 509048 w 542751"/>
                  <a:gd name="connsiteY5" fmla="*/ 95705 h 124003"/>
                  <a:gd name="connsiteX6" fmla="*/ 508253 w 542751"/>
                  <a:gd name="connsiteY6" fmla="*/ 93479 h 124003"/>
                  <a:gd name="connsiteX7" fmla="*/ 505391 w 542751"/>
                  <a:gd name="connsiteY7" fmla="*/ 93002 h 124003"/>
                  <a:gd name="connsiteX8" fmla="*/ 502530 w 542751"/>
                  <a:gd name="connsiteY8" fmla="*/ 93002 h 124003"/>
                  <a:gd name="connsiteX9" fmla="*/ 502053 w 542751"/>
                  <a:gd name="connsiteY9" fmla="*/ 94433 h 124003"/>
                  <a:gd name="connsiteX10" fmla="*/ 502689 w 542751"/>
                  <a:gd name="connsiteY10" fmla="*/ 95864 h 124003"/>
                  <a:gd name="connsiteX11" fmla="*/ 503643 w 542751"/>
                  <a:gd name="connsiteY11" fmla="*/ 97136 h 124003"/>
                  <a:gd name="connsiteX12" fmla="*/ 3657 w 542751"/>
                  <a:gd name="connsiteY12" fmla="*/ 1113 h 124003"/>
                  <a:gd name="connsiteX13" fmla="*/ 2385 w 542751"/>
                  <a:gd name="connsiteY13" fmla="*/ 0 h 124003"/>
                  <a:gd name="connsiteX14" fmla="*/ 0 w 542751"/>
                  <a:gd name="connsiteY14" fmla="*/ 1749 h 124003"/>
                  <a:gd name="connsiteX15" fmla="*/ 1113 w 542751"/>
                  <a:gd name="connsiteY15" fmla="*/ 3657 h 124003"/>
                  <a:gd name="connsiteX16" fmla="*/ 3021 w 542751"/>
                  <a:gd name="connsiteY16" fmla="*/ 4451 h 124003"/>
                  <a:gd name="connsiteX17" fmla="*/ 5087 w 542751"/>
                  <a:gd name="connsiteY17" fmla="*/ 4134 h 124003"/>
                  <a:gd name="connsiteX18" fmla="*/ 4611 w 542751"/>
                  <a:gd name="connsiteY18" fmla="*/ 2544 h 124003"/>
                  <a:gd name="connsiteX19" fmla="*/ 3657 w 542751"/>
                  <a:gd name="connsiteY19" fmla="*/ 1272 h 124003"/>
                  <a:gd name="connsiteX20" fmla="*/ 541797 w 542751"/>
                  <a:gd name="connsiteY20" fmla="*/ 102541 h 124003"/>
                  <a:gd name="connsiteX21" fmla="*/ 540526 w 542751"/>
                  <a:gd name="connsiteY21" fmla="*/ 100633 h 124003"/>
                  <a:gd name="connsiteX22" fmla="*/ 538300 w 542751"/>
                  <a:gd name="connsiteY22" fmla="*/ 99838 h 124003"/>
                  <a:gd name="connsiteX23" fmla="*/ 535756 w 542751"/>
                  <a:gd name="connsiteY23" fmla="*/ 99838 h 124003"/>
                  <a:gd name="connsiteX24" fmla="*/ 534802 w 542751"/>
                  <a:gd name="connsiteY24" fmla="*/ 100474 h 124003"/>
                  <a:gd name="connsiteX25" fmla="*/ 532577 w 542751"/>
                  <a:gd name="connsiteY25" fmla="*/ 102700 h 124003"/>
                  <a:gd name="connsiteX26" fmla="*/ 528284 w 542751"/>
                  <a:gd name="connsiteY26" fmla="*/ 102700 h 124003"/>
                  <a:gd name="connsiteX27" fmla="*/ 526058 w 542751"/>
                  <a:gd name="connsiteY27" fmla="*/ 103654 h 124003"/>
                  <a:gd name="connsiteX28" fmla="*/ 522402 w 542751"/>
                  <a:gd name="connsiteY28" fmla="*/ 105879 h 124003"/>
                  <a:gd name="connsiteX29" fmla="*/ 520017 w 542751"/>
                  <a:gd name="connsiteY29" fmla="*/ 106833 h 124003"/>
                  <a:gd name="connsiteX30" fmla="*/ 516997 w 542751"/>
                  <a:gd name="connsiteY30" fmla="*/ 107469 h 124003"/>
                  <a:gd name="connsiteX31" fmla="*/ 515407 w 542751"/>
                  <a:gd name="connsiteY31" fmla="*/ 107469 h 124003"/>
                  <a:gd name="connsiteX32" fmla="*/ 513499 w 542751"/>
                  <a:gd name="connsiteY32" fmla="*/ 107152 h 124003"/>
                  <a:gd name="connsiteX33" fmla="*/ 509525 w 542751"/>
                  <a:gd name="connsiteY33" fmla="*/ 104449 h 124003"/>
                  <a:gd name="connsiteX34" fmla="*/ 510479 w 542751"/>
                  <a:gd name="connsiteY34" fmla="*/ 102382 h 124003"/>
                  <a:gd name="connsiteX35" fmla="*/ 514453 w 542751"/>
                  <a:gd name="connsiteY35" fmla="*/ 102382 h 124003"/>
                  <a:gd name="connsiteX36" fmla="*/ 516520 w 542751"/>
                  <a:gd name="connsiteY36" fmla="*/ 102064 h 124003"/>
                  <a:gd name="connsiteX37" fmla="*/ 514930 w 542751"/>
                  <a:gd name="connsiteY37" fmla="*/ 100315 h 124003"/>
                  <a:gd name="connsiteX38" fmla="*/ 514930 w 542751"/>
                  <a:gd name="connsiteY38" fmla="*/ 96500 h 124003"/>
                  <a:gd name="connsiteX39" fmla="*/ 513499 w 542751"/>
                  <a:gd name="connsiteY39" fmla="*/ 96500 h 124003"/>
                  <a:gd name="connsiteX40" fmla="*/ 507140 w 542751"/>
                  <a:gd name="connsiteY40" fmla="*/ 101428 h 124003"/>
                  <a:gd name="connsiteX41" fmla="*/ 505709 w 542751"/>
                  <a:gd name="connsiteY41" fmla="*/ 101746 h 124003"/>
                  <a:gd name="connsiteX42" fmla="*/ 503484 w 542751"/>
                  <a:gd name="connsiteY42" fmla="*/ 101746 h 124003"/>
                  <a:gd name="connsiteX43" fmla="*/ 499668 w 542751"/>
                  <a:gd name="connsiteY43" fmla="*/ 100474 h 124003"/>
                  <a:gd name="connsiteX44" fmla="*/ 499032 w 542751"/>
                  <a:gd name="connsiteY44" fmla="*/ 98090 h 124003"/>
                  <a:gd name="connsiteX45" fmla="*/ 500940 w 542751"/>
                  <a:gd name="connsiteY45" fmla="*/ 95069 h 124003"/>
                  <a:gd name="connsiteX46" fmla="*/ 500940 w 542751"/>
                  <a:gd name="connsiteY46" fmla="*/ 93638 h 124003"/>
                  <a:gd name="connsiteX47" fmla="*/ 502053 w 542751"/>
                  <a:gd name="connsiteY47" fmla="*/ 92208 h 124003"/>
                  <a:gd name="connsiteX48" fmla="*/ 501735 w 542751"/>
                  <a:gd name="connsiteY48" fmla="*/ 88710 h 124003"/>
                  <a:gd name="connsiteX49" fmla="*/ 500304 w 542751"/>
                  <a:gd name="connsiteY49" fmla="*/ 88233 h 124003"/>
                  <a:gd name="connsiteX50" fmla="*/ 500940 w 542751"/>
                  <a:gd name="connsiteY50" fmla="*/ 87120 h 124003"/>
                  <a:gd name="connsiteX51" fmla="*/ 500622 w 542751"/>
                  <a:gd name="connsiteY51" fmla="*/ 85530 h 124003"/>
                  <a:gd name="connsiteX52" fmla="*/ 499986 w 542751"/>
                  <a:gd name="connsiteY52" fmla="*/ 84736 h 124003"/>
                  <a:gd name="connsiteX53" fmla="*/ 498396 w 542751"/>
                  <a:gd name="connsiteY53" fmla="*/ 84736 h 124003"/>
                  <a:gd name="connsiteX54" fmla="*/ 497125 w 542751"/>
                  <a:gd name="connsiteY54" fmla="*/ 86166 h 124003"/>
                  <a:gd name="connsiteX55" fmla="*/ 495376 w 542751"/>
                  <a:gd name="connsiteY55" fmla="*/ 89187 h 124003"/>
                  <a:gd name="connsiteX56" fmla="*/ 493468 w 542751"/>
                  <a:gd name="connsiteY56" fmla="*/ 91889 h 124003"/>
                  <a:gd name="connsiteX57" fmla="*/ 493468 w 542751"/>
                  <a:gd name="connsiteY57" fmla="*/ 94751 h 124003"/>
                  <a:gd name="connsiteX58" fmla="*/ 492514 w 542751"/>
                  <a:gd name="connsiteY58" fmla="*/ 97295 h 124003"/>
                  <a:gd name="connsiteX59" fmla="*/ 491719 w 542751"/>
                  <a:gd name="connsiteY59" fmla="*/ 99997 h 124003"/>
                  <a:gd name="connsiteX60" fmla="*/ 492355 w 542751"/>
                  <a:gd name="connsiteY60" fmla="*/ 101428 h 124003"/>
                  <a:gd name="connsiteX61" fmla="*/ 493150 w 542751"/>
                  <a:gd name="connsiteY61" fmla="*/ 102541 h 124003"/>
                  <a:gd name="connsiteX62" fmla="*/ 494263 w 542751"/>
                  <a:gd name="connsiteY62" fmla="*/ 102541 h 124003"/>
                  <a:gd name="connsiteX63" fmla="*/ 495058 w 542751"/>
                  <a:gd name="connsiteY63" fmla="*/ 103654 h 124003"/>
                  <a:gd name="connsiteX64" fmla="*/ 492991 w 542751"/>
                  <a:gd name="connsiteY64" fmla="*/ 104608 h 124003"/>
                  <a:gd name="connsiteX65" fmla="*/ 492514 w 542751"/>
                  <a:gd name="connsiteY65" fmla="*/ 106039 h 124003"/>
                  <a:gd name="connsiteX66" fmla="*/ 493786 w 542751"/>
                  <a:gd name="connsiteY66" fmla="*/ 108105 h 124003"/>
                  <a:gd name="connsiteX67" fmla="*/ 493150 w 542751"/>
                  <a:gd name="connsiteY67" fmla="*/ 110649 h 124003"/>
                  <a:gd name="connsiteX68" fmla="*/ 494422 w 542751"/>
                  <a:gd name="connsiteY68" fmla="*/ 112080 h 124003"/>
                  <a:gd name="connsiteX69" fmla="*/ 494740 w 542751"/>
                  <a:gd name="connsiteY69" fmla="*/ 113988 h 124003"/>
                  <a:gd name="connsiteX70" fmla="*/ 494104 w 542751"/>
                  <a:gd name="connsiteY70" fmla="*/ 116054 h 124003"/>
                  <a:gd name="connsiteX71" fmla="*/ 492991 w 542751"/>
                  <a:gd name="connsiteY71" fmla="*/ 117962 h 124003"/>
                  <a:gd name="connsiteX72" fmla="*/ 492514 w 542751"/>
                  <a:gd name="connsiteY72" fmla="*/ 119870 h 124003"/>
                  <a:gd name="connsiteX73" fmla="*/ 492196 w 542751"/>
                  <a:gd name="connsiteY73" fmla="*/ 121777 h 124003"/>
                  <a:gd name="connsiteX74" fmla="*/ 493150 w 542751"/>
                  <a:gd name="connsiteY74" fmla="*/ 123526 h 124003"/>
                  <a:gd name="connsiteX75" fmla="*/ 494740 w 542751"/>
                  <a:gd name="connsiteY75" fmla="*/ 123844 h 124003"/>
                  <a:gd name="connsiteX76" fmla="*/ 498237 w 542751"/>
                  <a:gd name="connsiteY76" fmla="*/ 123844 h 124003"/>
                  <a:gd name="connsiteX77" fmla="*/ 500940 w 542751"/>
                  <a:gd name="connsiteY77" fmla="*/ 121777 h 124003"/>
                  <a:gd name="connsiteX78" fmla="*/ 502848 w 542751"/>
                  <a:gd name="connsiteY78" fmla="*/ 117167 h 124003"/>
                  <a:gd name="connsiteX79" fmla="*/ 506345 w 542751"/>
                  <a:gd name="connsiteY79" fmla="*/ 117644 h 124003"/>
                  <a:gd name="connsiteX80" fmla="*/ 508571 w 542751"/>
                  <a:gd name="connsiteY80" fmla="*/ 118439 h 124003"/>
                  <a:gd name="connsiteX81" fmla="*/ 512227 w 542751"/>
                  <a:gd name="connsiteY81" fmla="*/ 120506 h 124003"/>
                  <a:gd name="connsiteX82" fmla="*/ 516043 w 542751"/>
                  <a:gd name="connsiteY82" fmla="*/ 121777 h 124003"/>
                  <a:gd name="connsiteX83" fmla="*/ 517951 w 542751"/>
                  <a:gd name="connsiteY83" fmla="*/ 121459 h 124003"/>
                  <a:gd name="connsiteX84" fmla="*/ 519858 w 542751"/>
                  <a:gd name="connsiteY84" fmla="*/ 120029 h 124003"/>
                  <a:gd name="connsiteX85" fmla="*/ 521448 w 542751"/>
                  <a:gd name="connsiteY85" fmla="*/ 120506 h 124003"/>
                  <a:gd name="connsiteX86" fmla="*/ 522084 w 542751"/>
                  <a:gd name="connsiteY86" fmla="*/ 121618 h 124003"/>
                  <a:gd name="connsiteX87" fmla="*/ 524787 w 542751"/>
                  <a:gd name="connsiteY87" fmla="*/ 123208 h 124003"/>
                  <a:gd name="connsiteX88" fmla="*/ 529238 w 542751"/>
                  <a:gd name="connsiteY88" fmla="*/ 124003 h 124003"/>
                  <a:gd name="connsiteX89" fmla="*/ 530669 w 542751"/>
                  <a:gd name="connsiteY89" fmla="*/ 124003 h 124003"/>
                  <a:gd name="connsiteX90" fmla="*/ 533054 w 542751"/>
                  <a:gd name="connsiteY90" fmla="*/ 122413 h 124003"/>
                  <a:gd name="connsiteX91" fmla="*/ 533372 w 542751"/>
                  <a:gd name="connsiteY91" fmla="*/ 121141 h 124003"/>
                  <a:gd name="connsiteX92" fmla="*/ 534643 w 542751"/>
                  <a:gd name="connsiteY92" fmla="*/ 120029 h 124003"/>
                  <a:gd name="connsiteX93" fmla="*/ 536074 w 542751"/>
                  <a:gd name="connsiteY93" fmla="*/ 119393 h 124003"/>
                  <a:gd name="connsiteX94" fmla="*/ 534325 w 542751"/>
                  <a:gd name="connsiteY94" fmla="*/ 117485 h 124003"/>
                  <a:gd name="connsiteX95" fmla="*/ 531941 w 542751"/>
                  <a:gd name="connsiteY95" fmla="*/ 116690 h 124003"/>
                  <a:gd name="connsiteX96" fmla="*/ 529238 w 542751"/>
                  <a:gd name="connsiteY96" fmla="*/ 117008 h 124003"/>
                  <a:gd name="connsiteX97" fmla="*/ 528920 w 542751"/>
                  <a:gd name="connsiteY97" fmla="*/ 119710 h 124003"/>
                  <a:gd name="connsiteX98" fmla="*/ 526694 w 542751"/>
                  <a:gd name="connsiteY98" fmla="*/ 119393 h 124003"/>
                  <a:gd name="connsiteX99" fmla="*/ 522879 w 542751"/>
                  <a:gd name="connsiteY99" fmla="*/ 117962 h 124003"/>
                  <a:gd name="connsiteX100" fmla="*/ 520653 w 542751"/>
                  <a:gd name="connsiteY100" fmla="*/ 115895 h 124003"/>
                  <a:gd name="connsiteX101" fmla="*/ 519699 w 542751"/>
                  <a:gd name="connsiteY101" fmla="*/ 114305 h 124003"/>
                  <a:gd name="connsiteX102" fmla="*/ 520017 w 542751"/>
                  <a:gd name="connsiteY102" fmla="*/ 113669 h 124003"/>
                  <a:gd name="connsiteX103" fmla="*/ 521766 w 542751"/>
                  <a:gd name="connsiteY103" fmla="*/ 113988 h 124003"/>
                  <a:gd name="connsiteX104" fmla="*/ 523038 w 542751"/>
                  <a:gd name="connsiteY104" fmla="*/ 113351 h 124003"/>
                  <a:gd name="connsiteX105" fmla="*/ 524151 w 542751"/>
                  <a:gd name="connsiteY105" fmla="*/ 112238 h 124003"/>
                  <a:gd name="connsiteX106" fmla="*/ 524469 w 542751"/>
                  <a:gd name="connsiteY106" fmla="*/ 110649 h 124003"/>
                  <a:gd name="connsiteX107" fmla="*/ 526694 w 542751"/>
                  <a:gd name="connsiteY107" fmla="*/ 110649 h 124003"/>
                  <a:gd name="connsiteX108" fmla="*/ 531623 w 542751"/>
                  <a:gd name="connsiteY108" fmla="*/ 110490 h 124003"/>
                  <a:gd name="connsiteX109" fmla="*/ 533690 w 542751"/>
                  <a:gd name="connsiteY109" fmla="*/ 111603 h 124003"/>
                  <a:gd name="connsiteX110" fmla="*/ 535438 w 542751"/>
                  <a:gd name="connsiteY110" fmla="*/ 113511 h 124003"/>
                  <a:gd name="connsiteX111" fmla="*/ 536551 w 542751"/>
                  <a:gd name="connsiteY111" fmla="*/ 113828 h 124003"/>
                  <a:gd name="connsiteX112" fmla="*/ 537982 w 542751"/>
                  <a:gd name="connsiteY112" fmla="*/ 113828 h 124003"/>
                  <a:gd name="connsiteX113" fmla="*/ 538777 w 542751"/>
                  <a:gd name="connsiteY113" fmla="*/ 112875 h 124003"/>
                  <a:gd name="connsiteX114" fmla="*/ 538141 w 542751"/>
                  <a:gd name="connsiteY114" fmla="*/ 111126 h 124003"/>
                  <a:gd name="connsiteX115" fmla="*/ 540844 w 542751"/>
                  <a:gd name="connsiteY115" fmla="*/ 109695 h 124003"/>
                  <a:gd name="connsiteX116" fmla="*/ 542274 w 542751"/>
                  <a:gd name="connsiteY116" fmla="*/ 107310 h 124003"/>
                  <a:gd name="connsiteX117" fmla="*/ 542751 w 542751"/>
                  <a:gd name="connsiteY117" fmla="*/ 104926 h 124003"/>
                  <a:gd name="connsiteX118" fmla="*/ 542115 w 542751"/>
                  <a:gd name="connsiteY118" fmla="*/ 102541 h 124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542751" h="124003">
                    <a:moveTo>
                      <a:pt x="503643" y="97136"/>
                    </a:moveTo>
                    <a:lnTo>
                      <a:pt x="503643" y="98726"/>
                    </a:lnTo>
                    <a:cubicBezTo>
                      <a:pt x="503643" y="98726"/>
                      <a:pt x="504120" y="99997"/>
                      <a:pt x="504120" y="99997"/>
                    </a:cubicBezTo>
                    <a:lnTo>
                      <a:pt x="505868" y="99680"/>
                    </a:lnTo>
                    <a:lnTo>
                      <a:pt x="506981" y="98726"/>
                    </a:lnTo>
                    <a:lnTo>
                      <a:pt x="509048" y="95705"/>
                    </a:lnTo>
                    <a:lnTo>
                      <a:pt x="508253" y="93479"/>
                    </a:lnTo>
                    <a:lnTo>
                      <a:pt x="505391" y="93002"/>
                    </a:lnTo>
                    <a:lnTo>
                      <a:pt x="502530" y="93002"/>
                    </a:lnTo>
                    <a:cubicBezTo>
                      <a:pt x="502530" y="93002"/>
                      <a:pt x="502053" y="94433"/>
                      <a:pt x="502053" y="94433"/>
                    </a:cubicBezTo>
                    <a:lnTo>
                      <a:pt x="502689" y="95864"/>
                    </a:lnTo>
                    <a:lnTo>
                      <a:pt x="503643" y="97136"/>
                    </a:lnTo>
                    <a:close/>
                    <a:moveTo>
                      <a:pt x="3657" y="1113"/>
                    </a:moveTo>
                    <a:lnTo>
                      <a:pt x="2385" y="0"/>
                    </a:lnTo>
                    <a:lnTo>
                      <a:pt x="0" y="1749"/>
                    </a:lnTo>
                    <a:lnTo>
                      <a:pt x="1113" y="3657"/>
                    </a:lnTo>
                    <a:lnTo>
                      <a:pt x="3021" y="4451"/>
                    </a:lnTo>
                    <a:lnTo>
                      <a:pt x="5087" y="4134"/>
                    </a:lnTo>
                    <a:lnTo>
                      <a:pt x="4611" y="2544"/>
                    </a:lnTo>
                    <a:lnTo>
                      <a:pt x="3657" y="1272"/>
                    </a:lnTo>
                    <a:close/>
                    <a:moveTo>
                      <a:pt x="541797" y="102541"/>
                    </a:moveTo>
                    <a:lnTo>
                      <a:pt x="540526" y="100633"/>
                    </a:lnTo>
                    <a:lnTo>
                      <a:pt x="538300" y="99838"/>
                    </a:lnTo>
                    <a:lnTo>
                      <a:pt x="535756" y="99838"/>
                    </a:lnTo>
                    <a:cubicBezTo>
                      <a:pt x="535756" y="99838"/>
                      <a:pt x="534802" y="100474"/>
                      <a:pt x="534802" y="100474"/>
                    </a:cubicBezTo>
                    <a:lnTo>
                      <a:pt x="532577" y="102700"/>
                    </a:lnTo>
                    <a:lnTo>
                      <a:pt x="528284" y="102700"/>
                    </a:lnTo>
                    <a:cubicBezTo>
                      <a:pt x="528284" y="102700"/>
                      <a:pt x="526058" y="103654"/>
                      <a:pt x="526058" y="103654"/>
                    </a:cubicBezTo>
                    <a:lnTo>
                      <a:pt x="522402" y="105879"/>
                    </a:lnTo>
                    <a:lnTo>
                      <a:pt x="520017" y="106833"/>
                    </a:lnTo>
                    <a:lnTo>
                      <a:pt x="516997" y="107469"/>
                    </a:lnTo>
                    <a:lnTo>
                      <a:pt x="515407" y="107469"/>
                    </a:lnTo>
                    <a:cubicBezTo>
                      <a:pt x="515407" y="107469"/>
                      <a:pt x="513499" y="107152"/>
                      <a:pt x="513499" y="107152"/>
                    </a:cubicBezTo>
                    <a:lnTo>
                      <a:pt x="509525" y="104449"/>
                    </a:lnTo>
                    <a:lnTo>
                      <a:pt x="510479" y="102382"/>
                    </a:lnTo>
                    <a:lnTo>
                      <a:pt x="514453" y="102382"/>
                    </a:lnTo>
                    <a:cubicBezTo>
                      <a:pt x="514453" y="102382"/>
                      <a:pt x="516520" y="102064"/>
                      <a:pt x="516520" y="102064"/>
                    </a:cubicBezTo>
                    <a:lnTo>
                      <a:pt x="514930" y="100315"/>
                    </a:lnTo>
                    <a:lnTo>
                      <a:pt x="514930" y="96500"/>
                    </a:lnTo>
                    <a:cubicBezTo>
                      <a:pt x="514930" y="96500"/>
                      <a:pt x="513499" y="96500"/>
                      <a:pt x="513499" y="96500"/>
                    </a:cubicBezTo>
                    <a:lnTo>
                      <a:pt x="507140" y="101428"/>
                    </a:lnTo>
                    <a:lnTo>
                      <a:pt x="505709" y="101746"/>
                    </a:lnTo>
                    <a:lnTo>
                      <a:pt x="503484" y="101746"/>
                    </a:lnTo>
                    <a:cubicBezTo>
                      <a:pt x="503484" y="101746"/>
                      <a:pt x="499668" y="100474"/>
                      <a:pt x="499668" y="100474"/>
                    </a:cubicBezTo>
                    <a:lnTo>
                      <a:pt x="499032" y="98090"/>
                    </a:lnTo>
                    <a:lnTo>
                      <a:pt x="500940" y="95069"/>
                    </a:lnTo>
                    <a:lnTo>
                      <a:pt x="500940" y="93638"/>
                    </a:lnTo>
                    <a:cubicBezTo>
                      <a:pt x="500940" y="93638"/>
                      <a:pt x="502053" y="92208"/>
                      <a:pt x="502053" y="92208"/>
                    </a:cubicBezTo>
                    <a:lnTo>
                      <a:pt x="501735" y="88710"/>
                    </a:lnTo>
                    <a:lnTo>
                      <a:pt x="500304" y="88233"/>
                    </a:lnTo>
                    <a:lnTo>
                      <a:pt x="500940" y="87120"/>
                    </a:lnTo>
                    <a:lnTo>
                      <a:pt x="500622" y="85530"/>
                    </a:lnTo>
                    <a:lnTo>
                      <a:pt x="499986" y="84736"/>
                    </a:lnTo>
                    <a:lnTo>
                      <a:pt x="498396" y="84736"/>
                    </a:lnTo>
                    <a:cubicBezTo>
                      <a:pt x="498396" y="84736"/>
                      <a:pt x="497125" y="86166"/>
                      <a:pt x="497125" y="86166"/>
                    </a:cubicBezTo>
                    <a:lnTo>
                      <a:pt x="495376" y="89187"/>
                    </a:lnTo>
                    <a:lnTo>
                      <a:pt x="493468" y="91889"/>
                    </a:lnTo>
                    <a:lnTo>
                      <a:pt x="493468" y="94751"/>
                    </a:lnTo>
                    <a:cubicBezTo>
                      <a:pt x="493468" y="94751"/>
                      <a:pt x="492514" y="97295"/>
                      <a:pt x="492514" y="97295"/>
                    </a:cubicBezTo>
                    <a:lnTo>
                      <a:pt x="491719" y="99997"/>
                    </a:lnTo>
                    <a:lnTo>
                      <a:pt x="492355" y="101428"/>
                    </a:lnTo>
                    <a:lnTo>
                      <a:pt x="493150" y="102541"/>
                    </a:lnTo>
                    <a:lnTo>
                      <a:pt x="494263" y="102541"/>
                    </a:lnTo>
                    <a:cubicBezTo>
                      <a:pt x="494263" y="102541"/>
                      <a:pt x="495058" y="103654"/>
                      <a:pt x="495058" y="103654"/>
                    </a:cubicBezTo>
                    <a:lnTo>
                      <a:pt x="492991" y="104608"/>
                    </a:lnTo>
                    <a:lnTo>
                      <a:pt x="492514" y="106039"/>
                    </a:lnTo>
                    <a:lnTo>
                      <a:pt x="493786" y="108105"/>
                    </a:lnTo>
                    <a:lnTo>
                      <a:pt x="493150" y="110649"/>
                    </a:lnTo>
                    <a:lnTo>
                      <a:pt x="494422" y="112080"/>
                    </a:lnTo>
                    <a:lnTo>
                      <a:pt x="494740" y="113988"/>
                    </a:lnTo>
                    <a:lnTo>
                      <a:pt x="494104" y="116054"/>
                    </a:lnTo>
                    <a:lnTo>
                      <a:pt x="492991" y="117962"/>
                    </a:lnTo>
                    <a:lnTo>
                      <a:pt x="492514" y="119870"/>
                    </a:lnTo>
                    <a:lnTo>
                      <a:pt x="492196" y="121777"/>
                    </a:lnTo>
                    <a:lnTo>
                      <a:pt x="493150" y="123526"/>
                    </a:lnTo>
                    <a:lnTo>
                      <a:pt x="494740" y="123844"/>
                    </a:lnTo>
                    <a:lnTo>
                      <a:pt x="498237" y="123844"/>
                    </a:lnTo>
                    <a:cubicBezTo>
                      <a:pt x="498237" y="123844"/>
                      <a:pt x="500940" y="121777"/>
                      <a:pt x="500940" y="121777"/>
                    </a:cubicBezTo>
                    <a:lnTo>
                      <a:pt x="502848" y="117167"/>
                    </a:lnTo>
                    <a:lnTo>
                      <a:pt x="506345" y="117644"/>
                    </a:lnTo>
                    <a:lnTo>
                      <a:pt x="508571" y="118439"/>
                    </a:lnTo>
                    <a:lnTo>
                      <a:pt x="512227" y="120506"/>
                    </a:lnTo>
                    <a:lnTo>
                      <a:pt x="516043" y="121777"/>
                    </a:lnTo>
                    <a:lnTo>
                      <a:pt x="517951" y="121459"/>
                    </a:lnTo>
                    <a:lnTo>
                      <a:pt x="519858" y="120029"/>
                    </a:lnTo>
                    <a:lnTo>
                      <a:pt x="521448" y="120506"/>
                    </a:lnTo>
                    <a:lnTo>
                      <a:pt x="522084" y="121618"/>
                    </a:lnTo>
                    <a:lnTo>
                      <a:pt x="524787" y="123208"/>
                    </a:lnTo>
                    <a:lnTo>
                      <a:pt x="529238" y="124003"/>
                    </a:lnTo>
                    <a:lnTo>
                      <a:pt x="530669" y="124003"/>
                    </a:lnTo>
                    <a:cubicBezTo>
                      <a:pt x="530669" y="124003"/>
                      <a:pt x="533054" y="122413"/>
                      <a:pt x="533054" y="122413"/>
                    </a:cubicBezTo>
                    <a:lnTo>
                      <a:pt x="533372" y="121141"/>
                    </a:lnTo>
                    <a:lnTo>
                      <a:pt x="534643" y="120029"/>
                    </a:lnTo>
                    <a:lnTo>
                      <a:pt x="536074" y="119393"/>
                    </a:lnTo>
                    <a:lnTo>
                      <a:pt x="534325" y="117485"/>
                    </a:lnTo>
                    <a:lnTo>
                      <a:pt x="531941" y="116690"/>
                    </a:lnTo>
                    <a:lnTo>
                      <a:pt x="529238" y="117008"/>
                    </a:lnTo>
                    <a:lnTo>
                      <a:pt x="528920" y="119710"/>
                    </a:lnTo>
                    <a:lnTo>
                      <a:pt x="526694" y="119393"/>
                    </a:lnTo>
                    <a:lnTo>
                      <a:pt x="522879" y="117962"/>
                    </a:lnTo>
                    <a:lnTo>
                      <a:pt x="520653" y="115895"/>
                    </a:lnTo>
                    <a:lnTo>
                      <a:pt x="519699" y="114305"/>
                    </a:lnTo>
                    <a:lnTo>
                      <a:pt x="520017" y="113669"/>
                    </a:lnTo>
                    <a:lnTo>
                      <a:pt x="521766" y="113988"/>
                    </a:lnTo>
                    <a:lnTo>
                      <a:pt x="523038" y="113351"/>
                    </a:lnTo>
                    <a:lnTo>
                      <a:pt x="524151" y="112238"/>
                    </a:lnTo>
                    <a:lnTo>
                      <a:pt x="524469" y="110649"/>
                    </a:lnTo>
                    <a:lnTo>
                      <a:pt x="526694" y="110649"/>
                    </a:lnTo>
                    <a:cubicBezTo>
                      <a:pt x="526694" y="110649"/>
                      <a:pt x="531623" y="110490"/>
                      <a:pt x="531623" y="110490"/>
                    </a:cubicBezTo>
                    <a:lnTo>
                      <a:pt x="533690" y="111603"/>
                    </a:lnTo>
                    <a:lnTo>
                      <a:pt x="535438" y="113511"/>
                    </a:lnTo>
                    <a:lnTo>
                      <a:pt x="536551" y="113828"/>
                    </a:lnTo>
                    <a:lnTo>
                      <a:pt x="537982" y="113828"/>
                    </a:lnTo>
                    <a:cubicBezTo>
                      <a:pt x="537982" y="113828"/>
                      <a:pt x="538777" y="112875"/>
                      <a:pt x="538777" y="112875"/>
                    </a:cubicBezTo>
                    <a:lnTo>
                      <a:pt x="538141" y="111126"/>
                    </a:lnTo>
                    <a:lnTo>
                      <a:pt x="540844" y="109695"/>
                    </a:lnTo>
                    <a:lnTo>
                      <a:pt x="542274" y="107310"/>
                    </a:lnTo>
                    <a:lnTo>
                      <a:pt x="542751" y="104926"/>
                    </a:lnTo>
                    <a:lnTo>
                      <a:pt x="542115" y="1025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0" name="Freeform: Shape 4799">
                <a:extLst>
                  <a:ext uri="{FF2B5EF4-FFF2-40B4-BE49-F238E27FC236}">
                    <a16:creationId xmlns:a16="http://schemas.microsoft.com/office/drawing/2014/main" id="{648E12C7-4294-350F-C40B-D2EAC5B551B0}"/>
                  </a:ext>
                </a:extLst>
              </p:cNvPr>
              <p:cNvSpPr/>
              <p:nvPr/>
            </p:nvSpPr>
            <p:spPr>
              <a:xfrm>
                <a:off x="1578478" y="3249035"/>
                <a:ext cx="302535" cy="467554"/>
              </a:xfrm>
              <a:custGeom>
                <a:avLst/>
                <a:gdLst>
                  <a:gd name="connsiteX0" fmla="*/ 302535 w 302535"/>
                  <a:gd name="connsiteY0" fmla="*/ 223046 h 467554"/>
                  <a:gd name="connsiteX1" fmla="*/ 302535 w 302535"/>
                  <a:gd name="connsiteY1" fmla="*/ 209851 h 467554"/>
                  <a:gd name="connsiteX2" fmla="*/ 302535 w 302535"/>
                  <a:gd name="connsiteY2" fmla="*/ 196815 h 467554"/>
                  <a:gd name="connsiteX3" fmla="*/ 302535 w 302535"/>
                  <a:gd name="connsiteY3" fmla="*/ 183779 h 467554"/>
                  <a:gd name="connsiteX4" fmla="*/ 302376 w 302535"/>
                  <a:gd name="connsiteY4" fmla="*/ 170584 h 467554"/>
                  <a:gd name="connsiteX5" fmla="*/ 302376 w 302535"/>
                  <a:gd name="connsiteY5" fmla="*/ 157547 h 467554"/>
                  <a:gd name="connsiteX6" fmla="*/ 302376 w 302535"/>
                  <a:gd name="connsiteY6" fmla="*/ 144352 h 467554"/>
                  <a:gd name="connsiteX7" fmla="*/ 302376 w 302535"/>
                  <a:gd name="connsiteY7" fmla="*/ 131157 h 467554"/>
                  <a:gd name="connsiteX8" fmla="*/ 302376 w 302535"/>
                  <a:gd name="connsiteY8" fmla="*/ 117962 h 467554"/>
                  <a:gd name="connsiteX9" fmla="*/ 288704 w 302535"/>
                  <a:gd name="connsiteY9" fmla="*/ 110967 h 467554"/>
                  <a:gd name="connsiteX10" fmla="*/ 274873 w 302535"/>
                  <a:gd name="connsiteY10" fmla="*/ 103972 h 467554"/>
                  <a:gd name="connsiteX11" fmla="*/ 261201 w 302535"/>
                  <a:gd name="connsiteY11" fmla="*/ 96818 h 467554"/>
                  <a:gd name="connsiteX12" fmla="*/ 247370 w 302535"/>
                  <a:gd name="connsiteY12" fmla="*/ 89823 h 467554"/>
                  <a:gd name="connsiteX13" fmla="*/ 233698 w 302535"/>
                  <a:gd name="connsiteY13" fmla="*/ 82828 h 467554"/>
                  <a:gd name="connsiteX14" fmla="*/ 219867 w 302535"/>
                  <a:gd name="connsiteY14" fmla="*/ 75674 h 467554"/>
                  <a:gd name="connsiteX15" fmla="*/ 206195 w 302535"/>
                  <a:gd name="connsiteY15" fmla="*/ 68679 h 467554"/>
                  <a:gd name="connsiteX16" fmla="*/ 192364 w 302535"/>
                  <a:gd name="connsiteY16" fmla="*/ 61684 h 467554"/>
                  <a:gd name="connsiteX17" fmla="*/ 178691 w 302535"/>
                  <a:gd name="connsiteY17" fmla="*/ 54530 h 467554"/>
                  <a:gd name="connsiteX18" fmla="*/ 164860 w 302535"/>
                  <a:gd name="connsiteY18" fmla="*/ 47535 h 467554"/>
                  <a:gd name="connsiteX19" fmla="*/ 151188 w 302535"/>
                  <a:gd name="connsiteY19" fmla="*/ 40381 h 467554"/>
                  <a:gd name="connsiteX20" fmla="*/ 137357 w 302535"/>
                  <a:gd name="connsiteY20" fmla="*/ 33227 h 467554"/>
                  <a:gd name="connsiteX21" fmla="*/ 123685 w 302535"/>
                  <a:gd name="connsiteY21" fmla="*/ 26232 h 467554"/>
                  <a:gd name="connsiteX22" fmla="*/ 109854 w 302535"/>
                  <a:gd name="connsiteY22" fmla="*/ 19078 h 467554"/>
                  <a:gd name="connsiteX23" fmla="*/ 96182 w 302535"/>
                  <a:gd name="connsiteY23" fmla="*/ 11923 h 467554"/>
                  <a:gd name="connsiteX24" fmla="*/ 82351 w 302535"/>
                  <a:gd name="connsiteY24" fmla="*/ 4769 h 467554"/>
                  <a:gd name="connsiteX25" fmla="*/ 72812 w 302535"/>
                  <a:gd name="connsiteY25" fmla="*/ 0 h 467554"/>
                  <a:gd name="connsiteX26" fmla="*/ 62637 w 302535"/>
                  <a:gd name="connsiteY26" fmla="*/ 4769 h 467554"/>
                  <a:gd name="connsiteX27" fmla="*/ 54529 w 302535"/>
                  <a:gd name="connsiteY27" fmla="*/ 8426 h 467554"/>
                  <a:gd name="connsiteX28" fmla="*/ 44037 w 302535"/>
                  <a:gd name="connsiteY28" fmla="*/ 13513 h 467554"/>
                  <a:gd name="connsiteX29" fmla="*/ 47217 w 302535"/>
                  <a:gd name="connsiteY29" fmla="*/ 30842 h 467554"/>
                  <a:gd name="connsiteX30" fmla="*/ 49601 w 302535"/>
                  <a:gd name="connsiteY30" fmla="*/ 45627 h 467554"/>
                  <a:gd name="connsiteX31" fmla="*/ 49760 w 302535"/>
                  <a:gd name="connsiteY31" fmla="*/ 55165 h 467554"/>
                  <a:gd name="connsiteX32" fmla="*/ 49760 w 302535"/>
                  <a:gd name="connsiteY32" fmla="*/ 57550 h 467554"/>
                  <a:gd name="connsiteX33" fmla="*/ 50873 w 302535"/>
                  <a:gd name="connsiteY33" fmla="*/ 59299 h 467554"/>
                  <a:gd name="connsiteX34" fmla="*/ 53099 w 302535"/>
                  <a:gd name="connsiteY34" fmla="*/ 60889 h 467554"/>
                  <a:gd name="connsiteX35" fmla="*/ 62001 w 302535"/>
                  <a:gd name="connsiteY35" fmla="*/ 74561 h 467554"/>
                  <a:gd name="connsiteX36" fmla="*/ 60094 w 302535"/>
                  <a:gd name="connsiteY36" fmla="*/ 76946 h 467554"/>
                  <a:gd name="connsiteX37" fmla="*/ 61525 w 302535"/>
                  <a:gd name="connsiteY37" fmla="*/ 81238 h 467554"/>
                  <a:gd name="connsiteX38" fmla="*/ 63750 w 302535"/>
                  <a:gd name="connsiteY38" fmla="*/ 82987 h 467554"/>
                  <a:gd name="connsiteX39" fmla="*/ 71222 w 302535"/>
                  <a:gd name="connsiteY39" fmla="*/ 91095 h 467554"/>
                  <a:gd name="connsiteX40" fmla="*/ 72335 w 302535"/>
                  <a:gd name="connsiteY40" fmla="*/ 92684 h 467554"/>
                  <a:gd name="connsiteX41" fmla="*/ 71858 w 302535"/>
                  <a:gd name="connsiteY41" fmla="*/ 93956 h 467554"/>
                  <a:gd name="connsiteX42" fmla="*/ 66612 w 302535"/>
                  <a:gd name="connsiteY42" fmla="*/ 103495 h 467554"/>
                  <a:gd name="connsiteX43" fmla="*/ 65658 w 302535"/>
                  <a:gd name="connsiteY43" fmla="*/ 105879 h 467554"/>
                  <a:gd name="connsiteX44" fmla="*/ 64704 w 302535"/>
                  <a:gd name="connsiteY44" fmla="*/ 117962 h 467554"/>
                  <a:gd name="connsiteX45" fmla="*/ 63909 w 302535"/>
                  <a:gd name="connsiteY45" fmla="*/ 126547 h 467554"/>
                  <a:gd name="connsiteX46" fmla="*/ 62955 w 302535"/>
                  <a:gd name="connsiteY46" fmla="*/ 138311 h 467554"/>
                  <a:gd name="connsiteX47" fmla="*/ 61684 w 302535"/>
                  <a:gd name="connsiteY47" fmla="*/ 152301 h 467554"/>
                  <a:gd name="connsiteX48" fmla="*/ 60730 w 302535"/>
                  <a:gd name="connsiteY48" fmla="*/ 164066 h 467554"/>
                  <a:gd name="connsiteX49" fmla="*/ 59458 w 302535"/>
                  <a:gd name="connsiteY49" fmla="*/ 179645 h 467554"/>
                  <a:gd name="connsiteX50" fmla="*/ 58186 w 302535"/>
                  <a:gd name="connsiteY50" fmla="*/ 194271 h 467554"/>
                  <a:gd name="connsiteX51" fmla="*/ 50714 w 302535"/>
                  <a:gd name="connsiteY51" fmla="*/ 202379 h 467554"/>
                  <a:gd name="connsiteX52" fmla="*/ 37360 w 302535"/>
                  <a:gd name="connsiteY52" fmla="*/ 216528 h 467554"/>
                  <a:gd name="connsiteX53" fmla="*/ 26390 w 302535"/>
                  <a:gd name="connsiteY53" fmla="*/ 228134 h 467554"/>
                  <a:gd name="connsiteX54" fmla="*/ 20985 w 302535"/>
                  <a:gd name="connsiteY54" fmla="*/ 235924 h 467554"/>
                  <a:gd name="connsiteX55" fmla="*/ 10334 w 302535"/>
                  <a:gd name="connsiteY55" fmla="*/ 251027 h 467554"/>
                  <a:gd name="connsiteX56" fmla="*/ 5564 w 302535"/>
                  <a:gd name="connsiteY56" fmla="*/ 260883 h 467554"/>
                  <a:gd name="connsiteX57" fmla="*/ 1908 w 302535"/>
                  <a:gd name="connsiteY57" fmla="*/ 265971 h 467554"/>
                  <a:gd name="connsiteX58" fmla="*/ 0 w 302535"/>
                  <a:gd name="connsiteY58" fmla="*/ 268196 h 467554"/>
                  <a:gd name="connsiteX59" fmla="*/ 1749 w 302535"/>
                  <a:gd name="connsiteY59" fmla="*/ 275350 h 467554"/>
                  <a:gd name="connsiteX60" fmla="*/ 4610 w 302535"/>
                  <a:gd name="connsiteY60" fmla="*/ 287750 h 467554"/>
                  <a:gd name="connsiteX61" fmla="*/ 9062 w 302535"/>
                  <a:gd name="connsiteY61" fmla="*/ 294109 h 467554"/>
                  <a:gd name="connsiteX62" fmla="*/ 13990 w 302535"/>
                  <a:gd name="connsiteY62" fmla="*/ 300787 h 467554"/>
                  <a:gd name="connsiteX63" fmla="*/ 17806 w 302535"/>
                  <a:gd name="connsiteY63" fmla="*/ 306033 h 467554"/>
                  <a:gd name="connsiteX64" fmla="*/ 22893 w 302535"/>
                  <a:gd name="connsiteY64" fmla="*/ 306033 h 467554"/>
                  <a:gd name="connsiteX65" fmla="*/ 29093 w 302535"/>
                  <a:gd name="connsiteY65" fmla="*/ 307623 h 467554"/>
                  <a:gd name="connsiteX66" fmla="*/ 30683 w 302535"/>
                  <a:gd name="connsiteY66" fmla="*/ 308895 h 467554"/>
                  <a:gd name="connsiteX67" fmla="*/ 31478 w 302535"/>
                  <a:gd name="connsiteY67" fmla="*/ 313505 h 467554"/>
                  <a:gd name="connsiteX68" fmla="*/ 33862 w 302535"/>
                  <a:gd name="connsiteY68" fmla="*/ 316049 h 467554"/>
                  <a:gd name="connsiteX69" fmla="*/ 37678 w 302535"/>
                  <a:gd name="connsiteY69" fmla="*/ 318274 h 467554"/>
                  <a:gd name="connsiteX70" fmla="*/ 40222 w 302535"/>
                  <a:gd name="connsiteY70" fmla="*/ 322726 h 467554"/>
                  <a:gd name="connsiteX71" fmla="*/ 41175 w 302535"/>
                  <a:gd name="connsiteY71" fmla="*/ 329403 h 467554"/>
                  <a:gd name="connsiteX72" fmla="*/ 43401 w 302535"/>
                  <a:gd name="connsiteY72" fmla="*/ 333536 h 467554"/>
                  <a:gd name="connsiteX73" fmla="*/ 43878 w 302535"/>
                  <a:gd name="connsiteY73" fmla="*/ 334172 h 467554"/>
                  <a:gd name="connsiteX74" fmla="*/ 46263 w 302535"/>
                  <a:gd name="connsiteY74" fmla="*/ 339895 h 467554"/>
                  <a:gd name="connsiteX75" fmla="*/ 46899 w 302535"/>
                  <a:gd name="connsiteY75" fmla="*/ 341644 h 467554"/>
                  <a:gd name="connsiteX76" fmla="*/ 47058 w 302535"/>
                  <a:gd name="connsiteY76" fmla="*/ 345142 h 467554"/>
                  <a:gd name="connsiteX77" fmla="*/ 46899 w 302535"/>
                  <a:gd name="connsiteY77" fmla="*/ 347526 h 467554"/>
                  <a:gd name="connsiteX78" fmla="*/ 48170 w 302535"/>
                  <a:gd name="connsiteY78" fmla="*/ 350547 h 467554"/>
                  <a:gd name="connsiteX79" fmla="*/ 46263 w 302535"/>
                  <a:gd name="connsiteY79" fmla="*/ 355475 h 467554"/>
                  <a:gd name="connsiteX80" fmla="*/ 45627 w 302535"/>
                  <a:gd name="connsiteY80" fmla="*/ 358496 h 467554"/>
                  <a:gd name="connsiteX81" fmla="*/ 45468 w 302535"/>
                  <a:gd name="connsiteY81" fmla="*/ 362788 h 467554"/>
                  <a:gd name="connsiteX82" fmla="*/ 46581 w 302535"/>
                  <a:gd name="connsiteY82" fmla="*/ 370419 h 467554"/>
                  <a:gd name="connsiteX83" fmla="*/ 48329 w 302535"/>
                  <a:gd name="connsiteY83" fmla="*/ 376301 h 467554"/>
                  <a:gd name="connsiteX84" fmla="*/ 50396 w 302535"/>
                  <a:gd name="connsiteY84" fmla="*/ 381071 h 467554"/>
                  <a:gd name="connsiteX85" fmla="*/ 52463 w 302535"/>
                  <a:gd name="connsiteY85" fmla="*/ 384727 h 467554"/>
                  <a:gd name="connsiteX86" fmla="*/ 56119 w 302535"/>
                  <a:gd name="connsiteY86" fmla="*/ 388702 h 467554"/>
                  <a:gd name="connsiteX87" fmla="*/ 59935 w 302535"/>
                  <a:gd name="connsiteY87" fmla="*/ 392358 h 467554"/>
                  <a:gd name="connsiteX88" fmla="*/ 63432 w 302535"/>
                  <a:gd name="connsiteY88" fmla="*/ 394743 h 467554"/>
                  <a:gd name="connsiteX89" fmla="*/ 60094 w 302535"/>
                  <a:gd name="connsiteY89" fmla="*/ 396173 h 467554"/>
                  <a:gd name="connsiteX90" fmla="*/ 53735 w 302535"/>
                  <a:gd name="connsiteY90" fmla="*/ 396333 h 467554"/>
                  <a:gd name="connsiteX91" fmla="*/ 50078 w 302535"/>
                  <a:gd name="connsiteY91" fmla="*/ 395538 h 467554"/>
                  <a:gd name="connsiteX92" fmla="*/ 48488 w 302535"/>
                  <a:gd name="connsiteY92" fmla="*/ 395538 h 467554"/>
                  <a:gd name="connsiteX93" fmla="*/ 46740 w 302535"/>
                  <a:gd name="connsiteY93" fmla="*/ 396015 h 467554"/>
                  <a:gd name="connsiteX94" fmla="*/ 39904 w 302535"/>
                  <a:gd name="connsiteY94" fmla="*/ 396651 h 467554"/>
                  <a:gd name="connsiteX95" fmla="*/ 33067 w 302535"/>
                  <a:gd name="connsiteY95" fmla="*/ 396333 h 467554"/>
                  <a:gd name="connsiteX96" fmla="*/ 26708 w 302535"/>
                  <a:gd name="connsiteY96" fmla="*/ 395379 h 467554"/>
                  <a:gd name="connsiteX97" fmla="*/ 22893 w 302535"/>
                  <a:gd name="connsiteY97" fmla="*/ 395538 h 467554"/>
                  <a:gd name="connsiteX98" fmla="*/ 19872 w 302535"/>
                  <a:gd name="connsiteY98" fmla="*/ 397763 h 467554"/>
                  <a:gd name="connsiteX99" fmla="*/ 17488 w 302535"/>
                  <a:gd name="connsiteY99" fmla="*/ 401102 h 467554"/>
                  <a:gd name="connsiteX100" fmla="*/ 15262 w 302535"/>
                  <a:gd name="connsiteY100" fmla="*/ 403805 h 467554"/>
                  <a:gd name="connsiteX101" fmla="*/ 16057 w 302535"/>
                  <a:gd name="connsiteY101" fmla="*/ 406825 h 467554"/>
                  <a:gd name="connsiteX102" fmla="*/ 17806 w 302535"/>
                  <a:gd name="connsiteY102" fmla="*/ 408415 h 467554"/>
                  <a:gd name="connsiteX103" fmla="*/ 20985 w 302535"/>
                  <a:gd name="connsiteY103" fmla="*/ 412071 h 467554"/>
                  <a:gd name="connsiteX104" fmla="*/ 24006 w 302535"/>
                  <a:gd name="connsiteY104" fmla="*/ 415569 h 467554"/>
                  <a:gd name="connsiteX105" fmla="*/ 25437 w 302535"/>
                  <a:gd name="connsiteY105" fmla="*/ 417954 h 467554"/>
                  <a:gd name="connsiteX106" fmla="*/ 31319 w 302535"/>
                  <a:gd name="connsiteY106" fmla="*/ 423041 h 467554"/>
                  <a:gd name="connsiteX107" fmla="*/ 36883 w 302535"/>
                  <a:gd name="connsiteY107" fmla="*/ 427651 h 467554"/>
                  <a:gd name="connsiteX108" fmla="*/ 37996 w 302535"/>
                  <a:gd name="connsiteY108" fmla="*/ 428287 h 467554"/>
                  <a:gd name="connsiteX109" fmla="*/ 39586 w 302535"/>
                  <a:gd name="connsiteY109" fmla="*/ 429241 h 467554"/>
                  <a:gd name="connsiteX110" fmla="*/ 40539 w 302535"/>
                  <a:gd name="connsiteY110" fmla="*/ 429559 h 467554"/>
                  <a:gd name="connsiteX111" fmla="*/ 43719 w 302535"/>
                  <a:gd name="connsiteY111" fmla="*/ 432103 h 467554"/>
                  <a:gd name="connsiteX112" fmla="*/ 48011 w 302535"/>
                  <a:gd name="connsiteY112" fmla="*/ 436395 h 467554"/>
                  <a:gd name="connsiteX113" fmla="*/ 51827 w 302535"/>
                  <a:gd name="connsiteY113" fmla="*/ 443231 h 467554"/>
                  <a:gd name="connsiteX114" fmla="*/ 54689 w 302535"/>
                  <a:gd name="connsiteY114" fmla="*/ 450067 h 467554"/>
                  <a:gd name="connsiteX115" fmla="*/ 57391 w 302535"/>
                  <a:gd name="connsiteY115" fmla="*/ 456744 h 467554"/>
                  <a:gd name="connsiteX116" fmla="*/ 58504 w 302535"/>
                  <a:gd name="connsiteY116" fmla="*/ 457857 h 467554"/>
                  <a:gd name="connsiteX117" fmla="*/ 60412 w 302535"/>
                  <a:gd name="connsiteY117" fmla="*/ 458493 h 467554"/>
                  <a:gd name="connsiteX118" fmla="*/ 60571 w 302535"/>
                  <a:gd name="connsiteY118" fmla="*/ 459924 h 467554"/>
                  <a:gd name="connsiteX119" fmla="*/ 60412 w 302535"/>
                  <a:gd name="connsiteY119" fmla="*/ 462149 h 467554"/>
                  <a:gd name="connsiteX120" fmla="*/ 59935 w 302535"/>
                  <a:gd name="connsiteY120" fmla="*/ 463739 h 467554"/>
                  <a:gd name="connsiteX121" fmla="*/ 58345 w 302535"/>
                  <a:gd name="connsiteY121" fmla="*/ 466124 h 467554"/>
                  <a:gd name="connsiteX122" fmla="*/ 61525 w 302535"/>
                  <a:gd name="connsiteY122" fmla="*/ 466442 h 467554"/>
                  <a:gd name="connsiteX123" fmla="*/ 64704 w 302535"/>
                  <a:gd name="connsiteY123" fmla="*/ 467078 h 467554"/>
                  <a:gd name="connsiteX124" fmla="*/ 68838 w 302535"/>
                  <a:gd name="connsiteY124" fmla="*/ 467555 h 467554"/>
                  <a:gd name="connsiteX125" fmla="*/ 72176 w 302535"/>
                  <a:gd name="connsiteY125" fmla="*/ 466601 h 467554"/>
                  <a:gd name="connsiteX126" fmla="*/ 74243 w 302535"/>
                  <a:gd name="connsiteY126" fmla="*/ 464693 h 467554"/>
                  <a:gd name="connsiteX127" fmla="*/ 78853 w 302535"/>
                  <a:gd name="connsiteY127" fmla="*/ 463262 h 467554"/>
                  <a:gd name="connsiteX128" fmla="*/ 84258 w 302535"/>
                  <a:gd name="connsiteY128" fmla="*/ 461513 h 467554"/>
                  <a:gd name="connsiteX129" fmla="*/ 84894 w 302535"/>
                  <a:gd name="connsiteY129" fmla="*/ 458970 h 467554"/>
                  <a:gd name="connsiteX130" fmla="*/ 86484 w 302535"/>
                  <a:gd name="connsiteY130" fmla="*/ 457698 h 467554"/>
                  <a:gd name="connsiteX131" fmla="*/ 88392 w 302535"/>
                  <a:gd name="connsiteY131" fmla="*/ 456426 h 467554"/>
                  <a:gd name="connsiteX132" fmla="*/ 89028 w 302535"/>
                  <a:gd name="connsiteY132" fmla="*/ 456267 h 467554"/>
                  <a:gd name="connsiteX133" fmla="*/ 89187 w 302535"/>
                  <a:gd name="connsiteY133" fmla="*/ 457221 h 467554"/>
                  <a:gd name="connsiteX134" fmla="*/ 90300 w 302535"/>
                  <a:gd name="connsiteY134" fmla="*/ 459765 h 467554"/>
                  <a:gd name="connsiteX135" fmla="*/ 92525 w 302535"/>
                  <a:gd name="connsiteY135" fmla="*/ 462467 h 467554"/>
                  <a:gd name="connsiteX136" fmla="*/ 95864 w 302535"/>
                  <a:gd name="connsiteY136" fmla="*/ 465329 h 467554"/>
                  <a:gd name="connsiteX137" fmla="*/ 96818 w 302535"/>
                  <a:gd name="connsiteY137" fmla="*/ 465170 h 467554"/>
                  <a:gd name="connsiteX138" fmla="*/ 98884 w 302535"/>
                  <a:gd name="connsiteY138" fmla="*/ 462944 h 467554"/>
                  <a:gd name="connsiteX139" fmla="*/ 104131 w 302535"/>
                  <a:gd name="connsiteY139" fmla="*/ 461673 h 467554"/>
                  <a:gd name="connsiteX140" fmla="*/ 105403 w 302535"/>
                  <a:gd name="connsiteY140" fmla="*/ 461036 h 467554"/>
                  <a:gd name="connsiteX141" fmla="*/ 109059 w 302535"/>
                  <a:gd name="connsiteY141" fmla="*/ 457857 h 467554"/>
                  <a:gd name="connsiteX142" fmla="*/ 113510 w 302535"/>
                  <a:gd name="connsiteY142" fmla="*/ 455790 h 467554"/>
                  <a:gd name="connsiteX143" fmla="*/ 114623 w 302535"/>
                  <a:gd name="connsiteY143" fmla="*/ 455631 h 467554"/>
                  <a:gd name="connsiteX144" fmla="*/ 116213 w 302535"/>
                  <a:gd name="connsiteY144" fmla="*/ 454995 h 467554"/>
                  <a:gd name="connsiteX145" fmla="*/ 120664 w 302535"/>
                  <a:gd name="connsiteY145" fmla="*/ 452929 h 467554"/>
                  <a:gd name="connsiteX146" fmla="*/ 123844 w 302535"/>
                  <a:gd name="connsiteY146" fmla="*/ 453247 h 467554"/>
                  <a:gd name="connsiteX147" fmla="*/ 129090 w 302535"/>
                  <a:gd name="connsiteY147" fmla="*/ 452929 h 467554"/>
                  <a:gd name="connsiteX148" fmla="*/ 137516 w 302535"/>
                  <a:gd name="connsiteY148" fmla="*/ 451816 h 467554"/>
                  <a:gd name="connsiteX149" fmla="*/ 143716 w 302535"/>
                  <a:gd name="connsiteY149" fmla="*/ 451498 h 467554"/>
                  <a:gd name="connsiteX150" fmla="*/ 146896 w 302535"/>
                  <a:gd name="connsiteY150" fmla="*/ 451180 h 467554"/>
                  <a:gd name="connsiteX151" fmla="*/ 147691 w 302535"/>
                  <a:gd name="connsiteY151" fmla="*/ 450703 h 467554"/>
                  <a:gd name="connsiteX152" fmla="*/ 148963 w 302535"/>
                  <a:gd name="connsiteY152" fmla="*/ 447682 h 467554"/>
                  <a:gd name="connsiteX153" fmla="*/ 149916 w 302535"/>
                  <a:gd name="connsiteY153" fmla="*/ 446729 h 467554"/>
                  <a:gd name="connsiteX154" fmla="*/ 152142 w 302535"/>
                  <a:gd name="connsiteY154" fmla="*/ 445457 h 467554"/>
                  <a:gd name="connsiteX155" fmla="*/ 156752 w 302535"/>
                  <a:gd name="connsiteY155" fmla="*/ 440846 h 467554"/>
                  <a:gd name="connsiteX156" fmla="*/ 159773 w 302535"/>
                  <a:gd name="connsiteY156" fmla="*/ 436872 h 467554"/>
                  <a:gd name="connsiteX157" fmla="*/ 160568 w 302535"/>
                  <a:gd name="connsiteY157" fmla="*/ 435600 h 467554"/>
                  <a:gd name="connsiteX158" fmla="*/ 160727 w 302535"/>
                  <a:gd name="connsiteY158" fmla="*/ 435441 h 467554"/>
                  <a:gd name="connsiteX159" fmla="*/ 161204 w 302535"/>
                  <a:gd name="connsiteY159" fmla="*/ 435282 h 467554"/>
                  <a:gd name="connsiteX160" fmla="*/ 162635 w 302535"/>
                  <a:gd name="connsiteY160" fmla="*/ 433692 h 467554"/>
                  <a:gd name="connsiteX161" fmla="*/ 161204 w 302535"/>
                  <a:gd name="connsiteY161" fmla="*/ 431943 h 467554"/>
                  <a:gd name="connsiteX162" fmla="*/ 156117 w 302535"/>
                  <a:gd name="connsiteY162" fmla="*/ 428446 h 467554"/>
                  <a:gd name="connsiteX163" fmla="*/ 156275 w 302535"/>
                  <a:gd name="connsiteY163" fmla="*/ 427969 h 467554"/>
                  <a:gd name="connsiteX164" fmla="*/ 155958 w 302535"/>
                  <a:gd name="connsiteY164" fmla="*/ 427333 h 467554"/>
                  <a:gd name="connsiteX165" fmla="*/ 156275 w 302535"/>
                  <a:gd name="connsiteY165" fmla="*/ 426856 h 467554"/>
                  <a:gd name="connsiteX166" fmla="*/ 158183 w 302535"/>
                  <a:gd name="connsiteY166" fmla="*/ 425426 h 467554"/>
                  <a:gd name="connsiteX167" fmla="*/ 160886 w 302535"/>
                  <a:gd name="connsiteY167" fmla="*/ 423836 h 467554"/>
                  <a:gd name="connsiteX168" fmla="*/ 163588 w 302535"/>
                  <a:gd name="connsiteY168" fmla="*/ 423359 h 467554"/>
                  <a:gd name="connsiteX169" fmla="*/ 170901 w 302535"/>
                  <a:gd name="connsiteY169" fmla="*/ 423359 h 467554"/>
                  <a:gd name="connsiteX170" fmla="*/ 177102 w 302535"/>
                  <a:gd name="connsiteY170" fmla="*/ 423041 h 467554"/>
                  <a:gd name="connsiteX171" fmla="*/ 178691 w 302535"/>
                  <a:gd name="connsiteY171" fmla="*/ 423200 h 467554"/>
                  <a:gd name="connsiteX172" fmla="*/ 183461 w 302535"/>
                  <a:gd name="connsiteY172" fmla="*/ 422246 h 467554"/>
                  <a:gd name="connsiteX173" fmla="*/ 186799 w 302535"/>
                  <a:gd name="connsiteY173" fmla="*/ 421610 h 467554"/>
                  <a:gd name="connsiteX174" fmla="*/ 190297 w 302535"/>
                  <a:gd name="connsiteY174" fmla="*/ 419861 h 467554"/>
                  <a:gd name="connsiteX175" fmla="*/ 197928 w 302535"/>
                  <a:gd name="connsiteY175" fmla="*/ 420020 h 467554"/>
                  <a:gd name="connsiteX176" fmla="*/ 204446 w 302535"/>
                  <a:gd name="connsiteY176" fmla="*/ 415887 h 467554"/>
                  <a:gd name="connsiteX177" fmla="*/ 206195 w 302535"/>
                  <a:gd name="connsiteY177" fmla="*/ 415092 h 467554"/>
                  <a:gd name="connsiteX178" fmla="*/ 207149 w 302535"/>
                  <a:gd name="connsiteY178" fmla="*/ 414456 h 467554"/>
                  <a:gd name="connsiteX179" fmla="*/ 207307 w 302535"/>
                  <a:gd name="connsiteY179" fmla="*/ 413820 h 467554"/>
                  <a:gd name="connsiteX180" fmla="*/ 210328 w 302535"/>
                  <a:gd name="connsiteY180" fmla="*/ 412071 h 467554"/>
                  <a:gd name="connsiteX181" fmla="*/ 213667 w 302535"/>
                  <a:gd name="connsiteY181" fmla="*/ 408574 h 467554"/>
                  <a:gd name="connsiteX182" fmla="*/ 216369 w 302535"/>
                  <a:gd name="connsiteY182" fmla="*/ 405394 h 467554"/>
                  <a:gd name="connsiteX183" fmla="*/ 217164 w 302535"/>
                  <a:gd name="connsiteY183" fmla="*/ 403168 h 467554"/>
                  <a:gd name="connsiteX184" fmla="*/ 224477 w 302535"/>
                  <a:gd name="connsiteY184" fmla="*/ 395696 h 467554"/>
                  <a:gd name="connsiteX185" fmla="*/ 227021 w 302535"/>
                  <a:gd name="connsiteY185" fmla="*/ 395856 h 467554"/>
                  <a:gd name="connsiteX186" fmla="*/ 228293 w 302535"/>
                  <a:gd name="connsiteY186" fmla="*/ 394902 h 467554"/>
                  <a:gd name="connsiteX187" fmla="*/ 231154 w 302535"/>
                  <a:gd name="connsiteY187" fmla="*/ 389973 h 467554"/>
                  <a:gd name="connsiteX188" fmla="*/ 231949 w 302535"/>
                  <a:gd name="connsiteY188" fmla="*/ 389019 h 467554"/>
                  <a:gd name="connsiteX189" fmla="*/ 233380 w 302535"/>
                  <a:gd name="connsiteY189" fmla="*/ 388702 h 467554"/>
                  <a:gd name="connsiteX190" fmla="*/ 234970 w 302535"/>
                  <a:gd name="connsiteY190" fmla="*/ 388066 h 467554"/>
                  <a:gd name="connsiteX191" fmla="*/ 236400 w 302535"/>
                  <a:gd name="connsiteY191" fmla="*/ 386635 h 467554"/>
                  <a:gd name="connsiteX192" fmla="*/ 237672 w 302535"/>
                  <a:gd name="connsiteY192" fmla="*/ 384409 h 467554"/>
                  <a:gd name="connsiteX193" fmla="*/ 237672 w 302535"/>
                  <a:gd name="connsiteY193" fmla="*/ 381707 h 467554"/>
                  <a:gd name="connsiteX194" fmla="*/ 237195 w 302535"/>
                  <a:gd name="connsiteY194" fmla="*/ 379481 h 467554"/>
                  <a:gd name="connsiteX195" fmla="*/ 237195 w 302535"/>
                  <a:gd name="connsiteY195" fmla="*/ 378368 h 467554"/>
                  <a:gd name="connsiteX196" fmla="*/ 237831 w 302535"/>
                  <a:gd name="connsiteY196" fmla="*/ 377414 h 467554"/>
                  <a:gd name="connsiteX197" fmla="*/ 238944 w 302535"/>
                  <a:gd name="connsiteY197" fmla="*/ 376460 h 467554"/>
                  <a:gd name="connsiteX198" fmla="*/ 244508 w 302535"/>
                  <a:gd name="connsiteY198" fmla="*/ 373758 h 467554"/>
                  <a:gd name="connsiteX199" fmla="*/ 245939 w 302535"/>
                  <a:gd name="connsiteY199" fmla="*/ 372486 h 467554"/>
                  <a:gd name="connsiteX200" fmla="*/ 246734 w 302535"/>
                  <a:gd name="connsiteY200" fmla="*/ 371214 h 467554"/>
                  <a:gd name="connsiteX201" fmla="*/ 248324 w 302535"/>
                  <a:gd name="connsiteY201" fmla="*/ 371055 h 467554"/>
                  <a:gd name="connsiteX202" fmla="*/ 250073 w 302535"/>
                  <a:gd name="connsiteY202" fmla="*/ 371214 h 467554"/>
                  <a:gd name="connsiteX203" fmla="*/ 251185 w 302535"/>
                  <a:gd name="connsiteY203" fmla="*/ 370419 h 467554"/>
                  <a:gd name="connsiteX204" fmla="*/ 252298 w 302535"/>
                  <a:gd name="connsiteY204" fmla="*/ 369147 h 467554"/>
                  <a:gd name="connsiteX205" fmla="*/ 256114 w 302535"/>
                  <a:gd name="connsiteY205" fmla="*/ 367558 h 467554"/>
                  <a:gd name="connsiteX206" fmla="*/ 259770 w 302535"/>
                  <a:gd name="connsiteY206" fmla="*/ 366286 h 467554"/>
                  <a:gd name="connsiteX207" fmla="*/ 263427 w 302535"/>
                  <a:gd name="connsiteY207" fmla="*/ 366763 h 467554"/>
                  <a:gd name="connsiteX208" fmla="*/ 266447 w 302535"/>
                  <a:gd name="connsiteY208" fmla="*/ 367398 h 467554"/>
                  <a:gd name="connsiteX209" fmla="*/ 268991 w 302535"/>
                  <a:gd name="connsiteY209" fmla="*/ 368193 h 467554"/>
                  <a:gd name="connsiteX210" fmla="*/ 270263 w 302535"/>
                  <a:gd name="connsiteY210" fmla="*/ 368511 h 467554"/>
                  <a:gd name="connsiteX211" fmla="*/ 271217 w 302535"/>
                  <a:gd name="connsiteY211" fmla="*/ 365332 h 467554"/>
                  <a:gd name="connsiteX212" fmla="*/ 272489 w 302535"/>
                  <a:gd name="connsiteY212" fmla="*/ 360562 h 467554"/>
                  <a:gd name="connsiteX213" fmla="*/ 272647 w 302535"/>
                  <a:gd name="connsiteY213" fmla="*/ 358496 h 467554"/>
                  <a:gd name="connsiteX214" fmla="*/ 272012 w 302535"/>
                  <a:gd name="connsiteY214" fmla="*/ 356111 h 467554"/>
                  <a:gd name="connsiteX215" fmla="*/ 269945 w 302535"/>
                  <a:gd name="connsiteY215" fmla="*/ 354521 h 467554"/>
                  <a:gd name="connsiteX216" fmla="*/ 268037 w 302535"/>
                  <a:gd name="connsiteY216" fmla="*/ 354362 h 467554"/>
                  <a:gd name="connsiteX217" fmla="*/ 267242 w 302535"/>
                  <a:gd name="connsiteY217" fmla="*/ 353408 h 467554"/>
                  <a:gd name="connsiteX218" fmla="*/ 265652 w 302535"/>
                  <a:gd name="connsiteY218" fmla="*/ 352137 h 467554"/>
                  <a:gd name="connsiteX219" fmla="*/ 263904 w 302535"/>
                  <a:gd name="connsiteY219" fmla="*/ 351183 h 467554"/>
                  <a:gd name="connsiteX220" fmla="*/ 262473 w 302535"/>
                  <a:gd name="connsiteY220" fmla="*/ 349434 h 467554"/>
                  <a:gd name="connsiteX221" fmla="*/ 261519 w 302535"/>
                  <a:gd name="connsiteY221" fmla="*/ 346731 h 467554"/>
                  <a:gd name="connsiteX222" fmla="*/ 262314 w 302535"/>
                  <a:gd name="connsiteY222" fmla="*/ 337511 h 467554"/>
                  <a:gd name="connsiteX223" fmla="*/ 261837 w 302535"/>
                  <a:gd name="connsiteY223" fmla="*/ 336239 h 467554"/>
                  <a:gd name="connsiteX224" fmla="*/ 259611 w 302535"/>
                  <a:gd name="connsiteY224" fmla="*/ 335921 h 467554"/>
                  <a:gd name="connsiteX225" fmla="*/ 259134 w 302535"/>
                  <a:gd name="connsiteY225" fmla="*/ 335285 h 467554"/>
                  <a:gd name="connsiteX226" fmla="*/ 259134 w 302535"/>
                  <a:gd name="connsiteY226" fmla="*/ 333536 h 467554"/>
                  <a:gd name="connsiteX227" fmla="*/ 258021 w 302535"/>
                  <a:gd name="connsiteY227" fmla="*/ 328131 h 467554"/>
                  <a:gd name="connsiteX228" fmla="*/ 256750 w 302535"/>
                  <a:gd name="connsiteY228" fmla="*/ 323839 h 467554"/>
                  <a:gd name="connsiteX229" fmla="*/ 257386 w 302535"/>
                  <a:gd name="connsiteY229" fmla="*/ 321454 h 467554"/>
                  <a:gd name="connsiteX230" fmla="*/ 255637 w 302535"/>
                  <a:gd name="connsiteY230" fmla="*/ 318115 h 467554"/>
                  <a:gd name="connsiteX231" fmla="*/ 252298 w 302535"/>
                  <a:gd name="connsiteY231" fmla="*/ 316684 h 467554"/>
                  <a:gd name="connsiteX232" fmla="*/ 249119 w 302535"/>
                  <a:gd name="connsiteY232" fmla="*/ 317162 h 467554"/>
                  <a:gd name="connsiteX233" fmla="*/ 245621 w 302535"/>
                  <a:gd name="connsiteY233" fmla="*/ 317797 h 467554"/>
                  <a:gd name="connsiteX234" fmla="*/ 243555 w 302535"/>
                  <a:gd name="connsiteY234" fmla="*/ 317638 h 467554"/>
                  <a:gd name="connsiteX235" fmla="*/ 242124 w 302535"/>
                  <a:gd name="connsiteY235" fmla="*/ 317002 h 467554"/>
                  <a:gd name="connsiteX236" fmla="*/ 241011 w 302535"/>
                  <a:gd name="connsiteY236" fmla="*/ 315731 h 467554"/>
                  <a:gd name="connsiteX237" fmla="*/ 240534 w 302535"/>
                  <a:gd name="connsiteY237" fmla="*/ 314300 h 467554"/>
                  <a:gd name="connsiteX238" fmla="*/ 241011 w 302535"/>
                  <a:gd name="connsiteY238" fmla="*/ 312233 h 467554"/>
                  <a:gd name="connsiteX239" fmla="*/ 242919 w 302535"/>
                  <a:gd name="connsiteY239" fmla="*/ 308259 h 467554"/>
                  <a:gd name="connsiteX240" fmla="*/ 245303 w 302535"/>
                  <a:gd name="connsiteY240" fmla="*/ 304920 h 467554"/>
                  <a:gd name="connsiteX241" fmla="*/ 250073 w 302535"/>
                  <a:gd name="connsiteY241" fmla="*/ 302058 h 467554"/>
                  <a:gd name="connsiteX242" fmla="*/ 251344 w 302535"/>
                  <a:gd name="connsiteY242" fmla="*/ 300469 h 467554"/>
                  <a:gd name="connsiteX243" fmla="*/ 252139 w 302535"/>
                  <a:gd name="connsiteY243" fmla="*/ 298720 h 467554"/>
                  <a:gd name="connsiteX244" fmla="*/ 252298 w 302535"/>
                  <a:gd name="connsiteY244" fmla="*/ 296653 h 467554"/>
                  <a:gd name="connsiteX245" fmla="*/ 251980 w 302535"/>
                  <a:gd name="connsiteY245" fmla="*/ 294586 h 467554"/>
                  <a:gd name="connsiteX246" fmla="*/ 251344 w 302535"/>
                  <a:gd name="connsiteY246" fmla="*/ 292679 h 467554"/>
                  <a:gd name="connsiteX247" fmla="*/ 249914 w 302535"/>
                  <a:gd name="connsiteY247" fmla="*/ 290135 h 467554"/>
                  <a:gd name="connsiteX248" fmla="*/ 248642 w 302535"/>
                  <a:gd name="connsiteY248" fmla="*/ 287114 h 467554"/>
                  <a:gd name="connsiteX249" fmla="*/ 248642 w 302535"/>
                  <a:gd name="connsiteY249" fmla="*/ 285048 h 467554"/>
                  <a:gd name="connsiteX250" fmla="*/ 249278 w 302535"/>
                  <a:gd name="connsiteY250" fmla="*/ 283617 h 467554"/>
                  <a:gd name="connsiteX251" fmla="*/ 250549 w 302535"/>
                  <a:gd name="connsiteY251" fmla="*/ 281868 h 467554"/>
                  <a:gd name="connsiteX252" fmla="*/ 253093 w 302535"/>
                  <a:gd name="connsiteY252" fmla="*/ 279802 h 467554"/>
                  <a:gd name="connsiteX253" fmla="*/ 253729 w 302535"/>
                  <a:gd name="connsiteY253" fmla="*/ 279484 h 467554"/>
                  <a:gd name="connsiteX254" fmla="*/ 255319 w 302535"/>
                  <a:gd name="connsiteY254" fmla="*/ 278371 h 467554"/>
                  <a:gd name="connsiteX255" fmla="*/ 256750 w 302535"/>
                  <a:gd name="connsiteY255" fmla="*/ 277576 h 467554"/>
                  <a:gd name="connsiteX256" fmla="*/ 260247 w 302535"/>
                  <a:gd name="connsiteY256" fmla="*/ 275509 h 467554"/>
                  <a:gd name="connsiteX257" fmla="*/ 261042 w 302535"/>
                  <a:gd name="connsiteY257" fmla="*/ 274555 h 467554"/>
                  <a:gd name="connsiteX258" fmla="*/ 260724 w 302535"/>
                  <a:gd name="connsiteY258" fmla="*/ 273283 h 467554"/>
                  <a:gd name="connsiteX259" fmla="*/ 259929 w 302535"/>
                  <a:gd name="connsiteY259" fmla="*/ 272330 h 467554"/>
                  <a:gd name="connsiteX260" fmla="*/ 258498 w 302535"/>
                  <a:gd name="connsiteY260" fmla="*/ 270899 h 467554"/>
                  <a:gd name="connsiteX261" fmla="*/ 258181 w 302535"/>
                  <a:gd name="connsiteY261" fmla="*/ 269309 h 467554"/>
                  <a:gd name="connsiteX262" fmla="*/ 257704 w 302535"/>
                  <a:gd name="connsiteY262" fmla="*/ 266447 h 467554"/>
                  <a:gd name="connsiteX263" fmla="*/ 257068 w 302535"/>
                  <a:gd name="connsiteY263" fmla="*/ 264540 h 467554"/>
                  <a:gd name="connsiteX264" fmla="*/ 256591 w 302535"/>
                  <a:gd name="connsiteY264" fmla="*/ 263268 h 467554"/>
                  <a:gd name="connsiteX265" fmla="*/ 257545 w 302535"/>
                  <a:gd name="connsiteY265" fmla="*/ 262155 h 467554"/>
                  <a:gd name="connsiteX266" fmla="*/ 258975 w 302535"/>
                  <a:gd name="connsiteY266" fmla="*/ 260724 h 467554"/>
                  <a:gd name="connsiteX267" fmla="*/ 260883 w 302535"/>
                  <a:gd name="connsiteY267" fmla="*/ 259929 h 467554"/>
                  <a:gd name="connsiteX268" fmla="*/ 263745 w 302535"/>
                  <a:gd name="connsiteY268" fmla="*/ 259134 h 467554"/>
                  <a:gd name="connsiteX269" fmla="*/ 264858 w 302535"/>
                  <a:gd name="connsiteY269" fmla="*/ 258181 h 467554"/>
                  <a:gd name="connsiteX270" fmla="*/ 265175 w 302535"/>
                  <a:gd name="connsiteY270" fmla="*/ 256273 h 467554"/>
                  <a:gd name="connsiteX271" fmla="*/ 265017 w 302535"/>
                  <a:gd name="connsiteY271" fmla="*/ 254365 h 467554"/>
                  <a:gd name="connsiteX272" fmla="*/ 266129 w 302535"/>
                  <a:gd name="connsiteY272" fmla="*/ 253093 h 467554"/>
                  <a:gd name="connsiteX273" fmla="*/ 267401 w 302535"/>
                  <a:gd name="connsiteY273" fmla="*/ 250073 h 467554"/>
                  <a:gd name="connsiteX274" fmla="*/ 268514 w 302535"/>
                  <a:gd name="connsiteY274" fmla="*/ 248801 h 467554"/>
                  <a:gd name="connsiteX275" fmla="*/ 270422 w 302535"/>
                  <a:gd name="connsiteY275" fmla="*/ 247211 h 467554"/>
                  <a:gd name="connsiteX276" fmla="*/ 272330 w 302535"/>
                  <a:gd name="connsiteY276" fmla="*/ 245303 h 467554"/>
                  <a:gd name="connsiteX277" fmla="*/ 273124 w 302535"/>
                  <a:gd name="connsiteY277" fmla="*/ 243078 h 467554"/>
                  <a:gd name="connsiteX278" fmla="*/ 273442 w 302535"/>
                  <a:gd name="connsiteY278" fmla="*/ 241011 h 467554"/>
                  <a:gd name="connsiteX279" fmla="*/ 272330 w 302535"/>
                  <a:gd name="connsiteY279" fmla="*/ 234493 h 467554"/>
                  <a:gd name="connsiteX280" fmla="*/ 274555 w 302535"/>
                  <a:gd name="connsiteY280" fmla="*/ 231790 h 467554"/>
                  <a:gd name="connsiteX281" fmla="*/ 277258 w 302535"/>
                  <a:gd name="connsiteY281" fmla="*/ 229564 h 467554"/>
                  <a:gd name="connsiteX282" fmla="*/ 281232 w 302535"/>
                  <a:gd name="connsiteY282" fmla="*/ 229724 h 467554"/>
                  <a:gd name="connsiteX283" fmla="*/ 287432 w 302535"/>
                  <a:gd name="connsiteY283" fmla="*/ 229246 h 467554"/>
                  <a:gd name="connsiteX284" fmla="*/ 291566 w 302535"/>
                  <a:gd name="connsiteY284" fmla="*/ 228293 h 467554"/>
                  <a:gd name="connsiteX285" fmla="*/ 294587 w 302535"/>
                  <a:gd name="connsiteY285" fmla="*/ 228293 h 467554"/>
                  <a:gd name="connsiteX286" fmla="*/ 301423 w 302535"/>
                  <a:gd name="connsiteY286" fmla="*/ 229564 h 467554"/>
                  <a:gd name="connsiteX287" fmla="*/ 301899 w 302535"/>
                  <a:gd name="connsiteY287" fmla="*/ 229246 h 467554"/>
                  <a:gd name="connsiteX288" fmla="*/ 302058 w 302535"/>
                  <a:gd name="connsiteY288" fmla="*/ 229087 h 467554"/>
                  <a:gd name="connsiteX289" fmla="*/ 302535 w 302535"/>
                  <a:gd name="connsiteY289" fmla="*/ 227339 h 467554"/>
                  <a:gd name="connsiteX290" fmla="*/ 302535 w 302535"/>
                  <a:gd name="connsiteY290" fmla="*/ 223046 h 46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</a:cxnLst>
                <a:rect l="l" t="t" r="r" b="b"/>
                <a:pathLst>
                  <a:path w="302535" h="467554">
                    <a:moveTo>
                      <a:pt x="302535" y="223046"/>
                    </a:moveTo>
                    <a:lnTo>
                      <a:pt x="302535" y="209851"/>
                    </a:lnTo>
                    <a:lnTo>
                      <a:pt x="302535" y="196815"/>
                    </a:lnTo>
                    <a:lnTo>
                      <a:pt x="302535" y="183779"/>
                    </a:lnTo>
                    <a:lnTo>
                      <a:pt x="302376" y="170584"/>
                    </a:lnTo>
                    <a:lnTo>
                      <a:pt x="302376" y="157547"/>
                    </a:lnTo>
                    <a:lnTo>
                      <a:pt x="302376" y="144352"/>
                    </a:lnTo>
                    <a:lnTo>
                      <a:pt x="302376" y="131157"/>
                    </a:lnTo>
                    <a:lnTo>
                      <a:pt x="302376" y="117962"/>
                    </a:lnTo>
                    <a:lnTo>
                      <a:pt x="288704" y="110967"/>
                    </a:lnTo>
                    <a:lnTo>
                      <a:pt x="274873" y="103972"/>
                    </a:lnTo>
                    <a:lnTo>
                      <a:pt x="261201" y="96818"/>
                    </a:lnTo>
                    <a:lnTo>
                      <a:pt x="247370" y="89823"/>
                    </a:lnTo>
                    <a:lnTo>
                      <a:pt x="233698" y="82828"/>
                    </a:lnTo>
                    <a:lnTo>
                      <a:pt x="219867" y="75674"/>
                    </a:lnTo>
                    <a:lnTo>
                      <a:pt x="206195" y="68679"/>
                    </a:lnTo>
                    <a:lnTo>
                      <a:pt x="192364" y="61684"/>
                    </a:lnTo>
                    <a:lnTo>
                      <a:pt x="178691" y="54530"/>
                    </a:lnTo>
                    <a:lnTo>
                      <a:pt x="164860" y="47535"/>
                    </a:lnTo>
                    <a:lnTo>
                      <a:pt x="151188" y="40381"/>
                    </a:lnTo>
                    <a:lnTo>
                      <a:pt x="137357" y="33227"/>
                    </a:lnTo>
                    <a:lnTo>
                      <a:pt x="123685" y="26232"/>
                    </a:lnTo>
                    <a:lnTo>
                      <a:pt x="109854" y="19078"/>
                    </a:lnTo>
                    <a:lnTo>
                      <a:pt x="96182" y="11923"/>
                    </a:lnTo>
                    <a:lnTo>
                      <a:pt x="82351" y="4769"/>
                    </a:lnTo>
                    <a:lnTo>
                      <a:pt x="72812" y="0"/>
                    </a:lnTo>
                    <a:lnTo>
                      <a:pt x="62637" y="4769"/>
                    </a:lnTo>
                    <a:lnTo>
                      <a:pt x="54529" y="8426"/>
                    </a:lnTo>
                    <a:lnTo>
                      <a:pt x="44037" y="13513"/>
                    </a:lnTo>
                    <a:lnTo>
                      <a:pt x="47217" y="30842"/>
                    </a:lnTo>
                    <a:lnTo>
                      <a:pt x="49601" y="45627"/>
                    </a:lnTo>
                    <a:lnTo>
                      <a:pt x="49760" y="55165"/>
                    </a:lnTo>
                    <a:lnTo>
                      <a:pt x="49760" y="57550"/>
                    </a:lnTo>
                    <a:lnTo>
                      <a:pt x="50873" y="59299"/>
                    </a:lnTo>
                    <a:lnTo>
                      <a:pt x="53099" y="60889"/>
                    </a:lnTo>
                    <a:lnTo>
                      <a:pt x="62001" y="74561"/>
                    </a:lnTo>
                    <a:lnTo>
                      <a:pt x="60094" y="76946"/>
                    </a:lnTo>
                    <a:lnTo>
                      <a:pt x="61525" y="81238"/>
                    </a:lnTo>
                    <a:lnTo>
                      <a:pt x="63750" y="82987"/>
                    </a:lnTo>
                    <a:lnTo>
                      <a:pt x="71222" y="91095"/>
                    </a:lnTo>
                    <a:lnTo>
                      <a:pt x="72335" y="92684"/>
                    </a:lnTo>
                    <a:lnTo>
                      <a:pt x="71858" y="93956"/>
                    </a:lnTo>
                    <a:lnTo>
                      <a:pt x="66612" y="103495"/>
                    </a:lnTo>
                    <a:lnTo>
                      <a:pt x="65658" y="105879"/>
                    </a:lnTo>
                    <a:lnTo>
                      <a:pt x="64704" y="117962"/>
                    </a:lnTo>
                    <a:lnTo>
                      <a:pt x="63909" y="126547"/>
                    </a:lnTo>
                    <a:lnTo>
                      <a:pt x="62955" y="138311"/>
                    </a:lnTo>
                    <a:lnTo>
                      <a:pt x="61684" y="152301"/>
                    </a:lnTo>
                    <a:lnTo>
                      <a:pt x="60730" y="164066"/>
                    </a:lnTo>
                    <a:lnTo>
                      <a:pt x="59458" y="179645"/>
                    </a:lnTo>
                    <a:lnTo>
                      <a:pt x="58186" y="194271"/>
                    </a:lnTo>
                    <a:lnTo>
                      <a:pt x="50714" y="202379"/>
                    </a:lnTo>
                    <a:lnTo>
                      <a:pt x="37360" y="216528"/>
                    </a:lnTo>
                    <a:lnTo>
                      <a:pt x="26390" y="228134"/>
                    </a:lnTo>
                    <a:lnTo>
                      <a:pt x="20985" y="235924"/>
                    </a:lnTo>
                    <a:lnTo>
                      <a:pt x="10334" y="251027"/>
                    </a:lnTo>
                    <a:lnTo>
                      <a:pt x="5564" y="260883"/>
                    </a:lnTo>
                    <a:lnTo>
                      <a:pt x="1908" y="265971"/>
                    </a:lnTo>
                    <a:lnTo>
                      <a:pt x="0" y="268196"/>
                    </a:lnTo>
                    <a:lnTo>
                      <a:pt x="1749" y="275350"/>
                    </a:lnTo>
                    <a:lnTo>
                      <a:pt x="4610" y="287750"/>
                    </a:lnTo>
                    <a:lnTo>
                      <a:pt x="9062" y="294109"/>
                    </a:lnTo>
                    <a:lnTo>
                      <a:pt x="13990" y="300787"/>
                    </a:lnTo>
                    <a:lnTo>
                      <a:pt x="17806" y="306033"/>
                    </a:lnTo>
                    <a:lnTo>
                      <a:pt x="22893" y="306033"/>
                    </a:lnTo>
                    <a:lnTo>
                      <a:pt x="29093" y="307623"/>
                    </a:lnTo>
                    <a:lnTo>
                      <a:pt x="30683" y="308895"/>
                    </a:lnTo>
                    <a:lnTo>
                      <a:pt x="31478" y="313505"/>
                    </a:lnTo>
                    <a:lnTo>
                      <a:pt x="33862" y="316049"/>
                    </a:lnTo>
                    <a:lnTo>
                      <a:pt x="37678" y="318274"/>
                    </a:lnTo>
                    <a:lnTo>
                      <a:pt x="40222" y="322726"/>
                    </a:lnTo>
                    <a:lnTo>
                      <a:pt x="41175" y="329403"/>
                    </a:lnTo>
                    <a:lnTo>
                      <a:pt x="43401" y="333536"/>
                    </a:lnTo>
                    <a:lnTo>
                      <a:pt x="43878" y="334172"/>
                    </a:lnTo>
                    <a:lnTo>
                      <a:pt x="46263" y="339895"/>
                    </a:lnTo>
                    <a:lnTo>
                      <a:pt x="46899" y="341644"/>
                    </a:lnTo>
                    <a:lnTo>
                      <a:pt x="47058" y="345142"/>
                    </a:lnTo>
                    <a:lnTo>
                      <a:pt x="46899" y="347526"/>
                    </a:lnTo>
                    <a:lnTo>
                      <a:pt x="48170" y="350547"/>
                    </a:lnTo>
                    <a:lnTo>
                      <a:pt x="46263" y="355475"/>
                    </a:lnTo>
                    <a:lnTo>
                      <a:pt x="45627" y="358496"/>
                    </a:lnTo>
                    <a:lnTo>
                      <a:pt x="45468" y="362788"/>
                    </a:lnTo>
                    <a:lnTo>
                      <a:pt x="46581" y="370419"/>
                    </a:lnTo>
                    <a:lnTo>
                      <a:pt x="48329" y="376301"/>
                    </a:lnTo>
                    <a:lnTo>
                      <a:pt x="50396" y="381071"/>
                    </a:lnTo>
                    <a:lnTo>
                      <a:pt x="52463" y="384727"/>
                    </a:lnTo>
                    <a:lnTo>
                      <a:pt x="56119" y="388702"/>
                    </a:lnTo>
                    <a:lnTo>
                      <a:pt x="59935" y="392358"/>
                    </a:lnTo>
                    <a:lnTo>
                      <a:pt x="63432" y="394743"/>
                    </a:lnTo>
                    <a:lnTo>
                      <a:pt x="60094" y="396173"/>
                    </a:lnTo>
                    <a:lnTo>
                      <a:pt x="53735" y="396333"/>
                    </a:lnTo>
                    <a:lnTo>
                      <a:pt x="50078" y="395538"/>
                    </a:lnTo>
                    <a:lnTo>
                      <a:pt x="48488" y="395538"/>
                    </a:lnTo>
                    <a:lnTo>
                      <a:pt x="46740" y="396015"/>
                    </a:lnTo>
                    <a:lnTo>
                      <a:pt x="39904" y="396651"/>
                    </a:lnTo>
                    <a:lnTo>
                      <a:pt x="33067" y="396333"/>
                    </a:lnTo>
                    <a:lnTo>
                      <a:pt x="26708" y="395379"/>
                    </a:lnTo>
                    <a:lnTo>
                      <a:pt x="22893" y="395538"/>
                    </a:lnTo>
                    <a:lnTo>
                      <a:pt x="19872" y="397763"/>
                    </a:lnTo>
                    <a:lnTo>
                      <a:pt x="17488" y="401102"/>
                    </a:lnTo>
                    <a:lnTo>
                      <a:pt x="15262" y="403805"/>
                    </a:lnTo>
                    <a:lnTo>
                      <a:pt x="16057" y="406825"/>
                    </a:lnTo>
                    <a:lnTo>
                      <a:pt x="17806" y="408415"/>
                    </a:lnTo>
                    <a:lnTo>
                      <a:pt x="20985" y="412071"/>
                    </a:lnTo>
                    <a:lnTo>
                      <a:pt x="24006" y="415569"/>
                    </a:lnTo>
                    <a:lnTo>
                      <a:pt x="25437" y="417954"/>
                    </a:lnTo>
                    <a:lnTo>
                      <a:pt x="31319" y="423041"/>
                    </a:lnTo>
                    <a:lnTo>
                      <a:pt x="36883" y="427651"/>
                    </a:lnTo>
                    <a:lnTo>
                      <a:pt x="37996" y="428287"/>
                    </a:lnTo>
                    <a:lnTo>
                      <a:pt x="39586" y="429241"/>
                    </a:lnTo>
                    <a:lnTo>
                      <a:pt x="40539" y="429559"/>
                    </a:lnTo>
                    <a:lnTo>
                      <a:pt x="43719" y="432103"/>
                    </a:lnTo>
                    <a:lnTo>
                      <a:pt x="48011" y="436395"/>
                    </a:lnTo>
                    <a:lnTo>
                      <a:pt x="51827" y="443231"/>
                    </a:lnTo>
                    <a:lnTo>
                      <a:pt x="54689" y="450067"/>
                    </a:lnTo>
                    <a:lnTo>
                      <a:pt x="57391" y="456744"/>
                    </a:lnTo>
                    <a:lnTo>
                      <a:pt x="58504" y="457857"/>
                    </a:lnTo>
                    <a:lnTo>
                      <a:pt x="60412" y="458493"/>
                    </a:lnTo>
                    <a:lnTo>
                      <a:pt x="60571" y="459924"/>
                    </a:lnTo>
                    <a:lnTo>
                      <a:pt x="60412" y="462149"/>
                    </a:lnTo>
                    <a:lnTo>
                      <a:pt x="59935" y="463739"/>
                    </a:lnTo>
                    <a:lnTo>
                      <a:pt x="58345" y="466124"/>
                    </a:lnTo>
                    <a:lnTo>
                      <a:pt x="61525" y="466442"/>
                    </a:lnTo>
                    <a:lnTo>
                      <a:pt x="64704" y="467078"/>
                    </a:lnTo>
                    <a:lnTo>
                      <a:pt x="68838" y="467555"/>
                    </a:lnTo>
                    <a:lnTo>
                      <a:pt x="72176" y="466601"/>
                    </a:lnTo>
                    <a:lnTo>
                      <a:pt x="74243" y="464693"/>
                    </a:lnTo>
                    <a:lnTo>
                      <a:pt x="78853" y="463262"/>
                    </a:lnTo>
                    <a:lnTo>
                      <a:pt x="84258" y="461513"/>
                    </a:lnTo>
                    <a:lnTo>
                      <a:pt x="84894" y="458970"/>
                    </a:lnTo>
                    <a:lnTo>
                      <a:pt x="86484" y="457698"/>
                    </a:lnTo>
                    <a:lnTo>
                      <a:pt x="88392" y="456426"/>
                    </a:lnTo>
                    <a:lnTo>
                      <a:pt x="89028" y="456267"/>
                    </a:lnTo>
                    <a:lnTo>
                      <a:pt x="89187" y="457221"/>
                    </a:lnTo>
                    <a:lnTo>
                      <a:pt x="90300" y="459765"/>
                    </a:lnTo>
                    <a:lnTo>
                      <a:pt x="92525" y="462467"/>
                    </a:lnTo>
                    <a:lnTo>
                      <a:pt x="95864" y="465329"/>
                    </a:lnTo>
                    <a:lnTo>
                      <a:pt x="96818" y="465170"/>
                    </a:lnTo>
                    <a:lnTo>
                      <a:pt x="98884" y="462944"/>
                    </a:lnTo>
                    <a:lnTo>
                      <a:pt x="104131" y="461673"/>
                    </a:lnTo>
                    <a:lnTo>
                      <a:pt x="105403" y="461036"/>
                    </a:lnTo>
                    <a:lnTo>
                      <a:pt x="109059" y="457857"/>
                    </a:lnTo>
                    <a:lnTo>
                      <a:pt x="113510" y="455790"/>
                    </a:lnTo>
                    <a:lnTo>
                      <a:pt x="114623" y="455631"/>
                    </a:lnTo>
                    <a:lnTo>
                      <a:pt x="116213" y="454995"/>
                    </a:lnTo>
                    <a:lnTo>
                      <a:pt x="120664" y="452929"/>
                    </a:lnTo>
                    <a:lnTo>
                      <a:pt x="123844" y="453247"/>
                    </a:lnTo>
                    <a:lnTo>
                      <a:pt x="129090" y="452929"/>
                    </a:lnTo>
                    <a:lnTo>
                      <a:pt x="137516" y="451816"/>
                    </a:lnTo>
                    <a:lnTo>
                      <a:pt x="143716" y="451498"/>
                    </a:lnTo>
                    <a:lnTo>
                      <a:pt x="146896" y="451180"/>
                    </a:lnTo>
                    <a:lnTo>
                      <a:pt x="147691" y="450703"/>
                    </a:lnTo>
                    <a:lnTo>
                      <a:pt x="148963" y="447682"/>
                    </a:lnTo>
                    <a:lnTo>
                      <a:pt x="149916" y="446729"/>
                    </a:lnTo>
                    <a:lnTo>
                      <a:pt x="152142" y="445457"/>
                    </a:lnTo>
                    <a:lnTo>
                      <a:pt x="156752" y="440846"/>
                    </a:lnTo>
                    <a:lnTo>
                      <a:pt x="159773" y="436872"/>
                    </a:lnTo>
                    <a:lnTo>
                      <a:pt x="160568" y="435600"/>
                    </a:lnTo>
                    <a:lnTo>
                      <a:pt x="160727" y="435441"/>
                    </a:lnTo>
                    <a:lnTo>
                      <a:pt x="161204" y="435282"/>
                    </a:lnTo>
                    <a:lnTo>
                      <a:pt x="162635" y="433692"/>
                    </a:lnTo>
                    <a:lnTo>
                      <a:pt x="161204" y="431943"/>
                    </a:lnTo>
                    <a:lnTo>
                      <a:pt x="156117" y="428446"/>
                    </a:lnTo>
                    <a:lnTo>
                      <a:pt x="156275" y="427969"/>
                    </a:lnTo>
                    <a:lnTo>
                      <a:pt x="155958" y="427333"/>
                    </a:lnTo>
                    <a:lnTo>
                      <a:pt x="156275" y="426856"/>
                    </a:lnTo>
                    <a:lnTo>
                      <a:pt x="158183" y="425426"/>
                    </a:lnTo>
                    <a:lnTo>
                      <a:pt x="160886" y="423836"/>
                    </a:lnTo>
                    <a:lnTo>
                      <a:pt x="163588" y="423359"/>
                    </a:lnTo>
                    <a:lnTo>
                      <a:pt x="170901" y="423359"/>
                    </a:lnTo>
                    <a:lnTo>
                      <a:pt x="177102" y="423041"/>
                    </a:lnTo>
                    <a:lnTo>
                      <a:pt x="178691" y="423200"/>
                    </a:lnTo>
                    <a:lnTo>
                      <a:pt x="183461" y="422246"/>
                    </a:lnTo>
                    <a:lnTo>
                      <a:pt x="186799" y="421610"/>
                    </a:lnTo>
                    <a:lnTo>
                      <a:pt x="190297" y="419861"/>
                    </a:lnTo>
                    <a:lnTo>
                      <a:pt x="197928" y="420020"/>
                    </a:lnTo>
                    <a:lnTo>
                      <a:pt x="204446" y="415887"/>
                    </a:lnTo>
                    <a:lnTo>
                      <a:pt x="206195" y="415092"/>
                    </a:lnTo>
                    <a:lnTo>
                      <a:pt x="207149" y="414456"/>
                    </a:lnTo>
                    <a:lnTo>
                      <a:pt x="207307" y="413820"/>
                    </a:lnTo>
                    <a:lnTo>
                      <a:pt x="210328" y="412071"/>
                    </a:lnTo>
                    <a:lnTo>
                      <a:pt x="213667" y="408574"/>
                    </a:lnTo>
                    <a:lnTo>
                      <a:pt x="216369" y="405394"/>
                    </a:lnTo>
                    <a:lnTo>
                      <a:pt x="217164" y="403168"/>
                    </a:lnTo>
                    <a:lnTo>
                      <a:pt x="224477" y="395696"/>
                    </a:lnTo>
                    <a:lnTo>
                      <a:pt x="227021" y="395856"/>
                    </a:lnTo>
                    <a:lnTo>
                      <a:pt x="228293" y="394902"/>
                    </a:lnTo>
                    <a:lnTo>
                      <a:pt x="231154" y="389973"/>
                    </a:lnTo>
                    <a:lnTo>
                      <a:pt x="231949" y="389019"/>
                    </a:lnTo>
                    <a:lnTo>
                      <a:pt x="233380" y="388702"/>
                    </a:lnTo>
                    <a:lnTo>
                      <a:pt x="234970" y="388066"/>
                    </a:lnTo>
                    <a:lnTo>
                      <a:pt x="236400" y="386635"/>
                    </a:lnTo>
                    <a:lnTo>
                      <a:pt x="237672" y="384409"/>
                    </a:lnTo>
                    <a:lnTo>
                      <a:pt x="237672" y="381707"/>
                    </a:lnTo>
                    <a:lnTo>
                      <a:pt x="237195" y="379481"/>
                    </a:lnTo>
                    <a:lnTo>
                      <a:pt x="237195" y="378368"/>
                    </a:lnTo>
                    <a:lnTo>
                      <a:pt x="237831" y="377414"/>
                    </a:lnTo>
                    <a:lnTo>
                      <a:pt x="238944" y="376460"/>
                    </a:lnTo>
                    <a:lnTo>
                      <a:pt x="244508" y="373758"/>
                    </a:lnTo>
                    <a:lnTo>
                      <a:pt x="245939" y="372486"/>
                    </a:lnTo>
                    <a:lnTo>
                      <a:pt x="246734" y="371214"/>
                    </a:lnTo>
                    <a:lnTo>
                      <a:pt x="248324" y="371055"/>
                    </a:lnTo>
                    <a:lnTo>
                      <a:pt x="250073" y="371214"/>
                    </a:lnTo>
                    <a:lnTo>
                      <a:pt x="251185" y="370419"/>
                    </a:lnTo>
                    <a:lnTo>
                      <a:pt x="252298" y="369147"/>
                    </a:lnTo>
                    <a:lnTo>
                      <a:pt x="256114" y="367558"/>
                    </a:lnTo>
                    <a:lnTo>
                      <a:pt x="259770" y="366286"/>
                    </a:lnTo>
                    <a:lnTo>
                      <a:pt x="263427" y="366763"/>
                    </a:lnTo>
                    <a:lnTo>
                      <a:pt x="266447" y="367398"/>
                    </a:lnTo>
                    <a:lnTo>
                      <a:pt x="268991" y="368193"/>
                    </a:lnTo>
                    <a:lnTo>
                      <a:pt x="270263" y="368511"/>
                    </a:lnTo>
                    <a:lnTo>
                      <a:pt x="271217" y="365332"/>
                    </a:lnTo>
                    <a:lnTo>
                      <a:pt x="272489" y="360562"/>
                    </a:lnTo>
                    <a:lnTo>
                      <a:pt x="272647" y="358496"/>
                    </a:lnTo>
                    <a:lnTo>
                      <a:pt x="272012" y="356111"/>
                    </a:lnTo>
                    <a:lnTo>
                      <a:pt x="269945" y="354521"/>
                    </a:lnTo>
                    <a:lnTo>
                      <a:pt x="268037" y="354362"/>
                    </a:lnTo>
                    <a:lnTo>
                      <a:pt x="267242" y="353408"/>
                    </a:lnTo>
                    <a:lnTo>
                      <a:pt x="265652" y="352137"/>
                    </a:lnTo>
                    <a:lnTo>
                      <a:pt x="263904" y="351183"/>
                    </a:lnTo>
                    <a:lnTo>
                      <a:pt x="262473" y="349434"/>
                    </a:lnTo>
                    <a:lnTo>
                      <a:pt x="261519" y="346731"/>
                    </a:lnTo>
                    <a:lnTo>
                      <a:pt x="262314" y="337511"/>
                    </a:lnTo>
                    <a:lnTo>
                      <a:pt x="261837" y="336239"/>
                    </a:lnTo>
                    <a:lnTo>
                      <a:pt x="259611" y="335921"/>
                    </a:lnTo>
                    <a:lnTo>
                      <a:pt x="259134" y="335285"/>
                    </a:lnTo>
                    <a:lnTo>
                      <a:pt x="259134" y="333536"/>
                    </a:lnTo>
                    <a:lnTo>
                      <a:pt x="258021" y="328131"/>
                    </a:lnTo>
                    <a:lnTo>
                      <a:pt x="256750" y="323839"/>
                    </a:lnTo>
                    <a:lnTo>
                      <a:pt x="257386" y="321454"/>
                    </a:lnTo>
                    <a:lnTo>
                      <a:pt x="255637" y="318115"/>
                    </a:lnTo>
                    <a:lnTo>
                      <a:pt x="252298" y="316684"/>
                    </a:lnTo>
                    <a:lnTo>
                      <a:pt x="249119" y="317162"/>
                    </a:lnTo>
                    <a:lnTo>
                      <a:pt x="245621" y="317797"/>
                    </a:lnTo>
                    <a:lnTo>
                      <a:pt x="243555" y="317638"/>
                    </a:lnTo>
                    <a:lnTo>
                      <a:pt x="242124" y="317002"/>
                    </a:lnTo>
                    <a:lnTo>
                      <a:pt x="241011" y="315731"/>
                    </a:lnTo>
                    <a:lnTo>
                      <a:pt x="240534" y="314300"/>
                    </a:lnTo>
                    <a:lnTo>
                      <a:pt x="241011" y="312233"/>
                    </a:lnTo>
                    <a:lnTo>
                      <a:pt x="242919" y="308259"/>
                    </a:lnTo>
                    <a:lnTo>
                      <a:pt x="245303" y="304920"/>
                    </a:lnTo>
                    <a:lnTo>
                      <a:pt x="250073" y="302058"/>
                    </a:lnTo>
                    <a:lnTo>
                      <a:pt x="251344" y="300469"/>
                    </a:lnTo>
                    <a:lnTo>
                      <a:pt x="252139" y="298720"/>
                    </a:lnTo>
                    <a:lnTo>
                      <a:pt x="252298" y="296653"/>
                    </a:lnTo>
                    <a:lnTo>
                      <a:pt x="251980" y="294586"/>
                    </a:lnTo>
                    <a:lnTo>
                      <a:pt x="251344" y="292679"/>
                    </a:lnTo>
                    <a:lnTo>
                      <a:pt x="249914" y="290135"/>
                    </a:lnTo>
                    <a:lnTo>
                      <a:pt x="248642" y="287114"/>
                    </a:lnTo>
                    <a:lnTo>
                      <a:pt x="248642" y="285048"/>
                    </a:lnTo>
                    <a:lnTo>
                      <a:pt x="249278" y="283617"/>
                    </a:lnTo>
                    <a:lnTo>
                      <a:pt x="250549" y="281868"/>
                    </a:lnTo>
                    <a:lnTo>
                      <a:pt x="253093" y="279802"/>
                    </a:lnTo>
                    <a:lnTo>
                      <a:pt x="253729" y="279484"/>
                    </a:lnTo>
                    <a:lnTo>
                      <a:pt x="255319" y="278371"/>
                    </a:lnTo>
                    <a:lnTo>
                      <a:pt x="256750" y="277576"/>
                    </a:lnTo>
                    <a:lnTo>
                      <a:pt x="260247" y="275509"/>
                    </a:lnTo>
                    <a:lnTo>
                      <a:pt x="261042" y="274555"/>
                    </a:lnTo>
                    <a:lnTo>
                      <a:pt x="260724" y="273283"/>
                    </a:lnTo>
                    <a:lnTo>
                      <a:pt x="259929" y="272330"/>
                    </a:lnTo>
                    <a:lnTo>
                      <a:pt x="258498" y="270899"/>
                    </a:lnTo>
                    <a:lnTo>
                      <a:pt x="258181" y="269309"/>
                    </a:lnTo>
                    <a:lnTo>
                      <a:pt x="257704" y="266447"/>
                    </a:lnTo>
                    <a:lnTo>
                      <a:pt x="257068" y="264540"/>
                    </a:lnTo>
                    <a:lnTo>
                      <a:pt x="256591" y="263268"/>
                    </a:lnTo>
                    <a:lnTo>
                      <a:pt x="257545" y="262155"/>
                    </a:lnTo>
                    <a:lnTo>
                      <a:pt x="258975" y="260724"/>
                    </a:lnTo>
                    <a:lnTo>
                      <a:pt x="260883" y="259929"/>
                    </a:lnTo>
                    <a:lnTo>
                      <a:pt x="263745" y="259134"/>
                    </a:lnTo>
                    <a:lnTo>
                      <a:pt x="264858" y="258181"/>
                    </a:lnTo>
                    <a:lnTo>
                      <a:pt x="265175" y="256273"/>
                    </a:lnTo>
                    <a:lnTo>
                      <a:pt x="265017" y="254365"/>
                    </a:lnTo>
                    <a:lnTo>
                      <a:pt x="266129" y="253093"/>
                    </a:lnTo>
                    <a:lnTo>
                      <a:pt x="267401" y="250073"/>
                    </a:lnTo>
                    <a:lnTo>
                      <a:pt x="268514" y="248801"/>
                    </a:lnTo>
                    <a:lnTo>
                      <a:pt x="270422" y="247211"/>
                    </a:lnTo>
                    <a:lnTo>
                      <a:pt x="272330" y="245303"/>
                    </a:lnTo>
                    <a:lnTo>
                      <a:pt x="273124" y="243078"/>
                    </a:lnTo>
                    <a:lnTo>
                      <a:pt x="273442" y="241011"/>
                    </a:lnTo>
                    <a:lnTo>
                      <a:pt x="272330" y="234493"/>
                    </a:lnTo>
                    <a:lnTo>
                      <a:pt x="274555" y="231790"/>
                    </a:lnTo>
                    <a:lnTo>
                      <a:pt x="277258" y="229564"/>
                    </a:lnTo>
                    <a:lnTo>
                      <a:pt x="281232" y="229724"/>
                    </a:lnTo>
                    <a:lnTo>
                      <a:pt x="287432" y="229246"/>
                    </a:lnTo>
                    <a:lnTo>
                      <a:pt x="291566" y="228293"/>
                    </a:lnTo>
                    <a:lnTo>
                      <a:pt x="294587" y="228293"/>
                    </a:lnTo>
                    <a:lnTo>
                      <a:pt x="301423" y="229564"/>
                    </a:lnTo>
                    <a:lnTo>
                      <a:pt x="301899" y="229246"/>
                    </a:lnTo>
                    <a:lnTo>
                      <a:pt x="302058" y="229087"/>
                    </a:lnTo>
                    <a:lnTo>
                      <a:pt x="302535" y="227339"/>
                    </a:lnTo>
                    <a:lnTo>
                      <a:pt x="302535" y="2230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1" name="Freeform: Shape 4800">
                <a:extLst>
                  <a:ext uri="{FF2B5EF4-FFF2-40B4-BE49-F238E27FC236}">
                    <a16:creationId xmlns:a16="http://schemas.microsoft.com/office/drawing/2014/main" id="{F60A18F7-A6A1-0821-492F-34B3C47D56C8}"/>
                  </a:ext>
                </a:extLst>
              </p:cNvPr>
              <p:cNvSpPr/>
              <p:nvPr/>
            </p:nvSpPr>
            <p:spPr>
              <a:xfrm>
                <a:off x="10155504" y="3293867"/>
                <a:ext cx="20508" cy="5882"/>
              </a:xfrm>
              <a:custGeom>
                <a:avLst/>
                <a:gdLst>
                  <a:gd name="connsiteX0" fmla="*/ 3657 w 20508"/>
                  <a:gd name="connsiteY0" fmla="*/ 4610 h 5882"/>
                  <a:gd name="connsiteX1" fmla="*/ 318 w 20508"/>
                  <a:gd name="connsiteY1" fmla="*/ 3021 h 5882"/>
                  <a:gd name="connsiteX2" fmla="*/ 0 w 20508"/>
                  <a:gd name="connsiteY2" fmla="*/ 4769 h 5882"/>
                  <a:gd name="connsiteX3" fmla="*/ 0 w 20508"/>
                  <a:gd name="connsiteY3" fmla="*/ 5882 h 5882"/>
                  <a:gd name="connsiteX4" fmla="*/ 1113 w 20508"/>
                  <a:gd name="connsiteY4" fmla="*/ 5882 h 5882"/>
                  <a:gd name="connsiteX5" fmla="*/ 4293 w 20508"/>
                  <a:gd name="connsiteY5" fmla="*/ 5405 h 5882"/>
                  <a:gd name="connsiteX6" fmla="*/ 4611 w 20508"/>
                  <a:gd name="connsiteY6" fmla="*/ 5087 h 5882"/>
                  <a:gd name="connsiteX7" fmla="*/ 5724 w 20508"/>
                  <a:gd name="connsiteY7" fmla="*/ 4769 h 5882"/>
                  <a:gd name="connsiteX8" fmla="*/ 5724 w 20508"/>
                  <a:gd name="connsiteY8" fmla="*/ 4451 h 5882"/>
                  <a:gd name="connsiteX9" fmla="*/ 3657 w 20508"/>
                  <a:gd name="connsiteY9" fmla="*/ 4769 h 5882"/>
                  <a:gd name="connsiteX10" fmla="*/ 19555 w 20508"/>
                  <a:gd name="connsiteY10" fmla="*/ 3498 h 5882"/>
                  <a:gd name="connsiteX11" fmla="*/ 15581 w 20508"/>
                  <a:gd name="connsiteY11" fmla="*/ 2861 h 5882"/>
                  <a:gd name="connsiteX12" fmla="*/ 14468 w 20508"/>
                  <a:gd name="connsiteY12" fmla="*/ 3180 h 5882"/>
                  <a:gd name="connsiteX13" fmla="*/ 14944 w 20508"/>
                  <a:gd name="connsiteY13" fmla="*/ 4769 h 5882"/>
                  <a:gd name="connsiteX14" fmla="*/ 18124 w 20508"/>
                  <a:gd name="connsiteY14" fmla="*/ 4769 h 5882"/>
                  <a:gd name="connsiteX15" fmla="*/ 19714 w 20508"/>
                  <a:gd name="connsiteY15" fmla="*/ 5882 h 5882"/>
                  <a:gd name="connsiteX16" fmla="*/ 19714 w 20508"/>
                  <a:gd name="connsiteY16" fmla="*/ 5405 h 5882"/>
                  <a:gd name="connsiteX17" fmla="*/ 20509 w 20508"/>
                  <a:gd name="connsiteY17" fmla="*/ 4769 h 5882"/>
                  <a:gd name="connsiteX18" fmla="*/ 19555 w 20508"/>
                  <a:gd name="connsiteY18" fmla="*/ 3338 h 5882"/>
                  <a:gd name="connsiteX19" fmla="*/ 11923 w 20508"/>
                  <a:gd name="connsiteY19" fmla="*/ 0 h 5882"/>
                  <a:gd name="connsiteX20" fmla="*/ 9698 w 20508"/>
                  <a:gd name="connsiteY20" fmla="*/ 0 h 5882"/>
                  <a:gd name="connsiteX21" fmla="*/ 9380 w 20508"/>
                  <a:gd name="connsiteY21" fmla="*/ 954 h 5882"/>
                  <a:gd name="connsiteX22" fmla="*/ 10334 w 20508"/>
                  <a:gd name="connsiteY22" fmla="*/ 1749 h 5882"/>
                  <a:gd name="connsiteX23" fmla="*/ 10970 w 20508"/>
                  <a:gd name="connsiteY23" fmla="*/ 1749 h 5882"/>
                  <a:gd name="connsiteX24" fmla="*/ 11288 w 20508"/>
                  <a:gd name="connsiteY24" fmla="*/ 2544 h 5882"/>
                  <a:gd name="connsiteX25" fmla="*/ 12877 w 20508"/>
                  <a:gd name="connsiteY25" fmla="*/ 3656 h 5882"/>
                  <a:gd name="connsiteX26" fmla="*/ 13355 w 20508"/>
                  <a:gd name="connsiteY26" fmla="*/ 3338 h 5882"/>
                  <a:gd name="connsiteX27" fmla="*/ 12719 w 20508"/>
                  <a:gd name="connsiteY27" fmla="*/ 2703 h 5882"/>
                  <a:gd name="connsiteX28" fmla="*/ 11765 w 20508"/>
                  <a:gd name="connsiteY28" fmla="*/ 0 h 5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0508" h="5882">
                    <a:moveTo>
                      <a:pt x="3657" y="4610"/>
                    </a:moveTo>
                    <a:lnTo>
                      <a:pt x="318" y="3021"/>
                    </a:lnTo>
                    <a:lnTo>
                      <a:pt x="0" y="4769"/>
                    </a:lnTo>
                    <a:lnTo>
                      <a:pt x="0" y="5882"/>
                    </a:lnTo>
                    <a:cubicBezTo>
                      <a:pt x="0" y="5882"/>
                      <a:pt x="1113" y="5882"/>
                      <a:pt x="1113" y="5882"/>
                    </a:cubicBezTo>
                    <a:lnTo>
                      <a:pt x="4293" y="5405"/>
                    </a:lnTo>
                    <a:lnTo>
                      <a:pt x="4611" y="5087"/>
                    </a:lnTo>
                    <a:lnTo>
                      <a:pt x="5724" y="4769"/>
                    </a:lnTo>
                    <a:lnTo>
                      <a:pt x="5724" y="4451"/>
                    </a:lnTo>
                    <a:cubicBezTo>
                      <a:pt x="5724" y="4451"/>
                      <a:pt x="3657" y="4769"/>
                      <a:pt x="3657" y="4769"/>
                    </a:cubicBezTo>
                    <a:close/>
                    <a:moveTo>
                      <a:pt x="19555" y="3498"/>
                    </a:moveTo>
                    <a:lnTo>
                      <a:pt x="15581" y="2861"/>
                    </a:lnTo>
                    <a:lnTo>
                      <a:pt x="14468" y="3180"/>
                    </a:lnTo>
                    <a:lnTo>
                      <a:pt x="14944" y="4769"/>
                    </a:lnTo>
                    <a:lnTo>
                      <a:pt x="18124" y="4769"/>
                    </a:lnTo>
                    <a:cubicBezTo>
                      <a:pt x="18124" y="4769"/>
                      <a:pt x="19714" y="5882"/>
                      <a:pt x="19714" y="5882"/>
                    </a:cubicBezTo>
                    <a:lnTo>
                      <a:pt x="19714" y="5405"/>
                    </a:lnTo>
                    <a:cubicBezTo>
                      <a:pt x="19714" y="5405"/>
                      <a:pt x="20509" y="4769"/>
                      <a:pt x="20509" y="4769"/>
                    </a:cubicBezTo>
                    <a:lnTo>
                      <a:pt x="19555" y="3338"/>
                    </a:lnTo>
                    <a:close/>
                    <a:moveTo>
                      <a:pt x="11923" y="0"/>
                    </a:moveTo>
                    <a:lnTo>
                      <a:pt x="9698" y="0"/>
                    </a:lnTo>
                    <a:cubicBezTo>
                      <a:pt x="9698" y="0"/>
                      <a:pt x="9380" y="954"/>
                      <a:pt x="9380" y="954"/>
                    </a:cubicBezTo>
                    <a:lnTo>
                      <a:pt x="10334" y="1749"/>
                    </a:lnTo>
                    <a:lnTo>
                      <a:pt x="10970" y="1749"/>
                    </a:lnTo>
                    <a:cubicBezTo>
                      <a:pt x="10970" y="1749"/>
                      <a:pt x="11288" y="2544"/>
                      <a:pt x="11288" y="2544"/>
                    </a:cubicBezTo>
                    <a:lnTo>
                      <a:pt x="12877" y="3656"/>
                    </a:lnTo>
                    <a:lnTo>
                      <a:pt x="13355" y="3338"/>
                    </a:lnTo>
                    <a:lnTo>
                      <a:pt x="12719" y="2703"/>
                    </a:lnTo>
                    <a:lnTo>
                      <a:pt x="1176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2" name="Freeform: Shape 4801">
                <a:extLst>
                  <a:ext uri="{FF2B5EF4-FFF2-40B4-BE49-F238E27FC236}">
                    <a16:creationId xmlns:a16="http://schemas.microsoft.com/office/drawing/2014/main" id="{B843A38C-6F7D-1154-DEA9-A600E69BDEB4}"/>
                  </a:ext>
                </a:extLst>
              </p:cNvPr>
              <p:cNvSpPr/>
              <p:nvPr/>
            </p:nvSpPr>
            <p:spPr>
              <a:xfrm>
                <a:off x="2076239" y="4680950"/>
                <a:ext cx="38154" cy="48011"/>
              </a:xfrm>
              <a:custGeom>
                <a:avLst/>
                <a:gdLst>
                  <a:gd name="connsiteX0" fmla="*/ 37837 w 38154"/>
                  <a:gd name="connsiteY0" fmla="*/ 23847 h 48011"/>
                  <a:gd name="connsiteX1" fmla="*/ 37042 w 38154"/>
                  <a:gd name="connsiteY1" fmla="*/ 21621 h 48011"/>
                  <a:gd name="connsiteX2" fmla="*/ 36247 w 38154"/>
                  <a:gd name="connsiteY2" fmla="*/ 18442 h 48011"/>
                  <a:gd name="connsiteX3" fmla="*/ 36088 w 38154"/>
                  <a:gd name="connsiteY3" fmla="*/ 16534 h 48011"/>
                  <a:gd name="connsiteX4" fmla="*/ 36565 w 38154"/>
                  <a:gd name="connsiteY4" fmla="*/ 14467 h 48011"/>
                  <a:gd name="connsiteX5" fmla="*/ 36883 w 38154"/>
                  <a:gd name="connsiteY5" fmla="*/ 11287 h 48011"/>
                  <a:gd name="connsiteX6" fmla="*/ 36565 w 38154"/>
                  <a:gd name="connsiteY6" fmla="*/ 8426 h 48011"/>
                  <a:gd name="connsiteX7" fmla="*/ 34021 w 38154"/>
                  <a:gd name="connsiteY7" fmla="*/ 6995 h 48011"/>
                  <a:gd name="connsiteX8" fmla="*/ 33385 w 38154"/>
                  <a:gd name="connsiteY8" fmla="*/ 6518 h 48011"/>
                  <a:gd name="connsiteX9" fmla="*/ 32590 w 38154"/>
                  <a:gd name="connsiteY9" fmla="*/ 6836 h 48011"/>
                  <a:gd name="connsiteX10" fmla="*/ 31160 w 38154"/>
                  <a:gd name="connsiteY10" fmla="*/ 7313 h 48011"/>
                  <a:gd name="connsiteX11" fmla="*/ 24483 w 38154"/>
                  <a:gd name="connsiteY11" fmla="*/ 3815 h 48011"/>
                  <a:gd name="connsiteX12" fmla="*/ 18123 w 38154"/>
                  <a:gd name="connsiteY12" fmla="*/ 159 h 48011"/>
                  <a:gd name="connsiteX13" fmla="*/ 17170 w 38154"/>
                  <a:gd name="connsiteY13" fmla="*/ 0 h 48011"/>
                  <a:gd name="connsiteX14" fmla="*/ 15739 w 38154"/>
                  <a:gd name="connsiteY14" fmla="*/ 477 h 48011"/>
                  <a:gd name="connsiteX15" fmla="*/ 12082 w 38154"/>
                  <a:gd name="connsiteY15" fmla="*/ 3021 h 48011"/>
                  <a:gd name="connsiteX16" fmla="*/ 8744 w 38154"/>
                  <a:gd name="connsiteY16" fmla="*/ 7313 h 48011"/>
                  <a:gd name="connsiteX17" fmla="*/ 7154 w 38154"/>
                  <a:gd name="connsiteY17" fmla="*/ 10810 h 48011"/>
                  <a:gd name="connsiteX18" fmla="*/ 4610 w 38154"/>
                  <a:gd name="connsiteY18" fmla="*/ 14626 h 48011"/>
                  <a:gd name="connsiteX19" fmla="*/ 477 w 38154"/>
                  <a:gd name="connsiteY19" fmla="*/ 20508 h 48011"/>
                  <a:gd name="connsiteX20" fmla="*/ 159 w 38154"/>
                  <a:gd name="connsiteY20" fmla="*/ 21780 h 48011"/>
                  <a:gd name="connsiteX21" fmla="*/ 0 w 38154"/>
                  <a:gd name="connsiteY21" fmla="*/ 26708 h 48011"/>
                  <a:gd name="connsiteX22" fmla="*/ 318 w 38154"/>
                  <a:gd name="connsiteY22" fmla="*/ 31319 h 48011"/>
                  <a:gd name="connsiteX23" fmla="*/ 636 w 38154"/>
                  <a:gd name="connsiteY23" fmla="*/ 31955 h 48011"/>
                  <a:gd name="connsiteX24" fmla="*/ 2862 w 38154"/>
                  <a:gd name="connsiteY24" fmla="*/ 32113 h 48011"/>
                  <a:gd name="connsiteX25" fmla="*/ 4451 w 38154"/>
                  <a:gd name="connsiteY25" fmla="*/ 35929 h 48011"/>
                  <a:gd name="connsiteX26" fmla="*/ 7949 w 38154"/>
                  <a:gd name="connsiteY26" fmla="*/ 41970 h 48011"/>
                  <a:gd name="connsiteX27" fmla="*/ 13990 w 38154"/>
                  <a:gd name="connsiteY27" fmla="*/ 45786 h 48011"/>
                  <a:gd name="connsiteX28" fmla="*/ 19713 w 38154"/>
                  <a:gd name="connsiteY28" fmla="*/ 47534 h 48011"/>
                  <a:gd name="connsiteX29" fmla="*/ 27503 w 38154"/>
                  <a:gd name="connsiteY29" fmla="*/ 48011 h 48011"/>
                  <a:gd name="connsiteX30" fmla="*/ 33703 w 38154"/>
                  <a:gd name="connsiteY30" fmla="*/ 47853 h 48011"/>
                  <a:gd name="connsiteX31" fmla="*/ 33385 w 38154"/>
                  <a:gd name="connsiteY31" fmla="*/ 43878 h 48011"/>
                  <a:gd name="connsiteX32" fmla="*/ 33862 w 38154"/>
                  <a:gd name="connsiteY32" fmla="*/ 37360 h 48011"/>
                  <a:gd name="connsiteX33" fmla="*/ 34657 w 38154"/>
                  <a:gd name="connsiteY33" fmla="*/ 32909 h 48011"/>
                  <a:gd name="connsiteX34" fmla="*/ 35611 w 38154"/>
                  <a:gd name="connsiteY34" fmla="*/ 32749 h 48011"/>
                  <a:gd name="connsiteX35" fmla="*/ 37201 w 38154"/>
                  <a:gd name="connsiteY35" fmla="*/ 33067 h 48011"/>
                  <a:gd name="connsiteX36" fmla="*/ 38155 w 38154"/>
                  <a:gd name="connsiteY36" fmla="*/ 33544 h 48011"/>
                  <a:gd name="connsiteX37" fmla="*/ 37837 w 38154"/>
                  <a:gd name="connsiteY37" fmla="*/ 23847 h 48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8154" h="48011">
                    <a:moveTo>
                      <a:pt x="37837" y="23847"/>
                    </a:moveTo>
                    <a:lnTo>
                      <a:pt x="37042" y="21621"/>
                    </a:lnTo>
                    <a:lnTo>
                      <a:pt x="36247" y="18442"/>
                    </a:lnTo>
                    <a:lnTo>
                      <a:pt x="36088" y="16534"/>
                    </a:lnTo>
                    <a:lnTo>
                      <a:pt x="36565" y="14467"/>
                    </a:lnTo>
                    <a:lnTo>
                      <a:pt x="36883" y="11287"/>
                    </a:lnTo>
                    <a:lnTo>
                      <a:pt x="36565" y="8426"/>
                    </a:lnTo>
                    <a:lnTo>
                      <a:pt x="34021" y="6995"/>
                    </a:lnTo>
                    <a:lnTo>
                      <a:pt x="33385" y="6518"/>
                    </a:lnTo>
                    <a:lnTo>
                      <a:pt x="32590" y="6836"/>
                    </a:lnTo>
                    <a:lnTo>
                      <a:pt x="31160" y="7313"/>
                    </a:lnTo>
                    <a:lnTo>
                      <a:pt x="24483" y="3815"/>
                    </a:lnTo>
                    <a:lnTo>
                      <a:pt x="18123" y="159"/>
                    </a:lnTo>
                    <a:lnTo>
                      <a:pt x="17170" y="0"/>
                    </a:lnTo>
                    <a:lnTo>
                      <a:pt x="15739" y="477"/>
                    </a:lnTo>
                    <a:lnTo>
                      <a:pt x="12082" y="3021"/>
                    </a:lnTo>
                    <a:lnTo>
                      <a:pt x="8744" y="7313"/>
                    </a:lnTo>
                    <a:lnTo>
                      <a:pt x="7154" y="10810"/>
                    </a:lnTo>
                    <a:lnTo>
                      <a:pt x="4610" y="14626"/>
                    </a:lnTo>
                    <a:lnTo>
                      <a:pt x="477" y="20508"/>
                    </a:lnTo>
                    <a:lnTo>
                      <a:pt x="159" y="21780"/>
                    </a:lnTo>
                    <a:lnTo>
                      <a:pt x="0" y="26708"/>
                    </a:lnTo>
                    <a:lnTo>
                      <a:pt x="318" y="31319"/>
                    </a:lnTo>
                    <a:lnTo>
                      <a:pt x="636" y="31955"/>
                    </a:lnTo>
                    <a:lnTo>
                      <a:pt x="2862" y="32113"/>
                    </a:lnTo>
                    <a:lnTo>
                      <a:pt x="4451" y="35929"/>
                    </a:lnTo>
                    <a:lnTo>
                      <a:pt x="7949" y="41970"/>
                    </a:lnTo>
                    <a:lnTo>
                      <a:pt x="13990" y="45786"/>
                    </a:lnTo>
                    <a:lnTo>
                      <a:pt x="19713" y="47534"/>
                    </a:lnTo>
                    <a:lnTo>
                      <a:pt x="27503" y="48011"/>
                    </a:lnTo>
                    <a:lnTo>
                      <a:pt x="33703" y="47853"/>
                    </a:lnTo>
                    <a:lnTo>
                      <a:pt x="33385" y="43878"/>
                    </a:lnTo>
                    <a:lnTo>
                      <a:pt x="33862" y="37360"/>
                    </a:lnTo>
                    <a:lnTo>
                      <a:pt x="34657" y="32909"/>
                    </a:lnTo>
                    <a:lnTo>
                      <a:pt x="35611" y="32749"/>
                    </a:lnTo>
                    <a:lnTo>
                      <a:pt x="37201" y="33067"/>
                    </a:lnTo>
                    <a:lnTo>
                      <a:pt x="38155" y="33544"/>
                    </a:lnTo>
                    <a:lnTo>
                      <a:pt x="37837" y="23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3" name="Freeform: Shape 4802">
                <a:extLst>
                  <a:ext uri="{FF2B5EF4-FFF2-40B4-BE49-F238E27FC236}">
                    <a16:creationId xmlns:a16="http://schemas.microsoft.com/office/drawing/2014/main" id="{C53F74C7-4715-7B59-2791-9DFE5D20D221}"/>
                  </a:ext>
                </a:extLst>
              </p:cNvPr>
              <p:cNvSpPr/>
              <p:nvPr/>
            </p:nvSpPr>
            <p:spPr>
              <a:xfrm>
                <a:off x="2219160" y="2813594"/>
                <a:ext cx="189342" cy="161044"/>
              </a:xfrm>
              <a:custGeom>
                <a:avLst/>
                <a:gdLst>
                  <a:gd name="connsiteX0" fmla="*/ 189343 w 189342"/>
                  <a:gd name="connsiteY0" fmla="*/ 6200 h 161044"/>
                  <a:gd name="connsiteX1" fmla="*/ 188071 w 189342"/>
                  <a:gd name="connsiteY1" fmla="*/ 2226 h 161044"/>
                  <a:gd name="connsiteX2" fmla="*/ 186799 w 189342"/>
                  <a:gd name="connsiteY2" fmla="*/ 636 h 161044"/>
                  <a:gd name="connsiteX3" fmla="*/ 186163 w 189342"/>
                  <a:gd name="connsiteY3" fmla="*/ 477 h 161044"/>
                  <a:gd name="connsiteX4" fmla="*/ 184892 w 189342"/>
                  <a:gd name="connsiteY4" fmla="*/ 0 h 161044"/>
                  <a:gd name="connsiteX5" fmla="*/ 183779 w 189342"/>
                  <a:gd name="connsiteY5" fmla="*/ 318 h 161044"/>
                  <a:gd name="connsiteX6" fmla="*/ 180758 w 189342"/>
                  <a:gd name="connsiteY6" fmla="*/ 3021 h 161044"/>
                  <a:gd name="connsiteX7" fmla="*/ 175830 w 189342"/>
                  <a:gd name="connsiteY7" fmla="*/ 4611 h 161044"/>
                  <a:gd name="connsiteX8" fmla="*/ 171696 w 189342"/>
                  <a:gd name="connsiteY8" fmla="*/ 5564 h 161044"/>
                  <a:gd name="connsiteX9" fmla="*/ 165178 w 189342"/>
                  <a:gd name="connsiteY9" fmla="*/ 6836 h 161044"/>
                  <a:gd name="connsiteX10" fmla="*/ 160091 w 189342"/>
                  <a:gd name="connsiteY10" fmla="*/ 7472 h 161044"/>
                  <a:gd name="connsiteX11" fmla="*/ 157865 w 189342"/>
                  <a:gd name="connsiteY11" fmla="*/ 7472 h 161044"/>
                  <a:gd name="connsiteX12" fmla="*/ 153255 w 189342"/>
                  <a:gd name="connsiteY12" fmla="*/ 6995 h 161044"/>
                  <a:gd name="connsiteX13" fmla="*/ 149122 w 189342"/>
                  <a:gd name="connsiteY13" fmla="*/ 6200 h 161044"/>
                  <a:gd name="connsiteX14" fmla="*/ 144988 w 189342"/>
                  <a:gd name="connsiteY14" fmla="*/ 6200 h 161044"/>
                  <a:gd name="connsiteX15" fmla="*/ 141808 w 189342"/>
                  <a:gd name="connsiteY15" fmla="*/ 6518 h 161044"/>
                  <a:gd name="connsiteX16" fmla="*/ 134496 w 189342"/>
                  <a:gd name="connsiteY16" fmla="*/ 9539 h 161044"/>
                  <a:gd name="connsiteX17" fmla="*/ 122095 w 189342"/>
                  <a:gd name="connsiteY17" fmla="*/ 15421 h 161044"/>
                  <a:gd name="connsiteX18" fmla="*/ 112557 w 189342"/>
                  <a:gd name="connsiteY18" fmla="*/ 18442 h 161044"/>
                  <a:gd name="connsiteX19" fmla="*/ 107310 w 189342"/>
                  <a:gd name="connsiteY19" fmla="*/ 19554 h 161044"/>
                  <a:gd name="connsiteX20" fmla="*/ 103177 w 189342"/>
                  <a:gd name="connsiteY20" fmla="*/ 20190 h 161044"/>
                  <a:gd name="connsiteX21" fmla="*/ 96023 w 189342"/>
                  <a:gd name="connsiteY21" fmla="*/ 20349 h 161044"/>
                  <a:gd name="connsiteX22" fmla="*/ 90141 w 189342"/>
                  <a:gd name="connsiteY22" fmla="*/ 19872 h 161044"/>
                  <a:gd name="connsiteX23" fmla="*/ 86166 w 189342"/>
                  <a:gd name="connsiteY23" fmla="*/ 19872 h 161044"/>
                  <a:gd name="connsiteX24" fmla="*/ 83940 w 189342"/>
                  <a:gd name="connsiteY24" fmla="*/ 19077 h 161044"/>
                  <a:gd name="connsiteX25" fmla="*/ 80761 w 189342"/>
                  <a:gd name="connsiteY25" fmla="*/ 16693 h 161044"/>
                  <a:gd name="connsiteX26" fmla="*/ 76945 w 189342"/>
                  <a:gd name="connsiteY26" fmla="*/ 14308 h 161044"/>
                  <a:gd name="connsiteX27" fmla="*/ 75197 w 189342"/>
                  <a:gd name="connsiteY27" fmla="*/ 13672 h 161044"/>
                  <a:gd name="connsiteX28" fmla="*/ 72971 w 189342"/>
                  <a:gd name="connsiteY28" fmla="*/ 13354 h 161044"/>
                  <a:gd name="connsiteX29" fmla="*/ 69632 w 189342"/>
                  <a:gd name="connsiteY29" fmla="*/ 13036 h 161044"/>
                  <a:gd name="connsiteX30" fmla="*/ 61525 w 189342"/>
                  <a:gd name="connsiteY30" fmla="*/ 16534 h 161044"/>
                  <a:gd name="connsiteX31" fmla="*/ 58981 w 189342"/>
                  <a:gd name="connsiteY31" fmla="*/ 17488 h 161044"/>
                  <a:gd name="connsiteX32" fmla="*/ 56119 w 189342"/>
                  <a:gd name="connsiteY32" fmla="*/ 18123 h 161044"/>
                  <a:gd name="connsiteX33" fmla="*/ 50555 w 189342"/>
                  <a:gd name="connsiteY33" fmla="*/ 20349 h 161044"/>
                  <a:gd name="connsiteX34" fmla="*/ 48011 w 189342"/>
                  <a:gd name="connsiteY34" fmla="*/ 21462 h 161044"/>
                  <a:gd name="connsiteX35" fmla="*/ 44832 w 189342"/>
                  <a:gd name="connsiteY35" fmla="*/ 21462 h 161044"/>
                  <a:gd name="connsiteX36" fmla="*/ 40857 w 189342"/>
                  <a:gd name="connsiteY36" fmla="*/ 21144 h 161044"/>
                  <a:gd name="connsiteX37" fmla="*/ 37360 w 189342"/>
                  <a:gd name="connsiteY37" fmla="*/ 21144 h 161044"/>
                  <a:gd name="connsiteX38" fmla="*/ 35134 w 189342"/>
                  <a:gd name="connsiteY38" fmla="*/ 19554 h 161044"/>
                  <a:gd name="connsiteX39" fmla="*/ 33862 w 189342"/>
                  <a:gd name="connsiteY39" fmla="*/ 17647 h 161044"/>
                  <a:gd name="connsiteX40" fmla="*/ 29093 w 189342"/>
                  <a:gd name="connsiteY40" fmla="*/ 16534 h 161044"/>
                  <a:gd name="connsiteX41" fmla="*/ 25754 w 189342"/>
                  <a:gd name="connsiteY41" fmla="*/ 16216 h 161044"/>
                  <a:gd name="connsiteX42" fmla="*/ 24801 w 189342"/>
                  <a:gd name="connsiteY42" fmla="*/ 17011 h 161044"/>
                  <a:gd name="connsiteX43" fmla="*/ 23847 w 189342"/>
                  <a:gd name="connsiteY43" fmla="*/ 19554 h 161044"/>
                  <a:gd name="connsiteX44" fmla="*/ 22416 w 189342"/>
                  <a:gd name="connsiteY44" fmla="*/ 25914 h 161044"/>
                  <a:gd name="connsiteX45" fmla="*/ 22257 w 189342"/>
                  <a:gd name="connsiteY45" fmla="*/ 27662 h 161044"/>
                  <a:gd name="connsiteX46" fmla="*/ 25119 w 189342"/>
                  <a:gd name="connsiteY46" fmla="*/ 33862 h 161044"/>
                  <a:gd name="connsiteX47" fmla="*/ 25119 w 189342"/>
                  <a:gd name="connsiteY47" fmla="*/ 34975 h 161044"/>
                  <a:gd name="connsiteX48" fmla="*/ 22893 w 189342"/>
                  <a:gd name="connsiteY48" fmla="*/ 35293 h 161044"/>
                  <a:gd name="connsiteX49" fmla="*/ 20508 w 189342"/>
                  <a:gd name="connsiteY49" fmla="*/ 35293 h 161044"/>
                  <a:gd name="connsiteX50" fmla="*/ 18918 w 189342"/>
                  <a:gd name="connsiteY50" fmla="*/ 35929 h 161044"/>
                  <a:gd name="connsiteX51" fmla="*/ 17488 w 189342"/>
                  <a:gd name="connsiteY51" fmla="*/ 36883 h 161044"/>
                  <a:gd name="connsiteX52" fmla="*/ 16693 w 189342"/>
                  <a:gd name="connsiteY52" fmla="*/ 42447 h 161044"/>
                  <a:gd name="connsiteX53" fmla="*/ 13990 w 189342"/>
                  <a:gd name="connsiteY53" fmla="*/ 43401 h 161044"/>
                  <a:gd name="connsiteX54" fmla="*/ 12559 w 189342"/>
                  <a:gd name="connsiteY54" fmla="*/ 44514 h 161044"/>
                  <a:gd name="connsiteX55" fmla="*/ 11128 w 189342"/>
                  <a:gd name="connsiteY55" fmla="*/ 48011 h 161044"/>
                  <a:gd name="connsiteX56" fmla="*/ 10493 w 189342"/>
                  <a:gd name="connsiteY56" fmla="*/ 48011 h 161044"/>
                  <a:gd name="connsiteX57" fmla="*/ 5882 w 189342"/>
                  <a:gd name="connsiteY57" fmla="*/ 45468 h 161044"/>
                  <a:gd name="connsiteX58" fmla="*/ 3657 w 189342"/>
                  <a:gd name="connsiteY58" fmla="*/ 45309 h 161044"/>
                  <a:gd name="connsiteX59" fmla="*/ 2226 w 189342"/>
                  <a:gd name="connsiteY59" fmla="*/ 47535 h 161044"/>
                  <a:gd name="connsiteX60" fmla="*/ 0 w 189342"/>
                  <a:gd name="connsiteY60" fmla="*/ 56437 h 161044"/>
                  <a:gd name="connsiteX61" fmla="*/ 3974 w 189342"/>
                  <a:gd name="connsiteY61" fmla="*/ 61366 h 161044"/>
                  <a:gd name="connsiteX62" fmla="*/ 4292 w 189342"/>
                  <a:gd name="connsiteY62" fmla="*/ 63750 h 161044"/>
                  <a:gd name="connsiteX63" fmla="*/ 4451 w 189342"/>
                  <a:gd name="connsiteY63" fmla="*/ 65340 h 161044"/>
                  <a:gd name="connsiteX64" fmla="*/ 5087 w 189342"/>
                  <a:gd name="connsiteY64" fmla="*/ 67884 h 161044"/>
                  <a:gd name="connsiteX65" fmla="*/ 3657 w 189342"/>
                  <a:gd name="connsiteY65" fmla="*/ 73130 h 161044"/>
                  <a:gd name="connsiteX66" fmla="*/ 3498 w 189342"/>
                  <a:gd name="connsiteY66" fmla="*/ 76786 h 161044"/>
                  <a:gd name="connsiteX67" fmla="*/ 3815 w 189342"/>
                  <a:gd name="connsiteY67" fmla="*/ 79807 h 161044"/>
                  <a:gd name="connsiteX68" fmla="*/ 6041 w 189342"/>
                  <a:gd name="connsiteY68" fmla="*/ 87120 h 161044"/>
                  <a:gd name="connsiteX69" fmla="*/ 11128 w 189342"/>
                  <a:gd name="connsiteY69" fmla="*/ 87120 h 161044"/>
                  <a:gd name="connsiteX70" fmla="*/ 14308 w 189342"/>
                  <a:gd name="connsiteY70" fmla="*/ 86961 h 161044"/>
                  <a:gd name="connsiteX71" fmla="*/ 15262 w 189342"/>
                  <a:gd name="connsiteY71" fmla="*/ 85530 h 161044"/>
                  <a:gd name="connsiteX72" fmla="*/ 17806 w 189342"/>
                  <a:gd name="connsiteY72" fmla="*/ 86166 h 161044"/>
                  <a:gd name="connsiteX73" fmla="*/ 19236 w 189342"/>
                  <a:gd name="connsiteY73" fmla="*/ 87597 h 161044"/>
                  <a:gd name="connsiteX74" fmla="*/ 17964 w 189342"/>
                  <a:gd name="connsiteY74" fmla="*/ 89028 h 161044"/>
                  <a:gd name="connsiteX75" fmla="*/ 16216 w 189342"/>
                  <a:gd name="connsiteY75" fmla="*/ 90777 h 161044"/>
                  <a:gd name="connsiteX76" fmla="*/ 16216 w 189342"/>
                  <a:gd name="connsiteY76" fmla="*/ 91254 h 161044"/>
                  <a:gd name="connsiteX77" fmla="*/ 17647 w 189342"/>
                  <a:gd name="connsiteY77" fmla="*/ 91412 h 161044"/>
                  <a:gd name="connsiteX78" fmla="*/ 19872 w 189342"/>
                  <a:gd name="connsiteY78" fmla="*/ 92366 h 161044"/>
                  <a:gd name="connsiteX79" fmla="*/ 21303 w 189342"/>
                  <a:gd name="connsiteY79" fmla="*/ 93479 h 161044"/>
                  <a:gd name="connsiteX80" fmla="*/ 23529 w 189342"/>
                  <a:gd name="connsiteY80" fmla="*/ 100156 h 161044"/>
                  <a:gd name="connsiteX81" fmla="*/ 22098 w 189342"/>
                  <a:gd name="connsiteY81" fmla="*/ 103018 h 161044"/>
                  <a:gd name="connsiteX82" fmla="*/ 19872 w 189342"/>
                  <a:gd name="connsiteY82" fmla="*/ 105561 h 161044"/>
                  <a:gd name="connsiteX83" fmla="*/ 18918 w 189342"/>
                  <a:gd name="connsiteY83" fmla="*/ 105721 h 161044"/>
                  <a:gd name="connsiteX84" fmla="*/ 17011 w 189342"/>
                  <a:gd name="connsiteY84" fmla="*/ 106992 h 161044"/>
                  <a:gd name="connsiteX85" fmla="*/ 15262 w 189342"/>
                  <a:gd name="connsiteY85" fmla="*/ 108741 h 161044"/>
                  <a:gd name="connsiteX86" fmla="*/ 14785 w 189342"/>
                  <a:gd name="connsiteY86" fmla="*/ 109695 h 161044"/>
                  <a:gd name="connsiteX87" fmla="*/ 14944 w 189342"/>
                  <a:gd name="connsiteY87" fmla="*/ 110808 h 161044"/>
                  <a:gd name="connsiteX88" fmla="*/ 17170 w 189342"/>
                  <a:gd name="connsiteY88" fmla="*/ 111921 h 161044"/>
                  <a:gd name="connsiteX89" fmla="*/ 17329 w 189342"/>
                  <a:gd name="connsiteY89" fmla="*/ 112557 h 161044"/>
                  <a:gd name="connsiteX90" fmla="*/ 16852 w 189342"/>
                  <a:gd name="connsiteY90" fmla="*/ 112875 h 161044"/>
                  <a:gd name="connsiteX91" fmla="*/ 14944 w 189342"/>
                  <a:gd name="connsiteY91" fmla="*/ 112557 h 161044"/>
                  <a:gd name="connsiteX92" fmla="*/ 12559 w 189342"/>
                  <a:gd name="connsiteY92" fmla="*/ 112557 h 161044"/>
                  <a:gd name="connsiteX93" fmla="*/ 11128 w 189342"/>
                  <a:gd name="connsiteY93" fmla="*/ 112557 h 161044"/>
                  <a:gd name="connsiteX94" fmla="*/ 9380 w 189342"/>
                  <a:gd name="connsiteY94" fmla="*/ 112716 h 161044"/>
                  <a:gd name="connsiteX95" fmla="*/ 7313 w 189342"/>
                  <a:gd name="connsiteY95" fmla="*/ 114305 h 161044"/>
                  <a:gd name="connsiteX96" fmla="*/ 6359 w 189342"/>
                  <a:gd name="connsiteY96" fmla="*/ 115259 h 161044"/>
                  <a:gd name="connsiteX97" fmla="*/ 5882 w 189342"/>
                  <a:gd name="connsiteY97" fmla="*/ 115895 h 161044"/>
                  <a:gd name="connsiteX98" fmla="*/ 5087 w 189342"/>
                  <a:gd name="connsiteY98" fmla="*/ 117962 h 161044"/>
                  <a:gd name="connsiteX99" fmla="*/ 6041 w 189342"/>
                  <a:gd name="connsiteY99" fmla="*/ 119393 h 161044"/>
                  <a:gd name="connsiteX100" fmla="*/ 7472 w 189342"/>
                  <a:gd name="connsiteY100" fmla="*/ 120187 h 161044"/>
                  <a:gd name="connsiteX101" fmla="*/ 7790 w 189342"/>
                  <a:gd name="connsiteY101" fmla="*/ 120665 h 161044"/>
                  <a:gd name="connsiteX102" fmla="*/ 7472 w 189342"/>
                  <a:gd name="connsiteY102" fmla="*/ 121459 h 161044"/>
                  <a:gd name="connsiteX103" fmla="*/ 5882 w 189342"/>
                  <a:gd name="connsiteY103" fmla="*/ 122254 h 161044"/>
                  <a:gd name="connsiteX104" fmla="*/ 4610 w 189342"/>
                  <a:gd name="connsiteY104" fmla="*/ 123367 h 161044"/>
                  <a:gd name="connsiteX105" fmla="*/ 4292 w 189342"/>
                  <a:gd name="connsiteY105" fmla="*/ 124480 h 161044"/>
                  <a:gd name="connsiteX106" fmla="*/ 3021 w 189342"/>
                  <a:gd name="connsiteY106" fmla="*/ 125593 h 161044"/>
                  <a:gd name="connsiteX107" fmla="*/ 2544 w 189342"/>
                  <a:gd name="connsiteY107" fmla="*/ 127501 h 161044"/>
                  <a:gd name="connsiteX108" fmla="*/ 2067 w 189342"/>
                  <a:gd name="connsiteY108" fmla="*/ 128772 h 161044"/>
                  <a:gd name="connsiteX109" fmla="*/ 2067 w 189342"/>
                  <a:gd name="connsiteY109" fmla="*/ 130521 h 161044"/>
                  <a:gd name="connsiteX110" fmla="*/ 2703 w 189342"/>
                  <a:gd name="connsiteY110" fmla="*/ 131475 h 161044"/>
                  <a:gd name="connsiteX111" fmla="*/ 3657 w 189342"/>
                  <a:gd name="connsiteY111" fmla="*/ 133224 h 161044"/>
                  <a:gd name="connsiteX112" fmla="*/ 4133 w 189342"/>
                  <a:gd name="connsiteY112" fmla="*/ 134972 h 161044"/>
                  <a:gd name="connsiteX113" fmla="*/ 3021 w 189342"/>
                  <a:gd name="connsiteY113" fmla="*/ 136562 h 161044"/>
                  <a:gd name="connsiteX114" fmla="*/ 3180 w 189342"/>
                  <a:gd name="connsiteY114" fmla="*/ 138152 h 161044"/>
                  <a:gd name="connsiteX115" fmla="*/ 3339 w 189342"/>
                  <a:gd name="connsiteY115" fmla="*/ 139424 h 161044"/>
                  <a:gd name="connsiteX116" fmla="*/ 4292 w 189342"/>
                  <a:gd name="connsiteY116" fmla="*/ 141014 h 161044"/>
                  <a:gd name="connsiteX117" fmla="*/ 2703 w 189342"/>
                  <a:gd name="connsiteY117" fmla="*/ 143716 h 161044"/>
                  <a:gd name="connsiteX118" fmla="*/ 1113 w 189342"/>
                  <a:gd name="connsiteY118" fmla="*/ 146260 h 161044"/>
                  <a:gd name="connsiteX119" fmla="*/ 636 w 189342"/>
                  <a:gd name="connsiteY119" fmla="*/ 147850 h 161044"/>
                  <a:gd name="connsiteX120" fmla="*/ 3815 w 189342"/>
                  <a:gd name="connsiteY120" fmla="*/ 148486 h 161044"/>
                  <a:gd name="connsiteX121" fmla="*/ 5564 w 189342"/>
                  <a:gd name="connsiteY121" fmla="*/ 150075 h 161044"/>
                  <a:gd name="connsiteX122" fmla="*/ 8426 w 189342"/>
                  <a:gd name="connsiteY122" fmla="*/ 154209 h 161044"/>
                  <a:gd name="connsiteX123" fmla="*/ 13036 w 189342"/>
                  <a:gd name="connsiteY123" fmla="*/ 155481 h 161044"/>
                  <a:gd name="connsiteX124" fmla="*/ 14944 w 189342"/>
                  <a:gd name="connsiteY124" fmla="*/ 156594 h 161044"/>
                  <a:gd name="connsiteX125" fmla="*/ 17488 w 189342"/>
                  <a:gd name="connsiteY125" fmla="*/ 158978 h 161044"/>
                  <a:gd name="connsiteX126" fmla="*/ 20508 w 189342"/>
                  <a:gd name="connsiteY126" fmla="*/ 159773 h 161044"/>
                  <a:gd name="connsiteX127" fmla="*/ 30206 w 189342"/>
                  <a:gd name="connsiteY127" fmla="*/ 161045 h 161044"/>
                  <a:gd name="connsiteX128" fmla="*/ 37996 w 189342"/>
                  <a:gd name="connsiteY128" fmla="*/ 156435 h 161044"/>
                  <a:gd name="connsiteX129" fmla="*/ 44673 w 189342"/>
                  <a:gd name="connsiteY129" fmla="*/ 152460 h 161044"/>
                  <a:gd name="connsiteX130" fmla="*/ 52145 w 189342"/>
                  <a:gd name="connsiteY130" fmla="*/ 147850 h 161044"/>
                  <a:gd name="connsiteX131" fmla="*/ 57073 w 189342"/>
                  <a:gd name="connsiteY131" fmla="*/ 144829 h 161044"/>
                  <a:gd name="connsiteX132" fmla="*/ 65817 w 189342"/>
                  <a:gd name="connsiteY132" fmla="*/ 139583 h 161044"/>
                  <a:gd name="connsiteX133" fmla="*/ 71540 w 189342"/>
                  <a:gd name="connsiteY133" fmla="*/ 136244 h 161044"/>
                  <a:gd name="connsiteX134" fmla="*/ 79012 w 189342"/>
                  <a:gd name="connsiteY134" fmla="*/ 131793 h 161044"/>
                  <a:gd name="connsiteX135" fmla="*/ 86325 w 189342"/>
                  <a:gd name="connsiteY135" fmla="*/ 127501 h 161044"/>
                  <a:gd name="connsiteX136" fmla="*/ 94592 w 189342"/>
                  <a:gd name="connsiteY136" fmla="*/ 122890 h 161044"/>
                  <a:gd name="connsiteX137" fmla="*/ 100633 w 189342"/>
                  <a:gd name="connsiteY137" fmla="*/ 119552 h 161044"/>
                  <a:gd name="connsiteX138" fmla="*/ 109059 w 189342"/>
                  <a:gd name="connsiteY138" fmla="*/ 114782 h 161044"/>
                  <a:gd name="connsiteX139" fmla="*/ 117326 w 189342"/>
                  <a:gd name="connsiteY139" fmla="*/ 110172 h 161044"/>
                  <a:gd name="connsiteX140" fmla="*/ 125116 w 189342"/>
                  <a:gd name="connsiteY140" fmla="*/ 105879 h 161044"/>
                  <a:gd name="connsiteX141" fmla="*/ 133701 w 189342"/>
                  <a:gd name="connsiteY141" fmla="*/ 100951 h 161044"/>
                  <a:gd name="connsiteX142" fmla="*/ 141332 w 189342"/>
                  <a:gd name="connsiteY142" fmla="*/ 96659 h 161044"/>
                  <a:gd name="connsiteX143" fmla="*/ 148485 w 189342"/>
                  <a:gd name="connsiteY143" fmla="*/ 94910 h 161044"/>
                  <a:gd name="connsiteX144" fmla="*/ 149916 w 189342"/>
                  <a:gd name="connsiteY144" fmla="*/ 93479 h 161044"/>
                  <a:gd name="connsiteX145" fmla="*/ 153096 w 189342"/>
                  <a:gd name="connsiteY145" fmla="*/ 87597 h 161044"/>
                  <a:gd name="connsiteX146" fmla="*/ 155957 w 189342"/>
                  <a:gd name="connsiteY146" fmla="*/ 82510 h 161044"/>
                  <a:gd name="connsiteX147" fmla="*/ 156117 w 189342"/>
                  <a:gd name="connsiteY147" fmla="*/ 81397 h 161044"/>
                  <a:gd name="connsiteX148" fmla="*/ 156117 w 189342"/>
                  <a:gd name="connsiteY148" fmla="*/ 74243 h 161044"/>
                  <a:gd name="connsiteX149" fmla="*/ 156594 w 189342"/>
                  <a:gd name="connsiteY149" fmla="*/ 65658 h 161044"/>
                  <a:gd name="connsiteX150" fmla="*/ 157388 w 189342"/>
                  <a:gd name="connsiteY150" fmla="*/ 61207 h 161044"/>
                  <a:gd name="connsiteX151" fmla="*/ 158978 w 189342"/>
                  <a:gd name="connsiteY151" fmla="*/ 57232 h 161044"/>
                  <a:gd name="connsiteX152" fmla="*/ 160409 w 189342"/>
                  <a:gd name="connsiteY152" fmla="*/ 54212 h 161044"/>
                  <a:gd name="connsiteX153" fmla="*/ 160568 w 189342"/>
                  <a:gd name="connsiteY153" fmla="*/ 51509 h 161044"/>
                  <a:gd name="connsiteX154" fmla="*/ 160409 w 189342"/>
                  <a:gd name="connsiteY154" fmla="*/ 48806 h 161044"/>
                  <a:gd name="connsiteX155" fmla="*/ 158978 w 189342"/>
                  <a:gd name="connsiteY155" fmla="*/ 44514 h 161044"/>
                  <a:gd name="connsiteX156" fmla="*/ 157388 w 189342"/>
                  <a:gd name="connsiteY156" fmla="*/ 40221 h 161044"/>
                  <a:gd name="connsiteX157" fmla="*/ 157547 w 189342"/>
                  <a:gd name="connsiteY157" fmla="*/ 35929 h 161044"/>
                  <a:gd name="connsiteX158" fmla="*/ 157865 w 189342"/>
                  <a:gd name="connsiteY158" fmla="*/ 33704 h 161044"/>
                  <a:gd name="connsiteX159" fmla="*/ 158819 w 189342"/>
                  <a:gd name="connsiteY159" fmla="*/ 30047 h 161044"/>
                  <a:gd name="connsiteX160" fmla="*/ 160409 w 189342"/>
                  <a:gd name="connsiteY160" fmla="*/ 27344 h 161044"/>
                  <a:gd name="connsiteX161" fmla="*/ 162317 w 189342"/>
                  <a:gd name="connsiteY161" fmla="*/ 25755 h 161044"/>
                  <a:gd name="connsiteX162" fmla="*/ 168994 w 189342"/>
                  <a:gd name="connsiteY162" fmla="*/ 24006 h 161044"/>
                  <a:gd name="connsiteX163" fmla="*/ 172968 w 189342"/>
                  <a:gd name="connsiteY163" fmla="*/ 23052 h 161044"/>
                  <a:gd name="connsiteX164" fmla="*/ 178215 w 189342"/>
                  <a:gd name="connsiteY164" fmla="*/ 18283 h 161044"/>
                  <a:gd name="connsiteX165" fmla="*/ 181394 w 189342"/>
                  <a:gd name="connsiteY165" fmla="*/ 15421 h 161044"/>
                  <a:gd name="connsiteX166" fmla="*/ 185845 w 189342"/>
                  <a:gd name="connsiteY166" fmla="*/ 11128 h 161044"/>
                  <a:gd name="connsiteX167" fmla="*/ 189025 w 189342"/>
                  <a:gd name="connsiteY167" fmla="*/ 7790 h 161044"/>
                  <a:gd name="connsiteX168" fmla="*/ 189343 w 189342"/>
                  <a:gd name="connsiteY168" fmla="*/ 6677 h 161044"/>
                  <a:gd name="connsiteX169" fmla="*/ 189343 w 189342"/>
                  <a:gd name="connsiteY169" fmla="*/ 6200 h 161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</a:cxnLst>
                <a:rect l="l" t="t" r="r" b="b"/>
                <a:pathLst>
                  <a:path w="189342" h="161044">
                    <a:moveTo>
                      <a:pt x="189343" y="6200"/>
                    </a:moveTo>
                    <a:lnTo>
                      <a:pt x="188071" y="2226"/>
                    </a:lnTo>
                    <a:lnTo>
                      <a:pt x="186799" y="636"/>
                    </a:lnTo>
                    <a:lnTo>
                      <a:pt x="186163" y="477"/>
                    </a:lnTo>
                    <a:lnTo>
                      <a:pt x="184892" y="0"/>
                    </a:lnTo>
                    <a:lnTo>
                      <a:pt x="183779" y="318"/>
                    </a:lnTo>
                    <a:lnTo>
                      <a:pt x="180758" y="3021"/>
                    </a:lnTo>
                    <a:lnTo>
                      <a:pt x="175830" y="4611"/>
                    </a:lnTo>
                    <a:lnTo>
                      <a:pt x="171696" y="5564"/>
                    </a:lnTo>
                    <a:lnTo>
                      <a:pt x="165178" y="6836"/>
                    </a:lnTo>
                    <a:lnTo>
                      <a:pt x="160091" y="7472"/>
                    </a:lnTo>
                    <a:lnTo>
                      <a:pt x="157865" y="7472"/>
                    </a:lnTo>
                    <a:lnTo>
                      <a:pt x="153255" y="6995"/>
                    </a:lnTo>
                    <a:lnTo>
                      <a:pt x="149122" y="6200"/>
                    </a:lnTo>
                    <a:lnTo>
                      <a:pt x="144988" y="6200"/>
                    </a:lnTo>
                    <a:lnTo>
                      <a:pt x="141808" y="6518"/>
                    </a:lnTo>
                    <a:lnTo>
                      <a:pt x="134496" y="9539"/>
                    </a:lnTo>
                    <a:lnTo>
                      <a:pt x="122095" y="15421"/>
                    </a:lnTo>
                    <a:lnTo>
                      <a:pt x="112557" y="18442"/>
                    </a:lnTo>
                    <a:lnTo>
                      <a:pt x="107310" y="19554"/>
                    </a:lnTo>
                    <a:lnTo>
                      <a:pt x="103177" y="20190"/>
                    </a:lnTo>
                    <a:lnTo>
                      <a:pt x="96023" y="20349"/>
                    </a:lnTo>
                    <a:lnTo>
                      <a:pt x="90141" y="19872"/>
                    </a:lnTo>
                    <a:lnTo>
                      <a:pt x="86166" y="19872"/>
                    </a:lnTo>
                    <a:lnTo>
                      <a:pt x="83940" y="19077"/>
                    </a:lnTo>
                    <a:lnTo>
                      <a:pt x="80761" y="16693"/>
                    </a:lnTo>
                    <a:lnTo>
                      <a:pt x="76945" y="14308"/>
                    </a:lnTo>
                    <a:lnTo>
                      <a:pt x="75197" y="13672"/>
                    </a:lnTo>
                    <a:lnTo>
                      <a:pt x="72971" y="13354"/>
                    </a:lnTo>
                    <a:lnTo>
                      <a:pt x="69632" y="13036"/>
                    </a:lnTo>
                    <a:lnTo>
                      <a:pt x="61525" y="16534"/>
                    </a:lnTo>
                    <a:lnTo>
                      <a:pt x="58981" y="17488"/>
                    </a:lnTo>
                    <a:lnTo>
                      <a:pt x="56119" y="18123"/>
                    </a:lnTo>
                    <a:lnTo>
                      <a:pt x="50555" y="20349"/>
                    </a:lnTo>
                    <a:lnTo>
                      <a:pt x="48011" y="21462"/>
                    </a:lnTo>
                    <a:lnTo>
                      <a:pt x="44832" y="21462"/>
                    </a:lnTo>
                    <a:lnTo>
                      <a:pt x="40857" y="21144"/>
                    </a:lnTo>
                    <a:lnTo>
                      <a:pt x="37360" y="21144"/>
                    </a:lnTo>
                    <a:lnTo>
                      <a:pt x="35134" y="19554"/>
                    </a:lnTo>
                    <a:lnTo>
                      <a:pt x="33862" y="17647"/>
                    </a:lnTo>
                    <a:lnTo>
                      <a:pt x="29093" y="16534"/>
                    </a:lnTo>
                    <a:lnTo>
                      <a:pt x="25754" y="16216"/>
                    </a:lnTo>
                    <a:lnTo>
                      <a:pt x="24801" y="17011"/>
                    </a:lnTo>
                    <a:lnTo>
                      <a:pt x="23847" y="19554"/>
                    </a:lnTo>
                    <a:lnTo>
                      <a:pt x="22416" y="25914"/>
                    </a:lnTo>
                    <a:lnTo>
                      <a:pt x="22257" y="27662"/>
                    </a:lnTo>
                    <a:lnTo>
                      <a:pt x="25119" y="33862"/>
                    </a:lnTo>
                    <a:lnTo>
                      <a:pt x="25119" y="34975"/>
                    </a:lnTo>
                    <a:lnTo>
                      <a:pt x="22893" y="35293"/>
                    </a:lnTo>
                    <a:lnTo>
                      <a:pt x="20508" y="35293"/>
                    </a:lnTo>
                    <a:lnTo>
                      <a:pt x="18918" y="35929"/>
                    </a:lnTo>
                    <a:lnTo>
                      <a:pt x="17488" y="36883"/>
                    </a:lnTo>
                    <a:lnTo>
                      <a:pt x="16693" y="42447"/>
                    </a:lnTo>
                    <a:lnTo>
                      <a:pt x="13990" y="43401"/>
                    </a:lnTo>
                    <a:lnTo>
                      <a:pt x="12559" y="44514"/>
                    </a:lnTo>
                    <a:lnTo>
                      <a:pt x="11128" y="48011"/>
                    </a:lnTo>
                    <a:lnTo>
                      <a:pt x="10493" y="48011"/>
                    </a:lnTo>
                    <a:lnTo>
                      <a:pt x="5882" y="45468"/>
                    </a:lnTo>
                    <a:lnTo>
                      <a:pt x="3657" y="45309"/>
                    </a:lnTo>
                    <a:lnTo>
                      <a:pt x="2226" y="47535"/>
                    </a:lnTo>
                    <a:lnTo>
                      <a:pt x="0" y="56437"/>
                    </a:lnTo>
                    <a:lnTo>
                      <a:pt x="3974" y="61366"/>
                    </a:lnTo>
                    <a:lnTo>
                      <a:pt x="4292" y="63750"/>
                    </a:lnTo>
                    <a:lnTo>
                      <a:pt x="4451" y="65340"/>
                    </a:lnTo>
                    <a:lnTo>
                      <a:pt x="5087" y="67884"/>
                    </a:lnTo>
                    <a:lnTo>
                      <a:pt x="3657" y="73130"/>
                    </a:lnTo>
                    <a:lnTo>
                      <a:pt x="3498" y="76786"/>
                    </a:lnTo>
                    <a:lnTo>
                      <a:pt x="3815" y="79807"/>
                    </a:lnTo>
                    <a:lnTo>
                      <a:pt x="6041" y="87120"/>
                    </a:lnTo>
                    <a:lnTo>
                      <a:pt x="11128" y="87120"/>
                    </a:lnTo>
                    <a:lnTo>
                      <a:pt x="14308" y="86961"/>
                    </a:lnTo>
                    <a:lnTo>
                      <a:pt x="15262" y="85530"/>
                    </a:lnTo>
                    <a:lnTo>
                      <a:pt x="17806" y="86166"/>
                    </a:lnTo>
                    <a:lnTo>
                      <a:pt x="19236" y="87597"/>
                    </a:lnTo>
                    <a:lnTo>
                      <a:pt x="17964" y="89028"/>
                    </a:lnTo>
                    <a:lnTo>
                      <a:pt x="16216" y="90777"/>
                    </a:lnTo>
                    <a:lnTo>
                      <a:pt x="16216" y="91254"/>
                    </a:lnTo>
                    <a:lnTo>
                      <a:pt x="17647" y="91412"/>
                    </a:lnTo>
                    <a:lnTo>
                      <a:pt x="19872" y="92366"/>
                    </a:lnTo>
                    <a:lnTo>
                      <a:pt x="21303" y="93479"/>
                    </a:lnTo>
                    <a:lnTo>
                      <a:pt x="23529" y="100156"/>
                    </a:lnTo>
                    <a:lnTo>
                      <a:pt x="22098" y="103018"/>
                    </a:lnTo>
                    <a:lnTo>
                      <a:pt x="19872" y="105561"/>
                    </a:lnTo>
                    <a:lnTo>
                      <a:pt x="18918" y="105721"/>
                    </a:lnTo>
                    <a:lnTo>
                      <a:pt x="17011" y="106992"/>
                    </a:lnTo>
                    <a:lnTo>
                      <a:pt x="15262" y="108741"/>
                    </a:lnTo>
                    <a:lnTo>
                      <a:pt x="14785" y="109695"/>
                    </a:lnTo>
                    <a:lnTo>
                      <a:pt x="14944" y="110808"/>
                    </a:lnTo>
                    <a:lnTo>
                      <a:pt x="17170" y="111921"/>
                    </a:lnTo>
                    <a:lnTo>
                      <a:pt x="17329" y="112557"/>
                    </a:lnTo>
                    <a:lnTo>
                      <a:pt x="16852" y="112875"/>
                    </a:lnTo>
                    <a:lnTo>
                      <a:pt x="14944" y="112557"/>
                    </a:lnTo>
                    <a:lnTo>
                      <a:pt x="12559" y="112557"/>
                    </a:lnTo>
                    <a:lnTo>
                      <a:pt x="11128" y="112557"/>
                    </a:lnTo>
                    <a:lnTo>
                      <a:pt x="9380" y="112716"/>
                    </a:lnTo>
                    <a:lnTo>
                      <a:pt x="7313" y="114305"/>
                    </a:lnTo>
                    <a:lnTo>
                      <a:pt x="6359" y="115259"/>
                    </a:lnTo>
                    <a:lnTo>
                      <a:pt x="5882" y="115895"/>
                    </a:lnTo>
                    <a:lnTo>
                      <a:pt x="5087" y="117962"/>
                    </a:lnTo>
                    <a:lnTo>
                      <a:pt x="6041" y="119393"/>
                    </a:lnTo>
                    <a:lnTo>
                      <a:pt x="7472" y="120187"/>
                    </a:lnTo>
                    <a:lnTo>
                      <a:pt x="7790" y="120665"/>
                    </a:lnTo>
                    <a:lnTo>
                      <a:pt x="7472" y="121459"/>
                    </a:lnTo>
                    <a:lnTo>
                      <a:pt x="5882" y="122254"/>
                    </a:lnTo>
                    <a:lnTo>
                      <a:pt x="4610" y="123367"/>
                    </a:lnTo>
                    <a:lnTo>
                      <a:pt x="4292" y="124480"/>
                    </a:lnTo>
                    <a:lnTo>
                      <a:pt x="3021" y="125593"/>
                    </a:lnTo>
                    <a:lnTo>
                      <a:pt x="2544" y="127501"/>
                    </a:lnTo>
                    <a:lnTo>
                      <a:pt x="2067" y="128772"/>
                    </a:lnTo>
                    <a:lnTo>
                      <a:pt x="2067" y="130521"/>
                    </a:lnTo>
                    <a:lnTo>
                      <a:pt x="2703" y="131475"/>
                    </a:lnTo>
                    <a:lnTo>
                      <a:pt x="3657" y="133224"/>
                    </a:lnTo>
                    <a:lnTo>
                      <a:pt x="4133" y="134972"/>
                    </a:lnTo>
                    <a:lnTo>
                      <a:pt x="3021" y="136562"/>
                    </a:lnTo>
                    <a:lnTo>
                      <a:pt x="3180" y="138152"/>
                    </a:lnTo>
                    <a:lnTo>
                      <a:pt x="3339" y="139424"/>
                    </a:lnTo>
                    <a:lnTo>
                      <a:pt x="4292" y="141014"/>
                    </a:lnTo>
                    <a:lnTo>
                      <a:pt x="2703" y="143716"/>
                    </a:lnTo>
                    <a:lnTo>
                      <a:pt x="1113" y="146260"/>
                    </a:lnTo>
                    <a:lnTo>
                      <a:pt x="636" y="147850"/>
                    </a:lnTo>
                    <a:lnTo>
                      <a:pt x="3815" y="148486"/>
                    </a:lnTo>
                    <a:lnTo>
                      <a:pt x="5564" y="150075"/>
                    </a:lnTo>
                    <a:lnTo>
                      <a:pt x="8426" y="154209"/>
                    </a:lnTo>
                    <a:lnTo>
                      <a:pt x="13036" y="155481"/>
                    </a:lnTo>
                    <a:lnTo>
                      <a:pt x="14944" y="156594"/>
                    </a:lnTo>
                    <a:lnTo>
                      <a:pt x="17488" y="158978"/>
                    </a:lnTo>
                    <a:lnTo>
                      <a:pt x="20508" y="159773"/>
                    </a:lnTo>
                    <a:lnTo>
                      <a:pt x="30206" y="161045"/>
                    </a:lnTo>
                    <a:lnTo>
                      <a:pt x="37996" y="156435"/>
                    </a:lnTo>
                    <a:lnTo>
                      <a:pt x="44673" y="152460"/>
                    </a:lnTo>
                    <a:lnTo>
                      <a:pt x="52145" y="147850"/>
                    </a:lnTo>
                    <a:lnTo>
                      <a:pt x="57073" y="144829"/>
                    </a:lnTo>
                    <a:lnTo>
                      <a:pt x="65817" y="139583"/>
                    </a:lnTo>
                    <a:lnTo>
                      <a:pt x="71540" y="136244"/>
                    </a:lnTo>
                    <a:lnTo>
                      <a:pt x="79012" y="131793"/>
                    </a:lnTo>
                    <a:lnTo>
                      <a:pt x="86325" y="127501"/>
                    </a:lnTo>
                    <a:lnTo>
                      <a:pt x="94592" y="122890"/>
                    </a:lnTo>
                    <a:lnTo>
                      <a:pt x="100633" y="119552"/>
                    </a:lnTo>
                    <a:lnTo>
                      <a:pt x="109059" y="114782"/>
                    </a:lnTo>
                    <a:lnTo>
                      <a:pt x="117326" y="110172"/>
                    </a:lnTo>
                    <a:lnTo>
                      <a:pt x="125116" y="105879"/>
                    </a:lnTo>
                    <a:lnTo>
                      <a:pt x="133701" y="100951"/>
                    </a:lnTo>
                    <a:lnTo>
                      <a:pt x="141332" y="96659"/>
                    </a:lnTo>
                    <a:lnTo>
                      <a:pt x="148485" y="94910"/>
                    </a:lnTo>
                    <a:lnTo>
                      <a:pt x="149916" y="93479"/>
                    </a:lnTo>
                    <a:lnTo>
                      <a:pt x="153096" y="87597"/>
                    </a:lnTo>
                    <a:lnTo>
                      <a:pt x="155957" y="82510"/>
                    </a:lnTo>
                    <a:lnTo>
                      <a:pt x="156117" y="81397"/>
                    </a:lnTo>
                    <a:lnTo>
                      <a:pt x="156117" y="74243"/>
                    </a:lnTo>
                    <a:lnTo>
                      <a:pt x="156594" y="65658"/>
                    </a:lnTo>
                    <a:lnTo>
                      <a:pt x="157388" y="61207"/>
                    </a:lnTo>
                    <a:lnTo>
                      <a:pt x="158978" y="57232"/>
                    </a:lnTo>
                    <a:lnTo>
                      <a:pt x="160409" y="54212"/>
                    </a:lnTo>
                    <a:lnTo>
                      <a:pt x="160568" y="51509"/>
                    </a:lnTo>
                    <a:lnTo>
                      <a:pt x="160409" y="48806"/>
                    </a:lnTo>
                    <a:lnTo>
                      <a:pt x="158978" y="44514"/>
                    </a:lnTo>
                    <a:lnTo>
                      <a:pt x="157388" y="40221"/>
                    </a:lnTo>
                    <a:lnTo>
                      <a:pt x="157547" y="35929"/>
                    </a:lnTo>
                    <a:lnTo>
                      <a:pt x="157865" y="33704"/>
                    </a:lnTo>
                    <a:lnTo>
                      <a:pt x="158819" y="30047"/>
                    </a:lnTo>
                    <a:lnTo>
                      <a:pt x="160409" y="27344"/>
                    </a:lnTo>
                    <a:lnTo>
                      <a:pt x="162317" y="25755"/>
                    </a:lnTo>
                    <a:lnTo>
                      <a:pt x="168994" y="24006"/>
                    </a:lnTo>
                    <a:lnTo>
                      <a:pt x="172968" y="23052"/>
                    </a:lnTo>
                    <a:lnTo>
                      <a:pt x="178215" y="18283"/>
                    </a:lnTo>
                    <a:lnTo>
                      <a:pt x="181394" y="15421"/>
                    </a:lnTo>
                    <a:lnTo>
                      <a:pt x="185845" y="11128"/>
                    </a:lnTo>
                    <a:lnTo>
                      <a:pt x="189025" y="7790"/>
                    </a:lnTo>
                    <a:lnTo>
                      <a:pt x="189343" y="6677"/>
                    </a:lnTo>
                    <a:lnTo>
                      <a:pt x="189343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4" name="Freeform: Shape 4803">
                <a:extLst>
                  <a:ext uri="{FF2B5EF4-FFF2-40B4-BE49-F238E27FC236}">
                    <a16:creationId xmlns:a16="http://schemas.microsoft.com/office/drawing/2014/main" id="{9A3E7068-ED0E-9112-E351-DE5B3E92D345}"/>
                  </a:ext>
                </a:extLst>
              </p:cNvPr>
              <p:cNvSpPr/>
              <p:nvPr/>
            </p:nvSpPr>
            <p:spPr>
              <a:xfrm>
                <a:off x="10420362" y="3409126"/>
                <a:ext cx="3179" cy="1430"/>
              </a:xfrm>
              <a:custGeom>
                <a:avLst/>
                <a:gdLst>
                  <a:gd name="connsiteX0" fmla="*/ 0 w 3179"/>
                  <a:gd name="connsiteY0" fmla="*/ 0 h 1430"/>
                  <a:gd name="connsiteX1" fmla="*/ 0 w 3179"/>
                  <a:gd name="connsiteY1" fmla="*/ 159 h 1430"/>
                  <a:gd name="connsiteX2" fmla="*/ 954 w 3179"/>
                  <a:gd name="connsiteY2" fmla="*/ 795 h 1430"/>
                  <a:gd name="connsiteX3" fmla="*/ 2861 w 3179"/>
                  <a:gd name="connsiteY3" fmla="*/ 1431 h 1430"/>
                  <a:gd name="connsiteX4" fmla="*/ 3180 w 3179"/>
                  <a:gd name="connsiteY4" fmla="*/ 795 h 1430"/>
                  <a:gd name="connsiteX5" fmla="*/ 3180 w 3179"/>
                  <a:gd name="connsiteY5" fmla="*/ 0 h 1430"/>
                  <a:gd name="connsiteX6" fmla="*/ 0 w 3179"/>
                  <a:gd name="connsiteY6" fmla="*/ 0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430">
                    <a:moveTo>
                      <a:pt x="0" y="0"/>
                    </a:moveTo>
                    <a:lnTo>
                      <a:pt x="0" y="159"/>
                    </a:lnTo>
                    <a:lnTo>
                      <a:pt x="954" y="795"/>
                    </a:lnTo>
                    <a:lnTo>
                      <a:pt x="2861" y="1431"/>
                    </a:lnTo>
                    <a:lnTo>
                      <a:pt x="3180" y="795"/>
                    </a:lnTo>
                    <a:lnTo>
                      <a:pt x="318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5" name="Freeform: Shape 4804">
                <a:extLst>
                  <a:ext uri="{FF2B5EF4-FFF2-40B4-BE49-F238E27FC236}">
                    <a16:creationId xmlns:a16="http://schemas.microsoft.com/office/drawing/2014/main" id="{724AB057-D16B-0F45-E956-71CF070B21C3}"/>
                  </a:ext>
                </a:extLst>
              </p:cNvPr>
              <p:cNvSpPr/>
              <p:nvPr/>
            </p:nvSpPr>
            <p:spPr>
              <a:xfrm>
                <a:off x="9645663" y="3515641"/>
                <a:ext cx="68677" cy="36883"/>
              </a:xfrm>
              <a:custGeom>
                <a:avLst/>
                <a:gdLst>
                  <a:gd name="connsiteX0" fmla="*/ 66770 w 68677"/>
                  <a:gd name="connsiteY0" fmla="*/ 26549 h 36883"/>
                  <a:gd name="connsiteX1" fmla="*/ 66929 w 68677"/>
                  <a:gd name="connsiteY1" fmla="*/ 24801 h 36883"/>
                  <a:gd name="connsiteX2" fmla="*/ 67407 w 68677"/>
                  <a:gd name="connsiteY2" fmla="*/ 22734 h 36883"/>
                  <a:gd name="connsiteX3" fmla="*/ 68678 w 68677"/>
                  <a:gd name="connsiteY3" fmla="*/ 18123 h 36883"/>
                  <a:gd name="connsiteX4" fmla="*/ 68201 w 68677"/>
                  <a:gd name="connsiteY4" fmla="*/ 17170 h 36883"/>
                  <a:gd name="connsiteX5" fmla="*/ 66134 w 68677"/>
                  <a:gd name="connsiteY5" fmla="*/ 15739 h 36883"/>
                  <a:gd name="connsiteX6" fmla="*/ 63591 w 68677"/>
                  <a:gd name="connsiteY6" fmla="*/ 15739 h 36883"/>
                  <a:gd name="connsiteX7" fmla="*/ 60729 w 68677"/>
                  <a:gd name="connsiteY7" fmla="*/ 16057 h 36883"/>
                  <a:gd name="connsiteX8" fmla="*/ 59458 w 68677"/>
                  <a:gd name="connsiteY8" fmla="*/ 15421 h 36883"/>
                  <a:gd name="connsiteX9" fmla="*/ 58186 w 68677"/>
                  <a:gd name="connsiteY9" fmla="*/ 13831 h 36883"/>
                  <a:gd name="connsiteX10" fmla="*/ 56119 w 68677"/>
                  <a:gd name="connsiteY10" fmla="*/ 13036 h 36883"/>
                  <a:gd name="connsiteX11" fmla="*/ 52622 w 68677"/>
                  <a:gd name="connsiteY11" fmla="*/ 14308 h 36883"/>
                  <a:gd name="connsiteX12" fmla="*/ 48805 w 68677"/>
                  <a:gd name="connsiteY12" fmla="*/ 16216 h 36883"/>
                  <a:gd name="connsiteX13" fmla="*/ 47693 w 68677"/>
                  <a:gd name="connsiteY13" fmla="*/ 17011 h 36883"/>
                  <a:gd name="connsiteX14" fmla="*/ 46739 w 68677"/>
                  <a:gd name="connsiteY14" fmla="*/ 16852 h 36883"/>
                  <a:gd name="connsiteX15" fmla="*/ 46262 w 68677"/>
                  <a:gd name="connsiteY15" fmla="*/ 15421 h 36883"/>
                  <a:gd name="connsiteX16" fmla="*/ 46103 w 68677"/>
                  <a:gd name="connsiteY16" fmla="*/ 13672 h 36883"/>
                  <a:gd name="connsiteX17" fmla="*/ 45785 w 68677"/>
                  <a:gd name="connsiteY17" fmla="*/ 13195 h 36883"/>
                  <a:gd name="connsiteX18" fmla="*/ 43719 w 68677"/>
                  <a:gd name="connsiteY18" fmla="*/ 12559 h 36883"/>
                  <a:gd name="connsiteX19" fmla="*/ 41493 w 68677"/>
                  <a:gd name="connsiteY19" fmla="*/ 12241 h 36883"/>
                  <a:gd name="connsiteX20" fmla="*/ 40221 w 68677"/>
                  <a:gd name="connsiteY20" fmla="*/ 11764 h 36883"/>
                  <a:gd name="connsiteX21" fmla="*/ 39108 w 68677"/>
                  <a:gd name="connsiteY21" fmla="*/ 10493 h 36883"/>
                  <a:gd name="connsiteX22" fmla="*/ 36247 w 68677"/>
                  <a:gd name="connsiteY22" fmla="*/ 9062 h 36883"/>
                  <a:gd name="connsiteX23" fmla="*/ 35611 w 68677"/>
                  <a:gd name="connsiteY23" fmla="*/ 7790 h 36883"/>
                  <a:gd name="connsiteX24" fmla="*/ 31796 w 68677"/>
                  <a:gd name="connsiteY24" fmla="*/ 5246 h 36883"/>
                  <a:gd name="connsiteX25" fmla="*/ 31000 w 68677"/>
                  <a:gd name="connsiteY25" fmla="*/ 3974 h 36883"/>
                  <a:gd name="connsiteX26" fmla="*/ 30205 w 68677"/>
                  <a:gd name="connsiteY26" fmla="*/ 3021 h 36883"/>
                  <a:gd name="connsiteX27" fmla="*/ 28298 w 68677"/>
                  <a:gd name="connsiteY27" fmla="*/ 1908 h 36883"/>
                  <a:gd name="connsiteX28" fmla="*/ 26866 w 68677"/>
                  <a:gd name="connsiteY28" fmla="*/ 2067 h 36883"/>
                  <a:gd name="connsiteX29" fmla="*/ 22097 w 68677"/>
                  <a:gd name="connsiteY29" fmla="*/ 636 h 36883"/>
                  <a:gd name="connsiteX30" fmla="*/ 21462 w 68677"/>
                  <a:gd name="connsiteY30" fmla="*/ 477 h 36883"/>
                  <a:gd name="connsiteX31" fmla="*/ 20826 w 68677"/>
                  <a:gd name="connsiteY31" fmla="*/ 159 h 36883"/>
                  <a:gd name="connsiteX32" fmla="*/ 19872 w 68677"/>
                  <a:gd name="connsiteY32" fmla="*/ 0 h 36883"/>
                  <a:gd name="connsiteX33" fmla="*/ 17487 w 68677"/>
                  <a:gd name="connsiteY33" fmla="*/ 636 h 36883"/>
                  <a:gd name="connsiteX34" fmla="*/ 16374 w 68677"/>
                  <a:gd name="connsiteY34" fmla="*/ 636 h 36883"/>
                  <a:gd name="connsiteX35" fmla="*/ 15420 w 68677"/>
                  <a:gd name="connsiteY35" fmla="*/ 1272 h 36883"/>
                  <a:gd name="connsiteX36" fmla="*/ 15261 w 68677"/>
                  <a:gd name="connsiteY36" fmla="*/ 2544 h 36883"/>
                  <a:gd name="connsiteX37" fmla="*/ 15898 w 68677"/>
                  <a:gd name="connsiteY37" fmla="*/ 4610 h 36883"/>
                  <a:gd name="connsiteX38" fmla="*/ 16056 w 68677"/>
                  <a:gd name="connsiteY38" fmla="*/ 5564 h 36883"/>
                  <a:gd name="connsiteX39" fmla="*/ 15420 w 68677"/>
                  <a:gd name="connsiteY39" fmla="*/ 6041 h 36883"/>
                  <a:gd name="connsiteX40" fmla="*/ 12559 w 68677"/>
                  <a:gd name="connsiteY40" fmla="*/ 7313 h 36883"/>
                  <a:gd name="connsiteX41" fmla="*/ 11446 w 68677"/>
                  <a:gd name="connsiteY41" fmla="*/ 8585 h 36883"/>
                  <a:gd name="connsiteX42" fmla="*/ 10333 w 68677"/>
                  <a:gd name="connsiteY42" fmla="*/ 10333 h 36883"/>
                  <a:gd name="connsiteX43" fmla="*/ 9061 w 68677"/>
                  <a:gd name="connsiteY43" fmla="*/ 11128 h 36883"/>
                  <a:gd name="connsiteX44" fmla="*/ 7631 w 68677"/>
                  <a:gd name="connsiteY44" fmla="*/ 10970 h 36883"/>
                  <a:gd name="connsiteX45" fmla="*/ 6836 w 68677"/>
                  <a:gd name="connsiteY45" fmla="*/ 11288 h 36883"/>
                  <a:gd name="connsiteX46" fmla="*/ 4769 w 68677"/>
                  <a:gd name="connsiteY46" fmla="*/ 12718 h 36883"/>
                  <a:gd name="connsiteX47" fmla="*/ 1749 w 68677"/>
                  <a:gd name="connsiteY47" fmla="*/ 15421 h 36883"/>
                  <a:gd name="connsiteX48" fmla="*/ 158 w 68677"/>
                  <a:gd name="connsiteY48" fmla="*/ 17488 h 36883"/>
                  <a:gd name="connsiteX49" fmla="*/ 0 w 68677"/>
                  <a:gd name="connsiteY49" fmla="*/ 18918 h 36883"/>
                  <a:gd name="connsiteX50" fmla="*/ 317 w 68677"/>
                  <a:gd name="connsiteY50" fmla="*/ 20349 h 36883"/>
                  <a:gd name="connsiteX51" fmla="*/ 3974 w 68677"/>
                  <a:gd name="connsiteY51" fmla="*/ 21780 h 36883"/>
                  <a:gd name="connsiteX52" fmla="*/ 8744 w 68677"/>
                  <a:gd name="connsiteY52" fmla="*/ 25437 h 36883"/>
                  <a:gd name="connsiteX53" fmla="*/ 16852 w 68677"/>
                  <a:gd name="connsiteY53" fmla="*/ 26867 h 36883"/>
                  <a:gd name="connsiteX54" fmla="*/ 23847 w 68677"/>
                  <a:gd name="connsiteY54" fmla="*/ 27821 h 36883"/>
                  <a:gd name="connsiteX55" fmla="*/ 35611 w 68677"/>
                  <a:gd name="connsiteY55" fmla="*/ 33385 h 36883"/>
                  <a:gd name="connsiteX56" fmla="*/ 45785 w 68677"/>
                  <a:gd name="connsiteY56" fmla="*/ 36247 h 36883"/>
                  <a:gd name="connsiteX57" fmla="*/ 46580 w 68677"/>
                  <a:gd name="connsiteY57" fmla="*/ 35929 h 36883"/>
                  <a:gd name="connsiteX58" fmla="*/ 43877 w 68677"/>
                  <a:gd name="connsiteY58" fmla="*/ 34498 h 36883"/>
                  <a:gd name="connsiteX59" fmla="*/ 41652 w 68677"/>
                  <a:gd name="connsiteY59" fmla="*/ 34180 h 36883"/>
                  <a:gd name="connsiteX60" fmla="*/ 40857 w 68677"/>
                  <a:gd name="connsiteY60" fmla="*/ 33544 h 36883"/>
                  <a:gd name="connsiteX61" fmla="*/ 43560 w 68677"/>
                  <a:gd name="connsiteY61" fmla="*/ 33544 h 36883"/>
                  <a:gd name="connsiteX62" fmla="*/ 48488 w 68677"/>
                  <a:gd name="connsiteY62" fmla="*/ 35452 h 36883"/>
                  <a:gd name="connsiteX63" fmla="*/ 55324 w 68677"/>
                  <a:gd name="connsiteY63" fmla="*/ 36883 h 36883"/>
                  <a:gd name="connsiteX64" fmla="*/ 59775 w 68677"/>
                  <a:gd name="connsiteY64" fmla="*/ 36724 h 36883"/>
                  <a:gd name="connsiteX65" fmla="*/ 62478 w 68677"/>
                  <a:gd name="connsiteY65" fmla="*/ 36406 h 36883"/>
                  <a:gd name="connsiteX66" fmla="*/ 64068 w 68677"/>
                  <a:gd name="connsiteY66" fmla="*/ 35134 h 36883"/>
                  <a:gd name="connsiteX67" fmla="*/ 65657 w 68677"/>
                  <a:gd name="connsiteY67" fmla="*/ 33385 h 36883"/>
                  <a:gd name="connsiteX68" fmla="*/ 65181 w 68677"/>
                  <a:gd name="connsiteY68" fmla="*/ 30524 h 36883"/>
                  <a:gd name="connsiteX69" fmla="*/ 65816 w 68677"/>
                  <a:gd name="connsiteY69" fmla="*/ 30047 h 36883"/>
                  <a:gd name="connsiteX70" fmla="*/ 68042 w 68677"/>
                  <a:gd name="connsiteY70" fmla="*/ 28616 h 36883"/>
                  <a:gd name="connsiteX71" fmla="*/ 68201 w 68677"/>
                  <a:gd name="connsiteY71" fmla="*/ 27662 h 36883"/>
                  <a:gd name="connsiteX72" fmla="*/ 67566 w 68677"/>
                  <a:gd name="connsiteY72" fmla="*/ 27026 h 36883"/>
                  <a:gd name="connsiteX73" fmla="*/ 66770 w 68677"/>
                  <a:gd name="connsiteY73" fmla="*/ 26549 h 3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68677" h="36883">
                    <a:moveTo>
                      <a:pt x="66770" y="26549"/>
                    </a:moveTo>
                    <a:lnTo>
                      <a:pt x="66929" y="24801"/>
                    </a:lnTo>
                    <a:lnTo>
                      <a:pt x="67407" y="22734"/>
                    </a:lnTo>
                    <a:lnTo>
                      <a:pt x="68678" y="18123"/>
                    </a:lnTo>
                    <a:lnTo>
                      <a:pt x="68201" y="17170"/>
                    </a:lnTo>
                    <a:lnTo>
                      <a:pt x="66134" y="15739"/>
                    </a:lnTo>
                    <a:lnTo>
                      <a:pt x="63591" y="15739"/>
                    </a:lnTo>
                    <a:lnTo>
                      <a:pt x="60729" y="16057"/>
                    </a:lnTo>
                    <a:lnTo>
                      <a:pt x="59458" y="15421"/>
                    </a:lnTo>
                    <a:lnTo>
                      <a:pt x="58186" y="13831"/>
                    </a:lnTo>
                    <a:lnTo>
                      <a:pt x="56119" y="13036"/>
                    </a:lnTo>
                    <a:lnTo>
                      <a:pt x="52622" y="14308"/>
                    </a:lnTo>
                    <a:lnTo>
                      <a:pt x="48805" y="16216"/>
                    </a:lnTo>
                    <a:lnTo>
                      <a:pt x="47693" y="17011"/>
                    </a:lnTo>
                    <a:lnTo>
                      <a:pt x="46739" y="16852"/>
                    </a:lnTo>
                    <a:lnTo>
                      <a:pt x="46262" y="15421"/>
                    </a:lnTo>
                    <a:lnTo>
                      <a:pt x="46103" y="13672"/>
                    </a:lnTo>
                    <a:lnTo>
                      <a:pt x="45785" y="13195"/>
                    </a:lnTo>
                    <a:lnTo>
                      <a:pt x="43719" y="12559"/>
                    </a:lnTo>
                    <a:lnTo>
                      <a:pt x="41493" y="12241"/>
                    </a:lnTo>
                    <a:lnTo>
                      <a:pt x="40221" y="11764"/>
                    </a:lnTo>
                    <a:lnTo>
                      <a:pt x="39108" y="10493"/>
                    </a:lnTo>
                    <a:lnTo>
                      <a:pt x="36247" y="9062"/>
                    </a:lnTo>
                    <a:lnTo>
                      <a:pt x="35611" y="7790"/>
                    </a:lnTo>
                    <a:lnTo>
                      <a:pt x="31796" y="5246"/>
                    </a:lnTo>
                    <a:lnTo>
                      <a:pt x="31000" y="3974"/>
                    </a:lnTo>
                    <a:lnTo>
                      <a:pt x="30205" y="3021"/>
                    </a:lnTo>
                    <a:lnTo>
                      <a:pt x="28298" y="1908"/>
                    </a:lnTo>
                    <a:lnTo>
                      <a:pt x="26866" y="2067"/>
                    </a:lnTo>
                    <a:lnTo>
                      <a:pt x="22097" y="636"/>
                    </a:lnTo>
                    <a:lnTo>
                      <a:pt x="21462" y="477"/>
                    </a:lnTo>
                    <a:lnTo>
                      <a:pt x="20826" y="159"/>
                    </a:lnTo>
                    <a:lnTo>
                      <a:pt x="19872" y="0"/>
                    </a:lnTo>
                    <a:lnTo>
                      <a:pt x="17487" y="636"/>
                    </a:lnTo>
                    <a:lnTo>
                      <a:pt x="16374" y="636"/>
                    </a:lnTo>
                    <a:lnTo>
                      <a:pt x="15420" y="1272"/>
                    </a:lnTo>
                    <a:lnTo>
                      <a:pt x="15261" y="2544"/>
                    </a:lnTo>
                    <a:lnTo>
                      <a:pt x="15898" y="4610"/>
                    </a:lnTo>
                    <a:lnTo>
                      <a:pt x="16056" y="5564"/>
                    </a:lnTo>
                    <a:lnTo>
                      <a:pt x="15420" y="6041"/>
                    </a:lnTo>
                    <a:lnTo>
                      <a:pt x="12559" y="7313"/>
                    </a:lnTo>
                    <a:lnTo>
                      <a:pt x="11446" y="8585"/>
                    </a:lnTo>
                    <a:lnTo>
                      <a:pt x="10333" y="10333"/>
                    </a:lnTo>
                    <a:lnTo>
                      <a:pt x="9061" y="11128"/>
                    </a:lnTo>
                    <a:lnTo>
                      <a:pt x="7631" y="10970"/>
                    </a:lnTo>
                    <a:lnTo>
                      <a:pt x="6836" y="11288"/>
                    </a:lnTo>
                    <a:lnTo>
                      <a:pt x="4769" y="12718"/>
                    </a:lnTo>
                    <a:lnTo>
                      <a:pt x="1749" y="15421"/>
                    </a:lnTo>
                    <a:lnTo>
                      <a:pt x="158" y="17488"/>
                    </a:lnTo>
                    <a:lnTo>
                      <a:pt x="0" y="18918"/>
                    </a:lnTo>
                    <a:lnTo>
                      <a:pt x="317" y="20349"/>
                    </a:lnTo>
                    <a:lnTo>
                      <a:pt x="3974" y="21780"/>
                    </a:lnTo>
                    <a:lnTo>
                      <a:pt x="8744" y="25437"/>
                    </a:lnTo>
                    <a:lnTo>
                      <a:pt x="16852" y="26867"/>
                    </a:lnTo>
                    <a:lnTo>
                      <a:pt x="23847" y="27821"/>
                    </a:lnTo>
                    <a:lnTo>
                      <a:pt x="35611" y="33385"/>
                    </a:lnTo>
                    <a:lnTo>
                      <a:pt x="45785" y="36247"/>
                    </a:lnTo>
                    <a:lnTo>
                      <a:pt x="46580" y="35929"/>
                    </a:lnTo>
                    <a:lnTo>
                      <a:pt x="43877" y="34498"/>
                    </a:lnTo>
                    <a:lnTo>
                      <a:pt x="41652" y="34180"/>
                    </a:lnTo>
                    <a:lnTo>
                      <a:pt x="40857" y="33544"/>
                    </a:lnTo>
                    <a:lnTo>
                      <a:pt x="43560" y="33544"/>
                    </a:lnTo>
                    <a:lnTo>
                      <a:pt x="48488" y="35452"/>
                    </a:lnTo>
                    <a:lnTo>
                      <a:pt x="55324" y="36883"/>
                    </a:lnTo>
                    <a:lnTo>
                      <a:pt x="59775" y="36724"/>
                    </a:lnTo>
                    <a:lnTo>
                      <a:pt x="62478" y="36406"/>
                    </a:lnTo>
                    <a:lnTo>
                      <a:pt x="64068" y="35134"/>
                    </a:lnTo>
                    <a:lnTo>
                      <a:pt x="65657" y="33385"/>
                    </a:lnTo>
                    <a:lnTo>
                      <a:pt x="65181" y="30524"/>
                    </a:lnTo>
                    <a:lnTo>
                      <a:pt x="65816" y="30047"/>
                    </a:lnTo>
                    <a:lnTo>
                      <a:pt x="68042" y="28616"/>
                    </a:lnTo>
                    <a:lnTo>
                      <a:pt x="68201" y="27662"/>
                    </a:lnTo>
                    <a:lnTo>
                      <a:pt x="67566" y="27026"/>
                    </a:lnTo>
                    <a:lnTo>
                      <a:pt x="66770" y="265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6" name="Freeform: Shape 4805">
                <a:extLst>
                  <a:ext uri="{FF2B5EF4-FFF2-40B4-BE49-F238E27FC236}">
                    <a16:creationId xmlns:a16="http://schemas.microsoft.com/office/drawing/2014/main" id="{5D43F681-210E-464F-3F33-44EDE458D09B}"/>
                  </a:ext>
                </a:extLst>
              </p:cNvPr>
              <p:cNvSpPr/>
              <p:nvPr/>
            </p:nvSpPr>
            <p:spPr>
              <a:xfrm>
                <a:off x="1378166" y="3881609"/>
                <a:ext cx="28298" cy="47057"/>
              </a:xfrm>
              <a:custGeom>
                <a:avLst/>
                <a:gdLst>
                  <a:gd name="connsiteX0" fmla="*/ 6200 w 28298"/>
                  <a:gd name="connsiteY0" fmla="*/ 37042 h 47057"/>
                  <a:gd name="connsiteX1" fmla="*/ 4451 w 28298"/>
                  <a:gd name="connsiteY1" fmla="*/ 37042 h 47057"/>
                  <a:gd name="connsiteX2" fmla="*/ 1590 w 28298"/>
                  <a:gd name="connsiteY2" fmla="*/ 38791 h 47057"/>
                  <a:gd name="connsiteX3" fmla="*/ 318 w 28298"/>
                  <a:gd name="connsiteY3" fmla="*/ 40539 h 47057"/>
                  <a:gd name="connsiteX4" fmla="*/ 0 w 28298"/>
                  <a:gd name="connsiteY4" fmla="*/ 41970 h 47057"/>
                  <a:gd name="connsiteX5" fmla="*/ 795 w 28298"/>
                  <a:gd name="connsiteY5" fmla="*/ 45150 h 47057"/>
                  <a:gd name="connsiteX6" fmla="*/ 1431 w 28298"/>
                  <a:gd name="connsiteY6" fmla="*/ 46580 h 47057"/>
                  <a:gd name="connsiteX7" fmla="*/ 2544 w 28298"/>
                  <a:gd name="connsiteY7" fmla="*/ 47057 h 47057"/>
                  <a:gd name="connsiteX8" fmla="*/ 5564 w 28298"/>
                  <a:gd name="connsiteY8" fmla="*/ 44991 h 47057"/>
                  <a:gd name="connsiteX9" fmla="*/ 8108 w 28298"/>
                  <a:gd name="connsiteY9" fmla="*/ 41493 h 47057"/>
                  <a:gd name="connsiteX10" fmla="*/ 8108 w 28298"/>
                  <a:gd name="connsiteY10" fmla="*/ 39108 h 47057"/>
                  <a:gd name="connsiteX11" fmla="*/ 6359 w 28298"/>
                  <a:gd name="connsiteY11" fmla="*/ 36883 h 47057"/>
                  <a:gd name="connsiteX12" fmla="*/ 28139 w 28298"/>
                  <a:gd name="connsiteY12" fmla="*/ 1113 h 47057"/>
                  <a:gd name="connsiteX13" fmla="*/ 27821 w 28298"/>
                  <a:gd name="connsiteY13" fmla="*/ 477 h 47057"/>
                  <a:gd name="connsiteX14" fmla="*/ 27185 w 28298"/>
                  <a:gd name="connsiteY14" fmla="*/ 0 h 47057"/>
                  <a:gd name="connsiteX15" fmla="*/ 26390 w 28298"/>
                  <a:gd name="connsiteY15" fmla="*/ 477 h 47057"/>
                  <a:gd name="connsiteX16" fmla="*/ 24801 w 28298"/>
                  <a:gd name="connsiteY16" fmla="*/ 2703 h 47057"/>
                  <a:gd name="connsiteX17" fmla="*/ 25119 w 28298"/>
                  <a:gd name="connsiteY17" fmla="*/ 3815 h 47057"/>
                  <a:gd name="connsiteX18" fmla="*/ 26390 w 28298"/>
                  <a:gd name="connsiteY18" fmla="*/ 4451 h 47057"/>
                  <a:gd name="connsiteX19" fmla="*/ 27503 w 28298"/>
                  <a:gd name="connsiteY19" fmla="*/ 3656 h 47057"/>
                  <a:gd name="connsiteX20" fmla="*/ 28298 w 28298"/>
                  <a:gd name="connsiteY20" fmla="*/ 1908 h 47057"/>
                  <a:gd name="connsiteX21" fmla="*/ 28298 w 28298"/>
                  <a:gd name="connsiteY21" fmla="*/ 954 h 4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8298" h="47057">
                    <a:moveTo>
                      <a:pt x="6200" y="37042"/>
                    </a:moveTo>
                    <a:lnTo>
                      <a:pt x="4451" y="37042"/>
                    </a:lnTo>
                    <a:cubicBezTo>
                      <a:pt x="4451" y="37042"/>
                      <a:pt x="1590" y="38791"/>
                      <a:pt x="1590" y="38791"/>
                    </a:cubicBezTo>
                    <a:lnTo>
                      <a:pt x="318" y="40539"/>
                    </a:lnTo>
                    <a:lnTo>
                      <a:pt x="0" y="41970"/>
                    </a:lnTo>
                    <a:lnTo>
                      <a:pt x="795" y="45150"/>
                    </a:lnTo>
                    <a:lnTo>
                      <a:pt x="1431" y="46580"/>
                    </a:lnTo>
                    <a:lnTo>
                      <a:pt x="2544" y="47057"/>
                    </a:lnTo>
                    <a:lnTo>
                      <a:pt x="5564" y="44991"/>
                    </a:lnTo>
                    <a:lnTo>
                      <a:pt x="8108" y="41493"/>
                    </a:lnTo>
                    <a:lnTo>
                      <a:pt x="8108" y="39108"/>
                    </a:lnTo>
                    <a:cubicBezTo>
                      <a:pt x="8108" y="39108"/>
                      <a:pt x="6359" y="36883"/>
                      <a:pt x="6359" y="36883"/>
                    </a:cubicBezTo>
                    <a:close/>
                    <a:moveTo>
                      <a:pt x="28139" y="1113"/>
                    </a:moveTo>
                    <a:lnTo>
                      <a:pt x="27821" y="477"/>
                    </a:lnTo>
                    <a:lnTo>
                      <a:pt x="27185" y="0"/>
                    </a:lnTo>
                    <a:lnTo>
                      <a:pt x="26390" y="477"/>
                    </a:lnTo>
                    <a:lnTo>
                      <a:pt x="24801" y="2703"/>
                    </a:lnTo>
                    <a:lnTo>
                      <a:pt x="25119" y="3815"/>
                    </a:lnTo>
                    <a:lnTo>
                      <a:pt x="26390" y="4451"/>
                    </a:lnTo>
                    <a:lnTo>
                      <a:pt x="27503" y="3656"/>
                    </a:lnTo>
                    <a:lnTo>
                      <a:pt x="28298" y="1908"/>
                    </a:lnTo>
                    <a:lnTo>
                      <a:pt x="28298" y="9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7" name="Freeform: Shape 4806">
                <a:extLst>
                  <a:ext uri="{FF2B5EF4-FFF2-40B4-BE49-F238E27FC236}">
                    <a16:creationId xmlns:a16="http://schemas.microsoft.com/office/drawing/2014/main" id="{7431C74B-50D9-1D3E-D4BC-F6BDF2958CDF}"/>
                  </a:ext>
                </a:extLst>
              </p:cNvPr>
              <p:cNvSpPr/>
              <p:nvPr/>
            </p:nvSpPr>
            <p:spPr>
              <a:xfrm>
                <a:off x="1885624" y="3579868"/>
                <a:ext cx="319386" cy="250708"/>
              </a:xfrm>
              <a:custGeom>
                <a:avLst/>
                <a:gdLst>
                  <a:gd name="connsiteX0" fmla="*/ 318910 w 319386"/>
                  <a:gd name="connsiteY0" fmla="*/ 193000 h 250708"/>
                  <a:gd name="connsiteX1" fmla="*/ 316366 w 319386"/>
                  <a:gd name="connsiteY1" fmla="*/ 190933 h 250708"/>
                  <a:gd name="connsiteX2" fmla="*/ 313982 w 319386"/>
                  <a:gd name="connsiteY2" fmla="*/ 188230 h 250708"/>
                  <a:gd name="connsiteX3" fmla="*/ 312551 w 319386"/>
                  <a:gd name="connsiteY3" fmla="*/ 185369 h 250708"/>
                  <a:gd name="connsiteX4" fmla="*/ 311120 w 319386"/>
                  <a:gd name="connsiteY4" fmla="*/ 182984 h 250708"/>
                  <a:gd name="connsiteX5" fmla="*/ 310484 w 319386"/>
                  <a:gd name="connsiteY5" fmla="*/ 177579 h 250708"/>
                  <a:gd name="connsiteX6" fmla="*/ 308735 w 319386"/>
                  <a:gd name="connsiteY6" fmla="*/ 174399 h 250708"/>
                  <a:gd name="connsiteX7" fmla="*/ 306987 w 319386"/>
                  <a:gd name="connsiteY7" fmla="*/ 170425 h 250708"/>
                  <a:gd name="connsiteX8" fmla="*/ 304443 w 319386"/>
                  <a:gd name="connsiteY8" fmla="*/ 162635 h 250708"/>
                  <a:gd name="connsiteX9" fmla="*/ 303330 w 319386"/>
                  <a:gd name="connsiteY9" fmla="*/ 160091 h 250708"/>
                  <a:gd name="connsiteX10" fmla="*/ 301263 w 319386"/>
                  <a:gd name="connsiteY10" fmla="*/ 158342 h 250708"/>
                  <a:gd name="connsiteX11" fmla="*/ 299038 w 319386"/>
                  <a:gd name="connsiteY11" fmla="*/ 156594 h 250708"/>
                  <a:gd name="connsiteX12" fmla="*/ 296812 w 319386"/>
                  <a:gd name="connsiteY12" fmla="*/ 153255 h 250708"/>
                  <a:gd name="connsiteX13" fmla="*/ 290930 w 319386"/>
                  <a:gd name="connsiteY13" fmla="*/ 150234 h 250708"/>
                  <a:gd name="connsiteX14" fmla="*/ 288704 w 319386"/>
                  <a:gd name="connsiteY14" fmla="*/ 147850 h 250708"/>
                  <a:gd name="connsiteX15" fmla="*/ 284730 w 319386"/>
                  <a:gd name="connsiteY15" fmla="*/ 143875 h 250708"/>
                  <a:gd name="connsiteX16" fmla="*/ 283776 w 319386"/>
                  <a:gd name="connsiteY16" fmla="*/ 141809 h 250708"/>
                  <a:gd name="connsiteX17" fmla="*/ 283458 w 319386"/>
                  <a:gd name="connsiteY17" fmla="*/ 139742 h 250708"/>
                  <a:gd name="connsiteX18" fmla="*/ 282345 w 319386"/>
                  <a:gd name="connsiteY18" fmla="*/ 137834 h 250708"/>
                  <a:gd name="connsiteX19" fmla="*/ 280119 w 319386"/>
                  <a:gd name="connsiteY19" fmla="*/ 135767 h 250708"/>
                  <a:gd name="connsiteX20" fmla="*/ 273283 w 319386"/>
                  <a:gd name="connsiteY20" fmla="*/ 130998 h 250708"/>
                  <a:gd name="connsiteX21" fmla="*/ 271376 w 319386"/>
                  <a:gd name="connsiteY21" fmla="*/ 130521 h 250708"/>
                  <a:gd name="connsiteX22" fmla="*/ 268991 w 319386"/>
                  <a:gd name="connsiteY22" fmla="*/ 130044 h 250708"/>
                  <a:gd name="connsiteX23" fmla="*/ 265493 w 319386"/>
                  <a:gd name="connsiteY23" fmla="*/ 129567 h 250708"/>
                  <a:gd name="connsiteX24" fmla="*/ 260724 w 319386"/>
                  <a:gd name="connsiteY24" fmla="*/ 128454 h 250708"/>
                  <a:gd name="connsiteX25" fmla="*/ 256591 w 319386"/>
                  <a:gd name="connsiteY25" fmla="*/ 126706 h 250708"/>
                  <a:gd name="connsiteX26" fmla="*/ 254683 w 319386"/>
                  <a:gd name="connsiteY26" fmla="*/ 125434 h 250708"/>
                  <a:gd name="connsiteX27" fmla="*/ 254206 w 319386"/>
                  <a:gd name="connsiteY27" fmla="*/ 124480 h 250708"/>
                  <a:gd name="connsiteX28" fmla="*/ 254524 w 319386"/>
                  <a:gd name="connsiteY28" fmla="*/ 123049 h 250708"/>
                  <a:gd name="connsiteX29" fmla="*/ 256114 w 319386"/>
                  <a:gd name="connsiteY29" fmla="*/ 120505 h 250708"/>
                  <a:gd name="connsiteX30" fmla="*/ 258975 w 319386"/>
                  <a:gd name="connsiteY30" fmla="*/ 114464 h 250708"/>
                  <a:gd name="connsiteX31" fmla="*/ 260883 w 319386"/>
                  <a:gd name="connsiteY31" fmla="*/ 110331 h 250708"/>
                  <a:gd name="connsiteX32" fmla="*/ 262314 w 319386"/>
                  <a:gd name="connsiteY32" fmla="*/ 109059 h 250708"/>
                  <a:gd name="connsiteX33" fmla="*/ 265970 w 319386"/>
                  <a:gd name="connsiteY33" fmla="*/ 108741 h 250708"/>
                  <a:gd name="connsiteX34" fmla="*/ 269786 w 319386"/>
                  <a:gd name="connsiteY34" fmla="*/ 108900 h 250708"/>
                  <a:gd name="connsiteX35" fmla="*/ 272647 w 319386"/>
                  <a:gd name="connsiteY35" fmla="*/ 109218 h 250708"/>
                  <a:gd name="connsiteX36" fmla="*/ 276781 w 319386"/>
                  <a:gd name="connsiteY36" fmla="*/ 109218 h 250708"/>
                  <a:gd name="connsiteX37" fmla="*/ 281550 w 319386"/>
                  <a:gd name="connsiteY37" fmla="*/ 108900 h 250708"/>
                  <a:gd name="connsiteX38" fmla="*/ 283458 w 319386"/>
                  <a:gd name="connsiteY38" fmla="*/ 107469 h 250708"/>
                  <a:gd name="connsiteX39" fmla="*/ 285048 w 319386"/>
                  <a:gd name="connsiteY39" fmla="*/ 106039 h 250708"/>
                  <a:gd name="connsiteX40" fmla="*/ 285684 w 319386"/>
                  <a:gd name="connsiteY40" fmla="*/ 104926 h 250708"/>
                  <a:gd name="connsiteX41" fmla="*/ 285843 w 319386"/>
                  <a:gd name="connsiteY41" fmla="*/ 102223 h 250708"/>
                  <a:gd name="connsiteX42" fmla="*/ 285843 w 319386"/>
                  <a:gd name="connsiteY42" fmla="*/ 99997 h 250708"/>
                  <a:gd name="connsiteX43" fmla="*/ 285525 w 319386"/>
                  <a:gd name="connsiteY43" fmla="*/ 91730 h 250708"/>
                  <a:gd name="connsiteX44" fmla="*/ 285366 w 319386"/>
                  <a:gd name="connsiteY44" fmla="*/ 86643 h 250708"/>
                  <a:gd name="connsiteX45" fmla="*/ 285048 w 319386"/>
                  <a:gd name="connsiteY45" fmla="*/ 80761 h 250708"/>
                  <a:gd name="connsiteX46" fmla="*/ 285207 w 319386"/>
                  <a:gd name="connsiteY46" fmla="*/ 79648 h 250708"/>
                  <a:gd name="connsiteX47" fmla="*/ 285048 w 319386"/>
                  <a:gd name="connsiteY47" fmla="*/ 79648 h 250708"/>
                  <a:gd name="connsiteX48" fmla="*/ 279801 w 319386"/>
                  <a:gd name="connsiteY48" fmla="*/ 79648 h 250708"/>
                  <a:gd name="connsiteX49" fmla="*/ 279642 w 319386"/>
                  <a:gd name="connsiteY49" fmla="*/ 79648 h 250708"/>
                  <a:gd name="connsiteX50" fmla="*/ 279642 w 319386"/>
                  <a:gd name="connsiteY50" fmla="*/ 79489 h 250708"/>
                  <a:gd name="connsiteX51" fmla="*/ 279483 w 319386"/>
                  <a:gd name="connsiteY51" fmla="*/ 79330 h 250708"/>
                  <a:gd name="connsiteX52" fmla="*/ 279483 w 319386"/>
                  <a:gd name="connsiteY52" fmla="*/ 79171 h 250708"/>
                  <a:gd name="connsiteX53" fmla="*/ 279165 w 319386"/>
                  <a:gd name="connsiteY53" fmla="*/ 78376 h 250708"/>
                  <a:gd name="connsiteX54" fmla="*/ 279165 w 319386"/>
                  <a:gd name="connsiteY54" fmla="*/ 77104 h 250708"/>
                  <a:gd name="connsiteX55" fmla="*/ 279325 w 319386"/>
                  <a:gd name="connsiteY55" fmla="*/ 74879 h 250708"/>
                  <a:gd name="connsiteX56" fmla="*/ 279960 w 319386"/>
                  <a:gd name="connsiteY56" fmla="*/ 72335 h 250708"/>
                  <a:gd name="connsiteX57" fmla="*/ 281709 w 319386"/>
                  <a:gd name="connsiteY57" fmla="*/ 68520 h 250708"/>
                  <a:gd name="connsiteX58" fmla="*/ 281868 w 319386"/>
                  <a:gd name="connsiteY58" fmla="*/ 68361 h 250708"/>
                  <a:gd name="connsiteX59" fmla="*/ 281868 w 319386"/>
                  <a:gd name="connsiteY59" fmla="*/ 68043 h 250708"/>
                  <a:gd name="connsiteX60" fmla="*/ 281868 w 319386"/>
                  <a:gd name="connsiteY60" fmla="*/ 67884 h 250708"/>
                  <a:gd name="connsiteX61" fmla="*/ 281709 w 319386"/>
                  <a:gd name="connsiteY61" fmla="*/ 67248 h 250708"/>
                  <a:gd name="connsiteX62" fmla="*/ 281391 w 319386"/>
                  <a:gd name="connsiteY62" fmla="*/ 66771 h 250708"/>
                  <a:gd name="connsiteX63" fmla="*/ 281391 w 319386"/>
                  <a:gd name="connsiteY63" fmla="*/ 65817 h 250708"/>
                  <a:gd name="connsiteX64" fmla="*/ 281709 w 319386"/>
                  <a:gd name="connsiteY64" fmla="*/ 63909 h 250708"/>
                  <a:gd name="connsiteX65" fmla="*/ 281709 w 319386"/>
                  <a:gd name="connsiteY65" fmla="*/ 63273 h 250708"/>
                  <a:gd name="connsiteX66" fmla="*/ 281709 w 319386"/>
                  <a:gd name="connsiteY66" fmla="*/ 62637 h 250708"/>
                  <a:gd name="connsiteX67" fmla="*/ 281550 w 319386"/>
                  <a:gd name="connsiteY67" fmla="*/ 62160 h 250708"/>
                  <a:gd name="connsiteX68" fmla="*/ 280278 w 319386"/>
                  <a:gd name="connsiteY68" fmla="*/ 58981 h 250708"/>
                  <a:gd name="connsiteX69" fmla="*/ 279801 w 319386"/>
                  <a:gd name="connsiteY69" fmla="*/ 58345 h 250708"/>
                  <a:gd name="connsiteX70" fmla="*/ 267401 w 319386"/>
                  <a:gd name="connsiteY70" fmla="*/ 48329 h 250708"/>
                  <a:gd name="connsiteX71" fmla="*/ 265175 w 319386"/>
                  <a:gd name="connsiteY71" fmla="*/ 45468 h 250708"/>
                  <a:gd name="connsiteX72" fmla="*/ 264857 w 319386"/>
                  <a:gd name="connsiteY72" fmla="*/ 45309 h 250708"/>
                  <a:gd name="connsiteX73" fmla="*/ 264540 w 319386"/>
                  <a:gd name="connsiteY73" fmla="*/ 45150 h 250708"/>
                  <a:gd name="connsiteX74" fmla="*/ 258180 w 319386"/>
                  <a:gd name="connsiteY74" fmla="*/ 42924 h 250708"/>
                  <a:gd name="connsiteX75" fmla="*/ 257862 w 319386"/>
                  <a:gd name="connsiteY75" fmla="*/ 42606 h 250708"/>
                  <a:gd name="connsiteX76" fmla="*/ 258021 w 319386"/>
                  <a:gd name="connsiteY76" fmla="*/ 42288 h 250708"/>
                  <a:gd name="connsiteX77" fmla="*/ 258180 w 319386"/>
                  <a:gd name="connsiteY77" fmla="*/ 41811 h 250708"/>
                  <a:gd name="connsiteX78" fmla="*/ 258975 w 319386"/>
                  <a:gd name="connsiteY78" fmla="*/ 40539 h 250708"/>
                  <a:gd name="connsiteX79" fmla="*/ 258975 w 319386"/>
                  <a:gd name="connsiteY79" fmla="*/ 40222 h 250708"/>
                  <a:gd name="connsiteX80" fmla="*/ 259134 w 319386"/>
                  <a:gd name="connsiteY80" fmla="*/ 39586 h 250708"/>
                  <a:gd name="connsiteX81" fmla="*/ 256273 w 319386"/>
                  <a:gd name="connsiteY81" fmla="*/ 18283 h 250708"/>
                  <a:gd name="connsiteX82" fmla="*/ 256273 w 319386"/>
                  <a:gd name="connsiteY82" fmla="*/ 17806 h 250708"/>
                  <a:gd name="connsiteX83" fmla="*/ 256432 w 319386"/>
                  <a:gd name="connsiteY83" fmla="*/ 17488 h 250708"/>
                  <a:gd name="connsiteX84" fmla="*/ 256591 w 319386"/>
                  <a:gd name="connsiteY84" fmla="*/ 17329 h 250708"/>
                  <a:gd name="connsiteX85" fmla="*/ 256909 w 319386"/>
                  <a:gd name="connsiteY85" fmla="*/ 16852 h 250708"/>
                  <a:gd name="connsiteX86" fmla="*/ 257226 w 319386"/>
                  <a:gd name="connsiteY86" fmla="*/ 16375 h 250708"/>
                  <a:gd name="connsiteX87" fmla="*/ 257544 w 319386"/>
                  <a:gd name="connsiteY87" fmla="*/ 15580 h 250708"/>
                  <a:gd name="connsiteX88" fmla="*/ 257703 w 319386"/>
                  <a:gd name="connsiteY88" fmla="*/ 15262 h 250708"/>
                  <a:gd name="connsiteX89" fmla="*/ 258180 w 319386"/>
                  <a:gd name="connsiteY89" fmla="*/ 11446 h 250708"/>
                  <a:gd name="connsiteX90" fmla="*/ 258021 w 319386"/>
                  <a:gd name="connsiteY90" fmla="*/ 8108 h 250708"/>
                  <a:gd name="connsiteX91" fmla="*/ 259770 w 319386"/>
                  <a:gd name="connsiteY91" fmla="*/ 2544 h 250708"/>
                  <a:gd name="connsiteX92" fmla="*/ 259929 w 319386"/>
                  <a:gd name="connsiteY92" fmla="*/ 159 h 250708"/>
                  <a:gd name="connsiteX93" fmla="*/ 246257 w 319386"/>
                  <a:gd name="connsiteY93" fmla="*/ 0 h 250708"/>
                  <a:gd name="connsiteX94" fmla="*/ 246098 w 319386"/>
                  <a:gd name="connsiteY94" fmla="*/ 0 h 250708"/>
                  <a:gd name="connsiteX95" fmla="*/ 246098 w 319386"/>
                  <a:gd name="connsiteY95" fmla="*/ 159 h 250708"/>
                  <a:gd name="connsiteX96" fmla="*/ 246098 w 319386"/>
                  <a:gd name="connsiteY96" fmla="*/ 318 h 250708"/>
                  <a:gd name="connsiteX97" fmla="*/ 246098 w 319386"/>
                  <a:gd name="connsiteY97" fmla="*/ 636 h 250708"/>
                  <a:gd name="connsiteX98" fmla="*/ 246098 w 319386"/>
                  <a:gd name="connsiteY98" fmla="*/ 954 h 250708"/>
                  <a:gd name="connsiteX99" fmla="*/ 246098 w 319386"/>
                  <a:gd name="connsiteY99" fmla="*/ 1590 h 250708"/>
                  <a:gd name="connsiteX100" fmla="*/ 246098 w 319386"/>
                  <a:gd name="connsiteY100" fmla="*/ 2067 h 250708"/>
                  <a:gd name="connsiteX101" fmla="*/ 246098 w 319386"/>
                  <a:gd name="connsiteY101" fmla="*/ 2385 h 250708"/>
                  <a:gd name="connsiteX102" fmla="*/ 246257 w 319386"/>
                  <a:gd name="connsiteY102" fmla="*/ 3657 h 250708"/>
                  <a:gd name="connsiteX103" fmla="*/ 246575 w 319386"/>
                  <a:gd name="connsiteY103" fmla="*/ 4769 h 250708"/>
                  <a:gd name="connsiteX104" fmla="*/ 246734 w 319386"/>
                  <a:gd name="connsiteY104" fmla="*/ 5087 h 250708"/>
                  <a:gd name="connsiteX105" fmla="*/ 246734 w 319386"/>
                  <a:gd name="connsiteY105" fmla="*/ 5405 h 250708"/>
                  <a:gd name="connsiteX106" fmla="*/ 246575 w 319386"/>
                  <a:gd name="connsiteY106" fmla="*/ 6200 h 250708"/>
                  <a:gd name="connsiteX107" fmla="*/ 227498 w 319386"/>
                  <a:gd name="connsiteY107" fmla="*/ 6200 h 250708"/>
                  <a:gd name="connsiteX108" fmla="*/ 235128 w 319386"/>
                  <a:gd name="connsiteY108" fmla="*/ 14626 h 250708"/>
                  <a:gd name="connsiteX109" fmla="*/ 235128 w 319386"/>
                  <a:gd name="connsiteY109" fmla="*/ 14785 h 250708"/>
                  <a:gd name="connsiteX110" fmla="*/ 235287 w 319386"/>
                  <a:gd name="connsiteY110" fmla="*/ 15262 h 250708"/>
                  <a:gd name="connsiteX111" fmla="*/ 235447 w 319386"/>
                  <a:gd name="connsiteY111" fmla="*/ 15580 h 250708"/>
                  <a:gd name="connsiteX112" fmla="*/ 235606 w 319386"/>
                  <a:gd name="connsiteY112" fmla="*/ 18601 h 250708"/>
                  <a:gd name="connsiteX113" fmla="*/ 235128 w 319386"/>
                  <a:gd name="connsiteY113" fmla="*/ 23211 h 250708"/>
                  <a:gd name="connsiteX114" fmla="*/ 235287 w 319386"/>
                  <a:gd name="connsiteY114" fmla="*/ 26232 h 250708"/>
                  <a:gd name="connsiteX115" fmla="*/ 235606 w 319386"/>
                  <a:gd name="connsiteY115" fmla="*/ 28139 h 250708"/>
                  <a:gd name="connsiteX116" fmla="*/ 237672 w 319386"/>
                  <a:gd name="connsiteY116" fmla="*/ 31955 h 250708"/>
                  <a:gd name="connsiteX117" fmla="*/ 237513 w 319386"/>
                  <a:gd name="connsiteY117" fmla="*/ 32750 h 250708"/>
                  <a:gd name="connsiteX118" fmla="*/ 237036 w 319386"/>
                  <a:gd name="connsiteY118" fmla="*/ 33704 h 250708"/>
                  <a:gd name="connsiteX119" fmla="*/ 223523 w 319386"/>
                  <a:gd name="connsiteY119" fmla="*/ 44991 h 250708"/>
                  <a:gd name="connsiteX120" fmla="*/ 223205 w 319386"/>
                  <a:gd name="connsiteY120" fmla="*/ 45627 h 250708"/>
                  <a:gd name="connsiteX121" fmla="*/ 221297 w 319386"/>
                  <a:gd name="connsiteY121" fmla="*/ 50396 h 250708"/>
                  <a:gd name="connsiteX122" fmla="*/ 219549 w 319386"/>
                  <a:gd name="connsiteY122" fmla="*/ 53099 h 250708"/>
                  <a:gd name="connsiteX123" fmla="*/ 218754 w 319386"/>
                  <a:gd name="connsiteY123" fmla="*/ 53894 h 250708"/>
                  <a:gd name="connsiteX124" fmla="*/ 215574 w 319386"/>
                  <a:gd name="connsiteY124" fmla="*/ 57709 h 250708"/>
                  <a:gd name="connsiteX125" fmla="*/ 203174 w 319386"/>
                  <a:gd name="connsiteY125" fmla="*/ 69951 h 250708"/>
                  <a:gd name="connsiteX126" fmla="*/ 201266 w 319386"/>
                  <a:gd name="connsiteY126" fmla="*/ 70745 h 250708"/>
                  <a:gd name="connsiteX127" fmla="*/ 195066 w 319386"/>
                  <a:gd name="connsiteY127" fmla="*/ 71063 h 250708"/>
                  <a:gd name="connsiteX128" fmla="*/ 191887 w 319386"/>
                  <a:gd name="connsiteY128" fmla="*/ 71222 h 250708"/>
                  <a:gd name="connsiteX129" fmla="*/ 191410 w 319386"/>
                  <a:gd name="connsiteY129" fmla="*/ 71222 h 250708"/>
                  <a:gd name="connsiteX130" fmla="*/ 190933 w 319386"/>
                  <a:gd name="connsiteY130" fmla="*/ 71381 h 250708"/>
                  <a:gd name="connsiteX131" fmla="*/ 190615 w 319386"/>
                  <a:gd name="connsiteY131" fmla="*/ 71699 h 250708"/>
                  <a:gd name="connsiteX132" fmla="*/ 190138 w 319386"/>
                  <a:gd name="connsiteY132" fmla="*/ 72017 h 250708"/>
                  <a:gd name="connsiteX133" fmla="*/ 189820 w 319386"/>
                  <a:gd name="connsiteY133" fmla="*/ 71858 h 250708"/>
                  <a:gd name="connsiteX134" fmla="*/ 189343 w 319386"/>
                  <a:gd name="connsiteY134" fmla="*/ 71540 h 250708"/>
                  <a:gd name="connsiteX135" fmla="*/ 181712 w 319386"/>
                  <a:gd name="connsiteY135" fmla="*/ 64704 h 250708"/>
                  <a:gd name="connsiteX136" fmla="*/ 168199 w 319386"/>
                  <a:gd name="connsiteY136" fmla="*/ 56119 h 250708"/>
                  <a:gd name="connsiteX137" fmla="*/ 166927 w 319386"/>
                  <a:gd name="connsiteY137" fmla="*/ 56914 h 250708"/>
                  <a:gd name="connsiteX138" fmla="*/ 159137 w 319386"/>
                  <a:gd name="connsiteY138" fmla="*/ 60571 h 250708"/>
                  <a:gd name="connsiteX139" fmla="*/ 157547 w 319386"/>
                  <a:gd name="connsiteY139" fmla="*/ 61525 h 250708"/>
                  <a:gd name="connsiteX140" fmla="*/ 156752 w 319386"/>
                  <a:gd name="connsiteY140" fmla="*/ 62320 h 250708"/>
                  <a:gd name="connsiteX141" fmla="*/ 156752 w 319386"/>
                  <a:gd name="connsiteY141" fmla="*/ 66453 h 250708"/>
                  <a:gd name="connsiteX142" fmla="*/ 155322 w 319386"/>
                  <a:gd name="connsiteY142" fmla="*/ 68520 h 250708"/>
                  <a:gd name="connsiteX143" fmla="*/ 152937 w 319386"/>
                  <a:gd name="connsiteY143" fmla="*/ 70745 h 250708"/>
                  <a:gd name="connsiteX144" fmla="*/ 146260 w 319386"/>
                  <a:gd name="connsiteY144" fmla="*/ 72176 h 250708"/>
                  <a:gd name="connsiteX145" fmla="*/ 142921 w 319386"/>
                  <a:gd name="connsiteY145" fmla="*/ 73448 h 250708"/>
                  <a:gd name="connsiteX146" fmla="*/ 139424 w 319386"/>
                  <a:gd name="connsiteY146" fmla="*/ 75356 h 250708"/>
                  <a:gd name="connsiteX147" fmla="*/ 138788 w 319386"/>
                  <a:gd name="connsiteY147" fmla="*/ 75833 h 250708"/>
                  <a:gd name="connsiteX148" fmla="*/ 138788 w 319386"/>
                  <a:gd name="connsiteY148" fmla="*/ 75833 h 250708"/>
                  <a:gd name="connsiteX149" fmla="*/ 137357 w 319386"/>
                  <a:gd name="connsiteY149" fmla="*/ 77104 h 250708"/>
                  <a:gd name="connsiteX150" fmla="*/ 134813 w 319386"/>
                  <a:gd name="connsiteY150" fmla="*/ 79648 h 250708"/>
                  <a:gd name="connsiteX151" fmla="*/ 134495 w 319386"/>
                  <a:gd name="connsiteY151" fmla="*/ 81715 h 250708"/>
                  <a:gd name="connsiteX152" fmla="*/ 134972 w 319386"/>
                  <a:gd name="connsiteY152" fmla="*/ 83464 h 250708"/>
                  <a:gd name="connsiteX153" fmla="*/ 112079 w 319386"/>
                  <a:gd name="connsiteY153" fmla="*/ 83464 h 250708"/>
                  <a:gd name="connsiteX154" fmla="*/ 110490 w 319386"/>
                  <a:gd name="connsiteY154" fmla="*/ 82033 h 250708"/>
                  <a:gd name="connsiteX155" fmla="*/ 107310 w 319386"/>
                  <a:gd name="connsiteY155" fmla="*/ 75674 h 250708"/>
                  <a:gd name="connsiteX156" fmla="*/ 107310 w 319386"/>
                  <a:gd name="connsiteY156" fmla="*/ 75674 h 250708"/>
                  <a:gd name="connsiteX157" fmla="*/ 104926 w 319386"/>
                  <a:gd name="connsiteY157" fmla="*/ 75992 h 250708"/>
                  <a:gd name="connsiteX158" fmla="*/ 84099 w 319386"/>
                  <a:gd name="connsiteY158" fmla="*/ 75197 h 250708"/>
                  <a:gd name="connsiteX159" fmla="*/ 81079 w 319386"/>
                  <a:gd name="connsiteY159" fmla="*/ 75992 h 250708"/>
                  <a:gd name="connsiteX160" fmla="*/ 75197 w 319386"/>
                  <a:gd name="connsiteY160" fmla="*/ 78535 h 250708"/>
                  <a:gd name="connsiteX161" fmla="*/ 72176 w 319386"/>
                  <a:gd name="connsiteY161" fmla="*/ 79012 h 250708"/>
                  <a:gd name="connsiteX162" fmla="*/ 68996 w 319386"/>
                  <a:gd name="connsiteY162" fmla="*/ 77741 h 250708"/>
                  <a:gd name="connsiteX163" fmla="*/ 58186 w 319386"/>
                  <a:gd name="connsiteY163" fmla="*/ 65181 h 250708"/>
                  <a:gd name="connsiteX164" fmla="*/ 55801 w 319386"/>
                  <a:gd name="connsiteY164" fmla="*/ 63591 h 250708"/>
                  <a:gd name="connsiteX165" fmla="*/ 54847 w 319386"/>
                  <a:gd name="connsiteY165" fmla="*/ 62797 h 250708"/>
                  <a:gd name="connsiteX166" fmla="*/ 53258 w 319386"/>
                  <a:gd name="connsiteY166" fmla="*/ 60571 h 250708"/>
                  <a:gd name="connsiteX167" fmla="*/ 50873 w 319386"/>
                  <a:gd name="connsiteY167" fmla="*/ 59299 h 250708"/>
                  <a:gd name="connsiteX168" fmla="*/ 50078 w 319386"/>
                  <a:gd name="connsiteY168" fmla="*/ 58345 h 250708"/>
                  <a:gd name="connsiteX169" fmla="*/ 49919 w 319386"/>
                  <a:gd name="connsiteY169" fmla="*/ 56914 h 250708"/>
                  <a:gd name="connsiteX170" fmla="*/ 49919 w 319386"/>
                  <a:gd name="connsiteY170" fmla="*/ 54212 h 250708"/>
                  <a:gd name="connsiteX171" fmla="*/ 49124 w 319386"/>
                  <a:gd name="connsiteY171" fmla="*/ 52463 h 250708"/>
                  <a:gd name="connsiteX172" fmla="*/ 47375 w 319386"/>
                  <a:gd name="connsiteY172" fmla="*/ 51986 h 250708"/>
                  <a:gd name="connsiteX173" fmla="*/ 32749 w 319386"/>
                  <a:gd name="connsiteY173" fmla="*/ 55007 h 250708"/>
                  <a:gd name="connsiteX174" fmla="*/ 30683 w 319386"/>
                  <a:gd name="connsiteY174" fmla="*/ 54689 h 250708"/>
                  <a:gd name="connsiteX175" fmla="*/ 27503 w 319386"/>
                  <a:gd name="connsiteY175" fmla="*/ 55165 h 250708"/>
                  <a:gd name="connsiteX176" fmla="*/ 26390 w 319386"/>
                  <a:gd name="connsiteY176" fmla="*/ 55642 h 250708"/>
                  <a:gd name="connsiteX177" fmla="*/ 25277 w 319386"/>
                  <a:gd name="connsiteY177" fmla="*/ 57391 h 250708"/>
                  <a:gd name="connsiteX178" fmla="*/ 24960 w 319386"/>
                  <a:gd name="connsiteY178" fmla="*/ 59140 h 250708"/>
                  <a:gd name="connsiteX179" fmla="*/ 24960 w 319386"/>
                  <a:gd name="connsiteY179" fmla="*/ 60889 h 250708"/>
                  <a:gd name="connsiteX180" fmla="*/ 24642 w 319386"/>
                  <a:gd name="connsiteY180" fmla="*/ 62479 h 250708"/>
                  <a:gd name="connsiteX181" fmla="*/ 23529 w 319386"/>
                  <a:gd name="connsiteY181" fmla="*/ 64386 h 250708"/>
                  <a:gd name="connsiteX182" fmla="*/ 19236 w 319386"/>
                  <a:gd name="connsiteY182" fmla="*/ 68679 h 250708"/>
                  <a:gd name="connsiteX183" fmla="*/ 18441 w 319386"/>
                  <a:gd name="connsiteY183" fmla="*/ 70586 h 250708"/>
                  <a:gd name="connsiteX184" fmla="*/ 18600 w 319386"/>
                  <a:gd name="connsiteY184" fmla="*/ 75356 h 250708"/>
                  <a:gd name="connsiteX185" fmla="*/ 18282 w 319386"/>
                  <a:gd name="connsiteY185" fmla="*/ 77741 h 250708"/>
                  <a:gd name="connsiteX186" fmla="*/ 17646 w 319386"/>
                  <a:gd name="connsiteY186" fmla="*/ 78853 h 250708"/>
                  <a:gd name="connsiteX187" fmla="*/ 15898 w 319386"/>
                  <a:gd name="connsiteY187" fmla="*/ 80602 h 250708"/>
                  <a:gd name="connsiteX188" fmla="*/ 15103 w 319386"/>
                  <a:gd name="connsiteY188" fmla="*/ 81715 h 250708"/>
                  <a:gd name="connsiteX189" fmla="*/ 14785 w 319386"/>
                  <a:gd name="connsiteY189" fmla="*/ 83146 h 250708"/>
                  <a:gd name="connsiteX190" fmla="*/ 14785 w 319386"/>
                  <a:gd name="connsiteY190" fmla="*/ 86325 h 250708"/>
                  <a:gd name="connsiteX191" fmla="*/ 14467 w 319386"/>
                  <a:gd name="connsiteY191" fmla="*/ 87756 h 250708"/>
                  <a:gd name="connsiteX192" fmla="*/ 12082 w 319386"/>
                  <a:gd name="connsiteY192" fmla="*/ 91412 h 250708"/>
                  <a:gd name="connsiteX193" fmla="*/ 11605 w 319386"/>
                  <a:gd name="connsiteY193" fmla="*/ 92684 h 250708"/>
                  <a:gd name="connsiteX194" fmla="*/ 11446 w 319386"/>
                  <a:gd name="connsiteY194" fmla="*/ 95387 h 250708"/>
                  <a:gd name="connsiteX195" fmla="*/ 11128 w 319386"/>
                  <a:gd name="connsiteY195" fmla="*/ 96182 h 250708"/>
                  <a:gd name="connsiteX196" fmla="*/ 4451 w 319386"/>
                  <a:gd name="connsiteY196" fmla="*/ 98249 h 250708"/>
                  <a:gd name="connsiteX197" fmla="*/ 1908 w 319386"/>
                  <a:gd name="connsiteY197" fmla="*/ 99520 h 250708"/>
                  <a:gd name="connsiteX198" fmla="*/ 477 w 319386"/>
                  <a:gd name="connsiteY198" fmla="*/ 101587 h 250708"/>
                  <a:gd name="connsiteX199" fmla="*/ 0 w 319386"/>
                  <a:gd name="connsiteY199" fmla="*/ 102541 h 250708"/>
                  <a:gd name="connsiteX200" fmla="*/ 1431 w 319386"/>
                  <a:gd name="connsiteY200" fmla="*/ 102859 h 250708"/>
                  <a:gd name="connsiteX201" fmla="*/ 2226 w 319386"/>
                  <a:gd name="connsiteY201" fmla="*/ 104131 h 250708"/>
                  <a:gd name="connsiteX202" fmla="*/ 954 w 319386"/>
                  <a:gd name="connsiteY202" fmla="*/ 108423 h 250708"/>
                  <a:gd name="connsiteX203" fmla="*/ 1749 w 319386"/>
                  <a:gd name="connsiteY203" fmla="*/ 110967 h 250708"/>
                  <a:gd name="connsiteX204" fmla="*/ 4133 w 319386"/>
                  <a:gd name="connsiteY204" fmla="*/ 113193 h 250708"/>
                  <a:gd name="connsiteX205" fmla="*/ 6677 w 319386"/>
                  <a:gd name="connsiteY205" fmla="*/ 114146 h 250708"/>
                  <a:gd name="connsiteX206" fmla="*/ 8903 w 319386"/>
                  <a:gd name="connsiteY206" fmla="*/ 114782 h 250708"/>
                  <a:gd name="connsiteX207" fmla="*/ 17011 w 319386"/>
                  <a:gd name="connsiteY207" fmla="*/ 116213 h 250708"/>
                  <a:gd name="connsiteX208" fmla="*/ 20349 w 319386"/>
                  <a:gd name="connsiteY208" fmla="*/ 117644 h 250708"/>
                  <a:gd name="connsiteX209" fmla="*/ 24801 w 319386"/>
                  <a:gd name="connsiteY209" fmla="*/ 122572 h 250708"/>
                  <a:gd name="connsiteX210" fmla="*/ 30365 w 319386"/>
                  <a:gd name="connsiteY210" fmla="*/ 127182 h 250708"/>
                  <a:gd name="connsiteX211" fmla="*/ 31637 w 319386"/>
                  <a:gd name="connsiteY211" fmla="*/ 129567 h 250708"/>
                  <a:gd name="connsiteX212" fmla="*/ 31319 w 319386"/>
                  <a:gd name="connsiteY212" fmla="*/ 131634 h 250708"/>
                  <a:gd name="connsiteX213" fmla="*/ 29729 w 319386"/>
                  <a:gd name="connsiteY213" fmla="*/ 134337 h 250708"/>
                  <a:gd name="connsiteX214" fmla="*/ 30047 w 319386"/>
                  <a:gd name="connsiteY214" fmla="*/ 135449 h 250708"/>
                  <a:gd name="connsiteX215" fmla="*/ 32590 w 319386"/>
                  <a:gd name="connsiteY215" fmla="*/ 137993 h 250708"/>
                  <a:gd name="connsiteX216" fmla="*/ 35452 w 319386"/>
                  <a:gd name="connsiteY216" fmla="*/ 140696 h 250708"/>
                  <a:gd name="connsiteX217" fmla="*/ 40857 w 319386"/>
                  <a:gd name="connsiteY217" fmla="*/ 143716 h 250708"/>
                  <a:gd name="connsiteX218" fmla="*/ 50078 w 319386"/>
                  <a:gd name="connsiteY218" fmla="*/ 148486 h 250708"/>
                  <a:gd name="connsiteX219" fmla="*/ 54370 w 319386"/>
                  <a:gd name="connsiteY219" fmla="*/ 151665 h 250708"/>
                  <a:gd name="connsiteX220" fmla="*/ 55801 w 319386"/>
                  <a:gd name="connsiteY220" fmla="*/ 154050 h 250708"/>
                  <a:gd name="connsiteX221" fmla="*/ 58027 w 319386"/>
                  <a:gd name="connsiteY221" fmla="*/ 156594 h 250708"/>
                  <a:gd name="connsiteX222" fmla="*/ 61365 w 319386"/>
                  <a:gd name="connsiteY222" fmla="*/ 158978 h 250708"/>
                  <a:gd name="connsiteX223" fmla="*/ 63591 w 319386"/>
                  <a:gd name="connsiteY223" fmla="*/ 160727 h 250708"/>
                  <a:gd name="connsiteX224" fmla="*/ 62160 w 319386"/>
                  <a:gd name="connsiteY224" fmla="*/ 165973 h 250708"/>
                  <a:gd name="connsiteX225" fmla="*/ 62637 w 319386"/>
                  <a:gd name="connsiteY225" fmla="*/ 167563 h 250708"/>
                  <a:gd name="connsiteX226" fmla="*/ 63432 w 319386"/>
                  <a:gd name="connsiteY226" fmla="*/ 169153 h 250708"/>
                  <a:gd name="connsiteX227" fmla="*/ 65340 w 319386"/>
                  <a:gd name="connsiteY227" fmla="*/ 171061 h 250708"/>
                  <a:gd name="connsiteX228" fmla="*/ 66135 w 319386"/>
                  <a:gd name="connsiteY228" fmla="*/ 173763 h 250708"/>
                  <a:gd name="connsiteX229" fmla="*/ 68043 w 319386"/>
                  <a:gd name="connsiteY229" fmla="*/ 176943 h 250708"/>
                  <a:gd name="connsiteX230" fmla="*/ 70268 w 319386"/>
                  <a:gd name="connsiteY230" fmla="*/ 178373 h 250708"/>
                  <a:gd name="connsiteX231" fmla="*/ 74084 w 319386"/>
                  <a:gd name="connsiteY231" fmla="*/ 179009 h 250708"/>
                  <a:gd name="connsiteX232" fmla="*/ 76150 w 319386"/>
                  <a:gd name="connsiteY232" fmla="*/ 180440 h 250708"/>
                  <a:gd name="connsiteX233" fmla="*/ 80284 w 319386"/>
                  <a:gd name="connsiteY233" fmla="*/ 183143 h 250708"/>
                  <a:gd name="connsiteX234" fmla="*/ 84417 w 319386"/>
                  <a:gd name="connsiteY234" fmla="*/ 185369 h 250708"/>
                  <a:gd name="connsiteX235" fmla="*/ 86007 w 319386"/>
                  <a:gd name="connsiteY235" fmla="*/ 186799 h 250708"/>
                  <a:gd name="connsiteX236" fmla="*/ 87120 w 319386"/>
                  <a:gd name="connsiteY236" fmla="*/ 188230 h 250708"/>
                  <a:gd name="connsiteX237" fmla="*/ 88074 w 319386"/>
                  <a:gd name="connsiteY237" fmla="*/ 189820 h 250708"/>
                  <a:gd name="connsiteX238" fmla="*/ 88551 w 319386"/>
                  <a:gd name="connsiteY238" fmla="*/ 191410 h 250708"/>
                  <a:gd name="connsiteX239" fmla="*/ 88551 w 319386"/>
                  <a:gd name="connsiteY239" fmla="*/ 194907 h 250708"/>
                  <a:gd name="connsiteX240" fmla="*/ 89346 w 319386"/>
                  <a:gd name="connsiteY240" fmla="*/ 199200 h 250708"/>
                  <a:gd name="connsiteX241" fmla="*/ 91571 w 319386"/>
                  <a:gd name="connsiteY241" fmla="*/ 202220 h 250708"/>
                  <a:gd name="connsiteX242" fmla="*/ 93479 w 319386"/>
                  <a:gd name="connsiteY242" fmla="*/ 204446 h 250708"/>
                  <a:gd name="connsiteX243" fmla="*/ 94592 w 319386"/>
                  <a:gd name="connsiteY243" fmla="*/ 206354 h 250708"/>
                  <a:gd name="connsiteX244" fmla="*/ 96023 w 319386"/>
                  <a:gd name="connsiteY244" fmla="*/ 208420 h 250708"/>
                  <a:gd name="connsiteX245" fmla="*/ 100951 w 319386"/>
                  <a:gd name="connsiteY245" fmla="*/ 211918 h 250708"/>
                  <a:gd name="connsiteX246" fmla="*/ 102541 w 319386"/>
                  <a:gd name="connsiteY246" fmla="*/ 213826 h 250708"/>
                  <a:gd name="connsiteX247" fmla="*/ 103813 w 319386"/>
                  <a:gd name="connsiteY247" fmla="*/ 216051 h 250708"/>
                  <a:gd name="connsiteX248" fmla="*/ 104607 w 319386"/>
                  <a:gd name="connsiteY248" fmla="*/ 217641 h 250708"/>
                  <a:gd name="connsiteX249" fmla="*/ 106038 w 319386"/>
                  <a:gd name="connsiteY249" fmla="*/ 219072 h 250708"/>
                  <a:gd name="connsiteX250" fmla="*/ 108264 w 319386"/>
                  <a:gd name="connsiteY250" fmla="*/ 219867 h 250708"/>
                  <a:gd name="connsiteX251" fmla="*/ 110172 w 319386"/>
                  <a:gd name="connsiteY251" fmla="*/ 220980 h 250708"/>
                  <a:gd name="connsiteX252" fmla="*/ 111285 w 319386"/>
                  <a:gd name="connsiteY252" fmla="*/ 222410 h 250708"/>
                  <a:gd name="connsiteX253" fmla="*/ 112874 w 319386"/>
                  <a:gd name="connsiteY253" fmla="*/ 224000 h 250708"/>
                  <a:gd name="connsiteX254" fmla="*/ 116213 w 319386"/>
                  <a:gd name="connsiteY254" fmla="*/ 226067 h 250708"/>
                  <a:gd name="connsiteX255" fmla="*/ 117803 w 319386"/>
                  <a:gd name="connsiteY255" fmla="*/ 226226 h 250708"/>
                  <a:gd name="connsiteX256" fmla="*/ 119551 w 319386"/>
                  <a:gd name="connsiteY256" fmla="*/ 226544 h 250708"/>
                  <a:gd name="connsiteX257" fmla="*/ 121141 w 319386"/>
                  <a:gd name="connsiteY257" fmla="*/ 227021 h 250708"/>
                  <a:gd name="connsiteX258" fmla="*/ 122890 w 319386"/>
                  <a:gd name="connsiteY258" fmla="*/ 226862 h 250708"/>
                  <a:gd name="connsiteX259" fmla="*/ 125752 w 319386"/>
                  <a:gd name="connsiteY259" fmla="*/ 225431 h 250708"/>
                  <a:gd name="connsiteX260" fmla="*/ 129090 w 319386"/>
                  <a:gd name="connsiteY260" fmla="*/ 223205 h 250708"/>
                  <a:gd name="connsiteX261" fmla="*/ 131475 w 319386"/>
                  <a:gd name="connsiteY261" fmla="*/ 221775 h 250708"/>
                  <a:gd name="connsiteX262" fmla="*/ 137675 w 319386"/>
                  <a:gd name="connsiteY262" fmla="*/ 222252 h 250708"/>
                  <a:gd name="connsiteX263" fmla="*/ 141013 w 319386"/>
                  <a:gd name="connsiteY263" fmla="*/ 223364 h 250708"/>
                  <a:gd name="connsiteX264" fmla="*/ 143716 w 319386"/>
                  <a:gd name="connsiteY264" fmla="*/ 224954 h 250708"/>
                  <a:gd name="connsiteX265" fmla="*/ 145783 w 319386"/>
                  <a:gd name="connsiteY265" fmla="*/ 224954 h 250708"/>
                  <a:gd name="connsiteX266" fmla="*/ 150393 w 319386"/>
                  <a:gd name="connsiteY266" fmla="*/ 221934 h 250708"/>
                  <a:gd name="connsiteX267" fmla="*/ 152778 w 319386"/>
                  <a:gd name="connsiteY267" fmla="*/ 218595 h 250708"/>
                  <a:gd name="connsiteX268" fmla="*/ 155163 w 319386"/>
                  <a:gd name="connsiteY268" fmla="*/ 217959 h 250708"/>
                  <a:gd name="connsiteX269" fmla="*/ 158819 w 319386"/>
                  <a:gd name="connsiteY269" fmla="*/ 219390 h 250708"/>
                  <a:gd name="connsiteX270" fmla="*/ 161681 w 319386"/>
                  <a:gd name="connsiteY270" fmla="*/ 222410 h 250708"/>
                  <a:gd name="connsiteX271" fmla="*/ 164383 w 319386"/>
                  <a:gd name="connsiteY271" fmla="*/ 226703 h 250708"/>
                  <a:gd name="connsiteX272" fmla="*/ 166132 w 319386"/>
                  <a:gd name="connsiteY272" fmla="*/ 228452 h 250708"/>
                  <a:gd name="connsiteX273" fmla="*/ 168676 w 319386"/>
                  <a:gd name="connsiteY273" fmla="*/ 230995 h 250708"/>
                  <a:gd name="connsiteX274" fmla="*/ 173604 w 319386"/>
                  <a:gd name="connsiteY274" fmla="*/ 236559 h 250708"/>
                  <a:gd name="connsiteX275" fmla="*/ 180122 w 319386"/>
                  <a:gd name="connsiteY275" fmla="*/ 239421 h 250708"/>
                  <a:gd name="connsiteX276" fmla="*/ 182666 w 319386"/>
                  <a:gd name="connsiteY276" fmla="*/ 240852 h 250708"/>
                  <a:gd name="connsiteX277" fmla="*/ 183461 w 319386"/>
                  <a:gd name="connsiteY277" fmla="*/ 242124 h 250708"/>
                  <a:gd name="connsiteX278" fmla="*/ 183938 w 319386"/>
                  <a:gd name="connsiteY278" fmla="*/ 244031 h 250708"/>
                  <a:gd name="connsiteX279" fmla="*/ 184097 w 319386"/>
                  <a:gd name="connsiteY279" fmla="*/ 246098 h 250708"/>
                  <a:gd name="connsiteX280" fmla="*/ 184891 w 319386"/>
                  <a:gd name="connsiteY280" fmla="*/ 246893 h 250708"/>
                  <a:gd name="connsiteX281" fmla="*/ 186640 w 319386"/>
                  <a:gd name="connsiteY281" fmla="*/ 246575 h 250708"/>
                  <a:gd name="connsiteX282" fmla="*/ 188230 w 319386"/>
                  <a:gd name="connsiteY282" fmla="*/ 246257 h 250708"/>
                  <a:gd name="connsiteX283" fmla="*/ 189820 w 319386"/>
                  <a:gd name="connsiteY283" fmla="*/ 246893 h 250708"/>
                  <a:gd name="connsiteX284" fmla="*/ 190933 w 319386"/>
                  <a:gd name="connsiteY284" fmla="*/ 248324 h 250708"/>
                  <a:gd name="connsiteX285" fmla="*/ 191569 w 319386"/>
                  <a:gd name="connsiteY285" fmla="*/ 249437 h 250708"/>
                  <a:gd name="connsiteX286" fmla="*/ 192204 w 319386"/>
                  <a:gd name="connsiteY286" fmla="*/ 250709 h 250708"/>
                  <a:gd name="connsiteX287" fmla="*/ 192999 w 319386"/>
                  <a:gd name="connsiteY287" fmla="*/ 249119 h 250708"/>
                  <a:gd name="connsiteX288" fmla="*/ 194748 w 319386"/>
                  <a:gd name="connsiteY288" fmla="*/ 246575 h 250708"/>
                  <a:gd name="connsiteX289" fmla="*/ 198087 w 319386"/>
                  <a:gd name="connsiteY289" fmla="*/ 244031 h 250708"/>
                  <a:gd name="connsiteX290" fmla="*/ 201107 w 319386"/>
                  <a:gd name="connsiteY290" fmla="*/ 242283 h 250708"/>
                  <a:gd name="connsiteX291" fmla="*/ 203174 w 319386"/>
                  <a:gd name="connsiteY291" fmla="*/ 242283 h 250708"/>
                  <a:gd name="connsiteX292" fmla="*/ 206989 w 319386"/>
                  <a:gd name="connsiteY292" fmla="*/ 243555 h 250708"/>
                  <a:gd name="connsiteX293" fmla="*/ 210487 w 319386"/>
                  <a:gd name="connsiteY293" fmla="*/ 245303 h 250708"/>
                  <a:gd name="connsiteX294" fmla="*/ 212554 w 319386"/>
                  <a:gd name="connsiteY294" fmla="*/ 245303 h 250708"/>
                  <a:gd name="connsiteX295" fmla="*/ 214779 w 319386"/>
                  <a:gd name="connsiteY295" fmla="*/ 244668 h 250708"/>
                  <a:gd name="connsiteX296" fmla="*/ 219708 w 319386"/>
                  <a:gd name="connsiteY296" fmla="*/ 241806 h 250708"/>
                  <a:gd name="connsiteX297" fmla="*/ 220821 w 319386"/>
                  <a:gd name="connsiteY297" fmla="*/ 242601 h 250708"/>
                  <a:gd name="connsiteX298" fmla="*/ 222251 w 319386"/>
                  <a:gd name="connsiteY298" fmla="*/ 244508 h 250708"/>
                  <a:gd name="connsiteX299" fmla="*/ 223841 w 319386"/>
                  <a:gd name="connsiteY299" fmla="*/ 247370 h 250708"/>
                  <a:gd name="connsiteX300" fmla="*/ 226862 w 319386"/>
                  <a:gd name="connsiteY300" fmla="*/ 248642 h 250708"/>
                  <a:gd name="connsiteX301" fmla="*/ 228292 w 319386"/>
                  <a:gd name="connsiteY301" fmla="*/ 249596 h 250708"/>
                  <a:gd name="connsiteX302" fmla="*/ 229405 w 319386"/>
                  <a:gd name="connsiteY302" fmla="*/ 249914 h 250708"/>
                  <a:gd name="connsiteX303" fmla="*/ 230041 w 319386"/>
                  <a:gd name="connsiteY303" fmla="*/ 249596 h 250708"/>
                  <a:gd name="connsiteX304" fmla="*/ 231154 w 319386"/>
                  <a:gd name="connsiteY304" fmla="*/ 247370 h 250708"/>
                  <a:gd name="connsiteX305" fmla="*/ 232585 w 319386"/>
                  <a:gd name="connsiteY305" fmla="*/ 246098 h 250708"/>
                  <a:gd name="connsiteX306" fmla="*/ 235128 w 319386"/>
                  <a:gd name="connsiteY306" fmla="*/ 244508 h 250708"/>
                  <a:gd name="connsiteX307" fmla="*/ 240852 w 319386"/>
                  <a:gd name="connsiteY307" fmla="*/ 243237 h 250708"/>
                  <a:gd name="connsiteX308" fmla="*/ 244985 w 319386"/>
                  <a:gd name="connsiteY308" fmla="*/ 242919 h 250708"/>
                  <a:gd name="connsiteX309" fmla="*/ 246575 w 319386"/>
                  <a:gd name="connsiteY309" fmla="*/ 242601 h 250708"/>
                  <a:gd name="connsiteX310" fmla="*/ 249596 w 319386"/>
                  <a:gd name="connsiteY310" fmla="*/ 241806 h 250708"/>
                  <a:gd name="connsiteX311" fmla="*/ 254047 w 319386"/>
                  <a:gd name="connsiteY311" fmla="*/ 239580 h 250708"/>
                  <a:gd name="connsiteX312" fmla="*/ 258657 w 319386"/>
                  <a:gd name="connsiteY312" fmla="*/ 242601 h 250708"/>
                  <a:gd name="connsiteX313" fmla="*/ 263586 w 319386"/>
                  <a:gd name="connsiteY313" fmla="*/ 243078 h 250708"/>
                  <a:gd name="connsiteX314" fmla="*/ 268196 w 319386"/>
                  <a:gd name="connsiteY314" fmla="*/ 243078 h 250708"/>
                  <a:gd name="connsiteX315" fmla="*/ 269627 w 319386"/>
                  <a:gd name="connsiteY315" fmla="*/ 242124 h 250708"/>
                  <a:gd name="connsiteX316" fmla="*/ 270581 w 319386"/>
                  <a:gd name="connsiteY316" fmla="*/ 241488 h 250708"/>
                  <a:gd name="connsiteX317" fmla="*/ 275509 w 319386"/>
                  <a:gd name="connsiteY317" fmla="*/ 236559 h 250708"/>
                  <a:gd name="connsiteX318" fmla="*/ 282186 w 319386"/>
                  <a:gd name="connsiteY318" fmla="*/ 229882 h 250708"/>
                  <a:gd name="connsiteX319" fmla="*/ 287909 w 319386"/>
                  <a:gd name="connsiteY319" fmla="*/ 224159 h 250708"/>
                  <a:gd name="connsiteX320" fmla="*/ 293791 w 319386"/>
                  <a:gd name="connsiteY320" fmla="*/ 218436 h 250708"/>
                  <a:gd name="connsiteX321" fmla="*/ 301263 w 319386"/>
                  <a:gd name="connsiteY321" fmla="*/ 211123 h 250708"/>
                  <a:gd name="connsiteX322" fmla="*/ 308099 w 319386"/>
                  <a:gd name="connsiteY322" fmla="*/ 204446 h 250708"/>
                  <a:gd name="connsiteX323" fmla="*/ 313982 w 319386"/>
                  <a:gd name="connsiteY323" fmla="*/ 198564 h 250708"/>
                  <a:gd name="connsiteX324" fmla="*/ 319387 w 319386"/>
                  <a:gd name="connsiteY324" fmla="*/ 193477 h 250708"/>
                  <a:gd name="connsiteX325" fmla="*/ 318910 w 319386"/>
                  <a:gd name="connsiteY325" fmla="*/ 193000 h 250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</a:cxnLst>
                <a:rect l="l" t="t" r="r" b="b"/>
                <a:pathLst>
                  <a:path w="319386" h="250708">
                    <a:moveTo>
                      <a:pt x="318910" y="193000"/>
                    </a:moveTo>
                    <a:lnTo>
                      <a:pt x="316366" y="190933"/>
                    </a:lnTo>
                    <a:lnTo>
                      <a:pt x="313982" y="188230"/>
                    </a:lnTo>
                    <a:lnTo>
                      <a:pt x="312551" y="185369"/>
                    </a:lnTo>
                    <a:lnTo>
                      <a:pt x="311120" y="182984"/>
                    </a:lnTo>
                    <a:lnTo>
                      <a:pt x="310484" y="177579"/>
                    </a:lnTo>
                    <a:lnTo>
                      <a:pt x="308735" y="174399"/>
                    </a:lnTo>
                    <a:lnTo>
                      <a:pt x="306987" y="170425"/>
                    </a:lnTo>
                    <a:lnTo>
                      <a:pt x="304443" y="162635"/>
                    </a:lnTo>
                    <a:lnTo>
                      <a:pt x="303330" y="160091"/>
                    </a:lnTo>
                    <a:lnTo>
                      <a:pt x="301263" y="158342"/>
                    </a:lnTo>
                    <a:lnTo>
                      <a:pt x="299038" y="156594"/>
                    </a:lnTo>
                    <a:lnTo>
                      <a:pt x="296812" y="153255"/>
                    </a:lnTo>
                    <a:lnTo>
                      <a:pt x="290930" y="150234"/>
                    </a:lnTo>
                    <a:lnTo>
                      <a:pt x="288704" y="147850"/>
                    </a:lnTo>
                    <a:lnTo>
                      <a:pt x="284730" y="143875"/>
                    </a:lnTo>
                    <a:lnTo>
                      <a:pt x="283776" y="141809"/>
                    </a:lnTo>
                    <a:lnTo>
                      <a:pt x="283458" y="139742"/>
                    </a:lnTo>
                    <a:lnTo>
                      <a:pt x="282345" y="137834"/>
                    </a:lnTo>
                    <a:lnTo>
                      <a:pt x="280119" y="135767"/>
                    </a:lnTo>
                    <a:lnTo>
                      <a:pt x="273283" y="130998"/>
                    </a:lnTo>
                    <a:lnTo>
                      <a:pt x="271376" y="130521"/>
                    </a:lnTo>
                    <a:lnTo>
                      <a:pt x="268991" y="130044"/>
                    </a:lnTo>
                    <a:lnTo>
                      <a:pt x="265493" y="129567"/>
                    </a:lnTo>
                    <a:lnTo>
                      <a:pt x="260724" y="128454"/>
                    </a:lnTo>
                    <a:lnTo>
                      <a:pt x="256591" y="126706"/>
                    </a:lnTo>
                    <a:lnTo>
                      <a:pt x="254683" y="125434"/>
                    </a:lnTo>
                    <a:lnTo>
                      <a:pt x="254206" y="124480"/>
                    </a:lnTo>
                    <a:lnTo>
                      <a:pt x="254524" y="123049"/>
                    </a:lnTo>
                    <a:lnTo>
                      <a:pt x="256114" y="120505"/>
                    </a:lnTo>
                    <a:lnTo>
                      <a:pt x="258975" y="114464"/>
                    </a:lnTo>
                    <a:lnTo>
                      <a:pt x="260883" y="110331"/>
                    </a:lnTo>
                    <a:lnTo>
                      <a:pt x="262314" y="109059"/>
                    </a:lnTo>
                    <a:lnTo>
                      <a:pt x="265970" y="108741"/>
                    </a:lnTo>
                    <a:lnTo>
                      <a:pt x="269786" y="108900"/>
                    </a:lnTo>
                    <a:lnTo>
                      <a:pt x="272647" y="109218"/>
                    </a:lnTo>
                    <a:lnTo>
                      <a:pt x="276781" y="109218"/>
                    </a:lnTo>
                    <a:lnTo>
                      <a:pt x="281550" y="108900"/>
                    </a:lnTo>
                    <a:lnTo>
                      <a:pt x="283458" y="107469"/>
                    </a:lnTo>
                    <a:lnTo>
                      <a:pt x="285048" y="106039"/>
                    </a:lnTo>
                    <a:lnTo>
                      <a:pt x="285684" y="104926"/>
                    </a:lnTo>
                    <a:lnTo>
                      <a:pt x="285843" y="102223"/>
                    </a:lnTo>
                    <a:lnTo>
                      <a:pt x="285843" y="99997"/>
                    </a:lnTo>
                    <a:lnTo>
                      <a:pt x="285525" y="91730"/>
                    </a:lnTo>
                    <a:lnTo>
                      <a:pt x="285366" y="86643"/>
                    </a:lnTo>
                    <a:lnTo>
                      <a:pt x="285048" y="80761"/>
                    </a:lnTo>
                    <a:lnTo>
                      <a:pt x="285207" y="79648"/>
                    </a:lnTo>
                    <a:lnTo>
                      <a:pt x="285048" y="79648"/>
                    </a:lnTo>
                    <a:lnTo>
                      <a:pt x="279801" y="79648"/>
                    </a:lnTo>
                    <a:lnTo>
                      <a:pt x="279642" y="79648"/>
                    </a:lnTo>
                    <a:lnTo>
                      <a:pt x="279642" y="79489"/>
                    </a:lnTo>
                    <a:lnTo>
                      <a:pt x="279483" y="79330"/>
                    </a:lnTo>
                    <a:lnTo>
                      <a:pt x="279483" y="79171"/>
                    </a:lnTo>
                    <a:lnTo>
                      <a:pt x="279165" y="78376"/>
                    </a:lnTo>
                    <a:lnTo>
                      <a:pt x="279165" y="77104"/>
                    </a:lnTo>
                    <a:lnTo>
                      <a:pt x="279325" y="74879"/>
                    </a:lnTo>
                    <a:lnTo>
                      <a:pt x="279960" y="72335"/>
                    </a:lnTo>
                    <a:lnTo>
                      <a:pt x="281709" y="68520"/>
                    </a:lnTo>
                    <a:lnTo>
                      <a:pt x="281868" y="68361"/>
                    </a:lnTo>
                    <a:lnTo>
                      <a:pt x="281868" y="68043"/>
                    </a:lnTo>
                    <a:lnTo>
                      <a:pt x="281868" y="67884"/>
                    </a:lnTo>
                    <a:lnTo>
                      <a:pt x="281709" y="67248"/>
                    </a:lnTo>
                    <a:lnTo>
                      <a:pt x="281391" y="66771"/>
                    </a:lnTo>
                    <a:lnTo>
                      <a:pt x="281391" y="65817"/>
                    </a:lnTo>
                    <a:lnTo>
                      <a:pt x="281709" y="63909"/>
                    </a:lnTo>
                    <a:lnTo>
                      <a:pt x="281709" y="63273"/>
                    </a:lnTo>
                    <a:lnTo>
                      <a:pt x="281709" y="62637"/>
                    </a:lnTo>
                    <a:lnTo>
                      <a:pt x="281550" y="62160"/>
                    </a:lnTo>
                    <a:lnTo>
                      <a:pt x="280278" y="58981"/>
                    </a:lnTo>
                    <a:lnTo>
                      <a:pt x="279801" y="58345"/>
                    </a:lnTo>
                    <a:lnTo>
                      <a:pt x="267401" y="48329"/>
                    </a:lnTo>
                    <a:lnTo>
                      <a:pt x="265175" y="45468"/>
                    </a:lnTo>
                    <a:lnTo>
                      <a:pt x="264857" y="45309"/>
                    </a:lnTo>
                    <a:lnTo>
                      <a:pt x="264540" y="45150"/>
                    </a:lnTo>
                    <a:lnTo>
                      <a:pt x="258180" y="42924"/>
                    </a:lnTo>
                    <a:lnTo>
                      <a:pt x="257862" y="42606"/>
                    </a:lnTo>
                    <a:lnTo>
                      <a:pt x="258021" y="42288"/>
                    </a:lnTo>
                    <a:lnTo>
                      <a:pt x="258180" y="41811"/>
                    </a:lnTo>
                    <a:lnTo>
                      <a:pt x="258975" y="40539"/>
                    </a:lnTo>
                    <a:lnTo>
                      <a:pt x="258975" y="40222"/>
                    </a:lnTo>
                    <a:lnTo>
                      <a:pt x="259134" y="39586"/>
                    </a:lnTo>
                    <a:lnTo>
                      <a:pt x="256273" y="18283"/>
                    </a:lnTo>
                    <a:lnTo>
                      <a:pt x="256273" y="17806"/>
                    </a:lnTo>
                    <a:lnTo>
                      <a:pt x="256432" y="17488"/>
                    </a:lnTo>
                    <a:lnTo>
                      <a:pt x="256591" y="17329"/>
                    </a:lnTo>
                    <a:lnTo>
                      <a:pt x="256909" y="16852"/>
                    </a:lnTo>
                    <a:lnTo>
                      <a:pt x="257226" y="16375"/>
                    </a:lnTo>
                    <a:lnTo>
                      <a:pt x="257544" y="15580"/>
                    </a:lnTo>
                    <a:lnTo>
                      <a:pt x="257703" y="15262"/>
                    </a:lnTo>
                    <a:lnTo>
                      <a:pt x="258180" y="11446"/>
                    </a:lnTo>
                    <a:lnTo>
                      <a:pt x="258021" y="8108"/>
                    </a:lnTo>
                    <a:lnTo>
                      <a:pt x="259770" y="2544"/>
                    </a:lnTo>
                    <a:lnTo>
                      <a:pt x="259929" y="159"/>
                    </a:lnTo>
                    <a:lnTo>
                      <a:pt x="246257" y="0"/>
                    </a:lnTo>
                    <a:lnTo>
                      <a:pt x="246098" y="0"/>
                    </a:lnTo>
                    <a:lnTo>
                      <a:pt x="246098" y="159"/>
                    </a:lnTo>
                    <a:lnTo>
                      <a:pt x="246098" y="318"/>
                    </a:lnTo>
                    <a:lnTo>
                      <a:pt x="246098" y="636"/>
                    </a:lnTo>
                    <a:lnTo>
                      <a:pt x="246098" y="954"/>
                    </a:lnTo>
                    <a:lnTo>
                      <a:pt x="246098" y="1590"/>
                    </a:lnTo>
                    <a:lnTo>
                      <a:pt x="246098" y="2067"/>
                    </a:lnTo>
                    <a:lnTo>
                      <a:pt x="246098" y="2385"/>
                    </a:lnTo>
                    <a:lnTo>
                      <a:pt x="246257" y="3657"/>
                    </a:lnTo>
                    <a:lnTo>
                      <a:pt x="246575" y="4769"/>
                    </a:lnTo>
                    <a:lnTo>
                      <a:pt x="246734" y="5087"/>
                    </a:lnTo>
                    <a:lnTo>
                      <a:pt x="246734" y="5405"/>
                    </a:lnTo>
                    <a:lnTo>
                      <a:pt x="246575" y="6200"/>
                    </a:lnTo>
                    <a:lnTo>
                      <a:pt x="227498" y="6200"/>
                    </a:lnTo>
                    <a:lnTo>
                      <a:pt x="235128" y="14626"/>
                    </a:lnTo>
                    <a:lnTo>
                      <a:pt x="235128" y="14785"/>
                    </a:lnTo>
                    <a:lnTo>
                      <a:pt x="235287" y="15262"/>
                    </a:lnTo>
                    <a:lnTo>
                      <a:pt x="235447" y="15580"/>
                    </a:lnTo>
                    <a:lnTo>
                      <a:pt x="235606" y="18601"/>
                    </a:lnTo>
                    <a:lnTo>
                      <a:pt x="235128" y="23211"/>
                    </a:lnTo>
                    <a:lnTo>
                      <a:pt x="235287" y="26232"/>
                    </a:lnTo>
                    <a:lnTo>
                      <a:pt x="235606" y="28139"/>
                    </a:lnTo>
                    <a:lnTo>
                      <a:pt x="237672" y="31955"/>
                    </a:lnTo>
                    <a:lnTo>
                      <a:pt x="237513" y="32750"/>
                    </a:lnTo>
                    <a:lnTo>
                      <a:pt x="237036" y="33704"/>
                    </a:lnTo>
                    <a:lnTo>
                      <a:pt x="223523" y="44991"/>
                    </a:lnTo>
                    <a:lnTo>
                      <a:pt x="223205" y="45627"/>
                    </a:lnTo>
                    <a:lnTo>
                      <a:pt x="221297" y="50396"/>
                    </a:lnTo>
                    <a:lnTo>
                      <a:pt x="219549" y="53099"/>
                    </a:lnTo>
                    <a:lnTo>
                      <a:pt x="218754" y="53894"/>
                    </a:lnTo>
                    <a:lnTo>
                      <a:pt x="215574" y="57709"/>
                    </a:lnTo>
                    <a:lnTo>
                      <a:pt x="203174" y="69951"/>
                    </a:lnTo>
                    <a:lnTo>
                      <a:pt x="201266" y="70745"/>
                    </a:lnTo>
                    <a:lnTo>
                      <a:pt x="195066" y="71063"/>
                    </a:lnTo>
                    <a:lnTo>
                      <a:pt x="191887" y="71222"/>
                    </a:lnTo>
                    <a:lnTo>
                      <a:pt x="191410" y="71222"/>
                    </a:lnTo>
                    <a:lnTo>
                      <a:pt x="190933" y="71381"/>
                    </a:lnTo>
                    <a:lnTo>
                      <a:pt x="190615" y="71699"/>
                    </a:lnTo>
                    <a:lnTo>
                      <a:pt x="190138" y="72017"/>
                    </a:lnTo>
                    <a:lnTo>
                      <a:pt x="189820" y="71858"/>
                    </a:lnTo>
                    <a:lnTo>
                      <a:pt x="189343" y="71540"/>
                    </a:lnTo>
                    <a:lnTo>
                      <a:pt x="181712" y="64704"/>
                    </a:lnTo>
                    <a:lnTo>
                      <a:pt x="168199" y="56119"/>
                    </a:lnTo>
                    <a:lnTo>
                      <a:pt x="166927" y="56914"/>
                    </a:lnTo>
                    <a:lnTo>
                      <a:pt x="159137" y="60571"/>
                    </a:lnTo>
                    <a:lnTo>
                      <a:pt x="157547" y="61525"/>
                    </a:lnTo>
                    <a:lnTo>
                      <a:pt x="156752" y="62320"/>
                    </a:lnTo>
                    <a:lnTo>
                      <a:pt x="156752" y="66453"/>
                    </a:lnTo>
                    <a:lnTo>
                      <a:pt x="155322" y="68520"/>
                    </a:lnTo>
                    <a:lnTo>
                      <a:pt x="152937" y="70745"/>
                    </a:lnTo>
                    <a:lnTo>
                      <a:pt x="146260" y="72176"/>
                    </a:lnTo>
                    <a:lnTo>
                      <a:pt x="142921" y="73448"/>
                    </a:lnTo>
                    <a:lnTo>
                      <a:pt x="139424" y="75356"/>
                    </a:lnTo>
                    <a:lnTo>
                      <a:pt x="138788" y="75833"/>
                    </a:lnTo>
                    <a:lnTo>
                      <a:pt x="138788" y="75833"/>
                    </a:lnTo>
                    <a:lnTo>
                      <a:pt x="137357" y="77104"/>
                    </a:lnTo>
                    <a:lnTo>
                      <a:pt x="134813" y="79648"/>
                    </a:lnTo>
                    <a:lnTo>
                      <a:pt x="134495" y="81715"/>
                    </a:lnTo>
                    <a:lnTo>
                      <a:pt x="134972" y="83464"/>
                    </a:lnTo>
                    <a:lnTo>
                      <a:pt x="112079" y="83464"/>
                    </a:lnTo>
                    <a:lnTo>
                      <a:pt x="110490" y="82033"/>
                    </a:lnTo>
                    <a:lnTo>
                      <a:pt x="107310" y="75674"/>
                    </a:lnTo>
                    <a:lnTo>
                      <a:pt x="107310" y="75674"/>
                    </a:lnTo>
                    <a:lnTo>
                      <a:pt x="104926" y="75992"/>
                    </a:lnTo>
                    <a:lnTo>
                      <a:pt x="84099" y="75197"/>
                    </a:lnTo>
                    <a:lnTo>
                      <a:pt x="81079" y="75992"/>
                    </a:lnTo>
                    <a:lnTo>
                      <a:pt x="75197" y="78535"/>
                    </a:lnTo>
                    <a:lnTo>
                      <a:pt x="72176" y="79012"/>
                    </a:lnTo>
                    <a:lnTo>
                      <a:pt x="68996" y="77741"/>
                    </a:lnTo>
                    <a:lnTo>
                      <a:pt x="58186" y="65181"/>
                    </a:lnTo>
                    <a:lnTo>
                      <a:pt x="55801" y="63591"/>
                    </a:lnTo>
                    <a:lnTo>
                      <a:pt x="54847" y="62797"/>
                    </a:lnTo>
                    <a:lnTo>
                      <a:pt x="53258" y="60571"/>
                    </a:lnTo>
                    <a:lnTo>
                      <a:pt x="50873" y="59299"/>
                    </a:lnTo>
                    <a:lnTo>
                      <a:pt x="50078" y="58345"/>
                    </a:lnTo>
                    <a:lnTo>
                      <a:pt x="49919" y="56914"/>
                    </a:lnTo>
                    <a:lnTo>
                      <a:pt x="49919" y="54212"/>
                    </a:lnTo>
                    <a:lnTo>
                      <a:pt x="49124" y="52463"/>
                    </a:lnTo>
                    <a:lnTo>
                      <a:pt x="47375" y="51986"/>
                    </a:lnTo>
                    <a:lnTo>
                      <a:pt x="32749" y="55007"/>
                    </a:lnTo>
                    <a:lnTo>
                      <a:pt x="30683" y="54689"/>
                    </a:lnTo>
                    <a:lnTo>
                      <a:pt x="27503" y="55165"/>
                    </a:lnTo>
                    <a:lnTo>
                      <a:pt x="26390" y="55642"/>
                    </a:lnTo>
                    <a:lnTo>
                      <a:pt x="25277" y="57391"/>
                    </a:lnTo>
                    <a:lnTo>
                      <a:pt x="24960" y="59140"/>
                    </a:lnTo>
                    <a:lnTo>
                      <a:pt x="24960" y="60889"/>
                    </a:lnTo>
                    <a:lnTo>
                      <a:pt x="24642" y="62479"/>
                    </a:lnTo>
                    <a:lnTo>
                      <a:pt x="23529" y="64386"/>
                    </a:lnTo>
                    <a:lnTo>
                      <a:pt x="19236" y="68679"/>
                    </a:lnTo>
                    <a:lnTo>
                      <a:pt x="18441" y="70586"/>
                    </a:lnTo>
                    <a:lnTo>
                      <a:pt x="18600" y="75356"/>
                    </a:lnTo>
                    <a:lnTo>
                      <a:pt x="18282" y="77741"/>
                    </a:lnTo>
                    <a:lnTo>
                      <a:pt x="17646" y="78853"/>
                    </a:lnTo>
                    <a:lnTo>
                      <a:pt x="15898" y="80602"/>
                    </a:lnTo>
                    <a:lnTo>
                      <a:pt x="15103" y="81715"/>
                    </a:lnTo>
                    <a:lnTo>
                      <a:pt x="14785" y="83146"/>
                    </a:lnTo>
                    <a:lnTo>
                      <a:pt x="14785" y="86325"/>
                    </a:lnTo>
                    <a:lnTo>
                      <a:pt x="14467" y="87756"/>
                    </a:lnTo>
                    <a:lnTo>
                      <a:pt x="12082" y="91412"/>
                    </a:lnTo>
                    <a:lnTo>
                      <a:pt x="11605" y="92684"/>
                    </a:lnTo>
                    <a:lnTo>
                      <a:pt x="11446" y="95387"/>
                    </a:lnTo>
                    <a:lnTo>
                      <a:pt x="11128" y="96182"/>
                    </a:lnTo>
                    <a:lnTo>
                      <a:pt x="4451" y="98249"/>
                    </a:lnTo>
                    <a:lnTo>
                      <a:pt x="1908" y="99520"/>
                    </a:lnTo>
                    <a:lnTo>
                      <a:pt x="477" y="101587"/>
                    </a:lnTo>
                    <a:lnTo>
                      <a:pt x="0" y="102541"/>
                    </a:lnTo>
                    <a:lnTo>
                      <a:pt x="1431" y="102859"/>
                    </a:lnTo>
                    <a:lnTo>
                      <a:pt x="2226" y="104131"/>
                    </a:lnTo>
                    <a:lnTo>
                      <a:pt x="954" y="108423"/>
                    </a:lnTo>
                    <a:lnTo>
                      <a:pt x="1749" y="110967"/>
                    </a:lnTo>
                    <a:lnTo>
                      <a:pt x="4133" y="113193"/>
                    </a:lnTo>
                    <a:lnTo>
                      <a:pt x="6677" y="114146"/>
                    </a:lnTo>
                    <a:lnTo>
                      <a:pt x="8903" y="114782"/>
                    </a:lnTo>
                    <a:lnTo>
                      <a:pt x="17011" y="116213"/>
                    </a:lnTo>
                    <a:lnTo>
                      <a:pt x="20349" y="117644"/>
                    </a:lnTo>
                    <a:lnTo>
                      <a:pt x="24801" y="122572"/>
                    </a:lnTo>
                    <a:lnTo>
                      <a:pt x="30365" y="127182"/>
                    </a:lnTo>
                    <a:lnTo>
                      <a:pt x="31637" y="129567"/>
                    </a:lnTo>
                    <a:lnTo>
                      <a:pt x="31319" y="131634"/>
                    </a:lnTo>
                    <a:lnTo>
                      <a:pt x="29729" y="134337"/>
                    </a:lnTo>
                    <a:lnTo>
                      <a:pt x="30047" y="135449"/>
                    </a:lnTo>
                    <a:lnTo>
                      <a:pt x="32590" y="137993"/>
                    </a:lnTo>
                    <a:lnTo>
                      <a:pt x="35452" y="140696"/>
                    </a:lnTo>
                    <a:lnTo>
                      <a:pt x="40857" y="143716"/>
                    </a:lnTo>
                    <a:lnTo>
                      <a:pt x="50078" y="148486"/>
                    </a:lnTo>
                    <a:lnTo>
                      <a:pt x="54370" y="151665"/>
                    </a:lnTo>
                    <a:lnTo>
                      <a:pt x="55801" y="154050"/>
                    </a:lnTo>
                    <a:lnTo>
                      <a:pt x="58027" y="156594"/>
                    </a:lnTo>
                    <a:lnTo>
                      <a:pt x="61365" y="158978"/>
                    </a:lnTo>
                    <a:lnTo>
                      <a:pt x="63591" y="160727"/>
                    </a:lnTo>
                    <a:lnTo>
                      <a:pt x="62160" y="165973"/>
                    </a:lnTo>
                    <a:lnTo>
                      <a:pt x="62637" y="167563"/>
                    </a:lnTo>
                    <a:lnTo>
                      <a:pt x="63432" y="169153"/>
                    </a:lnTo>
                    <a:lnTo>
                      <a:pt x="65340" y="171061"/>
                    </a:lnTo>
                    <a:lnTo>
                      <a:pt x="66135" y="173763"/>
                    </a:lnTo>
                    <a:lnTo>
                      <a:pt x="68043" y="176943"/>
                    </a:lnTo>
                    <a:lnTo>
                      <a:pt x="70268" y="178373"/>
                    </a:lnTo>
                    <a:lnTo>
                      <a:pt x="74084" y="179009"/>
                    </a:lnTo>
                    <a:lnTo>
                      <a:pt x="76150" y="180440"/>
                    </a:lnTo>
                    <a:lnTo>
                      <a:pt x="80284" y="183143"/>
                    </a:lnTo>
                    <a:lnTo>
                      <a:pt x="84417" y="185369"/>
                    </a:lnTo>
                    <a:lnTo>
                      <a:pt x="86007" y="186799"/>
                    </a:lnTo>
                    <a:lnTo>
                      <a:pt x="87120" y="188230"/>
                    </a:lnTo>
                    <a:lnTo>
                      <a:pt x="88074" y="189820"/>
                    </a:lnTo>
                    <a:lnTo>
                      <a:pt x="88551" y="191410"/>
                    </a:lnTo>
                    <a:lnTo>
                      <a:pt x="88551" y="194907"/>
                    </a:lnTo>
                    <a:lnTo>
                      <a:pt x="89346" y="199200"/>
                    </a:lnTo>
                    <a:lnTo>
                      <a:pt x="91571" y="202220"/>
                    </a:lnTo>
                    <a:lnTo>
                      <a:pt x="93479" y="204446"/>
                    </a:lnTo>
                    <a:lnTo>
                      <a:pt x="94592" y="206354"/>
                    </a:lnTo>
                    <a:lnTo>
                      <a:pt x="96023" y="208420"/>
                    </a:lnTo>
                    <a:lnTo>
                      <a:pt x="100951" y="211918"/>
                    </a:lnTo>
                    <a:lnTo>
                      <a:pt x="102541" y="213826"/>
                    </a:lnTo>
                    <a:lnTo>
                      <a:pt x="103813" y="216051"/>
                    </a:lnTo>
                    <a:lnTo>
                      <a:pt x="104607" y="217641"/>
                    </a:lnTo>
                    <a:lnTo>
                      <a:pt x="106038" y="219072"/>
                    </a:lnTo>
                    <a:lnTo>
                      <a:pt x="108264" y="219867"/>
                    </a:lnTo>
                    <a:lnTo>
                      <a:pt x="110172" y="220980"/>
                    </a:lnTo>
                    <a:lnTo>
                      <a:pt x="111285" y="222410"/>
                    </a:lnTo>
                    <a:lnTo>
                      <a:pt x="112874" y="224000"/>
                    </a:lnTo>
                    <a:lnTo>
                      <a:pt x="116213" y="226067"/>
                    </a:lnTo>
                    <a:lnTo>
                      <a:pt x="117803" y="226226"/>
                    </a:lnTo>
                    <a:lnTo>
                      <a:pt x="119551" y="226544"/>
                    </a:lnTo>
                    <a:lnTo>
                      <a:pt x="121141" y="227021"/>
                    </a:lnTo>
                    <a:lnTo>
                      <a:pt x="122890" y="226862"/>
                    </a:lnTo>
                    <a:lnTo>
                      <a:pt x="125752" y="225431"/>
                    </a:lnTo>
                    <a:lnTo>
                      <a:pt x="129090" y="223205"/>
                    </a:lnTo>
                    <a:lnTo>
                      <a:pt x="131475" y="221775"/>
                    </a:lnTo>
                    <a:lnTo>
                      <a:pt x="137675" y="222252"/>
                    </a:lnTo>
                    <a:lnTo>
                      <a:pt x="141013" y="223364"/>
                    </a:lnTo>
                    <a:lnTo>
                      <a:pt x="143716" y="224954"/>
                    </a:lnTo>
                    <a:lnTo>
                      <a:pt x="145783" y="224954"/>
                    </a:lnTo>
                    <a:lnTo>
                      <a:pt x="150393" y="221934"/>
                    </a:lnTo>
                    <a:lnTo>
                      <a:pt x="152778" y="218595"/>
                    </a:lnTo>
                    <a:lnTo>
                      <a:pt x="155163" y="217959"/>
                    </a:lnTo>
                    <a:lnTo>
                      <a:pt x="158819" y="219390"/>
                    </a:lnTo>
                    <a:lnTo>
                      <a:pt x="161681" y="222410"/>
                    </a:lnTo>
                    <a:lnTo>
                      <a:pt x="164383" y="226703"/>
                    </a:lnTo>
                    <a:lnTo>
                      <a:pt x="166132" y="228452"/>
                    </a:lnTo>
                    <a:lnTo>
                      <a:pt x="168676" y="230995"/>
                    </a:lnTo>
                    <a:lnTo>
                      <a:pt x="173604" y="236559"/>
                    </a:lnTo>
                    <a:lnTo>
                      <a:pt x="180122" y="239421"/>
                    </a:lnTo>
                    <a:lnTo>
                      <a:pt x="182666" y="240852"/>
                    </a:lnTo>
                    <a:lnTo>
                      <a:pt x="183461" y="242124"/>
                    </a:lnTo>
                    <a:lnTo>
                      <a:pt x="183938" y="244031"/>
                    </a:lnTo>
                    <a:lnTo>
                      <a:pt x="184097" y="246098"/>
                    </a:lnTo>
                    <a:lnTo>
                      <a:pt x="184891" y="246893"/>
                    </a:lnTo>
                    <a:lnTo>
                      <a:pt x="186640" y="246575"/>
                    </a:lnTo>
                    <a:lnTo>
                      <a:pt x="188230" y="246257"/>
                    </a:lnTo>
                    <a:lnTo>
                      <a:pt x="189820" y="246893"/>
                    </a:lnTo>
                    <a:lnTo>
                      <a:pt x="190933" y="248324"/>
                    </a:lnTo>
                    <a:lnTo>
                      <a:pt x="191569" y="249437"/>
                    </a:lnTo>
                    <a:lnTo>
                      <a:pt x="192204" y="250709"/>
                    </a:lnTo>
                    <a:lnTo>
                      <a:pt x="192999" y="249119"/>
                    </a:lnTo>
                    <a:lnTo>
                      <a:pt x="194748" y="246575"/>
                    </a:lnTo>
                    <a:lnTo>
                      <a:pt x="198087" y="244031"/>
                    </a:lnTo>
                    <a:lnTo>
                      <a:pt x="201107" y="242283"/>
                    </a:lnTo>
                    <a:lnTo>
                      <a:pt x="203174" y="242283"/>
                    </a:lnTo>
                    <a:lnTo>
                      <a:pt x="206989" y="243555"/>
                    </a:lnTo>
                    <a:lnTo>
                      <a:pt x="210487" y="245303"/>
                    </a:lnTo>
                    <a:lnTo>
                      <a:pt x="212554" y="245303"/>
                    </a:lnTo>
                    <a:lnTo>
                      <a:pt x="214779" y="244668"/>
                    </a:lnTo>
                    <a:lnTo>
                      <a:pt x="219708" y="241806"/>
                    </a:lnTo>
                    <a:lnTo>
                      <a:pt x="220821" y="242601"/>
                    </a:lnTo>
                    <a:lnTo>
                      <a:pt x="222251" y="244508"/>
                    </a:lnTo>
                    <a:lnTo>
                      <a:pt x="223841" y="247370"/>
                    </a:lnTo>
                    <a:lnTo>
                      <a:pt x="226862" y="248642"/>
                    </a:lnTo>
                    <a:lnTo>
                      <a:pt x="228292" y="249596"/>
                    </a:lnTo>
                    <a:lnTo>
                      <a:pt x="229405" y="249914"/>
                    </a:lnTo>
                    <a:lnTo>
                      <a:pt x="230041" y="249596"/>
                    </a:lnTo>
                    <a:lnTo>
                      <a:pt x="231154" y="247370"/>
                    </a:lnTo>
                    <a:lnTo>
                      <a:pt x="232585" y="246098"/>
                    </a:lnTo>
                    <a:lnTo>
                      <a:pt x="235128" y="244508"/>
                    </a:lnTo>
                    <a:lnTo>
                      <a:pt x="240852" y="243237"/>
                    </a:lnTo>
                    <a:lnTo>
                      <a:pt x="244985" y="242919"/>
                    </a:lnTo>
                    <a:lnTo>
                      <a:pt x="246575" y="242601"/>
                    </a:lnTo>
                    <a:lnTo>
                      <a:pt x="249596" y="241806"/>
                    </a:lnTo>
                    <a:lnTo>
                      <a:pt x="254047" y="239580"/>
                    </a:lnTo>
                    <a:lnTo>
                      <a:pt x="258657" y="242601"/>
                    </a:lnTo>
                    <a:lnTo>
                      <a:pt x="263586" y="243078"/>
                    </a:lnTo>
                    <a:lnTo>
                      <a:pt x="268196" y="243078"/>
                    </a:lnTo>
                    <a:lnTo>
                      <a:pt x="269627" y="242124"/>
                    </a:lnTo>
                    <a:lnTo>
                      <a:pt x="270581" y="241488"/>
                    </a:lnTo>
                    <a:lnTo>
                      <a:pt x="275509" y="236559"/>
                    </a:lnTo>
                    <a:lnTo>
                      <a:pt x="282186" y="229882"/>
                    </a:lnTo>
                    <a:lnTo>
                      <a:pt x="287909" y="224159"/>
                    </a:lnTo>
                    <a:lnTo>
                      <a:pt x="293791" y="218436"/>
                    </a:lnTo>
                    <a:lnTo>
                      <a:pt x="301263" y="211123"/>
                    </a:lnTo>
                    <a:lnTo>
                      <a:pt x="308099" y="204446"/>
                    </a:lnTo>
                    <a:lnTo>
                      <a:pt x="313982" y="198564"/>
                    </a:lnTo>
                    <a:lnTo>
                      <a:pt x="319387" y="193477"/>
                    </a:lnTo>
                    <a:lnTo>
                      <a:pt x="318910" y="1930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8" name="Freeform: Shape 4807">
                <a:extLst>
                  <a:ext uri="{FF2B5EF4-FFF2-40B4-BE49-F238E27FC236}">
                    <a16:creationId xmlns:a16="http://schemas.microsoft.com/office/drawing/2014/main" id="{699832BB-987C-0F63-31F1-4B899DACD16D}"/>
                  </a:ext>
                </a:extLst>
              </p:cNvPr>
              <p:cNvSpPr/>
              <p:nvPr/>
            </p:nvSpPr>
            <p:spPr>
              <a:xfrm>
                <a:off x="10565827" y="3759036"/>
                <a:ext cx="116690" cy="118597"/>
              </a:xfrm>
              <a:custGeom>
                <a:avLst/>
                <a:gdLst>
                  <a:gd name="connsiteX0" fmla="*/ 116213 w 116690"/>
                  <a:gd name="connsiteY0" fmla="*/ 67725 h 118597"/>
                  <a:gd name="connsiteX1" fmla="*/ 115418 w 116690"/>
                  <a:gd name="connsiteY1" fmla="*/ 67566 h 118597"/>
                  <a:gd name="connsiteX2" fmla="*/ 113988 w 116690"/>
                  <a:gd name="connsiteY2" fmla="*/ 65340 h 118597"/>
                  <a:gd name="connsiteX3" fmla="*/ 113193 w 116690"/>
                  <a:gd name="connsiteY3" fmla="*/ 63591 h 118597"/>
                  <a:gd name="connsiteX4" fmla="*/ 110808 w 116690"/>
                  <a:gd name="connsiteY4" fmla="*/ 61684 h 118597"/>
                  <a:gd name="connsiteX5" fmla="*/ 109060 w 116690"/>
                  <a:gd name="connsiteY5" fmla="*/ 59776 h 118597"/>
                  <a:gd name="connsiteX6" fmla="*/ 106356 w 116690"/>
                  <a:gd name="connsiteY6" fmla="*/ 55483 h 118597"/>
                  <a:gd name="connsiteX7" fmla="*/ 106516 w 116690"/>
                  <a:gd name="connsiteY7" fmla="*/ 52940 h 118597"/>
                  <a:gd name="connsiteX8" fmla="*/ 105880 w 116690"/>
                  <a:gd name="connsiteY8" fmla="*/ 52145 h 118597"/>
                  <a:gd name="connsiteX9" fmla="*/ 104926 w 116690"/>
                  <a:gd name="connsiteY9" fmla="*/ 51191 h 118597"/>
                  <a:gd name="connsiteX10" fmla="*/ 105085 w 116690"/>
                  <a:gd name="connsiteY10" fmla="*/ 50078 h 118597"/>
                  <a:gd name="connsiteX11" fmla="*/ 104449 w 116690"/>
                  <a:gd name="connsiteY11" fmla="*/ 47375 h 118597"/>
                  <a:gd name="connsiteX12" fmla="*/ 103813 w 116690"/>
                  <a:gd name="connsiteY12" fmla="*/ 44673 h 118597"/>
                  <a:gd name="connsiteX13" fmla="*/ 103495 w 116690"/>
                  <a:gd name="connsiteY13" fmla="*/ 43083 h 118597"/>
                  <a:gd name="connsiteX14" fmla="*/ 104131 w 116690"/>
                  <a:gd name="connsiteY14" fmla="*/ 40221 h 118597"/>
                  <a:gd name="connsiteX15" fmla="*/ 103813 w 116690"/>
                  <a:gd name="connsiteY15" fmla="*/ 37201 h 118597"/>
                  <a:gd name="connsiteX16" fmla="*/ 102859 w 116690"/>
                  <a:gd name="connsiteY16" fmla="*/ 35611 h 118597"/>
                  <a:gd name="connsiteX17" fmla="*/ 102700 w 116690"/>
                  <a:gd name="connsiteY17" fmla="*/ 33067 h 118597"/>
                  <a:gd name="connsiteX18" fmla="*/ 102859 w 116690"/>
                  <a:gd name="connsiteY18" fmla="*/ 30842 h 118597"/>
                  <a:gd name="connsiteX19" fmla="*/ 103654 w 116690"/>
                  <a:gd name="connsiteY19" fmla="*/ 29570 h 118597"/>
                  <a:gd name="connsiteX20" fmla="*/ 103495 w 116690"/>
                  <a:gd name="connsiteY20" fmla="*/ 27980 h 118597"/>
                  <a:gd name="connsiteX21" fmla="*/ 106834 w 116690"/>
                  <a:gd name="connsiteY21" fmla="*/ 23052 h 118597"/>
                  <a:gd name="connsiteX22" fmla="*/ 109536 w 116690"/>
                  <a:gd name="connsiteY22" fmla="*/ 20190 h 118597"/>
                  <a:gd name="connsiteX23" fmla="*/ 111921 w 116690"/>
                  <a:gd name="connsiteY23" fmla="*/ 18123 h 118597"/>
                  <a:gd name="connsiteX24" fmla="*/ 114147 w 116690"/>
                  <a:gd name="connsiteY24" fmla="*/ 13990 h 118597"/>
                  <a:gd name="connsiteX25" fmla="*/ 115101 w 116690"/>
                  <a:gd name="connsiteY25" fmla="*/ 10970 h 118597"/>
                  <a:gd name="connsiteX26" fmla="*/ 115259 w 116690"/>
                  <a:gd name="connsiteY26" fmla="*/ 7790 h 118597"/>
                  <a:gd name="connsiteX27" fmla="*/ 114783 w 116690"/>
                  <a:gd name="connsiteY27" fmla="*/ 5246 h 118597"/>
                  <a:gd name="connsiteX28" fmla="*/ 112398 w 116690"/>
                  <a:gd name="connsiteY28" fmla="*/ 3816 h 118597"/>
                  <a:gd name="connsiteX29" fmla="*/ 106198 w 116690"/>
                  <a:gd name="connsiteY29" fmla="*/ 2385 h 118597"/>
                  <a:gd name="connsiteX30" fmla="*/ 92525 w 116690"/>
                  <a:gd name="connsiteY30" fmla="*/ 159 h 118597"/>
                  <a:gd name="connsiteX31" fmla="*/ 83463 w 116690"/>
                  <a:gd name="connsiteY31" fmla="*/ 0 h 118597"/>
                  <a:gd name="connsiteX32" fmla="*/ 76787 w 116690"/>
                  <a:gd name="connsiteY32" fmla="*/ 1113 h 118597"/>
                  <a:gd name="connsiteX33" fmla="*/ 69156 w 116690"/>
                  <a:gd name="connsiteY33" fmla="*/ 159 h 118597"/>
                  <a:gd name="connsiteX34" fmla="*/ 63910 w 116690"/>
                  <a:gd name="connsiteY34" fmla="*/ 954 h 118597"/>
                  <a:gd name="connsiteX35" fmla="*/ 61525 w 116690"/>
                  <a:gd name="connsiteY35" fmla="*/ 2862 h 118597"/>
                  <a:gd name="connsiteX36" fmla="*/ 62002 w 116690"/>
                  <a:gd name="connsiteY36" fmla="*/ 5564 h 118597"/>
                  <a:gd name="connsiteX37" fmla="*/ 62002 w 116690"/>
                  <a:gd name="connsiteY37" fmla="*/ 8426 h 118597"/>
                  <a:gd name="connsiteX38" fmla="*/ 60730 w 116690"/>
                  <a:gd name="connsiteY38" fmla="*/ 5564 h 118597"/>
                  <a:gd name="connsiteX39" fmla="*/ 52304 w 116690"/>
                  <a:gd name="connsiteY39" fmla="*/ 3021 h 118597"/>
                  <a:gd name="connsiteX40" fmla="*/ 45628 w 116690"/>
                  <a:gd name="connsiteY40" fmla="*/ 1590 h 118597"/>
                  <a:gd name="connsiteX41" fmla="*/ 31160 w 116690"/>
                  <a:gd name="connsiteY41" fmla="*/ 0 h 118597"/>
                  <a:gd name="connsiteX42" fmla="*/ 28617 w 116690"/>
                  <a:gd name="connsiteY42" fmla="*/ 1590 h 118597"/>
                  <a:gd name="connsiteX43" fmla="*/ 27345 w 116690"/>
                  <a:gd name="connsiteY43" fmla="*/ 4611 h 118597"/>
                  <a:gd name="connsiteX44" fmla="*/ 26391 w 116690"/>
                  <a:gd name="connsiteY44" fmla="*/ 7313 h 118597"/>
                  <a:gd name="connsiteX45" fmla="*/ 26232 w 116690"/>
                  <a:gd name="connsiteY45" fmla="*/ 10016 h 118597"/>
                  <a:gd name="connsiteX46" fmla="*/ 25119 w 116690"/>
                  <a:gd name="connsiteY46" fmla="*/ 13195 h 118597"/>
                  <a:gd name="connsiteX47" fmla="*/ 24642 w 116690"/>
                  <a:gd name="connsiteY47" fmla="*/ 12718 h 118597"/>
                  <a:gd name="connsiteX48" fmla="*/ 23211 w 116690"/>
                  <a:gd name="connsiteY48" fmla="*/ 14467 h 118597"/>
                  <a:gd name="connsiteX49" fmla="*/ 22893 w 116690"/>
                  <a:gd name="connsiteY49" fmla="*/ 15580 h 118597"/>
                  <a:gd name="connsiteX50" fmla="*/ 21939 w 116690"/>
                  <a:gd name="connsiteY50" fmla="*/ 17647 h 118597"/>
                  <a:gd name="connsiteX51" fmla="*/ 21144 w 116690"/>
                  <a:gd name="connsiteY51" fmla="*/ 18760 h 118597"/>
                  <a:gd name="connsiteX52" fmla="*/ 22257 w 116690"/>
                  <a:gd name="connsiteY52" fmla="*/ 21303 h 118597"/>
                  <a:gd name="connsiteX53" fmla="*/ 23529 w 116690"/>
                  <a:gd name="connsiteY53" fmla="*/ 21462 h 118597"/>
                  <a:gd name="connsiteX54" fmla="*/ 24006 w 116690"/>
                  <a:gd name="connsiteY54" fmla="*/ 21780 h 118597"/>
                  <a:gd name="connsiteX55" fmla="*/ 24324 w 116690"/>
                  <a:gd name="connsiteY55" fmla="*/ 22257 h 118597"/>
                  <a:gd name="connsiteX56" fmla="*/ 24324 w 116690"/>
                  <a:gd name="connsiteY56" fmla="*/ 22734 h 118597"/>
                  <a:gd name="connsiteX57" fmla="*/ 23847 w 116690"/>
                  <a:gd name="connsiteY57" fmla="*/ 23211 h 118597"/>
                  <a:gd name="connsiteX58" fmla="*/ 22576 w 116690"/>
                  <a:gd name="connsiteY58" fmla="*/ 23847 h 118597"/>
                  <a:gd name="connsiteX59" fmla="*/ 21463 w 116690"/>
                  <a:gd name="connsiteY59" fmla="*/ 25277 h 118597"/>
                  <a:gd name="connsiteX60" fmla="*/ 21463 w 116690"/>
                  <a:gd name="connsiteY60" fmla="*/ 27026 h 118597"/>
                  <a:gd name="connsiteX61" fmla="*/ 20826 w 116690"/>
                  <a:gd name="connsiteY61" fmla="*/ 27821 h 118597"/>
                  <a:gd name="connsiteX62" fmla="*/ 18442 w 116690"/>
                  <a:gd name="connsiteY62" fmla="*/ 28298 h 118597"/>
                  <a:gd name="connsiteX63" fmla="*/ 13832 w 116690"/>
                  <a:gd name="connsiteY63" fmla="*/ 28298 h 118597"/>
                  <a:gd name="connsiteX64" fmla="*/ 11606 w 116690"/>
                  <a:gd name="connsiteY64" fmla="*/ 28298 h 118597"/>
                  <a:gd name="connsiteX65" fmla="*/ 9858 w 116690"/>
                  <a:gd name="connsiteY65" fmla="*/ 28616 h 118597"/>
                  <a:gd name="connsiteX66" fmla="*/ 8745 w 116690"/>
                  <a:gd name="connsiteY66" fmla="*/ 29729 h 118597"/>
                  <a:gd name="connsiteX67" fmla="*/ 7154 w 116690"/>
                  <a:gd name="connsiteY67" fmla="*/ 30365 h 118597"/>
                  <a:gd name="connsiteX68" fmla="*/ 6041 w 116690"/>
                  <a:gd name="connsiteY68" fmla="*/ 30524 h 118597"/>
                  <a:gd name="connsiteX69" fmla="*/ 4928 w 116690"/>
                  <a:gd name="connsiteY69" fmla="*/ 31796 h 118597"/>
                  <a:gd name="connsiteX70" fmla="*/ 3974 w 116690"/>
                  <a:gd name="connsiteY70" fmla="*/ 33544 h 118597"/>
                  <a:gd name="connsiteX71" fmla="*/ 4293 w 116690"/>
                  <a:gd name="connsiteY71" fmla="*/ 34657 h 118597"/>
                  <a:gd name="connsiteX72" fmla="*/ 5406 w 116690"/>
                  <a:gd name="connsiteY72" fmla="*/ 36247 h 118597"/>
                  <a:gd name="connsiteX73" fmla="*/ 6041 w 116690"/>
                  <a:gd name="connsiteY73" fmla="*/ 37837 h 118597"/>
                  <a:gd name="connsiteX74" fmla="*/ 5247 w 116690"/>
                  <a:gd name="connsiteY74" fmla="*/ 40539 h 118597"/>
                  <a:gd name="connsiteX75" fmla="*/ 4293 w 116690"/>
                  <a:gd name="connsiteY75" fmla="*/ 42447 h 118597"/>
                  <a:gd name="connsiteX76" fmla="*/ 3816 w 116690"/>
                  <a:gd name="connsiteY76" fmla="*/ 44037 h 118597"/>
                  <a:gd name="connsiteX77" fmla="*/ 3021 w 116690"/>
                  <a:gd name="connsiteY77" fmla="*/ 46898 h 118597"/>
                  <a:gd name="connsiteX78" fmla="*/ 1272 w 116690"/>
                  <a:gd name="connsiteY78" fmla="*/ 50237 h 118597"/>
                  <a:gd name="connsiteX79" fmla="*/ 0 w 116690"/>
                  <a:gd name="connsiteY79" fmla="*/ 51986 h 118597"/>
                  <a:gd name="connsiteX80" fmla="*/ 0 w 116690"/>
                  <a:gd name="connsiteY80" fmla="*/ 54053 h 118597"/>
                  <a:gd name="connsiteX81" fmla="*/ 637 w 116690"/>
                  <a:gd name="connsiteY81" fmla="*/ 56914 h 118597"/>
                  <a:gd name="connsiteX82" fmla="*/ 4293 w 116690"/>
                  <a:gd name="connsiteY82" fmla="*/ 61048 h 118597"/>
                  <a:gd name="connsiteX83" fmla="*/ 5406 w 116690"/>
                  <a:gd name="connsiteY83" fmla="*/ 62955 h 118597"/>
                  <a:gd name="connsiteX84" fmla="*/ 6360 w 116690"/>
                  <a:gd name="connsiteY84" fmla="*/ 66135 h 118597"/>
                  <a:gd name="connsiteX85" fmla="*/ 9539 w 116690"/>
                  <a:gd name="connsiteY85" fmla="*/ 68679 h 118597"/>
                  <a:gd name="connsiteX86" fmla="*/ 11606 w 116690"/>
                  <a:gd name="connsiteY86" fmla="*/ 70745 h 118597"/>
                  <a:gd name="connsiteX87" fmla="*/ 11447 w 116690"/>
                  <a:gd name="connsiteY87" fmla="*/ 73448 h 118597"/>
                  <a:gd name="connsiteX88" fmla="*/ 11765 w 116690"/>
                  <a:gd name="connsiteY88" fmla="*/ 74243 h 118597"/>
                  <a:gd name="connsiteX89" fmla="*/ 13036 w 116690"/>
                  <a:gd name="connsiteY89" fmla="*/ 74879 h 118597"/>
                  <a:gd name="connsiteX90" fmla="*/ 14468 w 116690"/>
                  <a:gd name="connsiteY90" fmla="*/ 75356 h 118597"/>
                  <a:gd name="connsiteX91" fmla="*/ 16216 w 116690"/>
                  <a:gd name="connsiteY91" fmla="*/ 75356 h 118597"/>
                  <a:gd name="connsiteX92" fmla="*/ 17647 w 116690"/>
                  <a:gd name="connsiteY92" fmla="*/ 75197 h 118597"/>
                  <a:gd name="connsiteX93" fmla="*/ 18124 w 116690"/>
                  <a:gd name="connsiteY93" fmla="*/ 74720 h 118597"/>
                  <a:gd name="connsiteX94" fmla="*/ 21622 w 116690"/>
                  <a:gd name="connsiteY94" fmla="*/ 74720 h 118597"/>
                  <a:gd name="connsiteX95" fmla="*/ 21939 w 116690"/>
                  <a:gd name="connsiteY95" fmla="*/ 75356 h 118597"/>
                  <a:gd name="connsiteX96" fmla="*/ 22098 w 116690"/>
                  <a:gd name="connsiteY96" fmla="*/ 79330 h 118597"/>
                  <a:gd name="connsiteX97" fmla="*/ 22257 w 116690"/>
                  <a:gd name="connsiteY97" fmla="*/ 80761 h 118597"/>
                  <a:gd name="connsiteX98" fmla="*/ 23211 w 116690"/>
                  <a:gd name="connsiteY98" fmla="*/ 81397 h 118597"/>
                  <a:gd name="connsiteX99" fmla="*/ 23689 w 116690"/>
                  <a:gd name="connsiteY99" fmla="*/ 82351 h 118597"/>
                  <a:gd name="connsiteX100" fmla="*/ 23689 w 116690"/>
                  <a:gd name="connsiteY100" fmla="*/ 83305 h 118597"/>
                  <a:gd name="connsiteX101" fmla="*/ 23847 w 116690"/>
                  <a:gd name="connsiteY101" fmla="*/ 85371 h 118597"/>
                  <a:gd name="connsiteX102" fmla="*/ 24324 w 116690"/>
                  <a:gd name="connsiteY102" fmla="*/ 86484 h 118597"/>
                  <a:gd name="connsiteX103" fmla="*/ 24324 w 116690"/>
                  <a:gd name="connsiteY103" fmla="*/ 88869 h 118597"/>
                  <a:gd name="connsiteX104" fmla="*/ 24642 w 116690"/>
                  <a:gd name="connsiteY104" fmla="*/ 89664 h 118597"/>
                  <a:gd name="connsiteX105" fmla="*/ 25596 w 116690"/>
                  <a:gd name="connsiteY105" fmla="*/ 90300 h 118597"/>
                  <a:gd name="connsiteX106" fmla="*/ 26867 w 116690"/>
                  <a:gd name="connsiteY106" fmla="*/ 91889 h 118597"/>
                  <a:gd name="connsiteX107" fmla="*/ 27345 w 116690"/>
                  <a:gd name="connsiteY107" fmla="*/ 92048 h 118597"/>
                  <a:gd name="connsiteX108" fmla="*/ 27504 w 116690"/>
                  <a:gd name="connsiteY108" fmla="*/ 92684 h 118597"/>
                  <a:gd name="connsiteX109" fmla="*/ 28617 w 116690"/>
                  <a:gd name="connsiteY109" fmla="*/ 95069 h 118597"/>
                  <a:gd name="connsiteX110" fmla="*/ 29093 w 116690"/>
                  <a:gd name="connsiteY110" fmla="*/ 95705 h 118597"/>
                  <a:gd name="connsiteX111" fmla="*/ 29412 w 116690"/>
                  <a:gd name="connsiteY111" fmla="*/ 95864 h 118597"/>
                  <a:gd name="connsiteX112" fmla="*/ 29571 w 116690"/>
                  <a:gd name="connsiteY112" fmla="*/ 96659 h 118597"/>
                  <a:gd name="connsiteX113" fmla="*/ 30365 w 116690"/>
                  <a:gd name="connsiteY113" fmla="*/ 98884 h 118597"/>
                  <a:gd name="connsiteX114" fmla="*/ 30842 w 116690"/>
                  <a:gd name="connsiteY114" fmla="*/ 99361 h 118597"/>
                  <a:gd name="connsiteX115" fmla="*/ 31796 w 116690"/>
                  <a:gd name="connsiteY115" fmla="*/ 100951 h 118597"/>
                  <a:gd name="connsiteX116" fmla="*/ 32273 w 116690"/>
                  <a:gd name="connsiteY116" fmla="*/ 102700 h 118597"/>
                  <a:gd name="connsiteX117" fmla="*/ 33545 w 116690"/>
                  <a:gd name="connsiteY117" fmla="*/ 104767 h 118597"/>
                  <a:gd name="connsiteX118" fmla="*/ 34816 w 116690"/>
                  <a:gd name="connsiteY118" fmla="*/ 106197 h 118597"/>
                  <a:gd name="connsiteX119" fmla="*/ 35453 w 116690"/>
                  <a:gd name="connsiteY119" fmla="*/ 107628 h 118597"/>
                  <a:gd name="connsiteX120" fmla="*/ 37201 w 116690"/>
                  <a:gd name="connsiteY120" fmla="*/ 110808 h 118597"/>
                  <a:gd name="connsiteX121" fmla="*/ 38791 w 116690"/>
                  <a:gd name="connsiteY121" fmla="*/ 113033 h 118597"/>
                  <a:gd name="connsiteX122" fmla="*/ 41017 w 116690"/>
                  <a:gd name="connsiteY122" fmla="*/ 113510 h 118597"/>
                  <a:gd name="connsiteX123" fmla="*/ 42765 w 116690"/>
                  <a:gd name="connsiteY123" fmla="*/ 113828 h 118597"/>
                  <a:gd name="connsiteX124" fmla="*/ 44037 w 116690"/>
                  <a:gd name="connsiteY124" fmla="*/ 114782 h 118597"/>
                  <a:gd name="connsiteX125" fmla="*/ 45150 w 116690"/>
                  <a:gd name="connsiteY125" fmla="*/ 115736 h 118597"/>
                  <a:gd name="connsiteX126" fmla="*/ 45945 w 116690"/>
                  <a:gd name="connsiteY126" fmla="*/ 115895 h 118597"/>
                  <a:gd name="connsiteX127" fmla="*/ 47853 w 116690"/>
                  <a:gd name="connsiteY127" fmla="*/ 116213 h 118597"/>
                  <a:gd name="connsiteX128" fmla="*/ 52464 w 116690"/>
                  <a:gd name="connsiteY128" fmla="*/ 117326 h 118597"/>
                  <a:gd name="connsiteX129" fmla="*/ 58346 w 116690"/>
                  <a:gd name="connsiteY129" fmla="*/ 118598 h 118597"/>
                  <a:gd name="connsiteX130" fmla="*/ 60094 w 116690"/>
                  <a:gd name="connsiteY130" fmla="*/ 118121 h 118597"/>
                  <a:gd name="connsiteX131" fmla="*/ 61048 w 116690"/>
                  <a:gd name="connsiteY131" fmla="*/ 117326 h 118597"/>
                  <a:gd name="connsiteX132" fmla="*/ 61207 w 116690"/>
                  <a:gd name="connsiteY132" fmla="*/ 114782 h 118597"/>
                  <a:gd name="connsiteX133" fmla="*/ 61366 w 116690"/>
                  <a:gd name="connsiteY133" fmla="*/ 112875 h 118597"/>
                  <a:gd name="connsiteX134" fmla="*/ 60094 w 116690"/>
                  <a:gd name="connsiteY134" fmla="*/ 111285 h 118597"/>
                  <a:gd name="connsiteX135" fmla="*/ 58346 w 116690"/>
                  <a:gd name="connsiteY135" fmla="*/ 109536 h 118597"/>
                  <a:gd name="connsiteX136" fmla="*/ 56914 w 116690"/>
                  <a:gd name="connsiteY136" fmla="*/ 107310 h 118597"/>
                  <a:gd name="connsiteX137" fmla="*/ 55007 w 116690"/>
                  <a:gd name="connsiteY137" fmla="*/ 106674 h 118597"/>
                  <a:gd name="connsiteX138" fmla="*/ 55325 w 116690"/>
                  <a:gd name="connsiteY138" fmla="*/ 105561 h 118597"/>
                  <a:gd name="connsiteX139" fmla="*/ 56438 w 116690"/>
                  <a:gd name="connsiteY139" fmla="*/ 104290 h 118597"/>
                  <a:gd name="connsiteX140" fmla="*/ 57709 w 116690"/>
                  <a:gd name="connsiteY140" fmla="*/ 103654 h 118597"/>
                  <a:gd name="connsiteX141" fmla="*/ 58346 w 116690"/>
                  <a:gd name="connsiteY141" fmla="*/ 102859 h 118597"/>
                  <a:gd name="connsiteX142" fmla="*/ 59140 w 116690"/>
                  <a:gd name="connsiteY142" fmla="*/ 99838 h 118597"/>
                  <a:gd name="connsiteX143" fmla="*/ 59617 w 116690"/>
                  <a:gd name="connsiteY143" fmla="*/ 99361 h 118597"/>
                  <a:gd name="connsiteX144" fmla="*/ 60253 w 116690"/>
                  <a:gd name="connsiteY144" fmla="*/ 99202 h 118597"/>
                  <a:gd name="connsiteX145" fmla="*/ 60889 w 116690"/>
                  <a:gd name="connsiteY145" fmla="*/ 99361 h 118597"/>
                  <a:gd name="connsiteX146" fmla="*/ 62002 w 116690"/>
                  <a:gd name="connsiteY146" fmla="*/ 99997 h 118597"/>
                  <a:gd name="connsiteX147" fmla="*/ 66771 w 116690"/>
                  <a:gd name="connsiteY147" fmla="*/ 102382 h 118597"/>
                  <a:gd name="connsiteX148" fmla="*/ 68838 w 116690"/>
                  <a:gd name="connsiteY148" fmla="*/ 102064 h 118597"/>
                  <a:gd name="connsiteX149" fmla="*/ 76628 w 116690"/>
                  <a:gd name="connsiteY149" fmla="*/ 101428 h 118597"/>
                  <a:gd name="connsiteX150" fmla="*/ 77900 w 116690"/>
                  <a:gd name="connsiteY150" fmla="*/ 100156 h 118597"/>
                  <a:gd name="connsiteX151" fmla="*/ 79489 w 116690"/>
                  <a:gd name="connsiteY151" fmla="*/ 99838 h 118597"/>
                  <a:gd name="connsiteX152" fmla="*/ 82352 w 116690"/>
                  <a:gd name="connsiteY152" fmla="*/ 98407 h 118597"/>
                  <a:gd name="connsiteX153" fmla="*/ 83463 w 116690"/>
                  <a:gd name="connsiteY153" fmla="*/ 98249 h 118597"/>
                  <a:gd name="connsiteX154" fmla="*/ 84417 w 116690"/>
                  <a:gd name="connsiteY154" fmla="*/ 98726 h 118597"/>
                  <a:gd name="connsiteX155" fmla="*/ 85689 w 116690"/>
                  <a:gd name="connsiteY155" fmla="*/ 98407 h 118597"/>
                  <a:gd name="connsiteX156" fmla="*/ 87597 w 116690"/>
                  <a:gd name="connsiteY156" fmla="*/ 97136 h 118597"/>
                  <a:gd name="connsiteX157" fmla="*/ 88392 w 116690"/>
                  <a:gd name="connsiteY157" fmla="*/ 96977 h 118597"/>
                  <a:gd name="connsiteX158" fmla="*/ 88551 w 116690"/>
                  <a:gd name="connsiteY158" fmla="*/ 98407 h 118597"/>
                  <a:gd name="connsiteX159" fmla="*/ 89823 w 116690"/>
                  <a:gd name="connsiteY159" fmla="*/ 99838 h 118597"/>
                  <a:gd name="connsiteX160" fmla="*/ 91254 w 116690"/>
                  <a:gd name="connsiteY160" fmla="*/ 101110 h 118597"/>
                  <a:gd name="connsiteX161" fmla="*/ 91890 w 116690"/>
                  <a:gd name="connsiteY161" fmla="*/ 101428 h 118597"/>
                  <a:gd name="connsiteX162" fmla="*/ 94433 w 116690"/>
                  <a:gd name="connsiteY162" fmla="*/ 101110 h 118597"/>
                  <a:gd name="connsiteX163" fmla="*/ 95705 w 116690"/>
                  <a:gd name="connsiteY163" fmla="*/ 101428 h 118597"/>
                  <a:gd name="connsiteX164" fmla="*/ 96183 w 116690"/>
                  <a:gd name="connsiteY164" fmla="*/ 102700 h 118597"/>
                  <a:gd name="connsiteX165" fmla="*/ 96341 w 116690"/>
                  <a:gd name="connsiteY165" fmla="*/ 103813 h 118597"/>
                  <a:gd name="connsiteX166" fmla="*/ 97454 w 116690"/>
                  <a:gd name="connsiteY166" fmla="*/ 104767 h 118597"/>
                  <a:gd name="connsiteX167" fmla="*/ 98726 w 116690"/>
                  <a:gd name="connsiteY167" fmla="*/ 104767 h 118597"/>
                  <a:gd name="connsiteX168" fmla="*/ 99044 w 116690"/>
                  <a:gd name="connsiteY168" fmla="*/ 104449 h 118597"/>
                  <a:gd name="connsiteX169" fmla="*/ 100157 w 116690"/>
                  <a:gd name="connsiteY169" fmla="*/ 104290 h 118597"/>
                  <a:gd name="connsiteX170" fmla="*/ 100952 w 116690"/>
                  <a:gd name="connsiteY170" fmla="*/ 104290 h 118597"/>
                  <a:gd name="connsiteX171" fmla="*/ 102541 w 116690"/>
                  <a:gd name="connsiteY171" fmla="*/ 102223 h 118597"/>
                  <a:gd name="connsiteX172" fmla="*/ 104926 w 116690"/>
                  <a:gd name="connsiteY172" fmla="*/ 100792 h 118597"/>
                  <a:gd name="connsiteX173" fmla="*/ 109060 w 116690"/>
                  <a:gd name="connsiteY173" fmla="*/ 93638 h 118597"/>
                  <a:gd name="connsiteX174" fmla="*/ 110808 w 116690"/>
                  <a:gd name="connsiteY174" fmla="*/ 90777 h 118597"/>
                  <a:gd name="connsiteX175" fmla="*/ 110967 w 116690"/>
                  <a:gd name="connsiteY175" fmla="*/ 89028 h 118597"/>
                  <a:gd name="connsiteX176" fmla="*/ 111444 w 116690"/>
                  <a:gd name="connsiteY176" fmla="*/ 85689 h 118597"/>
                  <a:gd name="connsiteX177" fmla="*/ 110649 w 116690"/>
                  <a:gd name="connsiteY177" fmla="*/ 81556 h 118597"/>
                  <a:gd name="connsiteX178" fmla="*/ 110967 w 116690"/>
                  <a:gd name="connsiteY178" fmla="*/ 80443 h 118597"/>
                  <a:gd name="connsiteX179" fmla="*/ 114624 w 116690"/>
                  <a:gd name="connsiteY179" fmla="*/ 75356 h 118597"/>
                  <a:gd name="connsiteX180" fmla="*/ 116213 w 116690"/>
                  <a:gd name="connsiteY180" fmla="*/ 72653 h 118597"/>
                  <a:gd name="connsiteX181" fmla="*/ 116213 w 116690"/>
                  <a:gd name="connsiteY181" fmla="*/ 70427 h 118597"/>
                  <a:gd name="connsiteX182" fmla="*/ 116690 w 116690"/>
                  <a:gd name="connsiteY182" fmla="*/ 68679 h 118597"/>
                  <a:gd name="connsiteX183" fmla="*/ 116213 w 116690"/>
                  <a:gd name="connsiteY183" fmla="*/ 67725 h 11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</a:cxnLst>
                <a:rect l="l" t="t" r="r" b="b"/>
                <a:pathLst>
                  <a:path w="116690" h="118597">
                    <a:moveTo>
                      <a:pt x="116213" y="67725"/>
                    </a:moveTo>
                    <a:lnTo>
                      <a:pt x="115418" y="67566"/>
                    </a:lnTo>
                    <a:lnTo>
                      <a:pt x="113988" y="65340"/>
                    </a:lnTo>
                    <a:lnTo>
                      <a:pt x="113193" y="63591"/>
                    </a:lnTo>
                    <a:lnTo>
                      <a:pt x="110808" y="61684"/>
                    </a:lnTo>
                    <a:lnTo>
                      <a:pt x="109060" y="59776"/>
                    </a:lnTo>
                    <a:lnTo>
                      <a:pt x="106356" y="55483"/>
                    </a:lnTo>
                    <a:lnTo>
                      <a:pt x="106516" y="52940"/>
                    </a:lnTo>
                    <a:lnTo>
                      <a:pt x="105880" y="52145"/>
                    </a:lnTo>
                    <a:lnTo>
                      <a:pt x="104926" y="51191"/>
                    </a:lnTo>
                    <a:lnTo>
                      <a:pt x="105085" y="50078"/>
                    </a:lnTo>
                    <a:lnTo>
                      <a:pt x="104449" y="47375"/>
                    </a:lnTo>
                    <a:lnTo>
                      <a:pt x="103813" y="44673"/>
                    </a:lnTo>
                    <a:lnTo>
                      <a:pt x="103495" y="43083"/>
                    </a:lnTo>
                    <a:lnTo>
                      <a:pt x="104131" y="40221"/>
                    </a:lnTo>
                    <a:lnTo>
                      <a:pt x="103813" y="37201"/>
                    </a:lnTo>
                    <a:lnTo>
                      <a:pt x="102859" y="35611"/>
                    </a:lnTo>
                    <a:lnTo>
                      <a:pt x="102700" y="33067"/>
                    </a:lnTo>
                    <a:lnTo>
                      <a:pt x="102859" y="30842"/>
                    </a:lnTo>
                    <a:lnTo>
                      <a:pt x="103654" y="29570"/>
                    </a:lnTo>
                    <a:lnTo>
                      <a:pt x="103495" y="27980"/>
                    </a:lnTo>
                    <a:lnTo>
                      <a:pt x="106834" y="23052"/>
                    </a:lnTo>
                    <a:lnTo>
                      <a:pt x="109536" y="20190"/>
                    </a:lnTo>
                    <a:lnTo>
                      <a:pt x="111921" y="18123"/>
                    </a:lnTo>
                    <a:lnTo>
                      <a:pt x="114147" y="13990"/>
                    </a:lnTo>
                    <a:lnTo>
                      <a:pt x="115101" y="10970"/>
                    </a:lnTo>
                    <a:lnTo>
                      <a:pt x="115259" y="7790"/>
                    </a:lnTo>
                    <a:lnTo>
                      <a:pt x="114783" y="5246"/>
                    </a:lnTo>
                    <a:lnTo>
                      <a:pt x="112398" y="3816"/>
                    </a:lnTo>
                    <a:lnTo>
                      <a:pt x="106198" y="2385"/>
                    </a:lnTo>
                    <a:lnTo>
                      <a:pt x="92525" y="159"/>
                    </a:lnTo>
                    <a:lnTo>
                      <a:pt x="83463" y="0"/>
                    </a:lnTo>
                    <a:lnTo>
                      <a:pt x="76787" y="1113"/>
                    </a:lnTo>
                    <a:lnTo>
                      <a:pt x="69156" y="159"/>
                    </a:lnTo>
                    <a:lnTo>
                      <a:pt x="63910" y="954"/>
                    </a:lnTo>
                    <a:lnTo>
                      <a:pt x="61525" y="2862"/>
                    </a:lnTo>
                    <a:lnTo>
                      <a:pt x="62002" y="5564"/>
                    </a:lnTo>
                    <a:lnTo>
                      <a:pt x="62002" y="8426"/>
                    </a:lnTo>
                    <a:lnTo>
                      <a:pt x="60730" y="5564"/>
                    </a:lnTo>
                    <a:lnTo>
                      <a:pt x="52304" y="3021"/>
                    </a:lnTo>
                    <a:lnTo>
                      <a:pt x="45628" y="1590"/>
                    </a:lnTo>
                    <a:lnTo>
                      <a:pt x="31160" y="0"/>
                    </a:lnTo>
                    <a:lnTo>
                      <a:pt x="28617" y="1590"/>
                    </a:lnTo>
                    <a:lnTo>
                      <a:pt x="27345" y="4611"/>
                    </a:lnTo>
                    <a:lnTo>
                      <a:pt x="26391" y="7313"/>
                    </a:lnTo>
                    <a:lnTo>
                      <a:pt x="26232" y="10016"/>
                    </a:lnTo>
                    <a:lnTo>
                      <a:pt x="25119" y="13195"/>
                    </a:lnTo>
                    <a:lnTo>
                      <a:pt x="24642" y="12718"/>
                    </a:lnTo>
                    <a:lnTo>
                      <a:pt x="23211" y="14467"/>
                    </a:lnTo>
                    <a:lnTo>
                      <a:pt x="22893" y="15580"/>
                    </a:lnTo>
                    <a:lnTo>
                      <a:pt x="21939" y="17647"/>
                    </a:lnTo>
                    <a:lnTo>
                      <a:pt x="21144" y="18760"/>
                    </a:lnTo>
                    <a:lnTo>
                      <a:pt x="22257" y="21303"/>
                    </a:lnTo>
                    <a:lnTo>
                      <a:pt x="23529" y="21462"/>
                    </a:lnTo>
                    <a:lnTo>
                      <a:pt x="24006" y="21780"/>
                    </a:lnTo>
                    <a:lnTo>
                      <a:pt x="24324" y="22257"/>
                    </a:lnTo>
                    <a:lnTo>
                      <a:pt x="24324" y="22734"/>
                    </a:lnTo>
                    <a:lnTo>
                      <a:pt x="23847" y="23211"/>
                    </a:lnTo>
                    <a:lnTo>
                      <a:pt x="22576" y="23847"/>
                    </a:lnTo>
                    <a:lnTo>
                      <a:pt x="21463" y="25277"/>
                    </a:lnTo>
                    <a:lnTo>
                      <a:pt x="21463" y="27026"/>
                    </a:lnTo>
                    <a:lnTo>
                      <a:pt x="20826" y="27821"/>
                    </a:lnTo>
                    <a:lnTo>
                      <a:pt x="18442" y="28298"/>
                    </a:lnTo>
                    <a:lnTo>
                      <a:pt x="13832" y="28298"/>
                    </a:lnTo>
                    <a:lnTo>
                      <a:pt x="11606" y="28298"/>
                    </a:lnTo>
                    <a:lnTo>
                      <a:pt x="9858" y="28616"/>
                    </a:lnTo>
                    <a:lnTo>
                      <a:pt x="8745" y="29729"/>
                    </a:lnTo>
                    <a:lnTo>
                      <a:pt x="7154" y="30365"/>
                    </a:lnTo>
                    <a:lnTo>
                      <a:pt x="6041" y="30524"/>
                    </a:lnTo>
                    <a:lnTo>
                      <a:pt x="4928" y="31796"/>
                    </a:lnTo>
                    <a:lnTo>
                      <a:pt x="3974" y="33544"/>
                    </a:lnTo>
                    <a:lnTo>
                      <a:pt x="4293" y="34657"/>
                    </a:lnTo>
                    <a:lnTo>
                      <a:pt x="5406" y="36247"/>
                    </a:lnTo>
                    <a:lnTo>
                      <a:pt x="6041" y="37837"/>
                    </a:lnTo>
                    <a:lnTo>
                      <a:pt x="5247" y="40539"/>
                    </a:lnTo>
                    <a:lnTo>
                      <a:pt x="4293" y="42447"/>
                    </a:lnTo>
                    <a:lnTo>
                      <a:pt x="3816" y="44037"/>
                    </a:lnTo>
                    <a:lnTo>
                      <a:pt x="3021" y="46898"/>
                    </a:lnTo>
                    <a:lnTo>
                      <a:pt x="1272" y="50237"/>
                    </a:lnTo>
                    <a:lnTo>
                      <a:pt x="0" y="51986"/>
                    </a:lnTo>
                    <a:lnTo>
                      <a:pt x="0" y="54053"/>
                    </a:lnTo>
                    <a:lnTo>
                      <a:pt x="637" y="56914"/>
                    </a:lnTo>
                    <a:lnTo>
                      <a:pt x="4293" y="61048"/>
                    </a:lnTo>
                    <a:lnTo>
                      <a:pt x="5406" y="62955"/>
                    </a:lnTo>
                    <a:lnTo>
                      <a:pt x="6360" y="66135"/>
                    </a:lnTo>
                    <a:lnTo>
                      <a:pt x="9539" y="68679"/>
                    </a:lnTo>
                    <a:lnTo>
                      <a:pt x="11606" y="70745"/>
                    </a:lnTo>
                    <a:lnTo>
                      <a:pt x="11447" y="73448"/>
                    </a:lnTo>
                    <a:lnTo>
                      <a:pt x="11765" y="74243"/>
                    </a:lnTo>
                    <a:lnTo>
                      <a:pt x="13036" y="74879"/>
                    </a:lnTo>
                    <a:lnTo>
                      <a:pt x="14468" y="75356"/>
                    </a:lnTo>
                    <a:lnTo>
                      <a:pt x="16216" y="75356"/>
                    </a:lnTo>
                    <a:lnTo>
                      <a:pt x="17647" y="75197"/>
                    </a:lnTo>
                    <a:lnTo>
                      <a:pt x="18124" y="74720"/>
                    </a:lnTo>
                    <a:lnTo>
                      <a:pt x="21622" y="74720"/>
                    </a:lnTo>
                    <a:lnTo>
                      <a:pt x="21939" y="75356"/>
                    </a:lnTo>
                    <a:lnTo>
                      <a:pt x="22098" y="79330"/>
                    </a:lnTo>
                    <a:lnTo>
                      <a:pt x="22257" y="80761"/>
                    </a:lnTo>
                    <a:lnTo>
                      <a:pt x="23211" y="81397"/>
                    </a:lnTo>
                    <a:lnTo>
                      <a:pt x="23689" y="82351"/>
                    </a:lnTo>
                    <a:lnTo>
                      <a:pt x="23689" y="83305"/>
                    </a:lnTo>
                    <a:lnTo>
                      <a:pt x="23847" y="85371"/>
                    </a:lnTo>
                    <a:lnTo>
                      <a:pt x="24324" y="86484"/>
                    </a:lnTo>
                    <a:lnTo>
                      <a:pt x="24324" y="88869"/>
                    </a:lnTo>
                    <a:lnTo>
                      <a:pt x="24642" y="89664"/>
                    </a:lnTo>
                    <a:lnTo>
                      <a:pt x="25596" y="90300"/>
                    </a:lnTo>
                    <a:lnTo>
                      <a:pt x="26867" y="91889"/>
                    </a:lnTo>
                    <a:lnTo>
                      <a:pt x="27345" y="92048"/>
                    </a:lnTo>
                    <a:lnTo>
                      <a:pt x="27504" y="92684"/>
                    </a:lnTo>
                    <a:lnTo>
                      <a:pt x="28617" y="95069"/>
                    </a:lnTo>
                    <a:lnTo>
                      <a:pt x="29093" y="95705"/>
                    </a:lnTo>
                    <a:lnTo>
                      <a:pt x="29412" y="95864"/>
                    </a:lnTo>
                    <a:lnTo>
                      <a:pt x="29571" y="96659"/>
                    </a:lnTo>
                    <a:lnTo>
                      <a:pt x="30365" y="98884"/>
                    </a:lnTo>
                    <a:lnTo>
                      <a:pt x="30842" y="99361"/>
                    </a:lnTo>
                    <a:lnTo>
                      <a:pt x="31796" y="100951"/>
                    </a:lnTo>
                    <a:lnTo>
                      <a:pt x="32273" y="102700"/>
                    </a:lnTo>
                    <a:lnTo>
                      <a:pt x="33545" y="104767"/>
                    </a:lnTo>
                    <a:lnTo>
                      <a:pt x="34816" y="106197"/>
                    </a:lnTo>
                    <a:lnTo>
                      <a:pt x="35453" y="107628"/>
                    </a:lnTo>
                    <a:lnTo>
                      <a:pt x="37201" y="110808"/>
                    </a:lnTo>
                    <a:lnTo>
                      <a:pt x="38791" y="113033"/>
                    </a:lnTo>
                    <a:lnTo>
                      <a:pt x="41017" y="113510"/>
                    </a:lnTo>
                    <a:lnTo>
                      <a:pt x="42765" y="113828"/>
                    </a:lnTo>
                    <a:lnTo>
                      <a:pt x="44037" y="114782"/>
                    </a:lnTo>
                    <a:lnTo>
                      <a:pt x="45150" y="115736"/>
                    </a:lnTo>
                    <a:lnTo>
                      <a:pt x="45945" y="115895"/>
                    </a:lnTo>
                    <a:lnTo>
                      <a:pt x="47853" y="116213"/>
                    </a:lnTo>
                    <a:lnTo>
                      <a:pt x="52464" y="117326"/>
                    </a:lnTo>
                    <a:lnTo>
                      <a:pt x="58346" y="118598"/>
                    </a:lnTo>
                    <a:lnTo>
                      <a:pt x="60094" y="118121"/>
                    </a:lnTo>
                    <a:lnTo>
                      <a:pt x="61048" y="117326"/>
                    </a:lnTo>
                    <a:lnTo>
                      <a:pt x="61207" y="114782"/>
                    </a:lnTo>
                    <a:lnTo>
                      <a:pt x="61366" y="112875"/>
                    </a:lnTo>
                    <a:lnTo>
                      <a:pt x="60094" y="111285"/>
                    </a:lnTo>
                    <a:lnTo>
                      <a:pt x="58346" y="109536"/>
                    </a:lnTo>
                    <a:lnTo>
                      <a:pt x="56914" y="107310"/>
                    </a:lnTo>
                    <a:lnTo>
                      <a:pt x="55007" y="106674"/>
                    </a:lnTo>
                    <a:lnTo>
                      <a:pt x="55325" y="105561"/>
                    </a:lnTo>
                    <a:lnTo>
                      <a:pt x="56438" y="104290"/>
                    </a:lnTo>
                    <a:lnTo>
                      <a:pt x="57709" y="103654"/>
                    </a:lnTo>
                    <a:lnTo>
                      <a:pt x="58346" y="102859"/>
                    </a:lnTo>
                    <a:lnTo>
                      <a:pt x="59140" y="99838"/>
                    </a:lnTo>
                    <a:lnTo>
                      <a:pt x="59617" y="99361"/>
                    </a:lnTo>
                    <a:lnTo>
                      <a:pt x="60253" y="99202"/>
                    </a:lnTo>
                    <a:lnTo>
                      <a:pt x="60889" y="99361"/>
                    </a:lnTo>
                    <a:lnTo>
                      <a:pt x="62002" y="99997"/>
                    </a:lnTo>
                    <a:lnTo>
                      <a:pt x="66771" y="102382"/>
                    </a:lnTo>
                    <a:lnTo>
                      <a:pt x="68838" y="102064"/>
                    </a:lnTo>
                    <a:lnTo>
                      <a:pt x="76628" y="101428"/>
                    </a:lnTo>
                    <a:lnTo>
                      <a:pt x="77900" y="100156"/>
                    </a:lnTo>
                    <a:lnTo>
                      <a:pt x="79489" y="99838"/>
                    </a:lnTo>
                    <a:lnTo>
                      <a:pt x="82352" y="98407"/>
                    </a:lnTo>
                    <a:lnTo>
                      <a:pt x="83463" y="98249"/>
                    </a:lnTo>
                    <a:lnTo>
                      <a:pt x="84417" y="98726"/>
                    </a:lnTo>
                    <a:lnTo>
                      <a:pt x="85689" y="98407"/>
                    </a:lnTo>
                    <a:lnTo>
                      <a:pt x="87597" y="97136"/>
                    </a:lnTo>
                    <a:lnTo>
                      <a:pt x="88392" y="96977"/>
                    </a:lnTo>
                    <a:lnTo>
                      <a:pt x="88551" y="98407"/>
                    </a:lnTo>
                    <a:lnTo>
                      <a:pt x="89823" y="99838"/>
                    </a:lnTo>
                    <a:lnTo>
                      <a:pt x="91254" y="101110"/>
                    </a:lnTo>
                    <a:lnTo>
                      <a:pt x="91890" y="101428"/>
                    </a:lnTo>
                    <a:lnTo>
                      <a:pt x="94433" y="101110"/>
                    </a:lnTo>
                    <a:lnTo>
                      <a:pt x="95705" y="101428"/>
                    </a:lnTo>
                    <a:lnTo>
                      <a:pt x="96183" y="102700"/>
                    </a:lnTo>
                    <a:lnTo>
                      <a:pt x="96341" y="103813"/>
                    </a:lnTo>
                    <a:lnTo>
                      <a:pt x="97454" y="104767"/>
                    </a:lnTo>
                    <a:lnTo>
                      <a:pt x="98726" y="104767"/>
                    </a:lnTo>
                    <a:lnTo>
                      <a:pt x="99044" y="104449"/>
                    </a:lnTo>
                    <a:lnTo>
                      <a:pt x="100157" y="104290"/>
                    </a:lnTo>
                    <a:lnTo>
                      <a:pt x="100952" y="104290"/>
                    </a:lnTo>
                    <a:lnTo>
                      <a:pt x="102541" y="102223"/>
                    </a:lnTo>
                    <a:lnTo>
                      <a:pt x="104926" y="100792"/>
                    </a:lnTo>
                    <a:lnTo>
                      <a:pt x="109060" y="93638"/>
                    </a:lnTo>
                    <a:lnTo>
                      <a:pt x="110808" y="90777"/>
                    </a:lnTo>
                    <a:lnTo>
                      <a:pt x="110967" y="89028"/>
                    </a:lnTo>
                    <a:lnTo>
                      <a:pt x="111444" y="85689"/>
                    </a:lnTo>
                    <a:lnTo>
                      <a:pt x="110649" y="81556"/>
                    </a:lnTo>
                    <a:lnTo>
                      <a:pt x="110967" y="80443"/>
                    </a:lnTo>
                    <a:lnTo>
                      <a:pt x="114624" y="75356"/>
                    </a:lnTo>
                    <a:lnTo>
                      <a:pt x="116213" y="72653"/>
                    </a:lnTo>
                    <a:lnTo>
                      <a:pt x="116213" y="70427"/>
                    </a:lnTo>
                    <a:lnTo>
                      <a:pt x="116690" y="68679"/>
                    </a:lnTo>
                    <a:lnTo>
                      <a:pt x="116213" y="677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09" name="Freeform: Shape 4808">
                <a:extLst>
                  <a:ext uri="{FF2B5EF4-FFF2-40B4-BE49-F238E27FC236}">
                    <a16:creationId xmlns:a16="http://schemas.microsoft.com/office/drawing/2014/main" id="{0A60A599-8D07-258D-532C-32CF60247116}"/>
                  </a:ext>
                </a:extLst>
              </p:cNvPr>
              <p:cNvSpPr/>
              <p:nvPr/>
            </p:nvSpPr>
            <p:spPr>
              <a:xfrm>
                <a:off x="2368440" y="3586704"/>
                <a:ext cx="299355" cy="391722"/>
              </a:xfrm>
              <a:custGeom>
                <a:avLst/>
                <a:gdLst>
                  <a:gd name="connsiteX0" fmla="*/ 298720 w 299355"/>
                  <a:gd name="connsiteY0" fmla="*/ 43560 h 391722"/>
                  <a:gd name="connsiteX1" fmla="*/ 296653 w 299355"/>
                  <a:gd name="connsiteY1" fmla="*/ 42924 h 391722"/>
                  <a:gd name="connsiteX2" fmla="*/ 293633 w 299355"/>
                  <a:gd name="connsiteY2" fmla="*/ 41334 h 391722"/>
                  <a:gd name="connsiteX3" fmla="*/ 293474 w 299355"/>
                  <a:gd name="connsiteY3" fmla="*/ 41970 h 391722"/>
                  <a:gd name="connsiteX4" fmla="*/ 293474 w 299355"/>
                  <a:gd name="connsiteY4" fmla="*/ 43401 h 391722"/>
                  <a:gd name="connsiteX5" fmla="*/ 289976 w 299355"/>
                  <a:gd name="connsiteY5" fmla="*/ 44832 h 391722"/>
                  <a:gd name="connsiteX6" fmla="*/ 289022 w 299355"/>
                  <a:gd name="connsiteY6" fmla="*/ 44514 h 391722"/>
                  <a:gd name="connsiteX7" fmla="*/ 289499 w 299355"/>
                  <a:gd name="connsiteY7" fmla="*/ 43719 h 391722"/>
                  <a:gd name="connsiteX8" fmla="*/ 290771 w 299355"/>
                  <a:gd name="connsiteY8" fmla="*/ 43242 h 391722"/>
                  <a:gd name="connsiteX9" fmla="*/ 291089 w 299355"/>
                  <a:gd name="connsiteY9" fmla="*/ 41811 h 391722"/>
                  <a:gd name="connsiteX10" fmla="*/ 291884 w 299355"/>
                  <a:gd name="connsiteY10" fmla="*/ 40063 h 391722"/>
                  <a:gd name="connsiteX11" fmla="*/ 292202 w 299355"/>
                  <a:gd name="connsiteY11" fmla="*/ 38314 h 391722"/>
                  <a:gd name="connsiteX12" fmla="*/ 291566 w 299355"/>
                  <a:gd name="connsiteY12" fmla="*/ 26231 h 391722"/>
                  <a:gd name="connsiteX13" fmla="*/ 290453 w 299355"/>
                  <a:gd name="connsiteY13" fmla="*/ 18759 h 391722"/>
                  <a:gd name="connsiteX14" fmla="*/ 292043 w 299355"/>
                  <a:gd name="connsiteY14" fmla="*/ 13831 h 391722"/>
                  <a:gd name="connsiteX15" fmla="*/ 294427 w 299355"/>
                  <a:gd name="connsiteY15" fmla="*/ 9539 h 391722"/>
                  <a:gd name="connsiteX16" fmla="*/ 294746 w 299355"/>
                  <a:gd name="connsiteY16" fmla="*/ 6995 h 391722"/>
                  <a:gd name="connsiteX17" fmla="*/ 295381 w 299355"/>
                  <a:gd name="connsiteY17" fmla="*/ 4451 h 391722"/>
                  <a:gd name="connsiteX18" fmla="*/ 293633 w 299355"/>
                  <a:gd name="connsiteY18" fmla="*/ 4133 h 391722"/>
                  <a:gd name="connsiteX19" fmla="*/ 282186 w 299355"/>
                  <a:gd name="connsiteY19" fmla="*/ 0 h 391722"/>
                  <a:gd name="connsiteX20" fmla="*/ 277735 w 299355"/>
                  <a:gd name="connsiteY20" fmla="*/ 1272 h 391722"/>
                  <a:gd name="connsiteX21" fmla="*/ 274555 w 299355"/>
                  <a:gd name="connsiteY21" fmla="*/ 4610 h 391722"/>
                  <a:gd name="connsiteX22" fmla="*/ 272806 w 299355"/>
                  <a:gd name="connsiteY22" fmla="*/ 7472 h 391722"/>
                  <a:gd name="connsiteX23" fmla="*/ 262632 w 299355"/>
                  <a:gd name="connsiteY23" fmla="*/ 13195 h 391722"/>
                  <a:gd name="connsiteX24" fmla="*/ 249119 w 299355"/>
                  <a:gd name="connsiteY24" fmla="*/ 15421 h 391722"/>
                  <a:gd name="connsiteX25" fmla="*/ 241806 w 299355"/>
                  <a:gd name="connsiteY25" fmla="*/ 18600 h 391722"/>
                  <a:gd name="connsiteX26" fmla="*/ 232426 w 299355"/>
                  <a:gd name="connsiteY26" fmla="*/ 20667 h 391722"/>
                  <a:gd name="connsiteX27" fmla="*/ 228928 w 299355"/>
                  <a:gd name="connsiteY27" fmla="*/ 20985 h 391722"/>
                  <a:gd name="connsiteX28" fmla="*/ 227975 w 299355"/>
                  <a:gd name="connsiteY28" fmla="*/ 21144 h 391722"/>
                  <a:gd name="connsiteX29" fmla="*/ 221297 w 299355"/>
                  <a:gd name="connsiteY29" fmla="*/ 19077 h 391722"/>
                  <a:gd name="connsiteX30" fmla="*/ 218436 w 299355"/>
                  <a:gd name="connsiteY30" fmla="*/ 19236 h 391722"/>
                  <a:gd name="connsiteX31" fmla="*/ 214620 w 299355"/>
                  <a:gd name="connsiteY31" fmla="*/ 20031 h 391722"/>
                  <a:gd name="connsiteX32" fmla="*/ 202538 w 299355"/>
                  <a:gd name="connsiteY32" fmla="*/ 24483 h 391722"/>
                  <a:gd name="connsiteX33" fmla="*/ 193794 w 299355"/>
                  <a:gd name="connsiteY33" fmla="*/ 25277 h 391722"/>
                  <a:gd name="connsiteX34" fmla="*/ 186958 w 299355"/>
                  <a:gd name="connsiteY34" fmla="*/ 23370 h 391722"/>
                  <a:gd name="connsiteX35" fmla="*/ 184892 w 299355"/>
                  <a:gd name="connsiteY35" fmla="*/ 23370 h 391722"/>
                  <a:gd name="connsiteX36" fmla="*/ 179963 w 299355"/>
                  <a:gd name="connsiteY36" fmla="*/ 25595 h 391722"/>
                  <a:gd name="connsiteX37" fmla="*/ 172491 w 299355"/>
                  <a:gd name="connsiteY37" fmla="*/ 30683 h 391722"/>
                  <a:gd name="connsiteX38" fmla="*/ 160727 w 299355"/>
                  <a:gd name="connsiteY38" fmla="*/ 35770 h 391722"/>
                  <a:gd name="connsiteX39" fmla="*/ 157865 w 299355"/>
                  <a:gd name="connsiteY39" fmla="*/ 36088 h 391722"/>
                  <a:gd name="connsiteX40" fmla="*/ 151824 w 299355"/>
                  <a:gd name="connsiteY40" fmla="*/ 34816 h 391722"/>
                  <a:gd name="connsiteX41" fmla="*/ 145306 w 299355"/>
                  <a:gd name="connsiteY41" fmla="*/ 34339 h 391722"/>
                  <a:gd name="connsiteX42" fmla="*/ 139265 w 299355"/>
                  <a:gd name="connsiteY42" fmla="*/ 33226 h 391722"/>
                  <a:gd name="connsiteX43" fmla="*/ 135767 w 299355"/>
                  <a:gd name="connsiteY43" fmla="*/ 34180 h 391722"/>
                  <a:gd name="connsiteX44" fmla="*/ 125593 w 299355"/>
                  <a:gd name="connsiteY44" fmla="*/ 38632 h 391722"/>
                  <a:gd name="connsiteX45" fmla="*/ 114305 w 299355"/>
                  <a:gd name="connsiteY45" fmla="*/ 44673 h 391722"/>
                  <a:gd name="connsiteX46" fmla="*/ 98249 w 299355"/>
                  <a:gd name="connsiteY46" fmla="*/ 44832 h 391722"/>
                  <a:gd name="connsiteX47" fmla="*/ 95228 w 299355"/>
                  <a:gd name="connsiteY47" fmla="*/ 43719 h 391722"/>
                  <a:gd name="connsiteX48" fmla="*/ 91730 w 299355"/>
                  <a:gd name="connsiteY48" fmla="*/ 41493 h 391722"/>
                  <a:gd name="connsiteX49" fmla="*/ 82987 w 299355"/>
                  <a:gd name="connsiteY49" fmla="*/ 34657 h 391722"/>
                  <a:gd name="connsiteX50" fmla="*/ 76628 w 299355"/>
                  <a:gd name="connsiteY50" fmla="*/ 27503 h 391722"/>
                  <a:gd name="connsiteX51" fmla="*/ 71063 w 299355"/>
                  <a:gd name="connsiteY51" fmla="*/ 18442 h 391722"/>
                  <a:gd name="connsiteX52" fmla="*/ 65499 w 299355"/>
                  <a:gd name="connsiteY52" fmla="*/ 13990 h 391722"/>
                  <a:gd name="connsiteX53" fmla="*/ 62955 w 299355"/>
                  <a:gd name="connsiteY53" fmla="*/ 17965 h 391722"/>
                  <a:gd name="connsiteX54" fmla="*/ 59776 w 299355"/>
                  <a:gd name="connsiteY54" fmla="*/ 22893 h 391722"/>
                  <a:gd name="connsiteX55" fmla="*/ 56278 w 299355"/>
                  <a:gd name="connsiteY55" fmla="*/ 28457 h 391722"/>
                  <a:gd name="connsiteX56" fmla="*/ 55801 w 299355"/>
                  <a:gd name="connsiteY56" fmla="*/ 29570 h 391722"/>
                  <a:gd name="connsiteX57" fmla="*/ 54530 w 299355"/>
                  <a:gd name="connsiteY57" fmla="*/ 31319 h 391722"/>
                  <a:gd name="connsiteX58" fmla="*/ 52940 w 299355"/>
                  <a:gd name="connsiteY58" fmla="*/ 32908 h 391722"/>
                  <a:gd name="connsiteX59" fmla="*/ 51668 w 299355"/>
                  <a:gd name="connsiteY59" fmla="*/ 34657 h 391722"/>
                  <a:gd name="connsiteX60" fmla="*/ 48647 w 299355"/>
                  <a:gd name="connsiteY60" fmla="*/ 39427 h 391722"/>
                  <a:gd name="connsiteX61" fmla="*/ 48647 w 299355"/>
                  <a:gd name="connsiteY61" fmla="*/ 40063 h 391722"/>
                  <a:gd name="connsiteX62" fmla="*/ 48965 w 299355"/>
                  <a:gd name="connsiteY62" fmla="*/ 41016 h 391722"/>
                  <a:gd name="connsiteX63" fmla="*/ 50555 w 299355"/>
                  <a:gd name="connsiteY63" fmla="*/ 43083 h 391722"/>
                  <a:gd name="connsiteX64" fmla="*/ 52304 w 299355"/>
                  <a:gd name="connsiteY64" fmla="*/ 46580 h 391722"/>
                  <a:gd name="connsiteX65" fmla="*/ 53258 w 299355"/>
                  <a:gd name="connsiteY65" fmla="*/ 49919 h 391722"/>
                  <a:gd name="connsiteX66" fmla="*/ 53894 w 299355"/>
                  <a:gd name="connsiteY66" fmla="*/ 51509 h 391722"/>
                  <a:gd name="connsiteX67" fmla="*/ 55960 w 299355"/>
                  <a:gd name="connsiteY67" fmla="*/ 53258 h 391722"/>
                  <a:gd name="connsiteX68" fmla="*/ 58822 w 299355"/>
                  <a:gd name="connsiteY68" fmla="*/ 56914 h 391722"/>
                  <a:gd name="connsiteX69" fmla="*/ 60412 w 299355"/>
                  <a:gd name="connsiteY69" fmla="*/ 59458 h 391722"/>
                  <a:gd name="connsiteX70" fmla="*/ 63591 w 299355"/>
                  <a:gd name="connsiteY70" fmla="*/ 60730 h 391722"/>
                  <a:gd name="connsiteX71" fmla="*/ 64704 w 299355"/>
                  <a:gd name="connsiteY71" fmla="*/ 63909 h 391722"/>
                  <a:gd name="connsiteX72" fmla="*/ 67089 w 299355"/>
                  <a:gd name="connsiteY72" fmla="*/ 68520 h 391722"/>
                  <a:gd name="connsiteX73" fmla="*/ 69791 w 299355"/>
                  <a:gd name="connsiteY73" fmla="*/ 72335 h 391722"/>
                  <a:gd name="connsiteX74" fmla="*/ 72335 w 299355"/>
                  <a:gd name="connsiteY74" fmla="*/ 75197 h 391722"/>
                  <a:gd name="connsiteX75" fmla="*/ 75197 w 299355"/>
                  <a:gd name="connsiteY75" fmla="*/ 76310 h 391722"/>
                  <a:gd name="connsiteX76" fmla="*/ 76310 w 299355"/>
                  <a:gd name="connsiteY76" fmla="*/ 76310 h 391722"/>
                  <a:gd name="connsiteX77" fmla="*/ 82192 w 299355"/>
                  <a:gd name="connsiteY77" fmla="*/ 81715 h 391722"/>
                  <a:gd name="connsiteX78" fmla="*/ 86643 w 299355"/>
                  <a:gd name="connsiteY78" fmla="*/ 85848 h 391722"/>
                  <a:gd name="connsiteX79" fmla="*/ 87756 w 299355"/>
                  <a:gd name="connsiteY79" fmla="*/ 86484 h 391722"/>
                  <a:gd name="connsiteX80" fmla="*/ 96023 w 299355"/>
                  <a:gd name="connsiteY80" fmla="*/ 89187 h 391722"/>
                  <a:gd name="connsiteX81" fmla="*/ 105243 w 299355"/>
                  <a:gd name="connsiteY81" fmla="*/ 92207 h 391722"/>
                  <a:gd name="connsiteX82" fmla="*/ 112875 w 299355"/>
                  <a:gd name="connsiteY82" fmla="*/ 94751 h 391722"/>
                  <a:gd name="connsiteX83" fmla="*/ 122413 w 299355"/>
                  <a:gd name="connsiteY83" fmla="*/ 97771 h 391722"/>
                  <a:gd name="connsiteX84" fmla="*/ 131793 w 299355"/>
                  <a:gd name="connsiteY84" fmla="*/ 100951 h 391722"/>
                  <a:gd name="connsiteX85" fmla="*/ 140696 w 299355"/>
                  <a:gd name="connsiteY85" fmla="*/ 103813 h 391722"/>
                  <a:gd name="connsiteX86" fmla="*/ 153096 w 299355"/>
                  <a:gd name="connsiteY86" fmla="*/ 108105 h 391722"/>
                  <a:gd name="connsiteX87" fmla="*/ 163111 w 299355"/>
                  <a:gd name="connsiteY87" fmla="*/ 111444 h 391722"/>
                  <a:gd name="connsiteX88" fmla="*/ 170901 w 299355"/>
                  <a:gd name="connsiteY88" fmla="*/ 113987 h 391722"/>
                  <a:gd name="connsiteX89" fmla="*/ 172650 w 299355"/>
                  <a:gd name="connsiteY89" fmla="*/ 114941 h 391722"/>
                  <a:gd name="connsiteX90" fmla="*/ 182030 w 299355"/>
                  <a:gd name="connsiteY90" fmla="*/ 114941 h 391722"/>
                  <a:gd name="connsiteX91" fmla="*/ 191569 w 299355"/>
                  <a:gd name="connsiteY91" fmla="*/ 114941 h 391722"/>
                  <a:gd name="connsiteX92" fmla="*/ 201425 w 299355"/>
                  <a:gd name="connsiteY92" fmla="*/ 114941 h 391722"/>
                  <a:gd name="connsiteX93" fmla="*/ 194271 w 299355"/>
                  <a:gd name="connsiteY93" fmla="*/ 121777 h 391722"/>
                  <a:gd name="connsiteX94" fmla="*/ 186322 w 299355"/>
                  <a:gd name="connsiteY94" fmla="*/ 129408 h 391722"/>
                  <a:gd name="connsiteX95" fmla="*/ 177897 w 299355"/>
                  <a:gd name="connsiteY95" fmla="*/ 137516 h 391722"/>
                  <a:gd name="connsiteX96" fmla="*/ 172491 w 299355"/>
                  <a:gd name="connsiteY96" fmla="*/ 142762 h 391722"/>
                  <a:gd name="connsiteX97" fmla="*/ 163906 w 299355"/>
                  <a:gd name="connsiteY97" fmla="*/ 151029 h 391722"/>
                  <a:gd name="connsiteX98" fmla="*/ 156752 w 299355"/>
                  <a:gd name="connsiteY98" fmla="*/ 157865 h 391722"/>
                  <a:gd name="connsiteX99" fmla="*/ 149439 w 299355"/>
                  <a:gd name="connsiteY99" fmla="*/ 165337 h 391722"/>
                  <a:gd name="connsiteX100" fmla="*/ 142762 w 299355"/>
                  <a:gd name="connsiteY100" fmla="*/ 172173 h 391722"/>
                  <a:gd name="connsiteX101" fmla="*/ 134019 w 299355"/>
                  <a:gd name="connsiteY101" fmla="*/ 181553 h 391722"/>
                  <a:gd name="connsiteX102" fmla="*/ 128454 w 299355"/>
                  <a:gd name="connsiteY102" fmla="*/ 187753 h 391722"/>
                  <a:gd name="connsiteX103" fmla="*/ 119710 w 299355"/>
                  <a:gd name="connsiteY103" fmla="*/ 197292 h 391722"/>
                  <a:gd name="connsiteX104" fmla="*/ 114146 w 299355"/>
                  <a:gd name="connsiteY104" fmla="*/ 203174 h 391722"/>
                  <a:gd name="connsiteX105" fmla="*/ 113351 w 299355"/>
                  <a:gd name="connsiteY105" fmla="*/ 203651 h 391722"/>
                  <a:gd name="connsiteX106" fmla="*/ 105403 w 299355"/>
                  <a:gd name="connsiteY106" fmla="*/ 203174 h 391722"/>
                  <a:gd name="connsiteX107" fmla="*/ 97771 w 299355"/>
                  <a:gd name="connsiteY107" fmla="*/ 202697 h 391722"/>
                  <a:gd name="connsiteX108" fmla="*/ 87915 w 299355"/>
                  <a:gd name="connsiteY108" fmla="*/ 202061 h 391722"/>
                  <a:gd name="connsiteX109" fmla="*/ 86802 w 299355"/>
                  <a:gd name="connsiteY109" fmla="*/ 202061 h 391722"/>
                  <a:gd name="connsiteX110" fmla="*/ 83940 w 299355"/>
                  <a:gd name="connsiteY110" fmla="*/ 202697 h 391722"/>
                  <a:gd name="connsiteX111" fmla="*/ 82192 w 299355"/>
                  <a:gd name="connsiteY111" fmla="*/ 203174 h 391722"/>
                  <a:gd name="connsiteX112" fmla="*/ 75197 w 299355"/>
                  <a:gd name="connsiteY112" fmla="*/ 204923 h 391722"/>
                  <a:gd name="connsiteX113" fmla="*/ 73925 w 299355"/>
                  <a:gd name="connsiteY113" fmla="*/ 205241 h 391722"/>
                  <a:gd name="connsiteX114" fmla="*/ 68043 w 299355"/>
                  <a:gd name="connsiteY114" fmla="*/ 207784 h 391722"/>
                  <a:gd name="connsiteX115" fmla="*/ 62001 w 299355"/>
                  <a:gd name="connsiteY115" fmla="*/ 210805 h 391722"/>
                  <a:gd name="connsiteX116" fmla="*/ 58981 w 299355"/>
                  <a:gd name="connsiteY116" fmla="*/ 213190 h 391722"/>
                  <a:gd name="connsiteX117" fmla="*/ 56437 w 299355"/>
                  <a:gd name="connsiteY117" fmla="*/ 216528 h 391722"/>
                  <a:gd name="connsiteX118" fmla="*/ 55483 w 299355"/>
                  <a:gd name="connsiteY118" fmla="*/ 218913 h 391722"/>
                  <a:gd name="connsiteX119" fmla="*/ 54370 w 299355"/>
                  <a:gd name="connsiteY119" fmla="*/ 220026 h 391722"/>
                  <a:gd name="connsiteX120" fmla="*/ 52463 w 299355"/>
                  <a:gd name="connsiteY120" fmla="*/ 220979 h 391722"/>
                  <a:gd name="connsiteX121" fmla="*/ 39903 w 299355"/>
                  <a:gd name="connsiteY121" fmla="*/ 223205 h 391722"/>
                  <a:gd name="connsiteX122" fmla="*/ 36247 w 299355"/>
                  <a:gd name="connsiteY122" fmla="*/ 223523 h 391722"/>
                  <a:gd name="connsiteX123" fmla="*/ 30365 w 299355"/>
                  <a:gd name="connsiteY123" fmla="*/ 225272 h 391722"/>
                  <a:gd name="connsiteX124" fmla="*/ 27344 w 299355"/>
                  <a:gd name="connsiteY124" fmla="*/ 228451 h 391722"/>
                  <a:gd name="connsiteX125" fmla="*/ 26390 w 299355"/>
                  <a:gd name="connsiteY125" fmla="*/ 229882 h 391722"/>
                  <a:gd name="connsiteX126" fmla="*/ 22893 w 299355"/>
                  <a:gd name="connsiteY126" fmla="*/ 234970 h 391722"/>
                  <a:gd name="connsiteX127" fmla="*/ 18600 w 299355"/>
                  <a:gd name="connsiteY127" fmla="*/ 241011 h 391722"/>
                  <a:gd name="connsiteX128" fmla="*/ 10811 w 299355"/>
                  <a:gd name="connsiteY128" fmla="*/ 252139 h 391722"/>
                  <a:gd name="connsiteX129" fmla="*/ 4928 w 299355"/>
                  <a:gd name="connsiteY129" fmla="*/ 257862 h 391722"/>
                  <a:gd name="connsiteX130" fmla="*/ 477 w 299355"/>
                  <a:gd name="connsiteY130" fmla="*/ 262314 h 391722"/>
                  <a:gd name="connsiteX131" fmla="*/ 0 w 299355"/>
                  <a:gd name="connsiteY131" fmla="*/ 263109 h 391722"/>
                  <a:gd name="connsiteX132" fmla="*/ 0 w 299355"/>
                  <a:gd name="connsiteY132" fmla="*/ 268037 h 391722"/>
                  <a:gd name="connsiteX133" fmla="*/ 159 w 299355"/>
                  <a:gd name="connsiteY133" fmla="*/ 280119 h 391722"/>
                  <a:gd name="connsiteX134" fmla="*/ 159 w 299355"/>
                  <a:gd name="connsiteY134" fmla="*/ 304125 h 391722"/>
                  <a:gd name="connsiteX135" fmla="*/ 318 w 299355"/>
                  <a:gd name="connsiteY135" fmla="*/ 328131 h 391722"/>
                  <a:gd name="connsiteX136" fmla="*/ 318 w 299355"/>
                  <a:gd name="connsiteY136" fmla="*/ 352136 h 391722"/>
                  <a:gd name="connsiteX137" fmla="*/ 477 w 299355"/>
                  <a:gd name="connsiteY137" fmla="*/ 364219 h 391722"/>
                  <a:gd name="connsiteX138" fmla="*/ 477 w 299355"/>
                  <a:gd name="connsiteY138" fmla="*/ 368193 h 391722"/>
                  <a:gd name="connsiteX139" fmla="*/ 4292 w 299355"/>
                  <a:gd name="connsiteY139" fmla="*/ 373281 h 391722"/>
                  <a:gd name="connsiteX140" fmla="*/ 8267 w 299355"/>
                  <a:gd name="connsiteY140" fmla="*/ 378209 h 391722"/>
                  <a:gd name="connsiteX141" fmla="*/ 13354 w 299355"/>
                  <a:gd name="connsiteY141" fmla="*/ 384727 h 391722"/>
                  <a:gd name="connsiteX142" fmla="*/ 16057 w 299355"/>
                  <a:gd name="connsiteY142" fmla="*/ 388224 h 391722"/>
                  <a:gd name="connsiteX143" fmla="*/ 16534 w 299355"/>
                  <a:gd name="connsiteY143" fmla="*/ 389337 h 391722"/>
                  <a:gd name="connsiteX144" fmla="*/ 16375 w 299355"/>
                  <a:gd name="connsiteY144" fmla="*/ 391722 h 391722"/>
                  <a:gd name="connsiteX145" fmla="*/ 19236 w 299355"/>
                  <a:gd name="connsiteY145" fmla="*/ 388383 h 391722"/>
                  <a:gd name="connsiteX146" fmla="*/ 22098 w 299355"/>
                  <a:gd name="connsiteY146" fmla="*/ 384250 h 391722"/>
                  <a:gd name="connsiteX147" fmla="*/ 25277 w 299355"/>
                  <a:gd name="connsiteY147" fmla="*/ 377732 h 391722"/>
                  <a:gd name="connsiteX148" fmla="*/ 26549 w 299355"/>
                  <a:gd name="connsiteY148" fmla="*/ 376142 h 391722"/>
                  <a:gd name="connsiteX149" fmla="*/ 27662 w 299355"/>
                  <a:gd name="connsiteY149" fmla="*/ 373440 h 391722"/>
                  <a:gd name="connsiteX150" fmla="*/ 29093 w 299355"/>
                  <a:gd name="connsiteY150" fmla="*/ 371214 h 391722"/>
                  <a:gd name="connsiteX151" fmla="*/ 32749 w 299355"/>
                  <a:gd name="connsiteY151" fmla="*/ 367875 h 391722"/>
                  <a:gd name="connsiteX152" fmla="*/ 36088 w 299355"/>
                  <a:gd name="connsiteY152" fmla="*/ 364378 h 391722"/>
                  <a:gd name="connsiteX153" fmla="*/ 41175 w 299355"/>
                  <a:gd name="connsiteY153" fmla="*/ 358019 h 391722"/>
                  <a:gd name="connsiteX154" fmla="*/ 43083 w 299355"/>
                  <a:gd name="connsiteY154" fmla="*/ 356429 h 391722"/>
                  <a:gd name="connsiteX155" fmla="*/ 45786 w 299355"/>
                  <a:gd name="connsiteY155" fmla="*/ 352613 h 391722"/>
                  <a:gd name="connsiteX156" fmla="*/ 48011 w 299355"/>
                  <a:gd name="connsiteY156" fmla="*/ 350547 h 391722"/>
                  <a:gd name="connsiteX157" fmla="*/ 50237 w 299355"/>
                  <a:gd name="connsiteY157" fmla="*/ 348480 h 391722"/>
                  <a:gd name="connsiteX158" fmla="*/ 71858 w 299355"/>
                  <a:gd name="connsiteY158" fmla="*/ 325746 h 391722"/>
                  <a:gd name="connsiteX159" fmla="*/ 79012 w 299355"/>
                  <a:gd name="connsiteY159" fmla="*/ 318910 h 391722"/>
                  <a:gd name="connsiteX160" fmla="*/ 88074 w 299355"/>
                  <a:gd name="connsiteY160" fmla="*/ 311915 h 391722"/>
                  <a:gd name="connsiteX161" fmla="*/ 96659 w 299355"/>
                  <a:gd name="connsiteY161" fmla="*/ 303807 h 391722"/>
                  <a:gd name="connsiteX162" fmla="*/ 113510 w 299355"/>
                  <a:gd name="connsiteY162" fmla="*/ 291725 h 391722"/>
                  <a:gd name="connsiteX163" fmla="*/ 139583 w 299355"/>
                  <a:gd name="connsiteY163" fmla="*/ 277576 h 391722"/>
                  <a:gd name="connsiteX164" fmla="*/ 146101 w 299355"/>
                  <a:gd name="connsiteY164" fmla="*/ 272806 h 391722"/>
                  <a:gd name="connsiteX165" fmla="*/ 169789 w 299355"/>
                  <a:gd name="connsiteY165" fmla="*/ 249755 h 391722"/>
                  <a:gd name="connsiteX166" fmla="*/ 187912 w 299355"/>
                  <a:gd name="connsiteY166" fmla="*/ 230200 h 391722"/>
                  <a:gd name="connsiteX167" fmla="*/ 201266 w 299355"/>
                  <a:gd name="connsiteY167" fmla="*/ 215097 h 391722"/>
                  <a:gd name="connsiteX168" fmla="*/ 208738 w 299355"/>
                  <a:gd name="connsiteY168" fmla="*/ 202061 h 391722"/>
                  <a:gd name="connsiteX169" fmla="*/ 220662 w 299355"/>
                  <a:gd name="connsiteY169" fmla="*/ 186640 h 391722"/>
                  <a:gd name="connsiteX170" fmla="*/ 232108 w 299355"/>
                  <a:gd name="connsiteY170" fmla="*/ 167086 h 391722"/>
                  <a:gd name="connsiteX171" fmla="*/ 233380 w 299355"/>
                  <a:gd name="connsiteY171" fmla="*/ 160409 h 391722"/>
                  <a:gd name="connsiteX172" fmla="*/ 237513 w 299355"/>
                  <a:gd name="connsiteY172" fmla="*/ 149916 h 391722"/>
                  <a:gd name="connsiteX173" fmla="*/ 240693 w 299355"/>
                  <a:gd name="connsiteY173" fmla="*/ 143716 h 391722"/>
                  <a:gd name="connsiteX174" fmla="*/ 247052 w 299355"/>
                  <a:gd name="connsiteY174" fmla="*/ 134972 h 391722"/>
                  <a:gd name="connsiteX175" fmla="*/ 249914 w 299355"/>
                  <a:gd name="connsiteY175" fmla="*/ 130044 h 391722"/>
                  <a:gd name="connsiteX176" fmla="*/ 252616 w 299355"/>
                  <a:gd name="connsiteY176" fmla="*/ 124639 h 391722"/>
                  <a:gd name="connsiteX177" fmla="*/ 255160 w 299355"/>
                  <a:gd name="connsiteY177" fmla="*/ 115895 h 391722"/>
                  <a:gd name="connsiteX178" fmla="*/ 262314 w 299355"/>
                  <a:gd name="connsiteY178" fmla="*/ 109059 h 391722"/>
                  <a:gd name="connsiteX179" fmla="*/ 267560 w 299355"/>
                  <a:gd name="connsiteY179" fmla="*/ 100156 h 391722"/>
                  <a:gd name="connsiteX180" fmla="*/ 268673 w 299355"/>
                  <a:gd name="connsiteY180" fmla="*/ 96977 h 391722"/>
                  <a:gd name="connsiteX181" fmla="*/ 271693 w 299355"/>
                  <a:gd name="connsiteY181" fmla="*/ 90459 h 391722"/>
                  <a:gd name="connsiteX182" fmla="*/ 277735 w 299355"/>
                  <a:gd name="connsiteY182" fmla="*/ 82987 h 391722"/>
                  <a:gd name="connsiteX183" fmla="*/ 279007 w 299355"/>
                  <a:gd name="connsiteY183" fmla="*/ 79171 h 391722"/>
                  <a:gd name="connsiteX184" fmla="*/ 283140 w 299355"/>
                  <a:gd name="connsiteY184" fmla="*/ 73766 h 391722"/>
                  <a:gd name="connsiteX185" fmla="*/ 283299 w 299355"/>
                  <a:gd name="connsiteY185" fmla="*/ 65658 h 391722"/>
                  <a:gd name="connsiteX186" fmla="*/ 284412 w 299355"/>
                  <a:gd name="connsiteY186" fmla="*/ 59458 h 391722"/>
                  <a:gd name="connsiteX187" fmla="*/ 285207 w 299355"/>
                  <a:gd name="connsiteY187" fmla="*/ 50078 h 391722"/>
                  <a:gd name="connsiteX188" fmla="*/ 286161 w 299355"/>
                  <a:gd name="connsiteY188" fmla="*/ 47693 h 391722"/>
                  <a:gd name="connsiteX189" fmla="*/ 289181 w 299355"/>
                  <a:gd name="connsiteY189" fmla="*/ 46263 h 391722"/>
                  <a:gd name="connsiteX190" fmla="*/ 294109 w 299355"/>
                  <a:gd name="connsiteY190" fmla="*/ 44832 h 391722"/>
                  <a:gd name="connsiteX191" fmla="*/ 295858 w 299355"/>
                  <a:gd name="connsiteY191" fmla="*/ 45627 h 391722"/>
                  <a:gd name="connsiteX192" fmla="*/ 299197 w 299355"/>
                  <a:gd name="connsiteY192" fmla="*/ 46104 h 391722"/>
                  <a:gd name="connsiteX193" fmla="*/ 299356 w 299355"/>
                  <a:gd name="connsiteY193" fmla="*/ 45150 h 391722"/>
                  <a:gd name="connsiteX194" fmla="*/ 298720 w 299355"/>
                  <a:gd name="connsiteY194" fmla="*/ 43560 h 391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</a:cxnLst>
                <a:rect l="l" t="t" r="r" b="b"/>
                <a:pathLst>
                  <a:path w="299355" h="391722">
                    <a:moveTo>
                      <a:pt x="298720" y="43560"/>
                    </a:moveTo>
                    <a:lnTo>
                      <a:pt x="296653" y="42924"/>
                    </a:lnTo>
                    <a:lnTo>
                      <a:pt x="293633" y="41334"/>
                    </a:lnTo>
                    <a:lnTo>
                      <a:pt x="293474" y="41970"/>
                    </a:lnTo>
                    <a:lnTo>
                      <a:pt x="293474" y="43401"/>
                    </a:lnTo>
                    <a:lnTo>
                      <a:pt x="289976" y="44832"/>
                    </a:lnTo>
                    <a:lnTo>
                      <a:pt x="289022" y="44514"/>
                    </a:lnTo>
                    <a:lnTo>
                      <a:pt x="289499" y="43719"/>
                    </a:lnTo>
                    <a:lnTo>
                      <a:pt x="290771" y="43242"/>
                    </a:lnTo>
                    <a:lnTo>
                      <a:pt x="291089" y="41811"/>
                    </a:lnTo>
                    <a:lnTo>
                      <a:pt x="291884" y="40063"/>
                    </a:lnTo>
                    <a:lnTo>
                      <a:pt x="292202" y="38314"/>
                    </a:lnTo>
                    <a:lnTo>
                      <a:pt x="291566" y="26231"/>
                    </a:lnTo>
                    <a:lnTo>
                      <a:pt x="290453" y="18759"/>
                    </a:lnTo>
                    <a:lnTo>
                      <a:pt x="292043" y="13831"/>
                    </a:lnTo>
                    <a:lnTo>
                      <a:pt x="294427" y="9539"/>
                    </a:lnTo>
                    <a:lnTo>
                      <a:pt x="294746" y="6995"/>
                    </a:lnTo>
                    <a:lnTo>
                      <a:pt x="295381" y="4451"/>
                    </a:lnTo>
                    <a:lnTo>
                      <a:pt x="293633" y="4133"/>
                    </a:lnTo>
                    <a:lnTo>
                      <a:pt x="282186" y="0"/>
                    </a:lnTo>
                    <a:lnTo>
                      <a:pt x="277735" y="1272"/>
                    </a:lnTo>
                    <a:lnTo>
                      <a:pt x="274555" y="4610"/>
                    </a:lnTo>
                    <a:lnTo>
                      <a:pt x="272806" y="7472"/>
                    </a:lnTo>
                    <a:lnTo>
                      <a:pt x="262632" y="13195"/>
                    </a:lnTo>
                    <a:lnTo>
                      <a:pt x="249119" y="15421"/>
                    </a:lnTo>
                    <a:lnTo>
                      <a:pt x="241806" y="18600"/>
                    </a:lnTo>
                    <a:lnTo>
                      <a:pt x="232426" y="20667"/>
                    </a:lnTo>
                    <a:lnTo>
                      <a:pt x="228928" y="20985"/>
                    </a:lnTo>
                    <a:lnTo>
                      <a:pt x="227975" y="21144"/>
                    </a:lnTo>
                    <a:lnTo>
                      <a:pt x="221297" y="19077"/>
                    </a:lnTo>
                    <a:lnTo>
                      <a:pt x="218436" y="19236"/>
                    </a:lnTo>
                    <a:lnTo>
                      <a:pt x="214620" y="20031"/>
                    </a:lnTo>
                    <a:lnTo>
                      <a:pt x="202538" y="24483"/>
                    </a:lnTo>
                    <a:lnTo>
                      <a:pt x="193794" y="25277"/>
                    </a:lnTo>
                    <a:lnTo>
                      <a:pt x="186958" y="23370"/>
                    </a:lnTo>
                    <a:lnTo>
                      <a:pt x="184892" y="23370"/>
                    </a:lnTo>
                    <a:lnTo>
                      <a:pt x="179963" y="25595"/>
                    </a:lnTo>
                    <a:lnTo>
                      <a:pt x="172491" y="30683"/>
                    </a:lnTo>
                    <a:lnTo>
                      <a:pt x="160727" y="35770"/>
                    </a:lnTo>
                    <a:lnTo>
                      <a:pt x="157865" y="36088"/>
                    </a:lnTo>
                    <a:lnTo>
                      <a:pt x="151824" y="34816"/>
                    </a:lnTo>
                    <a:lnTo>
                      <a:pt x="145306" y="34339"/>
                    </a:lnTo>
                    <a:lnTo>
                      <a:pt x="139265" y="33226"/>
                    </a:lnTo>
                    <a:lnTo>
                      <a:pt x="135767" y="34180"/>
                    </a:lnTo>
                    <a:lnTo>
                      <a:pt x="125593" y="38632"/>
                    </a:lnTo>
                    <a:lnTo>
                      <a:pt x="114305" y="44673"/>
                    </a:lnTo>
                    <a:lnTo>
                      <a:pt x="98249" y="44832"/>
                    </a:lnTo>
                    <a:lnTo>
                      <a:pt x="95228" y="43719"/>
                    </a:lnTo>
                    <a:lnTo>
                      <a:pt x="91730" y="41493"/>
                    </a:lnTo>
                    <a:lnTo>
                      <a:pt x="82987" y="34657"/>
                    </a:lnTo>
                    <a:lnTo>
                      <a:pt x="76628" y="27503"/>
                    </a:lnTo>
                    <a:lnTo>
                      <a:pt x="71063" y="18442"/>
                    </a:lnTo>
                    <a:lnTo>
                      <a:pt x="65499" y="13990"/>
                    </a:lnTo>
                    <a:lnTo>
                      <a:pt x="62955" y="17965"/>
                    </a:lnTo>
                    <a:lnTo>
                      <a:pt x="59776" y="22893"/>
                    </a:lnTo>
                    <a:lnTo>
                      <a:pt x="56278" y="28457"/>
                    </a:lnTo>
                    <a:lnTo>
                      <a:pt x="55801" y="29570"/>
                    </a:lnTo>
                    <a:lnTo>
                      <a:pt x="54530" y="31319"/>
                    </a:lnTo>
                    <a:lnTo>
                      <a:pt x="52940" y="32908"/>
                    </a:lnTo>
                    <a:lnTo>
                      <a:pt x="51668" y="34657"/>
                    </a:lnTo>
                    <a:lnTo>
                      <a:pt x="48647" y="39427"/>
                    </a:lnTo>
                    <a:lnTo>
                      <a:pt x="48647" y="40063"/>
                    </a:lnTo>
                    <a:lnTo>
                      <a:pt x="48965" y="41016"/>
                    </a:lnTo>
                    <a:lnTo>
                      <a:pt x="50555" y="43083"/>
                    </a:lnTo>
                    <a:lnTo>
                      <a:pt x="52304" y="46580"/>
                    </a:lnTo>
                    <a:lnTo>
                      <a:pt x="53258" y="49919"/>
                    </a:lnTo>
                    <a:lnTo>
                      <a:pt x="53894" y="51509"/>
                    </a:lnTo>
                    <a:lnTo>
                      <a:pt x="55960" y="53258"/>
                    </a:lnTo>
                    <a:lnTo>
                      <a:pt x="58822" y="56914"/>
                    </a:lnTo>
                    <a:lnTo>
                      <a:pt x="60412" y="59458"/>
                    </a:lnTo>
                    <a:lnTo>
                      <a:pt x="63591" y="60730"/>
                    </a:lnTo>
                    <a:lnTo>
                      <a:pt x="64704" y="63909"/>
                    </a:lnTo>
                    <a:lnTo>
                      <a:pt x="67089" y="68520"/>
                    </a:lnTo>
                    <a:lnTo>
                      <a:pt x="69791" y="72335"/>
                    </a:lnTo>
                    <a:lnTo>
                      <a:pt x="72335" y="75197"/>
                    </a:lnTo>
                    <a:lnTo>
                      <a:pt x="75197" y="76310"/>
                    </a:lnTo>
                    <a:lnTo>
                      <a:pt x="76310" y="76310"/>
                    </a:lnTo>
                    <a:lnTo>
                      <a:pt x="82192" y="81715"/>
                    </a:lnTo>
                    <a:lnTo>
                      <a:pt x="86643" y="85848"/>
                    </a:lnTo>
                    <a:lnTo>
                      <a:pt x="87756" y="86484"/>
                    </a:lnTo>
                    <a:lnTo>
                      <a:pt x="96023" y="89187"/>
                    </a:lnTo>
                    <a:lnTo>
                      <a:pt x="105243" y="92207"/>
                    </a:lnTo>
                    <a:lnTo>
                      <a:pt x="112875" y="94751"/>
                    </a:lnTo>
                    <a:lnTo>
                      <a:pt x="122413" y="97771"/>
                    </a:lnTo>
                    <a:lnTo>
                      <a:pt x="131793" y="100951"/>
                    </a:lnTo>
                    <a:lnTo>
                      <a:pt x="140696" y="103813"/>
                    </a:lnTo>
                    <a:lnTo>
                      <a:pt x="153096" y="108105"/>
                    </a:lnTo>
                    <a:lnTo>
                      <a:pt x="163111" y="111444"/>
                    </a:lnTo>
                    <a:lnTo>
                      <a:pt x="170901" y="113987"/>
                    </a:lnTo>
                    <a:lnTo>
                      <a:pt x="172650" y="114941"/>
                    </a:lnTo>
                    <a:lnTo>
                      <a:pt x="182030" y="114941"/>
                    </a:lnTo>
                    <a:lnTo>
                      <a:pt x="191569" y="114941"/>
                    </a:lnTo>
                    <a:lnTo>
                      <a:pt x="201425" y="114941"/>
                    </a:lnTo>
                    <a:lnTo>
                      <a:pt x="194271" y="121777"/>
                    </a:lnTo>
                    <a:lnTo>
                      <a:pt x="186322" y="129408"/>
                    </a:lnTo>
                    <a:lnTo>
                      <a:pt x="177897" y="137516"/>
                    </a:lnTo>
                    <a:lnTo>
                      <a:pt x="172491" y="142762"/>
                    </a:lnTo>
                    <a:lnTo>
                      <a:pt x="163906" y="151029"/>
                    </a:lnTo>
                    <a:lnTo>
                      <a:pt x="156752" y="157865"/>
                    </a:lnTo>
                    <a:lnTo>
                      <a:pt x="149439" y="165337"/>
                    </a:lnTo>
                    <a:lnTo>
                      <a:pt x="142762" y="172173"/>
                    </a:lnTo>
                    <a:lnTo>
                      <a:pt x="134019" y="181553"/>
                    </a:lnTo>
                    <a:lnTo>
                      <a:pt x="128454" y="187753"/>
                    </a:lnTo>
                    <a:lnTo>
                      <a:pt x="119710" y="197292"/>
                    </a:lnTo>
                    <a:lnTo>
                      <a:pt x="114146" y="203174"/>
                    </a:lnTo>
                    <a:lnTo>
                      <a:pt x="113351" y="203651"/>
                    </a:lnTo>
                    <a:lnTo>
                      <a:pt x="105403" y="203174"/>
                    </a:lnTo>
                    <a:lnTo>
                      <a:pt x="97771" y="202697"/>
                    </a:lnTo>
                    <a:lnTo>
                      <a:pt x="87915" y="202061"/>
                    </a:lnTo>
                    <a:lnTo>
                      <a:pt x="86802" y="202061"/>
                    </a:lnTo>
                    <a:lnTo>
                      <a:pt x="83940" y="202697"/>
                    </a:lnTo>
                    <a:lnTo>
                      <a:pt x="82192" y="203174"/>
                    </a:lnTo>
                    <a:lnTo>
                      <a:pt x="75197" y="204923"/>
                    </a:lnTo>
                    <a:lnTo>
                      <a:pt x="73925" y="205241"/>
                    </a:lnTo>
                    <a:lnTo>
                      <a:pt x="68043" y="207784"/>
                    </a:lnTo>
                    <a:lnTo>
                      <a:pt x="62001" y="210805"/>
                    </a:lnTo>
                    <a:lnTo>
                      <a:pt x="58981" y="213190"/>
                    </a:lnTo>
                    <a:lnTo>
                      <a:pt x="56437" y="216528"/>
                    </a:lnTo>
                    <a:lnTo>
                      <a:pt x="55483" y="218913"/>
                    </a:lnTo>
                    <a:lnTo>
                      <a:pt x="54370" y="220026"/>
                    </a:lnTo>
                    <a:lnTo>
                      <a:pt x="52463" y="220979"/>
                    </a:lnTo>
                    <a:lnTo>
                      <a:pt x="39903" y="223205"/>
                    </a:lnTo>
                    <a:lnTo>
                      <a:pt x="36247" y="223523"/>
                    </a:lnTo>
                    <a:lnTo>
                      <a:pt x="30365" y="225272"/>
                    </a:lnTo>
                    <a:lnTo>
                      <a:pt x="27344" y="228451"/>
                    </a:lnTo>
                    <a:lnTo>
                      <a:pt x="26390" y="229882"/>
                    </a:lnTo>
                    <a:lnTo>
                      <a:pt x="22893" y="234970"/>
                    </a:lnTo>
                    <a:lnTo>
                      <a:pt x="18600" y="241011"/>
                    </a:lnTo>
                    <a:lnTo>
                      <a:pt x="10811" y="252139"/>
                    </a:lnTo>
                    <a:lnTo>
                      <a:pt x="4928" y="257862"/>
                    </a:lnTo>
                    <a:lnTo>
                      <a:pt x="477" y="262314"/>
                    </a:lnTo>
                    <a:lnTo>
                      <a:pt x="0" y="263109"/>
                    </a:lnTo>
                    <a:lnTo>
                      <a:pt x="0" y="268037"/>
                    </a:lnTo>
                    <a:lnTo>
                      <a:pt x="159" y="280119"/>
                    </a:lnTo>
                    <a:lnTo>
                      <a:pt x="159" y="304125"/>
                    </a:lnTo>
                    <a:lnTo>
                      <a:pt x="318" y="328131"/>
                    </a:lnTo>
                    <a:lnTo>
                      <a:pt x="318" y="352136"/>
                    </a:lnTo>
                    <a:lnTo>
                      <a:pt x="477" y="364219"/>
                    </a:lnTo>
                    <a:lnTo>
                      <a:pt x="477" y="368193"/>
                    </a:lnTo>
                    <a:lnTo>
                      <a:pt x="4292" y="373281"/>
                    </a:lnTo>
                    <a:lnTo>
                      <a:pt x="8267" y="378209"/>
                    </a:lnTo>
                    <a:lnTo>
                      <a:pt x="13354" y="384727"/>
                    </a:lnTo>
                    <a:lnTo>
                      <a:pt x="16057" y="388224"/>
                    </a:lnTo>
                    <a:lnTo>
                      <a:pt x="16534" y="389337"/>
                    </a:lnTo>
                    <a:lnTo>
                      <a:pt x="16375" y="391722"/>
                    </a:lnTo>
                    <a:lnTo>
                      <a:pt x="19236" y="388383"/>
                    </a:lnTo>
                    <a:lnTo>
                      <a:pt x="22098" y="384250"/>
                    </a:lnTo>
                    <a:lnTo>
                      <a:pt x="25277" y="377732"/>
                    </a:lnTo>
                    <a:lnTo>
                      <a:pt x="26549" y="376142"/>
                    </a:lnTo>
                    <a:lnTo>
                      <a:pt x="27662" y="373440"/>
                    </a:lnTo>
                    <a:lnTo>
                      <a:pt x="29093" y="371214"/>
                    </a:lnTo>
                    <a:lnTo>
                      <a:pt x="32749" y="367875"/>
                    </a:lnTo>
                    <a:lnTo>
                      <a:pt x="36088" y="364378"/>
                    </a:lnTo>
                    <a:lnTo>
                      <a:pt x="41175" y="358019"/>
                    </a:lnTo>
                    <a:lnTo>
                      <a:pt x="43083" y="356429"/>
                    </a:lnTo>
                    <a:lnTo>
                      <a:pt x="45786" y="352613"/>
                    </a:lnTo>
                    <a:lnTo>
                      <a:pt x="48011" y="350547"/>
                    </a:lnTo>
                    <a:lnTo>
                      <a:pt x="50237" y="348480"/>
                    </a:lnTo>
                    <a:lnTo>
                      <a:pt x="71858" y="325746"/>
                    </a:lnTo>
                    <a:lnTo>
                      <a:pt x="79012" y="318910"/>
                    </a:lnTo>
                    <a:lnTo>
                      <a:pt x="88074" y="311915"/>
                    </a:lnTo>
                    <a:lnTo>
                      <a:pt x="96659" y="303807"/>
                    </a:lnTo>
                    <a:lnTo>
                      <a:pt x="113510" y="291725"/>
                    </a:lnTo>
                    <a:lnTo>
                      <a:pt x="139583" y="277576"/>
                    </a:lnTo>
                    <a:lnTo>
                      <a:pt x="146101" y="272806"/>
                    </a:lnTo>
                    <a:lnTo>
                      <a:pt x="169789" y="249755"/>
                    </a:lnTo>
                    <a:lnTo>
                      <a:pt x="187912" y="230200"/>
                    </a:lnTo>
                    <a:lnTo>
                      <a:pt x="201266" y="215097"/>
                    </a:lnTo>
                    <a:lnTo>
                      <a:pt x="208738" y="202061"/>
                    </a:lnTo>
                    <a:lnTo>
                      <a:pt x="220662" y="186640"/>
                    </a:lnTo>
                    <a:lnTo>
                      <a:pt x="232108" y="167086"/>
                    </a:lnTo>
                    <a:lnTo>
                      <a:pt x="233380" y="160409"/>
                    </a:lnTo>
                    <a:lnTo>
                      <a:pt x="237513" y="149916"/>
                    </a:lnTo>
                    <a:lnTo>
                      <a:pt x="240693" y="143716"/>
                    </a:lnTo>
                    <a:lnTo>
                      <a:pt x="247052" y="134972"/>
                    </a:lnTo>
                    <a:lnTo>
                      <a:pt x="249914" y="130044"/>
                    </a:lnTo>
                    <a:lnTo>
                      <a:pt x="252616" y="124639"/>
                    </a:lnTo>
                    <a:lnTo>
                      <a:pt x="255160" y="115895"/>
                    </a:lnTo>
                    <a:lnTo>
                      <a:pt x="262314" y="109059"/>
                    </a:lnTo>
                    <a:lnTo>
                      <a:pt x="267560" y="100156"/>
                    </a:lnTo>
                    <a:lnTo>
                      <a:pt x="268673" y="96977"/>
                    </a:lnTo>
                    <a:lnTo>
                      <a:pt x="271693" y="90459"/>
                    </a:lnTo>
                    <a:lnTo>
                      <a:pt x="277735" y="82987"/>
                    </a:lnTo>
                    <a:lnTo>
                      <a:pt x="279007" y="79171"/>
                    </a:lnTo>
                    <a:lnTo>
                      <a:pt x="283140" y="73766"/>
                    </a:lnTo>
                    <a:lnTo>
                      <a:pt x="283299" y="65658"/>
                    </a:lnTo>
                    <a:lnTo>
                      <a:pt x="284412" y="59458"/>
                    </a:lnTo>
                    <a:lnTo>
                      <a:pt x="285207" y="50078"/>
                    </a:lnTo>
                    <a:lnTo>
                      <a:pt x="286161" y="47693"/>
                    </a:lnTo>
                    <a:lnTo>
                      <a:pt x="289181" y="46263"/>
                    </a:lnTo>
                    <a:lnTo>
                      <a:pt x="294109" y="44832"/>
                    </a:lnTo>
                    <a:lnTo>
                      <a:pt x="295858" y="45627"/>
                    </a:lnTo>
                    <a:lnTo>
                      <a:pt x="299197" y="46104"/>
                    </a:lnTo>
                    <a:lnTo>
                      <a:pt x="299356" y="45150"/>
                    </a:lnTo>
                    <a:lnTo>
                      <a:pt x="298720" y="4356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0" name="Freeform: Shape 4809">
                <a:extLst>
                  <a:ext uri="{FF2B5EF4-FFF2-40B4-BE49-F238E27FC236}">
                    <a16:creationId xmlns:a16="http://schemas.microsoft.com/office/drawing/2014/main" id="{1C6167A5-C78E-4A1D-8881-7C04636AD59C}"/>
                  </a:ext>
                </a:extLst>
              </p:cNvPr>
              <p:cNvSpPr/>
              <p:nvPr/>
            </p:nvSpPr>
            <p:spPr>
              <a:xfrm>
                <a:off x="689155" y="3449983"/>
                <a:ext cx="176624" cy="126864"/>
              </a:xfrm>
              <a:custGeom>
                <a:avLst/>
                <a:gdLst>
                  <a:gd name="connsiteX0" fmla="*/ 174717 w 176624"/>
                  <a:gd name="connsiteY0" fmla="*/ 120823 h 126864"/>
                  <a:gd name="connsiteX1" fmla="*/ 174558 w 176624"/>
                  <a:gd name="connsiteY1" fmla="*/ 120188 h 126864"/>
                  <a:gd name="connsiteX2" fmla="*/ 174717 w 176624"/>
                  <a:gd name="connsiteY2" fmla="*/ 118121 h 126864"/>
                  <a:gd name="connsiteX3" fmla="*/ 175671 w 176624"/>
                  <a:gd name="connsiteY3" fmla="*/ 113828 h 126864"/>
                  <a:gd name="connsiteX4" fmla="*/ 175512 w 176624"/>
                  <a:gd name="connsiteY4" fmla="*/ 112239 h 126864"/>
                  <a:gd name="connsiteX5" fmla="*/ 176307 w 176624"/>
                  <a:gd name="connsiteY5" fmla="*/ 109059 h 126864"/>
                  <a:gd name="connsiteX6" fmla="*/ 175035 w 176624"/>
                  <a:gd name="connsiteY6" fmla="*/ 107628 h 126864"/>
                  <a:gd name="connsiteX7" fmla="*/ 174717 w 176624"/>
                  <a:gd name="connsiteY7" fmla="*/ 106516 h 126864"/>
                  <a:gd name="connsiteX8" fmla="*/ 173445 w 176624"/>
                  <a:gd name="connsiteY8" fmla="*/ 104767 h 126864"/>
                  <a:gd name="connsiteX9" fmla="*/ 171855 w 176624"/>
                  <a:gd name="connsiteY9" fmla="*/ 102382 h 126864"/>
                  <a:gd name="connsiteX10" fmla="*/ 171378 w 176624"/>
                  <a:gd name="connsiteY10" fmla="*/ 100474 h 126864"/>
                  <a:gd name="connsiteX11" fmla="*/ 170901 w 176624"/>
                  <a:gd name="connsiteY11" fmla="*/ 98884 h 126864"/>
                  <a:gd name="connsiteX12" fmla="*/ 169312 w 176624"/>
                  <a:gd name="connsiteY12" fmla="*/ 96659 h 126864"/>
                  <a:gd name="connsiteX13" fmla="*/ 168199 w 176624"/>
                  <a:gd name="connsiteY13" fmla="*/ 96182 h 126864"/>
                  <a:gd name="connsiteX14" fmla="*/ 165814 w 176624"/>
                  <a:gd name="connsiteY14" fmla="*/ 95864 h 126864"/>
                  <a:gd name="connsiteX15" fmla="*/ 165337 w 176624"/>
                  <a:gd name="connsiteY15" fmla="*/ 96659 h 126864"/>
                  <a:gd name="connsiteX16" fmla="*/ 164542 w 176624"/>
                  <a:gd name="connsiteY16" fmla="*/ 97772 h 126864"/>
                  <a:gd name="connsiteX17" fmla="*/ 163588 w 176624"/>
                  <a:gd name="connsiteY17" fmla="*/ 98089 h 126864"/>
                  <a:gd name="connsiteX18" fmla="*/ 162317 w 176624"/>
                  <a:gd name="connsiteY18" fmla="*/ 96818 h 126864"/>
                  <a:gd name="connsiteX19" fmla="*/ 161840 w 176624"/>
                  <a:gd name="connsiteY19" fmla="*/ 95546 h 126864"/>
                  <a:gd name="connsiteX20" fmla="*/ 161840 w 176624"/>
                  <a:gd name="connsiteY20" fmla="*/ 94433 h 126864"/>
                  <a:gd name="connsiteX21" fmla="*/ 160091 w 176624"/>
                  <a:gd name="connsiteY21" fmla="*/ 92525 h 126864"/>
                  <a:gd name="connsiteX22" fmla="*/ 157229 w 176624"/>
                  <a:gd name="connsiteY22" fmla="*/ 88869 h 126864"/>
                  <a:gd name="connsiteX23" fmla="*/ 157547 w 176624"/>
                  <a:gd name="connsiteY23" fmla="*/ 86007 h 126864"/>
                  <a:gd name="connsiteX24" fmla="*/ 159296 w 176624"/>
                  <a:gd name="connsiteY24" fmla="*/ 84418 h 126864"/>
                  <a:gd name="connsiteX25" fmla="*/ 159773 w 176624"/>
                  <a:gd name="connsiteY25" fmla="*/ 83305 h 126864"/>
                  <a:gd name="connsiteX26" fmla="*/ 159932 w 176624"/>
                  <a:gd name="connsiteY26" fmla="*/ 81874 h 126864"/>
                  <a:gd name="connsiteX27" fmla="*/ 159137 w 176624"/>
                  <a:gd name="connsiteY27" fmla="*/ 80284 h 126864"/>
                  <a:gd name="connsiteX28" fmla="*/ 158183 w 176624"/>
                  <a:gd name="connsiteY28" fmla="*/ 79012 h 126864"/>
                  <a:gd name="connsiteX29" fmla="*/ 158501 w 176624"/>
                  <a:gd name="connsiteY29" fmla="*/ 76151 h 126864"/>
                  <a:gd name="connsiteX30" fmla="*/ 158342 w 176624"/>
                  <a:gd name="connsiteY30" fmla="*/ 72335 h 126864"/>
                  <a:gd name="connsiteX31" fmla="*/ 156911 w 176624"/>
                  <a:gd name="connsiteY31" fmla="*/ 70268 h 126864"/>
                  <a:gd name="connsiteX32" fmla="*/ 155640 w 176624"/>
                  <a:gd name="connsiteY32" fmla="*/ 68838 h 126864"/>
                  <a:gd name="connsiteX33" fmla="*/ 153732 w 176624"/>
                  <a:gd name="connsiteY33" fmla="*/ 67248 h 126864"/>
                  <a:gd name="connsiteX34" fmla="*/ 152301 w 176624"/>
                  <a:gd name="connsiteY34" fmla="*/ 64863 h 126864"/>
                  <a:gd name="connsiteX35" fmla="*/ 152937 w 176624"/>
                  <a:gd name="connsiteY35" fmla="*/ 61684 h 126864"/>
                  <a:gd name="connsiteX36" fmla="*/ 153414 w 176624"/>
                  <a:gd name="connsiteY36" fmla="*/ 59458 h 126864"/>
                  <a:gd name="connsiteX37" fmla="*/ 150711 w 176624"/>
                  <a:gd name="connsiteY37" fmla="*/ 54689 h 126864"/>
                  <a:gd name="connsiteX38" fmla="*/ 150075 w 176624"/>
                  <a:gd name="connsiteY38" fmla="*/ 54530 h 126864"/>
                  <a:gd name="connsiteX39" fmla="*/ 147055 w 176624"/>
                  <a:gd name="connsiteY39" fmla="*/ 52463 h 126864"/>
                  <a:gd name="connsiteX40" fmla="*/ 145624 w 176624"/>
                  <a:gd name="connsiteY40" fmla="*/ 49919 h 126864"/>
                  <a:gd name="connsiteX41" fmla="*/ 143239 w 176624"/>
                  <a:gd name="connsiteY41" fmla="*/ 48011 h 126864"/>
                  <a:gd name="connsiteX42" fmla="*/ 139901 w 176624"/>
                  <a:gd name="connsiteY42" fmla="*/ 46740 h 126864"/>
                  <a:gd name="connsiteX43" fmla="*/ 137675 w 176624"/>
                  <a:gd name="connsiteY43" fmla="*/ 45309 h 126864"/>
                  <a:gd name="connsiteX44" fmla="*/ 136721 w 176624"/>
                  <a:gd name="connsiteY44" fmla="*/ 43719 h 126864"/>
                  <a:gd name="connsiteX45" fmla="*/ 135449 w 176624"/>
                  <a:gd name="connsiteY45" fmla="*/ 42606 h 126864"/>
                  <a:gd name="connsiteX46" fmla="*/ 134178 w 176624"/>
                  <a:gd name="connsiteY46" fmla="*/ 42129 h 126864"/>
                  <a:gd name="connsiteX47" fmla="*/ 134019 w 176624"/>
                  <a:gd name="connsiteY47" fmla="*/ 41493 h 126864"/>
                  <a:gd name="connsiteX48" fmla="*/ 134336 w 176624"/>
                  <a:gd name="connsiteY48" fmla="*/ 40699 h 126864"/>
                  <a:gd name="connsiteX49" fmla="*/ 134019 w 176624"/>
                  <a:gd name="connsiteY49" fmla="*/ 39268 h 126864"/>
                  <a:gd name="connsiteX50" fmla="*/ 132111 w 176624"/>
                  <a:gd name="connsiteY50" fmla="*/ 35929 h 126864"/>
                  <a:gd name="connsiteX51" fmla="*/ 130362 w 176624"/>
                  <a:gd name="connsiteY51" fmla="*/ 34339 h 126864"/>
                  <a:gd name="connsiteX52" fmla="*/ 128772 w 176624"/>
                  <a:gd name="connsiteY52" fmla="*/ 34657 h 126864"/>
                  <a:gd name="connsiteX53" fmla="*/ 127818 w 176624"/>
                  <a:gd name="connsiteY53" fmla="*/ 34180 h 126864"/>
                  <a:gd name="connsiteX54" fmla="*/ 127341 w 176624"/>
                  <a:gd name="connsiteY54" fmla="*/ 33544 h 126864"/>
                  <a:gd name="connsiteX55" fmla="*/ 127182 w 176624"/>
                  <a:gd name="connsiteY55" fmla="*/ 32432 h 126864"/>
                  <a:gd name="connsiteX56" fmla="*/ 126070 w 176624"/>
                  <a:gd name="connsiteY56" fmla="*/ 31478 h 126864"/>
                  <a:gd name="connsiteX57" fmla="*/ 124162 w 176624"/>
                  <a:gd name="connsiteY57" fmla="*/ 31160 h 126864"/>
                  <a:gd name="connsiteX58" fmla="*/ 122731 w 176624"/>
                  <a:gd name="connsiteY58" fmla="*/ 28775 h 126864"/>
                  <a:gd name="connsiteX59" fmla="*/ 121618 w 176624"/>
                  <a:gd name="connsiteY59" fmla="*/ 24165 h 126864"/>
                  <a:gd name="connsiteX60" fmla="*/ 120187 w 176624"/>
                  <a:gd name="connsiteY60" fmla="*/ 20667 h 126864"/>
                  <a:gd name="connsiteX61" fmla="*/ 118439 w 176624"/>
                  <a:gd name="connsiteY61" fmla="*/ 18123 h 126864"/>
                  <a:gd name="connsiteX62" fmla="*/ 117167 w 176624"/>
                  <a:gd name="connsiteY62" fmla="*/ 17329 h 126864"/>
                  <a:gd name="connsiteX63" fmla="*/ 116213 w 176624"/>
                  <a:gd name="connsiteY63" fmla="*/ 17170 h 126864"/>
                  <a:gd name="connsiteX64" fmla="*/ 115895 w 176624"/>
                  <a:gd name="connsiteY64" fmla="*/ 16693 h 126864"/>
                  <a:gd name="connsiteX65" fmla="*/ 115577 w 176624"/>
                  <a:gd name="connsiteY65" fmla="*/ 16057 h 126864"/>
                  <a:gd name="connsiteX66" fmla="*/ 114146 w 176624"/>
                  <a:gd name="connsiteY66" fmla="*/ 15739 h 126864"/>
                  <a:gd name="connsiteX67" fmla="*/ 112239 w 176624"/>
                  <a:gd name="connsiteY67" fmla="*/ 16534 h 126864"/>
                  <a:gd name="connsiteX68" fmla="*/ 110490 w 176624"/>
                  <a:gd name="connsiteY68" fmla="*/ 16216 h 126864"/>
                  <a:gd name="connsiteX69" fmla="*/ 109536 w 176624"/>
                  <a:gd name="connsiteY69" fmla="*/ 14944 h 126864"/>
                  <a:gd name="connsiteX70" fmla="*/ 108423 w 176624"/>
                  <a:gd name="connsiteY70" fmla="*/ 14944 h 126864"/>
                  <a:gd name="connsiteX71" fmla="*/ 106833 w 176624"/>
                  <a:gd name="connsiteY71" fmla="*/ 15898 h 126864"/>
                  <a:gd name="connsiteX72" fmla="*/ 105244 w 176624"/>
                  <a:gd name="connsiteY72" fmla="*/ 15580 h 126864"/>
                  <a:gd name="connsiteX73" fmla="*/ 103336 w 176624"/>
                  <a:gd name="connsiteY73" fmla="*/ 13990 h 126864"/>
                  <a:gd name="connsiteX74" fmla="*/ 102382 w 176624"/>
                  <a:gd name="connsiteY74" fmla="*/ 12400 h 126864"/>
                  <a:gd name="connsiteX75" fmla="*/ 102064 w 176624"/>
                  <a:gd name="connsiteY75" fmla="*/ 10811 h 126864"/>
                  <a:gd name="connsiteX76" fmla="*/ 98884 w 176624"/>
                  <a:gd name="connsiteY76" fmla="*/ 7631 h 126864"/>
                  <a:gd name="connsiteX77" fmla="*/ 92843 w 176624"/>
                  <a:gd name="connsiteY77" fmla="*/ 2862 h 126864"/>
                  <a:gd name="connsiteX78" fmla="*/ 86166 w 176624"/>
                  <a:gd name="connsiteY78" fmla="*/ 795 h 126864"/>
                  <a:gd name="connsiteX79" fmla="*/ 78853 w 176624"/>
                  <a:gd name="connsiteY79" fmla="*/ 954 h 126864"/>
                  <a:gd name="connsiteX80" fmla="*/ 74720 w 176624"/>
                  <a:gd name="connsiteY80" fmla="*/ 795 h 126864"/>
                  <a:gd name="connsiteX81" fmla="*/ 73925 w 176624"/>
                  <a:gd name="connsiteY81" fmla="*/ 0 h 126864"/>
                  <a:gd name="connsiteX82" fmla="*/ 72971 w 176624"/>
                  <a:gd name="connsiteY82" fmla="*/ 159 h 126864"/>
                  <a:gd name="connsiteX83" fmla="*/ 72017 w 176624"/>
                  <a:gd name="connsiteY83" fmla="*/ 954 h 126864"/>
                  <a:gd name="connsiteX84" fmla="*/ 71063 w 176624"/>
                  <a:gd name="connsiteY84" fmla="*/ 1113 h 126864"/>
                  <a:gd name="connsiteX85" fmla="*/ 70109 w 176624"/>
                  <a:gd name="connsiteY85" fmla="*/ 636 h 126864"/>
                  <a:gd name="connsiteX86" fmla="*/ 69473 w 176624"/>
                  <a:gd name="connsiteY86" fmla="*/ 1113 h 126864"/>
                  <a:gd name="connsiteX87" fmla="*/ 69155 w 176624"/>
                  <a:gd name="connsiteY87" fmla="*/ 2226 h 126864"/>
                  <a:gd name="connsiteX88" fmla="*/ 66612 w 176624"/>
                  <a:gd name="connsiteY88" fmla="*/ 2862 h 126864"/>
                  <a:gd name="connsiteX89" fmla="*/ 61842 w 176624"/>
                  <a:gd name="connsiteY89" fmla="*/ 2862 h 126864"/>
                  <a:gd name="connsiteX90" fmla="*/ 57868 w 176624"/>
                  <a:gd name="connsiteY90" fmla="*/ 3657 h 126864"/>
                  <a:gd name="connsiteX91" fmla="*/ 54847 w 176624"/>
                  <a:gd name="connsiteY91" fmla="*/ 5087 h 126864"/>
                  <a:gd name="connsiteX92" fmla="*/ 50714 w 176624"/>
                  <a:gd name="connsiteY92" fmla="*/ 5723 h 126864"/>
                  <a:gd name="connsiteX93" fmla="*/ 45150 w 176624"/>
                  <a:gd name="connsiteY93" fmla="*/ 5564 h 126864"/>
                  <a:gd name="connsiteX94" fmla="*/ 41811 w 176624"/>
                  <a:gd name="connsiteY94" fmla="*/ 4929 h 126864"/>
                  <a:gd name="connsiteX95" fmla="*/ 40698 w 176624"/>
                  <a:gd name="connsiteY95" fmla="*/ 4134 h 126864"/>
                  <a:gd name="connsiteX96" fmla="*/ 39109 w 176624"/>
                  <a:gd name="connsiteY96" fmla="*/ 3974 h 126864"/>
                  <a:gd name="connsiteX97" fmla="*/ 37201 w 176624"/>
                  <a:gd name="connsiteY97" fmla="*/ 4451 h 126864"/>
                  <a:gd name="connsiteX98" fmla="*/ 35293 w 176624"/>
                  <a:gd name="connsiteY98" fmla="*/ 6677 h 126864"/>
                  <a:gd name="connsiteX99" fmla="*/ 33703 w 176624"/>
                  <a:gd name="connsiteY99" fmla="*/ 10970 h 126864"/>
                  <a:gd name="connsiteX100" fmla="*/ 32432 w 176624"/>
                  <a:gd name="connsiteY100" fmla="*/ 13354 h 126864"/>
                  <a:gd name="connsiteX101" fmla="*/ 31319 w 176624"/>
                  <a:gd name="connsiteY101" fmla="*/ 13990 h 126864"/>
                  <a:gd name="connsiteX102" fmla="*/ 30206 w 176624"/>
                  <a:gd name="connsiteY102" fmla="*/ 17011 h 126864"/>
                  <a:gd name="connsiteX103" fmla="*/ 29570 w 176624"/>
                  <a:gd name="connsiteY103" fmla="*/ 22416 h 126864"/>
                  <a:gd name="connsiteX104" fmla="*/ 28616 w 176624"/>
                  <a:gd name="connsiteY104" fmla="*/ 24642 h 126864"/>
                  <a:gd name="connsiteX105" fmla="*/ 27662 w 176624"/>
                  <a:gd name="connsiteY105" fmla="*/ 27662 h 126864"/>
                  <a:gd name="connsiteX106" fmla="*/ 19713 w 176624"/>
                  <a:gd name="connsiteY106" fmla="*/ 40539 h 126864"/>
                  <a:gd name="connsiteX107" fmla="*/ 11128 w 176624"/>
                  <a:gd name="connsiteY107" fmla="*/ 51350 h 126864"/>
                  <a:gd name="connsiteX108" fmla="*/ 3498 w 176624"/>
                  <a:gd name="connsiteY108" fmla="*/ 55165 h 126864"/>
                  <a:gd name="connsiteX109" fmla="*/ 0 w 176624"/>
                  <a:gd name="connsiteY109" fmla="*/ 56278 h 126864"/>
                  <a:gd name="connsiteX110" fmla="*/ 2544 w 176624"/>
                  <a:gd name="connsiteY110" fmla="*/ 59299 h 126864"/>
                  <a:gd name="connsiteX111" fmla="*/ 3339 w 176624"/>
                  <a:gd name="connsiteY111" fmla="*/ 57232 h 126864"/>
                  <a:gd name="connsiteX112" fmla="*/ 5405 w 176624"/>
                  <a:gd name="connsiteY112" fmla="*/ 57073 h 126864"/>
                  <a:gd name="connsiteX113" fmla="*/ 7790 w 176624"/>
                  <a:gd name="connsiteY113" fmla="*/ 57868 h 126864"/>
                  <a:gd name="connsiteX114" fmla="*/ 10493 w 176624"/>
                  <a:gd name="connsiteY114" fmla="*/ 59617 h 126864"/>
                  <a:gd name="connsiteX115" fmla="*/ 13036 w 176624"/>
                  <a:gd name="connsiteY115" fmla="*/ 64227 h 126864"/>
                  <a:gd name="connsiteX116" fmla="*/ 16057 w 176624"/>
                  <a:gd name="connsiteY116" fmla="*/ 66612 h 126864"/>
                  <a:gd name="connsiteX117" fmla="*/ 18759 w 176624"/>
                  <a:gd name="connsiteY117" fmla="*/ 72176 h 126864"/>
                  <a:gd name="connsiteX118" fmla="*/ 21144 w 176624"/>
                  <a:gd name="connsiteY118" fmla="*/ 75515 h 126864"/>
                  <a:gd name="connsiteX119" fmla="*/ 21303 w 176624"/>
                  <a:gd name="connsiteY119" fmla="*/ 78217 h 126864"/>
                  <a:gd name="connsiteX120" fmla="*/ 22734 w 176624"/>
                  <a:gd name="connsiteY120" fmla="*/ 78058 h 126864"/>
                  <a:gd name="connsiteX121" fmla="*/ 24801 w 176624"/>
                  <a:gd name="connsiteY121" fmla="*/ 77263 h 126864"/>
                  <a:gd name="connsiteX122" fmla="*/ 26231 w 176624"/>
                  <a:gd name="connsiteY122" fmla="*/ 77104 h 126864"/>
                  <a:gd name="connsiteX123" fmla="*/ 25595 w 176624"/>
                  <a:gd name="connsiteY123" fmla="*/ 78058 h 126864"/>
                  <a:gd name="connsiteX124" fmla="*/ 22893 w 176624"/>
                  <a:gd name="connsiteY124" fmla="*/ 79330 h 126864"/>
                  <a:gd name="connsiteX125" fmla="*/ 21939 w 176624"/>
                  <a:gd name="connsiteY125" fmla="*/ 81079 h 126864"/>
                  <a:gd name="connsiteX126" fmla="*/ 22575 w 176624"/>
                  <a:gd name="connsiteY126" fmla="*/ 82987 h 126864"/>
                  <a:gd name="connsiteX127" fmla="*/ 25437 w 176624"/>
                  <a:gd name="connsiteY127" fmla="*/ 84894 h 126864"/>
                  <a:gd name="connsiteX128" fmla="*/ 27185 w 176624"/>
                  <a:gd name="connsiteY128" fmla="*/ 87279 h 126864"/>
                  <a:gd name="connsiteX129" fmla="*/ 27821 w 176624"/>
                  <a:gd name="connsiteY129" fmla="*/ 90300 h 126864"/>
                  <a:gd name="connsiteX130" fmla="*/ 35134 w 176624"/>
                  <a:gd name="connsiteY130" fmla="*/ 89982 h 126864"/>
                  <a:gd name="connsiteX131" fmla="*/ 44037 w 176624"/>
                  <a:gd name="connsiteY131" fmla="*/ 90141 h 126864"/>
                  <a:gd name="connsiteX132" fmla="*/ 53576 w 176624"/>
                  <a:gd name="connsiteY132" fmla="*/ 90300 h 126864"/>
                  <a:gd name="connsiteX133" fmla="*/ 58027 w 176624"/>
                  <a:gd name="connsiteY133" fmla="*/ 90300 h 126864"/>
                  <a:gd name="connsiteX134" fmla="*/ 60412 w 176624"/>
                  <a:gd name="connsiteY134" fmla="*/ 86166 h 126864"/>
                  <a:gd name="connsiteX135" fmla="*/ 65022 w 176624"/>
                  <a:gd name="connsiteY135" fmla="*/ 84418 h 126864"/>
                  <a:gd name="connsiteX136" fmla="*/ 69632 w 176624"/>
                  <a:gd name="connsiteY136" fmla="*/ 83782 h 126864"/>
                  <a:gd name="connsiteX137" fmla="*/ 72017 w 176624"/>
                  <a:gd name="connsiteY137" fmla="*/ 83940 h 126864"/>
                  <a:gd name="connsiteX138" fmla="*/ 74561 w 176624"/>
                  <a:gd name="connsiteY138" fmla="*/ 84576 h 126864"/>
                  <a:gd name="connsiteX139" fmla="*/ 79489 w 176624"/>
                  <a:gd name="connsiteY139" fmla="*/ 87915 h 126864"/>
                  <a:gd name="connsiteX140" fmla="*/ 82510 w 176624"/>
                  <a:gd name="connsiteY140" fmla="*/ 88710 h 126864"/>
                  <a:gd name="connsiteX141" fmla="*/ 85053 w 176624"/>
                  <a:gd name="connsiteY141" fmla="*/ 89505 h 126864"/>
                  <a:gd name="connsiteX142" fmla="*/ 86802 w 176624"/>
                  <a:gd name="connsiteY142" fmla="*/ 91095 h 126864"/>
                  <a:gd name="connsiteX143" fmla="*/ 89823 w 176624"/>
                  <a:gd name="connsiteY143" fmla="*/ 92684 h 126864"/>
                  <a:gd name="connsiteX144" fmla="*/ 92048 w 176624"/>
                  <a:gd name="connsiteY144" fmla="*/ 93161 h 126864"/>
                  <a:gd name="connsiteX145" fmla="*/ 93479 w 176624"/>
                  <a:gd name="connsiteY145" fmla="*/ 92843 h 126864"/>
                  <a:gd name="connsiteX146" fmla="*/ 95705 w 176624"/>
                  <a:gd name="connsiteY146" fmla="*/ 92207 h 126864"/>
                  <a:gd name="connsiteX147" fmla="*/ 97136 w 176624"/>
                  <a:gd name="connsiteY147" fmla="*/ 91730 h 126864"/>
                  <a:gd name="connsiteX148" fmla="*/ 102064 w 176624"/>
                  <a:gd name="connsiteY148" fmla="*/ 91572 h 126864"/>
                  <a:gd name="connsiteX149" fmla="*/ 105720 w 176624"/>
                  <a:gd name="connsiteY149" fmla="*/ 93479 h 126864"/>
                  <a:gd name="connsiteX150" fmla="*/ 106356 w 176624"/>
                  <a:gd name="connsiteY150" fmla="*/ 95546 h 126864"/>
                  <a:gd name="connsiteX151" fmla="*/ 105720 w 176624"/>
                  <a:gd name="connsiteY151" fmla="*/ 97613 h 126864"/>
                  <a:gd name="connsiteX152" fmla="*/ 100951 w 176624"/>
                  <a:gd name="connsiteY152" fmla="*/ 98726 h 126864"/>
                  <a:gd name="connsiteX153" fmla="*/ 94274 w 176624"/>
                  <a:gd name="connsiteY153" fmla="*/ 100474 h 126864"/>
                  <a:gd name="connsiteX154" fmla="*/ 88869 w 176624"/>
                  <a:gd name="connsiteY154" fmla="*/ 99520 h 126864"/>
                  <a:gd name="connsiteX155" fmla="*/ 82192 w 176624"/>
                  <a:gd name="connsiteY155" fmla="*/ 97136 h 126864"/>
                  <a:gd name="connsiteX156" fmla="*/ 78217 w 176624"/>
                  <a:gd name="connsiteY156" fmla="*/ 95387 h 126864"/>
                  <a:gd name="connsiteX157" fmla="*/ 76627 w 176624"/>
                  <a:gd name="connsiteY157" fmla="*/ 94751 h 126864"/>
                  <a:gd name="connsiteX158" fmla="*/ 74084 w 176624"/>
                  <a:gd name="connsiteY158" fmla="*/ 93638 h 126864"/>
                  <a:gd name="connsiteX159" fmla="*/ 72017 w 176624"/>
                  <a:gd name="connsiteY159" fmla="*/ 92366 h 126864"/>
                  <a:gd name="connsiteX160" fmla="*/ 69950 w 176624"/>
                  <a:gd name="connsiteY160" fmla="*/ 91730 h 126864"/>
                  <a:gd name="connsiteX161" fmla="*/ 68361 w 176624"/>
                  <a:gd name="connsiteY161" fmla="*/ 91095 h 126864"/>
                  <a:gd name="connsiteX162" fmla="*/ 67248 w 176624"/>
                  <a:gd name="connsiteY162" fmla="*/ 91730 h 126864"/>
                  <a:gd name="connsiteX163" fmla="*/ 66612 w 176624"/>
                  <a:gd name="connsiteY163" fmla="*/ 93320 h 126864"/>
                  <a:gd name="connsiteX164" fmla="*/ 65658 w 176624"/>
                  <a:gd name="connsiteY164" fmla="*/ 94910 h 126864"/>
                  <a:gd name="connsiteX165" fmla="*/ 64545 w 176624"/>
                  <a:gd name="connsiteY165" fmla="*/ 95864 h 126864"/>
                  <a:gd name="connsiteX166" fmla="*/ 58822 w 176624"/>
                  <a:gd name="connsiteY166" fmla="*/ 96341 h 126864"/>
                  <a:gd name="connsiteX167" fmla="*/ 53894 w 176624"/>
                  <a:gd name="connsiteY167" fmla="*/ 96977 h 126864"/>
                  <a:gd name="connsiteX168" fmla="*/ 51191 w 176624"/>
                  <a:gd name="connsiteY168" fmla="*/ 97454 h 126864"/>
                  <a:gd name="connsiteX169" fmla="*/ 49283 w 176624"/>
                  <a:gd name="connsiteY169" fmla="*/ 97931 h 126864"/>
                  <a:gd name="connsiteX170" fmla="*/ 48806 w 176624"/>
                  <a:gd name="connsiteY170" fmla="*/ 102859 h 126864"/>
                  <a:gd name="connsiteX171" fmla="*/ 43083 w 176624"/>
                  <a:gd name="connsiteY171" fmla="*/ 102700 h 126864"/>
                  <a:gd name="connsiteX172" fmla="*/ 37519 w 176624"/>
                  <a:gd name="connsiteY172" fmla="*/ 102700 h 126864"/>
                  <a:gd name="connsiteX173" fmla="*/ 31637 w 176624"/>
                  <a:gd name="connsiteY173" fmla="*/ 102700 h 126864"/>
                  <a:gd name="connsiteX174" fmla="*/ 25437 w 176624"/>
                  <a:gd name="connsiteY174" fmla="*/ 102859 h 126864"/>
                  <a:gd name="connsiteX175" fmla="*/ 23847 w 176624"/>
                  <a:gd name="connsiteY175" fmla="*/ 103813 h 126864"/>
                  <a:gd name="connsiteX176" fmla="*/ 22098 w 176624"/>
                  <a:gd name="connsiteY176" fmla="*/ 105403 h 126864"/>
                  <a:gd name="connsiteX177" fmla="*/ 22257 w 176624"/>
                  <a:gd name="connsiteY177" fmla="*/ 107946 h 126864"/>
                  <a:gd name="connsiteX178" fmla="*/ 21939 w 176624"/>
                  <a:gd name="connsiteY178" fmla="*/ 110649 h 126864"/>
                  <a:gd name="connsiteX179" fmla="*/ 22257 w 176624"/>
                  <a:gd name="connsiteY179" fmla="*/ 115895 h 126864"/>
                  <a:gd name="connsiteX180" fmla="*/ 21621 w 176624"/>
                  <a:gd name="connsiteY180" fmla="*/ 116849 h 126864"/>
                  <a:gd name="connsiteX181" fmla="*/ 21939 w 176624"/>
                  <a:gd name="connsiteY181" fmla="*/ 118121 h 126864"/>
                  <a:gd name="connsiteX182" fmla="*/ 22575 w 176624"/>
                  <a:gd name="connsiteY182" fmla="*/ 119393 h 126864"/>
                  <a:gd name="connsiteX183" fmla="*/ 23847 w 176624"/>
                  <a:gd name="connsiteY183" fmla="*/ 118757 h 126864"/>
                  <a:gd name="connsiteX184" fmla="*/ 24642 w 176624"/>
                  <a:gd name="connsiteY184" fmla="*/ 118280 h 126864"/>
                  <a:gd name="connsiteX185" fmla="*/ 25754 w 176624"/>
                  <a:gd name="connsiteY185" fmla="*/ 116372 h 126864"/>
                  <a:gd name="connsiteX186" fmla="*/ 26867 w 176624"/>
                  <a:gd name="connsiteY186" fmla="*/ 115577 h 126864"/>
                  <a:gd name="connsiteX187" fmla="*/ 28298 w 176624"/>
                  <a:gd name="connsiteY187" fmla="*/ 117008 h 126864"/>
                  <a:gd name="connsiteX188" fmla="*/ 31001 w 176624"/>
                  <a:gd name="connsiteY188" fmla="*/ 118121 h 126864"/>
                  <a:gd name="connsiteX189" fmla="*/ 31319 w 176624"/>
                  <a:gd name="connsiteY189" fmla="*/ 118598 h 126864"/>
                  <a:gd name="connsiteX190" fmla="*/ 31160 w 176624"/>
                  <a:gd name="connsiteY190" fmla="*/ 119552 h 126864"/>
                  <a:gd name="connsiteX191" fmla="*/ 30047 w 176624"/>
                  <a:gd name="connsiteY191" fmla="*/ 119393 h 126864"/>
                  <a:gd name="connsiteX192" fmla="*/ 28139 w 176624"/>
                  <a:gd name="connsiteY192" fmla="*/ 118757 h 126864"/>
                  <a:gd name="connsiteX193" fmla="*/ 24483 w 176624"/>
                  <a:gd name="connsiteY193" fmla="*/ 120029 h 126864"/>
                  <a:gd name="connsiteX194" fmla="*/ 22257 w 176624"/>
                  <a:gd name="connsiteY194" fmla="*/ 121141 h 126864"/>
                  <a:gd name="connsiteX195" fmla="*/ 21462 w 176624"/>
                  <a:gd name="connsiteY195" fmla="*/ 122572 h 126864"/>
                  <a:gd name="connsiteX196" fmla="*/ 22575 w 176624"/>
                  <a:gd name="connsiteY196" fmla="*/ 124798 h 126864"/>
                  <a:gd name="connsiteX197" fmla="*/ 23529 w 176624"/>
                  <a:gd name="connsiteY197" fmla="*/ 126070 h 126864"/>
                  <a:gd name="connsiteX198" fmla="*/ 25119 w 176624"/>
                  <a:gd name="connsiteY198" fmla="*/ 125752 h 126864"/>
                  <a:gd name="connsiteX199" fmla="*/ 29093 w 176624"/>
                  <a:gd name="connsiteY199" fmla="*/ 126229 h 126864"/>
                  <a:gd name="connsiteX200" fmla="*/ 32114 w 176624"/>
                  <a:gd name="connsiteY200" fmla="*/ 125593 h 126864"/>
                  <a:gd name="connsiteX201" fmla="*/ 34180 w 176624"/>
                  <a:gd name="connsiteY201" fmla="*/ 124798 h 126864"/>
                  <a:gd name="connsiteX202" fmla="*/ 37042 w 176624"/>
                  <a:gd name="connsiteY202" fmla="*/ 123526 h 126864"/>
                  <a:gd name="connsiteX203" fmla="*/ 39904 w 176624"/>
                  <a:gd name="connsiteY203" fmla="*/ 123049 h 126864"/>
                  <a:gd name="connsiteX204" fmla="*/ 48647 w 176624"/>
                  <a:gd name="connsiteY204" fmla="*/ 123685 h 126864"/>
                  <a:gd name="connsiteX205" fmla="*/ 56278 w 176624"/>
                  <a:gd name="connsiteY205" fmla="*/ 122095 h 126864"/>
                  <a:gd name="connsiteX206" fmla="*/ 61842 w 176624"/>
                  <a:gd name="connsiteY206" fmla="*/ 119234 h 126864"/>
                  <a:gd name="connsiteX207" fmla="*/ 67089 w 176624"/>
                  <a:gd name="connsiteY207" fmla="*/ 116531 h 126864"/>
                  <a:gd name="connsiteX208" fmla="*/ 73766 w 176624"/>
                  <a:gd name="connsiteY208" fmla="*/ 116690 h 126864"/>
                  <a:gd name="connsiteX209" fmla="*/ 81079 w 176624"/>
                  <a:gd name="connsiteY209" fmla="*/ 116690 h 126864"/>
                  <a:gd name="connsiteX210" fmla="*/ 91412 w 176624"/>
                  <a:gd name="connsiteY210" fmla="*/ 116690 h 126864"/>
                  <a:gd name="connsiteX211" fmla="*/ 99520 w 176624"/>
                  <a:gd name="connsiteY211" fmla="*/ 116690 h 126864"/>
                  <a:gd name="connsiteX212" fmla="*/ 109218 w 176624"/>
                  <a:gd name="connsiteY212" fmla="*/ 116849 h 126864"/>
                  <a:gd name="connsiteX213" fmla="*/ 118439 w 176624"/>
                  <a:gd name="connsiteY213" fmla="*/ 117167 h 126864"/>
                  <a:gd name="connsiteX214" fmla="*/ 119393 w 176624"/>
                  <a:gd name="connsiteY214" fmla="*/ 117326 h 126864"/>
                  <a:gd name="connsiteX215" fmla="*/ 123526 w 176624"/>
                  <a:gd name="connsiteY215" fmla="*/ 117803 h 126864"/>
                  <a:gd name="connsiteX216" fmla="*/ 126229 w 176624"/>
                  <a:gd name="connsiteY216" fmla="*/ 117803 h 126864"/>
                  <a:gd name="connsiteX217" fmla="*/ 127818 w 176624"/>
                  <a:gd name="connsiteY217" fmla="*/ 117962 h 126864"/>
                  <a:gd name="connsiteX218" fmla="*/ 128454 w 176624"/>
                  <a:gd name="connsiteY218" fmla="*/ 118439 h 126864"/>
                  <a:gd name="connsiteX219" fmla="*/ 128295 w 176624"/>
                  <a:gd name="connsiteY219" fmla="*/ 119393 h 126864"/>
                  <a:gd name="connsiteX220" fmla="*/ 127818 w 176624"/>
                  <a:gd name="connsiteY220" fmla="*/ 120823 h 126864"/>
                  <a:gd name="connsiteX221" fmla="*/ 128295 w 176624"/>
                  <a:gd name="connsiteY221" fmla="*/ 122095 h 126864"/>
                  <a:gd name="connsiteX222" fmla="*/ 129726 w 176624"/>
                  <a:gd name="connsiteY222" fmla="*/ 122413 h 126864"/>
                  <a:gd name="connsiteX223" fmla="*/ 130521 w 176624"/>
                  <a:gd name="connsiteY223" fmla="*/ 122095 h 126864"/>
                  <a:gd name="connsiteX224" fmla="*/ 131316 w 176624"/>
                  <a:gd name="connsiteY224" fmla="*/ 121459 h 126864"/>
                  <a:gd name="connsiteX225" fmla="*/ 132111 w 176624"/>
                  <a:gd name="connsiteY225" fmla="*/ 120823 h 126864"/>
                  <a:gd name="connsiteX226" fmla="*/ 133383 w 176624"/>
                  <a:gd name="connsiteY226" fmla="*/ 121300 h 126864"/>
                  <a:gd name="connsiteX227" fmla="*/ 135926 w 176624"/>
                  <a:gd name="connsiteY227" fmla="*/ 123208 h 126864"/>
                  <a:gd name="connsiteX228" fmla="*/ 138311 w 176624"/>
                  <a:gd name="connsiteY228" fmla="*/ 123685 h 126864"/>
                  <a:gd name="connsiteX229" fmla="*/ 141014 w 176624"/>
                  <a:gd name="connsiteY229" fmla="*/ 124798 h 126864"/>
                  <a:gd name="connsiteX230" fmla="*/ 143557 w 176624"/>
                  <a:gd name="connsiteY230" fmla="*/ 125434 h 126864"/>
                  <a:gd name="connsiteX231" fmla="*/ 145783 w 176624"/>
                  <a:gd name="connsiteY231" fmla="*/ 125275 h 126864"/>
                  <a:gd name="connsiteX232" fmla="*/ 147373 w 176624"/>
                  <a:gd name="connsiteY232" fmla="*/ 126388 h 126864"/>
                  <a:gd name="connsiteX233" fmla="*/ 150552 w 176624"/>
                  <a:gd name="connsiteY233" fmla="*/ 126865 h 126864"/>
                  <a:gd name="connsiteX234" fmla="*/ 154527 w 176624"/>
                  <a:gd name="connsiteY234" fmla="*/ 125434 h 126864"/>
                  <a:gd name="connsiteX235" fmla="*/ 157547 w 176624"/>
                  <a:gd name="connsiteY235" fmla="*/ 124798 h 126864"/>
                  <a:gd name="connsiteX236" fmla="*/ 161999 w 176624"/>
                  <a:gd name="connsiteY236" fmla="*/ 124639 h 126864"/>
                  <a:gd name="connsiteX237" fmla="*/ 164383 w 176624"/>
                  <a:gd name="connsiteY237" fmla="*/ 125116 h 126864"/>
                  <a:gd name="connsiteX238" fmla="*/ 171060 w 176624"/>
                  <a:gd name="connsiteY238" fmla="*/ 124003 h 126864"/>
                  <a:gd name="connsiteX239" fmla="*/ 174399 w 176624"/>
                  <a:gd name="connsiteY239" fmla="*/ 124162 h 126864"/>
                  <a:gd name="connsiteX240" fmla="*/ 176307 w 176624"/>
                  <a:gd name="connsiteY240" fmla="*/ 124639 h 126864"/>
                  <a:gd name="connsiteX241" fmla="*/ 176625 w 176624"/>
                  <a:gd name="connsiteY241" fmla="*/ 122413 h 126864"/>
                  <a:gd name="connsiteX242" fmla="*/ 174717 w 176624"/>
                  <a:gd name="connsiteY242" fmla="*/ 120823 h 126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176624" h="126864">
                    <a:moveTo>
                      <a:pt x="174717" y="120823"/>
                    </a:moveTo>
                    <a:lnTo>
                      <a:pt x="174558" y="120188"/>
                    </a:lnTo>
                    <a:lnTo>
                      <a:pt x="174717" y="118121"/>
                    </a:lnTo>
                    <a:lnTo>
                      <a:pt x="175671" y="113828"/>
                    </a:lnTo>
                    <a:lnTo>
                      <a:pt x="175512" y="112239"/>
                    </a:lnTo>
                    <a:lnTo>
                      <a:pt x="176307" y="109059"/>
                    </a:lnTo>
                    <a:lnTo>
                      <a:pt x="175035" y="107628"/>
                    </a:lnTo>
                    <a:lnTo>
                      <a:pt x="174717" y="106516"/>
                    </a:lnTo>
                    <a:lnTo>
                      <a:pt x="173445" y="104767"/>
                    </a:lnTo>
                    <a:lnTo>
                      <a:pt x="171855" y="102382"/>
                    </a:lnTo>
                    <a:lnTo>
                      <a:pt x="171378" y="100474"/>
                    </a:lnTo>
                    <a:lnTo>
                      <a:pt x="170901" y="98884"/>
                    </a:lnTo>
                    <a:lnTo>
                      <a:pt x="169312" y="96659"/>
                    </a:lnTo>
                    <a:lnTo>
                      <a:pt x="168199" y="96182"/>
                    </a:lnTo>
                    <a:lnTo>
                      <a:pt x="165814" y="95864"/>
                    </a:lnTo>
                    <a:lnTo>
                      <a:pt x="165337" y="96659"/>
                    </a:lnTo>
                    <a:lnTo>
                      <a:pt x="164542" y="97772"/>
                    </a:lnTo>
                    <a:lnTo>
                      <a:pt x="163588" y="98089"/>
                    </a:lnTo>
                    <a:lnTo>
                      <a:pt x="162317" y="96818"/>
                    </a:lnTo>
                    <a:lnTo>
                      <a:pt x="161840" y="95546"/>
                    </a:lnTo>
                    <a:lnTo>
                      <a:pt x="161840" y="94433"/>
                    </a:lnTo>
                    <a:lnTo>
                      <a:pt x="160091" y="92525"/>
                    </a:lnTo>
                    <a:lnTo>
                      <a:pt x="157229" y="88869"/>
                    </a:lnTo>
                    <a:lnTo>
                      <a:pt x="157547" y="86007"/>
                    </a:lnTo>
                    <a:lnTo>
                      <a:pt x="159296" y="84418"/>
                    </a:lnTo>
                    <a:lnTo>
                      <a:pt x="159773" y="83305"/>
                    </a:lnTo>
                    <a:lnTo>
                      <a:pt x="159932" y="81874"/>
                    </a:lnTo>
                    <a:lnTo>
                      <a:pt x="159137" y="80284"/>
                    </a:lnTo>
                    <a:lnTo>
                      <a:pt x="158183" y="79012"/>
                    </a:lnTo>
                    <a:lnTo>
                      <a:pt x="158501" y="76151"/>
                    </a:lnTo>
                    <a:lnTo>
                      <a:pt x="158342" y="72335"/>
                    </a:lnTo>
                    <a:lnTo>
                      <a:pt x="156911" y="70268"/>
                    </a:lnTo>
                    <a:lnTo>
                      <a:pt x="155640" y="68838"/>
                    </a:lnTo>
                    <a:lnTo>
                      <a:pt x="153732" y="67248"/>
                    </a:lnTo>
                    <a:lnTo>
                      <a:pt x="152301" y="64863"/>
                    </a:lnTo>
                    <a:lnTo>
                      <a:pt x="152937" y="61684"/>
                    </a:lnTo>
                    <a:lnTo>
                      <a:pt x="153414" y="59458"/>
                    </a:lnTo>
                    <a:lnTo>
                      <a:pt x="150711" y="54689"/>
                    </a:lnTo>
                    <a:lnTo>
                      <a:pt x="150075" y="54530"/>
                    </a:lnTo>
                    <a:lnTo>
                      <a:pt x="147055" y="52463"/>
                    </a:lnTo>
                    <a:lnTo>
                      <a:pt x="145624" y="49919"/>
                    </a:lnTo>
                    <a:lnTo>
                      <a:pt x="143239" y="48011"/>
                    </a:lnTo>
                    <a:lnTo>
                      <a:pt x="139901" y="46740"/>
                    </a:lnTo>
                    <a:lnTo>
                      <a:pt x="137675" y="45309"/>
                    </a:lnTo>
                    <a:lnTo>
                      <a:pt x="136721" y="43719"/>
                    </a:lnTo>
                    <a:lnTo>
                      <a:pt x="135449" y="42606"/>
                    </a:lnTo>
                    <a:lnTo>
                      <a:pt x="134178" y="42129"/>
                    </a:lnTo>
                    <a:lnTo>
                      <a:pt x="134019" y="41493"/>
                    </a:lnTo>
                    <a:lnTo>
                      <a:pt x="134336" y="40699"/>
                    </a:lnTo>
                    <a:lnTo>
                      <a:pt x="134019" y="39268"/>
                    </a:lnTo>
                    <a:lnTo>
                      <a:pt x="132111" y="35929"/>
                    </a:lnTo>
                    <a:lnTo>
                      <a:pt x="130362" y="34339"/>
                    </a:lnTo>
                    <a:lnTo>
                      <a:pt x="128772" y="34657"/>
                    </a:lnTo>
                    <a:lnTo>
                      <a:pt x="127818" y="34180"/>
                    </a:lnTo>
                    <a:lnTo>
                      <a:pt x="127341" y="33544"/>
                    </a:lnTo>
                    <a:lnTo>
                      <a:pt x="127182" y="32432"/>
                    </a:lnTo>
                    <a:lnTo>
                      <a:pt x="126070" y="31478"/>
                    </a:lnTo>
                    <a:lnTo>
                      <a:pt x="124162" y="31160"/>
                    </a:lnTo>
                    <a:lnTo>
                      <a:pt x="122731" y="28775"/>
                    </a:lnTo>
                    <a:lnTo>
                      <a:pt x="121618" y="24165"/>
                    </a:lnTo>
                    <a:lnTo>
                      <a:pt x="120187" y="20667"/>
                    </a:lnTo>
                    <a:lnTo>
                      <a:pt x="118439" y="18123"/>
                    </a:lnTo>
                    <a:lnTo>
                      <a:pt x="117167" y="17329"/>
                    </a:lnTo>
                    <a:lnTo>
                      <a:pt x="116213" y="17170"/>
                    </a:lnTo>
                    <a:lnTo>
                      <a:pt x="115895" y="16693"/>
                    </a:lnTo>
                    <a:lnTo>
                      <a:pt x="115577" y="16057"/>
                    </a:lnTo>
                    <a:lnTo>
                      <a:pt x="114146" y="15739"/>
                    </a:lnTo>
                    <a:lnTo>
                      <a:pt x="112239" y="16534"/>
                    </a:lnTo>
                    <a:lnTo>
                      <a:pt x="110490" y="16216"/>
                    </a:lnTo>
                    <a:lnTo>
                      <a:pt x="109536" y="14944"/>
                    </a:lnTo>
                    <a:lnTo>
                      <a:pt x="108423" y="14944"/>
                    </a:lnTo>
                    <a:lnTo>
                      <a:pt x="106833" y="15898"/>
                    </a:lnTo>
                    <a:lnTo>
                      <a:pt x="105244" y="15580"/>
                    </a:lnTo>
                    <a:lnTo>
                      <a:pt x="103336" y="13990"/>
                    </a:lnTo>
                    <a:lnTo>
                      <a:pt x="102382" y="12400"/>
                    </a:lnTo>
                    <a:lnTo>
                      <a:pt x="102064" y="10811"/>
                    </a:lnTo>
                    <a:lnTo>
                      <a:pt x="98884" y="7631"/>
                    </a:lnTo>
                    <a:lnTo>
                      <a:pt x="92843" y="2862"/>
                    </a:lnTo>
                    <a:lnTo>
                      <a:pt x="86166" y="795"/>
                    </a:lnTo>
                    <a:lnTo>
                      <a:pt x="78853" y="954"/>
                    </a:lnTo>
                    <a:lnTo>
                      <a:pt x="74720" y="795"/>
                    </a:lnTo>
                    <a:lnTo>
                      <a:pt x="73925" y="0"/>
                    </a:lnTo>
                    <a:lnTo>
                      <a:pt x="72971" y="159"/>
                    </a:lnTo>
                    <a:lnTo>
                      <a:pt x="72017" y="954"/>
                    </a:lnTo>
                    <a:lnTo>
                      <a:pt x="71063" y="1113"/>
                    </a:lnTo>
                    <a:lnTo>
                      <a:pt x="70109" y="636"/>
                    </a:lnTo>
                    <a:lnTo>
                      <a:pt x="69473" y="1113"/>
                    </a:lnTo>
                    <a:lnTo>
                      <a:pt x="69155" y="2226"/>
                    </a:lnTo>
                    <a:lnTo>
                      <a:pt x="66612" y="2862"/>
                    </a:lnTo>
                    <a:lnTo>
                      <a:pt x="61842" y="2862"/>
                    </a:lnTo>
                    <a:lnTo>
                      <a:pt x="57868" y="3657"/>
                    </a:lnTo>
                    <a:lnTo>
                      <a:pt x="54847" y="5087"/>
                    </a:lnTo>
                    <a:lnTo>
                      <a:pt x="50714" y="5723"/>
                    </a:lnTo>
                    <a:lnTo>
                      <a:pt x="45150" y="5564"/>
                    </a:lnTo>
                    <a:lnTo>
                      <a:pt x="41811" y="4929"/>
                    </a:lnTo>
                    <a:lnTo>
                      <a:pt x="40698" y="4134"/>
                    </a:lnTo>
                    <a:lnTo>
                      <a:pt x="39109" y="3974"/>
                    </a:lnTo>
                    <a:lnTo>
                      <a:pt x="37201" y="4451"/>
                    </a:lnTo>
                    <a:lnTo>
                      <a:pt x="35293" y="6677"/>
                    </a:lnTo>
                    <a:lnTo>
                      <a:pt x="33703" y="10970"/>
                    </a:lnTo>
                    <a:lnTo>
                      <a:pt x="32432" y="13354"/>
                    </a:lnTo>
                    <a:lnTo>
                      <a:pt x="31319" y="13990"/>
                    </a:lnTo>
                    <a:lnTo>
                      <a:pt x="30206" y="17011"/>
                    </a:lnTo>
                    <a:lnTo>
                      <a:pt x="29570" y="22416"/>
                    </a:lnTo>
                    <a:lnTo>
                      <a:pt x="28616" y="24642"/>
                    </a:lnTo>
                    <a:lnTo>
                      <a:pt x="27662" y="27662"/>
                    </a:lnTo>
                    <a:lnTo>
                      <a:pt x="19713" y="40539"/>
                    </a:lnTo>
                    <a:lnTo>
                      <a:pt x="11128" y="51350"/>
                    </a:lnTo>
                    <a:lnTo>
                      <a:pt x="3498" y="55165"/>
                    </a:lnTo>
                    <a:lnTo>
                      <a:pt x="0" y="56278"/>
                    </a:lnTo>
                    <a:lnTo>
                      <a:pt x="2544" y="59299"/>
                    </a:lnTo>
                    <a:lnTo>
                      <a:pt x="3339" y="57232"/>
                    </a:lnTo>
                    <a:lnTo>
                      <a:pt x="5405" y="57073"/>
                    </a:lnTo>
                    <a:lnTo>
                      <a:pt x="7790" y="57868"/>
                    </a:lnTo>
                    <a:lnTo>
                      <a:pt x="10493" y="59617"/>
                    </a:lnTo>
                    <a:lnTo>
                      <a:pt x="13036" y="64227"/>
                    </a:lnTo>
                    <a:lnTo>
                      <a:pt x="16057" y="66612"/>
                    </a:lnTo>
                    <a:lnTo>
                      <a:pt x="18759" y="72176"/>
                    </a:lnTo>
                    <a:lnTo>
                      <a:pt x="21144" y="75515"/>
                    </a:lnTo>
                    <a:lnTo>
                      <a:pt x="21303" y="78217"/>
                    </a:lnTo>
                    <a:lnTo>
                      <a:pt x="22734" y="78058"/>
                    </a:lnTo>
                    <a:lnTo>
                      <a:pt x="24801" y="77263"/>
                    </a:lnTo>
                    <a:lnTo>
                      <a:pt x="26231" y="77104"/>
                    </a:lnTo>
                    <a:lnTo>
                      <a:pt x="25595" y="78058"/>
                    </a:lnTo>
                    <a:lnTo>
                      <a:pt x="22893" y="79330"/>
                    </a:lnTo>
                    <a:lnTo>
                      <a:pt x="21939" y="81079"/>
                    </a:lnTo>
                    <a:lnTo>
                      <a:pt x="22575" y="82987"/>
                    </a:lnTo>
                    <a:lnTo>
                      <a:pt x="25437" y="84894"/>
                    </a:lnTo>
                    <a:lnTo>
                      <a:pt x="27185" y="87279"/>
                    </a:lnTo>
                    <a:lnTo>
                      <a:pt x="27821" y="90300"/>
                    </a:lnTo>
                    <a:lnTo>
                      <a:pt x="35134" y="89982"/>
                    </a:lnTo>
                    <a:lnTo>
                      <a:pt x="44037" y="90141"/>
                    </a:lnTo>
                    <a:lnTo>
                      <a:pt x="53576" y="90300"/>
                    </a:lnTo>
                    <a:lnTo>
                      <a:pt x="58027" y="90300"/>
                    </a:lnTo>
                    <a:lnTo>
                      <a:pt x="60412" y="86166"/>
                    </a:lnTo>
                    <a:lnTo>
                      <a:pt x="65022" y="84418"/>
                    </a:lnTo>
                    <a:lnTo>
                      <a:pt x="69632" y="83782"/>
                    </a:lnTo>
                    <a:lnTo>
                      <a:pt x="72017" y="83940"/>
                    </a:lnTo>
                    <a:lnTo>
                      <a:pt x="74561" y="84576"/>
                    </a:lnTo>
                    <a:lnTo>
                      <a:pt x="79489" y="87915"/>
                    </a:lnTo>
                    <a:lnTo>
                      <a:pt x="82510" y="88710"/>
                    </a:lnTo>
                    <a:lnTo>
                      <a:pt x="85053" y="89505"/>
                    </a:lnTo>
                    <a:lnTo>
                      <a:pt x="86802" y="91095"/>
                    </a:lnTo>
                    <a:lnTo>
                      <a:pt x="89823" y="92684"/>
                    </a:lnTo>
                    <a:lnTo>
                      <a:pt x="92048" y="93161"/>
                    </a:lnTo>
                    <a:lnTo>
                      <a:pt x="93479" y="92843"/>
                    </a:lnTo>
                    <a:lnTo>
                      <a:pt x="95705" y="92207"/>
                    </a:lnTo>
                    <a:lnTo>
                      <a:pt x="97136" y="91730"/>
                    </a:lnTo>
                    <a:lnTo>
                      <a:pt x="102064" y="91572"/>
                    </a:lnTo>
                    <a:lnTo>
                      <a:pt x="105720" y="93479"/>
                    </a:lnTo>
                    <a:lnTo>
                      <a:pt x="106356" y="95546"/>
                    </a:lnTo>
                    <a:lnTo>
                      <a:pt x="105720" y="97613"/>
                    </a:lnTo>
                    <a:lnTo>
                      <a:pt x="100951" y="98726"/>
                    </a:lnTo>
                    <a:lnTo>
                      <a:pt x="94274" y="100474"/>
                    </a:lnTo>
                    <a:lnTo>
                      <a:pt x="88869" y="99520"/>
                    </a:lnTo>
                    <a:lnTo>
                      <a:pt x="82192" y="97136"/>
                    </a:lnTo>
                    <a:lnTo>
                      <a:pt x="78217" y="95387"/>
                    </a:lnTo>
                    <a:lnTo>
                      <a:pt x="76627" y="94751"/>
                    </a:lnTo>
                    <a:lnTo>
                      <a:pt x="74084" y="93638"/>
                    </a:lnTo>
                    <a:lnTo>
                      <a:pt x="72017" y="92366"/>
                    </a:lnTo>
                    <a:lnTo>
                      <a:pt x="69950" y="91730"/>
                    </a:lnTo>
                    <a:lnTo>
                      <a:pt x="68361" y="91095"/>
                    </a:lnTo>
                    <a:lnTo>
                      <a:pt x="67248" y="91730"/>
                    </a:lnTo>
                    <a:lnTo>
                      <a:pt x="66612" y="93320"/>
                    </a:lnTo>
                    <a:lnTo>
                      <a:pt x="65658" y="94910"/>
                    </a:lnTo>
                    <a:lnTo>
                      <a:pt x="64545" y="95864"/>
                    </a:lnTo>
                    <a:lnTo>
                      <a:pt x="58822" y="96341"/>
                    </a:lnTo>
                    <a:lnTo>
                      <a:pt x="53894" y="96977"/>
                    </a:lnTo>
                    <a:lnTo>
                      <a:pt x="51191" y="97454"/>
                    </a:lnTo>
                    <a:lnTo>
                      <a:pt x="49283" y="97931"/>
                    </a:lnTo>
                    <a:lnTo>
                      <a:pt x="48806" y="102859"/>
                    </a:lnTo>
                    <a:lnTo>
                      <a:pt x="43083" y="102700"/>
                    </a:lnTo>
                    <a:lnTo>
                      <a:pt x="37519" y="102700"/>
                    </a:lnTo>
                    <a:lnTo>
                      <a:pt x="31637" y="102700"/>
                    </a:lnTo>
                    <a:lnTo>
                      <a:pt x="25437" y="102859"/>
                    </a:lnTo>
                    <a:lnTo>
                      <a:pt x="23847" y="103813"/>
                    </a:lnTo>
                    <a:lnTo>
                      <a:pt x="22098" y="105403"/>
                    </a:lnTo>
                    <a:lnTo>
                      <a:pt x="22257" y="107946"/>
                    </a:lnTo>
                    <a:lnTo>
                      <a:pt x="21939" y="110649"/>
                    </a:lnTo>
                    <a:lnTo>
                      <a:pt x="22257" y="115895"/>
                    </a:lnTo>
                    <a:lnTo>
                      <a:pt x="21621" y="116849"/>
                    </a:lnTo>
                    <a:lnTo>
                      <a:pt x="21939" y="118121"/>
                    </a:lnTo>
                    <a:lnTo>
                      <a:pt x="22575" y="119393"/>
                    </a:lnTo>
                    <a:lnTo>
                      <a:pt x="23847" y="118757"/>
                    </a:lnTo>
                    <a:lnTo>
                      <a:pt x="24642" y="118280"/>
                    </a:lnTo>
                    <a:lnTo>
                      <a:pt x="25754" y="116372"/>
                    </a:lnTo>
                    <a:lnTo>
                      <a:pt x="26867" y="115577"/>
                    </a:lnTo>
                    <a:lnTo>
                      <a:pt x="28298" y="117008"/>
                    </a:lnTo>
                    <a:lnTo>
                      <a:pt x="31001" y="118121"/>
                    </a:lnTo>
                    <a:lnTo>
                      <a:pt x="31319" y="118598"/>
                    </a:lnTo>
                    <a:lnTo>
                      <a:pt x="31160" y="119552"/>
                    </a:lnTo>
                    <a:lnTo>
                      <a:pt x="30047" y="119393"/>
                    </a:lnTo>
                    <a:lnTo>
                      <a:pt x="28139" y="118757"/>
                    </a:lnTo>
                    <a:lnTo>
                      <a:pt x="24483" y="120029"/>
                    </a:lnTo>
                    <a:lnTo>
                      <a:pt x="22257" y="121141"/>
                    </a:lnTo>
                    <a:lnTo>
                      <a:pt x="21462" y="122572"/>
                    </a:lnTo>
                    <a:lnTo>
                      <a:pt x="22575" y="124798"/>
                    </a:lnTo>
                    <a:lnTo>
                      <a:pt x="23529" y="126070"/>
                    </a:lnTo>
                    <a:lnTo>
                      <a:pt x="25119" y="125752"/>
                    </a:lnTo>
                    <a:lnTo>
                      <a:pt x="29093" y="126229"/>
                    </a:lnTo>
                    <a:lnTo>
                      <a:pt x="32114" y="125593"/>
                    </a:lnTo>
                    <a:lnTo>
                      <a:pt x="34180" y="124798"/>
                    </a:lnTo>
                    <a:lnTo>
                      <a:pt x="37042" y="123526"/>
                    </a:lnTo>
                    <a:lnTo>
                      <a:pt x="39904" y="123049"/>
                    </a:lnTo>
                    <a:lnTo>
                      <a:pt x="48647" y="123685"/>
                    </a:lnTo>
                    <a:lnTo>
                      <a:pt x="56278" y="122095"/>
                    </a:lnTo>
                    <a:lnTo>
                      <a:pt x="61842" y="119234"/>
                    </a:lnTo>
                    <a:lnTo>
                      <a:pt x="67089" y="116531"/>
                    </a:lnTo>
                    <a:lnTo>
                      <a:pt x="73766" y="116690"/>
                    </a:lnTo>
                    <a:lnTo>
                      <a:pt x="81079" y="116690"/>
                    </a:lnTo>
                    <a:lnTo>
                      <a:pt x="91412" y="116690"/>
                    </a:lnTo>
                    <a:lnTo>
                      <a:pt x="99520" y="116690"/>
                    </a:lnTo>
                    <a:lnTo>
                      <a:pt x="109218" y="116849"/>
                    </a:lnTo>
                    <a:lnTo>
                      <a:pt x="118439" y="117167"/>
                    </a:lnTo>
                    <a:lnTo>
                      <a:pt x="119393" y="117326"/>
                    </a:lnTo>
                    <a:lnTo>
                      <a:pt x="123526" y="117803"/>
                    </a:lnTo>
                    <a:lnTo>
                      <a:pt x="126229" y="117803"/>
                    </a:lnTo>
                    <a:lnTo>
                      <a:pt x="127818" y="117962"/>
                    </a:lnTo>
                    <a:lnTo>
                      <a:pt x="128454" y="118439"/>
                    </a:lnTo>
                    <a:lnTo>
                      <a:pt x="128295" y="119393"/>
                    </a:lnTo>
                    <a:lnTo>
                      <a:pt x="127818" y="120823"/>
                    </a:lnTo>
                    <a:lnTo>
                      <a:pt x="128295" y="122095"/>
                    </a:lnTo>
                    <a:lnTo>
                      <a:pt x="129726" y="122413"/>
                    </a:lnTo>
                    <a:lnTo>
                      <a:pt x="130521" y="122095"/>
                    </a:lnTo>
                    <a:lnTo>
                      <a:pt x="131316" y="121459"/>
                    </a:lnTo>
                    <a:lnTo>
                      <a:pt x="132111" y="120823"/>
                    </a:lnTo>
                    <a:lnTo>
                      <a:pt x="133383" y="121300"/>
                    </a:lnTo>
                    <a:lnTo>
                      <a:pt x="135926" y="123208"/>
                    </a:lnTo>
                    <a:lnTo>
                      <a:pt x="138311" y="123685"/>
                    </a:lnTo>
                    <a:lnTo>
                      <a:pt x="141014" y="124798"/>
                    </a:lnTo>
                    <a:lnTo>
                      <a:pt x="143557" y="125434"/>
                    </a:lnTo>
                    <a:lnTo>
                      <a:pt x="145783" y="125275"/>
                    </a:lnTo>
                    <a:lnTo>
                      <a:pt x="147373" y="126388"/>
                    </a:lnTo>
                    <a:lnTo>
                      <a:pt x="150552" y="126865"/>
                    </a:lnTo>
                    <a:lnTo>
                      <a:pt x="154527" y="125434"/>
                    </a:lnTo>
                    <a:lnTo>
                      <a:pt x="157547" y="124798"/>
                    </a:lnTo>
                    <a:lnTo>
                      <a:pt x="161999" y="124639"/>
                    </a:lnTo>
                    <a:lnTo>
                      <a:pt x="164383" y="125116"/>
                    </a:lnTo>
                    <a:lnTo>
                      <a:pt x="171060" y="124003"/>
                    </a:lnTo>
                    <a:lnTo>
                      <a:pt x="174399" y="124162"/>
                    </a:lnTo>
                    <a:lnTo>
                      <a:pt x="176307" y="124639"/>
                    </a:lnTo>
                    <a:lnTo>
                      <a:pt x="176625" y="122413"/>
                    </a:lnTo>
                    <a:lnTo>
                      <a:pt x="174717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1" name="Freeform: Shape 4810">
                <a:extLst>
                  <a:ext uri="{FF2B5EF4-FFF2-40B4-BE49-F238E27FC236}">
                    <a16:creationId xmlns:a16="http://schemas.microsoft.com/office/drawing/2014/main" id="{1857AB80-BCBB-4D72-D247-DC85A66F7781}"/>
                  </a:ext>
                </a:extLst>
              </p:cNvPr>
              <p:cNvSpPr/>
              <p:nvPr/>
            </p:nvSpPr>
            <p:spPr>
              <a:xfrm>
                <a:off x="1548431" y="2586255"/>
                <a:ext cx="3338" cy="3338"/>
              </a:xfrm>
              <a:custGeom>
                <a:avLst/>
                <a:gdLst>
                  <a:gd name="connsiteX0" fmla="*/ 3021 w 3338"/>
                  <a:gd name="connsiteY0" fmla="*/ 0 h 3338"/>
                  <a:gd name="connsiteX1" fmla="*/ 1272 w 3338"/>
                  <a:gd name="connsiteY1" fmla="*/ 159 h 3338"/>
                  <a:gd name="connsiteX2" fmla="*/ 0 w 3338"/>
                  <a:gd name="connsiteY2" fmla="*/ 1908 h 3338"/>
                  <a:gd name="connsiteX3" fmla="*/ 795 w 3338"/>
                  <a:gd name="connsiteY3" fmla="*/ 3339 h 3338"/>
                  <a:gd name="connsiteX4" fmla="*/ 2385 w 3338"/>
                  <a:gd name="connsiteY4" fmla="*/ 3021 h 3338"/>
                  <a:gd name="connsiteX5" fmla="*/ 3339 w 3338"/>
                  <a:gd name="connsiteY5" fmla="*/ 1272 h 3338"/>
                  <a:gd name="connsiteX6" fmla="*/ 3021 w 3338"/>
                  <a:gd name="connsiteY6" fmla="*/ 0 h 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38" h="3338">
                    <a:moveTo>
                      <a:pt x="3021" y="0"/>
                    </a:moveTo>
                    <a:lnTo>
                      <a:pt x="1272" y="159"/>
                    </a:lnTo>
                    <a:lnTo>
                      <a:pt x="0" y="1908"/>
                    </a:lnTo>
                    <a:lnTo>
                      <a:pt x="795" y="3339"/>
                    </a:lnTo>
                    <a:lnTo>
                      <a:pt x="2385" y="3021"/>
                    </a:lnTo>
                    <a:lnTo>
                      <a:pt x="3339" y="1272"/>
                    </a:lnTo>
                    <a:lnTo>
                      <a:pt x="302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2" name="Freeform: Shape 4811">
                <a:extLst>
                  <a:ext uri="{FF2B5EF4-FFF2-40B4-BE49-F238E27FC236}">
                    <a16:creationId xmlns:a16="http://schemas.microsoft.com/office/drawing/2014/main" id="{2B3A2807-6DA1-2073-CA91-94851D8174DD}"/>
                  </a:ext>
                </a:extLst>
              </p:cNvPr>
              <p:cNvSpPr/>
              <p:nvPr/>
            </p:nvSpPr>
            <p:spPr>
              <a:xfrm>
                <a:off x="1576571" y="2484032"/>
                <a:ext cx="89981" cy="51349"/>
              </a:xfrm>
              <a:custGeom>
                <a:avLst/>
                <a:gdLst>
                  <a:gd name="connsiteX0" fmla="*/ 89664 w 89981"/>
                  <a:gd name="connsiteY0" fmla="*/ 12241 h 51349"/>
                  <a:gd name="connsiteX1" fmla="*/ 87279 w 89981"/>
                  <a:gd name="connsiteY1" fmla="*/ 9221 h 51349"/>
                  <a:gd name="connsiteX2" fmla="*/ 86166 w 89981"/>
                  <a:gd name="connsiteY2" fmla="*/ 8108 h 51349"/>
                  <a:gd name="connsiteX3" fmla="*/ 86325 w 89981"/>
                  <a:gd name="connsiteY3" fmla="*/ 6518 h 51349"/>
                  <a:gd name="connsiteX4" fmla="*/ 85689 w 89981"/>
                  <a:gd name="connsiteY4" fmla="*/ 5723 h 51349"/>
                  <a:gd name="connsiteX5" fmla="*/ 84894 w 89981"/>
                  <a:gd name="connsiteY5" fmla="*/ 5087 h 51349"/>
                  <a:gd name="connsiteX6" fmla="*/ 84417 w 89981"/>
                  <a:gd name="connsiteY6" fmla="*/ 2861 h 51349"/>
                  <a:gd name="connsiteX7" fmla="*/ 84099 w 89981"/>
                  <a:gd name="connsiteY7" fmla="*/ 1272 h 51349"/>
                  <a:gd name="connsiteX8" fmla="*/ 83304 w 89981"/>
                  <a:gd name="connsiteY8" fmla="*/ 159 h 51349"/>
                  <a:gd name="connsiteX9" fmla="*/ 77899 w 89981"/>
                  <a:gd name="connsiteY9" fmla="*/ 0 h 51349"/>
                  <a:gd name="connsiteX10" fmla="*/ 76309 w 89981"/>
                  <a:gd name="connsiteY10" fmla="*/ 636 h 51349"/>
                  <a:gd name="connsiteX11" fmla="*/ 74561 w 89981"/>
                  <a:gd name="connsiteY11" fmla="*/ 2226 h 51349"/>
                  <a:gd name="connsiteX12" fmla="*/ 74720 w 89981"/>
                  <a:gd name="connsiteY12" fmla="*/ 5564 h 51349"/>
                  <a:gd name="connsiteX13" fmla="*/ 74402 w 89981"/>
                  <a:gd name="connsiteY13" fmla="*/ 5882 h 51349"/>
                  <a:gd name="connsiteX14" fmla="*/ 74084 w 89981"/>
                  <a:gd name="connsiteY14" fmla="*/ 6677 h 51349"/>
                  <a:gd name="connsiteX15" fmla="*/ 68520 w 89981"/>
                  <a:gd name="connsiteY15" fmla="*/ 5405 h 51349"/>
                  <a:gd name="connsiteX16" fmla="*/ 68361 w 89981"/>
                  <a:gd name="connsiteY16" fmla="*/ 5405 h 51349"/>
                  <a:gd name="connsiteX17" fmla="*/ 64704 w 89981"/>
                  <a:gd name="connsiteY17" fmla="*/ 5882 h 51349"/>
                  <a:gd name="connsiteX18" fmla="*/ 62160 w 89981"/>
                  <a:gd name="connsiteY18" fmla="*/ 7472 h 51349"/>
                  <a:gd name="connsiteX19" fmla="*/ 59140 w 89981"/>
                  <a:gd name="connsiteY19" fmla="*/ 8426 h 51349"/>
                  <a:gd name="connsiteX20" fmla="*/ 52781 w 89981"/>
                  <a:gd name="connsiteY20" fmla="*/ 7949 h 51349"/>
                  <a:gd name="connsiteX21" fmla="*/ 46581 w 89981"/>
                  <a:gd name="connsiteY21" fmla="*/ 8426 h 51349"/>
                  <a:gd name="connsiteX22" fmla="*/ 44991 w 89981"/>
                  <a:gd name="connsiteY22" fmla="*/ 8903 h 51349"/>
                  <a:gd name="connsiteX23" fmla="*/ 43401 w 89981"/>
                  <a:gd name="connsiteY23" fmla="*/ 9221 h 51349"/>
                  <a:gd name="connsiteX24" fmla="*/ 41970 w 89981"/>
                  <a:gd name="connsiteY24" fmla="*/ 10175 h 51349"/>
                  <a:gd name="connsiteX25" fmla="*/ 41016 w 89981"/>
                  <a:gd name="connsiteY25" fmla="*/ 11446 h 51349"/>
                  <a:gd name="connsiteX26" fmla="*/ 39586 w 89981"/>
                  <a:gd name="connsiteY26" fmla="*/ 13036 h 51349"/>
                  <a:gd name="connsiteX27" fmla="*/ 37360 w 89981"/>
                  <a:gd name="connsiteY27" fmla="*/ 14308 h 51349"/>
                  <a:gd name="connsiteX28" fmla="*/ 34975 w 89981"/>
                  <a:gd name="connsiteY28" fmla="*/ 15262 h 51349"/>
                  <a:gd name="connsiteX29" fmla="*/ 34339 w 89981"/>
                  <a:gd name="connsiteY29" fmla="*/ 16216 h 51349"/>
                  <a:gd name="connsiteX30" fmla="*/ 33544 w 89981"/>
                  <a:gd name="connsiteY30" fmla="*/ 16693 h 51349"/>
                  <a:gd name="connsiteX31" fmla="*/ 32273 w 89981"/>
                  <a:gd name="connsiteY31" fmla="*/ 16057 h 51349"/>
                  <a:gd name="connsiteX32" fmla="*/ 31160 w 89981"/>
                  <a:gd name="connsiteY32" fmla="*/ 16057 h 51349"/>
                  <a:gd name="connsiteX33" fmla="*/ 29888 w 89981"/>
                  <a:gd name="connsiteY33" fmla="*/ 15580 h 51349"/>
                  <a:gd name="connsiteX34" fmla="*/ 25436 w 89981"/>
                  <a:gd name="connsiteY34" fmla="*/ 15103 h 51349"/>
                  <a:gd name="connsiteX35" fmla="*/ 20667 w 89981"/>
                  <a:gd name="connsiteY35" fmla="*/ 14467 h 51349"/>
                  <a:gd name="connsiteX36" fmla="*/ 18441 w 89981"/>
                  <a:gd name="connsiteY36" fmla="*/ 13672 h 51349"/>
                  <a:gd name="connsiteX37" fmla="*/ 15739 w 89981"/>
                  <a:gd name="connsiteY37" fmla="*/ 13036 h 51349"/>
                  <a:gd name="connsiteX38" fmla="*/ 13036 w 89981"/>
                  <a:gd name="connsiteY38" fmla="*/ 12559 h 51349"/>
                  <a:gd name="connsiteX39" fmla="*/ 10492 w 89981"/>
                  <a:gd name="connsiteY39" fmla="*/ 12559 h 51349"/>
                  <a:gd name="connsiteX40" fmla="*/ 9221 w 89981"/>
                  <a:gd name="connsiteY40" fmla="*/ 12241 h 51349"/>
                  <a:gd name="connsiteX41" fmla="*/ 8585 w 89981"/>
                  <a:gd name="connsiteY41" fmla="*/ 14308 h 51349"/>
                  <a:gd name="connsiteX42" fmla="*/ 7313 w 89981"/>
                  <a:gd name="connsiteY42" fmla="*/ 14944 h 51349"/>
                  <a:gd name="connsiteX43" fmla="*/ 5246 w 89981"/>
                  <a:gd name="connsiteY43" fmla="*/ 16057 h 51349"/>
                  <a:gd name="connsiteX44" fmla="*/ 2862 w 89981"/>
                  <a:gd name="connsiteY44" fmla="*/ 17805 h 51349"/>
                  <a:gd name="connsiteX45" fmla="*/ 636 w 89981"/>
                  <a:gd name="connsiteY45" fmla="*/ 19554 h 51349"/>
                  <a:gd name="connsiteX46" fmla="*/ 0 w 89981"/>
                  <a:gd name="connsiteY46" fmla="*/ 21621 h 51349"/>
                  <a:gd name="connsiteX47" fmla="*/ 636 w 89981"/>
                  <a:gd name="connsiteY47" fmla="*/ 22893 h 51349"/>
                  <a:gd name="connsiteX48" fmla="*/ 1113 w 89981"/>
                  <a:gd name="connsiteY48" fmla="*/ 23370 h 51349"/>
                  <a:gd name="connsiteX49" fmla="*/ 2067 w 89981"/>
                  <a:gd name="connsiteY49" fmla="*/ 23052 h 51349"/>
                  <a:gd name="connsiteX50" fmla="*/ 3180 w 89981"/>
                  <a:gd name="connsiteY50" fmla="*/ 23211 h 51349"/>
                  <a:gd name="connsiteX51" fmla="*/ 4769 w 89981"/>
                  <a:gd name="connsiteY51" fmla="*/ 24006 h 51349"/>
                  <a:gd name="connsiteX52" fmla="*/ 7313 w 89981"/>
                  <a:gd name="connsiteY52" fmla="*/ 24642 h 51349"/>
                  <a:gd name="connsiteX53" fmla="*/ 7313 w 89981"/>
                  <a:gd name="connsiteY53" fmla="*/ 25277 h 51349"/>
                  <a:gd name="connsiteX54" fmla="*/ 6836 w 89981"/>
                  <a:gd name="connsiteY54" fmla="*/ 26231 h 51349"/>
                  <a:gd name="connsiteX55" fmla="*/ 4769 w 89981"/>
                  <a:gd name="connsiteY55" fmla="*/ 27821 h 51349"/>
                  <a:gd name="connsiteX56" fmla="*/ 3021 w 89981"/>
                  <a:gd name="connsiteY56" fmla="*/ 29570 h 51349"/>
                  <a:gd name="connsiteX57" fmla="*/ 2862 w 89981"/>
                  <a:gd name="connsiteY57" fmla="*/ 30683 h 51349"/>
                  <a:gd name="connsiteX58" fmla="*/ 3180 w 89981"/>
                  <a:gd name="connsiteY58" fmla="*/ 31478 h 51349"/>
                  <a:gd name="connsiteX59" fmla="*/ 3656 w 89981"/>
                  <a:gd name="connsiteY59" fmla="*/ 31955 h 51349"/>
                  <a:gd name="connsiteX60" fmla="*/ 6359 w 89981"/>
                  <a:gd name="connsiteY60" fmla="*/ 31637 h 51349"/>
                  <a:gd name="connsiteX61" fmla="*/ 6677 w 89981"/>
                  <a:gd name="connsiteY61" fmla="*/ 32431 h 51349"/>
                  <a:gd name="connsiteX62" fmla="*/ 5405 w 89981"/>
                  <a:gd name="connsiteY62" fmla="*/ 36883 h 51349"/>
                  <a:gd name="connsiteX63" fmla="*/ 5882 w 89981"/>
                  <a:gd name="connsiteY63" fmla="*/ 37678 h 51349"/>
                  <a:gd name="connsiteX64" fmla="*/ 8108 w 89981"/>
                  <a:gd name="connsiteY64" fmla="*/ 38473 h 51349"/>
                  <a:gd name="connsiteX65" fmla="*/ 9857 w 89981"/>
                  <a:gd name="connsiteY65" fmla="*/ 39586 h 51349"/>
                  <a:gd name="connsiteX66" fmla="*/ 13036 w 89981"/>
                  <a:gd name="connsiteY66" fmla="*/ 42447 h 51349"/>
                  <a:gd name="connsiteX67" fmla="*/ 14149 w 89981"/>
                  <a:gd name="connsiteY67" fmla="*/ 44673 h 51349"/>
                  <a:gd name="connsiteX68" fmla="*/ 13354 w 89981"/>
                  <a:gd name="connsiteY68" fmla="*/ 45468 h 51349"/>
                  <a:gd name="connsiteX69" fmla="*/ 11446 w 89981"/>
                  <a:gd name="connsiteY69" fmla="*/ 45945 h 51349"/>
                  <a:gd name="connsiteX70" fmla="*/ 9698 w 89981"/>
                  <a:gd name="connsiteY70" fmla="*/ 45786 h 51349"/>
                  <a:gd name="connsiteX71" fmla="*/ 7472 w 89981"/>
                  <a:gd name="connsiteY71" fmla="*/ 47535 h 51349"/>
                  <a:gd name="connsiteX72" fmla="*/ 5723 w 89981"/>
                  <a:gd name="connsiteY72" fmla="*/ 48170 h 51349"/>
                  <a:gd name="connsiteX73" fmla="*/ 6836 w 89981"/>
                  <a:gd name="connsiteY73" fmla="*/ 49601 h 51349"/>
                  <a:gd name="connsiteX74" fmla="*/ 14308 w 89981"/>
                  <a:gd name="connsiteY74" fmla="*/ 51350 h 51349"/>
                  <a:gd name="connsiteX75" fmla="*/ 15898 w 89981"/>
                  <a:gd name="connsiteY75" fmla="*/ 50555 h 51349"/>
                  <a:gd name="connsiteX76" fmla="*/ 17011 w 89981"/>
                  <a:gd name="connsiteY76" fmla="*/ 49442 h 51349"/>
                  <a:gd name="connsiteX77" fmla="*/ 17011 w 89981"/>
                  <a:gd name="connsiteY77" fmla="*/ 48647 h 51349"/>
                  <a:gd name="connsiteX78" fmla="*/ 17647 w 89981"/>
                  <a:gd name="connsiteY78" fmla="*/ 48488 h 51349"/>
                  <a:gd name="connsiteX79" fmla="*/ 20190 w 89981"/>
                  <a:gd name="connsiteY79" fmla="*/ 49601 h 51349"/>
                  <a:gd name="connsiteX80" fmla="*/ 22416 w 89981"/>
                  <a:gd name="connsiteY80" fmla="*/ 49283 h 51349"/>
                  <a:gd name="connsiteX81" fmla="*/ 25913 w 89981"/>
                  <a:gd name="connsiteY81" fmla="*/ 49283 h 51349"/>
                  <a:gd name="connsiteX82" fmla="*/ 28457 w 89981"/>
                  <a:gd name="connsiteY82" fmla="*/ 49442 h 51349"/>
                  <a:gd name="connsiteX83" fmla="*/ 30047 w 89981"/>
                  <a:gd name="connsiteY83" fmla="*/ 48647 h 51349"/>
                  <a:gd name="connsiteX84" fmla="*/ 32273 w 89981"/>
                  <a:gd name="connsiteY84" fmla="*/ 45468 h 51349"/>
                  <a:gd name="connsiteX85" fmla="*/ 33067 w 89981"/>
                  <a:gd name="connsiteY85" fmla="*/ 43719 h 51349"/>
                  <a:gd name="connsiteX86" fmla="*/ 34180 w 89981"/>
                  <a:gd name="connsiteY86" fmla="*/ 43242 h 51349"/>
                  <a:gd name="connsiteX87" fmla="*/ 34816 w 89981"/>
                  <a:gd name="connsiteY87" fmla="*/ 43401 h 51349"/>
                  <a:gd name="connsiteX88" fmla="*/ 35293 w 89981"/>
                  <a:gd name="connsiteY88" fmla="*/ 44832 h 51349"/>
                  <a:gd name="connsiteX89" fmla="*/ 36406 w 89981"/>
                  <a:gd name="connsiteY89" fmla="*/ 46263 h 51349"/>
                  <a:gd name="connsiteX90" fmla="*/ 38791 w 89981"/>
                  <a:gd name="connsiteY90" fmla="*/ 48488 h 51349"/>
                  <a:gd name="connsiteX91" fmla="*/ 40539 w 89981"/>
                  <a:gd name="connsiteY91" fmla="*/ 49601 h 51349"/>
                  <a:gd name="connsiteX92" fmla="*/ 42129 w 89981"/>
                  <a:gd name="connsiteY92" fmla="*/ 49919 h 51349"/>
                  <a:gd name="connsiteX93" fmla="*/ 43719 w 89981"/>
                  <a:gd name="connsiteY93" fmla="*/ 49124 h 51349"/>
                  <a:gd name="connsiteX94" fmla="*/ 45150 w 89981"/>
                  <a:gd name="connsiteY94" fmla="*/ 48806 h 51349"/>
                  <a:gd name="connsiteX95" fmla="*/ 49760 w 89981"/>
                  <a:gd name="connsiteY95" fmla="*/ 50555 h 51349"/>
                  <a:gd name="connsiteX96" fmla="*/ 53417 w 89981"/>
                  <a:gd name="connsiteY96" fmla="*/ 50873 h 51349"/>
                  <a:gd name="connsiteX97" fmla="*/ 56278 w 89981"/>
                  <a:gd name="connsiteY97" fmla="*/ 50078 h 51349"/>
                  <a:gd name="connsiteX98" fmla="*/ 55960 w 89981"/>
                  <a:gd name="connsiteY98" fmla="*/ 48806 h 51349"/>
                  <a:gd name="connsiteX99" fmla="*/ 54847 w 89981"/>
                  <a:gd name="connsiteY99" fmla="*/ 47375 h 51349"/>
                  <a:gd name="connsiteX100" fmla="*/ 54689 w 89981"/>
                  <a:gd name="connsiteY100" fmla="*/ 45945 h 51349"/>
                  <a:gd name="connsiteX101" fmla="*/ 54847 w 89981"/>
                  <a:gd name="connsiteY101" fmla="*/ 44832 h 51349"/>
                  <a:gd name="connsiteX102" fmla="*/ 56755 w 89981"/>
                  <a:gd name="connsiteY102" fmla="*/ 43719 h 51349"/>
                  <a:gd name="connsiteX103" fmla="*/ 56596 w 89981"/>
                  <a:gd name="connsiteY103" fmla="*/ 43083 h 51349"/>
                  <a:gd name="connsiteX104" fmla="*/ 54370 w 89981"/>
                  <a:gd name="connsiteY104" fmla="*/ 41016 h 51349"/>
                  <a:gd name="connsiteX105" fmla="*/ 54529 w 89981"/>
                  <a:gd name="connsiteY105" fmla="*/ 40539 h 51349"/>
                  <a:gd name="connsiteX106" fmla="*/ 59617 w 89981"/>
                  <a:gd name="connsiteY106" fmla="*/ 38155 h 51349"/>
                  <a:gd name="connsiteX107" fmla="*/ 64386 w 89981"/>
                  <a:gd name="connsiteY107" fmla="*/ 36883 h 51349"/>
                  <a:gd name="connsiteX108" fmla="*/ 65181 w 89981"/>
                  <a:gd name="connsiteY108" fmla="*/ 35929 h 51349"/>
                  <a:gd name="connsiteX109" fmla="*/ 65658 w 89981"/>
                  <a:gd name="connsiteY109" fmla="*/ 34339 h 51349"/>
                  <a:gd name="connsiteX110" fmla="*/ 65976 w 89981"/>
                  <a:gd name="connsiteY110" fmla="*/ 31637 h 51349"/>
                  <a:gd name="connsiteX111" fmla="*/ 65658 w 89981"/>
                  <a:gd name="connsiteY111" fmla="*/ 29252 h 51349"/>
                  <a:gd name="connsiteX112" fmla="*/ 63591 w 89981"/>
                  <a:gd name="connsiteY112" fmla="*/ 27026 h 51349"/>
                  <a:gd name="connsiteX113" fmla="*/ 63591 w 89981"/>
                  <a:gd name="connsiteY113" fmla="*/ 25914 h 51349"/>
                  <a:gd name="connsiteX114" fmla="*/ 64068 w 89981"/>
                  <a:gd name="connsiteY114" fmla="*/ 24801 h 51349"/>
                  <a:gd name="connsiteX115" fmla="*/ 64704 w 89981"/>
                  <a:gd name="connsiteY115" fmla="*/ 23847 h 51349"/>
                  <a:gd name="connsiteX116" fmla="*/ 66771 w 89981"/>
                  <a:gd name="connsiteY116" fmla="*/ 23370 h 51349"/>
                  <a:gd name="connsiteX117" fmla="*/ 68996 w 89981"/>
                  <a:gd name="connsiteY117" fmla="*/ 22575 h 51349"/>
                  <a:gd name="connsiteX118" fmla="*/ 70904 w 89981"/>
                  <a:gd name="connsiteY118" fmla="*/ 21780 h 51349"/>
                  <a:gd name="connsiteX119" fmla="*/ 73289 w 89981"/>
                  <a:gd name="connsiteY119" fmla="*/ 20985 h 51349"/>
                  <a:gd name="connsiteX120" fmla="*/ 75197 w 89981"/>
                  <a:gd name="connsiteY120" fmla="*/ 20031 h 51349"/>
                  <a:gd name="connsiteX121" fmla="*/ 77104 w 89981"/>
                  <a:gd name="connsiteY121" fmla="*/ 17647 h 51349"/>
                  <a:gd name="connsiteX122" fmla="*/ 78217 w 89981"/>
                  <a:gd name="connsiteY122" fmla="*/ 17329 h 51349"/>
                  <a:gd name="connsiteX123" fmla="*/ 81715 w 89981"/>
                  <a:gd name="connsiteY123" fmla="*/ 17647 h 51349"/>
                  <a:gd name="connsiteX124" fmla="*/ 82510 w 89981"/>
                  <a:gd name="connsiteY124" fmla="*/ 17011 h 51349"/>
                  <a:gd name="connsiteX125" fmla="*/ 82033 w 89981"/>
                  <a:gd name="connsiteY125" fmla="*/ 13672 h 51349"/>
                  <a:gd name="connsiteX126" fmla="*/ 82669 w 89981"/>
                  <a:gd name="connsiteY126" fmla="*/ 12718 h 51349"/>
                  <a:gd name="connsiteX127" fmla="*/ 83940 w 89981"/>
                  <a:gd name="connsiteY127" fmla="*/ 12241 h 51349"/>
                  <a:gd name="connsiteX128" fmla="*/ 84417 w 89981"/>
                  <a:gd name="connsiteY128" fmla="*/ 11764 h 51349"/>
                  <a:gd name="connsiteX129" fmla="*/ 87438 w 89981"/>
                  <a:gd name="connsiteY129" fmla="*/ 12241 h 51349"/>
                  <a:gd name="connsiteX130" fmla="*/ 89982 w 89981"/>
                  <a:gd name="connsiteY130" fmla="*/ 13036 h 51349"/>
                  <a:gd name="connsiteX131" fmla="*/ 89664 w 89981"/>
                  <a:gd name="connsiteY131" fmla="*/ 12241 h 5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89981" h="51349">
                    <a:moveTo>
                      <a:pt x="89664" y="12241"/>
                    </a:moveTo>
                    <a:lnTo>
                      <a:pt x="87279" y="9221"/>
                    </a:lnTo>
                    <a:lnTo>
                      <a:pt x="86166" y="8108"/>
                    </a:lnTo>
                    <a:lnTo>
                      <a:pt x="86325" y="6518"/>
                    </a:lnTo>
                    <a:lnTo>
                      <a:pt x="85689" y="5723"/>
                    </a:lnTo>
                    <a:lnTo>
                      <a:pt x="84894" y="5087"/>
                    </a:lnTo>
                    <a:lnTo>
                      <a:pt x="84417" y="2861"/>
                    </a:lnTo>
                    <a:lnTo>
                      <a:pt x="84099" y="1272"/>
                    </a:lnTo>
                    <a:lnTo>
                      <a:pt x="83304" y="159"/>
                    </a:lnTo>
                    <a:lnTo>
                      <a:pt x="77899" y="0"/>
                    </a:lnTo>
                    <a:lnTo>
                      <a:pt x="76309" y="636"/>
                    </a:lnTo>
                    <a:lnTo>
                      <a:pt x="74561" y="2226"/>
                    </a:lnTo>
                    <a:lnTo>
                      <a:pt x="74720" y="5564"/>
                    </a:lnTo>
                    <a:lnTo>
                      <a:pt x="74402" y="5882"/>
                    </a:lnTo>
                    <a:lnTo>
                      <a:pt x="74084" y="6677"/>
                    </a:lnTo>
                    <a:lnTo>
                      <a:pt x="68520" y="5405"/>
                    </a:lnTo>
                    <a:lnTo>
                      <a:pt x="68361" y="5405"/>
                    </a:lnTo>
                    <a:lnTo>
                      <a:pt x="64704" y="5882"/>
                    </a:lnTo>
                    <a:lnTo>
                      <a:pt x="62160" y="7472"/>
                    </a:lnTo>
                    <a:lnTo>
                      <a:pt x="59140" y="8426"/>
                    </a:lnTo>
                    <a:lnTo>
                      <a:pt x="52781" y="7949"/>
                    </a:lnTo>
                    <a:lnTo>
                      <a:pt x="46581" y="8426"/>
                    </a:lnTo>
                    <a:lnTo>
                      <a:pt x="44991" y="8903"/>
                    </a:lnTo>
                    <a:lnTo>
                      <a:pt x="43401" y="9221"/>
                    </a:lnTo>
                    <a:lnTo>
                      <a:pt x="41970" y="10175"/>
                    </a:lnTo>
                    <a:lnTo>
                      <a:pt x="41016" y="11446"/>
                    </a:lnTo>
                    <a:lnTo>
                      <a:pt x="39586" y="13036"/>
                    </a:lnTo>
                    <a:lnTo>
                      <a:pt x="37360" y="14308"/>
                    </a:lnTo>
                    <a:lnTo>
                      <a:pt x="34975" y="15262"/>
                    </a:lnTo>
                    <a:lnTo>
                      <a:pt x="34339" y="16216"/>
                    </a:lnTo>
                    <a:lnTo>
                      <a:pt x="33544" y="16693"/>
                    </a:lnTo>
                    <a:lnTo>
                      <a:pt x="32273" y="16057"/>
                    </a:lnTo>
                    <a:lnTo>
                      <a:pt x="31160" y="16057"/>
                    </a:lnTo>
                    <a:lnTo>
                      <a:pt x="29888" y="15580"/>
                    </a:lnTo>
                    <a:lnTo>
                      <a:pt x="25436" y="15103"/>
                    </a:lnTo>
                    <a:lnTo>
                      <a:pt x="20667" y="14467"/>
                    </a:lnTo>
                    <a:lnTo>
                      <a:pt x="18441" y="13672"/>
                    </a:lnTo>
                    <a:lnTo>
                      <a:pt x="15739" y="13036"/>
                    </a:lnTo>
                    <a:lnTo>
                      <a:pt x="13036" y="12559"/>
                    </a:lnTo>
                    <a:lnTo>
                      <a:pt x="10492" y="12559"/>
                    </a:lnTo>
                    <a:lnTo>
                      <a:pt x="9221" y="12241"/>
                    </a:lnTo>
                    <a:lnTo>
                      <a:pt x="8585" y="14308"/>
                    </a:lnTo>
                    <a:lnTo>
                      <a:pt x="7313" y="14944"/>
                    </a:lnTo>
                    <a:lnTo>
                      <a:pt x="5246" y="16057"/>
                    </a:lnTo>
                    <a:lnTo>
                      <a:pt x="2862" y="17805"/>
                    </a:lnTo>
                    <a:lnTo>
                      <a:pt x="636" y="19554"/>
                    </a:lnTo>
                    <a:lnTo>
                      <a:pt x="0" y="21621"/>
                    </a:lnTo>
                    <a:lnTo>
                      <a:pt x="636" y="22893"/>
                    </a:lnTo>
                    <a:lnTo>
                      <a:pt x="1113" y="23370"/>
                    </a:lnTo>
                    <a:lnTo>
                      <a:pt x="2067" y="23052"/>
                    </a:lnTo>
                    <a:lnTo>
                      <a:pt x="3180" y="23211"/>
                    </a:lnTo>
                    <a:lnTo>
                      <a:pt x="4769" y="24006"/>
                    </a:lnTo>
                    <a:lnTo>
                      <a:pt x="7313" y="24642"/>
                    </a:lnTo>
                    <a:lnTo>
                      <a:pt x="7313" y="25277"/>
                    </a:lnTo>
                    <a:lnTo>
                      <a:pt x="6836" y="26231"/>
                    </a:lnTo>
                    <a:lnTo>
                      <a:pt x="4769" y="27821"/>
                    </a:lnTo>
                    <a:lnTo>
                      <a:pt x="3021" y="29570"/>
                    </a:lnTo>
                    <a:lnTo>
                      <a:pt x="2862" y="30683"/>
                    </a:lnTo>
                    <a:lnTo>
                      <a:pt x="3180" y="31478"/>
                    </a:lnTo>
                    <a:lnTo>
                      <a:pt x="3656" y="31955"/>
                    </a:lnTo>
                    <a:lnTo>
                      <a:pt x="6359" y="31637"/>
                    </a:lnTo>
                    <a:lnTo>
                      <a:pt x="6677" y="32431"/>
                    </a:lnTo>
                    <a:lnTo>
                      <a:pt x="5405" y="36883"/>
                    </a:lnTo>
                    <a:lnTo>
                      <a:pt x="5882" y="37678"/>
                    </a:lnTo>
                    <a:lnTo>
                      <a:pt x="8108" y="38473"/>
                    </a:lnTo>
                    <a:lnTo>
                      <a:pt x="9857" y="39586"/>
                    </a:lnTo>
                    <a:lnTo>
                      <a:pt x="13036" y="42447"/>
                    </a:lnTo>
                    <a:lnTo>
                      <a:pt x="14149" y="44673"/>
                    </a:lnTo>
                    <a:lnTo>
                      <a:pt x="13354" y="45468"/>
                    </a:lnTo>
                    <a:lnTo>
                      <a:pt x="11446" y="45945"/>
                    </a:lnTo>
                    <a:lnTo>
                      <a:pt x="9698" y="45786"/>
                    </a:lnTo>
                    <a:lnTo>
                      <a:pt x="7472" y="47535"/>
                    </a:lnTo>
                    <a:lnTo>
                      <a:pt x="5723" y="48170"/>
                    </a:lnTo>
                    <a:lnTo>
                      <a:pt x="6836" y="49601"/>
                    </a:lnTo>
                    <a:lnTo>
                      <a:pt x="14308" y="51350"/>
                    </a:lnTo>
                    <a:lnTo>
                      <a:pt x="15898" y="50555"/>
                    </a:lnTo>
                    <a:lnTo>
                      <a:pt x="17011" y="49442"/>
                    </a:lnTo>
                    <a:lnTo>
                      <a:pt x="17011" y="48647"/>
                    </a:lnTo>
                    <a:lnTo>
                      <a:pt x="17647" y="48488"/>
                    </a:lnTo>
                    <a:lnTo>
                      <a:pt x="20190" y="49601"/>
                    </a:lnTo>
                    <a:lnTo>
                      <a:pt x="22416" y="49283"/>
                    </a:lnTo>
                    <a:lnTo>
                      <a:pt x="25913" y="49283"/>
                    </a:lnTo>
                    <a:lnTo>
                      <a:pt x="28457" y="49442"/>
                    </a:lnTo>
                    <a:lnTo>
                      <a:pt x="30047" y="48647"/>
                    </a:lnTo>
                    <a:lnTo>
                      <a:pt x="32273" y="45468"/>
                    </a:lnTo>
                    <a:lnTo>
                      <a:pt x="33067" y="43719"/>
                    </a:lnTo>
                    <a:lnTo>
                      <a:pt x="34180" y="43242"/>
                    </a:lnTo>
                    <a:lnTo>
                      <a:pt x="34816" y="43401"/>
                    </a:lnTo>
                    <a:lnTo>
                      <a:pt x="35293" y="44832"/>
                    </a:lnTo>
                    <a:lnTo>
                      <a:pt x="36406" y="46263"/>
                    </a:lnTo>
                    <a:lnTo>
                      <a:pt x="38791" y="48488"/>
                    </a:lnTo>
                    <a:lnTo>
                      <a:pt x="40539" y="49601"/>
                    </a:lnTo>
                    <a:lnTo>
                      <a:pt x="42129" y="49919"/>
                    </a:lnTo>
                    <a:lnTo>
                      <a:pt x="43719" y="49124"/>
                    </a:lnTo>
                    <a:lnTo>
                      <a:pt x="45150" y="48806"/>
                    </a:lnTo>
                    <a:lnTo>
                      <a:pt x="49760" y="50555"/>
                    </a:lnTo>
                    <a:lnTo>
                      <a:pt x="53417" y="50873"/>
                    </a:lnTo>
                    <a:lnTo>
                      <a:pt x="56278" y="50078"/>
                    </a:lnTo>
                    <a:lnTo>
                      <a:pt x="55960" y="48806"/>
                    </a:lnTo>
                    <a:lnTo>
                      <a:pt x="54847" y="47375"/>
                    </a:lnTo>
                    <a:lnTo>
                      <a:pt x="54689" y="45945"/>
                    </a:lnTo>
                    <a:lnTo>
                      <a:pt x="54847" y="44832"/>
                    </a:lnTo>
                    <a:lnTo>
                      <a:pt x="56755" y="43719"/>
                    </a:lnTo>
                    <a:lnTo>
                      <a:pt x="56596" y="43083"/>
                    </a:lnTo>
                    <a:lnTo>
                      <a:pt x="54370" y="41016"/>
                    </a:lnTo>
                    <a:lnTo>
                      <a:pt x="54529" y="40539"/>
                    </a:lnTo>
                    <a:lnTo>
                      <a:pt x="59617" y="38155"/>
                    </a:lnTo>
                    <a:lnTo>
                      <a:pt x="64386" y="36883"/>
                    </a:lnTo>
                    <a:lnTo>
                      <a:pt x="65181" y="35929"/>
                    </a:lnTo>
                    <a:lnTo>
                      <a:pt x="65658" y="34339"/>
                    </a:lnTo>
                    <a:lnTo>
                      <a:pt x="65976" y="31637"/>
                    </a:lnTo>
                    <a:lnTo>
                      <a:pt x="65658" y="29252"/>
                    </a:lnTo>
                    <a:lnTo>
                      <a:pt x="63591" y="27026"/>
                    </a:lnTo>
                    <a:lnTo>
                      <a:pt x="63591" y="25914"/>
                    </a:lnTo>
                    <a:lnTo>
                      <a:pt x="64068" y="24801"/>
                    </a:lnTo>
                    <a:lnTo>
                      <a:pt x="64704" y="23847"/>
                    </a:lnTo>
                    <a:lnTo>
                      <a:pt x="66771" y="23370"/>
                    </a:lnTo>
                    <a:lnTo>
                      <a:pt x="68996" y="22575"/>
                    </a:lnTo>
                    <a:lnTo>
                      <a:pt x="70904" y="21780"/>
                    </a:lnTo>
                    <a:lnTo>
                      <a:pt x="73289" y="20985"/>
                    </a:lnTo>
                    <a:lnTo>
                      <a:pt x="75197" y="20031"/>
                    </a:lnTo>
                    <a:lnTo>
                      <a:pt x="77104" y="17647"/>
                    </a:lnTo>
                    <a:lnTo>
                      <a:pt x="78217" y="17329"/>
                    </a:lnTo>
                    <a:lnTo>
                      <a:pt x="81715" y="17647"/>
                    </a:lnTo>
                    <a:lnTo>
                      <a:pt x="82510" y="17011"/>
                    </a:lnTo>
                    <a:lnTo>
                      <a:pt x="82033" y="13672"/>
                    </a:lnTo>
                    <a:lnTo>
                      <a:pt x="82669" y="12718"/>
                    </a:lnTo>
                    <a:lnTo>
                      <a:pt x="83940" y="12241"/>
                    </a:lnTo>
                    <a:lnTo>
                      <a:pt x="84417" y="11764"/>
                    </a:lnTo>
                    <a:lnTo>
                      <a:pt x="87438" y="12241"/>
                    </a:lnTo>
                    <a:lnTo>
                      <a:pt x="89982" y="13036"/>
                    </a:lnTo>
                    <a:lnTo>
                      <a:pt x="89664" y="122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3" name="Freeform: Shape 4812">
                <a:extLst>
                  <a:ext uri="{FF2B5EF4-FFF2-40B4-BE49-F238E27FC236}">
                    <a16:creationId xmlns:a16="http://schemas.microsoft.com/office/drawing/2014/main" id="{57781F3F-C010-21CA-0FBA-ECD4D90BEDD1}"/>
                  </a:ext>
                </a:extLst>
              </p:cNvPr>
              <p:cNvSpPr/>
              <p:nvPr/>
            </p:nvSpPr>
            <p:spPr>
              <a:xfrm>
                <a:off x="1676568" y="2383717"/>
                <a:ext cx="162952" cy="67565"/>
              </a:xfrm>
              <a:custGeom>
                <a:avLst/>
                <a:gdLst>
                  <a:gd name="connsiteX0" fmla="*/ 161045 w 162952"/>
                  <a:gd name="connsiteY0" fmla="*/ 19077 h 67565"/>
                  <a:gd name="connsiteX1" fmla="*/ 153255 w 162952"/>
                  <a:gd name="connsiteY1" fmla="*/ 16534 h 67565"/>
                  <a:gd name="connsiteX2" fmla="*/ 148009 w 162952"/>
                  <a:gd name="connsiteY2" fmla="*/ 14467 h 67565"/>
                  <a:gd name="connsiteX3" fmla="*/ 147532 w 162952"/>
                  <a:gd name="connsiteY3" fmla="*/ 13036 h 67565"/>
                  <a:gd name="connsiteX4" fmla="*/ 146578 w 162952"/>
                  <a:gd name="connsiteY4" fmla="*/ 11128 h 67565"/>
                  <a:gd name="connsiteX5" fmla="*/ 144352 w 162952"/>
                  <a:gd name="connsiteY5" fmla="*/ 9380 h 67565"/>
                  <a:gd name="connsiteX6" fmla="*/ 139265 w 162952"/>
                  <a:gd name="connsiteY6" fmla="*/ 7949 h 67565"/>
                  <a:gd name="connsiteX7" fmla="*/ 137198 w 162952"/>
                  <a:gd name="connsiteY7" fmla="*/ 6836 h 67565"/>
                  <a:gd name="connsiteX8" fmla="*/ 128772 w 162952"/>
                  <a:gd name="connsiteY8" fmla="*/ 6200 h 67565"/>
                  <a:gd name="connsiteX9" fmla="*/ 125275 w 162952"/>
                  <a:gd name="connsiteY9" fmla="*/ 6200 h 67565"/>
                  <a:gd name="connsiteX10" fmla="*/ 122731 w 162952"/>
                  <a:gd name="connsiteY10" fmla="*/ 6677 h 67565"/>
                  <a:gd name="connsiteX11" fmla="*/ 120982 w 162952"/>
                  <a:gd name="connsiteY11" fmla="*/ 6677 h 67565"/>
                  <a:gd name="connsiteX12" fmla="*/ 118757 w 162952"/>
                  <a:gd name="connsiteY12" fmla="*/ 9539 h 67565"/>
                  <a:gd name="connsiteX13" fmla="*/ 117326 w 162952"/>
                  <a:gd name="connsiteY13" fmla="*/ 10333 h 67565"/>
                  <a:gd name="connsiteX14" fmla="*/ 114941 w 162952"/>
                  <a:gd name="connsiteY14" fmla="*/ 10493 h 67565"/>
                  <a:gd name="connsiteX15" fmla="*/ 113033 w 162952"/>
                  <a:gd name="connsiteY15" fmla="*/ 10016 h 67565"/>
                  <a:gd name="connsiteX16" fmla="*/ 110967 w 162952"/>
                  <a:gd name="connsiteY16" fmla="*/ 8426 h 67565"/>
                  <a:gd name="connsiteX17" fmla="*/ 107787 w 162952"/>
                  <a:gd name="connsiteY17" fmla="*/ 7631 h 67565"/>
                  <a:gd name="connsiteX18" fmla="*/ 105402 w 162952"/>
                  <a:gd name="connsiteY18" fmla="*/ 7949 h 67565"/>
                  <a:gd name="connsiteX19" fmla="*/ 103654 w 162952"/>
                  <a:gd name="connsiteY19" fmla="*/ 7631 h 67565"/>
                  <a:gd name="connsiteX20" fmla="*/ 102223 w 162952"/>
                  <a:gd name="connsiteY20" fmla="*/ 7631 h 67565"/>
                  <a:gd name="connsiteX21" fmla="*/ 101746 w 162952"/>
                  <a:gd name="connsiteY21" fmla="*/ 7949 h 67565"/>
                  <a:gd name="connsiteX22" fmla="*/ 100474 w 162952"/>
                  <a:gd name="connsiteY22" fmla="*/ 7949 h 67565"/>
                  <a:gd name="connsiteX23" fmla="*/ 98725 w 162952"/>
                  <a:gd name="connsiteY23" fmla="*/ 8585 h 67565"/>
                  <a:gd name="connsiteX24" fmla="*/ 96818 w 162952"/>
                  <a:gd name="connsiteY24" fmla="*/ 9698 h 67565"/>
                  <a:gd name="connsiteX25" fmla="*/ 94751 w 162952"/>
                  <a:gd name="connsiteY25" fmla="*/ 10493 h 67565"/>
                  <a:gd name="connsiteX26" fmla="*/ 93161 w 162952"/>
                  <a:gd name="connsiteY26" fmla="*/ 12082 h 67565"/>
                  <a:gd name="connsiteX27" fmla="*/ 91730 w 162952"/>
                  <a:gd name="connsiteY27" fmla="*/ 15421 h 67565"/>
                  <a:gd name="connsiteX28" fmla="*/ 87597 w 162952"/>
                  <a:gd name="connsiteY28" fmla="*/ 13990 h 67565"/>
                  <a:gd name="connsiteX29" fmla="*/ 86325 w 162952"/>
                  <a:gd name="connsiteY29" fmla="*/ 14626 h 67565"/>
                  <a:gd name="connsiteX30" fmla="*/ 84417 w 162952"/>
                  <a:gd name="connsiteY30" fmla="*/ 15103 h 67565"/>
                  <a:gd name="connsiteX31" fmla="*/ 83145 w 162952"/>
                  <a:gd name="connsiteY31" fmla="*/ 14626 h 67565"/>
                  <a:gd name="connsiteX32" fmla="*/ 83304 w 162952"/>
                  <a:gd name="connsiteY32" fmla="*/ 13513 h 67565"/>
                  <a:gd name="connsiteX33" fmla="*/ 83940 w 162952"/>
                  <a:gd name="connsiteY33" fmla="*/ 12082 h 67565"/>
                  <a:gd name="connsiteX34" fmla="*/ 83940 w 162952"/>
                  <a:gd name="connsiteY34" fmla="*/ 10333 h 67565"/>
                  <a:gd name="connsiteX35" fmla="*/ 83622 w 162952"/>
                  <a:gd name="connsiteY35" fmla="*/ 8426 h 67565"/>
                  <a:gd name="connsiteX36" fmla="*/ 82351 w 162952"/>
                  <a:gd name="connsiteY36" fmla="*/ 7631 h 67565"/>
                  <a:gd name="connsiteX37" fmla="*/ 80443 w 162952"/>
                  <a:gd name="connsiteY37" fmla="*/ 7472 h 67565"/>
                  <a:gd name="connsiteX38" fmla="*/ 79489 w 162952"/>
                  <a:gd name="connsiteY38" fmla="*/ 7154 h 67565"/>
                  <a:gd name="connsiteX39" fmla="*/ 79330 w 162952"/>
                  <a:gd name="connsiteY39" fmla="*/ 6359 h 67565"/>
                  <a:gd name="connsiteX40" fmla="*/ 78376 w 162952"/>
                  <a:gd name="connsiteY40" fmla="*/ 5564 h 67565"/>
                  <a:gd name="connsiteX41" fmla="*/ 76627 w 162952"/>
                  <a:gd name="connsiteY41" fmla="*/ 3498 h 67565"/>
                  <a:gd name="connsiteX42" fmla="*/ 75197 w 162952"/>
                  <a:gd name="connsiteY42" fmla="*/ 795 h 67565"/>
                  <a:gd name="connsiteX43" fmla="*/ 74084 w 162952"/>
                  <a:gd name="connsiteY43" fmla="*/ 0 h 67565"/>
                  <a:gd name="connsiteX44" fmla="*/ 72494 w 162952"/>
                  <a:gd name="connsiteY44" fmla="*/ 1272 h 67565"/>
                  <a:gd name="connsiteX45" fmla="*/ 69950 w 162952"/>
                  <a:gd name="connsiteY45" fmla="*/ 2703 h 67565"/>
                  <a:gd name="connsiteX46" fmla="*/ 68520 w 162952"/>
                  <a:gd name="connsiteY46" fmla="*/ 3180 h 67565"/>
                  <a:gd name="connsiteX47" fmla="*/ 65658 w 162952"/>
                  <a:gd name="connsiteY47" fmla="*/ 7313 h 67565"/>
                  <a:gd name="connsiteX48" fmla="*/ 60412 w 162952"/>
                  <a:gd name="connsiteY48" fmla="*/ 7472 h 67565"/>
                  <a:gd name="connsiteX49" fmla="*/ 60094 w 162952"/>
                  <a:gd name="connsiteY49" fmla="*/ 5564 h 67565"/>
                  <a:gd name="connsiteX50" fmla="*/ 59617 w 162952"/>
                  <a:gd name="connsiteY50" fmla="*/ 3656 h 67565"/>
                  <a:gd name="connsiteX51" fmla="*/ 56596 w 162952"/>
                  <a:gd name="connsiteY51" fmla="*/ 3180 h 67565"/>
                  <a:gd name="connsiteX52" fmla="*/ 55801 w 162952"/>
                  <a:gd name="connsiteY52" fmla="*/ 3338 h 67565"/>
                  <a:gd name="connsiteX53" fmla="*/ 54211 w 162952"/>
                  <a:gd name="connsiteY53" fmla="*/ 3815 h 67565"/>
                  <a:gd name="connsiteX54" fmla="*/ 51986 w 162952"/>
                  <a:gd name="connsiteY54" fmla="*/ 3974 h 67565"/>
                  <a:gd name="connsiteX55" fmla="*/ 49760 w 162952"/>
                  <a:gd name="connsiteY55" fmla="*/ 3974 h 67565"/>
                  <a:gd name="connsiteX56" fmla="*/ 48011 w 162952"/>
                  <a:gd name="connsiteY56" fmla="*/ 4928 h 67565"/>
                  <a:gd name="connsiteX57" fmla="*/ 46263 w 162952"/>
                  <a:gd name="connsiteY57" fmla="*/ 6518 h 67565"/>
                  <a:gd name="connsiteX58" fmla="*/ 44514 w 162952"/>
                  <a:gd name="connsiteY58" fmla="*/ 7631 h 67565"/>
                  <a:gd name="connsiteX59" fmla="*/ 43560 w 162952"/>
                  <a:gd name="connsiteY59" fmla="*/ 8585 h 67565"/>
                  <a:gd name="connsiteX60" fmla="*/ 43083 w 162952"/>
                  <a:gd name="connsiteY60" fmla="*/ 9698 h 67565"/>
                  <a:gd name="connsiteX61" fmla="*/ 37201 w 162952"/>
                  <a:gd name="connsiteY61" fmla="*/ 12559 h 67565"/>
                  <a:gd name="connsiteX62" fmla="*/ 36406 w 162952"/>
                  <a:gd name="connsiteY62" fmla="*/ 13831 h 67565"/>
                  <a:gd name="connsiteX63" fmla="*/ 35770 w 162952"/>
                  <a:gd name="connsiteY63" fmla="*/ 15421 h 67565"/>
                  <a:gd name="connsiteX64" fmla="*/ 35452 w 162952"/>
                  <a:gd name="connsiteY64" fmla="*/ 17805 h 67565"/>
                  <a:gd name="connsiteX65" fmla="*/ 35134 w 162952"/>
                  <a:gd name="connsiteY65" fmla="*/ 19713 h 67565"/>
                  <a:gd name="connsiteX66" fmla="*/ 34180 w 162952"/>
                  <a:gd name="connsiteY66" fmla="*/ 20826 h 67565"/>
                  <a:gd name="connsiteX67" fmla="*/ 31001 w 162952"/>
                  <a:gd name="connsiteY67" fmla="*/ 21780 h 67565"/>
                  <a:gd name="connsiteX68" fmla="*/ 30206 w 162952"/>
                  <a:gd name="connsiteY68" fmla="*/ 22257 h 67565"/>
                  <a:gd name="connsiteX69" fmla="*/ 29570 w 162952"/>
                  <a:gd name="connsiteY69" fmla="*/ 23211 h 67565"/>
                  <a:gd name="connsiteX70" fmla="*/ 27821 w 162952"/>
                  <a:gd name="connsiteY70" fmla="*/ 24801 h 67565"/>
                  <a:gd name="connsiteX71" fmla="*/ 25754 w 162952"/>
                  <a:gd name="connsiteY71" fmla="*/ 26231 h 67565"/>
                  <a:gd name="connsiteX72" fmla="*/ 21939 w 162952"/>
                  <a:gd name="connsiteY72" fmla="*/ 27980 h 67565"/>
                  <a:gd name="connsiteX73" fmla="*/ 17805 w 162952"/>
                  <a:gd name="connsiteY73" fmla="*/ 28457 h 67565"/>
                  <a:gd name="connsiteX74" fmla="*/ 12400 w 162952"/>
                  <a:gd name="connsiteY74" fmla="*/ 27980 h 67565"/>
                  <a:gd name="connsiteX75" fmla="*/ 9380 w 162952"/>
                  <a:gd name="connsiteY75" fmla="*/ 27344 h 67565"/>
                  <a:gd name="connsiteX76" fmla="*/ 7790 w 162952"/>
                  <a:gd name="connsiteY76" fmla="*/ 27980 h 67565"/>
                  <a:gd name="connsiteX77" fmla="*/ 5723 w 162952"/>
                  <a:gd name="connsiteY77" fmla="*/ 30206 h 67565"/>
                  <a:gd name="connsiteX78" fmla="*/ 3498 w 162952"/>
                  <a:gd name="connsiteY78" fmla="*/ 34021 h 67565"/>
                  <a:gd name="connsiteX79" fmla="*/ 2544 w 162952"/>
                  <a:gd name="connsiteY79" fmla="*/ 37042 h 67565"/>
                  <a:gd name="connsiteX80" fmla="*/ 2544 w 162952"/>
                  <a:gd name="connsiteY80" fmla="*/ 37360 h 67565"/>
                  <a:gd name="connsiteX81" fmla="*/ 2385 w 162952"/>
                  <a:gd name="connsiteY81" fmla="*/ 38791 h 67565"/>
                  <a:gd name="connsiteX82" fmla="*/ 1272 w 162952"/>
                  <a:gd name="connsiteY82" fmla="*/ 40539 h 67565"/>
                  <a:gd name="connsiteX83" fmla="*/ 0 w 162952"/>
                  <a:gd name="connsiteY83" fmla="*/ 42765 h 67565"/>
                  <a:gd name="connsiteX84" fmla="*/ 0 w 162952"/>
                  <a:gd name="connsiteY84" fmla="*/ 44832 h 67565"/>
                  <a:gd name="connsiteX85" fmla="*/ 3180 w 162952"/>
                  <a:gd name="connsiteY85" fmla="*/ 51668 h 67565"/>
                  <a:gd name="connsiteX86" fmla="*/ 5882 w 162952"/>
                  <a:gd name="connsiteY86" fmla="*/ 55960 h 67565"/>
                  <a:gd name="connsiteX87" fmla="*/ 6359 w 162952"/>
                  <a:gd name="connsiteY87" fmla="*/ 57550 h 67565"/>
                  <a:gd name="connsiteX88" fmla="*/ 8108 w 162952"/>
                  <a:gd name="connsiteY88" fmla="*/ 58663 h 67565"/>
                  <a:gd name="connsiteX89" fmla="*/ 8903 w 162952"/>
                  <a:gd name="connsiteY89" fmla="*/ 58504 h 67565"/>
                  <a:gd name="connsiteX90" fmla="*/ 11923 w 162952"/>
                  <a:gd name="connsiteY90" fmla="*/ 58822 h 67565"/>
                  <a:gd name="connsiteX91" fmla="*/ 12559 w 162952"/>
                  <a:gd name="connsiteY91" fmla="*/ 59140 h 67565"/>
                  <a:gd name="connsiteX92" fmla="*/ 13036 w 162952"/>
                  <a:gd name="connsiteY92" fmla="*/ 59299 h 67565"/>
                  <a:gd name="connsiteX93" fmla="*/ 17805 w 162952"/>
                  <a:gd name="connsiteY93" fmla="*/ 63114 h 67565"/>
                  <a:gd name="connsiteX94" fmla="*/ 22098 w 162952"/>
                  <a:gd name="connsiteY94" fmla="*/ 65817 h 67565"/>
                  <a:gd name="connsiteX95" fmla="*/ 25754 w 162952"/>
                  <a:gd name="connsiteY95" fmla="*/ 67407 h 67565"/>
                  <a:gd name="connsiteX96" fmla="*/ 31160 w 162952"/>
                  <a:gd name="connsiteY96" fmla="*/ 67407 h 67565"/>
                  <a:gd name="connsiteX97" fmla="*/ 36883 w 162952"/>
                  <a:gd name="connsiteY97" fmla="*/ 67566 h 67565"/>
                  <a:gd name="connsiteX98" fmla="*/ 46263 w 162952"/>
                  <a:gd name="connsiteY98" fmla="*/ 67089 h 67565"/>
                  <a:gd name="connsiteX99" fmla="*/ 53417 w 162952"/>
                  <a:gd name="connsiteY99" fmla="*/ 66771 h 67565"/>
                  <a:gd name="connsiteX100" fmla="*/ 53894 w 162952"/>
                  <a:gd name="connsiteY100" fmla="*/ 65976 h 67565"/>
                  <a:gd name="connsiteX101" fmla="*/ 55006 w 162952"/>
                  <a:gd name="connsiteY101" fmla="*/ 64386 h 67565"/>
                  <a:gd name="connsiteX102" fmla="*/ 54053 w 162952"/>
                  <a:gd name="connsiteY102" fmla="*/ 62796 h 67565"/>
                  <a:gd name="connsiteX103" fmla="*/ 54211 w 162952"/>
                  <a:gd name="connsiteY103" fmla="*/ 61206 h 67565"/>
                  <a:gd name="connsiteX104" fmla="*/ 55324 w 162952"/>
                  <a:gd name="connsiteY104" fmla="*/ 58981 h 67565"/>
                  <a:gd name="connsiteX105" fmla="*/ 58822 w 162952"/>
                  <a:gd name="connsiteY105" fmla="*/ 57073 h 67565"/>
                  <a:gd name="connsiteX106" fmla="*/ 68996 w 162952"/>
                  <a:gd name="connsiteY106" fmla="*/ 56278 h 67565"/>
                  <a:gd name="connsiteX107" fmla="*/ 74720 w 162952"/>
                  <a:gd name="connsiteY107" fmla="*/ 54847 h 67565"/>
                  <a:gd name="connsiteX108" fmla="*/ 75673 w 162952"/>
                  <a:gd name="connsiteY108" fmla="*/ 52940 h 67565"/>
                  <a:gd name="connsiteX109" fmla="*/ 77581 w 162952"/>
                  <a:gd name="connsiteY109" fmla="*/ 51191 h 67565"/>
                  <a:gd name="connsiteX110" fmla="*/ 79330 w 162952"/>
                  <a:gd name="connsiteY110" fmla="*/ 50714 h 67565"/>
                  <a:gd name="connsiteX111" fmla="*/ 81715 w 162952"/>
                  <a:gd name="connsiteY111" fmla="*/ 51668 h 67565"/>
                  <a:gd name="connsiteX112" fmla="*/ 84576 w 162952"/>
                  <a:gd name="connsiteY112" fmla="*/ 53258 h 67565"/>
                  <a:gd name="connsiteX113" fmla="*/ 87120 w 162952"/>
                  <a:gd name="connsiteY113" fmla="*/ 54212 h 67565"/>
                  <a:gd name="connsiteX114" fmla="*/ 88710 w 162952"/>
                  <a:gd name="connsiteY114" fmla="*/ 53576 h 67565"/>
                  <a:gd name="connsiteX115" fmla="*/ 93797 w 162952"/>
                  <a:gd name="connsiteY115" fmla="*/ 50873 h 67565"/>
                  <a:gd name="connsiteX116" fmla="*/ 99679 w 162952"/>
                  <a:gd name="connsiteY116" fmla="*/ 48170 h 67565"/>
                  <a:gd name="connsiteX117" fmla="*/ 103654 w 162952"/>
                  <a:gd name="connsiteY117" fmla="*/ 40857 h 67565"/>
                  <a:gd name="connsiteX118" fmla="*/ 104131 w 162952"/>
                  <a:gd name="connsiteY118" fmla="*/ 39585 h 67565"/>
                  <a:gd name="connsiteX119" fmla="*/ 108582 w 162952"/>
                  <a:gd name="connsiteY119" fmla="*/ 38791 h 67565"/>
                  <a:gd name="connsiteX120" fmla="*/ 114941 w 162952"/>
                  <a:gd name="connsiteY120" fmla="*/ 38950 h 67565"/>
                  <a:gd name="connsiteX121" fmla="*/ 118280 w 162952"/>
                  <a:gd name="connsiteY121" fmla="*/ 39903 h 67565"/>
                  <a:gd name="connsiteX122" fmla="*/ 120664 w 162952"/>
                  <a:gd name="connsiteY122" fmla="*/ 40380 h 67565"/>
                  <a:gd name="connsiteX123" fmla="*/ 124480 w 162952"/>
                  <a:gd name="connsiteY123" fmla="*/ 40221 h 67565"/>
                  <a:gd name="connsiteX124" fmla="*/ 129726 w 162952"/>
                  <a:gd name="connsiteY124" fmla="*/ 38632 h 67565"/>
                  <a:gd name="connsiteX125" fmla="*/ 131793 w 162952"/>
                  <a:gd name="connsiteY125" fmla="*/ 38632 h 67565"/>
                  <a:gd name="connsiteX126" fmla="*/ 133224 w 162952"/>
                  <a:gd name="connsiteY126" fmla="*/ 39745 h 67565"/>
                  <a:gd name="connsiteX127" fmla="*/ 134972 w 162952"/>
                  <a:gd name="connsiteY127" fmla="*/ 40698 h 67565"/>
                  <a:gd name="connsiteX128" fmla="*/ 136085 w 162952"/>
                  <a:gd name="connsiteY128" fmla="*/ 41970 h 67565"/>
                  <a:gd name="connsiteX129" fmla="*/ 136880 w 162952"/>
                  <a:gd name="connsiteY129" fmla="*/ 43560 h 67565"/>
                  <a:gd name="connsiteX130" fmla="*/ 137357 w 162952"/>
                  <a:gd name="connsiteY130" fmla="*/ 44196 h 67565"/>
                  <a:gd name="connsiteX131" fmla="*/ 138152 w 162952"/>
                  <a:gd name="connsiteY131" fmla="*/ 45150 h 67565"/>
                  <a:gd name="connsiteX132" fmla="*/ 139424 w 162952"/>
                  <a:gd name="connsiteY132" fmla="*/ 46263 h 67565"/>
                  <a:gd name="connsiteX133" fmla="*/ 140855 w 162952"/>
                  <a:gd name="connsiteY133" fmla="*/ 46580 h 67565"/>
                  <a:gd name="connsiteX134" fmla="*/ 150711 w 162952"/>
                  <a:gd name="connsiteY134" fmla="*/ 44514 h 67565"/>
                  <a:gd name="connsiteX135" fmla="*/ 151188 w 162952"/>
                  <a:gd name="connsiteY135" fmla="*/ 44037 h 67565"/>
                  <a:gd name="connsiteX136" fmla="*/ 151506 w 162952"/>
                  <a:gd name="connsiteY136" fmla="*/ 38155 h 67565"/>
                  <a:gd name="connsiteX137" fmla="*/ 155957 w 162952"/>
                  <a:gd name="connsiteY137" fmla="*/ 33703 h 67565"/>
                  <a:gd name="connsiteX138" fmla="*/ 157070 w 162952"/>
                  <a:gd name="connsiteY138" fmla="*/ 31636 h 67565"/>
                  <a:gd name="connsiteX139" fmla="*/ 158660 w 162952"/>
                  <a:gd name="connsiteY139" fmla="*/ 26867 h 67565"/>
                  <a:gd name="connsiteX140" fmla="*/ 159932 w 162952"/>
                  <a:gd name="connsiteY140" fmla="*/ 24642 h 67565"/>
                  <a:gd name="connsiteX141" fmla="*/ 161363 w 162952"/>
                  <a:gd name="connsiteY141" fmla="*/ 22734 h 67565"/>
                  <a:gd name="connsiteX142" fmla="*/ 162476 w 162952"/>
                  <a:gd name="connsiteY142" fmla="*/ 20985 h 67565"/>
                  <a:gd name="connsiteX143" fmla="*/ 162953 w 162952"/>
                  <a:gd name="connsiteY143" fmla="*/ 19395 h 67565"/>
                  <a:gd name="connsiteX144" fmla="*/ 161045 w 162952"/>
                  <a:gd name="connsiteY144" fmla="*/ 19077 h 67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162952" h="67565">
                    <a:moveTo>
                      <a:pt x="161045" y="19077"/>
                    </a:moveTo>
                    <a:lnTo>
                      <a:pt x="153255" y="16534"/>
                    </a:lnTo>
                    <a:lnTo>
                      <a:pt x="148009" y="14467"/>
                    </a:lnTo>
                    <a:lnTo>
                      <a:pt x="147532" y="13036"/>
                    </a:lnTo>
                    <a:lnTo>
                      <a:pt x="146578" y="11128"/>
                    </a:lnTo>
                    <a:lnTo>
                      <a:pt x="144352" y="9380"/>
                    </a:lnTo>
                    <a:lnTo>
                      <a:pt x="139265" y="7949"/>
                    </a:lnTo>
                    <a:lnTo>
                      <a:pt x="137198" y="6836"/>
                    </a:lnTo>
                    <a:lnTo>
                      <a:pt x="128772" y="6200"/>
                    </a:lnTo>
                    <a:lnTo>
                      <a:pt x="125275" y="6200"/>
                    </a:lnTo>
                    <a:lnTo>
                      <a:pt x="122731" y="6677"/>
                    </a:lnTo>
                    <a:lnTo>
                      <a:pt x="120982" y="6677"/>
                    </a:lnTo>
                    <a:lnTo>
                      <a:pt x="118757" y="9539"/>
                    </a:lnTo>
                    <a:lnTo>
                      <a:pt x="117326" y="10333"/>
                    </a:lnTo>
                    <a:lnTo>
                      <a:pt x="114941" y="10493"/>
                    </a:lnTo>
                    <a:lnTo>
                      <a:pt x="113033" y="10016"/>
                    </a:lnTo>
                    <a:lnTo>
                      <a:pt x="110967" y="8426"/>
                    </a:lnTo>
                    <a:lnTo>
                      <a:pt x="107787" y="7631"/>
                    </a:lnTo>
                    <a:lnTo>
                      <a:pt x="105402" y="7949"/>
                    </a:lnTo>
                    <a:lnTo>
                      <a:pt x="103654" y="7631"/>
                    </a:lnTo>
                    <a:lnTo>
                      <a:pt x="102223" y="7631"/>
                    </a:lnTo>
                    <a:lnTo>
                      <a:pt x="101746" y="7949"/>
                    </a:lnTo>
                    <a:lnTo>
                      <a:pt x="100474" y="7949"/>
                    </a:lnTo>
                    <a:lnTo>
                      <a:pt x="98725" y="8585"/>
                    </a:lnTo>
                    <a:lnTo>
                      <a:pt x="96818" y="9698"/>
                    </a:lnTo>
                    <a:lnTo>
                      <a:pt x="94751" y="10493"/>
                    </a:lnTo>
                    <a:lnTo>
                      <a:pt x="93161" y="12082"/>
                    </a:lnTo>
                    <a:lnTo>
                      <a:pt x="91730" y="15421"/>
                    </a:lnTo>
                    <a:lnTo>
                      <a:pt x="87597" y="13990"/>
                    </a:lnTo>
                    <a:lnTo>
                      <a:pt x="86325" y="14626"/>
                    </a:lnTo>
                    <a:lnTo>
                      <a:pt x="84417" y="15103"/>
                    </a:lnTo>
                    <a:lnTo>
                      <a:pt x="83145" y="14626"/>
                    </a:lnTo>
                    <a:lnTo>
                      <a:pt x="83304" y="13513"/>
                    </a:lnTo>
                    <a:lnTo>
                      <a:pt x="83940" y="12082"/>
                    </a:lnTo>
                    <a:lnTo>
                      <a:pt x="83940" y="10333"/>
                    </a:lnTo>
                    <a:lnTo>
                      <a:pt x="83622" y="8426"/>
                    </a:lnTo>
                    <a:lnTo>
                      <a:pt x="82351" y="7631"/>
                    </a:lnTo>
                    <a:lnTo>
                      <a:pt x="80443" y="7472"/>
                    </a:lnTo>
                    <a:lnTo>
                      <a:pt x="79489" y="7154"/>
                    </a:lnTo>
                    <a:lnTo>
                      <a:pt x="79330" y="6359"/>
                    </a:lnTo>
                    <a:lnTo>
                      <a:pt x="78376" y="5564"/>
                    </a:lnTo>
                    <a:lnTo>
                      <a:pt x="76627" y="3498"/>
                    </a:lnTo>
                    <a:lnTo>
                      <a:pt x="75197" y="795"/>
                    </a:lnTo>
                    <a:lnTo>
                      <a:pt x="74084" y="0"/>
                    </a:lnTo>
                    <a:lnTo>
                      <a:pt x="72494" y="1272"/>
                    </a:lnTo>
                    <a:lnTo>
                      <a:pt x="69950" y="2703"/>
                    </a:lnTo>
                    <a:lnTo>
                      <a:pt x="68520" y="3180"/>
                    </a:lnTo>
                    <a:lnTo>
                      <a:pt x="65658" y="7313"/>
                    </a:lnTo>
                    <a:lnTo>
                      <a:pt x="60412" y="7472"/>
                    </a:lnTo>
                    <a:lnTo>
                      <a:pt x="60094" y="5564"/>
                    </a:lnTo>
                    <a:lnTo>
                      <a:pt x="59617" y="3656"/>
                    </a:lnTo>
                    <a:lnTo>
                      <a:pt x="56596" y="3180"/>
                    </a:lnTo>
                    <a:lnTo>
                      <a:pt x="55801" y="3338"/>
                    </a:lnTo>
                    <a:lnTo>
                      <a:pt x="54211" y="3815"/>
                    </a:lnTo>
                    <a:lnTo>
                      <a:pt x="51986" y="3974"/>
                    </a:lnTo>
                    <a:lnTo>
                      <a:pt x="49760" y="3974"/>
                    </a:lnTo>
                    <a:lnTo>
                      <a:pt x="48011" y="4928"/>
                    </a:lnTo>
                    <a:lnTo>
                      <a:pt x="46263" y="6518"/>
                    </a:lnTo>
                    <a:lnTo>
                      <a:pt x="44514" y="7631"/>
                    </a:lnTo>
                    <a:lnTo>
                      <a:pt x="43560" y="8585"/>
                    </a:lnTo>
                    <a:lnTo>
                      <a:pt x="43083" y="9698"/>
                    </a:lnTo>
                    <a:lnTo>
                      <a:pt x="37201" y="12559"/>
                    </a:lnTo>
                    <a:lnTo>
                      <a:pt x="36406" y="13831"/>
                    </a:lnTo>
                    <a:lnTo>
                      <a:pt x="35770" y="15421"/>
                    </a:lnTo>
                    <a:lnTo>
                      <a:pt x="35452" y="17805"/>
                    </a:lnTo>
                    <a:lnTo>
                      <a:pt x="35134" y="19713"/>
                    </a:lnTo>
                    <a:lnTo>
                      <a:pt x="34180" y="20826"/>
                    </a:lnTo>
                    <a:lnTo>
                      <a:pt x="31001" y="21780"/>
                    </a:lnTo>
                    <a:lnTo>
                      <a:pt x="30206" y="22257"/>
                    </a:lnTo>
                    <a:lnTo>
                      <a:pt x="29570" y="23211"/>
                    </a:lnTo>
                    <a:lnTo>
                      <a:pt x="27821" y="24801"/>
                    </a:lnTo>
                    <a:lnTo>
                      <a:pt x="25754" y="26231"/>
                    </a:lnTo>
                    <a:lnTo>
                      <a:pt x="21939" y="27980"/>
                    </a:lnTo>
                    <a:lnTo>
                      <a:pt x="17805" y="28457"/>
                    </a:lnTo>
                    <a:lnTo>
                      <a:pt x="12400" y="27980"/>
                    </a:lnTo>
                    <a:lnTo>
                      <a:pt x="9380" y="27344"/>
                    </a:lnTo>
                    <a:lnTo>
                      <a:pt x="7790" y="27980"/>
                    </a:lnTo>
                    <a:lnTo>
                      <a:pt x="5723" y="30206"/>
                    </a:lnTo>
                    <a:lnTo>
                      <a:pt x="3498" y="34021"/>
                    </a:lnTo>
                    <a:lnTo>
                      <a:pt x="2544" y="37042"/>
                    </a:lnTo>
                    <a:lnTo>
                      <a:pt x="2544" y="37360"/>
                    </a:lnTo>
                    <a:lnTo>
                      <a:pt x="2385" y="38791"/>
                    </a:lnTo>
                    <a:lnTo>
                      <a:pt x="1272" y="40539"/>
                    </a:lnTo>
                    <a:lnTo>
                      <a:pt x="0" y="42765"/>
                    </a:lnTo>
                    <a:lnTo>
                      <a:pt x="0" y="44832"/>
                    </a:lnTo>
                    <a:lnTo>
                      <a:pt x="3180" y="51668"/>
                    </a:lnTo>
                    <a:lnTo>
                      <a:pt x="5882" y="55960"/>
                    </a:lnTo>
                    <a:lnTo>
                      <a:pt x="6359" y="57550"/>
                    </a:lnTo>
                    <a:lnTo>
                      <a:pt x="8108" y="58663"/>
                    </a:lnTo>
                    <a:lnTo>
                      <a:pt x="8903" y="58504"/>
                    </a:lnTo>
                    <a:lnTo>
                      <a:pt x="11923" y="58822"/>
                    </a:lnTo>
                    <a:lnTo>
                      <a:pt x="12559" y="59140"/>
                    </a:lnTo>
                    <a:lnTo>
                      <a:pt x="13036" y="59299"/>
                    </a:lnTo>
                    <a:lnTo>
                      <a:pt x="17805" y="63114"/>
                    </a:lnTo>
                    <a:lnTo>
                      <a:pt x="22098" y="65817"/>
                    </a:lnTo>
                    <a:lnTo>
                      <a:pt x="25754" y="67407"/>
                    </a:lnTo>
                    <a:lnTo>
                      <a:pt x="31160" y="67407"/>
                    </a:lnTo>
                    <a:lnTo>
                      <a:pt x="36883" y="67566"/>
                    </a:lnTo>
                    <a:lnTo>
                      <a:pt x="46263" y="67089"/>
                    </a:lnTo>
                    <a:lnTo>
                      <a:pt x="53417" y="66771"/>
                    </a:lnTo>
                    <a:lnTo>
                      <a:pt x="53894" y="65976"/>
                    </a:lnTo>
                    <a:lnTo>
                      <a:pt x="55006" y="64386"/>
                    </a:lnTo>
                    <a:lnTo>
                      <a:pt x="54053" y="62796"/>
                    </a:lnTo>
                    <a:lnTo>
                      <a:pt x="54211" y="61206"/>
                    </a:lnTo>
                    <a:lnTo>
                      <a:pt x="55324" y="58981"/>
                    </a:lnTo>
                    <a:lnTo>
                      <a:pt x="58822" y="57073"/>
                    </a:lnTo>
                    <a:lnTo>
                      <a:pt x="68996" y="56278"/>
                    </a:lnTo>
                    <a:lnTo>
                      <a:pt x="74720" y="54847"/>
                    </a:lnTo>
                    <a:lnTo>
                      <a:pt x="75673" y="52940"/>
                    </a:lnTo>
                    <a:lnTo>
                      <a:pt x="77581" y="51191"/>
                    </a:lnTo>
                    <a:lnTo>
                      <a:pt x="79330" y="50714"/>
                    </a:lnTo>
                    <a:lnTo>
                      <a:pt x="81715" y="51668"/>
                    </a:lnTo>
                    <a:lnTo>
                      <a:pt x="84576" y="53258"/>
                    </a:lnTo>
                    <a:lnTo>
                      <a:pt x="87120" y="54212"/>
                    </a:lnTo>
                    <a:lnTo>
                      <a:pt x="88710" y="53576"/>
                    </a:lnTo>
                    <a:lnTo>
                      <a:pt x="93797" y="50873"/>
                    </a:lnTo>
                    <a:lnTo>
                      <a:pt x="99679" y="48170"/>
                    </a:lnTo>
                    <a:lnTo>
                      <a:pt x="103654" y="40857"/>
                    </a:lnTo>
                    <a:lnTo>
                      <a:pt x="104131" y="39585"/>
                    </a:lnTo>
                    <a:lnTo>
                      <a:pt x="108582" y="38791"/>
                    </a:lnTo>
                    <a:lnTo>
                      <a:pt x="114941" y="38950"/>
                    </a:lnTo>
                    <a:lnTo>
                      <a:pt x="118280" y="39903"/>
                    </a:lnTo>
                    <a:lnTo>
                      <a:pt x="120664" y="40380"/>
                    </a:lnTo>
                    <a:lnTo>
                      <a:pt x="124480" y="40221"/>
                    </a:lnTo>
                    <a:lnTo>
                      <a:pt x="129726" y="38632"/>
                    </a:lnTo>
                    <a:lnTo>
                      <a:pt x="131793" y="38632"/>
                    </a:lnTo>
                    <a:lnTo>
                      <a:pt x="133224" y="39745"/>
                    </a:lnTo>
                    <a:lnTo>
                      <a:pt x="134972" y="40698"/>
                    </a:lnTo>
                    <a:lnTo>
                      <a:pt x="136085" y="41970"/>
                    </a:lnTo>
                    <a:lnTo>
                      <a:pt x="136880" y="43560"/>
                    </a:lnTo>
                    <a:lnTo>
                      <a:pt x="137357" y="44196"/>
                    </a:lnTo>
                    <a:lnTo>
                      <a:pt x="138152" y="45150"/>
                    </a:lnTo>
                    <a:lnTo>
                      <a:pt x="139424" y="46263"/>
                    </a:lnTo>
                    <a:lnTo>
                      <a:pt x="140855" y="46580"/>
                    </a:lnTo>
                    <a:lnTo>
                      <a:pt x="150711" y="44514"/>
                    </a:lnTo>
                    <a:lnTo>
                      <a:pt x="151188" y="44037"/>
                    </a:lnTo>
                    <a:lnTo>
                      <a:pt x="151506" y="38155"/>
                    </a:lnTo>
                    <a:lnTo>
                      <a:pt x="155957" y="33703"/>
                    </a:lnTo>
                    <a:lnTo>
                      <a:pt x="157070" y="31636"/>
                    </a:lnTo>
                    <a:lnTo>
                      <a:pt x="158660" y="26867"/>
                    </a:lnTo>
                    <a:lnTo>
                      <a:pt x="159932" y="24642"/>
                    </a:lnTo>
                    <a:lnTo>
                      <a:pt x="161363" y="22734"/>
                    </a:lnTo>
                    <a:lnTo>
                      <a:pt x="162476" y="20985"/>
                    </a:lnTo>
                    <a:lnTo>
                      <a:pt x="162953" y="19395"/>
                    </a:lnTo>
                    <a:lnTo>
                      <a:pt x="161045" y="190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4" name="Freeform: Shape 4813">
                <a:extLst>
                  <a:ext uri="{FF2B5EF4-FFF2-40B4-BE49-F238E27FC236}">
                    <a16:creationId xmlns:a16="http://schemas.microsoft.com/office/drawing/2014/main" id="{6F5BBDFA-4E53-3D52-6937-810EC8F51664}"/>
                  </a:ext>
                </a:extLst>
              </p:cNvPr>
              <p:cNvSpPr/>
              <p:nvPr/>
            </p:nvSpPr>
            <p:spPr>
              <a:xfrm>
                <a:off x="811409" y="3644095"/>
                <a:ext cx="86325" cy="89027"/>
              </a:xfrm>
              <a:custGeom>
                <a:avLst/>
                <a:gdLst>
                  <a:gd name="connsiteX0" fmla="*/ 20985 w 86325"/>
                  <a:gd name="connsiteY0" fmla="*/ 68678 h 89027"/>
                  <a:gd name="connsiteX1" fmla="*/ 18918 w 86325"/>
                  <a:gd name="connsiteY1" fmla="*/ 67884 h 89027"/>
                  <a:gd name="connsiteX2" fmla="*/ 12082 w 86325"/>
                  <a:gd name="connsiteY2" fmla="*/ 68361 h 89027"/>
                  <a:gd name="connsiteX3" fmla="*/ 9221 w 86325"/>
                  <a:gd name="connsiteY3" fmla="*/ 69791 h 89027"/>
                  <a:gd name="connsiteX4" fmla="*/ 19077 w 86325"/>
                  <a:gd name="connsiteY4" fmla="*/ 72494 h 89027"/>
                  <a:gd name="connsiteX5" fmla="*/ 20985 w 86325"/>
                  <a:gd name="connsiteY5" fmla="*/ 74402 h 89027"/>
                  <a:gd name="connsiteX6" fmla="*/ 21462 w 86325"/>
                  <a:gd name="connsiteY6" fmla="*/ 73607 h 89027"/>
                  <a:gd name="connsiteX7" fmla="*/ 22257 w 86325"/>
                  <a:gd name="connsiteY7" fmla="*/ 70745 h 89027"/>
                  <a:gd name="connsiteX8" fmla="*/ 21939 w 86325"/>
                  <a:gd name="connsiteY8" fmla="*/ 69314 h 89027"/>
                  <a:gd name="connsiteX9" fmla="*/ 20985 w 86325"/>
                  <a:gd name="connsiteY9" fmla="*/ 68520 h 89027"/>
                  <a:gd name="connsiteX10" fmla="*/ 83622 w 86325"/>
                  <a:gd name="connsiteY10" fmla="*/ 43242 h 89027"/>
                  <a:gd name="connsiteX11" fmla="*/ 82669 w 86325"/>
                  <a:gd name="connsiteY11" fmla="*/ 43719 h 89027"/>
                  <a:gd name="connsiteX12" fmla="*/ 79807 w 86325"/>
                  <a:gd name="connsiteY12" fmla="*/ 47057 h 89027"/>
                  <a:gd name="connsiteX13" fmla="*/ 78058 w 86325"/>
                  <a:gd name="connsiteY13" fmla="*/ 48329 h 89027"/>
                  <a:gd name="connsiteX14" fmla="*/ 76786 w 86325"/>
                  <a:gd name="connsiteY14" fmla="*/ 48329 h 89027"/>
                  <a:gd name="connsiteX15" fmla="*/ 75356 w 86325"/>
                  <a:gd name="connsiteY15" fmla="*/ 47852 h 89027"/>
                  <a:gd name="connsiteX16" fmla="*/ 74402 w 86325"/>
                  <a:gd name="connsiteY16" fmla="*/ 48170 h 89027"/>
                  <a:gd name="connsiteX17" fmla="*/ 73607 w 86325"/>
                  <a:gd name="connsiteY17" fmla="*/ 47852 h 89027"/>
                  <a:gd name="connsiteX18" fmla="*/ 73925 w 86325"/>
                  <a:gd name="connsiteY18" fmla="*/ 47057 h 89027"/>
                  <a:gd name="connsiteX19" fmla="*/ 74561 w 86325"/>
                  <a:gd name="connsiteY19" fmla="*/ 45945 h 89027"/>
                  <a:gd name="connsiteX20" fmla="*/ 75992 w 86325"/>
                  <a:gd name="connsiteY20" fmla="*/ 42288 h 89027"/>
                  <a:gd name="connsiteX21" fmla="*/ 79648 w 86325"/>
                  <a:gd name="connsiteY21" fmla="*/ 38473 h 89027"/>
                  <a:gd name="connsiteX22" fmla="*/ 79648 w 86325"/>
                  <a:gd name="connsiteY22" fmla="*/ 37678 h 89027"/>
                  <a:gd name="connsiteX23" fmla="*/ 78217 w 86325"/>
                  <a:gd name="connsiteY23" fmla="*/ 35452 h 89027"/>
                  <a:gd name="connsiteX24" fmla="*/ 76627 w 86325"/>
                  <a:gd name="connsiteY24" fmla="*/ 32431 h 89027"/>
                  <a:gd name="connsiteX25" fmla="*/ 76627 w 86325"/>
                  <a:gd name="connsiteY25" fmla="*/ 29252 h 89027"/>
                  <a:gd name="connsiteX26" fmla="*/ 76309 w 86325"/>
                  <a:gd name="connsiteY26" fmla="*/ 26867 h 89027"/>
                  <a:gd name="connsiteX27" fmla="*/ 73130 w 86325"/>
                  <a:gd name="connsiteY27" fmla="*/ 26231 h 89027"/>
                  <a:gd name="connsiteX28" fmla="*/ 72494 w 86325"/>
                  <a:gd name="connsiteY28" fmla="*/ 25914 h 89027"/>
                  <a:gd name="connsiteX29" fmla="*/ 72494 w 86325"/>
                  <a:gd name="connsiteY29" fmla="*/ 25119 h 89027"/>
                  <a:gd name="connsiteX30" fmla="*/ 73289 w 86325"/>
                  <a:gd name="connsiteY30" fmla="*/ 23052 h 89027"/>
                  <a:gd name="connsiteX31" fmla="*/ 74243 w 86325"/>
                  <a:gd name="connsiteY31" fmla="*/ 21144 h 89027"/>
                  <a:gd name="connsiteX32" fmla="*/ 74243 w 86325"/>
                  <a:gd name="connsiteY32" fmla="*/ 20349 h 89027"/>
                  <a:gd name="connsiteX33" fmla="*/ 74243 w 86325"/>
                  <a:gd name="connsiteY33" fmla="*/ 19554 h 89027"/>
                  <a:gd name="connsiteX34" fmla="*/ 72335 w 86325"/>
                  <a:gd name="connsiteY34" fmla="*/ 17488 h 89027"/>
                  <a:gd name="connsiteX35" fmla="*/ 69314 w 86325"/>
                  <a:gd name="connsiteY35" fmla="*/ 13672 h 89027"/>
                  <a:gd name="connsiteX36" fmla="*/ 66453 w 86325"/>
                  <a:gd name="connsiteY36" fmla="*/ 9539 h 89027"/>
                  <a:gd name="connsiteX37" fmla="*/ 64068 w 86325"/>
                  <a:gd name="connsiteY37" fmla="*/ 5882 h 89027"/>
                  <a:gd name="connsiteX38" fmla="*/ 62160 w 86325"/>
                  <a:gd name="connsiteY38" fmla="*/ 4292 h 89027"/>
                  <a:gd name="connsiteX39" fmla="*/ 60253 w 86325"/>
                  <a:gd name="connsiteY39" fmla="*/ 1908 h 89027"/>
                  <a:gd name="connsiteX40" fmla="*/ 59617 w 86325"/>
                  <a:gd name="connsiteY40" fmla="*/ 477 h 89027"/>
                  <a:gd name="connsiteX41" fmla="*/ 57709 w 86325"/>
                  <a:gd name="connsiteY41" fmla="*/ 0 h 89027"/>
                  <a:gd name="connsiteX42" fmla="*/ 51986 w 86325"/>
                  <a:gd name="connsiteY42" fmla="*/ 0 h 89027"/>
                  <a:gd name="connsiteX43" fmla="*/ 45150 w 86325"/>
                  <a:gd name="connsiteY43" fmla="*/ 0 h 89027"/>
                  <a:gd name="connsiteX44" fmla="*/ 39427 w 86325"/>
                  <a:gd name="connsiteY44" fmla="*/ 0 h 89027"/>
                  <a:gd name="connsiteX45" fmla="*/ 39109 w 86325"/>
                  <a:gd name="connsiteY45" fmla="*/ 2067 h 89027"/>
                  <a:gd name="connsiteX46" fmla="*/ 32750 w 86325"/>
                  <a:gd name="connsiteY46" fmla="*/ 3498 h 89027"/>
                  <a:gd name="connsiteX47" fmla="*/ 28934 w 86325"/>
                  <a:gd name="connsiteY47" fmla="*/ 1908 h 89027"/>
                  <a:gd name="connsiteX48" fmla="*/ 24642 w 86325"/>
                  <a:gd name="connsiteY48" fmla="*/ 2861 h 89027"/>
                  <a:gd name="connsiteX49" fmla="*/ 22575 w 86325"/>
                  <a:gd name="connsiteY49" fmla="*/ 3974 h 89027"/>
                  <a:gd name="connsiteX50" fmla="*/ 21939 w 86325"/>
                  <a:gd name="connsiteY50" fmla="*/ 6200 h 89027"/>
                  <a:gd name="connsiteX51" fmla="*/ 20985 w 86325"/>
                  <a:gd name="connsiteY51" fmla="*/ 8585 h 89027"/>
                  <a:gd name="connsiteX52" fmla="*/ 20031 w 86325"/>
                  <a:gd name="connsiteY52" fmla="*/ 9539 h 89027"/>
                  <a:gd name="connsiteX53" fmla="*/ 19713 w 86325"/>
                  <a:gd name="connsiteY53" fmla="*/ 10652 h 89027"/>
                  <a:gd name="connsiteX54" fmla="*/ 19236 w 86325"/>
                  <a:gd name="connsiteY54" fmla="*/ 11605 h 89027"/>
                  <a:gd name="connsiteX55" fmla="*/ 18441 w 86325"/>
                  <a:gd name="connsiteY55" fmla="*/ 12718 h 89027"/>
                  <a:gd name="connsiteX56" fmla="*/ 17488 w 86325"/>
                  <a:gd name="connsiteY56" fmla="*/ 14944 h 89027"/>
                  <a:gd name="connsiteX57" fmla="*/ 15421 w 86325"/>
                  <a:gd name="connsiteY57" fmla="*/ 18123 h 89027"/>
                  <a:gd name="connsiteX58" fmla="*/ 13195 w 86325"/>
                  <a:gd name="connsiteY58" fmla="*/ 20190 h 89027"/>
                  <a:gd name="connsiteX59" fmla="*/ 9539 w 86325"/>
                  <a:gd name="connsiteY59" fmla="*/ 21303 h 89027"/>
                  <a:gd name="connsiteX60" fmla="*/ 8426 w 86325"/>
                  <a:gd name="connsiteY60" fmla="*/ 24642 h 89027"/>
                  <a:gd name="connsiteX61" fmla="*/ 7631 w 86325"/>
                  <a:gd name="connsiteY61" fmla="*/ 25914 h 89027"/>
                  <a:gd name="connsiteX62" fmla="*/ 6200 w 86325"/>
                  <a:gd name="connsiteY62" fmla="*/ 26867 h 89027"/>
                  <a:gd name="connsiteX63" fmla="*/ 4769 w 86325"/>
                  <a:gd name="connsiteY63" fmla="*/ 27503 h 89027"/>
                  <a:gd name="connsiteX64" fmla="*/ 3339 w 86325"/>
                  <a:gd name="connsiteY64" fmla="*/ 27185 h 89027"/>
                  <a:gd name="connsiteX65" fmla="*/ 1749 w 86325"/>
                  <a:gd name="connsiteY65" fmla="*/ 26867 h 89027"/>
                  <a:gd name="connsiteX66" fmla="*/ 0 w 86325"/>
                  <a:gd name="connsiteY66" fmla="*/ 27503 h 89027"/>
                  <a:gd name="connsiteX67" fmla="*/ 636 w 86325"/>
                  <a:gd name="connsiteY67" fmla="*/ 29252 h 89027"/>
                  <a:gd name="connsiteX68" fmla="*/ 3974 w 86325"/>
                  <a:gd name="connsiteY68" fmla="*/ 31796 h 89027"/>
                  <a:gd name="connsiteX69" fmla="*/ 6677 w 86325"/>
                  <a:gd name="connsiteY69" fmla="*/ 32273 h 89027"/>
                  <a:gd name="connsiteX70" fmla="*/ 6359 w 86325"/>
                  <a:gd name="connsiteY70" fmla="*/ 32908 h 89027"/>
                  <a:gd name="connsiteX71" fmla="*/ 2385 w 86325"/>
                  <a:gd name="connsiteY71" fmla="*/ 33226 h 89027"/>
                  <a:gd name="connsiteX72" fmla="*/ 1908 w 86325"/>
                  <a:gd name="connsiteY72" fmla="*/ 35452 h 89027"/>
                  <a:gd name="connsiteX73" fmla="*/ 1908 w 86325"/>
                  <a:gd name="connsiteY73" fmla="*/ 37519 h 89027"/>
                  <a:gd name="connsiteX74" fmla="*/ 3180 w 86325"/>
                  <a:gd name="connsiteY74" fmla="*/ 41016 h 89027"/>
                  <a:gd name="connsiteX75" fmla="*/ 4928 w 86325"/>
                  <a:gd name="connsiteY75" fmla="*/ 40698 h 89027"/>
                  <a:gd name="connsiteX76" fmla="*/ 5882 w 86325"/>
                  <a:gd name="connsiteY76" fmla="*/ 39586 h 89027"/>
                  <a:gd name="connsiteX77" fmla="*/ 9698 w 86325"/>
                  <a:gd name="connsiteY77" fmla="*/ 39903 h 89027"/>
                  <a:gd name="connsiteX78" fmla="*/ 11128 w 86325"/>
                  <a:gd name="connsiteY78" fmla="*/ 38791 h 89027"/>
                  <a:gd name="connsiteX79" fmla="*/ 11446 w 86325"/>
                  <a:gd name="connsiteY79" fmla="*/ 39586 h 89027"/>
                  <a:gd name="connsiteX80" fmla="*/ 10969 w 86325"/>
                  <a:gd name="connsiteY80" fmla="*/ 41016 h 89027"/>
                  <a:gd name="connsiteX81" fmla="*/ 8585 w 86325"/>
                  <a:gd name="connsiteY81" fmla="*/ 42606 h 89027"/>
                  <a:gd name="connsiteX82" fmla="*/ 6041 w 86325"/>
                  <a:gd name="connsiteY82" fmla="*/ 45468 h 89027"/>
                  <a:gd name="connsiteX83" fmla="*/ 3974 w 86325"/>
                  <a:gd name="connsiteY83" fmla="*/ 44991 h 89027"/>
                  <a:gd name="connsiteX84" fmla="*/ 2703 w 86325"/>
                  <a:gd name="connsiteY84" fmla="*/ 43719 h 89027"/>
                  <a:gd name="connsiteX85" fmla="*/ 1113 w 86325"/>
                  <a:gd name="connsiteY85" fmla="*/ 43719 h 89027"/>
                  <a:gd name="connsiteX86" fmla="*/ 795 w 86325"/>
                  <a:gd name="connsiteY86" fmla="*/ 45309 h 89027"/>
                  <a:gd name="connsiteX87" fmla="*/ 2862 w 86325"/>
                  <a:gd name="connsiteY87" fmla="*/ 48011 h 89027"/>
                  <a:gd name="connsiteX88" fmla="*/ 4451 w 86325"/>
                  <a:gd name="connsiteY88" fmla="*/ 51509 h 89027"/>
                  <a:gd name="connsiteX89" fmla="*/ 8108 w 86325"/>
                  <a:gd name="connsiteY89" fmla="*/ 51827 h 89027"/>
                  <a:gd name="connsiteX90" fmla="*/ 10016 w 86325"/>
                  <a:gd name="connsiteY90" fmla="*/ 53417 h 89027"/>
                  <a:gd name="connsiteX91" fmla="*/ 10969 w 86325"/>
                  <a:gd name="connsiteY91" fmla="*/ 55960 h 89027"/>
                  <a:gd name="connsiteX92" fmla="*/ 12241 w 86325"/>
                  <a:gd name="connsiteY92" fmla="*/ 61684 h 89027"/>
                  <a:gd name="connsiteX93" fmla="*/ 13036 w 86325"/>
                  <a:gd name="connsiteY93" fmla="*/ 62796 h 89027"/>
                  <a:gd name="connsiteX94" fmla="*/ 14944 w 86325"/>
                  <a:gd name="connsiteY94" fmla="*/ 63591 h 89027"/>
                  <a:gd name="connsiteX95" fmla="*/ 17329 w 86325"/>
                  <a:gd name="connsiteY95" fmla="*/ 65817 h 89027"/>
                  <a:gd name="connsiteX96" fmla="*/ 20985 w 86325"/>
                  <a:gd name="connsiteY96" fmla="*/ 66294 h 89027"/>
                  <a:gd name="connsiteX97" fmla="*/ 22734 w 86325"/>
                  <a:gd name="connsiteY97" fmla="*/ 64704 h 89027"/>
                  <a:gd name="connsiteX98" fmla="*/ 23529 w 86325"/>
                  <a:gd name="connsiteY98" fmla="*/ 64704 h 89027"/>
                  <a:gd name="connsiteX99" fmla="*/ 22734 w 86325"/>
                  <a:gd name="connsiteY99" fmla="*/ 67248 h 89027"/>
                  <a:gd name="connsiteX100" fmla="*/ 24960 w 86325"/>
                  <a:gd name="connsiteY100" fmla="*/ 70745 h 89027"/>
                  <a:gd name="connsiteX101" fmla="*/ 23529 w 86325"/>
                  <a:gd name="connsiteY101" fmla="*/ 73607 h 89027"/>
                  <a:gd name="connsiteX102" fmla="*/ 23529 w 86325"/>
                  <a:gd name="connsiteY102" fmla="*/ 75197 h 89027"/>
                  <a:gd name="connsiteX103" fmla="*/ 27344 w 86325"/>
                  <a:gd name="connsiteY103" fmla="*/ 76468 h 89027"/>
                  <a:gd name="connsiteX104" fmla="*/ 39268 w 86325"/>
                  <a:gd name="connsiteY104" fmla="*/ 81079 h 89027"/>
                  <a:gd name="connsiteX105" fmla="*/ 44832 w 86325"/>
                  <a:gd name="connsiteY105" fmla="*/ 83782 h 89027"/>
                  <a:gd name="connsiteX106" fmla="*/ 50237 w 86325"/>
                  <a:gd name="connsiteY106" fmla="*/ 87915 h 89027"/>
                  <a:gd name="connsiteX107" fmla="*/ 51350 w 86325"/>
                  <a:gd name="connsiteY107" fmla="*/ 89028 h 89027"/>
                  <a:gd name="connsiteX108" fmla="*/ 52940 w 86325"/>
                  <a:gd name="connsiteY108" fmla="*/ 87756 h 89027"/>
                  <a:gd name="connsiteX109" fmla="*/ 55165 w 86325"/>
                  <a:gd name="connsiteY109" fmla="*/ 83622 h 89027"/>
                  <a:gd name="connsiteX110" fmla="*/ 58345 w 86325"/>
                  <a:gd name="connsiteY110" fmla="*/ 79648 h 89027"/>
                  <a:gd name="connsiteX111" fmla="*/ 61207 w 86325"/>
                  <a:gd name="connsiteY111" fmla="*/ 77263 h 89027"/>
                  <a:gd name="connsiteX112" fmla="*/ 63591 w 86325"/>
                  <a:gd name="connsiteY112" fmla="*/ 74879 h 89027"/>
                  <a:gd name="connsiteX113" fmla="*/ 65976 w 86325"/>
                  <a:gd name="connsiteY113" fmla="*/ 72971 h 89027"/>
                  <a:gd name="connsiteX114" fmla="*/ 69473 w 86325"/>
                  <a:gd name="connsiteY114" fmla="*/ 70745 h 89027"/>
                  <a:gd name="connsiteX115" fmla="*/ 74879 w 86325"/>
                  <a:gd name="connsiteY115" fmla="*/ 65022 h 89027"/>
                  <a:gd name="connsiteX116" fmla="*/ 76151 w 86325"/>
                  <a:gd name="connsiteY116" fmla="*/ 64386 h 89027"/>
                  <a:gd name="connsiteX117" fmla="*/ 76945 w 86325"/>
                  <a:gd name="connsiteY117" fmla="*/ 60412 h 89027"/>
                  <a:gd name="connsiteX118" fmla="*/ 78217 w 86325"/>
                  <a:gd name="connsiteY118" fmla="*/ 55324 h 89027"/>
                  <a:gd name="connsiteX119" fmla="*/ 79807 w 86325"/>
                  <a:gd name="connsiteY119" fmla="*/ 53735 h 89027"/>
                  <a:gd name="connsiteX120" fmla="*/ 83463 w 86325"/>
                  <a:gd name="connsiteY120" fmla="*/ 52781 h 89027"/>
                  <a:gd name="connsiteX121" fmla="*/ 84258 w 86325"/>
                  <a:gd name="connsiteY121" fmla="*/ 51986 h 89027"/>
                  <a:gd name="connsiteX122" fmla="*/ 85530 w 86325"/>
                  <a:gd name="connsiteY122" fmla="*/ 48488 h 89027"/>
                  <a:gd name="connsiteX123" fmla="*/ 86325 w 86325"/>
                  <a:gd name="connsiteY123" fmla="*/ 44355 h 89027"/>
                  <a:gd name="connsiteX124" fmla="*/ 86325 w 86325"/>
                  <a:gd name="connsiteY124" fmla="*/ 43401 h 89027"/>
                  <a:gd name="connsiteX125" fmla="*/ 84258 w 86325"/>
                  <a:gd name="connsiteY125" fmla="*/ 43083 h 89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</a:cxnLst>
                <a:rect l="l" t="t" r="r" b="b"/>
                <a:pathLst>
                  <a:path w="86325" h="89027">
                    <a:moveTo>
                      <a:pt x="20985" y="68678"/>
                    </a:moveTo>
                    <a:lnTo>
                      <a:pt x="18918" y="67884"/>
                    </a:lnTo>
                    <a:lnTo>
                      <a:pt x="12082" y="68361"/>
                    </a:lnTo>
                    <a:lnTo>
                      <a:pt x="9221" y="69791"/>
                    </a:lnTo>
                    <a:lnTo>
                      <a:pt x="19077" y="72494"/>
                    </a:lnTo>
                    <a:lnTo>
                      <a:pt x="20985" y="74402"/>
                    </a:lnTo>
                    <a:lnTo>
                      <a:pt x="21462" y="73607"/>
                    </a:lnTo>
                    <a:lnTo>
                      <a:pt x="22257" y="70745"/>
                    </a:lnTo>
                    <a:lnTo>
                      <a:pt x="21939" y="69314"/>
                    </a:lnTo>
                    <a:lnTo>
                      <a:pt x="20985" y="68520"/>
                    </a:lnTo>
                    <a:close/>
                    <a:moveTo>
                      <a:pt x="83622" y="43242"/>
                    </a:moveTo>
                    <a:lnTo>
                      <a:pt x="82669" y="43719"/>
                    </a:lnTo>
                    <a:lnTo>
                      <a:pt x="79807" y="47057"/>
                    </a:lnTo>
                    <a:lnTo>
                      <a:pt x="78058" y="48329"/>
                    </a:lnTo>
                    <a:lnTo>
                      <a:pt x="76786" y="48329"/>
                    </a:lnTo>
                    <a:cubicBezTo>
                      <a:pt x="76786" y="48329"/>
                      <a:pt x="75356" y="47852"/>
                      <a:pt x="75356" y="47852"/>
                    </a:cubicBezTo>
                    <a:lnTo>
                      <a:pt x="74402" y="48170"/>
                    </a:lnTo>
                    <a:lnTo>
                      <a:pt x="73607" y="47852"/>
                    </a:lnTo>
                    <a:lnTo>
                      <a:pt x="73925" y="47057"/>
                    </a:lnTo>
                    <a:lnTo>
                      <a:pt x="74561" y="45945"/>
                    </a:lnTo>
                    <a:lnTo>
                      <a:pt x="75992" y="42288"/>
                    </a:lnTo>
                    <a:lnTo>
                      <a:pt x="79648" y="38473"/>
                    </a:lnTo>
                    <a:lnTo>
                      <a:pt x="79648" y="37678"/>
                    </a:lnTo>
                    <a:cubicBezTo>
                      <a:pt x="79648" y="37678"/>
                      <a:pt x="78217" y="35452"/>
                      <a:pt x="78217" y="35452"/>
                    </a:cubicBezTo>
                    <a:lnTo>
                      <a:pt x="76627" y="32431"/>
                    </a:lnTo>
                    <a:lnTo>
                      <a:pt x="76627" y="29252"/>
                    </a:lnTo>
                    <a:cubicBezTo>
                      <a:pt x="76627" y="29252"/>
                      <a:pt x="76309" y="26867"/>
                      <a:pt x="76309" y="26867"/>
                    </a:cubicBezTo>
                    <a:lnTo>
                      <a:pt x="73130" y="26231"/>
                    </a:lnTo>
                    <a:lnTo>
                      <a:pt x="72494" y="25914"/>
                    </a:lnTo>
                    <a:lnTo>
                      <a:pt x="72494" y="25119"/>
                    </a:lnTo>
                    <a:cubicBezTo>
                      <a:pt x="72494" y="25119"/>
                      <a:pt x="73289" y="23052"/>
                      <a:pt x="73289" y="23052"/>
                    </a:cubicBezTo>
                    <a:lnTo>
                      <a:pt x="74243" y="21144"/>
                    </a:lnTo>
                    <a:lnTo>
                      <a:pt x="74243" y="20349"/>
                    </a:lnTo>
                    <a:cubicBezTo>
                      <a:pt x="74243" y="20349"/>
                      <a:pt x="74243" y="19554"/>
                      <a:pt x="74243" y="19554"/>
                    </a:cubicBezTo>
                    <a:lnTo>
                      <a:pt x="72335" y="17488"/>
                    </a:lnTo>
                    <a:lnTo>
                      <a:pt x="69314" y="13672"/>
                    </a:lnTo>
                    <a:lnTo>
                      <a:pt x="66453" y="9539"/>
                    </a:lnTo>
                    <a:lnTo>
                      <a:pt x="64068" y="5882"/>
                    </a:lnTo>
                    <a:lnTo>
                      <a:pt x="62160" y="4292"/>
                    </a:lnTo>
                    <a:lnTo>
                      <a:pt x="60253" y="1908"/>
                    </a:lnTo>
                    <a:lnTo>
                      <a:pt x="59617" y="477"/>
                    </a:lnTo>
                    <a:lnTo>
                      <a:pt x="57709" y="0"/>
                    </a:lnTo>
                    <a:lnTo>
                      <a:pt x="51986" y="0"/>
                    </a:lnTo>
                    <a:cubicBezTo>
                      <a:pt x="51986" y="0"/>
                      <a:pt x="45150" y="0"/>
                      <a:pt x="45150" y="0"/>
                    </a:cubicBezTo>
                    <a:lnTo>
                      <a:pt x="39427" y="0"/>
                    </a:lnTo>
                    <a:cubicBezTo>
                      <a:pt x="39427" y="0"/>
                      <a:pt x="39109" y="2067"/>
                      <a:pt x="39109" y="2067"/>
                    </a:cubicBezTo>
                    <a:lnTo>
                      <a:pt x="32750" y="3498"/>
                    </a:lnTo>
                    <a:lnTo>
                      <a:pt x="28934" y="1908"/>
                    </a:lnTo>
                    <a:lnTo>
                      <a:pt x="24642" y="2861"/>
                    </a:lnTo>
                    <a:lnTo>
                      <a:pt x="22575" y="3974"/>
                    </a:lnTo>
                    <a:lnTo>
                      <a:pt x="21939" y="6200"/>
                    </a:lnTo>
                    <a:lnTo>
                      <a:pt x="20985" y="8585"/>
                    </a:lnTo>
                    <a:lnTo>
                      <a:pt x="20031" y="9539"/>
                    </a:lnTo>
                    <a:lnTo>
                      <a:pt x="19713" y="10652"/>
                    </a:lnTo>
                    <a:lnTo>
                      <a:pt x="19236" y="11605"/>
                    </a:lnTo>
                    <a:lnTo>
                      <a:pt x="18441" y="12718"/>
                    </a:lnTo>
                    <a:lnTo>
                      <a:pt x="17488" y="14944"/>
                    </a:lnTo>
                    <a:lnTo>
                      <a:pt x="15421" y="18123"/>
                    </a:lnTo>
                    <a:lnTo>
                      <a:pt x="13195" y="20190"/>
                    </a:lnTo>
                    <a:lnTo>
                      <a:pt x="9539" y="21303"/>
                    </a:lnTo>
                    <a:lnTo>
                      <a:pt x="8426" y="24642"/>
                    </a:lnTo>
                    <a:lnTo>
                      <a:pt x="7631" y="25914"/>
                    </a:lnTo>
                    <a:lnTo>
                      <a:pt x="6200" y="26867"/>
                    </a:lnTo>
                    <a:lnTo>
                      <a:pt x="4769" y="27503"/>
                    </a:lnTo>
                    <a:lnTo>
                      <a:pt x="3339" y="27185"/>
                    </a:lnTo>
                    <a:lnTo>
                      <a:pt x="1749" y="26867"/>
                    </a:lnTo>
                    <a:lnTo>
                      <a:pt x="0" y="27503"/>
                    </a:lnTo>
                    <a:lnTo>
                      <a:pt x="636" y="29252"/>
                    </a:lnTo>
                    <a:lnTo>
                      <a:pt x="3974" y="31796"/>
                    </a:lnTo>
                    <a:lnTo>
                      <a:pt x="6677" y="32273"/>
                    </a:lnTo>
                    <a:lnTo>
                      <a:pt x="6359" y="32908"/>
                    </a:lnTo>
                    <a:lnTo>
                      <a:pt x="2385" y="33226"/>
                    </a:lnTo>
                    <a:lnTo>
                      <a:pt x="1908" y="35452"/>
                    </a:lnTo>
                    <a:lnTo>
                      <a:pt x="1908" y="37519"/>
                    </a:lnTo>
                    <a:cubicBezTo>
                      <a:pt x="1908" y="37519"/>
                      <a:pt x="3180" y="41016"/>
                      <a:pt x="3180" y="41016"/>
                    </a:cubicBezTo>
                    <a:lnTo>
                      <a:pt x="4928" y="40698"/>
                    </a:lnTo>
                    <a:lnTo>
                      <a:pt x="5882" y="39586"/>
                    </a:lnTo>
                    <a:lnTo>
                      <a:pt x="9698" y="39903"/>
                    </a:lnTo>
                    <a:lnTo>
                      <a:pt x="11128" y="38791"/>
                    </a:lnTo>
                    <a:lnTo>
                      <a:pt x="11446" y="39586"/>
                    </a:lnTo>
                    <a:lnTo>
                      <a:pt x="10969" y="41016"/>
                    </a:lnTo>
                    <a:lnTo>
                      <a:pt x="8585" y="42606"/>
                    </a:lnTo>
                    <a:lnTo>
                      <a:pt x="6041" y="45468"/>
                    </a:lnTo>
                    <a:lnTo>
                      <a:pt x="3974" y="44991"/>
                    </a:lnTo>
                    <a:lnTo>
                      <a:pt x="2703" y="43719"/>
                    </a:lnTo>
                    <a:lnTo>
                      <a:pt x="1113" y="43719"/>
                    </a:lnTo>
                    <a:cubicBezTo>
                      <a:pt x="1113" y="43719"/>
                      <a:pt x="795" y="45309"/>
                      <a:pt x="795" y="45309"/>
                    </a:cubicBezTo>
                    <a:lnTo>
                      <a:pt x="2862" y="48011"/>
                    </a:lnTo>
                    <a:lnTo>
                      <a:pt x="4451" y="51509"/>
                    </a:lnTo>
                    <a:lnTo>
                      <a:pt x="8108" y="51827"/>
                    </a:lnTo>
                    <a:lnTo>
                      <a:pt x="10016" y="53417"/>
                    </a:lnTo>
                    <a:lnTo>
                      <a:pt x="10969" y="55960"/>
                    </a:lnTo>
                    <a:lnTo>
                      <a:pt x="12241" y="61684"/>
                    </a:lnTo>
                    <a:lnTo>
                      <a:pt x="13036" y="62796"/>
                    </a:lnTo>
                    <a:lnTo>
                      <a:pt x="14944" y="63591"/>
                    </a:lnTo>
                    <a:lnTo>
                      <a:pt x="17329" y="65817"/>
                    </a:lnTo>
                    <a:lnTo>
                      <a:pt x="20985" y="66294"/>
                    </a:lnTo>
                    <a:lnTo>
                      <a:pt x="22734" y="64704"/>
                    </a:lnTo>
                    <a:lnTo>
                      <a:pt x="23529" y="64704"/>
                    </a:lnTo>
                    <a:cubicBezTo>
                      <a:pt x="23529" y="64704"/>
                      <a:pt x="22734" y="67248"/>
                      <a:pt x="22734" y="67248"/>
                    </a:cubicBezTo>
                    <a:lnTo>
                      <a:pt x="24960" y="70745"/>
                    </a:lnTo>
                    <a:lnTo>
                      <a:pt x="23529" y="73607"/>
                    </a:lnTo>
                    <a:lnTo>
                      <a:pt x="23529" y="75197"/>
                    </a:lnTo>
                    <a:cubicBezTo>
                      <a:pt x="23529" y="75197"/>
                      <a:pt x="27344" y="76468"/>
                      <a:pt x="27344" y="76468"/>
                    </a:cubicBezTo>
                    <a:lnTo>
                      <a:pt x="39268" y="81079"/>
                    </a:lnTo>
                    <a:lnTo>
                      <a:pt x="44832" y="83782"/>
                    </a:lnTo>
                    <a:lnTo>
                      <a:pt x="50237" y="87915"/>
                    </a:lnTo>
                    <a:lnTo>
                      <a:pt x="51350" y="89028"/>
                    </a:lnTo>
                    <a:lnTo>
                      <a:pt x="52940" y="87756"/>
                    </a:lnTo>
                    <a:lnTo>
                      <a:pt x="55165" y="83622"/>
                    </a:lnTo>
                    <a:lnTo>
                      <a:pt x="58345" y="79648"/>
                    </a:lnTo>
                    <a:lnTo>
                      <a:pt x="61207" y="77263"/>
                    </a:lnTo>
                    <a:lnTo>
                      <a:pt x="63591" y="74879"/>
                    </a:lnTo>
                    <a:lnTo>
                      <a:pt x="65976" y="72971"/>
                    </a:lnTo>
                    <a:lnTo>
                      <a:pt x="69473" y="70745"/>
                    </a:lnTo>
                    <a:lnTo>
                      <a:pt x="74879" y="65022"/>
                    </a:lnTo>
                    <a:lnTo>
                      <a:pt x="76151" y="64386"/>
                    </a:lnTo>
                    <a:lnTo>
                      <a:pt x="76945" y="60412"/>
                    </a:lnTo>
                    <a:lnTo>
                      <a:pt x="78217" y="55324"/>
                    </a:lnTo>
                    <a:lnTo>
                      <a:pt x="79807" y="53735"/>
                    </a:lnTo>
                    <a:lnTo>
                      <a:pt x="83463" y="52781"/>
                    </a:lnTo>
                    <a:lnTo>
                      <a:pt x="84258" y="51986"/>
                    </a:lnTo>
                    <a:lnTo>
                      <a:pt x="85530" y="48488"/>
                    </a:lnTo>
                    <a:lnTo>
                      <a:pt x="86325" y="44355"/>
                    </a:lnTo>
                    <a:lnTo>
                      <a:pt x="86325" y="43401"/>
                    </a:lnTo>
                    <a:cubicBezTo>
                      <a:pt x="86325" y="43401"/>
                      <a:pt x="84258" y="43083"/>
                      <a:pt x="84258" y="43083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5" name="Freeform: Shape 4814">
                <a:extLst>
                  <a:ext uri="{FF2B5EF4-FFF2-40B4-BE49-F238E27FC236}">
                    <a16:creationId xmlns:a16="http://schemas.microsoft.com/office/drawing/2014/main" id="{FA92CCEB-DC8C-1E31-C7C8-5ECFFE345F6E}"/>
                  </a:ext>
                </a:extLst>
              </p:cNvPr>
              <p:cNvSpPr/>
              <p:nvPr/>
            </p:nvSpPr>
            <p:spPr>
              <a:xfrm>
                <a:off x="778660" y="4155528"/>
                <a:ext cx="251344" cy="234969"/>
              </a:xfrm>
              <a:custGeom>
                <a:avLst/>
                <a:gdLst>
                  <a:gd name="connsiteX0" fmla="*/ 1590 w 251344"/>
                  <a:gd name="connsiteY0" fmla="*/ 0 h 234969"/>
                  <a:gd name="connsiteX1" fmla="*/ 954 w 251344"/>
                  <a:gd name="connsiteY1" fmla="*/ 0 h 234969"/>
                  <a:gd name="connsiteX2" fmla="*/ 477 w 251344"/>
                  <a:gd name="connsiteY2" fmla="*/ 636 h 234969"/>
                  <a:gd name="connsiteX3" fmla="*/ 0 w 251344"/>
                  <a:gd name="connsiteY3" fmla="*/ 1749 h 234969"/>
                  <a:gd name="connsiteX4" fmla="*/ 0 w 251344"/>
                  <a:gd name="connsiteY4" fmla="*/ 2385 h 234969"/>
                  <a:gd name="connsiteX5" fmla="*/ 477 w 251344"/>
                  <a:gd name="connsiteY5" fmla="*/ 2702 h 234969"/>
                  <a:gd name="connsiteX6" fmla="*/ 1431 w 251344"/>
                  <a:gd name="connsiteY6" fmla="*/ 2702 h 234969"/>
                  <a:gd name="connsiteX7" fmla="*/ 2862 w 251344"/>
                  <a:gd name="connsiteY7" fmla="*/ 2066 h 234969"/>
                  <a:gd name="connsiteX8" fmla="*/ 3339 w 251344"/>
                  <a:gd name="connsiteY8" fmla="*/ 1431 h 234969"/>
                  <a:gd name="connsiteX9" fmla="*/ 2544 w 251344"/>
                  <a:gd name="connsiteY9" fmla="*/ 795 h 234969"/>
                  <a:gd name="connsiteX10" fmla="*/ 1590 w 251344"/>
                  <a:gd name="connsiteY10" fmla="*/ 0 h 234969"/>
                  <a:gd name="connsiteX11" fmla="*/ 251185 w 251344"/>
                  <a:gd name="connsiteY11" fmla="*/ 232267 h 234969"/>
                  <a:gd name="connsiteX12" fmla="*/ 249914 w 251344"/>
                  <a:gd name="connsiteY12" fmla="*/ 232267 h 234969"/>
                  <a:gd name="connsiteX13" fmla="*/ 248006 w 251344"/>
                  <a:gd name="connsiteY13" fmla="*/ 233538 h 234969"/>
                  <a:gd name="connsiteX14" fmla="*/ 248006 w 251344"/>
                  <a:gd name="connsiteY14" fmla="*/ 234970 h 234969"/>
                  <a:gd name="connsiteX15" fmla="*/ 250390 w 251344"/>
                  <a:gd name="connsiteY15" fmla="*/ 234810 h 234969"/>
                  <a:gd name="connsiteX16" fmla="*/ 251344 w 251344"/>
                  <a:gd name="connsiteY16" fmla="*/ 234015 h 234969"/>
                  <a:gd name="connsiteX17" fmla="*/ 251344 w 251344"/>
                  <a:gd name="connsiteY17" fmla="*/ 232267 h 23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1344" h="234969">
                    <a:moveTo>
                      <a:pt x="1590" y="0"/>
                    </a:moveTo>
                    <a:lnTo>
                      <a:pt x="954" y="0"/>
                    </a:lnTo>
                    <a:cubicBezTo>
                      <a:pt x="954" y="0"/>
                      <a:pt x="477" y="636"/>
                      <a:pt x="477" y="636"/>
                    </a:cubicBezTo>
                    <a:lnTo>
                      <a:pt x="0" y="1749"/>
                    </a:lnTo>
                    <a:lnTo>
                      <a:pt x="0" y="2385"/>
                    </a:lnTo>
                    <a:cubicBezTo>
                      <a:pt x="0" y="2385"/>
                      <a:pt x="477" y="2702"/>
                      <a:pt x="477" y="2702"/>
                    </a:cubicBezTo>
                    <a:lnTo>
                      <a:pt x="1431" y="2702"/>
                    </a:lnTo>
                    <a:cubicBezTo>
                      <a:pt x="1431" y="2702"/>
                      <a:pt x="2862" y="2066"/>
                      <a:pt x="2862" y="2066"/>
                    </a:cubicBezTo>
                    <a:lnTo>
                      <a:pt x="3339" y="1431"/>
                    </a:lnTo>
                    <a:lnTo>
                      <a:pt x="2544" y="795"/>
                    </a:lnTo>
                    <a:lnTo>
                      <a:pt x="1590" y="0"/>
                    </a:lnTo>
                    <a:close/>
                    <a:moveTo>
                      <a:pt x="251185" y="232267"/>
                    </a:moveTo>
                    <a:lnTo>
                      <a:pt x="249914" y="232267"/>
                    </a:lnTo>
                    <a:cubicBezTo>
                      <a:pt x="249914" y="232267"/>
                      <a:pt x="248006" y="233538"/>
                      <a:pt x="248006" y="233538"/>
                    </a:cubicBezTo>
                    <a:lnTo>
                      <a:pt x="248006" y="234970"/>
                    </a:lnTo>
                    <a:cubicBezTo>
                      <a:pt x="248006" y="234970"/>
                      <a:pt x="250390" y="234810"/>
                      <a:pt x="250390" y="234810"/>
                    </a:cubicBezTo>
                    <a:lnTo>
                      <a:pt x="251344" y="234015"/>
                    </a:lnTo>
                    <a:lnTo>
                      <a:pt x="251344" y="232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6" name="Freeform: Shape 4815">
                <a:extLst>
                  <a:ext uri="{FF2B5EF4-FFF2-40B4-BE49-F238E27FC236}">
                    <a16:creationId xmlns:a16="http://schemas.microsoft.com/office/drawing/2014/main" id="{9A7E569A-BE16-5C7B-4EB4-A26FC7979AF8}"/>
                  </a:ext>
                </a:extLst>
              </p:cNvPr>
              <p:cNvSpPr/>
              <p:nvPr/>
            </p:nvSpPr>
            <p:spPr>
              <a:xfrm>
                <a:off x="4168072" y="3888922"/>
                <a:ext cx="9856" cy="5087"/>
              </a:xfrm>
              <a:custGeom>
                <a:avLst/>
                <a:gdLst>
                  <a:gd name="connsiteX0" fmla="*/ 8903 w 9856"/>
                  <a:gd name="connsiteY0" fmla="*/ 1431 h 5087"/>
                  <a:gd name="connsiteX1" fmla="*/ 7313 w 9856"/>
                  <a:gd name="connsiteY1" fmla="*/ 795 h 5087"/>
                  <a:gd name="connsiteX2" fmla="*/ 4769 w 9856"/>
                  <a:gd name="connsiteY2" fmla="*/ 0 h 5087"/>
                  <a:gd name="connsiteX3" fmla="*/ 1431 w 9856"/>
                  <a:gd name="connsiteY3" fmla="*/ 636 h 5087"/>
                  <a:gd name="connsiteX4" fmla="*/ 0 w 9856"/>
                  <a:gd name="connsiteY4" fmla="*/ 3339 h 5087"/>
                  <a:gd name="connsiteX5" fmla="*/ 4769 w 9856"/>
                  <a:gd name="connsiteY5" fmla="*/ 5087 h 5087"/>
                  <a:gd name="connsiteX6" fmla="*/ 9062 w 9856"/>
                  <a:gd name="connsiteY6" fmla="*/ 3180 h 5087"/>
                  <a:gd name="connsiteX7" fmla="*/ 9857 w 9856"/>
                  <a:gd name="connsiteY7" fmla="*/ 2226 h 5087"/>
                  <a:gd name="connsiteX8" fmla="*/ 8903 w 9856"/>
                  <a:gd name="connsiteY8" fmla="*/ 1431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856" h="5087">
                    <a:moveTo>
                      <a:pt x="8903" y="1431"/>
                    </a:moveTo>
                    <a:lnTo>
                      <a:pt x="7313" y="795"/>
                    </a:lnTo>
                    <a:lnTo>
                      <a:pt x="4769" y="0"/>
                    </a:lnTo>
                    <a:lnTo>
                      <a:pt x="1431" y="636"/>
                    </a:lnTo>
                    <a:lnTo>
                      <a:pt x="0" y="3339"/>
                    </a:lnTo>
                    <a:lnTo>
                      <a:pt x="4769" y="5087"/>
                    </a:lnTo>
                    <a:lnTo>
                      <a:pt x="9062" y="3180"/>
                    </a:lnTo>
                    <a:lnTo>
                      <a:pt x="9857" y="2226"/>
                    </a:lnTo>
                    <a:lnTo>
                      <a:pt x="8903" y="14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7" name="Freeform: Shape 4816">
                <a:extLst>
                  <a:ext uri="{FF2B5EF4-FFF2-40B4-BE49-F238E27FC236}">
                    <a16:creationId xmlns:a16="http://schemas.microsoft.com/office/drawing/2014/main" id="{707595B0-A604-9CBA-F3AB-7262EFDF3051}"/>
                  </a:ext>
                </a:extLst>
              </p:cNvPr>
              <p:cNvSpPr/>
              <p:nvPr/>
            </p:nvSpPr>
            <p:spPr>
              <a:xfrm>
                <a:off x="1513297" y="1549082"/>
                <a:ext cx="373757" cy="612701"/>
              </a:xfrm>
              <a:custGeom>
                <a:avLst/>
                <a:gdLst>
                  <a:gd name="connsiteX0" fmla="*/ 221775 w 373757"/>
                  <a:gd name="connsiteY0" fmla="*/ 507617 h 612701"/>
                  <a:gd name="connsiteX1" fmla="*/ 220026 w 373757"/>
                  <a:gd name="connsiteY1" fmla="*/ 508253 h 612701"/>
                  <a:gd name="connsiteX2" fmla="*/ 219072 w 373757"/>
                  <a:gd name="connsiteY2" fmla="*/ 511114 h 612701"/>
                  <a:gd name="connsiteX3" fmla="*/ 216687 w 373757"/>
                  <a:gd name="connsiteY3" fmla="*/ 509843 h 612701"/>
                  <a:gd name="connsiteX4" fmla="*/ 211441 w 373757"/>
                  <a:gd name="connsiteY4" fmla="*/ 511274 h 612701"/>
                  <a:gd name="connsiteX5" fmla="*/ 207625 w 373757"/>
                  <a:gd name="connsiteY5" fmla="*/ 514294 h 612701"/>
                  <a:gd name="connsiteX6" fmla="*/ 204128 w 373757"/>
                  <a:gd name="connsiteY6" fmla="*/ 518586 h 612701"/>
                  <a:gd name="connsiteX7" fmla="*/ 201902 w 373757"/>
                  <a:gd name="connsiteY7" fmla="*/ 520494 h 612701"/>
                  <a:gd name="connsiteX8" fmla="*/ 199994 w 373757"/>
                  <a:gd name="connsiteY8" fmla="*/ 522720 h 612701"/>
                  <a:gd name="connsiteX9" fmla="*/ 199994 w 373757"/>
                  <a:gd name="connsiteY9" fmla="*/ 527171 h 612701"/>
                  <a:gd name="connsiteX10" fmla="*/ 200471 w 373757"/>
                  <a:gd name="connsiteY10" fmla="*/ 531782 h 612701"/>
                  <a:gd name="connsiteX11" fmla="*/ 199200 w 373757"/>
                  <a:gd name="connsiteY11" fmla="*/ 534484 h 612701"/>
                  <a:gd name="connsiteX12" fmla="*/ 200948 w 373757"/>
                  <a:gd name="connsiteY12" fmla="*/ 537028 h 612701"/>
                  <a:gd name="connsiteX13" fmla="*/ 202220 w 373757"/>
                  <a:gd name="connsiteY13" fmla="*/ 540208 h 612701"/>
                  <a:gd name="connsiteX14" fmla="*/ 204446 w 373757"/>
                  <a:gd name="connsiteY14" fmla="*/ 542274 h 612701"/>
                  <a:gd name="connsiteX15" fmla="*/ 202220 w 373757"/>
                  <a:gd name="connsiteY15" fmla="*/ 545295 h 612701"/>
                  <a:gd name="connsiteX16" fmla="*/ 200471 w 373757"/>
                  <a:gd name="connsiteY16" fmla="*/ 548951 h 612701"/>
                  <a:gd name="connsiteX17" fmla="*/ 203492 w 373757"/>
                  <a:gd name="connsiteY17" fmla="*/ 548474 h 612701"/>
                  <a:gd name="connsiteX18" fmla="*/ 206036 w 373757"/>
                  <a:gd name="connsiteY18" fmla="*/ 546567 h 612701"/>
                  <a:gd name="connsiteX19" fmla="*/ 207307 w 373757"/>
                  <a:gd name="connsiteY19" fmla="*/ 542115 h 612701"/>
                  <a:gd name="connsiteX20" fmla="*/ 209851 w 373757"/>
                  <a:gd name="connsiteY20" fmla="*/ 539095 h 612701"/>
                  <a:gd name="connsiteX21" fmla="*/ 211600 w 373757"/>
                  <a:gd name="connsiteY21" fmla="*/ 537664 h 612701"/>
                  <a:gd name="connsiteX22" fmla="*/ 216210 w 373757"/>
                  <a:gd name="connsiteY22" fmla="*/ 535756 h 612701"/>
                  <a:gd name="connsiteX23" fmla="*/ 217482 w 373757"/>
                  <a:gd name="connsiteY23" fmla="*/ 532418 h 612701"/>
                  <a:gd name="connsiteX24" fmla="*/ 218754 w 373757"/>
                  <a:gd name="connsiteY24" fmla="*/ 530828 h 612701"/>
                  <a:gd name="connsiteX25" fmla="*/ 220503 w 373757"/>
                  <a:gd name="connsiteY25" fmla="*/ 529715 h 612701"/>
                  <a:gd name="connsiteX26" fmla="*/ 222410 w 373757"/>
                  <a:gd name="connsiteY26" fmla="*/ 529238 h 612701"/>
                  <a:gd name="connsiteX27" fmla="*/ 219072 w 373757"/>
                  <a:gd name="connsiteY27" fmla="*/ 525740 h 612701"/>
                  <a:gd name="connsiteX28" fmla="*/ 219708 w 373757"/>
                  <a:gd name="connsiteY28" fmla="*/ 516520 h 612701"/>
                  <a:gd name="connsiteX29" fmla="*/ 221615 w 373757"/>
                  <a:gd name="connsiteY29" fmla="*/ 515566 h 612701"/>
                  <a:gd name="connsiteX30" fmla="*/ 223523 w 373757"/>
                  <a:gd name="connsiteY30" fmla="*/ 515089 h 612701"/>
                  <a:gd name="connsiteX31" fmla="*/ 224954 w 373757"/>
                  <a:gd name="connsiteY31" fmla="*/ 512227 h 612701"/>
                  <a:gd name="connsiteX32" fmla="*/ 227339 w 373757"/>
                  <a:gd name="connsiteY32" fmla="*/ 511274 h 612701"/>
                  <a:gd name="connsiteX33" fmla="*/ 223841 w 373757"/>
                  <a:gd name="connsiteY33" fmla="*/ 508571 h 612701"/>
                  <a:gd name="connsiteX34" fmla="*/ 222251 w 373757"/>
                  <a:gd name="connsiteY34" fmla="*/ 507935 h 612701"/>
                  <a:gd name="connsiteX35" fmla="*/ 169789 w 373757"/>
                  <a:gd name="connsiteY35" fmla="*/ 531782 h 612701"/>
                  <a:gd name="connsiteX36" fmla="*/ 167881 w 373757"/>
                  <a:gd name="connsiteY36" fmla="*/ 531305 h 612701"/>
                  <a:gd name="connsiteX37" fmla="*/ 167086 w 373757"/>
                  <a:gd name="connsiteY37" fmla="*/ 532418 h 612701"/>
                  <a:gd name="connsiteX38" fmla="*/ 166132 w 373757"/>
                  <a:gd name="connsiteY38" fmla="*/ 535279 h 612701"/>
                  <a:gd name="connsiteX39" fmla="*/ 164383 w 373757"/>
                  <a:gd name="connsiteY39" fmla="*/ 538459 h 612701"/>
                  <a:gd name="connsiteX40" fmla="*/ 163271 w 373757"/>
                  <a:gd name="connsiteY40" fmla="*/ 541956 h 612701"/>
                  <a:gd name="connsiteX41" fmla="*/ 159296 w 373757"/>
                  <a:gd name="connsiteY41" fmla="*/ 549746 h 612701"/>
                  <a:gd name="connsiteX42" fmla="*/ 156435 w 373757"/>
                  <a:gd name="connsiteY42" fmla="*/ 550700 h 612701"/>
                  <a:gd name="connsiteX43" fmla="*/ 150234 w 373757"/>
                  <a:gd name="connsiteY43" fmla="*/ 563259 h 612701"/>
                  <a:gd name="connsiteX44" fmla="*/ 149757 w 373757"/>
                  <a:gd name="connsiteY44" fmla="*/ 566757 h 612701"/>
                  <a:gd name="connsiteX45" fmla="*/ 149757 w 373757"/>
                  <a:gd name="connsiteY45" fmla="*/ 573752 h 612701"/>
                  <a:gd name="connsiteX46" fmla="*/ 150870 w 373757"/>
                  <a:gd name="connsiteY46" fmla="*/ 576455 h 612701"/>
                  <a:gd name="connsiteX47" fmla="*/ 152142 w 373757"/>
                  <a:gd name="connsiteY47" fmla="*/ 576455 h 612701"/>
                  <a:gd name="connsiteX48" fmla="*/ 153573 w 373757"/>
                  <a:gd name="connsiteY48" fmla="*/ 574547 h 612701"/>
                  <a:gd name="connsiteX49" fmla="*/ 160727 w 373757"/>
                  <a:gd name="connsiteY49" fmla="*/ 553562 h 612701"/>
                  <a:gd name="connsiteX50" fmla="*/ 162476 w 373757"/>
                  <a:gd name="connsiteY50" fmla="*/ 552131 h 612701"/>
                  <a:gd name="connsiteX51" fmla="*/ 163747 w 373757"/>
                  <a:gd name="connsiteY51" fmla="*/ 546249 h 612701"/>
                  <a:gd name="connsiteX52" fmla="*/ 168676 w 373757"/>
                  <a:gd name="connsiteY52" fmla="*/ 537028 h 612701"/>
                  <a:gd name="connsiteX53" fmla="*/ 168676 w 373757"/>
                  <a:gd name="connsiteY53" fmla="*/ 536074 h 612701"/>
                  <a:gd name="connsiteX54" fmla="*/ 168676 w 373757"/>
                  <a:gd name="connsiteY54" fmla="*/ 534007 h 612701"/>
                  <a:gd name="connsiteX55" fmla="*/ 170584 w 373757"/>
                  <a:gd name="connsiteY55" fmla="*/ 532418 h 612701"/>
                  <a:gd name="connsiteX56" fmla="*/ 169789 w 373757"/>
                  <a:gd name="connsiteY56" fmla="*/ 531941 h 612701"/>
                  <a:gd name="connsiteX57" fmla="*/ 209851 w 373757"/>
                  <a:gd name="connsiteY57" fmla="*/ 457857 h 612701"/>
                  <a:gd name="connsiteX58" fmla="*/ 209215 w 373757"/>
                  <a:gd name="connsiteY58" fmla="*/ 457857 h 612701"/>
                  <a:gd name="connsiteX59" fmla="*/ 207307 w 373757"/>
                  <a:gd name="connsiteY59" fmla="*/ 458493 h 612701"/>
                  <a:gd name="connsiteX60" fmla="*/ 206672 w 373757"/>
                  <a:gd name="connsiteY60" fmla="*/ 459288 h 612701"/>
                  <a:gd name="connsiteX61" fmla="*/ 205877 w 373757"/>
                  <a:gd name="connsiteY61" fmla="*/ 461195 h 612701"/>
                  <a:gd name="connsiteX62" fmla="*/ 206513 w 373757"/>
                  <a:gd name="connsiteY62" fmla="*/ 461195 h 612701"/>
                  <a:gd name="connsiteX63" fmla="*/ 207784 w 373757"/>
                  <a:gd name="connsiteY63" fmla="*/ 460877 h 612701"/>
                  <a:gd name="connsiteX64" fmla="*/ 209851 w 373757"/>
                  <a:gd name="connsiteY64" fmla="*/ 457698 h 612701"/>
                  <a:gd name="connsiteX65" fmla="*/ 369624 w 373757"/>
                  <a:gd name="connsiteY65" fmla="*/ 149280 h 612701"/>
                  <a:gd name="connsiteX66" fmla="*/ 368034 w 373757"/>
                  <a:gd name="connsiteY66" fmla="*/ 145942 h 612701"/>
                  <a:gd name="connsiteX67" fmla="*/ 365491 w 373757"/>
                  <a:gd name="connsiteY67" fmla="*/ 141808 h 612701"/>
                  <a:gd name="connsiteX68" fmla="*/ 361039 w 373757"/>
                  <a:gd name="connsiteY68" fmla="*/ 139742 h 612701"/>
                  <a:gd name="connsiteX69" fmla="*/ 360085 w 373757"/>
                  <a:gd name="connsiteY69" fmla="*/ 138629 h 612701"/>
                  <a:gd name="connsiteX70" fmla="*/ 359449 w 373757"/>
                  <a:gd name="connsiteY70" fmla="*/ 136880 h 612701"/>
                  <a:gd name="connsiteX71" fmla="*/ 359449 w 373757"/>
                  <a:gd name="connsiteY71" fmla="*/ 134336 h 612701"/>
                  <a:gd name="connsiteX72" fmla="*/ 358655 w 373757"/>
                  <a:gd name="connsiteY72" fmla="*/ 130680 h 612701"/>
                  <a:gd name="connsiteX73" fmla="*/ 358655 w 373757"/>
                  <a:gd name="connsiteY73" fmla="*/ 127659 h 612701"/>
                  <a:gd name="connsiteX74" fmla="*/ 359449 w 373757"/>
                  <a:gd name="connsiteY74" fmla="*/ 125911 h 612701"/>
                  <a:gd name="connsiteX75" fmla="*/ 361357 w 373757"/>
                  <a:gd name="connsiteY75" fmla="*/ 124639 h 612701"/>
                  <a:gd name="connsiteX76" fmla="*/ 364219 w 373757"/>
                  <a:gd name="connsiteY76" fmla="*/ 121300 h 612701"/>
                  <a:gd name="connsiteX77" fmla="*/ 364855 w 373757"/>
                  <a:gd name="connsiteY77" fmla="*/ 118757 h 612701"/>
                  <a:gd name="connsiteX78" fmla="*/ 364855 w 373757"/>
                  <a:gd name="connsiteY78" fmla="*/ 114941 h 612701"/>
                  <a:gd name="connsiteX79" fmla="*/ 366445 w 373757"/>
                  <a:gd name="connsiteY79" fmla="*/ 111603 h 612701"/>
                  <a:gd name="connsiteX80" fmla="*/ 367875 w 373757"/>
                  <a:gd name="connsiteY80" fmla="*/ 109854 h 612701"/>
                  <a:gd name="connsiteX81" fmla="*/ 367557 w 373757"/>
                  <a:gd name="connsiteY81" fmla="*/ 108582 h 612701"/>
                  <a:gd name="connsiteX82" fmla="*/ 366604 w 373757"/>
                  <a:gd name="connsiteY82" fmla="*/ 106674 h 612701"/>
                  <a:gd name="connsiteX83" fmla="*/ 364537 w 373757"/>
                  <a:gd name="connsiteY83" fmla="*/ 103972 h 612701"/>
                  <a:gd name="connsiteX84" fmla="*/ 361357 w 373757"/>
                  <a:gd name="connsiteY84" fmla="*/ 100633 h 612701"/>
                  <a:gd name="connsiteX85" fmla="*/ 358973 w 373757"/>
                  <a:gd name="connsiteY85" fmla="*/ 97454 h 612701"/>
                  <a:gd name="connsiteX86" fmla="*/ 358019 w 373757"/>
                  <a:gd name="connsiteY86" fmla="*/ 94433 h 612701"/>
                  <a:gd name="connsiteX87" fmla="*/ 357542 w 373757"/>
                  <a:gd name="connsiteY87" fmla="*/ 91730 h 612701"/>
                  <a:gd name="connsiteX88" fmla="*/ 357542 w 373757"/>
                  <a:gd name="connsiteY88" fmla="*/ 89346 h 612701"/>
                  <a:gd name="connsiteX89" fmla="*/ 358496 w 373757"/>
                  <a:gd name="connsiteY89" fmla="*/ 87756 h 612701"/>
                  <a:gd name="connsiteX90" fmla="*/ 361516 w 373757"/>
                  <a:gd name="connsiteY90" fmla="*/ 85689 h 612701"/>
                  <a:gd name="connsiteX91" fmla="*/ 361993 w 373757"/>
                  <a:gd name="connsiteY91" fmla="*/ 84735 h 612701"/>
                  <a:gd name="connsiteX92" fmla="*/ 360880 w 373757"/>
                  <a:gd name="connsiteY92" fmla="*/ 80125 h 612701"/>
                  <a:gd name="connsiteX93" fmla="*/ 358814 w 373757"/>
                  <a:gd name="connsiteY93" fmla="*/ 79330 h 612701"/>
                  <a:gd name="connsiteX94" fmla="*/ 355316 w 373757"/>
                  <a:gd name="connsiteY94" fmla="*/ 78853 h 612701"/>
                  <a:gd name="connsiteX95" fmla="*/ 353408 w 373757"/>
                  <a:gd name="connsiteY95" fmla="*/ 78853 h 612701"/>
                  <a:gd name="connsiteX96" fmla="*/ 353090 w 373757"/>
                  <a:gd name="connsiteY96" fmla="*/ 78376 h 612701"/>
                  <a:gd name="connsiteX97" fmla="*/ 353090 w 373757"/>
                  <a:gd name="connsiteY97" fmla="*/ 77422 h 612701"/>
                  <a:gd name="connsiteX98" fmla="*/ 353408 w 373757"/>
                  <a:gd name="connsiteY98" fmla="*/ 75515 h 612701"/>
                  <a:gd name="connsiteX99" fmla="*/ 354521 w 373757"/>
                  <a:gd name="connsiteY99" fmla="*/ 73289 h 612701"/>
                  <a:gd name="connsiteX100" fmla="*/ 355475 w 373757"/>
                  <a:gd name="connsiteY100" fmla="*/ 71858 h 612701"/>
                  <a:gd name="connsiteX101" fmla="*/ 355475 w 373757"/>
                  <a:gd name="connsiteY101" fmla="*/ 70745 h 612701"/>
                  <a:gd name="connsiteX102" fmla="*/ 354362 w 373757"/>
                  <a:gd name="connsiteY102" fmla="*/ 66771 h 612701"/>
                  <a:gd name="connsiteX103" fmla="*/ 354044 w 373757"/>
                  <a:gd name="connsiteY103" fmla="*/ 61842 h 612701"/>
                  <a:gd name="connsiteX104" fmla="*/ 354521 w 373757"/>
                  <a:gd name="connsiteY104" fmla="*/ 58027 h 612701"/>
                  <a:gd name="connsiteX105" fmla="*/ 358337 w 373757"/>
                  <a:gd name="connsiteY105" fmla="*/ 55165 h 612701"/>
                  <a:gd name="connsiteX106" fmla="*/ 358337 w 373757"/>
                  <a:gd name="connsiteY106" fmla="*/ 54052 h 612701"/>
                  <a:gd name="connsiteX107" fmla="*/ 353726 w 373757"/>
                  <a:gd name="connsiteY107" fmla="*/ 50873 h 612701"/>
                  <a:gd name="connsiteX108" fmla="*/ 350388 w 373757"/>
                  <a:gd name="connsiteY108" fmla="*/ 47375 h 612701"/>
                  <a:gd name="connsiteX109" fmla="*/ 349275 w 373757"/>
                  <a:gd name="connsiteY109" fmla="*/ 45309 h 612701"/>
                  <a:gd name="connsiteX110" fmla="*/ 345300 w 373757"/>
                  <a:gd name="connsiteY110" fmla="*/ 44991 h 612701"/>
                  <a:gd name="connsiteX111" fmla="*/ 342916 w 373757"/>
                  <a:gd name="connsiteY111" fmla="*/ 38950 h 612701"/>
                  <a:gd name="connsiteX112" fmla="*/ 339418 w 373757"/>
                  <a:gd name="connsiteY112" fmla="*/ 36088 h 612701"/>
                  <a:gd name="connsiteX113" fmla="*/ 335921 w 373757"/>
                  <a:gd name="connsiteY113" fmla="*/ 33544 h 612701"/>
                  <a:gd name="connsiteX114" fmla="*/ 333854 w 373757"/>
                  <a:gd name="connsiteY114" fmla="*/ 32432 h 612701"/>
                  <a:gd name="connsiteX115" fmla="*/ 321772 w 373757"/>
                  <a:gd name="connsiteY115" fmla="*/ 28775 h 612701"/>
                  <a:gd name="connsiteX116" fmla="*/ 317002 w 373757"/>
                  <a:gd name="connsiteY116" fmla="*/ 28139 h 612701"/>
                  <a:gd name="connsiteX117" fmla="*/ 311279 w 373757"/>
                  <a:gd name="connsiteY117" fmla="*/ 26072 h 612701"/>
                  <a:gd name="connsiteX118" fmla="*/ 306987 w 373757"/>
                  <a:gd name="connsiteY118" fmla="*/ 23370 h 612701"/>
                  <a:gd name="connsiteX119" fmla="*/ 303330 w 373757"/>
                  <a:gd name="connsiteY119" fmla="*/ 21621 h 612701"/>
                  <a:gd name="connsiteX120" fmla="*/ 300151 w 373757"/>
                  <a:gd name="connsiteY120" fmla="*/ 19554 h 612701"/>
                  <a:gd name="connsiteX121" fmla="*/ 295858 w 373757"/>
                  <a:gd name="connsiteY121" fmla="*/ 17488 h 612701"/>
                  <a:gd name="connsiteX122" fmla="*/ 294586 w 373757"/>
                  <a:gd name="connsiteY122" fmla="*/ 15739 h 612701"/>
                  <a:gd name="connsiteX123" fmla="*/ 289976 w 373757"/>
                  <a:gd name="connsiteY123" fmla="*/ 12559 h 612701"/>
                  <a:gd name="connsiteX124" fmla="*/ 287750 w 373757"/>
                  <a:gd name="connsiteY124" fmla="*/ 10492 h 612701"/>
                  <a:gd name="connsiteX125" fmla="*/ 280119 w 373757"/>
                  <a:gd name="connsiteY125" fmla="*/ 6518 h 612701"/>
                  <a:gd name="connsiteX126" fmla="*/ 279801 w 373757"/>
                  <a:gd name="connsiteY126" fmla="*/ 4928 h 612701"/>
                  <a:gd name="connsiteX127" fmla="*/ 279801 w 373757"/>
                  <a:gd name="connsiteY127" fmla="*/ 3498 h 612701"/>
                  <a:gd name="connsiteX128" fmla="*/ 279325 w 373757"/>
                  <a:gd name="connsiteY128" fmla="*/ 2862 h 612701"/>
                  <a:gd name="connsiteX129" fmla="*/ 271535 w 373757"/>
                  <a:gd name="connsiteY129" fmla="*/ 0 h 612701"/>
                  <a:gd name="connsiteX130" fmla="*/ 267719 w 373757"/>
                  <a:gd name="connsiteY130" fmla="*/ 0 h 612701"/>
                  <a:gd name="connsiteX131" fmla="*/ 256909 w 373757"/>
                  <a:gd name="connsiteY131" fmla="*/ 795 h 612701"/>
                  <a:gd name="connsiteX132" fmla="*/ 261678 w 373757"/>
                  <a:gd name="connsiteY132" fmla="*/ 5087 h 612701"/>
                  <a:gd name="connsiteX133" fmla="*/ 263268 w 373757"/>
                  <a:gd name="connsiteY133" fmla="*/ 6836 h 612701"/>
                  <a:gd name="connsiteX134" fmla="*/ 263586 w 373757"/>
                  <a:gd name="connsiteY134" fmla="*/ 9380 h 612701"/>
                  <a:gd name="connsiteX135" fmla="*/ 262791 w 373757"/>
                  <a:gd name="connsiteY135" fmla="*/ 14149 h 612701"/>
                  <a:gd name="connsiteX136" fmla="*/ 260565 w 373757"/>
                  <a:gd name="connsiteY136" fmla="*/ 18282 h 612701"/>
                  <a:gd name="connsiteX137" fmla="*/ 257862 w 373757"/>
                  <a:gd name="connsiteY137" fmla="*/ 21621 h 612701"/>
                  <a:gd name="connsiteX138" fmla="*/ 252775 w 373757"/>
                  <a:gd name="connsiteY138" fmla="*/ 24960 h 612701"/>
                  <a:gd name="connsiteX139" fmla="*/ 260565 w 373757"/>
                  <a:gd name="connsiteY139" fmla="*/ 28139 h 612701"/>
                  <a:gd name="connsiteX140" fmla="*/ 255319 w 373757"/>
                  <a:gd name="connsiteY140" fmla="*/ 32432 h 612701"/>
                  <a:gd name="connsiteX141" fmla="*/ 252775 w 373757"/>
                  <a:gd name="connsiteY141" fmla="*/ 34180 h 612701"/>
                  <a:gd name="connsiteX142" fmla="*/ 249914 w 373757"/>
                  <a:gd name="connsiteY142" fmla="*/ 33862 h 612701"/>
                  <a:gd name="connsiteX143" fmla="*/ 244826 w 373757"/>
                  <a:gd name="connsiteY143" fmla="*/ 32432 h 612701"/>
                  <a:gd name="connsiteX144" fmla="*/ 232426 w 373757"/>
                  <a:gd name="connsiteY144" fmla="*/ 28775 h 612701"/>
                  <a:gd name="connsiteX145" fmla="*/ 226544 w 373757"/>
                  <a:gd name="connsiteY145" fmla="*/ 27344 h 612701"/>
                  <a:gd name="connsiteX146" fmla="*/ 221298 w 373757"/>
                  <a:gd name="connsiteY146" fmla="*/ 26867 h 612701"/>
                  <a:gd name="connsiteX147" fmla="*/ 218436 w 373757"/>
                  <a:gd name="connsiteY147" fmla="*/ 26867 h 612701"/>
                  <a:gd name="connsiteX148" fmla="*/ 207148 w 373757"/>
                  <a:gd name="connsiteY148" fmla="*/ 23847 h 612701"/>
                  <a:gd name="connsiteX149" fmla="*/ 204923 w 373757"/>
                  <a:gd name="connsiteY149" fmla="*/ 24165 h 612701"/>
                  <a:gd name="connsiteX150" fmla="*/ 200948 w 373757"/>
                  <a:gd name="connsiteY150" fmla="*/ 25436 h 612701"/>
                  <a:gd name="connsiteX151" fmla="*/ 200471 w 373757"/>
                  <a:gd name="connsiteY151" fmla="*/ 28457 h 612701"/>
                  <a:gd name="connsiteX152" fmla="*/ 200789 w 373757"/>
                  <a:gd name="connsiteY152" fmla="*/ 35929 h 612701"/>
                  <a:gd name="connsiteX153" fmla="*/ 201425 w 373757"/>
                  <a:gd name="connsiteY153" fmla="*/ 41652 h 612701"/>
                  <a:gd name="connsiteX154" fmla="*/ 199994 w 373757"/>
                  <a:gd name="connsiteY154" fmla="*/ 44991 h 612701"/>
                  <a:gd name="connsiteX155" fmla="*/ 198564 w 373757"/>
                  <a:gd name="connsiteY155" fmla="*/ 47217 h 612701"/>
                  <a:gd name="connsiteX156" fmla="*/ 194112 w 373757"/>
                  <a:gd name="connsiteY156" fmla="*/ 53258 h 612701"/>
                  <a:gd name="connsiteX157" fmla="*/ 183938 w 373757"/>
                  <a:gd name="connsiteY157" fmla="*/ 49124 h 612701"/>
                  <a:gd name="connsiteX158" fmla="*/ 177102 w 373757"/>
                  <a:gd name="connsiteY158" fmla="*/ 46422 h 612701"/>
                  <a:gd name="connsiteX159" fmla="*/ 172650 w 373757"/>
                  <a:gd name="connsiteY159" fmla="*/ 50078 h 612701"/>
                  <a:gd name="connsiteX160" fmla="*/ 161522 w 373757"/>
                  <a:gd name="connsiteY160" fmla="*/ 56755 h 612701"/>
                  <a:gd name="connsiteX161" fmla="*/ 155799 w 373757"/>
                  <a:gd name="connsiteY161" fmla="*/ 69950 h 612701"/>
                  <a:gd name="connsiteX162" fmla="*/ 155481 w 373757"/>
                  <a:gd name="connsiteY162" fmla="*/ 70427 h 612701"/>
                  <a:gd name="connsiteX163" fmla="*/ 152142 w 373757"/>
                  <a:gd name="connsiteY163" fmla="*/ 73766 h 612701"/>
                  <a:gd name="connsiteX164" fmla="*/ 147850 w 373757"/>
                  <a:gd name="connsiteY164" fmla="*/ 75356 h 612701"/>
                  <a:gd name="connsiteX165" fmla="*/ 144511 w 373757"/>
                  <a:gd name="connsiteY165" fmla="*/ 76151 h 612701"/>
                  <a:gd name="connsiteX166" fmla="*/ 142603 w 373757"/>
                  <a:gd name="connsiteY166" fmla="*/ 79966 h 612701"/>
                  <a:gd name="connsiteX167" fmla="*/ 147055 w 373757"/>
                  <a:gd name="connsiteY167" fmla="*/ 85530 h 612701"/>
                  <a:gd name="connsiteX168" fmla="*/ 149280 w 373757"/>
                  <a:gd name="connsiteY168" fmla="*/ 88392 h 612701"/>
                  <a:gd name="connsiteX169" fmla="*/ 151347 w 373757"/>
                  <a:gd name="connsiteY169" fmla="*/ 93161 h 612701"/>
                  <a:gd name="connsiteX170" fmla="*/ 151029 w 373757"/>
                  <a:gd name="connsiteY170" fmla="*/ 96182 h 612701"/>
                  <a:gd name="connsiteX171" fmla="*/ 150552 w 373757"/>
                  <a:gd name="connsiteY171" fmla="*/ 98089 h 612701"/>
                  <a:gd name="connsiteX172" fmla="*/ 145783 w 373757"/>
                  <a:gd name="connsiteY172" fmla="*/ 101905 h 612701"/>
                  <a:gd name="connsiteX173" fmla="*/ 135608 w 373757"/>
                  <a:gd name="connsiteY173" fmla="*/ 111921 h 612701"/>
                  <a:gd name="connsiteX174" fmla="*/ 126229 w 373757"/>
                  <a:gd name="connsiteY174" fmla="*/ 122413 h 612701"/>
                  <a:gd name="connsiteX175" fmla="*/ 122413 w 373757"/>
                  <a:gd name="connsiteY175" fmla="*/ 125434 h 612701"/>
                  <a:gd name="connsiteX176" fmla="*/ 124162 w 373757"/>
                  <a:gd name="connsiteY176" fmla="*/ 134177 h 612701"/>
                  <a:gd name="connsiteX177" fmla="*/ 120982 w 373757"/>
                  <a:gd name="connsiteY177" fmla="*/ 136721 h 612701"/>
                  <a:gd name="connsiteX178" fmla="*/ 114623 w 373757"/>
                  <a:gd name="connsiteY178" fmla="*/ 139583 h 612701"/>
                  <a:gd name="connsiteX179" fmla="*/ 111444 w 373757"/>
                  <a:gd name="connsiteY179" fmla="*/ 140696 h 612701"/>
                  <a:gd name="connsiteX180" fmla="*/ 107946 w 373757"/>
                  <a:gd name="connsiteY180" fmla="*/ 141332 h 612701"/>
                  <a:gd name="connsiteX181" fmla="*/ 97136 w 373757"/>
                  <a:gd name="connsiteY181" fmla="*/ 142444 h 612701"/>
                  <a:gd name="connsiteX182" fmla="*/ 99043 w 373757"/>
                  <a:gd name="connsiteY182" fmla="*/ 151824 h 612701"/>
                  <a:gd name="connsiteX183" fmla="*/ 99838 w 373757"/>
                  <a:gd name="connsiteY183" fmla="*/ 155957 h 612701"/>
                  <a:gd name="connsiteX184" fmla="*/ 99838 w 373757"/>
                  <a:gd name="connsiteY184" fmla="*/ 158342 h 612701"/>
                  <a:gd name="connsiteX185" fmla="*/ 98725 w 373757"/>
                  <a:gd name="connsiteY185" fmla="*/ 160727 h 612701"/>
                  <a:gd name="connsiteX186" fmla="*/ 97454 w 373757"/>
                  <a:gd name="connsiteY186" fmla="*/ 165337 h 612701"/>
                  <a:gd name="connsiteX187" fmla="*/ 95387 w 373757"/>
                  <a:gd name="connsiteY187" fmla="*/ 181553 h 612701"/>
                  <a:gd name="connsiteX188" fmla="*/ 93797 w 373757"/>
                  <a:gd name="connsiteY188" fmla="*/ 183302 h 612701"/>
                  <a:gd name="connsiteX189" fmla="*/ 91730 w 373757"/>
                  <a:gd name="connsiteY189" fmla="*/ 187753 h 612701"/>
                  <a:gd name="connsiteX190" fmla="*/ 84894 w 373757"/>
                  <a:gd name="connsiteY190" fmla="*/ 198246 h 612701"/>
                  <a:gd name="connsiteX191" fmla="*/ 79489 w 373757"/>
                  <a:gd name="connsiteY191" fmla="*/ 205241 h 612701"/>
                  <a:gd name="connsiteX192" fmla="*/ 71540 w 373757"/>
                  <a:gd name="connsiteY192" fmla="*/ 215256 h 612701"/>
                  <a:gd name="connsiteX193" fmla="*/ 77899 w 373757"/>
                  <a:gd name="connsiteY193" fmla="*/ 218436 h 612701"/>
                  <a:gd name="connsiteX194" fmla="*/ 83782 w 373757"/>
                  <a:gd name="connsiteY194" fmla="*/ 220662 h 612701"/>
                  <a:gd name="connsiteX195" fmla="*/ 85053 w 373757"/>
                  <a:gd name="connsiteY195" fmla="*/ 224159 h 612701"/>
                  <a:gd name="connsiteX196" fmla="*/ 85848 w 373757"/>
                  <a:gd name="connsiteY196" fmla="*/ 230041 h 612701"/>
                  <a:gd name="connsiteX197" fmla="*/ 85848 w 373757"/>
                  <a:gd name="connsiteY197" fmla="*/ 234016 h 612701"/>
                  <a:gd name="connsiteX198" fmla="*/ 83463 w 373757"/>
                  <a:gd name="connsiteY198" fmla="*/ 237672 h 612701"/>
                  <a:gd name="connsiteX199" fmla="*/ 81715 w 373757"/>
                  <a:gd name="connsiteY199" fmla="*/ 240216 h 612701"/>
                  <a:gd name="connsiteX200" fmla="*/ 80443 w 373757"/>
                  <a:gd name="connsiteY200" fmla="*/ 241488 h 612701"/>
                  <a:gd name="connsiteX201" fmla="*/ 72176 w 373757"/>
                  <a:gd name="connsiteY201" fmla="*/ 240216 h 612701"/>
                  <a:gd name="connsiteX202" fmla="*/ 61525 w 373757"/>
                  <a:gd name="connsiteY202" fmla="*/ 238626 h 612701"/>
                  <a:gd name="connsiteX203" fmla="*/ 58822 w 373757"/>
                  <a:gd name="connsiteY203" fmla="*/ 238626 h 612701"/>
                  <a:gd name="connsiteX204" fmla="*/ 52622 w 373757"/>
                  <a:gd name="connsiteY204" fmla="*/ 239739 h 612701"/>
                  <a:gd name="connsiteX205" fmla="*/ 47057 w 373757"/>
                  <a:gd name="connsiteY205" fmla="*/ 242124 h 612701"/>
                  <a:gd name="connsiteX206" fmla="*/ 44037 w 373757"/>
                  <a:gd name="connsiteY206" fmla="*/ 244031 h 612701"/>
                  <a:gd name="connsiteX207" fmla="*/ 43242 w 373757"/>
                  <a:gd name="connsiteY207" fmla="*/ 244826 h 612701"/>
                  <a:gd name="connsiteX208" fmla="*/ 39586 w 373757"/>
                  <a:gd name="connsiteY208" fmla="*/ 249278 h 612701"/>
                  <a:gd name="connsiteX209" fmla="*/ 32908 w 373757"/>
                  <a:gd name="connsiteY209" fmla="*/ 257227 h 612701"/>
                  <a:gd name="connsiteX210" fmla="*/ 29252 w 373757"/>
                  <a:gd name="connsiteY210" fmla="*/ 260724 h 612701"/>
                  <a:gd name="connsiteX211" fmla="*/ 30365 w 373757"/>
                  <a:gd name="connsiteY211" fmla="*/ 265493 h 612701"/>
                  <a:gd name="connsiteX212" fmla="*/ 24324 w 373757"/>
                  <a:gd name="connsiteY212" fmla="*/ 274555 h 612701"/>
                  <a:gd name="connsiteX213" fmla="*/ 28298 w 373757"/>
                  <a:gd name="connsiteY213" fmla="*/ 283776 h 612701"/>
                  <a:gd name="connsiteX214" fmla="*/ 28298 w 373757"/>
                  <a:gd name="connsiteY214" fmla="*/ 284094 h 612701"/>
                  <a:gd name="connsiteX215" fmla="*/ 30524 w 373757"/>
                  <a:gd name="connsiteY215" fmla="*/ 287750 h 612701"/>
                  <a:gd name="connsiteX216" fmla="*/ 28298 w 373757"/>
                  <a:gd name="connsiteY216" fmla="*/ 290135 h 612701"/>
                  <a:gd name="connsiteX217" fmla="*/ 27344 w 373757"/>
                  <a:gd name="connsiteY217" fmla="*/ 291407 h 612701"/>
                  <a:gd name="connsiteX218" fmla="*/ 27662 w 373757"/>
                  <a:gd name="connsiteY218" fmla="*/ 295540 h 612701"/>
                  <a:gd name="connsiteX219" fmla="*/ 28298 w 373757"/>
                  <a:gd name="connsiteY219" fmla="*/ 300310 h 612701"/>
                  <a:gd name="connsiteX220" fmla="*/ 27821 w 373757"/>
                  <a:gd name="connsiteY220" fmla="*/ 303012 h 612701"/>
                  <a:gd name="connsiteX221" fmla="*/ 27821 w 373757"/>
                  <a:gd name="connsiteY221" fmla="*/ 306033 h 612701"/>
                  <a:gd name="connsiteX222" fmla="*/ 33067 w 373757"/>
                  <a:gd name="connsiteY222" fmla="*/ 319705 h 612701"/>
                  <a:gd name="connsiteX223" fmla="*/ 33067 w 373757"/>
                  <a:gd name="connsiteY223" fmla="*/ 322884 h 612701"/>
                  <a:gd name="connsiteX224" fmla="*/ 32750 w 373757"/>
                  <a:gd name="connsiteY224" fmla="*/ 324951 h 612701"/>
                  <a:gd name="connsiteX225" fmla="*/ 31001 w 373757"/>
                  <a:gd name="connsiteY225" fmla="*/ 333377 h 612701"/>
                  <a:gd name="connsiteX226" fmla="*/ 28775 w 373757"/>
                  <a:gd name="connsiteY226" fmla="*/ 344665 h 612701"/>
                  <a:gd name="connsiteX227" fmla="*/ 32750 w 373757"/>
                  <a:gd name="connsiteY227" fmla="*/ 347685 h 612701"/>
                  <a:gd name="connsiteX228" fmla="*/ 38314 w 373757"/>
                  <a:gd name="connsiteY228" fmla="*/ 351183 h 612701"/>
                  <a:gd name="connsiteX229" fmla="*/ 41493 w 373757"/>
                  <a:gd name="connsiteY229" fmla="*/ 352613 h 612701"/>
                  <a:gd name="connsiteX230" fmla="*/ 46104 w 373757"/>
                  <a:gd name="connsiteY230" fmla="*/ 356747 h 612701"/>
                  <a:gd name="connsiteX231" fmla="*/ 49601 w 373757"/>
                  <a:gd name="connsiteY231" fmla="*/ 360880 h 612701"/>
                  <a:gd name="connsiteX232" fmla="*/ 49124 w 373757"/>
                  <a:gd name="connsiteY232" fmla="*/ 363583 h 612701"/>
                  <a:gd name="connsiteX233" fmla="*/ 48170 w 373757"/>
                  <a:gd name="connsiteY233" fmla="*/ 366603 h 612701"/>
                  <a:gd name="connsiteX234" fmla="*/ 46740 w 373757"/>
                  <a:gd name="connsiteY234" fmla="*/ 368670 h 612701"/>
                  <a:gd name="connsiteX235" fmla="*/ 45309 w 373757"/>
                  <a:gd name="connsiteY235" fmla="*/ 371532 h 612701"/>
                  <a:gd name="connsiteX236" fmla="*/ 44673 w 373757"/>
                  <a:gd name="connsiteY236" fmla="*/ 373599 h 612701"/>
                  <a:gd name="connsiteX237" fmla="*/ 44037 w 373757"/>
                  <a:gd name="connsiteY237" fmla="*/ 374234 h 612701"/>
                  <a:gd name="connsiteX238" fmla="*/ 37837 w 373757"/>
                  <a:gd name="connsiteY238" fmla="*/ 374234 h 612701"/>
                  <a:gd name="connsiteX239" fmla="*/ 34498 w 373757"/>
                  <a:gd name="connsiteY239" fmla="*/ 375188 h 612701"/>
                  <a:gd name="connsiteX240" fmla="*/ 32750 w 373757"/>
                  <a:gd name="connsiteY240" fmla="*/ 376142 h 612701"/>
                  <a:gd name="connsiteX241" fmla="*/ 33385 w 373757"/>
                  <a:gd name="connsiteY241" fmla="*/ 380912 h 612701"/>
                  <a:gd name="connsiteX242" fmla="*/ 37201 w 373757"/>
                  <a:gd name="connsiteY242" fmla="*/ 389655 h 612701"/>
                  <a:gd name="connsiteX243" fmla="*/ 40380 w 373757"/>
                  <a:gd name="connsiteY243" fmla="*/ 395855 h 612701"/>
                  <a:gd name="connsiteX244" fmla="*/ 41334 w 373757"/>
                  <a:gd name="connsiteY244" fmla="*/ 399989 h 612701"/>
                  <a:gd name="connsiteX245" fmla="*/ 40380 w 373757"/>
                  <a:gd name="connsiteY245" fmla="*/ 404122 h 612701"/>
                  <a:gd name="connsiteX246" fmla="*/ 39268 w 373757"/>
                  <a:gd name="connsiteY246" fmla="*/ 406189 h 612701"/>
                  <a:gd name="connsiteX247" fmla="*/ 39268 w 373757"/>
                  <a:gd name="connsiteY247" fmla="*/ 409051 h 612701"/>
                  <a:gd name="connsiteX248" fmla="*/ 38473 w 373757"/>
                  <a:gd name="connsiteY248" fmla="*/ 414774 h 612701"/>
                  <a:gd name="connsiteX249" fmla="*/ 36088 w 373757"/>
                  <a:gd name="connsiteY249" fmla="*/ 417635 h 612701"/>
                  <a:gd name="connsiteX250" fmla="*/ 32908 w 373757"/>
                  <a:gd name="connsiteY250" fmla="*/ 420815 h 612701"/>
                  <a:gd name="connsiteX251" fmla="*/ 29411 w 373757"/>
                  <a:gd name="connsiteY251" fmla="*/ 423200 h 612701"/>
                  <a:gd name="connsiteX252" fmla="*/ 26549 w 373757"/>
                  <a:gd name="connsiteY252" fmla="*/ 423836 h 612701"/>
                  <a:gd name="connsiteX253" fmla="*/ 24165 w 373757"/>
                  <a:gd name="connsiteY253" fmla="*/ 424154 h 612701"/>
                  <a:gd name="connsiteX254" fmla="*/ 22575 w 373757"/>
                  <a:gd name="connsiteY254" fmla="*/ 425266 h 612701"/>
                  <a:gd name="connsiteX255" fmla="*/ 21144 w 373757"/>
                  <a:gd name="connsiteY255" fmla="*/ 428764 h 612701"/>
                  <a:gd name="connsiteX256" fmla="*/ 19872 w 373757"/>
                  <a:gd name="connsiteY256" fmla="*/ 432420 h 612701"/>
                  <a:gd name="connsiteX257" fmla="*/ 15421 w 373757"/>
                  <a:gd name="connsiteY257" fmla="*/ 436872 h 612701"/>
                  <a:gd name="connsiteX258" fmla="*/ 15421 w 373757"/>
                  <a:gd name="connsiteY258" fmla="*/ 438462 h 612701"/>
                  <a:gd name="connsiteX259" fmla="*/ 17170 w 373757"/>
                  <a:gd name="connsiteY259" fmla="*/ 443708 h 612701"/>
                  <a:gd name="connsiteX260" fmla="*/ 18759 w 373757"/>
                  <a:gd name="connsiteY260" fmla="*/ 449749 h 612701"/>
                  <a:gd name="connsiteX261" fmla="*/ 17488 w 373757"/>
                  <a:gd name="connsiteY261" fmla="*/ 455313 h 612701"/>
                  <a:gd name="connsiteX262" fmla="*/ 16375 w 373757"/>
                  <a:gd name="connsiteY262" fmla="*/ 461195 h 612701"/>
                  <a:gd name="connsiteX263" fmla="*/ 14308 w 373757"/>
                  <a:gd name="connsiteY263" fmla="*/ 465170 h 612701"/>
                  <a:gd name="connsiteX264" fmla="*/ 11446 w 373757"/>
                  <a:gd name="connsiteY264" fmla="*/ 466601 h 612701"/>
                  <a:gd name="connsiteX265" fmla="*/ 9380 w 373757"/>
                  <a:gd name="connsiteY265" fmla="*/ 465965 h 612701"/>
                  <a:gd name="connsiteX266" fmla="*/ 6995 w 373757"/>
                  <a:gd name="connsiteY266" fmla="*/ 460560 h 612701"/>
                  <a:gd name="connsiteX267" fmla="*/ 4292 w 373757"/>
                  <a:gd name="connsiteY267" fmla="*/ 458493 h 612701"/>
                  <a:gd name="connsiteX268" fmla="*/ 1431 w 373757"/>
                  <a:gd name="connsiteY268" fmla="*/ 458811 h 612701"/>
                  <a:gd name="connsiteX269" fmla="*/ 636 w 373757"/>
                  <a:gd name="connsiteY269" fmla="*/ 460242 h 612701"/>
                  <a:gd name="connsiteX270" fmla="*/ 0 w 373757"/>
                  <a:gd name="connsiteY270" fmla="*/ 462626 h 612701"/>
                  <a:gd name="connsiteX271" fmla="*/ 636 w 373757"/>
                  <a:gd name="connsiteY271" fmla="*/ 465488 h 612701"/>
                  <a:gd name="connsiteX272" fmla="*/ 1749 w 373757"/>
                  <a:gd name="connsiteY272" fmla="*/ 467873 h 612701"/>
                  <a:gd name="connsiteX273" fmla="*/ 2226 w 373757"/>
                  <a:gd name="connsiteY273" fmla="*/ 475662 h 612701"/>
                  <a:gd name="connsiteX274" fmla="*/ 3657 w 373757"/>
                  <a:gd name="connsiteY274" fmla="*/ 484247 h 612701"/>
                  <a:gd name="connsiteX275" fmla="*/ 3021 w 373757"/>
                  <a:gd name="connsiteY275" fmla="*/ 486473 h 612701"/>
                  <a:gd name="connsiteX276" fmla="*/ 3021 w 373757"/>
                  <a:gd name="connsiteY276" fmla="*/ 488699 h 612701"/>
                  <a:gd name="connsiteX277" fmla="*/ 5246 w 373757"/>
                  <a:gd name="connsiteY277" fmla="*/ 488222 h 612701"/>
                  <a:gd name="connsiteX278" fmla="*/ 8108 w 373757"/>
                  <a:gd name="connsiteY278" fmla="*/ 489970 h 612701"/>
                  <a:gd name="connsiteX279" fmla="*/ 8585 w 373757"/>
                  <a:gd name="connsiteY279" fmla="*/ 499191 h 612701"/>
                  <a:gd name="connsiteX280" fmla="*/ 11446 w 373757"/>
                  <a:gd name="connsiteY280" fmla="*/ 504119 h 612701"/>
                  <a:gd name="connsiteX281" fmla="*/ 15898 w 373757"/>
                  <a:gd name="connsiteY281" fmla="*/ 505232 h 612701"/>
                  <a:gd name="connsiteX282" fmla="*/ 16693 w 373757"/>
                  <a:gd name="connsiteY282" fmla="*/ 513976 h 612701"/>
                  <a:gd name="connsiteX283" fmla="*/ 16693 w 373757"/>
                  <a:gd name="connsiteY283" fmla="*/ 515884 h 612701"/>
                  <a:gd name="connsiteX284" fmla="*/ 20985 w 373757"/>
                  <a:gd name="connsiteY284" fmla="*/ 517474 h 612701"/>
                  <a:gd name="connsiteX285" fmla="*/ 20985 w 373757"/>
                  <a:gd name="connsiteY285" fmla="*/ 520176 h 612701"/>
                  <a:gd name="connsiteX286" fmla="*/ 22098 w 373757"/>
                  <a:gd name="connsiteY286" fmla="*/ 523992 h 612701"/>
                  <a:gd name="connsiteX287" fmla="*/ 23370 w 373757"/>
                  <a:gd name="connsiteY287" fmla="*/ 527966 h 612701"/>
                  <a:gd name="connsiteX288" fmla="*/ 26072 w 373757"/>
                  <a:gd name="connsiteY288" fmla="*/ 527171 h 612701"/>
                  <a:gd name="connsiteX289" fmla="*/ 28934 w 373757"/>
                  <a:gd name="connsiteY289" fmla="*/ 536233 h 612701"/>
                  <a:gd name="connsiteX290" fmla="*/ 36724 w 373757"/>
                  <a:gd name="connsiteY290" fmla="*/ 549428 h 612701"/>
                  <a:gd name="connsiteX291" fmla="*/ 41016 w 373757"/>
                  <a:gd name="connsiteY291" fmla="*/ 552767 h 612701"/>
                  <a:gd name="connsiteX292" fmla="*/ 45150 w 373757"/>
                  <a:gd name="connsiteY292" fmla="*/ 559285 h 612701"/>
                  <a:gd name="connsiteX293" fmla="*/ 47376 w 373757"/>
                  <a:gd name="connsiteY293" fmla="*/ 559921 h 612701"/>
                  <a:gd name="connsiteX294" fmla="*/ 49919 w 373757"/>
                  <a:gd name="connsiteY294" fmla="*/ 561193 h 612701"/>
                  <a:gd name="connsiteX295" fmla="*/ 50873 w 373757"/>
                  <a:gd name="connsiteY295" fmla="*/ 565326 h 612701"/>
                  <a:gd name="connsiteX296" fmla="*/ 49124 w 373757"/>
                  <a:gd name="connsiteY296" fmla="*/ 567870 h 612701"/>
                  <a:gd name="connsiteX297" fmla="*/ 46740 w 373757"/>
                  <a:gd name="connsiteY297" fmla="*/ 567870 h 612701"/>
                  <a:gd name="connsiteX298" fmla="*/ 43401 w 373757"/>
                  <a:gd name="connsiteY298" fmla="*/ 568347 h 612701"/>
                  <a:gd name="connsiteX299" fmla="*/ 44355 w 373757"/>
                  <a:gd name="connsiteY299" fmla="*/ 570572 h 612701"/>
                  <a:gd name="connsiteX300" fmla="*/ 45786 w 373757"/>
                  <a:gd name="connsiteY300" fmla="*/ 572162 h 612701"/>
                  <a:gd name="connsiteX301" fmla="*/ 47535 w 373757"/>
                  <a:gd name="connsiteY301" fmla="*/ 575501 h 612701"/>
                  <a:gd name="connsiteX302" fmla="*/ 46104 w 373757"/>
                  <a:gd name="connsiteY302" fmla="*/ 576455 h 612701"/>
                  <a:gd name="connsiteX303" fmla="*/ 44832 w 373757"/>
                  <a:gd name="connsiteY303" fmla="*/ 576773 h 612701"/>
                  <a:gd name="connsiteX304" fmla="*/ 39109 w 373757"/>
                  <a:gd name="connsiteY304" fmla="*/ 574388 h 612701"/>
                  <a:gd name="connsiteX305" fmla="*/ 38155 w 373757"/>
                  <a:gd name="connsiteY305" fmla="*/ 574388 h 612701"/>
                  <a:gd name="connsiteX306" fmla="*/ 39586 w 373757"/>
                  <a:gd name="connsiteY306" fmla="*/ 576296 h 612701"/>
                  <a:gd name="connsiteX307" fmla="*/ 41652 w 373757"/>
                  <a:gd name="connsiteY307" fmla="*/ 580747 h 612701"/>
                  <a:gd name="connsiteX308" fmla="*/ 48647 w 373757"/>
                  <a:gd name="connsiteY308" fmla="*/ 591080 h 612701"/>
                  <a:gd name="connsiteX309" fmla="*/ 51668 w 373757"/>
                  <a:gd name="connsiteY309" fmla="*/ 594101 h 612701"/>
                  <a:gd name="connsiteX310" fmla="*/ 52622 w 373757"/>
                  <a:gd name="connsiteY310" fmla="*/ 596486 h 612701"/>
                  <a:gd name="connsiteX311" fmla="*/ 52622 w 373757"/>
                  <a:gd name="connsiteY311" fmla="*/ 598712 h 612701"/>
                  <a:gd name="connsiteX312" fmla="*/ 52304 w 373757"/>
                  <a:gd name="connsiteY312" fmla="*/ 602050 h 612701"/>
                  <a:gd name="connsiteX313" fmla="*/ 51668 w 373757"/>
                  <a:gd name="connsiteY313" fmla="*/ 605230 h 612701"/>
                  <a:gd name="connsiteX314" fmla="*/ 51668 w 373757"/>
                  <a:gd name="connsiteY314" fmla="*/ 607296 h 612701"/>
                  <a:gd name="connsiteX315" fmla="*/ 50078 w 373757"/>
                  <a:gd name="connsiteY315" fmla="*/ 610158 h 612701"/>
                  <a:gd name="connsiteX316" fmla="*/ 62637 w 373757"/>
                  <a:gd name="connsiteY316" fmla="*/ 612701 h 612701"/>
                  <a:gd name="connsiteX317" fmla="*/ 76627 w 373757"/>
                  <a:gd name="connsiteY317" fmla="*/ 609363 h 612701"/>
                  <a:gd name="connsiteX318" fmla="*/ 84417 w 373757"/>
                  <a:gd name="connsiteY318" fmla="*/ 610794 h 612701"/>
                  <a:gd name="connsiteX319" fmla="*/ 87120 w 373757"/>
                  <a:gd name="connsiteY319" fmla="*/ 610794 h 612701"/>
                  <a:gd name="connsiteX320" fmla="*/ 91889 w 373757"/>
                  <a:gd name="connsiteY320" fmla="*/ 605389 h 612701"/>
                  <a:gd name="connsiteX321" fmla="*/ 89982 w 373757"/>
                  <a:gd name="connsiteY321" fmla="*/ 601096 h 612701"/>
                  <a:gd name="connsiteX322" fmla="*/ 87915 w 373757"/>
                  <a:gd name="connsiteY322" fmla="*/ 597281 h 612701"/>
                  <a:gd name="connsiteX323" fmla="*/ 88233 w 373757"/>
                  <a:gd name="connsiteY323" fmla="*/ 593147 h 612701"/>
                  <a:gd name="connsiteX324" fmla="*/ 89505 w 373757"/>
                  <a:gd name="connsiteY324" fmla="*/ 590922 h 612701"/>
                  <a:gd name="connsiteX325" fmla="*/ 93479 w 373757"/>
                  <a:gd name="connsiteY325" fmla="*/ 587265 h 612701"/>
                  <a:gd name="connsiteX326" fmla="*/ 95546 w 373757"/>
                  <a:gd name="connsiteY326" fmla="*/ 585675 h 612701"/>
                  <a:gd name="connsiteX327" fmla="*/ 97931 w 373757"/>
                  <a:gd name="connsiteY327" fmla="*/ 584245 h 612701"/>
                  <a:gd name="connsiteX328" fmla="*/ 100792 w 373757"/>
                  <a:gd name="connsiteY328" fmla="*/ 585357 h 612701"/>
                  <a:gd name="connsiteX329" fmla="*/ 103654 w 373757"/>
                  <a:gd name="connsiteY329" fmla="*/ 584880 h 612701"/>
                  <a:gd name="connsiteX330" fmla="*/ 102541 w 373757"/>
                  <a:gd name="connsiteY330" fmla="*/ 580747 h 612701"/>
                  <a:gd name="connsiteX331" fmla="*/ 104449 w 373757"/>
                  <a:gd name="connsiteY331" fmla="*/ 579634 h 612701"/>
                  <a:gd name="connsiteX332" fmla="*/ 112239 w 373757"/>
                  <a:gd name="connsiteY332" fmla="*/ 579157 h 612701"/>
                  <a:gd name="connsiteX333" fmla="*/ 120188 w 373757"/>
                  <a:gd name="connsiteY333" fmla="*/ 579952 h 612701"/>
                  <a:gd name="connsiteX334" fmla="*/ 125434 w 373757"/>
                  <a:gd name="connsiteY334" fmla="*/ 578680 h 612701"/>
                  <a:gd name="connsiteX335" fmla="*/ 128772 w 373757"/>
                  <a:gd name="connsiteY335" fmla="*/ 578680 h 612701"/>
                  <a:gd name="connsiteX336" fmla="*/ 131475 w 373757"/>
                  <a:gd name="connsiteY336" fmla="*/ 579475 h 612701"/>
                  <a:gd name="connsiteX337" fmla="*/ 134495 w 373757"/>
                  <a:gd name="connsiteY337" fmla="*/ 581065 h 612701"/>
                  <a:gd name="connsiteX338" fmla="*/ 137198 w 373757"/>
                  <a:gd name="connsiteY338" fmla="*/ 579316 h 612701"/>
                  <a:gd name="connsiteX339" fmla="*/ 139424 w 373757"/>
                  <a:gd name="connsiteY339" fmla="*/ 577091 h 612701"/>
                  <a:gd name="connsiteX340" fmla="*/ 143875 w 373757"/>
                  <a:gd name="connsiteY340" fmla="*/ 565803 h 612701"/>
                  <a:gd name="connsiteX341" fmla="*/ 145783 w 373757"/>
                  <a:gd name="connsiteY341" fmla="*/ 562147 h 612701"/>
                  <a:gd name="connsiteX342" fmla="*/ 149598 w 373757"/>
                  <a:gd name="connsiteY342" fmla="*/ 557218 h 612701"/>
                  <a:gd name="connsiteX343" fmla="*/ 151347 w 373757"/>
                  <a:gd name="connsiteY343" fmla="*/ 553085 h 612701"/>
                  <a:gd name="connsiteX344" fmla="*/ 152778 w 373757"/>
                  <a:gd name="connsiteY344" fmla="*/ 548315 h 612701"/>
                  <a:gd name="connsiteX345" fmla="*/ 154845 w 373757"/>
                  <a:gd name="connsiteY345" fmla="*/ 542592 h 612701"/>
                  <a:gd name="connsiteX346" fmla="*/ 154209 w 373757"/>
                  <a:gd name="connsiteY346" fmla="*/ 539572 h 612701"/>
                  <a:gd name="connsiteX347" fmla="*/ 153414 w 373757"/>
                  <a:gd name="connsiteY347" fmla="*/ 537664 h 612701"/>
                  <a:gd name="connsiteX348" fmla="*/ 153414 w 373757"/>
                  <a:gd name="connsiteY348" fmla="*/ 534484 h 612701"/>
                  <a:gd name="connsiteX349" fmla="*/ 157706 w 373757"/>
                  <a:gd name="connsiteY349" fmla="*/ 527648 h 612701"/>
                  <a:gd name="connsiteX350" fmla="*/ 158342 w 373757"/>
                  <a:gd name="connsiteY350" fmla="*/ 524787 h 612701"/>
                  <a:gd name="connsiteX351" fmla="*/ 156911 w 373757"/>
                  <a:gd name="connsiteY351" fmla="*/ 521925 h 612701"/>
                  <a:gd name="connsiteX352" fmla="*/ 156275 w 373757"/>
                  <a:gd name="connsiteY352" fmla="*/ 518905 h 612701"/>
                  <a:gd name="connsiteX353" fmla="*/ 156275 w 373757"/>
                  <a:gd name="connsiteY353" fmla="*/ 513976 h 612701"/>
                  <a:gd name="connsiteX354" fmla="*/ 155481 w 373757"/>
                  <a:gd name="connsiteY354" fmla="*/ 511909 h 612701"/>
                  <a:gd name="connsiteX355" fmla="*/ 156752 w 373757"/>
                  <a:gd name="connsiteY355" fmla="*/ 507776 h 612701"/>
                  <a:gd name="connsiteX356" fmla="*/ 159614 w 373757"/>
                  <a:gd name="connsiteY356" fmla="*/ 507776 h 612701"/>
                  <a:gd name="connsiteX357" fmla="*/ 159614 w 373757"/>
                  <a:gd name="connsiteY357" fmla="*/ 497442 h 612701"/>
                  <a:gd name="connsiteX358" fmla="*/ 161681 w 373757"/>
                  <a:gd name="connsiteY358" fmla="*/ 495217 h 612701"/>
                  <a:gd name="connsiteX359" fmla="*/ 160091 w 373757"/>
                  <a:gd name="connsiteY359" fmla="*/ 491560 h 612701"/>
                  <a:gd name="connsiteX360" fmla="*/ 158183 w 373757"/>
                  <a:gd name="connsiteY360" fmla="*/ 485996 h 612701"/>
                  <a:gd name="connsiteX361" fmla="*/ 163112 w 373757"/>
                  <a:gd name="connsiteY361" fmla="*/ 484883 h 612701"/>
                  <a:gd name="connsiteX362" fmla="*/ 165973 w 373757"/>
                  <a:gd name="connsiteY362" fmla="*/ 483452 h 612701"/>
                  <a:gd name="connsiteX363" fmla="*/ 162158 w 373757"/>
                  <a:gd name="connsiteY363" fmla="*/ 479637 h 612701"/>
                  <a:gd name="connsiteX364" fmla="*/ 159137 w 373757"/>
                  <a:gd name="connsiteY364" fmla="*/ 479001 h 612701"/>
                  <a:gd name="connsiteX365" fmla="*/ 153255 w 373757"/>
                  <a:gd name="connsiteY365" fmla="*/ 478524 h 612701"/>
                  <a:gd name="connsiteX366" fmla="*/ 150711 w 373757"/>
                  <a:gd name="connsiteY366" fmla="*/ 479001 h 612701"/>
                  <a:gd name="connsiteX367" fmla="*/ 148644 w 373757"/>
                  <a:gd name="connsiteY367" fmla="*/ 477888 h 612701"/>
                  <a:gd name="connsiteX368" fmla="*/ 145624 w 373757"/>
                  <a:gd name="connsiteY368" fmla="*/ 477570 h 612701"/>
                  <a:gd name="connsiteX369" fmla="*/ 148486 w 373757"/>
                  <a:gd name="connsiteY369" fmla="*/ 476457 h 612701"/>
                  <a:gd name="connsiteX370" fmla="*/ 157706 w 373757"/>
                  <a:gd name="connsiteY370" fmla="*/ 476934 h 612701"/>
                  <a:gd name="connsiteX371" fmla="*/ 167404 w 373757"/>
                  <a:gd name="connsiteY371" fmla="*/ 476934 h 612701"/>
                  <a:gd name="connsiteX372" fmla="*/ 171060 w 373757"/>
                  <a:gd name="connsiteY372" fmla="*/ 474391 h 612701"/>
                  <a:gd name="connsiteX373" fmla="*/ 178056 w 373757"/>
                  <a:gd name="connsiteY373" fmla="*/ 471529 h 612701"/>
                  <a:gd name="connsiteX374" fmla="*/ 181235 w 373757"/>
                  <a:gd name="connsiteY374" fmla="*/ 468190 h 612701"/>
                  <a:gd name="connsiteX375" fmla="*/ 187276 w 373757"/>
                  <a:gd name="connsiteY375" fmla="*/ 465806 h 612701"/>
                  <a:gd name="connsiteX376" fmla="*/ 189979 w 373757"/>
                  <a:gd name="connsiteY376" fmla="*/ 463739 h 612701"/>
                  <a:gd name="connsiteX377" fmla="*/ 191728 w 373757"/>
                  <a:gd name="connsiteY377" fmla="*/ 464216 h 612701"/>
                  <a:gd name="connsiteX378" fmla="*/ 195861 w 373757"/>
                  <a:gd name="connsiteY378" fmla="*/ 462149 h 612701"/>
                  <a:gd name="connsiteX379" fmla="*/ 199359 w 373757"/>
                  <a:gd name="connsiteY379" fmla="*/ 459606 h 612701"/>
                  <a:gd name="connsiteX380" fmla="*/ 204764 w 373757"/>
                  <a:gd name="connsiteY380" fmla="*/ 457539 h 612701"/>
                  <a:gd name="connsiteX381" fmla="*/ 205877 w 373757"/>
                  <a:gd name="connsiteY381" fmla="*/ 456585 h 612701"/>
                  <a:gd name="connsiteX382" fmla="*/ 207307 w 373757"/>
                  <a:gd name="connsiteY382" fmla="*/ 454518 h 612701"/>
                  <a:gd name="connsiteX383" fmla="*/ 208420 w 373757"/>
                  <a:gd name="connsiteY383" fmla="*/ 449749 h 612701"/>
                  <a:gd name="connsiteX384" fmla="*/ 210805 w 373757"/>
                  <a:gd name="connsiteY384" fmla="*/ 449749 h 612701"/>
                  <a:gd name="connsiteX385" fmla="*/ 214144 w 373757"/>
                  <a:gd name="connsiteY385" fmla="*/ 448159 h 612701"/>
                  <a:gd name="connsiteX386" fmla="*/ 212554 w 373757"/>
                  <a:gd name="connsiteY386" fmla="*/ 445298 h 612701"/>
                  <a:gd name="connsiteX387" fmla="*/ 211123 w 373757"/>
                  <a:gd name="connsiteY387" fmla="*/ 444662 h 612701"/>
                  <a:gd name="connsiteX388" fmla="*/ 209692 w 373757"/>
                  <a:gd name="connsiteY388" fmla="*/ 445139 h 612701"/>
                  <a:gd name="connsiteX389" fmla="*/ 207943 w 373757"/>
                  <a:gd name="connsiteY389" fmla="*/ 446410 h 612701"/>
                  <a:gd name="connsiteX390" fmla="*/ 206195 w 373757"/>
                  <a:gd name="connsiteY390" fmla="*/ 446093 h 612701"/>
                  <a:gd name="connsiteX391" fmla="*/ 204287 w 373757"/>
                  <a:gd name="connsiteY391" fmla="*/ 446410 h 612701"/>
                  <a:gd name="connsiteX392" fmla="*/ 202538 w 373757"/>
                  <a:gd name="connsiteY392" fmla="*/ 448000 h 612701"/>
                  <a:gd name="connsiteX393" fmla="*/ 200312 w 373757"/>
                  <a:gd name="connsiteY393" fmla="*/ 448636 h 612701"/>
                  <a:gd name="connsiteX394" fmla="*/ 195861 w 373757"/>
                  <a:gd name="connsiteY394" fmla="*/ 448159 h 612701"/>
                  <a:gd name="connsiteX395" fmla="*/ 195384 w 373757"/>
                  <a:gd name="connsiteY395" fmla="*/ 446887 h 612701"/>
                  <a:gd name="connsiteX396" fmla="*/ 201107 w 373757"/>
                  <a:gd name="connsiteY396" fmla="*/ 443867 h 612701"/>
                  <a:gd name="connsiteX397" fmla="*/ 202697 w 373757"/>
                  <a:gd name="connsiteY397" fmla="*/ 444344 h 612701"/>
                  <a:gd name="connsiteX398" fmla="*/ 204446 w 373757"/>
                  <a:gd name="connsiteY398" fmla="*/ 443549 h 612701"/>
                  <a:gd name="connsiteX399" fmla="*/ 206195 w 373757"/>
                  <a:gd name="connsiteY399" fmla="*/ 441800 h 612701"/>
                  <a:gd name="connsiteX400" fmla="*/ 208102 w 373757"/>
                  <a:gd name="connsiteY400" fmla="*/ 441164 h 612701"/>
                  <a:gd name="connsiteX401" fmla="*/ 213190 w 373757"/>
                  <a:gd name="connsiteY401" fmla="*/ 437985 h 612701"/>
                  <a:gd name="connsiteX402" fmla="*/ 214938 w 373757"/>
                  <a:gd name="connsiteY402" fmla="*/ 436554 h 612701"/>
                  <a:gd name="connsiteX403" fmla="*/ 217164 w 373757"/>
                  <a:gd name="connsiteY403" fmla="*/ 434169 h 612701"/>
                  <a:gd name="connsiteX404" fmla="*/ 222251 w 373757"/>
                  <a:gd name="connsiteY404" fmla="*/ 430990 h 612701"/>
                  <a:gd name="connsiteX405" fmla="*/ 224477 w 373757"/>
                  <a:gd name="connsiteY405" fmla="*/ 429877 h 612701"/>
                  <a:gd name="connsiteX406" fmla="*/ 225113 w 373757"/>
                  <a:gd name="connsiteY406" fmla="*/ 426856 h 612701"/>
                  <a:gd name="connsiteX407" fmla="*/ 223523 w 373757"/>
                  <a:gd name="connsiteY407" fmla="*/ 421928 h 612701"/>
                  <a:gd name="connsiteX408" fmla="*/ 222092 w 373757"/>
                  <a:gd name="connsiteY408" fmla="*/ 420338 h 612701"/>
                  <a:gd name="connsiteX409" fmla="*/ 221139 w 373757"/>
                  <a:gd name="connsiteY409" fmla="*/ 418430 h 612701"/>
                  <a:gd name="connsiteX410" fmla="*/ 219231 w 373757"/>
                  <a:gd name="connsiteY410" fmla="*/ 416205 h 612701"/>
                  <a:gd name="connsiteX411" fmla="*/ 213826 w 373757"/>
                  <a:gd name="connsiteY411" fmla="*/ 414456 h 612701"/>
                  <a:gd name="connsiteX412" fmla="*/ 211918 w 373757"/>
                  <a:gd name="connsiteY412" fmla="*/ 413025 h 612701"/>
                  <a:gd name="connsiteX413" fmla="*/ 212554 w 373757"/>
                  <a:gd name="connsiteY413" fmla="*/ 408733 h 612701"/>
                  <a:gd name="connsiteX414" fmla="*/ 208102 w 373757"/>
                  <a:gd name="connsiteY414" fmla="*/ 405076 h 612701"/>
                  <a:gd name="connsiteX415" fmla="*/ 203810 w 373757"/>
                  <a:gd name="connsiteY415" fmla="*/ 403963 h 612701"/>
                  <a:gd name="connsiteX416" fmla="*/ 201266 w 373757"/>
                  <a:gd name="connsiteY416" fmla="*/ 401897 h 612701"/>
                  <a:gd name="connsiteX417" fmla="*/ 196974 w 373757"/>
                  <a:gd name="connsiteY417" fmla="*/ 397445 h 612701"/>
                  <a:gd name="connsiteX418" fmla="*/ 195384 w 373757"/>
                  <a:gd name="connsiteY418" fmla="*/ 394107 h 612701"/>
                  <a:gd name="connsiteX419" fmla="*/ 192999 w 373757"/>
                  <a:gd name="connsiteY419" fmla="*/ 394584 h 612701"/>
                  <a:gd name="connsiteX420" fmla="*/ 189343 w 373757"/>
                  <a:gd name="connsiteY420" fmla="*/ 396332 h 612701"/>
                  <a:gd name="connsiteX421" fmla="*/ 186958 w 373757"/>
                  <a:gd name="connsiteY421" fmla="*/ 396332 h 612701"/>
                  <a:gd name="connsiteX422" fmla="*/ 186163 w 373757"/>
                  <a:gd name="connsiteY422" fmla="*/ 394266 h 612701"/>
                  <a:gd name="connsiteX423" fmla="*/ 185050 w 373757"/>
                  <a:gd name="connsiteY423" fmla="*/ 392358 h 612701"/>
                  <a:gd name="connsiteX424" fmla="*/ 183938 w 373757"/>
                  <a:gd name="connsiteY424" fmla="*/ 391722 h 612701"/>
                  <a:gd name="connsiteX425" fmla="*/ 181076 w 373757"/>
                  <a:gd name="connsiteY425" fmla="*/ 391722 h 612701"/>
                  <a:gd name="connsiteX426" fmla="*/ 178214 w 373757"/>
                  <a:gd name="connsiteY426" fmla="*/ 391722 h 612701"/>
                  <a:gd name="connsiteX427" fmla="*/ 175035 w 373757"/>
                  <a:gd name="connsiteY427" fmla="*/ 389178 h 612701"/>
                  <a:gd name="connsiteX428" fmla="*/ 175353 w 373757"/>
                  <a:gd name="connsiteY428" fmla="*/ 386476 h 612701"/>
                  <a:gd name="connsiteX429" fmla="*/ 175830 w 373757"/>
                  <a:gd name="connsiteY429" fmla="*/ 384409 h 612701"/>
                  <a:gd name="connsiteX430" fmla="*/ 173604 w 373757"/>
                  <a:gd name="connsiteY430" fmla="*/ 378368 h 612701"/>
                  <a:gd name="connsiteX431" fmla="*/ 173922 w 373757"/>
                  <a:gd name="connsiteY431" fmla="*/ 376937 h 612701"/>
                  <a:gd name="connsiteX432" fmla="*/ 173127 w 373757"/>
                  <a:gd name="connsiteY432" fmla="*/ 369942 h 612701"/>
                  <a:gd name="connsiteX433" fmla="*/ 173127 w 373757"/>
                  <a:gd name="connsiteY433" fmla="*/ 365491 h 612701"/>
                  <a:gd name="connsiteX434" fmla="*/ 172491 w 373757"/>
                  <a:gd name="connsiteY434" fmla="*/ 364219 h 612701"/>
                  <a:gd name="connsiteX435" fmla="*/ 173445 w 373757"/>
                  <a:gd name="connsiteY435" fmla="*/ 362788 h 612701"/>
                  <a:gd name="connsiteX436" fmla="*/ 172809 w 373757"/>
                  <a:gd name="connsiteY436" fmla="*/ 360721 h 612701"/>
                  <a:gd name="connsiteX437" fmla="*/ 171696 w 373757"/>
                  <a:gd name="connsiteY437" fmla="*/ 359608 h 612701"/>
                  <a:gd name="connsiteX438" fmla="*/ 172491 w 373757"/>
                  <a:gd name="connsiteY438" fmla="*/ 356270 h 612701"/>
                  <a:gd name="connsiteX439" fmla="*/ 172014 w 373757"/>
                  <a:gd name="connsiteY439" fmla="*/ 354203 h 612701"/>
                  <a:gd name="connsiteX440" fmla="*/ 171537 w 373757"/>
                  <a:gd name="connsiteY440" fmla="*/ 351024 h 612701"/>
                  <a:gd name="connsiteX441" fmla="*/ 173922 w 373757"/>
                  <a:gd name="connsiteY441" fmla="*/ 347526 h 612701"/>
                  <a:gd name="connsiteX442" fmla="*/ 173445 w 373757"/>
                  <a:gd name="connsiteY442" fmla="*/ 344506 h 612701"/>
                  <a:gd name="connsiteX443" fmla="*/ 177420 w 373757"/>
                  <a:gd name="connsiteY443" fmla="*/ 345936 h 612701"/>
                  <a:gd name="connsiteX444" fmla="*/ 181235 w 373757"/>
                  <a:gd name="connsiteY444" fmla="*/ 346254 h 612701"/>
                  <a:gd name="connsiteX445" fmla="*/ 179804 w 373757"/>
                  <a:gd name="connsiteY445" fmla="*/ 343711 h 612701"/>
                  <a:gd name="connsiteX446" fmla="*/ 179327 w 373757"/>
                  <a:gd name="connsiteY446" fmla="*/ 341803 h 612701"/>
                  <a:gd name="connsiteX447" fmla="*/ 178691 w 373757"/>
                  <a:gd name="connsiteY447" fmla="*/ 338146 h 612701"/>
                  <a:gd name="connsiteX448" fmla="*/ 179804 w 373757"/>
                  <a:gd name="connsiteY448" fmla="*/ 333695 h 612701"/>
                  <a:gd name="connsiteX449" fmla="*/ 180758 w 373757"/>
                  <a:gd name="connsiteY449" fmla="*/ 331151 h 612701"/>
                  <a:gd name="connsiteX450" fmla="*/ 182507 w 373757"/>
                  <a:gd name="connsiteY450" fmla="*/ 324792 h 612701"/>
                  <a:gd name="connsiteX451" fmla="*/ 184097 w 373757"/>
                  <a:gd name="connsiteY451" fmla="*/ 322725 h 612701"/>
                  <a:gd name="connsiteX452" fmla="*/ 186163 w 373757"/>
                  <a:gd name="connsiteY452" fmla="*/ 321772 h 612701"/>
                  <a:gd name="connsiteX453" fmla="*/ 183302 w 373757"/>
                  <a:gd name="connsiteY453" fmla="*/ 320341 h 612701"/>
                  <a:gd name="connsiteX454" fmla="*/ 180281 w 373757"/>
                  <a:gd name="connsiteY454" fmla="*/ 317161 h 612701"/>
                  <a:gd name="connsiteX455" fmla="*/ 178691 w 373757"/>
                  <a:gd name="connsiteY455" fmla="*/ 313028 h 612701"/>
                  <a:gd name="connsiteX456" fmla="*/ 178691 w 373757"/>
                  <a:gd name="connsiteY456" fmla="*/ 311438 h 612701"/>
                  <a:gd name="connsiteX457" fmla="*/ 179804 w 373757"/>
                  <a:gd name="connsiteY457" fmla="*/ 309371 h 612701"/>
                  <a:gd name="connsiteX458" fmla="*/ 182666 w 373757"/>
                  <a:gd name="connsiteY458" fmla="*/ 310484 h 612701"/>
                  <a:gd name="connsiteX459" fmla="*/ 184415 w 373757"/>
                  <a:gd name="connsiteY459" fmla="*/ 311915 h 612701"/>
                  <a:gd name="connsiteX460" fmla="*/ 186640 w 373757"/>
                  <a:gd name="connsiteY460" fmla="*/ 311915 h 612701"/>
                  <a:gd name="connsiteX461" fmla="*/ 188707 w 373757"/>
                  <a:gd name="connsiteY461" fmla="*/ 309689 h 612701"/>
                  <a:gd name="connsiteX462" fmla="*/ 192046 w 373757"/>
                  <a:gd name="connsiteY462" fmla="*/ 309689 h 612701"/>
                  <a:gd name="connsiteX463" fmla="*/ 195225 w 373757"/>
                  <a:gd name="connsiteY463" fmla="*/ 306192 h 612701"/>
                  <a:gd name="connsiteX464" fmla="*/ 197769 w 373757"/>
                  <a:gd name="connsiteY464" fmla="*/ 305238 h 612701"/>
                  <a:gd name="connsiteX465" fmla="*/ 196815 w 373757"/>
                  <a:gd name="connsiteY465" fmla="*/ 304125 h 612701"/>
                  <a:gd name="connsiteX466" fmla="*/ 194589 w 373757"/>
                  <a:gd name="connsiteY466" fmla="*/ 303489 h 612701"/>
                  <a:gd name="connsiteX467" fmla="*/ 193794 w 373757"/>
                  <a:gd name="connsiteY467" fmla="*/ 302694 h 612701"/>
                  <a:gd name="connsiteX468" fmla="*/ 194907 w 373757"/>
                  <a:gd name="connsiteY468" fmla="*/ 301740 h 612701"/>
                  <a:gd name="connsiteX469" fmla="*/ 195861 w 373757"/>
                  <a:gd name="connsiteY469" fmla="*/ 299833 h 612701"/>
                  <a:gd name="connsiteX470" fmla="*/ 194748 w 373757"/>
                  <a:gd name="connsiteY470" fmla="*/ 296971 h 612701"/>
                  <a:gd name="connsiteX471" fmla="*/ 193635 w 373757"/>
                  <a:gd name="connsiteY471" fmla="*/ 294904 h 612701"/>
                  <a:gd name="connsiteX472" fmla="*/ 193158 w 373757"/>
                  <a:gd name="connsiteY472" fmla="*/ 292997 h 612701"/>
                  <a:gd name="connsiteX473" fmla="*/ 193953 w 373757"/>
                  <a:gd name="connsiteY473" fmla="*/ 292361 h 612701"/>
                  <a:gd name="connsiteX474" fmla="*/ 195225 w 373757"/>
                  <a:gd name="connsiteY474" fmla="*/ 294745 h 612701"/>
                  <a:gd name="connsiteX475" fmla="*/ 199359 w 373757"/>
                  <a:gd name="connsiteY475" fmla="*/ 294745 h 612701"/>
                  <a:gd name="connsiteX476" fmla="*/ 198882 w 373757"/>
                  <a:gd name="connsiteY476" fmla="*/ 295699 h 612701"/>
                  <a:gd name="connsiteX477" fmla="*/ 198882 w 373757"/>
                  <a:gd name="connsiteY477" fmla="*/ 296653 h 612701"/>
                  <a:gd name="connsiteX478" fmla="*/ 201584 w 373757"/>
                  <a:gd name="connsiteY478" fmla="*/ 296653 h 612701"/>
                  <a:gd name="connsiteX479" fmla="*/ 202856 w 373757"/>
                  <a:gd name="connsiteY479" fmla="*/ 295699 h 612701"/>
                  <a:gd name="connsiteX480" fmla="*/ 203810 w 373757"/>
                  <a:gd name="connsiteY480" fmla="*/ 294109 h 612701"/>
                  <a:gd name="connsiteX481" fmla="*/ 210010 w 373757"/>
                  <a:gd name="connsiteY481" fmla="*/ 292043 h 612701"/>
                  <a:gd name="connsiteX482" fmla="*/ 210646 w 373757"/>
                  <a:gd name="connsiteY482" fmla="*/ 290612 h 612701"/>
                  <a:gd name="connsiteX483" fmla="*/ 210646 w 373757"/>
                  <a:gd name="connsiteY483" fmla="*/ 289181 h 612701"/>
                  <a:gd name="connsiteX484" fmla="*/ 211282 w 373757"/>
                  <a:gd name="connsiteY484" fmla="*/ 287750 h 612701"/>
                  <a:gd name="connsiteX485" fmla="*/ 205877 w 373757"/>
                  <a:gd name="connsiteY485" fmla="*/ 287432 h 612701"/>
                  <a:gd name="connsiteX486" fmla="*/ 206831 w 373757"/>
                  <a:gd name="connsiteY486" fmla="*/ 285843 h 612701"/>
                  <a:gd name="connsiteX487" fmla="*/ 208579 w 373757"/>
                  <a:gd name="connsiteY487" fmla="*/ 285525 h 612701"/>
                  <a:gd name="connsiteX488" fmla="*/ 212077 w 373757"/>
                  <a:gd name="connsiteY488" fmla="*/ 284412 h 612701"/>
                  <a:gd name="connsiteX489" fmla="*/ 213349 w 373757"/>
                  <a:gd name="connsiteY489" fmla="*/ 281550 h 612701"/>
                  <a:gd name="connsiteX490" fmla="*/ 214144 w 373757"/>
                  <a:gd name="connsiteY490" fmla="*/ 279166 h 612701"/>
                  <a:gd name="connsiteX491" fmla="*/ 215892 w 373757"/>
                  <a:gd name="connsiteY491" fmla="*/ 279166 h 612701"/>
                  <a:gd name="connsiteX492" fmla="*/ 218595 w 373757"/>
                  <a:gd name="connsiteY492" fmla="*/ 278212 h 612701"/>
                  <a:gd name="connsiteX493" fmla="*/ 220344 w 373757"/>
                  <a:gd name="connsiteY493" fmla="*/ 278212 h 612701"/>
                  <a:gd name="connsiteX494" fmla="*/ 221456 w 373757"/>
                  <a:gd name="connsiteY494" fmla="*/ 277894 h 612701"/>
                  <a:gd name="connsiteX495" fmla="*/ 221139 w 373757"/>
                  <a:gd name="connsiteY495" fmla="*/ 277099 h 612701"/>
                  <a:gd name="connsiteX496" fmla="*/ 219549 w 373757"/>
                  <a:gd name="connsiteY496" fmla="*/ 276463 h 612701"/>
                  <a:gd name="connsiteX497" fmla="*/ 220185 w 373757"/>
                  <a:gd name="connsiteY497" fmla="*/ 275509 h 612701"/>
                  <a:gd name="connsiteX498" fmla="*/ 226385 w 373757"/>
                  <a:gd name="connsiteY498" fmla="*/ 276463 h 612701"/>
                  <a:gd name="connsiteX499" fmla="*/ 232108 w 373757"/>
                  <a:gd name="connsiteY499" fmla="*/ 271535 h 612701"/>
                  <a:gd name="connsiteX500" fmla="*/ 233539 w 373757"/>
                  <a:gd name="connsiteY500" fmla="*/ 267878 h 612701"/>
                  <a:gd name="connsiteX501" fmla="*/ 235447 w 373757"/>
                  <a:gd name="connsiteY501" fmla="*/ 265652 h 612701"/>
                  <a:gd name="connsiteX502" fmla="*/ 239421 w 373757"/>
                  <a:gd name="connsiteY502" fmla="*/ 268037 h 612701"/>
                  <a:gd name="connsiteX503" fmla="*/ 239421 w 373757"/>
                  <a:gd name="connsiteY503" fmla="*/ 266447 h 612701"/>
                  <a:gd name="connsiteX504" fmla="*/ 239580 w 373757"/>
                  <a:gd name="connsiteY504" fmla="*/ 264222 h 612701"/>
                  <a:gd name="connsiteX505" fmla="*/ 242124 w 373757"/>
                  <a:gd name="connsiteY505" fmla="*/ 265175 h 612701"/>
                  <a:gd name="connsiteX506" fmla="*/ 244031 w 373757"/>
                  <a:gd name="connsiteY506" fmla="*/ 266447 h 612701"/>
                  <a:gd name="connsiteX507" fmla="*/ 245939 w 373757"/>
                  <a:gd name="connsiteY507" fmla="*/ 266129 h 612701"/>
                  <a:gd name="connsiteX508" fmla="*/ 247688 w 373757"/>
                  <a:gd name="connsiteY508" fmla="*/ 262791 h 612701"/>
                  <a:gd name="connsiteX509" fmla="*/ 251503 w 373757"/>
                  <a:gd name="connsiteY509" fmla="*/ 259452 h 612701"/>
                  <a:gd name="connsiteX510" fmla="*/ 259929 w 373757"/>
                  <a:gd name="connsiteY510" fmla="*/ 257068 h 612701"/>
                  <a:gd name="connsiteX511" fmla="*/ 264699 w 373757"/>
                  <a:gd name="connsiteY511" fmla="*/ 254365 h 612701"/>
                  <a:gd name="connsiteX512" fmla="*/ 267083 w 373757"/>
                  <a:gd name="connsiteY512" fmla="*/ 251980 h 612701"/>
                  <a:gd name="connsiteX513" fmla="*/ 273442 w 373757"/>
                  <a:gd name="connsiteY513" fmla="*/ 249596 h 612701"/>
                  <a:gd name="connsiteX514" fmla="*/ 275827 w 373757"/>
                  <a:gd name="connsiteY514" fmla="*/ 247688 h 612701"/>
                  <a:gd name="connsiteX515" fmla="*/ 283140 w 373757"/>
                  <a:gd name="connsiteY515" fmla="*/ 233380 h 612701"/>
                  <a:gd name="connsiteX516" fmla="*/ 289976 w 373757"/>
                  <a:gd name="connsiteY516" fmla="*/ 227816 h 612701"/>
                  <a:gd name="connsiteX517" fmla="*/ 296017 w 373757"/>
                  <a:gd name="connsiteY517" fmla="*/ 224159 h 612701"/>
                  <a:gd name="connsiteX518" fmla="*/ 296812 w 373757"/>
                  <a:gd name="connsiteY518" fmla="*/ 222410 h 612701"/>
                  <a:gd name="connsiteX519" fmla="*/ 297607 w 373757"/>
                  <a:gd name="connsiteY519" fmla="*/ 220185 h 612701"/>
                  <a:gd name="connsiteX520" fmla="*/ 293951 w 373757"/>
                  <a:gd name="connsiteY520" fmla="*/ 216369 h 612701"/>
                  <a:gd name="connsiteX521" fmla="*/ 292202 w 373757"/>
                  <a:gd name="connsiteY521" fmla="*/ 212395 h 612701"/>
                  <a:gd name="connsiteX522" fmla="*/ 290771 w 373757"/>
                  <a:gd name="connsiteY522" fmla="*/ 207943 h 612701"/>
                  <a:gd name="connsiteX523" fmla="*/ 288704 w 373757"/>
                  <a:gd name="connsiteY523" fmla="*/ 205559 h 612701"/>
                  <a:gd name="connsiteX524" fmla="*/ 286796 w 373757"/>
                  <a:gd name="connsiteY524" fmla="*/ 203969 h 612701"/>
                  <a:gd name="connsiteX525" fmla="*/ 288386 w 373757"/>
                  <a:gd name="connsiteY525" fmla="*/ 200789 h 612701"/>
                  <a:gd name="connsiteX526" fmla="*/ 291248 w 373757"/>
                  <a:gd name="connsiteY526" fmla="*/ 197769 h 612701"/>
                  <a:gd name="connsiteX527" fmla="*/ 295063 w 373757"/>
                  <a:gd name="connsiteY527" fmla="*/ 194430 h 612701"/>
                  <a:gd name="connsiteX528" fmla="*/ 299356 w 373757"/>
                  <a:gd name="connsiteY528" fmla="*/ 189184 h 612701"/>
                  <a:gd name="connsiteX529" fmla="*/ 299356 w 373757"/>
                  <a:gd name="connsiteY529" fmla="*/ 187594 h 612701"/>
                  <a:gd name="connsiteX530" fmla="*/ 298561 w 373757"/>
                  <a:gd name="connsiteY530" fmla="*/ 185368 h 612701"/>
                  <a:gd name="connsiteX531" fmla="*/ 297448 w 373757"/>
                  <a:gd name="connsiteY531" fmla="*/ 183620 h 612701"/>
                  <a:gd name="connsiteX532" fmla="*/ 295540 w 373757"/>
                  <a:gd name="connsiteY532" fmla="*/ 181871 h 612701"/>
                  <a:gd name="connsiteX533" fmla="*/ 294745 w 373757"/>
                  <a:gd name="connsiteY533" fmla="*/ 180281 h 612701"/>
                  <a:gd name="connsiteX534" fmla="*/ 295858 w 373757"/>
                  <a:gd name="connsiteY534" fmla="*/ 180281 h 612701"/>
                  <a:gd name="connsiteX535" fmla="*/ 299356 w 373757"/>
                  <a:gd name="connsiteY535" fmla="*/ 183302 h 612701"/>
                  <a:gd name="connsiteX536" fmla="*/ 300628 w 373757"/>
                  <a:gd name="connsiteY536" fmla="*/ 182984 h 612701"/>
                  <a:gd name="connsiteX537" fmla="*/ 300628 w 373757"/>
                  <a:gd name="connsiteY537" fmla="*/ 181235 h 612701"/>
                  <a:gd name="connsiteX538" fmla="*/ 300310 w 373757"/>
                  <a:gd name="connsiteY538" fmla="*/ 180440 h 612701"/>
                  <a:gd name="connsiteX539" fmla="*/ 298879 w 373757"/>
                  <a:gd name="connsiteY539" fmla="*/ 179804 h 612701"/>
                  <a:gd name="connsiteX540" fmla="*/ 298243 w 373757"/>
                  <a:gd name="connsiteY540" fmla="*/ 178532 h 612701"/>
                  <a:gd name="connsiteX541" fmla="*/ 298561 w 373757"/>
                  <a:gd name="connsiteY541" fmla="*/ 177260 h 612701"/>
                  <a:gd name="connsiteX542" fmla="*/ 299515 w 373757"/>
                  <a:gd name="connsiteY542" fmla="*/ 176307 h 612701"/>
                  <a:gd name="connsiteX543" fmla="*/ 302853 w 373757"/>
                  <a:gd name="connsiteY543" fmla="*/ 176307 h 612701"/>
                  <a:gd name="connsiteX544" fmla="*/ 308577 w 373757"/>
                  <a:gd name="connsiteY544" fmla="*/ 175512 h 612701"/>
                  <a:gd name="connsiteX545" fmla="*/ 309530 w 373757"/>
                  <a:gd name="connsiteY545" fmla="*/ 174876 h 612701"/>
                  <a:gd name="connsiteX546" fmla="*/ 310643 w 373757"/>
                  <a:gd name="connsiteY546" fmla="*/ 173286 h 612701"/>
                  <a:gd name="connsiteX547" fmla="*/ 309371 w 373757"/>
                  <a:gd name="connsiteY547" fmla="*/ 171537 h 612701"/>
                  <a:gd name="connsiteX548" fmla="*/ 309848 w 373757"/>
                  <a:gd name="connsiteY548" fmla="*/ 170425 h 612701"/>
                  <a:gd name="connsiteX549" fmla="*/ 314618 w 373757"/>
                  <a:gd name="connsiteY549" fmla="*/ 170425 h 612701"/>
                  <a:gd name="connsiteX550" fmla="*/ 316366 w 373757"/>
                  <a:gd name="connsiteY550" fmla="*/ 169471 h 612701"/>
                  <a:gd name="connsiteX551" fmla="*/ 315890 w 373757"/>
                  <a:gd name="connsiteY551" fmla="*/ 168676 h 612701"/>
                  <a:gd name="connsiteX552" fmla="*/ 314777 w 373757"/>
                  <a:gd name="connsiteY552" fmla="*/ 168040 h 612701"/>
                  <a:gd name="connsiteX553" fmla="*/ 314459 w 373757"/>
                  <a:gd name="connsiteY553" fmla="*/ 166768 h 612701"/>
                  <a:gd name="connsiteX554" fmla="*/ 319228 w 373757"/>
                  <a:gd name="connsiteY554" fmla="*/ 167404 h 612701"/>
                  <a:gd name="connsiteX555" fmla="*/ 319546 w 373757"/>
                  <a:gd name="connsiteY555" fmla="*/ 166291 h 612701"/>
                  <a:gd name="connsiteX556" fmla="*/ 319864 w 373757"/>
                  <a:gd name="connsiteY556" fmla="*/ 161363 h 612701"/>
                  <a:gd name="connsiteX557" fmla="*/ 320182 w 373757"/>
                  <a:gd name="connsiteY557" fmla="*/ 160091 h 612701"/>
                  <a:gd name="connsiteX558" fmla="*/ 321613 w 373757"/>
                  <a:gd name="connsiteY558" fmla="*/ 158183 h 612701"/>
                  <a:gd name="connsiteX559" fmla="*/ 322408 w 373757"/>
                  <a:gd name="connsiteY559" fmla="*/ 155798 h 612701"/>
                  <a:gd name="connsiteX560" fmla="*/ 323361 w 373757"/>
                  <a:gd name="connsiteY560" fmla="*/ 154845 h 612701"/>
                  <a:gd name="connsiteX561" fmla="*/ 325269 w 373757"/>
                  <a:gd name="connsiteY561" fmla="*/ 155322 h 612701"/>
                  <a:gd name="connsiteX562" fmla="*/ 327336 w 373757"/>
                  <a:gd name="connsiteY562" fmla="*/ 158024 h 612701"/>
                  <a:gd name="connsiteX563" fmla="*/ 329721 w 373757"/>
                  <a:gd name="connsiteY563" fmla="*/ 157388 h 612701"/>
                  <a:gd name="connsiteX564" fmla="*/ 333377 w 373757"/>
                  <a:gd name="connsiteY564" fmla="*/ 154368 h 612701"/>
                  <a:gd name="connsiteX565" fmla="*/ 338305 w 373757"/>
                  <a:gd name="connsiteY565" fmla="*/ 158342 h 612701"/>
                  <a:gd name="connsiteX566" fmla="*/ 343552 w 373757"/>
                  <a:gd name="connsiteY566" fmla="*/ 160727 h 612701"/>
                  <a:gd name="connsiteX567" fmla="*/ 344983 w 373757"/>
                  <a:gd name="connsiteY567" fmla="*/ 160091 h 612701"/>
                  <a:gd name="connsiteX568" fmla="*/ 346890 w 373757"/>
                  <a:gd name="connsiteY568" fmla="*/ 158342 h 612701"/>
                  <a:gd name="connsiteX569" fmla="*/ 352613 w 373757"/>
                  <a:gd name="connsiteY569" fmla="*/ 157547 h 612701"/>
                  <a:gd name="connsiteX570" fmla="*/ 357542 w 373757"/>
                  <a:gd name="connsiteY570" fmla="*/ 157547 h 612701"/>
                  <a:gd name="connsiteX571" fmla="*/ 360403 w 373757"/>
                  <a:gd name="connsiteY571" fmla="*/ 156434 h 612701"/>
                  <a:gd name="connsiteX572" fmla="*/ 366127 w 373757"/>
                  <a:gd name="connsiteY572" fmla="*/ 158660 h 612701"/>
                  <a:gd name="connsiteX573" fmla="*/ 373758 w 373757"/>
                  <a:gd name="connsiteY573" fmla="*/ 157547 h 612701"/>
                  <a:gd name="connsiteX574" fmla="*/ 370737 w 373757"/>
                  <a:gd name="connsiteY574" fmla="*/ 148804 h 612701"/>
                  <a:gd name="connsiteX575" fmla="*/ 213667 w 373757"/>
                  <a:gd name="connsiteY575" fmla="*/ 438939 h 612701"/>
                  <a:gd name="connsiteX576" fmla="*/ 212236 w 373757"/>
                  <a:gd name="connsiteY576" fmla="*/ 439892 h 612701"/>
                  <a:gd name="connsiteX577" fmla="*/ 211759 w 373757"/>
                  <a:gd name="connsiteY577" fmla="*/ 441641 h 612701"/>
                  <a:gd name="connsiteX578" fmla="*/ 211441 w 373757"/>
                  <a:gd name="connsiteY578" fmla="*/ 441959 h 612701"/>
                  <a:gd name="connsiteX579" fmla="*/ 212236 w 373757"/>
                  <a:gd name="connsiteY579" fmla="*/ 443708 h 612701"/>
                  <a:gd name="connsiteX580" fmla="*/ 213031 w 373757"/>
                  <a:gd name="connsiteY580" fmla="*/ 442277 h 612701"/>
                  <a:gd name="connsiteX581" fmla="*/ 213826 w 373757"/>
                  <a:gd name="connsiteY581" fmla="*/ 441323 h 612701"/>
                  <a:gd name="connsiteX582" fmla="*/ 215892 w 373757"/>
                  <a:gd name="connsiteY582" fmla="*/ 439892 h 612701"/>
                  <a:gd name="connsiteX583" fmla="*/ 215892 w 373757"/>
                  <a:gd name="connsiteY583" fmla="*/ 439415 h 612701"/>
                  <a:gd name="connsiteX584" fmla="*/ 213667 w 373757"/>
                  <a:gd name="connsiteY584" fmla="*/ 438780 h 612701"/>
                  <a:gd name="connsiteX585" fmla="*/ 228452 w 373757"/>
                  <a:gd name="connsiteY585" fmla="*/ 504914 h 612701"/>
                  <a:gd name="connsiteX586" fmla="*/ 225749 w 373757"/>
                  <a:gd name="connsiteY586" fmla="*/ 507776 h 612701"/>
                  <a:gd name="connsiteX587" fmla="*/ 227180 w 373757"/>
                  <a:gd name="connsiteY587" fmla="*/ 509684 h 612701"/>
                  <a:gd name="connsiteX588" fmla="*/ 228611 w 373757"/>
                  <a:gd name="connsiteY588" fmla="*/ 509684 h 612701"/>
                  <a:gd name="connsiteX589" fmla="*/ 229087 w 373757"/>
                  <a:gd name="connsiteY589" fmla="*/ 507299 h 612701"/>
                  <a:gd name="connsiteX590" fmla="*/ 234175 w 373757"/>
                  <a:gd name="connsiteY590" fmla="*/ 505550 h 612701"/>
                  <a:gd name="connsiteX591" fmla="*/ 232744 w 373757"/>
                  <a:gd name="connsiteY591" fmla="*/ 504914 h 612701"/>
                  <a:gd name="connsiteX592" fmla="*/ 228611 w 373757"/>
                  <a:gd name="connsiteY592" fmla="*/ 504914 h 61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</a:cxnLst>
                <a:rect l="l" t="t" r="r" b="b"/>
                <a:pathLst>
                  <a:path w="373757" h="612701">
                    <a:moveTo>
                      <a:pt x="221775" y="507617"/>
                    </a:moveTo>
                    <a:lnTo>
                      <a:pt x="220026" y="508253"/>
                    </a:lnTo>
                    <a:lnTo>
                      <a:pt x="219072" y="511114"/>
                    </a:lnTo>
                    <a:lnTo>
                      <a:pt x="216687" y="509843"/>
                    </a:lnTo>
                    <a:lnTo>
                      <a:pt x="211441" y="511274"/>
                    </a:lnTo>
                    <a:lnTo>
                      <a:pt x="207625" y="514294"/>
                    </a:lnTo>
                    <a:lnTo>
                      <a:pt x="204128" y="518586"/>
                    </a:lnTo>
                    <a:lnTo>
                      <a:pt x="201902" y="520494"/>
                    </a:lnTo>
                    <a:lnTo>
                      <a:pt x="199994" y="522720"/>
                    </a:lnTo>
                    <a:lnTo>
                      <a:pt x="199994" y="527171"/>
                    </a:lnTo>
                    <a:cubicBezTo>
                      <a:pt x="199994" y="527171"/>
                      <a:pt x="200471" y="531782"/>
                      <a:pt x="200471" y="531782"/>
                    </a:cubicBezTo>
                    <a:lnTo>
                      <a:pt x="199200" y="534484"/>
                    </a:lnTo>
                    <a:lnTo>
                      <a:pt x="200948" y="537028"/>
                    </a:lnTo>
                    <a:lnTo>
                      <a:pt x="202220" y="540208"/>
                    </a:lnTo>
                    <a:lnTo>
                      <a:pt x="204446" y="542274"/>
                    </a:lnTo>
                    <a:lnTo>
                      <a:pt x="202220" y="545295"/>
                    </a:lnTo>
                    <a:lnTo>
                      <a:pt x="200471" y="548951"/>
                    </a:lnTo>
                    <a:lnTo>
                      <a:pt x="203492" y="548474"/>
                    </a:lnTo>
                    <a:lnTo>
                      <a:pt x="206036" y="546567"/>
                    </a:lnTo>
                    <a:lnTo>
                      <a:pt x="207307" y="542115"/>
                    </a:lnTo>
                    <a:lnTo>
                      <a:pt x="209851" y="539095"/>
                    </a:lnTo>
                    <a:lnTo>
                      <a:pt x="211600" y="537664"/>
                    </a:lnTo>
                    <a:lnTo>
                      <a:pt x="216210" y="535756"/>
                    </a:lnTo>
                    <a:lnTo>
                      <a:pt x="217482" y="532418"/>
                    </a:lnTo>
                    <a:lnTo>
                      <a:pt x="218754" y="530828"/>
                    </a:lnTo>
                    <a:lnTo>
                      <a:pt x="220503" y="529715"/>
                    </a:lnTo>
                    <a:lnTo>
                      <a:pt x="222410" y="529238"/>
                    </a:lnTo>
                    <a:lnTo>
                      <a:pt x="219072" y="525740"/>
                    </a:lnTo>
                    <a:lnTo>
                      <a:pt x="219708" y="516520"/>
                    </a:lnTo>
                    <a:lnTo>
                      <a:pt x="221615" y="515566"/>
                    </a:lnTo>
                    <a:lnTo>
                      <a:pt x="223523" y="515089"/>
                    </a:lnTo>
                    <a:lnTo>
                      <a:pt x="224954" y="512227"/>
                    </a:lnTo>
                    <a:lnTo>
                      <a:pt x="227339" y="511274"/>
                    </a:lnTo>
                    <a:lnTo>
                      <a:pt x="223841" y="508571"/>
                    </a:lnTo>
                    <a:lnTo>
                      <a:pt x="222251" y="507935"/>
                    </a:lnTo>
                    <a:close/>
                    <a:moveTo>
                      <a:pt x="169789" y="531782"/>
                    </a:moveTo>
                    <a:lnTo>
                      <a:pt x="167881" y="531305"/>
                    </a:lnTo>
                    <a:lnTo>
                      <a:pt x="167086" y="532418"/>
                    </a:lnTo>
                    <a:lnTo>
                      <a:pt x="166132" y="535279"/>
                    </a:lnTo>
                    <a:lnTo>
                      <a:pt x="164383" y="538459"/>
                    </a:lnTo>
                    <a:lnTo>
                      <a:pt x="163271" y="541956"/>
                    </a:lnTo>
                    <a:lnTo>
                      <a:pt x="159296" y="549746"/>
                    </a:lnTo>
                    <a:lnTo>
                      <a:pt x="156435" y="550700"/>
                    </a:lnTo>
                    <a:lnTo>
                      <a:pt x="150234" y="563259"/>
                    </a:lnTo>
                    <a:lnTo>
                      <a:pt x="149757" y="566757"/>
                    </a:lnTo>
                    <a:lnTo>
                      <a:pt x="149757" y="573752"/>
                    </a:lnTo>
                    <a:cubicBezTo>
                      <a:pt x="149757" y="573752"/>
                      <a:pt x="150870" y="576455"/>
                      <a:pt x="150870" y="576455"/>
                    </a:cubicBezTo>
                    <a:lnTo>
                      <a:pt x="152142" y="576455"/>
                    </a:lnTo>
                    <a:cubicBezTo>
                      <a:pt x="152142" y="576455"/>
                      <a:pt x="153573" y="574547"/>
                      <a:pt x="153573" y="574547"/>
                    </a:cubicBezTo>
                    <a:lnTo>
                      <a:pt x="160727" y="553562"/>
                    </a:lnTo>
                    <a:lnTo>
                      <a:pt x="162476" y="552131"/>
                    </a:lnTo>
                    <a:lnTo>
                      <a:pt x="163747" y="546249"/>
                    </a:lnTo>
                    <a:lnTo>
                      <a:pt x="168676" y="537028"/>
                    </a:lnTo>
                    <a:lnTo>
                      <a:pt x="168676" y="536074"/>
                    </a:lnTo>
                    <a:cubicBezTo>
                      <a:pt x="168676" y="536074"/>
                      <a:pt x="168676" y="534007"/>
                      <a:pt x="168676" y="534007"/>
                    </a:cubicBezTo>
                    <a:lnTo>
                      <a:pt x="170584" y="532418"/>
                    </a:lnTo>
                    <a:lnTo>
                      <a:pt x="169789" y="531941"/>
                    </a:lnTo>
                    <a:close/>
                    <a:moveTo>
                      <a:pt x="209851" y="457857"/>
                    </a:moveTo>
                    <a:lnTo>
                      <a:pt x="209215" y="457857"/>
                    </a:lnTo>
                    <a:cubicBezTo>
                      <a:pt x="209215" y="457857"/>
                      <a:pt x="207307" y="458493"/>
                      <a:pt x="207307" y="458493"/>
                    </a:cubicBezTo>
                    <a:lnTo>
                      <a:pt x="206672" y="459288"/>
                    </a:lnTo>
                    <a:lnTo>
                      <a:pt x="205877" y="461195"/>
                    </a:lnTo>
                    <a:lnTo>
                      <a:pt x="206513" y="461195"/>
                    </a:lnTo>
                    <a:cubicBezTo>
                      <a:pt x="206513" y="461195"/>
                      <a:pt x="207784" y="460877"/>
                      <a:pt x="207784" y="460877"/>
                    </a:cubicBezTo>
                    <a:lnTo>
                      <a:pt x="209851" y="457698"/>
                    </a:lnTo>
                    <a:close/>
                    <a:moveTo>
                      <a:pt x="369624" y="149280"/>
                    </a:moveTo>
                    <a:lnTo>
                      <a:pt x="368034" y="145942"/>
                    </a:lnTo>
                    <a:lnTo>
                      <a:pt x="365491" y="141808"/>
                    </a:lnTo>
                    <a:lnTo>
                      <a:pt x="361039" y="139742"/>
                    </a:lnTo>
                    <a:lnTo>
                      <a:pt x="360085" y="138629"/>
                    </a:lnTo>
                    <a:lnTo>
                      <a:pt x="359449" y="136880"/>
                    </a:lnTo>
                    <a:lnTo>
                      <a:pt x="359449" y="134336"/>
                    </a:lnTo>
                    <a:cubicBezTo>
                      <a:pt x="359449" y="134336"/>
                      <a:pt x="358655" y="130680"/>
                      <a:pt x="358655" y="130680"/>
                    </a:cubicBezTo>
                    <a:lnTo>
                      <a:pt x="358655" y="127659"/>
                    </a:lnTo>
                    <a:cubicBezTo>
                      <a:pt x="358655" y="127659"/>
                      <a:pt x="359449" y="125911"/>
                      <a:pt x="359449" y="125911"/>
                    </a:cubicBezTo>
                    <a:lnTo>
                      <a:pt x="361357" y="124639"/>
                    </a:lnTo>
                    <a:lnTo>
                      <a:pt x="364219" y="121300"/>
                    </a:lnTo>
                    <a:lnTo>
                      <a:pt x="364855" y="118757"/>
                    </a:lnTo>
                    <a:lnTo>
                      <a:pt x="364855" y="114941"/>
                    </a:lnTo>
                    <a:cubicBezTo>
                      <a:pt x="364855" y="114941"/>
                      <a:pt x="366445" y="111603"/>
                      <a:pt x="366445" y="111603"/>
                    </a:cubicBezTo>
                    <a:lnTo>
                      <a:pt x="367875" y="109854"/>
                    </a:lnTo>
                    <a:lnTo>
                      <a:pt x="367557" y="108582"/>
                    </a:lnTo>
                    <a:lnTo>
                      <a:pt x="366604" y="106674"/>
                    </a:lnTo>
                    <a:lnTo>
                      <a:pt x="364537" y="103972"/>
                    </a:lnTo>
                    <a:lnTo>
                      <a:pt x="361357" y="100633"/>
                    </a:lnTo>
                    <a:lnTo>
                      <a:pt x="358973" y="97454"/>
                    </a:lnTo>
                    <a:lnTo>
                      <a:pt x="358019" y="94433"/>
                    </a:lnTo>
                    <a:lnTo>
                      <a:pt x="357542" y="91730"/>
                    </a:lnTo>
                    <a:lnTo>
                      <a:pt x="357542" y="89346"/>
                    </a:lnTo>
                    <a:cubicBezTo>
                      <a:pt x="357542" y="89346"/>
                      <a:pt x="358496" y="87756"/>
                      <a:pt x="358496" y="87756"/>
                    </a:cubicBezTo>
                    <a:lnTo>
                      <a:pt x="361516" y="85689"/>
                    </a:lnTo>
                    <a:lnTo>
                      <a:pt x="361993" y="84735"/>
                    </a:lnTo>
                    <a:lnTo>
                      <a:pt x="360880" y="80125"/>
                    </a:lnTo>
                    <a:lnTo>
                      <a:pt x="358814" y="79330"/>
                    </a:lnTo>
                    <a:lnTo>
                      <a:pt x="355316" y="78853"/>
                    </a:lnTo>
                    <a:lnTo>
                      <a:pt x="353408" y="78853"/>
                    </a:lnTo>
                    <a:cubicBezTo>
                      <a:pt x="353408" y="78853"/>
                      <a:pt x="353090" y="78376"/>
                      <a:pt x="353090" y="78376"/>
                    </a:cubicBezTo>
                    <a:lnTo>
                      <a:pt x="353090" y="77422"/>
                    </a:lnTo>
                    <a:cubicBezTo>
                      <a:pt x="353090" y="77422"/>
                      <a:pt x="353408" y="75515"/>
                      <a:pt x="353408" y="75515"/>
                    </a:cubicBezTo>
                    <a:lnTo>
                      <a:pt x="354521" y="73289"/>
                    </a:lnTo>
                    <a:lnTo>
                      <a:pt x="355475" y="71858"/>
                    </a:lnTo>
                    <a:lnTo>
                      <a:pt x="355475" y="70745"/>
                    </a:lnTo>
                    <a:cubicBezTo>
                      <a:pt x="355475" y="70745"/>
                      <a:pt x="354362" y="66771"/>
                      <a:pt x="354362" y="66771"/>
                    </a:cubicBezTo>
                    <a:lnTo>
                      <a:pt x="354044" y="61842"/>
                    </a:lnTo>
                    <a:lnTo>
                      <a:pt x="354521" y="58027"/>
                    </a:lnTo>
                    <a:lnTo>
                      <a:pt x="358337" y="55165"/>
                    </a:lnTo>
                    <a:lnTo>
                      <a:pt x="358337" y="54052"/>
                    </a:lnTo>
                    <a:cubicBezTo>
                      <a:pt x="358337" y="54052"/>
                      <a:pt x="353726" y="50873"/>
                      <a:pt x="353726" y="50873"/>
                    </a:cubicBezTo>
                    <a:lnTo>
                      <a:pt x="350388" y="47375"/>
                    </a:lnTo>
                    <a:lnTo>
                      <a:pt x="349275" y="45309"/>
                    </a:lnTo>
                    <a:lnTo>
                      <a:pt x="345300" y="44991"/>
                    </a:lnTo>
                    <a:lnTo>
                      <a:pt x="342916" y="38950"/>
                    </a:lnTo>
                    <a:lnTo>
                      <a:pt x="339418" y="36088"/>
                    </a:lnTo>
                    <a:lnTo>
                      <a:pt x="335921" y="33544"/>
                    </a:lnTo>
                    <a:lnTo>
                      <a:pt x="333854" y="32432"/>
                    </a:lnTo>
                    <a:lnTo>
                      <a:pt x="321772" y="28775"/>
                    </a:lnTo>
                    <a:lnTo>
                      <a:pt x="317002" y="28139"/>
                    </a:lnTo>
                    <a:lnTo>
                      <a:pt x="311279" y="26072"/>
                    </a:lnTo>
                    <a:lnTo>
                      <a:pt x="306987" y="23370"/>
                    </a:lnTo>
                    <a:lnTo>
                      <a:pt x="303330" y="21621"/>
                    </a:lnTo>
                    <a:lnTo>
                      <a:pt x="300151" y="19554"/>
                    </a:lnTo>
                    <a:lnTo>
                      <a:pt x="295858" y="17488"/>
                    </a:lnTo>
                    <a:lnTo>
                      <a:pt x="294586" y="15739"/>
                    </a:lnTo>
                    <a:lnTo>
                      <a:pt x="289976" y="12559"/>
                    </a:lnTo>
                    <a:lnTo>
                      <a:pt x="287750" y="10492"/>
                    </a:lnTo>
                    <a:lnTo>
                      <a:pt x="280119" y="6518"/>
                    </a:lnTo>
                    <a:lnTo>
                      <a:pt x="279801" y="4928"/>
                    </a:lnTo>
                    <a:lnTo>
                      <a:pt x="279801" y="3498"/>
                    </a:lnTo>
                    <a:cubicBezTo>
                      <a:pt x="279801" y="3498"/>
                      <a:pt x="279325" y="2862"/>
                      <a:pt x="279325" y="2862"/>
                    </a:cubicBezTo>
                    <a:lnTo>
                      <a:pt x="271535" y="0"/>
                    </a:lnTo>
                    <a:lnTo>
                      <a:pt x="267719" y="0"/>
                    </a:lnTo>
                    <a:cubicBezTo>
                      <a:pt x="267719" y="0"/>
                      <a:pt x="256909" y="795"/>
                      <a:pt x="256909" y="795"/>
                    </a:cubicBezTo>
                    <a:lnTo>
                      <a:pt x="261678" y="5087"/>
                    </a:lnTo>
                    <a:lnTo>
                      <a:pt x="263268" y="6836"/>
                    </a:lnTo>
                    <a:lnTo>
                      <a:pt x="263586" y="9380"/>
                    </a:lnTo>
                    <a:lnTo>
                      <a:pt x="262791" y="14149"/>
                    </a:lnTo>
                    <a:lnTo>
                      <a:pt x="260565" y="18282"/>
                    </a:lnTo>
                    <a:lnTo>
                      <a:pt x="257862" y="21621"/>
                    </a:lnTo>
                    <a:lnTo>
                      <a:pt x="252775" y="24960"/>
                    </a:lnTo>
                    <a:lnTo>
                      <a:pt x="260565" y="28139"/>
                    </a:lnTo>
                    <a:lnTo>
                      <a:pt x="255319" y="32432"/>
                    </a:lnTo>
                    <a:lnTo>
                      <a:pt x="252775" y="34180"/>
                    </a:lnTo>
                    <a:lnTo>
                      <a:pt x="249914" y="33862"/>
                    </a:lnTo>
                    <a:lnTo>
                      <a:pt x="244826" y="32432"/>
                    </a:lnTo>
                    <a:lnTo>
                      <a:pt x="232426" y="28775"/>
                    </a:lnTo>
                    <a:lnTo>
                      <a:pt x="226544" y="27344"/>
                    </a:lnTo>
                    <a:lnTo>
                      <a:pt x="221298" y="26867"/>
                    </a:lnTo>
                    <a:lnTo>
                      <a:pt x="218436" y="26867"/>
                    </a:lnTo>
                    <a:cubicBezTo>
                      <a:pt x="218436" y="26867"/>
                      <a:pt x="207148" y="23847"/>
                      <a:pt x="207148" y="23847"/>
                    </a:cubicBezTo>
                    <a:lnTo>
                      <a:pt x="204923" y="24165"/>
                    </a:lnTo>
                    <a:lnTo>
                      <a:pt x="200948" y="25436"/>
                    </a:lnTo>
                    <a:lnTo>
                      <a:pt x="200471" y="28457"/>
                    </a:lnTo>
                    <a:lnTo>
                      <a:pt x="200789" y="35929"/>
                    </a:lnTo>
                    <a:lnTo>
                      <a:pt x="201425" y="41652"/>
                    </a:lnTo>
                    <a:lnTo>
                      <a:pt x="199994" y="44991"/>
                    </a:lnTo>
                    <a:lnTo>
                      <a:pt x="198564" y="47217"/>
                    </a:lnTo>
                    <a:lnTo>
                      <a:pt x="194112" y="53258"/>
                    </a:lnTo>
                    <a:lnTo>
                      <a:pt x="183938" y="49124"/>
                    </a:lnTo>
                    <a:lnTo>
                      <a:pt x="177102" y="46422"/>
                    </a:lnTo>
                    <a:lnTo>
                      <a:pt x="172650" y="50078"/>
                    </a:lnTo>
                    <a:lnTo>
                      <a:pt x="161522" y="56755"/>
                    </a:lnTo>
                    <a:lnTo>
                      <a:pt x="155799" y="69950"/>
                    </a:lnTo>
                    <a:lnTo>
                      <a:pt x="155481" y="70427"/>
                    </a:lnTo>
                    <a:lnTo>
                      <a:pt x="152142" y="73766"/>
                    </a:lnTo>
                    <a:lnTo>
                      <a:pt x="147850" y="75356"/>
                    </a:lnTo>
                    <a:lnTo>
                      <a:pt x="144511" y="76151"/>
                    </a:lnTo>
                    <a:lnTo>
                      <a:pt x="142603" y="79966"/>
                    </a:lnTo>
                    <a:lnTo>
                      <a:pt x="147055" y="85530"/>
                    </a:lnTo>
                    <a:lnTo>
                      <a:pt x="149280" y="88392"/>
                    </a:lnTo>
                    <a:lnTo>
                      <a:pt x="151347" y="93161"/>
                    </a:lnTo>
                    <a:lnTo>
                      <a:pt x="151029" y="96182"/>
                    </a:lnTo>
                    <a:lnTo>
                      <a:pt x="150552" y="98089"/>
                    </a:lnTo>
                    <a:lnTo>
                      <a:pt x="145783" y="101905"/>
                    </a:lnTo>
                    <a:lnTo>
                      <a:pt x="135608" y="111921"/>
                    </a:lnTo>
                    <a:lnTo>
                      <a:pt x="126229" y="122413"/>
                    </a:lnTo>
                    <a:lnTo>
                      <a:pt x="122413" y="125434"/>
                    </a:lnTo>
                    <a:lnTo>
                      <a:pt x="124162" y="134177"/>
                    </a:lnTo>
                    <a:lnTo>
                      <a:pt x="120982" y="136721"/>
                    </a:lnTo>
                    <a:lnTo>
                      <a:pt x="114623" y="139583"/>
                    </a:lnTo>
                    <a:lnTo>
                      <a:pt x="111444" y="140696"/>
                    </a:lnTo>
                    <a:lnTo>
                      <a:pt x="107946" y="141332"/>
                    </a:lnTo>
                    <a:lnTo>
                      <a:pt x="97136" y="142444"/>
                    </a:lnTo>
                    <a:lnTo>
                      <a:pt x="99043" y="151824"/>
                    </a:lnTo>
                    <a:lnTo>
                      <a:pt x="99838" y="155957"/>
                    </a:lnTo>
                    <a:lnTo>
                      <a:pt x="99838" y="158342"/>
                    </a:lnTo>
                    <a:cubicBezTo>
                      <a:pt x="99838" y="158342"/>
                      <a:pt x="98725" y="160727"/>
                      <a:pt x="98725" y="160727"/>
                    </a:cubicBezTo>
                    <a:lnTo>
                      <a:pt x="97454" y="165337"/>
                    </a:lnTo>
                    <a:lnTo>
                      <a:pt x="95387" y="181553"/>
                    </a:lnTo>
                    <a:lnTo>
                      <a:pt x="93797" y="183302"/>
                    </a:lnTo>
                    <a:lnTo>
                      <a:pt x="91730" y="187753"/>
                    </a:lnTo>
                    <a:lnTo>
                      <a:pt x="84894" y="198246"/>
                    </a:lnTo>
                    <a:lnTo>
                      <a:pt x="79489" y="205241"/>
                    </a:lnTo>
                    <a:lnTo>
                      <a:pt x="71540" y="215256"/>
                    </a:lnTo>
                    <a:lnTo>
                      <a:pt x="77899" y="218436"/>
                    </a:lnTo>
                    <a:lnTo>
                      <a:pt x="83782" y="220662"/>
                    </a:lnTo>
                    <a:lnTo>
                      <a:pt x="85053" y="224159"/>
                    </a:lnTo>
                    <a:lnTo>
                      <a:pt x="85848" y="230041"/>
                    </a:lnTo>
                    <a:lnTo>
                      <a:pt x="85848" y="234016"/>
                    </a:lnTo>
                    <a:cubicBezTo>
                      <a:pt x="85848" y="234016"/>
                      <a:pt x="83463" y="237672"/>
                      <a:pt x="83463" y="237672"/>
                    </a:cubicBezTo>
                    <a:lnTo>
                      <a:pt x="81715" y="240216"/>
                    </a:lnTo>
                    <a:lnTo>
                      <a:pt x="80443" y="241488"/>
                    </a:lnTo>
                    <a:lnTo>
                      <a:pt x="72176" y="240216"/>
                    </a:lnTo>
                    <a:lnTo>
                      <a:pt x="61525" y="238626"/>
                    </a:lnTo>
                    <a:lnTo>
                      <a:pt x="58822" y="238626"/>
                    </a:lnTo>
                    <a:cubicBezTo>
                      <a:pt x="58822" y="238626"/>
                      <a:pt x="52622" y="239739"/>
                      <a:pt x="52622" y="239739"/>
                    </a:cubicBezTo>
                    <a:lnTo>
                      <a:pt x="47057" y="242124"/>
                    </a:lnTo>
                    <a:lnTo>
                      <a:pt x="44037" y="244031"/>
                    </a:lnTo>
                    <a:lnTo>
                      <a:pt x="43242" y="244826"/>
                    </a:lnTo>
                    <a:lnTo>
                      <a:pt x="39586" y="249278"/>
                    </a:lnTo>
                    <a:lnTo>
                      <a:pt x="32908" y="257227"/>
                    </a:lnTo>
                    <a:lnTo>
                      <a:pt x="29252" y="260724"/>
                    </a:lnTo>
                    <a:lnTo>
                      <a:pt x="30365" y="265493"/>
                    </a:lnTo>
                    <a:lnTo>
                      <a:pt x="24324" y="274555"/>
                    </a:lnTo>
                    <a:lnTo>
                      <a:pt x="28298" y="283776"/>
                    </a:lnTo>
                    <a:lnTo>
                      <a:pt x="28298" y="284094"/>
                    </a:lnTo>
                    <a:cubicBezTo>
                      <a:pt x="28298" y="284094"/>
                      <a:pt x="30524" y="287750"/>
                      <a:pt x="30524" y="287750"/>
                    </a:cubicBezTo>
                    <a:lnTo>
                      <a:pt x="28298" y="290135"/>
                    </a:lnTo>
                    <a:lnTo>
                      <a:pt x="27344" y="291407"/>
                    </a:lnTo>
                    <a:lnTo>
                      <a:pt x="27662" y="295540"/>
                    </a:lnTo>
                    <a:lnTo>
                      <a:pt x="28298" y="300310"/>
                    </a:lnTo>
                    <a:lnTo>
                      <a:pt x="27821" y="303012"/>
                    </a:lnTo>
                    <a:lnTo>
                      <a:pt x="27821" y="306033"/>
                    </a:lnTo>
                    <a:cubicBezTo>
                      <a:pt x="27821" y="306033"/>
                      <a:pt x="33067" y="319705"/>
                      <a:pt x="33067" y="319705"/>
                    </a:cubicBezTo>
                    <a:lnTo>
                      <a:pt x="33067" y="322884"/>
                    </a:lnTo>
                    <a:cubicBezTo>
                      <a:pt x="33067" y="322884"/>
                      <a:pt x="32750" y="324951"/>
                      <a:pt x="32750" y="324951"/>
                    </a:cubicBezTo>
                    <a:lnTo>
                      <a:pt x="31001" y="333377"/>
                    </a:lnTo>
                    <a:lnTo>
                      <a:pt x="28775" y="344665"/>
                    </a:lnTo>
                    <a:lnTo>
                      <a:pt x="32750" y="347685"/>
                    </a:lnTo>
                    <a:lnTo>
                      <a:pt x="38314" y="351183"/>
                    </a:lnTo>
                    <a:lnTo>
                      <a:pt x="41493" y="352613"/>
                    </a:lnTo>
                    <a:lnTo>
                      <a:pt x="46104" y="356747"/>
                    </a:lnTo>
                    <a:lnTo>
                      <a:pt x="49601" y="360880"/>
                    </a:lnTo>
                    <a:lnTo>
                      <a:pt x="49124" y="363583"/>
                    </a:lnTo>
                    <a:lnTo>
                      <a:pt x="48170" y="366603"/>
                    </a:lnTo>
                    <a:lnTo>
                      <a:pt x="46740" y="368670"/>
                    </a:lnTo>
                    <a:lnTo>
                      <a:pt x="45309" y="371532"/>
                    </a:lnTo>
                    <a:lnTo>
                      <a:pt x="44673" y="373599"/>
                    </a:lnTo>
                    <a:lnTo>
                      <a:pt x="44037" y="374234"/>
                    </a:lnTo>
                    <a:lnTo>
                      <a:pt x="37837" y="374234"/>
                    </a:lnTo>
                    <a:cubicBezTo>
                      <a:pt x="37837" y="374234"/>
                      <a:pt x="34498" y="375188"/>
                      <a:pt x="34498" y="375188"/>
                    </a:cubicBezTo>
                    <a:lnTo>
                      <a:pt x="32750" y="376142"/>
                    </a:lnTo>
                    <a:lnTo>
                      <a:pt x="33385" y="380912"/>
                    </a:lnTo>
                    <a:lnTo>
                      <a:pt x="37201" y="389655"/>
                    </a:lnTo>
                    <a:lnTo>
                      <a:pt x="40380" y="395855"/>
                    </a:lnTo>
                    <a:lnTo>
                      <a:pt x="41334" y="399989"/>
                    </a:lnTo>
                    <a:lnTo>
                      <a:pt x="40380" y="404122"/>
                    </a:lnTo>
                    <a:lnTo>
                      <a:pt x="39268" y="406189"/>
                    </a:lnTo>
                    <a:lnTo>
                      <a:pt x="39268" y="409051"/>
                    </a:lnTo>
                    <a:cubicBezTo>
                      <a:pt x="39268" y="409051"/>
                      <a:pt x="38473" y="414774"/>
                      <a:pt x="38473" y="414774"/>
                    </a:cubicBezTo>
                    <a:lnTo>
                      <a:pt x="36088" y="417635"/>
                    </a:lnTo>
                    <a:lnTo>
                      <a:pt x="32908" y="420815"/>
                    </a:lnTo>
                    <a:lnTo>
                      <a:pt x="29411" y="423200"/>
                    </a:lnTo>
                    <a:lnTo>
                      <a:pt x="26549" y="423836"/>
                    </a:lnTo>
                    <a:lnTo>
                      <a:pt x="24165" y="424154"/>
                    </a:lnTo>
                    <a:lnTo>
                      <a:pt x="22575" y="425266"/>
                    </a:lnTo>
                    <a:lnTo>
                      <a:pt x="21144" y="428764"/>
                    </a:lnTo>
                    <a:lnTo>
                      <a:pt x="19872" y="432420"/>
                    </a:lnTo>
                    <a:lnTo>
                      <a:pt x="15421" y="436872"/>
                    </a:lnTo>
                    <a:lnTo>
                      <a:pt x="15421" y="438462"/>
                    </a:lnTo>
                    <a:cubicBezTo>
                      <a:pt x="15421" y="438462"/>
                      <a:pt x="17170" y="443708"/>
                      <a:pt x="17170" y="443708"/>
                    </a:cubicBezTo>
                    <a:lnTo>
                      <a:pt x="18759" y="449749"/>
                    </a:lnTo>
                    <a:lnTo>
                      <a:pt x="17488" y="455313"/>
                    </a:lnTo>
                    <a:lnTo>
                      <a:pt x="16375" y="461195"/>
                    </a:lnTo>
                    <a:lnTo>
                      <a:pt x="14308" y="465170"/>
                    </a:lnTo>
                    <a:lnTo>
                      <a:pt x="11446" y="466601"/>
                    </a:lnTo>
                    <a:lnTo>
                      <a:pt x="9380" y="465965"/>
                    </a:lnTo>
                    <a:lnTo>
                      <a:pt x="6995" y="460560"/>
                    </a:lnTo>
                    <a:lnTo>
                      <a:pt x="4292" y="458493"/>
                    </a:lnTo>
                    <a:lnTo>
                      <a:pt x="1431" y="458811"/>
                    </a:lnTo>
                    <a:lnTo>
                      <a:pt x="636" y="460242"/>
                    </a:lnTo>
                    <a:lnTo>
                      <a:pt x="0" y="462626"/>
                    </a:lnTo>
                    <a:lnTo>
                      <a:pt x="636" y="465488"/>
                    </a:lnTo>
                    <a:lnTo>
                      <a:pt x="1749" y="467873"/>
                    </a:lnTo>
                    <a:lnTo>
                      <a:pt x="2226" y="475662"/>
                    </a:lnTo>
                    <a:lnTo>
                      <a:pt x="3657" y="484247"/>
                    </a:lnTo>
                    <a:lnTo>
                      <a:pt x="3021" y="486473"/>
                    </a:lnTo>
                    <a:lnTo>
                      <a:pt x="3021" y="488699"/>
                    </a:lnTo>
                    <a:cubicBezTo>
                      <a:pt x="3021" y="488699"/>
                      <a:pt x="5246" y="488222"/>
                      <a:pt x="5246" y="488222"/>
                    </a:cubicBezTo>
                    <a:lnTo>
                      <a:pt x="8108" y="489970"/>
                    </a:lnTo>
                    <a:lnTo>
                      <a:pt x="8585" y="499191"/>
                    </a:lnTo>
                    <a:lnTo>
                      <a:pt x="11446" y="504119"/>
                    </a:lnTo>
                    <a:lnTo>
                      <a:pt x="15898" y="505232"/>
                    </a:lnTo>
                    <a:lnTo>
                      <a:pt x="16693" y="513976"/>
                    </a:lnTo>
                    <a:lnTo>
                      <a:pt x="16693" y="515884"/>
                    </a:lnTo>
                    <a:cubicBezTo>
                      <a:pt x="16693" y="515884"/>
                      <a:pt x="20985" y="517474"/>
                      <a:pt x="20985" y="517474"/>
                    </a:cubicBezTo>
                    <a:lnTo>
                      <a:pt x="20985" y="520176"/>
                    </a:lnTo>
                    <a:cubicBezTo>
                      <a:pt x="20985" y="520176"/>
                      <a:pt x="22098" y="523992"/>
                      <a:pt x="22098" y="523992"/>
                    </a:cubicBezTo>
                    <a:lnTo>
                      <a:pt x="23370" y="527966"/>
                    </a:lnTo>
                    <a:lnTo>
                      <a:pt x="26072" y="527171"/>
                    </a:lnTo>
                    <a:lnTo>
                      <a:pt x="28934" y="536233"/>
                    </a:lnTo>
                    <a:lnTo>
                      <a:pt x="36724" y="549428"/>
                    </a:lnTo>
                    <a:lnTo>
                      <a:pt x="41016" y="552767"/>
                    </a:lnTo>
                    <a:lnTo>
                      <a:pt x="45150" y="559285"/>
                    </a:lnTo>
                    <a:lnTo>
                      <a:pt x="47376" y="559921"/>
                    </a:lnTo>
                    <a:lnTo>
                      <a:pt x="49919" y="561193"/>
                    </a:lnTo>
                    <a:lnTo>
                      <a:pt x="50873" y="565326"/>
                    </a:lnTo>
                    <a:lnTo>
                      <a:pt x="49124" y="567870"/>
                    </a:lnTo>
                    <a:lnTo>
                      <a:pt x="46740" y="567870"/>
                    </a:lnTo>
                    <a:cubicBezTo>
                      <a:pt x="46740" y="567870"/>
                      <a:pt x="43401" y="568347"/>
                      <a:pt x="43401" y="568347"/>
                    </a:cubicBezTo>
                    <a:lnTo>
                      <a:pt x="44355" y="570572"/>
                    </a:lnTo>
                    <a:lnTo>
                      <a:pt x="45786" y="572162"/>
                    </a:lnTo>
                    <a:lnTo>
                      <a:pt x="47535" y="575501"/>
                    </a:lnTo>
                    <a:lnTo>
                      <a:pt x="46104" y="576455"/>
                    </a:lnTo>
                    <a:lnTo>
                      <a:pt x="44832" y="576773"/>
                    </a:lnTo>
                    <a:lnTo>
                      <a:pt x="39109" y="574388"/>
                    </a:lnTo>
                    <a:lnTo>
                      <a:pt x="38155" y="574388"/>
                    </a:lnTo>
                    <a:cubicBezTo>
                      <a:pt x="38155" y="574388"/>
                      <a:pt x="39586" y="576296"/>
                      <a:pt x="39586" y="576296"/>
                    </a:cubicBezTo>
                    <a:lnTo>
                      <a:pt x="41652" y="580747"/>
                    </a:lnTo>
                    <a:lnTo>
                      <a:pt x="48647" y="591080"/>
                    </a:lnTo>
                    <a:lnTo>
                      <a:pt x="51668" y="594101"/>
                    </a:lnTo>
                    <a:lnTo>
                      <a:pt x="52622" y="596486"/>
                    </a:lnTo>
                    <a:lnTo>
                      <a:pt x="52622" y="598712"/>
                    </a:lnTo>
                    <a:cubicBezTo>
                      <a:pt x="52622" y="598712"/>
                      <a:pt x="52304" y="602050"/>
                      <a:pt x="52304" y="602050"/>
                    </a:cubicBezTo>
                    <a:lnTo>
                      <a:pt x="51668" y="605230"/>
                    </a:lnTo>
                    <a:lnTo>
                      <a:pt x="51668" y="607296"/>
                    </a:lnTo>
                    <a:cubicBezTo>
                      <a:pt x="51668" y="607296"/>
                      <a:pt x="50078" y="610158"/>
                      <a:pt x="50078" y="610158"/>
                    </a:cubicBezTo>
                    <a:lnTo>
                      <a:pt x="62637" y="612701"/>
                    </a:lnTo>
                    <a:lnTo>
                      <a:pt x="76627" y="609363"/>
                    </a:lnTo>
                    <a:lnTo>
                      <a:pt x="84417" y="610794"/>
                    </a:lnTo>
                    <a:lnTo>
                      <a:pt x="87120" y="610794"/>
                    </a:lnTo>
                    <a:cubicBezTo>
                      <a:pt x="87120" y="610794"/>
                      <a:pt x="91889" y="605389"/>
                      <a:pt x="91889" y="605389"/>
                    </a:cubicBezTo>
                    <a:lnTo>
                      <a:pt x="89982" y="601096"/>
                    </a:lnTo>
                    <a:lnTo>
                      <a:pt x="87915" y="597281"/>
                    </a:lnTo>
                    <a:lnTo>
                      <a:pt x="88233" y="593147"/>
                    </a:lnTo>
                    <a:lnTo>
                      <a:pt x="89505" y="590922"/>
                    </a:lnTo>
                    <a:lnTo>
                      <a:pt x="93479" y="587265"/>
                    </a:lnTo>
                    <a:lnTo>
                      <a:pt x="95546" y="585675"/>
                    </a:lnTo>
                    <a:lnTo>
                      <a:pt x="97931" y="584245"/>
                    </a:lnTo>
                    <a:lnTo>
                      <a:pt x="100792" y="585357"/>
                    </a:lnTo>
                    <a:lnTo>
                      <a:pt x="103654" y="584880"/>
                    </a:lnTo>
                    <a:lnTo>
                      <a:pt x="102541" y="580747"/>
                    </a:lnTo>
                    <a:lnTo>
                      <a:pt x="104449" y="579634"/>
                    </a:lnTo>
                    <a:lnTo>
                      <a:pt x="112239" y="579157"/>
                    </a:lnTo>
                    <a:lnTo>
                      <a:pt x="120188" y="579952"/>
                    </a:lnTo>
                    <a:lnTo>
                      <a:pt x="125434" y="578680"/>
                    </a:lnTo>
                    <a:lnTo>
                      <a:pt x="128772" y="578680"/>
                    </a:lnTo>
                    <a:cubicBezTo>
                      <a:pt x="128772" y="578680"/>
                      <a:pt x="131475" y="579475"/>
                      <a:pt x="131475" y="579475"/>
                    </a:cubicBezTo>
                    <a:lnTo>
                      <a:pt x="134495" y="581065"/>
                    </a:lnTo>
                    <a:lnTo>
                      <a:pt x="137198" y="579316"/>
                    </a:lnTo>
                    <a:lnTo>
                      <a:pt x="139424" y="577091"/>
                    </a:lnTo>
                    <a:lnTo>
                      <a:pt x="143875" y="565803"/>
                    </a:lnTo>
                    <a:lnTo>
                      <a:pt x="145783" y="562147"/>
                    </a:lnTo>
                    <a:lnTo>
                      <a:pt x="149598" y="557218"/>
                    </a:lnTo>
                    <a:lnTo>
                      <a:pt x="151347" y="553085"/>
                    </a:lnTo>
                    <a:lnTo>
                      <a:pt x="152778" y="548315"/>
                    </a:lnTo>
                    <a:lnTo>
                      <a:pt x="154845" y="542592"/>
                    </a:lnTo>
                    <a:lnTo>
                      <a:pt x="154209" y="539572"/>
                    </a:lnTo>
                    <a:lnTo>
                      <a:pt x="153414" y="537664"/>
                    </a:lnTo>
                    <a:lnTo>
                      <a:pt x="153414" y="534484"/>
                    </a:lnTo>
                    <a:cubicBezTo>
                      <a:pt x="153414" y="534484"/>
                      <a:pt x="157706" y="527648"/>
                      <a:pt x="157706" y="527648"/>
                    </a:cubicBezTo>
                    <a:lnTo>
                      <a:pt x="158342" y="524787"/>
                    </a:lnTo>
                    <a:lnTo>
                      <a:pt x="156911" y="521925"/>
                    </a:lnTo>
                    <a:lnTo>
                      <a:pt x="156275" y="518905"/>
                    </a:lnTo>
                    <a:lnTo>
                      <a:pt x="156275" y="513976"/>
                    </a:lnTo>
                    <a:cubicBezTo>
                      <a:pt x="156275" y="513976"/>
                      <a:pt x="155481" y="511909"/>
                      <a:pt x="155481" y="511909"/>
                    </a:cubicBezTo>
                    <a:lnTo>
                      <a:pt x="156752" y="507776"/>
                    </a:lnTo>
                    <a:lnTo>
                      <a:pt x="159614" y="507776"/>
                    </a:lnTo>
                    <a:cubicBezTo>
                      <a:pt x="159614" y="507776"/>
                      <a:pt x="159614" y="497442"/>
                      <a:pt x="159614" y="497442"/>
                    </a:cubicBezTo>
                    <a:lnTo>
                      <a:pt x="161681" y="495217"/>
                    </a:lnTo>
                    <a:lnTo>
                      <a:pt x="160091" y="491560"/>
                    </a:lnTo>
                    <a:lnTo>
                      <a:pt x="158183" y="485996"/>
                    </a:lnTo>
                    <a:lnTo>
                      <a:pt x="163112" y="484883"/>
                    </a:lnTo>
                    <a:lnTo>
                      <a:pt x="165973" y="483452"/>
                    </a:lnTo>
                    <a:lnTo>
                      <a:pt x="162158" y="479637"/>
                    </a:lnTo>
                    <a:lnTo>
                      <a:pt x="159137" y="479001"/>
                    </a:lnTo>
                    <a:lnTo>
                      <a:pt x="153255" y="478524"/>
                    </a:lnTo>
                    <a:lnTo>
                      <a:pt x="150711" y="479001"/>
                    </a:lnTo>
                    <a:lnTo>
                      <a:pt x="148644" y="477888"/>
                    </a:lnTo>
                    <a:lnTo>
                      <a:pt x="145624" y="477570"/>
                    </a:lnTo>
                    <a:lnTo>
                      <a:pt x="148486" y="476457"/>
                    </a:lnTo>
                    <a:lnTo>
                      <a:pt x="157706" y="476934"/>
                    </a:lnTo>
                    <a:lnTo>
                      <a:pt x="167404" y="476934"/>
                    </a:lnTo>
                    <a:cubicBezTo>
                      <a:pt x="167404" y="476934"/>
                      <a:pt x="171060" y="474391"/>
                      <a:pt x="171060" y="474391"/>
                    </a:cubicBezTo>
                    <a:lnTo>
                      <a:pt x="178056" y="471529"/>
                    </a:lnTo>
                    <a:lnTo>
                      <a:pt x="181235" y="468190"/>
                    </a:lnTo>
                    <a:lnTo>
                      <a:pt x="187276" y="465806"/>
                    </a:lnTo>
                    <a:lnTo>
                      <a:pt x="189979" y="463739"/>
                    </a:lnTo>
                    <a:lnTo>
                      <a:pt x="191728" y="464216"/>
                    </a:lnTo>
                    <a:lnTo>
                      <a:pt x="195861" y="462149"/>
                    </a:lnTo>
                    <a:lnTo>
                      <a:pt x="199359" y="459606"/>
                    </a:lnTo>
                    <a:lnTo>
                      <a:pt x="204764" y="457539"/>
                    </a:lnTo>
                    <a:lnTo>
                      <a:pt x="205877" y="456585"/>
                    </a:lnTo>
                    <a:lnTo>
                      <a:pt x="207307" y="454518"/>
                    </a:lnTo>
                    <a:lnTo>
                      <a:pt x="208420" y="449749"/>
                    </a:lnTo>
                    <a:lnTo>
                      <a:pt x="210805" y="449749"/>
                    </a:lnTo>
                    <a:cubicBezTo>
                      <a:pt x="210805" y="449749"/>
                      <a:pt x="214144" y="448159"/>
                      <a:pt x="214144" y="448159"/>
                    </a:cubicBezTo>
                    <a:lnTo>
                      <a:pt x="212554" y="445298"/>
                    </a:lnTo>
                    <a:lnTo>
                      <a:pt x="211123" y="444662"/>
                    </a:lnTo>
                    <a:lnTo>
                      <a:pt x="209692" y="445139"/>
                    </a:lnTo>
                    <a:lnTo>
                      <a:pt x="207943" y="446410"/>
                    </a:lnTo>
                    <a:lnTo>
                      <a:pt x="206195" y="446093"/>
                    </a:lnTo>
                    <a:lnTo>
                      <a:pt x="204287" y="446410"/>
                    </a:lnTo>
                    <a:lnTo>
                      <a:pt x="202538" y="448000"/>
                    </a:lnTo>
                    <a:lnTo>
                      <a:pt x="200312" y="448636"/>
                    </a:lnTo>
                    <a:lnTo>
                      <a:pt x="195861" y="448159"/>
                    </a:lnTo>
                    <a:lnTo>
                      <a:pt x="195384" y="446887"/>
                    </a:lnTo>
                    <a:lnTo>
                      <a:pt x="201107" y="443867"/>
                    </a:lnTo>
                    <a:lnTo>
                      <a:pt x="202697" y="444344"/>
                    </a:lnTo>
                    <a:lnTo>
                      <a:pt x="204446" y="443549"/>
                    </a:lnTo>
                    <a:lnTo>
                      <a:pt x="206195" y="441800"/>
                    </a:lnTo>
                    <a:lnTo>
                      <a:pt x="208102" y="441164"/>
                    </a:lnTo>
                    <a:lnTo>
                      <a:pt x="213190" y="437985"/>
                    </a:lnTo>
                    <a:lnTo>
                      <a:pt x="214938" y="436554"/>
                    </a:lnTo>
                    <a:lnTo>
                      <a:pt x="217164" y="434169"/>
                    </a:lnTo>
                    <a:lnTo>
                      <a:pt x="222251" y="430990"/>
                    </a:lnTo>
                    <a:lnTo>
                      <a:pt x="224477" y="429877"/>
                    </a:lnTo>
                    <a:lnTo>
                      <a:pt x="225113" y="426856"/>
                    </a:lnTo>
                    <a:lnTo>
                      <a:pt x="223523" y="421928"/>
                    </a:lnTo>
                    <a:lnTo>
                      <a:pt x="222092" y="420338"/>
                    </a:lnTo>
                    <a:lnTo>
                      <a:pt x="221139" y="418430"/>
                    </a:lnTo>
                    <a:lnTo>
                      <a:pt x="219231" y="416205"/>
                    </a:lnTo>
                    <a:lnTo>
                      <a:pt x="213826" y="414456"/>
                    </a:lnTo>
                    <a:lnTo>
                      <a:pt x="211918" y="413025"/>
                    </a:lnTo>
                    <a:lnTo>
                      <a:pt x="212554" y="408733"/>
                    </a:lnTo>
                    <a:lnTo>
                      <a:pt x="208102" y="405076"/>
                    </a:lnTo>
                    <a:lnTo>
                      <a:pt x="203810" y="403963"/>
                    </a:lnTo>
                    <a:lnTo>
                      <a:pt x="201266" y="401897"/>
                    </a:lnTo>
                    <a:lnTo>
                      <a:pt x="196974" y="397445"/>
                    </a:lnTo>
                    <a:lnTo>
                      <a:pt x="195384" y="394107"/>
                    </a:lnTo>
                    <a:lnTo>
                      <a:pt x="192999" y="394584"/>
                    </a:lnTo>
                    <a:lnTo>
                      <a:pt x="189343" y="396332"/>
                    </a:lnTo>
                    <a:lnTo>
                      <a:pt x="186958" y="396332"/>
                    </a:lnTo>
                    <a:cubicBezTo>
                      <a:pt x="186958" y="396332"/>
                      <a:pt x="186163" y="394266"/>
                      <a:pt x="186163" y="394266"/>
                    </a:cubicBezTo>
                    <a:lnTo>
                      <a:pt x="185050" y="392358"/>
                    </a:lnTo>
                    <a:lnTo>
                      <a:pt x="183938" y="391722"/>
                    </a:lnTo>
                    <a:lnTo>
                      <a:pt x="181076" y="391722"/>
                    </a:lnTo>
                    <a:cubicBezTo>
                      <a:pt x="181076" y="391722"/>
                      <a:pt x="178214" y="391722"/>
                      <a:pt x="178214" y="391722"/>
                    </a:cubicBezTo>
                    <a:lnTo>
                      <a:pt x="175035" y="389178"/>
                    </a:lnTo>
                    <a:lnTo>
                      <a:pt x="175353" y="386476"/>
                    </a:lnTo>
                    <a:lnTo>
                      <a:pt x="175830" y="384409"/>
                    </a:lnTo>
                    <a:lnTo>
                      <a:pt x="173604" y="378368"/>
                    </a:lnTo>
                    <a:lnTo>
                      <a:pt x="173922" y="376937"/>
                    </a:lnTo>
                    <a:lnTo>
                      <a:pt x="173127" y="369942"/>
                    </a:lnTo>
                    <a:lnTo>
                      <a:pt x="173127" y="365491"/>
                    </a:lnTo>
                    <a:cubicBezTo>
                      <a:pt x="173127" y="365491"/>
                      <a:pt x="172491" y="364219"/>
                      <a:pt x="172491" y="364219"/>
                    </a:cubicBezTo>
                    <a:lnTo>
                      <a:pt x="173445" y="362788"/>
                    </a:lnTo>
                    <a:lnTo>
                      <a:pt x="172809" y="360721"/>
                    </a:lnTo>
                    <a:lnTo>
                      <a:pt x="171696" y="359608"/>
                    </a:lnTo>
                    <a:lnTo>
                      <a:pt x="172491" y="356270"/>
                    </a:lnTo>
                    <a:lnTo>
                      <a:pt x="172014" y="354203"/>
                    </a:lnTo>
                    <a:lnTo>
                      <a:pt x="171537" y="351024"/>
                    </a:lnTo>
                    <a:lnTo>
                      <a:pt x="173922" y="347526"/>
                    </a:lnTo>
                    <a:lnTo>
                      <a:pt x="173445" y="344506"/>
                    </a:lnTo>
                    <a:lnTo>
                      <a:pt x="177420" y="345936"/>
                    </a:lnTo>
                    <a:lnTo>
                      <a:pt x="181235" y="346254"/>
                    </a:lnTo>
                    <a:lnTo>
                      <a:pt x="179804" y="343711"/>
                    </a:lnTo>
                    <a:lnTo>
                      <a:pt x="179327" y="341803"/>
                    </a:lnTo>
                    <a:lnTo>
                      <a:pt x="178691" y="338146"/>
                    </a:lnTo>
                    <a:lnTo>
                      <a:pt x="179804" y="333695"/>
                    </a:lnTo>
                    <a:lnTo>
                      <a:pt x="180758" y="331151"/>
                    </a:lnTo>
                    <a:lnTo>
                      <a:pt x="182507" y="324792"/>
                    </a:lnTo>
                    <a:lnTo>
                      <a:pt x="184097" y="322725"/>
                    </a:lnTo>
                    <a:lnTo>
                      <a:pt x="186163" y="321772"/>
                    </a:lnTo>
                    <a:lnTo>
                      <a:pt x="183302" y="320341"/>
                    </a:lnTo>
                    <a:lnTo>
                      <a:pt x="180281" y="317161"/>
                    </a:lnTo>
                    <a:lnTo>
                      <a:pt x="178691" y="313028"/>
                    </a:lnTo>
                    <a:lnTo>
                      <a:pt x="178691" y="311438"/>
                    </a:lnTo>
                    <a:cubicBezTo>
                      <a:pt x="178691" y="311438"/>
                      <a:pt x="179804" y="309371"/>
                      <a:pt x="179804" y="309371"/>
                    </a:cubicBezTo>
                    <a:lnTo>
                      <a:pt x="182666" y="310484"/>
                    </a:lnTo>
                    <a:lnTo>
                      <a:pt x="184415" y="311915"/>
                    </a:lnTo>
                    <a:lnTo>
                      <a:pt x="186640" y="311915"/>
                    </a:lnTo>
                    <a:cubicBezTo>
                      <a:pt x="186640" y="311915"/>
                      <a:pt x="188707" y="309689"/>
                      <a:pt x="188707" y="309689"/>
                    </a:cubicBezTo>
                    <a:lnTo>
                      <a:pt x="192046" y="309689"/>
                    </a:lnTo>
                    <a:cubicBezTo>
                      <a:pt x="192046" y="309689"/>
                      <a:pt x="195225" y="306192"/>
                      <a:pt x="195225" y="306192"/>
                    </a:cubicBezTo>
                    <a:lnTo>
                      <a:pt x="197769" y="305238"/>
                    </a:lnTo>
                    <a:lnTo>
                      <a:pt x="196815" y="304125"/>
                    </a:lnTo>
                    <a:lnTo>
                      <a:pt x="194589" y="303489"/>
                    </a:lnTo>
                    <a:lnTo>
                      <a:pt x="193794" y="302694"/>
                    </a:lnTo>
                    <a:lnTo>
                      <a:pt x="194907" y="301740"/>
                    </a:lnTo>
                    <a:lnTo>
                      <a:pt x="195861" y="299833"/>
                    </a:lnTo>
                    <a:lnTo>
                      <a:pt x="194748" y="296971"/>
                    </a:lnTo>
                    <a:lnTo>
                      <a:pt x="193635" y="294904"/>
                    </a:lnTo>
                    <a:lnTo>
                      <a:pt x="193158" y="292997"/>
                    </a:lnTo>
                    <a:lnTo>
                      <a:pt x="193953" y="292361"/>
                    </a:lnTo>
                    <a:lnTo>
                      <a:pt x="195225" y="294745"/>
                    </a:lnTo>
                    <a:lnTo>
                      <a:pt x="199359" y="294745"/>
                    </a:lnTo>
                    <a:cubicBezTo>
                      <a:pt x="199359" y="294745"/>
                      <a:pt x="198882" y="295699"/>
                      <a:pt x="198882" y="295699"/>
                    </a:cubicBezTo>
                    <a:lnTo>
                      <a:pt x="198882" y="296653"/>
                    </a:lnTo>
                    <a:cubicBezTo>
                      <a:pt x="198882" y="296653"/>
                      <a:pt x="201584" y="296653"/>
                      <a:pt x="201584" y="296653"/>
                    </a:cubicBezTo>
                    <a:lnTo>
                      <a:pt x="202856" y="295699"/>
                    </a:lnTo>
                    <a:lnTo>
                      <a:pt x="203810" y="294109"/>
                    </a:lnTo>
                    <a:lnTo>
                      <a:pt x="210010" y="292043"/>
                    </a:lnTo>
                    <a:lnTo>
                      <a:pt x="210646" y="290612"/>
                    </a:lnTo>
                    <a:lnTo>
                      <a:pt x="210646" y="289181"/>
                    </a:lnTo>
                    <a:cubicBezTo>
                      <a:pt x="210646" y="289181"/>
                      <a:pt x="211282" y="287750"/>
                      <a:pt x="211282" y="287750"/>
                    </a:cubicBezTo>
                    <a:lnTo>
                      <a:pt x="205877" y="287432"/>
                    </a:lnTo>
                    <a:lnTo>
                      <a:pt x="206831" y="285843"/>
                    </a:lnTo>
                    <a:lnTo>
                      <a:pt x="208579" y="285525"/>
                    </a:lnTo>
                    <a:lnTo>
                      <a:pt x="212077" y="284412"/>
                    </a:lnTo>
                    <a:lnTo>
                      <a:pt x="213349" y="281550"/>
                    </a:lnTo>
                    <a:lnTo>
                      <a:pt x="214144" y="279166"/>
                    </a:lnTo>
                    <a:lnTo>
                      <a:pt x="215892" y="279166"/>
                    </a:lnTo>
                    <a:cubicBezTo>
                      <a:pt x="215892" y="279166"/>
                      <a:pt x="218595" y="278212"/>
                      <a:pt x="218595" y="278212"/>
                    </a:cubicBezTo>
                    <a:lnTo>
                      <a:pt x="220344" y="278212"/>
                    </a:lnTo>
                    <a:cubicBezTo>
                      <a:pt x="220344" y="278212"/>
                      <a:pt x="221456" y="277894"/>
                      <a:pt x="221456" y="277894"/>
                    </a:cubicBezTo>
                    <a:lnTo>
                      <a:pt x="221139" y="277099"/>
                    </a:lnTo>
                    <a:lnTo>
                      <a:pt x="219549" y="276463"/>
                    </a:lnTo>
                    <a:lnTo>
                      <a:pt x="220185" y="275509"/>
                    </a:lnTo>
                    <a:lnTo>
                      <a:pt x="226385" y="276463"/>
                    </a:lnTo>
                    <a:lnTo>
                      <a:pt x="232108" y="271535"/>
                    </a:lnTo>
                    <a:lnTo>
                      <a:pt x="233539" y="267878"/>
                    </a:lnTo>
                    <a:lnTo>
                      <a:pt x="235447" y="265652"/>
                    </a:lnTo>
                    <a:lnTo>
                      <a:pt x="239421" y="268037"/>
                    </a:lnTo>
                    <a:lnTo>
                      <a:pt x="239421" y="266447"/>
                    </a:lnTo>
                    <a:cubicBezTo>
                      <a:pt x="239421" y="266447"/>
                      <a:pt x="239580" y="264222"/>
                      <a:pt x="239580" y="264222"/>
                    </a:cubicBezTo>
                    <a:lnTo>
                      <a:pt x="242124" y="265175"/>
                    </a:lnTo>
                    <a:lnTo>
                      <a:pt x="244031" y="266447"/>
                    </a:lnTo>
                    <a:lnTo>
                      <a:pt x="245939" y="266129"/>
                    </a:lnTo>
                    <a:lnTo>
                      <a:pt x="247688" y="262791"/>
                    </a:lnTo>
                    <a:lnTo>
                      <a:pt x="251503" y="259452"/>
                    </a:lnTo>
                    <a:lnTo>
                      <a:pt x="259929" y="257068"/>
                    </a:lnTo>
                    <a:lnTo>
                      <a:pt x="264699" y="254365"/>
                    </a:lnTo>
                    <a:lnTo>
                      <a:pt x="267083" y="251980"/>
                    </a:lnTo>
                    <a:lnTo>
                      <a:pt x="273442" y="249596"/>
                    </a:lnTo>
                    <a:lnTo>
                      <a:pt x="275827" y="247688"/>
                    </a:lnTo>
                    <a:lnTo>
                      <a:pt x="283140" y="233380"/>
                    </a:lnTo>
                    <a:lnTo>
                      <a:pt x="289976" y="227816"/>
                    </a:lnTo>
                    <a:lnTo>
                      <a:pt x="296017" y="224159"/>
                    </a:lnTo>
                    <a:lnTo>
                      <a:pt x="296812" y="222410"/>
                    </a:lnTo>
                    <a:lnTo>
                      <a:pt x="297607" y="220185"/>
                    </a:lnTo>
                    <a:lnTo>
                      <a:pt x="293951" y="216369"/>
                    </a:lnTo>
                    <a:lnTo>
                      <a:pt x="292202" y="212395"/>
                    </a:lnTo>
                    <a:lnTo>
                      <a:pt x="290771" y="207943"/>
                    </a:lnTo>
                    <a:lnTo>
                      <a:pt x="288704" y="205559"/>
                    </a:lnTo>
                    <a:lnTo>
                      <a:pt x="286796" y="203969"/>
                    </a:lnTo>
                    <a:lnTo>
                      <a:pt x="288386" y="200789"/>
                    </a:lnTo>
                    <a:lnTo>
                      <a:pt x="291248" y="197769"/>
                    </a:lnTo>
                    <a:lnTo>
                      <a:pt x="295063" y="194430"/>
                    </a:lnTo>
                    <a:lnTo>
                      <a:pt x="299356" y="189184"/>
                    </a:lnTo>
                    <a:lnTo>
                      <a:pt x="299356" y="187594"/>
                    </a:lnTo>
                    <a:cubicBezTo>
                      <a:pt x="299356" y="187594"/>
                      <a:pt x="298561" y="185368"/>
                      <a:pt x="298561" y="185368"/>
                    </a:cubicBezTo>
                    <a:lnTo>
                      <a:pt x="297448" y="183620"/>
                    </a:lnTo>
                    <a:lnTo>
                      <a:pt x="295540" y="181871"/>
                    </a:lnTo>
                    <a:lnTo>
                      <a:pt x="294745" y="180281"/>
                    </a:lnTo>
                    <a:lnTo>
                      <a:pt x="295858" y="180281"/>
                    </a:lnTo>
                    <a:cubicBezTo>
                      <a:pt x="295858" y="180281"/>
                      <a:pt x="299356" y="183302"/>
                      <a:pt x="299356" y="183302"/>
                    </a:cubicBezTo>
                    <a:lnTo>
                      <a:pt x="300628" y="182984"/>
                    </a:lnTo>
                    <a:lnTo>
                      <a:pt x="300628" y="181235"/>
                    </a:lnTo>
                    <a:cubicBezTo>
                      <a:pt x="300628" y="181235"/>
                      <a:pt x="300310" y="180440"/>
                      <a:pt x="300310" y="180440"/>
                    </a:cubicBezTo>
                    <a:lnTo>
                      <a:pt x="298879" y="179804"/>
                    </a:lnTo>
                    <a:lnTo>
                      <a:pt x="298243" y="178532"/>
                    </a:lnTo>
                    <a:lnTo>
                      <a:pt x="298561" y="177260"/>
                    </a:lnTo>
                    <a:lnTo>
                      <a:pt x="299515" y="176307"/>
                    </a:lnTo>
                    <a:lnTo>
                      <a:pt x="302853" y="176307"/>
                    </a:lnTo>
                    <a:cubicBezTo>
                      <a:pt x="302853" y="176307"/>
                      <a:pt x="308577" y="175512"/>
                      <a:pt x="308577" y="175512"/>
                    </a:cubicBezTo>
                    <a:lnTo>
                      <a:pt x="309530" y="174876"/>
                    </a:lnTo>
                    <a:lnTo>
                      <a:pt x="310643" y="173286"/>
                    </a:lnTo>
                    <a:lnTo>
                      <a:pt x="309371" y="171537"/>
                    </a:lnTo>
                    <a:lnTo>
                      <a:pt x="309848" y="170425"/>
                    </a:lnTo>
                    <a:lnTo>
                      <a:pt x="314618" y="170425"/>
                    </a:lnTo>
                    <a:cubicBezTo>
                      <a:pt x="314618" y="170425"/>
                      <a:pt x="316366" y="169471"/>
                      <a:pt x="316366" y="169471"/>
                    </a:cubicBezTo>
                    <a:lnTo>
                      <a:pt x="315890" y="168676"/>
                    </a:lnTo>
                    <a:lnTo>
                      <a:pt x="314777" y="168040"/>
                    </a:lnTo>
                    <a:lnTo>
                      <a:pt x="314459" y="166768"/>
                    </a:lnTo>
                    <a:lnTo>
                      <a:pt x="319228" y="167404"/>
                    </a:lnTo>
                    <a:lnTo>
                      <a:pt x="319546" y="166291"/>
                    </a:lnTo>
                    <a:lnTo>
                      <a:pt x="319864" y="161363"/>
                    </a:lnTo>
                    <a:lnTo>
                      <a:pt x="320182" y="160091"/>
                    </a:lnTo>
                    <a:lnTo>
                      <a:pt x="321613" y="158183"/>
                    </a:lnTo>
                    <a:lnTo>
                      <a:pt x="322408" y="155798"/>
                    </a:lnTo>
                    <a:lnTo>
                      <a:pt x="323361" y="154845"/>
                    </a:lnTo>
                    <a:lnTo>
                      <a:pt x="325269" y="155322"/>
                    </a:lnTo>
                    <a:lnTo>
                      <a:pt x="327336" y="158024"/>
                    </a:lnTo>
                    <a:lnTo>
                      <a:pt x="329721" y="157388"/>
                    </a:lnTo>
                    <a:lnTo>
                      <a:pt x="333377" y="154368"/>
                    </a:lnTo>
                    <a:lnTo>
                      <a:pt x="338305" y="158342"/>
                    </a:lnTo>
                    <a:lnTo>
                      <a:pt x="343552" y="160727"/>
                    </a:lnTo>
                    <a:lnTo>
                      <a:pt x="344983" y="160091"/>
                    </a:lnTo>
                    <a:lnTo>
                      <a:pt x="346890" y="158342"/>
                    </a:lnTo>
                    <a:lnTo>
                      <a:pt x="352613" y="157547"/>
                    </a:lnTo>
                    <a:lnTo>
                      <a:pt x="357542" y="157547"/>
                    </a:lnTo>
                    <a:cubicBezTo>
                      <a:pt x="357542" y="157547"/>
                      <a:pt x="360403" y="156434"/>
                      <a:pt x="360403" y="156434"/>
                    </a:cubicBezTo>
                    <a:lnTo>
                      <a:pt x="366127" y="158660"/>
                    </a:lnTo>
                    <a:lnTo>
                      <a:pt x="373758" y="157547"/>
                    </a:lnTo>
                    <a:lnTo>
                      <a:pt x="370737" y="148804"/>
                    </a:lnTo>
                    <a:close/>
                    <a:moveTo>
                      <a:pt x="213667" y="438939"/>
                    </a:moveTo>
                    <a:lnTo>
                      <a:pt x="212236" y="439892"/>
                    </a:lnTo>
                    <a:lnTo>
                      <a:pt x="211759" y="441641"/>
                    </a:lnTo>
                    <a:lnTo>
                      <a:pt x="211441" y="441959"/>
                    </a:lnTo>
                    <a:lnTo>
                      <a:pt x="212236" y="443708"/>
                    </a:lnTo>
                    <a:lnTo>
                      <a:pt x="213031" y="442277"/>
                    </a:lnTo>
                    <a:lnTo>
                      <a:pt x="213826" y="441323"/>
                    </a:lnTo>
                    <a:lnTo>
                      <a:pt x="215892" y="439892"/>
                    </a:lnTo>
                    <a:lnTo>
                      <a:pt x="215892" y="439415"/>
                    </a:lnTo>
                    <a:cubicBezTo>
                      <a:pt x="215892" y="439415"/>
                      <a:pt x="213667" y="438780"/>
                      <a:pt x="213667" y="438780"/>
                    </a:cubicBezTo>
                    <a:close/>
                    <a:moveTo>
                      <a:pt x="228452" y="504914"/>
                    </a:moveTo>
                    <a:lnTo>
                      <a:pt x="225749" y="507776"/>
                    </a:lnTo>
                    <a:lnTo>
                      <a:pt x="227180" y="509684"/>
                    </a:lnTo>
                    <a:lnTo>
                      <a:pt x="228611" y="509684"/>
                    </a:lnTo>
                    <a:cubicBezTo>
                      <a:pt x="228611" y="509684"/>
                      <a:pt x="229087" y="507299"/>
                      <a:pt x="229087" y="507299"/>
                    </a:cubicBezTo>
                    <a:lnTo>
                      <a:pt x="234175" y="505550"/>
                    </a:lnTo>
                    <a:lnTo>
                      <a:pt x="232744" y="504914"/>
                    </a:lnTo>
                    <a:lnTo>
                      <a:pt x="228611" y="50491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8" name="Freeform: Shape 4817">
                <a:extLst>
                  <a:ext uri="{FF2B5EF4-FFF2-40B4-BE49-F238E27FC236}">
                    <a16:creationId xmlns:a16="http://schemas.microsoft.com/office/drawing/2014/main" id="{A060B510-DEEB-1B33-4603-1CCF69E991EE}"/>
                  </a:ext>
                </a:extLst>
              </p:cNvPr>
              <p:cNvSpPr/>
              <p:nvPr/>
            </p:nvSpPr>
            <p:spPr>
              <a:xfrm>
                <a:off x="1819012" y="3286395"/>
                <a:ext cx="481862" cy="396014"/>
              </a:xfrm>
              <a:custGeom>
                <a:avLst/>
                <a:gdLst>
                  <a:gd name="connsiteX0" fmla="*/ 480750 w 481862"/>
                  <a:gd name="connsiteY0" fmla="*/ 122572 h 396014"/>
                  <a:gd name="connsiteX1" fmla="*/ 473914 w 481862"/>
                  <a:gd name="connsiteY1" fmla="*/ 118280 h 396014"/>
                  <a:gd name="connsiteX2" fmla="*/ 472483 w 481862"/>
                  <a:gd name="connsiteY2" fmla="*/ 116372 h 396014"/>
                  <a:gd name="connsiteX3" fmla="*/ 471529 w 481862"/>
                  <a:gd name="connsiteY3" fmla="*/ 117008 h 396014"/>
                  <a:gd name="connsiteX4" fmla="*/ 470098 w 481862"/>
                  <a:gd name="connsiteY4" fmla="*/ 117485 h 396014"/>
                  <a:gd name="connsiteX5" fmla="*/ 468032 w 481862"/>
                  <a:gd name="connsiteY5" fmla="*/ 114941 h 396014"/>
                  <a:gd name="connsiteX6" fmla="*/ 466442 w 481862"/>
                  <a:gd name="connsiteY6" fmla="*/ 112715 h 396014"/>
                  <a:gd name="connsiteX7" fmla="*/ 462149 w 481862"/>
                  <a:gd name="connsiteY7" fmla="*/ 108423 h 396014"/>
                  <a:gd name="connsiteX8" fmla="*/ 456585 w 481862"/>
                  <a:gd name="connsiteY8" fmla="*/ 104290 h 396014"/>
                  <a:gd name="connsiteX9" fmla="*/ 452770 w 481862"/>
                  <a:gd name="connsiteY9" fmla="*/ 103654 h 396014"/>
                  <a:gd name="connsiteX10" fmla="*/ 450862 w 481862"/>
                  <a:gd name="connsiteY10" fmla="*/ 102541 h 396014"/>
                  <a:gd name="connsiteX11" fmla="*/ 449113 w 481862"/>
                  <a:gd name="connsiteY11" fmla="*/ 100633 h 396014"/>
                  <a:gd name="connsiteX12" fmla="*/ 446092 w 481862"/>
                  <a:gd name="connsiteY12" fmla="*/ 92525 h 396014"/>
                  <a:gd name="connsiteX13" fmla="*/ 442754 w 481862"/>
                  <a:gd name="connsiteY13" fmla="*/ 78058 h 396014"/>
                  <a:gd name="connsiteX14" fmla="*/ 443231 w 481862"/>
                  <a:gd name="connsiteY14" fmla="*/ 71858 h 396014"/>
                  <a:gd name="connsiteX15" fmla="*/ 441164 w 481862"/>
                  <a:gd name="connsiteY15" fmla="*/ 62001 h 396014"/>
                  <a:gd name="connsiteX16" fmla="*/ 441005 w 481862"/>
                  <a:gd name="connsiteY16" fmla="*/ 53894 h 396014"/>
                  <a:gd name="connsiteX17" fmla="*/ 442118 w 481862"/>
                  <a:gd name="connsiteY17" fmla="*/ 49124 h 396014"/>
                  <a:gd name="connsiteX18" fmla="*/ 440528 w 481862"/>
                  <a:gd name="connsiteY18" fmla="*/ 43878 h 396014"/>
                  <a:gd name="connsiteX19" fmla="*/ 440210 w 481862"/>
                  <a:gd name="connsiteY19" fmla="*/ 38950 h 396014"/>
                  <a:gd name="connsiteX20" fmla="*/ 439733 w 481862"/>
                  <a:gd name="connsiteY20" fmla="*/ 36406 h 396014"/>
                  <a:gd name="connsiteX21" fmla="*/ 439892 w 481862"/>
                  <a:gd name="connsiteY21" fmla="*/ 32749 h 396014"/>
                  <a:gd name="connsiteX22" fmla="*/ 441959 w 481862"/>
                  <a:gd name="connsiteY22" fmla="*/ 33544 h 396014"/>
                  <a:gd name="connsiteX23" fmla="*/ 443072 w 481862"/>
                  <a:gd name="connsiteY23" fmla="*/ 34657 h 396014"/>
                  <a:gd name="connsiteX24" fmla="*/ 443231 w 481862"/>
                  <a:gd name="connsiteY24" fmla="*/ 33703 h 396014"/>
                  <a:gd name="connsiteX25" fmla="*/ 443072 w 481862"/>
                  <a:gd name="connsiteY25" fmla="*/ 32591 h 396014"/>
                  <a:gd name="connsiteX26" fmla="*/ 441641 w 481862"/>
                  <a:gd name="connsiteY26" fmla="*/ 30365 h 396014"/>
                  <a:gd name="connsiteX27" fmla="*/ 437985 w 481862"/>
                  <a:gd name="connsiteY27" fmla="*/ 26231 h 396014"/>
                  <a:gd name="connsiteX28" fmla="*/ 433533 w 481862"/>
                  <a:gd name="connsiteY28" fmla="*/ 18442 h 396014"/>
                  <a:gd name="connsiteX29" fmla="*/ 432261 w 481862"/>
                  <a:gd name="connsiteY29" fmla="*/ 12877 h 396014"/>
                  <a:gd name="connsiteX30" fmla="*/ 431943 w 481862"/>
                  <a:gd name="connsiteY30" fmla="*/ 6041 h 396014"/>
                  <a:gd name="connsiteX31" fmla="*/ 422564 w 481862"/>
                  <a:gd name="connsiteY31" fmla="*/ 6041 h 396014"/>
                  <a:gd name="connsiteX32" fmla="*/ 413184 w 481862"/>
                  <a:gd name="connsiteY32" fmla="*/ 6041 h 396014"/>
                  <a:gd name="connsiteX33" fmla="*/ 403645 w 481862"/>
                  <a:gd name="connsiteY33" fmla="*/ 6041 h 396014"/>
                  <a:gd name="connsiteX34" fmla="*/ 394266 w 481862"/>
                  <a:gd name="connsiteY34" fmla="*/ 6041 h 396014"/>
                  <a:gd name="connsiteX35" fmla="*/ 384886 w 481862"/>
                  <a:gd name="connsiteY35" fmla="*/ 6041 h 396014"/>
                  <a:gd name="connsiteX36" fmla="*/ 375506 w 481862"/>
                  <a:gd name="connsiteY36" fmla="*/ 6041 h 396014"/>
                  <a:gd name="connsiteX37" fmla="*/ 365968 w 481862"/>
                  <a:gd name="connsiteY37" fmla="*/ 6041 h 396014"/>
                  <a:gd name="connsiteX38" fmla="*/ 356588 w 481862"/>
                  <a:gd name="connsiteY38" fmla="*/ 6041 h 396014"/>
                  <a:gd name="connsiteX39" fmla="*/ 347208 w 481862"/>
                  <a:gd name="connsiteY39" fmla="*/ 6041 h 396014"/>
                  <a:gd name="connsiteX40" fmla="*/ 337828 w 481862"/>
                  <a:gd name="connsiteY40" fmla="*/ 6041 h 396014"/>
                  <a:gd name="connsiteX41" fmla="*/ 328290 w 481862"/>
                  <a:gd name="connsiteY41" fmla="*/ 6041 h 396014"/>
                  <a:gd name="connsiteX42" fmla="*/ 318910 w 481862"/>
                  <a:gd name="connsiteY42" fmla="*/ 6041 h 396014"/>
                  <a:gd name="connsiteX43" fmla="*/ 309530 w 481862"/>
                  <a:gd name="connsiteY43" fmla="*/ 6041 h 396014"/>
                  <a:gd name="connsiteX44" fmla="*/ 300151 w 481862"/>
                  <a:gd name="connsiteY44" fmla="*/ 6041 h 396014"/>
                  <a:gd name="connsiteX45" fmla="*/ 290612 w 481862"/>
                  <a:gd name="connsiteY45" fmla="*/ 6041 h 396014"/>
                  <a:gd name="connsiteX46" fmla="*/ 281232 w 481862"/>
                  <a:gd name="connsiteY46" fmla="*/ 6200 h 396014"/>
                  <a:gd name="connsiteX47" fmla="*/ 275827 w 481862"/>
                  <a:gd name="connsiteY47" fmla="*/ 6200 h 396014"/>
                  <a:gd name="connsiteX48" fmla="*/ 276781 w 481862"/>
                  <a:gd name="connsiteY48" fmla="*/ 3498 h 396014"/>
                  <a:gd name="connsiteX49" fmla="*/ 277417 w 481862"/>
                  <a:gd name="connsiteY49" fmla="*/ 1590 h 396014"/>
                  <a:gd name="connsiteX50" fmla="*/ 276781 w 481862"/>
                  <a:gd name="connsiteY50" fmla="*/ 318 h 396014"/>
                  <a:gd name="connsiteX51" fmla="*/ 274873 w 481862"/>
                  <a:gd name="connsiteY51" fmla="*/ 0 h 396014"/>
                  <a:gd name="connsiteX52" fmla="*/ 273760 w 481862"/>
                  <a:gd name="connsiteY52" fmla="*/ 318 h 396014"/>
                  <a:gd name="connsiteX53" fmla="*/ 270899 w 481862"/>
                  <a:gd name="connsiteY53" fmla="*/ 5882 h 396014"/>
                  <a:gd name="connsiteX54" fmla="*/ 269468 w 481862"/>
                  <a:gd name="connsiteY54" fmla="*/ 6200 h 396014"/>
                  <a:gd name="connsiteX55" fmla="*/ 266129 w 481862"/>
                  <a:gd name="connsiteY55" fmla="*/ 6200 h 396014"/>
                  <a:gd name="connsiteX56" fmla="*/ 255160 w 481862"/>
                  <a:gd name="connsiteY56" fmla="*/ 6200 h 396014"/>
                  <a:gd name="connsiteX57" fmla="*/ 244190 w 481862"/>
                  <a:gd name="connsiteY57" fmla="*/ 6200 h 396014"/>
                  <a:gd name="connsiteX58" fmla="*/ 233221 w 481862"/>
                  <a:gd name="connsiteY58" fmla="*/ 6200 h 396014"/>
                  <a:gd name="connsiteX59" fmla="*/ 222251 w 481862"/>
                  <a:gd name="connsiteY59" fmla="*/ 6200 h 396014"/>
                  <a:gd name="connsiteX60" fmla="*/ 211282 w 481862"/>
                  <a:gd name="connsiteY60" fmla="*/ 6200 h 396014"/>
                  <a:gd name="connsiteX61" fmla="*/ 200312 w 481862"/>
                  <a:gd name="connsiteY61" fmla="*/ 6200 h 396014"/>
                  <a:gd name="connsiteX62" fmla="*/ 189343 w 481862"/>
                  <a:gd name="connsiteY62" fmla="*/ 6200 h 396014"/>
                  <a:gd name="connsiteX63" fmla="*/ 178373 w 481862"/>
                  <a:gd name="connsiteY63" fmla="*/ 6200 h 396014"/>
                  <a:gd name="connsiteX64" fmla="*/ 167404 w 481862"/>
                  <a:gd name="connsiteY64" fmla="*/ 6200 h 396014"/>
                  <a:gd name="connsiteX65" fmla="*/ 156434 w 481862"/>
                  <a:gd name="connsiteY65" fmla="*/ 6200 h 396014"/>
                  <a:gd name="connsiteX66" fmla="*/ 145465 w 481862"/>
                  <a:gd name="connsiteY66" fmla="*/ 6200 h 396014"/>
                  <a:gd name="connsiteX67" fmla="*/ 134495 w 481862"/>
                  <a:gd name="connsiteY67" fmla="*/ 6200 h 396014"/>
                  <a:gd name="connsiteX68" fmla="*/ 123526 w 481862"/>
                  <a:gd name="connsiteY68" fmla="*/ 6200 h 396014"/>
                  <a:gd name="connsiteX69" fmla="*/ 112557 w 481862"/>
                  <a:gd name="connsiteY69" fmla="*/ 6200 h 396014"/>
                  <a:gd name="connsiteX70" fmla="*/ 101587 w 481862"/>
                  <a:gd name="connsiteY70" fmla="*/ 6200 h 396014"/>
                  <a:gd name="connsiteX71" fmla="*/ 90617 w 481862"/>
                  <a:gd name="connsiteY71" fmla="*/ 6200 h 396014"/>
                  <a:gd name="connsiteX72" fmla="*/ 90617 w 481862"/>
                  <a:gd name="connsiteY72" fmla="*/ 20985 h 396014"/>
                  <a:gd name="connsiteX73" fmla="*/ 90617 w 481862"/>
                  <a:gd name="connsiteY73" fmla="*/ 35929 h 396014"/>
                  <a:gd name="connsiteX74" fmla="*/ 90617 w 481862"/>
                  <a:gd name="connsiteY74" fmla="*/ 50714 h 396014"/>
                  <a:gd name="connsiteX75" fmla="*/ 90617 w 481862"/>
                  <a:gd name="connsiteY75" fmla="*/ 65499 h 396014"/>
                  <a:gd name="connsiteX76" fmla="*/ 90459 w 481862"/>
                  <a:gd name="connsiteY76" fmla="*/ 65658 h 396014"/>
                  <a:gd name="connsiteX77" fmla="*/ 90459 w 481862"/>
                  <a:gd name="connsiteY77" fmla="*/ 65658 h 396014"/>
                  <a:gd name="connsiteX78" fmla="*/ 90300 w 481862"/>
                  <a:gd name="connsiteY78" fmla="*/ 65658 h 396014"/>
                  <a:gd name="connsiteX79" fmla="*/ 90141 w 481862"/>
                  <a:gd name="connsiteY79" fmla="*/ 65817 h 396014"/>
                  <a:gd name="connsiteX80" fmla="*/ 83145 w 481862"/>
                  <a:gd name="connsiteY80" fmla="*/ 65817 h 396014"/>
                  <a:gd name="connsiteX81" fmla="*/ 75992 w 481862"/>
                  <a:gd name="connsiteY81" fmla="*/ 65817 h 396014"/>
                  <a:gd name="connsiteX82" fmla="*/ 68996 w 481862"/>
                  <a:gd name="connsiteY82" fmla="*/ 65817 h 396014"/>
                  <a:gd name="connsiteX83" fmla="*/ 61842 w 481862"/>
                  <a:gd name="connsiteY83" fmla="*/ 65817 h 396014"/>
                  <a:gd name="connsiteX84" fmla="*/ 61842 w 481862"/>
                  <a:gd name="connsiteY84" fmla="*/ 69473 h 396014"/>
                  <a:gd name="connsiteX85" fmla="*/ 61842 w 481862"/>
                  <a:gd name="connsiteY85" fmla="*/ 73130 h 396014"/>
                  <a:gd name="connsiteX86" fmla="*/ 61842 w 481862"/>
                  <a:gd name="connsiteY86" fmla="*/ 76945 h 396014"/>
                  <a:gd name="connsiteX87" fmla="*/ 61842 w 481862"/>
                  <a:gd name="connsiteY87" fmla="*/ 80602 h 396014"/>
                  <a:gd name="connsiteX88" fmla="*/ 61842 w 481862"/>
                  <a:gd name="connsiteY88" fmla="*/ 93797 h 396014"/>
                  <a:gd name="connsiteX89" fmla="*/ 61842 w 481862"/>
                  <a:gd name="connsiteY89" fmla="*/ 106992 h 396014"/>
                  <a:gd name="connsiteX90" fmla="*/ 61842 w 481862"/>
                  <a:gd name="connsiteY90" fmla="*/ 120187 h 396014"/>
                  <a:gd name="connsiteX91" fmla="*/ 61842 w 481862"/>
                  <a:gd name="connsiteY91" fmla="*/ 133224 h 396014"/>
                  <a:gd name="connsiteX92" fmla="*/ 62001 w 481862"/>
                  <a:gd name="connsiteY92" fmla="*/ 146419 h 396014"/>
                  <a:gd name="connsiteX93" fmla="*/ 62001 w 481862"/>
                  <a:gd name="connsiteY93" fmla="*/ 159455 h 396014"/>
                  <a:gd name="connsiteX94" fmla="*/ 62001 w 481862"/>
                  <a:gd name="connsiteY94" fmla="*/ 172491 h 396014"/>
                  <a:gd name="connsiteX95" fmla="*/ 62001 w 481862"/>
                  <a:gd name="connsiteY95" fmla="*/ 185686 h 396014"/>
                  <a:gd name="connsiteX96" fmla="*/ 62001 w 481862"/>
                  <a:gd name="connsiteY96" fmla="*/ 189979 h 396014"/>
                  <a:gd name="connsiteX97" fmla="*/ 61524 w 481862"/>
                  <a:gd name="connsiteY97" fmla="*/ 191728 h 396014"/>
                  <a:gd name="connsiteX98" fmla="*/ 61366 w 481862"/>
                  <a:gd name="connsiteY98" fmla="*/ 191886 h 396014"/>
                  <a:gd name="connsiteX99" fmla="*/ 60889 w 481862"/>
                  <a:gd name="connsiteY99" fmla="*/ 192204 h 396014"/>
                  <a:gd name="connsiteX100" fmla="*/ 54053 w 481862"/>
                  <a:gd name="connsiteY100" fmla="*/ 190933 h 396014"/>
                  <a:gd name="connsiteX101" fmla="*/ 51032 w 481862"/>
                  <a:gd name="connsiteY101" fmla="*/ 190933 h 396014"/>
                  <a:gd name="connsiteX102" fmla="*/ 46898 w 481862"/>
                  <a:gd name="connsiteY102" fmla="*/ 191886 h 396014"/>
                  <a:gd name="connsiteX103" fmla="*/ 40698 w 481862"/>
                  <a:gd name="connsiteY103" fmla="*/ 192364 h 396014"/>
                  <a:gd name="connsiteX104" fmla="*/ 36724 w 481862"/>
                  <a:gd name="connsiteY104" fmla="*/ 192204 h 396014"/>
                  <a:gd name="connsiteX105" fmla="*/ 34021 w 481862"/>
                  <a:gd name="connsiteY105" fmla="*/ 194430 h 396014"/>
                  <a:gd name="connsiteX106" fmla="*/ 31796 w 481862"/>
                  <a:gd name="connsiteY106" fmla="*/ 197133 h 396014"/>
                  <a:gd name="connsiteX107" fmla="*/ 32908 w 481862"/>
                  <a:gd name="connsiteY107" fmla="*/ 203651 h 396014"/>
                  <a:gd name="connsiteX108" fmla="*/ 32590 w 481862"/>
                  <a:gd name="connsiteY108" fmla="*/ 205718 h 396014"/>
                  <a:gd name="connsiteX109" fmla="*/ 31796 w 481862"/>
                  <a:gd name="connsiteY109" fmla="*/ 207943 h 396014"/>
                  <a:gd name="connsiteX110" fmla="*/ 29888 w 481862"/>
                  <a:gd name="connsiteY110" fmla="*/ 209851 h 396014"/>
                  <a:gd name="connsiteX111" fmla="*/ 27980 w 481862"/>
                  <a:gd name="connsiteY111" fmla="*/ 211441 h 396014"/>
                  <a:gd name="connsiteX112" fmla="*/ 26867 w 481862"/>
                  <a:gd name="connsiteY112" fmla="*/ 212713 h 396014"/>
                  <a:gd name="connsiteX113" fmla="*/ 25595 w 481862"/>
                  <a:gd name="connsiteY113" fmla="*/ 215733 h 396014"/>
                  <a:gd name="connsiteX114" fmla="*/ 24483 w 481862"/>
                  <a:gd name="connsiteY114" fmla="*/ 217005 h 396014"/>
                  <a:gd name="connsiteX115" fmla="*/ 24642 w 481862"/>
                  <a:gd name="connsiteY115" fmla="*/ 218913 h 396014"/>
                  <a:gd name="connsiteX116" fmla="*/ 24324 w 481862"/>
                  <a:gd name="connsiteY116" fmla="*/ 220821 h 396014"/>
                  <a:gd name="connsiteX117" fmla="*/ 23211 w 481862"/>
                  <a:gd name="connsiteY117" fmla="*/ 221774 h 396014"/>
                  <a:gd name="connsiteX118" fmla="*/ 20349 w 481862"/>
                  <a:gd name="connsiteY118" fmla="*/ 222569 h 396014"/>
                  <a:gd name="connsiteX119" fmla="*/ 18441 w 481862"/>
                  <a:gd name="connsiteY119" fmla="*/ 223364 h 396014"/>
                  <a:gd name="connsiteX120" fmla="*/ 17011 w 481862"/>
                  <a:gd name="connsiteY120" fmla="*/ 224795 h 396014"/>
                  <a:gd name="connsiteX121" fmla="*/ 16057 w 481862"/>
                  <a:gd name="connsiteY121" fmla="*/ 225908 h 396014"/>
                  <a:gd name="connsiteX122" fmla="*/ 16534 w 481862"/>
                  <a:gd name="connsiteY122" fmla="*/ 227180 h 396014"/>
                  <a:gd name="connsiteX123" fmla="*/ 17170 w 481862"/>
                  <a:gd name="connsiteY123" fmla="*/ 229087 h 396014"/>
                  <a:gd name="connsiteX124" fmla="*/ 17647 w 481862"/>
                  <a:gd name="connsiteY124" fmla="*/ 231949 h 396014"/>
                  <a:gd name="connsiteX125" fmla="*/ 17964 w 481862"/>
                  <a:gd name="connsiteY125" fmla="*/ 233539 h 396014"/>
                  <a:gd name="connsiteX126" fmla="*/ 19395 w 481862"/>
                  <a:gd name="connsiteY126" fmla="*/ 234970 h 396014"/>
                  <a:gd name="connsiteX127" fmla="*/ 20190 w 481862"/>
                  <a:gd name="connsiteY127" fmla="*/ 235923 h 396014"/>
                  <a:gd name="connsiteX128" fmla="*/ 20508 w 481862"/>
                  <a:gd name="connsiteY128" fmla="*/ 237195 h 396014"/>
                  <a:gd name="connsiteX129" fmla="*/ 19713 w 481862"/>
                  <a:gd name="connsiteY129" fmla="*/ 238149 h 396014"/>
                  <a:gd name="connsiteX130" fmla="*/ 16216 w 481862"/>
                  <a:gd name="connsiteY130" fmla="*/ 240216 h 396014"/>
                  <a:gd name="connsiteX131" fmla="*/ 14785 w 481862"/>
                  <a:gd name="connsiteY131" fmla="*/ 241011 h 396014"/>
                  <a:gd name="connsiteX132" fmla="*/ 13195 w 481862"/>
                  <a:gd name="connsiteY132" fmla="*/ 242124 h 396014"/>
                  <a:gd name="connsiteX133" fmla="*/ 12559 w 481862"/>
                  <a:gd name="connsiteY133" fmla="*/ 242442 h 396014"/>
                  <a:gd name="connsiteX134" fmla="*/ 10016 w 481862"/>
                  <a:gd name="connsiteY134" fmla="*/ 244508 h 396014"/>
                  <a:gd name="connsiteX135" fmla="*/ 8744 w 481862"/>
                  <a:gd name="connsiteY135" fmla="*/ 246257 h 396014"/>
                  <a:gd name="connsiteX136" fmla="*/ 8108 w 481862"/>
                  <a:gd name="connsiteY136" fmla="*/ 247688 h 396014"/>
                  <a:gd name="connsiteX137" fmla="*/ 8108 w 481862"/>
                  <a:gd name="connsiteY137" fmla="*/ 249754 h 396014"/>
                  <a:gd name="connsiteX138" fmla="*/ 9380 w 481862"/>
                  <a:gd name="connsiteY138" fmla="*/ 252775 h 396014"/>
                  <a:gd name="connsiteX139" fmla="*/ 10811 w 481862"/>
                  <a:gd name="connsiteY139" fmla="*/ 255319 h 396014"/>
                  <a:gd name="connsiteX140" fmla="*/ 11446 w 481862"/>
                  <a:gd name="connsiteY140" fmla="*/ 257226 h 396014"/>
                  <a:gd name="connsiteX141" fmla="*/ 11764 w 481862"/>
                  <a:gd name="connsiteY141" fmla="*/ 259293 h 396014"/>
                  <a:gd name="connsiteX142" fmla="*/ 11605 w 481862"/>
                  <a:gd name="connsiteY142" fmla="*/ 261360 h 396014"/>
                  <a:gd name="connsiteX143" fmla="*/ 10811 w 481862"/>
                  <a:gd name="connsiteY143" fmla="*/ 263109 h 396014"/>
                  <a:gd name="connsiteX144" fmla="*/ 9539 w 481862"/>
                  <a:gd name="connsiteY144" fmla="*/ 264698 h 396014"/>
                  <a:gd name="connsiteX145" fmla="*/ 4769 w 481862"/>
                  <a:gd name="connsiteY145" fmla="*/ 267560 h 396014"/>
                  <a:gd name="connsiteX146" fmla="*/ 2385 w 481862"/>
                  <a:gd name="connsiteY146" fmla="*/ 270899 h 396014"/>
                  <a:gd name="connsiteX147" fmla="*/ 477 w 481862"/>
                  <a:gd name="connsiteY147" fmla="*/ 274873 h 396014"/>
                  <a:gd name="connsiteX148" fmla="*/ 0 w 481862"/>
                  <a:gd name="connsiteY148" fmla="*/ 276940 h 396014"/>
                  <a:gd name="connsiteX149" fmla="*/ 477 w 481862"/>
                  <a:gd name="connsiteY149" fmla="*/ 278371 h 396014"/>
                  <a:gd name="connsiteX150" fmla="*/ 1590 w 481862"/>
                  <a:gd name="connsiteY150" fmla="*/ 279642 h 396014"/>
                  <a:gd name="connsiteX151" fmla="*/ 3021 w 481862"/>
                  <a:gd name="connsiteY151" fmla="*/ 280278 h 396014"/>
                  <a:gd name="connsiteX152" fmla="*/ 5087 w 481862"/>
                  <a:gd name="connsiteY152" fmla="*/ 280437 h 396014"/>
                  <a:gd name="connsiteX153" fmla="*/ 8585 w 481862"/>
                  <a:gd name="connsiteY153" fmla="*/ 279802 h 396014"/>
                  <a:gd name="connsiteX154" fmla="*/ 11764 w 481862"/>
                  <a:gd name="connsiteY154" fmla="*/ 279324 h 396014"/>
                  <a:gd name="connsiteX155" fmla="*/ 15103 w 481862"/>
                  <a:gd name="connsiteY155" fmla="*/ 280755 h 396014"/>
                  <a:gd name="connsiteX156" fmla="*/ 16852 w 481862"/>
                  <a:gd name="connsiteY156" fmla="*/ 284094 h 396014"/>
                  <a:gd name="connsiteX157" fmla="*/ 16216 w 481862"/>
                  <a:gd name="connsiteY157" fmla="*/ 286479 h 396014"/>
                  <a:gd name="connsiteX158" fmla="*/ 17488 w 481862"/>
                  <a:gd name="connsiteY158" fmla="*/ 290771 h 396014"/>
                  <a:gd name="connsiteX159" fmla="*/ 18600 w 481862"/>
                  <a:gd name="connsiteY159" fmla="*/ 296176 h 396014"/>
                  <a:gd name="connsiteX160" fmla="*/ 18600 w 481862"/>
                  <a:gd name="connsiteY160" fmla="*/ 297925 h 396014"/>
                  <a:gd name="connsiteX161" fmla="*/ 19077 w 481862"/>
                  <a:gd name="connsiteY161" fmla="*/ 298561 h 396014"/>
                  <a:gd name="connsiteX162" fmla="*/ 21303 w 481862"/>
                  <a:gd name="connsiteY162" fmla="*/ 298879 h 396014"/>
                  <a:gd name="connsiteX163" fmla="*/ 21780 w 481862"/>
                  <a:gd name="connsiteY163" fmla="*/ 300151 h 396014"/>
                  <a:gd name="connsiteX164" fmla="*/ 20985 w 481862"/>
                  <a:gd name="connsiteY164" fmla="*/ 309371 h 396014"/>
                  <a:gd name="connsiteX165" fmla="*/ 21939 w 481862"/>
                  <a:gd name="connsiteY165" fmla="*/ 312074 h 396014"/>
                  <a:gd name="connsiteX166" fmla="*/ 23370 w 481862"/>
                  <a:gd name="connsiteY166" fmla="*/ 313823 h 396014"/>
                  <a:gd name="connsiteX167" fmla="*/ 25119 w 481862"/>
                  <a:gd name="connsiteY167" fmla="*/ 314777 h 396014"/>
                  <a:gd name="connsiteX168" fmla="*/ 26708 w 481862"/>
                  <a:gd name="connsiteY168" fmla="*/ 316049 h 396014"/>
                  <a:gd name="connsiteX169" fmla="*/ 27503 w 481862"/>
                  <a:gd name="connsiteY169" fmla="*/ 317002 h 396014"/>
                  <a:gd name="connsiteX170" fmla="*/ 29411 w 481862"/>
                  <a:gd name="connsiteY170" fmla="*/ 317161 h 396014"/>
                  <a:gd name="connsiteX171" fmla="*/ 31478 w 481862"/>
                  <a:gd name="connsiteY171" fmla="*/ 318751 h 396014"/>
                  <a:gd name="connsiteX172" fmla="*/ 32114 w 481862"/>
                  <a:gd name="connsiteY172" fmla="*/ 321136 h 396014"/>
                  <a:gd name="connsiteX173" fmla="*/ 31955 w 481862"/>
                  <a:gd name="connsiteY173" fmla="*/ 323203 h 396014"/>
                  <a:gd name="connsiteX174" fmla="*/ 30683 w 481862"/>
                  <a:gd name="connsiteY174" fmla="*/ 327972 h 396014"/>
                  <a:gd name="connsiteX175" fmla="*/ 29729 w 481862"/>
                  <a:gd name="connsiteY175" fmla="*/ 331151 h 396014"/>
                  <a:gd name="connsiteX176" fmla="*/ 31796 w 481862"/>
                  <a:gd name="connsiteY176" fmla="*/ 334649 h 396014"/>
                  <a:gd name="connsiteX177" fmla="*/ 32749 w 481862"/>
                  <a:gd name="connsiteY177" fmla="*/ 335921 h 396014"/>
                  <a:gd name="connsiteX178" fmla="*/ 41016 w 481862"/>
                  <a:gd name="connsiteY178" fmla="*/ 344347 h 396014"/>
                  <a:gd name="connsiteX179" fmla="*/ 42765 w 481862"/>
                  <a:gd name="connsiteY179" fmla="*/ 346413 h 396014"/>
                  <a:gd name="connsiteX180" fmla="*/ 46898 w 481862"/>
                  <a:gd name="connsiteY180" fmla="*/ 352613 h 396014"/>
                  <a:gd name="connsiteX181" fmla="*/ 49442 w 481862"/>
                  <a:gd name="connsiteY181" fmla="*/ 356747 h 396014"/>
                  <a:gd name="connsiteX182" fmla="*/ 52304 w 481862"/>
                  <a:gd name="connsiteY182" fmla="*/ 362629 h 396014"/>
                  <a:gd name="connsiteX183" fmla="*/ 52622 w 481862"/>
                  <a:gd name="connsiteY183" fmla="*/ 365968 h 396014"/>
                  <a:gd name="connsiteX184" fmla="*/ 52145 w 481862"/>
                  <a:gd name="connsiteY184" fmla="*/ 368670 h 396014"/>
                  <a:gd name="connsiteX185" fmla="*/ 51668 w 481862"/>
                  <a:gd name="connsiteY185" fmla="*/ 376619 h 396014"/>
                  <a:gd name="connsiteX186" fmla="*/ 50873 w 481862"/>
                  <a:gd name="connsiteY186" fmla="*/ 378845 h 396014"/>
                  <a:gd name="connsiteX187" fmla="*/ 47217 w 481862"/>
                  <a:gd name="connsiteY187" fmla="*/ 383137 h 396014"/>
                  <a:gd name="connsiteX188" fmla="*/ 47057 w 481862"/>
                  <a:gd name="connsiteY188" fmla="*/ 385045 h 396014"/>
                  <a:gd name="connsiteX189" fmla="*/ 47852 w 481862"/>
                  <a:gd name="connsiteY189" fmla="*/ 386635 h 396014"/>
                  <a:gd name="connsiteX190" fmla="*/ 48965 w 481862"/>
                  <a:gd name="connsiteY190" fmla="*/ 387271 h 396014"/>
                  <a:gd name="connsiteX191" fmla="*/ 49601 w 481862"/>
                  <a:gd name="connsiteY191" fmla="*/ 388066 h 396014"/>
                  <a:gd name="connsiteX192" fmla="*/ 49124 w 481862"/>
                  <a:gd name="connsiteY192" fmla="*/ 391722 h 396014"/>
                  <a:gd name="connsiteX193" fmla="*/ 50555 w 481862"/>
                  <a:gd name="connsiteY193" fmla="*/ 393153 h 396014"/>
                  <a:gd name="connsiteX194" fmla="*/ 53258 w 481862"/>
                  <a:gd name="connsiteY194" fmla="*/ 394107 h 396014"/>
                  <a:gd name="connsiteX195" fmla="*/ 60253 w 481862"/>
                  <a:gd name="connsiteY195" fmla="*/ 394743 h 396014"/>
                  <a:gd name="connsiteX196" fmla="*/ 63750 w 481862"/>
                  <a:gd name="connsiteY196" fmla="*/ 395220 h 396014"/>
                  <a:gd name="connsiteX197" fmla="*/ 66612 w 481862"/>
                  <a:gd name="connsiteY197" fmla="*/ 396015 h 396014"/>
                  <a:gd name="connsiteX198" fmla="*/ 67089 w 481862"/>
                  <a:gd name="connsiteY198" fmla="*/ 395061 h 396014"/>
                  <a:gd name="connsiteX199" fmla="*/ 68520 w 481862"/>
                  <a:gd name="connsiteY199" fmla="*/ 392994 h 396014"/>
                  <a:gd name="connsiteX200" fmla="*/ 71063 w 481862"/>
                  <a:gd name="connsiteY200" fmla="*/ 391722 h 396014"/>
                  <a:gd name="connsiteX201" fmla="*/ 77740 w 481862"/>
                  <a:gd name="connsiteY201" fmla="*/ 389655 h 396014"/>
                  <a:gd name="connsiteX202" fmla="*/ 78058 w 481862"/>
                  <a:gd name="connsiteY202" fmla="*/ 388860 h 396014"/>
                  <a:gd name="connsiteX203" fmla="*/ 78217 w 481862"/>
                  <a:gd name="connsiteY203" fmla="*/ 386158 h 396014"/>
                  <a:gd name="connsiteX204" fmla="*/ 78694 w 481862"/>
                  <a:gd name="connsiteY204" fmla="*/ 384886 h 396014"/>
                  <a:gd name="connsiteX205" fmla="*/ 81079 w 481862"/>
                  <a:gd name="connsiteY205" fmla="*/ 381229 h 396014"/>
                  <a:gd name="connsiteX206" fmla="*/ 81397 w 481862"/>
                  <a:gd name="connsiteY206" fmla="*/ 379799 h 396014"/>
                  <a:gd name="connsiteX207" fmla="*/ 81397 w 481862"/>
                  <a:gd name="connsiteY207" fmla="*/ 376619 h 396014"/>
                  <a:gd name="connsiteX208" fmla="*/ 81715 w 481862"/>
                  <a:gd name="connsiteY208" fmla="*/ 375188 h 396014"/>
                  <a:gd name="connsiteX209" fmla="*/ 82510 w 481862"/>
                  <a:gd name="connsiteY209" fmla="*/ 374075 h 396014"/>
                  <a:gd name="connsiteX210" fmla="*/ 84258 w 481862"/>
                  <a:gd name="connsiteY210" fmla="*/ 372327 h 396014"/>
                  <a:gd name="connsiteX211" fmla="*/ 84894 w 481862"/>
                  <a:gd name="connsiteY211" fmla="*/ 371214 h 396014"/>
                  <a:gd name="connsiteX212" fmla="*/ 85212 w 481862"/>
                  <a:gd name="connsiteY212" fmla="*/ 368829 h 396014"/>
                  <a:gd name="connsiteX213" fmla="*/ 85053 w 481862"/>
                  <a:gd name="connsiteY213" fmla="*/ 364060 h 396014"/>
                  <a:gd name="connsiteX214" fmla="*/ 85848 w 481862"/>
                  <a:gd name="connsiteY214" fmla="*/ 362152 h 396014"/>
                  <a:gd name="connsiteX215" fmla="*/ 90141 w 481862"/>
                  <a:gd name="connsiteY215" fmla="*/ 357860 h 396014"/>
                  <a:gd name="connsiteX216" fmla="*/ 91253 w 481862"/>
                  <a:gd name="connsiteY216" fmla="*/ 355952 h 396014"/>
                  <a:gd name="connsiteX217" fmla="*/ 91571 w 481862"/>
                  <a:gd name="connsiteY217" fmla="*/ 354362 h 396014"/>
                  <a:gd name="connsiteX218" fmla="*/ 91571 w 481862"/>
                  <a:gd name="connsiteY218" fmla="*/ 352613 h 396014"/>
                  <a:gd name="connsiteX219" fmla="*/ 91889 w 481862"/>
                  <a:gd name="connsiteY219" fmla="*/ 350865 h 396014"/>
                  <a:gd name="connsiteX220" fmla="*/ 93002 w 481862"/>
                  <a:gd name="connsiteY220" fmla="*/ 349116 h 396014"/>
                  <a:gd name="connsiteX221" fmla="*/ 94115 w 481862"/>
                  <a:gd name="connsiteY221" fmla="*/ 348639 h 396014"/>
                  <a:gd name="connsiteX222" fmla="*/ 97295 w 481862"/>
                  <a:gd name="connsiteY222" fmla="*/ 348162 h 396014"/>
                  <a:gd name="connsiteX223" fmla="*/ 99361 w 481862"/>
                  <a:gd name="connsiteY223" fmla="*/ 348480 h 396014"/>
                  <a:gd name="connsiteX224" fmla="*/ 113987 w 481862"/>
                  <a:gd name="connsiteY224" fmla="*/ 345459 h 396014"/>
                  <a:gd name="connsiteX225" fmla="*/ 115736 w 481862"/>
                  <a:gd name="connsiteY225" fmla="*/ 345936 h 396014"/>
                  <a:gd name="connsiteX226" fmla="*/ 116531 w 481862"/>
                  <a:gd name="connsiteY226" fmla="*/ 347685 h 396014"/>
                  <a:gd name="connsiteX227" fmla="*/ 116531 w 481862"/>
                  <a:gd name="connsiteY227" fmla="*/ 350388 h 396014"/>
                  <a:gd name="connsiteX228" fmla="*/ 116690 w 481862"/>
                  <a:gd name="connsiteY228" fmla="*/ 351819 h 396014"/>
                  <a:gd name="connsiteX229" fmla="*/ 117485 w 481862"/>
                  <a:gd name="connsiteY229" fmla="*/ 352772 h 396014"/>
                  <a:gd name="connsiteX230" fmla="*/ 119869 w 481862"/>
                  <a:gd name="connsiteY230" fmla="*/ 354044 h 396014"/>
                  <a:gd name="connsiteX231" fmla="*/ 121459 w 481862"/>
                  <a:gd name="connsiteY231" fmla="*/ 356270 h 396014"/>
                  <a:gd name="connsiteX232" fmla="*/ 122413 w 481862"/>
                  <a:gd name="connsiteY232" fmla="*/ 357065 h 396014"/>
                  <a:gd name="connsiteX233" fmla="*/ 124798 w 481862"/>
                  <a:gd name="connsiteY233" fmla="*/ 358655 h 396014"/>
                  <a:gd name="connsiteX234" fmla="*/ 135608 w 481862"/>
                  <a:gd name="connsiteY234" fmla="*/ 371214 h 396014"/>
                  <a:gd name="connsiteX235" fmla="*/ 138788 w 481862"/>
                  <a:gd name="connsiteY235" fmla="*/ 372486 h 396014"/>
                  <a:gd name="connsiteX236" fmla="*/ 141808 w 481862"/>
                  <a:gd name="connsiteY236" fmla="*/ 372009 h 396014"/>
                  <a:gd name="connsiteX237" fmla="*/ 147691 w 481862"/>
                  <a:gd name="connsiteY237" fmla="*/ 369465 h 396014"/>
                  <a:gd name="connsiteX238" fmla="*/ 150711 w 481862"/>
                  <a:gd name="connsiteY238" fmla="*/ 368670 h 396014"/>
                  <a:gd name="connsiteX239" fmla="*/ 171537 w 481862"/>
                  <a:gd name="connsiteY239" fmla="*/ 369465 h 396014"/>
                  <a:gd name="connsiteX240" fmla="*/ 173922 w 481862"/>
                  <a:gd name="connsiteY240" fmla="*/ 369147 h 396014"/>
                  <a:gd name="connsiteX241" fmla="*/ 173922 w 481862"/>
                  <a:gd name="connsiteY241" fmla="*/ 369147 h 396014"/>
                  <a:gd name="connsiteX242" fmla="*/ 177102 w 481862"/>
                  <a:gd name="connsiteY242" fmla="*/ 375506 h 396014"/>
                  <a:gd name="connsiteX243" fmla="*/ 178691 w 481862"/>
                  <a:gd name="connsiteY243" fmla="*/ 376937 h 396014"/>
                  <a:gd name="connsiteX244" fmla="*/ 201584 w 481862"/>
                  <a:gd name="connsiteY244" fmla="*/ 376937 h 396014"/>
                  <a:gd name="connsiteX245" fmla="*/ 201107 w 481862"/>
                  <a:gd name="connsiteY245" fmla="*/ 375188 h 396014"/>
                  <a:gd name="connsiteX246" fmla="*/ 201425 w 481862"/>
                  <a:gd name="connsiteY246" fmla="*/ 373122 h 396014"/>
                  <a:gd name="connsiteX247" fmla="*/ 203969 w 481862"/>
                  <a:gd name="connsiteY247" fmla="*/ 370578 h 396014"/>
                  <a:gd name="connsiteX248" fmla="*/ 205400 w 481862"/>
                  <a:gd name="connsiteY248" fmla="*/ 369306 h 396014"/>
                  <a:gd name="connsiteX249" fmla="*/ 205400 w 481862"/>
                  <a:gd name="connsiteY249" fmla="*/ 369306 h 396014"/>
                  <a:gd name="connsiteX250" fmla="*/ 206036 w 481862"/>
                  <a:gd name="connsiteY250" fmla="*/ 368829 h 396014"/>
                  <a:gd name="connsiteX251" fmla="*/ 209533 w 481862"/>
                  <a:gd name="connsiteY251" fmla="*/ 366921 h 396014"/>
                  <a:gd name="connsiteX252" fmla="*/ 212872 w 481862"/>
                  <a:gd name="connsiteY252" fmla="*/ 365650 h 396014"/>
                  <a:gd name="connsiteX253" fmla="*/ 219549 w 481862"/>
                  <a:gd name="connsiteY253" fmla="*/ 364219 h 396014"/>
                  <a:gd name="connsiteX254" fmla="*/ 221933 w 481862"/>
                  <a:gd name="connsiteY254" fmla="*/ 361993 h 396014"/>
                  <a:gd name="connsiteX255" fmla="*/ 223364 w 481862"/>
                  <a:gd name="connsiteY255" fmla="*/ 359926 h 396014"/>
                  <a:gd name="connsiteX256" fmla="*/ 223364 w 481862"/>
                  <a:gd name="connsiteY256" fmla="*/ 355793 h 396014"/>
                  <a:gd name="connsiteX257" fmla="*/ 224159 w 481862"/>
                  <a:gd name="connsiteY257" fmla="*/ 354998 h 396014"/>
                  <a:gd name="connsiteX258" fmla="*/ 225749 w 481862"/>
                  <a:gd name="connsiteY258" fmla="*/ 354044 h 396014"/>
                  <a:gd name="connsiteX259" fmla="*/ 233539 w 481862"/>
                  <a:gd name="connsiteY259" fmla="*/ 350388 h 396014"/>
                  <a:gd name="connsiteX260" fmla="*/ 234811 w 481862"/>
                  <a:gd name="connsiteY260" fmla="*/ 349593 h 396014"/>
                  <a:gd name="connsiteX261" fmla="*/ 248324 w 481862"/>
                  <a:gd name="connsiteY261" fmla="*/ 358178 h 396014"/>
                  <a:gd name="connsiteX262" fmla="*/ 255955 w 481862"/>
                  <a:gd name="connsiteY262" fmla="*/ 365014 h 396014"/>
                  <a:gd name="connsiteX263" fmla="*/ 256432 w 481862"/>
                  <a:gd name="connsiteY263" fmla="*/ 365332 h 396014"/>
                  <a:gd name="connsiteX264" fmla="*/ 256750 w 481862"/>
                  <a:gd name="connsiteY264" fmla="*/ 365491 h 396014"/>
                  <a:gd name="connsiteX265" fmla="*/ 257227 w 481862"/>
                  <a:gd name="connsiteY265" fmla="*/ 365173 h 396014"/>
                  <a:gd name="connsiteX266" fmla="*/ 257544 w 481862"/>
                  <a:gd name="connsiteY266" fmla="*/ 364855 h 396014"/>
                  <a:gd name="connsiteX267" fmla="*/ 258021 w 481862"/>
                  <a:gd name="connsiteY267" fmla="*/ 364696 h 396014"/>
                  <a:gd name="connsiteX268" fmla="*/ 258498 w 481862"/>
                  <a:gd name="connsiteY268" fmla="*/ 364696 h 396014"/>
                  <a:gd name="connsiteX269" fmla="*/ 261678 w 481862"/>
                  <a:gd name="connsiteY269" fmla="*/ 364537 h 396014"/>
                  <a:gd name="connsiteX270" fmla="*/ 267878 w 481862"/>
                  <a:gd name="connsiteY270" fmla="*/ 364219 h 396014"/>
                  <a:gd name="connsiteX271" fmla="*/ 269786 w 481862"/>
                  <a:gd name="connsiteY271" fmla="*/ 363424 h 396014"/>
                  <a:gd name="connsiteX272" fmla="*/ 282186 w 481862"/>
                  <a:gd name="connsiteY272" fmla="*/ 351183 h 396014"/>
                  <a:gd name="connsiteX273" fmla="*/ 285366 w 481862"/>
                  <a:gd name="connsiteY273" fmla="*/ 347367 h 396014"/>
                  <a:gd name="connsiteX274" fmla="*/ 286161 w 481862"/>
                  <a:gd name="connsiteY274" fmla="*/ 346572 h 396014"/>
                  <a:gd name="connsiteX275" fmla="*/ 287909 w 481862"/>
                  <a:gd name="connsiteY275" fmla="*/ 343870 h 396014"/>
                  <a:gd name="connsiteX276" fmla="*/ 289817 w 481862"/>
                  <a:gd name="connsiteY276" fmla="*/ 339100 h 396014"/>
                  <a:gd name="connsiteX277" fmla="*/ 290135 w 481862"/>
                  <a:gd name="connsiteY277" fmla="*/ 338464 h 396014"/>
                  <a:gd name="connsiteX278" fmla="*/ 303648 w 481862"/>
                  <a:gd name="connsiteY278" fmla="*/ 327177 h 396014"/>
                  <a:gd name="connsiteX279" fmla="*/ 304125 w 481862"/>
                  <a:gd name="connsiteY279" fmla="*/ 326223 h 396014"/>
                  <a:gd name="connsiteX280" fmla="*/ 304284 w 481862"/>
                  <a:gd name="connsiteY280" fmla="*/ 325428 h 396014"/>
                  <a:gd name="connsiteX281" fmla="*/ 302217 w 481862"/>
                  <a:gd name="connsiteY281" fmla="*/ 321613 h 396014"/>
                  <a:gd name="connsiteX282" fmla="*/ 301899 w 481862"/>
                  <a:gd name="connsiteY282" fmla="*/ 319705 h 396014"/>
                  <a:gd name="connsiteX283" fmla="*/ 301740 w 481862"/>
                  <a:gd name="connsiteY283" fmla="*/ 316684 h 396014"/>
                  <a:gd name="connsiteX284" fmla="*/ 302217 w 481862"/>
                  <a:gd name="connsiteY284" fmla="*/ 312074 h 396014"/>
                  <a:gd name="connsiteX285" fmla="*/ 302058 w 481862"/>
                  <a:gd name="connsiteY285" fmla="*/ 309053 h 396014"/>
                  <a:gd name="connsiteX286" fmla="*/ 301899 w 481862"/>
                  <a:gd name="connsiteY286" fmla="*/ 308735 h 396014"/>
                  <a:gd name="connsiteX287" fmla="*/ 301740 w 481862"/>
                  <a:gd name="connsiteY287" fmla="*/ 308259 h 396014"/>
                  <a:gd name="connsiteX288" fmla="*/ 301740 w 481862"/>
                  <a:gd name="connsiteY288" fmla="*/ 308100 h 396014"/>
                  <a:gd name="connsiteX289" fmla="*/ 294109 w 481862"/>
                  <a:gd name="connsiteY289" fmla="*/ 299674 h 396014"/>
                  <a:gd name="connsiteX290" fmla="*/ 313187 w 481862"/>
                  <a:gd name="connsiteY290" fmla="*/ 299674 h 396014"/>
                  <a:gd name="connsiteX291" fmla="*/ 313346 w 481862"/>
                  <a:gd name="connsiteY291" fmla="*/ 298879 h 396014"/>
                  <a:gd name="connsiteX292" fmla="*/ 313346 w 481862"/>
                  <a:gd name="connsiteY292" fmla="*/ 298561 h 396014"/>
                  <a:gd name="connsiteX293" fmla="*/ 313187 w 481862"/>
                  <a:gd name="connsiteY293" fmla="*/ 298243 h 396014"/>
                  <a:gd name="connsiteX294" fmla="*/ 312869 w 481862"/>
                  <a:gd name="connsiteY294" fmla="*/ 297130 h 396014"/>
                  <a:gd name="connsiteX295" fmla="*/ 312710 w 481862"/>
                  <a:gd name="connsiteY295" fmla="*/ 295858 h 396014"/>
                  <a:gd name="connsiteX296" fmla="*/ 312710 w 481862"/>
                  <a:gd name="connsiteY296" fmla="*/ 295540 h 396014"/>
                  <a:gd name="connsiteX297" fmla="*/ 312710 w 481862"/>
                  <a:gd name="connsiteY297" fmla="*/ 295063 h 396014"/>
                  <a:gd name="connsiteX298" fmla="*/ 312710 w 481862"/>
                  <a:gd name="connsiteY298" fmla="*/ 294428 h 396014"/>
                  <a:gd name="connsiteX299" fmla="*/ 312710 w 481862"/>
                  <a:gd name="connsiteY299" fmla="*/ 294109 h 396014"/>
                  <a:gd name="connsiteX300" fmla="*/ 312710 w 481862"/>
                  <a:gd name="connsiteY300" fmla="*/ 293791 h 396014"/>
                  <a:gd name="connsiteX301" fmla="*/ 312710 w 481862"/>
                  <a:gd name="connsiteY301" fmla="*/ 293633 h 396014"/>
                  <a:gd name="connsiteX302" fmla="*/ 312710 w 481862"/>
                  <a:gd name="connsiteY302" fmla="*/ 293473 h 396014"/>
                  <a:gd name="connsiteX303" fmla="*/ 312869 w 481862"/>
                  <a:gd name="connsiteY303" fmla="*/ 293473 h 396014"/>
                  <a:gd name="connsiteX304" fmla="*/ 326541 w 481862"/>
                  <a:gd name="connsiteY304" fmla="*/ 293633 h 396014"/>
                  <a:gd name="connsiteX305" fmla="*/ 326382 w 481862"/>
                  <a:gd name="connsiteY305" fmla="*/ 296017 h 396014"/>
                  <a:gd name="connsiteX306" fmla="*/ 324633 w 481862"/>
                  <a:gd name="connsiteY306" fmla="*/ 301581 h 396014"/>
                  <a:gd name="connsiteX307" fmla="*/ 324792 w 481862"/>
                  <a:gd name="connsiteY307" fmla="*/ 304920 h 396014"/>
                  <a:gd name="connsiteX308" fmla="*/ 324315 w 481862"/>
                  <a:gd name="connsiteY308" fmla="*/ 308735 h 396014"/>
                  <a:gd name="connsiteX309" fmla="*/ 324156 w 481862"/>
                  <a:gd name="connsiteY309" fmla="*/ 309053 h 396014"/>
                  <a:gd name="connsiteX310" fmla="*/ 323838 w 481862"/>
                  <a:gd name="connsiteY310" fmla="*/ 309848 h 396014"/>
                  <a:gd name="connsiteX311" fmla="*/ 323520 w 481862"/>
                  <a:gd name="connsiteY311" fmla="*/ 310325 h 396014"/>
                  <a:gd name="connsiteX312" fmla="*/ 323202 w 481862"/>
                  <a:gd name="connsiteY312" fmla="*/ 310802 h 396014"/>
                  <a:gd name="connsiteX313" fmla="*/ 323043 w 481862"/>
                  <a:gd name="connsiteY313" fmla="*/ 310961 h 396014"/>
                  <a:gd name="connsiteX314" fmla="*/ 322884 w 481862"/>
                  <a:gd name="connsiteY314" fmla="*/ 311279 h 396014"/>
                  <a:gd name="connsiteX315" fmla="*/ 322884 w 481862"/>
                  <a:gd name="connsiteY315" fmla="*/ 311756 h 396014"/>
                  <a:gd name="connsiteX316" fmla="*/ 325746 w 481862"/>
                  <a:gd name="connsiteY316" fmla="*/ 333059 h 396014"/>
                  <a:gd name="connsiteX317" fmla="*/ 325587 w 481862"/>
                  <a:gd name="connsiteY317" fmla="*/ 333695 h 396014"/>
                  <a:gd name="connsiteX318" fmla="*/ 325587 w 481862"/>
                  <a:gd name="connsiteY318" fmla="*/ 334013 h 396014"/>
                  <a:gd name="connsiteX319" fmla="*/ 324792 w 481862"/>
                  <a:gd name="connsiteY319" fmla="*/ 335285 h 396014"/>
                  <a:gd name="connsiteX320" fmla="*/ 324633 w 481862"/>
                  <a:gd name="connsiteY320" fmla="*/ 335762 h 396014"/>
                  <a:gd name="connsiteX321" fmla="*/ 324474 w 481862"/>
                  <a:gd name="connsiteY321" fmla="*/ 336080 h 396014"/>
                  <a:gd name="connsiteX322" fmla="*/ 324792 w 481862"/>
                  <a:gd name="connsiteY322" fmla="*/ 336398 h 396014"/>
                  <a:gd name="connsiteX323" fmla="*/ 331151 w 481862"/>
                  <a:gd name="connsiteY323" fmla="*/ 338623 h 396014"/>
                  <a:gd name="connsiteX324" fmla="*/ 331469 w 481862"/>
                  <a:gd name="connsiteY324" fmla="*/ 338782 h 396014"/>
                  <a:gd name="connsiteX325" fmla="*/ 331787 w 481862"/>
                  <a:gd name="connsiteY325" fmla="*/ 338941 h 396014"/>
                  <a:gd name="connsiteX326" fmla="*/ 334013 w 481862"/>
                  <a:gd name="connsiteY326" fmla="*/ 341803 h 396014"/>
                  <a:gd name="connsiteX327" fmla="*/ 346413 w 481862"/>
                  <a:gd name="connsiteY327" fmla="*/ 351819 h 396014"/>
                  <a:gd name="connsiteX328" fmla="*/ 346890 w 481862"/>
                  <a:gd name="connsiteY328" fmla="*/ 352454 h 396014"/>
                  <a:gd name="connsiteX329" fmla="*/ 348162 w 481862"/>
                  <a:gd name="connsiteY329" fmla="*/ 355634 h 396014"/>
                  <a:gd name="connsiteX330" fmla="*/ 348321 w 481862"/>
                  <a:gd name="connsiteY330" fmla="*/ 356111 h 396014"/>
                  <a:gd name="connsiteX331" fmla="*/ 348321 w 481862"/>
                  <a:gd name="connsiteY331" fmla="*/ 356747 h 396014"/>
                  <a:gd name="connsiteX332" fmla="*/ 348321 w 481862"/>
                  <a:gd name="connsiteY332" fmla="*/ 357383 h 396014"/>
                  <a:gd name="connsiteX333" fmla="*/ 348003 w 481862"/>
                  <a:gd name="connsiteY333" fmla="*/ 359291 h 396014"/>
                  <a:gd name="connsiteX334" fmla="*/ 348003 w 481862"/>
                  <a:gd name="connsiteY334" fmla="*/ 360244 h 396014"/>
                  <a:gd name="connsiteX335" fmla="*/ 348321 w 481862"/>
                  <a:gd name="connsiteY335" fmla="*/ 360721 h 396014"/>
                  <a:gd name="connsiteX336" fmla="*/ 348480 w 481862"/>
                  <a:gd name="connsiteY336" fmla="*/ 361357 h 396014"/>
                  <a:gd name="connsiteX337" fmla="*/ 348480 w 481862"/>
                  <a:gd name="connsiteY337" fmla="*/ 361516 h 396014"/>
                  <a:gd name="connsiteX338" fmla="*/ 348480 w 481862"/>
                  <a:gd name="connsiteY338" fmla="*/ 361834 h 396014"/>
                  <a:gd name="connsiteX339" fmla="*/ 348321 w 481862"/>
                  <a:gd name="connsiteY339" fmla="*/ 361993 h 396014"/>
                  <a:gd name="connsiteX340" fmla="*/ 346572 w 481862"/>
                  <a:gd name="connsiteY340" fmla="*/ 365809 h 396014"/>
                  <a:gd name="connsiteX341" fmla="*/ 345936 w 481862"/>
                  <a:gd name="connsiteY341" fmla="*/ 368352 h 396014"/>
                  <a:gd name="connsiteX342" fmla="*/ 345777 w 481862"/>
                  <a:gd name="connsiteY342" fmla="*/ 370578 h 396014"/>
                  <a:gd name="connsiteX343" fmla="*/ 345777 w 481862"/>
                  <a:gd name="connsiteY343" fmla="*/ 371850 h 396014"/>
                  <a:gd name="connsiteX344" fmla="*/ 346095 w 481862"/>
                  <a:gd name="connsiteY344" fmla="*/ 372645 h 396014"/>
                  <a:gd name="connsiteX345" fmla="*/ 346095 w 481862"/>
                  <a:gd name="connsiteY345" fmla="*/ 372804 h 396014"/>
                  <a:gd name="connsiteX346" fmla="*/ 346254 w 481862"/>
                  <a:gd name="connsiteY346" fmla="*/ 372962 h 396014"/>
                  <a:gd name="connsiteX347" fmla="*/ 346254 w 481862"/>
                  <a:gd name="connsiteY347" fmla="*/ 373122 h 396014"/>
                  <a:gd name="connsiteX348" fmla="*/ 346413 w 481862"/>
                  <a:gd name="connsiteY348" fmla="*/ 373122 h 396014"/>
                  <a:gd name="connsiteX349" fmla="*/ 351659 w 481862"/>
                  <a:gd name="connsiteY349" fmla="*/ 373122 h 396014"/>
                  <a:gd name="connsiteX350" fmla="*/ 351818 w 481862"/>
                  <a:gd name="connsiteY350" fmla="*/ 373122 h 396014"/>
                  <a:gd name="connsiteX351" fmla="*/ 351818 w 481862"/>
                  <a:gd name="connsiteY351" fmla="*/ 371691 h 396014"/>
                  <a:gd name="connsiteX352" fmla="*/ 352931 w 481862"/>
                  <a:gd name="connsiteY352" fmla="*/ 365332 h 396014"/>
                  <a:gd name="connsiteX353" fmla="*/ 354044 w 481862"/>
                  <a:gd name="connsiteY353" fmla="*/ 361834 h 396014"/>
                  <a:gd name="connsiteX354" fmla="*/ 354839 w 481862"/>
                  <a:gd name="connsiteY354" fmla="*/ 359926 h 396014"/>
                  <a:gd name="connsiteX355" fmla="*/ 357860 w 481862"/>
                  <a:gd name="connsiteY355" fmla="*/ 354044 h 396014"/>
                  <a:gd name="connsiteX356" fmla="*/ 358496 w 481862"/>
                  <a:gd name="connsiteY356" fmla="*/ 352136 h 396014"/>
                  <a:gd name="connsiteX357" fmla="*/ 358496 w 481862"/>
                  <a:gd name="connsiteY357" fmla="*/ 350388 h 396014"/>
                  <a:gd name="connsiteX358" fmla="*/ 357383 w 481862"/>
                  <a:gd name="connsiteY358" fmla="*/ 342439 h 396014"/>
                  <a:gd name="connsiteX359" fmla="*/ 359449 w 481862"/>
                  <a:gd name="connsiteY359" fmla="*/ 338623 h 396014"/>
                  <a:gd name="connsiteX360" fmla="*/ 361834 w 481862"/>
                  <a:gd name="connsiteY360" fmla="*/ 334967 h 396014"/>
                  <a:gd name="connsiteX361" fmla="*/ 364060 w 481862"/>
                  <a:gd name="connsiteY361" fmla="*/ 333377 h 396014"/>
                  <a:gd name="connsiteX362" fmla="*/ 365968 w 481862"/>
                  <a:gd name="connsiteY362" fmla="*/ 332264 h 396014"/>
                  <a:gd name="connsiteX363" fmla="*/ 366762 w 481862"/>
                  <a:gd name="connsiteY363" fmla="*/ 332741 h 396014"/>
                  <a:gd name="connsiteX364" fmla="*/ 368829 w 481862"/>
                  <a:gd name="connsiteY364" fmla="*/ 334331 h 396014"/>
                  <a:gd name="connsiteX365" fmla="*/ 371691 w 481862"/>
                  <a:gd name="connsiteY365" fmla="*/ 336080 h 396014"/>
                  <a:gd name="connsiteX366" fmla="*/ 372963 w 481862"/>
                  <a:gd name="connsiteY366" fmla="*/ 335762 h 396014"/>
                  <a:gd name="connsiteX367" fmla="*/ 374870 w 481862"/>
                  <a:gd name="connsiteY367" fmla="*/ 334172 h 396014"/>
                  <a:gd name="connsiteX368" fmla="*/ 376301 w 481862"/>
                  <a:gd name="connsiteY368" fmla="*/ 332741 h 396014"/>
                  <a:gd name="connsiteX369" fmla="*/ 376142 w 481862"/>
                  <a:gd name="connsiteY369" fmla="*/ 329880 h 396014"/>
                  <a:gd name="connsiteX370" fmla="*/ 377414 w 481862"/>
                  <a:gd name="connsiteY370" fmla="*/ 324156 h 396014"/>
                  <a:gd name="connsiteX371" fmla="*/ 377096 w 481862"/>
                  <a:gd name="connsiteY371" fmla="*/ 320818 h 396014"/>
                  <a:gd name="connsiteX372" fmla="*/ 378527 w 481862"/>
                  <a:gd name="connsiteY372" fmla="*/ 316684 h 396014"/>
                  <a:gd name="connsiteX373" fmla="*/ 379958 w 481862"/>
                  <a:gd name="connsiteY373" fmla="*/ 310802 h 396014"/>
                  <a:gd name="connsiteX374" fmla="*/ 380594 w 481862"/>
                  <a:gd name="connsiteY374" fmla="*/ 307146 h 396014"/>
                  <a:gd name="connsiteX375" fmla="*/ 381388 w 481862"/>
                  <a:gd name="connsiteY375" fmla="*/ 305238 h 396014"/>
                  <a:gd name="connsiteX376" fmla="*/ 385522 w 481862"/>
                  <a:gd name="connsiteY376" fmla="*/ 301105 h 396014"/>
                  <a:gd name="connsiteX377" fmla="*/ 388860 w 481862"/>
                  <a:gd name="connsiteY377" fmla="*/ 295381 h 396014"/>
                  <a:gd name="connsiteX378" fmla="*/ 391086 w 481862"/>
                  <a:gd name="connsiteY378" fmla="*/ 291248 h 396014"/>
                  <a:gd name="connsiteX379" fmla="*/ 395378 w 481862"/>
                  <a:gd name="connsiteY379" fmla="*/ 284253 h 396014"/>
                  <a:gd name="connsiteX380" fmla="*/ 397445 w 481862"/>
                  <a:gd name="connsiteY380" fmla="*/ 281868 h 396014"/>
                  <a:gd name="connsiteX381" fmla="*/ 399194 w 481862"/>
                  <a:gd name="connsiteY381" fmla="*/ 280755 h 396014"/>
                  <a:gd name="connsiteX382" fmla="*/ 401738 w 481862"/>
                  <a:gd name="connsiteY382" fmla="*/ 280119 h 396014"/>
                  <a:gd name="connsiteX383" fmla="*/ 406507 w 481862"/>
                  <a:gd name="connsiteY383" fmla="*/ 279484 h 396014"/>
                  <a:gd name="connsiteX384" fmla="*/ 410005 w 481862"/>
                  <a:gd name="connsiteY384" fmla="*/ 278847 h 396014"/>
                  <a:gd name="connsiteX385" fmla="*/ 410481 w 481862"/>
                  <a:gd name="connsiteY385" fmla="*/ 277894 h 396014"/>
                  <a:gd name="connsiteX386" fmla="*/ 410799 w 481862"/>
                  <a:gd name="connsiteY386" fmla="*/ 276622 h 396014"/>
                  <a:gd name="connsiteX387" fmla="*/ 410799 w 481862"/>
                  <a:gd name="connsiteY387" fmla="*/ 273442 h 396014"/>
                  <a:gd name="connsiteX388" fmla="*/ 411594 w 481862"/>
                  <a:gd name="connsiteY388" fmla="*/ 268196 h 396014"/>
                  <a:gd name="connsiteX389" fmla="*/ 413025 w 481862"/>
                  <a:gd name="connsiteY389" fmla="*/ 263109 h 396014"/>
                  <a:gd name="connsiteX390" fmla="*/ 414774 w 481862"/>
                  <a:gd name="connsiteY390" fmla="*/ 259134 h 396014"/>
                  <a:gd name="connsiteX391" fmla="*/ 415728 w 481862"/>
                  <a:gd name="connsiteY391" fmla="*/ 257386 h 396014"/>
                  <a:gd name="connsiteX392" fmla="*/ 416841 w 481862"/>
                  <a:gd name="connsiteY392" fmla="*/ 255637 h 396014"/>
                  <a:gd name="connsiteX393" fmla="*/ 418112 w 481862"/>
                  <a:gd name="connsiteY393" fmla="*/ 252775 h 396014"/>
                  <a:gd name="connsiteX394" fmla="*/ 419702 w 481862"/>
                  <a:gd name="connsiteY394" fmla="*/ 246416 h 396014"/>
                  <a:gd name="connsiteX395" fmla="*/ 419702 w 481862"/>
                  <a:gd name="connsiteY395" fmla="*/ 242124 h 396014"/>
                  <a:gd name="connsiteX396" fmla="*/ 421928 w 481862"/>
                  <a:gd name="connsiteY396" fmla="*/ 234334 h 396014"/>
                  <a:gd name="connsiteX397" fmla="*/ 421133 w 481862"/>
                  <a:gd name="connsiteY397" fmla="*/ 226067 h 396014"/>
                  <a:gd name="connsiteX398" fmla="*/ 420497 w 481862"/>
                  <a:gd name="connsiteY398" fmla="*/ 220344 h 396014"/>
                  <a:gd name="connsiteX399" fmla="*/ 419861 w 481862"/>
                  <a:gd name="connsiteY399" fmla="*/ 214462 h 396014"/>
                  <a:gd name="connsiteX400" fmla="*/ 419225 w 481862"/>
                  <a:gd name="connsiteY400" fmla="*/ 208897 h 396014"/>
                  <a:gd name="connsiteX401" fmla="*/ 421928 w 481862"/>
                  <a:gd name="connsiteY401" fmla="*/ 205400 h 396014"/>
                  <a:gd name="connsiteX402" fmla="*/ 423200 w 481862"/>
                  <a:gd name="connsiteY402" fmla="*/ 202220 h 396014"/>
                  <a:gd name="connsiteX403" fmla="*/ 426379 w 481862"/>
                  <a:gd name="connsiteY403" fmla="*/ 191569 h 396014"/>
                  <a:gd name="connsiteX404" fmla="*/ 427651 w 481862"/>
                  <a:gd name="connsiteY404" fmla="*/ 189343 h 396014"/>
                  <a:gd name="connsiteX405" fmla="*/ 430354 w 481862"/>
                  <a:gd name="connsiteY405" fmla="*/ 183779 h 396014"/>
                  <a:gd name="connsiteX406" fmla="*/ 430672 w 481862"/>
                  <a:gd name="connsiteY406" fmla="*/ 182030 h 396014"/>
                  <a:gd name="connsiteX407" fmla="*/ 433215 w 481862"/>
                  <a:gd name="connsiteY407" fmla="*/ 174876 h 396014"/>
                  <a:gd name="connsiteX408" fmla="*/ 432897 w 481862"/>
                  <a:gd name="connsiteY408" fmla="*/ 170107 h 396014"/>
                  <a:gd name="connsiteX409" fmla="*/ 432420 w 481862"/>
                  <a:gd name="connsiteY409" fmla="*/ 165178 h 396014"/>
                  <a:gd name="connsiteX410" fmla="*/ 433851 w 481862"/>
                  <a:gd name="connsiteY410" fmla="*/ 162317 h 396014"/>
                  <a:gd name="connsiteX411" fmla="*/ 434964 w 481862"/>
                  <a:gd name="connsiteY411" fmla="*/ 160091 h 396014"/>
                  <a:gd name="connsiteX412" fmla="*/ 434964 w 481862"/>
                  <a:gd name="connsiteY412" fmla="*/ 158183 h 396014"/>
                  <a:gd name="connsiteX413" fmla="*/ 435441 w 481862"/>
                  <a:gd name="connsiteY413" fmla="*/ 153573 h 396014"/>
                  <a:gd name="connsiteX414" fmla="*/ 435918 w 481862"/>
                  <a:gd name="connsiteY414" fmla="*/ 152460 h 396014"/>
                  <a:gd name="connsiteX415" fmla="*/ 437349 w 481862"/>
                  <a:gd name="connsiteY415" fmla="*/ 152460 h 396014"/>
                  <a:gd name="connsiteX416" fmla="*/ 440528 w 481862"/>
                  <a:gd name="connsiteY416" fmla="*/ 152937 h 396014"/>
                  <a:gd name="connsiteX417" fmla="*/ 442754 w 481862"/>
                  <a:gd name="connsiteY417" fmla="*/ 152619 h 396014"/>
                  <a:gd name="connsiteX418" fmla="*/ 445457 w 481862"/>
                  <a:gd name="connsiteY418" fmla="*/ 152460 h 396014"/>
                  <a:gd name="connsiteX419" fmla="*/ 447364 w 481862"/>
                  <a:gd name="connsiteY419" fmla="*/ 152460 h 396014"/>
                  <a:gd name="connsiteX420" fmla="*/ 448636 w 481862"/>
                  <a:gd name="connsiteY420" fmla="*/ 151029 h 396014"/>
                  <a:gd name="connsiteX421" fmla="*/ 450226 w 481862"/>
                  <a:gd name="connsiteY421" fmla="*/ 145783 h 396014"/>
                  <a:gd name="connsiteX422" fmla="*/ 451339 w 481862"/>
                  <a:gd name="connsiteY422" fmla="*/ 144670 h 396014"/>
                  <a:gd name="connsiteX423" fmla="*/ 452134 w 481862"/>
                  <a:gd name="connsiteY423" fmla="*/ 144352 h 396014"/>
                  <a:gd name="connsiteX424" fmla="*/ 454518 w 481862"/>
                  <a:gd name="connsiteY424" fmla="*/ 143398 h 396014"/>
                  <a:gd name="connsiteX425" fmla="*/ 456426 w 481862"/>
                  <a:gd name="connsiteY425" fmla="*/ 141808 h 396014"/>
                  <a:gd name="connsiteX426" fmla="*/ 458175 w 481862"/>
                  <a:gd name="connsiteY426" fmla="*/ 140696 h 396014"/>
                  <a:gd name="connsiteX427" fmla="*/ 458652 w 481862"/>
                  <a:gd name="connsiteY427" fmla="*/ 140537 h 396014"/>
                  <a:gd name="connsiteX428" fmla="*/ 460401 w 481862"/>
                  <a:gd name="connsiteY428" fmla="*/ 140378 h 396014"/>
                  <a:gd name="connsiteX429" fmla="*/ 462149 w 481862"/>
                  <a:gd name="connsiteY429" fmla="*/ 139742 h 396014"/>
                  <a:gd name="connsiteX430" fmla="*/ 462944 w 481862"/>
                  <a:gd name="connsiteY430" fmla="*/ 138947 h 396014"/>
                  <a:gd name="connsiteX431" fmla="*/ 465011 w 481862"/>
                  <a:gd name="connsiteY431" fmla="*/ 138470 h 396014"/>
                  <a:gd name="connsiteX432" fmla="*/ 467237 w 481862"/>
                  <a:gd name="connsiteY432" fmla="*/ 138788 h 396014"/>
                  <a:gd name="connsiteX433" fmla="*/ 468667 w 481862"/>
                  <a:gd name="connsiteY433" fmla="*/ 138152 h 396014"/>
                  <a:gd name="connsiteX434" fmla="*/ 469621 w 481862"/>
                  <a:gd name="connsiteY434" fmla="*/ 137675 h 396014"/>
                  <a:gd name="connsiteX435" fmla="*/ 470575 w 481862"/>
                  <a:gd name="connsiteY435" fmla="*/ 137675 h 396014"/>
                  <a:gd name="connsiteX436" fmla="*/ 471688 w 481862"/>
                  <a:gd name="connsiteY436" fmla="*/ 137039 h 396014"/>
                  <a:gd name="connsiteX437" fmla="*/ 472006 w 481862"/>
                  <a:gd name="connsiteY437" fmla="*/ 136085 h 396014"/>
                  <a:gd name="connsiteX438" fmla="*/ 472642 w 481862"/>
                  <a:gd name="connsiteY438" fmla="*/ 135449 h 396014"/>
                  <a:gd name="connsiteX439" fmla="*/ 474391 w 481862"/>
                  <a:gd name="connsiteY439" fmla="*/ 134178 h 396014"/>
                  <a:gd name="connsiteX440" fmla="*/ 475026 w 481862"/>
                  <a:gd name="connsiteY440" fmla="*/ 133065 h 396014"/>
                  <a:gd name="connsiteX441" fmla="*/ 475345 w 481862"/>
                  <a:gd name="connsiteY441" fmla="*/ 132111 h 396014"/>
                  <a:gd name="connsiteX442" fmla="*/ 475821 w 481862"/>
                  <a:gd name="connsiteY442" fmla="*/ 131316 h 396014"/>
                  <a:gd name="connsiteX443" fmla="*/ 476457 w 481862"/>
                  <a:gd name="connsiteY443" fmla="*/ 130044 h 396014"/>
                  <a:gd name="connsiteX444" fmla="*/ 479319 w 481862"/>
                  <a:gd name="connsiteY444" fmla="*/ 126546 h 396014"/>
                  <a:gd name="connsiteX445" fmla="*/ 481863 w 481862"/>
                  <a:gd name="connsiteY445" fmla="*/ 124639 h 396014"/>
                  <a:gd name="connsiteX446" fmla="*/ 480750 w 481862"/>
                  <a:gd name="connsiteY446" fmla="*/ 122572 h 39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</a:cxnLst>
                <a:rect l="l" t="t" r="r" b="b"/>
                <a:pathLst>
                  <a:path w="481862" h="396014">
                    <a:moveTo>
                      <a:pt x="480750" y="122572"/>
                    </a:moveTo>
                    <a:lnTo>
                      <a:pt x="473914" y="118280"/>
                    </a:lnTo>
                    <a:lnTo>
                      <a:pt x="472483" y="116372"/>
                    </a:lnTo>
                    <a:lnTo>
                      <a:pt x="471529" y="117008"/>
                    </a:lnTo>
                    <a:lnTo>
                      <a:pt x="470098" y="117485"/>
                    </a:lnTo>
                    <a:lnTo>
                      <a:pt x="468032" y="114941"/>
                    </a:lnTo>
                    <a:lnTo>
                      <a:pt x="466442" y="112715"/>
                    </a:lnTo>
                    <a:lnTo>
                      <a:pt x="462149" y="108423"/>
                    </a:lnTo>
                    <a:lnTo>
                      <a:pt x="456585" y="104290"/>
                    </a:lnTo>
                    <a:lnTo>
                      <a:pt x="452770" y="103654"/>
                    </a:lnTo>
                    <a:lnTo>
                      <a:pt x="450862" y="102541"/>
                    </a:lnTo>
                    <a:lnTo>
                      <a:pt x="449113" y="100633"/>
                    </a:lnTo>
                    <a:lnTo>
                      <a:pt x="446092" y="92525"/>
                    </a:lnTo>
                    <a:lnTo>
                      <a:pt x="442754" y="78058"/>
                    </a:lnTo>
                    <a:lnTo>
                      <a:pt x="443231" y="71858"/>
                    </a:lnTo>
                    <a:lnTo>
                      <a:pt x="441164" y="62001"/>
                    </a:lnTo>
                    <a:lnTo>
                      <a:pt x="441005" y="53894"/>
                    </a:lnTo>
                    <a:lnTo>
                      <a:pt x="442118" y="49124"/>
                    </a:lnTo>
                    <a:lnTo>
                      <a:pt x="440528" y="43878"/>
                    </a:lnTo>
                    <a:lnTo>
                      <a:pt x="440210" y="38950"/>
                    </a:lnTo>
                    <a:lnTo>
                      <a:pt x="439733" y="36406"/>
                    </a:lnTo>
                    <a:lnTo>
                      <a:pt x="439892" y="32749"/>
                    </a:lnTo>
                    <a:lnTo>
                      <a:pt x="441959" y="33544"/>
                    </a:lnTo>
                    <a:lnTo>
                      <a:pt x="443072" y="34657"/>
                    </a:lnTo>
                    <a:lnTo>
                      <a:pt x="443231" y="33703"/>
                    </a:lnTo>
                    <a:lnTo>
                      <a:pt x="443072" y="32591"/>
                    </a:lnTo>
                    <a:lnTo>
                      <a:pt x="441641" y="30365"/>
                    </a:lnTo>
                    <a:lnTo>
                      <a:pt x="437985" y="26231"/>
                    </a:lnTo>
                    <a:lnTo>
                      <a:pt x="433533" y="18442"/>
                    </a:lnTo>
                    <a:lnTo>
                      <a:pt x="432261" y="12877"/>
                    </a:lnTo>
                    <a:lnTo>
                      <a:pt x="431943" y="6041"/>
                    </a:lnTo>
                    <a:lnTo>
                      <a:pt x="422564" y="6041"/>
                    </a:lnTo>
                    <a:lnTo>
                      <a:pt x="413184" y="6041"/>
                    </a:lnTo>
                    <a:lnTo>
                      <a:pt x="403645" y="6041"/>
                    </a:lnTo>
                    <a:lnTo>
                      <a:pt x="394266" y="6041"/>
                    </a:lnTo>
                    <a:lnTo>
                      <a:pt x="384886" y="6041"/>
                    </a:lnTo>
                    <a:lnTo>
                      <a:pt x="375506" y="6041"/>
                    </a:lnTo>
                    <a:lnTo>
                      <a:pt x="365968" y="6041"/>
                    </a:lnTo>
                    <a:lnTo>
                      <a:pt x="356588" y="6041"/>
                    </a:lnTo>
                    <a:lnTo>
                      <a:pt x="347208" y="6041"/>
                    </a:lnTo>
                    <a:lnTo>
                      <a:pt x="337828" y="6041"/>
                    </a:lnTo>
                    <a:lnTo>
                      <a:pt x="328290" y="6041"/>
                    </a:lnTo>
                    <a:lnTo>
                      <a:pt x="318910" y="6041"/>
                    </a:lnTo>
                    <a:lnTo>
                      <a:pt x="309530" y="6041"/>
                    </a:lnTo>
                    <a:lnTo>
                      <a:pt x="300151" y="6041"/>
                    </a:lnTo>
                    <a:lnTo>
                      <a:pt x="290612" y="6041"/>
                    </a:lnTo>
                    <a:lnTo>
                      <a:pt x="281232" y="6200"/>
                    </a:lnTo>
                    <a:lnTo>
                      <a:pt x="275827" y="6200"/>
                    </a:lnTo>
                    <a:lnTo>
                      <a:pt x="276781" y="3498"/>
                    </a:lnTo>
                    <a:lnTo>
                      <a:pt x="277417" y="1590"/>
                    </a:lnTo>
                    <a:lnTo>
                      <a:pt x="276781" y="318"/>
                    </a:lnTo>
                    <a:lnTo>
                      <a:pt x="274873" y="0"/>
                    </a:lnTo>
                    <a:lnTo>
                      <a:pt x="273760" y="318"/>
                    </a:lnTo>
                    <a:lnTo>
                      <a:pt x="270899" y="5882"/>
                    </a:lnTo>
                    <a:lnTo>
                      <a:pt x="269468" y="6200"/>
                    </a:lnTo>
                    <a:lnTo>
                      <a:pt x="266129" y="6200"/>
                    </a:lnTo>
                    <a:lnTo>
                      <a:pt x="255160" y="6200"/>
                    </a:lnTo>
                    <a:lnTo>
                      <a:pt x="244190" y="6200"/>
                    </a:lnTo>
                    <a:lnTo>
                      <a:pt x="233221" y="6200"/>
                    </a:lnTo>
                    <a:lnTo>
                      <a:pt x="222251" y="6200"/>
                    </a:lnTo>
                    <a:lnTo>
                      <a:pt x="211282" y="6200"/>
                    </a:lnTo>
                    <a:lnTo>
                      <a:pt x="200312" y="6200"/>
                    </a:lnTo>
                    <a:lnTo>
                      <a:pt x="189343" y="6200"/>
                    </a:lnTo>
                    <a:lnTo>
                      <a:pt x="178373" y="6200"/>
                    </a:lnTo>
                    <a:lnTo>
                      <a:pt x="167404" y="6200"/>
                    </a:lnTo>
                    <a:lnTo>
                      <a:pt x="156434" y="6200"/>
                    </a:lnTo>
                    <a:lnTo>
                      <a:pt x="145465" y="6200"/>
                    </a:lnTo>
                    <a:lnTo>
                      <a:pt x="134495" y="6200"/>
                    </a:lnTo>
                    <a:lnTo>
                      <a:pt x="123526" y="6200"/>
                    </a:lnTo>
                    <a:lnTo>
                      <a:pt x="112557" y="6200"/>
                    </a:lnTo>
                    <a:lnTo>
                      <a:pt x="101587" y="6200"/>
                    </a:lnTo>
                    <a:lnTo>
                      <a:pt x="90617" y="6200"/>
                    </a:lnTo>
                    <a:lnTo>
                      <a:pt x="90617" y="20985"/>
                    </a:lnTo>
                    <a:lnTo>
                      <a:pt x="90617" y="35929"/>
                    </a:lnTo>
                    <a:lnTo>
                      <a:pt x="90617" y="50714"/>
                    </a:lnTo>
                    <a:lnTo>
                      <a:pt x="90617" y="65499"/>
                    </a:lnTo>
                    <a:lnTo>
                      <a:pt x="90459" y="65658"/>
                    </a:lnTo>
                    <a:lnTo>
                      <a:pt x="90459" y="65658"/>
                    </a:lnTo>
                    <a:lnTo>
                      <a:pt x="90300" y="65658"/>
                    </a:lnTo>
                    <a:lnTo>
                      <a:pt x="90141" y="65817"/>
                    </a:lnTo>
                    <a:lnTo>
                      <a:pt x="83145" y="65817"/>
                    </a:lnTo>
                    <a:lnTo>
                      <a:pt x="75992" y="65817"/>
                    </a:lnTo>
                    <a:lnTo>
                      <a:pt x="68996" y="65817"/>
                    </a:lnTo>
                    <a:lnTo>
                      <a:pt x="61842" y="65817"/>
                    </a:lnTo>
                    <a:lnTo>
                      <a:pt x="61842" y="69473"/>
                    </a:lnTo>
                    <a:lnTo>
                      <a:pt x="61842" y="73130"/>
                    </a:lnTo>
                    <a:lnTo>
                      <a:pt x="61842" y="76945"/>
                    </a:lnTo>
                    <a:lnTo>
                      <a:pt x="61842" y="80602"/>
                    </a:lnTo>
                    <a:lnTo>
                      <a:pt x="61842" y="93797"/>
                    </a:lnTo>
                    <a:lnTo>
                      <a:pt x="61842" y="106992"/>
                    </a:lnTo>
                    <a:lnTo>
                      <a:pt x="61842" y="120187"/>
                    </a:lnTo>
                    <a:lnTo>
                      <a:pt x="61842" y="133224"/>
                    </a:lnTo>
                    <a:lnTo>
                      <a:pt x="62001" y="146419"/>
                    </a:lnTo>
                    <a:lnTo>
                      <a:pt x="62001" y="159455"/>
                    </a:lnTo>
                    <a:lnTo>
                      <a:pt x="62001" y="172491"/>
                    </a:lnTo>
                    <a:lnTo>
                      <a:pt x="62001" y="185686"/>
                    </a:lnTo>
                    <a:lnTo>
                      <a:pt x="62001" y="189979"/>
                    </a:lnTo>
                    <a:lnTo>
                      <a:pt x="61524" y="191728"/>
                    </a:lnTo>
                    <a:lnTo>
                      <a:pt x="61366" y="191886"/>
                    </a:lnTo>
                    <a:lnTo>
                      <a:pt x="60889" y="192204"/>
                    </a:lnTo>
                    <a:lnTo>
                      <a:pt x="54053" y="190933"/>
                    </a:lnTo>
                    <a:lnTo>
                      <a:pt x="51032" y="190933"/>
                    </a:lnTo>
                    <a:lnTo>
                      <a:pt x="46898" y="191886"/>
                    </a:lnTo>
                    <a:lnTo>
                      <a:pt x="40698" y="192364"/>
                    </a:lnTo>
                    <a:lnTo>
                      <a:pt x="36724" y="192204"/>
                    </a:lnTo>
                    <a:lnTo>
                      <a:pt x="34021" y="194430"/>
                    </a:lnTo>
                    <a:lnTo>
                      <a:pt x="31796" y="197133"/>
                    </a:lnTo>
                    <a:lnTo>
                      <a:pt x="32908" y="203651"/>
                    </a:lnTo>
                    <a:lnTo>
                      <a:pt x="32590" y="205718"/>
                    </a:lnTo>
                    <a:lnTo>
                      <a:pt x="31796" y="207943"/>
                    </a:lnTo>
                    <a:lnTo>
                      <a:pt x="29888" y="209851"/>
                    </a:lnTo>
                    <a:lnTo>
                      <a:pt x="27980" y="211441"/>
                    </a:lnTo>
                    <a:lnTo>
                      <a:pt x="26867" y="212713"/>
                    </a:lnTo>
                    <a:lnTo>
                      <a:pt x="25595" y="215733"/>
                    </a:lnTo>
                    <a:lnTo>
                      <a:pt x="24483" y="217005"/>
                    </a:lnTo>
                    <a:lnTo>
                      <a:pt x="24642" y="218913"/>
                    </a:lnTo>
                    <a:lnTo>
                      <a:pt x="24324" y="220821"/>
                    </a:lnTo>
                    <a:lnTo>
                      <a:pt x="23211" y="221774"/>
                    </a:lnTo>
                    <a:lnTo>
                      <a:pt x="20349" y="222569"/>
                    </a:lnTo>
                    <a:lnTo>
                      <a:pt x="18441" y="223364"/>
                    </a:lnTo>
                    <a:lnTo>
                      <a:pt x="17011" y="224795"/>
                    </a:lnTo>
                    <a:lnTo>
                      <a:pt x="16057" y="225908"/>
                    </a:lnTo>
                    <a:lnTo>
                      <a:pt x="16534" y="227180"/>
                    </a:lnTo>
                    <a:lnTo>
                      <a:pt x="17170" y="229087"/>
                    </a:lnTo>
                    <a:lnTo>
                      <a:pt x="17647" y="231949"/>
                    </a:lnTo>
                    <a:lnTo>
                      <a:pt x="17964" y="233539"/>
                    </a:lnTo>
                    <a:lnTo>
                      <a:pt x="19395" y="234970"/>
                    </a:lnTo>
                    <a:lnTo>
                      <a:pt x="20190" y="235923"/>
                    </a:lnTo>
                    <a:lnTo>
                      <a:pt x="20508" y="237195"/>
                    </a:lnTo>
                    <a:lnTo>
                      <a:pt x="19713" y="238149"/>
                    </a:lnTo>
                    <a:lnTo>
                      <a:pt x="16216" y="240216"/>
                    </a:lnTo>
                    <a:lnTo>
                      <a:pt x="14785" y="241011"/>
                    </a:lnTo>
                    <a:lnTo>
                      <a:pt x="13195" y="242124"/>
                    </a:lnTo>
                    <a:lnTo>
                      <a:pt x="12559" y="242442"/>
                    </a:lnTo>
                    <a:lnTo>
                      <a:pt x="10016" y="244508"/>
                    </a:lnTo>
                    <a:lnTo>
                      <a:pt x="8744" y="246257"/>
                    </a:lnTo>
                    <a:lnTo>
                      <a:pt x="8108" y="247688"/>
                    </a:lnTo>
                    <a:lnTo>
                      <a:pt x="8108" y="249754"/>
                    </a:lnTo>
                    <a:lnTo>
                      <a:pt x="9380" y="252775"/>
                    </a:lnTo>
                    <a:lnTo>
                      <a:pt x="10811" y="255319"/>
                    </a:lnTo>
                    <a:lnTo>
                      <a:pt x="11446" y="257226"/>
                    </a:lnTo>
                    <a:lnTo>
                      <a:pt x="11764" y="259293"/>
                    </a:lnTo>
                    <a:lnTo>
                      <a:pt x="11605" y="261360"/>
                    </a:lnTo>
                    <a:lnTo>
                      <a:pt x="10811" y="263109"/>
                    </a:lnTo>
                    <a:lnTo>
                      <a:pt x="9539" y="264698"/>
                    </a:lnTo>
                    <a:lnTo>
                      <a:pt x="4769" y="267560"/>
                    </a:lnTo>
                    <a:lnTo>
                      <a:pt x="2385" y="270899"/>
                    </a:lnTo>
                    <a:lnTo>
                      <a:pt x="477" y="274873"/>
                    </a:lnTo>
                    <a:lnTo>
                      <a:pt x="0" y="276940"/>
                    </a:lnTo>
                    <a:lnTo>
                      <a:pt x="477" y="278371"/>
                    </a:lnTo>
                    <a:lnTo>
                      <a:pt x="1590" y="279642"/>
                    </a:lnTo>
                    <a:lnTo>
                      <a:pt x="3021" y="280278"/>
                    </a:lnTo>
                    <a:lnTo>
                      <a:pt x="5087" y="280437"/>
                    </a:lnTo>
                    <a:lnTo>
                      <a:pt x="8585" y="279802"/>
                    </a:lnTo>
                    <a:lnTo>
                      <a:pt x="11764" y="279324"/>
                    </a:lnTo>
                    <a:lnTo>
                      <a:pt x="15103" y="280755"/>
                    </a:lnTo>
                    <a:lnTo>
                      <a:pt x="16852" y="284094"/>
                    </a:lnTo>
                    <a:lnTo>
                      <a:pt x="16216" y="286479"/>
                    </a:lnTo>
                    <a:lnTo>
                      <a:pt x="17488" y="290771"/>
                    </a:lnTo>
                    <a:lnTo>
                      <a:pt x="18600" y="296176"/>
                    </a:lnTo>
                    <a:lnTo>
                      <a:pt x="18600" y="297925"/>
                    </a:lnTo>
                    <a:lnTo>
                      <a:pt x="19077" y="298561"/>
                    </a:lnTo>
                    <a:lnTo>
                      <a:pt x="21303" y="298879"/>
                    </a:lnTo>
                    <a:lnTo>
                      <a:pt x="21780" y="300151"/>
                    </a:lnTo>
                    <a:lnTo>
                      <a:pt x="20985" y="309371"/>
                    </a:lnTo>
                    <a:lnTo>
                      <a:pt x="21939" y="312074"/>
                    </a:lnTo>
                    <a:lnTo>
                      <a:pt x="23370" y="313823"/>
                    </a:lnTo>
                    <a:lnTo>
                      <a:pt x="25119" y="314777"/>
                    </a:lnTo>
                    <a:lnTo>
                      <a:pt x="26708" y="316049"/>
                    </a:lnTo>
                    <a:lnTo>
                      <a:pt x="27503" y="317002"/>
                    </a:lnTo>
                    <a:lnTo>
                      <a:pt x="29411" y="317161"/>
                    </a:lnTo>
                    <a:lnTo>
                      <a:pt x="31478" y="318751"/>
                    </a:lnTo>
                    <a:lnTo>
                      <a:pt x="32114" y="321136"/>
                    </a:lnTo>
                    <a:lnTo>
                      <a:pt x="31955" y="323203"/>
                    </a:lnTo>
                    <a:lnTo>
                      <a:pt x="30683" y="327972"/>
                    </a:lnTo>
                    <a:lnTo>
                      <a:pt x="29729" y="331151"/>
                    </a:lnTo>
                    <a:lnTo>
                      <a:pt x="31796" y="334649"/>
                    </a:lnTo>
                    <a:lnTo>
                      <a:pt x="32749" y="335921"/>
                    </a:lnTo>
                    <a:lnTo>
                      <a:pt x="41016" y="344347"/>
                    </a:lnTo>
                    <a:lnTo>
                      <a:pt x="42765" y="346413"/>
                    </a:lnTo>
                    <a:lnTo>
                      <a:pt x="46898" y="352613"/>
                    </a:lnTo>
                    <a:lnTo>
                      <a:pt x="49442" y="356747"/>
                    </a:lnTo>
                    <a:lnTo>
                      <a:pt x="52304" y="362629"/>
                    </a:lnTo>
                    <a:lnTo>
                      <a:pt x="52622" y="365968"/>
                    </a:lnTo>
                    <a:lnTo>
                      <a:pt x="52145" y="368670"/>
                    </a:lnTo>
                    <a:lnTo>
                      <a:pt x="51668" y="376619"/>
                    </a:lnTo>
                    <a:lnTo>
                      <a:pt x="50873" y="378845"/>
                    </a:lnTo>
                    <a:lnTo>
                      <a:pt x="47217" y="383137"/>
                    </a:lnTo>
                    <a:lnTo>
                      <a:pt x="47057" y="385045"/>
                    </a:lnTo>
                    <a:lnTo>
                      <a:pt x="47852" y="386635"/>
                    </a:lnTo>
                    <a:lnTo>
                      <a:pt x="48965" y="387271"/>
                    </a:lnTo>
                    <a:lnTo>
                      <a:pt x="49601" y="388066"/>
                    </a:lnTo>
                    <a:lnTo>
                      <a:pt x="49124" y="391722"/>
                    </a:lnTo>
                    <a:lnTo>
                      <a:pt x="50555" y="393153"/>
                    </a:lnTo>
                    <a:lnTo>
                      <a:pt x="53258" y="394107"/>
                    </a:lnTo>
                    <a:lnTo>
                      <a:pt x="60253" y="394743"/>
                    </a:lnTo>
                    <a:lnTo>
                      <a:pt x="63750" y="395220"/>
                    </a:lnTo>
                    <a:lnTo>
                      <a:pt x="66612" y="396015"/>
                    </a:lnTo>
                    <a:lnTo>
                      <a:pt x="67089" y="395061"/>
                    </a:lnTo>
                    <a:lnTo>
                      <a:pt x="68520" y="392994"/>
                    </a:lnTo>
                    <a:lnTo>
                      <a:pt x="71063" y="391722"/>
                    </a:lnTo>
                    <a:lnTo>
                      <a:pt x="77740" y="389655"/>
                    </a:lnTo>
                    <a:lnTo>
                      <a:pt x="78058" y="388860"/>
                    </a:lnTo>
                    <a:lnTo>
                      <a:pt x="78217" y="386158"/>
                    </a:lnTo>
                    <a:lnTo>
                      <a:pt x="78694" y="384886"/>
                    </a:lnTo>
                    <a:lnTo>
                      <a:pt x="81079" y="381229"/>
                    </a:lnTo>
                    <a:lnTo>
                      <a:pt x="81397" y="379799"/>
                    </a:lnTo>
                    <a:lnTo>
                      <a:pt x="81397" y="376619"/>
                    </a:lnTo>
                    <a:lnTo>
                      <a:pt x="81715" y="375188"/>
                    </a:lnTo>
                    <a:lnTo>
                      <a:pt x="82510" y="374075"/>
                    </a:lnTo>
                    <a:lnTo>
                      <a:pt x="84258" y="372327"/>
                    </a:lnTo>
                    <a:lnTo>
                      <a:pt x="84894" y="371214"/>
                    </a:lnTo>
                    <a:lnTo>
                      <a:pt x="85212" y="368829"/>
                    </a:lnTo>
                    <a:lnTo>
                      <a:pt x="85053" y="364060"/>
                    </a:lnTo>
                    <a:lnTo>
                      <a:pt x="85848" y="362152"/>
                    </a:lnTo>
                    <a:lnTo>
                      <a:pt x="90141" y="357860"/>
                    </a:lnTo>
                    <a:lnTo>
                      <a:pt x="91253" y="355952"/>
                    </a:lnTo>
                    <a:lnTo>
                      <a:pt x="91571" y="354362"/>
                    </a:lnTo>
                    <a:lnTo>
                      <a:pt x="91571" y="352613"/>
                    </a:lnTo>
                    <a:lnTo>
                      <a:pt x="91889" y="350865"/>
                    </a:lnTo>
                    <a:lnTo>
                      <a:pt x="93002" y="349116"/>
                    </a:lnTo>
                    <a:lnTo>
                      <a:pt x="94115" y="348639"/>
                    </a:lnTo>
                    <a:lnTo>
                      <a:pt x="97295" y="348162"/>
                    </a:lnTo>
                    <a:lnTo>
                      <a:pt x="99361" y="348480"/>
                    </a:lnTo>
                    <a:lnTo>
                      <a:pt x="113987" y="345459"/>
                    </a:lnTo>
                    <a:lnTo>
                      <a:pt x="115736" y="345936"/>
                    </a:lnTo>
                    <a:lnTo>
                      <a:pt x="116531" y="347685"/>
                    </a:lnTo>
                    <a:lnTo>
                      <a:pt x="116531" y="350388"/>
                    </a:lnTo>
                    <a:lnTo>
                      <a:pt x="116690" y="351819"/>
                    </a:lnTo>
                    <a:lnTo>
                      <a:pt x="117485" y="352772"/>
                    </a:lnTo>
                    <a:lnTo>
                      <a:pt x="119869" y="354044"/>
                    </a:lnTo>
                    <a:lnTo>
                      <a:pt x="121459" y="356270"/>
                    </a:lnTo>
                    <a:lnTo>
                      <a:pt x="122413" y="357065"/>
                    </a:lnTo>
                    <a:lnTo>
                      <a:pt x="124798" y="358655"/>
                    </a:lnTo>
                    <a:lnTo>
                      <a:pt x="135608" y="371214"/>
                    </a:lnTo>
                    <a:lnTo>
                      <a:pt x="138788" y="372486"/>
                    </a:lnTo>
                    <a:lnTo>
                      <a:pt x="141808" y="372009"/>
                    </a:lnTo>
                    <a:lnTo>
                      <a:pt x="147691" y="369465"/>
                    </a:lnTo>
                    <a:lnTo>
                      <a:pt x="150711" y="368670"/>
                    </a:lnTo>
                    <a:lnTo>
                      <a:pt x="171537" y="369465"/>
                    </a:lnTo>
                    <a:lnTo>
                      <a:pt x="173922" y="369147"/>
                    </a:lnTo>
                    <a:lnTo>
                      <a:pt x="173922" y="369147"/>
                    </a:lnTo>
                    <a:lnTo>
                      <a:pt x="177102" y="375506"/>
                    </a:lnTo>
                    <a:lnTo>
                      <a:pt x="178691" y="376937"/>
                    </a:lnTo>
                    <a:lnTo>
                      <a:pt x="201584" y="376937"/>
                    </a:lnTo>
                    <a:lnTo>
                      <a:pt x="201107" y="375188"/>
                    </a:lnTo>
                    <a:lnTo>
                      <a:pt x="201425" y="373122"/>
                    </a:lnTo>
                    <a:lnTo>
                      <a:pt x="203969" y="370578"/>
                    </a:lnTo>
                    <a:lnTo>
                      <a:pt x="205400" y="369306"/>
                    </a:lnTo>
                    <a:lnTo>
                      <a:pt x="205400" y="369306"/>
                    </a:lnTo>
                    <a:lnTo>
                      <a:pt x="206036" y="368829"/>
                    </a:lnTo>
                    <a:lnTo>
                      <a:pt x="209533" y="366921"/>
                    </a:lnTo>
                    <a:lnTo>
                      <a:pt x="212872" y="365650"/>
                    </a:lnTo>
                    <a:lnTo>
                      <a:pt x="219549" y="364219"/>
                    </a:lnTo>
                    <a:lnTo>
                      <a:pt x="221933" y="361993"/>
                    </a:lnTo>
                    <a:lnTo>
                      <a:pt x="223364" y="359926"/>
                    </a:lnTo>
                    <a:lnTo>
                      <a:pt x="223364" y="355793"/>
                    </a:lnTo>
                    <a:lnTo>
                      <a:pt x="224159" y="354998"/>
                    </a:lnTo>
                    <a:lnTo>
                      <a:pt x="225749" y="354044"/>
                    </a:lnTo>
                    <a:lnTo>
                      <a:pt x="233539" y="350388"/>
                    </a:lnTo>
                    <a:lnTo>
                      <a:pt x="234811" y="349593"/>
                    </a:lnTo>
                    <a:lnTo>
                      <a:pt x="248324" y="358178"/>
                    </a:lnTo>
                    <a:lnTo>
                      <a:pt x="255955" y="365014"/>
                    </a:lnTo>
                    <a:lnTo>
                      <a:pt x="256432" y="365332"/>
                    </a:lnTo>
                    <a:lnTo>
                      <a:pt x="256750" y="365491"/>
                    </a:lnTo>
                    <a:lnTo>
                      <a:pt x="257227" y="365173"/>
                    </a:lnTo>
                    <a:lnTo>
                      <a:pt x="257544" y="364855"/>
                    </a:lnTo>
                    <a:lnTo>
                      <a:pt x="258021" y="364696"/>
                    </a:lnTo>
                    <a:lnTo>
                      <a:pt x="258498" y="364696"/>
                    </a:lnTo>
                    <a:lnTo>
                      <a:pt x="261678" y="364537"/>
                    </a:lnTo>
                    <a:lnTo>
                      <a:pt x="267878" y="364219"/>
                    </a:lnTo>
                    <a:lnTo>
                      <a:pt x="269786" y="363424"/>
                    </a:lnTo>
                    <a:lnTo>
                      <a:pt x="282186" y="351183"/>
                    </a:lnTo>
                    <a:lnTo>
                      <a:pt x="285366" y="347367"/>
                    </a:lnTo>
                    <a:lnTo>
                      <a:pt x="286161" y="346572"/>
                    </a:lnTo>
                    <a:lnTo>
                      <a:pt x="287909" y="343870"/>
                    </a:lnTo>
                    <a:lnTo>
                      <a:pt x="289817" y="339100"/>
                    </a:lnTo>
                    <a:lnTo>
                      <a:pt x="290135" y="338464"/>
                    </a:lnTo>
                    <a:lnTo>
                      <a:pt x="303648" y="327177"/>
                    </a:lnTo>
                    <a:lnTo>
                      <a:pt x="304125" y="326223"/>
                    </a:lnTo>
                    <a:lnTo>
                      <a:pt x="304284" y="325428"/>
                    </a:lnTo>
                    <a:lnTo>
                      <a:pt x="302217" y="321613"/>
                    </a:lnTo>
                    <a:lnTo>
                      <a:pt x="301899" y="319705"/>
                    </a:lnTo>
                    <a:lnTo>
                      <a:pt x="301740" y="316684"/>
                    </a:lnTo>
                    <a:lnTo>
                      <a:pt x="302217" y="312074"/>
                    </a:lnTo>
                    <a:lnTo>
                      <a:pt x="302058" y="309053"/>
                    </a:lnTo>
                    <a:lnTo>
                      <a:pt x="301899" y="308735"/>
                    </a:lnTo>
                    <a:lnTo>
                      <a:pt x="301740" y="308259"/>
                    </a:lnTo>
                    <a:lnTo>
                      <a:pt x="301740" y="308100"/>
                    </a:lnTo>
                    <a:lnTo>
                      <a:pt x="294109" y="299674"/>
                    </a:lnTo>
                    <a:lnTo>
                      <a:pt x="313187" y="299674"/>
                    </a:lnTo>
                    <a:lnTo>
                      <a:pt x="313346" y="298879"/>
                    </a:lnTo>
                    <a:lnTo>
                      <a:pt x="313346" y="298561"/>
                    </a:lnTo>
                    <a:lnTo>
                      <a:pt x="313187" y="298243"/>
                    </a:lnTo>
                    <a:lnTo>
                      <a:pt x="312869" y="297130"/>
                    </a:lnTo>
                    <a:lnTo>
                      <a:pt x="312710" y="295858"/>
                    </a:lnTo>
                    <a:lnTo>
                      <a:pt x="312710" y="295540"/>
                    </a:lnTo>
                    <a:lnTo>
                      <a:pt x="312710" y="295063"/>
                    </a:lnTo>
                    <a:lnTo>
                      <a:pt x="312710" y="294428"/>
                    </a:lnTo>
                    <a:lnTo>
                      <a:pt x="312710" y="294109"/>
                    </a:lnTo>
                    <a:lnTo>
                      <a:pt x="312710" y="293791"/>
                    </a:lnTo>
                    <a:lnTo>
                      <a:pt x="312710" y="293633"/>
                    </a:lnTo>
                    <a:lnTo>
                      <a:pt x="312710" y="293473"/>
                    </a:lnTo>
                    <a:lnTo>
                      <a:pt x="312869" y="293473"/>
                    </a:lnTo>
                    <a:lnTo>
                      <a:pt x="326541" y="293633"/>
                    </a:lnTo>
                    <a:lnTo>
                      <a:pt x="326382" y="296017"/>
                    </a:lnTo>
                    <a:lnTo>
                      <a:pt x="324633" y="301581"/>
                    </a:lnTo>
                    <a:lnTo>
                      <a:pt x="324792" y="304920"/>
                    </a:lnTo>
                    <a:lnTo>
                      <a:pt x="324315" y="308735"/>
                    </a:lnTo>
                    <a:lnTo>
                      <a:pt x="324156" y="309053"/>
                    </a:lnTo>
                    <a:lnTo>
                      <a:pt x="323838" y="309848"/>
                    </a:lnTo>
                    <a:lnTo>
                      <a:pt x="323520" y="310325"/>
                    </a:lnTo>
                    <a:lnTo>
                      <a:pt x="323202" y="310802"/>
                    </a:lnTo>
                    <a:lnTo>
                      <a:pt x="323043" y="310961"/>
                    </a:lnTo>
                    <a:lnTo>
                      <a:pt x="322884" y="311279"/>
                    </a:lnTo>
                    <a:lnTo>
                      <a:pt x="322884" y="311756"/>
                    </a:lnTo>
                    <a:lnTo>
                      <a:pt x="325746" y="333059"/>
                    </a:lnTo>
                    <a:lnTo>
                      <a:pt x="325587" y="333695"/>
                    </a:lnTo>
                    <a:lnTo>
                      <a:pt x="325587" y="334013"/>
                    </a:lnTo>
                    <a:lnTo>
                      <a:pt x="324792" y="335285"/>
                    </a:lnTo>
                    <a:lnTo>
                      <a:pt x="324633" y="335762"/>
                    </a:lnTo>
                    <a:lnTo>
                      <a:pt x="324474" y="336080"/>
                    </a:lnTo>
                    <a:lnTo>
                      <a:pt x="324792" y="336398"/>
                    </a:lnTo>
                    <a:lnTo>
                      <a:pt x="331151" y="338623"/>
                    </a:lnTo>
                    <a:lnTo>
                      <a:pt x="331469" y="338782"/>
                    </a:lnTo>
                    <a:lnTo>
                      <a:pt x="331787" y="338941"/>
                    </a:lnTo>
                    <a:lnTo>
                      <a:pt x="334013" y="341803"/>
                    </a:lnTo>
                    <a:lnTo>
                      <a:pt x="346413" y="351819"/>
                    </a:lnTo>
                    <a:lnTo>
                      <a:pt x="346890" y="352454"/>
                    </a:lnTo>
                    <a:lnTo>
                      <a:pt x="348162" y="355634"/>
                    </a:lnTo>
                    <a:lnTo>
                      <a:pt x="348321" y="356111"/>
                    </a:lnTo>
                    <a:lnTo>
                      <a:pt x="348321" y="356747"/>
                    </a:lnTo>
                    <a:lnTo>
                      <a:pt x="348321" y="357383"/>
                    </a:lnTo>
                    <a:lnTo>
                      <a:pt x="348003" y="359291"/>
                    </a:lnTo>
                    <a:lnTo>
                      <a:pt x="348003" y="360244"/>
                    </a:lnTo>
                    <a:lnTo>
                      <a:pt x="348321" y="360721"/>
                    </a:lnTo>
                    <a:lnTo>
                      <a:pt x="348480" y="361357"/>
                    </a:lnTo>
                    <a:lnTo>
                      <a:pt x="348480" y="361516"/>
                    </a:lnTo>
                    <a:lnTo>
                      <a:pt x="348480" y="361834"/>
                    </a:lnTo>
                    <a:lnTo>
                      <a:pt x="348321" y="361993"/>
                    </a:lnTo>
                    <a:lnTo>
                      <a:pt x="346572" y="365809"/>
                    </a:lnTo>
                    <a:lnTo>
                      <a:pt x="345936" y="368352"/>
                    </a:lnTo>
                    <a:lnTo>
                      <a:pt x="345777" y="370578"/>
                    </a:lnTo>
                    <a:lnTo>
                      <a:pt x="345777" y="371850"/>
                    </a:lnTo>
                    <a:lnTo>
                      <a:pt x="346095" y="372645"/>
                    </a:lnTo>
                    <a:lnTo>
                      <a:pt x="346095" y="372804"/>
                    </a:lnTo>
                    <a:lnTo>
                      <a:pt x="346254" y="372962"/>
                    </a:lnTo>
                    <a:lnTo>
                      <a:pt x="346254" y="373122"/>
                    </a:lnTo>
                    <a:lnTo>
                      <a:pt x="346413" y="373122"/>
                    </a:lnTo>
                    <a:lnTo>
                      <a:pt x="351659" y="373122"/>
                    </a:lnTo>
                    <a:lnTo>
                      <a:pt x="351818" y="373122"/>
                    </a:lnTo>
                    <a:lnTo>
                      <a:pt x="351818" y="371691"/>
                    </a:lnTo>
                    <a:lnTo>
                      <a:pt x="352931" y="365332"/>
                    </a:lnTo>
                    <a:lnTo>
                      <a:pt x="354044" y="361834"/>
                    </a:lnTo>
                    <a:lnTo>
                      <a:pt x="354839" y="359926"/>
                    </a:lnTo>
                    <a:lnTo>
                      <a:pt x="357860" y="354044"/>
                    </a:lnTo>
                    <a:lnTo>
                      <a:pt x="358496" y="352136"/>
                    </a:lnTo>
                    <a:lnTo>
                      <a:pt x="358496" y="350388"/>
                    </a:lnTo>
                    <a:lnTo>
                      <a:pt x="357383" y="342439"/>
                    </a:lnTo>
                    <a:lnTo>
                      <a:pt x="359449" y="338623"/>
                    </a:lnTo>
                    <a:lnTo>
                      <a:pt x="361834" y="334967"/>
                    </a:lnTo>
                    <a:lnTo>
                      <a:pt x="364060" y="333377"/>
                    </a:lnTo>
                    <a:lnTo>
                      <a:pt x="365968" y="332264"/>
                    </a:lnTo>
                    <a:lnTo>
                      <a:pt x="366762" y="332741"/>
                    </a:lnTo>
                    <a:lnTo>
                      <a:pt x="368829" y="334331"/>
                    </a:lnTo>
                    <a:lnTo>
                      <a:pt x="371691" y="336080"/>
                    </a:lnTo>
                    <a:lnTo>
                      <a:pt x="372963" y="335762"/>
                    </a:lnTo>
                    <a:lnTo>
                      <a:pt x="374870" y="334172"/>
                    </a:lnTo>
                    <a:lnTo>
                      <a:pt x="376301" y="332741"/>
                    </a:lnTo>
                    <a:lnTo>
                      <a:pt x="376142" y="329880"/>
                    </a:lnTo>
                    <a:lnTo>
                      <a:pt x="377414" y="324156"/>
                    </a:lnTo>
                    <a:lnTo>
                      <a:pt x="377096" y="320818"/>
                    </a:lnTo>
                    <a:lnTo>
                      <a:pt x="378527" y="316684"/>
                    </a:lnTo>
                    <a:lnTo>
                      <a:pt x="379958" y="310802"/>
                    </a:lnTo>
                    <a:lnTo>
                      <a:pt x="380594" y="307146"/>
                    </a:lnTo>
                    <a:lnTo>
                      <a:pt x="381388" y="305238"/>
                    </a:lnTo>
                    <a:lnTo>
                      <a:pt x="385522" y="301105"/>
                    </a:lnTo>
                    <a:lnTo>
                      <a:pt x="388860" y="295381"/>
                    </a:lnTo>
                    <a:lnTo>
                      <a:pt x="391086" y="291248"/>
                    </a:lnTo>
                    <a:lnTo>
                      <a:pt x="395378" y="284253"/>
                    </a:lnTo>
                    <a:lnTo>
                      <a:pt x="397445" y="281868"/>
                    </a:lnTo>
                    <a:lnTo>
                      <a:pt x="399194" y="280755"/>
                    </a:lnTo>
                    <a:lnTo>
                      <a:pt x="401738" y="280119"/>
                    </a:lnTo>
                    <a:lnTo>
                      <a:pt x="406507" y="279484"/>
                    </a:lnTo>
                    <a:lnTo>
                      <a:pt x="410005" y="278847"/>
                    </a:lnTo>
                    <a:lnTo>
                      <a:pt x="410481" y="277894"/>
                    </a:lnTo>
                    <a:lnTo>
                      <a:pt x="410799" y="276622"/>
                    </a:lnTo>
                    <a:lnTo>
                      <a:pt x="410799" y="273442"/>
                    </a:lnTo>
                    <a:lnTo>
                      <a:pt x="411594" y="268196"/>
                    </a:lnTo>
                    <a:lnTo>
                      <a:pt x="413025" y="263109"/>
                    </a:lnTo>
                    <a:lnTo>
                      <a:pt x="414774" y="259134"/>
                    </a:lnTo>
                    <a:lnTo>
                      <a:pt x="415728" y="257386"/>
                    </a:lnTo>
                    <a:lnTo>
                      <a:pt x="416841" y="255637"/>
                    </a:lnTo>
                    <a:lnTo>
                      <a:pt x="418112" y="252775"/>
                    </a:lnTo>
                    <a:lnTo>
                      <a:pt x="419702" y="246416"/>
                    </a:lnTo>
                    <a:lnTo>
                      <a:pt x="419702" y="242124"/>
                    </a:lnTo>
                    <a:lnTo>
                      <a:pt x="421928" y="234334"/>
                    </a:lnTo>
                    <a:lnTo>
                      <a:pt x="421133" y="226067"/>
                    </a:lnTo>
                    <a:lnTo>
                      <a:pt x="420497" y="220344"/>
                    </a:lnTo>
                    <a:lnTo>
                      <a:pt x="419861" y="214462"/>
                    </a:lnTo>
                    <a:lnTo>
                      <a:pt x="419225" y="208897"/>
                    </a:lnTo>
                    <a:lnTo>
                      <a:pt x="421928" y="205400"/>
                    </a:lnTo>
                    <a:lnTo>
                      <a:pt x="423200" y="202220"/>
                    </a:lnTo>
                    <a:lnTo>
                      <a:pt x="426379" y="191569"/>
                    </a:lnTo>
                    <a:lnTo>
                      <a:pt x="427651" y="189343"/>
                    </a:lnTo>
                    <a:lnTo>
                      <a:pt x="430354" y="183779"/>
                    </a:lnTo>
                    <a:lnTo>
                      <a:pt x="430672" y="182030"/>
                    </a:lnTo>
                    <a:lnTo>
                      <a:pt x="433215" y="174876"/>
                    </a:lnTo>
                    <a:lnTo>
                      <a:pt x="432897" y="170107"/>
                    </a:lnTo>
                    <a:lnTo>
                      <a:pt x="432420" y="165178"/>
                    </a:lnTo>
                    <a:lnTo>
                      <a:pt x="433851" y="162317"/>
                    </a:lnTo>
                    <a:lnTo>
                      <a:pt x="434964" y="160091"/>
                    </a:lnTo>
                    <a:lnTo>
                      <a:pt x="434964" y="158183"/>
                    </a:lnTo>
                    <a:lnTo>
                      <a:pt x="435441" y="153573"/>
                    </a:lnTo>
                    <a:lnTo>
                      <a:pt x="435918" y="152460"/>
                    </a:lnTo>
                    <a:lnTo>
                      <a:pt x="437349" y="152460"/>
                    </a:lnTo>
                    <a:lnTo>
                      <a:pt x="440528" y="152937"/>
                    </a:lnTo>
                    <a:lnTo>
                      <a:pt x="442754" y="152619"/>
                    </a:lnTo>
                    <a:lnTo>
                      <a:pt x="445457" y="152460"/>
                    </a:lnTo>
                    <a:lnTo>
                      <a:pt x="447364" y="152460"/>
                    </a:lnTo>
                    <a:lnTo>
                      <a:pt x="448636" y="151029"/>
                    </a:lnTo>
                    <a:lnTo>
                      <a:pt x="450226" y="145783"/>
                    </a:lnTo>
                    <a:lnTo>
                      <a:pt x="451339" y="144670"/>
                    </a:lnTo>
                    <a:lnTo>
                      <a:pt x="452134" y="144352"/>
                    </a:lnTo>
                    <a:lnTo>
                      <a:pt x="454518" y="143398"/>
                    </a:lnTo>
                    <a:lnTo>
                      <a:pt x="456426" y="141808"/>
                    </a:lnTo>
                    <a:lnTo>
                      <a:pt x="458175" y="140696"/>
                    </a:lnTo>
                    <a:lnTo>
                      <a:pt x="458652" y="140537"/>
                    </a:lnTo>
                    <a:lnTo>
                      <a:pt x="460401" y="140378"/>
                    </a:lnTo>
                    <a:lnTo>
                      <a:pt x="462149" y="139742"/>
                    </a:lnTo>
                    <a:lnTo>
                      <a:pt x="462944" y="138947"/>
                    </a:lnTo>
                    <a:lnTo>
                      <a:pt x="465011" y="138470"/>
                    </a:lnTo>
                    <a:lnTo>
                      <a:pt x="467237" y="138788"/>
                    </a:lnTo>
                    <a:lnTo>
                      <a:pt x="468667" y="138152"/>
                    </a:lnTo>
                    <a:lnTo>
                      <a:pt x="469621" y="137675"/>
                    </a:lnTo>
                    <a:lnTo>
                      <a:pt x="470575" y="137675"/>
                    </a:lnTo>
                    <a:lnTo>
                      <a:pt x="471688" y="137039"/>
                    </a:lnTo>
                    <a:lnTo>
                      <a:pt x="472006" y="136085"/>
                    </a:lnTo>
                    <a:lnTo>
                      <a:pt x="472642" y="135449"/>
                    </a:lnTo>
                    <a:lnTo>
                      <a:pt x="474391" y="134178"/>
                    </a:lnTo>
                    <a:lnTo>
                      <a:pt x="475026" y="133065"/>
                    </a:lnTo>
                    <a:lnTo>
                      <a:pt x="475345" y="132111"/>
                    </a:lnTo>
                    <a:lnTo>
                      <a:pt x="475821" y="131316"/>
                    </a:lnTo>
                    <a:lnTo>
                      <a:pt x="476457" y="130044"/>
                    </a:lnTo>
                    <a:lnTo>
                      <a:pt x="479319" y="126546"/>
                    </a:lnTo>
                    <a:lnTo>
                      <a:pt x="481863" y="124639"/>
                    </a:lnTo>
                    <a:lnTo>
                      <a:pt x="480750" y="1225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19" name="Freeform: Shape 4818">
                <a:extLst>
                  <a:ext uri="{FF2B5EF4-FFF2-40B4-BE49-F238E27FC236}">
                    <a16:creationId xmlns:a16="http://schemas.microsoft.com/office/drawing/2014/main" id="{EDCBF2FE-0B29-2FFD-B44C-23C0E7EAA2B4}"/>
                  </a:ext>
                </a:extLst>
              </p:cNvPr>
              <p:cNvSpPr/>
              <p:nvPr/>
            </p:nvSpPr>
            <p:spPr>
              <a:xfrm>
                <a:off x="5661513" y="4118804"/>
                <a:ext cx="322884" cy="150552"/>
              </a:xfrm>
              <a:custGeom>
                <a:avLst/>
                <a:gdLst>
                  <a:gd name="connsiteX0" fmla="*/ 44991 w 322884"/>
                  <a:gd name="connsiteY0" fmla="*/ 21303 h 150552"/>
                  <a:gd name="connsiteX1" fmla="*/ 47057 w 322884"/>
                  <a:gd name="connsiteY1" fmla="*/ 20985 h 150552"/>
                  <a:gd name="connsiteX2" fmla="*/ 47057 w 322884"/>
                  <a:gd name="connsiteY2" fmla="*/ 21462 h 150552"/>
                  <a:gd name="connsiteX3" fmla="*/ 47693 w 322884"/>
                  <a:gd name="connsiteY3" fmla="*/ 22416 h 150552"/>
                  <a:gd name="connsiteX4" fmla="*/ 50555 w 322884"/>
                  <a:gd name="connsiteY4" fmla="*/ 23370 h 150552"/>
                  <a:gd name="connsiteX5" fmla="*/ 52780 w 322884"/>
                  <a:gd name="connsiteY5" fmla="*/ 21621 h 150552"/>
                  <a:gd name="connsiteX6" fmla="*/ 51827 w 322884"/>
                  <a:gd name="connsiteY6" fmla="*/ 20667 h 150552"/>
                  <a:gd name="connsiteX7" fmla="*/ 50873 w 322884"/>
                  <a:gd name="connsiteY7" fmla="*/ 20191 h 150552"/>
                  <a:gd name="connsiteX8" fmla="*/ 49760 w 322884"/>
                  <a:gd name="connsiteY8" fmla="*/ 20191 h 150552"/>
                  <a:gd name="connsiteX9" fmla="*/ 47534 w 322884"/>
                  <a:gd name="connsiteY9" fmla="*/ 19237 h 150552"/>
                  <a:gd name="connsiteX10" fmla="*/ 43401 w 322884"/>
                  <a:gd name="connsiteY10" fmla="*/ 15739 h 150552"/>
                  <a:gd name="connsiteX11" fmla="*/ 42129 w 322884"/>
                  <a:gd name="connsiteY11" fmla="*/ 14467 h 150552"/>
                  <a:gd name="connsiteX12" fmla="*/ 40857 w 322884"/>
                  <a:gd name="connsiteY12" fmla="*/ 10016 h 150552"/>
                  <a:gd name="connsiteX13" fmla="*/ 38790 w 322884"/>
                  <a:gd name="connsiteY13" fmla="*/ 8108 h 150552"/>
                  <a:gd name="connsiteX14" fmla="*/ 31160 w 322884"/>
                  <a:gd name="connsiteY14" fmla="*/ 4451 h 150552"/>
                  <a:gd name="connsiteX15" fmla="*/ 26549 w 322884"/>
                  <a:gd name="connsiteY15" fmla="*/ 954 h 150552"/>
                  <a:gd name="connsiteX16" fmla="*/ 22892 w 322884"/>
                  <a:gd name="connsiteY16" fmla="*/ 0 h 150552"/>
                  <a:gd name="connsiteX17" fmla="*/ 22098 w 322884"/>
                  <a:gd name="connsiteY17" fmla="*/ 795 h 150552"/>
                  <a:gd name="connsiteX18" fmla="*/ 22098 w 322884"/>
                  <a:gd name="connsiteY18" fmla="*/ 3021 h 150552"/>
                  <a:gd name="connsiteX19" fmla="*/ 23370 w 322884"/>
                  <a:gd name="connsiteY19" fmla="*/ 4293 h 150552"/>
                  <a:gd name="connsiteX20" fmla="*/ 29093 w 322884"/>
                  <a:gd name="connsiteY20" fmla="*/ 8585 h 150552"/>
                  <a:gd name="connsiteX21" fmla="*/ 35134 w 322884"/>
                  <a:gd name="connsiteY21" fmla="*/ 16375 h 150552"/>
                  <a:gd name="connsiteX22" fmla="*/ 40857 w 322884"/>
                  <a:gd name="connsiteY22" fmla="*/ 20508 h 150552"/>
                  <a:gd name="connsiteX23" fmla="*/ 44991 w 322884"/>
                  <a:gd name="connsiteY23" fmla="*/ 21303 h 150552"/>
                  <a:gd name="connsiteX24" fmla="*/ 42129 w 322884"/>
                  <a:gd name="connsiteY24" fmla="*/ 36565 h 150552"/>
                  <a:gd name="connsiteX25" fmla="*/ 40857 w 322884"/>
                  <a:gd name="connsiteY25" fmla="*/ 35770 h 150552"/>
                  <a:gd name="connsiteX26" fmla="*/ 38632 w 322884"/>
                  <a:gd name="connsiteY26" fmla="*/ 36088 h 150552"/>
                  <a:gd name="connsiteX27" fmla="*/ 36724 w 322884"/>
                  <a:gd name="connsiteY27" fmla="*/ 38155 h 150552"/>
                  <a:gd name="connsiteX28" fmla="*/ 36724 w 322884"/>
                  <a:gd name="connsiteY28" fmla="*/ 40381 h 150552"/>
                  <a:gd name="connsiteX29" fmla="*/ 39108 w 322884"/>
                  <a:gd name="connsiteY29" fmla="*/ 43401 h 150552"/>
                  <a:gd name="connsiteX30" fmla="*/ 42288 w 322884"/>
                  <a:gd name="connsiteY30" fmla="*/ 43401 h 150552"/>
                  <a:gd name="connsiteX31" fmla="*/ 42924 w 322884"/>
                  <a:gd name="connsiteY31" fmla="*/ 43083 h 150552"/>
                  <a:gd name="connsiteX32" fmla="*/ 43560 w 322884"/>
                  <a:gd name="connsiteY32" fmla="*/ 42288 h 150552"/>
                  <a:gd name="connsiteX33" fmla="*/ 43878 w 322884"/>
                  <a:gd name="connsiteY33" fmla="*/ 40381 h 150552"/>
                  <a:gd name="connsiteX34" fmla="*/ 43401 w 322884"/>
                  <a:gd name="connsiteY34" fmla="*/ 38314 h 150552"/>
                  <a:gd name="connsiteX35" fmla="*/ 42288 w 322884"/>
                  <a:gd name="connsiteY35" fmla="*/ 36565 h 150552"/>
                  <a:gd name="connsiteX36" fmla="*/ 48965 w 322884"/>
                  <a:gd name="connsiteY36" fmla="*/ 55801 h 150552"/>
                  <a:gd name="connsiteX37" fmla="*/ 49760 w 322884"/>
                  <a:gd name="connsiteY37" fmla="*/ 53576 h 150552"/>
                  <a:gd name="connsiteX38" fmla="*/ 48806 w 322884"/>
                  <a:gd name="connsiteY38" fmla="*/ 51986 h 150552"/>
                  <a:gd name="connsiteX39" fmla="*/ 47852 w 322884"/>
                  <a:gd name="connsiteY39" fmla="*/ 52304 h 150552"/>
                  <a:gd name="connsiteX40" fmla="*/ 44673 w 322884"/>
                  <a:gd name="connsiteY40" fmla="*/ 54848 h 150552"/>
                  <a:gd name="connsiteX41" fmla="*/ 44037 w 322884"/>
                  <a:gd name="connsiteY41" fmla="*/ 56119 h 150552"/>
                  <a:gd name="connsiteX42" fmla="*/ 47534 w 322884"/>
                  <a:gd name="connsiteY42" fmla="*/ 59935 h 150552"/>
                  <a:gd name="connsiteX43" fmla="*/ 49124 w 322884"/>
                  <a:gd name="connsiteY43" fmla="*/ 60730 h 150552"/>
                  <a:gd name="connsiteX44" fmla="*/ 49124 w 322884"/>
                  <a:gd name="connsiteY44" fmla="*/ 60253 h 150552"/>
                  <a:gd name="connsiteX45" fmla="*/ 47534 w 322884"/>
                  <a:gd name="connsiteY45" fmla="*/ 58504 h 150552"/>
                  <a:gd name="connsiteX46" fmla="*/ 48011 w 322884"/>
                  <a:gd name="connsiteY46" fmla="*/ 56278 h 150552"/>
                  <a:gd name="connsiteX47" fmla="*/ 49124 w 322884"/>
                  <a:gd name="connsiteY47" fmla="*/ 55642 h 150552"/>
                  <a:gd name="connsiteX48" fmla="*/ 63750 w 322884"/>
                  <a:gd name="connsiteY48" fmla="*/ 54530 h 150552"/>
                  <a:gd name="connsiteX49" fmla="*/ 61683 w 322884"/>
                  <a:gd name="connsiteY49" fmla="*/ 49283 h 150552"/>
                  <a:gd name="connsiteX50" fmla="*/ 59935 w 322884"/>
                  <a:gd name="connsiteY50" fmla="*/ 46899 h 150552"/>
                  <a:gd name="connsiteX51" fmla="*/ 56755 w 322884"/>
                  <a:gd name="connsiteY51" fmla="*/ 46104 h 150552"/>
                  <a:gd name="connsiteX52" fmla="*/ 55642 w 322884"/>
                  <a:gd name="connsiteY52" fmla="*/ 44673 h 150552"/>
                  <a:gd name="connsiteX53" fmla="*/ 55324 w 322884"/>
                  <a:gd name="connsiteY53" fmla="*/ 40063 h 150552"/>
                  <a:gd name="connsiteX54" fmla="*/ 52145 w 322884"/>
                  <a:gd name="connsiteY54" fmla="*/ 38950 h 150552"/>
                  <a:gd name="connsiteX55" fmla="*/ 50555 w 322884"/>
                  <a:gd name="connsiteY55" fmla="*/ 39427 h 150552"/>
                  <a:gd name="connsiteX56" fmla="*/ 47852 w 322884"/>
                  <a:gd name="connsiteY56" fmla="*/ 42606 h 150552"/>
                  <a:gd name="connsiteX57" fmla="*/ 47375 w 322884"/>
                  <a:gd name="connsiteY57" fmla="*/ 44514 h 150552"/>
                  <a:gd name="connsiteX58" fmla="*/ 44673 w 322884"/>
                  <a:gd name="connsiteY58" fmla="*/ 45945 h 150552"/>
                  <a:gd name="connsiteX59" fmla="*/ 44355 w 322884"/>
                  <a:gd name="connsiteY59" fmla="*/ 47376 h 150552"/>
                  <a:gd name="connsiteX60" fmla="*/ 44831 w 322884"/>
                  <a:gd name="connsiteY60" fmla="*/ 48806 h 150552"/>
                  <a:gd name="connsiteX61" fmla="*/ 46898 w 322884"/>
                  <a:gd name="connsiteY61" fmla="*/ 49283 h 150552"/>
                  <a:gd name="connsiteX62" fmla="*/ 48329 w 322884"/>
                  <a:gd name="connsiteY62" fmla="*/ 47693 h 150552"/>
                  <a:gd name="connsiteX63" fmla="*/ 52780 w 322884"/>
                  <a:gd name="connsiteY63" fmla="*/ 47217 h 150552"/>
                  <a:gd name="connsiteX64" fmla="*/ 54370 w 322884"/>
                  <a:gd name="connsiteY64" fmla="*/ 47535 h 150552"/>
                  <a:gd name="connsiteX65" fmla="*/ 54370 w 322884"/>
                  <a:gd name="connsiteY65" fmla="*/ 49442 h 150552"/>
                  <a:gd name="connsiteX66" fmla="*/ 55165 w 322884"/>
                  <a:gd name="connsiteY66" fmla="*/ 52463 h 150552"/>
                  <a:gd name="connsiteX67" fmla="*/ 57073 w 322884"/>
                  <a:gd name="connsiteY67" fmla="*/ 54053 h 150552"/>
                  <a:gd name="connsiteX68" fmla="*/ 59775 w 322884"/>
                  <a:gd name="connsiteY68" fmla="*/ 54689 h 150552"/>
                  <a:gd name="connsiteX69" fmla="*/ 61842 w 322884"/>
                  <a:gd name="connsiteY69" fmla="*/ 57232 h 150552"/>
                  <a:gd name="connsiteX70" fmla="*/ 62319 w 322884"/>
                  <a:gd name="connsiteY70" fmla="*/ 56119 h 150552"/>
                  <a:gd name="connsiteX71" fmla="*/ 63750 w 322884"/>
                  <a:gd name="connsiteY71" fmla="*/ 56119 h 150552"/>
                  <a:gd name="connsiteX72" fmla="*/ 64068 w 322884"/>
                  <a:gd name="connsiteY72" fmla="*/ 54212 h 150552"/>
                  <a:gd name="connsiteX73" fmla="*/ 54688 w 322884"/>
                  <a:gd name="connsiteY73" fmla="*/ 60094 h 150552"/>
                  <a:gd name="connsiteX74" fmla="*/ 53099 w 322884"/>
                  <a:gd name="connsiteY74" fmla="*/ 60094 h 150552"/>
                  <a:gd name="connsiteX75" fmla="*/ 51032 w 322884"/>
                  <a:gd name="connsiteY75" fmla="*/ 60094 h 150552"/>
                  <a:gd name="connsiteX76" fmla="*/ 51032 w 322884"/>
                  <a:gd name="connsiteY76" fmla="*/ 60730 h 150552"/>
                  <a:gd name="connsiteX77" fmla="*/ 54847 w 322884"/>
                  <a:gd name="connsiteY77" fmla="*/ 62320 h 150552"/>
                  <a:gd name="connsiteX78" fmla="*/ 56437 w 322884"/>
                  <a:gd name="connsiteY78" fmla="*/ 62637 h 150552"/>
                  <a:gd name="connsiteX79" fmla="*/ 56437 w 322884"/>
                  <a:gd name="connsiteY79" fmla="*/ 61684 h 150552"/>
                  <a:gd name="connsiteX80" fmla="*/ 55801 w 322884"/>
                  <a:gd name="connsiteY80" fmla="*/ 61048 h 150552"/>
                  <a:gd name="connsiteX81" fmla="*/ 54529 w 322884"/>
                  <a:gd name="connsiteY81" fmla="*/ 60094 h 150552"/>
                  <a:gd name="connsiteX82" fmla="*/ 69791 w 322884"/>
                  <a:gd name="connsiteY82" fmla="*/ 55325 h 150552"/>
                  <a:gd name="connsiteX83" fmla="*/ 66771 w 322884"/>
                  <a:gd name="connsiteY83" fmla="*/ 54530 h 150552"/>
                  <a:gd name="connsiteX84" fmla="*/ 65817 w 322884"/>
                  <a:gd name="connsiteY84" fmla="*/ 55642 h 150552"/>
                  <a:gd name="connsiteX85" fmla="*/ 65022 w 322884"/>
                  <a:gd name="connsiteY85" fmla="*/ 56119 h 150552"/>
                  <a:gd name="connsiteX86" fmla="*/ 64227 w 322884"/>
                  <a:gd name="connsiteY86" fmla="*/ 56119 h 150552"/>
                  <a:gd name="connsiteX87" fmla="*/ 63909 w 322884"/>
                  <a:gd name="connsiteY87" fmla="*/ 56914 h 150552"/>
                  <a:gd name="connsiteX88" fmla="*/ 63432 w 322884"/>
                  <a:gd name="connsiteY88" fmla="*/ 59299 h 150552"/>
                  <a:gd name="connsiteX89" fmla="*/ 65181 w 322884"/>
                  <a:gd name="connsiteY89" fmla="*/ 61207 h 150552"/>
                  <a:gd name="connsiteX90" fmla="*/ 67247 w 322884"/>
                  <a:gd name="connsiteY90" fmla="*/ 62002 h 150552"/>
                  <a:gd name="connsiteX91" fmla="*/ 70109 w 322884"/>
                  <a:gd name="connsiteY91" fmla="*/ 59776 h 150552"/>
                  <a:gd name="connsiteX92" fmla="*/ 70109 w 322884"/>
                  <a:gd name="connsiteY92" fmla="*/ 58663 h 150552"/>
                  <a:gd name="connsiteX93" fmla="*/ 69632 w 322884"/>
                  <a:gd name="connsiteY93" fmla="*/ 58027 h 150552"/>
                  <a:gd name="connsiteX94" fmla="*/ 68996 w 322884"/>
                  <a:gd name="connsiteY94" fmla="*/ 57550 h 150552"/>
                  <a:gd name="connsiteX95" fmla="*/ 70904 w 322884"/>
                  <a:gd name="connsiteY95" fmla="*/ 56119 h 150552"/>
                  <a:gd name="connsiteX96" fmla="*/ 70109 w 322884"/>
                  <a:gd name="connsiteY96" fmla="*/ 55484 h 150552"/>
                  <a:gd name="connsiteX97" fmla="*/ 129249 w 322884"/>
                  <a:gd name="connsiteY97" fmla="*/ 71063 h 150552"/>
                  <a:gd name="connsiteX98" fmla="*/ 131475 w 322884"/>
                  <a:gd name="connsiteY98" fmla="*/ 72176 h 150552"/>
                  <a:gd name="connsiteX99" fmla="*/ 131952 w 322884"/>
                  <a:gd name="connsiteY99" fmla="*/ 73289 h 150552"/>
                  <a:gd name="connsiteX100" fmla="*/ 132111 w 322884"/>
                  <a:gd name="connsiteY100" fmla="*/ 73289 h 150552"/>
                  <a:gd name="connsiteX101" fmla="*/ 132746 w 322884"/>
                  <a:gd name="connsiteY101" fmla="*/ 73289 h 150552"/>
                  <a:gd name="connsiteX102" fmla="*/ 134813 w 322884"/>
                  <a:gd name="connsiteY102" fmla="*/ 73925 h 150552"/>
                  <a:gd name="connsiteX103" fmla="*/ 135926 w 322884"/>
                  <a:gd name="connsiteY103" fmla="*/ 72812 h 150552"/>
                  <a:gd name="connsiteX104" fmla="*/ 133382 w 322884"/>
                  <a:gd name="connsiteY104" fmla="*/ 70586 h 150552"/>
                  <a:gd name="connsiteX105" fmla="*/ 131475 w 322884"/>
                  <a:gd name="connsiteY105" fmla="*/ 68997 h 150552"/>
                  <a:gd name="connsiteX106" fmla="*/ 130680 w 322884"/>
                  <a:gd name="connsiteY106" fmla="*/ 68997 h 150552"/>
                  <a:gd name="connsiteX107" fmla="*/ 129090 w 322884"/>
                  <a:gd name="connsiteY107" fmla="*/ 68679 h 150552"/>
                  <a:gd name="connsiteX108" fmla="*/ 127023 w 322884"/>
                  <a:gd name="connsiteY108" fmla="*/ 69792 h 150552"/>
                  <a:gd name="connsiteX109" fmla="*/ 127341 w 322884"/>
                  <a:gd name="connsiteY109" fmla="*/ 71063 h 150552"/>
                  <a:gd name="connsiteX110" fmla="*/ 129408 w 322884"/>
                  <a:gd name="connsiteY110" fmla="*/ 71063 h 150552"/>
                  <a:gd name="connsiteX111" fmla="*/ 164860 w 322884"/>
                  <a:gd name="connsiteY111" fmla="*/ 83464 h 150552"/>
                  <a:gd name="connsiteX112" fmla="*/ 164860 w 322884"/>
                  <a:gd name="connsiteY112" fmla="*/ 86007 h 150552"/>
                  <a:gd name="connsiteX113" fmla="*/ 164701 w 322884"/>
                  <a:gd name="connsiteY113" fmla="*/ 88392 h 150552"/>
                  <a:gd name="connsiteX114" fmla="*/ 165655 w 322884"/>
                  <a:gd name="connsiteY114" fmla="*/ 89505 h 150552"/>
                  <a:gd name="connsiteX115" fmla="*/ 166609 w 322884"/>
                  <a:gd name="connsiteY115" fmla="*/ 88710 h 150552"/>
                  <a:gd name="connsiteX116" fmla="*/ 168835 w 322884"/>
                  <a:gd name="connsiteY116" fmla="*/ 90935 h 150552"/>
                  <a:gd name="connsiteX117" fmla="*/ 168835 w 322884"/>
                  <a:gd name="connsiteY117" fmla="*/ 89823 h 150552"/>
                  <a:gd name="connsiteX118" fmla="*/ 168676 w 322884"/>
                  <a:gd name="connsiteY118" fmla="*/ 86802 h 150552"/>
                  <a:gd name="connsiteX119" fmla="*/ 164701 w 322884"/>
                  <a:gd name="connsiteY119" fmla="*/ 79330 h 150552"/>
                  <a:gd name="connsiteX120" fmla="*/ 163429 w 322884"/>
                  <a:gd name="connsiteY120" fmla="*/ 78853 h 150552"/>
                  <a:gd name="connsiteX121" fmla="*/ 164542 w 322884"/>
                  <a:gd name="connsiteY121" fmla="*/ 81556 h 150552"/>
                  <a:gd name="connsiteX122" fmla="*/ 165019 w 322884"/>
                  <a:gd name="connsiteY122" fmla="*/ 83464 h 150552"/>
                  <a:gd name="connsiteX123" fmla="*/ 27662 w 322884"/>
                  <a:gd name="connsiteY123" fmla="*/ 28775 h 150552"/>
                  <a:gd name="connsiteX124" fmla="*/ 25436 w 322884"/>
                  <a:gd name="connsiteY124" fmla="*/ 27663 h 150552"/>
                  <a:gd name="connsiteX125" fmla="*/ 23688 w 322884"/>
                  <a:gd name="connsiteY125" fmla="*/ 29570 h 150552"/>
                  <a:gd name="connsiteX126" fmla="*/ 24005 w 322884"/>
                  <a:gd name="connsiteY126" fmla="*/ 31478 h 150552"/>
                  <a:gd name="connsiteX127" fmla="*/ 26867 w 322884"/>
                  <a:gd name="connsiteY127" fmla="*/ 34339 h 150552"/>
                  <a:gd name="connsiteX128" fmla="*/ 26867 w 322884"/>
                  <a:gd name="connsiteY128" fmla="*/ 36088 h 150552"/>
                  <a:gd name="connsiteX129" fmla="*/ 27503 w 322884"/>
                  <a:gd name="connsiteY129" fmla="*/ 36565 h 150552"/>
                  <a:gd name="connsiteX130" fmla="*/ 28457 w 322884"/>
                  <a:gd name="connsiteY130" fmla="*/ 38155 h 150552"/>
                  <a:gd name="connsiteX131" fmla="*/ 28934 w 322884"/>
                  <a:gd name="connsiteY131" fmla="*/ 37837 h 150552"/>
                  <a:gd name="connsiteX132" fmla="*/ 29570 w 322884"/>
                  <a:gd name="connsiteY132" fmla="*/ 36565 h 150552"/>
                  <a:gd name="connsiteX133" fmla="*/ 31954 w 322884"/>
                  <a:gd name="connsiteY133" fmla="*/ 33704 h 150552"/>
                  <a:gd name="connsiteX134" fmla="*/ 32431 w 322884"/>
                  <a:gd name="connsiteY134" fmla="*/ 32114 h 150552"/>
                  <a:gd name="connsiteX135" fmla="*/ 29729 w 322884"/>
                  <a:gd name="connsiteY135" fmla="*/ 31319 h 150552"/>
                  <a:gd name="connsiteX136" fmla="*/ 27503 w 322884"/>
                  <a:gd name="connsiteY136" fmla="*/ 28934 h 150552"/>
                  <a:gd name="connsiteX137" fmla="*/ 795 w 322884"/>
                  <a:gd name="connsiteY137" fmla="*/ 11606 h 150552"/>
                  <a:gd name="connsiteX138" fmla="*/ 0 w 322884"/>
                  <a:gd name="connsiteY138" fmla="*/ 13832 h 150552"/>
                  <a:gd name="connsiteX139" fmla="*/ 1749 w 322884"/>
                  <a:gd name="connsiteY139" fmla="*/ 14785 h 150552"/>
                  <a:gd name="connsiteX140" fmla="*/ 4610 w 322884"/>
                  <a:gd name="connsiteY140" fmla="*/ 14149 h 150552"/>
                  <a:gd name="connsiteX141" fmla="*/ 5246 w 322884"/>
                  <a:gd name="connsiteY141" fmla="*/ 12559 h 150552"/>
                  <a:gd name="connsiteX142" fmla="*/ 1589 w 322884"/>
                  <a:gd name="connsiteY142" fmla="*/ 10493 h 150552"/>
                  <a:gd name="connsiteX143" fmla="*/ 636 w 322884"/>
                  <a:gd name="connsiteY143" fmla="*/ 11606 h 150552"/>
                  <a:gd name="connsiteX144" fmla="*/ 25118 w 322884"/>
                  <a:gd name="connsiteY144" fmla="*/ 39109 h 150552"/>
                  <a:gd name="connsiteX145" fmla="*/ 24801 w 322884"/>
                  <a:gd name="connsiteY145" fmla="*/ 40221 h 150552"/>
                  <a:gd name="connsiteX146" fmla="*/ 24801 w 322884"/>
                  <a:gd name="connsiteY146" fmla="*/ 41970 h 150552"/>
                  <a:gd name="connsiteX147" fmla="*/ 26231 w 322884"/>
                  <a:gd name="connsiteY147" fmla="*/ 45468 h 150552"/>
                  <a:gd name="connsiteX148" fmla="*/ 26549 w 322884"/>
                  <a:gd name="connsiteY148" fmla="*/ 44832 h 150552"/>
                  <a:gd name="connsiteX149" fmla="*/ 26867 w 322884"/>
                  <a:gd name="connsiteY149" fmla="*/ 42606 h 150552"/>
                  <a:gd name="connsiteX150" fmla="*/ 25595 w 322884"/>
                  <a:gd name="connsiteY150" fmla="*/ 38632 h 150552"/>
                  <a:gd name="connsiteX151" fmla="*/ 25118 w 322884"/>
                  <a:gd name="connsiteY151" fmla="*/ 38950 h 150552"/>
                  <a:gd name="connsiteX152" fmla="*/ 189819 w 322884"/>
                  <a:gd name="connsiteY152" fmla="*/ 117803 h 150552"/>
                  <a:gd name="connsiteX153" fmla="*/ 186004 w 322884"/>
                  <a:gd name="connsiteY153" fmla="*/ 111921 h 150552"/>
                  <a:gd name="connsiteX154" fmla="*/ 184573 w 322884"/>
                  <a:gd name="connsiteY154" fmla="*/ 110490 h 150552"/>
                  <a:gd name="connsiteX155" fmla="*/ 182189 w 322884"/>
                  <a:gd name="connsiteY155" fmla="*/ 111126 h 150552"/>
                  <a:gd name="connsiteX156" fmla="*/ 179009 w 322884"/>
                  <a:gd name="connsiteY156" fmla="*/ 110013 h 150552"/>
                  <a:gd name="connsiteX157" fmla="*/ 176942 w 322884"/>
                  <a:gd name="connsiteY157" fmla="*/ 110331 h 150552"/>
                  <a:gd name="connsiteX158" fmla="*/ 173286 w 322884"/>
                  <a:gd name="connsiteY158" fmla="*/ 108582 h 150552"/>
                  <a:gd name="connsiteX159" fmla="*/ 172809 w 322884"/>
                  <a:gd name="connsiteY159" fmla="*/ 108105 h 150552"/>
                  <a:gd name="connsiteX160" fmla="*/ 171537 w 322884"/>
                  <a:gd name="connsiteY160" fmla="*/ 107469 h 150552"/>
                  <a:gd name="connsiteX161" fmla="*/ 166450 w 322884"/>
                  <a:gd name="connsiteY161" fmla="*/ 104131 h 150552"/>
                  <a:gd name="connsiteX162" fmla="*/ 163747 w 322884"/>
                  <a:gd name="connsiteY162" fmla="*/ 103177 h 150552"/>
                  <a:gd name="connsiteX163" fmla="*/ 161521 w 322884"/>
                  <a:gd name="connsiteY163" fmla="*/ 103177 h 150552"/>
                  <a:gd name="connsiteX164" fmla="*/ 161044 w 322884"/>
                  <a:gd name="connsiteY164" fmla="*/ 105403 h 150552"/>
                  <a:gd name="connsiteX165" fmla="*/ 161363 w 322884"/>
                  <a:gd name="connsiteY165" fmla="*/ 106675 h 150552"/>
                  <a:gd name="connsiteX166" fmla="*/ 164383 w 322884"/>
                  <a:gd name="connsiteY166" fmla="*/ 106675 h 150552"/>
                  <a:gd name="connsiteX167" fmla="*/ 166927 w 322884"/>
                  <a:gd name="connsiteY167" fmla="*/ 107628 h 150552"/>
                  <a:gd name="connsiteX168" fmla="*/ 167245 w 322884"/>
                  <a:gd name="connsiteY168" fmla="*/ 110331 h 150552"/>
                  <a:gd name="connsiteX169" fmla="*/ 168358 w 322884"/>
                  <a:gd name="connsiteY169" fmla="*/ 111444 h 150552"/>
                  <a:gd name="connsiteX170" fmla="*/ 168358 w 322884"/>
                  <a:gd name="connsiteY170" fmla="*/ 113670 h 150552"/>
                  <a:gd name="connsiteX171" fmla="*/ 175511 w 322884"/>
                  <a:gd name="connsiteY171" fmla="*/ 117962 h 150552"/>
                  <a:gd name="connsiteX172" fmla="*/ 178850 w 322884"/>
                  <a:gd name="connsiteY172" fmla="*/ 119393 h 150552"/>
                  <a:gd name="connsiteX173" fmla="*/ 182825 w 322884"/>
                  <a:gd name="connsiteY173" fmla="*/ 120029 h 150552"/>
                  <a:gd name="connsiteX174" fmla="*/ 185209 w 322884"/>
                  <a:gd name="connsiteY174" fmla="*/ 121142 h 150552"/>
                  <a:gd name="connsiteX175" fmla="*/ 187435 w 322884"/>
                  <a:gd name="connsiteY175" fmla="*/ 120665 h 150552"/>
                  <a:gd name="connsiteX176" fmla="*/ 190297 w 322884"/>
                  <a:gd name="connsiteY176" fmla="*/ 121300 h 150552"/>
                  <a:gd name="connsiteX177" fmla="*/ 192363 w 322884"/>
                  <a:gd name="connsiteY177" fmla="*/ 120983 h 150552"/>
                  <a:gd name="connsiteX178" fmla="*/ 189979 w 322884"/>
                  <a:gd name="connsiteY178" fmla="*/ 119552 h 150552"/>
                  <a:gd name="connsiteX179" fmla="*/ 189979 w 322884"/>
                  <a:gd name="connsiteY179" fmla="*/ 117644 h 150552"/>
                  <a:gd name="connsiteX180" fmla="*/ 163429 w 322884"/>
                  <a:gd name="connsiteY180" fmla="*/ 86166 h 150552"/>
                  <a:gd name="connsiteX181" fmla="*/ 163747 w 322884"/>
                  <a:gd name="connsiteY181" fmla="*/ 85053 h 150552"/>
                  <a:gd name="connsiteX182" fmla="*/ 163429 w 322884"/>
                  <a:gd name="connsiteY182" fmla="*/ 82669 h 150552"/>
                  <a:gd name="connsiteX183" fmla="*/ 160250 w 322884"/>
                  <a:gd name="connsiteY183" fmla="*/ 77741 h 150552"/>
                  <a:gd name="connsiteX184" fmla="*/ 160250 w 322884"/>
                  <a:gd name="connsiteY184" fmla="*/ 74084 h 150552"/>
                  <a:gd name="connsiteX185" fmla="*/ 158819 w 322884"/>
                  <a:gd name="connsiteY185" fmla="*/ 72335 h 150552"/>
                  <a:gd name="connsiteX186" fmla="*/ 158819 w 322884"/>
                  <a:gd name="connsiteY186" fmla="*/ 71222 h 150552"/>
                  <a:gd name="connsiteX187" fmla="*/ 157388 w 322884"/>
                  <a:gd name="connsiteY187" fmla="*/ 67407 h 150552"/>
                  <a:gd name="connsiteX188" fmla="*/ 154049 w 322884"/>
                  <a:gd name="connsiteY188" fmla="*/ 64386 h 150552"/>
                  <a:gd name="connsiteX189" fmla="*/ 152142 w 322884"/>
                  <a:gd name="connsiteY189" fmla="*/ 63910 h 150552"/>
                  <a:gd name="connsiteX190" fmla="*/ 151188 w 322884"/>
                  <a:gd name="connsiteY190" fmla="*/ 62797 h 150552"/>
                  <a:gd name="connsiteX191" fmla="*/ 151506 w 322884"/>
                  <a:gd name="connsiteY191" fmla="*/ 59935 h 150552"/>
                  <a:gd name="connsiteX192" fmla="*/ 152460 w 322884"/>
                  <a:gd name="connsiteY192" fmla="*/ 58981 h 150552"/>
                  <a:gd name="connsiteX193" fmla="*/ 152778 w 322884"/>
                  <a:gd name="connsiteY193" fmla="*/ 57391 h 150552"/>
                  <a:gd name="connsiteX194" fmla="*/ 145624 w 322884"/>
                  <a:gd name="connsiteY194" fmla="*/ 48806 h 150552"/>
                  <a:gd name="connsiteX195" fmla="*/ 144193 w 322884"/>
                  <a:gd name="connsiteY195" fmla="*/ 48806 h 150552"/>
                  <a:gd name="connsiteX196" fmla="*/ 143716 w 322884"/>
                  <a:gd name="connsiteY196" fmla="*/ 49442 h 150552"/>
                  <a:gd name="connsiteX197" fmla="*/ 142603 w 322884"/>
                  <a:gd name="connsiteY197" fmla="*/ 49442 h 150552"/>
                  <a:gd name="connsiteX198" fmla="*/ 141172 w 322884"/>
                  <a:gd name="connsiteY198" fmla="*/ 49283 h 150552"/>
                  <a:gd name="connsiteX199" fmla="*/ 141172 w 322884"/>
                  <a:gd name="connsiteY199" fmla="*/ 50555 h 150552"/>
                  <a:gd name="connsiteX200" fmla="*/ 144511 w 322884"/>
                  <a:gd name="connsiteY200" fmla="*/ 55325 h 150552"/>
                  <a:gd name="connsiteX201" fmla="*/ 143080 w 322884"/>
                  <a:gd name="connsiteY201" fmla="*/ 57709 h 150552"/>
                  <a:gd name="connsiteX202" fmla="*/ 146260 w 322884"/>
                  <a:gd name="connsiteY202" fmla="*/ 67566 h 150552"/>
                  <a:gd name="connsiteX203" fmla="*/ 149121 w 322884"/>
                  <a:gd name="connsiteY203" fmla="*/ 73130 h 150552"/>
                  <a:gd name="connsiteX204" fmla="*/ 153414 w 322884"/>
                  <a:gd name="connsiteY204" fmla="*/ 76469 h 150552"/>
                  <a:gd name="connsiteX205" fmla="*/ 153891 w 322884"/>
                  <a:gd name="connsiteY205" fmla="*/ 77581 h 150552"/>
                  <a:gd name="connsiteX206" fmla="*/ 158183 w 322884"/>
                  <a:gd name="connsiteY206" fmla="*/ 79966 h 150552"/>
                  <a:gd name="connsiteX207" fmla="*/ 161998 w 322884"/>
                  <a:gd name="connsiteY207" fmla="*/ 85689 h 150552"/>
                  <a:gd name="connsiteX208" fmla="*/ 163270 w 322884"/>
                  <a:gd name="connsiteY208" fmla="*/ 86325 h 150552"/>
                  <a:gd name="connsiteX209" fmla="*/ 299992 w 322884"/>
                  <a:gd name="connsiteY209" fmla="*/ 117008 h 150552"/>
                  <a:gd name="connsiteX210" fmla="*/ 297130 w 322884"/>
                  <a:gd name="connsiteY210" fmla="*/ 116531 h 150552"/>
                  <a:gd name="connsiteX211" fmla="*/ 293791 w 322884"/>
                  <a:gd name="connsiteY211" fmla="*/ 116849 h 150552"/>
                  <a:gd name="connsiteX212" fmla="*/ 292360 w 322884"/>
                  <a:gd name="connsiteY212" fmla="*/ 117644 h 150552"/>
                  <a:gd name="connsiteX213" fmla="*/ 291724 w 322884"/>
                  <a:gd name="connsiteY213" fmla="*/ 119234 h 150552"/>
                  <a:gd name="connsiteX214" fmla="*/ 290453 w 322884"/>
                  <a:gd name="connsiteY214" fmla="*/ 119234 h 150552"/>
                  <a:gd name="connsiteX215" fmla="*/ 290453 w 322884"/>
                  <a:gd name="connsiteY215" fmla="*/ 119870 h 150552"/>
                  <a:gd name="connsiteX216" fmla="*/ 291247 w 322884"/>
                  <a:gd name="connsiteY216" fmla="*/ 121619 h 150552"/>
                  <a:gd name="connsiteX217" fmla="*/ 292360 w 322884"/>
                  <a:gd name="connsiteY217" fmla="*/ 121619 h 150552"/>
                  <a:gd name="connsiteX218" fmla="*/ 293791 w 322884"/>
                  <a:gd name="connsiteY218" fmla="*/ 121777 h 150552"/>
                  <a:gd name="connsiteX219" fmla="*/ 295699 w 322884"/>
                  <a:gd name="connsiteY219" fmla="*/ 119710 h 150552"/>
                  <a:gd name="connsiteX220" fmla="*/ 297448 w 322884"/>
                  <a:gd name="connsiteY220" fmla="*/ 119393 h 150552"/>
                  <a:gd name="connsiteX221" fmla="*/ 298243 w 322884"/>
                  <a:gd name="connsiteY221" fmla="*/ 119393 h 150552"/>
                  <a:gd name="connsiteX222" fmla="*/ 300468 w 322884"/>
                  <a:gd name="connsiteY222" fmla="*/ 119075 h 150552"/>
                  <a:gd name="connsiteX223" fmla="*/ 300468 w 322884"/>
                  <a:gd name="connsiteY223" fmla="*/ 118757 h 150552"/>
                  <a:gd name="connsiteX224" fmla="*/ 301263 w 322884"/>
                  <a:gd name="connsiteY224" fmla="*/ 117326 h 150552"/>
                  <a:gd name="connsiteX225" fmla="*/ 300150 w 322884"/>
                  <a:gd name="connsiteY225" fmla="*/ 117008 h 150552"/>
                  <a:gd name="connsiteX226" fmla="*/ 321454 w 322884"/>
                  <a:gd name="connsiteY226" fmla="*/ 144512 h 150552"/>
                  <a:gd name="connsiteX227" fmla="*/ 320818 w 322884"/>
                  <a:gd name="connsiteY227" fmla="*/ 143080 h 150552"/>
                  <a:gd name="connsiteX228" fmla="*/ 318910 w 322884"/>
                  <a:gd name="connsiteY228" fmla="*/ 143080 h 150552"/>
                  <a:gd name="connsiteX229" fmla="*/ 317638 w 322884"/>
                  <a:gd name="connsiteY229" fmla="*/ 143399 h 150552"/>
                  <a:gd name="connsiteX230" fmla="*/ 319387 w 322884"/>
                  <a:gd name="connsiteY230" fmla="*/ 145942 h 150552"/>
                  <a:gd name="connsiteX231" fmla="*/ 320341 w 322884"/>
                  <a:gd name="connsiteY231" fmla="*/ 145942 h 150552"/>
                  <a:gd name="connsiteX232" fmla="*/ 322884 w 322884"/>
                  <a:gd name="connsiteY232" fmla="*/ 145624 h 150552"/>
                  <a:gd name="connsiteX233" fmla="*/ 321295 w 322884"/>
                  <a:gd name="connsiteY233" fmla="*/ 144670 h 150552"/>
                  <a:gd name="connsiteX234" fmla="*/ 145783 w 322884"/>
                  <a:gd name="connsiteY234" fmla="*/ 89187 h 150552"/>
                  <a:gd name="connsiteX235" fmla="*/ 143716 w 322884"/>
                  <a:gd name="connsiteY235" fmla="*/ 88551 h 150552"/>
                  <a:gd name="connsiteX236" fmla="*/ 142126 w 322884"/>
                  <a:gd name="connsiteY236" fmla="*/ 85530 h 150552"/>
                  <a:gd name="connsiteX237" fmla="*/ 139264 w 322884"/>
                  <a:gd name="connsiteY237" fmla="*/ 83940 h 150552"/>
                  <a:gd name="connsiteX238" fmla="*/ 134336 w 322884"/>
                  <a:gd name="connsiteY238" fmla="*/ 80602 h 150552"/>
                  <a:gd name="connsiteX239" fmla="*/ 126070 w 322884"/>
                  <a:gd name="connsiteY239" fmla="*/ 80602 h 150552"/>
                  <a:gd name="connsiteX240" fmla="*/ 123367 w 322884"/>
                  <a:gd name="connsiteY240" fmla="*/ 80920 h 150552"/>
                  <a:gd name="connsiteX241" fmla="*/ 117008 w 322884"/>
                  <a:gd name="connsiteY241" fmla="*/ 76310 h 150552"/>
                  <a:gd name="connsiteX242" fmla="*/ 115100 w 322884"/>
                  <a:gd name="connsiteY242" fmla="*/ 76310 h 150552"/>
                  <a:gd name="connsiteX243" fmla="*/ 113351 w 322884"/>
                  <a:gd name="connsiteY243" fmla="*/ 77423 h 150552"/>
                  <a:gd name="connsiteX244" fmla="*/ 112874 w 322884"/>
                  <a:gd name="connsiteY244" fmla="*/ 78694 h 150552"/>
                  <a:gd name="connsiteX245" fmla="*/ 112874 w 322884"/>
                  <a:gd name="connsiteY245" fmla="*/ 82033 h 150552"/>
                  <a:gd name="connsiteX246" fmla="*/ 113351 w 322884"/>
                  <a:gd name="connsiteY246" fmla="*/ 83782 h 150552"/>
                  <a:gd name="connsiteX247" fmla="*/ 115100 w 322884"/>
                  <a:gd name="connsiteY247" fmla="*/ 86802 h 150552"/>
                  <a:gd name="connsiteX248" fmla="*/ 117325 w 322884"/>
                  <a:gd name="connsiteY248" fmla="*/ 89346 h 150552"/>
                  <a:gd name="connsiteX249" fmla="*/ 118757 w 322884"/>
                  <a:gd name="connsiteY249" fmla="*/ 90459 h 150552"/>
                  <a:gd name="connsiteX250" fmla="*/ 120187 w 322884"/>
                  <a:gd name="connsiteY250" fmla="*/ 91254 h 150552"/>
                  <a:gd name="connsiteX251" fmla="*/ 124480 w 322884"/>
                  <a:gd name="connsiteY251" fmla="*/ 91889 h 150552"/>
                  <a:gd name="connsiteX252" fmla="*/ 133700 w 322884"/>
                  <a:gd name="connsiteY252" fmla="*/ 92208 h 150552"/>
                  <a:gd name="connsiteX253" fmla="*/ 138311 w 322884"/>
                  <a:gd name="connsiteY253" fmla="*/ 94274 h 150552"/>
                  <a:gd name="connsiteX254" fmla="*/ 143080 w 322884"/>
                  <a:gd name="connsiteY254" fmla="*/ 95228 h 150552"/>
                  <a:gd name="connsiteX255" fmla="*/ 144988 w 322884"/>
                  <a:gd name="connsiteY255" fmla="*/ 94751 h 150552"/>
                  <a:gd name="connsiteX256" fmla="*/ 147532 w 322884"/>
                  <a:gd name="connsiteY256" fmla="*/ 93797 h 150552"/>
                  <a:gd name="connsiteX257" fmla="*/ 148009 w 322884"/>
                  <a:gd name="connsiteY257" fmla="*/ 93321 h 150552"/>
                  <a:gd name="connsiteX258" fmla="*/ 147373 w 322884"/>
                  <a:gd name="connsiteY258" fmla="*/ 90618 h 150552"/>
                  <a:gd name="connsiteX259" fmla="*/ 146100 w 322884"/>
                  <a:gd name="connsiteY259" fmla="*/ 89187 h 150552"/>
                  <a:gd name="connsiteX260" fmla="*/ 137039 w 322884"/>
                  <a:gd name="connsiteY260" fmla="*/ 146419 h 150552"/>
                  <a:gd name="connsiteX261" fmla="*/ 126387 w 322884"/>
                  <a:gd name="connsiteY261" fmla="*/ 140537 h 150552"/>
                  <a:gd name="connsiteX262" fmla="*/ 124162 w 322884"/>
                  <a:gd name="connsiteY262" fmla="*/ 139901 h 150552"/>
                  <a:gd name="connsiteX263" fmla="*/ 123844 w 322884"/>
                  <a:gd name="connsiteY263" fmla="*/ 140537 h 150552"/>
                  <a:gd name="connsiteX264" fmla="*/ 123844 w 322884"/>
                  <a:gd name="connsiteY264" fmla="*/ 141809 h 150552"/>
                  <a:gd name="connsiteX265" fmla="*/ 124320 w 322884"/>
                  <a:gd name="connsiteY265" fmla="*/ 143080 h 150552"/>
                  <a:gd name="connsiteX266" fmla="*/ 126706 w 322884"/>
                  <a:gd name="connsiteY266" fmla="*/ 143557 h 150552"/>
                  <a:gd name="connsiteX267" fmla="*/ 127023 w 322884"/>
                  <a:gd name="connsiteY267" fmla="*/ 144035 h 150552"/>
                  <a:gd name="connsiteX268" fmla="*/ 128454 w 322884"/>
                  <a:gd name="connsiteY268" fmla="*/ 144988 h 150552"/>
                  <a:gd name="connsiteX269" fmla="*/ 131952 w 322884"/>
                  <a:gd name="connsiteY269" fmla="*/ 145624 h 150552"/>
                  <a:gd name="connsiteX270" fmla="*/ 134336 w 322884"/>
                  <a:gd name="connsiteY270" fmla="*/ 147055 h 150552"/>
                  <a:gd name="connsiteX271" fmla="*/ 135449 w 322884"/>
                  <a:gd name="connsiteY271" fmla="*/ 149281 h 150552"/>
                  <a:gd name="connsiteX272" fmla="*/ 136880 w 322884"/>
                  <a:gd name="connsiteY272" fmla="*/ 150075 h 150552"/>
                  <a:gd name="connsiteX273" fmla="*/ 138629 w 322884"/>
                  <a:gd name="connsiteY273" fmla="*/ 150552 h 150552"/>
                  <a:gd name="connsiteX274" fmla="*/ 140695 w 322884"/>
                  <a:gd name="connsiteY274" fmla="*/ 149598 h 150552"/>
                  <a:gd name="connsiteX275" fmla="*/ 139583 w 322884"/>
                  <a:gd name="connsiteY275" fmla="*/ 148486 h 150552"/>
                  <a:gd name="connsiteX276" fmla="*/ 137039 w 322884"/>
                  <a:gd name="connsiteY276" fmla="*/ 146737 h 150552"/>
                  <a:gd name="connsiteX277" fmla="*/ 116849 w 322884"/>
                  <a:gd name="connsiteY277" fmla="*/ 53576 h 150552"/>
                  <a:gd name="connsiteX278" fmla="*/ 120664 w 322884"/>
                  <a:gd name="connsiteY278" fmla="*/ 55961 h 150552"/>
                  <a:gd name="connsiteX279" fmla="*/ 120664 w 322884"/>
                  <a:gd name="connsiteY279" fmla="*/ 55325 h 150552"/>
                  <a:gd name="connsiteX280" fmla="*/ 119710 w 322884"/>
                  <a:gd name="connsiteY280" fmla="*/ 53258 h 150552"/>
                  <a:gd name="connsiteX281" fmla="*/ 118121 w 322884"/>
                  <a:gd name="connsiteY281" fmla="*/ 51668 h 150552"/>
                  <a:gd name="connsiteX282" fmla="*/ 119551 w 322884"/>
                  <a:gd name="connsiteY282" fmla="*/ 49442 h 150552"/>
                  <a:gd name="connsiteX283" fmla="*/ 107787 w 322884"/>
                  <a:gd name="connsiteY283" fmla="*/ 40857 h 150552"/>
                  <a:gd name="connsiteX284" fmla="*/ 105879 w 322884"/>
                  <a:gd name="connsiteY284" fmla="*/ 39904 h 150552"/>
                  <a:gd name="connsiteX285" fmla="*/ 103494 w 322884"/>
                  <a:gd name="connsiteY285" fmla="*/ 39427 h 150552"/>
                  <a:gd name="connsiteX286" fmla="*/ 100951 w 322884"/>
                  <a:gd name="connsiteY286" fmla="*/ 37519 h 150552"/>
                  <a:gd name="connsiteX287" fmla="*/ 98407 w 322884"/>
                  <a:gd name="connsiteY287" fmla="*/ 37519 h 150552"/>
                  <a:gd name="connsiteX288" fmla="*/ 95546 w 322884"/>
                  <a:gd name="connsiteY288" fmla="*/ 35452 h 150552"/>
                  <a:gd name="connsiteX289" fmla="*/ 94433 w 322884"/>
                  <a:gd name="connsiteY289" fmla="*/ 34022 h 150552"/>
                  <a:gd name="connsiteX290" fmla="*/ 91253 w 322884"/>
                  <a:gd name="connsiteY290" fmla="*/ 32114 h 150552"/>
                  <a:gd name="connsiteX291" fmla="*/ 87597 w 322884"/>
                  <a:gd name="connsiteY291" fmla="*/ 28775 h 150552"/>
                  <a:gd name="connsiteX292" fmla="*/ 79648 w 322884"/>
                  <a:gd name="connsiteY292" fmla="*/ 27026 h 150552"/>
                  <a:gd name="connsiteX293" fmla="*/ 80284 w 322884"/>
                  <a:gd name="connsiteY293" fmla="*/ 27980 h 150552"/>
                  <a:gd name="connsiteX294" fmla="*/ 82827 w 322884"/>
                  <a:gd name="connsiteY294" fmla="*/ 30047 h 150552"/>
                  <a:gd name="connsiteX295" fmla="*/ 83781 w 322884"/>
                  <a:gd name="connsiteY295" fmla="*/ 33068 h 150552"/>
                  <a:gd name="connsiteX296" fmla="*/ 86325 w 322884"/>
                  <a:gd name="connsiteY296" fmla="*/ 34816 h 150552"/>
                  <a:gd name="connsiteX297" fmla="*/ 89027 w 322884"/>
                  <a:gd name="connsiteY297" fmla="*/ 37360 h 150552"/>
                  <a:gd name="connsiteX298" fmla="*/ 90617 w 322884"/>
                  <a:gd name="connsiteY298" fmla="*/ 37996 h 150552"/>
                  <a:gd name="connsiteX299" fmla="*/ 91253 w 322884"/>
                  <a:gd name="connsiteY299" fmla="*/ 38950 h 150552"/>
                  <a:gd name="connsiteX300" fmla="*/ 93797 w 322884"/>
                  <a:gd name="connsiteY300" fmla="*/ 41334 h 150552"/>
                  <a:gd name="connsiteX301" fmla="*/ 97930 w 322884"/>
                  <a:gd name="connsiteY301" fmla="*/ 43083 h 150552"/>
                  <a:gd name="connsiteX302" fmla="*/ 102223 w 322884"/>
                  <a:gd name="connsiteY302" fmla="*/ 45786 h 150552"/>
                  <a:gd name="connsiteX303" fmla="*/ 103654 w 322884"/>
                  <a:gd name="connsiteY303" fmla="*/ 45786 h 150552"/>
                  <a:gd name="connsiteX304" fmla="*/ 105402 w 322884"/>
                  <a:gd name="connsiteY304" fmla="*/ 47693 h 150552"/>
                  <a:gd name="connsiteX305" fmla="*/ 113669 w 322884"/>
                  <a:gd name="connsiteY305" fmla="*/ 50873 h 150552"/>
                  <a:gd name="connsiteX306" fmla="*/ 116531 w 322884"/>
                  <a:gd name="connsiteY306" fmla="*/ 53735 h 150552"/>
                  <a:gd name="connsiteX307" fmla="*/ 100474 w 322884"/>
                  <a:gd name="connsiteY307" fmla="*/ 69315 h 150552"/>
                  <a:gd name="connsiteX308" fmla="*/ 99838 w 322884"/>
                  <a:gd name="connsiteY308" fmla="*/ 68679 h 150552"/>
                  <a:gd name="connsiteX309" fmla="*/ 99202 w 322884"/>
                  <a:gd name="connsiteY309" fmla="*/ 68361 h 150552"/>
                  <a:gd name="connsiteX310" fmla="*/ 97771 w 322884"/>
                  <a:gd name="connsiteY310" fmla="*/ 69315 h 150552"/>
                  <a:gd name="connsiteX311" fmla="*/ 96658 w 322884"/>
                  <a:gd name="connsiteY311" fmla="*/ 70745 h 150552"/>
                  <a:gd name="connsiteX312" fmla="*/ 97612 w 322884"/>
                  <a:gd name="connsiteY312" fmla="*/ 71699 h 150552"/>
                  <a:gd name="connsiteX313" fmla="*/ 99202 w 322884"/>
                  <a:gd name="connsiteY313" fmla="*/ 71699 h 150552"/>
                  <a:gd name="connsiteX314" fmla="*/ 100474 w 322884"/>
                  <a:gd name="connsiteY314" fmla="*/ 72176 h 150552"/>
                  <a:gd name="connsiteX315" fmla="*/ 100792 w 322884"/>
                  <a:gd name="connsiteY315" fmla="*/ 72176 h 150552"/>
                  <a:gd name="connsiteX316" fmla="*/ 102064 w 322884"/>
                  <a:gd name="connsiteY316" fmla="*/ 71222 h 150552"/>
                  <a:gd name="connsiteX317" fmla="*/ 102064 w 322884"/>
                  <a:gd name="connsiteY317" fmla="*/ 69315 h 150552"/>
                  <a:gd name="connsiteX318" fmla="*/ 100474 w 322884"/>
                  <a:gd name="connsiteY318" fmla="*/ 69156 h 150552"/>
                  <a:gd name="connsiteX319" fmla="*/ 115100 w 322884"/>
                  <a:gd name="connsiteY319" fmla="*/ 54530 h 150552"/>
                  <a:gd name="connsiteX320" fmla="*/ 113987 w 322884"/>
                  <a:gd name="connsiteY320" fmla="*/ 52940 h 150552"/>
                  <a:gd name="connsiteX321" fmla="*/ 113987 w 322884"/>
                  <a:gd name="connsiteY321" fmla="*/ 51986 h 150552"/>
                  <a:gd name="connsiteX322" fmla="*/ 112556 w 322884"/>
                  <a:gd name="connsiteY322" fmla="*/ 51032 h 150552"/>
                  <a:gd name="connsiteX323" fmla="*/ 111443 w 322884"/>
                  <a:gd name="connsiteY323" fmla="*/ 51668 h 150552"/>
                  <a:gd name="connsiteX324" fmla="*/ 110966 w 322884"/>
                  <a:gd name="connsiteY324" fmla="*/ 53099 h 150552"/>
                  <a:gd name="connsiteX325" fmla="*/ 111920 w 322884"/>
                  <a:gd name="connsiteY325" fmla="*/ 54053 h 150552"/>
                  <a:gd name="connsiteX326" fmla="*/ 113987 w 322884"/>
                  <a:gd name="connsiteY326" fmla="*/ 55165 h 150552"/>
                  <a:gd name="connsiteX327" fmla="*/ 115418 w 322884"/>
                  <a:gd name="connsiteY327" fmla="*/ 54848 h 150552"/>
                  <a:gd name="connsiteX328" fmla="*/ 72812 w 322884"/>
                  <a:gd name="connsiteY328" fmla="*/ 59458 h 150552"/>
                  <a:gd name="connsiteX329" fmla="*/ 71222 w 322884"/>
                  <a:gd name="connsiteY329" fmla="*/ 62479 h 150552"/>
                  <a:gd name="connsiteX330" fmla="*/ 71858 w 322884"/>
                  <a:gd name="connsiteY330" fmla="*/ 63591 h 150552"/>
                  <a:gd name="connsiteX331" fmla="*/ 72494 w 322884"/>
                  <a:gd name="connsiteY331" fmla="*/ 63591 h 150552"/>
                  <a:gd name="connsiteX332" fmla="*/ 74083 w 322884"/>
                  <a:gd name="connsiteY332" fmla="*/ 62797 h 150552"/>
                  <a:gd name="connsiteX333" fmla="*/ 73606 w 322884"/>
                  <a:gd name="connsiteY333" fmla="*/ 61843 h 150552"/>
                  <a:gd name="connsiteX334" fmla="*/ 72812 w 322884"/>
                  <a:gd name="connsiteY334" fmla="*/ 59299 h 150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</a:cxnLst>
                <a:rect l="l" t="t" r="r" b="b"/>
                <a:pathLst>
                  <a:path w="322884" h="150552">
                    <a:moveTo>
                      <a:pt x="44991" y="21303"/>
                    </a:moveTo>
                    <a:lnTo>
                      <a:pt x="47057" y="20985"/>
                    </a:lnTo>
                    <a:lnTo>
                      <a:pt x="47057" y="21462"/>
                    </a:lnTo>
                    <a:cubicBezTo>
                      <a:pt x="47057" y="21462"/>
                      <a:pt x="47693" y="22416"/>
                      <a:pt x="47693" y="22416"/>
                    </a:cubicBezTo>
                    <a:lnTo>
                      <a:pt x="50555" y="23370"/>
                    </a:lnTo>
                    <a:lnTo>
                      <a:pt x="52780" y="21621"/>
                    </a:lnTo>
                    <a:lnTo>
                      <a:pt x="51827" y="20667"/>
                    </a:lnTo>
                    <a:lnTo>
                      <a:pt x="50873" y="20191"/>
                    </a:lnTo>
                    <a:lnTo>
                      <a:pt x="49760" y="20191"/>
                    </a:lnTo>
                    <a:cubicBezTo>
                      <a:pt x="49760" y="20191"/>
                      <a:pt x="47534" y="19237"/>
                      <a:pt x="47534" y="19237"/>
                    </a:cubicBezTo>
                    <a:lnTo>
                      <a:pt x="43401" y="15739"/>
                    </a:lnTo>
                    <a:lnTo>
                      <a:pt x="42129" y="14467"/>
                    </a:lnTo>
                    <a:lnTo>
                      <a:pt x="40857" y="10016"/>
                    </a:lnTo>
                    <a:lnTo>
                      <a:pt x="38790" y="8108"/>
                    </a:lnTo>
                    <a:lnTo>
                      <a:pt x="31160" y="4451"/>
                    </a:lnTo>
                    <a:lnTo>
                      <a:pt x="26549" y="954"/>
                    </a:lnTo>
                    <a:lnTo>
                      <a:pt x="22892" y="0"/>
                    </a:lnTo>
                    <a:lnTo>
                      <a:pt x="22098" y="795"/>
                    </a:lnTo>
                    <a:lnTo>
                      <a:pt x="22098" y="3021"/>
                    </a:lnTo>
                    <a:cubicBezTo>
                      <a:pt x="22098" y="3021"/>
                      <a:pt x="23370" y="4293"/>
                      <a:pt x="23370" y="4293"/>
                    </a:cubicBezTo>
                    <a:lnTo>
                      <a:pt x="29093" y="8585"/>
                    </a:lnTo>
                    <a:lnTo>
                      <a:pt x="35134" y="16375"/>
                    </a:lnTo>
                    <a:lnTo>
                      <a:pt x="40857" y="20508"/>
                    </a:lnTo>
                    <a:lnTo>
                      <a:pt x="44991" y="21303"/>
                    </a:lnTo>
                    <a:close/>
                    <a:moveTo>
                      <a:pt x="42129" y="36565"/>
                    </a:moveTo>
                    <a:lnTo>
                      <a:pt x="40857" y="35770"/>
                    </a:lnTo>
                    <a:lnTo>
                      <a:pt x="38632" y="36088"/>
                    </a:lnTo>
                    <a:lnTo>
                      <a:pt x="36724" y="38155"/>
                    </a:lnTo>
                    <a:lnTo>
                      <a:pt x="36724" y="40381"/>
                    </a:lnTo>
                    <a:cubicBezTo>
                      <a:pt x="36724" y="40381"/>
                      <a:pt x="39108" y="43401"/>
                      <a:pt x="39108" y="43401"/>
                    </a:cubicBezTo>
                    <a:lnTo>
                      <a:pt x="42288" y="43401"/>
                    </a:lnTo>
                    <a:cubicBezTo>
                      <a:pt x="42288" y="43401"/>
                      <a:pt x="42924" y="43083"/>
                      <a:pt x="42924" y="43083"/>
                    </a:cubicBezTo>
                    <a:lnTo>
                      <a:pt x="43560" y="42288"/>
                    </a:lnTo>
                    <a:lnTo>
                      <a:pt x="43878" y="40381"/>
                    </a:lnTo>
                    <a:lnTo>
                      <a:pt x="43401" y="38314"/>
                    </a:lnTo>
                    <a:lnTo>
                      <a:pt x="42288" y="36565"/>
                    </a:lnTo>
                    <a:close/>
                    <a:moveTo>
                      <a:pt x="48965" y="55801"/>
                    </a:moveTo>
                    <a:lnTo>
                      <a:pt x="49760" y="53576"/>
                    </a:lnTo>
                    <a:lnTo>
                      <a:pt x="48806" y="51986"/>
                    </a:lnTo>
                    <a:lnTo>
                      <a:pt x="47852" y="52304"/>
                    </a:lnTo>
                    <a:lnTo>
                      <a:pt x="44673" y="54848"/>
                    </a:lnTo>
                    <a:lnTo>
                      <a:pt x="44037" y="56119"/>
                    </a:lnTo>
                    <a:lnTo>
                      <a:pt x="47534" y="59935"/>
                    </a:lnTo>
                    <a:lnTo>
                      <a:pt x="49124" y="60730"/>
                    </a:lnTo>
                    <a:lnTo>
                      <a:pt x="49124" y="60253"/>
                    </a:lnTo>
                    <a:cubicBezTo>
                      <a:pt x="49124" y="60253"/>
                      <a:pt x="47534" y="58504"/>
                      <a:pt x="47534" y="58504"/>
                    </a:cubicBezTo>
                    <a:lnTo>
                      <a:pt x="48011" y="56278"/>
                    </a:lnTo>
                    <a:lnTo>
                      <a:pt x="49124" y="55642"/>
                    </a:lnTo>
                    <a:close/>
                    <a:moveTo>
                      <a:pt x="63750" y="54530"/>
                    </a:moveTo>
                    <a:lnTo>
                      <a:pt x="61683" y="49283"/>
                    </a:lnTo>
                    <a:lnTo>
                      <a:pt x="59935" y="46899"/>
                    </a:lnTo>
                    <a:lnTo>
                      <a:pt x="56755" y="46104"/>
                    </a:lnTo>
                    <a:lnTo>
                      <a:pt x="55642" y="44673"/>
                    </a:lnTo>
                    <a:lnTo>
                      <a:pt x="55324" y="40063"/>
                    </a:lnTo>
                    <a:lnTo>
                      <a:pt x="52145" y="38950"/>
                    </a:lnTo>
                    <a:lnTo>
                      <a:pt x="50555" y="39427"/>
                    </a:lnTo>
                    <a:lnTo>
                      <a:pt x="47852" y="42606"/>
                    </a:lnTo>
                    <a:lnTo>
                      <a:pt x="47375" y="44514"/>
                    </a:lnTo>
                    <a:lnTo>
                      <a:pt x="44673" y="45945"/>
                    </a:lnTo>
                    <a:lnTo>
                      <a:pt x="44355" y="47376"/>
                    </a:lnTo>
                    <a:lnTo>
                      <a:pt x="44831" y="48806"/>
                    </a:lnTo>
                    <a:lnTo>
                      <a:pt x="46898" y="49283"/>
                    </a:lnTo>
                    <a:lnTo>
                      <a:pt x="48329" y="47693"/>
                    </a:lnTo>
                    <a:lnTo>
                      <a:pt x="52780" y="47217"/>
                    </a:lnTo>
                    <a:lnTo>
                      <a:pt x="54370" y="47535"/>
                    </a:lnTo>
                    <a:lnTo>
                      <a:pt x="54370" y="49442"/>
                    </a:lnTo>
                    <a:cubicBezTo>
                      <a:pt x="54370" y="49442"/>
                      <a:pt x="55165" y="52463"/>
                      <a:pt x="55165" y="52463"/>
                    </a:cubicBezTo>
                    <a:lnTo>
                      <a:pt x="57073" y="54053"/>
                    </a:lnTo>
                    <a:lnTo>
                      <a:pt x="59775" y="54689"/>
                    </a:lnTo>
                    <a:lnTo>
                      <a:pt x="61842" y="57232"/>
                    </a:lnTo>
                    <a:lnTo>
                      <a:pt x="62319" y="56119"/>
                    </a:lnTo>
                    <a:lnTo>
                      <a:pt x="63750" y="56119"/>
                    </a:lnTo>
                    <a:cubicBezTo>
                      <a:pt x="63750" y="56119"/>
                      <a:pt x="64068" y="54212"/>
                      <a:pt x="64068" y="54212"/>
                    </a:cubicBezTo>
                    <a:close/>
                    <a:moveTo>
                      <a:pt x="54688" y="60094"/>
                    </a:moveTo>
                    <a:lnTo>
                      <a:pt x="53099" y="60094"/>
                    </a:lnTo>
                    <a:cubicBezTo>
                      <a:pt x="53099" y="60094"/>
                      <a:pt x="51032" y="60094"/>
                      <a:pt x="51032" y="60094"/>
                    </a:cubicBezTo>
                    <a:lnTo>
                      <a:pt x="51032" y="60730"/>
                    </a:lnTo>
                    <a:cubicBezTo>
                      <a:pt x="51032" y="60730"/>
                      <a:pt x="54847" y="62320"/>
                      <a:pt x="54847" y="62320"/>
                    </a:cubicBezTo>
                    <a:lnTo>
                      <a:pt x="56437" y="62637"/>
                    </a:lnTo>
                    <a:lnTo>
                      <a:pt x="56437" y="61684"/>
                    </a:lnTo>
                    <a:cubicBezTo>
                      <a:pt x="56437" y="61684"/>
                      <a:pt x="55801" y="61048"/>
                      <a:pt x="55801" y="61048"/>
                    </a:cubicBezTo>
                    <a:lnTo>
                      <a:pt x="54529" y="60094"/>
                    </a:lnTo>
                    <a:close/>
                    <a:moveTo>
                      <a:pt x="69791" y="55325"/>
                    </a:moveTo>
                    <a:lnTo>
                      <a:pt x="66771" y="54530"/>
                    </a:lnTo>
                    <a:lnTo>
                      <a:pt x="65817" y="55642"/>
                    </a:lnTo>
                    <a:lnTo>
                      <a:pt x="65022" y="56119"/>
                    </a:lnTo>
                    <a:lnTo>
                      <a:pt x="64227" y="56119"/>
                    </a:lnTo>
                    <a:cubicBezTo>
                      <a:pt x="64227" y="56119"/>
                      <a:pt x="63909" y="56914"/>
                      <a:pt x="63909" y="56914"/>
                    </a:cubicBezTo>
                    <a:lnTo>
                      <a:pt x="63432" y="59299"/>
                    </a:lnTo>
                    <a:lnTo>
                      <a:pt x="65181" y="61207"/>
                    </a:lnTo>
                    <a:lnTo>
                      <a:pt x="67247" y="62002"/>
                    </a:lnTo>
                    <a:lnTo>
                      <a:pt x="70109" y="59776"/>
                    </a:lnTo>
                    <a:lnTo>
                      <a:pt x="70109" y="58663"/>
                    </a:lnTo>
                    <a:cubicBezTo>
                      <a:pt x="70109" y="58663"/>
                      <a:pt x="69632" y="58027"/>
                      <a:pt x="69632" y="58027"/>
                    </a:cubicBezTo>
                    <a:lnTo>
                      <a:pt x="68996" y="57550"/>
                    </a:lnTo>
                    <a:lnTo>
                      <a:pt x="70904" y="56119"/>
                    </a:lnTo>
                    <a:lnTo>
                      <a:pt x="70109" y="55484"/>
                    </a:lnTo>
                    <a:close/>
                    <a:moveTo>
                      <a:pt x="129249" y="71063"/>
                    </a:moveTo>
                    <a:lnTo>
                      <a:pt x="131475" y="72176"/>
                    </a:lnTo>
                    <a:lnTo>
                      <a:pt x="131952" y="73289"/>
                    </a:lnTo>
                    <a:lnTo>
                      <a:pt x="132111" y="73289"/>
                    </a:lnTo>
                    <a:cubicBezTo>
                      <a:pt x="132111" y="73289"/>
                      <a:pt x="132746" y="73289"/>
                      <a:pt x="132746" y="73289"/>
                    </a:cubicBezTo>
                    <a:lnTo>
                      <a:pt x="134813" y="73925"/>
                    </a:lnTo>
                    <a:lnTo>
                      <a:pt x="135926" y="72812"/>
                    </a:lnTo>
                    <a:lnTo>
                      <a:pt x="133382" y="70586"/>
                    </a:lnTo>
                    <a:lnTo>
                      <a:pt x="131475" y="68997"/>
                    </a:lnTo>
                    <a:lnTo>
                      <a:pt x="130680" y="68997"/>
                    </a:lnTo>
                    <a:cubicBezTo>
                      <a:pt x="130680" y="68997"/>
                      <a:pt x="129090" y="68679"/>
                      <a:pt x="129090" y="68679"/>
                    </a:cubicBezTo>
                    <a:lnTo>
                      <a:pt x="127023" y="69792"/>
                    </a:lnTo>
                    <a:lnTo>
                      <a:pt x="127341" y="71063"/>
                    </a:lnTo>
                    <a:lnTo>
                      <a:pt x="129408" y="71063"/>
                    </a:lnTo>
                    <a:close/>
                    <a:moveTo>
                      <a:pt x="164860" y="83464"/>
                    </a:moveTo>
                    <a:lnTo>
                      <a:pt x="164860" y="86007"/>
                    </a:lnTo>
                    <a:cubicBezTo>
                      <a:pt x="164860" y="86007"/>
                      <a:pt x="164701" y="88392"/>
                      <a:pt x="164701" y="88392"/>
                    </a:cubicBezTo>
                    <a:lnTo>
                      <a:pt x="165655" y="89505"/>
                    </a:lnTo>
                    <a:lnTo>
                      <a:pt x="166609" y="88710"/>
                    </a:lnTo>
                    <a:lnTo>
                      <a:pt x="168835" y="90935"/>
                    </a:lnTo>
                    <a:lnTo>
                      <a:pt x="168835" y="89823"/>
                    </a:lnTo>
                    <a:cubicBezTo>
                      <a:pt x="168835" y="89823"/>
                      <a:pt x="168676" y="86802"/>
                      <a:pt x="168676" y="86802"/>
                    </a:cubicBezTo>
                    <a:lnTo>
                      <a:pt x="164701" y="79330"/>
                    </a:lnTo>
                    <a:lnTo>
                      <a:pt x="163429" y="78853"/>
                    </a:lnTo>
                    <a:lnTo>
                      <a:pt x="164542" y="81556"/>
                    </a:lnTo>
                    <a:lnTo>
                      <a:pt x="165019" y="83464"/>
                    </a:lnTo>
                    <a:close/>
                    <a:moveTo>
                      <a:pt x="27662" y="28775"/>
                    </a:moveTo>
                    <a:lnTo>
                      <a:pt x="25436" y="27663"/>
                    </a:lnTo>
                    <a:lnTo>
                      <a:pt x="23688" y="29570"/>
                    </a:lnTo>
                    <a:lnTo>
                      <a:pt x="24005" y="31478"/>
                    </a:lnTo>
                    <a:lnTo>
                      <a:pt x="26867" y="34339"/>
                    </a:lnTo>
                    <a:lnTo>
                      <a:pt x="26867" y="36088"/>
                    </a:lnTo>
                    <a:cubicBezTo>
                      <a:pt x="26867" y="36088"/>
                      <a:pt x="27503" y="36565"/>
                      <a:pt x="27503" y="36565"/>
                    </a:cubicBezTo>
                    <a:lnTo>
                      <a:pt x="28457" y="38155"/>
                    </a:lnTo>
                    <a:lnTo>
                      <a:pt x="28934" y="37837"/>
                    </a:lnTo>
                    <a:lnTo>
                      <a:pt x="29570" y="36565"/>
                    </a:lnTo>
                    <a:lnTo>
                      <a:pt x="31954" y="33704"/>
                    </a:lnTo>
                    <a:lnTo>
                      <a:pt x="32431" y="32114"/>
                    </a:lnTo>
                    <a:lnTo>
                      <a:pt x="29729" y="31319"/>
                    </a:lnTo>
                    <a:lnTo>
                      <a:pt x="27503" y="28934"/>
                    </a:lnTo>
                    <a:close/>
                    <a:moveTo>
                      <a:pt x="795" y="11606"/>
                    </a:moveTo>
                    <a:lnTo>
                      <a:pt x="0" y="13832"/>
                    </a:lnTo>
                    <a:lnTo>
                      <a:pt x="1749" y="14785"/>
                    </a:lnTo>
                    <a:lnTo>
                      <a:pt x="4610" y="14149"/>
                    </a:lnTo>
                    <a:lnTo>
                      <a:pt x="5246" y="12559"/>
                    </a:lnTo>
                    <a:lnTo>
                      <a:pt x="1589" y="10493"/>
                    </a:lnTo>
                    <a:lnTo>
                      <a:pt x="636" y="11606"/>
                    </a:lnTo>
                    <a:close/>
                    <a:moveTo>
                      <a:pt x="25118" y="39109"/>
                    </a:moveTo>
                    <a:lnTo>
                      <a:pt x="24801" y="40221"/>
                    </a:lnTo>
                    <a:lnTo>
                      <a:pt x="24801" y="41970"/>
                    </a:lnTo>
                    <a:cubicBezTo>
                      <a:pt x="24801" y="41970"/>
                      <a:pt x="26231" y="45468"/>
                      <a:pt x="26231" y="45468"/>
                    </a:cubicBezTo>
                    <a:lnTo>
                      <a:pt x="26549" y="44832"/>
                    </a:lnTo>
                    <a:lnTo>
                      <a:pt x="26867" y="42606"/>
                    </a:lnTo>
                    <a:lnTo>
                      <a:pt x="25595" y="38632"/>
                    </a:lnTo>
                    <a:lnTo>
                      <a:pt x="25118" y="38950"/>
                    </a:lnTo>
                    <a:close/>
                    <a:moveTo>
                      <a:pt x="189819" y="117803"/>
                    </a:moveTo>
                    <a:lnTo>
                      <a:pt x="186004" y="111921"/>
                    </a:lnTo>
                    <a:lnTo>
                      <a:pt x="184573" y="110490"/>
                    </a:lnTo>
                    <a:lnTo>
                      <a:pt x="182189" y="111126"/>
                    </a:lnTo>
                    <a:lnTo>
                      <a:pt x="179009" y="110013"/>
                    </a:lnTo>
                    <a:lnTo>
                      <a:pt x="176942" y="110331"/>
                    </a:lnTo>
                    <a:lnTo>
                      <a:pt x="173286" y="108582"/>
                    </a:lnTo>
                    <a:lnTo>
                      <a:pt x="172809" y="108105"/>
                    </a:lnTo>
                    <a:lnTo>
                      <a:pt x="171537" y="107469"/>
                    </a:lnTo>
                    <a:lnTo>
                      <a:pt x="166450" y="104131"/>
                    </a:lnTo>
                    <a:lnTo>
                      <a:pt x="163747" y="103177"/>
                    </a:lnTo>
                    <a:lnTo>
                      <a:pt x="161521" y="103177"/>
                    </a:lnTo>
                    <a:cubicBezTo>
                      <a:pt x="161521" y="103177"/>
                      <a:pt x="161044" y="105403"/>
                      <a:pt x="161044" y="105403"/>
                    </a:cubicBezTo>
                    <a:lnTo>
                      <a:pt x="161363" y="106675"/>
                    </a:lnTo>
                    <a:lnTo>
                      <a:pt x="164383" y="106675"/>
                    </a:lnTo>
                    <a:cubicBezTo>
                      <a:pt x="164383" y="106675"/>
                      <a:pt x="166927" y="107628"/>
                      <a:pt x="166927" y="107628"/>
                    </a:cubicBezTo>
                    <a:lnTo>
                      <a:pt x="167245" y="110331"/>
                    </a:lnTo>
                    <a:lnTo>
                      <a:pt x="168358" y="111444"/>
                    </a:lnTo>
                    <a:lnTo>
                      <a:pt x="168358" y="113670"/>
                    </a:lnTo>
                    <a:cubicBezTo>
                      <a:pt x="168358" y="113670"/>
                      <a:pt x="175511" y="117962"/>
                      <a:pt x="175511" y="117962"/>
                    </a:cubicBezTo>
                    <a:lnTo>
                      <a:pt x="178850" y="119393"/>
                    </a:lnTo>
                    <a:lnTo>
                      <a:pt x="182825" y="120029"/>
                    </a:lnTo>
                    <a:lnTo>
                      <a:pt x="185209" y="121142"/>
                    </a:lnTo>
                    <a:lnTo>
                      <a:pt x="187435" y="120665"/>
                    </a:lnTo>
                    <a:lnTo>
                      <a:pt x="190297" y="121300"/>
                    </a:lnTo>
                    <a:lnTo>
                      <a:pt x="192363" y="120983"/>
                    </a:lnTo>
                    <a:lnTo>
                      <a:pt x="189979" y="119552"/>
                    </a:lnTo>
                    <a:lnTo>
                      <a:pt x="189979" y="117644"/>
                    </a:lnTo>
                    <a:close/>
                    <a:moveTo>
                      <a:pt x="163429" y="86166"/>
                    </a:moveTo>
                    <a:lnTo>
                      <a:pt x="163747" y="85053"/>
                    </a:lnTo>
                    <a:lnTo>
                      <a:pt x="163429" y="82669"/>
                    </a:lnTo>
                    <a:lnTo>
                      <a:pt x="160250" y="77741"/>
                    </a:lnTo>
                    <a:lnTo>
                      <a:pt x="160250" y="74084"/>
                    </a:lnTo>
                    <a:cubicBezTo>
                      <a:pt x="160250" y="74084"/>
                      <a:pt x="158819" y="72335"/>
                      <a:pt x="158819" y="72335"/>
                    </a:cubicBezTo>
                    <a:lnTo>
                      <a:pt x="158819" y="71222"/>
                    </a:lnTo>
                    <a:cubicBezTo>
                      <a:pt x="158819" y="71222"/>
                      <a:pt x="157388" y="67407"/>
                      <a:pt x="157388" y="67407"/>
                    </a:cubicBezTo>
                    <a:lnTo>
                      <a:pt x="154049" y="64386"/>
                    </a:lnTo>
                    <a:lnTo>
                      <a:pt x="152142" y="63910"/>
                    </a:lnTo>
                    <a:lnTo>
                      <a:pt x="151188" y="62797"/>
                    </a:lnTo>
                    <a:lnTo>
                      <a:pt x="151506" y="59935"/>
                    </a:lnTo>
                    <a:lnTo>
                      <a:pt x="152460" y="58981"/>
                    </a:lnTo>
                    <a:lnTo>
                      <a:pt x="152778" y="57391"/>
                    </a:lnTo>
                    <a:lnTo>
                      <a:pt x="145624" y="48806"/>
                    </a:lnTo>
                    <a:lnTo>
                      <a:pt x="144193" y="48806"/>
                    </a:lnTo>
                    <a:cubicBezTo>
                      <a:pt x="144193" y="48806"/>
                      <a:pt x="143716" y="49442"/>
                      <a:pt x="143716" y="49442"/>
                    </a:cubicBezTo>
                    <a:lnTo>
                      <a:pt x="142603" y="49442"/>
                    </a:lnTo>
                    <a:cubicBezTo>
                      <a:pt x="142603" y="49442"/>
                      <a:pt x="141172" y="49283"/>
                      <a:pt x="141172" y="49283"/>
                    </a:cubicBezTo>
                    <a:lnTo>
                      <a:pt x="141172" y="50555"/>
                    </a:lnTo>
                    <a:cubicBezTo>
                      <a:pt x="141172" y="50555"/>
                      <a:pt x="144511" y="55325"/>
                      <a:pt x="144511" y="55325"/>
                    </a:cubicBezTo>
                    <a:lnTo>
                      <a:pt x="143080" y="57709"/>
                    </a:lnTo>
                    <a:lnTo>
                      <a:pt x="146260" y="67566"/>
                    </a:lnTo>
                    <a:lnTo>
                      <a:pt x="149121" y="73130"/>
                    </a:lnTo>
                    <a:lnTo>
                      <a:pt x="153414" y="76469"/>
                    </a:lnTo>
                    <a:lnTo>
                      <a:pt x="153891" y="77581"/>
                    </a:lnTo>
                    <a:lnTo>
                      <a:pt x="158183" y="79966"/>
                    </a:lnTo>
                    <a:lnTo>
                      <a:pt x="161998" y="85689"/>
                    </a:lnTo>
                    <a:lnTo>
                      <a:pt x="163270" y="86325"/>
                    </a:lnTo>
                    <a:close/>
                    <a:moveTo>
                      <a:pt x="299992" y="117008"/>
                    </a:moveTo>
                    <a:lnTo>
                      <a:pt x="297130" y="116531"/>
                    </a:lnTo>
                    <a:lnTo>
                      <a:pt x="293791" y="116849"/>
                    </a:lnTo>
                    <a:lnTo>
                      <a:pt x="292360" y="117644"/>
                    </a:lnTo>
                    <a:lnTo>
                      <a:pt x="291724" y="119234"/>
                    </a:lnTo>
                    <a:lnTo>
                      <a:pt x="290453" y="119234"/>
                    </a:lnTo>
                    <a:cubicBezTo>
                      <a:pt x="290453" y="119234"/>
                      <a:pt x="290453" y="119870"/>
                      <a:pt x="290453" y="119870"/>
                    </a:cubicBezTo>
                    <a:lnTo>
                      <a:pt x="291247" y="121619"/>
                    </a:lnTo>
                    <a:lnTo>
                      <a:pt x="292360" y="121619"/>
                    </a:lnTo>
                    <a:cubicBezTo>
                      <a:pt x="292360" y="121619"/>
                      <a:pt x="293791" y="121777"/>
                      <a:pt x="293791" y="121777"/>
                    </a:cubicBezTo>
                    <a:lnTo>
                      <a:pt x="295699" y="119710"/>
                    </a:lnTo>
                    <a:lnTo>
                      <a:pt x="297448" y="119393"/>
                    </a:lnTo>
                    <a:lnTo>
                      <a:pt x="298243" y="119393"/>
                    </a:lnTo>
                    <a:cubicBezTo>
                      <a:pt x="298243" y="119393"/>
                      <a:pt x="300468" y="119075"/>
                      <a:pt x="300468" y="119075"/>
                    </a:cubicBezTo>
                    <a:lnTo>
                      <a:pt x="300468" y="118757"/>
                    </a:lnTo>
                    <a:cubicBezTo>
                      <a:pt x="300468" y="118757"/>
                      <a:pt x="301263" y="117326"/>
                      <a:pt x="301263" y="117326"/>
                    </a:cubicBezTo>
                    <a:lnTo>
                      <a:pt x="300150" y="117008"/>
                    </a:lnTo>
                    <a:close/>
                    <a:moveTo>
                      <a:pt x="321454" y="144512"/>
                    </a:moveTo>
                    <a:lnTo>
                      <a:pt x="320818" y="143080"/>
                    </a:lnTo>
                    <a:lnTo>
                      <a:pt x="318910" y="143080"/>
                    </a:lnTo>
                    <a:cubicBezTo>
                      <a:pt x="318910" y="143080"/>
                      <a:pt x="317638" y="143399"/>
                      <a:pt x="317638" y="143399"/>
                    </a:cubicBezTo>
                    <a:lnTo>
                      <a:pt x="319387" y="145942"/>
                    </a:lnTo>
                    <a:lnTo>
                      <a:pt x="320341" y="145942"/>
                    </a:lnTo>
                    <a:cubicBezTo>
                      <a:pt x="320341" y="145942"/>
                      <a:pt x="322884" y="145624"/>
                      <a:pt x="322884" y="145624"/>
                    </a:cubicBezTo>
                    <a:lnTo>
                      <a:pt x="321295" y="144670"/>
                    </a:lnTo>
                    <a:close/>
                    <a:moveTo>
                      <a:pt x="145783" y="89187"/>
                    </a:moveTo>
                    <a:lnTo>
                      <a:pt x="143716" y="88551"/>
                    </a:lnTo>
                    <a:lnTo>
                      <a:pt x="142126" y="85530"/>
                    </a:lnTo>
                    <a:lnTo>
                      <a:pt x="139264" y="83940"/>
                    </a:lnTo>
                    <a:lnTo>
                      <a:pt x="134336" y="80602"/>
                    </a:lnTo>
                    <a:lnTo>
                      <a:pt x="126070" y="80602"/>
                    </a:lnTo>
                    <a:cubicBezTo>
                      <a:pt x="126070" y="80602"/>
                      <a:pt x="123367" y="80920"/>
                      <a:pt x="123367" y="80920"/>
                    </a:cubicBezTo>
                    <a:lnTo>
                      <a:pt x="117008" y="76310"/>
                    </a:lnTo>
                    <a:lnTo>
                      <a:pt x="115100" y="76310"/>
                    </a:lnTo>
                    <a:cubicBezTo>
                      <a:pt x="115100" y="76310"/>
                      <a:pt x="113351" y="77423"/>
                      <a:pt x="113351" y="77423"/>
                    </a:cubicBezTo>
                    <a:lnTo>
                      <a:pt x="112874" y="78694"/>
                    </a:lnTo>
                    <a:lnTo>
                      <a:pt x="112874" y="82033"/>
                    </a:lnTo>
                    <a:cubicBezTo>
                      <a:pt x="112874" y="82033"/>
                      <a:pt x="113351" y="83782"/>
                      <a:pt x="113351" y="83782"/>
                    </a:cubicBezTo>
                    <a:lnTo>
                      <a:pt x="115100" y="86802"/>
                    </a:lnTo>
                    <a:lnTo>
                      <a:pt x="117325" y="89346"/>
                    </a:lnTo>
                    <a:lnTo>
                      <a:pt x="118757" y="90459"/>
                    </a:lnTo>
                    <a:lnTo>
                      <a:pt x="120187" y="91254"/>
                    </a:lnTo>
                    <a:lnTo>
                      <a:pt x="124480" y="91889"/>
                    </a:lnTo>
                    <a:lnTo>
                      <a:pt x="133700" y="92208"/>
                    </a:lnTo>
                    <a:lnTo>
                      <a:pt x="138311" y="94274"/>
                    </a:lnTo>
                    <a:lnTo>
                      <a:pt x="143080" y="95228"/>
                    </a:lnTo>
                    <a:lnTo>
                      <a:pt x="144988" y="94751"/>
                    </a:lnTo>
                    <a:lnTo>
                      <a:pt x="147532" y="93797"/>
                    </a:lnTo>
                    <a:lnTo>
                      <a:pt x="148009" y="93321"/>
                    </a:lnTo>
                    <a:lnTo>
                      <a:pt x="147373" y="90618"/>
                    </a:lnTo>
                    <a:lnTo>
                      <a:pt x="146100" y="89187"/>
                    </a:lnTo>
                    <a:close/>
                    <a:moveTo>
                      <a:pt x="137039" y="146419"/>
                    </a:moveTo>
                    <a:lnTo>
                      <a:pt x="126387" y="140537"/>
                    </a:lnTo>
                    <a:lnTo>
                      <a:pt x="124162" y="139901"/>
                    </a:lnTo>
                    <a:lnTo>
                      <a:pt x="123844" y="140537"/>
                    </a:lnTo>
                    <a:lnTo>
                      <a:pt x="123844" y="141809"/>
                    </a:lnTo>
                    <a:cubicBezTo>
                      <a:pt x="123844" y="141809"/>
                      <a:pt x="124320" y="143080"/>
                      <a:pt x="124320" y="143080"/>
                    </a:cubicBezTo>
                    <a:lnTo>
                      <a:pt x="126706" y="143557"/>
                    </a:lnTo>
                    <a:lnTo>
                      <a:pt x="127023" y="144035"/>
                    </a:lnTo>
                    <a:lnTo>
                      <a:pt x="128454" y="144988"/>
                    </a:lnTo>
                    <a:lnTo>
                      <a:pt x="131952" y="145624"/>
                    </a:lnTo>
                    <a:lnTo>
                      <a:pt x="134336" y="147055"/>
                    </a:lnTo>
                    <a:lnTo>
                      <a:pt x="135449" y="149281"/>
                    </a:lnTo>
                    <a:lnTo>
                      <a:pt x="136880" y="150075"/>
                    </a:lnTo>
                    <a:lnTo>
                      <a:pt x="138629" y="150552"/>
                    </a:lnTo>
                    <a:lnTo>
                      <a:pt x="140695" y="149598"/>
                    </a:lnTo>
                    <a:lnTo>
                      <a:pt x="139583" y="148486"/>
                    </a:lnTo>
                    <a:lnTo>
                      <a:pt x="137039" y="146737"/>
                    </a:lnTo>
                    <a:close/>
                    <a:moveTo>
                      <a:pt x="116849" y="53576"/>
                    </a:moveTo>
                    <a:lnTo>
                      <a:pt x="120664" y="55961"/>
                    </a:lnTo>
                    <a:lnTo>
                      <a:pt x="120664" y="55325"/>
                    </a:lnTo>
                    <a:cubicBezTo>
                      <a:pt x="120664" y="55325"/>
                      <a:pt x="119710" y="53258"/>
                      <a:pt x="119710" y="53258"/>
                    </a:cubicBezTo>
                    <a:lnTo>
                      <a:pt x="118121" y="51668"/>
                    </a:lnTo>
                    <a:lnTo>
                      <a:pt x="119551" y="49442"/>
                    </a:lnTo>
                    <a:lnTo>
                      <a:pt x="107787" y="40857"/>
                    </a:lnTo>
                    <a:lnTo>
                      <a:pt x="105879" y="39904"/>
                    </a:lnTo>
                    <a:lnTo>
                      <a:pt x="103494" y="39427"/>
                    </a:lnTo>
                    <a:lnTo>
                      <a:pt x="100951" y="37519"/>
                    </a:lnTo>
                    <a:lnTo>
                      <a:pt x="98407" y="37519"/>
                    </a:lnTo>
                    <a:cubicBezTo>
                      <a:pt x="98407" y="37519"/>
                      <a:pt x="95546" y="35452"/>
                      <a:pt x="95546" y="35452"/>
                    </a:cubicBezTo>
                    <a:lnTo>
                      <a:pt x="94433" y="34022"/>
                    </a:lnTo>
                    <a:lnTo>
                      <a:pt x="91253" y="32114"/>
                    </a:lnTo>
                    <a:lnTo>
                      <a:pt x="87597" y="28775"/>
                    </a:lnTo>
                    <a:lnTo>
                      <a:pt x="79648" y="27026"/>
                    </a:lnTo>
                    <a:lnTo>
                      <a:pt x="80284" y="27980"/>
                    </a:lnTo>
                    <a:lnTo>
                      <a:pt x="82827" y="30047"/>
                    </a:lnTo>
                    <a:lnTo>
                      <a:pt x="83781" y="33068"/>
                    </a:lnTo>
                    <a:lnTo>
                      <a:pt x="86325" y="34816"/>
                    </a:lnTo>
                    <a:lnTo>
                      <a:pt x="89027" y="37360"/>
                    </a:lnTo>
                    <a:lnTo>
                      <a:pt x="90617" y="37996"/>
                    </a:lnTo>
                    <a:lnTo>
                      <a:pt x="91253" y="38950"/>
                    </a:lnTo>
                    <a:lnTo>
                      <a:pt x="93797" y="41334"/>
                    </a:lnTo>
                    <a:lnTo>
                      <a:pt x="97930" y="43083"/>
                    </a:lnTo>
                    <a:lnTo>
                      <a:pt x="102223" y="45786"/>
                    </a:lnTo>
                    <a:lnTo>
                      <a:pt x="103654" y="45786"/>
                    </a:lnTo>
                    <a:cubicBezTo>
                      <a:pt x="103654" y="45786"/>
                      <a:pt x="105402" y="47693"/>
                      <a:pt x="105402" y="47693"/>
                    </a:cubicBezTo>
                    <a:lnTo>
                      <a:pt x="113669" y="50873"/>
                    </a:lnTo>
                    <a:lnTo>
                      <a:pt x="116531" y="53735"/>
                    </a:lnTo>
                    <a:close/>
                    <a:moveTo>
                      <a:pt x="100474" y="69315"/>
                    </a:moveTo>
                    <a:lnTo>
                      <a:pt x="99838" y="68679"/>
                    </a:lnTo>
                    <a:lnTo>
                      <a:pt x="99202" y="68361"/>
                    </a:lnTo>
                    <a:lnTo>
                      <a:pt x="97771" y="69315"/>
                    </a:lnTo>
                    <a:lnTo>
                      <a:pt x="96658" y="70745"/>
                    </a:lnTo>
                    <a:lnTo>
                      <a:pt x="97612" y="71699"/>
                    </a:lnTo>
                    <a:lnTo>
                      <a:pt x="99202" y="71699"/>
                    </a:lnTo>
                    <a:cubicBezTo>
                      <a:pt x="99202" y="71699"/>
                      <a:pt x="100474" y="72176"/>
                      <a:pt x="100474" y="72176"/>
                    </a:cubicBezTo>
                    <a:lnTo>
                      <a:pt x="100792" y="72176"/>
                    </a:lnTo>
                    <a:cubicBezTo>
                      <a:pt x="100792" y="72176"/>
                      <a:pt x="102064" y="71222"/>
                      <a:pt x="102064" y="71222"/>
                    </a:cubicBezTo>
                    <a:lnTo>
                      <a:pt x="102064" y="69315"/>
                    </a:lnTo>
                    <a:cubicBezTo>
                      <a:pt x="102064" y="69315"/>
                      <a:pt x="100474" y="69156"/>
                      <a:pt x="100474" y="69156"/>
                    </a:cubicBezTo>
                    <a:close/>
                    <a:moveTo>
                      <a:pt x="115100" y="54530"/>
                    </a:moveTo>
                    <a:lnTo>
                      <a:pt x="113987" y="52940"/>
                    </a:lnTo>
                    <a:lnTo>
                      <a:pt x="113987" y="51986"/>
                    </a:lnTo>
                    <a:cubicBezTo>
                      <a:pt x="113987" y="51986"/>
                      <a:pt x="112556" y="51032"/>
                      <a:pt x="112556" y="51032"/>
                    </a:cubicBezTo>
                    <a:lnTo>
                      <a:pt x="111443" y="51668"/>
                    </a:lnTo>
                    <a:lnTo>
                      <a:pt x="110966" y="53099"/>
                    </a:lnTo>
                    <a:lnTo>
                      <a:pt x="111920" y="54053"/>
                    </a:lnTo>
                    <a:lnTo>
                      <a:pt x="113987" y="55165"/>
                    </a:lnTo>
                    <a:lnTo>
                      <a:pt x="115418" y="54848"/>
                    </a:lnTo>
                    <a:close/>
                    <a:moveTo>
                      <a:pt x="72812" y="59458"/>
                    </a:moveTo>
                    <a:lnTo>
                      <a:pt x="71222" y="62479"/>
                    </a:lnTo>
                    <a:lnTo>
                      <a:pt x="71858" y="63591"/>
                    </a:lnTo>
                    <a:lnTo>
                      <a:pt x="72494" y="63591"/>
                    </a:lnTo>
                    <a:cubicBezTo>
                      <a:pt x="72494" y="63591"/>
                      <a:pt x="74083" y="62797"/>
                      <a:pt x="74083" y="62797"/>
                    </a:cubicBezTo>
                    <a:lnTo>
                      <a:pt x="73606" y="61843"/>
                    </a:lnTo>
                    <a:lnTo>
                      <a:pt x="72812" y="592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20" name="Freeform: Shape 4819">
                <a:extLst>
                  <a:ext uri="{FF2B5EF4-FFF2-40B4-BE49-F238E27FC236}">
                    <a16:creationId xmlns:a16="http://schemas.microsoft.com/office/drawing/2014/main" id="{955BC2EA-86E3-4BFD-1538-E0D45366E900}"/>
                  </a:ext>
                </a:extLst>
              </p:cNvPr>
              <p:cNvSpPr/>
              <p:nvPr/>
            </p:nvSpPr>
            <p:spPr>
              <a:xfrm>
                <a:off x="2186728" y="2981316"/>
                <a:ext cx="604911" cy="477888"/>
              </a:xfrm>
              <a:custGeom>
                <a:avLst/>
                <a:gdLst>
                  <a:gd name="connsiteX0" fmla="*/ 60730 w 604911"/>
                  <a:gd name="connsiteY0" fmla="*/ 203492 h 477888"/>
                  <a:gd name="connsiteX1" fmla="*/ 56119 w 604911"/>
                  <a:gd name="connsiteY1" fmla="*/ 201584 h 477888"/>
                  <a:gd name="connsiteX2" fmla="*/ 55165 w 604911"/>
                  <a:gd name="connsiteY2" fmla="*/ 200789 h 477888"/>
                  <a:gd name="connsiteX3" fmla="*/ 54529 w 604911"/>
                  <a:gd name="connsiteY3" fmla="*/ 199518 h 477888"/>
                  <a:gd name="connsiteX4" fmla="*/ 53735 w 604911"/>
                  <a:gd name="connsiteY4" fmla="*/ 200789 h 477888"/>
                  <a:gd name="connsiteX5" fmla="*/ 54529 w 604911"/>
                  <a:gd name="connsiteY5" fmla="*/ 202061 h 477888"/>
                  <a:gd name="connsiteX6" fmla="*/ 60094 w 604911"/>
                  <a:gd name="connsiteY6" fmla="*/ 204128 h 477888"/>
                  <a:gd name="connsiteX7" fmla="*/ 61366 w 604911"/>
                  <a:gd name="connsiteY7" fmla="*/ 205082 h 477888"/>
                  <a:gd name="connsiteX8" fmla="*/ 62478 w 604911"/>
                  <a:gd name="connsiteY8" fmla="*/ 206672 h 477888"/>
                  <a:gd name="connsiteX9" fmla="*/ 64545 w 604911"/>
                  <a:gd name="connsiteY9" fmla="*/ 208738 h 477888"/>
                  <a:gd name="connsiteX10" fmla="*/ 65340 w 604911"/>
                  <a:gd name="connsiteY10" fmla="*/ 208738 h 477888"/>
                  <a:gd name="connsiteX11" fmla="*/ 66930 w 604911"/>
                  <a:gd name="connsiteY11" fmla="*/ 207784 h 477888"/>
                  <a:gd name="connsiteX12" fmla="*/ 66135 w 604911"/>
                  <a:gd name="connsiteY12" fmla="*/ 207466 h 477888"/>
                  <a:gd name="connsiteX13" fmla="*/ 61048 w 604911"/>
                  <a:gd name="connsiteY13" fmla="*/ 203333 h 477888"/>
                  <a:gd name="connsiteX14" fmla="*/ 54848 w 604911"/>
                  <a:gd name="connsiteY14" fmla="*/ 195861 h 477888"/>
                  <a:gd name="connsiteX15" fmla="*/ 54848 w 604911"/>
                  <a:gd name="connsiteY15" fmla="*/ 198246 h 477888"/>
                  <a:gd name="connsiteX16" fmla="*/ 55960 w 604911"/>
                  <a:gd name="connsiteY16" fmla="*/ 199359 h 477888"/>
                  <a:gd name="connsiteX17" fmla="*/ 56278 w 604911"/>
                  <a:gd name="connsiteY17" fmla="*/ 198882 h 477888"/>
                  <a:gd name="connsiteX18" fmla="*/ 56278 w 604911"/>
                  <a:gd name="connsiteY18" fmla="*/ 198246 h 477888"/>
                  <a:gd name="connsiteX19" fmla="*/ 55801 w 604911"/>
                  <a:gd name="connsiteY19" fmla="*/ 196338 h 477888"/>
                  <a:gd name="connsiteX20" fmla="*/ 55801 w 604911"/>
                  <a:gd name="connsiteY20" fmla="*/ 194430 h 477888"/>
                  <a:gd name="connsiteX21" fmla="*/ 54848 w 604911"/>
                  <a:gd name="connsiteY21" fmla="*/ 195702 h 477888"/>
                  <a:gd name="connsiteX22" fmla="*/ 601255 w 604911"/>
                  <a:gd name="connsiteY22" fmla="*/ 308100 h 477888"/>
                  <a:gd name="connsiteX23" fmla="*/ 598871 w 604911"/>
                  <a:gd name="connsiteY23" fmla="*/ 304125 h 477888"/>
                  <a:gd name="connsiteX24" fmla="*/ 596327 w 604911"/>
                  <a:gd name="connsiteY24" fmla="*/ 299992 h 477888"/>
                  <a:gd name="connsiteX25" fmla="*/ 593942 w 604911"/>
                  <a:gd name="connsiteY25" fmla="*/ 296176 h 477888"/>
                  <a:gd name="connsiteX26" fmla="*/ 592194 w 604911"/>
                  <a:gd name="connsiteY26" fmla="*/ 293315 h 477888"/>
                  <a:gd name="connsiteX27" fmla="*/ 590127 w 604911"/>
                  <a:gd name="connsiteY27" fmla="*/ 289976 h 477888"/>
                  <a:gd name="connsiteX28" fmla="*/ 588219 w 604911"/>
                  <a:gd name="connsiteY28" fmla="*/ 292361 h 477888"/>
                  <a:gd name="connsiteX29" fmla="*/ 587742 w 604911"/>
                  <a:gd name="connsiteY29" fmla="*/ 292361 h 477888"/>
                  <a:gd name="connsiteX30" fmla="*/ 585516 w 604911"/>
                  <a:gd name="connsiteY30" fmla="*/ 292202 h 477888"/>
                  <a:gd name="connsiteX31" fmla="*/ 584722 w 604911"/>
                  <a:gd name="connsiteY31" fmla="*/ 292202 h 477888"/>
                  <a:gd name="connsiteX32" fmla="*/ 582496 w 604911"/>
                  <a:gd name="connsiteY32" fmla="*/ 291884 h 477888"/>
                  <a:gd name="connsiteX33" fmla="*/ 579157 w 604911"/>
                  <a:gd name="connsiteY33" fmla="*/ 291407 h 477888"/>
                  <a:gd name="connsiteX34" fmla="*/ 574706 w 604911"/>
                  <a:gd name="connsiteY34" fmla="*/ 290771 h 477888"/>
                  <a:gd name="connsiteX35" fmla="*/ 569460 w 604911"/>
                  <a:gd name="connsiteY35" fmla="*/ 290135 h 477888"/>
                  <a:gd name="connsiteX36" fmla="*/ 563736 w 604911"/>
                  <a:gd name="connsiteY36" fmla="*/ 289340 h 477888"/>
                  <a:gd name="connsiteX37" fmla="*/ 557536 w 604911"/>
                  <a:gd name="connsiteY37" fmla="*/ 288545 h 477888"/>
                  <a:gd name="connsiteX38" fmla="*/ 551177 w 604911"/>
                  <a:gd name="connsiteY38" fmla="*/ 287750 h 477888"/>
                  <a:gd name="connsiteX39" fmla="*/ 544818 w 604911"/>
                  <a:gd name="connsiteY39" fmla="*/ 286956 h 477888"/>
                  <a:gd name="connsiteX40" fmla="*/ 538618 w 604911"/>
                  <a:gd name="connsiteY40" fmla="*/ 286161 h 477888"/>
                  <a:gd name="connsiteX41" fmla="*/ 532895 w 604911"/>
                  <a:gd name="connsiteY41" fmla="*/ 285366 h 477888"/>
                  <a:gd name="connsiteX42" fmla="*/ 527648 w 604911"/>
                  <a:gd name="connsiteY42" fmla="*/ 284730 h 477888"/>
                  <a:gd name="connsiteX43" fmla="*/ 523197 w 604911"/>
                  <a:gd name="connsiteY43" fmla="*/ 284094 h 477888"/>
                  <a:gd name="connsiteX44" fmla="*/ 519858 w 604911"/>
                  <a:gd name="connsiteY44" fmla="*/ 283617 h 477888"/>
                  <a:gd name="connsiteX45" fmla="*/ 517633 w 604911"/>
                  <a:gd name="connsiteY45" fmla="*/ 283299 h 477888"/>
                  <a:gd name="connsiteX46" fmla="*/ 516838 w 604911"/>
                  <a:gd name="connsiteY46" fmla="*/ 283299 h 477888"/>
                  <a:gd name="connsiteX47" fmla="*/ 514453 w 604911"/>
                  <a:gd name="connsiteY47" fmla="*/ 282822 h 477888"/>
                  <a:gd name="connsiteX48" fmla="*/ 513181 w 604911"/>
                  <a:gd name="connsiteY48" fmla="*/ 281232 h 477888"/>
                  <a:gd name="connsiteX49" fmla="*/ 511591 w 604911"/>
                  <a:gd name="connsiteY49" fmla="*/ 279325 h 477888"/>
                  <a:gd name="connsiteX50" fmla="*/ 510002 w 604911"/>
                  <a:gd name="connsiteY50" fmla="*/ 277417 h 477888"/>
                  <a:gd name="connsiteX51" fmla="*/ 508412 w 604911"/>
                  <a:gd name="connsiteY51" fmla="*/ 275509 h 477888"/>
                  <a:gd name="connsiteX52" fmla="*/ 506822 w 604911"/>
                  <a:gd name="connsiteY52" fmla="*/ 273601 h 477888"/>
                  <a:gd name="connsiteX53" fmla="*/ 505232 w 604911"/>
                  <a:gd name="connsiteY53" fmla="*/ 271694 h 477888"/>
                  <a:gd name="connsiteX54" fmla="*/ 503643 w 604911"/>
                  <a:gd name="connsiteY54" fmla="*/ 269786 h 477888"/>
                  <a:gd name="connsiteX55" fmla="*/ 502053 w 604911"/>
                  <a:gd name="connsiteY55" fmla="*/ 267878 h 477888"/>
                  <a:gd name="connsiteX56" fmla="*/ 500463 w 604911"/>
                  <a:gd name="connsiteY56" fmla="*/ 265970 h 477888"/>
                  <a:gd name="connsiteX57" fmla="*/ 498873 w 604911"/>
                  <a:gd name="connsiteY57" fmla="*/ 264063 h 477888"/>
                  <a:gd name="connsiteX58" fmla="*/ 497284 w 604911"/>
                  <a:gd name="connsiteY58" fmla="*/ 262155 h 477888"/>
                  <a:gd name="connsiteX59" fmla="*/ 495694 w 604911"/>
                  <a:gd name="connsiteY59" fmla="*/ 260247 h 477888"/>
                  <a:gd name="connsiteX60" fmla="*/ 494104 w 604911"/>
                  <a:gd name="connsiteY60" fmla="*/ 258339 h 477888"/>
                  <a:gd name="connsiteX61" fmla="*/ 492514 w 604911"/>
                  <a:gd name="connsiteY61" fmla="*/ 256432 h 477888"/>
                  <a:gd name="connsiteX62" fmla="*/ 490924 w 604911"/>
                  <a:gd name="connsiteY62" fmla="*/ 254524 h 477888"/>
                  <a:gd name="connsiteX63" fmla="*/ 489335 w 604911"/>
                  <a:gd name="connsiteY63" fmla="*/ 252616 h 477888"/>
                  <a:gd name="connsiteX64" fmla="*/ 487745 w 604911"/>
                  <a:gd name="connsiteY64" fmla="*/ 250709 h 477888"/>
                  <a:gd name="connsiteX65" fmla="*/ 486632 w 604911"/>
                  <a:gd name="connsiteY65" fmla="*/ 249437 h 477888"/>
                  <a:gd name="connsiteX66" fmla="*/ 485996 w 604911"/>
                  <a:gd name="connsiteY66" fmla="*/ 248006 h 477888"/>
                  <a:gd name="connsiteX67" fmla="*/ 485996 w 604911"/>
                  <a:gd name="connsiteY67" fmla="*/ 244031 h 477888"/>
                  <a:gd name="connsiteX68" fmla="*/ 485996 w 604911"/>
                  <a:gd name="connsiteY68" fmla="*/ 243237 h 477888"/>
                  <a:gd name="connsiteX69" fmla="*/ 485042 w 604911"/>
                  <a:gd name="connsiteY69" fmla="*/ 243237 h 477888"/>
                  <a:gd name="connsiteX70" fmla="*/ 483452 w 604911"/>
                  <a:gd name="connsiteY70" fmla="*/ 242600 h 477888"/>
                  <a:gd name="connsiteX71" fmla="*/ 481068 w 604911"/>
                  <a:gd name="connsiteY71" fmla="*/ 242283 h 477888"/>
                  <a:gd name="connsiteX72" fmla="*/ 478683 w 604911"/>
                  <a:gd name="connsiteY72" fmla="*/ 241647 h 477888"/>
                  <a:gd name="connsiteX73" fmla="*/ 480432 w 604911"/>
                  <a:gd name="connsiteY73" fmla="*/ 237513 h 477888"/>
                  <a:gd name="connsiteX74" fmla="*/ 481863 w 604911"/>
                  <a:gd name="connsiteY74" fmla="*/ 235923 h 477888"/>
                  <a:gd name="connsiteX75" fmla="*/ 481863 w 604911"/>
                  <a:gd name="connsiteY75" fmla="*/ 234652 h 477888"/>
                  <a:gd name="connsiteX76" fmla="*/ 479637 w 604911"/>
                  <a:gd name="connsiteY76" fmla="*/ 234811 h 477888"/>
                  <a:gd name="connsiteX77" fmla="*/ 477570 w 604911"/>
                  <a:gd name="connsiteY77" fmla="*/ 233539 h 477888"/>
                  <a:gd name="connsiteX78" fmla="*/ 475026 w 604911"/>
                  <a:gd name="connsiteY78" fmla="*/ 234175 h 477888"/>
                  <a:gd name="connsiteX79" fmla="*/ 472642 w 604911"/>
                  <a:gd name="connsiteY79" fmla="*/ 234811 h 477888"/>
                  <a:gd name="connsiteX80" fmla="*/ 470575 w 604911"/>
                  <a:gd name="connsiteY80" fmla="*/ 234811 h 477888"/>
                  <a:gd name="connsiteX81" fmla="*/ 468985 w 604911"/>
                  <a:gd name="connsiteY81" fmla="*/ 234493 h 477888"/>
                  <a:gd name="connsiteX82" fmla="*/ 467873 w 604911"/>
                  <a:gd name="connsiteY82" fmla="*/ 233857 h 477888"/>
                  <a:gd name="connsiteX83" fmla="*/ 465806 w 604911"/>
                  <a:gd name="connsiteY83" fmla="*/ 231313 h 477888"/>
                  <a:gd name="connsiteX84" fmla="*/ 464375 w 604911"/>
                  <a:gd name="connsiteY84" fmla="*/ 227975 h 477888"/>
                  <a:gd name="connsiteX85" fmla="*/ 462149 w 604911"/>
                  <a:gd name="connsiteY85" fmla="*/ 225590 h 477888"/>
                  <a:gd name="connsiteX86" fmla="*/ 460401 w 604911"/>
                  <a:gd name="connsiteY86" fmla="*/ 222728 h 477888"/>
                  <a:gd name="connsiteX87" fmla="*/ 457221 w 604911"/>
                  <a:gd name="connsiteY87" fmla="*/ 219072 h 477888"/>
                  <a:gd name="connsiteX88" fmla="*/ 455790 w 604911"/>
                  <a:gd name="connsiteY88" fmla="*/ 212395 h 477888"/>
                  <a:gd name="connsiteX89" fmla="*/ 454200 w 604911"/>
                  <a:gd name="connsiteY89" fmla="*/ 208738 h 477888"/>
                  <a:gd name="connsiteX90" fmla="*/ 449272 w 604911"/>
                  <a:gd name="connsiteY90" fmla="*/ 204446 h 477888"/>
                  <a:gd name="connsiteX91" fmla="*/ 448000 w 604911"/>
                  <a:gd name="connsiteY91" fmla="*/ 202697 h 477888"/>
                  <a:gd name="connsiteX92" fmla="*/ 446570 w 604911"/>
                  <a:gd name="connsiteY92" fmla="*/ 198564 h 477888"/>
                  <a:gd name="connsiteX93" fmla="*/ 444821 w 604911"/>
                  <a:gd name="connsiteY93" fmla="*/ 195861 h 477888"/>
                  <a:gd name="connsiteX94" fmla="*/ 443390 w 604911"/>
                  <a:gd name="connsiteY94" fmla="*/ 192364 h 477888"/>
                  <a:gd name="connsiteX95" fmla="*/ 441959 w 604911"/>
                  <a:gd name="connsiteY95" fmla="*/ 187753 h 477888"/>
                  <a:gd name="connsiteX96" fmla="*/ 442595 w 604911"/>
                  <a:gd name="connsiteY96" fmla="*/ 187435 h 477888"/>
                  <a:gd name="connsiteX97" fmla="*/ 443867 w 604911"/>
                  <a:gd name="connsiteY97" fmla="*/ 187435 h 477888"/>
                  <a:gd name="connsiteX98" fmla="*/ 444980 w 604911"/>
                  <a:gd name="connsiteY98" fmla="*/ 188071 h 477888"/>
                  <a:gd name="connsiteX99" fmla="*/ 445616 w 604911"/>
                  <a:gd name="connsiteY99" fmla="*/ 188071 h 477888"/>
                  <a:gd name="connsiteX100" fmla="*/ 447364 w 604911"/>
                  <a:gd name="connsiteY100" fmla="*/ 181712 h 477888"/>
                  <a:gd name="connsiteX101" fmla="*/ 446570 w 604911"/>
                  <a:gd name="connsiteY101" fmla="*/ 178691 h 477888"/>
                  <a:gd name="connsiteX102" fmla="*/ 444503 w 604911"/>
                  <a:gd name="connsiteY102" fmla="*/ 177102 h 477888"/>
                  <a:gd name="connsiteX103" fmla="*/ 442118 w 604911"/>
                  <a:gd name="connsiteY103" fmla="*/ 174876 h 477888"/>
                  <a:gd name="connsiteX104" fmla="*/ 441641 w 604911"/>
                  <a:gd name="connsiteY104" fmla="*/ 172332 h 477888"/>
                  <a:gd name="connsiteX105" fmla="*/ 441641 w 604911"/>
                  <a:gd name="connsiteY105" fmla="*/ 170266 h 477888"/>
                  <a:gd name="connsiteX106" fmla="*/ 442118 w 604911"/>
                  <a:gd name="connsiteY106" fmla="*/ 169630 h 477888"/>
                  <a:gd name="connsiteX107" fmla="*/ 443867 w 604911"/>
                  <a:gd name="connsiteY107" fmla="*/ 170266 h 477888"/>
                  <a:gd name="connsiteX108" fmla="*/ 445298 w 604911"/>
                  <a:gd name="connsiteY108" fmla="*/ 170743 h 477888"/>
                  <a:gd name="connsiteX109" fmla="*/ 445775 w 604911"/>
                  <a:gd name="connsiteY109" fmla="*/ 170743 h 477888"/>
                  <a:gd name="connsiteX110" fmla="*/ 441005 w 604911"/>
                  <a:gd name="connsiteY110" fmla="*/ 165496 h 477888"/>
                  <a:gd name="connsiteX111" fmla="*/ 433215 w 604911"/>
                  <a:gd name="connsiteY111" fmla="*/ 161522 h 477888"/>
                  <a:gd name="connsiteX112" fmla="*/ 428128 w 604911"/>
                  <a:gd name="connsiteY112" fmla="*/ 155481 h 477888"/>
                  <a:gd name="connsiteX113" fmla="*/ 424312 w 604911"/>
                  <a:gd name="connsiteY113" fmla="*/ 154527 h 477888"/>
                  <a:gd name="connsiteX114" fmla="*/ 420815 w 604911"/>
                  <a:gd name="connsiteY114" fmla="*/ 150552 h 477888"/>
                  <a:gd name="connsiteX115" fmla="*/ 417795 w 604911"/>
                  <a:gd name="connsiteY115" fmla="*/ 146578 h 477888"/>
                  <a:gd name="connsiteX116" fmla="*/ 419543 w 604911"/>
                  <a:gd name="connsiteY116" fmla="*/ 144829 h 477888"/>
                  <a:gd name="connsiteX117" fmla="*/ 417318 w 604911"/>
                  <a:gd name="connsiteY117" fmla="*/ 143716 h 477888"/>
                  <a:gd name="connsiteX118" fmla="*/ 415251 w 604911"/>
                  <a:gd name="connsiteY118" fmla="*/ 143080 h 477888"/>
                  <a:gd name="connsiteX119" fmla="*/ 410005 w 604911"/>
                  <a:gd name="connsiteY119" fmla="*/ 140537 h 477888"/>
                  <a:gd name="connsiteX120" fmla="*/ 406825 w 604911"/>
                  <a:gd name="connsiteY120" fmla="*/ 137675 h 477888"/>
                  <a:gd name="connsiteX121" fmla="*/ 407143 w 604911"/>
                  <a:gd name="connsiteY121" fmla="*/ 136403 h 477888"/>
                  <a:gd name="connsiteX122" fmla="*/ 407938 w 604911"/>
                  <a:gd name="connsiteY122" fmla="*/ 135290 h 477888"/>
                  <a:gd name="connsiteX123" fmla="*/ 407302 w 604911"/>
                  <a:gd name="connsiteY123" fmla="*/ 132429 h 477888"/>
                  <a:gd name="connsiteX124" fmla="*/ 406348 w 604911"/>
                  <a:gd name="connsiteY124" fmla="*/ 130521 h 477888"/>
                  <a:gd name="connsiteX125" fmla="*/ 402056 w 604911"/>
                  <a:gd name="connsiteY125" fmla="*/ 125116 h 477888"/>
                  <a:gd name="connsiteX126" fmla="*/ 399035 w 604911"/>
                  <a:gd name="connsiteY126" fmla="*/ 118280 h 477888"/>
                  <a:gd name="connsiteX127" fmla="*/ 398399 w 604911"/>
                  <a:gd name="connsiteY127" fmla="*/ 115418 h 477888"/>
                  <a:gd name="connsiteX128" fmla="*/ 396809 w 604911"/>
                  <a:gd name="connsiteY128" fmla="*/ 112557 h 477888"/>
                  <a:gd name="connsiteX129" fmla="*/ 391881 w 604911"/>
                  <a:gd name="connsiteY129" fmla="*/ 112557 h 477888"/>
                  <a:gd name="connsiteX130" fmla="*/ 385522 w 604911"/>
                  <a:gd name="connsiteY130" fmla="*/ 112715 h 477888"/>
                  <a:gd name="connsiteX131" fmla="*/ 380435 w 604911"/>
                  <a:gd name="connsiteY131" fmla="*/ 112715 h 477888"/>
                  <a:gd name="connsiteX132" fmla="*/ 374711 w 604911"/>
                  <a:gd name="connsiteY132" fmla="*/ 112715 h 477888"/>
                  <a:gd name="connsiteX133" fmla="*/ 372168 w 604911"/>
                  <a:gd name="connsiteY133" fmla="*/ 109854 h 477888"/>
                  <a:gd name="connsiteX134" fmla="*/ 371373 w 604911"/>
                  <a:gd name="connsiteY134" fmla="*/ 106674 h 477888"/>
                  <a:gd name="connsiteX135" fmla="*/ 370419 w 604911"/>
                  <a:gd name="connsiteY135" fmla="*/ 103336 h 477888"/>
                  <a:gd name="connsiteX136" fmla="*/ 367875 w 604911"/>
                  <a:gd name="connsiteY136" fmla="*/ 98566 h 477888"/>
                  <a:gd name="connsiteX137" fmla="*/ 359450 w 604911"/>
                  <a:gd name="connsiteY137" fmla="*/ 97454 h 477888"/>
                  <a:gd name="connsiteX138" fmla="*/ 354998 w 604911"/>
                  <a:gd name="connsiteY138" fmla="*/ 96818 h 477888"/>
                  <a:gd name="connsiteX139" fmla="*/ 347685 w 604911"/>
                  <a:gd name="connsiteY139" fmla="*/ 95864 h 477888"/>
                  <a:gd name="connsiteX140" fmla="*/ 342121 w 604911"/>
                  <a:gd name="connsiteY140" fmla="*/ 95228 h 477888"/>
                  <a:gd name="connsiteX141" fmla="*/ 337034 w 604911"/>
                  <a:gd name="connsiteY141" fmla="*/ 96182 h 477888"/>
                  <a:gd name="connsiteX142" fmla="*/ 325428 w 604911"/>
                  <a:gd name="connsiteY142" fmla="*/ 95228 h 477888"/>
                  <a:gd name="connsiteX143" fmla="*/ 312551 w 604911"/>
                  <a:gd name="connsiteY143" fmla="*/ 94115 h 477888"/>
                  <a:gd name="connsiteX144" fmla="*/ 299674 w 604911"/>
                  <a:gd name="connsiteY144" fmla="*/ 93002 h 477888"/>
                  <a:gd name="connsiteX145" fmla="*/ 290135 w 604911"/>
                  <a:gd name="connsiteY145" fmla="*/ 92207 h 477888"/>
                  <a:gd name="connsiteX146" fmla="*/ 289340 w 604911"/>
                  <a:gd name="connsiteY146" fmla="*/ 91889 h 477888"/>
                  <a:gd name="connsiteX147" fmla="*/ 279801 w 604911"/>
                  <a:gd name="connsiteY147" fmla="*/ 84576 h 477888"/>
                  <a:gd name="connsiteX148" fmla="*/ 272329 w 604911"/>
                  <a:gd name="connsiteY148" fmla="*/ 78853 h 477888"/>
                  <a:gd name="connsiteX149" fmla="*/ 262950 w 604911"/>
                  <a:gd name="connsiteY149" fmla="*/ 71699 h 477888"/>
                  <a:gd name="connsiteX150" fmla="*/ 253411 w 604911"/>
                  <a:gd name="connsiteY150" fmla="*/ 64386 h 477888"/>
                  <a:gd name="connsiteX151" fmla="*/ 243713 w 604911"/>
                  <a:gd name="connsiteY151" fmla="*/ 56914 h 477888"/>
                  <a:gd name="connsiteX152" fmla="*/ 236718 w 604911"/>
                  <a:gd name="connsiteY152" fmla="*/ 51509 h 477888"/>
                  <a:gd name="connsiteX153" fmla="*/ 228134 w 604911"/>
                  <a:gd name="connsiteY153" fmla="*/ 44514 h 477888"/>
                  <a:gd name="connsiteX154" fmla="*/ 220344 w 604911"/>
                  <a:gd name="connsiteY154" fmla="*/ 38155 h 477888"/>
                  <a:gd name="connsiteX155" fmla="*/ 214144 w 604911"/>
                  <a:gd name="connsiteY155" fmla="*/ 33067 h 477888"/>
                  <a:gd name="connsiteX156" fmla="*/ 206195 w 604911"/>
                  <a:gd name="connsiteY156" fmla="*/ 28616 h 477888"/>
                  <a:gd name="connsiteX157" fmla="*/ 199994 w 604911"/>
                  <a:gd name="connsiteY157" fmla="*/ 25119 h 477888"/>
                  <a:gd name="connsiteX158" fmla="*/ 191092 w 604911"/>
                  <a:gd name="connsiteY158" fmla="*/ 20031 h 477888"/>
                  <a:gd name="connsiteX159" fmla="*/ 183938 w 604911"/>
                  <a:gd name="connsiteY159" fmla="*/ 16057 h 477888"/>
                  <a:gd name="connsiteX160" fmla="*/ 177738 w 604911"/>
                  <a:gd name="connsiteY160" fmla="*/ 12559 h 477888"/>
                  <a:gd name="connsiteX161" fmla="*/ 168358 w 604911"/>
                  <a:gd name="connsiteY161" fmla="*/ 7313 h 477888"/>
                  <a:gd name="connsiteX162" fmla="*/ 165178 w 604911"/>
                  <a:gd name="connsiteY162" fmla="*/ 5882 h 477888"/>
                  <a:gd name="connsiteX163" fmla="*/ 155322 w 604911"/>
                  <a:gd name="connsiteY163" fmla="*/ 4133 h 477888"/>
                  <a:gd name="connsiteX164" fmla="*/ 146101 w 604911"/>
                  <a:gd name="connsiteY164" fmla="*/ 2703 h 477888"/>
                  <a:gd name="connsiteX165" fmla="*/ 136403 w 604911"/>
                  <a:gd name="connsiteY165" fmla="*/ 1113 h 477888"/>
                  <a:gd name="connsiteX166" fmla="*/ 130044 w 604911"/>
                  <a:gd name="connsiteY166" fmla="*/ 0 h 477888"/>
                  <a:gd name="connsiteX167" fmla="*/ 125752 w 604911"/>
                  <a:gd name="connsiteY167" fmla="*/ 3656 h 477888"/>
                  <a:gd name="connsiteX168" fmla="*/ 124798 w 604911"/>
                  <a:gd name="connsiteY168" fmla="*/ 4133 h 477888"/>
                  <a:gd name="connsiteX169" fmla="*/ 119234 w 604911"/>
                  <a:gd name="connsiteY169" fmla="*/ 5723 h 477888"/>
                  <a:gd name="connsiteX170" fmla="*/ 107946 w 604911"/>
                  <a:gd name="connsiteY170" fmla="*/ 8903 h 477888"/>
                  <a:gd name="connsiteX171" fmla="*/ 100315 w 604911"/>
                  <a:gd name="connsiteY171" fmla="*/ 10970 h 477888"/>
                  <a:gd name="connsiteX172" fmla="*/ 90618 w 604911"/>
                  <a:gd name="connsiteY172" fmla="*/ 13672 h 477888"/>
                  <a:gd name="connsiteX173" fmla="*/ 82510 w 604911"/>
                  <a:gd name="connsiteY173" fmla="*/ 15898 h 477888"/>
                  <a:gd name="connsiteX174" fmla="*/ 74561 w 604911"/>
                  <a:gd name="connsiteY174" fmla="*/ 18123 h 477888"/>
                  <a:gd name="connsiteX175" fmla="*/ 67248 w 604911"/>
                  <a:gd name="connsiteY175" fmla="*/ 20190 h 477888"/>
                  <a:gd name="connsiteX176" fmla="*/ 71381 w 604911"/>
                  <a:gd name="connsiteY176" fmla="*/ 24483 h 477888"/>
                  <a:gd name="connsiteX177" fmla="*/ 77740 w 604911"/>
                  <a:gd name="connsiteY177" fmla="*/ 31001 h 477888"/>
                  <a:gd name="connsiteX178" fmla="*/ 82033 w 604911"/>
                  <a:gd name="connsiteY178" fmla="*/ 35452 h 477888"/>
                  <a:gd name="connsiteX179" fmla="*/ 87120 w 604911"/>
                  <a:gd name="connsiteY179" fmla="*/ 41016 h 477888"/>
                  <a:gd name="connsiteX180" fmla="*/ 91571 w 604911"/>
                  <a:gd name="connsiteY180" fmla="*/ 46104 h 477888"/>
                  <a:gd name="connsiteX181" fmla="*/ 96341 w 604911"/>
                  <a:gd name="connsiteY181" fmla="*/ 51350 h 477888"/>
                  <a:gd name="connsiteX182" fmla="*/ 93002 w 604911"/>
                  <a:gd name="connsiteY182" fmla="*/ 53099 h 477888"/>
                  <a:gd name="connsiteX183" fmla="*/ 87438 w 604911"/>
                  <a:gd name="connsiteY183" fmla="*/ 56119 h 477888"/>
                  <a:gd name="connsiteX184" fmla="*/ 86802 w 604911"/>
                  <a:gd name="connsiteY184" fmla="*/ 56596 h 477888"/>
                  <a:gd name="connsiteX185" fmla="*/ 86325 w 604911"/>
                  <a:gd name="connsiteY185" fmla="*/ 57073 h 477888"/>
                  <a:gd name="connsiteX186" fmla="*/ 84099 w 604911"/>
                  <a:gd name="connsiteY186" fmla="*/ 62319 h 477888"/>
                  <a:gd name="connsiteX187" fmla="*/ 82351 w 604911"/>
                  <a:gd name="connsiteY187" fmla="*/ 66453 h 477888"/>
                  <a:gd name="connsiteX188" fmla="*/ 81715 w 604911"/>
                  <a:gd name="connsiteY188" fmla="*/ 66930 h 477888"/>
                  <a:gd name="connsiteX189" fmla="*/ 73925 w 604911"/>
                  <a:gd name="connsiteY189" fmla="*/ 68520 h 477888"/>
                  <a:gd name="connsiteX190" fmla="*/ 66135 w 604911"/>
                  <a:gd name="connsiteY190" fmla="*/ 70109 h 477888"/>
                  <a:gd name="connsiteX191" fmla="*/ 61207 w 604911"/>
                  <a:gd name="connsiteY191" fmla="*/ 71063 h 477888"/>
                  <a:gd name="connsiteX192" fmla="*/ 59776 w 604911"/>
                  <a:gd name="connsiteY192" fmla="*/ 72176 h 477888"/>
                  <a:gd name="connsiteX193" fmla="*/ 56596 w 604911"/>
                  <a:gd name="connsiteY193" fmla="*/ 77422 h 477888"/>
                  <a:gd name="connsiteX194" fmla="*/ 53258 w 604911"/>
                  <a:gd name="connsiteY194" fmla="*/ 82828 h 477888"/>
                  <a:gd name="connsiteX195" fmla="*/ 47693 w 604911"/>
                  <a:gd name="connsiteY195" fmla="*/ 87120 h 477888"/>
                  <a:gd name="connsiteX196" fmla="*/ 41493 w 604911"/>
                  <a:gd name="connsiteY196" fmla="*/ 91889 h 477888"/>
                  <a:gd name="connsiteX197" fmla="*/ 39904 w 604911"/>
                  <a:gd name="connsiteY197" fmla="*/ 92207 h 477888"/>
                  <a:gd name="connsiteX198" fmla="*/ 35452 w 604911"/>
                  <a:gd name="connsiteY198" fmla="*/ 91412 h 477888"/>
                  <a:gd name="connsiteX199" fmla="*/ 27821 w 604911"/>
                  <a:gd name="connsiteY199" fmla="*/ 90141 h 477888"/>
                  <a:gd name="connsiteX200" fmla="*/ 20508 w 604911"/>
                  <a:gd name="connsiteY200" fmla="*/ 88869 h 477888"/>
                  <a:gd name="connsiteX201" fmla="*/ 15421 w 604911"/>
                  <a:gd name="connsiteY201" fmla="*/ 88074 h 477888"/>
                  <a:gd name="connsiteX202" fmla="*/ 9380 w 604911"/>
                  <a:gd name="connsiteY202" fmla="*/ 87120 h 477888"/>
                  <a:gd name="connsiteX203" fmla="*/ 5087 w 604911"/>
                  <a:gd name="connsiteY203" fmla="*/ 106833 h 477888"/>
                  <a:gd name="connsiteX204" fmla="*/ 4610 w 604911"/>
                  <a:gd name="connsiteY204" fmla="*/ 113510 h 477888"/>
                  <a:gd name="connsiteX205" fmla="*/ 1908 w 604911"/>
                  <a:gd name="connsiteY205" fmla="*/ 120982 h 477888"/>
                  <a:gd name="connsiteX206" fmla="*/ 0 w 604911"/>
                  <a:gd name="connsiteY206" fmla="*/ 124639 h 477888"/>
                  <a:gd name="connsiteX207" fmla="*/ 318 w 604911"/>
                  <a:gd name="connsiteY207" fmla="*/ 127182 h 477888"/>
                  <a:gd name="connsiteX208" fmla="*/ 3180 w 604911"/>
                  <a:gd name="connsiteY208" fmla="*/ 125116 h 477888"/>
                  <a:gd name="connsiteX209" fmla="*/ 6200 w 604911"/>
                  <a:gd name="connsiteY209" fmla="*/ 125752 h 477888"/>
                  <a:gd name="connsiteX210" fmla="*/ 13354 w 604911"/>
                  <a:gd name="connsiteY210" fmla="*/ 126388 h 477888"/>
                  <a:gd name="connsiteX211" fmla="*/ 16216 w 604911"/>
                  <a:gd name="connsiteY211" fmla="*/ 127977 h 477888"/>
                  <a:gd name="connsiteX212" fmla="*/ 23211 w 604911"/>
                  <a:gd name="connsiteY212" fmla="*/ 137198 h 477888"/>
                  <a:gd name="connsiteX213" fmla="*/ 27662 w 604911"/>
                  <a:gd name="connsiteY213" fmla="*/ 146419 h 477888"/>
                  <a:gd name="connsiteX214" fmla="*/ 32908 w 604911"/>
                  <a:gd name="connsiteY214" fmla="*/ 151824 h 477888"/>
                  <a:gd name="connsiteX215" fmla="*/ 35452 w 604911"/>
                  <a:gd name="connsiteY215" fmla="*/ 157547 h 477888"/>
                  <a:gd name="connsiteX216" fmla="*/ 40698 w 604911"/>
                  <a:gd name="connsiteY216" fmla="*/ 163429 h 477888"/>
                  <a:gd name="connsiteX217" fmla="*/ 42447 w 604911"/>
                  <a:gd name="connsiteY217" fmla="*/ 166927 h 477888"/>
                  <a:gd name="connsiteX218" fmla="*/ 46899 w 604911"/>
                  <a:gd name="connsiteY218" fmla="*/ 172173 h 477888"/>
                  <a:gd name="connsiteX219" fmla="*/ 54689 w 604911"/>
                  <a:gd name="connsiteY219" fmla="*/ 187117 h 477888"/>
                  <a:gd name="connsiteX220" fmla="*/ 59140 w 604911"/>
                  <a:gd name="connsiteY220" fmla="*/ 189184 h 477888"/>
                  <a:gd name="connsiteX221" fmla="*/ 59935 w 604911"/>
                  <a:gd name="connsiteY221" fmla="*/ 193317 h 477888"/>
                  <a:gd name="connsiteX222" fmla="*/ 61684 w 604911"/>
                  <a:gd name="connsiteY222" fmla="*/ 197928 h 477888"/>
                  <a:gd name="connsiteX223" fmla="*/ 64545 w 604911"/>
                  <a:gd name="connsiteY223" fmla="*/ 199676 h 477888"/>
                  <a:gd name="connsiteX224" fmla="*/ 66294 w 604911"/>
                  <a:gd name="connsiteY224" fmla="*/ 201266 h 477888"/>
                  <a:gd name="connsiteX225" fmla="*/ 72812 w 604911"/>
                  <a:gd name="connsiteY225" fmla="*/ 211918 h 477888"/>
                  <a:gd name="connsiteX226" fmla="*/ 74879 w 604911"/>
                  <a:gd name="connsiteY226" fmla="*/ 216210 h 477888"/>
                  <a:gd name="connsiteX227" fmla="*/ 75674 w 604911"/>
                  <a:gd name="connsiteY227" fmla="*/ 218595 h 477888"/>
                  <a:gd name="connsiteX228" fmla="*/ 76310 w 604911"/>
                  <a:gd name="connsiteY228" fmla="*/ 222092 h 477888"/>
                  <a:gd name="connsiteX229" fmla="*/ 75038 w 604911"/>
                  <a:gd name="connsiteY229" fmla="*/ 224795 h 477888"/>
                  <a:gd name="connsiteX230" fmla="*/ 73925 w 604911"/>
                  <a:gd name="connsiteY230" fmla="*/ 226385 h 477888"/>
                  <a:gd name="connsiteX231" fmla="*/ 78376 w 604911"/>
                  <a:gd name="connsiteY231" fmla="*/ 232585 h 477888"/>
                  <a:gd name="connsiteX232" fmla="*/ 81079 w 604911"/>
                  <a:gd name="connsiteY232" fmla="*/ 237354 h 477888"/>
                  <a:gd name="connsiteX233" fmla="*/ 84258 w 604911"/>
                  <a:gd name="connsiteY233" fmla="*/ 242442 h 477888"/>
                  <a:gd name="connsiteX234" fmla="*/ 86961 w 604911"/>
                  <a:gd name="connsiteY234" fmla="*/ 242919 h 477888"/>
                  <a:gd name="connsiteX235" fmla="*/ 89187 w 604911"/>
                  <a:gd name="connsiteY235" fmla="*/ 242919 h 477888"/>
                  <a:gd name="connsiteX236" fmla="*/ 92207 w 604911"/>
                  <a:gd name="connsiteY236" fmla="*/ 245621 h 477888"/>
                  <a:gd name="connsiteX237" fmla="*/ 95069 w 604911"/>
                  <a:gd name="connsiteY237" fmla="*/ 245621 h 477888"/>
                  <a:gd name="connsiteX238" fmla="*/ 96659 w 604911"/>
                  <a:gd name="connsiteY238" fmla="*/ 247529 h 477888"/>
                  <a:gd name="connsiteX239" fmla="*/ 100156 w 604911"/>
                  <a:gd name="connsiteY239" fmla="*/ 249596 h 477888"/>
                  <a:gd name="connsiteX240" fmla="*/ 105561 w 604911"/>
                  <a:gd name="connsiteY240" fmla="*/ 254047 h 477888"/>
                  <a:gd name="connsiteX241" fmla="*/ 110649 w 604911"/>
                  <a:gd name="connsiteY241" fmla="*/ 260088 h 477888"/>
                  <a:gd name="connsiteX242" fmla="*/ 112874 w 604911"/>
                  <a:gd name="connsiteY242" fmla="*/ 264698 h 477888"/>
                  <a:gd name="connsiteX243" fmla="*/ 117644 w 604911"/>
                  <a:gd name="connsiteY243" fmla="*/ 272330 h 477888"/>
                  <a:gd name="connsiteX244" fmla="*/ 119075 w 604911"/>
                  <a:gd name="connsiteY244" fmla="*/ 275668 h 477888"/>
                  <a:gd name="connsiteX245" fmla="*/ 120188 w 604911"/>
                  <a:gd name="connsiteY245" fmla="*/ 280119 h 477888"/>
                  <a:gd name="connsiteX246" fmla="*/ 121300 w 604911"/>
                  <a:gd name="connsiteY246" fmla="*/ 281868 h 477888"/>
                  <a:gd name="connsiteX247" fmla="*/ 124321 w 604911"/>
                  <a:gd name="connsiteY247" fmla="*/ 285048 h 477888"/>
                  <a:gd name="connsiteX248" fmla="*/ 122572 w 604911"/>
                  <a:gd name="connsiteY248" fmla="*/ 285048 h 477888"/>
                  <a:gd name="connsiteX249" fmla="*/ 124162 w 604911"/>
                  <a:gd name="connsiteY249" fmla="*/ 287432 h 477888"/>
                  <a:gd name="connsiteX250" fmla="*/ 126070 w 604911"/>
                  <a:gd name="connsiteY250" fmla="*/ 288545 h 477888"/>
                  <a:gd name="connsiteX251" fmla="*/ 126070 w 604911"/>
                  <a:gd name="connsiteY251" fmla="*/ 290612 h 477888"/>
                  <a:gd name="connsiteX252" fmla="*/ 127659 w 604911"/>
                  <a:gd name="connsiteY252" fmla="*/ 293791 h 477888"/>
                  <a:gd name="connsiteX253" fmla="*/ 128613 w 604911"/>
                  <a:gd name="connsiteY253" fmla="*/ 299833 h 477888"/>
                  <a:gd name="connsiteX254" fmla="*/ 127818 w 604911"/>
                  <a:gd name="connsiteY254" fmla="*/ 302853 h 477888"/>
                  <a:gd name="connsiteX255" fmla="*/ 126865 w 604911"/>
                  <a:gd name="connsiteY255" fmla="*/ 305556 h 477888"/>
                  <a:gd name="connsiteX256" fmla="*/ 126547 w 604911"/>
                  <a:gd name="connsiteY256" fmla="*/ 310643 h 477888"/>
                  <a:gd name="connsiteX257" fmla="*/ 125593 w 604911"/>
                  <a:gd name="connsiteY257" fmla="*/ 315254 h 477888"/>
                  <a:gd name="connsiteX258" fmla="*/ 126865 w 604911"/>
                  <a:gd name="connsiteY258" fmla="*/ 318433 h 477888"/>
                  <a:gd name="connsiteX259" fmla="*/ 128613 w 604911"/>
                  <a:gd name="connsiteY259" fmla="*/ 321772 h 477888"/>
                  <a:gd name="connsiteX260" fmla="*/ 130203 w 604911"/>
                  <a:gd name="connsiteY260" fmla="*/ 326064 h 477888"/>
                  <a:gd name="connsiteX261" fmla="*/ 130203 w 604911"/>
                  <a:gd name="connsiteY261" fmla="*/ 328608 h 477888"/>
                  <a:gd name="connsiteX262" fmla="*/ 128613 w 604911"/>
                  <a:gd name="connsiteY262" fmla="*/ 332264 h 477888"/>
                  <a:gd name="connsiteX263" fmla="*/ 133860 w 604911"/>
                  <a:gd name="connsiteY263" fmla="*/ 342280 h 477888"/>
                  <a:gd name="connsiteX264" fmla="*/ 140060 w 604911"/>
                  <a:gd name="connsiteY264" fmla="*/ 349275 h 477888"/>
                  <a:gd name="connsiteX265" fmla="*/ 143557 w 604911"/>
                  <a:gd name="connsiteY265" fmla="*/ 355793 h 477888"/>
                  <a:gd name="connsiteX266" fmla="*/ 146896 w 604911"/>
                  <a:gd name="connsiteY266" fmla="*/ 359608 h 477888"/>
                  <a:gd name="connsiteX267" fmla="*/ 151347 w 604911"/>
                  <a:gd name="connsiteY267" fmla="*/ 362470 h 477888"/>
                  <a:gd name="connsiteX268" fmla="*/ 156911 w 604911"/>
                  <a:gd name="connsiteY268" fmla="*/ 363265 h 477888"/>
                  <a:gd name="connsiteX269" fmla="*/ 168517 w 604911"/>
                  <a:gd name="connsiteY269" fmla="*/ 371373 h 477888"/>
                  <a:gd name="connsiteX270" fmla="*/ 172332 w 604911"/>
                  <a:gd name="connsiteY270" fmla="*/ 376460 h 477888"/>
                  <a:gd name="connsiteX271" fmla="*/ 176466 w 604911"/>
                  <a:gd name="connsiteY271" fmla="*/ 378368 h 477888"/>
                  <a:gd name="connsiteX272" fmla="*/ 176943 w 604911"/>
                  <a:gd name="connsiteY272" fmla="*/ 379481 h 477888"/>
                  <a:gd name="connsiteX273" fmla="*/ 177419 w 604911"/>
                  <a:gd name="connsiteY273" fmla="*/ 381547 h 477888"/>
                  <a:gd name="connsiteX274" fmla="*/ 179009 w 604911"/>
                  <a:gd name="connsiteY274" fmla="*/ 384250 h 477888"/>
                  <a:gd name="connsiteX275" fmla="*/ 180917 w 604911"/>
                  <a:gd name="connsiteY275" fmla="*/ 386158 h 477888"/>
                  <a:gd name="connsiteX276" fmla="*/ 186799 w 604911"/>
                  <a:gd name="connsiteY276" fmla="*/ 398240 h 477888"/>
                  <a:gd name="connsiteX277" fmla="*/ 187594 w 604911"/>
                  <a:gd name="connsiteY277" fmla="*/ 400943 h 477888"/>
                  <a:gd name="connsiteX278" fmla="*/ 188866 w 604911"/>
                  <a:gd name="connsiteY278" fmla="*/ 404440 h 477888"/>
                  <a:gd name="connsiteX279" fmla="*/ 189661 w 604911"/>
                  <a:gd name="connsiteY279" fmla="*/ 407620 h 477888"/>
                  <a:gd name="connsiteX280" fmla="*/ 189979 w 604911"/>
                  <a:gd name="connsiteY280" fmla="*/ 410164 h 477888"/>
                  <a:gd name="connsiteX281" fmla="*/ 195861 w 604911"/>
                  <a:gd name="connsiteY281" fmla="*/ 416841 h 477888"/>
                  <a:gd name="connsiteX282" fmla="*/ 198087 w 604911"/>
                  <a:gd name="connsiteY282" fmla="*/ 422564 h 477888"/>
                  <a:gd name="connsiteX283" fmla="*/ 202379 w 604911"/>
                  <a:gd name="connsiteY283" fmla="*/ 429877 h 477888"/>
                  <a:gd name="connsiteX284" fmla="*/ 205082 w 604911"/>
                  <a:gd name="connsiteY284" fmla="*/ 433533 h 477888"/>
                  <a:gd name="connsiteX285" fmla="*/ 213826 w 604911"/>
                  <a:gd name="connsiteY285" fmla="*/ 439892 h 477888"/>
                  <a:gd name="connsiteX286" fmla="*/ 220821 w 604911"/>
                  <a:gd name="connsiteY286" fmla="*/ 446729 h 477888"/>
                  <a:gd name="connsiteX287" fmla="*/ 221933 w 604911"/>
                  <a:gd name="connsiteY287" fmla="*/ 451975 h 477888"/>
                  <a:gd name="connsiteX288" fmla="*/ 223364 w 604911"/>
                  <a:gd name="connsiteY288" fmla="*/ 455949 h 477888"/>
                  <a:gd name="connsiteX289" fmla="*/ 226067 w 604911"/>
                  <a:gd name="connsiteY289" fmla="*/ 458016 h 477888"/>
                  <a:gd name="connsiteX290" fmla="*/ 227975 w 604911"/>
                  <a:gd name="connsiteY290" fmla="*/ 460718 h 477888"/>
                  <a:gd name="connsiteX291" fmla="*/ 228293 w 604911"/>
                  <a:gd name="connsiteY291" fmla="*/ 463421 h 477888"/>
                  <a:gd name="connsiteX292" fmla="*/ 230995 w 604911"/>
                  <a:gd name="connsiteY292" fmla="*/ 465329 h 477888"/>
                  <a:gd name="connsiteX293" fmla="*/ 232426 w 604911"/>
                  <a:gd name="connsiteY293" fmla="*/ 467237 h 477888"/>
                  <a:gd name="connsiteX294" fmla="*/ 233221 w 604911"/>
                  <a:gd name="connsiteY294" fmla="*/ 469621 h 477888"/>
                  <a:gd name="connsiteX295" fmla="*/ 233221 w 604911"/>
                  <a:gd name="connsiteY295" fmla="*/ 472006 h 477888"/>
                  <a:gd name="connsiteX296" fmla="*/ 234970 w 604911"/>
                  <a:gd name="connsiteY296" fmla="*/ 475504 h 477888"/>
                  <a:gd name="connsiteX297" fmla="*/ 235287 w 604911"/>
                  <a:gd name="connsiteY297" fmla="*/ 477888 h 477888"/>
                  <a:gd name="connsiteX298" fmla="*/ 240693 w 604911"/>
                  <a:gd name="connsiteY298" fmla="*/ 473914 h 477888"/>
                  <a:gd name="connsiteX299" fmla="*/ 242124 w 604911"/>
                  <a:gd name="connsiteY299" fmla="*/ 472642 h 477888"/>
                  <a:gd name="connsiteX300" fmla="*/ 242919 w 604911"/>
                  <a:gd name="connsiteY300" fmla="*/ 471529 h 477888"/>
                  <a:gd name="connsiteX301" fmla="*/ 244190 w 604911"/>
                  <a:gd name="connsiteY301" fmla="*/ 469303 h 477888"/>
                  <a:gd name="connsiteX302" fmla="*/ 245939 w 604911"/>
                  <a:gd name="connsiteY302" fmla="*/ 468508 h 477888"/>
                  <a:gd name="connsiteX303" fmla="*/ 246575 w 604911"/>
                  <a:gd name="connsiteY303" fmla="*/ 466124 h 477888"/>
                  <a:gd name="connsiteX304" fmla="*/ 246575 w 604911"/>
                  <a:gd name="connsiteY304" fmla="*/ 464852 h 477888"/>
                  <a:gd name="connsiteX305" fmla="*/ 245462 w 604911"/>
                  <a:gd name="connsiteY305" fmla="*/ 463898 h 477888"/>
                  <a:gd name="connsiteX306" fmla="*/ 244667 w 604911"/>
                  <a:gd name="connsiteY306" fmla="*/ 461036 h 477888"/>
                  <a:gd name="connsiteX307" fmla="*/ 244985 w 604911"/>
                  <a:gd name="connsiteY307" fmla="*/ 457539 h 477888"/>
                  <a:gd name="connsiteX308" fmla="*/ 245303 w 604911"/>
                  <a:gd name="connsiteY308" fmla="*/ 456108 h 477888"/>
                  <a:gd name="connsiteX309" fmla="*/ 245939 w 604911"/>
                  <a:gd name="connsiteY309" fmla="*/ 453406 h 477888"/>
                  <a:gd name="connsiteX310" fmla="*/ 247847 w 604911"/>
                  <a:gd name="connsiteY310" fmla="*/ 452452 h 477888"/>
                  <a:gd name="connsiteX311" fmla="*/ 248324 w 604911"/>
                  <a:gd name="connsiteY311" fmla="*/ 451657 h 477888"/>
                  <a:gd name="connsiteX312" fmla="*/ 246893 w 604911"/>
                  <a:gd name="connsiteY312" fmla="*/ 449908 h 477888"/>
                  <a:gd name="connsiteX313" fmla="*/ 246893 w 604911"/>
                  <a:gd name="connsiteY313" fmla="*/ 448954 h 477888"/>
                  <a:gd name="connsiteX314" fmla="*/ 250231 w 604911"/>
                  <a:gd name="connsiteY314" fmla="*/ 446093 h 477888"/>
                  <a:gd name="connsiteX315" fmla="*/ 251503 w 604911"/>
                  <a:gd name="connsiteY315" fmla="*/ 445298 h 477888"/>
                  <a:gd name="connsiteX316" fmla="*/ 253570 w 604911"/>
                  <a:gd name="connsiteY316" fmla="*/ 444344 h 477888"/>
                  <a:gd name="connsiteX317" fmla="*/ 255160 w 604911"/>
                  <a:gd name="connsiteY317" fmla="*/ 444344 h 477888"/>
                  <a:gd name="connsiteX318" fmla="*/ 257068 w 604911"/>
                  <a:gd name="connsiteY318" fmla="*/ 444821 h 477888"/>
                  <a:gd name="connsiteX319" fmla="*/ 258657 w 604911"/>
                  <a:gd name="connsiteY319" fmla="*/ 445616 h 477888"/>
                  <a:gd name="connsiteX320" fmla="*/ 260247 w 604911"/>
                  <a:gd name="connsiteY320" fmla="*/ 447046 h 477888"/>
                  <a:gd name="connsiteX321" fmla="*/ 261996 w 604911"/>
                  <a:gd name="connsiteY321" fmla="*/ 448636 h 477888"/>
                  <a:gd name="connsiteX322" fmla="*/ 264540 w 604911"/>
                  <a:gd name="connsiteY322" fmla="*/ 449272 h 477888"/>
                  <a:gd name="connsiteX323" fmla="*/ 266288 w 604911"/>
                  <a:gd name="connsiteY323" fmla="*/ 449272 h 477888"/>
                  <a:gd name="connsiteX324" fmla="*/ 267719 w 604911"/>
                  <a:gd name="connsiteY324" fmla="*/ 449908 h 477888"/>
                  <a:gd name="connsiteX325" fmla="*/ 268991 w 604911"/>
                  <a:gd name="connsiteY325" fmla="*/ 449431 h 477888"/>
                  <a:gd name="connsiteX326" fmla="*/ 270422 w 604911"/>
                  <a:gd name="connsiteY326" fmla="*/ 448636 h 477888"/>
                  <a:gd name="connsiteX327" fmla="*/ 272647 w 604911"/>
                  <a:gd name="connsiteY327" fmla="*/ 448636 h 477888"/>
                  <a:gd name="connsiteX328" fmla="*/ 274714 w 604911"/>
                  <a:gd name="connsiteY328" fmla="*/ 447682 h 477888"/>
                  <a:gd name="connsiteX329" fmla="*/ 280437 w 604911"/>
                  <a:gd name="connsiteY329" fmla="*/ 447205 h 477888"/>
                  <a:gd name="connsiteX330" fmla="*/ 286002 w 604911"/>
                  <a:gd name="connsiteY330" fmla="*/ 447523 h 477888"/>
                  <a:gd name="connsiteX331" fmla="*/ 291725 w 604911"/>
                  <a:gd name="connsiteY331" fmla="*/ 446729 h 477888"/>
                  <a:gd name="connsiteX332" fmla="*/ 297448 w 604911"/>
                  <a:gd name="connsiteY332" fmla="*/ 446729 h 477888"/>
                  <a:gd name="connsiteX333" fmla="*/ 303171 w 604911"/>
                  <a:gd name="connsiteY333" fmla="*/ 446729 h 477888"/>
                  <a:gd name="connsiteX334" fmla="*/ 304443 w 604911"/>
                  <a:gd name="connsiteY334" fmla="*/ 446729 h 477888"/>
                  <a:gd name="connsiteX335" fmla="*/ 305715 w 604911"/>
                  <a:gd name="connsiteY335" fmla="*/ 447364 h 477888"/>
                  <a:gd name="connsiteX336" fmla="*/ 310643 w 604911"/>
                  <a:gd name="connsiteY336" fmla="*/ 449908 h 477888"/>
                  <a:gd name="connsiteX337" fmla="*/ 314300 w 604911"/>
                  <a:gd name="connsiteY337" fmla="*/ 450385 h 477888"/>
                  <a:gd name="connsiteX338" fmla="*/ 321772 w 604911"/>
                  <a:gd name="connsiteY338" fmla="*/ 451021 h 477888"/>
                  <a:gd name="connsiteX339" fmla="*/ 329721 w 604911"/>
                  <a:gd name="connsiteY339" fmla="*/ 451816 h 477888"/>
                  <a:gd name="connsiteX340" fmla="*/ 336557 w 604911"/>
                  <a:gd name="connsiteY340" fmla="*/ 452452 h 477888"/>
                  <a:gd name="connsiteX341" fmla="*/ 342439 w 604911"/>
                  <a:gd name="connsiteY341" fmla="*/ 451816 h 477888"/>
                  <a:gd name="connsiteX342" fmla="*/ 347208 w 604911"/>
                  <a:gd name="connsiteY342" fmla="*/ 451339 h 477888"/>
                  <a:gd name="connsiteX343" fmla="*/ 348480 w 604911"/>
                  <a:gd name="connsiteY343" fmla="*/ 451339 h 477888"/>
                  <a:gd name="connsiteX344" fmla="*/ 349911 w 604911"/>
                  <a:gd name="connsiteY344" fmla="*/ 452929 h 477888"/>
                  <a:gd name="connsiteX345" fmla="*/ 352772 w 604911"/>
                  <a:gd name="connsiteY345" fmla="*/ 456903 h 477888"/>
                  <a:gd name="connsiteX346" fmla="*/ 355475 w 604911"/>
                  <a:gd name="connsiteY346" fmla="*/ 460560 h 477888"/>
                  <a:gd name="connsiteX347" fmla="*/ 360244 w 604911"/>
                  <a:gd name="connsiteY347" fmla="*/ 460560 h 477888"/>
                  <a:gd name="connsiteX348" fmla="*/ 363265 w 604911"/>
                  <a:gd name="connsiteY348" fmla="*/ 459447 h 477888"/>
                  <a:gd name="connsiteX349" fmla="*/ 366604 w 604911"/>
                  <a:gd name="connsiteY349" fmla="*/ 457539 h 477888"/>
                  <a:gd name="connsiteX350" fmla="*/ 368670 w 604911"/>
                  <a:gd name="connsiteY350" fmla="*/ 455949 h 477888"/>
                  <a:gd name="connsiteX351" fmla="*/ 371055 w 604911"/>
                  <a:gd name="connsiteY351" fmla="*/ 449908 h 477888"/>
                  <a:gd name="connsiteX352" fmla="*/ 372645 w 604911"/>
                  <a:gd name="connsiteY352" fmla="*/ 446093 h 477888"/>
                  <a:gd name="connsiteX353" fmla="*/ 376142 w 604911"/>
                  <a:gd name="connsiteY353" fmla="*/ 441800 h 477888"/>
                  <a:gd name="connsiteX354" fmla="*/ 379163 w 604911"/>
                  <a:gd name="connsiteY354" fmla="*/ 438144 h 477888"/>
                  <a:gd name="connsiteX355" fmla="*/ 383137 w 604911"/>
                  <a:gd name="connsiteY355" fmla="*/ 433215 h 477888"/>
                  <a:gd name="connsiteX356" fmla="*/ 385363 w 604911"/>
                  <a:gd name="connsiteY356" fmla="*/ 430513 h 477888"/>
                  <a:gd name="connsiteX357" fmla="*/ 389655 w 604911"/>
                  <a:gd name="connsiteY357" fmla="*/ 425266 h 477888"/>
                  <a:gd name="connsiteX358" fmla="*/ 393789 w 604911"/>
                  <a:gd name="connsiteY358" fmla="*/ 423200 h 477888"/>
                  <a:gd name="connsiteX359" fmla="*/ 401738 w 604911"/>
                  <a:gd name="connsiteY359" fmla="*/ 419225 h 477888"/>
                  <a:gd name="connsiteX360" fmla="*/ 409528 w 604911"/>
                  <a:gd name="connsiteY360" fmla="*/ 415251 h 477888"/>
                  <a:gd name="connsiteX361" fmla="*/ 414615 w 604911"/>
                  <a:gd name="connsiteY361" fmla="*/ 412707 h 477888"/>
                  <a:gd name="connsiteX362" fmla="*/ 418907 w 604911"/>
                  <a:gd name="connsiteY362" fmla="*/ 411594 h 477888"/>
                  <a:gd name="connsiteX363" fmla="*/ 426220 w 604911"/>
                  <a:gd name="connsiteY363" fmla="*/ 410640 h 477888"/>
                  <a:gd name="connsiteX364" fmla="*/ 434805 w 604911"/>
                  <a:gd name="connsiteY364" fmla="*/ 409527 h 477888"/>
                  <a:gd name="connsiteX365" fmla="*/ 443390 w 604911"/>
                  <a:gd name="connsiteY365" fmla="*/ 408415 h 477888"/>
                  <a:gd name="connsiteX366" fmla="*/ 452452 w 604911"/>
                  <a:gd name="connsiteY366" fmla="*/ 407143 h 477888"/>
                  <a:gd name="connsiteX367" fmla="*/ 462626 w 604911"/>
                  <a:gd name="connsiteY367" fmla="*/ 405712 h 477888"/>
                  <a:gd name="connsiteX368" fmla="*/ 469621 w 604911"/>
                  <a:gd name="connsiteY368" fmla="*/ 404758 h 477888"/>
                  <a:gd name="connsiteX369" fmla="*/ 478524 w 604911"/>
                  <a:gd name="connsiteY369" fmla="*/ 403486 h 477888"/>
                  <a:gd name="connsiteX370" fmla="*/ 485837 w 604911"/>
                  <a:gd name="connsiteY370" fmla="*/ 402533 h 477888"/>
                  <a:gd name="connsiteX371" fmla="*/ 492355 w 604911"/>
                  <a:gd name="connsiteY371" fmla="*/ 401579 h 477888"/>
                  <a:gd name="connsiteX372" fmla="*/ 499032 w 604911"/>
                  <a:gd name="connsiteY372" fmla="*/ 400625 h 477888"/>
                  <a:gd name="connsiteX373" fmla="*/ 503007 w 604911"/>
                  <a:gd name="connsiteY373" fmla="*/ 399194 h 477888"/>
                  <a:gd name="connsiteX374" fmla="*/ 507935 w 604911"/>
                  <a:gd name="connsiteY374" fmla="*/ 397445 h 477888"/>
                  <a:gd name="connsiteX375" fmla="*/ 512863 w 604911"/>
                  <a:gd name="connsiteY375" fmla="*/ 395696 h 477888"/>
                  <a:gd name="connsiteX376" fmla="*/ 517792 w 604911"/>
                  <a:gd name="connsiteY376" fmla="*/ 393948 h 477888"/>
                  <a:gd name="connsiteX377" fmla="*/ 522720 w 604911"/>
                  <a:gd name="connsiteY377" fmla="*/ 392199 h 477888"/>
                  <a:gd name="connsiteX378" fmla="*/ 527648 w 604911"/>
                  <a:gd name="connsiteY378" fmla="*/ 390450 h 477888"/>
                  <a:gd name="connsiteX379" fmla="*/ 532577 w 604911"/>
                  <a:gd name="connsiteY379" fmla="*/ 388701 h 477888"/>
                  <a:gd name="connsiteX380" fmla="*/ 537505 w 604911"/>
                  <a:gd name="connsiteY380" fmla="*/ 386953 h 477888"/>
                  <a:gd name="connsiteX381" fmla="*/ 542433 w 604911"/>
                  <a:gd name="connsiteY381" fmla="*/ 385204 h 477888"/>
                  <a:gd name="connsiteX382" fmla="*/ 547362 w 604911"/>
                  <a:gd name="connsiteY382" fmla="*/ 383455 h 477888"/>
                  <a:gd name="connsiteX383" fmla="*/ 552290 w 604911"/>
                  <a:gd name="connsiteY383" fmla="*/ 381706 h 477888"/>
                  <a:gd name="connsiteX384" fmla="*/ 557218 w 604911"/>
                  <a:gd name="connsiteY384" fmla="*/ 379958 h 477888"/>
                  <a:gd name="connsiteX385" fmla="*/ 562147 w 604911"/>
                  <a:gd name="connsiteY385" fmla="*/ 378209 h 477888"/>
                  <a:gd name="connsiteX386" fmla="*/ 567075 w 604911"/>
                  <a:gd name="connsiteY386" fmla="*/ 376460 h 477888"/>
                  <a:gd name="connsiteX387" fmla="*/ 572003 w 604911"/>
                  <a:gd name="connsiteY387" fmla="*/ 374711 h 477888"/>
                  <a:gd name="connsiteX388" fmla="*/ 576932 w 604911"/>
                  <a:gd name="connsiteY388" fmla="*/ 372963 h 477888"/>
                  <a:gd name="connsiteX389" fmla="*/ 581860 w 604911"/>
                  <a:gd name="connsiteY389" fmla="*/ 371214 h 477888"/>
                  <a:gd name="connsiteX390" fmla="*/ 584880 w 604911"/>
                  <a:gd name="connsiteY390" fmla="*/ 370101 h 477888"/>
                  <a:gd name="connsiteX391" fmla="*/ 586152 w 604911"/>
                  <a:gd name="connsiteY391" fmla="*/ 366127 h 477888"/>
                  <a:gd name="connsiteX392" fmla="*/ 587265 w 604911"/>
                  <a:gd name="connsiteY392" fmla="*/ 362788 h 477888"/>
                  <a:gd name="connsiteX393" fmla="*/ 588378 w 604911"/>
                  <a:gd name="connsiteY393" fmla="*/ 359449 h 477888"/>
                  <a:gd name="connsiteX394" fmla="*/ 589491 w 604911"/>
                  <a:gd name="connsiteY394" fmla="*/ 356111 h 477888"/>
                  <a:gd name="connsiteX395" fmla="*/ 590604 w 604911"/>
                  <a:gd name="connsiteY395" fmla="*/ 352772 h 477888"/>
                  <a:gd name="connsiteX396" fmla="*/ 591717 w 604911"/>
                  <a:gd name="connsiteY396" fmla="*/ 349434 h 477888"/>
                  <a:gd name="connsiteX397" fmla="*/ 592829 w 604911"/>
                  <a:gd name="connsiteY397" fmla="*/ 346095 h 477888"/>
                  <a:gd name="connsiteX398" fmla="*/ 593942 w 604911"/>
                  <a:gd name="connsiteY398" fmla="*/ 342757 h 477888"/>
                  <a:gd name="connsiteX399" fmla="*/ 595055 w 604911"/>
                  <a:gd name="connsiteY399" fmla="*/ 339418 h 477888"/>
                  <a:gd name="connsiteX400" fmla="*/ 596168 w 604911"/>
                  <a:gd name="connsiteY400" fmla="*/ 336080 h 477888"/>
                  <a:gd name="connsiteX401" fmla="*/ 597281 w 604911"/>
                  <a:gd name="connsiteY401" fmla="*/ 332741 h 477888"/>
                  <a:gd name="connsiteX402" fmla="*/ 598394 w 604911"/>
                  <a:gd name="connsiteY402" fmla="*/ 329403 h 477888"/>
                  <a:gd name="connsiteX403" fmla="*/ 599506 w 604911"/>
                  <a:gd name="connsiteY403" fmla="*/ 326064 h 477888"/>
                  <a:gd name="connsiteX404" fmla="*/ 600619 w 604911"/>
                  <a:gd name="connsiteY404" fmla="*/ 322726 h 477888"/>
                  <a:gd name="connsiteX405" fmla="*/ 601732 w 604911"/>
                  <a:gd name="connsiteY405" fmla="*/ 319387 h 477888"/>
                  <a:gd name="connsiteX406" fmla="*/ 602845 w 604911"/>
                  <a:gd name="connsiteY406" fmla="*/ 316049 h 477888"/>
                  <a:gd name="connsiteX407" fmla="*/ 603958 w 604911"/>
                  <a:gd name="connsiteY407" fmla="*/ 312710 h 477888"/>
                  <a:gd name="connsiteX408" fmla="*/ 604912 w 604911"/>
                  <a:gd name="connsiteY408" fmla="*/ 309689 h 477888"/>
                  <a:gd name="connsiteX409" fmla="*/ 603163 w 604911"/>
                  <a:gd name="connsiteY409" fmla="*/ 306828 h 477888"/>
                  <a:gd name="connsiteX410" fmla="*/ 212236 w 604911"/>
                  <a:gd name="connsiteY410" fmla="*/ 466442 h 477888"/>
                  <a:gd name="connsiteX411" fmla="*/ 212236 w 604911"/>
                  <a:gd name="connsiteY411" fmla="*/ 466919 h 477888"/>
                  <a:gd name="connsiteX412" fmla="*/ 213349 w 604911"/>
                  <a:gd name="connsiteY412" fmla="*/ 467873 h 477888"/>
                  <a:gd name="connsiteX413" fmla="*/ 211123 w 604911"/>
                  <a:gd name="connsiteY413" fmla="*/ 467873 h 477888"/>
                  <a:gd name="connsiteX414" fmla="*/ 210010 w 604911"/>
                  <a:gd name="connsiteY414" fmla="*/ 466760 h 477888"/>
                  <a:gd name="connsiteX415" fmla="*/ 210487 w 604911"/>
                  <a:gd name="connsiteY415" fmla="*/ 465965 h 477888"/>
                  <a:gd name="connsiteX416" fmla="*/ 210169 w 604911"/>
                  <a:gd name="connsiteY416" fmla="*/ 465170 h 477888"/>
                  <a:gd name="connsiteX417" fmla="*/ 210169 w 604911"/>
                  <a:gd name="connsiteY417" fmla="*/ 461355 h 477888"/>
                  <a:gd name="connsiteX418" fmla="*/ 209056 w 604911"/>
                  <a:gd name="connsiteY418" fmla="*/ 459606 h 477888"/>
                  <a:gd name="connsiteX419" fmla="*/ 207466 w 604911"/>
                  <a:gd name="connsiteY419" fmla="*/ 459288 h 477888"/>
                  <a:gd name="connsiteX420" fmla="*/ 208102 w 604911"/>
                  <a:gd name="connsiteY420" fmla="*/ 460878 h 477888"/>
                  <a:gd name="connsiteX421" fmla="*/ 207307 w 604911"/>
                  <a:gd name="connsiteY421" fmla="*/ 462467 h 477888"/>
                  <a:gd name="connsiteX422" fmla="*/ 206036 w 604911"/>
                  <a:gd name="connsiteY422" fmla="*/ 463421 h 477888"/>
                  <a:gd name="connsiteX423" fmla="*/ 204923 w 604911"/>
                  <a:gd name="connsiteY423" fmla="*/ 463739 h 477888"/>
                  <a:gd name="connsiteX424" fmla="*/ 205718 w 604911"/>
                  <a:gd name="connsiteY424" fmla="*/ 465806 h 477888"/>
                  <a:gd name="connsiteX425" fmla="*/ 208420 w 604911"/>
                  <a:gd name="connsiteY425" fmla="*/ 468508 h 477888"/>
                  <a:gd name="connsiteX426" fmla="*/ 210328 w 604911"/>
                  <a:gd name="connsiteY426" fmla="*/ 469462 h 477888"/>
                  <a:gd name="connsiteX427" fmla="*/ 213349 w 604911"/>
                  <a:gd name="connsiteY427" fmla="*/ 468985 h 477888"/>
                  <a:gd name="connsiteX428" fmla="*/ 214303 w 604911"/>
                  <a:gd name="connsiteY428" fmla="*/ 469780 h 477888"/>
                  <a:gd name="connsiteX429" fmla="*/ 214303 w 604911"/>
                  <a:gd name="connsiteY429" fmla="*/ 470575 h 477888"/>
                  <a:gd name="connsiteX430" fmla="*/ 215097 w 604911"/>
                  <a:gd name="connsiteY430" fmla="*/ 471211 h 477888"/>
                  <a:gd name="connsiteX431" fmla="*/ 215892 w 604911"/>
                  <a:gd name="connsiteY431" fmla="*/ 471847 h 477888"/>
                  <a:gd name="connsiteX432" fmla="*/ 216210 w 604911"/>
                  <a:gd name="connsiteY432" fmla="*/ 471052 h 477888"/>
                  <a:gd name="connsiteX433" fmla="*/ 216210 w 604911"/>
                  <a:gd name="connsiteY433" fmla="*/ 467714 h 477888"/>
                  <a:gd name="connsiteX434" fmla="*/ 213190 w 604911"/>
                  <a:gd name="connsiteY434" fmla="*/ 464852 h 477888"/>
                  <a:gd name="connsiteX435" fmla="*/ 212236 w 604911"/>
                  <a:gd name="connsiteY435" fmla="*/ 466124 h 477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</a:cxnLst>
                <a:rect l="l" t="t" r="r" b="b"/>
                <a:pathLst>
                  <a:path w="604911" h="477888">
                    <a:moveTo>
                      <a:pt x="60730" y="203492"/>
                    </a:moveTo>
                    <a:lnTo>
                      <a:pt x="56119" y="201584"/>
                    </a:lnTo>
                    <a:lnTo>
                      <a:pt x="55165" y="200789"/>
                    </a:lnTo>
                    <a:lnTo>
                      <a:pt x="54529" y="199518"/>
                    </a:lnTo>
                    <a:lnTo>
                      <a:pt x="53735" y="200789"/>
                    </a:lnTo>
                    <a:lnTo>
                      <a:pt x="54529" y="202061"/>
                    </a:lnTo>
                    <a:lnTo>
                      <a:pt x="60094" y="204128"/>
                    </a:lnTo>
                    <a:lnTo>
                      <a:pt x="61366" y="205082"/>
                    </a:lnTo>
                    <a:lnTo>
                      <a:pt x="62478" y="206672"/>
                    </a:lnTo>
                    <a:lnTo>
                      <a:pt x="64545" y="208738"/>
                    </a:lnTo>
                    <a:lnTo>
                      <a:pt x="65340" y="208738"/>
                    </a:lnTo>
                    <a:lnTo>
                      <a:pt x="66930" y="207784"/>
                    </a:lnTo>
                    <a:lnTo>
                      <a:pt x="66135" y="207466"/>
                    </a:lnTo>
                    <a:lnTo>
                      <a:pt x="61048" y="203333"/>
                    </a:lnTo>
                    <a:close/>
                    <a:moveTo>
                      <a:pt x="54848" y="195861"/>
                    </a:moveTo>
                    <a:lnTo>
                      <a:pt x="54848" y="198246"/>
                    </a:lnTo>
                    <a:cubicBezTo>
                      <a:pt x="54848" y="198246"/>
                      <a:pt x="55960" y="199359"/>
                      <a:pt x="55960" y="199359"/>
                    </a:cubicBezTo>
                    <a:lnTo>
                      <a:pt x="56278" y="198882"/>
                    </a:lnTo>
                    <a:lnTo>
                      <a:pt x="56278" y="198246"/>
                    </a:lnTo>
                    <a:cubicBezTo>
                      <a:pt x="56278" y="198246"/>
                      <a:pt x="55801" y="196338"/>
                      <a:pt x="55801" y="196338"/>
                    </a:cubicBezTo>
                    <a:lnTo>
                      <a:pt x="55801" y="194430"/>
                    </a:lnTo>
                    <a:cubicBezTo>
                      <a:pt x="55801" y="194430"/>
                      <a:pt x="54848" y="195702"/>
                      <a:pt x="54848" y="195702"/>
                    </a:cubicBezTo>
                    <a:close/>
                    <a:moveTo>
                      <a:pt x="601255" y="308100"/>
                    </a:moveTo>
                    <a:lnTo>
                      <a:pt x="598871" y="304125"/>
                    </a:lnTo>
                    <a:lnTo>
                      <a:pt x="596327" y="299992"/>
                    </a:lnTo>
                    <a:lnTo>
                      <a:pt x="593942" y="296176"/>
                    </a:lnTo>
                    <a:lnTo>
                      <a:pt x="592194" y="293315"/>
                    </a:lnTo>
                    <a:lnTo>
                      <a:pt x="590127" y="289976"/>
                    </a:lnTo>
                    <a:lnTo>
                      <a:pt x="588219" y="292361"/>
                    </a:lnTo>
                    <a:lnTo>
                      <a:pt x="587742" y="292361"/>
                    </a:lnTo>
                    <a:cubicBezTo>
                      <a:pt x="587742" y="292361"/>
                      <a:pt x="585516" y="292202"/>
                      <a:pt x="585516" y="292202"/>
                    </a:cubicBezTo>
                    <a:lnTo>
                      <a:pt x="584722" y="292202"/>
                    </a:lnTo>
                    <a:cubicBezTo>
                      <a:pt x="584722" y="292202"/>
                      <a:pt x="582496" y="291884"/>
                      <a:pt x="582496" y="291884"/>
                    </a:cubicBezTo>
                    <a:lnTo>
                      <a:pt x="579157" y="291407"/>
                    </a:lnTo>
                    <a:lnTo>
                      <a:pt x="574706" y="290771"/>
                    </a:lnTo>
                    <a:lnTo>
                      <a:pt x="569460" y="290135"/>
                    </a:lnTo>
                    <a:lnTo>
                      <a:pt x="563736" y="289340"/>
                    </a:lnTo>
                    <a:lnTo>
                      <a:pt x="557536" y="288545"/>
                    </a:lnTo>
                    <a:lnTo>
                      <a:pt x="551177" y="287750"/>
                    </a:lnTo>
                    <a:lnTo>
                      <a:pt x="544818" y="286956"/>
                    </a:lnTo>
                    <a:lnTo>
                      <a:pt x="538618" y="286161"/>
                    </a:lnTo>
                    <a:lnTo>
                      <a:pt x="532895" y="285366"/>
                    </a:lnTo>
                    <a:lnTo>
                      <a:pt x="527648" y="284730"/>
                    </a:lnTo>
                    <a:lnTo>
                      <a:pt x="523197" y="284094"/>
                    </a:lnTo>
                    <a:lnTo>
                      <a:pt x="519858" y="283617"/>
                    </a:lnTo>
                    <a:lnTo>
                      <a:pt x="517633" y="283299"/>
                    </a:lnTo>
                    <a:lnTo>
                      <a:pt x="516838" y="283299"/>
                    </a:lnTo>
                    <a:cubicBezTo>
                      <a:pt x="516838" y="283299"/>
                      <a:pt x="514453" y="282822"/>
                      <a:pt x="514453" y="282822"/>
                    </a:cubicBezTo>
                    <a:lnTo>
                      <a:pt x="513181" y="281232"/>
                    </a:lnTo>
                    <a:lnTo>
                      <a:pt x="511591" y="279325"/>
                    </a:lnTo>
                    <a:lnTo>
                      <a:pt x="510002" y="277417"/>
                    </a:lnTo>
                    <a:lnTo>
                      <a:pt x="508412" y="275509"/>
                    </a:lnTo>
                    <a:lnTo>
                      <a:pt x="506822" y="273601"/>
                    </a:lnTo>
                    <a:lnTo>
                      <a:pt x="505232" y="271694"/>
                    </a:lnTo>
                    <a:lnTo>
                      <a:pt x="503643" y="269786"/>
                    </a:lnTo>
                    <a:lnTo>
                      <a:pt x="502053" y="267878"/>
                    </a:lnTo>
                    <a:lnTo>
                      <a:pt x="500463" y="265970"/>
                    </a:lnTo>
                    <a:lnTo>
                      <a:pt x="498873" y="264063"/>
                    </a:lnTo>
                    <a:lnTo>
                      <a:pt x="497284" y="262155"/>
                    </a:lnTo>
                    <a:lnTo>
                      <a:pt x="495694" y="260247"/>
                    </a:lnTo>
                    <a:lnTo>
                      <a:pt x="494104" y="258339"/>
                    </a:lnTo>
                    <a:lnTo>
                      <a:pt x="492514" y="256432"/>
                    </a:lnTo>
                    <a:lnTo>
                      <a:pt x="490924" y="254524"/>
                    </a:lnTo>
                    <a:lnTo>
                      <a:pt x="489335" y="252616"/>
                    </a:lnTo>
                    <a:lnTo>
                      <a:pt x="487745" y="250709"/>
                    </a:lnTo>
                    <a:lnTo>
                      <a:pt x="486632" y="249437"/>
                    </a:lnTo>
                    <a:lnTo>
                      <a:pt x="485996" y="248006"/>
                    </a:lnTo>
                    <a:lnTo>
                      <a:pt x="485996" y="244031"/>
                    </a:lnTo>
                    <a:cubicBezTo>
                      <a:pt x="485996" y="244031"/>
                      <a:pt x="485996" y="243237"/>
                      <a:pt x="485996" y="243237"/>
                    </a:cubicBezTo>
                    <a:lnTo>
                      <a:pt x="485042" y="243237"/>
                    </a:lnTo>
                    <a:cubicBezTo>
                      <a:pt x="485042" y="243237"/>
                      <a:pt x="483452" y="242600"/>
                      <a:pt x="483452" y="242600"/>
                    </a:cubicBezTo>
                    <a:lnTo>
                      <a:pt x="481068" y="242283"/>
                    </a:lnTo>
                    <a:lnTo>
                      <a:pt x="478683" y="241647"/>
                    </a:lnTo>
                    <a:lnTo>
                      <a:pt x="480432" y="237513"/>
                    </a:lnTo>
                    <a:lnTo>
                      <a:pt x="481863" y="235923"/>
                    </a:lnTo>
                    <a:lnTo>
                      <a:pt x="481863" y="234652"/>
                    </a:lnTo>
                    <a:cubicBezTo>
                      <a:pt x="481863" y="234652"/>
                      <a:pt x="479637" y="234811"/>
                      <a:pt x="479637" y="234811"/>
                    </a:cubicBezTo>
                    <a:lnTo>
                      <a:pt x="477570" y="233539"/>
                    </a:lnTo>
                    <a:lnTo>
                      <a:pt x="475026" y="234175"/>
                    </a:lnTo>
                    <a:lnTo>
                      <a:pt x="472642" y="234811"/>
                    </a:lnTo>
                    <a:lnTo>
                      <a:pt x="470575" y="234811"/>
                    </a:lnTo>
                    <a:cubicBezTo>
                      <a:pt x="470575" y="234811"/>
                      <a:pt x="468985" y="234493"/>
                      <a:pt x="468985" y="234493"/>
                    </a:cubicBezTo>
                    <a:lnTo>
                      <a:pt x="467873" y="233857"/>
                    </a:lnTo>
                    <a:lnTo>
                      <a:pt x="465806" y="231313"/>
                    </a:lnTo>
                    <a:lnTo>
                      <a:pt x="464375" y="227975"/>
                    </a:lnTo>
                    <a:lnTo>
                      <a:pt x="462149" y="225590"/>
                    </a:lnTo>
                    <a:lnTo>
                      <a:pt x="460401" y="222728"/>
                    </a:lnTo>
                    <a:lnTo>
                      <a:pt x="457221" y="219072"/>
                    </a:lnTo>
                    <a:lnTo>
                      <a:pt x="455790" y="212395"/>
                    </a:lnTo>
                    <a:lnTo>
                      <a:pt x="454200" y="208738"/>
                    </a:lnTo>
                    <a:lnTo>
                      <a:pt x="449272" y="204446"/>
                    </a:lnTo>
                    <a:lnTo>
                      <a:pt x="448000" y="202697"/>
                    </a:lnTo>
                    <a:lnTo>
                      <a:pt x="446570" y="198564"/>
                    </a:lnTo>
                    <a:lnTo>
                      <a:pt x="444821" y="195861"/>
                    </a:lnTo>
                    <a:lnTo>
                      <a:pt x="443390" y="192364"/>
                    </a:lnTo>
                    <a:lnTo>
                      <a:pt x="441959" y="187753"/>
                    </a:lnTo>
                    <a:lnTo>
                      <a:pt x="442595" y="187435"/>
                    </a:lnTo>
                    <a:lnTo>
                      <a:pt x="443867" y="187435"/>
                    </a:lnTo>
                    <a:cubicBezTo>
                      <a:pt x="443867" y="187435"/>
                      <a:pt x="444980" y="188071"/>
                      <a:pt x="444980" y="188071"/>
                    </a:cubicBezTo>
                    <a:lnTo>
                      <a:pt x="445616" y="188071"/>
                    </a:lnTo>
                    <a:cubicBezTo>
                      <a:pt x="445616" y="188071"/>
                      <a:pt x="447364" y="181712"/>
                      <a:pt x="447364" y="181712"/>
                    </a:cubicBezTo>
                    <a:lnTo>
                      <a:pt x="446570" y="178691"/>
                    </a:lnTo>
                    <a:lnTo>
                      <a:pt x="444503" y="177102"/>
                    </a:lnTo>
                    <a:lnTo>
                      <a:pt x="442118" y="174876"/>
                    </a:lnTo>
                    <a:lnTo>
                      <a:pt x="441641" y="172332"/>
                    </a:lnTo>
                    <a:lnTo>
                      <a:pt x="441641" y="170266"/>
                    </a:lnTo>
                    <a:cubicBezTo>
                      <a:pt x="441641" y="170266"/>
                      <a:pt x="442118" y="169630"/>
                      <a:pt x="442118" y="169630"/>
                    </a:cubicBezTo>
                    <a:lnTo>
                      <a:pt x="443867" y="170266"/>
                    </a:lnTo>
                    <a:lnTo>
                      <a:pt x="445298" y="170743"/>
                    </a:lnTo>
                    <a:lnTo>
                      <a:pt x="445775" y="170743"/>
                    </a:lnTo>
                    <a:cubicBezTo>
                      <a:pt x="445775" y="170743"/>
                      <a:pt x="441005" y="165496"/>
                      <a:pt x="441005" y="165496"/>
                    </a:cubicBezTo>
                    <a:lnTo>
                      <a:pt x="433215" y="161522"/>
                    </a:lnTo>
                    <a:lnTo>
                      <a:pt x="428128" y="155481"/>
                    </a:lnTo>
                    <a:lnTo>
                      <a:pt x="424312" y="154527"/>
                    </a:lnTo>
                    <a:lnTo>
                      <a:pt x="420815" y="150552"/>
                    </a:lnTo>
                    <a:lnTo>
                      <a:pt x="417795" y="146578"/>
                    </a:lnTo>
                    <a:lnTo>
                      <a:pt x="419543" y="144829"/>
                    </a:lnTo>
                    <a:lnTo>
                      <a:pt x="417318" y="143716"/>
                    </a:lnTo>
                    <a:lnTo>
                      <a:pt x="415251" y="143080"/>
                    </a:lnTo>
                    <a:lnTo>
                      <a:pt x="410005" y="140537"/>
                    </a:lnTo>
                    <a:lnTo>
                      <a:pt x="406825" y="137675"/>
                    </a:lnTo>
                    <a:lnTo>
                      <a:pt x="407143" y="136403"/>
                    </a:lnTo>
                    <a:lnTo>
                      <a:pt x="407938" y="135290"/>
                    </a:lnTo>
                    <a:lnTo>
                      <a:pt x="407302" y="132429"/>
                    </a:lnTo>
                    <a:lnTo>
                      <a:pt x="406348" y="130521"/>
                    </a:lnTo>
                    <a:lnTo>
                      <a:pt x="402056" y="125116"/>
                    </a:lnTo>
                    <a:lnTo>
                      <a:pt x="399035" y="118280"/>
                    </a:lnTo>
                    <a:lnTo>
                      <a:pt x="398399" y="115418"/>
                    </a:lnTo>
                    <a:lnTo>
                      <a:pt x="396809" y="112557"/>
                    </a:lnTo>
                    <a:lnTo>
                      <a:pt x="391881" y="112557"/>
                    </a:lnTo>
                    <a:cubicBezTo>
                      <a:pt x="391881" y="112557"/>
                      <a:pt x="385522" y="112715"/>
                      <a:pt x="385522" y="112715"/>
                    </a:cubicBezTo>
                    <a:lnTo>
                      <a:pt x="380435" y="112715"/>
                    </a:lnTo>
                    <a:cubicBezTo>
                      <a:pt x="380435" y="112715"/>
                      <a:pt x="374711" y="112715"/>
                      <a:pt x="374711" y="112715"/>
                    </a:cubicBezTo>
                    <a:lnTo>
                      <a:pt x="372168" y="109854"/>
                    </a:lnTo>
                    <a:lnTo>
                      <a:pt x="371373" y="106674"/>
                    </a:lnTo>
                    <a:lnTo>
                      <a:pt x="370419" y="103336"/>
                    </a:lnTo>
                    <a:lnTo>
                      <a:pt x="367875" y="98566"/>
                    </a:lnTo>
                    <a:lnTo>
                      <a:pt x="359450" y="97454"/>
                    </a:lnTo>
                    <a:lnTo>
                      <a:pt x="354998" y="96818"/>
                    </a:lnTo>
                    <a:lnTo>
                      <a:pt x="347685" y="95864"/>
                    </a:lnTo>
                    <a:lnTo>
                      <a:pt x="342121" y="95228"/>
                    </a:lnTo>
                    <a:lnTo>
                      <a:pt x="337034" y="96182"/>
                    </a:lnTo>
                    <a:lnTo>
                      <a:pt x="325428" y="95228"/>
                    </a:lnTo>
                    <a:lnTo>
                      <a:pt x="312551" y="94115"/>
                    </a:lnTo>
                    <a:lnTo>
                      <a:pt x="299674" y="93002"/>
                    </a:lnTo>
                    <a:lnTo>
                      <a:pt x="290135" y="92207"/>
                    </a:lnTo>
                    <a:lnTo>
                      <a:pt x="289340" y="91889"/>
                    </a:lnTo>
                    <a:lnTo>
                      <a:pt x="279801" y="84576"/>
                    </a:lnTo>
                    <a:lnTo>
                      <a:pt x="272329" y="78853"/>
                    </a:lnTo>
                    <a:lnTo>
                      <a:pt x="262950" y="71699"/>
                    </a:lnTo>
                    <a:lnTo>
                      <a:pt x="253411" y="64386"/>
                    </a:lnTo>
                    <a:lnTo>
                      <a:pt x="243713" y="56914"/>
                    </a:lnTo>
                    <a:lnTo>
                      <a:pt x="236718" y="51509"/>
                    </a:lnTo>
                    <a:lnTo>
                      <a:pt x="228134" y="44514"/>
                    </a:lnTo>
                    <a:lnTo>
                      <a:pt x="220344" y="38155"/>
                    </a:lnTo>
                    <a:lnTo>
                      <a:pt x="214144" y="33067"/>
                    </a:lnTo>
                    <a:lnTo>
                      <a:pt x="206195" y="28616"/>
                    </a:lnTo>
                    <a:lnTo>
                      <a:pt x="199994" y="25119"/>
                    </a:lnTo>
                    <a:lnTo>
                      <a:pt x="191092" y="20031"/>
                    </a:lnTo>
                    <a:lnTo>
                      <a:pt x="183938" y="16057"/>
                    </a:lnTo>
                    <a:lnTo>
                      <a:pt x="177738" y="12559"/>
                    </a:lnTo>
                    <a:lnTo>
                      <a:pt x="168358" y="7313"/>
                    </a:lnTo>
                    <a:lnTo>
                      <a:pt x="165178" y="5882"/>
                    </a:lnTo>
                    <a:lnTo>
                      <a:pt x="155322" y="4133"/>
                    </a:lnTo>
                    <a:lnTo>
                      <a:pt x="146101" y="2703"/>
                    </a:lnTo>
                    <a:lnTo>
                      <a:pt x="136403" y="1113"/>
                    </a:lnTo>
                    <a:lnTo>
                      <a:pt x="130044" y="0"/>
                    </a:lnTo>
                    <a:lnTo>
                      <a:pt x="125752" y="3656"/>
                    </a:lnTo>
                    <a:lnTo>
                      <a:pt x="124798" y="4133"/>
                    </a:lnTo>
                    <a:lnTo>
                      <a:pt x="119234" y="5723"/>
                    </a:lnTo>
                    <a:lnTo>
                      <a:pt x="107946" y="8903"/>
                    </a:lnTo>
                    <a:lnTo>
                      <a:pt x="100315" y="10970"/>
                    </a:lnTo>
                    <a:lnTo>
                      <a:pt x="90618" y="13672"/>
                    </a:lnTo>
                    <a:lnTo>
                      <a:pt x="82510" y="15898"/>
                    </a:lnTo>
                    <a:lnTo>
                      <a:pt x="74561" y="18123"/>
                    </a:lnTo>
                    <a:lnTo>
                      <a:pt x="67248" y="20190"/>
                    </a:lnTo>
                    <a:lnTo>
                      <a:pt x="71381" y="24483"/>
                    </a:lnTo>
                    <a:lnTo>
                      <a:pt x="77740" y="31001"/>
                    </a:lnTo>
                    <a:lnTo>
                      <a:pt x="82033" y="35452"/>
                    </a:lnTo>
                    <a:lnTo>
                      <a:pt x="87120" y="41016"/>
                    </a:lnTo>
                    <a:lnTo>
                      <a:pt x="91571" y="46104"/>
                    </a:lnTo>
                    <a:lnTo>
                      <a:pt x="96341" y="51350"/>
                    </a:lnTo>
                    <a:lnTo>
                      <a:pt x="93002" y="53099"/>
                    </a:lnTo>
                    <a:lnTo>
                      <a:pt x="87438" y="56119"/>
                    </a:lnTo>
                    <a:lnTo>
                      <a:pt x="86802" y="56596"/>
                    </a:lnTo>
                    <a:lnTo>
                      <a:pt x="86325" y="57073"/>
                    </a:lnTo>
                    <a:lnTo>
                      <a:pt x="84099" y="62319"/>
                    </a:lnTo>
                    <a:lnTo>
                      <a:pt x="82351" y="66453"/>
                    </a:lnTo>
                    <a:lnTo>
                      <a:pt x="81715" y="66930"/>
                    </a:lnTo>
                    <a:lnTo>
                      <a:pt x="73925" y="68520"/>
                    </a:lnTo>
                    <a:lnTo>
                      <a:pt x="66135" y="70109"/>
                    </a:lnTo>
                    <a:lnTo>
                      <a:pt x="61207" y="71063"/>
                    </a:lnTo>
                    <a:lnTo>
                      <a:pt x="59776" y="72176"/>
                    </a:lnTo>
                    <a:lnTo>
                      <a:pt x="56596" y="77422"/>
                    </a:lnTo>
                    <a:lnTo>
                      <a:pt x="53258" y="82828"/>
                    </a:lnTo>
                    <a:lnTo>
                      <a:pt x="47693" y="87120"/>
                    </a:lnTo>
                    <a:lnTo>
                      <a:pt x="41493" y="91889"/>
                    </a:lnTo>
                    <a:lnTo>
                      <a:pt x="39904" y="92207"/>
                    </a:lnTo>
                    <a:lnTo>
                      <a:pt x="35452" y="91412"/>
                    </a:lnTo>
                    <a:lnTo>
                      <a:pt x="27821" y="90141"/>
                    </a:lnTo>
                    <a:lnTo>
                      <a:pt x="20508" y="88869"/>
                    </a:lnTo>
                    <a:lnTo>
                      <a:pt x="15421" y="88074"/>
                    </a:lnTo>
                    <a:lnTo>
                      <a:pt x="9380" y="87120"/>
                    </a:lnTo>
                    <a:lnTo>
                      <a:pt x="5087" y="106833"/>
                    </a:lnTo>
                    <a:lnTo>
                      <a:pt x="4610" y="113510"/>
                    </a:lnTo>
                    <a:lnTo>
                      <a:pt x="1908" y="120982"/>
                    </a:lnTo>
                    <a:lnTo>
                      <a:pt x="0" y="124639"/>
                    </a:lnTo>
                    <a:lnTo>
                      <a:pt x="318" y="127182"/>
                    </a:lnTo>
                    <a:lnTo>
                      <a:pt x="3180" y="125116"/>
                    </a:lnTo>
                    <a:lnTo>
                      <a:pt x="6200" y="125752"/>
                    </a:lnTo>
                    <a:lnTo>
                      <a:pt x="13354" y="126388"/>
                    </a:lnTo>
                    <a:lnTo>
                      <a:pt x="16216" y="127977"/>
                    </a:lnTo>
                    <a:lnTo>
                      <a:pt x="23211" y="137198"/>
                    </a:lnTo>
                    <a:lnTo>
                      <a:pt x="27662" y="146419"/>
                    </a:lnTo>
                    <a:lnTo>
                      <a:pt x="32908" y="151824"/>
                    </a:lnTo>
                    <a:lnTo>
                      <a:pt x="35452" y="157547"/>
                    </a:lnTo>
                    <a:lnTo>
                      <a:pt x="40698" y="163429"/>
                    </a:lnTo>
                    <a:lnTo>
                      <a:pt x="42447" y="166927"/>
                    </a:lnTo>
                    <a:lnTo>
                      <a:pt x="46899" y="172173"/>
                    </a:lnTo>
                    <a:lnTo>
                      <a:pt x="54689" y="187117"/>
                    </a:lnTo>
                    <a:lnTo>
                      <a:pt x="59140" y="189184"/>
                    </a:lnTo>
                    <a:lnTo>
                      <a:pt x="59935" y="193317"/>
                    </a:lnTo>
                    <a:lnTo>
                      <a:pt x="61684" y="197928"/>
                    </a:lnTo>
                    <a:lnTo>
                      <a:pt x="64545" y="199676"/>
                    </a:lnTo>
                    <a:lnTo>
                      <a:pt x="66294" y="201266"/>
                    </a:lnTo>
                    <a:lnTo>
                      <a:pt x="72812" y="211918"/>
                    </a:lnTo>
                    <a:lnTo>
                      <a:pt x="74879" y="216210"/>
                    </a:lnTo>
                    <a:lnTo>
                      <a:pt x="75674" y="218595"/>
                    </a:lnTo>
                    <a:lnTo>
                      <a:pt x="76310" y="222092"/>
                    </a:lnTo>
                    <a:lnTo>
                      <a:pt x="75038" y="224795"/>
                    </a:lnTo>
                    <a:lnTo>
                      <a:pt x="73925" y="226385"/>
                    </a:lnTo>
                    <a:lnTo>
                      <a:pt x="78376" y="232585"/>
                    </a:lnTo>
                    <a:lnTo>
                      <a:pt x="81079" y="237354"/>
                    </a:lnTo>
                    <a:lnTo>
                      <a:pt x="84258" y="242442"/>
                    </a:lnTo>
                    <a:lnTo>
                      <a:pt x="86961" y="242919"/>
                    </a:lnTo>
                    <a:lnTo>
                      <a:pt x="89187" y="242919"/>
                    </a:lnTo>
                    <a:cubicBezTo>
                      <a:pt x="89187" y="242919"/>
                      <a:pt x="92207" y="245621"/>
                      <a:pt x="92207" y="245621"/>
                    </a:cubicBezTo>
                    <a:lnTo>
                      <a:pt x="95069" y="245621"/>
                    </a:lnTo>
                    <a:cubicBezTo>
                      <a:pt x="95069" y="245621"/>
                      <a:pt x="96659" y="247529"/>
                      <a:pt x="96659" y="247529"/>
                    </a:cubicBezTo>
                    <a:lnTo>
                      <a:pt x="100156" y="249596"/>
                    </a:lnTo>
                    <a:lnTo>
                      <a:pt x="105561" y="254047"/>
                    </a:lnTo>
                    <a:lnTo>
                      <a:pt x="110649" y="260088"/>
                    </a:lnTo>
                    <a:lnTo>
                      <a:pt x="112874" y="264698"/>
                    </a:lnTo>
                    <a:lnTo>
                      <a:pt x="117644" y="272330"/>
                    </a:lnTo>
                    <a:lnTo>
                      <a:pt x="119075" y="275668"/>
                    </a:lnTo>
                    <a:lnTo>
                      <a:pt x="120188" y="280119"/>
                    </a:lnTo>
                    <a:lnTo>
                      <a:pt x="121300" y="281868"/>
                    </a:lnTo>
                    <a:lnTo>
                      <a:pt x="124321" y="285048"/>
                    </a:lnTo>
                    <a:lnTo>
                      <a:pt x="122572" y="285048"/>
                    </a:lnTo>
                    <a:cubicBezTo>
                      <a:pt x="122572" y="285048"/>
                      <a:pt x="124162" y="287432"/>
                      <a:pt x="124162" y="287432"/>
                    </a:cubicBezTo>
                    <a:lnTo>
                      <a:pt x="126070" y="288545"/>
                    </a:lnTo>
                    <a:lnTo>
                      <a:pt x="126070" y="290612"/>
                    </a:lnTo>
                    <a:cubicBezTo>
                      <a:pt x="126070" y="290612"/>
                      <a:pt x="127659" y="293791"/>
                      <a:pt x="127659" y="293791"/>
                    </a:cubicBezTo>
                    <a:lnTo>
                      <a:pt x="128613" y="299833"/>
                    </a:lnTo>
                    <a:lnTo>
                      <a:pt x="127818" y="302853"/>
                    </a:lnTo>
                    <a:lnTo>
                      <a:pt x="126865" y="305556"/>
                    </a:lnTo>
                    <a:lnTo>
                      <a:pt x="126547" y="310643"/>
                    </a:lnTo>
                    <a:lnTo>
                      <a:pt x="125593" y="315254"/>
                    </a:lnTo>
                    <a:lnTo>
                      <a:pt x="126865" y="318433"/>
                    </a:lnTo>
                    <a:lnTo>
                      <a:pt x="128613" y="321772"/>
                    </a:lnTo>
                    <a:lnTo>
                      <a:pt x="130203" y="326064"/>
                    </a:lnTo>
                    <a:lnTo>
                      <a:pt x="130203" y="328608"/>
                    </a:lnTo>
                    <a:cubicBezTo>
                      <a:pt x="130203" y="328608"/>
                      <a:pt x="128613" y="332264"/>
                      <a:pt x="128613" y="332264"/>
                    </a:cubicBezTo>
                    <a:lnTo>
                      <a:pt x="133860" y="342280"/>
                    </a:lnTo>
                    <a:lnTo>
                      <a:pt x="140060" y="349275"/>
                    </a:lnTo>
                    <a:lnTo>
                      <a:pt x="143557" y="355793"/>
                    </a:lnTo>
                    <a:lnTo>
                      <a:pt x="146896" y="359608"/>
                    </a:lnTo>
                    <a:lnTo>
                      <a:pt x="151347" y="362470"/>
                    </a:lnTo>
                    <a:lnTo>
                      <a:pt x="156911" y="363265"/>
                    </a:lnTo>
                    <a:lnTo>
                      <a:pt x="168517" y="371373"/>
                    </a:lnTo>
                    <a:lnTo>
                      <a:pt x="172332" y="376460"/>
                    </a:lnTo>
                    <a:lnTo>
                      <a:pt x="176466" y="378368"/>
                    </a:lnTo>
                    <a:lnTo>
                      <a:pt x="176943" y="379481"/>
                    </a:lnTo>
                    <a:lnTo>
                      <a:pt x="177419" y="381547"/>
                    </a:lnTo>
                    <a:lnTo>
                      <a:pt x="179009" y="384250"/>
                    </a:lnTo>
                    <a:lnTo>
                      <a:pt x="180917" y="386158"/>
                    </a:lnTo>
                    <a:lnTo>
                      <a:pt x="186799" y="398240"/>
                    </a:lnTo>
                    <a:lnTo>
                      <a:pt x="187594" y="400943"/>
                    </a:lnTo>
                    <a:lnTo>
                      <a:pt x="188866" y="404440"/>
                    </a:lnTo>
                    <a:lnTo>
                      <a:pt x="189661" y="407620"/>
                    </a:lnTo>
                    <a:lnTo>
                      <a:pt x="189979" y="410164"/>
                    </a:lnTo>
                    <a:lnTo>
                      <a:pt x="195861" y="416841"/>
                    </a:lnTo>
                    <a:lnTo>
                      <a:pt x="198087" y="422564"/>
                    </a:lnTo>
                    <a:lnTo>
                      <a:pt x="202379" y="429877"/>
                    </a:lnTo>
                    <a:lnTo>
                      <a:pt x="205082" y="433533"/>
                    </a:lnTo>
                    <a:lnTo>
                      <a:pt x="213826" y="439892"/>
                    </a:lnTo>
                    <a:lnTo>
                      <a:pt x="220821" y="446729"/>
                    </a:lnTo>
                    <a:lnTo>
                      <a:pt x="221933" y="451975"/>
                    </a:lnTo>
                    <a:lnTo>
                      <a:pt x="223364" y="455949"/>
                    </a:lnTo>
                    <a:lnTo>
                      <a:pt x="226067" y="458016"/>
                    </a:lnTo>
                    <a:lnTo>
                      <a:pt x="227975" y="460718"/>
                    </a:lnTo>
                    <a:lnTo>
                      <a:pt x="228293" y="463421"/>
                    </a:lnTo>
                    <a:lnTo>
                      <a:pt x="230995" y="465329"/>
                    </a:lnTo>
                    <a:lnTo>
                      <a:pt x="232426" y="467237"/>
                    </a:lnTo>
                    <a:lnTo>
                      <a:pt x="233221" y="469621"/>
                    </a:lnTo>
                    <a:lnTo>
                      <a:pt x="233221" y="472006"/>
                    </a:lnTo>
                    <a:cubicBezTo>
                      <a:pt x="233221" y="472006"/>
                      <a:pt x="234970" y="475504"/>
                      <a:pt x="234970" y="475504"/>
                    </a:cubicBezTo>
                    <a:lnTo>
                      <a:pt x="235287" y="477888"/>
                    </a:lnTo>
                    <a:lnTo>
                      <a:pt x="240693" y="473914"/>
                    </a:lnTo>
                    <a:lnTo>
                      <a:pt x="242124" y="472642"/>
                    </a:lnTo>
                    <a:lnTo>
                      <a:pt x="242919" y="471529"/>
                    </a:lnTo>
                    <a:lnTo>
                      <a:pt x="244190" y="469303"/>
                    </a:lnTo>
                    <a:lnTo>
                      <a:pt x="245939" y="468508"/>
                    </a:lnTo>
                    <a:lnTo>
                      <a:pt x="246575" y="466124"/>
                    </a:lnTo>
                    <a:lnTo>
                      <a:pt x="246575" y="464852"/>
                    </a:lnTo>
                    <a:cubicBezTo>
                      <a:pt x="246575" y="464852"/>
                      <a:pt x="245462" y="463898"/>
                      <a:pt x="245462" y="463898"/>
                    </a:cubicBezTo>
                    <a:lnTo>
                      <a:pt x="244667" y="461036"/>
                    </a:lnTo>
                    <a:lnTo>
                      <a:pt x="244985" y="457539"/>
                    </a:lnTo>
                    <a:lnTo>
                      <a:pt x="245303" y="456108"/>
                    </a:lnTo>
                    <a:lnTo>
                      <a:pt x="245939" y="453406"/>
                    </a:lnTo>
                    <a:lnTo>
                      <a:pt x="247847" y="452452"/>
                    </a:lnTo>
                    <a:lnTo>
                      <a:pt x="248324" y="451657"/>
                    </a:lnTo>
                    <a:lnTo>
                      <a:pt x="246893" y="449908"/>
                    </a:lnTo>
                    <a:lnTo>
                      <a:pt x="246893" y="448954"/>
                    </a:lnTo>
                    <a:cubicBezTo>
                      <a:pt x="246893" y="448954"/>
                      <a:pt x="250231" y="446093"/>
                      <a:pt x="250231" y="446093"/>
                    </a:cubicBezTo>
                    <a:lnTo>
                      <a:pt x="251503" y="445298"/>
                    </a:lnTo>
                    <a:lnTo>
                      <a:pt x="253570" y="444344"/>
                    </a:lnTo>
                    <a:lnTo>
                      <a:pt x="255160" y="444344"/>
                    </a:lnTo>
                    <a:cubicBezTo>
                      <a:pt x="255160" y="444344"/>
                      <a:pt x="257068" y="444821"/>
                      <a:pt x="257068" y="444821"/>
                    </a:cubicBezTo>
                    <a:lnTo>
                      <a:pt x="258657" y="445616"/>
                    </a:lnTo>
                    <a:lnTo>
                      <a:pt x="260247" y="447046"/>
                    </a:lnTo>
                    <a:lnTo>
                      <a:pt x="261996" y="448636"/>
                    </a:lnTo>
                    <a:lnTo>
                      <a:pt x="264540" y="449272"/>
                    </a:lnTo>
                    <a:lnTo>
                      <a:pt x="266288" y="449272"/>
                    </a:lnTo>
                    <a:cubicBezTo>
                      <a:pt x="266288" y="449272"/>
                      <a:pt x="267719" y="449908"/>
                      <a:pt x="267719" y="449908"/>
                    </a:cubicBezTo>
                    <a:lnTo>
                      <a:pt x="268991" y="449431"/>
                    </a:lnTo>
                    <a:lnTo>
                      <a:pt x="270422" y="448636"/>
                    </a:lnTo>
                    <a:lnTo>
                      <a:pt x="272647" y="448636"/>
                    </a:lnTo>
                    <a:cubicBezTo>
                      <a:pt x="272647" y="448636"/>
                      <a:pt x="274714" y="447682"/>
                      <a:pt x="274714" y="447682"/>
                    </a:cubicBezTo>
                    <a:lnTo>
                      <a:pt x="280437" y="447205"/>
                    </a:lnTo>
                    <a:lnTo>
                      <a:pt x="286002" y="447523"/>
                    </a:lnTo>
                    <a:lnTo>
                      <a:pt x="291725" y="446729"/>
                    </a:lnTo>
                    <a:lnTo>
                      <a:pt x="297448" y="446729"/>
                    </a:lnTo>
                    <a:cubicBezTo>
                      <a:pt x="297448" y="446729"/>
                      <a:pt x="303171" y="446729"/>
                      <a:pt x="303171" y="446729"/>
                    </a:cubicBezTo>
                    <a:lnTo>
                      <a:pt x="304443" y="446729"/>
                    </a:lnTo>
                    <a:cubicBezTo>
                      <a:pt x="304443" y="446729"/>
                      <a:pt x="305715" y="447364"/>
                      <a:pt x="305715" y="447364"/>
                    </a:cubicBezTo>
                    <a:lnTo>
                      <a:pt x="310643" y="449908"/>
                    </a:lnTo>
                    <a:lnTo>
                      <a:pt x="314300" y="450385"/>
                    </a:lnTo>
                    <a:lnTo>
                      <a:pt x="321772" y="451021"/>
                    </a:lnTo>
                    <a:lnTo>
                      <a:pt x="329721" y="451816"/>
                    </a:lnTo>
                    <a:lnTo>
                      <a:pt x="336557" y="452452"/>
                    </a:lnTo>
                    <a:lnTo>
                      <a:pt x="342439" y="451816"/>
                    </a:lnTo>
                    <a:lnTo>
                      <a:pt x="347208" y="451339"/>
                    </a:lnTo>
                    <a:lnTo>
                      <a:pt x="348480" y="451339"/>
                    </a:lnTo>
                    <a:cubicBezTo>
                      <a:pt x="348480" y="451339"/>
                      <a:pt x="349911" y="452929"/>
                      <a:pt x="349911" y="452929"/>
                    </a:cubicBezTo>
                    <a:lnTo>
                      <a:pt x="352772" y="456903"/>
                    </a:lnTo>
                    <a:lnTo>
                      <a:pt x="355475" y="460560"/>
                    </a:lnTo>
                    <a:lnTo>
                      <a:pt x="360244" y="460560"/>
                    </a:lnTo>
                    <a:cubicBezTo>
                      <a:pt x="360244" y="460560"/>
                      <a:pt x="363265" y="459447"/>
                      <a:pt x="363265" y="459447"/>
                    </a:cubicBezTo>
                    <a:lnTo>
                      <a:pt x="366604" y="457539"/>
                    </a:lnTo>
                    <a:lnTo>
                      <a:pt x="368670" y="455949"/>
                    </a:lnTo>
                    <a:lnTo>
                      <a:pt x="371055" y="449908"/>
                    </a:lnTo>
                    <a:lnTo>
                      <a:pt x="372645" y="446093"/>
                    </a:lnTo>
                    <a:lnTo>
                      <a:pt x="376142" y="441800"/>
                    </a:lnTo>
                    <a:lnTo>
                      <a:pt x="379163" y="438144"/>
                    </a:lnTo>
                    <a:lnTo>
                      <a:pt x="383137" y="433215"/>
                    </a:lnTo>
                    <a:lnTo>
                      <a:pt x="385363" y="430513"/>
                    </a:lnTo>
                    <a:lnTo>
                      <a:pt x="389655" y="425266"/>
                    </a:lnTo>
                    <a:lnTo>
                      <a:pt x="393789" y="423200"/>
                    </a:lnTo>
                    <a:lnTo>
                      <a:pt x="401738" y="419225"/>
                    </a:lnTo>
                    <a:lnTo>
                      <a:pt x="409528" y="415251"/>
                    </a:lnTo>
                    <a:lnTo>
                      <a:pt x="414615" y="412707"/>
                    </a:lnTo>
                    <a:lnTo>
                      <a:pt x="418907" y="411594"/>
                    </a:lnTo>
                    <a:lnTo>
                      <a:pt x="426220" y="410640"/>
                    </a:lnTo>
                    <a:lnTo>
                      <a:pt x="434805" y="409527"/>
                    </a:lnTo>
                    <a:lnTo>
                      <a:pt x="443390" y="408415"/>
                    </a:lnTo>
                    <a:lnTo>
                      <a:pt x="452452" y="407143"/>
                    </a:lnTo>
                    <a:lnTo>
                      <a:pt x="462626" y="405712"/>
                    </a:lnTo>
                    <a:lnTo>
                      <a:pt x="469621" y="404758"/>
                    </a:lnTo>
                    <a:lnTo>
                      <a:pt x="478524" y="403486"/>
                    </a:lnTo>
                    <a:lnTo>
                      <a:pt x="485837" y="402533"/>
                    </a:lnTo>
                    <a:lnTo>
                      <a:pt x="492355" y="401579"/>
                    </a:lnTo>
                    <a:lnTo>
                      <a:pt x="499032" y="400625"/>
                    </a:lnTo>
                    <a:lnTo>
                      <a:pt x="503007" y="399194"/>
                    </a:lnTo>
                    <a:lnTo>
                      <a:pt x="507935" y="397445"/>
                    </a:lnTo>
                    <a:lnTo>
                      <a:pt x="512863" y="395696"/>
                    </a:lnTo>
                    <a:lnTo>
                      <a:pt x="517792" y="393948"/>
                    </a:lnTo>
                    <a:lnTo>
                      <a:pt x="522720" y="392199"/>
                    </a:lnTo>
                    <a:lnTo>
                      <a:pt x="527648" y="390450"/>
                    </a:lnTo>
                    <a:lnTo>
                      <a:pt x="532577" y="388701"/>
                    </a:lnTo>
                    <a:lnTo>
                      <a:pt x="537505" y="386953"/>
                    </a:lnTo>
                    <a:lnTo>
                      <a:pt x="542433" y="385204"/>
                    </a:lnTo>
                    <a:lnTo>
                      <a:pt x="547362" y="383455"/>
                    </a:lnTo>
                    <a:lnTo>
                      <a:pt x="552290" y="381706"/>
                    </a:lnTo>
                    <a:lnTo>
                      <a:pt x="557218" y="379958"/>
                    </a:lnTo>
                    <a:lnTo>
                      <a:pt x="562147" y="378209"/>
                    </a:lnTo>
                    <a:lnTo>
                      <a:pt x="567075" y="376460"/>
                    </a:lnTo>
                    <a:lnTo>
                      <a:pt x="572003" y="374711"/>
                    </a:lnTo>
                    <a:lnTo>
                      <a:pt x="576932" y="372963"/>
                    </a:lnTo>
                    <a:lnTo>
                      <a:pt x="581860" y="371214"/>
                    </a:lnTo>
                    <a:lnTo>
                      <a:pt x="584880" y="370101"/>
                    </a:lnTo>
                    <a:lnTo>
                      <a:pt x="586152" y="366127"/>
                    </a:lnTo>
                    <a:lnTo>
                      <a:pt x="587265" y="362788"/>
                    </a:lnTo>
                    <a:lnTo>
                      <a:pt x="588378" y="359449"/>
                    </a:lnTo>
                    <a:lnTo>
                      <a:pt x="589491" y="356111"/>
                    </a:lnTo>
                    <a:lnTo>
                      <a:pt x="590604" y="352772"/>
                    </a:lnTo>
                    <a:lnTo>
                      <a:pt x="591717" y="349434"/>
                    </a:lnTo>
                    <a:lnTo>
                      <a:pt x="592829" y="346095"/>
                    </a:lnTo>
                    <a:lnTo>
                      <a:pt x="593942" y="342757"/>
                    </a:lnTo>
                    <a:lnTo>
                      <a:pt x="595055" y="339418"/>
                    </a:lnTo>
                    <a:lnTo>
                      <a:pt x="596168" y="336080"/>
                    </a:lnTo>
                    <a:lnTo>
                      <a:pt x="597281" y="332741"/>
                    </a:lnTo>
                    <a:lnTo>
                      <a:pt x="598394" y="329403"/>
                    </a:lnTo>
                    <a:lnTo>
                      <a:pt x="599506" y="326064"/>
                    </a:lnTo>
                    <a:lnTo>
                      <a:pt x="600619" y="322726"/>
                    </a:lnTo>
                    <a:lnTo>
                      <a:pt x="601732" y="319387"/>
                    </a:lnTo>
                    <a:lnTo>
                      <a:pt x="602845" y="316049"/>
                    </a:lnTo>
                    <a:lnTo>
                      <a:pt x="603958" y="312710"/>
                    </a:lnTo>
                    <a:lnTo>
                      <a:pt x="604912" y="309689"/>
                    </a:lnTo>
                    <a:lnTo>
                      <a:pt x="603163" y="306828"/>
                    </a:lnTo>
                    <a:close/>
                    <a:moveTo>
                      <a:pt x="212236" y="466442"/>
                    </a:moveTo>
                    <a:lnTo>
                      <a:pt x="212236" y="466919"/>
                    </a:lnTo>
                    <a:cubicBezTo>
                      <a:pt x="212236" y="466919"/>
                      <a:pt x="213349" y="467873"/>
                      <a:pt x="213349" y="467873"/>
                    </a:cubicBezTo>
                    <a:lnTo>
                      <a:pt x="211123" y="467873"/>
                    </a:lnTo>
                    <a:cubicBezTo>
                      <a:pt x="211123" y="467873"/>
                      <a:pt x="210010" y="466760"/>
                      <a:pt x="210010" y="466760"/>
                    </a:cubicBezTo>
                    <a:lnTo>
                      <a:pt x="210487" y="465965"/>
                    </a:lnTo>
                    <a:lnTo>
                      <a:pt x="210169" y="465170"/>
                    </a:lnTo>
                    <a:lnTo>
                      <a:pt x="210169" y="461355"/>
                    </a:lnTo>
                    <a:cubicBezTo>
                      <a:pt x="210169" y="461355"/>
                      <a:pt x="209056" y="459606"/>
                      <a:pt x="209056" y="459606"/>
                    </a:cubicBezTo>
                    <a:lnTo>
                      <a:pt x="207466" y="459288"/>
                    </a:lnTo>
                    <a:lnTo>
                      <a:pt x="208102" y="460878"/>
                    </a:lnTo>
                    <a:lnTo>
                      <a:pt x="207307" y="462467"/>
                    </a:lnTo>
                    <a:lnTo>
                      <a:pt x="206036" y="463421"/>
                    </a:lnTo>
                    <a:lnTo>
                      <a:pt x="204923" y="463739"/>
                    </a:lnTo>
                    <a:lnTo>
                      <a:pt x="205718" y="465806"/>
                    </a:lnTo>
                    <a:lnTo>
                      <a:pt x="208420" y="468508"/>
                    </a:lnTo>
                    <a:lnTo>
                      <a:pt x="210328" y="469462"/>
                    </a:lnTo>
                    <a:lnTo>
                      <a:pt x="213349" y="468985"/>
                    </a:lnTo>
                    <a:lnTo>
                      <a:pt x="214303" y="469780"/>
                    </a:lnTo>
                    <a:lnTo>
                      <a:pt x="214303" y="470575"/>
                    </a:lnTo>
                    <a:cubicBezTo>
                      <a:pt x="214303" y="470575"/>
                      <a:pt x="215097" y="471211"/>
                      <a:pt x="215097" y="471211"/>
                    </a:cubicBezTo>
                    <a:lnTo>
                      <a:pt x="215892" y="471847"/>
                    </a:lnTo>
                    <a:lnTo>
                      <a:pt x="216210" y="471052"/>
                    </a:lnTo>
                    <a:lnTo>
                      <a:pt x="216210" y="467714"/>
                    </a:lnTo>
                    <a:cubicBezTo>
                      <a:pt x="216210" y="467714"/>
                      <a:pt x="213190" y="464852"/>
                      <a:pt x="213190" y="464852"/>
                    </a:cubicBezTo>
                    <a:lnTo>
                      <a:pt x="212236" y="466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821" name="Freeform: Shape 4820">
                <a:extLst>
                  <a:ext uri="{FF2B5EF4-FFF2-40B4-BE49-F238E27FC236}">
                    <a16:creationId xmlns:a16="http://schemas.microsoft.com/office/drawing/2014/main" id="{3B6B7F89-EB3A-92BE-2EA7-3B82905BC6F0}"/>
                  </a:ext>
                </a:extLst>
              </p:cNvPr>
              <p:cNvSpPr/>
              <p:nvPr/>
            </p:nvSpPr>
            <p:spPr>
              <a:xfrm>
                <a:off x="2020914" y="3960462"/>
                <a:ext cx="57868" cy="49760"/>
              </a:xfrm>
              <a:custGeom>
                <a:avLst/>
                <a:gdLst>
                  <a:gd name="connsiteX0" fmla="*/ 57550 w 57868"/>
                  <a:gd name="connsiteY0" fmla="*/ 27980 h 49760"/>
                  <a:gd name="connsiteX1" fmla="*/ 56278 w 57868"/>
                  <a:gd name="connsiteY1" fmla="*/ 25755 h 49760"/>
                  <a:gd name="connsiteX2" fmla="*/ 55960 w 57868"/>
                  <a:gd name="connsiteY2" fmla="*/ 22416 h 49760"/>
                  <a:gd name="connsiteX3" fmla="*/ 56596 w 57868"/>
                  <a:gd name="connsiteY3" fmla="*/ 17965 h 49760"/>
                  <a:gd name="connsiteX4" fmla="*/ 56119 w 57868"/>
                  <a:gd name="connsiteY4" fmla="*/ 14149 h 49760"/>
                  <a:gd name="connsiteX5" fmla="*/ 54689 w 57868"/>
                  <a:gd name="connsiteY5" fmla="*/ 11288 h 49760"/>
                  <a:gd name="connsiteX6" fmla="*/ 53258 w 57868"/>
                  <a:gd name="connsiteY6" fmla="*/ 9539 h 49760"/>
                  <a:gd name="connsiteX7" fmla="*/ 50873 w 57868"/>
                  <a:gd name="connsiteY7" fmla="*/ 8585 h 49760"/>
                  <a:gd name="connsiteX8" fmla="*/ 47376 w 57868"/>
                  <a:gd name="connsiteY8" fmla="*/ 4134 h 49760"/>
                  <a:gd name="connsiteX9" fmla="*/ 46263 w 57868"/>
                  <a:gd name="connsiteY9" fmla="*/ 1908 h 49760"/>
                  <a:gd name="connsiteX10" fmla="*/ 46422 w 57868"/>
                  <a:gd name="connsiteY10" fmla="*/ 477 h 49760"/>
                  <a:gd name="connsiteX11" fmla="*/ 47376 w 57868"/>
                  <a:gd name="connsiteY11" fmla="*/ 159 h 49760"/>
                  <a:gd name="connsiteX12" fmla="*/ 46263 w 57868"/>
                  <a:gd name="connsiteY12" fmla="*/ 0 h 49760"/>
                  <a:gd name="connsiteX13" fmla="*/ 44673 w 57868"/>
                  <a:gd name="connsiteY13" fmla="*/ 0 h 49760"/>
                  <a:gd name="connsiteX14" fmla="*/ 43083 w 57868"/>
                  <a:gd name="connsiteY14" fmla="*/ 318 h 49760"/>
                  <a:gd name="connsiteX15" fmla="*/ 41970 w 57868"/>
                  <a:gd name="connsiteY15" fmla="*/ 1431 h 49760"/>
                  <a:gd name="connsiteX16" fmla="*/ 40857 w 57868"/>
                  <a:gd name="connsiteY16" fmla="*/ 3339 h 49760"/>
                  <a:gd name="connsiteX17" fmla="*/ 38791 w 57868"/>
                  <a:gd name="connsiteY17" fmla="*/ 5405 h 49760"/>
                  <a:gd name="connsiteX18" fmla="*/ 37042 w 57868"/>
                  <a:gd name="connsiteY18" fmla="*/ 7313 h 49760"/>
                  <a:gd name="connsiteX19" fmla="*/ 35770 w 57868"/>
                  <a:gd name="connsiteY19" fmla="*/ 8744 h 49760"/>
                  <a:gd name="connsiteX20" fmla="*/ 32591 w 57868"/>
                  <a:gd name="connsiteY20" fmla="*/ 10970 h 49760"/>
                  <a:gd name="connsiteX21" fmla="*/ 30842 w 57868"/>
                  <a:gd name="connsiteY21" fmla="*/ 11606 h 49760"/>
                  <a:gd name="connsiteX22" fmla="*/ 29888 w 57868"/>
                  <a:gd name="connsiteY22" fmla="*/ 11446 h 49760"/>
                  <a:gd name="connsiteX23" fmla="*/ 29411 w 57868"/>
                  <a:gd name="connsiteY23" fmla="*/ 11129 h 49760"/>
                  <a:gd name="connsiteX24" fmla="*/ 28457 w 57868"/>
                  <a:gd name="connsiteY24" fmla="*/ 8267 h 49760"/>
                  <a:gd name="connsiteX25" fmla="*/ 27821 w 57868"/>
                  <a:gd name="connsiteY25" fmla="*/ 7790 h 49760"/>
                  <a:gd name="connsiteX26" fmla="*/ 21621 w 57868"/>
                  <a:gd name="connsiteY26" fmla="*/ 9221 h 49760"/>
                  <a:gd name="connsiteX27" fmla="*/ 20667 w 57868"/>
                  <a:gd name="connsiteY27" fmla="*/ 9221 h 49760"/>
                  <a:gd name="connsiteX28" fmla="*/ 19554 w 57868"/>
                  <a:gd name="connsiteY28" fmla="*/ 9857 h 49760"/>
                  <a:gd name="connsiteX29" fmla="*/ 17488 w 57868"/>
                  <a:gd name="connsiteY29" fmla="*/ 11446 h 49760"/>
                  <a:gd name="connsiteX30" fmla="*/ 15580 w 57868"/>
                  <a:gd name="connsiteY30" fmla="*/ 12559 h 49760"/>
                  <a:gd name="connsiteX31" fmla="*/ 14149 w 57868"/>
                  <a:gd name="connsiteY31" fmla="*/ 12877 h 49760"/>
                  <a:gd name="connsiteX32" fmla="*/ 11764 w 57868"/>
                  <a:gd name="connsiteY32" fmla="*/ 15898 h 49760"/>
                  <a:gd name="connsiteX33" fmla="*/ 10493 w 57868"/>
                  <a:gd name="connsiteY33" fmla="*/ 17806 h 49760"/>
                  <a:gd name="connsiteX34" fmla="*/ 11287 w 57868"/>
                  <a:gd name="connsiteY34" fmla="*/ 19078 h 49760"/>
                  <a:gd name="connsiteX35" fmla="*/ 12400 w 57868"/>
                  <a:gd name="connsiteY35" fmla="*/ 22734 h 49760"/>
                  <a:gd name="connsiteX36" fmla="*/ 14308 w 57868"/>
                  <a:gd name="connsiteY36" fmla="*/ 27185 h 49760"/>
                  <a:gd name="connsiteX37" fmla="*/ 13831 w 57868"/>
                  <a:gd name="connsiteY37" fmla="*/ 28298 h 49760"/>
                  <a:gd name="connsiteX38" fmla="*/ 12241 w 57868"/>
                  <a:gd name="connsiteY38" fmla="*/ 29411 h 49760"/>
                  <a:gd name="connsiteX39" fmla="*/ 11446 w 57868"/>
                  <a:gd name="connsiteY39" fmla="*/ 30365 h 49760"/>
                  <a:gd name="connsiteX40" fmla="*/ 10970 w 57868"/>
                  <a:gd name="connsiteY40" fmla="*/ 31319 h 49760"/>
                  <a:gd name="connsiteX41" fmla="*/ 8426 w 57868"/>
                  <a:gd name="connsiteY41" fmla="*/ 34657 h 49760"/>
                  <a:gd name="connsiteX42" fmla="*/ 7313 w 57868"/>
                  <a:gd name="connsiteY42" fmla="*/ 35293 h 49760"/>
                  <a:gd name="connsiteX43" fmla="*/ 6200 w 57868"/>
                  <a:gd name="connsiteY43" fmla="*/ 36565 h 49760"/>
                  <a:gd name="connsiteX44" fmla="*/ 5405 w 57868"/>
                  <a:gd name="connsiteY44" fmla="*/ 36883 h 49760"/>
                  <a:gd name="connsiteX45" fmla="*/ 3974 w 57868"/>
                  <a:gd name="connsiteY45" fmla="*/ 36883 h 49760"/>
                  <a:gd name="connsiteX46" fmla="*/ 1431 w 57868"/>
                  <a:gd name="connsiteY46" fmla="*/ 39109 h 49760"/>
                  <a:gd name="connsiteX47" fmla="*/ 0 w 57868"/>
                  <a:gd name="connsiteY47" fmla="*/ 39427 h 49760"/>
                  <a:gd name="connsiteX48" fmla="*/ 0 w 57868"/>
                  <a:gd name="connsiteY48" fmla="*/ 39427 h 49760"/>
                  <a:gd name="connsiteX49" fmla="*/ 954 w 57868"/>
                  <a:gd name="connsiteY49" fmla="*/ 42606 h 49760"/>
                  <a:gd name="connsiteX50" fmla="*/ 954 w 57868"/>
                  <a:gd name="connsiteY50" fmla="*/ 44832 h 49760"/>
                  <a:gd name="connsiteX51" fmla="*/ 1908 w 57868"/>
                  <a:gd name="connsiteY51" fmla="*/ 46104 h 49760"/>
                  <a:gd name="connsiteX52" fmla="*/ 4451 w 57868"/>
                  <a:gd name="connsiteY52" fmla="*/ 47217 h 49760"/>
                  <a:gd name="connsiteX53" fmla="*/ 4928 w 57868"/>
                  <a:gd name="connsiteY53" fmla="*/ 45627 h 49760"/>
                  <a:gd name="connsiteX54" fmla="*/ 5882 w 57868"/>
                  <a:gd name="connsiteY54" fmla="*/ 43878 h 49760"/>
                  <a:gd name="connsiteX55" fmla="*/ 6995 w 57868"/>
                  <a:gd name="connsiteY55" fmla="*/ 43719 h 49760"/>
                  <a:gd name="connsiteX56" fmla="*/ 9698 w 57868"/>
                  <a:gd name="connsiteY56" fmla="*/ 44355 h 49760"/>
                  <a:gd name="connsiteX57" fmla="*/ 12559 w 57868"/>
                  <a:gd name="connsiteY57" fmla="*/ 45945 h 49760"/>
                  <a:gd name="connsiteX58" fmla="*/ 14149 w 57868"/>
                  <a:gd name="connsiteY58" fmla="*/ 49283 h 49760"/>
                  <a:gd name="connsiteX59" fmla="*/ 15262 w 57868"/>
                  <a:gd name="connsiteY59" fmla="*/ 49760 h 49760"/>
                  <a:gd name="connsiteX60" fmla="*/ 17329 w 57868"/>
                  <a:gd name="connsiteY60" fmla="*/ 49760 h 49760"/>
                  <a:gd name="connsiteX61" fmla="*/ 22734 w 57868"/>
                  <a:gd name="connsiteY61" fmla="*/ 49283 h 49760"/>
                  <a:gd name="connsiteX62" fmla="*/ 24165 w 57868"/>
                  <a:gd name="connsiteY62" fmla="*/ 49283 h 49760"/>
                  <a:gd name="connsiteX63" fmla="*/ 26549 w 57868"/>
                  <a:gd name="connsiteY63" fmla="*/ 48488 h 49760"/>
                  <a:gd name="connsiteX64" fmla="*/ 28934 w 57868"/>
                  <a:gd name="connsiteY64" fmla="*/ 47058 h 49760"/>
                  <a:gd name="connsiteX65" fmla="*/ 29729 w 57868"/>
                  <a:gd name="connsiteY65" fmla="*/ 45627 h 49760"/>
                  <a:gd name="connsiteX66" fmla="*/ 30206 w 57868"/>
                  <a:gd name="connsiteY66" fmla="*/ 42288 h 49760"/>
                  <a:gd name="connsiteX67" fmla="*/ 30842 w 57868"/>
                  <a:gd name="connsiteY67" fmla="*/ 36406 h 49760"/>
                  <a:gd name="connsiteX68" fmla="*/ 31955 w 57868"/>
                  <a:gd name="connsiteY68" fmla="*/ 36247 h 49760"/>
                  <a:gd name="connsiteX69" fmla="*/ 35452 w 57868"/>
                  <a:gd name="connsiteY69" fmla="*/ 38473 h 49760"/>
                  <a:gd name="connsiteX70" fmla="*/ 36088 w 57868"/>
                  <a:gd name="connsiteY70" fmla="*/ 38632 h 49760"/>
                  <a:gd name="connsiteX71" fmla="*/ 36883 w 57868"/>
                  <a:gd name="connsiteY71" fmla="*/ 38473 h 49760"/>
                  <a:gd name="connsiteX72" fmla="*/ 37996 w 57868"/>
                  <a:gd name="connsiteY72" fmla="*/ 37519 h 49760"/>
                  <a:gd name="connsiteX73" fmla="*/ 39427 w 57868"/>
                  <a:gd name="connsiteY73" fmla="*/ 36565 h 49760"/>
                  <a:gd name="connsiteX74" fmla="*/ 40539 w 57868"/>
                  <a:gd name="connsiteY74" fmla="*/ 36565 h 49760"/>
                  <a:gd name="connsiteX75" fmla="*/ 44514 w 57868"/>
                  <a:gd name="connsiteY75" fmla="*/ 35611 h 49760"/>
                  <a:gd name="connsiteX76" fmla="*/ 46581 w 57868"/>
                  <a:gd name="connsiteY76" fmla="*/ 37360 h 49760"/>
                  <a:gd name="connsiteX77" fmla="*/ 48011 w 57868"/>
                  <a:gd name="connsiteY77" fmla="*/ 37996 h 49760"/>
                  <a:gd name="connsiteX78" fmla="*/ 48647 w 57868"/>
                  <a:gd name="connsiteY78" fmla="*/ 38155 h 49760"/>
                  <a:gd name="connsiteX79" fmla="*/ 49760 w 57868"/>
                  <a:gd name="connsiteY79" fmla="*/ 37996 h 49760"/>
                  <a:gd name="connsiteX80" fmla="*/ 51668 w 57868"/>
                  <a:gd name="connsiteY80" fmla="*/ 37360 h 49760"/>
                  <a:gd name="connsiteX81" fmla="*/ 53258 w 57868"/>
                  <a:gd name="connsiteY81" fmla="*/ 37042 h 49760"/>
                  <a:gd name="connsiteX82" fmla="*/ 54689 w 57868"/>
                  <a:gd name="connsiteY82" fmla="*/ 37360 h 49760"/>
                  <a:gd name="connsiteX83" fmla="*/ 55642 w 57868"/>
                  <a:gd name="connsiteY83" fmla="*/ 37042 h 49760"/>
                  <a:gd name="connsiteX84" fmla="*/ 56596 w 57868"/>
                  <a:gd name="connsiteY84" fmla="*/ 36406 h 49760"/>
                  <a:gd name="connsiteX85" fmla="*/ 57391 w 57868"/>
                  <a:gd name="connsiteY85" fmla="*/ 34339 h 49760"/>
                  <a:gd name="connsiteX86" fmla="*/ 57868 w 57868"/>
                  <a:gd name="connsiteY86" fmla="*/ 30842 h 49760"/>
                  <a:gd name="connsiteX87" fmla="*/ 57550 w 57868"/>
                  <a:gd name="connsiteY87" fmla="*/ 27980 h 49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57868" h="49760">
                    <a:moveTo>
                      <a:pt x="57550" y="27980"/>
                    </a:moveTo>
                    <a:lnTo>
                      <a:pt x="56278" y="25755"/>
                    </a:lnTo>
                    <a:lnTo>
                      <a:pt x="55960" y="22416"/>
                    </a:lnTo>
                    <a:lnTo>
                      <a:pt x="56596" y="17965"/>
                    </a:lnTo>
                    <a:lnTo>
                      <a:pt x="56119" y="14149"/>
                    </a:lnTo>
                    <a:lnTo>
                      <a:pt x="54689" y="11288"/>
                    </a:lnTo>
                    <a:lnTo>
                      <a:pt x="53258" y="9539"/>
                    </a:lnTo>
                    <a:lnTo>
                      <a:pt x="50873" y="8585"/>
                    </a:lnTo>
                    <a:lnTo>
                      <a:pt x="47376" y="4134"/>
                    </a:lnTo>
                    <a:lnTo>
                      <a:pt x="46263" y="1908"/>
                    </a:lnTo>
                    <a:lnTo>
                      <a:pt x="46422" y="477"/>
                    </a:lnTo>
                    <a:lnTo>
                      <a:pt x="47376" y="159"/>
                    </a:lnTo>
                    <a:lnTo>
                      <a:pt x="46263" y="0"/>
                    </a:lnTo>
                    <a:lnTo>
                      <a:pt x="44673" y="0"/>
                    </a:lnTo>
                    <a:lnTo>
                      <a:pt x="43083" y="318"/>
                    </a:lnTo>
                    <a:lnTo>
                      <a:pt x="41970" y="1431"/>
                    </a:lnTo>
                    <a:lnTo>
                      <a:pt x="40857" y="3339"/>
                    </a:lnTo>
                    <a:lnTo>
                      <a:pt x="38791" y="5405"/>
                    </a:lnTo>
                    <a:lnTo>
                      <a:pt x="37042" y="7313"/>
                    </a:lnTo>
                    <a:lnTo>
                      <a:pt x="35770" y="8744"/>
                    </a:lnTo>
                    <a:lnTo>
                      <a:pt x="32591" y="10970"/>
                    </a:lnTo>
                    <a:lnTo>
                      <a:pt x="30842" y="11606"/>
                    </a:lnTo>
                    <a:lnTo>
                      <a:pt x="29888" y="11446"/>
                    </a:lnTo>
                    <a:lnTo>
                      <a:pt x="29411" y="11129"/>
                    </a:lnTo>
                    <a:lnTo>
                      <a:pt x="28457" y="8267"/>
                    </a:lnTo>
                    <a:lnTo>
                      <a:pt x="27821" y="7790"/>
                    </a:lnTo>
                    <a:lnTo>
                      <a:pt x="21621" y="9221"/>
                    </a:lnTo>
                    <a:lnTo>
                      <a:pt x="20667" y="9221"/>
                    </a:lnTo>
                    <a:lnTo>
                      <a:pt x="19554" y="9857"/>
                    </a:lnTo>
                    <a:lnTo>
                      <a:pt x="17488" y="11446"/>
                    </a:lnTo>
                    <a:lnTo>
                      <a:pt x="15580" y="12559"/>
                    </a:lnTo>
                    <a:lnTo>
                      <a:pt x="14149" y="12877"/>
                    </a:lnTo>
                    <a:lnTo>
                      <a:pt x="11764" y="15898"/>
                    </a:lnTo>
                    <a:lnTo>
                      <a:pt x="10493" y="17806"/>
                    </a:lnTo>
                    <a:lnTo>
                      <a:pt x="11287" y="19078"/>
                    </a:lnTo>
                    <a:lnTo>
                      <a:pt x="12400" y="22734"/>
                    </a:lnTo>
                    <a:lnTo>
                      <a:pt x="14308" y="27185"/>
                    </a:lnTo>
                    <a:lnTo>
                      <a:pt x="13831" y="28298"/>
                    </a:lnTo>
                    <a:lnTo>
                      <a:pt x="12241" y="29411"/>
                    </a:lnTo>
                    <a:lnTo>
                      <a:pt x="11446" y="30365"/>
                    </a:lnTo>
                    <a:lnTo>
                      <a:pt x="10970" y="31319"/>
                    </a:lnTo>
                    <a:lnTo>
                      <a:pt x="8426" y="34657"/>
                    </a:lnTo>
                    <a:lnTo>
                      <a:pt x="7313" y="35293"/>
                    </a:lnTo>
                    <a:lnTo>
                      <a:pt x="6200" y="36565"/>
                    </a:lnTo>
                    <a:lnTo>
                      <a:pt x="5405" y="36883"/>
                    </a:lnTo>
                    <a:lnTo>
                      <a:pt x="3974" y="36883"/>
                    </a:lnTo>
                    <a:lnTo>
                      <a:pt x="1431" y="39109"/>
                    </a:lnTo>
                    <a:lnTo>
                      <a:pt x="0" y="39427"/>
                    </a:lnTo>
                    <a:lnTo>
                      <a:pt x="0" y="39427"/>
                    </a:lnTo>
                    <a:lnTo>
                      <a:pt x="954" y="42606"/>
                    </a:lnTo>
                    <a:lnTo>
                      <a:pt x="954" y="44832"/>
                    </a:lnTo>
                    <a:lnTo>
                      <a:pt x="1908" y="46104"/>
                    </a:lnTo>
                    <a:lnTo>
                      <a:pt x="4451" y="47217"/>
                    </a:lnTo>
                    <a:lnTo>
                      <a:pt x="4928" y="45627"/>
                    </a:lnTo>
                    <a:lnTo>
                      <a:pt x="5882" y="43878"/>
                    </a:lnTo>
                    <a:lnTo>
                      <a:pt x="6995" y="43719"/>
                    </a:lnTo>
                    <a:lnTo>
                      <a:pt x="9698" y="44355"/>
                    </a:lnTo>
                    <a:lnTo>
                      <a:pt x="12559" y="45945"/>
                    </a:lnTo>
                    <a:lnTo>
                      <a:pt x="14149" y="49283"/>
                    </a:lnTo>
                    <a:lnTo>
                      <a:pt x="15262" y="49760"/>
                    </a:lnTo>
                    <a:lnTo>
                      <a:pt x="17329" y="49760"/>
                    </a:lnTo>
                    <a:lnTo>
                      <a:pt x="22734" y="49283"/>
                    </a:lnTo>
                    <a:lnTo>
                      <a:pt x="24165" y="49283"/>
                    </a:lnTo>
                    <a:lnTo>
                      <a:pt x="26549" y="48488"/>
                    </a:lnTo>
                    <a:lnTo>
                      <a:pt x="28934" y="47058"/>
                    </a:lnTo>
                    <a:lnTo>
                      <a:pt x="29729" y="45627"/>
                    </a:lnTo>
                    <a:lnTo>
                      <a:pt x="30206" y="42288"/>
                    </a:lnTo>
                    <a:lnTo>
                      <a:pt x="30842" y="36406"/>
                    </a:lnTo>
                    <a:lnTo>
                      <a:pt x="31955" y="36247"/>
                    </a:lnTo>
                    <a:lnTo>
                      <a:pt x="35452" y="38473"/>
                    </a:lnTo>
                    <a:lnTo>
                      <a:pt x="36088" y="38632"/>
                    </a:lnTo>
                    <a:lnTo>
                      <a:pt x="36883" y="38473"/>
                    </a:lnTo>
                    <a:lnTo>
                      <a:pt x="37996" y="37519"/>
                    </a:lnTo>
                    <a:lnTo>
                      <a:pt x="39427" y="36565"/>
                    </a:lnTo>
                    <a:lnTo>
                      <a:pt x="40539" y="36565"/>
                    </a:lnTo>
                    <a:lnTo>
                      <a:pt x="44514" y="35611"/>
                    </a:lnTo>
                    <a:lnTo>
                      <a:pt x="46581" y="37360"/>
                    </a:lnTo>
                    <a:lnTo>
                      <a:pt x="48011" y="37996"/>
                    </a:lnTo>
                    <a:lnTo>
                      <a:pt x="48647" y="38155"/>
                    </a:lnTo>
                    <a:lnTo>
                      <a:pt x="49760" y="37996"/>
                    </a:lnTo>
                    <a:lnTo>
                      <a:pt x="51668" y="37360"/>
                    </a:lnTo>
                    <a:lnTo>
                      <a:pt x="53258" y="37042"/>
                    </a:lnTo>
                    <a:lnTo>
                      <a:pt x="54689" y="37360"/>
                    </a:lnTo>
                    <a:lnTo>
                      <a:pt x="55642" y="37042"/>
                    </a:lnTo>
                    <a:lnTo>
                      <a:pt x="56596" y="36406"/>
                    </a:lnTo>
                    <a:lnTo>
                      <a:pt x="57391" y="34339"/>
                    </a:lnTo>
                    <a:lnTo>
                      <a:pt x="57868" y="30842"/>
                    </a:lnTo>
                    <a:lnTo>
                      <a:pt x="57550" y="279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grpSp>
            <p:nvGrpSpPr>
              <p:cNvPr id="4822" name="Graphic 4509">
                <a:extLst>
                  <a:ext uri="{FF2B5EF4-FFF2-40B4-BE49-F238E27FC236}">
                    <a16:creationId xmlns:a16="http://schemas.microsoft.com/office/drawing/2014/main" id="{F27EB0CA-7E0F-2692-ED62-D806F18BC0A7}"/>
                  </a:ext>
                </a:extLst>
              </p:cNvPr>
              <p:cNvGrpSpPr/>
              <p:nvPr/>
            </p:nvGrpSpPr>
            <p:grpSpPr>
              <a:xfrm>
                <a:off x="1755262" y="795208"/>
                <a:ext cx="4899386" cy="1887546"/>
                <a:chOff x="1755262" y="795208"/>
                <a:chExt cx="4899386" cy="1887546"/>
              </a:xfrm>
              <a:solidFill>
                <a:srgbClr val="E5E5E5"/>
              </a:solidFill>
            </p:grpSpPr>
            <p:sp>
              <p:nvSpPr>
                <p:cNvPr id="4823" name="Freeform: Shape 4822">
                  <a:extLst>
                    <a:ext uri="{FF2B5EF4-FFF2-40B4-BE49-F238E27FC236}">
                      <a16:creationId xmlns:a16="http://schemas.microsoft.com/office/drawing/2014/main" id="{D69C3AC8-F1BA-E0EB-E88D-45611873EC09}"/>
                    </a:ext>
                  </a:extLst>
                </p:cNvPr>
                <p:cNvSpPr/>
                <p:nvPr/>
              </p:nvSpPr>
              <p:spPr>
                <a:xfrm>
                  <a:off x="3615146" y="1255767"/>
                  <a:ext cx="13831" cy="6518"/>
                </a:xfrm>
                <a:custGeom>
                  <a:avLst/>
                  <a:gdLst>
                    <a:gd name="connsiteX0" fmla="*/ 9221 w 13831"/>
                    <a:gd name="connsiteY0" fmla="*/ 6518 h 6518"/>
                    <a:gd name="connsiteX1" fmla="*/ 10493 w 13831"/>
                    <a:gd name="connsiteY1" fmla="*/ 3180 h 6518"/>
                    <a:gd name="connsiteX2" fmla="*/ 13831 w 13831"/>
                    <a:gd name="connsiteY2" fmla="*/ 0 h 6518"/>
                    <a:gd name="connsiteX3" fmla="*/ 8267 w 13831"/>
                    <a:gd name="connsiteY3" fmla="*/ 159 h 6518"/>
                    <a:gd name="connsiteX4" fmla="*/ 4292 w 13831"/>
                    <a:gd name="connsiteY4" fmla="*/ 1431 h 6518"/>
                    <a:gd name="connsiteX5" fmla="*/ 0 w 13831"/>
                    <a:gd name="connsiteY5" fmla="*/ 3498 h 6518"/>
                    <a:gd name="connsiteX6" fmla="*/ 1113 w 13831"/>
                    <a:gd name="connsiteY6" fmla="*/ 4769 h 6518"/>
                    <a:gd name="connsiteX7" fmla="*/ 9221 w 13831"/>
                    <a:gd name="connsiteY7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31" h="6518">
                      <a:moveTo>
                        <a:pt x="9221" y="6518"/>
                      </a:moveTo>
                      <a:lnTo>
                        <a:pt x="10493" y="3180"/>
                      </a:lnTo>
                      <a:lnTo>
                        <a:pt x="13831" y="0"/>
                      </a:lnTo>
                      <a:lnTo>
                        <a:pt x="8267" y="159"/>
                      </a:lnTo>
                      <a:lnTo>
                        <a:pt x="4292" y="1431"/>
                      </a:lnTo>
                      <a:lnTo>
                        <a:pt x="0" y="3498"/>
                      </a:lnTo>
                      <a:lnTo>
                        <a:pt x="1113" y="4769"/>
                      </a:lnTo>
                      <a:lnTo>
                        <a:pt x="9221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4" name="Freeform: Shape 4823">
                  <a:extLst>
                    <a:ext uri="{FF2B5EF4-FFF2-40B4-BE49-F238E27FC236}">
                      <a16:creationId xmlns:a16="http://schemas.microsoft.com/office/drawing/2014/main" id="{CF776413-E542-8944-65AC-F2D60BFD60F2}"/>
                    </a:ext>
                  </a:extLst>
                </p:cNvPr>
                <p:cNvSpPr/>
                <p:nvPr/>
              </p:nvSpPr>
              <p:spPr>
                <a:xfrm>
                  <a:off x="3668722" y="1228423"/>
                  <a:ext cx="24800" cy="9220"/>
                </a:xfrm>
                <a:custGeom>
                  <a:avLst/>
                  <a:gdLst>
                    <a:gd name="connsiteX0" fmla="*/ 12400 w 24800"/>
                    <a:gd name="connsiteY0" fmla="*/ 8267 h 9220"/>
                    <a:gd name="connsiteX1" fmla="*/ 19236 w 24800"/>
                    <a:gd name="connsiteY1" fmla="*/ 9221 h 9220"/>
                    <a:gd name="connsiteX2" fmla="*/ 21621 w 24800"/>
                    <a:gd name="connsiteY2" fmla="*/ 7472 h 9220"/>
                    <a:gd name="connsiteX3" fmla="*/ 24801 w 24800"/>
                    <a:gd name="connsiteY3" fmla="*/ 3021 h 9220"/>
                    <a:gd name="connsiteX4" fmla="*/ 22734 w 24800"/>
                    <a:gd name="connsiteY4" fmla="*/ 477 h 9220"/>
                    <a:gd name="connsiteX5" fmla="*/ 21303 w 24800"/>
                    <a:gd name="connsiteY5" fmla="*/ 0 h 9220"/>
                    <a:gd name="connsiteX6" fmla="*/ 13672 w 24800"/>
                    <a:gd name="connsiteY6" fmla="*/ 1749 h 9220"/>
                    <a:gd name="connsiteX7" fmla="*/ 11287 w 24800"/>
                    <a:gd name="connsiteY7" fmla="*/ 636 h 9220"/>
                    <a:gd name="connsiteX8" fmla="*/ 10015 w 24800"/>
                    <a:gd name="connsiteY8" fmla="*/ 0 h 9220"/>
                    <a:gd name="connsiteX9" fmla="*/ 6995 w 24800"/>
                    <a:gd name="connsiteY9" fmla="*/ 1431 h 9220"/>
                    <a:gd name="connsiteX10" fmla="*/ 2067 w 24800"/>
                    <a:gd name="connsiteY10" fmla="*/ 3021 h 9220"/>
                    <a:gd name="connsiteX11" fmla="*/ 0 w 24800"/>
                    <a:gd name="connsiteY11" fmla="*/ 5723 h 9220"/>
                    <a:gd name="connsiteX12" fmla="*/ 3815 w 24800"/>
                    <a:gd name="connsiteY12" fmla="*/ 8108 h 9220"/>
                    <a:gd name="connsiteX13" fmla="*/ 12400 w 24800"/>
                    <a:gd name="connsiteY13" fmla="*/ 8267 h 9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4800" h="9220">
                      <a:moveTo>
                        <a:pt x="12400" y="8267"/>
                      </a:moveTo>
                      <a:lnTo>
                        <a:pt x="19236" y="9221"/>
                      </a:lnTo>
                      <a:lnTo>
                        <a:pt x="21621" y="7472"/>
                      </a:lnTo>
                      <a:lnTo>
                        <a:pt x="24801" y="3021"/>
                      </a:lnTo>
                      <a:lnTo>
                        <a:pt x="22734" y="477"/>
                      </a:lnTo>
                      <a:lnTo>
                        <a:pt x="21303" y="0"/>
                      </a:lnTo>
                      <a:lnTo>
                        <a:pt x="13672" y="1749"/>
                      </a:lnTo>
                      <a:lnTo>
                        <a:pt x="11287" y="636"/>
                      </a:lnTo>
                      <a:lnTo>
                        <a:pt x="10015" y="0"/>
                      </a:lnTo>
                      <a:lnTo>
                        <a:pt x="6995" y="1431"/>
                      </a:lnTo>
                      <a:lnTo>
                        <a:pt x="2067" y="3021"/>
                      </a:lnTo>
                      <a:lnTo>
                        <a:pt x="0" y="5723"/>
                      </a:lnTo>
                      <a:lnTo>
                        <a:pt x="3815" y="8108"/>
                      </a:lnTo>
                      <a:lnTo>
                        <a:pt x="12400" y="826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5" name="Freeform: Shape 4824">
                  <a:extLst>
                    <a:ext uri="{FF2B5EF4-FFF2-40B4-BE49-F238E27FC236}">
                      <a16:creationId xmlns:a16="http://schemas.microsoft.com/office/drawing/2014/main" id="{D17BFA41-5206-DFB7-B289-7F77CCF6FBEA}"/>
                    </a:ext>
                  </a:extLst>
                </p:cNvPr>
                <p:cNvSpPr/>
                <p:nvPr/>
              </p:nvSpPr>
              <p:spPr>
                <a:xfrm>
                  <a:off x="3751550" y="1090907"/>
                  <a:ext cx="15420" cy="7789"/>
                </a:xfrm>
                <a:custGeom>
                  <a:avLst/>
                  <a:gdLst>
                    <a:gd name="connsiteX0" fmla="*/ 4451 w 15420"/>
                    <a:gd name="connsiteY0" fmla="*/ 7790 h 7789"/>
                    <a:gd name="connsiteX1" fmla="*/ 10652 w 15420"/>
                    <a:gd name="connsiteY1" fmla="*/ 7472 h 7789"/>
                    <a:gd name="connsiteX2" fmla="*/ 14944 w 15420"/>
                    <a:gd name="connsiteY2" fmla="*/ 3497 h 7789"/>
                    <a:gd name="connsiteX3" fmla="*/ 15421 w 15420"/>
                    <a:gd name="connsiteY3" fmla="*/ 1908 h 7789"/>
                    <a:gd name="connsiteX4" fmla="*/ 13513 w 15420"/>
                    <a:gd name="connsiteY4" fmla="*/ 0 h 7789"/>
                    <a:gd name="connsiteX5" fmla="*/ 3974 w 15420"/>
                    <a:gd name="connsiteY5" fmla="*/ 636 h 7789"/>
                    <a:gd name="connsiteX6" fmla="*/ 1590 w 15420"/>
                    <a:gd name="connsiteY6" fmla="*/ 2385 h 7789"/>
                    <a:gd name="connsiteX7" fmla="*/ 0 w 15420"/>
                    <a:gd name="connsiteY7" fmla="*/ 5087 h 7789"/>
                    <a:gd name="connsiteX8" fmla="*/ 954 w 15420"/>
                    <a:gd name="connsiteY8" fmla="*/ 6200 h 7789"/>
                    <a:gd name="connsiteX9" fmla="*/ 4451 w 15420"/>
                    <a:gd name="connsiteY9" fmla="*/ 7790 h 7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420" h="7789">
                      <a:moveTo>
                        <a:pt x="4451" y="7790"/>
                      </a:moveTo>
                      <a:lnTo>
                        <a:pt x="10652" y="7472"/>
                      </a:lnTo>
                      <a:lnTo>
                        <a:pt x="14944" y="3497"/>
                      </a:lnTo>
                      <a:lnTo>
                        <a:pt x="15421" y="1908"/>
                      </a:lnTo>
                      <a:lnTo>
                        <a:pt x="13513" y="0"/>
                      </a:lnTo>
                      <a:lnTo>
                        <a:pt x="3974" y="636"/>
                      </a:lnTo>
                      <a:lnTo>
                        <a:pt x="1590" y="2385"/>
                      </a:lnTo>
                      <a:lnTo>
                        <a:pt x="0" y="5087"/>
                      </a:lnTo>
                      <a:lnTo>
                        <a:pt x="954" y="6200"/>
                      </a:lnTo>
                      <a:lnTo>
                        <a:pt x="4451" y="77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6" name="Freeform: Shape 4825">
                  <a:extLst>
                    <a:ext uri="{FF2B5EF4-FFF2-40B4-BE49-F238E27FC236}">
                      <a16:creationId xmlns:a16="http://schemas.microsoft.com/office/drawing/2014/main" id="{47B00CD3-FA9D-70F5-FC3A-06202ED18E8D}"/>
                    </a:ext>
                  </a:extLst>
                </p:cNvPr>
                <p:cNvSpPr/>
                <p:nvPr/>
              </p:nvSpPr>
              <p:spPr>
                <a:xfrm>
                  <a:off x="3928651" y="1151478"/>
                  <a:ext cx="37359" cy="10969"/>
                </a:xfrm>
                <a:custGeom>
                  <a:avLst/>
                  <a:gdLst>
                    <a:gd name="connsiteX0" fmla="*/ 36724 w 37359"/>
                    <a:gd name="connsiteY0" fmla="*/ 5087 h 10969"/>
                    <a:gd name="connsiteX1" fmla="*/ 37360 w 37359"/>
                    <a:gd name="connsiteY1" fmla="*/ 2544 h 10969"/>
                    <a:gd name="connsiteX2" fmla="*/ 34975 w 37359"/>
                    <a:gd name="connsiteY2" fmla="*/ 1749 h 10969"/>
                    <a:gd name="connsiteX3" fmla="*/ 27503 w 37359"/>
                    <a:gd name="connsiteY3" fmla="*/ 0 h 10969"/>
                    <a:gd name="connsiteX4" fmla="*/ 24006 w 37359"/>
                    <a:gd name="connsiteY4" fmla="*/ 2067 h 10969"/>
                    <a:gd name="connsiteX5" fmla="*/ 13672 w 37359"/>
                    <a:gd name="connsiteY5" fmla="*/ 795 h 10969"/>
                    <a:gd name="connsiteX6" fmla="*/ 8108 w 37359"/>
                    <a:gd name="connsiteY6" fmla="*/ 3339 h 10969"/>
                    <a:gd name="connsiteX7" fmla="*/ 1908 w 37359"/>
                    <a:gd name="connsiteY7" fmla="*/ 954 h 10969"/>
                    <a:gd name="connsiteX8" fmla="*/ 318 w 37359"/>
                    <a:gd name="connsiteY8" fmla="*/ 2703 h 10969"/>
                    <a:gd name="connsiteX9" fmla="*/ 0 w 37359"/>
                    <a:gd name="connsiteY9" fmla="*/ 5405 h 10969"/>
                    <a:gd name="connsiteX10" fmla="*/ 10493 w 37359"/>
                    <a:gd name="connsiteY10" fmla="*/ 6677 h 10969"/>
                    <a:gd name="connsiteX11" fmla="*/ 15262 w 37359"/>
                    <a:gd name="connsiteY11" fmla="*/ 8744 h 10969"/>
                    <a:gd name="connsiteX12" fmla="*/ 22893 w 37359"/>
                    <a:gd name="connsiteY12" fmla="*/ 8903 h 10969"/>
                    <a:gd name="connsiteX13" fmla="*/ 28298 w 37359"/>
                    <a:gd name="connsiteY13" fmla="*/ 10970 h 10969"/>
                    <a:gd name="connsiteX14" fmla="*/ 29888 w 37359"/>
                    <a:gd name="connsiteY14" fmla="*/ 7631 h 10969"/>
                    <a:gd name="connsiteX15" fmla="*/ 29729 w 37359"/>
                    <a:gd name="connsiteY15" fmla="*/ 5564 h 10969"/>
                    <a:gd name="connsiteX16" fmla="*/ 33703 w 37359"/>
                    <a:gd name="connsiteY16" fmla="*/ 4292 h 10969"/>
                    <a:gd name="connsiteX17" fmla="*/ 36724 w 37359"/>
                    <a:gd name="connsiteY17" fmla="*/ 5087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7359" h="10969">
                      <a:moveTo>
                        <a:pt x="36724" y="5087"/>
                      </a:moveTo>
                      <a:lnTo>
                        <a:pt x="37360" y="2544"/>
                      </a:lnTo>
                      <a:lnTo>
                        <a:pt x="34975" y="1749"/>
                      </a:lnTo>
                      <a:lnTo>
                        <a:pt x="27503" y="0"/>
                      </a:lnTo>
                      <a:lnTo>
                        <a:pt x="24006" y="2067"/>
                      </a:lnTo>
                      <a:lnTo>
                        <a:pt x="13672" y="795"/>
                      </a:lnTo>
                      <a:lnTo>
                        <a:pt x="8108" y="3339"/>
                      </a:lnTo>
                      <a:lnTo>
                        <a:pt x="1908" y="954"/>
                      </a:lnTo>
                      <a:lnTo>
                        <a:pt x="318" y="2703"/>
                      </a:lnTo>
                      <a:lnTo>
                        <a:pt x="0" y="5405"/>
                      </a:lnTo>
                      <a:lnTo>
                        <a:pt x="10493" y="6677"/>
                      </a:lnTo>
                      <a:lnTo>
                        <a:pt x="15262" y="8744"/>
                      </a:lnTo>
                      <a:lnTo>
                        <a:pt x="22893" y="8903"/>
                      </a:lnTo>
                      <a:lnTo>
                        <a:pt x="28298" y="10970"/>
                      </a:lnTo>
                      <a:lnTo>
                        <a:pt x="29888" y="7631"/>
                      </a:lnTo>
                      <a:lnTo>
                        <a:pt x="29729" y="5564"/>
                      </a:lnTo>
                      <a:lnTo>
                        <a:pt x="33703" y="4292"/>
                      </a:lnTo>
                      <a:lnTo>
                        <a:pt x="36724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7" name="Freeform: Shape 4826">
                  <a:extLst>
                    <a:ext uri="{FF2B5EF4-FFF2-40B4-BE49-F238E27FC236}">
                      <a16:creationId xmlns:a16="http://schemas.microsoft.com/office/drawing/2014/main" id="{37E2FB3B-6C54-142D-998E-51B949A74418}"/>
                    </a:ext>
                  </a:extLst>
                </p:cNvPr>
                <p:cNvSpPr/>
                <p:nvPr/>
              </p:nvSpPr>
              <p:spPr>
                <a:xfrm>
                  <a:off x="3969668" y="1148616"/>
                  <a:ext cx="8902" cy="9856"/>
                </a:xfrm>
                <a:custGeom>
                  <a:avLst/>
                  <a:gdLst>
                    <a:gd name="connsiteX0" fmla="*/ 3974 w 8902"/>
                    <a:gd name="connsiteY0" fmla="*/ 0 h 9856"/>
                    <a:gd name="connsiteX1" fmla="*/ 2703 w 8902"/>
                    <a:gd name="connsiteY1" fmla="*/ 636 h 9856"/>
                    <a:gd name="connsiteX2" fmla="*/ 2703 w 8902"/>
                    <a:gd name="connsiteY2" fmla="*/ 1749 h 9856"/>
                    <a:gd name="connsiteX3" fmla="*/ 0 w 8902"/>
                    <a:gd name="connsiteY3" fmla="*/ 5723 h 9856"/>
                    <a:gd name="connsiteX4" fmla="*/ 0 w 8902"/>
                    <a:gd name="connsiteY4" fmla="*/ 8744 h 9856"/>
                    <a:gd name="connsiteX5" fmla="*/ 318 w 8902"/>
                    <a:gd name="connsiteY5" fmla="*/ 9380 h 9856"/>
                    <a:gd name="connsiteX6" fmla="*/ 1590 w 8902"/>
                    <a:gd name="connsiteY6" fmla="*/ 9857 h 9856"/>
                    <a:gd name="connsiteX7" fmla="*/ 3180 w 8902"/>
                    <a:gd name="connsiteY7" fmla="*/ 9221 h 9856"/>
                    <a:gd name="connsiteX8" fmla="*/ 6677 w 8902"/>
                    <a:gd name="connsiteY8" fmla="*/ 6995 h 9856"/>
                    <a:gd name="connsiteX9" fmla="*/ 8903 w 8902"/>
                    <a:gd name="connsiteY9" fmla="*/ 3021 h 9856"/>
                    <a:gd name="connsiteX10" fmla="*/ 8744 w 8902"/>
                    <a:gd name="connsiteY10" fmla="*/ 2385 h 9856"/>
                    <a:gd name="connsiteX11" fmla="*/ 7154 w 8902"/>
                    <a:gd name="connsiteY11" fmla="*/ 636 h 9856"/>
                    <a:gd name="connsiteX12" fmla="*/ 3974 w 8902"/>
                    <a:gd name="connsiteY12" fmla="*/ 0 h 9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902" h="9856">
                      <a:moveTo>
                        <a:pt x="3974" y="0"/>
                      </a:moveTo>
                      <a:lnTo>
                        <a:pt x="2703" y="636"/>
                      </a:lnTo>
                      <a:lnTo>
                        <a:pt x="2703" y="1749"/>
                      </a:lnTo>
                      <a:lnTo>
                        <a:pt x="0" y="5723"/>
                      </a:lnTo>
                      <a:lnTo>
                        <a:pt x="0" y="8744"/>
                      </a:lnTo>
                      <a:lnTo>
                        <a:pt x="318" y="9380"/>
                      </a:lnTo>
                      <a:lnTo>
                        <a:pt x="1590" y="9857"/>
                      </a:lnTo>
                      <a:lnTo>
                        <a:pt x="3180" y="9221"/>
                      </a:lnTo>
                      <a:lnTo>
                        <a:pt x="6677" y="6995"/>
                      </a:lnTo>
                      <a:lnTo>
                        <a:pt x="8903" y="3021"/>
                      </a:lnTo>
                      <a:lnTo>
                        <a:pt x="8744" y="2385"/>
                      </a:lnTo>
                      <a:lnTo>
                        <a:pt x="7154" y="636"/>
                      </a:lnTo>
                      <a:lnTo>
                        <a:pt x="397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8" name="Freeform: Shape 4827">
                  <a:extLst>
                    <a:ext uri="{FF2B5EF4-FFF2-40B4-BE49-F238E27FC236}">
                      <a16:creationId xmlns:a16="http://schemas.microsoft.com/office/drawing/2014/main" id="{F8A5F0B1-1614-BFBC-714D-0F77201745C7}"/>
                    </a:ext>
                  </a:extLst>
                </p:cNvPr>
                <p:cNvSpPr/>
                <p:nvPr/>
              </p:nvSpPr>
              <p:spPr>
                <a:xfrm>
                  <a:off x="3556007" y="1275799"/>
                  <a:ext cx="10810" cy="5882"/>
                </a:xfrm>
                <a:custGeom>
                  <a:avLst/>
                  <a:gdLst>
                    <a:gd name="connsiteX0" fmla="*/ 4134 w 10810"/>
                    <a:gd name="connsiteY0" fmla="*/ 4769 h 5882"/>
                    <a:gd name="connsiteX1" fmla="*/ 8108 w 10810"/>
                    <a:gd name="connsiteY1" fmla="*/ 5882 h 5882"/>
                    <a:gd name="connsiteX2" fmla="*/ 10811 w 10810"/>
                    <a:gd name="connsiteY2" fmla="*/ 3974 h 5882"/>
                    <a:gd name="connsiteX3" fmla="*/ 10175 w 10810"/>
                    <a:gd name="connsiteY3" fmla="*/ 2862 h 5882"/>
                    <a:gd name="connsiteX4" fmla="*/ 7949 w 10810"/>
                    <a:gd name="connsiteY4" fmla="*/ 795 h 5882"/>
                    <a:gd name="connsiteX5" fmla="*/ 5564 w 10810"/>
                    <a:gd name="connsiteY5" fmla="*/ 0 h 5882"/>
                    <a:gd name="connsiteX6" fmla="*/ 1431 w 10810"/>
                    <a:gd name="connsiteY6" fmla="*/ 636 h 5882"/>
                    <a:gd name="connsiteX7" fmla="*/ 0 w 10810"/>
                    <a:gd name="connsiteY7" fmla="*/ 1749 h 5882"/>
                    <a:gd name="connsiteX8" fmla="*/ 1431 w 10810"/>
                    <a:gd name="connsiteY8" fmla="*/ 3498 h 5882"/>
                    <a:gd name="connsiteX9" fmla="*/ 4134 w 10810"/>
                    <a:gd name="connsiteY9" fmla="*/ 4769 h 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810" h="5882">
                      <a:moveTo>
                        <a:pt x="4134" y="4769"/>
                      </a:moveTo>
                      <a:lnTo>
                        <a:pt x="8108" y="5882"/>
                      </a:lnTo>
                      <a:lnTo>
                        <a:pt x="10811" y="3974"/>
                      </a:lnTo>
                      <a:lnTo>
                        <a:pt x="10175" y="2862"/>
                      </a:lnTo>
                      <a:lnTo>
                        <a:pt x="7949" y="795"/>
                      </a:lnTo>
                      <a:lnTo>
                        <a:pt x="5564" y="0"/>
                      </a:lnTo>
                      <a:lnTo>
                        <a:pt x="1431" y="636"/>
                      </a:lnTo>
                      <a:lnTo>
                        <a:pt x="0" y="1749"/>
                      </a:lnTo>
                      <a:lnTo>
                        <a:pt x="1431" y="3498"/>
                      </a:lnTo>
                      <a:lnTo>
                        <a:pt x="4134" y="47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29" name="Freeform: Shape 4828">
                  <a:extLst>
                    <a:ext uri="{FF2B5EF4-FFF2-40B4-BE49-F238E27FC236}">
                      <a16:creationId xmlns:a16="http://schemas.microsoft.com/office/drawing/2014/main" id="{87BE1DC3-5049-339D-85AE-3AFBF58BE3F8}"/>
                    </a:ext>
                  </a:extLst>
                </p:cNvPr>
                <p:cNvSpPr/>
                <p:nvPr/>
              </p:nvSpPr>
              <p:spPr>
                <a:xfrm>
                  <a:off x="3569997" y="1276276"/>
                  <a:ext cx="22892" cy="6359"/>
                </a:xfrm>
                <a:custGeom>
                  <a:avLst/>
                  <a:gdLst>
                    <a:gd name="connsiteX0" fmla="*/ 17011 w 22892"/>
                    <a:gd name="connsiteY0" fmla="*/ 6359 h 6359"/>
                    <a:gd name="connsiteX1" fmla="*/ 18123 w 22892"/>
                    <a:gd name="connsiteY1" fmla="*/ 5723 h 6359"/>
                    <a:gd name="connsiteX2" fmla="*/ 19395 w 22892"/>
                    <a:gd name="connsiteY2" fmla="*/ 5882 h 6359"/>
                    <a:gd name="connsiteX3" fmla="*/ 20985 w 22892"/>
                    <a:gd name="connsiteY3" fmla="*/ 4610 h 6359"/>
                    <a:gd name="connsiteX4" fmla="*/ 22893 w 22892"/>
                    <a:gd name="connsiteY4" fmla="*/ 3657 h 6359"/>
                    <a:gd name="connsiteX5" fmla="*/ 19872 w 22892"/>
                    <a:gd name="connsiteY5" fmla="*/ 1749 h 6359"/>
                    <a:gd name="connsiteX6" fmla="*/ 9539 w 22892"/>
                    <a:gd name="connsiteY6" fmla="*/ 0 h 6359"/>
                    <a:gd name="connsiteX7" fmla="*/ 2385 w 22892"/>
                    <a:gd name="connsiteY7" fmla="*/ 1431 h 6359"/>
                    <a:gd name="connsiteX8" fmla="*/ 0 w 22892"/>
                    <a:gd name="connsiteY8" fmla="*/ 3498 h 6359"/>
                    <a:gd name="connsiteX9" fmla="*/ 9698 w 22892"/>
                    <a:gd name="connsiteY9" fmla="*/ 4451 h 6359"/>
                    <a:gd name="connsiteX10" fmla="*/ 17011 w 22892"/>
                    <a:gd name="connsiteY10" fmla="*/ 6359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892" h="6359">
                      <a:moveTo>
                        <a:pt x="17011" y="6359"/>
                      </a:moveTo>
                      <a:lnTo>
                        <a:pt x="18123" y="5723"/>
                      </a:lnTo>
                      <a:lnTo>
                        <a:pt x="19395" y="5882"/>
                      </a:lnTo>
                      <a:lnTo>
                        <a:pt x="20985" y="4610"/>
                      </a:lnTo>
                      <a:lnTo>
                        <a:pt x="22893" y="3657"/>
                      </a:lnTo>
                      <a:lnTo>
                        <a:pt x="19872" y="1749"/>
                      </a:lnTo>
                      <a:lnTo>
                        <a:pt x="9539" y="0"/>
                      </a:lnTo>
                      <a:lnTo>
                        <a:pt x="2385" y="1431"/>
                      </a:lnTo>
                      <a:lnTo>
                        <a:pt x="0" y="3498"/>
                      </a:lnTo>
                      <a:lnTo>
                        <a:pt x="9698" y="4451"/>
                      </a:lnTo>
                      <a:lnTo>
                        <a:pt x="170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0" name="Freeform: Shape 4829">
                  <a:extLst>
                    <a:ext uri="{FF2B5EF4-FFF2-40B4-BE49-F238E27FC236}">
                      <a16:creationId xmlns:a16="http://schemas.microsoft.com/office/drawing/2014/main" id="{7AB67DC4-8785-7A1B-ACD0-7E16B4421F58}"/>
                    </a:ext>
                  </a:extLst>
                </p:cNvPr>
                <p:cNvSpPr/>
                <p:nvPr/>
              </p:nvSpPr>
              <p:spPr>
                <a:xfrm>
                  <a:off x="3773330" y="839245"/>
                  <a:ext cx="47852" cy="10174"/>
                </a:xfrm>
                <a:custGeom>
                  <a:avLst/>
                  <a:gdLst>
                    <a:gd name="connsiteX0" fmla="*/ 2067 w 47852"/>
                    <a:gd name="connsiteY0" fmla="*/ 6836 h 10174"/>
                    <a:gd name="connsiteX1" fmla="*/ 37837 w 47852"/>
                    <a:gd name="connsiteY1" fmla="*/ 10175 h 10174"/>
                    <a:gd name="connsiteX2" fmla="*/ 47853 w 47852"/>
                    <a:gd name="connsiteY2" fmla="*/ 4928 h 10174"/>
                    <a:gd name="connsiteX3" fmla="*/ 45309 w 47852"/>
                    <a:gd name="connsiteY3" fmla="*/ 2067 h 10174"/>
                    <a:gd name="connsiteX4" fmla="*/ 34657 w 47852"/>
                    <a:gd name="connsiteY4" fmla="*/ 954 h 10174"/>
                    <a:gd name="connsiteX5" fmla="*/ 4769 w 47852"/>
                    <a:gd name="connsiteY5" fmla="*/ 0 h 10174"/>
                    <a:gd name="connsiteX6" fmla="*/ 0 w 47852"/>
                    <a:gd name="connsiteY6" fmla="*/ 2862 h 10174"/>
                    <a:gd name="connsiteX7" fmla="*/ 477 w 47852"/>
                    <a:gd name="connsiteY7" fmla="*/ 4451 h 10174"/>
                    <a:gd name="connsiteX8" fmla="*/ 2067 w 47852"/>
                    <a:gd name="connsiteY8" fmla="*/ 6836 h 10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852" h="10174">
                      <a:moveTo>
                        <a:pt x="2067" y="6836"/>
                      </a:moveTo>
                      <a:lnTo>
                        <a:pt x="37837" y="10175"/>
                      </a:lnTo>
                      <a:lnTo>
                        <a:pt x="47853" y="4928"/>
                      </a:lnTo>
                      <a:lnTo>
                        <a:pt x="45309" y="2067"/>
                      </a:lnTo>
                      <a:lnTo>
                        <a:pt x="34657" y="954"/>
                      </a:lnTo>
                      <a:lnTo>
                        <a:pt x="4769" y="0"/>
                      </a:lnTo>
                      <a:lnTo>
                        <a:pt x="0" y="2862"/>
                      </a:lnTo>
                      <a:lnTo>
                        <a:pt x="477" y="4451"/>
                      </a:lnTo>
                      <a:lnTo>
                        <a:pt x="2067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1" name="Freeform: Shape 4830">
                  <a:extLst>
                    <a:ext uri="{FF2B5EF4-FFF2-40B4-BE49-F238E27FC236}">
                      <a16:creationId xmlns:a16="http://schemas.microsoft.com/office/drawing/2014/main" id="{AB07F9DA-7391-D8BC-938B-97D20369B67E}"/>
                    </a:ext>
                  </a:extLst>
                </p:cNvPr>
                <p:cNvSpPr/>
                <p:nvPr/>
              </p:nvSpPr>
              <p:spPr>
                <a:xfrm>
                  <a:off x="3806874" y="916985"/>
                  <a:ext cx="78376" cy="24800"/>
                </a:xfrm>
                <a:custGeom>
                  <a:avLst/>
                  <a:gdLst>
                    <a:gd name="connsiteX0" fmla="*/ 72653 w 78376"/>
                    <a:gd name="connsiteY0" fmla="*/ 15580 h 24800"/>
                    <a:gd name="connsiteX1" fmla="*/ 78376 w 78376"/>
                    <a:gd name="connsiteY1" fmla="*/ 9857 h 24800"/>
                    <a:gd name="connsiteX2" fmla="*/ 69156 w 78376"/>
                    <a:gd name="connsiteY2" fmla="*/ 7313 h 24800"/>
                    <a:gd name="connsiteX3" fmla="*/ 43719 w 78376"/>
                    <a:gd name="connsiteY3" fmla="*/ 3815 h 24800"/>
                    <a:gd name="connsiteX4" fmla="*/ 31637 w 78376"/>
                    <a:gd name="connsiteY4" fmla="*/ 477 h 24800"/>
                    <a:gd name="connsiteX5" fmla="*/ 19554 w 78376"/>
                    <a:gd name="connsiteY5" fmla="*/ 0 h 24800"/>
                    <a:gd name="connsiteX6" fmla="*/ 10175 w 78376"/>
                    <a:gd name="connsiteY6" fmla="*/ 318 h 24800"/>
                    <a:gd name="connsiteX7" fmla="*/ 4611 w 78376"/>
                    <a:gd name="connsiteY7" fmla="*/ 1431 h 24800"/>
                    <a:gd name="connsiteX8" fmla="*/ 0 w 78376"/>
                    <a:gd name="connsiteY8" fmla="*/ 4769 h 24800"/>
                    <a:gd name="connsiteX9" fmla="*/ 1590 w 78376"/>
                    <a:gd name="connsiteY9" fmla="*/ 9698 h 24800"/>
                    <a:gd name="connsiteX10" fmla="*/ 8744 w 78376"/>
                    <a:gd name="connsiteY10" fmla="*/ 14308 h 24800"/>
                    <a:gd name="connsiteX11" fmla="*/ 17647 w 78376"/>
                    <a:gd name="connsiteY11" fmla="*/ 17329 h 24800"/>
                    <a:gd name="connsiteX12" fmla="*/ 31160 w 78376"/>
                    <a:gd name="connsiteY12" fmla="*/ 24165 h 24800"/>
                    <a:gd name="connsiteX13" fmla="*/ 39268 w 78376"/>
                    <a:gd name="connsiteY13" fmla="*/ 24801 h 24800"/>
                    <a:gd name="connsiteX14" fmla="*/ 46263 w 78376"/>
                    <a:gd name="connsiteY14" fmla="*/ 24165 h 24800"/>
                    <a:gd name="connsiteX15" fmla="*/ 53258 w 78376"/>
                    <a:gd name="connsiteY15" fmla="*/ 22893 h 24800"/>
                    <a:gd name="connsiteX16" fmla="*/ 59776 w 78376"/>
                    <a:gd name="connsiteY16" fmla="*/ 20667 h 24800"/>
                    <a:gd name="connsiteX17" fmla="*/ 66294 w 78376"/>
                    <a:gd name="connsiteY17" fmla="*/ 17647 h 24800"/>
                    <a:gd name="connsiteX18" fmla="*/ 72653 w 78376"/>
                    <a:gd name="connsiteY18" fmla="*/ 15580 h 2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8376" h="24800">
                      <a:moveTo>
                        <a:pt x="72653" y="15580"/>
                      </a:moveTo>
                      <a:lnTo>
                        <a:pt x="78376" y="9857"/>
                      </a:lnTo>
                      <a:lnTo>
                        <a:pt x="69156" y="7313"/>
                      </a:lnTo>
                      <a:lnTo>
                        <a:pt x="43719" y="3815"/>
                      </a:lnTo>
                      <a:lnTo>
                        <a:pt x="31637" y="477"/>
                      </a:lnTo>
                      <a:lnTo>
                        <a:pt x="19554" y="0"/>
                      </a:lnTo>
                      <a:lnTo>
                        <a:pt x="10175" y="318"/>
                      </a:lnTo>
                      <a:lnTo>
                        <a:pt x="4611" y="1431"/>
                      </a:lnTo>
                      <a:lnTo>
                        <a:pt x="0" y="4769"/>
                      </a:lnTo>
                      <a:lnTo>
                        <a:pt x="1590" y="9698"/>
                      </a:lnTo>
                      <a:lnTo>
                        <a:pt x="8744" y="14308"/>
                      </a:lnTo>
                      <a:lnTo>
                        <a:pt x="17647" y="17329"/>
                      </a:lnTo>
                      <a:lnTo>
                        <a:pt x="31160" y="24165"/>
                      </a:lnTo>
                      <a:lnTo>
                        <a:pt x="39268" y="24801"/>
                      </a:lnTo>
                      <a:lnTo>
                        <a:pt x="46263" y="24165"/>
                      </a:lnTo>
                      <a:lnTo>
                        <a:pt x="53258" y="22893"/>
                      </a:lnTo>
                      <a:lnTo>
                        <a:pt x="59776" y="20667"/>
                      </a:lnTo>
                      <a:lnTo>
                        <a:pt x="66294" y="17647"/>
                      </a:lnTo>
                      <a:lnTo>
                        <a:pt x="72653" y="155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2" name="Freeform: Shape 4831">
                  <a:extLst>
                    <a:ext uri="{FF2B5EF4-FFF2-40B4-BE49-F238E27FC236}">
                      <a16:creationId xmlns:a16="http://schemas.microsoft.com/office/drawing/2014/main" id="{8565815F-C5A9-0615-7B9C-78B50DC8276B}"/>
                    </a:ext>
                  </a:extLst>
                </p:cNvPr>
                <p:cNvSpPr/>
                <p:nvPr/>
              </p:nvSpPr>
              <p:spPr>
                <a:xfrm>
                  <a:off x="3927379" y="1097266"/>
                  <a:ext cx="37200" cy="13990"/>
                </a:xfrm>
                <a:custGeom>
                  <a:avLst/>
                  <a:gdLst>
                    <a:gd name="connsiteX0" fmla="*/ 11764 w 37200"/>
                    <a:gd name="connsiteY0" fmla="*/ 11288 h 13990"/>
                    <a:gd name="connsiteX1" fmla="*/ 14308 w 37200"/>
                    <a:gd name="connsiteY1" fmla="*/ 13195 h 13990"/>
                    <a:gd name="connsiteX2" fmla="*/ 16852 w 37200"/>
                    <a:gd name="connsiteY2" fmla="*/ 13990 h 13990"/>
                    <a:gd name="connsiteX3" fmla="*/ 23688 w 37200"/>
                    <a:gd name="connsiteY3" fmla="*/ 12400 h 13990"/>
                    <a:gd name="connsiteX4" fmla="*/ 27026 w 37200"/>
                    <a:gd name="connsiteY4" fmla="*/ 13036 h 13990"/>
                    <a:gd name="connsiteX5" fmla="*/ 28298 w 37200"/>
                    <a:gd name="connsiteY5" fmla="*/ 12082 h 13990"/>
                    <a:gd name="connsiteX6" fmla="*/ 29252 w 37200"/>
                    <a:gd name="connsiteY6" fmla="*/ 10970 h 13990"/>
                    <a:gd name="connsiteX7" fmla="*/ 33226 w 37200"/>
                    <a:gd name="connsiteY7" fmla="*/ 8267 h 13990"/>
                    <a:gd name="connsiteX8" fmla="*/ 37042 w 37200"/>
                    <a:gd name="connsiteY8" fmla="*/ 4610 h 13990"/>
                    <a:gd name="connsiteX9" fmla="*/ 37201 w 37200"/>
                    <a:gd name="connsiteY9" fmla="*/ 3180 h 13990"/>
                    <a:gd name="connsiteX10" fmla="*/ 36247 w 37200"/>
                    <a:gd name="connsiteY10" fmla="*/ 0 h 13990"/>
                    <a:gd name="connsiteX11" fmla="*/ 16852 w 37200"/>
                    <a:gd name="connsiteY11" fmla="*/ 6677 h 13990"/>
                    <a:gd name="connsiteX12" fmla="*/ 4451 w 37200"/>
                    <a:gd name="connsiteY12" fmla="*/ 9062 h 13990"/>
                    <a:gd name="connsiteX13" fmla="*/ 0 w 37200"/>
                    <a:gd name="connsiteY13" fmla="*/ 11446 h 13990"/>
                    <a:gd name="connsiteX14" fmla="*/ 2703 w 37200"/>
                    <a:gd name="connsiteY14" fmla="*/ 11923 h 13990"/>
                    <a:gd name="connsiteX15" fmla="*/ 11764 w 37200"/>
                    <a:gd name="connsiteY15" fmla="*/ 11288 h 13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00" h="13990">
                      <a:moveTo>
                        <a:pt x="11764" y="11288"/>
                      </a:moveTo>
                      <a:lnTo>
                        <a:pt x="14308" y="13195"/>
                      </a:lnTo>
                      <a:lnTo>
                        <a:pt x="16852" y="13990"/>
                      </a:lnTo>
                      <a:lnTo>
                        <a:pt x="23688" y="12400"/>
                      </a:lnTo>
                      <a:lnTo>
                        <a:pt x="27026" y="13036"/>
                      </a:lnTo>
                      <a:lnTo>
                        <a:pt x="28298" y="12082"/>
                      </a:lnTo>
                      <a:lnTo>
                        <a:pt x="29252" y="10970"/>
                      </a:lnTo>
                      <a:lnTo>
                        <a:pt x="33226" y="8267"/>
                      </a:lnTo>
                      <a:lnTo>
                        <a:pt x="37042" y="4610"/>
                      </a:lnTo>
                      <a:lnTo>
                        <a:pt x="37201" y="3180"/>
                      </a:lnTo>
                      <a:lnTo>
                        <a:pt x="36247" y="0"/>
                      </a:lnTo>
                      <a:lnTo>
                        <a:pt x="16852" y="6677"/>
                      </a:lnTo>
                      <a:lnTo>
                        <a:pt x="4451" y="9062"/>
                      </a:lnTo>
                      <a:lnTo>
                        <a:pt x="0" y="11446"/>
                      </a:lnTo>
                      <a:lnTo>
                        <a:pt x="2703" y="11923"/>
                      </a:lnTo>
                      <a:lnTo>
                        <a:pt x="11764" y="1128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3" name="Freeform: Shape 4832">
                  <a:extLst>
                    <a:ext uri="{FF2B5EF4-FFF2-40B4-BE49-F238E27FC236}">
                      <a16:creationId xmlns:a16="http://schemas.microsoft.com/office/drawing/2014/main" id="{209E05AE-5D09-889C-90E9-462EF0F503F5}"/>
                    </a:ext>
                  </a:extLst>
                </p:cNvPr>
                <p:cNvSpPr/>
                <p:nvPr/>
              </p:nvSpPr>
              <p:spPr>
                <a:xfrm>
                  <a:off x="3819910" y="834634"/>
                  <a:ext cx="182188" cy="85212"/>
                </a:xfrm>
                <a:custGeom>
                  <a:avLst/>
                  <a:gdLst>
                    <a:gd name="connsiteX0" fmla="*/ 3180 w 182188"/>
                    <a:gd name="connsiteY0" fmla="*/ 68043 h 85212"/>
                    <a:gd name="connsiteX1" fmla="*/ 10493 w 182188"/>
                    <a:gd name="connsiteY1" fmla="*/ 69473 h 85212"/>
                    <a:gd name="connsiteX2" fmla="*/ 16216 w 182188"/>
                    <a:gd name="connsiteY2" fmla="*/ 71063 h 85212"/>
                    <a:gd name="connsiteX3" fmla="*/ 19395 w 182188"/>
                    <a:gd name="connsiteY3" fmla="*/ 74084 h 85212"/>
                    <a:gd name="connsiteX4" fmla="*/ 42447 w 182188"/>
                    <a:gd name="connsiteY4" fmla="*/ 79171 h 85212"/>
                    <a:gd name="connsiteX5" fmla="*/ 61206 w 182188"/>
                    <a:gd name="connsiteY5" fmla="*/ 85212 h 85212"/>
                    <a:gd name="connsiteX6" fmla="*/ 67407 w 182188"/>
                    <a:gd name="connsiteY6" fmla="*/ 85212 h 85212"/>
                    <a:gd name="connsiteX7" fmla="*/ 80443 w 182188"/>
                    <a:gd name="connsiteY7" fmla="*/ 80920 h 85212"/>
                    <a:gd name="connsiteX8" fmla="*/ 87279 w 182188"/>
                    <a:gd name="connsiteY8" fmla="*/ 77581 h 85212"/>
                    <a:gd name="connsiteX9" fmla="*/ 89982 w 182188"/>
                    <a:gd name="connsiteY9" fmla="*/ 77740 h 85212"/>
                    <a:gd name="connsiteX10" fmla="*/ 98725 w 182188"/>
                    <a:gd name="connsiteY10" fmla="*/ 75992 h 85212"/>
                    <a:gd name="connsiteX11" fmla="*/ 124321 w 182188"/>
                    <a:gd name="connsiteY11" fmla="*/ 74243 h 85212"/>
                    <a:gd name="connsiteX12" fmla="*/ 162158 w 182188"/>
                    <a:gd name="connsiteY12" fmla="*/ 69950 h 85212"/>
                    <a:gd name="connsiteX13" fmla="*/ 165814 w 182188"/>
                    <a:gd name="connsiteY13" fmla="*/ 67884 h 85212"/>
                    <a:gd name="connsiteX14" fmla="*/ 169153 w 182188"/>
                    <a:gd name="connsiteY14" fmla="*/ 64545 h 85212"/>
                    <a:gd name="connsiteX15" fmla="*/ 165337 w 182188"/>
                    <a:gd name="connsiteY15" fmla="*/ 63273 h 85212"/>
                    <a:gd name="connsiteX16" fmla="*/ 164383 w 182188"/>
                    <a:gd name="connsiteY16" fmla="*/ 61842 h 85212"/>
                    <a:gd name="connsiteX17" fmla="*/ 160409 w 182188"/>
                    <a:gd name="connsiteY17" fmla="*/ 52940 h 85212"/>
                    <a:gd name="connsiteX18" fmla="*/ 159296 w 182188"/>
                    <a:gd name="connsiteY18" fmla="*/ 51350 h 85212"/>
                    <a:gd name="connsiteX19" fmla="*/ 157865 w 182188"/>
                    <a:gd name="connsiteY19" fmla="*/ 50396 h 85212"/>
                    <a:gd name="connsiteX20" fmla="*/ 160409 w 182188"/>
                    <a:gd name="connsiteY20" fmla="*/ 45150 h 85212"/>
                    <a:gd name="connsiteX21" fmla="*/ 163588 w 182188"/>
                    <a:gd name="connsiteY21" fmla="*/ 42606 h 85212"/>
                    <a:gd name="connsiteX22" fmla="*/ 176307 w 182188"/>
                    <a:gd name="connsiteY22" fmla="*/ 40857 h 85212"/>
                    <a:gd name="connsiteX23" fmla="*/ 178691 w 182188"/>
                    <a:gd name="connsiteY23" fmla="*/ 39427 h 85212"/>
                    <a:gd name="connsiteX24" fmla="*/ 181712 w 182188"/>
                    <a:gd name="connsiteY24" fmla="*/ 39427 h 85212"/>
                    <a:gd name="connsiteX25" fmla="*/ 182189 w 182188"/>
                    <a:gd name="connsiteY25" fmla="*/ 35134 h 85212"/>
                    <a:gd name="connsiteX26" fmla="*/ 181076 w 182188"/>
                    <a:gd name="connsiteY26" fmla="*/ 32750 h 85212"/>
                    <a:gd name="connsiteX27" fmla="*/ 177420 w 182188"/>
                    <a:gd name="connsiteY27" fmla="*/ 30842 h 85212"/>
                    <a:gd name="connsiteX28" fmla="*/ 168994 w 182188"/>
                    <a:gd name="connsiteY28" fmla="*/ 29888 h 85212"/>
                    <a:gd name="connsiteX29" fmla="*/ 150075 w 182188"/>
                    <a:gd name="connsiteY29" fmla="*/ 21939 h 85212"/>
                    <a:gd name="connsiteX30" fmla="*/ 148327 w 182188"/>
                    <a:gd name="connsiteY30" fmla="*/ 19554 h 85212"/>
                    <a:gd name="connsiteX31" fmla="*/ 144670 w 182188"/>
                    <a:gd name="connsiteY31" fmla="*/ 17011 h 85212"/>
                    <a:gd name="connsiteX32" fmla="*/ 143557 w 182188"/>
                    <a:gd name="connsiteY32" fmla="*/ 13990 h 85212"/>
                    <a:gd name="connsiteX33" fmla="*/ 141967 w 182188"/>
                    <a:gd name="connsiteY33" fmla="*/ 12400 h 85212"/>
                    <a:gd name="connsiteX34" fmla="*/ 133860 w 182188"/>
                    <a:gd name="connsiteY34" fmla="*/ 6677 h 85212"/>
                    <a:gd name="connsiteX35" fmla="*/ 130680 w 182188"/>
                    <a:gd name="connsiteY35" fmla="*/ 6041 h 85212"/>
                    <a:gd name="connsiteX36" fmla="*/ 127977 w 182188"/>
                    <a:gd name="connsiteY36" fmla="*/ 4769 h 85212"/>
                    <a:gd name="connsiteX37" fmla="*/ 125593 w 182188"/>
                    <a:gd name="connsiteY37" fmla="*/ 1431 h 85212"/>
                    <a:gd name="connsiteX38" fmla="*/ 122731 w 182188"/>
                    <a:gd name="connsiteY38" fmla="*/ 0 h 85212"/>
                    <a:gd name="connsiteX39" fmla="*/ 104290 w 182188"/>
                    <a:gd name="connsiteY39" fmla="*/ 636 h 85212"/>
                    <a:gd name="connsiteX40" fmla="*/ 101587 w 182188"/>
                    <a:gd name="connsiteY40" fmla="*/ 6359 h 85212"/>
                    <a:gd name="connsiteX41" fmla="*/ 95069 w 182188"/>
                    <a:gd name="connsiteY41" fmla="*/ 9698 h 85212"/>
                    <a:gd name="connsiteX42" fmla="*/ 88551 w 182188"/>
                    <a:gd name="connsiteY42" fmla="*/ 11287 h 85212"/>
                    <a:gd name="connsiteX43" fmla="*/ 81874 w 182188"/>
                    <a:gd name="connsiteY43" fmla="*/ 11764 h 85212"/>
                    <a:gd name="connsiteX44" fmla="*/ 75038 w 182188"/>
                    <a:gd name="connsiteY44" fmla="*/ 13036 h 85212"/>
                    <a:gd name="connsiteX45" fmla="*/ 67884 w 182188"/>
                    <a:gd name="connsiteY45" fmla="*/ 15103 h 85212"/>
                    <a:gd name="connsiteX46" fmla="*/ 60571 w 182188"/>
                    <a:gd name="connsiteY46" fmla="*/ 16534 h 85212"/>
                    <a:gd name="connsiteX47" fmla="*/ 56596 w 182188"/>
                    <a:gd name="connsiteY47" fmla="*/ 16534 h 85212"/>
                    <a:gd name="connsiteX48" fmla="*/ 52622 w 182188"/>
                    <a:gd name="connsiteY48" fmla="*/ 17011 h 85212"/>
                    <a:gd name="connsiteX49" fmla="*/ 44196 w 182188"/>
                    <a:gd name="connsiteY49" fmla="*/ 19872 h 85212"/>
                    <a:gd name="connsiteX50" fmla="*/ 40539 w 182188"/>
                    <a:gd name="connsiteY50" fmla="*/ 24165 h 85212"/>
                    <a:gd name="connsiteX51" fmla="*/ 35611 w 182188"/>
                    <a:gd name="connsiteY51" fmla="*/ 26390 h 85212"/>
                    <a:gd name="connsiteX52" fmla="*/ 34021 w 182188"/>
                    <a:gd name="connsiteY52" fmla="*/ 27821 h 85212"/>
                    <a:gd name="connsiteX53" fmla="*/ 31160 w 182188"/>
                    <a:gd name="connsiteY53" fmla="*/ 31955 h 85212"/>
                    <a:gd name="connsiteX54" fmla="*/ 30683 w 182188"/>
                    <a:gd name="connsiteY54" fmla="*/ 33862 h 85212"/>
                    <a:gd name="connsiteX55" fmla="*/ 35770 w 182188"/>
                    <a:gd name="connsiteY55" fmla="*/ 34816 h 85212"/>
                    <a:gd name="connsiteX56" fmla="*/ 49919 w 182188"/>
                    <a:gd name="connsiteY56" fmla="*/ 33226 h 85212"/>
                    <a:gd name="connsiteX57" fmla="*/ 41811 w 182188"/>
                    <a:gd name="connsiteY57" fmla="*/ 39109 h 85212"/>
                    <a:gd name="connsiteX58" fmla="*/ 37360 w 182188"/>
                    <a:gd name="connsiteY58" fmla="*/ 44832 h 85212"/>
                    <a:gd name="connsiteX59" fmla="*/ 30206 w 182188"/>
                    <a:gd name="connsiteY59" fmla="*/ 50555 h 85212"/>
                    <a:gd name="connsiteX60" fmla="*/ 20667 w 182188"/>
                    <a:gd name="connsiteY60" fmla="*/ 52781 h 85212"/>
                    <a:gd name="connsiteX61" fmla="*/ 10652 w 182188"/>
                    <a:gd name="connsiteY61" fmla="*/ 54212 h 85212"/>
                    <a:gd name="connsiteX62" fmla="*/ 4610 w 182188"/>
                    <a:gd name="connsiteY62" fmla="*/ 58186 h 85212"/>
                    <a:gd name="connsiteX63" fmla="*/ 0 w 182188"/>
                    <a:gd name="connsiteY63" fmla="*/ 62160 h 85212"/>
                    <a:gd name="connsiteX64" fmla="*/ 3180 w 182188"/>
                    <a:gd name="connsiteY64" fmla="*/ 68043 h 85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</a:cxnLst>
                  <a:rect l="l" t="t" r="r" b="b"/>
                  <a:pathLst>
                    <a:path w="182188" h="85212">
                      <a:moveTo>
                        <a:pt x="3180" y="68043"/>
                      </a:moveTo>
                      <a:lnTo>
                        <a:pt x="10493" y="69473"/>
                      </a:lnTo>
                      <a:lnTo>
                        <a:pt x="16216" y="71063"/>
                      </a:lnTo>
                      <a:lnTo>
                        <a:pt x="19395" y="74084"/>
                      </a:lnTo>
                      <a:lnTo>
                        <a:pt x="42447" y="79171"/>
                      </a:lnTo>
                      <a:lnTo>
                        <a:pt x="61206" y="85212"/>
                      </a:lnTo>
                      <a:lnTo>
                        <a:pt x="67407" y="85212"/>
                      </a:lnTo>
                      <a:lnTo>
                        <a:pt x="80443" y="80920"/>
                      </a:lnTo>
                      <a:lnTo>
                        <a:pt x="87279" y="77581"/>
                      </a:lnTo>
                      <a:lnTo>
                        <a:pt x="89982" y="77740"/>
                      </a:lnTo>
                      <a:lnTo>
                        <a:pt x="98725" y="75992"/>
                      </a:lnTo>
                      <a:lnTo>
                        <a:pt x="124321" y="74243"/>
                      </a:lnTo>
                      <a:lnTo>
                        <a:pt x="162158" y="69950"/>
                      </a:lnTo>
                      <a:lnTo>
                        <a:pt x="165814" y="67884"/>
                      </a:lnTo>
                      <a:lnTo>
                        <a:pt x="169153" y="64545"/>
                      </a:lnTo>
                      <a:lnTo>
                        <a:pt x="165337" y="63273"/>
                      </a:lnTo>
                      <a:lnTo>
                        <a:pt x="164383" y="61842"/>
                      </a:lnTo>
                      <a:lnTo>
                        <a:pt x="160409" y="52940"/>
                      </a:lnTo>
                      <a:lnTo>
                        <a:pt x="159296" y="51350"/>
                      </a:lnTo>
                      <a:lnTo>
                        <a:pt x="157865" y="50396"/>
                      </a:lnTo>
                      <a:lnTo>
                        <a:pt x="160409" y="45150"/>
                      </a:lnTo>
                      <a:lnTo>
                        <a:pt x="163588" y="42606"/>
                      </a:lnTo>
                      <a:lnTo>
                        <a:pt x="176307" y="40857"/>
                      </a:lnTo>
                      <a:lnTo>
                        <a:pt x="178691" y="39427"/>
                      </a:lnTo>
                      <a:lnTo>
                        <a:pt x="181712" y="39427"/>
                      </a:lnTo>
                      <a:lnTo>
                        <a:pt x="182189" y="35134"/>
                      </a:lnTo>
                      <a:lnTo>
                        <a:pt x="181076" y="32750"/>
                      </a:lnTo>
                      <a:lnTo>
                        <a:pt x="177420" y="30842"/>
                      </a:lnTo>
                      <a:lnTo>
                        <a:pt x="168994" y="29888"/>
                      </a:lnTo>
                      <a:lnTo>
                        <a:pt x="150075" y="21939"/>
                      </a:lnTo>
                      <a:lnTo>
                        <a:pt x="148327" y="19554"/>
                      </a:lnTo>
                      <a:lnTo>
                        <a:pt x="144670" y="17011"/>
                      </a:lnTo>
                      <a:lnTo>
                        <a:pt x="143557" y="13990"/>
                      </a:lnTo>
                      <a:lnTo>
                        <a:pt x="141967" y="12400"/>
                      </a:lnTo>
                      <a:lnTo>
                        <a:pt x="133860" y="6677"/>
                      </a:lnTo>
                      <a:lnTo>
                        <a:pt x="130680" y="6041"/>
                      </a:lnTo>
                      <a:lnTo>
                        <a:pt x="127977" y="4769"/>
                      </a:lnTo>
                      <a:lnTo>
                        <a:pt x="125593" y="1431"/>
                      </a:lnTo>
                      <a:lnTo>
                        <a:pt x="122731" y="0"/>
                      </a:lnTo>
                      <a:lnTo>
                        <a:pt x="104290" y="636"/>
                      </a:lnTo>
                      <a:lnTo>
                        <a:pt x="101587" y="6359"/>
                      </a:lnTo>
                      <a:lnTo>
                        <a:pt x="95069" y="9698"/>
                      </a:lnTo>
                      <a:lnTo>
                        <a:pt x="88551" y="11287"/>
                      </a:lnTo>
                      <a:lnTo>
                        <a:pt x="81874" y="11764"/>
                      </a:lnTo>
                      <a:lnTo>
                        <a:pt x="75038" y="13036"/>
                      </a:lnTo>
                      <a:lnTo>
                        <a:pt x="67884" y="15103"/>
                      </a:lnTo>
                      <a:lnTo>
                        <a:pt x="60571" y="16534"/>
                      </a:lnTo>
                      <a:lnTo>
                        <a:pt x="56596" y="16534"/>
                      </a:lnTo>
                      <a:lnTo>
                        <a:pt x="52622" y="17011"/>
                      </a:lnTo>
                      <a:lnTo>
                        <a:pt x="44196" y="19872"/>
                      </a:lnTo>
                      <a:lnTo>
                        <a:pt x="40539" y="24165"/>
                      </a:lnTo>
                      <a:lnTo>
                        <a:pt x="35611" y="26390"/>
                      </a:lnTo>
                      <a:lnTo>
                        <a:pt x="34021" y="27821"/>
                      </a:lnTo>
                      <a:lnTo>
                        <a:pt x="31160" y="31955"/>
                      </a:lnTo>
                      <a:lnTo>
                        <a:pt x="30683" y="33862"/>
                      </a:lnTo>
                      <a:lnTo>
                        <a:pt x="35770" y="34816"/>
                      </a:lnTo>
                      <a:lnTo>
                        <a:pt x="49919" y="33226"/>
                      </a:lnTo>
                      <a:lnTo>
                        <a:pt x="41811" y="39109"/>
                      </a:lnTo>
                      <a:lnTo>
                        <a:pt x="37360" y="44832"/>
                      </a:lnTo>
                      <a:lnTo>
                        <a:pt x="30206" y="50555"/>
                      </a:lnTo>
                      <a:lnTo>
                        <a:pt x="20667" y="52781"/>
                      </a:lnTo>
                      <a:lnTo>
                        <a:pt x="10652" y="54212"/>
                      </a:lnTo>
                      <a:lnTo>
                        <a:pt x="4610" y="58186"/>
                      </a:lnTo>
                      <a:lnTo>
                        <a:pt x="0" y="62160"/>
                      </a:lnTo>
                      <a:lnTo>
                        <a:pt x="3180" y="6804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4" name="Freeform: Shape 4833">
                  <a:extLst>
                    <a:ext uri="{FF2B5EF4-FFF2-40B4-BE49-F238E27FC236}">
                      <a16:creationId xmlns:a16="http://schemas.microsoft.com/office/drawing/2014/main" id="{3DDDC34B-C328-DA52-8106-92B9A953AF3E}"/>
                    </a:ext>
                  </a:extLst>
                </p:cNvPr>
                <p:cNvSpPr/>
                <p:nvPr/>
              </p:nvSpPr>
              <p:spPr>
                <a:xfrm>
                  <a:off x="3459666" y="855461"/>
                  <a:ext cx="41652" cy="10969"/>
                </a:xfrm>
                <a:custGeom>
                  <a:avLst/>
                  <a:gdLst>
                    <a:gd name="connsiteX0" fmla="*/ 3498 w 41652"/>
                    <a:gd name="connsiteY0" fmla="*/ 10969 h 10969"/>
                    <a:gd name="connsiteX1" fmla="*/ 30206 w 41652"/>
                    <a:gd name="connsiteY1" fmla="*/ 8585 h 10969"/>
                    <a:gd name="connsiteX2" fmla="*/ 39268 w 41652"/>
                    <a:gd name="connsiteY2" fmla="*/ 7154 h 10969"/>
                    <a:gd name="connsiteX3" fmla="*/ 40063 w 41652"/>
                    <a:gd name="connsiteY3" fmla="*/ 6200 h 10969"/>
                    <a:gd name="connsiteX4" fmla="*/ 41652 w 41652"/>
                    <a:gd name="connsiteY4" fmla="*/ 3180 h 10969"/>
                    <a:gd name="connsiteX5" fmla="*/ 37360 w 41652"/>
                    <a:gd name="connsiteY5" fmla="*/ 1749 h 10969"/>
                    <a:gd name="connsiteX6" fmla="*/ 23847 w 41652"/>
                    <a:gd name="connsiteY6" fmla="*/ 0 h 10969"/>
                    <a:gd name="connsiteX7" fmla="*/ 6995 w 41652"/>
                    <a:gd name="connsiteY7" fmla="*/ 954 h 10969"/>
                    <a:gd name="connsiteX8" fmla="*/ 3816 w 41652"/>
                    <a:gd name="connsiteY8" fmla="*/ 3497 h 10969"/>
                    <a:gd name="connsiteX9" fmla="*/ 0 w 41652"/>
                    <a:gd name="connsiteY9" fmla="*/ 8585 h 10969"/>
                    <a:gd name="connsiteX10" fmla="*/ 954 w 41652"/>
                    <a:gd name="connsiteY10" fmla="*/ 9539 h 10969"/>
                    <a:gd name="connsiteX11" fmla="*/ 3498 w 4165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1652" h="10969">
                      <a:moveTo>
                        <a:pt x="3498" y="10969"/>
                      </a:moveTo>
                      <a:lnTo>
                        <a:pt x="30206" y="8585"/>
                      </a:lnTo>
                      <a:lnTo>
                        <a:pt x="39268" y="7154"/>
                      </a:lnTo>
                      <a:lnTo>
                        <a:pt x="40063" y="6200"/>
                      </a:lnTo>
                      <a:lnTo>
                        <a:pt x="41652" y="3180"/>
                      </a:lnTo>
                      <a:lnTo>
                        <a:pt x="37360" y="1749"/>
                      </a:lnTo>
                      <a:lnTo>
                        <a:pt x="23847" y="0"/>
                      </a:lnTo>
                      <a:lnTo>
                        <a:pt x="6995" y="954"/>
                      </a:lnTo>
                      <a:lnTo>
                        <a:pt x="3816" y="3497"/>
                      </a:lnTo>
                      <a:lnTo>
                        <a:pt x="0" y="8585"/>
                      </a:lnTo>
                      <a:lnTo>
                        <a:pt x="954" y="9539"/>
                      </a:lnTo>
                      <a:lnTo>
                        <a:pt x="3498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5" name="Freeform: Shape 4834">
                  <a:extLst>
                    <a:ext uri="{FF2B5EF4-FFF2-40B4-BE49-F238E27FC236}">
                      <a16:creationId xmlns:a16="http://schemas.microsoft.com/office/drawing/2014/main" id="{3792212B-CD96-E876-7B7F-6359F8C65FBD}"/>
                    </a:ext>
                  </a:extLst>
                </p:cNvPr>
                <p:cNvSpPr/>
                <p:nvPr/>
              </p:nvSpPr>
              <p:spPr>
                <a:xfrm>
                  <a:off x="2735839" y="1109190"/>
                  <a:ext cx="435758" cy="214938"/>
                </a:xfrm>
                <a:custGeom>
                  <a:avLst/>
                  <a:gdLst>
                    <a:gd name="connsiteX0" fmla="*/ 328290 w 435758"/>
                    <a:gd name="connsiteY0" fmla="*/ 30683 h 214938"/>
                    <a:gd name="connsiteX1" fmla="*/ 324633 w 435758"/>
                    <a:gd name="connsiteY1" fmla="*/ 31001 h 214938"/>
                    <a:gd name="connsiteX2" fmla="*/ 321136 w 435758"/>
                    <a:gd name="connsiteY2" fmla="*/ 31637 h 214938"/>
                    <a:gd name="connsiteX3" fmla="*/ 314300 w 435758"/>
                    <a:gd name="connsiteY3" fmla="*/ 35134 h 214938"/>
                    <a:gd name="connsiteX4" fmla="*/ 307146 w 435758"/>
                    <a:gd name="connsiteY4" fmla="*/ 37996 h 214938"/>
                    <a:gd name="connsiteX5" fmla="*/ 280278 w 435758"/>
                    <a:gd name="connsiteY5" fmla="*/ 42129 h 214938"/>
                    <a:gd name="connsiteX6" fmla="*/ 264381 w 435758"/>
                    <a:gd name="connsiteY6" fmla="*/ 46422 h 214938"/>
                    <a:gd name="connsiteX7" fmla="*/ 258975 w 435758"/>
                    <a:gd name="connsiteY7" fmla="*/ 45945 h 214938"/>
                    <a:gd name="connsiteX8" fmla="*/ 250072 w 435758"/>
                    <a:gd name="connsiteY8" fmla="*/ 46740 h 214938"/>
                    <a:gd name="connsiteX9" fmla="*/ 243237 w 435758"/>
                    <a:gd name="connsiteY9" fmla="*/ 46104 h 214938"/>
                    <a:gd name="connsiteX10" fmla="*/ 230359 w 435758"/>
                    <a:gd name="connsiteY10" fmla="*/ 43242 h 214938"/>
                    <a:gd name="connsiteX11" fmla="*/ 224159 w 435758"/>
                    <a:gd name="connsiteY11" fmla="*/ 42765 h 214938"/>
                    <a:gd name="connsiteX12" fmla="*/ 213508 w 435758"/>
                    <a:gd name="connsiteY12" fmla="*/ 43719 h 214938"/>
                    <a:gd name="connsiteX13" fmla="*/ 212236 w 435758"/>
                    <a:gd name="connsiteY13" fmla="*/ 44196 h 214938"/>
                    <a:gd name="connsiteX14" fmla="*/ 208738 w 435758"/>
                    <a:gd name="connsiteY14" fmla="*/ 46581 h 214938"/>
                    <a:gd name="connsiteX15" fmla="*/ 208897 w 435758"/>
                    <a:gd name="connsiteY15" fmla="*/ 50396 h 214938"/>
                    <a:gd name="connsiteX16" fmla="*/ 209374 w 435758"/>
                    <a:gd name="connsiteY16" fmla="*/ 53417 h 214938"/>
                    <a:gd name="connsiteX17" fmla="*/ 207784 w 435758"/>
                    <a:gd name="connsiteY17" fmla="*/ 55165 h 214938"/>
                    <a:gd name="connsiteX18" fmla="*/ 206195 w 435758"/>
                    <a:gd name="connsiteY18" fmla="*/ 56278 h 214938"/>
                    <a:gd name="connsiteX19" fmla="*/ 202061 w 435758"/>
                    <a:gd name="connsiteY19" fmla="*/ 56437 h 214938"/>
                    <a:gd name="connsiteX20" fmla="*/ 199994 w 435758"/>
                    <a:gd name="connsiteY20" fmla="*/ 54212 h 214938"/>
                    <a:gd name="connsiteX21" fmla="*/ 196497 w 435758"/>
                    <a:gd name="connsiteY21" fmla="*/ 54053 h 214938"/>
                    <a:gd name="connsiteX22" fmla="*/ 187117 w 435758"/>
                    <a:gd name="connsiteY22" fmla="*/ 54689 h 214938"/>
                    <a:gd name="connsiteX23" fmla="*/ 182507 w 435758"/>
                    <a:gd name="connsiteY23" fmla="*/ 56437 h 214938"/>
                    <a:gd name="connsiteX24" fmla="*/ 180122 w 435758"/>
                    <a:gd name="connsiteY24" fmla="*/ 61366 h 214938"/>
                    <a:gd name="connsiteX25" fmla="*/ 172809 w 435758"/>
                    <a:gd name="connsiteY25" fmla="*/ 63591 h 214938"/>
                    <a:gd name="connsiteX26" fmla="*/ 160250 w 435758"/>
                    <a:gd name="connsiteY26" fmla="*/ 65976 h 214938"/>
                    <a:gd name="connsiteX27" fmla="*/ 153573 w 435758"/>
                    <a:gd name="connsiteY27" fmla="*/ 67884 h 214938"/>
                    <a:gd name="connsiteX28" fmla="*/ 150234 w 435758"/>
                    <a:gd name="connsiteY28" fmla="*/ 68043 h 214938"/>
                    <a:gd name="connsiteX29" fmla="*/ 146896 w 435758"/>
                    <a:gd name="connsiteY29" fmla="*/ 68997 h 214938"/>
                    <a:gd name="connsiteX30" fmla="*/ 140378 w 435758"/>
                    <a:gd name="connsiteY30" fmla="*/ 73607 h 214938"/>
                    <a:gd name="connsiteX31" fmla="*/ 133701 w 435758"/>
                    <a:gd name="connsiteY31" fmla="*/ 76945 h 214938"/>
                    <a:gd name="connsiteX32" fmla="*/ 123367 w 435758"/>
                    <a:gd name="connsiteY32" fmla="*/ 80284 h 214938"/>
                    <a:gd name="connsiteX33" fmla="*/ 123685 w 435758"/>
                    <a:gd name="connsiteY33" fmla="*/ 82828 h 214938"/>
                    <a:gd name="connsiteX34" fmla="*/ 124321 w 435758"/>
                    <a:gd name="connsiteY34" fmla="*/ 84417 h 214938"/>
                    <a:gd name="connsiteX35" fmla="*/ 115418 w 435758"/>
                    <a:gd name="connsiteY35" fmla="*/ 89346 h 214938"/>
                    <a:gd name="connsiteX36" fmla="*/ 113351 w 435758"/>
                    <a:gd name="connsiteY36" fmla="*/ 92366 h 214938"/>
                    <a:gd name="connsiteX37" fmla="*/ 111126 w 435758"/>
                    <a:gd name="connsiteY37" fmla="*/ 98090 h 214938"/>
                    <a:gd name="connsiteX38" fmla="*/ 110331 w 435758"/>
                    <a:gd name="connsiteY38" fmla="*/ 99043 h 214938"/>
                    <a:gd name="connsiteX39" fmla="*/ 101587 w 435758"/>
                    <a:gd name="connsiteY39" fmla="*/ 97136 h 214938"/>
                    <a:gd name="connsiteX40" fmla="*/ 95546 w 435758"/>
                    <a:gd name="connsiteY40" fmla="*/ 96500 h 214938"/>
                    <a:gd name="connsiteX41" fmla="*/ 92684 w 435758"/>
                    <a:gd name="connsiteY41" fmla="*/ 97136 h 214938"/>
                    <a:gd name="connsiteX42" fmla="*/ 88551 w 435758"/>
                    <a:gd name="connsiteY42" fmla="*/ 98407 h 214938"/>
                    <a:gd name="connsiteX43" fmla="*/ 87438 w 435758"/>
                    <a:gd name="connsiteY43" fmla="*/ 99838 h 214938"/>
                    <a:gd name="connsiteX44" fmla="*/ 88074 w 435758"/>
                    <a:gd name="connsiteY44" fmla="*/ 102700 h 214938"/>
                    <a:gd name="connsiteX45" fmla="*/ 89346 w 435758"/>
                    <a:gd name="connsiteY45" fmla="*/ 104608 h 214938"/>
                    <a:gd name="connsiteX46" fmla="*/ 80602 w 435758"/>
                    <a:gd name="connsiteY46" fmla="*/ 113192 h 214938"/>
                    <a:gd name="connsiteX47" fmla="*/ 78217 w 435758"/>
                    <a:gd name="connsiteY47" fmla="*/ 113192 h 214938"/>
                    <a:gd name="connsiteX48" fmla="*/ 75356 w 435758"/>
                    <a:gd name="connsiteY48" fmla="*/ 110808 h 214938"/>
                    <a:gd name="connsiteX49" fmla="*/ 72494 w 435758"/>
                    <a:gd name="connsiteY49" fmla="*/ 109218 h 214938"/>
                    <a:gd name="connsiteX50" fmla="*/ 68838 w 435758"/>
                    <a:gd name="connsiteY50" fmla="*/ 107946 h 214938"/>
                    <a:gd name="connsiteX51" fmla="*/ 65340 w 435758"/>
                    <a:gd name="connsiteY51" fmla="*/ 107628 h 214938"/>
                    <a:gd name="connsiteX52" fmla="*/ 62001 w 435758"/>
                    <a:gd name="connsiteY52" fmla="*/ 109059 h 214938"/>
                    <a:gd name="connsiteX53" fmla="*/ 58822 w 435758"/>
                    <a:gd name="connsiteY53" fmla="*/ 111603 h 214938"/>
                    <a:gd name="connsiteX54" fmla="*/ 59140 w 435758"/>
                    <a:gd name="connsiteY54" fmla="*/ 113510 h 214938"/>
                    <a:gd name="connsiteX55" fmla="*/ 60253 w 435758"/>
                    <a:gd name="connsiteY55" fmla="*/ 115418 h 214938"/>
                    <a:gd name="connsiteX56" fmla="*/ 64227 w 435758"/>
                    <a:gd name="connsiteY56" fmla="*/ 118598 h 214938"/>
                    <a:gd name="connsiteX57" fmla="*/ 74084 w 435758"/>
                    <a:gd name="connsiteY57" fmla="*/ 117962 h 214938"/>
                    <a:gd name="connsiteX58" fmla="*/ 76628 w 435758"/>
                    <a:gd name="connsiteY58" fmla="*/ 120346 h 214938"/>
                    <a:gd name="connsiteX59" fmla="*/ 78535 w 435758"/>
                    <a:gd name="connsiteY59" fmla="*/ 121300 h 214938"/>
                    <a:gd name="connsiteX60" fmla="*/ 70427 w 435758"/>
                    <a:gd name="connsiteY60" fmla="*/ 124639 h 214938"/>
                    <a:gd name="connsiteX61" fmla="*/ 61842 w 435758"/>
                    <a:gd name="connsiteY61" fmla="*/ 130521 h 214938"/>
                    <a:gd name="connsiteX62" fmla="*/ 54530 w 435758"/>
                    <a:gd name="connsiteY62" fmla="*/ 138470 h 214938"/>
                    <a:gd name="connsiteX63" fmla="*/ 52304 w 435758"/>
                    <a:gd name="connsiteY63" fmla="*/ 140060 h 214938"/>
                    <a:gd name="connsiteX64" fmla="*/ 53099 w 435758"/>
                    <a:gd name="connsiteY64" fmla="*/ 142285 h 214938"/>
                    <a:gd name="connsiteX65" fmla="*/ 54530 w 435758"/>
                    <a:gd name="connsiteY65" fmla="*/ 144193 h 214938"/>
                    <a:gd name="connsiteX66" fmla="*/ 57073 w 435758"/>
                    <a:gd name="connsiteY66" fmla="*/ 144988 h 214938"/>
                    <a:gd name="connsiteX67" fmla="*/ 62796 w 435758"/>
                    <a:gd name="connsiteY67" fmla="*/ 144988 h 214938"/>
                    <a:gd name="connsiteX68" fmla="*/ 68201 w 435758"/>
                    <a:gd name="connsiteY68" fmla="*/ 147691 h 214938"/>
                    <a:gd name="connsiteX69" fmla="*/ 66453 w 435758"/>
                    <a:gd name="connsiteY69" fmla="*/ 148486 h 214938"/>
                    <a:gd name="connsiteX70" fmla="*/ 47535 w 435758"/>
                    <a:gd name="connsiteY70" fmla="*/ 151029 h 214938"/>
                    <a:gd name="connsiteX71" fmla="*/ 45309 w 435758"/>
                    <a:gd name="connsiteY71" fmla="*/ 151983 h 214938"/>
                    <a:gd name="connsiteX72" fmla="*/ 36247 w 435758"/>
                    <a:gd name="connsiteY72" fmla="*/ 165178 h 214938"/>
                    <a:gd name="connsiteX73" fmla="*/ 33226 w 435758"/>
                    <a:gd name="connsiteY73" fmla="*/ 168358 h 214938"/>
                    <a:gd name="connsiteX74" fmla="*/ 30683 w 435758"/>
                    <a:gd name="connsiteY74" fmla="*/ 170266 h 214938"/>
                    <a:gd name="connsiteX75" fmla="*/ 27821 w 435758"/>
                    <a:gd name="connsiteY75" fmla="*/ 173763 h 214938"/>
                    <a:gd name="connsiteX76" fmla="*/ 25277 w 435758"/>
                    <a:gd name="connsiteY76" fmla="*/ 177897 h 214938"/>
                    <a:gd name="connsiteX77" fmla="*/ 24165 w 435758"/>
                    <a:gd name="connsiteY77" fmla="*/ 178373 h 214938"/>
                    <a:gd name="connsiteX78" fmla="*/ 17965 w 435758"/>
                    <a:gd name="connsiteY78" fmla="*/ 179327 h 214938"/>
                    <a:gd name="connsiteX79" fmla="*/ 11764 w 435758"/>
                    <a:gd name="connsiteY79" fmla="*/ 182189 h 214938"/>
                    <a:gd name="connsiteX80" fmla="*/ 5723 w 435758"/>
                    <a:gd name="connsiteY80" fmla="*/ 185686 h 214938"/>
                    <a:gd name="connsiteX81" fmla="*/ 2544 w 435758"/>
                    <a:gd name="connsiteY81" fmla="*/ 186958 h 214938"/>
                    <a:gd name="connsiteX82" fmla="*/ 0 w 435758"/>
                    <a:gd name="connsiteY82" fmla="*/ 188866 h 214938"/>
                    <a:gd name="connsiteX83" fmla="*/ 2226 w 435758"/>
                    <a:gd name="connsiteY83" fmla="*/ 192681 h 214938"/>
                    <a:gd name="connsiteX84" fmla="*/ 12718 w 435758"/>
                    <a:gd name="connsiteY84" fmla="*/ 201266 h 214938"/>
                    <a:gd name="connsiteX85" fmla="*/ 10652 w 435758"/>
                    <a:gd name="connsiteY85" fmla="*/ 204764 h 214938"/>
                    <a:gd name="connsiteX86" fmla="*/ 15421 w 435758"/>
                    <a:gd name="connsiteY86" fmla="*/ 211918 h 214938"/>
                    <a:gd name="connsiteX87" fmla="*/ 23052 w 435758"/>
                    <a:gd name="connsiteY87" fmla="*/ 208261 h 214938"/>
                    <a:gd name="connsiteX88" fmla="*/ 28934 w 435758"/>
                    <a:gd name="connsiteY88" fmla="*/ 206513 h 214938"/>
                    <a:gd name="connsiteX89" fmla="*/ 35770 w 435758"/>
                    <a:gd name="connsiteY89" fmla="*/ 206195 h 214938"/>
                    <a:gd name="connsiteX90" fmla="*/ 43560 w 435758"/>
                    <a:gd name="connsiteY90" fmla="*/ 209692 h 214938"/>
                    <a:gd name="connsiteX91" fmla="*/ 51350 w 435758"/>
                    <a:gd name="connsiteY91" fmla="*/ 211600 h 214938"/>
                    <a:gd name="connsiteX92" fmla="*/ 65181 w 435758"/>
                    <a:gd name="connsiteY92" fmla="*/ 212236 h 214938"/>
                    <a:gd name="connsiteX93" fmla="*/ 70745 w 435758"/>
                    <a:gd name="connsiteY93" fmla="*/ 213985 h 214938"/>
                    <a:gd name="connsiteX94" fmla="*/ 76628 w 435758"/>
                    <a:gd name="connsiteY94" fmla="*/ 214938 h 214938"/>
                    <a:gd name="connsiteX95" fmla="*/ 82510 w 435758"/>
                    <a:gd name="connsiteY95" fmla="*/ 214462 h 214938"/>
                    <a:gd name="connsiteX96" fmla="*/ 91889 w 435758"/>
                    <a:gd name="connsiteY96" fmla="*/ 211123 h 214938"/>
                    <a:gd name="connsiteX97" fmla="*/ 96818 w 435758"/>
                    <a:gd name="connsiteY97" fmla="*/ 203492 h 214938"/>
                    <a:gd name="connsiteX98" fmla="*/ 106197 w 435758"/>
                    <a:gd name="connsiteY98" fmla="*/ 197451 h 214938"/>
                    <a:gd name="connsiteX99" fmla="*/ 108582 w 435758"/>
                    <a:gd name="connsiteY99" fmla="*/ 194907 h 214938"/>
                    <a:gd name="connsiteX100" fmla="*/ 106356 w 435758"/>
                    <a:gd name="connsiteY100" fmla="*/ 189979 h 214938"/>
                    <a:gd name="connsiteX101" fmla="*/ 101269 w 435758"/>
                    <a:gd name="connsiteY101" fmla="*/ 186163 h 214938"/>
                    <a:gd name="connsiteX102" fmla="*/ 101905 w 435758"/>
                    <a:gd name="connsiteY102" fmla="*/ 184733 h 214938"/>
                    <a:gd name="connsiteX103" fmla="*/ 105879 w 435758"/>
                    <a:gd name="connsiteY103" fmla="*/ 185528 h 214938"/>
                    <a:gd name="connsiteX104" fmla="*/ 110331 w 435758"/>
                    <a:gd name="connsiteY104" fmla="*/ 188230 h 214938"/>
                    <a:gd name="connsiteX105" fmla="*/ 111762 w 435758"/>
                    <a:gd name="connsiteY105" fmla="*/ 188707 h 214938"/>
                    <a:gd name="connsiteX106" fmla="*/ 114623 w 435758"/>
                    <a:gd name="connsiteY106" fmla="*/ 188707 h 214938"/>
                    <a:gd name="connsiteX107" fmla="*/ 117167 w 435758"/>
                    <a:gd name="connsiteY107" fmla="*/ 186640 h 214938"/>
                    <a:gd name="connsiteX108" fmla="*/ 117962 w 435758"/>
                    <a:gd name="connsiteY108" fmla="*/ 184097 h 214938"/>
                    <a:gd name="connsiteX109" fmla="*/ 117485 w 435758"/>
                    <a:gd name="connsiteY109" fmla="*/ 181394 h 214938"/>
                    <a:gd name="connsiteX110" fmla="*/ 115259 w 435758"/>
                    <a:gd name="connsiteY110" fmla="*/ 177102 h 214938"/>
                    <a:gd name="connsiteX111" fmla="*/ 114941 w 435758"/>
                    <a:gd name="connsiteY111" fmla="*/ 174876 h 214938"/>
                    <a:gd name="connsiteX112" fmla="*/ 134336 w 435758"/>
                    <a:gd name="connsiteY112" fmla="*/ 168517 h 214938"/>
                    <a:gd name="connsiteX113" fmla="*/ 139424 w 435758"/>
                    <a:gd name="connsiteY113" fmla="*/ 162953 h 214938"/>
                    <a:gd name="connsiteX114" fmla="*/ 140696 w 435758"/>
                    <a:gd name="connsiteY114" fmla="*/ 159296 h 214938"/>
                    <a:gd name="connsiteX115" fmla="*/ 140219 w 435758"/>
                    <a:gd name="connsiteY115" fmla="*/ 157229 h 214938"/>
                    <a:gd name="connsiteX116" fmla="*/ 137834 w 435758"/>
                    <a:gd name="connsiteY116" fmla="*/ 151824 h 214938"/>
                    <a:gd name="connsiteX117" fmla="*/ 136085 w 435758"/>
                    <a:gd name="connsiteY117" fmla="*/ 149439 h 214938"/>
                    <a:gd name="connsiteX118" fmla="*/ 137039 w 435758"/>
                    <a:gd name="connsiteY118" fmla="*/ 147532 h 214938"/>
                    <a:gd name="connsiteX119" fmla="*/ 148327 w 435758"/>
                    <a:gd name="connsiteY119" fmla="*/ 149598 h 214938"/>
                    <a:gd name="connsiteX120" fmla="*/ 151506 w 435758"/>
                    <a:gd name="connsiteY120" fmla="*/ 148168 h 214938"/>
                    <a:gd name="connsiteX121" fmla="*/ 153255 w 435758"/>
                    <a:gd name="connsiteY121" fmla="*/ 147055 h 214938"/>
                    <a:gd name="connsiteX122" fmla="*/ 154527 w 435758"/>
                    <a:gd name="connsiteY122" fmla="*/ 144511 h 214938"/>
                    <a:gd name="connsiteX123" fmla="*/ 154845 w 435758"/>
                    <a:gd name="connsiteY123" fmla="*/ 141014 h 214938"/>
                    <a:gd name="connsiteX124" fmla="*/ 155639 w 435758"/>
                    <a:gd name="connsiteY124" fmla="*/ 137993 h 214938"/>
                    <a:gd name="connsiteX125" fmla="*/ 157229 w 435758"/>
                    <a:gd name="connsiteY125" fmla="*/ 136403 h 214938"/>
                    <a:gd name="connsiteX126" fmla="*/ 167404 w 435758"/>
                    <a:gd name="connsiteY126" fmla="*/ 140855 h 214938"/>
                    <a:gd name="connsiteX127" fmla="*/ 169789 w 435758"/>
                    <a:gd name="connsiteY127" fmla="*/ 141173 h 214938"/>
                    <a:gd name="connsiteX128" fmla="*/ 172014 w 435758"/>
                    <a:gd name="connsiteY128" fmla="*/ 139583 h 214938"/>
                    <a:gd name="connsiteX129" fmla="*/ 172491 w 435758"/>
                    <a:gd name="connsiteY129" fmla="*/ 137993 h 214938"/>
                    <a:gd name="connsiteX130" fmla="*/ 171537 w 435758"/>
                    <a:gd name="connsiteY130" fmla="*/ 136244 h 214938"/>
                    <a:gd name="connsiteX131" fmla="*/ 171855 w 435758"/>
                    <a:gd name="connsiteY131" fmla="*/ 133383 h 214938"/>
                    <a:gd name="connsiteX132" fmla="*/ 178532 w 435758"/>
                    <a:gd name="connsiteY132" fmla="*/ 133383 h 214938"/>
                    <a:gd name="connsiteX133" fmla="*/ 181394 w 435758"/>
                    <a:gd name="connsiteY133" fmla="*/ 132747 h 214938"/>
                    <a:gd name="connsiteX134" fmla="*/ 185527 w 435758"/>
                    <a:gd name="connsiteY134" fmla="*/ 130521 h 214938"/>
                    <a:gd name="connsiteX135" fmla="*/ 187753 w 435758"/>
                    <a:gd name="connsiteY135" fmla="*/ 128136 h 214938"/>
                    <a:gd name="connsiteX136" fmla="*/ 191728 w 435758"/>
                    <a:gd name="connsiteY136" fmla="*/ 125911 h 214938"/>
                    <a:gd name="connsiteX137" fmla="*/ 193476 w 435758"/>
                    <a:gd name="connsiteY137" fmla="*/ 124321 h 214938"/>
                    <a:gd name="connsiteX138" fmla="*/ 192204 w 435758"/>
                    <a:gd name="connsiteY138" fmla="*/ 121936 h 214938"/>
                    <a:gd name="connsiteX139" fmla="*/ 186004 w 435758"/>
                    <a:gd name="connsiteY139" fmla="*/ 120505 h 214938"/>
                    <a:gd name="connsiteX140" fmla="*/ 186958 w 435758"/>
                    <a:gd name="connsiteY140" fmla="*/ 118280 h 214938"/>
                    <a:gd name="connsiteX141" fmla="*/ 192681 w 435758"/>
                    <a:gd name="connsiteY141" fmla="*/ 115577 h 214938"/>
                    <a:gd name="connsiteX142" fmla="*/ 194430 w 435758"/>
                    <a:gd name="connsiteY142" fmla="*/ 115418 h 214938"/>
                    <a:gd name="connsiteX143" fmla="*/ 197928 w 435758"/>
                    <a:gd name="connsiteY143" fmla="*/ 115577 h 214938"/>
                    <a:gd name="connsiteX144" fmla="*/ 199676 w 435758"/>
                    <a:gd name="connsiteY144" fmla="*/ 114782 h 214938"/>
                    <a:gd name="connsiteX145" fmla="*/ 202856 w 435758"/>
                    <a:gd name="connsiteY145" fmla="*/ 112398 h 214938"/>
                    <a:gd name="connsiteX146" fmla="*/ 205877 w 435758"/>
                    <a:gd name="connsiteY146" fmla="*/ 109377 h 214938"/>
                    <a:gd name="connsiteX147" fmla="*/ 212077 w 435758"/>
                    <a:gd name="connsiteY147" fmla="*/ 105879 h 214938"/>
                    <a:gd name="connsiteX148" fmla="*/ 214938 w 435758"/>
                    <a:gd name="connsiteY148" fmla="*/ 102541 h 214938"/>
                    <a:gd name="connsiteX149" fmla="*/ 217959 w 435758"/>
                    <a:gd name="connsiteY149" fmla="*/ 100633 h 214938"/>
                    <a:gd name="connsiteX150" fmla="*/ 221774 w 435758"/>
                    <a:gd name="connsiteY150" fmla="*/ 100792 h 214938"/>
                    <a:gd name="connsiteX151" fmla="*/ 225431 w 435758"/>
                    <a:gd name="connsiteY151" fmla="*/ 100315 h 214938"/>
                    <a:gd name="connsiteX152" fmla="*/ 238467 w 435758"/>
                    <a:gd name="connsiteY152" fmla="*/ 93956 h 214938"/>
                    <a:gd name="connsiteX153" fmla="*/ 266447 w 435758"/>
                    <a:gd name="connsiteY153" fmla="*/ 85371 h 214938"/>
                    <a:gd name="connsiteX154" fmla="*/ 274237 w 435758"/>
                    <a:gd name="connsiteY154" fmla="*/ 83782 h 214938"/>
                    <a:gd name="connsiteX155" fmla="*/ 284094 w 435758"/>
                    <a:gd name="connsiteY155" fmla="*/ 79966 h 214938"/>
                    <a:gd name="connsiteX156" fmla="*/ 287591 w 435758"/>
                    <a:gd name="connsiteY156" fmla="*/ 79648 h 214938"/>
                    <a:gd name="connsiteX157" fmla="*/ 301423 w 435758"/>
                    <a:gd name="connsiteY157" fmla="*/ 76945 h 214938"/>
                    <a:gd name="connsiteX158" fmla="*/ 315254 w 435758"/>
                    <a:gd name="connsiteY158" fmla="*/ 72971 h 214938"/>
                    <a:gd name="connsiteX159" fmla="*/ 328449 w 435758"/>
                    <a:gd name="connsiteY159" fmla="*/ 69950 h 214938"/>
                    <a:gd name="connsiteX160" fmla="*/ 340372 w 435758"/>
                    <a:gd name="connsiteY160" fmla="*/ 66135 h 214938"/>
                    <a:gd name="connsiteX161" fmla="*/ 359449 w 435758"/>
                    <a:gd name="connsiteY161" fmla="*/ 61366 h 214938"/>
                    <a:gd name="connsiteX162" fmla="*/ 370260 w 435758"/>
                    <a:gd name="connsiteY162" fmla="*/ 57709 h 214938"/>
                    <a:gd name="connsiteX163" fmla="*/ 376937 w 435758"/>
                    <a:gd name="connsiteY163" fmla="*/ 56119 h 214938"/>
                    <a:gd name="connsiteX164" fmla="*/ 383614 w 435758"/>
                    <a:gd name="connsiteY164" fmla="*/ 54053 h 214938"/>
                    <a:gd name="connsiteX165" fmla="*/ 390450 w 435758"/>
                    <a:gd name="connsiteY165" fmla="*/ 50873 h 214938"/>
                    <a:gd name="connsiteX166" fmla="*/ 402055 w 435758"/>
                    <a:gd name="connsiteY166" fmla="*/ 46422 h 214938"/>
                    <a:gd name="connsiteX167" fmla="*/ 413502 w 435758"/>
                    <a:gd name="connsiteY167" fmla="*/ 43560 h 214938"/>
                    <a:gd name="connsiteX168" fmla="*/ 415092 w 435758"/>
                    <a:gd name="connsiteY168" fmla="*/ 41811 h 214938"/>
                    <a:gd name="connsiteX169" fmla="*/ 424789 w 435758"/>
                    <a:gd name="connsiteY169" fmla="*/ 33703 h 214938"/>
                    <a:gd name="connsiteX170" fmla="*/ 434646 w 435758"/>
                    <a:gd name="connsiteY170" fmla="*/ 26390 h 214938"/>
                    <a:gd name="connsiteX171" fmla="*/ 433374 w 435758"/>
                    <a:gd name="connsiteY171" fmla="*/ 24165 h 214938"/>
                    <a:gd name="connsiteX172" fmla="*/ 434328 w 435758"/>
                    <a:gd name="connsiteY172" fmla="*/ 21144 h 214938"/>
                    <a:gd name="connsiteX173" fmla="*/ 435759 w 435758"/>
                    <a:gd name="connsiteY173" fmla="*/ 18283 h 214938"/>
                    <a:gd name="connsiteX174" fmla="*/ 434964 w 435758"/>
                    <a:gd name="connsiteY174" fmla="*/ 15103 h 214938"/>
                    <a:gd name="connsiteX175" fmla="*/ 433851 w 435758"/>
                    <a:gd name="connsiteY175" fmla="*/ 13354 h 214938"/>
                    <a:gd name="connsiteX176" fmla="*/ 428764 w 435758"/>
                    <a:gd name="connsiteY176" fmla="*/ 8426 h 214938"/>
                    <a:gd name="connsiteX177" fmla="*/ 422723 w 435758"/>
                    <a:gd name="connsiteY177" fmla="*/ 4610 h 214938"/>
                    <a:gd name="connsiteX178" fmla="*/ 409210 w 435758"/>
                    <a:gd name="connsiteY178" fmla="*/ 1272 h 214938"/>
                    <a:gd name="connsiteX179" fmla="*/ 398717 w 435758"/>
                    <a:gd name="connsiteY179" fmla="*/ 0 h 214938"/>
                    <a:gd name="connsiteX180" fmla="*/ 395378 w 435758"/>
                    <a:gd name="connsiteY180" fmla="*/ 159 h 214938"/>
                    <a:gd name="connsiteX181" fmla="*/ 387589 w 435758"/>
                    <a:gd name="connsiteY181" fmla="*/ 2862 h 214938"/>
                    <a:gd name="connsiteX182" fmla="*/ 375188 w 435758"/>
                    <a:gd name="connsiteY182" fmla="*/ 5246 h 214938"/>
                    <a:gd name="connsiteX183" fmla="*/ 361198 w 435758"/>
                    <a:gd name="connsiteY183" fmla="*/ 11446 h 214938"/>
                    <a:gd name="connsiteX184" fmla="*/ 353090 w 435758"/>
                    <a:gd name="connsiteY184" fmla="*/ 15898 h 214938"/>
                    <a:gd name="connsiteX185" fmla="*/ 350070 w 435758"/>
                    <a:gd name="connsiteY185" fmla="*/ 19395 h 214938"/>
                    <a:gd name="connsiteX186" fmla="*/ 347367 w 435758"/>
                    <a:gd name="connsiteY186" fmla="*/ 24006 h 214938"/>
                    <a:gd name="connsiteX187" fmla="*/ 344347 w 435758"/>
                    <a:gd name="connsiteY187" fmla="*/ 25914 h 214938"/>
                    <a:gd name="connsiteX188" fmla="*/ 340849 w 435758"/>
                    <a:gd name="connsiteY188" fmla="*/ 26073 h 214938"/>
                    <a:gd name="connsiteX189" fmla="*/ 337828 w 435758"/>
                    <a:gd name="connsiteY189" fmla="*/ 26708 h 214938"/>
                    <a:gd name="connsiteX190" fmla="*/ 331469 w 435758"/>
                    <a:gd name="connsiteY190" fmla="*/ 29729 h 214938"/>
                    <a:gd name="connsiteX191" fmla="*/ 328290 w 435758"/>
                    <a:gd name="connsiteY191" fmla="*/ 30683 h 214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</a:cxnLst>
                  <a:rect l="l" t="t" r="r" b="b"/>
                  <a:pathLst>
                    <a:path w="435758" h="214938">
                      <a:moveTo>
                        <a:pt x="328290" y="30683"/>
                      </a:moveTo>
                      <a:lnTo>
                        <a:pt x="324633" y="31001"/>
                      </a:lnTo>
                      <a:lnTo>
                        <a:pt x="321136" y="31637"/>
                      </a:lnTo>
                      <a:lnTo>
                        <a:pt x="314300" y="35134"/>
                      </a:lnTo>
                      <a:lnTo>
                        <a:pt x="307146" y="37996"/>
                      </a:lnTo>
                      <a:lnTo>
                        <a:pt x="280278" y="42129"/>
                      </a:lnTo>
                      <a:lnTo>
                        <a:pt x="264381" y="46422"/>
                      </a:lnTo>
                      <a:lnTo>
                        <a:pt x="258975" y="45945"/>
                      </a:lnTo>
                      <a:lnTo>
                        <a:pt x="250072" y="46740"/>
                      </a:lnTo>
                      <a:lnTo>
                        <a:pt x="243237" y="46104"/>
                      </a:lnTo>
                      <a:lnTo>
                        <a:pt x="230359" y="43242"/>
                      </a:lnTo>
                      <a:lnTo>
                        <a:pt x="224159" y="42765"/>
                      </a:lnTo>
                      <a:lnTo>
                        <a:pt x="213508" y="43719"/>
                      </a:lnTo>
                      <a:lnTo>
                        <a:pt x="212236" y="44196"/>
                      </a:lnTo>
                      <a:lnTo>
                        <a:pt x="208738" y="46581"/>
                      </a:lnTo>
                      <a:lnTo>
                        <a:pt x="208897" y="50396"/>
                      </a:lnTo>
                      <a:lnTo>
                        <a:pt x="209374" y="53417"/>
                      </a:lnTo>
                      <a:lnTo>
                        <a:pt x="207784" y="55165"/>
                      </a:lnTo>
                      <a:lnTo>
                        <a:pt x="206195" y="56278"/>
                      </a:lnTo>
                      <a:lnTo>
                        <a:pt x="202061" y="56437"/>
                      </a:lnTo>
                      <a:lnTo>
                        <a:pt x="199994" y="54212"/>
                      </a:lnTo>
                      <a:lnTo>
                        <a:pt x="196497" y="54053"/>
                      </a:lnTo>
                      <a:lnTo>
                        <a:pt x="187117" y="54689"/>
                      </a:lnTo>
                      <a:lnTo>
                        <a:pt x="182507" y="56437"/>
                      </a:lnTo>
                      <a:lnTo>
                        <a:pt x="180122" y="61366"/>
                      </a:lnTo>
                      <a:lnTo>
                        <a:pt x="172809" y="63591"/>
                      </a:lnTo>
                      <a:lnTo>
                        <a:pt x="160250" y="65976"/>
                      </a:lnTo>
                      <a:lnTo>
                        <a:pt x="153573" y="67884"/>
                      </a:lnTo>
                      <a:lnTo>
                        <a:pt x="150234" y="68043"/>
                      </a:lnTo>
                      <a:lnTo>
                        <a:pt x="146896" y="68997"/>
                      </a:lnTo>
                      <a:lnTo>
                        <a:pt x="140378" y="73607"/>
                      </a:lnTo>
                      <a:lnTo>
                        <a:pt x="133701" y="76945"/>
                      </a:lnTo>
                      <a:lnTo>
                        <a:pt x="123367" y="80284"/>
                      </a:lnTo>
                      <a:lnTo>
                        <a:pt x="123685" y="82828"/>
                      </a:lnTo>
                      <a:lnTo>
                        <a:pt x="124321" y="84417"/>
                      </a:lnTo>
                      <a:lnTo>
                        <a:pt x="115418" y="89346"/>
                      </a:lnTo>
                      <a:lnTo>
                        <a:pt x="113351" y="92366"/>
                      </a:lnTo>
                      <a:lnTo>
                        <a:pt x="111126" y="98090"/>
                      </a:lnTo>
                      <a:lnTo>
                        <a:pt x="110331" y="99043"/>
                      </a:lnTo>
                      <a:lnTo>
                        <a:pt x="101587" y="97136"/>
                      </a:lnTo>
                      <a:lnTo>
                        <a:pt x="95546" y="96500"/>
                      </a:lnTo>
                      <a:lnTo>
                        <a:pt x="92684" y="97136"/>
                      </a:lnTo>
                      <a:lnTo>
                        <a:pt x="88551" y="98407"/>
                      </a:lnTo>
                      <a:lnTo>
                        <a:pt x="87438" y="99838"/>
                      </a:lnTo>
                      <a:lnTo>
                        <a:pt x="88074" y="102700"/>
                      </a:lnTo>
                      <a:lnTo>
                        <a:pt x="89346" y="104608"/>
                      </a:lnTo>
                      <a:lnTo>
                        <a:pt x="80602" y="113192"/>
                      </a:lnTo>
                      <a:lnTo>
                        <a:pt x="78217" y="113192"/>
                      </a:lnTo>
                      <a:lnTo>
                        <a:pt x="75356" y="110808"/>
                      </a:lnTo>
                      <a:lnTo>
                        <a:pt x="72494" y="109218"/>
                      </a:lnTo>
                      <a:lnTo>
                        <a:pt x="68838" y="107946"/>
                      </a:lnTo>
                      <a:lnTo>
                        <a:pt x="65340" y="107628"/>
                      </a:lnTo>
                      <a:lnTo>
                        <a:pt x="62001" y="109059"/>
                      </a:lnTo>
                      <a:lnTo>
                        <a:pt x="58822" y="111603"/>
                      </a:lnTo>
                      <a:lnTo>
                        <a:pt x="59140" y="113510"/>
                      </a:lnTo>
                      <a:lnTo>
                        <a:pt x="60253" y="115418"/>
                      </a:lnTo>
                      <a:lnTo>
                        <a:pt x="64227" y="118598"/>
                      </a:lnTo>
                      <a:lnTo>
                        <a:pt x="74084" y="117962"/>
                      </a:lnTo>
                      <a:lnTo>
                        <a:pt x="76628" y="120346"/>
                      </a:lnTo>
                      <a:lnTo>
                        <a:pt x="78535" y="121300"/>
                      </a:lnTo>
                      <a:lnTo>
                        <a:pt x="70427" y="124639"/>
                      </a:lnTo>
                      <a:lnTo>
                        <a:pt x="61842" y="130521"/>
                      </a:lnTo>
                      <a:lnTo>
                        <a:pt x="54530" y="138470"/>
                      </a:lnTo>
                      <a:lnTo>
                        <a:pt x="52304" y="140060"/>
                      </a:lnTo>
                      <a:lnTo>
                        <a:pt x="53099" y="142285"/>
                      </a:lnTo>
                      <a:lnTo>
                        <a:pt x="54530" y="144193"/>
                      </a:lnTo>
                      <a:lnTo>
                        <a:pt x="57073" y="144988"/>
                      </a:lnTo>
                      <a:lnTo>
                        <a:pt x="62796" y="144988"/>
                      </a:lnTo>
                      <a:lnTo>
                        <a:pt x="68201" y="147691"/>
                      </a:lnTo>
                      <a:lnTo>
                        <a:pt x="66453" y="148486"/>
                      </a:lnTo>
                      <a:lnTo>
                        <a:pt x="47535" y="151029"/>
                      </a:lnTo>
                      <a:lnTo>
                        <a:pt x="45309" y="151983"/>
                      </a:lnTo>
                      <a:lnTo>
                        <a:pt x="36247" y="165178"/>
                      </a:lnTo>
                      <a:lnTo>
                        <a:pt x="33226" y="168358"/>
                      </a:lnTo>
                      <a:lnTo>
                        <a:pt x="30683" y="170266"/>
                      </a:lnTo>
                      <a:lnTo>
                        <a:pt x="27821" y="173763"/>
                      </a:lnTo>
                      <a:lnTo>
                        <a:pt x="25277" y="177897"/>
                      </a:lnTo>
                      <a:lnTo>
                        <a:pt x="24165" y="178373"/>
                      </a:lnTo>
                      <a:lnTo>
                        <a:pt x="17965" y="179327"/>
                      </a:lnTo>
                      <a:lnTo>
                        <a:pt x="11764" y="182189"/>
                      </a:lnTo>
                      <a:lnTo>
                        <a:pt x="5723" y="185686"/>
                      </a:lnTo>
                      <a:lnTo>
                        <a:pt x="2544" y="186958"/>
                      </a:lnTo>
                      <a:lnTo>
                        <a:pt x="0" y="188866"/>
                      </a:lnTo>
                      <a:lnTo>
                        <a:pt x="2226" y="192681"/>
                      </a:lnTo>
                      <a:lnTo>
                        <a:pt x="12718" y="201266"/>
                      </a:lnTo>
                      <a:lnTo>
                        <a:pt x="10652" y="204764"/>
                      </a:lnTo>
                      <a:lnTo>
                        <a:pt x="15421" y="211918"/>
                      </a:lnTo>
                      <a:lnTo>
                        <a:pt x="23052" y="208261"/>
                      </a:lnTo>
                      <a:lnTo>
                        <a:pt x="28934" y="206513"/>
                      </a:lnTo>
                      <a:lnTo>
                        <a:pt x="35770" y="206195"/>
                      </a:lnTo>
                      <a:lnTo>
                        <a:pt x="43560" y="209692"/>
                      </a:lnTo>
                      <a:lnTo>
                        <a:pt x="51350" y="211600"/>
                      </a:lnTo>
                      <a:lnTo>
                        <a:pt x="65181" y="212236"/>
                      </a:lnTo>
                      <a:lnTo>
                        <a:pt x="70745" y="213985"/>
                      </a:lnTo>
                      <a:lnTo>
                        <a:pt x="76628" y="214938"/>
                      </a:lnTo>
                      <a:lnTo>
                        <a:pt x="82510" y="214462"/>
                      </a:lnTo>
                      <a:lnTo>
                        <a:pt x="91889" y="211123"/>
                      </a:lnTo>
                      <a:lnTo>
                        <a:pt x="96818" y="203492"/>
                      </a:lnTo>
                      <a:lnTo>
                        <a:pt x="106197" y="197451"/>
                      </a:lnTo>
                      <a:lnTo>
                        <a:pt x="108582" y="194907"/>
                      </a:lnTo>
                      <a:lnTo>
                        <a:pt x="106356" y="189979"/>
                      </a:lnTo>
                      <a:lnTo>
                        <a:pt x="101269" y="186163"/>
                      </a:lnTo>
                      <a:lnTo>
                        <a:pt x="101905" y="184733"/>
                      </a:lnTo>
                      <a:lnTo>
                        <a:pt x="105879" y="185528"/>
                      </a:lnTo>
                      <a:lnTo>
                        <a:pt x="110331" y="188230"/>
                      </a:lnTo>
                      <a:lnTo>
                        <a:pt x="111762" y="188707"/>
                      </a:lnTo>
                      <a:lnTo>
                        <a:pt x="114623" y="188707"/>
                      </a:lnTo>
                      <a:lnTo>
                        <a:pt x="117167" y="186640"/>
                      </a:lnTo>
                      <a:lnTo>
                        <a:pt x="117962" y="184097"/>
                      </a:lnTo>
                      <a:lnTo>
                        <a:pt x="117485" y="181394"/>
                      </a:lnTo>
                      <a:lnTo>
                        <a:pt x="115259" y="177102"/>
                      </a:lnTo>
                      <a:lnTo>
                        <a:pt x="114941" y="174876"/>
                      </a:lnTo>
                      <a:lnTo>
                        <a:pt x="134336" y="168517"/>
                      </a:lnTo>
                      <a:lnTo>
                        <a:pt x="139424" y="162953"/>
                      </a:lnTo>
                      <a:lnTo>
                        <a:pt x="140696" y="159296"/>
                      </a:lnTo>
                      <a:lnTo>
                        <a:pt x="140219" y="157229"/>
                      </a:lnTo>
                      <a:lnTo>
                        <a:pt x="137834" y="151824"/>
                      </a:lnTo>
                      <a:lnTo>
                        <a:pt x="136085" y="149439"/>
                      </a:lnTo>
                      <a:lnTo>
                        <a:pt x="137039" y="147532"/>
                      </a:lnTo>
                      <a:lnTo>
                        <a:pt x="148327" y="149598"/>
                      </a:lnTo>
                      <a:lnTo>
                        <a:pt x="151506" y="148168"/>
                      </a:lnTo>
                      <a:lnTo>
                        <a:pt x="153255" y="147055"/>
                      </a:lnTo>
                      <a:lnTo>
                        <a:pt x="154527" y="144511"/>
                      </a:lnTo>
                      <a:lnTo>
                        <a:pt x="154845" y="141014"/>
                      </a:lnTo>
                      <a:lnTo>
                        <a:pt x="155639" y="137993"/>
                      </a:lnTo>
                      <a:lnTo>
                        <a:pt x="157229" y="136403"/>
                      </a:lnTo>
                      <a:lnTo>
                        <a:pt x="167404" y="140855"/>
                      </a:lnTo>
                      <a:lnTo>
                        <a:pt x="169789" y="141173"/>
                      </a:lnTo>
                      <a:lnTo>
                        <a:pt x="172014" y="139583"/>
                      </a:lnTo>
                      <a:lnTo>
                        <a:pt x="172491" y="137993"/>
                      </a:lnTo>
                      <a:lnTo>
                        <a:pt x="171537" y="136244"/>
                      </a:lnTo>
                      <a:lnTo>
                        <a:pt x="171855" y="133383"/>
                      </a:lnTo>
                      <a:lnTo>
                        <a:pt x="178532" y="133383"/>
                      </a:lnTo>
                      <a:lnTo>
                        <a:pt x="181394" y="132747"/>
                      </a:lnTo>
                      <a:lnTo>
                        <a:pt x="185527" y="130521"/>
                      </a:lnTo>
                      <a:lnTo>
                        <a:pt x="187753" y="128136"/>
                      </a:lnTo>
                      <a:lnTo>
                        <a:pt x="191728" y="125911"/>
                      </a:lnTo>
                      <a:lnTo>
                        <a:pt x="193476" y="124321"/>
                      </a:lnTo>
                      <a:lnTo>
                        <a:pt x="192204" y="121936"/>
                      </a:lnTo>
                      <a:lnTo>
                        <a:pt x="186004" y="120505"/>
                      </a:lnTo>
                      <a:lnTo>
                        <a:pt x="186958" y="118280"/>
                      </a:lnTo>
                      <a:lnTo>
                        <a:pt x="192681" y="115577"/>
                      </a:lnTo>
                      <a:lnTo>
                        <a:pt x="194430" y="115418"/>
                      </a:lnTo>
                      <a:lnTo>
                        <a:pt x="197928" y="115577"/>
                      </a:lnTo>
                      <a:lnTo>
                        <a:pt x="199676" y="114782"/>
                      </a:lnTo>
                      <a:lnTo>
                        <a:pt x="202856" y="112398"/>
                      </a:lnTo>
                      <a:lnTo>
                        <a:pt x="205877" y="109377"/>
                      </a:lnTo>
                      <a:lnTo>
                        <a:pt x="212077" y="105879"/>
                      </a:lnTo>
                      <a:lnTo>
                        <a:pt x="214938" y="102541"/>
                      </a:lnTo>
                      <a:lnTo>
                        <a:pt x="217959" y="100633"/>
                      </a:lnTo>
                      <a:lnTo>
                        <a:pt x="221774" y="100792"/>
                      </a:lnTo>
                      <a:lnTo>
                        <a:pt x="225431" y="100315"/>
                      </a:lnTo>
                      <a:lnTo>
                        <a:pt x="238467" y="93956"/>
                      </a:lnTo>
                      <a:lnTo>
                        <a:pt x="266447" y="85371"/>
                      </a:lnTo>
                      <a:lnTo>
                        <a:pt x="274237" y="83782"/>
                      </a:lnTo>
                      <a:lnTo>
                        <a:pt x="284094" y="79966"/>
                      </a:lnTo>
                      <a:lnTo>
                        <a:pt x="287591" y="79648"/>
                      </a:lnTo>
                      <a:lnTo>
                        <a:pt x="301423" y="76945"/>
                      </a:lnTo>
                      <a:lnTo>
                        <a:pt x="315254" y="72971"/>
                      </a:lnTo>
                      <a:lnTo>
                        <a:pt x="328449" y="69950"/>
                      </a:lnTo>
                      <a:lnTo>
                        <a:pt x="340372" y="66135"/>
                      </a:lnTo>
                      <a:lnTo>
                        <a:pt x="359449" y="61366"/>
                      </a:lnTo>
                      <a:lnTo>
                        <a:pt x="370260" y="57709"/>
                      </a:lnTo>
                      <a:lnTo>
                        <a:pt x="376937" y="56119"/>
                      </a:lnTo>
                      <a:lnTo>
                        <a:pt x="383614" y="54053"/>
                      </a:lnTo>
                      <a:lnTo>
                        <a:pt x="390450" y="50873"/>
                      </a:lnTo>
                      <a:lnTo>
                        <a:pt x="402055" y="46422"/>
                      </a:lnTo>
                      <a:lnTo>
                        <a:pt x="413502" y="43560"/>
                      </a:lnTo>
                      <a:lnTo>
                        <a:pt x="415092" y="41811"/>
                      </a:lnTo>
                      <a:lnTo>
                        <a:pt x="424789" y="33703"/>
                      </a:lnTo>
                      <a:lnTo>
                        <a:pt x="434646" y="26390"/>
                      </a:lnTo>
                      <a:lnTo>
                        <a:pt x="433374" y="24165"/>
                      </a:lnTo>
                      <a:lnTo>
                        <a:pt x="434328" y="21144"/>
                      </a:lnTo>
                      <a:lnTo>
                        <a:pt x="435759" y="18283"/>
                      </a:lnTo>
                      <a:lnTo>
                        <a:pt x="434964" y="15103"/>
                      </a:lnTo>
                      <a:lnTo>
                        <a:pt x="433851" y="13354"/>
                      </a:lnTo>
                      <a:lnTo>
                        <a:pt x="428764" y="8426"/>
                      </a:lnTo>
                      <a:lnTo>
                        <a:pt x="422723" y="4610"/>
                      </a:lnTo>
                      <a:lnTo>
                        <a:pt x="409210" y="1272"/>
                      </a:lnTo>
                      <a:lnTo>
                        <a:pt x="398717" y="0"/>
                      </a:lnTo>
                      <a:lnTo>
                        <a:pt x="395378" y="159"/>
                      </a:lnTo>
                      <a:lnTo>
                        <a:pt x="387589" y="2862"/>
                      </a:lnTo>
                      <a:lnTo>
                        <a:pt x="375188" y="5246"/>
                      </a:lnTo>
                      <a:lnTo>
                        <a:pt x="361198" y="11446"/>
                      </a:lnTo>
                      <a:lnTo>
                        <a:pt x="353090" y="15898"/>
                      </a:lnTo>
                      <a:lnTo>
                        <a:pt x="350070" y="19395"/>
                      </a:lnTo>
                      <a:lnTo>
                        <a:pt x="347367" y="24006"/>
                      </a:lnTo>
                      <a:lnTo>
                        <a:pt x="344347" y="25914"/>
                      </a:lnTo>
                      <a:lnTo>
                        <a:pt x="340849" y="26073"/>
                      </a:lnTo>
                      <a:lnTo>
                        <a:pt x="337828" y="26708"/>
                      </a:lnTo>
                      <a:lnTo>
                        <a:pt x="331469" y="29729"/>
                      </a:lnTo>
                      <a:lnTo>
                        <a:pt x="328290" y="3068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6" name="Freeform: Shape 4835">
                  <a:extLst>
                    <a:ext uri="{FF2B5EF4-FFF2-40B4-BE49-F238E27FC236}">
                      <a16:creationId xmlns:a16="http://schemas.microsoft.com/office/drawing/2014/main" id="{06AF9B50-F464-6A1E-FAA4-7CB741DAE58B}"/>
                    </a:ext>
                  </a:extLst>
                </p:cNvPr>
                <p:cNvSpPr/>
                <p:nvPr/>
              </p:nvSpPr>
              <p:spPr>
                <a:xfrm>
                  <a:off x="3098468" y="1459895"/>
                  <a:ext cx="5087" cy="14149"/>
                </a:xfrm>
                <a:custGeom>
                  <a:avLst/>
                  <a:gdLst>
                    <a:gd name="connsiteX0" fmla="*/ 1272 w 5087"/>
                    <a:gd name="connsiteY0" fmla="*/ 0 h 14149"/>
                    <a:gd name="connsiteX1" fmla="*/ 636 w 5087"/>
                    <a:gd name="connsiteY1" fmla="*/ 795 h 14149"/>
                    <a:gd name="connsiteX2" fmla="*/ 0 w 5087"/>
                    <a:gd name="connsiteY2" fmla="*/ 2385 h 14149"/>
                    <a:gd name="connsiteX3" fmla="*/ 318 w 5087"/>
                    <a:gd name="connsiteY3" fmla="*/ 8267 h 14149"/>
                    <a:gd name="connsiteX4" fmla="*/ 1590 w 5087"/>
                    <a:gd name="connsiteY4" fmla="*/ 10969 h 14149"/>
                    <a:gd name="connsiteX5" fmla="*/ 3498 w 5087"/>
                    <a:gd name="connsiteY5" fmla="*/ 13513 h 14149"/>
                    <a:gd name="connsiteX6" fmla="*/ 5087 w 5087"/>
                    <a:gd name="connsiteY6" fmla="*/ 14149 h 14149"/>
                    <a:gd name="connsiteX7" fmla="*/ 4769 w 5087"/>
                    <a:gd name="connsiteY7" fmla="*/ 12082 h 14149"/>
                    <a:gd name="connsiteX8" fmla="*/ 1908 w 5087"/>
                    <a:gd name="connsiteY8" fmla="*/ 3815 h 14149"/>
                    <a:gd name="connsiteX9" fmla="*/ 1908 w 5087"/>
                    <a:gd name="connsiteY9" fmla="*/ 159 h 14149"/>
                    <a:gd name="connsiteX10" fmla="*/ 1272 w 5087"/>
                    <a:gd name="connsiteY10" fmla="*/ 0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087" h="14149">
                      <a:moveTo>
                        <a:pt x="1272" y="0"/>
                      </a:moveTo>
                      <a:lnTo>
                        <a:pt x="636" y="795"/>
                      </a:lnTo>
                      <a:lnTo>
                        <a:pt x="0" y="2385"/>
                      </a:lnTo>
                      <a:lnTo>
                        <a:pt x="318" y="8267"/>
                      </a:lnTo>
                      <a:lnTo>
                        <a:pt x="1590" y="10969"/>
                      </a:lnTo>
                      <a:lnTo>
                        <a:pt x="3498" y="13513"/>
                      </a:lnTo>
                      <a:lnTo>
                        <a:pt x="5087" y="14149"/>
                      </a:lnTo>
                      <a:lnTo>
                        <a:pt x="4769" y="12082"/>
                      </a:lnTo>
                      <a:lnTo>
                        <a:pt x="1908" y="3815"/>
                      </a:lnTo>
                      <a:lnTo>
                        <a:pt x="1908" y="159"/>
                      </a:lnTo>
                      <a:lnTo>
                        <a:pt x="1272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7" name="Freeform: Shape 4836">
                  <a:extLst>
                    <a:ext uri="{FF2B5EF4-FFF2-40B4-BE49-F238E27FC236}">
                      <a16:creationId xmlns:a16="http://schemas.microsoft.com/office/drawing/2014/main" id="{8DB9343B-B61A-83D0-44E5-8F634787D96B}"/>
                    </a:ext>
                  </a:extLst>
                </p:cNvPr>
                <p:cNvSpPr/>
                <p:nvPr/>
              </p:nvSpPr>
              <p:spPr>
                <a:xfrm>
                  <a:off x="3449809" y="1335256"/>
                  <a:ext cx="26072" cy="21144"/>
                </a:xfrm>
                <a:custGeom>
                  <a:avLst/>
                  <a:gdLst>
                    <a:gd name="connsiteX0" fmla="*/ 7154 w 26072"/>
                    <a:gd name="connsiteY0" fmla="*/ 18918 h 21144"/>
                    <a:gd name="connsiteX1" fmla="*/ 22893 w 26072"/>
                    <a:gd name="connsiteY1" fmla="*/ 21144 h 21144"/>
                    <a:gd name="connsiteX2" fmla="*/ 24959 w 26072"/>
                    <a:gd name="connsiteY2" fmla="*/ 20508 h 21144"/>
                    <a:gd name="connsiteX3" fmla="*/ 25913 w 26072"/>
                    <a:gd name="connsiteY3" fmla="*/ 17806 h 21144"/>
                    <a:gd name="connsiteX4" fmla="*/ 26072 w 26072"/>
                    <a:gd name="connsiteY4" fmla="*/ 9698 h 21144"/>
                    <a:gd name="connsiteX5" fmla="*/ 22416 w 26072"/>
                    <a:gd name="connsiteY5" fmla="*/ 6200 h 21144"/>
                    <a:gd name="connsiteX6" fmla="*/ 20826 w 26072"/>
                    <a:gd name="connsiteY6" fmla="*/ 3180 h 21144"/>
                    <a:gd name="connsiteX7" fmla="*/ 15262 w 26072"/>
                    <a:gd name="connsiteY7" fmla="*/ 0 h 21144"/>
                    <a:gd name="connsiteX8" fmla="*/ 636 w 26072"/>
                    <a:gd name="connsiteY8" fmla="*/ 11129 h 21144"/>
                    <a:gd name="connsiteX9" fmla="*/ 0 w 26072"/>
                    <a:gd name="connsiteY9" fmla="*/ 13354 h 21144"/>
                    <a:gd name="connsiteX10" fmla="*/ 1590 w 26072"/>
                    <a:gd name="connsiteY10" fmla="*/ 16057 h 21144"/>
                    <a:gd name="connsiteX11" fmla="*/ 7154 w 26072"/>
                    <a:gd name="connsiteY11" fmla="*/ 18918 h 2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72" h="21144">
                      <a:moveTo>
                        <a:pt x="7154" y="18918"/>
                      </a:moveTo>
                      <a:lnTo>
                        <a:pt x="22893" y="21144"/>
                      </a:lnTo>
                      <a:lnTo>
                        <a:pt x="24959" y="20508"/>
                      </a:lnTo>
                      <a:lnTo>
                        <a:pt x="25913" y="17806"/>
                      </a:lnTo>
                      <a:lnTo>
                        <a:pt x="26072" y="9698"/>
                      </a:lnTo>
                      <a:lnTo>
                        <a:pt x="22416" y="6200"/>
                      </a:lnTo>
                      <a:lnTo>
                        <a:pt x="20826" y="3180"/>
                      </a:lnTo>
                      <a:lnTo>
                        <a:pt x="15262" y="0"/>
                      </a:lnTo>
                      <a:lnTo>
                        <a:pt x="636" y="11129"/>
                      </a:lnTo>
                      <a:lnTo>
                        <a:pt x="0" y="13354"/>
                      </a:lnTo>
                      <a:lnTo>
                        <a:pt x="1590" y="16057"/>
                      </a:lnTo>
                      <a:lnTo>
                        <a:pt x="7154" y="18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8" name="Freeform: Shape 4837">
                  <a:extLst>
                    <a:ext uri="{FF2B5EF4-FFF2-40B4-BE49-F238E27FC236}">
                      <a16:creationId xmlns:a16="http://schemas.microsoft.com/office/drawing/2014/main" id="{D71C1AF6-B1C8-53AD-9DBC-F4BCA17BF7DB}"/>
                    </a:ext>
                  </a:extLst>
                </p:cNvPr>
                <p:cNvSpPr/>
                <p:nvPr/>
              </p:nvSpPr>
              <p:spPr>
                <a:xfrm>
                  <a:off x="2871129" y="1475952"/>
                  <a:ext cx="57550" cy="40062"/>
                </a:xfrm>
                <a:custGeom>
                  <a:avLst/>
                  <a:gdLst>
                    <a:gd name="connsiteX0" fmla="*/ 33385 w 57550"/>
                    <a:gd name="connsiteY0" fmla="*/ 38314 h 40062"/>
                    <a:gd name="connsiteX1" fmla="*/ 35929 w 57550"/>
                    <a:gd name="connsiteY1" fmla="*/ 39109 h 40062"/>
                    <a:gd name="connsiteX2" fmla="*/ 38473 w 57550"/>
                    <a:gd name="connsiteY2" fmla="*/ 39586 h 40062"/>
                    <a:gd name="connsiteX3" fmla="*/ 41493 w 57550"/>
                    <a:gd name="connsiteY3" fmla="*/ 39586 h 40062"/>
                    <a:gd name="connsiteX4" fmla="*/ 44514 w 57550"/>
                    <a:gd name="connsiteY4" fmla="*/ 38632 h 40062"/>
                    <a:gd name="connsiteX5" fmla="*/ 49919 w 57550"/>
                    <a:gd name="connsiteY5" fmla="*/ 40063 h 40062"/>
                    <a:gd name="connsiteX6" fmla="*/ 53258 w 57550"/>
                    <a:gd name="connsiteY6" fmla="*/ 38632 h 40062"/>
                    <a:gd name="connsiteX7" fmla="*/ 56437 w 57550"/>
                    <a:gd name="connsiteY7" fmla="*/ 38155 h 40062"/>
                    <a:gd name="connsiteX8" fmla="*/ 57550 w 57550"/>
                    <a:gd name="connsiteY8" fmla="*/ 34657 h 40062"/>
                    <a:gd name="connsiteX9" fmla="*/ 57550 w 57550"/>
                    <a:gd name="connsiteY9" fmla="*/ 29888 h 40062"/>
                    <a:gd name="connsiteX10" fmla="*/ 56755 w 57550"/>
                    <a:gd name="connsiteY10" fmla="*/ 27344 h 40062"/>
                    <a:gd name="connsiteX11" fmla="*/ 55007 w 57550"/>
                    <a:gd name="connsiteY11" fmla="*/ 25914 h 40062"/>
                    <a:gd name="connsiteX12" fmla="*/ 48806 w 57550"/>
                    <a:gd name="connsiteY12" fmla="*/ 22893 h 40062"/>
                    <a:gd name="connsiteX13" fmla="*/ 42447 w 57550"/>
                    <a:gd name="connsiteY13" fmla="*/ 18442 h 40062"/>
                    <a:gd name="connsiteX14" fmla="*/ 33385 w 57550"/>
                    <a:gd name="connsiteY14" fmla="*/ 13831 h 40062"/>
                    <a:gd name="connsiteX15" fmla="*/ 30206 w 57550"/>
                    <a:gd name="connsiteY15" fmla="*/ 11129 h 40062"/>
                    <a:gd name="connsiteX16" fmla="*/ 27344 w 57550"/>
                    <a:gd name="connsiteY16" fmla="*/ 7949 h 40062"/>
                    <a:gd name="connsiteX17" fmla="*/ 24006 w 57550"/>
                    <a:gd name="connsiteY17" fmla="*/ 5405 h 40062"/>
                    <a:gd name="connsiteX18" fmla="*/ 17647 w 57550"/>
                    <a:gd name="connsiteY18" fmla="*/ 1431 h 40062"/>
                    <a:gd name="connsiteX19" fmla="*/ 16534 w 57550"/>
                    <a:gd name="connsiteY19" fmla="*/ 159 h 40062"/>
                    <a:gd name="connsiteX20" fmla="*/ 15262 w 57550"/>
                    <a:gd name="connsiteY20" fmla="*/ 0 h 40062"/>
                    <a:gd name="connsiteX21" fmla="*/ 9221 w 57550"/>
                    <a:gd name="connsiteY21" fmla="*/ 1590 h 40062"/>
                    <a:gd name="connsiteX22" fmla="*/ 5882 w 57550"/>
                    <a:gd name="connsiteY22" fmla="*/ 5405 h 40062"/>
                    <a:gd name="connsiteX23" fmla="*/ 3974 w 57550"/>
                    <a:gd name="connsiteY23" fmla="*/ 5882 h 40062"/>
                    <a:gd name="connsiteX24" fmla="*/ 1272 w 57550"/>
                    <a:gd name="connsiteY24" fmla="*/ 7631 h 40062"/>
                    <a:gd name="connsiteX25" fmla="*/ 0 w 57550"/>
                    <a:gd name="connsiteY25" fmla="*/ 10334 h 40062"/>
                    <a:gd name="connsiteX26" fmla="*/ 2703 w 57550"/>
                    <a:gd name="connsiteY26" fmla="*/ 16057 h 40062"/>
                    <a:gd name="connsiteX27" fmla="*/ 3816 w 57550"/>
                    <a:gd name="connsiteY27" fmla="*/ 17329 h 40062"/>
                    <a:gd name="connsiteX28" fmla="*/ 4611 w 57550"/>
                    <a:gd name="connsiteY28" fmla="*/ 19554 h 40062"/>
                    <a:gd name="connsiteX29" fmla="*/ 5882 w 57550"/>
                    <a:gd name="connsiteY29" fmla="*/ 21462 h 40062"/>
                    <a:gd name="connsiteX30" fmla="*/ 13672 w 57550"/>
                    <a:gd name="connsiteY30" fmla="*/ 29570 h 40062"/>
                    <a:gd name="connsiteX31" fmla="*/ 15262 w 57550"/>
                    <a:gd name="connsiteY31" fmla="*/ 30047 h 40062"/>
                    <a:gd name="connsiteX32" fmla="*/ 17488 w 57550"/>
                    <a:gd name="connsiteY32" fmla="*/ 28616 h 40062"/>
                    <a:gd name="connsiteX33" fmla="*/ 19236 w 57550"/>
                    <a:gd name="connsiteY33" fmla="*/ 27980 h 40062"/>
                    <a:gd name="connsiteX34" fmla="*/ 22734 w 57550"/>
                    <a:gd name="connsiteY34" fmla="*/ 29252 h 40062"/>
                    <a:gd name="connsiteX35" fmla="*/ 26072 w 57550"/>
                    <a:gd name="connsiteY35" fmla="*/ 29729 h 40062"/>
                    <a:gd name="connsiteX36" fmla="*/ 29570 w 57550"/>
                    <a:gd name="connsiteY36" fmla="*/ 30842 h 40062"/>
                    <a:gd name="connsiteX37" fmla="*/ 31796 w 57550"/>
                    <a:gd name="connsiteY37" fmla="*/ 34816 h 40062"/>
                    <a:gd name="connsiteX38" fmla="*/ 31637 w 57550"/>
                    <a:gd name="connsiteY38" fmla="*/ 37519 h 40062"/>
                    <a:gd name="connsiteX39" fmla="*/ 33385 w 57550"/>
                    <a:gd name="connsiteY39" fmla="*/ 38314 h 4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7550" h="40062">
                      <a:moveTo>
                        <a:pt x="33385" y="38314"/>
                      </a:moveTo>
                      <a:lnTo>
                        <a:pt x="35929" y="39109"/>
                      </a:lnTo>
                      <a:lnTo>
                        <a:pt x="38473" y="39586"/>
                      </a:lnTo>
                      <a:lnTo>
                        <a:pt x="41493" y="39586"/>
                      </a:lnTo>
                      <a:lnTo>
                        <a:pt x="44514" y="38632"/>
                      </a:lnTo>
                      <a:lnTo>
                        <a:pt x="49919" y="40063"/>
                      </a:lnTo>
                      <a:lnTo>
                        <a:pt x="53258" y="38632"/>
                      </a:lnTo>
                      <a:lnTo>
                        <a:pt x="56437" y="38155"/>
                      </a:lnTo>
                      <a:lnTo>
                        <a:pt x="57550" y="34657"/>
                      </a:lnTo>
                      <a:lnTo>
                        <a:pt x="57550" y="29888"/>
                      </a:lnTo>
                      <a:lnTo>
                        <a:pt x="56755" y="27344"/>
                      </a:lnTo>
                      <a:lnTo>
                        <a:pt x="55007" y="25914"/>
                      </a:lnTo>
                      <a:lnTo>
                        <a:pt x="48806" y="22893"/>
                      </a:lnTo>
                      <a:lnTo>
                        <a:pt x="42447" y="18442"/>
                      </a:lnTo>
                      <a:lnTo>
                        <a:pt x="33385" y="13831"/>
                      </a:lnTo>
                      <a:lnTo>
                        <a:pt x="30206" y="11129"/>
                      </a:lnTo>
                      <a:lnTo>
                        <a:pt x="27344" y="7949"/>
                      </a:lnTo>
                      <a:lnTo>
                        <a:pt x="24006" y="5405"/>
                      </a:lnTo>
                      <a:lnTo>
                        <a:pt x="17647" y="1431"/>
                      </a:lnTo>
                      <a:lnTo>
                        <a:pt x="16534" y="159"/>
                      </a:lnTo>
                      <a:lnTo>
                        <a:pt x="15262" y="0"/>
                      </a:lnTo>
                      <a:lnTo>
                        <a:pt x="9221" y="1590"/>
                      </a:lnTo>
                      <a:lnTo>
                        <a:pt x="5882" y="5405"/>
                      </a:lnTo>
                      <a:lnTo>
                        <a:pt x="3974" y="5882"/>
                      </a:lnTo>
                      <a:lnTo>
                        <a:pt x="1272" y="7631"/>
                      </a:lnTo>
                      <a:lnTo>
                        <a:pt x="0" y="10334"/>
                      </a:lnTo>
                      <a:lnTo>
                        <a:pt x="2703" y="16057"/>
                      </a:lnTo>
                      <a:lnTo>
                        <a:pt x="3816" y="17329"/>
                      </a:lnTo>
                      <a:lnTo>
                        <a:pt x="4611" y="19554"/>
                      </a:lnTo>
                      <a:lnTo>
                        <a:pt x="5882" y="21462"/>
                      </a:lnTo>
                      <a:lnTo>
                        <a:pt x="13672" y="29570"/>
                      </a:lnTo>
                      <a:lnTo>
                        <a:pt x="15262" y="30047"/>
                      </a:lnTo>
                      <a:lnTo>
                        <a:pt x="17488" y="28616"/>
                      </a:lnTo>
                      <a:lnTo>
                        <a:pt x="19236" y="27980"/>
                      </a:lnTo>
                      <a:lnTo>
                        <a:pt x="22734" y="29252"/>
                      </a:lnTo>
                      <a:lnTo>
                        <a:pt x="26072" y="29729"/>
                      </a:lnTo>
                      <a:lnTo>
                        <a:pt x="29570" y="30842"/>
                      </a:lnTo>
                      <a:lnTo>
                        <a:pt x="31796" y="34816"/>
                      </a:lnTo>
                      <a:lnTo>
                        <a:pt x="31637" y="37519"/>
                      </a:lnTo>
                      <a:lnTo>
                        <a:pt x="33385" y="3831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39" name="Freeform: Shape 4838">
                  <a:extLst>
                    <a:ext uri="{FF2B5EF4-FFF2-40B4-BE49-F238E27FC236}">
                      <a16:creationId xmlns:a16="http://schemas.microsoft.com/office/drawing/2014/main" id="{59C9D5D4-A5A8-685A-51D0-C55F898375FE}"/>
                    </a:ext>
                  </a:extLst>
                </p:cNvPr>
                <p:cNvSpPr/>
                <p:nvPr/>
              </p:nvSpPr>
              <p:spPr>
                <a:xfrm>
                  <a:off x="2792117" y="896318"/>
                  <a:ext cx="40221" cy="19554"/>
                </a:xfrm>
                <a:custGeom>
                  <a:avLst/>
                  <a:gdLst>
                    <a:gd name="connsiteX0" fmla="*/ 0 w 40221"/>
                    <a:gd name="connsiteY0" fmla="*/ 17329 h 19554"/>
                    <a:gd name="connsiteX1" fmla="*/ 2544 w 40221"/>
                    <a:gd name="connsiteY1" fmla="*/ 18441 h 19554"/>
                    <a:gd name="connsiteX2" fmla="*/ 13672 w 40221"/>
                    <a:gd name="connsiteY2" fmla="*/ 19077 h 19554"/>
                    <a:gd name="connsiteX3" fmla="*/ 36247 w 40221"/>
                    <a:gd name="connsiteY3" fmla="*/ 19554 h 19554"/>
                    <a:gd name="connsiteX4" fmla="*/ 38950 w 40221"/>
                    <a:gd name="connsiteY4" fmla="*/ 17964 h 19554"/>
                    <a:gd name="connsiteX5" fmla="*/ 38791 w 40221"/>
                    <a:gd name="connsiteY5" fmla="*/ 14944 h 19554"/>
                    <a:gd name="connsiteX6" fmla="*/ 40063 w 40221"/>
                    <a:gd name="connsiteY6" fmla="*/ 11446 h 19554"/>
                    <a:gd name="connsiteX7" fmla="*/ 40222 w 40221"/>
                    <a:gd name="connsiteY7" fmla="*/ 3180 h 19554"/>
                    <a:gd name="connsiteX8" fmla="*/ 38950 w 40221"/>
                    <a:gd name="connsiteY8" fmla="*/ 954 h 19554"/>
                    <a:gd name="connsiteX9" fmla="*/ 35134 w 40221"/>
                    <a:gd name="connsiteY9" fmla="*/ 0 h 19554"/>
                    <a:gd name="connsiteX10" fmla="*/ 28298 w 40221"/>
                    <a:gd name="connsiteY10" fmla="*/ 159 h 19554"/>
                    <a:gd name="connsiteX11" fmla="*/ 26708 w 40221"/>
                    <a:gd name="connsiteY11" fmla="*/ 2385 h 19554"/>
                    <a:gd name="connsiteX12" fmla="*/ 8744 w 40221"/>
                    <a:gd name="connsiteY12" fmla="*/ 1590 h 19554"/>
                    <a:gd name="connsiteX13" fmla="*/ 7631 w 40221"/>
                    <a:gd name="connsiteY13" fmla="*/ 3021 h 19554"/>
                    <a:gd name="connsiteX14" fmla="*/ 8267 w 40221"/>
                    <a:gd name="connsiteY14" fmla="*/ 10811 h 19554"/>
                    <a:gd name="connsiteX15" fmla="*/ 6359 w 40221"/>
                    <a:gd name="connsiteY15" fmla="*/ 13354 h 19554"/>
                    <a:gd name="connsiteX16" fmla="*/ 0 w 40221"/>
                    <a:gd name="connsiteY16" fmla="*/ 17329 h 19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0221" h="19554">
                      <a:moveTo>
                        <a:pt x="0" y="17329"/>
                      </a:moveTo>
                      <a:lnTo>
                        <a:pt x="2544" y="18441"/>
                      </a:lnTo>
                      <a:lnTo>
                        <a:pt x="13672" y="19077"/>
                      </a:lnTo>
                      <a:lnTo>
                        <a:pt x="36247" y="19554"/>
                      </a:lnTo>
                      <a:lnTo>
                        <a:pt x="38950" y="17964"/>
                      </a:lnTo>
                      <a:lnTo>
                        <a:pt x="38791" y="14944"/>
                      </a:lnTo>
                      <a:lnTo>
                        <a:pt x="40063" y="11446"/>
                      </a:lnTo>
                      <a:lnTo>
                        <a:pt x="40222" y="3180"/>
                      </a:lnTo>
                      <a:lnTo>
                        <a:pt x="38950" y="954"/>
                      </a:lnTo>
                      <a:lnTo>
                        <a:pt x="35134" y="0"/>
                      </a:lnTo>
                      <a:lnTo>
                        <a:pt x="28298" y="159"/>
                      </a:lnTo>
                      <a:lnTo>
                        <a:pt x="26708" y="2385"/>
                      </a:lnTo>
                      <a:lnTo>
                        <a:pt x="8744" y="1590"/>
                      </a:lnTo>
                      <a:lnTo>
                        <a:pt x="7631" y="3021"/>
                      </a:lnTo>
                      <a:lnTo>
                        <a:pt x="8267" y="10811"/>
                      </a:lnTo>
                      <a:lnTo>
                        <a:pt x="6359" y="13354"/>
                      </a:lnTo>
                      <a:lnTo>
                        <a:pt x="0" y="1732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0" name="Freeform: Shape 4839">
                  <a:extLst>
                    <a:ext uri="{FF2B5EF4-FFF2-40B4-BE49-F238E27FC236}">
                      <a16:creationId xmlns:a16="http://schemas.microsoft.com/office/drawing/2014/main" id="{AAD730C4-4B73-5E63-E4B2-7FCB444470C0}"/>
                    </a:ext>
                  </a:extLst>
                </p:cNvPr>
                <p:cNvSpPr/>
                <p:nvPr/>
              </p:nvSpPr>
              <p:spPr>
                <a:xfrm>
                  <a:off x="2770814" y="899021"/>
                  <a:ext cx="14308" cy="6518"/>
                </a:xfrm>
                <a:custGeom>
                  <a:avLst/>
                  <a:gdLst>
                    <a:gd name="connsiteX0" fmla="*/ 6200 w 14308"/>
                    <a:gd name="connsiteY0" fmla="*/ 6518 h 6518"/>
                    <a:gd name="connsiteX1" fmla="*/ 14308 w 14308"/>
                    <a:gd name="connsiteY1" fmla="*/ 3339 h 6518"/>
                    <a:gd name="connsiteX2" fmla="*/ 13036 w 14308"/>
                    <a:gd name="connsiteY2" fmla="*/ 1590 h 6518"/>
                    <a:gd name="connsiteX3" fmla="*/ 10652 w 14308"/>
                    <a:gd name="connsiteY3" fmla="*/ 477 h 6518"/>
                    <a:gd name="connsiteX4" fmla="*/ 7472 w 14308"/>
                    <a:gd name="connsiteY4" fmla="*/ 0 h 6518"/>
                    <a:gd name="connsiteX5" fmla="*/ 3180 w 14308"/>
                    <a:gd name="connsiteY5" fmla="*/ 1908 h 6518"/>
                    <a:gd name="connsiteX6" fmla="*/ 0 w 14308"/>
                    <a:gd name="connsiteY6" fmla="*/ 4610 h 6518"/>
                    <a:gd name="connsiteX7" fmla="*/ 1908 w 14308"/>
                    <a:gd name="connsiteY7" fmla="*/ 6359 h 6518"/>
                    <a:gd name="connsiteX8" fmla="*/ 6200 w 14308"/>
                    <a:gd name="connsiteY8" fmla="*/ 651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308" h="6518">
                      <a:moveTo>
                        <a:pt x="6200" y="6518"/>
                      </a:moveTo>
                      <a:lnTo>
                        <a:pt x="14308" y="3339"/>
                      </a:lnTo>
                      <a:lnTo>
                        <a:pt x="13036" y="1590"/>
                      </a:lnTo>
                      <a:lnTo>
                        <a:pt x="10652" y="477"/>
                      </a:lnTo>
                      <a:lnTo>
                        <a:pt x="7472" y="0"/>
                      </a:lnTo>
                      <a:lnTo>
                        <a:pt x="3180" y="1908"/>
                      </a:lnTo>
                      <a:lnTo>
                        <a:pt x="0" y="4610"/>
                      </a:lnTo>
                      <a:lnTo>
                        <a:pt x="1908" y="6359"/>
                      </a:lnTo>
                      <a:lnTo>
                        <a:pt x="6200" y="65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1" name="Freeform: Shape 4840">
                  <a:extLst>
                    <a:ext uri="{FF2B5EF4-FFF2-40B4-BE49-F238E27FC236}">
                      <a16:creationId xmlns:a16="http://schemas.microsoft.com/office/drawing/2014/main" id="{0422A6AC-A42F-1BAF-B6E2-C83C8F33E8D4}"/>
                    </a:ext>
                  </a:extLst>
                </p:cNvPr>
                <p:cNvSpPr/>
                <p:nvPr/>
              </p:nvSpPr>
              <p:spPr>
                <a:xfrm>
                  <a:off x="3199737" y="1312046"/>
                  <a:ext cx="49124" cy="26390"/>
                </a:xfrm>
                <a:custGeom>
                  <a:avLst/>
                  <a:gdLst>
                    <a:gd name="connsiteX0" fmla="*/ 5723 w 49124"/>
                    <a:gd name="connsiteY0" fmla="*/ 25278 h 26390"/>
                    <a:gd name="connsiteX1" fmla="*/ 10810 w 49124"/>
                    <a:gd name="connsiteY1" fmla="*/ 26072 h 26390"/>
                    <a:gd name="connsiteX2" fmla="*/ 13195 w 49124"/>
                    <a:gd name="connsiteY2" fmla="*/ 25754 h 26390"/>
                    <a:gd name="connsiteX3" fmla="*/ 21621 w 49124"/>
                    <a:gd name="connsiteY3" fmla="*/ 23211 h 26390"/>
                    <a:gd name="connsiteX4" fmla="*/ 27662 w 49124"/>
                    <a:gd name="connsiteY4" fmla="*/ 21780 h 26390"/>
                    <a:gd name="connsiteX5" fmla="*/ 41175 w 49124"/>
                    <a:gd name="connsiteY5" fmla="*/ 19554 h 26390"/>
                    <a:gd name="connsiteX6" fmla="*/ 48965 w 49124"/>
                    <a:gd name="connsiteY6" fmla="*/ 18918 h 26390"/>
                    <a:gd name="connsiteX7" fmla="*/ 49124 w 49124"/>
                    <a:gd name="connsiteY7" fmla="*/ 16057 h 26390"/>
                    <a:gd name="connsiteX8" fmla="*/ 47852 w 49124"/>
                    <a:gd name="connsiteY8" fmla="*/ 12877 h 26390"/>
                    <a:gd name="connsiteX9" fmla="*/ 43719 w 49124"/>
                    <a:gd name="connsiteY9" fmla="*/ 9539 h 26390"/>
                    <a:gd name="connsiteX10" fmla="*/ 41016 w 49124"/>
                    <a:gd name="connsiteY10" fmla="*/ 7949 h 26390"/>
                    <a:gd name="connsiteX11" fmla="*/ 37678 w 49124"/>
                    <a:gd name="connsiteY11" fmla="*/ 3657 h 26390"/>
                    <a:gd name="connsiteX12" fmla="*/ 34975 w 49124"/>
                    <a:gd name="connsiteY12" fmla="*/ 2067 h 26390"/>
                    <a:gd name="connsiteX13" fmla="*/ 31636 w 49124"/>
                    <a:gd name="connsiteY13" fmla="*/ 636 h 26390"/>
                    <a:gd name="connsiteX14" fmla="*/ 29252 w 49124"/>
                    <a:gd name="connsiteY14" fmla="*/ 0 h 26390"/>
                    <a:gd name="connsiteX15" fmla="*/ 12241 w 49124"/>
                    <a:gd name="connsiteY15" fmla="*/ 2067 h 26390"/>
                    <a:gd name="connsiteX16" fmla="*/ 6518 w 49124"/>
                    <a:gd name="connsiteY16" fmla="*/ 3815 h 26390"/>
                    <a:gd name="connsiteX17" fmla="*/ 2067 w 49124"/>
                    <a:gd name="connsiteY17" fmla="*/ 8585 h 26390"/>
                    <a:gd name="connsiteX18" fmla="*/ 2861 w 49124"/>
                    <a:gd name="connsiteY18" fmla="*/ 16057 h 26390"/>
                    <a:gd name="connsiteX19" fmla="*/ 1908 w 49124"/>
                    <a:gd name="connsiteY19" fmla="*/ 19077 h 26390"/>
                    <a:gd name="connsiteX20" fmla="*/ 318 w 49124"/>
                    <a:gd name="connsiteY20" fmla="*/ 21462 h 26390"/>
                    <a:gd name="connsiteX21" fmla="*/ 0 w 49124"/>
                    <a:gd name="connsiteY21" fmla="*/ 23847 h 26390"/>
                    <a:gd name="connsiteX22" fmla="*/ 3497 w 49124"/>
                    <a:gd name="connsiteY22" fmla="*/ 26390 h 26390"/>
                    <a:gd name="connsiteX23" fmla="*/ 5723 w 49124"/>
                    <a:gd name="connsiteY23" fmla="*/ 25278 h 263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9124" h="26390">
                      <a:moveTo>
                        <a:pt x="5723" y="25278"/>
                      </a:moveTo>
                      <a:lnTo>
                        <a:pt x="10810" y="26072"/>
                      </a:lnTo>
                      <a:lnTo>
                        <a:pt x="13195" y="25754"/>
                      </a:lnTo>
                      <a:lnTo>
                        <a:pt x="21621" y="23211"/>
                      </a:lnTo>
                      <a:lnTo>
                        <a:pt x="27662" y="21780"/>
                      </a:lnTo>
                      <a:lnTo>
                        <a:pt x="41175" y="19554"/>
                      </a:lnTo>
                      <a:lnTo>
                        <a:pt x="48965" y="18918"/>
                      </a:lnTo>
                      <a:lnTo>
                        <a:pt x="49124" y="16057"/>
                      </a:lnTo>
                      <a:lnTo>
                        <a:pt x="47852" y="12877"/>
                      </a:lnTo>
                      <a:lnTo>
                        <a:pt x="43719" y="9539"/>
                      </a:lnTo>
                      <a:lnTo>
                        <a:pt x="41016" y="7949"/>
                      </a:lnTo>
                      <a:lnTo>
                        <a:pt x="37678" y="3657"/>
                      </a:lnTo>
                      <a:lnTo>
                        <a:pt x="34975" y="2067"/>
                      </a:lnTo>
                      <a:lnTo>
                        <a:pt x="31636" y="636"/>
                      </a:lnTo>
                      <a:lnTo>
                        <a:pt x="29252" y="0"/>
                      </a:lnTo>
                      <a:lnTo>
                        <a:pt x="12241" y="2067"/>
                      </a:lnTo>
                      <a:lnTo>
                        <a:pt x="6518" y="3815"/>
                      </a:lnTo>
                      <a:lnTo>
                        <a:pt x="2067" y="8585"/>
                      </a:lnTo>
                      <a:lnTo>
                        <a:pt x="2861" y="16057"/>
                      </a:lnTo>
                      <a:lnTo>
                        <a:pt x="1908" y="19077"/>
                      </a:lnTo>
                      <a:lnTo>
                        <a:pt x="318" y="21462"/>
                      </a:lnTo>
                      <a:lnTo>
                        <a:pt x="0" y="23847"/>
                      </a:lnTo>
                      <a:lnTo>
                        <a:pt x="3497" y="26390"/>
                      </a:lnTo>
                      <a:lnTo>
                        <a:pt x="5723" y="2527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2" name="Freeform: Shape 4841">
                  <a:extLst>
                    <a:ext uri="{FF2B5EF4-FFF2-40B4-BE49-F238E27FC236}">
                      <a16:creationId xmlns:a16="http://schemas.microsoft.com/office/drawing/2014/main" id="{73092A2C-B931-8818-E214-4E322603D339}"/>
                    </a:ext>
                  </a:extLst>
                </p:cNvPr>
                <p:cNvSpPr/>
                <p:nvPr/>
              </p:nvSpPr>
              <p:spPr>
                <a:xfrm>
                  <a:off x="3399254" y="1360693"/>
                  <a:ext cx="42924" cy="18918"/>
                </a:xfrm>
                <a:custGeom>
                  <a:avLst/>
                  <a:gdLst>
                    <a:gd name="connsiteX0" fmla="*/ 14467 w 42924"/>
                    <a:gd name="connsiteY0" fmla="*/ 3498 h 18918"/>
                    <a:gd name="connsiteX1" fmla="*/ 11129 w 42924"/>
                    <a:gd name="connsiteY1" fmla="*/ 7949 h 18918"/>
                    <a:gd name="connsiteX2" fmla="*/ 7949 w 42924"/>
                    <a:gd name="connsiteY2" fmla="*/ 10493 h 18918"/>
                    <a:gd name="connsiteX3" fmla="*/ 954 w 42924"/>
                    <a:gd name="connsiteY3" fmla="*/ 14467 h 18918"/>
                    <a:gd name="connsiteX4" fmla="*/ 0 w 42924"/>
                    <a:gd name="connsiteY4" fmla="*/ 17011 h 18918"/>
                    <a:gd name="connsiteX5" fmla="*/ 954 w 42924"/>
                    <a:gd name="connsiteY5" fmla="*/ 18124 h 18918"/>
                    <a:gd name="connsiteX6" fmla="*/ 7790 w 42924"/>
                    <a:gd name="connsiteY6" fmla="*/ 18918 h 18918"/>
                    <a:gd name="connsiteX7" fmla="*/ 21780 w 42924"/>
                    <a:gd name="connsiteY7" fmla="*/ 18442 h 18918"/>
                    <a:gd name="connsiteX8" fmla="*/ 26072 w 42924"/>
                    <a:gd name="connsiteY8" fmla="*/ 17488 h 18918"/>
                    <a:gd name="connsiteX9" fmla="*/ 32591 w 42924"/>
                    <a:gd name="connsiteY9" fmla="*/ 12877 h 18918"/>
                    <a:gd name="connsiteX10" fmla="*/ 36883 w 42924"/>
                    <a:gd name="connsiteY10" fmla="*/ 11605 h 18918"/>
                    <a:gd name="connsiteX11" fmla="*/ 42924 w 42924"/>
                    <a:gd name="connsiteY11" fmla="*/ 8108 h 18918"/>
                    <a:gd name="connsiteX12" fmla="*/ 42606 w 42924"/>
                    <a:gd name="connsiteY12" fmla="*/ 6836 h 18918"/>
                    <a:gd name="connsiteX13" fmla="*/ 40381 w 42924"/>
                    <a:gd name="connsiteY13" fmla="*/ 4292 h 18918"/>
                    <a:gd name="connsiteX14" fmla="*/ 25119 w 42924"/>
                    <a:gd name="connsiteY14" fmla="*/ 0 h 18918"/>
                    <a:gd name="connsiteX15" fmla="*/ 20349 w 42924"/>
                    <a:gd name="connsiteY15" fmla="*/ 0 h 18918"/>
                    <a:gd name="connsiteX16" fmla="*/ 14467 w 42924"/>
                    <a:gd name="connsiteY16" fmla="*/ 3498 h 18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2924" h="18918">
                      <a:moveTo>
                        <a:pt x="14467" y="3498"/>
                      </a:moveTo>
                      <a:lnTo>
                        <a:pt x="11129" y="7949"/>
                      </a:lnTo>
                      <a:lnTo>
                        <a:pt x="7949" y="10493"/>
                      </a:lnTo>
                      <a:lnTo>
                        <a:pt x="954" y="14467"/>
                      </a:lnTo>
                      <a:lnTo>
                        <a:pt x="0" y="17011"/>
                      </a:lnTo>
                      <a:lnTo>
                        <a:pt x="954" y="18124"/>
                      </a:lnTo>
                      <a:lnTo>
                        <a:pt x="7790" y="18918"/>
                      </a:lnTo>
                      <a:lnTo>
                        <a:pt x="21780" y="18442"/>
                      </a:lnTo>
                      <a:lnTo>
                        <a:pt x="26072" y="17488"/>
                      </a:lnTo>
                      <a:lnTo>
                        <a:pt x="32591" y="12877"/>
                      </a:lnTo>
                      <a:lnTo>
                        <a:pt x="36883" y="11605"/>
                      </a:lnTo>
                      <a:lnTo>
                        <a:pt x="42924" y="8108"/>
                      </a:lnTo>
                      <a:lnTo>
                        <a:pt x="42606" y="6836"/>
                      </a:lnTo>
                      <a:lnTo>
                        <a:pt x="40381" y="4292"/>
                      </a:lnTo>
                      <a:lnTo>
                        <a:pt x="25119" y="0"/>
                      </a:lnTo>
                      <a:lnTo>
                        <a:pt x="20349" y="0"/>
                      </a:lnTo>
                      <a:lnTo>
                        <a:pt x="14467" y="349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3" name="Freeform: Shape 4842">
                  <a:extLst>
                    <a:ext uri="{FF2B5EF4-FFF2-40B4-BE49-F238E27FC236}">
                      <a16:creationId xmlns:a16="http://schemas.microsoft.com/office/drawing/2014/main" id="{A5D40697-9030-179E-8B4D-7EACD0DDF28F}"/>
                    </a:ext>
                  </a:extLst>
                </p:cNvPr>
                <p:cNvSpPr/>
                <p:nvPr/>
              </p:nvSpPr>
              <p:spPr>
                <a:xfrm>
                  <a:off x="3375726" y="942422"/>
                  <a:ext cx="44195" cy="11446"/>
                </a:xfrm>
                <a:custGeom>
                  <a:avLst/>
                  <a:gdLst>
                    <a:gd name="connsiteX0" fmla="*/ 2862 w 44195"/>
                    <a:gd name="connsiteY0" fmla="*/ 5564 h 11446"/>
                    <a:gd name="connsiteX1" fmla="*/ 11605 w 44195"/>
                    <a:gd name="connsiteY1" fmla="*/ 7790 h 11446"/>
                    <a:gd name="connsiteX2" fmla="*/ 16852 w 44195"/>
                    <a:gd name="connsiteY2" fmla="*/ 7790 h 11446"/>
                    <a:gd name="connsiteX3" fmla="*/ 17170 w 44195"/>
                    <a:gd name="connsiteY3" fmla="*/ 11128 h 11446"/>
                    <a:gd name="connsiteX4" fmla="*/ 21780 w 44195"/>
                    <a:gd name="connsiteY4" fmla="*/ 11446 h 11446"/>
                    <a:gd name="connsiteX5" fmla="*/ 44196 w 44195"/>
                    <a:gd name="connsiteY5" fmla="*/ 10652 h 11446"/>
                    <a:gd name="connsiteX6" fmla="*/ 42924 w 44195"/>
                    <a:gd name="connsiteY6" fmla="*/ 9221 h 11446"/>
                    <a:gd name="connsiteX7" fmla="*/ 37519 w 44195"/>
                    <a:gd name="connsiteY7" fmla="*/ 6995 h 11446"/>
                    <a:gd name="connsiteX8" fmla="*/ 11923 w 44195"/>
                    <a:gd name="connsiteY8" fmla="*/ 1431 h 11446"/>
                    <a:gd name="connsiteX9" fmla="*/ 9221 w 44195"/>
                    <a:gd name="connsiteY9" fmla="*/ 3180 h 11446"/>
                    <a:gd name="connsiteX10" fmla="*/ 5723 w 44195"/>
                    <a:gd name="connsiteY10" fmla="*/ 954 h 11446"/>
                    <a:gd name="connsiteX11" fmla="*/ 2703 w 44195"/>
                    <a:gd name="connsiteY11" fmla="*/ 0 h 11446"/>
                    <a:gd name="connsiteX12" fmla="*/ 0 w 44195"/>
                    <a:gd name="connsiteY12" fmla="*/ 1272 h 11446"/>
                    <a:gd name="connsiteX13" fmla="*/ 636 w 44195"/>
                    <a:gd name="connsiteY13" fmla="*/ 2544 h 11446"/>
                    <a:gd name="connsiteX14" fmla="*/ 2862 w 44195"/>
                    <a:gd name="connsiteY14" fmla="*/ 5564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4195" h="11446">
                      <a:moveTo>
                        <a:pt x="2862" y="5564"/>
                      </a:moveTo>
                      <a:lnTo>
                        <a:pt x="11605" y="7790"/>
                      </a:lnTo>
                      <a:lnTo>
                        <a:pt x="16852" y="7790"/>
                      </a:lnTo>
                      <a:lnTo>
                        <a:pt x="17170" y="11128"/>
                      </a:lnTo>
                      <a:lnTo>
                        <a:pt x="21780" y="11446"/>
                      </a:lnTo>
                      <a:lnTo>
                        <a:pt x="44196" y="10652"/>
                      </a:lnTo>
                      <a:lnTo>
                        <a:pt x="42924" y="9221"/>
                      </a:lnTo>
                      <a:lnTo>
                        <a:pt x="37519" y="6995"/>
                      </a:lnTo>
                      <a:lnTo>
                        <a:pt x="11923" y="1431"/>
                      </a:lnTo>
                      <a:lnTo>
                        <a:pt x="9221" y="3180"/>
                      </a:lnTo>
                      <a:lnTo>
                        <a:pt x="5723" y="954"/>
                      </a:lnTo>
                      <a:lnTo>
                        <a:pt x="2703" y="0"/>
                      </a:lnTo>
                      <a:lnTo>
                        <a:pt x="0" y="1272"/>
                      </a:lnTo>
                      <a:lnTo>
                        <a:pt x="636" y="2544"/>
                      </a:lnTo>
                      <a:lnTo>
                        <a:pt x="2862" y="55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4" name="Freeform: Shape 4843">
                  <a:extLst>
                    <a:ext uri="{FF2B5EF4-FFF2-40B4-BE49-F238E27FC236}">
                      <a16:creationId xmlns:a16="http://schemas.microsoft.com/office/drawing/2014/main" id="{205DF83E-E191-66DE-A411-1AF68F16E0B2}"/>
                    </a:ext>
                  </a:extLst>
                </p:cNvPr>
                <p:cNvSpPr/>
                <p:nvPr/>
              </p:nvSpPr>
              <p:spPr>
                <a:xfrm>
                  <a:off x="3376679" y="1309820"/>
                  <a:ext cx="19236" cy="6359"/>
                </a:xfrm>
                <a:custGeom>
                  <a:avLst/>
                  <a:gdLst>
                    <a:gd name="connsiteX0" fmla="*/ 1590 w 19236"/>
                    <a:gd name="connsiteY0" fmla="*/ 0 h 6359"/>
                    <a:gd name="connsiteX1" fmla="*/ 0 w 19236"/>
                    <a:gd name="connsiteY1" fmla="*/ 1749 h 6359"/>
                    <a:gd name="connsiteX2" fmla="*/ 4292 w 19236"/>
                    <a:gd name="connsiteY2" fmla="*/ 4292 h 6359"/>
                    <a:gd name="connsiteX3" fmla="*/ 16534 w 19236"/>
                    <a:gd name="connsiteY3" fmla="*/ 6359 h 6359"/>
                    <a:gd name="connsiteX4" fmla="*/ 19236 w 19236"/>
                    <a:gd name="connsiteY4" fmla="*/ 6041 h 6359"/>
                    <a:gd name="connsiteX5" fmla="*/ 4769 w 19236"/>
                    <a:gd name="connsiteY5" fmla="*/ 0 h 6359"/>
                    <a:gd name="connsiteX6" fmla="*/ 1590 w 19236"/>
                    <a:gd name="connsiteY6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36" h="6359">
                      <a:moveTo>
                        <a:pt x="1590" y="0"/>
                      </a:moveTo>
                      <a:lnTo>
                        <a:pt x="0" y="1749"/>
                      </a:lnTo>
                      <a:lnTo>
                        <a:pt x="4292" y="4292"/>
                      </a:lnTo>
                      <a:lnTo>
                        <a:pt x="16534" y="6359"/>
                      </a:lnTo>
                      <a:lnTo>
                        <a:pt x="19236" y="6041"/>
                      </a:lnTo>
                      <a:lnTo>
                        <a:pt x="4769" y="0"/>
                      </a:lnTo>
                      <a:lnTo>
                        <a:pt x="159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5" name="Freeform: Shape 4844">
                  <a:extLst>
                    <a:ext uri="{FF2B5EF4-FFF2-40B4-BE49-F238E27FC236}">
                      <a16:creationId xmlns:a16="http://schemas.microsoft.com/office/drawing/2014/main" id="{416E27B3-3394-D7A0-FA9E-BC80F2468B07}"/>
                    </a:ext>
                  </a:extLst>
                </p:cNvPr>
                <p:cNvSpPr/>
                <p:nvPr/>
              </p:nvSpPr>
              <p:spPr>
                <a:xfrm>
                  <a:off x="3355376" y="1308707"/>
                  <a:ext cx="20349" cy="7948"/>
                </a:xfrm>
                <a:custGeom>
                  <a:avLst/>
                  <a:gdLst>
                    <a:gd name="connsiteX0" fmla="*/ 13831 w 20349"/>
                    <a:gd name="connsiteY0" fmla="*/ 6359 h 7948"/>
                    <a:gd name="connsiteX1" fmla="*/ 16057 w 20349"/>
                    <a:gd name="connsiteY1" fmla="*/ 5246 h 7948"/>
                    <a:gd name="connsiteX2" fmla="*/ 20349 w 20349"/>
                    <a:gd name="connsiteY2" fmla="*/ 1431 h 7948"/>
                    <a:gd name="connsiteX3" fmla="*/ 20031 w 20349"/>
                    <a:gd name="connsiteY3" fmla="*/ 795 h 7948"/>
                    <a:gd name="connsiteX4" fmla="*/ 16852 w 20349"/>
                    <a:gd name="connsiteY4" fmla="*/ 0 h 7948"/>
                    <a:gd name="connsiteX5" fmla="*/ 6518 w 20349"/>
                    <a:gd name="connsiteY5" fmla="*/ 1908 h 7948"/>
                    <a:gd name="connsiteX6" fmla="*/ 954 w 20349"/>
                    <a:gd name="connsiteY6" fmla="*/ 5405 h 7948"/>
                    <a:gd name="connsiteX7" fmla="*/ 0 w 20349"/>
                    <a:gd name="connsiteY7" fmla="*/ 7949 h 7948"/>
                    <a:gd name="connsiteX8" fmla="*/ 4610 w 20349"/>
                    <a:gd name="connsiteY8" fmla="*/ 6518 h 7948"/>
                    <a:gd name="connsiteX9" fmla="*/ 13831 w 20349"/>
                    <a:gd name="connsiteY9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349" h="7948">
                      <a:moveTo>
                        <a:pt x="13831" y="6359"/>
                      </a:moveTo>
                      <a:lnTo>
                        <a:pt x="16057" y="5246"/>
                      </a:lnTo>
                      <a:lnTo>
                        <a:pt x="20349" y="1431"/>
                      </a:lnTo>
                      <a:lnTo>
                        <a:pt x="20031" y="795"/>
                      </a:lnTo>
                      <a:lnTo>
                        <a:pt x="16852" y="0"/>
                      </a:lnTo>
                      <a:lnTo>
                        <a:pt x="6518" y="1908"/>
                      </a:lnTo>
                      <a:lnTo>
                        <a:pt x="954" y="5405"/>
                      </a:lnTo>
                      <a:lnTo>
                        <a:pt x="0" y="7949"/>
                      </a:lnTo>
                      <a:lnTo>
                        <a:pt x="4610" y="6518"/>
                      </a:lnTo>
                      <a:lnTo>
                        <a:pt x="1383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6" name="Freeform: Shape 4845">
                  <a:extLst>
                    <a:ext uri="{FF2B5EF4-FFF2-40B4-BE49-F238E27FC236}">
                      <a16:creationId xmlns:a16="http://schemas.microsoft.com/office/drawing/2014/main" id="{9E3F90C6-4D3C-2508-2642-76C5DCDC2FEE}"/>
                    </a:ext>
                  </a:extLst>
                </p:cNvPr>
                <p:cNvSpPr/>
                <p:nvPr/>
              </p:nvSpPr>
              <p:spPr>
                <a:xfrm>
                  <a:off x="3319765" y="1333349"/>
                  <a:ext cx="24641" cy="14625"/>
                </a:xfrm>
                <a:custGeom>
                  <a:avLst/>
                  <a:gdLst>
                    <a:gd name="connsiteX0" fmla="*/ 9539 w 24641"/>
                    <a:gd name="connsiteY0" fmla="*/ 12241 h 14625"/>
                    <a:gd name="connsiteX1" fmla="*/ 13990 w 24641"/>
                    <a:gd name="connsiteY1" fmla="*/ 13672 h 14625"/>
                    <a:gd name="connsiteX2" fmla="*/ 15421 w 24641"/>
                    <a:gd name="connsiteY2" fmla="*/ 14626 h 14625"/>
                    <a:gd name="connsiteX3" fmla="*/ 16057 w 24641"/>
                    <a:gd name="connsiteY3" fmla="*/ 14149 h 14625"/>
                    <a:gd name="connsiteX4" fmla="*/ 17011 w 24641"/>
                    <a:gd name="connsiteY4" fmla="*/ 12241 h 14625"/>
                    <a:gd name="connsiteX5" fmla="*/ 16057 w 24641"/>
                    <a:gd name="connsiteY5" fmla="*/ 10969 h 14625"/>
                    <a:gd name="connsiteX6" fmla="*/ 15580 w 24641"/>
                    <a:gd name="connsiteY6" fmla="*/ 8903 h 14625"/>
                    <a:gd name="connsiteX7" fmla="*/ 18442 w 24641"/>
                    <a:gd name="connsiteY7" fmla="*/ 5405 h 14625"/>
                    <a:gd name="connsiteX8" fmla="*/ 24642 w 24641"/>
                    <a:gd name="connsiteY8" fmla="*/ 3656 h 14625"/>
                    <a:gd name="connsiteX9" fmla="*/ 17806 w 24641"/>
                    <a:gd name="connsiteY9" fmla="*/ 1113 h 14625"/>
                    <a:gd name="connsiteX10" fmla="*/ 14308 w 24641"/>
                    <a:gd name="connsiteY10" fmla="*/ 477 h 14625"/>
                    <a:gd name="connsiteX11" fmla="*/ 8744 w 24641"/>
                    <a:gd name="connsiteY11" fmla="*/ 0 h 14625"/>
                    <a:gd name="connsiteX12" fmla="*/ 2703 w 24641"/>
                    <a:gd name="connsiteY12" fmla="*/ 1113 h 14625"/>
                    <a:gd name="connsiteX13" fmla="*/ 1113 w 24641"/>
                    <a:gd name="connsiteY13" fmla="*/ 3021 h 14625"/>
                    <a:gd name="connsiteX14" fmla="*/ 0 w 24641"/>
                    <a:gd name="connsiteY14" fmla="*/ 5882 h 14625"/>
                    <a:gd name="connsiteX15" fmla="*/ 2226 w 24641"/>
                    <a:gd name="connsiteY15" fmla="*/ 8426 h 14625"/>
                    <a:gd name="connsiteX16" fmla="*/ 9539 w 24641"/>
                    <a:gd name="connsiteY16" fmla="*/ 12241 h 14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4641" h="14625">
                      <a:moveTo>
                        <a:pt x="9539" y="12241"/>
                      </a:moveTo>
                      <a:lnTo>
                        <a:pt x="13990" y="13672"/>
                      </a:lnTo>
                      <a:lnTo>
                        <a:pt x="15421" y="14626"/>
                      </a:lnTo>
                      <a:lnTo>
                        <a:pt x="16057" y="14149"/>
                      </a:lnTo>
                      <a:lnTo>
                        <a:pt x="17011" y="12241"/>
                      </a:lnTo>
                      <a:lnTo>
                        <a:pt x="16057" y="10969"/>
                      </a:lnTo>
                      <a:lnTo>
                        <a:pt x="15580" y="8903"/>
                      </a:lnTo>
                      <a:lnTo>
                        <a:pt x="18442" y="5405"/>
                      </a:lnTo>
                      <a:lnTo>
                        <a:pt x="24642" y="3656"/>
                      </a:lnTo>
                      <a:lnTo>
                        <a:pt x="17806" y="1113"/>
                      </a:lnTo>
                      <a:lnTo>
                        <a:pt x="14308" y="477"/>
                      </a:lnTo>
                      <a:lnTo>
                        <a:pt x="8744" y="0"/>
                      </a:lnTo>
                      <a:lnTo>
                        <a:pt x="2703" y="1113"/>
                      </a:lnTo>
                      <a:lnTo>
                        <a:pt x="1113" y="3021"/>
                      </a:lnTo>
                      <a:lnTo>
                        <a:pt x="0" y="5882"/>
                      </a:lnTo>
                      <a:lnTo>
                        <a:pt x="2226" y="8426"/>
                      </a:lnTo>
                      <a:lnTo>
                        <a:pt x="9539" y="122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7" name="Freeform: Shape 4846">
                  <a:extLst>
                    <a:ext uri="{FF2B5EF4-FFF2-40B4-BE49-F238E27FC236}">
                      <a16:creationId xmlns:a16="http://schemas.microsoft.com/office/drawing/2014/main" id="{D6369C7C-0CA1-CD28-7B6B-E2F87D7908FB}"/>
                    </a:ext>
                  </a:extLst>
                </p:cNvPr>
                <p:cNvSpPr/>
                <p:nvPr/>
              </p:nvSpPr>
              <p:spPr>
                <a:xfrm>
                  <a:off x="5202542" y="1289630"/>
                  <a:ext cx="109218" cy="38631"/>
                </a:xfrm>
                <a:custGeom>
                  <a:avLst/>
                  <a:gdLst>
                    <a:gd name="connsiteX0" fmla="*/ 0 w 109218"/>
                    <a:gd name="connsiteY0" fmla="*/ 27344 h 38631"/>
                    <a:gd name="connsiteX1" fmla="*/ 2862 w 109218"/>
                    <a:gd name="connsiteY1" fmla="*/ 31319 h 38631"/>
                    <a:gd name="connsiteX2" fmla="*/ 6836 w 109218"/>
                    <a:gd name="connsiteY2" fmla="*/ 31319 h 38631"/>
                    <a:gd name="connsiteX3" fmla="*/ 9698 w 109218"/>
                    <a:gd name="connsiteY3" fmla="*/ 30842 h 38631"/>
                    <a:gd name="connsiteX4" fmla="*/ 20191 w 109218"/>
                    <a:gd name="connsiteY4" fmla="*/ 26867 h 38631"/>
                    <a:gd name="connsiteX5" fmla="*/ 27980 w 109218"/>
                    <a:gd name="connsiteY5" fmla="*/ 25913 h 38631"/>
                    <a:gd name="connsiteX6" fmla="*/ 30683 w 109218"/>
                    <a:gd name="connsiteY6" fmla="*/ 26231 h 38631"/>
                    <a:gd name="connsiteX7" fmla="*/ 42924 w 109218"/>
                    <a:gd name="connsiteY7" fmla="*/ 29411 h 38631"/>
                    <a:gd name="connsiteX8" fmla="*/ 54848 w 109218"/>
                    <a:gd name="connsiteY8" fmla="*/ 33703 h 38631"/>
                    <a:gd name="connsiteX9" fmla="*/ 69951 w 109218"/>
                    <a:gd name="connsiteY9" fmla="*/ 35293 h 38631"/>
                    <a:gd name="connsiteX10" fmla="*/ 76151 w 109218"/>
                    <a:gd name="connsiteY10" fmla="*/ 36883 h 38631"/>
                    <a:gd name="connsiteX11" fmla="*/ 83305 w 109218"/>
                    <a:gd name="connsiteY11" fmla="*/ 36883 h 38631"/>
                    <a:gd name="connsiteX12" fmla="*/ 90459 w 109218"/>
                    <a:gd name="connsiteY12" fmla="*/ 37360 h 38631"/>
                    <a:gd name="connsiteX13" fmla="*/ 100633 w 109218"/>
                    <a:gd name="connsiteY13" fmla="*/ 38632 h 38631"/>
                    <a:gd name="connsiteX14" fmla="*/ 108105 w 109218"/>
                    <a:gd name="connsiteY14" fmla="*/ 38155 h 38631"/>
                    <a:gd name="connsiteX15" fmla="*/ 109218 w 109218"/>
                    <a:gd name="connsiteY15" fmla="*/ 37201 h 38631"/>
                    <a:gd name="connsiteX16" fmla="*/ 108423 w 109218"/>
                    <a:gd name="connsiteY16" fmla="*/ 25436 h 38631"/>
                    <a:gd name="connsiteX17" fmla="*/ 106833 w 109218"/>
                    <a:gd name="connsiteY17" fmla="*/ 22098 h 38631"/>
                    <a:gd name="connsiteX18" fmla="*/ 104926 w 109218"/>
                    <a:gd name="connsiteY18" fmla="*/ 19395 h 38631"/>
                    <a:gd name="connsiteX19" fmla="*/ 84736 w 109218"/>
                    <a:gd name="connsiteY19" fmla="*/ 6359 h 38631"/>
                    <a:gd name="connsiteX20" fmla="*/ 78853 w 109218"/>
                    <a:gd name="connsiteY20" fmla="*/ 3656 h 38631"/>
                    <a:gd name="connsiteX21" fmla="*/ 71699 w 109218"/>
                    <a:gd name="connsiteY21" fmla="*/ 1113 h 38631"/>
                    <a:gd name="connsiteX22" fmla="*/ 64386 w 109218"/>
                    <a:gd name="connsiteY22" fmla="*/ 0 h 38631"/>
                    <a:gd name="connsiteX23" fmla="*/ 57232 w 109218"/>
                    <a:gd name="connsiteY23" fmla="*/ 636 h 38631"/>
                    <a:gd name="connsiteX24" fmla="*/ 46581 w 109218"/>
                    <a:gd name="connsiteY24" fmla="*/ 2385 h 38631"/>
                    <a:gd name="connsiteX25" fmla="*/ 43083 w 109218"/>
                    <a:gd name="connsiteY25" fmla="*/ 2226 h 38631"/>
                    <a:gd name="connsiteX26" fmla="*/ 40063 w 109218"/>
                    <a:gd name="connsiteY26" fmla="*/ 2862 h 38631"/>
                    <a:gd name="connsiteX27" fmla="*/ 37201 w 109218"/>
                    <a:gd name="connsiteY27" fmla="*/ 4769 h 38631"/>
                    <a:gd name="connsiteX28" fmla="*/ 34339 w 109218"/>
                    <a:gd name="connsiteY28" fmla="*/ 7790 h 38631"/>
                    <a:gd name="connsiteX29" fmla="*/ 28934 w 109218"/>
                    <a:gd name="connsiteY29" fmla="*/ 16057 h 38631"/>
                    <a:gd name="connsiteX30" fmla="*/ 26073 w 109218"/>
                    <a:gd name="connsiteY30" fmla="*/ 19554 h 38631"/>
                    <a:gd name="connsiteX31" fmla="*/ 19872 w 109218"/>
                    <a:gd name="connsiteY31" fmla="*/ 24165 h 38631"/>
                    <a:gd name="connsiteX32" fmla="*/ 13355 w 109218"/>
                    <a:gd name="connsiteY32" fmla="*/ 25595 h 38631"/>
                    <a:gd name="connsiteX33" fmla="*/ 6677 w 109218"/>
                    <a:gd name="connsiteY33" fmla="*/ 26072 h 38631"/>
                    <a:gd name="connsiteX34" fmla="*/ 0 w 109218"/>
                    <a:gd name="connsiteY34" fmla="*/ 27344 h 38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09218" h="38631">
                      <a:moveTo>
                        <a:pt x="0" y="27344"/>
                      </a:moveTo>
                      <a:lnTo>
                        <a:pt x="2862" y="31319"/>
                      </a:lnTo>
                      <a:lnTo>
                        <a:pt x="6836" y="31319"/>
                      </a:lnTo>
                      <a:lnTo>
                        <a:pt x="9698" y="30842"/>
                      </a:lnTo>
                      <a:lnTo>
                        <a:pt x="20191" y="26867"/>
                      </a:lnTo>
                      <a:lnTo>
                        <a:pt x="27980" y="25913"/>
                      </a:lnTo>
                      <a:lnTo>
                        <a:pt x="30683" y="26231"/>
                      </a:lnTo>
                      <a:lnTo>
                        <a:pt x="42924" y="29411"/>
                      </a:lnTo>
                      <a:lnTo>
                        <a:pt x="54848" y="33703"/>
                      </a:lnTo>
                      <a:lnTo>
                        <a:pt x="69951" y="35293"/>
                      </a:lnTo>
                      <a:lnTo>
                        <a:pt x="76151" y="36883"/>
                      </a:lnTo>
                      <a:lnTo>
                        <a:pt x="83305" y="36883"/>
                      </a:lnTo>
                      <a:lnTo>
                        <a:pt x="90459" y="37360"/>
                      </a:lnTo>
                      <a:lnTo>
                        <a:pt x="100633" y="38632"/>
                      </a:lnTo>
                      <a:lnTo>
                        <a:pt x="108105" y="38155"/>
                      </a:lnTo>
                      <a:lnTo>
                        <a:pt x="109218" y="37201"/>
                      </a:lnTo>
                      <a:lnTo>
                        <a:pt x="108423" y="25436"/>
                      </a:lnTo>
                      <a:lnTo>
                        <a:pt x="106833" y="22098"/>
                      </a:lnTo>
                      <a:lnTo>
                        <a:pt x="104926" y="19395"/>
                      </a:lnTo>
                      <a:lnTo>
                        <a:pt x="84736" y="6359"/>
                      </a:lnTo>
                      <a:lnTo>
                        <a:pt x="78853" y="3656"/>
                      </a:lnTo>
                      <a:lnTo>
                        <a:pt x="71699" y="1113"/>
                      </a:lnTo>
                      <a:lnTo>
                        <a:pt x="64386" y="0"/>
                      </a:lnTo>
                      <a:lnTo>
                        <a:pt x="57232" y="636"/>
                      </a:lnTo>
                      <a:lnTo>
                        <a:pt x="46581" y="2385"/>
                      </a:lnTo>
                      <a:lnTo>
                        <a:pt x="43083" y="2226"/>
                      </a:lnTo>
                      <a:lnTo>
                        <a:pt x="40063" y="2862"/>
                      </a:lnTo>
                      <a:lnTo>
                        <a:pt x="37201" y="4769"/>
                      </a:lnTo>
                      <a:lnTo>
                        <a:pt x="34339" y="7790"/>
                      </a:lnTo>
                      <a:lnTo>
                        <a:pt x="28934" y="16057"/>
                      </a:lnTo>
                      <a:lnTo>
                        <a:pt x="26073" y="19554"/>
                      </a:lnTo>
                      <a:lnTo>
                        <a:pt x="19872" y="24165"/>
                      </a:lnTo>
                      <a:lnTo>
                        <a:pt x="13355" y="25595"/>
                      </a:lnTo>
                      <a:lnTo>
                        <a:pt x="6677" y="26072"/>
                      </a:lnTo>
                      <a:lnTo>
                        <a:pt x="0" y="273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8" name="Freeform: Shape 4847">
                  <a:extLst>
                    <a:ext uri="{FF2B5EF4-FFF2-40B4-BE49-F238E27FC236}">
                      <a16:creationId xmlns:a16="http://schemas.microsoft.com/office/drawing/2014/main" id="{2FA8896C-11B1-87F4-2B45-A6C3FE7FA5CF}"/>
                    </a:ext>
                  </a:extLst>
                </p:cNvPr>
                <p:cNvSpPr/>
                <p:nvPr/>
              </p:nvSpPr>
              <p:spPr>
                <a:xfrm>
                  <a:off x="3986042" y="1127472"/>
                  <a:ext cx="7948" cy="7312"/>
                </a:xfrm>
                <a:custGeom>
                  <a:avLst/>
                  <a:gdLst>
                    <a:gd name="connsiteX0" fmla="*/ 0 w 7948"/>
                    <a:gd name="connsiteY0" fmla="*/ 1113 h 7312"/>
                    <a:gd name="connsiteX1" fmla="*/ 795 w 7948"/>
                    <a:gd name="connsiteY1" fmla="*/ 4769 h 7312"/>
                    <a:gd name="connsiteX2" fmla="*/ 3339 w 7948"/>
                    <a:gd name="connsiteY2" fmla="*/ 6995 h 7312"/>
                    <a:gd name="connsiteX3" fmla="*/ 6359 w 7948"/>
                    <a:gd name="connsiteY3" fmla="*/ 7313 h 7312"/>
                    <a:gd name="connsiteX4" fmla="*/ 7949 w 7948"/>
                    <a:gd name="connsiteY4" fmla="*/ 6518 h 7312"/>
                    <a:gd name="connsiteX5" fmla="*/ 2067 w 7948"/>
                    <a:gd name="connsiteY5" fmla="*/ 0 h 7312"/>
                    <a:gd name="connsiteX6" fmla="*/ 0 w 7948"/>
                    <a:gd name="connsiteY6" fmla="*/ 1113 h 7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948" h="7312">
                      <a:moveTo>
                        <a:pt x="0" y="1113"/>
                      </a:moveTo>
                      <a:lnTo>
                        <a:pt x="795" y="4769"/>
                      </a:lnTo>
                      <a:lnTo>
                        <a:pt x="3339" y="6995"/>
                      </a:lnTo>
                      <a:lnTo>
                        <a:pt x="6359" y="7313"/>
                      </a:lnTo>
                      <a:lnTo>
                        <a:pt x="7949" y="6518"/>
                      </a:lnTo>
                      <a:lnTo>
                        <a:pt x="2067" y="0"/>
                      </a:lnTo>
                      <a:lnTo>
                        <a:pt x="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49" name="Freeform: Shape 4848">
                  <a:extLst>
                    <a:ext uri="{FF2B5EF4-FFF2-40B4-BE49-F238E27FC236}">
                      <a16:creationId xmlns:a16="http://schemas.microsoft.com/office/drawing/2014/main" id="{2C4AE8C2-5C27-9679-8579-0850735DB575}"/>
                    </a:ext>
                  </a:extLst>
                </p:cNvPr>
                <p:cNvSpPr/>
                <p:nvPr/>
              </p:nvSpPr>
              <p:spPr>
                <a:xfrm>
                  <a:off x="5388070" y="1194243"/>
                  <a:ext cx="134177" cy="46739"/>
                </a:xfrm>
                <a:custGeom>
                  <a:avLst/>
                  <a:gdLst>
                    <a:gd name="connsiteX0" fmla="*/ 22257 w 134177"/>
                    <a:gd name="connsiteY0" fmla="*/ 30047 h 46739"/>
                    <a:gd name="connsiteX1" fmla="*/ 28457 w 134177"/>
                    <a:gd name="connsiteY1" fmla="*/ 33862 h 46739"/>
                    <a:gd name="connsiteX2" fmla="*/ 31796 w 134177"/>
                    <a:gd name="connsiteY2" fmla="*/ 34657 h 46739"/>
                    <a:gd name="connsiteX3" fmla="*/ 42447 w 134177"/>
                    <a:gd name="connsiteY3" fmla="*/ 36088 h 46739"/>
                    <a:gd name="connsiteX4" fmla="*/ 45627 w 134177"/>
                    <a:gd name="connsiteY4" fmla="*/ 37678 h 46739"/>
                    <a:gd name="connsiteX5" fmla="*/ 52304 w 134177"/>
                    <a:gd name="connsiteY5" fmla="*/ 41970 h 46739"/>
                    <a:gd name="connsiteX6" fmla="*/ 55801 w 134177"/>
                    <a:gd name="connsiteY6" fmla="*/ 43719 h 46739"/>
                    <a:gd name="connsiteX7" fmla="*/ 61684 w 134177"/>
                    <a:gd name="connsiteY7" fmla="*/ 45150 h 46739"/>
                    <a:gd name="connsiteX8" fmla="*/ 83304 w 134177"/>
                    <a:gd name="connsiteY8" fmla="*/ 46739 h 46739"/>
                    <a:gd name="connsiteX9" fmla="*/ 98884 w 134177"/>
                    <a:gd name="connsiteY9" fmla="*/ 46739 h 46739"/>
                    <a:gd name="connsiteX10" fmla="*/ 105879 w 134177"/>
                    <a:gd name="connsiteY10" fmla="*/ 45468 h 46739"/>
                    <a:gd name="connsiteX11" fmla="*/ 120028 w 134177"/>
                    <a:gd name="connsiteY11" fmla="*/ 41334 h 46739"/>
                    <a:gd name="connsiteX12" fmla="*/ 127182 w 134177"/>
                    <a:gd name="connsiteY12" fmla="*/ 38314 h 46739"/>
                    <a:gd name="connsiteX13" fmla="*/ 129090 w 134177"/>
                    <a:gd name="connsiteY13" fmla="*/ 36883 h 46739"/>
                    <a:gd name="connsiteX14" fmla="*/ 134178 w 134177"/>
                    <a:gd name="connsiteY14" fmla="*/ 24642 h 46739"/>
                    <a:gd name="connsiteX15" fmla="*/ 132270 w 134177"/>
                    <a:gd name="connsiteY15" fmla="*/ 24324 h 46739"/>
                    <a:gd name="connsiteX16" fmla="*/ 130362 w 134177"/>
                    <a:gd name="connsiteY16" fmla="*/ 24801 h 46739"/>
                    <a:gd name="connsiteX17" fmla="*/ 128136 w 134177"/>
                    <a:gd name="connsiteY17" fmla="*/ 26708 h 46739"/>
                    <a:gd name="connsiteX18" fmla="*/ 125752 w 134177"/>
                    <a:gd name="connsiteY18" fmla="*/ 27980 h 46739"/>
                    <a:gd name="connsiteX19" fmla="*/ 122413 w 134177"/>
                    <a:gd name="connsiteY19" fmla="*/ 25913 h 46739"/>
                    <a:gd name="connsiteX20" fmla="*/ 118598 w 134177"/>
                    <a:gd name="connsiteY20" fmla="*/ 24324 h 46739"/>
                    <a:gd name="connsiteX21" fmla="*/ 113510 w 134177"/>
                    <a:gd name="connsiteY21" fmla="*/ 20985 h 46739"/>
                    <a:gd name="connsiteX22" fmla="*/ 100315 w 134177"/>
                    <a:gd name="connsiteY22" fmla="*/ 19554 h 46739"/>
                    <a:gd name="connsiteX23" fmla="*/ 84258 w 134177"/>
                    <a:gd name="connsiteY23" fmla="*/ 18600 h 46739"/>
                    <a:gd name="connsiteX24" fmla="*/ 78694 w 134177"/>
                    <a:gd name="connsiteY24" fmla="*/ 20508 h 46739"/>
                    <a:gd name="connsiteX25" fmla="*/ 70109 w 134177"/>
                    <a:gd name="connsiteY25" fmla="*/ 20031 h 46739"/>
                    <a:gd name="connsiteX26" fmla="*/ 66771 w 134177"/>
                    <a:gd name="connsiteY26" fmla="*/ 17964 h 46739"/>
                    <a:gd name="connsiteX27" fmla="*/ 67089 w 134177"/>
                    <a:gd name="connsiteY27" fmla="*/ 15898 h 46739"/>
                    <a:gd name="connsiteX28" fmla="*/ 68043 w 134177"/>
                    <a:gd name="connsiteY28" fmla="*/ 14308 h 46739"/>
                    <a:gd name="connsiteX29" fmla="*/ 67725 w 134177"/>
                    <a:gd name="connsiteY29" fmla="*/ 11287 h 46739"/>
                    <a:gd name="connsiteX30" fmla="*/ 65499 w 134177"/>
                    <a:gd name="connsiteY30" fmla="*/ 9698 h 46739"/>
                    <a:gd name="connsiteX31" fmla="*/ 38632 w 134177"/>
                    <a:gd name="connsiteY31" fmla="*/ 8267 h 46739"/>
                    <a:gd name="connsiteX32" fmla="*/ 37042 w 134177"/>
                    <a:gd name="connsiteY32" fmla="*/ 8426 h 46739"/>
                    <a:gd name="connsiteX33" fmla="*/ 26072 w 134177"/>
                    <a:gd name="connsiteY33" fmla="*/ 12559 h 46739"/>
                    <a:gd name="connsiteX34" fmla="*/ 18442 w 134177"/>
                    <a:gd name="connsiteY34" fmla="*/ 12241 h 46739"/>
                    <a:gd name="connsiteX35" fmla="*/ 17169 w 134177"/>
                    <a:gd name="connsiteY35" fmla="*/ 8903 h 46739"/>
                    <a:gd name="connsiteX36" fmla="*/ 17169 w 134177"/>
                    <a:gd name="connsiteY36" fmla="*/ 4133 h 46739"/>
                    <a:gd name="connsiteX37" fmla="*/ 11129 w 134177"/>
                    <a:gd name="connsiteY37" fmla="*/ 0 h 46739"/>
                    <a:gd name="connsiteX38" fmla="*/ 8267 w 134177"/>
                    <a:gd name="connsiteY38" fmla="*/ 1272 h 46739"/>
                    <a:gd name="connsiteX39" fmla="*/ 5564 w 134177"/>
                    <a:gd name="connsiteY39" fmla="*/ 5882 h 46739"/>
                    <a:gd name="connsiteX40" fmla="*/ 3021 w 134177"/>
                    <a:gd name="connsiteY40" fmla="*/ 10969 h 46739"/>
                    <a:gd name="connsiteX41" fmla="*/ 954 w 134177"/>
                    <a:gd name="connsiteY41" fmla="*/ 16693 h 46739"/>
                    <a:gd name="connsiteX42" fmla="*/ 0 w 134177"/>
                    <a:gd name="connsiteY42" fmla="*/ 22257 h 46739"/>
                    <a:gd name="connsiteX43" fmla="*/ 15898 w 134177"/>
                    <a:gd name="connsiteY43" fmla="*/ 27185 h 46739"/>
                    <a:gd name="connsiteX44" fmla="*/ 22257 w 134177"/>
                    <a:gd name="connsiteY44" fmla="*/ 30047 h 46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34177" h="46739">
                      <a:moveTo>
                        <a:pt x="22257" y="30047"/>
                      </a:moveTo>
                      <a:lnTo>
                        <a:pt x="28457" y="33862"/>
                      </a:lnTo>
                      <a:lnTo>
                        <a:pt x="31796" y="34657"/>
                      </a:lnTo>
                      <a:lnTo>
                        <a:pt x="42447" y="36088"/>
                      </a:lnTo>
                      <a:lnTo>
                        <a:pt x="45627" y="37678"/>
                      </a:lnTo>
                      <a:lnTo>
                        <a:pt x="52304" y="41970"/>
                      </a:lnTo>
                      <a:lnTo>
                        <a:pt x="55801" y="43719"/>
                      </a:lnTo>
                      <a:lnTo>
                        <a:pt x="61684" y="45150"/>
                      </a:lnTo>
                      <a:lnTo>
                        <a:pt x="83304" y="46739"/>
                      </a:lnTo>
                      <a:lnTo>
                        <a:pt x="98884" y="46739"/>
                      </a:lnTo>
                      <a:lnTo>
                        <a:pt x="105879" y="45468"/>
                      </a:lnTo>
                      <a:lnTo>
                        <a:pt x="120028" y="41334"/>
                      </a:lnTo>
                      <a:lnTo>
                        <a:pt x="127182" y="38314"/>
                      </a:lnTo>
                      <a:lnTo>
                        <a:pt x="129090" y="36883"/>
                      </a:lnTo>
                      <a:lnTo>
                        <a:pt x="134178" y="24642"/>
                      </a:lnTo>
                      <a:lnTo>
                        <a:pt x="132270" y="24324"/>
                      </a:lnTo>
                      <a:lnTo>
                        <a:pt x="130362" y="24801"/>
                      </a:lnTo>
                      <a:lnTo>
                        <a:pt x="128136" y="26708"/>
                      </a:lnTo>
                      <a:lnTo>
                        <a:pt x="125752" y="27980"/>
                      </a:lnTo>
                      <a:lnTo>
                        <a:pt x="122413" y="25913"/>
                      </a:lnTo>
                      <a:lnTo>
                        <a:pt x="118598" y="24324"/>
                      </a:lnTo>
                      <a:lnTo>
                        <a:pt x="113510" y="20985"/>
                      </a:lnTo>
                      <a:lnTo>
                        <a:pt x="100315" y="19554"/>
                      </a:lnTo>
                      <a:lnTo>
                        <a:pt x="84258" y="18600"/>
                      </a:lnTo>
                      <a:lnTo>
                        <a:pt x="78694" y="20508"/>
                      </a:lnTo>
                      <a:lnTo>
                        <a:pt x="70109" y="20031"/>
                      </a:lnTo>
                      <a:lnTo>
                        <a:pt x="66771" y="17964"/>
                      </a:lnTo>
                      <a:lnTo>
                        <a:pt x="67089" y="15898"/>
                      </a:lnTo>
                      <a:lnTo>
                        <a:pt x="68043" y="14308"/>
                      </a:lnTo>
                      <a:lnTo>
                        <a:pt x="67725" y="11287"/>
                      </a:lnTo>
                      <a:lnTo>
                        <a:pt x="65499" y="9698"/>
                      </a:lnTo>
                      <a:lnTo>
                        <a:pt x="38632" y="8267"/>
                      </a:lnTo>
                      <a:lnTo>
                        <a:pt x="37042" y="8426"/>
                      </a:lnTo>
                      <a:lnTo>
                        <a:pt x="26072" y="12559"/>
                      </a:lnTo>
                      <a:lnTo>
                        <a:pt x="18442" y="12241"/>
                      </a:lnTo>
                      <a:lnTo>
                        <a:pt x="17169" y="8903"/>
                      </a:lnTo>
                      <a:lnTo>
                        <a:pt x="17169" y="4133"/>
                      </a:lnTo>
                      <a:lnTo>
                        <a:pt x="11129" y="0"/>
                      </a:lnTo>
                      <a:lnTo>
                        <a:pt x="8267" y="1272"/>
                      </a:lnTo>
                      <a:lnTo>
                        <a:pt x="5564" y="5882"/>
                      </a:lnTo>
                      <a:lnTo>
                        <a:pt x="3021" y="10969"/>
                      </a:lnTo>
                      <a:lnTo>
                        <a:pt x="954" y="16693"/>
                      </a:lnTo>
                      <a:lnTo>
                        <a:pt x="0" y="22257"/>
                      </a:lnTo>
                      <a:lnTo>
                        <a:pt x="15898" y="27185"/>
                      </a:lnTo>
                      <a:lnTo>
                        <a:pt x="22257" y="300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0" name="Freeform: Shape 4849">
                  <a:extLst>
                    <a:ext uri="{FF2B5EF4-FFF2-40B4-BE49-F238E27FC236}">
                      <a16:creationId xmlns:a16="http://schemas.microsoft.com/office/drawing/2014/main" id="{003705C7-611B-C0D5-F3D3-FABDD51D67B2}"/>
                    </a:ext>
                  </a:extLst>
                </p:cNvPr>
                <p:cNvSpPr/>
                <p:nvPr/>
              </p:nvSpPr>
              <p:spPr>
                <a:xfrm>
                  <a:off x="5452615" y="1123021"/>
                  <a:ext cx="28934" cy="7948"/>
                </a:xfrm>
                <a:custGeom>
                  <a:avLst/>
                  <a:gdLst>
                    <a:gd name="connsiteX0" fmla="*/ 23211 w 28934"/>
                    <a:gd name="connsiteY0" fmla="*/ 6359 h 7948"/>
                    <a:gd name="connsiteX1" fmla="*/ 24960 w 28934"/>
                    <a:gd name="connsiteY1" fmla="*/ 2067 h 7948"/>
                    <a:gd name="connsiteX2" fmla="*/ 28934 w 28934"/>
                    <a:gd name="connsiteY2" fmla="*/ 0 h 7948"/>
                    <a:gd name="connsiteX3" fmla="*/ 9221 w 28934"/>
                    <a:gd name="connsiteY3" fmla="*/ 2067 h 7948"/>
                    <a:gd name="connsiteX4" fmla="*/ 1431 w 28934"/>
                    <a:gd name="connsiteY4" fmla="*/ 6359 h 7948"/>
                    <a:gd name="connsiteX5" fmla="*/ 0 w 28934"/>
                    <a:gd name="connsiteY5" fmla="*/ 7949 h 7948"/>
                    <a:gd name="connsiteX6" fmla="*/ 21621 w 28934"/>
                    <a:gd name="connsiteY6" fmla="*/ 7313 h 7948"/>
                    <a:gd name="connsiteX7" fmla="*/ 23211 w 28934"/>
                    <a:gd name="connsiteY7" fmla="*/ 6359 h 7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934" h="7948">
                      <a:moveTo>
                        <a:pt x="23211" y="6359"/>
                      </a:moveTo>
                      <a:lnTo>
                        <a:pt x="24960" y="2067"/>
                      </a:lnTo>
                      <a:lnTo>
                        <a:pt x="28934" y="0"/>
                      </a:lnTo>
                      <a:lnTo>
                        <a:pt x="9221" y="2067"/>
                      </a:lnTo>
                      <a:lnTo>
                        <a:pt x="1431" y="6359"/>
                      </a:lnTo>
                      <a:lnTo>
                        <a:pt x="0" y="7949"/>
                      </a:lnTo>
                      <a:lnTo>
                        <a:pt x="21621" y="7313"/>
                      </a:lnTo>
                      <a:lnTo>
                        <a:pt x="23211" y="63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1" name="Freeform: Shape 4850">
                  <a:extLst>
                    <a:ext uri="{FF2B5EF4-FFF2-40B4-BE49-F238E27FC236}">
                      <a16:creationId xmlns:a16="http://schemas.microsoft.com/office/drawing/2014/main" id="{D0F11CA8-9BC4-3CE0-6D4C-F0FF811CF380}"/>
                    </a:ext>
                  </a:extLst>
                </p:cNvPr>
                <p:cNvSpPr/>
                <p:nvPr/>
              </p:nvSpPr>
              <p:spPr>
                <a:xfrm>
                  <a:off x="5572008" y="1158155"/>
                  <a:ext cx="9379" cy="6359"/>
                </a:xfrm>
                <a:custGeom>
                  <a:avLst/>
                  <a:gdLst>
                    <a:gd name="connsiteX0" fmla="*/ 9380 w 9379"/>
                    <a:gd name="connsiteY0" fmla="*/ 4292 h 6359"/>
                    <a:gd name="connsiteX1" fmla="*/ 8744 w 9379"/>
                    <a:gd name="connsiteY1" fmla="*/ 1749 h 6359"/>
                    <a:gd name="connsiteX2" fmla="*/ 7949 w 9379"/>
                    <a:gd name="connsiteY2" fmla="*/ 477 h 6359"/>
                    <a:gd name="connsiteX3" fmla="*/ 6995 w 9379"/>
                    <a:gd name="connsiteY3" fmla="*/ 0 h 6359"/>
                    <a:gd name="connsiteX4" fmla="*/ 2385 w 9379"/>
                    <a:gd name="connsiteY4" fmla="*/ 1113 h 6359"/>
                    <a:gd name="connsiteX5" fmla="*/ 0 w 9379"/>
                    <a:gd name="connsiteY5" fmla="*/ 3021 h 6359"/>
                    <a:gd name="connsiteX6" fmla="*/ 6518 w 9379"/>
                    <a:gd name="connsiteY6" fmla="*/ 6359 h 6359"/>
                    <a:gd name="connsiteX7" fmla="*/ 9380 w 9379"/>
                    <a:gd name="connsiteY7" fmla="*/ 4292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379" h="6359">
                      <a:moveTo>
                        <a:pt x="9380" y="4292"/>
                      </a:moveTo>
                      <a:lnTo>
                        <a:pt x="8744" y="1749"/>
                      </a:lnTo>
                      <a:lnTo>
                        <a:pt x="7949" y="477"/>
                      </a:lnTo>
                      <a:lnTo>
                        <a:pt x="6995" y="0"/>
                      </a:lnTo>
                      <a:lnTo>
                        <a:pt x="2385" y="1113"/>
                      </a:lnTo>
                      <a:lnTo>
                        <a:pt x="0" y="3021"/>
                      </a:lnTo>
                      <a:lnTo>
                        <a:pt x="6518" y="6359"/>
                      </a:lnTo>
                      <a:lnTo>
                        <a:pt x="9380" y="429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2" name="Freeform: Shape 4851">
                  <a:extLst>
                    <a:ext uri="{FF2B5EF4-FFF2-40B4-BE49-F238E27FC236}">
                      <a16:creationId xmlns:a16="http://schemas.microsoft.com/office/drawing/2014/main" id="{30D3A005-4E7D-4F8D-6697-B75AC338F33A}"/>
                    </a:ext>
                  </a:extLst>
                </p:cNvPr>
                <p:cNvSpPr/>
                <p:nvPr/>
              </p:nvSpPr>
              <p:spPr>
                <a:xfrm>
                  <a:off x="2834882" y="845763"/>
                  <a:ext cx="49283" cy="23846"/>
                </a:xfrm>
                <a:custGeom>
                  <a:avLst/>
                  <a:gdLst>
                    <a:gd name="connsiteX0" fmla="*/ 28139 w 49283"/>
                    <a:gd name="connsiteY0" fmla="*/ 1590 h 23846"/>
                    <a:gd name="connsiteX1" fmla="*/ 25595 w 49283"/>
                    <a:gd name="connsiteY1" fmla="*/ 318 h 23846"/>
                    <a:gd name="connsiteX2" fmla="*/ 24006 w 49283"/>
                    <a:gd name="connsiteY2" fmla="*/ 0 h 23846"/>
                    <a:gd name="connsiteX3" fmla="*/ 12718 w 49283"/>
                    <a:gd name="connsiteY3" fmla="*/ 5882 h 23846"/>
                    <a:gd name="connsiteX4" fmla="*/ 5723 w 49283"/>
                    <a:gd name="connsiteY4" fmla="*/ 4769 h 23846"/>
                    <a:gd name="connsiteX5" fmla="*/ 0 w 49283"/>
                    <a:gd name="connsiteY5" fmla="*/ 6836 h 23846"/>
                    <a:gd name="connsiteX6" fmla="*/ 5564 w 49283"/>
                    <a:gd name="connsiteY6" fmla="*/ 13672 h 23846"/>
                    <a:gd name="connsiteX7" fmla="*/ 15421 w 49283"/>
                    <a:gd name="connsiteY7" fmla="*/ 15421 h 23846"/>
                    <a:gd name="connsiteX8" fmla="*/ 20826 w 49283"/>
                    <a:gd name="connsiteY8" fmla="*/ 21939 h 23846"/>
                    <a:gd name="connsiteX9" fmla="*/ 30842 w 49283"/>
                    <a:gd name="connsiteY9" fmla="*/ 23847 h 23846"/>
                    <a:gd name="connsiteX10" fmla="*/ 41016 w 49283"/>
                    <a:gd name="connsiteY10" fmla="*/ 23688 h 23846"/>
                    <a:gd name="connsiteX11" fmla="*/ 47376 w 49283"/>
                    <a:gd name="connsiteY11" fmla="*/ 22893 h 23846"/>
                    <a:gd name="connsiteX12" fmla="*/ 49283 w 49283"/>
                    <a:gd name="connsiteY12" fmla="*/ 19395 h 23846"/>
                    <a:gd name="connsiteX13" fmla="*/ 48488 w 49283"/>
                    <a:gd name="connsiteY13" fmla="*/ 14944 h 23846"/>
                    <a:gd name="connsiteX14" fmla="*/ 46104 w 49283"/>
                    <a:gd name="connsiteY14" fmla="*/ 12559 h 23846"/>
                    <a:gd name="connsiteX15" fmla="*/ 44514 w 49283"/>
                    <a:gd name="connsiteY15" fmla="*/ 8585 h 23846"/>
                    <a:gd name="connsiteX16" fmla="*/ 40539 w 49283"/>
                    <a:gd name="connsiteY16" fmla="*/ 5246 h 23846"/>
                    <a:gd name="connsiteX17" fmla="*/ 37201 w 49283"/>
                    <a:gd name="connsiteY17" fmla="*/ 3815 h 23846"/>
                    <a:gd name="connsiteX18" fmla="*/ 28139 w 49283"/>
                    <a:gd name="connsiteY18" fmla="*/ 1590 h 23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9283" h="23846">
                      <a:moveTo>
                        <a:pt x="28139" y="1590"/>
                      </a:moveTo>
                      <a:lnTo>
                        <a:pt x="25595" y="318"/>
                      </a:lnTo>
                      <a:lnTo>
                        <a:pt x="24006" y="0"/>
                      </a:lnTo>
                      <a:lnTo>
                        <a:pt x="12718" y="5882"/>
                      </a:lnTo>
                      <a:lnTo>
                        <a:pt x="5723" y="4769"/>
                      </a:lnTo>
                      <a:lnTo>
                        <a:pt x="0" y="6836"/>
                      </a:lnTo>
                      <a:lnTo>
                        <a:pt x="5564" y="13672"/>
                      </a:lnTo>
                      <a:lnTo>
                        <a:pt x="15421" y="15421"/>
                      </a:lnTo>
                      <a:lnTo>
                        <a:pt x="20826" y="21939"/>
                      </a:lnTo>
                      <a:lnTo>
                        <a:pt x="30842" y="23847"/>
                      </a:lnTo>
                      <a:lnTo>
                        <a:pt x="41016" y="23688"/>
                      </a:lnTo>
                      <a:lnTo>
                        <a:pt x="47376" y="22893"/>
                      </a:lnTo>
                      <a:lnTo>
                        <a:pt x="49283" y="19395"/>
                      </a:lnTo>
                      <a:lnTo>
                        <a:pt x="48488" y="14944"/>
                      </a:lnTo>
                      <a:lnTo>
                        <a:pt x="46104" y="12559"/>
                      </a:lnTo>
                      <a:lnTo>
                        <a:pt x="44514" y="8585"/>
                      </a:lnTo>
                      <a:lnTo>
                        <a:pt x="40539" y="5246"/>
                      </a:lnTo>
                      <a:lnTo>
                        <a:pt x="37201" y="3815"/>
                      </a:lnTo>
                      <a:lnTo>
                        <a:pt x="28139" y="15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3" name="Freeform: Shape 4852">
                  <a:extLst>
                    <a:ext uri="{FF2B5EF4-FFF2-40B4-BE49-F238E27FC236}">
                      <a16:creationId xmlns:a16="http://schemas.microsoft.com/office/drawing/2014/main" id="{195EC8E5-638E-7546-3F9D-AFC3D3A7385A}"/>
                    </a:ext>
                  </a:extLst>
                </p:cNvPr>
                <p:cNvSpPr/>
                <p:nvPr/>
              </p:nvSpPr>
              <p:spPr>
                <a:xfrm>
                  <a:off x="5214466" y="1269440"/>
                  <a:ext cx="28616" cy="20031"/>
                </a:xfrm>
                <a:custGeom>
                  <a:avLst/>
                  <a:gdLst>
                    <a:gd name="connsiteX0" fmla="*/ 8744 w 28616"/>
                    <a:gd name="connsiteY0" fmla="*/ 19872 h 20031"/>
                    <a:gd name="connsiteX1" fmla="*/ 11606 w 28616"/>
                    <a:gd name="connsiteY1" fmla="*/ 20031 h 20031"/>
                    <a:gd name="connsiteX2" fmla="*/ 26073 w 28616"/>
                    <a:gd name="connsiteY2" fmla="*/ 15421 h 20031"/>
                    <a:gd name="connsiteX3" fmla="*/ 27026 w 28616"/>
                    <a:gd name="connsiteY3" fmla="*/ 12559 h 20031"/>
                    <a:gd name="connsiteX4" fmla="*/ 28616 w 28616"/>
                    <a:gd name="connsiteY4" fmla="*/ 6041 h 20031"/>
                    <a:gd name="connsiteX5" fmla="*/ 27980 w 28616"/>
                    <a:gd name="connsiteY5" fmla="*/ 3657 h 20031"/>
                    <a:gd name="connsiteX6" fmla="*/ 26867 w 28616"/>
                    <a:gd name="connsiteY6" fmla="*/ 1749 h 20031"/>
                    <a:gd name="connsiteX7" fmla="*/ 24165 w 28616"/>
                    <a:gd name="connsiteY7" fmla="*/ 477 h 20031"/>
                    <a:gd name="connsiteX8" fmla="*/ 21462 w 28616"/>
                    <a:gd name="connsiteY8" fmla="*/ 0 h 20031"/>
                    <a:gd name="connsiteX9" fmla="*/ 8744 w 28616"/>
                    <a:gd name="connsiteY9" fmla="*/ 477 h 20031"/>
                    <a:gd name="connsiteX10" fmla="*/ 5723 w 28616"/>
                    <a:gd name="connsiteY10" fmla="*/ 954 h 20031"/>
                    <a:gd name="connsiteX11" fmla="*/ 2544 w 28616"/>
                    <a:gd name="connsiteY11" fmla="*/ 2067 h 20031"/>
                    <a:gd name="connsiteX12" fmla="*/ 0 w 28616"/>
                    <a:gd name="connsiteY12" fmla="*/ 5087 h 20031"/>
                    <a:gd name="connsiteX13" fmla="*/ 2226 w 28616"/>
                    <a:gd name="connsiteY13" fmla="*/ 15262 h 20031"/>
                    <a:gd name="connsiteX14" fmla="*/ 8744 w 28616"/>
                    <a:gd name="connsiteY14" fmla="*/ 19872 h 2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8616" h="20031">
                      <a:moveTo>
                        <a:pt x="8744" y="19872"/>
                      </a:moveTo>
                      <a:lnTo>
                        <a:pt x="11606" y="20031"/>
                      </a:lnTo>
                      <a:lnTo>
                        <a:pt x="26073" y="15421"/>
                      </a:lnTo>
                      <a:lnTo>
                        <a:pt x="27026" y="12559"/>
                      </a:lnTo>
                      <a:lnTo>
                        <a:pt x="28616" y="6041"/>
                      </a:lnTo>
                      <a:lnTo>
                        <a:pt x="27980" y="3657"/>
                      </a:lnTo>
                      <a:lnTo>
                        <a:pt x="26867" y="1749"/>
                      </a:lnTo>
                      <a:lnTo>
                        <a:pt x="24165" y="477"/>
                      </a:lnTo>
                      <a:lnTo>
                        <a:pt x="21462" y="0"/>
                      </a:lnTo>
                      <a:lnTo>
                        <a:pt x="8744" y="477"/>
                      </a:lnTo>
                      <a:lnTo>
                        <a:pt x="5723" y="954"/>
                      </a:lnTo>
                      <a:lnTo>
                        <a:pt x="2544" y="2067"/>
                      </a:lnTo>
                      <a:lnTo>
                        <a:pt x="0" y="5087"/>
                      </a:lnTo>
                      <a:lnTo>
                        <a:pt x="2226" y="15262"/>
                      </a:lnTo>
                      <a:lnTo>
                        <a:pt x="8744" y="198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4" name="Freeform: Shape 4853">
                  <a:extLst>
                    <a:ext uri="{FF2B5EF4-FFF2-40B4-BE49-F238E27FC236}">
                      <a16:creationId xmlns:a16="http://schemas.microsoft.com/office/drawing/2014/main" id="{FA949271-22DB-A644-AD1D-18DEC80966B0}"/>
                    </a:ext>
                  </a:extLst>
                </p:cNvPr>
                <p:cNvSpPr/>
                <p:nvPr/>
              </p:nvSpPr>
              <p:spPr>
                <a:xfrm>
                  <a:off x="5127187" y="1416812"/>
                  <a:ext cx="25754" cy="8743"/>
                </a:xfrm>
                <a:custGeom>
                  <a:avLst/>
                  <a:gdLst>
                    <a:gd name="connsiteX0" fmla="*/ 21621 w 25754"/>
                    <a:gd name="connsiteY0" fmla="*/ 0 h 8743"/>
                    <a:gd name="connsiteX1" fmla="*/ 6359 w 25754"/>
                    <a:gd name="connsiteY1" fmla="*/ 477 h 8743"/>
                    <a:gd name="connsiteX2" fmla="*/ 3021 w 25754"/>
                    <a:gd name="connsiteY2" fmla="*/ 1749 h 8743"/>
                    <a:gd name="connsiteX3" fmla="*/ 1908 w 25754"/>
                    <a:gd name="connsiteY3" fmla="*/ 1749 h 8743"/>
                    <a:gd name="connsiteX4" fmla="*/ 477 w 25754"/>
                    <a:gd name="connsiteY4" fmla="*/ 2385 h 8743"/>
                    <a:gd name="connsiteX5" fmla="*/ 0 w 25754"/>
                    <a:gd name="connsiteY5" fmla="*/ 3180 h 8743"/>
                    <a:gd name="connsiteX6" fmla="*/ 477 w 25754"/>
                    <a:gd name="connsiteY6" fmla="*/ 4610 h 8743"/>
                    <a:gd name="connsiteX7" fmla="*/ 5882 w 25754"/>
                    <a:gd name="connsiteY7" fmla="*/ 7154 h 8743"/>
                    <a:gd name="connsiteX8" fmla="*/ 8108 w 25754"/>
                    <a:gd name="connsiteY8" fmla="*/ 6836 h 8743"/>
                    <a:gd name="connsiteX9" fmla="*/ 9698 w 25754"/>
                    <a:gd name="connsiteY9" fmla="*/ 5882 h 8743"/>
                    <a:gd name="connsiteX10" fmla="*/ 11287 w 25754"/>
                    <a:gd name="connsiteY10" fmla="*/ 5564 h 8743"/>
                    <a:gd name="connsiteX11" fmla="*/ 12877 w 25754"/>
                    <a:gd name="connsiteY11" fmla="*/ 6041 h 8743"/>
                    <a:gd name="connsiteX12" fmla="*/ 15739 w 25754"/>
                    <a:gd name="connsiteY12" fmla="*/ 8267 h 8743"/>
                    <a:gd name="connsiteX13" fmla="*/ 18601 w 25754"/>
                    <a:gd name="connsiteY13" fmla="*/ 8744 h 8743"/>
                    <a:gd name="connsiteX14" fmla="*/ 25754 w 25754"/>
                    <a:gd name="connsiteY14" fmla="*/ 4292 h 8743"/>
                    <a:gd name="connsiteX15" fmla="*/ 24960 w 25754"/>
                    <a:gd name="connsiteY15" fmla="*/ 2385 h 8743"/>
                    <a:gd name="connsiteX16" fmla="*/ 22893 w 25754"/>
                    <a:gd name="connsiteY16" fmla="*/ 318 h 8743"/>
                    <a:gd name="connsiteX17" fmla="*/ 21621 w 25754"/>
                    <a:gd name="connsiteY17" fmla="*/ 0 h 8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5754" h="8743">
                      <a:moveTo>
                        <a:pt x="21621" y="0"/>
                      </a:moveTo>
                      <a:lnTo>
                        <a:pt x="6359" y="477"/>
                      </a:lnTo>
                      <a:lnTo>
                        <a:pt x="3021" y="1749"/>
                      </a:lnTo>
                      <a:lnTo>
                        <a:pt x="1908" y="1749"/>
                      </a:lnTo>
                      <a:lnTo>
                        <a:pt x="477" y="2385"/>
                      </a:lnTo>
                      <a:lnTo>
                        <a:pt x="0" y="3180"/>
                      </a:lnTo>
                      <a:lnTo>
                        <a:pt x="477" y="4610"/>
                      </a:lnTo>
                      <a:lnTo>
                        <a:pt x="5882" y="7154"/>
                      </a:lnTo>
                      <a:lnTo>
                        <a:pt x="8108" y="6836"/>
                      </a:lnTo>
                      <a:lnTo>
                        <a:pt x="9698" y="5882"/>
                      </a:lnTo>
                      <a:lnTo>
                        <a:pt x="11287" y="5564"/>
                      </a:lnTo>
                      <a:lnTo>
                        <a:pt x="12877" y="6041"/>
                      </a:lnTo>
                      <a:lnTo>
                        <a:pt x="15739" y="8267"/>
                      </a:lnTo>
                      <a:lnTo>
                        <a:pt x="18601" y="8744"/>
                      </a:lnTo>
                      <a:lnTo>
                        <a:pt x="25754" y="4292"/>
                      </a:lnTo>
                      <a:lnTo>
                        <a:pt x="24960" y="2385"/>
                      </a:lnTo>
                      <a:lnTo>
                        <a:pt x="22893" y="318"/>
                      </a:lnTo>
                      <a:lnTo>
                        <a:pt x="2162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5" name="Freeform: Shape 4854">
                  <a:extLst>
                    <a:ext uri="{FF2B5EF4-FFF2-40B4-BE49-F238E27FC236}">
                      <a16:creationId xmlns:a16="http://schemas.microsoft.com/office/drawing/2014/main" id="{9E122CEA-538C-E8AC-AB5F-674BB50F62BB}"/>
                    </a:ext>
                  </a:extLst>
                </p:cNvPr>
                <p:cNvSpPr/>
                <p:nvPr/>
              </p:nvSpPr>
              <p:spPr>
                <a:xfrm>
                  <a:off x="5798233" y="1451470"/>
                  <a:ext cx="8108" cy="6677"/>
                </a:xfrm>
                <a:custGeom>
                  <a:avLst/>
                  <a:gdLst>
                    <a:gd name="connsiteX0" fmla="*/ 6041 w 8108"/>
                    <a:gd name="connsiteY0" fmla="*/ 6677 h 6677"/>
                    <a:gd name="connsiteX1" fmla="*/ 8108 w 8108"/>
                    <a:gd name="connsiteY1" fmla="*/ 5882 h 6677"/>
                    <a:gd name="connsiteX2" fmla="*/ 5883 w 8108"/>
                    <a:gd name="connsiteY2" fmla="*/ 2544 h 6677"/>
                    <a:gd name="connsiteX3" fmla="*/ 3657 w 8108"/>
                    <a:gd name="connsiteY3" fmla="*/ 477 h 6677"/>
                    <a:gd name="connsiteX4" fmla="*/ 318 w 8108"/>
                    <a:gd name="connsiteY4" fmla="*/ 0 h 6677"/>
                    <a:gd name="connsiteX5" fmla="*/ 0 w 8108"/>
                    <a:gd name="connsiteY5" fmla="*/ 636 h 6677"/>
                    <a:gd name="connsiteX6" fmla="*/ 0 w 8108"/>
                    <a:gd name="connsiteY6" fmla="*/ 4292 h 6677"/>
                    <a:gd name="connsiteX7" fmla="*/ 1908 w 8108"/>
                    <a:gd name="connsiteY7" fmla="*/ 6041 h 6677"/>
                    <a:gd name="connsiteX8" fmla="*/ 6041 w 8108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08" h="6677">
                      <a:moveTo>
                        <a:pt x="6041" y="6677"/>
                      </a:moveTo>
                      <a:lnTo>
                        <a:pt x="8108" y="5882"/>
                      </a:lnTo>
                      <a:lnTo>
                        <a:pt x="5883" y="2544"/>
                      </a:lnTo>
                      <a:lnTo>
                        <a:pt x="3657" y="477"/>
                      </a:lnTo>
                      <a:lnTo>
                        <a:pt x="318" y="0"/>
                      </a:lnTo>
                      <a:lnTo>
                        <a:pt x="0" y="636"/>
                      </a:lnTo>
                      <a:lnTo>
                        <a:pt x="0" y="4292"/>
                      </a:lnTo>
                      <a:lnTo>
                        <a:pt x="1908" y="6041"/>
                      </a:lnTo>
                      <a:lnTo>
                        <a:pt x="6041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6" name="Freeform: Shape 4855">
                  <a:extLst>
                    <a:ext uri="{FF2B5EF4-FFF2-40B4-BE49-F238E27FC236}">
                      <a16:creationId xmlns:a16="http://schemas.microsoft.com/office/drawing/2014/main" id="{AB677688-FA4E-D34F-4C30-6F1C0E7C9223}"/>
                    </a:ext>
                  </a:extLst>
                </p:cNvPr>
                <p:cNvSpPr/>
                <p:nvPr/>
              </p:nvSpPr>
              <p:spPr>
                <a:xfrm>
                  <a:off x="5816675" y="1518399"/>
                  <a:ext cx="15420" cy="37518"/>
                </a:xfrm>
                <a:custGeom>
                  <a:avLst/>
                  <a:gdLst>
                    <a:gd name="connsiteX0" fmla="*/ 1272 w 15420"/>
                    <a:gd name="connsiteY0" fmla="*/ 22575 h 37518"/>
                    <a:gd name="connsiteX1" fmla="*/ 1590 w 15420"/>
                    <a:gd name="connsiteY1" fmla="*/ 27026 h 37518"/>
                    <a:gd name="connsiteX2" fmla="*/ 2861 w 15420"/>
                    <a:gd name="connsiteY2" fmla="*/ 28457 h 37518"/>
                    <a:gd name="connsiteX3" fmla="*/ 8108 w 15420"/>
                    <a:gd name="connsiteY3" fmla="*/ 30365 h 37518"/>
                    <a:gd name="connsiteX4" fmla="*/ 10970 w 15420"/>
                    <a:gd name="connsiteY4" fmla="*/ 32749 h 37518"/>
                    <a:gd name="connsiteX5" fmla="*/ 10810 w 15420"/>
                    <a:gd name="connsiteY5" fmla="*/ 34180 h 37518"/>
                    <a:gd name="connsiteX6" fmla="*/ 9857 w 15420"/>
                    <a:gd name="connsiteY6" fmla="*/ 37519 h 37518"/>
                    <a:gd name="connsiteX7" fmla="*/ 11129 w 15420"/>
                    <a:gd name="connsiteY7" fmla="*/ 37519 h 37518"/>
                    <a:gd name="connsiteX8" fmla="*/ 12242 w 15420"/>
                    <a:gd name="connsiteY8" fmla="*/ 36247 h 37518"/>
                    <a:gd name="connsiteX9" fmla="*/ 12559 w 15420"/>
                    <a:gd name="connsiteY9" fmla="*/ 34021 h 37518"/>
                    <a:gd name="connsiteX10" fmla="*/ 11923 w 15420"/>
                    <a:gd name="connsiteY10" fmla="*/ 31796 h 37518"/>
                    <a:gd name="connsiteX11" fmla="*/ 9062 w 15420"/>
                    <a:gd name="connsiteY11" fmla="*/ 27185 h 37518"/>
                    <a:gd name="connsiteX12" fmla="*/ 8585 w 15420"/>
                    <a:gd name="connsiteY12" fmla="*/ 22734 h 37518"/>
                    <a:gd name="connsiteX13" fmla="*/ 8426 w 15420"/>
                    <a:gd name="connsiteY13" fmla="*/ 17647 h 37518"/>
                    <a:gd name="connsiteX14" fmla="*/ 7790 w 15420"/>
                    <a:gd name="connsiteY14" fmla="*/ 13831 h 37518"/>
                    <a:gd name="connsiteX15" fmla="*/ 8426 w 15420"/>
                    <a:gd name="connsiteY15" fmla="*/ 11605 h 37518"/>
                    <a:gd name="connsiteX16" fmla="*/ 13195 w 15420"/>
                    <a:gd name="connsiteY16" fmla="*/ 10492 h 37518"/>
                    <a:gd name="connsiteX17" fmla="*/ 15103 w 15420"/>
                    <a:gd name="connsiteY17" fmla="*/ 7154 h 37518"/>
                    <a:gd name="connsiteX18" fmla="*/ 15421 w 15420"/>
                    <a:gd name="connsiteY18" fmla="*/ 2544 h 37518"/>
                    <a:gd name="connsiteX19" fmla="*/ 12559 w 15420"/>
                    <a:gd name="connsiteY19" fmla="*/ 318 h 37518"/>
                    <a:gd name="connsiteX20" fmla="*/ 12242 w 15420"/>
                    <a:gd name="connsiteY20" fmla="*/ 0 h 37518"/>
                    <a:gd name="connsiteX21" fmla="*/ 9380 w 15420"/>
                    <a:gd name="connsiteY21" fmla="*/ 2385 h 37518"/>
                    <a:gd name="connsiteX22" fmla="*/ 6995 w 15420"/>
                    <a:gd name="connsiteY22" fmla="*/ 5087 h 37518"/>
                    <a:gd name="connsiteX23" fmla="*/ 795 w 15420"/>
                    <a:gd name="connsiteY23" fmla="*/ 8744 h 37518"/>
                    <a:gd name="connsiteX24" fmla="*/ 0 w 15420"/>
                    <a:gd name="connsiteY24" fmla="*/ 11923 h 37518"/>
                    <a:gd name="connsiteX25" fmla="*/ 2385 w 15420"/>
                    <a:gd name="connsiteY25" fmla="*/ 15580 h 37518"/>
                    <a:gd name="connsiteX26" fmla="*/ 1272 w 15420"/>
                    <a:gd name="connsiteY26" fmla="*/ 22575 h 37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420" h="37518">
                      <a:moveTo>
                        <a:pt x="1272" y="22575"/>
                      </a:moveTo>
                      <a:lnTo>
                        <a:pt x="1590" y="27026"/>
                      </a:lnTo>
                      <a:lnTo>
                        <a:pt x="2861" y="28457"/>
                      </a:lnTo>
                      <a:lnTo>
                        <a:pt x="8108" y="30365"/>
                      </a:lnTo>
                      <a:lnTo>
                        <a:pt x="10970" y="32749"/>
                      </a:lnTo>
                      <a:lnTo>
                        <a:pt x="10810" y="34180"/>
                      </a:lnTo>
                      <a:lnTo>
                        <a:pt x="9857" y="37519"/>
                      </a:lnTo>
                      <a:lnTo>
                        <a:pt x="11129" y="37519"/>
                      </a:lnTo>
                      <a:lnTo>
                        <a:pt x="12242" y="36247"/>
                      </a:lnTo>
                      <a:lnTo>
                        <a:pt x="12559" y="34021"/>
                      </a:lnTo>
                      <a:lnTo>
                        <a:pt x="11923" y="31796"/>
                      </a:lnTo>
                      <a:lnTo>
                        <a:pt x="9062" y="27185"/>
                      </a:lnTo>
                      <a:lnTo>
                        <a:pt x="8585" y="22734"/>
                      </a:lnTo>
                      <a:lnTo>
                        <a:pt x="8426" y="17647"/>
                      </a:lnTo>
                      <a:lnTo>
                        <a:pt x="7790" y="13831"/>
                      </a:lnTo>
                      <a:lnTo>
                        <a:pt x="8426" y="11605"/>
                      </a:lnTo>
                      <a:lnTo>
                        <a:pt x="13195" y="10492"/>
                      </a:lnTo>
                      <a:lnTo>
                        <a:pt x="15103" y="7154"/>
                      </a:lnTo>
                      <a:lnTo>
                        <a:pt x="15421" y="2544"/>
                      </a:lnTo>
                      <a:lnTo>
                        <a:pt x="12559" y="318"/>
                      </a:lnTo>
                      <a:lnTo>
                        <a:pt x="12242" y="0"/>
                      </a:lnTo>
                      <a:lnTo>
                        <a:pt x="9380" y="2385"/>
                      </a:lnTo>
                      <a:lnTo>
                        <a:pt x="6995" y="5087"/>
                      </a:lnTo>
                      <a:lnTo>
                        <a:pt x="795" y="8744"/>
                      </a:lnTo>
                      <a:lnTo>
                        <a:pt x="0" y="11923"/>
                      </a:lnTo>
                      <a:lnTo>
                        <a:pt x="2385" y="15580"/>
                      </a:lnTo>
                      <a:lnTo>
                        <a:pt x="1272" y="225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7" name="Freeform: Shape 4856">
                  <a:extLst>
                    <a:ext uri="{FF2B5EF4-FFF2-40B4-BE49-F238E27FC236}">
                      <a16:creationId xmlns:a16="http://schemas.microsoft.com/office/drawing/2014/main" id="{FE183ABD-AAC9-D3D5-DFF6-C91C9FF56C6F}"/>
                    </a:ext>
                  </a:extLst>
                </p:cNvPr>
                <p:cNvSpPr/>
                <p:nvPr/>
              </p:nvSpPr>
              <p:spPr>
                <a:xfrm>
                  <a:off x="6009198" y="1499163"/>
                  <a:ext cx="47216" cy="22733"/>
                </a:xfrm>
                <a:custGeom>
                  <a:avLst/>
                  <a:gdLst>
                    <a:gd name="connsiteX0" fmla="*/ 5882 w 47216"/>
                    <a:gd name="connsiteY0" fmla="*/ 12400 h 22733"/>
                    <a:gd name="connsiteX1" fmla="*/ 10333 w 47216"/>
                    <a:gd name="connsiteY1" fmla="*/ 15580 h 22733"/>
                    <a:gd name="connsiteX2" fmla="*/ 16056 w 47216"/>
                    <a:gd name="connsiteY2" fmla="*/ 17964 h 22733"/>
                    <a:gd name="connsiteX3" fmla="*/ 32431 w 47216"/>
                    <a:gd name="connsiteY3" fmla="*/ 22734 h 22733"/>
                    <a:gd name="connsiteX4" fmla="*/ 40539 w 47216"/>
                    <a:gd name="connsiteY4" fmla="*/ 22257 h 22733"/>
                    <a:gd name="connsiteX5" fmla="*/ 41811 w 47216"/>
                    <a:gd name="connsiteY5" fmla="*/ 21303 h 22733"/>
                    <a:gd name="connsiteX6" fmla="*/ 42447 w 47216"/>
                    <a:gd name="connsiteY6" fmla="*/ 19872 h 22733"/>
                    <a:gd name="connsiteX7" fmla="*/ 43401 w 47216"/>
                    <a:gd name="connsiteY7" fmla="*/ 14467 h 22733"/>
                    <a:gd name="connsiteX8" fmla="*/ 44355 w 47216"/>
                    <a:gd name="connsiteY8" fmla="*/ 12718 h 22733"/>
                    <a:gd name="connsiteX9" fmla="*/ 46898 w 47216"/>
                    <a:gd name="connsiteY9" fmla="*/ 12241 h 22733"/>
                    <a:gd name="connsiteX10" fmla="*/ 47217 w 47216"/>
                    <a:gd name="connsiteY10" fmla="*/ 9380 h 22733"/>
                    <a:gd name="connsiteX11" fmla="*/ 46898 w 47216"/>
                    <a:gd name="connsiteY11" fmla="*/ 8267 h 22733"/>
                    <a:gd name="connsiteX12" fmla="*/ 45627 w 47216"/>
                    <a:gd name="connsiteY12" fmla="*/ 6836 h 22733"/>
                    <a:gd name="connsiteX13" fmla="*/ 16375 w 47216"/>
                    <a:gd name="connsiteY13" fmla="*/ 0 h 22733"/>
                    <a:gd name="connsiteX14" fmla="*/ 11764 w 47216"/>
                    <a:gd name="connsiteY14" fmla="*/ 318 h 22733"/>
                    <a:gd name="connsiteX15" fmla="*/ 7790 w 47216"/>
                    <a:gd name="connsiteY15" fmla="*/ 2067 h 22733"/>
                    <a:gd name="connsiteX16" fmla="*/ 2225 w 47216"/>
                    <a:gd name="connsiteY16" fmla="*/ 5882 h 22733"/>
                    <a:gd name="connsiteX17" fmla="*/ 795 w 47216"/>
                    <a:gd name="connsiteY17" fmla="*/ 7313 h 22733"/>
                    <a:gd name="connsiteX18" fmla="*/ 0 w 47216"/>
                    <a:gd name="connsiteY18" fmla="*/ 9221 h 22733"/>
                    <a:gd name="connsiteX19" fmla="*/ 954 w 47216"/>
                    <a:gd name="connsiteY19" fmla="*/ 10016 h 22733"/>
                    <a:gd name="connsiteX20" fmla="*/ 5882 w 47216"/>
                    <a:gd name="connsiteY20" fmla="*/ 12400 h 22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7216" h="22733">
                      <a:moveTo>
                        <a:pt x="5882" y="12400"/>
                      </a:moveTo>
                      <a:lnTo>
                        <a:pt x="10333" y="15580"/>
                      </a:lnTo>
                      <a:lnTo>
                        <a:pt x="16056" y="17964"/>
                      </a:lnTo>
                      <a:lnTo>
                        <a:pt x="32431" y="22734"/>
                      </a:lnTo>
                      <a:lnTo>
                        <a:pt x="40539" y="22257"/>
                      </a:lnTo>
                      <a:lnTo>
                        <a:pt x="41811" y="21303"/>
                      </a:lnTo>
                      <a:lnTo>
                        <a:pt x="42447" y="19872"/>
                      </a:lnTo>
                      <a:lnTo>
                        <a:pt x="43401" y="14467"/>
                      </a:lnTo>
                      <a:lnTo>
                        <a:pt x="44355" y="12718"/>
                      </a:lnTo>
                      <a:lnTo>
                        <a:pt x="46898" y="12241"/>
                      </a:lnTo>
                      <a:lnTo>
                        <a:pt x="47217" y="9380"/>
                      </a:lnTo>
                      <a:lnTo>
                        <a:pt x="46898" y="8267"/>
                      </a:lnTo>
                      <a:lnTo>
                        <a:pt x="45627" y="6836"/>
                      </a:lnTo>
                      <a:lnTo>
                        <a:pt x="16375" y="0"/>
                      </a:lnTo>
                      <a:lnTo>
                        <a:pt x="11764" y="318"/>
                      </a:lnTo>
                      <a:lnTo>
                        <a:pt x="7790" y="2067"/>
                      </a:lnTo>
                      <a:lnTo>
                        <a:pt x="2225" y="5882"/>
                      </a:lnTo>
                      <a:lnTo>
                        <a:pt x="795" y="7313"/>
                      </a:lnTo>
                      <a:lnTo>
                        <a:pt x="0" y="9221"/>
                      </a:lnTo>
                      <a:lnTo>
                        <a:pt x="954" y="10016"/>
                      </a:lnTo>
                      <a:lnTo>
                        <a:pt x="5882" y="1240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8" name="Freeform: Shape 4857">
                  <a:extLst>
                    <a:ext uri="{FF2B5EF4-FFF2-40B4-BE49-F238E27FC236}">
                      <a16:creationId xmlns:a16="http://schemas.microsoft.com/office/drawing/2014/main" id="{EEE67525-DB4D-0AE9-5684-44A8B501D2EC}"/>
                    </a:ext>
                  </a:extLst>
                </p:cNvPr>
                <p:cNvSpPr/>
                <p:nvPr/>
              </p:nvSpPr>
              <p:spPr>
                <a:xfrm>
                  <a:off x="5123849" y="1157837"/>
                  <a:ext cx="241487" cy="89822"/>
                </a:xfrm>
                <a:custGeom>
                  <a:avLst/>
                  <a:gdLst>
                    <a:gd name="connsiteX0" fmla="*/ 1749 w 241487"/>
                    <a:gd name="connsiteY0" fmla="*/ 56596 h 89822"/>
                    <a:gd name="connsiteX1" fmla="*/ 7790 w 241487"/>
                    <a:gd name="connsiteY1" fmla="*/ 62955 h 89822"/>
                    <a:gd name="connsiteX2" fmla="*/ 14308 w 241487"/>
                    <a:gd name="connsiteY2" fmla="*/ 66930 h 89822"/>
                    <a:gd name="connsiteX3" fmla="*/ 17805 w 241487"/>
                    <a:gd name="connsiteY3" fmla="*/ 67725 h 89822"/>
                    <a:gd name="connsiteX4" fmla="*/ 21144 w 241487"/>
                    <a:gd name="connsiteY4" fmla="*/ 69632 h 89822"/>
                    <a:gd name="connsiteX5" fmla="*/ 27821 w 241487"/>
                    <a:gd name="connsiteY5" fmla="*/ 77581 h 89822"/>
                    <a:gd name="connsiteX6" fmla="*/ 30206 w 241487"/>
                    <a:gd name="connsiteY6" fmla="*/ 80125 h 89822"/>
                    <a:gd name="connsiteX7" fmla="*/ 32909 w 241487"/>
                    <a:gd name="connsiteY7" fmla="*/ 81715 h 89822"/>
                    <a:gd name="connsiteX8" fmla="*/ 55165 w 241487"/>
                    <a:gd name="connsiteY8" fmla="*/ 87279 h 89822"/>
                    <a:gd name="connsiteX9" fmla="*/ 58504 w 241487"/>
                    <a:gd name="connsiteY9" fmla="*/ 88869 h 89822"/>
                    <a:gd name="connsiteX10" fmla="*/ 61842 w 241487"/>
                    <a:gd name="connsiteY10" fmla="*/ 89823 h 89822"/>
                    <a:gd name="connsiteX11" fmla="*/ 65181 w 241487"/>
                    <a:gd name="connsiteY11" fmla="*/ 89664 h 89822"/>
                    <a:gd name="connsiteX12" fmla="*/ 68360 w 241487"/>
                    <a:gd name="connsiteY12" fmla="*/ 88074 h 89822"/>
                    <a:gd name="connsiteX13" fmla="*/ 71222 w 241487"/>
                    <a:gd name="connsiteY13" fmla="*/ 84576 h 89822"/>
                    <a:gd name="connsiteX14" fmla="*/ 73607 w 241487"/>
                    <a:gd name="connsiteY14" fmla="*/ 79489 h 89822"/>
                    <a:gd name="connsiteX15" fmla="*/ 74719 w 241487"/>
                    <a:gd name="connsiteY15" fmla="*/ 75673 h 89822"/>
                    <a:gd name="connsiteX16" fmla="*/ 76309 w 241487"/>
                    <a:gd name="connsiteY16" fmla="*/ 73289 h 89822"/>
                    <a:gd name="connsiteX17" fmla="*/ 78535 w 241487"/>
                    <a:gd name="connsiteY17" fmla="*/ 72176 h 89822"/>
                    <a:gd name="connsiteX18" fmla="*/ 80761 w 241487"/>
                    <a:gd name="connsiteY18" fmla="*/ 72176 h 89822"/>
                    <a:gd name="connsiteX19" fmla="*/ 87915 w 241487"/>
                    <a:gd name="connsiteY19" fmla="*/ 76151 h 89822"/>
                    <a:gd name="connsiteX20" fmla="*/ 95387 w 241487"/>
                    <a:gd name="connsiteY20" fmla="*/ 78853 h 89822"/>
                    <a:gd name="connsiteX21" fmla="*/ 100951 w 241487"/>
                    <a:gd name="connsiteY21" fmla="*/ 78376 h 89822"/>
                    <a:gd name="connsiteX22" fmla="*/ 106674 w 241487"/>
                    <a:gd name="connsiteY22" fmla="*/ 76945 h 89822"/>
                    <a:gd name="connsiteX23" fmla="*/ 125275 w 241487"/>
                    <a:gd name="connsiteY23" fmla="*/ 74561 h 89822"/>
                    <a:gd name="connsiteX24" fmla="*/ 131634 w 241487"/>
                    <a:gd name="connsiteY24" fmla="*/ 73130 h 89822"/>
                    <a:gd name="connsiteX25" fmla="*/ 137834 w 241487"/>
                    <a:gd name="connsiteY25" fmla="*/ 71063 h 89822"/>
                    <a:gd name="connsiteX26" fmla="*/ 144670 w 241487"/>
                    <a:gd name="connsiteY26" fmla="*/ 70586 h 89822"/>
                    <a:gd name="connsiteX27" fmla="*/ 148009 w 241487"/>
                    <a:gd name="connsiteY27" fmla="*/ 72971 h 89822"/>
                    <a:gd name="connsiteX28" fmla="*/ 150393 w 241487"/>
                    <a:gd name="connsiteY28" fmla="*/ 75833 h 89822"/>
                    <a:gd name="connsiteX29" fmla="*/ 153255 w 241487"/>
                    <a:gd name="connsiteY29" fmla="*/ 78694 h 89822"/>
                    <a:gd name="connsiteX30" fmla="*/ 155957 w 241487"/>
                    <a:gd name="connsiteY30" fmla="*/ 79966 h 89822"/>
                    <a:gd name="connsiteX31" fmla="*/ 158660 w 241487"/>
                    <a:gd name="connsiteY31" fmla="*/ 80443 h 89822"/>
                    <a:gd name="connsiteX32" fmla="*/ 163111 w 241487"/>
                    <a:gd name="connsiteY32" fmla="*/ 79489 h 89822"/>
                    <a:gd name="connsiteX33" fmla="*/ 167404 w 241487"/>
                    <a:gd name="connsiteY33" fmla="*/ 77740 h 89822"/>
                    <a:gd name="connsiteX34" fmla="*/ 177420 w 241487"/>
                    <a:gd name="connsiteY34" fmla="*/ 71858 h 89822"/>
                    <a:gd name="connsiteX35" fmla="*/ 171696 w 241487"/>
                    <a:gd name="connsiteY35" fmla="*/ 66453 h 89822"/>
                    <a:gd name="connsiteX36" fmla="*/ 165019 w 241487"/>
                    <a:gd name="connsiteY36" fmla="*/ 64227 h 89822"/>
                    <a:gd name="connsiteX37" fmla="*/ 162793 w 241487"/>
                    <a:gd name="connsiteY37" fmla="*/ 62478 h 89822"/>
                    <a:gd name="connsiteX38" fmla="*/ 152619 w 241487"/>
                    <a:gd name="connsiteY38" fmla="*/ 50078 h 89822"/>
                    <a:gd name="connsiteX39" fmla="*/ 150711 w 241487"/>
                    <a:gd name="connsiteY39" fmla="*/ 47375 h 89822"/>
                    <a:gd name="connsiteX40" fmla="*/ 149439 w 241487"/>
                    <a:gd name="connsiteY40" fmla="*/ 43560 h 89822"/>
                    <a:gd name="connsiteX41" fmla="*/ 147532 w 241487"/>
                    <a:gd name="connsiteY41" fmla="*/ 31796 h 89822"/>
                    <a:gd name="connsiteX42" fmla="*/ 153891 w 241487"/>
                    <a:gd name="connsiteY42" fmla="*/ 29888 h 89822"/>
                    <a:gd name="connsiteX43" fmla="*/ 160886 w 241487"/>
                    <a:gd name="connsiteY43" fmla="*/ 28298 h 89822"/>
                    <a:gd name="connsiteX44" fmla="*/ 172173 w 241487"/>
                    <a:gd name="connsiteY44" fmla="*/ 28616 h 89822"/>
                    <a:gd name="connsiteX45" fmla="*/ 173922 w 241487"/>
                    <a:gd name="connsiteY45" fmla="*/ 31796 h 89822"/>
                    <a:gd name="connsiteX46" fmla="*/ 173445 w 241487"/>
                    <a:gd name="connsiteY46" fmla="*/ 33385 h 89822"/>
                    <a:gd name="connsiteX47" fmla="*/ 169948 w 241487"/>
                    <a:gd name="connsiteY47" fmla="*/ 36883 h 89822"/>
                    <a:gd name="connsiteX48" fmla="*/ 166132 w 241487"/>
                    <a:gd name="connsiteY48" fmla="*/ 38473 h 89822"/>
                    <a:gd name="connsiteX49" fmla="*/ 165178 w 241487"/>
                    <a:gd name="connsiteY49" fmla="*/ 44196 h 89822"/>
                    <a:gd name="connsiteX50" fmla="*/ 165973 w 241487"/>
                    <a:gd name="connsiteY50" fmla="*/ 50555 h 89822"/>
                    <a:gd name="connsiteX51" fmla="*/ 168676 w 241487"/>
                    <a:gd name="connsiteY51" fmla="*/ 54688 h 89822"/>
                    <a:gd name="connsiteX52" fmla="*/ 171537 w 241487"/>
                    <a:gd name="connsiteY52" fmla="*/ 57550 h 89822"/>
                    <a:gd name="connsiteX53" fmla="*/ 178691 w 241487"/>
                    <a:gd name="connsiteY53" fmla="*/ 63432 h 89822"/>
                    <a:gd name="connsiteX54" fmla="*/ 185209 w 241487"/>
                    <a:gd name="connsiteY54" fmla="*/ 65340 h 89822"/>
                    <a:gd name="connsiteX55" fmla="*/ 191728 w 241487"/>
                    <a:gd name="connsiteY55" fmla="*/ 65340 h 89822"/>
                    <a:gd name="connsiteX56" fmla="*/ 203015 w 241487"/>
                    <a:gd name="connsiteY56" fmla="*/ 67566 h 89822"/>
                    <a:gd name="connsiteX57" fmla="*/ 208738 w 241487"/>
                    <a:gd name="connsiteY57" fmla="*/ 66771 h 89822"/>
                    <a:gd name="connsiteX58" fmla="*/ 214144 w 241487"/>
                    <a:gd name="connsiteY58" fmla="*/ 64227 h 89822"/>
                    <a:gd name="connsiteX59" fmla="*/ 227815 w 241487"/>
                    <a:gd name="connsiteY59" fmla="*/ 54529 h 89822"/>
                    <a:gd name="connsiteX60" fmla="*/ 225908 w 241487"/>
                    <a:gd name="connsiteY60" fmla="*/ 51350 h 89822"/>
                    <a:gd name="connsiteX61" fmla="*/ 223364 w 241487"/>
                    <a:gd name="connsiteY61" fmla="*/ 48965 h 89822"/>
                    <a:gd name="connsiteX62" fmla="*/ 225590 w 241487"/>
                    <a:gd name="connsiteY62" fmla="*/ 46104 h 89822"/>
                    <a:gd name="connsiteX63" fmla="*/ 231790 w 241487"/>
                    <a:gd name="connsiteY63" fmla="*/ 41811 h 89822"/>
                    <a:gd name="connsiteX64" fmla="*/ 241488 w 241487"/>
                    <a:gd name="connsiteY64" fmla="*/ 39427 h 89822"/>
                    <a:gd name="connsiteX65" fmla="*/ 240057 w 241487"/>
                    <a:gd name="connsiteY65" fmla="*/ 37360 h 89822"/>
                    <a:gd name="connsiteX66" fmla="*/ 238467 w 241487"/>
                    <a:gd name="connsiteY66" fmla="*/ 36088 h 89822"/>
                    <a:gd name="connsiteX67" fmla="*/ 193476 w 241487"/>
                    <a:gd name="connsiteY67" fmla="*/ 19872 h 89822"/>
                    <a:gd name="connsiteX68" fmla="*/ 189820 w 241487"/>
                    <a:gd name="connsiteY68" fmla="*/ 20031 h 89822"/>
                    <a:gd name="connsiteX69" fmla="*/ 182666 w 241487"/>
                    <a:gd name="connsiteY69" fmla="*/ 22257 h 89822"/>
                    <a:gd name="connsiteX70" fmla="*/ 179168 w 241487"/>
                    <a:gd name="connsiteY70" fmla="*/ 22734 h 89822"/>
                    <a:gd name="connsiteX71" fmla="*/ 171696 w 241487"/>
                    <a:gd name="connsiteY71" fmla="*/ 21939 h 89822"/>
                    <a:gd name="connsiteX72" fmla="*/ 164224 w 241487"/>
                    <a:gd name="connsiteY72" fmla="*/ 19872 h 89822"/>
                    <a:gd name="connsiteX73" fmla="*/ 158342 w 241487"/>
                    <a:gd name="connsiteY73" fmla="*/ 17488 h 89822"/>
                    <a:gd name="connsiteX74" fmla="*/ 145147 w 241487"/>
                    <a:gd name="connsiteY74" fmla="*/ 9221 h 89822"/>
                    <a:gd name="connsiteX75" fmla="*/ 137675 w 241487"/>
                    <a:gd name="connsiteY75" fmla="*/ 5405 h 89822"/>
                    <a:gd name="connsiteX76" fmla="*/ 130362 w 241487"/>
                    <a:gd name="connsiteY76" fmla="*/ 3656 h 89822"/>
                    <a:gd name="connsiteX77" fmla="*/ 124957 w 241487"/>
                    <a:gd name="connsiteY77" fmla="*/ 7949 h 89822"/>
                    <a:gd name="connsiteX78" fmla="*/ 117326 w 241487"/>
                    <a:gd name="connsiteY78" fmla="*/ 12400 h 89822"/>
                    <a:gd name="connsiteX79" fmla="*/ 115895 w 241487"/>
                    <a:gd name="connsiteY79" fmla="*/ 13831 h 89822"/>
                    <a:gd name="connsiteX80" fmla="*/ 114941 w 241487"/>
                    <a:gd name="connsiteY80" fmla="*/ 16057 h 89822"/>
                    <a:gd name="connsiteX81" fmla="*/ 114305 w 241487"/>
                    <a:gd name="connsiteY81" fmla="*/ 19713 h 89822"/>
                    <a:gd name="connsiteX82" fmla="*/ 114305 w 241487"/>
                    <a:gd name="connsiteY82" fmla="*/ 23688 h 89822"/>
                    <a:gd name="connsiteX83" fmla="*/ 114623 w 241487"/>
                    <a:gd name="connsiteY83" fmla="*/ 26549 h 89822"/>
                    <a:gd name="connsiteX84" fmla="*/ 114782 w 241487"/>
                    <a:gd name="connsiteY84" fmla="*/ 29411 h 89822"/>
                    <a:gd name="connsiteX85" fmla="*/ 113192 w 241487"/>
                    <a:gd name="connsiteY85" fmla="*/ 32273 h 89822"/>
                    <a:gd name="connsiteX86" fmla="*/ 111126 w 241487"/>
                    <a:gd name="connsiteY86" fmla="*/ 33544 h 89822"/>
                    <a:gd name="connsiteX87" fmla="*/ 106515 w 241487"/>
                    <a:gd name="connsiteY87" fmla="*/ 33226 h 89822"/>
                    <a:gd name="connsiteX88" fmla="*/ 104926 w 241487"/>
                    <a:gd name="connsiteY88" fmla="*/ 32749 h 89822"/>
                    <a:gd name="connsiteX89" fmla="*/ 103336 w 241487"/>
                    <a:gd name="connsiteY89" fmla="*/ 31637 h 89822"/>
                    <a:gd name="connsiteX90" fmla="*/ 101905 w 241487"/>
                    <a:gd name="connsiteY90" fmla="*/ 30047 h 89822"/>
                    <a:gd name="connsiteX91" fmla="*/ 98884 w 241487"/>
                    <a:gd name="connsiteY91" fmla="*/ 23847 h 89822"/>
                    <a:gd name="connsiteX92" fmla="*/ 95546 w 241487"/>
                    <a:gd name="connsiteY92" fmla="*/ 22257 h 89822"/>
                    <a:gd name="connsiteX93" fmla="*/ 92048 w 241487"/>
                    <a:gd name="connsiteY93" fmla="*/ 23052 h 89822"/>
                    <a:gd name="connsiteX94" fmla="*/ 89028 w 241487"/>
                    <a:gd name="connsiteY94" fmla="*/ 21939 h 89822"/>
                    <a:gd name="connsiteX95" fmla="*/ 80284 w 241487"/>
                    <a:gd name="connsiteY95" fmla="*/ 14626 h 89822"/>
                    <a:gd name="connsiteX96" fmla="*/ 74084 w 241487"/>
                    <a:gd name="connsiteY96" fmla="*/ 10969 h 89822"/>
                    <a:gd name="connsiteX97" fmla="*/ 65022 w 241487"/>
                    <a:gd name="connsiteY97" fmla="*/ 6995 h 89822"/>
                    <a:gd name="connsiteX98" fmla="*/ 62160 w 241487"/>
                    <a:gd name="connsiteY98" fmla="*/ 5405 h 89822"/>
                    <a:gd name="connsiteX99" fmla="*/ 59458 w 241487"/>
                    <a:gd name="connsiteY99" fmla="*/ 2385 h 89822"/>
                    <a:gd name="connsiteX100" fmla="*/ 56596 w 241487"/>
                    <a:gd name="connsiteY100" fmla="*/ 159 h 89822"/>
                    <a:gd name="connsiteX101" fmla="*/ 53576 w 241487"/>
                    <a:gd name="connsiteY101" fmla="*/ 0 h 89822"/>
                    <a:gd name="connsiteX102" fmla="*/ 42606 w 241487"/>
                    <a:gd name="connsiteY102" fmla="*/ 4133 h 89822"/>
                    <a:gd name="connsiteX103" fmla="*/ 36247 w 241487"/>
                    <a:gd name="connsiteY103" fmla="*/ 4928 h 89822"/>
                    <a:gd name="connsiteX104" fmla="*/ 33067 w 241487"/>
                    <a:gd name="connsiteY104" fmla="*/ 6995 h 89822"/>
                    <a:gd name="connsiteX105" fmla="*/ 31319 w 241487"/>
                    <a:gd name="connsiteY105" fmla="*/ 9062 h 89822"/>
                    <a:gd name="connsiteX106" fmla="*/ 29570 w 241487"/>
                    <a:gd name="connsiteY106" fmla="*/ 10175 h 89822"/>
                    <a:gd name="connsiteX107" fmla="*/ 23688 w 241487"/>
                    <a:gd name="connsiteY107" fmla="*/ 10811 h 89822"/>
                    <a:gd name="connsiteX108" fmla="*/ 19554 w 241487"/>
                    <a:gd name="connsiteY108" fmla="*/ 12559 h 89822"/>
                    <a:gd name="connsiteX109" fmla="*/ 17646 w 241487"/>
                    <a:gd name="connsiteY109" fmla="*/ 14467 h 89822"/>
                    <a:gd name="connsiteX110" fmla="*/ 15898 w 241487"/>
                    <a:gd name="connsiteY110" fmla="*/ 17170 h 89822"/>
                    <a:gd name="connsiteX111" fmla="*/ 18600 w 241487"/>
                    <a:gd name="connsiteY111" fmla="*/ 22257 h 89822"/>
                    <a:gd name="connsiteX112" fmla="*/ 21780 w 241487"/>
                    <a:gd name="connsiteY112" fmla="*/ 25913 h 89822"/>
                    <a:gd name="connsiteX113" fmla="*/ 11764 w 241487"/>
                    <a:gd name="connsiteY113" fmla="*/ 24642 h 89822"/>
                    <a:gd name="connsiteX114" fmla="*/ 9221 w 241487"/>
                    <a:gd name="connsiteY114" fmla="*/ 26549 h 89822"/>
                    <a:gd name="connsiteX115" fmla="*/ 7790 w 241487"/>
                    <a:gd name="connsiteY115" fmla="*/ 37996 h 89822"/>
                    <a:gd name="connsiteX116" fmla="*/ 9857 w 241487"/>
                    <a:gd name="connsiteY116" fmla="*/ 49919 h 89822"/>
                    <a:gd name="connsiteX117" fmla="*/ 6359 w 241487"/>
                    <a:gd name="connsiteY117" fmla="*/ 50078 h 89822"/>
                    <a:gd name="connsiteX118" fmla="*/ 954 w 241487"/>
                    <a:gd name="connsiteY118" fmla="*/ 48965 h 89822"/>
                    <a:gd name="connsiteX119" fmla="*/ 0 w 241487"/>
                    <a:gd name="connsiteY119" fmla="*/ 51350 h 89822"/>
                    <a:gd name="connsiteX120" fmla="*/ 477 w 241487"/>
                    <a:gd name="connsiteY120" fmla="*/ 54529 h 89822"/>
                    <a:gd name="connsiteX121" fmla="*/ 1749 w 241487"/>
                    <a:gd name="connsiteY121" fmla="*/ 56596 h 89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</a:cxnLst>
                  <a:rect l="l" t="t" r="r" b="b"/>
                  <a:pathLst>
                    <a:path w="241487" h="89822">
                      <a:moveTo>
                        <a:pt x="1749" y="56596"/>
                      </a:moveTo>
                      <a:lnTo>
                        <a:pt x="7790" y="62955"/>
                      </a:lnTo>
                      <a:lnTo>
                        <a:pt x="14308" y="66930"/>
                      </a:lnTo>
                      <a:lnTo>
                        <a:pt x="17805" y="67725"/>
                      </a:lnTo>
                      <a:lnTo>
                        <a:pt x="21144" y="69632"/>
                      </a:lnTo>
                      <a:lnTo>
                        <a:pt x="27821" y="77581"/>
                      </a:lnTo>
                      <a:lnTo>
                        <a:pt x="30206" y="80125"/>
                      </a:lnTo>
                      <a:lnTo>
                        <a:pt x="32909" y="81715"/>
                      </a:lnTo>
                      <a:lnTo>
                        <a:pt x="55165" y="87279"/>
                      </a:lnTo>
                      <a:lnTo>
                        <a:pt x="58504" y="88869"/>
                      </a:lnTo>
                      <a:lnTo>
                        <a:pt x="61842" y="89823"/>
                      </a:lnTo>
                      <a:lnTo>
                        <a:pt x="65181" y="89664"/>
                      </a:lnTo>
                      <a:lnTo>
                        <a:pt x="68360" y="88074"/>
                      </a:lnTo>
                      <a:lnTo>
                        <a:pt x="71222" y="84576"/>
                      </a:lnTo>
                      <a:lnTo>
                        <a:pt x="73607" y="79489"/>
                      </a:lnTo>
                      <a:lnTo>
                        <a:pt x="74719" y="75673"/>
                      </a:lnTo>
                      <a:lnTo>
                        <a:pt x="76309" y="73289"/>
                      </a:lnTo>
                      <a:lnTo>
                        <a:pt x="78535" y="72176"/>
                      </a:lnTo>
                      <a:lnTo>
                        <a:pt x="80761" y="72176"/>
                      </a:lnTo>
                      <a:lnTo>
                        <a:pt x="87915" y="76151"/>
                      </a:lnTo>
                      <a:lnTo>
                        <a:pt x="95387" y="78853"/>
                      </a:lnTo>
                      <a:lnTo>
                        <a:pt x="100951" y="78376"/>
                      </a:lnTo>
                      <a:lnTo>
                        <a:pt x="106674" y="76945"/>
                      </a:lnTo>
                      <a:lnTo>
                        <a:pt x="125275" y="74561"/>
                      </a:lnTo>
                      <a:lnTo>
                        <a:pt x="131634" y="73130"/>
                      </a:lnTo>
                      <a:lnTo>
                        <a:pt x="137834" y="71063"/>
                      </a:lnTo>
                      <a:lnTo>
                        <a:pt x="144670" y="70586"/>
                      </a:lnTo>
                      <a:lnTo>
                        <a:pt x="148009" y="72971"/>
                      </a:lnTo>
                      <a:lnTo>
                        <a:pt x="150393" y="75833"/>
                      </a:lnTo>
                      <a:lnTo>
                        <a:pt x="153255" y="78694"/>
                      </a:lnTo>
                      <a:lnTo>
                        <a:pt x="155957" y="79966"/>
                      </a:lnTo>
                      <a:lnTo>
                        <a:pt x="158660" y="80443"/>
                      </a:lnTo>
                      <a:lnTo>
                        <a:pt x="163111" y="79489"/>
                      </a:lnTo>
                      <a:lnTo>
                        <a:pt x="167404" y="77740"/>
                      </a:lnTo>
                      <a:lnTo>
                        <a:pt x="177420" y="71858"/>
                      </a:lnTo>
                      <a:lnTo>
                        <a:pt x="171696" y="66453"/>
                      </a:lnTo>
                      <a:lnTo>
                        <a:pt x="165019" y="64227"/>
                      </a:lnTo>
                      <a:lnTo>
                        <a:pt x="162793" y="62478"/>
                      </a:lnTo>
                      <a:lnTo>
                        <a:pt x="152619" y="50078"/>
                      </a:lnTo>
                      <a:lnTo>
                        <a:pt x="150711" y="47375"/>
                      </a:lnTo>
                      <a:lnTo>
                        <a:pt x="149439" y="43560"/>
                      </a:lnTo>
                      <a:lnTo>
                        <a:pt x="147532" y="31796"/>
                      </a:lnTo>
                      <a:lnTo>
                        <a:pt x="153891" y="29888"/>
                      </a:lnTo>
                      <a:lnTo>
                        <a:pt x="160886" y="28298"/>
                      </a:lnTo>
                      <a:lnTo>
                        <a:pt x="172173" y="28616"/>
                      </a:lnTo>
                      <a:lnTo>
                        <a:pt x="173922" y="31796"/>
                      </a:lnTo>
                      <a:lnTo>
                        <a:pt x="173445" y="33385"/>
                      </a:lnTo>
                      <a:lnTo>
                        <a:pt x="169948" y="36883"/>
                      </a:lnTo>
                      <a:lnTo>
                        <a:pt x="166132" y="38473"/>
                      </a:lnTo>
                      <a:lnTo>
                        <a:pt x="165178" y="44196"/>
                      </a:lnTo>
                      <a:lnTo>
                        <a:pt x="165973" y="50555"/>
                      </a:lnTo>
                      <a:lnTo>
                        <a:pt x="168676" y="54688"/>
                      </a:lnTo>
                      <a:lnTo>
                        <a:pt x="171537" y="57550"/>
                      </a:lnTo>
                      <a:lnTo>
                        <a:pt x="178691" y="63432"/>
                      </a:lnTo>
                      <a:lnTo>
                        <a:pt x="185209" y="65340"/>
                      </a:lnTo>
                      <a:lnTo>
                        <a:pt x="191728" y="65340"/>
                      </a:lnTo>
                      <a:lnTo>
                        <a:pt x="203015" y="67566"/>
                      </a:lnTo>
                      <a:lnTo>
                        <a:pt x="208738" y="66771"/>
                      </a:lnTo>
                      <a:lnTo>
                        <a:pt x="214144" y="64227"/>
                      </a:lnTo>
                      <a:lnTo>
                        <a:pt x="227815" y="54529"/>
                      </a:lnTo>
                      <a:lnTo>
                        <a:pt x="225908" y="51350"/>
                      </a:lnTo>
                      <a:lnTo>
                        <a:pt x="223364" y="48965"/>
                      </a:lnTo>
                      <a:lnTo>
                        <a:pt x="225590" y="46104"/>
                      </a:lnTo>
                      <a:lnTo>
                        <a:pt x="231790" y="41811"/>
                      </a:lnTo>
                      <a:lnTo>
                        <a:pt x="241488" y="39427"/>
                      </a:lnTo>
                      <a:lnTo>
                        <a:pt x="240057" y="37360"/>
                      </a:lnTo>
                      <a:lnTo>
                        <a:pt x="238467" y="36088"/>
                      </a:lnTo>
                      <a:lnTo>
                        <a:pt x="193476" y="19872"/>
                      </a:lnTo>
                      <a:lnTo>
                        <a:pt x="189820" y="20031"/>
                      </a:lnTo>
                      <a:lnTo>
                        <a:pt x="182666" y="22257"/>
                      </a:lnTo>
                      <a:lnTo>
                        <a:pt x="179168" y="22734"/>
                      </a:lnTo>
                      <a:lnTo>
                        <a:pt x="171696" y="21939"/>
                      </a:lnTo>
                      <a:lnTo>
                        <a:pt x="164224" y="19872"/>
                      </a:lnTo>
                      <a:lnTo>
                        <a:pt x="158342" y="17488"/>
                      </a:lnTo>
                      <a:lnTo>
                        <a:pt x="145147" y="9221"/>
                      </a:lnTo>
                      <a:lnTo>
                        <a:pt x="137675" y="5405"/>
                      </a:lnTo>
                      <a:lnTo>
                        <a:pt x="130362" y="3656"/>
                      </a:lnTo>
                      <a:lnTo>
                        <a:pt x="124957" y="7949"/>
                      </a:lnTo>
                      <a:lnTo>
                        <a:pt x="117326" y="12400"/>
                      </a:lnTo>
                      <a:lnTo>
                        <a:pt x="115895" y="13831"/>
                      </a:lnTo>
                      <a:lnTo>
                        <a:pt x="114941" y="16057"/>
                      </a:lnTo>
                      <a:lnTo>
                        <a:pt x="114305" y="19713"/>
                      </a:lnTo>
                      <a:lnTo>
                        <a:pt x="114305" y="23688"/>
                      </a:lnTo>
                      <a:lnTo>
                        <a:pt x="114623" y="26549"/>
                      </a:lnTo>
                      <a:lnTo>
                        <a:pt x="114782" y="29411"/>
                      </a:lnTo>
                      <a:lnTo>
                        <a:pt x="113192" y="32273"/>
                      </a:lnTo>
                      <a:lnTo>
                        <a:pt x="111126" y="33544"/>
                      </a:lnTo>
                      <a:lnTo>
                        <a:pt x="106515" y="33226"/>
                      </a:lnTo>
                      <a:lnTo>
                        <a:pt x="104926" y="32749"/>
                      </a:lnTo>
                      <a:lnTo>
                        <a:pt x="103336" y="31637"/>
                      </a:lnTo>
                      <a:lnTo>
                        <a:pt x="101905" y="30047"/>
                      </a:lnTo>
                      <a:lnTo>
                        <a:pt x="98884" y="23847"/>
                      </a:lnTo>
                      <a:lnTo>
                        <a:pt x="95546" y="22257"/>
                      </a:lnTo>
                      <a:lnTo>
                        <a:pt x="92048" y="23052"/>
                      </a:lnTo>
                      <a:lnTo>
                        <a:pt x="89028" y="21939"/>
                      </a:lnTo>
                      <a:lnTo>
                        <a:pt x="80284" y="14626"/>
                      </a:lnTo>
                      <a:lnTo>
                        <a:pt x="74084" y="10969"/>
                      </a:lnTo>
                      <a:lnTo>
                        <a:pt x="65022" y="6995"/>
                      </a:lnTo>
                      <a:lnTo>
                        <a:pt x="62160" y="5405"/>
                      </a:lnTo>
                      <a:lnTo>
                        <a:pt x="59458" y="2385"/>
                      </a:lnTo>
                      <a:lnTo>
                        <a:pt x="56596" y="159"/>
                      </a:lnTo>
                      <a:lnTo>
                        <a:pt x="53576" y="0"/>
                      </a:lnTo>
                      <a:lnTo>
                        <a:pt x="42606" y="4133"/>
                      </a:lnTo>
                      <a:lnTo>
                        <a:pt x="36247" y="4928"/>
                      </a:lnTo>
                      <a:lnTo>
                        <a:pt x="33067" y="6995"/>
                      </a:lnTo>
                      <a:lnTo>
                        <a:pt x="31319" y="9062"/>
                      </a:lnTo>
                      <a:lnTo>
                        <a:pt x="29570" y="10175"/>
                      </a:lnTo>
                      <a:lnTo>
                        <a:pt x="23688" y="10811"/>
                      </a:lnTo>
                      <a:lnTo>
                        <a:pt x="19554" y="12559"/>
                      </a:lnTo>
                      <a:lnTo>
                        <a:pt x="17646" y="14467"/>
                      </a:lnTo>
                      <a:lnTo>
                        <a:pt x="15898" y="17170"/>
                      </a:lnTo>
                      <a:lnTo>
                        <a:pt x="18600" y="22257"/>
                      </a:lnTo>
                      <a:lnTo>
                        <a:pt x="21780" y="25913"/>
                      </a:lnTo>
                      <a:lnTo>
                        <a:pt x="11764" y="24642"/>
                      </a:lnTo>
                      <a:lnTo>
                        <a:pt x="9221" y="26549"/>
                      </a:lnTo>
                      <a:lnTo>
                        <a:pt x="7790" y="37996"/>
                      </a:lnTo>
                      <a:lnTo>
                        <a:pt x="9857" y="49919"/>
                      </a:lnTo>
                      <a:lnTo>
                        <a:pt x="6359" y="50078"/>
                      </a:lnTo>
                      <a:lnTo>
                        <a:pt x="954" y="48965"/>
                      </a:lnTo>
                      <a:lnTo>
                        <a:pt x="0" y="51350"/>
                      </a:lnTo>
                      <a:lnTo>
                        <a:pt x="477" y="54529"/>
                      </a:lnTo>
                      <a:lnTo>
                        <a:pt x="1749" y="5659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59" name="Freeform: Shape 4858">
                  <a:extLst>
                    <a:ext uri="{FF2B5EF4-FFF2-40B4-BE49-F238E27FC236}">
                      <a16:creationId xmlns:a16="http://schemas.microsoft.com/office/drawing/2014/main" id="{16C03CAA-8471-4E3B-1157-D29E1091271E}"/>
                    </a:ext>
                  </a:extLst>
                </p:cNvPr>
                <p:cNvSpPr/>
                <p:nvPr/>
              </p:nvSpPr>
              <p:spPr>
                <a:xfrm>
                  <a:off x="4271885" y="1088682"/>
                  <a:ext cx="11764" cy="6518"/>
                </a:xfrm>
                <a:custGeom>
                  <a:avLst/>
                  <a:gdLst>
                    <a:gd name="connsiteX0" fmla="*/ 9380 w 11764"/>
                    <a:gd name="connsiteY0" fmla="*/ 1113 h 6518"/>
                    <a:gd name="connsiteX1" fmla="*/ 6200 w 11764"/>
                    <a:gd name="connsiteY1" fmla="*/ 0 h 6518"/>
                    <a:gd name="connsiteX2" fmla="*/ 2862 w 11764"/>
                    <a:gd name="connsiteY2" fmla="*/ 0 h 6518"/>
                    <a:gd name="connsiteX3" fmla="*/ 0 w 11764"/>
                    <a:gd name="connsiteY3" fmla="*/ 3497 h 6518"/>
                    <a:gd name="connsiteX4" fmla="*/ 954 w 11764"/>
                    <a:gd name="connsiteY4" fmla="*/ 6518 h 6518"/>
                    <a:gd name="connsiteX5" fmla="*/ 4134 w 11764"/>
                    <a:gd name="connsiteY5" fmla="*/ 6359 h 6518"/>
                    <a:gd name="connsiteX6" fmla="*/ 11764 w 11764"/>
                    <a:gd name="connsiteY6" fmla="*/ 4769 h 6518"/>
                    <a:gd name="connsiteX7" fmla="*/ 11288 w 11764"/>
                    <a:gd name="connsiteY7" fmla="*/ 2862 h 6518"/>
                    <a:gd name="connsiteX8" fmla="*/ 10334 w 11764"/>
                    <a:gd name="connsiteY8" fmla="*/ 1749 h 6518"/>
                    <a:gd name="connsiteX9" fmla="*/ 9380 w 11764"/>
                    <a:gd name="connsiteY9" fmla="*/ 1113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764" h="6518">
                      <a:moveTo>
                        <a:pt x="9380" y="1113"/>
                      </a:moveTo>
                      <a:lnTo>
                        <a:pt x="6200" y="0"/>
                      </a:lnTo>
                      <a:lnTo>
                        <a:pt x="2862" y="0"/>
                      </a:lnTo>
                      <a:lnTo>
                        <a:pt x="0" y="3497"/>
                      </a:lnTo>
                      <a:lnTo>
                        <a:pt x="954" y="6518"/>
                      </a:lnTo>
                      <a:lnTo>
                        <a:pt x="4134" y="6359"/>
                      </a:lnTo>
                      <a:lnTo>
                        <a:pt x="11764" y="4769"/>
                      </a:lnTo>
                      <a:lnTo>
                        <a:pt x="11288" y="2862"/>
                      </a:lnTo>
                      <a:lnTo>
                        <a:pt x="10334" y="1749"/>
                      </a:lnTo>
                      <a:lnTo>
                        <a:pt x="9380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0" name="Freeform: Shape 4859">
                  <a:extLst>
                    <a:ext uri="{FF2B5EF4-FFF2-40B4-BE49-F238E27FC236}">
                      <a16:creationId xmlns:a16="http://schemas.microsoft.com/office/drawing/2014/main" id="{5ADC72CA-5929-84B4-E31C-729EB83DEAC6}"/>
                    </a:ext>
                  </a:extLst>
                </p:cNvPr>
                <p:cNvSpPr/>
                <p:nvPr/>
              </p:nvSpPr>
              <p:spPr>
                <a:xfrm>
                  <a:off x="4236115" y="1027157"/>
                  <a:ext cx="20031" cy="8902"/>
                </a:xfrm>
                <a:custGeom>
                  <a:avLst/>
                  <a:gdLst>
                    <a:gd name="connsiteX0" fmla="*/ 7154 w 20031"/>
                    <a:gd name="connsiteY0" fmla="*/ 8426 h 8902"/>
                    <a:gd name="connsiteX1" fmla="*/ 12877 w 20031"/>
                    <a:gd name="connsiteY1" fmla="*/ 6041 h 8902"/>
                    <a:gd name="connsiteX2" fmla="*/ 13831 w 20031"/>
                    <a:gd name="connsiteY2" fmla="*/ 4928 h 8902"/>
                    <a:gd name="connsiteX3" fmla="*/ 18760 w 20031"/>
                    <a:gd name="connsiteY3" fmla="*/ 4769 h 8902"/>
                    <a:gd name="connsiteX4" fmla="*/ 20031 w 20031"/>
                    <a:gd name="connsiteY4" fmla="*/ 4769 h 8902"/>
                    <a:gd name="connsiteX5" fmla="*/ 20031 w 20031"/>
                    <a:gd name="connsiteY5" fmla="*/ 2862 h 8902"/>
                    <a:gd name="connsiteX6" fmla="*/ 19236 w 20031"/>
                    <a:gd name="connsiteY6" fmla="*/ 1431 h 8902"/>
                    <a:gd name="connsiteX7" fmla="*/ 17647 w 20031"/>
                    <a:gd name="connsiteY7" fmla="*/ 318 h 8902"/>
                    <a:gd name="connsiteX8" fmla="*/ 12400 w 20031"/>
                    <a:gd name="connsiteY8" fmla="*/ 0 h 8902"/>
                    <a:gd name="connsiteX9" fmla="*/ 9380 w 20031"/>
                    <a:gd name="connsiteY9" fmla="*/ 4292 h 8902"/>
                    <a:gd name="connsiteX10" fmla="*/ 954 w 20031"/>
                    <a:gd name="connsiteY10" fmla="*/ 4769 h 8902"/>
                    <a:gd name="connsiteX11" fmla="*/ 0 w 20031"/>
                    <a:gd name="connsiteY11" fmla="*/ 7472 h 8902"/>
                    <a:gd name="connsiteX12" fmla="*/ 3657 w 20031"/>
                    <a:gd name="connsiteY12" fmla="*/ 8903 h 8902"/>
                    <a:gd name="connsiteX13" fmla="*/ 7154 w 20031"/>
                    <a:gd name="connsiteY13" fmla="*/ 8426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0031" h="8902">
                      <a:moveTo>
                        <a:pt x="7154" y="8426"/>
                      </a:moveTo>
                      <a:lnTo>
                        <a:pt x="12877" y="6041"/>
                      </a:lnTo>
                      <a:lnTo>
                        <a:pt x="13831" y="4928"/>
                      </a:lnTo>
                      <a:lnTo>
                        <a:pt x="18760" y="4769"/>
                      </a:lnTo>
                      <a:lnTo>
                        <a:pt x="20031" y="4769"/>
                      </a:lnTo>
                      <a:lnTo>
                        <a:pt x="20031" y="2862"/>
                      </a:lnTo>
                      <a:lnTo>
                        <a:pt x="19236" y="1431"/>
                      </a:lnTo>
                      <a:lnTo>
                        <a:pt x="17647" y="318"/>
                      </a:lnTo>
                      <a:lnTo>
                        <a:pt x="12400" y="0"/>
                      </a:lnTo>
                      <a:lnTo>
                        <a:pt x="9380" y="4292"/>
                      </a:lnTo>
                      <a:lnTo>
                        <a:pt x="954" y="4769"/>
                      </a:lnTo>
                      <a:lnTo>
                        <a:pt x="0" y="7472"/>
                      </a:lnTo>
                      <a:lnTo>
                        <a:pt x="3657" y="8903"/>
                      </a:lnTo>
                      <a:lnTo>
                        <a:pt x="7154" y="842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1" name="Freeform: Shape 4860">
                  <a:extLst>
                    <a:ext uri="{FF2B5EF4-FFF2-40B4-BE49-F238E27FC236}">
                      <a16:creationId xmlns:a16="http://schemas.microsoft.com/office/drawing/2014/main" id="{E9DA515B-9783-0F1F-9250-CCB9D96DCC1A}"/>
                    </a:ext>
                  </a:extLst>
                </p:cNvPr>
                <p:cNvSpPr/>
                <p:nvPr/>
              </p:nvSpPr>
              <p:spPr>
                <a:xfrm>
                  <a:off x="4042798" y="957525"/>
                  <a:ext cx="173762" cy="93638"/>
                </a:xfrm>
                <a:custGeom>
                  <a:avLst/>
                  <a:gdLst>
                    <a:gd name="connsiteX0" fmla="*/ 27980 w 173762"/>
                    <a:gd name="connsiteY0" fmla="*/ 51350 h 93638"/>
                    <a:gd name="connsiteX1" fmla="*/ 27821 w 173762"/>
                    <a:gd name="connsiteY1" fmla="*/ 54847 h 93638"/>
                    <a:gd name="connsiteX2" fmla="*/ 26549 w 173762"/>
                    <a:gd name="connsiteY2" fmla="*/ 57391 h 93638"/>
                    <a:gd name="connsiteX3" fmla="*/ 25118 w 173762"/>
                    <a:gd name="connsiteY3" fmla="*/ 59299 h 93638"/>
                    <a:gd name="connsiteX4" fmla="*/ 24006 w 173762"/>
                    <a:gd name="connsiteY4" fmla="*/ 61365 h 93638"/>
                    <a:gd name="connsiteX5" fmla="*/ 22098 w 173762"/>
                    <a:gd name="connsiteY5" fmla="*/ 67089 h 93638"/>
                    <a:gd name="connsiteX6" fmla="*/ 20985 w 173762"/>
                    <a:gd name="connsiteY6" fmla="*/ 69791 h 93638"/>
                    <a:gd name="connsiteX7" fmla="*/ 11128 w 173762"/>
                    <a:gd name="connsiteY7" fmla="*/ 76309 h 93638"/>
                    <a:gd name="connsiteX8" fmla="*/ 7313 w 173762"/>
                    <a:gd name="connsiteY8" fmla="*/ 79807 h 93638"/>
                    <a:gd name="connsiteX9" fmla="*/ 4292 w 173762"/>
                    <a:gd name="connsiteY9" fmla="*/ 85689 h 93638"/>
                    <a:gd name="connsiteX10" fmla="*/ 0 w 173762"/>
                    <a:gd name="connsiteY10" fmla="*/ 88551 h 93638"/>
                    <a:gd name="connsiteX11" fmla="*/ 3020 w 173762"/>
                    <a:gd name="connsiteY11" fmla="*/ 90777 h 93638"/>
                    <a:gd name="connsiteX12" fmla="*/ 6041 w 173762"/>
                    <a:gd name="connsiteY12" fmla="*/ 92366 h 93638"/>
                    <a:gd name="connsiteX13" fmla="*/ 15898 w 173762"/>
                    <a:gd name="connsiteY13" fmla="*/ 93638 h 93638"/>
                    <a:gd name="connsiteX14" fmla="*/ 22734 w 173762"/>
                    <a:gd name="connsiteY14" fmla="*/ 92525 h 93638"/>
                    <a:gd name="connsiteX15" fmla="*/ 35929 w 173762"/>
                    <a:gd name="connsiteY15" fmla="*/ 87915 h 93638"/>
                    <a:gd name="connsiteX16" fmla="*/ 50237 w 173762"/>
                    <a:gd name="connsiteY16" fmla="*/ 82033 h 93638"/>
                    <a:gd name="connsiteX17" fmla="*/ 55006 w 173762"/>
                    <a:gd name="connsiteY17" fmla="*/ 78853 h 93638"/>
                    <a:gd name="connsiteX18" fmla="*/ 68996 w 173762"/>
                    <a:gd name="connsiteY18" fmla="*/ 78853 h 93638"/>
                    <a:gd name="connsiteX19" fmla="*/ 82987 w 173762"/>
                    <a:gd name="connsiteY19" fmla="*/ 78058 h 93638"/>
                    <a:gd name="connsiteX20" fmla="*/ 95546 w 173762"/>
                    <a:gd name="connsiteY20" fmla="*/ 76945 h 93638"/>
                    <a:gd name="connsiteX21" fmla="*/ 97136 w 173762"/>
                    <a:gd name="connsiteY21" fmla="*/ 78376 h 93638"/>
                    <a:gd name="connsiteX22" fmla="*/ 98884 w 173762"/>
                    <a:gd name="connsiteY22" fmla="*/ 79012 h 93638"/>
                    <a:gd name="connsiteX23" fmla="*/ 100633 w 173762"/>
                    <a:gd name="connsiteY23" fmla="*/ 79171 h 93638"/>
                    <a:gd name="connsiteX24" fmla="*/ 106674 w 173762"/>
                    <a:gd name="connsiteY24" fmla="*/ 74879 h 93638"/>
                    <a:gd name="connsiteX25" fmla="*/ 127182 w 173762"/>
                    <a:gd name="connsiteY25" fmla="*/ 74720 h 93638"/>
                    <a:gd name="connsiteX26" fmla="*/ 143716 w 173762"/>
                    <a:gd name="connsiteY26" fmla="*/ 69950 h 93638"/>
                    <a:gd name="connsiteX27" fmla="*/ 150234 w 173762"/>
                    <a:gd name="connsiteY27" fmla="*/ 68996 h 93638"/>
                    <a:gd name="connsiteX28" fmla="*/ 156593 w 173762"/>
                    <a:gd name="connsiteY28" fmla="*/ 69632 h 93638"/>
                    <a:gd name="connsiteX29" fmla="*/ 159137 w 173762"/>
                    <a:gd name="connsiteY29" fmla="*/ 68837 h 93638"/>
                    <a:gd name="connsiteX30" fmla="*/ 172968 w 173762"/>
                    <a:gd name="connsiteY30" fmla="*/ 59617 h 93638"/>
                    <a:gd name="connsiteX31" fmla="*/ 173763 w 173762"/>
                    <a:gd name="connsiteY31" fmla="*/ 53576 h 93638"/>
                    <a:gd name="connsiteX32" fmla="*/ 172809 w 173762"/>
                    <a:gd name="connsiteY32" fmla="*/ 49124 h 93638"/>
                    <a:gd name="connsiteX33" fmla="*/ 171378 w 173762"/>
                    <a:gd name="connsiteY33" fmla="*/ 44832 h 93638"/>
                    <a:gd name="connsiteX34" fmla="*/ 169788 w 173762"/>
                    <a:gd name="connsiteY34" fmla="*/ 41811 h 93638"/>
                    <a:gd name="connsiteX35" fmla="*/ 168199 w 173762"/>
                    <a:gd name="connsiteY35" fmla="*/ 39427 h 93638"/>
                    <a:gd name="connsiteX36" fmla="*/ 164383 w 173762"/>
                    <a:gd name="connsiteY36" fmla="*/ 37837 h 93638"/>
                    <a:gd name="connsiteX37" fmla="*/ 160568 w 173762"/>
                    <a:gd name="connsiteY37" fmla="*/ 37042 h 93638"/>
                    <a:gd name="connsiteX38" fmla="*/ 153414 w 173762"/>
                    <a:gd name="connsiteY38" fmla="*/ 38314 h 93638"/>
                    <a:gd name="connsiteX39" fmla="*/ 148167 w 173762"/>
                    <a:gd name="connsiteY39" fmla="*/ 35452 h 93638"/>
                    <a:gd name="connsiteX40" fmla="*/ 148962 w 173762"/>
                    <a:gd name="connsiteY40" fmla="*/ 32750 h 93638"/>
                    <a:gd name="connsiteX41" fmla="*/ 148167 w 173762"/>
                    <a:gd name="connsiteY41" fmla="*/ 30206 h 93638"/>
                    <a:gd name="connsiteX42" fmla="*/ 146896 w 173762"/>
                    <a:gd name="connsiteY42" fmla="*/ 29252 h 93638"/>
                    <a:gd name="connsiteX43" fmla="*/ 137834 w 173762"/>
                    <a:gd name="connsiteY43" fmla="*/ 27026 h 93638"/>
                    <a:gd name="connsiteX44" fmla="*/ 135290 w 173762"/>
                    <a:gd name="connsiteY44" fmla="*/ 23847 h 93638"/>
                    <a:gd name="connsiteX45" fmla="*/ 133065 w 173762"/>
                    <a:gd name="connsiteY45" fmla="*/ 19872 h 93638"/>
                    <a:gd name="connsiteX46" fmla="*/ 129567 w 173762"/>
                    <a:gd name="connsiteY46" fmla="*/ 18283 h 93638"/>
                    <a:gd name="connsiteX47" fmla="*/ 125911 w 173762"/>
                    <a:gd name="connsiteY47" fmla="*/ 18283 h 93638"/>
                    <a:gd name="connsiteX48" fmla="*/ 118916 w 173762"/>
                    <a:gd name="connsiteY48" fmla="*/ 19713 h 93638"/>
                    <a:gd name="connsiteX49" fmla="*/ 112238 w 173762"/>
                    <a:gd name="connsiteY49" fmla="*/ 23211 h 93638"/>
                    <a:gd name="connsiteX50" fmla="*/ 108741 w 173762"/>
                    <a:gd name="connsiteY50" fmla="*/ 24165 h 93638"/>
                    <a:gd name="connsiteX51" fmla="*/ 105085 w 173762"/>
                    <a:gd name="connsiteY51" fmla="*/ 24324 h 93638"/>
                    <a:gd name="connsiteX52" fmla="*/ 102064 w 173762"/>
                    <a:gd name="connsiteY52" fmla="*/ 26867 h 93638"/>
                    <a:gd name="connsiteX53" fmla="*/ 99361 w 173762"/>
                    <a:gd name="connsiteY53" fmla="*/ 31001 h 93638"/>
                    <a:gd name="connsiteX54" fmla="*/ 94751 w 173762"/>
                    <a:gd name="connsiteY54" fmla="*/ 36088 h 93638"/>
                    <a:gd name="connsiteX55" fmla="*/ 89664 w 173762"/>
                    <a:gd name="connsiteY55" fmla="*/ 38314 h 93638"/>
                    <a:gd name="connsiteX56" fmla="*/ 90617 w 173762"/>
                    <a:gd name="connsiteY56" fmla="*/ 35770 h 93638"/>
                    <a:gd name="connsiteX57" fmla="*/ 99202 w 173762"/>
                    <a:gd name="connsiteY57" fmla="*/ 20985 h 93638"/>
                    <a:gd name="connsiteX58" fmla="*/ 100474 w 173762"/>
                    <a:gd name="connsiteY58" fmla="*/ 16534 h 93638"/>
                    <a:gd name="connsiteX59" fmla="*/ 103177 w 173762"/>
                    <a:gd name="connsiteY59" fmla="*/ 11605 h 93638"/>
                    <a:gd name="connsiteX60" fmla="*/ 104767 w 173762"/>
                    <a:gd name="connsiteY60" fmla="*/ 10493 h 93638"/>
                    <a:gd name="connsiteX61" fmla="*/ 108105 w 173762"/>
                    <a:gd name="connsiteY61" fmla="*/ 9698 h 93638"/>
                    <a:gd name="connsiteX62" fmla="*/ 109377 w 173762"/>
                    <a:gd name="connsiteY62" fmla="*/ 8585 h 93638"/>
                    <a:gd name="connsiteX63" fmla="*/ 107787 w 173762"/>
                    <a:gd name="connsiteY63" fmla="*/ 6518 h 93638"/>
                    <a:gd name="connsiteX64" fmla="*/ 100474 w 173762"/>
                    <a:gd name="connsiteY64" fmla="*/ 2544 h 93638"/>
                    <a:gd name="connsiteX65" fmla="*/ 89504 w 173762"/>
                    <a:gd name="connsiteY65" fmla="*/ 0 h 93638"/>
                    <a:gd name="connsiteX66" fmla="*/ 86007 w 173762"/>
                    <a:gd name="connsiteY66" fmla="*/ 159 h 93638"/>
                    <a:gd name="connsiteX67" fmla="*/ 84258 w 173762"/>
                    <a:gd name="connsiteY67" fmla="*/ 1272 h 93638"/>
                    <a:gd name="connsiteX68" fmla="*/ 82987 w 173762"/>
                    <a:gd name="connsiteY68" fmla="*/ 3816 h 93638"/>
                    <a:gd name="connsiteX69" fmla="*/ 82987 w 173762"/>
                    <a:gd name="connsiteY69" fmla="*/ 7790 h 93638"/>
                    <a:gd name="connsiteX70" fmla="*/ 85053 w 173762"/>
                    <a:gd name="connsiteY70" fmla="*/ 11446 h 93638"/>
                    <a:gd name="connsiteX71" fmla="*/ 81556 w 173762"/>
                    <a:gd name="connsiteY71" fmla="*/ 11605 h 93638"/>
                    <a:gd name="connsiteX72" fmla="*/ 78058 w 173762"/>
                    <a:gd name="connsiteY72" fmla="*/ 10969 h 93638"/>
                    <a:gd name="connsiteX73" fmla="*/ 75355 w 173762"/>
                    <a:gd name="connsiteY73" fmla="*/ 7790 h 93638"/>
                    <a:gd name="connsiteX74" fmla="*/ 72812 w 173762"/>
                    <a:gd name="connsiteY74" fmla="*/ 3974 h 93638"/>
                    <a:gd name="connsiteX75" fmla="*/ 70904 w 173762"/>
                    <a:gd name="connsiteY75" fmla="*/ 3974 h 93638"/>
                    <a:gd name="connsiteX76" fmla="*/ 67566 w 173762"/>
                    <a:gd name="connsiteY76" fmla="*/ 4610 h 93638"/>
                    <a:gd name="connsiteX77" fmla="*/ 66135 w 173762"/>
                    <a:gd name="connsiteY77" fmla="*/ 5246 h 93638"/>
                    <a:gd name="connsiteX78" fmla="*/ 65022 w 173762"/>
                    <a:gd name="connsiteY78" fmla="*/ 7790 h 93638"/>
                    <a:gd name="connsiteX79" fmla="*/ 64704 w 173762"/>
                    <a:gd name="connsiteY79" fmla="*/ 11446 h 93638"/>
                    <a:gd name="connsiteX80" fmla="*/ 58027 w 173762"/>
                    <a:gd name="connsiteY80" fmla="*/ 12877 h 93638"/>
                    <a:gd name="connsiteX81" fmla="*/ 54688 w 173762"/>
                    <a:gd name="connsiteY81" fmla="*/ 14785 h 93638"/>
                    <a:gd name="connsiteX82" fmla="*/ 53417 w 173762"/>
                    <a:gd name="connsiteY82" fmla="*/ 17806 h 93638"/>
                    <a:gd name="connsiteX83" fmla="*/ 50555 w 173762"/>
                    <a:gd name="connsiteY83" fmla="*/ 19872 h 93638"/>
                    <a:gd name="connsiteX84" fmla="*/ 51032 w 173762"/>
                    <a:gd name="connsiteY84" fmla="*/ 21621 h 93638"/>
                    <a:gd name="connsiteX85" fmla="*/ 50078 w 173762"/>
                    <a:gd name="connsiteY85" fmla="*/ 26390 h 93638"/>
                    <a:gd name="connsiteX86" fmla="*/ 48170 w 173762"/>
                    <a:gd name="connsiteY86" fmla="*/ 27344 h 93638"/>
                    <a:gd name="connsiteX87" fmla="*/ 46262 w 173762"/>
                    <a:gd name="connsiteY87" fmla="*/ 29093 h 93638"/>
                    <a:gd name="connsiteX88" fmla="*/ 45309 w 173762"/>
                    <a:gd name="connsiteY88" fmla="*/ 32590 h 93638"/>
                    <a:gd name="connsiteX89" fmla="*/ 44991 w 173762"/>
                    <a:gd name="connsiteY89" fmla="*/ 34339 h 93638"/>
                    <a:gd name="connsiteX90" fmla="*/ 46262 w 173762"/>
                    <a:gd name="connsiteY90" fmla="*/ 39745 h 93638"/>
                    <a:gd name="connsiteX91" fmla="*/ 47852 w 173762"/>
                    <a:gd name="connsiteY91" fmla="*/ 41334 h 93638"/>
                    <a:gd name="connsiteX92" fmla="*/ 45627 w 173762"/>
                    <a:gd name="connsiteY92" fmla="*/ 41652 h 93638"/>
                    <a:gd name="connsiteX93" fmla="*/ 38155 w 173762"/>
                    <a:gd name="connsiteY93" fmla="*/ 40698 h 93638"/>
                    <a:gd name="connsiteX94" fmla="*/ 35293 w 173762"/>
                    <a:gd name="connsiteY94" fmla="*/ 41334 h 93638"/>
                    <a:gd name="connsiteX95" fmla="*/ 32431 w 173762"/>
                    <a:gd name="connsiteY95" fmla="*/ 43560 h 93638"/>
                    <a:gd name="connsiteX96" fmla="*/ 28616 w 173762"/>
                    <a:gd name="connsiteY96" fmla="*/ 48329 h 93638"/>
                    <a:gd name="connsiteX97" fmla="*/ 27980 w 173762"/>
                    <a:gd name="connsiteY97" fmla="*/ 51350 h 93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173762" h="93638">
                      <a:moveTo>
                        <a:pt x="27980" y="51350"/>
                      </a:moveTo>
                      <a:lnTo>
                        <a:pt x="27821" y="54847"/>
                      </a:lnTo>
                      <a:lnTo>
                        <a:pt x="26549" y="57391"/>
                      </a:lnTo>
                      <a:lnTo>
                        <a:pt x="25118" y="59299"/>
                      </a:lnTo>
                      <a:lnTo>
                        <a:pt x="24006" y="61365"/>
                      </a:lnTo>
                      <a:lnTo>
                        <a:pt x="22098" y="67089"/>
                      </a:lnTo>
                      <a:lnTo>
                        <a:pt x="20985" y="69791"/>
                      </a:lnTo>
                      <a:lnTo>
                        <a:pt x="11128" y="76309"/>
                      </a:lnTo>
                      <a:lnTo>
                        <a:pt x="7313" y="79807"/>
                      </a:lnTo>
                      <a:lnTo>
                        <a:pt x="4292" y="85689"/>
                      </a:lnTo>
                      <a:lnTo>
                        <a:pt x="0" y="88551"/>
                      </a:lnTo>
                      <a:lnTo>
                        <a:pt x="3020" y="90777"/>
                      </a:lnTo>
                      <a:lnTo>
                        <a:pt x="6041" y="92366"/>
                      </a:lnTo>
                      <a:lnTo>
                        <a:pt x="15898" y="93638"/>
                      </a:lnTo>
                      <a:lnTo>
                        <a:pt x="22734" y="92525"/>
                      </a:lnTo>
                      <a:lnTo>
                        <a:pt x="35929" y="87915"/>
                      </a:lnTo>
                      <a:lnTo>
                        <a:pt x="50237" y="82033"/>
                      </a:lnTo>
                      <a:lnTo>
                        <a:pt x="55006" y="78853"/>
                      </a:lnTo>
                      <a:lnTo>
                        <a:pt x="68996" y="78853"/>
                      </a:lnTo>
                      <a:lnTo>
                        <a:pt x="82987" y="78058"/>
                      </a:lnTo>
                      <a:lnTo>
                        <a:pt x="95546" y="76945"/>
                      </a:lnTo>
                      <a:lnTo>
                        <a:pt x="97136" y="78376"/>
                      </a:lnTo>
                      <a:lnTo>
                        <a:pt x="98884" y="79012"/>
                      </a:lnTo>
                      <a:lnTo>
                        <a:pt x="100633" y="79171"/>
                      </a:lnTo>
                      <a:lnTo>
                        <a:pt x="106674" y="74879"/>
                      </a:lnTo>
                      <a:lnTo>
                        <a:pt x="127182" y="74720"/>
                      </a:lnTo>
                      <a:lnTo>
                        <a:pt x="143716" y="69950"/>
                      </a:lnTo>
                      <a:lnTo>
                        <a:pt x="150234" y="68996"/>
                      </a:lnTo>
                      <a:lnTo>
                        <a:pt x="156593" y="69632"/>
                      </a:lnTo>
                      <a:lnTo>
                        <a:pt x="159137" y="68837"/>
                      </a:lnTo>
                      <a:lnTo>
                        <a:pt x="172968" y="59617"/>
                      </a:lnTo>
                      <a:lnTo>
                        <a:pt x="173763" y="53576"/>
                      </a:lnTo>
                      <a:lnTo>
                        <a:pt x="172809" y="49124"/>
                      </a:lnTo>
                      <a:lnTo>
                        <a:pt x="171378" y="44832"/>
                      </a:lnTo>
                      <a:lnTo>
                        <a:pt x="169788" y="41811"/>
                      </a:lnTo>
                      <a:lnTo>
                        <a:pt x="168199" y="39427"/>
                      </a:lnTo>
                      <a:lnTo>
                        <a:pt x="164383" y="37837"/>
                      </a:lnTo>
                      <a:lnTo>
                        <a:pt x="160568" y="37042"/>
                      </a:lnTo>
                      <a:lnTo>
                        <a:pt x="153414" y="38314"/>
                      </a:lnTo>
                      <a:lnTo>
                        <a:pt x="148167" y="35452"/>
                      </a:lnTo>
                      <a:lnTo>
                        <a:pt x="148962" y="32750"/>
                      </a:lnTo>
                      <a:lnTo>
                        <a:pt x="148167" y="30206"/>
                      </a:lnTo>
                      <a:lnTo>
                        <a:pt x="146896" y="29252"/>
                      </a:lnTo>
                      <a:lnTo>
                        <a:pt x="137834" y="27026"/>
                      </a:lnTo>
                      <a:lnTo>
                        <a:pt x="135290" y="23847"/>
                      </a:lnTo>
                      <a:lnTo>
                        <a:pt x="133065" y="19872"/>
                      </a:lnTo>
                      <a:lnTo>
                        <a:pt x="129567" y="18283"/>
                      </a:lnTo>
                      <a:lnTo>
                        <a:pt x="125911" y="18283"/>
                      </a:lnTo>
                      <a:lnTo>
                        <a:pt x="118916" y="19713"/>
                      </a:lnTo>
                      <a:lnTo>
                        <a:pt x="112238" y="23211"/>
                      </a:lnTo>
                      <a:lnTo>
                        <a:pt x="108741" y="24165"/>
                      </a:lnTo>
                      <a:lnTo>
                        <a:pt x="105085" y="24324"/>
                      </a:lnTo>
                      <a:lnTo>
                        <a:pt x="102064" y="26867"/>
                      </a:lnTo>
                      <a:lnTo>
                        <a:pt x="99361" y="31001"/>
                      </a:lnTo>
                      <a:lnTo>
                        <a:pt x="94751" y="36088"/>
                      </a:lnTo>
                      <a:lnTo>
                        <a:pt x="89664" y="38314"/>
                      </a:lnTo>
                      <a:lnTo>
                        <a:pt x="90617" y="35770"/>
                      </a:lnTo>
                      <a:lnTo>
                        <a:pt x="99202" y="20985"/>
                      </a:lnTo>
                      <a:lnTo>
                        <a:pt x="100474" y="16534"/>
                      </a:lnTo>
                      <a:lnTo>
                        <a:pt x="103177" y="11605"/>
                      </a:lnTo>
                      <a:lnTo>
                        <a:pt x="104767" y="10493"/>
                      </a:lnTo>
                      <a:lnTo>
                        <a:pt x="108105" y="9698"/>
                      </a:lnTo>
                      <a:lnTo>
                        <a:pt x="109377" y="8585"/>
                      </a:lnTo>
                      <a:lnTo>
                        <a:pt x="107787" y="6518"/>
                      </a:lnTo>
                      <a:lnTo>
                        <a:pt x="100474" y="2544"/>
                      </a:lnTo>
                      <a:lnTo>
                        <a:pt x="89504" y="0"/>
                      </a:lnTo>
                      <a:lnTo>
                        <a:pt x="86007" y="159"/>
                      </a:lnTo>
                      <a:lnTo>
                        <a:pt x="84258" y="1272"/>
                      </a:lnTo>
                      <a:lnTo>
                        <a:pt x="82987" y="3816"/>
                      </a:lnTo>
                      <a:lnTo>
                        <a:pt x="82987" y="7790"/>
                      </a:lnTo>
                      <a:lnTo>
                        <a:pt x="85053" y="11446"/>
                      </a:lnTo>
                      <a:lnTo>
                        <a:pt x="81556" y="11605"/>
                      </a:lnTo>
                      <a:lnTo>
                        <a:pt x="78058" y="10969"/>
                      </a:lnTo>
                      <a:lnTo>
                        <a:pt x="75355" y="7790"/>
                      </a:lnTo>
                      <a:lnTo>
                        <a:pt x="72812" y="3974"/>
                      </a:lnTo>
                      <a:lnTo>
                        <a:pt x="70904" y="3974"/>
                      </a:lnTo>
                      <a:lnTo>
                        <a:pt x="67566" y="4610"/>
                      </a:lnTo>
                      <a:lnTo>
                        <a:pt x="66135" y="5246"/>
                      </a:lnTo>
                      <a:lnTo>
                        <a:pt x="65022" y="7790"/>
                      </a:lnTo>
                      <a:lnTo>
                        <a:pt x="64704" y="11446"/>
                      </a:lnTo>
                      <a:lnTo>
                        <a:pt x="58027" y="12877"/>
                      </a:lnTo>
                      <a:lnTo>
                        <a:pt x="54688" y="14785"/>
                      </a:lnTo>
                      <a:lnTo>
                        <a:pt x="53417" y="17806"/>
                      </a:lnTo>
                      <a:lnTo>
                        <a:pt x="50555" y="19872"/>
                      </a:lnTo>
                      <a:lnTo>
                        <a:pt x="51032" y="21621"/>
                      </a:lnTo>
                      <a:lnTo>
                        <a:pt x="50078" y="26390"/>
                      </a:lnTo>
                      <a:lnTo>
                        <a:pt x="48170" y="27344"/>
                      </a:lnTo>
                      <a:lnTo>
                        <a:pt x="46262" y="29093"/>
                      </a:lnTo>
                      <a:lnTo>
                        <a:pt x="45309" y="32590"/>
                      </a:lnTo>
                      <a:lnTo>
                        <a:pt x="44991" y="34339"/>
                      </a:lnTo>
                      <a:lnTo>
                        <a:pt x="46262" y="39745"/>
                      </a:lnTo>
                      <a:lnTo>
                        <a:pt x="47852" y="41334"/>
                      </a:lnTo>
                      <a:lnTo>
                        <a:pt x="45627" y="41652"/>
                      </a:lnTo>
                      <a:lnTo>
                        <a:pt x="38155" y="40698"/>
                      </a:lnTo>
                      <a:lnTo>
                        <a:pt x="35293" y="41334"/>
                      </a:lnTo>
                      <a:lnTo>
                        <a:pt x="32431" y="43560"/>
                      </a:lnTo>
                      <a:lnTo>
                        <a:pt x="28616" y="48329"/>
                      </a:lnTo>
                      <a:lnTo>
                        <a:pt x="27980" y="5135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2" name="Freeform: Shape 4861">
                  <a:extLst>
                    <a:ext uri="{FF2B5EF4-FFF2-40B4-BE49-F238E27FC236}">
                      <a16:creationId xmlns:a16="http://schemas.microsoft.com/office/drawing/2014/main" id="{7D2B9A08-CC37-DF73-F92C-C64C9B87C5EF}"/>
                    </a:ext>
                  </a:extLst>
                </p:cNvPr>
                <p:cNvSpPr/>
                <p:nvPr/>
              </p:nvSpPr>
              <p:spPr>
                <a:xfrm>
                  <a:off x="3864265" y="909354"/>
                  <a:ext cx="200630" cy="89504"/>
                </a:xfrm>
                <a:custGeom>
                  <a:avLst/>
                  <a:gdLst>
                    <a:gd name="connsiteX0" fmla="*/ 129726 w 200630"/>
                    <a:gd name="connsiteY0" fmla="*/ 0 h 89504"/>
                    <a:gd name="connsiteX1" fmla="*/ 116213 w 200630"/>
                    <a:gd name="connsiteY1" fmla="*/ 1113 h 89504"/>
                    <a:gd name="connsiteX2" fmla="*/ 96023 w 200630"/>
                    <a:gd name="connsiteY2" fmla="*/ 4292 h 89504"/>
                    <a:gd name="connsiteX3" fmla="*/ 92048 w 200630"/>
                    <a:gd name="connsiteY3" fmla="*/ 3974 h 89504"/>
                    <a:gd name="connsiteX4" fmla="*/ 88710 w 200630"/>
                    <a:gd name="connsiteY4" fmla="*/ 4769 h 89504"/>
                    <a:gd name="connsiteX5" fmla="*/ 79966 w 200630"/>
                    <a:gd name="connsiteY5" fmla="*/ 3974 h 89504"/>
                    <a:gd name="connsiteX6" fmla="*/ 69632 w 200630"/>
                    <a:gd name="connsiteY6" fmla="*/ 4133 h 89504"/>
                    <a:gd name="connsiteX7" fmla="*/ 66612 w 200630"/>
                    <a:gd name="connsiteY7" fmla="*/ 6359 h 89504"/>
                    <a:gd name="connsiteX8" fmla="*/ 65181 w 200630"/>
                    <a:gd name="connsiteY8" fmla="*/ 8426 h 89504"/>
                    <a:gd name="connsiteX9" fmla="*/ 63432 w 200630"/>
                    <a:gd name="connsiteY9" fmla="*/ 9221 h 89504"/>
                    <a:gd name="connsiteX10" fmla="*/ 55007 w 200630"/>
                    <a:gd name="connsiteY10" fmla="*/ 4769 h 89504"/>
                    <a:gd name="connsiteX11" fmla="*/ 53894 w 200630"/>
                    <a:gd name="connsiteY11" fmla="*/ 5246 h 89504"/>
                    <a:gd name="connsiteX12" fmla="*/ 50078 w 200630"/>
                    <a:gd name="connsiteY12" fmla="*/ 8903 h 89504"/>
                    <a:gd name="connsiteX13" fmla="*/ 47376 w 200630"/>
                    <a:gd name="connsiteY13" fmla="*/ 10334 h 89504"/>
                    <a:gd name="connsiteX14" fmla="*/ 36724 w 200630"/>
                    <a:gd name="connsiteY14" fmla="*/ 14944 h 89504"/>
                    <a:gd name="connsiteX15" fmla="*/ 34021 w 200630"/>
                    <a:gd name="connsiteY15" fmla="*/ 22257 h 89504"/>
                    <a:gd name="connsiteX16" fmla="*/ 27821 w 200630"/>
                    <a:gd name="connsiteY16" fmla="*/ 27185 h 89504"/>
                    <a:gd name="connsiteX17" fmla="*/ 22257 w 200630"/>
                    <a:gd name="connsiteY17" fmla="*/ 30683 h 89504"/>
                    <a:gd name="connsiteX18" fmla="*/ 9539 w 200630"/>
                    <a:gd name="connsiteY18" fmla="*/ 35293 h 89504"/>
                    <a:gd name="connsiteX19" fmla="*/ 0 w 200630"/>
                    <a:gd name="connsiteY19" fmla="*/ 44037 h 89504"/>
                    <a:gd name="connsiteX20" fmla="*/ 5882 w 200630"/>
                    <a:gd name="connsiteY20" fmla="*/ 46581 h 89504"/>
                    <a:gd name="connsiteX21" fmla="*/ 11764 w 200630"/>
                    <a:gd name="connsiteY21" fmla="*/ 46263 h 89504"/>
                    <a:gd name="connsiteX22" fmla="*/ 19713 w 200630"/>
                    <a:gd name="connsiteY22" fmla="*/ 46899 h 89504"/>
                    <a:gd name="connsiteX23" fmla="*/ 32909 w 200630"/>
                    <a:gd name="connsiteY23" fmla="*/ 50078 h 89504"/>
                    <a:gd name="connsiteX24" fmla="*/ 35770 w 200630"/>
                    <a:gd name="connsiteY24" fmla="*/ 56278 h 89504"/>
                    <a:gd name="connsiteX25" fmla="*/ 40539 w 200630"/>
                    <a:gd name="connsiteY25" fmla="*/ 62001 h 89504"/>
                    <a:gd name="connsiteX26" fmla="*/ 44514 w 200630"/>
                    <a:gd name="connsiteY26" fmla="*/ 63591 h 89504"/>
                    <a:gd name="connsiteX27" fmla="*/ 44832 w 200630"/>
                    <a:gd name="connsiteY27" fmla="*/ 66930 h 89504"/>
                    <a:gd name="connsiteX28" fmla="*/ 45468 w 200630"/>
                    <a:gd name="connsiteY28" fmla="*/ 67884 h 89504"/>
                    <a:gd name="connsiteX29" fmla="*/ 49442 w 200630"/>
                    <a:gd name="connsiteY29" fmla="*/ 70427 h 89504"/>
                    <a:gd name="connsiteX30" fmla="*/ 55960 w 200630"/>
                    <a:gd name="connsiteY30" fmla="*/ 72653 h 89504"/>
                    <a:gd name="connsiteX31" fmla="*/ 59299 w 200630"/>
                    <a:gd name="connsiteY31" fmla="*/ 72812 h 89504"/>
                    <a:gd name="connsiteX32" fmla="*/ 67884 w 200630"/>
                    <a:gd name="connsiteY32" fmla="*/ 69632 h 89504"/>
                    <a:gd name="connsiteX33" fmla="*/ 70586 w 200630"/>
                    <a:gd name="connsiteY33" fmla="*/ 69791 h 89504"/>
                    <a:gd name="connsiteX34" fmla="*/ 75515 w 200630"/>
                    <a:gd name="connsiteY34" fmla="*/ 75197 h 89504"/>
                    <a:gd name="connsiteX35" fmla="*/ 78217 w 200630"/>
                    <a:gd name="connsiteY35" fmla="*/ 75833 h 89504"/>
                    <a:gd name="connsiteX36" fmla="*/ 94115 w 200630"/>
                    <a:gd name="connsiteY36" fmla="*/ 75038 h 89504"/>
                    <a:gd name="connsiteX37" fmla="*/ 96500 w 200630"/>
                    <a:gd name="connsiteY37" fmla="*/ 75833 h 89504"/>
                    <a:gd name="connsiteX38" fmla="*/ 107310 w 200630"/>
                    <a:gd name="connsiteY38" fmla="*/ 76945 h 89504"/>
                    <a:gd name="connsiteX39" fmla="*/ 109059 w 200630"/>
                    <a:gd name="connsiteY39" fmla="*/ 78376 h 89504"/>
                    <a:gd name="connsiteX40" fmla="*/ 110967 w 200630"/>
                    <a:gd name="connsiteY40" fmla="*/ 80284 h 89504"/>
                    <a:gd name="connsiteX41" fmla="*/ 119870 w 200630"/>
                    <a:gd name="connsiteY41" fmla="*/ 84417 h 89504"/>
                    <a:gd name="connsiteX42" fmla="*/ 128772 w 200630"/>
                    <a:gd name="connsiteY42" fmla="*/ 87120 h 89504"/>
                    <a:gd name="connsiteX43" fmla="*/ 132588 w 200630"/>
                    <a:gd name="connsiteY43" fmla="*/ 86961 h 89504"/>
                    <a:gd name="connsiteX44" fmla="*/ 138788 w 200630"/>
                    <a:gd name="connsiteY44" fmla="*/ 88074 h 89504"/>
                    <a:gd name="connsiteX45" fmla="*/ 143080 w 200630"/>
                    <a:gd name="connsiteY45" fmla="*/ 87438 h 89504"/>
                    <a:gd name="connsiteX46" fmla="*/ 149598 w 200630"/>
                    <a:gd name="connsiteY46" fmla="*/ 89028 h 89504"/>
                    <a:gd name="connsiteX47" fmla="*/ 153414 w 200630"/>
                    <a:gd name="connsiteY47" fmla="*/ 89505 h 89504"/>
                    <a:gd name="connsiteX48" fmla="*/ 165019 w 200630"/>
                    <a:gd name="connsiteY48" fmla="*/ 87597 h 89504"/>
                    <a:gd name="connsiteX49" fmla="*/ 182825 w 200630"/>
                    <a:gd name="connsiteY49" fmla="*/ 86643 h 89504"/>
                    <a:gd name="connsiteX50" fmla="*/ 185687 w 200630"/>
                    <a:gd name="connsiteY50" fmla="*/ 85371 h 89504"/>
                    <a:gd name="connsiteX51" fmla="*/ 196974 w 200630"/>
                    <a:gd name="connsiteY51" fmla="*/ 78535 h 89504"/>
                    <a:gd name="connsiteX52" fmla="*/ 196020 w 200630"/>
                    <a:gd name="connsiteY52" fmla="*/ 75515 h 89504"/>
                    <a:gd name="connsiteX53" fmla="*/ 193635 w 200630"/>
                    <a:gd name="connsiteY53" fmla="*/ 69791 h 89504"/>
                    <a:gd name="connsiteX54" fmla="*/ 191728 w 200630"/>
                    <a:gd name="connsiteY54" fmla="*/ 69155 h 89504"/>
                    <a:gd name="connsiteX55" fmla="*/ 185050 w 200630"/>
                    <a:gd name="connsiteY55" fmla="*/ 67725 h 89504"/>
                    <a:gd name="connsiteX56" fmla="*/ 179327 w 200630"/>
                    <a:gd name="connsiteY56" fmla="*/ 61366 h 89504"/>
                    <a:gd name="connsiteX57" fmla="*/ 171378 w 200630"/>
                    <a:gd name="connsiteY57" fmla="*/ 57232 h 89504"/>
                    <a:gd name="connsiteX58" fmla="*/ 173286 w 200630"/>
                    <a:gd name="connsiteY58" fmla="*/ 56437 h 89504"/>
                    <a:gd name="connsiteX59" fmla="*/ 175035 w 200630"/>
                    <a:gd name="connsiteY59" fmla="*/ 56278 h 89504"/>
                    <a:gd name="connsiteX60" fmla="*/ 181394 w 200630"/>
                    <a:gd name="connsiteY60" fmla="*/ 58345 h 89504"/>
                    <a:gd name="connsiteX61" fmla="*/ 185687 w 200630"/>
                    <a:gd name="connsiteY61" fmla="*/ 58186 h 89504"/>
                    <a:gd name="connsiteX62" fmla="*/ 189820 w 200630"/>
                    <a:gd name="connsiteY62" fmla="*/ 55165 h 89504"/>
                    <a:gd name="connsiteX63" fmla="*/ 190933 w 200630"/>
                    <a:gd name="connsiteY63" fmla="*/ 51191 h 89504"/>
                    <a:gd name="connsiteX64" fmla="*/ 190456 w 200630"/>
                    <a:gd name="connsiteY64" fmla="*/ 46104 h 89504"/>
                    <a:gd name="connsiteX65" fmla="*/ 190933 w 200630"/>
                    <a:gd name="connsiteY65" fmla="*/ 44355 h 89504"/>
                    <a:gd name="connsiteX66" fmla="*/ 191728 w 200630"/>
                    <a:gd name="connsiteY66" fmla="*/ 42765 h 89504"/>
                    <a:gd name="connsiteX67" fmla="*/ 192364 w 200630"/>
                    <a:gd name="connsiteY67" fmla="*/ 39427 h 89504"/>
                    <a:gd name="connsiteX68" fmla="*/ 192682 w 200630"/>
                    <a:gd name="connsiteY68" fmla="*/ 35452 h 89504"/>
                    <a:gd name="connsiteX69" fmla="*/ 193317 w 200630"/>
                    <a:gd name="connsiteY69" fmla="*/ 33862 h 89504"/>
                    <a:gd name="connsiteX70" fmla="*/ 194271 w 200630"/>
                    <a:gd name="connsiteY70" fmla="*/ 32749 h 89504"/>
                    <a:gd name="connsiteX71" fmla="*/ 196497 w 200630"/>
                    <a:gd name="connsiteY71" fmla="*/ 28298 h 89504"/>
                    <a:gd name="connsiteX72" fmla="*/ 200631 w 200630"/>
                    <a:gd name="connsiteY72" fmla="*/ 25754 h 89504"/>
                    <a:gd name="connsiteX73" fmla="*/ 197451 w 200630"/>
                    <a:gd name="connsiteY73" fmla="*/ 20985 h 89504"/>
                    <a:gd name="connsiteX74" fmla="*/ 193794 w 200630"/>
                    <a:gd name="connsiteY74" fmla="*/ 17806 h 89504"/>
                    <a:gd name="connsiteX75" fmla="*/ 191092 w 200630"/>
                    <a:gd name="connsiteY75" fmla="*/ 16375 h 89504"/>
                    <a:gd name="connsiteX76" fmla="*/ 185687 w 200630"/>
                    <a:gd name="connsiteY76" fmla="*/ 14944 h 89504"/>
                    <a:gd name="connsiteX77" fmla="*/ 183779 w 200630"/>
                    <a:gd name="connsiteY77" fmla="*/ 13036 h 89504"/>
                    <a:gd name="connsiteX78" fmla="*/ 180917 w 200630"/>
                    <a:gd name="connsiteY78" fmla="*/ 12082 h 89504"/>
                    <a:gd name="connsiteX79" fmla="*/ 178691 w 200630"/>
                    <a:gd name="connsiteY79" fmla="*/ 10016 h 89504"/>
                    <a:gd name="connsiteX80" fmla="*/ 166450 w 200630"/>
                    <a:gd name="connsiteY80" fmla="*/ 8108 h 89504"/>
                    <a:gd name="connsiteX81" fmla="*/ 158660 w 200630"/>
                    <a:gd name="connsiteY81" fmla="*/ 7790 h 89504"/>
                    <a:gd name="connsiteX82" fmla="*/ 156752 w 200630"/>
                    <a:gd name="connsiteY82" fmla="*/ 8267 h 89504"/>
                    <a:gd name="connsiteX83" fmla="*/ 155004 w 200630"/>
                    <a:gd name="connsiteY83" fmla="*/ 10493 h 89504"/>
                    <a:gd name="connsiteX84" fmla="*/ 155799 w 200630"/>
                    <a:gd name="connsiteY84" fmla="*/ 14308 h 89504"/>
                    <a:gd name="connsiteX85" fmla="*/ 151665 w 200630"/>
                    <a:gd name="connsiteY85" fmla="*/ 18759 h 89504"/>
                    <a:gd name="connsiteX86" fmla="*/ 149440 w 200630"/>
                    <a:gd name="connsiteY86" fmla="*/ 19395 h 89504"/>
                    <a:gd name="connsiteX87" fmla="*/ 143398 w 200630"/>
                    <a:gd name="connsiteY87" fmla="*/ 17647 h 89504"/>
                    <a:gd name="connsiteX88" fmla="*/ 137834 w 200630"/>
                    <a:gd name="connsiteY88" fmla="*/ 20826 h 89504"/>
                    <a:gd name="connsiteX89" fmla="*/ 133701 w 200630"/>
                    <a:gd name="connsiteY89" fmla="*/ 25436 h 89504"/>
                    <a:gd name="connsiteX90" fmla="*/ 131475 w 200630"/>
                    <a:gd name="connsiteY90" fmla="*/ 26867 h 89504"/>
                    <a:gd name="connsiteX91" fmla="*/ 129726 w 200630"/>
                    <a:gd name="connsiteY91" fmla="*/ 25913 h 89504"/>
                    <a:gd name="connsiteX92" fmla="*/ 130839 w 200630"/>
                    <a:gd name="connsiteY92" fmla="*/ 20985 h 89504"/>
                    <a:gd name="connsiteX93" fmla="*/ 134654 w 200630"/>
                    <a:gd name="connsiteY93" fmla="*/ 17965 h 89504"/>
                    <a:gd name="connsiteX94" fmla="*/ 136085 w 200630"/>
                    <a:gd name="connsiteY94" fmla="*/ 13990 h 89504"/>
                    <a:gd name="connsiteX95" fmla="*/ 138788 w 200630"/>
                    <a:gd name="connsiteY95" fmla="*/ 10969 h 89504"/>
                    <a:gd name="connsiteX96" fmla="*/ 141968 w 200630"/>
                    <a:gd name="connsiteY96" fmla="*/ 9698 h 89504"/>
                    <a:gd name="connsiteX97" fmla="*/ 138788 w 200630"/>
                    <a:gd name="connsiteY97" fmla="*/ 4928 h 89504"/>
                    <a:gd name="connsiteX98" fmla="*/ 132111 w 200630"/>
                    <a:gd name="connsiteY98" fmla="*/ 795 h 89504"/>
                    <a:gd name="connsiteX99" fmla="*/ 129726 w 200630"/>
                    <a:gd name="connsiteY99" fmla="*/ 0 h 8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200630" h="89504">
                      <a:moveTo>
                        <a:pt x="129726" y="0"/>
                      </a:moveTo>
                      <a:lnTo>
                        <a:pt x="116213" y="1113"/>
                      </a:lnTo>
                      <a:lnTo>
                        <a:pt x="96023" y="4292"/>
                      </a:lnTo>
                      <a:lnTo>
                        <a:pt x="92048" y="3974"/>
                      </a:lnTo>
                      <a:lnTo>
                        <a:pt x="88710" y="4769"/>
                      </a:lnTo>
                      <a:lnTo>
                        <a:pt x="79966" y="3974"/>
                      </a:lnTo>
                      <a:lnTo>
                        <a:pt x="69632" y="4133"/>
                      </a:lnTo>
                      <a:lnTo>
                        <a:pt x="66612" y="6359"/>
                      </a:lnTo>
                      <a:lnTo>
                        <a:pt x="65181" y="8426"/>
                      </a:lnTo>
                      <a:lnTo>
                        <a:pt x="63432" y="9221"/>
                      </a:lnTo>
                      <a:lnTo>
                        <a:pt x="55007" y="4769"/>
                      </a:lnTo>
                      <a:lnTo>
                        <a:pt x="53894" y="5246"/>
                      </a:lnTo>
                      <a:lnTo>
                        <a:pt x="50078" y="8903"/>
                      </a:lnTo>
                      <a:lnTo>
                        <a:pt x="47376" y="10334"/>
                      </a:lnTo>
                      <a:lnTo>
                        <a:pt x="36724" y="14944"/>
                      </a:lnTo>
                      <a:lnTo>
                        <a:pt x="34021" y="22257"/>
                      </a:lnTo>
                      <a:lnTo>
                        <a:pt x="27821" y="27185"/>
                      </a:lnTo>
                      <a:lnTo>
                        <a:pt x="22257" y="30683"/>
                      </a:lnTo>
                      <a:lnTo>
                        <a:pt x="9539" y="35293"/>
                      </a:lnTo>
                      <a:lnTo>
                        <a:pt x="0" y="44037"/>
                      </a:lnTo>
                      <a:lnTo>
                        <a:pt x="5882" y="46581"/>
                      </a:lnTo>
                      <a:lnTo>
                        <a:pt x="11764" y="46263"/>
                      </a:lnTo>
                      <a:lnTo>
                        <a:pt x="19713" y="46899"/>
                      </a:lnTo>
                      <a:lnTo>
                        <a:pt x="32909" y="50078"/>
                      </a:lnTo>
                      <a:lnTo>
                        <a:pt x="35770" y="56278"/>
                      </a:lnTo>
                      <a:lnTo>
                        <a:pt x="40539" y="62001"/>
                      </a:lnTo>
                      <a:lnTo>
                        <a:pt x="44514" y="63591"/>
                      </a:lnTo>
                      <a:lnTo>
                        <a:pt x="44832" y="66930"/>
                      </a:lnTo>
                      <a:lnTo>
                        <a:pt x="45468" y="67884"/>
                      </a:lnTo>
                      <a:lnTo>
                        <a:pt x="49442" y="70427"/>
                      </a:lnTo>
                      <a:lnTo>
                        <a:pt x="55960" y="72653"/>
                      </a:lnTo>
                      <a:lnTo>
                        <a:pt x="59299" y="72812"/>
                      </a:lnTo>
                      <a:lnTo>
                        <a:pt x="67884" y="69632"/>
                      </a:lnTo>
                      <a:lnTo>
                        <a:pt x="70586" y="69791"/>
                      </a:lnTo>
                      <a:lnTo>
                        <a:pt x="75515" y="75197"/>
                      </a:lnTo>
                      <a:lnTo>
                        <a:pt x="78217" y="75833"/>
                      </a:lnTo>
                      <a:lnTo>
                        <a:pt x="94115" y="75038"/>
                      </a:lnTo>
                      <a:lnTo>
                        <a:pt x="96500" y="75833"/>
                      </a:lnTo>
                      <a:lnTo>
                        <a:pt x="107310" y="76945"/>
                      </a:lnTo>
                      <a:lnTo>
                        <a:pt x="109059" y="78376"/>
                      </a:lnTo>
                      <a:lnTo>
                        <a:pt x="110967" y="80284"/>
                      </a:lnTo>
                      <a:lnTo>
                        <a:pt x="119870" y="84417"/>
                      </a:lnTo>
                      <a:lnTo>
                        <a:pt x="128772" y="87120"/>
                      </a:lnTo>
                      <a:lnTo>
                        <a:pt x="132588" y="86961"/>
                      </a:lnTo>
                      <a:lnTo>
                        <a:pt x="138788" y="88074"/>
                      </a:lnTo>
                      <a:lnTo>
                        <a:pt x="143080" y="87438"/>
                      </a:lnTo>
                      <a:lnTo>
                        <a:pt x="149598" y="89028"/>
                      </a:lnTo>
                      <a:lnTo>
                        <a:pt x="153414" y="89505"/>
                      </a:lnTo>
                      <a:lnTo>
                        <a:pt x="165019" y="87597"/>
                      </a:lnTo>
                      <a:lnTo>
                        <a:pt x="182825" y="86643"/>
                      </a:lnTo>
                      <a:lnTo>
                        <a:pt x="185687" y="85371"/>
                      </a:lnTo>
                      <a:lnTo>
                        <a:pt x="196974" y="78535"/>
                      </a:lnTo>
                      <a:lnTo>
                        <a:pt x="196020" y="75515"/>
                      </a:lnTo>
                      <a:lnTo>
                        <a:pt x="193635" y="69791"/>
                      </a:lnTo>
                      <a:lnTo>
                        <a:pt x="191728" y="69155"/>
                      </a:lnTo>
                      <a:lnTo>
                        <a:pt x="185050" y="67725"/>
                      </a:lnTo>
                      <a:lnTo>
                        <a:pt x="179327" y="61366"/>
                      </a:lnTo>
                      <a:lnTo>
                        <a:pt x="171378" y="57232"/>
                      </a:lnTo>
                      <a:lnTo>
                        <a:pt x="173286" y="56437"/>
                      </a:lnTo>
                      <a:lnTo>
                        <a:pt x="175035" y="56278"/>
                      </a:lnTo>
                      <a:lnTo>
                        <a:pt x="181394" y="58345"/>
                      </a:lnTo>
                      <a:lnTo>
                        <a:pt x="185687" y="58186"/>
                      </a:lnTo>
                      <a:lnTo>
                        <a:pt x="189820" y="55165"/>
                      </a:lnTo>
                      <a:lnTo>
                        <a:pt x="190933" y="51191"/>
                      </a:lnTo>
                      <a:lnTo>
                        <a:pt x="190456" y="46104"/>
                      </a:lnTo>
                      <a:lnTo>
                        <a:pt x="190933" y="44355"/>
                      </a:lnTo>
                      <a:lnTo>
                        <a:pt x="191728" y="42765"/>
                      </a:lnTo>
                      <a:lnTo>
                        <a:pt x="192364" y="39427"/>
                      </a:lnTo>
                      <a:lnTo>
                        <a:pt x="192682" y="35452"/>
                      </a:lnTo>
                      <a:lnTo>
                        <a:pt x="193317" y="33862"/>
                      </a:lnTo>
                      <a:lnTo>
                        <a:pt x="194271" y="32749"/>
                      </a:lnTo>
                      <a:lnTo>
                        <a:pt x="196497" y="28298"/>
                      </a:lnTo>
                      <a:lnTo>
                        <a:pt x="200631" y="25754"/>
                      </a:lnTo>
                      <a:lnTo>
                        <a:pt x="197451" y="20985"/>
                      </a:lnTo>
                      <a:lnTo>
                        <a:pt x="193794" y="17806"/>
                      </a:lnTo>
                      <a:lnTo>
                        <a:pt x="191092" y="16375"/>
                      </a:lnTo>
                      <a:lnTo>
                        <a:pt x="185687" y="14944"/>
                      </a:lnTo>
                      <a:lnTo>
                        <a:pt x="183779" y="13036"/>
                      </a:lnTo>
                      <a:lnTo>
                        <a:pt x="180917" y="12082"/>
                      </a:lnTo>
                      <a:lnTo>
                        <a:pt x="178691" y="10016"/>
                      </a:lnTo>
                      <a:lnTo>
                        <a:pt x="166450" y="8108"/>
                      </a:lnTo>
                      <a:lnTo>
                        <a:pt x="158660" y="7790"/>
                      </a:lnTo>
                      <a:lnTo>
                        <a:pt x="156752" y="8267"/>
                      </a:lnTo>
                      <a:lnTo>
                        <a:pt x="155004" y="10493"/>
                      </a:lnTo>
                      <a:lnTo>
                        <a:pt x="155799" y="14308"/>
                      </a:lnTo>
                      <a:lnTo>
                        <a:pt x="151665" y="18759"/>
                      </a:lnTo>
                      <a:lnTo>
                        <a:pt x="149440" y="19395"/>
                      </a:lnTo>
                      <a:lnTo>
                        <a:pt x="143398" y="17647"/>
                      </a:lnTo>
                      <a:lnTo>
                        <a:pt x="137834" y="20826"/>
                      </a:lnTo>
                      <a:lnTo>
                        <a:pt x="133701" y="25436"/>
                      </a:lnTo>
                      <a:lnTo>
                        <a:pt x="131475" y="26867"/>
                      </a:lnTo>
                      <a:lnTo>
                        <a:pt x="129726" y="25913"/>
                      </a:lnTo>
                      <a:lnTo>
                        <a:pt x="130839" y="20985"/>
                      </a:lnTo>
                      <a:lnTo>
                        <a:pt x="134654" y="17965"/>
                      </a:lnTo>
                      <a:lnTo>
                        <a:pt x="136085" y="13990"/>
                      </a:lnTo>
                      <a:lnTo>
                        <a:pt x="138788" y="10969"/>
                      </a:lnTo>
                      <a:lnTo>
                        <a:pt x="141968" y="9698"/>
                      </a:lnTo>
                      <a:lnTo>
                        <a:pt x="138788" y="4928"/>
                      </a:lnTo>
                      <a:lnTo>
                        <a:pt x="132111" y="795"/>
                      </a:lnTo>
                      <a:lnTo>
                        <a:pt x="12972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3" name="Freeform: Shape 4862">
                  <a:extLst>
                    <a:ext uri="{FF2B5EF4-FFF2-40B4-BE49-F238E27FC236}">
                      <a16:creationId xmlns:a16="http://schemas.microsoft.com/office/drawing/2014/main" id="{3D1DDAFA-164F-9DD1-020F-FDF828C1375B}"/>
                    </a:ext>
                  </a:extLst>
                </p:cNvPr>
                <p:cNvSpPr/>
                <p:nvPr/>
              </p:nvSpPr>
              <p:spPr>
                <a:xfrm>
                  <a:off x="4060762" y="940037"/>
                  <a:ext cx="11128" cy="6518"/>
                </a:xfrm>
                <a:custGeom>
                  <a:avLst/>
                  <a:gdLst>
                    <a:gd name="connsiteX0" fmla="*/ 795 w 11128"/>
                    <a:gd name="connsiteY0" fmla="*/ 1908 h 6518"/>
                    <a:gd name="connsiteX1" fmla="*/ 0 w 11128"/>
                    <a:gd name="connsiteY1" fmla="*/ 6518 h 6518"/>
                    <a:gd name="connsiteX2" fmla="*/ 6359 w 11128"/>
                    <a:gd name="connsiteY2" fmla="*/ 5723 h 6518"/>
                    <a:gd name="connsiteX3" fmla="*/ 11128 w 11128"/>
                    <a:gd name="connsiteY3" fmla="*/ 2067 h 6518"/>
                    <a:gd name="connsiteX4" fmla="*/ 6518 w 11128"/>
                    <a:gd name="connsiteY4" fmla="*/ 1113 h 6518"/>
                    <a:gd name="connsiteX5" fmla="*/ 4451 w 11128"/>
                    <a:gd name="connsiteY5" fmla="*/ 0 h 6518"/>
                    <a:gd name="connsiteX6" fmla="*/ 1113 w 11128"/>
                    <a:gd name="connsiteY6" fmla="*/ 795 h 6518"/>
                    <a:gd name="connsiteX7" fmla="*/ 795 w 11128"/>
                    <a:gd name="connsiteY7" fmla="*/ 1908 h 6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128" h="6518">
                      <a:moveTo>
                        <a:pt x="795" y="1908"/>
                      </a:moveTo>
                      <a:lnTo>
                        <a:pt x="0" y="6518"/>
                      </a:lnTo>
                      <a:lnTo>
                        <a:pt x="6359" y="5723"/>
                      </a:lnTo>
                      <a:lnTo>
                        <a:pt x="11128" y="2067"/>
                      </a:lnTo>
                      <a:lnTo>
                        <a:pt x="6518" y="1113"/>
                      </a:lnTo>
                      <a:lnTo>
                        <a:pt x="4451" y="0"/>
                      </a:lnTo>
                      <a:lnTo>
                        <a:pt x="1113" y="795"/>
                      </a:lnTo>
                      <a:lnTo>
                        <a:pt x="795" y="190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4" name="Freeform: Shape 4863">
                  <a:extLst>
                    <a:ext uri="{FF2B5EF4-FFF2-40B4-BE49-F238E27FC236}">
                      <a16:creationId xmlns:a16="http://schemas.microsoft.com/office/drawing/2014/main" id="{FCE1C917-8568-66E7-194D-A00A61A9955F}"/>
                    </a:ext>
                  </a:extLst>
                </p:cNvPr>
                <p:cNvSpPr/>
                <p:nvPr/>
              </p:nvSpPr>
              <p:spPr>
                <a:xfrm>
                  <a:off x="4627042" y="1331282"/>
                  <a:ext cx="17805" cy="6677"/>
                </a:xfrm>
                <a:custGeom>
                  <a:avLst/>
                  <a:gdLst>
                    <a:gd name="connsiteX0" fmla="*/ 10493 w 17805"/>
                    <a:gd name="connsiteY0" fmla="*/ 6677 h 6677"/>
                    <a:gd name="connsiteX1" fmla="*/ 17805 w 17805"/>
                    <a:gd name="connsiteY1" fmla="*/ 4292 h 6677"/>
                    <a:gd name="connsiteX2" fmla="*/ 17169 w 17805"/>
                    <a:gd name="connsiteY2" fmla="*/ 3339 h 6677"/>
                    <a:gd name="connsiteX3" fmla="*/ 12559 w 17805"/>
                    <a:gd name="connsiteY3" fmla="*/ 636 h 6677"/>
                    <a:gd name="connsiteX4" fmla="*/ 9221 w 17805"/>
                    <a:gd name="connsiteY4" fmla="*/ 0 h 6677"/>
                    <a:gd name="connsiteX5" fmla="*/ 3498 w 17805"/>
                    <a:gd name="connsiteY5" fmla="*/ 636 h 6677"/>
                    <a:gd name="connsiteX6" fmla="*/ 0 w 17805"/>
                    <a:gd name="connsiteY6" fmla="*/ 2385 h 6677"/>
                    <a:gd name="connsiteX7" fmla="*/ 4292 w 17805"/>
                    <a:gd name="connsiteY7" fmla="*/ 6677 h 6677"/>
                    <a:gd name="connsiteX8" fmla="*/ 10493 w 17805"/>
                    <a:gd name="connsiteY8" fmla="*/ 6677 h 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7805" h="6677">
                      <a:moveTo>
                        <a:pt x="10493" y="6677"/>
                      </a:moveTo>
                      <a:lnTo>
                        <a:pt x="17805" y="4292"/>
                      </a:lnTo>
                      <a:lnTo>
                        <a:pt x="17169" y="3339"/>
                      </a:lnTo>
                      <a:lnTo>
                        <a:pt x="12559" y="636"/>
                      </a:lnTo>
                      <a:lnTo>
                        <a:pt x="9221" y="0"/>
                      </a:lnTo>
                      <a:lnTo>
                        <a:pt x="3498" y="636"/>
                      </a:lnTo>
                      <a:lnTo>
                        <a:pt x="0" y="2385"/>
                      </a:lnTo>
                      <a:lnTo>
                        <a:pt x="4292" y="6677"/>
                      </a:lnTo>
                      <a:lnTo>
                        <a:pt x="10493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5" name="Freeform: Shape 4864">
                  <a:extLst>
                    <a:ext uri="{FF2B5EF4-FFF2-40B4-BE49-F238E27FC236}">
                      <a16:creationId xmlns:a16="http://schemas.microsoft.com/office/drawing/2014/main" id="{2D9DF18B-5D0D-35BE-53FA-3A337442666A}"/>
                    </a:ext>
                  </a:extLst>
                </p:cNvPr>
                <p:cNvSpPr/>
                <p:nvPr/>
              </p:nvSpPr>
              <p:spPr>
                <a:xfrm>
                  <a:off x="4761855" y="1288040"/>
                  <a:ext cx="9061" cy="5405"/>
                </a:xfrm>
                <a:custGeom>
                  <a:avLst/>
                  <a:gdLst>
                    <a:gd name="connsiteX0" fmla="*/ 4134 w 9061"/>
                    <a:gd name="connsiteY0" fmla="*/ 5405 h 5405"/>
                    <a:gd name="connsiteX1" fmla="*/ 5883 w 9061"/>
                    <a:gd name="connsiteY1" fmla="*/ 5246 h 5405"/>
                    <a:gd name="connsiteX2" fmla="*/ 9062 w 9061"/>
                    <a:gd name="connsiteY2" fmla="*/ 3180 h 5405"/>
                    <a:gd name="connsiteX3" fmla="*/ 8585 w 9061"/>
                    <a:gd name="connsiteY3" fmla="*/ 2385 h 5405"/>
                    <a:gd name="connsiteX4" fmla="*/ 6041 w 9061"/>
                    <a:gd name="connsiteY4" fmla="*/ 636 h 5405"/>
                    <a:gd name="connsiteX5" fmla="*/ 2703 w 9061"/>
                    <a:gd name="connsiteY5" fmla="*/ 0 h 5405"/>
                    <a:gd name="connsiteX6" fmla="*/ 0 w 9061"/>
                    <a:gd name="connsiteY6" fmla="*/ 954 h 5405"/>
                    <a:gd name="connsiteX7" fmla="*/ 0 w 9061"/>
                    <a:gd name="connsiteY7" fmla="*/ 1908 h 5405"/>
                    <a:gd name="connsiteX8" fmla="*/ 795 w 9061"/>
                    <a:gd name="connsiteY8" fmla="*/ 3816 h 5405"/>
                    <a:gd name="connsiteX9" fmla="*/ 4134 w 9061"/>
                    <a:gd name="connsiteY9" fmla="*/ 5405 h 54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061" h="5405">
                      <a:moveTo>
                        <a:pt x="4134" y="5405"/>
                      </a:moveTo>
                      <a:lnTo>
                        <a:pt x="5883" y="5246"/>
                      </a:lnTo>
                      <a:lnTo>
                        <a:pt x="9062" y="3180"/>
                      </a:lnTo>
                      <a:lnTo>
                        <a:pt x="8585" y="2385"/>
                      </a:lnTo>
                      <a:lnTo>
                        <a:pt x="6041" y="636"/>
                      </a:lnTo>
                      <a:lnTo>
                        <a:pt x="2703" y="0"/>
                      </a:lnTo>
                      <a:lnTo>
                        <a:pt x="0" y="954"/>
                      </a:lnTo>
                      <a:lnTo>
                        <a:pt x="0" y="1908"/>
                      </a:lnTo>
                      <a:lnTo>
                        <a:pt x="795" y="3816"/>
                      </a:lnTo>
                      <a:lnTo>
                        <a:pt x="4134" y="540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6" name="Freeform: Shape 4865">
                  <a:extLst>
                    <a:ext uri="{FF2B5EF4-FFF2-40B4-BE49-F238E27FC236}">
                      <a16:creationId xmlns:a16="http://schemas.microsoft.com/office/drawing/2014/main" id="{7E55A29C-8DE0-2005-0093-C2AE5A482649}"/>
                    </a:ext>
                  </a:extLst>
                </p:cNvPr>
                <p:cNvSpPr/>
                <p:nvPr/>
              </p:nvSpPr>
              <p:spPr>
                <a:xfrm>
                  <a:off x="5079017" y="1270552"/>
                  <a:ext cx="25118" cy="20826"/>
                </a:xfrm>
                <a:custGeom>
                  <a:avLst/>
                  <a:gdLst>
                    <a:gd name="connsiteX0" fmla="*/ 1908 w 25118"/>
                    <a:gd name="connsiteY0" fmla="*/ 4133 h 20826"/>
                    <a:gd name="connsiteX1" fmla="*/ 7154 w 25118"/>
                    <a:gd name="connsiteY1" fmla="*/ 7472 h 20826"/>
                    <a:gd name="connsiteX2" fmla="*/ 9539 w 25118"/>
                    <a:gd name="connsiteY2" fmla="*/ 10970 h 20826"/>
                    <a:gd name="connsiteX3" fmla="*/ 19078 w 25118"/>
                    <a:gd name="connsiteY3" fmla="*/ 18283 h 20826"/>
                    <a:gd name="connsiteX4" fmla="*/ 21144 w 25118"/>
                    <a:gd name="connsiteY4" fmla="*/ 20826 h 20826"/>
                    <a:gd name="connsiteX5" fmla="*/ 23370 w 25118"/>
                    <a:gd name="connsiteY5" fmla="*/ 19236 h 20826"/>
                    <a:gd name="connsiteX6" fmla="*/ 25118 w 25118"/>
                    <a:gd name="connsiteY6" fmla="*/ 15262 h 20826"/>
                    <a:gd name="connsiteX7" fmla="*/ 18759 w 25118"/>
                    <a:gd name="connsiteY7" fmla="*/ 9221 h 20826"/>
                    <a:gd name="connsiteX8" fmla="*/ 6995 w 25118"/>
                    <a:gd name="connsiteY8" fmla="*/ 1908 h 20826"/>
                    <a:gd name="connsiteX9" fmla="*/ 0 w 25118"/>
                    <a:gd name="connsiteY9" fmla="*/ 0 h 20826"/>
                    <a:gd name="connsiteX10" fmla="*/ 477 w 25118"/>
                    <a:gd name="connsiteY10" fmla="*/ 3021 h 20826"/>
                    <a:gd name="connsiteX11" fmla="*/ 1908 w 25118"/>
                    <a:gd name="connsiteY11" fmla="*/ 4133 h 20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18" h="20826">
                      <a:moveTo>
                        <a:pt x="1908" y="4133"/>
                      </a:moveTo>
                      <a:lnTo>
                        <a:pt x="7154" y="7472"/>
                      </a:lnTo>
                      <a:lnTo>
                        <a:pt x="9539" y="10970"/>
                      </a:lnTo>
                      <a:lnTo>
                        <a:pt x="19078" y="18283"/>
                      </a:lnTo>
                      <a:lnTo>
                        <a:pt x="21144" y="20826"/>
                      </a:lnTo>
                      <a:lnTo>
                        <a:pt x="23370" y="19236"/>
                      </a:lnTo>
                      <a:lnTo>
                        <a:pt x="25118" y="15262"/>
                      </a:lnTo>
                      <a:lnTo>
                        <a:pt x="18759" y="9221"/>
                      </a:lnTo>
                      <a:lnTo>
                        <a:pt x="6995" y="1908"/>
                      </a:lnTo>
                      <a:lnTo>
                        <a:pt x="0" y="0"/>
                      </a:lnTo>
                      <a:lnTo>
                        <a:pt x="477" y="3021"/>
                      </a:lnTo>
                      <a:lnTo>
                        <a:pt x="1908" y="413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7" name="Freeform: Shape 4866">
                  <a:extLst>
                    <a:ext uri="{FF2B5EF4-FFF2-40B4-BE49-F238E27FC236}">
                      <a16:creationId xmlns:a16="http://schemas.microsoft.com/office/drawing/2014/main" id="{D131F33D-8996-D796-E778-1DB336A73687}"/>
                    </a:ext>
                  </a:extLst>
                </p:cNvPr>
                <p:cNvSpPr/>
                <p:nvPr/>
              </p:nvSpPr>
              <p:spPr>
                <a:xfrm>
                  <a:off x="4247402" y="1036537"/>
                  <a:ext cx="36723" cy="8266"/>
                </a:xfrm>
                <a:custGeom>
                  <a:avLst/>
                  <a:gdLst>
                    <a:gd name="connsiteX0" fmla="*/ 0 w 36723"/>
                    <a:gd name="connsiteY0" fmla="*/ 3180 h 8266"/>
                    <a:gd name="connsiteX1" fmla="*/ 16852 w 36723"/>
                    <a:gd name="connsiteY1" fmla="*/ 5882 h 8266"/>
                    <a:gd name="connsiteX2" fmla="*/ 26708 w 36723"/>
                    <a:gd name="connsiteY2" fmla="*/ 5723 h 8266"/>
                    <a:gd name="connsiteX3" fmla="*/ 30524 w 36723"/>
                    <a:gd name="connsiteY3" fmla="*/ 8267 h 8266"/>
                    <a:gd name="connsiteX4" fmla="*/ 34180 w 36723"/>
                    <a:gd name="connsiteY4" fmla="*/ 6677 h 8266"/>
                    <a:gd name="connsiteX5" fmla="*/ 36724 w 36723"/>
                    <a:gd name="connsiteY5" fmla="*/ 3657 h 8266"/>
                    <a:gd name="connsiteX6" fmla="*/ 33226 w 36723"/>
                    <a:gd name="connsiteY6" fmla="*/ 318 h 8266"/>
                    <a:gd name="connsiteX7" fmla="*/ 31319 w 36723"/>
                    <a:gd name="connsiteY7" fmla="*/ 0 h 8266"/>
                    <a:gd name="connsiteX8" fmla="*/ 4769 w 36723"/>
                    <a:gd name="connsiteY8" fmla="*/ 1431 h 8266"/>
                    <a:gd name="connsiteX9" fmla="*/ 0 w 36723"/>
                    <a:gd name="connsiteY9" fmla="*/ 3180 h 8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723" h="8266">
                      <a:moveTo>
                        <a:pt x="0" y="3180"/>
                      </a:moveTo>
                      <a:lnTo>
                        <a:pt x="16852" y="5882"/>
                      </a:lnTo>
                      <a:lnTo>
                        <a:pt x="26708" y="5723"/>
                      </a:lnTo>
                      <a:lnTo>
                        <a:pt x="30524" y="8267"/>
                      </a:lnTo>
                      <a:lnTo>
                        <a:pt x="34180" y="6677"/>
                      </a:lnTo>
                      <a:lnTo>
                        <a:pt x="36724" y="3657"/>
                      </a:lnTo>
                      <a:lnTo>
                        <a:pt x="33226" y="318"/>
                      </a:lnTo>
                      <a:lnTo>
                        <a:pt x="31319" y="0"/>
                      </a:lnTo>
                      <a:lnTo>
                        <a:pt x="4769" y="1431"/>
                      </a:lnTo>
                      <a:lnTo>
                        <a:pt x="0" y="318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8" name="Freeform: Shape 4867">
                  <a:extLst>
                    <a:ext uri="{FF2B5EF4-FFF2-40B4-BE49-F238E27FC236}">
                      <a16:creationId xmlns:a16="http://schemas.microsoft.com/office/drawing/2014/main" id="{08110F4D-2B58-B661-0DE9-3E5191E433AC}"/>
                    </a:ext>
                  </a:extLst>
                </p:cNvPr>
                <p:cNvSpPr/>
                <p:nvPr/>
              </p:nvSpPr>
              <p:spPr>
                <a:xfrm>
                  <a:off x="4406857" y="1131288"/>
                  <a:ext cx="19872" cy="11605"/>
                </a:xfrm>
                <a:custGeom>
                  <a:avLst/>
                  <a:gdLst>
                    <a:gd name="connsiteX0" fmla="*/ 5246 w 19872"/>
                    <a:gd name="connsiteY0" fmla="*/ 5723 h 11605"/>
                    <a:gd name="connsiteX1" fmla="*/ 9380 w 19872"/>
                    <a:gd name="connsiteY1" fmla="*/ 6359 h 11605"/>
                    <a:gd name="connsiteX2" fmla="*/ 12241 w 19872"/>
                    <a:gd name="connsiteY2" fmla="*/ 9539 h 11605"/>
                    <a:gd name="connsiteX3" fmla="*/ 16057 w 19872"/>
                    <a:gd name="connsiteY3" fmla="*/ 11605 h 11605"/>
                    <a:gd name="connsiteX4" fmla="*/ 17329 w 19872"/>
                    <a:gd name="connsiteY4" fmla="*/ 11446 h 11605"/>
                    <a:gd name="connsiteX5" fmla="*/ 17646 w 19872"/>
                    <a:gd name="connsiteY5" fmla="*/ 9698 h 11605"/>
                    <a:gd name="connsiteX6" fmla="*/ 18442 w 19872"/>
                    <a:gd name="connsiteY6" fmla="*/ 8744 h 11605"/>
                    <a:gd name="connsiteX7" fmla="*/ 19872 w 19872"/>
                    <a:gd name="connsiteY7" fmla="*/ 8108 h 11605"/>
                    <a:gd name="connsiteX8" fmla="*/ 19078 w 19872"/>
                    <a:gd name="connsiteY8" fmla="*/ 5405 h 11605"/>
                    <a:gd name="connsiteX9" fmla="*/ 14626 w 19872"/>
                    <a:gd name="connsiteY9" fmla="*/ 1431 h 11605"/>
                    <a:gd name="connsiteX10" fmla="*/ 12082 w 19872"/>
                    <a:gd name="connsiteY10" fmla="*/ 0 h 11605"/>
                    <a:gd name="connsiteX11" fmla="*/ 8903 w 19872"/>
                    <a:gd name="connsiteY11" fmla="*/ 1590 h 11605"/>
                    <a:gd name="connsiteX12" fmla="*/ 1113 w 19872"/>
                    <a:gd name="connsiteY12" fmla="*/ 636 h 11605"/>
                    <a:gd name="connsiteX13" fmla="*/ 0 w 19872"/>
                    <a:gd name="connsiteY13" fmla="*/ 1113 h 11605"/>
                    <a:gd name="connsiteX14" fmla="*/ 954 w 19872"/>
                    <a:gd name="connsiteY14" fmla="*/ 2385 h 11605"/>
                    <a:gd name="connsiteX15" fmla="*/ 5246 w 19872"/>
                    <a:gd name="connsiteY15" fmla="*/ 5723 h 11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9872" h="11605">
                      <a:moveTo>
                        <a:pt x="5246" y="5723"/>
                      </a:moveTo>
                      <a:lnTo>
                        <a:pt x="9380" y="6359"/>
                      </a:lnTo>
                      <a:lnTo>
                        <a:pt x="12241" y="9539"/>
                      </a:lnTo>
                      <a:lnTo>
                        <a:pt x="16057" y="11605"/>
                      </a:lnTo>
                      <a:lnTo>
                        <a:pt x="17329" y="11446"/>
                      </a:lnTo>
                      <a:lnTo>
                        <a:pt x="17646" y="9698"/>
                      </a:lnTo>
                      <a:lnTo>
                        <a:pt x="18442" y="8744"/>
                      </a:lnTo>
                      <a:lnTo>
                        <a:pt x="19872" y="8108"/>
                      </a:lnTo>
                      <a:lnTo>
                        <a:pt x="19078" y="5405"/>
                      </a:lnTo>
                      <a:lnTo>
                        <a:pt x="14626" y="1431"/>
                      </a:lnTo>
                      <a:lnTo>
                        <a:pt x="12082" y="0"/>
                      </a:lnTo>
                      <a:lnTo>
                        <a:pt x="8903" y="1590"/>
                      </a:lnTo>
                      <a:lnTo>
                        <a:pt x="1113" y="636"/>
                      </a:lnTo>
                      <a:lnTo>
                        <a:pt x="0" y="1113"/>
                      </a:lnTo>
                      <a:lnTo>
                        <a:pt x="954" y="2385"/>
                      </a:lnTo>
                      <a:lnTo>
                        <a:pt x="5246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69" name="Freeform: Shape 4868">
                  <a:extLst>
                    <a:ext uri="{FF2B5EF4-FFF2-40B4-BE49-F238E27FC236}">
                      <a16:creationId xmlns:a16="http://schemas.microsoft.com/office/drawing/2014/main" id="{B11A6E64-0929-C873-3E0B-F40EA3C464D2}"/>
                    </a:ext>
                  </a:extLst>
                </p:cNvPr>
                <p:cNvSpPr/>
                <p:nvPr/>
              </p:nvSpPr>
              <p:spPr>
                <a:xfrm>
                  <a:off x="5080924" y="1178822"/>
                  <a:ext cx="20667" cy="27026"/>
                </a:xfrm>
                <a:custGeom>
                  <a:avLst/>
                  <a:gdLst>
                    <a:gd name="connsiteX0" fmla="*/ 14308 w 20667"/>
                    <a:gd name="connsiteY0" fmla="*/ 25436 h 27026"/>
                    <a:gd name="connsiteX1" fmla="*/ 16375 w 20667"/>
                    <a:gd name="connsiteY1" fmla="*/ 23688 h 27026"/>
                    <a:gd name="connsiteX2" fmla="*/ 14785 w 20667"/>
                    <a:gd name="connsiteY2" fmla="*/ 20985 h 27026"/>
                    <a:gd name="connsiteX3" fmla="*/ 15262 w 20667"/>
                    <a:gd name="connsiteY3" fmla="*/ 18918 h 27026"/>
                    <a:gd name="connsiteX4" fmla="*/ 20667 w 20667"/>
                    <a:gd name="connsiteY4" fmla="*/ 13990 h 27026"/>
                    <a:gd name="connsiteX5" fmla="*/ 19395 w 20667"/>
                    <a:gd name="connsiteY5" fmla="*/ 12877 h 27026"/>
                    <a:gd name="connsiteX6" fmla="*/ 13036 w 20667"/>
                    <a:gd name="connsiteY6" fmla="*/ 8744 h 27026"/>
                    <a:gd name="connsiteX7" fmla="*/ 11446 w 20667"/>
                    <a:gd name="connsiteY7" fmla="*/ 6677 h 27026"/>
                    <a:gd name="connsiteX8" fmla="*/ 9698 w 20667"/>
                    <a:gd name="connsiteY8" fmla="*/ 2703 h 27026"/>
                    <a:gd name="connsiteX9" fmla="*/ 7154 w 20667"/>
                    <a:gd name="connsiteY9" fmla="*/ 0 h 27026"/>
                    <a:gd name="connsiteX10" fmla="*/ 4611 w 20667"/>
                    <a:gd name="connsiteY10" fmla="*/ 4610 h 27026"/>
                    <a:gd name="connsiteX11" fmla="*/ 3657 w 20667"/>
                    <a:gd name="connsiteY11" fmla="*/ 7949 h 27026"/>
                    <a:gd name="connsiteX12" fmla="*/ 3180 w 20667"/>
                    <a:gd name="connsiteY12" fmla="*/ 12241 h 27026"/>
                    <a:gd name="connsiteX13" fmla="*/ 4134 w 20667"/>
                    <a:gd name="connsiteY13" fmla="*/ 15739 h 27026"/>
                    <a:gd name="connsiteX14" fmla="*/ 2067 w 20667"/>
                    <a:gd name="connsiteY14" fmla="*/ 20349 h 27026"/>
                    <a:gd name="connsiteX15" fmla="*/ 636 w 20667"/>
                    <a:gd name="connsiteY15" fmla="*/ 22257 h 27026"/>
                    <a:gd name="connsiteX16" fmla="*/ 0 w 20667"/>
                    <a:gd name="connsiteY16" fmla="*/ 26549 h 27026"/>
                    <a:gd name="connsiteX17" fmla="*/ 8426 w 20667"/>
                    <a:gd name="connsiteY17" fmla="*/ 27026 h 27026"/>
                    <a:gd name="connsiteX18" fmla="*/ 14308 w 20667"/>
                    <a:gd name="connsiteY18" fmla="*/ 25436 h 2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0667" h="27026">
                      <a:moveTo>
                        <a:pt x="14308" y="25436"/>
                      </a:moveTo>
                      <a:lnTo>
                        <a:pt x="16375" y="23688"/>
                      </a:lnTo>
                      <a:lnTo>
                        <a:pt x="14785" y="20985"/>
                      </a:lnTo>
                      <a:lnTo>
                        <a:pt x="15262" y="18918"/>
                      </a:lnTo>
                      <a:lnTo>
                        <a:pt x="20667" y="13990"/>
                      </a:lnTo>
                      <a:lnTo>
                        <a:pt x="19395" y="12877"/>
                      </a:lnTo>
                      <a:lnTo>
                        <a:pt x="13036" y="8744"/>
                      </a:lnTo>
                      <a:lnTo>
                        <a:pt x="11446" y="6677"/>
                      </a:lnTo>
                      <a:lnTo>
                        <a:pt x="9698" y="2703"/>
                      </a:lnTo>
                      <a:lnTo>
                        <a:pt x="7154" y="0"/>
                      </a:lnTo>
                      <a:lnTo>
                        <a:pt x="4611" y="4610"/>
                      </a:lnTo>
                      <a:lnTo>
                        <a:pt x="3657" y="7949"/>
                      </a:lnTo>
                      <a:lnTo>
                        <a:pt x="3180" y="12241"/>
                      </a:lnTo>
                      <a:lnTo>
                        <a:pt x="4134" y="15739"/>
                      </a:lnTo>
                      <a:lnTo>
                        <a:pt x="2067" y="20349"/>
                      </a:lnTo>
                      <a:lnTo>
                        <a:pt x="636" y="22257"/>
                      </a:lnTo>
                      <a:lnTo>
                        <a:pt x="0" y="26549"/>
                      </a:lnTo>
                      <a:lnTo>
                        <a:pt x="8426" y="27026"/>
                      </a:lnTo>
                      <a:lnTo>
                        <a:pt x="14308" y="254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0" name="Freeform: Shape 4869">
                  <a:extLst>
                    <a:ext uri="{FF2B5EF4-FFF2-40B4-BE49-F238E27FC236}">
                      <a16:creationId xmlns:a16="http://schemas.microsoft.com/office/drawing/2014/main" id="{BCEDA9EE-9171-389E-B3BF-ACCFC0C9E78F}"/>
                    </a:ext>
                  </a:extLst>
                </p:cNvPr>
                <p:cNvSpPr/>
                <p:nvPr/>
              </p:nvSpPr>
              <p:spPr>
                <a:xfrm>
                  <a:off x="3532160" y="1198058"/>
                  <a:ext cx="20667" cy="15579"/>
                </a:xfrm>
                <a:custGeom>
                  <a:avLst/>
                  <a:gdLst>
                    <a:gd name="connsiteX0" fmla="*/ 2226 w 20667"/>
                    <a:gd name="connsiteY0" fmla="*/ 10811 h 15579"/>
                    <a:gd name="connsiteX1" fmla="*/ 4451 w 20667"/>
                    <a:gd name="connsiteY1" fmla="*/ 13195 h 15579"/>
                    <a:gd name="connsiteX2" fmla="*/ 5564 w 20667"/>
                    <a:gd name="connsiteY2" fmla="*/ 13672 h 15579"/>
                    <a:gd name="connsiteX3" fmla="*/ 10334 w 20667"/>
                    <a:gd name="connsiteY3" fmla="*/ 11605 h 15579"/>
                    <a:gd name="connsiteX4" fmla="*/ 11606 w 20667"/>
                    <a:gd name="connsiteY4" fmla="*/ 14785 h 15579"/>
                    <a:gd name="connsiteX5" fmla="*/ 13672 w 20667"/>
                    <a:gd name="connsiteY5" fmla="*/ 15580 h 15579"/>
                    <a:gd name="connsiteX6" fmla="*/ 15739 w 20667"/>
                    <a:gd name="connsiteY6" fmla="*/ 10175 h 15579"/>
                    <a:gd name="connsiteX7" fmla="*/ 19395 w 20667"/>
                    <a:gd name="connsiteY7" fmla="*/ 10334 h 15579"/>
                    <a:gd name="connsiteX8" fmla="*/ 20667 w 20667"/>
                    <a:gd name="connsiteY8" fmla="*/ 9698 h 15579"/>
                    <a:gd name="connsiteX9" fmla="*/ 20349 w 20667"/>
                    <a:gd name="connsiteY9" fmla="*/ 7472 h 15579"/>
                    <a:gd name="connsiteX10" fmla="*/ 19236 w 20667"/>
                    <a:gd name="connsiteY10" fmla="*/ 5564 h 15579"/>
                    <a:gd name="connsiteX11" fmla="*/ 19077 w 20667"/>
                    <a:gd name="connsiteY11" fmla="*/ 0 h 15579"/>
                    <a:gd name="connsiteX12" fmla="*/ 14944 w 20667"/>
                    <a:gd name="connsiteY12" fmla="*/ 159 h 15579"/>
                    <a:gd name="connsiteX13" fmla="*/ 11764 w 20667"/>
                    <a:gd name="connsiteY13" fmla="*/ 1113 h 15579"/>
                    <a:gd name="connsiteX14" fmla="*/ 11764 w 20667"/>
                    <a:gd name="connsiteY14" fmla="*/ 3180 h 15579"/>
                    <a:gd name="connsiteX15" fmla="*/ 12241 w 20667"/>
                    <a:gd name="connsiteY15" fmla="*/ 6200 h 15579"/>
                    <a:gd name="connsiteX16" fmla="*/ 9857 w 20667"/>
                    <a:gd name="connsiteY16" fmla="*/ 6359 h 15579"/>
                    <a:gd name="connsiteX17" fmla="*/ 6041 w 20667"/>
                    <a:gd name="connsiteY17" fmla="*/ 3815 h 15579"/>
                    <a:gd name="connsiteX18" fmla="*/ 0 w 20667"/>
                    <a:gd name="connsiteY18" fmla="*/ 8585 h 15579"/>
                    <a:gd name="connsiteX19" fmla="*/ 954 w 20667"/>
                    <a:gd name="connsiteY19" fmla="*/ 10334 h 15579"/>
                    <a:gd name="connsiteX20" fmla="*/ 2226 w 20667"/>
                    <a:gd name="connsiteY20" fmla="*/ 10811 h 15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0667" h="15579">
                      <a:moveTo>
                        <a:pt x="2226" y="10811"/>
                      </a:moveTo>
                      <a:lnTo>
                        <a:pt x="4451" y="13195"/>
                      </a:lnTo>
                      <a:lnTo>
                        <a:pt x="5564" y="13672"/>
                      </a:lnTo>
                      <a:lnTo>
                        <a:pt x="10334" y="11605"/>
                      </a:lnTo>
                      <a:lnTo>
                        <a:pt x="11606" y="14785"/>
                      </a:lnTo>
                      <a:lnTo>
                        <a:pt x="13672" y="15580"/>
                      </a:lnTo>
                      <a:lnTo>
                        <a:pt x="15739" y="10175"/>
                      </a:lnTo>
                      <a:lnTo>
                        <a:pt x="19395" y="10334"/>
                      </a:lnTo>
                      <a:lnTo>
                        <a:pt x="20667" y="9698"/>
                      </a:lnTo>
                      <a:lnTo>
                        <a:pt x="20349" y="7472"/>
                      </a:lnTo>
                      <a:lnTo>
                        <a:pt x="19236" y="5564"/>
                      </a:lnTo>
                      <a:lnTo>
                        <a:pt x="19077" y="0"/>
                      </a:lnTo>
                      <a:lnTo>
                        <a:pt x="14944" y="159"/>
                      </a:lnTo>
                      <a:lnTo>
                        <a:pt x="11764" y="1113"/>
                      </a:lnTo>
                      <a:lnTo>
                        <a:pt x="11764" y="3180"/>
                      </a:lnTo>
                      <a:lnTo>
                        <a:pt x="12241" y="6200"/>
                      </a:lnTo>
                      <a:lnTo>
                        <a:pt x="9857" y="6359"/>
                      </a:lnTo>
                      <a:lnTo>
                        <a:pt x="6041" y="3815"/>
                      </a:lnTo>
                      <a:lnTo>
                        <a:pt x="0" y="8585"/>
                      </a:lnTo>
                      <a:lnTo>
                        <a:pt x="954" y="10334"/>
                      </a:lnTo>
                      <a:lnTo>
                        <a:pt x="2226" y="108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1" name="Freeform: Shape 4870">
                  <a:extLst>
                    <a:ext uri="{FF2B5EF4-FFF2-40B4-BE49-F238E27FC236}">
                      <a16:creationId xmlns:a16="http://schemas.microsoft.com/office/drawing/2014/main" id="{A9251032-BFBA-20F1-45F8-07FA8EAB8C30}"/>
                    </a:ext>
                  </a:extLst>
                </p:cNvPr>
                <p:cNvSpPr/>
                <p:nvPr/>
              </p:nvSpPr>
              <p:spPr>
                <a:xfrm>
                  <a:off x="5613183" y="2409313"/>
                  <a:ext cx="6835" cy="6200"/>
                </a:xfrm>
                <a:custGeom>
                  <a:avLst/>
                  <a:gdLst>
                    <a:gd name="connsiteX0" fmla="*/ 3815 w 6835"/>
                    <a:gd name="connsiteY0" fmla="*/ 159 h 6200"/>
                    <a:gd name="connsiteX1" fmla="*/ 2861 w 6835"/>
                    <a:gd name="connsiteY1" fmla="*/ 2703 h 6200"/>
                    <a:gd name="connsiteX2" fmla="*/ 0 w 6835"/>
                    <a:gd name="connsiteY2" fmla="*/ 4928 h 6200"/>
                    <a:gd name="connsiteX3" fmla="*/ 318 w 6835"/>
                    <a:gd name="connsiteY3" fmla="*/ 5564 h 6200"/>
                    <a:gd name="connsiteX4" fmla="*/ 1431 w 6835"/>
                    <a:gd name="connsiteY4" fmla="*/ 6200 h 6200"/>
                    <a:gd name="connsiteX5" fmla="*/ 2544 w 6835"/>
                    <a:gd name="connsiteY5" fmla="*/ 4292 h 6200"/>
                    <a:gd name="connsiteX6" fmla="*/ 6041 w 6835"/>
                    <a:gd name="connsiteY6" fmla="*/ 1908 h 6200"/>
                    <a:gd name="connsiteX7" fmla="*/ 6836 w 6835"/>
                    <a:gd name="connsiteY7" fmla="*/ 477 h 6200"/>
                    <a:gd name="connsiteX8" fmla="*/ 5882 w 6835"/>
                    <a:gd name="connsiteY8" fmla="*/ 0 h 6200"/>
                    <a:gd name="connsiteX9" fmla="*/ 3815 w 6835"/>
                    <a:gd name="connsiteY9" fmla="*/ 159 h 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835" h="6200">
                      <a:moveTo>
                        <a:pt x="3815" y="159"/>
                      </a:moveTo>
                      <a:lnTo>
                        <a:pt x="2861" y="2703"/>
                      </a:lnTo>
                      <a:lnTo>
                        <a:pt x="0" y="4928"/>
                      </a:lnTo>
                      <a:lnTo>
                        <a:pt x="318" y="5564"/>
                      </a:lnTo>
                      <a:lnTo>
                        <a:pt x="1431" y="6200"/>
                      </a:lnTo>
                      <a:lnTo>
                        <a:pt x="2544" y="4292"/>
                      </a:lnTo>
                      <a:lnTo>
                        <a:pt x="6041" y="1908"/>
                      </a:lnTo>
                      <a:lnTo>
                        <a:pt x="6836" y="477"/>
                      </a:lnTo>
                      <a:lnTo>
                        <a:pt x="5882" y="0"/>
                      </a:lnTo>
                      <a:lnTo>
                        <a:pt x="3815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2" name="Freeform: Shape 4871">
                  <a:extLst>
                    <a:ext uri="{FF2B5EF4-FFF2-40B4-BE49-F238E27FC236}">
                      <a16:creationId xmlns:a16="http://schemas.microsoft.com/office/drawing/2014/main" id="{03688758-9A9A-5D85-A0EC-EFF4A0165FA3}"/>
                    </a:ext>
                  </a:extLst>
                </p:cNvPr>
                <p:cNvSpPr/>
                <p:nvPr/>
              </p:nvSpPr>
              <p:spPr>
                <a:xfrm>
                  <a:off x="5675661" y="2336183"/>
                  <a:ext cx="9221" cy="8584"/>
                </a:xfrm>
                <a:custGeom>
                  <a:avLst/>
                  <a:gdLst>
                    <a:gd name="connsiteX0" fmla="*/ 6041 w 9221"/>
                    <a:gd name="connsiteY0" fmla="*/ 0 h 8584"/>
                    <a:gd name="connsiteX1" fmla="*/ 1272 w 9221"/>
                    <a:gd name="connsiteY1" fmla="*/ 3021 h 8584"/>
                    <a:gd name="connsiteX2" fmla="*/ 0 w 9221"/>
                    <a:gd name="connsiteY2" fmla="*/ 4928 h 8584"/>
                    <a:gd name="connsiteX3" fmla="*/ 795 w 9221"/>
                    <a:gd name="connsiteY3" fmla="*/ 6041 h 8584"/>
                    <a:gd name="connsiteX4" fmla="*/ 4451 w 9221"/>
                    <a:gd name="connsiteY4" fmla="*/ 8426 h 8584"/>
                    <a:gd name="connsiteX5" fmla="*/ 5723 w 9221"/>
                    <a:gd name="connsiteY5" fmla="*/ 8585 h 8584"/>
                    <a:gd name="connsiteX6" fmla="*/ 6836 w 9221"/>
                    <a:gd name="connsiteY6" fmla="*/ 7790 h 8584"/>
                    <a:gd name="connsiteX7" fmla="*/ 9062 w 9221"/>
                    <a:gd name="connsiteY7" fmla="*/ 4292 h 8584"/>
                    <a:gd name="connsiteX8" fmla="*/ 9221 w 9221"/>
                    <a:gd name="connsiteY8" fmla="*/ 795 h 8584"/>
                    <a:gd name="connsiteX9" fmla="*/ 8267 w 9221"/>
                    <a:gd name="connsiteY9" fmla="*/ 159 h 8584"/>
                    <a:gd name="connsiteX10" fmla="*/ 6041 w 9221"/>
                    <a:gd name="connsiteY10" fmla="*/ 0 h 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221" h="8584">
                      <a:moveTo>
                        <a:pt x="6041" y="0"/>
                      </a:moveTo>
                      <a:lnTo>
                        <a:pt x="1272" y="3021"/>
                      </a:lnTo>
                      <a:lnTo>
                        <a:pt x="0" y="4928"/>
                      </a:lnTo>
                      <a:lnTo>
                        <a:pt x="795" y="6041"/>
                      </a:lnTo>
                      <a:lnTo>
                        <a:pt x="4451" y="8426"/>
                      </a:lnTo>
                      <a:lnTo>
                        <a:pt x="5723" y="8585"/>
                      </a:lnTo>
                      <a:lnTo>
                        <a:pt x="6836" y="7790"/>
                      </a:lnTo>
                      <a:lnTo>
                        <a:pt x="9062" y="4292"/>
                      </a:lnTo>
                      <a:lnTo>
                        <a:pt x="9221" y="795"/>
                      </a:lnTo>
                      <a:lnTo>
                        <a:pt x="8267" y="159"/>
                      </a:lnTo>
                      <a:lnTo>
                        <a:pt x="604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3" name="Freeform: Shape 4872">
                  <a:extLst>
                    <a:ext uri="{FF2B5EF4-FFF2-40B4-BE49-F238E27FC236}">
                      <a16:creationId xmlns:a16="http://schemas.microsoft.com/office/drawing/2014/main" id="{3FDD49F8-8E39-4646-E432-CF9E9D21F2CA}"/>
                    </a:ext>
                  </a:extLst>
                </p:cNvPr>
                <p:cNvSpPr/>
                <p:nvPr/>
              </p:nvSpPr>
              <p:spPr>
                <a:xfrm>
                  <a:off x="5584249" y="2449693"/>
                  <a:ext cx="3338" cy="3656"/>
                </a:xfrm>
                <a:custGeom>
                  <a:avLst/>
                  <a:gdLst>
                    <a:gd name="connsiteX0" fmla="*/ 1908 w 3338"/>
                    <a:gd name="connsiteY0" fmla="*/ 318 h 3656"/>
                    <a:gd name="connsiteX1" fmla="*/ 0 w 3338"/>
                    <a:gd name="connsiteY1" fmla="*/ 2862 h 3656"/>
                    <a:gd name="connsiteX2" fmla="*/ 636 w 3338"/>
                    <a:gd name="connsiteY2" fmla="*/ 3498 h 3656"/>
                    <a:gd name="connsiteX3" fmla="*/ 2067 w 3338"/>
                    <a:gd name="connsiteY3" fmla="*/ 3657 h 3656"/>
                    <a:gd name="connsiteX4" fmla="*/ 3338 w 3338"/>
                    <a:gd name="connsiteY4" fmla="*/ 1590 h 3656"/>
                    <a:gd name="connsiteX5" fmla="*/ 2703 w 3338"/>
                    <a:gd name="connsiteY5" fmla="*/ 0 h 3656"/>
                    <a:gd name="connsiteX6" fmla="*/ 1908 w 3338"/>
                    <a:gd name="connsiteY6" fmla="*/ 318 h 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38" h="3656">
                      <a:moveTo>
                        <a:pt x="1908" y="318"/>
                      </a:moveTo>
                      <a:lnTo>
                        <a:pt x="0" y="2862"/>
                      </a:lnTo>
                      <a:lnTo>
                        <a:pt x="636" y="3498"/>
                      </a:lnTo>
                      <a:lnTo>
                        <a:pt x="2067" y="3657"/>
                      </a:lnTo>
                      <a:lnTo>
                        <a:pt x="3338" y="1590"/>
                      </a:lnTo>
                      <a:lnTo>
                        <a:pt x="2703" y="0"/>
                      </a:lnTo>
                      <a:lnTo>
                        <a:pt x="1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4" name="Freeform: Shape 4873">
                  <a:extLst>
                    <a:ext uri="{FF2B5EF4-FFF2-40B4-BE49-F238E27FC236}">
                      <a16:creationId xmlns:a16="http://schemas.microsoft.com/office/drawing/2014/main" id="{1F6568D9-FDAC-ED09-C6FF-6379F3CA1566}"/>
                    </a:ext>
                  </a:extLst>
                </p:cNvPr>
                <p:cNvSpPr/>
                <p:nvPr/>
              </p:nvSpPr>
              <p:spPr>
                <a:xfrm>
                  <a:off x="5655471" y="2333480"/>
                  <a:ext cx="5405" cy="4610"/>
                </a:xfrm>
                <a:custGeom>
                  <a:avLst/>
                  <a:gdLst>
                    <a:gd name="connsiteX0" fmla="*/ 2544 w 5405"/>
                    <a:gd name="connsiteY0" fmla="*/ 4611 h 4610"/>
                    <a:gd name="connsiteX1" fmla="*/ 5087 w 5405"/>
                    <a:gd name="connsiteY1" fmla="*/ 4292 h 4610"/>
                    <a:gd name="connsiteX2" fmla="*/ 5405 w 5405"/>
                    <a:gd name="connsiteY2" fmla="*/ 3339 h 4610"/>
                    <a:gd name="connsiteX3" fmla="*/ 5087 w 5405"/>
                    <a:gd name="connsiteY3" fmla="*/ 954 h 4610"/>
                    <a:gd name="connsiteX4" fmla="*/ 3021 w 5405"/>
                    <a:gd name="connsiteY4" fmla="*/ 0 h 4610"/>
                    <a:gd name="connsiteX5" fmla="*/ 0 w 5405"/>
                    <a:gd name="connsiteY5" fmla="*/ 795 h 4610"/>
                    <a:gd name="connsiteX6" fmla="*/ 477 w 5405"/>
                    <a:gd name="connsiteY6" fmla="*/ 2385 h 4610"/>
                    <a:gd name="connsiteX7" fmla="*/ 1431 w 5405"/>
                    <a:gd name="connsiteY7" fmla="*/ 3656 h 4610"/>
                    <a:gd name="connsiteX8" fmla="*/ 2544 w 5405"/>
                    <a:gd name="connsiteY8" fmla="*/ 4611 h 4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05" h="4610">
                      <a:moveTo>
                        <a:pt x="2544" y="4611"/>
                      </a:moveTo>
                      <a:lnTo>
                        <a:pt x="5087" y="4292"/>
                      </a:lnTo>
                      <a:lnTo>
                        <a:pt x="5405" y="3339"/>
                      </a:lnTo>
                      <a:lnTo>
                        <a:pt x="5087" y="954"/>
                      </a:lnTo>
                      <a:lnTo>
                        <a:pt x="3021" y="0"/>
                      </a:lnTo>
                      <a:lnTo>
                        <a:pt x="0" y="795"/>
                      </a:lnTo>
                      <a:lnTo>
                        <a:pt x="477" y="2385"/>
                      </a:lnTo>
                      <a:lnTo>
                        <a:pt x="1431" y="3656"/>
                      </a:lnTo>
                      <a:lnTo>
                        <a:pt x="2544" y="461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5" name="Freeform: Shape 4874">
                  <a:extLst>
                    <a:ext uri="{FF2B5EF4-FFF2-40B4-BE49-F238E27FC236}">
                      <a16:creationId xmlns:a16="http://schemas.microsoft.com/office/drawing/2014/main" id="{CB8526EC-6A27-2519-BBB7-9B8D675C4D3C}"/>
                    </a:ext>
                  </a:extLst>
                </p:cNvPr>
                <p:cNvSpPr/>
                <p:nvPr/>
              </p:nvSpPr>
              <p:spPr>
                <a:xfrm>
                  <a:off x="5647681" y="2339680"/>
                  <a:ext cx="26708" cy="27503"/>
                </a:xfrm>
                <a:custGeom>
                  <a:avLst/>
                  <a:gdLst>
                    <a:gd name="connsiteX0" fmla="*/ 23211 w 26708"/>
                    <a:gd name="connsiteY0" fmla="*/ 477 h 27503"/>
                    <a:gd name="connsiteX1" fmla="*/ 19872 w 26708"/>
                    <a:gd name="connsiteY1" fmla="*/ 3339 h 27503"/>
                    <a:gd name="connsiteX2" fmla="*/ 16693 w 26708"/>
                    <a:gd name="connsiteY2" fmla="*/ 10811 h 27503"/>
                    <a:gd name="connsiteX3" fmla="*/ 13990 w 26708"/>
                    <a:gd name="connsiteY3" fmla="*/ 13990 h 27503"/>
                    <a:gd name="connsiteX4" fmla="*/ 6836 w 26708"/>
                    <a:gd name="connsiteY4" fmla="*/ 15103 h 27503"/>
                    <a:gd name="connsiteX5" fmla="*/ 3816 w 26708"/>
                    <a:gd name="connsiteY5" fmla="*/ 17965 h 27503"/>
                    <a:gd name="connsiteX6" fmla="*/ 636 w 26708"/>
                    <a:gd name="connsiteY6" fmla="*/ 17805 h 27503"/>
                    <a:gd name="connsiteX7" fmla="*/ 0 w 26708"/>
                    <a:gd name="connsiteY7" fmla="*/ 19077 h 27503"/>
                    <a:gd name="connsiteX8" fmla="*/ 1431 w 26708"/>
                    <a:gd name="connsiteY8" fmla="*/ 20985 h 27503"/>
                    <a:gd name="connsiteX9" fmla="*/ 1431 w 26708"/>
                    <a:gd name="connsiteY9" fmla="*/ 25437 h 27503"/>
                    <a:gd name="connsiteX10" fmla="*/ 2703 w 26708"/>
                    <a:gd name="connsiteY10" fmla="*/ 26708 h 27503"/>
                    <a:gd name="connsiteX11" fmla="*/ 5883 w 26708"/>
                    <a:gd name="connsiteY11" fmla="*/ 27503 h 27503"/>
                    <a:gd name="connsiteX12" fmla="*/ 7313 w 26708"/>
                    <a:gd name="connsiteY12" fmla="*/ 26072 h 27503"/>
                    <a:gd name="connsiteX13" fmla="*/ 9221 w 26708"/>
                    <a:gd name="connsiteY13" fmla="*/ 23529 h 27503"/>
                    <a:gd name="connsiteX14" fmla="*/ 11923 w 26708"/>
                    <a:gd name="connsiteY14" fmla="*/ 22257 h 27503"/>
                    <a:gd name="connsiteX15" fmla="*/ 17170 w 26708"/>
                    <a:gd name="connsiteY15" fmla="*/ 21462 h 27503"/>
                    <a:gd name="connsiteX16" fmla="*/ 20826 w 26708"/>
                    <a:gd name="connsiteY16" fmla="*/ 17647 h 27503"/>
                    <a:gd name="connsiteX17" fmla="*/ 24483 w 26708"/>
                    <a:gd name="connsiteY17" fmla="*/ 12082 h 27503"/>
                    <a:gd name="connsiteX18" fmla="*/ 26073 w 26708"/>
                    <a:gd name="connsiteY18" fmla="*/ 7949 h 27503"/>
                    <a:gd name="connsiteX19" fmla="*/ 26709 w 26708"/>
                    <a:gd name="connsiteY19" fmla="*/ 3816 h 27503"/>
                    <a:gd name="connsiteX20" fmla="*/ 25914 w 26708"/>
                    <a:gd name="connsiteY20" fmla="*/ 0 h 27503"/>
                    <a:gd name="connsiteX21" fmla="*/ 23211 w 26708"/>
                    <a:gd name="connsiteY21" fmla="*/ 477 h 27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6708" h="27503">
                      <a:moveTo>
                        <a:pt x="23211" y="477"/>
                      </a:moveTo>
                      <a:lnTo>
                        <a:pt x="19872" y="3339"/>
                      </a:lnTo>
                      <a:lnTo>
                        <a:pt x="16693" y="10811"/>
                      </a:lnTo>
                      <a:lnTo>
                        <a:pt x="13990" y="13990"/>
                      </a:lnTo>
                      <a:lnTo>
                        <a:pt x="6836" y="15103"/>
                      </a:lnTo>
                      <a:lnTo>
                        <a:pt x="3816" y="17965"/>
                      </a:lnTo>
                      <a:lnTo>
                        <a:pt x="636" y="17805"/>
                      </a:lnTo>
                      <a:lnTo>
                        <a:pt x="0" y="19077"/>
                      </a:lnTo>
                      <a:lnTo>
                        <a:pt x="1431" y="20985"/>
                      </a:lnTo>
                      <a:lnTo>
                        <a:pt x="1431" y="25437"/>
                      </a:lnTo>
                      <a:lnTo>
                        <a:pt x="2703" y="26708"/>
                      </a:lnTo>
                      <a:lnTo>
                        <a:pt x="5883" y="27503"/>
                      </a:lnTo>
                      <a:lnTo>
                        <a:pt x="7313" y="26072"/>
                      </a:lnTo>
                      <a:lnTo>
                        <a:pt x="9221" y="23529"/>
                      </a:lnTo>
                      <a:lnTo>
                        <a:pt x="11923" y="22257"/>
                      </a:lnTo>
                      <a:lnTo>
                        <a:pt x="17170" y="21462"/>
                      </a:lnTo>
                      <a:lnTo>
                        <a:pt x="20826" y="17647"/>
                      </a:lnTo>
                      <a:lnTo>
                        <a:pt x="24483" y="12082"/>
                      </a:lnTo>
                      <a:lnTo>
                        <a:pt x="26073" y="7949"/>
                      </a:lnTo>
                      <a:lnTo>
                        <a:pt x="26709" y="3816"/>
                      </a:lnTo>
                      <a:lnTo>
                        <a:pt x="25914" y="0"/>
                      </a:lnTo>
                      <a:lnTo>
                        <a:pt x="2321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6" name="Freeform: Shape 4875">
                  <a:extLst>
                    <a:ext uri="{FF2B5EF4-FFF2-40B4-BE49-F238E27FC236}">
                      <a16:creationId xmlns:a16="http://schemas.microsoft.com/office/drawing/2014/main" id="{FC3D94B4-CB8C-AEE8-F5F7-59B5A36A17AA}"/>
                    </a:ext>
                  </a:extLst>
                </p:cNvPr>
                <p:cNvSpPr/>
                <p:nvPr/>
              </p:nvSpPr>
              <p:spPr>
                <a:xfrm>
                  <a:off x="5547843" y="2473858"/>
                  <a:ext cx="16374" cy="12877"/>
                </a:xfrm>
                <a:custGeom>
                  <a:avLst/>
                  <a:gdLst>
                    <a:gd name="connsiteX0" fmla="*/ 12877 w 16374"/>
                    <a:gd name="connsiteY0" fmla="*/ 1113 h 12877"/>
                    <a:gd name="connsiteX1" fmla="*/ 9221 w 16374"/>
                    <a:gd name="connsiteY1" fmla="*/ 4610 h 12877"/>
                    <a:gd name="connsiteX2" fmla="*/ 4293 w 16374"/>
                    <a:gd name="connsiteY2" fmla="*/ 9857 h 12877"/>
                    <a:gd name="connsiteX3" fmla="*/ 0 w 16374"/>
                    <a:gd name="connsiteY3" fmla="*/ 10493 h 12877"/>
                    <a:gd name="connsiteX4" fmla="*/ 159 w 16374"/>
                    <a:gd name="connsiteY4" fmla="*/ 11288 h 12877"/>
                    <a:gd name="connsiteX5" fmla="*/ 1113 w 16374"/>
                    <a:gd name="connsiteY5" fmla="*/ 12877 h 12877"/>
                    <a:gd name="connsiteX6" fmla="*/ 2862 w 16374"/>
                    <a:gd name="connsiteY6" fmla="*/ 12877 h 12877"/>
                    <a:gd name="connsiteX7" fmla="*/ 8267 w 16374"/>
                    <a:gd name="connsiteY7" fmla="*/ 8903 h 12877"/>
                    <a:gd name="connsiteX8" fmla="*/ 16375 w 16374"/>
                    <a:gd name="connsiteY8" fmla="*/ 0 h 12877"/>
                    <a:gd name="connsiteX9" fmla="*/ 14944 w 16374"/>
                    <a:gd name="connsiteY9" fmla="*/ 0 h 12877"/>
                    <a:gd name="connsiteX10" fmla="*/ 12877 w 16374"/>
                    <a:gd name="connsiteY10" fmla="*/ 1113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74" h="12877">
                      <a:moveTo>
                        <a:pt x="12877" y="1113"/>
                      </a:moveTo>
                      <a:lnTo>
                        <a:pt x="9221" y="4610"/>
                      </a:lnTo>
                      <a:lnTo>
                        <a:pt x="4293" y="9857"/>
                      </a:lnTo>
                      <a:lnTo>
                        <a:pt x="0" y="10493"/>
                      </a:lnTo>
                      <a:lnTo>
                        <a:pt x="159" y="11288"/>
                      </a:lnTo>
                      <a:lnTo>
                        <a:pt x="1113" y="12877"/>
                      </a:lnTo>
                      <a:lnTo>
                        <a:pt x="2862" y="12877"/>
                      </a:lnTo>
                      <a:lnTo>
                        <a:pt x="8267" y="8903"/>
                      </a:lnTo>
                      <a:lnTo>
                        <a:pt x="16375" y="0"/>
                      </a:lnTo>
                      <a:lnTo>
                        <a:pt x="14944" y="0"/>
                      </a:lnTo>
                      <a:lnTo>
                        <a:pt x="12877" y="111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7" name="Freeform: Shape 4876">
                  <a:extLst>
                    <a:ext uri="{FF2B5EF4-FFF2-40B4-BE49-F238E27FC236}">
                      <a16:creationId xmlns:a16="http://schemas.microsoft.com/office/drawing/2014/main" id="{643D215A-94C4-E06F-176C-18C8C8C78CFA}"/>
                    </a:ext>
                  </a:extLst>
                </p:cNvPr>
                <p:cNvSpPr/>
                <p:nvPr/>
              </p:nvSpPr>
              <p:spPr>
                <a:xfrm>
                  <a:off x="5630989" y="2381809"/>
                  <a:ext cx="8266" cy="14149"/>
                </a:xfrm>
                <a:custGeom>
                  <a:avLst/>
                  <a:gdLst>
                    <a:gd name="connsiteX0" fmla="*/ 0 w 8266"/>
                    <a:gd name="connsiteY0" fmla="*/ 10015 h 14149"/>
                    <a:gd name="connsiteX1" fmla="*/ 0 w 8266"/>
                    <a:gd name="connsiteY1" fmla="*/ 13195 h 14149"/>
                    <a:gd name="connsiteX2" fmla="*/ 2861 w 8266"/>
                    <a:gd name="connsiteY2" fmla="*/ 14149 h 14149"/>
                    <a:gd name="connsiteX3" fmla="*/ 5723 w 8266"/>
                    <a:gd name="connsiteY3" fmla="*/ 12559 h 14149"/>
                    <a:gd name="connsiteX4" fmla="*/ 6200 w 8266"/>
                    <a:gd name="connsiteY4" fmla="*/ 11128 h 14149"/>
                    <a:gd name="connsiteX5" fmla="*/ 5405 w 8266"/>
                    <a:gd name="connsiteY5" fmla="*/ 6677 h 14149"/>
                    <a:gd name="connsiteX6" fmla="*/ 7790 w 8266"/>
                    <a:gd name="connsiteY6" fmla="*/ 3020 h 14149"/>
                    <a:gd name="connsiteX7" fmla="*/ 8267 w 8266"/>
                    <a:gd name="connsiteY7" fmla="*/ 636 h 14149"/>
                    <a:gd name="connsiteX8" fmla="*/ 6041 w 8266"/>
                    <a:gd name="connsiteY8" fmla="*/ 0 h 14149"/>
                    <a:gd name="connsiteX9" fmla="*/ 0 w 8266"/>
                    <a:gd name="connsiteY9" fmla="*/ 10015 h 1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266" h="14149">
                      <a:moveTo>
                        <a:pt x="0" y="10015"/>
                      </a:moveTo>
                      <a:lnTo>
                        <a:pt x="0" y="13195"/>
                      </a:lnTo>
                      <a:lnTo>
                        <a:pt x="2861" y="14149"/>
                      </a:lnTo>
                      <a:lnTo>
                        <a:pt x="5723" y="12559"/>
                      </a:lnTo>
                      <a:lnTo>
                        <a:pt x="6200" y="11128"/>
                      </a:lnTo>
                      <a:lnTo>
                        <a:pt x="5405" y="6677"/>
                      </a:lnTo>
                      <a:lnTo>
                        <a:pt x="7790" y="3020"/>
                      </a:lnTo>
                      <a:lnTo>
                        <a:pt x="8267" y="636"/>
                      </a:lnTo>
                      <a:lnTo>
                        <a:pt x="6041" y="0"/>
                      </a:lnTo>
                      <a:lnTo>
                        <a:pt x="0" y="1001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8" name="Freeform: Shape 4877">
                  <a:extLst>
                    <a:ext uri="{FF2B5EF4-FFF2-40B4-BE49-F238E27FC236}">
                      <a16:creationId xmlns:a16="http://schemas.microsoft.com/office/drawing/2014/main" id="{B40AFC5A-7795-AE4E-4EF8-69A2703B4BC4}"/>
                    </a:ext>
                  </a:extLst>
                </p:cNvPr>
                <p:cNvSpPr/>
                <p:nvPr/>
              </p:nvSpPr>
              <p:spPr>
                <a:xfrm>
                  <a:off x="5367244" y="2568291"/>
                  <a:ext cx="32749" cy="29251"/>
                </a:xfrm>
                <a:custGeom>
                  <a:avLst/>
                  <a:gdLst>
                    <a:gd name="connsiteX0" fmla="*/ 22416 w 32749"/>
                    <a:gd name="connsiteY0" fmla="*/ 0 h 29251"/>
                    <a:gd name="connsiteX1" fmla="*/ 19713 w 32749"/>
                    <a:gd name="connsiteY1" fmla="*/ 0 h 29251"/>
                    <a:gd name="connsiteX2" fmla="*/ 14785 w 32749"/>
                    <a:gd name="connsiteY2" fmla="*/ 7949 h 29251"/>
                    <a:gd name="connsiteX3" fmla="*/ 13354 w 32749"/>
                    <a:gd name="connsiteY3" fmla="*/ 8903 h 29251"/>
                    <a:gd name="connsiteX4" fmla="*/ 12241 w 32749"/>
                    <a:gd name="connsiteY4" fmla="*/ 10810 h 29251"/>
                    <a:gd name="connsiteX5" fmla="*/ 10016 w 32749"/>
                    <a:gd name="connsiteY5" fmla="*/ 13036 h 29251"/>
                    <a:gd name="connsiteX6" fmla="*/ 9221 w 32749"/>
                    <a:gd name="connsiteY6" fmla="*/ 15103 h 29251"/>
                    <a:gd name="connsiteX7" fmla="*/ 6995 w 32749"/>
                    <a:gd name="connsiteY7" fmla="*/ 17647 h 29251"/>
                    <a:gd name="connsiteX8" fmla="*/ 1113 w 32749"/>
                    <a:gd name="connsiteY8" fmla="*/ 22098 h 29251"/>
                    <a:gd name="connsiteX9" fmla="*/ 0 w 32749"/>
                    <a:gd name="connsiteY9" fmla="*/ 24165 h 29251"/>
                    <a:gd name="connsiteX10" fmla="*/ 477 w 32749"/>
                    <a:gd name="connsiteY10" fmla="*/ 26708 h 29251"/>
                    <a:gd name="connsiteX11" fmla="*/ 3815 w 32749"/>
                    <a:gd name="connsiteY11" fmla="*/ 29252 h 29251"/>
                    <a:gd name="connsiteX12" fmla="*/ 4611 w 32749"/>
                    <a:gd name="connsiteY12" fmla="*/ 23052 h 29251"/>
                    <a:gd name="connsiteX13" fmla="*/ 9857 w 32749"/>
                    <a:gd name="connsiteY13" fmla="*/ 19713 h 29251"/>
                    <a:gd name="connsiteX14" fmla="*/ 13195 w 32749"/>
                    <a:gd name="connsiteY14" fmla="*/ 15898 h 29251"/>
                    <a:gd name="connsiteX15" fmla="*/ 13990 w 32749"/>
                    <a:gd name="connsiteY15" fmla="*/ 13990 h 29251"/>
                    <a:gd name="connsiteX16" fmla="*/ 19713 w 32749"/>
                    <a:gd name="connsiteY16" fmla="*/ 8903 h 29251"/>
                    <a:gd name="connsiteX17" fmla="*/ 21462 w 32749"/>
                    <a:gd name="connsiteY17" fmla="*/ 8108 h 29251"/>
                    <a:gd name="connsiteX18" fmla="*/ 24960 w 32749"/>
                    <a:gd name="connsiteY18" fmla="*/ 7631 h 29251"/>
                    <a:gd name="connsiteX19" fmla="*/ 29093 w 32749"/>
                    <a:gd name="connsiteY19" fmla="*/ 4292 h 29251"/>
                    <a:gd name="connsiteX20" fmla="*/ 31319 w 32749"/>
                    <a:gd name="connsiteY20" fmla="*/ 4451 h 29251"/>
                    <a:gd name="connsiteX21" fmla="*/ 32749 w 32749"/>
                    <a:gd name="connsiteY21" fmla="*/ 2067 h 29251"/>
                    <a:gd name="connsiteX22" fmla="*/ 26708 w 32749"/>
                    <a:gd name="connsiteY22" fmla="*/ 2703 h 29251"/>
                    <a:gd name="connsiteX23" fmla="*/ 22416 w 32749"/>
                    <a:gd name="connsiteY23" fmla="*/ 0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2749" h="29251">
                      <a:moveTo>
                        <a:pt x="22416" y="0"/>
                      </a:moveTo>
                      <a:lnTo>
                        <a:pt x="19713" y="0"/>
                      </a:lnTo>
                      <a:lnTo>
                        <a:pt x="14785" y="7949"/>
                      </a:lnTo>
                      <a:lnTo>
                        <a:pt x="13354" y="8903"/>
                      </a:lnTo>
                      <a:lnTo>
                        <a:pt x="12241" y="10810"/>
                      </a:lnTo>
                      <a:lnTo>
                        <a:pt x="10016" y="13036"/>
                      </a:lnTo>
                      <a:lnTo>
                        <a:pt x="9221" y="15103"/>
                      </a:lnTo>
                      <a:lnTo>
                        <a:pt x="6995" y="17647"/>
                      </a:lnTo>
                      <a:lnTo>
                        <a:pt x="1113" y="22098"/>
                      </a:lnTo>
                      <a:lnTo>
                        <a:pt x="0" y="24165"/>
                      </a:lnTo>
                      <a:lnTo>
                        <a:pt x="477" y="26708"/>
                      </a:lnTo>
                      <a:lnTo>
                        <a:pt x="3815" y="29252"/>
                      </a:lnTo>
                      <a:lnTo>
                        <a:pt x="4611" y="23052"/>
                      </a:lnTo>
                      <a:lnTo>
                        <a:pt x="9857" y="19713"/>
                      </a:lnTo>
                      <a:lnTo>
                        <a:pt x="13195" y="15898"/>
                      </a:lnTo>
                      <a:lnTo>
                        <a:pt x="13990" y="13990"/>
                      </a:lnTo>
                      <a:lnTo>
                        <a:pt x="19713" y="8903"/>
                      </a:lnTo>
                      <a:lnTo>
                        <a:pt x="21462" y="8108"/>
                      </a:lnTo>
                      <a:lnTo>
                        <a:pt x="24960" y="7631"/>
                      </a:lnTo>
                      <a:lnTo>
                        <a:pt x="29093" y="4292"/>
                      </a:lnTo>
                      <a:lnTo>
                        <a:pt x="31319" y="4451"/>
                      </a:lnTo>
                      <a:lnTo>
                        <a:pt x="32749" y="2067"/>
                      </a:lnTo>
                      <a:lnTo>
                        <a:pt x="26708" y="2703"/>
                      </a:lnTo>
                      <a:lnTo>
                        <a:pt x="22416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79" name="Freeform: Shape 4878">
                  <a:extLst>
                    <a:ext uri="{FF2B5EF4-FFF2-40B4-BE49-F238E27FC236}">
                      <a16:creationId xmlns:a16="http://schemas.microsoft.com/office/drawing/2014/main" id="{67A737EC-25E7-973C-6006-3365AFD67981}"/>
                    </a:ext>
                  </a:extLst>
                </p:cNvPr>
                <p:cNvSpPr/>
                <p:nvPr/>
              </p:nvSpPr>
              <p:spPr>
                <a:xfrm>
                  <a:off x="5401265" y="2590707"/>
                  <a:ext cx="8267" cy="5087"/>
                </a:xfrm>
                <a:custGeom>
                  <a:avLst/>
                  <a:gdLst>
                    <a:gd name="connsiteX0" fmla="*/ 6200 w 8267"/>
                    <a:gd name="connsiteY0" fmla="*/ 0 h 5087"/>
                    <a:gd name="connsiteX1" fmla="*/ 318 w 8267"/>
                    <a:gd name="connsiteY1" fmla="*/ 1749 h 5087"/>
                    <a:gd name="connsiteX2" fmla="*/ 159 w 8267"/>
                    <a:gd name="connsiteY2" fmla="*/ 2226 h 5087"/>
                    <a:gd name="connsiteX3" fmla="*/ 0 w 8267"/>
                    <a:gd name="connsiteY3" fmla="*/ 4292 h 5087"/>
                    <a:gd name="connsiteX4" fmla="*/ 2067 w 8267"/>
                    <a:gd name="connsiteY4" fmla="*/ 5087 h 5087"/>
                    <a:gd name="connsiteX5" fmla="*/ 3021 w 8267"/>
                    <a:gd name="connsiteY5" fmla="*/ 4133 h 5087"/>
                    <a:gd name="connsiteX6" fmla="*/ 8267 w 8267"/>
                    <a:gd name="connsiteY6" fmla="*/ 2067 h 5087"/>
                    <a:gd name="connsiteX7" fmla="*/ 7790 w 8267"/>
                    <a:gd name="connsiteY7" fmla="*/ 1113 h 5087"/>
                    <a:gd name="connsiteX8" fmla="*/ 6200 w 8267"/>
                    <a:gd name="connsiteY8" fmla="*/ 0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67" h="5087">
                      <a:moveTo>
                        <a:pt x="6200" y="0"/>
                      </a:moveTo>
                      <a:lnTo>
                        <a:pt x="318" y="1749"/>
                      </a:lnTo>
                      <a:lnTo>
                        <a:pt x="159" y="2226"/>
                      </a:lnTo>
                      <a:lnTo>
                        <a:pt x="0" y="4292"/>
                      </a:lnTo>
                      <a:lnTo>
                        <a:pt x="2067" y="5087"/>
                      </a:lnTo>
                      <a:lnTo>
                        <a:pt x="3021" y="4133"/>
                      </a:lnTo>
                      <a:lnTo>
                        <a:pt x="8267" y="2067"/>
                      </a:lnTo>
                      <a:lnTo>
                        <a:pt x="7790" y="1113"/>
                      </a:lnTo>
                      <a:lnTo>
                        <a:pt x="620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0" name="Freeform: Shape 4879">
                  <a:extLst>
                    <a:ext uri="{FF2B5EF4-FFF2-40B4-BE49-F238E27FC236}">
                      <a16:creationId xmlns:a16="http://schemas.microsoft.com/office/drawing/2014/main" id="{85BC5CDB-7E2C-E6A9-0136-E53C02A7E00C}"/>
                    </a:ext>
                  </a:extLst>
                </p:cNvPr>
                <p:cNvSpPr/>
                <p:nvPr/>
              </p:nvSpPr>
              <p:spPr>
                <a:xfrm>
                  <a:off x="5482662" y="2507402"/>
                  <a:ext cx="31795" cy="22256"/>
                </a:xfrm>
                <a:custGeom>
                  <a:avLst/>
                  <a:gdLst>
                    <a:gd name="connsiteX0" fmla="*/ 24801 w 31795"/>
                    <a:gd name="connsiteY0" fmla="*/ 477 h 22256"/>
                    <a:gd name="connsiteX1" fmla="*/ 14785 w 31795"/>
                    <a:gd name="connsiteY1" fmla="*/ 6836 h 22256"/>
                    <a:gd name="connsiteX2" fmla="*/ 10015 w 31795"/>
                    <a:gd name="connsiteY2" fmla="*/ 12082 h 22256"/>
                    <a:gd name="connsiteX3" fmla="*/ 6359 w 31795"/>
                    <a:gd name="connsiteY3" fmla="*/ 13354 h 22256"/>
                    <a:gd name="connsiteX4" fmla="*/ 0 w 31795"/>
                    <a:gd name="connsiteY4" fmla="*/ 22098 h 22256"/>
                    <a:gd name="connsiteX5" fmla="*/ 2702 w 31795"/>
                    <a:gd name="connsiteY5" fmla="*/ 22257 h 22256"/>
                    <a:gd name="connsiteX6" fmla="*/ 6995 w 31795"/>
                    <a:gd name="connsiteY6" fmla="*/ 20349 h 22256"/>
                    <a:gd name="connsiteX7" fmla="*/ 12559 w 31795"/>
                    <a:gd name="connsiteY7" fmla="*/ 15421 h 22256"/>
                    <a:gd name="connsiteX8" fmla="*/ 14626 w 31795"/>
                    <a:gd name="connsiteY8" fmla="*/ 13990 h 22256"/>
                    <a:gd name="connsiteX9" fmla="*/ 17487 w 31795"/>
                    <a:gd name="connsiteY9" fmla="*/ 13036 h 22256"/>
                    <a:gd name="connsiteX10" fmla="*/ 21462 w 31795"/>
                    <a:gd name="connsiteY10" fmla="*/ 10016 h 22256"/>
                    <a:gd name="connsiteX11" fmla="*/ 22575 w 31795"/>
                    <a:gd name="connsiteY11" fmla="*/ 7154 h 22256"/>
                    <a:gd name="connsiteX12" fmla="*/ 31796 w 31795"/>
                    <a:gd name="connsiteY12" fmla="*/ 159 h 22256"/>
                    <a:gd name="connsiteX13" fmla="*/ 25913 w 31795"/>
                    <a:gd name="connsiteY13" fmla="*/ 0 h 22256"/>
                    <a:gd name="connsiteX14" fmla="*/ 24801 w 31795"/>
                    <a:gd name="connsiteY14" fmla="*/ 477 h 22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795" h="22256">
                      <a:moveTo>
                        <a:pt x="24801" y="477"/>
                      </a:moveTo>
                      <a:lnTo>
                        <a:pt x="14785" y="6836"/>
                      </a:lnTo>
                      <a:lnTo>
                        <a:pt x="10015" y="12082"/>
                      </a:lnTo>
                      <a:lnTo>
                        <a:pt x="6359" y="13354"/>
                      </a:lnTo>
                      <a:lnTo>
                        <a:pt x="0" y="22098"/>
                      </a:lnTo>
                      <a:lnTo>
                        <a:pt x="2702" y="22257"/>
                      </a:lnTo>
                      <a:lnTo>
                        <a:pt x="6995" y="20349"/>
                      </a:lnTo>
                      <a:lnTo>
                        <a:pt x="12559" y="15421"/>
                      </a:lnTo>
                      <a:lnTo>
                        <a:pt x="14626" y="13990"/>
                      </a:lnTo>
                      <a:lnTo>
                        <a:pt x="17487" y="13036"/>
                      </a:lnTo>
                      <a:lnTo>
                        <a:pt x="21462" y="10016"/>
                      </a:lnTo>
                      <a:lnTo>
                        <a:pt x="22575" y="7154"/>
                      </a:lnTo>
                      <a:lnTo>
                        <a:pt x="31796" y="159"/>
                      </a:lnTo>
                      <a:lnTo>
                        <a:pt x="25913" y="0"/>
                      </a:lnTo>
                      <a:lnTo>
                        <a:pt x="24801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1" name="Freeform: Shape 4880">
                  <a:extLst>
                    <a:ext uri="{FF2B5EF4-FFF2-40B4-BE49-F238E27FC236}">
                      <a16:creationId xmlns:a16="http://schemas.microsoft.com/office/drawing/2014/main" id="{F0F9D52D-9DB0-5416-01EF-DE55EED940F3}"/>
                    </a:ext>
                  </a:extLst>
                </p:cNvPr>
                <p:cNvSpPr/>
                <p:nvPr/>
              </p:nvSpPr>
              <p:spPr>
                <a:xfrm>
                  <a:off x="5409532" y="2531885"/>
                  <a:ext cx="55642" cy="39744"/>
                </a:xfrm>
                <a:custGeom>
                  <a:avLst/>
                  <a:gdLst>
                    <a:gd name="connsiteX0" fmla="*/ 55324 w 55642"/>
                    <a:gd name="connsiteY0" fmla="*/ 2544 h 39744"/>
                    <a:gd name="connsiteX1" fmla="*/ 55324 w 55642"/>
                    <a:gd name="connsiteY1" fmla="*/ 1431 h 39744"/>
                    <a:gd name="connsiteX2" fmla="*/ 55006 w 55642"/>
                    <a:gd name="connsiteY2" fmla="*/ 636 h 39744"/>
                    <a:gd name="connsiteX3" fmla="*/ 53735 w 55642"/>
                    <a:gd name="connsiteY3" fmla="*/ 0 h 39744"/>
                    <a:gd name="connsiteX4" fmla="*/ 51986 w 55642"/>
                    <a:gd name="connsiteY4" fmla="*/ 318 h 39744"/>
                    <a:gd name="connsiteX5" fmla="*/ 49283 w 55642"/>
                    <a:gd name="connsiteY5" fmla="*/ 1590 h 39744"/>
                    <a:gd name="connsiteX6" fmla="*/ 41016 w 55642"/>
                    <a:gd name="connsiteY6" fmla="*/ 8744 h 39744"/>
                    <a:gd name="connsiteX7" fmla="*/ 35293 w 55642"/>
                    <a:gd name="connsiteY7" fmla="*/ 9539 h 39744"/>
                    <a:gd name="connsiteX8" fmla="*/ 33226 w 55642"/>
                    <a:gd name="connsiteY8" fmla="*/ 9380 h 39744"/>
                    <a:gd name="connsiteX9" fmla="*/ 30683 w 55642"/>
                    <a:gd name="connsiteY9" fmla="*/ 5405 h 39744"/>
                    <a:gd name="connsiteX10" fmla="*/ 29411 w 55642"/>
                    <a:gd name="connsiteY10" fmla="*/ 5087 h 39744"/>
                    <a:gd name="connsiteX11" fmla="*/ 27980 w 55642"/>
                    <a:gd name="connsiteY11" fmla="*/ 8108 h 39744"/>
                    <a:gd name="connsiteX12" fmla="*/ 28298 w 55642"/>
                    <a:gd name="connsiteY12" fmla="*/ 10652 h 39744"/>
                    <a:gd name="connsiteX13" fmla="*/ 24960 w 55642"/>
                    <a:gd name="connsiteY13" fmla="*/ 11923 h 39744"/>
                    <a:gd name="connsiteX14" fmla="*/ 21780 w 55642"/>
                    <a:gd name="connsiteY14" fmla="*/ 15421 h 39744"/>
                    <a:gd name="connsiteX15" fmla="*/ 18918 w 55642"/>
                    <a:gd name="connsiteY15" fmla="*/ 16534 h 39744"/>
                    <a:gd name="connsiteX16" fmla="*/ 15262 w 55642"/>
                    <a:gd name="connsiteY16" fmla="*/ 20667 h 39744"/>
                    <a:gd name="connsiteX17" fmla="*/ 10016 w 55642"/>
                    <a:gd name="connsiteY17" fmla="*/ 23847 h 39744"/>
                    <a:gd name="connsiteX18" fmla="*/ 7313 w 55642"/>
                    <a:gd name="connsiteY18" fmla="*/ 27026 h 39744"/>
                    <a:gd name="connsiteX19" fmla="*/ 6995 w 55642"/>
                    <a:gd name="connsiteY19" fmla="*/ 30683 h 39744"/>
                    <a:gd name="connsiteX20" fmla="*/ 2225 w 55642"/>
                    <a:gd name="connsiteY20" fmla="*/ 34021 h 39744"/>
                    <a:gd name="connsiteX21" fmla="*/ 954 w 55642"/>
                    <a:gd name="connsiteY21" fmla="*/ 35929 h 39744"/>
                    <a:gd name="connsiteX22" fmla="*/ 0 w 55642"/>
                    <a:gd name="connsiteY22" fmla="*/ 39745 h 39744"/>
                    <a:gd name="connsiteX23" fmla="*/ 5723 w 55642"/>
                    <a:gd name="connsiteY23" fmla="*/ 35293 h 39744"/>
                    <a:gd name="connsiteX24" fmla="*/ 8903 w 55642"/>
                    <a:gd name="connsiteY24" fmla="*/ 34498 h 39744"/>
                    <a:gd name="connsiteX25" fmla="*/ 11764 w 55642"/>
                    <a:gd name="connsiteY25" fmla="*/ 30047 h 39744"/>
                    <a:gd name="connsiteX26" fmla="*/ 19077 w 55642"/>
                    <a:gd name="connsiteY26" fmla="*/ 24483 h 39744"/>
                    <a:gd name="connsiteX27" fmla="*/ 20349 w 55642"/>
                    <a:gd name="connsiteY27" fmla="*/ 22734 h 39744"/>
                    <a:gd name="connsiteX28" fmla="*/ 20826 w 55642"/>
                    <a:gd name="connsiteY28" fmla="*/ 20667 h 39744"/>
                    <a:gd name="connsiteX29" fmla="*/ 21780 w 55642"/>
                    <a:gd name="connsiteY29" fmla="*/ 19554 h 39744"/>
                    <a:gd name="connsiteX30" fmla="*/ 25437 w 55642"/>
                    <a:gd name="connsiteY30" fmla="*/ 20190 h 39744"/>
                    <a:gd name="connsiteX31" fmla="*/ 29093 w 55642"/>
                    <a:gd name="connsiteY31" fmla="*/ 19078 h 39744"/>
                    <a:gd name="connsiteX32" fmla="*/ 31796 w 55642"/>
                    <a:gd name="connsiteY32" fmla="*/ 16216 h 39744"/>
                    <a:gd name="connsiteX33" fmla="*/ 39108 w 55642"/>
                    <a:gd name="connsiteY33" fmla="*/ 10970 h 39744"/>
                    <a:gd name="connsiteX34" fmla="*/ 43560 w 55642"/>
                    <a:gd name="connsiteY34" fmla="*/ 10016 h 39744"/>
                    <a:gd name="connsiteX35" fmla="*/ 48806 w 55642"/>
                    <a:gd name="connsiteY35" fmla="*/ 7472 h 39744"/>
                    <a:gd name="connsiteX36" fmla="*/ 54370 w 55642"/>
                    <a:gd name="connsiteY36" fmla="*/ 7313 h 39744"/>
                    <a:gd name="connsiteX37" fmla="*/ 55642 w 55642"/>
                    <a:gd name="connsiteY37" fmla="*/ 5882 h 39744"/>
                    <a:gd name="connsiteX38" fmla="*/ 54689 w 55642"/>
                    <a:gd name="connsiteY38" fmla="*/ 3974 h 39744"/>
                    <a:gd name="connsiteX39" fmla="*/ 55324 w 55642"/>
                    <a:gd name="connsiteY39" fmla="*/ 2544 h 39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5642" h="39744">
                      <a:moveTo>
                        <a:pt x="55324" y="2544"/>
                      </a:moveTo>
                      <a:lnTo>
                        <a:pt x="55324" y="1431"/>
                      </a:lnTo>
                      <a:lnTo>
                        <a:pt x="55006" y="636"/>
                      </a:lnTo>
                      <a:lnTo>
                        <a:pt x="53735" y="0"/>
                      </a:lnTo>
                      <a:lnTo>
                        <a:pt x="51986" y="318"/>
                      </a:lnTo>
                      <a:lnTo>
                        <a:pt x="49283" y="1590"/>
                      </a:lnTo>
                      <a:lnTo>
                        <a:pt x="41016" y="8744"/>
                      </a:lnTo>
                      <a:lnTo>
                        <a:pt x="35293" y="9539"/>
                      </a:lnTo>
                      <a:lnTo>
                        <a:pt x="33226" y="9380"/>
                      </a:lnTo>
                      <a:lnTo>
                        <a:pt x="30683" y="5405"/>
                      </a:lnTo>
                      <a:lnTo>
                        <a:pt x="29411" y="5087"/>
                      </a:lnTo>
                      <a:lnTo>
                        <a:pt x="27980" y="8108"/>
                      </a:lnTo>
                      <a:lnTo>
                        <a:pt x="28298" y="10652"/>
                      </a:lnTo>
                      <a:lnTo>
                        <a:pt x="24960" y="11923"/>
                      </a:lnTo>
                      <a:lnTo>
                        <a:pt x="21780" y="15421"/>
                      </a:lnTo>
                      <a:lnTo>
                        <a:pt x="18918" y="16534"/>
                      </a:lnTo>
                      <a:lnTo>
                        <a:pt x="15262" y="20667"/>
                      </a:lnTo>
                      <a:lnTo>
                        <a:pt x="10016" y="23847"/>
                      </a:lnTo>
                      <a:lnTo>
                        <a:pt x="7313" y="27026"/>
                      </a:lnTo>
                      <a:lnTo>
                        <a:pt x="6995" y="30683"/>
                      </a:lnTo>
                      <a:lnTo>
                        <a:pt x="2225" y="34021"/>
                      </a:lnTo>
                      <a:lnTo>
                        <a:pt x="954" y="35929"/>
                      </a:lnTo>
                      <a:lnTo>
                        <a:pt x="0" y="39745"/>
                      </a:lnTo>
                      <a:lnTo>
                        <a:pt x="5723" y="35293"/>
                      </a:lnTo>
                      <a:lnTo>
                        <a:pt x="8903" y="34498"/>
                      </a:lnTo>
                      <a:lnTo>
                        <a:pt x="11764" y="30047"/>
                      </a:lnTo>
                      <a:lnTo>
                        <a:pt x="19077" y="24483"/>
                      </a:lnTo>
                      <a:lnTo>
                        <a:pt x="20349" y="22734"/>
                      </a:lnTo>
                      <a:lnTo>
                        <a:pt x="20826" y="20667"/>
                      </a:lnTo>
                      <a:lnTo>
                        <a:pt x="21780" y="19554"/>
                      </a:lnTo>
                      <a:lnTo>
                        <a:pt x="25437" y="20190"/>
                      </a:lnTo>
                      <a:lnTo>
                        <a:pt x="29093" y="19078"/>
                      </a:lnTo>
                      <a:lnTo>
                        <a:pt x="31796" y="16216"/>
                      </a:lnTo>
                      <a:lnTo>
                        <a:pt x="39108" y="10970"/>
                      </a:lnTo>
                      <a:lnTo>
                        <a:pt x="43560" y="10016"/>
                      </a:lnTo>
                      <a:lnTo>
                        <a:pt x="48806" y="7472"/>
                      </a:lnTo>
                      <a:lnTo>
                        <a:pt x="54370" y="7313"/>
                      </a:lnTo>
                      <a:lnTo>
                        <a:pt x="55642" y="5882"/>
                      </a:lnTo>
                      <a:lnTo>
                        <a:pt x="54689" y="3974"/>
                      </a:lnTo>
                      <a:lnTo>
                        <a:pt x="55324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2" name="Freeform: Shape 4881">
                  <a:extLst>
                    <a:ext uri="{FF2B5EF4-FFF2-40B4-BE49-F238E27FC236}">
                      <a16:creationId xmlns:a16="http://schemas.microsoft.com/office/drawing/2014/main" id="{30E9E81D-F33D-0EE1-E3FD-15012B33D871}"/>
                    </a:ext>
                  </a:extLst>
                </p:cNvPr>
                <p:cNvSpPr/>
                <p:nvPr/>
              </p:nvSpPr>
              <p:spPr>
                <a:xfrm>
                  <a:off x="5512073" y="2004554"/>
                  <a:ext cx="7471" cy="6359"/>
                </a:xfrm>
                <a:custGeom>
                  <a:avLst/>
                  <a:gdLst>
                    <a:gd name="connsiteX0" fmla="*/ 5564 w 7471"/>
                    <a:gd name="connsiteY0" fmla="*/ 0 h 6359"/>
                    <a:gd name="connsiteX1" fmla="*/ 3498 w 7471"/>
                    <a:gd name="connsiteY1" fmla="*/ 2703 h 6359"/>
                    <a:gd name="connsiteX2" fmla="*/ 0 w 7471"/>
                    <a:gd name="connsiteY2" fmla="*/ 4451 h 6359"/>
                    <a:gd name="connsiteX3" fmla="*/ 0 w 7471"/>
                    <a:gd name="connsiteY3" fmla="*/ 5246 h 6359"/>
                    <a:gd name="connsiteX4" fmla="*/ 1113 w 7471"/>
                    <a:gd name="connsiteY4" fmla="*/ 6359 h 6359"/>
                    <a:gd name="connsiteX5" fmla="*/ 3498 w 7471"/>
                    <a:gd name="connsiteY5" fmla="*/ 5882 h 6359"/>
                    <a:gd name="connsiteX6" fmla="*/ 7472 w 7471"/>
                    <a:gd name="connsiteY6" fmla="*/ 2703 h 6359"/>
                    <a:gd name="connsiteX7" fmla="*/ 6995 w 7471"/>
                    <a:gd name="connsiteY7" fmla="*/ 1590 h 6359"/>
                    <a:gd name="connsiteX8" fmla="*/ 5564 w 7471"/>
                    <a:gd name="connsiteY8" fmla="*/ 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71" h="6359">
                      <a:moveTo>
                        <a:pt x="5564" y="0"/>
                      </a:moveTo>
                      <a:lnTo>
                        <a:pt x="3498" y="2703"/>
                      </a:lnTo>
                      <a:lnTo>
                        <a:pt x="0" y="4451"/>
                      </a:lnTo>
                      <a:lnTo>
                        <a:pt x="0" y="5246"/>
                      </a:lnTo>
                      <a:lnTo>
                        <a:pt x="1113" y="6359"/>
                      </a:lnTo>
                      <a:lnTo>
                        <a:pt x="3498" y="5882"/>
                      </a:lnTo>
                      <a:lnTo>
                        <a:pt x="7472" y="2703"/>
                      </a:lnTo>
                      <a:lnTo>
                        <a:pt x="6995" y="1590"/>
                      </a:lnTo>
                      <a:lnTo>
                        <a:pt x="5564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3" name="Freeform: Shape 4882">
                  <a:extLst>
                    <a:ext uri="{FF2B5EF4-FFF2-40B4-BE49-F238E27FC236}">
                      <a16:creationId xmlns:a16="http://schemas.microsoft.com/office/drawing/2014/main" id="{B3A95F54-4536-C497-6907-9CF0D72D0373}"/>
                    </a:ext>
                  </a:extLst>
                </p:cNvPr>
                <p:cNvSpPr/>
                <p:nvPr/>
              </p:nvSpPr>
              <p:spPr>
                <a:xfrm>
                  <a:off x="5132115" y="2167666"/>
                  <a:ext cx="27821" cy="21621"/>
                </a:xfrm>
                <a:custGeom>
                  <a:avLst/>
                  <a:gdLst>
                    <a:gd name="connsiteX0" fmla="*/ 22893 w 27821"/>
                    <a:gd name="connsiteY0" fmla="*/ 5723 h 21621"/>
                    <a:gd name="connsiteX1" fmla="*/ 20349 w 27821"/>
                    <a:gd name="connsiteY1" fmla="*/ 4133 h 21621"/>
                    <a:gd name="connsiteX2" fmla="*/ 19395 w 27821"/>
                    <a:gd name="connsiteY2" fmla="*/ 3498 h 21621"/>
                    <a:gd name="connsiteX3" fmla="*/ 9857 w 27821"/>
                    <a:gd name="connsiteY3" fmla="*/ 0 h 21621"/>
                    <a:gd name="connsiteX4" fmla="*/ 8903 w 27821"/>
                    <a:gd name="connsiteY4" fmla="*/ 1272 h 21621"/>
                    <a:gd name="connsiteX5" fmla="*/ 5723 w 27821"/>
                    <a:gd name="connsiteY5" fmla="*/ 7154 h 21621"/>
                    <a:gd name="connsiteX6" fmla="*/ 4293 w 27821"/>
                    <a:gd name="connsiteY6" fmla="*/ 7790 h 21621"/>
                    <a:gd name="connsiteX7" fmla="*/ 1113 w 27821"/>
                    <a:gd name="connsiteY7" fmla="*/ 12241 h 21621"/>
                    <a:gd name="connsiteX8" fmla="*/ 0 w 27821"/>
                    <a:gd name="connsiteY8" fmla="*/ 16216 h 21621"/>
                    <a:gd name="connsiteX9" fmla="*/ 1272 w 27821"/>
                    <a:gd name="connsiteY9" fmla="*/ 16057 h 21621"/>
                    <a:gd name="connsiteX10" fmla="*/ 6518 w 27821"/>
                    <a:gd name="connsiteY10" fmla="*/ 12877 h 21621"/>
                    <a:gd name="connsiteX11" fmla="*/ 8426 w 27821"/>
                    <a:gd name="connsiteY11" fmla="*/ 14785 h 21621"/>
                    <a:gd name="connsiteX12" fmla="*/ 12242 w 27821"/>
                    <a:gd name="connsiteY12" fmla="*/ 21621 h 21621"/>
                    <a:gd name="connsiteX13" fmla="*/ 13990 w 27821"/>
                    <a:gd name="connsiteY13" fmla="*/ 21303 h 21621"/>
                    <a:gd name="connsiteX14" fmla="*/ 15898 w 27821"/>
                    <a:gd name="connsiteY14" fmla="*/ 19872 h 21621"/>
                    <a:gd name="connsiteX15" fmla="*/ 18282 w 27821"/>
                    <a:gd name="connsiteY15" fmla="*/ 17805 h 21621"/>
                    <a:gd name="connsiteX16" fmla="*/ 20826 w 27821"/>
                    <a:gd name="connsiteY16" fmla="*/ 16216 h 21621"/>
                    <a:gd name="connsiteX17" fmla="*/ 21780 w 27821"/>
                    <a:gd name="connsiteY17" fmla="*/ 14944 h 21621"/>
                    <a:gd name="connsiteX18" fmla="*/ 22416 w 27821"/>
                    <a:gd name="connsiteY18" fmla="*/ 11764 h 21621"/>
                    <a:gd name="connsiteX19" fmla="*/ 24801 w 27821"/>
                    <a:gd name="connsiteY19" fmla="*/ 8267 h 21621"/>
                    <a:gd name="connsiteX20" fmla="*/ 27821 w 27821"/>
                    <a:gd name="connsiteY20" fmla="*/ 6518 h 21621"/>
                    <a:gd name="connsiteX21" fmla="*/ 26867 w 27821"/>
                    <a:gd name="connsiteY21" fmla="*/ 5405 h 21621"/>
                    <a:gd name="connsiteX22" fmla="*/ 22893 w 27821"/>
                    <a:gd name="connsiteY22" fmla="*/ 5723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7821" h="21621">
                      <a:moveTo>
                        <a:pt x="22893" y="5723"/>
                      </a:moveTo>
                      <a:lnTo>
                        <a:pt x="20349" y="4133"/>
                      </a:lnTo>
                      <a:lnTo>
                        <a:pt x="19395" y="3498"/>
                      </a:lnTo>
                      <a:lnTo>
                        <a:pt x="9857" y="0"/>
                      </a:lnTo>
                      <a:lnTo>
                        <a:pt x="8903" y="1272"/>
                      </a:lnTo>
                      <a:lnTo>
                        <a:pt x="5723" y="7154"/>
                      </a:lnTo>
                      <a:lnTo>
                        <a:pt x="4293" y="7790"/>
                      </a:lnTo>
                      <a:lnTo>
                        <a:pt x="1113" y="12241"/>
                      </a:lnTo>
                      <a:lnTo>
                        <a:pt x="0" y="16216"/>
                      </a:lnTo>
                      <a:lnTo>
                        <a:pt x="1272" y="16057"/>
                      </a:lnTo>
                      <a:lnTo>
                        <a:pt x="6518" y="12877"/>
                      </a:lnTo>
                      <a:lnTo>
                        <a:pt x="8426" y="14785"/>
                      </a:lnTo>
                      <a:lnTo>
                        <a:pt x="12242" y="21621"/>
                      </a:lnTo>
                      <a:lnTo>
                        <a:pt x="13990" y="21303"/>
                      </a:lnTo>
                      <a:lnTo>
                        <a:pt x="15898" y="19872"/>
                      </a:lnTo>
                      <a:lnTo>
                        <a:pt x="18282" y="17805"/>
                      </a:lnTo>
                      <a:lnTo>
                        <a:pt x="20826" y="16216"/>
                      </a:lnTo>
                      <a:lnTo>
                        <a:pt x="21780" y="14944"/>
                      </a:lnTo>
                      <a:lnTo>
                        <a:pt x="22416" y="11764"/>
                      </a:lnTo>
                      <a:lnTo>
                        <a:pt x="24801" y="8267"/>
                      </a:lnTo>
                      <a:lnTo>
                        <a:pt x="27821" y="6518"/>
                      </a:lnTo>
                      <a:lnTo>
                        <a:pt x="26867" y="5405"/>
                      </a:lnTo>
                      <a:lnTo>
                        <a:pt x="22893" y="572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4" name="Freeform: Shape 4883">
                  <a:extLst>
                    <a:ext uri="{FF2B5EF4-FFF2-40B4-BE49-F238E27FC236}">
                      <a16:creationId xmlns:a16="http://schemas.microsoft.com/office/drawing/2014/main" id="{456F9A72-7664-AC2E-18E3-E788CBD20444}"/>
                    </a:ext>
                  </a:extLst>
                </p:cNvPr>
                <p:cNvSpPr/>
                <p:nvPr/>
              </p:nvSpPr>
              <p:spPr>
                <a:xfrm>
                  <a:off x="3116591" y="1521738"/>
                  <a:ext cx="9220" cy="6836"/>
                </a:xfrm>
                <a:custGeom>
                  <a:avLst/>
                  <a:gdLst>
                    <a:gd name="connsiteX0" fmla="*/ 6836 w 9220"/>
                    <a:gd name="connsiteY0" fmla="*/ 6836 h 6836"/>
                    <a:gd name="connsiteX1" fmla="*/ 9221 w 9220"/>
                    <a:gd name="connsiteY1" fmla="*/ 2385 h 6836"/>
                    <a:gd name="connsiteX2" fmla="*/ 8744 w 9220"/>
                    <a:gd name="connsiteY2" fmla="*/ 159 h 6836"/>
                    <a:gd name="connsiteX3" fmla="*/ 5405 w 9220"/>
                    <a:gd name="connsiteY3" fmla="*/ 0 h 6836"/>
                    <a:gd name="connsiteX4" fmla="*/ 0 w 9220"/>
                    <a:gd name="connsiteY4" fmla="*/ 4769 h 6836"/>
                    <a:gd name="connsiteX5" fmla="*/ 636 w 9220"/>
                    <a:gd name="connsiteY5" fmla="*/ 5564 h 6836"/>
                    <a:gd name="connsiteX6" fmla="*/ 2067 w 9220"/>
                    <a:gd name="connsiteY6" fmla="*/ 6518 h 6836"/>
                    <a:gd name="connsiteX7" fmla="*/ 6836 w 9220"/>
                    <a:gd name="connsiteY7" fmla="*/ 6836 h 6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220" h="6836">
                      <a:moveTo>
                        <a:pt x="6836" y="6836"/>
                      </a:moveTo>
                      <a:lnTo>
                        <a:pt x="9221" y="2385"/>
                      </a:lnTo>
                      <a:lnTo>
                        <a:pt x="8744" y="159"/>
                      </a:lnTo>
                      <a:lnTo>
                        <a:pt x="5405" y="0"/>
                      </a:lnTo>
                      <a:lnTo>
                        <a:pt x="0" y="4769"/>
                      </a:lnTo>
                      <a:lnTo>
                        <a:pt x="636" y="5564"/>
                      </a:lnTo>
                      <a:lnTo>
                        <a:pt x="2067" y="6518"/>
                      </a:lnTo>
                      <a:lnTo>
                        <a:pt x="6836" y="68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5" name="Freeform: Shape 4884">
                  <a:extLst>
                    <a:ext uri="{FF2B5EF4-FFF2-40B4-BE49-F238E27FC236}">
                      <a16:creationId xmlns:a16="http://schemas.microsoft.com/office/drawing/2014/main" id="{24C090C5-A955-55BE-566B-C33FAEFFCBAE}"/>
                    </a:ext>
                  </a:extLst>
                </p:cNvPr>
                <p:cNvSpPr/>
                <p:nvPr/>
              </p:nvSpPr>
              <p:spPr>
                <a:xfrm>
                  <a:off x="5884082" y="2001693"/>
                  <a:ext cx="35451" cy="30205"/>
                </a:xfrm>
                <a:custGeom>
                  <a:avLst/>
                  <a:gdLst>
                    <a:gd name="connsiteX0" fmla="*/ 32908 w 35451"/>
                    <a:gd name="connsiteY0" fmla="*/ 318 h 30205"/>
                    <a:gd name="connsiteX1" fmla="*/ 31319 w 35451"/>
                    <a:gd name="connsiteY1" fmla="*/ 0 h 30205"/>
                    <a:gd name="connsiteX2" fmla="*/ 22257 w 35451"/>
                    <a:gd name="connsiteY2" fmla="*/ 5564 h 30205"/>
                    <a:gd name="connsiteX3" fmla="*/ 9538 w 35451"/>
                    <a:gd name="connsiteY3" fmla="*/ 8903 h 30205"/>
                    <a:gd name="connsiteX4" fmla="*/ 9697 w 35451"/>
                    <a:gd name="connsiteY4" fmla="*/ 10810 h 30205"/>
                    <a:gd name="connsiteX5" fmla="*/ 10174 w 35451"/>
                    <a:gd name="connsiteY5" fmla="*/ 12559 h 30205"/>
                    <a:gd name="connsiteX6" fmla="*/ 8584 w 35451"/>
                    <a:gd name="connsiteY6" fmla="*/ 18123 h 30205"/>
                    <a:gd name="connsiteX7" fmla="*/ 4292 w 35451"/>
                    <a:gd name="connsiteY7" fmla="*/ 24801 h 30205"/>
                    <a:gd name="connsiteX8" fmla="*/ 0 w 35451"/>
                    <a:gd name="connsiteY8" fmla="*/ 27344 h 30205"/>
                    <a:gd name="connsiteX9" fmla="*/ 159 w 35451"/>
                    <a:gd name="connsiteY9" fmla="*/ 28775 h 30205"/>
                    <a:gd name="connsiteX10" fmla="*/ 477 w 35451"/>
                    <a:gd name="connsiteY10" fmla="*/ 29570 h 30205"/>
                    <a:gd name="connsiteX11" fmla="*/ 1272 w 35451"/>
                    <a:gd name="connsiteY11" fmla="*/ 30206 h 30205"/>
                    <a:gd name="connsiteX12" fmla="*/ 5882 w 35451"/>
                    <a:gd name="connsiteY12" fmla="*/ 26390 h 30205"/>
                    <a:gd name="connsiteX13" fmla="*/ 15262 w 35451"/>
                    <a:gd name="connsiteY13" fmla="*/ 20349 h 30205"/>
                    <a:gd name="connsiteX14" fmla="*/ 24482 w 35451"/>
                    <a:gd name="connsiteY14" fmla="*/ 16375 h 30205"/>
                    <a:gd name="connsiteX15" fmla="*/ 34021 w 35451"/>
                    <a:gd name="connsiteY15" fmla="*/ 14467 h 30205"/>
                    <a:gd name="connsiteX16" fmla="*/ 35452 w 35451"/>
                    <a:gd name="connsiteY16" fmla="*/ 10810 h 30205"/>
                    <a:gd name="connsiteX17" fmla="*/ 34498 w 35451"/>
                    <a:gd name="connsiteY17" fmla="*/ 4928 h 30205"/>
                    <a:gd name="connsiteX18" fmla="*/ 32908 w 35451"/>
                    <a:gd name="connsiteY18" fmla="*/ 318 h 30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451" h="30205">
                      <a:moveTo>
                        <a:pt x="32908" y="318"/>
                      </a:moveTo>
                      <a:lnTo>
                        <a:pt x="31319" y="0"/>
                      </a:lnTo>
                      <a:lnTo>
                        <a:pt x="22257" y="5564"/>
                      </a:lnTo>
                      <a:lnTo>
                        <a:pt x="9538" y="8903"/>
                      </a:lnTo>
                      <a:lnTo>
                        <a:pt x="9697" y="10810"/>
                      </a:lnTo>
                      <a:lnTo>
                        <a:pt x="10174" y="12559"/>
                      </a:lnTo>
                      <a:lnTo>
                        <a:pt x="8584" y="18123"/>
                      </a:lnTo>
                      <a:lnTo>
                        <a:pt x="4292" y="24801"/>
                      </a:lnTo>
                      <a:lnTo>
                        <a:pt x="0" y="27344"/>
                      </a:lnTo>
                      <a:lnTo>
                        <a:pt x="159" y="28775"/>
                      </a:lnTo>
                      <a:lnTo>
                        <a:pt x="477" y="29570"/>
                      </a:lnTo>
                      <a:lnTo>
                        <a:pt x="1272" y="30206"/>
                      </a:lnTo>
                      <a:lnTo>
                        <a:pt x="5882" y="26390"/>
                      </a:lnTo>
                      <a:lnTo>
                        <a:pt x="15262" y="20349"/>
                      </a:lnTo>
                      <a:lnTo>
                        <a:pt x="24482" y="16375"/>
                      </a:lnTo>
                      <a:lnTo>
                        <a:pt x="34021" y="14467"/>
                      </a:lnTo>
                      <a:lnTo>
                        <a:pt x="35452" y="10810"/>
                      </a:lnTo>
                      <a:lnTo>
                        <a:pt x="34498" y="4928"/>
                      </a:lnTo>
                      <a:lnTo>
                        <a:pt x="32908" y="3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6" name="Freeform: Shape 4885">
                  <a:extLst>
                    <a:ext uri="{FF2B5EF4-FFF2-40B4-BE49-F238E27FC236}">
                      <a16:creationId xmlns:a16="http://schemas.microsoft.com/office/drawing/2014/main" id="{15C8D04D-E85D-6095-6C4F-E2222CC26763}"/>
                    </a:ext>
                  </a:extLst>
                </p:cNvPr>
                <p:cNvSpPr/>
                <p:nvPr/>
              </p:nvSpPr>
              <p:spPr>
                <a:xfrm>
                  <a:off x="2212483" y="1735722"/>
                  <a:ext cx="9379" cy="10333"/>
                </a:xfrm>
                <a:custGeom>
                  <a:avLst/>
                  <a:gdLst>
                    <a:gd name="connsiteX0" fmla="*/ 9062 w 9379"/>
                    <a:gd name="connsiteY0" fmla="*/ 2544 h 10333"/>
                    <a:gd name="connsiteX1" fmla="*/ 8108 w 9379"/>
                    <a:gd name="connsiteY1" fmla="*/ 636 h 10333"/>
                    <a:gd name="connsiteX2" fmla="*/ 5723 w 9379"/>
                    <a:gd name="connsiteY2" fmla="*/ 0 h 10333"/>
                    <a:gd name="connsiteX3" fmla="*/ 2226 w 9379"/>
                    <a:gd name="connsiteY3" fmla="*/ 1908 h 10333"/>
                    <a:gd name="connsiteX4" fmla="*/ 1590 w 9379"/>
                    <a:gd name="connsiteY4" fmla="*/ 1431 h 10333"/>
                    <a:gd name="connsiteX5" fmla="*/ 0 w 9379"/>
                    <a:gd name="connsiteY5" fmla="*/ 2226 h 10333"/>
                    <a:gd name="connsiteX6" fmla="*/ 795 w 9379"/>
                    <a:gd name="connsiteY6" fmla="*/ 4928 h 10333"/>
                    <a:gd name="connsiteX7" fmla="*/ 2544 w 9379"/>
                    <a:gd name="connsiteY7" fmla="*/ 6518 h 10333"/>
                    <a:gd name="connsiteX8" fmla="*/ 4292 w 9379"/>
                    <a:gd name="connsiteY8" fmla="*/ 6518 h 10333"/>
                    <a:gd name="connsiteX9" fmla="*/ 7154 w 9379"/>
                    <a:gd name="connsiteY9" fmla="*/ 10334 h 10333"/>
                    <a:gd name="connsiteX10" fmla="*/ 8903 w 9379"/>
                    <a:gd name="connsiteY10" fmla="*/ 9221 h 10333"/>
                    <a:gd name="connsiteX11" fmla="*/ 8426 w 9379"/>
                    <a:gd name="connsiteY11" fmla="*/ 7472 h 10333"/>
                    <a:gd name="connsiteX12" fmla="*/ 9380 w 9379"/>
                    <a:gd name="connsiteY12" fmla="*/ 5564 h 10333"/>
                    <a:gd name="connsiteX13" fmla="*/ 9062 w 9379"/>
                    <a:gd name="connsiteY13" fmla="*/ 2544 h 10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379" h="10333">
                      <a:moveTo>
                        <a:pt x="9062" y="2544"/>
                      </a:moveTo>
                      <a:lnTo>
                        <a:pt x="8108" y="636"/>
                      </a:lnTo>
                      <a:lnTo>
                        <a:pt x="5723" y="0"/>
                      </a:lnTo>
                      <a:lnTo>
                        <a:pt x="2226" y="1908"/>
                      </a:lnTo>
                      <a:lnTo>
                        <a:pt x="1590" y="1431"/>
                      </a:lnTo>
                      <a:lnTo>
                        <a:pt x="0" y="2226"/>
                      </a:lnTo>
                      <a:lnTo>
                        <a:pt x="795" y="4928"/>
                      </a:lnTo>
                      <a:lnTo>
                        <a:pt x="2544" y="6518"/>
                      </a:lnTo>
                      <a:lnTo>
                        <a:pt x="4292" y="6518"/>
                      </a:lnTo>
                      <a:lnTo>
                        <a:pt x="7154" y="10334"/>
                      </a:lnTo>
                      <a:lnTo>
                        <a:pt x="8903" y="9221"/>
                      </a:lnTo>
                      <a:lnTo>
                        <a:pt x="8426" y="7472"/>
                      </a:lnTo>
                      <a:lnTo>
                        <a:pt x="9380" y="5564"/>
                      </a:lnTo>
                      <a:lnTo>
                        <a:pt x="9062" y="25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7" name="Freeform: Shape 4886">
                  <a:extLst>
                    <a:ext uri="{FF2B5EF4-FFF2-40B4-BE49-F238E27FC236}">
                      <a16:creationId xmlns:a16="http://schemas.microsoft.com/office/drawing/2014/main" id="{10BDFE3D-E8E1-DEE6-EAEF-A729CB1983ED}"/>
                    </a:ext>
                  </a:extLst>
                </p:cNvPr>
                <p:cNvSpPr/>
                <p:nvPr/>
              </p:nvSpPr>
              <p:spPr>
                <a:xfrm>
                  <a:off x="3186701" y="1661797"/>
                  <a:ext cx="18441" cy="12559"/>
                </a:xfrm>
                <a:custGeom>
                  <a:avLst/>
                  <a:gdLst>
                    <a:gd name="connsiteX0" fmla="*/ 17488 w 18441"/>
                    <a:gd name="connsiteY0" fmla="*/ 2703 h 12559"/>
                    <a:gd name="connsiteX1" fmla="*/ 12877 w 18441"/>
                    <a:gd name="connsiteY1" fmla="*/ 1908 h 12559"/>
                    <a:gd name="connsiteX2" fmla="*/ 9539 w 18441"/>
                    <a:gd name="connsiteY2" fmla="*/ 795 h 12559"/>
                    <a:gd name="connsiteX3" fmla="*/ 4292 w 18441"/>
                    <a:gd name="connsiteY3" fmla="*/ 636 h 12559"/>
                    <a:gd name="connsiteX4" fmla="*/ 954 w 18441"/>
                    <a:gd name="connsiteY4" fmla="*/ 0 h 12559"/>
                    <a:gd name="connsiteX5" fmla="*/ 0 w 18441"/>
                    <a:gd name="connsiteY5" fmla="*/ 1749 h 12559"/>
                    <a:gd name="connsiteX6" fmla="*/ 5246 w 18441"/>
                    <a:gd name="connsiteY6" fmla="*/ 8903 h 12559"/>
                    <a:gd name="connsiteX7" fmla="*/ 10810 w 18441"/>
                    <a:gd name="connsiteY7" fmla="*/ 12559 h 12559"/>
                    <a:gd name="connsiteX8" fmla="*/ 15898 w 18441"/>
                    <a:gd name="connsiteY8" fmla="*/ 12082 h 12559"/>
                    <a:gd name="connsiteX9" fmla="*/ 17011 w 18441"/>
                    <a:gd name="connsiteY9" fmla="*/ 11287 h 12559"/>
                    <a:gd name="connsiteX10" fmla="*/ 18442 w 18441"/>
                    <a:gd name="connsiteY10" fmla="*/ 8744 h 12559"/>
                    <a:gd name="connsiteX11" fmla="*/ 17011 w 18441"/>
                    <a:gd name="connsiteY11" fmla="*/ 7313 h 12559"/>
                    <a:gd name="connsiteX12" fmla="*/ 17011 w 18441"/>
                    <a:gd name="connsiteY12" fmla="*/ 6041 h 12559"/>
                    <a:gd name="connsiteX13" fmla="*/ 17488 w 18441"/>
                    <a:gd name="connsiteY13" fmla="*/ 2703 h 1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8441" h="12559">
                      <a:moveTo>
                        <a:pt x="17488" y="2703"/>
                      </a:moveTo>
                      <a:lnTo>
                        <a:pt x="12877" y="1908"/>
                      </a:lnTo>
                      <a:lnTo>
                        <a:pt x="9539" y="795"/>
                      </a:lnTo>
                      <a:lnTo>
                        <a:pt x="4292" y="636"/>
                      </a:lnTo>
                      <a:lnTo>
                        <a:pt x="954" y="0"/>
                      </a:lnTo>
                      <a:lnTo>
                        <a:pt x="0" y="1749"/>
                      </a:lnTo>
                      <a:lnTo>
                        <a:pt x="5246" y="8903"/>
                      </a:lnTo>
                      <a:lnTo>
                        <a:pt x="10810" y="12559"/>
                      </a:lnTo>
                      <a:lnTo>
                        <a:pt x="15898" y="12082"/>
                      </a:lnTo>
                      <a:lnTo>
                        <a:pt x="17011" y="11287"/>
                      </a:lnTo>
                      <a:lnTo>
                        <a:pt x="18442" y="8744"/>
                      </a:lnTo>
                      <a:lnTo>
                        <a:pt x="17011" y="7313"/>
                      </a:lnTo>
                      <a:lnTo>
                        <a:pt x="17011" y="6041"/>
                      </a:lnTo>
                      <a:lnTo>
                        <a:pt x="17488" y="27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8" name="Freeform: Shape 4887">
                  <a:extLst>
                    <a:ext uri="{FF2B5EF4-FFF2-40B4-BE49-F238E27FC236}">
                      <a16:creationId xmlns:a16="http://schemas.microsoft.com/office/drawing/2014/main" id="{40D427D9-DF5B-24E0-B451-93140E8F2C87}"/>
                    </a:ext>
                  </a:extLst>
                </p:cNvPr>
                <p:cNvSpPr/>
                <p:nvPr/>
              </p:nvSpPr>
              <p:spPr>
                <a:xfrm>
                  <a:off x="4393503" y="1253860"/>
                  <a:ext cx="54052" cy="25754"/>
                </a:xfrm>
                <a:custGeom>
                  <a:avLst/>
                  <a:gdLst>
                    <a:gd name="connsiteX0" fmla="*/ 16693 w 54052"/>
                    <a:gd name="connsiteY0" fmla="*/ 0 h 25754"/>
                    <a:gd name="connsiteX1" fmla="*/ 14467 w 54052"/>
                    <a:gd name="connsiteY1" fmla="*/ 1272 h 25754"/>
                    <a:gd name="connsiteX2" fmla="*/ 13831 w 54052"/>
                    <a:gd name="connsiteY2" fmla="*/ 3021 h 25754"/>
                    <a:gd name="connsiteX3" fmla="*/ 13672 w 54052"/>
                    <a:gd name="connsiteY3" fmla="*/ 5246 h 25754"/>
                    <a:gd name="connsiteX4" fmla="*/ 12718 w 54052"/>
                    <a:gd name="connsiteY4" fmla="*/ 9062 h 25754"/>
                    <a:gd name="connsiteX5" fmla="*/ 10810 w 54052"/>
                    <a:gd name="connsiteY5" fmla="*/ 10492 h 25754"/>
                    <a:gd name="connsiteX6" fmla="*/ 3815 w 54052"/>
                    <a:gd name="connsiteY6" fmla="*/ 9857 h 25754"/>
                    <a:gd name="connsiteX7" fmla="*/ 1908 w 54052"/>
                    <a:gd name="connsiteY7" fmla="*/ 10175 h 25754"/>
                    <a:gd name="connsiteX8" fmla="*/ 0 w 54052"/>
                    <a:gd name="connsiteY8" fmla="*/ 11128 h 25754"/>
                    <a:gd name="connsiteX9" fmla="*/ 3974 w 54052"/>
                    <a:gd name="connsiteY9" fmla="*/ 15580 h 25754"/>
                    <a:gd name="connsiteX10" fmla="*/ 11606 w 54052"/>
                    <a:gd name="connsiteY10" fmla="*/ 18600 h 25754"/>
                    <a:gd name="connsiteX11" fmla="*/ 17169 w 54052"/>
                    <a:gd name="connsiteY11" fmla="*/ 21780 h 25754"/>
                    <a:gd name="connsiteX12" fmla="*/ 19872 w 54052"/>
                    <a:gd name="connsiteY12" fmla="*/ 22734 h 25754"/>
                    <a:gd name="connsiteX13" fmla="*/ 36724 w 54052"/>
                    <a:gd name="connsiteY13" fmla="*/ 25754 h 25754"/>
                    <a:gd name="connsiteX14" fmla="*/ 37519 w 54052"/>
                    <a:gd name="connsiteY14" fmla="*/ 25277 h 25754"/>
                    <a:gd name="connsiteX15" fmla="*/ 42288 w 54052"/>
                    <a:gd name="connsiteY15" fmla="*/ 19872 h 25754"/>
                    <a:gd name="connsiteX16" fmla="*/ 48329 w 54052"/>
                    <a:gd name="connsiteY16" fmla="*/ 17488 h 25754"/>
                    <a:gd name="connsiteX17" fmla="*/ 50396 w 54052"/>
                    <a:gd name="connsiteY17" fmla="*/ 15580 h 25754"/>
                    <a:gd name="connsiteX18" fmla="*/ 51509 w 54052"/>
                    <a:gd name="connsiteY18" fmla="*/ 13195 h 25754"/>
                    <a:gd name="connsiteX19" fmla="*/ 53099 w 54052"/>
                    <a:gd name="connsiteY19" fmla="*/ 11128 h 25754"/>
                    <a:gd name="connsiteX20" fmla="*/ 54052 w 54052"/>
                    <a:gd name="connsiteY20" fmla="*/ 8426 h 25754"/>
                    <a:gd name="connsiteX21" fmla="*/ 51191 w 54052"/>
                    <a:gd name="connsiteY21" fmla="*/ 6041 h 25754"/>
                    <a:gd name="connsiteX22" fmla="*/ 41493 w 54052"/>
                    <a:gd name="connsiteY22" fmla="*/ 3974 h 25754"/>
                    <a:gd name="connsiteX23" fmla="*/ 16693 w 54052"/>
                    <a:gd name="connsiteY23" fmla="*/ 0 h 25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4052" h="25754">
                      <a:moveTo>
                        <a:pt x="16693" y="0"/>
                      </a:moveTo>
                      <a:lnTo>
                        <a:pt x="14467" y="1272"/>
                      </a:lnTo>
                      <a:lnTo>
                        <a:pt x="13831" y="3021"/>
                      </a:lnTo>
                      <a:lnTo>
                        <a:pt x="13672" y="5246"/>
                      </a:lnTo>
                      <a:lnTo>
                        <a:pt x="12718" y="9062"/>
                      </a:lnTo>
                      <a:lnTo>
                        <a:pt x="10810" y="10492"/>
                      </a:lnTo>
                      <a:lnTo>
                        <a:pt x="3815" y="9857"/>
                      </a:lnTo>
                      <a:lnTo>
                        <a:pt x="1908" y="10175"/>
                      </a:lnTo>
                      <a:lnTo>
                        <a:pt x="0" y="11128"/>
                      </a:lnTo>
                      <a:lnTo>
                        <a:pt x="3974" y="15580"/>
                      </a:lnTo>
                      <a:lnTo>
                        <a:pt x="11606" y="18600"/>
                      </a:lnTo>
                      <a:lnTo>
                        <a:pt x="17169" y="21780"/>
                      </a:lnTo>
                      <a:lnTo>
                        <a:pt x="19872" y="22734"/>
                      </a:lnTo>
                      <a:lnTo>
                        <a:pt x="36724" y="25754"/>
                      </a:lnTo>
                      <a:lnTo>
                        <a:pt x="37519" y="25277"/>
                      </a:lnTo>
                      <a:lnTo>
                        <a:pt x="42288" y="19872"/>
                      </a:lnTo>
                      <a:lnTo>
                        <a:pt x="48329" y="17488"/>
                      </a:lnTo>
                      <a:lnTo>
                        <a:pt x="50396" y="15580"/>
                      </a:lnTo>
                      <a:lnTo>
                        <a:pt x="51509" y="13195"/>
                      </a:lnTo>
                      <a:lnTo>
                        <a:pt x="53099" y="11128"/>
                      </a:lnTo>
                      <a:lnTo>
                        <a:pt x="54052" y="8426"/>
                      </a:lnTo>
                      <a:lnTo>
                        <a:pt x="51191" y="6041"/>
                      </a:lnTo>
                      <a:lnTo>
                        <a:pt x="41493" y="3974"/>
                      </a:lnTo>
                      <a:lnTo>
                        <a:pt x="1669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89" name="Freeform: Shape 4888">
                  <a:extLst>
                    <a:ext uri="{FF2B5EF4-FFF2-40B4-BE49-F238E27FC236}">
                      <a16:creationId xmlns:a16="http://schemas.microsoft.com/office/drawing/2014/main" id="{AFD67BC2-70D1-CD64-794C-7EB92DEE1179}"/>
                    </a:ext>
                  </a:extLst>
                </p:cNvPr>
                <p:cNvSpPr/>
                <p:nvPr/>
              </p:nvSpPr>
              <p:spPr>
                <a:xfrm>
                  <a:off x="2568117" y="2527592"/>
                  <a:ext cx="1907" cy="6359"/>
                </a:xfrm>
                <a:custGeom>
                  <a:avLst/>
                  <a:gdLst>
                    <a:gd name="connsiteX0" fmla="*/ 0 w 1907"/>
                    <a:gd name="connsiteY0" fmla="*/ 3020 h 6359"/>
                    <a:gd name="connsiteX1" fmla="*/ 1431 w 1907"/>
                    <a:gd name="connsiteY1" fmla="*/ 6359 h 6359"/>
                    <a:gd name="connsiteX2" fmla="*/ 1749 w 1907"/>
                    <a:gd name="connsiteY2" fmla="*/ 5723 h 6359"/>
                    <a:gd name="connsiteX3" fmla="*/ 1908 w 1907"/>
                    <a:gd name="connsiteY3" fmla="*/ 3338 h 6359"/>
                    <a:gd name="connsiteX4" fmla="*/ 795 w 1907"/>
                    <a:gd name="connsiteY4" fmla="*/ 0 h 6359"/>
                    <a:gd name="connsiteX5" fmla="*/ 0 w 1907"/>
                    <a:gd name="connsiteY5" fmla="*/ 1113 h 6359"/>
                    <a:gd name="connsiteX6" fmla="*/ 0 w 1907"/>
                    <a:gd name="connsiteY6" fmla="*/ 3020 h 6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07" h="6359">
                      <a:moveTo>
                        <a:pt x="0" y="3020"/>
                      </a:moveTo>
                      <a:lnTo>
                        <a:pt x="1431" y="6359"/>
                      </a:lnTo>
                      <a:lnTo>
                        <a:pt x="1749" y="5723"/>
                      </a:lnTo>
                      <a:lnTo>
                        <a:pt x="1908" y="3338"/>
                      </a:lnTo>
                      <a:lnTo>
                        <a:pt x="795" y="0"/>
                      </a:lnTo>
                      <a:lnTo>
                        <a:pt x="0" y="1113"/>
                      </a:lnTo>
                      <a:lnTo>
                        <a:pt x="0" y="302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0" name="Freeform: Shape 4889">
                  <a:extLst>
                    <a:ext uri="{FF2B5EF4-FFF2-40B4-BE49-F238E27FC236}">
                      <a16:creationId xmlns:a16="http://schemas.microsoft.com/office/drawing/2014/main" id="{B4D9FE50-2CD2-E5CA-8388-D4A62E371EAB}"/>
                    </a:ext>
                  </a:extLst>
                </p:cNvPr>
                <p:cNvSpPr/>
                <p:nvPr/>
              </p:nvSpPr>
              <p:spPr>
                <a:xfrm>
                  <a:off x="5950693" y="2161466"/>
                  <a:ext cx="25913" cy="26231"/>
                </a:xfrm>
                <a:custGeom>
                  <a:avLst/>
                  <a:gdLst>
                    <a:gd name="connsiteX0" fmla="*/ 20985 w 25913"/>
                    <a:gd name="connsiteY0" fmla="*/ 16057 h 26231"/>
                    <a:gd name="connsiteX1" fmla="*/ 18760 w 25913"/>
                    <a:gd name="connsiteY1" fmla="*/ 13831 h 26231"/>
                    <a:gd name="connsiteX2" fmla="*/ 14308 w 25913"/>
                    <a:gd name="connsiteY2" fmla="*/ 7472 h 26231"/>
                    <a:gd name="connsiteX3" fmla="*/ 13832 w 25913"/>
                    <a:gd name="connsiteY3" fmla="*/ 4451 h 26231"/>
                    <a:gd name="connsiteX4" fmla="*/ 15103 w 25913"/>
                    <a:gd name="connsiteY4" fmla="*/ 1590 h 26231"/>
                    <a:gd name="connsiteX5" fmla="*/ 13355 w 25913"/>
                    <a:gd name="connsiteY5" fmla="*/ 1113 h 26231"/>
                    <a:gd name="connsiteX6" fmla="*/ 5247 w 25913"/>
                    <a:gd name="connsiteY6" fmla="*/ 0 h 26231"/>
                    <a:gd name="connsiteX7" fmla="*/ 2385 w 25913"/>
                    <a:gd name="connsiteY7" fmla="*/ 1749 h 26231"/>
                    <a:gd name="connsiteX8" fmla="*/ 0 w 25913"/>
                    <a:gd name="connsiteY8" fmla="*/ 2226 h 26231"/>
                    <a:gd name="connsiteX9" fmla="*/ 6995 w 25913"/>
                    <a:gd name="connsiteY9" fmla="*/ 6518 h 26231"/>
                    <a:gd name="connsiteX10" fmla="*/ 9062 w 25913"/>
                    <a:gd name="connsiteY10" fmla="*/ 8585 h 26231"/>
                    <a:gd name="connsiteX11" fmla="*/ 9539 w 25913"/>
                    <a:gd name="connsiteY11" fmla="*/ 10969 h 26231"/>
                    <a:gd name="connsiteX12" fmla="*/ 10652 w 25913"/>
                    <a:gd name="connsiteY12" fmla="*/ 12877 h 26231"/>
                    <a:gd name="connsiteX13" fmla="*/ 13832 w 25913"/>
                    <a:gd name="connsiteY13" fmla="*/ 16534 h 26231"/>
                    <a:gd name="connsiteX14" fmla="*/ 16534 w 25913"/>
                    <a:gd name="connsiteY14" fmla="*/ 19395 h 26231"/>
                    <a:gd name="connsiteX15" fmla="*/ 18124 w 25913"/>
                    <a:gd name="connsiteY15" fmla="*/ 20508 h 26231"/>
                    <a:gd name="connsiteX16" fmla="*/ 20508 w 25913"/>
                    <a:gd name="connsiteY16" fmla="*/ 20985 h 26231"/>
                    <a:gd name="connsiteX17" fmla="*/ 22098 w 25913"/>
                    <a:gd name="connsiteY17" fmla="*/ 23370 h 26231"/>
                    <a:gd name="connsiteX18" fmla="*/ 25755 w 25913"/>
                    <a:gd name="connsiteY18" fmla="*/ 26231 h 26231"/>
                    <a:gd name="connsiteX19" fmla="*/ 25914 w 25913"/>
                    <a:gd name="connsiteY19" fmla="*/ 20508 h 26231"/>
                    <a:gd name="connsiteX20" fmla="*/ 23847 w 25913"/>
                    <a:gd name="connsiteY20" fmla="*/ 17805 h 26231"/>
                    <a:gd name="connsiteX21" fmla="*/ 20985 w 25913"/>
                    <a:gd name="connsiteY21" fmla="*/ 16057 h 26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913" h="26231">
                      <a:moveTo>
                        <a:pt x="20985" y="16057"/>
                      </a:moveTo>
                      <a:lnTo>
                        <a:pt x="18760" y="13831"/>
                      </a:lnTo>
                      <a:lnTo>
                        <a:pt x="14308" y="7472"/>
                      </a:lnTo>
                      <a:lnTo>
                        <a:pt x="13832" y="4451"/>
                      </a:lnTo>
                      <a:lnTo>
                        <a:pt x="15103" y="1590"/>
                      </a:lnTo>
                      <a:lnTo>
                        <a:pt x="13355" y="1113"/>
                      </a:lnTo>
                      <a:lnTo>
                        <a:pt x="5247" y="0"/>
                      </a:lnTo>
                      <a:lnTo>
                        <a:pt x="2385" y="1749"/>
                      </a:lnTo>
                      <a:lnTo>
                        <a:pt x="0" y="2226"/>
                      </a:lnTo>
                      <a:lnTo>
                        <a:pt x="6995" y="6518"/>
                      </a:lnTo>
                      <a:lnTo>
                        <a:pt x="9062" y="8585"/>
                      </a:lnTo>
                      <a:lnTo>
                        <a:pt x="9539" y="10969"/>
                      </a:lnTo>
                      <a:lnTo>
                        <a:pt x="10652" y="12877"/>
                      </a:lnTo>
                      <a:lnTo>
                        <a:pt x="13832" y="16534"/>
                      </a:lnTo>
                      <a:lnTo>
                        <a:pt x="16534" y="19395"/>
                      </a:lnTo>
                      <a:lnTo>
                        <a:pt x="18124" y="20508"/>
                      </a:lnTo>
                      <a:lnTo>
                        <a:pt x="20508" y="20985"/>
                      </a:lnTo>
                      <a:lnTo>
                        <a:pt x="22098" y="23370"/>
                      </a:lnTo>
                      <a:lnTo>
                        <a:pt x="25755" y="26231"/>
                      </a:lnTo>
                      <a:lnTo>
                        <a:pt x="25914" y="20508"/>
                      </a:lnTo>
                      <a:lnTo>
                        <a:pt x="23847" y="17805"/>
                      </a:lnTo>
                      <a:lnTo>
                        <a:pt x="20985" y="160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1" name="Freeform: Shape 4890">
                  <a:extLst>
                    <a:ext uri="{FF2B5EF4-FFF2-40B4-BE49-F238E27FC236}">
                      <a16:creationId xmlns:a16="http://schemas.microsoft.com/office/drawing/2014/main" id="{936AB420-4E35-DDF3-49D3-7F8607BA157A}"/>
                    </a:ext>
                  </a:extLst>
                </p:cNvPr>
                <p:cNvSpPr/>
                <p:nvPr/>
              </p:nvSpPr>
              <p:spPr>
                <a:xfrm>
                  <a:off x="5999341" y="2181179"/>
                  <a:ext cx="18282" cy="13672"/>
                </a:xfrm>
                <a:custGeom>
                  <a:avLst/>
                  <a:gdLst>
                    <a:gd name="connsiteX0" fmla="*/ 12559 w 18282"/>
                    <a:gd name="connsiteY0" fmla="*/ 6677 h 13672"/>
                    <a:gd name="connsiteX1" fmla="*/ 7631 w 18282"/>
                    <a:gd name="connsiteY1" fmla="*/ 3498 h 13672"/>
                    <a:gd name="connsiteX2" fmla="*/ 4292 w 18282"/>
                    <a:gd name="connsiteY2" fmla="*/ 2385 h 13672"/>
                    <a:gd name="connsiteX3" fmla="*/ 1908 w 18282"/>
                    <a:gd name="connsiteY3" fmla="*/ 0 h 13672"/>
                    <a:gd name="connsiteX4" fmla="*/ 0 w 18282"/>
                    <a:gd name="connsiteY4" fmla="*/ 159 h 13672"/>
                    <a:gd name="connsiteX5" fmla="*/ 1272 w 18282"/>
                    <a:gd name="connsiteY5" fmla="*/ 2544 h 13672"/>
                    <a:gd name="connsiteX6" fmla="*/ 6677 w 18282"/>
                    <a:gd name="connsiteY6" fmla="*/ 6359 h 13672"/>
                    <a:gd name="connsiteX7" fmla="*/ 18282 w 18282"/>
                    <a:gd name="connsiteY7" fmla="*/ 13672 h 13672"/>
                    <a:gd name="connsiteX8" fmla="*/ 17169 w 18282"/>
                    <a:gd name="connsiteY8" fmla="*/ 11605 h 13672"/>
                    <a:gd name="connsiteX9" fmla="*/ 12559 w 18282"/>
                    <a:gd name="connsiteY9" fmla="*/ 6677 h 13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282" h="13672">
                      <a:moveTo>
                        <a:pt x="12559" y="6677"/>
                      </a:moveTo>
                      <a:lnTo>
                        <a:pt x="7631" y="3498"/>
                      </a:lnTo>
                      <a:lnTo>
                        <a:pt x="4292" y="2385"/>
                      </a:lnTo>
                      <a:lnTo>
                        <a:pt x="1908" y="0"/>
                      </a:lnTo>
                      <a:lnTo>
                        <a:pt x="0" y="159"/>
                      </a:lnTo>
                      <a:lnTo>
                        <a:pt x="1272" y="2544"/>
                      </a:lnTo>
                      <a:lnTo>
                        <a:pt x="6677" y="6359"/>
                      </a:lnTo>
                      <a:lnTo>
                        <a:pt x="18282" y="13672"/>
                      </a:lnTo>
                      <a:lnTo>
                        <a:pt x="17169" y="11605"/>
                      </a:lnTo>
                      <a:lnTo>
                        <a:pt x="12559" y="66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2" name="Freeform: Shape 4891">
                  <a:extLst>
                    <a:ext uri="{FF2B5EF4-FFF2-40B4-BE49-F238E27FC236}">
                      <a16:creationId xmlns:a16="http://schemas.microsoft.com/office/drawing/2014/main" id="{17D5814A-C62D-9618-55CC-D1CDC68BCB33}"/>
                    </a:ext>
                  </a:extLst>
                </p:cNvPr>
                <p:cNvSpPr/>
                <p:nvPr/>
              </p:nvSpPr>
              <p:spPr>
                <a:xfrm>
                  <a:off x="5117171" y="2171163"/>
                  <a:ext cx="13354" cy="7471"/>
                </a:xfrm>
                <a:custGeom>
                  <a:avLst/>
                  <a:gdLst>
                    <a:gd name="connsiteX0" fmla="*/ 8108 w 13354"/>
                    <a:gd name="connsiteY0" fmla="*/ 636 h 7471"/>
                    <a:gd name="connsiteX1" fmla="*/ 2385 w 13354"/>
                    <a:gd name="connsiteY1" fmla="*/ 3974 h 7471"/>
                    <a:gd name="connsiteX2" fmla="*/ 0 w 13354"/>
                    <a:gd name="connsiteY2" fmla="*/ 6041 h 7471"/>
                    <a:gd name="connsiteX3" fmla="*/ 1431 w 13354"/>
                    <a:gd name="connsiteY3" fmla="*/ 6518 h 7471"/>
                    <a:gd name="connsiteX4" fmla="*/ 5405 w 13354"/>
                    <a:gd name="connsiteY4" fmla="*/ 5882 h 7471"/>
                    <a:gd name="connsiteX5" fmla="*/ 7313 w 13354"/>
                    <a:gd name="connsiteY5" fmla="*/ 7472 h 7471"/>
                    <a:gd name="connsiteX6" fmla="*/ 9857 w 13354"/>
                    <a:gd name="connsiteY6" fmla="*/ 7313 h 7471"/>
                    <a:gd name="connsiteX7" fmla="*/ 13354 w 13354"/>
                    <a:gd name="connsiteY7" fmla="*/ 318 h 7471"/>
                    <a:gd name="connsiteX8" fmla="*/ 12719 w 13354"/>
                    <a:gd name="connsiteY8" fmla="*/ 0 h 7471"/>
                    <a:gd name="connsiteX9" fmla="*/ 10493 w 13354"/>
                    <a:gd name="connsiteY9" fmla="*/ 636 h 7471"/>
                    <a:gd name="connsiteX10" fmla="*/ 8108 w 13354"/>
                    <a:gd name="connsiteY10" fmla="*/ 636 h 7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354" h="7471">
                      <a:moveTo>
                        <a:pt x="8108" y="636"/>
                      </a:moveTo>
                      <a:lnTo>
                        <a:pt x="2385" y="3974"/>
                      </a:lnTo>
                      <a:lnTo>
                        <a:pt x="0" y="6041"/>
                      </a:lnTo>
                      <a:lnTo>
                        <a:pt x="1431" y="6518"/>
                      </a:lnTo>
                      <a:lnTo>
                        <a:pt x="5405" y="5882"/>
                      </a:lnTo>
                      <a:lnTo>
                        <a:pt x="7313" y="7472"/>
                      </a:lnTo>
                      <a:lnTo>
                        <a:pt x="9857" y="7313"/>
                      </a:lnTo>
                      <a:lnTo>
                        <a:pt x="13354" y="318"/>
                      </a:lnTo>
                      <a:lnTo>
                        <a:pt x="12719" y="0"/>
                      </a:lnTo>
                      <a:lnTo>
                        <a:pt x="10493" y="636"/>
                      </a:lnTo>
                      <a:lnTo>
                        <a:pt x="8108" y="636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3" name="Freeform: Shape 4892">
                  <a:extLst>
                    <a:ext uri="{FF2B5EF4-FFF2-40B4-BE49-F238E27FC236}">
                      <a16:creationId xmlns:a16="http://schemas.microsoft.com/office/drawing/2014/main" id="{CCA46D8E-C1F6-B405-E7DC-73CBE79193DA}"/>
                    </a:ext>
                  </a:extLst>
                </p:cNvPr>
                <p:cNvSpPr/>
                <p:nvPr/>
              </p:nvSpPr>
              <p:spPr>
                <a:xfrm>
                  <a:off x="1977672" y="1065153"/>
                  <a:ext cx="4676976" cy="1617602"/>
                </a:xfrm>
                <a:custGeom>
                  <a:avLst/>
                  <a:gdLst>
                    <a:gd name="connsiteX0" fmla="*/ 4675546 w 4676976"/>
                    <a:gd name="connsiteY0" fmla="*/ 625897 h 1617602"/>
                    <a:gd name="connsiteX1" fmla="*/ 4672366 w 4676976"/>
                    <a:gd name="connsiteY1" fmla="*/ 624943 h 1617602"/>
                    <a:gd name="connsiteX2" fmla="*/ 4662191 w 4676976"/>
                    <a:gd name="connsiteY2" fmla="*/ 624625 h 1617602"/>
                    <a:gd name="connsiteX3" fmla="*/ 4663622 w 4676976"/>
                    <a:gd name="connsiteY3" fmla="*/ 623035 h 1617602"/>
                    <a:gd name="connsiteX4" fmla="*/ 4663145 w 4676976"/>
                    <a:gd name="connsiteY4" fmla="*/ 621445 h 1617602"/>
                    <a:gd name="connsiteX5" fmla="*/ 4662191 w 4676976"/>
                    <a:gd name="connsiteY5" fmla="*/ 619697 h 1617602"/>
                    <a:gd name="connsiteX6" fmla="*/ 4660602 w 4676976"/>
                    <a:gd name="connsiteY6" fmla="*/ 618584 h 1617602"/>
                    <a:gd name="connsiteX7" fmla="*/ 4658853 w 4676976"/>
                    <a:gd name="connsiteY7" fmla="*/ 618425 h 1617602"/>
                    <a:gd name="connsiteX8" fmla="*/ 4655355 w 4676976"/>
                    <a:gd name="connsiteY8" fmla="*/ 619379 h 1617602"/>
                    <a:gd name="connsiteX9" fmla="*/ 4651858 w 4676976"/>
                    <a:gd name="connsiteY9" fmla="*/ 620810 h 1617602"/>
                    <a:gd name="connsiteX10" fmla="*/ 4653607 w 4676976"/>
                    <a:gd name="connsiteY10" fmla="*/ 618743 h 1617602"/>
                    <a:gd name="connsiteX11" fmla="*/ 4655673 w 4676976"/>
                    <a:gd name="connsiteY11" fmla="*/ 617312 h 1617602"/>
                    <a:gd name="connsiteX12" fmla="*/ 4654561 w 4676976"/>
                    <a:gd name="connsiteY12" fmla="*/ 616199 h 1617602"/>
                    <a:gd name="connsiteX13" fmla="*/ 4653289 w 4676976"/>
                    <a:gd name="connsiteY13" fmla="*/ 615563 h 1617602"/>
                    <a:gd name="connsiteX14" fmla="*/ 4642637 w 4676976"/>
                    <a:gd name="connsiteY14" fmla="*/ 607296 h 1617602"/>
                    <a:gd name="connsiteX15" fmla="*/ 4636278 w 4676976"/>
                    <a:gd name="connsiteY15" fmla="*/ 604276 h 1617602"/>
                    <a:gd name="connsiteX16" fmla="*/ 4630078 w 4676976"/>
                    <a:gd name="connsiteY16" fmla="*/ 600301 h 1617602"/>
                    <a:gd name="connsiteX17" fmla="*/ 4624196 w 4676976"/>
                    <a:gd name="connsiteY17" fmla="*/ 593465 h 1617602"/>
                    <a:gd name="connsiteX18" fmla="*/ 4617678 w 4676976"/>
                    <a:gd name="connsiteY18" fmla="*/ 587901 h 1617602"/>
                    <a:gd name="connsiteX19" fmla="*/ 4610842 w 4676976"/>
                    <a:gd name="connsiteY19" fmla="*/ 585993 h 1617602"/>
                    <a:gd name="connsiteX20" fmla="*/ 4603847 w 4676976"/>
                    <a:gd name="connsiteY20" fmla="*/ 586311 h 1617602"/>
                    <a:gd name="connsiteX21" fmla="*/ 4598918 w 4676976"/>
                    <a:gd name="connsiteY21" fmla="*/ 585039 h 1617602"/>
                    <a:gd name="connsiteX22" fmla="*/ 4593990 w 4676976"/>
                    <a:gd name="connsiteY22" fmla="*/ 583291 h 1617602"/>
                    <a:gd name="connsiteX23" fmla="*/ 4582861 w 4676976"/>
                    <a:gd name="connsiteY23" fmla="*/ 581542 h 1617602"/>
                    <a:gd name="connsiteX24" fmla="*/ 4583021 w 4676976"/>
                    <a:gd name="connsiteY24" fmla="*/ 582973 h 1617602"/>
                    <a:gd name="connsiteX25" fmla="*/ 4595103 w 4676976"/>
                    <a:gd name="connsiteY25" fmla="*/ 585675 h 1617602"/>
                    <a:gd name="connsiteX26" fmla="*/ 4596852 w 4676976"/>
                    <a:gd name="connsiteY26" fmla="*/ 586947 h 1617602"/>
                    <a:gd name="connsiteX27" fmla="*/ 4596056 w 4676976"/>
                    <a:gd name="connsiteY27" fmla="*/ 588060 h 1617602"/>
                    <a:gd name="connsiteX28" fmla="*/ 4593354 w 4676976"/>
                    <a:gd name="connsiteY28" fmla="*/ 588219 h 1617602"/>
                    <a:gd name="connsiteX29" fmla="*/ 4584133 w 4676976"/>
                    <a:gd name="connsiteY29" fmla="*/ 587424 h 1617602"/>
                    <a:gd name="connsiteX30" fmla="*/ 4581431 w 4676976"/>
                    <a:gd name="connsiteY30" fmla="*/ 586788 h 1617602"/>
                    <a:gd name="connsiteX31" fmla="*/ 4578887 w 4676976"/>
                    <a:gd name="connsiteY31" fmla="*/ 584721 h 1617602"/>
                    <a:gd name="connsiteX32" fmla="*/ 4577615 w 4676976"/>
                    <a:gd name="connsiteY32" fmla="*/ 584880 h 1617602"/>
                    <a:gd name="connsiteX33" fmla="*/ 4576502 w 4676976"/>
                    <a:gd name="connsiteY33" fmla="*/ 586152 h 1617602"/>
                    <a:gd name="connsiteX34" fmla="*/ 4576820 w 4676976"/>
                    <a:gd name="connsiteY34" fmla="*/ 589014 h 1617602"/>
                    <a:gd name="connsiteX35" fmla="*/ 4578092 w 4676976"/>
                    <a:gd name="connsiteY35" fmla="*/ 591240 h 1617602"/>
                    <a:gd name="connsiteX36" fmla="*/ 4575707 w 4676976"/>
                    <a:gd name="connsiteY36" fmla="*/ 592352 h 1617602"/>
                    <a:gd name="connsiteX37" fmla="*/ 4573164 w 4676976"/>
                    <a:gd name="connsiteY37" fmla="*/ 591876 h 1617602"/>
                    <a:gd name="connsiteX38" fmla="*/ 4573164 w 4676976"/>
                    <a:gd name="connsiteY38" fmla="*/ 589014 h 1617602"/>
                    <a:gd name="connsiteX39" fmla="*/ 4573800 w 4676976"/>
                    <a:gd name="connsiteY39" fmla="*/ 586788 h 1617602"/>
                    <a:gd name="connsiteX40" fmla="*/ 4576661 w 4676976"/>
                    <a:gd name="connsiteY40" fmla="*/ 582973 h 1617602"/>
                    <a:gd name="connsiteX41" fmla="*/ 4578251 w 4676976"/>
                    <a:gd name="connsiteY41" fmla="*/ 582178 h 1617602"/>
                    <a:gd name="connsiteX42" fmla="*/ 4578569 w 4676976"/>
                    <a:gd name="connsiteY42" fmla="*/ 581224 h 1617602"/>
                    <a:gd name="connsiteX43" fmla="*/ 4568871 w 4676976"/>
                    <a:gd name="connsiteY43" fmla="*/ 579475 h 1617602"/>
                    <a:gd name="connsiteX44" fmla="*/ 4566169 w 4676976"/>
                    <a:gd name="connsiteY44" fmla="*/ 578203 h 1617602"/>
                    <a:gd name="connsiteX45" fmla="*/ 4563625 w 4676976"/>
                    <a:gd name="connsiteY45" fmla="*/ 577567 h 1617602"/>
                    <a:gd name="connsiteX46" fmla="*/ 4557743 w 4676976"/>
                    <a:gd name="connsiteY46" fmla="*/ 579475 h 1617602"/>
                    <a:gd name="connsiteX47" fmla="*/ 4541527 w 4676976"/>
                    <a:gd name="connsiteY47" fmla="*/ 579634 h 1617602"/>
                    <a:gd name="connsiteX48" fmla="*/ 4538506 w 4676976"/>
                    <a:gd name="connsiteY48" fmla="*/ 580270 h 1617602"/>
                    <a:gd name="connsiteX49" fmla="*/ 4538506 w 4676976"/>
                    <a:gd name="connsiteY49" fmla="*/ 581542 h 1617602"/>
                    <a:gd name="connsiteX50" fmla="*/ 4539460 w 4676976"/>
                    <a:gd name="connsiteY50" fmla="*/ 582337 h 1617602"/>
                    <a:gd name="connsiteX51" fmla="*/ 4542004 w 4676976"/>
                    <a:gd name="connsiteY51" fmla="*/ 582814 h 1617602"/>
                    <a:gd name="connsiteX52" fmla="*/ 4544548 w 4676976"/>
                    <a:gd name="connsiteY52" fmla="*/ 582655 h 1617602"/>
                    <a:gd name="connsiteX53" fmla="*/ 4546297 w 4676976"/>
                    <a:gd name="connsiteY53" fmla="*/ 584562 h 1617602"/>
                    <a:gd name="connsiteX54" fmla="*/ 4549953 w 4676976"/>
                    <a:gd name="connsiteY54" fmla="*/ 585516 h 1617602"/>
                    <a:gd name="connsiteX55" fmla="*/ 4551861 w 4676976"/>
                    <a:gd name="connsiteY55" fmla="*/ 587424 h 1617602"/>
                    <a:gd name="connsiteX56" fmla="*/ 4553133 w 4676976"/>
                    <a:gd name="connsiteY56" fmla="*/ 590604 h 1617602"/>
                    <a:gd name="connsiteX57" fmla="*/ 4553769 w 4676976"/>
                    <a:gd name="connsiteY57" fmla="*/ 592988 h 1617602"/>
                    <a:gd name="connsiteX58" fmla="*/ 4554246 w 4676976"/>
                    <a:gd name="connsiteY58" fmla="*/ 595373 h 1617602"/>
                    <a:gd name="connsiteX59" fmla="*/ 4552656 w 4676976"/>
                    <a:gd name="connsiteY59" fmla="*/ 599665 h 1617602"/>
                    <a:gd name="connsiteX60" fmla="*/ 4550430 w 4676976"/>
                    <a:gd name="connsiteY60" fmla="*/ 601414 h 1617602"/>
                    <a:gd name="connsiteX61" fmla="*/ 4547727 w 4676976"/>
                    <a:gd name="connsiteY61" fmla="*/ 602368 h 1617602"/>
                    <a:gd name="connsiteX62" fmla="*/ 4548681 w 4676976"/>
                    <a:gd name="connsiteY62" fmla="*/ 604912 h 1617602"/>
                    <a:gd name="connsiteX63" fmla="*/ 4551384 w 4676976"/>
                    <a:gd name="connsiteY63" fmla="*/ 606819 h 1617602"/>
                    <a:gd name="connsiteX64" fmla="*/ 4556630 w 4676976"/>
                    <a:gd name="connsiteY64" fmla="*/ 607773 h 1617602"/>
                    <a:gd name="connsiteX65" fmla="*/ 4558856 w 4676976"/>
                    <a:gd name="connsiteY65" fmla="*/ 609363 h 1617602"/>
                    <a:gd name="connsiteX66" fmla="*/ 4560922 w 4676976"/>
                    <a:gd name="connsiteY66" fmla="*/ 611907 h 1617602"/>
                    <a:gd name="connsiteX67" fmla="*/ 4559174 w 4676976"/>
                    <a:gd name="connsiteY67" fmla="*/ 615245 h 1617602"/>
                    <a:gd name="connsiteX68" fmla="*/ 4557266 w 4676976"/>
                    <a:gd name="connsiteY68" fmla="*/ 617789 h 1617602"/>
                    <a:gd name="connsiteX69" fmla="*/ 4555676 w 4676976"/>
                    <a:gd name="connsiteY69" fmla="*/ 619061 h 1617602"/>
                    <a:gd name="connsiteX70" fmla="*/ 4554563 w 4676976"/>
                    <a:gd name="connsiteY70" fmla="*/ 620968 h 1617602"/>
                    <a:gd name="connsiteX71" fmla="*/ 4553610 w 4676976"/>
                    <a:gd name="connsiteY71" fmla="*/ 621763 h 1617602"/>
                    <a:gd name="connsiteX72" fmla="*/ 4552497 w 4676976"/>
                    <a:gd name="connsiteY72" fmla="*/ 621763 h 1617602"/>
                    <a:gd name="connsiteX73" fmla="*/ 4553927 w 4676976"/>
                    <a:gd name="connsiteY73" fmla="*/ 614450 h 1617602"/>
                    <a:gd name="connsiteX74" fmla="*/ 4551861 w 4676976"/>
                    <a:gd name="connsiteY74" fmla="*/ 609999 h 1617602"/>
                    <a:gd name="connsiteX75" fmla="*/ 4548522 w 4676976"/>
                    <a:gd name="connsiteY75" fmla="*/ 611112 h 1617602"/>
                    <a:gd name="connsiteX76" fmla="*/ 4546932 w 4676976"/>
                    <a:gd name="connsiteY76" fmla="*/ 612225 h 1617602"/>
                    <a:gd name="connsiteX77" fmla="*/ 4543912 w 4676976"/>
                    <a:gd name="connsiteY77" fmla="*/ 616040 h 1617602"/>
                    <a:gd name="connsiteX78" fmla="*/ 4543117 w 4676976"/>
                    <a:gd name="connsiteY78" fmla="*/ 616199 h 1617602"/>
                    <a:gd name="connsiteX79" fmla="*/ 4542322 w 4676976"/>
                    <a:gd name="connsiteY79" fmla="*/ 614927 h 1617602"/>
                    <a:gd name="connsiteX80" fmla="*/ 4541368 w 4676976"/>
                    <a:gd name="connsiteY80" fmla="*/ 612066 h 1617602"/>
                    <a:gd name="connsiteX81" fmla="*/ 4540732 w 4676976"/>
                    <a:gd name="connsiteY81" fmla="*/ 609204 h 1617602"/>
                    <a:gd name="connsiteX82" fmla="*/ 4539937 w 4676976"/>
                    <a:gd name="connsiteY82" fmla="*/ 606978 h 1617602"/>
                    <a:gd name="connsiteX83" fmla="*/ 4536758 w 4676976"/>
                    <a:gd name="connsiteY83" fmla="*/ 604594 h 1617602"/>
                    <a:gd name="connsiteX84" fmla="*/ 4535009 w 4676976"/>
                    <a:gd name="connsiteY84" fmla="*/ 603799 h 1617602"/>
                    <a:gd name="connsiteX85" fmla="*/ 4529604 w 4676976"/>
                    <a:gd name="connsiteY85" fmla="*/ 603322 h 1617602"/>
                    <a:gd name="connsiteX86" fmla="*/ 4527855 w 4676976"/>
                    <a:gd name="connsiteY86" fmla="*/ 602845 h 1617602"/>
                    <a:gd name="connsiteX87" fmla="*/ 4529445 w 4676976"/>
                    <a:gd name="connsiteY87" fmla="*/ 597917 h 1617602"/>
                    <a:gd name="connsiteX88" fmla="*/ 4532307 w 4676976"/>
                    <a:gd name="connsiteY88" fmla="*/ 595055 h 1617602"/>
                    <a:gd name="connsiteX89" fmla="*/ 4531830 w 4676976"/>
                    <a:gd name="connsiteY89" fmla="*/ 588696 h 1617602"/>
                    <a:gd name="connsiteX90" fmla="*/ 4530558 w 4676976"/>
                    <a:gd name="connsiteY90" fmla="*/ 586470 h 1617602"/>
                    <a:gd name="connsiteX91" fmla="*/ 4528968 w 4676976"/>
                    <a:gd name="connsiteY91" fmla="*/ 584562 h 1617602"/>
                    <a:gd name="connsiteX92" fmla="*/ 4527378 w 4676976"/>
                    <a:gd name="connsiteY92" fmla="*/ 580111 h 1617602"/>
                    <a:gd name="connsiteX93" fmla="*/ 4527696 w 4676976"/>
                    <a:gd name="connsiteY93" fmla="*/ 574706 h 1617602"/>
                    <a:gd name="connsiteX94" fmla="*/ 4529445 w 4676976"/>
                    <a:gd name="connsiteY94" fmla="*/ 571526 h 1617602"/>
                    <a:gd name="connsiteX95" fmla="*/ 4529922 w 4676976"/>
                    <a:gd name="connsiteY95" fmla="*/ 567711 h 1617602"/>
                    <a:gd name="connsiteX96" fmla="*/ 4528014 w 4676976"/>
                    <a:gd name="connsiteY96" fmla="*/ 564849 h 1617602"/>
                    <a:gd name="connsiteX97" fmla="*/ 4525629 w 4676976"/>
                    <a:gd name="connsiteY97" fmla="*/ 563418 h 1617602"/>
                    <a:gd name="connsiteX98" fmla="*/ 4523722 w 4676976"/>
                    <a:gd name="connsiteY98" fmla="*/ 564531 h 1617602"/>
                    <a:gd name="connsiteX99" fmla="*/ 4522132 w 4676976"/>
                    <a:gd name="connsiteY99" fmla="*/ 566280 h 1617602"/>
                    <a:gd name="connsiteX100" fmla="*/ 4521178 w 4676976"/>
                    <a:gd name="connsiteY100" fmla="*/ 566916 h 1617602"/>
                    <a:gd name="connsiteX101" fmla="*/ 4514978 w 4676976"/>
                    <a:gd name="connsiteY101" fmla="*/ 567234 h 1617602"/>
                    <a:gd name="connsiteX102" fmla="*/ 4518952 w 4676976"/>
                    <a:gd name="connsiteY102" fmla="*/ 562942 h 1617602"/>
                    <a:gd name="connsiteX103" fmla="*/ 4518793 w 4676976"/>
                    <a:gd name="connsiteY103" fmla="*/ 559285 h 1617602"/>
                    <a:gd name="connsiteX104" fmla="*/ 4517999 w 4676976"/>
                    <a:gd name="connsiteY104" fmla="*/ 557059 h 1617602"/>
                    <a:gd name="connsiteX105" fmla="*/ 4516727 w 4676976"/>
                    <a:gd name="connsiteY105" fmla="*/ 555311 h 1617602"/>
                    <a:gd name="connsiteX106" fmla="*/ 4515773 w 4676976"/>
                    <a:gd name="connsiteY106" fmla="*/ 551495 h 1617602"/>
                    <a:gd name="connsiteX107" fmla="*/ 4470941 w 4676976"/>
                    <a:gd name="connsiteY107" fmla="*/ 529874 h 1617602"/>
                    <a:gd name="connsiteX108" fmla="*/ 4463310 w 4676976"/>
                    <a:gd name="connsiteY108" fmla="*/ 527012 h 1617602"/>
                    <a:gd name="connsiteX109" fmla="*/ 4459653 w 4676976"/>
                    <a:gd name="connsiteY109" fmla="*/ 524628 h 1617602"/>
                    <a:gd name="connsiteX110" fmla="*/ 4456474 w 4676976"/>
                    <a:gd name="connsiteY110" fmla="*/ 523515 h 1617602"/>
                    <a:gd name="connsiteX111" fmla="*/ 4453294 w 4676976"/>
                    <a:gd name="connsiteY111" fmla="*/ 523992 h 1617602"/>
                    <a:gd name="connsiteX112" fmla="*/ 4451387 w 4676976"/>
                    <a:gd name="connsiteY112" fmla="*/ 524628 h 1617602"/>
                    <a:gd name="connsiteX113" fmla="*/ 4449956 w 4676976"/>
                    <a:gd name="connsiteY113" fmla="*/ 523674 h 1617602"/>
                    <a:gd name="connsiteX114" fmla="*/ 4451228 w 4676976"/>
                    <a:gd name="connsiteY114" fmla="*/ 521766 h 1617602"/>
                    <a:gd name="connsiteX115" fmla="*/ 4453135 w 4676976"/>
                    <a:gd name="connsiteY115" fmla="*/ 521130 h 1617602"/>
                    <a:gd name="connsiteX116" fmla="*/ 4448684 w 4676976"/>
                    <a:gd name="connsiteY116" fmla="*/ 517633 h 1617602"/>
                    <a:gd name="connsiteX117" fmla="*/ 4432309 w 4676976"/>
                    <a:gd name="connsiteY117" fmla="*/ 508730 h 1617602"/>
                    <a:gd name="connsiteX118" fmla="*/ 4428812 w 4676976"/>
                    <a:gd name="connsiteY118" fmla="*/ 507617 h 1617602"/>
                    <a:gd name="connsiteX119" fmla="*/ 4431355 w 4676976"/>
                    <a:gd name="connsiteY119" fmla="*/ 510002 h 1617602"/>
                    <a:gd name="connsiteX120" fmla="*/ 4443438 w 4676976"/>
                    <a:gd name="connsiteY120" fmla="*/ 516997 h 1617602"/>
                    <a:gd name="connsiteX121" fmla="*/ 4445346 w 4676976"/>
                    <a:gd name="connsiteY121" fmla="*/ 518905 h 1617602"/>
                    <a:gd name="connsiteX122" fmla="*/ 4441848 w 4676976"/>
                    <a:gd name="connsiteY122" fmla="*/ 521448 h 1617602"/>
                    <a:gd name="connsiteX123" fmla="*/ 4437874 w 4676976"/>
                    <a:gd name="connsiteY123" fmla="*/ 522561 h 1617602"/>
                    <a:gd name="connsiteX124" fmla="*/ 4438987 w 4676976"/>
                    <a:gd name="connsiteY124" fmla="*/ 519699 h 1617602"/>
                    <a:gd name="connsiteX125" fmla="*/ 4438191 w 4676976"/>
                    <a:gd name="connsiteY125" fmla="*/ 516361 h 1617602"/>
                    <a:gd name="connsiteX126" fmla="*/ 4436761 w 4676976"/>
                    <a:gd name="connsiteY126" fmla="*/ 514612 h 1617602"/>
                    <a:gd name="connsiteX127" fmla="*/ 4432468 w 4676976"/>
                    <a:gd name="connsiteY127" fmla="*/ 512545 h 1617602"/>
                    <a:gd name="connsiteX128" fmla="*/ 4425950 w 4676976"/>
                    <a:gd name="connsiteY128" fmla="*/ 510797 h 1617602"/>
                    <a:gd name="connsiteX129" fmla="*/ 4419591 w 4676976"/>
                    <a:gd name="connsiteY129" fmla="*/ 508571 h 1617602"/>
                    <a:gd name="connsiteX130" fmla="*/ 4418319 w 4676976"/>
                    <a:gd name="connsiteY130" fmla="*/ 506186 h 1617602"/>
                    <a:gd name="connsiteX131" fmla="*/ 4418001 w 4676976"/>
                    <a:gd name="connsiteY131" fmla="*/ 502848 h 1617602"/>
                    <a:gd name="connsiteX132" fmla="*/ 4421976 w 4676976"/>
                    <a:gd name="connsiteY132" fmla="*/ 505709 h 1617602"/>
                    <a:gd name="connsiteX133" fmla="*/ 4424043 w 4676976"/>
                    <a:gd name="connsiteY133" fmla="*/ 506663 h 1617602"/>
                    <a:gd name="connsiteX134" fmla="*/ 4419750 w 4676976"/>
                    <a:gd name="connsiteY134" fmla="*/ 502053 h 1617602"/>
                    <a:gd name="connsiteX135" fmla="*/ 4414504 w 4676976"/>
                    <a:gd name="connsiteY135" fmla="*/ 498078 h 1617602"/>
                    <a:gd name="connsiteX136" fmla="*/ 4402740 w 4676976"/>
                    <a:gd name="connsiteY136" fmla="*/ 494581 h 1617602"/>
                    <a:gd name="connsiteX137" fmla="*/ 4400673 w 4676976"/>
                    <a:gd name="connsiteY137" fmla="*/ 493150 h 1617602"/>
                    <a:gd name="connsiteX138" fmla="*/ 4397334 w 4676976"/>
                    <a:gd name="connsiteY138" fmla="*/ 490130 h 1617602"/>
                    <a:gd name="connsiteX139" fmla="*/ 4396062 w 4676976"/>
                    <a:gd name="connsiteY139" fmla="*/ 489970 h 1617602"/>
                    <a:gd name="connsiteX140" fmla="*/ 4393678 w 4676976"/>
                    <a:gd name="connsiteY140" fmla="*/ 490447 h 1617602"/>
                    <a:gd name="connsiteX141" fmla="*/ 4387954 w 4676976"/>
                    <a:gd name="connsiteY141" fmla="*/ 488858 h 1617602"/>
                    <a:gd name="connsiteX142" fmla="*/ 4382072 w 4676976"/>
                    <a:gd name="connsiteY142" fmla="*/ 486632 h 1617602"/>
                    <a:gd name="connsiteX143" fmla="*/ 4382072 w 4676976"/>
                    <a:gd name="connsiteY143" fmla="*/ 486632 h 1617602"/>
                    <a:gd name="connsiteX144" fmla="*/ 4378415 w 4676976"/>
                    <a:gd name="connsiteY144" fmla="*/ 485201 h 1617602"/>
                    <a:gd name="connsiteX145" fmla="*/ 4361246 w 4676976"/>
                    <a:gd name="connsiteY145" fmla="*/ 472642 h 1617602"/>
                    <a:gd name="connsiteX146" fmla="*/ 4352025 w 4676976"/>
                    <a:gd name="connsiteY146" fmla="*/ 470893 h 1617602"/>
                    <a:gd name="connsiteX147" fmla="*/ 4351230 w 4676976"/>
                    <a:gd name="connsiteY147" fmla="*/ 469303 h 1617602"/>
                    <a:gd name="connsiteX148" fmla="*/ 4350753 w 4676976"/>
                    <a:gd name="connsiteY148" fmla="*/ 467396 h 1617602"/>
                    <a:gd name="connsiteX149" fmla="*/ 4349005 w 4676976"/>
                    <a:gd name="connsiteY149" fmla="*/ 466124 h 1617602"/>
                    <a:gd name="connsiteX150" fmla="*/ 4337399 w 4676976"/>
                    <a:gd name="connsiteY150" fmla="*/ 462785 h 1617602"/>
                    <a:gd name="connsiteX151" fmla="*/ 4322773 w 4676976"/>
                    <a:gd name="connsiteY151" fmla="*/ 460719 h 1617602"/>
                    <a:gd name="connsiteX152" fmla="*/ 4307353 w 4676976"/>
                    <a:gd name="connsiteY152" fmla="*/ 454677 h 1617602"/>
                    <a:gd name="connsiteX153" fmla="*/ 4293839 w 4676976"/>
                    <a:gd name="connsiteY153" fmla="*/ 452929 h 1617602"/>
                    <a:gd name="connsiteX154" fmla="*/ 4279054 w 4676976"/>
                    <a:gd name="connsiteY154" fmla="*/ 446728 h 1617602"/>
                    <a:gd name="connsiteX155" fmla="*/ 4270311 w 4676976"/>
                    <a:gd name="connsiteY155" fmla="*/ 441959 h 1617602"/>
                    <a:gd name="connsiteX156" fmla="*/ 4265064 w 4676976"/>
                    <a:gd name="connsiteY156" fmla="*/ 440210 h 1617602"/>
                    <a:gd name="connsiteX157" fmla="*/ 4260136 w 4676976"/>
                    <a:gd name="connsiteY157" fmla="*/ 439733 h 1617602"/>
                    <a:gd name="connsiteX158" fmla="*/ 4247100 w 4676976"/>
                    <a:gd name="connsiteY158" fmla="*/ 441959 h 1617602"/>
                    <a:gd name="connsiteX159" fmla="*/ 4232474 w 4676976"/>
                    <a:gd name="connsiteY159" fmla="*/ 442277 h 1617602"/>
                    <a:gd name="connsiteX160" fmla="*/ 4219120 w 4676976"/>
                    <a:gd name="connsiteY160" fmla="*/ 440846 h 1617602"/>
                    <a:gd name="connsiteX161" fmla="*/ 4208468 w 4676976"/>
                    <a:gd name="connsiteY161" fmla="*/ 441323 h 1617602"/>
                    <a:gd name="connsiteX162" fmla="*/ 4202268 w 4676976"/>
                    <a:gd name="connsiteY162" fmla="*/ 440369 h 1617602"/>
                    <a:gd name="connsiteX163" fmla="*/ 4193842 w 4676976"/>
                    <a:gd name="connsiteY163" fmla="*/ 437508 h 1617602"/>
                    <a:gd name="connsiteX164" fmla="*/ 4191298 w 4676976"/>
                    <a:gd name="connsiteY164" fmla="*/ 438780 h 1617602"/>
                    <a:gd name="connsiteX165" fmla="*/ 4189073 w 4676976"/>
                    <a:gd name="connsiteY165" fmla="*/ 443867 h 1617602"/>
                    <a:gd name="connsiteX166" fmla="*/ 4182872 w 4676976"/>
                    <a:gd name="connsiteY166" fmla="*/ 441800 h 1617602"/>
                    <a:gd name="connsiteX167" fmla="*/ 4177467 w 4676976"/>
                    <a:gd name="connsiteY167" fmla="*/ 438939 h 1617602"/>
                    <a:gd name="connsiteX168" fmla="*/ 4168565 w 4676976"/>
                    <a:gd name="connsiteY168" fmla="*/ 436395 h 1617602"/>
                    <a:gd name="connsiteX169" fmla="*/ 4151554 w 4676976"/>
                    <a:gd name="connsiteY169" fmla="*/ 434805 h 1617602"/>
                    <a:gd name="connsiteX170" fmla="*/ 4130887 w 4676976"/>
                    <a:gd name="connsiteY170" fmla="*/ 430990 h 1617602"/>
                    <a:gd name="connsiteX171" fmla="*/ 4119917 w 4676976"/>
                    <a:gd name="connsiteY171" fmla="*/ 429877 h 1617602"/>
                    <a:gd name="connsiteX172" fmla="*/ 4109107 w 4676976"/>
                    <a:gd name="connsiteY172" fmla="*/ 429241 h 1617602"/>
                    <a:gd name="connsiteX173" fmla="*/ 4110061 w 4676976"/>
                    <a:gd name="connsiteY173" fmla="*/ 437985 h 1617602"/>
                    <a:gd name="connsiteX174" fmla="*/ 4109425 w 4676976"/>
                    <a:gd name="connsiteY174" fmla="*/ 442277 h 1617602"/>
                    <a:gd name="connsiteX175" fmla="*/ 4105450 w 4676976"/>
                    <a:gd name="connsiteY175" fmla="*/ 447682 h 1617602"/>
                    <a:gd name="connsiteX176" fmla="*/ 4100840 w 4676976"/>
                    <a:gd name="connsiteY176" fmla="*/ 451021 h 1617602"/>
                    <a:gd name="connsiteX177" fmla="*/ 4099727 w 4676976"/>
                    <a:gd name="connsiteY177" fmla="*/ 454041 h 1617602"/>
                    <a:gd name="connsiteX178" fmla="*/ 4111809 w 4676976"/>
                    <a:gd name="connsiteY178" fmla="*/ 456267 h 1617602"/>
                    <a:gd name="connsiteX179" fmla="*/ 4115625 w 4676976"/>
                    <a:gd name="connsiteY179" fmla="*/ 466124 h 1617602"/>
                    <a:gd name="connsiteX180" fmla="*/ 4120394 w 4676976"/>
                    <a:gd name="connsiteY180" fmla="*/ 472483 h 1617602"/>
                    <a:gd name="connsiteX181" fmla="*/ 4123733 w 4676976"/>
                    <a:gd name="connsiteY181" fmla="*/ 479001 h 1617602"/>
                    <a:gd name="connsiteX182" fmla="*/ 4123573 w 4676976"/>
                    <a:gd name="connsiteY182" fmla="*/ 483452 h 1617602"/>
                    <a:gd name="connsiteX183" fmla="*/ 4110538 w 4676976"/>
                    <a:gd name="connsiteY183" fmla="*/ 494581 h 1617602"/>
                    <a:gd name="connsiteX184" fmla="*/ 4096865 w 4676976"/>
                    <a:gd name="connsiteY184" fmla="*/ 495853 h 1617602"/>
                    <a:gd name="connsiteX185" fmla="*/ 4083829 w 4676976"/>
                    <a:gd name="connsiteY185" fmla="*/ 496489 h 1617602"/>
                    <a:gd name="connsiteX186" fmla="*/ 4078265 w 4676976"/>
                    <a:gd name="connsiteY186" fmla="*/ 489811 h 1617602"/>
                    <a:gd name="connsiteX187" fmla="*/ 4075244 w 4676976"/>
                    <a:gd name="connsiteY187" fmla="*/ 481704 h 1617602"/>
                    <a:gd name="connsiteX188" fmla="*/ 4064752 w 4676976"/>
                    <a:gd name="connsiteY188" fmla="*/ 477570 h 1617602"/>
                    <a:gd name="connsiteX189" fmla="*/ 4054577 w 4676976"/>
                    <a:gd name="connsiteY189" fmla="*/ 474232 h 1617602"/>
                    <a:gd name="connsiteX190" fmla="*/ 4049808 w 4676976"/>
                    <a:gd name="connsiteY190" fmla="*/ 473596 h 1617602"/>
                    <a:gd name="connsiteX191" fmla="*/ 4046310 w 4676976"/>
                    <a:gd name="connsiteY191" fmla="*/ 472006 h 1617602"/>
                    <a:gd name="connsiteX192" fmla="*/ 4044244 w 4676976"/>
                    <a:gd name="connsiteY192" fmla="*/ 463103 h 1617602"/>
                    <a:gd name="connsiteX193" fmla="*/ 4042018 w 4676976"/>
                    <a:gd name="connsiteY193" fmla="*/ 456426 h 1617602"/>
                    <a:gd name="connsiteX194" fmla="*/ 4038997 w 4676976"/>
                    <a:gd name="connsiteY194" fmla="*/ 454041 h 1617602"/>
                    <a:gd name="connsiteX195" fmla="*/ 4036136 w 4676976"/>
                    <a:gd name="connsiteY195" fmla="*/ 450226 h 1617602"/>
                    <a:gd name="connsiteX196" fmla="*/ 4033592 w 4676976"/>
                    <a:gd name="connsiteY196" fmla="*/ 448795 h 1617602"/>
                    <a:gd name="connsiteX197" fmla="*/ 4026915 w 4676976"/>
                    <a:gd name="connsiteY197" fmla="*/ 448159 h 1617602"/>
                    <a:gd name="connsiteX198" fmla="*/ 4011017 w 4676976"/>
                    <a:gd name="connsiteY198" fmla="*/ 457698 h 1617602"/>
                    <a:gd name="connsiteX199" fmla="*/ 4005612 w 4676976"/>
                    <a:gd name="connsiteY199" fmla="*/ 460401 h 1617602"/>
                    <a:gd name="connsiteX200" fmla="*/ 4003704 w 4676976"/>
                    <a:gd name="connsiteY200" fmla="*/ 460401 h 1617602"/>
                    <a:gd name="connsiteX201" fmla="*/ 3979698 w 4676976"/>
                    <a:gd name="connsiteY201" fmla="*/ 458175 h 1617602"/>
                    <a:gd name="connsiteX202" fmla="*/ 3973339 w 4676976"/>
                    <a:gd name="connsiteY202" fmla="*/ 456108 h 1617602"/>
                    <a:gd name="connsiteX203" fmla="*/ 3937569 w 4676976"/>
                    <a:gd name="connsiteY203" fmla="*/ 454836 h 1617602"/>
                    <a:gd name="connsiteX204" fmla="*/ 3927395 w 4676976"/>
                    <a:gd name="connsiteY204" fmla="*/ 449272 h 1617602"/>
                    <a:gd name="connsiteX205" fmla="*/ 3921195 w 4676976"/>
                    <a:gd name="connsiteY205" fmla="*/ 448477 h 1617602"/>
                    <a:gd name="connsiteX206" fmla="*/ 3914359 w 4676976"/>
                    <a:gd name="connsiteY206" fmla="*/ 450067 h 1617602"/>
                    <a:gd name="connsiteX207" fmla="*/ 3908476 w 4676976"/>
                    <a:gd name="connsiteY207" fmla="*/ 450544 h 1617602"/>
                    <a:gd name="connsiteX208" fmla="*/ 3899892 w 4676976"/>
                    <a:gd name="connsiteY208" fmla="*/ 449431 h 1617602"/>
                    <a:gd name="connsiteX209" fmla="*/ 3892578 w 4676976"/>
                    <a:gd name="connsiteY209" fmla="*/ 451180 h 1617602"/>
                    <a:gd name="connsiteX210" fmla="*/ 3876204 w 4676976"/>
                    <a:gd name="connsiteY210" fmla="*/ 452770 h 1617602"/>
                    <a:gd name="connsiteX211" fmla="*/ 3870163 w 4676976"/>
                    <a:gd name="connsiteY211" fmla="*/ 454677 h 1617602"/>
                    <a:gd name="connsiteX212" fmla="*/ 3863803 w 4676976"/>
                    <a:gd name="connsiteY212" fmla="*/ 458175 h 1617602"/>
                    <a:gd name="connsiteX213" fmla="*/ 3852039 w 4676976"/>
                    <a:gd name="connsiteY213" fmla="*/ 466601 h 1617602"/>
                    <a:gd name="connsiteX214" fmla="*/ 3850449 w 4676976"/>
                    <a:gd name="connsiteY214" fmla="*/ 470575 h 1617602"/>
                    <a:gd name="connsiteX215" fmla="*/ 3850449 w 4676976"/>
                    <a:gd name="connsiteY215" fmla="*/ 475662 h 1617602"/>
                    <a:gd name="connsiteX216" fmla="*/ 3852993 w 4676976"/>
                    <a:gd name="connsiteY216" fmla="*/ 482499 h 1617602"/>
                    <a:gd name="connsiteX217" fmla="*/ 3852993 w 4676976"/>
                    <a:gd name="connsiteY217" fmla="*/ 490606 h 1617602"/>
                    <a:gd name="connsiteX218" fmla="*/ 3850926 w 4676976"/>
                    <a:gd name="connsiteY218" fmla="*/ 493309 h 1617602"/>
                    <a:gd name="connsiteX219" fmla="*/ 3847111 w 4676976"/>
                    <a:gd name="connsiteY219" fmla="*/ 494740 h 1617602"/>
                    <a:gd name="connsiteX220" fmla="*/ 3843296 w 4676976"/>
                    <a:gd name="connsiteY220" fmla="*/ 503166 h 1617602"/>
                    <a:gd name="connsiteX221" fmla="*/ 3839639 w 4676976"/>
                    <a:gd name="connsiteY221" fmla="*/ 507776 h 1617602"/>
                    <a:gd name="connsiteX222" fmla="*/ 3832485 w 4676976"/>
                    <a:gd name="connsiteY222" fmla="*/ 508889 h 1617602"/>
                    <a:gd name="connsiteX223" fmla="*/ 3836618 w 4676976"/>
                    <a:gd name="connsiteY223" fmla="*/ 505550 h 1617602"/>
                    <a:gd name="connsiteX224" fmla="*/ 3840434 w 4676976"/>
                    <a:gd name="connsiteY224" fmla="*/ 503166 h 1617602"/>
                    <a:gd name="connsiteX225" fmla="*/ 3846475 w 4676976"/>
                    <a:gd name="connsiteY225" fmla="*/ 490606 h 1617602"/>
                    <a:gd name="connsiteX226" fmla="*/ 3845521 w 4676976"/>
                    <a:gd name="connsiteY226" fmla="*/ 486632 h 1617602"/>
                    <a:gd name="connsiteX227" fmla="*/ 3840752 w 4676976"/>
                    <a:gd name="connsiteY227" fmla="*/ 483770 h 1617602"/>
                    <a:gd name="connsiteX228" fmla="*/ 3837731 w 4676976"/>
                    <a:gd name="connsiteY228" fmla="*/ 480750 h 1617602"/>
                    <a:gd name="connsiteX229" fmla="*/ 3836141 w 4676976"/>
                    <a:gd name="connsiteY229" fmla="*/ 468826 h 1617602"/>
                    <a:gd name="connsiteX230" fmla="*/ 3834711 w 4676976"/>
                    <a:gd name="connsiteY230" fmla="*/ 462626 h 1617602"/>
                    <a:gd name="connsiteX231" fmla="*/ 3834075 w 4676976"/>
                    <a:gd name="connsiteY231" fmla="*/ 454995 h 1617602"/>
                    <a:gd name="connsiteX232" fmla="*/ 3829146 w 4676976"/>
                    <a:gd name="connsiteY232" fmla="*/ 452452 h 1617602"/>
                    <a:gd name="connsiteX233" fmla="*/ 3811341 w 4676976"/>
                    <a:gd name="connsiteY233" fmla="*/ 448636 h 1617602"/>
                    <a:gd name="connsiteX234" fmla="*/ 3803233 w 4676976"/>
                    <a:gd name="connsiteY234" fmla="*/ 445934 h 1617602"/>
                    <a:gd name="connsiteX235" fmla="*/ 3800212 w 4676976"/>
                    <a:gd name="connsiteY235" fmla="*/ 441482 h 1617602"/>
                    <a:gd name="connsiteX236" fmla="*/ 3803392 w 4676976"/>
                    <a:gd name="connsiteY236" fmla="*/ 435282 h 1617602"/>
                    <a:gd name="connsiteX237" fmla="*/ 3803074 w 4676976"/>
                    <a:gd name="connsiteY237" fmla="*/ 430672 h 1617602"/>
                    <a:gd name="connsiteX238" fmla="*/ 3804823 w 4676976"/>
                    <a:gd name="connsiteY238" fmla="*/ 426697 h 1617602"/>
                    <a:gd name="connsiteX239" fmla="*/ 3807525 w 4676976"/>
                    <a:gd name="connsiteY239" fmla="*/ 423359 h 1617602"/>
                    <a:gd name="connsiteX240" fmla="*/ 3808161 w 4676976"/>
                    <a:gd name="connsiteY240" fmla="*/ 418907 h 1617602"/>
                    <a:gd name="connsiteX241" fmla="*/ 3806730 w 4676976"/>
                    <a:gd name="connsiteY241" fmla="*/ 412866 h 1617602"/>
                    <a:gd name="connsiteX242" fmla="*/ 3805459 w 4676976"/>
                    <a:gd name="connsiteY242" fmla="*/ 408574 h 1617602"/>
                    <a:gd name="connsiteX243" fmla="*/ 3802438 w 4676976"/>
                    <a:gd name="connsiteY243" fmla="*/ 403486 h 1617602"/>
                    <a:gd name="connsiteX244" fmla="*/ 3800212 w 4676976"/>
                    <a:gd name="connsiteY244" fmla="*/ 401102 h 1617602"/>
                    <a:gd name="connsiteX245" fmla="*/ 3789402 w 4676976"/>
                    <a:gd name="connsiteY245" fmla="*/ 393789 h 1617602"/>
                    <a:gd name="connsiteX246" fmla="*/ 3770642 w 4676976"/>
                    <a:gd name="connsiteY246" fmla="*/ 386158 h 1617602"/>
                    <a:gd name="connsiteX247" fmla="*/ 3751565 w 4676976"/>
                    <a:gd name="connsiteY247" fmla="*/ 380752 h 1617602"/>
                    <a:gd name="connsiteX248" fmla="*/ 3734713 w 4676976"/>
                    <a:gd name="connsiteY248" fmla="*/ 378845 h 1617602"/>
                    <a:gd name="connsiteX249" fmla="*/ 3712774 w 4676976"/>
                    <a:gd name="connsiteY249" fmla="*/ 377891 h 1617602"/>
                    <a:gd name="connsiteX250" fmla="*/ 3690200 w 4676976"/>
                    <a:gd name="connsiteY250" fmla="*/ 377732 h 1617602"/>
                    <a:gd name="connsiteX251" fmla="*/ 3681615 w 4676976"/>
                    <a:gd name="connsiteY251" fmla="*/ 380752 h 1617602"/>
                    <a:gd name="connsiteX252" fmla="*/ 3665240 w 4676976"/>
                    <a:gd name="connsiteY252" fmla="*/ 381071 h 1617602"/>
                    <a:gd name="connsiteX253" fmla="*/ 3647594 w 4676976"/>
                    <a:gd name="connsiteY253" fmla="*/ 384091 h 1617602"/>
                    <a:gd name="connsiteX254" fmla="*/ 3629788 w 4676976"/>
                    <a:gd name="connsiteY254" fmla="*/ 389178 h 1617602"/>
                    <a:gd name="connsiteX255" fmla="*/ 3620249 w 4676976"/>
                    <a:gd name="connsiteY255" fmla="*/ 389178 h 1617602"/>
                    <a:gd name="connsiteX256" fmla="*/ 3601172 w 4676976"/>
                    <a:gd name="connsiteY256" fmla="*/ 391404 h 1617602"/>
                    <a:gd name="connsiteX257" fmla="*/ 3592905 w 4676976"/>
                    <a:gd name="connsiteY257" fmla="*/ 391563 h 1617602"/>
                    <a:gd name="connsiteX258" fmla="*/ 3571443 w 4676976"/>
                    <a:gd name="connsiteY258" fmla="*/ 383773 h 1617602"/>
                    <a:gd name="connsiteX259" fmla="*/ 3578279 w 4676976"/>
                    <a:gd name="connsiteY259" fmla="*/ 382660 h 1617602"/>
                    <a:gd name="connsiteX260" fmla="*/ 3580982 w 4676976"/>
                    <a:gd name="connsiteY260" fmla="*/ 381547 h 1617602"/>
                    <a:gd name="connsiteX261" fmla="*/ 3571443 w 4676976"/>
                    <a:gd name="connsiteY261" fmla="*/ 371373 h 1617602"/>
                    <a:gd name="connsiteX262" fmla="*/ 3566355 w 4676976"/>
                    <a:gd name="connsiteY262" fmla="*/ 367716 h 1617602"/>
                    <a:gd name="connsiteX263" fmla="*/ 3553796 w 4676976"/>
                    <a:gd name="connsiteY263" fmla="*/ 363106 h 1617602"/>
                    <a:gd name="connsiteX264" fmla="*/ 3548709 w 4676976"/>
                    <a:gd name="connsiteY264" fmla="*/ 362788 h 1617602"/>
                    <a:gd name="connsiteX265" fmla="*/ 3544416 w 4676976"/>
                    <a:gd name="connsiteY265" fmla="*/ 363742 h 1617602"/>
                    <a:gd name="connsiteX266" fmla="*/ 3527883 w 4676976"/>
                    <a:gd name="connsiteY266" fmla="*/ 368670 h 1617602"/>
                    <a:gd name="connsiteX267" fmla="*/ 3523749 w 4676976"/>
                    <a:gd name="connsiteY267" fmla="*/ 370896 h 1617602"/>
                    <a:gd name="connsiteX268" fmla="*/ 3532016 w 4676976"/>
                    <a:gd name="connsiteY268" fmla="*/ 365014 h 1617602"/>
                    <a:gd name="connsiteX269" fmla="*/ 3535991 w 4676976"/>
                    <a:gd name="connsiteY269" fmla="*/ 362470 h 1617602"/>
                    <a:gd name="connsiteX270" fmla="*/ 3540124 w 4676976"/>
                    <a:gd name="connsiteY270" fmla="*/ 358814 h 1617602"/>
                    <a:gd name="connsiteX271" fmla="*/ 3539170 w 4676976"/>
                    <a:gd name="connsiteY271" fmla="*/ 356429 h 1617602"/>
                    <a:gd name="connsiteX272" fmla="*/ 3538057 w 4676976"/>
                    <a:gd name="connsiteY272" fmla="*/ 355316 h 1617602"/>
                    <a:gd name="connsiteX273" fmla="*/ 3522636 w 4676976"/>
                    <a:gd name="connsiteY273" fmla="*/ 355793 h 1617602"/>
                    <a:gd name="connsiteX274" fmla="*/ 3521683 w 4676976"/>
                    <a:gd name="connsiteY274" fmla="*/ 355316 h 1617602"/>
                    <a:gd name="connsiteX275" fmla="*/ 3518344 w 4676976"/>
                    <a:gd name="connsiteY275" fmla="*/ 352137 h 1617602"/>
                    <a:gd name="connsiteX276" fmla="*/ 3516754 w 4676976"/>
                    <a:gd name="connsiteY276" fmla="*/ 351024 h 1617602"/>
                    <a:gd name="connsiteX277" fmla="*/ 3506421 w 4676976"/>
                    <a:gd name="connsiteY277" fmla="*/ 347685 h 1617602"/>
                    <a:gd name="connsiteX278" fmla="*/ 3499108 w 4676976"/>
                    <a:gd name="connsiteY278" fmla="*/ 346413 h 1617602"/>
                    <a:gd name="connsiteX279" fmla="*/ 3491318 w 4676976"/>
                    <a:gd name="connsiteY279" fmla="*/ 346254 h 1617602"/>
                    <a:gd name="connsiteX280" fmla="*/ 3490046 w 4676976"/>
                    <a:gd name="connsiteY280" fmla="*/ 344982 h 1617602"/>
                    <a:gd name="connsiteX281" fmla="*/ 3490841 w 4676976"/>
                    <a:gd name="connsiteY281" fmla="*/ 343393 h 1617602"/>
                    <a:gd name="connsiteX282" fmla="*/ 3491159 w 4676976"/>
                    <a:gd name="connsiteY282" fmla="*/ 342439 h 1617602"/>
                    <a:gd name="connsiteX283" fmla="*/ 3493544 w 4676976"/>
                    <a:gd name="connsiteY283" fmla="*/ 340690 h 1617602"/>
                    <a:gd name="connsiteX284" fmla="*/ 3500221 w 4676976"/>
                    <a:gd name="connsiteY284" fmla="*/ 339100 h 1617602"/>
                    <a:gd name="connsiteX285" fmla="*/ 3517549 w 4676976"/>
                    <a:gd name="connsiteY285" fmla="*/ 338146 h 1617602"/>
                    <a:gd name="connsiteX286" fmla="*/ 3521365 w 4676976"/>
                    <a:gd name="connsiteY286" fmla="*/ 335285 h 1617602"/>
                    <a:gd name="connsiteX287" fmla="*/ 3520888 w 4676976"/>
                    <a:gd name="connsiteY287" fmla="*/ 332264 h 1617602"/>
                    <a:gd name="connsiteX288" fmla="*/ 3519775 w 4676976"/>
                    <a:gd name="connsiteY288" fmla="*/ 330039 h 1617602"/>
                    <a:gd name="connsiteX289" fmla="*/ 3514211 w 4676976"/>
                    <a:gd name="connsiteY289" fmla="*/ 324792 h 1617602"/>
                    <a:gd name="connsiteX290" fmla="*/ 3506580 w 4676976"/>
                    <a:gd name="connsiteY290" fmla="*/ 320818 h 1617602"/>
                    <a:gd name="connsiteX291" fmla="*/ 3491159 w 4676976"/>
                    <a:gd name="connsiteY291" fmla="*/ 316048 h 1617602"/>
                    <a:gd name="connsiteX292" fmla="*/ 3475102 w 4676976"/>
                    <a:gd name="connsiteY292" fmla="*/ 312869 h 1617602"/>
                    <a:gd name="connsiteX293" fmla="*/ 3447281 w 4676976"/>
                    <a:gd name="connsiteY293" fmla="*/ 311279 h 1617602"/>
                    <a:gd name="connsiteX294" fmla="*/ 3442353 w 4676976"/>
                    <a:gd name="connsiteY294" fmla="*/ 311915 h 1617602"/>
                    <a:gd name="connsiteX295" fmla="*/ 3438378 w 4676976"/>
                    <a:gd name="connsiteY295" fmla="*/ 313982 h 1617602"/>
                    <a:gd name="connsiteX296" fmla="*/ 3431701 w 4676976"/>
                    <a:gd name="connsiteY296" fmla="*/ 319069 h 1617602"/>
                    <a:gd name="connsiteX297" fmla="*/ 3416598 w 4676976"/>
                    <a:gd name="connsiteY297" fmla="*/ 333854 h 1617602"/>
                    <a:gd name="connsiteX298" fmla="*/ 3408172 w 4676976"/>
                    <a:gd name="connsiteY298" fmla="*/ 339895 h 1617602"/>
                    <a:gd name="connsiteX299" fmla="*/ 3400541 w 4676976"/>
                    <a:gd name="connsiteY299" fmla="*/ 343234 h 1617602"/>
                    <a:gd name="connsiteX300" fmla="*/ 3382736 w 4676976"/>
                    <a:gd name="connsiteY300" fmla="*/ 345936 h 1617602"/>
                    <a:gd name="connsiteX301" fmla="*/ 3379556 w 4676976"/>
                    <a:gd name="connsiteY301" fmla="*/ 345300 h 1617602"/>
                    <a:gd name="connsiteX302" fmla="*/ 3377013 w 4676976"/>
                    <a:gd name="connsiteY302" fmla="*/ 342916 h 1617602"/>
                    <a:gd name="connsiteX303" fmla="*/ 3377808 w 4676976"/>
                    <a:gd name="connsiteY303" fmla="*/ 340690 h 1617602"/>
                    <a:gd name="connsiteX304" fmla="*/ 3379556 w 4676976"/>
                    <a:gd name="connsiteY304" fmla="*/ 338782 h 1617602"/>
                    <a:gd name="connsiteX305" fmla="*/ 3379556 w 4676976"/>
                    <a:gd name="connsiteY305" fmla="*/ 337511 h 1617602"/>
                    <a:gd name="connsiteX306" fmla="*/ 3378762 w 4676976"/>
                    <a:gd name="connsiteY306" fmla="*/ 334967 h 1617602"/>
                    <a:gd name="connsiteX307" fmla="*/ 3379238 w 4676976"/>
                    <a:gd name="connsiteY307" fmla="*/ 333695 h 1617602"/>
                    <a:gd name="connsiteX308" fmla="*/ 3380987 w 4676976"/>
                    <a:gd name="connsiteY308" fmla="*/ 333536 h 1617602"/>
                    <a:gd name="connsiteX309" fmla="*/ 3385121 w 4676976"/>
                    <a:gd name="connsiteY309" fmla="*/ 335285 h 1617602"/>
                    <a:gd name="connsiteX310" fmla="*/ 3389095 w 4676976"/>
                    <a:gd name="connsiteY310" fmla="*/ 335603 h 1617602"/>
                    <a:gd name="connsiteX311" fmla="*/ 3399111 w 4676976"/>
                    <a:gd name="connsiteY311" fmla="*/ 332900 h 1617602"/>
                    <a:gd name="connsiteX312" fmla="*/ 3399111 w 4676976"/>
                    <a:gd name="connsiteY312" fmla="*/ 328608 h 1617602"/>
                    <a:gd name="connsiteX313" fmla="*/ 3396408 w 4676976"/>
                    <a:gd name="connsiteY313" fmla="*/ 326064 h 1617602"/>
                    <a:gd name="connsiteX314" fmla="*/ 3397680 w 4676976"/>
                    <a:gd name="connsiteY314" fmla="*/ 320182 h 1617602"/>
                    <a:gd name="connsiteX315" fmla="*/ 3397680 w 4676976"/>
                    <a:gd name="connsiteY315" fmla="*/ 318592 h 1617602"/>
                    <a:gd name="connsiteX316" fmla="*/ 3399111 w 4676976"/>
                    <a:gd name="connsiteY316" fmla="*/ 317479 h 1617602"/>
                    <a:gd name="connsiteX317" fmla="*/ 3400382 w 4676976"/>
                    <a:gd name="connsiteY317" fmla="*/ 317797 h 1617602"/>
                    <a:gd name="connsiteX318" fmla="*/ 3407537 w 4676976"/>
                    <a:gd name="connsiteY318" fmla="*/ 322090 h 1617602"/>
                    <a:gd name="connsiteX319" fmla="*/ 3410080 w 4676976"/>
                    <a:gd name="connsiteY319" fmla="*/ 321772 h 1617602"/>
                    <a:gd name="connsiteX320" fmla="*/ 3412623 w 4676976"/>
                    <a:gd name="connsiteY320" fmla="*/ 322249 h 1617602"/>
                    <a:gd name="connsiteX321" fmla="*/ 3406264 w 4676976"/>
                    <a:gd name="connsiteY321" fmla="*/ 332582 h 1617602"/>
                    <a:gd name="connsiteX322" fmla="*/ 3409285 w 4676976"/>
                    <a:gd name="connsiteY322" fmla="*/ 332582 h 1617602"/>
                    <a:gd name="connsiteX323" fmla="*/ 3417552 w 4676976"/>
                    <a:gd name="connsiteY323" fmla="*/ 327813 h 1617602"/>
                    <a:gd name="connsiteX324" fmla="*/ 3423275 w 4676976"/>
                    <a:gd name="connsiteY324" fmla="*/ 323043 h 1617602"/>
                    <a:gd name="connsiteX325" fmla="*/ 3429316 w 4676976"/>
                    <a:gd name="connsiteY325" fmla="*/ 317002 h 1617602"/>
                    <a:gd name="connsiteX326" fmla="*/ 3429952 w 4676976"/>
                    <a:gd name="connsiteY326" fmla="*/ 313823 h 1617602"/>
                    <a:gd name="connsiteX327" fmla="*/ 3423116 w 4676976"/>
                    <a:gd name="connsiteY327" fmla="*/ 313346 h 1617602"/>
                    <a:gd name="connsiteX328" fmla="*/ 3378443 w 4676976"/>
                    <a:gd name="connsiteY328" fmla="*/ 315731 h 1617602"/>
                    <a:gd name="connsiteX329" fmla="*/ 3362228 w 4676976"/>
                    <a:gd name="connsiteY329" fmla="*/ 320341 h 1617602"/>
                    <a:gd name="connsiteX330" fmla="*/ 3357140 w 4676976"/>
                    <a:gd name="connsiteY330" fmla="*/ 319228 h 1617602"/>
                    <a:gd name="connsiteX331" fmla="*/ 3353484 w 4676976"/>
                    <a:gd name="connsiteY331" fmla="*/ 315731 h 1617602"/>
                    <a:gd name="connsiteX332" fmla="*/ 3359048 w 4676976"/>
                    <a:gd name="connsiteY332" fmla="*/ 315412 h 1617602"/>
                    <a:gd name="connsiteX333" fmla="*/ 3365566 w 4676976"/>
                    <a:gd name="connsiteY333" fmla="*/ 313187 h 1617602"/>
                    <a:gd name="connsiteX334" fmla="*/ 3370971 w 4676976"/>
                    <a:gd name="connsiteY334" fmla="*/ 309053 h 1617602"/>
                    <a:gd name="connsiteX335" fmla="*/ 3374469 w 4676976"/>
                    <a:gd name="connsiteY335" fmla="*/ 308259 h 1617602"/>
                    <a:gd name="connsiteX336" fmla="*/ 3383531 w 4676976"/>
                    <a:gd name="connsiteY336" fmla="*/ 308418 h 1617602"/>
                    <a:gd name="connsiteX337" fmla="*/ 3390844 w 4676976"/>
                    <a:gd name="connsiteY337" fmla="*/ 310166 h 1617602"/>
                    <a:gd name="connsiteX338" fmla="*/ 3412783 w 4676976"/>
                    <a:gd name="connsiteY338" fmla="*/ 310802 h 1617602"/>
                    <a:gd name="connsiteX339" fmla="*/ 3413419 w 4676976"/>
                    <a:gd name="connsiteY339" fmla="*/ 305715 h 1617602"/>
                    <a:gd name="connsiteX340" fmla="*/ 3408490 w 4676976"/>
                    <a:gd name="connsiteY340" fmla="*/ 304284 h 1617602"/>
                    <a:gd name="connsiteX341" fmla="*/ 3397839 w 4676976"/>
                    <a:gd name="connsiteY341" fmla="*/ 302853 h 1617602"/>
                    <a:gd name="connsiteX342" fmla="*/ 3391320 w 4676976"/>
                    <a:gd name="connsiteY342" fmla="*/ 300310 h 1617602"/>
                    <a:gd name="connsiteX343" fmla="*/ 3383054 w 4676976"/>
                    <a:gd name="connsiteY343" fmla="*/ 298879 h 1617602"/>
                    <a:gd name="connsiteX344" fmla="*/ 3364930 w 4676976"/>
                    <a:gd name="connsiteY344" fmla="*/ 296653 h 1617602"/>
                    <a:gd name="connsiteX345" fmla="*/ 3357459 w 4676976"/>
                    <a:gd name="connsiteY345" fmla="*/ 294904 h 1617602"/>
                    <a:gd name="connsiteX346" fmla="*/ 3339494 w 4676976"/>
                    <a:gd name="connsiteY346" fmla="*/ 293156 h 1617602"/>
                    <a:gd name="connsiteX347" fmla="*/ 3334724 w 4676976"/>
                    <a:gd name="connsiteY347" fmla="*/ 291884 h 1617602"/>
                    <a:gd name="connsiteX348" fmla="*/ 3293072 w 4676976"/>
                    <a:gd name="connsiteY348" fmla="*/ 290612 h 1617602"/>
                    <a:gd name="connsiteX349" fmla="*/ 3277492 w 4676976"/>
                    <a:gd name="connsiteY349" fmla="*/ 286956 h 1617602"/>
                    <a:gd name="connsiteX350" fmla="*/ 3271451 w 4676976"/>
                    <a:gd name="connsiteY350" fmla="*/ 283140 h 1617602"/>
                    <a:gd name="connsiteX351" fmla="*/ 3256984 w 4676976"/>
                    <a:gd name="connsiteY351" fmla="*/ 281391 h 1617602"/>
                    <a:gd name="connsiteX352" fmla="*/ 3254123 w 4676976"/>
                    <a:gd name="connsiteY352" fmla="*/ 281391 h 1617602"/>
                    <a:gd name="connsiteX353" fmla="*/ 3253168 w 4676976"/>
                    <a:gd name="connsiteY353" fmla="*/ 282345 h 1617602"/>
                    <a:gd name="connsiteX354" fmla="*/ 3252533 w 4676976"/>
                    <a:gd name="connsiteY354" fmla="*/ 283935 h 1617602"/>
                    <a:gd name="connsiteX355" fmla="*/ 3261753 w 4676976"/>
                    <a:gd name="connsiteY355" fmla="*/ 290771 h 1617602"/>
                    <a:gd name="connsiteX356" fmla="*/ 3262072 w 4676976"/>
                    <a:gd name="connsiteY356" fmla="*/ 295540 h 1617602"/>
                    <a:gd name="connsiteX357" fmla="*/ 3264774 w 4676976"/>
                    <a:gd name="connsiteY357" fmla="*/ 297925 h 1617602"/>
                    <a:gd name="connsiteX358" fmla="*/ 3254123 w 4676976"/>
                    <a:gd name="connsiteY358" fmla="*/ 301581 h 1617602"/>
                    <a:gd name="connsiteX359" fmla="*/ 3246809 w 4676976"/>
                    <a:gd name="connsiteY359" fmla="*/ 303012 h 1617602"/>
                    <a:gd name="connsiteX360" fmla="*/ 3222327 w 4676976"/>
                    <a:gd name="connsiteY360" fmla="*/ 302853 h 1617602"/>
                    <a:gd name="connsiteX361" fmla="*/ 3218670 w 4676976"/>
                    <a:gd name="connsiteY361" fmla="*/ 304443 h 1617602"/>
                    <a:gd name="connsiteX362" fmla="*/ 3209132 w 4676976"/>
                    <a:gd name="connsiteY362" fmla="*/ 311915 h 1617602"/>
                    <a:gd name="connsiteX363" fmla="*/ 3209291 w 4676976"/>
                    <a:gd name="connsiteY363" fmla="*/ 315412 h 1617602"/>
                    <a:gd name="connsiteX364" fmla="*/ 3210245 w 4676976"/>
                    <a:gd name="connsiteY364" fmla="*/ 320818 h 1617602"/>
                    <a:gd name="connsiteX365" fmla="*/ 3217558 w 4676976"/>
                    <a:gd name="connsiteY365" fmla="*/ 320818 h 1617602"/>
                    <a:gd name="connsiteX366" fmla="*/ 3219624 w 4676976"/>
                    <a:gd name="connsiteY366" fmla="*/ 318433 h 1617602"/>
                    <a:gd name="connsiteX367" fmla="*/ 3222804 w 4676976"/>
                    <a:gd name="connsiteY367" fmla="*/ 317479 h 1617602"/>
                    <a:gd name="connsiteX368" fmla="*/ 3237748 w 4676976"/>
                    <a:gd name="connsiteY368" fmla="*/ 318433 h 1617602"/>
                    <a:gd name="connsiteX369" fmla="*/ 3239179 w 4676976"/>
                    <a:gd name="connsiteY369" fmla="*/ 319387 h 1617602"/>
                    <a:gd name="connsiteX370" fmla="*/ 3234251 w 4676976"/>
                    <a:gd name="connsiteY370" fmla="*/ 320977 h 1617602"/>
                    <a:gd name="connsiteX371" fmla="*/ 3229481 w 4676976"/>
                    <a:gd name="connsiteY371" fmla="*/ 321613 h 1617602"/>
                    <a:gd name="connsiteX372" fmla="*/ 3223440 w 4676976"/>
                    <a:gd name="connsiteY372" fmla="*/ 329721 h 1617602"/>
                    <a:gd name="connsiteX373" fmla="*/ 3215491 w 4676976"/>
                    <a:gd name="connsiteY373" fmla="*/ 332264 h 1617602"/>
                    <a:gd name="connsiteX374" fmla="*/ 3221055 w 4676976"/>
                    <a:gd name="connsiteY374" fmla="*/ 333536 h 1617602"/>
                    <a:gd name="connsiteX375" fmla="*/ 3225824 w 4676976"/>
                    <a:gd name="connsiteY375" fmla="*/ 335921 h 1617602"/>
                    <a:gd name="connsiteX376" fmla="*/ 3225030 w 4676976"/>
                    <a:gd name="connsiteY376" fmla="*/ 345777 h 1617602"/>
                    <a:gd name="connsiteX377" fmla="*/ 3232025 w 4676976"/>
                    <a:gd name="connsiteY377" fmla="*/ 353249 h 1617602"/>
                    <a:gd name="connsiteX378" fmla="*/ 3233455 w 4676976"/>
                    <a:gd name="connsiteY378" fmla="*/ 356906 h 1617602"/>
                    <a:gd name="connsiteX379" fmla="*/ 3223281 w 4676976"/>
                    <a:gd name="connsiteY379" fmla="*/ 356906 h 1617602"/>
                    <a:gd name="connsiteX380" fmla="*/ 3214378 w 4676976"/>
                    <a:gd name="connsiteY380" fmla="*/ 359290 h 1617602"/>
                    <a:gd name="connsiteX381" fmla="*/ 3211198 w 4676976"/>
                    <a:gd name="connsiteY381" fmla="*/ 359290 h 1617602"/>
                    <a:gd name="connsiteX382" fmla="*/ 3205316 w 4676976"/>
                    <a:gd name="connsiteY382" fmla="*/ 353408 h 1617602"/>
                    <a:gd name="connsiteX383" fmla="*/ 3198798 w 4676976"/>
                    <a:gd name="connsiteY383" fmla="*/ 349593 h 1617602"/>
                    <a:gd name="connsiteX384" fmla="*/ 3195618 w 4676976"/>
                    <a:gd name="connsiteY384" fmla="*/ 349275 h 1617602"/>
                    <a:gd name="connsiteX385" fmla="*/ 3191485 w 4676976"/>
                    <a:gd name="connsiteY385" fmla="*/ 353090 h 1617602"/>
                    <a:gd name="connsiteX386" fmla="*/ 3185603 w 4676976"/>
                    <a:gd name="connsiteY386" fmla="*/ 350865 h 1617602"/>
                    <a:gd name="connsiteX387" fmla="*/ 3183218 w 4676976"/>
                    <a:gd name="connsiteY387" fmla="*/ 351342 h 1617602"/>
                    <a:gd name="connsiteX388" fmla="*/ 3179880 w 4676976"/>
                    <a:gd name="connsiteY388" fmla="*/ 352931 h 1617602"/>
                    <a:gd name="connsiteX389" fmla="*/ 3177813 w 4676976"/>
                    <a:gd name="connsiteY389" fmla="*/ 354998 h 1617602"/>
                    <a:gd name="connsiteX390" fmla="*/ 3176223 w 4676976"/>
                    <a:gd name="connsiteY390" fmla="*/ 358337 h 1617602"/>
                    <a:gd name="connsiteX391" fmla="*/ 3174315 w 4676976"/>
                    <a:gd name="connsiteY391" fmla="*/ 360085 h 1617602"/>
                    <a:gd name="connsiteX392" fmla="*/ 3173998 w 4676976"/>
                    <a:gd name="connsiteY392" fmla="*/ 362470 h 1617602"/>
                    <a:gd name="connsiteX393" fmla="*/ 3177018 w 4676976"/>
                    <a:gd name="connsiteY393" fmla="*/ 363583 h 1617602"/>
                    <a:gd name="connsiteX394" fmla="*/ 3179244 w 4676976"/>
                    <a:gd name="connsiteY394" fmla="*/ 363901 h 1617602"/>
                    <a:gd name="connsiteX395" fmla="*/ 3185444 w 4676976"/>
                    <a:gd name="connsiteY395" fmla="*/ 365650 h 1617602"/>
                    <a:gd name="connsiteX396" fmla="*/ 3179085 w 4676976"/>
                    <a:gd name="connsiteY396" fmla="*/ 366603 h 1617602"/>
                    <a:gd name="connsiteX397" fmla="*/ 3177336 w 4676976"/>
                    <a:gd name="connsiteY397" fmla="*/ 367716 h 1617602"/>
                    <a:gd name="connsiteX398" fmla="*/ 3176859 w 4676976"/>
                    <a:gd name="connsiteY398" fmla="*/ 369147 h 1617602"/>
                    <a:gd name="connsiteX399" fmla="*/ 3171931 w 4676976"/>
                    <a:gd name="connsiteY399" fmla="*/ 370896 h 1617602"/>
                    <a:gd name="connsiteX400" fmla="*/ 3173679 w 4676976"/>
                    <a:gd name="connsiteY400" fmla="*/ 372645 h 1617602"/>
                    <a:gd name="connsiteX401" fmla="*/ 3175588 w 4676976"/>
                    <a:gd name="connsiteY401" fmla="*/ 373916 h 1617602"/>
                    <a:gd name="connsiteX402" fmla="*/ 3176223 w 4676976"/>
                    <a:gd name="connsiteY402" fmla="*/ 375347 h 1617602"/>
                    <a:gd name="connsiteX403" fmla="*/ 3174634 w 4676976"/>
                    <a:gd name="connsiteY403" fmla="*/ 375824 h 1617602"/>
                    <a:gd name="connsiteX404" fmla="*/ 3170659 w 4676976"/>
                    <a:gd name="connsiteY404" fmla="*/ 374234 h 1617602"/>
                    <a:gd name="connsiteX405" fmla="*/ 3166367 w 4676976"/>
                    <a:gd name="connsiteY405" fmla="*/ 371850 h 1617602"/>
                    <a:gd name="connsiteX406" fmla="*/ 3159690 w 4676976"/>
                    <a:gd name="connsiteY406" fmla="*/ 367080 h 1617602"/>
                    <a:gd name="connsiteX407" fmla="*/ 3156828 w 4676976"/>
                    <a:gd name="connsiteY407" fmla="*/ 363901 h 1617602"/>
                    <a:gd name="connsiteX408" fmla="*/ 3151105 w 4676976"/>
                    <a:gd name="connsiteY408" fmla="*/ 360880 h 1617602"/>
                    <a:gd name="connsiteX409" fmla="*/ 3130596 w 4676976"/>
                    <a:gd name="connsiteY409" fmla="*/ 352613 h 1617602"/>
                    <a:gd name="connsiteX410" fmla="*/ 3121535 w 4676976"/>
                    <a:gd name="connsiteY410" fmla="*/ 350070 h 1617602"/>
                    <a:gd name="connsiteX411" fmla="*/ 3115653 w 4676976"/>
                    <a:gd name="connsiteY411" fmla="*/ 349434 h 1617602"/>
                    <a:gd name="connsiteX412" fmla="*/ 3106273 w 4676976"/>
                    <a:gd name="connsiteY412" fmla="*/ 350547 h 1617602"/>
                    <a:gd name="connsiteX413" fmla="*/ 3100550 w 4676976"/>
                    <a:gd name="connsiteY413" fmla="*/ 354044 h 1617602"/>
                    <a:gd name="connsiteX414" fmla="*/ 3091011 w 4676976"/>
                    <a:gd name="connsiteY414" fmla="*/ 355634 h 1617602"/>
                    <a:gd name="connsiteX415" fmla="*/ 3084970 w 4676976"/>
                    <a:gd name="connsiteY415" fmla="*/ 358496 h 1617602"/>
                    <a:gd name="connsiteX416" fmla="*/ 3081790 w 4676976"/>
                    <a:gd name="connsiteY416" fmla="*/ 362470 h 1617602"/>
                    <a:gd name="connsiteX417" fmla="*/ 3064621 w 4676976"/>
                    <a:gd name="connsiteY417" fmla="*/ 362788 h 1617602"/>
                    <a:gd name="connsiteX418" fmla="*/ 3052697 w 4676976"/>
                    <a:gd name="connsiteY418" fmla="*/ 359926 h 1617602"/>
                    <a:gd name="connsiteX419" fmla="*/ 3045066 w 4676976"/>
                    <a:gd name="connsiteY419" fmla="*/ 356906 h 1617602"/>
                    <a:gd name="connsiteX420" fmla="*/ 3036640 w 4676976"/>
                    <a:gd name="connsiteY420" fmla="*/ 350706 h 1617602"/>
                    <a:gd name="connsiteX421" fmla="*/ 3028215 w 4676976"/>
                    <a:gd name="connsiteY421" fmla="*/ 342757 h 1617602"/>
                    <a:gd name="connsiteX422" fmla="*/ 3027261 w 4676976"/>
                    <a:gd name="connsiteY422" fmla="*/ 342121 h 1617602"/>
                    <a:gd name="connsiteX423" fmla="*/ 3026307 w 4676976"/>
                    <a:gd name="connsiteY423" fmla="*/ 340531 h 1617602"/>
                    <a:gd name="connsiteX424" fmla="*/ 3024717 w 4676976"/>
                    <a:gd name="connsiteY424" fmla="*/ 336557 h 1617602"/>
                    <a:gd name="connsiteX425" fmla="*/ 3022969 w 4676976"/>
                    <a:gd name="connsiteY425" fmla="*/ 333695 h 1617602"/>
                    <a:gd name="connsiteX426" fmla="*/ 3020266 w 4676976"/>
                    <a:gd name="connsiteY426" fmla="*/ 335285 h 1617602"/>
                    <a:gd name="connsiteX427" fmla="*/ 3013589 w 4676976"/>
                    <a:gd name="connsiteY427" fmla="*/ 344347 h 1617602"/>
                    <a:gd name="connsiteX428" fmla="*/ 3010727 w 4676976"/>
                    <a:gd name="connsiteY428" fmla="*/ 348798 h 1617602"/>
                    <a:gd name="connsiteX429" fmla="*/ 3007071 w 4676976"/>
                    <a:gd name="connsiteY429" fmla="*/ 357224 h 1617602"/>
                    <a:gd name="connsiteX430" fmla="*/ 3004209 w 4676976"/>
                    <a:gd name="connsiteY430" fmla="*/ 364378 h 1617602"/>
                    <a:gd name="connsiteX431" fmla="*/ 3003891 w 4676976"/>
                    <a:gd name="connsiteY431" fmla="*/ 367398 h 1617602"/>
                    <a:gd name="connsiteX432" fmla="*/ 3005163 w 4676976"/>
                    <a:gd name="connsiteY432" fmla="*/ 369942 h 1617602"/>
                    <a:gd name="connsiteX433" fmla="*/ 3001506 w 4676976"/>
                    <a:gd name="connsiteY433" fmla="*/ 372168 h 1617602"/>
                    <a:gd name="connsiteX434" fmla="*/ 2997532 w 4676976"/>
                    <a:gd name="connsiteY434" fmla="*/ 377414 h 1617602"/>
                    <a:gd name="connsiteX435" fmla="*/ 2991650 w 4676976"/>
                    <a:gd name="connsiteY435" fmla="*/ 388066 h 1617602"/>
                    <a:gd name="connsiteX436" fmla="*/ 2987834 w 4676976"/>
                    <a:gd name="connsiteY436" fmla="*/ 391881 h 1617602"/>
                    <a:gd name="connsiteX437" fmla="*/ 2983224 w 4676976"/>
                    <a:gd name="connsiteY437" fmla="*/ 395061 h 1617602"/>
                    <a:gd name="connsiteX438" fmla="*/ 2980044 w 4676976"/>
                    <a:gd name="connsiteY438" fmla="*/ 396332 h 1617602"/>
                    <a:gd name="connsiteX439" fmla="*/ 2976070 w 4676976"/>
                    <a:gd name="connsiteY439" fmla="*/ 396173 h 1617602"/>
                    <a:gd name="connsiteX440" fmla="*/ 2972572 w 4676976"/>
                    <a:gd name="connsiteY440" fmla="*/ 393153 h 1617602"/>
                    <a:gd name="connsiteX441" fmla="*/ 2970665 w 4676976"/>
                    <a:gd name="connsiteY441" fmla="*/ 386158 h 1617602"/>
                    <a:gd name="connsiteX442" fmla="*/ 2968439 w 4676976"/>
                    <a:gd name="connsiteY442" fmla="*/ 384727 h 1617602"/>
                    <a:gd name="connsiteX443" fmla="*/ 2965895 w 4676976"/>
                    <a:gd name="connsiteY443" fmla="*/ 388701 h 1617602"/>
                    <a:gd name="connsiteX444" fmla="*/ 2962239 w 4676976"/>
                    <a:gd name="connsiteY444" fmla="*/ 388543 h 1617602"/>
                    <a:gd name="connsiteX445" fmla="*/ 2954767 w 4676976"/>
                    <a:gd name="connsiteY445" fmla="*/ 385522 h 1617602"/>
                    <a:gd name="connsiteX446" fmla="*/ 2947454 w 4676976"/>
                    <a:gd name="connsiteY446" fmla="*/ 379322 h 1617602"/>
                    <a:gd name="connsiteX447" fmla="*/ 2939982 w 4676976"/>
                    <a:gd name="connsiteY447" fmla="*/ 376460 h 1617602"/>
                    <a:gd name="connsiteX448" fmla="*/ 2929172 w 4676976"/>
                    <a:gd name="connsiteY448" fmla="*/ 361516 h 1617602"/>
                    <a:gd name="connsiteX449" fmla="*/ 2924561 w 4676976"/>
                    <a:gd name="connsiteY449" fmla="*/ 355952 h 1617602"/>
                    <a:gd name="connsiteX450" fmla="*/ 2921858 w 4676976"/>
                    <a:gd name="connsiteY450" fmla="*/ 351501 h 1617602"/>
                    <a:gd name="connsiteX451" fmla="*/ 2915817 w 4676976"/>
                    <a:gd name="connsiteY451" fmla="*/ 351024 h 1617602"/>
                    <a:gd name="connsiteX452" fmla="*/ 2913592 w 4676976"/>
                    <a:gd name="connsiteY452" fmla="*/ 347685 h 1617602"/>
                    <a:gd name="connsiteX453" fmla="*/ 2916612 w 4676976"/>
                    <a:gd name="connsiteY453" fmla="*/ 345300 h 1617602"/>
                    <a:gd name="connsiteX454" fmla="*/ 2924720 w 4676976"/>
                    <a:gd name="connsiteY454" fmla="*/ 343393 h 1617602"/>
                    <a:gd name="connsiteX455" fmla="*/ 2931238 w 4676976"/>
                    <a:gd name="connsiteY455" fmla="*/ 343711 h 1617602"/>
                    <a:gd name="connsiteX456" fmla="*/ 2926469 w 4676976"/>
                    <a:gd name="connsiteY456" fmla="*/ 337669 h 1617602"/>
                    <a:gd name="connsiteX457" fmla="*/ 2924084 w 4676976"/>
                    <a:gd name="connsiteY457" fmla="*/ 334172 h 1617602"/>
                    <a:gd name="connsiteX458" fmla="*/ 2921540 w 4676976"/>
                    <a:gd name="connsiteY458" fmla="*/ 332264 h 1617602"/>
                    <a:gd name="connsiteX459" fmla="*/ 2922494 w 4676976"/>
                    <a:gd name="connsiteY459" fmla="*/ 336239 h 1617602"/>
                    <a:gd name="connsiteX460" fmla="*/ 2921381 w 4676976"/>
                    <a:gd name="connsiteY460" fmla="*/ 339100 h 1617602"/>
                    <a:gd name="connsiteX461" fmla="*/ 2919156 w 4676976"/>
                    <a:gd name="connsiteY461" fmla="*/ 341326 h 1617602"/>
                    <a:gd name="connsiteX462" fmla="*/ 2915499 w 4676976"/>
                    <a:gd name="connsiteY462" fmla="*/ 342757 h 1617602"/>
                    <a:gd name="connsiteX463" fmla="*/ 2899601 w 4676976"/>
                    <a:gd name="connsiteY463" fmla="*/ 324951 h 1617602"/>
                    <a:gd name="connsiteX464" fmla="*/ 2890063 w 4676976"/>
                    <a:gd name="connsiteY464" fmla="*/ 316207 h 1617602"/>
                    <a:gd name="connsiteX465" fmla="*/ 2884817 w 4676976"/>
                    <a:gd name="connsiteY465" fmla="*/ 313028 h 1617602"/>
                    <a:gd name="connsiteX466" fmla="*/ 2881478 w 4676976"/>
                    <a:gd name="connsiteY466" fmla="*/ 307305 h 1617602"/>
                    <a:gd name="connsiteX467" fmla="*/ 2883704 w 4676976"/>
                    <a:gd name="connsiteY467" fmla="*/ 306192 h 1617602"/>
                    <a:gd name="connsiteX468" fmla="*/ 2894991 w 4676976"/>
                    <a:gd name="connsiteY468" fmla="*/ 313028 h 1617602"/>
                    <a:gd name="connsiteX469" fmla="*/ 2902940 w 4676976"/>
                    <a:gd name="connsiteY469" fmla="*/ 316366 h 1617602"/>
                    <a:gd name="connsiteX470" fmla="*/ 2916135 w 4676976"/>
                    <a:gd name="connsiteY470" fmla="*/ 325428 h 1617602"/>
                    <a:gd name="connsiteX471" fmla="*/ 2926151 w 4676976"/>
                    <a:gd name="connsiteY471" fmla="*/ 324792 h 1617602"/>
                    <a:gd name="connsiteX472" fmla="*/ 2929807 w 4676976"/>
                    <a:gd name="connsiteY472" fmla="*/ 320659 h 1617602"/>
                    <a:gd name="connsiteX473" fmla="*/ 2929807 w 4676976"/>
                    <a:gd name="connsiteY473" fmla="*/ 312710 h 1617602"/>
                    <a:gd name="connsiteX474" fmla="*/ 2926151 w 4676976"/>
                    <a:gd name="connsiteY474" fmla="*/ 306033 h 1617602"/>
                    <a:gd name="connsiteX475" fmla="*/ 2921381 w 4676976"/>
                    <a:gd name="connsiteY475" fmla="*/ 303489 h 1617602"/>
                    <a:gd name="connsiteX476" fmla="*/ 2905166 w 4676976"/>
                    <a:gd name="connsiteY476" fmla="*/ 302853 h 1617602"/>
                    <a:gd name="connsiteX477" fmla="*/ 2901350 w 4676976"/>
                    <a:gd name="connsiteY477" fmla="*/ 300787 h 1617602"/>
                    <a:gd name="connsiteX478" fmla="*/ 2903894 w 4676976"/>
                    <a:gd name="connsiteY478" fmla="*/ 300151 h 1617602"/>
                    <a:gd name="connsiteX479" fmla="*/ 2907550 w 4676976"/>
                    <a:gd name="connsiteY479" fmla="*/ 299992 h 1617602"/>
                    <a:gd name="connsiteX480" fmla="*/ 2912797 w 4676976"/>
                    <a:gd name="connsiteY480" fmla="*/ 297925 h 1617602"/>
                    <a:gd name="connsiteX481" fmla="*/ 2921381 w 4676976"/>
                    <a:gd name="connsiteY481" fmla="*/ 292997 h 1617602"/>
                    <a:gd name="connsiteX482" fmla="*/ 2925197 w 4676976"/>
                    <a:gd name="connsiteY482" fmla="*/ 291407 h 1617602"/>
                    <a:gd name="connsiteX483" fmla="*/ 2924561 w 4676976"/>
                    <a:gd name="connsiteY483" fmla="*/ 287591 h 1617602"/>
                    <a:gd name="connsiteX484" fmla="*/ 2918520 w 4676976"/>
                    <a:gd name="connsiteY484" fmla="*/ 282345 h 1617602"/>
                    <a:gd name="connsiteX485" fmla="*/ 2908663 w 4676976"/>
                    <a:gd name="connsiteY485" fmla="*/ 281550 h 1617602"/>
                    <a:gd name="connsiteX486" fmla="*/ 2906596 w 4676976"/>
                    <a:gd name="connsiteY486" fmla="*/ 281073 h 1617602"/>
                    <a:gd name="connsiteX487" fmla="*/ 2910412 w 4676976"/>
                    <a:gd name="connsiteY487" fmla="*/ 278530 h 1617602"/>
                    <a:gd name="connsiteX488" fmla="*/ 2913909 w 4676976"/>
                    <a:gd name="connsiteY488" fmla="*/ 276781 h 1617602"/>
                    <a:gd name="connsiteX489" fmla="*/ 2919633 w 4676976"/>
                    <a:gd name="connsiteY489" fmla="*/ 272806 h 1617602"/>
                    <a:gd name="connsiteX490" fmla="*/ 2920904 w 4676976"/>
                    <a:gd name="connsiteY490" fmla="*/ 269150 h 1617602"/>
                    <a:gd name="connsiteX491" fmla="*/ 2919791 w 4676976"/>
                    <a:gd name="connsiteY491" fmla="*/ 269468 h 1617602"/>
                    <a:gd name="connsiteX492" fmla="*/ 2915499 w 4676976"/>
                    <a:gd name="connsiteY492" fmla="*/ 269309 h 1617602"/>
                    <a:gd name="connsiteX493" fmla="*/ 2914386 w 4676976"/>
                    <a:gd name="connsiteY493" fmla="*/ 267719 h 1617602"/>
                    <a:gd name="connsiteX494" fmla="*/ 2914863 w 4676976"/>
                    <a:gd name="connsiteY494" fmla="*/ 264858 h 1617602"/>
                    <a:gd name="connsiteX495" fmla="*/ 2910253 w 4676976"/>
                    <a:gd name="connsiteY495" fmla="*/ 262473 h 1617602"/>
                    <a:gd name="connsiteX496" fmla="*/ 2906120 w 4676976"/>
                    <a:gd name="connsiteY496" fmla="*/ 260883 h 1617602"/>
                    <a:gd name="connsiteX497" fmla="*/ 2896740 w 4676976"/>
                    <a:gd name="connsiteY497" fmla="*/ 260565 h 1617602"/>
                    <a:gd name="connsiteX498" fmla="*/ 2896899 w 4676976"/>
                    <a:gd name="connsiteY498" fmla="*/ 258816 h 1617602"/>
                    <a:gd name="connsiteX499" fmla="*/ 2897376 w 4676976"/>
                    <a:gd name="connsiteY499" fmla="*/ 257068 h 1617602"/>
                    <a:gd name="connsiteX500" fmla="*/ 2893401 w 4676976"/>
                    <a:gd name="connsiteY500" fmla="*/ 255955 h 1617602"/>
                    <a:gd name="connsiteX501" fmla="*/ 2890063 w 4676976"/>
                    <a:gd name="connsiteY501" fmla="*/ 253729 h 1617602"/>
                    <a:gd name="connsiteX502" fmla="*/ 2889268 w 4676976"/>
                    <a:gd name="connsiteY502" fmla="*/ 251821 h 1617602"/>
                    <a:gd name="connsiteX503" fmla="*/ 2887996 w 4676976"/>
                    <a:gd name="connsiteY503" fmla="*/ 250708 h 1617602"/>
                    <a:gd name="connsiteX504" fmla="*/ 2881955 w 4676976"/>
                    <a:gd name="connsiteY504" fmla="*/ 248801 h 1617602"/>
                    <a:gd name="connsiteX505" fmla="*/ 2861606 w 4676976"/>
                    <a:gd name="connsiteY505" fmla="*/ 244985 h 1617602"/>
                    <a:gd name="connsiteX506" fmla="*/ 2859380 w 4676976"/>
                    <a:gd name="connsiteY506" fmla="*/ 246098 h 1617602"/>
                    <a:gd name="connsiteX507" fmla="*/ 2856042 w 4676976"/>
                    <a:gd name="connsiteY507" fmla="*/ 251344 h 1617602"/>
                    <a:gd name="connsiteX508" fmla="*/ 2847774 w 4676976"/>
                    <a:gd name="connsiteY508" fmla="*/ 256909 h 1617602"/>
                    <a:gd name="connsiteX509" fmla="*/ 2841574 w 4676976"/>
                    <a:gd name="connsiteY509" fmla="*/ 253888 h 1617602"/>
                    <a:gd name="connsiteX510" fmla="*/ 2840302 w 4676976"/>
                    <a:gd name="connsiteY510" fmla="*/ 253570 h 1617602"/>
                    <a:gd name="connsiteX511" fmla="*/ 2839349 w 4676976"/>
                    <a:gd name="connsiteY511" fmla="*/ 252139 h 1617602"/>
                    <a:gd name="connsiteX512" fmla="*/ 2840780 w 4676976"/>
                    <a:gd name="connsiteY512" fmla="*/ 249755 h 1617602"/>
                    <a:gd name="connsiteX513" fmla="*/ 2841892 w 4676976"/>
                    <a:gd name="connsiteY513" fmla="*/ 247370 h 1617602"/>
                    <a:gd name="connsiteX514" fmla="*/ 2840461 w 4676976"/>
                    <a:gd name="connsiteY514" fmla="*/ 245621 h 1617602"/>
                    <a:gd name="connsiteX515" fmla="*/ 2839190 w 4676976"/>
                    <a:gd name="connsiteY515" fmla="*/ 244985 h 1617602"/>
                    <a:gd name="connsiteX516" fmla="*/ 2835056 w 4676976"/>
                    <a:gd name="connsiteY516" fmla="*/ 246734 h 1617602"/>
                    <a:gd name="connsiteX517" fmla="*/ 2828697 w 4676976"/>
                    <a:gd name="connsiteY517" fmla="*/ 247847 h 1617602"/>
                    <a:gd name="connsiteX518" fmla="*/ 2825994 w 4676976"/>
                    <a:gd name="connsiteY518" fmla="*/ 249437 h 1617602"/>
                    <a:gd name="connsiteX519" fmla="*/ 2820430 w 4676976"/>
                    <a:gd name="connsiteY519" fmla="*/ 250550 h 1617602"/>
                    <a:gd name="connsiteX520" fmla="*/ 2820907 w 4676976"/>
                    <a:gd name="connsiteY520" fmla="*/ 246575 h 1617602"/>
                    <a:gd name="connsiteX521" fmla="*/ 2797379 w 4676976"/>
                    <a:gd name="connsiteY521" fmla="*/ 235923 h 1617602"/>
                    <a:gd name="connsiteX522" fmla="*/ 2790066 w 4676976"/>
                    <a:gd name="connsiteY522" fmla="*/ 233698 h 1617602"/>
                    <a:gd name="connsiteX523" fmla="*/ 2785614 w 4676976"/>
                    <a:gd name="connsiteY523" fmla="*/ 233539 h 1617602"/>
                    <a:gd name="connsiteX524" fmla="*/ 2775122 w 4676976"/>
                    <a:gd name="connsiteY524" fmla="*/ 235923 h 1617602"/>
                    <a:gd name="connsiteX525" fmla="*/ 2772578 w 4676976"/>
                    <a:gd name="connsiteY525" fmla="*/ 237195 h 1617602"/>
                    <a:gd name="connsiteX526" fmla="*/ 2768762 w 4676976"/>
                    <a:gd name="connsiteY526" fmla="*/ 240693 h 1617602"/>
                    <a:gd name="connsiteX527" fmla="*/ 2759859 w 4676976"/>
                    <a:gd name="connsiteY527" fmla="*/ 238467 h 1617602"/>
                    <a:gd name="connsiteX528" fmla="*/ 2757793 w 4676976"/>
                    <a:gd name="connsiteY528" fmla="*/ 240057 h 1617602"/>
                    <a:gd name="connsiteX529" fmla="*/ 2754613 w 4676976"/>
                    <a:gd name="connsiteY529" fmla="*/ 245939 h 1617602"/>
                    <a:gd name="connsiteX530" fmla="*/ 2755090 w 4676976"/>
                    <a:gd name="connsiteY530" fmla="*/ 251503 h 1617602"/>
                    <a:gd name="connsiteX531" fmla="*/ 2756044 w 4676976"/>
                    <a:gd name="connsiteY531" fmla="*/ 253093 h 1617602"/>
                    <a:gd name="connsiteX532" fmla="*/ 2756839 w 4676976"/>
                    <a:gd name="connsiteY532" fmla="*/ 256114 h 1617602"/>
                    <a:gd name="connsiteX533" fmla="*/ 2760178 w 4676976"/>
                    <a:gd name="connsiteY533" fmla="*/ 260883 h 1617602"/>
                    <a:gd name="connsiteX534" fmla="*/ 2763675 w 4676976"/>
                    <a:gd name="connsiteY534" fmla="*/ 264699 h 1617602"/>
                    <a:gd name="connsiteX535" fmla="*/ 2762245 w 4676976"/>
                    <a:gd name="connsiteY535" fmla="*/ 265493 h 1617602"/>
                    <a:gd name="connsiteX536" fmla="*/ 2760813 w 4676976"/>
                    <a:gd name="connsiteY536" fmla="*/ 265811 h 1617602"/>
                    <a:gd name="connsiteX537" fmla="*/ 2759065 w 4676976"/>
                    <a:gd name="connsiteY537" fmla="*/ 267401 h 1617602"/>
                    <a:gd name="connsiteX538" fmla="*/ 2757475 w 4676976"/>
                    <a:gd name="connsiteY538" fmla="*/ 270581 h 1617602"/>
                    <a:gd name="connsiteX539" fmla="*/ 2754454 w 4676976"/>
                    <a:gd name="connsiteY539" fmla="*/ 275191 h 1617602"/>
                    <a:gd name="connsiteX540" fmla="*/ 2750480 w 4676976"/>
                    <a:gd name="connsiteY540" fmla="*/ 277735 h 1617602"/>
                    <a:gd name="connsiteX541" fmla="*/ 2745711 w 4676976"/>
                    <a:gd name="connsiteY541" fmla="*/ 277258 h 1617602"/>
                    <a:gd name="connsiteX542" fmla="*/ 2734741 w 4676976"/>
                    <a:gd name="connsiteY542" fmla="*/ 273760 h 1617602"/>
                    <a:gd name="connsiteX543" fmla="*/ 2732197 w 4676976"/>
                    <a:gd name="connsiteY543" fmla="*/ 274396 h 1617602"/>
                    <a:gd name="connsiteX544" fmla="*/ 2731561 w 4676976"/>
                    <a:gd name="connsiteY544" fmla="*/ 276940 h 1617602"/>
                    <a:gd name="connsiteX545" fmla="*/ 2738080 w 4676976"/>
                    <a:gd name="connsiteY545" fmla="*/ 279166 h 1617602"/>
                    <a:gd name="connsiteX546" fmla="*/ 2738716 w 4676976"/>
                    <a:gd name="connsiteY546" fmla="*/ 280437 h 1617602"/>
                    <a:gd name="connsiteX547" fmla="*/ 2736967 w 4676976"/>
                    <a:gd name="connsiteY547" fmla="*/ 281391 h 1617602"/>
                    <a:gd name="connsiteX548" fmla="*/ 2732515 w 4676976"/>
                    <a:gd name="connsiteY548" fmla="*/ 282027 h 1617602"/>
                    <a:gd name="connsiteX549" fmla="*/ 2724566 w 4676976"/>
                    <a:gd name="connsiteY549" fmla="*/ 281868 h 1617602"/>
                    <a:gd name="connsiteX550" fmla="*/ 2717890 w 4676976"/>
                    <a:gd name="connsiteY550" fmla="*/ 280914 h 1617602"/>
                    <a:gd name="connsiteX551" fmla="*/ 2713756 w 4676976"/>
                    <a:gd name="connsiteY551" fmla="*/ 277417 h 1617602"/>
                    <a:gd name="connsiteX552" fmla="*/ 2709941 w 4676976"/>
                    <a:gd name="connsiteY552" fmla="*/ 276940 h 1617602"/>
                    <a:gd name="connsiteX553" fmla="*/ 2698494 w 4676976"/>
                    <a:gd name="connsiteY553" fmla="*/ 276940 h 1617602"/>
                    <a:gd name="connsiteX554" fmla="*/ 2688319 w 4676976"/>
                    <a:gd name="connsiteY554" fmla="*/ 278848 h 1617602"/>
                    <a:gd name="connsiteX555" fmla="*/ 2676873 w 4676976"/>
                    <a:gd name="connsiteY555" fmla="*/ 276304 h 1617602"/>
                    <a:gd name="connsiteX556" fmla="*/ 2657478 w 4676976"/>
                    <a:gd name="connsiteY556" fmla="*/ 276940 h 1617602"/>
                    <a:gd name="connsiteX557" fmla="*/ 2652549 w 4676976"/>
                    <a:gd name="connsiteY557" fmla="*/ 276463 h 1617602"/>
                    <a:gd name="connsiteX558" fmla="*/ 2643170 w 4676976"/>
                    <a:gd name="connsiteY558" fmla="*/ 271853 h 1617602"/>
                    <a:gd name="connsiteX559" fmla="*/ 2629816 w 4676976"/>
                    <a:gd name="connsiteY559" fmla="*/ 268832 h 1617602"/>
                    <a:gd name="connsiteX560" fmla="*/ 2614554 w 4676976"/>
                    <a:gd name="connsiteY560" fmla="*/ 261678 h 1617602"/>
                    <a:gd name="connsiteX561" fmla="*/ 2613123 w 4676976"/>
                    <a:gd name="connsiteY561" fmla="*/ 255001 h 1617602"/>
                    <a:gd name="connsiteX562" fmla="*/ 2615348 w 4676976"/>
                    <a:gd name="connsiteY562" fmla="*/ 249596 h 1617602"/>
                    <a:gd name="connsiteX563" fmla="*/ 2623933 w 4676976"/>
                    <a:gd name="connsiteY563" fmla="*/ 249596 h 1617602"/>
                    <a:gd name="connsiteX564" fmla="*/ 2629179 w 4676976"/>
                    <a:gd name="connsiteY564" fmla="*/ 248801 h 1617602"/>
                    <a:gd name="connsiteX565" fmla="*/ 2628385 w 4676976"/>
                    <a:gd name="connsiteY565" fmla="*/ 246734 h 1617602"/>
                    <a:gd name="connsiteX566" fmla="*/ 2627272 w 4676976"/>
                    <a:gd name="connsiteY566" fmla="*/ 245621 h 1617602"/>
                    <a:gd name="connsiteX567" fmla="*/ 2615190 w 4676976"/>
                    <a:gd name="connsiteY567" fmla="*/ 242760 h 1617602"/>
                    <a:gd name="connsiteX568" fmla="*/ 2582440 w 4676976"/>
                    <a:gd name="connsiteY568" fmla="*/ 242124 h 1617602"/>
                    <a:gd name="connsiteX569" fmla="*/ 2559071 w 4676976"/>
                    <a:gd name="connsiteY569" fmla="*/ 237831 h 1617602"/>
                    <a:gd name="connsiteX570" fmla="*/ 2525844 w 4676976"/>
                    <a:gd name="connsiteY570" fmla="*/ 236400 h 1617602"/>
                    <a:gd name="connsiteX571" fmla="*/ 2510900 w 4676976"/>
                    <a:gd name="connsiteY571" fmla="*/ 241806 h 1617602"/>
                    <a:gd name="connsiteX572" fmla="*/ 2489120 w 4676976"/>
                    <a:gd name="connsiteY572" fmla="*/ 242919 h 1617602"/>
                    <a:gd name="connsiteX573" fmla="*/ 2483397 w 4676976"/>
                    <a:gd name="connsiteY573" fmla="*/ 245780 h 1617602"/>
                    <a:gd name="connsiteX574" fmla="*/ 2473381 w 4676976"/>
                    <a:gd name="connsiteY574" fmla="*/ 247370 h 1617602"/>
                    <a:gd name="connsiteX575" fmla="*/ 2474176 w 4676976"/>
                    <a:gd name="connsiteY575" fmla="*/ 251344 h 1617602"/>
                    <a:gd name="connsiteX576" fmla="*/ 2479105 w 4676976"/>
                    <a:gd name="connsiteY576" fmla="*/ 254365 h 1617602"/>
                    <a:gd name="connsiteX577" fmla="*/ 2481489 w 4676976"/>
                    <a:gd name="connsiteY577" fmla="*/ 255001 h 1617602"/>
                    <a:gd name="connsiteX578" fmla="*/ 2484192 w 4676976"/>
                    <a:gd name="connsiteY578" fmla="*/ 256273 h 1617602"/>
                    <a:gd name="connsiteX579" fmla="*/ 2482602 w 4676976"/>
                    <a:gd name="connsiteY579" fmla="*/ 257386 h 1617602"/>
                    <a:gd name="connsiteX580" fmla="*/ 2480694 w 4676976"/>
                    <a:gd name="connsiteY580" fmla="*/ 257862 h 1617602"/>
                    <a:gd name="connsiteX581" fmla="*/ 2477038 w 4676976"/>
                    <a:gd name="connsiteY581" fmla="*/ 260247 h 1617602"/>
                    <a:gd name="connsiteX582" fmla="*/ 2474812 w 4676976"/>
                    <a:gd name="connsiteY582" fmla="*/ 262473 h 1617602"/>
                    <a:gd name="connsiteX583" fmla="*/ 2475448 w 4676976"/>
                    <a:gd name="connsiteY583" fmla="*/ 267560 h 1617602"/>
                    <a:gd name="connsiteX584" fmla="*/ 2474335 w 4676976"/>
                    <a:gd name="connsiteY584" fmla="*/ 272329 h 1617602"/>
                    <a:gd name="connsiteX585" fmla="*/ 2470678 w 4676976"/>
                    <a:gd name="connsiteY585" fmla="*/ 279007 h 1617602"/>
                    <a:gd name="connsiteX586" fmla="*/ 2467658 w 4676976"/>
                    <a:gd name="connsiteY586" fmla="*/ 282027 h 1617602"/>
                    <a:gd name="connsiteX587" fmla="*/ 2464955 w 4676976"/>
                    <a:gd name="connsiteY587" fmla="*/ 286002 h 1617602"/>
                    <a:gd name="connsiteX588" fmla="*/ 2467340 w 4676976"/>
                    <a:gd name="connsiteY588" fmla="*/ 289658 h 1617602"/>
                    <a:gd name="connsiteX589" fmla="*/ 2470043 w 4676976"/>
                    <a:gd name="connsiteY589" fmla="*/ 291089 h 1617602"/>
                    <a:gd name="connsiteX590" fmla="*/ 2476879 w 4676976"/>
                    <a:gd name="connsiteY590" fmla="*/ 292997 h 1617602"/>
                    <a:gd name="connsiteX591" fmla="*/ 2479105 w 4676976"/>
                    <a:gd name="connsiteY591" fmla="*/ 294268 h 1617602"/>
                    <a:gd name="connsiteX592" fmla="*/ 2477833 w 4676976"/>
                    <a:gd name="connsiteY592" fmla="*/ 295381 h 1617602"/>
                    <a:gd name="connsiteX593" fmla="*/ 2467658 w 4676976"/>
                    <a:gd name="connsiteY593" fmla="*/ 294109 h 1617602"/>
                    <a:gd name="connsiteX594" fmla="*/ 2464002 w 4676976"/>
                    <a:gd name="connsiteY594" fmla="*/ 290135 h 1617602"/>
                    <a:gd name="connsiteX595" fmla="*/ 2463207 w 4676976"/>
                    <a:gd name="connsiteY595" fmla="*/ 287909 h 1617602"/>
                    <a:gd name="connsiteX596" fmla="*/ 2462412 w 4676976"/>
                    <a:gd name="connsiteY596" fmla="*/ 284571 h 1617602"/>
                    <a:gd name="connsiteX597" fmla="*/ 2465909 w 4676976"/>
                    <a:gd name="connsiteY597" fmla="*/ 280914 h 1617602"/>
                    <a:gd name="connsiteX598" fmla="*/ 2469407 w 4676976"/>
                    <a:gd name="connsiteY598" fmla="*/ 278530 h 1617602"/>
                    <a:gd name="connsiteX599" fmla="*/ 2472427 w 4676976"/>
                    <a:gd name="connsiteY599" fmla="*/ 272647 h 1617602"/>
                    <a:gd name="connsiteX600" fmla="*/ 2472745 w 4676976"/>
                    <a:gd name="connsiteY600" fmla="*/ 267401 h 1617602"/>
                    <a:gd name="connsiteX601" fmla="*/ 2472904 w 4676976"/>
                    <a:gd name="connsiteY601" fmla="*/ 256273 h 1617602"/>
                    <a:gd name="connsiteX602" fmla="*/ 2466704 w 4676976"/>
                    <a:gd name="connsiteY602" fmla="*/ 253729 h 1617602"/>
                    <a:gd name="connsiteX603" fmla="*/ 2463207 w 4676976"/>
                    <a:gd name="connsiteY603" fmla="*/ 249914 h 1617602"/>
                    <a:gd name="connsiteX604" fmla="*/ 2469248 w 4676976"/>
                    <a:gd name="connsiteY604" fmla="*/ 243078 h 1617602"/>
                    <a:gd name="connsiteX605" fmla="*/ 2470678 w 4676976"/>
                    <a:gd name="connsiteY605" fmla="*/ 239421 h 1617602"/>
                    <a:gd name="connsiteX606" fmla="*/ 2468135 w 4676976"/>
                    <a:gd name="connsiteY606" fmla="*/ 236082 h 1617602"/>
                    <a:gd name="connsiteX607" fmla="*/ 2464002 w 4676976"/>
                    <a:gd name="connsiteY607" fmla="*/ 228928 h 1617602"/>
                    <a:gd name="connsiteX608" fmla="*/ 2459709 w 4676976"/>
                    <a:gd name="connsiteY608" fmla="*/ 224636 h 1617602"/>
                    <a:gd name="connsiteX609" fmla="*/ 2456847 w 4676976"/>
                    <a:gd name="connsiteY609" fmla="*/ 222728 h 1617602"/>
                    <a:gd name="connsiteX610" fmla="*/ 2453986 w 4676976"/>
                    <a:gd name="connsiteY610" fmla="*/ 221933 h 1617602"/>
                    <a:gd name="connsiteX611" fmla="*/ 2457006 w 4676976"/>
                    <a:gd name="connsiteY611" fmla="*/ 228928 h 1617602"/>
                    <a:gd name="connsiteX612" fmla="*/ 2454622 w 4676976"/>
                    <a:gd name="connsiteY612" fmla="*/ 232585 h 1617602"/>
                    <a:gd name="connsiteX613" fmla="*/ 2452873 w 4676976"/>
                    <a:gd name="connsiteY613" fmla="*/ 234016 h 1617602"/>
                    <a:gd name="connsiteX614" fmla="*/ 2441586 w 4676976"/>
                    <a:gd name="connsiteY614" fmla="*/ 235923 h 1617602"/>
                    <a:gd name="connsiteX615" fmla="*/ 2434273 w 4676976"/>
                    <a:gd name="connsiteY615" fmla="*/ 236082 h 1617602"/>
                    <a:gd name="connsiteX616" fmla="*/ 2424416 w 4676976"/>
                    <a:gd name="connsiteY616" fmla="*/ 234016 h 1617602"/>
                    <a:gd name="connsiteX617" fmla="*/ 2412811 w 4676976"/>
                    <a:gd name="connsiteY617" fmla="*/ 229405 h 1617602"/>
                    <a:gd name="connsiteX618" fmla="*/ 2409949 w 4676976"/>
                    <a:gd name="connsiteY618" fmla="*/ 226226 h 1617602"/>
                    <a:gd name="connsiteX619" fmla="*/ 2407882 w 4676976"/>
                    <a:gd name="connsiteY619" fmla="*/ 221456 h 1617602"/>
                    <a:gd name="connsiteX620" fmla="*/ 2414559 w 4676976"/>
                    <a:gd name="connsiteY620" fmla="*/ 219390 h 1617602"/>
                    <a:gd name="connsiteX621" fmla="*/ 2417103 w 4676976"/>
                    <a:gd name="connsiteY621" fmla="*/ 218118 h 1617602"/>
                    <a:gd name="connsiteX622" fmla="*/ 2411062 w 4676976"/>
                    <a:gd name="connsiteY622" fmla="*/ 217005 h 1617602"/>
                    <a:gd name="connsiteX623" fmla="*/ 2405021 w 4676976"/>
                    <a:gd name="connsiteY623" fmla="*/ 216687 h 1617602"/>
                    <a:gd name="connsiteX624" fmla="*/ 2402954 w 4676976"/>
                    <a:gd name="connsiteY624" fmla="*/ 223205 h 1617602"/>
                    <a:gd name="connsiteX625" fmla="*/ 2398980 w 4676976"/>
                    <a:gd name="connsiteY625" fmla="*/ 222728 h 1617602"/>
                    <a:gd name="connsiteX626" fmla="*/ 2380061 w 4676976"/>
                    <a:gd name="connsiteY626" fmla="*/ 218754 h 1617602"/>
                    <a:gd name="connsiteX627" fmla="*/ 2374974 w 4676976"/>
                    <a:gd name="connsiteY627" fmla="*/ 220026 h 1617602"/>
                    <a:gd name="connsiteX628" fmla="*/ 2368933 w 4676976"/>
                    <a:gd name="connsiteY628" fmla="*/ 223682 h 1617602"/>
                    <a:gd name="connsiteX629" fmla="*/ 2366071 w 4676976"/>
                    <a:gd name="connsiteY629" fmla="*/ 226385 h 1617602"/>
                    <a:gd name="connsiteX630" fmla="*/ 2363050 w 4676976"/>
                    <a:gd name="connsiteY630" fmla="*/ 230995 h 1617602"/>
                    <a:gd name="connsiteX631" fmla="*/ 2364163 w 4676976"/>
                    <a:gd name="connsiteY631" fmla="*/ 234175 h 1617602"/>
                    <a:gd name="connsiteX632" fmla="*/ 2365435 w 4676976"/>
                    <a:gd name="connsiteY632" fmla="*/ 235288 h 1617602"/>
                    <a:gd name="connsiteX633" fmla="*/ 2375292 w 4676976"/>
                    <a:gd name="connsiteY633" fmla="*/ 236082 h 1617602"/>
                    <a:gd name="connsiteX634" fmla="*/ 2383718 w 4676976"/>
                    <a:gd name="connsiteY634" fmla="*/ 235129 h 1617602"/>
                    <a:gd name="connsiteX635" fmla="*/ 2393415 w 4676976"/>
                    <a:gd name="connsiteY635" fmla="*/ 232108 h 1617602"/>
                    <a:gd name="connsiteX636" fmla="*/ 2395482 w 4676976"/>
                    <a:gd name="connsiteY636" fmla="*/ 233221 h 1617602"/>
                    <a:gd name="connsiteX637" fmla="*/ 2397549 w 4676976"/>
                    <a:gd name="connsiteY637" fmla="*/ 234811 h 1617602"/>
                    <a:gd name="connsiteX638" fmla="*/ 2394846 w 4676976"/>
                    <a:gd name="connsiteY638" fmla="*/ 237195 h 1617602"/>
                    <a:gd name="connsiteX639" fmla="*/ 2384989 w 4676976"/>
                    <a:gd name="connsiteY639" fmla="*/ 240534 h 1617602"/>
                    <a:gd name="connsiteX640" fmla="*/ 2368456 w 4676976"/>
                    <a:gd name="connsiteY640" fmla="*/ 249278 h 1617602"/>
                    <a:gd name="connsiteX641" fmla="*/ 2362255 w 4676976"/>
                    <a:gd name="connsiteY641" fmla="*/ 250231 h 1617602"/>
                    <a:gd name="connsiteX642" fmla="*/ 2353353 w 4676976"/>
                    <a:gd name="connsiteY642" fmla="*/ 248324 h 1617602"/>
                    <a:gd name="connsiteX643" fmla="*/ 2348583 w 4676976"/>
                    <a:gd name="connsiteY643" fmla="*/ 253252 h 1617602"/>
                    <a:gd name="connsiteX644" fmla="*/ 2346517 w 4676976"/>
                    <a:gd name="connsiteY644" fmla="*/ 254524 h 1617602"/>
                    <a:gd name="connsiteX645" fmla="*/ 2331732 w 4676976"/>
                    <a:gd name="connsiteY645" fmla="*/ 257703 h 1617602"/>
                    <a:gd name="connsiteX646" fmla="*/ 2325214 w 4676976"/>
                    <a:gd name="connsiteY646" fmla="*/ 258180 h 1617602"/>
                    <a:gd name="connsiteX647" fmla="*/ 2323465 w 4676976"/>
                    <a:gd name="connsiteY647" fmla="*/ 260724 h 1617602"/>
                    <a:gd name="connsiteX648" fmla="*/ 2319490 w 4676976"/>
                    <a:gd name="connsiteY648" fmla="*/ 261042 h 1617602"/>
                    <a:gd name="connsiteX649" fmla="*/ 2315198 w 4676976"/>
                    <a:gd name="connsiteY649" fmla="*/ 262314 h 1617602"/>
                    <a:gd name="connsiteX650" fmla="*/ 2308044 w 4676976"/>
                    <a:gd name="connsiteY650" fmla="*/ 265811 h 1617602"/>
                    <a:gd name="connsiteX651" fmla="*/ 2297075 w 4676976"/>
                    <a:gd name="connsiteY651" fmla="*/ 266288 h 1617602"/>
                    <a:gd name="connsiteX652" fmla="*/ 2289603 w 4676976"/>
                    <a:gd name="connsiteY652" fmla="*/ 265493 h 1617602"/>
                    <a:gd name="connsiteX653" fmla="*/ 2271479 w 4676976"/>
                    <a:gd name="connsiteY653" fmla="*/ 267719 h 1617602"/>
                    <a:gd name="connsiteX654" fmla="*/ 2266869 w 4676976"/>
                    <a:gd name="connsiteY654" fmla="*/ 269468 h 1617602"/>
                    <a:gd name="connsiteX655" fmla="*/ 2263848 w 4676976"/>
                    <a:gd name="connsiteY655" fmla="*/ 272012 h 1617602"/>
                    <a:gd name="connsiteX656" fmla="*/ 2262417 w 4676976"/>
                    <a:gd name="connsiteY656" fmla="*/ 275191 h 1617602"/>
                    <a:gd name="connsiteX657" fmla="*/ 2259715 w 4676976"/>
                    <a:gd name="connsiteY657" fmla="*/ 278053 h 1617602"/>
                    <a:gd name="connsiteX658" fmla="*/ 2249381 w 4676976"/>
                    <a:gd name="connsiteY658" fmla="*/ 284253 h 1617602"/>
                    <a:gd name="connsiteX659" fmla="*/ 2240637 w 4676976"/>
                    <a:gd name="connsiteY659" fmla="*/ 286797 h 1617602"/>
                    <a:gd name="connsiteX660" fmla="*/ 2233165 w 4676976"/>
                    <a:gd name="connsiteY660" fmla="*/ 287591 h 1617602"/>
                    <a:gd name="connsiteX661" fmla="*/ 2240319 w 4676976"/>
                    <a:gd name="connsiteY661" fmla="*/ 284094 h 1617602"/>
                    <a:gd name="connsiteX662" fmla="*/ 2248586 w 4676976"/>
                    <a:gd name="connsiteY662" fmla="*/ 277576 h 1617602"/>
                    <a:gd name="connsiteX663" fmla="*/ 2263212 w 4676976"/>
                    <a:gd name="connsiteY663" fmla="*/ 258339 h 1617602"/>
                    <a:gd name="connsiteX664" fmla="*/ 2277361 w 4676976"/>
                    <a:gd name="connsiteY664" fmla="*/ 257068 h 1617602"/>
                    <a:gd name="connsiteX665" fmla="*/ 2280541 w 4676976"/>
                    <a:gd name="connsiteY665" fmla="*/ 254524 h 1617602"/>
                    <a:gd name="connsiteX666" fmla="*/ 2291351 w 4676976"/>
                    <a:gd name="connsiteY666" fmla="*/ 242760 h 1617602"/>
                    <a:gd name="connsiteX667" fmla="*/ 2294213 w 4676976"/>
                    <a:gd name="connsiteY667" fmla="*/ 241011 h 1617602"/>
                    <a:gd name="connsiteX668" fmla="*/ 2308521 w 4676976"/>
                    <a:gd name="connsiteY668" fmla="*/ 240693 h 1617602"/>
                    <a:gd name="connsiteX669" fmla="*/ 2320921 w 4676976"/>
                    <a:gd name="connsiteY669" fmla="*/ 236877 h 1617602"/>
                    <a:gd name="connsiteX670" fmla="*/ 2346040 w 4676976"/>
                    <a:gd name="connsiteY670" fmla="*/ 217959 h 1617602"/>
                    <a:gd name="connsiteX671" fmla="*/ 2358599 w 4676976"/>
                    <a:gd name="connsiteY671" fmla="*/ 214779 h 1617602"/>
                    <a:gd name="connsiteX672" fmla="*/ 2367184 w 4676976"/>
                    <a:gd name="connsiteY672" fmla="*/ 210169 h 1617602"/>
                    <a:gd name="connsiteX673" fmla="*/ 2368774 w 4676976"/>
                    <a:gd name="connsiteY673" fmla="*/ 207943 h 1617602"/>
                    <a:gd name="connsiteX674" fmla="*/ 2370045 w 4676976"/>
                    <a:gd name="connsiteY674" fmla="*/ 204923 h 1617602"/>
                    <a:gd name="connsiteX675" fmla="*/ 2368774 w 4676976"/>
                    <a:gd name="connsiteY675" fmla="*/ 203174 h 1617602"/>
                    <a:gd name="connsiteX676" fmla="*/ 2367979 w 4676976"/>
                    <a:gd name="connsiteY676" fmla="*/ 201584 h 1617602"/>
                    <a:gd name="connsiteX677" fmla="*/ 2379107 w 4676976"/>
                    <a:gd name="connsiteY677" fmla="*/ 198405 h 1617602"/>
                    <a:gd name="connsiteX678" fmla="*/ 2383400 w 4676976"/>
                    <a:gd name="connsiteY678" fmla="*/ 193317 h 1617602"/>
                    <a:gd name="connsiteX679" fmla="*/ 2398184 w 4676976"/>
                    <a:gd name="connsiteY679" fmla="*/ 188707 h 1617602"/>
                    <a:gd name="connsiteX680" fmla="*/ 2409949 w 4676976"/>
                    <a:gd name="connsiteY680" fmla="*/ 182348 h 1617602"/>
                    <a:gd name="connsiteX681" fmla="*/ 2426324 w 4676976"/>
                    <a:gd name="connsiteY681" fmla="*/ 177738 h 1617602"/>
                    <a:gd name="connsiteX682" fmla="*/ 2435544 w 4676976"/>
                    <a:gd name="connsiteY682" fmla="*/ 171219 h 1617602"/>
                    <a:gd name="connsiteX683" fmla="*/ 2456530 w 4676976"/>
                    <a:gd name="connsiteY683" fmla="*/ 161999 h 1617602"/>
                    <a:gd name="connsiteX684" fmla="*/ 2476402 w 4676976"/>
                    <a:gd name="connsiteY684" fmla="*/ 145942 h 1617602"/>
                    <a:gd name="connsiteX685" fmla="*/ 2479582 w 4676976"/>
                    <a:gd name="connsiteY685" fmla="*/ 136721 h 1617602"/>
                    <a:gd name="connsiteX686" fmla="*/ 2474812 w 4676976"/>
                    <a:gd name="connsiteY686" fmla="*/ 133701 h 1617602"/>
                    <a:gd name="connsiteX687" fmla="*/ 2468930 w 4676976"/>
                    <a:gd name="connsiteY687" fmla="*/ 131793 h 1617602"/>
                    <a:gd name="connsiteX688" fmla="*/ 2465750 w 4676976"/>
                    <a:gd name="connsiteY688" fmla="*/ 127341 h 1617602"/>
                    <a:gd name="connsiteX689" fmla="*/ 2463365 w 4676976"/>
                    <a:gd name="connsiteY689" fmla="*/ 126865 h 1617602"/>
                    <a:gd name="connsiteX690" fmla="*/ 2457483 w 4676976"/>
                    <a:gd name="connsiteY690" fmla="*/ 129567 h 1617602"/>
                    <a:gd name="connsiteX691" fmla="*/ 2450965 w 4676976"/>
                    <a:gd name="connsiteY691" fmla="*/ 119870 h 1617602"/>
                    <a:gd name="connsiteX692" fmla="*/ 2443016 w 4676976"/>
                    <a:gd name="connsiteY692" fmla="*/ 114464 h 1617602"/>
                    <a:gd name="connsiteX693" fmla="*/ 2443335 w 4676976"/>
                    <a:gd name="connsiteY693" fmla="*/ 113669 h 1617602"/>
                    <a:gd name="connsiteX694" fmla="*/ 2444288 w 4676976"/>
                    <a:gd name="connsiteY694" fmla="*/ 113351 h 1617602"/>
                    <a:gd name="connsiteX695" fmla="*/ 2448104 w 4676976"/>
                    <a:gd name="connsiteY695" fmla="*/ 114146 h 1617602"/>
                    <a:gd name="connsiteX696" fmla="*/ 2462412 w 4676976"/>
                    <a:gd name="connsiteY696" fmla="*/ 122254 h 1617602"/>
                    <a:gd name="connsiteX697" fmla="*/ 2470043 w 4676976"/>
                    <a:gd name="connsiteY697" fmla="*/ 123367 h 1617602"/>
                    <a:gd name="connsiteX698" fmla="*/ 2472268 w 4676976"/>
                    <a:gd name="connsiteY698" fmla="*/ 124639 h 1617602"/>
                    <a:gd name="connsiteX699" fmla="*/ 2473540 w 4676976"/>
                    <a:gd name="connsiteY699" fmla="*/ 126706 h 1617602"/>
                    <a:gd name="connsiteX700" fmla="*/ 2472745 w 4676976"/>
                    <a:gd name="connsiteY700" fmla="*/ 130044 h 1617602"/>
                    <a:gd name="connsiteX701" fmla="*/ 2474971 w 4676976"/>
                    <a:gd name="connsiteY701" fmla="*/ 129885 h 1617602"/>
                    <a:gd name="connsiteX702" fmla="*/ 2476561 w 4676976"/>
                    <a:gd name="connsiteY702" fmla="*/ 128454 h 1617602"/>
                    <a:gd name="connsiteX703" fmla="*/ 2480217 w 4676976"/>
                    <a:gd name="connsiteY703" fmla="*/ 121777 h 1617602"/>
                    <a:gd name="connsiteX704" fmla="*/ 2483715 w 4676976"/>
                    <a:gd name="connsiteY704" fmla="*/ 113033 h 1617602"/>
                    <a:gd name="connsiteX705" fmla="*/ 2483397 w 4676976"/>
                    <a:gd name="connsiteY705" fmla="*/ 109059 h 1617602"/>
                    <a:gd name="connsiteX706" fmla="*/ 2474971 w 4676976"/>
                    <a:gd name="connsiteY706" fmla="*/ 110808 h 1617602"/>
                    <a:gd name="connsiteX707" fmla="*/ 2470997 w 4676976"/>
                    <a:gd name="connsiteY707" fmla="*/ 97772 h 1617602"/>
                    <a:gd name="connsiteX708" fmla="*/ 2469248 w 4676976"/>
                    <a:gd name="connsiteY708" fmla="*/ 93956 h 1617602"/>
                    <a:gd name="connsiteX709" fmla="*/ 2466545 w 4676976"/>
                    <a:gd name="connsiteY709" fmla="*/ 89505 h 1617602"/>
                    <a:gd name="connsiteX710" fmla="*/ 2461140 w 4676976"/>
                    <a:gd name="connsiteY710" fmla="*/ 89187 h 1617602"/>
                    <a:gd name="connsiteX711" fmla="*/ 2458437 w 4676976"/>
                    <a:gd name="connsiteY711" fmla="*/ 90300 h 1617602"/>
                    <a:gd name="connsiteX712" fmla="*/ 2460663 w 4676976"/>
                    <a:gd name="connsiteY712" fmla="*/ 91730 h 1617602"/>
                    <a:gd name="connsiteX713" fmla="*/ 2463048 w 4676976"/>
                    <a:gd name="connsiteY713" fmla="*/ 94115 h 1617602"/>
                    <a:gd name="connsiteX714" fmla="*/ 2461458 w 4676976"/>
                    <a:gd name="connsiteY714" fmla="*/ 96659 h 1617602"/>
                    <a:gd name="connsiteX715" fmla="*/ 2460027 w 4676976"/>
                    <a:gd name="connsiteY715" fmla="*/ 97772 h 1617602"/>
                    <a:gd name="connsiteX716" fmla="*/ 2453509 w 4676976"/>
                    <a:gd name="connsiteY716" fmla="*/ 100951 h 1617602"/>
                    <a:gd name="connsiteX717" fmla="*/ 2448898 w 4676976"/>
                    <a:gd name="connsiteY717" fmla="*/ 101269 h 1617602"/>
                    <a:gd name="connsiteX718" fmla="*/ 2450806 w 4676976"/>
                    <a:gd name="connsiteY718" fmla="*/ 99838 h 1617602"/>
                    <a:gd name="connsiteX719" fmla="*/ 2452873 w 4676976"/>
                    <a:gd name="connsiteY719" fmla="*/ 96818 h 1617602"/>
                    <a:gd name="connsiteX720" fmla="*/ 2451283 w 4676976"/>
                    <a:gd name="connsiteY720" fmla="*/ 93479 h 1617602"/>
                    <a:gd name="connsiteX721" fmla="*/ 2449694 w 4676976"/>
                    <a:gd name="connsiteY721" fmla="*/ 91571 h 1617602"/>
                    <a:gd name="connsiteX722" fmla="*/ 2447786 w 4676976"/>
                    <a:gd name="connsiteY722" fmla="*/ 81715 h 1617602"/>
                    <a:gd name="connsiteX723" fmla="*/ 2441903 w 4676976"/>
                    <a:gd name="connsiteY723" fmla="*/ 80284 h 1617602"/>
                    <a:gd name="connsiteX724" fmla="*/ 2438565 w 4676976"/>
                    <a:gd name="connsiteY724" fmla="*/ 78694 h 1617602"/>
                    <a:gd name="connsiteX725" fmla="*/ 2434114 w 4676976"/>
                    <a:gd name="connsiteY725" fmla="*/ 79330 h 1617602"/>
                    <a:gd name="connsiteX726" fmla="*/ 2428391 w 4676976"/>
                    <a:gd name="connsiteY726" fmla="*/ 81874 h 1617602"/>
                    <a:gd name="connsiteX727" fmla="*/ 2430457 w 4676976"/>
                    <a:gd name="connsiteY727" fmla="*/ 79489 h 1617602"/>
                    <a:gd name="connsiteX728" fmla="*/ 2432683 w 4676976"/>
                    <a:gd name="connsiteY728" fmla="*/ 75992 h 1617602"/>
                    <a:gd name="connsiteX729" fmla="*/ 2428231 w 4676976"/>
                    <a:gd name="connsiteY729" fmla="*/ 71540 h 1617602"/>
                    <a:gd name="connsiteX730" fmla="*/ 2423939 w 4676976"/>
                    <a:gd name="connsiteY730" fmla="*/ 68520 h 1617602"/>
                    <a:gd name="connsiteX731" fmla="*/ 2418534 w 4676976"/>
                    <a:gd name="connsiteY731" fmla="*/ 67407 h 1617602"/>
                    <a:gd name="connsiteX732" fmla="*/ 2412651 w 4676976"/>
                    <a:gd name="connsiteY732" fmla="*/ 63591 h 1617602"/>
                    <a:gd name="connsiteX733" fmla="*/ 2404544 w 4676976"/>
                    <a:gd name="connsiteY733" fmla="*/ 61366 h 1617602"/>
                    <a:gd name="connsiteX734" fmla="*/ 2386102 w 4676976"/>
                    <a:gd name="connsiteY734" fmla="*/ 59299 h 1617602"/>
                    <a:gd name="connsiteX735" fmla="*/ 2372112 w 4676976"/>
                    <a:gd name="connsiteY735" fmla="*/ 62001 h 1617602"/>
                    <a:gd name="connsiteX736" fmla="*/ 2354466 w 4676976"/>
                    <a:gd name="connsiteY736" fmla="*/ 59776 h 1617602"/>
                    <a:gd name="connsiteX737" fmla="*/ 2333480 w 4676976"/>
                    <a:gd name="connsiteY737" fmla="*/ 61525 h 1617602"/>
                    <a:gd name="connsiteX738" fmla="*/ 2325373 w 4676976"/>
                    <a:gd name="connsiteY738" fmla="*/ 61525 h 1617602"/>
                    <a:gd name="connsiteX739" fmla="*/ 2320444 w 4676976"/>
                    <a:gd name="connsiteY739" fmla="*/ 60571 h 1617602"/>
                    <a:gd name="connsiteX740" fmla="*/ 2315993 w 4676976"/>
                    <a:gd name="connsiteY740" fmla="*/ 61683 h 1617602"/>
                    <a:gd name="connsiteX741" fmla="*/ 2313767 w 4676976"/>
                    <a:gd name="connsiteY741" fmla="*/ 65181 h 1617602"/>
                    <a:gd name="connsiteX742" fmla="*/ 2312336 w 4676976"/>
                    <a:gd name="connsiteY742" fmla="*/ 70586 h 1617602"/>
                    <a:gd name="connsiteX743" fmla="*/ 2307249 w 4676976"/>
                    <a:gd name="connsiteY743" fmla="*/ 73448 h 1617602"/>
                    <a:gd name="connsiteX744" fmla="*/ 2304387 w 4676976"/>
                    <a:gd name="connsiteY744" fmla="*/ 74084 h 1617602"/>
                    <a:gd name="connsiteX745" fmla="*/ 2291033 w 4676976"/>
                    <a:gd name="connsiteY745" fmla="*/ 73289 h 1617602"/>
                    <a:gd name="connsiteX746" fmla="*/ 2281495 w 4676976"/>
                    <a:gd name="connsiteY746" fmla="*/ 75992 h 1617602"/>
                    <a:gd name="connsiteX747" fmla="*/ 2277361 w 4676976"/>
                    <a:gd name="connsiteY747" fmla="*/ 73925 h 1617602"/>
                    <a:gd name="connsiteX748" fmla="*/ 2269730 w 4676976"/>
                    <a:gd name="connsiteY748" fmla="*/ 74084 h 1617602"/>
                    <a:gd name="connsiteX749" fmla="*/ 2268776 w 4676976"/>
                    <a:gd name="connsiteY749" fmla="*/ 69473 h 1617602"/>
                    <a:gd name="connsiteX750" fmla="*/ 2273387 w 4676976"/>
                    <a:gd name="connsiteY750" fmla="*/ 69632 h 1617602"/>
                    <a:gd name="connsiteX751" fmla="*/ 2276089 w 4676976"/>
                    <a:gd name="connsiteY751" fmla="*/ 70427 h 1617602"/>
                    <a:gd name="connsiteX752" fmla="*/ 2284833 w 4676976"/>
                    <a:gd name="connsiteY752" fmla="*/ 60889 h 1617602"/>
                    <a:gd name="connsiteX753" fmla="*/ 2291987 w 4676976"/>
                    <a:gd name="connsiteY753" fmla="*/ 55483 h 1617602"/>
                    <a:gd name="connsiteX754" fmla="*/ 2298823 w 4676976"/>
                    <a:gd name="connsiteY754" fmla="*/ 49124 h 1617602"/>
                    <a:gd name="connsiteX755" fmla="*/ 2294531 w 4676976"/>
                    <a:gd name="connsiteY755" fmla="*/ 45150 h 1617602"/>
                    <a:gd name="connsiteX756" fmla="*/ 2284833 w 4676976"/>
                    <a:gd name="connsiteY756" fmla="*/ 42606 h 1617602"/>
                    <a:gd name="connsiteX757" fmla="*/ 2280223 w 4676976"/>
                    <a:gd name="connsiteY757" fmla="*/ 42765 h 1617602"/>
                    <a:gd name="connsiteX758" fmla="*/ 2277997 w 4676976"/>
                    <a:gd name="connsiteY758" fmla="*/ 43878 h 1617602"/>
                    <a:gd name="connsiteX759" fmla="*/ 2267505 w 4676976"/>
                    <a:gd name="connsiteY759" fmla="*/ 41811 h 1617602"/>
                    <a:gd name="connsiteX760" fmla="*/ 2261940 w 4676976"/>
                    <a:gd name="connsiteY760" fmla="*/ 41970 h 1617602"/>
                    <a:gd name="connsiteX761" fmla="*/ 2252720 w 4676976"/>
                    <a:gd name="connsiteY761" fmla="*/ 44832 h 1617602"/>
                    <a:gd name="connsiteX762" fmla="*/ 2249540 w 4676976"/>
                    <a:gd name="connsiteY762" fmla="*/ 44514 h 1617602"/>
                    <a:gd name="connsiteX763" fmla="*/ 2247632 w 4676976"/>
                    <a:gd name="connsiteY763" fmla="*/ 38632 h 1617602"/>
                    <a:gd name="connsiteX764" fmla="*/ 2238253 w 4676976"/>
                    <a:gd name="connsiteY764" fmla="*/ 39109 h 1617602"/>
                    <a:gd name="connsiteX765" fmla="*/ 2206139 w 4676976"/>
                    <a:gd name="connsiteY765" fmla="*/ 38473 h 1617602"/>
                    <a:gd name="connsiteX766" fmla="*/ 2209637 w 4676976"/>
                    <a:gd name="connsiteY766" fmla="*/ 36565 h 1617602"/>
                    <a:gd name="connsiteX767" fmla="*/ 2226488 w 4676976"/>
                    <a:gd name="connsiteY767" fmla="*/ 34021 h 1617602"/>
                    <a:gd name="connsiteX768" fmla="*/ 2240160 w 4676976"/>
                    <a:gd name="connsiteY768" fmla="*/ 30206 h 1617602"/>
                    <a:gd name="connsiteX769" fmla="*/ 2250176 w 4676976"/>
                    <a:gd name="connsiteY769" fmla="*/ 23211 h 1617602"/>
                    <a:gd name="connsiteX770" fmla="*/ 2259556 w 4676976"/>
                    <a:gd name="connsiteY770" fmla="*/ 20826 h 1617602"/>
                    <a:gd name="connsiteX771" fmla="*/ 2257330 w 4676976"/>
                    <a:gd name="connsiteY771" fmla="*/ 17329 h 1617602"/>
                    <a:gd name="connsiteX772" fmla="*/ 2254786 w 4676976"/>
                    <a:gd name="connsiteY772" fmla="*/ 14785 h 1617602"/>
                    <a:gd name="connsiteX773" fmla="*/ 2249540 w 4676976"/>
                    <a:gd name="connsiteY773" fmla="*/ 12559 h 1617602"/>
                    <a:gd name="connsiteX774" fmla="*/ 2237935 w 4676976"/>
                    <a:gd name="connsiteY774" fmla="*/ 11128 h 1617602"/>
                    <a:gd name="connsiteX775" fmla="*/ 2228078 w 4676976"/>
                    <a:gd name="connsiteY775" fmla="*/ 8267 h 1617602"/>
                    <a:gd name="connsiteX776" fmla="*/ 2223786 w 4676976"/>
                    <a:gd name="connsiteY776" fmla="*/ 4769 h 1617602"/>
                    <a:gd name="connsiteX777" fmla="*/ 2205662 w 4676976"/>
                    <a:gd name="connsiteY777" fmla="*/ 0 h 1617602"/>
                    <a:gd name="connsiteX778" fmla="*/ 2200734 w 4676976"/>
                    <a:gd name="connsiteY778" fmla="*/ 0 h 1617602"/>
                    <a:gd name="connsiteX779" fmla="*/ 2187698 w 4676976"/>
                    <a:gd name="connsiteY779" fmla="*/ 6041 h 1617602"/>
                    <a:gd name="connsiteX780" fmla="*/ 2181179 w 4676976"/>
                    <a:gd name="connsiteY780" fmla="*/ 5564 h 1617602"/>
                    <a:gd name="connsiteX781" fmla="*/ 2175456 w 4676976"/>
                    <a:gd name="connsiteY781" fmla="*/ 6359 h 1617602"/>
                    <a:gd name="connsiteX782" fmla="*/ 2160512 w 4676976"/>
                    <a:gd name="connsiteY782" fmla="*/ 13672 h 1617602"/>
                    <a:gd name="connsiteX783" fmla="*/ 2129035 w 4676976"/>
                    <a:gd name="connsiteY783" fmla="*/ 32591 h 1617602"/>
                    <a:gd name="connsiteX784" fmla="*/ 2122676 w 4676976"/>
                    <a:gd name="connsiteY784" fmla="*/ 38473 h 1617602"/>
                    <a:gd name="connsiteX785" fmla="*/ 2119655 w 4676976"/>
                    <a:gd name="connsiteY785" fmla="*/ 42924 h 1617602"/>
                    <a:gd name="connsiteX786" fmla="*/ 2113932 w 4676976"/>
                    <a:gd name="connsiteY786" fmla="*/ 45309 h 1617602"/>
                    <a:gd name="connsiteX787" fmla="*/ 2111547 w 4676976"/>
                    <a:gd name="connsiteY787" fmla="*/ 50714 h 1617602"/>
                    <a:gd name="connsiteX788" fmla="*/ 2112024 w 4676976"/>
                    <a:gd name="connsiteY788" fmla="*/ 55324 h 1617602"/>
                    <a:gd name="connsiteX789" fmla="*/ 2114409 w 4676976"/>
                    <a:gd name="connsiteY789" fmla="*/ 57868 h 1617602"/>
                    <a:gd name="connsiteX790" fmla="*/ 2117111 w 4676976"/>
                    <a:gd name="connsiteY790" fmla="*/ 62478 h 1617602"/>
                    <a:gd name="connsiteX791" fmla="*/ 2114409 w 4676976"/>
                    <a:gd name="connsiteY791" fmla="*/ 67884 h 1617602"/>
                    <a:gd name="connsiteX792" fmla="*/ 2112183 w 4676976"/>
                    <a:gd name="connsiteY792" fmla="*/ 71381 h 1617602"/>
                    <a:gd name="connsiteX793" fmla="*/ 2114250 w 4676976"/>
                    <a:gd name="connsiteY793" fmla="*/ 72971 h 1617602"/>
                    <a:gd name="connsiteX794" fmla="*/ 2120291 w 4676976"/>
                    <a:gd name="connsiteY794" fmla="*/ 72653 h 1617602"/>
                    <a:gd name="connsiteX795" fmla="*/ 2133804 w 4676976"/>
                    <a:gd name="connsiteY795" fmla="*/ 75674 h 1617602"/>
                    <a:gd name="connsiteX796" fmla="*/ 2131419 w 4676976"/>
                    <a:gd name="connsiteY796" fmla="*/ 78376 h 1617602"/>
                    <a:gd name="connsiteX797" fmla="*/ 2123152 w 4676976"/>
                    <a:gd name="connsiteY797" fmla="*/ 75992 h 1617602"/>
                    <a:gd name="connsiteX798" fmla="*/ 2115998 w 4676976"/>
                    <a:gd name="connsiteY798" fmla="*/ 76151 h 1617602"/>
                    <a:gd name="connsiteX799" fmla="*/ 2109798 w 4676976"/>
                    <a:gd name="connsiteY799" fmla="*/ 73289 h 1617602"/>
                    <a:gd name="connsiteX800" fmla="*/ 2094854 w 4676976"/>
                    <a:gd name="connsiteY800" fmla="*/ 75992 h 1617602"/>
                    <a:gd name="connsiteX801" fmla="*/ 2083726 w 4676976"/>
                    <a:gd name="connsiteY801" fmla="*/ 75356 h 1617602"/>
                    <a:gd name="connsiteX802" fmla="*/ 2073392 w 4676976"/>
                    <a:gd name="connsiteY802" fmla="*/ 76468 h 1617602"/>
                    <a:gd name="connsiteX803" fmla="*/ 2053043 w 4676976"/>
                    <a:gd name="connsiteY803" fmla="*/ 74243 h 1617602"/>
                    <a:gd name="connsiteX804" fmla="*/ 2051294 w 4676976"/>
                    <a:gd name="connsiteY804" fmla="*/ 75992 h 1617602"/>
                    <a:gd name="connsiteX805" fmla="*/ 2055905 w 4676976"/>
                    <a:gd name="connsiteY805" fmla="*/ 78853 h 1617602"/>
                    <a:gd name="connsiteX806" fmla="*/ 2059561 w 4676976"/>
                    <a:gd name="connsiteY806" fmla="*/ 81715 h 1617602"/>
                    <a:gd name="connsiteX807" fmla="*/ 2070054 w 4676976"/>
                    <a:gd name="connsiteY807" fmla="*/ 88233 h 1617602"/>
                    <a:gd name="connsiteX808" fmla="*/ 2074505 w 4676976"/>
                    <a:gd name="connsiteY808" fmla="*/ 90300 h 1617602"/>
                    <a:gd name="connsiteX809" fmla="*/ 2080546 w 4676976"/>
                    <a:gd name="connsiteY809" fmla="*/ 96500 h 1617602"/>
                    <a:gd name="connsiteX810" fmla="*/ 2081341 w 4676976"/>
                    <a:gd name="connsiteY810" fmla="*/ 108582 h 1617602"/>
                    <a:gd name="connsiteX811" fmla="*/ 2078003 w 4676976"/>
                    <a:gd name="connsiteY811" fmla="*/ 111444 h 1617602"/>
                    <a:gd name="connsiteX812" fmla="*/ 2074346 w 4676976"/>
                    <a:gd name="connsiteY812" fmla="*/ 115577 h 1617602"/>
                    <a:gd name="connsiteX813" fmla="*/ 2072279 w 4676976"/>
                    <a:gd name="connsiteY813" fmla="*/ 116372 h 1617602"/>
                    <a:gd name="connsiteX814" fmla="*/ 2069577 w 4676976"/>
                    <a:gd name="connsiteY814" fmla="*/ 116054 h 1617602"/>
                    <a:gd name="connsiteX815" fmla="*/ 2074187 w 4676976"/>
                    <a:gd name="connsiteY815" fmla="*/ 113192 h 1617602"/>
                    <a:gd name="connsiteX816" fmla="*/ 2076572 w 4676976"/>
                    <a:gd name="connsiteY816" fmla="*/ 106992 h 1617602"/>
                    <a:gd name="connsiteX817" fmla="*/ 2078957 w 4676976"/>
                    <a:gd name="connsiteY817" fmla="*/ 102859 h 1617602"/>
                    <a:gd name="connsiteX818" fmla="*/ 2075936 w 4676976"/>
                    <a:gd name="connsiteY818" fmla="*/ 99838 h 1617602"/>
                    <a:gd name="connsiteX819" fmla="*/ 2074505 w 4676976"/>
                    <a:gd name="connsiteY819" fmla="*/ 99679 h 1617602"/>
                    <a:gd name="connsiteX820" fmla="*/ 2072915 w 4676976"/>
                    <a:gd name="connsiteY820" fmla="*/ 98089 h 1617602"/>
                    <a:gd name="connsiteX821" fmla="*/ 2062264 w 4676976"/>
                    <a:gd name="connsiteY821" fmla="*/ 93956 h 1617602"/>
                    <a:gd name="connsiteX822" fmla="*/ 2056382 w 4676976"/>
                    <a:gd name="connsiteY822" fmla="*/ 92207 h 1617602"/>
                    <a:gd name="connsiteX823" fmla="*/ 2050340 w 4676976"/>
                    <a:gd name="connsiteY823" fmla="*/ 91253 h 1617602"/>
                    <a:gd name="connsiteX824" fmla="*/ 2047161 w 4676976"/>
                    <a:gd name="connsiteY824" fmla="*/ 90141 h 1617602"/>
                    <a:gd name="connsiteX825" fmla="*/ 2037940 w 4676976"/>
                    <a:gd name="connsiteY825" fmla="*/ 93797 h 1617602"/>
                    <a:gd name="connsiteX826" fmla="*/ 2033648 w 4676976"/>
                    <a:gd name="connsiteY826" fmla="*/ 94592 h 1617602"/>
                    <a:gd name="connsiteX827" fmla="*/ 2028719 w 4676976"/>
                    <a:gd name="connsiteY827" fmla="*/ 96500 h 1617602"/>
                    <a:gd name="connsiteX828" fmla="*/ 2025858 w 4676976"/>
                    <a:gd name="connsiteY828" fmla="*/ 99202 h 1617602"/>
                    <a:gd name="connsiteX829" fmla="*/ 2018704 w 4676976"/>
                    <a:gd name="connsiteY829" fmla="*/ 99838 h 1617602"/>
                    <a:gd name="connsiteX830" fmla="*/ 2017750 w 4676976"/>
                    <a:gd name="connsiteY830" fmla="*/ 102700 h 1617602"/>
                    <a:gd name="connsiteX831" fmla="*/ 2013775 w 4676976"/>
                    <a:gd name="connsiteY831" fmla="*/ 105720 h 1617602"/>
                    <a:gd name="connsiteX832" fmla="*/ 2009483 w 4676976"/>
                    <a:gd name="connsiteY832" fmla="*/ 102541 h 1617602"/>
                    <a:gd name="connsiteX833" fmla="*/ 2005350 w 4676976"/>
                    <a:gd name="connsiteY833" fmla="*/ 103336 h 1617602"/>
                    <a:gd name="connsiteX834" fmla="*/ 1995970 w 4676976"/>
                    <a:gd name="connsiteY834" fmla="*/ 108582 h 1617602"/>
                    <a:gd name="connsiteX835" fmla="*/ 1985000 w 4676976"/>
                    <a:gd name="connsiteY835" fmla="*/ 110967 h 1617602"/>
                    <a:gd name="connsiteX836" fmla="*/ 1986113 w 4676976"/>
                    <a:gd name="connsiteY836" fmla="*/ 109059 h 1617602"/>
                    <a:gd name="connsiteX837" fmla="*/ 1988021 w 4676976"/>
                    <a:gd name="connsiteY837" fmla="*/ 105085 h 1617602"/>
                    <a:gd name="connsiteX838" fmla="*/ 1985318 w 4676976"/>
                    <a:gd name="connsiteY838" fmla="*/ 104131 h 1617602"/>
                    <a:gd name="connsiteX839" fmla="*/ 1968785 w 4676976"/>
                    <a:gd name="connsiteY839" fmla="*/ 108900 h 1617602"/>
                    <a:gd name="connsiteX840" fmla="*/ 1963379 w 4676976"/>
                    <a:gd name="connsiteY840" fmla="*/ 112080 h 1617602"/>
                    <a:gd name="connsiteX841" fmla="*/ 1960836 w 4676976"/>
                    <a:gd name="connsiteY841" fmla="*/ 110808 h 1617602"/>
                    <a:gd name="connsiteX842" fmla="*/ 1970374 w 4676976"/>
                    <a:gd name="connsiteY842" fmla="*/ 103972 h 1617602"/>
                    <a:gd name="connsiteX843" fmla="*/ 1972918 w 4676976"/>
                    <a:gd name="connsiteY843" fmla="*/ 99679 h 1617602"/>
                    <a:gd name="connsiteX844" fmla="*/ 1968467 w 4676976"/>
                    <a:gd name="connsiteY844" fmla="*/ 97772 h 1617602"/>
                    <a:gd name="connsiteX845" fmla="*/ 1958610 w 4676976"/>
                    <a:gd name="connsiteY845" fmla="*/ 96341 h 1617602"/>
                    <a:gd name="connsiteX846" fmla="*/ 1952251 w 4676976"/>
                    <a:gd name="connsiteY846" fmla="*/ 96182 h 1617602"/>
                    <a:gd name="connsiteX847" fmla="*/ 1943030 w 4676976"/>
                    <a:gd name="connsiteY847" fmla="*/ 97772 h 1617602"/>
                    <a:gd name="connsiteX848" fmla="*/ 1929835 w 4676976"/>
                    <a:gd name="connsiteY848" fmla="*/ 95546 h 1617602"/>
                    <a:gd name="connsiteX849" fmla="*/ 1927768 w 4676976"/>
                    <a:gd name="connsiteY849" fmla="*/ 98089 h 1617602"/>
                    <a:gd name="connsiteX850" fmla="*/ 1924430 w 4676976"/>
                    <a:gd name="connsiteY850" fmla="*/ 98407 h 1617602"/>
                    <a:gd name="connsiteX851" fmla="*/ 1916163 w 4676976"/>
                    <a:gd name="connsiteY851" fmla="*/ 97136 h 1617602"/>
                    <a:gd name="connsiteX852" fmla="*/ 1908850 w 4676976"/>
                    <a:gd name="connsiteY852" fmla="*/ 98566 h 1617602"/>
                    <a:gd name="connsiteX853" fmla="*/ 1903127 w 4676976"/>
                    <a:gd name="connsiteY853" fmla="*/ 101269 h 1617602"/>
                    <a:gd name="connsiteX854" fmla="*/ 1894860 w 4676976"/>
                    <a:gd name="connsiteY854" fmla="*/ 98566 h 1617602"/>
                    <a:gd name="connsiteX855" fmla="*/ 1891998 w 4676976"/>
                    <a:gd name="connsiteY855" fmla="*/ 98566 h 1617602"/>
                    <a:gd name="connsiteX856" fmla="*/ 1887547 w 4676976"/>
                    <a:gd name="connsiteY856" fmla="*/ 103018 h 1617602"/>
                    <a:gd name="connsiteX857" fmla="*/ 1883731 w 4676976"/>
                    <a:gd name="connsiteY857" fmla="*/ 99997 h 1617602"/>
                    <a:gd name="connsiteX858" fmla="*/ 1880552 w 4676976"/>
                    <a:gd name="connsiteY858" fmla="*/ 105720 h 1617602"/>
                    <a:gd name="connsiteX859" fmla="*/ 1881506 w 4676976"/>
                    <a:gd name="connsiteY859" fmla="*/ 109854 h 1617602"/>
                    <a:gd name="connsiteX860" fmla="*/ 1884208 w 4676976"/>
                    <a:gd name="connsiteY860" fmla="*/ 110172 h 1617602"/>
                    <a:gd name="connsiteX861" fmla="*/ 1886593 w 4676976"/>
                    <a:gd name="connsiteY861" fmla="*/ 109695 h 1617602"/>
                    <a:gd name="connsiteX862" fmla="*/ 1887865 w 4676976"/>
                    <a:gd name="connsiteY862" fmla="*/ 107787 h 1617602"/>
                    <a:gd name="connsiteX863" fmla="*/ 1889773 w 4676976"/>
                    <a:gd name="connsiteY863" fmla="*/ 106833 h 1617602"/>
                    <a:gd name="connsiteX864" fmla="*/ 1896291 w 4676976"/>
                    <a:gd name="connsiteY864" fmla="*/ 110331 h 1617602"/>
                    <a:gd name="connsiteX865" fmla="*/ 1898199 w 4676976"/>
                    <a:gd name="connsiteY865" fmla="*/ 108423 h 1617602"/>
                    <a:gd name="connsiteX866" fmla="*/ 1901060 w 4676976"/>
                    <a:gd name="connsiteY866" fmla="*/ 106992 h 1617602"/>
                    <a:gd name="connsiteX867" fmla="*/ 1904240 w 4676976"/>
                    <a:gd name="connsiteY867" fmla="*/ 109059 h 1617602"/>
                    <a:gd name="connsiteX868" fmla="*/ 1917753 w 4676976"/>
                    <a:gd name="connsiteY868" fmla="*/ 106833 h 1617602"/>
                    <a:gd name="connsiteX869" fmla="*/ 1915527 w 4676976"/>
                    <a:gd name="connsiteY869" fmla="*/ 109695 h 1617602"/>
                    <a:gd name="connsiteX870" fmla="*/ 1900424 w 4676976"/>
                    <a:gd name="connsiteY870" fmla="*/ 113033 h 1617602"/>
                    <a:gd name="connsiteX871" fmla="*/ 1873239 w 4676976"/>
                    <a:gd name="connsiteY871" fmla="*/ 117485 h 1617602"/>
                    <a:gd name="connsiteX872" fmla="*/ 1867516 w 4676976"/>
                    <a:gd name="connsiteY872" fmla="*/ 119234 h 1617602"/>
                    <a:gd name="connsiteX873" fmla="*/ 1851459 w 4676976"/>
                    <a:gd name="connsiteY873" fmla="*/ 120664 h 1617602"/>
                    <a:gd name="connsiteX874" fmla="*/ 1840966 w 4676976"/>
                    <a:gd name="connsiteY874" fmla="*/ 125116 h 1617602"/>
                    <a:gd name="connsiteX875" fmla="*/ 1827294 w 4676976"/>
                    <a:gd name="connsiteY875" fmla="*/ 125116 h 1617602"/>
                    <a:gd name="connsiteX876" fmla="*/ 1803765 w 4676976"/>
                    <a:gd name="connsiteY876" fmla="*/ 128454 h 1617602"/>
                    <a:gd name="connsiteX877" fmla="*/ 1786914 w 4676976"/>
                    <a:gd name="connsiteY877" fmla="*/ 136244 h 1617602"/>
                    <a:gd name="connsiteX878" fmla="*/ 1778647 w 4676976"/>
                    <a:gd name="connsiteY878" fmla="*/ 135608 h 1617602"/>
                    <a:gd name="connsiteX879" fmla="*/ 1762113 w 4676976"/>
                    <a:gd name="connsiteY879" fmla="*/ 141491 h 1617602"/>
                    <a:gd name="connsiteX880" fmla="*/ 1755436 w 4676976"/>
                    <a:gd name="connsiteY880" fmla="*/ 145942 h 1617602"/>
                    <a:gd name="connsiteX881" fmla="*/ 1731589 w 4676976"/>
                    <a:gd name="connsiteY881" fmla="*/ 155322 h 1617602"/>
                    <a:gd name="connsiteX882" fmla="*/ 1717281 w 4676976"/>
                    <a:gd name="connsiteY882" fmla="*/ 151665 h 1617602"/>
                    <a:gd name="connsiteX883" fmla="*/ 1712512 w 4676976"/>
                    <a:gd name="connsiteY883" fmla="*/ 152937 h 1617602"/>
                    <a:gd name="connsiteX884" fmla="*/ 1710127 w 4676976"/>
                    <a:gd name="connsiteY884" fmla="*/ 156276 h 1617602"/>
                    <a:gd name="connsiteX885" fmla="*/ 1710604 w 4676976"/>
                    <a:gd name="connsiteY885" fmla="*/ 158819 h 1617602"/>
                    <a:gd name="connsiteX886" fmla="*/ 1716328 w 4676976"/>
                    <a:gd name="connsiteY886" fmla="*/ 158660 h 1617602"/>
                    <a:gd name="connsiteX887" fmla="*/ 1720620 w 4676976"/>
                    <a:gd name="connsiteY887" fmla="*/ 159773 h 1617602"/>
                    <a:gd name="connsiteX888" fmla="*/ 1725707 w 4676976"/>
                    <a:gd name="connsiteY888" fmla="*/ 161999 h 1617602"/>
                    <a:gd name="connsiteX889" fmla="*/ 1724435 w 4676976"/>
                    <a:gd name="connsiteY889" fmla="*/ 166291 h 1617602"/>
                    <a:gd name="connsiteX890" fmla="*/ 1713466 w 4676976"/>
                    <a:gd name="connsiteY890" fmla="*/ 175512 h 1617602"/>
                    <a:gd name="connsiteX891" fmla="*/ 1708379 w 4676976"/>
                    <a:gd name="connsiteY891" fmla="*/ 179009 h 1617602"/>
                    <a:gd name="connsiteX892" fmla="*/ 1702337 w 4676976"/>
                    <a:gd name="connsiteY892" fmla="*/ 181076 h 1617602"/>
                    <a:gd name="connsiteX893" fmla="*/ 1689460 w 4676976"/>
                    <a:gd name="connsiteY893" fmla="*/ 173445 h 1617602"/>
                    <a:gd name="connsiteX894" fmla="*/ 1687076 w 4676976"/>
                    <a:gd name="connsiteY894" fmla="*/ 176784 h 1617602"/>
                    <a:gd name="connsiteX895" fmla="*/ 1685327 w 4676976"/>
                    <a:gd name="connsiteY895" fmla="*/ 178373 h 1617602"/>
                    <a:gd name="connsiteX896" fmla="*/ 1680239 w 4676976"/>
                    <a:gd name="connsiteY896" fmla="*/ 177738 h 1617602"/>
                    <a:gd name="connsiteX897" fmla="*/ 1677696 w 4676976"/>
                    <a:gd name="connsiteY897" fmla="*/ 183143 h 1617602"/>
                    <a:gd name="connsiteX898" fmla="*/ 1686917 w 4676976"/>
                    <a:gd name="connsiteY898" fmla="*/ 184097 h 1617602"/>
                    <a:gd name="connsiteX899" fmla="*/ 1695819 w 4676976"/>
                    <a:gd name="connsiteY899" fmla="*/ 186640 h 1617602"/>
                    <a:gd name="connsiteX900" fmla="*/ 1703768 w 4676976"/>
                    <a:gd name="connsiteY900" fmla="*/ 190138 h 1617602"/>
                    <a:gd name="connsiteX901" fmla="*/ 1709332 w 4676976"/>
                    <a:gd name="connsiteY901" fmla="*/ 194271 h 1617602"/>
                    <a:gd name="connsiteX902" fmla="*/ 1715374 w 4676976"/>
                    <a:gd name="connsiteY902" fmla="*/ 196974 h 1617602"/>
                    <a:gd name="connsiteX903" fmla="*/ 1718871 w 4676976"/>
                    <a:gd name="connsiteY903" fmla="*/ 199200 h 1617602"/>
                    <a:gd name="connsiteX904" fmla="*/ 1709491 w 4676976"/>
                    <a:gd name="connsiteY904" fmla="*/ 201425 h 1617602"/>
                    <a:gd name="connsiteX905" fmla="*/ 1702655 w 4676976"/>
                    <a:gd name="connsiteY905" fmla="*/ 196338 h 1617602"/>
                    <a:gd name="connsiteX906" fmla="*/ 1699158 w 4676976"/>
                    <a:gd name="connsiteY906" fmla="*/ 194589 h 1617602"/>
                    <a:gd name="connsiteX907" fmla="*/ 1695025 w 4676976"/>
                    <a:gd name="connsiteY907" fmla="*/ 194271 h 1617602"/>
                    <a:gd name="connsiteX908" fmla="*/ 1688824 w 4676976"/>
                    <a:gd name="connsiteY908" fmla="*/ 195861 h 1617602"/>
                    <a:gd name="connsiteX909" fmla="*/ 1683737 w 4676976"/>
                    <a:gd name="connsiteY909" fmla="*/ 201902 h 1617602"/>
                    <a:gd name="connsiteX910" fmla="*/ 1688665 w 4676976"/>
                    <a:gd name="connsiteY910" fmla="*/ 203969 h 1617602"/>
                    <a:gd name="connsiteX911" fmla="*/ 1699953 w 4676976"/>
                    <a:gd name="connsiteY911" fmla="*/ 206036 h 1617602"/>
                    <a:gd name="connsiteX912" fmla="*/ 1703609 w 4676976"/>
                    <a:gd name="connsiteY912" fmla="*/ 208738 h 1617602"/>
                    <a:gd name="connsiteX913" fmla="*/ 1718394 w 4676976"/>
                    <a:gd name="connsiteY913" fmla="*/ 226544 h 1617602"/>
                    <a:gd name="connsiteX914" fmla="*/ 1722051 w 4676976"/>
                    <a:gd name="connsiteY914" fmla="*/ 228452 h 1617602"/>
                    <a:gd name="connsiteX915" fmla="*/ 1726820 w 4676976"/>
                    <a:gd name="connsiteY915" fmla="*/ 229087 h 1617602"/>
                    <a:gd name="connsiteX916" fmla="*/ 1728728 w 4676976"/>
                    <a:gd name="connsiteY916" fmla="*/ 230359 h 1617602"/>
                    <a:gd name="connsiteX917" fmla="*/ 1723005 w 4676976"/>
                    <a:gd name="connsiteY917" fmla="*/ 233380 h 1617602"/>
                    <a:gd name="connsiteX918" fmla="*/ 1720779 w 4676976"/>
                    <a:gd name="connsiteY918" fmla="*/ 236241 h 1617602"/>
                    <a:gd name="connsiteX919" fmla="*/ 1715851 w 4676976"/>
                    <a:gd name="connsiteY919" fmla="*/ 241329 h 1617602"/>
                    <a:gd name="connsiteX920" fmla="*/ 1694388 w 4676976"/>
                    <a:gd name="connsiteY920" fmla="*/ 243872 h 1617602"/>
                    <a:gd name="connsiteX921" fmla="*/ 1688029 w 4676976"/>
                    <a:gd name="connsiteY921" fmla="*/ 245780 h 1617602"/>
                    <a:gd name="connsiteX922" fmla="*/ 1686281 w 4676976"/>
                    <a:gd name="connsiteY922" fmla="*/ 246575 h 1617602"/>
                    <a:gd name="connsiteX923" fmla="*/ 1683578 w 4676976"/>
                    <a:gd name="connsiteY923" fmla="*/ 248483 h 1617602"/>
                    <a:gd name="connsiteX924" fmla="*/ 1681829 w 4676976"/>
                    <a:gd name="connsiteY924" fmla="*/ 250073 h 1617602"/>
                    <a:gd name="connsiteX925" fmla="*/ 1681034 w 4676976"/>
                    <a:gd name="connsiteY925" fmla="*/ 253729 h 1617602"/>
                    <a:gd name="connsiteX926" fmla="*/ 1682783 w 4676976"/>
                    <a:gd name="connsiteY926" fmla="*/ 256114 h 1617602"/>
                    <a:gd name="connsiteX927" fmla="*/ 1687076 w 4676976"/>
                    <a:gd name="connsiteY927" fmla="*/ 258339 h 1617602"/>
                    <a:gd name="connsiteX928" fmla="*/ 1704086 w 4676976"/>
                    <a:gd name="connsiteY928" fmla="*/ 268355 h 1617602"/>
                    <a:gd name="connsiteX929" fmla="*/ 1703132 w 4676976"/>
                    <a:gd name="connsiteY929" fmla="*/ 269468 h 1617602"/>
                    <a:gd name="connsiteX930" fmla="*/ 1698363 w 4676976"/>
                    <a:gd name="connsiteY930" fmla="*/ 267560 h 1617602"/>
                    <a:gd name="connsiteX931" fmla="*/ 1692481 w 4676976"/>
                    <a:gd name="connsiteY931" fmla="*/ 264540 h 1617602"/>
                    <a:gd name="connsiteX932" fmla="*/ 1686440 w 4676976"/>
                    <a:gd name="connsiteY932" fmla="*/ 260247 h 1617602"/>
                    <a:gd name="connsiteX933" fmla="*/ 1678491 w 4676976"/>
                    <a:gd name="connsiteY933" fmla="*/ 257227 h 1617602"/>
                    <a:gd name="connsiteX934" fmla="*/ 1678014 w 4676976"/>
                    <a:gd name="connsiteY934" fmla="*/ 254842 h 1617602"/>
                    <a:gd name="connsiteX935" fmla="*/ 1677696 w 4676976"/>
                    <a:gd name="connsiteY935" fmla="*/ 251185 h 1617602"/>
                    <a:gd name="connsiteX936" fmla="*/ 1677855 w 4676976"/>
                    <a:gd name="connsiteY936" fmla="*/ 249914 h 1617602"/>
                    <a:gd name="connsiteX937" fmla="*/ 1678650 w 4676976"/>
                    <a:gd name="connsiteY937" fmla="*/ 248165 h 1617602"/>
                    <a:gd name="connsiteX938" fmla="*/ 1686281 w 4676976"/>
                    <a:gd name="connsiteY938" fmla="*/ 243395 h 1617602"/>
                    <a:gd name="connsiteX939" fmla="*/ 1694070 w 4676976"/>
                    <a:gd name="connsiteY939" fmla="*/ 241011 h 1617602"/>
                    <a:gd name="connsiteX940" fmla="*/ 1703609 w 4676976"/>
                    <a:gd name="connsiteY940" fmla="*/ 235606 h 1617602"/>
                    <a:gd name="connsiteX941" fmla="*/ 1713148 w 4676976"/>
                    <a:gd name="connsiteY941" fmla="*/ 229564 h 1617602"/>
                    <a:gd name="connsiteX942" fmla="*/ 1711240 w 4676976"/>
                    <a:gd name="connsiteY942" fmla="*/ 227498 h 1617602"/>
                    <a:gd name="connsiteX943" fmla="*/ 1709332 w 4676976"/>
                    <a:gd name="connsiteY943" fmla="*/ 226067 h 1617602"/>
                    <a:gd name="connsiteX944" fmla="*/ 1700589 w 4676976"/>
                    <a:gd name="connsiteY944" fmla="*/ 225749 h 1617602"/>
                    <a:gd name="connsiteX945" fmla="*/ 1683101 w 4676976"/>
                    <a:gd name="connsiteY945" fmla="*/ 227816 h 1617602"/>
                    <a:gd name="connsiteX946" fmla="*/ 1672449 w 4676976"/>
                    <a:gd name="connsiteY946" fmla="*/ 229723 h 1617602"/>
                    <a:gd name="connsiteX947" fmla="*/ 1667839 w 4676976"/>
                    <a:gd name="connsiteY947" fmla="*/ 234652 h 1617602"/>
                    <a:gd name="connsiteX948" fmla="*/ 1660685 w 4676976"/>
                    <a:gd name="connsiteY948" fmla="*/ 235288 h 1617602"/>
                    <a:gd name="connsiteX949" fmla="*/ 1657188 w 4676976"/>
                    <a:gd name="connsiteY949" fmla="*/ 235447 h 1617602"/>
                    <a:gd name="connsiteX950" fmla="*/ 1647331 w 4676976"/>
                    <a:gd name="connsiteY950" fmla="*/ 233062 h 1617602"/>
                    <a:gd name="connsiteX951" fmla="*/ 1638269 w 4676976"/>
                    <a:gd name="connsiteY951" fmla="*/ 235288 h 1617602"/>
                    <a:gd name="connsiteX952" fmla="*/ 1616648 w 4676976"/>
                    <a:gd name="connsiteY952" fmla="*/ 237354 h 1617602"/>
                    <a:gd name="connsiteX953" fmla="*/ 1613151 w 4676976"/>
                    <a:gd name="connsiteY953" fmla="*/ 238467 h 1617602"/>
                    <a:gd name="connsiteX954" fmla="*/ 1563550 w 4676976"/>
                    <a:gd name="connsiteY954" fmla="*/ 238785 h 1617602"/>
                    <a:gd name="connsiteX955" fmla="*/ 1553534 w 4676976"/>
                    <a:gd name="connsiteY955" fmla="*/ 239898 h 1617602"/>
                    <a:gd name="connsiteX956" fmla="*/ 1528098 w 4676976"/>
                    <a:gd name="connsiteY956" fmla="*/ 243872 h 1617602"/>
                    <a:gd name="connsiteX957" fmla="*/ 1527462 w 4676976"/>
                    <a:gd name="connsiteY957" fmla="*/ 246893 h 1617602"/>
                    <a:gd name="connsiteX958" fmla="*/ 1528574 w 4676976"/>
                    <a:gd name="connsiteY958" fmla="*/ 249119 h 1617602"/>
                    <a:gd name="connsiteX959" fmla="*/ 1524600 w 4676976"/>
                    <a:gd name="connsiteY959" fmla="*/ 252457 h 1617602"/>
                    <a:gd name="connsiteX960" fmla="*/ 1522851 w 4676976"/>
                    <a:gd name="connsiteY960" fmla="*/ 255637 h 1617602"/>
                    <a:gd name="connsiteX961" fmla="*/ 1523487 w 4676976"/>
                    <a:gd name="connsiteY961" fmla="*/ 259293 h 1617602"/>
                    <a:gd name="connsiteX962" fmla="*/ 1523646 w 4676976"/>
                    <a:gd name="connsiteY962" fmla="*/ 262632 h 1617602"/>
                    <a:gd name="connsiteX963" fmla="*/ 1524441 w 4676976"/>
                    <a:gd name="connsiteY963" fmla="*/ 266765 h 1617602"/>
                    <a:gd name="connsiteX964" fmla="*/ 1526031 w 4676976"/>
                    <a:gd name="connsiteY964" fmla="*/ 270581 h 1617602"/>
                    <a:gd name="connsiteX965" fmla="*/ 1529687 w 4676976"/>
                    <a:gd name="connsiteY965" fmla="*/ 272647 h 1617602"/>
                    <a:gd name="connsiteX966" fmla="*/ 1533185 w 4676976"/>
                    <a:gd name="connsiteY966" fmla="*/ 273919 h 1617602"/>
                    <a:gd name="connsiteX967" fmla="*/ 1535569 w 4676976"/>
                    <a:gd name="connsiteY967" fmla="*/ 278053 h 1617602"/>
                    <a:gd name="connsiteX968" fmla="*/ 1533662 w 4676976"/>
                    <a:gd name="connsiteY968" fmla="*/ 282981 h 1617602"/>
                    <a:gd name="connsiteX969" fmla="*/ 1530800 w 4676976"/>
                    <a:gd name="connsiteY969" fmla="*/ 288545 h 1617602"/>
                    <a:gd name="connsiteX970" fmla="*/ 1530164 w 4676976"/>
                    <a:gd name="connsiteY970" fmla="*/ 291089 h 1617602"/>
                    <a:gd name="connsiteX971" fmla="*/ 1532072 w 4676976"/>
                    <a:gd name="connsiteY971" fmla="*/ 294586 h 1617602"/>
                    <a:gd name="connsiteX972" fmla="*/ 1534298 w 4676976"/>
                    <a:gd name="connsiteY972" fmla="*/ 301581 h 1617602"/>
                    <a:gd name="connsiteX973" fmla="*/ 1535092 w 4676976"/>
                    <a:gd name="connsiteY973" fmla="*/ 303330 h 1617602"/>
                    <a:gd name="connsiteX974" fmla="*/ 1542882 w 4676976"/>
                    <a:gd name="connsiteY974" fmla="*/ 308577 h 1617602"/>
                    <a:gd name="connsiteX975" fmla="*/ 1548288 w 4676976"/>
                    <a:gd name="connsiteY975" fmla="*/ 310325 h 1617602"/>
                    <a:gd name="connsiteX976" fmla="*/ 1556873 w 4676976"/>
                    <a:gd name="connsiteY976" fmla="*/ 310643 h 1617602"/>
                    <a:gd name="connsiteX977" fmla="*/ 1562914 w 4676976"/>
                    <a:gd name="connsiteY977" fmla="*/ 312074 h 1617602"/>
                    <a:gd name="connsiteX978" fmla="*/ 1571499 w 4676976"/>
                    <a:gd name="connsiteY978" fmla="*/ 315412 h 1617602"/>
                    <a:gd name="connsiteX979" fmla="*/ 1574042 w 4676976"/>
                    <a:gd name="connsiteY979" fmla="*/ 316843 h 1617602"/>
                    <a:gd name="connsiteX980" fmla="*/ 1574837 w 4676976"/>
                    <a:gd name="connsiteY980" fmla="*/ 318274 h 1617602"/>
                    <a:gd name="connsiteX981" fmla="*/ 1576904 w 4676976"/>
                    <a:gd name="connsiteY981" fmla="*/ 323997 h 1617602"/>
                    <a:gd name="connsiteX982" fmla="*/ 1578017 w 4676976"/>
                    <a:gd name="connsiteY982" fmla="*/ 325746 h 1617602"/>
                    <a:gd name="connsiteX983" fmla="*/ 1587396 w 4676976"/>
                    <a:gd name="connsiteY983" fmla="*/ 333695 h 1617602"/>
                    <a:gd name="connsiteX984" fmla="*/ 1590417 w 4676976"/>
                    <a:gd name="connsiteY984" fmla="*/ 334967 h 1617602"/>
                    <a:gd name="connsiteX985" fmla="*/ 1603294 w 4676976"/>
                    <a:gd name="connsiteY985" fmla="*/ 336398 h 1617602"/>
                    <a:gd name="connsiteX986" fmla="*/ 1607269 w 4676976"/>
                    <a:gd name="connsiteY986" fmla="*/ 338941 h 1617602"/>
                    <a:gd name="connsiteX987" fmla="*/ 1612833 w 4676976"/>
                    <a:gd name="connsiteY987" fmla="*/ 346572 h 1617602"/>
                    <a:gd name="connsiteX988" fmla="*/ 1613469 w 4676976"/>
                    <a:gd name="connsiteY988" fmla="*/ 348480 h 1617602"/>
                    <a:gd name="connsiteX989" fmla="*/ 1613946 w 4676976"/>
                    <a:gd name="connsiteY989" fmla="*/ 351342 h 1617602"/>
                    <a:gd name="connsiteX990" fmla="*/ 1613310 w 4676976"/>
                    <a:gd name="connsiteY990" fmla="*/ 354044 h 1617602"/>
                    <a:gd name="connsiteX991" fmla="*/ 1612833 w 4676976"/>
                    <a:gd name="connsiteY991" fmla="*/ 355634 h 1617602"/>
                    <a:gd name="connsiteX992" fmla="*/ 1610607 w 4676976"/>
                    <a:gd name="connsiteY992" fmla="*/ 358178 h 1617602"/>
                    <a:gd name="connsiteX993" fmla="*/ 1605202 w 4676976"/>
                    <a:gd name="connsiteY993" fmla="*/ 368352 h 1617602"/>
                    <a:gd name="connsiteX994" fmla="*/ 1601863 w 4676976"/>
                    <a:gd name="connsiteY994" fmla="*/ 377414 h 1617602"/>
                    <a:gd name="connsiteX995" fmla="*/ 1607109 w 4676976"/>
                    <a:gd name="connsiteY995" fmla="*/ 383455 h 1617602"/>
                    <a:gd name="connsiteX996" fmla="*/ 1614105 w 4676976"/>
                    <a:gd name="connsiteY996" fmla="*/ 395061 h 1617602"/>
                    <a:gd name="connsiteX997" fmla="*/ 1616171 w 4676976"/>
                    <a:gd name="connsiteY997" fmla="*/ 399989 h 1617602"/>
                    <a:gd name="connsiteX998" fmla="*/ 1618715 w 4676976"/>
                    <a:gd name="connsiteY998" fmla="*/ 406507 h 1617602"/>
                    <a:gd name="connsiteX999" fmla="*/ 1617602 w 4676976"/>
                    <a:gd name="connsiteY999" fmla="*/ 410640 h 1617602"/>
                    <a:gd name="connsiteX1000" fmla="*/ 1616489 w 4676976"/>
                    <a:gd name="connsiteY1000" fmla="*/ 413184 h 1617602"/>
                    <a:gd name="connsiteX1001" fmla="*/ 1611720 w 4676976"/>
                    <a:gd name="connsiteY1001" fmla="*/ 417000 h 1617602"/>
                    <a:gd name="connsiteX1002" fmla="*/ 1605997 w 4676976"/>
                    <a:gd name="connsiteY1002" fmla="*/ 418271 h 1617602"/>
                    <a:gd name="connsiteX1003" fmla="*/ 1599638 w 4676976"/>
                    <a:gd name="connsiteY1003" fmla="*/ 420497 h 1617602"/>
                    <a:gd name="connsiteX1004" fmla="*/ 1600273 w 4676976"/>
                    <a:gd name="connsiteY1004" fmla="*/ 423359 h 1617602"/>
                    <a:gd name="connsiteX1005" fmla="*/ 1601227 w 4676976"/>
                    <a:gd name="connsiteY1005" fmla="*/ 426697 h 1617602"/>
                    <a:gd name="connsiteX1006" fmla="*/ 1600592 w 4676976"/>
                    <a:gd name="connsiteY1006" fmla="*/ 429241 h 1617602"/>
                    <a:gd name="connsiteX1007" fmla="*/ 1599797 w 4676976"/>
                    <a:gd name="connsiteY1007" fmla="*/ 430036 h 1617602"/>
                    <a:gd name="connsiteX1008" fmla="*/ 1596458 w 4676976"/>
                    <a:gd name="connsiteY1008" fmla="*/ 430354 h 1617602"/>
                    <a:gd name="connsiteX1009" fmla="*/ 1593437 w 4676976"/>
                    <a:gd name="connsiteY1009" fmla="*/ 429400 h 1617602"/>
                    <a:gd name="connsiteX1010" fmla="*/ 1590894 w 4676976"/>
                    <a:gd name="connsiteY1010" fmla="*/ 426856 h 1617602"/>
                    <a:gd name="connsiteX1011" fmla="*/ 1588350 w 4676976"/>
                    <a:gd name="connsiteY1011" fmla="*/ 423677 h 1617602"/>
                    <a:gd name="connsiteX1012" fmla="*/ 1590099 w 4676976"/>
                    <a:gd name="connsiteY1012" fmla="*/ 420020 h 1617602"/>
                    <a:gd name="connsiteX1013" fmla="*/ 1595186 w 4676976"/>
                    <a:gd name="connsiteY1013" fmla="*/ 413820 h 1617602"/>
                    <a:gd name="connsiteX1014" fmla="*/ 1598366 w 4676976"/>
                    <a:gd name="connsiteY1014" fmla="*/ 404758 h 1617602"/>
                    <a:gd name="connsiteX1015" fmla="*/ 1599161 w 4676976"/>
                    <a:gd name="connsiteY1015" fmla="*/ 398876 h 1617602"/>
                    <a:gd name="connsiteX1016" fmla="*/ 1599002 w 4676976"/>
                    <a:gd name="connsiteY1016" fmla="*/ 392517 h 1617602"/>
                    <a:gd name="connsiteX1017" fmla="*/ 1597730 w 4676976"/>
                    <a:gd name="connsiteY1017" fmla="*/ 388384 h 1617602"/>
                    <a:gd name="connsiteX1018" fmla="*/ 1593755 w 4676976"/>
                    <a:gd name="connsiteY1018" fmla="*/ 385204 h 1617602"/>
                    <a:gd name="connsiteX1019" fmla="*/ 1589940 w 4676976"/>
                    <a:gd name="connsiteY1019" fmla="*/ 385840 h 1617602"/>
                    <a:gd name="connsiteX1020" fmla="*/ 1585806 w 4676976"/>
                    <a:gd name="connsiteY1020" fmla="*/ 388543 h 1617602"/>
                    <a:gd name="connsiteX1021" fmla="*/ 1581832 w 4676976"/>
                    <a:gd name="connsiteY1021" fmla="*/ 399035 h 1617602"/>
                    <a:gd name="connsiteX1022" fmla="*/ 1576268 w 4676976"/>
                    <a:gd name="connsiteY1022" fmla="*/ 406666 h 1617602"/>
                    <a:gd name="connsiteX1023" fmla="*/ 1575473 w 4676976"/>
                    <a:gd name="connsiteY1023" fmla="*/ 409846 h 1617602"/>
                    <a:gd name="connsiteX1024" fmla="*/ 1575632 w 4676976"/>
                    <a:gd name="connsiteY1024" fmla="*/ 412548 h 1617602"/>
                    <a:gd name="connsiteX1025" fmla="*/ 1575155 w 4676976"/>
                    <a:gd name="connsiteY1025" fmla="*/ 414456 h 1617602"/>
                    <a:gd name="connsiteX1026" fmla="*/ 1574042 w 4676976"/>
                    <a:gd name="connsiteY1026" fmla="*/ 408415 h 1617602"/>
                    <a:gd name="connsiteX1027" fmla="*/ 1573565 w 4676976"/>
                    <a:gd name="connsiteY1027" fmla="*/ 403804 h 1617602"/>
                    <a:gd name="connsiteX1028" fmla="*/ 1576586 w 4676976"/>
                    <a:gd name="connsiteY1028" fmla="*/ 398240 h 1617602"/>
                    <a:gd name="connsiteX1029" fmla="*/ 1578494 w 4676976"/>
                    <a:gd name="connsiteY1029" fmla="*/ 392994 h 1617602"/>
                    <a:gd name="connsiteX1030" fmla="*/ 1577858 w 4676976"/>
                    <a:gd name="connsiteY1030" fmla="*/ 389178 h 1617602"/>
                    <a:gd name="connsiteX1031" fmla="*/ 1575632 w 4676976"/>
                    <a:gd name="connsiteY1031" fmla="*/ 382978 h 1617602"/>
                    <a:gd name="connsiteX1032" fmla="*/ 1576109 w 4676976"/>
                    <a:gd name="connsiteY1032" fmla="*/ 379799 h 1617602"/>
                    <a:gd name="connsiteX1033" fmla="*/ 1576745 w 4676976"/>
                    <a:gd name="connsiteY1033" fmla="*/ 377891 h 1617602"/>
                    <a:gd name="connsiteX1034" fmla="*/ 1578017 w 4676976"/>
                    <a:gd name="connsiteY1034" fmla="*/ 369147 h 1617602"/>
                    <a:gd name="connsiteX1035" fmla="*/ 1582945 w 4676976"/>
                    <a:gd name="connsiteY1035" fmla="*/ 367398 h 1617602"/>
                    <a:gd name="connsiteX1036" fmla="*/ 1595186 w 4676976"/>
                    <a:gd name="connsiteY1036" fmla="*/ 360721 h 1617602"/>
                    <a:gd name="connsiteX1037" fmla="*/ 1596935 w 4676976"/>
                    <a:gd name="connsiteY1037" fmla="*/ 358973 h 1617602"/>
                    <a:gd name="connsiteX1038" fmla="*/ 1600592 w 4676976"/>
                    <a:gd name="connsiteY1038" fmla="*/ 353090 h 1617602"/>
                    <a:gd name="connsiteX1039" fmla="*/ 1602340 w 4676976"/>
                    <a:gd name="connsiteY1039" fmla="*/ 351024 h 1617602"/>
                    <a:gd name="connsiteX1040" fmla="*/ 1604248 w 4676976"/>
                    <a:gd name="connsiteY1040" fmla="*/ 347367 h 1617602"/>
                    <a:gd name="connsiteX1041" fmla="*/ 1600592 w 4676976"/>
                    <a:gd name="connsiteY1041" fmla="*/ 344665 h 1617602"/>
                    <a:gd name="connsiteX1042" fmla="*/ 1597094 w 4676976"/>
                    <a:gd name="connsiteY1042" fmla="*/ 343075 h 1617602"/>
                    <a:gd name="connsiteX1043" fmla="*/ 1590576 w 4676976"/>
                    <a:gd name="connsiteY1043" fmla="*/ 342280 h 1617602"/>
                    <a:gd name="connsiteX1044" fmla="*/ 1584535 w 4676976"/>
                    <a:gd name="connsiteY1044" fmla="*/ 342598 h 1617602"/>
                    <a:gd name="connsiteX1045" fmla="*/ 1571022 w 4676976"/>
                    <a:gd name="connsiteY1045" fmla="*/ 345300 h 1617602"/>
                    <a:gd name="connsiteX1046" fmla="*/ 1559098 w 4676976"/>
                    <a:gd name="connsiteY1046" fmla="*/ 344824 h 1617602"/>
                    <a:gd name="connsiteX1047" fmla="*/ 1554806 w 4676976"/>
                    <a:gd name="connsiteY1047" fmla="*/ 343234 h 1617602"/>
                    <a:gd name="connsiteX1048" fmla="*/ 1536046 w 4676976"/>
                    <a:gd name="connsiteY1048" fmla="*/ 331310 h 1617602"/>
                    <a:gd name="connsiteX1049" fmla="*/ 1534775 w 4676976"/>
                    <a:gd name="connsiteY1049" fmla="*/ 326700 h 1617602"/>
                    <a:gd name="connsiteX1050" fmla="*/ 1533344 w 4676976"/>
                    <a:gd name="connsiteY1050" fmla="*/ 324951 h 1617602"/>
                    <a:gd name="connsiteX1051" fmla="*/ 1531436 w 4676976"/>
                    <a:gd name="connsiteY1051" fmla="*/ 324315 h 1617602"/>
                    <a:gd name="connsiteX1052" fmla="*/ 1525077 w 4676976"/>
                    <a:gd name="connsiteY1052" fmla="*/ 321454 h 1617602"/>
                    <a:gd name="connsiteX1053" fmla="*/ 1510133 w 4676976"/>
                    <a:gd name="connsiteY1053" fmla="*/ 317638 h 1617602"/>
                    <a:gd name="connsiteX1054" fmla="*/ 1494871 w 4676976"/>
                    <a:gd name="connsiteY1054" fmla="*/ 309053 h 1617602"/>
                    <a:gd name="connsiteX1055" fmla="*/ 1467845 w 4676976"/>
                    <a:gd name="connsiteY1055" fmla="*/ 308418 h 1617602"/>
                    <a:gd name="connsiteX1056" fmla="*/ 1460373 w 4676976"/>
                    <a:gd name="connsiteY1056" fmla="*/ 309371 h 1617602"/>
                    <a:gd name="connsiteX1057" fmla="*/ 1453060 w 4676976"/>
                    <a:gd name="connsiteY1057" fmla="*/ 311915 h 1617602"/>
                    <a:gd name="connsiteX1058" fmla="*/ 1446383 w 4676976"/>
                    <a:gd name="connsiteY1058" fmla="*/ 317320 h 1617602"/>
                    <a:gd name="connsiteX1059" fmla="*/ 1443203 w 4676976"/>
                    <a:gd name="connsiteY1059" fmla="*/ 318751 h 1617602"/>
                    <a:gd name="connsiteX1060" fmla="*/ 1438752 w 4676976"/>
                    <a:gd name="connsiteY1060" fmla="*/ 319387 h 1617602"/>
                    <a:gd name="connsiteX1061" fmla="*/ 1437957 w 4676976"/>
                    <a:gd name="connsiteY1061" fmla="*/ 321295 h 1617602"/>
                    <a:gd name="connsiteX1062" fmla="*/ 1437003 w 4676976"/>
                    <a:gd name="connsiteY1062" fmla="*/ 323838 h 1617602"/>
                    <a:gd name="connsiteX1063" fmla="*/ 1439388 w 4676976"/>
                    <a:gd name="connsiteY1063" fmla="*/ 325746 h 1617602"/>
                    <a:gd name="connsiteX1064" fmla="*/ 1447654 w 4676976"/>
                    <a:gd name="connsiteY1064" fmla="*/ 323520 h 1617602"/>
                    <a:gd name="connsiteX1065" fmla="*/ 1454491 w 4676976"/>
                    <a:gd name="connsiteY1065" fmla="*/ 324792 h 1617602"/>
                    <a:gd name="connsiteX1066" fmla="*/ 1457988 w 4676976"/>
                    <a:gd name="connsiteY1066" fmla="*/ 327336 h 1617602"/>
                    <a:gd name="connsiteX1067" fmla="*/ 1460691 w 4676976"/>
                    <a:gd name="connsiteY1067" fmla="*/ 332264 h 1617602"/>
                    <a:gd name="connsiteX1068" fmla="*/ 1459419 w 4676976"/>
                    <a:gd name="connsiteY1068" fmla="*/ 334649 h 1617602"/>
                    <a:gd name="connsiteX1069" fmla="*/ 1447654 w 4676976"/>
                    <a:gd name="connsiteY1069" fmla="*/ 338464 h 1617602"/>
                    <a:gd name="connsiteX1070" fmla="*/ 1441137 w 4676976"/>
                    <a:gd name="connsiteY1070" fmla="*/ 338146 h 1617602"/>
                    <a:gd name="connsiteX1071" fmla="*/ 1426987 w 4676976"/>
                    <a:gd name="connsiteY1071" fmla="*/ 329403 h 1617602"/>
                    <a:gd name="connsiteX1072" fmla="*/ 1421582 w 4676976"/>
                    <a:gd name="connsiteY1072" fmla="*/ 327972 h 1617602"/>
                    <a:gd name="connsiteX1073" fmla="*/ 1408705 w 4676976"/>
                    <a:gd name="connsiteY1073" fmla="*/ 329403 h 1617602"/>
                    <a:gd name="connsiteX1074" fmla="*/ 1400120 w 4676976"/>
                    <a:gd name="connsiteY1074" fmla="*/ 333536 h 1617602"/>
                    <a:gd name="connsiteX1075" fmla="*/ 1397418 w 4676976"/>
                    <a:gd name="connsiteY1075" fmla="*/ 334490 h 1617602"/>
                    <a:gd name="connsiteX1076" fmla="*/ 1399484 w 4676976"/>
                    <a:gd name="connsiteY1076" fmla="*/ 338782 h 1617602"/>
                    <a:gd name="connsiteX1077" fmla="*/ 1402823 w 4676976"/>
                    <a:gd name="connsiteY1077" fmla="*/ 346731 h 1617602"/>
                    <a:gd name="connsiteX1078" fmla="*/ 1405525 w 4676976"/>
                    <a:gd name="connsiteY1078" fmla="*/ 351342 h 1617602"/>
                    <a:gd name="connsiteX1079" fmla="*/ 1409023 w 4676976"/>
                    <a:gd name="connsiteY1079" fmla="*/ 353567 h 1617602"/>
                    <a:gd name="connsiteX1080" fmla="*/ 1421582 w 4676976"/>
                    <a:gd name="connsiteY1080" fmla="*/ 359290 h 1617602"/>
                    <a:gd name="connsiteX1081" fmla="*/ 1428577 w 4676976"/>
                    <a:gd name="connsiteY1081" fmla="*/ 361198 h 1617602"/>
                    <a:gd name="connsiteX1082" fmla="*/ 1439070 w 4676976"/>
                    <a:gd name="connsiteY1082" fmla="*/ 366445 h 1617602"/>
                    <a:gd name="connsiteX1083" fmla="*/ 1445588 w 4676976"/>
                    <a:gd name="connsiteY1083" fmla="*/ 366921 h 1617602"/>
                    <a:gd name="connsiteX1084" fmla="*/ 1451311 w 4676976"/>
                    <a:gd name="connsiteY1084" fmla="*/ 365650 h 1617602"/>
                    <a:gd name="connsiteX1085" fmla="*/ 1460055 w 4676976"/>
                    <a:gd name="connsiteY1085" fmla="*/ 368829 h 1617602"/>
                    <a:gd name="connsiteX1086" fmla="*/ 1465142 w 4676976"/>
                    <a:gd name="connsiteY1086" fmla="*/ 378209 h 1617602"/>
                    <a:gd name="connsiteX1087" fmla="*/ 1468163 w 4676976"/>
                    <a:gd name="connsiteY1087" fmla="*/ 381547 h 1617602"/>
                    <a:gd name="connsiteX1088" fmla="*/ 1470865 w 4676976"/>
                    <a:gd name="connsiteY1088" fmla="*/ 383137 h 1617602"/>
                    <a:gd name="connsiteX1089" fmla="*/ 1474681 w 4676976"/>
                    <a:gd name="connsiteY1089" fmla="*/ 384091 h 1617602"/>
                    <a:gd name="connsiteX1090" fmla="*/ 1477065 w 4676976"/>
                    <a:gd name="connsiteY1090" fmla="*/ 384250 h 1617602"/>
                    <a:gd name="connsiteX1091" fmla="*/ 1479450 w 4676976"/>
                    <a:gd name="connsiteY1091" fmla="*/ 382978 h 1617602"/>
                    <a:gd name="connsiteX1092" fmla="*/ 1485014 w 4676976"/>
                    <a:gd name="connsiteY1092" fmla="*/ 382660 h 1617602"/>
                    <a:gd name="connsiteX1093" fmla="*/ 1483107 w 4676976"/>
                    <a:gd name="connsiteY1093" fmla="*/ 385363 h 1617602"/>
                    <a:gd name="connsiteX1094" fmla="*/ 1481040 w 4676976"/>
                    <a:gd name="connsiteY1094" fmla="*/ 386317 h 1617602"/>
                    <a:gd name="connsiteX1095" fmla="*/ 1469117 w 4676976"/>
                    <a:gd name="connsiteY1095" fmla="*/ 387430 h 1617602"/>
                    <a:gd name="connsiteX1096" fmla="*/ 1463234 w 4676976"/>
                    <a:gd name="connsiteY1096" fmla="*/ 386476 h 1617602"/>
                    <a:gd name="connsiteX1097" fmla="*/ 1455921 w 4676976"/>
                    <a:gd name="connsiteY1097" fmla="*/ 383614 h 1617602"/>
                    <a:gd name="connsiteX1098" fmla="*/ 1442249 w 4676976"/>
                    <a:gd name="connsiteY1098" fmla="*/ 373916 h 1617602"/>
                    <a:gd name="connsiteX1099" fmla="*/ 1425080 w 4676976"/>
                    <a:gd name="connsiteY1099" fmla="*/ 373281 h 1617602"/>
                    <a:gd name="connsiteX1100" fmla="*/ 1423172 w 4676976"/>
                    <a:gd name="connsiteY1100" fmla="*/ 376142 h 1617602"/>
                    <a:gd name="connsiteX1101" fmla="*/ 1417926 w 4676976"/>
                    <a:gd name="connsiteY1101" fmla="*/ 372168 h 1617602"/>
                    <a:gd name="connsiteX1102" fmla="*/ 1399802 w 4676976"/>
                    <a:gd name="connsiteY1102" fmla="*/ 371373 h 1617602"/>
                    <a:gd name="connsiteX1103" fmla="*/ 1388992 w 4676976"/>
                    <a:gd name="connsiteY1103" fmla="*/ 368829 h 1617602"/>
                    <a:gd name="connsiteX1104" fmla="*/ 1377386 w 4676976"/>
                    <a:gd name="connsiteY1104" fmla="*/ 364855 h 1617602"/>
                    <a:gd name="connsiteX1105" fmla="*/ 1376432 w 4676976"/>
                    <a:gd name="connsiteY1105" fmla="*/ 362788 h 1617602"/>
                    <a:gd name="connsiteX1106" fmla="*/ 1375955 w 4676976"/>
                    <a:gd name="connsiteY1106" fmla="*/ 360085 h 1617602"/>
                    <a:gd name="connsiteX1107" fmla="*/ 1379771 w 4676976"/>
                    <a:gd name="connsiteY1107" fmla="*/ 356747 h 1617602"/>
                    <a:gd name="connsiteX1108" fmla="*/ 1381361 w 4676976"/>
                    <a:gd name="connsiteY1108" fmla="*/ 354521 h 1617602"/>
                    <a:gd name="connsiteX1109" fmla="*/ 1382314 w 4676976"/>
                    <a:gd name="connsiteY1109" fmla="*/ 348162 h 1617602"/>
                    <a:gd name="connsiteX1110" fmla="*/ 1375002 w 4676976"/>
                    <a:gd name="connsiteY1110" fmla="*/ 339736 h 1617602"/>
                    <a:gd name="connsiteX1111" fmla="*/ 1375637 w 4676976"/>
                    <a:gd name="connsiteY1111" fmla="*/ 331946 h 1617602"/>
                    <a:gd name="connsiteX1112" fmla="*/ 1379135 w 4676976"/>
                    <a:gd name="connsiteY1112" fmla="*/ 330515 h 1617602"/>
                    <a:gd name="connsiteX1113" fmla="*/ 1383586 w 4676976"/>
                    <a:gd name="connsiteY1113" fmla="*/ 320500 h 1617602"/>
                    <a:gd name="connsiteX1114" fmla="*/ 1386289 w 4676976"/>
                    <a:gd name="connsiteY1114" fmla="*/ 317161 h 1617602"/>
                    <a:gd name="connsiteX1115" fmla="*/ 1387720 w 4676976"/>
                    <a:gd name="connsiteY1115" fmla="*/ 316048 h 1617602"/>
                    <a:gd name="connsiteX1116" fmla="*/ 1389151 w 4676976"/>
                    <a:gd name="connsiteY1116" fmla="*/ 313664 h 1617602"/>
                    <a:gd name="connsiteX1117" fmla="*/ 1387720 w 4676976"/>
                    <a:gd name="connsiteY1117" fmla="*/ 310802 h 1617602"/>
                    <a:gd name="connsiteX1118" fmla="*/ 1386289 w 4676976"/>
                    <a:gd name="connsiteY1118" fmla="*/ 309053 h 1617602"/>
                    <a:gd name="connsiteX1119" fmla="*/ 1384858 w 4676976"/>
                    <a:gd name="connsiteY1119" fmla="*/ 304920 h 1617602"/>
                    <a:gd name="connsiteX1120" fmla="*/ 1385176 w 4676976"/>
                    <a:gd name="connsiteY1120" fmla="*/ 302058 h 1617602"/>
                    <a:gd name="connsiteX1121" fmla="*/ 1385176 w 4676976"/>
                    <a:gd name="connsiteY1121" fmla="*/ 298243 h 1617602"/>
                    <a:gd name="connsiteX1122" fmla="*/ 1381520 w 4676976"/>
                    <a:gd name="connsiteY1122" fmla="*/ 292520 h 1617602"/>
                    <a:gd name="connsiteX1123" fmla="*/ 1378499 w 4676976"/>
                    <a:gd name="connsiteY1123" fmla="*/ 286478 h 1617602"/>
                    <a:gd name="connsiteX1124" fmla="*/ 1372299 w 4676976"/>
                    <a:gd name="connsiteY1124" fmla="*/ 283458 h 1617602"/>
                    <a:gd name="connsiteX1125" fmla="*/ 1366258 w 4676976"/>
                    <a:gd name="connsiteY1125" fmla="*/ 283299 h 1617602"/>
                    <a:gd name="connsiteX1126" fmla="*/ 1364032 w 4676976"/>
                    <a:gd name="connsiteY1126" fmla="*/ 284253 h 1617602"/>
                    <a:gd name="connsiteX1127" fmla="*/ 1361806 w 4676976"/>
                    <a:gd name="connsiteY1127" fmla="*/ 285684 h 1617602"/>
                    <a:gd name="connsiteX1128" fmla="*/ 1364827 w 4676976"/>
                    <a:gd name="connsiteY1128" fmla="*/ 291248 h 1617602"/>
                    <a:gd name="connsiteX1129" fmla="*/ 1368007 w 4676976"/>
                    <a:gd name="connsiteY1129" fmla="*/ 296176 h 1617602"/>
                    <a:gd name="connsiteX1130" fmla="*/ 1369596 w 4676976"/>
                    <a:gd name="connsiteY1130" fmla="*/ 299992 h 1617602"/>
                    <a:gd name="connsiteX1131" fmla="*/ 1370709 w 4676976"/>
                    <a:gd name="connsiteY1131" fmla="*/ 306987 h 1617602"/>
                    <a:gd name="connsiteX1132" fmla="*/ 1370391 w 4676976"/>
                    <a:gd name="connsiteY1132" fmla="*/ 315572 h 1617602"/>
                    <a:gd name="connsiteX1133" fmla="*/ 1369437 w 4676976"/>
                    <a:gd name="connsiteY1133" fmla="*/ 318910 h 1617602"/>
                    <a:gd name="connsiteX1134" fmla="*/ 1367688 w 4676976"/>
                    <a:gd name="connsiteY1134" fmla="*/ 321931 h 1617602"/>
                    <a:gd name="connsiteX1135" fmla="*/ 1362283 w 4676976"/>
                    <a:gd name="connsiteY1135" fmla="*/ 325587 h 1617602"/>
                    <a:gd name="connsiteX1136" fmla="*/ 1353222 w 4676976"/>
                    <a:gd name="connsiteY1136" fmla="*/ 329880 h 1617602"/>
                    <a:gd name="connsiteX1137" fmla="*/ 1348134 w 4676976"/>
                    <a:gd name="connsiteY1137" fmla="*/ 331946 h 1617602"/>
                    <a:gd name="connsiteX1138" fmla="*/ 1337483 w 4676976"/>
                    <a:gd name="connsiteY1138" fmla="*/ 334172 h 1617602"/>
                    <a:gd name="connsiteX1139" fmla="*/ 1329693 w 4676976"/>
                    <a:gd name="connsiteY1139" fmla="*/ 337987 h 1617602"/>
                    <a:gd name="connsiteX1140" fmla="*/ 1312841 w 4676976"/>
                    <a:gd name="connsiteY1140" fmla="*/ 359290 h 1617602"/>
                    <a:gd name="connsiteX1141" fmla="*/ 1314749 w 4676976"/>
                    <a:gd name="connsiteY1141" fmla="*/ 362470 h 1617602"/>
                    <a:gd name="connsiteX1142" fmla="*/ 1320949 w 4676976"/>
                    <a:gd name="connsiteY1142" fmla="*/ 365968 h 1617602"/>
                    <a:gd name="connsiteX1143" fmla="*/ 1325082 w 4676976"/>
                    <a:gd name="connsiteY1143" fmla="*/ 368988 h 1617602"/>
                    <a:gd name="connsiteX1144" fmla="*/ 1326990 w 4676976"/>
                    <a:gd name="connsiteY1144" fmla="*/ 371373 h 1617602"/>
                    <a:gd name="connsiteX1145" fmla="*/ 1331442 w 4676976"/>
                    <a:gd name="connsiteY1145" fmla="*/ 379163 h 1617602"/>
                    <a:gd name="connsiteX1146" fmla="*/ 1348134 w 4676976"/>
                    <a:gd name="connsiteY1146" fmla="*/ 400943 h 1617602"/>
                    <a:gd name="connsiteX1147" fmla="*/ 1348929 w 4676976"/>
                    <a:gd name="connsiteY1147" fmla="*/ 404917 h 1617602"/>
                    <a:gd name="connsiteX1148" fmla="*/ 1345114 w 4676976"/>
                    <a:gd name="connsiteY1148" fmla="*/ 411753 h 1617602"/>
                    <a:gd name="connsiteX1149" fmla="*/ 1337324 w 4676976"/>
                    <a:gd name="connsiteY1149" fmla="*/ 420815 h 1617602"/>
                    <a:gd name="connsiteX1150" fmla="*/ 1334303 w 4676976"/>
                    <a:gd name="connsiteY1150" fmla="*/ 425743 h 1617602"/>
                    <a:gd name="connsiteX1151" fmla="*/ 1326990 w 4676976"/>
                    <a:gd name="connsiteY1151" fmla="*/ 444980 h 1617602"/>
                    <a:gd name="connsiteX1152" fmla="*/ 1326513 w 4676976"/>
                    <a:gd name="connsiteY1152" fmla="*/ 449908 h 1617602"/>
                    <a:gd name="connsiteX1153" fmla="*/ 1329534 w 4676976"/>
                    <a:gd name="connsiteY1153" fmla="*/ 454518 h 1617602"/>
                    <a:gd name="connsiteX1154" fmla="*/ 1334303 w 4676976"/>
                    <a:gd name="connsiteY1154" fmla="*/ 460242 h 1617602"/>
                    <a:gd name="connsiteX1155" fmla="*/ 1336052 w 4676976"/>
                    <a:gd name="connsiteY1155" fmla="*/ 464693 h 1617602"/>
                    <a:gd name="connsiteX1156" fmla="*/ 1332713 w 4676976"/>
                    <a:gd name="connsiteY1156" fmla="*/ 475821 h 1617602"/>
                    <a:gd name="connsiteX1157" fmla="*/ 1334462 w 4676976"/>
                    <a:gd name="connsiteY1157" fmla="*/ 478524 h 1617602"/>
                    <a:gd name="connsiteX1158" fmla="*/ 1338437 w 4676976"/>
                    <a:gd name="connsiteY1158" fmla="*/ 479955 h 1617602"/>
                    <a:gd name="connsiteX1159" fmla="*/ 1349565 w 4676976"/>
                    <a:gd name="connsiteY1159" fmla="*/ 478524 h 1617602"/>
                    <a:gd name="connsiteX1160" fmla="*/ 1362601 w 4676976"/>
                    <a:gd name="connsiteY1160" fmla="*/ 481227 h 1617602"/>
                    <a:gd name="connsiteX1161" fmla="*/ 1369437 w 4676976"/>
                    <a:gd name="connsiteY1161" fmla="*/ 479955 h 1617602"/>
                    <a:gd name="connsiteX1162" fmla="*/ 1379930 w 4676976"/>
                    <a:gd name="connsiteY1162" fmla="*/ 473755 h 1617602"/>
                    <a:gd name="connsiteX1163" fmla="*/ 1383904 w 4676976"/>
                    <a:gd name="connsiteY1163" fmla="*/ 473119 h 1617602"/>
                    <a:gd name="connsiteX1164" fmla="*/ 1396623 w 4676976"/>
                    <a:gd name="connsiteY1164" fmla="*/ 473914 h 1617602"/>
                    <a:gd name="connsiteX1165" fmla="*/ 1415064 w 4676976"/>
                    <a:gd name="connsiteY1165" fmla="*/ 479796 h 1617602"/>
                    <a:gd name="connsiteX1166" fmla="*/ 1434618 w 4676976"/>
                    <a:gd name="connsiteY1166" fmla="*/ 487904 h 1617602"/>
                    <a:gd name="connsiteX1167" fmla="*/ 1438593 w 4676976"/>
                    <a:gd name="connsiteY1167" fmla="*/ 490606 h 1617602"/>
                    <a:gd name="connsiteX1168" fmla="*/ 1443998 w 4676976"/>
                    <a:gd name="connsiteY1168" fmla="*/ 490606 h 1617602"/>
                    <a:gd name="connsiteX1169" fmla="*/ 1447814 w 4676976"/>
                    <a:gd name="connsiteY1169" fmla="*/ 504279 h 1617602"/>
                    <a:gd name="connsiteX1170" fmla="*/ 1451311 w 4676976"/>
                    <a:gd name="connsiteY1170" fmla="*/ 511751 h 1617602"/>
                    <a:gd name="connsiteX1171" fmla="*/ 1452742 w 4676976"/>
                    <a:gd name="connsiteY1171" fmla="*/ 516997 h 1617602"/>
                    <a:gd name="connsiteX1172" fmla="*/ 1453855 w 4676976"/>
                    <a:gd name="connsiteY1172" fmla="*/ 522879 h 1617602"/>
                    <a:gd name="connsiteX1173" fmla="*/ 1450198 w 4676976"/>
                    <a:gd name="connsiteY1173" fmla="*/ 523992 h 1617602"/>
                    <a:gd name="connsiteX1174" fmla="*/ 1447019 w 4676976"/>
                    <a:gd name="connsiteY1174" fmla="*/ 524628 h 1617602"/>
                    <a:gd name="connsiteX1175" fmla="*/ 1444316 w 4676976"/>
                    <a:gd name="connsiteY1175" fmla="*/ 526217 h 1617602"/>
                    <a:gd name="connsiteX1176" fmla="*/ 1440660 w 4676976"/>
                    <a:gd name="connsiteY1176" fmla="*/ 535279 h 1617602"/>
                    <a:gd name="connsiteX1177" fmla="*/ 1440182 w 4676976"/>
                    <a:gd name="connsiteY1177" fmla="*/ 540208 h 1617602"/>
                    <a:gd name="connsiteX1178" fmla="*/ 1442090 w 4676976"/>
                    <a:gd name="connsiteY1178" fmla="*/ 547998 h 1617602"/>
                    <a:gd name="connsiteX1179" fmla="*/ 1458624 w 4676976"/>
                    <a:gd name="connsiteY1179" fmla="*/ 551495 h 1617602"/>
                    <a:gd name="connsiteX1180" fmla="*/ 1470070 w 4676976"/>
                    <a:gd name="connsiteY1180" fmla="*/ 553403 h 1617602"/>
                    <a:gd name="connsiteX1181" fmla="*/ 1478019 w 4676976"/>
                    <a:gd name="connsiteY1181" fmla="*/ 553880 h 1617602"/>
                    <a:gd name="connsiteX1182" fmla="*/ 1479450 w 4676976"/>
                    <a:gd name="connsiteY1182" fmla="*/ 554675 h 1617602"/>
                    <a:gd name="connsiteX1183" fmla="*/ 1480404 w 4676976"/>
                    <a:gd name="connsiteY1183" fmla="*/ 555946 h 1617602"/>
                    <a:gd name="connsiteX1184" fmla="*/ 1470865 w 4676976"/>
                    <a:gd name="connsiteY1184" fmla="*/ 556423 h 1617602"/>
                    <a:gd name="connsiteX1185" fmla="*/ 1453537 w 4676976"/>
                    <a:gd name="connsiteY1185" fmla="*/ 557377 h 1617602"/>
                    <a:gd name="connsiteX1186" fmla="*/ 1447496 w 4676976"/>
                    <a:gd name="connsiteY1186" fmla="*/ 556900 h 1617602"/>
                    <a:gd name="connsiteX1187" fmla="*/ 1444634 w 4676976"/>
                    <a:gd name="connsiteY1187" fmla="*/ 555946 h 1617602"/>
                    <a:gd name="connsiteX1188" fmla="*/ 1441931 w 4676976"/>
                    <a:gd name="connsiteY1188" fmla="*/ 553244 h 1617602"/>
                    <a:gd name="connsiteX1189" fmla="*/ 1436685 w 4676976"/>
                    <a:gd name="connsiteY1189" fmla="*/ 550541 h 1617602"/>
                    <a:gd name="connsiteX1190" fmla="*/ 1434618 w 4676976"/>
                    <a:gd name="connsiteY1190" fmla="*/ 548792 h 1617602"/>
                    <a:gd name="connsiteX1191" fmla="*/ 1430326 w 4676976"/>
                    <a:gd name="connsiteY1191" fmla="*/ 546567 h 1617602"/>
                    <a:gd name="connsiteX1192" fmla="*/ 1432393 w 4676976"/>
                    <a:gd name="connsiteY1192" fmla="*/ 538618 h 1617602"/>
                    <a:gd name="connsiteX1193" fmla="*/ 1432711 w 4676976"/>
                    <a:gd name="connsiteY1193" fmla="*/ 520017 h 1617602"/>
                    <a:gd name="connsiteX1194" fmla="*/ 1432075 w 4676976"/>
                    <a:gd name="connsiteY1194" fmla="*/ 512386 h 1617602"/>
                    <a:gd name="connsiteX1195" fmla="*/ 1428418 w 4676976"/>
                    <a:gd name="connsiteY1195" fmla="*/ 506027 h 1617602"/>
                    <a:gd name="connsiteX1196" fmla="*/ 1417608 w 4676976"/>
                    <a:gd name="connsiteY1196" fmla="*/ 496966 h 1617602"/>
                    <a:gd name="connsiteX1197" fmla="*/ 1413951 w 4676976"/>
                    <a:gd name="connsiteY1197" fmla="*/ 490924 h 1617602"/>
                    <a:gd name="connsiteX1198" fmla="*/ 1409818 w 4676976"/>
                    <a:gd name="connsiteY1198" fmla="*/ 486950 h 1617602"/>
                    <a:gd name="connsiteX1199" fmla="*/ 1405684 w 4676976"/>
                    <a:gd name="connsiteY1199" fmla="*/ 486155 h 1617602"/>
                    <a:gd name="connsiteX1200" fmla="*/ 1399643 w 4676976"/>
                    <a:gd name="connsiteY1200" fmla="*/ 486950 h 1617602"/>
                    <a:gd name="connsiteX1201" fmla="*/ 1384858 w 4676976"/>
                    <a:gd name="connsiteY1201" fmla="*/ 490765 h 1617602"/>
                    <a:gd name="connsiteX1202" fmla="*/ 1371504 w 4676976"/>
                    <a:gd name="connsiteY1202" fmla="*/ 492673 h 1617602"/>
                    <a:gd name="connsiteX1203" fmla="*/ 1355765 w 4676976"/>
                    <a:gd name="connsiteY1203" fmla="*/ 498237 h 1617602"/>
                    <a:gd name="connsiteX1204" fmla="*/ 1352904 w 4676976"/>
                    <a:gd name="connsiteY1204" fmla="*/ 502848 h 1617602"/>
                    <a:gd name="connsiteX1205" fmla="*/ 1350360 w 4676976"/>
                    <a:gd name="connsiteY1205" fmla="*/ 514771 h 1617602"/>
                    <a:gd name="connsiteX1206" fmla="*/ 1353857 w 4676976"/>
                    <a:gd name="connsiteY1206" fmla="*/ 520653 h 1617602"/>
                    <a:gd name="connsiteX1207" fmla="*/ 1357355 w 4676976"/>
                    <a:gd name="connsiteY1207" fmla="*/ 524946 h 1617602"/>
                    <a:gd name="connsiteX1208" fmla="*/ 1360535 w 4676976"/>
                    <a:gd name="connsiteY1208" fmla="*/ 532100 h 1617602"/>
                    <a:gd name="connsiteX1209" fmla="*/ 1361488 w 4676976"/>
                    <a:gd name="connsiteY1209" fmla="*/ 536392 h 1617602"/>
                    <a:gd name="connsiteX1210" fmla="*/ 1361806 w 4676976"/>
                    <a:gd name="connsiteY1210" fmla="*/ 540685 h 1617602"/>
                    <a:gd name="connsiteX1211" fmla="*/ 1361171 w 4676976"/>
                    <a:gd name="connsiteY1211" fmla="*/ 547203 h 1617602"/>
                    <a:gd name="connsiteX1212" fmla="*/ 1358627 w 4676976"/>
                    <a:gd name="connsiteY1212" fmla="*/ 550700 h 1617602"/>
                    <a:gd name="connsiteX1213" fmla="*/ 1341298 w 4676976"/>
                    <a:gd name="connsiteY1213" fmla="*/ 564531 h 1617602"/>
                    <a:gd name="connsiteX1214" fmla="*/ 1338755 w 4676976"/>
                    <a:gd name="connsiteY1214" fmla="*/ 568665 h 1617602"/>
                    <a:gd name="connsiteX1215" fmla="*/ 1335734 w 4676976"/>
                    <a:gd name="connsiteY1215" fmla="*/ 580588 h 1617602"/>
                    <a:gd name="connsiteX1216" fmla="*/ 1333190 w 4676976"/>
                    <a:gd name="connsiteY1216" fmla="*/ 584880 h 1617602"/>
                    <a:gd name="connsiteX1217" fmla="*/ 1325241 w 4676976"/>
                    <a:gd name="connsiteY1217" fmla="*/ 591398 h 1617602"/>
                    <a:gd name="connsiteX1218" fmla="*/ 1320313 w 4676976"/>
                    <a:gd name="connsiteY1218" fmla="*/ 593942 h 1617602"/>
                    <a:gd name="connsiteX1219" fmla="*/ 1293764 w 4676976"/>
                    <a:gd name="connsiteY1219" fmla="*/ 605866 h 1617602"/>
                    <a:gd name="connsiteX1220" fmla="*/ 1292810 w 4676976"/>
                    <a:gd name="connsiteY1220" fmla="*/ 608409 h 1617602"/>
                    <a:gd name="connsiteX1221" fmla="*/ 1290902 w 4676976"/>
                    <a:gd name="connsiteY1221" fmla="*/ 616835 h 1617602"/>
                    <a:gd name="connsiteX1222" fmla="*/ 1283748 w 4676976"/>
                    <a:gd name="connsiteY1222" fmla="*/ 620651 h 1617602"/>
                    <a:gd name="connsiteX1223" fmla="*/ 1279297 w 4676976"/>
                    <a:gd name="connsiteY1223" fmla="*/ 620968 h 1617602"/>
                    <a:gd name="connsiteX1224" fmla="*/ 1269281 w 4676976"/>
                    <a:gd name="connsiteY1224" fmla="*/ 616676 h 1617602"/>
                    <a:gd name="connsiteX1225" fmla="*/ 1263240 w 4676976"/>
                    <a:gd name="connsiteY1225" fmla="*/ 615563 h 1617602"/>
                    <a:gd name="connsiteX1226" fmla="*/ 1257199 w 4676976"/>
                    <a:gd name="connsiteY1226" fmla="*/ 615086 h 1617602"/>
                    <a:gd name="connsiteX1227" fmla="*/ 1233988 w 4676976"/>
                    <a:gd name="connsiteY1227" fmla="*/ 616358 h 1617602"/>
                    <a:gd name="connsiteX1228" fmla="*/ 1223813 w 4676976"/>
                    <a:gd name="connsiteY1228" fmla="*/ 613496 h 1617602"/>
                    <a:gd name="connsiteX1229" fmla="*/ 1215705 w 4676976"/>
                    <a:gd name="connsiteY1229" fmla="*/ 609522 h 1617602"/>
                    <a:gd name="connsiteX1230" fmla="*/ 1207439 w 4676976"/>
                    <a:gd name="connsiteY1230" fmla="*/ 608250 h 1617602"/>
                    <a:gd name="connsiteX1231" fmla="*/ 1201238 w 4676976"/>
                    <a:gd name="connsiteY1231" fmla="*/ 604912 h 1617602"/>
                    <a:gd name="connsiteX1232" fmla="*/ 1199808 w 4676976"/>
                    <a:gd name="connsiteY1232" fmla="*/ 602050 h 1617602"/>
                    <a:gd name="connsiteX1233" fmla="*/ 1198218 w 4676976"/>
                    <a:gd name="connsiteY1233" fmla="*/ 598076 h 1617602"/>
                    <a:gd name="connsiteX1234" fmla="*/ 1197105 w 4676976"/>
                    <a:gd name="connsiteY1234" fmla="*/ 596009 h 1617602"/>
                    <a:gd name="connsiteX1235" fmla="*/ 1195992 w 4676976"/>
                    <a:gd name="connsiteY1235" fmla="*/ 594896 h 1617602"/>
                    <a:gd name="connsiteX1236" fmla="*/ 1197900 w 4676976"/>
                    <a:gd name="connsiteY1236" fmla="*/ 593624 h 1617602"/>
                    <a:gd name="connsiteX1237" fmla="*/ 1201874 w 4676976"/>
                    <a:gd name="connsiteY1237" fmla="*/ 592988 h 1617602"/>
                    <a:gd name="connsiteX1238" fmla="*/ 1216818 w 4676976"/>
                    <a:gd name="connsiteY1238" fmla="*/ 593624 h 1617602"/>
                    <a:gd name="connsiteX1239" fmla="*/ 1220793 w 4676976"/>
                    <a:gd name="connsiteY1239" fmla="*/ 592193 h 1617602"/>
                    <a:gd name="connsiteX1240" fmla="*/ 1222859 w 4676976"/>
                    <a:gd name="connsiteY1240" fmla="*/ 592829 h 1617602"/>
                    <a:gd name="connsiteX1241" fmla="*/ 1226993 w 4676976"/>
                    <a:gd name="connsiteY1241" fmla="*/ 596486 h 1617602"/>
                    <a:gd name="connsiteX1242" fmla="*/ 1232398 w 4676976"/>
                    <a:gd name="connsiteY1242" fmla="*/ 599824 h 1617602"/>
                    <a:gd name="connsiteX1243" fmla="*/ 1237008 w 4676976"/>
                    <a:gd name="connsiteY1243" fmla="*/ 599347 h 1617602"/>
                    <a:gd name="connsiteX1244" fmla="*/ 1240983 w 4676976"/>
                    <a:gd name="connsiteY1244" fmla="*/ 596486 h 1617602"/>
                    <a:gd name="connsiteX1245" fmla="*/ 1242414 w 4676976"/>
                    <a:gd name="connsiteY1245" fmla="*/ 596486 h 1617602"/>
                    <a:gd name="connsiteX1246" fmla="*/ 1244163 w 4676976"/>
                    <a:gd name="connsiteY1246" fmla="*/ 596963 h 1617602"/>
                    <a:gd name="connsiteX1247" fmla="*/ 1240665 w 4676976"/>
                    <a:gd name="connsiteY1247" fmla="*/ 599029 h 1617602"/>
                    <a:gd name="connsiteX1248" fmla="*/ 1237008 w 4676976"/>
                    <a:gd name="connsiteY1248" fmla="*/ 600619 h 1617602"/>
                    <a:gd name="connsiteX1249" fmla="*/ 1236055 w 4676976"/>
                    <a:gd name="connsiteY1249" fmla="*/ 601732 h 1617602"/>
                    <a:gd name="connsiteX1250" fmla="*/ 1235260 w 4676976"/>
                    <a:gd name="connsiteY1250" fmla="*/ 603799 h 1617602"/>
                    <a:gd name="connsiteX1251" fmla="*/ 1240506 w 4676976"/>
                    <a:gd name="connsiteY1251" fmla="*/ 606501 h 1617602"/>
                    <a:gd name="connsiteX1252" fmla="*/ 1245117 w 4676976"/>
                    <a:gd name="connsiteY1252" fmla="*/ 607773 h 1617602"/>
                    <a:gd name="connsiteX1253" fmla="*/ 1251317 w 4676976"/>
                    <a:gd name="connsiteY1253" fmla="*/ 606501 h 1617602"/>
                    <a:gd name="connsiteX1254" fmla="*/ 1254973 w 4676976"/>
                    <a:gd name="connsiteY1254" fmla="*/ 603799 h 1617602"/>
                    <a:gd name="connsiteX1255" fmla="*/ 1262763 w 4676976"/>
                    <a:gd name="connsiteY1255" fmla="*/ 599824 h 1617602"/>
                    <a:gd name="connsiteX1256" fmla="*/ 1268486 w 4676976"/>
                    <a:gd name="connsiteY1256" fmla="*/ 599983 h 1617602"/>
                    <a:gd name="connsiteX1257" fmla="*/ 1268804 w 4676976"/>
                    <a:gd name="connsiteY1257" fmla="*/ 596168 h 1617602"/>
                    <a:gd name="connsiteX1258" fmla="*/ 1265943 w 4676976"/>
                    <a:gd name="connsiteY1258" fmla="*/ 590445 h 1617602"/>
                    <a:gd name="connsiteX1259" fmla="*/ 1263558 w 4676976"/>
                    <a:gd name="connsiteY1259" fmla="*/ 586470 h 1617602"/>
                    <a:gd name="connsiteX1260" fmla="*/ 1272143 w 4676976"/>
                    <a:gd name="connsiteY1260" fmla="*/ 587583 h 1617602"/>
                    <a:gd name="connsiteX1261" fmla="*/ 1277389 w 4676976"/>
                    <a:gd name="connsiteY1261" fmla="*/ 584245 h 1617602"/>
                    <a:gd name="connsiteX1262" fmla="*/ 1298851 w 4676976"/>
                    <a:gd name="connsiteY1262" fmla="*/ 556105 h 1617602"/>
                    <a:gd name="connsiteX1263" fmla="*/ 1309026 w 4676976"/>
                    <a:gd name="connsiteY1263" fmla="*/ 550700 h 1617602"/>
                    <a:gd name="connsiteX1264" fmla="*/ 1312364 w 4676976"/>
                    <a:gd name="connsiteY1264" fmla="*/ 547203 h 1617602"/>
                    <a:gd name="connsiteX1265" fmla="*/ 1314749 w 4676976"/>
                    <a:gd name="connsiteY1265" fmla="*/ 542433 h 1617602"/>
                    <a:gd name="connsiteX1266" fmla="*/ 1315385 w 4676976"/>
                    <a:gd name="connsiteY1266" fmla="*/ 537028 h 1617602"/>
                    <a:gd name="connsiteX1267" fmla="*/ 1314113 w 4676976"/>
                    <a:gd name="connsiteY1267" fmla="*/ 531146 h 1617602"/>
                    <a:gd name="connsiteX1268" fmla="*/ 1314431 w 4676976"/>
                    <a:gd name="connsiteY1268" fmla="*/ 526694 h 1617602"/>
                    <a:gd name="connsiteX1269" fmla="*/ 1318087 w 4676976"/>
                    <a:gd name="connsiteY1269" fmla="*/ 521130 h 1617602"/>
                    <a:gd name="connsiteX1270" fmla="*/ 1323811 w 4676976"/>
                    <a:gd name="connsiteY1270" fmla="*/ 514294 h 1617602"/>
                    <a:gd name="connsiteX1271" fmla="*/ 1327467 w 4676976"/>
                    <a:gd name="connsiteY1271" fmla="*/ 511751 h 1617602"/>
                    <a:gd name="connsiteX1272" fmla="*/ 1326831 w 4676976"/>
                    <a:gd name="connsiteY1272" fmla="*/ 509207 h 1617602"/>
                    <a:gd name="connsiteX1273" fmla="*/ 1326195 w 4676976"/>
                    <a:gd name="connsiteY1273" fmla="*/ 507140 h 1617602"/>
                    <a:gd name="connsiteX1274" fmla="*/ 1315862 w 4676976"/>
                    <a:gd name="connsiteY1274" fmla="*/ 500463 h 1617602"/>
                    <a:gd name="connsiteX1275" fmla="*/ 1305051 w 4676976"/>
                    <a:gd name="connsiteY1275" fmla="*/ 495058 h 1617602"/>
                    <a:gd name="connsiteX1276" fmla="*/ 1301236 w 4676976"/>
                    <a:gd name="connsiteY1276" fmla="*/ 492037 h 1617602"/>
                    <a:gd name="connsiteX1277" fmla="*/ 1298215 w 4676976"/>
                    <a:gd name="connsiteY1277" fmla="*/ 487427 h 1617602"/>
                    <a:gd name="connsiteX1278" fmla="*/ 1296943 w 4676976"/>
                    <a:gd name="connsiteY1278" fmla="*/ 481704 h 1617602"/>
                    <a:gd name="connsiteX1279" fmla="*/ 1296943 w 4676976"/>
                    <a:gd name="connsiteY1279" fmla="*/ 478047 h 1617602"/>
                    <a:gd name="connsiteX1280" fmla="*/ 1297738 w 4676976"/>
                    <a:gd name="connsiteY1280" fmla="*/ 466601 h 1617602"/>
                    <a:gd name="connsiteX1281" fmla="*/ 1299328 w 4676976"/>
                    <a:gd name="connsiteY1281" fmla="*/ 461195 h 1617602"/>
                    <a:gd name="connsiteX1282" fmla="*/ 1299010 w 4676976"/>
                    <a:gd name="connsiteY1282" fmla="*/ 445457 h 1617602"/>
                    <a:gd name="connsiteX1283" fmla="*/ 1296943 w 4676976"/>
                    <a:gd name="connsiteY1283" fmla="*/ 425902 h 1617602"/>
                    <a:gd name="connsiteX1284" fmla="*/ 1295195 w 4676976"/>
                    <a:gd name="connsiteY1284" fmla="*/ 420656 h 1617602"/>
                    <a:gd name="connsiteX1285" fmla="*/ 1297897 w 4676976"/>
                    <a:gd name="connsiteY1285" fmla="*/ 417000 h 1617602"/>
                    <a:gd name="connsiteX1286" fmla="*/ 1300441 w 4676976"/>
                    <a:gd name="connsiteY1286" fmla="*/ 413979 h 1617602"/>
                    <a:gd name="connsiteX1287" fmla="*/ 1301872 w 4676976"/>
                    <a:gd name="connsiteY1287" fmla="*/ 411117 h 1617602"/>
                    <a:gd name="connsiteX1288" fmla="*/ 1302667 w 4676976"/>
                    <a:gd name="connsiteY1288" fmla="*/ 392040 h 1617602"/>
                    <a:gd name="connsiteX1289" fmla="*/ 1302031 w 4676976"/>
                    <a:gd name="connsiteY1289" fmla="*/ 384727 h 1617602"/>
                    <a:gd name="connsiteX1290" fmla="*/ 1298374 w 4676976"/>
                    <a:gd name="connsiteY1290" fmla="*/ 374870 h 1617602"/>
                    <a:gd name="connsiteX1291" fmla="*/ 1284066 w 4676976"/>
                    <a:gd name="connsiteY1291" fmla="*/ 366603 h 1617602"/>
                    <a:gd name="connsiteX1292" fmla="*/ 1277866 w 4676976"/>
                    <a:gd name="connsiteY1292" fmla="*/ 358655 h 1617602"/>
                    <a:gd name="connsiteX1293" fmla="*/ 1278343 w 4676976"/>
                    <a:gd name="connsiteY1293" fmla="*/ 355793 h 1617602"/>
                    <a:gd name="connsiteX1294" fmla="*/ 1279138 w 4676976"/>
                    <a:gd name="connsiteY1294" fmla="*/ 353885 h 1617602"/>
                    <a:gd name="connsiteX1295" fmla="*/ 1285497 w 4676976"/>
                    <a:gd name="connsiteY1295" fmla="*/ 350547 h 1617602"/>
                    <a:gd name="connsiteX1296" fmla="*/ 1289789 w 4676976"/>
                    <a:gd name="connsiteY1296" fmla="*/ 345936 h 1617602"/>
                    <a:gd name="connsiteX1297" fmla="*/ 1292492 w 4676976"/>
                    <a:gd name="connsiteY1297" fmla="*/ 339259 h 1617602"/>
                    <a:gd name="connsiteX1298" fmla="*/ 1298215 w 4676976"/>
                    <a:gd name="connsiteY1298" fmla="*/ 328926 h 1617602"/>
                    <a:gd name="connsiteX1299" fmla="*/ 1299646 w 4676976"/>
                    <a:gd name="connsiteY1299" fmla="*/ 325428 h 1617602"/>
                    <a:gd name="connsiteX1300" fmla="*/ 1303302 w 4676976"/>
                    <a:gd name="connsiteY1300" fmla="*/ 311120 h 1617602"/>
                    <a:gd name="connsiteX1301" fmla="*/ 1304415 w 4676976"/>
                    <a:gd name="connsiteY1301" fmla="*/ 303648 h 1617602"/>
                    <a:gd name="connsiteX1302" fmla="*/ 1305051 w 4676976"/>
                    <a:gd name="connsiteY1302" fmla="*/ 292202 h 1617602"/>
                    <a:gd name="connsiteX1303" fmla="*/ 1299964 w 4676976"/>
                    <a:gd name="connsiteY1303" fmla="*/ 289340 h 1617602"/>
                    <a:gd name="connsiteX1304" fmla="*/ 1294559 w 4676976"/>
                    <a:gd name="connsiteY1304" fmla="*/ 286797 h 1617602"/>
                    <a:gd name="connsiteX1305" fmla="*/ 1284702 w 4676976"/>
                    <a:gd name="connsiteY1305" fmla="*/ 284730 h 1617602"/>
                    <a:gd name="connsiteX1306" fmla="*/ 1279774 w 4676976"/>
                    <a:gd name="connsiteY1306" fmla="*/ 285207 h 1617602"/>
                    <a:gd name="connsiteX1307" fmla="*/ 1270712 w 4676976"/>
                    <a:gd name="connsiteY1307" fmla="*/ 280755 h 1617602"/>
                    <a:gd name="connsiteX1308" fmla="*/ 1267373 w 4676976"/>
                    <a:gd name="connsiteY1308" fmla="*/ 280119 h 1617602"/>
                    <a:gd name="connsiteX1309" fmla="*/ 1243209 w 4676976"/>
                    <a:gd name="connsiteY1309" fmla="*/ 281391 h 1617602"/>
                    <a:gd name="connsiteX1310" fmla="*/ 1229219 w 4676976"/>
                    <a:gd name="connsiteY1310" fmla="*/ 280755 h 1617602"/>
                    <a:gd name="connsiteX1311" fmla="*/ 1221111 w 4676976"/>
                    <a:gd name="connsiteY1311" fmla="*/ 281709 h 1617602"/>
                    <a:gd name="connsiteX1312" fmla="*/ 1216818 w 4676976"/>
                    <a:gd name="connsiteY1312" fmla="*/ 281709 h 1617602"/>
                    <a:gd name="connsiteX1313" fmla="*/ 1214116 w 4676976"/>
                    <a:gd name="connsiteY1313" fmla="*/ 280914 h 1617602"/>
                    <a:gd name="connsiteX1314" fmla="*/ 1214593 w 4676976"/>
                    <a:gd name="connsiteY1314" fmla="*/ 279007 h 1617602"/>
                    <a:gd name="connsiteX1315" fmla="*/ 1216024 w 4676976"/>
                    <a:gd name="connsiteY1315" fmla="*/ 277735 h 1617602"/>
                    <a:gd name="connsiteX1316" fmla="*/ 1215547 w 4676976"/>
                    <a:gd name="connsiteY1316" fmla="*/ 276622 h 1617602"/>
                    <a:gd name="connsiteX1317" fmla="*/ 1213162 w 4676976"/>
                    <a:gd name="connsiteY1317" fmla="*/ 276304 h 1617602"/>
                    <a:gd name="connsiteX1318" fmla="*/ 1206803 w 4676976"/>
                    <a:gd name="connsiteY1318" fmla="*/ 277735 h 1617602"/>
                    <a:gd name="connsiteX1319" fmla="*/ 1196787 w 4676976"/>
                    <a:gd name="connsiteY1319" fmla="*/ 293474 h 1617602"/>
                    <a:gd name="connsiteX1320" fmla="*/ 1190746 w 4676976"/>
                    <a:gd name="connsiteY1320" fmla="*/ 308577 h 1617602"/>
                    <a:gd name="connsiteX1321" fmla="*/ 1184387 w 4676976"/>
                    <a:gd name="connsiteY1321" fmla="*/ 328926 h 1617602"/>
                    <a:gd name="connsiteX1322" fmla="*/ 1180412 w 4676976"/>
                    <a:gd name="connsiteY1322" fmla="*/ 337511 h 1617602"/>
                    <a:gd name="connsiteX1323" fmla="*/ 1174689 w 4676976"/>
                    <a:gd name="connsiteY1323" fmla="*/ 346731 h 1617602"/>
                    <a:gd name="connsiteX1324" fmla="*/ 1165786 w 4676976"/>
                    <a:gd name="connsiteY1324" fmla="*/ 353885 h 1617602"/>
                    <a:gd name="connsiteX1325" fmla="*/ 1153704 w 4676976"/>
                    <a:gd name="connsiteY1325" fmla="*/ 361039 h 1617602"/>
                    <a:gd name="connsiteX1326" fmla="*/ 1146073 w 4676976"/>
                    <a:gd name="connsiteY1326" fmla="*/ 364537 h 1617602"/>
                    <a:gd name="connsiteX1327" fmla="*/ 1135898 w 4676976"/>
                    <a:gd name="connsiteY1327" fmla="*/ 367875 h 1617602"/>
                    <a:gd name="connsiteX1328" fmla="*/ 1131606 w 4676976"/>
                    <a:gd name="connsiteY1328" fmla="*/ 375506 h 1617602"/>
                    <a:gd name="connsiteX1329" fmla="*/ 1127791 w 4676976"/>
                    <a:gd name="connsiteY1329" fmla="*/ 378527 h 1617602"/>
                    <a:gd name="connsiteX1330" fmla="*/ 1129380 w 4676976"/>
                    <a:gd name="connsiteY1330" fmla="*/ 380594 h 1617602"/>
                    <a:gd name="connsiteX1331" fmla="*/ 1133832 w 4676976"/>
                    <a:gd name="connsiteY1331" fmla="*/ 379481 h 1617602"/>
                    <a:gd name="connsiteX1332" fmla="*/ 1131288 w 4676976"/>
                    <a:gd name="connsiteY1332" fmla="*/ 384727 h 1617602"/>
                    <a:gd name="connsiteX1333" fmla="*/ 1128586 w 4676976"/>
                    <a:gd name="connsiteY1333" fmla="*/ 388066 h 1617602"/>
                    <a:gd name="connsiteX1334" fmla="*/ 1128904 w 4676976"/>
                    <a:gd name="connsiteY1334" fmla="*/ 389973 h 1617602"/>
                    <a:gd name="connsiteX1335" fmla="*/ 1129698 w 4676976"/>
                    <a:gd name="connsiteY1335" fmla="*/ 392358 h 1617602"/>
                    <a:gd name="connsiteX1336" fmla="*/ 1133037 w 4676976"/>
                    <a:gd name="connsiteY1336" fmla="*/ 393471 h 1617602"/>
                    <a:gd name="connsiteX1337" fmla="*/ 1142258 w 4676976"/>
                    <a:gd name="connsiteY1337" fmla="*/ 391404 h 1617602"/>
                    <a:gd name="connsiteX1338" fmla="*/ 1144324 w 4676976"/>
                    <a:gd name="connsiteY1338" fmla="*/ 393471 h 1617602"/>
                    <a:gd name="connsiteX1339" fmla="*/ 1146391 w 4676976"/>
                    <a:gd name="connsiteY1339" fmla="*/ 396491 h 1617602"/>
                    <a:gd name="connsiteX1340" fmla="*/ 1145278 w 4676976"/>
                    <a:gd name="connsiteY1340" fmla="*/ 408892 h 1617602"/>
                    <a:gd name="connsiteX1341" fmla="*/ 1142735 w 4676976"/>
                    <a:gd name="connsiteY1341" fmla="*/ 419543 h 1617602"/>
                    <a:gd name="connsiteX1342" fmla="*/ 1142417 w 4676976"/>
                    <a:gd name="connsiteY1342" fmla="*/ 423518 h 1617602"/>
                    <a:gd name="connsiteX1343" fmla="*/ 1143847 w 4676976"/>
                    <a:gd name="connsiteY1343" fmla="*/ 426061 h 1617602"/>
                    <a:gd name="connsiteX1344" fmla="*/ 1145119 w 4676976"/>
                    <a:gd name="connsiteY1344" fmla="*/ 429241 h 1617602"/>
                    <a:gd name="connsiteX1345" fmla="*/ 1142417 w 4676976"/>
                    <a:gd name="connsiteY1345" fmla="*/ 433215 h 1617602"/>
                    <a:gd name="connsiteX1346" fmla="*/ 1140191 w 4676976"/>
                    <a:gd name="connsiteY1346" fmla="*/ 434487 h 1617602"/>
                    <a:gd name="connsiteX1347" fmla="*/ 1136058 w 4676976"/>
                    <a:gd name="connsiteY1347" fmla="*/ 434169 h 1617602"/>
                    <a:gd name="connsiteX1348" fmla="*/ 1133355 w 4676976"/>
                    <a:gd name="connsiteY1348" fmla="*/ 442913 h 1617602"/>
                    <a:gd name="connsiteX1349" fmla="*/ 1132560 w 4676976"/>
                    <a:gd name="connsiteY1349" fmla="*/ 448159 h 1617602"/>
                    <a:gd name="connsiteX1350" fmla="*/ 1132560 w 4676976"/>
                    <a:gd name="connsiteY1350" fmla="*/ 452293 h 1617602"/>
                    <a:gd name="connsiteX1351" fmla="*/ 1133673 w 4676976"/>
                    <a:gd name="connsiteY1351" fmla="*/ 454836 h 1617602"/>
                    <a:gd name="connsiteX1352" fmla="*/ 1135263 w 4676976"/>
                    <a:gd name="connsiteY1352" fmla="*/ 457698 h 1617602"/>
                    <a:gd name="connsiteX1353" fmla="*/ 1136375 w 4676976"/>
                    <a:gd name="connsiteY1353" fmla="*/ 455472 h 1617602"/>
                    <a:gd name="connsiteX1354" fmla="*/ 1137170 w 4676976"/>
                    <a:gd name="connsiteY1354" fmla="*/ 452452 h 1617602"/>
                    <a:gd name="connsiteX1355" fmla="*/ 1140032 w 4676976"/>
                    <a:gd name="connsiteY1355" fmla="*/ 450544 h 1617602"/>
                    <a:gd name="connsiteX1356" fmla="*/ 1156089 w 4676976"/>
                    <a:gd name="connsiteY1356" fmla="*/ 456108 h 1617602"/>
                    <a:gd name="connsiteX1357" fmla="*/ 1160381 w 4676976"/>
                    <a:gd name="connsiteY1357" fmla="*/ 458970 h 1617602"/>
                    <a:gd name="connsiteX1358" fmla="*/ 1167058 w 4676976"/>
                    <a:gd name="connsiteY1358" fmla="*/ 461513 h 1617602"/>
                    <a:gd name="connsiteX1359" fmla="*/ 1168966 w 4676976"/>
                    <a:gd name="connsiteY1359" fmla="*/ 464534 h 1617602"/>
                    <a:gd name="connsiteX1360" fmla="*/ 1170238 w 4676976"/>
                    <a:gd name="connsiteY1360" fmla="*/ 473914 h 1617602"/>
                    <a:gd name="connsiteX1361" fmla="*/ 1177074 w 4676976"/>
                    <a:gd name="connsiteY1361" fmla="*/ 482339 h 1617602"/>
                    <a:gd name="connsiteX1362" fmla="*/ 1182479 w 4676976"/>
                    <a:gd name="connsiteY1362" fmla="*/ 487427 h 1617602"/>
                    <a:gd name="connsiteX1363" fmla="*/ 1185818 w 4676976"/>
                    <a:gd name="connsiteY1363" fmla="*/ 489494 h 1617602"/>
                    <a:gd name="connsiteX1364" fmla="*/ 1188838 w 4676976"/>
                    <a:gd name="connsiteY1364" fmla="*/ 489970 h 1617602"/>
                    <a:gd name="connsiteX1365" fmla="*/ 1193449 w 4676976"/>
                    <a:gd name="connsiteY1365" fmla="*/ 488063 h 1617602"/>
                    <a:gd name="connsiteX1366" fmla="*/ 1199649 w 4676976"/>
                    <a:gd name="connsiteY1366" fmla="*/ 488222 h 1617602"/>
                    <a:gd name="connsiteX1367" fmla="*/ 1196310 w 4676976"/>
                    <a:gd name="connsiteY1367" fmla="*/ 494899 h 1617602"/>
                    <a:gd name="connsiteX1368" fmla="*/ 1190746 w 4676976"/>
                    <a:gd name="connsiteY1368" fmla="*/ 507458 h 1617602"/>
                    <a:gd name="connsiteX1369" fmla="*/ 1181366 w 4676976"/>
                    <a:gd name="connsiteY1369" fmla="*/ 518428 h 1617602"/>
                    <a:gd name="connsiteX1370" fmla="*/ 1177551 w 4676976"/>
                    <a:gd name="connsiteY1370" fmla="*/ 520176 h 1617602"/>
                    <a:gd name="connsiteX1371" fmla="*/ 1171351 w 4676976"/>
                    <a:gd name="connsiteY1371" fmla="*/ 515725 h 1617602"/>
                    <a:gd name="connsiteX1372" fmla="*/ 1159109 w 4676976"/>
                    <a:gd name="connsiteY1372" fmla="*/ 510161 h 1617602"/>
                    <a:gd name="connsiteX1373" fmla="*/ 1156566 w 4676976"/>
                    <a:gd name="connsiteY1373" fmla="*/ 506822 h 1617602"/>
                    <a:gd name="connsiteX1374" fmla="*/ 1142417 w 4676976"/>
                    <a:gd name="connsiteY1374" fmla="*/ 498078 h 1617602"/>
                    <a:gd name="connsiteX1375" fmla="*/ 1138283 w 4676976"/>
                    <a:gd name="connsiteY1375" fmla="*/ 492196 h 1617602"/>
                    <a:gd name="connsiteX1376" fmla="*/ 1131129 w 4676976"/>
                    <a:gd name="connsiteY1376" fmla="*/ 491242 h 1617602"/>
                    <a:gd name="connsiteX1377" fmla="*/ 1121432 w 4676976"/>
                    <a:gd name="connsiteY1377" fmla="*/ 488381 h 1617602"/>
                    <a:gd name="connsiteX1378" fmla="*/ 1120001 w 4676976"/>
                    <a:gd name="connsiteY1378" fmla="*/ 487745 h 1617602"/>
                    <a:gd name="connsiteX1379" fmla="*/ 1111893 w 4676976"/>
                    <a:gd name="connsiteY1379" fmla="*/ 483929 h 1617602"/>
                    <a:gd name="connsiteX1380" fmla="*/ 1104103 w 4676976"/>
                    <a:gd name="connsiteY1380" fmla="*/ 481863 h 1617602"/>
                    <a:gd name="connsiteX1381" fmla="*/ 1101877 w 4676976"/>
                    <a:gd name="connsiteY1381" fmla="*/ 479160 h 1617602"/>
                    <a:gd name="connsiteX1382" fmla="*/ 1095995 w 4676976"/>
                    <a:gd name="connsiteY1382" fmla="*/ 477093 h 1617602"/>
                    <a:gd name="connsiteX1383" fmla="*/ 1090113 w 4676976"/>
                    <a:gd name="connsiteY1383" fmla="*/ 475662 h 1617602"/>
                    <a:gd name="connsiteX1384" fmla="*/ 1081687 w 4676976"/>
                    <a:gd name="connsiteY1384" fmla="*/ 472165 h 1617602"/>
                    <a:gd name="connsiteX1385" fmla="*/ 1077872 w 4676976"/>
                    <a:gd name="connsiteY1385" fmla="*/ 473278 h 1617602"/>
                    <a:gd name="connsiteX1386" fmla="*/ 1078666 w 4676976"/>
                    <a:gd name="connsiteY1386" fmla="*/ 469303 h 1617602"/>
                    <a:gd name="connsiteX1387" fmla="*/ 1069128 w 4676976"/>
                    <a:gd name="connsiteY1387" fmla="*/ 463739 h 1617602"/>
                    <a:gd name="connsiteX1388" fmla="*/ 1057522 w 4676976"/>
                    <a:gd name="connsiteY1388" fmla="*/ 458652 h 1617602"/>
                    <a:gd name="connsiteX1389" fmla="*/ 1033676 w 4676976"/>
                    <a:gd name="connsiteY1389" fmla="*/ 451498 h 1617602"/>
                    <a:gd name="connsiteX1390" fmla="*/ 1012849 w 4676976"/>
                    <a:gd name="connsiteY1390" fmla="*/ 448000 h 1617602"/>
                    <a:gd name="connsiteX1391" fmla="*/ 988049 w 4676976"/>
                    <a:gd name="connsiteY1391" fmla="*/ 447046 h 1617602"/>
                    <a:gd name="connsiteX1392" fmla="*/ 966428 w 4676976"/>
                    <a:gd name="connsiteY1392" fmla="*/ 442436 h 1617602"/>
                    <a:gd name="connsiteX1393" fmla="*/ 963407 w 4676976"/>
                    <a:gd name="connsiteY1393" fmla="*/ 442754 h 1617602"/>
                    <a:gd name="connsiteX1394" fmla="*/ 960546 w 4676976"/>
                    <a:gd name="connsiteY1394" fmla="*/ 444026 h 1617602"/>
                    <a:gd name="connsiteX1395" fmla="*/ 953233 w 4676976"/>
                    <a:gd name="connsiteY1395" fmla="*/ 450544 h 1617602"/>
                    <a:gd name="connsiteX1396" fmla="*/ 945125 w 4676976"/>
                    <a:gd name="connsiteY1396" fmla="*/ 452611 h 1617602"/>
                    <a:gd name="connsiteX1397" fmla="*/ 942104 w 4676976"/>
                    <a:gd name="connsiteY1397" fmla="*/ 455790 h 1617602"/>
                    <a:gd name="connsiteX1398" fmla="*/ 946873 w 4676976"/>
                    <a:gd name="connsiteY1398" fmla="*/ 462626 h 1617602"/>
                    <a:gd name="connsiteX1399" fmla="*/ 956253 w 4676976"/>
                    <a:gd name="connsiteY1399" fmla="*/ 480273 h 1617602"/>
                    <a:gd name="connsiteX1400" fmla="*/ 961817 w 4676976"/>
                    <a:gd name="connsiteY1400" fmla="*/ 478365 h 1617602"/>
                    <a:gd name="connsiteX1401" fmla="*/ 964043 w 4676976"/>
                    <a:gd name="connsiteY1401" fmla="*/ 486473 h 1617602"/>
                    <a:gd name="connsiteX1402" fmla="*/ 960705 w 4676976"/>
                    <a:gd name="connsiteY1402" fmla="*/ 491083 h 1617602"/>
                    <a:gd name="connsiteX1403" fmla="*/ 955617 w 4676976"/>
                    <a:gd name="connsiteY1403" fmla="*/ 496489 h 1617602"/>
                    <a:gd name="connsiteX1404" fmla="*/ 951325 w 4676976"/>
                    <a:gd name="connsiteY1404" fmla="*/ 499350 h 1617602"/>
                    <a:gd name="connsiteX1405" fmla="*/ 941786 w 4676976"/>
                    <a:gd name="connsiteY1405" fmla="*/ 500940 h 1617602"/>
                    <a:gd name="connsiteX1406" fmla="*/ 934314 w 4676976"/>
                    <a:gd name="connsiteY1406" fmla="*/ 500463 h 1617602"/>
                    <a:gd name="connsiteX1407" fmla="*/ 933360 w 4676976"/>
                    <a:gd name="connsiteY1407" fmla="*/ 505550 h 1617602"/>
                    <a:gd name="connsiteX1408" fmla="*/ 935586 w 4676976"/>
                    <a:gd name="connsiteY1408" fmla="*/ 510320 h 1617602"/>
                    <a:gd name="connsiteX1409" fmla="*/ 935109 w 4676976"/>
                    <a:gd name="connsiteY1409" fmla="*/ 512227 h 1617602"/>
                    <a:gd name="connsiteX1410" fmla="*/ 934314 w 4676976"/>
                    <a:gd name="connsiteY1410" fmla="*/ 514771 h 1617602"/>
                    <a:gd name="connsiteX1411" fmla="*/ 933201 w 4676976"/>
                    <a:gd name="connsiteY1411" fmla="*/ 516043 h 1617602"/>
                    <a:gd name="connsiteX1412" fmla="*/ 932247 w 4676976"/>
                    <a:gd name="connsiteY1412" fmla="*/ 516838 h 1617602"/>
                    <a:gd name="connsiteX1413" fmla="*/ 929386 w 4676976"/>
                    <a:gd name="connsiteY1413" fmla="*/ 518269 h 1617602"/>
                    <a:gd name="connsiteX1414" fmla="*/ 925888 w 4676976"/>
                    <a:gd name="connsiteY1414" fmla="*/ 518269 h 1617602"/>
                    <a:gd name="connsiteX1415" fmla="*/ 917463 w 4676976"/>
                    <a:gd name="connsiteY1415" fmla="*/ 515884 h 1617602"/>
                    <a:gd name="connsiteX1416" fmla="*/ 911421 w 4676976"/>
                    <a:gd name="connsiteY1416" fmla="*/ 513658 h 1617602"/>
                    <a:gd name="connsiteX1417" fmla="*/ 911739 w 4676976"/>
                    <a:gd name="connsiteY1417" fmla="*/ 505073 h 1617602"/>
                    <a:gd name="connsiteX1418" fmla="*/ 914919 w 4676976"/>
                    <a:gd name="connsiteY1418" fmla="*/ 501258 h 1617602"/>
                    <a:gd name="connsiteX1419" fmla="*/ 917145 w 4676976"/>
                    <a:gd name="connsiteY1419" fmla="*/ 500463 h 1617602"/>
                    <a:gd name="connsiteX1420" fmla="*/ 919211 w 4676976"/>
                    <a:gd name="connsiteY1420" fmla="*/ 498873 h 1617602"/>
                    <a:gd name="connsiteX1421" fmla="*/ 914919 w 4676976"/>
                    <a:gd name="connsiteY1421" fmla="*/ 493309 h 1617602"/>
                    <a:gd name="connsiteX1422" fmla="*/ 911739 w 4676976"/>
                    <a:gd name="connsiteY1422" fmla="*/ 490924 h 1617602"/>
                    <a:gd name="connsiteX1423" fmla="*/ 910309 w 4676976"/>
                    <a:gd name="connsiteY1423" fmla="*/ 487109 h 1617602"/>
                    <a:gd name="connsiteX1424" fmla="*/ 910150 w 4676976"/>
                    <a:gd name="connsiteY1424" fmla="*/ 485519 h 1617602"/>
                    <a:gd name="connsiteX1425" fmla="*/ 906175 w 4676976"/>
                    <a:gd name="connsiteY1425" fmla="*/ 485519 h 1617602"/>
                    <a:gd name="connsiteX1426" fmla="*/ 889959 w 4676976"/>
                    <a:gd name="connsiteY1426" fmla="*/ 489970 h 1617602"/>
                    <a:gd name="connsiteX1427" fmla="*/ 886621 w 4676976"/>
                    <a:gd name="connsiteY1427" fmla="*/ 494104 h 1617602"/>
                    <a:gd name="connsiteX1428" fmla="*/ 884872 w 4676976"/>
                    <a:gd name="connsiteY1428" fmla="*/ 491401 h 1617602"/>
                    <a:gd name="connsiteX1429" fmla="*/ 863887 w 4676976"/>
                    <a:gd name="connsiteY1429" fmla="*/ 503802 h 1617602"/>
                    <a:gd name="connsiteX1430" fmla="*/ 854825 w 4676976"/>
                    <a:gd name="connsiteY1430" fmla="*/ 508094 h 1617602"/>
                    <a:gd name="connsiteX1431" fmla="*/ 848466 w 4676976"/>
                    <a:gd name="connsiteY1431" fmla="*/ 507458 h 1617602"/>
                    <a:gd name="connsiteX1432" fmla="*/ 840199 w 4676976"/>
                    <a:gd name="connsiteY1432" fmla="*/ 504914 h 1617602"/>
                    <a:gd name="connsiteX1433" fmla="*/ 830342 w 4676976"/>
                    <a:gd name="connsiteY1433" fmla="*/ 504596 h 1617602"/>
                    <a:gd name="connsiteX1434" fmla="*/ 823665 w 4676976"/>
                    <a:gd name="connsiteY1434" fmla="*/ 503484 h 1617602"/>
                    <a:gd name="connsiteX1435" fmla="*/ 820327 w 4676976"/>
                    <a:gd name="connsiteY1435" fmla="*/ 503961 h 1617602"/>
                    <a:gd name="connsiteX1436" fmla="*/ 813173 w 4676976"/>
                    <a:gd name="connsiteY1436" fmla="*/ 507140 h 1617602"/>
                    <a:gd name="connsiteX1437" fmla="*/ 805701 w 4676976"/>
                    <a:gd name="connsiteY1437" fmla="*/ 507458 h 1617602"/>
                    <a:gd name="connsiteX1438" fmla="*/ 798070 w 4676976"/>
                    <a:gd name="connsiteY1438" fmla="*/ 511909 h 1617602"/>
                    <a:gd name="connsiteX1439" fmla="*/ 791552 w 4676976"/>
                    <a:gd name="connsiteY1439" fmla="*/ 517156 h 1617602"/>
                    <a:gd name="connsiteX1440" fmla="*/ 789803 w 4676976"/>
                    <a:gd name="connsiteY1440" fmla="*/ 525741 h 1617602"/>
                    <a:gd name="connsiteX1441" fmla="*/ 785670 w 4676976"/>
                    <a:gd name="connsiteY1441" fmla="*/ 526536 h 1617602"/>
                    <a:gd name="connsiteX1442" fmla="*/ 781059 w 4676976"/>
                    <a:gd name="connsiteY1442" fmla="*/ 522243 h 1617602"/>
                    <a:gd name="connsiteX1443" fmla="*/ 778675 w 4676976"/>
                    <a:gd name="connsiteY1443" fmla="*/ 521130 h 1617602"/>
                    <a:gd name="connsiteX1444" fmla="*/ 776290 w 4676976"/>
                    <a:gd name="connsiteY1444" fmla="*/ 522084 h 1617602"/>
                    <a:gd name="connsiteX1445" fmla="*/ 771680 w 4676976"/>
                    <a:gd name="connsiteY1445" fmla="*/ 522561 h 1617602"/>
                    <a:gd name="connsiteX1446" fmla="*/ 767864 w 4676976"/>
                    <a:gd name="connsiteY1446" fmla="*/ 522879 h 1617602"/>
                    <a:gd name="connsiteX1447" fmla="*/ 764049 w 4676976"/>
                    <a:gd name="connsiteY1447" fmla="*/ 524469 h 1617602"/>
                    <a:gd name="connsiteX1448" fmla="*/ 762459 w 4676976"/>
                    <a:gd name="connsiteY1448" fmla="*/ 524310 h 1617602"/>
                    <a:gd name="connsiteX1449" fmla="*/ 751013 w 4676976"/>
                    <a:gd name="connsiteY1449" fmla="*/ 522879 h 1617602"/>
                    <a:gd name="connsiteX1450" fmla="*/ 747833 w 4676976"/>
                    <a:gd name="connsiteY1450" fmla="*/ 523038 h 1617602"/>
                    <a:gd name="connsiteX1451" fmla="*/ 743699 w 4676976"/>
                    <a:gd name="connsiteY1451" fmla="*/ 522402 h 1617602"/>
                    <a:gd name="connsiteX1452" fmla="*/ 744653 w 4676976"/>
                    <a:gd name="connsiteY1452" fmla="*/ 520176 h 1617602"/>
                    <a:gd name="connsiteX1453" fmla="*/ 746084 w 4676976"/>
                    <a:gd name="connsiteY1453" fmla="*/ 518745 h 1617602"/>
                    <a:gd name="connsiteX1454" fmla="*/ 752602 w 4676976"/>
                    <a:gd name="connsiteY1454" fmla="*/ 517474 h 1617602"/>
                    <a:gd name="connsiteX1455" fmla="*/ 756100 w 4676976"/>
                    <a:gd name="connsiteY1455" fmla="*/ 515725 h 1617602"/>
                    <a:gd name="connsiteX1456" fmla="*/ 760074 w 4676976"/>
                    <a:gd name="connsiteY1456" fmla="*/ 516679 h 1617602"/>
                    <a:gd name="connsiteX1457" fmla="*/ 763095 w 4676976"/>
                    <a:gd name="connsiteY1457" fmla="*/ 514135 h 1617602"/>
                    <a:gd name="connsiteX1458" fmla="*/ 762618 w 4676976"/>
                    <a:gd name="connsiteY1458" fmla="*/ 509048 h 1617602"/>
                    <a:gd name="connsiteX1459" fmla="*/ 758008 w 4676976"/>
                    <a:gd name="connsiteY1459" fmla="*/ 504120 h 1617602"/>
                    <a:gd name="connsiteX1460" fmla="*/ 760233 w 4676976"/>
                    <a:gd name="connsiteY1460" fmla="*/ 500463 h 1617602"/>
                    <a:gd name="connsiteX1461" fmla="*/ 761823 w 4676976"/>
                    <a:gd name="connsiteY1461" fmla="*/ 495694 h 1617602"/>
                    <a:gd name="connsiteX1462" fmla="*/ 762936 w 4676976"/>
                    <a:gd name="connsiteY1462" fmla="*/ 495217 h 1617602"/>
                    <a:gd name="connsiteX1463" fmla="*/ 764208 w 4676976"/>
                    <a:gd name="connsiteY1463" fmla="*/ 493627 h 1617602"/>
                    <a:gd name="connsiteX1464" fmla="*/ 762618 w 4676976"/>
                    <a:gd name="connsiteY1464" fmla="*/ 492196 h 1617602"/>
                    <a:gd name="connsiteX1465" fmla="*/ 759280 w 4676976"/>
                    <a:gd name="connsiteY1465" fmla="*/ 491560 h 1617602"/>
                    <a:gd name="connsiteX1466" fmla="*/ 759120 w 4676976"/>
                    <a:gd name="connsiteY1466" fmla="*/ 490447 h 1617602"/>
                    <a:gd name="connsiteX1467" fmla="*/ 761346 w 4676976"/>
                    <a:gd name="connsiteY1467" fmla="*/ 489494 h 1617602"/>
                    <a:gd name="connsiteX1468" fmla="*/ 775813 w 4676976"/>
                    <a:gd name="connsiteY1468" fmla="*/ 487586 h 1617602"/>
                    <a:gd name="connsiteX1469" fmla="*/ 779152 w 4676976"/>
                    <a:gd name="connsiteY1469" fmla="*/ 486155 h 1617602"/>
                    <a:gd name="connsiteX1470" fmla="*/ 770408 w 4676976"/>
                    <a:gd name="connsiteY1470" fmla="*/ 485678 h 1617602"/>
                    <a:gd name="connsiteX1471" fmla="*/ 759280 w 4676976"/>
                    <a:gd name="connsiteY1471" fmla="*/ 485996 h 1617602"/>
                    <a:gd name="connsiteX1472" fmla="*/ 748151 w 4676976"/>
                    <a:gd name="connsiteY1472" fmla="*/ 490130 h 1617602"/>
                    <a:gd name="connsiteX1473" fmla="*/ 727166 w 4676976"/>
                    <a:gd name="connsiteY1473" fmla="*/ 499350 h 1617602"/>
                    <a:gd name="connsiteX1474" fmla="*/ 717468 w 4676976"/>
                    <a:gd name="connsiteY1474" fmla="*/ 505391 h 1617602"/>
                    <a:gd name="connsiteX1475" fmla="*/ 720012 w 4676976"/>
                    <a:gd name="connsiteY1475" fmla="*/ 505391 h 1617602"/>
                    <a:gd name="connsiteX1476" fmla="*/ 723350 w 4676976"/>
                    <a:gd name="connsiteY1476" fmla="*/ 506186 h 1617602"/>
                    <a:gd name="connsiteX1477" fmla="*/ 726212 w 4676976"/>
                    <a:gd name="connsiteY1477" fmla="*/ 510479 h 1617602"/>
                    <a:gd name="connsiteX1478" fmla="*/ 728279 w 4676976"/>
                    <a:gd name="connsiteY1478" fmla="*/ 511592 h 1617602"/>
                    <a:gd name="connsiteX1479" fmla="*/ 726848 w 4676976"/>
                    <a:gd name="connsiteY1479" fmla="*/ 514453 h 1617602"/>
                    <a:gd name="connsiteX1480" fmla="*/ 721284 w 4676976"/>
                    <a:gd name="connsiteY1480" fmla="*/ 516679 h 1617602"/>
                    <a:gd name="connsiteX1481" fmla="*/ 718899 w 4676976"/>
                    <a:gd name="connsiteY1481" fmla="*/ 518269 h 1617602"/>
                    <a:gd name="connsiteX1482" fmla="*/ 716832 w 4676976"/>
                    <a:gd name="connsiteY1482" fmla="*/ 518905 h 1617602"/>
                    <a:gd name="connsiteX1483" fmla="*/ 715083 w 4676976"/>
                    <a:gd name="connsiteY1483" fmla="*/ 518269 h 1617602"/>
                    <a:gd name="connsiteX1484" fmla="*/ 712858 w 4676976"/>
                    <a:gd name="connsiteY1484" fmla="*/ 517156 h 1617602"/>
                    <a:gd name="connsiteX1485" fmla="*/ 714130 w 4676976"/>
                    <a:gd name="connsiteY1485" fmla="*/ 514930 h 1617602"/>
                    <a:gd name="connsiteX1486" fmla="*/ 715719 w 4676976"/>
                    <a:gd name="connsiteY1486" fmla="*/ 512863 h 1617602"/>
                    <a:gd name="connsiteX1487" fmla="*/ 711268 w 4676976"/>
                    <a:gd name="connsiteY1487" fmla="*/ 509207 h 1617602"/>
                    <a:gd name="connsiteX1488" fmla="*/ 709201 w 4676976"/>
                    <a:gd name="connsiteY1488" fmla="*/ 508730 h 1617602"/>
                    <a:gd name="connsiteX1489" fmla="*/ 707452 w 4676976"/>
                    <a:gd name="connsiteY1489" fmla="*/ 508889 h 1617602"/>
                    <a:gd name="connsiteX1490" fmla="*/ 696642 w 4676976"/>
                    <a:gd name="connsiteY1490" fmla="*/ 512068 h 1617602"/>
                    <a:gd name="connsiteX1491" fmla="*/ 688534 w 4676976"/>
                    <a:gd name="connsiteY1491" fmla="*/ 515725 h 1617602"/>
                    <a:gd name="connsiteX1492" fmla="*/ 681062 w 4676976"/>
                    <a:gd name="connsiteY1492" fmla="*/ 517633 h 1617602"/>
                    <a:gd name="connsiteX1493" fmla="*/ 674226 w 4676976"/>
                    <a:gd name="connsiteY1493" fmla="*/ 518269 h 1617602"/>
                    <a:gd name="connsiteX1494" fmla="*/ 670252 w 4676976"/>
                    <a:gd name="connsiteY1494" fmla="*/ 520017 h 1617602"/>
                    <a:gd name="connsiteX1495" fmla="*/ 661985 w 4676976"/>
                    <a:gd name="connsiteY1495" fmla="*/ 524946 h 1617602"/>
                    <a:gd name="connsiteX1496" fmla="*/ 656898 w 4676976"/>
                    <a:gd name="connsiteY1496" fmla="*/ 527012 h 1617602"/>
                    <a:gd name="connsiteX1497" fmla="*/ 648154 w 4676976"/>
                    <a:gd name="connsiteY1497" fmla="*/ 532418 h 1617602"/>
                    <a:gd name="connsiteX1498" fmla="*/ 625897 w 4676976"/>
                    <a:gd name="connsiteY1498" fmla="*/ 542115 h 1617602"/>
                    <a:gd name="connsiteX1499" fmla="*/ 620174 w 4676976"/>
                    <a:gd name="connsiteY1499" fmla="*/ 542910 h 1617602"/>
                    <a:gd name="connsiteX1500" fmla="*/ 616835 w 4676976"/>
                    <a:gd name="connsiteY1500" fmla="*/ 542115 h 1617602"/>
                    <a:gd name="connsiteX1501" fmla="*/ 614450 w 4676976"/>
                    <a:gd name="connsiteY1501" fmla="*/ 540843 h 1617602"/>
                    <a:gd name="connsiteX1502" fmla="*/ 612702 w 4676976"/>
                    <a:gd name="connsiteY1502" fmla="*/ 541956 h 1617602"/>
                    <a:gd name="connsiteX1503" fmla="*/ 614609 w 4676976"/>
                    <a:gd name="connsiteY1503" fmla="*/ 544182 h 1617602"/>
                    <a:gd name="connsiteX1504" fmla="*/ 617948 w 4676976"/>
                    <a:gd name="connsiteY1504" fmla="*/ 548951 h 1617602"/>
                    <a:gd name="connsiteX1505" fmla="*/ 616676 w 4676976"/>
                    <a:gd name="connsiteY1505" fmla="*/ 551336 h 1617602"/>
                    <a:gd name="connsiteX1506" fmla="*/ 611589 w 4676976"/>
                    <a:gd name="connsiteY1506" fmla="*/ 550700 h 1617602"/>
                    <a:gd name="connsiteX1507" fmla="*/ 600778 w 4676976"/>
                    <a:gd name="connsiteY1507" fmla="*/ 552926 h 1617602"/>
                    <a:gd name="connsiteX1508" fmla="*/ 589173 w 4676976"/>
                    <a:gd name="connsiteY1508" fmla="*/ 556105 h 1617602"/>
                    <a:gd name="connsiteX1509" fmla="*/ 589332 w 4676976"/>
                    <a:gd name="connsiteY1509" fmla="*/ 559603 h 1617602"/>
                    <a:gd name="connsiteX1510" fmla="*/ 590127 w 4676976"/>
                    <a:gd name="connsiteY1510" fmla="*/ 562464 h 1617602"/>
                    <a:gd name="connsiteX1511" fmla="*/ 588219 w 4676976"/>
                    <a:gd name="connsiteY1511" fmla="*/ 567393 h 1617602"/>
                    <a:gd name="connsiteX1512" fmla="*/ 586152 w 4676976"/>
                    <a:gd name="connsiteY1512" fmla="*/ 571208 h 1617602"/>
                    <a:gd name="connsiteX1513" fmla="*/ 584404 w 4676976"/>
                    <a:gd name="connsiteY1513" fmla="*/ 582496 h 1617602"/>
                    <a:gd name="connsiteX1514" fmla="*/ 582814 w 4676976"/>
                    <a:gd name="connsiteY1514" fmla="*/ 585834 h 1617602"/>
                    <a:gd name="connsiteX1515" fmla="*/ 578362 w 4676976"/>
                    <a:gd name="connsiteY1515" fmla="*/ 588060 h 1617602"/>
                    <a:gd name="connsiteX1516" fmla="*/ 555151 w 4676976"/>
                    <a:gd name="connsiteY1516" fmla="*/ 593147 h 1617602"/>
                    <a:gd name="connsiteX1517" fmla="*/ 551177 w 4676976"/>
                    <a:gd name="connsiteY1517" fmla="*/ 593465 h 1617602"/>
                    <a:gd name="connsiteX1518" fmla="*/ 549428 w 4676976"/>
                    <a:gd name="connsiteY1518" fmla="*/ 594260 h 1617602"/>
                    <a:gd name="connsiteX1519" fmla="*/ 548156 w 4676976"/>
                    <a:gd name="connsiteY1519" fmla="*/ 593465 h 1617602"/>
                    <a:gd name="connsiteX1520" fmla="*/ 543864 w 4676976"/>
                    <a:gd name="connsiteY1520" fmla="*/ 592193 h 1617602"/>
                    <a:gd name="connsiteX1521" fmla="*/ 537823 w 4676976"/>
                    <a:gd name="connsiteY1521" fmla="*/ 592193 h 1617602"/>
                    <a:gd name="connsiteX1522" fmla="*/ 534961 w 4676976"/>
                    <a:gd name="connsiteY1522" fmla="*/ 591717 h 1617602"/>
                    <a:gd name="connsiteX1523" fmla="*/ 532100 w 4676976"/>
                    <a:gd name="connsiteY1523" fmla="*/ 589968 h 1617602"/>
                    <a:gd name="connsiteX1524" fmla="*/ 528284 w 4676976"/>
                    <a:gd name="connsiteY1524" fmla="*/ 585198 h 1617602"/>
                    <a:gd name="connsiteX1525" fmla="*/ 522720 w 4676976"/>
                    <a:gd name="connsiteY1525" fmla="*/ 575660 h 1617602"/>
                    <a:gd name="connsiteX1526" fmla="*/ 510638 w 4676976"/>
                    <a:gd name="connsiteY1526" fmla="*/ 570731 h 1617602"/>
                    <a:gd name="connsiteX1527" fmla="*/ 504915 w 4676976"/>
                    <a:gd name="connsiteY1527" fmla="*/ 567552 h 1617602"/>
                    <a:gd name="connsiteX1528" fmla="*/ 503802 w 4676976"/>
                    <a:gd name="connsiteY1528" fmla="*/ 564531 h 1617602"/>
                    <a:gd name="connsiteX1529" fmla="*/ 504915 w 4676976"/>
                    <a:gd name="connsiteY1529" fmla="*/ 561352 h 1617602"/>
                    <a:gd name="connsiteX1530" fmla="*/ 517315 w 4676976"/>
                    <a:gd name="connsiteY1530" fmla="*/ 551018 h 1617602"/>
                    <a:gd name="connsiteX1531" fmla="*/ 521766 w 4676976"/>
                    <a:gd name="connsiteY1531" fmla="*/ 547680 h 1617602"/>
                    <a:gd name="connsiteX1532" fmla="*/ 540367 w 4676976"/>
                    <a:gd name="connsiteY1532" fmla="*/ 544659 h 1617602"/>
                    <a:gd name="connsiteX1533" fmla="*/ 547679 w 4676976"/>
                    <a:gd name="connsiteY1533" fmla="*/ 544341 h 1617602"/>
                    <a:gd name="connsiteX1534" fmla="*/ 555151 w 4676976"/>
                    <a:gd name="connsiteY1534" fmla="*/ 543228 h 1617602"/>
                    <a:gd name="connsiteX1535" fmla="*/ 554993 w 4676976"/>
                    <a:gd name="connsiteY1535" fmla="*/ 537187 h 1617602"/>
                    <a:gd name="connsiteX1536" fmla="*/ 547679 w 4676976"/>
                    <a:gd name="connsiteY1536" fmla="*/ 529874 h 1617602"/>
                    <a:gd name="connsiteX1537" fmla="*/ 539890 w 4676976"/>
                    <a:gd name="connsiteY1537" fmla="*/ 521289 h 1617602"/>
                    <a:gd name="connsiteX1538" fmla="*/ 532259 w 4676976"/>
                    <a:gd name="connsiteY1538" fmla="*/ 511909 h 1617602"/>
                    <a:gd name="connsiteX1539" fmla="*/ 521607 w 4676976"/>
                    <a:gd name="connsiteY1539" fmla="*/ 508571 h 1617602"/>
                    <a:gd name="connsiteX1540" fmla="*/ 508889 w 4676976"/>
                    <a:gd name="connsiteY1540" fmla="*/ 506981 h 1617602"/>
                    <a:gd name="connsiteX1541" fmla="*/ 482976 w 4676976"/>
                    <a:gd name="connsiteY1541" fmla="*/ 508730 h 1617602"/>
                    <a:gd name="connsiteX1542" fmla="*/ 479319 w 4676976"/>
                    <a:gd name="connsiteY1542" fmla="*/ 508412 h 1617602"/>
                    <a:gd name="connsiteX1543" fmla="*/ 462785 w 4676976"/>
                    <a:gd name="connsiteY1543" fmla="*/ 501894 h 1617602"/>
                    <a:gd name="connsiteX1544" fmla="*/ 461036 w 4676976"/>
                    <a:gd name="connsiteY1544" fmla="*/ 501735 h 1617602"/>
                    <a:gd name="connsiteX1545" fmla="*/ 458811 w 4676976"/>
                    <a:gd name="connsiteY1545" fmla="*/ 502212 h 1617602"/>
                    <a:gd name="connsiteX1546" fmla="*/ 459447 w 4676976"/>
                    <a:gd name="connsiteY1546" fmla="*/ 504120 h 1617602"/>
                    <a:gd name="connsiteX1547" fmla="*/ 460878 w 4676976"/>
                    <a:gd name="connsiteY1547" fmla="*/ 505391 h 1617602"/>
                    <a:gd name="connsiteX1548" fmla="*/ 482817 w 4676976"/>
                    <a:gd name="connsiteY1548" fmla="*/ 519540 h 1617602"/>
                    <a:gd name="connsiteX1549" fmla="*/ 483770 w 4676976"/>
                    <a:gd name="connsiteY1549" fmla="*/ 523197 h 1617602"/>
                    <a:gd name="connsiteX1550" fmla="*/ 484406 w 4676976"/>
                    <a:gd name="connsiteY1550" fmla="*/ 528125 h 1617602"/>
                    <a:gd name="connsiteX1551" fmla="*/ 484088 w 4676976"/>
                    <a:gd name="connsiteY1551" fmla="*/ 530192 h 1617602"/>
                    <a:gd name="connsiteX1552" fmla="*/ 484565 w 4676976"/>
                    <a:gd name="connsiteY1552" fmla="*/ 532100 h 1617602"/>
                    <a:gd name="connsiteX1553" fmla="*/ 484406 w 4676976"/>
                    <a:gd name="connsiteY1553" fmla="*/ 535915 h 1617602"/>
                    <a:gd name="connsiteX1554" fmla="*/ 479001 w 4676976"/>
                    <a:gd name="connsiteY1554" fmla="*/ 551972 h 1617602"/>
                    <a:gd name="connsiteX1555" fmla="*/ 473755 w 4676976"/>
                    <a:gd name="connsiteY1555" fmla="*/ 563259 h 1617602"/>
                    <a:gd name="connsiteX1556" fmla="*/ 472006 w 4676976"/>
                    <a:gd name="connsiteY1556" fmla="*/ 568665 h 1617602"/>
                    <a:gd name="connsiteX1557" fmla="*/ 471688 w 4676976"/>
                    <a:gd name="connsiteY1557" fmla="*/ 572321 h 1617602"/>
                    <a:gd name="connsiteX1558" fmla="*/ 473755 w 4676976"/>
                    <a:gd name="connsiteY1558" fmla="*/ 575501 h 1617602"/>
                    <a:gd name="connsiteX1559" fmla="*/ 480114 w 4676976"/>
                    <a:gd name="connsiteY1559" fmla="*/ 576455 h 1617602"/>
                    <a:gd name="connsiteX1560" fmla="*/ 486314 w 4676976"/>
                    <a:gd name="connsiteY1560" fmla="*/ 579793 h 1617602"/>
                    <a:gd name="connsiteX1561" fmla="*/ 489494 w 4676976"/>
                    <a:gd name="connsiteY1561" fmla="*/ 584404 h 1617602"/>
                    <a:gd name="connsiteX1562" fmla="*/ 490288 w 4676976"/>
                    <a:gd name="connsiteY1562" fmla="*/ 587583 h 1617602"/>
                    <a:gd name="connsiteX1563" fmla="*/ 490447 w 4676976"/>
                    <a:gd name="connsiteY1563" fmla="*/ 594578 h 1617602"/>
                    <a:gd name="connsiteX1564" fmla="*/ 491878 w 4676976"/>
                    <a:gd name="connsiteY1564" fmla="*/ 600460 h 1617602"/>
                    <a:gd name="connsiteX1565" fmla="*/ 486950 w 4676976"/>
                    <a:gd name="connsiteY1565" fmla="*/ 609681 h 1617602"/>
                    <a:gd name="connsiteX1566" fmla="*/ 484247 w 4676976"/>
                    <a:gd name="connsiteY1566" fmla="*/ 613179 h 1617602"/>
                    <a:gd name="connsiteX1567" fmla="*/ 480750 w 4676976"/>
                    <a:gd name="connsiteY1567" fmla="*/ 621445 h 1617602"/>
                    <a:gd name="connsiteX1568" fmla="*/ 482022 w 4676976"/>
                    <a:gd name="connsiteY1568" fmla="*/ 627328 h 1617602"/>
                    <a:gd name="connsiteX1569" fmla="*/ 481704 w 4676976"/>
                    <a:gd name="connsiteY1569" fmla="*/ 629553 h 1617602"/>
                    <a:gd name="connsiteX1570" fmla="*/ 480909 w 4676976"/>
                    <a:gd name="connsiteY1570" fmla="*/ 632256 h 1617602"/>
                    <a:gd name="connsiteX1571" fmla="*/ 478365 w 4676976"/>
                    <a:gd name="connsiteY1571" fmla="*/ 630348 h 1617602"/>
                    <a:gd name="connsiteX1572" fmla="*/ 476298 w 4676976"/>
                    <a:gd name="connsiteY1572" fmla="*/ 627963 h 1617602"/>
                    <a:gd name="connsiteX1573" fmla="*/ 473437 w 4676976"/>
                    <a:gd name="connsiteY1573" fmla="*/ 625897 h 1617602"/>
                    <a:gd name="connsiteX1574" fmla="*/ 470416 w 4676976"/>
                    <a:gd name="connsiteY1574" fmla="*/ 625102 h 1617602"/>
                    <a:gd name="connsiteX1575" fmla="*/ 467078 w 4676976"/>
                    <a:gd name="connsiteY1575" fmla="*/ 625738 h 1617602"/>
                    <a:gd name="connsiteX1576" fmla="*/ 464852 w 4676976"/>
                    <a:gd name="connsiteY1576" fmla="*/ 626851 h 1617602"/>
                    <a:gd name="connsiteX1577" fmla="*/ 465011 w 4676976"/>
                    <a:gd name="connsiteY1577" fmla="*/ 624466 h 1617602"/>
                    <a:gd name="connsiteX1578" fmla="*/ 468032 w 4676976"/>
                    <a:gd name="connsiteY1578" fmla="*/ 620651 h 1617602"/>
                    <a:gd name="connsiteX1579" fmla="*/ 466601 w 4676976"/>
                    <a:gd name="connsiteY1579" fmla="*/ 618743 h 1617602"/>
                    <a:gd name="connsiteX1580" fmla="*/ 465011 w 4676976"/>
                    <a:gd name="connsiteY1580" fmla="*/ 617312 h 1617602"/>
                    <a:gd name="connsiteX1581" fmla="*/ 455949 w 4676976"/>
                    <a:gd name="connsiteY1581" fmla="*/ 612861 h 1617602"/>
                    <a:gd name="connsiteX1582" fmla="*/ 449431 w 4676976"/>
                    <a:gd name="connsiteY1582" fmla="*/ 612543 h 1617602"/>
                    <a:gd name="connsiteX1583" fmla="*/ 443708 w 4676976"/>
                    <a:gd name="connsiteY1583" fmla="*/ 613020 h 1617602"/>
                    <a:gd name="connsiteX1584" fmla="*/ 437826 w 4676976"/>
                    <a:gd name="connsiteY1584" fmla="*/ 612543 h 1617602"/>
                    <a:gd name="connsiteX1585" fmla="*/ 433533 w 4676976"/>
                    <a:gd name="connsiteY1585" fmla="*/ 609681 h 1617602"/>
                    <a:gd name="connsiteX1586" fmla="*/ 429559 w 4676976"/>
                    <a:gd name="connsiteY1586" fmla="*/ 608091 h 1617602"/>
                    <a:gd name="connsiteX1587" fmla="*/ 426538 w 4676976"/>
                    <a:gd name="connsiteY1587" fmla="*/ 607773 h 1617602"/>
                    <a:gd name="connsiteX1588" fmla="*/ 422882 w 4676976"/>
                    <a:gd name="connsiteY1588" fmla="*/ 610476 h 1617602"/>
                    <a:gd name="connsiteX1589" fmla="*/ 414297 w 4676976"/>
                    <a:gd name="connsiteY1589" fmla="*/ 620332 h 1617602"/>
                    <a:gd name="connsiteX1590" fmla="*/ 405394 w 4676976"/>
                    <a:gd name="connsiteY1590" fmla="*/ 626851 h 1617602"/>
                    <a:gd name="connsiteX1591" fmla="*/ 393948 w 4676976"/>
                    <a:gd name="connsiteY1591" fmla="*/ 631620 h 1617602"/>
                    <a:gd name="connsiteX1592" fmla="*/ 385363 w 4676976"/>
                    <a:gd name="connsiteY1592" fmla="*/ 633210 h 1617602"/>
                    <a:gd name="connsiteX1593" fmla="*/ 382978 w 4676976"/>
                    <a:gd name="connsiteY1593" fmla="*/ 634323 h 1617602"/>
                    <a:gd name="connsiteX1594" fmla="*/ 377891 w 4676976"/>
                    <a:gd name="connsiteY1594" fmla="*/ 640046 h 1617602"/>
                    <a:gd name="connsiteX1595" fmla="*/ 372486 w 4676976"/>
                    <a:gd name="connsiteY1595" fmla="*/ 644497 h 1617602"/>
                    <a:gd name="connsiteX1596" fmla="*/ 357860 w 4676976"/>
                    <a:gd name="connsiteY1596" fmla="*/ 651651 h 1617602"/>
                    <a:gd name="connsiteX1597" fmla="*/ 356747 w 4676976"/>
                    <a:gd name="connsiteY1597" fmla="*/ 654672 h 1617602"/>
                    <a:gd name="connsiteX1598" fmla="*/ 355952 w 4676976"/>
                    <a:gd name="connsiteY1598" fmla="*/ 658805 h 1617602"/>
                    <a:gd name="connsiteX1599" fmla="*/ 357224 w 4676976"/>
                    <a:gd name="connsiteY1599" fmla="*/ 663416 h 1617602"/>
                    <a:gd name="connsiteX1600" fmla="*/ 360086 w 4676976"/>
                    <a:gd name="connsiteY1600" fmla="*/ 667867 h 1617602"/>
                    <a:gd name="connsiteX1601" fmla="*/ 367239 w 4676976"/>
                    <a:gd name="connsiteY1601" fmla="*/ 676770 h 1617602"/>
                    <a:gd name="connsiteX1602" fmla="*/ 371214 w 4676976"/>
                    <a:gd name="connsiteY1602" fmla="*/ 679949 h 1617602"/>
                    <a:gd name="connsiteX1603" fmla="*/ 373917 w 4676976"/>
                    <a:gd name="connsiteY1603" fmla="*/ 684560 h 1617602"/>
                    <a:gd name="connsiteX1604" fmla="*/ 375824 w 4676976"/>
                    <a:gd name="connsiteY1604" fmla="*/ 690124 h 1617602"/>
                    <a:gd name="connsiteX1605" fmla="*/ 374870 w 4676976"/>
                    <a:gd name="connsiteY1605" fmla="*/ 691237 h 1617602"/>
                    <a:gd name="connsiteX1606" fmla="*/ 368988 w 4676976"/>
                    <a:gd name="connsiteY1606" fmla="*/ 689806 h 1617602"/>
                    <a:gd name="connsiteX1607" fmla="*/ 364696 w 4676976"/>
                    <a:gd name="connsiteY1607" fmla="*/ 690442 h 1617602"/>
                    <a:gd name="connsiteX1608" fmla="*/ 358814 w 4676976"/>
                    <a:gd name="connsiteY1608" fmla="*/ 694257 h 1617602"/>
                    <a:gd name="connsiteX1609" fmla="*/ 358337 w 4676976"/>
                    <a:gd name="connsiteY1609" fmla="*/ 695847 h 1617602"/>
                    <a:gd name="connsiteX1610" fmla="*/ 356111 w 4676976"/>
                    <a:gd name="connsiteY1610" fmla="*/ 699504 h 1617602"/>
                    <a:gd name="connsiteX1611" fmla="*/ 350706 w 4676976"/>
                    <a:gd name="connsiteY1611" fmla="*/ 699822 h 1617602"/>
                    <a:gd name="connsiteX1612" fmla="*/ 335921 w 4676976"/>
                    <a:gd name="connsiteY1612" fmla="*/ 693144 h 1617602"/>
                    <a:gd name="connsiteX1613" fmla="*/ 323361 w 4676976"/>
                    <a:gd name="connsiteY1613" fmla="*/ 689806 h 1617602"/>
                    <a:gd name="connsiteX1614" fmla="*/ 321136 w 4676976"/>
                    <a:gd name="connsiteY1614" fmla="*/ 689488 h 1617602"/>
                    <a:gd name="connsiteX1615" fmla="*/ 318433 w 4676976"/>
                    <a:gd name="connsiteY1615" fmla="*/ 687898 h 1617602"/>
                    <a:gd name="connsiteX1616" fmla="*/ 317479 w 4676976"/>
                    <a:gd name="connsiteY1616" fmla="*/ 686467 h 1617602"/>
                    <a:gd name="connsiteX1617" fmla="*/ 312233 w 4676976"/>
                    <a:gd name="connsiteY1617" fmla="*/ 686785 h 1617602"/>
                    <a:gd name="connsiteX1618" fmla="*/ 309053 w 4676976"/>
                    <a:gd name="connsiteY1618" fmla="*/ 686626 h 1617602"/>
                    <a:gd name="connsiteX1619" fmla="*/ 305874 w 4676976"/>
                    <a:gd name="connsiteY1619" fmla="*/ 685514 h 1617602"/>
                    <a:gd name="connsiteX1620" fmla="*/ 292202 w 4676976"/>
                    <a:gd name="connsiteY1620" fmla="*/ 674703 h 1617602"/>
                    <a:gd name="connsiteX1621" fmla="*/ 281073 w 4676976"/>
                    <a:gd name="connsiteY1621" fmla="*/ 670729 h 1617602"/>
                    <a:gd name="connsiteX1622" fmla="*/ 278371 w 4676976"/>
                    <a:gd name="connsiteY1622" fmla="*/ 670570 h 1617602"/>
                    <a:gd name="connsiteX1623" fmla="*/ 273601 w 4676976"/>
                    <a:gd name="connsiteY1623" fmla="*/ 671682 h 1617602"/>
                    <a:gd name="connsiteX1624" fmla="*/ 270899 w 4676976"/>
                    <a:gd name="connsiteY1624" fmla="*/ 680426 h 1617602"/>
                    <a:gd name="connsiteX1625" fmla="*/ 267083 w 4676976"/>
                    <a:gd name="connsiteY1625" fmla="*/ 682811 h 1617602"/>
                    <a:gd name="connsiteX1626" fmla="*/ 263586 w 4676976"/>
                    <a:gd name="connsiteY1626" fmla="*/ 682652 h 1617602"/>
                    <a:gd name="connsiteX1627" fmla="*/ 263427 w 4676976"/>
                    <a:gd name="connsiteY1627" fmla="*/ 686944 h 1617602"/>
                    <a:gd name="connsiteX1628" fmla="*/ 264858 w 4676976"/>
                    <a:gd name="connsiteY1628" fmla="*/ 689488 h 1617602"/>
                    <a:gd name="connsiteX1629" fmla="*/ 266129 w 4676976"/>
                    <a:gd name="connsiteY1629" fmla="*/ 691396 h 1617602"/>
                    <a:gd name="connsiteX1630" fmla="*/ 270422 w 4676976"/>
                    <a:gd name="connsiteY1630" fmla="*/ 694416 h 1617602"/>
                    <a:gd name="connsiteX1631" fmla="*/ 278212 w 4676976"/>
                    <a:gd name="connsiteY1631" fmla="*/ 703478 h 1617602"/>
                    <a:gd name="connsiteX1632" fmla="*/ 282186 w 4676976"/>
                    <a:gd name="connsiteY1632" fmla="*/ 707294 h 1617602"/>
                    <a:gd name="connsiteX1633" fmla="*/ 285366 w 4676976"/>
                    <a:gd name="connsiteY1633" fmla="*/ 708724 h 1617602"/>
                    <a:gd name="connsiteX1634" fmla="*/ 289340 w 4676976"/>
                    <a:gd name="connsiteY1634" fmla="*/ 708883 h 1617602"/>
                    <a:gd name="connsiteX1635" fmla="*/ 298243 w 4676976"/>
                    <a:gd name="connsiteY1635" fmla="*/ 707770 h 1617602"/>
                    <a:gd name="connsiteX1636" fmla="*/ 301264 w 4676976"/>
                    <a:gd name="connsiteY1636" fmla="*/ 709201 h 1617602"/>
                    <a:gd name="connsiteX1637" fmla="*/ 304284 w 4676976"/>
                    <a:gd name="connsiteY1637" fmla="*/ 711427 h 1617602"/>
                    <a:gd name="connsiteX1638" fmla="*/ 305079 w 4676976"/>
                    <a:gd name="connsiteY1638" fmla="*/ 716514 h 1617602"/>
                    <a:gd name="connsiteX1639" fmla="*/ 307464 w 4676976"/>
                    <a:gd name="connsiteY1639" fmla="*/ 721920 h 1617602"/>
                    <a:gd name="connsiteX1640" fmla="*/ 307782 w 4676976"/>
                    <a:gd name="connsiteY1640" fmla="*/ 724940 h 1617602"/>
                    <a:gd name="connsiteX1641" fmla="*/ 304761 w 4676976"/>
                    <a:gd name="connsiteY1641" fmla="*/ 728438 h 1617602"/>
                    <a:gd name="connsiteX1642" fmla="*/ 295222 w 4676976"/>
                    <a:gd name="connsiteY1642" fmla="*/ 730981 h 1617602"/>
                    <a:gd name="connsiteX1643" fmla="*/ 289658 w 4676976"/>
                    <a:gd name="connsiteY1643" fmla="*/ 734638 h 1617602"/>
                    <a:gd name="connsiteX1644" fmla="*/ 287750 w 4676976"/>
                    <a:gd name="connsiteY1644" fmla="*/ 734479 h 1617602"/>
                    <a:gd name="connsiteX1645" fmla="*/ 276304 w 4676976"/>
                    <a:gd name="connsiteY1645" fmla="*/ 730186 h 1617602"/>
                    <a:gd name="connsiteX1646" fmla="*/ 268832 w 4676976"/>
                    <a:gd name="connsiteY1646" fmla="*/ 728597 h 1617602"/>
                    <a:gd name="connsiteX1647" fmla="*/ 258816 w 4676976"/>
                    <a:gd name="connsiteY1647" fmla="*/ 725894 h 1617602"/>
                    <a:gd name="connsiteX1648" fmla="*/ 256909 w 4676976"/>
                    <a:gd name="connsiteY1648" fmla="*/ 724463 h 1617602"/>
                    <a:gd name="connsiteX1649" fmla="*/ 252457 w 4676976"/>
                    <a:gd name="connsiteY1649" fmla="*/ 717468 h 1617602"/>
                    <a:gd name="connsiteX1650" fmla="*/ 242601 w 4676976"/>
                    <a:gd name="connsiteY1650" fmla="*/ 710632 h 1617602"/>
                    <a:gd name="connsiteX1651" fmla="*/ 238149 w 4676976"/>
                    <a:gd name="connsiteY1651" fmla="*/ 708724 h 1617602"/>
                    <a:gd name="connsiteX1652" fmla="*/ 231949 w 4676976"/>
                    <a:gd name="connsiteY1652" fmla="*/ 710155 h 1617602"/>
                    <a:gd name="connsiteX1653" fmla="*/ 227657 w 4676976"/>
                    <a:gd name="connsiteY1653" fmla="*/ 709360 h 1617602"/>
                    <a:gd name="connsiteX1654" fmla="*/ 220503 w 4676976"/>
                    <a:gd name="connsiteY1654" fmla="*/ 705863 h 1617602"/>
                    <a:gd name="connsiteX1655" fmla="*/ 215892 w 4676976"/>
                    <a:gd name="connsiteY1655" fmla="*/ 700299 h 1617602"/>
                    <a:gd name="connsiteX1656" fmla="*/ 215415 w 4676976"/>
                    <a:gd name="connsiteY1656" fmla="*/ 693463 h 1617602"/>
                    <a:gd name="connsiteX1657" fmla="*/ 216846 w 4676976"/>
                    <a:gd name="connsiteY1657" fmla="*/ 692032 h 1617602"/>
                    <a:gd name="connsiteX1658" fmla="*/ 218118 w 4676976"/>
                    <a:gd name="connsiteY1658" fmla="*/ 691237 h 1617602"/>
                    <a:gd name="connsiteX1659" fmla="*/ 214779 w 4676976"/>
                    <a:gd name="connsiteY1659" fmla="*/ 689170 h 1617602"/>
                    <a:gd name="connsiteX1660" fmla="*/ 214620 w 4676976"/>
                    <a:gd name="connsiteY1660" fmla="*/ 683924 h 1617602"/>
                    <a:gd name="connsiteX1661" fmla="*/ 213985 w 4676976"/>
                    <a:gd name="connsiteY1661" fmla="*/ 680426 h 1617602"/>
                    <a:gd name="connsiteX1662" fmla="*/ 210169 w 4676976"/>
                    <a:gd name="connsiteY1662" fmla="*/ 672000 h 1617602"/>
                    <a:gd name="connsiteX1663" fmla="*/ 206195 w 4676976"/>
                    <a:gd name="connsiteY1663" fmla="*/ 666754 h 1617602"/>
                    <a:gd name="connsiteX1664" fmla="*/ 202538 w 4676976"/>
                    <a:gd name="connsiteY1664" fmla="*/ 661190 h 1617602"/>
                    <a:gd name="connsiteX1665" fmla="*/ 206513 w 4676976"/>
                    <a:gd name="connsiteY1665" fmla="*/ 658328 h 1617602"/>
                    <a:gd name="connsiteX1666" fmla="*/ 208579 w 4676976"/>
                    <a:gd name="connsiteY1666" fmla="*/ 655944 h 1617602"/>
                    <a:gd name="connsiteX1667" fmla="*/ 211441 w 4676976"/>
                    <a:gd name="connsiteY1667" fmla="*/ 648631 h 1617602"/>
                    <a:gd name="connsiteX1668" fmla="*/ 211918 w 4676976"/>
                    <a:gd name="connsiteY1668" fmla="*/ 646087 h 1617602"/>
                    <a:gd name="connsiteX1669" fmla="*/ 213190 w 4676976"/>
                    <a:gd name="connsiteY1669" fmla="*/ 643702 h 1617602"/>
                    <a:gd name="connsiteX1670" fmla="*/ 213667 w 4676976"/>
                    <a:gd name="connsiteY1670" fmla="*/ 641318 h 1617602"/>
                    <a:gd name="connsiteX1671" fmla="*/ 213349 w 4676976"/>
                    <a:gd name="connsiteY1671" fmla="*/ 639092 h 1617602"/>
                    <a:gd name="connsiteX1672" fmla="*/ 210646 w 4676976"/>
                    <a:gd name="connsiteY1672" fmla="*/ 634959 h 1617602"/>
                    <a:gd name="connsiteX1673" fmla="*/ 202379 w 4676976"/>
                    <a:gd name="connsiteY1673" fmla="*/ 626533 h 1617602"/>
                    <a:gd name="connsiteX1674" fmla="*/ 194112 w 4676976"/>
                    <a:gd name="connsiteY1674" fmla="*/ 621922 h 1617602"/>
                    <a:gd name="connsiteX1675" fmla="*/ 178373 w 4676976"/>
                    <a:gd name="connsiteY1675" fmla="*/ 617312 h 1617602"/>
                    <a:gd name="connsiteX1676" fmla="*/ 174081 w 4676976"/>
                    <a:gd name="connsiteY1676" fmla="*/ 617630 h 1617602"/>
                    <a:gd name="connsiteX1677" fmla="*/ 172491 w 4676976"/>
                    <a:gd name="connsiteY1677" fmla="*/ 616994 h 1617602"/>
                    <a:gd name="connsiteX1678" fmla="*/ 175830 w 4676976"/>
                    <a:gd name="connsiteY1678" fmla="*/ 616040 h 1617602"/>
                    <a:gd name="connsiteX1679" fmla="*/ 179168 w 4676976"/>
                    <a:gd name="connsiteY1679" fmla="*/ 614291 h 1617602"/>
                    <a:gd name="connsiteX1680" fmla="*/ 180917 w 4676976"/>
                    <a:gd name="connsiteY1680" fmla="*/ 611589 h 1617602"/>
                    <a:gd name="connsiteX1681" fmla="*/ 176943 w 4676976"/>
                    <a:gd name="connsiteY1681" fmla="*/ 610158 h 1617602"/>
                    <a:gd name="connsiteX1682" fmla="*/ 173763 w 4676976"/>
                    <a:gd name="connsiteY1682" fmla="*/ 609522 h 1617602"/>
                    <a:gd name="connsiteX1683" fmla="*/ 168358 w 4676976"/>
                    <a:gd name="connsiteY1683" fmla="*/ 607296 h 1617602"/>
                    <a:gd name="connsiteX1684" fmla="*/ 167404 w 4676976"/>
                    <a:gd name="connsiteY1684" fmla="*/ 605230 h 1617602"/>
                    <a:gd name="connsiteX1685" fmla="*/ 168517 w 4676976"/>
                    <a:gd name="connsiteY1685" fmla="*/ 603799 h 1617602"/>
                    <a:gd name="connsiteX1686" fmla="*/ 167404 w 4676976"/>
                    <a:gd name="connsiteY1686" fmla="*/ 600142 h 1617602"/>
                    <a:gd name="connsiteX1687" fmla="*/ 160091 w 4676976"/>
                    <a:gd name="connsiteY1687" fmla="*/ 598870 h 1617602"/>
                    <a:gd name="connsiteX1688" fmla="*/ 158183 w 4676976"/>
                    <a:gd name="connsiteY1688" fmla="*/ 598076 h 1617602"/>
                    <a:gd name="connsiteX1689" fmla="*/ 158024 w 4676976"/>
                    <a:gd name="connsiteY1689" fmla="*/ 596804 h 1617602"/>
                    <a:gd name="connsiteX1690" fmla="*/ 153096 w 4676976"/>
                    <a:gd name="connsiteY1690" fmla="*/ 592829 h 1617602"/>
                    <a:gd name="connsiteX1691" fmla="*/ 146737 w 4676976"/>
                    <a:gd name="connsiteY1691" fmla="*/ 588696 h 1617602"/>
                    <a:gd name="connsiteX1692" fmla="*/ 147850 w 4676976"/>
                    <a:gd name="connsiteY1692" fmla="*/ 584404 h 1617602"/>
                    <a:gd name="connsiteX1693" fmla="*/ 143239 w 4676976"/>
                    <a:gd name="connsiteY1693" fmla="*/ 581383 h 1617602"/>
                    <a:gd name="connsiteX1694" fmla="*/ 139265 w 4676976"/>
                    <a:gd name="connsiteY1694" fmla="*/ 579157 h 1617602"/>
                    <a:gd name="connsiteX1695" fmla="*/ 132906 w 4676976"/>
                    <a:gd name="connsiteY1695" fmla="*/ 578362 h 1617602"/>
                    <a:gd name="connsiteX1696" fmla="*/ 130362 w 4676976"/>
                    <a:gd name="connsiteY1696" fmla="*/ 576773 h 1617602"/>
                    <a:gd name="connsiteX1697" fmla="*/ 144988 w 4676976"/>
                    <a:gd name="connsiteY1697" fmla="*/ 577249 h 1617602"/>
                    <a:gd name="connsiteX1698" fmla="*/ 160091 w 4676976"/>
                    <a:gd name="connsiteY1698" fmla="*/ 580429 h 1617602"/>
                    <a:gd name="connsiteX1699" fmla="*/ 158819 w 4676976"/>
                    <a:gd name="connsiteY1699" fmla="*/ 581701 h 1617602"/>
                    <a:gd name="connsiteX1700" fmla="*/ 157706 w 4676976"/>
                    <a:gd name="connsiteY1700" fmla="*/ 583609 h 1617602"/>
                    <a:gd name="connsiteX1701" fmla="*/ 162158 w 4676976"/>
                    <a:gd name="connsiteY1701" fmla="*/ 589014 h 1617602"/>
                    <a:gd name="connsiteX1702" fmla="*/ 166450 w 4676976"/>
                    <a:gd name="connsiteY1702" fmla="*/ 592193 h 1617602"/>
                    <a:gd name="connsiteX1703" fmla="*/ 175989 w 4676976"/>
                    <a:gd name="connsiteY1703" fmla="*/ 596009 h 1617602"/>
                    <a:gd name="connsiteX1704" fmla="*/ 177102 w 4676976"/>
                    <a:gd name="connsiteY1704" fmla="*/ 596009 h 1617602"/>
                    <a:gd name="connsiteX1705" fmla="*/ 179168 w 4676976"/>
                    <a:gd name="connsiteY1705" fmla="*/ 595055 h 1617602"/>
                    <a:gd name="connsiteX1706" fmla="*/ 183938 w 4676976"/>
                    <a:gd name="connsiteY1706" fmla="*/ 596645 h 1617602"/>
                    <a:gd name="connsiteX1707" fmla="*/ 187753 w 4676976"/>
                    <a:gd name="connsiteY1707" fmla="*/ 598870 h 1617602"/>
                    <a:gd name="connsiteX1708" fmla="*/ 195066 w 4676976"/>
                    <a:gd name="connsiteY1708" fmla="*/ 599029 h 1617602"/>
                    <a:gd name="connsiteX1709" fmla="*/ 203810 w 4676976"/>
                    <a:gd name="connsiteY1709" fmla="*/ 601573 h 1617602"/>
                    <a:gd name="connsiteX1710" fmla="*/ 203174 w 4676976"/>
                    <a:gd name="connsiteY1710" fmla="*/ 602527 h 1617602"/>
                    <a:gd name="connsiteX1711" fmla="*/ 202220 w 4676976"/>
                    <a:gd name="connsiteY1711" fmla="*/ 603322 h 1617602"/>
                    <a:gd name="connsiteX1712" fmla="*/ 204764 w 4676976"/>
                    <a:gd name="connsiteY1712" fmla="*/ 606342 h 1617602"/>
                    <a:gd name="connsiteX1713" fmla="*/ 208420 w 4676976"/>
                    <a:gd name="connsiteY1713" fmla="*/ 605866 h 1617602"/>
                    <a:gd name="connsiteX1714" fmla="*/ 214462 w 4676976"/>
                    <a:gd name="connsiteY1714" fmla="*/ 603481 h 1617602"/>
                    <a:gd name="connsiteX1715" fmla="*/ 230041 w 4676976"/>
                    <a:gd name="connsiteY1715" fmla="*/ 612225 h 1617602"/>
                    <a:gd name="connsiteX1716" fmla="*/ 234334 w 4676976"/>
                    <a:gd name="connsiteY1716" fmla="*/ 613814 h 1617602"/>
                    <a:gd name="connsiteX1717" fmla="*/ 258975 w 4676976"/>
                    <a:gd name="connsiteY1717" fmla="*/ 618266 h 1617602"/>
                    <a:gd name="connsiteX1718" fmla="*/ 270422 w 4676976"/>
                    <a:gd name="connsiteY1718" fmla="*/ 618584 h 1617602"/>
                    <a:gd name="connsiteX1719" fmla="*/ 276463 w 4676976"/>
                    <a:gd name="connsiteY1719" fmla="*/ 619697 h 1617602"/>
                    <a:gd name="connsiteX1720" fmla="*/ 285366 w 4676976"/>
                    <a:gd name="connsiteY1720" fmla="*/ 621922 h 1617602"/>
                    <a:gd name="connsiteX1721" fmla="*/ 295063 w 4676976"/>
                    <a:gd name="connsiteY1721" fmla="*/ 626533 h 1617602"/>
                    <a:gd name="connsiteX1722" fmla="*/ 302853 w 4676976"/>
                    <a:gd name="connsiteY1722" fmla="*/ 628123 h 1617602"/>
                    <a:gd name="connsiteX1723" fmla="*/ 317161 w 4676976"/>
                    <a:gd name="connsiteY1723" fmla="*/ 629553 h 1617602"/>
                    <a:gd name="connsiteX1724" fmla="*/ 324474 w 4676976"/>
                    <a:gd name="connsiteY1724" fmla="*/ 629394 h 1617602"/>
                    <a:gd name="connsiteX1725" fmla="*/ 342757 w 4676976"/>
                    <a:gd name="connsiteY1725" fmla="*/ 626374 h 1617602"/>
                    <a:gd name="connsiteX1726" fmla="*/ 366127 w 4676976"/>
                    <a:gd name="connsiteY1726" fmla="*/ 618425 h 1617602"/>
                    <a:gd name="connsiteX1727" fmla="*/ 378050 w 4676976"/>
                    <a:gd name="connsiteY1727" fmla="*/ 611271 h 1617602"/>
                    <a:gd name="connsiteX1728" fmla="*/ 397286 w 4676976"/>
                    <a:gd name="connsiteY1728" fmla="*/ 592988 h 1617602"/>
                    <a:gd name="connsiteX1729" fmla="*/ 399671 w 4676976"/>
                    <a:gd name="connsiteY1729" fmla="*/ 588855 h 1617602"/>
                    <a:gd name="connsiteX1730" fmla="*/ 402056 w 4676976"/>
                    <a:gd name="connsiteY1730" fmla="*/ 578680 h 1617602"/>
                    <a:gd name="connsiteX1731" fmla="*/ 402056 w 4676976"/>
                    <a:gd name="connsiteY1731" fmla="*/ 574388 h 1617602"/>
                    <a:gd name="connsiteX1732" fmla="*/ 399353 w 4676976"/>
                    <a:gd name="connsiteY1732" fmla="*/ 574070 h 1617602"/>
                    <a:gd name="connsiteX1733" fmla="*/ 395696 w 4676976"/>
                    <a:gd name="connsiteY1733" fmla="*/ 571685 h 1617602"/>
                    <a:gd name="connsiteX1734" fmla="*/ 395696 w 4676976"/>
                    <a:gd name="connsiteY1734" fmla="*/ 565803 h 1617602"/>
                    <a:gd name="connsiteX1735" fmla="*/ 393630 w 4676976"/>
                    <a:gd name="connsiteY1735" fmla="*/ 562942 h 1617602"/>
                    <a:gd name="connsiteX1736" fmla="*/ 390768 w 4676976"/>
                    <a:gd name="connsiteY1736" fmla="*/ 549746 h 1617602"/>
                    <a:gd name="connsiteX1737" fmla="*/ 385045 w 4676976"/>
                    <a:gd name="connsiteY1737" fmla="*/ 548315 h 1617602"/>
                    <a:gd name="connsiteX1738" fmla="*/ 382024 w 4676976"/>
                    <a:gd name="connsiteY1738" fmla="*/ 546885 h 1617602"/>
                    <a:gd name="connsiteX1739" fmla="*/ 378209 w 4676976"/>
                    <a:gd name="connsiteY1739" fmla="*/ 546090 h 1617602"/>
                    <a:gd name="connsiteX1740" fmla="*/ 374075 w 4676976"/>
                    <a:gd name="connsiteY1740" fmla="*/ 544023 h 1617602"/>
                    <a:gd name="connsiteX1741" fmla="*/ 368988 w 4676976"/>
                    <a:gd name="connsiteY1741" fmla="*/ 538618 h 1617602"/>
                    <a:gd name="connsiteX1742" fmla="*/ 364060 w 4676976"/>
                    <a:gd name="connsiteY1742" fmla="*/ 534961 h 1617602"/>
                    <a:gd name="connsiteX1743" fmla="*/ 360086 w 4676976"/>
                    <a:gd name="connsiteY1743" fmla="*/ 530033 h 1617602"/>
                    <a:gd name="connsiteX1744" fmla="*/ 357701 w 4676976"/>
                    <a:gd name="connsiteY1744" fmla="*/ 528284 h 1617602"/>
                    <a:gd name="connsiteX1745" fmla="*/ 355793 w 4676976"/>
                    <a:gd name="connsiteY1745" fmla="*/ 527648 h 1617602"/>
                    <a:gd name="connsiteX1746" fmla="*/ 357065 w 4676976"/>
                    <a:gd name="connsiteY1746" fmla="*/ 530192 h 1617602"/>
                    <a:gd name="connsiteX1747" fmla="*/ 358019 w 4676976"/>
                    <a:gd name="connsiteY1747" fmla="*/ 532736 h 1617602"/>
                    <a:gd name="connsiteX1748" fmla="*/ 350706 w 4676976"/>
                    <a:gd name="connsiteY1748" fmla="*/ 532100 h 1617602"/>
                    <a:gd name="connsiteX1749" fmla="*/ 329562 w 4676976"/>
                    <a:gd name="connsiteY1749" fmla="*/ 519540 h 1617602"/>
                    <a:gd name="connsiteX1750" fmla="*/ 325905 w 4676976"/>
                    <a:gd name="connsiteY1750" fmla="*/ 518587 h 1617602"/>
                    <a:gd name="connsiteX1751" fmla="*/ 324474 w 4676976"/>
                    <a:gd name="connsiteY1751" fmla="*/ 519699 h 1617602"/>
                    <a:gd name="connsiteX1752" fmla="*/ 317956 w 4676976"/>
                    <a:gd name="connsiteY1752" fmla="*/ 518110 h 1617602"/>
                    <a:gd name="connsiteX1753" fmla="*/ 315890 w 4676976"/>
                    <a:gd name="connsiteY1753" fmla="*/ 515089 h 1617602"/>
                    <a:gd name="connsiteX1754" fmla="*/ 297925 w 4676976"/>
                    <a:gd name="connsiteY1754" fmla="*/ 501258 h 1617602"/>
                    <a:gd name="connsiteX1755" fmla="*/ 265970 w 4676976"/>
                    <a:gd name="connsiteY1755" fmla="*/ 485678 h 1617602"/>
                    <a:gd name="connsiteX1756" fmla="*/ 244190 w 4676976"/>
                    <a:gd name="connsiteY1756" fmla="*/ 476139 h 1617602"/>
                    <a:gd name="connsiteX1757" fmla="*/ 227816 w 4676976"/>
                    <a:gd name="connsiteY1757" fmla="*/ 471847 h 1617602"/>
                    <a:gd name="connsiteX1758" fmla="*/ 226226 w 4676976"/>
                    <a:gd name="connsiteY1758" fmla="*/ 472324 h 1617602"/>
                    <a:gd name="connsiteX1759" fmla="*/ 224636 w 4676976"/>
                    <a:gd name="connsiteY1759" fmla="*/ 474073 h 1617602"/>
                    <a:gd name="connsiteX1760" fmla="*/ 219867 w 4676976"/>
                    <a:gd name="connsiteY1760" fmla="*/ 474550 h 1617602"/>
                    <a:gd name="connsiteX1761" fmla="*/ 215733 w 4676976"/>
                    <a:gd name="connsiteY1761" fmla="*/ 474232 h 1617602"/>
                    <a:gd name="connsiteX1762" fmla="*/ 200948 w 4676976"/>
                    <a:gd name="connsiteY1762" fmla="*/ 470416 h 1617602"/>
                    <a:gd name="connsiteX1763" fmla="*/ 197451 w 4676976"/>
                    <a:gd name="connsiteY1763" fmla="*/ 469939 h 1617602"/>
                    <a:gd name="connsiteX1764" fmla="*/ 181871 w 4676976"/>
                    <a:gd name="connsiteY1764" fmla="*/ 470098 h 1617602"/>
                    <a:gd name="connsiteX1765" fmla="*/ 180122 w 4676976"/>
                    <a:gd name="connsiteY1765" fmla="*/ 471211 h 1617602"/>
                    <a:gd name="connsiteX1766" fmla="*/ 174717 w 4676976"/>
                    <a:gd name="connsiteY1766" fmla="*/ 479160 h 1617602"/>
                    <a:gd name="connsiteX1767" fmla="*/ 171696 w 4676976"/>
                    <a:gd name="connsiteY1767" fmla="*/ 480750 h 1617602"/>
                    <a:gd name="connsiteX1768" fmla="*/ 166132 w 4676976"/>
                    <a:gd name="connsiteY1768" fmla="*/ 482339 h 1617602"/>
                    <a:gd name="connsiteX1769" fmla="*/ 167722 w 4676976"/>
                    <a:gd name="connsiteY1769" fmla="*/ 479955 h 1617602"/>
                    <a:gd name="connsiteX1770" fmla="*/ 171537 w 4676976"/>
                    <a:gd name="connsiteY1770" fmla="*/ 478047 h 1617602"/>
                    <a:gd name="connsiteX1771" fmla="*/ 174081 w 4676976"/>
                    <a:gd name="connsiteY1771" fmla="*/ 472324 h 1617602"/>
                    <a:gd name="connsiteX1772" fmla="*/ 174081 w 4676976"/>
                    <a:gd name="connsiteY1772" fmla="*/ 469780 h 1617602"/>
                    <a:gd name="connsiteX1773" fmla="*/ 175512 w 4676976"/>
                    <a:gd name="connsiteY1773" fmla="*/ 466601 h 1617602"/>
                    <a:gd name="connsiteX1774" fmla="*/ 175194 w 4676976"/>
                    <a:gd name="connsiteY1774" fmla="*/ 464057 h 1617602"/>
                    <a:gd name="connsiteX1775" fmla="*/ 173127 w 4676976"/>
                    <a:gd name="connsiteY1775" fmla="*/ 463262 h 1617602"/>
                    <a:gd name="connsiteX1776" fmla="*/ 169471 w 4676976"/>
                    <a:gd name="connsiteY1776" fmla="*/ 464057 h 1617602"/>
                    <a:gd name="connsiteX1777" fmla="*/ 161522 w 4676976"/>
                    <a:gd name="connsiteY1777" fmla="*/ 467237 h 1617602"/>
                    <a:gd name="connsiteX1778" fmla="*/ 160409 w 4676976"/>
                    <a:gd name="connsiteY1778" fmla="*/ 466442 h 1617602"/>
                    <a:gd name="connsiteX1779" fmla="*/ 162794 w 4676976"/>
                    <a:gd name="connsiteY1779" fmla="*/ 463262 h 1617602"/>
                    <a:gd name="connsiteX1780" fmla="*/ 162158 w 4676976"/>
                    <a:gd name="connsiteY1780" fmla="*/ 461990 h 1617602"/>
                    <a:gd name="connsiteX1781" fmla="*/ 158819 w 4676976"/>
                    <a:gd name="connsiteY1781" fmla="*/ 462467 h 1617602"/>
                    <a:gd name="connsiteX1782" fmla="*/ 151665 w 4676976"/>
                    <a:gd name="connsiteY1782" fmla="*/ 461036 h 1617602"/>
                    <a:gd name="connsiteX1783" fmla="*/ 144352 w 4676976"/>
                    <a:gd name="connsiteY1783" fmla="*/ 461513 h 1617602"/>
                    <a:gd name="connsiteX1784" fmla="*/ 142921 w 4676976"/>
                    <a:gd name="connsiteY1784" fmla="*/ 457698 h 1617602"/>
                    <a:gd name="connsiteX1785" fmla="*/ 137993 w 4676976"/>
                    <a:gd name="connsiteY1785" fmla="*/ 455472 h 1617602"/>
                    <a:gd name="connsiteX1786" fmla="*/ 136085 w 4676976"/>
                    <a:gd name="connsiteY1786" fmla="*/ 453724 h 1617602"/>
                    <a:gd name="connsiteX1787" fmla="*/ 138470 w 4676976"/>
                    <a:gd name="connsiteY1787" fmla="*/ 451498 h 1617602"/>
                    <a:gd name="connsiteX1788" fmla="*/ 155163 w 4676976"/>
                    <a:gd name="connsiteY1788" fmla="*/ 454995 h 1617602"/>
                    <a:gd name="connsiteX1789" fmla="*/ 159773 w 4676976"/>
                    <a:gd name="connsiteY1789" fmla="*/ 455313 h 1617602"/>
                    <a:gd name="connsiteX1790" fmla="*/ 161999 w 4676976"/>
                    <a:gd name="connsiteY1790" fmla="*/ 454041 h 1617602"/>
                    <a:gd name="connsiteX1791" fmla="*/ 162476 w 4676976"/>
                    <a:gd name="connsiteY1791" fmla="*/ 451816 h 1617602"/>
                    <a:gd name="connsiteX1792" fmla="*/ 162317 w 4676976"/>
                    <a:gd name="connsiteY1792" fmla="*/ 449113 h 1617602"/>
                    <a:gd name="connsiteX1793" fmla="*/ 160409 w 4676976"/>
                    <a:gd name="connsiteY1793" fmla="*/ 447523 h 1617602"/>
                    <a:gd name="connsiteX1794" fmla="*/ 149598 w 4676976"/>
                    <a:gd name="connsiteY1794" fmla="*/ 444821 h 1617602"/>
                    <a:gd name="connsiteX1795" fmla="*/ 144670 w 4676976"/>
                    <a:gd name="connsiteY1795" fmla="*/ 441641 h 1617602"/>
                    <a:gd name="connsiteX1796" fmla="*/ 133065 w 4676976"/>
                    <a:gd name="connsiteY1796" fmla="*/ 437190 h 1617602"/>
                    <a:gd name="connsiteX1797" fmla="*/ 132588 w 4676976"/>
                    <a:gd name="connsiteY1797" fmla="*/ 439256 h 1617602"/>
                    <a:gd name="connsiteX1798" fmla="*/ 134337 w 4676976"/>
                    <a:gd name="connsiteY1798" fmla="*/ 443231 h 1617602"/>
                    <a:gd name="connsiteX1799" fmla="*/ 133383 w 4676976"/>
                    <a:gd name="connsiteY1799" fmla="*/ 444662 h 1617602"/>
                    <a:gd name="connsiteX1800" fmla="*/ 130044 w 4676976"/>
                    <a:gd name="connsiteY1800" fmla="*/ 443549 h 1617602"/>
                    <a:gd name="connsiteX1801" fmla="*/ 127341 w 4676976"/>
                    <a:gd name="connsiteY1801" fmla="*/ 444344 h 1617602"/>
                    <a:gd name="connsiteX1802" fmla="*/ 123844 w 4676976"/>
                    <a:gd name="connsiteY1802" fmla="*/ 449113 h 1617602"/>
                    <a:gd name="connsiteX1803" fmla="*/ 120505 w 4676976"/>
                    <a:gd name="connsiteY1803" fmla="*/ 450385 h 1617602"/>
                    <a:gd name="connsiteX1804" fmla="*/ 117803 w 4676976"/>
                    <a:gd name="connsiteY1804" fmla="*/ 450703 h 1617602"/>
                    <a:gd name="connsiteX1805" fmla="*/ 106197 w 4676976"/>
                    <a:gd name="connsiteY1805" fmla="*/ 446728 h 1617602"/>
                    <a:gd name="connsiteX1806" fmla="*/ 100951 w 4676976"/>
                    <a:gd name="connsiteY1806" fmla="*/ 445934 h 1617602"/>
                    <a:gd name="connsiteX1807" fmla="*/ 102541 w 4676976"/>
                    <a:gd name="connsiteY1807" fmla="*/ 452770 h 1617602"/>
                    <a:gd name="connsiteX1808" fmla="*/ 102541 w 4676976"/>
                    <a:gd name="connsiteY1808" fmla="*/ 454995 h 1617602"/>
                    <a:gd name="connsiteX1809" fmla="*/ 101746 w 4676976"/>
                    <a:gd name="connsiteY1809" fmla="*/ 457380 h 1617602"/>
                    <a:gd name="connsiteX1810" fmla="*/ 100792 w 4676976"/>
                    <a:gd name="connsiteY1810" fmla="*/ 458493 h 1617602"/>
                    <a:gd name="connsiteX1811" fmla="*/ 98725 w 4676976"/>
                    <a:gd name="connsiteY1811" fmla="*/ 458970 h 1617602"/>
                    <a:gd name="connsiteX1812" fmla="*/ 93638 w 4676976"/>
                    <a:gd name="connsiteY1812" fmla="*/ 458811 h 1617602"/>
                    <a:gd name="connsiteX1813" fmla="*/ 86961 w 4676976"/>
                    <a:gd name="connsiteY1813" fmla="*/ 456108 h 1617602"/>
                    <a:gd name="connsiteX1814" fmla="*/ 82510 w 4676976"/>
                    <a:gd name="connsiteY1814" fmla="*/ 453564 h 1617602"/>
                    <a:gd name="connsiteX1815" fmla="*/ 81238 w 4676976"/>
                    <a:gd name="connsiteY1815" fmla="*/ 453564 h 1617602"/>
                    <a:gd name="connsiteX1816" fmla="*/ 80602 w 4676976"/>
                    <a:gd name="connsiteY1816" fmla="*/ 453883 h 1617602"/>
                    <a:gd name="connsiteX1817" fmla="*/ 81715 w 4676976"/>
                    <a:gd name="connsiteY1817" fmla="*/ 456267 h 1617602"/>
                    <a:gd name="connsiteX1818" fmla="*/ 81397 w 4676976"/>
                    <a:gd name="connsiteY1818" fmla="*/ 458334 h 1617602"/>
                    <a:gd name="connsiteX1819" fmla="*/ 80761 w 4676976"/>
                    <a:gd name="connsiteY1819" fmla="*/ 460401 h 1617602"/>
                    <a:gd name="connsiteX1820" fmla="*/ 79807 w 4676976"/>
                    <a:gd name="connsiteY1820" fmla="*/ 462308 h 1617602"/>
                    <a:gd name="connsiteX1821" fmla="*/ 78535 w 4676976"/>
                    <a:gd name="connsiteY1821" fmla="*/ 463898 h 1617602"/>
                    <a:gd name="connsiteX1822" fmla="*/ 75833 w 4676976"/>
                    <a:gd name="connsiteY1822" fmla="*/ 465965 h 1617602"/>
                    <a:gd name="connsiteX1823" fmla="*/ 71222 w 4676976"/>
                    <a:gd name="connsiteY1823" fmla="*/ 467555 h 1617602"/>
                    <a:gd name="connsiteX1824" fmla="*/ 58504 w 4676976"/>
                    <a:gd name="connsiteY1824" fmla="*/ 470734 h 1617602"/>
                    <a:gd name="connsiteX1825" fmla="*/ 57391 w 4676976"/>
                    <a:gd name="connsiteY1825" fmla="*/ 472165 h 1617602"/>
                    <a:gd name="connsiteX1826" fmla="*/ 53417 w 4676976"/>
                    <a:gd name="connsiteY1826" fmla="*/ 480909 h 1617602"/>
                    <a:gd name="connsiteX1827" fmla="*/ 52304 w 4676976"/>
                    <a:gd name="connsiteY1827" fmla="*/ 482181 h 1617602"/>
                    <a:gd name="connsiteX1828" fmla="*/ 50714 w 4676976"/>
                    <a:gd name="connsiteY1828" fmla="*/ 483293 h 1617602"/>
                    <a:gd name="connsiteX1829" fmla="*/ 46263 w 4676976"/>
                    <a:gd name="connsiteY1829" fmla="*/ 484724 h 1617602"/>
                    <a:gd name="connsiteX1830" fmla="*/ 44355 w 4676976"/>
                    <a:gd name="connsiteY1830" fmla="*/ 485360 h 1617602"/>
                    <a:gd name="connsiteX1831" fmla="*/ 38473 w 4676976"/>
                    <a:gd name="connsiteY1831" fmla="*/ 487745 h 1617602"/>
                    <a:gd name="connsiteX1832" fmla="*/ 34816 w 4676976"/>
                    <a:gd name="connsiteY1832" fmla="*/ 489335 h 1617602"/>
                    <a:gd name="connsiteX1833" fmla="*/ 30524 w 4676976"/>
                    <a:gd name="connsiteY1833" fmla="*/ 490606 h 1617602"/>
                    <a:gd name="connsiteX1834" fmla="*/ 31637 w 4676976"/>
                    <a:gd name="connsiteY1834" fmla="*/ 492196 h 1617602"/>
                    <a:gd name="connsiteX1835" fmla="*/ 38950 w 4676976"/>
                    <a:gd name="connsiteY1835" fmla="*/ 492514 h 1617602"/>
                    <a:gd name="connsiteX1836" fmla="*/ 40063 w 4676976"/>
                    <a:gd name="connsiteY1836" fmla="*/ 492991 h 1617602"/>
                    <a:gd name="connsiteX1837" fmla="*/ 40857 w 4676976"/>
                    <a:gd name="connsiteY1837" fmla="*/ 493786 h 1617602"/>
                    <a:gd name="connsiteX1838" fmla="*/ 40857 w 4676976"/>
                    <a:gd name="connsiteY1838" fmla="*/ 495217 h 1617602"/>
                    <a:gd name="connsiteX1839" fmla="*/ 40222 w 4676976"/>
                    <a:gd name="connsiteY1839" fmla="*/ 497283 h 1617602"/>
                    <a:gd name="connsiteX1840" fmla="*/ 32432 w 4676976"/>
                    <a:gd name="connsiteY1840" fmla="*/ 509048 h 1617602"/>
                    <a:gd name="connsiteX1841" fmla="*/ 32114 w 4676976"/>
                    <a:gd name="connsiteY1841" fmla="*/ 511433 h 1617602"/>
                    <a:gd name="connsiteX1842" fmla="*/ 34657 w 4676976"/>
                    <a:gd name="connsiteY1842" fmla="*/ 518269 h 1617602"/>
                    <a:gd name="connsiteX1843" fmla="*/ 38314 w 4676976"/>
                    <a:gd name="connsiteY1843" fmla="*/ 526377 h 1617602"/>
                    <a:gd name="connsiteX1844" fmla="*/ 49124 w 4676976"/>
                    <a:gd name="connsiteY1844" fmla="*/ 529874 h 1617602"/>
                    <a:gd name="connsiteX1845" fmla="*/ 57232 w 4676976"/>
                    <a:gd name="connsiteY1845" fmla="*/ 532577 h 1617602"/>
                    <a:gd name="connsiteX1846" fmla="*/ 62320 w 4676976"/>
                    <a:gd name="connsiteY1846" fmla="*/ 539254 h 1617602"/>
                    <a:gd name="connsiteX1847" fmla="*/ 70904 w 4676976"/>
                    <a:gd name="connsiteY1847" fmla="*/ 547839 h 1617602"/>
                    <a:gd name="connsiteX1848" fmla="*/ 75356 w 4676976"/>
                    <a:gd name="connsiteY1848" fmla="*/ 551018 h 1617602"/>
                    <a:gd name="connsiteX1849" fmla="*/ 75674 w 4676976"/>
                    <a:gd name="connsiteY1849" fmla="*/ 551972 h 1617602"/>
                    <a:gd name="connsiteX1850" fmla="*/ 74402 w 4676976"/>
                    <a:gd name="connsiteY1850" fmla="*/ 558013 h 1617602"/>
                    <a:gd name="connsiteX1851" fmla="*/ 68838 w 4676976"/>
                    <a:gd name="connsiteY1851" fmla="*/ 563895 h 1617602"/>
                    <a:gd name="connsiteX1852" fmla="*/ 63750 w 4676976"/>
                    <a:gd name="connsiteY1852" fmla="*/ 568824 h 1617602"/>
                    <a:gd name="connsiteX1853" fmla="*/ 58504 w 4676976"/>
                    <a:gd name="connsiteY1853" fmla="*/ 574865 h 1617602"/>
                    <a:gd name="connsiteX1854" fmla="*/ 54371 w 4676976"/>
                    <a:gd name="connsiteY1854" fmla="*/ 579952 h 1617602"/>
                    <a:gd name="connsiteX1855" fmla="*/ 49760 w 4676976"/>
                    <a:gd name="connsiteY1855" fmla="*/ 585993 h 1617602"/>
                    <a:gd name="connsiteX1856" fmla="*/ 49283 w 4676976"/>
                    <a:gd name="connsiteY1856" fmla="*/ 588060 h 1617602"/>
                    <a:gd name="connsiteX1857" fmla="*/ 49283 w 4676976"/>
                    <a:gd name="connsiteY1857" fmla="*/ 589809 h 1617602"/>
                    <a:gd name="connsiteX1858" fmla="*/ 49919 w 4676976"/>
                    <a:gd name="connsiteY1858" fmla="*/ 591876 h 1617602"/>
                    <a:gd name="connsiteX1859" fmla="*/ 55801 w 4676976"/>
                    <a:gd name="connsiteY1859" fmla="*/ 599347 h 1617602"/>
                    <a:gd name="connsiteX1860" fmla="*/ 58027 w 4676976"/>
                    <a:gd name="connsiteY1860" fmla="*/ 603163 h 1617602"/>
                    <a:gd name="connsiteX1861" fmla="*/ 60571 w 4676976"/>
                    <a:gd name="connsiteY1861" fmla="*/ 607296 h 1617602"/>
                    <a:gd name="connsiteX1862" fmla="*/ 62955 w 4676976"/>
                    <a:gd name="connsiteY1862" fmla="*/ 611589 h 1617602"/>
                    <a:gd name="connsiteX1863" fmla="*/ 64227 w 4676976"/>
                    <a:gd name="connsiteY1863" fmla="*/ 615563 h 1617602"/>
                    <a:gd name="connsiteX1864" fmla="*/ 66612 w 4676976"/>
                    <a:gd name="connsiteY1864" fmla="*/ 619538 h 1617602"/>
                    <a:gd name="connsiteX1865" fmla="*/ 68043 w 4676976"/>
                    <a:gd name="connsiteY1865" fmla="*/ 621445 h 1617602"/>
                    <a:gd name="connsiteX1866" fmla="*/ 70427 w 4676976"/>
                    <a:gd name="connsiteY1866" fmla="*/ 624148 h 1617602"/>
                    <a:gd name="connsiteX1867" fmla="*/ 73289 w 4676976"/>
                    <a:gd name="connsiteY1867" fmla="*/ 628281 h 1617602"/>
                    <a:gd name="connsiteX1868" fmla="*/ 74243 w 4676976"/>
                    <a:gd name="connsiteY1868" fmla="*/ 631620 h 1617602"/>
                    <a:gd name="connsiteX1869" fmla="*/ 78535 w 4676976"/>
                    <a:gd name="connsiteY1869" fmla="*/ 642748 h 1617602"/>
                    <a:gd name="connsiteX1870" fmla="*/ 79012 w 4676976"/>
                    <a:gd name="connsiteY1870" fmla="*/ 645610 h 1617602"/>
                    <a:gd name="connsiteX1871" fmla="*/ 78694 w 4676976"/>
                    <a:gd name="connsiteY1871" fmla="*/ 647836 h 1617602"/>
                    <a:gd name="connsiteX1872" fmla="*/ 76786 w 4676976"/>
                    <a:gd name="connsiteY1872" fmla="*/ 648313 h 1617602"/>
                    <a:gd name="connsiteX1873" fmla="*/ 72653 w 4676976"/>
                    <a:gd name="connsiteY1873" fmla="*/ 648631 h 1617602"/>
                    <a:gd name="connsiteX1874" fmla="*/ 68043 w 4676976"/>
                    <a:gd name="connsiteY1874" fmla="*/ 650061 h 1617602"/>
                    <a:gd name="connsiteX1875" fmla="*/ 67884 w 4676976"/>
                    <a:gd name="connsiteY1875" fmla="*/ 650538 h 1617602"/>
                    <a:gd name="connsiteX1876" fmla="*/ 70904 w 4676976"/>
                    <a:gd name="connsiteY1876" fmla="*/ 653082 h 1617602"/>
                    <a:gd name="connsiteX1877" fmla="*/ 68202 w 4676976"/>
                    <a:gd name="connsiteY1877" fmla="*/ 657533 h 1617602"/>
                    <a:gd name="connsiteX1878" fmla="*/ 67884 w 4676976"/>
                    <a:gd name="connsiteY1878" fmla="*/ 664051 h 1617602"/>
                    <a:gd name="connsiteX1879" fmla="*/ 65022 w 4676976"/>
                    <a:gd name="connsiteY1879" fmla="*/ 667390 h 1617602"/>
                    <a:gd name="connsiteX1880" fmla="*/ 64704 w 4676976"/>
                    <a:gd name="connsiteY1880" fmla="*/ 668185 h 1617602"/>
                    <a:gd name="connsiteX1881" fmla="*/ 64863 w 4676976"/>
                    <a:gd name="connsiteY1881" fmla="*/ 668821 h 1617602"/>
                    <a:gd name="connsiteX1882" fmla="*/ 65340 w 4676976"/>
                    <a:gd name="connsiteY1882" fmla="*/ 669298 h 1617602"/>
                    <a:gd name="connsiteX1883" fmla="*/ 70586 w 4676976"/>
                    <a:gd name="connsiteY1883" fmla="*/ 670252 h 1617602"/>
                    <a:gd name="connsiteX1884" fmla="*/ 71063 w 4676976"/>
                    <a:gd name="connsiteY1884" fmla="*/ 671206 h 1617602"/>
                    <a:gd name="connsiteX1885" fmla="*/ 71063 w 4676976"/>
                    <a:gd name="connsiteY1885" fmla="*/ 672954 h 1617602"/>
                    <a:gd name="connsiteX1886" fmla="*/ 70586 w 4676976"/>
                    <a:gd name="connsiteY1886" fmla="*/ 674703 h 1617602"/>
                    <a:gd name="connsiteX1887" fmla="*/ 68043 w 4676976"/>
                    <a:gd name="connsiteY1887" fmla="*/ 675975 h 1617602"/>
                    <a:gd name="connsiteX1888" fmla="*/ 65181 w 4676976"/>
                    <a:gd name="connsiteY1888" fmla="*/ 677883 h 1617602"/>
                    <a:gd name="connsiteX1889" fmla="*/ 64545 w 4676976"/>
                    <a:gd name="connsiteY1889" fmla="*/ 679631 h 1617602"/>
                    <a:gd name="connsiteX1890" fmla="*/ 64704 w 4676976"/>
                    <a:gd name="connsiteY1890" fmla="*/ 681221 h 1617602"/>
                    <a:gd name="connsiteX1891" fmla="*/ 65658 w 4676976"/>
                    <a:gd name="connsiteY1891" fmla="*/ 683924 h 1617602"/>
                    <a:gd name="connsiteX1892" fmla="*/ 67407 w 4676976"/>
                    <a:gd name="connsiteY1892" fmla="*/ 686944 h 1617602"/>
                    <a:gd name="connsiteX1893" fmla="*/ 69791 w 4676976"/>
                    <a:gd name="connsiteY1893" fmla="*/ 688852 h 1617602"/>
                    <a:gd name="connsiteX1894" fmla="*/ 78058 w 4676976"/>
                    <a:gd name="connsiteY1894" fmla="*/ 690760 h 1617602"/>
                    <a:gd name="connsiteX1895" fmla="*/ 79171 w 4676976"/>
                    <a:gd name="connsiteY1895" fmla="*/ 692191 h 1617602"/>
                    <a:gd name="connsiteX1896" fmla="*/ 79648 w 4676976"/>
                    <a:gd name="connsiteY1896" fmla="*/ 694257 h 1617602"/>
                    <a:gd name="connsiteX1897" fmla="*/ 79489 w 4676976"/>
                    <a:gd name="connsiteY1897" fmla="*/ 696324 h 1617602"/>
                    <a:gd name="connsiteX1898" fmla="*/ 75674 w 4676976"/>
                    <a:gd name="connsiteY1898" fmla="*/ 700299 h 1617602"/>
                    <a:gd name="connsiteX1899" fmla="*/ 75674 w 4676976"/>
                    <a:gd name="connsiteY1899" fmla="*/ 701888 h 1617602"/>
                    <a:gd name="connsiteX1900" fmla="*/ 77263 w 4676976"/>
                    <a:gd name="connsiteY1900" fmla="*/ 705704 h 1617602"/>
                    <a:gd name="connsiteX1901" fmla="*/ 79171 w 4676976"/>
                    <a:gd name="connsiteY1901" fmla="*/ 709201 h 1617602"/>
                    <a:gd name="connsiteX1902" fmla="*/ 87279 w 4676976"/>
                    <a:gd name="connsiteY1902" fmla="*/ 713017 h 1617602"/>
                    <a:gd name="connsiteX1903" fmla="*/ 89982 w 4676976"/>
                    <a:gd name="connsiteY1903" fmla="*/ 715242 h 1617602"/>
                    <a:gd name="connsiteX1904" fmla="*/ 90777 w 4676976"/>
                    <a:gd name="connsiteY1904" fmla="*/ 716832 h 1617602"/>
                    <a:gd name="connsiteX1905" fmla="*/ 91254 w 4676976"/>
                    <a:gd name="connsiteY1905" fmla="*/ 719535 h 1617602"/>
                    <a:gd name="connsiteX1906" fmla="*/ 91094 w 4676976"/>
                    <a:gd name="connsiteY1906" fmla="*/ 722555 h 1617602"/>
                    <a:gd name="connsiteX1907" fmla="*/ 90459 w 4676976"/>
                    <a:gd name="connsiteY1907" fmla="*/ 725099 h 1617602"/>
                    <a:gd name="connsiteX1908" fmla="*/ 87915 w 4676976"/>
                    <a:gd name="connsiteY1908" fmla="*/ 728438 h 1617602"/>
                    <a:gd name="connsiteX1909" fmla="*/ 82033 w 4676976"/>
                    <a:gd name="connsiteY1909" fmla="*/ 735115 h 1617602"/>
                    <a:gd name="connsiteX1910" fmla="*/ 76151 w 4676976"/>
                    <a:gd name="connsiteY1910" fmla="*/ 737658 h 1617602"/>
                    <a:gd name="connsiteX1911" fmla="*/ 75833 w 4676976"/>
                    <a:gd name="connsiteY1911" fmla="*/ 738135 h 1617602"/>
                    <a:gd name="connsiteX1912" fmla="*/ 77581 w 4676976"/>
                    <a:gd name="connsiteY1912" fmla="*/ 740361 h 1617602"/>
                    <a:gd name="connsiteX1913" fmla="*/ 88074 w 4676976"/>
                    <a:gd name="connsiteY1913" fmla="*/ 748787 h 1617602"/>
                    <a:gd name="connsiteX1914" fmla="*/ 94910 w 4676976"/>
                    <a:gd name="connsiteY1914" fmla="*/ 752602 h 1617602"/>
                    <a:gd name="connsiteX1915" fmla="*/ 103972 w 4676976"/>
                    <a:gd name="connsiteY1915" fmla="*/ 758008 h 1617602"/>
                    <a:gd name="connsiteX1916" fmla="*/ 109854 w 4676976"/>
                    <a:gd name="connsiteY1916" fmla="*/ 762141 h 1617602"/>
                    <a:gd name="connsiteX1917" fmla="*/ 111762 w 4676976"/>
                    <a:gd name="connsiteY1917" fmla="*/ 765162 h 1617602"/>
                    <a:gd name="connsiteX1918" fmla="*/ 114464 w 4676976"/>
                    <a:gd name="connsiteY1918" fmla="*/ 768500 h 1617602"/>
                    <a:gd name="connsiteX1919" fmla="*/ 117326 w 4676976"/>
                    <a:gd name="connsiteY1919" fmla="*/ 771203 h 1617602"/>
                    <a:gd name="connsiteX1920" fmla="*/ 119393 w 4676976"/>
                    <a:gd name="connsiteY1920" fmla="*/ 773587 h 1617602"/>
                    <a:gd name="connsiteX1921" fmla="*/ 120188 w 4676976"/>
                    <a:gd name="connsiteY1921" fmla="*/ 775177 h 1617602"/>
                    <a:gd name="connsiteX1922" fmla="*/ 120029 w 4676976"/>
                    <a:gd name="connsiteY1922" fmla="*/ 776767 h 1617602"/>
                    <a:gd name="connsiteX1923" fmla="*/ 117326 w 4676976"/>
                    <a:gd name="connsiteY1923" fmla="*/ 781695 h 1617602"/>
                    <a:gd name="connsiteX1924" fmla="*/ 115736 w 4676976"/>
                    <a:gd name="connsiteY1924" fmla="*/ 785511 h 1617602"/>
                    <a:gd name="connsiteX1925" fmla="*/ 112875 w 4676976"/>
                    <a:gd name="connsiteY1925" fmla="*/ 790916 h 1617602"/>
                    <a:gd name="connsiteX1926" fmla="*/ 110172 w 4676976"/>
                    <a:gd name="connsiteY1926" fmla="*/ 794890 h 1617602"/>
                    <a:gd name="connsiteX1927" fmla="*/ 102859 w 4676976"/>
                    <a:gd name="connsiteY1927" fmla="*/ 801886 h 1617602"/>
                    <a:gd name="connsiteX1928" fmla="*/ 92207 w 4676976"/>
                    <a:gd name="connsiteY1928" fmla="*/ 810629 h 1617602"/>
                    <a:gd name="connsiteX1929" fmla="*/ 89823 w 4676976"/>
                    <a:gd name="connsiteY1929" fmla="*/ 813332 h 1617602"/>
                    <a:gd name="connsiteX1930" fmla="*/ 84894 w 4676976"/>
                    <a:gd name="connsiteY1930" fmla="*/ 817783 h 1617602"/>
                    <a:gd name="connsiteX1931" fmla="*/ 76310 w 4676976"/>
                    <a:gd name="connsiteY1931" fmla="*/ 827004 h 1617602"/>
                    <a:gd name="connsiteX1932" fmla="*/ 74084 w 4676976"/>
                    <a:gd name="connsiteY1932" fmla="*/ 829071 h 1617602"/>
                    <a:gd name="connsiteX1933" fmla="*/ 67089 w 4676976"/>
                    <a:gd name="connsiteY1933" fmla="*/ 836384 h 1617602"/>
                    <a:gd name="connsiteX1934" fmla="*/ 63909 w 4676976"/>
                    <a:gd name="connsiteY1934" fmla="*/ 838609 h 1617602"/>
                    <a:gd name="connsiteX1935" fmla="*/ 61525 w 4676976"/>
                    <a:gd name="connsiteY1935" fmla="*/ 840835 h 1617602"/>
                    <a:gd name="connsiteX1936" fmla="*/ 54529 w 4676976"/>
                    <a:gd name="connsiteY1936" fmla="*/ 847671 h 1617602"/>
                    <a:gd name="connsiteX1937" fmla="*/ 47058 w 4676976"/>
                    <a:gd name="connsiteY1937" fmla="*/ 852918 h 1617602"/>
                    <a:gd name="connsiteX1938" fmla="*/ 39904 w 4676976"/>
                    <a:gd name="connsiteY1938" fmla="*/ 857687 h 1617602"/>
                    <a:gd name="connsiteX1939" fmla="*/ 37678 w 4676976"/>
                    <a:gd name="connsiteY1939" fmla="*/ 860071 h 1617602"/>
                    <a:gd name="connsiteX1940" fmla="*/ 34975 w 4676976"/>
                    <a:gd name="connsiteY1940" fmla="*/ 861979 h 1617602"/>
                    <a:gd name="connsiteX1941" fmla="*/ 31637 w 4676976"/>
                    <a:gd name="connsiteY1941" fmla="*/ 863728 h 1617602"/>
                    <a:gd name="connsiteX1942" fmla="*/ 30365 w 4676976"/>
                    <a:gd name="connsiteY1942" fmla="*/ 864841 h 1617602"/>
                    <a:gd name="connsiteX1943" fmla="*/ 23052 w 4676976"/>
                    <a:gd name="connsiteY1943" fmla="*/ 871359 h 1617602"/>
                    <a:gd name="connsiteX1944" fmla="*/ 12877 w 4676976"/>
                    <a:gd name="connsiteY1944" fmla="*/ 880421 h 1617602"/>
                    <a:gd name="connsiteX1945" fmla="*/ 23688 w 4676976"/>
                    <a:gd name="connsiteY1945" fmla="*/ 878990 h 1617602"/>
                    <a:gd name="connsiteX1946" fmla="*/ 33385 w 4676976"/>
                    <a:gd name="connsiteY1946" fmla="*/ 874380 h 1617602"/>
                    <a:gd name="connsiteX1947" fmla="*/ 35134 w 4676976"/>
                    <a:gd name="connsiteY1947" fmla="*/ 875333 h 1617602"/>
                    <a:gd name="connsiteX1948" fmla="*/ 37360 w 4676976"/>
                    <a:gd name="connsiteY1948" fmla="*/ 877241 h 1617602"/>
                    <a:gd name="connsiteX1949" fmla="*/ 37042 w 4676976"/>
                    <a:gd name="connsiteY1949" fmla="*/ 880103 h 1617602"/>
                    <a:gd name="connsiteX1950" fmla="*/ 36406 w 4676976"/>
                    <a:gd name="connsiteY1950" fmla="*/ 882328 h 1617602"/>
                    <a:gd name="connsiteX1951" fmla="*/ 32750 w 4676976"/>
                    <a:gd name="connsiteY1951" fmla="*/ 880262 h 1617602"/>
                    <a:gd name="connsiteX1952" fmla="*/ 33544 w 4676976"/>
                    <a:gd name="connsiteY1952" fmla="*/ 882805 h 1617602"/>
                    <a:gd name="connsiteX1953" fmla="*/ 37042 w 4676976"/>
                    <a:gd name="connsiteY1953" fmla="*/ 887416 h 1617602"/>
                    <a:gd name="connsiteX1954" fmla="*/ 41970 w 4676976"/>
                    <a:gd name="connsiteY1954" fmla="*/ 889324 h 1617602"/>
                    <a:gd name="connsiteX1955" fmla="*/ 49283 w 4676976"/>
                    <a:gd name="connsiteY1955" fmla="*/ 895365 h 1617602"/>
                    <a:gd name="connsiteX1956" fmla="*/ 58027 w 4676976"/>
                    <a:gd name="connsiteY1956" fmla="*/ 896001 h 1617602"/>
                    <a:gd name="connsiteX1957" fmla="*/ 63591 w 4676976"/>
                    <a:gd name="connsiteY1957" fmla="*/ 894888 h 1617602"/>
                    <a:gd name="connsiteX1958" fmla="*/ 68043 w 4676976"/>
                    <a:gd name="connsiteY1958" fmla="*/ 895206 h 1617602"/>
                    <a:gd name="connsiteX1959" fmla="*/ 72335 w 4676976"/>
                    <a:gd name="connsiteY1959" fmla="*/ 898385 h 1617602"/>
                    <a:gd name="connsiteX1960" fmla="*/ 75356 w 4676976"/>
                    <a:gd name="connsiteY1960" fmla="*/ 902360 h 1617602"/>
                    <a:gd name="connsiteX1961" fmla="*/ 77740 w 4676976"/>
                    <a:gd name="connsiteY1961" fmla="*/ 903473 h 1617602"/>
                    <a:gd name="connsiteX1962" fmla="*/ 80920 w 4676976"/>
                    <a:gd name="connsiteY1962" fmla="*/ 905380 h 1617602"/>
                    <a:gd name="connsiteX1963" fmla="*/ 80602 w 4676976"/>
                    <a:gd name="connsiteY1963" fmla="*/ 907606 h 1617602"/>
                    <a:gd name="connsiteX1964" fmla="*/ 79489 w 4676976"/>
                    <a:gd name="connsiteY1964" fmla="*/ 909037 h 1617602"/>
                    <a:gd name="connsiteX1965" fmla="*/ 66612 w 4676976"/>
                    <a:gd name="connsiteY1965" fmla="*/ 905380 h 1617602"/>
                    <a:gd name="connsiteX1966" fmla="*/ 51509 w 4676976"/>
                    <a:gd name="connsiteY1966" fmla="*/ 903631 h 1617602"/>
                    <a:gd name="connsiteX1967" fmla="*/ 49601 w 4676976"/>
                    <a:gd name="connsiteY1967" fmla="*/ 905221 h 1617602"/>
                    <a:gd name="connsiteX1968" fmla="*/ 47693 w 4676976"/>
                    <a:gd name="connsiteY1968" fmla="*/ 907765 h 1617602"/>
                    <a:gd name="connsiteX1969" fmla="*/ 46740 w 4676976"/>
                    <a:gd name="connsiteY1969" fmla="*/ 909832 h 1617602"/>
                    <a:gd name="connsiteX1970" fmla="*/ 45786 w 4676976"/>
                    <a:gd name="connsiteY1970" fmla="*/ 910945 h 1617602"/>
                    <a:gd name="connsiteX1971" fmla="*/ 43560 w 4676976"/>
                    <a:gd name="connsiteY1971" fmla="*/ 911580 h 1617602"/>
                    <a:gd name="connsiteX1972" fmla="*/ 40063 w 4676976"/>
                    <a:gd name="connsiteY1972" fmla="*/ 911898 h 1617602"/>
                    <a:gd name="connsiteX1973" fmla="*/ 35929 w 4676976"/>
                    <a:gd name="connsiteY1973" fmla="*/ 911421 h 1617602"/>
                    <a:gd name="connsiteX1974" fmla="*/ 33544 w 4676976"/>
                    <a:gd name="connsiteY1974" fmla="*/ 909991 h 1617602"/>
                    <a:gd name="connsiteX1975" fmla="*/ 31637 w 4676976"/>
                    <a:gd name="connsiteY1975" fmla="*/ 911580 h 1617602"/>
                    <a:gd name="connsiteX1976" fmla="*/ 30842 w 4676976"/>
                    <a:gd name="connsiteY1976" fmla="*/ 914919 h 1617602"/>
                    <a:gd name="connsiteX1977" fmla="*/ 28139 w 4676976"/>
                    <a:gd name="connsiteY1977" fmla="*/ 916668 h 1617602"/>
                    <a:gd name="connsiteX1978" fmla="*/ 24642 w 4676976"/>
                    <a:gd name="connsiteY1978" fmla="*/ 915396 h 1617602"/>
                    <a:gd name="connsiteX1979" fmla="*/ 22416 w 4676976"/>
                    <a:gd name="connsiteY1979" fmla="*/ 912693 h 1617602"/>
                    <a:gd name="connsiteX1980" fmla="*/ 20349 w 4676976"/>
                    <a:gd name="connsiteY1980" fmla="*/ 912852 h 1617602"/>
                    <a:gd name="connsiteX1981" fmla="*/ 19077 w 4676976"/>
                    <a:gd name="connsiteY1981" fmla="*/ 915396 h 1617602"/>
                    <a:gd name="connsiteX1982" fmla="*/ 19872 w 4676976"/>
                    <a:gd name="connsiteY1982" fmla="*/ 918575 h 1617602"/>
                    <a:gd name="connsiteX1983" fmla="*/ 20508 w 4676976"/>
                    <a:gd name="connsiteY1983" fmla="*/ 922550 h 1617602"/>
                    <a:gd name="connsiteX1984" fmla="*/ 18918 w 4676976"/>
                    <a:gd name="connsiteY1984" fmla="*/ 925571 h 1617602"/>
                    <a:gd name="connsiteX1985" fmla="*/ 20508 w 4676976"/>
                    <a:gd name="connsiteY1985" fmla="*/ 927001 h 1617602"/>
                    <a:gd name="connsiteX1986" fmla="*/ 22416 w 4676976"/>
                    <a:gd name="connsiteY1986" fmla="*/ 929068 h 1617602"/>
                    <a:gd name="connsiteX1987" fmla="*/ 22893 w 4676976"/>
                    <a:gd name="connsiteY1987" fmla="*/ 930340 h 1617602"/>
                    <a:gd name="connsiteX1988" fmla="*/ 22257 w 4676976"/>
                    <a:gd name="connsiteY1988" fmla="*/ 930976 h 1617602"/>
                    <a:gd name="connsiteX1989" fmla="*/ 20349 w 4676976"/>
                    <a:gd name="connsiteY1989" fmla="*/ 931612 h 1617602"/>
                    <a:gd name="connsiteX1990" fmla="*/ 19872 w 4676976"/>
                    <a:gd name="connsiteY1990" fmla="*/ 932248 h 1617602"/>
                    <a:gd name="connsiteX1991" fmla="*/ 19077 w 4676976"/>
                    <a:gd name="connsiteY1991" fmla="*/ 933360 h 1617602"/>
                    <a:gd name="connsiteX1992" fmla="*/ 16852 w 4676976"/>
                    <a:gd name="connsiteY1992" fmla="*/ 933519 h 1617602"/>
                    <a:gd name="connsiteX1993" fmla="*/ 15739 w 4676976"/>
                    <a:gd name="connsiteY1993" fmla="*/ 934314 h 1617602"/>
                    <a:gd name="connsiteX1994" fmla="*/ 14308 w 4676976"/>
                    <a:gd name="connsiteY1994" fmla="*/ 937971 h 1617602"/>
                    <a:gd name="connsiteX1995" fmla="*/ 11605 w 4676976"/>
                    <a:gd name="connsiteY1995" fmla="*/ 944012 h 1617602"/>
                    <a:gd name="connsiteX1996" fmla="*/ 9062 w 4676976"/>
                    <a:gd name="connsiteY1996" fmla="*/ 946874 h 1617602"/>
                    <a:gd name="connsiteX1997" fmla="*/ 9539 w 4676976"/>
                    <a:gd name="connsiteY1997" fmla="*/ 947033 h 1617602"/>
                    <a:gd name="connsiteX1998" fmla="*/ 11446 w 4676976"/>
                    <a:gd name="connsiteY1998" fmla="*/ 949894 h 1617602"/>
                    <a:gd name="connsiteX1999" fmla="*/ 13195 w 4676976"/>
                    <a:gd name="connsiteY1999" fmla="*/ 964202 h 1617602"/>
                    <a:gd name="connsiteX2000" fmla="*/ 13513 w 4676976"/>
                    <a:gd name="connsiteY2000" fmla="*/ 967859 h 1617602"/>
                    <a:gd name="connsiteX2001" fmla="*/ 12877 w 4676976"/>
                    <a:gd name="connsiteY2001" fmla="*/ 969448 h 1617602"/>
                    <a:gd name="connsiteX2002" fmla="*/ 11446 w 4676976"/>
                    <a:gd name="connsiteY2002" fmla="*/ 970084 h 1617602"/>
                    <a:gd name="connsiteX2003" fmla="*/ 6677 w 4676976"/>
                    <a:gd name="connsiteY2003" fmla="*/ 975331 h 1617602"/>
                    <a:gd name="connsiteX2004" fmla="*/ 6041 w 4676976"/>
                    <a:gd name="connsiteY2004" fmla="*/ 977397 h 1617602"/>
                    <a:gd name="connsiteX2005" fmla="*/ 6200 w 4676976"/>
                    <a:gd name="connsiteY2005" fmla="*/ 979146 h 1617602"/>
                    <a:gd name="connsiteX2006" fmla="*/ 6836 w 4676976"/>
                    <a:gd name="connsiteY2006" fmla="*/ 980895 h 1617602"/>
                    <a:gd name="connsiteX2007" fmla="*/ 10334 w 4676976"/>
                    <a:gd name="connsiteY2007" fmla="*/ 981213 h 1617602"/>
                    <a:gd name="connsiteX2008" fmla="*/ 14785 w 4676976"/>
                    <a:gd name="connsiteY2008" fmla="*/ 980895 h 1617602"/>
                    <a:gd name="connsiteX2009" fmla="*/ 17806 w 4676976"/>
                    <a:gd name="connsiteY2009" fmla="*/ 982644 h 1617602"/>
                    <a:gd name="connsiteX2010" fmla="*/ 21462 w 4676976"/>
                    <a:gd name="connsiteY2010" fmla="*/ 986300 h 1617602"/>
                    <a:gd name="connsiteX2011" fmla="*/ 22893 w 4676976"/>
                    <a:gd name="connsiteY2011" fmla="*/ 989162 h 1617602"/>
                    <a:gd name="connsiteX2012" fmla="*/ 23529 w 4676976"/>
                    <a:gd name="connsiteY2012" fmla="*/ 991705 h 1617602"/>
                    <a:gd name="connsiteX2013" fmla="*/ 21462 w 4676976"/>
                    <a:gd name="connsiteY2013" fmla="*/ 993931 h 1617602"/>
                    <a:gd name="connsiteX2014" fmla="*/ 18442 w 4676976"/>
                    <a:gd name="connsiteY2014" fmla="*/ 993613 h 1617602"/>
                    <a:gd name="connsiteX2015" fmla="*/ 16057 w 4676976"/>
                    <a:gd name="connsiteY2015" fmla="*/ 992500 h 1617602"/>
                    <a:gd name="connsiteX2016" fmla="*/ 15103 w 4676976"/>
                    <a:gd name="connsiteY2016" fmla="*/ 991387 h 1617602"/>
                    <a:gd name="connsiteX2017" fmla="*/ 15262 w 4676976"/>
                    <a:gd name="connsiteY2017" fmla="*/ 990752 h 1617602"/>
                    <a:gd name="connsiteX2018" fmla="*/ 12877 w 4676976"/>
                    <a:gd name="connsiteY2018" fmla="*/ 988526 h 1617602"/>
                    <a:gd name="connsiteX2019" fmla="*/ 9380 w 4676976"/>
                    <a:gd name="connsiteY2019" fmla="*/ 987413 h 1617602"/>
                    <a:gd name="connsiteX2020" fmla="*/ 8426 w 4676976"/>
                    <a:gd name="connsiteY2020" fmla="*/ 987413 h 1617602"/>
                    <a:gd name="connsiteX2021" fmla="*/ 8426 w 4676976"/>
                    <a:gd name="connsiteY2021" fmla="*/ 987572 h 1617602"/>
                    <a:gd name="connsiteX2022" fmla="*/ 9221 w 4676976"/>
                    <a:gd name="connsiteY2022" fmla="*/ 990752 h 1617602"/>
                    <a:gd name="connsiteX2023" fmla="*/ 10652 w 4676976"/>
                    <a:gd name="connsiteY2023" fmla="*/ 992023 h 1617602"/>
                    <a:gd name="connsiteX2024" fmla="*/ 11923 w 4676976"/>
                    <a:gd name="connsiteY2024" fmla="*/ 992977 h 1617602"/>
                    <a:gd name="connsiteX2025" fmla="*/ 12241 w 4676976"/>
                    <a:gd name="connsiteY2025" fmla="*/ 993454 h 1617602"/>
                    <a:gd name="connsiteX2026" fmla="*/ 12241 w 4676976"/>
                    <a:gd name="connsiteY2026" fmla="*/ 994090 h 1617602"/>
                    <a:gd name="connsiteX2027" fmla="*/ 11446 w 4676976"/>
                    <a:gd name="connsiteY2027" fmla="*/ 994726 h 1617602"/>
                    <a:gd name="connsiteX2028" fmla="*/ 5405 w 4676976"/>
                    <a:gd name="connsiteY2028" fmla="*/ 996475 h 1617602"/>
                    <a:gd name="connsiteX2029" fmla="*/ 4610 w 4676976"/>
                    <a:gd name="connsiteY2029" fmla="*/ 997906 h 1617602"/>
                    <a:gd name="connsiteX2030" fmla="*/ 3974 w 4676976"/>
                    <a:gd name="connsiteY2030" fmla="*/ 999495 h 1617602"/>
                    <a:gd name="connsiteX2031" fmla="*/ 1431 w 4676976"/>
                    <a:gd name="connsiteY2031" fmla="*/ 1001880 h 1617602"/>
                    <a:gd name="connsiteX2032" fmla="*/ 636 w 4676976"/>
                    <a:gd name="connsiteY2032" fmla="*/ 1004265 h 1617602"/>
                    <a:gd name="connsiteX2033" fmla="*/ 0 w 4676976"/>
                    <a:gd name="connsiteY2033" fmla="*/ 1006808 h 1617602"/>
                    <a:gd name="connsiteX2034" fmla="*/ 0 w 4676976"/>
                    <a:gd name="connsiteY2034" fmla="*/ 1007762 h 1617602"/>
                    <a:gd name="connsiteX2035" fmla="*/ 3339 w 4676976"/>
                    <a:gd name="connsiteY2035" fmla="*/ 1007921 h 1617602"/>
                    <a:gd name="connsiteX2036" fmla="*/ 4610 w 4676976"/>
                    <a:gd name="connsiteY2036" fmla="*/ 1008557 h 1617602"/>
                    <a:gd name="connsiteX2037" fmla="*/ 5405 w 4676976"/>
                    <a:gd name="connsiteY2037" fmla="*/ 1011737 h 1617602"/>
                    <a:gd name="connsiteX2038" fmla="*/ 9221 w 4676976"/>
                    <a:gd name="connsiteY2038" fmla="*/ 1014280 h 1617602"/>
                    <a:gd name="connsiteX2039" fmla="*/ 12718 w 4676976"/>
                    <a:gd name="connsiteY2039" fmla="*/ 1016347 h 1617602"/>
                    <a:gd name="connsiteX2040" fmla="*/ 13672 w 4676976"/>
                    <a:gd name="connsiteY2040" fmla="*/ 1017460 h 1617602"/>
                    <a:gd name="connsiteX2041" fmla="*/ 13990 w 4676976"/>
                    <a:gd name="connsiteY2041" fmla="*/ 1019209 h 1617602"/>
                    <a:gd name="connsiteX2042" fmla="*/ 13672 w 4676976"/>
                    <a:gd name="connsiteY2042" fmla="*/ 1021434 h 1617602"/>
                    <a:gd name="connsiteX2043" fmla="*/ 13354 w 4676976"/>
                    <a:gd name="connsiteY2043" fmla="*/ 1022547 h 1617602"/>
                    <a:gd name="connsiteX2044" fmla="*/ 11764 w 4676976"/>
                    <a:gd name="connsiteY2044" fmla="*/ 1023819 h 1617602"/>
                    <a:gd name="connsiteX2045" fmla="*/ 10493 w 4676976"/>
                    <a:gd name="connsiteY2045" fmla="*/ 1027157 h 1617602"/>
                    <a:gd name="connsiteX2046" fmla="*/ 10334 w 4676976"/>
                    <a:gd name="connsiteY2046" fmla="*/ 1030337 h 1617602"/>
                    <a:gd name="connsiteX2047" fmla="*/ 8267 w 4676976"/>
                    <a:gd name="connsiteY2047" fmla="*/ 1035742 h 1617602"/>
                    <a:gd name="connsiteX2048" fmla="*/ 8744 w 4676976"/>
                    <a:gd name="connsiteY2048" fmla="*/ 1035901 h 1617602"/>
                    <a:gd name="connsiteX2049" fmla="*/ 13036 w 4676976"/>
                    <a:gd name="connsiteY2049" fmla="*/ 1034948 h 1617602"/>
                    <a:gd name="connsiteX2050" fmla="*/ 14308 w 4676976"/>
                    <a:gd name="connsiteY2050" fmla="*/ 1035424 h 1617602"/>
                    <a:gd name="connsiteX2051" fmla="*/ 15262 w 4676976"/>
                    <a:gd name="connsiteY2051" fmla="*/ 1036696 h 1617602"/>
                    <a:gd name="connsiteX2052" fmla="*/ 15580 w 4676976"/>
                    <a:gd name="connsiteY2052" fmla="*/ 1040035 h 1617602"/>
                    <a:gd name="connsiteX2053" fmla="*/ 16852 w 4676976"/>
                    <a:gd name="connsiteY2053" fmla="*/ 1041625 h 1617602"/>
                    <a:gd name="connsiteX2054" fmla="*/ 18442 w 4676976"/>
                    <a:gd name="connsiteY2054" fmla="*/ 1044009 h 1617602"/>
                    <a:gd name="connsiteX2055" fmla="*/ 18759 w 4676976"/>
                    <a:gd name="connsiteY2055" fmla="*/ 1045758 h 1617602"/>
                    <a:gd name="connsiteX2056" fmla="*/ 21621 w 4676976"/>
                    <a:gd name="connsiteY2056" fmla="*/ 1047984 h 1617602"/>
                    <a:gd name="connsiteX2057" fmla="*/ 21780 w 4676976"/>
                    <a:gd name="connsiteY2057" fmla="*/ 1049414 h 1617602"/>
                    <a:gd name="connsiteX2058" fmla="*/ 23529 w 4676976"/>
                    <a:gd name="connsiteY2058" fmla="*/ 1054502 h 1617602"/>
                    <a:gd name="connsiteX2059" fmla="*/ 24165 w 4676976"/>
                    <a:gd name="connsiteY2059" fmla="*/ 1057363 h 1617602"/>
                    <a:gd name="connsiteX2060" fmla="*/ 24483 w 4676976"/>
                    <a:gd name="connsiteY2060" fmla="*/ 1059589 h 1617602"/>
                    <a:gd name="connsiteX2061" fmla="*/ 23529 w 4676976"/>
                    <a:gd name="connsiteY2061" fmla="*/ 1062451 h 1617602"/>
                    <a:gd name="connsiteX2062" fmla="*/ 22893 w 4676976"/>
                    <a:gd name="connsiteY2062" fmla="*/ 1064358 h 1617602"/>
                    <a:gd name="connsiteX2063" fmla="*/ 26708 w 4676976"/>
                    <a:gd name="connsiteY2063" fmla="*/ 1067856 h 1617602"/>
                    <a:gd name="connsiteX2064" fmla="*/ 27662 w 4676976"/>
                    <a:gd name="connsiteY2064" fmla="*/ 1068015 h 1617602"/>
                    <a:gd name="connsiteX2065" fmla="*/ 29888 w 4676976"/>
                    <a:gd name="connsiteY2065" fmla="*/ 1066743 h 1617602"/>
                    <a:gd name="connsiteX2066" fmla="*/ 30365 w 4676976"/>
                    <a:gd name="connsiteY2066" fmla="*/ 1066584 h 1617602"/>
                    <a:gd name="connsiteX2067" fmla="*/ 34816 w 4676976"/>
                    <a:gd name="connsiteY2067" fmla="*/ 1066425 h 1617602"/>
                    <a:gd name="connsiteX2068" fmla="*/ 36883 w 4676976"/>
                    <a:gd name="connsiteY2068" fmla="*/ 1067697 h 1617602"/>
                    <a:gd name="connsiteX2069" fmla="*/ 38473 w 4676976"/>
                    <a:gd name="connsiteY2069" fmla="*/ 1070082 h 1617602"/>
                    <a:gd name="connsiteX2070" fmla="*/ 39904 w 4676976"/>
                    <a:gd name="connsiteY2070" fmla="*/ 1071989 h 1617602"/>
                    <a:gd name="connsiteX2071" fmla="*/ 41493 w 4676976"/>
                    <a:gd name="connsiteY2071" fmla="*/ 1072466 h 1617602"/>
                    <a:gd name="connsiteX2072" fmla="*/ 45786 w 4676976"/>
                    <a:gd name="connsiteY2072" fmla="*/ 1070082 h 1617602"/>
                    <a:gd name="connsiteX2073" fmla="*/ 48170 w 4676976"/>
                    <a:gd name="connsiteY2073" fmla="*/ 1069287 h 1617602"/>
                    <a:gd name="connsiteX2074" fmla="*/ 49760 w 4676976"/>
                    <a:gd name="connsiteY2074" fmla="*/ 1069287 h 1617602"/>
                    <a:gd name="connsiteX2075" fmla="*/ 55483 w 4676976"/>
                    <a:gd name="connsiteY2075" fmla="*/ 1071512 h 1617602"/>
                    <a:gd name="connsiteX2076" fmla="*/ 58027 w 4676976"/>
                    <a:gd name="connsiteY2076" fmla="*/ 1072625 h 1617602"/>
                    <a:gd name="connsiteX2077" fmla="*/ 58663 w 4676976"/>
                    <a:gd name="connsiteY2077" fmla="*/ 1073738 h 1617602"/>
                    <a:gd name="connsiteX2078" fmla="*/ 58822 w 4676976"/>
                    <a:gd name="connsiteY2078" fmla="*/ 1075010 h 1617602"/>
                    <a:gd name="connsiteX2079" fmla="*/ 58027 w 4676976"/>
                    <a:gd name="connsiteY2079" fmla="*/ 1076918 h 1617602"/>
                    <a:gd name="connsiteX2080" fmla="*/ 57391 w 4676976"/>
                    <a:gd name="connsiteY2080" fmla="*/ 1078984 h 1617602"/>
                    <a:gd name="connsiteX2081" fmla="*/ 59140 w 4676976"/>
                    <a:gd name="connsiteY2081" fmla="*/ 1081369 h 1617602"/>
                    <a:gd name="connsiteX2082" fmla="*/ 61207 w 4676976"/>
                    <a:gd name="connsiteY2082" fmla="*/ 1082959 h 1617602"/>
                    <a:gd name="connsiteX2083" fmla="*/ 65340 w 4676976"/>
                    <a:gd name="connsiteY2083" fmla="*/ 1080256 h 1617602"/>
                    <a:gd name="connsiteX2084" fmla="*/ 66930 w 4676976"/>
                    <a:gd name="connsiteY2084" fmla="*/ 1079461 h 1617602"/>
                    <a:gd name="connsiteX2085" fmla="*/ 68679 w 4676976"/>
                    <a:gd name="connsiteY2085" fmla="*/ 1079461 h 1617602"/>
                    <a:gd name="connsiteX2086" fmla="*/ 70904 w 4676976"/>
                    <a:gd name="connsiteY2086" fmla="*/ 1078507 h 1617602"/>
                    <a:gd name="connsiteX2087" fmla="*/ 72653 w 4676976"/>
                    <a:gd name="connsiteY2087" fmla="*/ 1076918 h 1617602"/>
                    <a:gd name="connsiteX2088" fmla="*/ 74243 w 4676976"/>
                    <a:gd name="connsiteY2088" fmla="*/ 1076441 h 1617602"/>
                    <a:gd name="connsiteX2089" fmla="*/ 77263 w 4676976"/>
                    <a:gd name="connsiteY2089" fmla="*/ 1076759 h 1617602"/>
                    <a:gd name="connsiteX2090" fmla="*/ 82669 w 4676976"/>
                    <a:gd name="connsiteY2090" fmla="*/ 1076441 h 1617602"/>
                    <a:gd name="connsiteX2091" fmla="*/ 89187 w 4676976"/>
                    <a:gd name="connsiteY2091" fmla="*/ 1078825 h 1617602"/>
                    <a:gd name="connsiteX2092" fmla="*/ 89664 w 4676976"/>
                    <a:gd name="connsiteY2092" fmla="*/ 1079461 h 1617602"/>
                    <a:gd name="connsiteX2093" fmla="*/ 92843 w 4676976"/>
                    <a:gd name="connsiteY2093" fmla="*/ 1082323 h 1617602"/>
                    <a:gd name="connsiteX2094" fmla="*/ 93956 w 4676976"/>
                    <a:gd name="connsiteY2094" fmla="*/ 1083595 h 1617602"/>
                    <a:gd name="connsiteX2095" fmla="*/ 95069 w 4676976"/>
                    <a:gd name="connsiteY2095" fmla="*/ 1084072 h 1617602"/>
                    <a:gd name="connsiteX2096" fmla="*/ 96818 w 4676976"/>
                    <a:gd name="connsiteY2096" fmla="*/ 1085502 h 1617602"/>
                    <a:gd name="connsiteX2097" fmla="*/ 99043 w 4676976"/>
                    <a:gd name="connsiteY2097" fmla="*/ 1086297 h 1617602"/>
                    <a:gd name="connsiteX2098" fmla="*/ 100633 w 4676976"/>
                    <a:gd name="connsiteY2098" fmla="*/ 1085979 h 1617602"/>
                    <a:gd name="connsiteX2099" fmla="*/ 101428 w 4676976"/>
                    <a:gd name="connsiteY2099" fmla="*/ 1086456 h 1617602"/>
                    <a:gd name="connsiteX2100" fmla="*/ 102064 w 4676976"/>
                    <a:gd name="connsiteY2100" fmla="*/ 1087569 h 1617602"/>
                    <a:gd name="connsiteX2101" fmla="*/ 102064 w 4676976"/>
                    <a:gd name="connsiteY2101" fmla="*/ 1089318 h 1617602"/>
                    <a:gd name="connsiteX2102" fmla="*/ 101905 w 4676976"/>
                    <a:gd name="connsiteY2102" fmla="*/ 1094405 h 1617602"/>
                    <a:gd name="connsiteX2103" fmla="*/ 100792 w 4676976"/>
                    <a:gd name="connsiteY2103" fmla="*/ 1095995 h 1617602"/>
                    <a:gd name="connsiteX2104" fmla="*/ 99520 w 4676976"/>
                    <a:gd name="connsiteY2104" fmla="*/ 1097108 h 1617602"/>
                    <a:gd name="connsiteX2105" fmla="*/ 99361 w 4676976"/>
                    <a:gd name="connsiteY2105" fmla="*/ 1098062 h 1617602"/>
                    <a:gd name="connsiteX2106" fmla="*/ 99361 w 4676976"/>
                    <a:gd name="connsiteY2106" fmla="*/ 1099175 h 1617602"/>
                    <a:gd name="connsiteX2107" fmla="*/ 101269 w 4676976"/>
                    <a:gd name="connsiteY2107" fmla="*/ 1101400 h 1617602"/>
                    <a:gd name="connsiteX2108" fmla="*/ 103495 w 4676976"/>
                    <a:gd name="connsiteY2108" fmla="*/ 1104898 h 1617602"/>
                    <a:gd name="connsiteX2109" fmla="*/ 104131 w 4676976"/>
                    <a:gd name="connsiteY2109" fmla="*/ 1106805 h 1617602"/>
                    <a:gd name="connsiteX2110" fmla="*/ 104131 w 4676976"/>
                    <a:gd name="connsiteY2110" fmla="*/ 1108395 h 1617602"/>
                    <a:gd name="connsiteX2111" fmla="*/ 100951 w 4676976"/>
                    <a:gd name="connsiteY2111" fmla="*/ 1112688 h 1617602"/>
                    <a:gd name="connsiteX2112" fmla="*/ 99838 w 4676976"/>
                    <a:gd name="connsiteY2112" fmla="*/ 1113801 h 1617602"/>
                    <a:gd name="connsiteX2113" fmla="*/ 99043 w 4676976"/>
                    <a:gd name="connsiteY2113" fmla="*/ 1115867 h 1617602"/>
                    <a:gd name="connsiteX2114" fmla="*/ 98725 w 4676976"/>
                    <a:gd name="connsiteY2114" fmla="*/ 1118093 h 1617602"/>
                    <a:gd name="connsiteX2115" fmla="*/ 98884 w 4676976"/>
                    <a:gd name="connsiteY2115" fmla="*/ 1119047 h 1617602"/>
                    <a:gd name="connsiteX2116" fmla="*/ 104290 w 4676976"/>
                    <a:gd name="connsiteY2116" fmla="*/ 1122544 h 1617602"/>
                    <a:gd name="connsiteX2117" fmla="*/ 108264 w 4676976"/>
                    <a:gd name="connsiteY2117" fmla="*/ 1124293 h 1617602"/>
                    <a:gd name="connsiteX2118" fmla="*/ 109059 w 4676976"/>
                    <a:gd name="connsiteY2118" fmla="*/ 1125247 h 1617602"/>
                    <a:gd name="connsiteX2119" fmla="*/ 109218 w 4676976"/>
                    <a:gd name="connsiteY2119" fmla="*/ 1125883 h 1617602"/>
                    <a:gd name="connsiteX2120" fmla="*/ 107151 w 4676976"/>
                    <a:gd name="connsiteY2120" fmla="*/ 1129539 h 1617602"/>
                    <a:gd name="connsiteX2121" fmla="*/ 106833 w 4676976"/>
                    <a:gd name="connsiteY2121" fmla="*/ 1130652 h 1617602"/>
                    <a:gd name="connsiteX2122" fmla="*/ 110013 w 4676976"/>
                    <a:gd name="connsiteY2122" fmla="*/ 1132083 h 1617602"/>
                    <a:gd name="connsiteX2123" fmla="*/ 111762 w 4676976"/>
                    <a:gd name="connsiteY2123" fmla="*/ 1134468 h 1617602"/>
                    <a:gd name="connsiteX2124" fmla="*/ 113351 w 4676976"/>
                    <a:gd name="connsiteY2124" fmla="*/ 1138442 h 1617602"/>
                    <a:gd name="connsiteX2125" fmla="*/ 116372 w 4676976"/>
                    <a:gd name="connsiteY2125" fmla="*/ 1142258 h 1617602"/>
                    <a:gd name="connsiteX2126" fmla="*/ 122731 w 4676976"/>
                    <a:gd name="connsiteY2126" fmla="*/ 1145596 h 1617602"/>
                    <a:gd name="connsiteX2127" fmla="*/ 127500 w 4676976"/>
                    <a:gd name="connsiteY2127" fmla="*/ 1147822 h 1617602"/>
                    <a:gd name="connsiteX2128" fmla="*/ 128454 w 4676976"/>
                    <a:gd name="connsiteY2128" fmla="*/ 1148776 h 1617602"/>
                    <a:gd name="connsiteX2129" fmla="*/ 128772 w 4676976"/>
                    <a:gd name="connsiteY2129" fmla="*/ 1150048 h 1617602"/>
                    <a:gd name="connsiteX2130" fmla="*/ 128454 w 4676976"/>
                    <a:gd name="connsiteY2130" fmla="*/ 1152591 h 1617602"/>
                    <a:gd name="connsiteX2131" fmla="*/ 127182 w 4676976"/>
                    <a:gd name="connsiteY2131" fmla="*/ 1155771 h 1617602"/>
                    <a:gd name="connsiteX2132" fmla="*/ 126388 w 4676976"/>
                    <a:gd name="connsiteY2132" fmla="*/ 1157520 h 1617602"/>
                    <a:gd name="connsiteX2133" fmla="*/ 128295 w 4676976"/>
                    <a:gd name="connsiteY2133" fmla="*/ 1158156 h 1617602"/>
                    <a:gd name="connsiteX2134" fmla="*/ 133224 w 4676976"/>
                    <a:gd name="connsiteY2134" fmla="*/ 1157996 h 1617602"/>
                    <a:gd name="connsiteX2135" fmla="*/ 139265 w 4676976"/>
                    <a:gd name="connsiteY2135" fmla="*/ 1158632 h 1617602"/>
                    <a:gd name="connsiteX2136" fmla="*/ 146419 w 4676976"/>
                    <a:gd name="connsiteY2136" fmla="*/ 1162130 h 1617602"/>
                    <a:gd name="connsiteX2137" fmla="*/ 146419 w 4676976"/>
                    <a:gd name="connsiteY2137" fmla="*/ 1163561 h 1617602"/>
                    <a:gd name="connsiteX2138" fmla="*/ 145624 w 4676976"/>
                    <a:gd name="connsiteY2138" fmla="*/ 1164992 h 1617602"/>
                    <a:gd name="connsiteX2139" fmla="*/ 146101 w 4676976"/>
                    <a:gd name="connsiteY2139" fmla="*/ 1166581 h 1617602"/>
                    <a:gd name="connsiteX2140" fmla="*/ 146896 w 4676976"/>
                    <a:gd name="connsiteY2140" fmla="*/ 1167853 h 1617602"/>
                    <a:gd name="connsiteX2141" fmla="*/ 153096 w 4676976"/>
                    <a:gd name="connsiteY2141" fmla="*/ 1171669 h 1617602"/>
                    <a:gd name="connsiteX2142" fmla="*/ 153732 w 4676976"/>
                    <a:gd name="connsiteY2142" fmla="*/ 1172782 h 1617602"/>
                    <a:gd name="connsiteX2143" fmla="*/ 153891 w 4676976"/>
                    <a:gd name="connsiteY2143" fmla="*/ 1174689 h 1617602"/>
                    <a:gd name="connsiteX2144" fmla="*/ 153732 w 4676976"/>
                    <a:gd name="connsiteY2144" fmla="*/ 1175961 h 1617602"/>
                    <a:gd name="connsiteX2145" fmla="*/ 151983 w 4676976"/>
                    <a:gd name="connsiteY2145" fmla="*/ 1176279 h 1617602"/>
                    <a:gd name="connsiteX2146" fmla="*/ 150075 w 4676976"/>
                    <a:gd name="connsiteY2146" fmla="*/ 1176915 h 1617602"/>
                    <a:gd name="connsiteX2147" fmla="*/ 146896 w 4676976"/>
                    <a:gd name="connsiteY2147" fmla="*/ 1178664 h 1617602"/>
                    <a:gd name="connsiteX2148" fmla="*/ 145624 w 4676976"/>
                    <a:gd name="connsiteY2148" fmla="*/ 1180889 h 1617602"/>
                    <a:gd name="connsiteX2149" fmla="*/ 140696 w 4676976"/>
                    <a:gd name="connsiteY2149" fmla="*/ 1184069 h 1617602"/>
                    <a:gd name="connsiteX2150" fmla="*/ 137516 w 4676976"/>
                    <a:gd name="connsiteY2150" fmla="*/ 1185500 h 1617602"/>
                    <a:gd name="connsiteX2151" fmla="*/ 134972 w 4676976"/>
                    <a:gd name="connsiteY2151" fmla="*/ 1185659 h 1617602"/>
                    <a:gd name="connsiteX2152" fmla="*/ 129090 w 4676976"/>
                    <a:gd name="connsiteY2152" fmla="*/ 1185023 h 1617602"/>
                    <a:gd name="connsiteX2153" fmla="*/ 127024 w 4676976"/>
                    <a:gd name="connsiteY2153" fmla="*/ 1183433 h 1617602"/>
                    <a:gd name="connsiteX2154" fmla="*/ 126229 w 4676976"/>
                    <a:gd name="connsiteY2154" fmla="*/ 1182002 h 1617602"/>
                    <a:gd name="connsiteX2155" fmla="*/ 123844 w 4676976"/>
                    <a:gd name="connsiteY2155" fmla="*/ 1181366 h 1617602"/>
                    <a:gd name="connsiteX2156" fmla="*/ 120823 w 4676976"/>
                    <a:gd name="connsiteY2156" fmla="*/ 1181207 h 1617602"/>
                    <a:gd name="connsiteX2157" fmla="*/ 116690 w 4676976"/>
                    <a:gd name="connsiteY2157" fmla="*/ 1181525 h 1617602"/>
                    <a:gd name="connsiteX2158" fmla="*/ 115895 w 4676976"/>
                    <a:gd name="connsiteY2158" fmla="*/ 1182002 h 1617602"/>
                    <a:gd name="connsiteX2159" fmla="*/ 115259 w 4676976"/>
                    <a:gd name="connsiteY2159" fmla="*/ 1183751 h 1617602"/>
                    <a:gd name="connsiteX2160" fmla="*/ 113351 w 4676976"/>
                    <a:gd name="connsiteY2160" fmla="*/ 1186771 h 1617602"/>
                    <a:gd name="connsiteX2161" fmla="*/ 112239 w 4676976"/>
                    <a:gd name="connsiteY2161" fmla="*/ 1188520 h 1617602"/>
                    <a:gd name="connsiteX2162" fmla="*/ 113192 w 4676976"/>
                    <a:gd name="connsiteY2162" fmla="*/ 1189474 h 1617602"/>
                    <a:gd name="connsiteX2163" fmla="*/ 114941 w 4676976"/>
                    <a:gd name="connsiteY2163" fmla="*/ 1191700 h 1617602"/>
                    <a:gd name="connsiteX2164" fmla="*/ 117485 w 4676976"/>
                    <a:gd name="connsiteY2164" fmla="*/ 1194403 h 1617602"/>
                    <a:gd name="connsiteX2165" fmla="*/ 120029 w 4676976"/>
                    <a:gd name="connsiteY2165" fmla="*/ 1196946 h 1617602"/>
                    <a:gd name="connsiteX2166" fmla="*/ 120982 w 4676976"/>
                    <a:gd name="connsiteY2166" fmla="*/ 1198377 h 1617602"/>
                    <a:gd name="connsiteX2167" fmla="*/ 120982 w 4676976"/>
                    <a:gd name="connsiteY2167" fmla="*/ 1199490 h 1617602"/>
                    <a:gd name="connsiteX2168" fmla="*/ 119711 w 4676976"/>
                    <a:gd name="connsiteY2168" fmla="*/ 1200762 h 1617602"/>
                    <a:gd name="connsiteX2169" fmla="*/ 119869 w 4676976"/>
                    <a:gd name="connsiteY2169" fmla="*/ 1203305 h 1617602"/>
                    <a:gd name="connsiteX2170" fmla="*/ 122413 w 4676976"/>
                    <a:gd name="connsiteY2170" fmla="*/ 1206644 h 1617602"/>
                    <a:gd name="connsiteX2171" fmla="*/ 121618 w 4676976"/>
                    <a:gd name="connsiteY2171" fmla="*/ 1207280 h 1617602"/>
                    <a:gd name="connsiteX2172" fmla="*/ 121300 w 4676976"/>
                    <a:gd name="connsiteY2172" fmla="*/ 1211413 h 1617602"/>
                    <a:gd name="connsiteX2173" fmla="*/ 121300 w 4676976"/>
                    <a:gd name="connsiteY2173" fmla="*/ 1215706 h 1617602"/>
                    <a:gd name="connsiteX2174" fmla="*/ 121936 w 4676976"/>
                    <a:gd name="connsiteY2174" fmla="*/ 1216818 h 1617602"/>
                    <a:gd name="connsiteX2175" fmla="*/ 123367 w 4676976"/>
                    <a:gd name="connsiteY2175" fmla="*/ 1217613 h 1617602"/>
                    <a:gd name="connsiteX2176" fmla="*/ 124480 w 4676976"/>
                    <a:gd name="connsiteY2176" fmla="*/ 1219203 h 1617602"/>
                    <a:gd name="connsiteX2177" fmla="*/ 126547 w 4676976"/>
                    <a:gd name="connsiteY2177" fmla="*/ 1222860 h 1617602"/>
                    <a:gd name="connsiteX2178" fmla="*/ 126706 w 4676976"/>
                    <a:gd name="connsiteY2178" fmla="*/ 1223813 h 1617602"/>
                    <a:gd name="connsiteX2179" fmla="*/ 127182 w 4676976"/>
                    <a:gd name="connsiteY2179" fmla="*/ 1223972 h 1617602"/>
                    <a:gd name="connsiteX2180" fmla="*/ 129885 w 4676976"/>
                    <a:gd name="connsiteY2180" fmla="*/ 1224926 h 1617602"/>
                    <a:gd name="connsiteX2181" fmla="*/ 132747 w 4676976"/>
                    <a:gd name="connsiteY2181" fmla="*/ 1225880 h 1617602"/>
                    <a:gd name="connsiteX2182" fmla="*/ 134654 w 4676976"/>
                    <a:gd name="connsiteY2182" fmla="*/ 1226039 h 1617602"/>
                    <a:gd name="connsiteX2183" fmla="*/ 136880 w 4676976"/>
                    <a:gd name="connsiteY2183" fmla="*/ 1225721 h 1617602"/>
                    <a:gd name="connsiteX2184" fmla="*/ 139742 w 4676976"/>
                    <a:gd name="connsiteY2184" fmla="*/ 1224608 h 1617602"/>
                    <a:gd name="connsiteX2185" fmla="*/ 141491 w 4676976"/>
                    <a:gd name="connsiteY2185" fmla="*/ 1223336 h 1617602"/>
                    <a:gd name="connsiteX2186" fmla="*/ 143875 w 4676976"/>
                    <a:gd name="connsiteY2186" fmla="*/ 1217295 h 1617602"/>
                    <a:gd name="connsiteX2187" fmla="*/ 144670 w 4676976"/>
                    <a:gd name="connsiteY2187" fmla="*/ 1216341 h 1617602"/>
                    <a:gd name="connsiteX2188" fmla="*/ 145942 w 4676976"/>
                    <a:gd name="connsiteY2188" fmla="*/ 1215864 h 1617602"/>
                    <a:gd name="connsiteX2189" fmla="*/ 148009 w 4676976"/>
                    <a:gd name="connsiteY2189" fmla="*/ 1215864 h 1617602"/>
                    <a:gd name="connsiteX2190" fmla="*/ 151983 w 4676976"/>
                    <a:gd name="connsiteY2190" fmla="*/ 1216977 h 1617602"/>
                    <a:gd name="connsiteX2191" fmla="*/ 156594 w 4676976"/>
                    <a:gd name="connsiteY2191" fmla="*/ 1218090 h 1617602"/>
                    <a:gd name="connsiteX2192" fmla="*/ 159296 w 4676976"/>
                    <a:gd name="connsiteY2192" fmla="*/ 1217931 h 1617602"/>
                    <a:gd name="connsiteX2193" fmla="*/ 166450 w 4676976"/>
                    <a:gd name="connsiteY2193" fmla="*/ 1214593 h 1617602"/>
                    <a:gd name="connsiteX2194" fmla="*/ 170425 w 4676976"/>
                    <a:gd name="connsiteY2194" fmla="*/ 1214116 h 1617602"/>
                    <a:gd name="connsiteX2195" fmla="*/ 175194 w 4676976"/>
                    <a:gd name="connsiteY2195" fmla="*/ 1214911 h 1617602"/>
                    <a:gd name="connsiteX2196" fmla="*/ 179804 w 4676976"/>
                    <a:gd name="connsiteY2196" fmla="*/ 1214911 h 1617602"/>
                    <a:gd name="connsiteX2197" fmla="*/ 183302 w 4676976"/>
                    <a:gd name="connsiteY2197" fmla="*/ 1214434 h 1617602"/>
                    <a:gd name="connsiteX2198" fmla="*/ 185686 w 4676976"/>
                    <a:gd name="connsiteY2198" fmla="*/ 1215547 h 1617602"/>
                    <a:gd name="connsiteX2199" fmla="*/ 188548 w 4676976"/>
                    <a:gd name="connsiteY2199" fmla="*/ 1218090 h 1617602"/>
                    <a:gd name="connsiteX2200" fmla="*/ 191251 w 4676976"/>
                    <a:gd name="connsiteY2200" fmla="*/ 1221747 h 1617602"/>
                    <a:gd name="connsiteX2201" fmla="*/ 194112 w 4676976"/>
                    <a:gd name="connsiteY2201" fmla="*/ 1228424 h 1617602"/>
                    <a:gd name="connsiteX2202" fmla="*/ 202220 w 4676976"/>
                    <a:gd name="connsiteY2202" fmla="*/ 1236055 h 1617602"/>
                    <a:gd name="connsiteX2203" fmla="*/ 202379 w 4676976"/>
                    <a:gd name="connsiteY2203" fmla="*/ 1237645 h 1617602"/>
                    <a:gd name="connsiteX2204" fmla="*/ 201743 w 4676976"/>
                    <a:gd name="connsiteY2204" fmla="*/ 1238598 h 1617602"/>
                    <a:gd name="connsiteX2205" fmla="*/ 197769 w 4676976"/>
                    <a:gd name="connsiteY2205" fmla="*/ 1239552 h 1617602"/>
                    <a:gd name="connsiteX2206" fmla="*/ 194271 w 4676976"/>
                    <a:gd name="connsiteY2206" fmla="*/ 1240029 h 1617602"/>
                    <a:gd name="connsiteX2207" fmla="*/ 194112 w 4676976"/>
                    <a:gd name="connsiteY2207" fmla="*/ 1241301 h 1617602"/>
                    <a:gd name="connsiteX2208" fmla="*/ 195066 w 4676976"/>
                    <a:gd name="connsiteY2208" fmla="*/ 1242732 h 1617602"/>
                    <a:gd name="connsiteX2209" fmla="*/ 196656 w 4676976"/>
                    <a:gd name="connsiteY2209" fmla="*/ 1244799 h 1617602"/>
                    <a:gd name="connsiteX2210" fmla="*/ 196815 w 4676976"/>
                    <a:gd name="connsiteY2210" fmla="*/ 1247501 h 1617602"/>
                    <a:gd name="connsiteX2211" fmla="*/ 196815 w 4676976"/>
                    <a:gd name="connsiteY2211" fmla="*/ 1249886 h 1617602"/>
                    <a:gd name="connsiteX2212" fmla="*/ 197451 w 4676976"/>
                    <a:gd name="connsiteY2212" fmla="*/ 1252111 h 1617602"/>
                    <a:gd name="connsiteX2213" fmla="*/ 198723 w 4676976"/>
                    <a:gd name="connsiteY2213" fmla="*/ 1252906 h 1617602"/>
                    <a:gd name="connsiteX2214" fmla="*/ 198882 w 4676976"/>
                    <a:gd name="connsiteY2214" fmla="*/ 1254019 h 1617602"/>
                    <a:gd name="connsiteX2215" fmla="*/ 197451 w 4676976"/>
                    <a:gd name="connsiteY2215" fmla="*/ 1255291 h 1617602"/>
                    <a:gd name="connsiteX2216" fmla="*/ 196974 w 4676976"/>
                    <a:gd name="connsiteY2216" fmla="*/ 1256086 h 1617602"/>
                    <a:gd name="connsiteX2217" fmla="*/ 197610 w 4676976"/>
                    <a:gd name="connsiteY2217" fmla="*/ 1256563 h 1617602"/>
                    <a:gd name="connsiteX2218" fmla="*/ 204923 w 4676976"/>
                    <a:gd name="connsiteY2218" fmla="*/ 1256881 h 1617602"/>
                    <a:gd name="connsiteX2219" fmla="*/ 208579 w 4676976"/>
                    <a:gd name="connsiteY2219" fmla="*/ 1258153 h 1617602"/>
                    <a:gd name="connsiteX2220" fmla="*/ 211282 w 4676976"/>
                    <a:gd name="connsiteY2220" fmla="*/ 1259266 h 1617602"/>
                    <a:gd name="connsiteX2221" fmla="*/ 212713 w 4676976"/>
                    <a:gd name="connsiteY2221" fmla="*/ 1259425 h 1617602"/>
                    <a:gd name="connsiteX2222" fmla="*/ 215733 w 4676976"/>
                    <a:gd name="connsiteY2222" fmla="*/ 1258630 h 1617602"/>
                    <a:gd name="connsiteX2223" fmla="*/ 219231 w 4676976"/>
                    <a:gd name="connsiteY2223" fmla="*/ 1258153 h 1617602"/>
                    <a:gd name="connsiteX2224" fmla="*/ 221456 w 4676976"/>
                    <a:gd name="connsiteY2224" fmla="*/ 1258153 h 1617602"/>
                    <a:gd name="connsiteX2225" fmla="*/ 222251 w 4676976"/>
                    <a:gd name="connsiteY2225" fmla="*/ 1258948 h 1617602"/>
                    <a:gd name="connsiteX2226" fmla="*/ 222887 w 4676976"/>
                    <a:gd name="connsiteY2226" fmla="*/ 1261332 h 1617602"/>
                    <a:gd name="connsiteX2227" fmla="*/ 224159 w 4676976"/>
                    <a:gd name="connsiteY2227" fmla="*/ 1263558 h 1617602"/>
                    <a:gd name="connsiteX2228" fmla="*/ 225272 w 4676976"/>
                    <a:gd name="connsiteY2228" fmla="*/ 1264194 h 1617602"/>
                    <a:gd name="connsiteX2229" fmla="*/ 227339 w 4676976"/>
                    <a:gd name="connsiteY2229" fmla="*/ 1264035 h 1617602"/>
                    <a:gd name="connsiteX2230" fmla="*/ 228452 w 4676976"/>
                    <a:gd name="connsiteY2230" fmla="*/ 1264194 h 1617602"/>
                    <a:gd name="connsiteX2231" fmla="*/ 229246 w 4676976"/>
                    <a:gd name="connsiteY2231" fmla="*/ 1264989 h 1617602"/>
                    <a:gd name="connsiteX2232" fmla="*/ 228452 w 4676976"/>
                    <a:gd name="connsiteY2232" fmla="*/ 1266260 h 1617602"/>
                    <a:gd name="connsiteX2233" fmla="*/ 228611 w 4676976"/>
                    <a:gd name="connsiteY2233" fmla="*/ 1267691 h 1617602"/>
                    <a:gd name="connsiteX2234" fmla="*/ 229564 w 4676976"/>
                    <a:gd name="connsiteY2234" fmla="*/ 1269440 h 1617602"/>
                    <a:gd name="connsiteX2235" fmla="*/ 230518 w 4676976"/>
                    <a:gd name="connsiteY2235" fmla="*/ 1273415 h 1617602"/>
                    <a:gd name="connsiteX2236" fmla="*/ 231472 w 4676976"/>
                    <a:gd name="connsiteY2236" fmla="*/ 1274686 h 1617602"/>
                    <a:gd name="connsiteX2237" fmla="*/ 232267 w 4676976"/>
                    <a:gd name="connsiteY2237" fmla="*/ 1276117 h 1617602"/>
                    <a:gd name="connsiteX2238" fmla="*/ 232267 w 4676976"/>
                    <a:gd name="connsiteY2238" fmla="*/ 1277866 h 1617602"/>
                    <a:gd name="connsiteX2239" fmla="*/ 231313 w 4676976"/>
                    <a:gd name="connsiteY2239" fmla="*/ 1279297 h 1617602"/>
                    <a:gd name="connsiteX2240" fmla="*/ 230836 w 4676976"/>
                    <a:gd name="connsiteY2240" fmla="*/ 1280569 h 1617602"/>
                    <a:gd name="connsiteX2241" fmla="*/ 231313 w 4676976"/>
                    <a:gd name="connsiteY2241" fmla="*/ 1283271 h 1617602"/>
                    <a:gd name="connsiteX2242" fmla="*/ 233539 w 4676976"/>
                    <a:gd name="connsiteY2242" fmla="*/ 1286292 h 1617602"/>
                    <a:gd name="connsiteX2243" fmla="*/ 235288 w 4676976"/>
                    <a:gd name="connsiteY2243" fmla="*/ 1286928 h 1617602"/>
                    <a:gd name="connsiteX2244" fmla="*/ 236559 w 4676976"/>
                    <a:gd name="connsiteY2244" fmla="*/ 1289630 h 1617602"/>
                    <a:gd name="connsiteX2245" fmla="*/ 238944 w 4676976"/>
                    <a:gd name="connsiteY2245" fmla="*/ 1290584 h 1617602"/>
                    <a:gd name="connsiteX2246" fmla="*/ 242442 w 4676976"/>
                    <a:gd name="connsiteY2246" fmla="*/ 1288200 h 1617602"/>
                    <a:gd name="connsiteX2247" fmla="*/ 245144 w 4676976"/>
                    <a:gd name="connsiteY2247" fmla="*/ 1287087 h 1617602"/>
                    <a:gd name="connsiteX2248" fmla="*/ 248483 w 4676976"/>
                    <a:gd name="connsiteY2248" fmla="*/ 1287723 h 1617602"/>
                    <a:gd name="connsiteX2249" fmla="*/ 251662 w 4676976"/>
                    <a:gd name="connsiteY2249" fmla="*/ 1288200 h 1617602"/>
                    <a:gd name="connsiteX2250" fmla="*/ 253729 w 4676976"/>
                    <a:gd name="connsiteY2250" fmla="*/ 1289630 h 1617602"/>
                    <a:gd name="connsiteX2251" fmla="*/ 255319 w 4676976"/>
                    <a:gd name="connsiteY2251" fmla="*/ 1291856 h 1617602"/>
                    <a:gd name="connsiteX2252" fmla="*/ 257068 w 4676976"/>
                    <a:gd name="connsiteY2252" fmla="*/ 1292969 h 1617602"/>
                    <a:gd name="connsiteX2253" fmla="*/ 258816 w 4676976"/>
                    <a:gd name="connsiteY2253" fmla="*/ 1292333 h 1617602"/>
                    <a:gd name="connsiteX2254" fmla="*/ 262632 w 4676976"/>
                    <a:gd name="connsiteY2254" fmla="*/ 1292969 h 1617602"/>
                    <a:gd name="connsiteX2255" fmla="*/ 264381 w 4676976"/>
                    <a:gd name="connsiteY2255" fmla="*/ 1294718 h 1617602"/>
                    <a:gd name="connsiteX2256" fmla="*/ 266129 w 4676976"/>
                    <a:gd name="connsiteY2256" fmla="*/ 1295672 h 1617602"/>
                    <a:gd name="connsiteX2257" fmla="*/ 268196 w 4676976"/>
                    <a:gd name="connsiteY2257" fmla="*/ 1294241 h 1617602"/>
                    <a:gd name="connsiteX2258" fmla="*/ 270104 w 4676976"/>
                    <a:gd name="connsiteY2258" fmla="*/ 1292492 h 1617602"/>
                    <a:gd name="connsiteX2259" fmla="*/ 276622 w 4676976"/>
                    <a:gd name="connsiteY2259" fmla="*/ 1290743 h 1617602"/>
                    <a:gd name="connsiteX2260" fmla="*/ 280755 w 4676976"/>
                    <a:gd name="connsiteY2260" fmla="*/ 1290266 h 1617602"/>
                    <a:gd name="connsiteX2261" fmla="*/ 281868 w 4676976"/>
                    <a:gd name="connsiteY2261" fmla="*/ 1289948 h 1617602"/>
                    <a:gd name="connsiteX2262" fmla="*/ 284253 w 4676976"/>
                    <a:gd name="connsiteY2262" fmla="*/ 1288676 h 1617602"/>
                    <a:gd name="connsiteX2263" fmla="*/ 286796 w 4676976"/>
                    <a:gd name="connsiteY2263" fmla="*/ 1287882 h 1617602"/>
                    <a:gd name="connsiteX2264" fmla="*/ 289181 w 4676976"/>
                    <a:gd name="connsiteY2264" fmla="*/ 1288041 h 1617602"/>
                    <a:gd name="connsiteX2265" fmla="*/ 291407 w 4676976"/>
                    <a:gd name="connsiteY2265" fmla="*/ 1290743 h 1617602"/>
                    <a:gd name="connsiteX2266" fmla="*/ 293633 w 4676976"/>
                    <a:gd name="connsiteY2266" fmla="*/ 1292492 h 1617602"/>
                    <a:gd name="connsiteX2267" fmla="*/ 294268 w 4676976"/>
                    <a:gd name="connsiteY2267" fmla="*/ 1295513 h 1617602"/>
                    <a:gd name="connsiteX2268" fmla="*/ 297130 w 4676976"/>
                    <a:gd name="connsiteY2268" fmla="*/ 1299487 h 1617602"/>
                    <a:gd name="connsiteX2269" fmla="*/ 304284 w 4676976"/>
                    <a:gd name="connsiteY2269" fmla="*/ 1304892 h 1617602"/>
                    <a:gd name="connsiteX2270" fmla="*/ 306987 w 4676976"/>
                    <a:gd name="connsiteY2270" fmla="*/ 1306482 h 1617602"/>
                    <a:gd name="connsiteX2271" fmla="*/ 308894 w 4676976"/>
                    <a:gd name="connsiteY2271" fmla="*/ 1306164 h 1617602"/>
                    <a:gd name="connsiteX2272" fmla="*/ 309848 w 4676976"/>
                    <a:gd name="connsiteY2272" fmla="*/ 1305846 h 1617602"/>
                    <a:gd name="connsiteX2273" fmla="*/ 310325 w 4676976"/>
                    <a:gd name="connsiteY2273" fmla="*/ 1305210 h 1617602"/>
                    <a:gd name="connsiteX2274" fmla="*/ 310802 w 4676976"/>
                    <a:gd name="connsiteY2274" fmla="*/ 1302507 h 1617602"/>
                    <a:gd name="connsiteX2275" fmla="*/ 311597 w 4676976"/>
                    <a:gd name="connsiteY2275" fmla="*/ 1301554 h 1617602"/>
                    <a:gd name="connsiteX2276" fmla="*/ 313187 w 4676976"/>
                    <a:gd name="connsiteY2276" fmla="*/ 1301554 h 1617602"/>
                    <a:gd name="connsiteX2277" fmla="*/ 318592 w 4676976"/>
                    <a:gd name="connsiteY2277" fmla="*/ 1304892 h 1617602"/>
                    <a:gd name="connsiteX2278" fmla="*/ 321454 w 4676976"/>
                    <a:gd name="connsiteY2278" fmla="*/ 1305210 h 1617602"/>
                    <a:gd name="connsiteX2279" fmla="*/ 324315 w 4676976"/>
                    <a:gd name="connsiteY2279" fmla="*/ 1305210 h 1617602"/>
                    <a:gd name="connsiteX2280" fmla="*/ 327972 w 4676976"/>
                    <a:gd name="connsiteY2280" fmla="*/ 1307754 h 1617602"/>
                    <a:gd name="connsiteX2281" fmla="*/ 332105 w 4676976"/>
                    <a:gd name="connsiteY2281" fmla="*/ 1310139 h 1617602"/>
                    <a:gd name="connsiteX2282" fmla="*/ 335126 w 4676976"/>
                    <a:gd name="connsiteY2282" fmla="*/ 1310297 h 1617602"/>
                    <a:gd name="connsiteX2283" fmla="*/ 337670 w 4676976"/>
                    <a:gd name="connsiteY2283" fmla="*/ 1309503 h 1617602"/>
                    <a:gd name="connsiteX2284" fmla="*/ 339418 w 4676976"/>
                    <a:gd name="connsiteY2284" fmla="*/ 1308867 h 1617602"/>
                    <a:gd name="connsiteX2285" fmla="*/ 340531 w 4676976"/>
                    <a:gd name="connsiteY2285" fmla="*/ 1309821 h 1617602"/>
                    <a:gd name="connsiteX2286" fmla="*/ 341485 w 4676976"/>
                    <a:gd name="connsiteY2286" fmla="*/ 1311728 h 1617602"/>
                    <a:gd name="connsiteX2287" fmla="*/ 343075 w 4676976"/>
                    <a:gd name="connsiteY2287" fmla="*/ 1313159 h 1617602"/>
                    <a:gd name="connsiteX2288" fmla="*/ 344983 w 4676976"/>
                    <a:gd name="connsiteY2288" fmla="*/ 1313636 h 1617602"/>
                    <a:gd name="connsiteX2289" fmla="*/ 347685 w 4676976"/>
                    <a:gd name="connsiteY2289" fmla="*/ 1313636 h 1617602"/>
                    <a:gd name="connsiteX2290" fmla="*/ 352454 w 4676976"/>
                    <a:gd name="connsiteY2290" fmla="*/ 1316498 h 1617602"/>
                    <a:gd name="connsiteX2291" fmla="*/ 356747 w 4676976"/>
                    <a:gd name="connsiteY2291" fmla="*/ 1319518 h 1617602"/>
                    <a:gd name="connsiteX2292" fmla="*/ 359609 w 4676976"/>
                    <a:gd name="connsiteY2292" fmla="*/ 1319677 h 1617602"/>
                    <a:gd name="connsiteX2293" fmla="*/ 361834 w 4676976"/>
                    <a:gd name="connsiteY2293" fmla="*/ 1318723 h 1617602"/>
                    <a:gd name="connsiteX2294" fmla="*/ 363901 w 4676976"/>
                    <a:gd name="connsiteY2294" fmla="*/ 1318564 h 1617602"/>
                    <a:gd name="connsiteX2295" fmla="*/ 365491 w 4676976"/>
                    <a:gd name="connsiteY2295" fmla="*/ 1319359 h 1617602"/>
                    <a:gd name="connsiteX2296" fmla="*/ 365809 w 4676976"/>
                    <a:gd name="connsiteY2296" fmla="*/ 1320631 h 1617602"/>
                    <a:gd name="connsiteX2297" fmla="*/ 364696 w 4676976"/>
                    <a:gd name="connsiteY2297" fmla="*/ 1322221 h 1617602"/>
                    <a:gd name="connsiteX2298" fmla="*/ 364696 w 4676976"/>
                    <a:gd name="connsiteY2298" fmla="*/ 1324765 h 1617602"/>
                    <a:gd name="connsiteX2299" fmla="*/ 366763 w 4676976"/>
                    <a:gd name="connsiteY2299" fmla="*/ 1326990 h 1617602"/>
                    <a:gd name="connsiteX2300" fmla="*/ 366763 w 4676976"/>
                    <a:gd name="connsiteY2300" fmla="*/ 1329375 h 1617602"/>
                    <a:gd name="connsiteX2301" fmla="*/ 366286 w 4676976"/>
                    <a:gd name="connsiteY2301" fmla="*/ 1331442 h 1617602"/>
                    <a:gd name="connsiteX2302" fmla="*/ 365173 w 4676976"/>
                    <a:gd name="connsiteY2302" fmla="*/ 1333349 h 1617602"/>
                    <a:gd name="connsiteX2303" fmla="*/ 362470 w 4676976"/>
                    <a:gd name="connsiteY2303" fmla="*/ 1335893 h 1617602"/>
                    <a:gd name="connsiteX2304" fmla="*/ 359926 w 4676976"/>
                    <a:gd name="connsiteY2304" fmla="*/ 1338278 h 1617602"/>
                    <a:gd name="connsiteX2305" fmla="*/ 356270 w 4676976"/>
                    <a:gd name="connsiteY2305" fmla="*/ 1339390 h 1617602"/>
                    <a:gd name="connsiteX2306" fmla="*/ 354044 w 4676976"/>
                    <a:gd name="connsiteY2306" fmla="*/ 1340503 h 1617602"/>
                    <a:gd name="connsiteX2307" fmla="*/ 354680 w 4676976"/>
                    <a:gd name="connsiteY2307" fmla="*/ 1342252 h 1617602"/>
                    <a:gd name="connsiteX2308" fmla="*/ 355952 w 4676976"/>
                    <a:gd name="connsiteY2308" fmla="*/ 1343842 h 1617602"/>
                    <a:gd name="connsiteX2309" fmla="*/ 359131 w 4676976"/>
                    <a:gd name="connsiteY2309" fmla="*/ 1345273 h 1617602"/>
                    <a:gd name="connsiteX2310" fmla="*/ 362788 w 4676976"/>
                    <a:gd name="connsiteY2310" fmla="*/ 1346226 h 1617602"/>
                    <a:gd name="connsiteX2311" fmla="*/ 363265 w 4676976"/>
                    <a:gd name="connsiteY2311" fmla="*/ 1347339 h 1617602"/>
                    <a:gd name="connsiteX2312" fmla="*/ 362629 w 4676976"/>
                    <a:gd name="connsiteY2312" fmla="*/ 1347816 h 1617602"/>
                    <a:gd name="connsiteX2313" fmla="*/ 360403 w 4676976"/>
                    <a:gd name="connsiteY2313" fmla="*/ 1348293 h 1617602"/>
                    <a:gd name="connsiteX2314" fmla="*/ 357224 w 4676976"/>
                    <a:gd name="connsiteY2314" fmla="*/ 1347816 h 1617602"/>
                    <a:gd name="connsiteX2315" fmla="*/ 356111 w 4676976"/>
                    <a:gd name="connsiteY2315" fmla="*/ 1348770 h 1617602"/>
                    <a:gd name="connsiteX2316" fmla="*/ 354680 w 4676976"/>
                    <a:gd name="connsiteY2316" fmla="*/ 1350360 h 1617602"/>
                    <a:gd name="connsiteX2317" fmla="*/ 353567 w 4676976"/>
                    <a:gd name="connsiteY2317" fmla="*/ 1353222 h 1617602"/>
                    <a:gd name="connsiteX2318" fmla="*/ 352931 w 4676976"/>
                    <a:gd name="connsiteY2318" fmla="*/ 1355765 h 1617602"/>
                    <a:gd name="connsiteX2319" fmla="*/ 356429 w 4676976"/>
                    <a:gd name="connsiteY2319" fmla="*/ 1356560 h 1617602"/>
                    <a:gd name="connsiteX2320" fmla="*/ 358337 w 4676976"/>
                    <a:gd name="connsiteY2320" fmla="*/ 1357514 h 1617602"/>
                    <a:gd name="connsiteX2321" fmla="*/ 358973 w 4676976"/>
                    <a:gd name="connsiteY2321" fmla="*/ 1359740 h 1617602"/>
                    <a:gd name="connsiteX2322" fmla="*/ 359767 w 4676976"/>
                    <a:gd name="connsiteY2322" fmla="*/ 1362124 h 1617602"/>
                    <a:gd name="connsiteX2323" fmla="*/ 359926 w 4676976"/>
                    <a:gd name="connsiteY2323" fmla="*/ 1364350 h 1617602"/>
                    <a:gd name="connsiteX2324" fmla="*/ 358814 w 4676976"/>
                    <a:gd name="connsiteY2324" fmla="*/ 1365304 h 1617602"/>
                    <a:gd name="connsiteX2325" fmla="*/ 358655 w 4676976"/>
                    <a:gd name="connsiteY2325" fmla="*/ 1366417 h 1617602"/>
                    <a:gd name="connsiteX2326" fmla="*/ 359291 w 4676976"/>
                    <a:gd name="connsiteY2326" fmla="*/ 1366894 h 1617602"/>
                    <a:gd name="connsiteX2327" fmla="*/ 360721 w 4676976"/>
                    <a:gd name="connsiteY2327" fmla="*/ 1367212 h 1617602"/>
                    <a:gd name="connsiteX2328" fmla="*/ 361834 w 4676976"/>
                    <a:gd name="connsiteY2328" fmla="*/ 1367689 h 1617602"/>
                    <a:gd name="connsiteX2329" fmla="*/ 361993 w 4676976"/>
                    <a:gd name="connsiteY2329" fmla="*/ 1368802 h 1617602"/>
                    <a:gd name="connsiteX2330" fmla="*/ 359767 w 4676976"/>
                    <a:gd name="connsiteY2330" fmla="*/ 1371345 h 1617602"/>
                    <a:gd name="connsiteX2331" fmla="*/ 357701 w 4676976"/>
                    <a:gd name="connsiteY2331" fmla="*/ 1376274 h 1617602"/>
                    <a:gd name="connsiteX2332" fmla="*/ 356588 w 4676976"/>
                    <a:gd name="connsiteY2332" fmla="*/ 1378817 h 1617602"/>
                    <a:gd name="connsiteX2333" fmla="*/ 356747 w 4676976"/>
                    <a:gd name="connsiteY2333" fmla="*/ 1381679 h 1617602"/>
                    <a:gd name="connsiteX2334" fmla="*/ 355475 w 4676976"/>
                    <a:gd name="connsiteY2334" fmla="*/ 1383109 h 1617602"/>
                    <a:gd name="connsiteX2335" fmla="*/ 353249 w 4676976"/>
                    <a:gd name="connsiteY2335" fmla="*/ 1383268 h 1617602"/>
                    <a:gd name="connsiteX2336" fmla="*/ 345618 w 4676976"/>
                    <a:gd name="connsiteY2336" fmla="*/ 1383586 h 1617602"/>
                    <a:gd name="connsiteX2337" fmla="*/ 338941 w 4676976"/>
                    <a:gd name="connsiteY2337" fmla="*/ 1383427 h 1617602"/>
                    <a:gd name="connsiteX2338" fmla="*/ 336080 w 4676976"/>
                    <a:gd name="connsiteY2338" fmla="*/ 1383109 h 1617602"/>
                    <a:gd name="connsiteX2339" fmla="*/ 331469 w 4676976"/>
                    <a:gd name="connsiteY2339" fmla="*/ 1382791 h 1617602"/>
                    <a:gd name="connsiteX2340" fmla="*/ 329244 w 4676976"/>
                    <a:gd name="connsiteY2340" fmla="*/ 1383427 h 1617602"/>
                    <a:gd name="connsiteX2341" fmla="*/ 326382 w 4676976"/>
                    <a:gd name="connsiteY2341" fmla="*/ 1387879 h 1617602"/>
                    <a:gd name="connsiteX2342" fmla="*/ 323997 w 4676976"/>
                    <a:gd name="connsiteY2342" fmla="*/ 1389628 h 1617602"/>
                    <a:gd name="connsiteX2343" fmla="*/ 320341 w 4676976"/>
                    <a:gd name="connsiteY2343" fmla="*/ 1391217 h 1617602"/>
                    <a:gd name="connsiteX2344" fmla="*/ 316207 w 4676976"/>
                    <a:gd name="connsiteY2344" fmla="*/ 1391694 h 1617602"/>
                    <a:gd name="connsiteX2345" fmla="*/ 313982 w 4676976"/>
                    <a:gd name="connsiteY2345" fmla="*/ 1393602 h 1617602"/>
                    <a:gd name="connsiteX2346" fmla="*/ 313187 w 4676976"/>
                    <a:gd name="connsiteY2346" fmla="*/ 1396464 h 1617602"/>
                    <a:gd name="connsiteX2347" fmla="*/ 313028 w 4676976"/>
                    <a:gd name="connsiteY2347" fmla="*/ 1399007 h 1617602"/>
                    <a:gd name="connsiteX2348" fmla="*/ 312710 w 4676976"/>
                    <a:gd name="connsiteY2348" fmla="*/ 1400279 h 1617602"/>
                    <a:gd name="connsiteX2349" fmla="*/ 311756 w 4676976"/>
                    <a:gd name="connsiteY2349" fmla="*/ 1401392 h 1617602"/>
                    <a:gd name="connsiteX2350" fmla="*/ 311438 w 4676976"/>
                    <a:gd name="connsiteY2350" fmla="*/ 1402187 h 1617602"/>
                    <a:gd name="connsiteX2351" fmla="*/ 311597 w 4676976"/>
                    <a:gd name="connsiteY2351" fmla="*/ 1403141 h 1617602"/>
                    <a:gd name="connsiteX2352" fmla="*/ 312551 w 4676976"/>
                    <a:gd name="connsiteY2352" fmla="*/ 1403459 h 1617602"/>
                    <a:gd name="connsiteX2353" fmla="*/ 313823 w 4676976"/>
                    <a:gd name="connsiteY2353" fmla="*/ 1403936 h 1617602"/>
                    <a:gd name="connsiteX2354" fmla="*/ 313823 w 4676976"/>
                    <a:gd name="connsiteY2354" fmla="*/ 1404572 h 1617602"/>
                    <a:gd name="connsiteX2355" fmla="*/ 313346 w 4676976"/>
                    <a:gd name="connsiteY2355" fmla="*/ 1405366 h 1617602"/>
                    <a:gd name="connsiteX2356" fmla="*/ 312074 w 4676976"/>
                    <a:gd name="connsiteY2356" fmla="*/ 1406161 h 1617602"/>
                    <a:gd name="connsiteX2357" fmla="*/ 311438 w 4676976"/>
                    <a:gd name="connsiteY2357" fmla="*/ 1407592 h 1617602"/>
                    <a:gd name="connsiteX2358" fmla="*/ 311597 w 4676976"/>
                    <a:gd name="connsiteY2358" fmla="*/ 1409023 h 1617602"/>
                    <a:gd name="connsiteX2359" fmla="*/ 311915 w 4676976"/>
                    <a:gd name="connsiteY2359" fmla="*/ 1410613 h 1617602"/>
                    <a:gd name="connsiteX2360" fmla="*/ 319546 w 4676976"/>
                    <a:gd name="connsiteY2360" fmla="*/ 1407592 h 1617602"/>
                    <a:gd name="connsiteX2361" fmla="*/ 322249 w 4676976"/>
                    <a:gd name="connsiteY2361" fmla="*/ 1405207 h 1617602"/>
                    <a:gd name="connsiteX2362" fmla="*/ 327495 w 4676976"/>
                    <a:gd name="connsiteY2362" fmla="*/ 1404412 h 1617602"/>
                    <a:gd name="connsiteX2363" fmla="*/ 326859 w 4676976"/>
                    <a:gd name="connsiteY2363" fmla="*/ 1405366 h 1617602"/>
                    <a:gd name="connsiteX2364" fmla="*/ 324156 w 4676976"/>
                    <a:gd name="connsiteY2364" fmla="*/ 1406161 h 1617602"/>
                    <a:gd name="connsiteX2365" fmla="*/ 321613 w 4676976"/>
                    <a:gd name="connsiteY2365" fmla="*/ 1408387 h 1617602"/>
                    <a:gd name="connsiteX2366" fmla="*/ 324792 w 4676976"/>
                    <a:gd name="connsiteY2366" fmla="*/ 1408705 h 1617602"/>
                    <a:gd name="connsiteX2367" fmla="*/ 332264 w 4676976"/>
                    <a:gd name="connsiteY2367" fmla="*/ 1407592 h 1617602"/>
                    <a:gd name="connsiteX2368" fmla="*/ 335126 w 4676976"/>
                    <a:gd name="connsiteY2368" fmla="*/ 1404095 h 1617602"/>
                    <a:gd name="connsiteX2369" fmla="*/ 340054 w 4676976"/>
                    <a:gd name="connsiteY2369" fmla="*/ 1404095 h 1617602"/>
                    <a:gd name="connsiteX2370" fmla="*/ 341485 w 4676976"/>
                    <a:gd name="connsiteY2370" fmla="*/ 1406638 h 1617602"/>
                    <a:gd name="connsiteX2371" fmla="*/ 342757 w 4676976"/>
                    <a:gd name="connsiteY2371" fmla="*/ 1409977 h 1617602"/>
                    <a:gd name="connsiteX2372" fmla="*/ 342757 w 4676976"/>
                    <a:gd name="connsiteY2372" fmla="*/ 1411249 h 1617602"/>
                    <a:gd name="connsiteX2373" fmla="*/ 342121 w 4676976"/>
                    <a:gd name="connsiteY2373" fmla="*/ 1412361 h 1617602"/>
                    <a:gd name="connsiteX2374" fmla="*/ 337987 w 4676976"/>
                    <a:gd name="connsiteY2374" fmla="*/ 1412997 h 1617602"/>
                    <a:gd name="connsiteX2375" fmla="*/ 328608 w 4676976"/>
                    <a:gd name="connsiteY2375" fmla="*/ 1417290 h 1617602"/>
                    <a:gd name="connsiteX2376" fmla="*/ 323838 w 4676976"/>
                    <a:gd name="connsiteY2376" fmla="*/ 1418403 h 1617602"/>
                    <a:gd name="connsiteX2377" fmla="*/ 318274 w 4676976"/>
                    <a:gd name="connsiteY2377" fmla="*/ 1420628 h 1617602"/>
                    <a:gd name="connsiteX2378" fmla="*/ 319705 w 4676976"/>
                    <a:gd name="connsiteY2378" fmla="*/ 1423490 h 1617602"/>
                    <a:gd name="connsiteX2379" fmla="*/ 320023 w 4676976"/>
                    <a:gd name="connsiteY2379" fmla="*/ 1426034 h 1617602"/>
                    <a:gd name="connsiteX2380" fmla="*/ 315572 w 4676976"/>
                    <a:gd name="connsiteY2380" fmla="*/ 1425557 h 1617602"/>
                    <a:gd name="connsiteX2381" fmla="*/ 312233 w 4676976"/>
                    <a:gd name="connsiteY2381" fmla="*/ 1424603 h 1617602"/>
                    <a:gd name="connsiteX2382" fmla="*/ 310325 w 4676976"/>
                    <a:gd name="connsiteY2382" fmla="*/ 1425080 h 1617602"/>
                    <a:gd name="connsiteX2383" fmla="*/ 304761 w 4676976"/>
                    <a:gd name="connsiteY2383" fmla="*/ 1427623 h 1617602"/>
                    <a:gd name="connsiteX2384" fmla="*/ 301899 w 4676976"/>
                    <a:gd name="connsiteY2384" fmla="*/ 1427146 h 1617602"/>
                    <a:gd name="connsiteX2385" fmla="*/ 299038 w 4676976"/>
                    <a:gd name="connsiteY2385" fmla="*/ 1426987 h 1617602"/>
                    <a:gd name="connsiteX2386" fmla="*/ 300151 w 4676976"/>
                    <a:gd name="connsiteY2386" fmla="*/ 1430803 h 1617602"/>
                    <a:gd name="connsiteX2387" fmla="*/ 303171 w 4676976"/>
                    <a:gd name="connsiteY2387" fmla="*/ 1435254 h 1617602"/>
                    <a:gd name="connsiteX2388" fmla="*/ 305079 w 4676976"/>
                    <a:gd name="connsiteY2388" fmla="*/ 1436208 h 1617602"/>
                    <a:gd name="connsiteX2389" fmla="*/ 307941 w 4676976"/>
                    <a:gd name="connsiteY2389" fmla="*/ 1435731 h 1617602"/>
                    <a:gd name="connsiteX2390" fmla="*/ 314777 w 4676976"/>
                    <a:gd name="connsiteY2390" fmla="*/ 1441136 h 1617602"/>
                    <a:gd name="connsiteX2391" fmla="*/ 319864 w 4676976"/>
                    <a:gd name="connsiteY2391" fmla="*/ 1446701 h 1617602"/>
                    <a:gd name="connsiteX2392" fmla="*/ 317161 w 4676976"/>
                    <a:gd name="connsiteY2392" fmla="*/ 1447019 h 1617602"/>
                    <a:gd name="connsiteX2393" fmla="*/ 314618 w 4676976"/>
                    <a:gd name="connsiteY2393" fmla="*/ 1446383 h 1617602"/>
                    <a:gd name="connsiteX2394" fmla="*/ 310961 w 4676976"/>
                    <a:gd name="connsiteY2394" fmla="*/ 1446542 h 1617602"/>
                    <a:gd name="connsiteX2395" fmla="*/ 309530 w 4676976"/>
                    <a:gd name="connsiteY2395" fmla="*/ 1449721 h 1617602"/>
                    <a:gd name="connsiteX2396" fmla="*/ 307941 w 4676976"/>
                    <a:gd name="connsiteY2396" fmla="*/ 1452265 h 1617602"/>
                    <a:gd name="connsiteX2397" fmla="*/ 307623 w 4676976"/>
                    <a:gd name="connsiteY2397" fmla="*/ 1450993 h 1617602"/>
                    <a:gd name="connsiteX2398" fmla="*/ 307782 w 4676976"/>
                    <a:gd name="connsiteY2398" fmla="*/ 1449244 h 1617602"/>
                    <a:gd name="connsiteX2399" fmla="*/ 306033 w 4676976"/>
                    <a:gd name="connsiteY2399" fmla="*/ 1448131 h 1617602"/>
                    <a:gd name="connsiteX2400" fmla="*/ 303807 w 4676976"/>
                    <a:gd name="connsiteY2400" fmla="*/ 1449880 h 1617602"/>
                    <a:gd name="connsiteX2401" fmla="*/ 301105 w 4676976"/>
                    <a:gd name="connsiteY2401" fmla="*/ 1457034 h 1617602"/>
                    <a:gd name="connsiteX2402" fmla="*/ 296176 w 4676976"/>
                    <a:gd name="connsiteY2402" fmla="*/ 1462280 h 1617602"/>
                    <a:gd name="connsiteX2403" fmla="*/ 294587 w 4676976"/>
                    <a:gd name="connsiteY2403" fmla="*/ 1465460 h 1617602"/>
                    <a:gd name="connsiteX2404" fmla="*/ 294427 w 4676976"/>
                    <a:gd name="connsiteY2404" fmla="*/ 1467686 h 1617602"/>
                    <a:gd name="connsiteX2405" fmla="*/ 295222 w 4676976"/>
                    <a:gd name="connsiteY2405" fmla="*/ 1468163 h 1617602"/>
                    <a:gd name="connsiteX2406" fmla="*/ 296335 w 4676976"/>
                    <a:gd name="connsiteY2406" fmla="*/ 1468163 h 1617602"/>
                    <a:gd name="connsiteX2407" fmla="*/ 296335 w 4676976"/>
                    <a:gd name="connsiteY2407" fmla="*/ 1470229 h 1617602"/>
                    <a:gd name="connsiteX2408" fmla="*/ 295540 w 4676976"/>
                    <a:gd name="connsiteY2408" fmla="*/ 1472137 h 1617602"/>
                    <a:gd name="connsiteX2409" fmla="*/ 284571 w 4676976"/>
                    <a:gd name="connsiteY2409" fmla="*/ 1474363 h 1617602"/>
                    <a:gd name="connsiteX2410" fmla="*/ 283140 w 4676976"/>
                    <a:gd name="connsiteY2410" fmla="*/ 1475794 h 1617602"/>
                    <a:gd name="connsiteX2411" fmla="*/ 279960 w 4676976"/>
                    <a:gd name="connsiteY2411" fmla="*/ 1474681 h 1617602"/>
                    <a:gd name="connsiteX2412" fmla="*/ 276304 w 4676976"/>
                    <a:gd name="connsiteY2412" fmla="*/ 1471819 h 1617602"/>
                    <a:gd name="connsiteX2413" fmla="*/ 273124 w 4676976"/>
                    <a:gd name="connsiteY2413" fmla="*/ 1470229 h 1617602"/>
                    <a:gd name="connsiteX2414" fmla="*/ 271058 w 4676976"/>
                    <a:gd name="connsiteY2414" fmla="*/ 1470865 h 1617602"/>
                    <a:gd name="connsiteX2415" fmla="*/ 268991 w 4676976"/>
                    <a:gd name="connsiteY2415" fmla="*/ 1472296 h 1617602"/>
                    <a:gd name="connsiteX2416" fmla="*/ 270104 w 4676976"/>
                    <a:gd name="connsiteY2416" fmla="*/ 1473091 h 1617602"/>
                    <a:gd name="connsiteX2417" fmla="*/ 271535 w 4676976"/>
                    <a:gd name="connsiteY2417" fmla="*/ 1473409 h 1617602"/>
                    <a:gd name="connsiteX2418" fmla="*/ 275350 w 4676976"/>
                    <a:gd name="connsiteY2418" fmla="*/ 1475158 h 1617602"/>
                    <a:gd name="connsiteX2419" fmla="*/ 273283 w 4676976"/>
                    <a:gd name="connsiteY2419" fmla="*/ 1476589 h 1617602"/>
                    <a:gd name="connsiteX2420" fmla="*/ 265970 w 4676976"/>
                    <a:gd name="connsiteY2420" fmla="*/ 1478814 h 1617602"/>
                    <a:gd name="connsiteX2421" fmla="*/ 266288 w 4676976"/>
                    <a:gd name="connsiteY2421" fmla="*/ 1480086 h 1617602"/>
                    <a:gd name="connsiteX2422" fmla="*/ 266924 w 4676976"/>
                    <a:gd name="connsiteY2422" fmla="*/ 1481040 h 1617602"/>
                    <a:gd name="connsiteX2423" fmla="*/ 275350 w 4676976"/>
                    <a:gd name="connsiteY2423" fmla="*/ 1482948 h 1617602"/>
                    <a:gd name="connsiteX2424" fmla="*/ 282822 w 4676976"/>
                    <a:gd name="connsiteY2424" fmla="*/ 1486445 h 1617602"/>
                    <a:gd name="connsiteX2425" fmla="*/ 285207 w 4676976"/>
                    <a:gd name="connsiteY2425" fmla="*/ 1488830 h 1617602"/>
                    <a:gd name="connsiteX2426" fmla="*/ 287115 w 4676976"/>
                    <a:gd name="connsiteY2426" fmla="*/ 1492963 h 1617602"/>
                    <a:gd name="connsiteX2427" fmla="*/ 288863 w 4676976"/>
                    <a:gd name="connsiteY2427" fmla="*/ 1494871 h 1617602"/>
                    <a:gd name="connsiteX2428" fmla="*/ 291248 w 4676976"/>
                    <a:gd name="connsiteY2428" fmla="*/ 1496302 h 1617602"/>
                    <a:gd name="connsiteX2429" fmla="*/ 293474 w 4676976"/>
                    <a:gd name="connsiteY2429" fmla="*/ 1497097 h 1617602"/>
                    <a:gd name="connsiteX2430" fmla="*/ 297289 w 4676976"/>
                    <a:gd name="connsiteY2430" fmla="*/ 1497415 h 1617602"/>
                    <a:gd name="connsiteX2431" fmla="*/ 301423 w 4676976"/>
                    <a:gd name="connsiteY2431" fmla="*/ 1496143 h 1617602"/>
                    <a:gd name="connsiteX2432" fmla="*/ 310961 w 4676976"/>
                    <a:gd name="connsiteY2432" fmla="*/ 1505999 h 1617602"/>
                    <a:gd name="connsiteX2433" fmla="*/ 314618 w 4676976"/>
                    <a:gd name="connsiteY2433" fmla="*/ 1507589 h 1617602"/>
                    <a:gd name="connsiteX2434" fmla="*/ 323997 w 4676976"/>
                    <a:gd name="connsiteY2434" fmla="*/ 1509497 h 1617602"/>
                    <a:gd name="connsiteX2435" fmla="*/ 326223 w 4676976"/>
                    <a:gd name="connsiteY2435" fmla="*/ 1510610 h 1617602"/>
                    <a:gd name="connsiteX2436" fmla="*/ 343870 w 4676976"/>
                    <a:gd name="connsiteY2436" fmla="*/ 1524282 h 1617602"/>
                    <a:gd name="connsiteX2437" fmla="*/ 349275 w 4676976"/>
                    <a:gd name="connsiteY2437" fmla="*/ 1530164 h 1617602"/>
                    <a:gd name="connsiteX2438" fmla="*/ 359449 w 4676976"/>
                    <a:gd name="connsiteY2438" fmla="*/ 1539067 h 1617602"/>
                    <a:gd name="connsiteX2439" fmla="*/ 362470 w 4676976"/>
                    <a:gd name="connsiteY2439" fmla="*/ 1540975 h 1617602"/>
                    <a:gd name="connsiteX2440" fmla="*/ 363742 w 4676976"/>
                    <a:gd name="connsiteY2440" fmla="*/ 1538749 h 1617602"/>
                    <a:gd name="connsiteX2441" fmla="*/ 365491 w 4676976"/>
                    <a:gd name="connsiteY2441" fmla="*/ 1536364 h 1617602"/>
                    <a:gd name="connsiteX2442" fmla="*/ 367398 w 4676976"/>
                    <a:gd name="connsiteY2442" fmla="*/ 1535729 h 1617602"/>
                    <a:gd name="connsiteX2443" fmla="*/ 372963 w 4676976"/>
                    <a:gd name="connsiteY2443" fmla="*/ 1536682 h 1617602"/>
                    <a:gd name="connsiteX2444" fmla="*/ 378050 w 4676976"/>
                    <a:gd name="connsiteY2444" fmla="*/ 1537795 h 1617602"/>
                    <a:gd name="connsiteX2445" fmla="*/ 381707 w 4676976"/>
                    <a:gd name="connsiteY2445" fmla="*/ 1537000 h 1617602"/>
                    <a:gd name="connsiteX2446" fmla="*/ 386158 w 4676976"/>
                    <a:gd name="connsiteY2446" fmla="*/ 1538908 h 1617602"/>
                    <a:gd name="connsiteX2447" fmla="*/ 390132 w 4676976"/>
                    <a:gd name="connsiteY2447" fmla="*/ 1540975 h 1617602"/>
                    <a:gd name="connsiteX2448" fmla="*/ 394266 w 4676976"/>
                    <a:gd name="connsiteY2448" fmla="*/ 1542564 h 1617602"/>
                    <a:gd name="connsiteX2449" fmla="*/ 402056 w 4676976"/>
                    <a:gd name="connsiteY2449" fmla="*/ 1543995 h 1617602"/>
                    <a:gd name="connsiteX2450" fmla="*/ 405076 w 4676976"/>
                    <a:gd name="connsiteY2450" fmla="*/ 1545903 h 1617602"/>
                    <a:gd name="connsiteX2451" fmla="*/ 408415 w 4676976"/>
                    <a:gd name="connsiteY2451" fmla="*/ 1547970 h 1617602"/>
                    <a:gd name="connsiteX2452" fmla="*/ 421928 w 4676976"/>
                    <a:gd name="connsiteY2452" fmla="*/ 1548924 h 1617602"/>
                    <a:gd name="connsiteX2453" fmla="*/ 423041 w 4676976"/>
                    <a:gd name="connsiteY2453" fmla="*/ 1548606 h 1617602"/>
                    <a:gd name="connsiteX2454" fmla="*/ 423995 w 4676976"/>
                    <a:gd name="connsiteY2454" fmla="*/ 1548447 h 1617602"/>
                    <a:gd name="connsiteX2455" fmla="*/ 428605 w 4676976"/>
                    <a:gd name="connsiteY2455" fmla="*/ 1547652 h 1617602"/>
                    <a:gd name="connsiteX2456" fmla="*/ 432579 w 4676976"/>
                    <a:gd name="connsiteY2456" fmla="*/ 1547811 h 1617602"/>
                    <a:gd name="connsiteX2457" fmla="*/ 436713 w 4676976"/>
                    <a:gd name="connsiteY2457" fmla="*/ 1550195 h 1617602"/>
                    <a:gd name="connsiteX2458" fmla="*/ 439415 w 4676976"/>
                    <a:gd name="connsiteY2458" fmla="*/ 1550036 h 1617602"/>
                    <a:gd name="connsiteX2459" fmla="*/ 442277 w 4676976"/>
                    <a:gd name="connsiteY2459" fmla="*/ 1549718 h 1617602"/>
                    <a:gd name="connsiteX2460" fmla="*/ 446092 w 4676976"/>
                    <a:gd name="connsiteY2460" fmla="*/ 1550990 h 1617602"/>
                    <a:gd name="connsiteX2461" fmla="*/ 448954 w 4676976"/>
                    <a:gd name="connsiteY2461" fmla="*/ 1552421 h 1617602"/>
                    <a:gd name="connsiteX2462" fmla="*/ 449272 w 4676976"/>
                    <a:gd name="connsiteY2462" fmla="*/ 1553852 h 1617602"/>
                    <a:gd name="connsiteX2463" fmla="*/ 451816 w 4676976"/>
                    <a:gd name="connsiteY2463" fmla="*/ 1555919 h 1617602"/>
                    <a:gd name="connsiteX2464" fmla="*/ 459288 w 4676976"/>
                    <a:gd name="connsiteY2464" fmla="*/ 1559098 h 1617602"/>
                    <a:gd name="connsiteX2465" fmla="*/ 465170 w 4676976"/>
                    <a:gd name="connsiteY2465" fmla="*/ 1561006 h 1617602"/>
                    <a:gd name="connsiteX2466" fmla="*/ 467078 w 4676976"/>
                    <a:gd name="connsiteY2466" fmla="*/ 1562278 h 1617602"/>
                    <a:gd name="connsiteX2467" fmla="*/ 471688 w 4676976"/>
                    <a:gd name="connsiteY2467" fmla="*/ 1564344 h 1617602"/>
                    <a:gd name="connsiteX2468" fmla="*/ 472165 w 4676976"/>
                    <a:gd name="connsiteY2468" fmla="*/ 1564980 h 1617602"/>
                    <a:gd name="connsiteX2469" fmla="*/ 472006 w 4676976"/>
                    <a:gd name="connsiteY2469" fmla="*/ 1565934 h 1617602"/>
                    <a:gd name="connsiteX2470" fmla="*/ 470734 w 4676976"/>
                    <a:gd name="connsiteY2470" fmla="*/ 1567524 h 1617602"/>
                    <a:gd name="connsiteX2471" fmla="*/ 470416 w 4676976"/>
                    <a:gd name="connsiteY2471" fmla="*/ 1568796 h 1617602"/>
                    <a:gd name="connsiteX2472" fmla="*/ 471052 w 4676976"/>
                    <a:gd name="connsiteY2472" fmla="*/ 1569591 h 1617602"/>
                    <a:gd name="connsiteX2473" fmla="*/ 472960 w 4676976"/>
                    <a:gd name="connsiteY2473" fmla="*/ 1570386 h 1617602"/>
                    <a:gd name="connsiteX2474" fmla="*/ 476775 w 4676976"/>
                    <a:gd name="connsiteY2474" fmla="*/ 1570545 h 1617602"/>
                    <a:gd name="connsiteX2475" fmla="*/ 478047 w 4676976"/>
                    <a:gd name="connsiteY2475" fmla="*/ 1569591 h 1617602"/>
                    <a:gd name="connsiteX2476" fmla="*/ 480909 w 4676976"/>
                    <a:gd name="connsiteY2476" fmla="*/ 1568796 h 1617602"/>
                    <a:gd name="connsiteX2477" fmla="*/ 483611 w 4676976"/>
                    <a:gd name="connsiteY2477" fmla="*/ 1567524 h 1617602"/>
                    <a:gd name="connsiteX2478" fmla="*/ 487427 w 4676976"/>
                    <a:gd name="connsiteY2478" fmla="*/ 1565775 h 1617602"/>
                    <a:gd name="connsiteX2479" fmla="*/ 492514 w 4676976"/>
                    <a:gd name="connsiteY2479" fmla="*/ 1564344 h 1617602"/>
                    <a:gd name="connsiteX2480" fmla="*/ 494422 w 4676976"/>
                    <a:gd name="connsiteY2480" fmla="*/ 1564344 h 1617602"/>
                    <a:gd name="connsiteX2481" fmla="*/ 496488 w 4676976"/>
                    <a:gd name="connsiteY2481" fmla="*/ 1564821 h 1617602"/>
                    <a:gd name="connsiteX2482" fmla="*/ 497760 w 4676976"/>
                    <a:gd name="connsiteY2482" fmla="*/ 1565616 h 1617602"/>
                    <a:gd name="connsiteX2483" fmla="*/ 499986 w 4676976"/>
                    <a:gd name="connsiteY2483" fmla="*/ 1568796 h 1617602"/>
                    <a:gd name="connsiteX2484" fmla="*/ 502371 w 4676976"/>
                    <a:gd name="connsiteY2484" fmla="*/ 1564344 h 1617602"/>
                    <a:gd name="connsiteX2485" fmla="*/ 503007 w 4676976"/>
                    <a:gd name="connsiteY2485" fmla="*/ 1564027 h 1617602"/>
                    <a:gd name="connsiteX2486" fmla="*/ 505073 w 4676976"/>
                    <a:gd name="connsiteY2486" fmla="*/ 1564980 h 1617602"/>
                    <a:gd name="connsiteX2487" fmla="*/ 508730 w 4676976"/>
                    <a:gd name="connsiteY2487" fmla="*/ 1566252 h 1617602"/>
                    <a:gd name="connsiteX2488" fmla="*/ 511274 w 4676976"/>
                    <a:gd name="connsiteY2488" fmla="*/ 1566888 h 1617602"/>
                    <a:gd name="connsiteX2489" fmla="*/ 512545 w 4676976"/>
                    <a:gd name="connsiteY2489" fmla="*/ 1567842 h 1617602"/>
                    <a:gd name="connsiteX2490" fmla="*/ 516520 w 4676976"/>
                    <a:gd name="connsiteY2490" fmla="*/ 1571816 h 1617602"/>
                    <a:gd name="connsiteX2491" fmla="*/ 522720 w 4676976"/>
                    <a:gd name="connsiteY2491" fmla="*/ 1571657 h 1617602"/>
                    <a:gd name="connsiteX2492" fmla="*/ 525423 w 4676976"/>
                    <a:gd name="connsiteY2492" fmla="*/ 1572293 h 1617602"/>
                    <a:gd name="connsiteX2493" fmla="*/ 526853 w 4676976"/>
                    <a:gd name="connsiteY2493" fmla="*/ 1572929 h 1617602"/>
                    <a:gd name="connsiteX2494" fmla="*/ 527489 w 4676976"/>
                    <a:gd name="connsiteY2494" fmla="*/ 1573724 h 1617602"/>
                    <a:gd name="connsiteX2495" fmla="*/ 526376 w 4676976"/>
                    <a:gd name="connsiteY2495" fmla="*/ 1577858 h 1617602"/>
                    <a:gd name="connsiteX2496" fmla="*/ 524787 w 4676976"/>
                    <a:gd name="connsiteY2496" fmla="*/ 1581991 h 1617602"/>
                    <a:gd name="connsiteX2497" fmla="*/ 524946 w 4676976"/>
                    <a:gd name="connsiteY2497" fmla="*/ 1583104 h 1617602"/>
                    <a:gd name="connsiteX2498" fmla="*/ 527489 w 4676976"/>
                    <a:gd name="connsiteY2498" fmla="*/ 1584694 h 1617602"/>
                    <a:gd name="connsiteX2499" fmla="*/ 530987 w 4676976"/>
                    <a:gd name="connsiteY2499" fmla="*/ 1586283 h 1617602"/>
                    <a:gd name="connsiteX2500" fmla="*/ 532736 w 4676976"/>
                    <a:gd name="connsiteY2500" fmla="*/ 1587714 h 1617602"/>
                    <a:gd name="connsiteX2501" fmla="*/ 534007 w 4676976"/>
                    <a:gd name="connsiteY2501" fmla="*/ 1588827 h 1617602"/>
                    <a:gd name="connsiteX2502" fmla="*/ 536710 w 4676976"/>
                    <a:gd name="connsiteY2502" fmla="*/ 1589781 h 1617602"/>
                    <a:gd name="connsiteX2503" fmla="*/ 539890 w 4676976"/>
                    <a:gd name="connsiteY2503" fmla="*/ 1590417 h 1617602"/>
                    <a:gd name="connsiteX2504" fmla="*/ 541479 w 4676976"/>
                    <a:gd name="connsiteY2504" fmla="*/ 1590417 h 1617602"/>
                    <a:gd name="connsiteX2505" fmla="*/ 543069 w 4676976"/>
                    <a:gd name="connsiteY2505" fmla="*/ 1591530 h 1617602"/>
                    <a:gd name="connsiteX2506" fmla="*/ 547203 w 4676976"/>
                    <a:gd name="connsiteY2506" fmla="*/ 1593437 h 1617602"/>
                    <a:gd name="connsiteX2507" fmla="*/ 547679 w 4676976"/>
                    <a:gd name="connsiteY2507" fmla="*/ 1593914 h 1617602"/>
                    <a:gd name="connsiteX2508" fmla="*/ 550700 w 4676976"/>
                    <a:gd name="connsiteY2508" fmla="*/ 1594550 h 1617602"/>
                    <a:gd name="connsiteX2509" fmla="*/ 551177 w 4676976"/>
                    <a:gd name="connsiteY2509" fmla="*/ 1596617 h 1617602"/>
                    <a:gd name="connsiteX2510" fmla="*/ 551813 w 4676976"/>
                    <a:gd name="connsiteY2510" fmla="*/ 1596935 h 1617602"/>
                    <a:gd name="connsiteX2511" fmla="*/ 553085 w 4676976"/>
                    <a:gd name="connsiteY2511" fmla="*/ 1596776 h 1617602"/>
                    <a:gd name="connsiteX2512" fmla="*/ 555151 w 4676976"/>
                    <a:gd name="connsiteY2512" fmla="*/ 1595981 h 1617602"/>
                    <a:gd name="connsiteX2513" fmla="*/ 556900 w 4676976"/>
                    <a:gd name="connsiteY2513" fmla="*/ 1596617 h 1617602"/>
                    <a:gd name="connsiteX2514" fmla="*/ 558967 w 4676976"/>
                    <a:gd name="connsiteY2514" fmla="*/ 1599002 h 1617602"/>
                    <a:gd name="connsiteX2515" fmla="*/ 561988 w 4676976"/>
                    <a:gd name="connsiteY2515" fmla="*/ 1601386 h 1617602"/>
                    <a:gd name="connsiteX2516" fmla="*/ 563736 w 4676976"/>
                    <a:gd name="connsiteY2516" fmla="*/ 1603135 h 1617602"/>
                    <a:gd name="connsiteX2517" fmla="*/ 564372 w 4676976"/>
                    <a:gd name="connsiteY2517" fmla="*/ 1604248 h 1617602"/>
                    <a:gd name="connsiteX2518" fmla="*/ 565962 w 4676976"/>
                    <a:gd name="connsiteY2518" fmla="*/ 1605361 h 1617602"/>
                    <a:gd name="connsiteX2519" fmla="*/ 568188 w 4676976"/>
                    <a:gd name="connsiteY2519" fmla="*/ 1606792 h 1617602"/>
                    <a:gd name="connsiteX2520" fmla="*/ 569937 w 4676976"/>
                    <a:gd name="connsiteY2520" fmla="*/ 1608858 h 1617602"/>
                    <a:gd name="connsiteX2521" fmla="*/ 571526 w 4676976"/>
                    <a:gd name="connsiteY2521" fmla="*/ 1613628 h 1617602"/>
                    <a:gd name="connsiteX2522" fmla="*/ 573116 w 4676976"/>
                    <a:gd name="connsiteY2522" fmla="*/ 1614741 h 1617602"/>
                    <a:gd name="connsiteX2523" fmla="*/ 578998 w 4676976"/>
                    <a:gd name="connsiteY2523" fmla="*/ 1616489 h 1617602"/>
                    <a:gd name="connsiteX2524" fmla="*/ 581065 w 4676976"/>
                    <a:gd name="connsiteY2524" fmla="*/ 1616966 h 1617602"/>
                    <a:gd name="connsiteX2525" fmla="*/ 586788 w 4676976"/>
                    <a:gd name="connsiteY2525" fmla="*/ 1617602 h 1617602"/>
                    <a:gd name="connsiteX2526" fmla="*/ 588696 w 4676976"/>
                    <a:gd name="connsiteY2526" fmla="*/ 1617125 h 1617602"/>
                    <a:gd name="connsiteX2527" fmla="*/ 591716 w 4676976"/>
                    <a:gd name="connsiteY2527" fmla="*/ 1612992 h 1617602"/>
                    <a:gd name="connsiteX2528" fmla="*/ 594419 w 4676976"/>
                    <a:gd name="connsiteY2528" fmla="*/ 1608699 h 1617602"/>
                    <a:gd name="connsiteX2529" fmla="*/ 596804 w 4676976"/>
                    <a:gd name="connsiteY2529" fmla="*/ 1607746 h 1617602"/>
                    <a:gd name="connsiteX2530" fmla="*/ 601255 w 4676976"/>
                    <a:gd name="connsiteY2530" fmla="*/ 1605679 h 1617602"/>
                    <a:gd name="connsiteX2531" fmla="*/ 603958 w 4676976"/>
                    <a:gd name="connsiteY2531" fmla="*/ 1603771 h 1617602"/>
                    <a:gd name="connsiteX2532" fmla="*/ 605071 w 4676976"/>
                    <a:gd name="connsiteY2532" fmla="*/ 1601704 h 1617602"/>
                    <a:gd name="connsiteX2533" fmla="*/ 607614 w 4676976"/>
                    <a:gd name="connsiteY2533" fmla="*/ 1597730 h 1617602"/>
                    <a:gd name="connsiteX2534" fmla="*/ 609204 w 4676976"/>
                    <a:gd name="connsiteY2534" fmla="*/ 1595504 h 1617602"/>
                    <a:gd name="connsiteX2535" fmla="*/ 606502 w 4676976"/>
                    <a:gd name="connsiteY2535" fmla="*/ 1593437 h 1617602"/>
                    <a:gd name="connsiteX2536" fmla="*/ 605071 w 4676976"/>
                    <a:gd name="connsiteY2536" fmla="*/ 1592802 h 1617602"/>
                    <a:gd name="connsiteX2537" fmla="*/ 603799 w 4676976"/>
                    <a:gd name="connsiteY2537" fmla="*/ 1591689 h 1617602"/>
                    <a:gd name="connsiteX2538" fmla="*/ 601414 w 4676976"/>
                    <a:gd name="connsiteY2538" fmla="*/ 1587396 h 1617602"/>
                    <a:gd name="connsiteX2539" fmla="*/ 599347 w 4676976"/>
                    <a:gd name="connsiteY2539" fmla="*/ 1583899 h 1617602"/>
                    <a:gd name="connsiteX2540" fmla="*/ 595055 w 4676976"/>
                    <a:gd name="connsiteY2540" fmla="*/ 1578017 h 1617602"/>
                    <a:gd name="connsiteX2541" fmla="*/ 587583 w 4676976"/>
                    <a:gd name="connsiteY2541" fmla="*/ 1568955 h 1617602"/>
                    <a:gd name="connsiteX2542" fmla="*/ 586152 w 4676976"/>
                    <a:gd name="connsiteY2542" fmla="*/ 1567842 h 1617602"/>
                    <a:gd name="connsiteX2543" fmla="*/ 584881 w 4676976"/>
                    <a:gd name="connsiteY2543" fmla="*/ 1566570 h 1617602"/>
                    <a:gd name="connsiteX2544" fmla="*/ 584404 w 4676976"/>
                    <a:gd name="connsiteY2544" fmla="*/ 1562119 h 1617602"/>
                    <a:gd name="connsiteX2545" fmla="*/ 582337 w 4676976"/>
                    <a:gd name="connsiteY2545" fmla="*/ 1558939 h 1617602"/>
                    <a:gd name="connsiteX2546" fmla="*/ 579157 w 4676976"/>
                    <a:gd name="connsiteY2546" fmla="*/ 1556714 h 1617602"/>
                    <a:gd name="connsiteX2547" fmla="*/ 578044 w 4676976"/>
                    <a:gd name="connsiteY2547" fmla="*/ 1555601 h 1617602"/>
                    <a:gd name="connsiteX2548" fmla="*/ 577409 w 4676976"/>
                    <a:gd name="connsiteY2548" fmla="*/ 1554329 h 1617602"/>
                    <a:gd name="connsiteX2549" fmla="*/ 578839 w 4676976"/>
                    <a:gd name="connsiteY2549" fmla="*/ 1547970 h 1617602"/>
                    <a:gd name="connsiteX2550" fmla="*/ 578680 w 4676976"/>
                    <a:gd name="connsiteY2550" fmla="*/ 1546221 h 1617602"/>
                    <a:gd name="connsiteX2551" fmla="*/ 578044 w 4676976"/>
                    <a:gd name="connsiteY2551" fmla="*/ 1542246 h 1617602"/>
                    <a:gd name="connsiteX2552" fmla="*/ 578680 w 4676976"/>
                    <a:gd name="connsiteY2552" fmla="*/ 1537795 h 1617602"/>
                    <a:gd name="connsiteX2553" fmla="*/ 580429 w 4676976"/>
                    <a:gd name="connsiteY2553" fmla="*/ 1531754 h 1617602"/>
                    <a:gd name="connsiteX2554" fmla="*/ 582019 w 4676976"/>
                    <a:gd name="connsiteY2554" fmla="*/ 1527462 h 1617602"/>
                    <a:gd name="connsiteX2555" fmla="*/ 582655 w 4676976"/>
                    <a:gd name="connsiteY2555" fmla="*/ 1524759 h 1617602"/>
                    <a:gd name="connsiteX2556" fmla="*/ 580270 w 4676976"/>
                    <a:gd name="connsiteY2556" fmla="*/ 1526508 h 1617602"/>
                    <a:gd name="connsiteX2557" fmla="*/ 577409 w 4676976"/>
                    <a:gd name="connsiteY2557" fmla="*/ 1536205 h 1617602"/>
                    <a:gd name="connsiteX2558" fmla="*/ 576296 w 4676976"/>
                    <a:gd name="connsiteY2558" fmla="*/ 1528415 h 1617602"/>
                    <a:gd name="connsiteX2559" fmla="*/ 574388 w 4676976"/>
                    <a:gd name="connsiteY2559" fmla="*/ 1520943 h 1617602"/>
                    <a:gd name="connsiteX2560" fmla="*/ 572798 w 4676976"/>
                    <a:gd name="connsiteY2560" fmla="*/ 1517128 h 1617602"/>
                    <a:gd name="connsiteX2561" fmla="*/ 570572 w 4676976"/>
                    <a:gd name="connsiteY2561" fmla="*/ 1513948 h 1617602"/>
                    <a:gd name="connsiteX2562" fmla="*/ 567552 w 4676976"/>
                    <a:gd name="connsiteY2562" fmla="*/ 1511564 h 1617602"/>
                    <a:gd name="connsiteX2563" fmla="*/ 564690 w 4676976"/>
                    <a:gd name="connsiteY2563" fmla="*/ 1508702 h 1617602"/>
                    <a:gd name="connsiteX2564" fmla="*/ 561670 w 4676976"/>
                    <a:gd name="connsiteY2564" fmla="*/ 1507112 h 1617602"/>
                    <a:gd name="connsiteX2565" fmla="*/ 556900 w 4676976"/>
                    <a:gd name="connsiteY2565" fmla="*/ 1505841 h 1617602"/>
                    <a:gd name="connsiteX2566" fmla="*/ 556105 w 4676976"/>
                    <a:gd name="connsiteY2566" fmla="*/ 1504887 h 1617602"/>
                    <a:gd name="connsiteX2567" fmla="*/ 555628 w 4676976"/>
                    <a:gd name="connsiteY2567" fmla="*/ 1502979 h 1617602"/>
                    <a:gd name="connsiteX2568" fmla="*/ 555946 w 4676976"/>
                    <a:gd name="connsiteY2568" fmla="*/ 1500912 h 1617602"/>
                    <a:gd name="connsiteX2569" fmla="*/ 557059 w 4676976"/>
                    <a:gd name="connsiteY2569" fmla="*/ 1497574 h 1617602"/>
                    <a:gd name="connsiteX2570" fmla="*/ 559444 w 4676976"/>
                    <a:gd name="connsiteY2570" fmla="*/ 1495348 h 1617602"/>
                    <a:gd name="connsiteX2571" fmla="*/ 562783 w 4676976"/>
                    <a:gd name="connsiteY2571" fmla="*/ 1493122 h 1617602"/>
                    <a:gd name="connsiteX2572" fmla="*/ 563577 w 4676976"/>
                    <a:gd name="connsiteY2572" fmla="*/ 1491692 h 1617602"/>
                    <a:gd name="connsiteX2573" fmla="*/ 564213 w 4676976"/>
                    <a:gd name="connsiteY2573" fmla="*/ 1489784 h 1617602"/>
                    <a:gd name="connsiteX2574" fmla="*/ 565167 w 4676976"/>
                    <a:gd name="connsiteY2574" fmla="*/ 1491215 h 1617602"/>
                    <a:gd name="connsiteX2575" fmla="*/ 566439 w 4676976"/>
                    <a:gd name="connsiteY2575" fmla="*/ 1492010 h 1617602"/>
                    <a:gd name="connsiteX2576" fmla="*/ 567393 w 4676976"/>
                    <a:gd name="connsiteY2576" fmla="*/ 1488830 h 1617602"/>
                    <a:gd name="connsiteX2577" fmla="*/ 568665 w 4676976"/>
                    <a:gd name="connsiteY2577" fmla="*/ 1486604 h 1617602"/>
                    <a:gd name="connsiteX2578" fmla="*/ 570413 w 4676976"/>
                    <a:gd name="connsiteY2578" fmla="*/ 1484538 h 1617602"/>
                    <a:gd name="connsiteX2579" fmla="*/ 572480 w 4676976"/>
                    <a:gd name="connsiteY2579" fmla="*/ 1480086 h 1617602"/>
                    <a:gd name="connsiteX2580" fmla="*/ 574070 w 4676976"/>
                    <a:gd name="connsiteY2580" fmla="*/ 1477701 h 1617602"/>
                    <a:gd name="connsiteX2581" fmla="*/ 575342 w 4676976"/>
                    <a:gd name="connsiteY2581" fmla="*/ 1474999 h 1617602"/>
                    <a:gd name="connsiteX2582" fmla="*/ 575978 w 4676976"/>
                    <a:gd name="connsiteY2582" fmla="*/ 1470547 h 1617602"/>
                    <a:gd name="connsiteX2583" fmla="*/ 577091 w 4676976"/>
                    <a:gd name="connsiteY2583" fmla="*/ 1470071 h 1617602"/>
                    <a:gd name="connsiteX2584" fmla="*/ 578044 w 4676976"/>
                    <a:gd name="connsiteY2584" fmla="*/ 1469276 h 1617602"/>
                    <a:gd name="connsiteX2585" fmla="*/ 578839 w 4676976"/>
                    <a:gd name="connsiteY2585" fmla="*/ 1468004 h 1617602"/>
                    <a:gd name="connsiteX2586" fmla="*/ 579316 w 4676976"/>
                    <a:gd name="connsiteY2586" fmla="*/ 1466573 h 1617602"/>
                    <a:gd name="connsiteX2587" fmla="*/ 579157 w 4676976"/>
                    <a:gd name="connsiteY2587" fmla="*/ 1464029 h 1617602"/>
                    <a:gd name="connsiteX2588" fmla="*/ 577409 w 4676976"/>
                    <a:gd name="connsiteY2588" fmla="*/ 1461327 h 1617602"/>
                    <a:gd name="connsiteX2589" fmla="*/ 577885 w 4676976"/>
                    <a:gd name="connsiteY2589" fmla="*/ 1461009 h 1617602"/>
                    <a:gd name="connsiteX2590" fmla="*/ 578680 w 4676976"/>
                    <a:gd name="connsiteY2590" fmla="*/ 1461486 h 1617602"/>
                    <a:gd name="connsiteX2591" fmla="*/ 580588 w 4676976"/>
                    <a:gd name="connsiteY2591" fmla="*/ 1462917 h 1617602"/>
                    <a:gd name="connsiteX2592" fmla="*/ 582178 w 4676976"/>
                    <a:gd name="connsiteY2592" fmla="*/ 1464665 h 1617602"/>
                    <a:gd name="connsiteX2593" fmla="*/ 582655 w 4676976"/>
                    <a:gd name="connsiteY2593" fmla="*/ 1462122 h 1617602"/>
                    <a:gd name="connsiteX2594" fmla="*/ 584244 w 4676976"/>
                    <a:gd name="connsiteY2594" fmla="*/ 1461009 h 1617602"/>
                    <a:gd name="connsiteX2595" fmla="*/ 585993 w 4676976"/>
                    <a:gd name="connsiteY2595" fmla="*/ 1461804 h 1617602"/>
                    <a:gd name="connsiteX2596" fmla="*/ 587901 w 4676976"/>
                    <a:gd name="connsiteY2596" fmla="*/ 1461963 h 1617602"/>
                    <a:gd name="connsiteX2597" fmla="*/ 594260 w 4676976"/>
                    <a:gd name="connsiteY2597" fmla="*/ 1459896 h 1617602"/>
                    <a:gd name="connsiteX2598" fmla="*/ 597281 w 4676976"/>
                    <a:gd name="connsiteY2598" fmla="*/ 1459260 h 1617602"/>
                    <a:gd name="connsiteX2599" fmla="*/ 600142 w 4676976"/>
                    <a:gd name="connsiteY2599" fmla="*/ 1457829 h 1617602"/>
                    <a:gd name="connsiteX2600" fmla="*/ 606660 w 4676976"/>
                    <a:gd name="connsiteY2600" fmla="*/ 1452265 h 1617602"/>
                    <a:gd name="connsiteX2601" fmla="*/ 608250 w 4676976"/>
                    <a:gd name="connsiteY2601" fmla="*/ 1451947 h 1617602"/>
                    <a:gd name="connsiteX2602" fmla="*/ 609681 w 4676976"/>
                    <a:gd name="connsiteY2602" fmla="*/ 1452265 h 1617602"/>
                    <a:gd name="connsiteX2603" fmla="*/ 611112 w 4676976"/>
                    <a:gd name="connsiteY2603" fmla="*/ 1453219 h 1617602"/>
                    <a:gd name="connsiteX2604" fmla="*/ 612543 w 4676976"/>
                    <a:gd name="connsiteY2604" fmla="*/ 1453855 h 1617602"/>
                    <a:gd name="connsiteX2605" fmla="*/ 613656 w 4676976"/>
                    <a:gd name="connsiteY2605" fmla="*/ 1453537 h 1617602"/>
                    <a:gd name="connsiteX2606" fmla="*/ 614291 w 4676976"/>
                    <a:gd name="connsiteY2606" fmla="*/ 1452742 h 1617602"/>
                    <a:gd name="connsiteX2607" fmla="*/ 613019 w 4676976"/>
                    <a:gd name="connsiteY2607" fmla="*/ 1450675 h 1617602"/>
                    <a:gd name="connsiteX2608" fmla="*/ 612543 w 4676976"/>
                    <a:gd name="connsiteY2608" fmla="*/ 1448767 h 1617602"/>
                    <a:gd name="connsiteX2609" fmla="*/ 612384 w 4676976"/>
                    <a:gd name="connsiteY2609" fmla="*/ 1446701 h 1617602"/>
                    <a:gd name="connsiteX2610" fmla="*/ 614132 w 4676976"/>
                    <a:gd name="connsiteY2610" fmla="*/ 1446224 h 1617602"/>
                    <a:gd name="connsiteX2611" fmla="*/ 616040 w 4676976"/>
                    <a:gd name="connsiteY2611" fmla="*/ 1446224 h 1617602"/>
                    <a:gd name="connsiteX2612" fmla="*/ 623671 w 4676976"/>
                    <a:gd name="connsiteY2612" fmla="*/ 1443044 h 1617602"/>
                    <a:gd name="connsiteX2613" fmla="*/ 624625 w 4676976"/>
                    <a:gd name="connsiteY2613" fmla="*/ 1441613 h 1617602"/>
                    <a:gd name="connsiteX2614" fmla="*/ 625102 w 4676976"/>
                    <a:gd name="connsiteY2614" fmla="*/ 1439706 h 1617602"/>
                    <a:gd name="connsiteX2615" fmla="*/ 628600 w 4676976"/>
                    <a:gd name="connsiteY2615" fmla="*/ 1439388 h 1617602"/>
                    <a:gd name="connsiteX2616" fmla="*/ 628123 w 4676976"/>
                    <a:gd name="connsiteY2616" fmla="*/ 1437798 h 1617602"/>
                    <a:gd name="connsiteX2617" fmla="*/ 626692 w 4676976"/>
                    <a:gd name="connsiteY2617" fmla="*/ 1437321 h 1617602"/>
                    <a:gd name="connsiteX2618" fmla="*/ 620333 w 4676976"/>
                    <a:gd name="connsiteY2618" fmla="*/ 1433982 h 1617602"/>
                    <a:gd name="connsiteX2619" fmla="*/ 614927 w 4676976"/>
                    <a:gd name="connsiteY2619" fmla="*/ 1431598 h 1617602"/>
                    <a:gd name="connsiteX2620" fmla="*/ 610317 w 4676976"/>
                    <a:gd name="connsiteY2620" fmla="*/ 1429531 h 1617602"/>
                    <a:gd name="connsiteX2621" fmla="*/ 609522 w 4676976"/>
                    <a:gd name="connsiteY2621" fmla="*/ 1429213 h 1617602"/>
                    <a:gd name="connsiteX2622" fmla="*/ 608250 w 4676976"/>
                    <a:gd name="connsiteY2622" fmla="*/ 1428100 h 1617602"/>
                    <a:gd name="connsiteX2623" fmla="*/ 607296 w 4676976"/>
                    <a:gd name="connsiteY2623" fmla="*/ 1426510 h 1617602"/>
                    <a:gd name="connsiteX2624" fmla="*/ 607137 w 4676976"/>
                    <a:gd name="connsiteY2624" fmla="*/ 1424762 h 1617602"/>
                    <a:gd name="connsiteX2625" fmla="*/ 607614 w 4676976"/>
                    <a:gd name="connsiteY2625" fmla="*/ 1423490 h 1617602"/>
                    <a:gd name="connsiteX2626" fmla="*/ 608727 w 4676976"/>
                    <a:gd name="connsiteY2626" fmla="*/ 1422695 h 1617602"/>
                    <a:gd name="connsiteX2627" fmla="*/ 610158 w 4676976"/>
                    <a:gd name="connsiteY2627" fmla="*/ 1422377 h 1617602"/>
                    <a:gd name="connsiteX2628" fmla="*/ 611271 w 4676976"/>
                    <a:gd name="connsiteY2628" fmla="*/ 1422536 h 1617602"/>
                    <a:gd name="connsiteX2629" fmla="*/ 612702 w 4676976"/>
                    <a:gd name="connsiteY2629" fmla="*/ 1423331 h 1617602"/>
                    <a:gd name="connsiteX2630" fmla="*/ 615086 w 4676976"/>
                    <a:gd name="connsiteY2630" fmla="*/ 1424285 h 1617602"/>
                    <a:gd name="connsiteX2631" fmla="*/ 618107 w 4676976"/>
                    <a:gd name="connsiteY2631" fmla="*/ 1424444 h 1617602"/>
                    <a:gd name="connsiteX2632" fmla="*/ 620015 w 4676976"/>
                    <a:gd name="connsiteY2632" fmla="*/ 1423808 h 1617602"/>
                    <a:gd name="connsiteX2633" fmla="*/ 620333 w 4676976"/>
                    <a:gd name="connsiteY2633" fmla="*/ 1422059 h 1617602"/>
                    <a:gd name="connsiteX2634" fmla="*/ 616676 w 4676976"/>
                    <a:gd name="connsiteY2634" fmla="*/ 1415541 h 1617602"/>
                    <a:gd name="connsiteX2635" fmla="*/ 613338 w 4676976"/>
                    <a:gd name="connsiteY2635" fmla="*/ 1410295 h 1617602"/>
                    <a:gd name="connsiteX2636" fmla="*/ 609999 w 4676976"/>
                    <a:gd name="connsiteY2636" fmla="*/ 1404412 h 1617602"/>
                    <a:gd name="connsiteX2637" fmla="*/ 608568 w 4676976"/>
                    <a:gd name="connsiteY2637" fmla="*/ 1402187 h 1617602"/>
                    <a:gd name="connsiteX2638" fmla="*/ 604594 w 4676976"/>
                    <a:gd name="connsiteY2638" fmla="*/ 1397259 h 1617602"/>
                    <a:gd name="connsiteX2639" fmla="*/ 600619 w 4676976"/>
                    <a:gd name="connsiteY2639" fmla="*/ 1392489 h 1617602"/>
                    <a:gd name="connsiteX2640" fmla="*/ 597599 w 4676976"/>
                    <a:gd name="connsiteY2640" fmla="*/ 1388197 h 1617602"/>
                    <a:gd name="connsiteX2641" fmla="*/ 595850 w 4676976"/>
                    <a:gd name="connsiteY2641" fmla="*/ 1386766 h 1617602"/>
                    <a:gd name="connsiteX2642" fmla="*/ 590922 w 4676976"/>
                    <a:gd name="connsiteY2642" fmla="*/ 1386289 h 1617602"/>
                    <a:gd name="connsiteX2643" fmla="*/ 581224 w 4676976"/>
                    <a:gd name="connsiteY2643" fmla="*/ 1385176 h 1617602"/>
                    <a:gd name="connsiteX2644" fmla="*/ 577885 w 4676976"/>
                    <a:gd name="connsiteY2644" fmla="*/ 1384699 h 1617602"/>
                    <a:gd name="connsiteX2645" fmla="*/ 575183 w 4676976"/>
                    <a:gd name="connsiteY2645" fmla="*/ 1385971 h 1617602"/>
                    <a:gd name="connsiteX2646" fmla="*/ 572480 w 4676976"/>
                    <a:gd name="connsiteY2646" fmla="*/ 1386925 h 1617602"/>
                    <a:gd name="connsiteX2647" fmla="*/ 569777 w 4676976"/>
                    <a:gd name="connsiteY2647" fmla="*/ 1385017 h 1617602"/>
                    <a:gd name="connsiteX2648" fmla="*/ 567870 w 4676976"/>
                    <a:gd name="connsiteY2648" fmla="*/ 1381997 h 1617602"/>
                    <a:gd name="connsiteX2649" fmla="*/ 566757 w 4676976"/>
                    <a:gd name="connsiteY2649" fmla="*/ 1379453 h 1617602"/>
                    <a:gd name="connsiteX2650" fmla="*/ 567234 w 4676976"/>
                    <a:gd name="connsiteY2650" fmla="*/ 1376750 h 1617602"/>
                    <a:gd name="connsiteX2651" fmla="*/ 567393 w 4676976"/>
                    <a:gd name="connsiteY2651" fmla="*/ 1372935 h 1617602"/>
                    <a:gd name="connsiteX2652" fmla="*/ 565962 w 4676976"/>
                    <a:gd name="connsiteY2652" fmla="*/ 1368960 h 1617602"/>
                    <a:gd name="connsiteX2653" fmla="*/ 564213 w 4676976"/>
                    <a:gd name="connsiteY2653" fmla="*/ 1367053 h 1617602"/>
                    <a:gd name="connsiteX2654" fmla="*/ 559762 w 4676976"/>
                    <a:gd name="connsiteY2654" fmla="*/ 1365622 h 1617602"/>
                    <a:gd name="connsiteX2655" fmla="*/ 554357 w 4676976"/>
                    <a:gd name="connsiteY2655" fmla="*/ 1362442 h 1617602"/>
                    <a:gd name="connsiteX2656" fmla="*/ 552767 w 4676976"/>
                    <a:gd name="connsiteY2656" fmla="*/ 1356401 h 1617602"/>
                    <a:gd name="connsiteX2657" fmla="*/ 555469 w 4676976"/>
                    <a:gd name="connsiteY2657" fmla="*/ 1347975 h 1617602"/>
                    <a:gd name="connsiteX2658" fmla="*/ 559762 w 4676976"/>
                    <a:gd name="connsiteY2658" fmla="*/ 1341775 h 1617602"/>
                    <a:gd name="connsiteX2659" fmla="*/ 562941 w 4676976"/>
                    <a:gd name="connsiteY2659" fmla="*/ 1339232 h 1617602"/>
                    <a:gd name="connsiteX2660" fmla="*/ 564531 w 4676976"/>
                    <a:gd name="connsiteY2660" fmla="*/ 1337006 h 1617602"/>
                    <a:gd name="connsiteX2661" fmla="*/ 565008 w 4676976"/>
                    <a:gd name="connsiteY2661" fmla="*/ 1335098 h 1617602"/>
                    <a:gd name="connsiteX2662" fmla="*/ 564531 w 4676976"/>
                    <a:gd name="connsiteY2662" fmla="*/ 1333349 h 1617602"/>
                    <a:gd name="connsiteX2663" fmla="*/ 562783 w 4676976"/>
                    <a:gd name="connsiteY2663" fmla="*/ 1331283 h 1617602"/>
                    <a:gd name="connsiteX2664" fmla="*/ 559762 w 4676976"/>
                    <a:gd name="connsiteY2664" fmla="*/ 1329534 h 1617602"/>
                    <a:gd name="connsiteX2665" fmla="*/ 558331 w 4676976"/>
                    <a:gd name="connsiteY2665" fmla="*/ 1327149 h 1617602"/>
                    <a:gd name="connsiteX2666" fmla="*/ 558967 w 4676976"/>
                    <a:gd name="connsiteY2666" fmla="*/ 1322062 h 1617602"/>
                    <a:gd name="connsiteX2667" fmla="*/ 560875 w 4676976"/>
                    <a:gd name="connsiteY2667" fmla="*/ 1314749 h 1617602"/>
                    <a:gd name="connsiteX2668" fmla="*/ 563895 w 4676976"/>
                    <a:gd name="connsiteY2668" fmla="*/ 1309026 h 1617602"/>
                    <a:gd name="connsiteX2669" fmla="*/ 567711 w 4676976"/>
                    <a:gd name="connsiteY2669" fmla="*/ 1305846 h 1617602"/>
                    <a:gd name="connsiteX2670" fmla="*/ 571208 w 4676976"/>
                    <a:gd name="connsiteY2670" fmla="*/ 1303462 h 1617602"/>
                    <a:gd name="connsiteX2671" fmla="*/ 572480 w 4676976"/>
                    <a:gd name="connsiteY2671" fmla="*/ 1301236 h 1617602"/>
                    <a:gd name="connsiteX2672" fmla="*/ 572639 w 4676976"/>
                    <a:gd name="connsiteY2672" fmla="*/ 1298215 h 1617602"/>
                    <a:gd name="connsiteX2673" fmla="*/ 572480 w 4676976"/>
                    <a:gd name="connsiteY2673" fmla="*/ 1295353 h 1617602"/>
                    <a:gd name="connsiteX2674" fmla="*/ 573434 w 4676976"/>
                    <a:gd name="connsiteY2674" fmla="*/ 1293287 h 1617602"/>
                    <a:gd name="connsiteX2675" fmla="*/ 574865 w 4676976"/>
                    <a:gd name="connsiteY2675" fmla="*/ 1291538 h 1617602"/>
                    <a:gd name="connsiteX2676" fmla="*/ 576296 w 4676976"/>
                    <a:gd name="connsiteY2676" fmla="*/ 1290107 h 1617602"/>
                    <a:gd name="connsiteX2677" fmla="*/ 578521 w 4676976"/>
                    <a:gd name="connsiteY2677" fmla="*/ 1288358 h 1617602"/>
                    <a:gd name="connsiteX2678" fmla="*/ 581224 w 4676976"/>
                    <a:gd name="connsiteY2678" fmla="*/ 1288041 h 1617602"/>
                    <a:gd name="connsiteX2679" fmla="*/ 584244 w 4676976"/>
                    <a:gd name="connsiteY2679" fmla="*/ 1289312 h 1617602"/>
                    <a:gd name="connsiteX2680" fmla="*/ 588378 w 4676976"/>
                    <a:gd name="connsiteY2680" fmla="*/ 1292969 h 1617602"/>
                    <a:gd name="connsiteX2681" fmla="*/ 594578 w 4676976"/>
                    <a:gd name="connsiteY2681" fmla="*/ 1299964 h 1617602"/>
                    <a:gd name="connsiteX2682" fmla="*/ 597917 w 4676976"/>
                    <a:gd name="connsiteY2682" fmla="*/ 1304574 h 1617602"/>
                    <a:gd name="connsiteX2683" fmla="*/ 599188 w 4676976"/>
                    <a:gd name="connsiteY2683" fmla="*/ 1306005 h 1617602"/>
                    <a:gd name="connsiteX2684" fmla="*/ 602368 w 4676976"/>
                    <a:gd name="connsiteY2684" fmla="*/ 1308867 h 1617602"/>
                    <a:gd name="connsiteX2685" fmla="*/ 605230 w 4676976"/>
                    <a:gd name="connsiteY2685" fmla="*/ 1309979 h 1617602"/>
                    <a:gd name="connsiteX2686" fmla="*/ 609999 w 4676976"/>
                    <a:gd name="connsiteY2686" fmla="*/ 1308231 h 1617602"/>
                    <a:gd name="connsiteX2687" fmla="*/ 614609 w 4676976"/>
                    <a:gd name="connsiteY2687" fmla="*/ 1306164 h 1617602"/>
                    <a:gd name="connsiteX2688" fmla="*/ 616040 w 4676976"/>
                    <a:gd name="connsiteY2688" fmla="*/ 1304892 h 1617602"/>
                    <a:gd name="connsiteX2689" fmla="*/ 616994 w 4676976"/>
                    <a:gd name="connsiteY2689" fmla="*/ 1302985 h 1617602"/>
                    <a:gd name="connsiteX2690" fmla="*/ 616199 w 4676976"/>
                    <a:gd name="connsiteY2690" fmla="*/ 1299805 h 1617602"/>
                    <a:gd name="connsiteX2691" fmla="*/ 615245 w 4676976"/>
                    <a:gd name="connsiteY2691" fmla="*/ 1297579 h 1617602"/>
                    <a:gd name="connsiteX2692" fmla="*/ 614291 w 4676976"/>
                    <a:gd name="connsiteY2692" fmla="*/ 1294877 h 1617602"/>
                    <a:gd name="connsiteX2693" fmla="*/ 612861 w 4676976"/>
                    <a:gd name="connsiteY2693" fmla="*/ 1290266 h 1617602"/>
                    <a:gd name="connsiteX2694" fmla="*/ 611907 w 4676976"/>
                    <a:gd name="connsiteY2694" fmla="*/ 1282794 h 1617602"/>
                    <a:gd name="connsiteX2695" fmla="*/ 610635 w 4676976"/>
                    <a:gd name="connsiteY2695" fmla="*/ 1280410 h 1617602"/>
                    <a:gd name="connsiteX2696" fmla="*/ 611589 w 4676976"/>
                    <a:gd name="connsiteY2696" fmla="*/ 1280251 h 1617602"/>
                    <a:gd name="connsiteX2697" fmla="*/ 613814 w 4676976"/>
                    <a:gd name="connsiteY2697" fmla="*/ 1280728 h 1617602"/>
                    <a:gd name="connsiteX2698" fmla="*/ 616040 w 4676976"/>
                    <a:gd name="connsiteY2698" fmla="*/ 1280887 h 1617602"/>
                    <a:gd name="connsiteX2699" fmla="*/ 619061 w 4676976"/>
                    <a:gd name="connsiteY2699" fmla="*/ 1279297 h 1617602"/>
                    <a:gd name="connsiteX2700" fmla="*/ 623194 w 4676976"/>
                    <a:gd name="connsiteY2700" fmla="*/ 1276276 h 1617602"/>
                    <a:gd name="connsiteX2701" fmla="*/ 630825 w 4676976"/>
                    <a:gd name="connsiteY2701" fmla="*/ 1271507 h 1617602"/>
                    <a:gd name="connsiteX2702" fmla="*/ 632415 w 4676976"/>
                    <a:gd name="connsiteY2702" fmla="*/ 1268327 h 1617602"/>
                    <a:gd name="connsiteX2703" fmla="*/ 633687 w 4676976"/>
                    <a:gd name="connsiteY2703" fmla="*/ 1264830 h 1617602"/>
                    <a:gd name="connsiteX2704" fmla="*/ 635753 w 4676976"/>
                    <a:gd name="connsiteY2704" fmla="*/ 1262604 h 1617602"/>
                    <a:gd name="connsiteX2705" fmla="*/ 640523 w 4676976"/>
                    <a:gd name="connsiteY2705" fmla="*/ 1261968 h 1617602"/>
                    <a:gd name="connsiteX2706" fmla="*/ 645133 w 4676976"/>
                    <a:gd name="connsiteY2706" fmla="*/ 1260855 h 1617602"/>
                    <a:gd name="connsiteX2707" fmla="*/ 648154 w 4676976"/>
                    <a:gd name="connsiteY2707" fmla="*/ 1258312 h 1617602"/>
                    <a:gd name="connsiteX2708" fmla="*/ 653241 w 4676976"/>
                    <a:gd name="connsiteY2708" fmla="*/ 1256245 h 1617602"/>
                    <a:gd name="connsiteX2709" fmla="*/ 657215 w 4676976"/>
                    <a:gd name="connsiteY2709" fmla="*/ 1254814 h 1617602"/>
                    <a:gd name="connsiteX2710" fmla="*/ 659123 w 4676976"/>
                    <a:gd name="connsiteY2710" fmla="*/ 1253701 h 1617602"/>
                    <a:gd name="connsiteX2711" fmla="*/ 660395 w 4676976"/>
                    <a:gd name="connsiteY2711" fmla="*/ 1251794 h 1617602"/>
                    <a:gd name="connsiteX2712" fmla="*/ 665005 w 4676976"/>
                    <a:gd name="connsiteY2712" fmla="*/ 1246706 h 1617602"/>
                    <a:gd name="connsiteX2713" fmla="*/ 668662 w 4676976"/>
                    <a:gd name="connsiteY2713" fmla="*/ 1243368 h 1617602"/>
                    <a:gd name="connsiteX2714" fmla="*/ 671842 w 4676976"/>
                    <a:gd name="connsiteY2714" fmla="*/ 1240188 h 1617602"/>
                    <a:gd name="connsiteX2715" fmla="*/ 672954 w 4676976"/>
                    <a:gd name="connsiteY2715" fmla="*/ 1238122 h 1617602"/>
                    <a:gd name="connsiteX2716" fmla="*/ 675498 w 4676976"/>
                    <a:gd name="connsiteY2716" fmla="*/ 1238439 h 1617602"/>
                    <a:gd name="connsiteX2717" fmla="*/ 679472 w 4676976"/>
                    <a:gd name="connsiteY2717" fmla="*/ 1239870 h 1617602"/>
                    <a:gd name="connsiteX2718" fmla="*/ 683606 w 4676976"/>
                    <a:gd name="connsiteY2718" fmla="*/ 1241142 h 1617602"/>
                    <a:gd name="connsiteX2719" fmla="*/ 686626 w 4676976"/>
                    <a:gd name="connsiteY2719" fmla="*/ 1243209 h 1617602"/>
                    <a:gd name="connsiteX2720" fmla="*/ 687262 w 4676976"/>
                    <a:gd name="connsiteY2720" fmla="*/ 1245275 h 1617602"/>
                    <a:gd name="connsiteX2721" fmla="*/ 687580 w 4676976"/>
                    <a:gd name="connsiteY2721" fmla="*/ 1246865 h 1617602"/>
                    <a:gd name="connsiteX2722" fmla="*/ 688693 w 4676976"/>
                    <a:gd name="connsiteY2722" fmla="*/ 1247819 h 1617602"/>
                    <a:gd name="connsiteX2723" fmla="*/ 690283 w 4676976"/>
                    <a:gd name="connsiteY2723" fmla="*/ 1247978 h 1617602"/>
                    <a:gd name="connsiteX2724" fmla="*/ 692509 w 4676976"/>
                    <a:gd name="connsiteY2724" fmla="*/ 1247501 h 1617602"/>
                    <a:gd name="connsiteX2725" fmla="*/ 696324 w 4676976"/>
                    <a:gd name="connsiteY2725" fmla="*/ 1247501 h 1617602"/>
                    <a:gd name="connsiteX2726" fmla="*/ 701093 w 4676976"/>
                    <a:gd name="connsiteY2726" fmla="*/ 1244799 h 1617602"/>
                    <a:gd name="connsiteX2727" fmla="*/ 707771 w 4676976"/>
                    <a:gd name="connsiteY2727" fmla="*/ 1240188 h 1617602"/>
                    <a:gd name="connsiteX2728" fmla="*/ 713812 w 4676976"/>
                    <a:gd name="connsiteY2728" fmla="*/ 1238916 h 1617602"/>
                    <a:gd name="connsiteX2729" fmla="*/ 717150 w 4676976"/>
                    <a:gd name="connsiteY2729" fmla="*/ 1239870 h 1617602"/>
                    <a:gd name="connsiteX2730" fmla="*/ 719694 w 4676976"/>
                    <a:gd name="connsiteY2730" fmla="*/ 1243209 h 1617602"/>
                    <a:gd name="connsiteX2731" fmla="*/ 721761 w 4676976"/>
                    <a:gd name="connsiteY2731" fmla="*/ 1246388 h 1617602"/>
                    <a:gd name="connsiteX2732" fmla="*/ 723986 w 4676976"/>
                    <a:gd name="connsiteY2732" fmla="*/ 1247501 h 1617602"/>
                    <a:gd name="connsiteX2733" fmla="*/ 725258 w 4676976"/>
                    <a:gd name="connsiteY2733" fmla="*/ 1247501 h 1617602"/>
                    <a:gd name="connsiteX2734" fmla="*/ 725894 w 4676976"/>
                    <a:gd name="connsiteY2734" fmla="*/ 1247660 h 1617602"/>
                    <a:gd name="connsiteX2735" fmla="*/ 728438 w 4676976"/>
                    <a:gd name="connsiteY2735" fmla="*/ 1246865 h 1617602"/>
                    <a:gd name="connsiteX2736" fmla="*/ 728756 w 4676976"/>
                    <a:gd name="connsiteY2736" fmla="*/ 1246865 h 1617602"/>
                    <a:gd name="connsiteX2737" fmla="*/ 731140 w 4676976"/>
                    <a:gd name="connsiteY2737" fmla="*/ 1247024 h 1617602"/>
                    <a:gd name="connsiteX2738" fmla="*/ 733525 w 4676976"/>
                    <a:gd name="connsiteY2738" fmla="*/ 1248137 h 1617602"/>
                    <a:gd name="connsiteX2739" fmla="*/ 737340 w 4676976"/>
                    <a:gd name="connsiteY2739" fmla="*/ 1248296 h 1617602"/>
                    <a:gd name="connsiteX2740" fmla="*/ 742746 w 4676976"/>
                    <a:gd name="connsiteY2740" fmla="*/ 1247342 h 1617602"/>
                    <a:gd name="connsiteX2741" fmla="*/ 743382 w 4676976"/>
                    <a:gd name="connsiteY2741" fmla="*/ 1247024 h 1617602"/>
                    <a:gd name="connsiteX2742" fmla="*/ 745925 w 4676976"/>
                    <a:gd name="connsiteY2742" fmla="*/ 1247501 h 1617602"/>
                    <a:gd name="connsiteX2743" fmla="*/ 749105 w 4676976"/>
                    <a:gd name="connsiteY2743" fmla="*/ 1248932 h 1617602"/>
                    <a:gd name="connsiteX2744" fmla="*/ 751648 w 4676976"/>
                    <a:gd name="connsiteY2744" fmla="*/ 1250681 h 1617602"/>
                    <a:gd name="connsiteX2745" fmla="*/ 756100 w 4676976"/>
                    <a:gd name="connsiteY2745" fmla="*/ 1256245 h 1617602"/>
                    <a:gd name="connsiteX2746" fmla="*/ 758643 w 4676976"/>
                    <a:gd name="connsiteY2746" fmla="*/ 1257676 h 1617602"/>
                    <a:gd name="connsiteX2747" fmla="*/ 763731 w 4676976"/>
                    <a:gd name="connsiteY2747" fmla="*/ 1259743 h 1617602"/>
                    <a:gd name="connsiteX2748" fmla="*/ 766115 w 4676976"/>
                    <a:gd name="connsiteY2748" fmla="*/ 1261491 h 1617602"/>
                    <a:gd name="connsiteX2749" fmla="*/ 768977 w 4676976"/>
                    <a:gd name="connsiteY2749" fmla="*/ 1264353 h 1617602"/>
                    <a:gd name="connsiteX2750" fmla="*/ 770567 w 4676976"/>
                    <a:gd name="connsiteY2750" fmla="*/ 1265943 h 1617602"/>
                    <a:gd name="connsiteX2751" fmla="*/ 773587 w 4676976"/>
                    <a:gd name="connsiteY2751" fmla="*/ 1269122 h 1617602"/>
                    <a:gd name="connsiteX2752" fmla="*/ 777085 w 4676976"/>
                    <a:gd name="connsiteY2752" fmla="*/ 1274209 h 1617602"/>
                    <a:gd name="connsiteX2753" fmla="*/ 777721 w 4676976"/>
                    <a:gd name="connsiteY2753" fmla="*/ 1278184 h 1617602"/>
                    <a:gd name="connsiteX2754" fmla="*/ 778516 w 4676976"/>
                    <a:gd name="connsiteY2754" fmla="*/ 1281522 h 1617602"/>
                    <a:gd name="connsiteX2755" fmla="*/ 779788 w 4676976"/>
                    <a:gd name="connsiteY2755" fmla="*/ 1283112 h 1617602"/>
                    <a:gd name="connsiteX2756" fmla="*/ 780901 w 4676976"/>
                    <a:gd name="connsiteY2756" fmla="*/ 1283430 h 1617602"/>
                    <a:gd name="connsiteX2757" fmla="*/ 782172 w 4676976"/>
                    <a:gd name="connsiteY2757" fmla="*/ 1282794 h 1617602"/>
                    <a:gd name="connsiteX2758" fmla="*/ 783285 w 4676976"/>
                    <a:gd name="connsiteY2758" fmla="*/ 1281204 h 1617602"/>
                    <a:gd name="connsiteX2759" fmla="*/ 783603 w 4676976"/>
                    <a:gd name="connsiteY2759" fmla="*/ 1278661 h 1617602"/>
                    <a:gd name="connsiteX2760" fmla="*/ 783285 w 4676976"/>
                    <a:gd name="connsiteY2760" fmla="*/ 1274050 h 1617602"/>
                    <a:gd name="connsiteX2761" fmla="*/ 782331 w 4676976"/>
                    <a:gd name="connsiteY2761" fmla="*/ 1270394 h 1617602"/>
                    <a:gd name="connsiteX2762" fmla="*/ 781218 w 4676976"/>
                    <a:gd name="connsiteY2762" fmla="*/ 1269281 h 1617602"/>
                    <a:gd name="connsiteX2763" fmla="*/ 780741 w 4676976"/>
                    <a:gd name="connsiteY2763" fmla="*/ 1267850 h 1617602"/>
                    <a:gd name="connsiteX2764" fmla="*/ 781377 w 4676976"/>
                    <a:gd name="connsiteY2764" fmla="*/ 1266260 h 1617602"/>
                    <a:gd name="connsiteX2765" fmla="*/ 783444 w 4676976"/>
                    <a:gd name="connsiteY2765" fmla="*/ 1265466 h 1617602"/>
                    <a:gd name="connsiteX2766" fmla="*/ 785829 w 4676976"/>
                    <a:gd name="connsiteY2766" fmla="*/ 1265943 h 1617602"/>
                    <a:gd name="connsiteX2767" fmla="*/ 789962 w 4676976"/>
                    <a:gd name="connsiteY2767" fmla="*/ 1268009 h 1617602"/>
                    <a:gd name="connsiteX2768" fmla="*/ 794096 w 4676976"/>
                    <a:gd name="connsiteY2768" fmla="*/ 1270712 h 1617602"/>
                    <a:gd name="connsiteX2769" fmla="*/ 799342 w 4676976"/>
                    <a:gd name="connsiteY2769" fmla="*/ 1275481 h 1617602"/>
                    <a:gd name="connsiteX2770" fmla="*/ 804111 w 4676976"/>
                    <a:gd name="connsiteY2770" fmla="*/ 1278502 h 1617602"/>
                    <a:gd name="connsiteX2771" fmla="*/ 809199 w 4676976"/>
                    <a:gd name="connsiteY2771" fmla="*/ 1280887 h 1617602"/>
                    <a:gd name="connsiteX2772" fmla="*/ 813332 w 4676976"/>
                    <a:gd name="connsiteY2772" fmla="*/ 1281681 h 1617602"/>
                    <a:gd name="connsiteX2773" fmla="*/ 816671 w 4676976"/>
                    <a:gd name="connsiteY2773" fmla="*/ 1280887 h 1617602"/>
                    <a:gd name="connsiteX2774" fmla="*/ 820327 w 4676976"/>
                    <a:gd name="connsiteY2774" fmla="*/ 1278979 h 1617602"/>
                    <a:gd name="connsiteX2775" fmla="*/ 823825 w 4676976"/>
                    <a:gd name="connsiteY2775" fmla="*/ 1276753 h 1617602"/>
                    <a:gd name="connsiteX2776" fmla="*/ 825414 w 4676976"/>
                    <a:gd name="connsiteY2776" fmla="*/ 1274369 h 1617602"/>
                    <a:gd name="connsiteX2777" fmla="*/ 826527 w 4676976"/>
                    <a:gd name="connsiteY2777" fmla="*/ 1271666 h 1617602"/>
                    <a:gd name="connsiteX2778" fmla="*/ 831773 w 4676976"/>
                    <a:gd name="connsiteY2778" fmla="*/ 1268327 h 1617602"/>
                    <a:gd name="connsiteX2779" fmla="*/ 836543 w 4676976"/>
                    <a:gd name="connsiteY2779" fmla="*/ 1265148 h 1617602"/>
                    <a:gd name="connsiteX2780" fmla="*/ 838769 w 4676976"/>
                    <a:gd name="connsiteY2780" fmla="*/ 1265625 h 1617602"/>
                    <a:gd name="connsiteX2781" fmla="*/ 840199 w 4676976"/>
                    <a:gd name="connsiteY2781" fmla="*/ 1266578 h 1617602"/>
                    <a:gd name="connsiteX2782" fmla="*/ 845128 w 4676976"/>
                    <a:gd name="connsiteY2782" fmla="*/ 1264671 h 1617602"/>
                    <a:gd name="connsiteX2783" fmla="*/ 846876 w 4676976"/>
                    <a:gd name="connsiteY2783" fmla="*/ 1264194 h 1617602"/>
                    <a:gd name="connsiteX2784" fmla="*/ 851487 w 4676976"/>
                    <a:gd name="connsiteY2784" fmla="*/ 1263399 h 1617602"/>
                    <a:gd name="connsiteX2785" fmla="*/ 856256 w 4676976"/>
                    <a:gd name="connsiteY2785" fmla="*/ 1264512 h 1617602"/>
                    <a:gd name="connsiteX2786" fmla="*/ 860072 w 4676976"/>
                    <a:gd name="connsiteY2786" fmla="*/ 1267850 h 1617602"/>
                    <a:gd name="connsiteX2787" fmla="*/ 863887 w 4676976"/>
                    <a:gd name="connsiteY2787" fmla="*/ 1270076 h 1617602"/>
                    <a:gd name="connsiteX2788" fmla="*/ 867067 w 4676976"/>
                    <a:gd name="connsiteY2788" fmla="*/ 1269758 h 1617602"/>
                    <a:gd name="connsiteX2789" fmla="*/ 869928 w 4676976"/>
                    <a:gd name="connsiteY2789" fmla="*/ 1268645 h 1617602"/>
                    <a:gd name="connsiteX2790" fmla="*/ 871677 w 4676976"/>
                    <a:gd name="connsiteY2790" fmla="*/ 1266578 h 1617602"/>
                    <a:gd name="connsiteX2791" fmla="*/ 873108 w 4676976"/>
                    <a:gd name="connsiteY2791" fmla="*/ 1264035 h 1617602"/>
                    <a:gd name="connsiteX2792" fmla="*/ 874856 w 4676976"/>
                    <a:gd name="connsiteY2792" fmla="*/ 1262445 h 1617602"/>
                    <a:gd name="connsiteX2793" fmla="*/ 875174 w 4676976"/>
                    <a:gd name="connsiteY2793" fmla="*/ 1262445 h 1617602"/>
                    <a:gd name="connsiteX2794" fmla="*/ 881057 w 4676976"/>
                    <a:gd name="connsiteY2794" fmla="*/ 1263240 h 1617602"/>
                    <a:gd name="connsiteX2795" fmla="*/ 884872 w 4676976"/>
                    <a:gd name="connsiteY2795" fmla="*/ 1263081 h 1617602"/>
                    <a:gd name="connsiteX2796" fmla="*/ 885190 w 4676976"/>
                    <a:gd name="connsiteY2796" fmla="*/ 1262763 h 1617602"/>
                    <a:gd name="connsiteX2797" fmla="*/ 890118 w 4676976"/>
                    <a:gd name="connsiteY2797" fmla="*/ 1263399 h 1617602"/>
                    <a:gd name="connsiteX2798" fmla="*/ 895524 w 4676976"/>
                    <a:gd name="connsiteY2798" fmla="*/ 1266897 h 1617602"/>
                    <a:gd name="connsiteX2799" fmla="*/ 898862 w 4676976"/>
                    <a:gd name="connsiteY2799" fmla="*/ 1270871 h 1617602"/>
                    <a:gd name="connsiteX2800" fmla="*/ 903154 w 4676976"/>
                    <a:gd name="connsiteY2800" fmla="*/ 1275799 h 1617602"/>
                    <a:gd name="connsiteX2801" fmla="*/ 905221 w 4676976"/>
                    <a:gd name="connsiteY2801" fmla="*/ 1277389 h 1617602"/>
                    <a:gd name="connsiteX2802" fmla="*/ 908083 w 4676976"/>
                    <a:gd name="connsiteY2802" fmla="*/ 1278025 h 1617602"/>
                    <a:gd name="connsiteX2803" fmla="*/ 910309 w 4676976"/>
                    <a:gd name="connsiteY2803" fmla="*/ 1278343 h 1617602"/>
                    <a:gd name="connsiteX2804" fmla="*/ 913488 w 4676976"/>
                    <a:gd name="connsiteY2804" fmla="*/ 1279138 h 1617602"/>
                    <a:gd name="connsiteX2805" fmla="*/ 921596 w 4676976"/>
                    <a:gd name="connsiteY2805" fmla="*/ 1280251 h 1617602"/>
                    <a:gd name="connsiteX2806" fmla="*/ 922709 w 4676976"/>
                    <a:gd name="connsiteY2806" fmla="*/ 1280728 h 1617602"/>
                    <a:gd name="connsiteX2807" fmla="*/ 923504 w 4676976"/>
                    <a:gd name="connsiteY2807" fmla="*/ 1281681 h 1617602"/>
                    <a:gd name="connsiteX2808" fmla="*/ 922868 w 4676976"/>
                    <a:gd name="connsiteY2808" fmla="*/ 1284384 h 1617602"/>
                    <a:gd name="connsiteX2809" fmla="*/ 923504 w 4676976"/>
                    <a:gd name="connsiteY2809" fmla="*/ 1285020 h 1617602"/>
                    <a:gd name="connsiteX2810" fmla="*/ 930181 w 4676976"/>
                    <a:gd name="connsiteY2810" fmla="*/ 1283112 h 1617602"/>
                    <a:gd name="connsiteX2811" fmla="*/ 931930 w 4676976"/>
                    <a:gd name="connsiteY2811" fmla="*/ 1281681 h 1617602"/>
                    <a:gd name="connsiteX2812" fmla="*/ 933996 w 4676976"/>
                    <a:gd name="connsiteY2812" fmla="*/ 1277548 h 1617602"/>
                    <a:gd name="connsiteX2813" fmla="*/ 935904 w 4676976"/>
                    <a:gd name="connsiteY2813" fmla="*/ 1273415 h 1617602"/>
                    <a:gd name="connsiteX2814" fmla="*/ 937335 w 4676976"/>
                    <a:gd name="connsiteY2814" fmla="*/ 1271984 h 1617602"/>
                    <a:gd name="connsiteX2815" fmla="*/ 938925 w 4676976"/>
                    <a:gd name="connsiteY2815" fmla="*/ 1271507 h 1617602"/>
                    <a:gd name="connsiteX2816" fmla="*/ 940514 w 4676976"/>
                    <a:gd name="connsiteY2816" fmla="*/ 1272143 h 1617602"/>
                    <a:gd name="connsiteX2817" fmla="*/ 942581 w 4676976"/>
                    <a:gd name="connsiteY2817" fmla="*/ 1274527 h 1617602"/>
                    <a:gd name="connsiteX2818" fmla="*/ 945443 w 4676976"/>
                    <a:gd name="connsiteY2818" fmla="*/ 1277071 h 1617602"/>
                    <a:gd name="connsiteX2819" fmla="*/ 949417 w 4676976"/>
                    <a:gd name="connsiteY2819" fmla="*/ 1278025 h 1617602"/>
                    <a:gd name="connsiteX2820" fmla="*/ 951802 w 4676976"/>
                    <a:gd name="connsiteY2820" fmla="*/ 1278343 h 1617602"/>
                    <a:gd name="connsiteX2821" fmla="*/ 955617 w 4676976"/>
                    <a:gd name="connsiteY2821" fmla="*/ 1278502 h 1617602"/>
                    <a:gd name="connsiteX2822" fmla="*/ 964361 w 4676976"/>
                    <a:gd name="connsiteY2822" fmla="*/ 1277389 h 1617602"/>
                    <a:gd name="connsiteX2823" fmla="*/ 972469 w 4676976"/>
                    <a:gd name="connsiteY2823" fmla="*/ 1274369 h 1617602"/>
                    <a:gd name="connsiteX2824" fmla="*/ 977079 w 4676976"/>
                    <a:gd name="connsiteY2824" fmla="*/ 1271030 h 1617602"/>
                    <a:gd name="connsiteX2825" fmla="*/ 979305 w 4676976"/>
                    <a:gd name="connsiteY2825" fmla="*/ 1266260 h 1617602"/>
                    <a:gd name="connsiteX2826" fmla="*/ 980577 w 4676976"/>
                    <a:gd name="connsiteY2826" fmla="*/ 1260696 h 1617602"/>
                    <a:gd name="connsiteX2827" fmla="*/ 982803 w 4676976"/>
                    <a:gd name="connsiteY2827" fmla="*/ 1257199 h 1617602"/>
                    <a:gd name="connsiteX2828" fmla="*/ 981849 w 4676976"/>
                    <a:gd name="connsiteY2828" fmla="*/ 1253542 h 1617602"/>
                    <a:gd name="connsiteX2829" fmla="*/ 977715 w 4676976"/>
                    <a:gd name="connsiteY2829" fmla="*/ 1250045 h 1617602"/>
                    <a:gd name="connsiteX2830" fmla="*/ 976443 w 4676976"/>
                    <a:gd name="connsiteY2830" fmla="*/ 1249091 h 1617602"/>
                    <a:gd name="connsiteX2831" fmla="*/ 966428 w 4676976"/>
                    <a:gd name="connsiteY2831" fmla="*/ 1247183 h 1617602"/>
                    <a:gd name="connsiteX2832" fmla="*/ 965792 w 4676976"/>
                    <a:gd name="connsiteY2832" fmla="*/ 1245752 h 1617602"/>
                    <a:gd name="connsiteX2833" fmla="*/ 965156 w 4676976"/>
                    <a:gd name="connsiteY2833" fmla="*/ 1245434 h 1617602"/>
                    <a:gd name="connsiteX2834" fmla="*/ 955299 w 4676976"/>
                    <a:gd name="connsiteY2834" fmla="*/ 1242414 h 1617602"/>
                    <a:gd name="connsiteX2835" fmla="*/ 950530 w 4676976"/>
                    <a:gd name="connsiteY2835" fmla="*/ 1241142 h 1617602"/>
                    <a:gd name="connsiteX2836" fmla="*/ 949258 w 4676976"/>
                    <a:gd name="connsiteY2836" fmla="*/ 1239075 h 1617602"/>
                    <a:gd name="connsiteX2837" fmla="*/ 948304 w 4676976"/>
                    <a:gd name="connsiteY2837" fmla="*/ 1236373 h 1617602"/>
                    <a:gd name="connsiteX2838" fmla="*/ 945284 w 4676976"/>
                    <a:gd name="connsiteY2838" fmla="*/ 1233988 h 1617602"/>
                    <a:gd name="connsiteX2839" fmla="*/ 939243 w 4676976"/>
                    <a:gd name="connsiteY2839" fmla="*/ 1231921 h 1617602"/>
                    <a:gd name="connsiteX2840" fmla="*/ 938130 w 4676976"/>
                    <a:gd name="connsiteY2840" fmla="*/ 1230332 h 1617602"/>
                    <a:gd name="connsiteX2841" fmla="*/ 939084 w 4676976"/>
                    <a:gd name="connsiteY2841" fmla="*/ 1228583 h 1617602"/>
                    <a:gd name="connsiteX2842" fmla="*/ 944012 w 4676976"/>
                    <a:gd name="connsiteY2842" fmla="*/ 1226834 h 1617602"/>
                    <a:gd name="connsiteX2843" fmla="*/ 949417 w 4676976"/>
                    <a:gd name="connsiteY2843" fmla="*/ 1222860 h 1617602"/>
                    <a:gd name="connsiteX2844" fmla="*/ 951643 w 4676976"/>
                    <a:gd name="connsiteY2844" fmla="*/ 1222065 h 1617602"/>
                    <a:gd name="connsiteX2845" fmla="*/ 956412 w 4676976"/>
                    <a:gd name="connsiteY2845" fmla="*/ 1221906 h 1617602"/>
                    <a:gd name="connsiteX2846" fmla="*/ 961022 w 4676976"/>
                    <a:gd name="connsiteY2846" fmla="*/ 1218726 h 1617602"/>
                    <a:gd name="connsiteX2847" fmla="*/ 964202 w 4676976"/>
                    <a:gd name="connsiteY2847" fmla="*/ 1216977 h 1617602"/>
                    <a:gd name="connsiteX2848" fmla="*/ 965792 w 4676976"/>
                    <a:gd name="connsiteY2848" fmla="*/ 1214752 h 1617602"/>
                    <a:gd name="connsiteX2849" fmla="*/ 965315 w 4676976"/>
                    <a:gd name="connsiteY2849" fmla="*/ 1212526 h 1617602"/>
                    <a:gd name="connsiteX2850" fmla="*/ 960864 w 4676976"/>
                    <a:gd name="connsiteY2850" fmla="*/ 1205849 h 1617602"/>
                    <a:gd name="connsiteX2851" fmla="*/ 959433 w 4676976"/>
                    <a:gd name="connsiteY2851" fmla="*/ 1201715 h 1617602"/>
                    <a:gd name="connsiteX2852" fmla="*/ 960228 w 4676976"/>
                    <a:gd name="connsiteY2852" fmla="*/ 1199013 h 1617602"/>
                    <a:gd name="connsiteX2853" fmla="*/ 962930 w 4676976"/>
                    <a:gd name="connsiteY2853" fmla="*/ 1196151 h 1617602"/>
                    <a:gd name="connsiteX2854" fmla="*/ 964361 w 4676976"/>
                    <a:gd name="connsiteY2854" fmla="*/ 1194561 h 1617602"/>
                    <a:gd name="connsiteX2855" fmla="*/ 966110 w 4676976"/>
                    <a:gd name="connsiteY2855" fmla="*/ 1191700 h 1617602"/>
                    <a:gd name="connsiteX2856" fmla="*/ 967382 w 4676976"/>
                    <a:gd name="connsiteY2856" fmla="*/ 1190110 h 1617602"/>
                    <a:gd name="connsiteX2857" fmla="*/ 971833 w 4676976"/>
                    <a:gd name="connsiteY2857" fmla="*/ 1189474 h 1617602"/>
                    <a:gd name="connsiteX2858" fmla="*/ 977397 w 4676976"/>
                    <a:gd name="connsiteY2858" fmla="*/ 1189315 h 1617602"/>
                    <a:gd name="connsiteX2859" fmla="*/ 981213 w 4676976"/>
                    <a:gd name="connsiteY2859" fmla="*/ 1189951 h 1617602"/>
                    <a:gd name="connsiteX2860" fmla="*/ 986618 w 4676976"/>
                    <a:gd name="connsiteY2860" fmla="*/ 1190269 h 1617602"/>
                    <a:gd name="connsiteX2861" fmla="*/ 991387 w 4676976"/>
                    <a:gd name="connsiteY2861" fmla="*/ 1190905 h 1617602"/>
                    <a:gd name="connsiteX2862" fmla="*/ 993931 w 4676976"/>
                    <a:gd name="connsiteY2862" fmla="*/ 1191223 h 1617602"/>
                    <a:gd name="connsiteX2863" fmla="*/ 995680 w 4676976"/>
                    <a:gd name="connsiteY2863" fmla="*/ 1190428 h 1617602"/>
                    <a:gd name="connsiteX2864" fmla="*/ 997111 w 4676976"/>
                    <a:gd name="connsiteY2864" fmla="*/ 1188838 h 1617602"/>
                    <a:gd name="connsiteX2865" fmla="*/ 996952 w 4676976"/>
                    <a:gd name="connsiteY2865" fmla="*/ 1186931 h 1617602"/>
                    <a:gd name="connsiteX2866" fmla="*/ 995044 w 4676976"/>
                    <a:gd name="connsiteY2866" fmla="*/ 1184864 h 1617602"/>
                    <a:gd name="connsiteX2867" fmla="*/ 987890 w 4676976"/>
                    <a:gd name="connsiteY2867" fmla="*/ 1182320 h 1617602"/>
                    <a:gd name="connsiteX2868" fmla="*/ 984869 w 4676976"/>
                    <a:gd name="connsiteY2868" fmla="*/ 1180254 h 1617602"/>
                    <a:gd name="connsiteX2869" fmla="*/ 982485 w 4676976"/>
                    <a:gd name="connsiteY2869" fmla="*/ 1180412 h 1617602"/>
                    <a:gd name="connsiteX2870" fmla="*/ 978510 w 4676976"/>
                    <a:gd name="connsiteY2870" fmla="*/ 1179777 h 1617602"/>
                    <a:gd name="connsiteX2871" fmla="*/ 974854 w 4676976"/>
                    <a:gd name="connsiteY2871" fmla="*/ 1178346 h 1617602"/>
                    <a:gd name="connsiteX2872" fmla="*/ 971674 w 4676976"/>
                    <a:gd name="connsiteY2872" fmla="*/ 1177869 h 1617602"/>
                    <a:gd name="connsiteX2873" fmla="*/ 970561 w 4676976"/>
                    <a:gd name="connsiteY2873" fmla="*/ 1175961 h 1617602"/>
                    <a:gd name="connsiteX2874" fmla="*/ 971356 w 4676976"/>
                    <a:gd name="connsiteY2874" fmla="*/ 1173258 h 1617602"/>
                    <a:gd name="connsiteX2875" fmla="*/ 972469 w 4676976"/>
                    <a:gd name="connsiteY2875" fmla="*/ 1171669 h 1617602"/>
                    <a:gd name="connsiteX2876" fmla="*/ 974854 w 4676976"/>
                    <a:gd name="connsiteY2876" fmla="*/ 1171033 h 1617602"/>
                    <a:gd name="connsiteX2877" fmla="*/ 977397 w 4676976"/>
                    <a:gd name="connsiteY2877" fmla="*/ 1171351 h 1617602"/>
                    <a:gd name="connsiteX2878" fmla="*/ 980259 w 4676976"/>
                    <a:gd name="connsiteY2878" fmla="*/ 1170238 h 1617602"/>
                    <a:gd name="connsiteX2879" fmla="*/ 981054 w 4676976"/>
                    <a:gd name="connsiteY2879" fmla="*/ 1169602 h 1617602"/>
                    <a:gd name="connsiteX2880" fmla="*/ 981372 w 4676976"/>
                    <a:gd name="connsiteY2880" fmla="*/ 1168648 h 1617602"/>
                    <a:gd name="connsiteX2881" fmla="*/ 980895 w 4676976"/>
                    <a:gd name="connsiteY2881" fmla="*/ 1167535 h 1617602"/>
                    <a:gd name="connsiteX2882" fmla="*/ 979623 w 4676976"/>
                    <a:gd name="connsiteY2882" fmla="*/ 1166422 h 1617602"/>
                    <a:gd name="connsiteX2883" fmla="*/ 977715 w 4676976"/>
                    <a:gd name="connsiteY2883" fmla="*/ 1166263 h 1617602"/>
                    <a:gd name="connsiteX2884" fmla="*/ 975649 w 4676976"/>
                    <a:gd name="connsiteY2884" fmla="*/ 1167058 h 1617602"/>
                    <a:gd name="connsiteX2885" fmla="*/ 973105 w 4676976"/>
                    <a:gd name="connsiteY2885" fmla="*/ 1167694 h 1617602"/>
                    <a:gd name="connsiteX2886" fmla="*/ 968813 w 4676976"/>
                    <a:gd name="connsiteY2886" fmla="*/ 1166422 h 1617602"/>
                    <a:gd name="connsiteX2887" fmla="*/ 965315 w 4676976"/>
                    <a:gd name="connsiteY2887" fmla="*/ 1164833 h 1617602"/>
                    <a:gd name="connsiteX2888" fmla="*/ 965474 w 4676976"/>
                    <a:gd name="connsiteY2888" fmla="*/ 1163402 h 1617602"/>
                    <a:gd name="connsiteX2889" fmla="*/ 968018 w 4676976"/>
                    <a:gd name="connsiteY2889" fmla="*/ 1161335 h 1617602"/>
                    <a:gd name="connsiteX2890" fmla="*/ 969131 w 4676976"/>
                    <a:gd name="connsiteY2890" fmla="*/ 1159745 h 1617602"/>
                    <a:gd name="connsiteX2891" fmla="*/ 969131 w 4676976"/>
                    <a:gd name="connsiteY2891" fmla="*/ 1154658 h 1617602"/>
                    <a:gd name="connsiteX2892" fmla="*/ 970084 w 4676976"/>
                    <a:gd name="connsiteY2892" fmla="*/ 1151478 h 1617602"/>
                    <a:gd name="connsiteX2893" fmla="*/ 972628 w 4676976"/>
                    <a:gd name="connsiteY2893" fmla="*/ 1149253 h 1617602"/>
                    <a:gd name="connsiteX2894" fmla="*/ 975490 w 4676976"/>
                    <a:gd name="connsiteY2894" fmla="*/ 1148140 h 1617602"/>
                    <a:gd name="connsiteX2895" fmla="*/ 983120 w 4676976"/>
                    <a:gd name="connsiteY2895" fmla="*/ 1150207 h 1617602"/>
                    <a:gd name="connsiteX2896" fmla="*/ 992659 w 4676976"/>
                    <a:gd name="connsiteY2896" fmla="*/ 1152114 h 1617602"/>
                    <a:gd name="connsiteX2897" fmla="*/ 994249 w 4676976"/>
                    <a:gd name="connsiteY2897" fmla="*/ 1151796 h 1617602"/>
                    <a:gd name="connsiteX2898" fmla="*/ 994726 w 4676976"/>
                    <a:gd name="connsiteY2898" fmla="*/ 1150842 h 1617602"/>
                    <a:gd name="connsiteX2899" fmla="*/ 995839 w 4676976"/>
                    <a:gd name="connsiteY2899" fmla="*/ 1149889 h 1617602"/>
                    <a:gd name="connsiteX2900" fmla="*/ 1009034 w 4676976"/>
                    <a:gd name="connsiteY2900" fmla="*/ 1149412 h 1617602"/>
                    <a:gd name="connsiteX2901" fmla="*/ 1011578 w 4676976"/>
                    <a:gd name="connsiteY2901" fmla="*/ 1148299 h 1617602"/>
                    <a:gd name="connsiteX2902" fmla="*/ 1012849 w 4676976"/>
                    <a:gd name="connsiteY2902" fmla="*/ 1147345 h 1617602"/>
                    <a:gd name="connsiteX2903" fmla="*/ 1025568 w 4676976"/>
                    <a:gd name="connsiteY2903" fmla="*/ 1145914 h 1617602"/>
                    <a:gd name="connsiteX2904" fmla="*/ 1026999 w 4676976"/>
                    <a:gd name="connsiteY2904" fmla="*/ 1144483 h 1617602"/>
                    <a:gd name="connsiteX2905" fmla="*/ 1028906 w 4676976"/>
                    <a:gd name="connsiteY2905" fmla="*/ 1143212 h 1617602"/>
                    <a:gd name="connsiteX2906" fmla="*/ 1031768 w 4676976"/>
                    <a:gd name="connsiteY2906" fmla="*/ 1143212 h 1617602"/>
                    <a:gd name="connsiteX2907" fmla="*/ 1035265 w 4676976"/>
                    <a:gd name="connsiteY2907" fmla="*/ 1142735 h 1617602"/>
                    <a:gd name="connsiteX2908" fmla="*/ 1040035 w 4676976"/>
                    <a:gd name="connsiteY2908" fmla="*/ 1141304 h 1617602"/>
                    <a:gd name="connsiteX2909" fmla="*/ 1043532 w 4676976"/>
                    <a:gd name="connsiteY2909" fmla="*/ 1140350 h 1617602"/>
                    <a:gd name="connsiteX2910" fmla="*/ 1044009 w 4676976"/>
                    <a:gd name="connsiteY2910" fmla="*/ 1140350 h 1617602"/>
                    <a:gd name="connsiteX2911" fmla="*/ 1047666 w 4676976"/>
                    <a:gd name="connsiteY2911" fmla="*/ 1140668 h 1617602"/>
                    <a:gd name="connsiteX2912" fmla="*/ 1052117 w 4676976"/>
                    <a:gd name="connsiteY2912" fmla="*/ 1139396 h 1617602"/>
                    <a:gd name="connsiteX2913" fmla="*/ 1053071 w 4676976"/>
                    <a:gd name="connsiteY2913" fmla="*/ 1138919 h 1617602"/>
                    <a:gd name="connsiteX2914" fmla="*/ 1053866 w 4676976"/>
                    <a:gd name="connsiteY2914" fmla="*/ 1138124 h 1617602"/>
                    <a:gd name="connsiteX2915" fmla="*/ 1057840 w 4676976"/>
                    <a:gd name="connsiteY2915" fmla="*/ 1136217 h 1617602"/>
                    <a:gd name="connsiteX2916" fmla="*/ 1065312 w 4676976"/>
                    <a:gd name="connsiteY2916" fmla="*/ 1134786 h 1617602"/>
                    <a:gd name="connsiteX2917" fmla="*/ 1067220 w 4676976"/>
                    <a:gd name="connsiteY2917" fmla="*/ 1135740 h 1617602"/>
                    <a:gd name="connsiteX2918" fmla="*/ 1070718 w 4676976"/>
                    <a:gd name="connsiteY2918" fmla="*/ 1136058 h 1617602"/>
                    <a:gd name="connsiteX2919" fmla="*/ 1075328 w 4676976"/>
                    <a:gd name="connsiteY2919" fmla="*/ 1135422 h 1617602"/>
                    <a:gd name="connsiteX2920" fmla="*/ 1078666 w 4676976"/>
                    <a:gd name="connsiteY2920" fmla="*/ 1134309 h 1617602"/>
                    <a:gd name="connsiteX2921" fmla="*/ 1080574 w 4676976"/>
                    <a:gd name="connsiteY2921" fmla="*/ 1135422 h 1617602"/>
                    <a:gd name="connsiteX2922" fmla="*/ 1083277 w 4676976"/>
                    <a:gd name="connsiteY2922" fmla="*/ 1136535 h 1617602"/>
                    <a:gd name="connsiteX2923" fmla="*/ 1085343 w 4676976"/>
                    <a:gd name="connsiteY2923" fmla="*/ 1135580 h 1617602"/>
                    <a:gd name="connsiteX2924" fmla="*/ 1086297 w 4676976"/>
                    <a:gd name="connsiteY2924" fmla="*/ 1132560 h 1617602"/>
                    <a:gd name="connsiteX2925" fmla="*/ 1087569 w 4676976"/>
                    <a:gd name="connsiteY2925" fmla="*/ 1129698 h 1617602"/>
                    <a:gd name="connsiteX2926" fmla="*/ 1089795 w 4676976"/>
                    <a:gd name="connsiteY2926" fmla="*/ 1128268 h 1617602"/>
                    <a:gd name="connsiteX2927" fmla="*/ 1091703 w 4676976"/>
                    <a:gd name="connsiteY2927" fmla="*/ 1127632 h 1617602"/>
                    <a:gd name="connsiteX2928" fmla="*/ 1093292 w 4676976"/>
                    <a:gd name="connsiteY2928" fmla="*/ 1126519 h 1617602"/>
                    <a:gd name="connsiteX2929" fmla="*/ 1094405 w 4676976"/>
                    <a:gd name="connsiteY2929" fmla="*/ 1125406 h 1617602"/>
                    <a:gd name="connsiteX2930" fmla="*/ 1101082 w 4676976"/>
                    <a:gd name="connsiteY2930" fmla="*/ 1125565 h 1617602"/>
                    <a:gd name="connsiteX2931" fmla="*/ 1106965 w 4676976"/>
                    <a:gd name="connsiteY2931" fmla="*/ 1122544 h 1617602"/>
                    <a:gd name="connsiteX2932" fmla="*/ 1108236 w 4676976"/>
                    <a:gd name="connsiteY2932" fmla="*/ 1123975 h 1617602"/>
                    <a:gd name="connsiteX2933" fmla="*/ 1115867 w 4676976"/>
                    <a:gd name="connsiteY2933" fmla="*/ 1123657 h 1617602"/>
                    <a:gd name="connsiteX2934" fmla="*/ 1125406 w 4676976"/>
                    <a:gd name="connsiteY2934" fmla="*/ 1121749 h 1617602"/>
                    <a:gd name="connsiteX2935" fmla="*/ 1131129 w 4676976"/>
                    <a:gd name="connsiteY2935" fmla="*/ 1120796 h 1617602"/>
                    <a:gd name="connsiteX2936" fmla="*/ 1140986 w 4676976"/>
                    <a:gd name="connsiteY2936" fmla="*/ 1118888 h 1617602"/>
                    <a:gd name="connsiteX2937" fmla="*/ 1145596 w 4676976"/>
                    <a:gd name="connsiteY2937" fmla="*/ 1117139 h 1617602"/>
                    <a:gd name="connsiteX2938" fmla="*/ 1152114 w 4676976"/>
                    <a:gd name="connsiteY2938" fmla="*/ 1116185 h 1617602"/>
                    <a:gd name="connsiteX2939" fmla="*/ 1158155 w 4676976"/>
                    <a:gd name="connsiteY2939" fmla="*/ 1115390 h 1617602"/>
                    <a:gd name="connsiteX2940" fmla="*/ 1161971 w 4676976"/>
                    <a:gd name="connsiteY2940" fmla="*/ 1112688 h 1617602"/>
                    <a:gd name="connsiteX2941" fmla="*/ 1165151 w 4676976"/>
                    <a:gd name="connsiteY2941" fmla="*/ 1112211 h 1617602"/>
                    <a:gd name="connsiteX2942" fmla="*/ 1168966 w 4676976"/>
                    <a:gd name="connsiteY2942" fmla="*/ 1112052 h 1617602"/>
                    <a:gd name="connsiteX2943" fmla="*/ 1171351 w 4676976"/>
                    <a:gd name="connsiteY2943" fmla="*/ 1111257 h 1617602"/>
                    <a:gd name="connsiteX2944" fmla="*/ 1172940 w 4676976"/>
                    <a:gd name="connsiteY2944" fmla="*/ 1110303 h 1617602"/>
                    <a:gd name="connsiteX2945" fmla="*/ 1173894 w 4676976"/>
                    <a:gd name="connsiteY2945" fmla="*/ 1108236 h 1617602"/>
                    <a:gd name="connsiteX2946" fmla="*/ 1173417 w 4676976"/>
                    <a:gd name="connsiteY2946" fmla="*/ 1105693 h 1617602"/>
                    <a:gd name="connsiteX2947" fmla="*/ 1172781 w 4676976"/>
                    <a:gd name="connsiteY2947" fmla="*/ 1103944 h 1617602"/>
                    <a:gd name="connsiteX2948" fmla="*/ 1175643 w 4676976"/>
                    <a:gd name="connsiteY2948" fmla="*/ 1102990 h 1617602"/>
                    <a:gd name="connsiteX2949" fmla="*/ 1179458 w 4676976"/>
                    <a:gd name="connsiteY2949" fmla="*/ 1102672 h 1617602"/>
                    <a:gd name="connsiteX2950" fmla="*/ 1182002 w 4676976"/>
                    <a:gd name="connsiteY2950" fmla="*/ 1102195 h 1617602"/>
                    <a:gd name="connsiteX2951" fmla="*/ 1187407 w 4676976"/>
                    <a:gd name="connsiteY2951" fmla="*/ 1098062 h 1617602"/>
                    <a:gd name="connsiteX2952" fmla="*/ 1191064 w 4676976"/>
                    <a:gd name="connsiteY2952" fmla="*/ 1095995 h 1617602"/>
                    <a:gd name="connsiteX2953" fmla="*/ 1194879 w 4676976"/>
                    <a:gd name="connsiteY2953" fmla="*/ 1094723 h 1617602"/>
                    <a:gd name="connsiteX2954" fmla="*/ 1202669 w 4676976"/>
                    <a:gd name="connsiteY2954" fmla="*/ 1095518 h 1617602"/>
                    <a:gd name="connsiteX2955" fmla="*/ 1209823 w 4676976"/>
                    <a:gd name="connsiteY2955" fmla="*/ 1096154 h 1617602"/>
                    <a:gd name="connsiteX2956" fmla="*/ 1216818 w 4676976"/>
                    <a:gd name="connsiteY2956" fmla="*/ 1098062 h 1617602"/>
                    <a:gd name="connsiteX2957" fmla="*/ 1220634 w 4676976"/>
                    <a:gd name="connsiteY2957" fmla="*/ 1100605 h 1617602"/>
                    <a:gd name="connsiteX2958" fmla="*/ 1223813 w 4676976"/>
                    <a:gd name="connsiteY2958" fmla="*/ 1102354 h 1617602"/>
                    <a:gd name="connsiteX2959" fmla="*/ 1226834 w 4676976"/>
                    <a:gd name="connsiteY2959" fmla="*/ 1103308 h 1617602"/>
                    <a:gd name="connsiteX2960" fmla="*/ 1229536 w 4676976"/>
                    <a:gd name="connsiteY2960" fmla="*/ 1103944 h 1617602"/>
                    <a:gd name="connsiteX2961" fmla="*/ 1232716 w 4676976"/>
                    <a:gd name="connsiteY2961" fmla="*/ 1102990 h 1617602"/>
                    <a:gd name="connsiteX2962" fmla="*/ 1234942 w 4676976"/>
                    <a:gd name="connsiteY2962" fmla="*/ 1101877 h 1617602"/>
                    <a:gd name="connsiteX2963" fmla="*/ 1236373 w 4676976"/>
                    <a:gd name="connsiteY2963" fmla="*/ 1100288 h 1617602"/>
                    <a:gd name="connsiteX2964" fmla="*/ 1238280 w 4676976"/>
                    <a:gd name="connsiteY2964" fmla="*/ 1099016 h 1617602"/>
                    <a:gd name="connsiteX2965" fmla="*/ 1245434 w 4676976"/>
                    <a:gd name="connsiteY2965" fmla="*/ 1098221 h 1617602"/>
                    <a:gd name="connsiteX2966" fmla="*/ 1247024 w 4676976"/>
                    <a:gd name="connsiteY2966" fmla="*/ 1099970 h 1617602"/>
                    <a:gd name="connsiteX2967" fmla="*/ 1250522 w 4676976"/>
                    <a:gd name="connsiteY2967" fmla="*/ 1105216 h 1617602"/>
                    <a:gd name="connsiteX2968" fmla="*/ 1252747 w 4676976"/>
                    <a:gd name="connsiteY2968" fmla="*/ 1112370 h 1617602"/>
                    <a:gd name="connsiteX2969" fmla="*/ 1256722 w 4676976"/>
                    <a:gd name="connsiteY2969" fmla="*/ 1121749 h 1617602"/>
                    <a:gd name="connsiteX2970" fmla="*/ 1258312 w 4676976"/>
                    <a:gd name="connsiteY2970" fmla="*/ 1126360 h 1617602"/>
                    <a:gd name="connsiteX2971" fmla="*/ 1257517 w 4676976"/>
                    <a:gd name="connsiteY2971" fmla="*/ 1128745 h 1617602"/>
                    <a:gd name="connsiteX2972" fmla="*/ 1257676 w 4676976"/>
                    <a:gd name="connsiteY2972" fmla="*/ 1132083 h 1617602"/>
                    <a:gd name="connsiteX2973" fmla="*/ 1257358 w 4676976"/>
                    <a:gd name="connsiteY2973" fmla="*/ 1135580 h 1617602"/>
                    <a:gd name="connsiteX2974" fmla="*/ 1254496 w 4676976"/>
                    <a:gd name="connsiteY2974" fmla="*/ 1139714 h 1617602"/>
                    <a:gd name="connsiteX2975" fmla="*/ 1255768 w 4676976"/>
                    <a:gd name="connsiteY2975" fmla="*/ 1141622 h 1617602"/>
                    <a:gd name="connsiteX2976" fmla="*/ 1262763 w 4676976"/>
                    <a:gd name="connsiteY2976" fmla="*/ 1143688 h 1617602"/>
                    <a:gd name="connsiteX2977" fmla="*/ 1272461 w 4676976"/>
                    <a:gd name="connsiteY2977" fmla="*/ 1143052 h 1617602"/>
                    <a:gd name="connsiteX2978" fmla="*/ 1278502 w 4676976"/>
                    <a:gd name="connsiteY2978" fmla="*/ 1141304 h 1617602"/>
                    <a:gd name="connsiteX2979" fmla="*/ 1281840 w 4676976"/>
                    <a:gd name="connsiteY2979" fmla="*/ 1141940 h 1617602"/>
                    <a:gd name="connsiteX2980" fmla="*/ 1283589 w 4676976"/>
                    <a:gd name="connsiteY2980" fmla="*/ 1140827 h 1617602"/>
                    <a:gd name="connsiteX2981" fmla="*/ 1284702 w 4676976"/>
                    <a:gd name="connsiteY2981" fmla="*/ 1137806 h 1617602"/>
                    <a:gd name="connsiteX2982" fmla="*/ 1287087 w 4676976"/>
                    <a:gd name="connsiteY2982" fmla="*/ 1137170 h 1617602"/>
                    <a:gd name="connsiteX2983" fmla="*/ 1289471 w 4676976"/>
                    <a:gd name="connsiteY2983" fmla="*/ 1139237 h 1617602"/>
                    <a:gd name="connsiteX2984" fmla="*/ 1291220 w 4676976"/>
                    <a:gd name="connsiteY2984" fmla="*/ 1142894 h 1617602"/>
                    <a:gd name="connsiteX2985" fmla="*/ 1292810 w 4676976"/>
                    <a:gd name="connsiteY2985" fmla="*/ 1145119 h 1617602"/>
                    <a:gd name="connsiteX2986" fmla="*/ 1292651 w 4676976"/>
                    <a:gd name="connsiteY2986" fmla="*/ 1147822 h 1617602"/>
                    <a:gd name="connsiteX2987" fmla="*/ 1293287 w 4676976"/>
                    <a:gd name="connsiteY2987" fmla="*/ 1151478 h 1617602"/>
                    <a:gd name="connsiteX2988" fmla="*/ 1294559 w 4676976"/>
                    <a:gd name="connsiteY2988" fmla="*/ 1152273 h 1617602"/>
                    <a:gd name="connsiteX2989" fmla="*/ 1296943 w 4676976"/>
                    <a:gd name="connsiteY2989" fmla="*/ 1151001 h 1617602"/>
                    <a:gd name="connsiteX2990" fmla="*/ 1298533 w 4676976"/>
                    <a:gd name="connsiteY2990" fmla="*/ 1150207 h 1617602"/>
                    <a:gd name="connsiteX2991" fmla="*/ 1299010 w 4676976"/>
                    <a:gd name="connsiteY2991" fmla="*/ 1149094 h 1617602"/>
                    <a:gd name="connsiteX2992" fmla="*/ 1298215 w 4676976"/>
                    <a:gd name="connsiteY2992" fmla="*/ 1147822 h 1617602"/>
                    <a:gd name="connsiteX2993" fmla="*/ 1297897 w 4676976"/>
                    <a:gd name="connsiteY2993" fmla="*/ 1146391 h 1617602"/>
                    <a:gd name="connsiteX2994" fmla="*/ 1298533 w 4676976"/>
                    <a:gd name="connsiteY2994" fmla="*/ 1145278 h 1617602"/>
                    <a:gd name="connsiteX2995" fmla="*/ 1299646 w 4676976"/>
                    <a:gd name="connsiteY2995" fmla="*/ 1144642 h 1617602"/>
                    <a:gd name="connsiteX2996" fmla="*/ 1302985 w 4676976"/>
                    <a:gd name="connsiteY2996" fmla="*/ 1145119 h 1617602"/>
                    <a:gd name="connsiteX2997" fmla="*/ 1307913 w 4676976"/>
                    <a:gd name="connsiteY2997" fmla="*/ 1145755 h 1617602"/>
                    <a:gd name="connsiteX2998" fmla="*/ 1313795 w 4676976"/>
                    <a:gd name="connsiteY2998" fmla="*/ 1150684 h 1617602"/>
                    <a:gd name="connsiteX2999" fmla="*/ 1316974 w 4676976"/>
                    <a:gd name="connsiteY2999" fmla="*/ 1151637 h 1617602"/>
                    <a:gd name="connsiteX3000" fmla="*/ 1318405 w 4676976"/>
                    <a:gd name="connsiteY3000" fmla="*/ 1151796 h 1617602"/>
                    <a:gd name="connsiteX3001" fmla="*/ 1321426 w 4676976"/>
                    <a:gd name="connsiteY3001" fmla="*/ 1151478 h 1617602"/>
                    <a:gd name="connsiteX3002" fmla="*/ 1324923 w 4676976"/>
                    <a:gd name="connsiteY3002" fmla="*/ 1150048 h 1617602"/>
                    <a:gd name="connsiteX3003" fmla="*/ 1327308 w 4676976"/>
                    <a:gd name="connsiteY3003" fmla="*/ 1148299 h 1617602"/>
                    <a:gd name="connsiteX3004" fmla="*/ 1328103 w 4676976"/>
                    <a:gd name="connsiteY3004" fmla="*/ 1147345 h 1617602"/>
                    <a:gd name="connsiteX3005" fmla="*/ 1329534 w 4676976"/>
                    <a:gd name="connsiteY3005" fmla="*/ 1147504 h 1617602"/>
                    <a:gd name="connsiteX3006" fmla="*/ 1330965 w 4676976"/>
                    <a:gd name="connsiteY3006" fmla="*/ 1148299 h 1617602"/>
                    <a:gd name="connsiteX3007" fmla="*/ 1330965 w 4676976"/>
                    <a:gd name="connsiteY3007" fmla="*/ 1150207 h 1617602"/>
                    <a:gd name="connsiteX3008" fmla="*/ 1329852 w 4676976"/>
                    <a:gd name="connsiteY3008" fmla="*/ 1152750 h 1617602"/>
                    <a:gd name="connsiteX3009" fmla="*/ 1326354 w 4676976"/>
                    <a:gd name="connsiteY3009" fmla="*/ 1155135 h 1617602"/>
                    <a:gd name="connsiteX3010" fmla="*/ 1321903 w 4676976"/>
                    <a:gd name="connsiteY3010" fmla="*/ 1157361 h 1617602"/>
                    <a:gd name="connsiteX3011" fmla="*/ 1319200 w 4676976"/>
                    <a:gd name="connsiteY3011" fmla="*/ 1161494 h 1617602"/>
                    <a:gd name="connsiteX3012" fmla="*/ 1318723 w 4676976"/>
                    <a:gd name="connsiteY3012" fmla="*/ 1165786 h 1617602"/>
                    <a:gd name="connsiteX3013" fmla="*/ 1319836 w 4676976"/>
                    <a:gd name="connsiteY3013" fmla="*/ 1168012 h 1617602"/>
                    <a:gd name="connsiteX3014" fmla="*/ 1320790 w 4676976"/>
                    <a:gd name="connsiteY3014" fmla="*/ 1169443 h 1617602"/>
                    <a:gd name="connsiteX3015" fmla="*/ 1321108 w 4676976"/>
                    <a:gd name="connsiteY3015" fmla="*/ 1171351 h 1617602"/>
                    <a:gd name="connsiteX3016" fmla="*/ 1322062 w 4676976"/>
                    <a:gd name="connsiteY3016" fmla="*/ 1171669 h 1617602"/>
                    <a:gd name="connsiteX3017" fmla="*/ 1323970 w 4676976"/>
                    <a:gd name="connsiteY3017" fmla="*/ 1170874 h 1617602"/>
                    <a:gd name="connsiteX3018" fmla="*/ 1328898 w 4676976"/>
                    <a:gd name="connsiteY3018" fmla="*/ 1166581 h 1617602"/>
                    <a:gd name="connsiteX3019" fmla="*/ 1331442 w 4676976"/>
                    <a:gd name="connsiteY3019" fmla="*/ 1165628 h 1617602"/>
                    <a:gd name="connsiteX3020" fmla="*/ 1335098 w 4676976"/>
                    <a:gd name="connsiteY3020" fmla="*/ 1164992 h 1617602"/>
                    <a:gd name="connsiteX3021" fmla="*/ 1341139 w 4676976"/>
                    <a:gd name="connsiteY3021" fmla="*/ 1165310 h 1617602"/>
                    <a:gd name="connsiteX3022" fmla="*/ 1345114 w 4676976"/>
                    <a:gd name="connsiteY3022" fmla="*/ 1166581 h 1617602"/>
                    <a:gd name="connsiteX3023" fmla="*/ 1347180 w 4676976"/>
                    <a:gd name="connsiteY3023" fmla="*/ 1168489 h 1617602"/>
                    <a:gd name="connsiteX3024" fmla="*/ 1349247 w 4676976"/>
                    <a:gd name="connsiteY3024" fmla="*/ 1170079 h 1617602"/>
                    <a:gd name="connsiteX3025" fmla="*/ 1350678 w 4676976"/>
                    <a:gd name="connsiteY3025" fmla="*/ 1169443 h 1617602"/>
                    <a:gd name="connsiteX3026" fmla="*/ 1351473 w 4676976"/>
                    <a:gd name="connsiteY3026" fmla="*/ 1167694 h 1617602"/>
                    <a:gd name="connsiteX3027" fmla="*/ 1351473 w 4676976"/>
                    <a:gd name="connsiteY3027" fmla="*/ 1165628 h 1617602"/>
                    <a:gd name="connsiteX3028" fmla="*/ 1352109 w 4676976"/>
                    <a:gd name="connsiteY3028" fmla="*/ 1163879 h 1617602"/>
                    <a:gd name="connsiteX3029" fmla="*/ 1358786 w 4676976"/>
                    <a:gd name="connsiteY3029" fmla="*/ 1159586 h 1617602"/>
                    <a:gd name="connsiteX3030" fmla="*/ 1363078 w 4676976"/>
                    <a:gd name="connsiteY3030" fmla="*/ 1156884 h 1617602"/>
                    <a:gd name="connsiteX3031" fmla="*/ 1364668 w 4676976"/>
                    <a:gd name="connsiteY3031" fmla="*/ 1156566 h 1617602"/>
                    <a:gd name="connsiteX3032" fmla="*/ 1367530 w 4676976"/>
                    <a:gd name="connsiteY3032" fmla="*/ 1157043 h 1617602"/>
                    <a:gd name="connsiteX3033" fmla="*/ 1369278 w 4676976"/>
                    <a:gd name="connsiteY3033" fmla="*/ 1156884 h 1617602"/>
                    <a:gd name="connsiteX3034" fmla="*/ 1374207 w 4676976"/>
                    <a:gd name="connsiteY3034" fmla="*/ 1154181 h 1617602"/>
                    <a:gd name="connsiteX3035" fmla="*/ 1378658 w 4676976"/>
                    <a:gd name="connsiteY3035" fmla="*/ 1151160 h 1617602"/>
                    <a:gd name="connsiteX3036" fmla="*/ 1379135 w 4676976"/>
                    <a:gd name="connsiteY3036" fmla="*/ 1149094 h 1617602"/>
                    <a:gd name="connsiteX3037" fmla="*/ 1379294 w 4676976"/>
                    <a:gd name="connsiteY3037" fmla="*/ 1147345 h 1617602"/>
                    <a:gd name="connsiteX3038" fmla="*/ 1380407 w 4676976"/>
                    <a:gd name="connsiteY3038" fmla="*/ 1146550 h 1617602"/>
                    <a:gd name="connsiteX3039" fmla="*/ 1386766 w 4676976"/>
                    <a:gd name="connsiteY3039" fmla="*/ 1145755 h 1617602"/>
                    <a:gd name="connsiteX3040" fmla="*/ 1387720 w 4676976"/>
                    <a:gd name="connsiteY3040" fmla="*/ 1145437 h 1617602"/>
                    <a:gd name="connsiteX3041" fmla="*/ 1393125 w 4676976"/>
                    <a:gd name="connsiteY3041" fmla="*/ 1143370 h 1617602"/>
                    <a:gd name="connsiteX3042" fmla="*/ 1400597 w 4676976"/>
                    <a:gd name="connsiteY3042" fmla="*/ 1139873 h 1617602"/>
                    <a:gd name="connsiteX3043" fmla="*/ 1404253 w 4676976"/>
                    <a:gd name="connsiteY3043" fmla="*/ 1137647 h 1617602"/>
                    <a:gd name="connsiteX3044" fmla="*/ 1410772 w 4676976"/>
                    <a:gd name="connsiteY3044" fmla="*/ 1136693 h 1617602"/>
                    <a:gd name="connsiteX3045" fmla="*/ 1412044 w 4676976"/>
                    <a:gd name="connsiteY3045" fmla="*/ 1136217 h 1617602"/>
                    <a:gd name="connsiteX3046" fmla="*/ 1414269 w 4676976"/>
                    <a:gd name="connsiteY3046" fmla="*/ 1134786 h 1617602"/>
                    <a:gd name="connsiteX3047" fmla="*/ 1418403 w 4676976"/>
                    <a:gd name="connsiteY3047" fmla="*/ 1132719 h 1617602"/>
                    <a:gd name="connsiteX3048" fmla="*/ 1420628 w 4676976"/>
                    <a:gd name="connsiteY3048" fmla="*/ 1132560 h 1617602"/>
                    <a:gd name="connsiteX3049" fmla="*/ 1419197 w 4676976"/>
                    <a:gd name="connsiteY3049" fmla="*/ 1137329 h 1617602"/>
                    <a:gd name="connsiteX3050" fmla="*/ 1416813 w 4676976"/>
                    <a:gd name="connsiteY3050" fmla="*/ 1142735 h 1617602"/>
                    <a:gd name="connsiteX3051" fmla="*/ 1415382 w 4676976"/>
                    <a:gd name="connsiteY3051" fmla="*/ 1144324 h 1617602"/>
                    <a:gd name="connsiteX3052" fmla="*/ 1408705 w 4676976"/>
                    <a:gd name="connsiteY3052" fmla="*/ 1144007 h 1617602"/>
                    <a:gd name="connsiteX3053" fmla="*/ 1408705 w 4676976"/>
                    <a:gd name="connsiteY3053" fmla="*/ 1145596 h 1617602"/>
                    <a:gd name="connsiteX3054" fmla="*/ 1409659 w 4676976"/>
                    <a:gd name="connsiteY3054" fmla="*/ 1147822 h 1617602"/>
                    <a:gd name="connsiteX3055" fmla="*/ 1410454 w 4676976"/>
                    <a:gd name="connsiteY3055" fmla="*/ 1149094 h 1617602"/>
                    <a:gd name="connsiteX3056" fmla="*/ 1411249 w 4676976"/>
                    <a:gd name="connsiteY3056" fmla="*/ 1150207 h 1617602"/>
                    <a:gd name="connsiteX3057" fmla="*/ 1413156 w 4676976"/>
                    <a:gd name="connsiteY3057" fmla="*/ 1152273 h 1617602"/>
                    <a:gd name="connsiteX3058" fmla="*/ 1420151 w 4676976"/>
                    <a:gd name="connsiteY3058" fmla="*/ 1157043 h 1617602"/>
                    <a:gd name="connsiteX3059" fmla="*/ 1429054 w 4676976"/>
                    <a:gd name="connsiteY3059" fmla="*/ 1162925 h 1617602"/>
                    <a:gd name="connsiteX3060" fmla="*/ 1438752 w 4676976"/>
                    <a:gd name="connsiteY3060" fmla="*/ 1169602 h 1617602"/>
                    <a:gd name="connsiteX3061" fmla="*/ 1445429 w 4676976"/>
                    <a:gd name="connsiteY3061" fmla="*/ 1174371 h 1617602"/>
                    <a:gd name="connsiteX3062" fmla="*/ 1448290 w 4676976"/>
                    <a:gd name="connsiteY3062" fmla="*/ 1176756 h 1617602"/>
                    <a:gd name="connsiteX3063" fmla="*/ 1449880 w 4676976"/>
                    <a:gd name="connsiteY3063" fmla="*/ 1178664 h 1617602"/>
                    <a:gd name="connsiteX3064" fmla="*/ 1454968 w 4676976"/>
                    <a:gd name="connsiteY3064" fmla="*/ 1185500 h 1617602"/>
                    <a:gd name="connsiteX3065" fmla="*/ 1459737 w 4676976"/>
                    <a:gd name="connsiteY3065" fmla="*/ 1191859 h 1617602"/>
                    <a:gd name="connsiteX3066" fmla="*/ 1467686 w 4676976"/>
                    <a:gd name="connsiteY3066" fmla="*/ 1203146 h 1617602"/>
                    <a:gd name="connsiteX3067" fmla="*/ 1474681 w 4676976"/>
                    <a:gd name="connsiteY3067" fmla="*/ 1213957 h 1617602"/>
                    <a:gd name="connsiteX3068" fmla="*/ 1482471 w 4676976"/>
                    <a:gd name="connsiteY3068" fmla="*/ 1225880 h 1617602"/>
                    <a:gd name="connsiteX3069" fmla="*/ 1486922 w 4676976"/>
                    <a:gd name="connsiteY3069" fmla="*/ 1232716 h 1617602"/>
                    <a:gd name="connsiteX3070" fmla="*/ 1496143 w 4676976"/>
                    <a:gd name="connsiteY3070" fmla="*/ 1247183 h 1617602"/>
                    <a:gd name="connsiteX3071" fmla="*/ 1498528 w 4676976"/>
                    <a:gd name="connsiteY3071" fmla="*/ 1251476 h 1617602"/>
                    <a:gd name="connsiteX3072" fmla="*/ 1503297 w 4676976"/>
                    <a:gd name="connsiteY3072" fmla="*/ 1259743 h 1617602"/>
                    <a:gd name="connsiteX3073" fmla="*/ 1507430 w 4676976"/>
                    <a:gd name="connsiteY3073" fmla="*/ 1267532 h 1617602"/>
                    <a:gd name="connsiteX3074" fmla="*/ 1510928 w 4676976"/>
                    <a:gd name="connsiteY3074" fmla="*/ 1274369 h 1617602"/>
                    <a:gd name="connsiteX3075" fmla="*/ 1513312 w 4676976"/>
                    <a:gd name="connsiteY3075" fmla="*/ 1275004 h 1617602"/>
                    <a:gd name="connsiteX3076" fmla="*/ 1513471 w 4676976"/>
                    <a:gd name="connsiteY3076" fmla="*/ 1273097 h 1617602"/>
                    <a:gd name="connsiteX3077" fmla="*/ 1513948 w 4676976"/>
                    <a:gd name="connsiteY3077" fmla="*/ 1271825 h 1617602"/>
                    <a:gd name="connsiteX3078" fmla="*/ 1515061 w 4676976"/>
                    <a:gd name="connsiteY3078" fmla="*/ 1271189 h 1617602"/>
                    <a:gd name="connsiteX3079" fmla="*/ 1517764 w 4676976"/>
                    <a:gd name="connsiteY3079" fmla="*/ 1269122 h 1617602"/>
                    <a:gd name="connsiteX3080" fmla="*/ 1519195 w 4676976"/>
                    <a:gd name="connsiteY3080" fmla="*/ 1268645 h 1617602"/>
                    <a:gd name="connsiteX3081" fmla="*/ 1521261 w 4676976"/>
                    <a:gd name="connsiteY3081" fmla="*/ 1268963 h 1617602"/>
                    <a:gd name="connsiteX3082" fmla="*/ 1523487 w 4676976"/>
                    <a:gd name="connsiteY3082" fmla="*/ 1267850 h 1617602"/>
                    <a:gd name="connsiteX3083" fmla="*/ 1524441 w 4676976"/>
                    <a:gd name="connsiteY3083" fmla="*/ 1265943 h 1617602"/>
                    <a:gd name="connsiteX3084" fmla="*/ 1523805 w 4676976"/>
                    <a:gd name="connsiteY3084" fmla="*/ 1262286 h 1617602"/>
                    <a:gd name="connsiteX3085" fmla="*/ 1523487 w 4676976"/>
                    <a:gd name="connsiteY3085" fmla="*/ 1260696 h 1617602"/>
                    <a:gd name="connsiteX3086" fmla="*/ 1524282 w 4676976"/>
                    <a:gd name="connsiteY3086" fmla="*/ 1258948 h 1617602"/>
                    <a:gd name="connsiteX3087" fmla="*/ 1525554 w 4676976"/>
                    <a:gd name="connsiteY3087" fmla="*/ 1258153 h 1617602"/>
                    <a:gd name="connsiteX3088" fmla="*/ 1527143 w 4676976"/>
                    <a:gd name="connsiteY3088" fmla="*/ 1257676 h 1617602"/>
                    <a:gd name="connsiteX3089" fmla="*/ 1528733 w 4676976"/>
                    <a:gd name="connsiteY3089" fmla="*/ 1257358 h 1617602"/>
                    <a:gd name="connsiteX3090" fmla="*/ 1530005 w 4676976"/>
                    <a:gd name="connsiteY3090" fmla="*/ 1255291 h 1617602"/>
                    <a:gd name="connsiteX3091" fmla="*/ 1532549 w 4676976"/>
                    <a:gd name="connsiteY3091" fmla="*/ 1254655 h 1617602"/>
                    <a:gd name="connsiteX3092" fmla="*/ 1534775 w 4676976"/>
                    <a:gd name="connsiteY3092" fmla="*/ 1255132 h 1617602"/>
                    <a:gd name="connsiteX3093" fmla="*/ 1536523 w 4676976"/>
                    <a:gd name="connsiteY3093" fmla="*/ 1255132 h 1617602"/>
                    <a:gd name="connsiteX3094" fmla="*/ 1538272 w 4676976"/>
                    <a:gd name="connsiteY3094" fmla="*/ 1256563 h 1617602"/>
                    <a:gd name="connsiteX3095" fmla="*/ 1539067 w 4676976"/>
                    <a:gd name="connsiteY3095" fmla="*/ 1258630 h 1617602"/>
                    <a:gd name="connsiteX3096" fmla="*/ 1540816 w 4676976"/>
                    <a:gd name="connsiteY3096" fmla="*/ 1258788 h 1617602"/>
                    <a:gd name="connsiteX3097" fmla="*/ 1543677 w 4676976"/>
                    <a:gd name="connsiteY3097" fmla="*/ 1258630 h 1617602"/>
                    <a:gd name="connsiteX3098" fmla="*/ 1544154 w 4676976"/>
                    <a:gd name="connsiteY3098" fmla="*/ 1260219 h 1617602"/>
                    <a:gd name="connsiteX3099" fmla="*/ 1543359 w 4676976"/>
                    <a:gd name="connsiteY3099" fmla="*/ 1263081 h 1617602"/>
                    <a:gd name="connsiteX3100" fmla="*/ 1542405 w 4676976"/>
                    <a:gd name="connsiteY3100" fmla="*/ 1265307 h 1617602"/>
                    <a:gd name="connsiteX3101" fmla="*/ 1542087 w 4676976"/>
                    <a:gd name="connsiteY3101" fmla="*/ 1267055 h 1617602"/>
                    <a:gd name="connsiteX3102" fmla="*/ 1543677 w 4676976"/>
                    <a:gd name="connsiteY3102" fmla="*/ 1267850 h 1617602"/>
                    <a:gd name="connsiteX3103" fmla="*/ 1549241 w 4676976"/>
                    <a:gd name="connsiteY3103" fmla="*/ 1267055 h 1617602"/>
                    <a:gd name="connsiteX3104" fmla="*/ 1551308 w 4676976"/>
                    <a:gd name="connsiteY3104" fmla="*/ 1267532 h 1617602"/>
                    <a:gd name="connsiteX3105" fmla="*/ 1551944 w 4676976"/>
                    <a:gd name="connsiteY3105" fmla="*/ 1269281 h 1617602"/>
                    <a:gd name="connsiteX3106" fmla="*/ 1552739 w 4676976"/>
                    <a:gd name="connsiteY3106" fmla="*/ 1270712 h 1617602"/>
                    <a:gd name="connsiteX3107" fmla="*/ 1553057 w 4676976"/>
                    <a:gd name="connsiteY3107" fmla="*/ 1272461 h 1617602"/>
                    <a:gd name="connsiteX3108" fmla="*/ 1552421 w 4676976"/>
                    <a:gd name="connsiteY3108" fmla="*/ 1274527 h 1617602"/>
                    <a:gd name="connsiteX3109" fmla="*/ 1553534 w 4676976"/>
                    <a:gd name="connsiteY3109" fmla="*/ 1275640 h 1617602"/>
                    <a:gd name="connsiteX3110" fmla="*/ 1558303 w 4676976"/>
                    <a:gd name="connsiteY3110" fmla="*/ 1275640 h 1617602"/>
                    <a:gd name="connsiteX3111" fmla="*/ 1561642 w 4676976"/>
                    <a:gd name="connsiteY3111" fmla="*/ 1274686 h 1617602"/>
                    <a:gd name="connsiteX3112" fmla="*/ 1566888 w 4676976"/>
                    <a:gd name="connsiteY3112" fmla="*/ 1274686 h 1617602"/>
                    <a:gd name="connsiteX3113" fmla="*/ 1571657 w 4676976"/>
                    <a:gd name="connsiteY3113" fmla="*/ 1276753 h 1617602"/>
                    <a:gd name="connsiteX3114" fmla="*/ 1574837 w 4676976"/>
                    <a:gd name="connsiteY3114" fmla="*/ 1276435 h 1617602"/>
                    <a:gd name="connsiteX3115" fmla="*/ 1578176 w 4676976"/>
                    <a:gd name="connsiteY3115" fmla="*/ 1275640 h 1617602"/>
                    <a:gd name="connsiteX3116" fmla="*/ 1582945 w 4676976"/>
                    <a:gd name="connsiteY3116" fmla="*/ 1276117 h 1617602"/>
                    <a:gd name="connsiteX3117" fmla="*/ 1586442 w 4676976"/>
                    <a:gd name="connsiteY3117" fmla="*/ 1274527 h 1617602"/>
                    <a:gd name="connsiteX3118" fmla="*/ 1588668 w 4676976"/>
                    <a:gd name="connsiteY3118" fmla="*/ 1272461 h 1617602"/>
                    <a:gd name="connsiteX3119" fmla="*/ 1589463 w 4676976"/>
                    <a:gd name="connsiteY3119" fmla="*/ 1270712 h 1617602"/>
                    <a:gd name="connsiteX3120" fmla="*/ 1590576 w 4676976"/>
                    <a:gd name="connsiteY3120" fmla="*/ 1269917 h 1617602"/>
                    <a:gd name="connsiteX3121" fmla="*/ 1595186 w 4676976"/>
                    <a:gd name="connsiteY3121" fmla="*/ 1269917 h 1617602"/>
                    <a:gd name="connsiteX3122" fmla="*/ 1598048 w 4676976"/>
                    <a:gd name="connsiteY3122" fmla="*/ 1269758 h 1617602"/>
                    <a:gd name="connsiteX3123" fmla="*/ 1600115 w 4676976"/>
                    <a:gd name="connsiteY3123" fmla="*/ 1267373 h 1617602"/>
                    <a:gd name="connsiteX3124" fmla="*/ 1602181 w 4676976"/>
                    <a:gd name="connsiteY3124" fmla="*/ 1266260 h 1617602"/>
                    <a:gd name="connsiteX3125" fmla="*/ 1605361 w 4676976"/>
                    <a:gd name="connsiteY3125" fmla="*/ 1266102 h 1617602"/>
                    <a:gd name="connsiteX3126" fmla="*/ 1607745 w 4676976"/>
                    <a:gd name="connsiteY3126" fmla="*/ 1266102 h 1617602"/>
                    <a:gd name="connsiteX3127" fmla="*/ 1614264 w 4676976"/>
                    <a:gd name="connsiteY3127" fmla="*/ 1268327 h 1617602"/>
                    <a:gd name="connsiteX3128" fmla="*/ 1618079 w 4676976"/>
                    <a:gd name="connsiteY3128" fmla="*/ 1270076 h 1617602"/>
                    <a:gd name="connsiteX3129" fmla="*/ 1622213 w 4676976"/>
                    <a:gd name="connsiteY3129" fmla="*/ 1272779 h 1617602"/>
                    <a:gd name="connsiteX3130" fmla="*/ 1624597 w 4676976"/>
                    <a:gd name="connsiteY3130" fmla="*/ 1274369 h 1617602"/>
                    <a:gd name="connsiteX3131" fmla="*/ 1626346 w 4676976"/>
                    <a:gd name="connsiteY3131" fmla="*/ 1278025 h 1617602"/>
                    <a:gd name="connsiteX3132" fmla="*/ 1629048 w 4676976"/>
                    <a:gd name="connsiteY3132" fmla="*/ 1280728 h 1617602"/>
                    <a:gd name="connsiteX3133" fmla="*/ 1631274 w 4676976"/>
                    <a:gd name="connsiteY3133" fmla="*/ 1283907 h 1617602"/>
                    <a:gd name="connsiteX3134" fmla="*/ 1631751 w 4676976"/>
                    <a:gd name="connsiteY3134" fmla="*/ 1287087 h 1617602"/>
                    <a:gd name="connsiteX3135" fmla="*/ 1633659 w 4676976"/>
                    <a:gd name="connsiteY3135" fmla="*/ 1292651 h 1617602"/>
                    <a:gd name="connsiteX3136" fmla="*/ 1635567 w 4676976"/>
                    <a:gd name="connsiteY3136" fmla="*/ 1294559 h 1617602"/>
                    <a:gd name="connsiteX3137" fmla="*/ 1637792 w 4676976"/>
                    <a:gd name="connsiteY3137" fmla="*/ 1294559 h 1617602"/>
                    <a:gd name="connsiteX3138" fmla="*/ 1640495 w 4676976"/>
                    <a:gd name="connsiteY3138" fmla="*/ 1295353 h 1617602"/>
                    <a:gd name="connsiteX3139" fmla="*/ 1643674 w 4676976"/>
                    <a:gd name="connsiteY3139" fmla="*/ 1295990 h 1617602"/>
                    <a:gd name="connsiteX3140" fmla="*/ 1650351 w 4676976"/>
                    <a:gd name="connsiteY3140" fmla="*/ 1300123 h 1617602"/>
                    <a:gd name="connsiteX3141" fmla="*/ 1652736 w 4676976"/>
                    <a:gd name="connsiteY3141" fmla="*/ 1300282 h 1617602"/>
                    <a:gd name="connsiteX3142" fmla="*/ 1654644 w 4676976"/>
                    <a:gd name="connsiteY3142" fmla="*/ 1301236 h 1617602"/>
                    <a:gd name="connsiteX3143" fmla="*/ 1654962 w 4676976"/>
                    <a:gd name="connsiteY3143" fmla="*/ 1303144 h 1617602"/>
                    <a:gd name="connsiteX3144" fmla="*/ 1654167 w 4676976"/>
                    <a:gd name="connsiteY3144" fmla="*/ 1305369 h 1617602"/>
                    <a:gd name="connsiteX3145" fmla="*/ 1654962 w 4676976"/>
                    <a:gd name="connsiteY3145" fmla="*/ 1307436 h 1617602"/>
                    <a:gd name="connsiteX3146" fmla="*/ 1657188 w 4676976"/>
                    <a:gd name="connsiteY3146" fmla="*/ 1310139 h 1617602"/>
                    <a:gd name="connsiteX3147" fmla="*/ 1658777 w 4676976"/>
                    <a:gd name="connsiteY3147" fmla="*/ 1312841 h 1617602"/>
                    <a:gd name="connsiteX3148" fmla="*/ 1661003 w 4676976"/>
                    <a:gd name="connsiteY3148" fmla="*/ 1316021 h 1617602"/>
                    <a:gd name="connsiteX3149" fmla="*/ 1661639 w 4676976"/>
                    <a:gd name="connsiteY3149" fmla="*/ 1317928 h 1617602"/>
                    <a:gd name="connsiteX3150" fmla="*/ 1663388 w 4676976"/>
                    <a:gd name="connsiteY3150" fmla="*/ 1318405 h 1617602"/>
                    <a:gd name="connsiteX3151" fmla="*/ 1665613 w 4676976"/>
                    <a:gd name="connsiteY3151" fmla="*/ 1317611 h 1617602"/>
                    <a:gd name="connsiteX3152" fmla="*/ 1669270 w 4676976"/>
                    <a:gd name="connsiteY3152" fmla="*/ 1318246 h 1617602"/>
                    <a:gd name="connsiteX3153" fmla="*/ 1680239 w 4676976"/>
                    <a:gd name="connsiteY3153" fmla="*/ 1319995 h 1617602"/>
                    <a:gd name="connsiteX3154" fmla="*/ 1681670 w 4676976"/>
                    <a:gd name="connsiteY3154" fmla="*/ 1320313 h 1617602"/>
                    <a:gd name="connsiteX3155" fmla="*/ 1682942 w 4676976"/>
                    <a:gd name="connsiteY3155" fmla="*/ 1322221 h 1617602"/>
                    <a:gd name="connsiteX3156" fmla="*/ 1684532 w 4676976"/>
                    <a:gd name="connsiteY3156" fmla="*/ 1322062 h 1617602"/>
                    <a:gd name="connsiteX3157" fmla="*/ 1686281 w 4676976"/>
                    <a:gd name="connsiteY3157" fmla="*/ 1321903 h 1617602"/>
                    <a:gd name="connsiteX3158" fmla="*/ 1688824 w 4676976"/>
                    <a:gd name="connsiteY3158" fmla="*/ 1322221 h 1617602"/>
                    <a:gd name="connsiteX3159" fmla="*/ 1690573 w 4676976"/>
                    <a:gd name="connsiteY3159" fmla="*/ 1320472 h 1617602"/>
                    <a:gd name="connsiteX3160" fmla="*/ 1692004 w 4676976"/>
                    <a:gd name="connsiteY3160" fmla="*/ 1318882 h 1617602"/>
                    <a:gd name="connsiteX3161" fmla="*/ 1695660 w 4676976"/>
                    <a:gd name="connsiteY3161" fmla="*/ 1316975 h 1617602"/>
                    <a:gd name="connsiteX3162" fmla="*/ 1698681 w 4676976"/>
                    <a:gd name="connsiteY3162" fmla="*/ 1314431 h 1617602"/>
                    <a:gd name="connsiteX3163" fmla="*/ 1701225 w 4676976"/>
                    <a:gd name="connsiteY3163" fmla="*/ 1312205 h 1617602"/>
                    <a:gd name="connsiteX3164" fmla="*/ 1702973 w 4676976"/>
                    <a:gd name="connsiteY3164" fmla="*/ 1311887 h 1617602"/>
                    <a:gd name="connsiteX3165" fmla="*/ 1704563 w 4676976"/>
                    <a:gd name="connsiteY3165" fmla="*/ 1312841 h 1617602"/>
                    <a:gd name="connsiteX3166" fmla="*/ 1704563 w 4676976"/>
                    <a:gd name="connsiteY3166" fmla="*/ 1314908 h 1617602"/>
                    <a:gd name="connsiteX3167" fmla="*/ 1702814 w 4676976"/>
                    <a:gd name="connsiteY3167" fmla="*/ 1316339 h 1617602"/>
                    <a:gd name="connsiteX3168" fmla="*/ 1701225 w 4676976"/>
                    <a:gd name="connsiteY3168" fmla="*/ 1318087 h 1617602"/>
                    <a:gd name="connsiteX3169" fmla="*/ 1701542 w 4676976"/>
                    <a:gd name="connsiteY3169" fmla="*/ 1319836 h 1617602"/>
                    <a:gd name="connsiteX3170" fmla="*/ 1704086 w 4676976"/>
                    <a:gd name="connsiteY3170" fmla="*/ 1319995 h 1617602"/>
                    <a:gd name="connsiteX3171" fmla="*/ 1706948 w 4676976"/>
                    <a:gd name="connsiteY3171" fmla="*/ 1322539 h 1617602"/>
                    <a:gd name="connsiteX3172" fmla="*/ 1710922 w 4676976"/>
                    <a:gd name="connsiteY3172" fmla="*/ 1328739 h 1617602"/>
                    <a:gd name="connsiteX3173" fmla="*/ 1712353 w 4676976"/>
                    <a:gd name="connsiteY3173" fmla="*/ 1330011 h 1617602"/>
                    <a:gd name="connsiteX3174" fmla="*/ 1714420 w 4676976"/>
                    <a:gd name="connsiteY3174" fmla="*/ 1331283 h 1617602"/>
                    <a:gd name="connsiteX3175" fmla="*/ 1716645 w 4676976"/>
                    <a:gd name="connsiteY3175" fmla="*/ 1331760 h 1617602"/>
                    <a:gd name="connsiteX3176" fmla="*/ 1719030 w 4676976"/>
                    <a:gd name="connsiteY3176" fmla="*/ 1332713 h 1617602"/>
                    <a:gd name="connsiteX3177" fmla="*/ 1720938 w 4676976"/>
                    <a:gd name="connsiteY3177" fmla="*/ 1335257 h 1617602"/>
                    <a:gd name="connsiteX3178" fmla="*/ 1721574 w 4676976"/>
                    <a:gd name="connsiteY3178" fmla="*/ 1337483 h 1617602"/>
                    <a:gd name="connsiteX3179" fmla="*/ 1724276 w 4676976"/>
                    <a:gd name="connsiteY3179" fmla="*/ 1337960 h 1617602"/>
                    <a:gd name="connsiteX3180" fmla="*/ 1726025 w 4676976"/>
                    <a:gd name="connsiteY3180" fmla="*/ 1337324 h 1617602"/>
                    <a:gd name="connsiteX3181" fmla="*/ 1727138 w 4676976"/>
                    <a:gd name="connsiteY3181" fmla="*/ 1336211 h 1617602"/>
                    <a:gd name="connsiteX3182" fmla="*/ 1728887 w 4676976"/>
                    <a:gd name="connsiteY3182" fmla="*/ 1335893 h 1617602"/>
                    <a:gd name="connsiteX3183" fmla="*/ 1731589 w 4676976"/>
                    <a:gd name="connsiteY3183" fmla="*/ 1335257 h 1617602"/>
                    <a:gd name="connsiteX3184" fmla="*/ 1734292 w 4676976"/>
                    <a:gd name="connsiteY3184" fmla="*/ 1334621 h 1617602"/>
                    <a:gd name="connsiteX3185" fmla="*/ 1735723 w 4676976"/>
                    <a:gd name="connsiteY3185" fmla="*/ 1334780 h 1617602"/>
                    <a:gd name="connsiteX3186" fmla="*/ 1735882 w 4676976"/>
                    <a:gd name="connsiteY3186" fmla="*/ 1334780 h 1617602"/>
                    <a:gd name="connsiteX3187" fmla="*/ 1739220 w 4676976"/>
                    <a:gd name="connsiteY3187" fmla="*/ 1334621 h 1617602"/>
                    <a:gd name="connsiteX3188" fmla="*/ 1740651 w 4676976"/>
                    <a:gd name="connsiteY3188" fmla="*/ 1333826 h 1617602"/>
                    <a:gd name="connsiteX3189" fmla="*/ 1741923 w 4676976"/>
                    <a:gd name="connsiteY3189" fmla="*/ 1332555 h 1617602"/>
                    <a:gd name="connsiteX3190" fmla="*/ 1744308 w 4676976"/>
                    <a:gd name="connsiteY3190" fmla="*/ 1331283 h 1617602"/>
                    <a:gd name="connsiteX3191" fmla="*/ 1744944 w 4676976"/>
                    <a:gd name="connsiteY3191" fmla="*/ 1329693 h 1617602"/>
                    <a:gd name="connsiteX3192" fmla="*/ 1744944 w 4676976"/>
                    <a:gd name="connsiteY3192" fmla="*/ 1326513 h 1617602"/>
                    <a:gd name="connsiteX3193" fmla="*/ 1746533 w 4676976"/>
                    <a:gd name="connsiteY3193" fmla="*/ 1323970 h 1617602"/>
                    <a:gd name="connsiteX3194" fmla="*/ 1750826 w 4676976"/>
                    <a:gd name="connsiteY3194" fmla="*/ 1323175 h 1617602"/>
                    <a:gd name="connsiteX3195" fmla="*/ 1752415 w 4676976"/>
                    <a:gd name="connsiteY3195" fmla="*/ 1322857 h 1617602"/>
                    <a:gd name="connsiteX3196" fmla="*/ 1754005 w 4676976"/>
                    <a:gd name="connsiteY3196" fmla="*/ 1323175 h 1617602"/>
                    <a:gd name="connsiteX3197" fmla="*/ 1756708 w 4676976"/>
                    <a:gd name="connsiteY3197" fmla="*/ 1322857 h 1617602"/>
                    <a:gd name="connsiteX3198" fmla="*/ 1759252 w 4676976"/>
                    <a:gd name="connsiteY3198" fmla="*/ 1322698 h 1617602"/>
                    <a:gd name="connsiteX3199" fmla="*/ 1760682 w 4676976"/>
                    <a:gd name="connsiteY3199" fmla="*/ 1323493 h 1617602"/>
                    <a:gd name="connsiteX3200" fmla="*/ 1762590 w 4676976"/>
                    <a:gd name="connsiteY3200" fmla="*/ 1324128 h 1617602"/>
                    <a:gd name="connsiteX3201" fmla="*/ 1764975 w 4676976"/>
                    <a:gd name="connsiteY3201" fmla="*/ 1324128 h 1617602"/>
                    <a:gd name="connsiteX3202" fmla="*/ 1765770 w 4676976"/>
                    <a:gd name="connsiteY3202" fmla="*/ 1322857 h 1617602"/>
                    <a:gd name="connsiteX3203" fmla="*/ 1765929 w 4676976"/>
                    <a:gd name="connsiteY3203" fmla="*/ 1321108 h 1617602"/>
                    <a:gd name="connsiteX3204" fmla="*/ 1766882 w 4676976"/>
                    <a:gd name="connsiteY3204" fmla="*/ 1320631 h 1617602"/>
                    <a:gd name="connsiteX3205" fmla="*/ 1768154 w 4676976"/>
                    <a:gd name="connsiteY3205" fmla="*/ 1321903 h 1617602"/>
                    <a:gd name="connsiteX3206" fmla="*/ 1768949 w 4676976"/>
                    <a:gd name="connsiteY3206" fmla="*/ 1322698 h 1617602"/>
                    <a:gd name="connsiteX3207" fmla="*/ 1770062 w 4676976"/>
                    <a:gd name="connsiteY3207" fmla="*/ 1323175 h 1617602"/>
                    <a:gd name="connsiteX3208" fmla="*/ 1772924 w 4676976"/>
                    <a:gd name="connsiteY3208" fmla="*/ 1322062 h 1617602"/>
                    <a:gd name="connsiteX3209" fmla="*/ 1774990 w 4676976"/>
                    <a:gd name="connsiteY3209" fmla="*/ 1320949 h 1617602"/>
                    <a:gd name="connsiteX3210" fmla="*/ 1775626 w 4676976"/>
                    <a:gd name="connsiteY3210" fmla="*/ 1318564 h 1617602"/>
                    <a:gd name="connsiteX3211" fmla="*/ 1776739 w 4676976"/>
                    <a:gd name="connsiteY3211" fmla="*/ 1317451 h 1617602"/>
                    <a:gd name="connsiteX3212" fmla="*/ 1778329 w 4676976"/>
                    <a:gd name="connsiteY3212" fmla="*/ 1318087 h 1617602"/>
                    <a:gd name="connsiteX3213" fmla="*/ 1781191 w 4676976"/>
                    <a:gd name="connsiteY3213" fmla="*/ 1318087 h 1617602"/>
                    <a:gd name="connsiteX3214" fmla="*/ 1783416 w 4676976"/>
                    <a:gd name="connsiteY3214" fmla="*/ 1316180 h 1617602"/>
                    <a:gd name="connsiteX3215" fmla="*/ 1786437 w 4676976"/>
                    <a:gd name="connsiteY3215" fmla="*/ 1314749 h 1617602"/>
                    <a:gd name="connsiteX3216" fmla="*/ 1788503 w 4676976"/>
                    <a:gd name="connsiteY3216" fmla="*/ 1314113 h 1617602"/>
                    <a:gd name="connsiteX3217" fmla="*/ 1788980 w 4676976"/>
                    <a:gd name="connsiteY3217" fmla="*/ 1312841 h 1617602"/>
                    <a:gd name="connsiteX3218" fmla="*/ 1788027 w 4676976"/>
                    <a:gd name="connsiteY3218" fmla="*/ 1310139 h 1617602"/>
                    <a:gd name="connsiteX3219" fmla="*/ 1788185 w 4676976"/>
                    <a:gd name="connsiteY3219" fmla="*/ 1307118 h 1617602"/>
                    <a:gd name="connsiteX3220" fmla="*/ 1791047 w 4676976"/>
                    <a:gd name="connsiteY3220" fmla="*/ 1305369 h 1617602"/>
                    <a:gd name="connsiteX3221" fmla="*/ 1795022 w 4676976"/>
                    <a:gd name="connsiteY3221" fmla="*/ 1305210 h 1617602"/>
                    <a:gd name="connsiteX3222" fmla="*/ 1797883 w 4676976"/>
                    <a:gd name="connsiteY3222" fmla="*/ 1304097 h 1617602"/>
                    <a:gd name="connsiteX3223" fmla="*/ 1798678 w 4676976"/>
                    <a:gd name="connsiteY3223" fmla="*/ 1300918 h 1617602"/>
                    <a:gd name="connsiteX3224" fmla="*/ 1799950 w 4676976"/>
                    <a:gd name="connsiteY3224" fmla="*/ 1299964 h 1617602"/>
                    <a:gd name="connsiteX3225" fmla="*/ 1801381 w 4676976"/>
                    <a:gd name="connsiteY3225" fmla="*/ 1299646 h 1617602"/>
                    <a:gd name="connsiteX3226" fmla="*/ 1804878 w 4676976"/>
                    <a:gd name="connsiteY3226" fmla="*/ 1299169 h 1617602"/>
                    <a:gd name="connsiteX3227" fmla="*/ 1807422 w 4676976"/>
                    <a:gd name="connsiteY3227" fmla="*/ 1297897 h 1617602"/>
                    <a:gd name="connsiteX3228" fmla="*/ 1809012 w 4676976"/>
                    <a:gd name="connsiteY3228" fmla="*/ 1297261 h 1617602"/>
                    <a:gd name="connsiteX3229" fmla="*/ 1813304 w 4676976"/>
                    <a:gd name="connsiteY3229" fmla="*/ 1295513 h 1617602"/>
                    <a:gd name="connsiteX3230" fmla="*/ 1817278 w 4676976"/>
                    <a:gd name="connsiteY3230" fmla="*/ 1295195 h 1617602"/>
                    <a:gd name="connsiteX3231" fmla="*/ 1819027 w 4676976"/>
                    <a:gd name="connsiteY3231" fmla="*/ 1293764 h 1617602"/>
                    <a:gd name="connsiteX3232" fmla="*/ 1820299 w 4676976"/>
                    <a:gd name="connsiteY3232" fmla="*/ 1292015 h 1617602"/>
                    <a:gd name="connsiteX3233" fmla="*/ 1822525 w 4676976"/>
                    <a:gd name="connsiteY3233" fmla="*/ 1291379 h 1617602"/>
                    <a:gd name="connsiteX3234" fmla="*/ 1824750 w 4676976"/>
                    <a:gd name="connsiteY3234" fmla="*/ 1289789 h 1617602"/>
                    <a:gd name="connsiteX3235" fmla="*/ 1827771 w 4676976"/>
                    <a:gd name="connsiteY3235" fmla="*/ 1287882 h 1617602"/>
                    <a:gd name="connsiteX3236" fmla="*/ 1829043 w 4676976"/>
                    <a:gd name="connsiteY3236" fmla="*/ 1287723 h 1617602"/>
                    <a:gd name="connsiteX3237" fmla="*/ 1833812 w 4676976"/>
                    <a:gd name="connsiteY3237" fmla="*/ 1286451 h 1617602"/>
                    <a:gd name="connsiteX3238" fmla="*/ 1835879 w 4676976"/>
                    <a:gd name="connsiteY3238" fmla="*/ 1286133 h 1617602"/>
                    <a:gd name="connsiteX3239" fmla="*/ 1836992 w 4676976"/>
                    <a:gd name="connsiteY3239" fmla="*/ 1285815 h 1617602"/>
                    <a:gd name="connsiteX3240" fmla="*/ 1839059 w 4676976"/>
                    <a:gd name="connsiteY3240" fmla="*/ 1285974 h 1617602"/>
                    <a:gd name="connsiteX3241" fmla="*/ 1840012 w 4676976"/>
                    <a:gd name="connsiteY3241" fmla="*/ 1283907 h 1617602"/>
                    <a:gd name="connsiteX3242" fmla="*/ 1842079 w 4676976"/>
                    <a:gd name="connsiteY3242" fmla="*/ 1282317 h 1617602"/>
                    <a:gd name="connsiteX3243" fmla="*/ 1844305 w 4676976"/>
                    <a:gd name="connsiteY3243" fmla="*/ 1281841 h 1617602"/>
                    <a:gd name="connsiteX3244" fmla="*/ 1845418 w 4676976"/>
                    <a:gd name="connsiteY3244" fmla="*/ 1280410 h 1617602"/>
                    <a:gd name="connsiteX3245" fmla="*/ 1847484 w 4676976"/>
                    <a:gd name="connsiteY3245" fmla="*/ 1278502 h 1617602"/>
                    <a:gd name="connsiteX3246" fmla="*/ 1850187 w 4676976"/>
                    <a:gd name="connsiteY3246" fmla="*/ 1277389 h 1617602"/>
                    <a:gd name="connsiteX3247" fmla="*/ 1854638 w 4676976"/>
                    <a:gd name="connsiteY3247" fmla="*/ 1277230 h 1617602"/>
                    <a:gd name="connsiteX3248" fmla="*/ 1858931 w 4676976"/>
                    <a:gd name="connsiteY3248" fmla="*/ 1277548 h 1617602"/>
                    <a:gd name="connsiteX3249" fmla="*/ 1861474 w 4676976"/>
                    <a:gd name="connsiteY3249" fmla="*/ 1277230 h 1617602"/>
                    <a:gd name="connsiteX3250" fmla="*/ 1863541 w 4676976"/>
                    <a:gd name="connsiteY3250" fmla="*/ 1274369 h 1617602"/>
                    <a:gd name="connsiteX3251" fmla="*/ 1863859 w 4676976"/>
                    <a:gd name="connsiteY3251" fmla="*/ 1272938 h 1617602"/>
                    <a:gd name="connsiteX3252" fmla="*/ 1864336 w 4676976"/>
                    <a:gd name="connsiteY3252" fmla="*/ 1271507 h 1617602"/>
                    <a:gd name="connsiteX3253" fmla="*/ 1866085 w 4676976"/>
                    <a:gd name="connsiteY3253" fmla="*/ 1271030 h 1617602"/>
                    <a:gd name="connsiteX3254" fmla="*/ 1868152 w 4676976"/>
                    <a:gd name="connsiteY3254" fmla="*/ 1273256 h 1617602"/>
                    <a:gd name="connsiteX3255" fmla="*/ 1869900 w 4676976"/>
                    <a:gd name="connsiteY3255" fmla="*/ 1274686 h 1617602"/>
                    <a:gd name="connsiteX3256" fmla="*/ 1872444 w 4676976"/>
                    <a:gd name="connsiteY3256" fmla="*/ 1276276 h 1617602"/>
                    <a:gd name="connsiteX3257" fmla="*/ 1873875 w 4676976"/>
                    <a:gd name="connsiteY3257" fmla="*/ 1277707 h 1617602"/>
                    <a:gd name="connsiteX3258" fmla="*/ 1875465 w 4676976"/>
                    <a:gd name="connsiteY3258" fmla="*/ 1277866 h 1617602"/>
                    <a:gd name="connsiteX3259" fmla="*/ 1877054 w 4676976"/>
                    <a:gd name="connsiteY3259" fmla="*/ 1276753 h 1617602"/>
                    <a:gd name="connsiteX3260" fmla="*/ 1878326 w 4676976"/>
                    <a:gd name="connsiteY3260" fmla="*/ 1274209 h 1617602"/>
                    <a:gd name="connsiteX3261" fmla="*/ 1880393 w 4676976"/>
                    <a:gd name="connsiteY3261" fmla="*/ 1273892 h 1617602"/>
                    <a:gd name="connsiteX3262" fmla="*/ 1882937 w 4676976"/>
                    <a:gd name="connsiteY3262" fmla="*/ 1274209 h 1617602"/>
                    <a:gd name="connsiteX3263" fmla="*/ 1883572 w 4676976"/>
                    <a:gd name="connsiteY3263" fmla="*/ 1275481 h 1617602"/>
                    <a:gd name="connsiteX3264" fmla="*/ 1883731 w 4676976"/>
                    <a:gd name="connsiteY3264" fmla="*/ 1276753 h 1617602"/>
                    <a:gd name="connsiteX3265" fmla="*/ 1884844 w 4676976"/>
                    <a:gd name="connsiteY3265" fmla="*/ 1278979 h 1617602"/>
                    <a:gd name="connsiteX3266" fmla="*/ 1887547 w 4676976"/>
                    <a:gd name="connsiteY3266" fmla="*/ 1280887 h 1617602"/>
                    <a:gd name="connsiteX3267" fmla="*/ 1891044 w 4676976"/>
                    <a:gd name="connsiteY3267" fmla="*/ 1280728 h 1617602"/>
                    <a:gd name="connsiteX3268" fmla="*/ 1892316 w 4676976"/>
                    <a:gd name="connsiteY3268" fmla="*/ 1280410 h 1617602"/>
                    <a:gd name="connsiteX3269" fmla="*/ 1895655 w 4676976"/>
                    <a:gd name="connsiteY3269" fmla="*/ 1280569 h 1617602"/>
                    <a:gd name="connsiteX3270" fmla="*/ 1898993 w 4676976"/>
                    <a:gd name="connsiteY3270" fmla="*/ 1281046 h 1617602"/>
                    <a:gd name="connsiteX3271" fmla="*/ 1902491 w 4676976"/>
                    <a:gd name="connsiteY3271" fmla="*/ 1281522 h 1617602"/>
                    <a:gd name="connsiteX3272" fmla="*/ 1903604 w 4676976"/>
                    <a:gd name="connsiteY3272" fmla="*/ 1281522 h 1617602"/>
                    <a:gd name="connsiteX3273" fmla="*/ 1907419 w 4676976"/>
                    <a:gd name="connsiteY3273" fmla="*/ 1281841 h 1617602"/>
                    <a:gd name="connsiteX3274" fmla="*/ 1912983 w 4676976"/>
                    <a:gd name="connsiteY3274" fmla="*/ 1282158 h 1617602"/>
                    <a:gd name="connsiteX3275" fmla="*/ 1915527 w 4676976"/>
                    <a:gd name="connsiteY3275" fmla="*/ 1281999 h 1617602"/>
                    <a:gd name="connsiteX3276" fmla="*/ 1920455 w 4676976"/>
                    <a:gd name="connsiteY3276" fmla="*/ 1282635 h 1617602"/>
                    <a:gd name="connsiteX3277" fmla="*/ 1921568 w 4676976"/>
                    <a:gd name="connsiteY3277" fmla="*/ 1284225 h 1617602"/>
                    <a:gd name="connsiteX3278" fmla="*/ 1922522 w 4676976"/>
                    <a:gd name="connsiteY3278" fmla="*/ 1288358 h 1617602"/>
                    <a:gd name="connsiteX3279" fmla="*/ 1923317 w 4676976"/>
                    <a:gd name="connsiteY3279" fmla="*/ 1292174 h 1617602"/>
                    <a:gd name="connsiteX3280" fmla="*/ 1923476 w 4676976"/>
                    <a:gd name="connsiteY3280" fmla="*/ 1295195 h 1617602"/>
                    <a:gd name="connsiteX3281" fmla="*/ 1924748 w 4676976"/>
                    <a:gd name="connsiteY3281" fmla="*/ 1296784 h 1617602"/>
                    <a:gd name="connsiteX3282" fmla="*/ 1926497 w 4676976"/>
                    <a:gd name="connsiteY3282" fmla="*/ 1297261 h 1617602"/>
                    <a:gd name="connsiteX3283" fmla="*/ 1927609 w 4676976"/>
                    <a:gd name="connsiteY3283" fmla="*/ 1298533 h 1617602"/>
                    <a:gd name="connsiteX3284" fmla="*/ 1929517 w 4676976"/>
                    <a:gd name="connsiteY3284" fmla="*/ 1300282 h 1617602"/>
                    <a:gd name="connsiteX3285" fmla="*/ 1930948 w 4676976"/>
                    <a:gd name="connsiteY3285" fmla="*/ 1302667 h 1617602"/>
                    <a:gd name="connsiteX3286" fmla="*/ 1932697 w 4676976"/>
                    <a:gd name="connsiteY3286" fmla="*/ 1302507 h 1617602"/>
                    <a:gd name="connsiteX3287" fmla="*/ 1933969 w 4676976"/>
                    <a:gd name="connsiteY3287" fmla="*/ 1301872 h 1617602"/>
                    <a:gd name="connsiteX3288" fmla="*/ 1936512 w 4676976"/>
                    <a:gd name="connsiteY3288" fmla="*/ 1301713 h 1617602"/>
                    <a:gd name="connsiteX3289" fmla="*/ 1940010 w 4676976"/>
                    <a:gd name="connsiteY3289" fmla="*/ 1301872 h 1617602"/>
                    <a:gd name="connsiteX3290" fmla="*/ 1942394 w 4676976"/>
                    <a:gd name="connsiteY3290" fmla="*/ 1303144 h 1617602"/>
                    <a:gd name="connsiteX3291" fmla="*/ 1943348 w 4676976"/>
                    <a:gd name="connsiteY3291" fmla="*/ 1304892 h 1617602"/>
                    <a:gd name="connsiteX3292" fmla="*/ 1945256 w 4676976"/>
                    <a:gd name="connsiteY3292" fmla="*/ 1305846 h 1617602"/>
                    <a:gd name="connsiteX3293" fmla="*/ 1946846 w 4676976"/>
                    <a:gd name="connsiteY3293" fmla="*/ 1305528 h 1617602"/>
                    <a:gd name="connsiteX3294" fmla="*/ 1951456 w 4676976"/>
                    <a:gd name="connsiteY3294" fmla="*/ 1305528 h 1617602"/>
                    <a:gd name="connsiteX3295" fmla="*/ 1953046 w 4676976"/>
                    <a:gd name="connsiteY3295" fmla="*/ 1305687 h 1617602"/>
                    <a:gd name="connsiteX3296" fmla="*/ 1954636 w 4676976"/>
                    <a:gd name="connsiteY3296" fmla="*/ 1306641 h 1617602"/>
                    <a:gd name="connsiteX3297" fmla="*/ 1957020 w 4676976"/>
                    <a:gd name="connsiteY3297" fmla="*/ 1306800 h 1617602"/>
                    <a:gd name="connsiteX3298" fmla="*/ 1958292 w 4676976"/>
                    <a:gd name="connsiteY3298" fmla="*/ 1305528 h 1617602"/>
                    <a:gd name="connsiteX3299" fmla="*/ 1962267 w 4676976"/>
                    <a:gd name="connsiteY3299" fmla="*/ 1304733 h 1617602"/>
                    <a:gd name="connsiteX3300" fmla="*/ 1964651 w 4676976"/>
                    <a:gd name="connsiteY3300" fmla="*/ 1302985 h 1617602"/>
                    <a:gd name="connsiteX3301" fmla="*/ 1966400 w 4676976"/>
                    <a:gd name="connsiteY3301" fmla="*/ 1302985 h 1617602"/>
                    <a:gd name="connsiteX3302" fmla="*/ 1967831 w 4676976"/>
                    <a:gd name="connsiteY3302" fmla="*/ 1303779 h 1617602"/>
                    <a:gd name="connsiteX3303" fmla="*/ 1968944 w 4676976"/>
                    <a:gd name="connsiteY3303" fmla="*/ 1305051 h 1617602"/>
                    <a:gd name="connsiteX3304" fmla="*/ 1970374 w 4676976"/>
                    <a:gd name="connsiteY3304" fmla="*/ 1304415 h 1617602"/>
                    <a:gd name="connsiteX3305" fmla="*/ 1971169 w 4676976"/>
                    <a:gd name="connsiteY3305" fmla="*/ 1303620 h 1617602"/>
                    <a:gd name="connsiteX3306" fmla="*/ 1972600 w 4676976"/>
                    <a:gd name="connsiteY3306" fmla="*/ 1303620 h 1617602"/>
                    <a:gd name="connsiteX3307" fmla="*/ 1973872 w 4676976"/>
                    <a:gd name="connsiteY3307" fmla="*/ 1304097 h 1617602"/>
                    <a:gd name="connsiteX3308" fmla="*/ 1977370 w 4676976"/>
                    <a:gd name="connsiteY3308" fmla="*/ 1305210 h 1617602"/>
                    <a:gd name="connsiteX3309" fmla="*/ 1979754 w 4676976"/>
                    <a:gd name="connsiteY3309" fmla="*/ 1307277 h 1617602"/>
                    <a:gd name="connsiteX3310" fmla="*/ 1981662 w 4676976"/>
                    <a:gd name="connsiteY3310" fmla="*/ 1307436 h 1617602"/>
                    <a:gd name="connsiteX3311" fmla="*/ 1984047 w 4676976"/>
                    <a:gd name="connsiteY3311" fmla="*/ 1306800 h 1617602"/>
                    <a:gd name="connsiteX3312" fmla="*/ 1985160 w 4676976"/>
                    <a:gd name="connsiteY3312" fmla="*/ 1306482 h 1617602"/>
                    <a:gd name="connsiteX3313" fmla="*/ 1986272 w 4676976"/>
                    <a:gd name="connsiteY3313" fmla="*/ 1307595 h 1617602"/>
                    <a:gd name="connsiteX3314" fmla="*/ 1987862 w 4676976"/>
                    <a:gd name="connsiteY3314" fmla="*/ 1308072 h 1617602"/>
                    <a:gd name="connsiteX3315" fmla="*/ 1989134 w 4676976"/>
                    <a:gd name="connsiteY3315" fmla="*/ 1307277 h 1617602"/>
                    <a:gd name="connsiteX3316" fmla="*/ 1991201 w 4676976"/>
                    <a:gd name="connsiteY3316" fmla="*/ 1306800 h 1617602"/>
                    <a:gd name="connsiteX3317" fmla="*/ 1998991 w 4676976"/>
                    <a:gd name="connsiteY3317" fmla="*/ 1307913 h 1617602"/>
                    <a:gd name="connsiteX3318" fmla="*/ 2000898 w 4676976"/>
                    <a:gd name="connsiteY3318" fmla="*/ 1309821 h 1617602"/>
                    <a:gd name="connsiteX3319" fmla="*/ 2002170 w 4676976"/>
                    <a:gd name="connsiteY3319" fmla="*/ 1310774 h 1617602"/>
                    <a:gd name="connsiteX3320" fmla="*/ 2003283 w 4676976"/>
                    <a:gd name="connsiteY3320" fmla="*/ 1312364 h 1617602"/>
                    <a:gd name="connsiteX3321" fmla="*/ 2005350 w 4676976"/>
                    <a:gd name="connsiteY3321" fmla="*/ 1313636 h 1617602"/>
                    <a:gd name="connsiteX3322" fmla="*/ 2009801 w 4676976"/>
                    <a:gd name="connsiteY3322" fmla="*/ 1313159 h 1617602"/>
                    <a:gd name="connsiteX3323" fmla="*/ 2011391 w 4676976"/>
                    <a:gd name="connsiteY3323" fmla="*/ 1312046 h 1617602"/>
                    <a:gd name="connsiteX3324" fmla="*/ 2014888 w 4676976"/>
                    <a:gd name="connsiteY3324" fmla="*/ 1309344 h 1617602"/>
                    <a:gd name="connsiteX3325" fmla="*/ 2016319 w 4676976"/>
                    <a:gd name="connsiteY3325" fmla="*/ 1306800 h 1617602"/>
                    <a:gd name="connsiteX3326" fmla="*/ 2018068 w 4676976"/>
                    <a:gd name="connsiteY3326" fmla="*/ 1306005 h 1617602"/>
                    <a:gd name="connsiteX3327" fmla="*/ 2020135 w 4676976"/>
                    <a:gd name="connsiteY3327" fmla="*/ 1305528 h 1617602"/>
                    <a:gd name="connsiteX3328" fmla="*/ 2022042 w 4676976"/>
                    <a:gd name="connsiteY3328" fmla="*/ 1305528 h 1617602"/>
                    <a:gd name="connsiteX3329" fmla="*/ 2023950 w 4676976"/>
                    <a:gd name="connsiteY3329" fmla="*/ 1305528 h 1617602"/>
                    <a:gd name="connsiteX3330" fmla="*/ 2026335 w 4676976"/>
                    <a:gd name="connsiteY3330" fmla="*/ 1303620 h 1617602"/>
                    <a:gd name="connsiteX3331" fmla="*/ 2028242 w 4676976"/>
                    <a:gd name="connsiteY3331" fmla="*/ 1302985 h 1617602"/>
                    <a:gd name="connsiteX3332" fmla="*/ 2031104 w 4676976"/>
                    <a:gd name="connsiteY3332" fmla="*/ 1300600 h 1617602"/>
                    <a:gd name="connsiteX3333" fmla="*/ 2031581 w 4676976"/>
                    <a:gd name="connsiteY3333" fmla="*/ 1299487 h 1617602"/>
                    <a:gd name="connsiteX3334" fmla="*/ 2033012 w 4676976"/>
                    <a:gd name="connsiteY3334" fmla="*/ 1296784 h 1617602"/>
                    <a:gd name="connsiteX3335" fmla="*/ 2033807 w 4676976"/>
                    <a:gd name="connsiteY3335" fmla="*/ 1295036 h 1617602"/>
                    <a:gd name="connsiteX3336" fmla="*/ 2035238 w 4676976"/>
                    <a:gd name="connsiteY3336" fmla="*/ 1292174 h 1617602"/>
                    <a:gd name="connsiteX3337" fmla="*/ 2036032 w 4676976"/>
                    <a:gd name="connsiteY3337" fmla="*/ 1287564 h 1617602"/>
                    <a:gd name="connsiteX3338" fmla="*/ 2036509 w 4676976"/>
                    <a:gd name="connsiteY3338" fmla="*/ 1285179 h 1617602"/>
                    <a:gd name="connsiteX3339" fmla="*/ 2036191 w 4676976"/>
                    <a:gd name="connsiteY3339" fmla="*/ 1283430 h 1617602"/>
                    <a:gd name="connsiteX3340" fmla="*/ 2034443 w 4676976"/>
                    <a:gd name="connsiteY3340" fmla="*/ 1282635 h 1617602"/>
                    <a:gd name="connsiteX3341" fmla="*/ 2032217 w 4676976"/>
                    <a:gd name="connsiteY3341" fmla="*/ 1282158 h 1617602"/>
                    <a:gd name="connsiteX3342" fmla="*/ 2030468 w 4676976"/>
                    <a:gd name="connsiteY3342" fmla="*/ 1280887 h 1617602"/>
                    <a:gd name="connsiteX3343" fmla="*/ 2029037 w 4676976"/>
                    <a:gd name="connsiteY3343" fmla="*/ 1279297 h 1617602"/>
                    <a:gd name="connsiteX3344" fmla="*/ 2028084 w 4676976"/>
                    <a:gd name="connsiteY3344" fmla="*/ 1277071 h 1617602"/>
                    <a:gd name="connsiteX3345" fmla="*/ 2026971 w 4676976"/>
                    <a:gd name="connsiteY3345" fmla="*/ 1274527 h 1617602"/>
                    <a:gd name="connsiteX3346" fmla="*/ 2027130 w 4676976"/>
                    <a:gd name="connsiteY3346" fmla="*/ 1272779 h 1617602"/>
                    <a:gd name="connsiteX3347" fmla="*/ 2026812 w 4676976"/>
                    <a:gd name="connsiteY3347" fmla="*/ 1271348 h 1617602"/>
                    <a:gd name="connsiteX3348" fmla="*/ 2025858 w 4676976"/>
                    <a:gd name="connsiteY3348" fmla="*/ 1270076 h 1617602"/>
                    <a:gd name="connsiteX3349" fmla="*/ 2023950 w 4676976"/>
                    <a:gd name="connsiteY3349" fmla="*/ 1268009 h 1617602"/>
                    <a:gd name="connsiteX3350" fmla="*/ 2023155 w 4676976"/>
                    <a:gd name="connsiteY3350" fmla="*/ 1266420 h 1617602"/>
                    <a:gd name="connsiteX3351" fmla="*/ 2023473 w 4676976"/>
                    <a:gd name="connsiteY3351" fmla="*/ 1263876 h 1617602"/>
                    <a:gd name="connsiteX3352" fmla="*/ 2025540 w 4676976"/>
                    <a:gd name="connsiteY3352" fmla="*/ 1259583 h 1617602"/>
                    <a:gd name="connsiteX3353" fmla="*/ 2025699 w 4676976"/>
                    <a:gd name="connsiteY3353" fmla="*/ 1257517 h 1617602"/>
                    <a:gd name="connsiteX3354" fmla="*/ 2026017 w 4676976"/>
                    <a:gd name="connsiteY3354" fmla="*/ 1256404 h 1617602"/>
                    <a:gd name="connsiteX3355" fmla="*/ 2025858 w 4676976"/>
                    <a:gd name="connsiteY3355" fmla="*/ 1255132 h 1617602"/>
                    <a:gd name="connsiteX3356" fmla="*/ 2026653 w 4676976"/>
                    <a:gd name="connsiteY3356" fmla="*/ 1252588 h 1617602"/>
                    <a:gd name="connsiteX3357" fmla="*/ 2027766 w 4676976"/>
                    <a:gd name="connsiteY3357" fmla="*/ 1251476 h 1617602"/>
                    <a:gd name="connsiteX3358" fmla="*/ 2029196 w 4676976"/>
                    <a:gd name="connsiteY3358" fmla="*/ 1248773 h 1617602"/>
                    <a:gd name="connsiteX3359" fmla="*/ 2031104 w 4676976"/>
                    <a:gd name="connsiteY3359" fmla="*/ 1247501 h 1617602"/>
                    <a:gd name="connsiteX3360" fmla="*/ 2033489 w 4676976"/>
                    <a:gd name="connsiteY3360" fmla="*/ 1247342 h 1617602"/>
                    <a:gd name="connsiteX3361" fmla="*/ 2034443 w 4676976"/>
                    <a:gd name="connsiteY3361" fmla="*/ 1246706 h 1617602"/>
                    <a:gd name="connsiteX3362" fmla="*/ 2034920 w 4676976"/>
                    <a:gd name="connsiteY3362" fmla="*/ 1243845 h 1617602"/>
                    <a:gd name="connsiteX3363" fmla="*/ 2036032 w 4676976"/>
                    <a:gd name="connsiteY3363" fmla="*/ 1241778 h 1617602"/>
                    <a:gd name="connsiteX3364" fmla="*/ 2036827 w 4676976"/>
                    <a:gd name="connsiteY3364" fmla="*/ 1240188 h 1617602"/>
                    <a:gd name="connsiteX3365" fmla="*/ 2038258 w 4676976"/>
                    <a:gd name="connsiteY3365" fmla="*/ 1238598 h 1617602"/>
                    <a:gd name="connsiteX3366" fmla="*/ 2046525 w 4676976"/>
                    <a:gd name="connsiteY3366" fmla="*/ 1235260 h 1617602"/>
                    <a:gd name="connsiteX3367" fmla="*/ 2050022 w 4676976"/>
                    <a:gd name="connsiteY3367" fmla="*/ 1231285 h 1617602"/>
                    <a:gd name="connsiteX3368" fmla="*/ 2051135 w 4676976"/>
                    <a:gd name="connsiteY3368" fmla="*/ 1229378 h 1617602"/>
                    <a:gd name="connsiteX3369" fmla="*/ 2052566 w 4676976"/>
                    <a:gd name="connsiteY3369" fmla="*/ 1225085 h 1617602"/>
                    <a:gd name="connsiteX3370" fmla="*/ 2053838 w 4676976"/>
                    <a:gd name="connsiteY3370" fmla="*/ 1223178 h 1617602"/>
                    <a:gd name="connsiteX3371" fmla="*/ 2055587 w 4676976"/>
                    <a:gd name="connsiteY3371" fmla="*/ 1223813 h 1617602"/>
                    <a:gd name="connsiteX3372" fmla="*/ 2057812 w 4676976"/>
                    <a:gd name="connsiteY3372" fmla="*/ 1226357 h 1617602"/>
                    <a:gd name="connsiteX3373" fmla="*/ 2059402 w 4676976"/>
                    <a:gd name="connsiteY3373" fmla="*/ 1226357 h 1617602"/>
                    <a:gd name="connsiteX3374" fmla="*/ 2061946 w 4676976"/>
                    <a:gd name="connsiteY3374" fmla="*/ 1227788 h 1617602"/>
                    <a:gd name="connsiteX3375" fmla="*/ 2068464 w 4676976"/>
                    <a:gd name="connsiteY3375" fmla="*/ 1230650 h 1617602"/>
                    <a:gd name="connsiteX3376" fmla="*/ 2072120 w 4676976"/>
                    <a:gd name="connsiteY3376" fmla="*/ 1231603 h 1617602"/>
                    <a:gd name="connsiteX3377" fmla="*/ 2074505 w 4676976"/>
                    <a:gd name="connsiteY3377" fmla="*/ 1231762 h 1617602"/>
                    <a:gd name="connsiteX3378" fmla="*/ 2077526 w 4676976"/>
                    <a:gd name="connsiteY3378" fmla="*/ 1232716 h 1617602"/>
                    <a:gd name="connsiteX3379" fmla="*/ 2079433 w 4676976"/>
                    <a:gd name="connsiteY3379" fmla="*/ 1234306 h 1617602"/>
                    <a:gd name="connsiteX3380" fmla="*/ 2083249 w 4676976"/>
                    <a:gd name="connsiteY3380" fmla="*/ 1237009 h 1617602"/>
                    <a:gd name="connsiteX3381" fmla="*/ 2086587 w 4676976"/>
                    <a:gd name="connsiteY3381" fmla="*/ 1237804 h 1617602"/>
                    <a:gd name="connsiteX3382" fmla="*/ 2092152 w 4676976"/>
                    <a:gd name="connsiteY3382" fmla="*/ 1238122 h 1617602"/>
                    <a:gd name="connsiteX3383" fmla="*/ 2098988 w 4676976"/>
                    <a:gd name="connsiteY3383" fmla="*/ 1238280 h 1617602"/>
                    <a:gd name="connsiteX3384" fmla="*/ 2100896 w 4676976"/>
                    <a:gd name="connsiteY3384" fmla="*/ 1238757 h 1617602"/>
                    <a:gd name="connsiteX3385" fmla="*/ 2105983 w 4676976"/>
                    <a:gd name="connsiteY3385" fmla="*/ 1240665 h 1617602"/>
                    <a:gd name="connsiteX3386" fmla="*/ 2111547 w 4676976"/>
                    <a:gd name="connsiteY3386" fmla="*/ 1242891 h 1617602"/>
                    <a:gd name="connsiteX3387" fmla="*/ 2116634 w 4676976"/>
                    <a:gd name="connsiteY3387" fmla="*/ 1244799 h 1617602"/>
                    <a:gd name="connsiteX3388" fmla="*/ 2120609 w 4676976"/>
                    <a:gd name="connsiteY3388" fmla="*/ 1246388 h 1617602"/>
                    <a:gd name="connsiteX3389" fmla="*/ 2122994 w 4676976"/>
                    <a:gd name="connsiteY3389" fmla="*/ 1247819 h 1617602"/>
                    <a:gd name="connsiteX3390" fmla="*/ 2125219 w 4676976"/>
                    <a:gd name="connsiteY3390" fmla="*/ 1248614 h 1617602"/>
                    <a:gd name="connsiteX3391" fmla="*/ 2127604 w 4676976"/>
                    <a:gd name="connsiteY3391" fmla="*/ 1247978 h 1617602"/>
                    <a:gd name="connsiteX3392" fmla="*/ 2130624 w 4676976"/>
                    <a:gd name="connsiteY3392" fmla="*/ 1248137 h 1617602"/>
                    <a:gd name="connsiteX3393" fmla="*/ 2137778 w 4676976"/>
                    <a:gd name="connsiteY3393" fmla="*/ 1249886 h 1617602"/>
                    <a:gd name="connsiteX3394" fmla="*/ 2142389 w 4676976"/>
                    <a:gd name="connsiteY3394" fmla="*/ 1251317 h 1617602"/>
                    <a:gd name="connsiteX3395" fmla="*/ 2146204 w 4676976"/>
                    <a:gd name="connsiteY3395" fmla="*/ 1252429 h 1617602"/>
                    <a:gd name="connsiteX3396" fmla="*/ 2147476 w 4676976"/>
                    <a:gd name="connsiteY3396" fmla="*/ 1253860 h 1617602"/>
                    <a:gd name="connsiteX3397" fmla="*/ 2147476 w 4676976"/>
                    <a:gd name="connsiteY3397" fmla="*/ 1255927 h 1617602"/>
                    <a:gd name="connsiteX3398" fmla="*/ 2146999 w 4676976"/>
                    <a:gd name="connsiteY3398" fmla="*/ 1257676 h 1617602"/>
                    <a:gd name="connsiteX3399" fmla="*/ 2147317 w 4676976"/>
                    <a:gd name="connsiteY3399" fmla="*/ 1261809 h 1617602"/>
                    <a:gd name="connsiteX3400" fmla="*/ 2148589 w 4676976"/>
                    <a:gd name="connsiteY3400" fmla="*/ 1263876 h 1617602"/>
                    <a:gd name="connsiteX3401" fmla="*/ 2149066 w 4676976"/>
                    <a:gd name="connsiteY3401" fmla="*/ 1266897 h 1617602"/>
                    <a:gd name="connsiteX3402" fmla="*/ 2149384 w 4676976"/>
                    <a:gd name="connsiteY3402" fmla="*/ 1269599 h 1617602"/>
                    <a:gd name="connsiteX3403" fmla="*/ 2149066 w 4676976"/>
                    <a:gd name="connsiteY3403" fmla="*/ 1272302 h 1617602"/>
                    <a:gd name="connsiteX3404" fmla="*/ 2149702 w 4676976"/>
                    <a:gd name="connsiteY3404" fmla="*/ 1273732 h 1617602"/>
                    <a:gd name="connsiteX3405" fmla="*/ 2150815 w 4676976"/>
                    <a:gd name="connsiteY3405" fmla="*/ 1274527 h 1617602"/>
                    <a:gd name="connsiteX3406" fmla="*/ 2152087 w 4676976"/>
                    <a:gd name="connsiteY3406" fmla="*/ 1276435 h 1617602"/>
                    <a:gd name="connsiteX3407" fmla="*/ 2151609 w 4676976"/>
                    <a:gd name="connsiteY3407" fmla="*/ 1278502 h 1617602"/>
                    <a:gd name="connsiteX3408" fmla="*/ 2151133 w 4676976"/>
                    <a:gd name="connsiteY3408" fmla="*/ 1279615 h 1617602"/>
                    <a:gd name="connsiteX3409" fmla="*/ 2151292 w 4676976"/>
                    <a:gd name="connsiteY3409" fmla="*/ 1281522 h 1617602"/>
                    <a:gd name="connsiteX3410" fmla="*/ 2152564 w 4676976"/>
                    <a:gd name="connsiteY3410" fmla="*/ 1283112 h 1617602"/>
                    <a:gd name="connsiteX3411" fmla="*/ 2154630 w 4676976"/>
                    <a:gd name="connsiteY3411" fmla="*/ 1283430 h 1617602"/>
                    <a:gd name="connsiteX3412" fmla="*/ 2156379 w 4676976"/>
                    <a:gd name="connsiteY3412" fmla="*/ 1283748 h 1617602"/>
                    <a:gd name="connsiteX3413" fmla="*/ 2158605 w 4676976"/>
                    <a:gd name="connsiteY3413" fmla="*/ 1286133 h 1617602"/>
                    <a:gd name="connsiteX3414" fmla="*/ 2162579 w 4676976"/>
                    <a:gd name="connsiteY3414" fmla="*/ 1288994 h 1617602"/>
                    <a:gd name="connsiteX3415" fmla="*/ 2164964 w 4676976"/>
                    <a:gd name="connsiteY3415" fmla="*/ 1289789 h 1617602"/>
                    <a:gd name="connsiteX3416" fmla="*/ 2167666 w 4676976"/>
                    <a:gd name="connsiteY3416" fmla="*/ 1291061 h 1617602"/>
                    <a:gd name="connsiteX3417" fmla="*/ 2172754 w 4676976"/>
                    <a:gd name="connsiteY3417" fmla="*/ 1292174 h 1617602"/>
                    <a:gd name="connsiteX3418" fmla="*/ 2176251 w 4676976"/>
                    <a:gd name="connsiteY3418" fmla="*/ 1292651 h 1617602"/>
                    <a:gd name="connsiteX3419" fmla="*/ 2178318 w 4676976"/>
                    <a:gd name="connsiteY3419" fmla="*/ 1293605 h 1617602"/>
                    <a:gd name="connsiteX3420" fmla="*/ 2180385 w 4676976"/>
                    <a:gd name="connsiteY3420" fmla="*/ 1295990 h 1617602"/>
                    <a:gd name="connsiteX3421" fmla="*/ 2183723 w 4676976"/>
                    <a:gd name="connsiteY3421" fmla="*/ 1296466 h 1617602"/>
                    <a:gd name="connsiteX3422" fmla="*/ 2185949 w 4676976"/>
                    <a:gd name="connsiteY3422" fmla="*/ 1297261 h 1617602"/>
                    <a:gd name="connsiteX3423" fmla="*/ 2189764 w 4676976"/>
                    <a:gd name="connsiteY3423" fmla="*/ 1298374 h 1617602"/>
                    <a:gd name="connsiteX3424" fmla="*/ 2192467 w 4676976"/>
                    <a:gd name="connsiteY3424" fmla="*/ 1297738 h 1617602"/>
                    <a:gd name="connsiteX3425" fmla="*/ 2194693 w 4676976"/>
                    <a:gd name="connsiteY3425" fmla="*/ 1296943 h 1617602"/>
                    <a:gd name="connsiteX3426" fmla="*/ 2196282 w 4676976"/>
                    <a:gd name="connsiteY3426" fmla="*/ 1297102 h 1617602"/>
                    <a:gd name="connsiteX3427" fmla="*/ 2199144 w 4676976"/>
                    <a:gd name="connsiteY3427" fmla="*/ 1297579 h 1617602"/>
                    <a:gd name="connsiteX3428" fmla="*/ 2202642 w 4676976"/>
                    <a:gd name="connsiteY3428" fmla="*/ 1297738 h 1617602"/>
                    <a:gd name="connsiteX3429" fmla="*/ 2205503 w 4676976"/>
                    <a:gd name="connsiteY3429" fmla="*/ 1297102 h 1617602"/>
                    <a:gd name="connsiteX3430" fmla="*/ 2207888 w 4676976"/>
                    <a:gd name="connsiteY3430" fmla="*/ 1295513 h 1617602"/>
                    <a:gd name="connsiteX3431" fmla="*/ 2210590 w 4676976"/>
                    <a:gd name="connsiteY3431" fmla="*/ 1293128 h 1617602"/>
                    <a:gd name="connsiteX3432" fmla="*/ 2213770 w 4676976"/>
                    <a:gd name="connsiteY3432" fmla="*/ 1292015 h 1617602"/>
                    <a:gd name="connsiteX3433" fmla="*/ 2217426 w 4676976"/>
                    <a:gd name="connsiteY3433" fmla="*/ 1291538 h 1617602"/>
                    <a:gd name="connsiteX3434" fmla="*/ 2219970 w 4676976"/>
                    <a:gd name="connsiteY3434" fmla="*/ 1290743 h 1617602"/>
                    <a:gd name="connsiteX3435" fmla="*/ 2228396 w 4676976"/>
                    <a:gd name="connsiteY3435" fmla="*/ 1289153 h 1617602"/>
                    <a:gd name="connsiteX3436" fmla="*/ 2231735 w 4676976"/>
                    <a:gd name="connsiteY3436" fmla="*/ 1288836 h 1617602"/>
                    <a:gd name="connsiteX3437" fmla="*/ 2234437 w 4676976"/>
                    <a:gd name="connsiteY3437" fmla="*/ 1287405 h 1617602"/>
                    <a:gd name="connsiteX3438" fmla="*/ 2236663 w 4676976"/>
                    <a:gd name="connsiteY3438" fmla="*/ 1286292 h 1617602"/>
                    <a:gd name="connsiteX3439" fmla="*/ 2240160 w 4676976"/>
                    <a:gd name="connsiteY3439" fmla="*/ 1285656 h 1617602"/>
                    <a:gd name="connsiteX3440" fmla="*/ 2244612 w 4676976"/>
                    <a:gd name="connsiteY3440" fmla="*/ 1286928 h 1617602"/>
                    <a:gd name="connsiteX3441" fmla="*/ 2248904 w 4676976"/>
                    <a:gd name="connsiteY3441" fmla="*/ 1288041 h 1617602"/>
                    <a:gd name="connsiteX3442" fmla="*/ 2254150 w 4676976"/>
                    <a:gd name="connsiteY3442" fmla="*/ 1288358 h 1617602"/>
                    <a:gd name="connsiteX3443" fmla="*/ 2257648 w 4676976"/>
                    <a:gd name="connsiteY3443" fmla="*/ 1289630 h 1617602"/>
                    <a:gd name="connsiteX3444" fmla="*/ 2260191 w 4676976"/>
                    <a:gd name="connsiteY3444" fmla="*/ 1291061 h 1617602"/>
                    <a:gd name="connsiteX3445" fmla="*/ 2264007 w 4676976"/>
                    <a:gd name="connsiteY3445" fmla="*/ 1292015 h 1617602"/>
                    <a:gd name="connsiteX3446" fmla="*/ 2268300 w 4676976"/>
                    <a:gd name="connsiteY3446" fmla="*/ 1291538 h 1617602"/>
                    <a:gd name="connsiteX3447" fmla="*/ 2274341 w 4676976"/>
                    <a:gd name="connsiteY3447" fmla="*/ 1291220 h 1617602"/>
                    <a:gd name="connsiteX3448" fmla="*/ 2278156 w 4676976"/>
                    <a:gd name="connsiteY3448" fmla="*/ 1291856 h 1617602"/>
                    <a:gd name="connsiteX3449" fmla="*/ 2282289 w 4676976"/>
                    <a:gd name="connsiteY3449" fmla="*/ 1294241 h 1617602"/>
                    <a:gd name="connsiteX3450" fmla="*/ 2284833 w 4676976"/>
                    <a:gd name="connsiteY3450" fmla="*/ 1296148 h 1617602"/>
                    <a:gd name="connsiteX3451" fmla="*/ 2287695 w 4676976"/>
                    <a:gd name="connsiteY3451" fmla="*/ 1300282 h 1617602"/>
                    <a:gd name="connsiteX3452" fmla="*/ 2290556 w 4676976"/>
                    <a:gd name="connsiteY3452" fmla="*/ 1302190 h 1617602"/>
                    <a:gd name="connsiteX3453" fmla="*/ 2293259 w 4676976"/>
                    <a:gd name="connsiteY3453" fmla="*/ 1303938 h 1617602"/>
                    <a:gd name="connsiteX3454" fmla="*/ 2296438 w 4676976"/>
                    <a:gd name="connsiteY3454" fmla="*/ 1303938 h 1617602"/>
                    <a:gd name="connsiteX3455" fmla="*/ 2304547 w 4676976"/>
                    <a:gd name="connsiteY3455" fmla="*/ 1304097 h 1617602"/>
                    <a:gd name="connsiteX3456" fmla="*/ 2309157 w 4676976"/>
                    <a:gd name="connsiteY3456" fmla="*/ 1305051 h 1617602"/>
                    <a:gd name="connsiteX3457" fmla="*/ 2312813 w 4676976"/>
                    <a:gd name="connsiteY3457" fmla="*/ 1305528 h 1617602"/>
                    <a:gd name="connsiteX3458" fmla="*/ 2313767 w 4676976"/>
                    <a:gd name="connsiteY3458" fmla="*/ 1306323 h 1617602"/>
                    <a:gd name="connsiteX3459" fmla="*/ 2313290 w 4676976"/>
                    <a:gd name="connsiteY3459" fmla="*/ 1309185 h 1617602"/>
                    <a:gd name="connsiteX3460" fmla="*/ 2313449 w 4676976"/>
                    <a:gd name="connsiteY3460" fmla="*/ 1313159 h 1617602"/>
                    <a:gd name="connsiteX3461" fmla="*/ 2313449 w 4676976"/>
                    <a:gd name="connsiteY3461" fmla="*/ 1315067 h 1617602"/>
                    <a:gd name="connsiteX3462" fmla="*/ 2314244 w 4676976"/>
                    <a:gd name="connsiteY3462" fmla="*/ 1316498 h 1617602"/>
                    <a:gd name="connsiteX3463" fmla="*/ 2315516 w 4676976"/>
                    <a:gd name="connsiteY3463" fmla="*/ 1316657 h 1617602"/>
                    <a:gd name="connsiteX3464" fmla="*/ 2316152 w 4676976"/>
                    <a:gd name="connsiteY3464" fmla="*/ 1318723 h 1617602"/>
                    <a:gd name="connsiteX3465" fmla="*/ 2318060 w 4676976"/>
                    <a:gd name="connsiteY3465" fmla="*/ 1319836 h 1617602"/>
                    <a:gd name="connsiteX3466" fmla="*/ 2321239 w 4676976"/>
                    <a:gd name="connsiteY3466" fmla="*/ 1321267 h 1617602"/>
                    <a:gd name="connsiteX3467" fmla="*/ 2326803 w 4676976"/>
                    <a:gd name="connsiteY3467" fmla="*/ 1326036 h 1617602"/>
                    <a:gd name="connsiteX3468" fmla="*/ 2330142 w 4676976"/>
                    <a:gd name="connsiteY3468" fmla="*/ 1328103 h 1617602"/>
                    <a:gd name="connsiteX3469" fmla="*/ 2332845 w 4676976"/>
                    <a:gd name="connsiteY3469" fmla="*/ 1328739 h 1617602"/>
                    <a:gd name="connsiteX3470" fmla="*/ 2336183 w 4676976"/>
                    <a:gd name="connsiteY3470" fmla="*/ 1328262 h 1617602"/>
                    <a:gd name="connsiteX3471" fmla="*/ 2341588 w 4676976"/>
                    <a:gd name="connsiteY3471" fmla="*/ 1328262 h 1617602"/>
                    <a:gd name="connsiteX3472" fmla="*/ 2350650 w 4676976"/>
                    <a:gd name="connsiteY3472" fmla="*/ 1328262 h 1617602"/>
                    <a:gd name="connsiteX3473" fmla="*/ 2357009 w 4676976"/>
                    <a:gd name="connsiteY3473" fmla="*/ 1329693 h 1617602"/>
                    <a:gd name="connsiteX3474" fmla="*/ 2359076 w 4676976"/>
                    <a:gd name="connsiteY3474" fmla="*/ 1330647 h 1617602"/>
                    <a:gd name="connsiteX3475" fmla="*/ 2365435 w 4676976"/>
                    <a:gd name="connsiteY3475" fmla="*/ 1331919 h 1617602"/>
                    <a:gd name="connsiteX3476" fmla="*/ 2372430 w 4676976"/>
                    <a:gd name="connsiteY3476" fmla="*/ 1333031 h 1617602"/>
                    <a:gd name="connsiteX3477" fmla="*/ 2378312 w 4676976"/>
                    <a:gd name="connsiteY3477" fmla="*/ 1334462 h 1617602"/>
                    <a:gd name="connsiteX3478" fmla="*/ 2381810 w 4676976"/>
                    <a:gd name="connsiteY3478" fmla="*/ 1332713 h 1617602"/>
                    <a:gd name="connsiteX3479" fmla="*/ 2384830 w 4676976"/>
                    <a:gd name="connsiteY3479" fmla="*/ 1332555 h 1617602"/>
                    <a:gd name="connsiteX3480" fmla="*/ 2387851 w 4676976"/>
                    <a:gd name="connsiteY3480" fmla="*/ 1333826 h 1617602"/>
                    <a:gd name="connsiteX3481" fmla="*/ 2390712 w 4676976"/>
                    <a:gd name="connsiteY3481" fmla="*/ 1335575 h 1617602"/>
                    <a:gd name="connsiteX3482" fmla="*/ 2392938 w 4676976"/>
                    <a:gd name="connsiteY3482" fmla="*/ 1335416 h 1617602"/>
                    <a:gd name="connsiteX3483" fmla="*/ 2396436 w 4676976"/>
                    <a:gd name="connsiteY3483" fmla="*/ 1334621 h 1617602"/>
                    <a:gd name="connsiteX3484" fmla="*/ 2407246 w 4676976"/>
                    <a:gd name="connsiteY3484" fmla="*/ 1329375 h 1617602"/>
                    <a:gd name="connsiteX3485" fmla="*/ 2411062 w 4676976"/>
                    <a:gd name="connsiteY3485" fmla="*/ 1327467 h 1617602"/>
                    <a:gd name="connsiteX3486" fmla="*/ 2413605 w 4676976"/>
                    <a:gd name="connsiteY3486" fmla="*/ 1327944 h 1617602"/>
                    <a:gd name="connsiteX3487" fmla="*/ 2415990 w 4676976"/>
                    <a:gd name="connsiteY3487" fmla="*/ 1327308 h 1617602"/>
                    <a:gd name="connsiteX3488" fmla="*/ 2417898 w 4676976"/>
                    <a:gd name="connsiteY3488" fmla="*/ 1326831 h 1617602"/>
                    <a:gd name="connsiteX3489" fmla="*/ 2422508 w 4676976"/>
                    <a:gd name="connsiteY3489" fmla="*/ 1326036 h 1617602"/>
                    <a:gd name="connsiteX3490" fmla="*/ 2425211 w 4676976"/>
                    <a:gd name="connsiteY3490" fmla="*/ 1325718 h 1617602"/>
                    <a:gd name="connsiteX3491" fmla="*/ 2428072 w 4676976"/>
                    <a:gd name="connsiteY3491" fmla="*/ 1325241 h 1617602"/>
                    <a:gd name="connsiteX3492" fmla="*/ 2432365 w 4676976"/>
                    <a:gd name="connsiteY3492" fmla="*/ 1324923 h 1617602"/>
                    <a:gd name="connsiteX3493" fmla="*/ 2440791 w 4676976"/>
                    <a:gd name="connsiteY3493" fmla="*/ 1321585 h 1617602"/>
                    <a:gd name="connsiteX3494" fmla="*/ 2444288 w 4676976"/>
                    <a:gd name="connsiteY3494" fmla="*/ 1320949 h 1617602"/>
                    <a:gd name="connsiteX3495" fmla="*/ 2450011 w 4676976"/>
                    <a:gd name="connsiteY3495" fmla="*/ 1321903 h 1617602"/>
                    <a:gd name="connsiteX3496" fmla="*/ 2453191 w 4676976"/>
                    <a:gd name="connsiteY3496" fmla="*/ 1321267 h 1617602"/>
                    <a:gd name="connsiteX3497" fmla="*/ 2456370 w 4676976"/>
                    <a:gd name="connsiteY3497" fmla="*/ 1319518 h 1617602"/>
                    <a:gd name="connsiteX3498" fmla="*/ 2460345 w 4676976"/>
                    <a:gd name="connsiteY3498" fmla="*/ 1317769 h 1617602"/>
                    <a:gd name="connsiteX3499" fmla="*/ 2461458 w 4676976"/>
                    <a:gd name="connsiteY3499" fmla="*/ 1315067 h 1617602"/>
                    <a:gd name="connsiteX3500" fmla="*/ 2463525 w 4676976"/>
                    <a:gd name="connsiteY3500" fmla="*/ 1311092 h 1617602"/>
                    <a:gd name="connsiteX3501" fmla="*/ 2467817 w 4676976"/>
                    <a:gd name="connsiteY3501" fmla="*/ 1308231 h 1617602"/>
                    <a:gd name="connsiteX3502" fmla="*/ 2471473 w 4676976"/>
                    <a:gd name="connsiteY3502" fmla="*/ 1305687 h 1617602"/>
                    <a:gd name="connsiteX3503" fmla="*/ 2475289 w 4676976"/>
                    <a:gd name="connsiteY3503" fmla="*/ 1303302 h 1617602"/>
                    <a:gd name="connsiteX3504" fmla="*/ 2479740 w 4676976"/>
                    <a:gd name="connsiteY3504" fmla="*/ 1301236 h 1617602"/>
                    <a:gd name="connsiteX3505" fmla="*/ 2484033 w 4676976"/>
                    <a:gd name="connsiteY3505" fmla="*/ 1299646 h 1617602"/>
                    <a:gd name="connsiteX3506" fmla="*/ 2489438 w 4676976"/>
                    <a:gd name="connsiteY3506" fmla="*/ 1295830 h 1617602"/>
                    <a:gd name="connsiteX3507" fmla="*/ 2493730 w 4676976"/>
                    <a:gd name="connsiteY3507" fmla="*/ 1293923 h 1617602"/>
                    <a:gd name="connsiteX3508" fmla="*/ 2495956 w 4676976"/>
                    <a:gd name="connsiteY3508" fmla="*/ 1293287 h 1617602"/>
                    <a:gd name="connsiteX3509" fmla="*/ 2498499 w 4676976"/>
                    <a:gd name="connsiteY3509" fmla="*/ 1293923 h 1617602"/>
                    <a:gd name="connsiteX3510" fmla="*/ 2503269 w 4676976"/>
                    <a:gd name="connsiteY3510" fmla="*/ 1294400 h 1617602"/>
                    <a:gd name="connsiteX3511" fmla="*/ 2506767 w 4676976"/>
                    <a:gd name="connsiteY3511" fmla="*/ 1294241 h 1617602"/>
                    <a:gd name="connsiteX3512" fmla="*/ 2508833 w 4676976"/>
                    <a:gd name="connsiteY3512" fmla="*/ 1294718 h 1617602"/>
                    <a:gd name="connsiteX3513" fmla="*/ 2512649 w 4676976"/>
                    <a:gd name="connsiteY3513" fmla="*/ 1296625 h 1617602"/>
                    <a:gd name="connsiteX3514" fmla="*/ 2516305 w 4676976"/>
                    <a:gd name="connsiteY3514" fmla="*/ 1298374 h 1617602"/>
                    <a:gd name="connsiteX3515" fmla="*/ 2519008 w 4676976"/>
                    <a:gd name="connsiteY3515" fmla="*/ 1301236 h 1617602"/>
                    <a:gd name="connsiteX3516" fmla="*/ 2524095 w 4676976"/>
                    <a:gd name="connsiteY3516" fmla="*/ 1305369 h 1617602"/>
                    <a:gd name="connsiteX3517" fmla="*/ 2526639 w 4676976"/>
                    <a:gd name="connsiteY3517" fmla="*/ 1306800 h 1617602"/>
                    <a:gd name="connsiteX3518" fmla="*/ 2528547 w 4676976"/>
                    <a:gd name="connsiteY3518" fmla="*/ 1307436 h 1617602"/>
                    <a:gd name="connsiteX3519" fmla="*/ 2532998 w 4676976"/>
                    <a:gd name="connsiteY3519" fmla="*/ 1307754 h 1617602"/>
                    <a:gd name="connsiteX3520" fmla="*/ 2536813 w 4676976"/>
                    <a:gd name="connsiteY3520" fmla="*/ 1307913 h 1617602"/>
                    <a:gd name="connsiteX3521" fmla="*/ 2539039 w 4676976"/>
                    <a:gd name="connsiteY3521" fmla="*/ 1306959 h 1617602"/>
                    <a:gd name="connsiteX3522" fmla="*/ 2542696 w 4676976"/>
                    <a:gd name="connsiteY3522" fmla="*/ 1305369 h 1617602"/>
                    <a:gd name="connsiteX3523" fmla="*/ 2548737 w 4676976"/>
                    <a:gd name="connsiteY3523" fmla="*/ 1303144 h 1617602"/>
                    <a:gd name="connsiteX3524" fmla="*/ 2551122 w 4676976"/>
                    <a:gd name="connsiteY3524" fmla="*/ 1303144 h 1617602"/>
                    <a:gd name="connsiteX3525" fmla="*/ 2554937 w 4676976"/>
                    <a:gd name="connsiteY3525" fmla="*/ 1304256 h 1617602"/>
                    <a:gd name="connsiteX3526" fmla="*/ 2560660 w 4676976"/>
                    <a:gd name="connsiteY3526" fmla="*/ 1306482 h 1617602"/>
                    <a:gd name="connsiteX3527" fmla="*/ 2563045 w 4676976"/>
                    <a:gd name="connsiteY3527" fmla="*/ 1308072 h 1617602"/>
                    <a:gd name="connsiteX3528" fmla="*/ 2564476 w 4676976"/>
                    <a:gd name="connsiteY3528" fmla="*/ 1310139 h 1617602"/>
                    <a:gd name="connsiteX3529" fmla="*/ 2570358 w 4676976"/>
                    <a:gd name="connsiteY3529" fmla="*/ 1313318 h 1617602"/>
                    <a:gd name="connsiteX3530" fmla="*/ 2574173 w 4676976"/>
                    <a:gd name="connsiteY3530" fmla="*/ 1314908 h 1617602"/>
                    <a:gd name="connsiteX3531" fmla="*/ 2580691 w 4676976"/>
                    <a:gd name="connsiteY3531" fmla="*/ 1317451 h 1617602"/>
                    <a:gd name="connsiteX3532" fmla="*/ 2587210 w 4676976"/>
                    <a:gd name="connsiteY3532" fmla="*/ 1318087 h 1617602"/>
                    <a:gd name="connsiteX3533" fmla="*/ 2593569 w 4676976"/>
                    <a:gd name="connsiteY3533" fmla="*/ 1320790 h 1617602"/>
                    <a:gd name="connsiteX3534" fmla="*/ 2596907 w 4676976"/>
                    <a:gd name="connsiteY3534" fmla="*/ 1321585 h 1617602"/>
                    <a:gd name="connsiteX3535" fmla="*/ 2598656 w 4676976"/>
                    <a:gd name="connsiteY3535" fmla="*/ 1321744 h 1617602"/>
                    <a:gd name="connsiteX3536" fmla="*/ 2607559 w 4676976"/>
                    <a:gd name="connsiteY3536" fmla="*/ 1314908 h 1617602"/>
                    <a:gd name="connsiteX3537" fmla="*/ 2615190 w 4676976"/>
                    <a:gd name="connsiteY3537" fmla="*/ 1309344 h 1617602"/>
                    <a:gd name="connsiteX3538" fmla="*/ 2623933 w 4676976"/>
                    <a:gd name="connsiteY3538" fmla="*/ 1304892 h 1617602"/>
                    <a:gd name="connsiteX3539" fmla="*/ 2630452 w 4676976"/>
                    <a:gd name="connsiteY3539" fmla="*/ 1304256 h 1617602"/>
                    <a:gd name="connsiteX3540" fmla="*/ 2635221 w 4676976"/>
                    <a:gd name="connsiteY3540" fmla="*/ 1302985 h 1617602"/>
                    <a:gd name="connsiteX3541" fmla="*/ 2638400 w 4676976"/>
                    <a:gd name="connsiteY3541" fmla="*/ 1301077 h 1617602"/>
                    <a:gd name="connsiteX3542" fmla="*/ 2640308 w 4676976"/>
                    <a:gd name="connsiteY3542" fmla="*/ 1297738 h 1617602"/>
                    <a:gd name="connsiteX3543" fmla="*/ 2640944 w 4676976"/>
                    <a:gd name="connsiteY3543" fmla="*/ 1292969 h 1617602"/>
                    <a:gd name="connsiteX3544" fmla="*/ 2639672 w 4676976"/>
                    <a:gd name="connsiteY3544" fmla="*/ 1290266 h 1617602"/>
                    <a:gd name="connsiteX3545" fmla="*/ 2636493 w 4676976"/>
                    <a:gd name="connsiteY3545" fmla="*/ 1289312 h 1617602"/>
                    <a:gd name="connsiteX3546" fmla="*/ 2635698 w 4676976"/>
                    <a:gd name="connsiteY3546" fmla="*/ 1288200 h 1617602"/>
                    <a:gd name="connsiteX3547" fmla="*/ 2637128 w 4676976"/>
                    <a:gd name="connsiteY3547" fmla="*/ 1287246 h 1617602"/>
                    <a:gd name="connsiteX3548" fmla="*/ 2638400 w 4676976"/>
                    <a:gd name="connsiteY3548" fmla="*/ 1285338 h 1617602"/>
                    <a:gd name="connsiteX3549" fmla="*/ 2639037 w 4676976"/>
                    <a:gd name="connsiteY3549" fmla="*/ 1282476 h 1617602"/>
                    <a:gd name="connsiteX3550" fmla="*/ 2640785 w 4676976"/>
                    <a:gd name="connsiteY3550" fmla="*/ 1279615 h 1617602"/>
                    <a:gd name="connsiteX3551" fmla="*/ 2643806 w 4676976"/>
                    <a:gd name="connsiteY3551" fmla="*/ 1277071 h 1617602"/>
                    <a:gd name="connsiteX3552" fmla="*/ 2645396 w 4676976"/>
                    <a:gd name="connsiteY3552" fmla="*/ 1274209 h 1617602"/>
                    <a:gd name="connsiteX3553" fmla="*/ 2645713 w 4676976"/>
                    <a:gd name="connsiteY3553" fmla="*/ 1271030 h 1617602"/>
                    <a:gd name="connsiteX3554" fmla="*/ 2647462 w 4676976"/>
                    <a:gd name="connsiteY3554" fmla="*/ 1267850 h 1617602"/>
                    <a:gd name="connsiteX3555" fmla="*/ 2650642 w 4676976"/>
                    <a:gd name="connsiteY3555" fmla="*/ 1264671 h 1617602"/>
                    <a:gd name="connsiteX3556" fmla="*/ 2652391 w 4676976"/>
                    <a:gd name="connsiteY3556" fmla="*/ 1261809 h 1617602"/>
                    <a:gd name="connsiteX3557" fmla="*/ 2652708 w 4676976"/>
                    <a:gd name="connsiteY3557" fmla="*/ 1259107 h 1617602"/>
                    <a:gd name="connsiteX3558" fmla="*/ 2654298 w 4676976"/>
                    <a:gd name="connsiteY3558" fmla="*/ 1255768 h 1617602"/>
                    <a:gd name="connsiteX3559" fmla="*/ 2658750 w 4676976"/>
                    <a:gd name="connsiteY3559" fmla="*/ 1249886 h 1617602"/>
                    <a:gd name="connsiteX3560" fmla="*/ 2661611 w 4676976"/>
                    <a:gd name="connsiteY3560" fmla="*/ 1243050 h 1617602"/>
                    <a:gd name="connsiteX3561" fmla="*/ 2666539 w 4676976"/>
                    <a:gd name="connsiteY3561" fmla="*/ 1238280 h 1617602"/>
                    <a:gd name="connsiteX3562" fmla="*/ 2674330 w 4676976"/>
                    <a:gd name="connsiteY3562" fmla="*/ 1233511 h 1617602"/>
                    <a:gd name="connsiteX3563" fmla="*/ 2679258 w 4676976"/>
                    <a:gd name="connsiteY3563" fmla="*/ 1228742 h 1617602"/>
                    <a:gd name="connsiteX3564" fmla="*/ 2681166 w 4676976"/>
                    <a:gd name="connsiteY3564" fmla="*/ 1223972 h 1617602"/>
                    <a:gd name="connsiteX3565" fmla="*/ 2681006 w 4676976"/>
                    <a:gd name="connsiteY3565" fmla="*/ 1219839 h 1617602"/>
                    <a:gd name="connsiteX3566" fmla="*/ 2678781 w 4676976"/>
                    <a:gd name="connsiteY3566" fmla="*/ 1216182 h 1617602"/>
                    <a:gd name="connsiteX3567" fmla="*/ 2678304 w 4676976"/>
                    <a:gd name="connsiteY3567" fmla="*/ 1212526 h 1617602"/>
                    <a:gd name="connsiteX3568" fmla="*/ 2679735 w 4676976"/>
                    <a:gd name="connsiteY3568" fmla="*/ 1208710 h 1617602"/>
                    <a:gd name="connsiteX3569" fmla="*/ 2678463 w 4676976"/>
                    <a:gd name="connsiteY3569" fmla="*/ 1205849 h 1617602"/>
                    <a:gd name="connsiteX3570" fmla="*/ 2674647 w 4676976"/>
                    <a:gd name="connsiteY3570" fmla="*/ 1204100 h 1617602"/>
                    <a:gd name="connsiteX3571" fmla="*/ 2670037 w 4676976"/>
                    <a:gd name="connsiteY3571" fmla="*/ 1203623 h 1617602"/>
                    <a:gd name="connsiteX3572" fmla="*/ 2664632 w 4676976"/>
                    <a:gd name="connsiteY3572" fmla="*/ 1204577 h 1617602"/>
                    <a:gd name="connsiteX3573" fmla="*/ 2661611 w 4676976"/>
                    <a:gd name="connsiteY3573" fmla="*/ 1203305 h 1617602"/>
                    <a:gd name="connsiteX3574" fmla="*/ 2660975 w 4676976"/>
                    <a:gd name="connsiteY3574" fmla="*/ 1199967 h 1617602"/>
                    <a:gd name="connsiteX3575" fmla="*/ 2662406 w 4676976"/>
                    <a:gd name="connsiteY3575" fmla="*/ 1197423 h 1617602"/>
                    <a:gd name="connsiteX3576" fmla="*/ 2665904 w 4676976"/>
                    <a:gd name="connsiteY3576" fmla="*/ 1195356 h 1617602"/>
                    <a:gd name="connsiteX3577" fmla="*/ 2671786 w 4676976"/>
                    <a:gd name="connsiteY3577" fmla="*/ 1190428 h 1617602"/>
                    <a:gd name="connsiteX3578" fmla="*/ 2679894 w 4676976"/>
                    <a:gd name="connsiteY3578" fmla="*/ 1182479 h 1617602"/>
                    <a:gd name="connsiteX3579" fmla="*/ 2688002 w 4676976"/>
                    <a:gd name="connsiteY3579" fmla="*/ 1178028 h 1617602"/>
                    <a:gd name="connsiteX3580" fmla="*/ 2700084 w 4676976"/>
                    <a:gd name="connsiteY3580" fmla="*/ 1176756 h 1617602"/>
                    <a:gd name="connsiteX3581" fmla="*/ 2709781 w 4676976"/>
                    <a:gd name="connsiteY3581" fmla="*/ 1174212 h 1617602"/>
                    <a:gd name="connsiteX3582" fmla="*/ 2719638 w 4676976"/>
                    <a:gd name="connsiteY3582" fmla="*/ 1171510 h 1617602"/>
                    <a:gd name="connsiteX3583" fmla="*/ 2726792 w 4676976"/>
                    <a:gd name="connsiteY3583" fmla="*/ 1170238 h 1617602"/>
                    <a:gd name="connsiteX3584" fmla="*/ 2728064 w 4676976"/>
                    <a:gd name="connsiteY3584" fmla="*/ 1171033 h 1617602"/>
                    <a:gd name="connsiteX3585" fmla="*/ 2731880 w 4676976"/>
                    <a:gd name="connsiteY3585" fmla="*/ 1171351 h 1617602"/>
                    <a:gd name="connsiteX3586" fmla="*/ 2738556 w 4676976"/>
                    <a:gd name="connsiteY3586" fmla="*/ 1170874 h 1617602"/>
                    <a:gd name="connsiteX3587" fmla="*/ 2744598 w 4676976"/>
                    <a:gd name="connsiteY3587" fmla="*/ 1169761 h 1617602"/>
                    <a:gd name="connsiteX3588" fmla="*/ 2750162 w 4676976"/>
                    <a:gd name="connsiteY3588" fmla="*/ 1167853 h 1617602"/>
                    <a:gd name="connsiteX3589" fmla="*/ 2754773 w 4676976"/>
                    <a:gd name="connsiteY3589" fmla="*/ 1167376 h 1617602"/>
                    <a:gd name="connsiteX3590" fmla="*/ 2757952 w 4676976"/>
                    <a:gd name="connsiteY3590" fmla="*/ 1168489 h 1617602"/>
                    <a:gd name="connsiteX3591" fmla="*/ 2759859 w 4676976"/>
                    <a:gd name="connsiteY3591" fmla="*/ 1168489 h 1617602"/>
                    <a:gd name="connsiteX3592" fmla="*/ 2761132 w 4676976"/>
                    <a:gd name="connsiteY3592" fmla="*/ 1168648 h 1617602"/>
                    <a:gd name="connsiteX3593" fmla="*/ 2761926 w 4676976"/>
                    <a:gd name="connsiteY3593" fmla="*/ 1168648 h 1617602"/>
                    <a:gd name="connsiteX3594" fmla="*/ 2763198 w 4676976"/>
                    <a:gd name="connsiteY3594" fmla="*/ 1167853 h 1617602"/>
                    <a:gd name="connsiteX3595" fmla="*/ 2767014 w 4676976"/>
                    <a:gd name="connsiteY3595" fmla="*/ 1169125 h 1617602"/>
                    <a:gd name="connsiteX3596" fmla="*/ 2774327 w 4676976"/>
                    <a:gd name="connsiteY3596" fmla="*/ 1173258 h 1617602"/>
                    <a:gd name="connsiteX3597" fmla="*/ 2778937 w 4676976"/>
                    <a:gd name="connsiteY3597" fmla="*/ 1175166 h 1617602"/>
                    <a:gd name="connsiteX3598" fmla="*/ 2780845 w 4676976"/>
                    <a:gd name="connsiteY3598" fmla="*/ 1174689 h 1617602"/>
                    <a:gd name="connsiteX3599" fmla="*/ 2782912 w 4676976"/>
                    <a:gd name="connsiteY3599" fmla="*/ 1175802 h 1617602"/>
                    <a:gd name="connsiteX3600" fmla="*/ 2785137 w 4676976"/>
                    <a:gd name="connsiteY3600" fmla="*/ 1178505 h 1617602"/>
                    <a:gd name="connsiteX3601" fmla="*/ 2787840 w 4676976"/>
                    <a:gd name="connsiteY3601" fmla="*/ 1180254 h 1617602"/>
                    <a:gd name="connsiteX3602" fmla="*/ 2792927 w 4676976"/>
                    <a:gd name="connsiteY3602" fmla="*/ 1180889 h 1617602"/>
                    <a:gd name="connsiteX3603" fmla="*/ 2797855 w 4676976"/>
                    <a:gd name="connsiteY3603" fmla="*/ 1183910 h 1617602"/>
                    <a:gd name="connsiteX3604" fmla="*/ 2799763 w 4676976"/>
                    <a:gd name="connsiteY3604" fmla="*/ 1184069 h 1617602"/>
                    <a:gd name="connsiteX3605" fmla="*/ 2800558 w 4676976"/>
                    <a:gd name="connsiteY3605" fmla="*/ 1182320 h 1617602"/>
                    <a:gd name="connsiteX3606" fmla="*/ 2802466 w 4676976"/>
                    <a:gd name="connsiteY3606" fmla="*/ 1181366 h 1617602"/>
                    <a:gd name="connsiteX3607" fmla="*/ 2805327 w 4676976"/>
                    <a:gd name="connsiteY3607" fmla="*/ 1181207 h 1617602"/>
                    <a:gd name="connsiteX3608" fmla="*/ 2809779 w 4676976"/>
                    <a:gd name="connsiteY3608" fmla="*/ 1182638 h 1617602"/>
                    <a:gd name="connsiteX3609" fmla="*/ 2815343 w 4676976"/>
                    <a:gd name="connsiteY3609" fmla="*/ 1185818 h 1617602"/>
                    <a:gd name="connsiteX3610" fmla="*/ 2818841 w 4676976"/>
                    <a:gd name="connsiteY3610" fmla="*/ 1187248 h 1617602"/>
                    <a:gd name="connsiteX3611" fmla="*/ 2820271 w 4676976"/>
                    <a:gd name="connsiteY3611" fmla="*/ 1186931 h 1617602"/>
                    <a:gd name="connsiteX3612" fmla="*/ 2821861 w 4676976"/>
                    <a:gd name="connsiteY3612" fmla="*/ 1187407 h 1617602"/>
                    <a:gd name="connsiteX3613" fmla="*/ 2823133 w 4676976"/>
                    <a:gd name="connsiteY3613" fmla="*/ 1188997 h 1617602"/>
                    <a:gd name="connsiteX3614" fmla="*/ 2823133 w 4676976"/>
                    <a:gd name="connsiteY3614" fmla="*/ 1190746 h 1617602"/>
                    <a:gd name="connsiteX3615" fmla="*/ 2822815 w 4676976"/>
                    <a:gd name="connsiteY3615" fmla="*/ 1191859 h 1617602"/>
                    <a:gd name="connsiteX3616" fmla="*/ 2824087 w 4676976"/>
                    <a:gd name="connsiteY3616" fmla="*/ 1193290 h 1617602"/>
                    <a:gd name="connsiteX3617" fmla="*/ 2825677 w 4676976"/>
                    <a:gd name="connsiteY3617" fmla="*/ 1193290 h 1617602"/>
                    <a:gd name="connsiteX3618" fmla="*/ 2828220 w 4676976"/>
                    <a:gd name="connsiteY3618" fmla="*/ 1194085 h 1617602"/>
                    <a:gd name="connsiteX3619" fmla="*/ 2830287 w 4676976"/>
                    <a:gd name="connsiteY3619" fmla="*/ 1196787 h 1617602"/>
                    <a:gd name="connsiteX3620" fmla="*/ 2832036 w 4676976"/>
                    <a:gd name="connsiteY3620" fmla="*/ 1198059 h 1617602"/>
                    <a:gd name="connsiteX3621" fmla="*/ 2833308 w 4676976"/>
                    <a:gd name="connsiteY3621" fmla="*/ 1199172 h 1617602"/>
                    <a:gd name="connsiteX3622" fmla="*/ 2833466 w 4676976"/>
                    <a:gd name="connsiteY3622" fmla="*/ 1200126 h 1617602"/>
                    <a:gd name="connsiteX3623" fmla="*/ 2833626 w 4676976"/>
                    <a:gd name="connsiteY3623" fmla="*/ 1201080 h 1617602"/>
                    <a:gd name="connsiteX3624" fmla="*/ 2833308 w 4676976"/>
                    <a:gd name="connsiteY3624" fmla="*/ 1201715 h 1617602"/>
                    <a:gd name="connsiteX3625" fmla="*/ 2832672 w 4676976"/>
                    <a:gd name="connsiteY3625" fmla="*/ 1202987 h 1617602"/>
                    <a:gd name="connsiteX3626" fmla="*/ 2832353 w 4676976"/>
                    <a:gd name="connsiteY3626" fmla="*/ 1204259 h 1617602"/>
                    <a:gd name="connsiteX3627" fmla="*/ 2833308 w 4676976"/>
                    <a:gd name="connsiteY3627" fmla="*/ 1205690 h 1617602"/>
                    <a:gd name="connsiteX3628" fmla="*/ 2836487 w 4676976"/>
                    <a:gd name="connsiteY3628" fmla="*/ 1206644 h 1617602"/>
                    <a:gd name="connsiteX3629" fmla="*/ 2837441 w 4676976"/>
                    <a:gd name="connsiteY3629" fmla="*/ 1207757 h 1617602"/>
                    <a:gd name="connsiteX3630" fmla="*/ 2837759 w 4676976"/>
                    <a:gd name="connsiteY3630" fmla="*/ 1209029 h 1617602"/>
                    <a:gd name="connsiteX3631" fmla="*/ 2838713 w 4676976"/>
                    <a:gd name="connsiteY3631" fmla="*/ 1210618 h 1617602"/>
                    <a:gd name="connsiteX3632" fmla="*/ 2840938 w 4676976"/>
                    <a:gd name="connsiteY3632" fmla="*/ 1212367 h 1617602"/>
                    <a:gd name="connsiteX3633" fmla="*/ 2841734 w 4676976"/>
                    <a:gd name="connsiteY3633" fmla="*/ 1213798 h 1617602"/>
                    <a:gd name="connsiteX3634" fmla="*/ 2841257 w 4676976"/>
                    <a:gd name="connsiteY3634" fmla="*/ 1214911 h 1617602"/>
                    <a:gd name="connsiteX3635" fmla="*/ 2841892 w 4676976"/>
                    <a:gd name="connsiteY3635" fmla="*/ 1216024 h 1617602"/>
                    <a:gd name="connsiteX3636" fmla="*/ 2843005 w 4676976"/>
                    <a:gd name="connsiteY3636" fmla="*/ 1216659 h 1617602"/>
                    <a:gd name="connsiteX3637" fmla="*/ 2843164 w 4676976"/>
                    <a:gd name="connsiteY3637" fmla="*/ 1219521 h 1617602"/>
                    <a:gd name="connsiteX3638" fmla="*/ 2843323 w 4676976"/>
                    <a:gd name="connsiteY3638" fmla="*/ 1221111 h 1617602"/>
                    <a:gd name="connsiteX3639" fmla="*/ 2845072 w 4676976"/>
                    <a:gd name="connsiteY3639" fmla="*/ 1222860 h 1617602"/>
                    <a:gd name="connsiteX3640" fmla="*/ 2845390 w 4676976"/>
                    <a:gd name="connsiteY3640" fmla="*/ 1226516 h 1617602"/>
                    <a:gd name="connsiteX3641" fmla="*/ 2846662 w 4676976"/>
                    <a:gd name="connsiteY3641" fmla="*/ 1230490 h 1617602"/>
                    <a:gd name="connsiteX3642" fmla="*/ 2850636 w 4676976"/>
                    <a:gd name="connsiteY3642" fmla="*/ 1236055 h 1617602"/>
                    <a:gd name="connsiteX3643" fmla="*/ 2852067 w 4676976"/>
                    <a:gd name="connsiteY3643" fmla="*/ 1239075 h 1617602"/>
                    <a:gd name="connsiteX3644" fmla="*/ 2851749 w 4676976"/>
                    <a:gd name="connsiteY3644" fmla="*/ 1242573 h 1617602"/>
                    <a:gd name="connsiteX3645" fmla="*/ 2852226 w 4676976"/>
                    <a:gd name="connsiteY3645" fmla="*/ 1244322 h 1617602"/>
                    <a:gd name="connsiteX3646" fmla="*/ 2854134 w 4676976"/>
                    <a:gd name="connsiteY3646" fmla="*/ 1245117 h 1617602"/>
                    <a:gd name="connsiteX3647" fmla="*/ 2855088 w 4676976"/>
                    <a:gd name="connsiteY3647" fmla="*/ 1246547 h 1617602"/>
                    <a:gd name="connsiteX3648" fmla="*/ 2854929 w 4676976"/>
                    <a:gd name="connsiteY3648" fmla="*/ 1248773 h 1617602"/>
                    <a:gd name="connsiteX3649" fmla="*/ 2855723 w 4676976"/>
                    <a:gd name="connsiteY3649" fmla="*/ 1250204 h 1617602"/>
                    <a:gd name="connsiteX3650" fmla="*/ 2856200 w 4676976"/>
                    <a:gd name="connsiteY3650" fmla="*/ 1251635 h 1617602"/>
                    <a:gd name="connsiteX3651" fmla="*/ 2855882 w 4676976"/>
                    <a:gd name="connsiteY3651" fmla="*/ 1253860 h 1617602"/>
                    <a:gd name="connsiteX3652" fmla="*/ 2856518 w 4676976"/>
                    <a:gd name="connsiteY3652" fmla="*/ 1255927 h 1617602"/>
                    <a:gd name="connsiteX3653" fmla="*/ 2857472 w 4676976"/>
                    <a:gd name="connsiteY3653" fmla="*/ 1257040 h 1617602"/>
                    <a:gd name="connsiteX3654" fmla="*/ 2858108 w 4676976"/>
                    <a:gd name="connsiteY3654" fmla="*/ 1259266 h 1617602"/>
                    <a:gd name="connsiteX3655" fmla="*/ 2858426 w 4676976"/>
                    <a:gd name="connsiteY3655" fmla="*/ 1261968 h 1617602"/>
                    <a:gd name="connsiteX3656" fmla="*/ 2861288 w 4676976"/>
                    <a:gd name="connsiteY3656" fmla="*/ 1266420 h 1617602"/>
                    <a:gd name="connsiteX3657" fmla="*/ 2866375 w 4676976"/>
                    <a:gd name="connsiteY3657" fmla="*/ 1272302 h 1617602"/>
                    <a:gd name="connsiteX3658" fmla="*/ 2869396 w 4676976"/>
                    <a:gd name="connsiteY3658" fmla="*/ 1276912 h 1617602"/>
                    <a:gd name="connsiteX3659" fmla="*/ 2870667 w 4676976"/>
                    <a:gd name="connsiteY3659" fmla="*/ 1280092 h 1617602"/>
                    <a:gd name="connsiteX3660" fmla="*/ 2870667 w 4676976"/>
                    <a:gd name="connsiteY3660" fmla="*/ 1282794 h 1617602"/>
                    <a:gd name="connsiteX3661" fmla="*/ 2869555 w 4676976"/>
                    <a:gd name="connsiteY3661" fmla="*/ 1285020 h 1617602"/>
                    <a:gd name="connsiteX3662" fmla="*/ 2869396 w 4676976"/>
                    <a:gd name="connsiteY3662" fmla="*/ 1286451 h 1617602"/>
                    <a:gd name="connsiteX3663" fmla="*/ 2870349 w 4676976"/>
                    <a:gd name="connsiteY3663" fmla="*/ 1287405 h 1617602"/>
                    <a:gd name="connsiteX3664" fmla="*/ 2870667 w 4676976"/>
                    <a:gd name="connsiteY3664" fmla="*/ 1288676 h 1617602"/>
                    <a:gd name="connsiteX3665" fmla="*/ 2870349 w 4676976"/>
                    <a:gd name="connsiteY3665" fmla="*/ 1290425 h 1617602"/>
                    <a:gd name="connsiteX3666" fmla="*/ 2871939 w 4676976"/>
                    <a:gd name="connsiteY3666" fmla="*/ 1292333 h 1617602"/>
                    <a:gd name="connsiteX3667" fmla="*/ 2877504 w 4676976"/>
                    <a:gd name="connsiteY3667" fmla="*/ 1295672 h 1617602"/>
                    <a:gd name="connsiteX3668" fmla="*/ 2875278 w 4676976"/>
                    <a:gd name="connsiteY3668" fmla="*/ 1300759 h 1617602"/>
                    <a:gd name="connsiteX3669" fmla="*/ 2874801 w 4676976"/>
                    <a:gd name="connsiteY3669" fmla="*/ 1304415 h 1617602"/>
                    <a:gd name="connsiteX3670" fmla="*/ 2875119 w 4676976"/>
                    <a:gd name="connsiteY3670" fmla="*/ 1308231 h 1617602"/>
                    <a:gd name="connsiteX3671" fmla="*/ 2876391 w 4676976"/>
                    <a:gd name="connsiteY3671" fmla="*/ 1310934 h 1617602"/>
                    <a:gd name="connsiteX3672" fmla="*/ 2878934 w 4676976"/>
                    <a:gd name="connsiteY3672" fmla="*/ 1312523 h 1617602"/>
                    <a:gd name="connsiteX3673" fmla="*/ 2880524 w 4676976"/>
                    <a:gd name="connsiteY3673" fmla="*/ 1314113 h 1617602"/>
                    <a:gd name="connsiteX3674" fmla="*/ 2881001 w 4676976"/>
                    <a:gd name="connsiteY3674" fmla="*/ 1315703 h 1617602"/>
                    <a:gd name="connsiteX3675" fmla="*/ 2884021 w 4676976"/>
                    <a:gd name="connsiteY3675" fmla="*/ 1317611 h 1617602"/>
                    <a:gd name="connsiteX3676" fmla="*/ 2889268 w 4676976"/>
                    <a:gd name="connsiteY3676" fmla="*/ 1319677 h 1617602"/>
                    <a:gd name="connsiteX3677" fmla="*/ 2896104 w 4676976"/>
                    <a:gd name="connsiteY3677" fmla="*/ 1319995 h 1617602"/>
                    <a:gd name="connsiteX3678" fmla="*/ 2904530 w 4676976"/>
                    <a:gd name="connsiteY3678" fmla="*/ 1318723 h 1617602"/>
                    <a:gd name="connsiteX3679" fmla="*/ 2909617 w 4676976"/>
                    <a:gd name="connsiteY3679" fmla="*/ 1318405 h 1617602"/>
                    <a:gd name="connsiteX3680" fmla="*/ 2911366 w 4676976"/>
                    <a:gd name="connsiteY3680" fmla="*/ 1319359 h 1617602"/>
                    <a:gd name="connsiteX3681" fmla="*/ 2912002 w 4676976"/>
                    <a:gd name="connsiteY3681" fmla="*/ 1320631 h 1617602"/>
                    <a:gd name="connsiteX3682" fmla="*/ 2911525 w 4676976"/>
                    <a:gd name="connsiteY3682" fmla="*/ 1322380 h 1617602"/>
                    <a:gd name="connsiteX3683" fmla="*/ 2912797 w 4676976"/>
                    <a:gd name="connsiteY3683" fmla="*/ 1323493 h 1617602"/>
                    <a:gd name="connsiteX3684" fmla="*/ 2916294 w 4676976"/>
                    <a:gd name="connsiteY3684" fmla="*/ 1324128 h 1617602"/>
                    <a:gd name="connsiteX3685" fmla="*/ 2918679 w 4676976"/>
                    <a:gd name="connsiteY3685" fmla="*/ 1325241 h 1617602"/>
                    <a:gd name="connsiteX3686" fmla="*/ 2919951 w 4676976"/>
                    <a:gd name="connsiteY3686" fmla="*/ 1326831 h 1617602"/>
                    <a:gd name="connsiteX3687" fmla="*/ 2921540 w 4676976"/>
                    <a:gd name="connsiteY3687" fmla="*/ 1327308 h 1617602"/>
                    <a:gd name="connsiteX3688" fmla="*/ 2923289 w 4676976"/>
                    <a:gd name="connsiteY3688" fmla="*/ 1326513 h 1617602"/>
                    <a:gd name="connsiteX3689" fmla="*/ 2925197 w 4676976"/>
                    <a:gd name="connsiteY3689" fmla="*/ 1326672 h 1617602"/>
                    <a:gd name="connsiteX3690" fmla="*/ 2926946 w 4676976"/>
                    <a:gd name="connsiteY3690" fmla="*/ 1327626 h 1617602"/>
                    <a:gd name="connsiteX3691" fmla="*/ 2928059 w 4676976"/>
                    <a:gd name="connsiteY3691" fmla="*/ 1327308 h 1617602"/>
                    <a:gd name="connsiteX3692" fmla="*/ 2929172 w 4676976"/>
                    <a:gd name="connsiteY3692" fmla="*/ 1326354 h 1617602"/>
                    <a:gd name="connsiteX3693" fmla="*/ 2930761 w 4676976"/>
                    <a:gd name="connsiteY3693" fmla="*/ 1326354 h 1617602"/>
                    <a:gd name="connsiteX3694" fmla="*/ 2932351 w 4676976"/>
                    <a:gd name="connsiteY3694" fmla="*/ 1326354 h 1617602"/>
                    <a:gd name="connsiteX3695" fmla="*/ 2933305 w 4676976"/>
                    <a:gd name="connsiteY3695" fmla="*/ 1328739 h 1617602"/>
                    <a:gd name="connsiteX3696" fmla="*/ 2935054 w 4676976"/>
                    <a:gd name="connsiteY3696" fmla="*/ 1330170 h 1617602"/>
                    <a:gd name="connsiteX3697" fmla="*/ 2937279 w 4676976"/>
                    <a:gd name="connsiteY3697" fmla="*/ 1330329 h 1617602"/>
                    <a:gd name="connsiteX3698" fmla="*/ 2940777 w 4676976"/>
                    <a:gd name="connsiteY3698" fmla="*/ 1333349 h 1617602"/>
                    <a:gd name="connsiteX3699" fmla="*/ 2947772 w 4676976"/>
                    <a:gd name="connsiteY3699" fmla="*/ 1341775 h 1617602"/>
                    <a:gd name="connsiteX3700" fmla="*/ 2952382 w 4676976"/>
                    <a:gd name="connsiteY3700" fmla="*/ 1344796 h 1617602"/>
                    <a:gd name="connsiteX3701" fmla="*/ 2956993 w 4676976"/>
                    <a:gd name="connsiteY3701" fmla="*/ 1345591 h 1617602"/>
                    <a:gd name="connsiteX3702" fmla="*/ 2962716 w 4676976"/>
                    <a:gd name="connsiteY3702" fmla="*/ 1345909 h 1617602"/>
                    <a:gd name="connsiteX3703" fmla="*/ 2964465 w 4676976"/>
                    <a:gd name="connsiteY3703" fmla="*/ 1349088 h 1617602"/>
                    <a:gd name="connsiteX3704" fmla="*/ 2963033 w 4676976"/>
                    <a:gd name="connsiteY3704" fmla="*/ 1352586 h 1617602"/>
                    <a:gd name="connsiteX3705" fmla="*/ 2962557 w 4676976"/>
                    <a:gd name="connsiteY3705" fmla="*/ 1355447 h 1617602"/>
                    <a:gd name="connsiteX3706" fmla="*/ 2963829 w 4676976"/>
                    <a:gd name="connsiteY3706" fmla="*/ 1356401 h 1617602"/>
                    <a:gd name="connsiteX3707" fmla="*/ 2965736 w 4676976"/>
                    <a:gd name="connsiteY3707" fmla="*/ 1359740 h 1617602"/>
                    <a:gd name="connsiteX3708" fmla="*/ 2968280 w 4676976"/>
                    <a:gd name="connsiteY3708" fmla="*/ 1361647 h 1617602"/>
                    <a:gd name="connsiteX3709" fmla="*/ 2968598 w 4676976"/>
                    <a:gd name="connsiteY3709" fmla="*/ 1363237 h 1617602"/>
                    <a:gd name="connsiteX3710" fmla="*/ 2969870 w 4676976"/>
                    <a:gd name="connsiteY3710" fmla="*/ 1364986 h 1617602"/>
                    <a:gd name="connsiteX3711" fmla="*/ 2969393 w 4676976"/>
                    <a:gd name="connsiteY3711" fmla="*/ 1368165 h 1617602"/>
                    <a:gd name="connsiteX3712" fmla="*/ 2967167 w 4676976"/>
                    <a:gd name="connsiteY3712" fmla="*/ 1372776 h 1617602"/>
                    <a:gd name="connsiteX3713" fmla="*/ 2967803 w 4676976"/>
                    <a:gd name="connsiteY3713" fmla="*/ 1376750 h 1617602"/>
                    <a:gd name="connsiteX3714" fmla="*/ 2971141 w 4676976"/>
                    <a:gd name="connsiteY3714" fmla="*/ 1380089 h 1617602"/>
                    <a:gd name="connsiteX3715" fmla="*/ 2973049 w 4676976"/>
                    <a:gd name="connsiteY3715" fmla="*/ 1383268 h 1617602"/>
                    <a:gd name="connsiteX3716" fmla="*/ 2973526 w 4676976"/>
                    <a:gd name="connsiteY3716" fmla="*/ 1386289 h 1617602"/>
                    <a:gd name="connsiteX3717" fmla="*/ 2974321 w 4676976"/>
                    <a:gd name="connsiteY3717" fmla="*/ 1388197 h 1617602"/>
                    <a:gd name="connsiteX3718" fmla="*/ 2975593 w 4676976"/>
                    <a:gd name="connsiteY3718" fmla="*/ 1388833 h 1617602"/>
                    <a:gd name="connsiteX3719" fmla="*/ 2978931 w 4676976"/>
                    <a:gd name="connsiteY3719" fmla="*/ 1388515 h 1617602"/>
                    <a:gd name="connsiteX3720" fmla="*/ 2984655 w 4676976"/>
                    <a:gd name="connsiteY3720" fmla="*/ 1387402 h 1617602"/>
                    <a:gd name="connsiteX3721" fmla="*/ 2988788 w 4676976"/>
                    <a:gd name="connsiteY3721" fmla="*/ 1387561 h 1617602"/>
                    <a:gd name="connsiteX3722" fmla="*/ 2991491 w 4676976"/>
                    <a:gd name="connsiteY3722" fmla="*/ 1389151 h 1617602"/>
                    <a:gd name="connsiteX3723" fmla="*/ 2998009 w 4676976"/>
                    <a:gd name="connsiteY3723" fmla="*/ 1389151 h 1617602"/>
                    <a:gd name="connsiteX3724" fmla="*/ 3008501 w 4676976"/>
                    <a:gd name="connsiteY3724" fmla="*/ 1387879 h 1617602"/>
                    <a:gd name="connsiteX3725" fmla="*/ 3015020 w 4676976"/>
                    <a:gd name="connsiteY3725" fmla="*/ 1387402 h 1617602"/>
                    <a:gd name="connsiteX3726" fmla="*/ 3017881 w 4676976"/>
                    <a:gd name="connsiteY3726" fmla="*/ 1387879 h 1617602"/>
                    <a:gd name="connsiteX3727" fmla="*/ 3020266 w 4676976"/>
                    <a:gd name="connsiteY3727" fmla="*/ 1385971 h 1617602"/>
                    <a:gd name="connsiteX3728" fmla="*/ 3022492 w 4676976"/>
                    <a:gd name="connsiteY3728" fmla="*/ 1381520 h 1617602"/>
                    <a:gd name="connsiteX3729" fmla="*/ 3024399 w 4676976"/>
                    <a:gd name="connsiteY3729" fmla="*/ 1379453 h 1617602"/>
                    <a:gd name="connsiteX3730" fmla="*/ 3026307 w 4676976"/>
                    <a:gd name="connsiteY3730" fmla="*/ 1379771 h 1617602"/>
                    <a:gd name="connsiteX3731" fmla="*/ 3029328 w 4676976"/>
                    <a:gd name="connsiteY3731" fmla="*/ 1378340 h 1617602"/>
                    <a:gd name="connsiteX3732" fmla="*/ 3033461 w 4676976"/>
                    <a:gd name="connsiteY3732" fmla="*/ 1375161 h 1617602"/>
                    <a:gd name="connsiteX3733" fmla="*/ 3036959 w 4676976"/>
                    <a:gd name="connsiteY3733" fmla="*/ 1373571 h 1617602"/>
                    <a:gd name="connsiteX3734" fmla="*/ 3041569 w 4676976"/>
                    <a:gd name="connsiteY3734" fmla="*/ 1373730 h 1617602"/>
                    <a:gd name="connsiteX3735" fmla="*/ 3046338 w 4676976"/>
                    <a:gd name="connsiteY3735" fmla="*/ 1373889 h 1617602"/>
                    <a:gd name="connsiteX3736" fmla="*/ 3049359 w 4676976"/>
                    <a:gd name="connsiteY3736" fmla="*/ 1372617 h 1617602"/>
                    <a:gd name="connsiteX3737" fmla="*/ 3052220 w 4676976"/>
                    <a:gd name="connsiteY3737" fmla="*/ 1369914 h 1617602"/>
                    <a:gd name="connsiteX3738" fmla="*/ 3056990 w 4676976"/>
                    <a:gd name="connsiteY3738" fmla="*/ 1367530 h 1617602"/>
                    <a:gd name="connsiteX3739" fmla="*/ 3067482 w 4676976"/>
                    <a:gd name="connsiteY3739" fmla="*/ 1364350 h 1617602"/>
                    <a:gd name="connsiteX3740" fmla="*/ 3070026 w 4676976"/>
                    <a:gd name="connsiteY3740" fmla="*/ 1363873 h 1617602"/>
                    <a:gd name="connsiteX3741" fmla="*/ 3071139 w 4676976"/>
                    <a:gd name="connsiteY3741" fmla="*/ 1364032 h 1617602"/>
                    <a:gd name="connsiteX3742" fmla="*/ 3074636 w 4676976"/>
                    <a:gd name="connsiteY3742" fmla="*/ 1364509 h 1617602"/>
                    <a:gd name="connsiteX3743" fmla="*/ 3077816 w 4676976"/>
                    <a:gd name="connsiteY3743" fmla="*/ 1365781 h 1617602"/>
                    <a:gd name="connsiteX3744" fmla="*/ 3080678 w 4676976"/>
                    <a:gd name="connsiteY3744" fmla="*/ 1368165 h 1617602"/>
                    <a:gd name="connsiteX3745" fmla="*/ 3081155 w 4676976"/>
                    <a:gd name="connsiteY3745" fmla="*/ 1369755 h 1617602"/>
                    <a:gd name="connsiteX3746" fmla="*/ 3080836 w 4676976"/>
                    <a:gd name="connsiteY3746" fmla="*/ 1371822 h 1617602"/>
                    <a:gd name="connsiteX3747" fmla="*/ 3080201 w 4676976"/>
                    <a:gd name="connsiteY3747" fmla="*/ 1373094 h 1617602"/>
                    <a:gd name="connsiteX3748" fmla="*/ 3078929 w 4676976"/>
                    <a:gd name="connsiteY3748" fmla="*/ 1374525 h 1617602"/>
                    <a:gd name="connsiteX3749" fmla="*/ 3077816 w 4676976"/>
                    <a:gd name="connsiteY3749" fmla="*/ 1376750 h 1617602"/>
                    <a:gd name="connsiteX3750" fmla="*/ 3078611 w 4676976"/>
                    <a:gd name="connsiteY3750" fmla="*/ 1378340 h 1617602"/>
                    <a:gd name="connsiteX3751" fmla="*/ 3080201 w 4676976"/>
                    <a:gd name="connsiteY3751" fmla="*/ 1382156 h 1617602"/>
                    <a:gd name="connsiteX3752" fmla="*/ 3081631 w 4676976"/>
                    <a:gd name="connsiteY3752" fmla="*/ 1384699 h 1617602"/>
                    <a:gd name="connsiteX3753" fmla="*/ 3083221 w 4676976"/>
                    <a:gd name="connsiteY3753" fmla="*/ 1387879 h 1617602"/>
                    <a:gd name="connsiteX3754" fmla="*/ 3082426 w 4676976"/>
                    <a:gd name="connsiteY3754" fmla="*/ 1388992 h 1617602"/>
                    <a:gd name="connsiteX3755" fmla="*/ 3081631 w 4676976"/>
                    <a:gd name="connsiteY3755" fmla="*/ 1391217 h 1617602"/>
                    <a:gd name="connsiteX3756" fmla="*/ 3078769 w 4676976"/>
                    <a:gd name="connsiteY3756" fmla="*/ 1394874 h 1617602"/>
                    <a:gd name="connsiteX3757" fmla="*/ 3077180 w 4676976"/>
                    <a:gd name="connsiteY3757" fmla="*/ 1396305 h 1617602"/>
                    <a:gd name="connsiteX3758" fmla="*/ 3075431 w 4676976"/>
                    <a:gd name="connsiteY3758" fmla="*/ 1397735 h 1617602"/>
                    <a:gd name="connsiteX3759" fmla="*/ 3072570 w 4676976"/>
                    <a:gd name="connsiteY3759" fmla="*/ 1398053 h 1617602"/>
                    <a:gd name="connsiteX3760" fmla="*/ 3071298 w 4676976"/>
                    <a:gd name="connsiteY3760" fmla="*/ 1398371 h 1617602"/>
                    <a:gd name="connsiteX3761" fmla="*/ 3069867 w 4676976"/>
                    <a:gd name="connsiteY3761" fmla="*/ 1398848 h 1617602"/>
                    <a:gd name="connsiteX3762" fmla="*/ 3069072 w 4676976"/>
                    <a:gd name="connsiteY3762" fmla="*/ 1400120 h 1617602"/>
                    <a:gd name="connsiteX3763" fmla="*/ 3068118 w 4676976"/>
                    <a:gd name="connsiteY3763" fmla="*/ 1401074 h 1617602"/>
                    <a:gd name="connsiteX3764" fmla="*/ 3066369 w 4676976"/>
                    <a:gd name="connsiteY3764" fmla="*/ 1402982 h 1617602"/>
                    <a:gd name="connsiteX3765" fmla="*/ 3066211 w 4676976"/>
                    <a:gd name="connsiteY3765" fmla="*/ 1404572 h 1617602"/>
                    <a:gd name="connsiteX3766" fmla="*/ 3067005 w 4676976"/>
                    <a:gd name="connsiteY3766" fmla="*/ 1406797 h 1617602"/>
                    <a:gd name="connsiteX3767" fmla="*/ 3067324 w 4676976"/>
                    <a:gd name="connsiteY3767" fmla="*/ 1409182 h 1617602"/>
                    <a:gd name="connsiteX3768" fmla="*/ 3065575 w 4676976"/>
                    <a:gd name="connsiteY3768" fmla="*/ 1411408 h 1617602"/>
                    <a:gd name="connsiteX3769" fmla="*/ 3064144 w 4676976"/>
                    <a:gd name="connsiteY3769" fmla="*/ 1414746 h 1617602"/>
                    <a:gd name="connsiteX3770" fmla="*/ 3063667 w 4676976"/>
                    <a:gd name="connsiteY3770" fmla="*/ 1415700 h 1617602"/>
                    <a:gd name="connsiteX3771" fmla="*/ 3062872 w 4676976"/>
                    <a:gd name="connsiteY3771" fmla="*/ 1418085 h 1617602"/>
                    <a:gd name="connsiteX3772" fmla="*/ 3062713 w 4676976"/>
                    <a:gd name="connsiteY3772" fmla="*/ 1419038 h 1617602"/>
                    <a:gd name="connsiteX3773" fmla="*/ 3062236 w 4676976"/>
                    <a:gd name="connsiteY3773" fmla="*/ 1424285 h 1617602"/>
                    <a:gd name="connsiteX3774" fmla="*/ 3060328 w 4676976"/>
                    <a:gd name="connsiteY3774" fmla="*/ 1427782 h 1617602"/>
                    <a:gd name="connsiteX3775" fmla="*/ 3057785 w 4676976"/>
                    <a:gd name="connsiteY3775" fmla="*/ 1431916 h 1617602"/>
                    <a:gd name="connsiteX3776" fmla="*/ 3058262 w 4676976"/>
                    <a:gd name="connsiteY3776" fmla="*/ 1434459 h 1617602"/>
                    <a:gd name="connsiteX3777" fmla="*/ 3058739 w 4676976"/>
                    <a:gd name="connsiteY3777" fmla="*/ 1436685 h 1617602"/>
                    <a:gd name="connsiteX3778" fmla="*/ 3058103 w 4676976"/>
                    <a:gd name="connsiteY3778" fmla="*/ 1437798 h 1617602"/>
                    <a:gd name="connsiteX3779" fmla="*/ 3057943 w 4676976"/>
                    <a:gd name="connsiteY3779" fmla="*/ 1438752 h 1617602"/>
                    <a:gd name="connsiteX3780" fmla="*/ 3057626 w 4676976"/>
                    <a:gd name="connsiteY3780" fmla="*/ 1440977 h 1617602"/>
                    <a:gd name="connsiteX3781" fmla="*/ 3056831 w 4676976"/>
                    <a:gd name="connsiteY3781" fmla="*/ 1441772 h 1617602"/>
                    <a:gd name="connsiteX3782" fmla="*/ 3054446 w 4676976"/>
                    <a:gd name="connsiteY3782" fmla="*/ 1443203 h 1617602"/>
                    <a:gd name="connsiteX3783" fmla="*/ 3053015 w 4676976"/>
                    <a:gd name="connsiteY3783" fmla="*/ 1444793 h 1617602"/>
                    <a:gd name="connsiteX3784" fmla="*/ 3053333 w 4676976"/>
                    <a:gd name="connsiteY3784" fmla="*/ 1447337 h 1617602"/>
                    <a:gd name="connsiteX3785" fmla="*/ 3052538 w 4676976"/>
                    <a:gd name="connsiteY3785" fmla="*/ 1449562 h 1617602"/>
                    <a:gd name="connsiteX3786" fmla="*/ 3051426 w 4676976"/>
                    <a:gd name="connsiteY3786" fmla="*/ 1451470 h 1617602"/>
                    <a:gd name="connsiteX3787" fmla="*/ 3050313 w 4676976"/>
                    <a:gd name="connsiteY3787" fmla="*/ 1452742 h 1617602"/>
                    <a:gd name="connsiteX3788" fmla="*/ 3048723 w 4676976"/>
                    <a:gd name="connsiteY3788" fmla="*/ 1453537 h 1617602"/>
                    <a:gd name="connsiteX3789" fmla="*/ 3047610 w 4676976"/>
                    <a:gd name="connsiteY3789" fmla="*/ 1454173 h 1617602"/>
                    <a:gd name="connsiteX3790" fmla="*/ 3046815 w 4676976"/>
                    <a:gd name="connsiteY3790" fmla="*/ 1456716 h 1617602"/>
                    <a:gd name="connsiteX3791" fmla="*/ 3046497 w 4676976"/>
                    <a:gd name="connsiteY3791" fmla="*/ 1458465 h 1617602"/>
                    <a:gd name="connsiteX3792" fmla="*/ 3045702 w 4676976"/>
                    <a:gd name="connsiteY3792" fmla="*/ 1460373 h 1617602"/>
                    <a:gd name="connsiteX3793" fmla="*/ 3046179 w 4676976"/>
                    <a:gd name="connsiteY3793" fmla="*/ 1462280 h 1617602"/>
                    <a:gd name="connsiteX3794" fmla="*/ 3045384 w 4676976"/>
                    <a:gd name="connsiteY3794" fmla="*/ 1464029 h 1617602"/>
                    <a:gd name="connsiteX3795" fmla="*/ 3043159 w 4676976"/>
                    <a:gd name="connsiteY3795" fmla="*/ 1465142 h 1617602"/>
                    <a:gd name="connsiteX3796" fmla="*/ 3041728 w 4676976"/>
                    <a:gd name="connsiteY3796" fmla="*/ 1465778 h 1617602"/>
                    <a:gd name="connsiteX3797" fmla="*/ 3040615 w 4676976"/>
                    <a:gd name="connsiteY3797" fmla="*/ 1466096 h 1617602"/>
                    <a:gd name="connsiteX3798" fmla="*/ 3038230 w 4676976"/>
                    <a:gd name="connsiteY3798" fmla="*/ 1467845 h 1617602"/>
                    <a:gd name="connsiteX3799" fmla="*/ 3036163 w 4676976"/>
                    <a:gd name="connsiteY3799" fmla="*/ 1474045 h 1617602"/>
                    <a:gd name="connsiteX3800" fmla="*/ 3035687 w 4676976"/>
                    <a:gd name="connsiteY3800" fmla="*/ 1477701 h 1617602"/>
                    <a:gd name="connsiteX3801" fmla="*/ 3036163 w 4676976"/>
                    <a:gd name="connsiteY3801" fmla="*/ 1480881 h 1617602"/>
                    <a:gd name="connsiteX3802" fmla="*/ 3033143 w 4676976"/>
                    <a:gd name="connsiteY3802" fmla="*/ 1482789 h 1617602"/>
                    <a:gd name="connsiteX3803" fmla="*/ 3031076 w 4676976"/>
                    <a:gd name="connsiteY3803" fmla="*/ 1484378 h 1617602"/>
                    <a:gd name="connsiteX3804" fmla="*/ 3029645 w 4676976"/>
                    <a:gd name="connsiteY3804" fmla="*/ 1483902 h 1617602"/>
                    <a:gd name="connsiteX3805" fmla="*/ 3028215 w 4676976"/>
                    <a:gd name="connsiteY3805" fmla="*/ 1483266 h 1617602"/>
                    <a:gd name="connsiteX3806" fmla="*/ 3027420 w 4676976"/>
                    <a:gd name="connsiteY3806" fmla="*/ 1483107 h 1617602"/>
                    <a:gd name="connsiteX3807" fmla="*/ 3027420 w 4676976"/>
                    <a:gd name="connsiteY3807" fmla="*/ 1483584 h 1617602"/>
                    <a:gd name="connsiteX3808" fmla="*/ 3025512 w 4676976"/>
                    <a:gd name="connsiteY3808" fmla="*/ 1487558 h 1617602"/>
                    <a:gd name="connsiteX3809" fmla="*/ 3021856 w 4676976"/>
                    <a:gd name="connsiteY3809" fmla="*/ 1495666 h 1617602"/>
                    <a:gd name="connsiteX3810" fmla="*/ 3017404 w 4676976"/>
                    <a:gd name="connsiteY3810" fmla="*/ 1499164 h 1617602"/>
                    <a:gd name="connsiteX3811" fmla="*/ 3014701 w 4676976"/>
                    <a:gd name="connsiteY3811" fmla="*/ 1502025 h 1617602"/>
                    <a:gd name="connsiteX3812" fmla="*/ 3012158 w 4676976"/>
                    <a:gd name="connsiteY3812" fmla="*/ 1500753 h 1617602"/>
                    <a:gd name="connsiteX3813" fmla="*/ 3011045 w 4676976"/>
                    <a:gd name="connsiteY3813" fmla="*/ 1499322 h 1617602"/>
                    <a:gd name="connsiteX3814" fmla="*/ 3011045 w 4676976"/>
                    <a:gd name="connsiteY3814" fmla="*/ 1498527 h 1617602"/>
                    <a:gd name="connsiteX3815" fmla="*/ 3008978 w 4676976"/>
                    <a:gd name="connsiteY3815" fmla="*/ 1496938 h 1617602"/>
                    <a:gd name="connsiteX3816" fmla="*/ 3006117 w 4676976"/>
                    <a:gd name="connsiteY3816" fmla="*/ 1494553 h 1617602"/>
                    <a:gd name="connsiteX3817" fmla="*/ 3006594 w 4676976"/>
                    <a:gd name="connsiteY3817" fmla="*/ 1490738 h 1617602"/>
                    <a:gd name="connsiteX3818" fmla="*/ 3007229 w 4676976"/>
                    <a:gd name="connsiteY3818" fmla="*/ 1486604 h 1617602"/>
                    <a:gd name="connsiteX3819" fmla="*/ 3004686 w 4676976"/>
                    <a:gd name="connsiteY3819" fmla="*/ 1482789 h 1617602"/>
                    <a:gd name="connsiteX3820" fmla="*/ 3004686 w 4676976"/>
                    <a:gd name="connsiteY3820" fmla="*/ 1481040 h 1617602"/>
                    <a:gd name="connsiteX3821" fmla="*/ 3004368 w 4676976"/>
                    <a:gd name="connsiteY3821" fmla="*/ 1477861 h 1617602"/>
                    <a:gd name="connsiteX3822" fmla="*/ 3004845 w 4676976"/>
                    <a:gd name="connsiteY3822" fmla="*/ 1477066 h 1617602"/>
                    <a:gd name="connsiteX3823" fmla="*/ 3003573 w 4676976"/>
                    <a:gd name="connsiteY3823" fmla="*/ 1476748 h 1617602"/>
                    <a:gd name="connsiteX3824" fmla="*/ 3001506 w 4676976"/>
                    <a:gd name="connsiteY3824" fmla="*/ 1475794 h 1617602"/>
                    <a:gd name="connsiteX3825" fmla="*/ 2999916 w 4676976"/>
                    <a:gd name="connsiteY3825" fmla="*/ 1473886 h 1617602"/>
                    <a:gd name="connsiteX3826" fmla="*/ 2998327 w 4676976"/>
                    <a:gd name="connsiteY3826" fmla="*/ 1474681 h 1617602"/>
                    <a:gd name="connsiteX3827" fmla="*/ 2996737 w 4676976"/>
                    <a:gd name="connsiteY3827" fmla="*/ 1476906 h 1617602"/>
                    <a:gd name="connsiteX3828" fmla="*/ 2994194 w 4676976"/>
                    <a:gd name="connsiteY3828" fmla="*/ 1478178 h 1617602"/>
                    <a:gd name="connsiteX3829" fmla="*/ 2993081 w 4676976"/>
                    <a:gd name="connsiteY3829" fmla="*/ 1480563 h 1617602"/>
                    <a:gd name="connsiteX3830" fmla="*/ 2992127 w 4676976"/>
                    <a:gd name="connsiteY3830" fmla="*/ 1482471 h 1617602"/>
                    <a:gd name="connsiteX3831" fmla="*/ 2989424 w 4676976"/>
                    <a:gd name="connsiteY3831" fmla="*/ 1485014 h 1617602"/>
                    <a:gd name="connsiteX3832" fmla="*/ 2988311 w 4676976"/>
                    <a:gd name="connsiteY3832" fmla="*/ 1485968 h 1617602"/>
                    <a:gd name="connsiteX3833" fmla="*/ 2983224 w 4676976"/>
                    <a:gd name="connsiteY3833" fmla="*/ 1487717 h 1617602"/>
                    <a:gd name="connsiteX3834" fmla="*/ 2981952 w 4676976"/>
                    <a:gd name="connsiteY3834" fmla="*/ 1488353 h 1617602"/>
                    <a:gd name="connsiteX3835" fmla="*/ 2977819 w 4676976"/>
                    <a:gd name="connsiteY3835" fmla="*/ 1488671 h 1617602"/>
                    <a:gd name="connsiteX3836" fmla="*/ 2976388 w 4676976"/>
                    <a:gd name="connsiteY3836" fmla="*/ 1489466 h 1617602"/>
                    <a:gd name="connsiteX3837" fmla="*/ 2974957 w 4676976"/>
                    <a:gd name="connsiteY3837" fmla="*/ 1490897 h 1617602"/>
                    <a:gd name="connsiteX3838" fmla="*/ 2974480 w 4676976"/>
                    <a:gd name="connsiteY3838" fmla="*/ 1492486 h 1617602"/>
                    <a:gd name="connsiteX3839" fmla="*/ 2975593 w 4676976"/>
                    <a:gd name="connsiteY3839" fmla="*/ 1494235 h 1617602"/>
                    <a:gd name="connsiteX3840" fmla="*/ 2977183 w 4676976"/>
                    <a:gd name="connsiteY3840" fmla="*/ 1497415 h 1617602"/>
                    <a:gd name="connsiteX3841" fmla="*/ 2977977 w 4676976"/>
                    <a:gd name="connsiteY3841" fmla="*/ 1499799 h 1617602"/>
                    <a:gd name="connsiteX3842" fmla="*/ 2979090 w 4676976"/>
                    <a:gd name="connsiteY3842" fmla="*/ 1504251 h 1617602"/>
                    <a:gd name="connsiteX3843" fmla="*/ 2982747 w 4676976"/>
                    <a:gd name="connsiteY3843" fmla="*/ 1518241 h 1617602"/>
                    <a:gd name="connsiteX3844" fmla="*/ 2981634 w 4676976"/>
                    <a:gd name="connsiteY3844" fmla="*/ 1520625 h 1617602"/>
                    <a:gd name="connsiteX3845" fmla="*/ 2980521 w 4676976"/>
                    <a:gd name="connsiteY3845" fmla="*/ 1530959 h 1617602"/>
                    <a:gd name="connsiteX3846" fmla="*/ 2980680 w 4676976"/>
                    <a:gd name="connsiteY3846" fmla="*/ 1532867 h 1617602"/>
                    <a:gd name="connsiteX3847" fmla="*/ 2980680 w 4676976"/>
                    <a:gd name="connsiteY3847" fmla="*/ 1535887 h 1617602"/>
                    <a:gd name="connsiteX3848" fmla="*/ 2980680 w 4676976"/>
                    <a:gd name="connsiteY3848" fmla="*/ 1537954 h 1617602"/>
                    <a:gd name="connsiteX3849" fmla="*/ 2981475 w 4676976"/>
                    <a:gd name="connsiteY3849" fmla="*/ 1538590 h 1617602"/>
                    <a:gd name="connsiteX3850" fmla="*/ 2982429 w 4676976"/>
                    <a:gd name="connsiteY3850" fmla="*/ 1539226 h 1617602"/>
                    <a:gd name="connsiteX3851" fmla="*/ 2982906 w 4676976"/>
                    <a:gd name="connsiteY3851" fmla="*/ 1540498 h 1617602"/>
                    <a:gd name="connsiteX3852" fmla="*/ 2982906 w 4676976"/>
                    <a:gd name="connsiteY3852" fmla="*/ 1542406 h 1617602"/>
                    <a:gd name="connsiteX3853" fmla="*/ 2982270 w 4676976"/>
                    <a:gd name="connsiteY3853" fmla="*/ 1543836 h 1617602"/>
                    <a:gd name="connsiteX3854" fmla="*/ 2981475 w 4676976"/>
                    <a:gd name="connsiteY3854" fmla="*/ 1546698 h 1617602"/>
                    <a:gd name="connsiteX3855" fmla="*/ 2980521 w 4676976"/>
                    <a:gd name="connsiteY3855" fmla="*/ 1550672 h 1617602"/>
                    <a:gd name="connsiteX3856" fmla="*/ 2979408 w 4676976"/>
                    <a:gd name="connsiteY3856" fmla="*/ 1552262 h 1617602"/>
                    <a:gd name="connsiteX3857" fmla="*/ 2978613 w 4676976"/>
                    <a:gd name="connsiteY3857" fmla="*/ 1553375 h 1617602"/>
                    <a:gd name="connsiteX3858" fmla="*/ 2977977 w 4676976"/>
                    <a:gd name="connsiteY3858" fmla="*/ 1554329 h 1617602"/>
                    <a:gd name="connsiteX3859" fmla="*/ 2977819 w 4676976"/>
                    <a:gd name="connsiteY3859" fmla="*/ 1557032 h 1617602"/>
                    <a:gd name="connsiteX3860" fmla="*/ 2977501 w 4676976"/>
                    <a:gd name="connsiteY3860" fmla="*/ 1558939 h 1617602"/>
                    <a:gd name="connsiteX3861" fmla="*/ 2975593 w 4676976"/>
                    <a:gd name="connsiteY3861" fmla="*/ 1559575 h 1617602"/>
                    <a:gd name="connsiteX3862" fmla="*/ 2973844 w 4676976"/>
                    <a:gd name="connsiteY3862" fmla="*/ 1560688 h 1617602"/>
                    <a:gd name="connsiteX3863" fmla="*/ 2971618 w 4676976"/>
                    <a:gd name="connsiteY3863" fmla="*/ 1560370 h 1617602"/>
                    <a:gd name="connsiteX3864" fmla="*/ 2969870 w 4676976"/>
                    <a:gd name="connsiteY3864" fmla="*/ 1560529 h 1617602"/>
                    <a:gd name="connsiteX3865" fmla="*/ 2967485 w 4676976"/>
                    <a:gd name="connsiteY3865" fmla="*/ 1561324 h 1617602"/>
                    <a:gd name="connsiteX3866" fmla="*/ 2963352 w 4676976"/>
                    <a:gd name="connsiteY3866" fmla="*/ 1562119 h 1617602"/>
                    <a:gd name="connsiteX3867" fmla="*/ 2960967 w 4676976"/>
                    <a:gd name="connsiteY3867" fmla="*/ 1563232 h 1617602"/>
                    <a:gd name="connsiteX3868" fmla="*/ 2959695 w 4676976"/>
                    <a:gd name="connsiteY3868" fmla="*/ 1564027 h 1617602"/>
                    <a:gd name="connsiteX3869" fmla="*/ 2958900 w 4676976"/>
                    <a:gd name="connsiteY3869" fmla="*/ 1564980 h 1617602"/>
                    <a:gd name="connsiteX3870" fmla="*/ 2958741 w 4676976"/>
                    <a:gd name="connsiteY3870" fmla="*/ 1565934 h 1617602"/>
                    <a:gd name="connsiteX3871" fmla="*/ 2959377 w 4676976"/>
                    <a:gd name="connsiteY3871" fmla="*/ 1566411 h 1617602"/>
                    <a:gd name="connsiteX3872" fmla="*/ 2961762 w 4676976"/>
                    <a:gd name="connsiteY3872" fmla="*/ 1566888 h 1617602"/>
                    <a:gd name="connsiteX3873" fmla="*/ 2963352 w 4676976"/>
                    <a:gd name="connsiteY3873" fmla="*/ 1568637 h 1617602"/>
                    <a:gd name="connsiteX3874" fmla="*/ 2963510 w 4676976"/>
                    <a:gd name="connsiteY3874" fmla="*/ 1570545 h 1617602"/>
                    <a:gd name="connsiteX3875" fmla="*/ 2961921 w 4676976"/>
                    <a:gd name="connsiteY3875" fmla="*/ 1571657 h 1617602"/>
                    <a:gd name="connsiteX3876" fmla="*/ 2962716 w 4676976"/>
                    <a:gd name="connsiteY3876" fmla="*/ 1573724 h 1617602"/>
                    <a:gd name="connsiteX3877" fmla="*/ 2964465 w 4676976"/>
                    <a:gd name="connsiteY3877" fmla="*/ 1575791 h 1617602"/>
                    <a:gd name="connsiteX3878" fmla="*/ 2965419 w 4676976"/>
                    <a:gd name="connsiteY3878" fmla="*/ 1577222 h 1617602"/>
                    <a:gd name="connsiteX3879" fmla="*/ 2965577 w 4676976"/>
                    <a:gd name="connsiteY3879" fmla="*/ 1578811 h 1617602"/>
                    <a:gd name="connsiteX3880" fmla="*/ 2966531 w 4676976"/>
                    <a:gd name="connsiteY3880" fmla="*/ 1579765 h 1617602"/>
                    <a:gd name="connsiteX3881" fmla="*/ 2967644 w 4676976"/>
                    <a:gd name="connsiteY3881" fmla="*/ 1578971 h 1617602"/>
                    <a:gd name="connsiteX3882" fmla="*/ 2970665 w 4676976"/>
                    <a:gd name="connsiteY3882" fmla="*/ 1572134 h 1617602"/>
                    <a:gd name="connsiteX3883" fmla="*/ 2967167 w 4676976"/>
                    <a:gd name="connsiteY3883" fmla="*/ 1567524 h 1617602"/>
                    <a:gd name="connsiteX3884" fmla="*/ 2968439 w 4676976"/>
                    <a:gd name="connsiteY3884" fmla="*/ 1566888 h 1617602"/>
                    <a:gd name="connsiteX3885" fmla="*/ 2973844 w 4676976"/>
                    <a:gd name="connsiteY3885" fmla="*/ 1568319 h 1617602"/>
                    <a:gd name="connsiteX3886" fmla="*/ 2976229 w 4676976"/>
                    <a:gd name="connsiteY3886" fmla="*/ 1567842 h 1617602"/>
                    <a:gd name="connsiteX3887" fmla="*/ 2980044 w 4676976"/>
                    <a:gd name="connsiteY3887" fmla="*/ 1568478 h 1617602"/>
                    <a:gd name="connsiteX3888" fmla="*/ 2982588 w 4676976"/>
                    <a:gd name="connsiteY3888" fmla="*/ 1566093 h 1617602"/>
                    <a:gd name="connsiteX3889" fmla="*/ 2983860 w 4676976"/>
                    <a:gd name="connsiteY3889" fmla="*/ 1563550 h 1617602"/>
                    <a:gd name="connsiteX3890" fmla="*/ 2986722 w 4676976"/>
                    <a:gd name="connsiteY3890" fmla="*/ 1561801 h 1617602"/>
                    <a:gd name="connsiteX3891" fmla="*/ 2990219 w 4676976"/>
                    <a:gd name="connsiteY3891" fmla="*/ 1555760 h 1617602"/>
                    <a:gd name="connsiteX3892" fmla="*/ 2996260 w 4676976"/>
                    <a:gd name="connsiteY3892" fmla="*/ 1548606 h 1617602"/>
                    <a:gd name="connsiteX3893" fmla="*/ 2998327 w 4676976"/>
                    <a:gd name="connsiteY3893" fmla="*/ 1546698 h 1617602"/>
                    <a:gd name="connsiteX3894" fmla="*/ 3002460 w 4676976"/>
                    <a:gd name="connsiteY3894" fmla="*/ 1545108 h 1617602"/>
                    <a:gd name="connsiteX3895" fmla="*/ 3003573 w 4676976"/>
                    <a:gd name="connsiteY3895" fmla="*/ 1545267 h 1617602"/>
                    <a:gd name="connsiteX3896" fmla="*/ 3004527 w 4676976"/>
                    <a:gd name="connsiteY3896" fmla="*/ 1545903 h 1617602"/>
                    <a:gd name="connsiteX3897" fmla="*/ 3001189 w 4676976"/>
                    <a:gd name="connsiteY3897" fmla="*/ 1549718 h 1617602"/>
                    <a:gd name="connsiteX3898" fmla="*/ 3000393 w 4676976"/>
                    <a:gd name="connsiteY3898" fmla="*/ 1552262 h 1617602"/>
                    <a:gd name="connsiteX3899" fmla="*/ 3002619 w 4676976"/>
                    <a:gd name="connsiteY3899" fmla="*/ 1552262 h 1617602"/>
                    <a:gd name="connsiteX3900" fmla="*/ 3005004 w 4676976"/>
                    <a:gd name="connsiteY3900" fmla="*/ 1551467 h 1617602"/>
                    <a:gd name="connsiteX3901" fmla="*/ 3010886 w 4676976"/>
                    <a:gd name="connsiteY3901" fmla="*/ 1547016 h 1617602"/>
                    <a:gd name="connsiteX3902" fmla="*/ 3013112 w 4676976"/>
                    <a:gd name="connsiteY3902" fmla="*/ 1544631 h 1617602"/>
                    <a:gd name="connsiteX3903" fmla="*/ 3013748 w 4676976"/>
                    <a:gd name="connsiteY3903" fmla="*/ 1547334 h 1617602"/>
                    <a:gd name="connsiteX3904" fmla="*/ 3012953 w 4676976"/>
                    <a:gd name="connsiteY3904" fmla="*/ 1559575 h 1617602"/>
                    <a:gd name="connsiteX3905" fmla="*/ 3018040 w 4676976"/>
                    <a:gd name="connsiteY3905" fmla="*/ 1558780 h 1617602"/>
                    <a:gd name="connsiteX3906" fmla="*/ 3020743 w 4676976"/>
                    <a:gd name="connsiteY3906" fmla="*/ 1560052 h 1617602"/>
                    <a:gd name="connsiteX3907" fmla="*/ 3024558 w 4676976"/>
                    <a:gd name="connsiteY3907" fmla="*/ 1559893 h 1617602"/>
                    <a:gd name="connsiteX3908" fmla="*/ 3029010 w 4676976"/>
                    <a:gd name="connsiteY3908" fmla="*/ 1562755 h 1617602"/>
                    <a:gd name="connsiteX3909" fmla="*/ 3030758 w 4676976"/>
                    <a:gd name="connsiteY3909" fmla="*/ 1562278 h 1617602"/>
                    <a:gd name="connsiteX3910" fmla="*/ 3032825 w 4676976"/>
                    <a:gd name="connsiteY3910" fmla="*/ 1562278 h 1617602"/>
                    <a:gd name="connsiteX3911" fmla="*/ 3034574 w 4676976"/>
                    <a:gd name="connsiteY3911" fmla="*/ 1565139 h 1617602"/>
                    <a:gd name="connsiteX3912" fmla="*/ 3037436 w 4676976"/>
                    <a:gd name="connsiteY3912" fmla="*/ 1566093 h 1617602"/>
                    <a:gd name="connsiteX3913" fmla="*/ 3042364 w 4676976"/>
                    <a:gd name="connsiteY3913" fmla="*/ 1563709 h 1617602"/>
                    <a:gd name="connsiteX3914" fmla="*/ 3049677 w 4676976"/>
                    <a:gd name="connsiteY3914" fmla="*/ 1561483 h 1617602"/>
                    <a:gd name="connsiteX3915" fmla="*/ 3053174 w 4676976"/>
                    <a:gd name="connsiteY3915" fmla="*/ 1561483 h 1617602"/>
                    <a:gd name="connsiteX3916" fmla="*/ 3061918 w 4676976"/>
                    <a:gd name="connsiteY3916" fmla="*/ 1557350 h 1617602"/>
                    <a:gd name="connsiteX3917" fmla="*/ 3066051 w 4676976"/>
                    <a:gd name="connsiteY3917" fmla="*/ 1554170 h 1617602"/>
                    <a:gd name="connsiteX3918" fmla="*/ 3081472 w 4676976"/>
                    <a:gd name="connsiteY3918" fmla="*/ 1545426 h 1617602"/>
                    <a:gd name="connsiteX3919" fmla="*/ 3087990 w 4676976"/>
                    <a:gd name="connsiteY3919" fmla="*/ 1540816 h 1617602"/>
                    <a:gd name="connsiteX3920" fmla="*/ 3094032 w 4676976"/>
                    <a:gd name="connsiteY3920" fmla="*/ 1537318 h 1617602"/>
                    <a:gd name="connsiteX3921" fmla="*/ 3097688 w 4676976"/>
                    <a:gd name="connsiteY3921" fmla="*/ 1531754 h 1617602"/>
                    <a:gd name="connsiteX3922" fmla="*/ 3104206 w 4676976"/>
                    <a:gd name="connsiteY3922" fmla="*/ 1526508 h 1617602"/>
                    <a:gd name="connsiteX3923" fmla="*/ 3104365 w 4676976"/>
                    <a:gd name="connsiteY3923" fmla="*/ 1524282 h 1617602"/>
                    <a:gd name="connsiteX3924" fmla="*/ 3105637 w 4676976"/>
                    <a:gd name="connsiteY3924" fmla="*/ 1521738 h 1617602"/>
                    <a:gd name="connsiteX3925" fmla="*/ 3115335 w 4676976"/>
                    <a:gd name="connsiteY3925" fmla="*/ 1507589 h 1617602"/>
                    <a:gd name="connsiteX3926" fmla="*/ 3118673 w 4676976"/>
                    <a:gd name="connsiteY3926" fmla="*/ 1505205 h 1617602"/>
                    <a:gd name="connsiteX3927" fmla="*/ 3123125 w 4676976"/>
                    <a:gd name="connsiteY3927" fmla="*/ 1503456 h 1617602"/>
                    <a:gd name="connsiteX3928" fmla="*/ 3125032 w 4676976"/>
                    <a:gd name="connsiteY3928" fmla="*/ 1500912 h 1617602"/>
                    <a:gd name="connsiteX3929" fmla="*/ 3126145 w 4676976"/>
                    <a:gd name="connsiteY3929" fmla="*/ 1497256 h 1617602"/>
                    <a:gd name="connsiteX3930" fmla="*/ 3132186 w 4676976"/>
                    <a:gd name="connsiteY3930" fmla="*/ 1491692 h 1617602"/>
                    <a:gd name="connsiteX3931" fmla="*/ 3136320 w 4676976"/>
                    <a:gd name="connsiteY3931" fmla="*/ 1486286 h 1617602"/>
                    <a:gd name="connsiteX3932" fmla="*/ 3140135 w 4676976"/>
                    <a:gd name="connsiteY3932" fmla="*/ 1482630 h 1617602"/>
                    <a:gd name="connsiteX3933" fmla="*/ 3142043 w 4676976"/>
                    <a:gd name="connsiteY3933" fmla="*/ 1479450 h 1617602"/>
                    <a:gd name="connsiteX3934" fmla="*/ 3151899 w 4676976"/>
                    <a:gd name="connsiteY3934" fmla="*/ 1471501 h 1617602"/>
                    <a:gd name="connsiteX3935" fmla="*/ 3159848 w 4676976"/>
                    <a:gd name="connsiteY3935" fmla="*/ 1462757 h 1617602"/>
                    <a:gd name="connsiteX3936" fmla="*/ 3167320 w 4676976"/>
                    <a:gd name="connsiteY3936" fmla="*/ 1456398 h 1617602"/>
                    <a:gd name="connsiteX3937" fmla="*/ 3169864 w 4676976"/>
                    <a:gd name="connsiteY3937" fmla="*/ 1452424 h 1617602"/>
                    <a:gd name="connsiteX3938" fmla="*/ 3179403 w 4676976"/>
                    <a:gd name="connsiteY3938" fmla="*/ 1440819 h 1617602"/>
                    <a:gd name="connsiteX3939" fmla="*/ 3182424 w 4676976"/>
                    <a:gd name="connsiteY3939" fmla="*/ 1433187 h 1617602"/>
                    <a:gd name="connsiteX3940" fmla="*/ 3186080 w 4676976"/>
                    <a:gd name="connsiteY3940" fmla="*/ 1430326 h 1617602"/>
                    <a:gd name="connsiteX3941" fmla="*/ 3187670 w 4676976"/>
                    <a:gd name="connsiteY3941" fmla="*/ 1423013 h 1617602"/>
                    <a:gd name="connsiteX3942" fmla="*/ 3190849 w 4676976"/>
                    <a:gd name="connsiteY3942" fmla="*/ 1417926 h 1617602"/>
                    <a:gd name="connsiteX3943" fmla="*/ 3191644 w 4676976"/>
                    <a:gd name="connsiteY3943" fmla="*/ 1414746 h 1617602"/>
                    <a:gd name="connsiteX3944" fmla="*/ 3193234 w 4676976"/>
                    <a:gd name="connsiteY3944" fmla="*/ 1411884 h 1617602"/>
                    <a:gd name="connsiteX3945" fmla="*/ 3205157 w 4676976"/>
                    <a:gd name="connsiteY3945" fmla="*/ 1399961 h 1617602"/>
                    <a:gd name="connsiteX3946" fmla="*/ 3209926 w 4676976"/>
                    <a:gd name="connsiteY3946" fmla="*/ 1390899 h 1617602"/>
                    <a:gd name="connsiteX3947" fmla="*/ 3215809 w 4676976"/>
                    <a:gd name="connsiteY3947" fmla="*/ 1381679 h 1617602"/>
                    <a:gd name="connsiteX3948" fmla="*/ 3220101 w 4676976"/>
                    <a:gd name="connsiteY3948" fmla="*/ 1378340 h 1617602"/>
                    <a:gd name="connsiteX3949" fmla="*/ 3224553 w 4676976"/>
                    <a:gd name="connsiteY3949" fmla="*/ 1374207 h 1617602"/>
                    <a:gd name="connsiteX3950" fmla="*/ 3226937 w 4676976"/>
                    <a:gd name="connsiteY3950" fmla="*/ 1370868 h 1617602"/>
                    <a:gd name="connsiteX3951" fmla="*/ 3233773 w 4676976"/>
                    <a:gd name="connsiteY3951" fmla="*/ 1365622 h 1617602"/>
                    <a:gd name="connsiteX3952" fmla="*/ 3237112 w 4676976"/>
                    <a:gd name="connsiteY3952" fmla="*/ 1361965 h 1617602"/>
                    <a:gd name="connsiteX3953" fmla="*/ 3238702 w 4676976"/>
                    <a:gd name="connsiteY3953" fmla="*/ 1358309 h 1617602"/>
                    <a:gd name="connsiteX3954" fmla="*/ 3240291 w 4676976"/>
                    <a:gd name="connsiteY3954" fmla="*/ 1349088 h 1617602"/>
                    <a:gd name="connsiteX3955" fmla="*/ 3244743 w 4676976"/>
                    <a:gd name="connsiteY3955" fmla="*/ 1342093 h 1617602"/>
                    <a:gd name="connsiteX3956" fmla="*/ 3243471 w 4676976"/>
                    <a:gd name="connsiteY3956" fmla="*/ 1340980 h 1617602"/>
                    <a:gd name="connsiteX3957" fmla="*/ 3242676 w 4676976"/>
                    <a:gd name="connsiteY3957" fmla="*/ 1338755 h 1617602"/>
                    <a:gd name="connsiteX3958" fmla="*/ 3243153 w 4676976"/>
                    <a:gd name="connsiteY3958" fmla="*/ 1336211 h 1617602"/>
                    <a:gd name="connsiteX3959" fmla="*/ 3243789 w 4676976"/>
                    <a:gd name="connsiteY3959" fmla="*/ 1334780 h 1617602"/>
                    <a:gd name="connsiteX3960" fmla="*/ 3244266 w 4676976"/>
                    <a:gd name="connsiteY3960" fmla="*/ 1332555 h 1617602"/>
                    <a:gd name="connsiteX3961" fmla="*/ 3245220 w 4676976"/>
                    <a:gd name="connsiteY3961" fmla="*/ 1330011 h 1617602"/>
                    <a:gd name="connsiteX3962" fmla="*/ 3246174 w 4676976"/>
                    <a:gd name="connsiteY3962" fmla="*/ 1328421 h 1617602"/>
                    <a:gd name="connsiteX3963" fmla="*/ 3248717 w 4676976"/>
                    <a:gd name="connsiteY3963" fmla="*/ 1318564 h 1617602"/>
                    <a:gd name="connsiteX3964" fmla="*/ 3248558 w 4676976"/>
                    <a:gd name="connsiteY3964" fmla="*/ 1312364 h 1617602"/>
                    <a:gd name="connsiteX3965" fmla="*/ 3247128 w 4676976"/>
                    <a:gd name="connsiteY3965" fmla="*/ 1309979 h 1617602"/>
                    <a:gd name="connsiteX3966" fmla="*/ 3247128 w 4676976"/>
                    <a:gd name="connsiteY3966" fmla="*/ 1306800 h 1617602"/>
                    <a:gd name="connsiteX3967" fmla="*/ 3250625 w 4676976"/>
                    <a:gd name="connsiteY3967" fmla="*/ 1302190 h 1617602"/>
                    <a:gd name="connsiteX3968" fmla="*/ 3251420 w 4676976"/>
                    <a:gd name="connsiteY3968" fmla="*/ 1301554 h 1617602"/>
                    <a:gd name="connsiteX3969" fmla="*/ 3251738 w 4676976"/>
                    <a:gd name="connsiteY3969" fmla="*/ 1300441 h 1617602"/>
                    <a:gd name="connsiteX3970" fmla="*/ 3249989 w 4676976"/>
                    <a:gd name="connsiteY3970" fmla="*/ 1299487 h 1617602"/>
                    <a:gd name="connsiteX3971" fmla="*/ 3249194 w 4676976"/>
                    <a:gd name="connsiteY3971" fmla="*/ 1298533 h 1617602"/>
                    <a:gd name="connsiteX3972" fmla="*/ 3247445 w 4676976"/>
                    <a:gd name="connsiteY3972" fmla="*/ 1282953 h 1617602"/>
                    <a:gd name="connsiteX3973" fmla="*/ 3248717 w 4676976"/>
                    <a:gd name="connsiteY3973" fmla="*/ 1273415 h 1617602"/>
                    <a:gd name="connsiteX3974" fmla="*/ 3252374 w 4676976"/>
                    <a:gd name="connsiteY3974" fmla="*/ 1266420 h 1617602"/>
                    <a:gd name="connsiteX3975" fmla="*/ 3253010 w 4676976"/>
                    <a:gd name="connsiteY3975" fmla="*/ 1263876 h 1617602"/>
                    <a:gd name="connsiteX3976" fmla="*/ 3253645 w 4676976"/>
                    <a:gd name="connsiteY3976" fmla="*/ 1257040 h 1617602"/>
                    <a:gd name="connsiteX3977" fmla="*/ 3257938 w 4676976"/>
                    <a:gd name="connsiteY3977" fmla="*/ 1250045 h 1617602"/>
                    <a:gd name="connsiteX3978" fmla="*/ 3260640 w 4676976"/>
                    <a:gd name="connsiteY3978" fmla="*/ 1242255 h 1617602"/>
                    <a:gd name="connsiteX3979" fmla="*/ 3266205 w 4676976"/>
                    <a:gd name="connsiteY3979" fmla="*/ 1238122 h 1617602"/>
                    <a:gd name="connsiteX3980" fmla="*/ 3270021 w 4676976"/>
                    <a:gd name="connsiteY3980" fmla="*/ 1233034 h 1617602"/>
                    <a:gd name="connsiteX3981" fmla="*/ 3273041 w 4676976"/>
                    <a:gd name="connsiteY3981" fmla="*/ 1230808 h 1617602"/>
                    <a:gd name="connsiteX3982" fmla="*/ 3273677 w 4676976"/>
                    <a:gd name="connsiteY3982" fmla="*/ 1225562 h 1617602"/>
                    <a:gd name="connsiteX3983" fmla="*/ 3276538 w 4676976"/>
                    <a:gd name="connsiteY3983" fmla="*/ 1220793 h 1617602"/>
                    <a:gd name="connsiteX3984" fmla="*/ 3274313 w 4676976"/>
                    <a:gd name="connsiteY3984" fmla="*/ 1218726 h 1617602"/>
                    <a:gd name="connsiteX3985" fmla="*/ 3271928 w 4676976"/>
                    <a:gd name="connsiteY3985" fmla="*/ 1217295 h 1617602"/>
                    <a:gd name="connsiteX3986" fmla="*/ 3267477 w 4676976"/>
                    <a:gd name="connsiteY3986" fmla="*/ 1213480 h 1617602"/>
                    <a:gd name="connsiteX3987" fmla="*/ 3266364 w 4676976"/>
                    <a:gd name="connsiteY3987" fmla="*/ 1210936 h 1617602"/>
                    <a:gd name="connsiteX3988" fmla="*/ 3269543 w 4676976"/>
                    <a:gd name="connsiteY3988" fmla="*/ 1206485 h 1617602"/>
                    <a:gd name="connsiteX3989" fmla="*/ 3270179 w 4676976"/>
                    <a:gd name="connsiteY3989" fmla="*/ 1202510 h 1617602"/>
                    <a:gd name="connsiteX3990" fmla="*/ 3269861 w 4676976"/>
                    <a:gd name="connsiteY3990" fmla="*/ 1195356 h 1617602"/>
                    <a:gd name="connsiteX3991" fmla="*/ 3265092 w 4676976"/>
                    <a:gd name="connsiteY3991" fmla="*/ 1193131 h 1617602"/>
                    <a:gd name="connsiteX3992" fmla="*/ 3258892 w 4676976"/>
                    <a:gd name="connsiteY3992" fmla="*/ 1187566 h 1617602"/>
                    <a:gd name="connsiteX3993" fmla="*/ 3257938 w 4676976"/>
                    <a:gd name="connsiteY3993" fmla="*/ 1185659 h 1617602"/>
                    <a:gd name="connsiteX3994" fmla="*/ 3259369 w 4676976"/>
                    <a:gd name="connsiteY3994" fmla="*/ 1185500 h 1617602"/>
                    <a:gd name="connsiteX3995" fmla="*/ 3267795 w 4676976"/>
                    <a:gd name="connsiteY3995" fmla="*/ 1188520 h 1617602"/>
                    <a:gd name="connsiteX3996" fmla="*/ 3271928 w 4676976"/>
                    <a:gd name="connsiteY3996" fmla="*/ 1185341 h 1617602"/>
                    <a:gd name="connsiteX3997" fmla="*/ 3274154 w 4676976"/>
                    <a:gd name="connsiteY3997" fmla="*/ 1182002 h 1617602"/>
                    <a:gd name="connsiteX3998" fmla="*/ 3273200 w 4676976"/>
                    <a:gd name="connsiteY3998" fmla="*/ 1177710 h 1617602"/>
                    <a:gd name="connsiteX3999" fmla="*/ 3268748 w 4676976"/>
                    <a:gd name="connsiteY3999" fmla="*/ 1176120 h 1617602"/>
                    <a:gd name="connsiteX4000" fmla="*/ 3263026 w 4676976"/>
                    <a:gd name="connsiteY4000" fmla="*/ 1171351 h 1617602"/>
                    <a:gd name="connsiteX4001" fmla="*/ 3262707 w 4676976"/>
                    <a:gd name="connsiteY4001" fmla="*/ 1169761 h 1617602"/>
                    <a:gd name="connsiteX4002" fmla="*/ 3253645 w 4676976"/>
                    <a:gd name="connsiteY4002" fmla="*/ 1165786 h 1617602"/>
                    <a:gd name="connsiteX4003" fmla="*/ 3243789 w 4676976"/>
                    <a:gd name="connsiteY4003" fmla="*/ 1157361 h 1617602"/>
                    <a:gd name="connsiteX4004" fmla="*/ 3240768 w 4676976"/>
                    <a:gd name="connsiteY4004" fmla="*/ 1149889 h 1617602"/>
                    <a:gd name="connsiteX4005" fmla="*/ 3239020 w 4676976"/>
                    <a:gd name="connsiteY4005" fmla="*/ 1147981 h 1617602"/>
                    <a:gd name="connsiteX4006" fmla="*/ 3229799 w 4676976"/>
                    <a:gd name="connsiteY4006" fmla="*/ 1141940 h 1617602"/>
                    <a:gd name="connsiteX4007" fmla="*/ 3227891 w 4676976"/>
                    <a:gd name="connsiteY4007" fmla="*/ 1139873 h 1617602"/>
                    <a:gd name="connsiteX4008" fmla="*/ 3225506 w 4676976"/>
                    <a:gd name="connsiteY4008" fmla="*/ 1139078 h 1617602"/>
                    <a:gd name="connsiteX4009" fmla="*/ 3214378 w 4676976"/>
                    <a:gd name="connsiteY4009" fmla="*/ 1142417 h 1617602"/>
                    <a:gd name="connsiteX4010" fmla="*/ 3208178 w 4676976"/>
                    <a:gd name="connsiteY4010" fmla="*/ 1141463 h 1617602"/>
                    <a:gd name="connsiteX4011" fmla="*/ 3196414 w 4676976"/>
                    <a:gd name="connsiteY4011" fmla="*/ 1137329 h 1617602"/>
                    <a:gd name="connsiteX4012" fmla="*/ 3195301 w 4676976"/>
                    <a:gd name="connsiteY4012" fmla="*/ 1138283 h 1617602"/>
                    <a:gd name="connsiteX4013" fmla="*/ 3197049 w 4676976"/>
                    <a:gd name="connsiteY4013" fmla="*/ 1141304 h 1617602"/>
                    <a:gd name="connsiteX4014" fmla="*/ 3196572 w 4676976"/>
                    <a:gd name="connsiteY4014" fmla="*/ 1144165 h 1617602"/>
                    <a:gd name="connsiteX4015" fmla="*/ 3197208 w 4676976"/>
                    <a:gd name="connsiteY4015" fmla="*/ 1148299 h 1617602"/>
                    <a:gd name="connsiteX4016" fmla="*/ 3196572 w 4676976"/>
                    <a:gd name="connsiteY4016" fmla="*/ 1155135 h 1617602"/>
                    <a:gd name="connsiteX4017" fmla="*/ 3195460 w 4676976"/>
                    <a:gd name="connsiteY4017" fmla="*/ 1160063 h 1617602"/>
                    <a:gd name="connsiteX4018" fmla="*/ 3191008 w 4676976"/>
                    <a:gd name="connsiteY4018" fmla="*/ 1166899 h 1617602"/>
                    <a:gd name="connsiteX4019" fmla="*/ 3189419 w 4676976"/>
                    <a:gd name="connsiteY4019" fmla="*/ 1168171 h 1617602"/>
                    <a:gd name="connsiteX4020" fmla="*/ 3185603 w 4676976"/>
                    <a:gd name="connsiteY4020" fmla="*/ 1168648 h 1617602"/>
                    <a:gd name="connsiteX4021" fmla="*/ 3183536 w 4676976"/>
                    <a:gd name="connsiteY4021" fmla="*/ 1168648 h 1617602"/>
                    <a:gd name="connsiteX4022" fmla="*/ 3184808 w 4676976"/>
                    <a:gd name="connsiteY4022" fmla="*/ 1165945 h 1617602"/>
                    <a:gd name="connsiteX4023" fmla="*/ 3188146 w 4676976"/>
                    <a:gd name="connsiteY4023" fmla="*/ 1162766 h 1617602"/>
                    <a:gd name="connsiteX4024" fmla="*/ 3192757 w 4676976"/>
                    <a:gd name="connsiteY4024" fmla="*/ 1157201 h 1617602"/>
                    <a:gd name="connsiteX4025" fmla="*/ 3192757 w 4676976"/>
                    <a:gd name="connsiteY4025" fmla="*/ 1152114 h 1617602"/>
                    <a:gd name="connsiteX4026" fmla="*/ 3191644 w 4676976"/>
                    <a:gd name="connsiteY4026" fmla="*/ 1151637 h 1617602"/>
                    <a:gd name="connsiteX4027" fmla="*/ 3190532 w 4676976"/>
                    <a:gd name="connsiteY4027" fmla="*/ 1151637 h 1617602"/>
                    <a:gd name="connsiteX4028" fmla="*/ 3187352 w 4676976"/>
                    <a:gd name="connsiteY4028" fmla="*/ 1153545 h 1617602"/>
                    <a:gd name="connsiteX4029" fmla="*/ 3183695 w 4676976"/>
                    <a:gd name="connsiteY4029" fmla="*/ 1160699 h 1617602"/>
                    <a:gd name="connsiteX4030" fmla="*/ 3174952 w 4676976"/>
                    <a:gd name="connsiteY4030" fmla="*/ 1165628 h 1617602"/>
                    <a:gd name="connsiteX4031" fmla="*/ 3168910 w 4676976"/>
                    <a:gd name="connsiteY4031" fmla="*/ 1167217 h 1617602"/>
                    <a:gd name="connsiteX4032" fmla="*/ 3157146 w 4676976"/>
                    <a:gd name="connsiteY4032" fmla="*/ 1168171 h 1617602"/>
                    <a:gd name="connsiteX4033" fmla="*/ 3154920 w 4676976"/>
                    <a:gd name="connsiteY4033" fmla="*/ 1167853 h 1617602"/>
                    <a:gd name="connsiteX4034" fmla="*/ 3154125 w 4676976"/>
                    <a:gd name="connsiteY4034" fmla="*/ 1166581 h 1617602"/>
                    <a:gd name="connsiteX4035" fmla="*/ 3156669 w 4676976"/>
                    <a:gd name="connsiteY4035" fmla="*/ 1164515 h 1617602"/>
                    <a:gd name="connsiteX4036" fmla="*/ 3162551 w 4676976"/>
                    <a:gd name="connsiteY4036" fmla="*/ 1161494 h 1617602"/>
                    <a:gd name="connsiteX4037" fmla="*/ 3166207 w 4676976"/>
                    <a:gd name="connsiteY4037" fmla="*/ 1155294 h 1617602"/>
                    <a:gd name="connsiteX4038" fmla="*/ 3170341 w 4676976"/>
                    <a:gd name="connsiteY4038" fmla="*/ 1153863 h 1617602"/>
                    <a:gd name="connsiteX4039" fmla="*/ 3171613 w 4676976"/>
                    <a:gd name="connsiteY4039" fmla="*/ 1152114 h 1617602"/>
                    <a:gd name="connsiteX4040" fmla="*/ 3165572 w 4676976"/>
                    <a:gd name="connsiteY4040" fmla="*/ 1151160 h 1617602"/>
                    <a:gd name="connsiteX4041" fmla="*/ 3161438 w 4676976"/>
                    <a:gd name="connsiteY4041" fmla="*/ 1148935 h 1617602"/>
                    <a:gd name="connsiteX4042" fmla="*/ 3157464 w 4676976"/>
                    <a:gd name="connsiteY4042" fmla="*/ 1146073 h 1617602"/>
                    <a:gd name="connsiteX4043" fmla="*/ 3159371 w 4676976"/>
                    <a:gd name="connsiteY4043" fmla="*/ 1145119 h 1617602"/>
                    <a:gd name="connsiteX4044" fmla="*/ 3160644 w 4676976"/>
                    <a:gd name="connsiteY4044" fmla="*/ 1144801 h 1617602"/>
                    <a:gd name="connsiteX4045" fmla="*/ 3162392 w 4676976"/>
                    <a:gd name="connsiteY4045" fmla="*/ 1143847 h 1617602"/>
                    <a:gd name="connsiteX4046" fmla="*/ 3166843 w 4676976"/>
                    <a:gd name="connsiteY4046" fmla="*/ 1138760 h 1617602"/>
                    <a:gd name="connsiteX4047" fmla="*/ 3162710 w 4676976"/>
                    <a:gd name="connsiteY4047" fmla="*/ 1138442 h 1617602"/>
                    <a:gd name="connsiteX4048" fmla="*/ 3158577 w 4676976"/>
                    <a:gd name="connsiteY4048" fmla="*/ 1138919 h 1617602"/>
                    <a:gd name="connsiteX4049" fmla="*/ 3151741 w 4676976"/>
                    <a:gd name="connsiteY4049" fmla="*/ 1142894 h 1617602"/>
                    <a:gd name="connsiteX4050" fmla="*/ 3150469 w 4676976"/>
                    <a:gd name="connsiteY4050" fmla="*/ 1144960 h 1617602"/>
                    <a:gd name="connsiteX4051" fmla="*/ 3152695 w 4676976"/>
                    <a:gd name="connsiteY4051" fmla="*/ 1147822 h 1617602"/>
                    <a:gd name="connsiteX4052" fmla="*/ 3155079 w 4676976"/>
                    <a:gd name="connsiteY4052" fmla="*/ 1148935 h 1617602"/>
                    <a:gd name="connsiteX4053" fmla="*/ 3152218 w 4676976"/>
                    <a:gd name="connsiteY4053" fmla="*/ 1157043 h 1617602"/>
                    <a:gd name="connsiteX4054" fmla="*/ 3148243 w 4676976"/>
                    <a:gd name="connsiteY4054" fmla="*/ 1155930 h 1617602"/>
                    <a:gd name="connsiteX4055" fmla="*/ 3144428 w 4676976"/>
                    <a:gd name="connsiteY4055" fmla="*/ 1156248 h 1617602"/>
                    <a:gd name="connsiteX4056" fmla="*/ 3142043 w 4676976"/>
                    <a:gd name="connsiteY4056" fmla="*/ 1158632 h 1617602"/>
                    <a:gd name="connsiteX4057" fmla="*/ 3139658 w 4676976"/>
                    <a:gd name="connsiteY4057" fmla="*/ 1157679 h 1617602"/>
                    <a:gd name="connsiteX4058" fmla="*/ 3138545 w 4676976"/>
                    <a:gd name="connsiteY4058" fmla="*/ 1152750 h 1617602"/>
                    <a:gd name="connsiteX4059" fmla="*/ 3139976 w 4676976"/>
                    <a:gd name="connsiteY4059" fmla="*/ 1147663 h 1617602"/>
                    <a:gd name="connsiteX4060" fmla="*/ 3141089 w 4676976"/>
                    <a:gd name="connsiteY4060" fmla="*/ 1136058 h 1617602"/>
                    <a:gd name="connsiteX4061" fmla="*/ 3142520 w 4676976"/>
                    <a:gd name="connsiteY4061" fmla="*/ 1132083 h 1617602"/>
                    <a:gd name="connsiteX4062" fmla="*/ 3142679 w 4676976"/>
                    <a:gd name="connsiteY4062" fmla="*/ 1127791 h 1617602"/>
                    <a:gd name="connsiteX4063" fmla="*/ 3141884 w 4676976"/>
                    <a:gd name="connsiteY4063" fmla="*/ 1125406 h 1617602"/>
                    <a:gd name="connsiteX4064" fmla="*/ 3139499 w 4676976"/>
                    <a:gd name="connsiteY4064" fmla="*/ 1125247 h 1617602"/>
                    <a:gd name="connsiteX4065" fmla="*/ 3135684 w 4676976"/>
                    <a:gd name="connsiteY4065" fmla="*/ 1125724 h 1617602"/>
                    <a:gd name="connsiteX4066" fmla="*/ 3125827 w 4676976"/>
                    <a:gd name="connsiteY4066" fmla="*/ 1125724 h 1617602"/>
                    <a:gd name="connsiteX4067" fmla="*/ 3114699 w 4676976"/>
                    <a:gd name="connsiteY4067" fmla="*/ 1126996 h 1617602"/>
                    <a:gd name="connsiteX4068" fmla="*/ 3102934 w 4676976"/>
                    <a:gd name="connsiteY4068" fmla="*/ 1122544 h 1617602"/>
                    <a:gd name="connsiteX4069" fmla="*/ 3099596 w 4676976"/>
                    <a:gd name="connsiteY4069" fmla="*/ 1122067 h 1617602"/>
                    <a:gd name="connsiteX4070" fmla="*/ 3097688 w 4676976"/>
                    <a:gd name="connsiteY4070" fmla="*/ 1121114 h 1617602"/>
                    <a:gd name="connsiteX4071" fmla="*/ 3096416 w 4676976"/>
                    <a:gd name="connsiteY4071" fmla="*/ 1116662 h 1617602"/>
                    <a:gd name="connsiteX4072" fmla="*/ 3097052 w 4676976"/>
                    <a:gd name="connsiteY4072" fmla="*/ 1114277 h 1617602"/>
                    <a:gd name="connsiteX4073" fmla="*/ 3097847 w 4676976"/>
                    <a:gd name="connsiteY4073" fmla="*/ 1112688 h 1617602"/>
                    <a:gd name="connsiteX4074" fmla="*/ 3105796 w 4676976"/>
                    <a:gd name="connsiteY4074" fmla="*/ 1105852 h 1617602"/>
                    <a:gd name="connsiteX4075" fmla="*/ 3111837 w 4676976"/>
                    <a:gd name="connsiteY4075" fmla="*/ 1103944 h 1617602"/>
                    <a:gd name="connsiteX4076" fmla="*/ 3124078 w 4676976"/>
                    <a:gd name="connsiteY4076" fmla="*/ 1096313 h 1617602"/>
                    <a:gd name="connsiteX4077" fmla="*/ 3129007 w 4676976"/>
                    <a:gd name="connsiteY4077" fmla="*/ 1089954 h 1617602"/>
                    <a:gd name="connsiteX4078" fmla="*/ 3132186 w 4676976"/>
                    <a:gd name="connsiteY4078" fmla="*/ 1087251 h 1617602"/>
                    <a:gd name="connsiteX4079" fmla="*/ 3141725 w 4676976"/>
                    <a:gd name="connsiteY4079" fmla="*/ 1082482 h 1617602"/>
                    <a:gd name="connsiteX4080" fmla="*/ 3148084 w 4676976"/>
                    <a:gd name="connsiteY4080" fmla="*/ 1078507 h 1617602"/>
                    <a:gd name="connsiteX4081" fmla="*/ 3153172 w 4676976"/>
                    <a:gd name="connsiteY4081" fmla="*/ 1074533 h 1617602"/>
                    <a:gd name="connsiteX4082" fmla="*/ 3158736 w 4676976"/>
                    <a:gd name="connsiteY4082" fmla="*/ 1071195 h 1617602"/>
                    <a:gd name="connsiteX4083" fmla="*/ 3164141 w 4676976"/>
                    <a:gd name="connsiteY4083" fmla="*/ 1065630 h 1617602"/>
                    <a:gd name="connsiteX4084" fmla="*/ 3167639 w 4676976"/>
                    <a:gd name="connsiteY4084" fmla="*/ 1064517 h 1617602"/>
                    <a:gd name="connsiteX4085" fmla="*/ 3178608 w 4676976"/>
                    <a:gd name="connsiteY4085" fmla="*/ 1052594 h 1617602"/>
                    <a:gd name="connsiteX4086" fmla="*/ 3180516 w 4676976"/>
                    <a:gd name="connsiteY4086" fmla="*/ 1049891 h 1617602"/>
                    <a:gd name="connsiteX4087" fmla="*/ 3181628 w 4676976"/>
                    <a:gd name="connsiteY4087" fmla="*/ 1046235 h 1617602"/>
                    <a:gd name="connsiteX4088" fmla="*/ 3182741 w 4676976"/>
                    <a:gd name="connsiteY4088" fmla="*/ 1044645 h 1617602"/>
                    <a:gd name="connsiteX4089" fmla="*/ 3195460 w 4676976"/>
                    <a:gd name="connsiteY4089" fmla="*/ 1030814 h 1617602"/>
                    <a:gd name="connsiteX4090" fmla="*/ 3204203 w 4676976"/>
                    <a:gd name="connsiteY4090" fmla="*/ 1025886 h 1617602"/>
                    <a:gd name="connsiteX4091" fmla="*/ 3210404 w 4676976"/>
                    <a:gd name="connsiteY4091" fmla="*/ 1018732 h 1617602"/>
                    <a:gd name="connsiteX4092" fmla="*/ 3217875 w 4676976"/>
                    <a:gd name="connsiteY4092" fmla="*/ 1015870 h 1617602"/>
                    <a:gd name="connsiteX4093" fmla="*/ 3219624 w 4676976"/>
                    <a:gd name="connsiteY4093" fmla="*/ 1014757 h 1617602"/>
                    <a:gd name="connsiteX4094" fmla="*/ 3222963 w 4676976"/>
                    <a:gd name="connsiteY4094" fmla="*/ 1010624 h 1617602"/>
                    <a:gd name="connsiteX4095" fmla="*/ 3228209 w 4676976"/>
                    <a:gd name="connsiteY4095" fmla="*/ 1008239 h 1617602"/>
                    <a:gd name="connsiteX4096" fmla="*/ 3229799 w 4676976"/>
                    <a:gd name="connsiteY4096" fmla="*/ 1006808 h 1617602"/>
                    <a:gd name="connsiteX4097" fmla="*/ 3233932 w 4676976"/>
                    <a:gd name="connsiteY4097" fmla="*/ 1001085 h 1617602"/>
                    <a:gd name="connsiteX4098" fmla="*/ 3246651 w 4676976"/>
                    <a:gd name="connsiteY4098" fmla="*/ 995839 h 1617602"/>
                    <a:gd name="connsiteX4099" fmla="*/ 3248082 w 4676976"/>
                    <a:gd name="connsiteY4099" fmla="*/ 993772 h 1617602"/>
                    <a:gd name="connsiteX4100" fmla="*/ 3253487 w 4676976"/>
                    <a:gd name="connsiteY4100" fmla="*/ 979305 h 1617602"/>
                    <a:gd name="connsiteX4101" fmla="*/ 3256507 w 4676976"/>
                    <a:gd name="connsiteY4101" fmla="*/ 975490 h 1617602"/>
                    <a:gd name="connsiteX4102" fmla="*/ 3262230 w 4676976"/>
                    <a:gd name="connsiteY4102" fmla="*/ 970720 h 1617602"/>
                    <a:gd name="connsiteX4103" fmla="*/ 3272564 w 4676976"/>
                    <a:gd name="connsiteY4103" fmla="*/ 965951 h 1617602"/>
                    <a:gd name="connsiteX4104" fmla="*/ 3279877 w 4676976"/>
                    <a:gd name="connsiteY4104" fmla="*/ 961023 h 1617602"/>
                    <a:gd name="connsiteX4105" fmla="*/ 3284169 w 4676976"/>
                    <a:gd name="connsiteY4105" fmla="*/ 956889 h 1617602"/>
                    <a:gd name="connsiteX4106" fmla="*/ 3291959 w 4676976"/>
                    <a:gd name="connsiteY4106" fmla="*/ 946238 h 1617602"/>
                    <a:gd name="connsiteX4107" fmla="*/ 3300703 w 4676976"/>
                    <a:gd name="connsiteY4107" fmla="*/ 939720 h 1617602"/>
                    <a:gd name="connsiteX4108" fmla="*/ 3307857 w 4676976"/>
                    <a:gd name="connsiteY4108" fmla="*/ 935904 h 1617602"/>
                    <a:gd name="connsiteX4109" fmla="*/ 3325504 w 4676976"/>
                    <a:gd name="connsiteY4109" fmla="*/ 930499 h 1617602"/>
                    <a:gd name="connsiteX4110" fmla="*/ 3335043 w 4676976"/>
                    <a:gd name="connsiteY4110" fmla="*/ 931612 h 1617602"/>
                    <a:gd name="connsiteX4111" fmla="*/ 3344899 w 4676976"/>
                    <a:gd name="connsiteY4111" fmla="*/ 928750 h 1617602"/>
                    <a:gd name="connsiteX4112" fmla="*/ 3352212 w 4676976"/>
                    <a:gd name="connsiteY4112" fmla="*/ 928909 h 1617602"/>
                    <a:gd name="connsiteX4113" fmla="*/ 3362545 w 4676976"/>
                    <a:gd name="connsiteY4113" fmla="*/ 930181 h 1617602"/>
                    <a:gd name="connsiteX4114" fmla="*/ 3393229 w 4676976"/>
                    <a:gd name="connsiteY4114" fmla="*/ 928591 h 1617602"/>
                    <a:gd name="connsiteX4115" fmla="*/ 3399111 w 4676976"/>
                    <a:gd name="connsiteY4115" fmla="*/ 930340 h 1617602"/>
                    <a:gd name="connsiteX4116" fmla="*/ 3401177 w 4676976"/>
                    <a:gd name="connsiteY4116" fmla="*/ 932089 h 1617602"/>
                    <a:gd name="connsiteX4117" fmla="*/ 3404039 w 4676976"/>
                    <a:gd name="connsiteY4117" fmla="*/ 937812 h 1617602"/>
                    <a:gd name="connsiteX4118" fmla="*/ 3407537 w 4676976"/>
                    <a:gd name="connsiteY4118" fmla="*/ 938925 h 1617602"/>
                    <a:gd name="connsiteX4119" fmla="*/ 3413896 w 4676976"/>
                    <a:gd name="connsiteY4119" fmla="*/ 936699 h 1617602"/>
                    <a:gd name="connsiteX4120" fmla="*/ 3418824 w 4676976"/>
                    <a:gd name="connsiteY4120" fmla="*/ 927955 h 1617602"/>
                    <a:gd name="connsiteX4121" fmla="*/ 3421527 w 4676976"/>
                    <a:gd name="connsiteY4121" fmla="*/ 926842 h 1617602"/>
                    <a:gd name="connsiteX4122" fmla="*/ 3429157 w 4676976"/>
                    <a:gd name="connsiteY4122" fmla="*/ 930340 h 1617602"/>
                    <a:gd name="connsiteX4123" fmla="*/ 3435993 w 4676976"/>
                    <a:gd name="connsiteY4123" fmla="*/ 930658 h 1617602"/>
                    <a:gd name="connsiteX4124" fmla="*/ 3449506 w 4676976"/>
                    <a:gd name="connsiteY4124" fmla="*/ 934791 h 1617602"/>
                    <a:gd name="connsiteX4125" fmla="*/ 3454594 w 4676976"/>
                    <a:gd name="connsiteY4125" fmla="*/ 933837 h 1617602"/>
                    <a:gd name="connsiteX4126" fmla="*/ 3459840 w 4676976"/>
                    <a:gd name="connsiteY4126" fmla="*/ 929704 h 1617602"/>
                    <a:gd name="connsiteX4127" fmla="*/ 3470809 w 4676976"/>
                    <a:gd name="connsiteY4127" fmla="*/ 928591 h 1617602"/>
                    <a:gd name="connsiteX4128" fmla="*/ 3477646 w 4676976"/>
                    <a:gd name="connsiteY4128" fmla="*/ 935109 h 1617602"/>
                    <a:gd name="connsiteX4129" fmla="*/ 3484323 w 4676976"/>
                    <a:gd name="connsiteY4129" fmla="*/ 935268 h 1617602"/>
                    <a:gd name="connsiteX4130" fmla="*/ 3489728 w 4676976"/>
                    <a:gd name="connsiteY4130" fmla="*/ 934155 h 1617602"/>
                    <a:gd name="connsiteX4131" fmla="*/ 3491159 w 4676976"/>
                    <a:gd name="connsiteY4131" fmla="*/ 930499 h 1617602"/>
                    <a:gd name="connsiteX4132" fmla="*/ 3489092 w 4676976"/>
                    <a:gd name="connsiteY4132" fmla="*/ 929227 h 1617602"/>
                    <a:gd name="connsiteX4133" fmla="*/ 3484800 w 4676976"/>
                    <a:gd name="connsiteY4133" fmla="*/ 930340 h 1617602"/>
                    <a:gd name="connsiteX4134" fmla="*/ 3483846 w 4676976"/>
                    <a:gd name="connsiteY4134" fmla="*/ 927160 h 1617602"/>
                    <a:gd name="connsiteX4135" fmla="*/ 3486390 w 4676976"/>
                    <a:gd name="connsiteY4135" fmla="*/ 923504 h 1617602"/>
                    <a:gd name="connsiteX4136" fmla="*/ 3490046 w 4676976"/>
                    <a:gd name="connsiteY4136" fmla="*/ 926047 h 1617602"/>
                    <a:gd name="connsiteX4137" fmla="*/ 3496087 w 4676976"/>
                    <a:gd name="connsiteY4137" fmla="*/ 925730 h 1617602"/>
                    <a:gd name="connsiteX4138" fmla="*/ 3498154 w 4676976"/>
                    <a:gd name="connsiteY4138" fmla="*/ 925411 h 1617602"/>
                    <a:gd name="connsiteX4139" fmla="*/ 3497200 w 4676976"/>
                    <a:gd name="connsiteY4139" fmla="*/ 923822 h 1617602"/>
                    <a:gd name="connsiteX4140" fmla="*/ 3495928 w 4676976"/>
                    <a:gd name="connsiteY4140" fmla="*/ 922391 h 1617602"/>
                    <a:gd name="connsiteX4141" fmla="*/ 3494021 w 4676976"/>
                    <a:gd name="connsiteY4141" fmla="*/ 919370 h 1617602"/>
                    <a:gd name="connsiteX4142" fmla="*/ 3500539 w 4676976"/>
                    <a:gd name="connsiteY4142" fmla="*/ 915237 h 1617602"/>
                    <a:gd name="connsiteX4143" fmla="*/ 3504354 w 4676976"/>
                    <a:gd name="connsiteY4143" fmla="*/ 913806 h 1617602"/>
                    <a:gd name="connsiteX4144" fmla="*/ 3510713 w 4676976"/>
                    <a:gd name="connsiteY4144" fmla="*/ 913329 h 1617602"/>
                    <a:gd name="connsiteX4145" fmla="*/ 3526770 w 4676976"/>
                    <a:gd name="connsiteY4145" fmla="*/ 918416 h 1617602"/>
                    <a:gd name="connsiteX4146" fmla="*/ 3530268 w 4676976"/>
                    <a:gd name="connsiteY4146" fmla="*/ 919052 h 1617602"/>
                    <a:gd name="connsiteX4147" fmla="*/ 3534083 w 4676976"/>
                    <a:gd name="connsiteY4147" fmla="*/ 921119 h 1617602"/>
                    <a:gd name="connsiteX4148" fmla="*/ 3540124 w 4676976"/>
                    <a:gd name="connsiteY4148" fmla="*/ 922550 h 1617602"/>
                    <a:gd name="connsiteX4149" fmla="*/ 3536468 w 4676976"/>
                    <a:gd name="connsiteY4149" fmla="*/ 923822 h 1617602"/>
                    <a:gd name="connsiteX4150" fmla="*/ 3534719 w 4676976"/>
                    <a:gd name="connsiteY4150" fmla="*/ 925094 h 1617602"/>
                    <a:gd name="connsiteX4151" fmla="*/ 3538534 w 4676976"/>
                    <a:gd name="connsiteY4151" fmla="*/ 924617 h 1617602"/>
                    <a:gd name="connsiteX4152" fmla="*/ 3541873 w 4676976"/>
                    <a:gd name="connsiteY4152" fmla="*/ 926206 h 1617602"/>
                    <a:gd name="connsiteX4153" fmla="*/ 3544576 w 4676976"/>
                    <a:gd name="connsiteY4153" fmla="*/ 926524 h 1617602"/>
                    <a:gd name="connsiteX4154" fmla="*/ 3545689 w 4676976"/>
                    <a:gd name="connsiteY4154" fmla="*/ 926047 h 1617602"/>
                    <a:gd name="connsiteX4155" fmla="*/ 3547119 w 4676976"/>
                    <a:gd name="connsiteY4155" fmla="*/ 923981 h 1617602"/>
                    <a:gd name="connsiteX4156" fmla="*/ 3549186 w 4676976"/>
                    <a:gd name="connsiteY4156" fmla="*/ 921914 h 1617602"/>
                    <a:gd name="connsiteX4157" fmla="*/ 3550617 w 4676976"/>
                    <a:gd name="connsiteY4157" fmla="*/ 921278 h 1617602"/>
                    <a:gd name="connsiteX4158" fmla="*/ 3554432 w 4676976"/>
                    <a:gd name="connsiteY4158" fmla="*/ 921437 h 1617602"/>
                    <a:gd name="connsiteX4159" fmla="*/ 3559678 w 4676976"/>
                    <a:gd name="connsiteY4159" fmla="*/ 922391 h 1617602"/>
                    <a:gd name="connsiteX4160" fmla="*/ 3563494 w 4676976"/>
                    <a:gd name="connsiteY4160" fmla="*/ 923981 h 1617602"/>
                    <a:gd name="connsiteX4161" fmla="*/ 3572556 w 4676976"/>
                    <a:gd name="connsiteY4161" fmla="*/ 932407 h 1617602"/>
                    <a:gd name="connsiteX4162" fmla="*/ 3576689 w 4676976"/>
                    <a:gd name="connsiteY4162" fmla="*/ 934155 h 1617602"/>
                    <a:gd name="connsiteX4163" fmla="*/ 3581299 w 4676976"/>
                    <a:gd name="connsiteY4163" fmla="*/ 933837 h 1617602"/>
                    <a:gd name="connsiteX4164" fmla="*/ 3583207 w 4676976"/>
                    <a:gd name="connsiteY4164" fmla="*/ 934314 h 1617602"/>
                    <a:gd name="connsiteX4165" fmla="*/ 3585751 w 4676976"/>
                    <a:gd name="connsiteY4165" fmla="*/ 936699 h 1617602"/>
                    <a:gd name="connsiteX4166" fmla="*/ 3577961 w 4676976"/>
                    <a:gd name="connsiteY4166" fmla="*/ 939402 h 1617602"/>
                    <a:gd name="connsiteX4167" fmla="*/ 3570648 w 4676976"/>
                    <a:gd name="connsiteY4167" fmla="*/ 939879 h 1617602"/>
                    <a:gd name="connsiteX4168" fmla="*/ 3564130 w 4676976"/>
                    <a:gd name="connsiteY4168" fmla="*/ 939243 h 1617602"/>
                    <a:gd name="connsiteX4169" fmla="*/ 3553161 w 4676976"/>
                    <a:gd name="connsiteY4169" fmla="*/ 942581 h 1617602"/>
                    <a:gd name="connsiteX4170" fmla="*/ 3559043 w 4676976"/>
                    <a:gd name="connsiteY4170" fmla="*/ 951484 h 1617602"/>
                    <a:gd name="connsiteX4171" fmla="*/ 3569853 w 4676976"/>
                    <a:gd name="connsiteY4171" fmla="*/ 951802 h 1617602"/>
                    <a:gd name="connsiteX4172" fmla="*/ 3580823 w 4676976"/>
                    <a:gd name="connsiteY4172" fmla="*/ 949894 h 1617602"/>
                    <a:gd name="connsiteX4173" fmla="*/ 3583048 w 4676976"/>
                    <a:gd name="connsiteY4173" fmla="*/ 946238 h 1617602"/>
                    <a:gd name="connsiteX4174" fmla="*/ 3587499 w 4676976"/>
                    <a:gd name="connsiteY4174" fmla="*/ 944807 h 1617602"/>
                    <a:gd name="connsiteX4175" fmla="*/ 3589884 w 4676976"/>
                    <a:gd name="connsiteY4175" fmla="*/ 944966 h 1617602"/>
                    <a:gd name="connsiteX4176" fmla="*/ 3594813 w 4676976"/>
                    <a:gd name="connsiteY4176" fmla="*/ 948145 h 1617602"/>
                    <a:gd name="connsiteX4177" fmla="*/ 3601808 w 4676976"/>
                    <a:gd name="connsiteY4177" fmla="*/ 949258 h 1617602"/>
                    <a:gd name="connsiteX4178" fmla="*/ 3603715 w 4676976"/>
                    <a:gd name="connsiteY4178" fmla="*/ 948781 h 1617602"/>
                    <a:gd name="connsiteX4179" fmla="*/ 3609280 w 4676976"/>
                    <a:gd name="connsiteY4179" fmla="*/ 942740 h 1617602"/>
                    <a:gd name="connsiteX4180" fmla="*/ 3612618 w 4676976"/>
                    <a:gd name="connsiteY4180" fmla="*/ 942104 h 1617602"/>
                    <a:gd name="connsiteX4181" fmla="*/ 3614844 w 4676976"/>
                    <a:gd name="connsiteY4181" fmla="*/ 942263 h 1617602"/>
                    <a:gd name="connsiteX4182" fmla="*/ 3617387 w 4676976"/>
                    <a:gd name="connsiteY4182" fmla="*/ 937017 h 1617602"/>
                    <a:gd name="connsiteX4183" fmla="*/ 3626926 w 4676976"/>
                    <a:gd name="connsiteY4183" fmla="*/ 936699 h 1617602"/>
                    <a:gd name="connsiteX4184" fmla="*/ 3632650 w 4676976"/>
                    <a:gd name="connsiteY4184" fmla="*/ 941309 h 1617602"/>
                    <a:gd name="connsiteX4185" fmla="*/ 3635988 w 4676976"/>
                    <a:gd name="connsiteY4185" fmla="*/ 942899 h 1617602"/>
                    <a:gd name="connsiteX4186" fmla="*/ 3642824 w 4676976"/>
                    <a:gd name="connsiteY4186" fmla="*/ 941627 h 1617602"/>
                    <a:gd name="connsiteX4187" fmla="*/ 3646481 w 4676976"/>
                    <a:gd name="connsiteY4187" fmla="*/ 938130 h 1617602"/>
                    <a:gd name="connsiteX4188" fmla="*/ 3648865 w 4676976"/>
                    <a:gd name="connsiteY4188" fmla="*/ 937017 h 1617602"/>
                    <a:gd name="connsiteX4189" fmla="*/ 3655860 w 4676976"/>
                    <a:gd name="connsiteY4189" fmla="*/ 940196 h 1617602"/>
                    <a:gd name="connsiteX4190" fmla="*/ 3659358 w 4676976"/>
                    <a:gd name="connsiteY4190" fmla="*/ 938289 h 1617602"/>
                    <a:gd name="connsiteX4191" fmla="*/ 3664922 w 4676976"/>
                    <a:gd name="connsiteY4191" fmla="*/ 937812 h 1617602"/>
                    <a:gd name="connsiteX4192" fmla="*/ 3669055 w 4676976"/>
                    <a:gd name="connsiteY4192" fmla="*/ 938130 h 1617602"/>
                    <a:gd name="connsiteX4193" fmla="*/ 3668897 w 4676976"/>
                    <a:gd name="connsiteY4193" fmla="*/ 934632 h 1617602"/>
                    <a:gd name="connsiteX4194" fmla="*/ 3669214 w 4676976"/>
                    <a:gd name="connsiteY4194" fmla="*/ 930817 h 1617602"/>
                    <a:gd name="connsiteX4195" fmla="*/ 3663650 w 4676976"/>
                    <a:gd name="connsiteY4195" fmla="*/ 927001 h 1617602"/>
                    <a:gd name="connsiteX4196" fmla="*/ 3652522 w 4676976"/>
                    <a:gd name="connsiteY4196" fmla="*/ 923186 h 1617602"/>
                    <a:gd name="connsiteX4197" fmla="*/ 3646004 w 4676976"/>
                    <a:gd name="connsiteY4197" fmla="*/ 925730 h 1617602"/>
                    <a:gd name="connsiteX4198" fmla="*/ 3643619 w 4676976"/>
                    <a:gd name="connsiteY4198" fmla="*/ 926047 h 1617602"/>
                    <a:gd name="connsiteX4199" fmla="*/ 3641870 w 4676976"/>
                    <a:gd name="connsiteY4199" fmla="*/ 925571 h 1617602"/>
                    <a:gd name="connsiteX4200" fmla="*/ 3639962 w 4676976"/>
                    <a:gd name="connsiteY4200" fmla="*/ 923663 h 1617602"/>
                    <a:gd name="connsiteX4201" fmla="*/ 3641711 w 4676976"/>
                    <a:gd name="connsiteY4201" fmla="*/ 920642 h 1617602"/>
                    <a:gd name="connsiteX4202" fmla="*/ 3643460 w 4676976"/>
                    <a:gd name="connsiteY4202" fmla="*/ 918099 h 1617602"/>
                    <a:gd name="connsiteX4203" fmla="*/ 3643460 w 4676976"/>
                    <a:gd name="connsiteY4203" fmla="*/ 915078 h 1617602"/>
                    <a:gd name="connsiteX4204" fmla="*/ 3644096 w 4676976"/>
                    <a:gd name="connsiteY4204" fmla="*/ 910627 h 1617602"/>
                    <a:gd name="connsiteX4205" fmla="*/ 3646957 w 4676976"/>
                    <a:gd name="connsiteY4205" fmla="*/ 908878 h 1617602"/>
                    <a:gd name="connsiteX4206" fmla="*/ 3648388 w 4676976"/>
                    <a:gd name="connsiteY4206" fmla="*/ 908560 h 1617602"/>
                    <a:gd name="connsiteX4207" fmla="*/ 3652363 w 4676976"/>
                    <a:gd name="connsiteY4207" fmla="*/ 899498 h 1617602"/>
                    <a:gd name="connsiteX4208" fmla="*/ 3663650 w 4676976"/>
                    <a:gd name="connsiteY4208" fmla="*/ 887257 h 1617602"/>
                    <a:gd name="connsiteX4209" fmla="*/ 3676686 w 4676976"/>
                    <a:gd name="connsiteY4209" fmla="*/ 879785 h 1617602"/>
                    <a:gd name="connsiteX4210" fmla="*/ 3684953 w 4676976"/>
                    <a:gd name="connsiteY4210" fmla="*/ 874062 h 1617602"/>
                    <a:gd name="connsiteX4211" fmla="*/ 3688927 w 4676976"/>
                    <a:gd name="connsiteY4211" fmla="*/ 869928 h 1617602"/>
                    <a:gd name="connsiteX4212" fmla="*/ 3694810 w 4676976"/>
                    <a:gd name="connsiteY4212" fmla="*/ 860390 h 1617602"/>
                    <a:gd name="connsiteX4213" fmla="*/ 3703077 w 4676976"/>
                    <a:gd name="connsiteY4213" fmla="*/ 853553 h 1617602"/>
                    <a:gd name="connsiteX4214" fmla="*/ 3707051 w 4676976"/>
                    <a:gd name="connsiteY4214" fmla="*/ 851328 h 1617602"/>
                    <a:gd name="connsiteX4215" fmla="*/ 3711185 w 4676976"/>
                    <a:gd name="connsiteY4215" fmla="*/ 848307 h 1617602"/>
                    <a:gd name="connsiteX4216" fmla="*/ 3712616 w 4676976"/>
                    <a:gd name="connsiteY4216" fmla="*/ 839245 h 1617602"/>
                    <a:gd name="connsiteX4217" fmla="*/ 3715795 w 4676976"/>
                    <a:gd name="connsiteY4217" fmla="*/ 837020 h 1617602"/>
                    <a:gd name="connsiteX4218" fmla="*/ 3718815 w 4676976"/>
                    <a:gd name="connsiteY4218" fmla="*/ 835430 h 1617602"/>
                    <a:gd name="connsiteX4219" fmla="*/ 3724221 w 4676976"/>
                    <a:gd name="connsiteY4219" fmla="*/ 830661 h 1617602"/>
                    <a:gd name="connsiteX4220" fmla="*/ 3732488 w 4676976"/>
                    <a:gd name="connsiteY4220" fmla="*/ 827481 h 1617602"/>
                    <a:gd name="connsiteX4221" fmla="*/ 3735349 w 4676976"/>
                    <a:gd name="connsiteY4221" fmla="*/ 825255 h 1617602"/>
                    <a:gd name="connsiteX4222" fmla="*/ 3744729 w 4676976"/>
                    <a:gd name="connsiteY4222" fmla="*/ 825414 h 1617602"/>
                    <a:gd name="connsiteX4223" fmla="*/ 3752519 w 4676976"/>
                    <a:gd name="connsiteY4223" fmla="*/ 827163 h 1617602"/>
                    <a:gd name="connsiteX4224" fmla="*/ 3754904 w 4676976"/>
                    <a:gd name="connsiteY4224" fmla="*/ 826686 h 1617602"/>
                    <a:gd name="connsiteX4225" fmla="*/ 3760150 w 4676976"/>
                    <a:gd name="connsiteY4225" fmla="*/ 823984 h 1617602"/>
                    <a:gd name="connsiteX4226" fmla="*/ 3766350 w 4676976"/>
                    <a:gd name="connsiteY4226" fmla="*/ 824619 h 1617602"/>
                    <a:gd name="connsiteX4227" fmla="*/ 3774299 w 4676976"/>
                    <a:gd name="connsiteY4227" fmla="*/ 822871 h 1617602"/>
                    <a:gd name="connsiteX4228" fmla="*/ 3781453 w 4676976"/>
                    <a:gd name="connsiteY4228" fmla="*/ 819691 h 1617602"/>
                    <a:gd name="connsiteX4229" fmla="*/ 3784633 w 4676976"/>
                    <a:gd name="connsiteY4229" fmla="*/ 819373 h 1617602"/>
                    <a:gd name="connsiteX4230" fmla="*/ 3787812 w 4676976"/>
                    <a:gd name="connsiteY4230" fmla="*/ 820168 h 1617602"/>
                    <a:gd name="connsiteX4231" fmla="*/ 3791468 w 4676976"/>
                    <a:gd name="connsiteY4231" fmla="*/ 824778 h 1617602"/>
                    <a:gd name="connsiteX4232" fmla="*/ 3793535 w 4676976"/>
                    <a:gd name="connsiteY4232" fmla="*/ 825891 h 1617602"/>
                    <a:gd name="connsiteX4233" fmla="*/ 3795125 w 4676976"/>
                    <a:gd name="connsiteY4233" fmla="*/ 828753 h 1617602"/>
                    <a:gd name="connsiteX4234" fmla="*/ 3800053 w 4676976"/>
                    <a:gd name="connsiteY4234" fmla="*/ 827004 h 1617602"/>
                    <a:gd name="connsiteX4235" fmla="*/ 3813248 w 4676976"/>
                    <a:gd name="connsiteY4235" fmla="*/ 820645 h 1617602"/>
                    <a:gd name="connsiteX4236" fmla="*/ 3814838 w 4676976"/>
                    <a:gd name="connsiteY4236" fmla="*/ 820486 h 1617602"/>
                    <a:gd name="connsiteX4237" fmla="*/ 3816905 w 4676976"/>
                    <a:gd name="connsiteY4237" fmla="*/ 820963 h 1617602"/>
                    <a:gd name="connsiteX4238" fmla="*/ 3817223 w 4676976"/>
                    <a:gd name="connsiteY4238" fmla="*/ 823507 h 1617602"/>
                    <a:gd name="connsiteX4239" fmla="*/ 3817064 w 4676976"/>
                    <a:gd name="connsiteY4239" fmla="*/ 825414 h 1617602"/>
                    <a:gd name="connsiteX4240" fmla="*/ 3814997 w 4676976"/>
                    <a:gd name="connsiteY4240" fmla="*/ 831932 h 1617602"/>
                    <a:gd name="connsiteX4241" fmla="*/ 3812612 w 4676976"/>
                    <a:gd name="connsiteY4241" fmla="*/ 836702 h 1617602"/>
                    <a:gd name="connsiteX4242" fmla="*/ 3805936 w 4676976"/>
                    <a:gd name="connsiteY4242" fmla="*/ 846081 h 1617602"/>
                    <a:gd name="connsiteX4243" fmla="*/ 3804663 w 4676976"/>
                    <a:gd name="connsiteY4243" fmla="*/ 847512 h 1617602"/>
                    <a:gd name="connsiteX4244" fmla="*/ 3805459 w 4676976"/>
                    <a:gd name="connsiteY4244" fmla="*/ 850056 h 1617602"/>
                    <a:gd name="connsiteX4245" fmla="*/ 3806572 w 4676976"/>
                    <a:gd name="connsiteY4245" fmla="*/ 854666 h 1617602"/>
                    <a:gd name="connsiteX4246" fmla="*/ 3803233 w 4676976"/>
                    <a:gd name="connsiteY4246" fmla="*/ 859595 h 1617602"/>
                    <a:gd name="connsiteX4247" fmla="*/ 3801961 w 4676976"/>
                    <a:gd name="connsiteY4247" fmla="*/ 862138 h 1617602"/>
                    <a:gd name="connsiteX4248" fmla="*/ 3804663 w 4676976"/>
                    <a:gd name="connsiteY4248" fmla="*/ 862774 h 1617602"/>
                    <a:gd name="connsiteX4249" fmla="*/ 3808161 w 4676976"/>
                    <a:gd name="connsiteY4249" fmla="*/ 859912 h 1617602"/>
                    <a:gd name="connsiteX4250" fmla="*/ 3813248 w 4676976"/>
                    <a:gd name="connsiteY4250" fmla="*/ 858164 h 1617602"/>
                    <a:gd name="connsiteX4251" fmla="*/ 3816110 w 4676976"/>
                    <a:gd name="connsiteY4251" fmla="*/ 858323 h 1617602"/>
                    <a:gd name="connsiteX4252" fmla="*/ 3818813 w 4676976"/>
                    <a:gd name="connsiteY4252" fmla="*/ 859118 h 1617602"/>
                    <a:gd name="connsiteX4253" fmla="*/ 3814521 w 4676976"/>
                    <a:gd name="connsiteY4253" fmla="*/ 867543 h 1617602"/>
                    <a:gd name="connsiteX4254" fmla="*/ 3813725 w 4676976"/>
                    <a:gd name="connsiteY4254" fmla="*/ 871995 h 1617602"/>
                    <a:gd name="connsiteX4255" fmla="*/ 3813089 w 4676976"/>
                    <a:gd name="connsiteY4255" fmla="*/ 873744 h 1617602"/>
                    <a:gd name="connsiteX4256" fmla="*/ 3812931 w 4676976"/>
                    <a:gd name="connsiteY4256" fmla="*/ 875969 h 1617602"/>
                    <a:gd name="connsiteX4257" fmla="*/ 3816269 w 4676976"/>
                    <a:gd name="connsiteY4257" fmla="*/ 874697 h 1617602"/>
                    <a:gd name="connsiteX4258" fmla="*/ 3818495 w 4676976"/>
                    <a:gd name="connsiteY4258" fmla="*/ 872949 h 1617602"/>
                    <a:gd name="connsiteX4259" fmla="*/ 3821833 w 4676976"/>
                    <a:gd name="connsiteY4259" fmla="*/ 871518 h 1617602"/>
                    <a:gd name="connsiteX4260" fmla="*/ 3829941 w 4676976"/>
                    <a:gd name="connsiteY4260" fmla="*/ 871041 h 1617602"/>
                    <a:gd name="connsiteX4261" fmla="*/ 3834234 w 4676976"/>
                    <a:gd name="connsiteY4261" fmla="*/ 865000 h 1617602"/>
                    <a:gd name="connsiteX4262" fmla="*/ 3837731 w 4676976"/>
                    <a:gd name="connsiteY4262" fmla="*/ 861820 h 1617602"/>
                    <a:gd name="connsiteX4263" fmla="*/ 3870798 w 4676976"/>
                    <a:gd name="connsiteY4263" fmla="*/ 836543 h 1617602"/>
                    <a:gd name="connsiteX4264" fmla="*/ 3876681 w 4676976"/>
                    <a:gd name="connsiteY4264" fmla="*/ 831296 h 1617602"/>
                    <a:gd name="connsiteX4265" fmla="*/ 3879860 w 4676976"/>
                    <a:gd name="connsiteY4265" fmla="*/ 830820 h 1617602"/>
                    <a:gd name="connsiteX4266" fmla="*/ 3882881 w 4676976"/>
                    <a:gd name="connsiteY4266" fmla="*/ 831773 h 1617602"/>
                    <a:gd name="connsiteX4267" fmla="*/ 3885425 w 4676976"/>
                    <a:gd name="connsiteY4267" fmla="*/ 831614 h 1617602"/>
                    <a:gd name="connsiteX4268" fmla="*/ 3886061 w 4676976"/>
                    <a:gd name="connsiteY4268" fmla="*/ 829707 h 1617602"/>
                    <a:gd name="connsiteX4269" fmla="*/ 3887014 w 4676976"/>
                    <a:gd name="connsiteY4269" fmla="*/ 829071 h 1617602"/>
                    <a:gd name="connsiteX4270" fmla="*/ 3890035 w 4676976"/>
                    <a:gd name="connsiteY4270" fmla="*/ 829389 h 1617602"/>
                    <a:gd name="connsiteX4271" fmla="*/ 3891784 w 4676976"/>
                    <a:gd name="connsiteY4271" fmla="*/ 833999 h 1617602"/>
                    <a:gd name="connsiteX4272" fmla="*/ 3893850 w 4676976"/>
                    <a:gd name="connsiteY4272" fmla="*/ 836384 h 1617602"/>
                    <a:gd name="connsiteX4273" fmla="*/ 3895440 w 4676976"/>
                    <a:gd name="connsiteY4273" fmla="*/ 836066 h 1617602"/>
                    <a:gd name="connsiteX4274" fmla="*/ 3896553 w 4676976"/>
                    <a:gd name="connsiteY4274" fmla="*/ 835271 h 1617602"/>
                    <a:gd name="connsiteX4275" fmla="*/ 3898143 w 4676976"/>
                    <a:gd name="connsiteY4275" fmla="*/ 833522 h 1617602"/>
                    <a:gd name="connsiteX4276" fmla="*/ 3899733 w 4676976"/>
                    <a:gd name="connsiteY4276" fmla="*/ 831932 h 1617602"/>
                    <a:gd name="connsiteX4277" fmla="*/ 3901481 w 4676976"/>
                    <a:gd name="connsiteY4277" fmla="*/ 829548 h 1617602"/>
                    <a:gd name="connsiteX4278" fmla="*/ 3900050 w 4676976"/>
                    <a:gd name="connsiteY4278" fmla="*/ 827958 h 1617602"/>
                    <a:gd name="connsiteX4279" fmla="*/ 3894327 w 4676976"/>
                    <a:gd name="connsiteY4279" fmla="*/ 825573 h 1617602"/>
                    <a:gd name="connsiteX4280" fmla="*/ 3894645 w 4676976"/>
                    <a:gd name="connsiteY4280" fmla="*/ 821122 h 1617602"/>
                    <a:gd name="connsiteX4281" fmla="*/ 3897825 w 4676976"/>
                    <a:gd name="connsiteY4281" fmla="*/ 814127 h 1617602"/>
                    <a:gd name="connsiteX4282" fmla="*/ 3897507 w 4676976"/>
                    <a:gd name="connsiteY4282" fmla="*/ 809516 h 1617602"/>
                    <a:gd name="connsiteX4283" fmla="*/ 3898779 w 4676976"/>
                    <a:gd name="connsiteY4283" fmla="*/ 804747 h 1617602"/>
                    <a:gd name="connsiteX4284" fmla="*/ 3900209 w 4676976"/>
                    <a:gd name="connsiteY4284" fmla="*/ 802362 h 1617602"/>
                    <a:gd name="connsiteX4285" fmla="*/ 3901481 w 4676976"/>
                    <a:gd name="connsiteY4285" fmla="*/ 801250 h 1617602"/>
                    <a:gd name="connsiteX4286" fmla="*/ 3902753 w 4676976"/>
                    <a:gd name="connsiteY4286" fmla="*/ 799660 h 1617602"/>
                    <a:gd name="connsiteX4287" fmla="*/ 3901163 w 4676976"/>
                    <a:gd name="connsiteY4287" fmla="*/ 796003 h 1617602"/>
                    <a:gd name="connsiteX4288" fmla="*/ 3902276 w 4676976"/>
                    <a:gd name="connsiteY4288" fmla="*/ 793460 h 1617602"/>
                    <a:gd name="connsiteX4289" fmla="*/ 3903548 w 4676976"/>
                    <a:gd name="connsiteY4289" fmla="*/ 791711 h 1617602"/>
                    <a:gd name="connsiteX4290" fmla="*/ 3930097 w 4676976"/>
                    <a:gd name="connsiteY4290" fmla="*/ 785193 h 1617602"/>
                    <a:gd name="connsiteX4291" fmla="*/ 3934867 w 4676976"/>
                    <a:gd name="connsiteY4291" fmla="*/ 784875 h 1617602"/>
                    <a:gd name="connsiteX4292" fmla="*/ 3939159 w 4676976"/>
                    <a:gd name="connsiteY4292" fmla="*/ 786147 h 1617602"/>
                    <a:gd name="connsiteX4293" fmla="*/ 3945518 w 4676976"/>
                    <a:gd name="connsiteY4293" fmla="*/ 790916 h 1617602"/>
                    <a:gd name="connsiteX4294" fmla="*/ 3952831 w 4676976"/>
                    <a:gd name="connsiteY4294" fmla="*/ 793301 h 1617602"/>
                    <a:gd name="connsiteX4295" fmla="*/ 3962847 w 4676976"/>
                    <a:gd name="connsiteY4295" fmla="*/ 794255 h 1617602"/>
                    <a:gd name="connsiteX4296" fmla="*/ 3963483 w 4676976"/>
                    <a:gd name="connsiteY4296" fmla="*/ 796321 h 1617602"/>
                    <a:gd name="connsiteX4297" fmla="*/ 3959508 w 4676976"/>
                    <a:gd name="connsiteY4297" fmla="*/ 795685 h 1617602"/>
                    <a:gd name="connsiteX4298" fmla="*/ 3957601 w 4676976"/>
                    <a:gd name="connsiteY4298" fmla="*/ 796321 h 1617602"/>
                    <a:gd name="connsiteX4299" fmla="*/ 3957919 w 4676976"/>
                    <a:gd name="connsiteY4299" fmla="*/ 798229 h 1617602"/>
                    <a:gd name="connsiteX4300" fmla="*/ 3957442 w 4676976"/>
                    <a:gd name="connsiteY4300" fmla="*/ 799660 h 1617602"/>
                    <a:gd name="connsiteX4301" fmla="*/ 3955057 w 4676976"/>
                    <a:gd name="connsiteY4301" fmla="*/ 797911 h 1617602"/>
                    <a:gd name="connsiteX4302" fmla="*/ 3948221 w 4676976"/>
                    <a:gd name="connsiteY4302" fmla="*/ 797116 h 1617602"/>
                    <a:gd name="connsiteX4303" fmla="*/ 3942021 w 4676976"/>
                    <a:gd name="connsiteY4303" fmla="*/ 795208 h 1617602"/>
                    <a:gd name="connsiteX4304" fmla="*/ 3939954 w 4676976"/>
                    <a:gd name="connsiteY4304" fmla="*/ 795367 h 1617602"/>
                    <a:gd name="connsiteX4305" fmla="*/ 3931051 w 4676976"/>
                    <a:gd name="connsiteY4305" fmla="*/ 800932 h 1617602"/>
                    <a:gd name="connsiteX4306" fmla="*/ 3928825 w 4676976"/>
                    <a:gd name="connsiteY4306" fmla="*/ 803316 h 1617602"/>
                    <a:gd name="connsiteX4307" fmla="*/ 3925010 w 4676976"/>
                    <a:gd name="connsiteY4307" fmla="*/ 814286 h 1617602"/>
                    <a:gd name="connsiteX4308" fmla="*/ 3924692 w 4676976"/>
                    <a:gd name="connsiteY4308" fmla="*/ 821917 h 1617602"/>
                    <a:gd name="connsiteX4309" fmla="*/ 3923420 w 4676976"/>
                    <a:gd name="connsiteY4309" fmla="*/ 829071 h 1617602"/>
                    <a:gd name="connsiteX4310" fmla="*/ 3919446 w 4676976"/>
                    <a:gd name="connsiteY4310" fmla="*/ 832250 h 1617602"/>
                    <a:gd name="connsiteX4311" fmla="*/ 3918174 w 4676976"/>
                    <a:gd name="connsiteY4311" fmla="*/ 835748 h 1617602"/>
                    <a:gd name="connsiteX4312" fmla="*/ 3917220 w 4676976"/>
                    <a:gd name="connsiteY4312" fmla="*/ 840040 h 1617602"/>
                    <a:gd name="connsiteX4313" fmla="*/ 3921989 w 4676976"/>
                    <a:gd name="connsiteY4313" fmla="*/ 841948 h 1617602"/>
                    <a:gd name="connsiteX4314" fmla="*/ 3922625 w 4676976"/>
                    <a:gd name="connsiteY4314" fmla="*/ 843220 h 1617602"/>
                    <a:gd name="connsiteX4315" fmla="*/ 3922943 w 4676976"/>
                    <a:gd name="connsiteY4315" fmla="*/ 845287 h 1617602"/>
                    <a:gd name="connsiteX4316" fmla="*/ 3919764 w 4676976"/>
                    <a:gd name="connsiteY4316" fmla="*/ 849738 h 1617602"/>
                    <a:gd name="connsiteX4317" fmla="*/ 3911815 w 4676976"/>
                    <a:gd name="connsiteY4317" fmla="*/ 855461 h 1617602"/>
                    <a:gd name="connsiteX4318" fmla="*/ 3911020 w 4676976"/>
                    <a:gd name="connsiteY4318" fmla="*/ 856574 h 1617602"/>
                    <a:gd name="connsiteX4319" fmla="*/ 3910066 w 4676976"/>
                    <a:gd name="connsiteY4319" fmla="*/ 859118 h 1617602"/>
                    <a:gd name="connsiteX4320" fmla="*/ 3914517 w 4676976"/>
                    <a:gd name="connsiteY4320" fmla="*/ 863887 h 1617602"/>
                    <a:gd name="connsiteX4321" fmla="*/ 3910861 w 4676976"/>
                    <a:gd name="connsiteY4321" fmla="*/ 865636 h 1617602"/>
                    <a:gd name="connsiteX4322" fmla="*/ 3907522 w 4676976"/>
                    <a:gd name="connsiteY4322" fmla="*/ 866749 h 1617602"/>
                    <a:gd name="connsiteX4323" fmla="*/ 3904184 w 4676976"/>
                    <a:gd name="connsiteY4323" fmla="*/ 868974 h 1617602"/>
                    <a:gd name="connsiteX4324" fmla="*/ 3893374 w 4676976"/>
                    <a:gd name="connsiteY4324" fmla="*/ 869769 h 1617602"/>
                    <a:gd name="connsiteX4325" fmla="*/ 3885902 w 4676976"/>
                    <a:gd name="connsiteY4325" fmla="*/ 875015 h 1617602"/>
                    <a:gd name="connsiteX4326" fmla="*/ 3873024 w 4676976"/>
                    <a:gd name="connsiteY4326" fmla="*/ 880421 h 1617602"/>
                    <a:gd name="connsiteX4327" fmla="*/ 3867301 w 4676976"/>
                    <a:gd name="connsiteY4327" fmla="*/ 883441 h 1617602"/>
                    <a:gd name="connsiteX4328" fmla="*/ 3865552 w 4676976"/>
                    <a:gd name="connsiteY4328" fmla="*/ 885508 h 1617602"/>
                    <a:gd name="connsiteX4329" fmla="*/ 3860942 w 4676976"/>
                    <a:gd name="connsiteY4329" fmla="*/ 893616 h 1617602"/>
                    <a:gd name="connsiteX4330" fmla="*/ 3858398 w 4676976"/>
                    <a:gd name="connsiteY4330" fmla="*/ 896954 h 1617602"/>
                    <a:gd name="connsiteX4331" fmla="*/ 3849655 w 4676976"/>
                    <a:gd name="connsiteY4331" fmla="*/ 902360 h 1617602"/>
                    <a:gd name="connsiteX4332" fmla="*/ 3842977 w 4676976"/>
                    <a:gd name="connsiteY4332" fmla="*/ 910150 h 1617602"/>
                    <a:gd name="connsiteX4333" fmla="*/ 3832485 w 4676976"/>
                    <a:gd name="connsiteY4333" fmla="*/ 919529 h 1617602"/>
                    <a:gd name="connsiteX4334" fmla="*/ 3828352 w 4676976"/>
                    <a:gd name="connsiteY4334" fmla="*/ 920642 h 1617602"/>
                    <a:gd name="connsiteX4335" fmla="*/ 3823741 w 4676976"/>
                    <a:gd name="connsiteY4335" fmla="*/ 922868 h 1617602"/>
                    <a:gd name="connsiteX4336" fmla="*/ 3818018 w 4676976"/>
                    <a:gd name="connsiteY4336" fmla="*/ 929386 h 1617602"/>
                    <a:gd name="connsiteX4337" fmla="*/ 3803551 w 4676976"/>
                    <a:gd name="connsiteY4337" fmla="*/ 940832 h 1617602"/>
                    <a:gd name="connsiteX4338" fmla="*/ 3796238 w 4676976"/>
                    <a:gd name="connsiteY4338" fmla="*/ 954505 h 1617602"/>
                    <a:gd name="connsiteX4339" fmla="*/ 3792263 w 4676976"/>
                    <a:gd name="connsiteY4339" fmla="*/ 958956 h 1617602"/>
                    <a:gd name="connsiteX4340" fmla="*/ 3788130 w 4676976"/>
                    <a:gd name="connsiteY4340" fmla="*/ 962612 h 1617602"/>
                    <a:gd name="connsiteX4341" fmla="*/ 3785268 w 4676976"/>
                    <a:gd name="connsiteY4341" fmla="*/ 966428 h 1617602"/>
                    <a:gd name="connsiteX4342" fmla="*/ 3780340 w 4676976"/>
                    <a:gd name="connsiteY4342" fmla="*/ 970402 h 1617602"/>
                    <a:gd name="connsiteX4343" fmla="*/ 3770324 w 4676976"/>
                    <a:gd name="connsiteY4343" fmla="*/ 976443 h 1617602"/>
                    <a:gd name="connsiteX4344" fmla="*/ 3763488 w 4676976"/>
                    <a:gd name="connsiteY4344" fmla="*/ 981372 h 1617602"/>
                    <a:gd name="connsiteX4345" fmla="*/ 3759832 w 4676976"/>
                    <a:gd name="connsiteY4345" fmla="*/ 984710 h 1617602"/>
                    <a:gd name="connsiteX4346" fmla="*/ 3758401 w 4676976"/>
                    <a:gd name="connsiteY4346" fmla="*/ 987731 h 1617602"/>
                    <a:gd name="connsiteX4347" fmla="*/ 3756652 w 4676976"/>
                    <a:gd name="connsiteY4347" fmla="*/ 987095 h 1617602"/>
                    <a:gd name="connsiteX4348" fmla="*/ 3749816 w 4676976"/>
                    <a:gd name="connsiteY4348" fmla="*/ 988685 h 1617602"/>
                    <a:gd name="connsiteX4349" fmla="*/ 3740914 w 4676976"/>
                    <a:gd name="connsiteY4349" fmla="*/ 987254 h 1617602"/>
                    <a:gd name="connsiteX4350" fmla="*/ 3734713 w 4676976"/>
                    <a:gd name="connsiteY4350" fmla="*/ 996475 h 1617602"/>
                    <a:gd name="connsiteX4351" fmla="*/ 3728036 w 4676976"/>
                    <a:gd name="connsiteY4351" fmla="*/ 997429 h 1617602"/>
                    <a:gd name="connsiteX4352" fmla="*/ 3721518 w 4676976"/>
                    <a:gd name="connsiteY4352" fmla="*/ 995203 h 1617602"/>
                    <a:gd name="connsiteX4353" fmla="*/ 3718179 w 4676976"/>
                    <a:gd name="connsiteY4353" fmla="*/ 996316 h 1617602"/>
                    <a:gd name="connsiteX4354" fmla="*/ 3716908 w 4676976"/>
                    <a:gd name="connsiteY4354" fmla="*/ 997270 h 1617602"/>
                    <a:gd name="connsiteX4355" fmla="*/ 3715954 w 4676976"/>
                    <a:gd name="connsiteY4355" fmla="*/ 998541 h 1617602"/>
                    <a:gd name="connsiteX4356" fmla="*/ 3718975 w 4676976"/>
                    <a:gd name="connsiteY4356" fmla="*/ 1001562 h 1617602"/>
                    <a:gd name="connsiteX4357" fmla="*/ 3720405 w 4676976"/>
                    <a:gd name="connsiteY4357" fmla="*/ 1004106 h 1617602"/>
                    <a:gd name="connsiteX4358" fmla="*/ 3720882 w 4676976"/>
                    <a:gd name="connsiteY4358" fmla="*/ 1006331 h 1617602"/>
                    <a:gd name="connsiteX4359" fmla="*/ 3721200 w 4676976"/>
                    <a:gd name="connsiteY4359" fmla="*/ 1010306 h 1617602"/>
                    <a:gd name="connsiteX4360" fmla="*/ 3717544 w 4676976"/>
                    <a:gd name="connsiteY4360" fmla="*/ 1017460 h 1617602"/>
                    <a:gd name="connsiteX4361" fmla="*/ 3714046 w 4676976"/>
                    <a:gd name="connsiteY4361" fmla="*/ 1023183 h 1617602"/>
                    <a:gd name="connsiteX4362" fmla="*/ 3708323 w 4676976"/>
                    <a:gd name="connsiteY4362" fmla="*/ 1028588 h 1617602"/>
                    <a:gd name="connsiteX4363" fmla="*/ 3695128 w 4676976"/>
                    <a:gd name="connsiteY4363" fmla="*/ 1038445 h 1617602"/>
                    <a:gd name="connsiteX4364" fmla="*/ 3693856 w 4676976"/>
                    <a:gd name="connsiteY4364" fmla="*/ 1039558 h 1617602"/>
                    <a:gd name="connsiteX4365" fmla="*/ 3692584 w 4676976"/>
                    <a:gd name="connsiteY4365" fmla="*/ 1041942 h 1617602"/>
                    <a:gd name="connsiteX4366" fmla="*/ 3684953 w 4676976"/>
                    <a:gd name="connsiteY4366" fmla="*/ 1067220 h 1617602"/>
                    <a:gd name="connsiteX4367" fmla="*/ 3682886 w 4676976"/>
                    <a:gd name="connsiteY4367" fmla="*/ 1078507 h 1617602"/>
                    <a:gd name="connsiteX4368" fmla="*/ 3680343 w 4676976"/>
                    <a:gd name="connsiteY4368" fmla="*/ 1096472 h 1617602"/>
                    <a:gd name="connsiteX4369" fmla="*/ 3680661 w 4676976"/>
                    <a:gd name="connsiteY4369" fmla="*/ 1102354 h 1617602"/>
                    <a:gd name="connsiteX4370" fmla="*/ 3682251 w 4676976"/>
                    <a:gd name="connsiteY4370" fmla="*/ 1115708 h 1617602"/>
                    <a:gd name="connsiteX4371" fmla="*/ 3684794 w 4676976"/>
                    <a:gd name="connsiteY4371" fmla="*/ 1129380 h 1617602"/>
                    <a:gd name="connsiteX4372" fmla="*/ 3690358 w 4676976"/>
                    <a:gd name="connsiteY4372" fmla="*/ 1152909 h 1617602"/>
                    <a:gd name="connsiteX4373" fmla="*/ 3691789 w 4676976"/>
                    <a:gd name="connsiteY4373" fmla="*/ 1160063 h 1617602"/>
                    <a:gd name="connsiteX4374" fmla="*/ 3695923 w 4676976"/>
                    <a:gd name="connsiteY4374" fmla="*/ 1188838 h 1617602"/>
                    <a:gd name="connsiteX4375" fmla="*/ 3696241 w 4676976"/>
                    <a:gd name="connsiteY4375" fmla="*/ 1194243 h 1617602"/>
                    <a:gd name="connsiteX4376" fmla="*/ 3697512 w 4676976"/>
                    <a:gd name="connsiteY4376" fmla="*/ 1198854 h 1617602"/>
                    <a:gd name="connsiteX4377" fmla="*/ 3699738 w 4676976"/>
                    <a:gd name="connsiteY4377" fmla="*/ 1203623 h 1617602"/>
                    <a:gd name="connsiteX4378" fmla="*/ 3703554 w 4676976"/>
                    <a:gd name="connsiteY4378" fmla="*/ 1208075 h 1617602"/>
                    <a:gd name="connsiteX4379" fmla="*/ 3704031 w 4676976"/>
                    <a:gd name="connsiteY4379" fmla="*/ 1213639 h 1617602"/>
                    <a:gd name="connsiteX4380" fmla="*/ 3707210 w 4676976"/>
                    <a:gd name="connsiteY4380" fmla="*/ 1231126 h 1617602"/>
                    <a:gd name="connsiteX4381" fmla="*/ 3707528 w 4676976"/>
                    <a:gd name="connsiteY4381" fmla="*/ 1247819 h 1617602"/>
                    <a:gd name="connsiteX4382" fmla="*/ 3708164 w 4676976"/>
                    <a:gd name="connsiteY4382" fmla="*/ 1251476 h 1617602"/>
                    <a:gd name="connsiteX4383" fmla="*/ 3708800 w 4676976"/>
                    <a:gd name="connsiteY4383" fmla="*/ 1254019 h 1617602"/>
                    <a:gd name="connsiteX4384" fmla="*/ 3712456 w 4676976"/>
                    <a:gd name="connsiteY4384" fmla="*/ 1257199 h 1617602"/>
                    <a:gd name="connsiteX4385" fmla="*/ 3713569 w 4676976"/>
                    <a:gd name="connsiteY4385" fmla="*/ 1261173 h 1617602"/>
                    <a:gd name="connsiteX4386" fmla="*/ 3713887 w 4676976"/>
                    <a:gd name="connsiteY4386" fmla="*/ 1264035 h 1617602"/>
                    <a:gd name="connsiteX4387" fmla="*/ 3714682 w 4676976"/>
                    <a:gd name="connsiteY4387" fmla="*/ 1267055 h 1617602"/>
                    <a:gd name="connsiteX4388" fmla="*/ 3717544 w 4676976"/>
                    <a:gd name="connsiteY4388" fmla="*/ 1265625 h 1617602"/>
                    <a:gd name="connsiteX4389" fmla="*/ 3727718 w 4676976"/>
                    <a:gd name="connsiteY4389" fmla="*/ 1257835 h 1617602"/>
                    <a:gd name="connsiteX4390" fmla="*/ 3735985 w 4676976"/>
                    <a:gd name="connsiteY4390" fmla="*/ 1250363 h 1617602"/>
                    <a:gd name="connsiteX4391" fmla="*/ 3737098 w 4676976"/>
                    <a:gd name="connsiteY4391" fmla="*/ 1247660 h 1617602"/>
                    <a:gd name="connsiteX4392" fmla="*/ 3739960 w 4676976"/>
                    <a:gd name="connsiteY4392" fmla="*/ 1245594 h 1617602"/>
                    <a:gd name="connsiteX4393" fmla="*/ 3745524 w 4676976"/>
                    <a:gd name="connsiteY4393" fmla="*/ 1242891 h 1617602"/>
                    <a:gd name="connsiteX4394" fmla="*/ 3753472 w 4676976"/>
                    <a:gd name="connsiteY4394" fmla="*/ 1234942 h 1617602"/>
                    <a:gd name="connsiteX4395" fmla="*/ 3760150 w 4676976"/>
                    <a:gd name="connsiteY4395" fmla="*/ 1224290 h 1617602"/>
                    <a:gd name="connsiteX4396" fmla="*/ 3763806 w 4676976"/>
                    <a:gd name="connsiteY4396" fmla="*/ 1216024 h 1617602"/>
                    <a:gd name="connsiteX4397" fmla="*/ 3764760 w 4676976"/>
                    <a:gd name="connsiteY4397" fmla="*/ 1213003 h 1617602"/>
                    <a:gd name="connsiteX4398" fmla="*/ 3764919 w 4676976"/>
                    <a:gd name="connsiteY4398" fmla="*/ 1209982 h 1617602"/>
                    <a:gd name="connsiteX4399" fmla="*/ 3764442 w 4676976"/>
                    <a:gd name="connsiteY4399" fmla="*/ 1203623 h 1617602"/>
                    <a:gd name="connsiteX4400" fmla="*/ 3765873 w 4676976"/>
                    <a:gd name="connsiteY4400" fmla="*/ 1201238 h 1617602"/>
                    <a:gd name="connsiteX4401" fmla="*/ 3768099 w 4676976"/>
                    <a:gd name="connsiteY4401" fmla="*/ 1194085 h 1617602"/>
                    <a:gd name="connsiteX4402" fmla="*/ 3766668 w 4676976"/>
                    <a:gd name="connsiteY4402" fmla="*/ 1192177 h 1617602"/>
                    <a:gd name="connsiteX4403" fmla="*/ 3763011 w 4676976"/>
                    <a:gd name="connsiteY4403" fmla="*/ 1190746 h 1617602"/>
                    <a:gd name="connsiteX4404" fmla="*/ 3764124 w 4676976"/>
                    <a:gd name="connsiteY4404" fmla="*/ 1187884 h 1617602"/>
                    <a:gd name="connsiteX4405" fmla="*/ 3766827 w 4676976"/>
                    <a:gd name="connsiteY4405" fmla="*/ 1187248 h 1617602"/>
                    <a:gd name="connsiteX4406" fmla="*/ 3768893 w 4676976"/>
                    <a:gd name="connsiteY4406" fmla="*/ 1188520 h 1617602"/>
                    <a:gd name="connsiteX4407" fmla="*/ 3770165 w 4676976"/>
                    <a:gd name="connsiteY4407" fmla="*/ 1191700 h 1617602"/>
                    <a:gd name="connsiteX4408" fmla="*/ 3771914 w 4676976"/>
                    <a:gd name="connsiteY4408" fmla="*/ 1192654 h 1617602"/>
                    <a:gd name="connsiteX4409" fmla="*/ 3777955 w 4676976"/>
                    <a:gd name="connsiteY4409" fmla="*/ 1187248 h 1617602"/>
                    <a:gd name="connsiteX4410" fmla="*/ 3783202 w 4676976"/>
                    <a:gd name="connsiteY4410" fmla="*/ 1184546 h 1617602"/>
                    <a:gd name="connsiteX4411" fmla="*/ 3796079 w 4676976"/>
                    <a:gd name="connsiteY4411" fmla="*/ 1179935 h 1617602"/>
                    <a:gd name="connsiteX4412" fmla="*/ 3801484 w 4676976"/>
                    <a:gd name="connsiteY4412" fmla="*/ 1180254 h 1617602"/>
                    <a:gd name="connsiteX4413" fmla="*/ 3806412 w 4676976"/>
                    <a:gd name="connsiteY4413" fmla="*/ 1184228 h 1617602"/>
                    <a:gd name="connsiteX4414" fmla="*/ 3808638 w 4676976"/>
                    <a:gd name="connsiteY4414" fmla="*/ 1184069 h 1617602"/>
                    <a:gd name="connsiteX4415" fmla="*/ 3808002 w 4676976"/>
                    <a:gd name="connsiteY4415" fmla="*/ 1178346 h 1617602"/>
                    <a:gd name="connsiteX4416" fmla="*/ 3804982 w 4676976"/>
                    <a:gd name="connsiteY4416" fmla="*/ 1174212 h 1617602"/>
                    <a:gd name="connsiteX4417" fmla="*/ 3805140 w 4676976"/>
                    <a:gd name="connsiteY4417" fmla="*/ 1171669 h 1617602"/>
                    <a:gd name="connsiteX4418" fmla="*/ 3806730 w 4676976"/>
                    <a:gd name="connsiteY4418" fmla="*/ 1167535 h 1617602"/>
                    <a:gd name="connsiteX4419" fmla="*/ 3805459 w 4676976"/>
                    <a:gd name="connsiteY4419" fmla="*/ 1164833 h 1617602"/>
                    <a:gd name="connsiteX4420" fmla="*/ 3804346 w 4676976"/>
                    <a:gd name="connsiteY4420" fmla="*/ 1162925 h 1617602"/>
                    <a:gd name="connsiteX4421" fmla="*/ 3803551 w 4676976"/>
                    <a:gd name="connsiteY4421" fmla="*/ 1158473 h 1617602"/>
                    <a:gd name="connsiteX4422" fmla="*/ 3805776 w 4676976"/>
                    <a:gd name="connsiteY4422" fmla="*/ 1149730 h 1617602"/>
                    <a:gd name="connsiteX4423" fmla="*/ 3808320 w 4676976"/>
                    <a:gd name="connsiteY4423" fmla="*/ 1144801 h 1617602"/>
                    <a:gd name="connsiteX4424" fmla="*/ 3810069 w 4676976"/>
                    <a:gd name="connsiteY4424" fmla="*/ 1142576 h 1617602"/>
                    <a:gd name="connsiteX4425" fmla="*/ 3816269 w 4676976"/>
                    <a:gd name="connsiteY4425" fmla="*/ 1138601 h 1617602"/>
                    <a:gd name="connsiteX4426" fmla="*/ 3822787 w 4676976"/>
                    <a:gd name="connsiteY4426" fmla="*/ 1133037 h 1617602"/>
                    <a:gd name="connsiteX4427" fmla="*/ 3830100 w 4676976"/>
                    <a:gd name="connsiteY4427" fmla="*/ 1128586 h 1617602"/>
                    <a:gd name="connsiteX4428" fmla="*/ 3834870 w 4676976"/>
                    <a:gd name="connsiteY4428" fmla="*/ 1127155 h 1617602"/>
                    <a:gd name="connsiteX4429" fmla="*/ 3840434 w 4676976"/>
                    <a:gd name="connsiteY4429" fmla="*/ 1126360 h 1617602"/>
                    <a:gd name="connsiteX4430" fmla="*/ 3845203 w 4676976"/>
                    <a:gd name="connsiteY4430" fmla="*/ 1129380 h 1617602"/>
                    <a:gd name="connsiteX4431" fmla="*/ 3854583 w 4676976"/>
                    <a:gd name="connsiteY4431" fmla="*/ 1129539 h 1617602"/>
                    <a:gd name="connsiteX4432" fmla="*/ 3857444 w 4676976"/>
                    <a:gd name="connsiteY4432" fmla="*/ 1128903 h 1617602"/>
                    <a:gd name="connsiteX4433" fmla="*/ 3864439 w 4676976"/>
                    <a:gd name="connsiteY4433" fmla="*/ 1122703 h 1617602"/>
                    <a:gd name="connsiteX4434" fmla="*/ 3868414 w 4676976"/>
                    <a:gd name="connsiteY4434" fmla="*/ 1120319 h 1617602"/>
                    <a:gd name="connsiteX4435" fmla="*/ 3867778 w 4676976"/>
                    <a:gd name="connsiteY4435" fmla="*/ 1114914 h 1617602"/>
                    <a:gd name="connsiteX4436" fmla="*/ 3865234 w 4676976"/>
                    <a:gd name="connsiteY4436" fmla="*/ 1110462 h 1617602"/>
                    <a:gd name="connsiteX4437" fmla="*/ 3860306 w 4676976"/>
                    <a:gd name="connsiteY4437" fmla="*/ 1104898 h 1617602"/>
                    <a:gd name="connsiteX4438" fmla="*/ 3859193 w 4676976"/>
                    <a:gd name="connsiteY4438" fmla="*/ 1102195 h 1617602"/>
                    <a:gd name="connsiteX4439" fmla="*/ 3857603 w 4676976"/>
                    <a:gd name="connsiteY4439" fmla="*/ 1095995 h 1617602"/>
                    <a:gd name="connsiteX4440" fmla="*/ 3857444 w 4676976"/>
                    <a:gd name="connsiteY4440" fmla="*/ 1090431 h 1617602"/>
                    <a:gd name="connsiteX4441" fmla="*/ 3858875 w 4676976"/>
                    <a:gd name="connsiteY4441" fmla="*/ 1084072 h 1617602"/>
                    <a:gd name="connsiteX4442" fmla="*/ 3863168 w 4676976"/>
                    <a:gd name="connsiteY4442" fmla="*/ 1076600 h 1617602"/>
                    <a:gd name="connsiteX4443" fmla="*/ 3867778 w 4676976"/>
                    <a:gd name="connsiteY4443" fmla="*/ 1066584 h 1617602"/>
                    <a:gd name="connsiteX4444" fmla="*/ 3869527 w 4676976"/>
                    <a:gd name="connsiteY4444" fmla="*/ 1064994 h 1617602"/>
                    <a:gd name="connsiteX4445" fmla="*/ 3874932 w 4676976"/>
                    <a:gd name="connsiteY4445" fmla="*/ 1062610 h 1617602"/>
                    <a:gd name="connsiteX4446" fmla="*/ 3878589 w 4676976"/>
                    <a:gd name="connsiteY4446" fmla="*/ 1060702 h 1617602"/>
                    <a:gd name="connsiteX4447" fmla="*/ 3880496 w 4676976"/>
                    <a:gd name="connsiteY4447" fmla="*/ 1059589 h 1617602"/>
                    <a:gd name="connsiteX4448" fmla="*/ 3879383 w 4676976"/>
                    <a:gd name="connsiteY4448" fmla="*/ 1054025 h 1617602"/>
                    <a:gd name="connsiteX4449" fmla="*/ 3882245 w 4676976"/>
                    <a:gd name="connsiteY4449" fmla="*/ 1051799 h 1617602"/>
                    <a:gd name="connsiteX4450" fmla="*/ 3884629 w 4676976"/>
                    <a:gd name="connsiteY4450" fmla="*/ 1050368 h 1617602"/>
                    <a:gd name="connsiteX4451" fmla="*/ 3890512 w 4676976"/>
                    <a:gd name="connsiteY4451" fmla="*/ 1050845 h 1617602"/>
                    <a:gd name="connsiteX4452" fmla="*/ 3892420 w 4676976"/>
                    <a:gd name="connsiteY4452" fmla="*/ 1049573 h 1617602"/>
                    <a:gd name="connsiteX4453" fmla="*/ 3895281 w 4676976"/>
                    <a:gd name="connsiteY4453" fmla="*/ 1048937 h 1617602"/>
                    <a:gd name="connsiteX4454" fmla="*/ 3893374 w 4676976"/>
                    <a:gd name="connsiteY4454" fmla="*/ 1051958 h 1617602"/>
                    <a:gd name="connsiteX4455" fmla="*/ 3890989 w 4676976"/>
                    <a:gd name="connsiteY4455" fmla="*/ 1054025 h 1617602"/>
                    <a:gd name="connsiteX4456" fmla="*/ 3885902 w 4676976"/>
                    <a:gd name="connsiteY4456" fmla="*/ 1056727 h 1617602"/>
                    <a:gd name="connsiteX4457" fmla="*/ 3883358 w 4676976"/>
                    <a:gd name="connsiteY4457" fmla="*/ 1060702 h 1617602"/>
                    <a:gd name="connsiteX4458" fmla="*/ 3889558 w 4676976"/>
                    <a:gd name="connsiteY4458" fmla="*/ 1067538 h 1617602"/>
                    <a:gd name="connsiteX4459" fmla="*/ 3893214 w 4676976"/>
                    <a:gd name="connsiteY4459" fmla="*/ 1068810 h 1617602"/>
                    <a:gd name="connsiteX4460" fmla="*/ 3895440 w 4676976"/>
                    <a:gd name="connsiteY4460" fmla="*/ 1068333 h 1617602"/>
                    <a:gd name="connsiteX4461" fmla="*/ 3899573 w 4676976"/>
                    <a:gd name="connsiteY4461" fmla="*/ 1064676 h 1617602"/>
                    <a:gd name="connsiteX4462" fmla="*/ 3901640 w 4676976"/>
                    <a:gd name="connsiteY4462" fmla="*/ 1063086 h 1617602"/>
                    <a:gd name="connsiteX4463" fmla="*/ 3903707 w 4676976"/>
                    <a:gd name="connsiteY4463" fmla="*/ 1060702 h 1617602"/>
                    <a:gd name="connsiteX4464" fmla="*/ 3902594 w 4676976"/>
                    <a:gd name="connsiteY4464" fmla="*/ 1051958 h 1617602"/>
                    <a:gd name="connsiteX4465" fmla="*/ 3901163 w 4676976"/>
                    <a:gd name="connsiteY4465" fmla="*/ 1047189 h 1617602"/>
                    <a:gd name="connsiteX4466" fmla="*/ 3901481 w 4676976"/>
                    <a:gd name="connsiteY4466" fmla="*/ 1042260 h 1617602"/>
                    <a:gd name="connsiteX4467" fmla="*/ 3898779 w 4676976"/>
                    <a:gd name="connsiteY4467" fmla="*/ 1040671 h 1617602"/>
                    <a:gd name="connsiteX4468" fmla="*/ 3895440 w 4676976"/>
                    <a:gd name="connsiteY4468" fmla="*/ 1040035 h 1617602"/>
                    <a:gd name="connsiteX4469" fmla="*/ 3891943 w 4676976"/>
                    <a:gd name="connsiteY4469" fmla="*/ 1040830 h 1617602"/>
                    <a:gd name="connsiteX4470" fmla="*/ 3889717 w 4676976"/>
                    <a:gd name="connsiteY4470" fmla="*/ 1039399 h 1617602"/>
                    <a:gd name="connsiteX4471" fmla="*/ 3888445 w 4676976"/>
                    <a:gd name="connsiteY4471" fmla="*/ 1037173 h 1617602"/>
                    <a:gd name="connsiteX4472" fmla="*/ 3888127 w 4676976"/>
                    <a:gd name="connsiteY4472" fmla="*/ 1034629 h 1617602"/>
                    <a:gd name="connsiteX4473" fmla="*/ 3888763 w 4676976"/>
                    <a:gd name="connsiteY4473" fmla="*/ 1028429 h 1617602"/>
                    <a:gd name="connsiteX4474" fmla="*/ 3888604 w 4676976"/>
                    <a:gd name="connsiteY4474" fmla="*/ 1025250 h 1617602"/>
                    <a:gd name="connsiteX4475" fmla="*/ 3887332 w 4676976"/>
                    <a:gd name="connsiteY4475" fmla="*/ 1019367 h 1617602"/>
                    <a:gd name="connsiteX4476" fmla="*/ 3887332 w 4676976"/>
                    <a:gd name="connsiteY4476" fmla="*/ 1017778 h 1617602"/>
                    <a:gd name="connsiteX4477" fmla="*/ 3887809 w 4676976"/>
                    <a:gd name="connsiteY4477" fmla="*/ 1014757 h 1617602"/>
                    <a:gd name="connsiteX4478" fmla="*/ 3892897 w 4676976"/>
                    <a:gd name="connsiteY4478" fmla="*/ 1009829 h 1617602"/>
                    <a:gd name="connsiteX4479" fmla="*/ 3897189 w 4676976"/>
                    <a:gd name="connsiteY4479" fmla="*/ 1006172 h 1617602"/>
                    <a:gd name="connsiteX4480" fmla="*/ 3899573 w 4676976"/>
                    <a:gd name="connsiteY4480" fmla="*/ 1003152 h 1617602"/>
                    <a:gd name="connsiteX4481" fmla="*/ 3900209 w 4676976"/>
                    <a:gd name="connsiteY4481" fmla="*/ 1001085 h 1617602"/>
                    <a:gd name="connsiteX4482" fmla="*/ 3900527 w 4676976"/>
                    <a:gd name="connsiteY4482" fmla="*/ 996793 h 1617602"/>
                    <a:gd name="connsiteX4483" fmla="*/ 3898302 w 4676976"/>
                    <a:gd name="connsiteY4483" fmla="*/ 994885 h 1617602"/>
                    <a:gd name="connsiteX4484" fmla="*/ 3886061 w 4676976"/>
                    <a:gd name="connsiteY4484" fmla="*/ 990274 h 1617602"/>
                    <a:gd name="connsiteX4485" fmla="*/ 3884153 w 4676976"/>
                    <a:gd name="connsiteY4485" fmla="*/ 990274 h 1617602"/>
                    <a:gd name="connsiteX4486" fmla="*/ 3880337 w 4676976"/>
                    <a:gd name="connsiteY4486" fmla="*/ 992023 h 1617602"/>
                    <a:gd name="connsiteX4487" fmla="*/ 3878747 w 4676976"/>
                    <a:gd name="connsiteY4487" fmla="*/ 997906 h 1617602"/>
                    <a:gd name="connsiteX4488" fmla="*/ 3876681 w 4676976"/>
                    <a:gd name="connsiteY4488" fmla="*/ 999813 h 1617602"/>
                    <a:gd name="connsiteX4489" fmla="*/ 3876681 w 4676976"/>
                    <a:gd name="connsiteY4489" fmla="*/ 998701 h 1617602"/>
                    <a:gd name="connsiteX4490" fmla="*/ 3877157 w 4676976"/>
                    <a:gd name="connsiteY4490" fmla="*/ 997270 h 1617602"/>
                    <a:gd name="connsiteX4491" fmla="*/ 3871117 w 4676976"/>
                    <a:gd name="connsiteY4491" fmla="*/ 995203 h 1617602"/>
                    <a:gd name="connsiteX4492" fmla="*/ 3868255 w 4676976"/>
                    <a:gd name="connsiteY4492" fmla="*/ 993295 h 1617602"/>
                    <a:gd name="connsiteX4493" fmla="*/ 3866506 w 4676976"/>
                    <a:gd name="connsiteY4493" fmla="*/ 991546 h 1617602"/>
                    <a:gd name="connsiteX4494" fmla="*/ 3865393 w 4676976"/>
                    <a:gd name="connsiteY4494" fmla="*/ 988844 h 1617602"/>
                    <a:gd name="connsiteX4495" fmla="*/ 3864280 w 4676976"/>
                    <a:gd name="connsiteY4495" fmla="*/ 984869 h 1617602"/>
                    <a:gd name="connsiteX4496" fmla="*/ 3866824 w 4676976"/>
                    <a:gd name="connsiteY4496" fmla="*/ 976761 h 1617602"/>
                    <a:gd name="connsiteX4497" fmla="*/ 3869527 w 4676976"/>
                    <a:gd name="connsiteY4497" fmla="*/ 969448 h 1617602"/>
                    <a:gd name="connsiteX4498" fmla="*/ 3878430 w 4676976"/>
                    <a:gd name="connsiteY4498" fmla="*/ 958479 h 1617602"/>
                    <a:gd name="connsiteX4499" fmla="*/ 3883835 w 4676976"/>
                    <a:gd name="connsiteY4499" fmla="*/ 954664 h 1617602"/>
                    <a:gd name="connsiteX4500" fmla="*/ 3889717 w 4676976"/>
                    <a:gd name="connsiteY4500" fmla="*/ 948781 h 1617602"/>
                    <a:gd name="connsiteX4501" fmla="*/ 3892261 w 4676976"/>
                    <a:gd name="connsiteY4501" fmla="*/ 947668 h 1617602"/>
                    <a:gd name="connsiteX4502" fmla="*/ 3893214 w 4676976"/>
                    <a:gd name="connsiteY4502" fmla="*/ 946715 h 1617602"/>
                    <a:gd name="connsiteX4503" fmla="*/ 3894168 w 4676976"/>
                    <a:gd name="connsiteY4503" fmla="*/ 945284 h 1617602"/>
                    <a:gd name="connsiteX4504" fmla="*/ 3892420 w 4676976"/>
                    <a:gd name="connsiteY4504" fmla="*/ 941309 h 1617602"/>
                    <a:gd name="connsiteX4505" fmla="*/ 3893374 w 4676976"/>
                    <a:gd name="connsiteY4505" fmla="*/ 940355 h 1617602"/>
                    <a:gd name="connsiteX4506" fmla="*/ 3894327 w 4676976"/>
                    <a:gd name="connsiteY4506" fmla="*/ 939879 h 1617602"/>
                    <a:gd name="connsiteX4507" fmla="*/ 3896553 w 4676976"/>
                    <a:gd name="connsiteY4507" fmla="*/ 940514 h 1617602"/>
                    <a:gd name="connsiteX4508" fmla="*/ 3901958 w 4676976"/>
                    <a:gd name="connsiteY4508" fmla="*/ 933360 h 1617602"/>
                    <a:gd name="connsiteX4509" fmla="*/ 3901799 w 4676976"/>
                    <a:gd name="connsiteY4509" fmla="*/ 924140 h 1617602"/>
                    <a:gd name="connsiteX4510" fmla="*/ 3903389 w 4676976"/>
                    <a:gd name="connsiteY4510" fmla="*/ 916191 h 1617602"/>
                    <a:gd name="connsiteX4511" fmla="*/ 3904502 w 4676976"/>
                    <a:gd name="connsiteY4511" fmla="*/ 912852 h 1617602"/>
                    <a:gd name="connsiteX4512" fmla="*/ 3905933 w 4676976"/>
                    <a:gd name="connsiteY4512" fmla="*/ 910627 h 1617602"/>
                    <a:gd name="connsiteX4513" fmla="*/ 3908317 w 4676976"/>
                    <a:gd name="connsiteY4513" fmla="*/ 908401 h 1617602"/>
                    <a:gd name="connsiteX4514" fmla="*/ 3910543 w 4676976"/>
                    <a:gd name="connsiteY4514" fmla="*/ 907288 h 1617602"/>
                    <a:gd name="connsiteX4515" fmla="*/ 3913882 w 4676976"/>
                    <a:gd name="connsiteY4515" fmla="*/ 904426 h 1617602"/>
                    <a:gd name="connsiteX4516" fmla="*/ 3915471 w 4676976"/>
                    <a:gd name="connsiteY4516" fmla="*/ 902360 h 1617602"/>
                    <a:gd name="connsiteX4517" fmla="*/ 3916425 w 4676976"/>
                    <a:gd name="connsiteY4517" fmla="*/ 901724 h 1617602"/>
                    <a:gd name="connsiteX4518" fmla="*/ 3920241 w 4676976"/>
                    <a:gd name="connsiteY4518" fmla="*/ 901883 h 1617602"/>
                    <a:gd name="connsiteX4519" fmla="*/ 3923261 w 4676976"/>
                    <a:gd name="connsiteY4519" fmla="*/ 902837 h 1617602"/>
                    <a:gd name="connsiteX4520" fmla="*/ 3926759 w 4676976"/>
                    <a:gd name="connsiteY4520" fmla="*/ 904267 h 1617602"/>
                    <a:gd name="connsiteX4521" fmla="*/ 3926123 w 4676976"/>
                    <a:gd name="connsiteY4521" fmla="*/ 907924 h 1617602"/>
                    <a:gd name="connsiteX4522" fmla="*/ 3930097 w 4676976"/>
                    <a:gd name="connsiteY4522" fmla="*/ 904744 h 1617602"/>
                    <a:gd name="connsiteX4523" fmla="*/ 3933595 w 4676976"/>
                    <a:gd name="connsiteY4523" fmla="*/ 901088 h 1617602"/>
                    <a:gd name="connsiteX4524" fmla="*/ 3935503 w 4676976"/>
                    <a:gd name="connsiteY4524" fmla="*/ 900452 h 1617602"/>
                    <a:gd name="connsiteX4525" fmla="*/ 3937887 w 4676976"/>
                    <a:gd name="connsiteY4525" fmla="*/ 900929 h 1617602"/>
                    <a:gd name="connsiteX4526" fmla="*/ 3942021 w 4676976"/>
                    <a:gd name="connsiteY4526" fmla="*/ 903631 h 1617602"/>
                    <a:gd name="connsiteX4527" fmla="*/ 3945200 w 4676976"/>
                    <a:gd name="connsiteY4527" fmla="*/ 908878 h 1617602"/>
                    <a:gd name="connsiteX4528" fmla="*/ 3947267 w 4676976"/>
                    <a:gd name="connsiteY4528" fmla="*/ 910309 h 1617602"/>
                    <a:gd name="connsiteX4529" fmla="*/ 3950129 w 4676976"/>
                    <a:gd name="connsiteY4529" fmla="*/ 910309 h 1617602"/>
                    <a:gd name="connsiteX4530" fmla="*/ 3952036 w 4676976"/>
                    <a:gd name="connsiteY4530" fmla="*/ 909514 h 1617602"/>
                    <a:gd name="connsiteX4531" fmla="*/ 3953626 w 4676976"/>
                    <a:gd name="connsiteY4531" fmla="*/ 905857 h 1617602"/>
                    <a:gd name="connsiteX4532" fmla="*/ 3953944 w 4676976"/>
                    <a:gd name="connsiteY4532" fmla="*/ 899339 h 1617602"/>
                    <a:gd name="connsiteX4533" fmla="*/ 3957123 w 4676976"/>
                    <a:gd name="connsiteY4533" fmla="*/ 898226 h 1617602"/>
                    <a:gd name="connsiteX4534" fmla="*/ 3959667 w 4676976"/>
                    <a:gd name="connsiteY4534" fmla="*/ 897749 h 1617602"/>
                    <a:gd name="connsiteX4535" fmla="*/ 3963483 w 4676976"/>
                    <a:gd name="connsiteY4535" fmla="*/ 894729 h 1617602"/>
                    <a:gd name="connsiteX4536" fmla="*/ 3968252 w 4676976"/>
                    <a:gd name="connsiteY4536" fmla="*/ 893298 h 1617602"/>
                    <a:gd name="connsiteX4537" fmla="*/ 3978586 w 4676976"/>
                    <a:gd name="connsiteY4537" fmla="*/ 888211 h 1617602"/>
                    <a:gd name="connsiteX4538" fmla="*/ 3985422 w 4676976"/>
                    <a:gd name="connsiteY4538" fmla="*/ 882805 h 1617602"/>
                    <a:gd name="connsiteX4539" fmla="*/ 3990350 w 4676976"/>
                    <a:gd name="connsiteY4539" fmla="*/ 882646 h 1617602"/>
                    <a:gd name="connsiteX4540" fmla="*/ 3989078 w 4676976"/>
                    <a:gd name="connsiteY4540" fmla="*/ 885667 h 1617602"/>
                    <a:gd name="connsiteX4541" fmla="*/ 3988601 w 4676976"/>
                    <a:gd name="connsiteY4541" fmla="*/ 888688 h 1617602"/>
                    <a:gd name="connsiteX4542" fmla="*/ 3986853 w 4676976"/>
                    <a:gd name="connsiteY4542" fmla="*/ 895842 h 1617602"/>
                    <a:gd name="connsiteX4543" fmla="*/ 3985104 w 4676976"/>
                    <a:gd name="connsiteY4543" fmla="*/ 899657 h 1617602"/>
                    <a:gd name="connsiteX4544" fmla="*/ 3984150 w 4676976"/>
                    <a:gd name="connsiteY4544" fmla="*/ 904426 h 1617602"/>
                    <a:gd name="connsiteX4545" fmla="*/ 3984468 w 4676976"/>
                    <a:gd name="connsiteY4545" fmla="*/ 906970 h 1617602"/>
                    <a:gd name="connsiteX4546" fmla="*/ 3985581 w 4676976"/>
                    <a:gd name="connsiteY4546" fmla="*/ 909991 h 1617602"/>
                    <a:gd name="connsiteX4547" fmla="*/ 3988124 w 4676976"/>
                    <a:gd name="connsiteY4547" fmla="*/ 909673 h 1617602"/>
                    <a:gd name="connsiteX4548" fmla="*/ 3989714 w 4676976"/>
                    <a:gd name="connsiteY4548" fmla="*/ 909037 h 1617602"/>
                    <a:gd name="connsiteX4549" fmla="*/ 3993212 w 4676976"/>
                    <a:gd name="connsiteY4549" fmla="*/ 905857 h 1617602"/>
                    <a:gd name="connsiteX4550" fmla="*/ 4007837 w 4676976"/>
                    <a:gd name="connsiteY4550" fmla="*/ 890277 h 1617602"/>
                    <a:gd name="connsiteX4551" fmla="*/ 4015469 w 4676976"/>
                    <a:gd name="connsiteY4551" fmla="*/ 885985 h 1617602"/>
                    <a:gd name="connsiteX4552" fmla="*/ 4026915 w 4676976"/>
                    <a:gd name="connsiteY4552" fmla="*/ 883282 h 1617602"/>
                    <a:gd name="connsiteX4553" fmla="*/ 4030413 w 4676976"/>
                    <a:gd name="connsiteY4553" fmla="*/ 881534 h 1617602"/>
                    <a:gd name="connsiteX4554" fmla="*/ 4041541 w 4676976"/>
                    <a:gd name="connsiteY4554" fmla="*/ 878831 h 1617602"/>
                    <a:gd name="connsiteX4555" fmla="*/ 4050921 w 4676976"/>
                    <a:gd name="connsiteY4555" fmla="*/ 878036 h 1617602"/>
                    <a:gd name="connsiteX4556" fmla="*/ 4056962 w 4676976"/>
                    <a:gd name="connsiteY4556" fmla="*/ 879308 h 1617602"/>
                    <a:gd name="connsiteX4557" fmla="*/ 4060300 w 4676976"/>
                    <a:gd name="connsiteY4557" fmla="*/ 879308 h 1617602"/>
                    <a:gd name="connsiteX4558" fmla="*/ 4072860 w 4676976"/>
                    <a:gd name="connsiteY4558" fmla="*/ 877877 h 1617602"/>
                    <a:gd name="connsiteX4559" fmla="*/ 4074291 w 4676976"/>
                    <a:gd name="connsiteY4559" fmla="*/ 879467 h 1617602"/>
                    <a:gd name="connsiteX4560" fmla="*/ 4084147 w 4676976"/>
                    <a:gd name="connsiteY4560" fmla="*/ 884713 h 1617602"/>
                    <a:gd name="connsiteX4561" fmla="*/ 4089712 w 4676976"/>
                    <a:gd name="connsiteY4561" fmla="*/ 892185 h 1617602"/>
                    <a:gd name="connsiteX4562" fmla="*/ 4090824 w 4676976"/>
                    <a:gd name="connsiteY4562" fmla="*/ 892821 h 1617602"/>
                    <a:gd name="connsiteX4563" fmla="*/ 4091778 w 4676976"/>
                    <a:gd name="connsiteY4563" fmla="*/ 894252 h 1617602"/>
                    <a:gd name="connsiteX4564" fmla="*/ 4092096 w 4676976"/>
                    <a:gd name="connsiteY4564" fmla="*/ 897113 h 1617602"/>
                    <a:gd name="connsiteX4565" fmla="*/ 4092891 w 4676976"/>
                    <a:gd name="connsiteY4565" fmla="*/ 899021 h 1617602"/>
                    <a:gd name="connsiteX4566" fmla="*/ 4094481 w 4676976"/>
                    <a:gd name="connsiteY4566" fmla="*/ 900611 h 1617602"/>
                    <a:gd name="connsiteX4567" fmla="*/ 4099409 w 4676976"/>
                    <a:gd name="connsiteY4567" fmla="*/ 904108 h 1617602"/>
                    <a:gd name="connsiteX4568" fmla="*/ 4105132 w 4676976"/>
                    <a:gd name="connsiteY4568" fmla="*/ 905062 h 1617602"/>
                    <a:gd name="connsiteX4569" fmla="*/ 4106404 w 4676976"/>
                    <a:gd name="connsiteY4569" fmla="*/ 903155 h 1617602"/>
                    <a:gd name="connsiteX4570" fmla="*/ 4107199 w 4676976"/>
                    <a:gd name="connsiteY4570" fmla="*/ 901565 h 1617602"/>
                    <a:gd name="connsiteX4571" fmla="*/ 4109742 w 4676976"/>
                    <a:gd name="connsiteY4571" fmla="*/ 892344 h 1617602"/>
                    <a:gd name="connsiteX4572" fmla="*/ 4111968 w 4676976"/>
                    <a:gd name="connsiteY4572" fmla="*/ 888847 h 1617602"/>
                    <a:gd name="connsiteX4573" fmla="*/ 4111968 w 4676976"/>
                    <a:gd name="connsiteY4573" fmla="*/ 886621 h 1617602"/>
                    <a:gd name="connsiteX4574" fmla="*/ 4112445 w 4676976"/>
                    <a:gd name="connsiteY4574" fmla="*/ 884872 h 1617602"/>
                    <a:gd name="connsiteX4575" fmla="*/ 4118010 w 4676976"/>
                    <a:gd name="connsiteY4575" fmla="*/ 882169 h 1617602"/>
                    <a:gd name="connsiteX4576" fmla="*/ 4122302 w 4676976"/>
                    <a:gd name="connsiteY4576" fmla="*/ 881057 h 1617602"/>
                    <a:gd name="connsiteX4577" fmla="*/ 4137882 w 4676976"/>
                    <a:gd name="connsiteY4577" fmla="*/ 872154 h 1617602"/>
                    <a:gd name="connsiteX4578" fmla="*/ 4144718 w 4676976"/>
                    <a:gd name="connsiteY4578" fmla="*/ 867067 h 1617602"/>
                    <a:gd name="connsiteX4579" fmla="*/ 4147579 w 4676976"/>
                    <a:gd name="connsiteY4579" fmla="*/ 867384 h 1617602"/>
                    <a:gd name="connsiteX4580" fmla="*/ 4150123 w 4676976"/>
                    <a:gd name="connsiteY4580" fmla="*/ 866113 h 1617602"/>
                    <a:gd name="connsiteX4581" fmla="*/ 4152349 w 4676976"/>
                    <a:gd name="connsiteY4581" fmla="*/ 864523 h 1617602"/>
                    <a:gd name="connsiteX4582" fmla="*/ 4154415 w 4676976"/>
                    <a:gd name="connsiteY4582" fmla="*/ 863887 h 1617602"/>
                    <a:gd name="connsiteX4583" fmla="*/ 4158549 w 4676976"/>
                    <a:gd name="connsiteY4583" fmla="*/ 860390 h 1617602"/>
                    <a:gd name="connsiteX4584" fmla="*/ 4163795 w 4676976"/>
                    <a:gd name="connsiteY4584" fmla="*/ 857528 h 1617602"/>
                    <a:gd name="connsiteX4585" fmla="*/ 4162841 w 4676976"/>
                    <a:gd name="connsiteY4585" fmla="*/ 855143 h 1617602"/>
                    <a:gd name="connsiteX4586" fmla="*/ 4163795 w 4676976"/>
                    <a:gd name="connsiteY4586" fmla="*/ 852918 h 1617602"/>
                    <a:gd name="connsiteX4587" fmla="*/ 4166816 w 4676976"/>
                    <a:gd name="connsiteY4587" fmla="*/ 852123 h 1617602"/>
                    <a:gd name="connsiteX4588" fmla="*/ 4169201 w 4676976"/>
                    <a:gd name="connsiteY4588" fmla="*/ 851964 h 1617602"/>
                    <a:gd name="connsiteX4589" fmla="*/ 4172539 w 4676976"/>
                    <a:gd name="connsiteY4589" fmla="*/ 849420 h 1617602"/>
                    <a:gd name="connsiteX4590" fmla="*/ 4172221 w 4676976"/>
                    <a:gd name="connsiteY4590" fmla="*/ 847353 h 1617602"/>
                    <a:gd name="connsiteX4591" fmla="*/ 4173493 w 4676976"/>
                    <a:gd name="connsiteY4591" fmla="*/ 846558 h 1617602"/>
                    <a:gd name="connsiteX4592" fmla="*/ 4175083 w 4676976"/>
                    <a:gd name="connsiteY4592" fmla="*/ 846717 h 1617602"/>
                    <a:gd name="connsiteX4593" fmla="*/ 4177308 w 4676976"/>
                    <a:gd name="connsiteY4593" fmla="*/ 847512 h 1617602"/>
                    <a:gd name="connsiteX4594" fmla="*/ 4178580 w 4676976"/>
                    <a:gd name="connsiteY4594" fmla="*/ 846717 h 1617602"/>
                    <a:gd name="connsiteX4595" fmla="*/ 4176513 w 4676976"/>
                    <a:gd name="connsiteY4595" fmla="*/ 843856 h 1617602"/>
                    <a:gd name="connsiteX4596" fmla="*/ 4175560 w 4676976"/>
                    <a:gd name="connsiteY4596" fmla="*/ 841153 h 1617602"/>
                    <a:gd name="connsiteX4597" fmla="*/ 4176990 w 4676976"/>
                    <a:gd name="connsiteY4597" fmla="*/ 839722 h 1617602"/>
                    <a:gd name="connsiteX4598" fmla="*/ 4182713 w 4676976"/>
                    <a:gd name="connsiteY4598" fmla="*/ 842425 h 1617602"/>
                    <a:gd name="connsiteX4599" fmla="*/ 4184939 w 4676976"/>
                    <a:gd name="connsiteY4599" fmla="*/ 842425 h 1617602"/>
                    <a:gd name="connsiteX4600" fmla="*/ 4192411 w 4676976"/>
                    <a:gd name="connsiteY4600" fmla="*/ 835907 h 1617602"/>
                    <a:gd name="connsiteX4601" fmla="*/ 4199088 w 4676976"/>
                    <a:gd name="connsiteY4601" fmla="*/ 828912 h 1617602"/>
                    <a:gd name="connsiteX4602" fmla="*/ 4204812 w 4676976"/>
                    <a:gd name="connsiteY4602" fmla="*/ 830502 h 1617602"/>
                    <a:gd name="connsiteX4603" fmla="*/ 4213874 w 4676976"/>
                    <a:gd name="connsiteY4603" fmla="*/ 825414 h 1617602"/>
                    <a:gd name="connsiteX4604" fmla="*/ 4218007 w 4676976"/>
                    <a:gd name="connsiteY4604" fmla="*/ 824301 h 1617602"/>
                    <a:gd name="connsiteX4605" fmla="*/ 4224684 w 4676976"/>
                    <a:gd name="connsiteY4605" fmla="*/ 824142 h 1617602"/>
                    <a:gd name="connsiteX4606" fmla="*/ 4227386 w 4676976"/>
                    <a:gd name="connsiteY4606" fmla="*/ 822076 h 1617602"/>
                    <a:gd name="connsiteX4607" fmla="*/ 4230407 w 4676976"/>
                    <a:gd name="connsiteY4607" fmla="*/ 818578 h 1617602"/>
                    <a:gd name="connsiteX4608" fmla="*/ 4232792 w 4676976"/>
                    <a:gd name="connsiteY4608" fmla="*/ 819055 h 1617602"/>
                    <a:gd name="connsiteX4609" fmla="*/ 4244079 w 4676976"/>
                    <a:gd name="connsiteY4609" fmla="*/ 814763 h 1617602"/>
                    <a:gd name="connsiteX4610" fmla="*/ 4246305 w 4676976"/>
                    <a:gd name="connsiteY4610" fmla="*/ 811742 h 1617602"/>
                    <a:gd name="connsiteX4611" fmla="*/ 4249167 w 4676976"/>
                    <a:gd name="connsiteY4611" fmla="*/ 810947 h 1617602"/>
                    <a:gd name="connsiteX4612" fmla="*/ 4251233 w 4676976"/>
                    <a:gd name="connsiteY4612" fmla="*/ 810629 h 1617602"/>
                    <a:gd name="connsiteX4613" fmla="*/ 4256162 w 4676976"/>
                    <a:gd name="connsiteY4613" fmla="*/ 808086 h 1617602"/>
                    <a:gd name="connsiteX4614" fmla="*/ 4276670 w 4676976"/>
                    <a:gd name="connsiteY4614" fmla="*/ 800932 h 1617602"/>
                    <a:gd name="connsiteX4615" fmla="*/ 4279849 w 4676976"/>
                    <a:gd name="connsiteY4615" fmla="*/ 798070 h 1617602"/>
                    <a:gd name="connsiteX4616" fmla="*/ 4287480 w 4676976"/>
                    <a:gd name="connsiteY4616" fmla="*/ 793778 h 1617602"/>
                    <a:gd name="connsiteX4617" fmla="*/ 4293363 w 4676976"/>
                    <a:gd name="connsiteY4617" fmla="*/ 792347 h 1617602"/>
                    <a:gd name="connsiteX4618" fmla="*/ 4300516 w 4676976"/>
                    <a:gd name="connsiteY4618" fmla="*/ 791234 h 1617602"/>
                    <a:gd name="connsiteX4619" fmla="*/ 4301470 w 4676976"/>
                    <a:gd name="connsiteY4619" fmla="*/ 789962 h 1617602"/>
                    <a:gd name="connsiteX4620" fmla="*/ 4296224 w 4676976"/>
                    <a:gd name="connsiteY4620" fmla="*/ 788372 h 1617602"/>
                    <a:gd name="connsiteX4621" fmla="*/ 4294952 w 4676976"/>
                    <a:gd name="connsiteY4621" fmla="*/ 786942 h 1617602"/>
                    <a:gd name="connsiteX4622" fmla="*/ 4294952 w 4676976"/>
                    <a:gd name="connsiteY4622" fmla="*/ 785352 h 1617602"/>
                    <a:gd name="connsiteX4623" fmla="*/ 4295747 w 4676976"/>
                    <a:gd name="connsiteY4623" fmla="*/ 784080 h 1617602"/>
                    <a:gd name="connsiteX4624" fmla="*/ 4296701 w 4676976"/>
                    <a:gd name="connsiteY4624" fmla="*/ 781536 h 1617602"/>
                    <a:gd name="connsiteX4625" fmla="*/ 4298609 w 4676976"/>
                    <a:gd name="connsiteY4625" fmla="*/ 781059 h 1617602"/>
                    <a:gd name="connsiteX4626" fmla="*/ 4300993 w 4676976"/>
                    <a:gd name="connsiteY4626" fmla="*/ 782808 h 1617602"/>
                    <a:gd name="connsiteX4627" fmla="*/ 4303378 w 4676976"/>
                    <a:gd name="connsiteY4627" fmla="*/ 782808 h 1617602"/>
                    <a:gd name="connsiteX4628" fmla="*/ 4304650 w 4676976"/>
                    <a:gd name="connsiteY4628" fmla="*/ 781218 h 1617602"/>
                    <a:gd name="connsiteX4629" fmla="*/ 4305763 w 4676976"/>
                    <a:gd name="connsiteY4629" fmla="*/ 781377 h 1617602"/>
                    <a:gd name="connsiteX4630" fmla="*/ 4306398 w 4676976"/>
                    <a:gd name="connsiteY4630" fmla="*/ 783444 h 1617602"/>
                    <a:gd name="connsiteX4631" fmla="*/ 4305127 w 4676976"/>
                    <a:gd name="connsiteY4631" fmla="*/ 785670 h 1617602"/>
                    <a:gd name="connsiteX4632" fmla="*/ 4304491 w 4676976"/>
                    <a:gd name="connsiteY4632" fmla="*/ 787578 h 1617602"/>
                    <a:gd name="connsiteX4633" fmla="*/ 4304332 w 4676976"/>
                    <a:gd name="connsiteY4633" fmla="*/ 789644 h 1617602"/>
                    <a:gd name="connsiteX4634" fmla="*/ 4306081 w 4676976"/>
                    <a:gd name="connsiteY4634" fmla="*/ 790121 h 1617602"/>
                    <a:gd name="connsiteX4635" fmla="*/ 4314983 w 4676976"/>
                    <a:gd name="connsiteY4635" fmla="*/ 790280 h 1617602"/>
                    <a:gd name="connsiteX4636" fmla="*/ 4325317 w 4676976"/>
                    <a:gd name="connsiteY4636" fmla="*/ 791870 h 1617602"/>
                    <a:gd name="connsiteX4637" fmla="*/ 4352343 w 4676976"/>
                    <a:gd name="connsiteY4637" fmla="*/ 800455 h 1617602"/>
                    <a:gd name="connsiteX4638" fmla="*/ 4354728 w 4676976"/>
                    <a:gd name="connsiteY4638" fmla="*/ 801886 h 1617602"/>
                    <a:gd name="connsiteX4639" fmla="*/ 4356954 w 4676976"/>
                    <a:gd name="connsiteY4639" fmla="*/ 802044 h 1617602"/>
                    <a:gd name="connsiteX4640" fmla="*/ 4357272 w 4676976"/>
                    <a:gd name="connsiteY4640" fmla="*/ 798706 h 1617602"/>
                    <a:gd name="connsiteX4641" fmla="*/ 4358543 w 4676976"/>
                    <a:gd name="connsiteY4641" fmla="*/ 795367 h 1617602"/>
                    <a:gd name="connsiteX4642" fmla="*/ 4361723 w 4676976"/>
                    <a:gd name="connsiteY4642" fmla="*/ 793619 h 1617602"/>
                    <a:gd name="connsiteX4643" fmla="*/ 4367128 w 4676976"/>
                    <a:gd name="connsiteY4643" fmla="*/ 789008 h 1617602"/>
                    <a:gd name="connsiteX4644" fmla="*/ 4369831 w 4676976"/>
                    <a:gd name="connsiteY4644" fmla="*/ 785670 h 1617602"/>
                    <a:gd name="connsiteX4645" fmla="*/ 4369831 w 4676976"/>
                    <a:gd name="connsiteY4645" fmla="*/ 781695 h 1617602"/>
                    <a:gd name="connsiteX4646" fmla="*/ 4368082 w 4676976"/>
                    <a:gd name="connsiteY4646" fmla="*/ 777721 h 1617602"/>
                    <a:gd name="connsiteX4647" fmla="*/ 4364426 w 4676976"/>
                    <a:gd name="connsiteY4647" fmla="*/ 776767 h 1617602"/>
                    <a:gd name="connsiteX4648" fmla="*/ 4362041 w 4676976"/>
                    <a:gd name="connsiteY4648" fmla="*/ 774223 h 1617602"/>
                    <a:gd name="connsiteX4649" fmla="*/ 4360928 w 4676976"/>
                    <a:gd name="connsiteY4649" fmla="*/ 771203 h 1617602"/>
                    <a:gd name="connsiteX4650" fmla="*/ 4362836 w 4676976"/>
                    <a:gd name="connsiteY4650" fmla="*/ 768977 h 1617602"/>
                    <a:gd name="connsiteX4651" fmla="*/ 4365061 w 4676976"/>
                    <a:gd name="connsiteY4651" fmla="*/ 768023 h 1617602"/>
                    <a:gd name="connsiteX4652" fmla="*/ 4364584 w 4676976"/>
                    <a:gd name="connsiteY4652" fmla="*/ 765003 h 1617602"/>
                    <a:gd name="connsiteX4653" fmla="*/ 4362995 w 4676976"/>
                    <a:gd name="connsiteY4653" fmla="*/ 762936 h 1617602"/>
                    <a:gd name="connsiteX4654" fmla="*/ 4354251 w 4676976"/>
                    <a:gd name="connsiteY4654" fmla="*/ 758803 h 1617602"/>
                    <a:gd name="connsiteX4655" fmla="*/ 4351230 w 4676976"/>
                    <a:gd name="connsiteY4655" fmla="*/ 755941 h 1617602"/>
                    <a:gd name="connsiteX4656" fmla="*/ 4351072 w 4676976"/>
                    <a:gd name="connsiteY4656" fmla="*/ 753397 h 1617602"/>
                    <a:gd name="connsiteX4657" fmla="*/ 4347415 w 4676976"/>
                    <a:gd name="connsiteY4657" fmla="*/ 747038 h 1617602"/>
                    <a:gd name="connsiteX4658" fmla="*/ 4346938 w 4676976"/>
                    <a:gd name="connsiteY4658" fmla="*/ 748469 h 1617602"/>
                    <a:gd name="connsiteX4659" fmla="*/ 4347256 w 4676976"/>
                    <a:gd name="connsiteY4659" fmla="*/ 751489 h 1617602"/>
                    <a:gd name="connsiteX4660" fmla="*/ 4346143 w 4676976"/>
                    <a:gd name="connsiteY4660" fmla="*/ 753715 h 1617602"/>
                    <a:gd name="connsiteX4661" fmla="*/ 4344235 w 4676976"/>
                    <a:gd name="connsiteY4661" fmla="*/ 753397 h 1617602"/>
                    <a:gd name="connsiteX4662" fmla="*/ 4343917 w 4676976"/>
                    <a:gd name="connsiteY4662" fmla="*/ 751648 h 1617602"/>
                    <a:gd name="connsiteX4663" fmla="*/ 4345030 w 4676976"/>
                    <a:gd name="connsiteY4663" fmla="*/ 747992 h 1617602"/>
                    <a:gd name="connsiteX4664" fmla="*/ 4343441 w 4676976"/>
                    <a:gd name="connsiteY4664" fmla="*/ 746402 h 1617602"/>
                    <a:gd name="connsiteX4665" fmla="*/ 4338035 w 4676976"/>
                    <a:gd name="connsiteY4665" fmla="*/ 745607 h 1617602"/>
                    <a:gd name="connsiteX4666" fmla="*/ 4337399 w 4676976"/>
                    <a:gd name="connsiteY4666" fmla="*/ 744176 h 1617602"/>
                    <a:gd name="connsiteX4667" fmla="*/ 4342645 w 4676976"/>
                    <a:gd name="connsiteY4667" fmla="*/ 742110 h 1617602"/>
                    <a:gd name="connsiteX4668" fmla="*/ 4344235 w 4676976"/>
                    <a:gd name="connsiteY4668" fmla="*/ 742110 h 1617602"/>
                    <a:gd name="connsiteX4669" fmla="*/ 4345666 w 4676976"/>
                    <a:gd name="connsiteY4669" fmla="*/ 741315 h 1617602"/>
                    <a:gd name="connsiteX4670" fmla="*/ 4344554 w 4676976"/>
                    <a:gd name="connsiteY4670" fmla="*/ 733366 h 1617602"/>
                    <a:gd name="connsiteX4671" fmla="*/ 4343441 w 4676976"/>
                    <a:gd name="connsiteY4671" fmla="*/ 727643 h 1617602"/>
                    <a:gd name="connsiteX4672" fmla="*/ 4340102 w 4676976"/>
                    <a:gd name="connsiteY4672" fmla="*/ 727166 h 1617602"/>
                    <a:gd name="connsiteX4673" fmla="*/ 4337717 w 4676976"/>
                    <a:gd name="connsiteY4673" fmla="*/ 725576 h 1617602"/>
                    <a:gd name="connsiteX4674" fmla="*/ 4338353 w 4676976"/>
                    <a:gd name="connsiteY4674" fmla="*/ 722078 h 1617602"/>
                    <a:gd name="connsiteX4675" fmla="*/ 4338353 w 4676976"/>
                    <a:gd name="connsiteY4675" fmla="*/ 720171 h 1617602"/>
                    <a:gd name="connsiteX4676" fmla="*/ 4335651 w 4676976"/>
                    <a:gd name="connsiteY4676" fmla="*/ 714130 h 1617602"/>
                    <a:gd name="connsiteX4677" fmla="*/ 4333743 w 4676976"/>
                    <a:gd name="connsiteY4677" fmla="*/ 711586 h 1617602"/>
                    <a:gd name="connsiteX4678" fmla="*/ 4331358 w 4676976"/>
                    <a:gd name="connsiteY4678" fmla="*/ 709360 h 1617602"/>
                    <a:gd name="connsiteX4679" fmla="*/ 4329450 w 4676976"/>
                    <a:gd name="connsiteY4679" fmla="*/ 711904 h 1617602"/>
                    <a:gd name="connsiteX4680" fmla="*/ 4328497 w 4676976"/>
                    <a:gd name="connsiteY4680" fmla="*/ 715242 h 1617602"/>
                    <a:gd name="connsiteX4681" fmla="*/ 4325953 w 4676976"/>
                    <a:gd name="connsiteY4681" fmla="*/ 716037 h 1617602"/>
                    <a:gd name="connsiteX4682" fmla="*/ 4323409 w 4676976"/>
                    <a:gd name="connsiteY4682" fmla="*/ 715878 h 1617602"/>
                    <a:gd name="connsiteX4683" fmla="*/ 4315779 w 4676976"/>
                    <a:gd name="connsiteY4683" fmla="*/ 712063 h 1617602"/>
                    <a:gd name="connsiteX4684" fmla="*/ 4308465 w 4676976"/>
                    <a:gd name="connsiteY4684" fmla="*/ 705545 h 1617602"/>
                    <a:gd name="connsiteX4685" fmla="*/ 4307830 w 4676976"/>
                    <a:gd name="connsiteY4685" fmla="*/ 699663 h 1617602"/>
                    <a:gd name="connsiteX4686" fmla="*/ 4309419 w 4676976"/>
                    <a:gd name="connsiteY4686" fmla="*/ 692032 h 1617602"/>
                    <a:gd name="connsiteX4687" fmla="*/ 4308307 w 4676976"/>
                    <a:gd name="connsiteY4687" fmla="*/ 690760 h 1617602"/>
                    <a:gd name="connsiteX4688" fmla="*/ 4307194 w 4676976"/>
                    <a:gd name="connsiteY4688" fmla="*/ 690283 h 1617602"/>
                    <a:gd name="connsiteX4689" fmla="*/ 4297496 w 4676976"/>
                    <a:gd name="connsiteY4689" fmla="*/ 692827 h 1617602"/>
                    <a:gd name="connsiteX4690" fmla="*/ 4291455 w 4676976"/>
                    <a:gd name="connsiteY4690" fmla="*/ 696801 h 1617602"/>
                    <a:gd name="connsiteX4691" fmla="*/ 4288275 w 4676976"/>
                    <a:gd name="connsiteY4691" fmla="*/ 697278 h 1617602"/>
                    <a:gd name="connsiteX4692" fmla="*/ 4281916 w 4676976"/>
                    <a:gd name="connsiteY4692" fmla="*/ 694575 h 1617602"/>
                    <a:gd name="connsiteX4693" fmla="*/ 4271264 w 4676976"/>
                    <a:gd name="connsiteY4693" fmla="*/ 699027 h 1617602"/>
                    <a:gd name="connsiteX4694" fmla="*/ 4273649 w 4676976"/>
                    <a:gd name="connsiteY4694" fmla="*/ 696483 h 1617602"/>
                    <a:gd name="connsiteX4695" fmla="*/ 4275398 w 4676976"/>
                    <a:gd name="connsiteY4695" fmla="*/ 695529 h 1617602"/>
                    <a:gd name="connsiteX4696" fmla="*/ 4277306 w 4676976"/>
                    <a:gd name="connsiteY4696" fmla="*/ 693463 h 1617602"/>
                    <a:gd name="connsiteX4697" fmla="*/ 4275875 w 4676976"/>
                    <a:gd name="connsiteY4697" fmla="*/ 689806 h 1617602"/>
                    <a:gd name="connsiteX4698" fmla="*/ 4274444 w 4676976"/>
                    <a:gd name="connsiteY4698" fmla="*/ 687103 h 1617602"/>
                    <a:gd name="connsiteX4699" fmla="*/ 4272218 w 4676976"/>
                    <a:gd name="connsiteY4699" fmla="*/ 685196 h 1617602"/>
                    <a:gd name="connsiteX4700" fmla="*/ 4268880 w 4676976"/>
                    <a:gd name="connsiteY4700" fmla="*/ 684242 h 1617602"/>
                    <a:gd name="connsiteX4701" fmla="*/ 4265700 w 4676976"/>
                    <a:gd name="connsiteY4701" fmla="*/ 686150 h 1617602"/>
                    <a:gd name="connsiteX4702" fmla="*/ 4263315 w 4676976"/>
                    <a:gd name="connsiteY4702" fmla="*/ 687898 h 1617602"/>
                    <a:gd name="connsiteX4703" fmla="*/ 4258069 w 4676976"/>
                    <a:gd name="connsiteY4703" fmla="*/ 689965 h 1617602"/>
                    <a:gd name="connsiteX4704" fmla="*/ 4248054 w 4676976"/>
                    <a:gd name="connsiteY4704" fmla="*/ 691555 h 1617602"/>
                    <a:gd name="connsiteX4705" fmla="*/ 4241376 w 4676976"/>
                    <a:gd name="connsiteY4705" fmla="*/ 691555 h 1617602"/>
                    <a:gd name="connsiteX4706" fmla="*/ 4229930 w 4676976"/>
                    <a:gd name="connsiteY4706" fmla="*/ 694575 h 1617602"/>
                    <a:gd name="connsiteX4707" fmla="*/ 4225638 w 4676976"/>
                    <a:gd name="connsiteY4707" fmla="*/ 694575 h 1617602"/>
                    <a:gd name="connsiteX4708" fmla="*/ 4241376 w 4676976"/>
                    <a:gd name="connsiteY4708" fmla="*/ 690124 h 1617602"/>
                    <a:gd name="connsiteX4709" fmla="*/ 4249961 w 4676976"/>
                    <a:gd name="connsiteY4709" fmla="*/ 689806 h 1617602"/>
                    <a:gd name="connsiteX4710" fmla="*/ 4261090 w 4676976"/>
                    <a:gd name="connsiteY4710" fmla="*/ 687103 h 1617602"/>
                    <a:gd name="connsiteX4711" fmla="*/ 4269039 w 4676976"/>
                    <a:gd name="connsiteY4711" fmla="*/ 681698 h 1617602"/>
                    <a:gd name="connsiteX4712" fmla="*/ 4279690 w 4676976"/>
                    <a:gd name="connsiteY4712" fmla="*/ 686626 h 1617602"/>
                    <a:gd name="connsiteX4713" fmla="*/ 4283347 w 4676976"/>
                    <a:gd name="connsiteY4713" fmla="*/ 687262 h 1617602"/>
                    <a:gd name="connsiteX4714" fmla="*/ 4291137 w 4676976"/>
                    <a:gd name="connsiteY4714" fmla="*/ 686785 h 1617602"/>
                    <a:gd name="connsiteX4715" fmla="*/ 4297973 w 4676976"/>
                    <a:gd name="connsiteY4715" fmla="*/ 689806 h 1617602"/>
                    <a:gd name="connsiteX4716" fmla="*/ 4300198 w 4676976"/>
                    <a:gd name="connsiteY4716" fmla="*/ 688852 h 1617602"/>
                    <a:gd name="connsiteX4717" fmla="*/ 4302424 w 4676976"/>
                    <a:gd name="connsiteY4717" fmla="*/ 686308 h 1617602"/>
                    <a:gd name="connsiteX4718" fmla="*/ 4299562 w 4676976"/>
                    <a:gd name="connsiteY4718" fmla="*/ 682334 h 1617602"/>
                    <a:gd name="connsiteX4719" fmla="*/ 4297019 w 4676976"/>
                    <a:gd name="connsiteY4719" fmla="*/ 679790 h 1617602"/>
                    <a:gd name="connsiteX4720" fmla="*/ 4294316 w 4676976"/>
                    <a:gd name="connsiteY4720" fmla="*/ 678995 h 1617602"/>
                    <a:gd name="connsiteX4721" fmla="*/ 4285891 w 4676976"/>
                    <a:gd name="connsiteY4721" fmla="*/ 679472 h 1617602"/>
                    <a:gd name="connsiteX4722" fmla="*/ 4280326 w 4676976"/>
                    <a:gd name="connsiteY4722" fmla="*/ 678678 h 1617602"/>
                    <a:gd name="connsiteX4723" fmla="*/ 4277146 w 4676976"/>
                    <a:gd name="connsiteY4723" fmla="*/ 677565 h 1617602"/>
                    <a:gd name="connsiteX4724" fmla="*/ 4279213 w 4676976"/>
                    <a:gd name="connsiteY4724" fmla="*/ 676452 h 1617602"/>
                    <a:gd name="connsiteX4725" fmla="*/ 4285255 w 4676976"/>
                    <a:gd name="connsiteY4725" fmla="*/ 678042 h 1617602"/>
                    <a:gd name="connsiteX4726" fmla="*/ 4292567 w 4676976"/>
                    <a:gd name="connsiteY4726" fmla="*/ 675975 h 1617602"/>
                    <a:gd name="connsiteX4727" fmla="*/ 4301152 w 4676976"/>
                    <a:gd name="connsiteY4727" fmla="*/ 679154 h 1617602"/>
                    <a:gd name="connsiteX4728" fmla="*/ 4303219 w 4676976"/>
                    <a:gd name="connsiteY4728" fmla="*/ 682016 h 1617602"/>
                    <a:gd name="connsiteX4729" fmla="*/ 4305604 w 4676976"/>
                    <a:gd name="connsiteY4729" fmla="*/ 682970 h 1617602"/>
                    <a:gd name="connsiteX4730" fmla="*/ 4312758 w 4676976"/>
                    <a:gd name="connsiteY4730" fmla="*/ 690124 h 1617602"/>
                    <a:gd name="connsiteX4731" fmla="*/ 4317527 w 4676976"/>
                    <a:gd name="connsiteY4731" fmla="*/ 692985 h 1617602"/>
                    <a:gd name="connsiteX4732" fmla="*/ 4332948 w 4676976"/>
                    <a:gd name="connsiteY4732" fmla="*/ 695052 h 1617602"/>
                    <a:gd name="connsiteX4733" fmla="*/ 4339625 w 4676976"/>
                    <a:gd name="connsiteY4733" fmla="*/ 698232 h 1617602"/>
                    <a:gd name="connsiteX4734" fmla="*/ 4344712 w 4676976"/>
                    <a:gd name="connsiteY4734" fmla="*/ 696960 h 1617602"/>
                    <a:gd name="connsiteX4735" fmla="*/ 4357748 w 4676976"/>
                    <a:gd name="connsiteY4735" fmla="*/ 689965 h 1617602"/>
                    <a:gd name="connsiteX4736" fmla="*/ 4366333 w 4676976"/>
                    <a:gd name="connsiteY4736" fmla="*/ 688057 h 1617602"/>
                    <a:gd name="connsiteX4737" fmla="*/ 4372056 w 4676976"/>
                    <a:gd name="connsiteY4737" fmla="*/ 683447 h 1617602"/>
                    <a:gd name="connsiteX4738" fmla="*/ 4377144 w 4676976"/>
                    <a:gd name="connsiteY4738" fmla="*/ 678201 h 1617602"/>
                    <a:gd name="connsiteX4739" fmla="*/ 4382072 w 4676976"/>
                    <a:gd name="connsiteY4739" fmla="*/ 676611 h 1617602"/>
                    <a:gd name="connsiteX4740" fmla="*/ 4390657 w 4676976"/>
                    <a:gd name="connsiteY4740" fmla="*/ 671047 h 1617602"/>
                    <a:gd name="connsiteX4741" fmla="*/ 4392565 w 4676976"/>
                    <a:gd name="connsiteY4741" fmla="*/ 668344 h 1617602"/>
                    <a:gd name="connsiteX4742" fmla="*/ 4395903 w 4676976"/>
                    <a:gd name="connsiteY4742" fmla="*/ 661667 h 1617602"/>
                    <a:gd name="connsiteX4743" fmla="*/ 4397811 w 4676976"/>
                    <a:gd name="connsiteY4743" fmla="*/ 658964 h 1617602"/>
                    <a:gd name="connsiteX4744" fmla="*/ 4400673 w 4676976"/>
                    <a:gd name="connsiteY4744" fmla="*/ 655626 h 1617602"/>
                    <a:gd name="connsiteX4745" fmla="*/ 4400991 w 4676976"/>
                    <a:gd name="connsiteY4745" fmla="*/ 652764 h 1617602"/>
                    <a:gd name="connsiteX4746" fmla="*/ 4400354 w 4676976"/>
                    <a:gd name="connsiteY4746" fmla="*/ 649744 h 1617602"/>
                    <a:gd name="connsiteX4747" fmla="*/ 4397970 w 4676976"/>
                    <a:gd name="connsiteY4747" fmla="*/ 647518 h 1617602"/>
                    <a:gd name="connsiteX4748" fmla="*/ 4392406 w 4676976"/>
                    <a:gd name="connsiteY4748" fmla="*/ 644179 h 1617602"/>
                    <a:gd name="connsiteX4749" fmla="*/ 4389862 w 4676976"/>
                    <a:gd name="connsiteY4749" fmla="*/ 641954 h 1617602"/>
                    <a:gd name="connsiteX4750" fmla="*/ 4388113 w 4676976"/>
                    <a:gd name="connsiteY4750" fmla="*/ 637343 h 1617602"/>
                    <a:gd name="connsiteX4751" fmla="*/ 4388272 w 4676976"/>
                    <a:gd name="connsiteY4751" fmla="*/ 631779 h 1617602"/>
                    <a:gd name="connsiteX4752" fmla="*/ 4389544 w 4676976"/>
                    <a:gd name="connsiteY4752" fmla="*/ 627646 h 1617602"/>
                    <a:gd name="connsiteX4753" fmla="*/ 4391293 w 4676976"/>
                    <a:gd name="connsiteY4753" fmla="*/ 623830 h 1617602"/>
                    <a:gd name="connsiteX4754" fmla="*/ 4393201 w 4676976"/>
                    <a:gd name="connsiteY4754" fmla="*/ 626533 h 1617602"/>
                    <a:gd name="connsiteX4755" fmla="*/ 4398765 w 4676976"/>
                    <a:gd name="connsiteY4755" fmla="*/ 625897 h 1617602"/>
                    <a:gd name="connsiteX4756" fmla="*/ 4401467 w 4676976"/>
                    <a:gd name="connsiteY4756" fmla="*/ 624943 h 1617602"/>
                    <a:gd name="connsiteX4757" fmla="*/ 4401785 w 4676976"/>
                    <a:gd name="connsiteY4757" fmla="*/ 622240 h 1617602"/>
                    <a:gd name="connsiteX4758" fmla="*/ 4401150 w 4676976"/>
                    <a:gd name="connsiteY4758" fmla="*/ 618902 h 1617602"/>
                    <a:gd name="connsiteX4759" fmla="*/ 4402421 w 4676976"/>
                    <a:gd name="connsiteY4759" fmla="*/ 618107 h 1617602"/>
                    <a:gd name="connsiteX4760" fmla="*/ 4405283 w 4676976"/>
                    <a:gd name="connsiteY4760" fmla="*/ 617789 h 1617602"/>
                    <a:gd name="connsiteX4761" fmla="*/ 4405760 w 4676976"/>
                    <a:gd name="connsiteY4761" fmla="*/ 615722 h 1617602"/>
                    <a:gd name="connsiteX4762" fmla="*/ 4406714 w 4676976"/>
                    <a:gd name="connsiteY4762" fmla="*/ 614768 h 1617602"/>
                    <a:gd name="connsiteX4763" fmla="*/ 4407826 w 4676976"/>
                    <a:gd name="connsiteY4763" fmla="*/ 616199 h 1617602"/>
                    <a:gd name="connsiteX4764" fmla="*/ 4407826 w 4676976"/>
                    <a:gd name="connsiteY4764" fmla="*/ 621604 h 1617602"/>
                    <a:gd name="connsiteX4765" fmla="*/ 4410052 w 4676976"/>
                    <a:gd name="connsiteY4765" fmla="*/ 623035 h 1617602"/>
                    <a:gd name="connsiteX4766" fmla="*/ 4413232 w 4676976"/>
                    <a:gd name="connsiteY4766" fmla="*/ 624148 h 1617602"/>
                    <a:gd name="connsiteX4767" fmla="*/ 4414663 w 4676976"/>
                    <a:gd name="connsiteY4767" fmla="*/ 623671 h 1617602"/>
                    <a:gd name="connsiteX4768" fmla="*/ 4415935 w 4676976"/>
                    <a:gd name="connsiteY4768" fmla="*/ 623035 h 1617602"/>
                    <a:gd name="connsiteX4769" fmla="*/ 4418001 w 4676976"/>
                    <a:gd name="connsiteY4769" fmla="*/ 621286 h 1617602"/>
                    <a:gd name="connsiteX4770" fmla="*/ 4421817 w 4676976"/>
                    <a:gd name="connsiteY4770" fmla="*/ 615722 h 1617602"/>
                    <a:gd name="connsiteX4771" fmla="*/ 4424360 w 4676976"/>
                    <a:gd name="connsiteY4771" fmla="*/ 613496 h 1617602"/>
                    <a:gd name="connsiteX4772" fmla="*/ 4424201 w 4676976"/>
                    <a:gd name="connsiteY4772" fmla="*/ 617630 h 1617602"/>
                    <a:gd name="connsiteX4773" fmla="*/ 4422770 w 4676976"/>
                    <a:gd name="connsiteY4773" fmla="*/ 623194 h 1617602"/>
                    <a:gd name="connsiteX4774" fmla="*/ 4421817 w 4676976"/>
                    <a:gd name="connsiteY4774" fmla="*/ 624784 h 1617602"/>
                    <a:gd name="connsiteX4775" fmla="*/ 4419591 w 4676976"/>
                    <a:gd name="connsiteY4775" fmla="*/ 626692 h 1617602"/>
                    <a:gd name="connsiteX4776" fmla="*/ 4418637 w 4676976"/>
                    <a:gd name="connsiteY4776" fmla="*/ 630825 h 1617602"/>
                    <a:gd name="connsiteX4777" fmla="*/ 4418160 w 4676976"/>
                    <a:gd name="connsiteY4777" fmla="*/ 631938 h 1617602"/>
                    <a:gd name="connsiteX4778" fmla="*/ 4414981 w 4676976"/>
                    <a:gd name="connsiteY4778" fmla="*/ 630825 h 1617602"/>
                    <a:gd name="connsiteX4779" fmla="*/ 4412596 w 4676976"/>
                    <a:gd name="connsiteY4779" fmla="*/ 631143 h 1617602"/>
                    <a:gd name="connsiteX4780" fmla="*/ 4414345 w 4676976"/>
                    <a:gd name="connsiteY4780" fmla="*/ 635753 h 1617602"/>
                    <a:gd name="connsiteX4781" fmla="*/ 4416888 w 4676976"/>
                    <a:gd name="connsiteY4781" fmla="*/ 639092 h 1617602"/>
                    <a:gd name="connsiteX4782" fmla="*/ 4420068 w 4676976"/>
                    <a:gd name="connsiteY4782" fmla="*/ 642431 h 1617602"/>
                    <a:gd name="connsiteX4783" fmla="*/ 4423566 w 4676976"/>
                    <a:gd name="connsiteY4783" fmla="*/ 644338 h 1617602"/>
                    <a:gd name="connsiteX4784" fmla="*/ 4424360 w 4676976"/>
                    <a:gd name="connsiteY4784" fmla="*/ 644338 h 1617602"/>
                    <a:gd name="connsiteX4785" fmla="*/ 4425155 w 4676976"/>
                    <a:gd name="connsiteY4785" fmla="*/ 644974 h 1617602"/>
                    <a:gd name="connsiteX4786" fmla="*/ 4425155 w 4676976"/>
                    <a:gd name="connsiteY4786" fmla="*/ 647041 h 1617602"/>
                    <a:gd name="connsiteX4787" fmla="*/ 4424519 w 4676976"/>
                    <a:gd name="connsiteY4787" fmla="*/ 651969 h 1617602"/>
                    <a:gd name="connsiteX4788" fmla="*/ 4424996 w 4676976"/>
                    <a:gd name="connsiteY4788" fmla="*/ 654513 h 1617602"/>
                    <a:gd name="connsiteX4789" fmla="*/ 4427699 w 4676976"/>
                    <a:gd name="connsiteY4789" fmla="*/ 656580 h 1617602"/>
                    <a:gd name="connsiteX4790" fmla="*/ 4430561 w 4676976"/>
                    <a:gd name="connsiteY4790" fmla="*/ 657057 h 1617602"/>
                    <a:gd name="connsiteX4791" fmla="*/ 4448207 w 4676976"/>
                    <a:gd name="connsiteY4791" fmla="*/ 656898 h 1617602"/>
                    <a:gd name="connsiteX4792" fmla="*/ 4454248 w 4676976"/>
                    <a:gd name="connsiteY4792" fmla="*/ 656103 h 1617602"/>
                    <a:gd name="connsiteX4793" fmla="*/ 4463151 w 4676976"/>
                    <a:gd name="connsiteY4793" fmla="*/ 651492 h 1617602"/>
                    <a:gd name="connsiteX4794" fmla="*/ 4466649 w 4676976"/>
                    <a:gd name="connsiteY4794" fmla="*/ 651015 h 1617602"/>
                    <a:gd name="connsiteX4795" fmla="*/ 4470464 w 4676976"/>
                    <a:gd name="connsiteY4795" fmla="*/ 651492 h 1617602"/>
                    <a:gd name="connsiteX4796" fmla="*/ 4481274 w 4676976"/>
                    <a:gd name="connsiteY4796" fmla="*/ 654036 h 1617602"/>
                    <a:gd name="connsiteX4797" fmla="*/ 4494311 w 4676976"/>
                    <a:gd name="connsiteY4797" fmla="*/ 657692 h 1617602"/>
                    <a:gd name="connsiteX4798" fmla="*/ 4499239 w 4676976"/>
                    <a:gd name="connsiteY4798" fmla="*/ 663257 h 1617602"/>
                    <a:gd name="connsiteX4799" fmla="*/ 4501147 w 4676976"/>
                    <a:gd name="connsiteY4799" fmla="*/ 668821 h 1617602"/>
                    <a:gd name="connsiteX4800" fmla="*/ 4501783 w 4676976"/>
                    <a:gd name="connsiteY4800" fmla="*/ 674862 h 1617602"/>
                    <a:gd name="connsiteX4801" fmla="*/ 4500988 w 4676976"/>
                    <a:gd name="connsiteY4801" fmla="*/ 677247 h 1617602"/>
                    <a:gd name="connsiteX4802" fmla="*/ 4501147 w 4676976"/>
                    <a:gd name="connsiteY4802" fmla="*/ 679313 h 1617602"/>
                    <a:gd name="connsiteX4803" fmla="*/ 4505121 w 4676976"/>
                    <a:gd name="connsiteY4803" fmla="*/ 682334 h 1617602"/>
                    <a:gd name="connsiteX4804" fmla="*/ 4510685 w 4676976"/>
                    <a:gd name="connsiteY4804" fmla="*/ 685991 h 1617602"/>
                    <a:gd name="connsiteX4805" fmla="*/ 4511798 w 4676976"/>
                    <a:gd name="connsiteY4805" fmla="*/ 686785 h 1617602"/>
                    <a:gd name="connsiteX4806" fmla="*/ 4512911 w 4676976"/>
                    <a:gd name="connsiteY4806" fmla="*/ 688375 h 1617602"/>
                    <a:gd name="connsiteX4807" fmla="*/ 4514342 w 4676976"/>
                    <a:gd name="connsiteY4807" fmla="*/ 689011 h 1617602"/>
                    <a:gd name="connsiteX4808" fmla="*/ 4518316 w 4676976"/>
                    <a:gd name="connsiteY4808" fmla="*/ 689329 h 1617602"/>
                    <a:gd name="connsiteX4809" fmla="*/ 4521496 w 4676976"/>
                    <a:gd name="connsiteY4809" fmla="*/ 688693 h 1617602"/>
                    <a:gd name="connsiteX4810" fmla="*/ 4524675 w 4676976"/>
                    <a:gd name="connsiteY4810" fmla="*/ 688534 h 1617602"/>
                    <a:gd name="connsiteX4811" fmla="*/ 4530558 w 4676976"/>
                    <a:gd name="connsiteY4811" fmla="*/ 690283 h 1617602"/>
                    <a:gd name="connsiteX4812" fmla="*/ 4538030 w 4676976"/>
                    <a:gd name="connsiteY4812" fmla="*/ 692985 h 1617602"/>
                    <a:gd name="connsiteX4813" fmla="*/ 4545184 w 4676976"/>
                    <a:gd name="connsiteY4813" fmla="*/ 696642 h 1617602"/>
                    <a:gd name="connsiteX4814" fmla="*/ 4548522 w 4676976"/>
                    <a:gd name="connsiteY4814" fmla="*/ 699504 h 1617602"/>
                    <a:gd name="connsiteX4815" fmla="*/ 4554404 w 4676976"/>
                    <a:gd name="connsiteY4815" fmla="*/ 705386 h 1617602"/>
                    <a:gd name="connsiteX4816" fmla="*/ 4557266 w 4676976"/>
                    <a:gd name="connsiteY4816" fmla="*/ 707294 h 1617602"/>
                    <a:gd name="connsiteX4817" fmla="*/ 4562195 w 4676976"/>
                    <a:gd name="connsiteY4817" fmla="*/ 709360 h 1617602"/>
                    <a:gd name="connsiteX4818" fmla="*/ 4563943 w 4676976"/>
                    <a:gd name="connsiteY4818" fmla="*/ 709678 h 1617602"/>
                    <a:gd name="connsiteX4819" fmla="*/ 4565692 w 4676976"/>
                    <a:gd name="connsiteY4819" fmla="*/ 709201 h 1617602"/>
                    <a:gd name="connsiteX4820" fmla="*/ 4569507 w 4676976"/>
                    <a:gd name="connsiteY4820" fmla="*/ 706340 h 1617602"/>
                    <a:gd name="connsiteX4821" fmla="*/ 4571733 w 4676976"/>
                    <a:gd name="connsiteY4821" fmla="*/ 703955 h 1617602"/>
                    <a:gd name="connsiteX4822" fmla="*/ 4573641 w 4676976"/>
                    <a:gd name="connsiteY4822" fmla="*/ 701252 h 1617602"/>
                    <a:gd name="connsiteX4823" fmla="*/ 4574277 w 4676976"/>
                    <a:gd name="connsiteY4823" fmla="*/ 703637 h 1617602"/>
                    <a:gd name="connsiteX4824" fmla="*/ 4574277 w 4676976"/>
                    <a:gd name="connsiteY4824" fmla="*/ 705704 h 1617602"/>
                    <a:gd name="connsiteX4825" fmla="*/ 4572369 w 4676976"/>
                    <a:gd name="connsiteY4825" fmla="*/ 707135 h 1617602"/>
                    <a:gd name="connsiteX4826" fmla="*/ 4572369 w 4676976"/>
                    <a:gd name="connsiteY4826" fmla="*/ 709678 h 1617602"/>
                    <a:gd name="connsiteX4827" fmla="*/ 4575230 w 4676976"/>
                    <a:gd name="connsiteY4827" fmla="*/ 712699 h 1617602"/>
                    <a:gd name="connsiteX4828" fmla="*/ 4578569 w 4676976"/>
                    <a:gd name="connsiteY4828" fmla="*/ 713176 h 1617602"/>
                    <a:gd name="connsiteX4829" fmla="*/ 4582861 w 4676976"/>
                    <a:gd name="connsiteY4829" fmla="*/ 712381 h 1617602"/>
                    <a:gd name="connsiteX4830" fmla="*/ 4584292 w 4676976"/>
                    <a:gd name="connsiteY4830" fmla="*/ 710950 h 1617602"/>
                    <a:gd name="connsiteX4831" fmla="*/ 4585564 w 4676976"/>
                    <a:gd name="connsiteY4831" fmla="*/ 709042 h 1617602"/>
                    <a:gd name="connsiteX4832" fmla="*/ 4584610 w 4676976"/>
                    <a:gd name="connsiteY4832" fmla="*/ 702683 h 1617602"/>
                    <a:gd name="connsiteX4833" fmla="*/ 4585882 w 4676976"/>
                    <a:gd name="connsiteY4833" fmla="*/ 701888 h 1617602"/>
                    <a:gd name="connsiteX4834" fmla="*/ 4589061 w 4676976"/>
                    <a:gd name="connsiteY4834" fmla="*/ 703160 h 1617602"/>
                    <a:gd name="connsiteX4835" fmla="*/ 4590016 w 4676976"/>
                    <a:gd name="connsiteY4835" fmla="*/ 704909 h 1617602"/>
                    <a:gd name="connsiteX4836" fmla="*/ 4590493 w 4676976"/>
                    <a:gd name="connsiteY4836" fmla="*/ 707135 h 1617602"/>
                    <a:gd name="connsiteX4837" fmla="*/ 4591923 w 4676976"/>
                    <a:gd name="connsiteY4837" fmla="*/ 707294 h 1617602"/>
                    <a:gd name="connsiteX4838" fmla="*/ 4600190 w 4676976"/>
                    <a:gd name="connsiteY4838" fmla="*/ 706976 h 1617602"/>
                    <a:gd name="connsiteX4839" fmla="*/ 4600985 w 4676976"/>
                    <a:gd name="connsiteY4839" fmla="*/ 706181 h 1617602"/>
                    <a:gd name="connsiteX4840" fmla="*/ 4600508 w 4676976"/>
                    <a:gd name="connsiteY4840" fmla="*/ 704273 h 1617602"/>
                    <a:gd name="connsiteX4841" fmla="*/ 4599236 w 4676976"/>
                    <a:gd name="connsiteY4841" fmla="*/ 702365 h 1617602"/>
                    <a:gd name="connsiteX4842" fmla="*/ 4597805 w 4676976"/>
                    <a:gd name="connsiteY4842" fmla="*/ 700934 h 1617602"/>
                    <a:gd name="connsiteX4843" fmla="*/ 4594149 w 4676976"/>
                    <a:gd name="connsiteY4843" fmla="*/ 699504 h 1617602"/>
                    <a:gd name="connsiteX4844" fmla="*/ 4590333 w 4676976"/>
                    <a:gd name="connsiteY4844" fmla="*/ 698232 h 1617602"/>
                    <a:gd name="connsiteX4845" fmla="*/ 4587313 w 4676976"/>
                    <a:gd name="connsiteY4845" fmla="*/ 697914 h 1617602"/>
                    <a:gd name="connsiteX4846" fmla="*/ 4585882 w 4676976"/>
                    <a:gd name="connsiteY4846" fmla="*/ 697119 h 1617602"/>
                    <a:gd name="connsiteX4847" fmla="*/ 4586200 w 4676976"/>
                    <a:gd name="connsiteY4847" fmla="*/ 695370 h 1617602"/>
                    <a:gd name="connsiteX4848" fmla="*/ 4585246 w 4676976"/>
                    <a:gd name="connsiteY4848" fmla="*/ 693463 h 1617602"/>
                    <a:gd name="connsiteX4849" fmla="*/ 4585882 w 4676976"/>
                    <a:gd name="connsiteY4849" fmla="*/ 692350 h 1617602"/>
                    <a:gd name="connsiteX4850" fmla="*/ 4588426 w 4676976"/>
                    <a:gd name="connsiteY4850" fmla="*/ 690919 h 1617602"/>
                    <a:gd name="connsiteX4851" fmla="*/ 4588744 w 4676976"/>
                    <a:gd name="connsiteY4851" fmla="*/ 689488 h 1617602"/>
                    <a:gd name="connsiteX4852" fmla="*/ 4586041 w 4676976"/>
                    <a:gd name="connsiteY4852" fmla="*/ 687898 h 1617602"/>
                    <a:gd name="connsiteX4853" fmla="*/ 4583179 w 4676976"/>
                    <a:gd name="connsiteY4853" fmla="*/ 687421 h 1617602"/>
                    <a:gd name="connsiteX4854" fmla="*/ 4580636 w 4676976"/>
                    <a:gd name="connsiteY4854" fmla="*/ 688375 h 1617602"/>
                    <a:gd name="connsiteX4855" fmla="*/ 4581112 w 4676976"/>
                    <a:gd name="connsiteY4855" fmla="*/ 686944 h 1617602"/>
                    <a:gd name="connsiteX4856" fmla="*/ 4583179 w 4676976"/>
                    <a:gd name="connsiteY4856" fmla="*/ 685514 h 1617602"/>
                    <a:gd name="connsiteX4857" fmla="*/ 4586041 w 4676976"/>
                    <a:gd name="connsiteY4857" fmla="*/ 685037 h 1617602"/>
                    <a:gd name="connsiteX4858" fmla="*/ 4589061 w 4676976"/>
                    <a:gd name="connsiteY4858" fmla="*/ 685196 h 1617602"/>
                    <a:gd name="connsiteX4859" fmla="*/ 4594785 w 4676976"/>
                    <a:gd name="connsiteY4859" fmla="*/ 684083 h 1617602"/>
                    <a:gd name="connsiteX4860" fmla="*/ 4600349 w 4676976"/>
                    <a:gd name="connsiteY4860" fmla="*/ 681380 h 1617602"/>
                    <a:gd name="connsiteX4861" fmla="*/ 4603052 w 4676976"/>
                    <a:gd name="connsiteY4861" fmla="*/ 679631 h 1617602"/>
                    <a:gd name="connsiteX4862" fmla="*/ 4605595 w 4676976"/>
                    <a:gd name="connsiteY4862" fmla="*/ 677565 h 1617602"/>
                    <a:gd name="connsiteX4863" fmla="*/ 4605437 w 4676976"/>
                    <a:gd name="connsiteY4863" fmla="*/ 673749 h 1617602"/>
                    <a:gd name="connsiteX4864" fmla="*/ 4603528 w 4676976"/>
                    <a:gd name="connsiteY4864" fmla="*/ 670093 h 1617602"/>
                    <a:gd name="connsiteX4865" fmla="*/ 4600985 w 4676976"/>
                    <a:gd name="connsiteY4865" fmla="*/ 669139 h 1617602"/>
                    <a:gd name="connsiteX4866" fmla="*/ 4597965 w 4676976"/>
                    <a:gd name="connsiteY4866" fmla="*/ 669457 h 1617602"/>
                    <a:gd name="connsiteX4867" fmla="*/ 4595262 w 4676976"/>
                    <a:gd name="connsiteY4867" fmla="*/ 669139 h 1617602"/>
                    <a:gd name="connsiteX4868" fmla="*/ 4592718 w 4676976"/>
                    <a:gd name="connsiteY4868" fmla="*/ 668185 h 1617602"/>
                    <a:gd name="connsiteX4869" fmla="*/ 4602893 w 4676976"/>
                    <a:gd name="connsiteY4869" fmla="*/ 666913 h 1617602"/>
                    <a:gd name="connsiteX4870" fmla="*/ 4604005 w 4676976"/>
                    <a:gd name="connsiteY4870" fmla="*/ 665641 h 1617602"/>
                    <a:gd name="connsiteX4871" fmla="*/ 4605754 w 4676976"/>
                    <a:gd name="connsiteY4871" fmla="*/ 659918 h 1617602"/>
                    <a:gd name="connsiteX4872" fmla="*/ 4605118 w 4676976"/>
                    <a:gd name="connsiteY4872" fmla="*/ 658487 h 1617602"/>
                    <a:gd name="connsiteX4873" fmla="*/ 4603052 w 4676976"/>
                    <a:gd name="connsiteY4873" fmla="*/ 658805 h 1617602"/>
                    <a:gd name="connsiteX4874" fmla="*/ 4599872 w 4676976"/>
                    <a:gd name="connsiteY4874" fmla="*/ 658646 h 1617602"/>
                    <a:gd name="connsiteX4875" fmla="*/ 4600508 w 4676976"/>
                    <a:gd name="connsiteY4875" fmla="*/ 657533 h 1617602"/>
                    <a:gd name="connsiteX4876" fmla="*/ 4601621 w 4676976"/>
                    <a:gd name="connsiteY4876" fmla="*/ 656580 h 1617602"/>
                    <a:gd name="connsiteX4877" fmla="*/ 4595739 w 4676976"/>
                    <a:gd name="connsiteY4877" fmla="*/ 651015 h 1617602"/>
                    <a:gd name="connsiteX4878" fmla="*/ 4589221 w 4676976"/>
                    <a:gd name="connsiteY4878" fmla="*/ 647836 h 1617602"/>
                    <a:gd name="connsiteX4879" fmla="*/ 4591128 w 4676976"/>
                    <a:gd name="connsiteY4879" fmla="*/ 647200 h 1617602"/>
                    <a:gd name="connsiteX4880" fmla="*/ 4594308 w 4676976"/>
                    <a:gd name="connsiteY4880" fmla="*/ 647359 h 1617602"/>
                    <a:gd name="connsiteX4881" fmla="*/ 4599236 w 4676976"/>
                    <a:gd name="connsiteY4881" fmla="*/ 648313 h 1617602"/>
                    <a:gd name="connsiteX4882" fmla="*/ 4602575 w 4676976"/>
                    <a:gd name="connsiteY4882" fmla="*/ 650856 h 1617602"/>
                    <a:gd name="connsiteX4883" fmla="*/ 4603688 w 4676976"/>
                    <a:gd name="connsiteY4883" fmla="*/ 652446 h 1617602"/>
                    <a:gd name="connsiteX4884" fmla="*/ 4605118 w 4676976"/>
                    <a:gd name="connsiteY4884" fmla="*/ 653082 h 1617602"/>
                    <a:gd name="connsiteX4885" fmla="*/ 4607980 w 4676976"/>
                    <a:gd name="connsiteY4885" fmla="*/ 653241 h 1617602"/>
                    <a:gd name="connsiteX4886" fmla="*/ 4613067 w 4676976"/>
                    <a:gd name="connsiteY4886" fmla="*/ 654354 h 1617602"/>
                    <a:gd name="connsiteX4887" fmla="*/ 4613226 w 4676976"/>
                    <a:gd name="connsiteY4887" fmla="*/ 655944 h 1617602"/>
                    <a:gd name="connsiteX4888" fmla="*/ 4614498 w 4676976"/>
                    <a:gd name="connsiteY4888" fmla="*/ 656580 h 1617602"/>
                    <a:gd name="connsiteX4889" fmla="*/ 4617837 w 4676976"/>
                    <a:gd name="connsiteY4889" fmla="*/ 655785 h 1617602"/>
                    <a:gd name="connsiteX4890" fmla="*/ 4627057 w 4676976"/>
                    <a:gd name="connsiteY4890" fmla="*/ 654831 h 1617602"/>
                    <a:gd name="connsiteX4891" fmla="*/ 4630078 w 4676976"/>
                    <a:gd name="connsiteY4891" fmla="*/ 654990 h 1617602"/>
                    <a:gd name="connsiteX4892" fmla="*/ 4634370 w 4676976"/>
                    <a:gd name="connsiteY4892" fmla="*/ 656262 h 1617602"/>
                    <a:gd name="connsiteX4893" fmla="*/ 4635642 w 4676976"/>
                    <a:gd name="connsiteY4893" fmla="*/ 656262 h 1617602"/>
                    <a:gd name="connsiteX4894" fmla="*/ 4637391 w 4676976"/>
                    <a:gd name="connsiteY4894" fmla="*/ 655785 h 1617602"/>
                    <a:gd name="connsiteX4895" fmla="*/ 4638981 w 4676976"/>
                    <a:gd name="connsiteY4895" fmla="*/ 654036 h 1617602"/>
                    <a:gd name="connsiteX4896" fmla="*/ 4636596 w 4676976"/>
                    <a:gd name="connsiteY4896" fmla="*/ 650220 h 1617602"/>
                    <a:gd name="connsiteX4897" fmla="*/ 4631827 w 4676976"/>
                    <a:gd name="connsiteY4897" fmla="*/ 647041 h 1617602"/>
                    <a:gd name="connsiteX4898" fmla="*/ 4628965 w 4676976"/>
                    <a:gd name="connsiteY4898" fmla="*/ 644497 h 1617602"/>
                    <a:gd name="connsiteX4899" fmla="*/ 4627534 w 4676976"/>
                    <a:gd name="connsiteY4899" fmla="*/ 642431 h 1617602"/>
                    <a:gd name="connsiteX4900" fmla="*/ 4628329 w 4676976"/>
                    <a:gd name="connsiteY4900" fmla="*/ 641636 h 1617602"/>
                    <a:gd name="connsiteX4901" fmla="*/ 4629601 w 4676976"/>
                    <a:gd name="connsiteY4901" fmla="*/ 641954 h 1617602"/>
                    <a:gd name="connsiteX4902" fmla="*/ 4633893 w 4676976"/>
                    <a:gd name="connsiteY4902" fmla="*/ 645133 h 1617602"/>
                    <a:gd name="connsiteX4903" fmla="*/ 4637073 w 4676976"/>
                    <a:gd name="connsiteY4903" fmla="*/ 647200 h 1617602"/>
                    <a:gd name="connsiteX4904" fmla="*/ 4640411 w 4676976"/>
                    <a:gd name="connsiteY4904" fmla="*/ 648631 h 1617602"/>
                    <a:gd name="connsiteX4905" fmla="*/ 4643432 w 4676976"/>
                    <a:gd name="connsiteY4905" fmla="*/ 649585 h 1617602"/>
                    <a:gd name="connsiteX4906" fmla="*/ 4650109 w 4676976"/>
                    <a:gd name="connsiteY4906" fmla="*/ 650538 h 1617602"/>
                    <a:gd name="connsiteX4907" fmla="*/ 4653130 w 4676976"/>
                    <a:gd name="connsiteY4907" fmla="*/ 648949 h 1617602"/>
                    <a:gd name="connsiteX4908" fmla="*/ 4653607 w 4676976"/>
                    <a:gd name="connsiteY4908" fmla="*/ 646405 h 1617602"/>
                    <a:gd name="connsiteX4909" fmla="*/ 4652971 w 4676976"/>
                    <a:gd name="connsiteY4909" fmla="*/ 641000 h 1617602"/>
                    <a:gd name="connsiteX4910" fmla="*/ 4653607 w 4676976"/>
                    <a:gd name="connsiteY4910" fmla="*/ 639092 h 1617602"/>
                    <a:gd name="connsiteX4911" fmla="*/ 4657740 w 4676976"/>
                    <a:gd name="connsiteY4911" fmla="*/ 636071 h 1617602"/>
                    <a:gd name="connsiteX4912" fmla="*/ 4664576 w 4676976"/>
                    <a:gd name="connsiteY4912" fmla="*/ 632256 h 1617602"/>
                    <a:gd name="connsiteX4913" fmla="*/ 4669028 w 4676976"/>
                    <a:gd name="connsiteY4913" fmla="*/ 631143 h 1617602"/>
                    <a:gd name="connsiteX4914" fmla="*/ 4670617 w 4676976"/>
                    <a:gd name="connsiteY4914" fmla="*/ 631143 h 1617602"/>
                    <a:gd name="connsiteX4915" fmla="*/ 4672366 w 4676976"/>
                    <a:gd name="connsiteY4915" fmla="*/ 632415 h 1617602"/>
                    <a:gd name="connsiteX4916" fmla="*/ 4673956 w 4676976"/>
                    <a:gd name="connsiteY4916" fmla="*/ 632733 h 1617602"/>
                    <a:gd name="connsiteX4917" fmla="*/ 4676977 w 4676976"/>
                    <a:gd name="connsiteY4917" fmla="*/ 629871 h 1617602"/>
                    <a:gd name="connsiteX4918" fmla="*/ 4675546 w 4676976"/>
                    <a:gd name="connsiteY4918" fmla="*/ 625897 h 1617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  <a:cxn ang="0">
                      <a:pos x="connsiteX3766" y="connsiteY3766"/>
                    </a:cxn>
                    <a:cxn ang="0">
                      <a:pos x="connsiteX3767" y="connsiteY3767"/>
                    </a:cxn>
                    <a:cxn ang="0">
                      <a:pos x="connsiteX3768" y="connsiteY3768"/>
                    </a:cxn>
                    <a:cxn ang="0">
                      <a:pos x="connsiteX3769" y="connsiteY3769"/>
                    </a:cxn>
                    <a:cxn ang="0">
                      <a:pos x="connsiteX3770" y="connsiteY3770"/>
                    </a:cxn>
                    <a:cxn ang="0">
                      <a:pos x="connsiteX3771" y="connsiteY3771"/>
                    </a:cxn>
                    <a:cxn ang="0">
                      <a:pos x="connsiteX3772" y="connsiteY3772"/>
                    </a:cxn>
                    <a:cxn ang="0">
                      <a:pos x="connsiteX3773" y="connsiteY3773"/>
                    </a:cxn>
                    <a:cxn ang="0">
                      <a:pos x="connsiteX3774" y="connsiteY3774"/>
                    </a:cxn>
                    <a:cxn ang="0">
                      <a:pos x="connsiteX3775" y="connsiteY3775"/>
                    </a:cxn>
                    <a:cxn ang="0">
                      <a:pos x="connsiteX3776" y="connsiteY3776"/>
                    </a:cxn>
                    <a:cxn ang="0">
                      <a:pos x="connsiteX3777" y="connsiteY3777"/>
                    </a:cxn>
                    <a:cxn ang="0">
                      <a:pos x="connsiteX3778" y="connsiteY3778"/>
                    </a:cxn>
                    <a:cxn ang="0">
                      <a:pos x="connsiteX3779" y="connsiteY3779"/>
                    </a:cxn>
                    <a:cxn ang="0">
                      <a:pos x="connsiteX3780" y="connsiteY3780"/>
                    </a:cxn>
                    <a:cxn ang="0">
                      <a:pos x="connsiteX3781" y="connsiteY3781"/>
                    </a:cxn>
                    <a:cxn ang="0">
                      <a:pos x="connsiteX3782" y="connsiteY3782"/>
                    </a:cxn>
                    <a:cxn ang="0">
                      <a:pos x="connsiteX3783" y="connsiteY3783"/>
                    </a:cxn>
                    <a:cxn ang="0">
                      <a:pos x="connsiteX3784" y="connsiteY3784"/>
                    </a:cxn>
                    <a:cxn ang="0">
                      <a:pos x="connsiteX3785" y="connsiteY3785"/>
                    </a:cxn>
                    <a:cxn ang="0">
                      <a:pos x="connsiteX3786" y="connsiteY3786"/>
                    </a:cxn>
                    <a:cxn ang="0">
                      <a:pos x="connsiteX3787" y="connsiteY3787"/>
                    </a:cxn>
                    <a:cxn ang="0">
                      <a:pos x="connsiteX3788" y="connsiteY3788"/>
                    </a:cxn>
                    <a:cxn ang="0">
                      <a:pos x="connsiteX3789" y="connsiteY3789"/>
                    </a:cxn>
                    <a:cxn ang="0">
                      <a:pos x="connsiteX3790" y="connsiteY3790"/>
                    </a:cxn>
                    <a:cxn ang="0">
                      <a:pos x="connsiteX3791" y="connsiteY3791"/>
                    </a:cxn>
                    <a:cxn ang="0">
                      <a:pos x="connsiteX3792" y="connsiteY3792"/>
                    </a:cxn>
                    <a:cxn ang="0">
                      <a:pos x="connsiteX3793" y="connsiteY3793"/>
                    </a:cxn>
                    <a:cxn ang="0">
                      <a:pos x="connsiteX3794" y="connsiteY3794"/>
                    </a:cxn>
                    <a:cxn ang="0">
                      <a:pos x="connsiteX3795" y="connsiteY3795"/>
                    </a:cxn>
                    <a:cxn ang="0">
                      <a:pos x="connsiteX3796" y="connsiteY3796"/>
                    </a:cxn>
                    <a:cxn ang="0">
                      <a:pos x="connsiteX3797" y="connsiteY3797"/>
                    </a:cxn>
                    <a:cxn ang="0">
                      <a:pos x="connsiteX3798" y="connsiteY3798"/>
                    </a:cxn>
                    <a:cxn ang="0">
                      <a:pos x="connsiteX3799" y="connsiteY3799"/>
                    </a:cxn>
                    <a:cxn ang="0">
                      <a:pos x="connsiteX3800" y="connsiteY3800"/>
                    </a:cxn>
                    <a:cxn ang="0">
                      <a:pos x="connsiteX3801" y="connsiteY3801"/>
                    </a:cxn>
                    <a:cxn ang="0">
                      <a:pos x="connsiteX3802" y="connsiteY3802"/>
                    </a:cxn>
                    <a:cxn ang="0">
                      <a:pos x="connsiteX3803" y="connsiteY3803"/>
                    </a:cxn>
                    <a:cxn ang="0">
                      <a:pos x="connsiteX3804" y="connsiteY3804"/>
                    </a:cxn>
                    <a:cxn ang="0">
                      <a:pos x="connsiteX3805" y="connsiteY3805"/>
                    </a:cxn>
                    <a:cxn ang="0">
                      <a:pos x="connsiteX3806" y="connsiteY3806"/>
                    </a:cxn>
                    <a:cxn ang="0">
                      <a:pos x="connsiteX3807" y="connsiteY3807"/>
                    </a:cxn>
                    <a:cxn ang="0">
                      <a:pos x="connsiteX3808" y="connsiteY3808"/>
                    </a:cxn>
                    <a:cxn ang="0">
                      <a:pos x="connsiteX3809" y="connsiteY3809"/>
                    </a:cxn>
                    <a:cxn ang="0">
                      <a:pos x="connsiteX3810" y="connsiteY3810"/>
                    </a:cxn>
                    <a:cxn ang="0">
                      <a:pos x="connsiteX3811" y="connsiteY3811"/>
                    </a:cxn>
                    <a:cxn ang="0">
                      <a:pos x="connsiteX3812" y="connsiteY3812"/>
                    </a:cxn>
                    <a:cxn ang="0">
                      <a:pos x="connsiteX3813" y="connsiteY3813"/>
                    </a:cxn>
                    <a:cxn ang="0">
                      <a:pos x="connsiteX3814" y="connsiteY3814"/>
                    </a:cxn>
                    <a:cxn ang="0">
                      <a:pos x="connsiteX3815" y="connsiteY3815"/>
                    </a:cxn>
                    <a:cxn ang="0">
                      <a:pos x="connsiteX3816" y="connsiteY3816"/>
                    </a:cxn>
                    <a:cxn ang="0">
                      <a:pos x="connsiteX3817" y="connsiteY3817"/>
                    </a:cxn>
                    <a:cxn ang="0">
                      <a:pos x="connsiteX3818" y="connsiteY3818"/>
                    </a:cxn>
                    <a:cxn ang="0">
                      <a:pos x="connsiteX3819" y="connsiteY3819"/>
                    </a:cxn>
                    <a:cxn ang="0">
                      <a:pos x="connsiteX3820" y="connsiteY3820"/>
                    </a:cxn>
                    <a:cxn ang="0">
                      <a:pos x="connsiteX3821" y="connsiteY3821"/>
                    </a:cxn>
                    <a:cxn ang="0">
                      <a:pos x="connsiteX3822" y="connsiteY3822"/>
                    </a:cxn>
                    <a:cxn ang="0">
                      <a:pos x="connsiteX3823" y="connsiteY3823"/>
                    </a:cxn>
                    <a:cxn ang="0">
                      <a:pos x="connsiteX3824" y="connsiteY3824"/>
                    </a:cxn>
                    <a:cxn ang="0">
                      <a:pos x="connsiteX3825" y="connsiteY3825"/>
                    </a:cxn>
                    <a:cxn ang="0">
                      <a:pos x="connsiteX3826" y="connsiteY3826"/>
                    </a:cxn>
                    <a:cxn ang="0">
                      <a:pos x="connsiteX3827" y="connsiteY3827"/>
                    </a:cxn>
                    <a:cxn ang="0">
                      <a:pos x="connsiteX3828" y="connsiteY3828"/>
                    </a:cxn>
                    <a:cxn ang="0">
                      <a:pos x="connsiteX3829" y="connsiteY3829"/>
                    </a:cxn>
                    <a:cxn ang="0">
                      <a:pos x="connsiteX3830" y="connsiteY3830"/>
                    </a:cxn>
                    <a:cxn ang="0">
                      <a:pos x="connsiteX3831" y="connsiteY3831"/>
                    </a:cxn>
                    <a:cxn ang="0">
                      <a:pos x="connsiteX3832" y="connsiteY3832"/>
                    </a:cxn>
                    <a:cxn ang="0">
                      <a:pos x="connsiteX3833" y="connsiteY3833"/>
                    </a:cxn>
                    <a:cxn ang="0">
                      <a:pos x="connsiteX3834" y="connsiteY3834"/>
                    </a:cxn>
                    <a:cxn ang="0">
                      <a:pos x="connsiteX3835" y="connsiteY3835"/>
                    </a:cxn>
                    <a:cxn ang="0">
                      <a:pos x="connsiteX3836" y="connsiteY3836"/>
                    </a:cxn>
                    <a:cxn ang="0">
                      <a:pos x="connsiteX3837" y="connsiteY3837"/>
                    </a:cxn>
                    <a:cxn ang="0">
                      <a:pos x="connsiteX3838" y="connsiteY3838"/>
                    </a:cxn>
                    <a:cxn ang="0">
                      <a:pos x="connsiteX3839" y="connsiteY3839"/>
                    </a:cxn>
                    <a:cxn ang="0">
                      <a:pos x="connsiteX3840" y="connsiteY3840"/>
                    </a:cxn>
                    <a:cxn ang="0">
                      <a:pos x="connsiteX3841" y="connsiteY3841"/>
                    </a:cxn>
                    <a:cxn ang="0">
                      <a:pos x="connsiteX3842" y="connsiteY3842"/>
                    </a:cxn>
                    <a:cxn ang="0">
                      <a:pos x="connsiteX3843" y="connsiteY3843"/>
                    </a:cxn>
                    <a:cxn ang="0">
                      <a:pos x="connsiteX3844" y="connsiteY3844"/>
                    </a:cxn>
                    <a:cxn ang="0">
                      <a:pos x="connsiteX3845" y="connsiteY3845"/>
                    </a:cxn>
                    <a:cxn ang="0">
                      <a:pos x="connsiteX3846" y="connsiteY3846"/>
                    </a:cxn>
                    <a:cxn ang="0">
                      <a:pos x="connsiteX3847" y="connsiteY3847"/>
                    </a:cxn>
                    <a:cxn ang="0">
                      <a:pos x="connsiteX3848" y="connsiteY3848"/>
                    </a:cxn>
                    <a:cxn ang="0">
                      <a:pos x="connsiteX3849" y="connsiteY3849"/>
                    </a:cxn>
                    <a:cxn ang="0">
                      <a:pos x="connsiteX3850" y="connsiteY3850"/>
                    </a:cxn>
                    <a:cxn ang="0">
                      <a:pos x="connsiteX3851" y="connsiteY3851"/>
                    </a:cxn>
                    <a:cxn ang="0">
                      <a:pos x="connsiteX3852" y="connsiteY3852"/>
                    </a:cxn>
                    <a:cxn ang="0">
                      <a:pos x="connsiteX3853" y="connsiteY3853"/>
                    </a:cxn>
                    <a:cxn ang="0">
                      <a:pos x="connsiteX3854" y="connsiteY3854"/>
                    </a:cxn>
                    <a:cxn ang="0">
                      <a:pos x="connsiteX3855" y="connsiteY3855"/>
                    </a:cxn>
                    <a:cxn ang="0">
                      <a:pos x="connsiteX3856" y="connsiteY3856"/>
                    </a:cxn>
                    <a:cxn ang="0">
                      <a:pos x="connsiteX3857" y="connsiteY3857"/>
                    </a:cxn>
                    <a:cxn ang="0">
                      <a:pos x="connsiteX3858" y="connsiteY3858"/>
                    </a:cxn>
                    <a:cxn ang="0">
                      <a:pos x="connsiteX3859" y="connsiteY3859"/>
                    </a:cxn>
                    <a:cxn ang="0">
                      <a:pos x="connsiteX3860" y="connsiteY3860"/>
                    </a:cxn>
                    <a:cxn ang="0">
                      <a:pos x="connsiteX3861" y="connsiteY3861"/>
                    </a:cxn>
                    <a:cxn ang="0">
                      <a:pos x="connsiteX3862" y="connsiteY3862"/>
                    </a:cxn>
                    <a:cxn ang="0">
                      <a:pos x="connsiteX3863" y="connsiteY3863"/>
                    </a:cxn>
                    <a:cxn ang="0">
                      <a:pos x="connsiteX3864" y="connsiteY3864"/>
                    </a:cxn>
                    <a:cxn ang="0">
                      <a:pos x="connsiteX3865" y="connsiteY3865"/>
                    </a:cxn>
                    <a:cxn ang="0">
                      <a:pos x="connsiteX3866" y="connsiteY3866"/>
                    </a:cxn>
                    <a:cxn ang="0">
                      <a:pos x="connsiteX3867" y="connsiteY3867"/>
                    </a:cxn>
                    <a:cxn ang="0">
                      <a:pos x="connsiteX3868" y="connsiteY3868"/>
                    </a:cxn>
                    <a:cxn ang="0">
                      <a:pos x="connsiteX3869" y="connsiteY3869"/>
                    </a:cxn>
                    <a:cxn ang="0">
                      <a:pos x="connsiteX3870" y="connsiteY3870"/>
                    </a:cxn>
                    <a:cxn ang="0">
                      <a:pos x="connsiteX3871" y="connsiteY3871"/>
                    </a:cxn>
                    <a:cxn ang="0">
                      <a:pos x="connsiteX3872" y="connsiteY3872"/>
                    </a:cxn>
                    <a:cxn ang="0">
                      <a:pos x="connsiteX3873" y="connsiteY3873"/>
                    </a:cxn>
                    <a:cxn ang="0">
                      <a:pos x="connsiteX3874" y="connsiteY3874"/>
                    </a:cxn>
                    <a:cxn ang="0">
                      <a:pos x="connsiteX3875" y="connsiteY3875"/>
                    </a:cxn>
                    <a:cxn ang="0">
                      <a:pos x="connsiteX3876" y="connsiteY3876"/>
                    </a:cxn>
                    <a:cxn ang="0">
                      <a:pos x="connsiteX3877" y="connsiteY3877"/>
                    </a:cxn>
                    <a:cxn ang="0">
                      <a:pos x="connsiteX3878" y="connsiteY3878"/>
                    </a:cxn>
                    <a:cxn ang="0">
                      <a:pos x="connsiteX3879" y="connsiteY3879"/>
                    </a:cxn>
                    <a:cxn ang="0">
                      <a:pos x="connsiteX3880" y="connsiteY3880"/>
                    </a:cxn>
                    <a:cxn ang="0">
                      <a:pos x="connsiteX3881" y="connsiteY3881"/>
                    </a:cxn>
                    <a:cxn ang="0">
                      <a:pos x="connsiteX3882" y="connsiteY3882"/>
                    </a:cxn>
                    <a:cxn ang="0">
                      <a:pos x="connsiteX3883" y="connsiteY3883"/>
                    </a:cxn>
                    <a:cxn ang="0">
                      <a:pos x="connsiteX3884" y="connsiteY3884"/>
                    </a:cxn>
                    <a:cxn ang="0">
                      <a:pos x="connsiteX3885" y="connsiteY3885"/>
                    </a:cxn>
                    <a:cxn ang="0">
                      <a:pos x="connsiteX3886" y="connsiteY3886"/>
                    </a:cxn>
                    <a:cxn ang="0">
                      <a:pos x="connsiteX3887" y="connsiteY3887"/>
                    </a:cxn>
                    <a:cxn ang="0">
                      <a:pos x="connsiteX3888" y="connsiteY3888"/>
                    </a:cxn>
                    <a:cxn ang="0">
                      <a:pos x="connsiteX3889" y="connsiteY3889"/>
                    </a:cxn>
                    <a:cxn ang="0">
                      <a:pos x="connsiteX3890" y="connsiteY3890"/>
                    </a:cxn>
                    <a:cxn ang="0">
                      <a:pos x="connsiteX3891" y="connsiteY3891"/>
                    </a:cxn>
                    <a:cxn ang="0">
                      <a:pos x="connsiteX3892" y="connsiteY3892"/>
                    </a:cxn>
                    <a:cxn ang="0">
                      <a:pos x="connsiteX3893" y="connsiteY3893"/>
                    </a:cxn>
                    <a:cxn ang="0">
                      <a:pos x="connsiteX3894" y="connsiteY3894"/>
                    </a:cxn>
                    <a:cxn ang="0">
                      <a:pos x="connsiteX3895" y="connsiteY3895"/>
                    </a:cxn>
                    <a:cxn ang="0">
                      <a:pos x="connsiteX3896" y="connsiteY3896"/>
                    </a:cxn>
                    <a:cxn ang="0">
                      <a:pos x="connsiteX3897" y="connsiteY3897"/>
                    </a:cxn>
                    <a:cxn ang="0">
                      <a:pos x="connsiteX3898" y="connsiteY3898"/>
                    </a:cxn>
                    <a:cxn ang="0">
                      <a:pos x="connsiteX3899" y="connsiteY3899"/>
                    </a:cxn>
                    <a:cxn ang="0">
                      <a:pos x="connsiteX3900" y="connsiteY3900"/>
                    </a:cxn>
                    <a:cxn ang="0">
                      <a:pos x="connsiteX3901" y="connsiteY3901"/>
                    </a:cxn>
                    <a:cxn ang="0">
                      <a:pos x="connsiteX3902" y="connsiteY3902"/>
                    </a:cxn>
                    <a:cxn ang="0">
                      <a:pos x="connsiteX3903" y="connsiteY3903"/>
                    </a:cxn>
                    <a:cxn ang="0">
                      <a:pos x="connsiteX3904" y="connsiteY3904"/>
                    </a:cxn>
                    <a:cxn ang="0">
                      <a:pos x="connsiteX3905" y="connsiteY3905"/>
                    </a:cxn>
                    <a:cxn ang="0">
                      <a:pos x="connsiteX3906" y="connsiteY3906"/>
                    </a:cxn>
                    <a:cxn ang="0">
                      <a:pos x="connsiteX3907" y="connsiteY3907"/>
                    </a:cxn>
                    <a:cxn ang="0">
                      <a:pos x="connsiteX3908" y="connsiteY3908"/>
                    </a:cxn>
                    <a:cxn ang="0">
                      <a:pos x="connsiteX3909" y="connsiteY3909"/>
                    </a:cxn>
                    <a:cxn ang="0">
                      <a:pos x="connsiteX3910" y="connsiteY3910"/>
                    </a:cxn>
                    <a:cxn ang="0">
                      <a:pos x="connsiteX3911" y="connsiteY3911"/>
                    </a:cxn>
                    <a:cxn ang="0">
                      <a:pos x="connsiteX3912" y="connsiteY3912"/>
                    </a:cxn>
                    <a:cxn ang="0">
                      <a:pos x="connsiteX3913" y="connsiteY3913"/>
                    </a:cxn>
                    <a:cxn ang="0">
                      <a:pos x="connsiteX3914" y="connsiteY3914"/>
                    </a:cxn>
                    <a:cxn ang="0">
                      <a:pos x="connsiteX3915" y="connsiteY3915"/>
                    </a:cxn>
                    <a:cxn ang="0">
                      <a:pos x="connsiteX3916" y="connsiteY3916"/>
                    </a:cxn>
                    <a:cxn ang="0">
                      <a:pos x="connsiteX3917" y="connsiteY3917"/>
                    </a:cxn>
                    <a:cxn ang="0">
                      <a:pos x="connsiteX3918" y="connsiteY3918"/>
                    </a:cxn>
                    <a:cxn ang="0">
                      <a:pos x="connsiteX3919" y="connsiteY3919"/>
                    </a:cxn>
                    <a:cxn ang="0">
                      <a:pos x="connsiteX3920" y="connsiteY3920"/>
                    </a:cxn>
                    <a:cxn ang="0">
                      <a:pos x="connsiteX3921" y="connsiteY3921"/>
                    </a:cxn>
                    <a:cxn ang="0">
                      <a:pos x="connsiteX3922" y="connsiteY3922"/>
                    </a:cxn>
                    <a:cxn ang="0">
                      <a:pos x="connsiteX3923" y="connsiteY3923"/>
                    </a:cxn>
                    <a:cxn ang="0">
                      <a:pos x="connsiteX3924" y="connsiteY3924"/>
                    </a:cxn>
                    <a:cxn ang="0">
                      <a:pos x="connsiteX3925" y="connsiteY3925"/>
                    </a:cxn>
                    <a:cxn ang="0">
                      <a:pos x="connsiteX3926" y="connsiteY3926"/>
                    </a:cxn>
                    <a:cxn ang="0">
                      <a:pos x="connsiteX3927" y="connsiteY3927"/>
                    </a:cxn>
                    <a:cxn ang="0">
                      <a:pos x="connsiteX3928" y="connsiteY3928"/>
                    </a:cxn>
                    <a:cxn ang="0">
                      <a:pos x="connsiteX3929" y="connsiteY3929"/>
                    </a:cxn>
                    <a:cxn ang="0">
                      <a:pos x="connsiteX3930" y="connsiteY3930"/>
                    </a:cxn>
                    <a:cxn ang="0">
                      <a:pos x="connsiteX3931" y="connsiteY3931"/>
                    </a:cxn>
                    <a:cxn ang="0">
                      <a:pos x="connsiteX3932" y="connsiteY3932"/>
                    </a:cxn>
                    <a:cxn ang="0">
                      <a:pos x="connsiteX3933" y="connsiteY3933"/>
                    </a:cxn>
                    <a:cxn ang="0">
                      <a:pos x="connsiteX3934" y="connsiteY3934"/>
                    </a:cxn>
                    <a:cxn ang="0">
                      <a:pos x="connsiteX3935" y="connsiteY3935"/>
                    </a:cxn>
                    <a:cxn ang="0">
                      <a:pos x="connsiteX3936" y="connsiteY3936"/>
                    </a:cxn>
                    <a:cxn ang="0">
                      <a:pos x="connsiteX3937" y="connsiteY3937"/>
                    </a:cxn>
                    <a:cxn ang="0">
                      <a:pos x="connsiteX3938" y="connsiteY3938"/>
                    </a:cxn>
                    <a:cxn ang="0">
                      <a:pos x="connsiteX3939" y="connsiteY3939"/>
                    </a:cxn>
                    <a:cxn ang="0">
                      <a:pos x="connsiteX3940" y="connsiteY3940"/>
                    </a:cxn>
                    <a:cxn ang="0">
                      <a:pos x="connsiteX3941" y="connsiteY3941"/>
                    </a:cxn>
                    <a:cxn ang="0">
                      <a:pos x="connsiteX3942" y="connsiteY3942"/>
                    </a:cxn>
                    <a:cxn ang="0">
                      <a:pos x="connsiteX3943" y="connsiteY3943"/>
                    </a:cxn>
                    <a:cxn ang="0">
                      <a:pos x="connsiteX3944" y="connsiteY3944"/>
                    </a:cxn>
                    <a:cxn ang="0">
                      <a:pos x="connsiteX3945" y="connsiteY3945"/>
                    </a:cxn>
                    <a:cxn ang="0">
                      <a:pos x="connsiteX3946" y="connsiteY3946"/>
                    </a:cxn>
                    <a:cxn ang="0">
                      <a:pos x="connsiteX3947" y="connsiteY3947"/>
                    </a:cxn>
                    <a:cxn ang="0">
                      <a:pos x="connsiteX3948" y="connsiteY3948"/>
                    </a:cxn>
                    <a:cxn ang="0">
                      <a:pos x="connsiteX3949" y="connsiteY3949"/>
                    </a:cxn>
                    <a:cxn ang="0">
                      <a:pos x="connsiteX3950" y="connsiteY3950"/>
                    </a:cxn>
                    <a:cxn ang="0">
                      <a:pos x="connsiteX3951" y="connsiteY3951"/>
                    </a:cxn>
                    <a:cxn ang="0">
                      <a:pos x="connsiteX3952" y="connsiteY3952"/>
                    </a:cxn>
                    <a:cxn ang="0">
                      <a:pos x="connsiteX3953" y="connsiteY3953"/>
                    </a:cxn>
                    <a:cxn ang="0">
                      <a:pos x="connsiteX3954" y="connsiteY3954"/>
                    </a:cxn>
                    <a:cxn ang="0">
                      <a:pos x="connsiteX3955" y="connsiteY3955"/>
                    </a:cxn>
                    <a:cxn ang="0">
                      <a:pos x="connsiteX3956" y="connsiteY3956"/>
                    </a:cxn>
                    <a:cxn ang="0">
                      <a:pos x="connsiteX3957" y="connsiteY3957"/>
                    </a:cxn>
                    <a:cxn ang="0">
                      <a:pos x="connsiteX3958" y="connsiteY3958"/>
                    </a:cxn>
                    <a:cxn ang="0">
                      <a:pos x="connsiteX3959" y="connsiteY3959"/>
                    </a:cxn>
                    <a:cxn ang="0">
                      <a:pos x="connsiteX3960" y="connsiteY3960"/>
                    </a:cxn>
                    <a:cxn ang="0">
                      <a:pos x="connsiteX3961" y="connsiteY3961"/>
                    </a:cxn>
                    <a:cxn ang="0">
                      <a:pos x="connsiteX3962" y="connsiteY3962"/>
                    </a:cxn>
                    <a:cxn ang="0">
                      <a:pos x="connsiteX3963" y="connsiteY3963"/>
                    </a:cxn>
                    <a:cxn ang="0">
                      <a:pos x="connsiteX3964" y="connsiteY3964"/>
                    </a:cxn>
                    <a:cxn ang="0">
                      <a:pos x="connsiteX3965" y="connsiteY3965"/>
                    </a:cxn>
                    <a:cxn ang="0">
                      <a:pos x="connsiteX3966" y="connsiteY3966"/>
                    </a:cxn>
                    <a:cxn ang="0">
                      <a:pos x="connsiteX3967" y="connsiteY3967"/>
                    </a:cxn>
                    <a:cxn ang="0">
                      <a:pos x="connsiteX3968" y="connsiteY3968"/>
                    </a:cxn>
                    <a:cxn ang="0">
                      <a:pos x="connsiteX3969" y="connsiteY3969"/>
                    </a:cxn>
                    <a:cxn ang="0">
                      <a:pos x="connsiteX3970" y="connsiteY3970"/>
                    </a:cxn>
                    <a:cxn ang="0">
                      <a:pos x="connsiteX3971" y="connsiteY3971"/>
                    </a:cxn>
                    <a:cxn ang="0">
                      <a:pos x="connsiteX3972" y="connsiteY3972"/>
                    </a:cxn>
                    <a:cxn ang="0">
                      <a:pos x="connsiteX3973" y="connsiteY3973"/>
                    </a:cxn>
                    <a:cxn ang="0">
                      <a:pos x="connsiteX3974" y="connsiteY3974"/>
                    </a:cxn>
                    <a:cxn ang="0">
                      <a:pos x="connsiteX3975" y="connsiteY3975"/>
                    </a:cxn>
                    <a:cxn ang="0">
                      <a:pos x="connsiteX3976" y="connsiteY3976"/>
                    </a:cxn>
                    <a:cxn ang="0">
                      <a:pos x="connsiteX3977" y="connsiteY3977"/>
                    </a:cxn>
                    <a:cxn ang="0">
                      <a:pos x="connsiteX3978" y="connsiteY3978"/>
                    </a:cxn>
                    <a:cxn ang="0">
                      <a:pos x="connsiteX3979" y="connsiteY3979"/>
                    </a:cxn>
                    <a:cxn ang="0">
                      <a:pos x="connsiteX3980" y="connsiteY3980"/>
                    </a:cxn>
                    <a:cxn ang="0">
                      <a:pos x="connsiteX3981" y="connsiteY3981"/>
                    </a:cxn>
                    <a:cxn ang="0">
                      <a:pos x="connsiteX3982" y="connsiteY3982"/>
                    </a:cxn>
                    <a:cxn ang="0">
                      <a:pos x="connsiteX3983" y="connsiteY3983"/>
                    </a:cxn>
                    <a:cxn ang="0">
                      <a:pos x="connsiteX3984" y="connsiteY3984"/>
                    </a:cxn>
                    <a:cxn ang="0">
                      <a:pos x="connsiteX3985" y="connsiteY3985"/>
                    </a:cxn>
                    <a:cxn ang="0">
                      <a:pos x="connsiteX3986" y="connsiteY3986"/>
                    </a:cxn>
                    <a:cxn ang="0">
                      <a:pos x="connsiteX3987" y="connsiteY3987"/>
                    </a:cxn>
                    <a:cxn ang="0">
                      <a:pos x="connsiteX3988" y="connsiteY3988"/>
                    </a:cxn>
                    <a:cxn ang="0">
                      <a:pos x="connsiteX3989" y="connsiteY3989"/>
                    </a:cxn>
                    <a:cxn ang="0">
                      <a:pos x="connsiteX3990" y="connsiteY3990"/>
                    </a:cxn>
                    <a:cxn ang="0">
                      <a:pos x="connsiteX3991" y="connsiteY3991"/>
                    </a:cxn>
                    <a:cxn ang="0">
                      <a:pos x="connsiteX3992" y="connsiteY3992"/>
                    </a:cxn>
                    <a:cxn ang="0">
                      <a:pos x="connsiteX3993" y="connsiteY3993"/>
                    </a:cxn>
                    <a:cxn ang="0">
                      <a:pos x="connsiteX3994" y="connsiteY3994"/>
                    </a:cxn>
                    <a:cxn ang="0">
                      <a:pos x="connsiteX3995" y="connsiteY3995"/>
                    </a:cxn>
                    <a:cxn ang="0">
                      <a:pos x="connsiteX3996" y="connsiteY3996"/>
                    </a:cxn>
                    <a:cxn ang="0">
                      <a:pos x="connsiteX3997" y="connsiteY3997"/>
                    </a:cxn>
                    <a:cxn ang="0">
                      <a:pos x="connsiteX3998" y="connsiteY3998"/>
                    </a:cxn>
                    <a:cxn ang="0">
                      <a:pos x="connsiteX3999" y="connsiteY3999"/>
                    </a:cxn>
                    <a:cxn ang="0">
                      <a:pos x="connsiteX4000" y="connsiteY4000"/>
                    </a:cxn>
                    <a:cxn ang="0">
                      <a:pos x="connsiteX4001" y="connsiteY4001"/>
                    </a:cxn>
                    <a:cxn ang="0">
                      <a:pos x="connsiteX4002" y="connsiteY4002"/>
                    </a:cxn>
                    <a:cxn ang="0">
                      <a:pos x="connsiteX4003" y="connsiteY4003"/>
                    </a:cxn>
                    <a:cxn ang="0">
                      <a:pos x="connsiteX4004" y="connsiteY4004"/>
                    </a:cxn>
                    <a:cxn ang="0">
                      <a:pos x="connsiteX4005" y="connsiteY4005"/>
                    </a:cxn>
                    <a:cxn ang="0">
                      <a:pos x="connsiteX4006" y="connsiteY4006"/>
                    </a:cxn>
                    <a:cxn ang="0">
                      <a:pos x="connsiteX4007" y="connsiteY4007"/>
                    </a:cxn>
                    <a:cxn ang="0">
                      <a:pos x="connsiteX4008" y="connsiteY4008"/>
                    </a:cxn>
                    <a:cxn ang="0">
                      <a:pos x="connsiteX4009" y="connsiteY4009"/>
                    </a:cxn>
                    <a:cxn ang="0">
                      <a:pos x="connsiteX4010" y="connsiteY4010"/>
                    </a:cxn>
                    <a:cxn ang="0">
                      <a:pos x="connsiteX4011" y="connsiteY4011"/>
                    </a:cxn>
                    <a:cxn ang="0">
                      <a:pos x="connsiteX4012" y="connsiteY4012"/>
                    </a:cxn>
                    <a:cxn ang="0">
                      <a:pos x="connsiteX4013" y="connsiteY4013"/>
                    </a:cxn>
                    <a:cxn ang="0">
                      <a:pos x="connsiteX4014" y="connsiteY4014"/>
                    </a:cxn>
                    <a:cxn ang="0">
                      <a:pos x="connsiteX4015" y="connsiteY4015"/>
                    </a:cxn>
                    <a:cxn ang="0">
                      <a:pos x="connsiteX4016" y="connsiteY4016"/>
                    </a:cxn>
                    <a:cxn ang="0">
                      <a:pos x="connsiteX4017" y="connsiteY4017"/>
                    </a:cxn>
                    <a:cxn ang="0">
                      <a:pos x="connsiteX4018" y="connsiteY4018"/>
                    </a:cxn>
                    <a:cxn ang="0">
                      <a:pos x="connsiteX4019" y="connsiteY4019"/>
                    </a:cxn>
                    <a:cxn ang="0">
                      <a:pos x="connsiteX4020" y="connsiteY4020"/>
                    </a:cxn>
                    <a:cxn ang="0">
                      <a:pos x="connsiteX4021" y="connsiteY4021"/>
                    </a:cxn>
                    <a:cxn ang="0">
                      <a:pos x="connsiteX4022" y="connsiteY4022"/>
                    </a:cxn>
                    <a:cxn ang="0">
                      <a:pos x="connsiteX4023" y="connsiteY4023"/>
                    </a:cxn>
                    <a:cxn ang="0">
                      <a:pos x="connsiteX4024" y="connsiteY4024"/>
                    </a:cxn>
                    <a:cxn ang="0">
                      <a:pos x="connsiteX4025" y="connsiteY4025"/>
                    </a:cxn>
                    <a:cxn ang="0">
                      <a:pos x="connsiteX4026" y="connsiteY4026"/>
                    </a:cxn>
                    <a:cxn ang="0">
                      <a:pos x="connsiteX4027" y="connsiteY4027"/>
                    </a:cxn>
                    <a:cxn ang="0">
                      <a:pos x="connsiteX4028" y="connsiteY4028"/>
                    </a:cxn>
                    <a:cxn ang="0">
                      <a:pos x="connsiteX4029" y="connsiteY4029"/>
                    </a:cxn>
                    <a:cxn ang="0">
                      <a:pos x="connsiteX4030" y="connsiteY4030"/>
                    </a:cxn>
                    <a:cxn ang="0">
                      <a:pos x="connsiteX4031" y="connsiteY4031"/>
                    </a:cxn>
                    <a:cxn ang="0">
                      <a:pos x="connsiteX4032" y="connsiteY4032"/>
                    </a:cxn>
                    <a:cxn ang="0">
                      <a:pos x="connsiteX4033" y="connsiteY4033"/>
                    </a:cxn>
                    <a:cxn ang="0">
                      <a:pos x="connsiteX4034" y="connsiteY4034"/>
                    </a:cxn>
                    <a:cxn ang="0">
                      <a:pos x="connsiteX4035" y="connsiteY4035"/>
                    </a:cxn>
                    <a:cxn ang="0">
                      <a:pos x="connsiteX4036" y="connsiteY4036"/>
                    </a:cxn>
                    <a:cxn ang="0">
                      <a:pos x="connsiteX4037" y="connsiteY4037"/>
                    </a:cxn>
                    <a:cxn ang="0">
                      <a:pos x="connsiteX4038" y="connsiteY4038"/>
                    </a:cxn>
                    <a:cxn ang="0">
                      <a:pos x="connsiteX4039" y="connsiteY4039"/>
                    </a:cxn>
                    <a:cxn ang="0">
                      <a:pos x="connsiteX4040" y="connsiteY4040"/>
                    </a:cxn>
                    <a:cxn ang="0">
                      <a:pos x="connsiteX4041" y="connsiteY4041"/>
                    </a:cxn>
                    <a:cxn ang="0">
                      <a:pos x="connsiteX4042" y="connsiteY4042"/>
                    </a:cxn>
                    <a:cxn ang="0">
                      <a:pos x="connsiteX4043" y="connsiteY4043"/>
                    </a:cxn>
                    <a:cxn ang="0">
                      <a:pos x="connsiteX4044" y="connsiteY4044"/>
                    </a:cxn>
                    <a:cxn ang="0">
                      <a:pos x="connsiteX4045" y="connsiteY4045"/>
                    </a:cxn>
                    <a:cxn ang="0">
                      <a:pos x="connsiteX4046" y="connsiteY4046"/>
                    </a:cxn>
                    <a:cxn ang="0">
                      <a:pos x="connsiteX4047" y="connsiteY4047"/>
                    </a:cxn>
                    <a:cxn ang="0">
                      <a:pos x="connsiteX4048" y="connsiteY4048"/>
                    </a:cxn>
                    <a:cxn ang="0">
                      <a:pos x="connsiteX4049" y="connsiteY4049"/>
                    </a:cxn>
                    <a:cxn ang="0">
                      <a:pos x="connsiteX4050" y="connsiteY4050"/>
                    </a:cxn>
                    <a:cxn ang="0">
                      <a:pos x="connsiteX4051" y="connsiteY4051"/>
                    </a:cxn>
                    <a:cxn ang="0">
                      <a:pos x="connsiteX4052" y="connsiteY4052"/>
                    </a:cxn>
                    <a:cxn ang="0">
                      <a:pos x="connsiteX4053" y="connsiteY4053"/>
                    </a:cxn>
                    <a:cxn ang="0">
                      <a:pos x="connsiteX4054" y="connsiteY4054"/>
                    </a:cxn>
                    <a:cxn ang="0">
                      <a:pos x="connsiteX4055" y="connsiteY4055"/>
                    </a:cxn>
                    <a:cxn ang="0">
                      <a:pos x="connsiteX4056" y="connsiteY4056"/>
                    </a:cxn>
                    <a:cxn ang="0">
                      <a:pos x="connsiteX4057" y="connsiteY4057"/>
                    </a:cxn>
                    <a:cxn ang="0">
                      <a:pos x="connsiteX4058" y="connsiteY4058"/>
                    </a:cxn>
                    <a:cxn ang="0">
                      <a:pos x="connsiteX4059" y="connsiteY4059"/>
                    </a:cxn>
                    <a:cxn ang="0">
                      <a:pos x="connsiteX4060" y="connsiteY4060"/>
                    </a:cxn>
                    <a:cxn ang="0">
                      <a:pos x="connsiteX4061" y="connsiteY4061"/>
                    </a:cxn>
                    <a:cxn ang="0">
                      <a:pos x="connsiteX4062" y="connsiteY4062"/>
                    </a:cxn>
                    <a:cxn ang="0">
                      <a:pos x="connsiteX4063" y="connsiteY4063"/>
                    </a:cxn>
                    <a:cxn ang="0">
                      <a:pos x="connsiteX4064" y="connsiteY4064"/>
                    </a:cxn>
                    <a:cxn ang="0">
                      <a:pos x="connsiteX4065" y="connsiteY4065"/>
                    </a:cxn>
                    <a:cxn ang="0">
                      <a:pos x="connsiteX4066" y="connsiteY4066"/>
                    </a:cxn>
                    <a:cxn ang="0">
                      <a:pos x="connsiteX4067" y="connsiteY4067"/>
                    </a:cxn>
                    <a:cxn ang="0">
                      <a:pos x="connsiteX4068" y="connsiteY4068"/>
                    </a:cxn>
                    <a:cxn ang="0">
                      <a:pos x="connsiteX4069" y="connsiteY4069"/>
                    </a:cxn>
                    <a:cxn ang="0">
                      <a:pos x="connsiteX4070" y="connsiteY4070"/>
                    </a:cxn>
                    <a:cxn ang="0">
                      <a:pos x="connsiteX4071" y="connsiteY4071"/>
                    </a:cxn>
                    <a:cxn ang="0">
                      <a:pos x="connsiteX4072" y="connsiteY4072"/>
                    </a:cxn>
                    <a:cxn ang="0">
                      <a:pos x="connsiteX4073" y="connsiteY4073"/>
                    </a:cxn>
                    <a:cxn ang="0">
                      <a:pos x="connsiteX4074" y="connsiteY4074"/>
                    </a:cxn>
                    <a:cxn ang="0">
                      <a:pos x="connsiteX4075" y="connsiteY4075"/>
                    </a:cxn>
                    <a:cxn ang="0">
                      <a:pos x="connsiteX4076" y="connsiteY4076"/>
                    </a:cxn>
                    <a:cxn ang="0">
                      <a:pos x="connsiteX4077" y="connsiteY4077"/>
                    </a:cxn>
                    <a:cxn ang="0">
                      <a:pos x="connsiteX4078" y="connsiteY4078"/>
                    </a:cxn>
                    <a:cxn ang="0">
                      <a:pos x="connsiteX4079" y="connsiteY4079"/>
                    </a:cxn>
                    <a:cxn ang="0">
                      <a:pos x="connsiteX4080" y="connsiteY4080"/>
                    </a:cxn>
                    <a:cxn ang="0">
                      <a:pos x="connsiteX4081" y="connsiteY4081"/>
                    </a:cxn>
                    <a:cxn ang="0">
                      <a:pos x="connsiteX4082" y="connsiteY4082"/>
                    </a:cxn>
                    <a:cxn ang="0">
                      <a:pos x="connsiteX4083" y="connsiteY4083"/>
                    </a:cxn>
                    <a:cxn ang="0">
                      <a:pos x="connsiteX4084" y="connsiteY4084"/>
                    </a:cxn>
                    <a:cxn ang="0">
                      <a:pos x="connsiteX4085" y="connsiteY4085"/>
                    </a:cxn>
                    <a:cxn ang="0">
                      <a:pos x="connsiteX4086" y="connsiteY4086"/>
                    </a:cxn>
                    <a:cxn ang="0">
                      <a:pos x="connsiteX4087" y="connsiteY4087"/>
                    </a:cxn>
                    <a:cxn ang="0">
                      <a:pos x="connsiteX4088" y="connsiteY4088"/>
                    </a:cxn>
                    <a:cxn ang="0">
                      <a:pos x="connsiteX4089" y="connsiteY4089"/>
                    </a:cxn>
                    <a:cxn ang="0">
                      <a:pos x="connsiteX4090" y="connsiteY4090"/>
                    </a:cxn>
                    <a:cxn ang="0">
                      <a:pos x="connsiteX4091" y="connsiteY4091"/>
                    </a:cxn>
                    <a:cxn ang="0">
                      <a:pos x="connsiteX4092" y="connsiteY4092"/>
                    </a:cxn>
                    <a:cxn ang="0">
                      <a:pos x="connsiteX4093" y="connsiteY4093"/>
                    </a:cxn>
                    <a:cxn ang="0">
                      <a:pos x="connsiteX4094" y="connsiteY4094"/>
                    </a:cxn>
                    <a:cxn ang="0">
                      <a:pos x="connsiteX4095" y="connsiteY4095"/>
                    </a:cxn>
                    <a:cxn ang="0">
                      <a:pos x="connsiteX4096" y="connsiteY4096"/>
                    </a:cxn>
                    <a:cxn ang="0">
                      <a:pos x="connsiteX4097" y="connsiteY4097"/>
                    </a:cxn>
                    <a:cxn ang="0">
                      <a:pos x="connsiteX4098" y="connsiteY4098"/>
                    </a:cxn>
                    <a:cxn ang="0">
                      <a:pos x="connsiteX4099" y="connsiteY4099"/>
                    </a:cxn>
                    <a:cxn ang="0">
                      <a:pos x="connsiteX4100" y="connsiteY4100"/>
                    </a:cxn>
                    <a:cxn ang="0">
                      <a:pos x="connsiteX4101" y="connsiteY4101"/>
                    </a:cxn>
                    <a:cxn ang="0">
                      <a:pos x="connsiteX4102" y="connsiteY4102"/>
                    </a:cxn>
                    <a:cxn ang="0">
                      <a:pos x="connsiteX4103" y="connsiteY4103"/>
                    </a:cxn>
                    <a:cxn ang="0">
                      <a:pos x="connsiteX4104" y="connsiteY4104"/>
                    </a:cxn>
                    <a:cxn ang="0">
                      <a:pos x="connsiteX4105" y="connsiteY4105"/>
                    </a:cxn>
                    <a:cxn ang="0">
                      <a:pos x="connsiteX4106" y="connsiteY4106"/>
                    </a:cxn>
                    <a:cxn ang="0">
                      <a:pos x="connsiteX4107" y="connsiteY4107"/>
                    </a:cxn>
                    <a:cxn ang="0">
                      <a:pos x="connsiteX4108" y="connsiteY4108"/>
                    </a:cxn>
                    <a:cxn ang="0">
                      <a:pos x="connsiteX4109" y="connsiteY4109"/>
                    </a:cxn>
                    <a:cxn ang="0">
                      <a:pos x="connsiteX4110" y="connsiteY4110"/>
                    </a:cxn>
                    <a:cxn ang="0">
                      <a:pos x="connsiteX4111" y="connsiteY4111"/>
                    </a:cxn>
                    <a:cxn ang="0">
                      <a:pos x="connsiteX4112" y="connsiteY4112"/>
                    </a:cxn>
                    <a:cxn ang="0">
                      <a:pos x="connsiteX4113" y="connsiteY4113"/>
                    </a:cxn>
                    <a:cxn ang="0">
                      <a:pos x="connsiteX4114" y="connsiteY4114"/>
                    </a:cxn>
                    <a:cxn ang="0">
                      <a:pos x="connsiteX4115" y="connsiteY4115"/>
                    </a:cxn>
                    <a:cxn ang="0">
                      <a:pos x="connsiteX4116" y="connsiteY4116"/>
                    </a:cxn>
                    <a:cxn ang="0">
                      <a:pos x="connsiteX4117" y="connsiteY4117"/>
                    </a:cxn>
                    <a:cxn ang="0">
                      <a:pos x="connsiteX4118" y="connsiteY4118"/>
                    </a:cxn>
                    <a:cxn ang="0">
                      <a:pos x="connsiteX4119" y="connsiteY4119"/>
                    </a:cxn>
                    <a:cxn ang="0">
                      <a:pos x="connsiteX4120" y="connsiteY4120"/>
                    </a:cxn>
                    <a:cxn ang="0">
                      <a:pos x="connsiteX4121" y="connsiteY4121"/>
                    </a:cxn>
                    <a:cxn ang="0">
                      <a:pos x="connsiteX4122" y="connsiteY4122"/>
                    </a:cxn>
                    <a:cxn ang="0">
                      <a:pos x="connsiteX4123" y="connsiteY4123"/>
                    </a:cxn>
                    <a:cxn ang="0">
                      <a:pos x="connsiteX4124" y="connsiteY4124"/>
                    </a:cxn>
                    <a:cxn ang="0">
                      <a:pos x="connsiteX4125" y="connsiteY4125"/>
                    </a:cxn>
                    <a:cxn ang="0">
                      <a:pos x="connsiteX4126" y="connsiteY4126"/>
                    </a:cxn>
                    <a:cxn ang="0">
                      <a:pos x="connsiteX4127" y="connsiteY4127"/>
                    </a:cxn>
                    <a:cxn ang="0">
                      <a:pos x="connsiteX4128" y="connsiteY4128"/>
                    </a:cxn>
                    <a:cxn ang="0">
                      <a:pos x="connsiteX4129" y="connsiteY4129"/>
                    </a:cxn>
                    <a:cxn ang="0">
                      <a:pos x="connsiteX4130" y="connsiteY4130"/>
                    </a:cxn>
                    <a:cxn ang="0">
                      <a:pos x="connsiteX4131" y="connsiteY4131"/>
                    </a:cxn>
                    <a:cxn ang="0">
                      <a:pos x="connsiteX4132" y="connsiteY4132"/>
                    </a:cxn>
                    <a:cxn ang="0">
                      <a:pos x="connsiteX4133" y="connsiteY4133"/>
                    </a:cxn>
                    <a:cxn ang="0">
                      <a:pos x="connsiteX4134" y="connsiteY4134"/>
                    </a:cxn>
                    <a:cxn ang="0">
                      <a:pos x="connsiteX4135" y="connsiteY4135"/>
                    </a:cxn>
                    <a:cxn ang="0">
                      <a:pos x="connsiteX4136" y="connsiteY4136"/>
                    </a:cxn>
                    <a:cxn ang="0">
                      <a:pos x="connsiteX4137" y="connsiteY4137"/>
                    </a:cxn>
                    <a:cxn ang="0">
                      <a:pos x="connsiteX4138" y="connsiteY4138"/>
                    </a:cxn>
                    <a:cxn ang="0">
                      <a:pos x="connsiteX4139" y="connsiteY4139"/>
                    </a:cxn>
                    <a:cxn ang="0">
                      <a:pos x="connsiteX4140" y="connsiteY4140"/>
                    </a:cxn>
                    <a:cxn ang="0">
                      <a:pos x="connsiteX4141" y="connsiteY4141"/>
                    </a:cxn>
                    <a:cxn ang="0">
                      <a:pos x="connsiteX4142" y="connsiteY4142"/>
                    </a:cxn>
                    <a:cxn ang="0">
                      <a:pos x="connsiteX4143" y="connsiteY4143"/>
                    </a:cxn>
                    <a:cxn ang="0">
                      <a:pos x="connsiteX4144" y="connsiteY4144"/>
                    </a:cxn>
                    <a:cxn ang="0">
                      <a:pos x="connsiteX4145" y="connsiteY4145"/>
                    </a:cxn>
                    <a:cxn ang="0">
                      <a:pos x="connsiteX4146" y="connsiteY4146"/>
                    </a:cxn>
                    <a:cxn ang="0">
                      <a:pos x="connsiteX4147" y="connsiteY4147"/>
                    </a:cxn>
                    <a:cxn ang="0">
                      <a:pos x="connsiteX4148" y="connsiteY4148"/>
                    </a:cxn>
                    <a:cxn ang="0">
                      <a:pos x="connsiteX4149" y="connsiteY4149"/>
                    </a:cxn>
                    <a:cxn ang="0">
                      <a:pos x="connsiteX4150" y="connsiteY4150"/>
                    </a:cxn>
                    <a:cxn ang="0">
                      <a:pos x="connsiteX4151" y="connsiteY4151"/>
                    </a:cxn>
                    <a:cxn ang="0">
                      <a:pos x="connsiteX4152" y="connsiteY4152"/>
                    </a:cxn>
                    <a:cxn ang="0">
                      <a:pos x="connsiteX4153" y="connsiteY4153"/>
                    </a:cxn>
                    <a:cxn ang="0">
                      <a:pos x="connsiteX4154" y="connsiteY4154"/>
                    </a:cxn>
                    <a:cxn ang="0">
                      <a:pos x="connsiteX4155" y="connsiteY4155"/>
                    </a:cxn>
                    <a:cxn ang="0">
                      <a:pos x="connsiteX4156" y="connsiteY4156"/>
                    </a:cxn>
                    <a:cxn ang="0">
                      <a:pos x="connsiteX4157" y="connsiteY4157"/>
                    </a:cxn>
                    <a:cxn ang="0">
                      <a:pos x="connsiteX4158" y="connsiteY4158"/>
                    </a:cxn>
                    <a:cxn ang="0">
                      <a:pos x="connsiteX4159" y="connsiteY4159"/>
                    </a:cxn>
                    <a:cxn ang="0">
                      <a:pos x="connsiteX4160" y="connsiteY4160"/>
                    </a:cxn>
                    <a:cxn ang="0">
                      <a:pos x="connsiteX4161" y="connsiteY4161"/>
                    </a:cxn>
                    <a:cxn ang="0">
                      <a:pos x="connsiteX4162" y="connsiteY4162"/>
                    </a:cxn>
                    <a:cxn ang="0">
                      <a:pos x="connsiteX4163" y="connsiteY4163"/>
                    </a:cxn>
                    <a:cxn ang="0">
                      <a:pos x="connsiteX4164" y="connsiteY4164"/>
                    </a:cxn>
                    <a:cxn ang="0">
                      <a:pos x="connsiteX4165" y="connsiteY4165"/>
                    </a:cxn>
                    <a:cxn ang="0">
                      <a:pos x="connsiteX4166" y="connsiteY4166"/>
                    </a:cxn>
                    <a:cxn ang="0">
                      <a:pos x="connsiteX4167" y="connsiteY4167"/>
                    </a:cxn>
                    <a:cxn ang="0">
                      <a:pos x="connsiteX4168" y="connsiteY4168"/>
                    </a:cxn>
                    <a:cxn ang="0">
                      <a:pos x="connsiteX4169" y="connsiteY4169"/>
                    </a:cxn>
                    <a:cxn ang="0">
                      <a:pos x="connsiteX4170" y="connsiteY4170"/>
                    </a:cxn>
                    <a:cxn ang="0">
                      <a:pos x="connsiteX4171" y="connsiteY4171"/>
                    </a:cxn>
                    <a:cxn ang="0">
                      <a:pos x="connsiteX4172" y="connsiteY4172"/>
                    </a:cxn>
                    <a:cxn ang="0">
                      <a:pos x="connsiteX4173" y="connsiteY4173"/>
                    </a:cxn>
                    <a:cxn ang="0">
                      <a:pos x="connsiteX4174" y="connsiteY4174"/>
                    </a:cxn>
                    <a:cxn ang="0">
                      <a:pos x="connsiteX4175" y="connsiteY4175"/>
                    </a:cxn>
                    <a:cxn ang="0">
                      <a:pos x="connsiteX4176" y="connsiteY4176"/>
                    </a:cxn>
                    <a:cxn ang="0">
                      <a:pos x="connsiteX4177" y="connsiteY4177"/>
                    </a:cxn>
                    <a:cxn ang="0">
                      <a:pos x="connsiteX4178" y="connsiteY4178"/>
                    </a:cxn>
                    <a:cxn ang="0">
                      <a:pos x="connsiteX4179" y="connsiteY4179"/>
                    </a:cxn>
                    <a:cxn ang="0">
                      <a:pos x="connsiteX4180" y="connsiteY4180"/>
                    </a:cxn>
                    <a:cxn ang="0">
                      <a:pos x="connsiteX4181" y="connsiteY4181"/>
                    </a:cxn>
                    <a:cxn ang="0">
                      <a:pos x="connsiteX4182" y="connsiteY4182"/>
                    </a:cxn>
                    <a:cxn ang="0">
                      <a:pos x="connsiteX4183" y="connsiteY4183"/>
                    </a:cxn>
                    <a:cxn ang="0">
                      <a:pos x="connsiteX4184" y="connsiteY4184"/>
                    </a:cxn>
                    <a:cxn ang="0">
                      <a:pos x="connsiteX4185" y="connsiteY4185"/>
                    </a:cxn>
                    <a:cxn ang="0">
                      <a:pos x="connsiteX4186" y="connsiteY4186"/>
                    </a:cxn>
                    <a:cxn ang="0">
                      <a:pos x="connsiteX4187" y="connsiteY4187"/>
                    </a:cxn>
                    <a:cxn ang="0">
                      <a:pos x="connsiteX4188" y="connsiteY4188"/>
                    </a:cxn>
                    <a:cxn ang="0">
                      <a:pos x="connsiteX4189" y="connsiteY4189"/>
                    </a:cxn>
                    <a:cxn ang="0">
                      <a:pos x="connsiteX4190" y="connsiteY4190"/>
                    </a:cxn>
                    <a:cxn ang="0">
                      <a:pos x="connsiteX4191" y="connsiteY4191"/>
                    </a:cxn>
                    <a:cxn ang="0">
                      <a:pos x="connsiteX4192" y="connsiteY4192"/>
                    </a:cxn>
                    <a:cxn ang="0">
                      <a:pos x="connsiteX4193" y="connsiteY4193"/>
                    </a:cxn>
                    <a:cxn ang="0">
                      <a:pos x="connsiteX4194" y="connsiteY4194"/>
                    </a:cxn>
                    <a:cxn ang="0">
                      <a:pos x="connsiteX4195" y="connsiteY4195"/>
                    </a:cxn>
                    <a:cxn ang="0">
                      <a:pos x="connsiteX4196" y="connsiteY4196"/>
                    </a:cxn>
                    <a:cxn ang="0">
                      <a:pos x="connsiteX4197" y="connsiteY4197"/>
                    </a:cxn>
                    <a:cxn ang="0">
                      <a:pos x="connsiteX4198" y="connsiteY4198"/>
                    </a:cxn>
                    <a:cxn ang="0">
                      <a:pos x="connsiteX4199" y="connsiteY4199"/>
                    </a:cxn>
                    <a:cxn ang="0">
                      <a:pos x="connsiteX4200" y="connsiteY4200"/>
                    </a:cxn>
                    <a:cxn ang="0">
                      <a:pos x="connsiteX4201" y="connsiteY4201"/>
                    </a:cxn>
                    <a:cxn ang="0">
                      <a:pos x="connsiteX4202" y="connsiteY4202"/>
                    </a:cxn>
                    <a:cxn ang="0">
                      <a:pos x="connsiteX4203" y="connsiteY4203"/>
                    </a:cxn>
                    <a:cxn ang="0">
                      <a:pos x="connsiteX4204" y="connsiteY4204"/>
                    </a:cxn>
                    <a:cxn ang="0">
                      <a:pos x="connsiteX4205" y="connsiteY4205"/>
                    </a:cxn>
                    <a:cxn ang="0">
                      <a:pos x="connsiteX4206" y="connsiteY4206"/>
                    </a:cxn>
                    <a:cxn ang="0">
                      <a:pos x="connsiteX4207" y="connsiteY4207"/>
                    </a:cxn>
                    <a:cxn ang="0">
                      <a:pos x="connsiteX4208" y="connsiteY4208"/>
                    </a:cxn>
                    <a:cxn ang="0">
                      <a:pos x="connsiteX4209" y="connsiteY4209"/>
                    </a:cxn>
                    <a:cxn ang="0">
                      <a:pos x="connsiteX4210" y="connsiteY4210"/>
                    </a:cxn>
                    <a:cxn ang="0">
                      <a:pos x="connsiteX4211" y="connsiteY4211"/>
                    </a:cxn>
                    <a:cxn ang="0">
                      <a:pos x="connsiteX4212" y="connsiteY4212"/>
                    </a:cxn>
                    <a:cxn ang="0">
                      <a:pos x="connsiteX4213" y="connsiteY4213"/>
                    </a:cxn>
                    <a:cxn ang="0">
                      <a:pos x="connsiteX4214" y="connsiteY4214"/>
                    </a:cxn>
                    <a:cxn ang="0">
                      <a:pos x="connsiteX4215" y="connsiteY4215"/>
                    </a:cxn>
                    <a:cxn ang="0">
                      <a:pos x="connsiteX4216" y="connsiteY4216"/>
                    </a:cxn>
                    <a:cxn ang="0">
                      <a:pos x="connsiteX4217" y="connsiteY4217"/>
                    </a:cxn>
                    <a:cxn ang="0">
                      <a:pos x="connsiteX4218" y="connsiteY4218"/>
                    </a:cxn>
                    <a:cxn ang="0">
                      <a:pos x="connsiteX4219" y="connsiteY4219"/>
                    </a:cxn>
                    <a:cxn ang="0">
                      <a:pos x="connsiteX4220" y="connsiteY4220"/>
                    </a:cxn>
                    <a:cxn ang="0">
                      <a:pos x="connsiteX4221" y="connsiteY4221"/>
                    </a:cxn>
                    <a:cxn ang="0">
                      <a:pos x="connsiteX4222" y="connsiteY4222"/>
                    </a:cxn>
                    <a:cxn ang="0">
                      <a:pos x="connsiteX4223" y="connsiteY4223"/>
                    </a:cxn>
                    <a:cxn ang="0">
                      <a:pos x="connsiteX4224" y="connsiteY4224"/>
                    </a:cxn>
                    <a:cxn ang="0">
                      <a:pos x="connsiteX4225" y="connsiteY4225"/>
                    </a:cxn>
                    <a:cxn ang="0">
                      <a:pos x="connsiteX4226" y="connsiteY4226"/>
                    </a:cxn>
                    <a:cxn ang="0">
                      <a:pos x="connsiteX4227" y="connsiteY4227"/>
                    </a:cxn>
                    <a:cxn ang="0">
                      <a:pos x="connsiteX4228" y="connsiteY4228"/>
                    </a:cxn>
                    <a:cxn ang="0">
                      <a:pos x="connsiteX4229" y="connsiteY4229"/>
                    </a:cxn>
                    <a:cxn ang="0">
                      <a:pos x="connsiteX4230" y="connsiteY4230"/>
                    </a:cxn>
                    <a:cxn ang="0">
                      <a:pos x="connsiteX4231" y="connsiteY4231"/>
                    </a:cxn>
                    <a:cxn ang="0">
                      <a:pos x="connsiteX4232" y="connsiteY4232"/>
                    </a:cxn>
                    <a:cxn ang="0">
                      <a:pos x="connsiteX4233" y="connsiteY4233"/>
                    </a:cxn>
                    <a:cxn ang="0">
                      <a:pos x="connsiteX4234" y="connsiteY4234"/>
                    </a:cxn>
                    <a:cxn ang="0">
                      <a:pos x="connsiteX4235" y="connsiteY4235"/>
                    </a:cxn>
                    <a:cxn ang="0">
                      <a:pos x="connsiteX4236" y="connsiteY4236"/>
                    </a:cxn>
                    <a:cxn ang="0">
                      <a:pos x="connsiteX4237" y="connsiteY4237"/>
                    </a:cxn>
                    <a:cxn ang="0">
                      <a:pos x="connsiteX4238" y="connsiteY4238"/>
                    </a:cxn>
                    <a:cxn ang="0">
                      <a:pos x="connsiteX4239" y="connsiteY4239"/>
                    </a:cxn>
                    <a:cxn ang="0">
                      <a:pos x="connsiteX4240" y="connsiteY4240"/>
                    </a:cxn>
                    <a:cxn ang="0">
                      <a:pos x="connsiteX4241" y="connsiteY4241"/>
                    </a:cxn>
                    <a:cxn ang="0">
                      <a:pos x="connsiteX4242" y="connsiteY4242"/>
                    </a:cxn>
                    <a:cxn ang="0">
                      <a:pos x="connsiteX4243" y="connsiteY4243"/>
                    </a:cxn>
                    <a:cxn ang="0">
                      <a:pos x="connsiteX4244" y="connsiteY4244"/>
                    </a:cxn>
                    <a:cxn ang="0">
                      <a:pos x="connsiteX4245" y="connsiteY4245"/>
                    </a:cxn>
                    <a:cxn ang="0">
                      <a:pos x="connsiteX4246" y="connsiteY4246"/>
                    </a:cxn>
                    <a:cxn ang="0">
                      <a:pos x="connsiteX4247" y="connsiteY4247"/>
                    </a:cxn>
                    <a:cxn ang="0">
                      <a:pos x="connsiteX4248" y="connsiteY4248"/>
                    </a:cxn>
                    <a:cxn ang="0">
                      <a:pos x="connsiteX4249" y="connsiteY4249"/>
                    </a:cxn>
                    <a:cxn ang="0">
                      <a:pos x="connsiteX4250" y="connsiteY4250"/>
                    </a:cxn>
                    <a:cxn ang="0">
                      <a:pos x="connsiteX4251" y="connsiteY4251"/>
                    </a:cxn>
                    <a:cxn ang="0">
                      <a:pos x="connsiteX4252" y="connsiteY4252"/>
                    </a:cxn>
                    <a:cxn ang="0">
                      <a:pos x="connsiteX4253" y="connsiteY4253"/>
                    </a:cxn>
                    <a:cxn ang="0">
                      <a:pos x="connsiteX4254" y="connsiteY4254"/>
                    </a:cxn>
                    <a:cxn ang="0">
                      <a:pos x="connsiteX4255" y="connsiteY4255"/>
                    </a:cxn>
                    <a:cxn ang="0">
                      <a:pos x="connsiteX4256" y="connsiteY4256"/>
                    </a:cxn>
                    <a:cxn ang="0">
                      <a:pos x="connsiteX4257" y="connsiteY4257"/>
                    </a:cxn>
                    <a:cxn ang="0">
                      <a:pos x="connsiteX4258" y="connsiteY4258"/>
                    </a:cxn>
                    <a:cxn ang="0">
                      <a:pos x="connsiteX4259" y="connsiteY4259"/>
                    </a:cxn>
                    <a:cxn ang="0">
                      <a:pos x="connsiteX4260" y="connsiteY4260"/>
                    </a:cxn>
                    <a:cxn ang="0">
                      <a:pos x="connsiteX4261" y="connsiteY4261"/>
                    </a:cxn>
                    <a:cxn ang="0">
                      <a:pos x="connsiteX4262" y="connsiteY4262"/>
                    </a:cxn>
                    <a:cxn ang="0">
                      <a:pos x="connsiteX4263" y="connsiteY4263"/>
                    </a:cxn>
                    <a:cxn ang="0">
                      <a:pos x="connsiteX4264" y="connsiteY4264"/>
                    </a:cxn>
                    <a:cxn ang="0">
                      <a:pos x="connsiteX4265" y="connsiteY4265"/>
                    </a:cxn>
                    <a:cxn ang="0">
                      <a:pos x="connsiteX4266" y="connsiteY4266"/>
                    </a:cxn>
                    <a:cxn ang="0">
                      <a:pos x="connsiteX4267" y="connsiteY4267"/>
                    </a:cxn>
                    <a:cxn ang="0">
                      <a:pos x="connsiteX4268" y="connsiteY4268"/>
                    </a:cxn>
                    <a:cxn ang="0">
                      <a:pos x="connsiteX4269" y="connsiteY4269"/>
                    </a:cxn>
                    <a:cxn ang="0">
                      <a:pos x="connsiteX4270" y="connsiteY4270"/>
                    </a:cxn>
                    <a:cxn ang="0">
                      <a:pos x="connsiteX4271" y="connsiteY4271"/>
                    </a:cxn>
                    <a:cxn ang="0">
                      <a:pos x="connsiteX4272" y="connsiteY4272"/>
                    </a:cxn>
                    <a:cxn ang="0">
                      <a:pos x="connsiteX4273" y="connsiteY4273"/>
                    </a:cxn>
                    <a:cxn ang="0">
                      <a:pos x="connsiteX4274" y="connsiteY4274"/>
                    </a:cxn>
                    <a:cxn ang="0">
                      <a:pos x="connsiteX4275" y="connsiteY4275"/>
                    </a:cxn>
                    <a:cxn ang="0">
                      <a:pos x="connsiteX4276" y="connsiteY4276"/>
                    </a:cxn>
                    <a:cxn ang="0">
                      <a:pos x="connsiteX4277" y="connsiteY4277"/>
                    </a:cxn>
                    <a:cxn ang="0">
                      <a:pos x="connsiteX4278" y="connsiteY4278"/>
                    </a:cxn>
                    <a:cxn ang="0">
                      <a:pos x="connsiteX4279" y="connsiteY4279"/>
                    </a:cxn>
                    <a:cxn ang="0">
                      <a:pos x="connsiteX4280" y="connsiteY4280"/>
                    </a:cxn>
                    <a:cxn ang="0">
                      <a:pos x="connsiteX4281" y="connsiteY4281"/>
                    </a:cxn>
                    <a:cxn ang="0">
                      <a:pos x="connsiteX4282" y="connsiteY4282"/>
                    </a:cxn>
                    <a:cxn ang="0">
                      <a:pos x="connsiteX4283" y="connsiteY4283"/>
                    </a:cxn>
                    <a:cxn ang="0">
                      <a:pos x="connsiteX4284" y="connsiteY4284"/>
                    </a:cxn>
                    <a:cxn ang="0">
                      <a:pos x="connsiteX4285" y="connsiteY4285"/>
                    </a:cxn>
                    <a:cxn ang="0">
                      <a:pos x="connsiteX4286" y="connsiteY4286"/>
                    </a:cxn>
                    <a:cxn ang="0">
                      <a:pos x="connsiteX4287" y="connsiteY4287"/>
                    </a:cxn>
                    <a:cxn ang="0">
                      <a:pos x="connsiteX4288" y="connsiteY4288"/>
                    </a:cxn>
                    <a:cxn ang="0">
                      <a:pos x="connsiteX4289" y="connsiteY4289"/>
                    </a:cxn>
                    <a:cxn ang="0">
                      <a:pos x="connsiteX4290" y="connsiteY4290"/>
                    </a:cxn>
                    <a:cxn ang="0">
                      <a:pos x="connsiteX4291" y="connsiteY4291"/>
                    </a:cxn>
                    <a:cxn ang="0">
                      <a:pos x="connsiteX4292" y="connsiteY4292"/>
                    </a:cxn>
                    <a:cxn ang="0">
                      <a:pos x="connsiteX4293" y="connsiteY4293"/>
                    </a:cxn>
                    <a:cxn ang="0">
                      <a:pos x="connsiteX4294" y="connsiteY4294"/>
                    </a:cxn>
                    <a:cxn ang="0">
                      <a:pos x="connsiteX4295" y="connsiteY4295"/>
                    </a:cxn>
                    <a:cxn ang="0">
                      <a:pos x="connsiteX4296" y="connsiteY4296"/>
                    </a:cxn>
                    <a:cxn ang="0">
                      <a:pos x="connsiteX4297" y="connsiteY4297"/>
                    </a:cxn>
                    <a:cxn ang="0">
                      <a:pos x="connsiteX4298" y="connsiteY4298"/>
                    </a:cxn>
                    <a:cxn ang="0">
                      <a:pos x="connsiteX4299" y="connsiteY4299"/>
                    </a:cxn>
                    <a:cxn ang="0">
                      <a:pos x="connsiteX4300" y="connsiteY4300"/>
                    </a:cxn>
                    <a:cxn ang="0">
                      <a:pos x="connsiteX4301" y="connsiteY4301"/>
                    </a:cxn>
                    <a:cxn ang="0">
                      <a:pos x="connsiteX4302" y="connsiteY4302"/>
                    </a:cxn>
                    <a:cxn ang="0">
                      <a:pos x="connsiteX4303" y="connsiteY4303"/>
                    </a:cxn>
                    <a:cxn ang="0">
                      <a:pos x="connsiteX4304" y="connsiteY4304"/>
                    </a:cxn>
                    <a:cxn ang="0">
                      <a:pos x="connsiteX4305" y="connsiteY4305"/>
                    </a:cxn>
                    <a:cxn ang="0">
                      <a:pos x="connsiteX4306" y="connsiteY4306"/>
                    </a:cxn>
                    <a:cxn ang="0">
                      <a:pos x="connsiteX4307" y="connsiteY4307"/>
                    </a:cxn>
                    <a:cxn ang="0">
                      <a:pos x="connsiteX4308" y="connsiteY4308"/>
                    </a:cxn>
                    <a:cxn ang="0">
                      <a:pos x="connsiteX4309" y="connsiteY4309"/>
                    </a:cxn>
                    <a:cxn ang="0">
                      <a:pos x="connsiteX4310" y="connsiteY4310"/>
                    </a:cxn>
                    <a:cxn ang="0">
                      <a:pos x="connsiteX4311" y="connsiteY4311"/>
                    </a:cxn>
                    <a:cxn ang="0">
                      <a:pos x="connsiteX4312" y="connsiteY4312"/>
                    </a:cxn>
                    <a:cxn ang="0">
                      <a:pos x="connsiteX4313" y="connsiteY4313"/>
                    </a:cxn>
                    <a:cxn ang="0">
                      <a:pos x="connsiteX4314" y="connsiteY4314"/>
                    </a:cxn>
                    <a:cxn ang="0">
                      <a:pos x="connsiteX4315" y="connsiteY4315"/>
                    </a:cxn>
                    <a:cxn ang="0">
                      <a:pos x="connsiteX4316" y="connsiteY4316"/>
                    </a:cxn>
                    <a:cxn ang="0">
                      <a:pos x="connsiteX4317" y="connsiteY4317"/>
                    </a:cxn>
                    <a:cxn ang="0">
                      <a:pos x="connsiteX4318" y="connsiteY4318"/>
                    </a:cxn>
                    <a:cxn ang="0">
                      <a:pos x="connsiteX4319" y="connsiteY4319"/>
                    </a:cxn>
                    <a:cxn ang="0">
                      <a:pos x="connsiteX4320" y="connsiteY4320"/>
                    </a:cxn>
                    <a:cxn ang="0">
                      <a:pos x="connsiteX4321" y="connsiteY4321"/>
                    </a:cxn>
                    <a:cxn ang="0">
                      <a:pos x="connsiteX4322" y="connsiteY4322"/>
                    </a:cxn>
                    <a:cxn ang="0">
                      <a:pos x="connsiteX4323" y="connsiteY4323"/>
                    </a:cxn>
                    <a:cxn ang="0">
                      <a:pos x="connsiteX4324" y="connsiteY4324"/>
                    </a:cxn>
                    <a:cxn ang="0">
                      <a:pos x="connsiteX4325" y="connsiteY4325"/>
                    </a:cxn>
                    <a:cxn ang="0">
                      <a:pos x="connsiteX4326" y="connsiteY4326"/>
                    </a:cxn>
                    <a:cxn ang="0">
                      <a:pos x="connsiteX4327" y="connsiteY4327"/>
                    </a:cxn>
                    <a:cxn ang="0">
                      <a:pos x="connsiteX4328" y="connsiteY4328"/>
                    </a:cxn>
                    <a:cxn ang="0">
                      <a:pos x="connsiteX4329" y="connsiteY4329"/>
                    </a:cxn>
                    <a:cxn ang="0">
                      <a:pos x="connsiteX4330" y="connsiteY4330"/>
                    </a:cxn>
                    <a:cxn ang="0">
                      <a:pos x="connsiteX4331" y="connsiteY4331"/>
                    </a:cxn>
                    <a:cxn ang="0">
                      <a:pos x="connsiteX4332" y="connsiteY4332"/>
                    </a:cxn>
                    <a:cxn ang="0">
                      <a:pos x="connsiteX4333" y="connsiteY4333"/>
                    </a:cxn>
                    <a:cxn ang="0">
                      <a:pos x="connsiteX4334" y="connsiteY4334"/>
                    </a:cxn>
                    <a:cxn ang="0">
                      <a:pos x="connsiteX4335" y="connsiteY4335"/>
                    </a:cxn>
                    <a:cxn ang="0">
                      <a:pos x="connsiteX4336" y="connsiteY4336"/>
                    </a:cxn>
                    <a:cxn ang="0">
                      <a:pos x="connsiteX4337" y="connsiteY4337"/>
                    </a:cxn>
                    <a:cxn ang="0">
                      <a:pos x="connsiteX4338" y="connsiteY4338"/>
                    </a:cxn>
                    <a:cxn ang="0">
                      <a:pos x="connsiteX4339" y="connsiteY4339"/>
                    </a:cxn>
                    <a:cxn ang="0">
                      <a:pos x="connsiteX4340" y="connsiteY4340"/>
                    </a:cxn>
                    <a:cxn ang="0">
                      <a:pos x="connsiteX4341" y="connsiteY4341"/>
                    </a:cxn>
                    <a:cxn ang="0">
                      <a:pos x="connsiteX4342" y="connsiteY4342"/>
                    </a:cxn>
                    <a:cxn ang="0">
                      <a:pos x="connsiteX4343" y="connsiteY4343"/>
                    </a:cxn>
                    <a:cxn ang="0">
                      <a:pos x="connsiteX4344" y="connsiteY4344"/>
                    </a:cxn>
                    <a:cxn ang="0">
                      <a:pos x="connsiteX4345" y="connsiteY4345"/>
                    </a:cxn>
                    <a:cxn ang="0">
                      <a:pos x="connsiteX4346" y="connsiteY4346"/>
                    </a:cxn>
                    <a:cxn ang="0">
                      <a:pos x="connsiteX4347" y="connsiteY4347"/>
                    </a:cxn>
                    <a:cxn ang="0">
                      <a:pos x="connsiteX4348" y="connsiteY4348"/>
                    </a:cxn>
                    <a:cxn ang="0">
                      <a:pos x="connsiteX4349" y="connsiteY4349"/>
                    </a:cxn>
                    <a:cxn ang="0">
                      <a:pos x="connsiteX4350" y="connsiteY4350"/>
                    </a:cxn>
                    <a:cxn ang="0">
                      <a:pos x="connsiteX4351" y="connsiteY4351"/>
                    </a:cxn>
                    <a:cxn ang="0">
                      <a:pos x="connsiteX4352" y="connsiteY4352"/>
                    </a:cxn>
                    <a:cxn ang="0">
                      <a:pos x="connsiteX4353" y="connsiteY4353"/>
                    </a:cxn>
                    <a:cxn ang="0">
                      <a:pos x="connsiteX4354" y="connsiteY4354"/>
                    </a:cxn>
                    <a:cxn ang="0">
                      <a:pos x="connsiteX4355" y="connsiteY4355"/>
                    </a:cxn>
                    <a:cxn ang="0">
                      <a:pos x="connsiteX4356" y="connsiteY4356"/>
                    </a:cxn>
                    <a:cxn ang="0">
                      <a:pos x="connsiteX4357" y="connsiteY4357"/>
                    </a:cxn>
                    <a:cxn ang="0">
                      <a:pos x="connsiteX4358" y="connsiteY4358"/>
                    </a:cxn>
                    <a:cxn ang="0">
                      <a:pos x="connsiteX4359" y="connsiteY4359"/>
                    </a:cxn>
                    <a:cxn ang="0">
                      <a:pos x="connsiteX4360" y="connsiteY4360"/>
                    </a:cxn>
                    <a:cxn ang="0">
                      <a:pos x="connsiteX4361" y="connsiteY4361"/>
                    </a:cxn>
                    <a:cxn ang="0">
                      <a:pos x="connsiteX4362" y="connsiteY4362"/>
                    </a:cxn>
                    <a:cxn ang="0">
                      <a:pos x="connsiteX4363" y="connsiteY4363"/>
                    </a:cxn>
                    <a:cxn ang="0">
                      <a:pos x="connsiteX4364" y="connsiteY4364"/>
                    </a:cxn>
                    <a:cxn ang="0">
                      <a:pos x="connsiteX4365" y="connsiteY4365"/>
                    </a:cxn>
                    <a:cxn ang="0">
                      <a:pos x="connsiteX4366" y="connsiteY4366"/>
                    </a:cxn>
                    <a:cxn ang="0">
                      <a:pos x="connsiteX4367" y="connsiteY4367"/>
                    </a:cxn>
                    <a:cxn ang="0">
                      <a:pos x="connsiteX4368" y="connsiteY4368"/>
                    </a:cxn>
                    <a:cxn ang="0">
                      <a:pos x="connsiteX4369" y="connsiteY4369"/>
                    </a:cxn>
                    <a:cxn ang="0">
                      <a:pos x="connsiteX4370" y="connsiteY4370"/>
                    </a:cxn>
                    <a:cxn ang="0">
                      <a:pos x="connsiteX4371" y="connsiteY4371"/>
                    </a:cxn>
                    <a:cxn ang="0">
                      <a:pos x="connsiteX4372" y="connsiteY4372"/>
                    </a:cxn>
                    <a:cxn ang="0">
                      <a:pos x="connsiteX4373" y="connsiteY4373"/>
                    </a:cxn>
                    <a:cxn ang="0">
                      <a:pos x="connsiteX4374" y="connsiteY4374"/>
                    </a:cxn>
                    <a:cxn ang="0">
                      <a:pos x="connsiteX4375" y="connsiteY4375"/>
                    </a:cxn>
                    <a:cxn ang="0">
                      <a:pos x="connsiteX4376" y="connsiteY4376"/>
                    </a:cxn>
                    <a:cxn ang="0">
                      <a:pos x="connsiteX4377" y="connsiteY4377"/>
                    </a:cxn>
                    <a:cxn ang="0">
                      <a:pos x="connsiteX4378" y="connsiteY4378"/>
                    </a:cxn>
                    <a:cxn ang="0">
                      <a:pos x="connsiteX4379" y="connsiteY4379"/>
                    </a:cxn>
                    <a:cxn ang="0">
                      <a:pos x="connsiteX4380" y="connsiteY4380"/>
                    </a:cxn>
                    <a:cxn ang="0">
                      <a:pos x="connsiteX4381" y="connsiteY4381"/>
                    </a:cxn>
                    <a:cxn ang="0">
                      <a:pos x="connsiteX4382" y="connsiteY4382"/>
                    </a:cxn>
                    <a:cxn ang="0">
                      <a:pos x="connsiteX4383" y="connsiteY4383"/>
                    </a:cxn>
                    <a:cxn ang="0">
                      <a:pos x="connsiteX4384" y="connsiteY4384"/>
                    </a:cxn>
                    <a:cxn ang="0">
                      <a:pos x="connsiteX4385" y="connsiteY4385"/>
                    </a:cxn>
                    <a:cxn ang="0">
                      <a:pos x="connsiteX4386" y="connsiteY4386"/>
                    </a:cxn>
                    <a:cxn ang="0">
                      <a:pos x="connsiteX4387" y="connsiteY4387"/>
                    </a:cxn>
                    <a:cxn ang="0">
                      <a:pos x="connsiteX4388" y="connsiteY4388"/>
                    </a:cxn>
                    <a:cxn ang="0">
                      <a:pos x="connsiteX4389" y="connsiteY4389"/>
                    </a:cxn>
                    <a:cxn ang="0">
                      <a:pos x="connsiteX4390" y="connsiteY4390"/>
                    </a:cxn>
                    <a:cxn ang="0">
                      <a:pos x="connsiteX4391" y="connsiteY4391"/>
                    </a:cxn>
                    <a:cxn ang="0">
                      <a:pos x="connsiteX4392" y="connsiteY4392"/>
                    </a:cxn>
                    <a:cxn ang="0">
                      <a:pos x="connsiteX4393" y="connsiteY4393"/>
                    </a:cxn>
                    <a:cxn ang="0">
                      <a:pos x="connsiteX4394" y="connsiteY4394"/>
                    </a:cxn>
                    <a:cxn ang="0">
                      <a:pos x="connsiteX4395" y="connsiteY4395"/>
                    </a:cxn>
                    <a:cxn ang="0">
                      <a:pos x="connsiteX4396" y="connsiteY4396"/>
                    </a:cxn>
                    <a:cxn ang="0">
                      <a:pos x="connsiteX4397" y="connsiteY4397"/>
                    </a:cxn>
                    <a:cxn ang="0">
                      <a:pos x="connsiteX4398" y="connsiteY4398"/>
                    </a:cxn>
                    <a:cxn ang="0">
                      <a:pos x="connsiteX4399" y="connsiteY4399"/>
                    </a:cxn>
                    <a:cxn ang="0">
                      <a:pos x="connsiteX4400" y="connsiteY4400"/>
                    </a:cxn>
                    <a:cxn ang="0">
                      <a:pos x="connsiteX4401" y="connsiteY4401"/>
                    </a:cxn>
                    <a:cxn ang="0">
                      <a:pos x="connsiteX4402" y="connsiteY4402"/>
                    </a:cxn>
                    <a:cxn ang="0">
                      <a:pos x="connsiteX4403" y="connsiteY4403"/>
                    </a:cxn>
                    <a:cxn ang="0">
                      <a:pos x="connsiteX4404" y="connsiteY4404"/>
                    </a:cxn>
                    <a:cxn ang="0">
                      <a:pos x="connsiteX4405" y="connsiteY4405"/>
                    </a:cxn>
                    <a:cxn ang="0">
                      <a:pos x="connsiteX4406" y="connsiteY4406"/>
                    </a:cxn>
                    <a:cxn ang="0">
                      <a:pos x="connsiteX4407" y="connsiteY4407"/>
                    </a:cxn>
                    <a:cxn ang="0">
                      <a:pos x="connsiteX4408" y="connsiteY4408"/>
                    </a:cxn>
                    <a:cxn ang="0">
                      <a:pos x="connsiteX4409" y="connsiteY4409"/>
                    </a:cxn>
                    <a:cxn ang="0">
                      <a:pos x="connsiteX4410" y="connsiteY4410"/>
                    </a:cxn>
                    <a:cxn ang="0">
                      <a:pos x="connsiteX4411" y="connsiteY4411"/>
                    </a:cxn>
                    <a:cxn ang="0">
                      <a:pos x="connsiteX4412" y="connsiteY4412"/>
                    </a:cxn>
                    <a:cxn ang="0">
                      <a:pos x="connsiteX4413" y="connsiteY4413"/>
                    </a:cxn>
                    <a:cxn ang="0">
                      <a:pos x="connsiteX4414" y="connsiteY4414"/>
                    </a:cxn>
                    <a:cxn ang="0">
                      <a:pos x="connsiteX4415" y="connsiteY4415"/>
                    </a:cxn>
                    <a:cxn ang="0">
                      <a:pos x="connsiteX4416" y="connsiteY4416"/>
                    </a:cxn>
                    <a:cxn ang="0">
                      <a:pos x="connsiteX4417" y="connsiteY4417"/>
                    </a:cxn>
                    <a:cxn ang="0">
                      <a:pos x="connsiteX4418" y="connsiteY4418"/>
                    </a:cxn>
                    <a:cxn ang="0">
                      <a:pos x="connsiteX4419" y="connsiteY4419"/>
                    </a:cxn>
                    <a:cxn ang="0">
                      <a:pos x="connsiteX4420" y="connsiteY4420"/>
                    </a:cxn>
                    <a:cxn ang="0">
                      <a:pos x="connsiteX4421" y="connsiteY4421"/>
                    </a:cxn>
                    <a:cxn ang="0">
                      <a:pos x="connsiteX4422" y="connsiteY4422"/>
                    </a:cxn>
                    <a:cxn ang="0">
                      <a:pos x="connsiteX4423" y="connsiteY4423"/>
                    </a:cxn>
                    <a:cxn ang="0">
                      <a:pos x="connsiteX4424" y="connsiteY4424"/>
                    </a:cxn>
                    <a:cxn ang="0">
                      <a:pos x="connsiteX4425" y="connsiteY4425"/>
                    </a:cxn>
                    <a:cxn ang="0">
                      <a:pos x="connsiteX4426" y="connsiteY4426"/>
                    </a:cxn>
                    <a:cxn ang="0">
                      <a:pos x="connsiteX4427" y="connsiteY4427"/>
                    </a:cxn>
                    <a:cxn ang="0">
                      <a:pos x="connsiteX4428" y="connsiteY4428"/>
                    </a:cxn>
                    <a:cxn ang="0">
                      <a:pos x="connsiteX4429" y="connsiteY4429"/>
                    </a:cxn>
                    <a:cxn ang="0">
                      <a:pos x="connsiteX4430" y="connsiteY4430"/>
                    </a:cxn>
                    <a:cxn ang="0">
                      <a:pos x="connsiteX4431" y="connsiteY4431"/>
                    </a:cxn>
                    <a:cxn ang="0">
                      <a:pos x="connsiteX4432" y="connsiteY4432"/>
                    </a:cxn>
                    <a:cxn ang="0">
                      <a:pos x="connsiteX4433" y="connsiteY4433"/>
                    </a:cxn>
                    <a:cxn ang="0">
                      <a:pos x="connsiteX4434" y="connsiteY4434"/>
                    </a:cxn>
                    <a:cxn ang="0">
                      <a:pos x="connsiteX4435" y="connsiteY4435"/>
                    </a:cxn>
                    <a:cxn ang="0">
                      <a:pos x="connsiteX4436" y="connsiteY4436"/>
                    </a:cxn>
                    <a:cxn ang="0">
                      <a:pos x="connsiteX4437" y="connsiteY4437"/>
                    </a:cxn>
                    <a:cxn ang="0">
                      <a:pos x="connsiteX4438" y="connsiteY4438"/>
                    </a:cxn>
                    <a:cxn ang="0">
                      <a:pos x="connsiteX4439" y="connsiteY4439"/>
                    </a:cxn>
                    <a:cxn ang="0">
                      <a:pos x="connsiteX4440" y="connsiteY4440"/>
                    </a:cxn>
                    <a:cxn ang="0">
                      <a:pos x="connsiteX4441" y="connsiteY4441"/>
                    </a:cxn>
                    <a:cxn ang="0">
                      <a:pos x="connsiteX4442" y="connsiteY4442"/>
                    </a:cxn>
                    <a:cxn ang="0">
                      <a:pos x="connsiteX4443" y="connsiteY4443"/>
                    </a:cxn>
                    <a:cxn ang="0">
                      <a:pos x="connsiteX4444" y="connsiteY4444"/>
                    </a:cxn>
                    <a:cxn ang="0">
                      <a:pos x="connsiteX4445" y="connsiteY4445"/>
                    </a:cxn>
                    <a:cxn ang="0">
                      <a:pos x="connsiteX4446" y="connsiteY4446"/>
                    </a:cxn>
                    <a:cxn ang="0">
                      <a:pos x="connsiteX4447" y="connsiteY4447"/>
                    </a:cxn>
                    <a:cxn ang="0">
                      <a:pos x="connsiteX4448" y="connsiteY4448"/>
                    </a:cxn>
                    <a:cxn ang="0">
                      <a:pos x="connsiteX4449" y="connsiteY4449"/>
                    </a:cxn>
                    <a:cxn ang="0">
                      <a:pos x="connsiteX4450" y="connsiteY4450"/>
                    </a:cxn>
                    <a:cxn ang="0">
                      <a:pos x="connsiteX4451" y="connsiteY4451"/>
                    </a:cxn>
                    <a:cxn ang="0">
                      <a:pos x="connsiteX4452" y="connsiteY4452"/>
                    </a:cxn>
                    <a:cxn ang="0">
                      <a:pos x="connsiteX4453" y="connsiteY4453"/>
                    </a:cxn>
                    <a:cxn ang="0">
                      <a:pos x="connsiteX4454" y="connsiteY4454"/>
                    </a:cxn>
                    <a:cxn ang="0">
                      <a:pos x="connsiteX4455" y="connsiteY4455"/>
                    </a:cxn>
                    <a:cxn ang="0">
                      <a:pos x="connsiteX4456" y="connsiteY4456"/>
                    </a:cxn>
                    <a:cxn ang="0">
                      <a:pos x="connsiteX4457" y="connsiteY4457"/>
                    </a:cxn>
                    <a:cxn ang="0">
                      <a:pos x="connsiteX4458" y="connsiteY4458"/>
                    </a:cxn>
                    <a:cxn ang="0">
                      <a:pos x="connsiteX4459" y="connsiteY4459"/>
                    </a:cxn>
                    <a:cxn ang="0">
                      <a:pos x="connsiteX4460" y="connsiteY4460"/>
                    </a:cxn>
                    <a:cxn ang="0">
                      <a:pos x="connsiteX4461" y="connsiteY4461"/>
                    </a:cxn>
                    <a:cxn ang="0">
                      <a:pos x="connsiteX4462" y="connsiteY4462"/>
                    </a:cxn>
                    <a:cxn ang="0">
                      <a:pos x="connsiteX4463" y="connsiteY4463"/>
                    </a:cxn>
                    <a:cxn ang="0">
                      <a:pos x="connsiteX4464" y="connsiteY4464"/>
                    </a:cxn>
                    <a:cxn ang="0">
                      <a:pos x="connsiteX4465" y="connsiteY4465"/>
                    </a:cxn>
                    <a:cxn ang="0">
                      <a:pos x="connsiteX4466" y="connsiteY4466"/>
                    </a:cxn>
                    <a:cxn ang="0">
                      <a:pos x="connsiteX4467" y="connsiteY4467"/>
                    </a:cxn>
                    <a:cxn ang="0">
                      <a:pos x="connsiteX4468" y="connsiteY4468"/>
                    </a:cxn>
                    <a:cxn ang="0">
                      <a:pos x="connsiteX4469" y="connsiteY4469"/>
                    </a:cxn>
                    <a:cxn ang="0">
                      <a:pos x="connsiteX4470" y="connsiteY4470"/>
                    </a:cxn>
                    <a:cxn ang="0">
                      <a:pos x="connsiteX4471" y="connsiteY4471"/>
                    </a:cxn>
                    <a:cxn ang="0">
                      <a:pos x="connsiteX4472" y="connsiteY4472"/>
                    </a:cxn>
                    <a:cxn ang="0">
                      <a:pos x="connsiteX4473" y="connsiteY4473"/>
                    </a:cxn>
                    <a:cxn ang="0">
                      <a:pos x="connsiteX4474" y="connsiteY4474"/>
                    </a:cxn>
                    <a:cxn ang="0">
                      <a:pos x="connsiteX4475" y="connsiteY4475"/>
                    </a:cxn>
                    <a:cxn ang="0">
                      <a:pos x="connsiteX4476" y="connsiteY4476"/>
                    </a:cxn>
                    <a:cxn ang="0">
                      <a:pos x="connsiteX4477" y="connsiteY4477"/>
                    </a:cxn>
                    <a:cxn ang="0">
                      <a:pos x="connsiteX4478" y="connsiteY4478"/>
                    </a:cxn>
                    <a:cxn ang="0">
                      <a:pos x="connsiteX4479" y="connsiteY4479"/>
                    </a:cxn>
                    <a:cxn ang="0">
                      <a:pos x="connsiteX4480" y="connsiteY4480"/>
                    </a:cxn>
                    <a:cxn ang="0">
                      <a:pos x="connsiteX4481" y="connsiteY4481"/>
                    </a:cxn>
                    <a:cxn ang="0">
                      <a:pos x="connsiteX4482" y="connsiteY4482"/>
                    </a:cxn>
                    <a:cxn ang="0">
                      <a:pos x="connsiteX4483" y="connsiteY4483"/>
                    </a:cxn>
                    <a:cxn ang="0">
                      <a:pos x="connsiteX4484" y="connsiteY4484"/>
                    </a:cxn>
                    <a:cxn ang="0">
                      <a:pos x="connsiteX4485" y="connsiteY4485"/>
                    </a:cxn>
                    <a:cxn ang="0">
                      <a:pos x="connsiteX4486" y="connsiteY4486"/>
                    </a:cxn>
                    <a:cxn ang="0">
                      <a:pos x="connsiteX4487" y="connsiteY4487"/>
                    </a:cxn>
                    <a:cxn ang="0">
                      <a:pos x="connsiteX4488" y="connsiteY4488"/>
                    </a:cxn>
                    <a:cxn ang="0">
                      <a:pos x="connsiteX4489" y="connsiteY4489"/>
                    </a:cxn>
                    <a:cxn ang="0">
                      <a:pos x="connsiteX4490" y="connsiteY4490"/>
                    </a:cxn>
                    <a:cxn ang="0">
                      <a:pos x="connsiteX4491" y="connsiteY4491"/>
                    </a:cxn>
                    <a:cxn ang="0">
                      <a:pos x="connsiteX4492" y="connsiteY4492"/>
                    </a:cxn>
                    <a:cxn ang="0">
                      <a:pos x="connsiteX4493" y="connsiteY4493"/>
                    </a:cxn>
                    <a:cxn ang="0">
                      <a:pos x="connsiteX4494" y="connsiteY4494"/>
                    </a:cxn>
                    <a:cxn ang="0">
                      <a:pos x="connsiteX4495" y="connsiteY4495"/>
                    </a:cxn>
                    <a:cxn ang="0">
                      <a:pos x="connsiteX4496" y="connsiteY4496"/>
                    </a:cxn>
                    <a:cxn ang="0">
                      <a:pos x="connsiteX4497" y="connsiteY4497"/>
                    </a:cxn>
                    <a:cxn ang="0">
                      <a:pos x="connsiteX4498" y="connsiteY4498"/>
                    </a:cxn>
                    <a:cxn ang="0">
                      <a:pos x="connsiteX4499" y="connsiteY4499"/>
                    </a:cxn>
                    <a:cxn ang="0">
                      <a:pos x="connsiteX4500" y="connsiteY4500"/>
                    </a:cxn>
                    <a:cxn ang="0">
                      <a:pos x="connsiteX4501" y="connsiteY4501"/>
                    </a:cxn>
                    <a:cxn ang="0">
                      <a:pos x="connsiteX4502" y="connsiteY4502"/>
                    </a:cxn>
                    <a:cxn ang="0">
                      <a:pos x="connsiteX4503" y="connsiteY4503"/>
                    </a:cxn>
                    <a:cxn ang="0">
                      <a:pos x="connsiteX4504" y="connsiteY4504"/>
                    </a:cxn>
                    <a:cxn ang="0">
                      <a:pos x="connsiteX4505" y="connsiteY4505"/>
                    </a:cxn>
                    <a:cxn ang="0">
                      <a:pos x="connsiteX4506" y="connsiteY4506"/>
                    </a:cxn>
                    <a:cxn ang="0">
                      <a:pos x="connsiteX4507" y="connsiteY4507"/>
                    </a:cxn>
                    <a:cxn ang="0">
                      <a:pos x="connsiteX4508" y="connsiteY4508"/>
                    </a:cxn>
                    <a:cxn ang="0">
                      <a:pos x="connsiteX4509" y="connsiteY4509"/>
                    </a:cxn>
                    <a:cxn ang="0">
                      <a:pos x="connsiteX4510" y="connsiteY4510"/>
                    </a:cxn>
                    <a:cxn ang="0">
                      <a:pos x="connsiteX4511" y="connsiteY4511"/>
                    </a:cxn>
                    <a:cxn ang="0">
                      <a:pos x="connsiteX4512" y="connsiteY4512"/>
                    </a:cxn>
                    <a:cxn ang="0">
                      <a:pos x="connsiteX4513" y="connsiteY4513"/>
                    </a:cxn>
                    <a:cxn ang="0">
                      <a:pos x="connsiteX4514" y="connsiteY4514"/>
                    </a:cxn>
                    <a:cxn ang="0">
                      <a:pos x="connsiteX4515" y="connsiteY4515"/>
                    </a:cxn>
                    <a:cxn ang="0">
                      <a:pos x="connsiteX4516" y="connsiteY4516"/>
                    </a:cxn>
                    <a:cxn ang="0">
                      <a:pos x="connsiteX4517" y="connsiteY4517"/>
                    </a:cxn>
                    <a:cxn ang="0">
                      <a:pos x="connsiteX4518" y="connsiteY4518"/>
                    </a:cxn>
                    <a:cxn ang="0">
                      <a:pos x="connsiteX4519" y="connsiteY4519"/>
                    </a:cxn>
                    <a:cxn ang="0">
                      <a:pos x="connsiteX4520" y="connsiteY4520"/>
                    </a:cxn>
                    <a:cxn ang="0">
                      <a:pos x="connsiteX4521" y="connsiteY4521"/>
                    </a:cxn>
                    <a:cxn ang="0">
                      <a:pos x="connsiteX4522" y="connsiteY4522"/>
                    </a:cxn>
                    <a:cxn ang="0">
                      <a:pos x="connsiteX4523" y="connsiteY4523"/>
                    </a:cxn>
                    <a:cxn ang="0">
                      <a:pos x="connsiteX4524" y="connsiteY4524"/>
                    </a:cxn>
                    <a:cxn ang="0">
                      <a:pos x="connsiteX4525" y="connsiteY4525"/>
                    </a:cxn>
                    <a:cxn ang="0">
                      <a:pos x="connsiteX4526" y="connsiteY4526"/>
                    </a:cxn>
                    <a:cxn ang="0">
                      <a:pos x="connsiteX4527" y="connsiteY4527"/>
                    </a:cxn>
                    <a:cxn ang="0">
                      <a:pos x="connsiteX4528" y="connsiteY4528"/>
                    </a:cxn>
                    <a:cxn ang="0">
                      <a:pos x="connsiteX4529" y="connsiteY4529"/>
                    </a:cxn>
                    <a:cxn ang="0">
                      <a:pos x="connsiteX4530" y="connsiteY4530"/>
                    </a:cxn>
                    <a:cxn ang="0">
                      <a:pos x="connsiteX4531" y="connsiteY4531"/>
                    </a:cxn>
                    <a:cxn ang="0">
                      <a:pos x="connsiteX4532" y="connsiteY4532"/>
                    </a:cxn>
                    <a:cxn ang="0">
                      <a:pos x="connsiteX4533" y="connsiteY4533"/>
                    </a:cxn>
                    <a:cxn ang="0">
                      <a:pos x="connsiteX4534" y="connsiteY4534"/>
                    </a:cxn>
                    <a:cxn ang="0">
                      <a:pos x="connsiteX4535" y="connsiteY4535"/>
                    </a:cxn>
                    <a:cxn ang="0">
                      <a:pos x="connsiteX4536" y="connsiteY4536"/>
                    </a:cxn>
                    <a:cxn ang="0">
                      <a:pos x="connsiteX4537" y="connsiteY4537"/>
                    </a:cxn>
                    <a:cxn ang="0">
                      <a:pos x="connsiteX4538" y="connsiteY4538"/>
                    </a:cxn>
                    <a:cxn ang="0">
                      <a:pos x="connsiteX4539" y="connsiteY4539"/>
                    </a:cxn>
                    <a:cxn ang="0">
                      <a:pos x="connsiteX4540" y="connsiteY4540"/>
                    </a:cxn>
                    <a:cxn ang="0">
                      <a:pos x="connsiteX4541" y="connsiteY4541"/>
                    </a:cxn>
                    <a:cxn ang="0">
                      <a:pos x="connsiteX4542" y="connsiteY4542"/>
                    </a:cxn>
                    <a:cxn ang="0">
                      <a:pos x="connsiteX4543" y="connsiteY4543"/>
                    </a:cxn>
                    <a:cxn ang="0">
                      <a:pos x="connsiteX4544" y="connsiteY4544"/>
                    </a:cxn>
                    <a:cxn ang="0">
                      <a:pos x="connsiteX4545" y="connsiteY4545"/>
                    </a:cxn>
                    <a:cxn ang="0">
                      <a:pos x="connsiteX4546" y="connsiteY4546"/>
                    </a:cxn>
                    <a:cxn ang="0">
                      <a:pos x="connsiteX4547" y="connsiteY4547"/>
                    </a:cxn>
                    <a:cxn ang="0">
                      <a:pos x="connsiteX4548" y="connsiteY4548"/>
                    </a:cxn>
                    <a:cxn ang="0">
                      <a:pos x="connsiteX4549" y="connsiteY4549"/>
                    </a:cxn>
                    <a:cxn ang="0">
                      <a:pos x="connsiteX4550" y="connsiteY4550"/>
                    </a:cxn>
                    <a:cxn ang="0">
                      <a:pos x="connsiteX4551" y="connsiteY4551"/>
                    </a:cxn>
                    <a:cxn ang="0">
                      <a:pos x="connsiteX4552" y="connsiteY4552"/>
                    </a:cxn>
                    <a:cxn ang="0">
                      <a:pos x="connsiteX4553" y="connsiteY4553"/>
                    </a:cxn>
                    <a:cxn ang="0">
                      <a:pos x="connsiteX4554" y="connsiteY4554"/>
                    </a:cxn>
                    <a:cxn ang="0">
                      <a:pos x="connsiteX4555" y="connsiteY4555"/>
                    </a:cxn>
                    <a:cxn ang="0">
                      <a:pos x="connsiteX4556" y="connsiteY4556"/>
                    </a:cxn>
                    <a:cxn ang="0">
                      <a:pos x="connsiteX4557" y="connsiteY4557"/>
                    </a:cxn>
                    <a:cxn ang="0">
                      <a:pos x="connsiteX4558" y="connsiteY4558"/>
                    </a:cxn>
                    <a:cxn ang="0">
                      <a:pos x="connsiteX4559" y="connsiteY4559"/>
                    </a:cxn>
                    <a:cxn ang="0">
                      <a:pos x="connsiteX4560" y="connsiteY4560"/>
                    </a:cxn>
                    <a:cxn ang="0">
                      <a:pos x="connsiteX4561" y="connsiteY4561"/>
                    </a:cxn>
                    <a:cxn ang="0">
                      <a:pos x="connsiteX4562" y="connsiteY4562"/>
                    </a:cxn>
                    <a:cxn ang="0">
                      <a:pos x="connsiteX4563" y="connsiteY4563"/>
                    </a:cxn>
                    <a:cxn ang="0">
                      <a:pos x="connsiteX4564" y="connsiteY4564"/>
                    </a:cxn>
                    <a:cxn ang="0">
                      <a:pos x="connsiteX4565" y="connsiteY4565"/>
                    </a:cxn>
                    <a:cxn ang="0">
                      <a:pos x="connsiteX4566" y="connsiteY4566"/>
                    </a:cxn>
                    <a:cxn ang="0">
                      <a:pos x="connsiteX4567" y="connsiteY4567"/>
                    </a:cxn>
                    <a:cxn ang="0">
                      <a:pos x="connsiteX4568" y="connsiteY4568"/>
                    </a:cxn>
                    <a:cxn ang="0">
                      <a:pos x="connsiteX4569" y="connsiteY4569"/>
                    </a:cxn>
                    <a:cxn ang="0">
                      <a:pos x="connsiteX4570" y="connsiteY4570"/>
                    </a:cxn>
                    <a:cxn ang="0">
                      <a:pos x="connsiteX4571" y="connsiteY4571"/>
                    </a:cxn>
                    <a:cxn ang="0">
                      <a:pos x="connsiteX4572" y="connsiteY4572"/>
                    </a:cxn>
                    <a:cxn ang="0">
                      <a:pos x="connsiteX4573" y="connsiteY4573"/>
                    </a:cxn>
                    <a:cxn ang="0">
                      <a:pos x="connsiteX4574" y="connsiteY4574"/>
                    </a:cxn>
                    <a:cxn ang="0">
                      <a:pos x="connsiteX4575" y="connsiteY4575"/>
                    </a:cxn>
                    <a:cxn ang="0">
                      <a:pos x="connsiteX4576" y="connsiteY4576"/>
                    </a:cxn>
                    <a:cxn ang="0">
                      <a:pos x="connsiteX4577" y="connsiteY4577"/>
                    </a:cxn>
                    <a:cxn ang="0">
                      <a:pos x="connsiteX4578" y="connsiteY4578"/>
                    </a:cxn>
                    <a:cxn ang="0">
                      <a:pos x="connsiteX4579" y="connsiteY4579"/>
                    </a:cxn>
                    <a:cxn ang="0">
                      <a:pos x="connsiteX4580" y="connsiteY4580"/>
                    </a:cxn>
                    <a:cxn ang="0">
                      <a:pos x="connsiteX4581" y="connsiteY4581"/>
                    </a:cxn>
                    <a:cxn ang="0">
                      <a:pos x="connsiteX4582" y="connsiteY4582"/>
                    </a:cxn>
                    <a:cxn ang="0">
                      <a:pos x="connsiteX4583" y="connsiteY4583"/>
                    </a:cxn>
                    <a:cxn ang="0">
                      <a:pos x="connsiteX4584" y="connsiteY4584"/>
                    </a:cxn>
                    <a:cxn ang="0">
                      <a:pos x="connsiteX4585" y="connsiteY4585"/>
                    </a:cxn>
                    <a:cxn ang="0">
                      <a:pos x="connsiteX4586" y="connsiteY4586"/>
                    </a:cxn>
                    <a:cxn ang="0">
                      <a:pos x="connsiteX4587" y="connsiteY4587"/>
                    </a:cxn>
                    <a:cxn ang="0">
                      <a:pos x="connsiteX4588" y="connsiteY4588"/>
                    </a:cxn>
                    <a:cxn ang="0">
                      <a:pos x="connsiteX4589" y="connsiteY4589"/>
                    </a:cxn>
                    <a:cxn ang="0">
                      <a:pos x="connsiteX4590" y="connsiteY4590"/>
                    </a:cxn>
                    <a:cxn ang="0">
                      <a:pos x="connsiteX4591" y="connsiteY4591"/>
                    </a:cxn>
                    <a:cxn ang="0">
                      <a:pos x="connsiteX4592" y="connsiteY4592"/>
                    </a:cxn>
                    <a:cxn ang="0">
                      <a:pos x="connsiteX4593" y="connsiteY4593"/>
                    </a:cxn>
                    <a:cxn ang="0">
                      <a:pos x="connsiteX4594" y="connsiteY4594"/>
                    </a:cxn>
                    <a:cxn ang="0">
                      <a:pos x="connsiteX4595" y="connsiteY4595"/>
                    </a:cxn>
                    <a:cxn ang="0">
                      <a:pos x="connsiteX4596" y="connsiteY4596"/>
                    </a:cxn>
                    <a:cxn ang="0">
                      <a:pos x="connsiteX4597" y="connsiteY4597"/>
                    </a:cxn>
                    <a:cxn ang="0">
                      <a:pos x="connsiteX4598" y="connsiteY4598"/>
                    </a:cxn>
                    <a:cxn ang="0">
                      <a:pos x="connsiteX4599" y="connsiteY4599"/>
                    </a:cxn>
                    <a:cxn ang="0">
                      <a:pos x="connsiteX4600" y="connsiteY4600"/>
                    </a:cxn>
                    <a:cxn ang="0">
                      <a:pos x="connsiteX4601" y="connsiteY4601"/>
                    </a:cxn>
                    <a:cxn ang="0">
                      <a:pos x="connsiteX4602" y="connsiteY4602"/>
                    </a:cxn>
                    <a:cxn ang="0">
                      <a:pos x="connsiteX4603" y="connsiteY4603"/>
                    </a:cxn>
                    <a:cxn ang="0">
                      <a:pos x="connsiteX4604" y="connsiteY4604"/>
                    </a:cxn>
                    <a:cxn ang="0">
                      <a:pos x="connsiteX4605" y="connsiteY4605"/>
                    </a:cxn>
                    <a:cxn ang="0">
                      <a:pos x="connsiteX4606" y="connsiteY4606"/>
                    </a:cxn>
                    <a:cxn ang="0">
                      <a:pos x="connsiteX4607" y="connsiteY4607"/>
                    </a:cxn>
                    <a:cxn ang="0">
                      <a:pos x="connsiteX4608" y="connsiteY4608"/>
                    </a:cxn>
                    <a:cxn ang="0">
                      <a:pos x="connsiteX4609" y="connsiteY4609"/>
                    </a:cxn>
                    <a:cxn ang="0">
                      <a:pos x="connsiteX4610" y="connsiteY4610"/>
                    </a:cxn>
                    <a:cxn ang="0">
                      <a:pos x="connsiteX4611" y="connsiteY4611"/>
                    </a:cxn>
                    <a:cxn ang="0">
                      <a:pos x="connsiteX4612" y="connsiteY4612"/>
                    </a:cxn>
                    <a:cxn ang="0">
                      <a:pos x="connsiteX4613" y="connsiteY4613"/>
                    </a:cxn>
                    <a:cxn ang="0">
                      <a:pos x="connsiteX4614" y="connsiteY4614"/>
                    </a:cxn>
                    <a:cxn ang="0">
                      <a:pos x="connsiteX4615" y="connsiteY4615"/>
                    </a:cxn>
                    <a:cxn ang="0">
                      <a:pos x="connsiteX4616" y="connsiteY4616"/>
                    </a:cxn>
                    <a:cxn ang="0">
                      <a:pos x="connsiteX4617" y="connsiteY4617"/>
                    </a:cxn>
                    <a:cxn ang="0">
                      <a:pos x="connsiteX4618" y="connsiteY4618"/>
                    </a:cxn>
                    <a:cxn ang="0">
                      <a:pos x="connsiteX4619" y="connsiteY4619"/>
                    </a:cxn>
                    <a:cxn ang="0">
                      <a:pos x="connsiteX4620" y="connsiteY4620"/>
                    </a:cxn>
                    <a:cxn ang="0">
                      <a:pos x="connsiteX4621" y="connsiteY4621"/>
                    </a:cxn>
                    <a:cxn ang="0">
                      <a:pos x="connsiteX4622" y="connsiteY4622"/>
                    </a:cxn>
                    <a:cxn ang="0">
                      <a:pos x="connsiteX4623" y="connsiteY4623"/>
                    </a:cxn>
                    <a:cxn ang="0">
                      <a:pos x="connsiteX4624" y="connsiteY4624"/>
                    </a:cxn>
                    <a:cxn ang="0">
                      <a:pos x="connsiteX4625" y="connsiteY4625"/>
                    </a:cxn>
                    <a:cxn ang="0">
                      <a:pos x="connsiteX4626" y="connsiteY4626"/>
                    </a:cxn>
                    <a:cxn ang="0">
                      <a:pos x="connsiteX4627" y="connsiteY4627"/>
                    </a:cxn>
                    <a:cxn ang="0">
                      <a:pos x="connsiteX4628" y="connsiteY4628"/>
                    </a:cxn>
                    <a:cxn ang="0">
                      <a:pos x="connsiteX4629" y="connsiteY4629"/>
                    </a:cxn>
                    <a:cxn ang="0">
                      <a:pos x="connsiteX4630" y="connsiteY4630"/>
                    </a:cxn>
                    <a:cxn ang="0">
                      <a:pos x="connsiteX4631" y="connsiteY4631"/>
                    </a:cxn>
                    <a:cxn ang="0">
                      <a:pos x="connsiteX4632" y="connsiteY4632"/>
                    </a:cxn>
                    <a:cxn ang="0">
                      <a:pos x="connsiteX4633" y="connsiteY4633"/>
                    </a:cxn>
                    <a:cxn ang="0">
                      <a:pos x="connsiteX4634" y="connsiteY4634"/>
                    </a:cxn>
                    <a:cxn ang="0">
                      <a:pos x="connsiteX4635" y="connsiteY4635"/>
                    </a:cxn>
                    <a:cxn ang="0">
                      <a:pos x="connsiteX4636" y="connsiteY4636"/>
                    </a:cxn>
                    <a:cxn ang="0">
                      <a:pos x="connsiteX4637" y="connsiteY4637"/>
                    </a:cxn>
                    <a:cxn ang="0">
                      <a:pos x="connsiteX4638" y="connsiteY4638"/>
                    </a:cxn>
                    <a:cxn ang="0">
                      <a:pos x="connsiteX4639" y="connsiteY4639"/>
                    </a:cxn>
                    <a:cxn ang="0">
                      <a:pos x="connsiteX4640" y="connsiteY4640"/>
                    </a:cxn>
                    <a:cxn ang="0">
                      <a:pos x="connsiteX4641" y="connsiteY4641"/>
                    </a:cxn>
                    <a:cxn ang="0">
                      <a:pos x="connsiteX4642" y="connsiteY4642"/>
                    </a:cxn>
                    <a:cxn ang="0">
                      <a:pos x="connsiteX4643" y="connsiteY4643"/>
                    </a:cxn>
                    <a:cxn ang="0">
                      <a:pos x="connsiteX4644" y="connsiteY4644"/>
                    </a:cxn>
                    <a:cxn ang="0">
                      <a:pos x="connsiteX4645" y="connsiteY4645"/>
                    </a:cxn>
                    <a:cxn ang="0">
                      <a:pos x="connsiteX4646" y="connsiteY4646"/>
                    </a:cxn>
                    <a:cxn ang="0">
                      <a:pos x="connsiteX4647" y="connsiteY4647"/>
                    </a:cxn>
                    <a:cxn ang="0">
                      <a:pos x="connsiteX4648" y="connsiteY4648"/>
                    </a:cxn>
                    <a:cxn ang="0">
                      <a:pos x="connsiteX4649" y="connsiteY4649"/>
                    </a:cxn>
                    <a:cxn ang="0">
                      <a:pos x="connsiteX4650" y="connsiteY4650"/>
                    </a:cxn>
                    <a:cxn ang="0">
                      <a:pos x="connsiteX4651" y="connsiteY4651"/>
                    </a:cxn>
                    <a:cxn ang="0">
                      <a:pos x="connsiteX4652" y="connsiteY4652"/>
                    </a:cxn>
                    <a:cxn ang="0">
                      <a:pos x="connsiteX4653" y="connsiteY4653"/>
                    </a:cxn>
                    <a:cxn ang="0">
                      <a:pos x="connsiteX4654" y="connsiteY4654"/>
                    </a:cxn>
                    <a:cxn ang="0">
                      <a:pos x="connsiteX4655" y="connsiteY4655"/>
                    </a:cxn>
                    <a:cxn ang="0">
                      <a:pos x="connsiteX4656" y="connsiteY4656"/>
                    </a:cxn>
                    <a:cxn ang="0">
                      <a:pos x="connsiteX4657" y="connsiteY4657"/>
                    </a:cxn>
                    <a:cxn ang="0">
                      <a:pos x="connsiteX4658" y="connsiteY4658"/>
                    </a:cxn>
                    <a:cxn ang="0">
                      <a:pos x="connsiteX4659" y="connsiteY4659"/>
                    </a:cxn>
                    <a:cxn ang="0">
                      <a:pos x="connsiteX4660" y="connsiteY4660"/>
                    </a:cxn>
                    <a:cxn ang="0">
                      <a:pos x="connsiteX4661" y="connsiteY4661"/>
                    </a:cxn>
                    <a:cxn ang="0">
                      <a:pos x="connsiteX4662" y="connsiteY4662"/>
                    </a:cxn>
                    <a:cxn ang="0">
                      <a:pos x="connsiteX4663" y="connsiteY4663"/>
                    </a:cxn>
                    <a:cxn ang="0">
                      <a:pos x="connsiteX4664" y="connsiteY4664"/>
                    </a:cxn>
                    <a:cxn ang="0">
                      <a:pos x="connsiteX4665" y="connsiteY4665"/>
                    </a:cxn>
                    <a:cxn ang="0">
                      <a:pos x="connsiteX4666" y="connsiteY4666"/>
                    </a:cxn>
                    <a:cxn ang="0">
                      <a:pos x="connsiteX4667" y="connsiteY4667"/>
                    </a:cxn>
                    <a:cxn ang="0">
                      <a:pos x="connsiteX4668" y="connsiteY4668"/>
                    </a:cxn>
                    <a:cxn ang="0">
                      <a:pos x="connsiteX4669" y="connsiteY4669"/>
                    </a:cxn>
                    <a:cxn ang="0">
                      <a:pos x="connsiteX4670" y="connsiteY4670"/>
                    </a:cxn>
                    <a:cxn ang="0">
                      <a:pos x="connsiteX4671" y="connsiteY4671"/>
                    </a:cxn>
                    <a:cxn ang="0">
                      <a:pos x="connsiteX4672" y="connsiteY4672"/>
                    </a:cxn>
                    <a:cxn ang="0">
                      <a:pos x="connsiteX4673" y="connsiteY4673"/>
                    </a:cxn>
                    <a:cxn ang="0">
                      <a:pos x="connsiteX4674" y="connsiteY4674"/>
                    </a:cxn>
                    <a:cxn ang="0">
                      <a:pos x="connsiteX4675" y="connsiteY4675"/>
                    </a:cxn>
                    <a:cxn ang="0">
                      <a:pos x="connsiteX4676" y="connsiteY4676"/>
                    </a:cxn>
                    <a:cxn ang="0">
                      <a:pos x="connsiteX4677" y="connsiteY4677"/>
                    </a:cxn>
                    <a:cxn ang="0">
                      <a:pos x="connsiteX4678" y="connsiteY4678"/>
                    </a:cxn>
                    <a:cxn ang="0">
                      <a:pos x="connsiteX4679" y="connsiteY4679"/>
                    </a:cxn>
                    <a:cxn ang="0">
                      <a:pos x="connsiteX4680" y="connsiteY4680"/>
                    </a:cxn>
                    <a:cxn ang="0">
                      <a:pos x="connsiteX4681" y="connsiteY4681"/>
                    </a:cxn>
                    <a:cxn ang="0">
                      <a:pos x="connsiteX4682" y="connsiteY4682"/>
                    </a:cxn>
                    <a:cxn ang="0">
                      <a:pos x="connsiteX4683" y="connsiteY4683"/>
                    </a:cxn>
                    <a:cxn ang="0">
                      <a:pos x="connsiteX4684" y="connsiteY4684"/>
                    </a:cxn>
                    <a:cxn ang="0">
                      <a:pos x="connsiteX4685" y="connsiteY4685"/>
                    </a:cxn>
                    <a:cxn ang="0">
                      <a:pos x="connsiteX4686" y="connsiteY4686"/>
                    </a:cxn>
                    <a:cxn ang="0">
                      <a:pos x="connsiteX4687" y="connsiteY4687"/>
                    </a:cxn>
                    <a:cxn ang="0">
                      <a:pos x="connsiteX4688" y="connsiteY4688"/>
                    </a:cxn>
                    <a:cxn ang="0">
                      <a:pos x="connsiteX4689" y="connsiteY4689"/>
                    </a:cxn>
                    <a:cxn ang="0">
                      <a:pos x="connsiteX4690" y="connsiteY4690"/>
                    </a:cxn>
                    <a:cxn ang="0">
                      <a:pos x="connsiteX4691" y="connsiteY4691"/>
                    </a:cxn>
                    <a:cxn ang="0">
                      <a:pos x="connsiteX4692" y="connsiteY4692"/>
                    </a:cxn>
                    <a:cxn ang="0">
                      <a:pos x="connsiteX4693" y="connsiteY4693"/>
                    </a:cxn>
                    <a:cxn ang="0">
                      <a:pos x="connsiteX4694" y="connsiteY4694"/>
                    </a:cxn>
                    <a:cxn ang="0">
                      <a:pos x="connsiteX4695" y="connsiteY4695"/>
                    </a:cxn>
                    <a:cxn ang="0">
                      <a:pos x="connsiteX4696" y="connsiteY4696"/>
                    </a:cxn>
                    <a:cxn ang="0">
                      <a:pos x="connsiteX4697" y="connsiteY4697"/>
                    </a:cxn>
                    <a:cxn ang="0">
                      <a:pos x="connsiteX4698" y="connsiteY4698"/>
                    </a:cxn>
                    <a:cxn ang="0">
                      <a:pos x="connsiteX4699" y="connsiteY4699"/>
                    </a:cxn>
                    <a:cxn ang="0">
                      <a:pos x="connsiteX4700" y="connsiteY4700"/>
                    </a:cxn>
                    <a:cxn ang="0">
                      <a:pos x="connsiteX4701" y="connsiteY4701"/>
                    </a:cxn>
                    <a:cxn ang="0">
                      <a:pos x="connsiteX4702" y="connsiteY4702"/>
                    </a:cxn>
                    <a:cxn ang="0">
                      <a:pos x="connsiteX4703" y="connsiteY4703"/>
                    </a:cxn>
                    <a:cxn ang="0">
                      <a:pos x="connsiteX4704" y="connsiteY4704"/>
                    </a:cxn>
                    <a:cxn ang="0">
                      <a:pos x="connsiteX4705" y="connsiteY4705"/>
                    </a:cxn>
                    <a:cxn ang="0">
                      <a:pos x="connsiteX4706" y="connsiteY4706"/>
                    </a:cxn>
                    <a:cxn ang="0">
                      <a:pos x="connsiteX4707" y="connsiteY4707"/>
                    </a:cxn>
                    <a:cxn ang="0">
                      <a:pos x="connsiteX4708" y="connsiteY4708"/>
                    </a:cxn>
                    <a:cxn ang="0">
                      <a:pos x="connsiteX4709" y="connsiteY4709"/>
                    </a:cxn>
                    <a:cxn ang="0">
                      <a:pos x="connsiteX4710" y="connsiteY4710"/>
                    </a:cxn>
                    <a:cxn ang="0">
                      <a:pos x="connsiteX4711" y="connsiteY4711"/>
                    </a:cxn>
                    <a:cxn ang="0">
                      <a:pos x="connsiteX4712" y="connsiteY4712"/>
                    </a:cxn>
                    <a:cxn ang="0">
                      <a:pos x="connsiteX4713" y="connsiteY4713"/>
                    </a:cxn>
                    <a:cxn ang="0">
                      <a:pos x="connsiteX4714" y="connsiteY4714"/>
                    </a:cxn>
                    <a:cxn ang="0">
                      <a:pos x="connsiteX4715" y="connsiteY4715"/>
                    </a:cxn>
                    <a:cxn ang="0">
                      <a:pos x="connsiteX4716" y="connsiteY4716"/>
                    </a:cxn>
                    <a:cxn ang="0">
                      <a:pos x="connsiteX4717" y="connsiteY4717"/>
                    </a:cxn>
                    <a:cxn ang="0">
                      <a:pos x="connsiteX4718" y="connsiteY4718"/>
                    </a:cxn>
                    <a:cxn ang="0">
                      <a:pos x="connsiteX4719" y="connsiteY4719"/>
                    </a:cxn>
                    <a:cxn ang="0">
                      <a:pos x="connsiteX4720" y="connsiteY4720"/>
                    </a:cxn>
                    <a:cxn ang="0">
                      <a:pos x="connsiteX4721" y="connsiteY4721"/>
                    </a:cxn>
                    <a:cxn ang="0">
                      <a:pos x="connsiteX4722" y="connsiteY4722"/>
                    </a:cxn>
                    <a:cxn ang="0">
                      <a:pos x="connsiteX4723" y="connsiteY4723"/>
                    </a:cxn>
                    <a:cxn ang="0">
                      <a:pos x="connsiteX4724" y="connsiteY4724"/>
                    </a:cxn>
                    <a:cxn ang="0">
                      <a:pos x="connsiteX4725" y="connsiteY4725"/>
                    </a:cxn>
                    <a:cxn ang="0">
                      <a:pos x="connsiteX4726" y="connsiteY4726"/>
                    </a:cxn>
                    <a:cxn ang="0">
                      <a:pos x="connsiteX4727" y="connsiteY4727"/>
                    </a:cxn>
                    <a:cxn ang="0">
                      <a:pos x="connsiteX4728" y="connsiteY4728"/>
                    </a:cxn>
                    <a:cxn ang="0">
                      <a:pos x="connsiteX4729" y="connsiteY4729"/>
                    </a:cxn>
                    <a:cxn ang="0">
                      <a:pos x="connsiteX4730" y="connsiteY4730"/>
                    </a:cxn>
                    <a:cxn ang="0">
                      <a:pos x="connsiteX4731" y="connsiteY4731"/>
                    </a:cxn>
                    <a:cxn ang="0">
                      <a:pos x="connsiteX4732" y="connsiteY4732"/>
                    </a:cxn>
                    <a:cxn ang="0">
                      <a:pos x="connsiteX4733" y="connsiteY4733"/>
                    </a:cxn>
                    <a:cxn ang="0">
                      <a:pos x="connsiteX4734" y="connsiteY4734"/>
                    </a:cxn>
                    <a:cxn ang="0">
                      <a:pos x="connsiteX4735" y="connsiteY4735"/>
                    </a:cxn>
                    <a:cxn ang="0">
                      <a:pos x="connsiteX4736" y="connsiteY4736"/>
                    </a:cxn>
                    <a:cxn ang="0">
                      <a:pos x="connsiteX4737" y="connsiteY4737"/>
                    </a:cxn>
                    <a:cxn ang="0">
                      <a:pos x="connsiteX4738" y="connsiteY4738"/>
                    </a:cxn>
                    <a:cxn ang="0">
                      <a:pos x="connsiteX4739" y="connsiteY4739"/>
                    </a:cxn>
                    <a:cxn ang="0">
                      <a:pos x="connsiteX4740" y="connsiteY4740"/>
                    </a:cxn>
                    <a:cxn ang="0">
                      <a:pos x="connsiteX4741" y="connsiteY4741"/>
                    </a:cxn>
                    <a:cxn ang="0">
                      <a:pos x="connsiteX4742" y="connsiteY4742"/>
                    </a:cxn>
                    <a:cxn ang="0">
                      <a:pos x="connsiteX4743" y="connsiteY4743"/>
                    </a:cxn>
                    <a:cxn ang="0">
                      <a:pos x="connsiteX4744" y="connsiteY4744"/>
                    </a:cxn>
                    <a:cxn ang="0">
                      <a:pos x="connsiteX4745" y="connsiteY4745"/>
                    </a:cxn>
                    <a:cxn ang="0">
                      <a:pos x="connsiteX4746" y="connsiteY4746"/>
                    </a:cxn>
                    <a:cxn ang="0">
                      <a:pos x="connsiteX4747" y="connsiteY4747"/>
                    </a:cxn>
                    <a:cxn ang="0">
                      <a:pos x="connsiteX4748" y="connsiteY4748"/>
                    </a:cxn>
                    <a:cxn ang="0">
                      <a:pos x="connsiteX4749" y="connsiteY4749"/>
                    </a:cxn>
                    <a:cxn ang="0">
                      <a:pos x="connsiteX4750" y="connsiteY4750"/>
                    </a:cxn>
                    <a:cxn ang="0">
                      <a:pos x="connsiteX4751" y="connsiteY4751"/>
                    </a:cxn>
                    <a:cxn ang="0">
                      <a:pos x="connsiteX4752" y="connsiteY4752"/>
                    </a:cxn>
                    <a:cxn ang="0">
                      <a:pos x="connsiteX4753" y="connsiteY4753"/>
                    </a:cxn>
                    <a:cxn ang="0">
                      <a:pos x="connsiteX4754" y="connsiteY4754"/>
                    </a:cxn>
                    <a:cxn ang="0">
                      <a:pos x="connsiteX4755" y="connsiteY4755"/>
                    </a:cxn>
                    <a:cxn ang="0">
                      <a:pos x="connsiteX4756" y="connsiteY4756"/>
                    </a:cxn>
                    <a:cxn ang="0">
                      <a:pos x="connsiteX4757" y="connsiteY4757"/>
                    </a:cxn>
                    <a:cxn ang="0">
                      <a:pos x="connsiteX4758" y="connsiteY4758"/>
                    </a:cxn>
                    <a:cxn ang="0">
                      <a:pos x="connsiteX4759" y="connsiteY4759"/>
                    </a:cxn>
                    <a:cxn ang="0">
                      <a:pos x="connsiteX4760" y="connsiteY4760"/>
                    </a:cxn>
                    <a:cxn ang="0">
                      <a:pos x="connsiteX4761" y="connsiteY4761"/>
                    </a:cxn>
                    <a:cxn ang="0">
                      <a:pos x="connsiteX4762" y="connsiteY4762"/>
                    </a:cxn>
                    <a:cxn ang="0">
                      <a:pos x="connsiteX4763" y="connsiteY4763"/>
                    </a:cxn>
                    <a:cxn ang="0">
                      <a:pos x="connsiteX4764" y="connsiteY4764"/>
                    </a:cxn>
                    <a:cxn ang="0">
                      <a:pos x="connsiteX4765" y="connsiteY4765"/>
                    </a:cxn>
                    <a:cxn ang="0">
                      <a:pos x="connsiteX4766" y="connsiteY4766"/>
                    </a:cxn>
                    <a:cxn ang="0">
                      <a:pos x="connsiteX4767" y="connsiteY4767"/>
                    </a:cxn>
                    <a:cxn ang="0">
                      <a:pos x="connsiteX4768" y="connsiteY4768"/>
                    </a:cxn>
                    <a:cxn ang="0">
                      <a:pos x="connsiteX4769" y="connsiteY4769"/>
                    </a:cxn>
                    <a:cxn ang="0">
                      <a:pos x="connsiteX4770" y="connsiteY4770"/>
                    </a:cxn>
                    <a:cxn ang="0">
                      <a:pos x="connsiteX4771" y="connsiteY4771"/>
                    </a:cxn>
                    <a:cxn ang="0">
                      <a:pos x="connsiteX4772" y="connsiteY4772"/>
                    </a:cxn>
                    <a:cxn ang="0">
                      <a:pos x="connsiteX4773" y="connsiteY4773"/>
                    </a:cxn>
                    <a:cxn ang="0">
                      <a:pos x="connsiteX4774" y="connsiteY4774"/>
                    </a:cxn>
                    <a:cxn ang="0">
                      <a:pos x="connsiteX4775" y="connsiteY4775"/>
                    </a:cxn>
                    <a:cxn ang="0">
                      <a:pos x="connsiteX4776" y="connsiteY4776"/>
                    </a:cxn>
                    <a:cxn ang="0">
                      <a:pos x="connsiteX4777" y="connsiteY4777"/>
                    </a:cxn>
                    <a:cxn ang="0">
                      <a:pos x="connsiteX4778" y="connsiteY4778"/>
                    </a:cxn>
                    <a:cxn ang="0">
                      <a:pos x="connsiteX4779" y="connsiteY4779"/>
                    </a:cxn>
                    <a:cxn ang="0">
                      <a:pos x="connsiteX4780" y="connsiteY4780"/>
                    </a:cxn>
                    <a:cxn ang="0">
                      <a:pos x="connsiteX4781" y="connsiteY4781"/>
                    </a:cxn>
                    <a:cxn ang="0">
                      <a:pos x="connsiteX4782" y="connsiteY4782"/>
                    </a:cxn>
                    <a:cxn ang="0">
                      <a:pos x="connsiteX4783" y="connsiteY4783"/>
                    </a:cxn>
                    <a:cxn ang="0">
                      <a:pos x="connsiteX4784" y="connsiteY4784"/>
                    </a:cxn>
                    <a:cxn ang="0">
                      <a:pos x="connsiteX4785" y="connsiteY4785"/>
                    </a:cxn>
                    <a:cxn ang="0">
                      <a:pos x="connsiteX4786" y="connsiteY4786"/>
                    </a:cxn>
                    <a:cxn ang="0">
                      <a:pos x="connsiteX4787" y="connsiteY4787"/>
                    </a:cxn>
                    <a:cxn ang="0">
                      <a:pos x="connsiteX4788" y="connsiteY4788"/>
                    </a:cxn>
                    <a:cxn ang="0">
                      <a:pos x="connsiteX4789" y="connsiteY4789"/>
                    </a:cxn>
                    <a:cxn ang="0">
                      <a:pos x="connsiteX4790" y="connsiteY4790"/>
                    </a:cxn>
                    <a:cxn ang="0">
                      <a:pos x="connsiteX4791" y="connsiteY4791"/>
                    </a:cxn>
                    <a:cxn ang="0">
                      <a:pos x="connsiteX4792" y="connsiteY4792"/>
                    </a:cxn>
                    <a:cxn ang="0">
                      <a:pos x="connsiteX4793" y="connsiteY4793"/>
                    </a:cxn>
                    <a:cxn ang="0">
                      <a:pos x="connsiteX4794" y="connsiteY4794"/>
                    </a:cxn>
                    <a:cxn ang="0">
                      <a:pos x="connsiteX4795" y="connsiteY4795"/>
                    </a:cxn>
                    <a:cxn ang="0">
                      <a:pos x="connsiteX4796" y="connsiteY4796"/>
                    </a:cxn>
                    <a:cxn ang="0">
                      <a:pos x="connsiteX4797" y="connsiteY4797"/>
                    </a:cxn>
                    <a:cxn ang="0">
                      <a:pos x="connsiteX4798" y="connsiteY4798"/>
                    </a:cxn>
                    <a:cxn ang="0">
                      <a:pos x="connsiteX4799" y="connsiteY4799"/>
                    </a:cxn>
                    <a:cxn ang="0">
                      <a:pos x="connsiteX4800" y="connsiteY4800"/>
                    </a:cxn>
                    <a:cxn ang="0">
                      <a:pos x="connsiteX4801" y="connsiteY4801"/>
                    </a:cxn>
                    <a:cxn ang="0">
                      <a:pos x="connsiteX4802" y="connsiteY4802"/>
                    </a:cxn>
                    <a:cxn ang="0">
                      <a:pos x="connsiteX4803" y="connsiteY4803"/>
                    </a:cxn>
                    <a:cxn ang="0">
                      <a:pos x="connsiteX4804" y="connsiteY4804"/>
                    </a:cxn>
                    <a:cxn ang="0">
                      <a:pos x="connsiteX4805" y="connsiteY4805"/>
                    </a:cxn>
                    <a:cxn ang="0">
                      <a:pos x="connsiteX4806" y="connsiteY4806"/>
                    </a:cxn>
                    <a:cxn ang="0">
                      <a:pos x="connsiteX4807" y="connsiteY4807"/>
                    </a:cxn>
                    <a:cxn ang="0">
                      <a:pos x="connsiteX4808" y="connsiteY4808"/>
                    </a:cxn>
                    <a:cxn ang="0">
                      <a:pos x="connsiteX4809" y="connsiteY4809"/>
                    </a:cxn>
                    <a:cxn ang="0">
                      <a:pos x="connsiteX4810" y="connsiteY4810"/>
                    </a:cxn>
                    <a:cxn ang="0">
                      <a:pos x="connsiteX4811" y="connsiteY4811"/>
                    </a:cxn>
                    <a:cxn ang="0">
                      <a:pos x="connsiteX4812" y="connsiteY4812"/>
                    </a:cxn>
                    <a:cxn ang="0">
                      <a:pos x="connsiteX4813" y="connsiteY4813"/>
                    </a:cxn>
                    <a:cxn ang="0">
                      <a:pos x="connsiteX4814" y="connsiteY4814"/>
                    </a:cxn>
                    <a:cxn ang="0">
                      <a:pos x="connsiteX4815" y="connsiteY4815"/>
                    </a:cxn>
                    <a:cxn ang="0">
                      <a:pos x="connsiteX4816" y="connsiteY4816"/>
                    </a:cxn>
                    <a:cxn ang="0">
                      <a:pos x="connsiteX4817" y="connsiteY4817"/>
                    </a:cxn>
                    <a:cxn ang="0">
                      <a:pos x="connsiteX4818" y="connsiteY4818"/>
                    </a:cxn>
                    <a:cxn ang="0">
                      <a:pos x="connsiteX4819" y="connsiteY4819"/>
                    </a:cxn>
                    <a:cxn ang="0">
                      <a:pos x="connsiteX4820" y="connsiteY4820"/>
                    </a:cxn>
                    <a:cxn ang="0">
                      <a:pos x="connsiteX4821" y="connsiteY4821"/>
                    </a:cxn>
                    <a:cxn ang="0">
                      <a:pos x="connsiteX4822" y="connsiteY4822"/>
                    </a:cxn>
                    <a:cxn ang="0">
                      <a:pos x="connsiteX4823" y="connsiteY4823"/>
                    </a:cxn>
                    <a:cxn ang="0">
                      <a:pos x="connsiteX4824" y="connsiteY4824"/>
                    </a:cxn>
                    <a:cxn ang="0">
                      <a:pos x="connsiteX4825" y="connsiteY4825"/>
                    </a:cxn>
                    <a:cxn ang="0">
                      <a:pos x="connsiteX4826" y="connsiteY4826"/>
                    </a:cxn>
                    <a:cxn ang="0">
                      <a:pos x="connsiteX4827" y="connsiteY4827"/>
                    </a:cxn>
                    <a:cxn ang="0">
                      <a:pos x="connsiteX4828" y="connsiteY4828"/>
                    </a:cxn>
                    <a:cxn ang="0">
                      <a:pos x="connsiteX4829" y="connsiteY4829"/>
                    </a:cxn>
                    <a:cxn ang="0">
                      <a:pos x="connsiteX4830" y="connsiteY4830"/>
                    </a:cxn>
                    <a:cxn ang="0">
                      <a:pos x="connsiteX4831" y="connsiteY4831"/>
                    </a:cxn>
                    <a:cxn ang="0">
                      <a:pos x="connsiteX4832" y="connsiteY4832"/>
                    </a:cxn>
                    <a:cxn ang="0">
                      <a:pos x="connsiteX4833" y="connsiteY4833"/>
                    </a:cxn>
                    <a:cxn ang="0">
                      <a:pos x="connsiteX4834" y="connsiteY4834"/>
                    </a:cxn>
                    <a:cxn ang="0">
                      <a:pos x="connsiteX4835" y="connsiteY4835"/>
                    </a:cxn>
                    <a:cxn ang="0">
                      <a:pos x="connsiteX4836" y="connsiteY4836"/>
                    </a:cxn>
                    <a:cxn ang="0">
                      <a:pos x="connsiteX4837" y="connsiteY4837"/>
                    </a:cxn>
                    <a:cxn ang="0">
                      <a:pos x="connsiteX4838" y="connsiteY4838"/>
                    </a:cxn>
                    <a:cxn ang="0">
                      <a:pos x="connsiteX4839" y="connsiteY4839"/>
                    </a:cxn>
                    <a:cxn ang="0">
                      <a:pos x="connsiteX4840" y="connsiteY4840"/>
                    </a:cxn>
                    <a:cxn ang="0">
                      <a:pos x="connsiteX4841" y="connsiteY4841"/>
                    </a:cxn>
                    <a:cxn ang="0">
                      <a:pos x="connsiteX4842" y="connsiteY4842"/>
                    </a:cxn>
                    <a:cxn ang="0">
                      <a:pos x="connsiteX4843" y="connsiteY4843"/>
                    </a:cxn>
                    <a:cxn ang="0">
                      <a:pos x="connsiteX4844" y="connsiteY4844"/>
                    </a:cxn>
                    <a:cxn ang="0">
                      <a:pos x="connsiteX4845" y="connsiteY4845"/>
                    </a:cxn>
                    <a:cxn ang="0">
                      <a:pos x="connsiteX4846" y="connsiteY4846"/>
                    </a:cxn>
                    <a:cxn ang="0">
                      <a:pos x="connsiteX4847" y="connsiteY4847"/>
                    </a:cxn>
                    <a:cxn ang="0">
                      <a:pos x="connsiteX4848" y="connsiteY4848"/>
                    </a:cxn>
                    <a:cxn ang="0">
                      <a:pos x="connsiteX4849" y="connsiteY4849"/>
                    </a:cxn>
                    <a:cxn ang="0">
                      <a:pos x="connsiteX4850" y="connsiteY4850"/>
                    </a:cxn>
                    <a:cxn ang="0">
                      <a:pos x="connsiteX4851" y="connsiteY4851"/>
                    </a:cxn>
                    <a:cxn ang="0">
                      <a:pos x="connsiteX4852" y="connsiteY4852"/>
                    </a:cxn>
                    <a:cxn ang="0">
                      <a:pos x="connsiteX4853" y="connsiteY4853"/>
                    </a:cxn>
                    <a:cxn ang="0">
                      <a:pos x="connsiteX4854" y="connsiteY4854"/>
                    </a:cxn>
                    <a:cxn ang="0">
                      <a:pos x="connsiteX4855" y="connsiteY4855"/>
                    </a:cxn>
                    <a:cxn ang="0">
                      <a:pos x="connsiteX4856" y="connsiteY4856"/>
                    </a:cxn>
                    <a:cxn ang="0">
                      <a:pos x="connsiteX4857" y="connsiteY4857"/>
                    </a:cxn>
                    <a:cxn ang="0">
                      <a:pos x="connsiteX4858" y="connsiteY4858"/>
                    </a:cxn>
                    <a:cxn ang="0">
                      <a:pos x="connsiteX4859" y="connsiteY4859"/>
                    </a:cxn>
                    <a:cxn ang="0">
                      <a:pos x="connsiteX4860" y="connsiteY4860"/>
                    </a:cxn>
                    <a:cxn ang="0">
                      <a:pos x="connsiteX4861" y="connsiteY4861"/>
                    </a:cxn>
                    <a:cxn ang="0">
                      <a:pos x="connsiteX4862" y="connsiteY4862"/>
                    </a:cxn>
                    <a:cxn ang="0">
                      <a:pos x="connsiteX4863" y="connsiteY4863"/>
                    </a:cxn>
                    <a:cxn ang="0">
                      <a:pos x="connsiteX4864" y="connsiteY4864"/>
                    </a:cxn>
                    <a:cxn ang="0">
                      <a:pos x="connsiteX4865" y="connsiteY4865"/>
                    </a:cxn>
                    <a:cxn ang="0">
                      <a:pos x="connsiteX4866" y="connsiteY4866"/>
                    </a:cxn>
                    <a:cxn ang="0">
                      <a:pos x="connsiteX4867" y="connsiteY4867"/>
                    </a:cxn>
                    <a:cxn ang="0">
                      <a:pos x="connsiteX4868" y="connsiteY4868"/>
                    </a:cxn>
                    <a:cxn ang="0">
                      <a:pos x="connsiteX4869" y="connsiteY4869"/>
                    </a:cxn>
                    <a:cxn ang="0">
                      <a:pos x="connsiteX4870" y="connsiteY4870"/>
                    </a:cxn>
                    <a:cxn ang="0">
                      <a:pos x="connsiteX4871" y="connsiteY4871"/>
                    </a:cxn>
                    <a:cxn ang="0">
                      <a:pos x="connsiteX4872" y="connsiteY4872"/>
                    </a:cxn>
                    <a:cxn ang="0">
                      <a:pos x="connsiteX4873" y="connsiteY4873"/>
                    </a:cxn>
                    <a:cxn ang="0">
                      <a:pos x="connsiteX4874" y="connsiteY4874"/>
                    </a:cxn>
                    <a:cxn ang="0">
                      <a:pos x="connsiteX4875" y="connsiteY4875"/>
                    </a:cxn>
                    <a:cxn ang="0">
                      <a:pos x="connsiteX4876" y="connsiteY4876"/>
                    </a:cxn>
                    <a:cxn ang="0">
                      <a:pos x="connsiteX4877" y="connsiteY4877"/>
                    </a:cxn>
                    <a:cxn ang="0">
                      <a:pos x="connsiteX4878" y="connsiteY4878"/>
                    </a:cxn>
                    <a:cxn ang="0">
                      <a:pos x="connsiteX4879" y="connsiteY4879"/>
                    </a:cxn>
                    <a:cxn ang="0">
                      <a:pos x="connsiteX4880" y="connsiteY4880"/>
                    </a:cxn>
                    <a:cxn ang="0">
                      <a:pos x="connsiteX4881" y="connsiteY4881"/>
                    </a:cxn>
                    <a:cxn ang="0">
                      <a:pos x="connsiteX4882" y="connsiteY4882"/>
                    </a:cxn>
                    <a:cxn ang="0">
                      <a:pos x="connsiteX4883" y="connsiteY4883"/>
                    </a:cxn>
                    <a:cxn ang="0">
                      <a:pos x="connsiteX4884" y="connsiteY4884"/>
                    </a:cxn>
                    <a:cxn ang="0">
                      <a:pos x="connsiteX4885" y="connsiteY4885"/>
                    </a:cxn>
                    <a:cxn ang="0">
                      <a:pos x="connsiteX4886" y="connsiteY4886"/>
                    </a:cxn>
                    <a:cxn ang="0">
                      <a:pos x="connsiteX4887" y="connsiteY4887"/>
                    </a:cxn>
                    <a:cxn ang="0">
                      <a:pos x="connsiteX4888" y="connsiteY4888"/>
                    </a:cxn>
                    <a:cxn ang="0">
                      <a:pos x="connsiteX4889" y="connsiteY4889"/>
                    </a:cxn>
                    <a:cxn ang="0">
                      <a:pos x="connsiteX4890" y="connsiteY4890"/>
                    </a:cxn>
                    <a:cxn ang="0">
                      <a:pos x="connsiteX4891" y="connsiteY4891"/>
                    </a:cxn>
                    <a:cxn ang="0">
                      <a:pos x="connsiteX4892" y="connsiteY4892"/>
                    </a:cxn>
                    <a:cxn ang="0">
                      <a:pos x="connsiteX4893" y="connsiteY4893"/>
                    </a:cxn>
                    <a:cxn ang="0">
                      <a:pos x="connsiteX4894" y="connsiteY4894"/>
                    </a:cxn>
                    <a:cxn ang="0">
                      <a:pos x="connsiteX4895" y="connsiteY4895"/>
                    </a:cxn>
                    <a:cxn ang="0">
                      <a:pos x="connsiteX4896" y="connsiteY4896"/>
                    </a:cxn>
                    <a:cxn ang="0">
                      <a:pos x="connsiteX4897" y="connsiteY4897"/>
                    </a:cxn>
                    <a:cxn ang="0">
                      <a:pos x="connsiteX4898" y="connsiteY4898"/>
                    </a:cxn>
                    <a:cxn ang="0">
                      <a:pos x="connsiteX4899" y="connsiteY4899"/>
                    </a:cxn>
                    <a:cxn ang="0">
                      <a:pos x="connsiteX4900" y="connsiteY4900"/>
                    </a:cxn>
                    <a:cxn ang="0">
                      <a:pos x="connsiteX4901" y="connsiteY4901"/>
                    </a:cxn>
                    <a:cxn ang="0">
                      <a:pos x="connsiteX4902" y="connsiteY4902"/>
                    </a:cxn>
                    <a:cxn ang="0">
                      <a:pos x="connsiteX4903" y="connsiteY4903"/>
                    </a:cxn>
                    <a:cxn ang="0">
                      <a:pos x="connsiteX4904" y="connsiteY4904"/>
                    </a:cxn>
                    <a:cxn ang="0">
                      <a:pos x="connsiteX4905" y="connsiteY4905"/>
                    </a:cxn>
                    <a:cxn ang="0">
                      <a:pos x="connsiteX4906" y="connsiteY4906"/>
                    </a:cxn>
                    <a:cxn ang="0">
                      <a:pos x="connsiteX4907" y="connsiteY4907"/>
                    </a:cxn>
                    <a:cxn ang="0">
                      <a:pos x="connsiteX4908" y="connsiteY4908"/>
                    </a:cxn>
                    <a:cxn ang="0">
                      <a:pos x="connsiteX4909" y="connsiteY4909"/>
                    </a:cxn>
                    <a:cxn ang="0">
                      <a:pos x="connsiteX4910" y="connsiteY4910"/>
                    </a:cxn>
                    <a:cxn ang="0">
                      <a:pos x="connsiteX4911" y="connsiteY4911"/>
                    </a:cxn>
                    <a:cxn ang="0">
                      <a:pos x="connsiteX4912" y="connsiteY4912"/>
                    </a:cxn>
                    <a:cxn ang="0">
                      <a:pos x="connsiteX4913" y="connsiteY4913"/>
                    </a:cxn>
                    <a:cxn ang="0">
                      <a:pos x="connsiteX4914" y="connsiteY4914"/>
                    </a:cxn>
                    <a:cxn ang="0">
                      <a:pos x="connsiteX4915" y="connsiteY4915"/>
                    </a:cxn>
                    <a:cxn ang="0">
                      <a:pos x="connsiteX4916" y="connsiteY4916"/>
                    </a:cxn>
                    <a:cxn ang="0">
                      <a:pos x="connsiteX4917" y="connsiteY4917"/>
                    </a:cxn>
                    <a:cxn ang="0">
                      <a:pos x="connsiteX4918" y="connsiteY4918"/>
                    </a:cxn>
                  </a:cxnLst>
                  <a:rect l="l" t="t" r="r" b="b"/>
                  <a:pathLst>
                    <a:path w="4676976" h="1617602">
                      <a:moveTo>
                        <a:pt x="4675546" y="625897"/>
                      </a:moveTo>
                      <a:lnTo>
                        <a:pt x="4672366" y="624943"/>
                      </a:lnTo>
                      <a:lnTo>
                        <a:pt x="4662191" y="624625"/>
                      </a:lnTo>
                      <a:lnTo>
                        <a:pt x="4663622" y="623035"/>
                      </a:lnTo>
                      <a:lnTo>
                        <a:pt x="4663145" y="621445"/>
                      </a:lnTo>
                      <a:lnTo>
                        <a:pt x="4662191" y="619697"/>
                      </a:lnTo>
                      <a:lnTo>
                        <a:pt x="4660602" y="618584"/>
                      </a:lnTo>
                      <a:lnTo>
                        <a:pt x="4658853" y="618425"/>
                      </a:lnTo>
                      <a:lnTo>
                        <a:pt x="4655355" y="619379"/>
                      </a:lnTo>
                      <a:lnTo>
                        <a:pt x="4651858" y="620810"/>
                      </a:lnTo>
                      <a:lnTo>
                        <a:pt x="4653607" y="618743"/>
                      </a:lnTo>
                      <a:lnTo>
                        <a:pt x="4655673" y="617312"/>
                      </a:lnTo>
                      <a:lnTo>
                        <a:pt x="4654561" y="616199"/>
                      </a:lnTo>
                      <a:lnTo>
                        <a:pt x="4653289" y="615563"/>
                      </a:lnTo>
                      <a:lnTo>
                        <a:pt x="4642637" y="607296"/>
                      </a:lnTo>
                      <a:lnTo>
                        <a:pt x="4636278" y="604276"/>
                      </a:lnTo>
                      <a:lnTo>
                        <a:pt x="4630078" y="600301"/>
                      </a:lnTo>
                      <a:lnTo>
                        <a:pt x="4624196" y="593465"/>
                      </a:lnTo>
                      <a:lnTo>
                        <a:pt x="4617678" y="587901"/>
                      </a:lnTo>
                      <a:lnTo>
                        <a:pt x="4610842" y="585993"/>
                      </a:lnTo>
                      <a:lnTo>
                        <a:pt x="4603847" y="586311"/>
                      </a:lnTo>
                      <a:lnTo>
                        <a:pt x="4598918" y="585039"/>
                      </a:lnTo>
                      <a:lnTo>
                        <a:pt x="4593990" y="583291"/>
                      </a:lnTo>
                      <a:lnTo>
                        <a:pt x="4582861" y="581542"/>
                      </a:lnTo>
                      <a:lnTo>
                        <a:pt x="4583021" y="582973"/>
                      </a:lnTo>
                      <a:lnTo>
                        <a:pt x="4595103" y="585675"/>
                      </a:lnTo>
                      <a:lnTo>
                        <a:pt x="4596852" y="586947"/>
                      </a:lnTo>
                      <a:lnTo>
                        <a:pt x="4596056" y="588060"/>
                      </a:lnTo>
                      <a:lnTo>
                        <a:pt x="4593354" y="588219"/>
                      </a:lnTo>
                      <a:lnTo>
                        <a:pt x="4584133" y="587424"/>
                      </a:lnTo>
                      <a:lnTo>
                        <a:pt x="4581431" y="586788"/>
                      </a:lnTo>
                      <a:lnTo>
                        <a:pt x="4578887" y="584721"/>
                      </a:lnTo>
                      <a:lnTo>
                        <a:pt x="4577615" y="584880"/>
                      </a:lnTo>
                      <a:lnTo>
                        <a:pt x="4576502" y="586152"/>
                      </a:lnTo>
                      <a:lnTo>
                        <a:pt x="4576820" y="589014"/>
                      </a:lnTo>
                      <a:lnTo>
                        <a:pt x="4578092" y="591240"/>
                      </a:lnTo>
                      <a:lnTo>
                        <a:pt x="4575707" y="592352"/>
                      </a:lnTo>
                      <a:lnTo>
                        <a:pt x="4573164" y="591876"/>
                      </a:lnTo>
                      <a:lnTo>
                        <a:pt x="4573164" y="589014"/>
                      </a:lnTo>
                      <a:lnTo>
                        <a:pt x="4573800" y="586788"/>
                      </a:lnTo>
                      <a:lnTo>
                        <a:pt x="4576661" y="582973"/>
                      </a:lnTo>
                      <a:lnTo>
                        <a:pt x="4578251" y="582178"/>
                      </a:lnTo>
                      <a:lnTo>
                        <a:pt x="4578569" y="581224"/>
                      </a:lnTo>
                      <a:lnTo>
                        <a:pt x="4568871" y="579475"/>
                      </a:lnTo>
                      <a:lnTo>
                        <a:pt x="4566169" y="578203"/>
                      </a:lnTo>
                      <a:lnTo>
                        <a:pt x="4563625" y="577567"/>
                      </a:lnTo>
                      <a:lnTo>
                        <a:pt x="4557743" y="579475"/>
                      </a:lnTo>
                      <a:lnTo>
                        <a:pt x="4541527" y="579634"/>
                      </a:lnTo>
                      <a:lnTo>
                        <a:pt x="4538506" y="580270"/>
                      </a:lnTo>
                      <a:lnTo>
                        <a:pt x="4538506" y="581542"/>
                      </a:lnTo>
                      <a:lnTo>
                        <a:pt x="4539460" y="582337"/>
                      </a:lnTo>
                      <a:lnTo>
                        <a:pt x="4542004" y="582814"/>
                      </a:lnTo>
                      <a:lnTo>
                        <a:pt x="4544548" y="582655"/>
                      </a:lnTo>
                      <a:lnTo>
                        <a:pt x="4546297" y="584562"/>
                      </a:lnTo>
                      <a:lnTo>
                        <a:pt x="4549953" y="585516"/>
                      </a:lnTo>
                      <a:lnTo>
                        <a:pt x="4551861" y="587424"/>
                      </a:lnTo>
                      <a:lnTo>
                        <a:pt x="4553133" y="590604"/>
                      </a:lnTo>
                      <a:lnTo>
                        <a:pt x="4553769" y="592988"/>
                      </a:lnTo>
                      <a:lnTo>
                        <a:pt x="4554246" y="595373"/>
                      </a:lnTo>
                      <a:lnTo>
                        <a:pt x="4552656" y="599665"/>
                      </a:lnTo>
                      <a:lnTo>
                        <a:pt x="4550430" y="601414"/>
                      </a:lnTo>
                      <a:lnTo>
                        <a:pt x="4547727" y="602368"/>
                      </a:lnTo>
                      <a:lnTo>
                        <a:pt x="4548681" y="604912"/>
                      </a:lnTo>
                      <a:lnTo>
                        <a:pt x="4551384" y="606819"/>
                      </a:lnTo>
                      <a:lnTo>
                        <a:pt x="4556630" y="607773"/>
                      </a:lnTo>
                      <a:lnTo>
                        <a:pt x="4558856" y="609363"/>
                      </a:lnTo>
                      <a:lnTo>
                        <a:pt x="4560922" y="611907"/>
                      </a:lnTo>
                      <a:lnTo>
                        <a:pt x="4559174" y="615245"/>
                      </a:lnTo>
                      <a:lnTo>
                        <a:pt x="4557266" y="617789"/>
                      </a:lnTo>
                      <a:lnTo>
                        <a:pt x="4555676" y="619061"/>
                      </a:lnTo>
                      <a:lnTo>
                        <a:pt x="4554563" y="620968"/>
                      </a:lnTo>
                      <a:lnTo>
                        <a:pt x="4553610" y="621763"/>
                      </a:lnTo>
                      <a:lnTo>
                        <a:pt x="4552497" y="621763"/>
                      </a:lnTo>
                      <a:lnTo>
                        <a:pt x="4553927" y="614450"/>
                      </a:lnTo>
                      <a:lnTo>
                        <a:pt x="4551861" y="609999"/>
                      </a:lnTo>
                      <a:lnTo>
                        <a:pt x="4548522" y="611112"/>
                      </a:lnTo>
                      <a:lnTo>
                        <a:pt x="4546932" y="612225"/>
                      </a:lnTo>
                      <a:lnTo>
                        <a:pt x="4543912" y="616040"/>
                      </a:lnTo>
                      <a:lnTo>
                        <a:pt x="4543117" y="616199"/>
                      </a:lnTo>
                      <a:lnTo>
                        <a:pt x="4542322" y="614927"/>
                      </a:lnTo>
                      <a:lnTo>
                        <a:pt x="4541368" y="612066"/>
                      </a:lnTo>
                      <a:lnTo>
                        <a:pt x="4540732" y="609204"/>
                      </a:lnTo>
                      <a:lnTo>
                        <a:pt x="4539937" y="606978"/>
                      </a:lnTo>
                      <a:lnTo>
                        <a:pt x="4536758" y="604594"/>
                      </a:lnTo>
                      <a:lnTo>
                        <a:pt x="4535009" y="603799"/>
                      </a:lnTo>
                      <a:lnTo>
                        <a:pt x="4529604" y="603322"/>
                      </a:lnTo>
                      <a:lnTo>
                        <a:pt x="4527855" y="602845"/>
                      </a:lnTo>
                      <a:lnTo>
                        <a:pt x="4529445" y="597917"/>
                      </a:lnTo>
                      <a:lnTo>
                        <a:pt x="4532307" y="595055"/>
                      </a:lnTo>
                      <a:lnTo>
                        <a:pt x="4531830" y="588696"/>
                      </a:lnTo>
                      <a:lnTo>
                        <a:pt x="4530558" y="586470"/>
                      </a:lnTo>
                      <a:lnTo>
                        <a:pt x="4528968" y="584562"/>
                      </a:lnTo>
                      <a:lnTo>
                        <a:pt x="4527378" y="580111"/>
                      </a:lnTo>
                      <a:lnTo>
                        <a:pt x="4527696" y="574706"/>
                      </a:lnTo>
                      <a:lnTo>
                        <a:pt x="4529445" y="571526"/>
                      </a:lnTo>
                      <a:lnTo>
                        <a:pt x="4529922" y="567711"/>
                      </a:lnTo>
                      <a:lnTo>
                        <a:pt x="4528014" y="564849"/>
                      </a:lnTo>
                      <a:lnTo>
                        <a:pt x="4525629" y="563418"/>
                      </a:lnTo>
                      <a:lnTo>
                        <a:pt x="4523722" y="564531"/>
                      </a:lnTo>
                      <a:lnTo>
                        <a:pt x="4522132" y="566280"/>
                      </a:lnTo>
                      <a:lnTo>
                        <a:pt x="4521178" y="566916"/>
                      </a:lnTo>
                      <a:lnTo>
                        <a:pt x="4514978" y="567234"/>
                      </a:lnTo>
                      <a:lnTo>
                        <a:pt x="4518952" y="562942"/>
                      </a:lnTo>
                      <a:lnTo>
                        <a:pt x="4518793" y="559285"/>
                      </a:lnTo>
                      <a:lnTo>
                        <a:pt x="4517999" y="557059"/>
                      </a:lnTo>
                      <a:lnTo>
                        <a:pt x="4516727" y="555311"/>
                      </a:lnTo>
                      <a:lnTo>
                        <a:pt x="4515773" y="551495"/>
                      </a:lnTo>
                      <a:lnTo>
                        <a:pt x="4470941" y="529874"/>
                      </a:lnTo>
                      <a:lnTo>
                        <a:pt x="4463310" y="527012"/>
                      </a:lnTo>
                      <a:lnTo>
                        <a:pt x="4459653" y="524628"/>
                      </a:lnTo>
                      <a:lnTo>
                        <a:pt x="4456474" y="523515"/>
                      </a:lnTo>
                      <a:lnTo>
                        <a:pt x="4453294" y="523992"/>
                      </a:lnTo>
                      <a:lnTo>
                        <a:pt x="4451387" y="524628"/>
                      </a:lnTo>
                      <a:lnTo>
                        <a:pt x="4449956" y="523674"/>
                      </a:lnTo>
                      <a:lnTo>
                        <a:pt x="4451228" y="521766"/>
                      </a:lnTo>
                      <a:lnTo>
                        <a:pt x="4453135" y="521130"/>
                      </a:lnTo>
                      <a:lnTo>
                        <a:pt x="4448684" y="517633"/>
                      </a:lnTo>
                      <a:lnTo>
                        <a:pt x="4432309" y="508730"/>
                      </a:lnTo>
                      <a:lnTo>
                        <a:pt x="4428812" y="507617"/>
                      </a:lnTo>
                      <a:lnTo>
                        <a:pt x="4431355" y="510002"/>
                      </a:lnTo>
                      <a:lnTo>
                        <a:pt x="4443438" y="516997"/>
                      </a:lnTo>
                      <a:lnTo>
                        <a:pt x="4445346" y="518905"/>
                      </a:lnTo>
                      <a:lnTo>
                        <a:pt x="4441848" y="521448"/>
                      </a:lnTo>
                      <a:lnTo>
                        <a:pt x="4437874" y="522561"/>
                      </a:lnTo>
                      <a:lnTo>
                        <a:pt x="4438987" y="519699"/>
                      </a:lnTo>
                      <a:lnTo>
                        <a:pt x="4438191" y="516361"/>
                      </a:lnTo>
                      <a:lnTo>
                        <a:pt x="4436761" y="514612"/>
                      </a:lnTo>
                      <a:lnTo>
                        <a:pt x="4432468" y="512545"/>
                      </a:lnTo>
                      <a:lnTo>
                        <a:pt x="4425950" y="510797"/>
                      </a:lnTo>
                      <a:lnTo>
                        <a:pt x="4419591" y="508571"/>
                      </a:lnTo>
                      <a:lnTo>
                        <a:pt x="4418319" y="506186"/>
                      </a:lnTo>
                      <a:lnTo>
                        <a:pt x="4418001" y="502848"/>
                      </a:lnTo>
                      <a:lnTo>
                        <a:pt x="4421976" y="505709"/>
                      </a:lnTo>
                      <a:lnTo>
                        <a:pt x="4424043" y="506663"/>
                      </a:lnTo>
                      <a:lnTo>
                        <a:pt x="4419750" y="502053"/>
                      </a:lnTo>
                      <a:lnTo>
                        <a:pt x="4414504" y="498078"/>
                      </a:lnTo>
                      <a:lnTo>
                        <a:pt x="4402740" y="494581"/>
                      </a:lnTo>
                      <a:lnTo>
                        <a:pt x="4400673" y="493150"/>
                      </a:lnTo>
                      <a:lnTo>
                        <a:pt x="4397334" y="490130"/>
                      </a:lnTo>
                      <a:lnTo>
                        <a:pt x="4396062" y="489970"/>
                      </a:lnTo>
                      <a:lnTo>
                        <a:pt x="4393678" y="490447"/>
                      </a:lnTo>
                      <a:lnTo>
                        <a:pt x="4387954" y="488858"/>
                      </a:lnTo>
                      <a:lnTo>
                        <a:pt x="4382072" y="486632"/>
                      </a:lnTo>
                      <a:lnTo>
                        <a:pt x="4382072" y="486632"/>
                      </a:lnTo>
                      <a:lnTo>
                        <a:pt x="4378415" y="485201"/>
                      </a:lnTo>
                      <a:lnTo>
                        <a:pt x="4361246" y="472642"/>
                      </a:lnTo>
                      <a:lnTo>
                        <a:pt x="4352025" y="470893"/>
                      </a:lnTo>
                      <a:lnTo>
                        <a:pt x="4351230" y="469303"/>
                      </a:lnTo>
                      <a:lnTo>
                        <a:pt x="4350753" y="467396"/>
                      </a:lnTo>
                      <a:lnTo>
                        <a:pt x="4349005" y="466124"/>
                      </a:lnTo>
                      <a:lnTo>
                        <a:pt x="4337399" y="462785"/>
                      </a:lnTo>
                      <a:lnTo>
                        <a:pt x="4322773" y="460719"/>
                      </a:lnTo>
                      <a:lnTo>
                        <a:pt x="4307353" y="454677"/>
                      </a:lnTo>
                      <a:lnTo>
                        <a:pt x="4293839" y="452929"/>
                      </a:lnTo>
                      <a:lnTo>
                        <a:pt x="4279054" y="446728"/>
                      </a:lnTo>
                      <a:lnTo>
                        <a:pt x="4270311" y="441959"/>
                      </a:lnTo>
                      <a:lnTo>
                        <a:pt x="4265064" y="440210"/>
                      </a:lnTo>
                      <a:lnTo>
                        <a:pt x="4260136" y="439733"/>
                      </a:lnTo>
                      <a:lnTo>
                        <a:pt x="4247100" y="441959"/>
                      </a:lnTo>
                      <a:lnTo>
                        <a:pt x="4232474" y="442277"/>
                      </a:lnTo>
                      <a:lnTo>
                        <a:pt x="4219120" y="440846"/>
                      </a:lnTo>
                      <a:lnTo>
                        <a:pt x="4208468" y="441323"/>
                      </a:lnTo>
                      <a:lnTo>
                        <a:pt x="4202268" y="440369"/>
                      </a:lnTo>
                      <a:lnTo>
                        <a:pt x="4193842" y="437508"/>
                      </a:lnTo>
                      <a:lnTo>
                        <a:pt x="4191298" y="438780"/>
                      </a:lnTo>
                      <a:lnTo>
                        <a:pt x="4189073" y="443867"/>
                      </a:lnTo>
                      <a:lnTo>
                        <a:pt x="4182872" y="441800"/>
                      </a:lnTo>
                      <a:lnTo>
                        <a:pt x="4177467" y="438939"/>
                      </a:lnTo>
                      <a:lnTo>
                        <a:pt x="4168565" y="436395"/>
                      </a:lnTo>
                      <a:lnTo>
                        <a:pt x="4151554" y="434805"/>
                      </a:lnTo>
                      <a:lnTo>
                        <a:pt x="4130887" y="430990"/>
                      </a:lnTo>
                      <a:lnTo>
                        <a:pt x="4119917" y="429877"/>
                      </a:lnTo>
                      <a:lnTo>
                        <a:pt x="4109107" y="429241"/>
                      </a:lnTo>
                      <a:lnTo>
                        <a:pt x="4110061" y="437985"/>
                      </a:lnTo>
                      <a:lnTo>
                        <a:pt x="4109425" y="442277"/>
                      </a:lnTo>
                      <a:lnTo>
                        <a:pt x="4105450" y="447682"/>
                      </a:lnTo>
                      <a:lnTo>
                        <a:pt x="4100840" y="451021"/>
                      </a:lnTo>
                      <a:lnTo>
                        <a:pt x="4099727" y="454041"/>
                      </a:lnTo>
                      <a:lnTo>
                        <a:pt x="4111809" y="456267"/>
                      </a:lnTo>
                      <a:lnTo>
                        <a:pt x="4115625" y="466124"/>
                      </a:lnTo>
                      <a:lnTo>
                        <a:pt x="4120394" y="472483"/>
                      </a:lnTo>
                      <a:lnTo>
                        <a:pt x="4123733" y="479001"/>
                      </a:lnTo>
                      <a:lnTo>
                        <a:pt x="4123573" y="483452"/>
                      </a:lnTo>
                      <a:lnTo>
                        <a:pt x="4110538" y="494581"/>
                      </a:lnTo>
                      <a:lnTo>
                        <a:pt x="4096865" y="495853"/>
                      </a:lnTo>
                      <a:lnTo>
                        <a:pt x="4083829" y="496489"/>
                      </a:lnTo>
                      <a:lnTo>
                        <a:pt x="4078265" y="489811"/>
                      </a:lnTo>
                      <a:lnTo>
                        <a:pt x="4075244" y="481704"/>
                      </a:lnTo>
                      <a:lnTo>
                        <a:pt x="4064752" y="477570"/>
                      </a:lnTo>
                      <a:lnTo>
                        <a:pt x="4054577" y="474232"/>
                      </a:lnTo>
                      <a:lnTo>
                        <a:pt x="4049808" y="473596"/>
                      </a:lnTo>
                      <a:lnTo>
                        <a:pt x="4046310" y="472006"/>
                      </a:lnTo>
                      <a:lnTo>
                        <a:pt x="4044244" y="463103"/>
                      </a:lnTo>
                      <a:lnTo>
                        <a:pt x="4042018" y="456426"/>
                      </a:lnTo>
                      <a:lnTo>
                        <a:pt x="4038997" y="454041"/>
                      </a:lnTo>
                      <a:lnTo>
                        <a:pt x="4036136" y="450226"/>
                      </a:lnTo>
                      <a:lnTo>
                        <a:pt x="4033592" y="448795"/>
                      </a:lnTo>
                      <a:lnTo>
                        <a:pt x="4026915" y="448159"/>
                      </a:lnTo>
                      <a:lnTo>
                        <a:pt x="4011017" y="457698"/>
                      </a:lnTo>
                      <a:lnTo>
                        <a:pt x="4005612" y="460401"/>
                      </a:lnTo>
                      <a:lnTo>
                        <a:pt x="4003704" y="460401"/>
                      </a:lnTo>
                      <a:lnTo>
                        <a:pt x="3979698" y="458175"/>
                      </a:lnTo>
                      <a:lnTo>
                        <a:pt x="3973339" y="456108"/>
                      </a:lnTo>
                      <a:lnTo>
                        <a:pt x="3937569" y="454836"/>
                      </a:lnTo>
                      <a:lnTo>
                        <a:pt x="3927395" y="449272"/>
                      </a:lnTo>
                      <a:lnTo>
                        <a:pt x="3921195" y="448477"/>
                      </a:lnTo>
                      <a:lnTo>
                        <a:pt x="3914359" y="450067"/>
                      </a:lnTo>
                      <a:lnTo>
                        <a:pt x="3908476" y="450544"/>
                      </a:lnTo>
                      <a:lnTo>
                        <a:pt x="3899892" y="449431"/>
                      </a:lnTo>
                      <a:lnTo>
                        <a:pt x="3892578" y="451180"/>
                      </a:lnTo>
                      <a:lnTo>
                        <a:pt x="3876204" y="452770"/>
                      </a:lnTo>
                      <a:lnTo>
                        <a:pt x="3870163" y="454677"/>
                      </a:lnTo>
                      <a:lnTo>
                        <a:pt x="3863803" y="458175"/>
                      </a:lnTo>
                      <a:lnTo>
                        <a:pt x="3852039" y="466601"/>
                      </a:lnTo>
                      <a:lnTo>
                        <a:pt x="3850449" y="470575"/>
                      </a:lnTo>
                      <a:lnTo>
                        <a:pt x="3850449" y="475662"/>
                      </a:lnTo>
                      <a:lnTo>
                        <a:pt x="3852993" y="482499"/>
                      </a:lnTo>
                      <a:lnTo>
                        <a:pt x="3852993" y="490606"/>
                      </a:lnTo>
                      <a:lnTo>
                        <a:pt x="3850926" y="493309"/>
                      </a:lnTo>
                      <a:lnTo>
                        <a:pt x="3847111" y="494740"/>
                      </a:lnTo>
                      <a:lnTo>
                        <a:pt x="3843296" y="503166"/>
                      </a:lnTo>
                      <a:lnTo>
                        <a:pt x="3839639" y="507776"/>
                      </a:lnTo>
                      <a:lnTo>
                        <a:pt x="3832485" y="508889"/>
                      </a:lnTo>
                      <a:lnTo>
                        <a:pt x="3836618" y="505550"/>
                      </a:lnTo>
                      <a:lnTo>
                        <a:pt x="3840434" y="503166"/>
                      </a:lnTo>
                      <a:lnTo>
                        <a:pt x="3846475" y="490606"/>
                      </a:lnTo>
                      <a:lnTo>
                        <a:pt x="3845521" y="486632"/>
                      </a:lnTo>
                      <a:lnTo>
                        <a:pt x="3840752" y="483770"/>
                      </a:lnTo>
                      <a:lnTo>
                        <a:pt x="3837731" y="480750"/>
                      </a:lnTo>
                      <a:lnTo>
                        <a:pt x="3836141" y="468826"/>
                      </a:lnTo>
                      <a:lnTo>
                        <a:pt x="3834711" y="462626"/>
                      </a:lnTo>
                      <a:lnTo>
                        <a:pt x="3834075" y="454995"/>
                      </a:lnTo>
                      <a:lnTo>
                        <a:pt x="3829146" y="452452"/>
                      </a:lnTo>
                      <a:lnTo>
                        <a:pt x="3811341" y="448636"/>
                      </a:lnTo>
                      <a:lnTo>
                        <a:pt x="3803233" y="445934"/>
                      </a:lnTo>
                      <a:lnTo>
                        <a:pt x="3800212" y="441482"/>
                      </a:lnTo>
                      <a:lnTo>
                        <a:pt x="3803392" y="435282"/>
                      </a:lnTo>
                      <a:lnTo>
                        <a:pt x="3803074" y="430672"/>
                      </a:lnTo>
                      <a:lnTo>
                        <a:pt x="3804823" y="426697"/>
                      </a:lnTo>
                      <a:lnTo>
                        <a:pt x="3807525" y="423359"/>
                      </a:lnTo>
                      <a:lnTo>
                        <a:pt x="3808161" y="418907"/>
                      </a:lnTo>
                      <a:lnTo>
                        <a:pt x="3806730" y="412866"/>
                      </a:lnTo>
                      <a:lnTo>
                        <a:pt x="3805459" y="408574"/>
                      </a:lnTo>
                      <a:lnTo>
                        <a:pt x="3802438" y="403486"/>
                      </a:lnTo>
                      <a:lnTo>
                        <a:pt x="3800212" y="401102"/>
                      </a:lnTo>
                      <a:lnTo>
                        <a:pt x="3789402" y="393789"/>
                      </a:lnTo>
                      <a:lnTo>
                        <a:pt x="3770642" y="386158"/>
                      </a:lnTo>
                      <a:lnTo>
                        <a:pt x="3751565" y="380752"/>
                      </a:lnTo>
                      <a:lnTo>
                        <a:pt x="3734713" y="378845"/>
                      </a:lnTo>
                      <a:lnTo>
                        <a:pt x="3712774" y="377891"/>
                      </a:lnTo>
                      <a:lnTo>
                        <a:pt x="3690200" y="377732"/>
                      </a:lnTo>
                      <a:lnTo>
                        <a:pt x="3681615" y="380752"/>
                      </a:lnTo>
                      <a:lnTo>
                        <a:pt x="3665240" y="381071"/>
                      </a:lnTo>
                      <a:lnTo>
                        <a:pt x="3647594" y="384091"/>
                      </a:lnTo>
                      <a:lnTo>
                        <a:pt x="3629788" y="389178"/>
                      </a:lnTo>
                      <a:lnTo>
                        <a:pt x="3620249" y="389178"/>
                      </a:lnTo>
                      <a:lnTo>
                        <a:pt x="3601172" y="391404"/>
                      </a:lnTo>
                      <a:lnTo>
                        <a:pt x="3592905" y="391563"/>
                      </a:lnTo>
                      <a:lnTo>
                        <a:pt x="3571443" y="383773"/>
                      </a:lnTo>
                      <a:lnTo>
                        <a:pt x="3578279" y="382660"/>
                      </a:lnTo>
                      <a:lnTo>
                        <a:pt x="3580982" y="381547"/>
                      </a:lnTo>
                      <a:lnTo>
                        <a:pt x="3571443" y="371373"/>
                      </a:lnTo>
                      <a:lnTo>
                        <a:pt x="3566355" y="367716"/>
                      </a:lnTo>
                      <a:lnTo>
                        <a:pt x="3553796" y="363106"/>
                      </a:lnTo>
                      <a:lnTo>
                        <a:pt x="3548709" y="362788"/>
                      </a:lnTo>
                      <a:lnTo>
                        <a:pt x="3544416" y="363742"/>
                      </a:lnTo>
                      <a:lnTo>
                        <a:pt x="3527883" y="368670"/>
                      </a:lnTo>
                      <a:lnTo>
                        <a:pt x="3523749" y="370896"/>
                      </a:lnTo>
                      <a:lnTo>
                        <a:pt x="3532016" y="365014"/>
                      </a:lnTo>
                      <a:lnTo>
                        <a:pt x="3535991" y="362470"/>
                      </a:lnTo>
                      <a:lnTo>
                        <a:pt x="3540124" y="358814"/>
                      </a:lnTo>
                      <a:lnTo>
                        <a:pt x="3539170" y="356429"/>
                      </a:lnTo>
                      <a:lnTo>
                        <a:pt x="3538057" y="355316"/>
                      </a:lnTo>
                      <a:lnTo>
                        <a:pt x="3522636" y="355793"/>
                      </a:lnTo>
                      <a:lnTo>
                        <a:pt x="3521683" y="355316"/>
                      </a:lnTo>
                      <a:lnTo>
                        <a:pt x="3518344" y="352137"/>
                      </a:lnTo>
                      <a:lnTo>
                        <a:pt x="3516754" y="351024"/>
                      </a:lnTo>
                      <a:lnTo>
                        <a:pt x="3506421" y="347685"/>
                      </a:lnTo>
                      <a:lnTo>
                        <a:pt x="3499108" y="346413"/>
                      </a:lnTo>
                      <a:lnTo>
                        <a:pt x="3491318" y="346254"/>
                      </a:lnTo>
                      <a:lnTo>
                        <a:pt x="3490046" y="344982"/>
                      </a:lnTo>
                      <a:lnTo>
                        <a:pt x="3490841" y="343393"/>
                      </a:lnTo>
                      <a:lnTo>
                        <a:pt x="3491159" y="342439"/>
                      </a:lnTo>
                      <a:lnTo>
                        <a:pt x="3493544" y="340690"/>
                      </a:lnTo>
                      <a:lnTo>
                        <a:pt x="3500221" y="339100"/>
                      </a:lnTo>
                      <a:lnTo>
                        <a:pt x="3517549" y="338146"/>
                      </a:lnTo>
                      <a:lnTo>
                        <a:pt x="3521365" y="335285"/>
                      </a:lnTo>
                      <a:lnTo>
                        <a:pt x="3520888" y="332264"/>
                      </a:lnTo>
                      <a:lnTo>
                        <a:pt x="3519775" y="330039"/>
                      </a:lnTo>
                      <a:lnTo>
                        <a:pt x="3514211" y="324792"/>
                      </a:lnTo>
                      <a:lnTo>
                        <a:pt x="3506580" y="320818"/>
                      </a:lnTo>
                      <a:lnTo>
                        <a:pt x="3491159" y="316048"/>
                      </a:lnTo>
                      <a:lnTo>
                        <a:pt x="3475102" y="312869"/>
                      </a:lnTo>
                      <a:lnTo>
                        <a:pt x="3447281" y="311279"/>
                      </a:lnTo>
                      <a:lnTo>
                        <a:pt x="3442353" y="311915"/>
                      </a:lnTo>
                      <a:lnTo>
                        <a:pt x="3438378" y="313982"/>
                      </a:lnTo>
                      <a:lnTo>
                        <a:pt x="3431701" y="319069"/>
                      </a:lnTo>
                      <a:lnTo>
                        <a:pt x="3416598" y="333854"/>
                      </a:lnTo>
                      <a:lnTo>
                        <a:pt x="3408172" y="339895"/>
                      </a:lnTo>
                      <a:lnTo>
                        <a:pt x="3400541" y="343234"/>
                      </a:lnTo>
                      <a:lnTo>
                        <a:pt x="3382736" y="345936"/>
                      </a:lnTo>
                      <a:lnTo>
                        <a:pt x="3379556" y="345300"/>
                      </a:lnTo>
                      <a:lnTo>
                        <a:pt x="3377013" y="342916"/>
                      </a:lnTo>
                      <a:lnTo>
                        <a:pt x="3377808" y="340690"/>
                      </a:lnTo>
                      <a:lnTo>
                        <a:pt x="3379556" y="338782"/>
                      </a:lnTo>
                      <a:lnTo>
                        <a:pt x="3379556" y="337511"/>
                      </a:lnTo>
                      <a:lnTo>
                        <a:pt x="3378762" y="334967"/>
                      </a:lnTo>
                      <a:lnTo>
                        <a:pt x="3379238" y="333695"/>
                      </a:lnTo>
                      <a:lnTo>
                        <a:pt x="3380987" y="333536"/>
                      </a:lnTo>
                      <a:lnTo>
                        <a:pt x="3385121" y="335285"/>
                      </a:lnTo>
                      <a:lnTo>
                        <a:pt x="3389095" y="335603"/>
                      </a:lnTo>
                      <a:lnTo>
                        <a:pt x="3399111" y="332900"/>
                      </a:lnTo>
                      <a:lnTo>
                        <a:pt x="3399111" y="328608"/>
                      </a:lnTo>
                      <a:lnTo>
                        <a:pt x="3396408" y="326064"/>
                      </a:lnTo>
                      <a:lnTo>
                        <a:pt x="3397680" y="320182"/>
                      </a:lnTo>
                      <a:lnTo>
                        <a:pt x="3397680" y="318592"/>
                      </a:lnTo>
                      <a:lnTo>
                        <a:pt x="3399111" y="317479"/>
                      </a:lnTo>
                      <a:lnTo>
                        <a:pt x="3400382" y="317797"/>
                      </a:lnTo>
                      <a:lnTo>
                        <a:pt x="3407537" y="322090"/>
                      </a:lnTo>
                      <a:lnTo>
                        <a:pt x="3410080" y="321772"/>
                      </a:lnTo>
                      <a:lnTo>
                        <a:pt x="3412623" y="322249"/>
                      </a:lnTo>
                      <a:lnTo>
                        <a:pt x="3406264" y="332582"/>
                      </a:lnTo>
                      <a:lnTo>
                        <a:pt x="3409285" y="332582"/>
                      </a:lnTo>
                      <a:lnTo>
                        <a:pt x="3417552" y="327813"/>
                      </a:lnTo>
                      <a:lnTo>
                        <a:pt x="3423275" y="323043"/>
                      </a:lnTo>
                      <a:lnTo>
                        <a:pt x="3429316" y="317002"/>
                      </a:lnTo>
                      <a:lnTo>
                        <a:pt x="3429952" y="313823"/>
                      </a:lnTo>
                      <a:lnTo>
                        <a:pt x="3423116" y="313346"/>
                      </a:lnTo>
                      <a:lnTo>
                        <a:pt x="3378443" y="315731"/>
                      </a:lnTo>
                      <a:lnTo>
                        <a:pt x="3362228" y="320341"/>
                      </a:lnTo>
                      <a:lnTo>
                        <a:pt x="3357140" y="319228"/>
                      </a:lnTo>
                      <a:lnTo>
                        <a:pt x="3353484" y="315731"/>
                      </a:lnTo>
                      <a:lnTo>
                        <a:pt x="3359048" y="315412"/>
                      </a:lnTo>
                      <a:lnTo>
                        <a:pt x="3365566" y="313187"/>
                      </a:lnTo>
                      <a:lnTo>
                        <a:pt x="3370971" y="309053"/>
                      </a:lnTo>
                      <a:lnTo>
                        <a:pt x="3374469" y="308259"/>
                      </a:lnTo>
                      <a:lnTo>
                        <a:pt x="3383531" y="308418"/>
                      </a:lnTo>
                      <a:lnTo>
                        <a:pt x="3390844" y="310166"/>
                      </a:lnTo>
                      <a:lnTo>
                        <a:pt x="3412783" y="310802"/>
                      </a:lnTo>
                      <a:lnTo>
                        <a:pt x="3413419" y="305715"/>
                      </a:lnTo>
                      <a:lnTo>
                        <a:pt x="3408490" y="304284"/>
                      </a:lnTo>
                      <a:lnTo>
                        <a:pt x="3397839" y="302853"/>
                      </a:lnTo>
                      <a:lnTo>
                        <a:pt x="3391320" y="300310"/>
                      </a:lnTo>
                      <a:lnTo>
                        <a:pt x="3383054" y="298879"/>
                      </a:lnTo>
                      <a:lnTo>
                        <a:pt x="3364930" y="296653"/>
                      </a:lnTo>
                      <a:lnTo>
                        <a:pt x="3357459" y="294904"/>
                      </a:lnTo>
                      <a:lnTo>
                        <a:pt x="3339494" y="293156"/>
                      </a:lnTo>
                      <a:lnTo>
                        <a:pt x="3334724" y="291884"/>
                      </a:lnTo>
                      <a:lnTo>
                        <a:pt x="3293072" y="290612"/>
                      </a:lnTo>
                      <a:lnTo>
                        <a:pt x="3277492" y="286956"/>
                      </a:lnTo>
                      <a:lnTo>
                        <a:pt x="3271451" y="283140"/>
                      </a:lnTo>
                      <a:lnTo>
                        <a:pt x="3256984" y="281391"/>
                      </a:lnTo>
                      <a:lnTo>
                        <a:pt x="3254123" y="281391"/>
                      </a:lnTo>
                      <a:lnTo>
                        <a:pt x="3253168" y="282345"/>
                      </a:lnTo>
                      <a:lnTo>
                        <a:pt x="3252533" y="283935"/>
                      </a:lnTo>
                      <a:lnTo>
                        <a:pt x="3261753" y="290771"/>
                      </a:lnTo>
                      <a:lnTo>
                        <a:pt x="3262072" y="295540"/>
                      </a:lnTo>
                      <a:lnTo>
                        <a:pt x="3264774" y="297925"/>
                      </a:lnTo>
                      <a:lnTo>
                        <a:pt x="3254123" y="301581"/>
                      </a:lnTo>
                      <a:lnTo>
                        <a:pt x="3246809" y="303012"/>
                      </a:lnTo>
                      <a:lnTo>
                        <a:pt x="3222327" y="302853"/>
                      </a:lnTo>
                      <a:lnTo>
                        <a:pt x="3218670" y="304443"/>
                      </a:lnTo>
                      <a:lnTo>
                        <a:pt x="3209132" y="311915"/>
                      </a:lnTo>
                      <a:lnTo>
                        <a:pt x="3209291" y="315412"/>
                      </a:lnTo>
                      <a:lnTo>
                        <a:pt x="3210245" y="320818"/>
                      </a:lnTo>
                      <a:lnTo>
                        <a:pt x="3217558" y="320818"/>
                      </a:lnTo>
                      <a:lnTo>
                        <a:pt x="3219624" y="318433"/>
                      </a:lnTo>
                      <a:lnTo>
                        <a:pt x="3222804" y="317479"/>
                      </a:lnTo>
                      <a:lnTo>
                        <a:pt x="3237748" y="318433"/>
                      </a:lnTo>
                      <a:lnTo>
                        <a:pt x="3239179" y="319387"/>
                      </a:lnTo>
                      <a:lnTo>
                        <a:pt x="3234251" y="320977"/>
                      </a:lnTo>
                      <a:lnTo>
                        <a:pt x="3229481" y="321613"/>
                      </a:lnTo>
                      <a:lnTo>
                        <a:pt x="3223440" y="329721"/>
                      </a:lnTo>
                      <a:lnTo>
                        <a:pt x="3215491" y="332264"/>
                      </a:lnTo>
                      <a:lnTo>
                        <a:pt x="3221055" y="333536"/>
                      </a:lnTo>
                      <a:lnTo>
                        <a:pt x="3225824" y="335921"/>
                      </a:lnTo>
                      <a:lnTo>
                        <a:pt x="3225030" y="345777"/>
                      </a:lnTo>
                      <a:lnTo>
                        <a:pt x="3232025" y="353249"/>
                      </a:lnTo>
                      <a:lnTo>
                        <a:pt x="3233455" y="356906"/>
                      </a:lnTo>
                      <a:lnTo>
                        <a:pt x="3223281" y="356906"/>
                      </a:lnTo>
                      <a:lnTo>
                        <a:pt x="3214378" y="359290"/>
                      </a:lnTo>
                      <a:lnTo>
                        <a:pt x="3211198" y="359290"/>
                      </a:lnTo>
                      <a:lnTo>
                        <a:pt x="3205316" y="353408"/>
                      </a:lnTo>
                      <a:lnTo>
                        <a:pt x="3198798" y="349593"/>
                      </a:lnTo>
                      <a:lnTo>
                        <a:pt x="3195618" y="349275"/>
                      </a:lnTo>
                      <a:lnTo>
                        <a:pt x="3191485" y="353090"/>
                      </a:lnTo>
                      <a:lnTo>
                        <a:pt x="3185603" y="350865"/>
                      </a:lnTo>
                      <a:lnTo>
                        <a:pt x="3183218" y="351342"/>
                      </a:lnTo>
                      <a:lnTo>
                        <a:pt x="3179880" y="352931"/>
                      </a:lnTo>
                      <a:lnTo>
                        <a:pt x="3177813" y="354998"/>
                      </a:lnTo>
                      <a:lnTo>
                        <a:pt x="3176223" y="358337"/>
                      </a:lnTo>
                      <a:lnTo>
                        <a:pt x="3174315" y="360085"/>
                      </a:lnTo>
                      <a:lnTo>
                        <a:pt x="3173998" y="362470"/>
                      </a:lnTo>
                      <a:lnTo>
                        <a:pt x="3177018" y="363583"/>
                      </a:lnTo>
                      <a:lnTo>
                        <a:pt x="3179244" y="363901"/>
                      </a:lnTo>
                      <a:lnTo>
                        <a:pt x="3185444" y="365650"/>
                      </a:lnTo>
                      <a:lnTo>
                        <a:pt x="3179085" y="366603"/>
                      </a:lnTo>
                      <a:lnTo>
                        <a:pt x="3177336" y="367716"/>
                      </a:lnTo>
                      <a:lnTo>
                        <a:pt x="3176859" y="369147"/>
                      </a:lnTo>
                      <a:lnTo>
                        <a:pt x="3171931" y="370896"/>
                      </a:lnTo>
                      <a:lnTo>
                        <a:pt x="3173679" y="372645"/>
                      </a:lnTo>
                      <a:lnTo>
                        <a:pt x="3175588" y="373916"/>
                      </a:lnTo>
                      <a:lnTo>
                        <a:pt x="3176223" y="375347"/>
                      </a:lnTo>
                      <a:lnTo>
                        <a:pt x="3174634" y="375824"/>
                      </a:lnTo>
                      <a:lnTo>
                        <a:pt x="3170659" y="374234"/>
                      </a:lnTo>
                      <a:lnTo>
                        <a:pt x="3166367" y="371850"/>
                      </a:lnTo>
                      <a:lnTo>
                        <a:pt x="3159690" y="367080"/>
                      </a:lnTo>
                      <a:lnTo>
                        <a:pt x="3156828" y="363901"/>
                      </a:lnTo>
                      <a:lnTo>
                        <a:pt x="3151105" y="360880"/>
                      </a:lnTo>
                      <a:lnTo>
                        <a:pt x="3130596" y="352613"/>
                      </a:lnTo>
                      <a:lnTo>
                        <a:pt x="3121535" y="350070"/>
                      </a:lnTo>
                      <a:lnTo>
                        <a:pt x="3115653" y="349434"/>
                      </a:lnTo>
                      <a:lnTo>
                        <a:pt x="3106273" y="350547"/>
                      </a:lnTo>
                      <a:lnTo>
                        <a:pt x="3100550" y="354044"/>
                      </a:lnTo>
                      <a:lnTo>
                        <a:pt x="3091011" y="355634"/>
                      </a:lnTo>
                      <a:lnTo>
                        <a:pt x="3084970" y="358496"/>
                      </a:lnTo>
                      <a:lnTo>
                        <a:pt x="3081790" y="362470"/>
                      </a:lnTo>
                      <a:lnTo>
                        <a:pt x="3064621" y="362788"/>
                      </a:lnTo>
                      <a:lnTo>
                        <a:pt x="3052697" y="359926"/>
                      </a:lnTo>
                      <a:lnTo>
                        <a:pt x="3045066" y="356906"/>
                      </a:lnTo>
                      <a:lnTo>
                        <a:pt x="3036640" y="350706"/>
                      </a:lnTo>
                      <a:lnTo>
                        <a:pt x="3028215" y="342757"/>
                      </a:lnTo>
                      <a:lnTo>
                        <a:pt x="3027261" y="342121"/>
                      </a:lnTo>
                      <a:lnTo>
                        <a:pt x="3026307" y="340531"/>
                      </a:lnTo>
                      <a:lnTo>
                        <a:pt x="3024717" y="336557"/>
                      </a:lnTo>
                      <a:lnTo>
                        <a:pt x="3022969" y="333695"/>
                      </a:lnTo>
                      <a:lnTo>
                        <a:pt x="3020266" y="335285"/>
                      </a:lnTo>
                      <a:lnTo>
                        <a:pt x="3013589" y="344347"/>
                      </a:lnTo>
                      <a:lnTo>
                        <a:pt x="3010727" y="348798"/>
                      </a:lnTo>
                      <a:lnTo>
                        <a:pt x="3007071" y="357224"/>
                      </a:lnTo>
                      <a:lnTo>
                        <a:pt x="3004209" y="364378"/>
                      </a:lnTo>
                      <a:lnTo>
                        <a:pt x="3003891" y="367398"/>
                      </a:lnTo>
                      <a:lnTo>
                        <a:pt x="3005163" y="369942"/>
                      </a:lnTo>
                      <a:lnTo>
                        <a:pt x="3001506" y="372168"/>
                      </a:lnTo>
                      <a:lnTo>
                        <a:pt x="2997532" y="377414"/>
                      </a:lnTo>
                      <a:lnTo>
                        <a:pt x="2991650" y="388066"/>
                      </a:lnTo>
                      <a:lnTo>
                        <a:pt x="2987834" y="391881"/>
                      </a:lnTo>
                      <a:lnTo>
                        <a:pt x="2983224" y="395061"/>
                      </a:lnTo>
                      <a:lnTo>
                        <a:pt x="2980044" y="396332"/>
                      </a:lnTo>
                      <a:lnTo>
                        <a:pt x="2976070" y="396173"/>
                      </a:lnTo>
                      <a:lnTo>
                        <a:pt x="2972572" y="393153"/>
                      </a:lnTo>
                      <a:lnTo>
                        <a:pt x="2970665" y="386158"/>
                      </a:lnTo>
                      <a:lnTo>
                        <a:pt x="2968439" y="384727"/>
                      </a:lnTo>
                      <a:lnTo>
                        <a:pt x="2965895" y="388701"/>
                      </a:lnTo>
                      <a:lnTo>
                        <a:pt x="2962239" y="388543"/>
                      </a:lnTo>
                      <a:lnTo>
                        <a:pt x="2954767" y="385522"/>
                      </a:lnTo>
                      <a:lnTo>
                        <a:pt x="2947454" y="379322"/>
                      </a:lnTo>
                      <a:lnTo>
                        <a:pt x="2939982" y="376460"/>
                      </a:lnTo>
                      <a:lnTo>
                        <a:pt x="2929172" y="361516"/>
                      </a:lnTo>
                      <a:lnTo>
                        <a:pt x="2924561" y="355952"/>
                      </a:lnTo>
                      <a:lnTo>
                        <a:pt x="2921858" y="351501"/>
                      </a:lnTo>
                      <a:lnTo>
                        <a:pt x="2915817" y="351024"/>
                      </a:lnTo>
                      <a:lnTo>
                        <a:pt x="2913592" y="347685"/>
                      </a:lnTo>
                      <a:lnTo>
                        <a:pt x="2916612" y="345300"/>
                      </a:lnTo>
                      <a:lnTo>
                        <a:pt x="2924720" y="343393"/>
                      </a:lnTo>
                      <a:lnTo>
                        <a:pt x="2931238" y="343711"/>
                      </a:lnTo>
                      <a:lnTo>
                        <a:pt x="2926469" y="337669"/>
                      </a:lnTo>
                      <a:lnTo>
                        <a:pt x="2924084" y="334172"/>
                      </a:lnTo>
                      <a:lnTo>
                        <a:pt x="2921540" y="332264"/>
                      </a:lnTo>
                      <a:lnTo>
                        <a:pt x="2922494" y="336239"/>
                      </a:lnTo>
                      <a:lnTo>
                        <a:pt x="2921381" y="339100"/>
                      </a:lnTo>
                      <a:lnTo>
                        <a:pt x="2919156" y="341326"/>
                      </a:lnTo>
                      <a:lnTo>
                        <a:pt x="2915499" y="342757"/>
                      </a:lnTo>
                      <a:lnTo>
                        <a:pt x="2899601" y="324951"/>
                      </a:lnTo>
                      <a:lnTo>
                        <a:pt x="2890063" y="316207"/>
                      </a:lnTo>
                      <a:lnTo>
                        <a:pt x="2884817" y="313028"/>
                      </a:lnTo>
                      <a:lnTo>
                        <a:pt x="2881478" y="307305"/>
                      </a:lnTo>
                      <a:lnTo>
                        <a:pt x="2883704" y="306192"/>
                      </a:lnTo>
                      <a:lnTo>
                        <a:pt x="2894991" y="313028"/>
                      </a:lnTo>
                      <a:lnTo>
                        <a:pt x="2902940" y="316366"/>
                      </a:lnTo>
                      <a:lnTo>
                        <a:pt x="2916135" y="325428"/>
                      </a:lnTo>
                      <a:lnTo>
                        <a:pt x="2926151" y="324792"/>
                      </a:lnTo>
                      <a:lnTo>
                        <a:pt x="2929807" y="320659"/>
                      </a:lnTo>
                      <a:lnTo>
                        <a:pt x="2929807" y="312710"/>
                      </a:lnTo>
                      <a:lnTo>
                        <a:pt x="2926151" y="306033"/>
                      </a:lnTo>
                      <a:lnTo>
                        <a:pt x="2921381" y="303489"/>
                      </a:lnTo>
                      <a:lnTo>
                        <a:pt x="2905166" y="302853"/>
                      </a:lnTo>
                      <a:lnTo>
                        <a:pt x="2901350" y="300787"/>
                      </a:lnTo>
                      <a:lnTo>
                        <a:pt x="2903894" y="300151"/>
                      </a:lnTo>
                      <a:lnTo>
                        <a:pt x="2907550" y="299992"/>
                      </a:lnTo>
                      <a:lnTo>
                        <a:pt x="2912797" y="297925"/>
                      </a:lnTo>
                      <a:lnTo>
                        <a:pt x="2921381" y="292997"/>
                      </a:lnTo>
                      <a:lnTo>
                        <a:pt x="2925197" y="291407"/>
                      </a:lnTo>
                      <a:lnTo>
                        <a:pt x="2924561" y="287591"/>
                      </a:lnTo>
                      <a:lnTo>
                        <a:pt x="2918520" y="282345"/>
                      </a:lnTo>
                      <a:lnTo>
                        <a:pt x="2908663" y="281550"/>
                      </a:lnTo>
                      <a:lnTo>
                        <a:pt x="2906596" y="281073"/>
                      </a:lnTo>
                      <a:lnTo>
                        <a:pt x="2910412" y="278530"/>
                      </a:lnTo>
                      <a:lnTo>
                        <a:pt x="2913909" y="276781"/>
                      </a:lnTo>
                      <a:lnTo>
                        <a:pt x="2919633" y="272806"/>
                      </a:lnTo>
                      <a:lnTo>
                        <a:pt x="2920904" y="269150"/>
                      </a:lnTo>
                      <a:lnTo>
                        <a:pt x="2919791" y="269468"/>
                      </a:lnTo>
                      <a:lnTo>
                        <a:pt x="2915499" y="269309"/>
                      </a:lnTo>
                      <a:lnTo>
                        <a:pt x="2914386" y="267719"/>
                      </a:lnTo>
                      <a:lnTo>
                        <a:pt x="2914863" y="264858"/>
                      </a:lnTo>
                      <a:lnTo>
                        <a:pt x="2910253" y="262473"/>
                      </a:lnTo>
                      <a:lnTo>
                        <a:pt x="2906120" y="260883"/>
                      </a:lnTo>
                      <a:lnTo>
                        <a:pt x="2896740" y="260565"/>
                      </a:lnTo>
                      <a:lnTo>
                        <a:pt x="2896899" y="258816"/>
                      </a:lnTo>
                      <a:lnTo>
                        <a:pt x="2897376" y="257068"/>
                      </a:lnTo>
                      <a:lnTo>
                        <a:pt x="2893401" y="255955"/>
                      </a:lnTo>
                      <a:lnTo>
                        <a:pt x="2890063" y="253729"/>
                      </a:lnTo>
                      <a:lnTo>
                        <a:pt x="2889268" y="251821"/>
                      </a:lnTo>
                      <a:lnTo>
                        <a:pt x="2887996" y="250708"/>
                      </a:lnTo>
                      <a:lnTo>
                        <a:pt x="2881955" y="248801"/>
                      </a:lnTo>
                      <a:lnTo>
                        <a:pt x="2861606" y="244985"/>
                      </a:lnTo>
                      <a:lnTo>
                        <a:pt x="2859380" y="246098"/>
                      </a:lnTo>
                      <a:lnTo>
                        <a:pt x="2856042" y="251344"/>
                      </a:lnTo>
                      <a:lnTo>
                        <a:pt x="2847774" y="256909"/>
                      </a:lnTo>
                      <a:lnTo>
                        <a:pt x="2841574" y="253888"/>
                      </a:lnTo>
                      <a:lnTo>
                        <a:pt x="2840302" y="253570"/>
                      </a:lnTo>
                      <a:lnTo>
                        <a:pt x="2839349" y="252139"/>
                      </a:lnTo>
                      <a:lnTo>
                        <a:pt x="2840780" y="249755"/>
                      </a:lnTo>
                      <a:lnTo>
                        <a:pt x="2841892" y="247370"/>
                      </a:lnTo>
                      <a:lnTo>
                        <a:pt x="2840461" y="245621"/>
                      </a:lnTo>
                      <a:lnTo>
                        <a:pt x="2839190" y="244985"/>
                      </a:lnTo>
                      <a:lnTo>
                        <a:pt x="2835056" y="246734"/>
                      </a:lnTo>
                      <a:lnTo>
                        <a:pt x="2828697" y="247847"/>
                      </a:lnTo>
                      <a:lnTo>
                        <a:pt x="2825994" y="249437"/>
                      </a:lnTo>
                      <a:lnTo>
                        <a:pt x="2820430" y="250550"/>
                      </a:lnTo>
                      <a:lnTo>
                        <a:pt x="2820907" y="246575"/>
                      </a:lnTo>
                      <a:lnTo>
                        <a:pt x="2797379" y="235923"/>
                      </a:lnTo>
                      <a:lnTo>
                        <a:pt x="2790066" y="233698"/>
                      </a:lnTo>
                      <a:lnTo>
                        <a:pt x="2785614" y="233539"/>
                      </a:lnTo>
                      <a:lnTo>
                        <a:pt x="2775122" y="235923"/>
                      </a:lnTo>
                      <a:lnTo>
                        <a:pt x="2772578" y="237195"/>
                      </a:lnTo>
                      <a:lnTo>
                        <a:pt x="2768762" y="240693"/>
                      </a:lnTo>
                      <a:lnTo>
                        <a:pt x="2759859" y="238467"/>
                      </a:lnTo>
                      <a:lnTo>
                        <a:pt x="2757793" y="240057"/>
                      </a:lnTo>
                      <a:lnTo>
                        <a:pt x="2754613" y="245939"/>
                      </a:lnTo>
                      <a:lnTo>
                        <a:pt x="2755090" y="251503"/>
                      </a:lnTo>
                      <a:lnTo>
                        <a:pt x="2756044" y="253093"/>
                      </a:lnTo>
                      <a:lnTo>
                        <a:pt x="2756839" y="256114"/>
                      </a:lnTo>
                      <a:lnTo>
                        <a:pt x="2760178" y="260883"/>
                      </a:lnTo>
                      <a:lnTo>
                        <a:pt x="2763675" y="264699"/>
                      </a:lnTo>
                      <a:lnTo>
                        <a:pt x="2762245" y="265493"/>
                      </a:lnTo>
                      <a:lnTo>
                        <a:pt x="2760813" y="265811"/>
                      </a:lnTo>
                      <a:lnTo>
                        <a:pt x="2759065" y="267401"/>
                      </a:lnTo>
                      <a:lnTo>
                        <a:pt x="2757475" y="270581"/>
                      </a:lnTo>
                      <a:lnTo>
                        <a:pt x="2754454" y="275191"/>
                      </a:lnTo>
                      <a:lnTo>
                        <a:pt x="2750480" y="277735"/>
                      </a:lnTo>
                      <a:lnTo>
                        <a:pt x="2745711" y="277258"/>
                      </a:lnTo>
                      <a:lnTo>
                        <a:pt x="2734741" y="273760"/>
                      </a:lnTo>
                      <a:lnTo>
                        <a:pt x="2732197" y="274396"/>
                      </a:lnTo>
                      <a:lnTo>
                        <a:pt x="2731561" y="276940"/>
                      </a:lnTo>
                      <a:lnTo>
                        <a:pt x="2738080" y="279166"/>
                      </a:lnTo>
                      <a:lnTo>
                        <a:pt x="2738716" y="280437"/>
                      </a:lnTo>
                      <a:lnTo>
                        <a:pt x="2736967" y="281391"/>
                      </a:lnTo>
                      <a:lnTo>
                        <a:pt x="2732515" y="282027"/>
                      </a:lnTo>
                      <a:lnTo>
                        <a:pt x="2724566" y="281868"/>
                      </a:lnTo>
                      <a:lnTo>
                        <a:pt x="2717890" y="280914"/>
                      </a:lnTo>
                      <a:lnTo>
                        <a:pt x="2713756" y="277417"/>
                      </a:lnTo>
                      <a:lnTo>
                        <a:pt x="2709941" y="276940"/>
                      </a:lnTo>
                      <a:lnTo>
                        <a:pt x="2698494" y="276940"/>
                      </a:lnTo>
                      <a:lnTo>
                        <a:pt x="2688319" y="278848"/>
                      </a:lnTo>
                      <a:lnTo>
                        <a:pt x="2676873" y="276304"/>
                      </a:lnTo>
                      <a:lnTo>
                        <a:pt x="2657478" y="276940"/>
                      </a:lnTo>
                      <a:lnTo>
                        <a:pt x="2652549" y="276463"/>
                      </a:lnTo>
                      <a:lnTo>
                        <a:pt x="2643170" y="271853"/>
                      </a:lnTo>
                      <a:lnTo>
                        <a:pt x="2629816" y="268832"/>
                      </a:lnTo>
                      <a:lnTo>
                        <a:pt x="2614554" y="261678"/>
                      </a:lnTo>
                      <a:lnTo>
                        <a:pt x="2613123" y="255001"/>
                      </a:lnTo>
                      <a:lnTo>
                        <a:pt x="2615348" y="249596"/>
                      </a:lnTo>
                      <a:lnTo>
                        <a:pt x="2623933" y="249596"/>
                      </a:lnTo>
                      <a:lnTo>
                        <a:pt x="2629179" y="248801"/>
                      </a:lnTo>
                      <a:lnTo>
                        <a:pt x="2628385" y="246734"/>
                      </a:lnTo>
                      <a:lnTo>
                        <a:pt x="2627272" y="245621"/>
                      </a:lnTo>
                      <a:lnTo>
                        <a:pt x="2615190" y="242760"/>
                      </a:lnTo>
                      <a:lnTo>
                        <a:pt x="2582440" y="242124"/>
                      </a:lnTo>
                      <a:lnTo>
                        <a:pt x="2559071" y="237831"/>
                      </a:lnTo>
                      <a:lnTo>
                        <a:pt x="2525844" y="236400"/>
                      </a:lnTo>
                      <a:lnTo>
                        <a:pt x="2510900" y="241806"/>
                      </a:lnTo>
                      <a:lnTo>
                        <a:pt x="2489120" y="242919"/>
                      </a:lnTo>
                      <a:lnTo>
                        <a:pt x="2483397" y="245780"/>
                      </a:lnTo>
                      <a:lnTo>
                        <a:pt x="2473381" y="247370"/>
                      </a:lnTo>
                      <a:lnTo>
                        <a:pt x="2474176" y="251344"/>
                      </a:lnTo>
                      <a:lnTo>
                        <a:pt x="2479105" y="254365"/>
                      </a:lnTo>
                      <a:lnTo>
                        <a:pt x="2481489" y="255001"/>
                      </a:lnTo>
                      <a:lnTo>
                        <a:pt x="2484192" y="256273"/>
                      </a:lnTo>
                      <a:lnTo>
                        <a:pt x="2482602" y="257386"/>
                      </a:lnTo>
                      <a:lnTo>
                        <a:pt x="2480694" y="257862"/>
                      </a:lnTo>
                      <a:lnTo>
                        <a:pt x="2477038" y="260247"/>
                      </a:lnTo>
                      <a:lnTo>
                        <a:pt x="2474812" y="262473"/>
                      </a:lnTo>
                      <a:lnTo>
                        <a:pt x="2475448" y="267560"/>
                      </a:lnTo>
                      <a:lnTo>
                        <a:pt x="2474335" y="272329"/>
                      </a:lnTo>
                      <a:lnTo>
                        <a:pt x="2470678" y="279007"/>
                      </a:lnTo>
                      <a:lnTo>
                        <a:pt x="2467658" y="282027"/>
                      </a:lnTo>
                      <a:lnTo>
                        <a:pt x="2464955" y="286002"/>
                      </a:lnTo>
                      <a:lnTo>
                        <a:pt x="2467340" y="289658"/>
                      </a:lnTo>
                      <a:lnTo>
                        <a:pt x="2470043" y="291089"/>
                      </a:lnTo>
                      <a:lnTo>
                        <a:pt x="2476879" y="292997"/>
                      </a:lnTo>
                      <a:lnTo>
                        <a:pt x="2479105" y="294268"/>
                      </a:lnTo>
                      <a:lnTo>
                        <a:pt x="2477833" y="295381"/>
                      </a:lnTo>
                      <a:lnTo>
                        <a:pt x="2467658" y="294109"/>
                      </a:lnTo>
                      <a:lnTo>
                        <a:pt x="2464002" y="290135"/>
                      </a:lnTo>
                      <a:lnTo>
                        <a:pt x="2463207" y="287909"/>
                      </a:lnTo>
                      <a:lnTo>
                        <a:pt x="2462412" y="284571"/>
                      </a:lnTo>
                      <a:lnTo>
                        <a:pt x="2465909" y="280914"/>
                      </a:lnTo>
                      <a:lnTo>
                        <a:pt x="2469407" y="278530"/>
                      </a:lnTo>
                      <a:lnTo>
                        <a:pt x="2472427" y="272647"/>
                      </a:lnTo>
                      <a:lnTo>
                        <a:pt x="2472745" y="267401"/>
                      </a:lnTo>
                      <a:lnTo>
                        <a:pt x="2472904" y="256273"/>
                      </a:lnTo>
                      <a:lnTo>
                        <a:pt x="2466704" y="253729"/>
                      </a:lnTo>
                      <a:lnTo>
                        <a:pt x="2463207" y="249914"/>
                      </a:lnTo>
                      <a:lnTo>
                        <a:pt x="2469248" y="243078"/>
                      </a:lnTo>
                      <a:lnTo>
                        <a:pt x="2470678" y="239421"/>
                      </a:lnTo>
                      <a:lnTo>
                        <a:pt x="2468135" y="236082"/>
                      </a:lnTo>
                      <a:lnTo>
                        <a:pt x="2464002" y="228928"/>
                      </a:lnTo>
                      <a:lnTo>
                        <a:pt x="2459709" y="224636"/>
                      </a:lnTo>
                      <a:lnTo>
                        <a:pt x="2456847" y="222728"/>
                      </a:lnTo>
                      <a:lnTo>
                        <a:pt x="2453986" y="221933"/>
                      </a:lnTo>
                      <a:lnTo>
                        <a:pt x="2457006" y="228928"/>
                      </a:lnTo>
                      <a:lnTo>
                        <a:pt x="2454622" y="232585"/>
                      </a:lnTo>
                      <a:lnTo>
                        <a:pt x="2452873" y="234016"/>
                      </a:lnTo>
                      <a:lnTo>
                        <a:pt x="2441586" y="235923"/>
                      </a:lnTo>
                      <a:lnTo>
                        <a:pt x="2434273" y="236082"/>
                      </a:lnTo>
                      <a:lnTo>
                        <a:pt x="2424416" y="234016"/>
                      </a:lnTo>
                      <a:lnTo>
                        <a:pt x="2412811" y="229405"/>
                      </a:lnTo>
                      <a:lnTo>
                        <a:pt x="2409949" y="226226"/>
                      </a:lnTo>
                      <a:lnTo>
                        <a:pt x="2407882" y="221456"/>
                      </a:lnTo>
                      <a:lnTo>
                        <a:pt x="2414559" y="219390"/>
                      </a:lnTo>
                      <a:lnTo>
                        <a:pt x="2417103" y="218118"/>
                      </a:lnTo>
                      <a:lnTo>
                        <a:pt x="2411062" y="217005"/>
                      </a:lnTo>
                      <a:lnTo>
                        <a:pt x="2405021" y="216687"/>
                      </a:lnTo>
                      <a:lnTo>
                        <a:pt x="2402954" y="223205"/>
                      </a:lnTo>
                      <a:lnTo>
                        <a:pt x="2398980" y="222728"/>
                      </a:lnTo>
                      <a:lnTo>
                        <a:pt x="2380061" y="218754"/>
                      </a:lnTo>
                      <a:lnTo>
                        <a:pt x="2374974" y="220026"/>
                      </a:lnTo>
                      <a:lnTo>
                        <a:pt x="2368933" y="223682"/>
                      </a:lnTo>
                      <a:lnTo>
                        <a:pt x="2366071" y="226385"/>
                      </a:lnTo>
                      <a:lnTo>
                        <a:pt x="2363050" y="230995"/>
                      </a:lnTo>
                      <a:lnTo>
                        <a:pt x="2364163" y="234175"/>
                      </a:lnTo>
                      <a:lnTo>
                        <a:pt x="2365435" y="235288"/>
                      </a:lnTo>
                      <a:lnTo>
                        <a:pt x="2375292" y="236082"/>
                      </a:lnTo>
                      <a:lnTo>
                        <a:pt x="2383718" y="235129"/>
                      </a:lnTo>
                      <a:lnTo>
                        <a:pt x="2393415" y="232108"/>
                      </a:lnTo>
                      <a:lnTo>
                        <a:pt x="2395482" y="233221"/>
                      </a:lnTo>
                      <a:lnTo>
                        <a:pt x="2397549" y="234811"/>
                      </a:lnTo>
                      <a:lnTo>
                        <a:pt x="2394846" y="237195"/>
                      </a:lnTo>
                      <a:lnTo>
                        <a:pt x="2384989" y="240534"/>
                      </a:lnTo>
                      <a:lnTo>
                        <a:pt x="2368456" y="249278"/>
                      </a:lnTo>
                      <a:lnTo>
                        <a:pt x="2362255" y="250231"/>
                      </a:lnTo>
                      <a:lnTo>
                        <a:pt x="2353353" y="248324"/>
                      </a:lnTo>
                      <a:lnTo>
                        <a:pt x="2348583" y="253252"/>
                      </a:lnTo>
                      <a:lnTo>
                        <a:pt x="2346517" y="254524"/>
                      </a:lnTo>
                      <a:lnTo>
                        <a:pt x="2331732" y="257703"/>
                      </a:lnTo>
                      <a:lnTo>
                        <a:pt x="2325214" y="258180"/>
                      </a:lnTo>
                      <a:lnTo>
                        <a:pt x="2323465" y="260724"/>
                      </a:lnTo>
                      <a:lnTo>
                        <a:pt x="2319490" y="261042"/>
                      </a:lnTo>
                      <a:lnTo>
                        <a:pt x="2315198" y="262314"/>
                      </a:lnTo>
                      <a:lnTo>
                        <a:pt x="2308044" y="265811"/>
                      </a:lnTo>
                      <a:lnTo>
                        <a:pt x="2297075" y="266288"/>
                      </a:lnTo>
                      <a:lnTo>
                        <a:pt x="2289603" y="265493"/>
                      </a:lnTo>
                      <a:lnTo>
                        <a:pt x="2271479" y="267719"/>
                      </a:lnTo>
                      <a:lnTo>
                        <a:pt x="2266869" y="269468"/>
                      </a:lnTo>
                      <a:lnTo>
                        <a:pt x="2263848" y="272012"/>
                      </a:lnTo>
                      <a:lnTo>
                        <a:pt x="2262417" y="275191"/>
                      </a:lnTo>
                      <a:lnTo>
                        <a:pt x="2259715" y="278053"/>
                      </a:lnTo>
                      <a:lnTo>
                        <a:pt x="2249381" y="284253"/>
                      </a:lnTo>
                      <a:lnTo>
                        <a:pt x="2240637" y="286797"/>
                      </a:lnTo>
                      <a:lnTo>
                        <a:pt x="2233165" y="287591"/>
                      </a:lnTo>
                      <a:lnTo>
                        <a:pt x="2240319" y="284094"/>
                      </a:lnTo>
                      <a:lnTo>
                        <a:pt x="2248586" y="277576"/>
                      </a:lnTo>
                      <a:lnTo>
                        <a:pt x="2263212" y="258339"/>
                      </a:lnTo>
                      <a:lnTo>
                        <a:pt x="2277361" y="257068"/>
                      </a:lnTo>
                      <a:lnTo>
                        <a:pt x="2280541" y="254524"/>
                      </a:lnTo>
                      <a:lnTo>
                        <a:pt x="2291351" y="242760"/>
                      </a:lnTo>
                      <a:lnTo>
                        <a:pt x="2294213" y="241011"/>
                      </a:lnTo>
                      <a:lnTo>
                        <a:pt x="2308521" y="240693"/>
                      </a:lnTo>
                      <a:lnTo>
                        <a:pt x="2320921" y="236877"/>
                      </a:lnTo>
                      <a:lnTo>
                        <a:pt x="2346040" y="217959"/>
                      </a:lnTo>
                      <a:lnTo>
                        <a:pt x="2358599" y="214779"/>
                      </a:lnTo>
                      <a:lnTo>
                        <a:pt x="2367184" y="210169"/>
                      </a:lnTo>
                      <a:lnTo>
                        <a:pt x="2368774" y="207943"/>
                      </a:lnTo>
                      <a:lnTo>
                        <a:pt x="2370045" y="204923"/>
                      </a:lnTo>
                      <a:lnTo>
                        <a:pt x="2368774" y="203174"/>
                      </a:lnTo>
                      <a:lnTo>
                        <a:pt x="2367979" y="201584"/>
                      </a:lnTo>
                      <a:lnTo>
                        <a:pt x="2379107" y="198405"/>
                      </a:lnTo>
                      <a:lnTo>
                        <a:pt x="2383400" y="193317"/>
                      </a:lnTo>
                      <a:lnTo>
                        <a:pt x="2398184" y="188707"/>
                      </a:lnTo>
                      <a:lnTo>
                        <a:pt x="2409949" y="182348"/>
                      </a:lnTo>
                      <a:lnTo>
                        <a:pt x="2426324" y="177738"/>
                      </a:lnTo>
                      <a:lnTo>
                        <a:pt x="2435544" y="171219"/>
                      </a:lnTo>
                      <a:lnTo>
                        <a:pt x="2456530" y="161999"/>
                      </a:lnTo>
                      <a:lnTo>
                        <a:pt x="2476402" y="145942"/>
                      </a:lnTo>
                      <a:lnTo>
                        <a:pt x="2479582" y="136721"/>
                      </a:lnTo>
                      <a:lnTo>
                        <a:pt x="2474812" y="133701"/>
                      </a:lnTo>
                      <a:lnTo>
                        <a:pt x="2468930" y="131793"/>
                      </a:lnTo>
                      <a:lnTo>
                        <a:pt x="2465750" y="127341"/>
                      </a:lnTo>
                      <a:lnTo>
                        <a:pt x="2463365" y="126865"/>
                      </a:lnTo>
                      <a:lnTo>
                        <a:pt x="2457483" y="129567"/>
                      </a:lnTo>
                      <a:lnTo>
                        <a:pt x="2450965" y="119870"/>
                      </a:lnTo>
                      <a:lnTo>
                        <a:pt x="2443016" y="114464"/>
                      </a:lnTo>
                      <a:lnTo>
                        <a:pt x="2443335" y="113669"/>
                      </a:lnTo>
                      <a:lnTo>
                        <a:pt x="2444288" y="113351"/>
                      </a:lnTo>
                      <a:lnTo>
                        <a:pt x="2448104" y="114146"/>
                      </a:lnTo>
                      <a:lnTo>
                        <a:pt x="2462412" y="122254"/>
                      </a:lnTo>
                      <a:lnTo>
                        <a:pt x="2470043" y="123367"/>
                      </a:lnTo>
                      <a:lnTo>
                        <a:pt x="2472268" y="124639"/>
                      </a:lnTo>
                      <a:lnTo>
                        <a:pt x="2473540" y="126706"/>
                      </a:lnTo>
                      <a:lnTo>
                        <a:pt x="2472745" y="130044"/>
                      </a:lnTo>
                      <a:lnTo>
                        <a:pt x="2474971" y="129885"/>
                      </a:lnTo>
                      <a:lnTo>
                        <a:pt x="2476561" y="128454"/>
                      </a:lnTo>
                      <a:lnTo>
                        <a:pt x="2480217" y="121777"/>
                      </a:lnTo>
                      <a:lnTo>
                        <a:pt x="2483715" y="113033"/>
                      </a:lnTo>
                      <a:lnTo>
                        <a:pt x="2483397" y="109059"/>
                      </a:lnTo>
                      <a:lnTo>
                        <a:pt x="2474971" y="110808"/>
                      </a:lnTo>
                      <a:lnTo>
                        <a:pt x="2470997" y="97772"/>
                      </a:lnTo>
                      <a:lnTo>
                        <a:pt x="2469248" y="93956"/>
                      </a:lnTo>
                      <a:lnTo>
                        <a:pt x="2466545" y="89505"/>
                      </a:lnTo>
                      <a:lnTo>
                        <a:pt x="2461140" y="89187"/>
                      </a:lnTo>
                      <a:lnTo>
                        <a:pt x="2458437" y="90300"/>
                      </a:lnTo>
                      <a:lnTo>
                        <a:pt x="2460663" y="91730"/>
                      </a:lnTo>
                      <a:lnTo>
                        <a:pt x="2463048" y="94115"/>
                      </a:lnTo>
                      <a:lnTo>
                        <a:pt x="2461458" y="96659"/>
                      </a:lnTo>
                      <a:lnTo>
                        <a:pt x="2460027" y="97772"/>
                      </a:lnTo>
                      <a:lnTo>
                        <a:pt x="2453509" y="100951"/>
                      </a:lnTo>
                      <a:lnTo>
                        <a:pt x="2448898" y="101269"/>
                      </a:lnTo>
                      <a:lnTo>
                        <a:pt x="2450806" y="99838"/>
                      </a:lnTo>
                      <a:lnTo>
                        <a:pt x="2452873" y="96818"/>
                      </a:lnTo>
                      <a:lnTo>
                        <a:pt x="2451283" y="93479"/>
                      </a:lnTo>
                      <a:lnTo>
                        <a:pt x="2449694" y="91571"/>
                      </a:lnTo>
                      <a:lnTo>
                        <a:pt x="2447786" y="81715"/>
                      </a:lnTo>
                      <a:lnTo>
                        <a:pt x="2441903" y="80284"/>
                      </a:lnTo>
                      <a:lnTo>
                        <a:pt x="2438565" y="78694"/>
                      </a:lnTo>
                      <a:lnTo>
                        <a:pt x="2434114" y="79330"/>
                      </a:lnTo>
                      <a:lnTo>
                        <a:pt x="2428391" y="81874"/>
                      </a:lnTo>
                      <a:lnTo>
                        <a:pt x="2430457" y="79489"/>
                      </a:lnTo>
                      <a:lnTo>
                        <a:pt x="2432683" y="75992"/>
                      </a:lnTo>
                      <a:lnTo>
                        <a:pt x="2428231" y="71540"/>
                      </a:lnTo>
                      <a:lnTo>
                        <a:pt x="2423939" y="68520"/>
                      </a:lnTo>
                      <a:lnTo>
                        <a:pt x="2418534" y="67407"/>
                      </a:lnTo>
                      <a:lnTo>
                        <a:pt x="2412651" y="63591"/>
                      </a:lnTo>
                      <a:lnTo>
                        <a:pt x="2404544" y="61366"/>
                      </a:lnTo>
                      <a:lnTo>
                        <a:pt x="2386102" y="59299"/>
                      </a:lnTo>
                      <a:lnTo>
                        <a:pt x="2372112" y="62001"/>
                      </a:lnTo>
                      <a:lnTo>
                        <a:pt x="2354466" y="59776"/>
                      </a:lnTo>
                      <a:lnTo>
                        <a:pt x="2333480" y="61525"/>
                      </a:lnTo>
                      <a:lnTo>
                        <a:pt x="2325373" y="61525"/>
                      </a:lnTo>
                      <a:lnTo>
                        <a:pt x="2320444" y="60571"/>
                      </a:lnTo>
                      <a:lnTo>
                        <a:pt x="2315993" y="61683"/>
                      </a:lnTo>
                      <a:lnTo>
                        <a:pt x="2313767" y="65181"/>
                      </a:lnTo>
                      <a:lnTo>
                        <a:pt x="2312336" y="70586"/>
                      </a:lnTo>
                      <a:lnTo>
                        <a:pt x="2307249" y="73448"/>
                      </a:lnTo>
                      <a:lnTo>
                        <a:pt x="2304387" y="74084"/>
                      </a:lnTo>
                      <a:lnTo>
                        <a:pt x="2291033" y="73289"/>
                      </a:lnTo>
                      <a:lnTo>
                        <a:pt x="2281495" y="75992"/>
                      </a:lnTo>
                      <a:lnTo>
                        <a:pt x="2277361" y="73925"/>
                      </a:lnTo>
                      <a:lnTo>
                        <a:pt x="2269730" y="74084"/>
                      </a:lnTo>
                      <a:lnTo>
                        <a:pt x="2268776" y="69473"/>
                      </a:lnTo>
                      <a:lnTo>
                        <a:pt x="2273387" y="69632"/>
                      </a:lnTo>
                      <a:lnTo>
                        <a:pt x="2276089" y="70427"/>
                      </a:lnTo>
                      <a:lnTo>
                        <a:pt x="2284833" y="60889"/>
                      </a:lnTo>
                      <a:lnTo>
                        <a:pt x="2291987" y="55483"/>
                      </a:lnTo>
                      <a:lnTo>
                        <a:pt x="2298823" y="49124"/>
                      </a:lnTo>
                      <a:lnTo>
                        <a:pt x="2294531" y="45150"/>
                      </a:lnTo>
                      <a:lnTo>
                        <a:pt x="2284833" y="42606"/>
                      </a:lnTo>
                      <a:lnTo>
                        <a:pt x="2280223" y="42765"/>
                      </a:lnTo>
                      <a:lnTo>
                        <a:pt x="2277997" y="43878"/>
                      </a:lnTo>
                      <a:lnTo>
                        <a:pt x="2267505" y="41811"/>
                      </a:lnTo>
                      <a:lnTo>
                        <a:pt x="2261940" y="41970"/>
                      </a:lnTo>
                      <a:lnTo>
                        <a:pt x="2252720" y="44832"/>
                      </a:lnTo>
                      <a:lnTo>
                        <a:pt x="2249540" y="44514"/>
                      </a:lnTo>
                      <a:lnTo>
                        <a:pt x="2247632" y="38632"/>
                      </a:lnTo>
                      <a:lnTo>
                        <a:pt x="2238253" y="39109"/>
                      </a:lnTo>
                      <a:lnTo>
                        <a:pt x="2206139" y="38473"/>
                      </a:lnTo>
                      <a:lnTo>
                        <a:pt x="2209637" y="36565"/>
                      </a:lnTo>
                      <a:lnTo>
                        <a:pt x="2226488" y="34021"/>
                      </a:lnTo>
                      <a:lnTo>
                        <a:pt x="2240160" y="30206"/>
                      </a:lnTo>
                      <a:lnTo>
                        <a:pt x="2250176" y="23211"/>
                      </a:lnTo>
                      <a:lnTo>
                        <a:pt x="2259556" y="20826"/>
                      </a:lnTo>
                      <a:lnTo>
                        <a:pt x="2257330" y="17329"/>
                      </a:lnTo>
                      <a:lnTo>
                        <a:pt x="2254786" y="14785"/>
                      </a:lnTo>
                      <a:lnTo>
                        <a:pt x="2249540" y="12559"/>
                      </a:lnTo>
                      <a:lnTo>
                        <a:pt x="2237935" y="11128"/>
                      </a:lnTo>
                      <a:lnTo>
                        <a:pt x="2228078" y="8267"/>
                      </a:lnTo>
                      <a:lnTo>
                        <a:pt x="2223786" y="4769"/>
                      </a:lnTo>
                      <a:lnTo>
                        <a:pt x="2205662" y="0"/>
                      </a:lnTo>
                      <a:lnTo>
                        <a:pt x="2200734" y="0"/>
                      </a:lnTo>
                      <a:lnTo>
                        <a:pt x="2187698" y="6041"/>
                      </a:lnTo>
                      <a:lnTo>
                        <a:pt x="2181179" y="5564"/>
                      </a:lnTo>
                      <a:lnTo>
                        <a:pt x="2175456" y="6359"/>
                      </a:lnTo>
                      <a:lnTo>
                        <a:pt x="2160512" y="13672"/>
                      </a:lnTo>
                      <a:lnTo>
                        <a:pt x="2129035" y="32591"/>
                      </a:lnTo>
                      <a:lnTo>
                        <a:pt x="2122676" y="38473"/>
                      </a:lnTo>
                      <a:lnTo>
                        <a:pt x="2119655" y="42924"/>
                      </a:lnTo>
                      <a:lnTo>
                        <a:pt x="2113932" y="45309"/>
                      </a:lnTo>
                      <a:lnTo>
                        <a:pt x="2111547" y="50714"/>
                      </a:lnTo>
                      <a:lnTo>
                        <a:pt x="2112024" y="55324"/>
                      </a:lnTo>
                      <a:lnTo>
                        <a:pt x="2114409" y="57868"/>
                      </a:lnTo>
                      <a:lnTo>
                        <a:pt x="2117111" y="62478"/>
                      </a:lnTo>
                      <a:lnTo>
                        <a:pt x="2114409" y="67884"/>
                      </a:lnTo>
                      <a:lnTo>
                        <a:pt x="2112183" y="71381"/>
                      </a:lnTo>
                      <a:lnTo>
                        <a:pt x="2114250" y="72971"/>
                      </a:lnTo>
                      <a:lnTo>
                        <a:pt x="2120291" y="72653"/>
                      </a:lnTo>
                      <a:lnTo>
                        <a:pt x="2133804" y="75674"/>
                      </a:lnTo>
                      <a:lnTo>
                        <a:pt x="2131419" y="78376"/>
                      </a:lnTo>
                      <a:lnTo>
                        <a:pt x="2123152" y="75992"/>
                      </a:lnTo>
                      <a:lnTo>
                        <a:pt x="2115998" y="76151"/>
                      </a:lnTo>
                      <a:lnTo>
                        <a:pt x="2109798" y="73289"/>
                      </a:lnTo>
                      <a:lnTo>
                        <a:pt x="2094854" y="75992"/>
                      </a:lnTo>
                      <a:lnTo>
                        <a:pt x="2083726" y="75356"/>
                      </a:lnTo>
                      <a:lnTo>
                        <a:pt x="2073392" y="76468"/>
                      </a:lnTo>
                      <a:lnTo>
                        <a:pt x="2053043" y="74243"/>
                      </a:lnTo>
                      <a:lnTo>
                        <a:pt x="2051294" y="75992"/>
                      </a:lnTo>
                      <a:lnTo>
                        <a:pt x="2055905" y="78853"/>
                      </a:lnTo>
                      <a:lnTo>
                        <a:pt x="2059561" y="81715"/>
                      </a:lnTo>
                      <a:lnTo>
                        <a:pt x="2070054" y="88233"/>
                      </a:lnTo>
                      <a:lnTo>
                        <a:pt x="2074505" y="90300"/>
                      </a:lnTo>
                      <a:lnTo>
                        <a:pt x="2080546" y="96500"/>
                      </a:lnTo>
                      <a:lnTo>
                        <a:pt x="2081341" y="108582"/>
                      </a:lnTo>
                      <a:lnTo>
                        <a:pt x="2078003" y="111444"/>
                      </a:lnTo>
                      <a:lnTo>
                        <a:pt x="2074346" y="115577"/>
                      </a:lnTo>
                      <a:lnTo>
                        <a:pt x="2072279" y="116372"/>
                      </a:lnTo>
                      <a:lnTo>
                        <a:pt x="2069577" y="116054"/>
                      </a:lnTo>
                      <a:lnTo>
                        <a:pt x="2074187" y="113192"/>
                      </a:lnTo>
                      <a:lnTo>
                        <a:pt x="2076572" y="106992"/>
                      </a:lnTo>
                      <a:lnTo>
                        <a:pt x="2078957" y="102859"/>
                      </a:lnTo>
                      <a:lnTo>
                        <a:pt x="2075936" y="99838"/>
                      </a:lnTo>
                      <a:lnTo>
                        <a:pt x="2074505" y="99679"/>
                      </a:lnTo>
                      <a:lnTo>
                        <a:pt x="2072915" y="98089"/>
                      </a:lnTo>
                      <a:lnTo>
                        <a:pt x="2062264" y="93956"/>
                      </a:lnTo>
                      <a:lnTo>
                        <a:pt x="2056382" y="92207"/>
                      </a:lnTo>
                      <a:lnTo>
                        <a:pt x="2050340" y="91253"/>
                      </a:lnTo>
                      <a:lnTo>
                        <a:pt x="2047161" y="90141"/>
                      </a:lnTo>
                      <a:lnTo>
                        <a:pt x="2037940" y="93797"/>
                      </a:lnTo>
                      <a:lnTo>
                        <a:pt x="2033648" y="94592"/>
                      </a:lnTo>
                      <a:lnTo>
                        <a:pt x="2028719" y="96500"/>
                      </a:lnTo>
                      <a:lnTo>
                        <a:pt x="2025858" y="99202"/>
                      </a:lnTo>
                      <a:lnTo>
                        <a:pt x="2018704" y="99838"/>
                      </a:lnTo>
                      <a:lnTo>
                        <a:pt x="2017750" y="102700"/>
                      </a:lnTo>
                      <a:lnTo>
                        <a:pt x="2013775" y="105720"/>
                      </a:lnTo>
                      <a:lnTo>
                        <a:pt x="2009483" y="102541"/>
                      </a:lnTo>
                      <a:lnTo>
                        <a:pt x="2005350" y="103336"/>
                      </a:lnTo>
                      <a:lnTo>
                        <a:pt x="1995970" y="108582"/>
                      </a:lnTo>
                      <a:lnTo>
                        <a:pt x="1985000" y="110967"/>
                      </a:lnTo>
                      <a:lnTo>
                        <a:pt x="1986113" y="109059"/>
                      </a:lnTo>
                      <a:lnTo>
                        <a:pt x="1988021" y="105085"/>
                      </a:lnTo>
                      <a:lnTo>
                        <a:pt x="1985318" y="104131"/>
                      </a:lnTo>
                      <a:lnTo>
                        <a:pt x="1968785" y="108900"/>
                      </a:lnTo>
                      <a:lnTo>
                        <a:pt x="1963379" y="112080"/>
                      </a:lnTo>
                      <a:lnTo>
                        <a:pt x="1960836" y="110808"/>
                      </a:lnTo>
                      <a:lnTo>
                        <a:pt x="1970374" y="103972"/>
                      </a:lnTo>
                      <a:lnTo>
                        <a:pt x="1972918" y="99679"/>
                      </a:lnTo>
                      <a:lnTo>
                        <a:pt x="1968467" y="97772"/>
                      </a:lnTo>
                      <a:lnTo>
                        <a:pt x="1958610" y="96341"/>
                      </a:lnTo>
                      <a:lnTo>
                        <a:pt x="1952251" y="96182"/>
                      </a:lnTo>
                      <a:lnTo>
                        <a:pt x="1943030" y="97772"/>
                      </a:lnTo>
                      <a:lnTo>
                        <a:pt x="1929835" y="95546"/>
                      </a:lnTo>
                      <a:lnTo>
                        <a:pt x="1927768" y="98089"/>
                      </a:lnTo>
                      <a:lnTo>
                        <a:pt x="1924430" y="98407"/>
                      </a:lnTo>
                      <a:lnTo>
                        <a:pt x="1916163" y="97136"/>
                      </a:lnTo>
                      <a:lnTo>
                        <a:pt x="1908850" y="98566"/>
                      </a:lnTo>
                      <a:lnTo>
                        <a:pt x="1903127" y="101269"/>
                      </a:lnTo>
                      <a:lnTo>
                        <a:pt x="1894860" y="98566"/>
                      </a:lnTo>
                      <a:lnTo>
                        <a:pt x="1891998" y="98566"/>
                      </a:lnTo>
                      <a:lnTo>
                        <a:pt x="1887547" y="103018"/>
                      </a:lnTo>
                      <a:lnTo>
                        <a:pt x="1883731" y="99997"/>
                      </a:lnTo>
                      <a:lnTo>
                        <a:pt x="1880552" y="105720"/>
                      </a:lnTo>
                      <a:lnTo>
                        <a:pt x="1881506" y="109854"/>
                      </a:lnTo>
                      <a:lnTo>
                        <a:pt x="1884208" y="110172"/>
                      </a:lnTo>
                      <a:lnTo>
                        <a:pt x="1886593" y="109695"/>
                      </a:lnTo>
                      <a:lnTo>
                        <a:pt x="1887865" y="107787"/>
                      </a:lnTo>
                      <a:lnTo>
                        <a:pt x="1889773" y="106833"/>
                      </a:lnTo>
                      <a:lnTo>
                        <a:pt x="1896291" y="110331"/>
                      </a:lnTo>
                      <a:lnTo>
                        <a:pt x="1898199" y="108423"/>
                      </a:lnTo>
                      <a:lnTo>
                        <a:pt x="1901060" y="106992"/>
                      </a:lnTo>
                      <a:lnTo>
                        <a:pt x="1904240" y="109059"/>
                      </a:lnTo>
                      <a:lnTo>
                        <a:pt x="1917753" y="106833"/>
                      </a:lnTo>
                      <a:lnTo>
                        <a:pt x="1915527" y="109695"/>
                      </a:lnTo>
                      <a:lnTo>
                        <a:pt x="1900424" y="113033"/>
                      </a:lnTo>
                      <a:lnTo>
                        <a:pt x="1873239" y="117485"/>
                      </a:lnTo>
                      <a:lnTo>
                        <a:pt x="1867516" y="119234"/>
                      </a:lnTo>
                      <a:lnTo>
                        <a:pt x="1851459" y="120664"/>
                      </a:lnTo>
                      <a:lnTo>
                        <a:pt x="1840966" y="125116"/>
                      </a:lnTo>
                      <a:lnTo>
                        <a:pt x="1827294" y="125116"/>
                      </a:lnTo>
                      <a:lnTo>
                        <a:pt x="1803765" y="128454"/>
                      </a:lnTo>
                      <a:lnTo>
                        <a:pt x="1786914" y="136244"/>
                      </a:lnTo>
                      <a:lnTo>
                        <a:pt x="1778647" y="135608"/>
                      </a:lnTo>
                      <a:lnTo>
                        <a:pt x="1762113" y="141491"/>
                      </a:lnTo>
                      <a:lnTo>
                        <a:pt x="1755436" y="145942"/>
                      </a:lnTo>
                      <a:lnTo>
                        <a:pt x="1731589" y="155322"/>
                      </a:lnTo>
                      <a:lnTo>
                        <a:pt x="1717281" y="151665"/>
                      </a:lnTo>
                      <a:lnTo>
                        <a:pt x="1712512" y="152937"/>
                      </a:lnTo>
                      <a:lnTo>
                        <a:pt x="1710127" y="156276"/>
                      </a:lnTo>
                      <a:lnTo>
                        <a:pt x="1710604" y="158819"/>
                      </a:lnTo>
                      <a:lnTo>
                        <a:pt x="1716328" y="158660"/>
                      </a:lnTo>
                      <a:lnTo>
                        <a:pt x="1720620" y="159773"/>
                      </a:lnTo>
                      <a:lnTo>
                        <a:pt x="1725707" y="161999"/>
                      </a:lnTo>
                      <a:lnTo>
                        <a:pt x="1724435" y="166291"/>
                      </a:lnTo>
                      <a:lnTo>
                        <a:pt x="1713466" y="175512"/>
                      </a:lnTo>
                      <a:lnTo>
                        <a:pt x="1708379" y="179009"/>
                      </a:lnTo>
                      <a:lnTo>
                        <a:pt x="1702337" y="181076"/>
                      </a:lnTo>
                      <a:lnTo>
                        <a:pt x="1689460" y="173445"/>
                      </a:lnTo>
                      <a:lnTo>
                        <a:pt x="1687076" y="176784"/>
                      </a:lnTo>
                      <a:lnTo>
                        <a:pt x="1685327" y="178373"/>
                      </a:lnTo>
                      <a:lnTo>
                        <a:pt x="1680239" y="177738"/>
                      </a:lnTo>
                      <a:lnTo>
                        <a:pt x="1677696" y="183143"/>
                      </a:lnTo>
                      <a:lnTo>
                        <a:pt x="1686917" y="184097"/>
                      </a:lnTo>
                      <a:lnTo>
                        <a:pt x="1695819" y="186640"/>
                      </a:lnTo>
                      <a:lnTo>
                        <a:pt x="1703768" y="190138"/>
                      </a:lnTo>
                      <a:lnTo>
                        <a:pt x="1709332" y="194271"/>
                      </a:lnTo>
                      <a:lnTo>
                        <a:pt x="1715374" y="196974"/>
                      </a:lnTo>
                      <a:lnTo>
                        <a:pt x="1718871" y="199200"/>
                      </a:lnTo>
                      <a:lnTo>
                        <a:pt x="1709491" y="201425"/>
                      </a:lnTo>
                      <a:lnTo>
                        <a:pt x="1702655" y="196338"/>
                      </a:lnTo>
                      <a:lnTo>
                        <a:pt x="1699158" y="194589"/>
                      </a:lnTo>
                      <a:lnTo>
                        <a:pt x="1695025" y="194271"/>
                      </a:lnTo>
                      <a:lnTo>
                        <a:pt x="1688824" y="195861"/>
                      </a:lnTo>
                      <a:lnTo>
                        <a:pt x="1683737" y="201902"/>
                      </a:lnTo>
                      <a:lnTo>
                        <a:pt x="1688665" y="203969"/>
                      </a:lnTo>
                      <a:lnTo>
                        <a:pt x="1699953" y="206036"/>
                      </a:lnTo>
                      <a:lnTo>
                        <a:pt x="1703609" y="208738"/>
                      </a:lnTo>
                      <a:lnTo>
                        <a:pt x="1718394" y="226544"/>
                      </a:lnTo>
                      <a:lnTo>
                        <a:pt x="1722051" y="228452"/>
                      </a:lnTo>
                      <a:lnTo>
                        <a:pt x="1726820" y="229087"/>
                      </a:lnTo>
                      <a:lnTo>
                        <a:pt x="1728728" y="230359"/>
                      </a:lnTo>
                      <a:lnTo>
                        <a:pt x="1723005" y="233380"/>
                      </a:lnTo>
                      <a:lnTo>
                        <a:pt x="1720779" y="236241"/>
                      </a:lnTo>
                      <a:lnTo>
                        <a:pt x="1715851" y="241329"/>
                      </a:lnTo>
                      <a:lnTo>
                        <a:pt x="1694388" y="243872"/>
                      </a:lnTo>
                      <a:lnTo>
                        <a:pt x="1688029" y="245780"/>
                      </a:lnTo>
                      <a:lnTo>
                        <a:pt x="1686281" y="246575"/>
                      </a:lnTo>
                      <a:lnTo>
                        <a:pt x="1683578" y="248483"/>
                      </a:lnTo>
                      <a:lnTo>
                        <a:pt x="1681829" y="250073"/>
                      </a:lnTo>
                      <a:lnTo>
                        <a:pt x="1681034" y="253729"/>
                      </a:lnTo>
                      <a:lnTo>
                        <a:pt x="1682783" y="256114"/>
                      </a:lnTo>
                      <a:lnTo>
                        <a:pt x="1687076" y="258339"/>
                      </a:lnTo>
                      <a:lnTo>
                        <a:pt x="1704086" y="268355"/>
                      </a:lnTo>
                      <a:lnTo>
                        <a:pt x="1703132" y="269468"/>
                      </a:lnTo>
                      <a:lnTo>
                        <a:pt x="1698363" y="267560"/>
                      </a:lnTo>
                      <a:lnTo>
                        <a:pt x="1692481" y="264540"/>
                      </a:lnTo>
                      <a:lnTo>
                        <a:pt x="1686440" y="260247"/>
                      </a:lnTo>
                      <a:lnTo>
                        <a:pt x="1678491" y="257227"/>
                      </a:lnTo>
                      <a:lnTo>
                        <a:pt x="1678014" y="254842"/>
                      </a:lnTo>
                      <a:lnTo>
                        <a:pt x="1677696" y="251185"/>
                      </a:lnTo>
                      <a:lnTo>
                        <a:pt x="1677855" y="249914"/>
                      </a:lnTo>
                      <a:lnTo>
                        <a:pt x="1678650" y="248165"/>
                      </a:lnTo>
                      <a:lnTo>
                        <a:pt x="1686281" y="243395"/>
                      </a:lnTo>
                      <a:lnTo>
                        <a:pt x="1694070" y="241011"/>
                      </a:lnTo>
                      <a:lnTo>
                        <a:pt x="1703609" y="235606"/>
                      </a:lnTo>
                      <a:lnTo>
                        <a:pt x="1713148" y="229564"/>
                      </a:lnTo>
                      <a:lnTo>
                        <a:pt x="1711240" y="227498"/>
                      </a:lnTo>
                      <a:lnTo>
                        <a:pt x="1709332" y="226067"/>
                      </a:lnTo>
                      <a:lnTo>
                        <a:pt x="1700589" y="225749"/>
                      </a:lnTo>
                      <a:lnTo>
                        <a:pt x="1683101" y="227816"/>
                      </a:lnTo>
                      <a:lnTo>
                        <a:pt x="1672449" y="229723"/>
                      </a:lnTo>
                      <a:lnTo>
                        <a:pt x="1667839" y="234652"/>
                      </a:lnTo>
                      <a:lnTo>
                        <a:pt x="1660685" y="235288"/>
                      </a:lnTo>
                      <a:lnTo>
                        <a:pt x="1657188" y="235447"/>
                      </a:lnTo>
                      <a:lnTo>
                        <a:pt x="1647331" y="233062"/>
                      </a:lnTo>
                      <a:lnTo>
                        <a:pt x="1638269" y="235288"/>
                      </a:lnTo>
                      <a:lnTo>
                        <a:pt x="1616648" y="237354"/>
                      </a:lnTo>
                      <a:lnTo>
                        <a:pt x="1613151" y="238467"/>
                      </a:lnTo>
                      <a:lnTo>
                        <a:pt x="1563550" y="238785"/>
                      </a:lnTo>
                      <a:lnTo>
                        <a:pt x="1553534" y="239898"/>
                      </a:lnTo>
                      <a:lnTo>
                        <a:pt x="1528098" y="243872"/>
                      </a:lnTo>
                      <a:lnTo>
                        <a:pt x="1527462" y="246893"/>
                      </a:lnTo>
                      <a:lnTo>
                        <a:pt x="1528574" y="249119"/>
                      </a:lnTo>
                      <a:lnTo>
                        <a:pt x="1524600" y="252457"/>
                      </a:lnTo>
                      <a:lnTo>
                        <a:pt x="1522851" y="255637"/>
                      </a:lnTo>
                      <a:lnTo>
                        <a:pt x="1523487" y="259293"/>
                      </a:lnTo>
                      <a:lnTo>
                        <a:pt x="1523646" y="262632"/>
                      </a:lnTo>
                      <a:lnTo>
                        <a:pt x="1524441" y="266765"/>
                      </a:lnTo>
                      <a:lnTo>
                        <a:pt x="1526031" y="270581"/>
                      </a:lnTo>
                      <a:lnTo>
                        <a:pt x="1529687" y="272647"/>
                      </a:lnTo>
                      <a:lnTo>
                        <a:pt x="1533185" y="273919"/>
                      </a:lnTo>
                      <a:lnTo>
                        <a:pt x="1535569" y="278053"/>
                      </a:lnTo>
                      <a:lnTo>
                        <a:pt x="1533662" y="282981"/>
                      </a:lnTo>
                      <a:lnTo>
                        <a:pt x="1530800" y="288545"/>
                      </a:lnTo>
                      <a:lnTo>
                        <a:pt x="1530164" y="291089"/>
                      </a:lnTo>
                      <a:lnTo>
                        <a:pt x="1532072" y="294586"/>
                      </a:lnTo>
                      <a:lnTo>
                        <a:pt x="1534298" y="301581"/>
                      </a:lnTo>
                      <a:lnTo>
                        <a:pt x="1535092" y="303330"/>
                      </a:lnTo>
                      <a:lnTo>
                        <a:pt x="1542882" y="308577"/>
                      </a:lnTo>
                      <a:lnTo>
                        <a:pt x="1548288" y="310325"/>
                      </a:lnTo>
                      <a:lnTo>
                        <a:pt x="1556873" y="310643"/>
                      </a:lnTo>
                      <a:lnTo>
                        <a:pt x="1562914" y="312074"/>
                      </a:lnTo>
                      <a:lnTo>
                        <a:pt x="1571499" y="315412"/>
                      </a:lnTo>
                      <a:lnTo>
                        <a:pt x="1574042" y="316843"/>
                      </a:lnTo>
                      <a:lnTo>
                        <a:pt x="1574837" y="318274"/>
                      </a:lnTo>
                      <a:lnTo>
                        <a:pt x="1576904" y="323997"/>
                      </a:lnTo>
                      <a:lnTo>
                        <a:pt x="1578017" y="325746"/>
                      </a:lnTo>
                      <a:lnTo>
                        <a:pt x="1587396" y="333695"/>
                      </a:lnTo>
                      <a:lnTo>
                        <a:pt x="1590417" y="334967"/>
                      </a:lnTo>
                      <a:lnTo>
                        <a:pt x="1603294" y="336398"/>
                      </a:lnTo>
                      <a:lnTo>
                        <a:pt x="1607269" y="338941"/>
                      </a:lnTo>
                      <a:lnTo>
                        <a:pt x="1612833" y="346572"/>
                      </a:lnTo>
                      <a:lnTo>
                        <a:pt x="1613469" y="348480"/>
                      </a:lnTo>
                      <a:lnTo>
                        <a:pt x="1613946" y="351342"/>
                      </a:lnTo>
                      <a:lnTo>
                        <a:pt x="1613310" y="354044"/>
                      </a:lnTo>
                      <a:lnTo>
                        <a:pt x="1612833" y="355634"/>
                      </a:lnTo>
                      <a:lnTo>
                        <a:pt x="1610607" y="358178"/>
                      </a:lnTo>
                      <a:lnTo>
                        <a:pt x="1605202" y="368352"/>
                      </a:lnTo>
                      <a:lnTo>
                        <a:pt x="1601863" y="377414"/>
                      </a:lnTo>
                      <a:lnTo>
                        <a:pt x="1607109" y="383455"/>
                      </a:lnTo>
                      <a:lnTo>
                        <a:pt x="1614105" y="395061"/>
                      </a:lnTo>
                      <a:lnTo>
                        <a:pt x="1616171" y="399989"/>
                      </a:lnTo>
                      <a:lnTo>
                        <a:pt x="1618715" y="406507"/>
                      </a:lnTo>
                      <a:lnTo>
                        <a:pt x="1617602" y="410640"/>
                      </a:lnTo>
                      <a:lnTo>
                        <a:pt x="1616489" y="413184"/>
                      </a:lnTo>
                      <a:lnTo>
                        <a:pt x="1611720" y="417000"/>
                      </a:lnTo>
                      <a:lnTo>
                        <a:pt x="1605997" y="418271"/>
                      </a:lnTo>
                      <a:lnTo>
                        <a:pt x="1599638" y="420497"/>
                      </a:lnTo>
                      <a:lnTo>
                        <a:pt x="1600273" y="423359"/>
                      </a:lnTo>
                      <a:lnTo>
                        <a:pt x="1601227" y="426697"/>
                      </a:lnTo>
                      <a:lnTo>
                        <a:pt x="1600592" y="429241"/>
                      </a:lnTo>
                      <a:lnTo>
                        <a:pt x="1599797" y="430036"/>
                      </a:lnTo>
                      <a:lnTo>
                        <a:pt x="1596458" y="430354"/>
                      </a:lnTo>
                      <a:lnTo>
                        <a:pt x="1593437" y="429400"/>
                      </a:lnTo>
                      <a:lnTo>
                        <a:pt x="1590894" y="426856"/>
                      </a:lnTo>
                      <a:lnTo>
                        <a:pt x="1588350" y="423677"/>
                      </a:lnTo>
                      <a:lnTo>
                        <a:pt x="1590099" y="420020"/>
                      </a:lnTo>
                      <a:lnTo>
                        <a:pt x="1595186" y="413820"/>
                      </a:lnTo>
                      <a:lnTo>
                        <a:pt x="1598366" y="404758"/>
                      </a:lnTo>
                      <a:lnTo>
                        <a:pt x="1599161" y="398876"/>
                      </a:lnTo>
                      <a:lnTo>
                        <a:pt x="1599002" y="392517"/>
                      </a:lnTo>
                      <a:lnTo>
                        <a:pt x="1597730" y="388384"/>
                      </a:lnTo>
                      <a:lnTo>
                        <a:pt x="1593755" y="385204"/>
                      </a:lnTo>
                      <a:lnTo>
                        <a:pt x="1589940" y="385840"/>
                      </a:lnTo>
                      <a:lnTo>
                        <a:pt x="1585806" y="388543"/>
                      </a:lnTo>
                      <a:lnTo>
                        <a:pt x="1581832" y="399035"/>
                      </a:lnTo>
                      <a:lnTo>
                        <a:pt x="1576268" y="406666"/>
                      </a:lnTo>
                      <a:lnTo>
                        <a:pt x="1575473" y="409846"/>
                      </a:lnTo>
                      <a:lnTo>
                        <a:pt x="1575632" y="412548"/>
                      </a:lnTo>
                      <a:lnTo>
                        <a:pt x="1575155" y="414456"/>
                      </a:lnTo>
                      <a:lnTo>
                        <a:pt x="1574042" y="408415"/>
                      </a:lnTo>
                      <a:lnTo>
                        <a:pt x="1573565" y="403804"/>
                      </a:lnTo>
                      <a:lnTo>
                        <a:pt x="1576586" y="398240"/>
                      </a:lnTo>
                      <a:lnTo>
                        <a:pt x="1578494" y="392994"/>
                      </a:lnTo>
                      <a:lnTo>
                        <a:pt x="1577858" y="389178"/>
                      </a:lnTo>
                      <a:lnTo>
                        <a:pt x="1575632" y="382978"/>
                      </a:lnTo>
                      <a:lnTo>
                        <a:pt x="1576109" y="379799"/>
                      </a:lnTo>
                      <a:lnTo>
                        <a:pt x="1576745" y="377891"/>
                      </a:lnTo>
                      <a:lnTo>
                        <a:pt x="1578017" y="369147"/>
                      </a:lnTo>
                      <a:lnTo>
                        <a:pt x="1582945" y="367398"/>
                      </a:lnTo>
                      <a:lnTo>
                        <a:pt x="1595186" y="360721"/>
                      </a:lnTo>
                      <a:lnTo>
                        <a:pt x="1596935" y="358973"/>
                      </a:lnTo>
                      <a:lnTo>
                        <a:pt x="1600592" y="353090"/>
                      </a:lnTo>
                      <a:lnTo>
                        <a:pt x="1602340" y="351024"/>
                      </a:lnTo>
                      <a:lnTo>
                        <a:pt x="1604248" y="347367"/>
                      </a:lnTo>
                      <a:lnTo>
                        <a:pt x="1600592" y="344665"/>
                      </a:lnTo>
                      <a:lnTo>
                        <a:pt x="1597094" y="343075"/>
                      </a:lnTo>
                      <a:lnTo>
                        <a:pt x="1590576" y="342280"/>
                      </a:lnTo>
                      <a:lnTo>
                        <a:pt x="1584535" y="342598"/>
                      </a:lnTo>
                      <a:lnTo>
                        <a:pt x="1571022" y="345300"/>
                      </a:lnTo>
                      <a:lnTo>
                        <a:pt x="1559098" y="344824"/>
                      </a:lnTo>
                      <a:lnTo>
                        <a:pt x="1554806" y="343234"/>
                      </a:lnTo>
                      <a:lnTo>
                        <a:pt x="1536046" y="331310"/>
                      </a:lnTo>
                      <a:lnTo>
                        <a:pt x="1534775" y="326700"/>
                      </a:lnTo>
                      <a:lnTo>
                        <a:pt x="1533344" y="324951"/>
                      </a:lnTo>
                      <a:lnTo>
                        <a:pt x="1531436" y="324315"/>
                      </a:lnTo>
                      <a:lnTo>
                        <a:pt x="1525077" y="321454"/>
                      </a:lnTo>
                      <a:lnTo>
                        <a:pt x="1510133" y="317638"/>
                      </a:lnTo>
                      <a:lnTo>
                        <a:pt x="1494871" y="309053"/>
                      </a:lnTo>
                      <a:lnTo>
                        <a:pt x="1467845" y="308418"/>
                      </a:lnTo>
                      <a:lnTo>
                        <a:pt x="1460373" y="309371"/>
                      </a:lnTo>
                      <a:lnTo>
                        <a:pt x="1453060" y="311915"/>
                      </a:lnTo>
                      <a:lnTo>
                        <a:pt x="1446383" y="317320"/>
                      </a:lnTo>
                      <a:lnTo>
                        <a:pt x="1443203" y="318751"/>
                      </a:lnTo>
                      <a:lnTo>
                        <a:pt x="1438752" y="319387"/>
                      </a:lnTo>
                      <a:lnTo>
                        <a:pt x="1437957" y="321295"/>
                      </a:lnTo>
                      <a:lnTo>
                        <a:pt x="1437003" y="323838"/>
                      </a:lnTo>
                      <a:lnTo>
                        <a:pt x="1439388" y="325746"/>
                      </a:lnTo>
                      <a:lnTo>
                        <a:pt x="1447654" y="323520"/>
                      </a:lnTo>
                      <a:lnTo>
                        <a:pt x="1454491" y="324792"/>
                      </a:lnTo>
                      <a:lnTo>
                        <a:pt x="1457988" y="327336"/>
                      </a:lnTo>
                      <a:lnTo>
                        <a:pt x="1460691" y="332264"/>
                      </a:lnTo>
                      <a:lnTo>
                        <a:pt x="1459419" y="334649"/>
                      </a:lnTo>
                      <a:lnTo>
                        <a:pt x="1447654" y="338464"/>
                      </a:lnTo>
                      <a:lnTo>
                        <a:pt x="1441137" y="338146"/>
                      </a:lnTo>
                      <a:lnTo>
                        <a:pt x="1426987" y="329403"/>
                      </a:lnTo>
                      <a:lnTo>
                        <a:pt x="1421582" y="327972"/>
                      </a:lnTo>
                      <a:lnTo>
                        <a:pt x="1408705" y="329403"/>
                      </a:lnTo>
                      <a:lnTo>
                        <a:pt x="1400120" y="333536"/>
                      </a:lnTo>
                      <a:lnTo>
                        <a:pt x="1397418" y="334490"/>
                      </a:lnTo>
                      <a:lnTo>
                        <a:pt x="1399484" y="338782"/>
                      </a:lnTo>
                      <a:lnTo>
                        <a:pt x="1402823" y="346731"/>
                      </a:lnTo>
                      <a:lnTo>
                        <a:pt x="1405525" y="351342"/>
                      </a:lnTo>
                      <a:lnTo>
                        <a:pt x="1409023" y="353567"/>
                      </a:lnTo>
                      <a:lnTo>
                        <a:pt x="1421582" y="359290"/>
                      </a:lnTo>
                      <a:lnTo>
                        <a:pt x="1428577" y="361198"/>
                      </a:lnTo>
                      <a:lnTo>
                        <a:pt x="1439070" y="366445"/>
                      </a:lnTo>
                      <a:lnTo>
                        <a:pt x="1445588" y="366921"/>
                      </a:lnTo>
                      <a:lnTo>
                        <a:pt x="1451311" y="365650"/>
                      </a:lnTo>
                      <a:lnTo>
                        <a:pt x="1460055" y="368829"/>
                      </a:lnTo>
                      <a:lnTo>
                        <a:pt x="1465142" y="378209"/>
                      </a:lnTo>
                      <a:lnTo>
                        <a:pt x="1468163" y="381547"/>
                      </a:lnTo>
                      <a:lnTo>
                        <a:pt x="1470865" y="383137"/>
                      </a:lnTo>
                      <a:lnTo>
                        <a:pt x="1474681" y="384091"/>
                      </a:lnTo>
                      <a:lnTo>
                        <a:pt x="1477065" y="384250"/>
                      </a:lnTo>
                      <a:lnTo>
                        <a:pt x="1479450" y="382978"/>
                      </a:lnTo>
                      <a:lnTo>
                        <a:pt x="1485014" y="382660"/>
                      </a:lnTo>
                      <a:lnTo>
                        <a:pt x="1483107" y="385363"/>
                      </a:lnTo>
                      <a:lnTo>
                        <a:pt x="1481040" y="386317"/>
                      </a:lnTo>
                      <a:lnTo>
                        <a:pt x="1469117" y="387430"/>
                      </a:lnTo>
                      <a:lnTo>
                        <a:pt x="1463234" y="386476"/>
                      </a:lnTo>
                      <a:lnTo>
                        <a:pt x="1455921" y="383614"/>
                      </a:lnTo>
                      <a:lnTo>
                        <a:pt x="1442249" y="373916"/>
                      </a:lnTo>
                      <a:lnTo>
                        <a:pt x="1425080" y="373281"/>
                      </a:lnTo>
                      <a:lnTo>
                        <a:pt x="1423172" y="376142"/>
                      </a:lnTo>
                      <a:lnTo>
                        <a:pt x="1417926" y="372168"/>
                      </a:lnTo>
                      <a:lnTo>
                        <a:pt x="1399802" y="371373"/>
                      </a:lnTo>
                      <a:lnTo>
                        <a:pt x="1388992" y="368829"/>
                      </a:lnTo>
                      <a:lnTo>
                        <a:pt x="1377386" y="364855"/>
                      </a:lnTo>
                      <a:lnTo>
                        <a:pt x="1376432" y="362788"/>
                      </a:lnTo>
                      <a:lnTo>
                        <a:pt x="1375955" y="360085"/>
                      </a:lnTo>
                      <a:lnTo>
                        <a:pt x="1379771" y="356747"/>
                      </a:lnTo>
                      <a:lnTo>
                        <a:pt x="1381361" y="354521"/>
                      </a:lnTo>
                      <a:lnTo>
                        <a:pt x="1382314" y="348162"/>
                      </a:lnTo>
                      <a:lnTo>
                        <a:pt x="1375002" y="339736"/>
                      </a:lnTo>
                      <a:lnTo>
                        <a:pt x="1375637" y="331946"/>
                      </a:lnTo>
                      <a:lnTo>
                        <a:pt x="1379135" y="330515"/>
                      </a:lnTo>
                      <a:lnTo>
                        <a:pt x="1383586" y="320500"/>
                      </a:lnTo>
                      <a:lnTo>
                        <a:pt x="1386289" y="317161"/>
                      </a:lnTo>
                      <a:lnTo>
                        <a:pt x="1387720" y="316048"/>
                      </a:lnTo>
                      <a:lnTo>
                        <a:pt x="1389151" y="313664"/>
                      </a:lnTo>
                      <a:lnTo>
                        <a:pt x="1387720" y="310802"/>
                      </a:lnTo>
                      <a:lnTo>
                        <a:pt x="1386289" y="309053"/>
                      </a:lnTo>
                      <a:lnTo>
                        <a:pt x="1384858" y="304920"/>
                      </a:lnTo>
                      <a:lnTo>
                        <a:pt x="1385176" y="302058"/>
                      </a:lnTo>
                      <a:lnTo>
                        <a:pt x="1385176" y="298243"/>
                      </a:lnTo>
                      <a:lnTo>
                        <a:pt x="1381520" y="292520"/>
                      </a:lnTo>
                      <a:lnTo>
                        <a:pt x="1378499" y="286478"/>
                      </a:lnTo>
                      <a:lnTo>
                        <a:pt x="1372299" y="283458"/>
                      </a:lnTo>
                      <a:lnTo>
                        <a:pt x="1366258" y="283299"/>
                      </a:lnTo>
                      <a:lnTo>
                        <a:pt x="1364032" y="284253"/>
                      </a:lnTo>
                      <a:lnTo>
                        <a:pt x="1361806" y="285684"/>
                      </a:lnTo>
                      <a:lnTo>
                        <a:pt x="1364827" y="291248"/>
                      </a:lnTo>
                      <a:lnTo>
                        <a:pt x="1368007" y="296176"/>
                      </a:lnTo>
                      <a:lnTo>
                        <a:pt x="1369596" y="299992"/>
                      </a:lnTo>
                      <a:lnTo>
                        <a:pt x="1370709" y="306987"/>
                      </a:lnTo>
                      <a:lnTo>
                        <a:pt x="1370391" y="315572"/>
                      </a:lnTo>
                      <a:lnTo>
                        <a:pt x="1369437" y="318910"/>
                      </a:lnTo>
                      <a:lnTo>
                        <a:pt x="1367688" y="321931"/>
                      </a:lnTo>
                      <a:lnTo>
                        <a:pt x="1362283" y="325587"/>
                      </a:lnTo>
                      <a:lnTo>
                        <a:pt x="1353222" y="329880"/>
                      </a:lnTo>
                      <a:lnTo>
                        <a:pt x="1348134" y="331946"/>
                      </a:lnTo>
                      <a:lnTo>
                        <a:pt x="1337483" y="334172"/>
                      </a:lnTo>
                      <a:lnTo>
                        <a:pt x="1329693" y="337987"/>
                      </a:lnTo>
                      <a:lnTo>
                        <a:pt x="1312841" y="359290"/>
                      </a:lnTo>
                      <a:lnTo>
                        <a:pt x="1314749" y="362470"/>
                      </a:lnTo>
                      <a:lnTo>
                        <a:pt x="1320949" y="365968"/>
                      </a:lnTo>
                      <a:lnTo>
                        <a:pt x="1325082" y="368988"/>
                      </a:lnTo>
                      <a:lnTo>
                        <a:pt x="1326990" y="371373"/>
                      </a:lnTo>
                      <a:lnTo>
                        <a:pt x="1331442" y="379163"/>
                      </a:lnTo>
                      <a:lnTo>
                        <a:pt x="1348134" y="400943"/>
                      </a:lnTo>
                      <a:lnTo>
                        <a:pt x="1348929" y="404917"/>
                      </a:lnTo>
                      <a:lnTo>
                        <a:pt x="1345114" y="411753"/>
                      </a:lnTo>
                      <a:lnTo>
                        <a:pt x="1337324" y="420815"/>
                      </a:lnTo>
                      <a:lnTo>
                        <a:pt x="1334303" y="425743"/>
                      </a:lnTo>
                      <a:lnTo>
                        <a:pt x="1326990" y="444980"/>
                      </a:lnTo>
                      <a:lnTo>
                        <a:pt x="1326513" y="449908"/>
                      </a:lnTo>
                      <a:lnTo>
                        <a:pt x="1329534" y="454518"/>
                      </a:lnTo>
                      <a:lnTo>
                        <a:pt x="1334303" y="460242"/>
                      </a:lnTo>
                      <a:lnTo>
                        <a:pt x="1336052" y="464693"/>
                      </a:lnTo>
                      <a:lnTo>
                        <a:pt x="1332713" y="475821"/>
                      </a:lnTo>
                      <a:lnTo>
                        <a:pt x="1334462" y="478524"/>
                      </a:lnTo>
                      <a:lnTo>
                        <a:pt x="1338437" y="479955"/>
                      </a:lnTo>
                      <a:lnTo>
                        <a:pt x="1349565" y="478524"/>
                      </a:lnTo>
                      <a:lnTo>
                        <a:pt x="1362601" y="481227"/>
                      </a:lnTo>
                      <a:lnTo>
                        <a:pt x="1369437" y="479955"/>
                      </a:lnTo>
                      <a:lnTo>
                        <a:pt x="1379930" y="473755"/>
                      </a:lnTo>
                      <a:lnTo>
                        <a:pt x="1383904" y="473119"/>
                      </a:lnTo>
                      <a:lnTo>
                        <a:pt x="1396623" y="473914"/>
                      </a:lnTo>
                      <a:lnTo>
                        <a:pt x="1415064" y="479796"/>
                      </a:lnTo>
                      <a:lnTo>
                        <a:pt x="1434618" y="487904"/>
                      </a:lnTo>
                      <a:lnTo>
                        <a:pt x="1438593" y="490606"/>
                      </a:lnTo>
                      <a:lnTo>
                        <a:pt x="1443998" y="490606"/>
                      </a:lnTo>
                      <a:lnTo>
                        <a:pt x="1447814" y="504279"/>
                      </a:lnTo>
                      <a:lnTo>
                        <a:pt x="1451311" y="511751"/>
                      </a:lnTo>
                      <a:lnTo>
                        <a:pt x="1452742" y="516997"/>
                      </a:lnTo>
                      <a:lnTo>
                        <a:pt x="1453855" y="522879"/>
                      </a:lnTo>
                      <a:lnTo>
                        <a:pt x="1450198" y="523992"/>
                      </a:lnTo>
                      <a:lnTo>
                        <a:pt x="1447019" y="524628"/>
                      </a:lnTo>
                      <a:lnTo>
                        <a:pt x="1444316" y="526217"/>
                      </a:lnTo>
                      <a:lnTo>
                        <a:pt x="1440660" y="535279"/>
                      </a:lnTo>
                      <a:lnTo>
                        <a:pt x="1440182" y="540208"/>
                      </a:lnTo>
                      <a:lnTo>
                        <a:pt x="1442090" y="547998"/>
                      </a:lnTo>
                      <a:lnTo>
                        <a:pt x="1458624" y="551495"/>
                      </a:lnTo>
                      <a:lnTo>
                        <a:pt x="1470070" y="553403"/>
                      </a:lnTo>
                      <a:lnTo>
                        <a:pt x="1478019" y="553880"/>
                      </a:lnTo>
                      <a:lnTo>
                        <a:pt x="1479450" y="554675"/>
                      </a:lnTo>
                      <a:lnTo>
                        <a:pt x="1480404" y="555946"/>
                      </a:lnTo>
                      <a:lnTo>
                        <a:pt x="1470865" y="556423"/>
                      </a:lnTo>
                      <a:lnTo>
                        <a:pt x="1453537" y="557377"/>
                      </a:lnTo>
                      <a:lnTo>
                        <a:pt x="1447496" y="556900"/>
                      </a:lnTo>
                      <a:lnTo>
                        <a:pt x="1444634" y="555946"/>
                      </a:lnTo>
                      <a:lnTo>
                        <a:pt x="1441931" y="553244"/>
                      </a:lnTo>
                      <a:lnTo>
                        <a:pt x="1436685" y="550541"/>
                      </a:lnTo>
                      <a:lnTo>
                        <a:pt x="1434618" y="548792"/>
                      </a:lnTo>
                      <a:lnTo>
                        <a:pt x="1430326" y="546567"/>
                      </a:lnTo>
                      <a:lnTo>
                        <a:pt x="1432393" y="538618"/>
                      </a:lnTo>
                      <a:lnTo>
                        <a:pt x="1432711" y="520017"/>
                      </a:lnTo>
                      <a:lnTo>
                        <a:pt x="1432075" y="512386"/>
                      </a:lnTo>
                      <a:lnTo>
                        <a:pt x="1428418" y="506027"/>
                      </a:lnTo>
                      <a:lnTo>
                        <a:pt x="1417608" y="496966"/>
                      </a:lnTo>
                      <a:lnTo>
                        <a:pt x="1413951" y="490924"/>
                      </a:lnTo>
                      <a:lnTo>
                        <a:pt x="1409818" y="486950"/>
                      </a:lnTo>
                      <a:lnTo>
                        <a:pt x="1405684" y="486155"/>
                      </a:lnTo>
                      <a:lnTo>
                        <a:pt x="1399643" y="486950"/>
                      </a:lnTo>
                      <a:lnTo>
                        <a:pt x="1384858" y="490765"/>
                      </a:lnTo>
                      <a:lnTo>
                        <a:pt x="1371504" y="492673"/>
                      </a:lnTo>
                      <a:lnTo>
                        <a:pt x="1355765" y="498237"/>
                      </a:lnTo>
                      <a:lnTo>
                        <a:pt x="1352904" y="502848"/>
                      </a:lnTo>
                      <a:lnTo>
                        <a:pt x="1350360" y="514771"/>
                      </a:lnTo>
                      <a:lnTo>
                        <a:pt x="1353857" y="520653"/>
                      </a:lnTo>
                      <a:lnTo>
                        <a:pt x="1357355" y="524946"/>
                      </a:lnTo>
                      <a:lnTo>
                        <a:pt x="1360535" y="532100"/>
                      </a:lnTo>
                      <a:lnTo>
                        <a:pt x="1361488" y="536392"/>
                      </a:lnTo>
                      <a:lnTo>
                        <a:pt x="1361806" y="540685"/>
                      </a:lnTo>
                      <a:lnTo>
                        <a:pt x="1361171" y="547203"/>
                      </a:lnTo>
                      <a:lnTo>
                        <a:pt x="1358627" y="550700"/>
                      </a:lnTo>
                      <a:lnTo>
                        <a:pt x="1341298" y="564531"/>
                      </a:lnTo>
                      <a:lnTo>
                        <a:pt x="1338755" y="568665"/>
                      </a:lnTo>
                      <a:lnTo>
                        <a:pt x="1335734" y="580588"/>
                      </a:lnTo>
                      <a:lnTo>
                        <a:pt x="1333190" y="584880"/>
                      </a:lnTo>
                      <a:lnTo>
                        <a:pt x="1325241" y="591398"/>
                      </a:lnTo>
                      <a:lnTo>
                        <a:pt x="1320313" y="593942"/>
                      </a:lnTo>
                      <a:lnTo>
                        <a:pt x="1293764" y="605866"/>
                      </a:lnTo>
                      <a:lnTo>
                        <a:pt x="1292810" y="608409"/>
                      </a:lnTo>
                      <a:lnTo>
                        <a:pt x="1290902" y="616835"/>
                      </a:lnTo>
                      <a:lnTo>
                        <a:pt x="1283748" y="620651"/>
                      </a:lnTo>
                      <a:lnTo>
                        <a:pt x="1279297" y="620968"/>
                      </a:lnTo>
                      <a:lnTo>
                        <a:pt x="1269281" y="616676"/>
                      </a:lnTo>
                      <a:lnTo>
                        <a:pt x="1263240" y="615563"/>
                      </a:lnTo>
                      <a:lnTo>
                        <a:pt x="1257199" y="615086"/>
                      </a:lnTo>
                      <a:lnTo>
                        <a:pt x="1233988" y="616358"/>
                      </a:lnTo>
                      <a:lnTo>
                        <a:pt x="1223813" y="613496"/>
                      </a:lnTo>
                      <a:lnTo>
                        <a:pt x="1215705" y="609522"/>
                      </a:lnTo>
                      <a:lnTo>
                        <a:pt x="1207439" y="608250"/>
                      </a:lnTo>
                      <a:lnTo>
                        <a:pt x="1201238" y="604912"/>
                      </a:lnTo>
                      <a:lnTo>
                        <a:pt x="1199808" y="602050"/>
                      </a:lnTo>
                      <a:lnTo>
                        <a:pt x="1198218" y="598076"/>
                      </a:lnTo>
                      <a:lnTo>
                        <a:pt x="1197105" y="596009"/>
                      </a:lnTo>
                      <a:lnTo>
                        <a:pt x="1195992" y="594896"/>
                      </a:lnTo>
                      <a:lnTo>
                        <a:pt x="1197900" y="593624"/>
                      </a:lnTo>
                      <a:lnTo>
                        <a:pt x="1201874" y="592988"/>
                      </a:lnTo>
                      <a:lnTo>
                        <a:pt x="1216818" y="593624"/>
                      </a:lnTo>
                      <a:lnTo>
                        <a:pt x="1220793" y="592193"/>
                      </a:lnTo>
                      <a:lnTo>
                        <a:pt x="1222859" y="592829"/>
                      </a:lnTo>
                      <a:lnTo>
                        <a:pt x="1226993" y="596486"/>
                      </a:lnTo>
                      <a:lnTo>
                        <a:pt x="1232398" y="599824"/>
                      </a:lnTo>
                      <a:lnTo>
                        <a:pt x="1237008" y="599347"/>
                      </a:lnTo>
                      <a:lnTo>
                        <a:pt x="1240983" y="596486"/>
                      </a:lnTo>
                      <a:lnTo>
                        <a:pt x="1242414" y="596486"/>
                      </a:lnTo>
                      <a:lnTo>
                        <a:pt x="1244163" y="596963"/>
                      </a:lnTo>
                      <a:lnTo>
                        <a:pt x="1240665" y="599029"/>
                      </a:lnTo>
                      <a:lnTo>
                        <a:pt x="1237008" y="600619"/>
                      </a:lnTo>
                      <a:lnTo>
                        <a:pt x="1236055" y="601732"/>
                      </a:lnTo>
                      <a:lnTo>
                        <a:pt x="1235260" y="603799"/>
                      </a:lnTo>
                      <a:lnTo>
                        <a:pt x="1240506" y="606501"/>
                      </a:lnTo>
                      <a:lnTo>
                        <a:pt x="1245117" y="607773"/>
                      </a:lnTo>
                      <a:lnTo>
                        <a:pt x="1251317" y="606501"/>
                      </a:lnTo>
                      <a:lnTo>
                        <a:pt x="1254973" y="603799"/>
                      </a:lnTo>
                      <a:lnTo>
                        <a:pt x="1262763" y="599824"/>
                      </a:lnTo>
                      <a:lnTo>
                        <a:pt x="1268486" y="599983"/>
                      </a:lnTo>
                      <a:lnTo>
                        <a:pt x="1268804" y="596168"/>
                      </a:lnTo>
                      <a:lnTo>
                        <a:pt x="1265943" y="590445"/>
                      </a:lnTo>
                      <a:lnTo>
                        <a:pt x="1263558" y="586470"/>
                      </a:lnTo>
                      <a:lnTo>
                        <a:pt x="1272143" y="587583"/>
                      </a:lnTo>
                      <a:lnTo>
                        <a:pt x="1277389" y="584245"/>
                      </a:lnTo>
                      <a:lnTo>
                        <a:pt x="1298851" y="556105"/>
                      </a:lnTo>
                      <a:lnTo>
                        <a:pt x="1309026" y="550700"/>
                      </a:lnTo>
                      <a:lnTo>
                        <a:pt x="1312364" y="547203"/>
                      </a:lnTo>
                      <a:lnTo>
                        <a:pt x="1314749" y="542433"/>
                      </a:lnTo>
                      <a:lnTo>
                        <a:pt x="1315385" y="537028"/>
                      </a:lnTo>
                      <a:lnTo>
                        <a:pt x="1314113" y="531146"/>
                      </a:lnTo>
                      <a:lnTo>
                        <a:pt x="1314431" y="526694"/>
                      </a:lnTo>
                      <a:lnTo>
                        <a:pt x="1318087" y="521130"/>
                      </a:lnTo>
                      <a:lnTo>
                        <a:pt x="1323811" y="514294"/>
                      </a:lnTo>
                      <a:lnTo>
                        <a:pt x="1327467" y="511751"/>
                      </a:lnTo>
                      <a:lnTo>
                        <a:pt x="1326831" y="509207"/>
                      </a:lnTo>
                      <a:lnTo>
                        <a:pt x="1326195" y="507140"/>
                      </a:lnTo>
                      <a:lnTo>
                        <a:pt x="1315862" y="500463"/>
                      </a:lnTo>
                      <a:lnTo>
                        <a:pt x="1305051" y="495058"/>
                      </a:lnTo>
                      <a:lnTo>
                        <a:pt x="1301236" y="492037"/>
                      </a:lnTo>
                      <a:lnTo>
                        <a:pt x="1298215" y="487427"/>
                      </a:lnTo>
                      <a:lnTo>
                        <a:pt x="1296943" y="481704"/>
                      </a:lnTo>
                      <a:lnTo>
                        <a:pt x="1296943" y="478047"/>
                      </a:lnTo>
                      <a:lnTo>
                        <a:pt x="1297738" y="466601"/>
                      </a:lnTo>
                      <a:lnTo>
                        <a:pt x="1299328" y="461195"/>
                      </a:lnTo>
                      <a:lnTo>
                        <a:pt x="1299010" y="445457"/>
                      </a:lnTo>
                      <a:lnTo>
                        <a:pt x="1296943" y="425902"/>
                      </a:lnTo>
                      <a:lnTo>
                        <a:pt x="1295195" y="420656"/>
                      </a:lnTo>
                      <a:lnTo>
                        <a:pt x="1297897" y="417000"/>
                      </a:lnTo>
                      <a:lnTo>
                        <a:pt x="1300441" y="413979"/>
                      </a:lnTo>
                      <a:lnTo>
                        <a:pt x="1301872" y="411117"/>
                      </a:lnTo>
                      <a:lnTo>
                        <a:pt x="1302667" y="392040"/>
                      </a:lnTo>
                      <a:lnTo>
                        <a:pt x="1302031" y="384727"/>
                      </a:lnTo>
                      <a:lnTo>
                        <a:pt x="1298374" y="374870"/>
                      </a:lnTo>
                      <a:lnTo>
                        <a:pt x="1284066" y="366603"/>
                      </a:lnTo>
                      <a:lnTo>
                        <a:pt x="1277866" y="358655"/>
                      </a:lnTo>
                      <a:lnTo>
                        <a:pt x="1278343" y="355793"/>
                      </a:lnTo>
                      <a:lnTo>
                        <a:pt x="1279138" y="353885"/>
                      </a:lnTo>
                      <a:lnTo>
                        <a:pt x="1285497" y="350547"/>
                      </a:lnTo>
                      <a:lnTo>
                        <a:pt x="1289789" y="345936"/>
                      </a:lnTo>
                      <a:lnTo>
                        <a:pt x="1292492" y="339259"/>
                      </a:lnTo>
                      <a:lnTo>
                        <a:pt x="1298215" y="328926"/>
                      </a:lnTo>
                      <a:lnTo>
                        <a:pt x="1299646" y="325428"/>
                      </a:lnTo>
                      <a:lnTo>
                        <a:pt x="1303302" y="311120"/>
                      </a:lnTo>
                      <a:lnTo>
                        <a:pt x="1304415" y="303648"/>
                      </a:lnTo>
                      <a:lnTo>
                        <a:pt x="1305051" y="292202"/>
                      </a:lnTo>
                      <a:lnTo>
                        <a:pt x="1299964" y="289340"/>
                      </a:lnTo>
                      <a:lnTo>
                        <a:pt x="1294559" y="286797"/>
                      </a:lnTo>
                      <a:lnTo>
                        <a:pt x="1284702" y="284730"/>
                      </a:lnTo>
                      <a:lnTo>
                        <a:pt x="1279774" y="285207"/>
                      </a:lnTo>
                      <a:lnTo>
                        <a:pt x="1270712" y="280755"/>
                      </a:lnTo>
                      <a:lnTo>
                        <a:pt x="1267373" y="280119"/>
                      </a:lnTo>
                      <a:lnTo>
                        <a:pt x="1243209" y="281391"/>
                      </a:lnTo>
                      <a:lnTo>
                        <a:pt x="1229219" y="280755"/>
                      </a:lnTo>
                      <a:lnTo>
                        <a:pt x="1221111" y="281709"/>
                      </a:lnTo>
                      <a:lnTo>
                        <a:pt x="1216818" y="281709"/>
                      </a:lnTo>
                      <a:lnTo>
                        <a:pt x="1214116" y="280914"/>
                      </a:lnTo>
                      <a:lnTo>
                        <a:pt x="1214593" y="279007"/>
                      </a:lnTo>
                      <a:lnTo>
                        <a:pt x="1216024" y="277735"/>
                      </a:lnTo>
                      <a:lnTo>
                        <a:pt x="1215547" y="276622"/>
                      </a:lnTo>
                      <a:lnTo>
                        <a:pt x="1213162" y="276304"/>
                      </a:lnTo>
                      <a:lnTo>
                        <a:pt x="1206803" y="277735"/>
                      </a:lnTo>
                      <a:lnTo>
                        <a:pt x="1196787" y="293474"/>
                      </a:lnTo>
                      <a:lnTo>
                        <a:pt x="1190746" y="308577"/>
                      </a:lnTo>
                      <a:lnTo>
                        <a:pt x="1184387" y="328926"/>
                      </a:lnTo>
                      <a:lnTo>
                        <a:pt x="1180412" y="337511"/>
                      </a:lnTo>
                      <a:lnTo>
                        <a:pt x="1174689" y="346731"/>
                      </a:lnTo>
                      <a:lnTo>
                        <a:pt x="1165786" y="353885"/>
                      </a:lnTo>
                      <a:lnTo>
                        <a:pt x="1153704" y="361039"/>
                      </a:lnTo>
                      <a:lnTo>
                        <a:pt x="1146073" y="364537"/>
                      </a:lnTo>
                      <a:lnTo>
                        <a:pt x="1135898" y="367875"/>
                      </a:lnTo>
                      <a:lnTo>
                        <a:pt x="1131606" y="375506"/>
                      </a:lnTo>
                      <a:lnTo>
                        <a:pt x="1127791" y="378527"/>
                      </a:lnTo>
                      <a:lnTo>
                        <a:pt x="1129380" y="380594"/>
                      </a:lnTo>
                      <a:lnTo>
                        <a:pt x="1133832" y="379481"/>
                      </a:lnTo>
                      <a:lnTo>
                        <a:pt x="1131288" y="384727"/>
                      </a:lnTo>
                      <a:lnTo>
                        <a:pt x="1128586" y="388066"/>
                      </a:lnTo>
                      <a:lnTo>
                        <a:pt x="1128904" y="389973"/>
                      </a:lnTo>
                      <a:lnTo>
                        <a:pt x="1129698" y="392358"/>
                      </a:lnTo>
                      <a:lnTo>
                        <a:pt x="1133037" y="393471"/>
                      </a:lnTo>
                      <a:lnTo>
                        <a:pt x="1142258" y="391404"/>
                      </a:lnTo>
                      <a:lnTo>
                        <a:pt x="1144324" y="393471"/>
                      </a:lnTo>
                      <a:lnTo>
                        <a:pt x="1146391" y="396491"/>
                      </a:lnTo>
                      <a:lnTo>
                        <a:pt x="1145278" y="408892"/>
                      </a:lnTo>
                      <a:lnTo>
                        <a:pt x="1142735" y="419543"/>
                      </a:lnTo>
                      <a:lnTo>
                        <a:pt x="1142417" y="423518"/>
                      </a:lnTo>
                      <a:lnTo>
                        <a:pt x="1143847" y="426061"/>
                      </a:lnTo>
                      <a:lnTo>
                        <a:pt x="1145119" y="429241"/>
                      </a:lnTo>
                      <a:lnTo>
                        <a:pt x="1142417" y="433215"/>
                      </a:lnTo>
                      <a:lnTo>
                        <a:pt x="1140191" y="434487"/>
                      </a:lnTo>
                      <a:lnTo>
                        <a:pt x="1136058" y="434169"/>
                      </a:lnTo>
                      <a:lnTo>
                        <a:pt x="1133355" y="442913"/>
                      </a:lnTo>
                      <a:lnTo>
                        <a:pt x="1132560" y="448159"/>
                      </a:lnTo>
                      <a:lnTo>
                        <a:pt x="1132560" y="452293"/>
                      </a:lnTo>
                      <a:lnTo>
                        <a:pt x="1133673" y="454836"/>
                      </a:lnTo>
                      <a:lnTo>
                        <a:pt x="1135263" y="457698"/>
                      </a:lnTo>
                      <a:lnTo>
                        <a:pt x="1136375" y="455472"/>
                      </a:lnTo>
                      <a:lnTo>
                        <a:pt x="1137170" y="452452"/>
                      </a:lnTo>
                      <a:lnTo>
                        <a:pt x="1140032" y="450544"/>
                      </a:lnTo>
                      <a:lnTo>
                        <a:pt x="1156089" y="456108"/>
                      </a:lnTo>
                      <a:lnTo>
                        <a:pt x="1160381" y="458970"/>
                      </a:lnTo>
                      <a:lnTo>
                        <a:pt x="1167058" y="461513"/>
                      </a:lnTo>
                      <a:lnTo>
                        <a:pt x="1168966" y="464534"/>
                      </a:lnTo>
                      <a:lnTo>
                        <a:pt x="1170238" y="473914"/>
                      </a:lnTo>
                      <a:lnTo>
                        <a:pt x="1177074" y="482339"/>
                      </a:lnTo>
                      <a:lnTo>
                        <a:pt x="1182479" y="487427"/>
                      </a:lnTo>
                      <a:lnTo>
                        <a:pt x="1185818" y="489494"/>
                      </a:lnTo>
                      <a:lnTo>
                        <a:pt x="1188838" y="489970"/>
                      </a:lnTo>
                      <a:lnTo>
                        <a:pt x="1193449" y="488063"/>
                      </a:lnTo>
                      <a:lnTo>
                        <a:pt x="1199649" y="488222"/>
                      </a:lnTo>
                      <a:lnTo>
                        <a:pt x="1196310" y="494899"/>
                      </a:lnTo>
                      <a:lnTo>
                        <a:pt x="1190746" y="507458"/>
                      </a:lnTo>
                      <a:lnTo>
                        <a:pt x="1181366" y="518428"/>
                      </a:lnTo>
                      <a:lnTo>
                        <a:pt x="1177551" y="520176"/>
                      </a:lnTo>
                      <a:lnTo>
                        <a:pt x="1171351" y="515725"/>
                      </a:lnTo>
                      <a:lnTo>
                        <a:pt x="1159109" y="510161"/>
                      </a:lnTo>
                      <a:lnTo>
                        <a:pt x="1156566" y="506822"/>
                      </a:lnTo>
                      <a:lnTo>
                        <a:pt x="1142417" y="498078"/>
                      </a:lnTo>
                      <a:lnTo>
                        <a:pt x="1138283" y="492196"/>
                      </a:lnTo>
                      <a:lnTo>
                        <a:pt x="1131129" y="491242"/>
                      </a:lnTo>
                      <a:lnTo>
                        <a:pt x="1121432" y="488381"/>
                      </a:lnTo>
                      <a:lnTo>
                        <a:pt x="1120001" y="487745"/>
                      </a:lnTo>
                      <a:lnTo>
                        <a:pt x="1111893" y="483929"/>
                      </a:lnTo>
                      <a:lnTo>
                        <a:pt x="1104103" y="481863"/>
                      </a:lnTo>
                      <a:lnTo>
                        <a:pt x="1101877" y="479160"/>
                      </a:lnTo>
                      <a:lnTo>
                        <a:pt x="1095995" y="477093"/>
                      </a:lnTo>
                      <a:lnTo>
                        <a:pt x="1090113" y="475662"/>
                      </a:lnTo>
                      <a:lnTo>
                        <a:pt x="1081687" y="472165"/>
                      </a:lnTo>
                      <a:lnTo>
                        <a:pt x="1077872" y="473278"/>
                      </a:lnTo>
                      <a:lnTo>
                        <a:pt x="1078666" y="469303"/>
                      </a:lnTo>
                      <a:lnTo>
                        <a:pt x="1069128" y="463739"/>
                      </a:lnTo>
                      <a:lnTo>
                        <a:pt x="1057522" y="458652"/>
                      </a:lnTo>
                      <a:lnTo>
                        <a:pt x="1033676" y="451498"/>
                      </a:lnTo>
                      <a:lnTo>
                        <a:pt x="1012849" y="448000"/>
                      </a:lnTo>
                      <a:lnTo>
                        <a:pt x="988049" y="447046"/>
                      </a:lnTo>
                      <a:lnTo>
                        <a:pt x="966428" y="442436"/>
                      </a:lnTo>
                      <a:lnTo>
                        <a:pt x="963407" y="442754"/>
                      </a:lnTo>
                      <a:lnTo>
                        <a:pt x="960546" y="444026"/>
                      </a:lnTo>
                      <a:lnTo>
                        <a:pt x="953233" y="450544"/>
                      </a:lnTo>
                      <a:lnTo>
                        <a:pt x="945125" y="452611"/>
                      </a:lnTo>
                      <a:lnTo>
                        <a:pt x="942104" y="455790"/>
                      </a:lnTo>
                      <a:lnTo>
                        <a:pt x="946873" y="462626"/>
                      </a:lnTo>
                      <a:lnTo>
                        <a:pt x="956253" y="480273"/>
                      </a:lnTo>
                      <a:lnTo>
                        <a:pt x="961817" y="478365"/>
                      </a:lnTo>
                      <a:lnTo>
                        <a:pt x="964043" y="486473"/>
                      </a:lnTo>
                      <a:lnTo>
                        <a:pt x="960705" y="491083"/>
                      </a:lnTo>
                      <a:lnTo>
                        <a:pt x="955617" y="496489"/>
                      </a:lnTo>
                      <a:lnTo>
                        <a:pt x="951325" y="499350"/>
                      </a:lnTo>
                      <a:lnTo>
                        <a:pt x="941786" y="500940"/>
                      </a:lnTo>
                      <a:lnTo>
                        <a:pt x="934314" y="500463"/>
                      </a:lnTo>
                      <a:lnTo>
                        <a:pt x="933360" y="505550"/>
                      </a:lnTo>
                      <a:lnTo>
                        <a:pt x="935586" y="510320"/>
                      </a:lnTo>
                      <a:lnTo>
                        <a:pt x="935109" y="512227"/>
                      </a:lnTo>
                      <a:lnTo>
                        <a:pt x="934314" y="514771"/>
                      </a:lnTo>
                      <a:lnTo>
                        <a:pt x="933201" y="516043"/>
                      </a:lnTo>
                      <a:lnTo>
                        <a:pt x="932247" y="516838"/>
                      </a:lnTo>
                      <a:lnTo>
                        <a:pt x="929386" y="518269"/>
                      </a:lnTo>
                      <a:lnTo>
                        <a:pt x="925888" y="518269"/>
                      </a:lnTo>
                      <a:lnTo>
                        <a:pt x="917463" y="515884"/>
                      </a:lnTo>
                      <a:lnTo>
                        <a:pt x="911421" y="513658"/>
                      </a:lnTo>
                      <a:lnTo>
                        <a:pt x="911739" y="505073"/>
                      </a:lnTo>
                      <a:lnTo>
                        <a:pt x="914919" y="501258"/>
                      </a:lnTo>
                      <a:lnTo>
                        <a:pt x="917145" y="500463"/>
                      </a:lnTo>
                      <a:lnTo>
                        <a:pt x="919211" y="498873"/>
                      </a:lnTo>
                      <a:lnTo>
                        <a:pt x="914919" y="493309"/>
                      </a:lnTo>
                      <a:lnTo>
                        <a:pt x="911739" y="490924"/>
                      </a:lnTo>
                      <a:lnTo>
                        <a:pt x="910309" y="487109"/>
                      </a:lnTo>
                      <a:lnTo>
                        <a:pt x="910150" y="485519"/>
                      </a:lnTo>
                      <a:lnTo>
                        <a:pt x="906175" y="485519"/>
                      </a:lnTo>
                      <a:lnTo>
                        <a:pt x="889959" y="489970"/>
                      </a:lnTo>
                      <a:lnTo>
                        <a:pt x="886621" y="494104"/>
                      </a:lnTo>
                      <a:lnTo>
                        <a:pt x="884872" y="491401"/>
                      </a:lnTo>
                      <a:lnTo>
                        <a:pt x="863887" y="503802"/>
                      </a:lnTo>
                      <a:lnTo>
                        <a:pt x="854825" y="508094"/>
                      </a:lnTo>
                      <a:lnTo>
                        <a:pt x="848466" y="507458"/>
                      </a:lnTo>
                      <a:lnTo>
                        <a:pt x="840199" y="504914"/>
                      </a:lnTo>
                      <a:lnTo>
                        <a:pt x="830342" y="504596"/>
                      </a:lnTo>
                      <a:lnTo>
                        <a:pt x="823665" y="503484"/>
                      </a:lnTo>
                      <a:lnTo>
                        <a:pt x="820327" y="503961"/>
                      </a:lnTo>
                      <a:lnTo>
                        <a:pt x="813173" y="507140"/>
                      </a:lnTo>
                      <a:lnTo>
                        <a:pt x="805701" y="507458"/>
                      </a:lnTo>
                      <a:lnTo>
                        <a:pt x="798070" y="511909"/>
                      </a:lnTo>
                      <a:lnTo>
                        <a:pt x="791552" y="517156"/>
                      </a:lnTo>
                      <a:lnTo>
                        <a:pt x="789803" y="525741"/>
                      </a:lnTo>
                      <a:lnTo>
                        <a:pt x="785670" y="526536"/>
                      </a:lnTo>
                      <a:lnTo>
                        <a:pt x="781059" y="522243"/>
                      </a:lnTo>
                      <a:lnTo>
                        <a:pt x="778675" y="521130"/>
                      </a:lnTo>
                      <a:lnTo>
                        <a:pt x="776290" y="522084"/>
                      </a:lnTo>
                      <a:lnTo>
                        <a:pt x="771680" y="522561"/>
                      </a:lnTo>
                      <a:lnTo>
                        <a:pt x="767864" y="522879"/>
                      </a:lnTo>
                      <a:lnTo>
                        <a:pt x="764049" y="524469"/>
                      </a:lnTo>
                      <a:lnTo>
                        <a:pt x="762459" y="524310"/>
                      </a:lnTo>
                      <a:lnTo>
                        <a:pt x="751013" y="522879"/>
                      </a:lnTo>
                      <a:lnTo>
                        <a:pt x="747833" y="523038"/>
                      </a:lnTo>
                      <a:lnTo>
                        <a:pt x="743699" y="522402"/>
                      </a:lnTo>
                      <a:lnTo>
                        <a:pt x="744653" y="520176"/>
                      </a:lnTo>
                      <a:lnTo>
                        <a:pt x="746084" y="518745"/>
                      </a:lnTo>
                      <a:lnTo>
                        <a:pt x="752602" y="517474"/>
                      </a:lnTo>
                      <a:lnTo>
                        <a:pt x="756100" y="515725"/>
                      </a:lnTo>
                      <a:lnTo>
                        <a:pt x="760074" y="516679"/>
                      </a:lnTo>
                      <a:lnTo>
                        <a:pt x="763095" y="514135"/>
                      </a:lnTo>
                      <a:lnTo>
                        <a:pt x="762618" y="509048"/>
                      </a:lnTo>
                      <a:lnTo>
                        <a:pt x="758008" y="504120"/>
                      </a:lnTo>
                      <a:lnTo>
                        <a:pt x="760233" y="500463"/>
                      </a:lnTo>
                      <a:lnTo>
                        <a:pt x="761823" y="495694"/>
                      </a:lnTo>
                      <a:lnTo>
                        <a:pt x="762936" y="495217"/>
                      </a:lnTo>
                      <a:lnTo>
                        <a:pt x="764208" y="493627"/>
                      </a:lnTo>
                      <a:lnTo>
                        <a:pt x="762618" y="492196"/>
                      </a:lnTo>
                      <a:lnTo>
                        <a:pt x="759280" y="491560"/>
                      </a:lnTo>
                      <a:lnTo>
                        <a:pt x="759120" y="490447"/>
                      </a:lnTo>
                      <a:lnTo>
                        <a:pt x="761346" y="489494"/>
                      </a:lnTo>
                      <a:lnTo>
                        <a:pt x="775813" y="487586"/>
                      </a:lnTo>
                      <a:lnTo>
                        <a:pt x="779152" y="486155"/>
                      </a:lnTo>
                      <a:lnTo>
                        <a:pt x="770408" y="485678"/>
                      </a:lnTo>
                      <a:lnTo>
                        <a:pt x="759280" y="485996"/>
                      </a:lnTo>
                      <a:lnTo>
                        <a:pt x="748151" y="490130"/>
                      </a:lnTo>
                      <a:lnTo>
                        <a:pt x="727166" y="499350"/>
                      </a:lnTo>
                      <a:lnTo>
                        <a:pt x="717468" y="505391"/>
                      </a:lnTo>
                      <a:lnTo>
                        <a:pt x="720012" y="505391"/>
                      </a:lnTo>
                      <a:lnTo>
                        <a:pt x="723350" y="506186"/>
                      </a:lnTo>
                      <a:lnTo>
                        <a:pt x="726212" y="510479"/>
                      </a:lnTo>
                      <a:lnTo>
                        <a:pt x="728279" y="511592"/>
                      </a:lnTo>
                      <a:lnTo>
                        <a:pt x="726848" y="514453"/>
                      </a:lnTo>
                      <a:lnTo>
                        <a:pt x="721284" y="516679"/>
                      </a:lnTo>
                      <a:lnTo>
                        <a:pt x="718899" y="518269"/>
                      </a:lnTo>
                      <a:lnTo>
                        <a:pt x="716832" y="518905"/>
                      </a:lnTo>
                      <a:lnTo>
                        <a:pt x="715083" y="518269"/>
                      </a:lnTo>
                      <a:lnTo>
                        <a:pt x="712858" y="517156"/>
                      </a:lnTo>
                      <a:lnTo>
                        <a:pt x="714130" y="514930"/>
                      </a:lnTo>
                      <a:lnTo>
                        <a:pt x="715719" y="512863"/>
                      </a:lnTo>
                      <a:lnTo>
                        <a:pt x="711268" y="509207"/>
                      </a:lnTo>
                      <a:lnTo>
                        <a:pt x="709201" y="508730"/>
                      </a:lnTo>
                      <a:lnTo>
                        <a:pt x="707452" y="508889"/>
                      </a:lnTo>
                      <a:lnTo>
                        <a:pt x="696642" y="512068"/>
                      </a:lnTo>
                      <a:lnTo>
                        <a:pt x="688534" y="515725"/>
                      </a:lnTo>
                      <a:lnTo>
                        <a:pt x="681062" y="517633"/>
                      </a:lnTo>
                      <a:lnTo>
                        <a:pt x="674226" y="518269"/>
                      </a:lnTo>
                      <a:lnTo>
                        <a:pt x="670252" y="520017"/>
                      </a:lnTo>
                      <a:lnTo>
                        <a:pt x="661985" y="524946"/>
                      </a:lnTo>
                      <a:lnTo>
                        <a:pt x="656898" y="527012"/>
                      </a:lnTo>
                      <a:lnTo>
                        <a:pt x="648154" y="532418"/>
                      </a:lnTo>
                      <a:lnTo>
                        <a:pt x="625897" y="542115"/>
                      </a:lnTo>
                      <a:lnTo>
                        <a:pt x="620174" y="542910"/>
                      </a:lnTo>
                      <a:lnTo>
                        <a:pt x="616835" y="542115"/>
                      </a:lnTo>
                      <a:lnTo>
                        <a:pt x="614450" y="540843"/>
                      </a:lnTo>
                      <a:lnTo>
                        <a:pt x="612702" y="541956"/>
                      </a:lnTo>
                      <a:lnTo>
                        <a:pt x="614609" y="544182"/>
                      </a:lnTo>
                      <a:lnTo>
                        <a:pt x="617948" y="548951"/>
                      </a:lnTo>
                      <a:lnTo>
                        <a:pt x="616676" y="551336"/>
                      </a:lnTo>
                      <a:lnTo>
                        <a:pt x="611589" y="550700"/>
                      </a:lnTo>
                      <a:lnTo>
                        <a:pt x="600778" y="552926"/>
                      </a:lnTo>
                      <a:lnTo>
                        <a:pt x="589173" y="556105"/>
                      </a:lnTo>
                      <a:lnTo>
                        <a:pt x="589332" y="559603"/>
                      </a:lnTo>
                      <a:lnTo>
                        <a:pt x="590127" y="562464"/>
                      </a:lnTo>
                      <a:lnTo>
                        <a:pt x="588219" y="567393"/>
                      </a:lnTo>
                      <a:lnTo>
                        <a:pt x="586152" y="571208"/>
                      </a:lnTo>
                      <a:lnTo>
                        <a:pt x="584404" y="582496"/>
                      </a:lnTo>
                      <a:lnTo>
                        <a:pt x="582814" y="585834"/>
                      </a:lnTo>
                      <a:lnTo>
                        <a:pt x="578362" y="588060"/>
                      </a:lnTo>
                      <a:lnTo>
                        <a:pt x="555151" y="593147"/>
                      </a:lnTo>
                      <a:lnTo>
                        <a:pt x="551177" y="593465"/>
                      </a:lnTo>
                      <a:lnTo>
                        <a:pt x="549428" y="594260"/>
                      </a:lnTo>
                      <a:lnTo>
                        <a:pt x="548156" y="593465"/>
                      </a:lnTo>
                      <a:lnTo>
                        <a:pt x="543864" y="592193"/>
                      </a:lnTo>
                      <a:lnTo>
                        <a:pt x="537823" y="592193"/>
                      </a:lnTo>
                      <a:lnTo>
                        <a:pt x="534961" y="591717"/>
                      </a:lnTo>
                      <a:lnTo>
                        <a:pt x="532100" y="589968"/>
                      </a:lnTo>
                      <a:lnTo>
                        <a:pt x="528284" y="585198"/>
                      </a:lnTo>
                      <a:lnTo>
                        <a:pt x="522720" y="575660"/>
                      </a:lnTo>
                      <a:lnTo>
                        <a:pt x="510638" y="570731"/>
                      </a:lnTo>
                      <a:lnTo>
                        <a:pt x="504915" y="567552"/>
                      </a:lnTo>
                      <a:lnTo>
                        <a:pt x="503802" y="564531"/>
                      </a:lnTo>
                      <a:lnTo>
                        <a:pt x="504915" y="561352"/>
                      </a:lnTo>
                      <a:lnTo>
                        <a:pt x="517315" y="551018"/>
                      </a:lnTo>
                      <a:lnTo>
                        <a:pt x="521766" y="547680"/>
                      </a:lnTo>
                      <a:lnTo>
                        <a:pt x="540367" y="544659"/>
                      </a:lnTo>
                      <a:lnTo>
                        <a:pt x="547679" y="544341"/>
                      </a:lnTo>
                      <a:lnTo>
                        <a:pt x="555151" y="543228"/>
                      </a:lnTo>
                      <a:lnTo>
                        <a:pt x="554993" y="537187"/>
                      </a:lnTo>
                      <a:lnTo>
                        <a:pt x="547679" y="529874"/>
                      </a:lnTo>
                      <a:lnTo>
                        <a:pt x="539890" y="521289"/>
                      </a:lnTo>
                      <a:lnTo>
                        <a:pt x="532259" y="511909"/>
                      </a:lnTo>
                      <a:lnTo>
                        <a:pt x="521607" y="508571"/>
                      </a:lnTo>
                      <a:lnTo>
                        <a:pt x="508889" y="506981"/>
                      </a:lnTo>
                      <a:lnTo>
                        <a:pt x="482976" y="508730"/>
                      </a:lnTo>
                      <a:lnTo>
                        <a:pt x="479319" y="508412"/>
                      </a:lnTo>
                      <a:lnTo>
                        <a:pt x="462785" y="501894"/>
                      </a:lnTo>
                      <a:lnTo>
                        <a:pt x="461036" y="501735"/>
                      </a:lnTo>
                      <a:lnTo>
                        <a:pt x="458811" y="502212"/>
                      </a:lnTo>
                      <a:lnTo>
                        <a:pt x="459447" y="504120"/>
                      </a:lnTo>
                      <a:lnTo>
                        <a:pt x="460878" y="505391"/>
                      </a:lnTo>
                      <a:lnTo>
                        <a:pt x="482817" y="519540"/>
                      </a:lnTo>
                      <a:lnTo>
                        <a:pt x="483770" y="523197"/>
                      </a:lnTo>
                      <a:lnTo>
                        <a:pt x="484406" y="528125"/>
                      </a:lnTo>
                      <a:lnTo>
                        <a:pt x="484088" y="530192"/>
                      </a:lnTo>
                      <a:lnTo>
                        <a:pt x="484565" y="532100"/>
                      </a:lnTo>
                      <a:lnTo>
                        <a:pt x="484406" y="535915"/>
                      </a:lnTo>
                      <a:lnTo>
                        <a:pt x="479001" y="551972"/>
                      </a:lnTo>
                      <a:lnTo>
                        <a:pt x="473755" y="563259"/>
                      </a:lnTo>
                      <a:lnTo>
                        <a:pt x="472006" y="568665"/>
                      </a:lnTo>
                      <a:lnTo>
                        <a:pt x="471688" y="572321"/>
                      </a:lnTo>
                      <a:lnTo>
                        <a:pt x="473755" y="575501"/>
                      </a:lnTo>
                      <a:lnTo>
                        <a:pt x="480114" y="576455"/>
                      </a:lnTo>
                      <a:lnTo>
                        <a:pt x="486314" y="579793"/>
                      </a:lnTo>
                      <a:lnTo>
                        <a:pt x="489494" y="584404"/>
                      </a:lnTo>
                      <a:lnTo>
                        <a:pt x="490288" y="587583"/>
                      </a:lnTo>
                      <a:lnTo>
                        <a:pt x="490447" y="594578"/>
                      </a:lnTo>
                      <a:lnTo>
                        <a:pt x="491878" y="600460"/>
                      </a:lnTo>
                      <a:lnTo>
                        <a:pt x="486950" y="609681"/>
                      </a:lnTo>
                      <a:lnTo>
                        <a:pt x="484247" y="613179"/>
                      </a:lnTo>
                      <a:lnTo>
                        <a:pt x="480750" y="621445"/>
                      </a:lnTo>
                      <a:lnTo>
                        <a:pt x="482022" y="627328"/>
                      </a:lnTo>
                      <a:lnTo>
                        <a:pt x="481704" y="629553"/>
                      </a:lnTo>
                      <a:lnTo>
                        <a:pt x="480909" y="632256"/>
                      </a:lnTo>
                      <a:lnTo>
                        <a:pt x="478365" y="630348"/>
                      </a:lnTo>
                      <a:lnTo>
                        <a:pt x="476298" y="627963"/>
                      </a:lnTo>
                      <a:lnTo>
                        <a:pt x="473437" y="625897"/>
                      </a:lnTo>
                      <a:lnTo>
                        <a:pt x="470416" y="625102"/>
                      </a:lnTo>
                      <a:lnTo>
                        <a:pt x="467078" y="625738"/>
                      </a:lnTo>
                      <a:lnTo>
                        <a:pt x="464852" y="626851"/>
                      </a:lnTo>
                      <a:lnTo>
                        <a:pt x="465011" y="624466"/>
                      </a:lnTo>
                      <a:lnTo>
                        <a:pt x="468032" y="620651"/>
                      </a:lnTo>
                      <a:lnTo>
                        <a:pt x="466601" y="618743"/>
                      </a:lnTo>
                      <a:lnTo>
                        <a:pt x="465011" y="617312"/>
                      </a:lnTo>
                      <a:lnTo>
                        <a:pt x="455949" y="612861"/>
                      </a:lnTo>
                      <a:lnTo>
                        <a:pt x="449431" y="612543"/>
                      </a:lnTo>
                      <a:lnTo>
                        <a:pt x="443708" y="613020"/>
                      </a:lnTo>
                      <a:lnTo>
                        <a:pt x="437826" y="612543"/>
                      </a:lnTo>
                      <a:lnTo>
                        <a:pt x="433533" y="609681"/>
                      </a:lnTo>
                      <a:lnTo>
                        <a:pt x="429559" y="608091"/>
                      </a:lnTo>
                      <a:lnTo>
                        <a:pt x="426538" y="607773"/>
                      </a:lnTo>
                      <a:lnTo>
                        <a:pt x="422882" y="610476"/>
                      </a:lnTo>
                      <a:lnTo>
                        <a:pt x="414297" y="620332"/>
                      </a:lnTo>
                      <a:lnTo>
                        <a:pt x="405394" y="626851"/>
                      </a:lnTo>
                      <a:lnTo>
                        <a:pt x="393948" y="631620"/>
                      </a:lnTo>
                      <a:lnTo>
                        <a:pt x="385363" y="633210"/>
                      </a:lnTo>
                      <a:lnTo>
                        <a:pt x="382978" y="634323"/>
                      </a:lnTo>
                      <a:lnTo>
                        <a:pt x="377891" y="640046"/>
                      </a:lnTo>
                      <a:lnTo>
                        <a:pt x="372486" y="644497"/>
                      </a:lnTo>
                      <a:lnTo>
                        <a:pt x="357860" y="651651"/>
                      </a:lnTo>
                      <a:lnTo>
                        <a:pt x="356747" y="654672"/>
                      </a:lnTo>
                      <a:lnTo>
                        <a:pt x="355952" y="658805"/>
                      </a:lnTo>
                      <a:lnTo>
                        <a:pt x="357224" y="663416"/>
                      </a:lnTo>
                      <a:lnTo>
                        <a:pt x="360086" y="667867"/>
                      </a:lnTo>
                      <a:lnTo>
                        <a:pt x="367239" y="676770"/>
                      </a:lnTo>
                      <a:lnTo>
                        <a:pt x="371214" y="679949"/>
                      </a:lnTo>
                      <a:lnTo>
                        <a:pt x="373917" y="684560"/>
                      </a:lnTo>
                      <a:lnTo>
                        <a:pt x="375824" y="690124"/>
                      </a:lnTo>
                      <a:lnTo>
                        <a:pt x="374870" y="691237"/>
                      </a:lnTo>
                      <a:lnTo>
                        <a:pt x="368988" y="689806"/>
                      </a:lnTo>
                      <a:lnTo>
                        <a:pt x="364696" y="690442"/>
                      </a:lnTo>
                      <a:lnTo>
                        <a:pt x="358814" y="694257"/>
                      </a:lnTo>
                      <a:lnTo>
                        <a:pt x="358337" y="695847"/>
                      </a:lnTo>
                      <a:lnTo>
                        <a:pt x="356111" y="699504"/>
                      </a:lnTo>
                      <a:lnTo>
                        <a:pt x="350706" y="699822"/>
                      </a:lnTo>
                      <a:lnTo>
                        <a:pt x="335921" y="693144"/>
                      </a:lnTo>
                      <a:lnTo>
                        <a:pt x="323361" y="689806"/>
                      </a:lnTo>
                      <a:lnTo>
                        <a:pt x="321136" y="689488"/>
                      </a:lnTo>
                      <a:lnTo>
                        <a:pt x="318433" y="687898"/>
                      </a:lnTo>
                      <a:lnTo>
                        <a:pt x="317479" y="686467"/>
                      </a:lnTo>
                      <a:lnTo>
                        <a:pt x="312233" y="686785"/>
                      </a:lnTo>
                      <a:lnTo>
                        <a:pt x="309053" y="686626"/>
                      </a:lnTo>
                      <a:lnTo>
                        <a:pt x="305874" y="685514"/>
                      </a:lnTo>
                      <a:lnTo>
                        <a:pt x="292202" y="674703"/>
                      </a:lnTo>
                      <a:lnTo>
                        <a:pt x="281073" y="670729"/>
                      </a:lnTo>
                      <a:lnTo>
                        <a:pt x="278371" y="670570"/>
                      </a:lnTo>
                      <a:lnTo>
                        <a:pt x="273601" y="671682"/>
                      </a:lnTo>
                      <a:lnTo>
                        <a:pt x="270899" y="680426"/>
                      </a:lnTo>
                      <a:lnTo>
                        <a:pt x="267083" y="682811"/>
                      </a:lnTo>
                      <a:lnTo>
                        <a:pt x="263586" y="682652"/>
                      </a:lnTo>
                      <a:lnTo>
                        <a:pt x="263427" y="686944"/>
                      </a:lnTo>
                      <a:lnTo>
                        <a:pt x="264858" y="689488"/>
                      </a:lnTo>
                      <a:lnTo>
                        <a:pt x="266129" y="691396"/>
                      </a:lnTo>
                      <a:lnTo>
                        <a:pt x="270422" y="694416"/>
                      </a:lnTo>
                      <a:lnTo>
                        <a:pt x="278212" y="703478"/>
                      </a:lnTo>
                      <a:lnTo>
                        <a:pt x="282186" y="707294"/>
                      </a:lnTo>
                      <a:lnTo>
                        <a:pt x="285366" y="708724"/>
                      </a:lnTo>
                      <a:lnTo>
                        <a:pt x="289340" y="708883"/>
                      </a:lnTo>
                      <a:lnTo>
                        <a:pt x="298243" y="707770"/>
                      </a:lnTo>
                      <a:lnTo>
                        <a:pt x="301264" y="709201"/>
                      </a:lnTo>
                      <a:lnTo>
                        <a:pt x="304284" y="711427"/>
                      </a:lnTo>
                      <a:lnTo>
                        <a:pt x="305079" y="716514"/>
                      </a:lnTo>
                      <a:lnTo>
                        <a:pt x="307464" y="721920"/>
                      </a:lnTo>
                      <a:lnTo>
                        <a:pt x="307782" y="724940"/>
                      </a:lnTo>
                      <a:lnTo>
                        <a:pt x="304761" y="728438"/>
                      </a:lnTo>
                      <a:lnTo>
                        <a:pt x="295222" y="730981"/>
                      </a:lnTo>
                      <a:lnTo>
                        <a:pt x="289658" y="734638"/>
                      </a:lnTo>
                      <a:lnTo>
                        <a:pt x="287750" y="734479"/>
                      </a:lnTo>
                      <a:lnTo>
                        <a:pt x="276304" y="730186"/>
                      </a:lnTo>
                      <a:lnTo>
                        <a:pt x="268832" y="728597"/>
                      </a:lnTo>
                      <a:lnTo>
                        <a:pt x="258816" y="725894"/>
                      </a:lnTo>
                      <a:lnTo>
                        <a:pt x="256909" y="724463"/>
                      </a:lnTo>
                      <a:lnTo>
                        <a:pt x="252457" y="717468"/>
                      </a:lnTo>
                      <a:lnTo>
                        <a:pt x="242601" y="710632"/>
                      </a:lnTo>
                      <a:lnTo>
                        <a:pt x="238149" y="708724"/>
                      </a:lnTo>
                      <a:lnTo>
                        <a:pt x="231949" y="710155"/>
                      </a:lnTo>
                      <a:lnTo>
                        <a:pt x="227657" y="709360"/>
                      </a:lnTo>
                      <a:lnTo>
                        <a:pt x="220503" y="705863"/>
                      </a:lnTo>
                      <a:lnTo>
                        <a:pt x="215892" y="700299"/>
                      </a:lnTo>
                      <a:lnTo>
                        <a:pt x="215415" y="693463"/>
                      </a:lnTo>
                      <a:lnTo>
                        <a:pt x="216846" y="692032"/>
                      </a:lnTo>
                      <a:lnTo>
                        <a:pt x="218118" y="691237"/>
                      </a:lnTo>
                      <a:lnTo>
                        <a:pt x="214779" y="689170"/>
                      </a:lnTo>
                      <a:lnTo>
                        <a:pt x="214620" y="683924"/>
                      </a:lnTo>
                      <a:lnTo>
                        <a:pt x="213985" y="680426"/>
                      </a:lnTo>
                      <a:lnTo>
                        <a:pt x="210169" y="672000"/>
                      </a:lnTo>
                      <a:lnTo>
                        <a:pt x="206195" y="666754"/>
                      </a:lnTo>
                      <a:lnTo>
                        <a:pt x="202538" y="661190"/>
                      </a:lnTo>
                      <a:lnTo>
                        <a:pt x="206513" y="658328"/>
                      </a:lnTo>
                      <a:lnTo>
                        <a:pt x="208579" y="655944"/>
                      </a:lnTo>
                      <a:lnTo>
                        <a:pt x="211441" y="648631"/>
                      </a:lnTo>
                      <a:lnTo>
                        <a:pt x="211918" y="646087"/>
                      </a:lnTo>
                      <a:lnTo>
                        <a:pt x="213190" y="643702"/>
                      </a:lnTo>
                      <a:lnTo>
                        <a:pt x="213667" y="641318"/>
                      </a:lnTo>
                      <a:lnTo>
                        <a:pt x="213349" y="639092"/>
                      </a:lnTo>
                      <a:lnTo>
                        <a:pt x="210646" y="634959"/>
                      </a:lnTo>
                      <a:lnTo>
                        <a:pt x="202379" y="626533"/>
                      </a:lnTo>
                      <a:lnTo>
                        <a:pt x="194112" y="621922"/>
                      </a:lnTo>
                      <a:lnTo>
                        <a:pt x="178373" y="617312"/>
                      </a:lnTo>
                      <a:lnTo>
                        <a:pt x="174081" y="617630"/>
                      </a:lnTo>
                      <a:lnTo>
                        <a:pt x="172491" y="616994"/>
                      </a:lnTo>
                      <a:lnTo>
                        <a:pt x="175830" y="616040"/>
                      </a:lnTo>
                      <a:lnTo>
                        <a:pt x="179168" y="614291"/>
                      </a:lnTo>
                      <a:lnTo>
                        <a:pt x="180917" y="611589"/>
                      </a:lnTo>
                      <a:lnTo>
                        <a:pt x="176943" y="610158"/>
                      </a:lnTo>
                      <a:lnTo>
                        <a:pt x="173763" y="609522"/>
                      </a:lnTo>
                      <a:lnTo>
                        <a:pt x="168358" y="607296"/>
                      </a:lnTo>
                      <a:lnTo>
                        <a:pt x="167404" y="605230"/>
                      </a:lnTo>
                      <a:lnTo>
                        <a:pt x="168517" y="603799"/>
                      </a:lnTo>
                      <a:lnTo>
                        <a:pt x="167404" y="600142"/>
                      </a:lnTo>
                      <a:lnTo>
                        <a:pt x="160091" y="598870"/>
                      </a:lnTo>
                      <a:lnTo>
                        <a:pt x="158183" y="598076"/>
                      </a:lnTo>
                      <a:lnTo>
                        <a:pt x="158024" y="596804"/>
                      </a:lnTo>
                      <a:lnTo>
                        <a:pt x="153096" y="592829"/>
                      </a:lnTo>
                      <a:lnTo>
                        <a:pt x="146737" y="588696"/>
                      </a:lnTo>
                      <a:lnTo>
                        <a:pt x="147850" y="584404"/>
                      </a:lnTo>
                      <a:lnTo>
                        <a:pt x="143239" y="581383"/>
                      </a:lnTo>
                      <a:lnTo>
                        <a:pt x="139265" y="579157"/>
                      </a:lnTo>
                      <a:lnTo>
                        <a:pt x="132906" y="578362"/>
                      </a:lnTo>
                      <a:lnTo>
                        <a:pt x="130362" y="576773"/>
                      </a:lnTo>
                      <a:lnTo>
                        <a:pt x="144988" y="577249"/>
                      </a:lnTo>
                      <a:lnTo>
                        <a:pt x="160091" y="580429"/>
                      </a:lnTo>
                      <a:lnTo>
                        <a:pt x="158819" y="581701"/>
                      </a:lnTo>
                      <a:lnTo>
                        <a:pt x="157706" y="583609"/>
                      </a:lnTo>
                      <a:lnTo>
                        <a:pt x="162158" y="589014"/>
                      </a:lnTo>
                      <a:lnTo>
                        <a:pt x="166450" y="592193"/>
                      </a:lnTo>
                      <a:lnTo>
                        <a:pt x="175989" y="596009"/>
                      </a:lnTo>
                      <a:lnTo>
                        <a:pt x="177102" y="596009"/>
                      </a:lnTo>
                      <a:lnTo>
                        <a:pt x="179168" y="595055"/>
                      </a:lnTo>
                      <a:lnTo>
                        <a:pt x="183938" y="596645"/>
                      </a:lnTo>
                      <a:lnTo>
                        <a:pt x="187753" y="598870"/>
                      </a:lnTo>
                      <a:lnTo>
                        <a:pt x="195066" y="599029"/>
                      </a:lnTo>
                      <a:lnTo>
                        <a:pt x="203810" y="601573"/>
                      </a:lnTo>
                      <a:lnTo>
                        <a:pt x="203174" y="602527"/>
                      </a:lnTo>
                      <a:lnTo>
                        <a:pt x="202220" y="603322"/>
                      </a:lnTo>
                      <a:lnTo>
                        <a:pt x="204764" y="606342"/>
                      </a:lnTo>
                      <a:lnTo>
                        <a:pt x="208420" y="605866"/>
                      </a:lnTo>
                      <a:lnTo>
                        <a:pt x="214462" y="603481"/>
                      </a:lnTo>
                      <a:lnTo>
                        <a:pt x="230041" y="612225"/>
                      </a:lnTo>
                      <a:lnTo>
                        <a:pt x="234334" y="613814"/>
                      </a:lnTo>
                      <a:lnTo>
                        <a:pt x="258975" y="618266"/>
                      </a:lnTo>
                      <a:lnTo>
                        <a:pt x="270422" y="618584"/>
                      </a:lnTo>
                      <a:lnTo>
                        <a:pt x="276463" y="619697"/>
                      </a:lnTo>
                      <a:lnTo>
                        <a:pt x="285366" y="621922"/>
                      </a:lnTo>
                      <a:lnTo>
                        <a:pt x="295063" y="626533"/>
                      </a:lnTo>
                      <a:lnTo>
                        <a:pt x="302853" y="628123"/>
                      </a:lnTo>
                      <a:lnTo>
                        <a:pt x="317161" y="629553"/>
                      </a:lnTo>
                      <a:lnTo>
                        <a:pt x="324474" y="629394"/>
                      </a:lnTo>
                      <a:lnTo>
                        <a:pt x="342757" y="626374"/>
                      </a:lnTo>
                      <a:lnTo>
                        <a:pt x="366127" y="618425"/>
                      </a:lnTo>
                      <a:lnTo>
                        <a:pt x="378050" y="611271"/>
                      </a:lnTo>
                      <a:lnTo>
                        <a:pt x="397286" y="592988"/>
                      </a:lnTo>
                      <a:lnTo>
                        <a:pt x="399671" y="588855"/>
                      </a:lnTo>
                      <a:lnTo>
                        <a:pt x="402056" y="578680"/>
                      </a:lnTo>
                      <a:lnTo>
                        <a:pt x="402056" y="574388"/>
                      </a:lnTo>
                      <a:lnTo>
                        <a:pt x="399353" y="574070"/>
                      </a:lnTo>
                      <a:lnTo>
                        <a:pt x="395696" y="571685"/>
                      </a:lnTo>
                      <a:lnTo>
                        <a:pt x="395696" y="565803"/>
                      </a:lnTo>
                      <a:lnTo>
                        <a:pt x="393630" y="562942"/>
                      </a:lnTo>
                      <a:lnTo>
                        <a:pt x="390768" y="549746"/>
                      </a:lnTo>
                      <a:lnTo>
                        <a:pt x="385045" y="548315"/>
                      </a:lnTo>
                      <a:lnTo>
                        <a:pt x="382024" y="546885"/>
                      </a:lnTo>
                      <a:lnTo>
                        <a:pt x="378209" y="546090"/>
                      </a:lnTo>
                      <a:lnTo>
                        <a:pt x="374075" y="544023"/>
                      </a:lnTo>
                      <a:lnTo>
                        <a:pt x="368988" y="538618"/>
                      </a:lnTo>
                      <a:lnTo>
                        <a:pt x="364060" y="534961"/>
                      </a:lnTo>
                      <a:lnTo>
                        <a:pt x="360086" y="530033"/>
                      </a:lnTo>
                      <a:lnTo>
                        <a:pt x="357701" y="528284"/>
                      </a:lnTo>
                      <a:lnTo>
                        <a:pt x="355793" y="527648"/>
                      </a:lnTo>
                      <a:lnTo>
                        <a:pt x="357065" y="530192"/>
                      </a:lnTo>
                      <a:lnTo>
                        <a:pt x="358019" y="532736"/>
                      </a:lnTo>
                      <a:lnTo>
                        <a:pt x="350706" y="532100"/>
                      </a:lnTo>
                      <a:lnTo>
                        <a:pt x="329562" y="519540"/>
                      </a:lnTo>
                      <a:lnTo>
                        <a:pt x="325905" y="518587"/>
                      </a:lnTo>
                      <a:lnTo>
                        <a:pt x="324474" y="519699"/>
                      </a:lnTo>
                      <a:lnTo>
                        <a:pt x="317956" y="518110"/>
                      </a:lnTo>
                      <a:lnTo>
                        <a:pt x="315890" y="515089"/>
                      </a:lnTo>
                      <a:lnTo>
                        <a:pt x="297925" y="501258"/>
                      </a:lnTo>
                      <a:lnTo>
                        <a:pt x="265970" y="485678"/>
                      </a:lnTo>
                      <a:lnTo>
                        <a:pt x="244190" y="476139"/>
                      </a:lnTo>
                      <a:lnTo>
                        <a:pt x="227816" y="471847"/>
                      </a:lnTo>
                      <a:lnTo>
                        <a:pt x="226226" y="472324"/>
                      </a:lnTo>
                      <a:lnTo>
                        <a:pt x="224636" y="474073"/>
                      </a:lnTo>
                      <a:lnTo>
                        <a:pt x="219867" y="474550"/>
                      </a:lnTo>
                      <a:lnTo>
                        <a:pt x="215733" y="474232"/>
                      </a:lnTo>
                      <a:lnTo>
                        <a:pt x="200948" y="470416"/>
                      </a:lnTo>
                      <a:lnTo>
                        <a:pt x="197451" y="469939"/>
                      </a:lnTo>
                      <a:lnTo>
                        <a:pt x="181871" y="470098"/>
                      </a:lnTo>
                      <a:lnTo>
                        <a:pt x="180122" y="471211"/>
                      </a:lnTo>
                      <a:lnTo>
                        <a:pt x="174717" y="479160"/>
                      </a:lnTo>
                      <a:lnTo>
                        <a:pt x="171696" y="480750"/>
                      </a:lnTo>
                      <a:lnTo>
                        <a:pt x="166132" y="482339"/>
                      </a:lnTo>
                      <a:lnTo>
                        <a:pt x="167722" y="479955"/>
                      </a:lnTo>
                      <a:lnTo>
                        <a:pt x="171537" y="478047"/>
                      </a:lnTo>
                      <a:lnTo>
                        <a:pt x="174081" y="472324"/>
                      </a:lnTo>
                      <a:lnTo>
                        <a:pt x="174081" y="469780"/>
                      </a:lnTo>
                      <a:lnTo>
                        <a:pt x="175512" y="466601"/>
                      </a:lnTo>
                      <a:lnTo>
                        <a:pt x="175194" y="464057"/>
                      </a:lnTo>
                      <a:lnTo>
                        <a:pt x="173127" y="463262"/>
                      </a:lnTo>
                      <a:lnTo>
                        <a:pt x="169471" y="464057"/>
                      </a:lnTo>
                      <a:lnTo>
                        <a:pt x="161522" y="467237"/>
                      </a:lnTo>
                      <a:lnTo>
                        <a:pt x="160409" y="466442"/>
                      </a:lnTo>
                      <a:lnTo>
                        <a:pt x="162794" y="463262"/>
                      </a:lnTo>
                      <a:lnTo>
                        <a:pt x="162158" y="461990"/>
                      </a:lnTo>
                      <a:lnTo>
                        <a:pt x="158819" y="462467"/>
                      </a:lnTo>
                      <a:lnTo>
                        <a:pt x="151665" y="461036"/>
                      </a:lnTo>
                      <a:lnTo>
                        <a:pt x="144352" y="461513"/>
                      </a:lnTo>
                      <a:lnTo>
                        <a:pt x="142921" y="457698"/>
                      </a:lnTo>
                      <a:lnTo>
                        <a:pt x="137993" y="455472"/>
                      </a:lnTo>
                      <a:lnTo>
                        <a:pt x="136085" y="453724"/>
                      </a:lnTo>
                      <a:lnTo>
                        <a:pt x="138470" y="451498"/>
                      </a:lnTo>
                      <a:lnTo>
                        <a:pt x="155163" y="454995"/>
                      </a:lnTo>
                      <a:lnTo>
                        <a:pt x="159773" y="455313"/>
                      </a:lnTo>
                      <a:lnTo>
                        <a:pt x="161999" y="454041"/>
                      </a:lnTo>
                      <a:lnTo>
                        <a:pt x="162476" y="451816"/>
                      </a:lnTo>
                      <a:lnTo>
                        <a:pt x="162317" y="449113"/>
                      </a:lnTo>
                      <a:lnTo>
                        <a:pt x="160409" y="447523"/>
                      </a:lnTo>
                      <a:lnTo>
                        <a:pt x="149598" y="444821"/>
                      </a:lnTo>
                      <a:lnTo>
                        <a:pt x="144670" y="441641"/>
                      </a:lnTo>
                      <a:lnTo>
                        <a:pt x="133065" y="437190"/>
                      </a:lnTo>
                      <a:lnTo>
                        <a:pt x="132588" y="439256"/>
                      </a:lnTo>
                      <a:lnTo>
                        <a:pt x="134337" y="443231"/>
                      </a:lnTo>
                      <a:lnTo>
                        <a:pt x="133383" y="444662"/>
                      </a:lnTo>
                      <a:lnTo>
                        <a:pt x="130044" y="443549"/>
                      </a:lnTo>
                      <a:lnTo>
                        <a:pt x="127341" y="444344"/>
                      </a:lnTo>
                      <a:lnTo>
                        <a:pt x="123844" y="449113"/>
                      </a:lnTo>
                      <a:lnTo>
                        <a:pt x="120505" y="450385"/>
                      </a:lnTo>
                      <a:lnTo>
                        <a:pt x="117803" y="450703"/>
                      </a:lnTo>
                      <a:lnTo>
                        <a:pt x="106197" y="446728"/>
                      </a:lnTo>
                      <a:lnTo>
                        <a:pt x="100951" y="445934"/>
                      </a:lnTo>
                      <a:lnTo>
                        <a:pt x="102541" y="452770"/>
                      </a:lnTo>
                      <a:lnTo>
                        <a:pt x="102541" y="454995"/>
                      </a:lnTo>
                      <a:lnTo>
                        <a:pt x="101746" y="457380"/>
                      </a:lnTo>
                      <a:lnTo>
                        <a:pt x="100792" y="458493"/>
                      </a:lnTo>
                      <a:lnTo>
                        <a:pt x="98725" y="458970"/>
                      </a:lnTo>
                      <a:lnTo>
                        <a:pt x="93638" y="458811"/>
                      </a:lnTo>
                      <a:lnTo>
                        <a:pt x="86961" y="456108"/>
                      </a:lnTo>
                      <a:lnTo>
                        <a:pt x="82510" y="453564"/>
                      </a:lnTo>
                      <a:lnTo>
                        <a:pt x="81238" y="453564"/>
                      </a:lnTo>
                      <a:lnTo>
                        <a:pt x="80602" y="453883"/>
                      </a:lnTo>
                      <a:lnTo>
                        <a:pt x="81715" y="456267"/>
                      </a:lnTo>
                      <a:lnTo>
                        <a:pt x="81397" y="458334"/>
                      </a:lnTo>
                      <a:lnTo>
                        <a:pt x="80761" y="460401"/>
                      </a:lnTo>
                      <a:lnTo>
                        <a:pt x="79807" y="462308"/>
                      </a:lnTo>
                      <a:lnTo>
                        <a:pt x="78535" y="463898"/>
                      </a:lnTo>
                      <a:lnTo>
                        <a:pt x="75833" y="465965"/>
                      </a:lnTo>
                      <a:lnTo>
                        <a:pt x="71222" y="467555"/>
                      </a:lnTo>
                      <a:lnTo>
                        <a:pt x="58504" y="470734"/>
                      </a:lnTo>
                      <a:lnTo>
                        <a:pt x="57391" y="472165"/>
                      </a:lnTo>
                      <a:lnTo>
                        <a:pt x="53417" y="480909"/>
                      </a:lnTo>
                      <a:lnTo>
                        <a:pt x="52304" y="482181"/>
                      </a:lnTo>
                      <a:lnTo>
                        <a:pt x="50714" y="483293"/>
                      </a:lnTo>
                      <a:lnTo>
                        <a:pt x="46263" y="484724"/>
                      </a:lnTo>
                      <a:lnTo>
                        <a:pt x="44355" y="485360"/>
                      </a:lnTo>
                      <a:lnTo>
                        <a:pt x="38473" y="487745"/>
                      </a:lnTo>
                      <a:lnTo>
                        <a:pt x="34816" y="489335"/>
                      </a:lnTo>
                      <a:lnTo>
                        <a:pt x="30524" y="490606"/>
                      </a:lnTo>
                      <a:lnTo>
                        <a:pt x="31637" y="492196"/>
                      </a:lnTo>
                      <a:lnTo>
                        <a:pt x="38950" y="492514"/>
                      </a:lnTo>
                      <a:lnTo>
                        <a:pt x="40063" y="492991"/>
                      </a:lnTo>
                      <a:lnTo>
                        <a:pt x="40857" y="493786"/>
                      </a:lnTo>
                      <a:lnTo>
                        <a:pt x="40857" y="495217"/>
                      </a:lnTo>
                      <a:lnTo>
                        <a:pt x="40222" y="497283"/>
                      </a:lnTo>
                      <a:lnTo>
                        <a:pt x="32432" y="509048"/>
                      </a:lnTo>
                      <a:lnTo>
                        <a:pt x="32114" y="511433"/>
                      </a:lnTo>
                      <a:lnTo>
                        <a:pt x="34657" y="518269"/>
                      </a:lnTo>
                      <a:lnTo>
                        <a:pt x="38314" y="526377"/>
                      </a:lnTo>
                      <a:lnTo>
                        <a:pt x="49124" y="529874"/>
                      </a:lnTo>
                      <a:lnTo>
                        <a:pt x="57232" y="532577"/>
                      </a:lnTo>
                      <a:lnTo>
                        <a:pt x="62320" y="539254"/>
                      </a:lnTo>
                      <a:lnTo>
                        <a:pt x="70904" y="547839"/>
                      </a:lnTo>
                      <a:lnTo>
                        <a:pt x="75356" y="551018"/>
                      </a:lnTo>
                      <a:lnTo>
                        <a:pt x="75674" y="551972"/>
                      </a:lnTo>
                      <a:lnTo>
                        <a:pt x="74402" y="558013"/>
                      </a:lnTo>
                      <a:lnTo>
                        <a:pt x="68838" y="563895"/>
                      </a:lnTo>
                      <a:lnTo>
                        <a:pt x="63750" y="568824"/>
                      </a:lnTo>
                      <a:lnTo>
                        <a:pt x="58504" y="574865"/>
                      </a:lnTo>
                      <a:lnTo>
                        <a:pt x="54371" y="579952"/>
                      </a:lnTo>
                      <a:lnTo>
                        <a:pt x="49760" y="585993"/>
                      </a:lnTo>
                      <a:lnTo>
                        <a:pt x="49283" y="588060"/>
                      </a:lnTo>
                      <a:lnTo>
                        <a:pt x="49283" y="589809"/>
                      </a:lnTo>
                      <a:lnTo>
                        <a:pt x="49919" y="591876"/>
                      </a:lnTo>
                      <a:lnTo>
                        <a:pt x="55801" y="599347"/>
                      </a:lnTo>
                      <a:lnTo>
                        <a:pt x="58027" y="603163"/>
                      </a:lnTo>
                      <a:lnTo>
                        <a:pt x="60571" y="607296"/>
                      </a:lnTo>
                      <a:lnTo>
                        <a:pt x="62955" y="611589"/>
                      </a:lnTo>
                      <a:lnTo>
                        <a:pt x="64227" y="615563"/>
                      </a:lnTo>
                      <a:lnTo>
                        <a:pt x="66612" y="619538"/>
                      </a:lnTo>
                      <a:lnTo>
                        <a:pt x="68043" y="621445"/>
                      </a:lnTo>
                      <a:lnTo>
                        <a:pt x="70427" y="624148"/>
                      </a:lnTo>
                      <a:lnTo>
                        <a:pt x="73289" y="628281"/>
                      </a:lnTo>
                      <a:lnTo>
                        <a:pt x="74243" y="631620"/>
                      </a:lnTo>
                      <a:lnTo>
                        <a:pt x="78535" y="642748"/>
                      </a:lnTo>
                      <a:lnTo>
                        <a:pt x="79012" y="645610"/>
                      </a:lnTo>
                      <a:lnTo>
                        <a:pt x="78694" y="647836"/>
                      </a:lnTo>
                      <a:lnTo>
                        <a:pt x="76786" y="648313"/>
                      </a:lnTo>
                      <a:lnTo>
                        <a:pt x="72653" y="648631"/>
                      </a:lnTo>
                      <a:lnTo>
                        <a:pt x="68043" y="650061"/>
                      </a:lnTo>
                      <a:lnTo>
                        <a:pt x="67884" y="650538"/>
                      </a:lnTo>
                      <a:lnTo>
                        <a:pt x="70904" y="653082"/>
                      </a:lnTo>
                      <a:lnTo>
                        <a:pt x="68202" y="657533"/>
                      </a:lnTo>
                      <a:lnTo>
                        <a:pt x="67884" y="664051"/>
                      </a:lnTo>
                      <a:lnTo>
                        <a:pt x="65022" y="667390"/>
                      </a:lnTo>
                      <a:lnTo>
                        <a:pt x="64704" y="668185"/>
                      </a:lnTo>
                      <a:lnTo>
                        <a:pt x="64863" y="668821"/>
                      </a:lnTo>
                      <a:lnTo>
                        <a:pt x="65340" y="669298"/>
                      </a:lnTo>
                      <a:lnTo>
                        <a:pt x="70586" y="670252"/>
                      </a:lnTo>
                      <a:lnTo>
                        <a:pt x="71063" y="671206"/>
                      </a:lnTo>
                      <a:lnTo>
                        <a:pt x="71063" y="672954"/>
                      </a:lnTo>
                      <a:lnTo>
                        <a:pt x="70586" y="674703"/>
                      </a:lnTo>
                      <a:lnTo>
                        <a:pt x="68043" y="675975"/>
                      </a:lnTo>
                      <a:lnTo>
                        <a:pt x="65181" y="677883"/>
                      </a:lnTo>
                      <a:lnTo>
                        <a:pt x="64545" y="679631"/>
                      </a:lnTo>
                      <a:lnTo>
                        <a:pt x="64704" y="681221"/>
                      </a:lnTo>
                      <a:lnTo>
                        <a:pt x="65658" y="683924"/>
                      </a:lnTo>
                      <a:lnTo>
                        <a:pt x="67407" y="686944"/>
                      </a:lnTo>
                      <a:lnTo>
                        <a:pt x="69791" y="688852"/>
                      </a:lnTo>
                      <a:lnTo>
                        <a:pt x="78058" y="690760"/>
                      </a:lnTo>
                      <a:lnTo>
                        <a:pt x="79171" y="692191"/>
                      </a:lnTo>
                      <a:lnTo>
                        <a:pt x="79648" y="694257"/>
                      </a:lnTo>
                      <a:lnTo>
                        <a:pt x="79489" y="696324"/>
                      </a:lnTo>
                      <a:lnTo>
                        <a:pt x="75674" y="700299"/>
                      </a:lnTo>
                      <a:lnTo>
                        <a:pt x="75674" y="701888"/>
                      </a:lnTo>
                      <a:lnTo>
                        <a:pt x="77263" y="705704"/>
                      </a:lnTo>
                      <a:lnTo>
                        <a:pt x="79171" y="709201"/>
                      </a:lnTo>
                      <a:lnTo>
                        <a:pt x="87279" y="713017"/>
                      </a:lnTo>
                      <a:lnTo>
                        <a:pt x="89982" y="715242"/>
                      </a:lnTo>
                      <a:lnTo>
                        <a:pt x="90777" y="716832"/>
                      </a:lnTo>
                      <a:lnTo>
                        <a:pt x="91254" y="719535"/>
                      </a:lnTo>
                      <a:lnTo>
                        <a:pt x="91094" y="722555"/>
                      </a:lnTo>
                      <a:lnTo>
                        <a:pt x="90459" y="725099"/>
                      </a:lnTo>
                      <a:lnTo>
                        <a:pt x="87915" y="728438"/>
                      </a:lnTo>
                      <a:lnTo>
                        <a:pt x="82033" y="735115"/>
                      </a:lnTo>
                      <a:lnTo>
                        <a:pt x="76151" y="737658"/>
                      </a:lnTo>
                      <a:lnTo>
                        <a:pt x="75833" y="738135"/>
                      </a:lnTo>
                      <a:lnTo>
                        <a:pt x="77581" y="740361"/>
                      </a:lnTo>
                      <a:lnTo>
                        <a:pt x="88074" y="748787"/>
                      </a:lnTo>
                      <a:lnTo>
                        <a:pt x="94910" y="752602"/>
                      </a:lnTo>
                      <a:lnTo>
                        <a:pt x="103972" y="758008"/>
                      </a:lnTo>
                      <a:lnTo>
                        <a:pt x="109854" y="762141"/>
                      </a:lnTo>
                      <a:lnTo>
                        <a:pt x="111762" y="765162"/>
                      </a:lnTo>
                      <a:lnTo>
                        <a:pt x="114464" y="768500"/>
                      </a:lnTo>
                      <a:lnTo>
                        <a:pt x="117326" y="771203"/>
                      </a:lnTo>
                      <a:lnTo>
                        <a:pt x="119393" y="773587"/>
                      </a:lnTo>
                      <a:lnTo>
                        <a:pt x="120188" y="775177"/>
                      </a:lnTo>
                      <a:lnTo>
                        <a:pt x="120029" y="776767"/>
                      </a:lnTo>
                      <a:lnTo>
                        <a:pt x="117326" y="781695"/>
                      </a:lnTo>
                      <a:lnTo>
                        <a:pt x="115736" y="785511"/>
                      </a:lnTo>
                      <a:lnTo>
                        <a:pt x="112875" y="790916"/>
                      </a:lnTo>
                      <a:lnTo>
                        <a:pt x="110172" y="794890"/>
                      </a:lnTo>
                      <a:lnTo>
                        <a:pt x="102859" y="801886"/>
                      </a:lnTo>
                      <a:lnTo>
                        <a:pt x="92207" y="810629"/>
                      </a:lnTo>
                      <a:lnTo>
                        <a:pt x="89823" y="813332"/>
                      </a:lnTo>
                      <a:lnTo>
                        <a:pt x="84894" y="817783"/>
                      </a:lnTo>
                      <a:lnTo>
                        <a:pt x="76310" y="827004"/>
                      </a:lnTo>
                      <a:lnTo>
                        <a:pt x="74084" y="829071"/>
                      </a:lnTo>
                      <a:lnTo>
                        <a:pt x="67089" y="836384"/>
                      </a:lnTo>
                      <a:lnTo>
                        <a:pt x="63909" y="838609"/>
                      </a:lnTo>
                      <a:lnTo>
                        <a:pt x="61525" y="840835"/>
                      </a:lnTo>
                      <a:lnTo>
                        <a:pt x="54529" y="847671"/>
                      </a:lnTo>
                      <a:lnTo>
                        <a:pt x="47058" y="852918"/>
                      </a:lnTo>
                      <a:lnTo>
                        <a:pt x="39904" y="857687"/>
                      </a:lnTo>
                      <a:lnTo>
                        <a:pt x="37678" y="860071"/>
                      </a:lnTo>
                      <a:lnTo>
                        <a:pt x="34975" y="861979"/>
                      </a:lnTo>
                      <a:lnTo>
                        <a:pt x="31637" y="863728"/>
                      </a:lnTo>
                      <a:lnTo>
                        <a:pt x="30365" y="864841"/>
                      </a:lnTo>
                      <a:lnTo>
                        <a:pt x="23052" y="871359"/>
                      </a:lnTo>
                      <a:lnTo>
                        <a:pt x="12877" y="880421"/>
                      </a:lnTo>
                      <a:lnTo>
                        <a:pt x="23688" y="878990"/>
                      </a:lnTo>
                      <a:lnTo>
                        <a:pt x="33385" y="874380"/>
                      </a:lnTo>
                      <a:lnTo>
                        <a:pt x="35134" y="875333"/>
                      </a:lnTo>
                      <a:lnTo>
                        <a:pt x="37360" y="877241"/>
                      </a:lnTo>
                      <a:lnTo>
                        <a:pt x="37042" y="880103"/>
                      </a:lnTo>
                      <a:lnTo>
                        <a:pt x="36406" y="882328"/>
                      </a:lnTo>
                      <a:lnTo>
                        <a:pt x="32750" y="880262"/>
                      </a:lnTo>
                      <a:lnTo>
                        <a:pt x="33544" y="882805"/>
                      </a:lnTo>
                      <a:lnTo>
                        <a:pt x="37042" y="887416"/>
                      </a:lnTo>
                      <a:lnTo>
                        <a:pt x="41970" y="889324"/>
                      </a:lnTo>
                      <a:lnTo>
                        <a:pt x="49283" y="895365"/>
                      </a:lnTo>
                      <a:lnTo>
                        <a:pt x="58027" y="896001"/>
                      </a:lnTo>
                      <a:lnTo>
                        <a:pt x="63591" y="894888"/>
                      </a:lnTo>
                      <a:lnTo>
                        <a:pt x="68043" y="895206"/>
                      </a:lnTo>
                      <a:lnTo>
                        <a:pt x="72335" y="898385"/>
                      </a:lnTo>
                      <a:lnTo>
                        <a:pt x="75356" y="902360"/>
                      </a:lnTo>
                      <a:lnTo>
                        <a:pt x="77740" y="903473"/>
                      </a:lnTo>
                      <a:lnTo>
                        <a:pt x="80920" y="905380"/>
                      </a:lnTo>
                      <a:lnTo>
                        <a:pt x="80602" y="907606"/>
                      </a:lnTo>
                      <a:lnTo>
                        <a:pt x="79489" y="909037"/>
                      </a:lnTo>
                      <a:lnTo>
                        <a:pt x="66612" y="905380"/>
                      </a:lnTo>
                      <a:lnTo>
                        <a:pt x="51509" y="903631"/>
                      </a:lnTo>
                      <a:lnTo>
                        <a:pt x="49601" y="905221"/>
                      </a:lnTo>
                      <a:lnTo>
                        <a:pt x="47693" y="907765"/>
                      </a:lnTo>
                      <a:lnTo>
                        <a:pt x="46740" y="909832"/>
                      </a:lnTo>
                      <a:lnTo>
                        <a:pt x="45786" y="910945"/>
                      </a:lnTo>
                      <a:lnTo>
                        <a:pt x="43560" y="911580"/>
                      </a:lnTo>
                      <a:lnTo>
                        <a:pt x="40063" y="911898"/>
                      </a:lnTo>
                      <a:lnTo>
                        <a:pt x="35929" y="911421"/>
                      </a:lnTo>
                      <a:lnTo>
                        <a:pt x="33544" y="909991"/>
                      </a:lnTo>
                      <a:lnTo>
                        <a:pt x="31637" y="911580"/>
                      </a:lnTo>
                      <a:lnTo>
                        <a:pt x="30842" y="914919"/>
                      </a:lnTo>
                      <a:lnTo>
                        <a:pt x="28139" y="916668"/>
                      </a:lnTo>
                      <a:lnTo>
                        <a:pt x="24642" y="915396"/>
                      </a:lnTo>
                      <a:lnTo>
                        <a:pt x="22416" y="912693"/>
                      </a:lnTo>
                      <a:lnTo>
                        <a:pt x="20349" y="912852"/>
                      </a:lnTo>
                      <a:lnTo>
                        <a:pt x="19077" y="915396"/>
                      </a:lnTo>
                      <a:lnTo>
                        <a:pt x="19872" y="918575"/>
                      </a:lnTo>
                      <a:lnTo>
                        <a:pt x="20508" y="922550"/>
                      </a:lnTo>
                      <a:lnTo>
                        <a:pt x="18918" y="925571"/>
                      </a:lnTo>
                      <a:lnTo>
                        <a:pt x="20508" y="927001"/>
                      </a:lnTo>
                      <a:lnTo>
                        <a:pt x="22416" y="929068"/>
                      </a:lnTo>
                      <a:lnTo>
                        <a:pt x="22893" y="930340"/>
                      </a:lnTo>
                      <a:lnTo>
                        <a:pt x="22257" y="930976"/>
                      </a:lnTo>
                      <a:lnTo>
                        <a:pt x="20349" y="931612"/>
                      </a:lnTo>
                      <a:lnTo>
                        <a:pt x="19872" y="932248"/>
                      </a:lnTo>
                      <a:lnTo>
                        <a:pt x="19077" y="933360"/>
                      </a:lnTo>
                      <a:lnTo>
                        <a:pt x="16852" y="933519"/>
                      </a:lnTo>
                      <a:lnTo>
                        <a:pt x="15739" y="934314"/>
                      </a:lnTo>
                      <a:lnTo>
                        <a:pt x="14308" y="937971"/>
                      </a:lnTo>
                      <a:lnTo>
                        <a:pt x="11605" y="944012"/>
                      </a:lnTo>
                      <a:lnTo>
                        <a:pt x="9062" y="946874"/>
                      </a:lnTo>
                      <a:lnTo>
                        <a:pt x="9539" y="947033"/>
                      </a:lnTo>
                      <a:lnTo>
                        <a:pt x="11446" y="949894"/>
                      </a:lnTo>
                      <a:lnTo>
                        <a:pt x="13195" y="964202"/>
                      </a:lnTo>
                      <a:lnTo>
                        <a:pt x="13513" y="967859"/>
                      </a:lnTo>
                      <a:lnTo>
                        <a:pt x="12877" y="969448"/>
                      </a:lnTo>
                      <a:lnTo>
                        <a:pt x="11446" y="970084"/>
                      </a:lnTo>
                      <a:lnTo>
                        <a:pt x="6677" y="975331"/>
                      </a:lnTo>
                      <a:lnTo>
                        <a:pt x="6041" y="977397"/>
                      </a:lnTo>
                      <a:lnTo>
                        <a:pt x="6200" y="979146"/>
                      </a:lnTo>
                      <a:lnTo>
                        <a:pt x="6836" y="980895"/>
                      </a:lnTo>
                      <a:lnTo>
                        <a:pt x="10334" y="981213"/>
                      </a:lnTo>
                      <a:lnTo>
                        <a:pt x="14785" y="980895"/>
                      </a:lnTo>
                      <a:lnTo>
                        <a:pt x="17806" y="982644"/>
                      </a:lnTo>
                      <a:lnTo>
                        <a:pt x="21462" y="986300"/>
                      </a:lnTo>
                      <a:lnTo>
                        <a:pt x="22893" y="989162"/>
                      </a:lnTo>
                      <a:lnTo>
                        <a:pt x="23529" y="991705"/>
                      </a:lnTo>
                      <a:lnTo>
                        <a:pt x="21462" y="993931"/>
                      </a:lnTo>
                      <a:lnTo>
                        <a:pt x="18442" y="993613"/>
                      </a:lnTo>
                      <a:lnTo>
                        <a:pt x="16057" y="992500"/>
                      </a:lnTo>
                      <a:lnTo>
                        <a:pt x="15103" y="991387"/>
                      </a:lnTo>
                      <a:lnTo>
                        <a:pt x="15262" y="990752"/>
                      </a:lnTo>
                      <a:lnTo>
                        <a:pt x="12877" y="988526"/>
                      </a:lnTo>
                      <a:lnTo>
                        <a:pt x="9380" y="987413"/>
                      </a:lnTo>
                      <a:lnTo>
                        <a:pt x="8426" y="987413"/>
                      </a:lnTo>
                      <a:lnTo>
                        <a:pt x="8426" y="987572"/>
                      </a:lnTo>
                      <a:lnTo>
                        <a:pt x="9221" y="990752"/>
                      </a:lnTo>
                      <a:lnTo>
                        <a:pt x="10652" y="992023"/>
                      </a:lnTo>
                      <a:lnTo>
                        <a:pt x="11923" y="992977"/>
                      </a:lnTo>
                      <a:lnTo>
                        <a:pt x="12241" y="993454"/>
                      </a:lnTo>
                      <a:lnTo>
                        <a:pt x="12241" y="994090"/>
                      </a:lnTo>
                      <a:lnTo>
                        <a:pt x="11446" y="994726"/>
                      </a:lnTo>
                      <a:lnTo>
                        <a:pt x="5405" y="996475"/>
                      </a:lnTo>
                      <a:lnTo>
                        <a:pt x="4610" y="997906"/>
                      </a:lnTo>
                      <a:lnTo>
                        <a:pt x="3974" y="999495"/>
                      </a:lnTo>
                      <a:lnTo>
                        <a:pt x="1431" y="1001880"/>
                      </a:lnTo>
                      <a:lnTo>
                        <a:pt x="636" y="1004265"/>
                      </a:lnTo>
                      <a:lnTo>
                        <a:pt x="0" y="1006808"/>
                      </a:lnTo>
                      <a:lnTo>
                        <a:pt x="0" y="1007762"/>
                      </a:lnTo>
                      <a:lnTo>
                        <a:pt x="3339" y="1007921"/>
                      </a:lnTo>
                      <a:lnTo>
                        <a:pt x="4610" y="1008557"/>
                      </a:lnTo>
                      <a:lnTo>
                        <a:pt x="5405" y="1011737"/>
                      </a:lnTo>
                      <a:lnTo>
                        <a:pt x="9221" y="1014280"/>
                      </a:lnTo>
                      <a:lnTo>
                        <a:pt x="12718" y="1016347"/>
                      </a:lnTo>
                      <a:lnTo>
                        <a:pt x="13672" y="1017460"/>
                      </a:lnTo>
                      <a:lnTo>
                        <a:pt x="13990" y="1019209"/>
                      </a:lnTo>
                      <a:lnTo>
                        <a:pt x="13672" y="1021434"/>
                      </a:lnTo>
                      <a:lnTo>
                        <a:pt x="13354" y="1022547"/>
                      </a:lnTo>
                      <a:lnTo>
                        <a:pt x="11764" y="1023819"/>
                      </a:lnTo>
                      <a:lnTo>
                        <a:pt x="10493" y="1027157"/>
                      </a:lnTo>
                      <a:lnTo>
                        <a:pt x="10334" y="1030337"/>
                      </a:lnTo>
                      <a:lnTo>
                        <a:pt x="8267" y="1035742"/>
                      </a:lnTo>
                      <a:lnTo>
                        <a:pt x="8744" y="1035901"/>
                      </a:lnTo>
                      <a:lnTo>
                        <a:pt x="13036" y="1034948"/>
                      </a:lnTo>
                      <a:lnTo>
                        <a:pt x="14308" y="1035424"/>
                      </a:lnTo>
                      <a:lnTo>
                        <a:pt x="15262" y="1036696"/>
                      </a:lnTo>
                      <a:lnTo>
                        <a:pt x="15580" y="1040035"/>
                      </a:lnTo>
                      <a:lnTo>
                        <a:pt x="16852" y="1041625"/>
                      </a:lnTo>
                      <a:lnTo>
                        <a:pt x="18442" y="1044009"/>
                      </a:lnTo>
                      <a:lnTo>
                        <a:pt x="18759" y="1045758"/>
                      </a:lnTo>
                      <a:lnTo>
                        <a:pt x="21621" y="1047984"/>
                      </a:lnTo>
                      <a:lnTo>
                        <a:pt x="21780" y="1049414"/>
                      </a:lnTo>
                      <a:lnTo>
                        <a:pt x="23529" y="1054502"/>
                      </a:lnTo>
                      <a:lnTo>
                        <a:pt x="24165" y="1057363"/>
                      </a:lnTo>
                      <a:lnTo>
                        <a:pt x="24483" y="1059589"/>
                      </a:lnTo>
                      <a:lnTo>
                        <a:pt x="23529" y="1062451"/>
                      </a:lnTo>
                      <a:lnTo>
                        <a:pt x="22893" y="1064358"/>
                      </a:lnTo>
                      <a:lnTo>
                        <a:pt x="26708" y="1067856"/>
                      </a:lnTo>
                      <a:lnTo>
                        <a:pt x="27662" y="1068015"/>
                      </a:lnTo>
                      <a:lnTo>
                        <a:pt x="29888" y="1066743"/>
                      </a:lnTo>
                      <a:lnTo>
                        <a:pt x="30365" y="1066584"/>
                      </a:lnTo>
                      <a:lnTo>
                        <a:pt x="34816" y="1066425"/>
                      </a:lnTo>
                      <a:lnTo>
                        <a:pt x="36883" y="1067697"/>
                      </a:lnTo>
                      <a:lnTo>
                        <a:pt x="38473" y="1070082"/>
                      </a:lnTo>
                      <a:lnTo>
                        <a:pt x="39904" y="1071989"/>
                      </a:lnTo>
                      <a:lnTo>
                        <a:pt x="41493" y="1072466"/>
                      </a:lnTo>
                      <a:lnTo>
                        <a:pt x="45786" y="1070082"/>
                      </a:lnTo>
                      <a:lnTo>
                        <a:pt x="48170" y="1069287"/>
                      </a:lnTo>
                      <a:lnTo>
                        <a:pt x="49760" y="1069287"/>
                      </a:lnTo>
                      <a:lnTo>
                        <a:pt x="55483" y="1071512"/>
                      </a:lnTo>
                      <a:lnTo>
                        <a:pt x="58027" y="1072625"/>
                      </a:lnTo>
                      <a:lnTo>
                        <a:pt x="58663" y="1073738"/>
                      </a:lnTo>
                      <a:lnTo>
                        <a:pt x="58822" y="1075010"/>
                      </a:lnTo>
                      <a:lnTo>
                        <a:pt x="58027" y="1076918"/>
                      </a:lnTo>
                      <a:lnTo>
                        <a:pt x="57391" y="1078984"/>
                      </a:lnTo>
                      <a:lnTo>
                        <a:pt x="59140" y="1081369"/>
                      </a:lnTo>
                      <a:lnTo>
                        <a:pt x="61207" y="1082959"/>
                      </a:lnTo>
                      <a:lnTo>
                        <a:pt x="65340" y="1080256"/>
                      </a:lnTo>
                      <a:lnTo>
                        <a:pt x="66930" y="1079461"/>
                      </a:lnTo>
                      <a:lnTo>
                        <a:pt x="68679" y="1079461"/>
                      </a:lnTo>
                      <a:lnTo>
                        <a:pt x="70904" y="1078507"/>
                      </a:lnTo>
                      <a:lnTo>
                        <a:pt x="72653" y="1076918"/>
                      </a:lnTo>
                      <a:lnTo>
                        <a:pt x="74243" y="1076441"/>
                      </a:lnTo>
                      <a:lnTo>
                        <a:pt x="77263" y="1076759"/>
                      </a:lnTo>
                      <a:lnTo>
                        <a:pt x="82669" y="1076441"/>
                      </a:lnTo>
                      <a:lnTo>
                        <a:pt x="89187" y="1078825"/>
                      </a:lnTo>
                      <a:lnTo>
                        <a:pt x="89664" y="1079461"/>
                      </a:lnTo>
                      <a:lnTo>
                        <a:pt x="92843" y="1082323"/>
                      </a:lnTo>
                      <a:lnTo>
                        <a:pt x="93956" y="1083595"/>
                      </a:lnTo>
                      <a:lnTo>
                        <a:pt x="95069" y="1084072"/>
                      </a:lnTo>
                      <a:lnTo>
                        <a:pt x="96818" y="1085502"/>
                      </a:lnTo>
                      <a:lnTo>
                        <a:pt x="99043" y="1086297"/>
                      </a:lnTo>
                      <a:lnTo>
                        <a:pt x="100633" y="1085979"/>
                      </a:lnTo>
                      <a:lnTo>
                        <a:pt x="101428" y="1086456"/>
                      </a:lnTo>
                      <a:lnTo>
                        <a:pt x="102064" y="1087569"/>
                      </a:lnTo>
                      <a:lnTo>
                        <a:pt x="102064" y="1089318"/>
                      </a:lnTo>
                      <a:lnTo>
                        <a:pt x="101905" y="1094405"/>
                      </a:lnTo>
                      <a:lnTo>
                        <a:pt x="100792" y="1095995"/>
                      </a:lnTo>
                      <a:lnTo>
                        <a:pt x="99520" y="1097108"/>
                      </a:lnTo>
                      <a:lnTo>
                        <a:pt x="99361" y="1098062"/>
                      </a:lnTo>
                      <a:lnTo>
                        <a:pt x="99361" y="1099175"/>
                      </a:lnTo>
                      <a:lnTo>
                        <a:pt x="101269" y="1101400"/>
                      </a:lnTo>
                      <a:lnTo>
                        <a:pt x="103495" y="1104898"/>
                      </a:lnTo>
                      <a:lnTo>
                        <a:pt x="104131" y="1106805"/>
                      </a:lnTo>
                      <a:lnTo>
                        <a:pt x="104131" y="1108395"/>
                      </a:lnTo>
                      <a:lnTo>
                        <a:pt x="100951" y="1112688"/>
                      </a:lnTo>
                      <a:lnTo>
                        <a:pt x="99838" y="1113801"/>
                      </a:lnTo>
                      <a:lnTo>
                        <a:pt x="99043" y="1115867"/>
                      </a:lnTo>
                      <a:lnTo>
                        <a:pt x="98725" y="1118093"/>
                      </a:lnTo>
                      <a:lnTo>
                        <a:pt x="98884" y="1119047"/>
                      </a:lnTo>
                      <a:lnTo>
                        <a:pt x="104290" y="1122544"/>
                      </a:lnTo>
                      <a:lnTo>
                        <a:pt x="108264" y="1124293"/>
                      </a:lnTo>
                      <a:lnTo>
                        <a:pt x="109059" y="1125247"/>
                      </a:lnTo>
                      <a:lnTo>
                        <a:pt x="109218" y="1125883"/>
                      </a:lnTo>
                      <a:lnTo>
                        <a:pt x="107151" y="1129539"/>
                      </a:lnTo>
                      <a:lnTo>
                        <a:pt x="106833" y="1130652"/>
                      </a:lnTo>
                      <a:lnTo>
                        <a:pt x="110013" y="1132083"/>
                      </a:lnTo>
                      <a:lnTo>
                        <a:pt x="111762" y="1134468"/>
                      </a:lnTo>
                      <a:lnTo>
                        <a:pt x="113351" y="1138442"/>
                      </a:lnTo>
                      <a:lnTo>
                        <a:pt x="116372" y="1142258"/>
                      </a:lnTo>
                      <a:lnTo>
                        <a:pt x="122731" y="1145596"/>
                      </a:lnTo>
                      <a:lnTo>
                        <a:pt x="127500" y="1147822"/>
                      </a:lnTo>
                      <a:lnTo>
                        <a:pt x="128454" y="1148776"/>
                      </a:lnTo>
                      <a:lnTo>
                        <a:pt x="128772" y="1150048"/>
                      </a:lnTo>
                      <a:lnTo>
                        <a:pt x="128454" y="1152591"/>
                      </a:lnTo>
                      <a:lnTo>
                        <a:pt x="127182" y="1155771"/>
                      </a:lnTo>
                      <a:lnTo>
                        <a:pt x="126388" y="1157520"/>
                      </a:lnTo>
                      <a:lnTo>
                        <a:pt x="128295" y="1158156"/>
                      </a:lnTo>
                      <a:lnTo>
                        <a:pt x="133224" y="1157996"/>
                      </a:lnTo>
                      <a:lnTo>
                        <a:pt x="139265" y="1158632"/>
                      </a:lnTo>
                      <a:lnTo>
                        <a:pt x="146419" y="1162130"/>
                      </a:lnTo>
                      <a:lnTo>
                        <a:pt x="146419" y="1163561"/>
                      </a:lnTo>
                      <a:lnTo>
                        <a:pt x="145624" y="1164992"/>
                      </a:lnTo>
                      <a:lnTo>
                        <a:pt x="146101" y="1166581"/>
                      </a:lnTo>
                      <a:lnTo>
                        <a:pt x="146896" y="1167853"/>
                      </a:lnTo>
                      <a:lnTo>
                        <a:pt x="153096" y="1171669"/>
                      </a:lnTo>
                      <a:lnTo>
                        <a:pt x="153732" y="1172782"/>
                      </a:lnTo>
                      <a:lnTo>
                        <a:pt x="153891" y="1174689"/>
                      </a:lnTo>
                      <a:lnTo>
                        <a:pt x="153732" y="1175961"/>
                      </a:lnTo>
                      <a:lnTo>
                        <a:pt x="151983" y="1176279"/>
                      </a:lnTo>
                      <a:lnTo>
                        <a:pt x="150075" y="1176915"/>
                      </a:lnTo>
                      <a:lnTo>
                        <a:pt x="146896" y="1178664"/>
                      </a:lnTo>
                      <a:lnTo>
                        <a:pt x="145624" y="1180889"/>
                      </a:lnTo>
                      <a:lnTo>
                        <a:pt x="140696" y="1184069"/>
                      </a:lnTo>
                      <a:lnTo>
                        <a:pt x="137516" y="1185500"/>
                      </a:lnTo>
                      <a:lnTo>
                        <a:pt x="134972" y="1185659"/>
                      </a:lnTo>
                      <a:lnTo>
                        <a:pt x="129090" y="1185023"/>
                      </a:lnTo>
                      <a:lnTo>
                        <a:pt x="127024" y="1183433"/>
                      </a:lnTo>
                      <a:lnTo>
                        <a:pt x="126229" y="1182002"/>
                      </a:lnTo>
                      <a:lnTo>
                        <a:pt x="123844" y="1181366"/>
                      </a:lnTo>
                      <a:lnTo>
                        <a:pt x="120823" y="1181207"/>
                      </a:lnTo>
                      <a:lnTo>
                        <a:pt x="116690" y="1181525"/>
                      </a:lnTo>
                      <a:lnTo>
                        <a:pt x="115895" y="1182002"/>
                      </a:lnTo>
                      <a:lnTo>
                        <a:pt x="115259" y="1183751"/>
                      </a:lnTo>
                      <a:lnTo>
                        <a:pt x="113351" y="1186771"/>
                      </a:lnTo>
                      <a:lnTo>
                        <a:pt x="112239" y="1188520"/>
                      </a:lnTo>
                      <a:lnTo>
                        <a:pt x="113192" y="1189474"/>
                      </a:lnTo>
                      <a:lnTo>
                        <a:pt x="114941" y="1191700"/>
                      </a:lnTo>
                      <a:lnTo>
                        <a:pt x="117485" y="1194403"/>
                      </a:lnTo>
                      <a:lnTo>
                        <a:pt x="120029" y="1196946"/>
                      </a:lnTo>
                      <a:lnTo>
                        <a:pt x="120982" y="1198377"/>
                      </a:lnTo>
                      <a:lnTo>
                        <a:pt x="120982" y="1199490"/>
                      </a:lnTo>
                      <a:lnTo>
                        <a:pt x="119711" y="1200762"/>
                      </a:lnTo>
                      <a:lnTo>
                        <a:pt x="119869" y="1203305"/>
                      </a:lnTo>
                      <a:lnTo>
                        <a:pt x="122413" y="1206644"/>
                      </a:lnTo>
                      <a:lnTo>
                        <a:pt x="121618" y="1207280"/>
                      </a:lnTo>
                      <a:lnTo>
                        <a:pt x="121300" y="1211413"/>
                      </a:lnTo>
                      <a:lnTo>
                        <a:pt x="121300" y="1215706"/>
                      </a:lnTo>
                      <a:lnTo>
                        <a:pt x="121936" y="1216818"/>
                      </a:lnTo>
                      <a:lnTo>
                        <a:pt x="123367" y="1217613"/>
                      </a:lnTo>
                      <a:lnTo>
                        <a:pt x="124480" y="1219203"/>
                      </a:lnTo>
                      <a:lnTo>
                        <a:pt x="126547" y="1222860"/>
                      </a:lnTo>
                      <a:lnTo>
                        <a:pt x="126706" y="1223813"/>
                      </a:lnTo>
                      <a:lnTo>
                        <a:pt x="127182" y="1223972"/>
                      </a:lnTo>
                      <a:lnTo>
                        <a:pt x="129885" y="1224926"/>
                      </a:lnTo>
                      <a:lnTo>
                        <a:pt x="132747" y="1225880"/>
                      </a:lnTo>
                      <a:lnTo>
                        <a:pt x="134654" y="1226039"/>
                      </a:lnTo>
                      <a:lnTo>
                        <a:pt x="136880" y="1225721"/>
                      </a:lnTo>
                      <a:lnTo>
                        <a:pt x="139742" y="1224608"/>
                      </a:lnTo>
                      <a:lnTo>
                        <a:pt x="141491" y="1223336"/>
                      </a:lnTo>
                      <a:lnTo>
                        <a:pt x="143875" y="1217295"/>
                      </a:lnTo>
                      <a:lnTo>
                        <a:pt x="144670" y="1216341"/>
                      </a:lnTo>
                      <a:lnTo>
                        <a:pt x="145942" y="1215864"/>
                      </a:lnTo>
                      <a:lnTo>
                        <a:pt x="148009" y="1215864"/>
                      </a:lnTo>
                      <a:lnTo>
                        <a:pt x="151983" y="1216977"/>
                      </a:lnTo>
                      <a:lnTo>
                        <a:pt x="156594" y="1218090"/>
                      </a:lnTo>
                      <a:lnTo>
                        <a:pt x="159296" y="1217931"/>
                      </a:lnTo>
                      <a:lnTo>
                        <a:pt x="166450" y="1214593"/>
                      </a:lnTo>
                      <a:lnTo>
                        <a:pt x="170425" y="1214116"/>
                      </a:lnTo>
                      <a:lnTo>
                        <a:pt x="175194" y="1214911"/>
                      </a:lnTo>
                      <a:lnTo>
                        <a:pt x="179804" y="1214911"/>
                      </a:lnTo>
                      <a:lnTo>
                        <a:pt x="183302" y="1214434"/>
                      </a:lnTo>
                      <a:lnTo>
                        <a:pt x="185686" y="1215547"/>
                      </a:lnTo>
                      <a:lnTo>
                        <a:pt x="188548" y="1218090"/>
                      </a:lnTo>
                      <a:lnTo>
                        <a:pt x="191251" y="1221747"/>
                      </a:lnTo>
                      <a:lnTo>
                        <a:pt x="194112" y="1228424"/>
                      </a:lnTo>
                      <a:lnTo>
                        <a:pt x="202220" y="1236055"/>
                      </a:lnTo>
                      <a:lnTo>
                        <a:pt x="202379" y="1237645"/>
                      </a:lnTo>
                      <a:lnTo>
                        <a:pt x="201743" y="1238598"/>
                      </a:lnTo>
                      <a:lnTo>
                        <a:pt x="197769" y="1239552"/>
                      </a:lnTo>
                      <a:lnTo>
                        <a:pt x="194271" y="1240029"/>
                      </a:lnTo>
                      <a:lnTo>
                        <a:pt x="194112" y="1241301"/>
                      </a:lnTo>
                      <a:lnTo>
                        <a:pt x="195066" y="1242732"/>
                      </a:lnTo>
                      <a:lnTo>
                        <a:pt x="196656" y="1244799"/>
                      </a:lnTo>
                      <a:lnTo>
                        <a:pt x="196815" y="1247501"/>
                      </a:lnTo>
                      <a:lnTo>
                        <a:pt x="196815" y="1249886"/>
                      </a:lnTo>
                      <a:lnTo>
                        <a:pt x="197451" y="1252111"/>
                      </a:lnTo>
                      <a:lnTo>
                        <a:pt x="198723" y="1252906"/>
                      </a:lnTo>
                      <a:lnTo>
                        <a:pt x="198882" y="1254019"/>
                      </a:lnTo>
                      <a:lnTo>
                        <a:pt x="197451" y="1255291"/>
                      </a:lnTo>
                      <a:lnTo>
                        <a:pt x="196974" y="1256086"/>
                      </a:lnTo>
                      <a:lnTo>
                        <a:pt x="197610" y="1256563"/>
                      </a:lnTo>
                      <a:lnTo>
                        <a:pt x="204923" y="1256881"/>
                      </a:lnTo>
                      <a:lnTo>
                        <a:pt x="208579" y="1258153"/>
                      </a:lnTo>
                      <a:lnTo>
                        <a:pt x="211282" y="1259266"/>
                      </a:lnTo>
                      <a:lnTo>
                        <a:pt x="212713" y="1259425"/>
                      </a:lnTo>
                      <a:lnTo>
                        <a:pt x="215733" y="1258630"/>
                      </a:lnTo>
                      <a:lnTo>
                        <a:pt x="219231" y="1258153"/>
                      </a:lnTo>
                      <a:lnTo>
                        <a:pt x="221456" y="1258153"/>
                      </a:lnTo>
                      <a:lnTo>
                        <a:pt x="222251" y="1258948"/>
                      </a:lnTo>
                      <a:lnTo>
                        <a:pt x="222887" y="1261332"/>
                      </a:lnTo>
                      <a:lnTo>
                        <a:pt x="224159" y="1263558"/>
                      </a:lnTo>
                      <a:lnTo>
                        <a:pt x="225272" y="1264194"/>
                      </a:lnTo>
                      <a:lnTo>
                        <a:pt x="227339" y="1264035"/>
                      </a:lnTo>
                      <a:lnTo>
                        <a:pt x="228452" y="1264194"/>
                      </a:lnTo>
                      <a:lnTo>
                        <a:pt x="229246" y="1264989"/>
                      </a:lnTo>
                      <a:lnTo>
                        <a:pt x="228452" y="1266260"/>
                      </a:lnTo>
                      <a:lnTo>
                        <a:pt x="228611" y="1267691"/>
                      </a:lnTo>
                      <a:lnTo>
                        <a:pt x="229564" y="1269440"/>
                      </a:lnTo>
                      <a:lnTo>
                        <a:pt x="230518" y="1273415"/>
                      </a:lnTo>
                      <a:lnTo>
                        <a:pt x="231472" y="1274686"/>
                      </a:lnTo>
                      <a:lnTo>
                        <a:pt x="232267" y="1276117"/>
                      </a:lnTo>
                      <a:lnTo>
                        <a:pt x="232267" y="1277866"/>
                      </a:lnTo>
                      <a:lnTo>
                        <a:pt x="231313" y="1279297"/>
                      </a:lnTo>
                      <a:lnTo>
                        <a:pt x="230836" y="1280569"/>
                      </a:lnTo>
                      <a:lnTo>
                        <a:pt x="231313" y="1283271"/>
                      </a:lnTo>
                      <a:lnTo>
                        <a:pt x="233539" y="1286292"/>
                      </a:lnTo>
                      <a:lnTo>
                        <a:pt x="235288" y="1286928"/>
                      </a:lnTo>
                      <a:lnTo>
                        <a:pt x="236559" y="1289630"/>
                      </a:lnTo>
                      <a:lnTo>
                        <a:pt x="238944" y="1290584"/>
                      </a:lnTo>
                      <a:lnTo>
                        <a:pt x="242442" y="1288200"/>
                      </a:lnTo>
                      <a:lnTo>
                        <a:pt x="245144" y="1287087"/>
                      </a:lnTo>
                      <a:lnTo>
                        <a:pt x="248483" y="1287723"/>
                      </a:lnTo>
                      <a:lnTo>
                        <a:pt x="251662" y="1288200"/>
                      </a:lnTo>
                      <a:lnTo>
                        <a:pt x="253729" y="1289630"/>
                      </a:lnTo>
                      <a:lnTo>
                        <a:pt x="255319" y="1291856"/>
                      </a:lnTo>
                      <a:lnTo>
                        <a:pt x="257068" y="1292969"/>
                      </a:lnTo>
                      <a:lnTo>
                        <a:pt x="258816" y="1292333"/>
                      </a:lnTo>
                      <a:lnTo>
                        <a:pt x="262632" y="1292969"/>
                      </a:lnTo>
                      <a:lnTo>
                        <a:pt x="264381" y="1294718"/>
                      </a:lnTo>
                      <a:lnTo>
                        <a:pt x="266129" y="1295672"/>
                      </a:lnTo>
                      <a:lnTo>
                        <a:pt x="268196" y="1294241"/>
                      </a:lnTo>
                      <a:lnTo>
                        <a:pt x="270104" y="1292492"/>
                      </a:lnTo>
                      <a:lnTo>
                        <a:pt x="276622" y="1290743"/>
                      </a:lnTo>
                      <a:lnTo>
                        <a:pt x="280755" y="1290266"/>
                      </a:lnTo>
                      <a:lnTo>
                        <a:pt x="281868" y="1289948"/>
                      </a:lnTo>
                      <a:lnTo>
                        <a:pt x="284253" y="1288676"/>
                      </a:lnTo>
                      <a:lnTo>
                        <a:pt x="286796" y="1287882"/>
                      </a:lnTo>
                      <a:lnTo>
                        <a:pt x="289181" y="1288041"/>
                      </a:lnTo>
                      <a:lnTo>
                        <a:pt x="291407" y="1290743"/>
                      </a:lnTo>
                      <a:lnTo>
                        <a:pt x="293633" y="1292492"/>
                      </a:lnTo>
                      <a:lnTo>
                        <a:pt x="294268" y="1295513"/>
                      </a:lnTo>
                      <a:lnTo>
                        <a:pt x="297130" y="1299487"/>
                      </a:lnTo>
                      <a:lnTo>
                        <a:pt x="304284" y="1304892"/>
                      </a:lnTo>
                      <a:lnTo>
                        <a:pt x="306987" y="1306482"/>
                      </a:lnTo>
                      <a:lnTo>
                        <a:pt x="308894" y="1306164"/>
                      </a:lnTo>
                      <a:lnTo>
                        <a:pt x="309848" y="1305846"/>
                      </a:lnTo>
                      <a:lnTo>
                        <a:pt x="310325" y="1305210"/>
                      </a:lnTo>
                      <a:lnTo>
                        <a:pt x="310802" y="1302507"/>
                      </a:lnTo>
                      <a:lnTo>
                        <a:pt x="311597" y="1301554"/>
                      </a:lnTo>
                      <a:lnTo>
                        <a:pt x="313187" y="1301554"/>
                      </a:lnTo>
                      <a:lnTo>
                        <a:pt x="318592" y="1304892"/>
                      </a:lnTo>
                      <a:lnTo>
                        <a:pt x="321454" y="1305210"/>
                      </a:lnTo>
                      <a:lnTo>
                        <a:pt x="324315" y="1305210"/>
                      </a:lnTo>
                      <a:lnTo>
                        <a:pt x="327972" y="1307754"/>
                      </a:lnTo>
                      <a:lnTo>
                        <a:pt x="332105" y="1310139"/>
                      </a:lnTo>
                      <a:lnTo>
                        <a:pt x="335126" y="1310297"/>
                      </a:lnTo>
                      <a:lnTo>
                        <a:pt x="337670" y="1309503"/>
                      </a:lnTo>
                      <a:lnTo>
                        <a:pt x="339418" y="1308867"/>
                      </a:lnTo>
                      <a:lnTo>
                        <a:pt x="340531" y="1309821"/>
                      </a:lnTo>
                      <a:lnTo>
                        <a:pt x="341485" y="1311728"/>
                      </a:lnTo>
                      <a:lnTo>
                        <a:pt x="343075" y="1313159"/>
                      </a:lnTo>
                      <a:lnTo>
                        <a:pt x="344983" y="1313636"/>
                      </a:lnTo>
                      <a:lnTo>
                        <a:pt x="347685" y="1313636"/>
                      </a:lnTo>
                      <a:lnTo>
                        <a:pt x="352454" y="1316498"/>
                      </a:lnTo>
                      <a:lnTo>
                        <a:pt x="356747" y="1319518"/>
                      </a:lnTo>
                      <a:lnTo>
                        <a:pt x="359609" y="1319677"/>
                      </a:lnTo>
                      <a:lnTo>
                        <a:pt x="361834" y="1318723"/>
                      </a:lnTo>
                      <a:lnTo>
                        <a:pt x="363901" y="1318564"/>
                      </a:lnTo>
                      <a:lnTo>
                        <a:pt x="365491" y="1319359"/>
                      </a:lnTo>
                      <a:lnTo>
                        <a:pt x="365809" y="1320631"/>
                      </a:lnTo>
                      <a:lnTo>
                        <a:pt x="364696" y="1322221"/>
                      </a:lnTo>
                      <a:lnTo>
                        <a:pt x="364696" y="1324765"/>
                      </a:lnTo>
                      <a:lnTo>
                        <a:pt x="366763" y="1326990"/>
                      </a:lnTo>
                      <a:lnTo>
                        <a:pt x="366763" y="1329375"/>
                      </a:lnTo>
                      <a:lnTo>
                        <a:pt x="366286" y="1331442"/>
                      </a:lnTo>
                      <a:lnTo>
                        <a:pt x="365173" y="1333349"/>
                      </a:lnTo>
                      <a:lnTo>
                        <a:pt x="362470" y="1335893"/>
                      </a:lnTo>
                      <a:lnTo>
                        <a:pt x="359926" y="1338278"/>
                      </a:lnTo>
                      <a:lnTo>
                        <a:pt x="356270" y="1339390"/>
                      </a:lnTo>
                      <a:lnTo>
                        <a:pt x="354044" y="1340503"/>
                      </a:lnTo>
                      <a:lnTo>
                        <a:pt x="354680" y="1342252"/>
                      </a:lnTo>
                      <a:lnTo>
                        <a:pt x="355952" y="1343842"/>
                      </a:lnTo>
                      <a:lnTo>
                        <a:pt x="359131" y="1345273"/>
                      </a:lnTo>
                      <a:lnTo>
                        <a:pt x="362788" y="1346226"/>
                      </a:lnTo>
                      <a:lnTo>
                        <a:pt x="363265" y="1347339"/>
                      </a:lnTo>
                      <a:lnTo>
                        <a:pt x="362629" y="1347816"/>
                      </a:lnTo>
                      <a:lnTo>
                        <a:pt x="360403" y="1348293"/>
                      </a:lnTo>
                      <a:lnTo>
                        <a:pt x="357224" y="1347816"/>
                      </a:lnTo>
                      <a:lnTo>
                        <a:pt x="356111" y="1348770"/>
                      </a:lnTo>
                      <a:lnTo>
                        <a:pt x="354680" y="1350360"/>
                      </a:lnTo>
                      <a:lnTo>
                        <a:pt x="353567" y="1353222"/>
                      </a:lnTo>
                      <a:lnTo>
                        <a:pt x="352931" y="1355765"/>
                      </a:lnTo>
                      <a:lnTo>
                        <a:pt x="356429" y="1356560"/>
                      </a:lnTo>
                      <a:lnTo>
                        <a:pt x="358337" y="1357514"/>
                      </a:lnTo>
                      <a:lnTo>
                        <a:pt x="358973" y="1359740"/>
                      </a:lnTo>
                      <a:lnTo>
                        <a:pt x="359767" y="1362124"/>
                      </a:lnTo>
                      <a:lnTo>
                        <a:pt x="359926" y="1364350"/>
                      </a:lnTo>
                      <a:lnTo>
                        <a:pt x="358814" y="1365304"/>
                      </a:lnTo>
                      <a:lnTo>
                        <a:pt x="358655" y="1366417"/>
                      </a:lnTo>
                      <a:lnTo>
                        <a:pt x="359291" y="1366894"/>
                      </a:lnTo>
                      <a:lnTo>
                        <a:pt x="360721" y="1367212"/>
                      </a:lnTo>
                      <a:lnTo>
                        <a:pt x="361834" y="1367689"/>
                      </a:lnTo>
                      <a:lnTo>
                        <a:pt x="361993" y="1368802"/>
                      </a:lnTo>
                      <a:lnTo>
                        <a:pt x="359767" y="1371345"/>
                      </a:lnTo>
                      <a:lnTo>
                        <a:pt x="357701" y="1376274"/>
                      </a:lnTo>
                      <a:lnTo>
                        <a:pt x="356588" y="1378817"/>
                      </a:lnTo>
                      <a:lnTo>
                        <a:pt x="356747" y="1381679"/>
                      </a:lnTo>
                      <a:lnTo>
                        <a:pt x="355475" y="1383109"/>
                      </a:lnTo>
                      <a:lnTo>
                        <a:pt x="353249" y="1383268"/>
                      </a:lnTo>
                      <a:lnTo>
                        <a:pt x="345618" y="1383586"/>
                      </a:lnTo>
                      <a:lnTo>
                        <a:pt x="338941" y="1383427"/>
                      </a:lnTo>
                      <a:lnTo>
                        <a:pt x="336080" y="1383109"/>
                      </a:lnTo>
                      <a:lnTo>
                        <a:pt x="331469" y="1382791"/>
                      </a:lnTo>
                      <a:lnTo>
                        <a:pt x="329244" y="1383427"/>
                      </a:lnTo>
                      <a:lnTo>
                        <a:pt x="326382" y="1387879"/>
                      </a:lnTo>
                      <a:lnTo>
                        <a:pt x="323997" y="1389628"/>
                      </a:lnTo>
                      <a:lnTo>
                        <a:pt x="320341" y="1391217"/>
                      </a:lnTo>
                      <a:lnTo>
                        <a:pt x="316207" y="1391694"/>
                      </a:lnTo>
                      <a:lnTo>
                        <a:pt x="313982" y="1393602"/>
                      </a:lnTo>
                      <a:lnTo>
                        <a:pt x="313187" y="1396464"/>
                      </a:lnTo>
                      <a:lnTo>
                        <a:pt x="313028" y="1399007"/>
                      </a:lnTo>
                      <a:lnTo>
                        <a:pt x="312710" y="1400279"/>
                      </a:lnTo>
                      <a:lnTo>
                        <a:pt x="311756" y="1401392"/>
                      </a:lnTo>
                      <a:lnTo>
                        <a:pt x="311438" y="1402187"/>
                      </a:lnTo>
                      <a:lnTo>
                        <a:pt x="311597" y="1403141"/>
                      </a:lnTo>
                      <a:lnTo>
                        <a:pt x="312551" y="1403459"/>
                      </a:lnTo>
                      <a:lnTo>
                        <a:pt x="313823" y="1403936"/>
                      </a:lnTo>
                      <a:lnTo>
                        <a:pt x="313823" y="1404572"/>
                      </a:lnTo>
                      <a:lnTo>
                        <a:pt x="313346" y="1405366"/>
                      </a:lnTo>
                      <a:lnTo>
                        <a:pt x="312074" y="1406161"/>
                      </a:lnTo>
                      <a:lnTo>
                        <a:pt x="311438" y="1407592"/>
                      </a:lnTo>
                      <a:lnTo>
                        <a:pt x="311597" y="1409023"/>
                      </a:lnTo>
                      <a:lnTo>
                        <a:pt x="311915" y="1410613"/>
                      </a:lnTo>
                      <a:lnTo>
                        <a:pt x="319546" y="1407592"/>
                      </a:lnTo>
                      <a:lnTo>
                        <a:pt x="322249" y="1405207"/>
                      </a:lnTo>
                      <a:lnTo>
                        <a:pt x="327495" y="1404412"/>
                      </a:lnTo>
                      <a:lnTo>
                        <a:pt x="326859" y="1405366"/>
                      </a:lnTo>
                      <a:lnTo>
                        <a:pt x="324156" y="1406161"/>
                      </a:lnTo>
                      <a:lnTo>
                        <a:pt x="321613" y="1408387"/>
                      </a:lnTo>
                      <a:lnTo>
                        <a:pt x="324792" y="1408705"/>
                      </a:lnTo>
                      <a:lnTo>
                        <a:pt x="332264" y="1407592"/>
                      </a:lnTo>
                      <a:lnTo>
                        <a:pt x="335126" y="1404095"/>
                      </a:lnTo>
                      <a:lnTo>
                        <a:pt x="340054" y="1404095"/>
                      </a:lnTo>
                      <a:lnTo>
                        <a:pt x="341485" y="1406638"/>
                      </a:lnTo>
                      <a:lnTo>
                        <a:pt x="342757" y="1409977"/>
                      </a:lnTo>
                      <a:lnTo>
                        <a:pt x="342757" y="1411249"/>
                      </a:lnTo>
                      <a:lnTo>
                        <a:pt x="342121" y="1412361"/>
                      </a:lnTo>
                      <a:lnTo>
                        <a:pt x="337987" y="1412997"/>
                      </a:lnTo>
                      <a:lnTo>
                        <a:pt x="328608" y="1417290"/>
                      </a:lnTo>
                      <a:lnTo>
                        <a:pt x="323838" y="1418403"/>
                      </a:lnTo>
                      <a:lnTo>
                        <a:pt x="318274" y="1420628"/>
                      </a:lnTo>
                      <a:lnTo>
                        <a:pt x="319705" y="1423490"/>
                      </a:lnTo>
                      <a:lnTo>
                        <a:pt x="320023" y="1426034"/>
                      </a:lnTo>
                      <a:lnTo>
                        <a:pt x="315572" y="1425557"/>
                      </a:lnTo>
                      <a:lnTo>
                        <a:pt x="312233" y="1424603"/>
                      </a:lnTo>
                      <a:lnTo>
                        <a:pt x="310325" y="1425080"/>
                      </a:lnTo>
                      <a:lnTo>
                        <a:pt x="304761" y="1427623"/>
                      </a:lnTo>
                      <a:lnTo>
                        <a:pt x="301899" y="1427146"/>
                      </a:lnTo>
                      <a:lnTo>
                        <a:pt x="299038" y="1426987"/>
                      </a:lnTo>
                      <a:lnTo>
                        <a:pt x="300151" y="1430803"/>
                      </a:lnTo>
                      <a:lnTo>
                        <a:pt x="303171" y="1435254"/>
                      </a:lnTo>
                      <a:lnTo>
                        <a:pt x="305079" y="1436208"/>
                      </a:lnTo>
                      <a:lnTo>
                        <a:pt x="307941" y="1435731"/>
                      </a:lnTo>
                      <a:lnTo>
                        <a:pt x="314777" y="1441136"/>
                      </a:lnTo>
                      <a:lnTo>
                        <a:pt x="319864" y="1446701"/>
                      </a:lnTo>
                      <a:lnTo>
                        <a:pt x="317161" y="1447019"/>
                      </a:lnTo>
                      <a:lnTo>
                        <a:pt x="314618" y="1446383"/>
                      </a:lnTo>
                      <a:lnTo>
                        <a:pt x="310961" y="1446542"/>
                      </a:lnTo>
                      <a:lnTo>
                        <a:pt x="309530" y="1449721"/>
                      </a:lnTo>
                      <a:lnTo>
                        <a:pt x="307941" y="1452265"/>
                      </a:lnTo>
                      <a:lnTo>
                        <a:pt x="307623" y="1450993"/>
                      </a:lnTo>
                      <a:lnTo>
                        <a:pt x="307782" y="1449244"/>
                      </a:lnTo>
                      <a:lnTo>
                        <a:pt x="306033" y="1448131"/>
                      </a:lnTo>
                      <a:lnTo>
                        <a:pt x="303807" y="1449880"/>
                      </a:lnTo>
                      <a:lnTo>
                        <a:pt x="301105" y="1457034"/>
                      </a:lnTo>
                      <a:lnTo>
                        <a:pt x="296176" y="1462280"/>
                      </a:lnTo>
                      <a:lnTo>
                        <a:pt x="294587" y="1465460"/>
                      </a:lnTo>
                      <a:lnTo>
                        <a:pt x="294427" y="1467686"/>
                      </a:lnTo>
                      <a:lnTo>
                        <a:pt x="295222" y="1468163"/>
                      </a:lnTo>
                      <a:lnTo>
                        <a:pt x="296335" y="1468163"/>
                      </a:lnTo>
                      <a:lnTo>
                        <a:pt x="296335" y="1470229"/>
                      </a:lnTo>
                      <a:lnTo>
                        <a:pt x="295540" y="1472137"/>
                      </a:lnTo>
                      <a:lnTo>
                        <a:pt x="284571" y="1474363"/>
                      </a:lnTo>
                      <a:lnTo>
                        <a:pt x="283140" y="1475794"/>
                      </a:lnTo>
                      <a:lnTo>
                        <a:pt x="279960" y="1474681"/>
                      </a:lnTo>
                      <a:lnTo>
                        <a:pt x="276304" y="1471819"/>
                      </a:lnTo>
                      <a:lnTo>
                        <a:pt x="273124" y="1470229"/>
                      </a:lnTo>
                      <a:lnTo>
                        <a:pt x="271058" y="1470865"/>
                      </a:lnTo>
                      <a:lnTo>
                        <a:pt x="268991" y="1472296"/>
                      </a:lnTo>
                      <a:lnTo>
                        <a:pt x="270104" y="1473091"/>
                      </a:lnTo>
                      <a:lnTo>
                        <a:pt x="271535" y="1473409"/>
                      </a:lnTo>
                      <a:lnTo>
                        <a:pt x="275350" y="1475158"/>
                      </a:lnTo>
                      <a:lnTo>
                        <a:pt x="273283" y="1476589"/>
                      </a:lnTo>
                      <a:lnTo>
                        <a:pt x="265970" y="1478814"/>
                      </a:lnTo>
                      <a:lnTo>
                        <a:pt x="266288" y="1480086"/>
                      </a:lnTo>
                      <a:lnTo>
                        <a:pt x="266924" y="1481040"/>
                      </a:lnTo>
                      <a:lnTo>
                        <a:pt x="275350" y="1482948"/>
                      </a:lnTo>
                      <a:lnTo>
                        <a:pt x="282822" y="1486445"/>
                      </a:lnTo>
                      <a:lnTo>
                        <a:pt x="285207" y="1488830"/>
                      </a:lnTo>
                      <a:lnTo>
                        <a:pt x="287115" y="1492963"/>
                      </a:lnTo>
                      <a:lnTo>
                        <a:pt x="288863" y="1494871"/>
                      </a:lnTo>
                      <a:lnTo>
                        <a:pt x="291248" y="1496302"/>
                      </a:lnTo>
                      <a:lnTo>
                        <a:pt x="293474" y="1497097"/>
                      </a:lnTo>
                      <a:lnTo>
                        <a:pt x="297289" y="1497415"/>
                      </a:lnTo>
                      <a:lnTo>
                        <a:pt x="301423" y="1496143"/>
                      </a:lnTo>
                      <a:lnTo>
                        <a:pt x="310961" y="1505999"/>
                      </a:lnTo>
                      <a:lnTo>
                        <a:pt x="314618" y="1507589"/>
                      </a:lnTo>
                      <a:lnTo>
                        <a:pt x="323997" y="1509497"/>
                      </a:lnTo>
                      <a:lnTo>
                        <a:pt x="326223" y="1510610"/>
                      </a:lnTo>
                      <a:lnTo>
                        <a:pt x="343870" y="1524282"/>
                      </a:lnTo>
                      <a:lnTo>
                        <a:pt x="349275" y="1530164"/>
                      </a:lnTo>
                      <a:lnTo>
                        <a:pt x="359449" y="1539067"/>
                      </a:lnTo>
                      <a:lnTo>
                        <a:pt x="362470" y="1540975"/>
                      </a:lnTo>
                      <a:lnTo>
                        <a:pt x="363742" y="1538749"/>
                      </a:lnTo>
                      <a:lnTo>
                        <a:pt x="365491" y="1536364"/>
                      </a:lnTo>
                      <a:lnTo>
                        <a:pt x="367398" y="1535729"/>
                      </a:lnTo>
                      <a:lnTo>
                        <a:pt x="372963" y="1536682"/>
                      </a:lnTo>
                      <a:lnTo>
                        <a:pt x="378050" y="1537795"/>
                      </a:lnTo>
                      <a:lnTo>
                        <a:pt x="381707" y="1537000"/>
                      </a:lnTo>
                      <a:lnTo>
                        <a:pt x="386158" y="1538908"/>
                      </a:lnTo>
                      <a:lnTo>
                        <a:pt x="390132" y="1540975"/>
                      </a:lnTo>
                      <a:lnTo>
                        <a:pt x="394266" y="1542564"/>
                      </a:lnTo>
                      <a:lnTo>
                        <a:pt x="402056" y="1543995"/>
                      </a:lnTo>
                      <a:lnTo>
                        <a:pt x="405076" y="1545903"/>
                      </a:lnTo>
                      <a:lnTo>
                        <a:pt x="408415" y="1547970"/>
                      </a:lnTo>
                      <a:lnTo>
                        <a:pt x="421928" y="1548924"/>
                      </a:lnTo>
                      <a:lnTo>
                        <a:pt x="423041" y="1548606"/>
                      </a:lnTo>
                      <a:lnTo>
                        <a:pt x="423995" y="1548447"/>
                      </a:lnTo>
                      <a:lnTo>
                        <a:pt x="428605" y="1547652"/>
                      </a:lnTo>
                      <a:lnTo>
                        <a:pt x="432579" y="1547811"/>
                      </a:lnTo>
                      <a:lnTo>
                        <a:pt x="436713" y="1550195"/>
                      </a:lnTo>
                      <a:lnTo>
                        <a:pt x="439415" y="1550036"/>
                      </a:lnTo>
                      <a:lnTo>
                        <a:pt x="442277" y="1549718"/>
                      </a:lnTo>
                      <a:lnTo>
                        <a:pt x="446092" y="1550990"/>
                      </a:lnTo>
                      <a:lnTo>
                        <a:pt x="448954" y="1552421"/>
                      </a:lnTo>
                      <a:lnTo>
                        <a:pt x="449272" y="1553852"/>
                      </a:lnTo>
                      <a:lnTo>
                        <a:pt x="451816" y="1555919"/>
                      </a:lnTo>
                      <a:lnTo>
                        <a:pt x="459288" y="1559098"/>
                      </a:lnTo>
                      <a:lnTo>
                        <a:pt x="465170" y="1561006"/>
                      </a:lnTo>
                      <a:lnTo>
                        <a:pt x="467078" y="1562278"/>
                      </a:lnTo>
                      <a:lnTo>
                        <a:pt x="471688" y="1564344"/>
                      </a:lnTo>
                      <a:lnTo>
                        <a:pt x="472165" y="1564980"/>
                      </a:lnTo>
                      <a:lnTo>
                        <a:pt x="472006" y="1565934"/>
                      </a:lnTo>
                      <a:lnTo>
                        <a:pt x="470734" y="1567524"/>
                      </a:lnTo>
                      <a:lnTo>
                        <a:pt x="470416" y="1568796"/>
                      </a:lnTo>
                      <a:lnTo>
                        <a:pt x="471052" y="1569591"/>
                      </a:lnTo>
                      <a:lnTo>
                        <a:pt x="472960" y="1570386"/>
                      </a:lnTo>
                      <a:lnTo>
                        <a:pt x="476775" y="1570545"/>
                      </a:lnTo>
                      <a:lnTo>
                        <a:pt x="478047" y="1569591"/>
                      </a:lnTo>
                      <a:lnTo>
                        <a:pt x="480909" y="1568796"/>
                      </a:lnTo>
                      <a:lnTo>
                        <a:pt x="483611" y="1567524"/>
                      </a:lnTo>
                      <a:lnTo>
                        <a:pt x="487427" y="1565775"/>
                      </a:lnTo>
                      <a:lnTo>
                        <a:pt x="492514" y="1564344"/>
                      </a:lnTo>
                      <a:lnTo>
                        <a:pt x="494422" y="1564344"/>
                      </a:lnTo>
                      <a:lnTo>
                        <a:pt x="496488" y="1564821"/>
                      </a:lnTo>
                      <a:lnTo>
                        <a:pt x="497760" y="1565616"/>
                      </a:lnTo>
                      <a:lnTo>
                        <a:pt x="499986" y="1568796"/>
                      </a:lnTo>
                      <a:lnTo>
                        <a:pt x="502371" y="1564344"/>
                      </a:lnTo>
                      <a:lnTo>
                        <a:pt x="503007" y="1564027"/>
                      </a:lnTo>
                      <a:lnTo>
                        <a:pt x="505073" y="1564980"/>
                      </a:lnTo>
                      <a:lnTo>
                        <a:pt x="508730" y="1566252"/>
                      </a:lnTo>
                      <a:lnTo>
                        <a:pt x="511274" y="1566888"/>
                      </a:lnTo>
                      <a:lnTo>
                        <a:pt x="512545" y="1567842"/>
                      </a:lnTo>
                      <a:lnTo>
                        <a:pt x="516520" y="1571816"/>
                      </a:lnTo>
                      <a:lnTo>
                        <a:pt x="522720" y="1571657"/>
                      </a:lnTo>
                      <a:lnTo>
                        <a:pt x="525423" y="1572293"/>
                      </a:lnTo>
                      <a:lnTo>
                        <a:pt x="526853" y="1572929"/>
                      </a:lnTo>
                      <a:lnTo>
                        <a:pt x="527489" y="1573724"/>
                      </a:lnTo>
                      <a:lnTo>
                        <a:pt x="526376" y="1577858"/>
                      </a:lnTo>
                      <a:lnTo>
                        <a:pt x="524787" y="1581991"/>
                      </a:lnTo>
                      <a:lnTo>
                        <a:pt x="524946" y="1583104"/>
                      </a:lnTo>
                      <a:lnTo>
                        <a:pt x="527489" y="1584694"/>
                      </a:lnTo>
                      <a:lnTo>
                        <a:pt x="530987" y="1586283"/>
                      </a:lnTo>
                      <a:lnTo>
                        <a:pt x="532736" y="1587714"/>
                      </a:lnTo>
                      <a:lnTo>
                        <a:pt x="534007" y="1588827"/>
                      </a:lnTo>
                      <a:lnTo>
                        <a:pt x="536710" y="1589781"/>
                      </a:lnTo>
                      <a:lnTo>
                        <a:pt x="539890" y="1590417"/>
                      </a:lnTo>
                      <a:lnTo>
                        <a:pt x="541479" y="1590417"/>
                      </a:lnTo>
                      <a:lnTo>
                        <a:pt x="543069" y="1591530"/>
                      </a:lnTo>
                      <a:lnTo>
                        <a:pt x="547203" y="1593437"/>
                      </a:lnTo>
                      <a:lnTo>
                        <a:pt x="547679" y="1593914"/>
                      </a:lnTo>
                      <a:lnTo>
                        <a:pt x="550700" y="1594550"/>
                      </a:lnTo>
                      <a:lnTo>
                        <a:pt x="551177" y="1596617"/>
                      </a:lnTo>
                      <a:lnTo>
                        <a:pt x="551813" y="1596935"/>
                      </a:lnTo>
                      <a:lnTo>
                        <a:pt x="553085" y="1596776"/>
                      </a:lnTo>
                      <a:lnTo>
                        <a:pt x="555151" y="1595981"/>
                      </a:lnTo>
                      <a:lnTo>
                        <a:pt x="556900" y="1596617"/>
                      </a:lnTo>
                      <a:lnTo>
                        <a:pt x="558967" y="1599002"/>
                      </a:lnTo>
                      <a:lnTo>
                        <a:pt x="561988" y="1601386"/>
                      </a:lnTo>
                      <a:lnTo>
                        <a:pt x="563736" y="1603135"/>
                      </a:lnTo>
                      <a:lnTo>
                        <a:pt x="564372" y="1604248"/>
                      </a:lnTo>
                      <a:lnTo>
                        <a:pt x="565962" y="1605361"/>
                      </a:lnTo>
                      <a:lnTo>
                        <a:pt x="568188" y="1606792"/>
                      </a:lnTo>
                      <a:lnTo>
                        <a:pt x="569937" y="1608858"/>
                      </a:lnTo>
                      <a:lnTo>
                        <a:pt x="571526" y="1613628"/>
                      </a:lnTo>
                      <a:lnTo>
                        <a:pt x="573116" y="1614741"/>
                      </a:lnTo>
                      <a:lnTo>
                        <a:pt x="578998" y="1616489"/>
                      </a:lnTo>
                      <a:lnTo>
                        <a:pt x="581065" y="1616966"/>
                      </a:lnTo>
                      <a:lnTo>
                        <a:pt x="586788" y="1617602"/>
                      </a:lnTo>
                      <a:lnTo>
                        <a:pt x="588696" y="1617125"/>
                      </a:lnTo>
                      <a:lnTo>
                        <a:pt x="591716" y="1612992"/>
                      </a:lnTo>
                      <a:lnTo>
                        <a:pt x="594419" y="1608699"/>
                      </a:lnTo>
                      <a:lnTo>
                        <a:pt x="596804" y="1607746"/>
                      </a:lnTo>
                      <a:lnTo>
                        <a:pt x="601255" y="1605679"/>
                      </a:lnTo>
                      <a:lnTo>
                        <a:pt x="603958" y="1603771"/>
                      </a:lnTo>
                      <a:lnTo>
                        <a:pt x="605071" y="1601704"/>
                      </a:lnTo>
                      <a:lnTo>
                        <a:pt x="607614" y="1597730"/>
                      </a:lnTo>
                      <a:lnTo>
                        <a:pt x="609204" y="1595504"/>
                      </a:lnTo>
                      <a:lnTo>
                        <a:pt x="606502" y="1593437"/>
                      </a:lnTo>
                      <a:lnTo>
                        <a:pt x="605071" y="1592802"/>
                      </a:lnTo>
                      <a:lnTo>
                        <a:pt x="603799" y="1591689"/>
                      </a:lnTo>
                      <a:lnTo>
                        <a:pt x="601414" y="1587396"/>
                      </a:lnTo>
                      <a:lnTo>
                        <a:pt x="599347" y="1583899"/>
                      </a:lnTo>
                      <a:lnTo>
                        <a:pt x="595055" y="1578017"/>
                      </a:lnTo>
                      <a:lnTo>
                        <a:pt x="587583" y="1568955"/>
                      </a:lnTo>
                      <a:lnTo>
                        <a:pt x="586152" y="1567842"/>
                      </a:lnTo>
                      <a:lnTo>
                        <a:pt x="584881" y="1566570"/>
                      </a:lnTo>
                      <a:lnTo>
                        <a:pt x="584404" y="1562119"/>
                      </a:lnTo>
                      <a:lnTo>
                        <a:pt x="582337" y="1558939"/>
                      </a:lnTo>
                      <a:lnTo>
                        <a:pt x="579157" y="1556714"/>
                      </a:lnTo>
                      <a:lnTo>
                        <a:pt x="578044" y="1555601"/>
                      </a:lnTo>
                      <a:lnTo>
                        <a:pt x="577409" y="1554329"/>
                      </a:lnTo>
                      <a:lnTo>
                        <a:pt x="578839" y="1547970"/>
                      </a:lnTo>
                      <a:lnTo>
                        <a:pt x="578680" y="1546221"/>
                      </a:lnTo>
                      <a:lnTo>
                        <a:pt x="578044" y="1542246"/>
                      </a:lnTo>
                      <a:lnTo>
                        <a:pt x="578680" y="1537795"/>
                      </a:lnTo>
                      <a:lnTo>
                        <a:pt x="580429" y="1531754"/>
                      </a:lnTo>
                      <a:lnTo>
                        <a:pt x="582019" y="1527462"/>
                      </a:lnTo>
                      <a:lnTo>
                        <a:pt x="582655" y="1524759"/>
                      </a:lnTo>
                      <a:lnTo>
                        <a:pt x="580270" y="1526508"/>
                      </a:lnTo>
                      <a:lnTo>
                        <a:pt x="577409" y="1536205"/>
                      </a:lnTo>
                      <a:lnTo>
                        <a:pt x="576296" y="1528415"/>
                      </a:lnTo>
                      <a:lnTo>
                        <a:pt x="574388" y="1520943"/>
                      </a:lnTo>
                      <a:lnTo>
                        <a:pt x="572798" y="1517128"/>
                      </a:lnTo>
                      <a:lnTo>
                        <a:pt x="570572" y="1513948"/>
                      </a:lnTo>
                      <a:lnTo>
                        <a:pt x="567552" y="1511564"/>
                      </a:lnTo>
                      <a:lnTo>
                        <a:pt x="564690" y="1508702"/>
                      </a:lnTo>
                      <a:lnTo>
                        <a:pt x="561670" y="1507112"/>
                      </a:lnTo>
                      <a:lnTo>
                        <a:pt x="556900" y="1505841"/>
                      </a:lnTo>
                      <a:lnTo>
                        <a:pt x="556105" y="1504887"/>
                      </a:lnTo>
                      <a:lnTo>
                        <a:pt x="555628" y="1502979"/>
                      </a:lnTo>
                      <a:lnTo>
                        <a:pt x="555946" y="1500912"/>
                      </a:lnTo>
                      <a:lnTo>
                        <a:pt x="557059" y="1497574"/>
                      </a:lnTo>
                      <a:lnTo>
                        <a:pt x="559444" y="1495348"/>
                      </a:lnTo>
                      <a:lnTo>
                        <a:pt x="562783" y="1493122"/>
                      </a:lnTo>
                      <a:lnTo>
                        <a:pt x="563577" y="1491692"/>
                      </a:lnTo>
                      <a:lnTo>
                        <a:pt x="564213" y="1489784"/>
                      </a:lnTo>
                      <a:lnTo>
                        <a:pt x="565167" y="1491215"/>
                      </a:lnTo>
                      <a:lnTo>
                        <a:pt x="566439" y="1492010"/>
                      </a:lnTo>
                      <a:lnTo>
                        <a:pt x="567393" y="1488830"/>
                      </a:lnTo>
                      <a:lnTo>
                        <a:pt x="568665" y="1486604"/>
                      </a:lnTo>
                      <a:lnTo>
                        <a:pt x="570413" y="1484538"/>
                      </a:lnTo>
                      <a:lnTo>
                        <a:pt x="572480" y="1480086"/>
                      </a:lnTo>
                      <a:lnTo>
                        <a:pt x="574070" y="1477701"/>
                      </a:lnTo>
                      <a:lnTo>
                        <a:pt x="575342" y="1474999"/>
                      </a:lnTo>
                      <a:lnTo>
                        <a:pt x="575978" y="1470547"/>
                      </a:lnTo>
                      <a:lnTo>
                        <a:pt x="577091" y="1470071"/>
                      </a:lnTo>
                      <a:lnTo>
                        <a:pt x="578044" y="1469276"/>
                      </a:lnTo>
                      <a:lnTo>
                        <a:pt x="578839" y="1468004"/>
                      </a:lnTo>
                      <a:lnTo>
                        <a:pt x="579316" y="1466573"/>
                      </a:lnTo>
                      <a:lnTo>
                        <a:pt x="579157" y="1464029"/>
                      </a:lnTo>
                      <a:lnTo>
                        <a:pt x="577409" y="1461327"/>
                      </a:lnTo>
                      <a:lnTo>
                        <a:pt x="577885" y="1461009"/>
                      </a:lnTo>
                      <a:lnTo>
                        <a:pt x="578680" y="1461486"/>
                      </a:lnTo>
                      <a:lnTo>
                        <a:pt x="580588" y="1462917"/>
                      </a:lnTo>
                      <a:lnTo>
                        <a:pt x="582178" y="1464665"/>
                      </a:lnTo>
                      <a:lnTo>
                        <a:pt x="582655" y="1462122"/>
                      </a:lnTo>
                      <a:lnTo>
                        <a:pt x="584244" y="1461009"/>
                      </a:lnTo>
                      <a:lnTo>
                        <a:pt x="585993" y="1461804"/>
                      </a:lnTo>
                      <a:lnTo>
                        <a:pt x="587901" y="1461963"/>
                      </a:lnTo>
                      <a:lnTo>
                        <a:pt x="594260" y="1459896"/>
                      </a:lnTo>
                      <a:lnTo>
                        <a:pt x="597281" y="1459260"/>
                      </a:lnTo>
                      <a:lnTo>
                        <a:pt x="600142" y="1457829"/>
                      </a:lnTo>
                      <a:lnTo>
                        <a:pt x="606660" y="1452265"/>
                      </a:lnTo>
                      <a:lnTo>
                        <a:pt x="608250" y="1451947"/>
                      </a:lnTo>
                      <a:lnTo>
                        <a:pt x="609681" y="1452265"/>
                      </a:lnTo>
                      <a:lnTo>
                        <a:pt x="611112" y="1453219"/>
                      </a:lnTo>
                      <a:lnTo>
                        <a:pt x="612543" y="1453855"/>
                      </a:lnTo>
                      <a:lnTo>
                        <a:pt x="613656" y="1453537"/>
                      </a:lnTo>
                      <a:lnTo>
                        <a:pt x="614291" y="1452742"/>
                      </a:lnTo>
                      <a:lnTo>
                        <a:pt x="613019" y="1450675"/>
                      </a:lnTo>
                      <a:lnTo>
                        <a:pt x="612543" y="1448767"/>
                      </a:lnTo>
                      <a:lnTo>
                        <a:pt x="612384" y="1446701"/>
                      </a:lnTo>
                      <a:lnTo>
                        <a:pt x="614132" y="1446224"/>
                      </a:lnTo>
                      <a:lnTo>
                        <a:pt x="616040" y="1446224"/>
                      </a:lnTo>
                      <a:lnTo>
                        <a:pt x="623671" y="1443044"/>
                      </a:lnTo>
                      <a:lnTo>
                        <a:pt x="624625" y="1441613"/>
                      </a:lnTo>
                      <a:lnTo>
                        <a:pt x="625102" y="1439706"/>
                      </a:lnTo>
                      <a:lnTo>
                        <a:pt x="628600" y="1439388"/>
                      </a:lnTo>
                      <a:lnTo>
                        <a:pt x="628123" y="1437798"/>
                      </a:lnTo>
                      <a:lnTo>
                        <a:pt x="626692" y="1437321"/>
                      </a:lnTo>
                      <a:lnTo>
                        <a:pt x="620333" y="1433982"/>
                      </a:lnTo>
                      <a:lnTo>
                        <a:pt x="614927" y="1431598"/>
                      </a:lnTo>
                      <a:lnTo>
                        <a:pt x="610317" y="1429531"/>
                      </a:lnTo>
                      <a:lnTo>
                        <a:pt x="609522" y="1429213"/>
                      </a:lnTo>
                      <a:lnTo>
                        <a:pt x="608250" y="1428100"/>
                      </a:lnTo>
                      <a:lnTo>
                        <a:pt x="607296" y="1426510"/>
                      </a:lnTo>
                      <a:lnTo>
                        <a:pt x="607137" y="1424762"/>
                      </a:lnTo>
                      <a:lnTo>
                        <a:pt x="607614" y="1423490"/>
                      </a:lnTo>
                      <a:lnTo>
                        <a:pt x="608727" y="1422695"/>
                      </a:lnTo>
                      <a:lnTo>
                        <a:pt x="610158" y="1422377"/>
                      </a:lnTo>
                      <a:lnTo>
                        <a:pt x="611271" y="1422536"/>
                      </a:lnTo>
                      <a:lnTo>
                        <a:pt x="612702" y="1423331"/>
                      </a:lnTo>
                      <a:lnTo>
                        <a:pt x="615086" y="1424285"/>
                      </a:lnTo>
                      <a:lnTo>
                        <a:pt x="618107" y="1424444"/>
                      </a:lnTo>
                      <a:lnTo>
                        <a:pt x="620015" y="1423808"/>
                      </a:lnTo>
                      <a:lnTo>
                        <a:pt x="620333" y="1422059"/>
                      </a:lnTo>
                      <a:lnTo>
                        <a:pt x="616676" y="1415541"/>
                      </a:lnTo>
                      <a:lnTo>
                        <a:pt x="613338" y="1410295"/>
                      </a:lnTo>
                      <a:lnTo>
                        <a:pt x="609999" y="1404412"/>
                      </a:lnTo>
                      <a:lnTo>
                        <a:pt x="608568" y="1402187"/>
                      </a:lnTo>
                      <a:lnTo>
                        <a:pt x="604594" y="1397259"/>
                      </a:lnTo>
                      <a:lnTo>
                        <a:pt x="600619" y="1392489"/>
                      </a:lnTo>
                      <a:lnTo>
                        <a:pt x="597599" y="1388197"/>
                      </a:lnTo>
                      <a:lnTo>
                        <a:pt x="595850" y="1386766"/>
                      </a:lnTo>
                      <a:lnTo>
                        <a:pt x="590922" y="1386289"/>
                      </a:lnTo>
                      <a:lnTo>
                        <a:pt x="581224" y="1385176"/>
                      </a:lnTo>
                      <a:lnTo>
                        <a:pt x="577885" y="1384699"/>
                      </a:lnTo>
                      <a:lnTo>
                        <a:pt x="575183" y="1385971"/>
                      </a:lnTo>
                      <a:lnTo>
                        <a:pt x="572480" y="1386925"/>
                      </a:lnTo>
                      <a:lnTo>
                        <a:pt x="569777" y="1385017"/>
                      </a:lnTo>
                      <a:lnTo>
                        <a:pt x="567870" y="1381997"/>
                      </a:lnTo>
                      <a:lnTo>
                        <a:pt x="566757" y="1379453"/>
                      </a:lnTo>
                      <a:lnTo>
                        <a:pt x="567234" y="1376750"/>
                      </a:lnTo>
                      <a:lnTo>
                        <a:pt x="567393" y="1372935"/>
                      </a:lnTo>
                      <a:lnTo>
                        <a:pt x="565962" y="1368960"/>
                      </a:lnTo>
                      <a:lnTo>
                        <a:pt x="564213" y="1367053"/>
                      </a:lnTo>
                      <a:lnTo>
                        <a:pt x="559762" y="1365622"/>
                      </a:lnTo>
                      <a:lnTo>
                        <a:pt x="554357" y="1362442"/>
                      </a:lnTo>
                      <a:lnTo>
                        <a:pt x="552767" y="1356401"/>
                      </a:lnTo>
                      <a:lnTo>
                        <a:pt x="555469" y="1347975"/>
                      </a:lnTo>
                      <a:lnTo>
                        <a:pt x="559762" y="1341775"/>
                      </a:lnTo>
                      <a:lnTo>
                        <a:pt x="562941" y="1339232"/>
                      </a:lnTo>
                      <a:lnTo>
                        <a:pt x="564531" y="1337006"/>
                      </a:lnTo>
                      <a:lnTo>
                        <a:pt x="565008" y="1335098"/>
                      </a:lnTo>
                      <a:lnTo>
                        <a:pt x="564531" y="1333349"/>
                      </a:lnTo>
                      <a:lnTo>
                        <a:pt x="562783" y="1331283"/>
                      </a:lnTo>
                      <a:lnTo>
                        <a:pt x="559762" y="1329534"/>
                      </a:lnTo>
                      <a:lnTo>
                        <a:pt x="558331" y="1327149"/>
                      </a:lnTo>
                      <a:lnTo>
                        <a:pt x="558967" y="1322062"/>
                      </a:lnTo>
                      <a:lnTo>
                        <a:pt x="560875" y="1314749"/>
                      </a:lnTo>
                      <a:lnTo>
                        <a:pt x="563895" y="1309026"/>
                      </a:lnTo>
                      <a:lnTo>
                        <a:pt x="567711" y="1305846"/>
                      </a:lnTo>
                      <a:lnTo>
                        <a:pt x="571208" y="1303462"/>
                      </a:lnTo>
                      <a:lnTo>
                        <a:pt x="572480" y="1301236"/>
                      </a:lnTo>
                      <a:lnTo>
                        <a:pt x="572639" y="1298215"/>
                      </a:lnTo>
                      <a:lnTo>
                        <a:pt x="572480" y="1295353"/>
                      </a:lnTo>
                      <a:lnTo>
                        <a:pt x="573434" y="1293287"/>
                      </a:lnTo>
                      <a:lnTo>
                        <a:pt x="574865" y="1291538"/>
                      </a:lnTo>
                      <a:lnTo>
                        <a:pt x="576296" y="1290107"/>
                      </a:lnTo>
                      <a:lnTo>
                        <a:pt x="578521" y="1288358"/>
                      </a:lnTo>
                      <a:lnTo>
                        <a:pt x="581224" y="1288041"/>
                      </a:lnTo>
                      <a:lnTo>
                        <a:pt x="584244" y="1289312"/>
                      </a:lnTo>
                      <a:lnTo>
                        <a:pt x="588378" y="1292969"/>
                      </a:lnTo>
                      <a:lnTo>
                        <a:pt x="594578" y="1299964"/>
                      </a:lnTo>
                      <a:lnTo>
                        <a:pt x="597917" y="1304574"/>
                      </a:lnTo>
                      <a:lnTo>
                        <a:pt x="599188" y="1306005"/>
                      </a:lnTo>
                      <a:lnTo>
                        <a:pt x="602368" y="1308867"/>
                      </a:lnTo>
                      <a:lnTo>
                        <a:pt x="605230" y="1309979"/>
                      </a:lnTo>
                      <a:lnTo>
                        <a:pt x="609999" y="1308231"/>
                      </a:lnTo>
                      <a:lnTo>
                        <a:pt x="614609" y="1306164"/>
                      </a:lnTo>
                      <a:lnTo>
                        <a:pt x="616040" y="1304892"/>
                      </a:lnTo>
                      <a:lnTo>
                        <a:pt x="616994" y="1302985"/>
                      </a:lnTo>
                      <a:lnTo>
                        <a:pt x="616199" y="1299805"/>
                      </a:lnTo>
                      <a:lnTo>
                        <a:pt x="615245" y="1297579"/>
                      </a:lnTo>
                      <a:lnTo>
                        <a:pt x="614291" y="1294877"/>
                      </a:lnTo>
                      <a:lnTo>
                        <a:pt x="612861" y="1290266"/>
                      </a:lnTo>
                      <a:lnTo>
                        <a:pt x="611907" y="1282794"/>
                      </a:lnTo>
                      <a:lnTo>
                        <a:pt x="610635" y="1280410"/>
                      </a:lnTo>
                      <a:lnTo>
                        <a:pt x="611589" y="1280251"/>
                      </a:lnTo>
                      <a:lnTo>
                        <a:pt x="613814" y="1280728"/>
                      </a:lnTo>
                      <a:lnTo>
                        <a:pt x="616040" y="1280887"/>
                      </a:lnTo>
                      <a:lnTo>
                        <a:pt x="619061" y="1279297"/>
                      </a:lnTo>
                      <a:lnTo>
                        <a:pt x="623194" y="1276276"/>
                      </a:lnTo>
                      <a:lnTo>
                        <a:pt x="630825" y="1271507"/>
                      </a:lnTo>
                      <a:lnTo>
                        <a:pt x="632415" y="1268327"/>
                      </a:lnTo>
                      <a:lnTo>
                        <a:pt x="633687" y="1264830"/>
                      </a:lnTo>
                      <a:lnTo>
                        <a:pt x="635753" y="1262604"/>
                      </a:lnTo>
                      <a:lnTo>
                        <a:pt x="640523" y="1261968"/>
                      </a:lnTo>
                      <a:lnTo>
                        <a:pt x="645133" y="1260855"/>
                      </a:lnTo>
                      <a:lnTo>
                        <a:pt x="648154" y="1258312"/>
                      </a:lnTo>
                      <a:lnTo>
                        <a:pt x="653241" y="1256245"/>
                      </a:lnTo>
                      <a:lnTo>
                        <a:pt x="657215" y="1254814"/>
                      </a:lnTo>
                      <a:lnTo>
                        <a:pt x="659123" y="1253701"/>
                      </a:lnTo>
                      <a:lnTo>
                        <a:pt x="660395" y="1251794"/>
                      </a:lnTo>
                      <a:lnTo>
                        <a:pt x="665005" y="1246706"/>
                      </a:lnTo>
                      <a:lnTo>
                        <a:pt x="668662" y="1243368"/>
                      </a:lnTo>
                      <a:lnTo>
                        <a:pt x="671842" y="1240188"/>
                      </a:lnTo>
                      <a:lnTo>
                        <a:pt x="672954" y="1238122"/>
                      </a:lnTo>
                      <a:lnTo>
                        <a:pt x="675498" y="1238439"/>
                      </a:lnTo>
                      <a:lnTo>
                        <a:pt x="679472" y="1239870"/>
                      </a:lnTo>
                      <a:lnTo>
                        <a:pt x="683606" y="1241142"/>
                      </a:lnTo>
                      <a:lnTo>
                        <a:pt x="686626" y="1243209"/>
                      </a:lnTo>
                      <a:lnTo>
                        <a:pt x="687262" y="1245275"/>
                      </a:lnTo>
                      <a:lnTo>
                        <a:pt x="687580" y="1246865"/>
                      </a:lnTo>
                      <a:lnTo>
                        <a:pt x="688693" y="1247819"/>
                      </a:lnTo>
                      <a:lnTo>
                        <a:pt x="690283" y="1247978"/>
                      </a:lnTo>
                      <a:lnTo>
                        <a:pt x="692509" y="1247501"/>
                      </a:lnTo>
                      <a:lnTo>
                        <a:pt x="696324" y="1247501"/>
                      </a:lnTo>
                      <a:lnTo>
                        <a:pt x="701093" y="1244799"/>
                      </a:lnTo>
                      <a:lnTo>
                        <a:pt x="707771" y="1240188"/>
                      </a:lnTo>
                      <a:lnTo>
                        <a:pt x="713812" y="1238916"/>
                      </a:lnTo>
                      <a:lnTo>
                        <a:pt x="717150" y="1239870"/>
                      </a:lnTo>
                      <a:lnTo>
                        <a:pt x="719694" y="1243209"/>
                      </a:lnTo>
                      <a:lnTo>
                        <a:pt x="721761" y="1246388"/>
                      </a:lnTo>
                      <a:lnTo>
                        <a:pt x="723986" y="1247501"/>
                      </a:lnTo>
                      <a:lnTo>
                        <a:pt x="725258" y="1247501"/>
                      </a:lnTo>
                      <a:lnTo>
                        <a:pt x="725894" y="1247660"/>
                      </a:lnTo>
                      <a:lnTo>
                        <a:pt x="728438" y="1246865"/>
                      </a:lnTo>
                      <a:lnTo>
                        <a:pt x="728756" y="1246865"/>
                      </a:lnTo>
                      <a:lnTo>
                        <a:pt x="731140" y="1247024"/>
                      </a:lnTo>
                      <a:lnTo>
                        <a:pt x="733525" y="1248137"/>
                      </a:lnTo>
                      <a:lnTo>
                        <a:pt x="737340" y="1248296"/>
                      </a:lnTo>
                      <a:lnTo>
                        <a:pt x="742746" y="1247342"/>
                      </a:lnTo>
                      <a:lnTo>
                        <a:pt x="743382" y="1247024"/>
                      </a:lnTo>
                      <a:lnTo>
                        <a:pt x="745925" y="1247501"/>
                      </a:lnTo>
                      <a:lnTo>
                        <a:pt x="749105" y="1248932"/>
                      </a:lnTo>
                      <a:lnTo>
                        <a:pt x="751648" y="1250681"/>
                      </a:lnTo>
                      <a:lnTo>
                        <a:pt x="756100" y="1256245"/>
                      </a:lnTo>
                      <a:lnTo>
                        <a:pt x="758643" y="1257676"/>
                      </a:lnTo>
                      <a:lnTo>
                        <a:pt x="763731" y="1259743"/>
                      </a:lnTo>
                      <a:lnTo>
                        <a:pt x="766115" y="1261491"/>
                      </a:lnTo>
                      <a:lnTo>
                        <a:pt x="768977" y="1264353"/>
                      </a:lnTo>
                      <a:lnTo>
                        <a:pt x="770567" y="1265943"/>
                      </a:lnTo>
                      <a:lnTo>
                        <a:pt x="773587" y="1269122"/>
                      </a:lnTo>
                      <a:lnTo>
                        <a:pt x="777085" y="1274209"/>
                      </a:lnTo>
                      <a:lnTo>
                        <a:pt x="777721" y="1278184"/>
                      </a:lnTo>
                      <a:lnTo>
                        <a:pt x="778516" y="1281522"/>
                      </a:lnTo>
                      <a:lnTo>
                        <a:pt x="779788" y="1283112"/>
                      </a:lnTo>
                      <a:lnTo>
                        <a:pt x="780901" y="1283430"/>
                      </a:lnTo>
                      <a:lnTo>
                        <a:pt x="782172" y="1282794"/>
                      </a:lnTo>
                      <a:lnTo>
                        <a:pt x="783285" y="1281204"/>
                      </a:lnTo>
                      <a:lnTo>
                        <a:pt x="783603" y="1278661"/>
                      </a:lnTo>
                      <a:lnTo>
                        <a:pt x="783285" y="1274050"/>
                      </a:lnTo>
                      <a:lnTo>
                        <a:pt x="782331" y="1270394"/>
                      </a:lnTo>
                      <a:lnTo>
                        <a:pt x="781218" y="1269281"/>
                      </a:lnTo>
                      <a:lnTo>
                        <a:pt x="780741" y="1267850"/>
                      </a:lnTo>
                      <a:lnTo>
                        <a:pt x="781377" y="1266260"/>
                      </a:lnTo>
                      <a:lnTo>
                        <a:pt x="783444" y="1265466"/>
                      </a:lnTo>
                      <a:lnTo>
                        <a:pt x="785829" y="1265943"/>
                      </a:lnTo>
                      <a:lnTo>
                        <a:pt x="789962" y="1268009"/>
                      </a:lnTo>
                      <a:lnTo>
                        <a:pt x="794096" y="1270712"/>
                      </a:lnTo>
                      <a:lnTo>
                        <a:pt x="799342" y="1275481"/>
                      </a:lnTo>
                      <a:lnTo>
                        <a:pt x="804111" y="1278502"/>
                      </a:lnTo>
                      <a:lnTo>
                        <a:pt x="809199" y="1280887"/>
                      </a:lnTo>
                      <a:lnTo>
                        <a:pt x="813332" y="1281681"/>
                      </a:lnTo>
                      <a:lnTo>
                        <a:pt x="816671" y="1280887"/>
                      </a:lnTo>
                      <a:lnTo>
                        <a:pt x="820327" y="1278979"/>
                      </a:lnTo>
                      <a:lnTo>
                        <a:pt x="823825" y="1276753"/>
                      </a:lnTo>
                      <a:lnTo>
                        <a:pt x="825414" y="1274369"/>
                      </a:lnTo>
                      <a:lnTo>
                        <a:pt x="826527" y="1271666"/>
                      </a:lnTo>
                      <a:lnTo>
                        <a:pt x="831773" y="1268327"/>
                      </a:lnTo>
                      <a:lnTo>
                        <a:pt x="836543" y="1265148"/>
                      </a:lnTo>
                      <a:lnTo>
                        <a:pt x="838769" y="1265625"/>
                      </a:lnTo>
                      <a:lnTo>
                        <a:pt x="840199" y="1266578"/>
                      </a:lnTo>
                      <a:lnTo>
                        <a:pt x="845128" y="1264671"/>
                      </a:lnTo>
                      <a:lnTo>
                        <a:pt x="846876" y="1264194"/>
                      </a:lnTo>
                      <a:lnTo>
                        <a:pt x="851487" y="1263399"/>
                      </a:lnTo>
                      <a:lnTo>
                        <a:pt x="856256" y="1264512"/>
                      </a:lnTo>
                      <a:lnTo>
                        <a:pt x="860072" y="1267850"/>
                      </a:lnTo>
                      <a:lnTo>
                        <a:pt x="863887" y="1270076"/>
                      </a:lnTo>
                      <a:lnTo>
                        <a:pt x="867067" y="1269758"/>
                      </a:lnTo>
                      <a:lnTo>
                        <a:pt x="869928" y="1268645"/>
                      </a:lnTo>
                      <a:lnTo>
                        <a:pt x="871677" y="1266578"/>
                      </a:lnTo>
                      <a:lnTo>
                        <a:pt x="873108" y="1264035"/>
                      </a:lnTo>
                      <a:lnTo>
                        <a:pt x="874856" y="1262445"/>
                      </a:lnTo>
                      <a:lnTo>
                        <a:pt x="875174" y="1262445"/>
                      </a:lnTo>
                      <a:lnTo>
                        <a:pt x="881057" y="1263240"/>
                      </a:lnTo>
                      <a:lnTo>
                        <a:pt x="884872" y="1263081"/>
                      </a:lnTo>
                      <a:lnTo>
                        <a:pt x="885190" y="1262763"/>
                      </a:lnTo>
                      <a:lnTo>
                        <a:pt x="890118" y="1263399"/>
                      </a:lnTo>
                      <a:lnTo>
                        <a:pt x="895524" y="1266897"/>
                      </a:lnTo>
                      <a:lnTo>
                        <a:pt x="898862" y="1270871"/>
                      </a:lnTo>
                      <a:lnTo>
                        <a:pt x="903154" y="1275799"/>
                      </a:lnTo>
                      <a:lnTo>
                        <a:pt x="905221" y="1277389"/>
                      </a:lnTo>
                      <a:lnTo>
                        <a:pt x="908083" y="1278025"/>
                      </a:lnTo>
                      <a:lnTo>
                        <a:pt x="910309" y="1278343"/>
                      </a:lnTo>
                      <a:lnTo>
                        <a:pt x="913488" y="1279138"/>
                      </a:lnTo>
                      <a:lnTo>
                        <a:pt x="921596" y="1280251"/>
                      </a:lnTo>
                      <a:lnTo>
                        <a:pt x="922709" y="1280728"/>
                      </a:lnTo>
                      <a:lnTo>
                        <a:pt x="923504" y="1281681"/>
                      </a:lnTo>
                      <a:lnTo>
                        <a:pt x="922868" y="1284384"/>
                      </a:lnTo>
                      <a:lnTo>
                        <a:pt x="923504" y="1285020"/>
                      </a:lnTo>
                      <a:lnTo>
                        <a:pt x="930181" y="1283112"/>
                      </a:lnTo>
                      <a:lnTo>
                        <a:pt x="931930" y="1281681"/>
                      </a:lnTo>
                      <a:lnTo>
                        <a:pt x="933996" y="1277548"/>
                      </a:lnTo>
                      <a:lnTo>
                        <a:pt x="935904" y="1273415"/>
                      </a:lnTo>
                      <a:lnTo>
                        <a:pt x="937335" y="1271984"/>
                      </a:lnTo>
                      <a:lnTo>
                        <a:pt x="938925" y="1271507"/>
                      </a:lnTo>
                      <a:lnTo>
                        <a:pt x="940514" y="1272143"/>
                      </a:lnTo>
                      <a:lnTo>
                        <a:pt x="942581" y="1274527"/>
                      </a:lnTo>
                      <a:lnTo>
                        <a:pt x="945443" y="1277071"/>
                      </a:lnTo>
                      <a:lnTo>
                        <a:pt x="949417" y="1278025"/>
                      </a:lnTo>
                      <a:lnTo>
                        <a:pt x="951802" y="1278343"/>
                      </a:lnTo>
                      <a:lnTo>
                        <a:pt x="955617" y="1278502"/>
                      </a:lnTo>
                      <a:lnTo>
                        <a:pt x="964361" y="1277389"/>
                      </a:lnTo>
                      <a:lnTo>
                        <a:pt x="972469" y="1274369"/>
                      </a:lnTo>
                      <a:lnTo>
                        <a:pt x="977079" y="1271030"/>
                      </a:lnTo>
                      <a:lnTo>
                        <a:pt x="979305" y="1266260"/>
                      </a:lnTo>
                      <a:lnTo>
                        <a:pt x="980577" y="1260696"/>
                      </a:lnTo>
                      <a:lnTo>
                        <a:pt x="982803" y="1257199"/>
                      </a:lnTo>
                      <a:lnTo>
                        <a:pt x="981849" y="1253542"/>
                      </a:lnTo>
                      <a:lnTo>
                        <a:pt x="977715" y="1250045"/>
                      </a:lnTo>
                      <a:lnTo>
                        <a:pt x="976443" y="1249091"/>
                      </a:lnTo>
                      <a:lnTo>
                        <a:pt x="966428" y="1247183"/>
                      </a:lnTo>
                      <a:lnTo>
                        <a:pt x="965792" y="1245752"/>
                      </a:lnTo>
                      <a:lnTo>
                        <a:pt x="965156" y="1245434"/>
                      </a:lnTo>
                      <a:lnTo>
                        <a:pt x="955299" y="1242414"/>
                      </a:lnTo>
                      <a:lnTo>
                        <a:pt x="950530" y="1241142"/>
                      </a:lnTo>
                      <a:lnTo>
                        <a:pt x="949258" y="1239075"/>
                      </a:lnTo>
                      <a:lnTo>
                        <a:pt x="948304" y="1236373"/>
                      </a:lnTo>
                      <a:lnTo>
                        <a:pt x="945284" y="1233988"/>
                      </a:lnTo>
                      <a:lnTo>
                        <a:pt x="939243" y="1231921"/>
                      </a:lnTo>
                      <a:lnTo>
                        <a:pt x="938130" y="1230332"/>
                      </a:lnTo>
                      <a:lnTo>
                        <a:pt x="939084" y="1228583"/>
                      </a:lnTo>
                      <a:lnTo>
                        <a:pt x="944012" y="1226834"/>
                      </a:lnTo>
                      <a:lnTo>
                        <a:pt x="949417" y="1222860"/>
                      </a:lnTo>
                      <a:lnTo>
                        <a:pt x="951643" y="1222065"/>
                      </a:lnTo>
                      <a:lnTo>
                        <a:pt x="956412" y="1221906"/>
                      </a:lnTo>
                      <a:lnTo>
                        <a:pt x="961022" y="1218726"/>
                      </a:lnTo>
                      <a:lnTo>
                        <a:pt x="964202" y="1216977"/>
                      </a:lnTo>
                      <a:lnTo>
                        <a:pt x="965792" y="1214752"/>
                      </a:lnTo>
                      <a:lnTo>
                        <a:pt x="965315" y="1212526"/>
                      </a:lnTo>
                      <a:lnTo>
                        <a:pt x="960864" y="1205849"/>
                      </a:lnTo>
                      <a:lnTo>
                        <a:pt x="959433" y="1201715"/>
                      </a:lnTo>
                      <a:lnTo>
                        <a:pt x="960228" y="1199013"/>
                      </a:lnTo>
                      <a:lnTo>
                        <a:pt x="962930" y="1196151"/>
                      </a:lnTo>
                      <a:lnTo>
                        <a:pt x="964361" y="1194561"/>
                      </a:lnTo>
                      <a:lnTo>
                        <a:pt x="966110" y="1191700"/>
                      </a:lnTo>
                      <a:lnTo>
                        <a:pt x="967382" y="1190110"/>
                      </a:lnTo>
                      <a:lnTo>
                        <a:pt x="971833" y="1189474"/>
                      </a:lnTo>
                      <a:lnTo>
                        <a:pt x="977397" y="1189315"/>
                      </a:lnTo>
                      <a:lnTo>
                        <a:pt x="981213" y="1189951"/>
                      </a:lnTo>
                      <a:lnTo>
                        <a:pt x="986618" y="1190269"/>
                      </a:lnTo>
                      <a:lnTo>
                        <a:pt x="991387" y="1190905"/>
                      </a:lnTo>
                      <a:lnTo>
                        <a:pt x="993931" y="1191223"/>
                      </a:lnTo>
                      <a:lnTo>
                        <a:pt x="995680" y="1190428"/>
                      </a:lnTo>
                      <a:lnTo>
                        <a:pt x="997111" y="1188838"/>
                      </a:lnTo>
                      <a:lnTo>
                        <a:pt x="996952" y="1186931"/>
                      </a:lnTo>
                      <a:lnTo>
                        <a:pt x="995044" y="1184864"/>
                      </a:lnTo>
                      <a:lnTo>
                        <a:pt x="987890" y="1182320"/>
                      </a:lnTo>
                      <a:lnTo>
                        <a:pt x="984869" y="1180254"/>
                      </a:lnTo>
                      <a:lnTo>
                        <a:pt x="982485" y="1180412"/>
                      </a:lnTo>
                      <a:lnTo>
                        <a:pt x="978510" y="1179777"/>
                      </a:lnTo>
                      <a:lnTo>
                        <a:pt x="974854" y="1178346"/>
                      </a:lnTo>
                      <a:lnTo>
                        <a:pt x="971674" y="1177869"/>
                      </a:lnTo>
                      <a:lnTo>
                        <a:pt x="970561" y="1175961"/>
                      </a:lnTo>
                      <a:lnTo>
                        <a:pt x="971356" y="1173258"/>
                      </a:lnTo>
                      <a:lnTo>
                        <a:pt x="972469" y="1171669"/>
                      </a:lnTo>
                      <a:lnTo>
                        <a:pt x="974854" y="1171033"/>
                      </a:lnTo>
                      <a:lnTo>
                        <a:pt x="977397" y="1171351"/>
                      </a:lnTo>
                      <a:lnTo>
                        <a:pt x="980259" y="1170238"/>
                      </a:lnTo>
                      <a:lnTo>
                        <a:pt x="981054" y="1169602"/>
                      </a:lnTo>
                      <a:lnTo>
                        <a:pt x="981372" y="1168648"/>
                      </a:lnTo>
                      <a:lnTo>
                        <a:pt x="980895" y="1167535"/>
                      </a:lnTo>
                      <a:lnTo>
                        <a:pt x="979623" y="1166422"/>
                      </a:lnTo>
                      <a:lnTo>
                        <a:pt x="977715" y="1166263"/>
                      </a:lnTo>
                      <a:lnTo>
                        <a:pt x="975649" y="1167058"/>
                      </a:lnTo>
                      <a:lnTo>
                        <a:pt x="973105" y="1167694"/>
                      </a:lnTo>
                      <a:lnTo>
                        <a:pt x="968813" y="1166422"/>
                      </a:lnTo>
                      <a:lnTo>
                        <a:pt x="965315" y="1164833"/>
                      </a:lnTo>
                      <a:lnTo>
                        <a:pt x="965474" y="1163402"/>
                      </a:lnTo>
                      <a:lnTo>
                        <a:pt x="968018" y="1161335"/>
                      </a:lnTo>
                      <a:lnTo>
                        <a:pt x="969131" y="1159745"/>
                      </a:lnTo>
                      <a:lnTo>
                        <a:pt x="969131" y="1154658"/>
                      </a:lnTo>
                      <a:lnTo>
                        <a:pt x="970084" y="1151478"/>
                      </a:lnTo>
                      <a:lnTo>
                        <a:pt x="972628" y="1149253"/>
                      </a:lnTo>
                      <a:lnTo>
                        <a:pt x="975490" y="1148140"/>
                      </a:lnTo>
                      <a:lnTo>
                        <a:pt x="983120" y="1150207"/>
                      </a:lnTo>
                      <a:lnTo>
                        <a:pt x="992659" y="1152114"/>
                      </a:lnTo>
                      <a:lnTo>
                        <a:pt x="994249" y="1151796"/>
                      </a:lnTo>
                      <a:lnTo>
                        <a:pt x="994726" y="1150842"/>
                      </a:lnTo>
                      <a:lnTo>
                        <a:pt x="995839" y="1149889"/>
                      </a:lnTo>
                      <a:lnTo>
                        <a:pt x="1009034" y="1149412"/>
                      </a:lnTo>
                      <a:lnTo>
                        <a:pt x="1011578" y="1148299"/>
                      </a:lnTo>
                      <a:lnTo>
                        <a:pt x="1012849" y="1147345"/>
                      </a:lnTo>
                      <a:lnTo>
                        <a:pt x="1025568" y="1145914"/>
                      </a:lnTo>
                      <a:lnTo>
                        <a:pt x="1026999" y="1144483"/>
                      </a:lnTo>
                      <a:lnTo>
                        <a:pt x="1028906" y="1143212"/>
                      </a:lnTo>
                      <a:lnTo>
                        <a:pt x="1031768" y="1143212"/>
                      </a:lnTo>
                      <a:lnTo>
                        <a:pt x="1035265" y="1142735"/>
                      </a:lnTo>
                      <a:lnTo>
                        <a:pt x="1040035" y="1141304"/>
                      </a:lnTo>
                      <a:lnTo>
                        <a:pt x="1043532" y="1140350"/>
                      </a:lnTo>
                      <a:lnTo>
                        <a:pt x="1044009" y="1140350"/>
                      </a:lnTo>
                      <a:lnTo>
                        <a:pt x="1047666" y="1140668"/>
                      </a:lnTo>
                      <a:lnTo>
                        <a:pt x="1052117" y="1139396"/>
                      </a:lnTo>
                      <a:lnTo>
                        <a:pt x="1053071" y="1138919"/>
                      </a:lnTo>
                      <a:lnTo>
                        <a:pt x="1053866" y="1138124"/>
                      </a:lnTo>
                      <a:lnTo>
                        <a:pt x="1057840" y="1136217"/>
                      </a:lnTo>
                      <a:lnTo>
                        <a:pt x="1065312" y="1134786"/>
                      </a:lnTo>
                      <a:lnTo>
                        <a:pt x="1067220" y="1135740"/>
                      </a:lnTo>
                      <a:lnTo>
                        <a:pt x="1070718" y="1136058"/>
                      </a:lnTo>
                      <a:lnTo>
                        <a:pt x="1075328" y="1135422"/>
                      </a:lnTo>
                      <a:lnTo>
                        <a:pt x="1078666" y="1134309"/>
                      </a:lnTo>
                      <a:lnTo>
                        <a:pt x="1080574" y="1135422"/>
                      </a:lnTo>
                      <a:lnTo>
                        <a:pt x="1083277" y="1136535"/>
                      </a:lnTo>
                      <a:lnTo>
                        <a:pt x="1085343" y="1135580"/>
                      </a:lnTo>
                      <a:lnTo>
                        <a:pt x="1086297" y="1132560"/>
                      </a:lnTo>
                      <a:lnTo>
                        <a:pt x="1087569" y="1129698"/>
                      </a:lnTo>
                      <a:lnTo>
                        <a:pt x="1089795" y="1128268"/>
                      </a:lnTo>
                      <a:lnTo>
                        <a:pt x="1091703" y="1127632"/>
                      </a:lnTo>
                      <a:lnTo>
                        <a:pt x="1093292" y="1126519"/>
                      </a:lnTo>
                      <a:lnTo>
                        <a:pt x="1094405" y="1125406"/>
                      </a:lnTo>
                      <a:lnTo>
                        <a:pt x="1101082" y="1125565"/>
                      </a:lnTo>
                      <a:lnTo>
                        <a:pt x="1106965" y="1122544"/>
                      </a:lnTo>
                      <a:lnTo>
                        <a:pt x="1108236" y="1123975"/>
                      </a:lnTo>
                      <a:lnTo>
                        <a:pt x="1115867" y="1123657"/>
                      </a:lnTo>
                      <a:lnTo>
                        <a:pt x="1125406" y="1121749"/>
                      </a:lnTo>
                      <a:lnTo>
                        <a:pt x="1131129" y="1120796"/>
                      </a:lnTo>
                      <a:lnTo>
                        <a:pt x="1140986" y="1118888"/>
                      </a:lnTo>
                      <a:lnTo>
                        <a:pt x="1145596" y="1117139"/>
                      </a:lnTo>
                      <a:lnTo>
                        <a:pt x="1152114" y="1116185"/>
                      </a:lnTo>
                      <a:lnTo>
                        <a:pt x="1158155" y="1115390"/>
                      </a:lnTo>
                      <a:lnTo>
                        <a:pt x="1161971" y="1112688"/>
                      </a:lnTo>
                      <a:lnTo>
                        <a:pt x="1165151" y="1112211"/>
                      </a:lnTo>
                      <a:lnTo>
                        <a:pt x="1168966" y="1112052"/>
                      </a:lnTo>
                      <a:lnTo>
                        <a:pt x="1171351" y="1111257"/>
                      </a:lnTo>
                      <a:lnTo>
                        <a:pt x="1172940" y="1110303"/>
                      </a:lnTo>
                      <a:lnTo>
                        <a:pt x="1173894" y="1108236"/>
                      </a:lnTo>
                      <a:lnTo>
                        <a:pt x="1173417" y="1105693"/>
                      </a:lnTo>
                      <a:lnTo>
                        <a:pt x="1172781" y="1103944"/>
                      </a:lnTo>
                      <a:lnTo>
                        <a:pt x="1175643" y="1102990"/>
                      </a:lnTo>
                      <a:lnTo>
                        <a:pt x="1179458" y="1102672"/>
                      </a:lnTo>
                      <a:lnTo>
                        <a:pt x="1182002" y="1102195"/>
                      </a:lnTo>
                      <a:lnTo>
                        <a:pt x="1187407" y="1098062"/>
                      </a:lnTo>
                      <a:lnTo>
                        <a:pt x="1191064" y="1095995"/>
                      </a:lnTo>
                      <a:lnTo>
                        <a:pt x="1194879" y="1094723"/>
                      </a:lnTo>
                      <a:lnTo>
                        <a:pt x="1202669" y="1095518"/>
                      </a:lnTo>
                      <a:lnTo>
                        <a:pt x="1209823" y="1096154"/>
                      </a:lnTo>
                      <a:lnTo>
                        <a:pt x="1216818" y="1098062"/>
                      </a:lnTo>
                      <a:lnTo>
                        <a:pt x="1220634" y="1100605"/>
                      </a:lnTo>
                      <a:lnTo>
                        <a:pt x="1223813" y="1102354"/>
                      </a:lnTo>
                      <a:lnTo>
                        <a:pt x="1226834" y="1103308"/>
                      </a:lnTo>
                      <a:lnTo>
                        <a:pt x="1229536" y="1103944"/>
                      </a:lnTo>
                      <a:lnTo>
                        <a:pt x="1232716" y="1102990"/>
                      </a:lnTo>
                      <a:lnTo>
                        <a:pt x="1234942" y="1101877"/>
                      </a:lnTo>
                      <a:lnTo>
                        <a:pt x="1236373" y="1100288"/>
                      </a:lnTo>
                      <a:lnTo>
                        <a:pt x="1238280" y="1099016"/>
                      </a:lnTo>
                      <a:lnTo>
                        <a:pt x="1245434" y="1098221"/>
                      </a:lnTo>
                      <a:lnTo>
                        <a:pt x="1247024" y="1099970"/>
                      </a:lnTo>
                      <a:lnTo>
                        <a:pt x="1250522" y="1105216"/>
                      </a:lnTo>
                      <a:lnTo>
                        <a:pt x="1252747" y="1112370"/>
                      </a:lnTo>
                      <a:lnTo>
                        <a:pt x="1256722" y="1121749"/>
                      </a:lnTo>
                      <a:lnTo>
                        <a:pt x="1258312" y="1126360"/>
                      </a:lnTo>
                      <a:lnTo>
                        <a:pt x="1257517" y="1128745"/>
                      </a:lnTo>
                      <a:lnTo>
                        <a:pt x="1257676" y="1132083"/>
                      </a:lnTo>
                      <a:lnTo>
                        <a:pt x="1257358" y="1135580"/>
                      </a:lnTo>
                      <a:lnTo>
                        <a:pt x="1254496" y="1139714"/>
                      </a:lnTo>
                      <a:lnTo>
                        <a:pt x="1255768" y="1141622"/>
                      </a:lnTo>
                      <a:lnTo>
                        <a:pt x="1262763" y="1143688"/>
                      </a:lnTo>
                      <a:lnTo>
                        <a:pt x="1272461" y="1143052"/>
                      </a:lnTo>
                      <a:lnTo>
                        <a:pt x="1278502" y="1141304"/>
                      </a:lnTo>
                      <a:lnTo>
                        <a:pt x="1281840" y="1141940"/>
                      </a:lnTo>
                      <a:lnTo>
                        <a:pt x="1283589" y="1140827"/>
                      </a:lnTo>
                      <a:lnTo>
                        <a:pt x="1284702" y="1137806"/>
                      </a:lnTo>
                      <a:lnTo>
                        <a:pt x="1287087" y="1137170"/>
                      </a:lnTo>
                      <a:lnTo>
                        <a:pt x="1289471" y="1139237"/>
                      </a:lnTo>
                      <a:lnTo>
                        <a:pt x="1291220" y="1142894"/>
                      </a:lnTo>
                      <a:lnTo>
                        <a:pt x="1292810" y="1145119"/>
                      </a:lnTo>
                      <a:lnTo>
                        <a:pt x="1292651" y="1147822"/>
                      </a:lnTo>
                      <a:lnTo>
                        <a:pt x="1293287" y="1151478"/>
                      </a:lnTo>
                      <a:lnTo>
                        <a:pt x="1294559" y="1152273"/>
                      </a:lnTo>
                      <a:lnTo>
                        <a:pt x="1296943" y="1151001"/>
                      </a:lnTo>
                      <a:lnTo>
                        <a:pt x="1298533" y="1150207"/>
                      </a:lnTo>
                      <a:lnTo>
                        <a:pt x="1299010" y="1149094"/>
                      </a:lnTo>
                      <a:lnTo>
                        <a:pt x="1298215" y="1147822"/>
                      </a:lnTo>
                      <a:lnTo>
                        <a:pt x="1297897" y="1146391"/>
                      </a:lnTo>
                      <a:lnTo>
                        <a:pt x="1298533" y="1145278"/>
                      </a:lnTo>
                      <a:lnTo>
                        <a:pt x="1299646" y="1144642"/>
                      </a:lnTo>
                      <a:lnTo>
                        <a:pt x="1302985" y="1145119"/>
                      </a:lnTo>
                      <a:lnTo>
                        <a:pt x="1307913" y="1145755"/>
                      </a:lnTo>
                      <a:lnTo>
                        <a:pt x="1313795" y="1150684"/>
                      </a:lnTo>
                      <a:lnTo>
                        <a:pt x="1316974" y="1151637"/>
                      </a:lnTo>
                      <a:lnTo>
                        <a:pt x="1318405" y="1151796"/>
                      </a:lnTo>
                      <a:lnTo>
                        <a:pt x="1321426" y="1151478"/>
                      </a:lnTo>
                      <a:lnTo>
                        <a:pt x="1324923" y="1150048"/>
                      </a:lnTo>
                      <a:lnTo>
                        <a:pt x="1327308" y="1148299"/>
                      </a:lnTo>
                      <a:lnTo>
                        <a:pt x="1328103" y="1147345"/>
                      </a:lnTo>
                      <a:lnTo>
                        <a:pt x="1329534" y="1147504"/>
                      </a:lnTo>
                      <a:lnTo>
                        <a:pt x="1330965" y="1148299"/>
                      </a:lnTo>
                      <a:lnTo>
                        <a:pt x="1330965" y="1150207"/>
                      </a:lnTo>
                      <a:lnTo>
                        <a:pt x="1329852" y="1152750"/>
                      </a:lnTo>
                      <a:lnTo>
                        <a:pt x="1326354" y="1155135"/>
                      </a:lnTo>
                      <a:lnTo>
                        <a:pt x="1321903" y="1157361"/>
                      </a:lnTo>
                      <a:lnTo>
                        <a:pt x="1319200" y="1161494"/>
                      </a:lnTo>
                      <a:lnTo>
                        <a:pt x="1318723" y="1165786"/>
                      </a:lnTo>
                      <a:lnTo>
                        <a:pt x="1319836" y="1168012"/>
                      </a:lnTo>
                      <a:lnTo>
                        <a:pt x="1320790" y="1169443"/>
                      </a:lnTo>
                      <a:lnTo>
                        <a:pt x="1321108" y="1171351"/>
                      </a:lnTo>
                      <a:lnTo>
                        <a:pt x="1322062" y="1171669"/>
                      </a:lnTo>
                      <a:lnTo>
                        <a:pt x="1323970" y="1170874"/>
                      </a:lnTo>
                      <a:lnTo>
                        <a:pt x="1328898" y="1166581"/>
                      </a:lnTo>
                      <a:lnTo>
                        <a:pt x="1331442" y="1165628"/>
                      </a:lnTo>
                      <a:lnTo>
                        <a:pt x="1335098" y="1164992"/>
                      </a:lnTo>
                      <a:lnTo>
                        <a:pt x="1341139" y="1165310"/>
                      </a:lnTo>
                      <a:lnTo>
                        <a:pt x="1345114" y="1166581"/>
                      </a:lnTo>
                      <a:lnTo>
                        <a:pt x="1347180" y="1168489"/>
                      </a:lnTo>
                      <a:lnTo>
                        <a:pt x="1349247" y="1170079"/>
                      </a:lnTo>
                      <a:lnTo>
                        <a:pt x="1350678" y="1169443"/>
                      </a:lnTo>
                      <a:lnTo>
                        <a:pt x="1351473" y="1167694"/>
                      </a:lnTo>
                      <a:lnTo>
                        <a:pt x="1351473" y="1165628"/>
                      </a:lnTo>
                      <a:lnTo>
                        <a:pt x="1352109" y="1163879"/>
                      </a:lnTo>
                      <a:lnTo>
                        <a:pt x="1358786" y="1159586"/>
                      </a:lnTo>
                      <a:lnTo>
                        <a:pt x="1363078" y="1156884"/>
                      </a:lnTo>
                      <a:lnTo>
                        <a:pt x="1364668" y="1156566"/>
                      </a:lnTo>
                      <a:lnTo>
                        <a:pt x="1367530" y="1157043"/>
                      </a:lnTo>
                      <a:lnTo>
                        <a:pt x="1369278" y="1156884"/>
                      </a:lnTo>
                      <a:lnTo>
                        <a:pt x="1374207" y="1154181"/>
                      </a:lnTo>
                      <a:lnTo>
                        <a:pt x="1378658" y="1151160"/>
                      </a:lnTo>
                      <a:lnTo>
                        <a:pt x="1379135" y="1149094"/>
                      </a:lnTo>
                      <a:lnTo>
                        <a:pt x="1379294" y="1147345"/>
                      </a:lnTo>
                      <a:lnTo>
                        <a:pt x="1380407" y="1146550"/>
                      </a:lnTo>
                      <a:lnTo>
                        <a:pt x="1386766" y="1145755"/>
                      </a:lnTo>
                      <a:lnTo>
                        <a:pt x="1387720" y="1145437"/>
                      </a:lnTo>
                      <a:lnTo>
                        <a:pt x="1393125" y="1143370"/>
                      </a:lnTo>
                      <a:lnTo>
                        <a:pt x="1400597" y="1139873"/>
                      </a:lnTo>
                      <a:lnTo>
                        <a:pt x="1404253" y="1137647"/>
                      </a:lnTo>
                      <a:lnTo>
                        <a:pt x="1410772" y="1136693"/>
                      </a:lnTo>
                      <a:lnTo>
                        <a:pt x="1412044" y="1136217"/>
                      </a:lnTo>
                      <a:lnTo>
                        <a:pt x="1414269" y="1134786"/>
                      </a:lnTo>
                      <a:lnTo>
                        <a:pt x="1418403" y="1132719"/>
                      </a:lnTo>
                      <a:lnTo>
                        <a:pt x="1420628" y="1132560"/>
                      </a:lnTo>
                      <a:lnTo>
                        <a:pt x="1419197" y="1137329"/>
                      </a:lnTo>
                      <a:lnTo>
                        <a:pt x="1416813" y="1142735"/>
                      </a:lnTo>
                      <a:lnTo>
                        <a:pt x="1415382" y="1144324"/>
                      </a:lnTo>
                      <a:lnTo>
                        <a:pt x="1408705" y="1144007"/>
                      </a:lnTo>
                      <a:lnTo>
                        <a:pt x="1408705" y="1145596"/>
                      </a:lnTo>
                      <a:lnTo>
                        <a:pt x="1409659" y="1147822"/>
                      </a:lnTo>
                      <a:lnTo>
                        <a:pt x="1410454" y="1149094"/>
                      </a:lnTo>
                      <a:lnTo>
                        <a:pt x="1411249" y="1150207"/>
                      </a:lnTo>
                      <a:lnTo>
                        <a:pt x="1413156" y="1152273"/>
                      </a:lnTo>
                      <a:lnTo>
                        <a:pt x="1420151" y="1157043"/>
                      </a:lnTo>
                      <a:lnTo>
                        <a:pt x="1429054" y="1162925"/>
                      </a:lnTo>
                      <a:lnTo>
                        <a:pt x="1438752" y="1169602"/>
                      </a:lnTo>
                      <a:lnTo>
                        <a:pt x="1445429" y="1174371"/>
                      </a:lnTo>
                      <a:lnTo>
                        <a:pt x="1448290" y="1176756"/>
                      </a:lnTo>
                      <a:lnTo>
                        <a:pt x="1449880" y="1178664"/>
                      </a:lnTo>
                      <a:lnTo>
                        <a:pt x="1454968" y="1185500"/>
                      </a:lnTo>
                      <a:lnTo>
                        <a:pt x="1459737" y="1191859"/>
                      </a:lnTo>
                      <a:lnTo>
                        <a:pt x="1467686" y="1203146"/>
                      </a:lnTo>
                      <a:lnTo>
                        <a:pt x="1474681" y="1213957"/>
                      </a:lnTo>
                      <a:lnTo>
                        <a:pt x="1482471" y="1225880"/>
                      </a:lnTo>
                      <a:lnTo>
                        <a:pt x="1486922" y="1232716"/>
                      </a:lnTo>
                      <a:lnTo>
                        <a:pt x="1496143" y="1247183"/>
                      </a:lnTo>
                      <a:lnTo>
                        <a:pt x="1498528" y="1251476"/>
                      </a:lnTo>
                      <a:lnTo>
                        <a:pt x="1503297" y="1259743"/>
                      </a:lnTo>
                      <a:lnTo>
                        <a:pt x="1507430" y="1267532"/>
                      </a:lnTo>
                      <a:lnTo>
                        <a:pt x="1510928" y="1274369"/>
                      </a:lnTo>
                      <a:lnTo>
                        <a:pt x="1513312" y="1275004"/>
                      </a:lnTo>
                      <a:lnTo>
                        <a:pt x="1513471" y="1273097"/>
                      </a:lnTo>
                      <a:lnTo>
                        <a:pt x="1513948" y="1271825"/>
                      </a:lnTo>
                      <a:lnTo>
                        <a:pt x="1515061" y="1271189"/>
                      </a:lnTo>
                      <a:lnTo>
                        <a:pt x="1517764" y="1269122"/>
                      </a:lnTo>
                      <a:lnTo>
                        <a:pt x="1519195" y="1268645"/>
                      </a:lnTo>
                      <a:lnTo>
                        <a:pt x="1521261" y="1268963"/>
                      </a:lnTo>
                      <a:lnTo>
                        <a:pt x="1523487" y="1267850"/>
                      </a:lnTo>
                      <a:lnTo>
                        <a:pt x="1524441" y="1265943"/>
                      </a:lnTo>
                      <a:lnTo>
                        <a:pt x="1523805" y="1262286"/>
                      </a:lnTo>
                      <a:lnTo>
                        <a:pt x="1523487" y="1260696"/>
                      </a:lnTo>
                      <a:lnTo>
                        <a:pt x="1524282" y="1258948"/>
                      </a:lnTo>
                      <a:lnTo>
                        <a:pt x="1525554" y="1258153"/>
                      </a:lnTo>
                      <a:lnTo>
                        <a:pt x="1527143" y="1257676"/>
                      </a:lnTo>
                      <a:lnTo>
                        <a:pt x="1528733" y="1257358"/>
                      </a:lnTo>
                      <a:lnTo>
                        <a:pt x="1530005" y="1255291"/>
                      </a:lnTo>
                      <a:lnTo>
                        <a:pt x="1532549" y="1254655"/>
                      </a:lnTo>
                      <a:lnTo>
                        <a:pt x="1534775" y="1255132"/>
                      </a:lnTo>
                      <a:lnTo>
                        <a:pt x="1536523" y="1255132"/>
                      </a:lnTo>
                      <a:lnTo>
                        <a:pt x="1538272" y="1256563"/>
                      </a:lnTo>
                      <a:lnTo>
                        <a:pt x="1539067" y="1258630"/>
                      </a:lnTo>
                      <a:lnTo>
                        <a:pt x="1540816" y="1258788"/>
                      </a:lnTo>
                      <a:lnTo>
                        <a:pt x="1543677" y="1258630"/>
                      </a:lnTo>
                      <a:lnTo>
                        <a:pt x="1544154" y="1260219"/>
                      </a:lnTo>
                      <a:lnTo>
                        <a:pt x="1543359" y="1263081"/>
                      </a:lnTo>
                      <a:lnTo>
                        <a:pt x="1542405" y="1265307"/>
                      </a:lnTo>
                      <a:lnTo>
                        <a:pt x="1542087" y="1267055"/>
                      </a:lnTo>
                      <a:lnTo>
                        <a:pt x="1543677" y="1267850"/>
                      </a:lnTo>
                      <a:lnTo>
                        <a:pt x="1549241" y="1267055"/>
                      </a:lnTo>
                      <a:lnTo>
                        <a:pt x="1551308" y="1267532"/>
                      </a:lnTo>
                      <a:lnTo>
                        <a:pt x="1551944" y="1269281"/>
                      </a:lnTo>
                      <a:lnTo>
                        <a:pt x="1552739" y="1270712"/>
                      </a:lnTo>
                      <a:lnTo>
                        <a:pt x="1553057" y="1272461"/>
                      </a:lnTo>
                      <a:lnTo>
                        <a:pt x="1552421" y="1274527"/>
                      </a:lnTo>
                      <a:lnTo>
                        <a:pt x="1553534" y="1275640"/>
                      </a:lnTo>
                      <a:lnTo>
                        <a:pt x="1558303" y="1275640"/>
                      </a:lnTo>
                      <a:lnTo>
                        <a:pt x="1561642" y="1274686"/>
                      </a:lnTo>
                      <a:lnTo>
                        <a:pt x="1566888" y="1274686"/>
                      </a:lnTo>
                      <a:lnTo>
                        <a:pt x="1571657" y="1276753"/>
                      </a:lnTo>
                      <a:lnTo>
                        <a:pt x="1574837" y="1276435"/>
                      </a:lnTo>
                      <a:lnTo>
                        <a:pt x="1578176" y="1275640"/>
                      </a:lnTo>
                      <a:lnTo>
                        <a:pt x="1582945" y="1276117"/>
                      </a:lnTo>
                      <a:lnTo>
                        <a:pt x="1586442" y="1274527"/>
                      </a:lnTo>
                      <a:lnTo>
                        <a:pt x="1588668" y="1272461"/>
                      </a:lnTo>
                      <a:lnTo>
                        <a:pt x="1589463" y="1270712"/>
                      </a:lnTo>
                      <a:lnTo>
                        <a:pt x="1590576" y="1269917"/>
                      </a:lnTo>
                      <a:lnTo>
                        <a:pt x="1595186" y="1269917"/>
                      </a:lnTo>
                      <a:lnTo>
                        <a:pt x="1598048" y="1269758"/>
                      </a:lnTo>
                      <a:lnTo>
                        <a:pt x="1600115" y="1267373"/>
                      </a:lnTo>
                      <a:lnTo>
                        <a:pt x="1602181" y="1266260"/>
                      </a:lnTo>
                      <a:lnTo>
                        <a:pt x="1605361" y="1266102"/>
                      </a:lnTo>
                      <a:lnTo>
                        <a:pt x="1607745" y="1266102"/>
                      </a:lnTo>
                      <a:lnTo>
                        <a:pt x="1614264" y="1268327"/>
                      </a:lnTo>
                      <a:lnTo>
                        <a:pt x="1618079" y="1270076"/>
                      </a:lnTo>
                      <a:lnTo>
                        <a:pt x="1622213" y="1272779"/>
                      </a:lnTo>
                      <a:lnTo>
                        <a:pt x="1624597" y="1274369"/>
                      </a:lnTo>
                      <a:lnTo>
                        <a:pt x="1626346" y="1278025"/>
                      </a:lnTo>
                      <a:lnTo>
                        <a:pt x="1629048" y="1280728"/>
                      </a:lnTo>
                      <a:lnTo>
                        <a:pt x="1631274" y="1283907"/>
                      </a:lnTo>
                      <a:lnTo>
                        <a:pt x="1631751" y="1287087"/>
                      </a:lnTo>
                      <a:lnTo>
                        <a:pt x="1633659" y="1292651"/>
                      </a:lnTo>
                      <a:lnTo>
                        <a:pt x="1635567" y="1294559"/>
                      </a:lnTo>
                      <a:lnTo>
                        <a:pt x="1637792" y="1294559"/>
                      </a:lnTo>
                      <a:lnTo>
                        <a:pt x="1640495" y="1295353"/>
                      </a:lnTo>
                      <a:lnTo>
                        <a:pt x="1643674" y="1295990"/>
                      </a:lnTo>
                      <a:lnTo>
                        <a:pt x="1650351" y="1300123"/>
                      </a:lnTo>
                      <a:lnTo>
                        <a:pt x="1652736" y="1300282"/>
                      </a:lnTo>
                      <a:lnTo>
                        <a:pt x="1654644" y="1301236"/>
                      </a:lnTo>
                      <a:lnTo>
                        <a:pt x="1654962" y="1303144"/>
                      </a:lnTo>
                      <a:lnTo>
                        <a:pt x="1654167" y="1305369"/>
                      </a:lnTo>
                      <a:lnTo>
                        <a:pt x="1654962" y="1307436"/>
                      </a:lnTo>
                      <a:lnTo>
                        <a:pt x="1657188" y="1310139"/>
                      </a:lnTo>
                      <a:lnTo>
                        <a:pt x="1658777" y="1312841"/>
                      </a:lnTo>
                      <a:lnTo>
                        <a:pt x="1661003" y="1316021"/>
                      </a:lnTo>
                      <a:lnTo>
                        <a:pt x="1661639" y="1317928"/>
                      </a:lnTo>
                      <a:lnTo>
                        <a:pt x="1663388" y="1318405"/>
                      </a:lnTo>
                      <a:lnTo>
                        <a:pt x="1665613" y="1317611"/>
                      </a:lnTo>
                      <a:lnTo>
                        <a:pt x="1669270" y="1318246"/>
                      </a:lnTo>
                      <a:lnTo>
                        <a:pt x="1680239" y="1319995"/>
                      </a:lnTo>
                      <a:lnTo>
                        <a:pt x="1681670" y="1320313"/>
                      </a:lnTo>
                      <a:lnTo>
                        <a:pt x="1682942" y="1322221"/>
                      </a:lnTo>
                      <a:lnTo>
                        <a:pt x="1684532" y="1322062"/>
                      </a:lnTo>
                      <a:lnTo>
                        <a:pt x="1686281" y="1321903"/>
                      </a:lnTo>
                      <a:lnTo>
                        <a:pt x="1688824" y="1322221"/>
                      </a:lnTo>
                      <a:lnTo>
                        <a:pt x="1690573" y="1320472"/>
                      </a:lnTo>
                      <a:lnTo>
                        <a:pt x="1692004" y="1318882"/>
                      </a:lnTo>
                      <a:lnTo>
                        <a:pt x="1695660" y="1316975"/>
                      </a:lnTo>
                      <a:lnTo>
                        <a:pt x="1698681" y="1314431"/>
                      </a:lnTo>
                      <a:lnTo>
                        <a:pt x="1701225" y="1312205"/>
                      </a:lnTo>
                      <a:lnTo>
                        <a:pt x="1702973" y="1311887"/>
                      </a:lnTo>
                      <a:lnTo>
                        <a:pt x="1704563" y="1312841"/>
                      </a:lnTo>
                      <a:lnTo>
                        <a:pt x="1704563" y="1314908"/>
                      </a:lnTo>
                      <a:lnTo>
                        <a:pt x="1702814" y="1316339"/>
                      </a:lnTo>
                      <a:lnTo>
                        <a:pt x="1701225" y="1318087"/>
                      </a:lnTo>
                      <a:lnTo>
                        <a:pt x="1701542" y="1319836"/>
                      </a:lnTo>
                      <a:lnTo>
                        <a:pt x="1704086" y="1319995"/>
                      </a:lnTo>
                      <a:lnTo>
                        <a:pt x="1706948" y="1322539"/>
                      </a:lnTo>
                      <a:lnTo>
                        <a:pt x="1710922" y="1328739"/>
                      </a:lnTo>
                      <a:lnTo>
                        <a:pt x="1712353" y="1330011"/>
                      </a:lnTo>
                      <a:lnTo>
                        <a:pt x="1714420" y="1331283"/>
                      </a:lnTo>
                      <a:lnTo>
                        <a:pt x="1716645" y="1331760"/>
                      </a:lnTo>
                      <a:lnTo>
                        <a:pt x="1719030" y="1332713"/>
                      </a:lnTo>
                      <a:lnTo>
                        <a:pt x="1720938" y="1335257"/>
                      </a:lnTo>
                      <a:lnTo>
                        <a:pt x="1721574" y="1337483"/>
                      </a:lnTo>
                      <a:lnTo>
                        <a:pt x="1724276" y="1337960"/>
                      </a:lnTo>
                      <a:lnTo>
                        <a:pt x="1726025" y="1337324"/>
                      </a:lnTo>
                      <a:lnTo>
                        <a:pt x="1727138" y="1336211"/>
                      </a:lnTo>
                      <a:lnTo>
                        <a:pt x="1728887" y="1335893"/>
                      </a:lnTo>
                      <a:lnTo>
                        <a:pt x="1731589" y="1335257"/>
                      </a:lnTo>
                      <a:lnTo>
                        <a:pt x="1734292" y="1334621"/>
                      </a:lnTo>
                      <a:lnTo>
                        <a:pt x="1735723" y="1334780"/>
                      </a:lnTo>
                      <a:lnTo>
                        <a:pt x="1735882" y="1334780"/>
                      </a:lnTo>
                      <a:lnTo>
                        <a:pt x="1739220" y="1334621"/>
                      </a:lnTo>
                      <a:lnTo>
                        <a:pt x="1740651" y="1333826"/>
                      </a:lnTo>
                      <a:lnTo>
                        <a:pt x="1741923" y="1332555"/>
                      </a:lnTo>
                      <a:lnTo>
                        <a:pt x="1744308" y="1331283"/>
                      </a:lnTo>
                      <a:lnTo>
                        <a:pt x="1744944" y="1329693"/>
                      </a:lnTo>
                      <a:lnTo>
                        <a:pt x="1744944" y="1326513"/>
                      </a:lnTo>
                      <a:lnTo>
                        <a:pt x="1746533" y="1323970"/>
                      </a:lnTo>
                      <a:lnTo>
                        <a:pt x="1750826" y="1323175"/>
                      </a:lnTo>
                      <a:lnTo>
                        <a:pt x="1752415" y="1322857"/>
                      </a:lnTo>
                      <a:lnTo>
                        <a:pt x="1754005" y="1323175"/>
                      </a:lnTo>
                      <a:lnTo>
                        <a:pt x="1756708" y="1322857"/>
                      </a:lnTo>
                      <a:lnTo>
                        <a:pt x="1759252" y="1322698"/>
                      </a:lnTo>
                      <a:lnTo>
                        <a:pt x="1760682" y="1323493"/>
                      </a:lnTo>
                      <a:lnTo>
                        <a:pt x="1762590" y="1324128"/>
                      </a:lnTo>
                      <a:lnTo>
                        <a:pt x="1764975" y="1324128"/>
                      </a:lnTo>
                      <a:lnTo>
                        <a:pt x="1765770" y="1322857"/>
                      </a:lnTo>
                      <a:lnTo>
                        <a:pt x="1765929" y="1321108"/>
                      </a:lnTo>
                      <a:lnTo>
                        <a:pt x="1766882" y="1320631"/>
                      </a:lnTo>
                      <a:lnTo>
                        <a:pt x="1768154" y="1321903"/>
                      </a:lnTo>
                      <a:lnTo>
                        <a:pt x="1768949" y="1322698"/>
                      </a:lnTo>
                      <a:lnTo>
                        <a:pt x="1770062" y="1323175"/>
                      </a:lnTo>
                      <a:lnTo>
                        <a:pt x="1772924" y="1322062"/>
                      </a:lnTo>
                      <a:lnTo>
                        <a:pt x="1774990" y="1320949"/>
                      </a:lnTo>
                      <a:lnTo>
                        <a:pt x="1775626" y="1318564"/>
                      </a:lnTo>
                      <a:lnTo>
                        <a:pt x="1776739" y="1317451"/>
                      </a:lnTo>
                      <a:lnTo>
                        <a:pt x="1778329" y="1318087"/>
                      </a:lnTo>
                      <a:lnTo>
                        <a:pt x="1781191" y="1318087"/>
                      </a:lnTo>
                      <a:lnTo>
                        <a:pt x="1783416" y="1316180"/>
                      </a:lnTo>
                      <a:lnTo>
                        <a:pt x="1786437" y="1314749"/>
                      </a:lnTo>
                      <a:lnTo>
                        <a:pt x="1788503" y="1314113"/>
                      </a:lnTo>
                      <a:lnTo>
                        <a:pt x="1788980" y="1312841"/>
                      </a:lnTo>
                      <a:lnTo>
                        <a:pt x="1788027" y="1310139"/>
                      </a:lnTo>
                      <a:lnTo>
                        <a:pt x="1788185" y="1307118"/>
                      </a:lnTo>
                      <a:lnTo>
                        <a:pt x="1791047" y="1305369"/>
                      </a:lnTo>
                      <a:lnTo>
                        <a:pt x="1795022" y="1305210"/>
                      </a:lnTo>
                      <a:lnTo>
                        <a:pt x="1797883" y="1304097"/>
                      </a:lnTo>
                      <a:lnTo>
                        <a:pt x="1798678" y="1300918"/>
                      </a:lnTo>
                      <a:lnTo>
                        <a:pt x="1799950" y="1299964"/>
                      </a:lnTo>
                      <a:lnTo>
                        <a:pt x="1801381" y="1299646"/>
                      </a:lnTo>
                      <a:lnTo>
                        <a:pt x="1804878" y="1299169"/>
                      </a:lnTo>
                      <a:lnTo>
                        <a:pt x="1807422" y="1297897"/>
                      </a:lnTo>
                      <a:lnTo>
                        <a:pt x="1809012" y="1297261"/>
                      </a:lnTo>
                      <a:lnTo>
                        <a:pt x="1813304" y="1295513"/>
                      </a:lnTo>
                      <a:lnTo>
                        <a:pt x="1817278" y="1295195"/>
                      </a:lnTo>
                      <a:lnTo>
                        <a:pt x="1819027" y="1293764"/>
                      </a:lnTo>
                      <a:lnTo>
                        <a:pt x="1820299" y="1292015"/>
                      </a:lnTo>
                      <a:lnTo>
                        <a:pt x="1822525" y="1291379"/>
                      </a:lnTo>
                      <a:lnTo>
                        <a:pt x="1824750" y="1289789"/>
                      </a:lnTo>
                      <a:lnTo>
                        <a:pt x="1827771" y="1287882"/>
                      </a:lnTo>
                      <a:lnTo>
                        <a:pt x="1829043" y="1287723"/>
                      </a:lnTo>
                      <a:lnTo>
                        <a:pt x="1833812" y="1286451"/>
                      </a:lnTo>
                      <a:lnTo>
                        <a:pt x="1835879" y="1286133"/>
                      </a:lnTo>
                      <a:lnTo>
                        <a:pt x="1836992" y="1285815"/>
                      </a:lnTo>
                      <a:lnTo>
                        <a:pt x="1839059" y="1285974"/>
                      </a:lnTo>
                      <a:lnTo>
                        <a:pt x="1840012" y="1283907"/>
                      </a:lnTo>
                      <a:lnTo>
                        <a:pt x="1842079" y="1282317"/>
                      </a:lnTo>
                      <a:lnTo>
                        <a:pt x="1844305" y="1281841"/>
                      </a:lnTo>
                      <a:lnTo>
                        <a:pt x="1845418" y="1280410"/>
                      </a:lnTo>
                      <a:lnTo>
                        <a:pt x="1847484" y="1278502"/>
                      </a:lnTo>
                      <a:lnTo>
                        <a:pt x="1850187" y="1277389"/>
                      </a:lnTo>
                      <a:lnTo>
                        <a:pt x="1854638" y="1277230"/>
                      </a:lnTo>
                      <a:lnTo>
                        <a:pt x="1858931" y="1277548"/>
                      </a:lnTo>
                      <a:lnTo>
                        <a:pt x="1861474" y="1277230"/>
                      </a:lnTo>
                      <a:lnTo>
                        <a:pt x="1863541" y="1274369"/>
                      </a:lnTo>
                      <a:lnTo>
                        <a:pt x="1863859" y="1272938"/>
                      </a:lnTo>
                      <a:lnTo>
                        <a:pt x="1864336" y="1271507"/>
                      </a:lnTo>
                      <a:lnTo>
                        <a:pt x="1866085" y="1271030"/>
                      </a:lnTo>
                      <a:lnTo>
                        <a:pt x="1868152" y="1273256"/>
                      </a:lnTo>
                      <a:lnTo>
                        <a:pt x="1869900" y="1274686"/>
                      </a:lnTo>
                      <a:lnTo>
                        <a:pt x="1872444" y="1276276"/>
                      </a:lnTo>
                      <a:lnTo>
                        <a:pt x="1873875" y="1277707"/>
                      </a:lnTo>
                      <a:lnTo>
                        <a:pt x="1875465" y="1277866"/>
                      </a:lnTo>
                      <a:lnTo>
                        <a:pt x="1877054" y="1276753"/>
                      </a:lnTo>
                      <a:lnTo>
                        <a:pt x="1878326" y="1274209"/>
                      </a:lnTo>
                      <a:lnTo>
                        <a:pt x="1880393" y="1273892"/>
                      </a:lnTo>
                      <a:lnTo>
                        <a:pt x="1882937" y="1274209"/>
                      </a:lnTo>
                      <a:lnTo>
                        <a:pt x="1883572" y="1275481"/>
                      </a:lnTo>
                      <a:lnTo>
                        <a:pt x="1883731" y="1276753"/>
                      </a:lnTo>
                      <a:lnTo>
                        <a:pt x="1884844" y="1278979"/>
                      </a:lnTo>
                      <a:lnTo>
                        <a:pt x="1887547" y="1280887"/>
                      </a:lnTo>
                      <a:lnTo>
                        <a:pt x="1891044" y="1280728"/>
                      </a:lnTo>
                      <a:lnTo>
                        <a:pt x="1892316" y="1280410"/>
                      </a:lnTo>
                      <a:lnTo>
                        <a:pt x="1895655" y="1280569"/>
                      </a:lnTo>
                      <a:lnTo>
                        <a:pt x="1898993" y="1281046"/>
                      </a:lnTo>
                      <a:lnTo>
                        <a:pt x="1902491" y="1281522"/>
                      </a:lnTo>
                      <a:lnTo>
                        <a:pt x="1903604" y="1281522"/>
                      </a:lnTo>
                      <a:lnTo>
                        <a:pt x="1907419" y="1281841"/>
                      </a:lnTo>
                      <a:lnTo>
                        <a:pt x="1912983" y="1282158"/>
                      </a:lnTo>
                      <a:lnTo>
                        <a:pt x="1915527" y="1281999"/>
                      </a:lnTo>
                      <a:lnTo>
                        <a:pt x="1920455" y="1282635"/>
                      </a:lnTo>
                      <a:lnTo>
                        <a:pt x="1921568" y="1284225"/>
                      </a:lnTo>
                      <a:lnTo>
                        <a:pt x="1922522" y="1288358"/>
                      </a:lnTo>
                      <a:lnTo>
                        <a:pt x="1923317" y="1292174"/>
                      </a:lnTo>
                      <a:lnTo>
                        <a:pt x="1923476" y="1295195"/>
                      </a:lnTo>
                      <a:lnTo>
                        <a:pt x="1924748" y="1296784"/>
                      </a:lnTo>
                      <a:lnTo>
                        <a:pt x="1926497" y="1297261"/>
                      </a:lnTo>
                      <a:lnTo>
                        <a:pt x="1927609" y="1298533"/>
                      </a:lnTo>
                      <a:lnTo>
                        <a:pt x="1929517" y="1300282"/>
                      </a:lnTo>
                      <a:lnTo>
                        <a:pt x="1930948" y="1302667"/>
                      </a:lnTo>
                      <a:lnTo>
                        <a:pt x="1932697" y="1302507"/>
                      </a:lnTo>
                      <a:lnTo>
                        <a:pt x="1933969" y="1301872"/>
                      </a:lnTo>
                      <a:lnTo>
                        <a:pt x="1936512" y="1301713"/>
                      </a:lnTo>
                      <a:lnTo>
                        <a:pt x="1940010" y="1301872"/>
                      </a:lnTo>
                      <a:lnTo>
                        <a:pt x="1942394" y="1303144"/>
                      </a:lnTo>
                      <a:lnTo>
                        <a:pt x="1943348" y="1304892"/>
                      </a:lnTo>
                      <a:lnTo>
                        <a:pt x="1945256" y="1305846"/>
                      </a:lnTo>
                      <a:lnTo>
                        <a:pt x="1946846" y="1305528"/>
                      </a:lnTo>
                      <a:lnTo>
                        <a:pt x="1951456" y="1305528"/>
                      </a:lnTo>
                      <a:lnTo>
                        <a:pt x="1953046" y="1305687"/>
                      </a:lnTo>
                      <a:lnTo>
                        <a:pt x="1954636" y="1306641"/>
                      </a:lnTo>
                      <a:lnTo>
                        <a:pt x="1957020" y="1306800"/>
                      </a:lnTo>
                      <a:lnTo>
                        <a:pt x="1958292" y="1305528"/>
                      </a:lnTo>
                      <a:lnTo>
                        <a:pt x="1962267" y="1304733"/>
                      </a:lnTo>
                      <a:lnTo>
                        <a:pt x="1964651" y="1302985"/>
                      </a:lnTo>
                      <a:lnTo>
                        <a:pt x="1966400" y="1302985"/>
                      </a:lnTo>
                      <a:lnTo>
                        <a:pt x="1967831" y="1303779"/>
                      </a:lnTo>
                      <a:lnTo>
                        <a:pt x="1968944" y="1305051"/>
                      </a:lnTo>
                      <a:lnTo>
                        <a:pt x="1970374" y="1304415"/>
                      </a:lnTo>
                      <a:lnTo>
                        <a:pt x="1971169" y="1303620"/>
                      </a:lnTo>
                      <a:lnTo>
                        <a:pt x="1972600" y="1303620"/>
                      </a:lnTo>
                      <a:lnTo>
                        <a:pt x="1973872" y="1304097"/>
                      </a:lnTo>
                      <a:lnTo>
                        <a:pt x="1977370" y="1305210"/>
                      </a:lnTo>
                      <a:lnTo>
                        <a:pt x="1979754" y="1307277"/>
                      </a:lnTo>
                      <a:lnTo>
                        <a:pt x="1981662" y="1307436"/>
                      </a:lnTo>
                      <a:lnTo>
                        <a:pt x="1984047" y="1306800"/>
                      </a:lnTo>
                      <a:lnTo>
                        <a:pt x="1985160" y="1306482"/>
                      </a:lnTo>
                      <a:lnTo>
                        <a:pt x="1986272" y="1307595"/>
                      </a:lnTo>
                      <a:lnTo>
                        <a:pt x="1987862" y="1308072"/>
                      </a:lnTo>
                      <a:lnTo>
                        <a:pt x="1989134" y="1307277"/>
                      </a:lnTo>
                      <a:lnTo>
                        <a:pt x="1991201" y="1306800"/>
                      </a:lnTo>
                      <a:lnTo>
                        <a:pt x="1998991" y="1307913"/>
                      </a:lnTo>
                      <a:lnTo>
                        <a:pt x="2000898" y="1309821"/>
                      </a:lnTo>
                      <a:lnTo>
                        <a:pt x="2002170" y="1310774"/>
                      </a:lnTo>
                      <a:lnTo>
                        <a:pt x="2003283" y="1312364"/>
                      </a:lnTo>
                      <a:lnTo>
                        <a:pt x="2005350" y="1313636"/>
                      </a:lnTo>
                      <a:lnTo>
                        <a:pt x="2009801" y="1313159"/>
                      </a:lnTo>
                      <a:lnTo>
                        <a:pt x="2011391" y="1312046"/>
                      </a:lnTo>
                      <a:lnTo>
                        <a:pt x="2014888" y="1309344"/>
                      </a:lnTo>
                      <a:lnTo>
                        <a:pt x="2016319" y="1306800"/>
                      </a:lnTo>
                      <a:lnTo>
                        <a:pt x="2018068" y="1306005"/>
                      </a:lnTo>
                      <a:lnTo>
                        <a:pt x="2020135" y="1305528"/>
                      </a:lnTo>
                      <a:lnTo>
                        <a:pt x="2022042" y="1305528"/>
                      </a:lnTo>
                      <a:lnTo>
                        <a:pt x="2023950" y="1305528"/>
                      </a:lnTo>
                      <a:lnTo>
                        <a:pt x="2026335" y="1303620"/>
                      </a:lnTo>
                      <a:lnTo>
                        <a:pt x="2028242" y="1302985"/>
                      </a:lnTo>
                      <a:lnTo>
                        <a:pt x="2031104" y="1300600"/>
                      </a:lnTo>
                      <a:lnTo>
                        <a:pt x="2031581" y="1299487"/>
                      </a:lnTo>
                      <a:lnTo>
                        <a:pt x="2033012" y="1296784"/>
                      </a:lnTo>
                      <a:lnTo>
                        <a:pt x="2033807" y="1295036"/>
                      </a:lnTo>
                      <a:lnTo>
                        <a:pt x="2035238" y="1292174"/>
                      </a:lnTo>
                      <a:lnTo>
                        <a:pt x="2036032" y="1287564"/>
                      </a:lnTo>
                      <a:lnTo>
                        <a:pt x="2036509" y="1285179"/>
                      </a:lnTo>
                      <a:lnTo>
                        <a:pt x="2036191" y="1283430"/>
                      </a:lnTo>
                      <a:lnTo>
                        <a:pt x="2034443" y="1282635"/>
                      </a:lnTo>
                      <a:lnTo>
                        <a:pt x="2032217" y="1282158"/>
                      </a:lnTo>
                      <a:lnTo>
                        <a:pt x="2030468" y="1280887"/>
                      </a:lnTo>
                      <a:lnTo>
                        <a:pt x="2029037" y="1279297"/>
                      </a:lnTo>
                      <a:lnTo>
                        <a:pt x="2028084" y="1277071"/>
                      </a:lnTo>
                      <a:lnTo>
                        <a:pt x="2026971" y="1274527"/>
                      </a:lnTo>
                      <a:lnTo>
                        <a:pt x="2027130" y="1272779"/>
                      </a:lnTo>
                      <a:lnTo>
                        <a:pt x="2026812" y="1271348"/>
                      </a:lnTo>
                      <a:lnTo>
                        <a:pt x="2025858" y="1270076"/>
                      </a:lnTo>
                      <a:lnTo>
                        <a:pt x="2023950" y="1268009"/>
                      </a:lnTo>
                      <a:lnTo>
                        <a:pt x="2023155" y="1266420"/>
                      </a:lnTo>
                      <a:lnTo>
                        <a:pt x="2023473" y="1263876"/>
                      </a:lnTo>
                      <a:lnTo>
                        <a:pt x="2025540" y="1259583"/>
                      </a:lnTo>
                      <a:lnTo>
                        <a:pt x="2025699" y="1257517"/>
                      </a:lnTo>
                      <a:lnTo>
                        <a:pt x="2026017" y="1256404"/>
                      </a:lnTo>
                      <a:lnTo>
                        <a:pt x="2025858" y="1255132"/>
                      </a:lnTo>
                      <a:lnTo>
                        <a:pt x="2026653" y="1252588"/>
                      </a:lnTo>
                      <a:lnTo>
                        <a:pt x="2027766" y="1251476"/>
                      </a:lnTo>
                      <a:lnTo>
                        <a:pt x="2029196" y="1248773"/>
                      </a:lnTo>
                      <a:lnTo>
                        <a:pt x="2031104" y="1247501"/>
                      </a:lnTo>
                      <a:lnTo>
                        <a:pt x="2033489" y="1247342"/>
                      </a:lnTo>
                      <a:lnTo>
                        <a:pt x="2034443" y="1246706"/>
                      </a:lnTo>
                      <a:lnTo>
                        <a:pt x="2034920" y="1243845"/>
                      </a:lnTo>
                      <a:lnTo>
                        <a:pt x="2036032" y="1241778"/>
                      </a:lnTo>
                      <a:lnTo>
                        <a:pt x="2036827" y="1240188"/>
                      </a:lnTo>
                      <a:lnTo>
                        <a:pt x="2038258" y="1238598"/>
                      </a:lnTo>
                      <a:lnTo>
                        <a:pt x="2046525" y="1235260"/>
                      </a:lnTo>
                      <a:lnTo>
                        <a:pt x="2050022" y="1231285"/>
                      </a:lnTo>
                      <a:lnTo>
                        <a:pt x="2051135" y="1229378"/>
                      </a:lnTo>
                      <a:lnTo>
                        <a:pt x="2052566" y="1225085"/>
                      </a:lnTo>
                      <a:lnTo>
                        <a:pt x="2053838" y="1223178"/>
                      </a:lnTo>
                      <a:lnTo>
                        <a:pt x="2055587" y="1223813"/>
                      </a:lnTo>
                      <a:lnTo>
                        <a:pt x="2057812" y="1226357"/>
                      </a:lnTo>
                      <a:lnTo>
                        <a:pt x="2059402" y="1226357"/>
                      </a:lnTo>
                      <a:lnTo>
                        <a:pt x="2061946" y="1227788"/>
                      </a:lnTo>
                      <a:lnTo>
                        <a:pt x="2068464" y="1230650"/>
                      </a:lnTo>
                      <a:lnTo>
                        <a:pt x="2072120" y="1231603"/>
                      </a:lnTo>
                      <a:lnTo>
                        <a:pt x="2074505" y="1231762"/>
                      </a:lnTo>
                      <a:lnTo>
                        <a:pt x="2077526" y="1232716"/>
                      </a:lnTo>
                      <a:lnTo>
                        <a:pt x="2079433" y="1234306"/>
                      </a:lnTo>
                      <a:lnTo>
                        <a:pt x="2083249" y="1237009"/>
                      </a:lnTo>
                      <a:lnTo>
                        <a:pt x="2086587" y="1237804"/>
                      </a:lnTo>
                      <a:lnTo>
                        <a:pt x="2092152" y="1238122"/>
                      </a:lnTo>
                      <a:lnTo>
                        <a:pt x="2098988" y="1238280"/>
                      </a:lnTo>
                      <a:lnTo>
                        <a:pt x="2100896" y="1238757"/>
                      </a:lnTo>
                      <a:lnTo>
                        <a:pt x="2105983" y="1240665"/>
                      </a:lnTo>
                      <a:lnTo>
                        <a:pt x="2111547" y="1242891"/>
                      </a:lnTo>
                      <a:lnTo>
                        <a:pt x="2116634" y="1244799"/>
                      </a:lnTo>
                      <a:lnTo>
                        <a:pt x="2120609" y="1246388"/>
                      </a:lnTo>
                      <a:lnTo>
                        <a:pt x="2122994" y="1247819"/>
                      </a:lnTo>
                      <a:lnTo>
                        <a:pt x="2125219" y="1248614"/>
                      </a:lnTo>
                      <a:lnTo>
                        <a:pt x="2127604" y="1247978"/>
                      </a:lnTo>
                      <a:lnTo>
                        <a:pt x="2130624" y="1248137"/>
                      </a:lnTo>
                      <a:lnTo>
                        <a:pt x="2137778" y="1249886"/>
                      </a:lnTo>
                      <a:lnTo>
                        <a:pt x="2142389" y="1251317"/>
                      </a:lnTo>
                      <a:lnTo>
                        <a:pt x="2146204" y="1252429"/>
                      </a:lnTo>
                      <a:lnTo>
                        <a:pt x="2147476" y="1253860"/>
                      </a:lnTo>
                      <a:lnTo>
                        <a:pt x="2147476" y="1255927"/>
                      </a:lnTo>
                      <a:lnTo>
                        <a:pt x="2146999" y="1257676"/>
                      </a:lnTo>
                      <a:lnTo>
                        <a:pt x="2147317" y="1261809"/>
                      </a:lnTo>
                      <a:lnTo>
                        <a:pt x="2148589" y="1263876"/>
                      </a:lnTo>
                      <a:lnTo>
                        <a:pt x="2149066" y="1266897"/>
                      </a:lnTo>
                      <a:lnTo>
                        <a:pt x="2149384" y="1269599"/>
                      </a:lnTo>
                      <a:lnTo>
                        <a:pt x="2149066" y="1272302"/>
                      </a:lnTo>
                      <a:lnTo>
                        <a:pt x="2149702" y="1273732"/>
                      </a:lnTo>
                      <a:lnTo>
                        <a:pt x="2150815" y="1274527"/>
                      </a:lnTo>
                      <a:lnTo>
                        <a:pt x="2152087" y="1276435"/>
                      </a:lnTo>
                      <a:lnTo>
                        <a:pt x="2151609" y="1278502"/>
                      </a:lnTo>
                      <a:lnTo>
                        <a:pt x="2151133" y="1279615"/>
                      </a:lnTo>
                      <a:lnTo>
                        <a:pt x="2151292" y="1281522"/>
                      </a:lnTo>
                      <a:lnTo>
                        <a:pt x="2152564" y="1283112"/>
                      </a:lnTo>
                      <a:lnTo>
                        <a:pt x="2154630" y="1283430"/>
                      </a:lnTo>
                      <a:lnTo>
                        <a:pt x="2156379" y="1283748"/>
                      </a:lnTo>
                      <a:lnTo>
                        <a:pt x="2158605" y="1286133"/>
                      </a:lnTo>
                      <a:lnTo>
                        <a:pt x="2162579" y="1288994"/>
                      </a:lnTo>
                      <a:lnTo>
                        <a:pt x="2164964" y="1289789"/>
                      </a:lnTo>
                      <a:lnTo>
                        <a:pt x="2167666" y="1291061"/>
                      </a:lnTo>
                      <a:lnTo>
                        <a:pt x="2172754" y="1292174"/>
                      </a:lnTo>
                      <a:lnTo>
                        <a:pt x="2176251" y="1292651"/>
                      </a:lnTo>
                      <a:lnTo>
                        <a:pt x="2178318" y="1293605"/>
                      </a:lnTo>
                      <a:lnTo>
                        <a:pt x="2180385" y="1295990"/>
                      </a:lnTo>
                      <a:lnTo>
                        <a:pt x="2183723" y="1296466"/>
                      </a:lnTo>
                      <a:lnTo>
                        <a:pt x="2185949" y="1297261"/>
                      </a:lnTo>
                      <a:lnTo>
                        <a:pt x="2189764" y="1298374"/>
                      </a:lnTo>
                      <a:lnTo>
                        <a:pt x="2192467" y="1297738"/>
                      </a:lnTo>
                      <a:lnTo>
                        <a:pt x="2194693" y="1296943"/>
                      </a:lnTo>
                      <a:lnTo>
                        <a:pt x="2196282" y="1297102"/>
                      </a:lnTo>
                      <a:lnTo>
                        <a:pt x="2199144" y="1297579"/>
                      </a:lnTo>
                      <a:lnTo>
                        <a:pt x="2202642" y="1297738"/>
                      </a:lnTo>
                      <a:lnTo>
                        <a:pt x="2205503" y="1297102"/>
                      </a:lnTo>
                      <a:lnTo>
                        <a:pt x="2207888" y="1295513"/>
                      </a:lnTo>
                      <a:lnTo>
                        <a:pt x="2210590" y="1293128"/>
                      </a:lnTo>
                      <a:lnTo>
                        <a:pt x="2213770" y="1292015"/>
                      </a:lnTo>
                      <a:lnTo>
                        <a:pt x="2217426" y="1291538"/>
                      </a:lnTo>
                      <a:lnTo>
                        <a:pt x="2219970" y="1290743"/>
                      </a:lnTo>
                      <a:lnTo>
                        <a:pt x="2228396" y="1289153"/>
                      </a:lnTo>
                      <a:lnTo>
                        <a:pt x="2231735" y="1288836"/>
                      </a:lnTo>
                      <a:lnTo>
                        <a:pt x="2234437" y="1287405"/>
                      </a:lnTo>
                      <a:lnTo>
                        <a:pt x="2236663" y="1286292"/>
                      </a:lnTo>
                      <a:lnTo>
                        <a:pt x="2240160" y="1285656"/>
                      </a:lnTo>
                      <a:lnTo>
                        <a:pt x="2244612" y="1286928"/>
                      </a:lnTo>
                      <a:lnTo>
                        <a:pt x="2248904" y="1288041"/>
                      </a:lnTo>
                      <a:lnTo>
                        <a:pt x="2254150" y="1288358"/>
                      </a:lnTo>
                      <a:lnTo>
                        <a:pt x="2257648" y="1289630"/>
                      </a:lnTo>
                      <a:lnTo>
                        <a:pt x="2260191" y="1291061"/>
                      </a:lnTo>
                      <a:lnTo>
                        <a:pt x="2264007" y="1292015"/>
                      </a:lnTo>
                      <a:lnTo>
                        <a:pt x="2268300" y="1291538"/>
                      </a:lnTo>
                      <a:lnTo>
                        <a:pt x="2274341" y="1291220"/>
                      </a:lnTo>
                      <a:lnTo>
                        <a:pt x="2278156" y="1291856"/>
                      </a:lnTo>
                      <a:lnTo>
                        <a:pt x="2282289" y="1294241"/>
                      </a:lnTo>
                      <a:lnTo>
                        <a:pt x="2284833" y="1296148"/>
                      </a:lnTo>
                      <a:lnTo>
                        <a:pt x="2287695" y="1300282"/>
                      </a:lnTo>
                      <a:lnTo>
                        <a:pt x="2290556" y="1302190"/>
                      </a:lnTo>
                      <a:lnTo>
                        <a:pt x="2293259" y="1303938"/>
                      </a:lnTo>
                      <a:lnTo>
                        <a:pt x="2296438" y="1303938"/>
                      </a:lnTo>
                      <a:lnTo>
                        <a:pt x="2304547" y="1304097"/>
                      </a:lnTo>
                      <a:lnTo>
                        <a:pt x="2309157" y="1305051"/>
                      </a:lnTo>
                      <a:lnTo>
                        <a:pt x="2312813" y="1305528"/>
                      </a:lnTo>
                      <a:lnTo>
                        <a:pt x="2313767" y="1306323"/>
                      </a:lnTo>
                      <a:lnTo>
                        <a:pt x="2313290" y="1309185"/>
                      </a:lnTo>
                      <a:lnTo>
                        <a:pt x="2313449" y="1313159"/>
                      </a:lnTo>
                      <a:lnTo>
                        <a:pt x="2313449" y="1315067"/>
                      </a:lnTo>
                      <a:lnTo>
                        <a:pt x="2314244" y="1316498"/>
                      </a:lnTo>
                      <a:lnTo>
                        <a:pt x="2315516" y="1316657"/>
                      </a:lnTo>
                      <a:lnTo>
                        <a:pt x="2316152" y="1318723"/>
                      </a:lnTo>
                      <a:lnTo>
                        <a:pt x="2318060" y="1319836"/>
                      </a:lnTo>
                      <a:lnTo>
                        <a:pt x="2321239" y="1321267"/>
                      </a:lnTo>
                      <a:lnTo>
                        <a:pt x="2326803" y="1326036"/>
                      </a:lnTo>
                      <a:lnTo>
                        <a:pt x="2330142" y="1328103"/>
                      </a:lnTo>
                      <a:lnTo>
                        <a:pt x="2332845" y="1328739"/>
                      </a:lnTo>
                      <a:lnTo>
                        <a:pt x="2336183" y="1328262"/>
                      </a:lnTo>
                      <a:lnTo>
                        <a:pt x="2341588" y="1328262"/>
                      </a:lnTo>
                      <a:lnTo>
                        <a:pt x="2350650" y="1328262"/>
                      </a:lnTo>
                      <a:lnTo>
                        <a:pt x="2357009" y="1329693"/>
                      </a:lnTo>
                      <a:lnTo>
                        <a:pt x="2359076" y="1330647"/>
                      </a:lnTo>
                      <a:lnTo>
                        <a:pt x="2365435" y="1331919"/>
                      </a:lnTo>
                      <a:lnTo>
                        <a:pt x="2372430" y="1333031"/>
                      </a:lnTo>
                      <a:lnTo>
                        <a:pt x="2378312" y="1334462"/>
                      </a:lnTo>
                      <a:lnTo>
                        <a:pt x="2381810" y="1332713"/>
                      </a:lnTo>
                      <a:lnTo>
                        <a:pt x="2384830" y="1332555"/>
                      </a:lnTo>
                      <a:lnTo>
                        <a:pt x="2387851" y="1333826"/>
                      </a:lnTo>
                      <a:lnTo>
                        <a:pt x="2390712" y="1335575"/>
                      </a:lnTo>
                      <a:lnTo>
                        <a:pt x="2392938" y="1335416"/>
                      </a:lnTo>
                      <a:lnTo>
                        <a:pt x="2396436" y="1334621"/>
                      </a:lnTo>
                      <a:lnTo>
                        <a:pt x="2407246" y="1329375"/>
                      </a:lnTo>
                      <a:lnTo>
                        <a:pt x="2411062" y="1327467"/>
                      </a:lnTo>
                      <a:lnTo>
                        <a:pt x="2413605" y="1327944"/>
                      </a:lnTo>
                      <a:lnTo>
                        <a:pt x="2415990" y="1327308"/>
                      </a:lnTo>
                      <a:lnTo>
                        <a:pt x="2417898" y="1326831"/>
                      </a:lnTo>
                      <a:lnTo>
                        <a:pt x="2422508" y="1326036"/>
                      </a:lnTo>
                      <a:lnTo>
                        <a:pt x="2425211" y="1325718"/>
                      </a:lnTo>
                      <a:lnTo>
                        <a:pt x="2428072" y="1325241"/>
                      </a:lnTo>
                      <a:lnTo>
                        <a:pt x="2432365" y="1324923"/>
                      </a:lnTo>
                      <a:lnTo>
                        <a:pt x="2440791" y="1321585"/>
                      </a:lnTo>
                      <a:lnTo>
                        <a:pt x="2444288" y="1320949"/>
                      </a:lnTo>
                      <a:lnTo>
                        <a:pt x="2450011" y="1321903"/>
                      </a:lnTo>
                      <a:lnTo>
                        <a:pt x="2453191" y="1321267"/>
                      </a:lnTo>
                      <a:lnTo>
                        <a:pt x="2456370" y="1319518"/>
                      </a:lnTo>
                      <a:lnTo>
                        <a:pt x="2460345" y="1317769"/>
                      </a:lnTo>
                      <a:lnTo>
                        <a:pt x="2461458" y="1315067"/>
                      </a:lnTo>
                      <a:lnTo>
                        <a:pt x="2463525" y="1311092"/>
                      </a:lnTo>
                      <a:lnTo>
                        <a:pt x="2467817" y="1308231"/>
                      </a:lnTo>
                      <a:lnTo>
                        <a:pt x="2471473" y="1305687"/>
                      </a:lnTo>
                      <a:lnTo>
                        <a:pt x="2475289" y="1303302"/>
                      </a:lnTo>
                      <a:lnTo>
                        <a:pt x="2479740" y="1301236"/>
                      </a:lnTo>
                      <a:lnTo>
                        <a:pt x="2484033" y="1299646"/>
                      </a:lnTo>
                      <a:lnTo>
                        <a:pt x="2489438" y="1295830"/>
                      </a:lnTo>
                      <a:lnTo>
                        <a:pt x="2493730" y="1293923"/>
                      </a:lnTo>
                      <a:lnTo>
                        <a:pt x="2495956" y="1293287"/>
                      </a:lnTo>
                      <a:lnTo>
                        <a:pt x="2498499" y="1293923"/>
                      </a:lnTo>
                      <a:lnTo>
                        <a:pt x="2503269" y="1294400"/>
                      </a:lnTo>
                      <a:lnTo>
                        <a:pt x="2506767" y="1294241"/>
                      </a:lnTo>
                      <a:lnTo>
                        <a:pt x="2508833" y="1294718"/>
                      </a:lnTo>
                      <a:lnTo>
                        <a:pt x="2512649" y="1296625"/>
                      </a:lnTo>
                      <a:lnTo>
                        <a:pt x="2516305" y="1298374"/>
                      </a:lnTo>
                      <a:lnTo>
                        <a:pt x="2519008" y="1301236"/>
                      </a:lnTo>
                      <a:lnTo>
                        <a:pt x="2524095" y="1305369"/>
                      </a:lnTo>
                      <a:lnTo>
                        <a:pt x="2526639" y="1306800"/>
                      </a:lnTo>
                      <a:lnTo>
                        <a:pt x="2528547" y="1307436"/>
                      </a:lnTo>
                      <a:lnTo>
                        <a:pt x="2532998" y="1307754"/>
                      </a:lnTo>
                      <a:lnTo>
                        <a:pt x="2536813" y="1307913"/>
                      </a:lnTo>
                      <a:lnTo>
                        <a:pt x="2539039" y="1306959"/>
                      </a:lnTo>
                      <a:lnTo>
                        <a:pt x="2542696" y="1305369"/>
                      </a:lnTo>
                      <a:lnTo>
                        <a:pt x="2548737" y="1303144"/>
                      </a:lnTo>
                      <a:lnTo>
                        <a:pt x="2551122" y="1303144"/>
                      </a:lnTo>
                      <a:lnTo>
                        <a:pt x="2554937" y="1304256"/>
                      </a:lnTo>
                      <a:lnTo>
                        <a:pt x="2560660" y="1306482"/>
                      </a:lnTo>
                      <a:lnTo>
                        <a:pt x="2563045" y="1308072"/>
                      </a:lnTo>
                      <a:lnTo>
                        <a:pt x="2564476" y="1310139"/>
                      </a:lnTo>
                      <a:lnTo>
                        <a:pt x="2570358" y="1313318"/>
                      </a:lnTo>
                      <a:lnTo>
                        <a:pt x="2574173" y="1314908"/>
                      </a:lnTo>
                      <a:lnTo>
                        <a:pt x="2580691" y="1317451"/>
                      </a:lnTo>
                      <a:lnTo>
                        <a:pt x="2587210" y="1318087"/>
                      </a:lnTo>
                      <a:lnTo>
                        <a:pt x="2593569" y="1320790"/>
                      </a:lnTo>
                      <a:lnTo>
                        <a:pt x="2596907" y="1321585"/>
                      </a:lnTo>
                      <a:lnTo>
                        <a:pt x="2598656" y="1321744"/>
                      </a:lnTo>
                      <a:lnTo>
                        <a:pt x="2607559" y="1314908"/>
                      </a:lnTo>
                      <a:lnTo>
                        <a:pt x="2615190" y="1309344"/>
                      </a:lnTo>
                      <a:lnTo>
                        <a:pt x="2623933" y="1304892"/>
                      </a:lnTo>
                      <a:lnTo>
                        <a:pt x="2630452" y="1304256"/>
                      </a:lnTo>
                      <a:lnTo>
                        <a:pt x="2635221" y="1302985"/>
                      </a:lnTo>
                      <a:lnTo>
                        <a:pt x="2638400" y="1301077"/>
                      </a:lnTo>
                      <a:lnTo>
                        <a:pt x="2640308" y="1297738"/>
                      </a:lnTo>
                      <a:lnTo>
                        <a:pt x="2640944" y="1292969"/>
                      </a:lnTo>
                      <a:lnTo>
                        <a:pt x="2639672" y="1290266"/>
                      </a:lnTo>
                      <a:lnTo>
                        <a:pt x="2636493" y="1289312"/>
                      </a:lnTo>
                      <a:lnTo>
                        <a:pt x="2635698" y="1288200"/>
                      </a:lnTo>
                      <a:lnTo>
                        <a:pt x="2637128" y="1287246"/>
                      </a:lnTo>
                      <a:lnTo>
                        <a:pt x="2638400" y="1285338"/>
                      </a:lnTo>
                      <a:lnTo>
                        <a:pt x="2639037" y="1282476"/>
                      </a:lnTo>
                      <a:lnTo>
                        <a:pt x="2640785" y="1279615"/>
                      </a:lnTo>
                      <a:lnTo>
                        <a:pt x="2643806" y="1277071"/>
                      </a:lnTo>
                      <a:lnTo>
                        <a:pt x="2645396" y="1274209"/>
                      </a:lnTo>
                      <a:lnTo>
                        <a:pt x="2645713" y="1271030"/>
                      </a:lnTo>
                      <a:lnTo>
                        <a:pt x="2647462" y="1267850"/>
                      </a:lnTo>
                      <a:lnTo>
                        <a:pt x="2650642" y="1264671"/>
                      </a:lnTo>
                      <a:lnTo>
                        <a:pt x="2652391" y="1261809"/>
                      </a:lnTo>
                      <a:lnTo>
                        <a:pt x="2652708" y="1259107"/>
                      </a:lnTo>
                      <a:lnTo>
                        <a:pt x="2654298" y="1255768"/>
                      </a:lnTo>
                      <a:lnTo>
                        <a:pt x="2658750" y="1249886"/>
                      </a:lnTo>
                      <a:lnTo>
                        <a:pt x="2661611" y="1243050"/>
                      </a:lnTo>
                      <a:lnTo>
                        <a:pt x="2666539" y="1238280"/>
                      </a:lnTo>
                      <a:lnTo>
                        <a:pt x="2674330" y="1233511"/>
                      </a:lnTo>
                      <a:lnTo>
                        <a:pt x="2679258" y="1228742"/>
                      </a:lnTo>
                      <a:lnTo>
                        <a:pt x="2681166" y="1223972"/>
                      </a:lnTo>
                      <a:lnTo>
                        <a:pt x="2681006" y="1219839"/>
                      </a:lnTo>
                      <a:lnTo>
                        <a:pt x="2678781" y="1216182"/>
                      </a:lnTo>
                      <a:lnTo>
                        <a:pt x="2678304" y="1212526"/>
                      </a:lnTo>
                      <a:lnTo>
                        <a:pt x="2679735" y="1208710"/>
                      </a:lnTo>
                      <a:lnTo>
                        <a:pt x="2678463" y="1205849"/>
                      </a:lnTo>
                      <a:lnTo>
                        <a:pt x="2674647" y="1204100"/>
                      </a:lnTo>
                      <a:lnTo>
                        <a:pt x="2670037" y="1203623"/>
                      </a:lnTo>
                      <a:lnTo>
                        <a:pt x="2664632" y="1204577"/>
                      </a:lnTo>
                      <a:lnTo>
                        <a:pt x="2661611" y="1203305"/>
                      </a:lnTo>
                      <a:lnTo>
                        <a:pt x="2660975" y="1199967"/>
                      </a:lnTo>
                      <a:lnTo>
                        <a:pt x="2662406" y="1197423"/>
                      </a:lnTo>
                      <a:lnTo>
                        <a:pt x="2665904" y="1195356"/>
                      </a:lnTo>
                      <a:lnTo>
                        <a:pt x="2671786" y="1190428"/>
                      </a:lnTo>
                      <a:lnTo>
                        <a:pt x="2679894" y="1182479"/>
                      </a:lnTo>
                      <a:lnTo>
                        <a:pt x="2688002" y="1178028"/>
                      </a:lnTo>
                      <a:lnTo>
                        <a:pt x="2700084" y="1176756"/>
                      </a:lnTo>
                      <a:lnTo>
                        <a:pt x="2709781" y="1174212"/>
                      </a:lnTo>
                      <a:lnTo>
                        <a:pt x="2719638" y="1171510"/>
                      </a:lnTo>
                      <a:lnTo>
                        <a:pt x="2726792" y="1170238"/>
                      </a:lnTo>
                      <a:lnTo>
                        <a:pt x="2728064" y="1171033"/>
                      </a:lnTo>
                      <a:lnTo>
                        <a:pt x="2731880" y="1171351"/>
                      </a:lnTo>
                      <a:lnTo>
                        <a:pt x="2738556" y="1170874"/>
                      </a:lnTo>
                      <a:lnTo>
                        <a:pt x="2744598" y="1169761"/>
                      </a:lnTo>
                      <a:lnTo>
                        <a:pt x="2750162" y="1167853"/>
                      </a:lnTo>
                      <a:lnTo>
                        <a:pt x="2754773" y="1167376"/>
                      </a:lnTo>
                      <a:lnTo>
                        <a:pt x="2757952" y="1168489"/>
                      </a:lnTo>
                      <a:lnTo>
                        <a:pt x="2759859" y="1168489"/>
                      </a:lnTo>
                      <a:lnTo>
                        <a:pt x="2761132" y="1168648"/>
                      </a:lnTo>
                      <a:lnTo>
                        <a:pt x="2761926" y="1168648"/>
                      </a:lnTo>
                      <a:lnTo>
                        <a:pt x="2763198" y="1167853"/>
                      </a:lnTo>
                      <a:lnTo>
                        <a:pt x="2767014" y="1169125"/>
                      </a:lnTo>
                      <a:lnTo>
                        <a:pt x="2774327" y="1173258"/>
                      </a:lnTo>
                      <a:lnTo>
                        <a:pt x="2778937" y="1175166"/>
                      </a:lnTo>
                      <a:lnTo>
                        <a:pt x="2780845" y="1174689"/>
                      </a:lnTo>
                      <a:lnTo>
                        <a:pt x="2782912" y="1175802"/>
                      </a:lnTo>
                      <a:lnTo>
                        <a:pt x="2785137" y="1178505"/>
                      </a:lnTo>
                      <a:lnTo>
                        <a:pt x="2787840" y="1180254"/>
                      </a:lnTo>
                      <a:lnTo>
                        <a:pt x="2792927" y="1180889"/>
                      </a:lnTo>
                      <a:lnTo>
                        <a:pt x="2797855" y="1183910"/>
                      </a:lnTo>
                      <a:lnTo>
                        <a:pt x="2799763" y="1184069"/>
                      </a:lnTo>
                      <a:lnTo>
                        <a:pt x="2800558" y="1182320"/>
                      </a:lnTo>
                      <a:lnTo>
                        <a:pt x="2802466" y="1181366"/>
                      </a:lnTo>
                      <a:lnTo>
                        <a:pt x="2805327" y="1181207"/>
                      </a:lnTo>
                      <a:lnTo>
                        <a:pt x="2809779" y="1182638"/>
                      </a:lnTo>
                      <a:lnTo>
                        <a:pt x="2815343" y="1185818"/>
                      </a:lnTo>
                      <a:lnTo>
                        <a:pt x="2818841" y="1187248"/>
                      </a:lnTo>
                      <a:lnTo>
                        <a:pt x="2820271" y="1186931"/>
                      </a:lnTo>
                      <a:lnTo>
                        <a:pt x="2821861" y="1187407"/>
                      </a:lnTo>
                      <a:lnTo>
                        <a:pt x="2823133" y="1188997"/>
                      </a:lnTo>
                      <a:lnTo>
                        <a:pt x="2823133" y="1190746"/>
                      </a:lnTo>
                      <a:lnTo>
                        <a:pt x="2822815" y="1191859"/>
                      </a:lnTo>
                      <a:lnTo>
                        <a:pt x="2824087" y="1193290"/>
                      </a:lnTo>
                      <a:lnTo>
                        <a:pt x="2825677" y="1193290"/>
                      </a:lnTo>
                      <a:lnTo>
                        <a:pt x="2828220" y="1194085"/>
                      </a:lnTo>
                      <a:lnTo>
                        <a:pt x="2830287" y="1196787"/>
                      </a:lnTo>
                      <a:lnTo>
                        <a:pt x="2832036" y="1198059"/>
                      </a:lnTo>
                      <a:lnTo>
                        <a:pt x="2833308" y="1199172"/>
                      </a:lnTo>
                      <a:lnTo>
                        <a:pt x="2833466" y="1200126"/>
                      </a:lnTo>
                      <a:lnTo>
                        <a:pt x="2833626" y="1201080"/>
                      </a:lnTo>
                      <a:lnTo>
                        <a:pt x="2833308" y="1201715"/>
                      </a:lnTo>
                      <a:lnTo>
                        <a:pt x="2832672" y="1202987"/>
                      </a:lnTo>
                      <a:lnTo>
                        <a:pt x="2832353" y="1204259"/>
                      </a:lnTo>
                      <a:lnTo>
                        <a:pt x="2833308" y="1205690"/>
                      </a:lnTo>
                      <a:lnTo>
                        <a:pt x="2836487" y="1206644"/>
                      </a:lnTo>
                      <a:lnTo>
                        <a:pt x="2837441" y="1207757"/>
                      </a:lnTo>
                      <a:lnTo>
                        <a:pt x="2837759" y="1209029"/>
                      </a:lnTo>
                      <a:lnTo>
                        <a:pt x="2838713" y="1210618"/>
                      </a:lnTo>
                      <a:lnTo>
                        <a:pt x="2840938" y="1212367"/>
                      </a:lnTo>
                      <a:lnTo>
                        <a:pt x="2841734" y="1213798"/>
                      </a:lnTo>
                      <a:lnTo>
                        <a:pt x="2841257" y="1214911"/>
                      </a:lnTo>
                      <a:lnTo>
                        <a:pt x="2841892" y="1216024"/>
                      </a:lnTo>
                      <a:lnTo>
                        <a:pt x="2843005" y="1216659"/>
                      </a:lnTo>
                      <a:lnTo>
                        <a:pt x="2843164" y="1219521"/>
                      </a:lnTo>
                      <a:lnTo>
                        <a:pt x="2843323" y="1221111"/>
                      </a:lnTo>
                      <a:lnTo>
                        <a:pt x="2845072" y="1222860"/>
                      </a:lnTo>
                      <a:lnTo>
                        <a:pt x="2845390" y="1226516"/>
                      </a:lnTo>
                      <a:lnTo>
                        <a:pt x="2846662" y="1230490"/>
                      </a:lnTo>
                      <a:lnTo>
                        <a:pt x="2850636" y="1236055"/>
                      </a:lnTo>
                      <a:lnTo>
                        <a:pt x="2852067" y="1239075"/>
                      </a:lnTo>
                      <a:lnTo>
                        <a:pt x="2851749" y="1242573"/>
                      </a:lnTo>
                      <a:lnTo>
                        <a:pt x="2852226" y="1244322"/>
                      </a:lnTo>
                      <a:lnTo>
                        <a:pt x="2854134" y="1245117"/>
                      </a:lnTo>
                      <a:lnTo>
                        <a:pt x="2855088" y="1246547"/>
                      </a:lnTo>
                      <a:lnTo>
                        <a:pt x="2854929" y="1248773"/>
                      </a:lnTo>
                      <a:lnTo>
                        <a:pt x="2855723" y="1250204"/>
                      </a:lnTo>
                      <a:lnTo>
                        <a:pt x="2856200" y="1251635"/>
                      </a:lnTo>
                      <a:lnTo>
                        <a:pt x="2855882" y="1253860"/>
                      </a:lnTo>
                      <a:lnTo>
                        <a:pt x="2856518" y="1255927"/>
                      </a:lnTo>
                      <a:lnTo>
                        <a:pt x="2857472" y="1257040"/>
                      </a:lnTo>
                      <a:lnTo>
                        <a:pt x="2858108" y="1259266"/>
                      </a:lnTo>
                      <a:lnTo>
                        <a:pt x="2858426" y="1261968"/>
                      </a:lnTo>
                      <a:lnTo>
                        <a:pt x="2861288" y="1266420"/>
                      </a:lnTo>
                      <a:lnTo>
                        <a:pt x="2866375" y="1272302"/>
                      </a:lnTo>
                      <a:lnTo>
                        <a:pt x="2869396" y="1276912"/>
                      </a:lnTo>
                      <a:lnTo>
                        <a:pt x="2870667" y="1280092"/>
                      </a:lnTo>
                      <a:lnTo>
                        <a:pt x="2870667" y="1282794"/>
                      </a:lnTo>
                      <a:lnTo>
                        <a:pt x="2869555" y="1285020"/>
                      </a:lnTo>
                      <a:lnTo>
                        <a:pt x="2869396" y="1286451"/>
                      </a:lnTo>
                      <a:lnTo>
                        <a:pt x="2870349" y="1287405"/>
                      </a:lnTo>
                      <a:lnTo>
                        <a:pt x="2870667" y="1288676"/>
                      </a:lnTo>
                      <a:lnTo>
                        <a:pt x="2870349" y="1290425"/>
                      </a:lnTo>
                      <a:lnTo>
                        <a:pt x="2871939" y="1292333"/>
                      </a:lnTo>
                      <a:lnTo>
                        <a:pt x="2877504" y="1295672"/>
                      </a:lnTo>
                      <a:lnTo>
                        <a:pt x="2875278" y="1300759"/>
                      </a:lnTo>
                      <a:lnTo>
                        <a:pt x="2874801" y="1304415"/>
                      </a:lnTo>
                      <a:lnTo>
                        <a:pt x="2875119" y="1308231"/>
                      </a:lnTo>
                      <a:lnTo>
                        <a:pt x="2876391" y="1310934"/>
                      </a:lnTo>
                      <a:lnTo>
                        <a:pt x="2878934" y="1312523"/>
                      </a:lnTo>
                      <a:lnTo>
                        <a:pt x="2880524" y="1314113"/>
                      </a:lnTo>
                      <a:lnTo>
                        <a:pt x="2881001" y="1315703"/>
                      </a:lnTo>
                      <a:lnTo>
                        <a:pt x="2884021" y="1317611"/>
                      </a:lnTo>
                      <a:lnTo>
                        <a:pt x="2889268" y="1319677"/>
                      </a:lnTo>
                      <a:lnTo>
                        <a:pt x="2896104" y="1319995"/>
                      </a:lnTo>
                      <a:lnTo>
                        <a:pt x="2904530" y="1318723"/>
                      </a:lnTo>
                      <a:lnTo>
                        <a:pt x="2909617" y="1318405"/>
                      </a:lnTo>
                      <a:lnTo>
                        <a:pt x="2911366" y="1319359"/>
                      </a:lnTo>
                      <a:lnTo>
                        <a:pt x="2912002" y="1320631"/>
                      </a:lnTo>
                      <a:lnTo>
                        <a:pt x="2911525" y="1322380"/>
                      </a:lnTo>
                      <a:lnTo>
                        <a:pt x="2912797" y="1323493"/>
                      </a:lnTo>
                      <a:lnTo>
                        <a:pt x="2916294" y="1324128"/>
                      </a:lnTo>
                      <a:lnTo>
                        <a:pt x="2918679" y="1325241"/>
                      </a:lnTo>
                      <a:lnTo>
                        <a:pt x="2919951" y="1326831"/>
                      </a:lnTo>
                      <a:lnTo>
                        <a:pt x="2921540" y="1327308"/>
                      </a:lnTo>
                      <a:lnTo>
                        <a:pt x="2923289" y="1326513"/>
                      </a:lnTo>
                      <a:lnTo>
                        <a:pt x="2925197" y="1326672"/>
                      </a:lnTo>
                      <a:lnTo>
                        <a:pt x="2926946" y="1327626"/>
                      </a:lnTo>
                      <a:lnTo>
                        <a:pt x="2928059" y="1327308"/>
                      </a:lnTo>
                      <a:lnTo>
                        <a:pt x="2929172" y="1326354"/>
                      </a:lnTo>
                      <a:lnTo>
                        <a:pt x="2930761" y="1326354"/>
                      </a:lnTo>
                      <a:lnTo>
                        <a:pt x="2932351" y="1326354"/>
                      </a:lnTo>
                      <a:lnTo>
                        <a:pt x="2933305" y="1328739"/>
                      </a:lnTo>
                      <a:lnTo>
                        <a:pt x="2935054" y="1330170"/>
                      </a:lnTo>
                      <a:lnTo>
                        <a:pt x="2937279" y="1330329"/>
                      </a:lnTo>
                      <a:lnTo>
                        <a:pt x="2940777" y="1333349"/>
                      </a:lnTo>
                      <a:lnTo>
                        <a:pt x="2947772" y="1341775"/>
                      </a:lnTo>
                      <a:lnTo>
                        <a:pt x="2952382" y="1344796"/>
                      </a:lnTo>
                      <a:lnTo>
                        <a:pt x="2956993" y="1345591"/>
                      </a:lnTo>
                      <a:lnTo>
                        <a:pt x="2962716" y="1345909"/>
                      </a:lnTo>
                      <a:lnTo>
                        <a:pt x="2964465" y="1349088"/>
                      </a:lnTo>
                      <a:lnTo>
                        <a:pt x="2963033" y="1352586"/>
                      </a:lnTo>
                      <a:lnTo>
                        <a:pt x="2962557" y="1355447"/>
                      </a:lnTo>
                      <a:lnTo>
                        <a:pt x="2963829" y="1356401"/>
                      </a:lnTo>
                      <a:lnTo>
                        <a:pt x="2965736" y="1359740"/>
                      </a:lnTo>
                      <a:lnTo>
                        <a:pt x="2968280" y="1361647"/>
                      </a:lnTo>
                      <a:lnTo>
                        <a:pt x="2968598" y="1363237"/>
                      </a:lnTo>
                      <a:lnTo>
                        <a:pt x="2969870" y="1364986"/>
                      </a:lnTo>
                      <a:lnTo>
                        <a:pt x="2969393" y="1368165"/>
                      </a:lnTo>
                      <a:lnTo>
                        <a:pt x="2967167" y="1372776"/>
                      </a:lnTo>
                      <a:lnTo>
                        <a:pt x="2967803" y="1376750"/>
                      </a:lnTo>
                      <a:lnTo>
                        <a:pt x="2971141" y="1380089"/>
                      </a:lnTo>
                      <a:lnTo>
                        <a:pt x="2973049" y="1383268"/>
                      </a:lnTo>
                      <a:lnTo>
                        <a:pt x="2973526" y="1386289"/>
                      </a:lnTo>
                      <a:lnTo>
                        <a:pt x="2974321" y="1388197"/>
                      </a:lnTo>
                      <a:lnTo>
                        <a:pt x="2975593" y="1388833"/>
                      </a:lnTo>
                      <a:lnTo>
                        <a:pt x="2978931" y="1388515"/>
                      </a:lnTo>
                      <a:lnTo>
                        <a:pt x="2984655" y="1387402"/>
                      </a:lnTo>
                      <a:lnTo>
                        <a:pt x="2988788" y="1387561"/>
                      </a:lnTo>
                      <a:lnTo>
                        <a:pt x="2991491" y="1389151"/>
                      </a:lnTo>
                      <a:lnTo>
                        <a:pt x="2998009" y="1389151"/>
                      </a:lnTo>
                      <a:lnTo>
                        <a:pt x="3008501" y="1387879"/>
                      </a:lnTo>
                      <a:lnTo>
                        <a:pt x="3015020" y="1387402"/>
                      </a:lnTo>
                      <a:lnTo>
                        <a:pt x="3017881" y="1387879"/>
                      </a:lnTo>
                      <a:lnTo>
                        <a:pt x="3020266" y="1385971"/>
                      </a:lnTo>
                      <a:lnTo>
                        <a:pt x="3022492" y="1381520"/>
                      </a:lnTo>
                      <a:lnTo>
                        <a:pt x="3024399" y="1379453"/>
                      </a:lnTo>
                      <a:lnTo>
                        <a:pt x="3026307" y="1379771"/>
                      </a:lnTo>
                      <a:lnTo>
                        <a:pt x="3029328" y="1378340"/>
                      </a:lnTo>
                      <a:lnTo>
                        <a:pt x="3033461" y="1375161"/>
                      </a:lnTo>
                      <a:lnTo>
                        <a:pt x="3036959" y="1373571"/>
                      </a:lnTo>
                      <a:lnTo>
                        <a:pt x="3041569" y="1373730"/>
                      </a:lnTo>
                      <a:lnTo>
                        <a:pt x="3046338" y="1373889"/>
                      </a:lnTo>
                      <a:lnTo>
                        <a:pt x="3049359" y="1372617"/>
                      </a:lnTo>
                      <a:lnTo>
                        <a:pt x="3052220" y="1369914"/>
                      </a:lnTo>
                      <a:lnTo>
                        <a:pt x="3056990" y="1367530"/>
                      </a:lnTo>
                      <a:lnTo>
                        <a:pt x="3067482" y="1364350"/>
                      </a:lnTo>
                      <a:lnTo>
                        <a:pt x="3070026" y="1363873"/>
                      </a:lnTo>
                      <a:lnTo>
                        <a:pt x="3071139" y="1364032"/>
                      </a:lnTo>
                      <a:lnTo>
                        <a:pt x="3074636" y="1364509"/>
                      </a:lnTo>
                      <a:lnTo>
                        <a:pt x="3077816" y="1365781"/>
                      </a:lnTo>
                      <a:lnTo>
                        <a:pt x="3080678" y="1368165"/>
                      </a:lnTo>
                      <a:lnTo>
                        <a:pt x="3081155" y="1369755"/>
                      </a:lnTo>
                      <a:lnTo>
                        <a:pt x="3080836" y="1371822"/>
                      </a:lnTo>
                      <a:lnTo>
                        <a:pt x="3080201" y="1373094"/>
                      </a:lnTo>
                      <a:lnTo>
                        <a:pt x="3078929" y="1374525"/>
                      </a:lnTo>
                      <a:lnTo>
                        <a:pt x="3077816" y="1376750"/>
                      </a:lnTo>
                      <a:lnTo>
                        <a:pt x="3078611" y="1378340"/>
                      </a:lnTo>
                      <a:lnTo>
                        <a:pt x="3080201" y="1382156"/>
                      </a:lnTo>
                      <a:lnTo>
                        <a:pt x="3081631" y="1384699"/>
                      </a:lnTo>
                      <a:lnTo>
                        <a:pt x="3083221" y="1387879"/>
                      </a:lnTo>
                      <a:lnTo>
                        <a:pt x="3082426" y="1388992"/>
                      </a:lnTo>
                      <a:lnTo>
                        <a:pt x="3081631" y="1391217"/>
                      </a:lnTo>
                      <a:lnTo>
                        <a:pt x="3078769" y="1394874"/>
                      </a:lnTo>
                      <a:lnTo>
                        <a:pt x="3077180" y="1396305"/>
                      </a:lnTo>
                      <a:lnTo>
                        <a:pt x="3075431" y="1397735"/>
                      </a:lnTo>
                      <a:lnTo>
                        <a:pt x="3072570" y="1398053"/>
                      </a:lnTo>
                      <a:lnTo>
                        <a:pt x="3071298" y="1398371"/>
                      </a:lnTo>
                      <a:lnTo>
                        <a:pt x="3069867" y="1398848"/>
                      </a:lnTo>
                      <a:lnTo>
                        <a:pt x="3069072" y="1400120"/>
                      </a:lnTo>
                      <a:lnTo>
                        <a:pt x="3068118" y="1401074"/>
                      </a:lnTo>
                      <a:lnTo>
                        <a:pt x="3066369" y="1402982"/>
                      </a:lnTo>
                      <a:lnTo>
                        <a:pt x="3066211" y="1404572"/>
                      </a:lnTo>
                      <a:lnTo>
                        <a:pt x="3067005" y="1406797"/>
                      </a:lnTo>
                      <a:lnTo>
                        <a:pt x="3067324" y="1409182"/>
                      </a:lnTo>
                      <a:lnTo>
                        <a:pt x="3065575" y="1411408"/>
                      </a:lnTo>
                      <a:lnTo>
                        <a:pt x="3064144" y="1414746"/>
                      </a:lnTo>
                      <a:lnTo>
                        <a:pt x="3063667" y="1415700"/>
                      </a:lnTo>
                      <a:lnTo>
                        <a:pt x="3062872" y="1418085"/>
                      </a:lnTo>
                      <a:lnTo>
                        <a:pt x="3062713" y="1419038"/>
                      </a:lnTo>
                      <a:lnTo>
                        <a:pt x="3062236" y="1424285"/>
                      </a:lnTo>
                      <a:lnTo>
                        <a:pt x="3060328" y="1427782"/>
                      </a:lnTo>
                      <a:lnTo>
                        <a:pt x="3057785" y="1431916"/>
                      </a:lnTo>
                      <a:lnTo>
                        <a:pt x="3058262" y="1434459"/>
                      </a:lnTo>
                      <a:lnTo>
                        <a:pt x="3058739" y="1436685"/>
                      </a:lnTo>
                      <a:lnTo>
                        <a:pt x="3058103" y="1437798"/>
                      </a:lnTo>
                      <a:lnTo>
                        <a:pt x="3057943" y="1438752"/>
                      </a:lnTo>
                      <a:lnTo>
                        <a:pt x="3057626" y="1440977"/>
                      </a:lnTo>
                      <a:lnTo>
                        <a:pt x="3056831" y="1441772"/>
                      </a:lnTo>
                      <a:lnTo>
                        <a:pt x="3054446" y="1443203"/>
                      </a:lnTo>
                      <a:lnTo>
                        <a:pt x="3053015" y="1444793"/>
                      </a:lnTo>
                      <a:lnTo>
                        <a:pt x="3053333" y="1447337"/>
                      </a:lnTo>
                      <a:lnTo>
                        <a:pt x="3052538" y="1449562"/>
                      </a:lnTo>
                      <a:lnTo>
                        <a:pt x="3051426" y="1451470"/>
                      </a:lnTo>
                      <a:lnTo>
                        <a:pt x="3050313" y="1452742"/>
                      </a:lnTo>
                      <a:lnTo>
                        <a:pt x="3048723" y="1453537"/>
                      </a:lnTo>
                      <a:lnTo>
                        <a:pt x="3047610" y="1454173"/>
                      </a:lnTo>
                      <a:lnTo>
                        <a:pt x="3046815" y="1456716"/>
                      </a:lnTo>
                      <a:lnTo>
                        <a:pt x="3046497" y="1458465"/>
                      </a:lnTo>
                      <a:lnTo>
                        <a:pt x="3045702" y="1460373"/>
                      </a:lnTo>
                      <a:lnTo>
                        <a:pt x="3046179" y="1462280"/>
                      </a:lnTo>
                      <a:lnTo>
                        <a:pt x="3045384" y="1464029"/>
                      </a:lnTo>
                      <a:lnTo>
                        <a:pt x="3043159" y="1465142"/>
                      </a:lnTo>
                      <a:lnTo>
                        <a:pt x="3041728" y="1465778"/>
                      </a:lnTo>
                      <a:lnTo>
                        <a:pt x="3040615" y="1466096"/>
                      </a:lnTo>
                      <a:lnTo>
                        <a:pt x="3038230" y="1467845"/>
                      </a:lnTo>
                      <a:lnTo>
                        <a:pt x="3036163" y="1474045"/>
                      </a:lnTo>
                      <a:lnTo>
                        <a:pt x="3035687" y="1477701"/>
                      </a:lnTo>
                      <a:lnTo>
                        <a:pt x="3036163" y="1480881"/>
                      </a:lnTo>
                      <a:lnTo>
                        <a:pt x="3033143" y="1482789"/>
                      </a:lnTo>
                      <a:lnTo>
                        <a:pt x="3031076" y="1484378"/>
                      </a:lnTo>
                      <a:lnTo>
                        <a:pt x="3029645" y="1483902"/>
                      </a:lnTo>
                      <a:lnTo>
                        <a:pt x="3028215" y="1483266"/>
                      </a:lnTo>
                      <a:lnTo>
                        <a:pt x="3027420" y="1483107"/>
                      </a:lnTo>
                      <a:lnTo>
                        <a:pt x="3027420" y="1483584"/>
                      </a:lnTo>
                      <a:lnTo>
                        <a:pt x="3025512" y="1487558"/>
                      </a:lnTo>
                      <a:lnTo>
                        <a:pt x="3021856" y="1495666"/>
                      </a:lnTo>
                      <a:lnTo>
                        <a:pt x="3017404" y="1499164"/>
                      </a:lnTo>
                      <a:lnTo>
                        <a:pt x="3014701" y="1502025"/>
                      </a:lnTo>
                      <a:lnTo>
                        <a:pt x="3012158" y="1500753"/>
                      </a:lnTo>
                      <a:lnTo>
                        <a:pt x="3011045" y="1499322"/>
                      </a:lnTo>
                      <a:lnTo>
                        <a:pt x="3011045" y="1498527"/>
                      </a:lnTo>
                      <a:lnTo>
                        <a:pt x="3008978" y="1496938"/>
                      </a:lnTo>
                      <a:lnTo>
                        <a:pt x="3006117" y="1494553"/>
                      </a:lnTo>
                      <a:lnTo>
                        <a:pt x="3006594" y="1490738"/>
                      </a:lnTo>
                      <a:lnTo>
                        <a:pt x="3007229" y="1486604"/>
                      </a:lnTo>
                      <a:lnTo>
                        <a:pt x="3004686" y="1482789"/>
                      </a:lnTo>
                      <a:lnTo>
                        <a:pt x="3004686" y="1481040"/>
                      </a:lnTo>
                      <a:lnTo>
                        <a:pt x="3004368" y="1477861"/>
                      </a:lnTo>
                      <a:lnTo>
                        <a:pt x="3004845" y="1477066"/>
                      </a:lnTo>
                      <a:lnTo>
                        <a:pt x="3003573" y="1476748"/>
                      </a:lnTo>
                      <a:lnTo>
                        <a:pt x="3001506" y="1475794"/>
                      </a:lnTo>
                      <a:lnTo>
                        <a:pt x="2999916" y="1473886"/>
                      </a:lnTo>
                      <a:lnTo>
                        <a:pt x="2998327" y="1474681"/>
                      </a:lnTo>
                      <a:lnTo>
                        <a:pt x="2996737" y="1476906"/>
                      </a:lnTo>
                      <a:lnTo>
                        <a:pt x="2994194" y="1478178"/>
                      </a:lnTo>
                      <a:lnTo>
                        <a:pt x="2993081" y="1480563"/>
                      </a:lnTo>
                      <a:lnTo>
                        <a:pt x="2992127" y="1482471"/>
                      </a:lnTo>
                      <a:lnTo>
                        <a:pt x="2989424" y="1485014"/>
                      </a:lnTo>
                      <a:lnTo>
                        <a:pt x="2988311" y="1485968"/>
                      </a:lnTo>
                      <a:lnTo>
                        <a:pt x="2983224" y="1487717"/>
                      </a:lnTo>
                      <a:lnTo>
                        <a:pt x="2981952" y="1488353"/>
                      </a:lnTo>
                      <a:lnTo>
                        <a:pt x="2977819" y="1488671"/>
                      </a:lnTo>
                      <a:lnTo>
                        <a:pt x="2976388" y="1489466"/>
                      </a:lnTo>
                      <a:lnTo>
                        <a:pt x="2974957" y="1490897"/>
                      </a:lnTo>
                      <a:lnTo>
                        <a:pt x="2974480" y="1492486"/>
                      </a:lnTo>
                      <a:lnTo>
                        <a:pt x="2975593" y="1494235"/>
                      </a:lnTo>
                      <a:lnTo>
                        <a:pt x="2977183" y="1497415"/>
                      </a:lnTo>
                      <a:lnTo>
                        <a:pt x="2977977" y="1499799"/>
                      </a:lnTo>
                      <a:lnTo>
                        <a:pt x="2979090" y="1504251"/>
                      </a:lnTo>
                      <a:lnTo>
                        <a:pt x="2982747" y="1518241"/>
                      </a:lnTo>
                      <a:lnTo>
                        <a:pt x="2981634" y="1520625"/>
                      </a:lnTo>
                      <a:lnTo>
                        <a:pt x="2980521" y="1530959"/>
                      </a:lnTo>
                      <a:lnTo>
                        <a:pt x="2980680" y="1532867"/>
                      </a:lnTo>
                      <a:lnTo>
                        <a:pt x="2980680" y="1535887"/>
                      </a:lnTo>
                      <a:lnTo>
                        <a:pt x="2980680" y="1537954"/>
                      </a:lnTo>
                      <a:lnTo>
                        <a:pt x="2981475" y="1538590"/>
                      </a:lnTo>
                      <a:lnTo>
                        <a:pt x="2982429" y="1539226"/>
                      </a:lnTo>
                      <a:lnTo>
                        <a:pt x="2982906" y="1540498"/>
                      </a:lnTo>
                      <a:lnTo>
                        <a:pt x="2982906" y="1542406"/>
                      </a:lnTo>
                      <a:lnTo>
                        <a:pt x="2982270" y="1543836"/>
                      </a:lnTo>
                      <a:lnTo>
                        <a:pt x="2981475" y="1546698"/>
                      </a:lnTo>
                      <a:lnTo>
                        <a:pt x="2980521" y="1550672"/>
                      </a:lnTo>
                      <a:lnTo>
                        <a:pt x="2979408" y="1552262"/>
                      </a:lnTo>
                      <a:lnTo>
                        <a:pt x="2978613" y="1553375"/>
                      </a:lnTo>
                      <a:lnTo>
                        <a:pt x="2977977" y="1554329"/>
                      </a:lnTo>
                      <a:lnTo>
                        <a:pt x="2977819" y="1557032"/>
                      </a:lnTo>
                      <a:lnTo>
                        <a:pt x="2977501" y="1558939"/>
                      </a:lnTo>
                      <a:lnTo>
                        <a:pt x="2975593" y="1559575"/>
                      </a:lnTo>
                      <a:lnTo>
                        <a:pt x="2973844" y="1560688"/>
                      </a:lnTo>
                      <a:lnTo>
                        <a:pt x="2971618" y="1560370"/>
                      </a:lnTo>
                      <a:lnTo>
                        <a:pt x="2969870" y="1560529"/>
                      </a:lnTo>
                      <a:lnTo>
                        <a:pt x="2967485" y="1561324"/>
                      </a:lnTo>
                      <a:lnTo>
                        <a:pt x="2963352" y="1562119"/>
                      </a:lnTo>
                      <a:lnTo>
                        <a:pt x="2960967" y="1563232"/>
                      </a:lnTo>
                      <a:lnTo>
                        <a:pt x="2959695" y="1564027"/>
                      </a:lnTo>
                      <a:lnTo>
                        <a:pt x="2958900" y="1564980"/>
                      </a:lnTo>
                      <a:lnTo>
                        <a:pt x="2958741" y="1565934"/>
                      </a:lnTo>
                      <a:lnTo>
                        <a:pt x="2959377" y="1566411"/>
                      </a:lnTo>
                      <a:lnTo>
                        <a:pt x="2961762" y="1566888"/>
                      </a:lnTo>
                      <a:lnTo>
                        <a:pt x="2963352" y="1568637"/>
                      </a:lnTo>
                      <a:lnTo>
                        <a:pt x="2963510" y="1570545"/>
                      </a:lnTo>
                      <a:lnTo>
                        <a:pt x="2961921" y="1571657"/>
                      </a:lnTo>
                      <a:lnTo>
                        <a:pt x="2962716" y="1573724"/>
                      </a:lnTo>
                      <a:lnTo>
                        <a:pt x="2964465" y="1575791"/>
                      </a:lnTo>
                      <a:lnTo>
                        <a:pt x="2965419" y="1577222"/>
                      </a:lnTo>
                      <a:lnTo>
                        <a:pt x="2965577" y="1578811"/>
                      </a:lnTo>
                      <a:lnTo>
                        <a:pt x="2966531" y="1579765"/>
                      </a:lnTo>
                      <a:lnTo>
                        <a:pt x="2967644" y="1578971"/>
                      </a:lnTo>
                      <a:lnTo>
                        <a:pt x="2970665" y="1572134"/>
                      </a:lnTo>
                      <a:lnTo>
                        <a:pt x="2967167" y="1567524"/>
                      </a:lnTo>
                      <a:lnTo>
                        <a:pt x="2968439" y="1566888"/>
                      </a:lnTo>
                      <a:lnTo>
                        <a:pt x="2973844" y="1568319"/>
                      </a:lnTo>
                      <a:lnTo>
                        <a:pt x="2976229" y="1567842"/>
                      </a:lnTo>
                      <a:lnTo>
                        <a:pt x="2980044" y="1568478"/>
                      </a:lnTo>
                      <a:lnTo>
                        <a:pt x="2982588" y="1566093"/>
                      </a:lnTo>
                      <a:lnTo>
                        <a:pt x="2983860" y="1563550"/>
                      </a:lnTo>
                      <a:lnTo>
                        <a:pt x="2986722" y="1561801"/>
                      </a:lnTo>
                      <a:lnTo>
                        <a:pt x="2990219" y="1555760"/>
                      </a:lnTo>
                      <a:lnTo>
                        <a:pt x="2996260" y="1548606"/>
                      </a:lnTo>
                      <a:lnTo>
                        <a:pt x="2998327" y="1546698"/>
                      </a:lnTo>
                      <a:lnTo>
                        <a:pt x="3002460" y="1545108"/>
                      </a:lnTo>
                      <a:lnTo>
                        <a:pt x="3003573" y="1545267"/>
                      </a:lnTo>
                      <a:lnTo>
                        <a:pt x="3004527" y="1545903"/>
                      </a:lnTo>
                      <a:lnTo>
                        <a:pt x="3001189" y="1549718"/>
                      </a:lnTo>
                      <a:lnTo>
                        <a:pt x="3000393" y="1552262"/>
                      </a:lnTo>
                      <a:lnTo>
                        <a:pt x="3002619" y="1552262"/>
                      </a:lnTo>
                      <a:lnTo>
                        <a:pt x="3005004" y="1551467"/>
                      </a:lnTo>
                      <a:lnTo>
                        <a:pt x="3010886" y="1547016"/>
                      </a:lnTo>
                      <a:lnTo>
                        <a:pt x="3013112" y="1544631"/>
                      </a:lnTo>
                      <a:lnTo>
                        <a:pt x="3013748" y="1547334"/>
                      </a:lnTo>
                      <a:lnTo>
                        <a:pt x="3012953" y="1559575"/>
                      </a:lnTo>
                      <a:lnTo>
                        <a:pt x="3018040" y="1558780"/>
                      </a:lnTo>
                      <a:lnTo>
                        <a:pt x="3020743" y="1560052"/>
                      </a:lnTo>
                      <a:lnTo>
                        <a:pt x="3024558" y="1559893"/>
                      </a:lnTo>
                      <a:lnTo>
                        <a:pt x="3029010" y="1562755"/>
                      </a:lnTo>
                      <a:lnTo>
                        <a:pt x="3030758" y="1562278"/>
                      </a:lnTo>
                      <a:lnTo>
                        <a:pt x="3032825" y="1562278"/>
                      </a:lnTo>
                      <a:lnTo>
                        <a:pt x="3034574" y="1565139"/>
                      </a:lnTo>
                      <a:lnTo>
                        <a:pt x="3037436" y="1566093"/>
                      </a:lnTo>
                      <a:lnTo>
                        <a:pt x="3042364" y="1563709"/>
                      </a:lnTo>
                      <a:lnTo>
                        <a:pt x="3049677" y="1561483"/>
                      </a:lnTo>
                      <a:lnTo>
                        <a:pt x="3053174" y="1561483"/>
                      </a:lnTo>
                      <a:lnTo>
                        <a:pt x="3061918" y="1557350"/>
                      </a:lnTo>
                      <a:lnTo>
                        <a:pt x="3066051" y="1554170"/>
                      </a:lnTo>
                      <a:lnTo>
                        <a:pt x="3081472" y="1545426"/>
                      </a:lnTo>
                      <a:lnTo>
                        <a:pt x="3087990" y="1540816"/>
                      </a:lnTo>
                      <a:lnTo>
                        <a:pt x="3094032" y="1537318"/>
                      </a:lnTo>
                      <a:lnTo>
                        <a:pt x="3097688" y="1531754"/>
                      </a:lnTo>
                      <a:lnTo>
                        <a:pt x="3104206" y="1526508"/>
                      </a:lnTo>
                      <a:lnTo>
                        <a:pt x="3104365" y="1524282"/>
                      </a:lnTo>
                      <a:lnTo>
                        <a:pt x="3105637" y="1521738"/>
                      </a:lnTo>
                      <a:lnTo>
                        <a:pt x="3115335" y="1507589"/>
                      </a:lnTo>
                      <a:lnTo>
                        <a:pt x="3118673" y="1505205"/>
                      </a:lnTo>
                      <a:lnTo>
                        <a:pt x="3123125" y="1503456"/>
                      </a:lnTo>
                      <a:lnTo>
                        <a:pt x="3125032" y="1500912"/>
                      </a:lnTo>
                      <a:lnTo>
                        <a:pt x="3126145" y="1497256"/>
                      </a:lnTo>
                      <a:lnTo>
                        <a:pt x="3132186" y="1491692"/>
                      </a:lnTo>
                      <a:lnTo>
                        <a:pt x="3136320" y="1486286"/>
                      </a:lnTo>
                      <a:lnTo>
                        <a:pt x="3140135" y="1482630"/>
                      </a:lnTo>
                      <a:lnTo>
                        <a:pt x="3142043" y="1479450"/>
                      </a:lnTo>
                      <a:lnTo>
                        <a:pt x="3151899" y="1471501"/>
                      </a:lnTo>
                      <a:lnTo>
                        <a:pt x="3159848" y="1462757"/>
                      </a:lnTo>
                      <a:lnTo>
                        <a:pt x="3167320" y="1456398"/>
                      </a:lnTo>
                      <a:lnTo>
                        <a:pt x="3169864" y="1452424"/>
                      </a:lnTo>
                      <a:lnTo>
                        <a:pt x="3179403" y="1440819"/>
                      </a:lnTo>
                      <a:lnTo>
                        <a:pt x="3182424" y="1433187"/>
                      </a:lnTo>
                      <a:lnTo>
                        <a:pt x="3186080" y="1430326"/>
                      </a:lnTo>
                      <a:lnTo>
                        <a:pt x="3187670" y="1423013"/>
                      </a:lnTo>
                      <a:lnTo>
                        <a:pt x="3190849" y="1417926"/>
                      </a:lnTo>
                      <a:lnTo>
                        <a:pt x="3191644" y="1414746"/>
                      </a:lnTo>
                      <a:lnTo>
                        <a:pt x="3193234" y="1411884"/>
                      </a:lnTo>
                      <a:lnTo>
                        <a:pt x="3205157" y="1399961"/>
                      </a:lnTo>
                      <a:lnTo>
                        <a:pt x="3209926" y="1390899"/>
                      </a:lnTo>
                      <a:lnTo>
                        <a:pt x="3215809" y="1381679"/>
                      </a:lnTo>
                      <a:lnTo>
                        <a:pt x="3220101" y="1378340"/>
                      </a:lnTo>
                      <a:lnTo>
                        <a:pt x="3224553" y="1374207"/>
                      </a:lnTo>
                      <a:lnTo>
                        <a:pt x="3226937" y="1370868"/>
                      </a:lnTo>
                      <a:lnTo>
                        <a:pt x="3233773" y="1365622"/>
                      </a:lnTo>
                      <a:lnTo>
                        <a:pt x="3237112" y="1361965"/>
                      </a:lnTo>
                      <a:lnTo>
                        <a:pt x="3238702" y="1358309"/>
                      </a:lnTo>
                      <a:lnTo>
                        <a:pt x="3240291" y="1349088"/>
                      </a:lnTo>
                      <a:lnTo>
                        <a:pt x="3244743" y="1342093"/>
                      </a:lnTo>
                      <a:lnTo>
                        <a:pt x="3243471" y="1340980"/>
                      </a:lnTo>
                      <a:lnTo>
                        <a:pt x="3242676" y="1338755"/>
                      </a:lnTo>
                      <a:lnTo>
                        <a:pt x="3243153" y="1336211"/>
                      </a:lnTo>
                      <a:lnTo>
                        <a:pt x="3243789" y="1334780"/>
                      </a:lnTo>
                      <a:lnTo>
                        <a:pt x="3244266" y="1332555"/>
                      </a:lnTo>
                      <a:lnTo>
                        <a:pt x="3245220" y="1330011"/>
                      </a:lnTo>
                      <a:lnTo>
                        <a:pt x="3246174" y="1328421"/>
                      </a:lnTo>
                      <a:lnTo>
                        <a:pt x="3248717" y="1318564"/>
                      </a:lnTo>
                      <a:lnTo>
                        <a:pt x="3248558" y="1312364"/>
                      </a:lnTo>
                      <a:lnTo>
                        <a:pt x="3247128" y="1309979"/>
                      </a:lnTo>
                      <a:lnTo>
                        <a:pt x="3247128" y="1306800"/>
                      </a:lnTo>
                      <a:lnTo>
                        <a:pt x="3250625" y="1302190"/>
                      </a:lnTo>
                      <a:lnTo>
                        <a:pt x="3251420" y="1301554"/>
                      </a:lnTo>
                      <a:lnTo>
                        <a:pt x="3251738" y="1300441"/>
                      </a:lnTo>
                      <a:lnTo>
                        <a:pt x="3249989" y="1299487"/>
                      </a:lnTo>
                      <a:lnTo>
                        <a:pt x="3249194" y="1298533"/>
                      </a:lnTo>
                      <a:lnTo>
                        <a:pt x="3247445" y="1282953"/>
                      </a:lnTo>
                      <a:lnTo>
                        <a:pt x="3248717" y="1273415"/>
                      </a:lnTo>
                      <a:lnTo>
                        <a:pt x="3252374" y="1266420"/>
                      </a:lnTo>
                      <a:lnTo>
                        <a:pt x="3253010" y="1263876"/>
                      </a:lnTo>
                      <a:lnTo>
                        <a:pt x="3253645" y="1257040"/>
                      </a:lnTo>
                      <a:lnTo>
                        <a:pt x="3257938" y="1250045"/>
                      </a:lnTo>
                      <a:lnTo>
                        <a:pt x="3260640" y="1242255"/>
                      </a:lnTo>
                      <a:lnTo>
                        <a:pt x="3266205" y="1238122"/>
                      </a:lnTo>
                      <a:lnTo>
                        <a:pt x="3270021" y="1233034"/>
                      </a:lnTo>
                      <a:lnTo>
                        <a:pt x="3273041" y="1230808"/>
                      </a:lnTo>
                      <a:lnTo>
                        <a:pt x="3273677" y="1225562"/>
                      </a:lnTo>
                      <a:lnTo>
                        <a:pt x="3276538" y="1220793"/>
                      </a:lnTo>
                      <a:lnTo>
                        <a:pt x="3274313" y="1218726"/>
                      </a:lnTo>
                      <a:lnTo>
                        <a:pt x="3271928" y="1217295"/>
                      </a:lnTo>
                      <a:lnTo>
                        <a:pt x="3267477" y="1213480"/>
                      </a:lnTo>
                      <a:lnTo>
                        <a:pt x="3266364" y="1210936"/>
                      </a:lnTo>
                      <a:lnTo>
                        <a:pt x="3269543" y="1206485"/>
                      </a:lnTo>
                      <a:lnTo>
                        <a:pt x="3270179" y="1202510"/>
                      </a:lnTo>
                      <a:lnTo>
                        <a:pt x="3269861" y="1195356"/>
                      </a:lnTo>
                      <a:lnTo>
                        <a:pt x="3265092" y="1193131"/>
                      </a:lnTo>
                      <a:lnTo>
                        <a:pt x="3258892" y="1187566"/>
                      </a:lnTo>
                      <a:lnTo>
                        <a:pt x="3257938" y="1185659"/>
                      </a:lnTo>
                      <a:lnTo>
                        <a:pt x="3259369" y="1185500"/>
                      </a:lnTo>
                      <a:lnTo>
                        <a:pt x="3267795" y="1188520"/>
                      </a:lnTo>
                      <a:lnTo>
                        <a:pt x="3271928" y="1185341"/>
                      </a:lnTo>
                      <a:lnTo>
                        <a:pt x="3274154" y="1182002"/>
                      </a:lnTo>
                      <a:lnTo>
                        <a:pt x="3273200" y="1177710"/>
                      </a:lnTo>
                      <a:lnTo>
                        <a:pt x="3268748" y="1176120"/>
                      </a:lnTo>
                      <a:lnTo>
                        <a:pt x="3263026" y="1171351"/>
                      </a:lnTo>
                      <a:lnTo>
                        <a:pt x="3262707" y="1169761"/>
                      </a:lnTo>
                      <a:lnTo>
                        <a:pt x="3253645" y="1165786"/>
                      </a:lnTo>
                      <a:lnTo>
                        <a:pt x="3243789" y="1157361"/>
                      </a:lnTo>
                      <a:lnTo>
                        <a:pt x="3240768" y="1149889"/>
                      </a:lnTo>
                      <a:lnTo>
                        <a:pt x="3239020" y="1147981"/>
                      </a:lnTo>
                      <a:lnTo>
                        <a:pt x="3229799" y="1141940"/>
                      </a:lnTo>
                      <a:lnTo>
                        <a:pt x="3227891" y="1139873"/>
                      </a:lnTo>
                      <a:lnTo>
                        <a:pt x="3225506" y="1139078"/>
                      </a:lnTo>
                      <a:lnTo>
                        <a:pt x="3214378" y="1142417"/>
                      </a:lnTo>
                      <a:lnTo>
                        <a:pt x="3208178" y="1141463"/>
                      </a:lnTo>
                      <a:lnTo>
                        <a:pt x="3196414" y="1137329"/>
                      </a:lnTo>
                      <a:lnTo>
                        <a:pt x="3195301" y="1138283"/>
                      </a:lnTo>
                      <a:lnTo>
                        <a:pt x="3197049" y="1141304"/>
                      </a:lnTo>
                      <a:lnTo>
                        <a:pt x="3196572" y="1144165"/>
                      </a:lnTo>
                      <a:lnTo>
                        <a:pt x="3197208" y="1148299"/>
                      </a:lnTo>
                      <a:lnTo>
                        <a:pt x="3196572" y="1155135"/>
                      </a:lnTo>
                      <a:lnTo>
                        <a:pt x="3195460" y="1160063"/>
                      </a:lnTo>
                      <a:lnTo>
                        <a:pt x="3191008" y="1166899"/>
                      </a:lnTo>
                      <a:lnTo>
                        <a:pt x="3189419" y="1168171"/>
                      </a:lnTo>
                      <a:lnTo>
                        <a:pt x="3185603" y="1168648"/>
                      </a:lnTo>
                      <a:lnTo>
                        <a:pt x="3183536" y="1168648"/>
                      </a:lnTo>
                      <a:lnTo>
                        <a:pt x="3184808" y="1165945"/>
                      </a:lnTo>
                      <a:lnTo>
                        <a:pt x="3188146" y="1162766"/>
                      </a:lnTo>
                      <a:lnTo>
                        <a:pt x="3192757" y="1157201"/>
                      </a:lnTo>
                      <a:lnTo>
                        <a:pt x="3192757" y="1152114"/>
                      </a:lnTo>
                      <a:lnTo>
                        <a:pt x="3191644" y="1151637"/>
                      </a:lnTo>
                      <a:lnTo>
                        <a:pt x="3190532" y="1151637"/>
                      </a:lnTo>
                      <a:lnTo>
                        <a:pt x="3187352" y="1153545"/>
                      </a:lnTo>
                      <a:lnTo>
                        <a:pt x="3183695" y="1160699"/>
                      </a:lnTo>
                      <a:lnTo>
                        <a:pt x="3174952" y="1165628"/>
                      </a:lnTo>
                      <a:lnTo>
                        <a:pt x="3168910" y="1167217"/>
                      </a:lnTo>
                      <a:lnTo>
                        <a:pt x="3157146" y="1168171"/>
                      </a:lnTo>
                      <a:lnTo>
                        <a:pt x="3154920" y="1167853"/>
                      </a:lnTo>
                      <a:lnTo>
                        <a:pt x="3154125" y="1166581"/>
                      </a:lnTo>
                      <a:lnTo>
                        <a:pt x="3156669" y="1164515"/>
                      </a:lnTo>
                      <a:lnTo>
                        <a:pt x="3162551" y="1161494"/>
                      </a:lnTo>
                      <a:lnTo>
                        <a:pt x="3166207" y="1155294"/>
                      </a:lnTo>
                      <a:lnTo>
                        <a:pt x="3170341" y="1153863"/>
                      </a:lnTo>
                      <a:lnTo>
                        <a:pt x="3171613" y="1152114"/>
                      </a:lnTo>
                      <a:lnTo>
                        <a:pt x="3165572" y="1151160"/>
                      </a:lnTo>
                      <a:lnTo>
                        <a:pt x="3161438" y="1148935"/>
                      </a:lnTo>
                      <a:lnTo>
                        <a:pt x="3157464" y="1146073"/>
                      </a:lnTo>
                      <a:lnTo>
                        <a:pt x="3159371" y="1145119"/>
                      </a:lnTo>
                      <a:lnTo>
                        <a:pt x="3160644" y="1144801"/>
                      </a:lnTo>
                      <a:lnTo>
                        <a:pt x="3162392" y="1143847"/>
                      </a:lnTo>
                      <a:lnTo>
                        <a:pt x="3166843" y="1138760"/>
                      </a:lnTo>
                      <a:lnTo>
                        <a:pt x="3162710" y="1138442"/>
                      </a:lnTo>
                      <a:lnTo>
                        <a:pt x="3158577" y="1138919"/>
                      </a:lnTo>
                      <a:lnTo>
                        <a:pt x="3151741" y="1142894"/>
                      </a:lnTo>
                      <a:lnTo>
                        <a:pt x="3150469" y="1144960"/>
                      </a:lnTo>
                      <a:lnTo>
                        <a:pt x="3152695" y="1147822"/>
                      </a:lnTo>
                      <a:lnTo>
                        <a:pt x="3155079" y="1148935"/>
                      </a:lnTo>
                      <a:lnTo>
                        <a:pt x="3152218" y="1157043"/>
                      </a:lnTo>
                      <a:lnTo>
                        <a:pt x="3148243" y="1155930"/>
                      </a:lnTo>
                      <a:lnTo>
                        <a:pt x="3144428" y="1156248"/>
                      </a:lnTo>
                      <a:lnTo>
                        <a:pt x="3142043" y="1158632"/>
                      </a:lnTo>
                      <a:lnTo>
                        <a:pt x="3139658" y="1157679"/>
                      </a:lnTo>
                      <a:lnTo>
                        <a:pt x="3138545" y="1152750"/>
                      </a:lnTo>
                      <a:lnTo>
                        <a:pt x="3139976" y="1147663"/>
                      </a:lnTo>
                      <a:lnTo>
                        <a:pt x="3141089" y="1136058"/>
                      </a:lnTo>
                      <a:lnTo>
                        <a:pt x="3142520" y="1132083"/>
                      </a:lnTo>
                      <a:lnTo>
                        <a:pt x="3142679" y="1127791"/>
                      </a:lnTo>
                      <a:lnTo>
                        <a:pt x="3141884" y="1125406"/>
                      </a:lnTo>
                      <a:lnTo>
                        <a:pt x="3139499" y="1125247"/>
                      </a:lnTo>
                      <a:lnTo>
                        <a:pt x="3135684" y="1125724"/>
                      </a:lnTo>
                      <a:lnTo>
                        <a:pt x="3125827" y="1125724"/>
                      </a:lnTo>
                      <a:lnTo>
                        <a:pt x="3114699" y="1126996"/>
                      </a:lnTo>
                      <a:lnTo>
                        <a:pt x="3102934" y="1122544"/>
                      </a:lnTo>
                      <a:lnTo>
                        <a:pt x="3099596" y="1122067"/>
                      </a:lnTo>
                      <a:lnTo>
                        <a:pt x="3097688" y="1121114"/>
                      </a:lnTo>
                      <a:lnTo>
                        <a:pt x="3096416" y="1116662"/>
                      </a:lnTo>
                      <a:lnTo>
                        <a:pt x="3097052" y="1114277"/>
                      </a:lnTo>
                      <a:lnTo>
                        <a:pt x="3097847" y="1112688"/>
                      </a:lnTo>
                      <a:lnTo>
                        <a:pt x="3105796" y="1105852"/>
                      </a:lnTo>
                      <a:lnTo>
                        <a:pt x="3111837" y="1103944"/>
                      </a:lnTo>
                      <a:lnTo>
                        <a:pt x="3124078" y="1096313"/>
                      </a:lnTo>
                      <a:lnTo>
                        <a:pt x="3129007" y="1089954"/>
                      </a:lnTo>
                      <a:lnTo>
                        <a:pt x="3132186" y="1087251"/>
                      </a:lnTo>
                      <a:lnTo>
                        <a:pt x="3141725" y="1082482"/>
                      </a:lnTo>
                      <a:lnTo>
                        <a:pt x="3148084" y="1078507"/>
                      </a:lnTo>
                      <a:lnTo>
                        <a:pt x="3153172" y="1074533"/>
                      </a:lnTo>
                      <a:lnTo>
                        <a:pt x="3158736" y="1071195"/>
                      </a:lnTo>
                      <a:lnTo>
                        <a:pt x="3164141" y="1065630"/>
                      </a:lnTo>
                      <a:lnTo>
                        <a:pt x="3167639" y="1064517"/>
                      </a:lnTo>
                      <a:lnTo>
                        <a:pt x="3178608" y="1052594"/>
                      </a:lnTo>
                      <a:lnTo>
                        <a:pt x="3180516" y="1049891"/>
                      </a:lnTo>
                      <a:lnTo>
                        <a:pt x="3181628" y="1046235"/>
                      </a:lnTo>
                      <a:lnTo>
                        <a:pt x="3182741" y="1044645"/>
                      </a:lnTo>
                      <a:lnTo>
                        <a:pt x="3195460" y="1030814"/>
                      </a:lnTo>
                      <a:lnTo>
                        <a:pt x="3204203" y="1025886"/>
                      </a:lnTo>
                      <a:lnTo>
                        <a:pt x="3210404" y="1018732"/>
                      </a:lnTo>
                      <a:lnTo>
                        <a:pt x="3217875" y="1015870"/>
                      </a:lnTo>
                      <a:lnTo>
                        <a:pt x="3219624" y="1014757"/>
                      </a:lnTo>
                      <a:lnTo>
                        <a:pt x="3222963" y="1010624"/>
                      </a:lnTo>
                      <a:lnTo>
                        <a:pt x="3228209" y="1008239"/>
                      </a:lnTo>
                      <a:lnTo>
                        <a:pt x="3229799" y="1006808"/>
                      </a:lnTo>
                      <a:lnTo>
                        <a:pt x="3233932" y="1001085"/>
                      </a:lnTo>
                      <a:lnTo>
                        <a:pt x="3246651" y="995839"/>
                      </a:lnTo>
                      <a:lnTo>
                        <a:pt x="3248082" y="993772"/>
                      </a:lnTo>
                      <a:lnTo>
                        <a:pt x="3253487" y="979305"/>
                      </a:lnTo>
                      <a:lnTo>
                        <a:pt x="3256507" y="975490"/>
                      </a:lnTo>
                      <a:lnTo>
                        <a:pt x="3262230" y="970720"/>
                      </a:lnTo>
                      <a:lnTo>
                        <a:pt x="3272564" y="965951"/>
                      </a:lnTo>
                      <a:lnTo>
                        <a:pt x="3279877" y="961023"/>
                      </a:lnTo>
                      <a:lnTo>
                        <a:pt x="3284169" y="956889"/>
                      </a:lnTo>
                      <a:lnTo>
                        <a:pt x="3291959" y="946238"/>
                      </a:lnTo>
                      <a:lnTo>
                        <a:pt x="3300703" y="939720"/>
                      </a:lnTo>
                      <a:lnTo>
                        <a:pt x="3307857" y="935904"/>
                      </a:lnTo>
                      <a:lnTo>
                        <a:pt x="3325504" y="930499"/>
                      </a:lnTo>
                      <a:lnTo>
                        <a:pt x="3335043" y="931612"/>
                      </a:lnTo>
                      <a:lnTo>
                        <a:pt x="3344899" y="928750"/>
                      </a:lnTo>
                      <a:lnTo>
                        <a:pt x="3352212" y="928909"/>
                      </a:lnTo>
                      <a:lnTo>
                        <a:pt x="3362545" y="930181"/>
                      </a:lnTo>
                      <a:lnTo>
                        <a:pt x="3393229" y="928591"/>
                      </a:lnTo>
                      <a:lnTo>
                        <a:pt x="3399111" y="930340"/>
                      </a:lnTo>
                      <a:lnTo>
                        <a:pt x="3401177" y="932089"/>
                      </a:lnTo>
                      <a:lnTo>
                        <a:pt x="3404039" y="937812"/>
                      </a:lnTo>
                      <a:lnTo>
                        <a:pt x="3407537" y="938925"/>
                      </a:lnTo>
                      <a:lnTo>
                        <a:pt x="3413896" y="936699"/>
                      </a:lnTo>
                      <a:lnTo>
                        <a:pt x="3418824" y="927955"/>
                      </a:lnTo>
                      <a:lnTo>
                        <a:pt x="3421527" y="926842"/>
                      </a:lnTo>
                      <a:lnTo>
                        <a:pt x="3429157" y="930340"/>
                      </a:lnTo>
                      <a:lnTo>
                        <a:pt x="3435993" y="930658"/>
                      </a:lnTo>
                      <a:lnTo>
                        <a:pt x="3449506" y="934791"/>
                      </a:lnTo>
                      <a:lnTo>
                        <a:pt x="3454594" y="933837"/>
                      </a:lnTo>
                      <a:lnTo>
                        <a:pt x="3459840" y="929704"/>
                      </a:lnTo>
                      <a:lnTo>
                        <a:pt x="3470809" y="928591"/>
                      </a:lnTo>
                      <a:lnTo>
                        <a:pt x="3477646" y="935109"/>
                      </a:lnTo>
                      <a:lnTo>
                        <a:pt x="3484323" y="935268"/>
                      </a:lnTo>
                      <a:lnTo>
                        <a:pt x="3489728" y="934155"/>
                      </a:lnTo>
                      <a:lnTo>
                        <a:pt x="3491159" y="930499"/>
                      </a:lnTo>
                      <a:lnTo>
                        <a:pt x="3489092" y="929227"/>
                      </a:lnTo>
                      <a:lnTo>
                        <a:pt x="3484800" y="930340"/>
                      </a:lnTo>
                      <a:lnTo>
                        <a:pt x="3483846" y="927160"/>
                      </a:lnTo>
                      <a:lnTo>
                        <a:pt x="3486390" y="923504"/>
                      </a:lnTo>
                      <a:lnTo>
                        <a:pt x="3490046" y="926047"/>
                      </a:lnTo>
                      <a:lnTo>
                        <a:pt x="3496087" y="925730"/>
                      </a:lnTo>
                      <a:lnTo>
                        <a:pt x="3498154" y="925411"/>
                      </a:lnTo>
                      <a:lnTo>
                        <a:pt x="3497200" y="923822"/>
                      </a:lnTo>
                      <a:lnTo>
                        <a:pt x="3495928" y="922391"/>
                      </a:lnTo>
                      <a:lnTo>
                        <a:pt x="3494021" y="919370"/>
                      </a:lnTo>
                      <a:lnTo>
                        <a:pt x="3500539" y="915237"/>
                      </a:lnTo>
                      <a:lnTo>
                        <a:pt x="3504354" y="913806"/>
                      </a:lnTo>
                      <a:lnTo>
                        <a:pt x="3510713" y="913329"/>
                      </a:lnTo>
                      <a:lnTo>
                        <a:pt x="3526770" y="918416"/>
                      </a:lnTo>
                      <a:lnTo>
                        <a:pt x="3530268" y="919052"/>
                      </a:lnTo>
                      <a:lnTo>
                        <a:pt x="3534083" y="921119"/>
                      </a:lnTo>
                      <a:lnTo>
                        <a:pt x="3540124" y="922550"/>
                      </a:lnTo>
                      <a:lnTo>
                        <a:pt x="3536468" y="923822"/>
                      </a:lnTo>
                      <a:lnTo>
                        <a:pt x="3534719" y="925094"/>
                      </a:lnTo>
                      <a:lnTo>
                        <a:pt x="3538534" y="924617"/>
                      </a:lnTo>
                      <a:lnTo>
                        <a:pt x="3541873" y="926206"/>
                      </a:lnTo>
                      <a:lnTo>
                        <a:pt x="3544576" y="926524"/>
                      </a:lnTo>
                      <a:lnTo>
                        <a:pt x="3545689" y="926047"/>
                      </a:lnTo>
                      <a:lnTo>
                        <a:pt x="3547119" y="923981"/>
                      </a:lnTo>
                      <a:lnTo>
                        <a:pt x="3549186" y="921914"/>
                      </a:lnTo>
                      <a:lnTo>
                        <a:pt x="3550617" y="921278"/>
                      </a:lnTo>
                      <a:lnTo>
                        <a:pt x="3554432" y="921437"/>
                      </a:lnTo>
                      <a:lnTo>
                        <a:pt x="3559678" y="922391"/>
                      </a:lnTo>
                      <a:lnTo>
                        <a:pt x="3563494" y="923981"/>
                      </a:lnTo>
                      <a:lnTo>
                        <a:pt x="3572556" y="932407"/>
                      </a:lnTo>
                      <a:lnTo>
                        <a:pt x="3576689" y="934155"/>
                      </a:lnTo>
                      <a:lnTo>
                        <a:pt x="3581299" y="933837"/>
                      </a:lnTo>
                      <a:lnTo>
                        <a:pt x="3583207" y="934314"/>
                      </a:lnTo>
                      <a:lnTo>
                        <a:pt x="3585751" y="936699"/>
                      </a:lnTo>
                      <a:lnTo>
                        <a:pt x="3577961" y="939402"/>
                      </a:lnTo>
                      <a:lnTo>
                        <a:pt x="3570648" y="939879"/>
                      </a:lnTo>
                      <a:lnTo>
                        <a:pt x="3564130" y="939243"/>
                      </a:lnTo>
                      <a:lnTo>
                        <a:pt x="3553161" y="942581"/>
                      </a:lnTo>
                      <a:lnTo>
                        <a:pt x="3559043" y="951484"/>
                      </a:lnTo>
                      <a:lnTo>
                        <a:pt x="3569853" y="951802"/>
                      </a:lnTo>
                      <a:lnTo>
                        <a:pt x="3580823" y="949894"/>
                      </a:lnTo>
                      <a:lnTo>
                        <a:pt x="3583048" y="946238"/>
                      </a:lnTo>
                      <a:lnTo>
                        <a:pt x="3587499" y="944807"/>
                      </a:lnTo>
                      <a:lnTo>
                        <a:pt x="3589884" y="944966"/>
                      </a:lnTo>
                      <a:lnTo>
                        <a:pt x="3594813" y="948145"/>
                      </a:lnTo>
                      <a:lnTo>
                        <a:pt x="3601808" y="949258"/>
                      </a:lnTo>
                      <a:lnTo>
                        <a:pt x="3603715" y="948781"/>
                      </a:lnTo>
                      <a:lnTo>
                        <a:pt x="3609280" y="942740"/>
                      </a:lnTo>
                      <a:lnTo>
                        <a:pt x="3612618" y="942104"/>
                      </a:lnTo>
                      <a:lnTo>
                        <a:pt x="3614844" y="942263"/>
                      </a:lnTo>
                      <a:lnTo>
                        <a:pt x="3617387" y="937017"/>
                      </a:lnTo>
                      <a:lnTo>
                        <a:pt x="3626926" y="936699"/>
                      </a:lnTo>
                      <a:lnTo>
                        <a:pt x="3632650" y="941309"/>
                      </a:lnTo>
                      <a:lnTo>
                        <a:pt x="3635988" y="942899"/>
                      </a:lnTo>
                      <a:lnTo>
                        <a:pt x="3642824" y="941627"/>
                      </a:lnTo>
                      <a:lnTo>
                        <a:pt x="3646481" y="938130"/>
                      </a:lnTo>
                      <a:lnTo>
                        <a:pt x="3648865" y="937017"/>
                      </a:lnTo>
                      <a:lnTo>
                        <a:pt x="3655860" y="940196"/>
                      </a:lnTo>
                      <a:lnTo>
                        <a:pt x="3659358" y="938289"/>
                      </a:lnTo>
                      <a:lnTo>
                        <a:pt x="3664922" y="937812"/>
                      </a:lnTo>
                      <a:lnTo>
                        <a:pt x="3669055" y="938130"/>
                      </a:lnTo>
                      <a:lnTo>
                        <a:pt x="3668897" y="934632"/>
                      </a:lnTo>
                      <a:lnTo>
                        <a:pt x="3669214" y="930817"/>
                      </a:lnTo>
                      <a:lnTo>
                        <a:pt x="3663650" y="927001"/>
                      </a:lnTo>
                      <a:lnTo>
                        <a:pt x="3652522" y="923186"/>
                      </a:lnTo>
                      <a:lnTo>
                        <a:pt x="3646004" y="925730"/>
                      </a:lnTo>
                      <a:lnTo>
                        <a:pt x="3643619" y="926047"/>
                      </a:lnTo>
                      <a:lnTo>
                        <a:pt x="3641870" y="925571"/>
                      </a:lnTo>
                      <a:lnTo>
                        <a:pt x="3639962" y="923663"/>
                      </a:lnTo>
                      <a:lnTo>
                        <a:pt x="3641711" y="920642"/>
                      </a:lnTo>
                      <a:lnTo>
                        <a:pt x="3643460" y="918099"/>
                      </a:lnTo>
                      <a:lnTo>
                        <a:pt x="3643460" y="915078"/>
                      </a:lnTo>
                      <a:lnTo>
                        <a:pt x="3644096" y="910627"/>
                      </a:lnTo>
                      <a:lnTo>
                        <a:pt x="3646957" y="908878"/>
                      </a:lnTo>
                      <a:lnTo>
                        <a:pt x="3648388" y="908560"/>
                      </a:lnTo>
                      <a:lnTo>
                        <a:pt x="3652363" y="899498"/>
                      </a:lnTo>
                      <a:lnTo>
                        <a:pt x="3663650" y="887257"/>
                      </a:lnTo>
                      <a:lnTo>
                        <a:pt x="3676686" y="879785"/>
                      </a:lnTo>
                      <a:lnTo>
                        <a:pt x="3684953" y="874062"/>
                      </a:lnTo>
                      <a:lnTo>
                        <a:pt x="3688927" y="869928"/>
                      </a:lnTo>
                      <a:lnTo>
                        <a:pt x="3694810" y="860390"/>
                      </a:lnTo>
                      <a:lnTo>
                        <a:pt x="3703077" y="853553"/>
                      </a:lnTo>
                      <a:lnTo>
                        <a:pt x="3707051" y="851328"/>
                      </a:lnTo>
                      <a:lnTo>
                        <a:pt x="3711185" y="848307"/>
                      </a:lnTo>
                      <a:lnTo>
                        <a:pt x="3712616" y="839245"/>
                      </a:lnTo>
                      <a:lnTo>
                        <a:pt x="3715795" y="837020"/>
                      </a:lnTo>
                      <a:lnTo>
                        <a:pt x="3718815" y="835430"/>
                      </a:lnTo>
                      <a:lnTo>
                        <a:pt x="3724221" y="830661"/>
                      </a:lnTo>
                      <a:lnTo>
                        <a:pt x="3732488" y="827481"/>
                      </a:lnTo>
                      <a:lnTo>
                        <a:pt x="3735349" y="825255"/>
                      </a:lnTo>
                      <a:lnTo>
                        <a:pt x="3744729" y="825414"/>
                      </a:lnTo>
                      <a:lnTo>
                        <a:pt x="3752519" y="827163"/>
                      </a:lnTo>
                      <a:lnTo>
                        <a:pt x="3754904" y="826686"/>
                      </a:lnTo>
                      <a:lnTo>
                        <a:pt x="3760150" y="823984"/>
                      </a:lnTo>
                      <a:lnTo>
                        <a:pt x="3766350" y="824619"/>
                      </a:lnTo>
                      <a:lnTo>
                        <a:pt x="3774299" y="822871"/>
                      </a:lnTo>
                      <a:lnTo>
                        <a:pt x="3781453" y="819691"/>
                      </a:lnTo>
                      <a:lnTo>
                        <a:pt x="3784633" y="819373"/>
                      </a:lnTo>
                      <a:lnTo>
                        <a:pt x="3787812" y="820168"/>
                      </a:lnTo>
                      <a:lnTo>
                        <a:pt x="3791468" y="824778"/>
                      </a:lnTo>
                      <a:lnTo>
                        <a:pt x="3793535" y="825891"/>
                      </a:lnTo>
                      <a:lnTo>
                        <a:pt x="3795125" y="828753"/>
                      </a:lnTo>
                      <a:lnTo>
                        <a:pt x="3800053" y="827004"/>
                      </a:lnTo>
                      <a:lnTo>
                        <a:pt x="3813248" y="820645"/>
                      </a:lnTo>
                      <a:lnTo>
                        <a:pt x="3814838" y="820486"/>
                      </a:lnTo>
                      <a:lnTo>
                        <a:pt x="3816905" y="820963"/>
                      </a:lnTo>
                      <a:lnTo>
                        <a:pt x="3817223" y="823507"/>
                      </a:lnTo>
                      <a:lnTo>
                        <a:pt x="3817064" y="825414"/>
                      </a:lnTo>
                      <a:lnTo>
                        <a:pt x="3814997" y="831932"/>
                      </a:lnTo>
                      <a:lnTo>
                        <a:pt x="3812612" y="836702"/>
                      </a:lnTo>
                      <a:lnTo>
                        <a:pt x="3805936" y="846081"/>
                      </a:lnTo>
                      <a:lnTo>
                        <a:pt x="3804663" y="847512"/>
                      </a:lnTo>
                      <a:lnTo>
                        <a:pt x="3805459" y="850056"/>
                      </a:lnTo>
                      <a:lnTo>
                        <a:pt x="3806572" y="854666"/>
                      </a:lnTo>
                      <a:lnTo>
                        <a:pt x="3803233" y="859595"/>
                      </a:lnTo>
                      <a:lnTo>
                        <a:pt x="3801961" y="862138"/>
                      </a:lnTo>
                      <a:lnTo>
                        <a:pt x="3804663" y="862774"/>
                      </a:lnTo>
                      <a:lnTo>
                        <a:pt x="3808161" y="859912"/>
                      </a:lnTo>
                      <a:lnTo>
                        <a:pt x="3813248" y="858164"/>
                      </a:lnTo>
                      <a:lnTo>
                        <a:pt x="3816110" y="858323"/>
                      </a:lnTo>
                      <a:lnTo>
                        <a:pt x="3818813" y="859118"/>
                      </a:lnTo>
                      <a:lnTo>
                        <a:pt x="3814521" y="867543"/>
                      </a:lnTo>
                      <a:lnTo>
                        <a:pt x="3813725" y="871995"/>
                      </a:lnTo>
                      <a:lnTo>
                        <a:pt x="3813089" y="873744"/>
                      </a:lnTo>
                      <a:lnTo>
                        <a:pt x="3812931" y="875969"/>
                      </a:lnTo>
                      <a:lnTo>
                        <a:pt x="3816269" y="874697"/>
                      </a:lnTo>
                      <a:lnTo>
                        <a:pt x="3818495" y="872949"/>
                      </a:lnTo>
                      <a:lnTo>
                        <a:pt x="3821833" y="871518"/>
                      </a:lnTo>
                      <a:lnTo>
                        <a:pt x="3829941" y="871041"/>
                      </a:lnTo>
                      <a:lnTo>
                        <a:pt x="3834234" y="865000"/>
                      </a:lnTo>
                      <a:lnTo>
                        <a:pt x="3837731" y="861820"/>
                      </a:lnTo>
                      <a:lnTo>
                        <a:pt x="3870798" y="836543"/>
                      </a:lnTo>
                      <a:lnTo>
                        <a:pt x="3876681" y="831296"/>
                      </a:lnTo>
                      <a:lnTo>
                        <a:pt x="3879860" y="830820"/>
                      </a:lnTo>
                      <a:lnTo>
                        <a:pt x="3882881" y="831773"/>
                      </a:lnTo>
                      <a:lnTo>
                        <a:pt x="3885425" y="831614"/>
                      </a:lnTo>
                      <a:lnTo>
                        <a:pt x="3886061" y="829707"/>
                      </a:lnTo>
                      <a:lnTo>
                        <a:pt x="3887014" y="829071"/>
                      </a:lnTo>
                      <a:lnTo>
                        <a:pt x="3890035" y="829389"/>
                      </a:lnTo>
                      <a:lnTo>
                        <a:pt x="3891784" y="833999"/>
                      </a:lnTo>
                      <a:lnTo>
                        <a:pt x="3893850" y="836384"/>
                      </a:lnTo>
                      <a:lnTo>
                        <a:pt x="3895440" y="836066"/>
                      </a:lnTo>
                      <a:lnTo>
                        <a:pt x="3896553" y="835271"/>
                      </a:lnTo>
                      <a:lnTo>
                        <a:pt x="3898143" y="833522"/>
                      </a:lnTo>
                      <a:lnTo>
                        <a:pt x="3899733" y="831932"/>
                      </a:lnTo>
                      <a:lnTo>
                        <a:pt x="3901481" y="829548"/>
                      </a:lnTo>
                      <a:lnTo>
                        <a:pt x="3900050" y="827958"/>
                      </a:lnTo>
                      <a:lnTo>
                        <a:pt x="3894327" y="825573"/>
                      </a:lnTo>
                      <a:lnTo>
                        <a:pt x="3894645" y="821122"/>
                      </a:lnTo>
                      <a:lnTo>
                        <a:pt x="3897825" y="814127"/>
                      </a:lnTo>
                      <a:lnTo>
                        <a:pt x="3897507" y="809516"/>
                      </a:lnTo>
                      <a:lnTo>
                        <a:pt x="3898779" y="804747"/>
                      </a:lnTo>
                      <a:lnTo>
                        <a:pt x="3900209" y="802362"/>
                      </a:lnTo>
                      <a:lnTo>
                        <a:pt x="3901481" y="801250"/>
                      </a:lnTo>
                      <a:lnTo>
                        <a:pt x="3902753" y="799660"/>
                      </a:lnTo>
                      <a:lnTo>
                        <a:pt x="3901163" y="796003"/>
                      </a:lnTo>
                      <a:lnTo>
                        <a:pt x="3902276" y="793460"/>
                      </a:lnTo>
                      <a:lnTo>
                        <a:pt x="3903548" y="791711"/>
                      </a:lnTo>
                      <a:lnTo>
                        <a:pt x="3930097" y="785193"/>
                      </a:lnTo>
                      <a:lnTo>
                        <a:pt x="3934867" y="784875"/>
                      </a:lnTo>
                      <a:lnTo>
                        <a:pt x="3939159" y="786147"/>
                      </a:lnTo>
                      <a:lnTo>
                        <a:pt x="3945518" y="790916"/>
                      </a:lnTo>
                      <a:lnTo>
                        <a:pt x="3952831" y="793301"/>
                      </a:lnTo>
                      <a:lnTo>
                        <a:pt x="3962847" y="794255"/>
                      </a:lnTo>
                      <a:lnTo>
                        <a:pt x="3963483" y="796321"/>
                      </a:lnTo>
                      <a:lnTo>
                        <a:pt x="3959508" y="795685"/>
                      </a:lnTo>
                      <a:lnTo>
                        <a:pt x="3957601" y="796321"/>
                      </a:lnTo>
                      <a:lnTo>
                        <a:pt x="3957919" y="798229"/>
                      </a:lnTo>
                      <a:lnTo>
                        <a:pt x="3957442" y="799660"/>
                      </a:lnTo>
                      <a:lnTo>
                        <a:pt x="3955057" y="797911"/>
                      </a:lnTo>
                      <a:lnTo>
                        <a:pt x="3948221" y="797116"/>
                      </a:lnTo>
                      <a:lnTo>
                        <a:pt x="3942021" y="795208"/>
                      </a:lnTo>
                      <a:lnTo>
                        <a:pt x="3939954" y="795367"/>
                      </a:lnTo>
                      <a:lnTo>
                        <a:pt x="3931051" y="800932"/>
                      </a:lnTo>
                      <a:lnTo>
                        <a:pt x="3928825" y="803316"/>
                      </a:lnTo>
                      <a:lnTo>
                        <a:pt x="3925010" y="814286"/>
                      </a:lnTo>
                      <a:lnTo>
                        <a:pt x="3924692" y="821917"/>
                      </a:lnTo>
                      <a:lnTo>
                        <a:pt x="3923420" y="829071"/>
                      </a:lnTo>
                      <a:lnTo>
                        <a:pt x="3919446" y="832250"/>
                      </a:lnTo>
                      <a:lnTo>
                        <a:pt x="3918174" y="835748"/>
                      </a:lnTo>
                      <a:lnTo>
                        <a:pt x="3917220" y="840040"/>
                      </a:lnTo>
                      <a:lnTo>
                        <a:pt x="3921989" y="841948"/>
                      </a:lnTo>
                      <a:lnTo>
                        <a:pt x="3922625" y="843220"/>
                      </a:lnTo>
                      <a:lnTo>
                        <a:pt x="3922943" y="845287"/>
                      </a:lnTo>
                      <a:lnTo>
                        <a:pt x="3919764" y="849738"/>
                      </a:lnTo>
                      <a:lnTo>
                        <a:pt x="3911815" y="855461"/>
                      </a:lnTo>
                      <a:lnTo>
                        <a:pt x="3911020" y="856574"/>
                      </a:lnTo>
                      <a:lnTo>
                        <a:pt x="3910066" y="859118"/>
                      </a:lnTo>
                      <a:lnTo>
                        <a:pt x="3914517" y="863887"/>
                      </a:lnTo>
                      <a:lnTo>
                        <a:pt x="3910861" y="865636"/>
                      </a:lnTo>
                      <a:lnTo>
                        <a:pt x="3907522" y="866749"/>
                      </a:lnTo>
                      <a:lnTo>
                        <a:pt x="3904184" y="868974"/>
                      </a:lnTo>
                      <a:lnTo>
                        <a:pt x="3893374" y="869769"/>
                      </a:lnTo>
                      <a:lnTo>
                        <a:pt x="3885902" y="875015"/>
                      </a:lnTo>
                      <a:lnTo>
                        <a:pt x="3873024" y="880421"/>
                      </a:lnTo>
                      <a:lnTo>
                        <a:pt x="3867301" y="883441"/>
                      </a:lnTo>
                      <a:lnTo>
                        <a:pt x="3865552" y="885508"/>
                      </a:lnTo>
                      <a:lnTo>
                        <a:pt x="3860942" y="893616"/>
                      </a:lnTo>
                      <a:lnTo>
                        <a:pt x="3858398" y="896954"/>
                      </a:lnTo>
                      <a:lnTo>
                        <a:pt x="3849655" y="902360"/>
                      </a:lnTo>
                      <a:lnTo>
                        <a:pt x="3842977" y="910150"/>
                      </a:lnTo>
                      <a:lnTo>
                        <a:pt x="3832485" y="919529"/>
                      </a:lnTo>
                      <a:lnTo>
                        <a:pt x="3828352" y="920642"/>
                      </a:lnTo>
                      <a:lnTo>
                        <a:pt x="3823741" y="922868"/>
                      </a:lnTo>
                      <a:lnTo>
                        <a:pt x="3818018" y="929386"/>
                      </a:lnTo>
                      <a:lnTo>
                        <a:pt x="3803551" y="940832"/>
                      </a:lnTo>
                      <a:lnTo>
                        <a:pt x="3796238" y="954505"/>
                      </a:lnTo>
                      <a:lnTo>
                        <a:pt x="3792263" y="958956"/>
                      </a:lnTo>
                      <a:lnTo>
                        <a:pt x="3788130" y="962612"/>
                      </a:lnTo>
                      <a:lnTo>
                        <a:pt x="3785268" y="966428"/>
                      </a:lnTo>
                      <a:lnTo>
                        <a:pt x="3780340" y="970402"/>
                      </a:lnTo>
                      <a:lnTo>
                        <a:pt x="3770324" y="976443"/>
                      </a:lnTo>
                      <a:lnTo>
                        <a:pt x="3763488" y="981372"/>
                      </a:lnTo>
                      <a:lnTo>
                        <a:pt x="3759832" y="984710"/>
                      </a:lnTo>
                      <a:lnTo>
                        <a:pt x="3758401" y="987731"/>
                      </a:lnTo>
                      <a:lnTo>
                        <a:pt x="3756652" y="987095"/>
                      </a:lnTo>
                      <a:lnTo>
                        <a:pt x="3749816" y="988685"/>
                      </a:lnTo>
                      <a:lnTo>
                        <a:pt x="3740914" y="987254"/>
                      </a:lnTo>
                      <a:lnTo>
                        <a:pt x="3734713" y="996475"/>
                      </a:lnTo>
                      <a:lnTo>
                        <a:pt x="3728036" y="997429"/>
                      </a:lnTo>
                      <a:lnTo>
                        <a:pt x="3721518" y="995203"/>
                      </a:lnTo>
                      <a:lnTo>
                        <a:pt x="3718179" y="996316"/>
                      </a:lnTo>
                      <a:lnTo>
                        <a:pt x="3716908" y="997270"/>
                      </a:lnTo>
                      <a:lnTo>
                        <a:pt x="3715954" y="998541"/>
                      </a:lnTo>
                      <a:lnTo>
                        <a:pt x="3718975" y="1001562"/>
                      </a:lnTo>
                      <a:lnTo>
                        <a:pt x="3720405" y="1004106"/>
                      </a:lnTo>
                      <a:lnTo>
                        <a:pt x="3720882" y="1006331"/>
                      </a:lnTo>
                      <a:lnTo>
                        <a:pt x="3721200" y="1010306"/>
                      </a:lnTo>
                      <a:lnTo>
                        <a:pt x="3717544" y="1017460"/>
                      </a:lnTo>
                      <a:lnTo>
                        <a:pt x="3714046" y="1023183"/>
                      </a:lnTo>
                      <a:lnTo>
                        <a:pt x="3708323" y="1028588"/>
                      </a:lnTo>
                      <a:lnTo>
                        <a:pt x="3695128" y="1038445"/>
                      </a:lnTo>
                      <a:lnTo>
                        <a:pt x="3693856" y="1039558"/>
                      </a:lnTo>
                      <a:lnTo>
                        <a:pt x="3692584" y="1041942"/>
                      </a:lnTo>
                      <a:lnTo>
                        <a:pt x="3684953" y="1067220"/>
                      </a:lnTo>
                      <a:lnTo>
                        <a:pt x="3682886" y="1078507"/>
                      </a:lnTo>
                      <a:lnTo>
                        <a:pt x="3680343" y="1096472"/>
                      </a:lnTo>
                      <a:lnTo>
                        <a:pt x="3680661" y="1102354"/>
                      </a:lnTo>
                      <a:lnTo>
                        <a:pt x="3682251" y="1115708"/>
                      </a:lnTo>
                      <a:lnTo>
                        <a:pt x="3684794" y="1129380"/>
                      </a:lnTo>
                      <a:lnTo>
                        <a:pt x="3690358" y="1152909"/>
                      </a:lnTo>
                      <a:lnTo>
                        <a:pt x="3691789" y="1160063"/>
                      </a:lnTo>
                      <a:lnTo>
                        <a:pt x="3695923" y="1188838"/>
                      </a:lnTo>
                      <a:lnTo>
                        <a:pt x="3696241" y="1194243"/>
                      </a:lnTo>
                      <a:lnTo>
                        <a:pt x="3697512" y="1198854"/>
                      </a:lnTo>
                      <a:lnTo>
                        <a:pt x="3699738" y="1203623"/>
                      </a:lnTo>
                      <a:lnTo>
                        <a:pt x="3703554" y="1208075"/>
                      </a:lnTo>
                      <a:lnTo>
                        <a:pt x="3704031" y="1213639"/>
                      </a:lnTo>
                      <a:lnTo>
                        <a:pt x="3707210" y="1231126"/>
                      </a:lnTo>
                      <a:lnTo>
                        <a:pt x="3707528" y="1247819"/>
                      </a:lnTo>
                      <a:lnTo>
                        <a:pt x="3708164" y="1251476"/>
                      </a:lnTo>
                      <a:lnTo>
                        <a:pt x="3708800" y="1254019"/>
                      </a:lnTo>
                      <a:lnTo>
                        <a:pt x="3712456" y="1257199"/>
                      </a:lnTo>
                      <a:lnTo>
                        <a:pt x="3713569" y="1261173"/>
                      </a:lnTo>
                      <a:lnTo>
                        <a:pt x="3713887" y="1264035"/>
                      </a:lnTo>
                      <a:lnTo>
                        <a:pt x="3714682" y="1267055"/>
                      </a:lnTo>
                      <a:lnTo>
                        <a:pt x="3717544" y="1265625"/>
                      </a:lnTo>
                      <a:lnTo>
                        <a:pt x="3727718" y="1257835"/>
                      </a:lnTo>
                      <a:lnTo>
                        <a:pt x="3735985" y="1250363"/>
                      </a:lnTo>
                      <a:lnTo>
                        <a:pt x="3737098" y="1247660"/>
                      </a:lnTo>
                      <a:lnTo>
                        <a:pt x="3739960" y="1245594"/>
                      </a:lnTo>
                      <a:lnTo>
                        <a:pt x="3745524" y="1242891"/>
                      </a:lnTo>
                      <a:lnTo>
                        <a:pt x="3753472" y="1234942"/>
                      </a:lnTo>
                      <a:lnTo>
                        <a:pt x="3760150" y="1224290"/>
                      </a:lnTo>
                      <a:lnTo>
                        <a:pt x="3763806" y="1216024"/>
                      </a:lnTo>
                      <a:lnTo>
                        <a:pt x="3764760" y="1213003"/>
                      </a:lnTo>
                      <a:lnTo>
                        <a:pt x="3764919" y="1209982"/>
                      </a:lnTo>
                      <a:lnTo>
                        <a:pt x="3764442" y="1203623"/>
                      </a:lnTo>
                      <a:lnTo>
                        <a:pt x="3765873" y="1201238"/>
                      </a:lnTo>
                      <a:lnTo>
                        <a:pt x="3768099" y="1194085"/>
                      </a:lnTo>
                      <a:lnTo>
                        <a:pt x="3766668" y="1192177"/>
                      </a:lnTo>
                      <a:lnTo>
                        <a:pt x="3763011" y="1190746"/>
                      </a:lnTo>
                      <a:lnTo>
                        <a:pt x="3764124" y="1187884"/>
                      </a:lnTo>
                      <a:lnTo>
                        <a:pt x="3766827" y="1187248"/>
                      </a:lnTo>
                      <a:lnTo>
                        <a:pt x="3768893" y="1188520"/>
                      </a:lnTo>
                      <a:lnTo>
                        <a:pt x="3770165" y="1191700"/>
                      </a:lnTo>
                      <a:lnTo>
                        <a:pt x="3771914" y="1192654"/>
                      </a:lnTo>
                      <a:lnTo>
                        <a:pt x="3777955" y="1187248"/>
                      </a:lnTo>
                      <a:lnTo>
                        <a:pt x="3783202" y="1184546"/>
                      </a:lnTo>
                      <a:lnTo>
                        <a:pt x="3796079" y="1179935"/>
                      </a:lnTo>
                      <a:lnTo>
                        <a:pt x="3801484" y="1180254"/>
                      </a:lnTo>
                      <a:lnTo>
                        <a:pt x="3806412" y="1184228"/>
                      </a:lnTo>
                      <a:lnTo>
                        <a:pt x="3808638" y="1184069"/>
                      </a:lnTo>
                      <a:lnTo>
                        <a:pt x="3808002" y="1178346"/>
                      </a:lnTo>
                      <a:lnTo>
                        <a:pt x="3804982" y="1174212"/>
                      </a:lnTo>
                      <a:lnTo>
                        <a:pt x="3805140" y="1171669"/>
                      </a:lnTo>
                      <a:lnTo>
                        <a:pt x="3806730" y="1167535"/>
                      </a:lnTo>
                      <a:lnTo>
                        <a:pt x="3805459" y="1164833"/>
                      </a:lnTo>
                      <a:lnTo>
                        <a:pt x="3804346" y="1162925"/>
                      </a:lnTo>
                      <a:lnTo>
                        <a:pt x="3803551" y="1158473"/>
                      </a:lnTo>
                      <a:lnTo>
                        <a:pt x="3805776" y="1149730"/>
                      </a:lnTo>
                      <a:lnTo>
                        <a:pt x="3808320" y="1144801"/>
                      </a:lnTo>
                      <a:lnTo>
                        <a:pt x="3810069" y="1142576"/>
                      </a:lnTo>
                      <a:lnTo>
                        <a:pt x="3816269" y="1138601"/>
                      </a:lnTo>
                      <a:lnTo>
                        <a:pt x="3822787" y="1133037"/>
                      </a:lnTo>
                      <a:lnTo>
                        <a:pt x="3830100" y="1128586"/>
                      </a:lnTo>
                      <a:lnTo>
                        <a:pt x="3834870" y="1127155"/>
                      </a:lnTo>
                      <a:lnTo>
                        <a:pt x="3840434" y="1126360"/>
                      </a:lnTo>
                      <a:lnTo>
                        <a:pt x="3845203" y="1129380"/>
                      </a:lnTo>
                      <a:lnTo>
                        <a:pt x="3854583" y="1129539"/>
                      </a:lnTo>
                      <a:lnTo>
                        <a:pt x="3857444" y="1128903"/>
                      </a:lnTo>
                      <a:lnTo>
                        <a:pt x="3864439" y="1122703"/>
                      </a:lnTo>
                      <a:lnTo>
                        <a:pt x="3868414" y="1120319"/>
                      </a:lnTo>
                      <a:lnTo>
                        <a:pt x="3867778" y="1114914"/>
                      </a:lnTo>
                      <a:lnTo>
                        <a:pt x="3865234" y="1110462"/>
                      </a:lnTo>
                      <a:lnTo>
                        <a:pt x="3860306" y="1104898"/>
                      </a:lnTo>
                      <a:lnTo>
                        <a:pt x="3859193" y="1102195"/>
                      </a:lnTo>
                      <a:lnTo>
                        <a:pt x="3857603" y="1095995"/>
                      </a:lnTo>
                      <a:lnTo>
                        <a:pt x="3857444" y="1090431"/>
                      </a:lnTo>
                      <a:lnTo>
                        <a:pt x="3858875" y="1084072"/>
                      </a:lnTo>
                      <a:lnTo>
                        <a:pt x="3863168" y="1076600"/>
                      </a:lnTo>
                      <a:lnTo>
                        <a:pt x="3867778" y="1066584"/>
                      </a:lnTo>
                      <a:lnTo>
                        <a:pt x="3869527" y="1064994"/>
                      </a:lnTo>
                      <a:lnTo>
                        <a:pt x="3874932" y="1062610"/>
                      </a:lnTo>
                      <a:lnTo>
                        <a:pt x="3878589" y="1060702"/>
                      </a:lnTo>
                      <a:lnTo>
                        <a:pt x="3880496" y="1059589"/>
                      </a:lnTo>
                      <a:lnTo>
                        <a:pt x="3879383" y="1054025"/>
                      </a:lnTo>
                      <a:lnTo>
                        <a:pt x="3882245" y="1051799"/>
                      </a:lnTo>
                      <a:lnTo>
                        <a:pt x="3884629" y="1050368"/>
                      </a:lnTo>
                      <a:lnTo>
                        <a:pt x="3890512" y="1050845"/>
                      </a:lnTo>
                      <a:lnTo>
                        <a:pt x="3892420" y="1049573"/>
                      </a:lnTo>
                      <a:lnTo>
                        <a:pt x="3895281" y="1048937"/>
                      </a:lnTo>
                      <a:lnTo>
                        <a:pt x="3893374" y="1051958"/>
                      </a:lnTo>
                      <a:lnTo>
                        <a:pt x="3890989" y="1054025"/>
                      </a:lnTo>
                      <a:lnTo>
                        <a:pt x="3885902" y="1056727"/>
                      </a:lnTo>
                      <a:lnTo>
                        <a:pt x="3883358" y="1060702"/>
                      </a:lnTo>
                      <a:lnTo>
                        <a:pt x="3889558" y="1067538"/>
                      </a:lnTo>
                      <a:lnTo>
                        <a:pt x="3893214" y="1068810"/>
                      </a:lnTo>
                      <a:lnTo>
                        <a:pt x="3895440" y="1068333"/>
                      </a:lnTo>
                      <a:lnTo>
                        <a:pt x="3899573" y="1064676"/>
                      </a:lnTo>
                      <a:lnTo>
                        <a:pt x="3901640" y="1063086"/>
                      </a:lnTo>
                      <a:lnTo>
                        <a:pt x="3903707" y="1060702"/>
                      </a:lnTo>
                      <a:lnTo>
                        <a:pt x="3902594" y="1051958"/>
                      </a:lnTo>
                      <a:lnTo>
                        <a:pt x="3901163" y="1047189"/>
                      </a:lnTo>
                      <a:lnTo>
                        <a:pt x="3901481" y="1042260"/>
                      </a:lnTo>
                      <a:lnTo>
                        <a:pt x="3898779" y="1040671"/>
                      </a:lnTo>
                      <a:lnTo>
                        <a:pt x="3895440" y="1040035"/>
                      </a:lnTo>
                      <a:lnTo>
                        <a:pt x="3891943" y="1040830"/>
                      </a:lnTo>
                      <a:lnTo>
                        <a:pt x="3889717" y="1039399"/>
                      </a:lnTo>
                      <a:lnTo>
                        <a:pt x="3888445" y="1037173"/>
                      </a:lnTo>
                      <a:lnTo>
                        <a:pt x="3888127" y="1034629"/>
                      </a:lnTo>
                      <a:lnTo>
                        <a:pt x="3888763" y="1028429"/>
                      </a:lnTo>
                      <a:lnTo>
                        <a:pt x="3888604" y="1025250"/>
                      </a:lnTo>
                      <a:lnTo>
                        <a:pt x="3887332" y="1019367"/>
                      </a:lnTo>
                      <a:lnTo>
                        <a:pt x="3887332" y="1017778"/>
                      </a:lnTo>
                      <a:lnTo>
                        <a:pt x="3887809" y="1014757"/>
                      </a:lnTo>
                      <a:lnTo>
                        <a:pt x="3892897" y="1009829"/>
                      </a:lnTo>
                      <a:lnTo>
                        <a:pt x="3897189" y="1006172"/>
                      </a:lnTo>
                      <a:lnTo>
                        <a:pt x="3899573" y="1003152"/>
                      </a:lnTo>
                      <a:lnTo>
                        <a:pt x="3900209" y="1001085"/>
                      </a:lnTo>
                      <a:lnTo>
                        <a:pt x="3900527" y="996793"/>
                      </a:lnTo>
                      <a:lnTo>
                        <a:pt x="3898302" y="994885"/>
                      </a:lnTo>
                      <a:lnTo>
                        <a:pt x="3886061" y="990274"/>
                      </a:lnTo>
                      <a:lnTo>
                        <a:pt x="3884153" y="990274"/>
                      </a:lnTo>
                      <a:lnTo>
                        <a:pt x="3880337" y="992023"/>
                      </a:lnTo>
                      <a:lnTo>
                        <a:pt x="3878747" y="997906"/>
                      </a:lnTo>
                      <a:lnTo>
                        <a:pt x="3876681" y="999813"/>
                      </a:lnTo>
                      <a:lnTo>
                        <a:pt x="3876681" y="998701"/>
                      </a:lnTo>
                      <a:lnTo>
                        <a:pt x="3877157" y="997270"/>
                      </a:lnTo>
                      <a:lnTo>
                        <a:pt x="3871117" y="995203"/>
                      </a:lnTo>
                      <a:lnTo>
                        <a:pt x="3868255" y="993295"/>
                      </a:lnTo>
                      <a:lnTo>
                        <a:pt x="3866506" y="991546"/>
                      </a:lnTo>
                      <a:lnTo>
                        <a:pt x="3865393" y="988844"/>
                      </a:lnTo>
                      <a:lnTo>
                        <a:pt x="3864280" y="984869"/>
                      </a:lnTo>
                      <a:lnTo>
                        <a:pt x="3866824" y="976761"/>
                      </a:lnTo>
                      <a:lnTo>
                        <a:pt x="3869527" y="969448"/>
                      </a:lnTo>
                      <a:lnTo>
                        <a:pt x="3878430" y="958479"/>
                      </a:lnTo>
                      <a:lnTo>
                        <a:pt x="3883835" y="954664"/>
                      </a:lnTo>
                      <a:lnTo>
                        <a:pt x="3889717" y="948781"/>
                      </a:lnTo>
                      <a:lnTo>
                        <a:pt x="3892261" y="947668"/>
                      </a:lnTo>
                      <a:lnTo>
                        <a:pt x="3893214" y="946715"/>
                      </a:lnTo>
                      <a:lnTo>
                        <a:pt x="3894168" y="945284"/>
                      </a:lnTo>
                      <a:lnTo>
                        <a:pt x="3892420" y="941309"/>
                      </a:lnTo>
                      <a:lnTo>
                        <a:pt x="3893374" y="940355"/>
                      </a:lnTo>
                      <a:lnTo>
                        <a:pt x="3894327" y="939879"/>
                      </a:lnTo>
                      <a:lnTo>
                        <a:pt x="3896553" y="940514"/>
                      </a:lnTo>
                      <a:lnTo>
                        <a:pt x="3901958" y="933360"/>
                      </a:lnTo>
                      <a:lnTo>
                        <a:pt x="3901799" y="924140"/>
                      </a:lnTo>
                      <a:lnTo>
                        <a:pt x="3903389" y="916191"/>
                      </a:lnTo>
                      <a:lnTo>
                        <a:pt x="3904502" y="912852"/>
                      </a:lnTo>
                      <a:lnTo>
                        <a:pt x="3905933" y="910627"/>
                      </a:lnTo>
                      <a:lnTo>
                        <a:pt x="3908317" y="908401"/>
                      </a:lnTo>
                      <a:lnTo>
                        <a:pt x="3910543" y="907288"/>
                      </a:lnTo>
                      <a:lnTo>
                        <a:pt x="3913882" y="904426"/>
                      </a:lnTo>
                      <a:lnTo>
                        <a:pt x="3915471" y="902360"/>
                      </a:lnTo>
                      <a:lnTo>
                        <a:pt x="3916425" y="901724"/>
                      </a:lnTo>
                      <a:lnTo>
                        <a:pt x="3920241" y="901883"/>
                      </a:lnTo>
                      <a:lnTo>
                        <a:pt x="3923261" y="902837"/>
                      </a:lnTo>
                      <a:lnTo>
                        <a:pt x="3926759" y="904267"/>
                      </a:lnTo>
                      <a:lnTo>
                        <a:pt x="3926123" y="907924"/>
                      </a:lnTo>
                      <a:lnTo>
                        <a:pt x="3930097" y="904744"/>
                      </a:lnTo>
                      <a:lnTo>
                        <a:pt x="3933595" y="901088"/>
                      </a:lnTo>
                      <a:lnTo>
                        <a:pt x="3935503" y="900452"/>
                      </a:lnTo>
                      <a:lnTo>
                        <a:pt x="3937887" y="900929"/>
                      </a:lnTo>
                      <a:lnTo>
                        <a:pt x="3942021" y="903631"/>
                      </a:lnTo>
                      <a:lnTo>
                        <a:pt x="3945200" y="908878"/>
                      </a:lnTo>
                      <a:lnTo>
                        <a:pt x="3947267" y="910309"/>
                      </a:lnTo>
                      <a:lnTo>
                        <a:pt x="3950129" y="910309"/>
                      </a:lnTo>
                      <a:lnTo>
                        <a:pt x="3952036" y="909514"/>
                      </a:lnTo>
                      <a:lnTo>
                        <a:pt x="3953626" y="905857"/>
                      </a:lnTo>
                      <a:lnTo>
                        <a:pt x="3953944" y="899339"/>
                      </a:lnTo>
                      <a:lnTo>
                        <a:pt x="3957123" y="898226"/>
                      </a:lnTo>
                      <a:lnTo>
                        <a:pt x="3959667" y="897749"/>
                      </a:lnTo>
                      <a:lnTo>
                        <a:pt x="3963483" y="894729"/>
                      </a:lnTo>
                      <a:lnTo>
                        <a:pt x="3968252" y="893298"/>
                      </a:lnTo>
                      <a:lnTo>
                        <a:pt x="3978586" y="888211"/>
                      </a:lnTo>
                      <a:lnTo>
                        <a:pt x="3985422" y="882805"/>
                      </a:lnTo>
                      <a:lnTo>
                        <a:pt x="3990350" y="882646"/>
                      </a:lnTo>
                      <a:lnTo>
                        <a:pt x="3989078" y="885667"/>
                      </a:lnTo>
                      <a:lnTo>
                        <a:pt x="3988601" y="888688"/>
                      </a:lnTo>
                      <a:lnTo>
                        <a:pt x="3986853" y="895842"/>
                      </a:lnTo>
                      <a:lnTo>
                        <a:pt x="3985104" y="899657"/>
                      </a:lnTo>
                      <a:lnTo>
                        <a:pt x="3984150" y="904426"/>
                      </a:lnTo>
                      <a:lnTo>
                        <a:pt x="3984468" y="906970"/>
                      </a:lnTo>
                      <a:lnTo>
                        <a:pt x="3985581" y="909991"/>
                      </a:lnTo>
                      <a:lnTo>
                        <a:pt x="3988124" y="909673"/>
                      </a:lnTo>
                      <a:lnTo>
                        <a:pt x="3989714" y="909037"/>
                      </a:lnTo>
                      <a:lnTo>
                        <a:pt x="3993212" y="905857"/>
                      </a:lnTo>
                      <a:lnTo>
                        <a:pt x="4007837" y="890277"/>
                      </a:lnTo>
                      <a:lnTo>
                        <a:pt x="4015469" y="885985"/>
                      </a:lnTo>
                      <a:lnTo>
                        <a:pt x="4026915" y="883282"/>
                      </a:lnTo>
                      <a:lnTo>
                        <a:pt x="4030413" y="881534"/>
                      </a:lnTo>
                      <a:lnTo>
                        <a:pt x="4041541" y="878831"/>
                      </a:lnTo>
                      <a:lnTo>
                        <a:pt x="4050921" y="878036"/>
                      </a:lnTo>
                      <a:lnTo>
                        <a:pt x="4056962" y="879308"/>
                      </a:lnTo>
                      <a:lnTo>
                        <a:pt x="4060300" y="879308"/>
                      </a:lnTo>
                      <a:lnTo>
                        <a:pt x="4072860" y="877877"/>
                      </a:lnTo>
                      <a:lnTo>
                        <a:pt x="4074291" y="879467"/>
                      </a:lnTo>
                      <a:lnTo>
                        <a:pt x="4084147" y="884713"/>
                      </a:lnTo>
                      <a:lnTo>
                        <a:pt x="4089712" y="892185"/>
                      </a:lnTo>
                      <a:lnTo>
                        <a:pt x="4090824" y="892821"/>
                      </a:lnTo>
                      <a:lnTo>
                        <a:pt x="4091778" y="894252"/>
                      </a:lnTo>
                      <a:lnTo>
                        <a:pt x="4092096" y="897113"/>
                      </a:lnTo>
                      <a:lnTo>
                        <a:pt x="4092891" y="899021"/>
                      </a:lnTo>
                      <a:lnTo>
                        <a:pt x="4094481" y="900611"/>
                      </a:lnTo>
                      <a:lnTo>
                        <a:pt x="4099409" y="904108"/>
                      </a:lnTo>
                      <a:lnTo>
                        <a:pt x="4105132" y="905062"/>
                      </a:lnTo>
                      <a:lnTo>
                        <a:pt x="4106404" y="903155"/>
                      </a:lnTo>
                      <a:lnTo>
                        <a:pt x="4107199" y="901565"/>
                      </a:lnTo>
                      <a:lnTo>
                        <a:pt x="4109742" y="892344"/>
                      </a:lnTo>
                      <a:lnTo>
                        <a:pt x="4111968" y="888847"/>
                      </a:lnTo>
                      <a:lnTo>
                        <a:pt x="4111968" y="886621"/>
                      </a:lnTo>
                      <a:lnTo>
                        <a:pt x="4112445" y="884872"/>
                      </a:lnTo>
                      <a:lnTo>
                        <a:pt x="4118010" y="882169"/>
                      </a:lnTo>
                      <a:lnTo>
                        <a:pt x="4122302" y="881057"/>
                      </a:lnTo>
                      <a:lnTo>
                        <a:pt x="4137882" y="872154"/>
                      </a:lnTo>
                      <a:lnTo>
                        <a:pt x="4144718" y="867067"/>
                      </a:lnTo>
                      <a:lnTo>
                        <a:pt x="4147579" y="867384"/>
                      </a:lnTo>
                      <a:lnTo>
                        <a:pt x="4150123" y="866113"/>
                      </a:lnTo>
                      <a:lnTo>
                        <a:pt x="4152349" y="864523"/>
                      </a:lnTo>
                      <a:lnTo>
                        <a:pt x="4154415" y="863887"/>
                      </a:lnTo>
                      <a:lnTo>
                        <a:pt x="4158549" y="860390"/>
                      </a:lnTo>
                      <a:lnTo>
                        <a:pt x="4163795" y="857528"/>
                      </a:lnTo>
                      <a:lnTo>
                        <a:pt x="4162841" y="855143"/>
                      </a:lnTo>
                      <a:lnTo>
                        <a:pt x="4163795" y="852918"/>
                      </a:lnTo>
                      <a:lnTo>
                        <a:pt x="4166816" y="852123"/>
                      </a:lnTo>
                      <a:lnTo>
                        <a:pt x="4169201" y="851964"/>
                      </a:lnTo>
                      <a:lnTo>
                        <a:pt x="4172539" y="849420"/>
                      </a:lnTo>
                      <a:lnTo>
                        <a:pt x="4172221" y="847353"/>
                      </a:lnTo>
                      <a:lnTo>
                        <a:pt x="4173493" y="846558"/>
                      </a:lnTo>
                      <a:lnTo>
                        <a:pt x="4175083" y="846717"/>
                      </a:lnTo>
                      <a:lnTo>
                        <a:pt x="4177308" y="847512"/>
                      </a:lnTo>
                      <a:lnTo>
                        <a:pt x="4178580" y="846717"/>
                      </a:lnTo>
                      <a:lnTo>
                        <a:pt x="4176513" y="843856"/>
                      </a:lnTo>
                      <a:lnTo>
                        <a:pt x="4175560" y="841153"/>
                      </a:lnTo>
                      <a:lnTo>
                        <a:pt x="4176990" y="839722"/>
                      </a:lnTo>
                      <a:lnTo>
                        <a:pt x="4182713" y="842425"/>
                      </a:lnTo>
                      <a:lnTo>
                        <a:pt x="4184939" y="842425"/>
                      </a:lnTo>
                      <a:lnTo>
                        <a:pt x="4192411" y="835907"/>
                      </a:lnTo>
                      <a:lnTo>
                        <a:pt x="4199088" y="828912"/>
                      </a:lnTo>
                      <a:lnTo>
                        <a:pt x="4204812" y="830502"/>
                      </a:lnTo>
                      <a:lnTo>
                        <a:pt x="4213874" y="825414"/>
                      </a:lnTo>
                      <a:lnTo>
                        <a:pt x="4218007" y="824301"/>
                      </a:lnTo>
                      <a:lnTo>
                        <a:pt x="4224684" y="824142"/>
                      </a:lnTo>
                      <a:lnTo>
                        <a:pt x="4227386" y="822076"/>
                      </a:lnTo>
                      <a:lnTo>
                        <a:pt x="4230407" y="818578"/>
                      </a:lnTo>
                      <a:lnTo>
                        <a:pt x="4232792" y="819055"/>
                      </a:lnTo>
                      <a:lnTo>
                        <a:pt x="4244079" y="814763"/>
                      </a:lnTo>
                      <a:lnTo>
                        <a:pt x="4246305" y="811742"/>
                      </a:lnTo>
                      <a:lnTo>
                        <a:pt x="4249167" y="810947"/>
                      </a:lnTo>
                      <a:lnTo>
                        <a:pt x="4251233" y="810629"/>
                      </a:lnTo>
                      <a:lnTo>
                        <a:pt x="4256162" y="808086"/>
                      </a:lnTo>
                      <a:lnTo>
                        <a:pt x="4276670" y="800932"/>
                      </a:lnTo>
                      <a:lnTo>
                        <a:pt x="4279849" y="798070"/>
                      </a:lnTo>
                      <a:lnTo>
                        <a:pt x="4287480" y="793778"/>
                      </a:lnTo>
                      <a:lnTo>
                        <a:pt x="4293363" y="792347"/>
                      </a:lnTo>
                      <a:lnTo>
                        <a:pt x="4300516" y="791234"/>
                      </a:lnTo>
                      <a:lnTo>
                        <a:pt x="4301470" y="789962"/>
                      </a:lnTo>
                      <a:lnTo>
                        <a:pt x="4296224" y="788372"/>
                      </a:lnTo>
                      <a:lnTo>
                        <a:pt x="4294952" y="786942"/>
                      </a:lnTo>
                      <a:lnTo>
                        <a:pt x="4294952" y="785352"/>
                      </a:lnTo>
                      <a:lnTo>
                        <a:pt x="4295747" y="784080"/>
                      </a:lnTo>
                      <a:lnTo>
                        <a:pt x="4296701" y="781536"/>
                      </a:lnTo>
                      <a:lnTo>
                        <a:pt x="4298609" y="781059"/>
                      </a:lnTo>
                      <a:lnTo>
                        <a:pt x="4300993" y="782808"/>
                      </a:lnTo>
                      <a:lnTo>
                        <a:pt x="4303378" y="782808"/>
                      </a:lnTo>
                      <a:lnTo>
                        <a:pt x="4304650" y="781218"/>
                      </a:lnTo>
                      <a:lnTo>
                        <a:pt x="4305763" y="781377"/>
                      </a:lnTo>
                      <a:lnTo>
                        <a:pt x="4306398" y="783444"/>
                      </a:lnTo>
                      <a:lnTo>
                        <a:pt x="4305127" y="785670"/>
                      </a:lnTo>
                      <a:lnTo>
                        <a:pt x="4304491" y="787578"/>
                      </a:lnTo>
                      <a:lnTo>
                        <a:pt x="4304332" y="789644"/>
                      </a:lnTo>
                      <a:lnTo>
                        <a:pt x="4306081" y="790121"/>
                      </a:lnTo>
                      <a:lnTo>
                        <a:pt x="4314983" y="790280"/>
                      </a:lnTo>
                      <a:lnTo>
                        <a:pt x="4325317" y="791870"/>
                      </a:lnTo>
                      <a:lnTo>
                        <a:pt x="4352343" y="800455"/>
                      </a:lnTo>
                      <a:lnTo>
                        <a:pt x="4354728" y="801886"/>
                      </a:lnTo>
                      <a:lnTo>
                        <a:pt x="4356954" y="802044"/>
                      </a:lnTo>
                      <a:lnTo>
                        <a:pt x="4357272" y="798706"/>
                      </a:lnTo>
                      <a:lnTo>
                        <a:pt x="4358543" y="795367"/>
                      </a:lnTo>
                      <a:lnTo>
                        <a:pt x="4361723" y="793619"/>
                      </a:lnTo>
                      <a:lnTo>
                        <a:pt x="4367128" y="789008"/>
                      </a:lnTo>
                      <a:lnTo>
                        <a:pt x="4369831" y="785670"/>
                      </a:lnTo>
                      <a:lnTo>
                        <a:pt x="4369831" y="781695"/>
                      </a:lnTo>
                      <a:lnTo>
                        <a:pt x="4368082" y="777721"/>
                      </a:lnTo>
                      <a:lnTo>
                        <a:pt x="4364426" y="776767"/>
                      </a:lnTo>
                      <a:lnTo>
                        <a:pt x="4362041" y="774223"/>
                      </a:lnTo>
                      <a:lnTo>
                        <a:pt x="4360928" y="771203"/>
                      </a:lnTo>
                      <a:lnTo>
                        <a:pt x="4362836" y="768977"/>
                      </a:lnTo>
                      <a:lnTo>
                        <a:pt x="4365061" y="768023"/>
                      </a:lnTo>
                      <a:lnTo>
                        <a:pt x="4364584" y="765003"/>
                      </a:lnTo>
                      <a:lnTo>
                        <a:pt x="4362995" y="762936"/>
                      </a:lnTo>
                      <a:lnTo>
                        <a:pt x="4354251" y="758803"/>
                      </a:lnTo>
                      <a:lnTo>
                        <a:pt x="4351230" y="755941"/>
                      </a:lnTo>
                      <a:lnTo>
                        <a:pt x="4351072" y="753397"/>
                      </a:lnTo>
                      <a:lnTo>
                        <a:pt x="4347415" y="747038"/>
                      </a:lnTo>
                      <a:lnTo>
                        <a:pt x="4346938" y="748469"/>
                      </a:lnTo>
                      <a:lnTo>
                        <a:pt x="4347256" y="751489"/>
                      </a:lnTo>
                      <a:lnTo>
                        <a:pt x="4346143" y="753715"/>
                      </a:lnTo>
                      <a:lnTo>
                        <a:pt x="4344235" y="753397"/>
                      </a:lnTo>
                      <a:lnTo>
                        <a:pt x="4343917" y="751648"/>
                      </a:lnTo>
                      <a:lnTo>
                        <a:pt x="4345030" y="747992"/>
                      </a:lnTo>
                      <a:lnTo>
                        <a:pt x="4343441" y="746402"/>
                      </a:lnTo>
                      <a:lnTo>
                        <a:pt x="4338035" y="745607"/>
                      </a:lnTo>
                      <a:lnTo>
                        <a:pt x="4337399" y="744176"/>
                      </a:lnTo>
                      <a:lnTo>
                        <a:pt x="4342645" y="742110"/>
                      </a:lnTo>
                      <a:lnTo>
                        <a:pt x="4344235" y="742110"/>
                      </a:lnTo>
                      <a:lnTo>
                        <a:pt x="4345666" y="741315"/>
                      </a:lnTo>
                      <a:lnTo>
                        <a:pt x="4344554" y="733366"/>
                      </a:lnTo>
                      <a:lnTo>
                        <a:pt x="4343441" y="727643"/>
                      </a:lnTo>
                      <a:lnTo>
                        <a:pt x="4340102" y="727166"/>
                      </a:lnTo>
                      <a:lnTo>
                        <a:pt x="4337717" y="725576"/>
                      </a:lnTo>
                      <a:lnTo>
                        <a:pt x="4338353" y="722078"/>
                      </a:lnTo>
                      <a:lnTo>
                        <a:pt x="4338353" y="720171"/>
                      </a:lnTo>
                      <a:lnTo>
                        <a:pt x="4335651" y="714130"/>
                      </a:lnTo>
                      <a:lnTo>
                        <a:pt x="4333743" y="711586"/>
                      </a:lnTo>
                      <a:lnTo>
                        <a:pt x="4331358" y="709360"/>
                      </a:lnTo>
                      <a:lnTo>
                        <a:pt x="4329450" y="711904"/>
                      </a:lnTo>
                      <a:lnTo>
                        <a:pt x="4328497" y="715242"/>
                      </a:lnTo>
                      <a:lnTo>
                        <a:pt x="4325953" y="716037"/>
                      </a:lnTo>
                      <a:lnTo>
                        <a:pt x="4323409" y="715878"/>
                      </a:lnTo>
                      <a:lnTo>
                        <a:pt x="4315779" y="712063"/>
                      </a:lnTo>
                      <a:lnTo>
                        <a:pt x="4308465" y="705545"/>
                      </a:lnTo>
                      <a:lnTo>
                        <a:pt x="4307830" y="699663"/>
                      </a:lnTo>
                      <a:lnTo>
                        <a:pt x="4309419" y="692032"/>
                      </a:lnTo>
                      <a:lnTo>
                        <a:pt x="4308307" y="690760"/>
                      </a:lnTo>
                      <a:lnTo>
                        <a:pt x="4307194" y="690283"/>
                      </a:lnTo>
                      <a:lnTo>
                        <a:pt x="4297496" y="692827"/>
                      </a:lnTo>
                      <a:lnTo>
                        <a:pt x="4291455" y="696801"/>
                      </a:lnTo>
                      <a:lnTo>
                        <a:pt x="4288275" y="697278"/>
                      </a:lnTo>
                      <a:lnTo>
                        <a:pt x="4281916" y="694575"/>
                      </a:lnTo>
                      <a:lnTo>
                        <a:pt x="4271264" y="699027"/>
                      </a:lnTo>
                      <a:lnTo>
                        <a:pt x="4273649" y="696483"/>
                      </a:lnTo>
                      <a:lnTo>
                        <a:pt x="4275398" y="695529"/>
                      </a:lnTo>
                      <a:lnTo>
                        <a:pt x="4277306" y="693463"/>
                      </a:lnTo>
                      <a:lnTo>
                        <a:pt x="4275875" y="689806"/>
                      </a:lnTo>
                      <a:lnTo>
                        <a:pt x="4274444" y="687103"/>
                      </a:lnTo>
                      <a:lnTo>
                        <a:pt x="4272218" y="685196"/>
                      </a:lnTo>
                      <a:lnTo>
                        <a:pt x="4268880" y="684242"/>
                      </a:lnTo>
                      <a:lnTo>
                        <a:pt x="4265700" y="686150"/>
                      </a:lnTo>
                      <a:lnTo>
                        <a:pt x="4263315" y="687898"/>
                      </a:lnTo>
                      <a:lnTo>
                        <a:pt x="4258069" y="689965"/>
                      </a:lnTo>
                      <a:lnTo>
                        <a:pt x="4248054" y="691555"/>
                      </a:lnTo>
                      <a:lnTo>
                        <a:pt x="4241376" y="691555"/>
                      </a:lnTo>
                      <a:lnTo>
                        <a:pt x="4229930" y="694575"/>
                      </a:lnTo>
                      <a:lnTo>
                        <a:pt x="4225638" y="694575"/>
                      </a:lnTo>
                      <a:lnTo>
                        <a:pt x="4241376" y="690124"/>
                      </a:lnTo>
                      <a:lnTo>
                        <a:pt x="4249961" y="689806"/>
                      </a:lnTo>
                      <a:lnTo>
                        <a:pt x="4261090" y="687103"/>
                      </a:lnTo>
                      <a:lnTo>
                        <a:pt x="4269039" y="681698"/>
                      </a:lnTo>
                      <a:lnTo>
                        <a:pt x="4279690" y="686626"/>
                      </a:lnTo>
                      <a:lnTo>
                        <a:pt x="4283347" y="687262"/>
                      </a:lnTo>
                      <a:lnTo>
                        <a:pt x="4291137" y="686785"/>
                      </a:lnTo>
                      <a:lnTo>
                        <a:pt x="4297973" y="689806"/>
                      </a:lnTo>
                      <a:lnTo>
                        <a:pt x="4300198" y="688852"/>
                      </a:lnTo>
                      <a:lnTo>
                        <a:pt x="4302424" y="686308"/>
                      </a:lnTo>
                      <a:lnTo>
                        <a:pt x="4299562" y="682334"/>
                      </a:lnTo>
                      <a:lnTo>
                        <a:pt x="4297019" y="679790"/>
                      </a:lnTo>
                      <a:lnTo>
                        <a:pt x="4294316" y="678995"/>
                      </a:lnTo>
                      <a:lnTo>
                        <a:pt x="4285891" y="679472"/>
                      </a:lnTo>
                      <a:lnTo>
                        <a:pt x="4280326" y="678678"/>
                      </a:lnTo>
                      <a:lnTo>
                        <a:pt x="4277146" y="677565"/>
                      </a:lnTo>
                      <a:lnTo>
                        <a:pt x="4279213" y="676452"/>
                      </a:lnTo>
                      <a:lnTo>
                        <a:pt x="4285255" y="678042"/>
                      </a:lnTo>
                      <a:lnTo>
                        <a:pt x="4292567" y="675975"/>
                      </a:lnTo>
                      <a:lnTo>
                        <a:pt x="4301152" y="679154"/>
                      </a:lnTo>
                      <a:lnTo>
                        <a:pt x="4303219" y="682016"/>
                      </a:lnTo>
                      <a:lnTo>
                        <a:pt x="4305604" y="682970"/>
                      </a:lnTo>
                      <a:lnTo>
                        <a:pt x="4312758" y="690124"/>
                      </a:lnTo>
                      <a:lnTo>
                        <a:pt x="4317527" y="692985"/>
                      </a:lnTo>
                      <a:lnTo>
                        <a:pt x="4332948" y="695052"/>
                      </a:lnTo>
                      <a:lnTo>
                        <a:pt x="4339625" y="698232"/>
                      </a:lnTo>
                      <a:lnTo>
                        <a:pt x="4344712" y="696960"/>
                      </a:lnTo>
                      <a:lnTo>
                        <a:pt x="4357748" y="689965"/>
                      </a:lnTo>
                      <a:lnTo>
                        <a:pt x="4366333" y="688057"/>
                      </a:lnTo>
                      <a:lnTo>
                        <a:pt x="4372056" y="683447"/>
                      </a:lnTo>
                      <a:lnTo>
                        <a:pt x="4377144" y="678201"/>
                      </a:lnTo>
                      <a:lnTo>
                        <a:pt x="4382072" y="676611"/>
                      </a:lnTo>
                      <a:lnTo>
                        <a:pt x="4390657" y="671047"/>
                      </a:lnTo>
                      <a:lnTo>
                        <a:pt x="4392565" y="668344"/>
                      </a:lnTo>
                      <a:lnTo>
                        <a:pt x="4395903" y="661667"/>
                      </a:lnTo>
                      <a:lnTo>
                        <a:pt x="4397811" y="658964"/>
                      </a:lnTo>
                      <a:lnTo>
                        <a:pt x="4400673" y="655626"/>
                      </a:lnTo>
                      <a:lnTo>
                        <a:pt x="4400991" y="652764"/>
                      </a:lnTo>
                      <a:lnTo>
                        <a:pt x="4400354" y="649744"/>
                      </a:lnTo>
                      <a:lnTo>
                        <a:pt x="4397970" y="647518"/>
                      </a:lnTo>
                      <a:lnTo>
                        <a:pt x="4392406" y="644179"/>
                      </a:lnTo>
                      <a:lnTo>
                        <a:pt x="4389862" y="641954"/>
                      </a:lnTo>
                      <a:lnTo>
                        <a:pt x="4388113" y="637343"/>
                      </a:lnTo>
                      <a:lnTo>
                        <a:pt x="4388272" y="631779"/>
                      </a:lnTo>
                      <a:lnTo>
                        <a:pt x="4389544" y="627646"/>
                      </a:lnTo>
                      <a:lnTo>
                        <a:pt x="4391293" y="623830"/>
                      </a:lnTo>
                      <a:lnTo>
                        <a:pt x="4393201" y="626533"/>
                      </a:lnTo>
                      <a:lnTo>
                        <a:pt x="4398765" y="625897"/>
                      </a:lnTo>
                      <a:lnTo>
                        <a:pt x="4401467" y="624943"/>
                      </a:lnTo>
                      <a:lnTo>
                        <a:pt x="4401785" y="622240"/>
                      </a:lnTo>
                      <a:lnTo>
                        <a:pt x="4401150" y="618902"/>
                      </a:lnTo>
                      <a:lnTo>
                        <a:pt x="4402421" y="618107"/>
                      </a:lnTo>
                      <a:lnTo>
                        <a:pt x="4405283" y="617789"/>
                      </a:lnTo>
                      <a:lnTo>
                        <a:pt x="4405760" y="615722"/>
                      </a:lnTo>
                      <a:lnTo>
                        <a:pt x="4406714" y="614768"/>
                      </a:lnTo>
                      <a:lnTo>
                        <a:pt x="4407826" y="616199"/>
                      </a:lnTo>
                      <a:lnTo>
                        <a:pt x="4407826" y="621604"/>
                      </a:lnTo>
                      <a:lnTo>
                        <a:pt x="4410052" y="623035"/>
                      </a:lnTo>
                      <a:lnTo>
                        <a:pt x="4413232" y="624148"/>
                      </a:lnTo>
                      <a:lnTo>
                        <a:pt x="4414663" y="623671"/>
                      </a:lnTo>
                      <a:lnTo>
                        <a:pt x="4415935" y="623035"/>
                      </a:lnTo>
                      <a:lnTo>
                        <a:pt x="4418001" y="621286"/>
                      </a:lnTo>
                      <a:lnTo>
                        <a:pt x="4421817" y="615722"/>
                      </a:lnTo>
                      <a:lnTo>
                        <a:pt x="4424360" y="613496"/>
                      </a:lnTo>
                      <a:lnTo>
                        <a:pt x="4424201" y="617630"/>
                      </a:lnTo>
                      <a:lnTo>
                        <a:pt x="4422770" y="623194"/>
                      </a:lnTo>
                      <a:lnTo>
                        <a:pt x="4421817" y="624784"/>
                      </a:lnTo>
                      <a:lnTo>
                        <a:pt x="4419591" y="626692"/>
                      </a:lnTo>
                      <a:lnTo>
                        <a:pt x="4418637" y="630825"/>
                      </a:lnTo>
                      <a:lnTo>
                        <a:pt x="4418160" y="631938"/>
                      </a:lnTo>
                      <a:lnTo>
                        <a:pt x="4414981" y="630825"/>
                      </a:lnTo>
                      <a:lnTo>
                        <a:pt x="4412596" y="631143"/>
                      </a:lnTo>
                      <a:lnTo>
                        <a:pt x="4414345" y="635753"/>
                      </a:lnTo>
                      <a:lnTo>
                        <a:pt x="4416888" y="639092"/>
                      </a:lnTo>
                      <a:lnTo>
                        <a:pt x="4420068" y="642431"/>
                      </a:lnTo>
                      <a:lnTo>
                        <a:pt x="4423566" y="644338"/>
                      </a:lnTo>
                      <a:lnTo>
                        <a:pt x="4424360" y="644338"/>
                      </a:lnTo>
                      <a:lnTo>
                        <a:pt x="4425155" y="644974"/>
                      </a:lnTo>
                      <a:lnTo>
                        <a:pt x="4425155" y="647041"/>
                      </a:lnTo>
                      <a:lnTo>
                        <a:pt x="4424519" y="651969"/>
                      </a:lnTo>
                      <a:lnTo>
                        <a:pt x="4424996" y="654513"/>
                      </a:lnTo>
                      <a:lnTo>
                        <a:pt x="4427699" y="656580"/>
                      </a:lnTo>
                      <a:lnTo>
                        <a:pt x="4430561" y="657057"/>
                      </a:lnTo>
                      <a:lnTo>
                        <a:pt x="4448207" y="656898"/>
                      </a:lnTo>
                      <a:lnTo>
                        <a:pt x="4454248" y="656103"/>
                      </a:lnTo>
                      <a:lnTo>
                        <a:pt x="4463151" y="651492"/>
                      </a:lnTo>
                      <a:lnTo>
                        <a:pt x="4466649" y="651015"/>
                      </a:lnTo>
                      <a:lnTo>
                        <a:pt x="4470464" y="651492"/>
                      </a:lnTo>
                      <a:lnTo>
                        <a:pt x="4481274" y="654036"/>
                      </a:lnTo>
                      <a:lnTo>
                        <a:pt x="4494311" y="657692"/>
                      </a:lnTo>
                      <a:lnTo>
                        <a:pt x="4499239" y="663257"/>
                      </a:lnTo>
                      <a:lnTo>
                        <a:pt x="4501147" y="668821"/>
                      </a:lnTo>
                      <a:lnTo>
                        <a:pt x="4501783" y="674862"/>
                      </a:lnTo>
                      <a:lnTo>
                        <a:pt x="4500988" y="677247"/>
                      </a:lnTo>
                      <a:lnTo>
                        <a:pt x="4501147" y="679313"/>
                      </a:lnTo>
                      <a:lnTo>
                        <a:pt x="4505121" y="682334"/>
                      </a:lnTo>
                      <a:lnTo>
                        <a:pt x="4510685" y="685991"/>
                      </a:lnTo>
                      <a:lnTo>
                        <a:pt x="4511798" y="686785"/>
                      </a:lnTo>
                      <a:lnTo>
                        <a:pt x="4512911" y="688375"/>
                      </a:lnTo>
                      <a:lnTo>
                        <a:pt x="4514342" y="689011"/>
                      </a:lnTo>
                      <a:lnTo>
                        <a:pt x="4518316" y="689329"/>
                      </a:lnTo>
                      <a:lnTo>
                        <a:pt x="4521496" y="688693"/>
                      </a:lnTo>
                      <a:lnTo>
                        <a:pt x="4524675" y="688534"/>
                      </a:lnTo>
                      <a:lnTo>
                        <a:pt x="4530558" y="690283"/>
                      </a:lnTo>
                      <a:lnTo>
                        <a:pt x="4538030" y="692985"/>
                      </a:lnTo>
                      <a:lnTo>
                        <a:pt x="4545184" y="696642"/>
                      </a:lnTo>
                      <a:lnTo>
                        <a:pt x="4548522" y="699504"/>
                      </a:lnTo>
                      <a:lnTo>
                        <a:pt x="4554404" y="705386"/>
                      </a:lnTo>
                      <a:lnTo>
                        <a:pt x="4557266" y="707294"/>
                      </a:lnTo>
                      <a:lnTo>
                        <a:pt x="4562195" y="709360"/>
                      </a:lnTo>
                      <a:lnTo>
                        <a:pt x="4563943" y="709678"/>
                      </a:lnTo>
                      <a:lnTo>
                        <a:pt x="4565692" y="709201"/>
                      </a:lnTo>
                      <a:lnTo>
                        <a:pt x="4569507" y="706340"/>
                      </a:lnTo>
                      <a:lnTo>
                        <a:pt x="4571733" y="703955"/>
                      </a:lnTo>
                      <a:lnTo>
                        <a:pt x="4573641" y="701252"/>
                      </a:lnTo>
                      <a:lnTo>
                        <a:pt x="4574277" y="703637"/>
                      </a:lnTo>
                      <a:lnTo>
                        <a:pt x="4574277" y="705704"/>
                      </a:lnTo>
                      <a:lnTo>
                        <a:pt x="4572369" y="707135"/>
                      </a:lnTo>
                      <a:lnTo>
                        <a:pt x="4572369" y="709678"/>
                      </a:lnTo>
                      <a:lnTo>
                        <a:pt x="4575230" y="712699"/>
                      </a:lnTo>
                      <a:lnTo>
                        <a:pt x="4578569" y="713176"/>
                      </a:lnTo>
                      <a:lnTo>
                        <a:pt x="4582861" y="712381"/>
                      </a:lnTo>
                      <a:lnTo>
                        <a:pt x="4584292" y="710950"/>
                      </a:lnTo>
                      <a:lnTo>
                        <a:pt x="4585564" y="709042"/>
                      </a:lnTo>
                      <a:lnTo>
                        <a:pt x="4584610" y="702683"/>
                      </a:lnTo>
                      <a:lnTo>
                        <a:pt x="4585882" y="701888"/>
                      </a:lnTo>
                      <a:lnTo>
                        <a:pt x="4589061" y="703160"/>
                      </a:lnTo>
                      <a:lnTo>
                        <a:pt x="4590016" y="704909"/>
                      </a:lnTo>
                      <a:lnTo>
                        <a:pt x="4590493" y="707135"/>
                      </a:lnTo>
                      <a:lnTo>
                        <a:pt x="4591923" y="707294"/>
                      </a:lnTo>
                      <a:lnTo>
                        <a:pt x="4600190" y="706976"/>
                      </a:lnTo>
                      <a:lnTo>
                        <a:pt x="4600985" y="706181"/>
                      </a:lnTo>
                      <a:lnTo>
                        <a:pt x="4600508" y="704273"/>
                      </a:lnTo>
                      <a:lnTo>
                        <a:pt x="4599236" y="702365"/>
                      </a:lnTo>
                      <a:lnTo>
                        <a:pt x="4597805" y="700934"/>
                      </a:lnTo>
                      <a:lnTo>
                        <a:pt x="4594149" y="699504"/>
                      </a:lnTo>
                      <a:lnTo>
                        <a:pt x="4590333" y="698232"/>
                      </a:lnTo>
                      <a:lnTo>
                        <a:pt x="4587313" y="697914"/>
                      </a:lnTo>
                      <a:lnTo>
                        <a:pt x="4585882" y="697119"/>
                      </a:lnTo>
                      <a:lnTo>
                        <a:pt x="4586200" y="695370"/>
                      </a:lnTo>
                      <a:lnTo>
                        <a:pt x="4585246" y="693463"/>
                      </a:lnTo>
                      <a:lnTo>
                        <a:pt x="4585882" y="692350"/>
                      </a:lnTo>
                      <a:lnTo>
                        <a:pt x="4588426" y="690919"/>
                      </a:lnTo>
                      <a:lnTo>
                        <a:pt x="4588744" y="689488"/>
                      </a:lnTo>
                      <a:lnTo>
                        <a:pt x="4586041" y="687898"/>
                      </a:lnTo>
                      <a:lnTo>
                        <a:pt x="4583179" y="687421"/>
                      </a:lnTo>
                      <a:lnTo>
                        <a:pt x="4580636" y="688375"/>
                      </a:lnTo>
                      <a:lnTo>
                        <a:pt x="4581112" y="686944"/>
                      </a:lnTo>
                      <a:lnTo>
                        <a:pt x="4583179" y="685514"/>
                      </a:lnTo>
                      <a:lnTo>
                        <a:pt x="4586041" y="685037"/>
                      </a:lnTo>
                      <a:lnTo>
                        <a:pt x="4589061" y="685196"/>
                      </a:lnTo>
                      <a:lnTo>
                        <a:pt x="4594785" y="684083"/>
                      </a:lnTo>
                      <a:lnTo>
                        <a:pt x="4600349" y="681380"/>
                      </a:lnTo>
                      <a:lnTo>
                        <a:pt x="4603052" y="679631"/>
                      </a:lnTo>
                      <a:lnTo>
                        <a:pt x="4605595" y="677565"/>
                      </a:lnTo>
                      <a:lnTo>
                        <a:pt x="4605437" y="673749"/>
                      </a:lnTo>
                      <a:lnTo>
                        <a:pt x="4603528" y="670093"/>
                      </a:lnTo>
                      <a:lnTo>
                        <a:pt x="4600985" y="669139"/>
                      </a:lnTo>
                      <a:lnTo>
                        <a:pt x="4597965" y="669457"/>
                      </a:lnTo>
                      <a:lnTo>
                        <a:pt x="4595262" y="669139"/>
                      </a:lnTo>
                      <a:lnTo>
                        <a:pt x="4592718" y="668185"/>
                      </a:lnTo>
                      <a:lnTo>
                        <a:pt x="4602893" y="666913"/>
                      </a:lnTo>
                      <a:lnTo>
                        <a:pt x="4604005" y="665641"/>
                      </a:lnTo>
                      <a:lnTo>
                        <a:pt x="4605754" y="659918"/>
                      </a:lnTo>
                      <a:lnTo>
                        <a:pt x="4605118" y="658487"/>
                      </a:lnTo>
                      <a:lnTo>
                        <a:pt x="4603052" y="658805"/>
                      </a:lnTo>
                      <a:lnTo>
                        <a:pt x="4599872" y="658646"/>
                      </a:lnTo>
                      <a:lnTo>
                        <a:pt x="4600508" y="657533"/>
                      </a:lnTo>
                      <a:lnTo>
                        <a:pt x="4601621" y="656580"/>
                      </a:lnTo>
                      <a:lnTo>
                        <a:pt x="4595739" y="651015"/>
                      </a:lnTo>
                      <a:lnTo>
                        <a:pt x="4589221" y="647836"/>
                      </a:lnTo>
                      <a:lnTo>
                        <a:pt x="4591128" y="647200"/>
                      </a:lnTo>
                      <a:lnTo>
                        <a:pt x="4594308" y="647359"/>
                      </a:lnTo>
                      <a:lnTo>
                        <a:pt x="4599236" y="648313"/>
                      </a:lnTo>
                      <a:lnTo>
                        <a:pt x="4602575" y="650856"/>
                      </a:lnTo>
                      <a:lnTo>
                        <a:pt x="4603688" y="652446"/>
                      </a:lnTo>
                      <a:lnTo>
                        <a:pt x="4605118" y="653082"/>
                      </a:lnTo>
                      <a:lnTo>
                        <a:pt x="4607980" y="653241"/>
                      </a:lnTo>
                      <a:lnTo>
                        <a:pt x="4613067" y="654354"/>
                      </a:lnTo>
                      <a:lnTo>
                        <a:pt x="4613226" y="655944"/>
                      </a:lnTo>
                      <a:lnTo>
                        <a:pt x="4614498" y="656580"/>
                      </a:lnTo>
                      <a:lnTo>
                        <a:pt x="4617837" y="655785"/>
                      </a:lnTo>
                      <a:lnTo>
                        <a:pt x="4627057" y="654831"/>
                      </a:lnTo>
                      <a:lnTo>
                        <a:pt x="4630078" y="654990"/>
                      </a:lnTo>
                      <a:lnTo>
                        <a:pt x="4634370" y="656262"/>
                      </a:lnTo>
                      <a:lnTo>
                        <a:pt x="4635642" y="656262"/>
                      </a:lnTo>
                      <a:lnTo>
                        <a:pt x="4637391" y="655785"/>
                      </a:lnTo>
                      <a:lnTo>
                        <a:pt x="4638981" y="654036"/>
                      </a:lnTo>
                      <a:lnTo>
                        <a:pt x="4636596" y="650220"/>
                      </a:lnTo>
                      <a:lnTo>
                        <a:pt x="4631827" y="647041"/>
                      </a:lnTo>
                      <a:lnTo>
                        <a:pt x="4628965" y="644497"/>
                      </a:lnTo>
                      <a:lnTo>
                        <a:pt x="4627534" y="642431"/>
                      </a:lnTo>
                      <a:lnTo>
                        <a:pt x="4628329" y="641636"/>
                      </a:lnTo>
                      <a:lnTo>
                        <a:pt x="4629601" y="641954"/>
                      </a:lnTo>
                      <a:lnTo>
                        <a:pt x="4633893" y="645133"/>
                      </a:lnTo>
                      <a:lnTo>
                        <a:pt x="4637073" y="647200"/>
                      </a:lnTo>
                      <a:lnTo>
                        <a:pt x="4640411" y="648631"/>
                      </a:lnTo>
                      <a:lnTo>
                        <a:pt x="4643432" y="649585"/>
                      </a:lnTo>
                      <a:lnTo>
                        <a:pt x="4650109" y="650538"/>
                      </a:lnTo>
                      <a:lnTo>
                        <a:pt x="4653130" y="648949"/>
                      </a:lnTo>
                      <a:lnTo>
                        <a:pt x="4653607" y="646405"/>
                      </a:lnTo>
                      <a:lnTo>
                        <a:pt x="4652971" y="641000"/>
                      </a:lnTo>
                      <a:lnTo>
                        <a:pt x="4653607" y="639092"/>
                      </a:lnTo>
                      <a:lnTo>
                        <a:pt x="4657740" y="636071"/>
                      </a:lnTo>
                      <a:lnTo>
                        <a:pt x="4664576" y="632256"/>
                      </a:lnTo>
                      <a:lnTo>
                        <a:pt x="4669028" y="631143"/>
                      </a:lnTo>
                      <a:lnTo>
                        <a:pt x="4670617" y="631143"/>
                      </a:lnTo>
                      <a:lnTo>
                        <a:pt x="4672366" y="632415"/>
                      </a:lnTo>
                      <a:lnTo>
                        <a:pt x="4673956" y="632733"/>
                      </a:lnTo>
                      <a:lnTo>
                        <a:pt x="4676977" y="629871"/>
                      </a:lnTo>
                      <a:lnTo>
                        <a:pt x="4675546" y="62589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4" name="Freeform: Shape 4893">
                  <a:extLst>
                    <a:ext uri="{FF2B5EF4-FFF2-40B4-BE49-F238E27FC236}">
                      <a16:creationId xmlns:a16="http://schemas.microsoft.com/office/drawing/2014/main" id="{CFA20F30-260F-16DB-1116-705B866D7FA0}"/>
                    </a:ext>
                  </a:extLst>
                </p:cNvPr>
                <p:cNvSpPr/>
                <p:nvPr/>
              </p:nvSpPr>
              <p:spPr>
                <a:xfrm>
                  <a:off x="5391568" y="2598019"/>
                  <a:ext cx="2543" cy="1112"/>
                </a:xfrm>
                <a:custGeom>
                  <a:avLst/>
                  <a:gdLst>
                    <a:gd name="connsiteX0" fmla="*/ 1749 w 2543"/>
                    <a:gd name="connsiteY0" fmla="*/ 159 h 1112"/>
                    <a:gd name="connsiteX1" fmla="*/ 1113 w 2543"/>
                    <a:gd name="connsiteY1" fmla="*/ 0 h 1112"/>
                    <a:gd name="connsiteX2" fmla="*/ 318 w 2543"/>
                    <a:gd name="connsiteY2" fmla="*/ 477 h 1112"/>
                    <a:gd name="connsiteX3" fmla="*/ 0 w 2543"/>
                    <a:gd name="connsiteY3" fmla="*/ 795 h 1112"/>
                    <a:gd name="connsiteX4" fmla="*/ 477 w 2543"/>
                    <a:gd name="connsiteY4" fmla="*/ 954 h 1112"/>
                    <a:gd name="connsiteX5" fmla="*/ 1749 w 2543"/>
                    <a:gd name="connsiteY5" fmla="*/ 1113 h 1112"/>
                    <a:gd name="connsiteX6" fmla="*/ 2544 w 2543"/>
                    <a:gd name="connsiteY6" fmla="*/ 954 h 1112"/>
                    <a:gd name="connsiteX7" fmla="*/ 2225 w 2543"/>
                    <a:gd name="connsiteY7" fmla="*/ 318 h 1112"/>
                    <a:gd name="connsiteX8" fmla="*/ 1749 w 2543"/>
                    <a:gd name="connsiteY8" fmla="*/ 159 h 1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43" h="1112">
                      <a:moveTo>
                        <a:pt x="1749" y="159"/>
                      </a:moveTo>
                      <a:lnTo>
                        <a:pt x="1113" y="0"/>
                      </a:lnTo>
                      <a:lnTo>
                        <a:pt x="318" y="477"/>
                      </a:lnTo>
                      <a:lnTo>
                        <a:pt x="0" y="795"/>
                      </a:lnTo>
                      <a:lnTo>
                        <a:pt x="477" y="954"/>
                      </a:lnTo>
                      <a:lnTo>
                        <a:pt x="1749" y="1113"/>
                      </a:lnTo>
                      <a:lnTo>
                        <a:pt x="2544" y="954"/>
                      </a:lnTo>
                      <a:lnTo>
                        <a:pt x="2225" y="318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5" name="Freeform: Shape 4894">
                  <a:extLst>
                    <a:ext uri="{FF2B5EF4-FFF2-40B4-BE49-F238E27FC236}">
                      <a16:creationId xmlns:a16="http://schemas.microsoft.com/office/drawing/2014/main" id="{1478E5E4-4F08-ACB3-87A1-A686A26DC199}"/>
                    </a:ext>
                  </a:extLst>
                </p:cNvPr>
                <p:cNvSpPr/>
                <p:nvPr/>
              </p:nvSpPr>
              <p:spPr>
                <a:xfrm>
                  <a:off x="2883847" y="912693"/>
                  <a:ext cx="28457" cy="12877"/>
                </a:xfrm>
                <a:custGeom>
                  <a:avLst/>
                  <a:gdLst>
                    <a:gd name="connsiteX0" fmla="*/ 0 w 28457"/>
                    <a:gd name="connsiteY0" fmla="*/ 8744 h 12877"/>
                    <a:gd name="connsiteX1" fmla="*/ 5246 w 28457"/>
                    <a:gd name="connsiteY1" fmla="*/ 10175 h 12877"/>
                    <a:gd name="connsiteX2" fmla="*/ 7154 w 28457"/>
                    <a:gd name="connsiteY2" fmla="*/ 11287 h 12877"/>
                    <a:gd name="connsiteX3" fmla="*/ 8108 w 28457"/>
                    <a:gd name="connsiteY3" fmla="*/ 12241 h 12877"/>
                    <a:gd name="connsiteX4" fmla="*/ 11923 w 28457"/>
                    <a:gd name="connsiteY4" fmla="*/ 12877 h 12877"/>
                    <a:gd name="connsiteX5" fmla="*/ 22098 w 28457"/>
                    <a:gd name="connsiteY5" fmla="*/ 10652 h 12877"/>
                    <a:gd name="connsiteX6" fmla="*/ 28457 w 28457"/>
                    <a:gd name="connsiteY6" fmla="*/ 8108 h 12877"/>
                    <a:gd name="connsiteX7" fmla="*/ 25437 w 28457"/>
                    <a:gd name="connsiteY7" fmla="*/ 2385 h 12877"/>
                    <a:gd name="connsiteX8" fmla="*/ 17965 w 28457"/>
                    <a:gd name="connsiteY8" fmla="*/ 0 h 12877"/>
                    <a:gd name="connsiteX9" fmla="*/ 2385 w 28457"/>
                    <a:gd name="connsiteY9" fmla="*/ 4292 h 12877"/>
                    <a:gd name="connsiteX10" fmla="*/ 795 w 28457"/>
                    <a:gd name="connsiteY10" fmla="*/ 5087 h 12877"/>
                    <a:gd name="connsiteX11" fmla="*/ 0 w 28457"/>
                    <a:gd name="connsiteY11" fmla="*/ 8744 h 12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8457" h="12877">
                      <a:moveTo>
                        <a:pt x="0" y="8744"/>
                      </a:moveTo>
                      <a:lnTo>
                        <a:pt x="5246" y="10175"/>
                      </a:lnTo>
                      <a:lnTo>
                        <a:pt x="7154" y="11287"/>
                      </a:lnTo>
                      <a:lnTo>
                        <a:pt x="8108" y="12241"/>
                      </a:lnTo>
                      <a:lnTo>
                        <a:pt x="11923" y="12877"/>
                      </a:lnTo>
                      <a:lnTo>
                        <a:pt x="22098" y="10652"/>
                      </a:lnTo>
                      <a:lnTo>
                        <a:pt x="28457" y="8108"/>
                      </a:lnTo>
                      <a:lnTo>
                        <a:pt x="25437" y="2385"/>
                      </a:lnTo>
                      <a:lnTo>
                        <a:pt x="17965" y="0"/>
                      </a:lnTo>
                      <a:lnTo>
                        <a:pt x="2385" y="4292"/>
                      </a:lnTo>
                      <a:lnTo>
                        <a:pt x="795" y="5087"/>
                      </a:lnTo>
                      <a:lnTo>
                        <a:pt x="0" y="874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6" name="Freeform: Shape 4895">
                  <a:extLst>
                    <a:ext uri="{FF2B5EF4-FFF2-40B4-BE49-F238E27FC236}">
                      <a16:creationId xmlns:a16="http://schemas.microsoft.com/office/drawing/2014/main" id="{42615CA9-CE6C-CF24-74EF-17C6425AE59F}"/>
                    </a:ext>
                  </a:extLst>
                </p:cNvPr>
                <p:cNvSpPr/>
                <p:nvPr/>
              </p:nvSpPr>
              <p:spPr>
                <a:xfrm>
                  <a:off x="2784804" y="815239"/>
                  <a:ext cx="88868" cy="29251"/>
                </a:xfrm>
                <a:custGeom>
                  <a:avLst/>
                  <a:gdLst>
                    <a:gd name="connsiteX0" fmla="*/ 7154 w 88868"/>
                    <a:gd name="connsiteY0" fmla="*/ 25754 h 29251"/>
                    <a:gd name="connsiteX1" fmla="*/ 20826 w 88868"/>
                    <a:gd name="connsiteY1" fmla="*/ 23370 h 29251"/>
                    <a:gd name="connsiteX2" fmla="*/ 25754 w 88868"/>
                    <a:gd name="connsiteY2" fmla="*/ 26390 h 29251"/>
                    <a:gd name="connsiteX3" fmla="*/ 30047 w 88868"/>
                    <a:gd name="connsiteY3" fmla="*/ 26549 h 29251"/>
                    <a:gd name="connsiteX4" fmla="*/ 34498 w 88868"/>
                    <a:gd name="connsiteY4" fmla="*/ 25119 h 29251"/>
                    <a:gd name="connsiteX5" fmla="*/ 38950 w 88868"/>
                    <a:gd name="connsiteY5" fmla="*/ 22416 h 29251"/>
                    <a:gd name="connsiteX6" fmla="*/ 48647 w 88868"/>
                    <a:gd name="connsiteY6" fmla="*/ 26390 h 29251"/>
                    <a:gd name="connsiteX7" fmla="*/ 56914 w 88868"/>
                    <a:gd name="connsiteY7" fmla="*/ 29252 h 29251"/>
                    <a:gd name="connsiteX8" fmla="*/ 66135 w 88868"/>
                    <a:gd name="connsiteY8" fmla="*/ 27026 h 29251"/>
                    <a:gd name="connsiteX9" fmla="*/ 70268 w 88868"/>
                    <a:gd name="connsiteY9" fmla="*/ 25119 h 29251"/>
                    <a:gd name="connsiteX10" fmla="*/ 73130 w 88868"/>
                    <a:gd name="connsiteY10" fmla="*/ 21144 h 29251"/>
                    <a:gd name="connsiteX11" fmla="*/ 70109 w 88868"/>
                    <a:gd name="connsiteY11" fmla="*/ 17806 h 29251"/>
                    <a:gd name="connsiteX12" fmla="*/ 68678 w 88868"/>
                    <a:gd name="connsiteY12" fmla="*/ 13513 h 29251"/>
                    <a:gd name="connsiteX13" fmla="*/ 83305 w 88868"/>
                    <a:gd name="connsiteY13" fmla="*/ 12082 h 29251"/>
                    <a:gd name="connsiteX14" fmla="*/ 88869 w 88868"/>
                    <a:gd name="connsiteY14" fmla="*/ 10016 h 29251"/>
                    <a:gd name="connsiteX15" fmla="*/ 85212 w 88868"/>
                    <a:gd name="connsiteY15" fmla="*/ 6836 h 29251"/>
                    <a:gd name="connsiteX16" fmla="*/ 73130 w 88868"/>
                    <a:gd name="connsiteY16" fmla="*/ 5564 h 29251"/>
                    <a:gd name="connsiteX17" fmla="*/ 68678 w 88868"/>
                    <a:gd name="connsiteY17" fmla="*/ 3974 h 29251"/>
                    <a:gd name="connsiteX18" fmla="*/ 67248 w 88868"/>
                    <a:gd name="connsiteY18" fmla="*/ 1272 h 29251"/>
                    <a:gd name="connsiteX19" fmla="*/ 64545 w 88868"/>
                    <a:gd name="connsiteY19" fmla="*/ 0 h 29251"/>
                    <a:gd name="connsiteX20" fmla="*/ 57073 w 88868"/>
                    <a:gd name="connsiteY20" fmla="*/ 1431 h 29251"/>
                    <a:gd name="connsiteX21" fmla="*/ 54529 w 88868"/>
                    <a:gd name="connsiteY21" fmla="*/ 1908 h 29251"/>
                    <a:gd name="connsiteX22" fmla="*/ 46580 w 88868"/>
                    <a:gd name="connsiteY22" fmla="*/ 1590 h 29251"/>
                    <a:gd name="connsiteX23" fmla="*/ 43242 w 88868"/>
                    <a:gd name="connsiteY23" fmla="*/ 3656 h 29251"/>
                    <a:gd name="connsiteX24" fmla="*/ 35929 w 88868"/>
                    <a:gd name="connsiteY24" fmla="*/ 9698 h 29251"/>
                    <a:gd name="connsiteX25" fmla="*/ 26867 w 88868"/>
                    <a:gd name="connsiteY25" fmla="*/ 12082 h 29251"/>
                    <a:gd name="connsiteX26" fmla="*/ 19713 w 88868"/>
                    <a:gd name="connsiteY26" fmla="*/ 17965 h 29251"/>
                    <a:gd name="connsiteX27" fmla="*/ 9062 w 88868"/>
                    <a:gd name="connsiteY27" fmla="*/ 16057 h 29251"/>
                    <a:gd name="connsiteX28" fmla="*/ 0 w 88868"/>
                    <a:gd name="connsiteY28" fmla="*/ 17329 h 29251"/>
                    <a:gd name="connsiteX29" fmla="*/ 3021 w 88868"/>
                    <a:gd name="connsiteY29" fmla="*/ 23052 h 29251"/>
                    <a:gd name="connsiteX30" fmla="*/ 7154 w 88868"/>
                    <a:gd name="connsiteY30" fmla="*/ 25754 h 29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88868" h="29251">
                      <a:moveTo>
                        <a:pt x="7154" y="25754"/>
                      </a:moveTo>
                      <a:lnTo>
                        <a:pt x="20826" y="23370"/>
                      </a:lnTo>
                      <a:lnTo>
                        <a:pt x="25754" y="26390"/>
                      </a:lnTo>
                      <a:lnTo>
                        <a:pt x="30047" y="26549"/>
                      </a:lnTo>
                      <a:lnTo>
                        <a:pt x="34498" y="25119"/>
                      </a:lnTo>
                      <a:lnTo>
                        <a:pt x="38950" y="22416"/>
                      </a:lnTo>
                      <a:lnTo>
                        <a:pt x="48647" y="26390"/>
                      </a:lnTo>
                      <a:lnTo>
                        <a:pt x="56914" y="29252"/>
                      </a:lnTo>
                      <a:lnTo>
                        <a:pt x="66135" y="27026"/>
                      </a:lnTo>
                      <a:lnTo>
                        <a:pt x="70268" y="25119"/>
                      </a:lnTo>
                      <a:lnTo>
                        <a:pt x="73130" y="21144"/>
                      </a:lnTo>
                      <a:lnTo>
                        <a:pt x="70109" y="17806"/>
                      </a:lnTo>
                      <a:lnTo>
                        <a:pt x="68678" y="13513"/>
                      </a:lnTo>
                      <a:lnTo>
                        <a:pt x="83305" y="12082"/>
                      </a:lnTo>
                      <a:lnTo>
                        <a:pt x="88869" y="10016"/>
                      </a:lnTo>
                      <a:lnTo>
                        <a:pt x="85212" y="6836"/>
                      </a:lnTo>
                      <a:lnTo>
                        <a:pt x="73130" y="5564"/>
                      </a:lnTo>
                      <a:lnTo>
                        <a:pt x="68678" y="3974"/>
                      </a:lnTo>
                      <a:lnTo>
                        <a:pt x="67248" y="1272"/>
                      </a:lnTo>
                      <a:lnTo>
                        <a:pt x="64545" y="0"/>
                      </a:lnTo>
                      <a:lnTo>
                        <a:pt x="57073" y="1431"/>
                      </a:lnTo>
                      <a:lnTo>
                        <a:pt x="54529" y="1908"/>
                      </a:lnTo>
                      <a:lnTo>
                        <a:pt x="46580" y="1590"/>
                      </a:lnTo>
                      <a:lnTo>
                        <a:pt x="43242" y="3656"/>
                      </a:lnTo>
                      <a:lnTo>
                        <a:pt x="35929" y="9698"/>
                      </a:lnTo>
                      <a:lnTo>
                        <a:pt x="26867" y="12082"/>
                      </a:lnTo>
                      <a:lnTo>
                        <a:pt x="19713" y="17965"/>
                      </a:lnTo>
                      <a:lnTo>
                        <a:pt x="9062" y="16057"/>
                      </a:lnTo>
                      <a:lnTo>
                        <a:pt x="0" y="17329"/>
                      </a:lnTo>
                      <a:lnTo>
                        <a:pt x="3021" y="23052"/>
                      </a:lnTo>
                      <a:lnTo>
                        <a:pt x="7154" y="257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7" name="Freeform: Shape 4896">
                  <a:extLst>
                    <a:ext uri="{FF2B5EF4-FFF2-40B4-BE49-F238E27FC236}">
                      <a16:creationId xmlns:a16="http://schemas.microsoft.com/office/drawing/2014/main" id="{E1889528-A775-BD67-85F9-D295AA8BAB9A}"/>
                    </a:ext>
                  </a:extLst>
                </p:cNvPr>
                <p:cNvSpPr/>
                <p:nvPr/>
              </p:nvSpPr>
              <p:spPr>
                <a:xfrm>
                  <a:off x="2854913" y="795208"/>
                  <a:ext cx="43082" cy="10969"/>
                </a:xfrm>
                <a:custGeom>
                  <a:avLst/>
                  <a:gdLst>
                    <a:gd name="connsiteX0" fmla="*/ 1590 w 43082"/>
                    <a:gd name="connsiteY0" fmla="*/ 10969 h 10969"/>
                    <a:gd name="connsiteX1" fmla="*/ 11128 w 43082"/>
                    <a:gd name="connsiteY1" fmla="*/ 9539 h 10969"/>
                    <a:gd name="connsiteX2" fmla="*/ 41493 w 43082"/>
                    <a:gd name="connsiteY2" fmla="*/ 6518 h 10969"/>
                    <a:gd name="connsiteX3" fmla="*/ 41493 w 43082"/>
                    <a:gd name="connsiteY3" fmla="*/ 5087 h 10969"/>
                    <a:gd name="connsiteX4" fmla="*/ 43083 w 43082"/>
                    <a:gd name="connsiteY4" fmla="*/ 1908 h 10969"/>
                    <a:gd name="connsiteX5" fmla="*/ 38791 w 43082"/>
                    <a:gd name="connsiteY5" fmla="*/ 0 h 10969"/>
                    <a:gd name="connsiteX6" fmla="*/ 6518 w 43082"/>
                    <a:gd name="connsiteY6" fmla="*/ 1749 h 10969"/>
                    <a:gd name="connsiteX7" fmla="*/ 2226 w 43082"/>
                    <a:gd name="connsiteY7" fmla="*/ 3974 h 10969"/>
                    <a:gd name="connsiteX8" fmla="*/ 954 w 43082"/>
                    <a:gd name="connsiteY8" fmla="*/ 7313 h 10969"/>
                    <a:gd name="connsiteX9" fmla="*/ 0 w 43082"/>
                    <a:gd name="connsiteY9" fmla="*/ 9062 h 10969"/>
                    <a:gd name="connsiteX10" fmla="*/ 318 w 43082"/>
                    <a:gd name="connsiteY10" fmla="*/ 9857 h 10969"/>
                    <a:gd name="connsiteX11" fmla="*/ 1590 w 43082"/>
                    <a:gd name="connsiteY11" fmla="*/ 10969 h 1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082" h="10969">
                      <a:moveTo>
                        <a:pt x="1590" y="10969"/>
                      </a:moveTo>
                      <a:lnTo>
                        <a:pt x="11128" y="9539"/>
                      </a:lnTo>
                      <a:lnTo>
                        <a:pt x="41493" y="6518"/>
                      </a:lnTo>
                      <a:lnTo>
                        <a:pt x="41493" y="5087"/>
                      </a:lnTo>
                      <a:lnTo>
                        <a:pt x="43083" y="1908"/>
                      </a:lnTo>
                      <a:lnTo>
                        <a:pt x="38791" y="0"/>
                      </a:lnTo>
                      <a:lnTo>
                        <a:pt x="6518" y="1749"/>
                      </a:lnTo>
                      <a:lnTo>
                        <a:pt x="2226" y="3974"/>
                      </a:lnTo>
                      <a:lnTo>
                        <a:pt x="954" y="7313"/>
                      </a:lnTo>
                      <a:lnTo>
                        <a:pt x="0" y="9062"/>
                      </a:lnTo>
                      <a:lnTo>
                        <a:pt x="318" y="9857"/>
                      </a:lnTo>
                      <a:lnTo>
                        <a:pt x="1590" y="1096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8" name="Freeform: Shape 4897">
                  <a:extLst>
                    <a:ext uri="{FF2B5EF4-FFF2-40B4-BE49-F238E27FC236}">
                      <a16:creationId xmlns:a16="http://schemas.microsoft.com/office/drawing/2014/main" id="{91956389-D6F7-36C7-904E-9C8D91B305F1}"/>
                    </a:ext>
                  </a:extLst>
                </p:cNvPr>
                <p:cNvSpPr/>
                <p:nvPr/>
              </p:nvSpPr>
              <p:spPr>
                <a:xfrm>
                  <a:off x="2894499" y="861025"/>
                  <a:ext cx="84417" cy="31795"/>
                </a:xfrm>
                <a:custGeom>
                  <a:avLst/>
                  <a:gdLst>
                    <a:gd name="connsiteX0" fmla="*/ 477 w 84417"/>
                    <a:gd name="connsiteY0" fmla="*/ 18441 h 31795"/>
                    <a:gd name="connsiteX1" fmla="*/ 0 w 84417"/>
                    <a:gd name="connsiteY1" fmla="*/ 21462 h 31795"/>
                    <a:gd name="connsiteX2" fmla="*/ 477 w 84417"/>
                    <a:gd name="connsiteY2" fmla="*/ 24960 h 31795"/>
                    <a:gd name="connsiteX3" fmla="*/ 1590 w 84417"/>
                    <a:gd name="connsiteY3" fmla="*/ 26072 h 31795"/>
                    <a:gd name="connsiteX4" fmla="*/ 10334 w 84417"/>
                    <a:gd name="connsiteY4" fmla="*/ 31001 h 31795"/>
                    <a:gd name="connsiteX5" fmla="*/ 17488 w 84417"/>
                    <a:gd name="connsiteY5" fmla="*/ 29888 h 31795"/>
                    <a:gd name="connsiteX6" fmla="*/ 28457 w 84417"/>
                    <a:gd name="connsiteY6" fmla="*/ 26708 h 31795"/>
                    <a:gd name="connsiteX7" fmla="*/ 41176 w 84417"/>
                    <a:gd name="connsiteY7" fmla="*/ 30683 h 31795"/>
                    <a:gd name="connsiteX8" fmla="*/ 50555 w 84417"/>
                    <a:gd name="connsiteY8" fmla="*/ 31796 h 31795"/>
                    <a:gd name="connsiteX9" fmla="*/ 57391 w 84417"/>
                    <a:gd name="connsiteY9" fmla="*/ 26072 h 31795"/>
                    <a:gd name="connsiteX10" fmla="*/ 66294 w 84417"/>
                    <a:gd name="connsiteY10" fmla="*/ 24006 h 31795"/>
                    <a:gd name="connsiteX11" fmla="*/ 68679 w 84417"/>
                    <a:gd name="connsiteY11" fmla="*/ 20508 h 31795"/>
                    <a:gd name="connsiteX12" fmla="*/ 71222 w 84417"/>
                    <a:gd name="connsiteY12" fmla="*/ 19554 h 31795"/>
                    <a:gd name="connsiteX13" fmla="*/ 79966 w 84417"/>
                    <a:gd name="connsiteY13" fmla="*/ 18600 h 31795"/>
                    <a:gd name="connsiteX14" fmla="*/ 81079 w 84417"/>
                    <a:gd name="connsiteY14" fmla="*/ 13990 h 31795"/>
                    <a:gd name="connsiteX15" fmla="*/ 83305 w 84417"/>
                    <a:gd name="connsiteY15" fmla="*/ 10969 h 31795"/>
                    <a:gd name="connsiteX16" fmla="*/ 84417 w 84417"/>
                    <a:gd name="connsiteY16" fmla="*/ 6677 h 31795"/>
                    <a:gd name="connsiteX17" fmla="*/ 82669 w 84417"/>
                    <a:gd name="connsiteY17" fmla="*/ 3974 h 31795"/>
                    <a:gd name="connsiteX18" fmla="*/ 80761 w 84417"/>
                    <a:gd name="connsiteY18" fmla="*/ 1749 h 31795"/>
                    <a:gd name="connsiteX19" fmla="*/ 73607 w 84417"/>
                    <a:gd name="connsiteY19" fmla="*/ 477 h 31795"/>
                    <a:gd name="connsiteX20" fmla="*/ 66294 w 84417"/>
                    <a:gd name="connsiteY20" fmla="*/ 0 h 31795"/>
                    <a:gd name="connsiteX21" fmla="*/ 58186 w 84417"/>
                    <a:gd name="connsiteY21" fmla="*/ 2067 h 31795"/>
                    <a:gd name="connsiteX22" fmla="*/ 44037 w 84417"/>
                    <a:gd name="connsiteY22" fmla="*/ 4451 h 31795"/>
                    <a:gd name="connsiteX23" fmla="*/ 34180 w 84417"/>
                    <a:gd name="connsiteY23" fmla="*/ 5882 h 31795"/>
                    <a:gd name="connsiteX24" fmla="*/ 28457 w 84417"/>
                    <a:gd name="connsiteY24" fmla="*/ 6200 h 31795"/>
                    <a:gd name="connsiteX25" fmla="*/ 27185 w 84417"/>
                    <a:gd name="connsiteY25" fmla="*/ 3656 h 31795"/>
                    <a:gd name="connsiteX26" fmla="*/ 23211 w 84417"/>
                    <a:gd name="connsiteY26" fmla="*/ 3021 h 31795"/>
                    <a:gd name="connsiteX27" fmla="*/ 12241 w 84417"/>
                    <a:gd name="connsiteY27" fmla="*/ 3816 h 31795"/>
                    <a:gd name="connsiteX28" fmla="*/ 8744 w 84417"/>
                    <a:gd name="connsiteY28" fmla="*/ 5087 h 31795"/>
                    <a:gd name="connsiteX29" fmla="*/ 7472 w 84417"/>
                    <a:gd name="connsiteY29" fmla="*/ 7313 h 31795"/>
                    <a:gd name="connsiteX30" fmla="*/ 5882 w 84417"/>
                    <a:gd name="connsiteY30" fmla="*/ 8426 h 31795"/>
                    <a:gd name="connsiteX31" fmla="*/ 2862 w 84417"/>
                    <a:gd name="connsiteY31" fmla="*/ 12082 h 31795"/>
                    <a:gd name="connsiteX32" fmla="*/ 477 w 84417"/>
                    <a:gd name="connsiteY32" fmla="*/ 18441 h 3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84417" h="31795">
                      <a:moveTo>
                        <a:pt x="477" y="18441"/>
                      </a:moveTo>
                      <a:lnTo>
                        <a:pt x="0" y="21462"/>
                      </a:lnTo>
                      <a:lnTo>
                        <a:pt x="477" y="24960"/>
                      </a:lnTo>
                      <a:lnTo>
                        <a:pt x="1590" y="26072"/>
                      </a:lnTo>
                      <a:lnTo>
                        <a:pt x="10334" y="31001"/>
                      </a:lnTo>
                      <a:lnTo>
                        <a:pt x="17488" y="29888"/>
                      </a:lnTo>
                      <a:lnTo>
                        <a:pt x="28457" y="26708"/>
                      </a:lnTo>
                      <a:lnTo>
                        <a:pt x="41176" y="30683"/>
                      </a:lnTo>
                      <a:lnTo>
                        <a:pt x="50555" y="31796"/>
                      </a:lnTo>
                      <a:lnTo>
                        <a:pt x="57391" y="26072"/>
                      </a:lnTo>
                      <a:lnTo>
                        <a:pt x="66294" y="24006"/>
                      </a:lnTo>
                      <a:lnTo>
                        <a:pt x="68679" y="20508"/>
                      </a:lnTo>
                      <a:lnTo>
                        <a:pt x="71222" y="19554"/>
                      </a:lnTo>
                      <a:lnTo>
                        <a:pt x="79966" y="18600"/>
                      </a:lnTo>
                      <a:lnTo>
                        <a:pt x="81079" y="13990"/>
                      </a:lnTo>
                      <a:lnTo>
                        <a:pt x="83305" y="10969"/>
                      </a:lnTo>
                      <a:lnTo>
                        <a:pt x="84417" y="6677"/>
                      </a:lnTo>
                      <a:lnTo>
                        <a:pt x="82669" y="3974"/>
                      </a:lnTo>
                      <a:lnTo>
                        <a:pt x="80761" y="1749"/>
                      </a:lnTo>
                      <a:lnTo>
                        <a:pt x="73607" y="477"/>
                      </a:lnTo>
                      <a:lnTo>
                        <a:pt x="66294" y="0"/>
                      </a:lnTo>
                      <a:lnTo>
                        <a:pt x="58186" y="2067"/>
                      </a:lnTo>
                      <a:lnTo>
                        <a:pt x="44037" y="4451"/>
                      </a:lnTo>
                      <a:lnTo>
                        <a:pt x="34180" y="5882"/>
                      </a:lnTo>
                      <a:lnTo>
                        <a:pt x="28457" y="6200"/>
                      </a:lnTo>
                      <a:lnTo>
                        <a:pt x="27185" y="3656"/>
                      </a:lnTo>
                      <a:lnTo>
                        <a:pt x="23211" y="3021"/>
                      </a:lnTo>
                      <a:lnTo>
                        <a:pt x="12241" y="3816"/>
                      </a:lnTo>
                      <a:lnTo>
                        <a:pt x="8744" y="5087"/>
                      </a:lnTo>
                      <a:lnTo>
                        <a:pt x="7472" y="7313"/>
                      </a:lnTo>
                      <a:lnTo>
                        <a:pt x="5882" y="8426"/>
                      </a:lnTo>
                      <a:lnTo>
                        <a:pt x="2862" y="12082"/>
                      </a:lnTo>
                      <a:lnTo>
                        <a:pt x="477" y="1844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899" name="Freeform: Shape 4898">
                  <a:extLst>
                    <a:ext uri="{FF2B5EF4-FFF2-40B4-BE49-F238E27FC236}">
                      <a16:creationId xmlns:a16="http://schemas.microsoft.com/office/drawing/2014/main" id="{CBA3169E-AF4E-718B-7F72-32BE54CE3BFB}"/>
                    </a:ext>
                  </a:extLst>
                </p:cNvPr>
                <p:cNvSpPr/>
                <p:nvPr/>
              </p:nvSpPr>
              <p:spPr>
                <a:xfrm>
                  <a:off x="2743947" y="845922"/>
                  <a:ext cx="104766" cy="32908"/>
                </a:xfrm>
                <a:custGeom>
                  <a:avLst/>
                  <a:gdLst>
                    <a:gd name="connsiteX0" fmla="*/ 9539 w 104766"/>
                    <a:gd name="connsiteY0" fmla="*/ 22257 h 32908"/>
                    <a:gd name="connsiteX1" fmla="*/ 13990 w 104766"/>
                    <a:gd name="connsiteY1" fmla="*/ 22416 h 32908"/>
                    <a:gd name="connsiteX2" fmla="*/ 16693 w 104766"/>
                    <a:gd name="connsiteY2" fmla="*/ 23688 h 32908"/>
                    <a:gd name="connsiteX3" fmla="*/ 17965 w 104766"/>
                    <a:gd name="connsiteY3" fmla="*/ 25437 h 32908"/>
                    <a:gd name="connsiteX4" fmla="*/ 30842 w 104766"/>
                    <a:gd name="connsiteY4" fmla="*/ 24642 h 32908"/>
                    <a:gd name="connsiteX5" fmla="*/ 42924 w 104766"/>
                    <a:gd name="connsiteY5" fmla="*/ 27821 h 32908"/>
                    <a:gd name="connsiteX6" fmla="*/ 47853 w 104766"/>
                    <a:gd name="connsiteY6" fmla="*/ 32273 h 32908"/>
                    <a:gd name="connsiteX7" fmla="*/ 52781 w 104766"/>
                    <a:gd name="connsiteY7" fmla="*/ 32908 h 32908"/>
                    <a:gd name="connsiteX8" fmla="*/ 65181 w 104766"/>
                    <a:gd name="connsiteY8" fmla="*/ 32590 h 32908"/>
                    <a:gd name="connsiteX9" fmla="*/ 79489 w 104766"/>
                    <a:gd name="connsiteY9" fmla="*/ 30524 h 32908"/>
                    <a:gd name="connsiteX10" fmla="*/ 101587 w 104766"/>
                    <a:gd name="connsiteY10" fmla="*/ 24324 h 32908"/>
                    <a:gd name="connsiteX11" fmla="*/ 104767 w 104766"/>
                    <a:gd name="connsiteY11" fmla="*/ 21939 h 32908"/>
                    <a:gd name="connsiteX12" fmla="*/ 101110 w 104766"/>
                    <a:gd name="connsiteY12" fmla="*/ 20031 h 32908"/>
                    <a:gd name="connsiteX13" fmla="*/ 82192 w 104766"/>
                    <a:gd name="connsiteY13" fmla="*/ 13672 h 32908"/>
                    <a:gd name="connsiteX14" fmla="*/ 69632 w 104766"/>
                    <a:gd name="connsiteY14" fmla="*/ 7949 h 32908"/>
                    <a:gd name="connsiteX15" fmla="*/ 61048 w 104766"/>
                    <a:gd name="connsiteY15" fmla="*/ 5882 h 32908"/>
                    <a:gd name="connsiteX16" fmla="*/ 41016 w 104766"/>
                    <a:gd name="connsiteY16" fmla="*/ 6518 h 32908"/>
                    <a:gd name="connsiteX17" fmla="*/ 19395 w 104766"/>
                    <a:gd name="connsiteY17" fmla="*/ 0 h 32908"/>
                    <a:gd name="connsiteX18" fmla="*/ 16852 w 104766"/>
                    <a:gd name="connsiteY18" fmla="*/ 159 h 32908"/>
                    <a:gd name="connsiteX19" fmla="*/ 10652 w 104766"/>
                    <a:gd name="connsiteY19" fmla="*/ 8744 h 32908"/>
                    <a:gd name="connsiteX20" fmla="*/ 9221 w 104766"/>
                    <a:gd name="connsiteY20" fmla="*/ 14308 h 32908"/>
                    <a:gd name="connsiteX21" fmla="*/ 5564 w 104766"/>
                    <a:gd name="connsiteY21" fmla="*/ 14467 h 32908"/>
                    <a:gd name="connsiteX22" fmla="*/ 0 w 104766"/>
                    <a:gd name="connsiteY22" fmla="*/ 16534 h 32908"/>
                    <a:gd name="connsiteX23" fmla="*/ 636 w 104766"/>
                    <a:gd name="connsiteY23" fmla="*/ 20349 h 32908"/>
                    <a:gd name="connsiteX24" fmla="*/ 9539 w 104766"/>
                    <a:gd name="connsiteY24" fmla="*/ 22257 h 32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04766" h="32908">
                      <a:moveTo>
                        <a:pt x="9539" y="22257"/>
                      </a:moveTo>
                      <a:lnTo>
                        <a:pt x="13990" y="22416"/>
                      </a:lnTo>
                      <a:lnTo>
                        <a:pt x="16693" y="23688"/>
                      </a:lnTo>
                      <a:lnTo>
                        <a:pt x="17965" y="25437"/>
                      </a:lnTo>
                      <a:lnTo>
                        <a:pt x="30842" y="24642"/>
                      </a:lnTo>
                      <a:lnTo>
                        <a:pt x="42924" y="27821"/>
                      </a:lnTo>
                      <a:lnTo>
                        <a:pt x="47853" y="32273"/>
                      </a:lnTo>
                      <a:lnTo>
                        <a:pt x="52781" y="32908"/>
                      </a:lnTo>
                      <a:lnTo>
                        <a:pt x="65181" y="32590"/>
                      </a:lnTo>
                      <a:lnTo>
                        <a:pt x="79489" y="30524"/>
                      </a:lnTo>
                      <a:lnTo>
                        <a:pt x="101587" y="24324"/>
                      </a:lnTo>
                      <a:lnTo>
                        <a:pt x="104767" y="21939"/>
                      </a:lnTo>
                      <a:lnTo>
                        <a:pt x="101110" y="20031"/>
                      </a:lnTo>
                      <a:lnTo>
                        <a:pt x="82192" y="13672"/>
                      </a:lnTo>
                      <a:lnTo>
                        <a:pt x="69632" y="7949"/>
                      </a:lnTo>
                      <a:lnTo>
                        <a:pt x="61048" y="5882"/>
                      </a:lnTo>
                      <a:lnTo>
                        <a:pt x="41016" y="6518"/>
                      </a:lnTo>
                      <a:lnTo>
                        <a:pt x="19395" y="0"/>
                      </a:lnTo>
                      <a:lnTo>
                        <a:pt x="16852" y="159"/>
                      </a:lnTo>
                      <a:lnTo>
                        <a:pt x="10652" y="8744"/>
                      </a:lnTo>
                      <a:lnTo>
                        <a:pt x="9221" y="14308"/>
                      </a:lnTo>
                      <a:lnTo>
                        <a:pt x="5564" y="14467"/>
                      </a:lnTo>
                      <a:lnTo>
                        <a:pt x="0" y="16534"/>
                      </a:lnTo>
                      <a:lnTo>
                        <a:pt x="636" y="20349"/>
                      </a:lnTo>
                      <a:lnTo>
                        <a:pt x="9539" y="2225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0" name="Freeform: Shape 4899">
                  <a:extLst>
                    <a:ext uri="{FF2B5EF4-FFF2-40B4-BE49-F238E27FC236}">
                      <a16:creationId xmlns:a16="http://schemas.microsoft.com/office/drawing/2014/main" id="{B608A22D-991D-B827-3843-D42D8F995D5B}"/>
                    </a:ext>
                  </a:extLst>
                </p:cNvPr>
                <p:cNvSpPr/>
                <p:nvPr/>
              </p:nvSpPr>
              <p:spPr>
                <a:xfrm>
                  <a:off x="2737269" y="880261"/>
                  <a:ext cx="17964" cy="12400"/>
                </a:xfrm>
                <a:custGeom>
                  <a:avLst/>
                  <a:gdLst>
                    <a:gd name="connsiteX0" fmla="*/ 17329 w 17964"/>
                    <a:gd name="connsiteY0" fmla="*/ 8903 h 12400"/>
                    <a:gd name="connsiteX1" fmla="*/ 17965 w 17964"/>
                    <a:gd name="connsiteY1" fmla="*/ 7154 h 12400"/>
                    <a:gd name="connsiteX2" fmla="*/ 17170 w 17964"/>
                    <a:gd name="connsiteY2" fmla="*/ 4451 h 12400"/>
                    <a:gd name="connsiteX3" fmla="*/ 11288 w 17964"/>
                    <a:gd name="connsiteY3" fmla="*/ 3021 h 12400"/>
                    <a:gd name="connsiteX4" fmla="*/ 10493 w 17964"/>
                    <a:gd name="connsiteY4" fmla="*/ 2226 h 12400"/>
                    <a:gd name="connsiteX5" fmla="*/ 1908 w 17964"/>
                    <a:gd name="connsiteY5" fmla="*/ 0 h 12400"/>
                    <a:gd name="connsiteX6" fmla="*/ 1431 w 17964"/>
                    <a:gd name="connsiteY6" fmla="*/ 2862 h 12400"/>
                    <a:gd name="connsiteX7" fmla="*/ 2544 w 17964"/>
                    <a:gd name="connsiteY7" fmla="*/ 4292 h 12400"/>
                    <a:gd name="connsiteX8" fmla="*/ 2544 w 17964"/>
                    <a:gd name="connsiteY8" fmla="*/ 6041 h 12400"/>
                    <a:gd name="connsiteX9" fmla="*/ 1113 w 17964"/>
                    <a:gd name="connsiteY9" fmla="*/ 6836 h 12400"/>
                    <a:gd name="connsiteX10" fmla="*/ 0 w 17964"/>
                    <a:gd name="connsiteY10" fmla="*/ 8744 h 12400"/>
                    <a:gd name="connsiteX11" fmla="*/ 13354 w 17964"/>
                    <a:gd name="connsiteY11" fmla="*/ 12400 h 12400"/>
                    <a:gd name="connsiteX12" fmla="*/ 17329 w 17964"/>
                    <a:gd name="connsiteY12" fmla="*/ 8903 h 12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7964" h="12400">
                      <a:moveTo>
                        <a:pt x="17329" y="8903"/>
                      </a:moveTo>
                      <a:lnTo>
                        <a:pt x="17965" y="7154"/>
                      </a:lnTo>
                      <a:lnTo>
                        <a:pt x="17170" y="4451"/>
                      </a:lnTo>
                      <a:lnTo>
                        <a:pt x="11288" y="3021"/>
                      </a:lnTo>
                      <a:lnTo>
                        <a:pt x="10493" y="2226"/>
                      </a:lnTo>
                      <a:lnTo>
                        <a:pt x="1908" y="0"/>
                      </a:lnTo>
                      <a:lnTo>
                        <a:pt x="1431" y="2862"/>
                      </a:lnTo>
                      <a:lnTo>
                        <a:pt x="2544" y="4292"/>
                      </a:lnTo>
                      <a:lnTo>
                        <a:pt x="2544" y="6041"/>
                      </a:lnTo>
                      <a:lnTo>
                        <a:pt x="1113" y="6836"/>
                      </a:lnTo>
                      <a:lnTo>
                        <a:pt x="0" y="8744"/>
                      </a:lnTo>
                      <a:lnTo>
                        <a:pt x="13354" y="12400"/>
                      </a:lnTo>
                      <a:lnTo>
                        <a:pt x="17329" y="8903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1" name="Freeform: Shape 4900">
                  <a:extLst>
                    <a:ext uri="{FF2B5EF4-FFF2-40B4-BE49-F238E27FC236}">
                      <a16:creationId xmlns:a16="http://schemas.microsoft.com/office/drawing/2014/main" id="{3BFE39F1-C5C5-6F15-15C8-8A2D9E5B6C8F}"/>
                    </a:ext>
                  </a:extLst>
                </p:cNvPr>
                <p:cNvSpPr/>
                <p:nvPr/>
              </p:nvSpPr>
              <p:spPr>
                <a:xfrm>
                  <a:off x="2691325" y="893138"/>
                  <a:ext cx="47057" cy="15897"/>
                </a:xfrm>
                <a:custGeom>
                  <a:avLst/>
                  <a:gdLst>
                    <a:gd name="connsiteX0" fmla="*/ 9698 w 47057"/>
                    <a:gd name="connsiteY0" fmla="*/ 13990 h 15897"/>
                    <a:gd name="connsiteX1" fmla="*/ 11288 w 47057"/>
                    <a:gd name="connsiteY1" fmla="*/ 14785 h 15897"/>
                    <a:gd name="connsiteX2" fmla="*/ 12241 w 47057"/>
                    <a:gd name="connsiteY2" fmla="*/ 15580 h 15897"/>
                    <a:gd name="connsiteX3" fmla="*/ 18442 w 47057"/>
                    <a:gd name="connsiteY3" fmla="*/ 15898 h 15897"/>
                    <a:gd name="connsiteX4" fmla="*/ 37678 w 47057"/>
                    <a:gd name="connsiteY4" fmla="*/ 15103 h 15897"/>
                    <a:gd name="connsiteX5" fmla="*/ 41334 w 47057"/>
                    <a:gd name="connsiteY5" fmla="*/ 12718 h 15897"/>
                    <a:gd name="connsiteX6" fmla="*/ 44991 w 47057"/>
                    <a:gd name="connsiteY6" fmla="*/ 12241 h 15897"/>
                    <a:gd name="connsiteX7" fmla="*/ 47058 w 47057"/>
                    <a:gd name="connsiteY7" fmla="*/ 9698 h 15897"/>
                    <a:gd name="connsiteX8" fmla="*/ 36565 w 47057"/>
                    <a:gd name="connsiteY8" fmla="*/ 6041 h 15897"/>
                    <a:gd name="connsiteX9" fmla="*/ 32591 w 47057"/>
                    <a:gd name="connsiteY9" fmla="*/ 3180 h 15897"/>
                    <a:gd name="connsiteX10" fmla="*/ 32114 w 47057"/>
                    <a:gd name="connsiteY10" fmla="*/ 795 h 15897"/>
                    <a:gd name="connsiteX11" fmla="*/ 27980 w 47057"/>
                    <a:gd name="connsiteY11" fmla="*/ 0 h 15897"/>
                    <a:gd name="connsiteX12" fmla="*/ 18442 w 47057"/>
                    <a:gd name="connsiteY12" fmla="*/ 795 h 15897"/>
                    <a:gd name="connsiteX13" fmla="*/ 14467 w 47057"/>
                    <a:gd name="connsiteY13" fmla="*/ 4451 h 15897"/>
                    <a:gd name="connsiteX14" fmla="*/ 13513 w 47057"/>
                    <a:gd name="connsiteY14" fmla="*/ 6359 h 15897"/>
                    <a:gd name="connsiteX15" fmla="*/ 10493 w 47057"/>
                    <a:gd name="connsiteY15" fmla="*/ 7790 h 15897"/>
                    <a:gd name="connsiteX16" fmla="*/ 1749 w 47057"/>
                    <a:gd name="connsiteY16" fmla="*/ 9062 h 15897"/>
                    <a:gd name="connsiteX17" fmla="*/ 0 w 47057"/>
                    <a:gd name="connsiteY17" fmla="*/ 10016 h 15897"/>
                    <a:gd name="connsiteX18" fmla="*/ 3816 w 47057"/>
                    <a:gd name="connsiteY18" fmla="*/ 13354 h 15897"/>
                    <a:gd name="connsiteX19" fmla="*/ 9698 w 47057"/>
                    <a:gd name="connsiteY19" fmla="*/ 13990 h 15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7057" h="15897">
                      <a:moveTo>
                        <a:pt x="9698" y="13990"/>
                      </a:moveTo>
                      <a:lnTo>
                        <a:pt x="11288" y="14785"/>
                      </a:lnTo>
                      <a:lnTo>
                        <a:pt x="12241" y="15580"/>
                      </a:lnTo>
                      <a:lnTo>
                        <a:pt x="18442" y="15898"/>
                      </a:lnTo>
                      <a:lnTo>
                        <a:pt x="37678" y="15103"/>
                      </a:lnTo>
                      <a:lnTo>
                        <a:pt x="41334" y="12718"/>
                      </a:lnTo>
                      <a:lnTo>
                        <a:pt x="44991" y="12241"/>
                      </a:lnTo>
                      <a:lnTo>
                        <a:pt x="47058" y="9698"/>
                      </a:lnTo>
                      <a:lnTo>
                        <a:pt x="36565" y="6041"/>
                      </a:lnTo>
                      <a:lnTo>
                        <a:pt x="32591" y="3180"/>
                      </a:lnTo>
                      <a:lnTo>
                        <a:pt x="32114" y="795"/>
                      </a:lnTo>
                      <a:lnTo>
                        <a:pt x="27980" y="0"/>
                      </a:lnTo>
                      <a:lnTo>
                        <a:pt x="18442" y="795"/>
                      </a:lnTo>
                      <a:lnTo>
                        <a:pt x="14467" y="4451"/>
                      </a:lnTo>
                      <a:lnTo>
                        <a:pt x="13513" y="6359"/>
                      </a:lnTo>
                      <a:lnTo>
                        <a:pt x="10493" y="7790"/>
                      </a:lnTo>
                      <a:lnTo>
                        <a:pt x="1749" y="9062"/>
                      </a:lnTo>
                      <a:lnTo>
                        <a:pt x="0" y="10016"/>
                      </a:lnTo>
                      <a:lnTo>
                        <a:pt x="3816" y="13354"/>
                      </a:lnTo>
                      <a:lnTo>
                        <a:pt x="9698" y="1399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2" name="Freeform: Shape 4901">
                  <a:extLst>
                    <a:ext uri="{FF2B5EF4-FFF2-40B4-BE49-F238E27FC236}">
                      <a16:creationId xmlns:a16="http://schemas.microsoft.com/office/drawing/2014/main" id="{4B9DF607-5521-382B-F236-7197AB020311}"/>
                    </a:ext>
                  </a:extLst>
                </p:cNvPr>
                <p:cNvSpPr/>
                <p:nvPr/>
              </p:nvSpPr>
              <p:spPr>
                <a:xfrm>
                  <a:off x="2829159" y="887733"/>
                  <a:ext cx="64386" cy="25913"/>
                </a:xfrm>
                <a:custGeom>
                  <a:avLst/>
                  <a:gdLst>
                    <a:gd name="connsiteX0" fmla="*/ 1749 w 64386"/>
                    <a:gd name="connsiteY0" fmla="*/ 0 h 25913"/>
                    <a:gd name="connsiteX1" fmla="*/ 0 w 64386"/>
                    <a:gd name="connsiteY1" fmla="*/ 1749 h 25913"/>
                    <a:gd name="connsiteX2" fmla="*/ 2067 w 64386"/>
                    <a:gd name="connsiteY2" fmla="*/ 3339 h 25913"/>
                    <a:gd name="connsiteX3" fmla="*/ 4929 w 64386"/>
                    <a:gd name="connsiteY3" fmla="*/ 6518 h 25913"/>
                    <a:gd name="connsiteX4" fmla="*/ 5723 w 64386"/>
                    <a:gd name="connsiteY4" fmla="*/ 8426 h 25913"/>
                    <a:gd name="connsiteX5" fmla="*/ 5723 w 64386"/>
                    <a:gd name="connsiteY5" fmla="*/ 11128 h 25913"/>
                    <a:gd name="connsiteX6" fmla="*/ 7790 w 64386"/>
                    <a:gd name="connsiteY6" fmla="*/ 20031 h 25913"/>
                    <a:gd name="connsiteX7" fmla="*/ 9221 w 64386"/>
                    <a:gd name="connsiteY7" fmla="*/ 22416 h 25913"/>
                    <a:gd name="connsiteX8" fmla="*/ 10970 w 64386"/>
                    <a:gd name="connsiteY8" fmla="*/ 23529 h 25913"/>
                    <a:gd name="connsiteX9" fmla="*/ 22575 w 64386"/>
                    <a:gd name="connsiteY9" fmla="*/ 25913 h 25913"/>
                    <a:gd name="connsiteX10" fmla="*/ 27026 w 64386"/>
                    <a:gd name="connsiteY10" fmla="*/ 24642 h 25913"/>
                    <a:gd name="connsiteX11" fmla="*/ 33067 w 64386"/>
                    <a:gd name="connsiteY11" fmla="*/ 19872 h 25913"/>
                    <a:gd name="connsiteX12" fmla="*/ 35611 w 64386"/>
                    <a:gd name="connsiteY12" fmla="*/ 19395 h 25913"/>
                    <a:gd name="connsiteX13" fmla="*/ 36565 w 64386"/>
                    <a:gd name="connsiteY13" fmla="*/ 16375 h 25913"/>
                    <a:gd name="connsiteX14" fmla="*/ 36565 w 64386"/>
                    <a:gd name="connsiteY14" fmla="*/ 13036 h 25913"/>
                    <a:gd name="connsiteX15" fmla="*/ 39745 w 64386"/>
                    <a:gd name="connsiteY15" fmla="*/ 11764 h 25913"/>
                    <a:gd name="connsiteX16" fmla="*/ 64386 w 64386"/>
                    <a:gd name="connsiteY16" fmla="*/ 10016 h 25913"/>
                    <a:gd name="connsiteX17" fmla="*/ 60412 w 64386"/>
                    <a:gd name="connsiteY17" fmla="*/ 7154 h 25913"/>
                    <a:gd name="connsiteX18" fmla="*/ 56278 w 64386"/>
                    <a:gd name="connsiteY18" fmla="*/ 5246 h 25913"/>
                    <a:gd name="connsiteX19" fmla="*/ 42129 w 64386"/>
                    <a:gd name="connsiteY19" fmla="*/ 2067 h 25913"/>
                    <a:gd name="connsiteX20" fmla="*/ 14626 w 64386"/>
                    <a:gd name="connsiteY20" fmla="*/ 1272 h 25913"/>
                    <a:gd name="connsiteX21" fmla="*/ 1749 w 64386"/>
                    <a:gd name="connsiteY21" fmla="*/ 0 h 2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386" h="25913">
                      <a:moveTo>
                        <a:pt x="1749" y="0"/>
                      </a:moveTo>
                      <a:lnTo>
                        <a:pt x="0" y="1749"/>
                      </a:lnTo>
                      <a:lnTo>
                        <a:pt x="2067" y="3339"/>
                      </a:lnTo>
                      <a:lnTo>
                        <a:pt x="4929" y="6518"/>
                      </a:lnTo>
                      <a:lnTo>
                        <a:pt x="5723" y="8426"/>
                      </a:lnTo>
                      <a:lnTo>
                        <a:pt x="5723" y="11128"/>
                      </a:lnTo>
                      <a:lnTo>
                        <a:pt x="7790" y="20031"/>
                      </a:lnTo>
                      <a:lnTo>
                        <a:pt x="9221" y="22416"/>
                      </a:lnTo>
                      <a:lnTo>
                        <a:pt x="10970" y="23529"/>
                      </a:lnTo>
                      <a:lnTo>
                        <a:pt x="22575" y="25913"/>
                      </a:lnTo>
                      <a:lnTo>
                        <a:pt x="27026" y="24642"/>
                      </a:lnTo>
                      <a:lnTo>
                        <a:pt x="33067" y="19872"/>
                      </a:lnTo>
                      <a:lnTo>
                        <a:pt x="35611" y="19395"/>
                      </a:lnTo>
                      <a:lnTo>
                        <a:pt x="36565" y="16375"/>
                      </a:lnTo>
                      <a:lnTo>
                        <a:pt x="36565" y="13036"/>
                      </a:lnTo>
                      <a:lnTo>
                        <a:pt x="39745" y="11764"/>
                      </a:lnTo>
                      <a:lnTo>
                        <a:pt x="64386" y="10016"/>
                      </a:lnTo>
                      <a:lnTo>
                        <a:pt x="60412" y="7154"/>
                      </a:lnTo>
                      <a:lnTo>
                        <a:pt x="56278" y="5246"/>
                      </a:lnTo>
                      <a:lnTo>
                        <a:pt x="42129" y="2067"/>
                      </a:lnTo>
                      <a:lnTo>
                        <a:pt x="14626" y="1272"/>
                      </a:lnTo>
                      <a:lnTo>
                        <a:pt x="1749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3" name="Freeform: Shape 4902">
                  <a:extLst>
                    <a:ext uri="{FF2B5EF4-FFF2-40B4-BE49-F238E27FC236}">
                      <a16:creationId xmlns:a16="http://schemas.microsoft.com/office/drawing/2014/main" id="{F307BEB2-3199-BFD7-73C8-A559480D00CC}"/>
                    </a:ext>
                  </a:extLst>
                </p:cNvPr>
                <p:cNvSpPr/>
                <p:nvPr/>
              </p:nvSpPr>
              <p:spPr>
                <a:xfrm>
                  <a:off x="2874945" y="826686"/>
                  <a:ext cx="22097" cy="7154"/>
                </a:xfrm>
                <a:custGeom>
                  <a:avLst/>
                  <a:gdLst>
                    <a:gd name="connsiteX0" fmla="*/ 13990 w 22097"/>
                    <a:gd name="connsiteY0" fmla="*/ 7154 h 7154"/>
                    <a:gd name="connsiteX1" fmla="*/ 20190 w 22097"/>
                    <a:gd name="connsiteY1" fmla="*/ 6359 h 7154"/>
                    <a:gd name="connsiteX2" fmla="*/ 22098 w 22097"/>
                    <a:gd name="connsiteY2" fmla="*/ 4928 h 7154"/>
                    <a:gd name="connsiteX3" fmla="*/ 19395 w 22097"/>
                    <a:gd name="connsiteY3" fmla="*/ 2067 h 7154"/>
                    <a:gd name="connsiteX4" fmla="*/ 13354 w 22097"/>
                    <a:gd name="connsiteY4" fmla="*/ 0 h 7154"/>
                    <a:gd name="connsiteX5" fmla="*/ 7790 w 22097"/>
                    <a:gd name="connsiteY5" fmla="*/ 318 h 7154"/>
                    <a:gd name="connsiteX6" fmla="*/ 795 w 22097"/>
                    <a:gd name="connsiteY6" fmla="*/ 2544 h 7154"/>
                    <a:gd name="connsiteX7" fmla="*/ 0 w 22097"/>
                    <a:gd name="connsiteY7" fmla="*/ 4133 h 7154"/>
                    <a:gd name="connsiteX8" fmla="*/ 3180 w 22097"/>
                    <a:gd name="connsiteY8" fmla="*/ 5723 h 7154"/>
                    <a:gd name="connsiteX9" fmla="*/ 13990 w 22097"/>
                    <a:gd name="connsiteY9" fmla="*/ 7154 h 7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097" h="7154">
                      <a:moveTo>
                        <a:pt x="13990" y="7154"/>
                      </a:moveTo>
                      <a:lnTo>
                        <a:pt x="20190" y="6359"/>
                      </a:lnTo>
                      <a:lnTo>
                        <a:pt x="22098" y="4928"/>
                      </a:lnTo>
                      <a:lnTo>
                        <a:pt x="19395" y="2067"/>
                      </a:lnTo>
                      <a:lnTo>
                        <a:pt x="13354" y="0"/>
                      </a:lnTo>
                      <a:lnTo>
                        <a:pt x="7790" y="318"/>
                      </a:lnTo>
                      <a:lnTo>
                        <a:pt x="795" y="2544"/>
                      </a:lnTo>
                      <a:lnTo>
                        <a:pt x="0" y="4133"/>
                      </a:lnTo>
                      <a:lnTo>
                        <a:pt x="3180" y="5723"/>
                      </a:lnTo>
                      <a:lnTo>
                        <a:pt x="13990" y="71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4" name="Freeform: Shape 4903">
                  <a:extLst>
                    <a:ext uri="{FF2B5EF4-FFF2-40B4-BE49-F238E27FC236}">
                      <a16:creationId xmlns:a16="http://schemas.microsoft.com/office/drawing/2014/main" id="{4AAF92EB-68AE-9E38-A562-30F7E29C5099}"/>
                    </a:ext>
                  </a:extLst>
                </p:cNvPr>
                <p:cNvSpPr/>
                <p:nvPr/>
              </p:nvSpPr>
              <p:spPr>
                <a:xfrm>
                  <a:off x="2668909" y="1319041"/>
                  <a:ext cx="177896" cy="151824"/>
                </a:xfrm>
                <a:custGeom>
                  <a:avLst/>
                  <a:gdLst>
                    <a:gd name="connsiteX0" fmla="*/ 4292 w 177896"/>
                    <a:gd name="connsiteY0" fmla="*/ 72017 h 151824"/>
                    <a:gd name="connsiteX1" fmla="*/ 1431 w 177896"/>
                    <a:gd name="connsiteY1" fmla="*/ 76945 h 151824"/>
                    <a:gd name="connsiteX2" fmla="*/ 318 w 177896"/>
                    <a:gd name="connsiteY2" fmla="*/ 79330 h 151824"/>
                    <a:gd name="connsiteX3" fmla="*/ 0 w 177896"/>
                    <a:gd name="connsiteY3" fmla="*/ 85212 h 151824"/>
                    <a:gd name="connsiteX4" fmla="*/ 159 w 177896"/>
                    <a:gd name="connsiteY4" fmla="*/ 87756 h 151824"/>
                    <a:gd name="connsiteX5" fmla="*/ 2385 w 177896"/>
                    <a:gd name="connsiteY5" fmla="*/ 94592 h 151824"/>
                    <a:gd name="connsiteX6" fmla="*/ 4611 w 177896"/>
                    <a:gd name="connsiteY6" fmla="*/ 98725 h 151824"/>
                    <a:gd name="connsiteX7" fmla="*/ 7472 w 177896"/>
                    <a:gd name="connsiteY7" fmla="*/ 101110 h 151824"/>
                    <a:gd name="connsiteX8" fmla="*/ 10970 w 177896"/>
                    <a:gd name="connsiteY8" fmla="*/ 103018 h 151824"/>
                    <a:gd name="connsiteX9" fmla="*/ 14626 w 177896"/>
                    <a:gd name="connsiteY9" fmla="*/ 103813 h 151824"/>
                    <a:gd name="connsiteX10" fmla="*/ 21462 w 177896"/>
                    <a:gd name="connsiteY10" fmla="*/ 103018 h 151824"/>
                    <a:gd name="connsiteX11" fmla="*/ 28298 w 177896"/>
                    <a:gd name="connsiteY11" fmla="*/ 100474 h 151824"/>
                    <a:gd name="connsiteX12" fmla="*/ 35770 w 177896"/>
                    <a:gd name="connsiteY12" fmla="*/ 102223 h 151824"/>
                    <a:gd name="connsiteX13" fmla="*/ 42447 w 177896"/>
                    <a:gd name="connsiteY13" fmla="*/ 102700 h 151824"/>
                    <a:gd name="connsiteX14" fmla="*/ 55483 w 177896"/>
                    <a:gd name="connsiteY14" fmla="*/ 100315 h 151824"/>
                    <a:gd name="connsiteX15" fmla="*/ 56914 w 177896"/>
                    <a:gd name="connsiteY15" fmla="*/ 100951 h 151824"/>
                    <a:gd name="connsiteX16" fmla="*/ 54530 w 177896"/>
                    <a:gd name="connsiteY16" fmla="*/ 103654 h 151824"/>
                    <a:gd name="connsiteX17" fmla="*/ 54212 w 177896"/>
                    <a:gd name="connsiteY17" fmla="*/ 107787 h 151824"/>
                    <a:gd name="connsiteX18" fmla="*/ 56755 w 177896"/>
                    <a:gd name="connsiteY18" fmla="*/ 110967 h 151824"/>
                    <a:gd name="connsiteX19" fmla="*/ 59776 w 177896"/>
                    <a:gd name="connsiteY19" fmla="*/ 110808 h 151824"/>
                    <a:gd name="connsiteX20" fmla="*/ 62955 w 177896"/>
                    <a:gd name="connsiteY20" fmla="*/ 111444 h 151824"/>
                    <a:gd name="connsiteX21" fmla="*/ 62002 w 177896"/>
                    <a:gd name="connsiteY21" fmla="*/ 113351 h 151824"/>
                    <a:gd name="connsiteX22" fmla="*/ 70427 w 177896"/>
                    <a:gd name="connsiteY22" fmla="*/ 118598 h 151824"/>
                    <a:gd name="connsiteX23" fmla="*/ 78217 w 177896"/>
                    <a:gd name="connsiteY23" fmla="*/ 122254 h 151824"/>
                    <a:gd name="connsiteX24" fmla="*/ 76469 w 177896"/>
                    <a:gd name="connsiteY24" fmla="*/ 123367 h 151824"/>
                    <a:gd name="connsiteX25" fmla="*/ 71540 w 177896"/>
                    <a:gd name="connsiteY25" fmla="*/ 121618 h 151824"/>
                    <a:gd name="connsiteX26" fmla="*/ 68997 w 177896"/>
                    <a:gd name="connsiteY26" fmla="*/ 122254 h 151824"/>
                    <a:gd name="connsiteX27" fmla="*/ 69632 w 177896"/>
                    <a:gd name="connsiteY27" fmla="*/ 125275 h 151824"/>
                    <a:gd name="connsiteX28" fmla="*/ 64386 w 177896"/>
                    <a:gd name="connsiteY28" fmla="*/ 124321 h 151824"/>
                    <a:gd name="connsiteX29" fmla="*/ 62002 w 177896"/>
                    <a:gd name="connsiteY29" fmla="*/ 126229 h 151824"/>
                    <a:gd name="connsiteX30" fmla="*/ 62002 w 177896"/>
                    <a:gd name="connsiteY30" fmla="*/ 128931 h 151824"/>
                    <a:gd name="connsiteX31" fmla="*/ 62797 w 177896"/>
                    <a:gd name="connsiteY31" fmla="*/ 131475 h 151824"/>
                    <a:gd name="connsiteX32" fmla="*/ 62637 w 177896"/>
                    <a:gd name="connsiteY32" fmla="*/ 133383 h 151824"/>
                    <a:gd name="connsiteX33" fmla="*/ 58504 w 177896"/>
                    <a:gd name="connsiteY33" fmla="*/ 134178 h 151824"/>
                    <a:gd name="connsiteX34" fmla="*/ 56119 w 177896"/>
                    <a:gd name="connsiteY34" fmla="*/ 135608 h 151824"/>
                    <a:gd name="connsiteX35" fmla="*/ 65817 w 177896"/>
                    <a:gd name="connsiteY35" fmla="*/ 138629 h 151824"/>
                    <a:gd name="connsiteX36" fmla="*/ 79489 w 177896"/>
                    <a:gd name="connsiteY36" fmla="*/ 141332 h 151824"/>
                    <a:gd name="connsiteX37" fmla="*/ 83305 w 177896"/>
                    <a:gd name="connsiteY37" fmla="*/ 142285 h 151824"/>
                    <a:gd name="connsiteX38" fmla="*/ 88551 w 177896"/>
                    <a:gd name="connsiteY38" fmla="*/ 144988 h 151824"/>
                    <a:gd name="connsiteX39" fmla="*/ 91095 w 177896"/>
                    <a:gd name="connsiteY39" fmla="*/ 145624 h 151824"/>
                    <a:gd name="connsiteX40" fmla="*/ 91254 w 177896"/>
                    <a:gd name="connsiteY40" fmla="*/ 144034 h 151824"/>
                    <a:gd name="connsiteX41" fmla="*/ 92207 w 177896"/>
                    <a:gd name="connsiteY41" fmla="*/ 142444 h 151824"/>
                    <a:gd name="connsiteX42" fmla="*/ 98725 w 177896"/>
                    <a:gd name="connsiteY42" fmla="*/ 145783 h 151824"/>
                    <a:gd name="connsiteX43" fmla="*/ 103972 w 177896"/>
                    <a:gd name="connsiteY43" fmla="*/ 146419 h 151824"/>
                    <a:gd name="connsiteX44" fmla="*/ 109218 w 177896"/>
                    <a:gd name="connsiteY44" fmla="*/ 146419 h 151824"/>
                    <a:gd name="connsiteX45" fmla="*/ 122254 w 177896"/>
                    <a:gd name="connsiteY45" fmla="*/ 144988 h 151824"/>
                    <a:gd name="connsiteX46" fmla="*/ 122731 w 177896"/>
                    <a:gd name="connsiteY46" fmla="*/ 145942 h 151824"/>
                    <a:gd name="connsiteX47" fmla="*/ 122731 w 177896"/>
                    <a:gd name="connsiteY47" fmla="*/ 147691 h 151824"/>
                    <a:gd name="connsiteX48" fmla="*/ 125275 w 177896"/>
                    <a:gd name="connsiteY48" fmla="*/ 149121 h 151824"/>
                    <a:gd name="connsiteX49" fmla="*/ 128454 w 177896"/>
                    <a:gd name="connsiteY49" fmla="*/ 148485 h 151824"/>
                    <a:gd name="connsiteX50" fmla="*/ 129567 w 177896"/>
                    <a:gd name="connsiteY50" fmla="*/ 147373 h 151824"/>
                    <a:gd name="connsiteX51" fmla="*/ 133701 w 177896"/>
                    <a:gd name="connsiteY51" fmla="*/ 148962 h 151824"/>
                    <a:gd name="connsiteX52" fmla="*/ 134496 w 177896"/>
                    <a:gd name="connsiteY52" fmla="*/ 147532 h 151824"/>
                    <a:gd name="connsiteX53" fmla="*/ 135291 w 177896"/>
                    <a:gd name="connsiteY53" fmla="*/ 146896 h 151824"/>
                    <a:gd name="connsiteX54" fmla="*/ 143716 w 177896"/>
                    <a:gd name="connsiteY54" fmla="*/ 151824 h 151824"/>
                    <a:gd name="connsiteX55" fmla="*/ 145465 w 177896"/>
                    <a:gd name="connsiteY55" fmla="*/ 151665 h 151824"/>
                    <a:gd name="connsiteX56" fmla="*/ 147373 w 177896"/>
                    <a:gd name="connsiteY56" fmla="*/ 150234 h 151824"/>
                    <a:gd name="connsiteX57" fmla="*/ 143080 w 177896"/>
                    <a:gd name="connsiteY57" fmla="*/ 146419 h 151824"/>
                    <a:gd name="connsiteX58" fmla="*/ 140855 w 177896"/>
                    <a:gd name="connsiteY58" fmla="*/ 145942 h 151824"/>
                    <a:gd name="connsiteX59" fmla="*/ 138629 w 177896"/>
                    <a:gd name="connsiteY59" fmla="*/ 143875 h 151824"/>
                    <a:gd name="connsiteX60" fmla="*/ 142286 w 177896"/>
                    <a:gd name="connsiteY60" fmla="*/ 142921 h 151824"/>
                    <a:gd name="connsiteX61" fmla="*/ 145783 w 177896"/>
                    <a:gd name="connsiteY61" fmla="*/ 143080 h 151824"/>
                    <a:gd name="connsiteX62" fmla="*/ 147532 w 177896"/>
                    <a:gd name="connsiteY62" fmla="*/ 144829 h 151824"/>
                    <a:gd name="connsiteX63" fmla="*/ 148963 w 177896"/>
                    <a:gd name="connsiteY63" fmla="*/ 147055 h 151824"/>
                    <a:gd name="connsiteX64" fmla="*/ 149758 w 177896"/>
                    <a:gd name="connsiteY64" fmla="*/ 147373 h 151824"/>
                    <a:gd name="connsiteX65" fmla="*/ 164066 w 177896"/>
                    <a:gd name="connsiteY65" fmla="*/ 150393 h 151824"/>
                    <a:gd name="connsiteX66" fmla="*/ 166927 w 177896"/>
                    <a:gd name="connsiteY66" fmla="*/ 149598 h 151824"/>
                    <a:gd name="connsiteX67" fmla="*/ 167404 w 177896"/>
                    <a:gd name="connsiteY67" fmla="*/ 148009 h 151824"/>
                    <a:gd name="connsiteX68" fmla="*/ 172650 w 177896"/>
                    <a:gd name="connsiteY68" fmla="*/ 146737 h 151824"/>
                    <a:gd name="connsiteX69" fmla="*/ 177897 w 177896"/>
                    <a:gd name="connsiteY69" fmla="*/ 143080 h 151824"/>
                    <a:gd name="connsiteX70" fmla="*/ 175830 w 177896"/>
                    <a:gd name="connsiteY70" fmla="*/ 141173 h 151824"/>
                    <a:gd name="connsiteX71" fmla="*/ 173763 w 177896"/>
                    <a:gd name="connsiteY71" fmla="*/ 139901 h 151824"/>
                    <a:gd name="connsiteX72" fmla="*/ 161840 w 177896"/>
                    <a:gd name="connsiteY72" fmla="*/ 135449 h 151824"/>
                    <a:gd name="connsiteX73" fmla="*/ 156912 w 177896"/>
                    <a:gd name="connsiteY73" fmla="*/ 132747 h 151824"/>
                    <a:gd name="connsiteX74" fmla="*/ 144193 w 177896"/>
                    <a:gd name="connsiteY74" fmla="*/ 123208 h 151824"/>
                    <a:gd name="connsiteX75" fmla="*/ 132429 w 177896"/>
                    <a:gd name="connsiteY75" fmla="*/ 110649 h 151824"/>
                    <a:gd name="connsiteX76" fmla="*/ 126070 w 177896"/>
                    <a:gd name="connsiteY76" fmla="*/ 102064 h 151824"/>
                    <a:gd name="connsiteX77" fmla="*/ 120029 w 177896"/>
                    <a:gd name="connsiteY77" fmla="*/ 92366 h 151824"/>
                    <a:gd name="connsiteX78" fmla="*/ 118121 w 177896"/>
                    <a:gd name="connsiteY78" fmla="*/ 87438 h 151824"/>
                    <a:gd name="connsiteX79" fmla="*/ 116054 w 177896"/>
                    <a:gd name="connsiteY79" fmla="*/ 82828 h 151824"/>
                    <a:gd name="connsiteX80" fmla="*/ 110967 w 177896"/>
                    <a:gd name="connsiteY80" fmla="*/ 79330 h 151824"/>
                    <a:gd name="connsiteX81" fmla="*/ 113193 w 177896"/>
                    <a:gd name="connsiteY81" fmla="*/ 75038 h 151824"/>
                    <a:gd name="connsiteX82" fmla="*/ 113988 w 177896"/>
                    <a:gd name="connsiteY82" fmla="*/ 70109 h 151824"/>
                    <a:gd name="connsiteX83" fmla="*/ 116690 w 177896"/>
                    <a:gd name="connsiteY83" fmla="*/ 65976 h 151824"/>
                    <a:gd name="connsiteX84" fmla="*/ 117326 w 177896"/>
                    <a:gd name="connsiteY84" fmla="*/ 63909 h 151824"/>
                    <a:gd name="connsiteX85" fmla="*/ 113988 w 177896"/>
                    <a:gd name="connsiteY85" fmla="*/ 58822 h 151824"/>
                    <a:gd name="connsiteX86" fmla="*/ 113669 w 177896"/>
                    <a:gd name="connsiteY86" fmla="*/ 55324 h 151824"/>
                    <a:gd name="connsiteX87" fmla="*/ 112875 w 177896"/>
                    <a:gd name="connsiteY87" fmla="*/ 53735 h 151824"/>
                    <a:gd name="connsiteX88" fmla="*/ 112716 w 177896"/>
                    <a:gd name="connsiteY88" fmla="*/ 50714 h 151824"/>
                    <a:gd name="connsiteX89" fmla="*/ 114464 w 177896"/>
                    <a:gd name="connsiteY89" fmla="*/ 48647 h 151824"/>
                    <a:gd name="connsiteX90" fmla="*/ 113988 w 177896"/>
                    <a:gd name="connsiteY90" fmla="*/ 46104 h 151824"/>
                    <a:gd name="connsiteX91" fmla="*/ 115100 w 177896"/>
                    <a:gd name="connsiteY91" fmla="*/ 44673 h 151824"/>
                    <a:gd name="connsiteX92" fmla="*/ 120188 w 177896"/>
                    <a:gd name="connsiteY92" fmla="*/ 43401 h 151824"/>
                    <a:gd name="connsiteX93" fmla="*/ 122572 w 177896"/>
                    <a:gd name="connsiteY93" fmla="*/ 39427 h 151824"/>
                    <a:gd name="connsiteX94" fmla="*/ 123049 w 177896"/>
                    <a:gd name="connsiteY94" fmla="*/ 36724 h 151824"/>
                    <a:gd name="connsiteX95" fmla="*/ 123208 w 177896"/>
                    <a:gd name="connsiteY95" fmla="*/ 34180 h 151824"/>
                    <a:gd name="connsiteX96" fmla="*/ 126070 w 177896"/>
                    <a:gd name="connsiteY96" fmla="*/ 32908 h 151824"/>
                    <a:gd name="connsiteX97" fmla="*/ 133542 w 177896"/>
                    <a:gd name="connsiteY97" fmla="*/ 33067 h 151824"/>
                    <a:gd name="connsiteX98" fmla="*/ 134654 w 177896"/>
                    <a:gd name="connsiteY98" fmla="*/ 32114 h 151824"/>
                    <a:gd name="connsiteX99" fmla="*/ 136085 w 177896"/>
                    <a:gd name="connsiteY99" fmla="*/ 29729 h 151824"/>
                    <a:gd name="connsiteX100" fmla="*/ 136721 w 177896"/>
                    <a:gd name="connsiteY100" fmla="*/ 26708 h 151824"/>
                    <a:gd name="connsiteX101" fmla="*/ 135926 w 177896"/>
                    <a:gd name="connsiteY101" fmla="*/ 22416 h 151824"/>
                    <a:gd name="connsiteX102" fmla="*/ 136562 w 177896"/>
                    <a:gd name="connsiteY102" fmla="*/ 19554 h 151824"/>
                    <a:gd name="connsiteX103" fmla="*/ 140855 w 177896"/>
                    <a:gd name="connsiteY103" fmla="*/ 15262 h 151824"/>
                    <a:gd name="connsiteX104" fmla="*/ 142603 w 177896"/>
                    <a:gd name="connsiteY104" fmla="*/ 13831 h 151824"/>
                    <a:gd name="connsiteX105" fmla="*/ 143557 w 177896"/>
                    <a:gd name="connsiteY105" fmla="*/ 10334 h 151824"/>
                    <a:gd name="connsiteX106" fmla="*/ 141173 w 177896"/>
                    <a:gd name="connsiteY106" fmla="*/ 9062 h 151824"/>
                    <a:gd name="connsiteX107" fmla="*/ 135131 w 177896"/>
                    <a:gd name="connsiteY107" fmla="*/ 7313 h 151824"/>
                    <a:gd name="connsiteX108" fmla="*/ 125116 w 177896"/>
                    <a:gd name="connsiteY108" fmla="*/ 6677 h 151824"/>
                    <a:gd name="connsiteX109" fmla="*/ 111603 w 177896"/>
                    <a:gd name="connsiteY109" fmla="*/ 4451 h 151824"/>
                    <a:gd name="connsiteX110" fmla="*/ 105879 w 177896"/>
                    <a:gd name="connsiteY110" fmla="*/ 1749 h 151824"/>
                    <a:gd name="connsiteX111" fmla="*/ 100792 w 177896"/>
                    <a:gd name="connsiteY111" fmla="*/ 318 h 151824"/>
                    <a:gd name="connsiteX112" fmla="*/ 96818 w 177896"/>
                    <a:gd name="connsiteY112" fmla="*/ 0 h 151824"/>
                    <a:gd name="connsiteX113" fmla="*/ 93161 w 177896"/>
                    <a:gd name="connsiteY113" fmla="*/ 954 h 151824"/>
                    <a:gd name="connsiteX114" fmla="*/ 83146 w 177896"/>
                    <a:gd name="connsiteY114" fmla="*/ 4928 h 151824"/>
                    <a:gd name="connsiteX115" fmla="*/ 79648 w 177896"/>
                    <a:gd name="connsiteY115" fmla="*/ 5882 h 151824"/>
                    <a:gd name="connsiteX116" fmla="*/ 76310 w 177896"/>
                    <a:gd name="connsiteY116" fmla="*/ 6200 h 151824"/>
                    <a:gd name="connsiteX117" fmla="*/ 69951 w 177896"/>
                    <a:gd name="connsiteY117" fmla="*/ 4928 h 151824"/>
                    <a:gd name="connsiteX118" fmla="*/ 66612 w 177896"/>
                    <a:gd name="connsiteY118" fmla="*/ 5246 h 151824"/>
                    <a:gd name="connsiteX119" fmla="*/ 63273 w 177896"/>
                    <a:gd name="connsiteY119" fmla="*/ 7154 h 151824"/>
                    <a:gd name="connsiteX120" fmla="*/ 59776 w 177896"/>
                    <a:gd name="connsiteY120" fmla="*/ 8267 h 151824"/>
                    <a:gd name="connsiteX121" fmla="*/ 55325 w 177896"/>
                    <a:gd name="connsiteY121" fmla="*/ 9062 h 151824"/>
                    <a:gd name="connsiteX122" fmla="*/ 52304 w 177896"/>
                    <a:gd name="connsiteY122" fmla="*/ 11446 h 151824"/>
                    <a:gd name="connsiteX123" fmla="*/ 50714 w 177896"/>
                    <a:gd name="connsiteY123" fmla="*/ 13354 h 151824"/>
                    <a:gd name="connsiteX124" fmla="*/ 50555 w 177896"/>
                    <a:gd name="connsiteY124" fmla="*/ 15739 h 151824"/>
                    <a:gd name="connsiteX125" fmla="*/ 51827 w 177896"/>
                    <a:gd name="connsiteY125" fmla="*/ 20826 h 151824"/>
                    <a:gd name="connsiteX126" fmla="*/ 52145 w 177896"/>
                    <a:gd name="connsiteY126" fmla="*/ 22893 h 151824"/>
                    <a:gd name="connsiteX127" fmla="*/ 55642 w 177896"/>
                    <a:gd name="connsiteY127" fmla="*/ 26072 h 151824"/>
                    <a:gd name="connsiteX128" fmla="*/ 52304 w 177896"/>
                    <a:gd name="connsiteY128" fmla="*/ 26708 h 151824"/>
                    <a:gd name="connsiteX129" fmla="*/ 48965 w 177896"/>
                    <a:gd name="connsiteY129" fmla="*/ 26231 h 151824"/>
                    <a:gd name="connsiteX130" fmla="*/ 45786 w 177896"/>
                    <a:gd name="connsiteY130" fmla="*/ 26231 h 151824"/>
                    <a:gd name="connsiteX131" fmla="*/ 42606 w 177896"/>
                    <a:gd name="connsiteY131" fmla="*/ 26867 h 151824"/>
                    <a:gd name="connsiteX132" fmla="*/ 39745 w 177896"/>
                    <a:gd name="connsiteY132" fmla="*/ 28298 h 151824"/>
                    <a:gd name="connsiteX133" fmla="*/ 32909 w 177896"/>
                    <a:gd name="connsiteY133" fmla="*/ 32908 h 151824"/>
                    <a:gd name="connsiteX134" fmla="*/ 32114 w 177896"/>
                    <a:gd name="connsiteY134" fmla="*/ 34180 h 151824"/>
                    <a:gd name="connsiteX135" fmla="*/ 31478 w 177896"/>
                    <a:gd name="connsiteY135" fmla="*/ 35770 h 151824"/>
                    <a:gd name="connsiteX136" fmla="*/ 33704 w 177896"/>
                    <a:gd name="connsiteY136" fmla="*/ 37678 h 151824"/>
                    <a:gd name="connsiteX137" fmla="*/ 35929 w 177896"/>
                    <a:gd name="connsiteY137" fmla="*/ 38791 h 151824"/>
                    <a:gd name="connsiteX138" fmla="*/ 42606 w 177896"/>
                    <a:gd name="connsiteY138" fmla="*/ 39586 h 151824"/>
                    <a:gd name="connsiteX139" fmla="*/ 40381 w 177896"/>
                    <a:gd name="connsiteY139" fmla="*/ 42288 h 151824"/>
                    <a:gd name="connsiteX140" fmla="*/ 40063 w 177896"/>
                    <a:gd name="connsiteY140" fmla="*/ 43878 h 151824"/>
                    <a:gd name="connsiteX141" fmla="*/ 41176 w 177896"/>
                    <a:gd name="connsiteY141" fmla="*/ 46104 h 151824"/>
                    <a:gd name="connsiteX142" fmla="*/ 37837 w 177896"/>
                    <a:gd name="connsiteY142" fmla="*/ 49760 h 151824"/>
                    <a:gd name="connsiteX143" fmla="*/ 36883 w 177896"/>
                    <a:gd name="connsiteY143" fmla="*/ 52145 h 151824"/>
                    <a:gd name="connsiteX144" fmla="*/ 36565 w 177896"/>
                    <a:gd name="connsiteY144" fmla="*/ 54689 h 151824"/>
                    <a:gd name="connsiteX145" fmla="*/ 35293 w 177896"/>
                    <a:gd name="connsiteY145" fmla="*/ 57550 h 151824"/>
                    <a:gd name="connsiteX146" fmla="*/ 34180 w 177896"/>
                    <a:gd name="connsiteY146" fmla="*/ 59617 h 151824"/>
                    <a:gd name="connsiteX147" fmla="*/ 33227 w 177896"/>
                    <a:gd name="connsiteY147" fmla="*/ 60412 h 151824"/>
                    <a:gd name="connsiteX148" fmla="*/ 29570 w 177896"/>
                    <a:gd name="connsiteY148" fmla="*/ 62160 h 151824"/>
                    <a:gd name="connsiteX149" fmla="*/ 27980 w 177896"/>
                    <a:gd name="connsiteY149" fmla="*/ 65181 h 151824"/>
                    <a:gd name="connsiteX150" fmla="*/ 25914 w 177896"/>
                    <a:gd name="connsiteY150" fmla="*/ 67566 h 151824"/>
                    <a:gd name="connsiteX151" fmla="*/ 23529 w 177896"/>
                    <a:gd name="connsiteY151" fmla="*/ 68838 h 151824"/>
                    <a:gd name="connsiteX152" fmla="*/ 18283 w 177896"/>
                    <a:gd name="connsiteY152" fmla="*/ 68679 h 151824"/>
                    <a:gd name="connsiteX153" fmla="*/ 13036 w 177896"/>
                    <a:gd name="connsiteY153" fmla="*/ 67566 h 151824"/>
                    <a:gd name="connsiteX154" fmla="*/ 10811 w 177896"/>
                    <a:gd name="connsiteY154" fmla="*/ 68202 h 151824"/>
                    <a:gd name="connsiteX155" fmla="*/ 6359 w 177896"/>
                    <a:gd name="connsiteY155" fmla="*/ 70427 h 151824"/>
                    <a:gd name="connsiteX156" fmla="*/ 4292 w 177896"/>
                    <a:gd name="connsiteY156" fmla="*/ 72017 h 15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</a:cxnLst>
                  <a:rect l="l" t="t" r="r" b="b"/>
                  <a:pathLst>
                    <a:path w="177896" h="151824">
                      <a:moveTo>
                        <a:pt x="4292" y="72017"/>
                      </a:moveTo>
                      <a:lnTo>
                        <a:pt x="1431" y="76945"/>
                      </a:lnTo>
                      <a:lnTo>
                        <a:pt x="318" y="79330"/>
                      </a:lnTo>
                      <a:lnTo>
                        <a:pt x="0" y="85212"/>
                      </a:lnTo>
                      <a:lnTo>
                        <a:pt x="159" y="87756"/>
                      </a:lnTo>
                      <a:lnTo>
                        <a:pt x="2385" y="94592"/>
                      </a:lnTo>
                      <a:lnTo>
                        <a:pt x="4611" y="98725"/>
                      </a:lnTo>
                      <a:lnTo>
                        <a:pt x="7472" y="101110"/>
                      </a:lnTo>
                      <a:lnTo>
                        <a:pt x="10970" y="103018"/>
                      </a:lnTo>
                      <a:lnTo>
                        <a:pt x="14626" y="103813"/>
                      </a:lnTo>
                      <a:lnTo>
                        <a:pt x="21462" y="103018"/>
                      </a:lnTo>
                      <a:lnTo>
                        <a:pt x="28298" y="100474"/>
                      </a:lnTo>
                      <a:lnTo>
                        <a:pt x="35770" y="102223"/>
                      </a:lnTo>
                      <a:lnTo>
                        <a:pt x="42447" y="102700"/>
                      </a:lnTo>
                      <a:lnTo>
                        <a:pt x="55483" y="100315"/>
                      </a:lnTo>
                      <a:lnTo>
                        <a:pt x="56914" y="100951"/>
                      </a:lnTo>
                      <a:lnTo>
                        <a:pt x="54530" y="103654"/>
                      </a:lnTo>
                      <a:lnTo>
                        <a:pt x="54212" y="107787"/>
                      </a:lnTo>
                      <a:lnTo>
                        <a:pt x="56755" y="110967"/>
                      </a:lnTo>
                      <a:lnTo>
                        <a:pt x="59776" y="110808"/>
                      </a:lnTo>
                      <a:lnTo>
                        <a:pt x="62955" y="111444"/>
                      </a:lnTo>
                      <a:lnTo>
                        <a:pt x="62002" y="113351"/>
                      </a:lnTo>
                      <a:lnTo>
                        <a:pt x="70427" y="118598"/>
                      </a:lnTo>
                      <a:lnTo>
                        <a:pt x="78217" y="122254"/>
                      </a:lnTo>
                      <a:lnTo>
                        <a:pt x="76469" y="123367"/>
                      </a:lnTo>
                      <a:lnTo>
                        <a:pt x="71540" y="121618"/>
                      </a:lnTo>
                      <a:lnTo>
                        <a:pt x="68997" y="122254"/>
                      </a:lnTo>
                      <a:lnTo>
                        <a:pt x="69632" y="125275"/>
                      </a:lnTo>
                      <a:lnTo>
                        <a:pt x="64386" y="124321"/>
                      </a:lnTo>
                      <a:lnTo>
                        <a:pt x="62002" y="126229"/>
                      </a:lnTo>
                      <a:lnTo>
                        <a:pt x="62002" y="128931"/>
                      </a:lnTo>
                      <a:lnTo>
                        <a:pt x="62797" y="131475"/>
                      </a:lnTo>
                      <a:lnTo>
                        <a:pt x="62637" y="133383"/>
                      </a:lnTo>
                      <a:lnTo>
                        <a:pt x="58504" y="134178"/>
                      </a:lnTo>
                      <a:lnTo>
                        <a:pt x="56119" y="135608"/>
                      </a:lnTo>
                      <a:lnTo>
                        <a:pt x="65817" y="138629"/>
                      </a:lnTo>
                      <a:lnTo>
                        <a:pt x="79489" y="141332"/>
                      </a:lnTo>
                      <a:lnTo>
                        <a:pt x="83305" y="142285"/>
                      </a:lnTo>
                      <a:lnTo>
                        <a:pt x="88551" y="144988"/>
                      </a:lnTo>
                      <a:lnTo>
                        <a:pt x="91095" y="145624"/>
                      </a:lnTo>
                      <a:lnTo>
                        <a:pt x="91254" y="144034"/>
                      </a:lnTo>
                      <a:lnTo>
                        <a:pt x="92207" y="142444"/>
                      </a:lnTo>
                      <a:lnTo>
                        <a:pt x="98725" y="145783"/>
                      </a:lnTo>
                      <a:lnTo>
                        <a:pt x="103972" y="146419"/>
                      </a:lnTo>
                      <a:lnTo>
                        <a:pt x="109218" y="146419"/>
                      </a:lnTo>
                      <a:lnTo>
                        <a:pt x="122254" y="144988"/>
                      </a:lnTo>
                      <a:lnTo>
                        <a:pt x="122731" y="145942"/>
                      </a:lnTo>
                      <a:lnTo>
                        <a:pt x="122731" y="147691"/>
                      </a:lnTo>
                      <a:lnTo>
                        <a:pt x="125275" y="149121"/>
                      </a:lnTo>
                      <a:lnTo>
                        <a:pt x="128454" y="148485"/>
                      </a:lnTo>
                      <a:lnTo>
                        <a:pt x="129567" y="147373"/>
                      </a:lnTo>
                      <a:lnTo>
                        <a:pt x="133701" y="148962"/>
                      </a:lnTo>
                      <a:lnTo>
                        <a:pt x="134496" y="147532"/>
                      </a:lnTo>
                      <a:lnTo>
                        <a:pt x="135291" y="146896"/>
                      </a:lnTo>
                      <a:lnTo>
                        <a:pt x="143716" y="151824"/>
                      </a:lnTo>
                      <a:lnTo>
                        <a:pt x="145465" y="151665"/>
                      </a:lnTo>
                      <a:lnTo>
                        <a:pt x="147373" y="150234"/>
                      </a:lnTo>
                      <a:lnTo>
                        <a:pt x="143080" y="146419"/>
                      </a:lnTo>
                      <a:lnTo>
                        <a:pt x="140855" y="145942"/>
                      </a:lnTo>
                      <a:lnTo>
                        <a:pt x="138629" y="143875"/>
                      </a:lnTo>
                      <a:lnTo>
                        <a:pt x="142286" y="142921"/>
                      </a:lnTo>
                      <a:lnTo>
                        <a:pt x="145783" y="143080"/>
                      </a:lnTo>
                      <a:lnTo>
                        <a:pt x="147532" y="144829"/>
                      </a:lnTo>
                      <a:lnTo>
                        <a:pt x="148963" y="147055"/>
                      </a:lnTo>
                      <a:lnTo>
                        <a:pt x="149758" y="147373"/>
                      </a:lnTo>
                      <a:lnTo>
                        <a:pt x="164066" y="150393"/>
                      </a:lnTo>
                      <a:lnTo>
                        <a:pt x="166927" y="149598"/>
                      </a:lnTo>
                      <a:lnTo>
                        <a:pt x="167404" y="148009"/>
                      </a:lnTo>
                      <a:lnTo>
                        <a:pt x="172650" y="146737"/>
                      </a:lnTo>
                      <a:lnTo>
                        <a:pt x="177897" y="143080"/>
                      </a:lnTo>
                      <a:lnTo>
                        <a:pt x="175830" y="141173"/>
                      </a:lnTo>
                      <a:lnTo>
                        <a:pt x="173763" y="139901"/>
                      </a:lnTo>
                      <a:lnTo>
                        <a:pt x="161840" y="135449"/>
                      </a:lnTo>
                      <a:lnTo>
                        <a:pt x="156912" y="132747"/>
                      </a:lnTo>
                      <a:lnTo>
                        <a:pt x="144193" y="123208"/>
                      </a:lnTo>
                      <a:lnTo>
                        <a:pt x="132429" y="110649"/>
                      </a:lnTo>
                      <a:lnTo>
                        <a:pt x="126070" y="102064"/>
                      </a:lnTo>
                      <a:lnTo>
                        <a:pt x="120029" y="92366"/>
                      </a:lnTo>
                      <a:lnTo>
                        <a:pt x="118121" y="87438"/>
                      </a:lnTo>
                      <a:lnTo>
                        <a:pt x="116054" y="82828"/>
                      </a:lnTo>
                      <a:lnTo>
                        <a:pt x="110967" y="79330"/>
                      </a:lnTo>
                      <a:lnTo>
                        <a:pt x="113193" y="75038"/>
                      </a:lnTo>
                      <a:lnTo>
                        <a:pt x="113988" y="70109"/>
                      </a:lnTo>
                      <a:lnTo>
                        <a:pt x="116690" y="65976"/>
                      </a:lnTo>
                      <a:lnTo>
                        <a:pt x="117326" y="63909"/>
                      </a:lnTo>
                      <a:lnTo>
                        <a:pt x="113988" y="58822"/>
                      </a:lnTo>
                      <a:lnTo>
                        <a:pt x="113669" y="55324"/>
                      </a:lnTo>
                      <a:lnTo>
                        <a:pt x="112875" y="53735"/>
                      </a:lnTo>
                      <a:lnTo>
                        <a:pt x="112716" y="50714"/>
                      </a:lnTo>
                      <a:lnTo>
                        <a:pt x="114464" y="48647"/>
                      </a:lnTo>
                      <a:lnTo>
                        <a:pt x="113988" y="46104"/>
                      </a:lnTo>
                      <a:lnTo>
                        <a:pt x="115100" y="44673"/>
                      </a:lnTo>
                      <a:lnTo>
                        <a:pt x="120188" y="43401"/>
                      </a:lnTo>
                      <a:lnTo>
                        <a:pt x="122572" y="39427"/>
                      </a:lnTo>
                      <a:lnTo>
                        <a:pt x="123049" y="36724"/>
                      </a:lnTo>
                      <a:lnTo>
                        <a:pt x="123208" y="34180"/>
                      </a:lnTo>
                      <a:lnTo>
                        <a:pt x="126070" y="32908"/>
                      </a:lnTo>
                      <a:lnTo>
                        <a:pt x="133542" y="33067"/>
                      </a:lnTo>
                      <a:lnTo>
                        <a:pt x="134654" y="32114"/>
                      </a:lnTo>
                      <a:lnTo>
                        <a:pt x="136085" y="29729"/>
                      </a:lnTo>
                      <a:lnTo>
                        <a:pt x="136721" y="26708"/>
                      </a:lnTo>
                      <a:lnTo>
                        <a:pt x="135926" y="22416"/>
                      </a:lnTo>
                      <a:lnTo>
                        <a:pt x="136562" y="19554"/>
                      </a:lnTo>
                      <a:lnTo>
                        <a:pt x="140855" y="15262"/>
                      </a:lnTo>
                      <a:lnTo>
                        <a:pt x="142603" y="13831"/>
                      </a:lnTo>
                      <a:lnTo>
                        <a:pt x="143557" y="10334"/>
                      </a:lnTo>
                      <a:lnTo>
                        <a:pt x="141173" y="9062"/>
                      </a:lnTo>
                      <a:lnTo>
                        <a:pt x="135131" y="7313"/>
                      </a:lnTo>
                      <a:lnTo>
                        <a:pt x="125116" y="6677"/>
                      </a:lnTo>
                      <a:lnTo>
                        <a:pt x="111603" y="4451"/>
                      </a:lnTo>
                      <a:lnTo>
                        <a:pt x="105879" y="1749"/>
                      </a:lnTo>
                      <a:lnTo>
                        <a:pt x="100792" y="318"/>
                      </a:lnTo>
                      <a:lnTo>
                        <a:pt x="96818" y="0"/>
                      </a:lnTo>
                      <a:lnTo>
                        <a:pt x="93161" y="954"/>
                      </a:lnTo>
                      <a:lnTo>
                        <a:pt x="83146" y="4928"/>
                      </a:lnTo>
                      <a:lnTo>
                        <a:pt x="79648" y="5882"/>
                      </a:lnTo>
                      <a:lnTo>
                        <a:pt x="76310" y="6200"/>
                      </a:lnTo>
                      <a:lnTo>
                        <a:pt x="69951" y="4928"/>
                      </a:lnTo>
                      <a:lnTo>
                        <a:pt x="66612" y="5246"/>
                      </a:lnTo>
                      <a:lnTo>
                        <a:pt x="63273" y="7154"/>
                      </a:lnTo>
                      <a:lnTo>
                        <a:pt x="59776" y="8267"/>
                      </a:lnTo>
                      <a:lnTo>
                        <a:pt x="55325" y="9062"/>
                      </a:lnTo>
                      <a:lnTo>
                        <a:pt x="52304" y="11446"/>
                      </a:lnTo>
                      <a:lnTo>
                        <a:pt x="50714" y="13354"/>
                      </a:lnTo>
                      <a:lnTo>
                        <a:pt x="50555" y="15739"/>
                      </a:lnTo>
                      <a:lnTo>
                        <a:pt x="51827" y="20826"/>
                      </a:lnTo>
                      <a:lnTo>
                        <a:pt x="52145" y="22893"/>
                      </a:lnTo>
                      <a:lnTo>
                        <a:pt x="55642" y="26072"/>
                      </a:lnTo>
                      <a:lnTo>
                        <a:pt x="52304" y="26708"/>
                      </a:lnTo>
                      <a:lnTo>
                        <a:pt x="48965" y="26231"/>
                      </a:lnTo>
                      <a:lnTo>
                        <a:pt x="45786" y="26231"/>
                      </a:lnTo>
                      <a:lnTo>
                        <a:pt x="42606" y="26867"/>
                      </a:lnTo>
                      <a:lnTo>
                        <a:pt x="39745" y="28298"/>
                      </a:lnTo>
                      <a:lnTo>
                        <a:pt x="32909" y="32908"/>
                      </a:lnTo>
                      <a:lnTo>
                        <a:pt x="32114" y="34180"/>
                      </a:lnTo>
                      <a:lnTo>
                        <a:pt x="31478" y="35770"/>
                      </a:lnTo>
                      <a:lnTo>
                        <a:pt x="33704" y="37678"/>
                      </a:lnTo>
                      <a:lnTo>
                        <a:pt x="35929" y="38791"/>
                      </a:lnTo>
                      <a:lnTo>
                        <a:pt x="42606" y="39586"/>
                      </a:lnTo>
                      <a:lnTo>
                        <a:pt x="40381" y="42288"/>
                      </a:lnTo>
                      <a:lnTo>
                        <a:pt x="40063" y="43878"/>
                      </a:lnTo>
                      <a:lnTo>
                        <a:pt x="41176" y="46104"/>
                      </a:lnTo>
                      <a:lnTo>
                        <a:pt x="37837" y="49760"/>
                      </a:lnTo>
                      <a:lnTo>
                        <a:pt x="36883" y="52145"/>
                      </a:lnTo>
                      <a:lnTo>
                        <a:pt x="36565" y="54689"/>
                      </a:lnTo>
                      <a:lnTo>
                        <a:pt x="35293" y="57550"/>
                      </a:lnTo>
                      <a:lnTo>
                        <a:pt x="34180" y="59617"/>
                      </a:lnTo>
                      <a:lnTo>
                        <a:pt x="33227" y="60412"/>
                      </a:lnTo>
                      <a:lnTo>
                        <a:pt x="29570" y="62160"/>
                      </a:lnTo>
                      <a:lnTo>
                        <a:pt x="27980" y="65181"/>
                      </a:lnTo>
                      <a:lnTo>
                        <a:pt x="25914" y="67566"/>
                      </a:lnTo>
                      <a:lnTo>
                        <a:pt x="23529" y="68838"/>
                      </a:lnTo>
                      <a:lnTo>
                        <a:pt x="18283" y="68679"/>
                      </a:lnTo>
                      <a:lnTo>
                        <a:pt x="13036" y="67566"/>
                      </a:lnTo>
                      <a:lnTo>
                        <a:pt x="10811" y="68202"/>
                      </a:lnTo>
                      <a:lnTo>
                        <a:pt x="6359" y="70427"/>
                      </a:lnTo>
                      <a:lnTo>
                        <a:pt x="4292" y="7201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5" name="Freeform: Shape 4904">
                  <a:extLst>
                    <a:ext uri="{FF2B5EF4-FFF2-40B4-BE49-F238E27FC236}">
                      <a16:creationId xmlns:a16="http://schemas.microsoft.com/office/drawing/2014/main" id="{8C194016-56FB-C1EB-7687-D1A49B183E76}"/>
                    </a:ext>
                  </a:extLst>
                </p:cNvPr>
                <p:cNvSpPr/>
                <p:nvPr/>
              </p:nvSpPr>
              <p:spPr>
                <a:xfrm>
                  <a:off x="2916597" y="846717"/>
                  <a:ext cx="43242" cy="11764"/>
                </a:xfrm>
                <a:custGeom>
                  <a:avLst/>
                  <a:gdLst>
                    <a:gd name="connsiteX0" fmla="*/ 22098 w 43242"/>
                    <a:gd name="connsiteY0" fmla="*/ 11764 h 11764"/>
                    <a:gd name="connsiteX1" fmla="*/ 31001 w 43242"/>
                    <a:gd name="connsiteY1" fmla="*/ 10334 h 11764"/>
                    <a:gd name="connsiteX2" fmla="*/ 40539 w 43242"/>
                    <a:gd name="connsiteY2" fmla="*/ 6359 h 11764"/>
                    <a:gd name="connsiteX3" fmla="*/ 43242 w 43242"/>
                    <a:gd name="connsiteY3" fmla="*/ 3657 h 11764"/>
                    <a:gd name="connsiteX4" fmla="*/ 40221 w 43242"/>
                    <a:gd name="connsiteY4" fmla="*/ 0 h 11764"/>
                    <a:gd name="connsiteX5" fmla="*/ 15103 w 43242"/>
                    <a:gd name="connsiteY5" fmla="*/ 1113 h 11764"/>
                    <a:gd name="connsiteX6" fmla="*/ 2544 w 43242"/>
                    <a:gd name="connsiteY6" fmla="*/ 5882 h 11764"/>
                    <a:gd name="connsiteX7" fmla="*/ 636 w 43242"/>
                    <a:gd name="connsiteY7" fmla="*/ 7154 h 11764"/>
                    <a:gd name="connsiteX8" fmla="*/ 0 w 43242"/>
                    <a:gd name="connsiteY8" fmla="*/ 8108 h 11764"/>
                    <a:gd name="connsiteX9" fmla="*/ 7472 w 43242"/>
                    <a:gd name="connsiteY9" fmla="*/ 10016 h 11764"/>
                    <a:gd name="connsiteX10" fmla="*/ 22098 w 43242"/>
                    <a:gd name="connsiteY10" fmla="*/ 11764 h 11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242" h="11764">
                      <a:moveTo>
                        <a:pt x="22098" y="11764"/>
                      </a:moveTo>
                      <a:lnTo>
                        <a:pt x="31001" y="10334"/>
                      </a:lnTo>
                      <a:lnTo>
                        <a:pt x="40539" y="6359"/>
                      </a:lnTo>
                      <a:lnTo>
                        <a:pt x="43242" y="3657"/>
                      </a:lnTo>
                      <a:lnTo>
                        <a:pt x="40221" y="0"/>
                      </a:lnTo>
                      <a:lnTo>
                        <a:pt x="15103" y="1113"/>
                      </a:lnTo>
                      <a:lnTo>
                        <a:pt x="2544" y="5882"/>
                      </a:lnTo>
                      <a:lnTo>
                        <a:pt x="636" y="7154"/>
                      </a:lnTo>
                      <a:lnTo>
                        <a:pt x="0" y="8108"/>
                      </a:lnTo>
                      <a:lnTo>
                        <a:pt x="7472" y="10016"/>
                      </a:lnTo>
                      <a:lnTo>
                        <a:pt x="22098" y="1176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6" name="Freeform: Shape 4905">
                  <a:extLst>
                    <a:ext uri="{FF2B5EF4-FFF2-40B4-BE49-F238E27FC236}">
                      <a16:creationId xmlns:a16="http://schemas.microsoft.com/office/drawing/2014/main" id="{F2153751-AFC6-A79A-6341-F950841D7543}"/>
                    </a:ext>
                  </a:extLst>
                </p:cNvPr>
                <p:cNvSpPr/>
                <p:nvPr/>
              </p:nvSpPr>
              <p:spPr>
                <a:xfrm>
                  <a:off x="2987342" y="840199"/>
                  <a:ext cx="83622" cy="34021"/>
                </a:xfrm>
                <a:custGeom>
                  <a:avLst/>
                  <a:gdLst>
                    <a:gd name="connsiteX0" fmla="*/ 17011 w 83622"/>
                    <a:gd name="connsiteY0" fmla="*/ 15739 h 34021"/>
                    <a:gd name="connsiteX1" fmla="*/ 8585 w 83622"/>
                    <a:gd name="connsiteY1" fmla="*/ 20667 h 34021"/>
                    <a:gd name="connsiteX2" fmla="*/ 2067 w 83622"/>
                    <a:gd name="connsiteY2" fmla="*/ 23529 h 34021"/>
                    <a:gd name="connsiteX3" fmla="*/ 0 w 83622"/>
                    <a:gd name="connsiteY3" fmla="*/ 25595 h 34021"/>
                    <a:gd name="connsiteX4" fmla="*/ 6836 w 83622"/>
                    <a:gd name="connsiteY4" fmla="*/ 29570 h 34021"/>
                    <a:gd name="connsiteX5" fmla="*/ 13831 w 83622"/>
                    <a:gd name="connsiteY5" fmla="*/ 32908 h 34021"/>
                    <a:gd name="connsiteX6" fmla="*/ 19077 w 83622"/>
                    <a:gd name="connsiteY6" fmla="*/ 34021 h 34021"/>
                    <a:gd name="connsiteX7" fmla="*/ 24483 w 83622"/>
                    <a:gd name="connsiteY7" fmla="*/ 33862 h 34021"/>
                    <a:gd name="connsiteX8" fmla="*/ 58186 w 83622"/>
                    <a:gd name="connsiteY8" fmla="*/ 30047 h 34021"/>
                    <a:gd name="connsiteX9" fmla="*/ 71063 w 83622"/>
                    <a:gd name="connsiteY9" fmla="*/ 25754 h 34021"/>
                    <a:gd name="connsiteX10" fmla="*/ 83622 w 83622"/>
                    <a:gd name="connsiteY10" fmla="*/ 18283 h 34021"/>
                    <a:gd name="connsiteX11" fmla="*/ 81715 w 83622"/>
                    <a:gd name="connsiteY11" fmla="*/ 15739 h 34021"/>
                    <a:gd name="connsiteX12" fmla="*/ 81397 w 83622"/>
                    <a:gd name="connsiteY12" fmla="*/ 13036 h 34021"/>
                    <a:gd name="connsiteX13" fmla="*/ 82033 w 83622"/>
                    <a:gd name="connsiteY13" fmla="*/ 9698 h 34021"/>
                    <a:gd name="connsiteX14" fmla="*/ 79966 w 83622"/>
                    <a:gd name="connsiteY14" fmla="*/ 6995 h 34021"/>
                    <a:gd name="connsiteX15" fmla="*/ 75992 w 83622"/>
                    <a:gd name="connsiteY15" fmla="*/ 3816 h 34021"/>
                    <a:gd name="connsiteX16" fmla="*/ 71858 w 83622"/>
                    <a:gd name="connsiteY16" fmla="*/ 2067 h 34021"/>
                    <a:gd name="connsiteX17" fmla="*/ 65499 w 83622"/>
                    <a:gd name="connsiteY17" fmla="*/ 159 h 34021"/>
                    <a:gd name="connsiteX18" fmla="*/ 58981 w 83622"/>
                    <a:gd name="connsiteY18" fmla="*/ 0 h 34021"/>
                    <a:gd name="connsiteX19" fmla="*/ 51350 w 83622"/>
                    <a:gd name="connsiteY19" fmla="*/ 1590 h 34021"/>
                    <a:gd name="connsiteX20" fmla="*/ 49760 w 83622"/>
                    <a:gd name="connsiteY20" fmla="*/ 3816 h 34021"/>
                    <a:gd name="connsiteX21" fmla="*/ 48488 w 83622"/>
                    <a:gd name="connsiteY21" fmla="*/ 6359 h 34021"/>
                    <a:gd name="connsiteX22" fmla="*/ 47216 w 83622"/>
                    <a:gd name="connsiteY22" fmla="*/ 11128 h 34021"/>
                    <a:gd name="connsiteX23" fmla="*/ 45150 w 83622"/>
                    <a:gd name="connsiteY23" fmla="*/ 13672 h 34021"/>
                    <a:gd name="connsiteX24" fmla="*/ 38314 w 83622"/>
                    <a:gd name="connsiteY24" fmla="*/ 14785 h 34021"/>
                    <a:gd name="connsiteX25" fmla="*/ 31318 w 83622"/>
                    <a:gd name="connsiteY25" fmla="*/ 14785 h 34021"/>
                    <a:gd name="connsiteX26" fmla="*/ 17011 w 83622"/>
                    <a:gd name="connsiteY26" fmla="*/ 15739 h 34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3622" h="34021">
                      <a:moveTo>
                        <a:pt x="17011" y="15739"/>
                      </a:moveTo>
                      <a:lnTo>
                        <a:pt x="8585" y="20667"/>
                      </a:lnTo>
                      <a:lnTo>
                        <a:pt x="2067" y="23529"/>
                      </a:lnTo>
                      <a:lnTo>
                        <a:pt x="0" y="25595"/>
                      </a:lnTo>
                      <a:lnTo>
                        <a:pt x="6836" y="29570"/>
                      </a:lnTo>
                      <a:lnTo>
                        <a:pt x="13831" y="32908"/>
                      </a:lnTo>
                      <a:lnTo>
                        <a:pt x="19077" y="34021"/>
                      </a:lnTo>
                      <a:lnTo>
                        <a:pt x="24483" y="33862"/>
                      </a:lnTo>
                      <a:lnTo>
                        <a:pt x="58186" y="30047"/>
                      </a:lnTo>
                      <a:lnTo>
                        <a:pt x="71063" y="25754"/>
                      </a:lnTo>
                      <a:lnTo>
                        <a:pt x="83622" y="18283"/>
                      </a:lnTo>
                      <a:lnTo>
                        <a:pt x="81715" y="15739"/>
                      </a:lnTo>
                      <a:lnTo>
                        <a:pt x="81397" y="13036"/>
                      </a:lnTo>
                      <a:lnTo>
                        <a:pt x="82033" y="9698"/>
                      </a:lnTo>
                      <a:lnTo>
                        <a:pt x="79966" y="6995"/>
                      </a:lnTo>
                      <a:lnTo>
                        <a:pt x="75992" y="3816"/>
                      </a:lnTo>
                      <a:lnTo>
                        <a:pt x="71858" y="2067"/>
                      </a:lnTo>
                      <a:lnTo>
                        <a:pt x="65499" y="159"/>
                      </a:lnTo>
                      <a:lnTo>
                        <a:pt x="58981" y="0"/>
                      </a:lnTo>
                      <a:lnTo>
                        <a:pt x="51350" y="1590"/>
                      </a:lnTo>
                      <a:lnTo>
                        <a:pt x="49760" y="3816"/>
                      </a:lnTo>
                      <a:lnTo>
                        <a:pt x="48488" y="6359"/>
                      </a:lnTo>
                      <a:lnTo>
                        <a:pt x="47216" y="11128"/>
                      </a:lnTo>
                      <a:lnTo>
                        <a:pt x="45150" y="13672"/>
                      </a:lnTo>
                      <a:lnTo>
                        <a:pt x="38314" y="14785"/>
                      </a:lnTo>
                      <a:lnTo>
                        <a:pt x="31318" y="14785"/>
                      </a:lnTo>
                      <a:lnTo>
                        <a:pt x="17011" y="1573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7" name="Freeform: Shape 4906">
                  <a:extLst>
                    <a:ext uri="{FF2B5EF4-FFF2-40B4-BE49-F238E27FC236}">
                      <a16:creationId xmlns:a16="http://schemas.microsoft.com/office/drawing/2014/main" id="{8C1AFCCF-1727-46FD-ADAC-8EF829DCB0CD}"/>
                    </a:ext>
                  </a:extLst>
                </p:cNvPr>
                <p:cNvSpPr/>
                <p:nvPr/>
              </p:nvSpPr>
              <p:spPr>
                <a:xfrm>
                  <a:off x="5384573" y="2605173"/>
                  <a:ext cx="2066" cy="1430"/>
                </a:xfrm>
                <a:custGeom>
                  <a:avLst/>
                  <a:gdLst>
                    <a:gd name="connsiteX0" fmla="*/ 636 w 2066"/>
                    <a:gd name="connsiteY0" fmla="*/ 477 h 1430"/>
                    <a:gd name="connsiteX1" fmla="*/ 0 w 2066"/>
                    <a:gd name="connsiteY1" fmla="*/ 954 h 1430"/>
                    <a:gd name="connsiteX2" fmla="*/ 159 w 2066"/>
                    <a:gd name="connsiteY2" fmla="*/ 1431 h 1430"/>
                    <a:gd name="connsiteX3" fmla="*/ 477 w 2066"/>
                    <a:gd name="connsiteY3" fmla="*/ 1272 h 1430"/>
                    <a:gd name="connsiteX4" fmla="*/ 1113 w 2066"/>
                    <a:gd name="connsiteY4" fmla="*/ 954 h 1430"/>
                    <a:gd name="connsiteX5" fmla="*/ 1590 w 2066"/>
                    <a:gd name="connsiteY5" fmla="*/ 636 h 1430"/>
                    <a:gd name="connsiteX6" fmla="*/ 2067 w 2066"/>
                    <a:gd name="connsiteY6" fmla="*/ 318 h 1430"/>
                    <a:gd name="connsiteX7" fmla="*/ 1749 w 2066"/>
                    <a:gd name="connsiteY7" fmla="*/ 0 h 1430"/>
                    <a:gd name="connsiteX8" fmla="*/ 636 w 2066"/>
                    <a:gd name="connsiteY8" fmla="*/ 477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6" h="1430">
                      <a:moveTo>
                        <a:pt x="636" y="477"/>
                      </a:moveTo>
                      <a:lnTo>
                        <a:pt x="0" y="954"/>
                      </a:lnTo>
                      <a:lnTo>
                        <a:pt x="159" y="1431"/>
                      </a:lnTo>
                      <a:lnTo>
                        <a:pt x="477" y="1272"/>
                      </a:lnTo>
                      <a:lnTo>
                        <a:pt x="1113" y="954"/>
                      </a:lnTo>
                      <a:lnTo>
                        <a:pt x="1590" y="636"/>
                      </a:lnTo>
                      <a:lnTo>
                        <a:pt x="2067" y="318"/>
                      </a:lnTo>
                      <a:lnTo>
                        <a:pt x="1749" y="0"/>
                      </a:lnTo>
                      <a:lnTo>
                        <a:pt x="636" y="4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8" name="Freeform: Shape 4907">
                  <a:extLst>
                    <a:ext uri="{FF2B5EF4-FFF2-40B4-BE49-F238E27FC236}">
                      <a16:creationId xmlns:a16="http://schemas.microsoft.com/office/drawing/2014/main" id="{588CE07F-5136-B6F4-1B65-4B6FE8E451C2}"/>
                    </a:ext>
                  </a:extLst>
                </p:cNvPr>
                <p:cNvSpPr/>
                <p:nvPr/>
              </p:nvSpPr>
              <p:spPr>
                <a:xfrm>
                  <a:off x="2975419" y="804588"/>
                  <a:ext cx="48011" cy="8425"/>
                </a:xfrm>
                <a:custGeom>
                  <a:avLst/>
                  <a:gdLst>
                    <a:gd name="connsiteX0" fmla="*/ 12241 w 48011"/>
                    <a:gd name="connsiteY0" fmla="*/ 4928 h 8425"/>
                    <a:gd name="connsiteX1" fmla="*/ 13354 w 48011"/>
                    <a:gd name="connsiteY1" fmla="*/ 5882 h 8425"/>
                    <a:gd name="connsiteX2" fmla="*/ 22257 w 48011"/>
                    <a:gd name="connsiteY2" fmla="*/ 7472 h 8425"/>
                    <a:gd name="connsiteX3" fmla="*/ 40857 w 48011"/>
                    <a:gd name="connsiteY3" fmla="*/ 8426 h 8425"/>
                    <a:gd name="connsiteX4" fmla="*/ 44355 w 48011"/>
                    <a:gd name="connsiteY4" fmla="*/ 7472 h 8425"/>
                    <a:gd name="connsiteX5" fmla="*/ 48011 w 48011"/>
                    <a:gd name="connsiteY5" fmla="*/ 4769 h 8425"/>
                    <a:gd name="connsiteX6" fmla="*/ 47693 w 48011"/>
                    <a:gd name="connsiteY6" fmla="*/ 3656 h 8425"/>
                    <a:gd name="connsiteX7" fmla="*/ 45945 w 48011"/>
                    <a:gd name="connsiteY7" fmla="*/ 2067 h 8425"/>
                    <a:gd name="connsiteX8" fmla="*/ 19713 w 48011"/>
                    <a:gd name="connsiteY8" fmla="*/ 0 h 8425"/>
                    <a:gd name="connsiteX9" fmla="*/ 5087 w 48011"/>
                    <a:gd name="connsiteY9" fmla="*/ 795 h 8425"/>
                    <a:gd name="connsiteX10" fmla="*/ 0 w 48011"/>
                    <a:gd name="connsiteY10" fmla="*/ 2703 h 8425"/>
                    <a:gd name="connsiteX11" fmla="*/ 11764 w 48011"/>
                    <a:gd name="connsiteY11" fmla="*/ 4133 h 8425"/>
                    <a:gd name="connsiteX12" fmla="*/ 12241 w 48011"/>
                    <a:gd name="connsiteY12" fmla="*/ 4928 h 8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8011" h="8425">
                      <a:moveTo>
                        <a:pt x="12241" y="4928"/>
                      </a:moveTo>
                      <a:lnTo>
                        <a:pt x="13354" y="5882"/>
                      </a:lnTo>
                      <a:lnTo>
                        <a:pt x="22257" y="7472"/>
                      </a:lnTo>
                      <a:lnTo>
                        <a:pt x="40857" y="8426"/>
                      </a:lnTo>
                      <a:lnTo>
                        <a:pt x="44355" y="7472"/>
                      </a:lnTo>
                      <a:lnTo>
                        <a:pt x="48011" y="4769"/>
                      </a:lnTo>
                      <a:lnTo>
                        <a:pt x="47693" y="3656"/>
                      </a:lnTo>
                      <a:lnTo>
                        <a:pt x="45945" y="2067"/>
                      </a:lnTo>
                      <a:lnTo>
                        <a:pt x="19713" y="0"/>
                      </a:lnTo>
                      <a:lnTo>
                        <a:pt x="5087" y="795"/>
                      </a:lnTo>
                      <a:lnTo>
                        <a:pt x="0" y="2703"/>
                      </a:lnTo>
                      <a:lnTo>
                        <a:pt x="11764" y="4133"/>
                      </a:lnTo>
                      <a:lnTo>
                        <a:pt x="12241" y="492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09" name="Freeform: Shape 4908">
                  <a:extLst>
                    <a:ext uri="{FF2B5EF4-FFF2-40B4-BE49-F238E27FC236}">
                      <a16:creationId xmlns:a16="http://schemas.microsoft.com/office/drawing/2014/main" id="{AC052493-A829-9067-8581-99962F8A439C}"/>
                    </a:ext>
                  </a:extLst>
                </p:cNvPr>
                <p:cNvSpPr/>
                <p:nvPr/>
              </p:nvSpPr>
              <p:spPr>
                <a:xfrm>
                  <a:off x="1755262" y="2164009"/>
                  <a:ext cx="92684" cy="37359"/>
                </a:xfrm>
                <a:custGeom>
                  <a:avLst/>
                  <a:gdLst>
                    <a:gd name="connsiteX0" fmla="*/ 89187 w 92684"/>
                    <a:gd name="connsiteY0" fmla="*/ 26072 h 37359"/>
                    <a:gd name="connsiteX1" fmla="*/ 92684 w 92684"/>
                    <a:gd name="connsiteY1" fmla="*/ 17965 h 37359"/>
                    <a:gd name="connsiteX2" fmla="*/ 92525 w 92684"/>
                    <a:gd name="connsiteY2" fmla="*/ 16693 h 37359"/>
                    <a:gd name="connsiteX3" fmla="*/ 89982 w 92684"/>
                    <a:gd name="connsiteY3" fmla="*/ 14308 h 37359"/>
                    <a:gd name="connsiteX4" fmla="*/ 86802 w 92684"/>
                    <a:gd name="connsiteY4" fmla="*/ 12718 h 37359"/>
                    <a:gd name="connsiteX5" fmla="*/ 85053 w 92684"/>
                    <a:gd name="connsiteY5" fmla="*/ 9221 h 37359"/>
                    <a:gd name="connsiteX6" fmla="*/ 78694 w 92684"/>
                    <a:gd name="connsiteY6" fmla="*/ 8903 h 37359"/>
                    <a:gd name="connsiteX7" fmla="*/ 72812 w 92684"/>
                    <a:gd name="connsiteY7" fmla="*/ 9221 h 37359"/>
                    <a:gd name="connsiteX8" fmla="*/ 70904 w 92684"/>
                    <a:gd name="connsiteY8" fmla="*/ 8903 h 37359"/>
                    <a:gd name="connsiteX9" fmla="*/ 65181 w 92684"/>
                    <a:gd name="connsiteY9" fmla="*/ 7472 h 37359"/>
                    <a:gd name="connsiteX10" fmla="*/ 59617 w 92684"/>
                    <a:gd name="connsiteY10" fmla="*/ 5087 h 37359"/>
                    <a:gd name="connsiteX11" fmla="*/ 55960 w 92684"/>
                    <a:gd name="connsiteY11" fmla="*/ 3657 h 37359"/>
                    <a:gd name="connsiteX12" fmla="*/ 52940 w 92684"/>
                    <a:gd name="connsiteY12" fmla="*/ 2226 h 37359"/>
                    <a:gd name="connsiteX13" fmla="*/ 51191 w 92684"/>
                    <a:gd name="connsiteY13" fmla="*/ 477 h 37359"/>
                    <a:gd name="connsiteX14" fmla="*/ 48647 w 92684"/>
                    <a:gd name="connsiteY14" fmla="*/ 954 h 37359"/>
                    <a:gd name="connsiteX15" fmla="*/ 46899 w 92684"/>
                    <a:gd name="connsiteY15" fmla="*/ 954 h 37359"/>
                    <a:gd name="connsiteX16" fmla="*/ 46422 w 92684"/>
                    <a:gd name="connsiteY16" fmla="*/ 7154 h 37359"/>
                    <a:gd name="connsiteX17" fmla="*/ 45468 w 92684"/>
                    <a:gd name="connsiteY17" fmla="*/ 14149 h 37359"/>
                    <a:gd name="connsiteX18" fmla="*/ 39904 w 92684"/>
                    <a:gd name="connsiteY18" fmla="*/ 15421 h 37359"/>
                    <a:gd name="connsiteX19" fmla="*/ 36883 w 92684"/>
                    <a:gd name="connsiteY19" fmla="*/ 15103 h 37359"/>
                    <a:gd name="connsiteX20" fmla="*/ 33544 w 92684"/>
                    <a:gd name="connsiteY20" fmla="*/ 13672 h 37359"/>
                    <a:gd name="connsiteX21" fmla="*/ 30842 w 92684"/>
                    <a:gd name="connsiteY21" fmla="*/ 13354 h 37359"/>
                    <a:gd name="connsiteX22" fmla="*/ 28457 w 92684"/>
                    <a:gd name="connsiteY22" fmla="*/ 12241 h 37359"/>
                    <a:gd name="connsiteX23" fmla="*/ 36088 w 92684"/>
                    <a:gd name="connsiteY23" fmla="*/ 4134 h 37359"/>
                    <a:gd name="connsiteX24" fmla="*/ 38791 w 92684"/>
                    <a:gd name="connsiteY24" fmla="*/ 318 h 37359"/>
                    <a:gd name="connsiteX25" fmla="*/ 37201 w 92684"/>
                    <a:gd name="connsiteY25" fmla="*/ 0 h 37359"/>
                    <a:gd name="connsiteX26" fmla="*/ 35611 w 92684"/>
                    <a:gd name="connsiteY26" fmla="*/ 2226 h 37359"/>
                    <a:gd name="connsiteX27" fmla="*/ 30842 w 92684"/>
                    <a:gd name="connsiteY27" fmla="*/ 7472 h 37359"/>
                    <a:gd name="connsiteX28" fmla="*/ 26231 w 92684"/>
                    <a:gd name="connsiteY28" fmla="*/ 11764 h 37359"/>
                    <a:gd name="connsiteX29" fmla="*/ 22734 w 92684"/>
                    <a:gd name="connsiteY29" fmla="*/ 13513 h 37359"/>
                    <a:gd name="connsiteX30" fmla="*/ 14467 w 92684"/>
                    <a:gd name="connsiteY30" fmla="*/ 13195 h 37359"/>
                    <a:gd name="connsiteX31" fmla="*/ 10652 w 92684"/>
                    <a:gd name="connsiteY31" fmla="*/ 14626 h 37359"/>
                    <a:gd name="connsiteX32" fmla="*/ 10016 w 92684"/>
                    <a:gd name="connsiteY32" fmla="*/ 18283 h 37359"/>
                    <a:gd name="connsiteX33" fmla="*/ 9698 w 92684"/>
                    <a:gd name="connsiteY33" fmla="*/ 21462 h 37359"/>
                    <a:gd name="connsiteX34" fmla="*/ 7313 w 92684"/>
                    <a:gd name="connsiteY34" fmla="*/ 26072 h 37359"/>
                    <a:gd name="connsiteX35" fmla="*/ 4451 w 92684"/>
                    <a:gd name="connsiteY35" fmla="*/ 29570 h 37359"/>
                    <a:gd name="connsiteX36" fmla="*/ 0 w 92684"/>
                    <a:gd name="connsiteY36" fmla="*/ 33067 h 37359"/>
                    <a:gd name="connsiteX37" fmla="*/ 1113 w 92684"/>
                    <a:gd name="connsiteY37" fmla="*/ 33544 h 37359"/>
                    <a:gd name="connsiteX38" fmla="*/ 9221 w 92684"/>
                    <a:gd name="connsiteY38" fmla="*/ 34021 h 37359"/>
                    <a:gd name="connsiteX39" fmla="*/ 17329 w 92684"/>
                    <a:gd name="connsiteY39" fmla="*/ 34498 h 37359"/>
                    <a:gd name="connsiteX40" fmla="*/ 30524 w 92684"/>
                    <a:gd name="connsiteY40" fmla="*/ 35134 h 37359"/>
                    <a:gd name="connsiteX41" fmla="*/ 44037 w 92684"/>
                    <a:gd name="connsiteY41" fmla="*/ 35611 h 37359"/>
                    <a:gd name="connsiteX42" fmla="*/ 58345 w 92684"/>
                    <a:gd name="connsiteY42" fmla="*/ 36247 h 37359"/>
                    <a:gd name="connsiteX43" fmla="*/ 73607 w 92684"/>
                    <a:gd name="connsiteY43" fmla="*/ 36883 h 37359"/>
                    <a:gd name="connsiteX44" fmla="*/ 89823 w 92684"/>
                    <a:gd name="connsiteY44" fmla="*/ 37360 h 37359"/>
                    <a:gd name="connsiteX45" fmla="*/ 90776 w 92684"/>
                    <a:gd name="connsiteY45" fmla="*/ 37042 h 37359"/>
                    <a:gd name="connsiteX46" fmla="*/ 89505 w 92684"/>
                    <a:gd name="connsiteY46" fmla="*/ 35134 h 37359"/>
                    <a:gd name="connsiteX47" fmla="*/ 88233 w 92684"/>
                    <a:gd name="connsiteY47" fmla="*/ 31637 h 37359"/>
                    <a:gd name="connsiteX48" fmla="*/ 88392 w 92684"/>
                    <a:gd name="connsiteY48" fmla="*/ 28934 h 37359"/>
                    <a:gd name="connsiteX49" fmla="*/ 89187 w 92684"/>
                    <a:gd name="connsiteY49" fmla="*/ 26072 h 37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92684" h="37359">
                      <a:moveTo>
                        <a:pt x="89187" y="26072"/>
                      </a:moveTo>
                      <a:lnTo>
                        <a:pt x="92684" y="17965"/>
                      </a:lnTo>
                      <a:lnTo>
                        <a:pt x="92525" y="16693"/>
                      </a:lnTo>
                      <a:lnTo>
                        <a:pt x="89982" y="14308"/>
                      </a:lnTo>
                      <a:lnTo>
                        <a:pt x="86802" y="12718"/>
                      </a:lnTo>
                      <a:lnTo>
                        <a:pt x="85053" y="9221"/>
                      </a:lnTo>
                      <a:lnTo>
                        <a:pt x="78694" y="8903"/>
                      </a:lnTo>
                      <a:lnTo>
                        <a:pt x="72812" y="9221"/>
                      </a:lnTo>
                      <a:lnTo>
                        <a:pt x="70904" y="8903"/>
                      </a:lnTo>
                      <a:lnTo>
                        <a:pt x="65181" y="7472"/>
                      </a:lnTo>
                      <a:lnTo>
                        <a:pt x="59617" y="5087"/>
                      </a:lnTo>
                      <a:lnTo>
                        <a:pt x="55960" y="3657"/>
                      </a:lnTo>
                      <a:lnTo>
                        <a:pt x="52940" y="2226"/>
                      </a:lnTo>
                      <a:lnTo>
                        <a:pt x="51191" y="477"/>
                      </a:lnTo>
                      <a:lnTo>
                        <a:pt x="48647" y="954"/>
                      </a:lnTo>
                      <a:lnTo>
                        <a:pt x="46899" y="954"/>
                      </a:lnTo>
                      <a:lnTo>
                        <a:pt x="46422" y="7154"/>
                      </a:lnTo>
                      <a:lnTo>
                        <a:pt x="45468" y="14149"/>
                      </a:lnTo>
                      <a:lnTo>
                        <a:pt x="39904" y="15421"/>
                      </a:lnTo>
                      <a:lnTo>
                        <a:pt x="36883" y="15103"/>
                      </a:lnTo>
                      <a:lnTo>
                        <a:pt x="33544" y="13672"/>
                      </a:lnTo>
                      <a:lnTo>
                        <a:pt x="30842" y="13354"/>
                      </a:lnTo>
                      <a:lnTo>
                        <a:pt x="28457" y="12241"/>
                      </a:lnTo>
                      <a:lnTo>
                        <a:pt x="36088" y="4134"/>
                      </a:lnTo>
                      <a:lnTo>
                        <a:pt x="38791" y="318"/>
                      </a:lnTo>
                      <a:lnTo>
                        <a:pt x="37201" y="0"/>
                      </a:lnTo>
                      <a:lnTo>
                        <a:pt x="35611" y="2226"/>
                      </a:lnTo>
                      <a:lnTo>
                        <a:pt x="30842" y="7472"/>
                      </a:lnTo>
                      <a:lnTo>
                        <a:pt x="26231" y="11764"/>
                      </a:lnTo>
                      <a:lnTo>
                        <a:pt x="22734" y="13513"/>
                      </a:lnTo>
                      <a:lnTo>
                        <a:pt x="14467" y="13195"/>
                      </a:lnTo>
                      <a:lnTo>
                        <a:pt x="10652" y="14626"/>
                      </a:lnTo>
                      <a:lnTo>
                        <a:pt x="10016" y="18283"/>
                      </a:lnTo>
                      <a:lnTo>
                        <a:pt x="9698" y="21462"/>
                      </a:lnTo>
                      <a:lnTo>
                        <a:pt x="7313" y="26072"/>
                      </a:lnTo>
                      <a:lnTo>
                        <a:pt x="4451" y="29570"/>
                      </a:lnTo>
                      <a:lnTo>
                        <a:pt x="0" y="33067"/>
                      </a:lnTo>
                      <a:lnTo>
                        <a:pt x="1113" y="33544"/>
                      </a:lnTo>
                      <a:lnTo>
                        <a:pt x="9221" y="34021"/>
                      </a:lnTo>
                      <a:lnTo>
                        <a:pt x="17329" y="34498"/>
                      </a:lnTo>
                      <a:lnTo>
                        <a:pt x="30524" y="35134"/>
                      </a:lnTo>
                      <a:lnTo>
                        <a:pt x="44037" y="35611"/>
                      </a:lnTo>
                      <a:lnTo>
                        <a:pt x="58345" y="36247"/>
                      </a:lnTo>
                      <a:lnTo>
                        <a:pt x="73607" y="36883"/>
                      </a:lnTo>
                      <a:lnTo>
                        <a:pt x="89823" y="37360"/>
                      </a:lnTo>
                      <a:lnTo>
                        <a:pt x="90776" y="37042"/>
                      </a:lnTo>
                      <a:lnTo>
                        <a:pt x="89505" y="35134"/>
                      </a:lnTo>
                      <a:lnTo>
                        <a:pt x="88233" y="31637"/>
                      </a:lnTo>
                      <a:lnTo>
                        <a:pt x="88392" y="28934"/>
                      </a:lnTo>
                      <a:lnTo>
                        <a:pt x="89187" y="2607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0" name="Freeform: Shape 4909">
                  <a:extLst>
                    <a:ext uri="{FF2B5EF4-FFF2-40B4-BE49-F238E27FC236}">
                      <a16:creationId xmlns:a16="http://schemas.microsoft.com/office/drawing/2014/main" id="{83651654-9B06-F3DB-52A4-4B64AA764877}"/>
                    </a:ext>
                  </a:extLst>
                </p:cNvPr>
                <p:cNvSpPr/>
                <p:nvPr/>
              </p:nvSpPr>
              <p:spPr>
                <a:xfrm>
                  <a:off x="2411364" y="1659731"/>
                  <a:ext cx="7313" cy="5087"/>
                </a:xfrm>
                <a:custGeom>
                  <a:avLst/>
                  <a:gdLst>
                    <a:gd name="connsiteX0" fmla="*/ 6200 w 7313"/>
                    <a:gd name="connsiteY0" fmla="*/ 5087 h 5087"/>
                    <a:gd name="connsiteX1" fmla="*/ 7313 w 7313"/>
                    <a:gd name="connsiteY1" fmla="*/ 4451 h 5087"/>
                    <a:gd name="connsiteX2" fmla="*/ 6677 w 7313"/>
                    <a:gd name="connsiteY2" fmla="*/ 2862 h 5087"/>
                    <a:gd name="connsiteX3" fmla="*/ 4928 w 7313"/>
                    <a:gd name="connsiteY3" fmla="*/ 636 h 5087"/>
                    <a:gd name="connsiteX4" fmla="*/ 2544 w 7313"/>
                    <a:gd name="connsiteY4" fmla="*/ 0 h 5087"/>
                    <a:gd name="connsiteX5" fmla="*/ 318 w 7313"/>
                    <a:gd name="connsiteY5" fmla="*/ 477 h 5087"/>
                    <a:gd name="connsiteX6" fmla="*/ 0 w 7313"/>
                    <a:gd name="connsiteY6" fmla="*/ 1113 h 5087"/>
                    <a:gd name="connsiteX7" fmla="*/ 477 w 7313"/>
                    <a:gd name="connsiteY7" fmla="*/ 2862 h 5087"/>
                    <a:gd name="connsiteX8" fmla="*/ 6200 w 7313"/>
                    <a:gd name="connsiteY8" fmla="*/ 5087 h 50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13" h="5087">
                      <a:moveTo>
                        <a:pt x="6200" y="5087"/>
                      </a:moveTo>
                      <a:lnTo>
                        <a:pt x="7313" y="4451"/>
                      </a:lnTo>
                      <a:lnTo>
                        <a:pt x="6677" y="2862"/>
                      </a:lnTo>
                      <a:lnTo>
                        <a:pt x="4928" y="636"/>
                      </a:lnTo>
                      <a:lnTo>
                        <a:pt x="2544" y="0"/>
                      </a:lnTo>
                      <a:lnTo>
                        <a:pt x="318" y="477"/>
                      </a:lnTo>
                      <a:lnTo>
                        <a:pt x="0" y="1113"/>
                      </a:lnTo>
                      <a:lnTo>
                        <a:pt x="477" y="2862"/>
                      </a:lnTo>
                      <a:lnTo>
                        <a:pt x="6200" y="508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1" name="Freeform: Shape 4910">
                  <a:extLst>
                    <a:ext uri="{FF2B5EF4-FFF2-40B4-BE49-F238E27FC236}">
                      <a16:creationId xmlns:a16="http://schemas.microsoft.com/office/drawing/2014/main" id="{1BD59505-5CB1-39C3-10E1-2A7C26EA9201}"/>
                    </a:ext>
                  </a:extLst>
                </p:cNvPr>
                <p:cNvSpPr/>
                <p:nvPr/>
              </p:nvSpPr>
              <p:spPr>
                <a:xfrm>
                  <a:off x="2481633" y="863728"/>
                  <a:ext cx="108582" cy="27185"/>
                </a:xfrm>
                <a:custGeom>
                  <a:avLst/>
                  <a:gdLst>
                    <a:gd name="connsiteX0" fmla="*/ 13831 w 108582"/>
                    <a:gd name="connsiteY0" fmla="*/ 19554 h 27185"/>
                    <a:gd name="connsiteX1" fmla="*/ 21144 w 108582"/>
                    <a:gd name="connsiteY1" fmla="*/ 21144 h 27185"/>
                    <a:gd name="connsiteX2" fmla="*/ 30524 w 108582"/>
                    <a:gd name="connsiteY2" fmla="*/ 19077 h 27185"/>
                    <a:gd name="connsiteX3" fmla="*/ 32114 w 108582"/>
                    <a:gd name="connsiteY3" fmla="*/ 20985 h 27185"/>
                    <a:gd name="connsiteX4" fmla="*/ 33067 w 108582"/>
                    <a:gd name="connsiteY4" fmla="*/ 24801 h 27185"/>
                    <a:gd name="connsiteX5" fmla="*/ 35452 w 108582"/>
                    <a:gd name="connsiteY5" fmla="*/ 27185 h 27185"/>
                    <a:gd name="connsiteX6" fmla="*/ 42288 w 108582"/>
                    <a:gd name="connsiteY6" fmla="*/ 26549 h 27185"/>
                    <a:gd name="connsiteX7" fmla="*/ 46104 w 108582"/>
                    <a:gd name="connsiteY7" fmla="*/ 25277 h 27185"/>
                    <a:gd name="connsiteX8" fmla="*/ 49283 w 108582"/>
                    <a:gd name="connsiteY8" fmla="*/ 20985 h 27185"/>
                    <a:gd name="connsiteX9" fmla="*/ 50873 w 108582"/>
                    <a:gd name="connsiteY9" fmla="*/ 19554 h 27185"/>
                    <a:gd name="connsiteX10" fmla="*/ 60412 w 108582"/>
                    <a:gd name="connsiteY10" fmla="*/ 19554 h 27185"/>
                    <a:gd name="connsiteX11" fmla="*/ 64227 w 108582"/>
                    <a:gd name="connsiteY11" fmla="*/ 16375 h 27185"/>
                    <a:gd name="connsiteX12" fmla="*/ 65817 w 108582"/>
                    <a:gd name="connsiteY12" fmla="*/ 15898 h 27185"/>
                    <a:gd name="connsiteX13" fmla="*/ 68838 w 108582"/>
                    <a:gd name="connsiteY13" fmla="*/ 16534 h 27185"/>
                    <a:gd name="connsiteX14" fmla="*/ 72017 w 108582"/>
                    <a:gd name="connsiteY14" fmla="*/ 11923 h 27185"/>
                    <a:gd name="connsiteX15" fmla="*/ 74720 w 108582"/>
                    <a:gd name="connsiteY15" fmla="*/ 11128 h 27185"/>
                    <a:gd name="connsiteX16" fmla="*/ 77263 w 108582"/>
                    <a:gd name="connsiteY16" fmla="*/ 7472 h 27185"/>
                    <a:gd name="connsiteX17" fmla="*/ 80284 w 108582"/>
                    <a:gd name="connsiteY17" fmla="*/ 5882 h 27185"/>
                    <a:gd name="connsiteX18" fmla="*/ 82351 w 108582"/>
                    <a:gd name="connsiteY18" fmla="*/ 6518 h 27185"/>
                    <a:gd name="connsiteX19" fmla="*/ 90141 w 108582"/>
                    <a:gd name="connsiteY19" fmla="*/ 12400 h 27185"/>
                    <a:gd name="connsiteX20" fmla="*/ 106674 w 108582"/>
                    <a:gd name="connsiteY20" fmla="*/ 14944 h 27185"/>
                    <a:gd name="connsiteX21" fmla="*/ 108423 w 108582"/>
                    <a:gd name="connsiteY21" fmla="*/ 14785 h 27185"/>
                    <a:gd name="connsiteX22" fmla="*/ 108582 w 108582"/>
                    <a:gd name="connsiteY22" fmla="*/ 9062 h 27185"/>
                    <a:gd name="connsiteX23" fmla="*/ 104449 w 108582"/>
                    <a:gd name="connsiteY23" fmla="*/ 4928 h 27185"/>
                    <a:gd name="connsiteX24" fmla="*/ 101587 w 108582"/>
                    <a:gd name="connsiteY24" fmla="*/ 3180 h 27185"/>
                    <a:gd name="connsiteX25" fmla="*/ 98725 w 108582"/>
                    <a:gd name="connsiteY25" fmla="*/ 2226 h 27185"/>
                    <a:gd name="connsiteX26" fmla="*/ 95705 w 108582"/>
                    <a:gd name="connsiteY26" fmla="*/ 1908 h 27185"/>
                    <a:gd name="connsiteX27" fmla="*/ 85848 w 108582"/>
                    <a:gd name="connsiteY27" fmla="*/ 2703 h 27185"/>
                    <a:gd name="connsiteX28" fmla="*/ 72812 w 108582"/>
                    <a:gd name="connsiteY28" fmla="*/ 0 h 27185"/>
                    <a:gd name="connsiteX29" fmla="*/ 70269 w 108582"/>
                    <a:gd name="connsiteY29" fmla="*/ 0 h 27185"/>
                    <a:gd name="connsiteX30" fmla="*/ 60730 w 108582"/>
                    <a:gd name="connsiteY30" fmla="*/ 2544 h 27185"/>
                    <a:gd name="connsiteX31" fmla="*/ 54371 w 108582"/>
                    <a:gd name="connsiteY31" fmla="*/ 6518 h 27185"/>
                    <a:gd name="connsiteX32" fmla="*/ 40857 w 108582"/>
                    <a:gd name="connsiteY32" fmla="*/ 7949 h 27185"/>
                    <a:gd name="connsiteX33" fmla="*/ 6200 w 108582"/>
                    <a:gd name="connsiteY33" fmla="*/ 13513 h 27185"/>
                    <a:gd name="connsiteX34" fmla="*/ 0 w 108582"/>
                    <a:gd name="connsiteY34" fmla="*/ 16216 h 27185"/>
                    <a:gd name="connsiteX35" fmla="*/ 6995 w 108582"/>
                    <a:gd name="connsiteY35" fmla="*/ 17011 h 27185"/>
                    <a:gd name="connsiteX36" fmla="*/ 13831 w 108582"/>
                    <a:gd name="connsiteY36" fmla="*/ 19554 h 27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08582" h="27185">
                      <a:moveTo>
                        <a:pt x="13831" y="19554"/>
                      </a:moveTo>
                      <a:lnTo>
                        <a:pt x="21144" y="21144"/>
                      </a:lnTo>
                      <a:lnTo>
                        <a:pt x="30524" y="19077"/>
                      </a:lnTo>
                      <a:lnTo>
                        <a:pt x="32114" y="20985"/>
                      </a:lnTo>
                      <a:lnTo>
                        <a:pt x="33067" y="24801"/>
                      </a:lnTo>
                      <a:lnTo>
                        <a:pt x="35452" y="27185"/>
                      </a:lnTo>
                      <a:lnTo>
                        <a:pt x="42288" y="26549"/>
                      </a:lnTo>
                      <a:lnTo>
                        <a:pt x="46104" y="25277"/>
                      </a:lnTo>
                      <a:lnTo>
                        <a:pt x="49283" y="20985"/>
                      </a:lnTo>
                      <a:lnTo>
                        <a:pt x="50873" y="19554"/>
                      </a:lnTo>
                      <a:lnTo>
                        <a:pt x="60412" y="19554"/>
                      </a:lnTo>
                      <a:lnTo>
                        <a:pt x="64227" y="16375"/>
                      </a:lnTo>
                      <a:lnTo>
                        <a:pt x="65817" y="15898"/>
                      </a:lnTo>
                      <a:lnTo>
                        <a:pt x="68838" y="16534"/>
                      </a:lnTo>
                      <a:lnTo>
                        <a:pt x="72017" y="11923"/>
                      </a:lnTo>
                      <a:lnTo>
                        <a:pt x="74720" y="11128"/>
                      </a:lnTo>
                      <a:lnTo>
                        <a:pt x="77263" y="7472"/>
                      </a:lnTo>
                      <a:lnTo>
                        <a:pt x="80284" y="5882"/>
                      </a:lnTo>
                      <a:lnTo>
                        <a:pt x="82351" y="6518"/>
                      </a:lnTo>
                      <a:lnTo>
                        <a:pt x="90141" y="12400"/>
                      </a:lnTo>
                      <a:lnTo>
                        <a:pt x="106674" y="14944"/>
                      </a:lnTo>
                      <a:lnTo>
                        <a:pt x="108423" y="14785"/>
                      </a:lnTo>
                      <a:lnTo>
                        <a:pt x="108582" y="9062"/>
                      </a:lnTo>
                      <a:lnTo>
                        <a:pt x="104449" y="4928"/>
                      </a:lnTo>
                      <a:lnTo>
                        <a:pt x="101587" y="3180"/>
                      </a:lnTo>
                      <a:lnTo>
                        <a:pt x="98725" y="2226"/>
                      </a:lnTo>
                      <a:lnTo>
                        <a:pt x="95705" y="1908"/>
                      </a:lnTo>
                      <a:lnTo>
                        <a:pt x="85848" y="2703"/>
                      </a:lnTo>
                      <a:lnTo>
                        <a:pt x="72812" y="0"/>
                      </a:lnTo>
                      <a:lnTo>
                        <a:pt x="70269" y="0"/>
                      </a:lnTo>
                      <a:lnTo>
                        <a:pt x="60730" y="2544"/>
                      </a:lnTo>
                      <a:lnTo>
                        <a:pt x="54371" y="6518"/>
                      </a:lnTo>
                      <a:lnTo>
                        <a:pt x="40857" y="7949"/>
                      </a:lnTo>
                      <a:lnTo>
                        <a:pt x="6200" y="13513"/>
                      </a:lnTo>
                      <a:lnTo>
                        <a:pt x="0" y="16216"/>
                      </a:lnTo>
                      <a:lnTo>
                        <a:pt x="6995" y="17011"/>
                      </a:lnTo>
                      <a:lnTo>
                        <a:pt x="13831" y="1955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2" name="Freeform: Shape 4911">
                  <a:extLst>
                    <a:ext uri="{FF2B5EF4-FFF2-40B4-BE49-F238E27FC236}">
                      <a16:creationId xmlns:a16="http://schemas.microsoft.com/office/drawing/2014/main" id="{507166E4-3B25-63AF-272D-6B5A5B5754FE}"/>
                    </a:ext>
                  </a:extLst>
                </p:cNvPr>
                <p:cNvSpPr/>
                <p:nvPr/>
              </p:nvSpPr>
              <p:spPr>
                <a:xfrm>
                  <a:off x="5379962" y="2604697"/>
                  <a:ext cx="2225" cy="1430"/>
                </a:xfrm>
                <a:custGeom>
                  <a:avLst/>
                  <a:gdLst>
                    <a:gd name="connsiteX0" fmla="*/ 1749 w 2225"/>
                    <a:gd name="connsiteY0" fmla="*/ 159 h 1430"/>
                    <a:gd name="connsiteX1" fmla="*/ 1272 w 2225"/>
                    <a:gd name="connsiteY1" fmla="*/ 159 h 1430"/>
                    <a:gd name="connsiteX2" fmla="*/ 795 w 2225"/>
                    <a:gd name="connsiteY2" fmla="*/ 159 h 1430"/>
                    <a:gd name="connsiteX3" fmla="*/ 318 w 2225"/>
                    <a:gd name="connsiteY3" fmla="*/ 0 h 1430"/>
                    <a:gd name="connsiteX4" fmla="*/ 0 w 2225"/>
                    <a:gd name="connsiteY4" fmla="*/ 159 h 1430"/>
                    <a:gd name="connsiteX5" fmla="*/ 0 w 2225"/>
                    <a:gd name="connsiteY5" fmla="*/ 318 h 1430"/>
                    <a:gd name="connsiteX6" fmla="*/ 318 w 2225"/>
                    <a:gd name="connsiteY6" fmla="*/ 636 h 1430"/>
                    <a:gd name="connsiteX7" fmla="*/ 477 w 2225"/>
                    <a:gd name="connsiteY7" fmla="*/ 954 h 1430"/>
                    <a:gd name="connsiteX8" fmla="*/ 795 w 2225"/>
                    <a:gd name="connsiteY8" fmla="*/ 1431 h 1430"/>
                    <a:gd name="connsiteX9" fmla="*/ 1113 w 2225"/>
                    <a:gd name="connsiteY9" fmla="*/ 1272 h 1430"/>
                    <a:gd name="connsiteX10" fmla="*/ 1749 w 2225"/>
                    <a:gd name="connsiteY10" fmla="*/ 1272 h 1430"/>
                    <a:gd name="connsiteX11" fmla="*/ 2226 w 2225"/>
                    <a:gd name="connsiteY11" fmla="*/ 1272 h 1430"/>
                    <a:gd name="connsiteX12" fmla="*/ 2067 w 2225"/>
                    <a:gd name="connsiteY12" fmla="*/ 477 h 1430"/>
                    <a:gd name="connsiteX13" fmla="*/ 1749 w 2225"/>
                    <a:gd name="connsiteY13" fmla="*/ 159 h 1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225" h="1430">
                      <a:moveTo>
                        <a:pt x="1749" y="159"/>
                      </a:moveTo>
                      <a:lnTo>
                        <a:pt x="1272" y="159"/>
                      </a:lnTo>
                      <a:lnTo>
                        <a:pt x="795" y="159"/>
                      </a:lnTo>
                      <a:lnTo>
                        <a:pt x="318" y="0"/>
                      </a:lnTo>
                      <a:lnTo>
                        <a:pt x="0" y="159"/>
                      </a:lnTo>
                      <a:lnTo>
                        <a:pt x="0" y="318"/>
                      </a:lnTo>
                      <a:lnTo>
                        <a:pt x="318" y="636"/>
                      </a:lnTo>
                      <a:lnTo>
                        <a:pt x="477" y="954"/>
                      </a:lnTo>
                      <a:lnTo>
                        <a:pt x="795" y="1431"/>
                      </a:lnTo>
                      <a:lnTo>
                        <a:pt x="1113" y="1272"/>
                      </a:lnTo>
                      <a:lnTo>
                        <a:pt x="1749" y="1272"/>
                      </a:lnTo>
                      <a:lnTo>
                        <a:pt x="2226" y="1272"/>
                      </a:lnTo>
                      <a:lnTo>
                        <a:pt x="2067" y="477"/>
                      </a:lnTo>
                      <a:lnTo>
                        <a:pt x="1749" y="15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3" name="Freeform: Shape 4912">
                  <a:extLst>
                    <a:ext uri="{FF2B5EF4-FFF2-40B4-BE49-F238E27FC236}">
                      <a16:creationId xmlns:a16="http://schemas.microsoft.com/office/drawing/2014/main" id="{4A8D101F-DAC6-3AFD-47F5-20B95641DAB0}"/>
                    </a:ext>
                  </a:extLst>
                </p:cNvPr>
                <p:cNvSpPr/>
                <p:nvPr/>
              </p:nvSpPr>
              <p:spPr>
                <a:xfrm>
                  <a:off x="5259139" y="2198667"/>
                  <a:ext cx="87756" cy="319386"/>
                </a:xfrm>
                <a:custGeom>
                  <a:avLst/>
                  <a:gdLst>
                    <a:gd name="connsiteX0" fmla="*/ 86802 w 87756"/>
                    <a:gd name="connsiteY0" fmla="*/ 211918 h 319386"/>
                    <a:gd name="connsiteX1" fmla="*/ 84576 w 87756"/>
                    <a:gd name="connsiteY1" fmla="*/ 209533 h 319386"/>
                    <a:gd name="connsiteX2" fmla="*/ 79648 w 87756"/>
                    <a:gd name="connsiteY2" fmla="*/ 205241 h 319386"/>
                    <a:gd name="connsiteX3" fmla="*/ 76946 w 87756"/>
                    <a:gd name="connsiteY3" fmla="*/ 200471 h 319386"/>
                    <a:gd name="connsiteX4" fmla="*/ 75038 w 87756"/>
                    <a:gd name="connsiteY4" fmla="*/ 195702 h 319386"/>
                    <a:gd name="connsiteX5" fmla="*/ 74084 w 87756"/>
                    <a:gd name="connsiteY5" fmla="*/ 191251 h 319386"/>
                    <a:gd name="connsiteX6" fmla="*/ 72971 w 87756"/>
                    <a:gd name="connsiteY6" fmla="*/ 186799 h 319386"/>
                    <a:gd name="connsiteX7" fmla="*/ 71222 w 87756"/>
                    <a:gd name="connsiteY7" fmla="*/ 182666 h 319386"/>
                    <a:gd name="connsiteX8" fmla="*/ 68520 w 87756"/>
                    <a:gd name="connsiteY8" fmla="*/ 173922 h 319386"/>
                    <a:gd name="connsiteX9" fmla="*/ 61843 w 87756"/>
                    <a:gd name="connsiteY9" fmla="*/ 159455 h 319386"/>
                    <a:gd name="connsiteX10" fmla="*/ 59617 w 87756"/>
                    <a:gd name="connsiteY10" fmla="*/ 151029 h 319386"/>
                    <a:gd name="connsiteX11" fmla="*/ 53894 w 87756"/>
                    <a:gd name="connsiteY11" fmla="*/ 123049 h 319386"/>
                    <a:gd name="connsiteX12" fmla="*/ 52463 w 87756"/>
                    <a:gd name="connsiteY12" fmla="*/ 121777 h 319386"/>
                    <a:gd name="connsiteX13" fmla="*/ 52145 w 87756"/>
                    <a:gd name="connsiteY13" fmla="*/ 120982 h 319386"/>
                    <a:gd name="connsiteX14" fmla="*/ 51827 w 87756"/>
                    <a:gd name="connsiteY14" fmla="*/ 117008 h 319386"/>
                    <a:gd name="connsiteX15" fmla="*/ 51509 w 87756"/>
                    <a:gd name="connsiteY15" fmla="*/ 114464 h 319386"/>
                    <a:gd name="connsiteX16" fmla="*/ 50555 w 87756"/>
                    <a:gd name="connsiteY16" fmla="*/ 112557 h 319386"/>
                    <a:gd name="connsiteX17" fmla="*/ 47693 w 87756"/>
                    <a:gd name="connsiteY17" fmla="*/ 110172 h 319386"/>
                    <a:gd name="connsiteX18" fmla="*/ 47058 w 87756"/>
                    <a:gd name="connsiteY18" fmla="*/ 108264 h 319386"/>
                    <a:gd name="connsiteX19" fmla="*/ 46899 w 87756"/>
                    <a:gd name="connsiteY19" fmla="*/ 103972 h 319386"/>
                    <a:gd name="connsiteX20" fmla="*/ 45627 w 87756"/>
                    <a:gd name="connsiteY20" fmla="*/ 99997 h 319386"/>
                    <a:gd name="connsiteX21" fmla="*/ 44037 w 87756"/>
                    <a:gd name="connsiteY21" fmla="*/ 96341 h 319386"/>
                    <a:gd name="connsiteX22" fmla="*/ 42924 w 87756"/>
                    <a:gd name="connsiteY22" fmla="*/ 90935 h 319386"/>
                    <a:gd name="connsiteX23" fmla="*/ 43401 w 87756"/>
                    <a:gd name="connsiteY23" fmla="*/ 80761 h 319386"/>
                    <a:gd name="connsiteX24" fmla="*/ 44196 w 87756"/>
                    <a:gd name="connsiteY24" fmla="*/ 77104 h 319386"/>
                    <a:gd name="connsiteX25" fmla="*/ 46104 w 87756"/>
                    <a:gd name="connsiteY25" fmla="*/ 75833 h 319386"/>
                    <a:gd name="connsiteX26" fmla="*/ 46899 w 87756"/>
                    <a:gd name="connsiteY26" fmla="*/ 73766 h 319386"/>
                    <a:gd name="connsiteX27" fmla="*/ 47853 w 87756"/>
                    <a:gd name="connsiteY27" fmla="*/ 70586 h 319386"/>
                    <a:gd name="connsiteX28" fmla="*/ 48012 w 87756"/>
                    <a:gd name="connsiteY28" fmla="*/ 67248 h 319386"/>
                    <a:gd name="connsiteX29" fmla="*/ 47853 w 87756"/>
                    <a:gd name="connsiteY29" fmla="*/ 57073 h 319386"/>
                    <a:gd name="connsiteX30" fmla="*/ 46740 w 87756"/>
                    <a:gd name="connsiteY30" fmla="*/ 50396 h 319386"/>
                    <a:gd name="connsiteX31" fmla="*/ 45945 w 87756"/>
                    <a:gd name="connsiteY31" fmla="*/ 47217 h 319386"/>
                    <a:gd name="connsiteX32" fmla="*/ 44832 w 87756"/>
                    <a:gd name="connsiteY32" fmla="*/ 44037 h 319386"/>
                    <a:gd name="connsiteX33" fmla="*/ 41176 w 87756"/>
                    <a:gd name="connsiteY33" fmla="*/ 36565 h 319386"/>
                    <a:gd name="connsiteX34" fmla="*/ 36088 w 87756"/>
                    <a:gd name="connsiteY34" fmla="*/ 24642 h 319386"/>
                    <a:gd name="connsiteX35" fmla="*/ 36724 w 87756"/>
                    <a:gd name="connsiteY35" fmla="*/ 23847 h 319386"/>
                    <a:gd name="connsiteX36" fmla="*/ 35929 w 87756"/>
                    <a:gd name="connsiteY36" fmla="*/ 21303 h 319386"/>
                    <a:gd name="connsiteX37" fmla="*/ 36406 w 87756"/>
                    <a:gd name="connsiteY37" fmla="*/ 18282 h 319386"/>
                    <a:gd name="connsiteX38" fmla="*/ 37519 w 87756"/>
                    <a:gd name="connsiteY38" fmla="*/ 15421 h 319386"/>
                    <a:gd name="connsiteX39" fmla="*/ 38155 w 87756"/>
                    <a:gd name="connsiteY39" fmla="*/ 13195 h 319386"/>
                    <a:gd name="connsiteX40" fmla="*/ 37837 w 87756"/>
                    <a:gd name="connsiteY40" fmla="*/ 10970 h 319386"/>
                    <a:gd name="connsiteX41" fmla="*/ 31637 w 87756"/>
                    <a:gd name="connsiteY41" fmla="*/ 954 h 319386"/>
                    <a:gd name="connsiteX42" fmla="*/ 29729 w 87756"/>
                    <a:gd name="connsiteY42" fmla="*/ 0 h 319386"/>
                    <a:gd name="connsiteX43" fmla="*/ 28934 w 87756"/>
                    <a:gd name="connsiteY43" fmla="*/ 2385 h 319386"/>
                    <a:gd name="connsiteX44" fmla="*/ 27503 w 87756"/>
                    <a:gd name="connsiteY44" fmla="*/ 4451 h 319386"/>
                    <a:gd name="connsiteX45" fmla="*/ 25596 w 87756"/>
                    <a:gd name="connsiteY45" fmla="*/ 5564 h 319386"/>
                    <a:gd name="connsiteX46" fmla="*/ 19395 w 87756"/>
                    <a:gd name="connsiteY46" fmla="*/ 5405 h 319386"/>
                    <a:gd name="connsiteX47" fmla="*/ 23211 w 87756"/>
                    <a:gd name="connsiteY47" fmla="*/ 10652 h 319386"/>
                    <a:gd name="connsiteX48" fmla="*/ 29093 w 87756"/>
                    <a:gd name="connsiteY48" fmla="*/ 17805 h 319386"/>
                    <a:gd name="connsiteX49" fmla="*/ 30047 w 87756"/>
                    <a:gd name="connsiteY49" fmla="*/ 20667 h 319386"/>
                    <a:gd name="connsiteX50" fmla="*/ 29411 w 87756"/>
                    <a:gd name="connsiteY50" fmla="*/ 23688 h 319386"/>
                    <a:gd name="connsiteX51" fmla="*/ 28299 w 87756"/>
                    <a:gd name="connsiteY51" fmla="*/ 26867 h 319386"/>
                    <a:gd name="connsiteX52" fmla="*/ 29570 w 87756"/>
                    <a:gd name="connsiteY52" fmla="*/ 27026 h 319386"/>
                    <a:gd name="connsiteX53" fmla="*/ 29252 w 87756"/>
                    <a:gd name="connsiteY53" fmla="*/ 29252 h 319386"/>
                    <a:gd name="connsiteX54" fmla="*/ 25596 w 87756"/>
                    <a:gd name="connsiteY54" fmla="*/ 30206 h 319386"/>
                    <a:gd name="connsiteX55" fmla="*/ 24324 w 87756"/>
                    <a:gd name="connsiteY55" fmla="*/ 32749 h 319386"/>
                    <a:gd name="connsiteX56" fmla="*/ 26550 w 87756"/>
                    <a:gd name="connsiteY56" fmla="*/ 34657 h 319386"/>
                    <a:gd name="connsiteX57" fmla="*/ 24960 w 87756"/>
                    <a:gd name="connsiteY57" fmla="*/ 38155 h 319386"/>
                    <a:gd name="connsiteX58" fmla="*/ 21939 w 87756"/>
                    <a:gd name="connsiteY58" fmla="*/ 39585 h 319386"/>
                    <a:gd name="connsiteX59" fmla="*/ 20350 w 87756"/>
                    <a:gd name="connsiteY59" fmla="*/ 39903 h 319386"/>
                    <a:gd name="connsiteX60" fmla="*/ 18918 w 87756"/>
                    <a:gd name="connsiteY60" fmla="*/ 39745 h 319386"/>
                    <a:gd name="connsiteX61" fmla="*/ 14944 w 87756"/>
                    <a:gd name="connsiteY61" fmla="*/ 36724 h 319386"/>
                    <a:gd name="connsiteX62" fmla="*/ 13832 w 87756"/>
                    <a:gd name="connsiteY62" fmla="*/ 36247 h 319386"/>
                    <a:gd name="connsiteX63" fmla="*/ 8744 w 87756"/>
                    <a:gd name="connsiteY63" fmla="*/ 37837 h 319386"/>
                    <a:gd name="connsiteX64" fmla="*/ 5564 w 87756"/>
                    <a:gd name="connsiteY64" fmla="*/ 40380 h 319386"/>
                    <a:gd name="connsiteX65" fmla="*/ 4770 w 87756"/>
                    <a:gd name="connsiteY65" fmla="*/ 42447 h 319386"/>
                    <a:gd name="connsiteX66" fmla="*/ 5087 w 87756"/>
                    <a:gd name="connsiteY66" fmla="*/ 50237 h 319386"/>
                    <a:gd name="connsiteX67" fmla="*/ 6200 w 87756"/>
                    <a:gd name="connsiteY67" fmla="*/ 54052 h 319386"/>
                    <a:gd name="connsiteX68" fmla="*/ 5564 w 87756"/>
                    <a:gd name="connsiteY68" fmla="*/ 63591 h 319386"/>
                    <a:gd name="connsiteX69" fmla="*/ 4134 w 87756"/>
                    <a:gd name="connsiteY69" fmla="*/ 72812 h 319386"/>
                    <a:gd name="connsiteX70" fmla="*/ 2544 w 87756"/>
                    <a:gd name="connsiteY70" fmla="*/ 76786 h 319386"/>
                    <a:gd name="connsiteX71" fmla="*/ 636 w 87756"/>
                    <a:gd name="connsiteY71" fmla="*/ 80443 h 319386"/>
                    <a:gd name="connsiteX72" fmla="*/ 0 w 87756"/>
                    <a:gd name="connsiteY72" fmla="*/ 83782 h 319386"/>
                    <a:gd name="connsiteX73" fmla="*/ 318 w 87756"/>
                    <a:gd name="connsiteY73" fmla="*/ 96818 h 319386"/>
                    <a:gd name="connsiteX74" fmla="*/ 1749 w 87756"/>
                    <a:gd name="connsiteY74" fmla="*/ 100156 h 319386"/>
                    <a:gd name="connsiteX75" fmla="*/ 4293 w 87756"/>
                    <a:gd name="connsiteY75" fmla="*/ 102223 h 319386"/>
                    <a:gd name="connsiteX76" fmla="*/ 3180 w 87756"/>
                    <a:gd name="connsiteY76" fmla="*/ 103654 h 319386"/>
                    <a:gd name="connsiteX77" fmla="*/ 1749 w 87756"/>
                    <a:gd name="connsiteY77" fmla="*/ 104290 h 319386"/>
                    <a:gd name="connsiteX78" fmla="*/ 3180 w 87756"/>
                    <a:gd name="connsiteY78" fmla="*/ 106038 h 319386"/>
                    <a:gd name="connsiteX79" fmla="*/ 6200 w 87756"/>
                    <a:gd name="connsiteY79" fmla="*/ 108423 h 319386"/>
                    <a:gd name="connsiteX80" fmla="*/ 10016 w 87756"/>
                    <a:gd name="connsiteY80" fmla="*/ 112557 h 319386"/>
                    <a:gd name="connsiteX81" fmla="*/ 12401 w 87756"/>
                    <a:gd name="connsiteY81" fmla="*/ 116054 h 319386"/>
                    <a:gd name="connsiteX82" fmla="*/ 15739 w 87756"/>
                    <a:gd name="connsiteY82" fmla="*/ 123844 h 319386"/>
                    <a:gd name="connsiteX83" fmla="*/ 15739 w 87756"/>
                    <a:gd name="connsiteY83" fmla="*/ 132429 h 319386"/>
                    <a:gd name="connsiteX84" fmla="*/ 13990 w 87756"/>
                    <a:gd name="connsiteY84" fmla="*/ 136562 h 319386"/>
                    <a:gd name="connsiteX85" fmla="*/ 12719 w 87756"/>
                    <a:gd name="connsiteY85" fmla="*/ 140855 h 319386"/>
                    <a:gd name="connsiteX86" fmla="*/ 11606 w 87756"/>
                    <a:gd name="connsiteY86" fmla="*/ 146260 h 319386"/>
                    <a:gd name="connsiteX87" fmla="*/ 11765 w 87756"/>
                    <a:gd name="connsiteY87" fmla="*/ 150711 h 319386"/>
                    <a:gd name="connsiteX88" fmla="*/ 13832 w 87756"/>
                    <a:gd name="connsiteY88" fmla="*/ 158342 h 319386"/>
                    <a:gd name="connsiteX89" fmla="*/ 14149 w 87756"/>
                    <a:gd name="connsiteY89" fmla="*/ 161840 h 319386"/>
                    <a:gd name="connsiteX90" fmla="*/ 13832 w 87756"/>
                    <a:gd name="connsiteY90" fmla="*/ 186004 h 319386"/>
                    <a:gd name="connsiteX91" fmla="*/ 12878 w 87756"/>
                    <a:gd name="connsiteY91" fmla="*/ 190933 h 319386"/>
                    <a:gd name="connsiteX92" fmla="*/ 11765 w 87756"/>
                    <a:gd name="connsiteY92" fmla="*/ 195702 h 319386"/>
                    <a:gd name="connsiteX93" fmla="*/ 10334 w 87756"/>
                    <a:gd name="connsiteY93" fmla="*/ 204287 h 319386"/>
                    <a:gd name="connsiteX94" fmla="*/ 9221 w 87756"/>
                    <a:gd name="connsiteY94" fmla="*/ 208261 h 319386"/>
                    <a:gd name="connsiteX95" fmla="*/ 5883 w 87756"/>
                    <a:gd name="connsiteY95" fmla="*/ 216369 h 319386"/>
                    <a:gd name="connsiteX96" fmla="*/ 6200 w 87756"/>
                    <a:gd name="connsiteY96" fmla="*/ 218277 h 319386"/>
                    <a:gd name="connsiteX97" fmla="*/ 6836 w 87756"/>
                    <a:gd name="connsiteY97" fmla="*/ 220026 h 319386"/>
                    <a:gd name="connsiteX98" fmla="*/ 10652 w 87756"/>
                    <a:gd name="connsiteY98" fmla="*/ 226544 h 319386"/>
                    <a:gd name="connsiteX99" fmla="*/ 13672 w 87756"/>
                    <a:gd name="connsiteY99" fmla="*/ 233380 h 319386"/>
                    <a:gd name="connsiteX100" fmla="*/ 14944 w 87756"/>
                    <a:gd name="connsiteY100" fmla="*/ 243554 h 319386"/>
                    <a:gd name="connsiteX101" fmla="*/ 13990 w 87756"/>
                    <a:gd name="connsiteY101" fmla="*/ 247529 h 319386"/>
                    <a:gd name="connsiteX102" fmla="*/ 11923 w 87756"/>
                    <a:gd name="connsiteY102" fmla="*/ 251026 h 319386"/>
                    <a:gd name="connsiteX103" fmla="*/ 10175 w 87756"/>
                    <a:gd name="connsiteY103" fmla="*/ 255001 h 319386"/>
                    <a:gd name="connsiteX104" fmla="*/ 8744 w 87756"/>
                    <a:gd name="connsiteY104" fmla="*/ 258975 h 319386"/>
                    <a:gd name="connsiteX105" fmla="*/ 8744 w 87756"/>
                    <a:gd name="connsiteY105" fmla="*/ 260565 h 319386"/>
                    <a:gd name="connsiteX106" fmla="*/ 9380 w 87756"/>
                    <a:gd name="connsiteY106" fmla="*/ 267719 h 319386"/>
                    <a:gd name="connsiteX107" fmla="*/ 10334 w 87756"/>
                    <a:gd name="connsiteY107" fmla="*/ 271535 h 319386"/>
                    <a:gd name="connsiteX108" fmla="*/ 10970 w 87756"/>
                    <a:gd name="connsiteY108" fmla="*/ 275350 h 319386"/>
                    <a:gd name="connsiteX109" fmla="*/ 10175 w 87756"/>
                    <a:gd name="connsiteY109" fmla="*/ 279324 h 319386"/>
                    <a:gd name="connsiteX110" fmla="*/ 5883 w 87756"/>
                    <a:gd name="connsiteY110" fmla="*/ 291407 h 319386"/>
                    <a:gd name="connsiteX111" fmla="*/ 4929 w 87756"/>
                    <a:gd name="connsiteY111" fmla="*/ 300150 h 319386"/>
                    <a:gd name="connsiteX112" fmla="*/ 7313 w 87756"/>
                    <a:gd name="connsiteY112" fmla="*/ 310166 h 319386"/>
                    <a:gd name="connsiteX113" fmla="*/ 7790 w 87756"/>
                    <a:gd name="connsiteY113" fmla="*/ 313187 h 319386"/>
                    <a:gd name="connsiteX114" fmla="*/ 8744 w 87756"/>
                    <a:gd name="connsiteY114" fmla="*/ 315889 h 319386"/>
                    <a:gd name="connsiteX115" fmla="*/ 10175 w 87756"/>
                    <a:gd name="connsiteY115" fmla="*/ 317797 h 319386"/>
                    <a:gd name="connsiteX116" fmla="*/ 11923 w 87756"/>
                    <a:gd name="connsiteY116" fmla="*/ 319387 h 319386"/>
                    <a:gd name="connsiteX117" fmla="*/ 14149 w 87756"/>
                    <a:gd name="connsiteY117" fmla="*/ 316366 h 319386"/>
                    <a:gd name="connsiteX118" fmla="*/ 15739 w 87756"/>
                    <a:gd name="connsiteY118" fmla="*/ 313187 h 319386"/>
                    <a:gd name="connsiteX119" fmla="*/ 18442 w 87756"/>
                    <a:gd name="connsiteY119" fmla="*/ 303489 h 319386"/>
                    <a:gd name="connsiteX120" fmla="*/ 19872 w 87756"/>
                    <a:gd name="connsiteY120" fmla="*/ 299833 h 319386"/>
                    <a:gd name="connsiteX121" fmla="*/ 21462 w 87756"/>
                    <a:gd name="connsiteY121" fmla="*/ 296494 h 319386"/>
                    <a:gd name="connsiteX122" fmla="*/ 23529 w 87756"/>
                    <a:gd name="connsiteY122" fmla="*/ 293156 h 319386"/>
                    <a:gd name="connsiteX123" fmla="*/ 26390 w 87756"/>
                    <a:gd name="connsiteY123" fmla="*/ 291248 h 319386"/>
                    <a:gd name="connsiteX124" fmla="*/ 27980 w 87756"/>
                    <a:gd name="connsiteY124" fmla="*/ 290612 h 319386"/>
                    <a:gd name="connsiteX125" fmla="*/ 29570 w 87756"/>
                    <a:gd name="connsiteY125" fmla="*/ 290771 h 319386"/>
                    <a:gd name="connsiteX126" fmla="*/ 31160 w 87756"/>
                    <a:gd name="connsiteY126" fmla="*/ 292202 h 319386"/>
                    <a:gd name="connsiteX127" fmla="*/ 32591 w 87756"/>
                    <a:gd name="connsiteY127" fmla="*/ 294109 h 319386"/>
                    <a:gd name="connsiteX128" fmla="*/ 33545 w 87756"/>
                    <a:gd name="connsiteY128" fmla="*/ 294586 h 319386"/>
                    <a:gd name="connsiteX129" fmla="*/ 39904 w 87756"/>
                    <a:gd name="connsiteY129" fmla="*/ 295063 h 319386"/>
                    <a:gd name="connsiteX130" fmla="*/ 46581 w 87756"/>
                    <a:gd name="connsiteY130" fmla="*/ 296335 h 319386"/>
                    <a:gd name="connsiteX131" fmla="*/ 48648 w 87756"/>
                    <a:gd name="connsiteY131" fmla="*/ 299197 h 319386"/>
                    <a:gd name="connsiteX132" fmla="*/ 49125 w 87756"/>
                    <a:gd name="connsiteY132" fmla="*/ 303489 h 319386"/>
                    <a:gd name="connsiteX133" fmla="*/ 50555 w 87756"/>
                    <a:gd name="connsiteY133" fmla="*/ 308417 h 319386"/>
                    <a:gd name="connsiteX134" fmla="*/ 50873 w 87756"/>
                    <a:gd name="connsiteY134" fmla="*/ 315254 h 319386"/>
                    <a:gd name="connsiteX135" fmla="*/ 51827 w 87756"/>
                    <a:gd name="connsiteY135" fmla="*/ 313823 h 319386"/>
                    <a:gd name="connsiteX136" fmla="*/ 52304 w 87756"/>
                    <a:gd name="connsiteY136" fmla="*/ 312233 h 319386"/>
                    <a:gd name="connsiteX137" fmla="*/ 52622 w 87756"/>
                    <a:gd name="connsiteY137" fmla="*/ 310166 h 319386"/>
                    <a:gd name="connsiteX138" fmla="*/ 53099 w 87756"/>
                    <a:gd name="connsiteY138" fmla="*/ 308099 h 319386"/>
                    <a:gd name="connsiteX139" fmla="*/ 55165 w 87756"/>
                    <a:gd name="connsiteY139" fmla="*/ 303489 h 319386"/>
                    <a:gd name="connsiteX140" fmla="*/ 55165 w 87756"/>
                    <a:gd name="connsiteY140" fmla="*/ 301740 h 319386"/>
                    <a:gd name="connsiteX141" fmla="*/ 54053 w 87756"/>
                    <a:gd name="connsiteY141" fmla="*/ 295699 h 319386"/>
                    <a:gd name="connsiteX142" fmla="*/ 52463 w 87756"/>
                    <a:gd name="connsiteY142" fmla="*/ 289340 h 319386"/>
                    <a:gd name="connsiteX143" fmla="*/ 51350 w 87756"/>
                    <a:gd name="connsiteY143" fmla="*/ 287909 h 319386"/>
                    <a:gd name="connsiteX144" fmla="*/ 49602 w 87756"/>
                    <a:gd name="connsiteY144" fmla="*/ 287432 h 319386"/>
                    <a:gd name="connsiteX145" fmla="*/ 47693 w 87756"/>
                    <a:gd name="connsiteY145" fmla="*/ 287273 h 319386"/>
                    <a:gd name="connsiteX146" fmla="*/ 44673 w 87756"/>
                    <a:gd name="connsiteY146" fmla="*/ 287750 h 319386"/>
                    <a:gd name="connsiteX147" fmla="*/ 43560 w 87756"/>
                    <a:gd name="connsiteY147" fmla="*/ 286001 h 319386"/>
                    <a:gd name="connsiteX148" fmla="*/ 41017 w 87756"/>
                    <a:gd name="connsiteY148" fmla="*/ 280278 h 319386"/>
                    <a:gd name="connsiteX149" fmla="*/ 38632 w 87756"/>
                    <a:gd name="connsiteY149" fmla="*/ 272329 h 319386"/>
                    <a:gd name="connsiteX150" fmla="*/ 36724 w 87756"/>
                    <a:gd name="connsiteY150" fmla="*/ 268673 h 319386"/>
                    <a:gd name="connsiteX151" fmla="*/ 35770 w 87756"/>
                    <a:gd name="connsiteY151" fmla="*/ 267242 h 319386"/>
                    <a:gd name="connsiteX152" fmla="*/ 34658 w 87756"/>
                    <a:gd name="connsiteY152" fmla="*/ 266129 h 319386"/>
                    <a:gd name="connsiteX153" fmla="*/ 32750 w 87756"/>
                    <a:gd name="connsiteY153" fmla="*/ 265334 h 319386"/>
                    <a:gd name="connsiteX154" fmla="*/ 31160 w 87756"/>
                    <a:gd name="connsiteY154" fmla="*/ 263904 h 319386"/>
                    <a:gd name="connsiteX155" fmla="*/ 29093 w 87756"/>
                    <a:gd name="connsiteY155" fmla="*/ 260883 h 319386"/>
                    <a:gd name="connsiteX156" fmla="*/ 26390 w 87756"/>
                    <a:gd name="connsiteY156" fmla="*/ 255478 h 319386"/>
                    <a:gd name="connsiteX157" fmla="*/ 25755 w 87756"/>
                    <a:gd name="connsiteY157" fmla="*/ 253570 h 319386"/>
                    <a:gd name="connsiteX158" fmla="*/ 25437 w 87756"/>
                    <a:gd name="connsiteY158" fmla="*/ 248165 h 319386"/>
                    <a:gd name="connsiteX159" fmla="*/ 26232 w 87756"/>
                    <a:gd name="connsiteY159" fmla="*/ 241329 h 319386"/>
                    <a:gd name="connsiteX160" fmla="*/ 28457 w 87756"/>
                    <a:gd name="connsiteY160" fmla="*/ 234970 h 319386"/>
                    <a:gd name="connsiteX161" fmla="*/ 37678 w 87756"/>
                    <a:gd name="connsiteY161" fmla="*/ 210169 h 319386"/>
                    <a:gd name="connsiteX162" fmla="*/ 39268 w 87756"/>
                    <a:gd name="connsiteY162" fmla="*/ 203333 h 319386"/>
                    <a:gd name="connsiteX163" fmla="*/ 41494 w 87756"/>
                    <a:gd name="connsiteY163" fmla="*/ 199835 h 319386"/>
                    <a:gd name="connsiteX164" fmla="*/ 45309 w 87756"/>
                    <a:gd name="connsiteY164" fmla="*/ 197451 h 319386"/>
                    <a:gd name="connsiteX165" fmla="*/ 49442 w 87756"/>
                    <a:gd name="connsiteY165" fmla="*/ 196497 h 319386"/>
                    <a:gd name="connsiteX166" fmla="*/ 59458 w 87756"/>
                    <a:gd name="connsiteY166" fmla="*/ 195702 h 319386"/>
                    <a:gd name="connsiteX167" fmla="*/ 62002 w 87756"/>
                    <a:gd name="connsiteY167" fmla="*/ 195702 h 319386"/>
                    <a:gd name="connsiteX168" fmla="*/ 66294 w 87756"/>
                    <a:gd name="connsiteY168" fmla="*/ 196974 h 319386"/>
                    <a:gd name="connsiteX169" fmla="*/ 68520 w 87756"/>
                    <a:gd name="connsiteY169" fmla="*/ 197928 h 319386"/>
                    <a:gd name="connsiteX170" fmla="*/ 70745 w 87756"/>
                    <a:gd name="connsiteY170" fmla="*/ 199518 h 319386"/>
                    <a:gd name="connsiteX171" fmla="*/ 75356 w 87756"/>
                    <a:gd name="connsiteY171" fmla="*/ 204605 h 319386"/>
                    <a:gd name="connsiteX172" fmla="*/ 79012 w 87756"/>
                    <a:gd name="connsiteY172" fmla="*/ 207784 h 319386"/>
                    <a:gd name="connsiteX173" fmla="*/ 82669 w 87756"/>
                    <a:gd name="connsiteY173" fmla="*/ 211123 h 319386"/>
                    <a:gd name="connsiteX174" fmla="*/ 85053 w 87756"/>
                    <a:gd name="connsiteY174" fmla="*/ 213984 h 319386"/>
                    <a:gd name="connsiteX175" fmla="*/ 86484 w 87756"/>
                    <a:gd name="connsiteY175" fmla="*/ 219072 h 319386"/>
                    <a:gd name="connsiteX176" fmla="*/ 87756 w 87756"/>
                    <a:gd name="connsiteY176" fmla="*/ 220503 h 319386"/>
                    <a:gd name="connsiteX177" fmla="*/ 87438 w 87756"/>
                    <a:gd name="connsiteY177" fmla="*/ 213825 h 319386"/>
                    <a:gd name="connsiteX178" fmla="*/ 86802 w 87756"/>
                    <a:gd name="connsiteY178" fmla="*/ 211918 h 319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</a:cxnLst>
                  <a:rect l="l" t="t" r="r" b="b"/>
                  <a:pathLst>
                    <a:path w="87756" h="319386">
                      <a:moveTo>
                        <a:pt x="86802" y="211918"/>
                      </a:moveTo>
                      <a:lnTo>
                        <a:pt x="84576" y="209533"/>
                      </a:lnTo>
                      <a:lnTo>
                        <a:pt x="79648" y="205241"/>
                      </a:lnTo>
                      <a:lnTo>
                        <a:pt x="76946" y="200471"/>
                      </a:lnTo>
                      <a:lnTo>
                        <a:pt x="75038" y="195702"/>
                      </a:lnTo>
                      <a:lnTo>
                        <a:pt x="74084" y="191251"/>
                      </a:lnTo>
                      <a:lnTo>
                        <a:pt x="72971" y="186799"/>
                      </a:lnTo>
                      <a:lnTo>
                        <a:pt x="71222" y="182666"/>
                      </a:lnTo>
                      <a:lnTo>
                        <a:pt x="68520" y="173922"/>
                      </a:lnTo>
                      <a:lnTo>
                        <a:pt x="61843" y="159455"/>
                      </a:lnTo>
                      <a:lnTo>
                        <a:pt x="59617" y="151029"/>
                      </a:lnTo>
                      <a:lnTo>
                        <a:pt x="53894" y="123049"/>
                      </a:lnTo>
                      <a:lnTo>
                        <a:pt x="52463" y="121777"/>
                      </a:lnTo>
                      <a:lnTo>
                        <a:pt x="52145" y="120982"/>
                      </a:lnTo>
                      <a:lnTo>
                        <a:pt x="51827" y="117008"/>
                      </a:lnTo>
                      <a:lnTo>
                        <a:pt x="51509" y="114464"/>
                      </a:lnTo>
                      <a:lnTo>
                        <a:pt x="50555" y="112557"/>
                      </a:lnTo>
                      <a:lnTo>
                        <a:pt x="47693" y="110172"/>
                      </a:lnTo>
                      <a:lnTo>
                        <a:pt x="47058" y="108264"/>
                      </a:lnTo>
                      <a:lnTo>
                        <a:pt x="46899" y="103972"/>
                      </a:lnTo>
                      <a:lnTo>
                        <a:pt x="45627" y="99997"/>
                      </a:lnTo>
                      <a:lnTo>
                        <a:pt x="44037" y="96341"/>
                      </a:lnTo>
                      <a:lnTo>
                        <a:pt x="42924" y="90935"/>
                      </a:lnTo>
                      <a:lnTo>
                        <a:pt x="43401" y="80761"/>
                      </a:lnTo>
                      <a:lnTo>
                        <a:pt x="44196" y="77104"/>
                      </a:lnTo>
                      <a:lnTo>
                        <a:pt x="46104" y="75833"/>
                      </a:lnTo>
                      <a:lnTo>
                        <a:pt x="46899" y="73766"/>
                      </a:lnTo>
                      <a:lnTo>
                        <a:pt x="47853" y="70586"/>
                      </a:lnTo>
                      <a:lnTo>
                        <a:pt x="48012" y="67248"/>
                      </a:lnTo>
                      <a:lnTo>
                        <a:pt x="47853" y="57073"/>
                      </a:lnTo>
                      <a:lnTo>
                        <a:pt x="46740" y="50396"/>
                      </a:lnTo>
                      <a:lnTo>
                        <a:pt x="45945" y="47217"/>
                      </a:lnTo>
                      <a:lnTo>
                        <a:pt x="44832" y="44037"/>
                      </a:lnTo>
                      <a:lnTo>
                        <a:pt x="41176" y="36565"/>
                      </a:lnTo>
                      <a:lnTo>
                        <a:pt x="36088" y="24642"/>
                      </a:lnTo>
                      <a:lnTo>
                        <a:pt x="36724" y="23847"/>
                      </a:lnTo>
                      <a:lnTo>
                        <a:pt x="35929" y="21303"/>
                      </a:lnTo>
                      <a:lnTo>
                        <a:pt x="36406" y="18282"/>
                      </a:lnTo>
                      <a:lnTo>
                        <a:pt x="37519" y="15421"/>
                      </a:lnTo>
                      <a:lnTo>
                        <a:pt x="38155" y="13195"/>
                      </a:lnTo>
                      <a:lnTo>
                        <a:pt x="37837" y="10970"/>
                      </a:lnTo>
                      <a:lnTo>
                        <a:pt x="31637" y="954"/>
                      </a:lnTo>
                      <a:lnTo>
                        <a:pt x="29729" y="0"/>
                      </a:lnTo>
                      <a:lnTo>
                        <a:pt x="28934" y="2385"/>
                      </a:lnTo>
                      <a:lnTo>
                        <a:pt x="27503" y="4451"/>
                      </a:lnTo>
                      <a:lnTo>
                        <a:pt x="25596" y="5564"/>
                      </a:lnTo>
                      <a:lnTo>
                        <a:pt x="19395" y="5405"/>
                      </a:lnTo>
                      <a:lnTo>
                        <a:pt x="23211" y="10652"/>
                      </a:lnTo>
                      <a:lnTo>
                        <a:pt x="29093" y="17805"/>
                      </a:lnTo>
                      <a:lnTo>
                        <a:pt x="30047" y="20667"/>
                      </a:lnTo>
                      <a:lnTo>
                        <a:pt x="29411" y="23688"/>
                      </a:lnTo>
                      <a:lnTo>
                        <a:pt x="28299" y="26867"/>
                      </a:lnTo>
                      <a:lnTo>
                        <a:pt x="29570" y="27026"/>
                      </a:lnTo>
                      <a:lnTo>
                        <a:pt x="29252" y="29252"/>
                      </a:lnTo>
                      <a:lnTo>
                        <a:pt x="25596" y="30206"/>
                      </a:lnTo>
                      <a:lnTo>
                        <a:pt x="24324" y="32749"/>
                      </a:lnTo>
                      <a:lnTo>
                        <a:pt x="26550" y="34657"/>
                      </a:lnTo>
                      <a:lnTo>
                        <a:pt x="24960" y="38155"/>
                      </a:lnTo>
                      <a:lnTo>
                        <a:pt x="21939" y="39585"/>
                      </a:lnTo>
                      <a:lnTo>
                        <a:pt x="20350" y="39903"/>
                      </a:lnTo>
                      <a:lnTo>
                        <a:pt x="18918" y="39745"/>
                      </a:lnTo>
                      <a:lnTo>
                        <a:pt x="14944" y="36724"/>
                      </a:lnTo>
                      <a:lnTo>
                        <a:pt x="13832" y="36247"/>
                      </a:lnTo>
                      <a:lnTo>
                        <a:pt x="8744" y="37837"/>
                      </a:lnTo>
                      <a:lnTo>
                        <a:pt x="5564" y="40380"/>
                      </a:lnTo>
                      <a:lnTo>
                        <a:pt x="4770" y="42447"/>
                      </a:lnTo>
                      <a:lnTo>
                        <a:pt x="5087" y="50237"/>
                      </a:lnTo>
                      <a:lnTo>
                        <a:pt x="6200" y="54052"/>
                      </a:lnTo>
                      <a:lnTo>
                        <a:pt x="5564" y="63591"/>
                      </a:lnTo>
                      <a:lnTo>
                        <a:pt x="4134" y="72812"/>
                      </a:lnTo>
                      <a:lnTo>
                        <a:pt x="2544" y="76786"/>
                      </a:lnTo>
                      <a:lnTo>
                        <a:pt x="636" y="80443"/>
                      </a:lnTo>
                      <a:lnTo>
                        <a:pt x="0" y="83782"/>
                      </a:lnTo>
                      <a:lnTo>
                        <a:pt x="318" y="96818"/>
                      </a:lnTo>
                      <a:lnTo>
                        <a:pt x="1749" y="100156"/>
                      </a:lnTo>
                      <a:lnTo>
                        <a:pt x="4293" y="102223"/>
                      </a:lnTo>
                      <a:lnTo>
                        <a:pt x="3180" y="103654"/>
                      </a:lnTo>
                      <a:lnTo>
                        <a:pt x="1749" y="104290"/>
                      </a:lnTo>
                      <a:lnTo>
                        <a:pt x="3180" y="106038"/>
                      </a:lnTo>
                      <a:lnTo>
                        <a:pt x="6200" y="108423"/>
                      </a:lnTo>
                      <a:lnTo>
                        <a:pt x="10016" y="112557"/>
                      </a:lnTo>
                      <a:lnTo>
                        <a:pt x="12401" y="116054"/>
                      </a:lnTo>
                      <a:lnTo>
                        <a:pt x="15739" y="123844"/>
                      </a:lnTo>
                      <a:lnTo>
                        <a:pt x="15739" y="132429"/>
                      </a:lnTo>
                      <a:lnTo>
                        <a:pt x="13990" y="136562"/>
                      </a:lnTo>
                      <a:lnTo>
                        <a:pt x="12719" y="140855"/>
                      </a:lnTo>
                      <a:lnTo>
                        <a:pt x="11606" y="146260"/>
                      </a:lnTo>
                      <a:lnTo>
                        <a:pt x="11765" y="150711"/>
                      </a:lnTo>
                      <a:lnTo>
                        <a:pt x="13832" y="158342"/>
                      </a:lnTo>
                      <a:lnTo>
                        <a:pt x="14149" y="161840"/>
                      </a:lnTo>
                      <a:lnTo>
                        <a:pt x="13832" y="186004"/>
                      </a:lnTo>
                      <a:lnTo>
                        <a:pt x="12878" y="190933"/>
                      </a:lnTo>
                      <a:lnTo>
                        <a:pt x="11765" y="195702"/>
                      </a:lnTo>
                      <a:lnTo>
                        <a:pt x="10334" y="204287"/>
                      </a:lnTo>
                      <a:lnTo>
                        <a:pt x="9221" y="208261"/>
                      </a:lnTo>
                      <a:lnTo>
                        <a:pt x="5883" y="216369"/>
                      </a:lnTo>
                      <a:lnTo>
                        <a:pt x="6200" y="218277"/>
                      </a:lnTo>
                      <a:lnTo>
                        <a:pt x="6836" y="220026"/>
                      </a:lnTo>
                      <a:lnTo>
                        <a:pt x="10652" y="226544"/>
                      </a:lnTo>
                      <a:lnTo>
                        <a:pt x="13672" y="233380"/>
                      </a:lnTo>
                      <a:lnTo>
                        <a:pt x="14944" y="243554"/>
                      </a:lnTo>
                      <a:lnTo>
                        <a:pt x="13990" y="247529"/>
                      </a:lnTo>
                      <a:lnTo>
                        <a:pt x="11923" y="251026"/>
                      </a:lnTo>
                      <a:lnTo>
                        <a:pt x="10175" y="255001"/>
                      </a:lnTo>
                      <a:lnTo>
                        <a:pt x="8744" y="258975"/>
                      </a:lnTo>
                      <a:lnTo>
                        <a:pt x="8744" y="260565"/>
                      </a:lnTo>
                      <a:lnTo>
                        <a:pt x="9380" y="267719"/>
                      </a:lnTo>
                      <a:lnTo>
                        <a:pt x="10334" y="271535"/>
                      </a:lnTo>
                      <a:lnTo>
                        <a:pt x="10970" y="275350"/>
                      </a:lnTo>
                      <a:lnTo>
                        <a:pt x="10175" y="279324"/>
                      </a:lnTo>
                      <a:lnTo>
                        <a:pt x="5883" y="291407"/>
                      </a:lnTo>
                      <a:lnTo>
                        <a:pt x="4929" y="300150"/>
                      </a:lnTo>
                      <a:lnTo>
                        <a:pt x="7313" y="310166"/>
                      </a:lnTo>
                      <a:lnTo>
                        <a:pt x="7790" y="313187"/>
                      </a:lnTo>
                      <a:lnTo>
                        <a:pt x="8744" y="315889"/>
                      </a:lnTo>
                      <a:lnTo>
                        <a:pt x="10175" y="317797"/>
                      </a:lnTo>
                      <a:lnTo>
                        <a:pt x="11923" y="319387"/>
                      </a:lnTo>
                      <a:lnTo>
                        <a:pt x="14149" y="316366"/>
                      </a:lnTo>
                      <a:lnTo>
                        <a:pt x="15739" y="313187"/>
                      </a:lnTo>
                      <a:lnTo>
                        <a:pt x="18442" y="303489"/>
                      </a:lnTo>
                      <a:lnTo>
                        <a:pt x="19872" y="299833"/>
                      </a:lnTo>
                      <a:lnTo>
                        <a:pt x="21462" y="296494"/>
                      </a:lnTo>
                      <a:lnTo>
                        <a:pt x="23529" y="293156"/>
                      </a:lnTo>
                      <a:lnTo>
                        <a:pt x="26390" y="291248"/>
                      </a:lnTo>
                      <a:lnTo>
                        <a:pt x="27980" y="290612"/>
                      </a:lnTo>
                      <a:lnTo>
                        <a:pt x="29570" y="290771"/>
                      </a:lnTo>
                      <a:lnTo>
                        <a:pt x="31160" y="292202"/>
                      </a:lnTo>
                      <a:lnTo>
                        <a:pt x="32591" y="294109"/>
                      </a:lnTo>
                      <a:lnTo>
                        <a:pt x="33545" y="294586"/>
                      </a:lnTo>
                      <a:lnTo>
                        <a:pt x="39904" y="295063"/>
                      </a:lnTo>
                      <a:lnTo>
                        <a:pt x="46581" y="296335"/>
                      </a:lnTo>
                      <a:lnTo>
                        <a:pt x="48648" y="299197"/>
                      </a:lnTo>
                      <a:lnTo>
                        <a:pt x="49125" y="303489"/>
                      </a:lnTo>
                      <a:lnTo>
                        <a:pt x="50555" y="308417"/>
                      </a:lnTo>
                      <a:lnTo>
                        <a:pt x="50873" y="315254"/>
                      </a:lnTo>
                      <a:lnTo>
                        <a:pt x="51827" y="313823"/>
                      </a:lnTo>
                      <a:lnTo>
                        <a:pt x="52304" y="312233"/>
                      </a:lnTo>
                      <a:lnTo>
                        <a:pt x="52622" y="310166"/>
                      </a:lnTo>
                      <a:lnTo>
                        <a:pt x="53099" y="308099"/>
                      </a:lnTo>
                      <a:lnTo>
                        <a:pt x="55165" y="303489"/>
                      </a:lnTo>
                      <a:lnTo>
                        <a:pt x="55165" y="301740"/>
                      </a:lnTo>
                      <a:lnTo>
                        <a:pt x="54053" y="295699"/>
                      </a:lnTo>
                      <a:lnTo>
                        <a:pt x="52463" y="289340"/>
                      </a:lnTo>
                      <a:lnTo>
                        <a:pt x="51350" y="287909"/>
                      </a:lnTo>
                      <a:lnTo>
                        <a:pt x="49602" y="287432"/>
                      </a:lnTo>
                      <a:lnTo>
                        <a:pt x="47693" y="287273"/>
                      </a:lnTo>
                      <a:lnTo>
                        <a:pt x="44673" y="287750"/>
                      </a:lnTo>
                      <a:lnTo>
                        <a:pt x="43560" y="286001"/>
                      </a:lnTo>
                      <a:lnTo>
                        <a:pt x="41017" y="280278"/>
                      </a:lnTo>
                      <a:lnTo>
                        <a:pt x="38632" y="272329"/>
                      </a:lnTo>
                      <a:lnTo>
                        <a:pt x="36724" y="268673"/>
                      </a:lnTo>
                      <a:lnTo>
                        <a:pt x="35770" y="267242"/>
                      </a:lnTo>
                      <a:lnTo>
                        <a:pt x="34658" y="266129"/>
                      </a:lnTo>
                      <a:lnTo>
                        <a:pt x="32750" y="265334"/>
                      </a:lnTo>
                      <a:lnTo>
                        <a:pt x="31160" y="263904"/>
                      </a:lnTo>
                      <a:lnTo>
                        <a:pt x="29093" y="260883"/>
                      </a:lnTo>
                      <a:lnTo>
                        <a:pt x="26390" y="255478"/>
                      </a:lnTo>
                      <a:lnTo>
                        <a:pt x="25755" y="253570"/>
                      </a:lnTo>
                      <a:lnTo>
                        <a:pt x="25437" y="248165"/>
                      </a:lnTo>
                      <a:lnTo>
                        <a:pt x="26232" y="241329"/>
                      </a:lnTo>
                      <a:lnTo>
                        <a:pt x="28457" y="234970"/>
                      </a:lnTo>
                      <a:lnTo>
                        <a:pt x="37678" y="210169"/>
                      </a:lnTo>
                      <a:lnTo>
                        <a:pt x="39268" y="203333"/>
                      </a:lnTo>
                      <a:lnTo>
                        <a:pt x="41494" y="199835"/>
                      </a:lnTo>
                      <a:lnTo>
                        <a:pt x="45309" y="197451"/>
                      </a:lnTo>
                      <a:lnTo>
                        <a:pt x="49442" y="196497"/>
                      </a:lnTo>
                      <a:lnTo>
                        <a:pt x="59458" y="195702"/>
                      </a:lnTo>
                      <a:lnTo>
                        <a:pt x="62002" y="195702"/>
                      </a:lnTo>
                      <a:lnTo>
                        <a:pt x="66294" y="196974"/>
                      </a:lnTo>
                      <a:lnTo>
                        <a:pt x="68520" y="197928"/>
                      </a:lnTo>
                      <a:lnTo>
                        <a:pt x="70745" y="199518"/>
                      </a:lnTo>
                      <a:lnTo>
                        <a:pt x="75356" y="204605"/>
                      </a:lnTo>
                      <a:lnTo>
                        <a:pt x="79012" y="207784"/>
                      </a:lnTo>
                      <a:lnTo>
                        <a:pt x="82669" y="211123"/>
                      </a:lnTo>
                      <a:lnTo>
                        <a:pt x="85053" y="213984"/>
                      </a:lnTo>
                      <a:lnTo>
                        <a:pt x="86484" y="219072"/>
                      </a:lnTo>
                      <a:lnTo>
                        <a:pt x="87756" y="220503"/>
                      </a:lnTo>
                      <a:lnTo>
                        <a:pt x="87438" y="213825"/>
                      </a:lnTo>
                      <a:lnTo>
                        <a:pt x="86802" y="211918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4" name="Freeform: Shape 4913">
                  <a:extLst>
                    <a:ext uri="{FF2B5EF4-FFF2-40B4-BE49-F238E27FC236}">
                      <a16:creationId xmlns:a16="http://schemas.microsoft.com/office/drawing/2014/main" id="{25BB97D9-1BE3-4B0A-153F-ECF4568C33F0}"/>
                    </a:ext>
                  </a:extLst>
                </p:cNvPr>
                <p:cNvSpPr/>
                <p:nvPr/>
              </p:nvSpPr>
              <p:spPr>
                <a:xfrm>
                  <a:off x="2630436" y="914282"/>
                  <a:ext cx="38631" cy="11446"/>
                </a:xfrm>
                <a:custGeom>
                  <a:avLst/>
                  <a:gdLst>
                    <a:gd name="connsiteX0" fmla="*/ 28298 w 38631"/>
                    <a:gd name="connsiteY0" fmla="*/ 10652 h 11446"/>
                    <a:gd name="connsiteX1" fmla="*/ 38473 w 38631"/>
                    <a:gd name="connsiteY1" fmla="*/ 11446 h 11446"/>
                    <a:gd name="connsiteX2" fmla="*/ 38632 w 38631"/>
                    <a:gd name="connsiteY2" fmla="*/ 10652 h 11446"/>
                    <a:gd name="connsiteX3" fmla="*/ 37837 w 38631"/>
                    <a:gd name="connsiteY3" fmla="*/ 9857 h 11446"/>
                    <a:gd name="connsiteX4" fmla="*/ 35452 w 38631"/>
                    <a:gd name="connsiteY4" fmla="*/ 8108 h 11446"/>
                    <a:gd name="connsiteX5" fmla="*/ 33067 w 38631"/>
                    <a:gd name="connsiteY5" fmla="*/ 6836 h 11446"/>
                    <a:gd name="connsiteX6" fmla="*/ 32909 w 38631"/>
                    <a:gd name="connsiteY6" fmla="*/ 5564 h 11446"/>
                    <a:gd name="connsiteX7" fmla="*/ 33385 w 38631"/>
                    <a:gd name="connsiteY7" fmla="*/ 3021 h 11446"/>
                    <a:gd name="connsiteX8" fmla="*/ 24324 w 38631"/>
                    <a:gd name="connsiteY8" fmla="*/ 0 h 11446"/>
                    <a:gd name="connsiteX9" fmla="*/ 16852 w 38631"/>
                    <a:gd name="connsiteY9" fmla="*/ 3021 h 11446"/>
                    <a:gd name="connsiteX10" fmla="*/ 10970 w 38631"/>
                    <a:gd name="connsiteY10" fmla="*/ 3816 h 11446"/>
                    <a:gd name="connsiteX11" fmla="*/ 0 w 38631"/>
                    <a:gd name="connsiteY11" fmla="*/ 7472 h 11446"/>
                    <a:gd name="connsiteX12" fmla="*/ 10493 w 38631"/>
                    <a:gd name="connsiteY12" fmla="*/ 11128 h 11446"/>
                    <a:gd name="connsiteX13" fmla="*/ 28298 w 38631"/>
                    <a:gd name="connsiteY13" fmla="*/ 10652 h 1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631" h="11446">
                      <a:moveTo>
                        <a:pt x="28298" y="10652"/>
                      </a:moveTo>
                      <a:lnTo>
                        <a:pt x="38473" y="11446"/>
                      </a:lnTo>
                      <a:lnTo>
                        <a:pt x="38632" y="10652"/>
                      </a:lnTo>
                      <a:lnTo>
                        <a:pt x="37837" y="9857"/>
                      </a:lnTo>
                      <a:lnTo>
                        <a:pt x="35452" y="8108"/>
                      </a:lnTo>
                      <a:lnTo>
                        <a:pt x="33067" y="6836"/>
                      </a:lnTo>
                      <a:lnTo>
                        <a:pt x="32909" y="5564"/>
                      </a:lnTo>
                      <a:lnTo>
                        <a:pt x="33385" y="3021"/>
                      </a:lnTo>
                      <a:lnTo>
                        <a:pt x="24324" y="0"/>
                      </a:lnTo>
                      <a:lnTo>
                        <a:pt x="16852" y="3021"/>
                      </a:lnTo>
                      <a:lnTo>
                        <a:pt x="10970" y="3816"/>
                      </a:lnTo>
                      <a:lnTo>
                        <a:pt x="0" y="7472"/>
                      </a:lnTo>
                      <a:lnTo>
                        <a:pt x="10493" y="11128"/>
                      </a:lnTo>
                      <a:lnTo>
                        <a:pt x="28298" y="1065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5" name="Freeform: Shape 4914">
                  <a:extLst>
                    <a:ext uri="{FF2B5EF4-FFF2-40B4-BE49-F238E27FC236}">
                      <a16:creationId xmlns:a16="http://schemas.microsoft.com/office/drawing/2014/main" id="{0C693310-1CA9-680A-1341-6D282BAB9423}"/>
                    </a:ext>
                  </a:extLst>
                </p:cNvPr>
                <p:cNvSpPr/>
                <p:nvPr/>
              </p:nvSpPr>
              <p:spPr>
                <a:xfrm>
                  <a:off x="2578451" y="1525076"/>
                  <a:ext cx="57549" cy="39267"/>
                </a:xfrm>
                <a:custGeom>
                  <a:avLst/>
                  <a:gdLst>
                    <a:gd name="connsiteX0" fmla="*/ 19395 w 57549"/>
                    <a:gd name="connsiteY0" fmla="*/ 0 h 39267"/>
                    <a:gd name="connsiteX1" fmla="*/ 16216 w 57549"/>
                    <a:gd name="connsiteY1" fmla="*/ 795 h 39267"/>
                    <a:gd name="connsiteX2" fmla="*/ 10175 w 57549"/>
                    <a:gd name="connsiteY2" fmla="*/ 3815 h 39267"/>
                    <a:gd name="connsiteX3" fmla="*/ 3815 w 57549"/>
                    <a:gd name="connsiteY3" fmla="*/ 8426 h 39267"/>
                    <a:gd name="connsiteX4" fmla="*/ 1113 w 57549"/>
                    <a:gd name="connsiteY4" fmla="*/ 12241 h 39267"/>
                    <a:gd name="connsiteX5" fmla="*/ 477 w 57549"/>
                    <a:gd name="connsiteY5" fmla="*/ 16534 h 39267"/>
                    <a:gd name="connsiteX6" fmla="*/ 0 w 57549"/>
                    <a:gd name="connsiteY6" fmla="*/ 20985 h 39267"/>
                    <a:gd name="connsiteX7" fmla="*/ 0 w 57549"/>
                    <a:gd name="connsiteY7" fmla="*/ 23847 h 39267"/>
                    <a:gd name="connsiteX8" fmla="*/ 477 w 57549"/>
                    <a:gd name="connsiteY8" fmla="*/ 26708 h 39267"/>
                    <a:gd name="connsiteX9" fmla="*/ 1113 w 57549"/>
                    <a:gd name="connsiteY9" fmla="*/ 28775 h 39267"/>
                    <a:gd name="connsiteX10" fmla="*/ 4610 w 57549"/>
                    <a:gd name="connsiteY10" fmla="*/ 35611 h 39267"/>
                    <a:gd name="connsiteX11" fmla="*/ 11128 w 57549"/>
                    <a:gd name="connsiteY11" fmla="*/ 39268 h 39267"/>
                    <a:gd name="connsiteX12" fmla="*/ 18123 w 57549"/>
                    <a:gd name="connsiteY12" fmla="*/ 38791 h 39267"/>
                    <a:gd name="connsiteX13" fmla="*/ 25913 w 57549"/>
                    <a:gd name="connsiteY13" fmla="*/ 37042 h 39267"/>
                    <a:gd name="connsiteX14" fmla="*/ 38632 w 57549"/>
                    <a:gd name="connsiteY14" fmla="*/ 32908 h 39267"/>
                    <a:gd name="connsiteX15" fmla="*/ 44832 w 57549"/>
                    <a:gd name="connsiteY15" fmla="*/ 27185 h 39267"/>
                    <a:gd name="connsiteX16" fmla="*/ 47057 w 57549"/>
                    <a:gd name="connsiteY16" fmla="*/ 23211 h 39267"/>
                    <a:gd name="connsiteX17" fmla="*/ 52145 w 57549"/>
                    <a:gd name="connsiteY17" fmla="*/ 19554 h 39267"/>
                    <a:gd name="connsiteX18" fmla="*/ 53417 w 57549"/>
                    <a:gd name="connsiteY18" fmla="*/ 20826 h 39267"/>
                    <a:gd name="connsiteX19" fmla="*/ 54052 w 57549"/>
                    <a:gd name="connsiteY19" fmla="*/ 24006 h 39267"/>
                    <a:gd name="connsiteX20" fmla="*/ 55801 w 57549"/>
                    <a:gd name="connsiteY20" fmla="*/ 23370 h 39267"/>
                    <a:gd name="connsiteX21" fmla="*/ 57550 w 57549"/>
                    <a:gd name="connsiteY21" fmla="*/ 21303 h 39267"/>
                    <a:gd name="connsiteX22" fmla="*/ 57073 w 57549"/>
                    <a:gd name="connsiteY22" fmla="*/ 16534 h 39267"/>
                    <a:gd name="connsiteX23" fmla="*/ 54211 w 57549"/>
                    <a:gd name="connsiteY23" fmla="*/ 12877 h 39267"/>
                    <a:gd name="connsiteX24" fmla="*/ 49283 w 57549"/>
                    <a:gd name="connsiteY24" fmla="*/ 10175 h 39267"/>
                    <a:gd name="connsiteX25" fmla="*/ 27185 w 57549"/>
                    <a:gd name="connsiteY25" fmla="*/ 0 h 39267"/>
                    <a:gd name="connsiteX26" fmla="*/ 19395 w 57549"/>
                    <a:gd name="connsiteY26" fmla="*/ 0 h 39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7549" h="39267">
                      <a:moveTo>
                        <a:pt x="19395" y="0"/>
                      </a:moveTo>
                      <a:lnTo>
                        <a:pt x="16216" y="795"/>
                      </a:lnTo>
                      <a:lnTo>
                        <a:pt x="10175" y="3815"/>
                      </a:lnTo>
                      <a:lnTo>
                        <a:pt x="3815" y="8426"/>
                      </a:lnTo>
                      <a:lnTo>
                        <a:pt x="1113" y="12241"/>
                      </a:lnTo>
                      <a:lnTo>
                        <a:pt x="477" y="16534"/>
                      </a:lnTo>
                      <a:lnTo>
                        <a:pt x="0" y="20985"/>
                      </a:lnTo>
                      <a:lnTo>
                        <a:pt x="0" y="23847"/>
                      </a:lnTo>
                      <a:lnTo>
                        <a:pt x="477" y="26708"/>
                      </a:lnTo>
                      <a:lnTo>
                        <a:pt x="1113" y="28775"/>
                      </a:lnTo>
                      <a:lnTo>
                        <a:pt x="4610" y="35611"/>
                      </a:lnTo>
                      <a:lnTo>
                        <a:pt x="11128" y="39268"/>
                      </a:lnTo>
                      <a:lnTo>
                        <a:pt x="18123" y="38791"/>
                      </a:lnTo>
                      <a:lnTo>
                        <a:pt x="25913" y="37042"/>
                      </a:lnTo>
                      <a:lnTo>
                        <a:pt x="38632" y="32908"/>
                      </a:lnTo>
                      <a:lnTo>
                        <a:pt x="44832" y="27185"/>
                      </a:lnTo>
                      <a:lnTo>
                        <a:pt x="47057" y="23211"/>
                      </a:lnTo>
                      <a:lnTo>
                        <a:pt x="52145" y="19554"/>
                      </a:lnTo>
                      <a:lnTo>
                        <a:pt x="53417" y="20826"/>
                      </a:lnTo>
                      <a:lnTo>
                        <a:pt x="54052" y="24006"/>
                      </a:lnTo>
                      <a:lnTo>
                        <a:pt x="55801" y="23370"/>
                      </a:lnTo>
                      <a:lnTo>
                        <a:pt x="57550" y="21303"/>
                      </a:lnTo>
                      <a:lnTo>
                        <a:pt x="57073" y="16534"/>
                      </a:lnTo>
                      <a:lnTo>
                        <a:pt x="54211" y="12877"/>
                      </a:lnTo>
                      <a:lnTo>
                        <a:pt x="49283" y="10175"/>
                      </a:lnTo>
                      <a:lnTo>
                        <a:pt x="27185" y="0"/>
                      </a:lnTo>
                      <a:lnTo>
                        <a:pt x="19395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6" name="Freeform: Shape 4915">
                  <a:extLst>
                    <a:ext uri="{FF2B5EF4-FFF2-40B4-BE49-F238E27FC236}">
                      <a16:creationId xmlns:a16="http://schemas.microsoft.com/office/drawing/2014/main" id="{2CF2A2AF-36C8-0667-1BEA-CDC188ACBCE7}"/>
                    </a:ext>
                  </a:extLst>
                </p:cNvPr>
                <p:cNvSpPr/>
                <p:nvPr/>
              </p:nvSpPr>
              <p:spPr>
                <a:xfrm>
                  <a:off x="2615174" y="905380"/>
                  <a:ext cx="21779" cy="11128"/>
                </a:xfrm>
                <a:custGeom>
                  <a:avLst/>
                  <a:gdLst>
                    <a:gd name="connsiteX0" fmla="*/ 14149 w 21779"/>
                    <a:gd name="connsiteY0" fmla="*/ 10175 h 11128"/>
                    <a:gd name="connsiteX1" fmla="*/ 14785 w 21779"/>
                    <a:gd name="connsiteY1" fmla="*/ 7949 h 11128"/>
                    <a:gd name="connsiteX2" fmla="*/ 21780 w 21779"/>
                    <a:gd name="connsiteY2" fmla="*/ 3815 h 11128"/>
                    <a:gd name="connsiteX3" fmla="*/ 21621 w 21779"/>
                    <a:gd name="connsiteY3" fmla="*/ 2862 h 11128"/>
                    <a:gd name="connsiteX4" fmla="*/ 19872 w 21779"/>
                    <a:gd name="connsiteY4" fmla="*/ 636 h 11128"/>
                    <a:gd name="connsiteX5" fmla="*/ 9380 w 21779"/>
                    <a:gd name="connsiteY5" fmla="*/ 0 h 11128"/>
                    <a:gd name="connsiteX6" fmla="*/ 0 w 21779"/>
                    <a:gd name="connsiteY6" fmla="*/ 4610 h 11128"/>
                    <a:gd name="connsiteX7" fmla="*/ 795 w 21779"/>
                    <a:gd name="connsiteY7" fmla="*/ 6200 h 11128"/>
                    <a:gd name="connsiteX8" fmla="*/ 11764 w 21779"/>
                    <a:gd name="connsiteY8" fmla="*/ 11128 h 11128"/>
                    <a:gd name="connsiteX9" fmla="*/ 14149 w 21779"/>
                    <a:gd name="connsiteY9" fmla="*/ 10175 h 11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1779" h="11128">
                      <a:moveTo>
                        <a:pt x="14149" y="10175"/>
                      </a:moveTo>
                      <a:lnTo>
                        <a:pt x="14785" y="7949"/>
                      </a:lnTo>
                      <a:lnTo>
                        <a:pt x="21780" y="3815"/>
                      </a:lnTo>
                      <a:lnTo>
                        <a:pt x="21621" y="2862"/>
                      </a:lnTo>
                      <a:lnTo>
                        <a:pt x="19872" y="636"/>
                      </a:lnTo>
                      <a:lnTo>
                        <a:pt x="9380" y="0"/>
                      </a:lnTo>
                      <a:lnTo>
                        <a:pt x="0" y="4610"/>
                      </a:lnTo>
                      <a:lnTo>
                        <a:pt x="795" y="6200"/>
                      </a:lnTo>
                      <a:lnTo>
                        <a:pt x="11764" y="11128"/>
                      </a:lnTo>
                      <a:lnTo>
                        <a:pt x="14149" y="10175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7" name="Freeform: Shape 4916">
                  <a:extLst>
                    <a:ext uri="{FF2B5EF4-FFF2-40B4-BE49-F238E27FC236}">
                      <a16:creationId xmlns:a16="http://schemas.microsoft.com/office/drawing/2014/main" id="{FB18E137-FE8C-A16C-50F2-7993EA079FC1}"/>
                    </a:ext>
                  </a:extLst>
                </p:cNvPr>
                <p:cNvSpPr/>
                <p:nvPr/>
              </p:nvSpPr>
              <p:spPr>
                <a:xfrm>
                  <a:off x="2638385" y="842106"/>
                  <a:ext cx="16692" cy="8902"/>
                </a:xfrm>
                <a:custGeom>
                  <a:avLst/>
                  <a:gdLst>
                    <a:gd name="connsiteX0" fmla="*/ 1272 w 16692"/>
                    <a:gd name="connsiteY0" fmla="*/ 5882 h 8902"/>
                    <a:gd name="connsiteX1" fmla="*/ 4292 w 16692"/>
                    <a:gd name="connsiteY1" fmla="*/ 8585 h 8902"/>
                    <a:gd name="connsiteX2" fmla="*/ 7154 w 16692"/>
                    <a:gd name="connsiteY2" fmla="*/ 8903 h 8902"/>
                    <a:gd name="connsiteX3" fmla="*/ 11129 w 16692"/>
                    <a:gd name="connsiteY3" fmla="*/ 8426 h 8902"/>
                    <a:gd name="connsiteX4" fmla="*/ 12082 w 16692"/>
                    <a:gd name="connsiteY4" fmla="*/ 6836 h 8902"/>
                    <a:gd name="connsiteX5" fmla="*/ 16693 w 16692"/>
                    <a:gd name="connsiteY5" fmla="*/ 4292 h 8902"/>
                    <a:gd name="connsiteX6" fmla="*/ 14626 w 16692"/>
                    <a:gd name="connsiteY6" fmla="*/ 1431 h 8902"/>
                    <a:gd name="connsiteX7" fmla="*/ 10016 w 16692"/>
                    <a:gd name="connsiteY7" fmla="*/ 0 h 8902"/>
                    <a:gd name="connsiteX8" fmla="*/ 6518 w 16692"/>
                    <a:gd name="connsiteY8" fmla="*/ 159 h 8902"/>
                    <a:gd name="connsiteX9" fmla="*/ 4451 w 16692"/>
                    <a:gd name="connsiteY9" fmla="*/ 954 h 8902"/>
                    <a:gd name="connsiteX10" fmla="*/ 3974 w 16692"/>
                    <a:gd name="connsiteY10" fmla="*/ 1908 h 8902"/>
                    <a:gd name="connsiteX11" fmla="*/ 2862 w 16692"/>
                    <a:gd name="connsiteY11" fmla="*/ 3021 h 8902"/>
                    <a:gd name="connsiteX12" fmla="*/ 0 w 16692"/>
                    <a:gd name="connsiteY12" fmla="*/ 3339 h 8902"/>
                    <a:gd name="connsiteX13" fmla="*/ 318 w 16692"/>
                    <a:gd name="connsiteY13" fmla="*/ 4610 h 8902"/>
                    <a:gd name="connsiteX14" fmla="*/ 1272 w 16692"/>
                    <a:gd name="connsiteY14" fmla="*/ 5882 h 8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692" h="8902">
                      <a:moveTo>
                        <a:pt x="1272" y="5882"/>
                      </a:moveTo>
                      <a:lnTo>
                        <a:pt x="4292" y="8585"/>
                      </a:lnTo>
                      <a:lnTo>
                        <a:pt x="7154" y="8903"/>
                      </a:lnTo>
                      <a:lnTo>
                        <a:pt x="11129" y="8426"/>
                      </a:lnTo>
                      <a:lnTo>
                        <a:pt x="12082" y="6836"/>
                      </a:lnTo>
                      <a:lnTo>
                        <a:pt x="16693" y="4292"/>
                      </a:lnTo>
                      <a:lnTo>
                        <a:pt x="14626" y="1431"/>
                      </a:lnTo>
                      <a:lnTo>
                        <a:pt x="10016" y="0"/>
                      </a:lnTo>
                      <a:lnTo>
                        <a:pt x="6518" y="159"/>
                      </a:lnTo>
                      <a:lnTo>
                        <a:pt x="4451" y="954"/>
                      </a:lnTo>
                      <a:lnTo>
                        <a:pt x="3974" y="1908"/>
                      </a:lnTo>
                      <a:lnTo>
                        <a:pt x="2862" y="3021"/>
                      </a:lnTo>
                      <a:lnTo>
                        <a:pt x="0" y="3339"/>
                      </a:lnTo>
                      <a:lnTo>
                        <a:pt x="318" y="4610"/>
                      </a:lnTo>
                      <a:lnTo>
                        <a:pt x="1272" y="588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8" name="Freeform: Shape 4917">
                  <a:extLst>
                    <a:ext uri="{FF2B5EF4-FFF2-40B4-BE49-F238E27FC236}">
                      <a16:creationId xmlns:a16="http://schemas.microsoft.com/office/drawing/2014/main" id="{8049A483-130C-80E3-0609-829AEA9B2839}"/>
                    </a:ext>
                  </a:extLst>
                </p:cNvPr>
                <p:cNvSpPr/>
                <p:nvPr/>
              </p:nvSpPr>
              <p:spPr>
                <a:xfrm>
                  <a:off x="2692120" y="1426669"/>
                  <a:ext cx="27662" cy="22892"/>
                </a:xfrm>
                <a:custGeom>
                  <a:avLst/>
                  <a:gdLst>
                    <a:gd name="connsiteX0" fmla="*/ 27662 w 27662"/>
                    <a:gd name="connsiteY0" fmla="*/ 12877 h 22892"/>
                    <a:gd name="connsiteX1" fmla="*/ 27344 w 27662"/>
                    <a:gd name="connsiteY1" fmla="*/ 10016 h 22892"/>
                    <a:gd name="connsiteX2" fmla="*/ 25914 w 27662"/>
                    <a:gd name="connsiteY2" fmla="*/ 8585 h 22892"/>
                    <a:gd name="connsiteX3" fmla="*/ 24006 w 27662"/>
                    <a:gd name="connsiteY3" fmla="*/ 8744 h 22892"/>
                    <a:gd name="connsiteX4" fmla="*/ 21621 w 27662"/>
                    <a:gd name="connsiteY4" fmla="*/ 5882 h 22892"/>
                    <a:gd name="connsiteX5" fmla="*/ 19077 w 27662"/>
                    <a:gd name="connsiteY5" fmla="*/ 2067 h 22892"/>
                    <a:gd name="connsiteX6" fmla="*/ 15421 w 27662"/>
                    <a:gd name="connsiteY6" fmla="*/ 159 h 22892"/>
                    <a:gd name="connsiteX7" fmla="*/ 14149 w 27662"/>
                    <a:gd name="connsiteY7" fmla="*/ 0 h 22892"/>
                    <a:gd name="connsiteX8" fmla="*/ 13831 w 27662"/>
                    <a:gd name="connsiteY8" fmla="*/ 795 h 22892"/>
                    <a:gd name="connsiteX9" fmla="*/ 14149 w 27662"/>
                    <a:gd name="connsiteY9" fmla="*/ 2544 h 22892"/>
                    <a:gd name="connsiteX10" fmla="*/ 10811 w 27662"/>
                    <a:gd name="connsiteY10" fmla="*/ 1113 h 22892"/>
                    <a:gd name="connsiteX11" fmla="*/ 7790 w 27662"/>
                    <a:gd name="connsiteY11" fmla="*/ 954 h 22892"/>
                    <a:gd name="connsiteX12" fmla="*/ 1590 w 27662"/>
                    <a:gd name="connsiteY12" fmla="*/ 2544 h 22892"/>
                    <a:gd name="connsiteX13" fmla="*/ 0 w 27662"/>
                    <a:gd name="connsiteY13" fmla="*/ 4133 h 22892"/>
                    <a:gd name="connsiteX14" fmla="*/ 318 w 27662"/>
                    <a:gd name="connsiteY14" fmla="*/ 6359 h 22892"/>
                    <a:gd name="connsiteX15" fmla="*/ 1431 w 27662"/>
                    <a:gd name="connsiteY15" fmla="*/ 6995 h 22892"/>
                    <a:gd name="connsiteX16" fmla="*/ 5405 w 27662"/>
                    <a:gd name="connsiteY16" fmla="*/ 8744 h 22892"/>
                    <a:gd name="connsiteX17" fmla="*/ 8903 w 27662"/>
                    <a:gd name="connsiteY17" fmla="*/ 8108 h 22892"/>
                    <a:gd name="connsiteX18" fmla="*/ 14308 w 27662"/>
                    <a:gd name="connsiteY18" fmla="*/ 11764 h 22892"/>
                    <a:gd name="connsiteX19" fmla="*/ 15739 w 27662"/>
                    <a:gd name="connsiteY19" fmla="*/ 15262 h 22892"/>
                    <a:gd name="connsiteX20" fmla="*/ 17170 w 27662"/>
                    <a:gd name="connsiteY20" fmla="*/ 16852 h 22892"/>
                    <a:gd name="connsiteX21" fmla="*/ 20349 w 27662"/>
                    <a:gd name="connsiteY21" fmla="*/ 18442 h 22892"/>
                    <a:gd name="connsiteX22" fmla="*/ 21939 w 27662"/>
                    <a:gd name="connsiteY22" fmla="*/ 20667 h 22892"/>
                    <a:gd name="connsiteX23" fmla="*/ 22575 w 27662"/>
                    <a:gd name="connsiteY23" fmla="*/ 22893 h 22892"/>
                    <a:gd name="connsiteX24" fmla="*/ 25277 w 27662"/>
                    <a:gd name="connsiteY24" fmla="*/ 22257 h 22892"/>
                    <a:gd name="connsiteX25" fmla="*/ 24960 w 27662"/>
                    <a:gd name="connsiteY25" fmla="*/ 21303 h 22892"/>
                    <a:gd name="connsiteX26" fmla="*/ 23211 w 27662"/>
                    <a:gd name="connsiteY26" fmla="*/ 19713 h 22892"/>
                    <a:gd name="connsiteX27" fmla="*/ 23847 w 27662"/>
                    <a:gd name="connsiteY27" fmla="*/ 17806 h 22892"/>
                    <a:gd name="connsiteX28" fmla="*/ 27662 w 27662"/>
                    <a:gd name="connsiteY28" fmla="*/ 12877 h 22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7662" h="22892">
                      <a:moveTo>
                        <a:pt x="27662" y="12877"/>
                      </a:moveTo>
                      <a:lnTo>
                        <a:pt x="27344" y="10016"/>
                      </a:lnTo>
                      <a:lnTo>
                        <a:pt x="25914" y="8585"/>
                      </a:lnTo>
                      <a:lnTo>
                        <a:pt x="24006" y="8744"/>
                      </a:lnTo>
                      <a:lnTo>
                        <a:pt x="21621" y="5882"/>
                      </a:lnTo>
                      <a:lnTo>
                        <a:pt x="19077" y="2067"/>
                      </a:lnTo>
                      <a:lnTo>
                        <a:pt x="15421" y="159"/>
                      </a:lnTo>
                      <a:lnTo>
                        <a:pt x="14149" y="0"/>
                      </a:lnTo>
                      <a:lnTo>
                        <a:pt x="13831" y="795"/>
                      </a:lnTo>
                      <a:lnTo>
                        <a:pt x="14149" y="2544"/>
                      </a:lnTo>
                      <a:lnTo>
                        <a:pt x="10811" y="1113"/>
                      </a:lnTo>
                      <a:lnTo>
                        <a:pt x="7790" y="954"/>
                      </a:lnTo>
                      <a:lnTo>
                        <a:pt x="1590" y="2544"/>
                      </a:lnTo>
                      <a:lnTo>
                        <a:pt x="0" y="4133"/>
                      </a:lnTo>
                      <a:lnTo>
                        <a:pt x="318" y="6359"/>
                      </a:lnTo>
                      <a:lnTo>
                        <a:pt x="1431" y="6995"/>
                      </a:lnTo>
                      <a:lnTo>
                        <a:pt x="5405" y="8744"/>
                      </a:lnTo>
                      <a:lnTo>
                        <a:pt x="8903" y="8108"/>
                      </a:lnTo>
                      <a:lnTo>
                        <a:pt x="14308" y="11764"/>
                      </a:lnTo>
                      <a:lnTo>
                        <a:pt x="15739" y="15262"/>
                      </a:lnTo>
                      <a:lnTo>
                        <a:pt x="17170" y="16852"/>
                      </a:lnTo>
                      <a:lnTo>
                        <a:pt x="20349" y="18442"/>
                      </a:lnTo>
                      <a:lnTo>
                        <a:pt x="21939" y="20667"/>
                      </a:lnTo>
                      <a:lnTo>
                        <a:pt x="22575" y="22893"/>
                      </a:lnTo>
                      <a:lnTo>
                        <a:pt x="25277" y="22257"/>
                      </a:lnTo>
                      <a:lnTo>
                        <a:pt x="24960" y="21303"/>
                      </a:lnTo>
                      <a:lnTo>
                        <a:pt x="23211" y="19713"/>
                      </a:lnTo>
                      <a:lnTo>
                        <a:pt x="23847" y="17806"/>
                      </a:lnTo>
                      <a:lnTo>
                        <a:pt x="27662" y="1287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19" name="Freeform: Shape 4918">
                  <a:extLst>
                    <a:ext uri="{FF2B5EF4-FFF2-40B4-BE49-F238E27FC236}">
                      <a16:creationId xmlns:a16="http://schemas.microsoft.com/office/drawing/2014/main" id="{7EAEA65D-6675-0D4C-6544-5DA773931018}"/>
                    </a:ext>
                  </a:extLst>
                </p:cNvPr>
                <p:cNvSpPr/>
                <p:nvPr/>
              </p:nvSpPr>
              <p:spPr>
                <a:xfrm>
                  <a:off x="2531552" y="858640"/>
                  <a:ext cx="145147" cy="56437"/>
                </a:xfrm>
                <a:custGeom>
                  <a:avLst/>
                  <a:gdLst>
                    <a:gd name="connsiteX0" fmla="*/ 70109 w 145147"/>
                    <a:gd name="connsiteY0" fmla="*/ 27662 h 56437"/>
                    <a:gd name="connsiteX1" fmla="*/ 56755 w 145147"/>
                    <a:gd name="connsiteY1" fmla="*/ 28139 h 56437"/>
                    <a:gd name="connsiteX2" fmla="*/ 52145 w 145147"/>
                    <a:gd name="connsiteY2" fmla="*/ 24801 h 56437"/>
                    <a:gd name="connsiteX3" fmla="*/ 50396 w 145147"/>
                    <a:gd name="connsiteY3" fmla="*/ 24165 h 56437"/>
                    <a:gd name="connsiteX4" fmla="*/ 47693 w 145147"/>
                    <a:gd name="connsiteY4" fmla="*/ 24642 h 56437"/>
                    <a:gd name="connsiteX5" fmla="*/ 44832 w 145147"/>
                    <a:gd name="connsiteY5" fmla="*/ 25754 h 56437"/>
                    <a:gd name="connsiteX6" fmla="*/ 35929 w 145147"/>
                    <a:gd name="connsiteY6" fmla="*/ 26867 h 56437"/>
                    <a:gd name="connsiteX7" fmla="*/ 28934 w 145147"/>
                    <a:gd name="connsiteY7" fmla="*/ 28775 h 56437"/>
                    <a:gd name="connsiteX8" fmla="*/ 21780 w 145147"/>
                    <a:gd name="connsiteY8" fmla="*/ 32432 h 56437"/>
                    <a:gd name="connsiteX9" fmla="*/ 0 w 145147"/>
                    <a:gd name="connsiteY9" fmla="*/ 41970 h 56437"/>
                    <a:gd name="connsiteX10" fmla="*/ 2703 w 145147"/>
                    <a:gd name="connsiteY10" fmla="*/ 44832 h 56437"/>
                    <a:gd name="connsiteX11" fmla="*/ 5723 w 145147"/>
                    <a:gd name="connsiteY11" fmla="*/ 46263 h 56437"/>
                    <a:gd name="connsiteX12" fmla="*/ 9857 w 145147"/>
                    <a:gd name="connsiteY12" fmla="*/ 49760 h 56437"/>
                    <a:gd name="connsiteX13" fmla="*/ 17329 w 145147"/>
                    <a:gd name="connsiteY13" fmla="*/ 49919 h 56437"/>
                    <a:gd name="connsiteX14" fmla="*/ 20031 w 145147"/>
                    <a:gd name="connsiteY14" fmla="*/ 49442 h 56437"/>
                    <a:gd name="connsiteX15" fmla="*/ 22893 w 145147"/>
                    <a:gd name="connsiteY15" fmla="*/ 46740 h 56437"/>
                    <a:gd name="connsiteX16" fmla="*/ 28616 w 145147"/>
                    <a:gd name="connsiteY16" fmla="*/ 45627 h 56437"/>
                    <a:gd name="connsiteX17" fmla="*/ 35770 w 145147"/>
                    <a:gd name="connsiteY17" fmla="*/ 46104 h 56437"/>
                    <a:gd name="connsiteX18" fmla="*/ 38155 w 145147"/>
                    <a:gd name="connsiteY18" fmla="*/ 47852 h 56437"/>
                    <a:gd name="connsiteX19" fmla="*/ 31001 w 145147"/>
                    <a:gd name="connsiteY19" fmla="*/ 51827 h 56437"/>
                    <a:gd name="connsiteX20" fmla="*/ 28298 w 145147"/>
                    <a:gd name="connsiteY20" fmla="*/ 54529 h 56437"/>
                    <a:gd name="connsiteX21" fmla="*/ 31319 w 145147"/>
                    <a:gd name="connsiteY21" fmla="*/ 56437 h 56437"/>
                    <a:gd name="connsiteX22" fmla="*/ 37201 w 145147"/>
                    <a:gd name="connsiteY22" fmla="*/ 55960 h 56437"/>
                    <a:gd name="connsiteX23" fmla="*/ 39586 w 145147"/>
                    <a:gd name="connsiteY23" fmla="*/ 55324 h 56437"/>
                    <a:gd name="connsiteX24" fmla="*/ 41652 w 145147"/>
                    <a:gd name="connsiteY24" fmla="*/ 53735 h 56437"/>
                    <a:gd name="connsiteX25" fmla="*/ 43719 w 145147"/>
                    <a:gd name="connsiteY25" fmla="*/ 53099 h 56437"/>
                    <a:gd name="connsiteX26" fmla="*/ 49919 w 145147"/>
                    <a:gd name="connsiteY26" fmla="*/ 55483 h 56437"/>
                    <a:gd name="connsiteX27" fmla="*/ 52304 w 145147"/>
                    <a:gd name="connsiteY27" fmla="*/ 54689 h 56437"/>
                    <a:gd name="connsiteX28" fmla="*/ 54212 w 145147"/>
                    <a:gd name="connsiteY28" fmla="*/ 51509 h 56437"/>
                    <a:gd name="connsiteX29" fmla="*/ 54848 w 145147"/>
                    <a:gd name="connsiteY29" fmla="*/ 49760 h 56437"/>
                    <a:gd name="connsiteX30" fmla="*/ 55642 w 145147"/>
                    <a:gd name="connsiteY30" fmla="*/ 48965 h 56437"/>
                    <a:gd name="connsiteX31" fmla="*/ 61842 w 145147"/>
                    <a:gd name="connsiteY31" fmla="*/ 51191 h 56437"/>
                    <a:gd name="connsiteX32" fmla="*/ 64545 w 145147"/>
                    <a:gd name="connsiteY32" fmla="*/ 51668 h 56437"/>
                    <a:gd name="connsiteX33" fmla="*/ 66930 w 145147"/>
                    <a:gd name="connsiteY33" fmla="*/ 51191 h 56437"/>
                    <a:gd name="connsiteX34" fmla="*/ 67884 w 145147"/>
                    <a:gd name="connsiteY34" fmla="*/ 48170 h 56437"/>
                    <a:gd name="connsiteX35" fmla="*/ 67248 w 145147"/>
                    <a:gd name="connsiteY35" fmla="*/ 45945 h 56437"/>
                    <a:gd name="connsiteX36" fmla="*/ 66453 w 145147"/>
                    <a:gd name="connsiteY36" fmla="*/ 44355 h 56437"/>
                    <a:gd name="connsiteX37" fmla="*/ 65340 w 145147"/>
                    <a:gd name="connsiteY37" fmla="*/ 43560 h 56437"/>
                    <a:gd name="connsiteX38" fmla="*/ 58663 w 145147"/>
                    <a:gd name="connsiteY38" fmla="*/ 42765 h 56437"/>
                    <a:gd name="connsiteX39" fmla="*/ 58345 w 145147"/>
                    <a:gd name="connsiteY39" fmla="*/ 41970 h 56437"/>
                    <a:gd name="connsiteX40" fmla="*/ 62160 w 145147"/>
                    <a:gd name="connsiteY40" fmla="*/ 38473 h 56437"/>
                    <a:gd name="connsiteX41" fmla="*/ 64545 w 145147"/>
                    <a:gd name="connsiteY41" fmla="*/ 37519 h 56437"/>
                    <a:gd name="connsiteX42" fmla="*/ 84418 w 145147"/>
                    <a:gd name="connsiteY42" fmla="*/ 36883 h 56437"/>
                    <a:gd name="connsiteX43" fmla="*/ 90459 w 145147"/>
                    <a:gd name="connsiteY43" fmla="*/ 33703 h 56437"/>
                    <a:gd name="connsiteX44" fmla="*/ 89187 w 145147"/>
                    <a:gd name="connsiteY44" fmla="*/ 30524 h 56437"/>
                    <a:gd name="connsiteX45" fmla="*/ 91890 w 145147"/>
                    <a:gd name="connsiteY45" fmla="*/ 28934 h 56437"/>
                    <a:gd name="connsiteX46" fmla="*/ 104290 w 145147"/>
                    <a:gd name="connsiteY46" fmla="*/ 26867 h 56437"/>
                    <a:gd name="connsiteX47" fmla="*/ 123844 w 145147"/>
                    <a:gd name="connsiteY47" fmla="*/ 26072 h 56437"/>
                    <a:gd name="connsiteX48" fmla="*/ 129249 w 145147"/>
                    <a:gd name="connsiteY48" fmla="*/ 21780 h 56437"/>
                    <a:gd name="connsiteX49" fmla="*/ 145147 w 145147"/>
                    <a:gd name="connsiteY49" fmla="*/ 16216 h 56437"/>
                    <a:gd name="connsiteX50" fmla="*/ 141968 w 145147"/>
                    <a:gd name="connsiteY50" fmla="*/ 12559 h 56437"/>
                    <a:gd name="connsiteX51" fmla="*/ 137993 w 145147"/>
                    <a:gd name="connsiteY51" fmla="*/ 12400 h 56437"/>
                    <a:gd name="connsiteX52" fmla="*/ 122572 w 145147"/>
                    <a:gd name="connsiteY52" fmla="*/ 2544 h 56437"/>
                    <a:gd name="connsiteX53" fmla="*/ 119234 w 145147"/>
                    <a:gd name="connsiteY53" fmla="*/ 954 h 56437"/>
                    <a:gd name="connsiteX54" fmla="*/ 108741 w 145147"/>
                    <a:gd name="connsiteY54" fmla="*/ 1113 h 56437"/>
                    <a:gd name="connsiteX55" fmla="*/ 104290 w 145147"/>
                    <a:gd name="connsiteY55" fmla="*/ 0 h 56437"/>
                    <a:gd name="connsiteX56" fmla="*/ 99838 w 145147"/>
                    <a:gd name="connsiteY56" fmla="*/ 318 h 56437"/>
                    <a:gd name="connsiteX57" fmla="*/ 82192 w 145147"/>
                    <a:gd name="connsiteY57" fmla="*/ 4292 h 56437"/>
                    <a:gd name="connsiteX58" fmla="*/ 74561 w 145147"/>
                    <a:gd name="connsiteY58" fmla="*/ 7154 h 56437"/>
                    <a:gd name="connsiteX59" fmla="*/ 71858 w 145147"/>
                    <a:gd name="connsiteY59" fmla="*/ 14467 h 56437"/>
                    <a:gd name="connsiteX60" fmla="*/ 73130 w 145147"/>
                    <a:gd name="connsiteY60" fmla="*/ 18283 h 56437"/>
                    <a:gd name="connsiteX61" fmla="*/ 72971 w 145147"/>
                    <a:gd name="connsiteY61" fmla="*/ 24801 h 56437"/>
                    <a:gd name="connsiteX62" fmla="*/ 70109 w 145147"/>
                    <a:gd name="connsiteY62" fmla="*/ 27662 h 56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145147" h="56437">
                      <a:moveTo>
                        <a:pt x="70109" y="27662"/>
                      </a:moveTo>
                      <a:lnTo>
                        <a:pt x="56755" y="28139"/>
                      </a:lnTo>
                      <a:lnTo>
                        <a:pt x="52145" y="24801"/>
                      </a:lnTo>
                      <a:lnTo>
                        <a:pt x="50396" y="24165"/>
                      </a:lnTo>
                      <a:lnTo>
                        <a:pt x="47693" y="24642"/>
                      </a:lnTo>
                      <a:lnTo>
                        <a:pt x="44832" y="25754"/>
                      </a:lnTo>
                      <a:lnTo>
                        <a:pt x="35929" y="26867"/>
                      </a:lnTo>
                      <a:lnTo>
                        <a:pt x="28934" y="28775"/>
                      </a:lnTo>
                      <a:lnTo>
                        <a:pt x="21780" y="32432"/>
                      </a:lnTo>
                      <a:lnTo>
                        <a:pt x="0" y="41970"/>
                      </a:lnTo>
                      <a:lnTo>
                        <a:pt x="2703" y="44832"/>
                      </a:lnTo>
                      <a:lnTo>
                        <a:pt x="5723" y="46263"/>
                      </a:lnTo>
                      <a:lnTo>
                        <a:pt x="9857" y="49760"/>
                      </a:lnTo>
                      <a:lnTo>
                        <a:pt x="17329" y="49919"/>
                      </a:lnTo>
                      <a:lnTo>
                        <a:pt x="20031" y="49442"/>
                      </a:lnTo>
                      <a:lnTo>
                        <a:pt x="22893" y="46740"/>
                      </a:lnTo>
                      <a:lnTo>
                        <a:pt x="28616" y="45627"/>
                      </a:lnTo>
                      <a:lnTo>
                        <a:pt x="35770" y="46104"/>
                      </a:lnTo>
                      <a:lnTo>
                        <a:pt x="38155" y="47852"/>
                      </a:lnTo>
                      <a:lnTo>
                        <a:pt x="31001" y="51827"/>
                      </a:lnTo>
                      <a:lnTo>
                        <a:pt x="28298" y="54529"/>
                      </a:lnTo>
                      <a:lnTo>
                        <a:pt x="31319" y="56437"/>
                      </a:lnTo>
                      <a:lnTo>
                        <a:pt x="37201" y="55960"/>
                      </a:lnTo>
                      <a:lnTo>
                        <a:pt x="39586" y="55324"/>
                      </a:lnTo>
                      <a:lnTo>
                        <a:pt x="41652" y="53735"/>
                      </a:lnTo>
                      <a:lnTo>
                        <a:pt x="43719" y="53099"/>
                      </a:lnTo>
                      <a:lnTo>
                        <a:pt x="49919" y="55483"/>
                      </a:lnTo>
                      <a:lnTo>
                        <a:pt x="52304" y="54689"/>
                      </a:lnTo>
                      <a:lnTo>
                        <a:pt x="54212" y="51509"/>
                      </a:lnTo>
                      <a:lnTo>
                        <a:pt x="54848" y="49760"/>
                      </a:lnTo>
                      <a:lnTo>
                        <a:pt x="55642" y="48965"/>
                      </a:lnTo>
                      <a:lnTo>
                        <a:pt x="61842" y="51191"/>
                      </a:lnTo>
                      <a:lnTo>
                        <a:pt x="64545" y="51668"/>
                      </a:lnTo>
                      <a:lnTo>
                        <a:pt x="66930" y="51191"/>
                      </a:lnTo>
                      <a:lnTo>
                        <a:pt x="67884" y="48170"/>
                      </a:lnTo>
                      <a:lnTo>
                        <a:pt x="67248" y="45945"/>
                      </a:lnTo>
                      <a:lnTo>
                        <a:pt x="66453" y="44355"/>
                      </a:lnTo>
                      <a:lnTo>
                        <a:pt x="65340" y="43560"/>
                      </a:lnTo>
                      <a:lnTo>
                        <a:pt x="58663" y="42765"/>
                      </a:lnTo>
                      <a:lnTo>
                        <a:pt x="58345" y="41970"/>
                      </a:lnTo>
                      <a:lnTo>
                        <a:pt x="62160" y="38473"/>
                      </a:lnTo>
                      <a:lnTo>
                        <a:pt x="64545" y="37519"/>
                      </a:lnTo>
                      <a:lnTo>
                        <a:pt x="84418" y="36883"/>
                      </a:lnTo>
                      <a:lnTo>
                        <a:pt x="90459" y="33703"/>
                      </a:lnTo>
                      <a:lnTo>
                        <a:pt x="89187" y="30524"/>
                      </a:lnTo>
                      <a:lnTo>
                        <a:pt x="91890" y="28934"/>
                      </a:lnTo>
                      <a:lnTo>
                        <a:pt x="104290" y="26867"/>
                      </a:lnTo>
                      <a:lnTo>
                        <a:pt x="123844" y="26072"/>
                      </a:lnTo>
                      <a:lnTo>
                        <a:pt x="129249" y="21780"/>
                      </a:lnTo>
                      <a:lnTo>
                        <a:pt x="145147" y="16216"/>
                      </a:lnTo>
                      <a:lnTo>
                        <a:pt x="141968" y="12559"/>
                      </a:lnTo>
                      <a:lnTo>
                        <a:pt x="137993" y="12400"/>
                      </a:lnTo>
                      <a:lnTo>
                        <a:pt x="122572" y="2544"/>
                      </a:lnTo>
                      <a:lnTo>
                        <a:pt x="119234" y="954"/>
                      </a:lnTo>
                      <a:lnTo>
                        <a:pt x="108741" y="1113"/>
                      </a:lnTo>
                      <a:lnTo>
                        <a:pt x="104290" y="0"/>
                      </a:lnTo>
                      <a:lnTo>
                        <a:pt x="99838" y="318"/>
                      </a:lnTo>
                      <a:lnTo>
                        <a:pt x="82192" y="4292"/>
                      </a:lnTo>
                      <a:lnTo>
                        <a:pt x="74561" y="7154"/>
                      </a:lnTo>
                      <a:lnTo>
                        <a:pt x="71858" y="14467"/>
                      </a:lnTo>
                      <a:lnTo>
                        <a:pt x="73130" y="18283"/>
                      </a:lnTo>
                      <a:lnTo>
                        <a:pt x="72971" y="24801"/>
                      </a:lnTo>
                      <a:lnTo>
                        <a:pt x="70109" y="27662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  <p:sp>
              <p:nvSpPr>
                <p:cNvPr id="4920" name="Freeform: Shape 4919">
                  <a:extLst>
                    <a:ext uri="{FF2B5EF4-FFF2-40B4-BE49-F238E27FC236}">
                      <a16:creationId xmlns:a16="http://schemas.microsoft.com/office/drawing/2014/main" id="{6BEC08F5-8B9B-0904-992D-39316263DD4C}"/>
                    </a:ext>
                  </a:extLst>
                </p:cNvPr>
                <p:cNvSpPr/>
                <p:nvPr/>
              </p:nvSpPr>
              <p:spPr>
                <a:xfrm>
                  <a:off x="6320476" y="1416494"/>
                  <a:ext cx="111125" cy="40857"/>
                </a:xfrm>
                <a:custGeom>
                  <a:avLst/>
                  <a:gdLst>
                    <a:gd name="connsiteX0" fmla="*/ 110172 w 111125"/>
                    <a:gd name="connsiteY0" fmla="*/ 17647 h 40857"/>
                    <a:gd name="connsiteX1" fmla="*/ 108741 w 111125"/>
                    <a:gd name="connsiteY1" fmla="*/ 16693 h 40857"/>
                    <a:gd name="connsiteX2" fmla="*/ 102064 w 111125"/>
                    <a:gd name="connsiteY2" fmla="*/ 13513 h 40857"/>
                    <a:gd name="connsiteX3" fmla="*/ 97454 w 111125"/>
                    <a:gd name="connsiteY3" fmla="*/ 10811 h 40857"/>
                    <a:gd name="connsiteX4" fmla="*/ 95069 w 111125"/>
                    <a:gd name="connsiteY4" fmla="*/ 8426 h 40857"/>
                    <a:gd name="connsiteX5" fmla="*/ 92843 w 111125"/>
                    <a:gd name="connsiteY5" fmla="*/ 6836 h 40857"/>
                    <a:gd name="connsiteX6" fmla="*/ 90618 w 111125"/>
                    <a:gd name="connsiteY6" fmla="*/ 6041 h 40857"/>
                    <a:gd name="connsiteX7" fmla="*/ 86643 w 111125"/>
                    <a:gd name="connsiteY7" fmla="*/ 3498 h 40857"/>
                    <a:gd name="connsiteX8" fmla="*/ 84100 w 111125"/>
                    <a:gd name="connsiteY8" fmla="*/ 2862 h 40857"/>
                    <a:gd name="connsiteX9" fmla="*/ 71540 w 111125"/>
                    <a:gd name="connsiteY9" fmla="*/ 954 h 40857"/>
                    <a:gd name="connsiteX10" fmla="*/ 68202 w 111125"/>
                    <a:gd name="connsiteY10" fmla="*/ 159 h 40857"/>
                    <a:gd name="connsiteX11" fmla="*/ 64863 w 111125"/>
                    <a:gd name="connsiteY11" fmla="*/ 0 h 40857"/>
                    <a:gd name="connsiteX12" fmla="*/ 60730 w 111125"/>
                    <a:gd name="connsiteY12" fmla="*/ 1272 h 40857"/>
                    <a:gd name="connsiteX13" fmla="*/ 56438 w 111125"/>
                    <a:gd name="connsiteY13" fmla="*/ 1431 h 40857"/>
                    <a:gd name="connsiteX14" fmla="*/ 52304 w 111125"/>
                    <a:gd name="connsiteY14" fmla="*/ 636 h 40857"/>
                    <a:gd name="connsiteX15" fmla="*/ 48170 w 111125"/>
                    <a:gd name="connsiteY15" fmla="*/ 954 h 40857"/>
                    <a:gd name="connsiteX16" fmla="*/ 43719 w 111125"/>
                    <a:gd name="connsiteY16" fmla="*/ 2385 h 40857"/>
                    <a:gd name="connsiteX17" fmla="*/ 39268 w 111125"/>
                    <a:gd name="connsiteY17" fmla="*/ 3021 h 40857"/>
                    <a:gd name="connsiteX18" fmla="*/ 36088 w 111125"/>
                    <a:gd name="connsiteY18" fmla="*/ 3815 h 40857"/>
                    <a:gd name="connsiteX19" fmla="*/ 31160 w 111125"/>
                    <a:gd name="connsiteY19" fmla="*/ 6836 h 40857"/>
                    <a:gd name="connsiteX20" fmla="*/ 26390 w 111125"/>
                    <a:gd name="connsiteY20" fmla="*/ 7790 h 40857"/>
                    <a:gd name="connsiteX21" fmla="*/ 17329 w 111125"/>
                    <a:gd name="connsiteY21" fmla="*/ 14308 h 40857"/>
                    <a:gd name="connsiteX22" fmla="*/ 7472 w 111125"/>
                    <a:gd name="connsiteY22" fmla="*/ 19236 h 40857"/>
                    <a:gd name="connsiteX23" fmla="*/ 5723 w 111125"/>
                    <a:gd name="connsiteY23" fmla="*/ 22098 h 40857"/>
                    <a:gd name="connsiteX24" fmla="*/ 1590 w 111125"/>
                    <a:gd name="connsiteY24" fmla="*/ 25914 h 40857"/>
                    <a:gd name="connsiteX25" fmla="*/ 0 w 111125"/>
                    <a:gd name="connsiteY25" fmla="*/ 28934 h 40857"/>
                    <a:gd name="connsiteX26" fmla="*/ 477 w 111125"/>
                    <a:gd name="connsiteY26" fmla="*/ 31478 h 40857"/>
                    <a:gd name="connsiteX27" fmla="*/ 4611 w 111125"/>
                    <a:gd name="connsiteY27" fmla="*/ 40857 h 40857"/>
                    <a:gd name="connsiteX28" fmla="*/ 6677 w 111125"/>
                    <a:gd name="connsiteY28" fmla="*/ 40539 h 40857"/>
                    <a:gd name="connsiteX29" fmla="*/ 14944 w 111125"/>
                    <a:gd name="connsiteY29" fmla="*/ 37837 h 40857"/>
                    <a:gd name="connsiteX30" fmla="*/ 29252 w 111125"/>
                    <a:gd name="connsiteY30" fmla="*/ 36724 h 40857"/>
                    <a:gd name="connsiteX31" fmla="*/ 35929 w 111125"/>
                    <a:gd name="connsiteY31" fmla="*/ 32750 h 40857"/>
                    <a:gd name="connsiteX32" fmla="*/ 39268 w 111125"/>
                    <a:gd name="connsiteY32" fmla="*/ 31796 h 40857"/>
                    <a:gd name="connsiteX33" fmla="*/ 46899 w 111125"/>
                    <a:gd name="connsiteY33" fmla="*/ 32908 h 40857"/>
                    <a:gd name="connsiteX34" fmla="*/ 53417 w 111125"/>
                    <a:gd name="connsiteY34" fmla="*/ 35452 h 40857"/>
                    <a:gd name="connsiteX35" fmla="*/ 56119 w 111125"/>
                    <a:gd name="connsiteY35" fmla="*/ 35770 h 40857"/>
                    <a:gd name="connsiteX36" fmla="*/ 63591 w 111125"/>
                    <a:gd name="connsiteY36" fmla="*/ 34657 h 40857"/>
                    <a:gd name="connsiteX37" fmla="*/ 81556 w 111125"/>
                    <a:gd name="connsiteY37" fmla="*/ 30683 h 40857"/>
                    <a:gd name="connsiteX38" fmla="*/ 94910 w 111125"/>
                    <a:gd name="connsiteY38" fmla="*/ 29252 h 40857"/>
                    <a:gd name="connsiteX39" fmla="*/ 101905 w 111125"/>
                    <a:gd name="connsiteY39" fmla="*/ 27980 h 40857"/>
                    <a:gd name="connsiteX40" fmla="*/ 110490 w 111125"/>
                    <a:gd name="connsiteY40" fmla="*/ 22734 h 40857"/>
                    <a:gd name="connsiteX41" fmla="*/ 111126 w 111125"/>
                    <a:gd name="connsiteY41" fmla="*/ 19872 h 40857"/>
                    <a:gd name="connsiteX42" fmla="*/ 110172 w 111125"/>
                    <a:gd name="connsiteY42" fmla="*/ 17647 h 40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11125" h="40857">
                      <a:moveTo>
                        <a:pt x="110172" y="17647"/>
                      </a:moveTo>
                      <a:lnTo>
                        <a:pt x="108741" y="16693"/>
                      </a:lnTo>
                      <a:lnTo>
                        <a:pt x="102064" y="13513"/>
                      </a:lnTo>
                      <a:lnTo>
                        <a:pt x="97454" y="10811"/>
                      </a:lnTo>
                      <a:lnTo>
                        <a:pt x="95069" y="8426"/>
                      </a:lnTo>
                      <a:lnTo>
                        <a:pt x="92843" y="6836"/>
                      </a:lnTo>
                      <a:lnTo>
                        <a:pt x="90618" y="6041"/>
                      </a:lnTo>
                      <a:lnTo>
                        <a:pt x="86643" y="3498"/>
                      </a:lnTo>
                      <a:lnTo>
                        <a:pt x="84100" y="2862"/>
                      </a:lnTo>
                      <a:lnTo>
                        <a:pt x="71540" y="954"/>
                      </a:lnTo>
                      <a:lnTo>
                        <a:pt x="68202" y="159"/>
                      </a:lnTo>
                      <a:lnTo>
                        <a:pt x="64863" y="0"/>
                      </a:lnTo>
                      <a:lnTo>
                        <a:pt x="60730" y="1272"/>
                      </a:lnTo>
                      <a:lnTo>
                        <a:pt x="56438" y="1431"/>
                      </a:lnTo>
                      <a:lnTo>
                        <a:pt x="52304" y="636"/>
                      </a:lnTo>
                      <a:lnTo>
                        <a:pt x="48170" y="954"/>
                      </a:lnTo>
                      <a:lnTo>
                        <a:pt x="43719" y="2385"/>
                      </a:lnTo>
                      <a:lnTo>
                        <a:pt x="39268" y="3021"/>
                      </a:lnTo>
                      <a:lnTo>
                        <a:pt x="36088" y="3815"/>
                      </a:lnTo>
                      <a:lnTo>
                        <a:pt x="31160" y="6836"/>
                      </a:lnTo>
                      <a:lnTo>
                        <a:pt x="26390" y="7790"/>
                      </a:lnTo>
                      <a:lnTo>
                        <a:pt x="17329" y="14308"/>
                      </a:lnTo>
                      <a:lnTo>
                        <a:pt x="7472" y="19236"/>
                      </a:lnTo>
                      <a:lnTo>
                        <a:pt x="5723" y="22098"/>
                      </a:lnTo>
                      <a:lnTo>
                        <a:pt x="1590" y="25914"/>
                      </a:lnTo>
                      <a:lnTo>
                        <a:pt x="0" y="28934"/>
                      </a:lnTo>
                      <a:lnTo>
                        <a:pt x="477" y="31478"/>
                      </a:lnTo>
                      <a:lnTo>
                        <a:pt x="4611" y="40857"/>
                      </a:lnTo>
                      <a:lnTo>
                        <a:pt x="6677" y="40539"/>
                      </a:lnTo>
                      <a:lnTo>
                        <a:pt x="14944" y="37837"/>
                      </a:lnTo>
                      <a:lnTo>
                        <a:pt x="29252" y="36724"/>
                      </a:lnTo>
                      <a:lnTo>
                        <a:pt x="35929" y="32750"/>
                      </a:lnTo>
                      <a:lnTo>
                        <a:pt x="39268" y="31796"/>
                      </a:lnTo>
                      <a:lnTo>
                        <a:pt x="46899" y="32908"/>
                      </a:lnTo>
                      <a:lnTo>
                        <a:pt x="53417" y="35452"/>
                      </a:lnTo>
                      <a:lnTo>
                        <a:pt x="56119" y="35770"/>
                      </a:lnTo>
                      <a:lnTo>
                        <a:pt x="63591" y="34657"/>
                      </a:lnTo>
                      <a:lnTo>
                        <a:pt x="81556" y="30683"/>
                      </a:lnTo>
                      <a:lnTo>
                        <a:pt x="94910" y="29252"/>
                      </a:lnTo>
                      <a:lnTo>
                        <a:pt x="101905" y="27980"/>
                      </a:lnTo>
                      <a:lnTo>
                        <a:pt x="110490" y="22734"/>
                      </a:lnTo>
                      <a:lnTo>
                        <a:pt x="111126" y="19872"/>
                      </a:lnTo>
                      <a:lnTo>
                        <a:pt x="110172" y="17647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 w="3334" cap="rnd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NZ"/>
                </a:p>
              </p:txBody>
            </p:sp>
          </p:grpSp>
          <p:sp>
            <p:nvSpPr>
              <p:cNvPr id="4921" name="Freeform: Shape 4920">
                <a:extLst>
                  <a:ext uri="{FF2B5EF4-FFF2-40B4-BE49-F238E27FC236}">
                    <a16:creationId xmlns:a16="http://schemas.microsoft.com/office/drawing/2014/main" id="{C6727DF1-7651-0B8E-7D2C-14B868E35455}"/>
                  </a:ext>
                </a:extLst>
              </p:cNvPr>
              <p:cNvSpPr/>
              <p:nvPr/>
            </p:nvSpPr>
            <p:spPr>
              <a:xfrm>
                <a:off x="1733323" y="2508992"/>
                <a:ext cx="118756" cy="137992"/>
              </a:xfrm>
              <a:custGeom>
                <a:avLst/>
                <a:gdLst>
                  <a:gd name="connsiteX0" fmla="*/ 115418 w 118756"/>
                  <a:gd name="connsiteY0" fmla="*/ 103018 h 137992"/>
                  <a:gd name="connsiteX1" fmla="*/ 114305 w 118756"/>
                  <a:gd name="connsiteY1" fmla="*/ 101269 h 137992"/>
                  <a:gd name="connsiteX2" fmla="*/ 112715 w 118756"/>
                  <a:gd name="connsiteY2" fmla="*/ 99361 h 137992"/>
                  <a:gd name="connsiteX3" fmla="*/ 110649 w 118756"/>
                  <a:gd name="connsiteY3" fmla="*/ 98089 h 137992"/>
                  <a:gd name="connsiteX4" fmla="*/ 106674 w 118756"/>
                  <a:gd name="connsiteY4" fmla="*/ 95864 h 137992"/>
                  <a:gd name="connsiteX5" fmla="*/ 105085 w 118756"/>
                  <a:gd name="connsiteY5" fmla="*/ 93638 h 137992"/>
                  <a:gd name="connsiteX6" fmla="*/ 104290 w 118756"/>
                  <a:gd name="connsiteY6" fmla="*/ 90776 h 137992"/>
                  <a:gd name="connsiteX7" fmla="*/ 103177 w 118756"/>
                  <a:gd name="connsiteY7" fmla="*/ 88551 h 137992"/>
                  <a:gd name="connsiteX8" fmla="*/ 102064 w 118756"/>
                  <a:gd name="connsiteY8" fmla="*/ 87120 h 137992"/>
                  <a:gd name="connsiteX9" fmla="*/ 101746 w 118756"/>
                  <a:gd name="connsiteY9" fmla="*/ 86007 h 137992"/>
                  <a:gd name="connsiteX10" fmla="*/ 101269 w 118756"/>
                  <a:gd name="connsiteY10" fmla="*/ 84576 h 137992"/>
                  <a:gd name="connsiteX11" fmla="*/ 101269 w 118756"/>
                  <a:gd name="connsiteY11" fmla="*/ 81715 h 137992"/>
                  <a:gd name="connsiteX12" fmla="*/ 102223 w 118756"/>
                  <a:gd name="connsiteY12" fmla="*/ 77899 h 137992"/>
                  <a:gd name="connsiteX13" fmla="*/ 102859 w 118756"/>
                  <a:gd name="connsiteY13" fmla="*/ 76627 h 137992"/>
                  <a:gd name="connsiteX14" fmla="*/ 104131 w 118756"/>
                  <a:gd name="connsiteY14" fmla="*/ 76150 h 137992"/>
                  <a:gd name="connsiteX15" fmla="*/ 107946 w 118756"/>
                  <a:gd name="connsiteY15" fmla="*/ 74243 h 137992"/>
                  <a:gd name="connsiteX16" fmla="*/ 108105 w 118756"/>
                  <a:gd name="connsiteY16" fmla="*/ 71699 h 137992"/>
                  <a:gd name="connsiteX17" fmla="*/ 108741 w 118756"/>
                  <a:gd name="connsiteY17" fmla="*/ 70109 h 137992"/>
                  <a:gd name="connsiteX18" fmla="*/ 109854 w 118756"/>
                  <a:gd name="connsiteY18" fmla="*/ 69155 h 137992"/>
                  <a:gd name="connsiteX19" fmla="*/ 110967 w 118756"/>
                  <a:gd name="connsiteY19" fmla="*/ 68520 h 137992"/>
                  <a:gd name="connsiteX20" fmla="*/ 110490 w 118756"/>
                  <a:gd name="connsiteY20" fmla="*/ 68201 h 137992"/>
                  <a:gd name="connsiteX21" fmla="*/ 110331 w 118756"/>
                  <a:gd name="connsiteY21" fmla="*/ 66771 h 137992"/>
                  <a:gd name="connsiteX22" fmla="*/ 109377 w 118756"/>
                  <a:gd name="connsiteY22" fmla="*/ 65817 h 137992"/>
                  <a:gd name="connsiteX23" fmla="*/ 107469 w 118756"/>
                  <a:gd name="connsiteY23" fmla="*/ 65022 h 137992"/>
                  <a:gd name="connsiteX24" fmla="*/ 105879 w 118756"/>
                  <a:gd name="connsiteY24" fmla="*/ 63591 h 137992"/>
                  <a:gd name="connsiteX25" fmla="*/ 104926 w 118756"/>
                  <a:gd name="connsiteY25" fmla="*/ 61524 h 137992"/>
                  <a:gd name="connsiteX26" fmla="*/ 105085 w 118756"/>
                  <a:gd name="connsiteY26" fmla="*/ 59617 h 137992"/>
                  <a:gd name="connsiteX27" fmla="*/ 106674 w 118756"/>
                  <a:gd name="connsiteY27" fmla="*/ 57868 h 137992"/>
                  <a:gd name="connsiteX28" fmla="*/ 108582 w 118756"/>
                  <a:gd name="connsiteY28" fmla="*/ 57073 h 137992"/>
                  <a:gd name="connsiteX29" fmla="*/ 110808 w 118756"/>
                  <a:gd name="connsiteY29" fmla="*/ 57391 h 137992"/>
                  <a:gd name="connsiteX30" fmla="*/ 111762 w 118756"/>
                  <a:gd name="connsiteY30" fmla="*/ 56755 h 137992"/>
                  <a:gd name="connsiteX31" fmla="*/ 111444 w 118756"/>
                  <a:gd name="connsiteY31" fmla="*/ 55642 h 137992"/>
                  <a:gd name="connsiteX32" fmla="*/ 109218 w 118756"/>
                  <a:gd name="connsiteY32" fmla="*/ 53894 h 137992"/>
                  <a:gd name="connsiteX33" fmla="*/ 104926 w 118756"/>
                  <a:gd name="connsiteY33" fmla="*/ 51986 h 137992"/>
                  <a:gd name="connsiteX34" fmla="*/ 100792 w 118756"/>
                  <a:gd name="connsiteY34" fmla="*/ 53099 h 137992"/>
                  <a:gd name="connsiteX35" fmla="*/ 96500 w 118756"/>
                  <a:gd name="connsiteY35" fmla="*/ 57073 h 137992"/>
                  <a:gd name="connsiteX36" fmla="*/ 93320 w 118756"/>
                  <a:gd name="connsiteY36" fmla="*/ 57868 h 137992"/>
                  <a:gd name="connsiteX37" fmla="*/ 91412 w 118756"/>
                  <a:gd name="connsiteY37" fmla="*/ 55006 h 137992"/>
                  <a:gd name="connsiteX38" fmla="*/ 88074 w 118756"/>
                  <a:gd name="connsiteY38" fmla="*/ 53416 h 137992"/>
                  <a:gd name="connsiteX39" fmla="*/ 83304 w 118756"/>
                  <a:gd name="connsiteY39" fmla="*/ 52939 h 137992"/>
                  <a:gd name="connsiteX40" fmla="*/ 80284 w 118756"/>
                  <a:gd name="connsiteY40" fmla="*/ 51827 h 137992"/>
                  <a:gd name="connsiteX41" fmla="*/ 79171 w 118756"/>
                  <a:gd name="connsiteY41" fmla="*/ 50237 h 137992"/>
                  <a:gd name="connsiteX42" fmla="*/ 77104 w 118756"/>
                  <a:gd name="connsiteY42" fmla="*/ 49124 h 137992"/>
                  <a:gd name="connsiteX43" fmla="*/ 72335 w 118756"/>
                  <a:gd name="connsiteY43" fmla="*/ 47693 h 137992"/>
                  <a:gd name="connsiteX44" fmla="*/ 72335 w 118756"/>
                  <a:gd name="connsiteY44" fmla="*/ 46580 h 137992"/>
                  <a:gd name="connsiteX45" fmla="*/ 72971 w 118756"/>
                  <a:gd name="connsiteY45" fmla="*/ 46262 h 137992"/>
                  <a:gd name="connsiteX46" fmla="*/ 74720 w 118756"/>
                  <a:gd name="connsiteY46" fmla="*/ 46104 h 137992"/>
                  <a:gd name="connsiteX47" fmla="*/ 76945 w 118756"/>
                  <a:gd name="connsiteY47" fmla="*/ 45786 h 137992"/>
                  <a:gd name="connsiteX48" fmla="*/ 77263 w 118756"/>
                  <a:gd name="connsiteY48" fmla="*/ 45150 h 137992"/>
                  <a:gd name="connsiteX49" fmla="*/ 77263 w 118756"/>
                  <a:gd name="connsiteY49" fmla="*/ 44514 h 137992"/>
                  <a:gd name="connsiteX50" fmla="*/ 75515 w 118756"/>
                  <a:gd name="connsiteY50" fmla="*/ 43719 h 137992"/>
                  <a:gd name="connsiteX51" fmla="*/ 73766 w 118756"/>
                  <a:gd name="connsiteY51" fmla="*/ 43083 h 137992"/>
                  <a:gd name="connsiteX52" fmla="*/ 72812 w 118756"/>
                  <a:gd name="connsiteY52" fmla="*/ 42606 h 137992"/>
                  <a:gd name="connsiteX53" fmla="*/ 72335 w 118756"/>
                  <a:gd name="connsiteY53" fmla="*/ 41970 h 137992"/>
                  <a:gd name="connsiteX54" fmla="*/ 72176 w 118756"/>
                  <a:gd name="connsiteY54" fmla="*/ 41334 h 137992"/>
                  <a:gd name="connsiteX55" fmla="*/ 72653 w 118756"/>
                  <a:gd name="connsiteY55" fmla="*/ 40857 h 137992"/>
                  <a:gd name="connsiteX56" fmla="*/ 73448 w 118756"/>
                  <a:gd name="connsiteY56" fmla="*/ 40857 h 137992"/>
                  <a:gd name="connsiteX57" fmla="*/ 74084 w 118756"/>
                  <a:gd name="connsiteY57" fmla="*/ 40380 h 137992"/>
                  <a:gd name="connsiteX58" fmla="*/ 74561 w 118756"/>
                  <a:gd name="connsiteY58" fmla="*/ 38950 h 137992"/>
                  <a:gd name="connsiteX59" fmla="*/ 75515 w 118756"/>
                  <a:gd name="connsiteY59" fmla="*/ 37678 h 137992"/>
                  <a:gd name="connsiteX60" fmla="*/ 76151 w 118756"/>
                  <a:gd name="connsiteY60" fmla="*/ 37360 h 137992"/>
                  <a:gd name="connsiteX61" fmla="*/ 76151 w 118756"/>
                  <a:gd name="connsiteY61" fmla="*/ 36406 h 137992"/>
                  <a:gd name="connsiteX62" fmla="*/ 75356 w 118756"/>
                  <a:gd name="connsiteY62" fmla="*/ 35452 h 137992"/>
                  <a:gd name="connsiteX63" fmla="*/ 74402 w 118756"/>
                  <a:gd name="connsiteY63" fmla="*/ 34816 h 137992"/>
                  <a:gd name="connsiteX64" fmla="*/ 72971 w 118756"/>
                  <a:gd name="connsiteY64" fmla="*/ 34339 h 137992"/>
                  <a:gd name="connsiteX65" fmla="*/ 68520 w 118756"/>
                  <a:gd name="connsiteY65" fmla="*/ 33067 h 137992"/>
                  <a:gd name="connsiteX66" fmla="*/ 66294 w 118756"/>
                  <a:gd name="connsiteY66" fmla="*/ 31318 h 137992"/>
                  <a:gd name="connsiteX67" fmla="*/ 64863 w 118756"/>
                  <a:gd name="connsiteY67" fmla="*/ 31160 h 137992"/>
                  <a:gd name="connsiteX68" fmla="*/ 62637 w 118756"/>
                  <a:gd name="connsiteY68" fmla="*/ 30206 h 137992"/>
                  <a:gd name="connsiteX69" fmla="*/ 60412 w 118756"/>
                  <a:gd name="connsiteY69" fmla="*/ 28616 h 137992"/>
                  <a:gd name="connsiteX70" fmla="*/ 58345 w 118756"/>
                  <a:gd name="connsiteY70" fmla="*/ 26390 h 137992"/>
                  <a:gd name="connsiteX71" fmla="*/ 56119 w 118756"/>
                  <a:gd name="connsiteY71" fmla="*/ 24959 h 137992"/>
                  <a:gd name="connsiteX72" fmla="*/ 55483 w 118756"/>
                  <a:gd name="connsiteY72" fmla="*/ 24483 h 137992"/>
                  <a:gd name="connsiteX73" fmla="*/ 55483 w 118756"/>
                  <a:gd name="connsiteY73" fmla="*/ 23847 h 137992"/>
                  <a:gd name="connsiteX74" fmla="*/ 55801 w 118756"/>
                  <a:gd name="connsiteY74" fmla="*/ 23211 h 137992"/>
                  <a:gd name="connsiteX75" fmla="*/ 55801 w 118756"/>
                  <a:gd name="connsiteY75" fmla="*/ 22575 h 137992"/>
                  <a:gd name="connsiteX76" fmla="*/ 55324 w 118756"/>
                  <a:gd name="connsiteY76" fmla="*/ 20349 h 137992"/>
                  <a:gd name="connsiteX77" fmla="*/ 55642 w 118756"/>
                  <a:gd name="connsiteY77" fmla="*/ 18123 h 137992"/>
                  <a:gd name="connsiteX78" fmla="*/ 55642 w 118756"/>
                  <a:gd name="connsiteY78" fmla="*/ 15898 h 137992"/>
                  <a:gd name="connsiteX79" fmla="*/ 55483 w 118756"/>
                  <a:gd name="connsiteY79" fmla="*/ 14944 h 137992"/>
                  <a:gd name="connsiteX80" fmla="*/ 55165 w 118756"/>
                  <a:gd name="connsiteY80" fmla="*/ 14626 h 137992"/>
                  <a:gd name="connsiteX81" fmla="*/ 54688 w 118756"/>
                  <a:gd name="connsiteY81" fmla="*/ 14944 h 137992"/>
                  <a:gd name="connsiteX82" fmla="*/ 54211 w 118756"/>
                  <a:gd name="connsiteY82" fmla="*/ 15421 h 137992"/>
                  <a:gd name="connsiteX83" fmla="*/ 53735 w 118756"/>
                  <a:gd name="connsiteY83" fmla="*/ 15421 h 137992"/>
                  <a:gd name="connsiteX84" fmla="*/ 51986 w 118756"/>
                  <a:gd name="connsiteY84" fmla="*/ 13831 h 137992"/>
                  <a:gd name="connsiteX85" fmla="*/ 49919 w 118756"/>
                  <a:gd name="connsiteY85" fmla="*/ 10652 h 137992"/>
                  <a:gd name="connsiteX86" fmla="*/ 48647 w 118756"/>
                  <a:gd name="connsiteY86" fmla="*/ 9539 h 137992"/>
                  <a:gd name="connsiteX87" fmla="*/ 45945 w 118756"/>
                  <a:gd name="connsiteY87" fmla="*/ 8108 h 137992"/>
                  <a:gd name="connsiteX88" fmla="*/ 43560 w 118756"/>
                  <a:gd name="connsiteY88" fmla="*/ 6836 h 137992"/>
                  <a:gd name="connsiteX89" fmla="*/ 41970 w 118756"/>
                  <a:gd name="connsiteY89" fmla="*/ 4133 h 137992"/>
                  <a:gd name="connsiteX90" fmla="*/ 40221 w 118756"/>
                  <a:gd name="connsiteY90" fmla="*/ 2067 h 137992"/>
                  <a:gd name="connsiteX91" fmla="*/ 39268 w 118756"/>
                  <a:gd name="connsiteY91" fmla="*/ 1431 h 137992"/>
                  <a:gd name="connsiteX92" fmla="*/ 37996 w 118756"/>
                  <a:gd name="connsiteY92" fmla="*/ 954 h 137992"/>
                  <a:gd name="connsiteX93" fmla="*/ 31478 w 118756"/>
                  <a:gd name="connsiteY93" fmla="*/ 318 h 137992"/>
                  <a:gd name="connsiteX94" fmla="*/ 28775 w 118756"/>
                  <a:gd name="connsiteY94" fmla="*/ 795 h 137992"/>
                  <a:gd name="connsiteX95" fmla="*/ 25436 w 118756"/>
                  <a:gd name="connsiteY95" fmla="*/ 636 h 137992"/>
                  <a:gd name="connsiteX96" fmla="*/ 22257 w 118756"/>
                  <a:gd name="connsiteY96" fmla="*/ 0 h 137992"/>
                  <a:gd name="connsiteX97" fmla="*/ 19872 w 118756"/>
                  <a:gd name="connsiteY97" fmla="*/ 477 h 137992"/>
                  <a:gd name="connsiteX98" fmla="*/ 17805 w 118756"/>
                  <a:gd name="connsiteY98" fmla="*/ 2861 h 137992"/>
                  <a:gd name="connsiteX99" fmla="*/ 16693 w 118756"/>
                  <a:gd name="connsiteY99" fmla="*/ 3656 h 137992"/>
                  <a:gd name="connsiteX100" fmla="*/ 15898 w 118756"/>
                  <a:gd name="connsiteY100" fmla="*/ 4292 h 137992"/>
                  <a:gd name="connsiteX101" fmla="*/ 14149 w 118756"/>
                  <a:gd name="connsiteY101" fmla="*/ 4928 h 137992"/>
                  <a:gd name="connsiteX102" fmla="*/ 12559 w 118756"/>
                  <a:gd name="connsiteY102" fmla="*/ 5882 h 137992"/>
                  <a:gd name="connsiteX103" fmla="*/ 10652 w 118756"/>
                  <a:gd name="connsiteY103" fmla="*/ 6518 h 137992"/>
                  <a:gd name="connsiteX104" fmla="*/ 8744 w 118756"/>
                  <a:gd name="connsiteY104" fmla="*/ 6518 h 137992"/>
                  <a:gd name="connsiteX105" fmla="*/ 7154 w 118756"/>
                  <a:gd name="connsiteY105" fmla="*/ 5405 h 137992"/>
                  <a:gd name="connsiteX106" fmla="*/ 6518 w 118756"/>
                  <a:gd name="connsiteY106" fmla="*/ 5723 h 137992"/>
                  <a:gd name="connsiteX107" fmla="*/ 6041 w 118756"/>
                  <a:gd name="connsiteY107" fmla="*/ 6677 h 137992"/>
                  <a:gd name="connsiteX108" fmla="*/ 5087 w 118756"/>
                  <a:gd name="connsiteY108" fmla="*/ 7472 h 137992"/>
                  <a:gd name="connsiteX109" fmla="*/ 2544 w 118756"/>
                  <a:gd name="connsiteY109" fmla="*/ 8426 h 137992"/>
                  <a:gd name="connsiteX110" fmla="*/ 1908 w 118756"/>
                  <a:gd name="connsiteY110" fmla="*/ 8426 h 137992"/>
                  <a:gd name="connsiteX111" fmla="*/ 1749 w 118756"/>
                  <a:gd name="connsiteY111" fmla="*/ 9380 h 137992"/>
                  <a:gd name="connsiteX112" fmla="*/ 1590 w 118756"/>
                  <a:gd name="connsiteY112" fmla="*/ 10810 h 137992"/>
                  <a:gd name="connsiteX113" fmla="*/ 0 w 118756"/>
                  <a:gd name="connsiteY113" fmla="*/ 11923 h 137992"/>
                  <a:gd name="connsiteX114" fmla="*/ 1590 w 118756"/>
                  <a:gd name="connsiteY114" fmla="*/ 14308 h 137992"/>
                  <a:gd name="connsiteX115" fmla="*/ 3021 w 118756"/>
                  <a:gd name="connsiteY115" fmla="*/ 18282 h 137992"/>
                  <a:gd name="connsiteX116" fmla="*/ 2226 w 118756"/>
                  <a:gd name="connsiteY116" fmla="*/ 20349 h 137992"/>
                  <a:gd name="connsiteX117" fmla="*/ 3339 w 118756"/>
                  <a:gd name="connsiteY117" fmla="*/ 21780 h 137992"/>
                  <a:gd name="connsiteX118" fmla="*/ 6200 w 118756"/>
                  <a:gd name="connsiteY118" fmla="*/ 22893 h 137992"/>
                  <a:gd name="connsiteX119" fmla="*/ 6359 w 118756"/>
                  <a:gd name="connsiteY119" fmla="*/ 23370 h 137992"/>
                  <a:gd name="connsiteX120" fmla="*/ 5564 w 118756"/>
                  <a:gd name="connsiteY120" fmla="*/ 23847 h 137992"/>
                  <a:gd name="connsiteX121" fmla="*/ 4769 w 118756"/>
                  <a:gd name="connsiteY121" fmla="*/ 25118 h 137992"/>
                  <a:gd name="connsiteX122" fmla="*/ 4769 w 118756"/>
                  <a:gd name="connsiteY122" fmla="*/ 27503 h 137992"/>
                  <a:gd name="connsiteX123" fmla="*/ 7313 w 118756"/>
                  <a:gd name="connsiteY123" fmla="*/ 29729 h 137992"/>
                  <a:gd name="connsiteX124" fmla="*/ 12400 w 118756"/>
                  <a:gd name="connsiteY124" fmla="*/ 31796 h 137992"/>
                  <a:gd name="connsiteX125" fmla="*/ 14149 w 118756"/>
                  <a:gd name="connsiteY125" fmla="*/ 32113 h 137992"/>
                  <a:gd name="connsiteX126" fmla="*/ 14626 w 118756"/>
                  <a:gd name="connsiteY126" fmla="*/ 32908 h 137992"/>
                  <a:gd name="connsiteX127" fmla="*/ 15580 w 118756"/>
                  <a:gd name="connsiteY127" fmla="*/ 33385 h 137992"/>
                  <a:gd name="connsiteX128" fmla="*/ 16057 w 118756"/>
                  <a:gd name="connsiteY128" fmla="*/ 34021 h 137992"/>
                  <a:gd name="connsiteX129" fmla="*/ 16057 w 118756"/>
                  <a:gd name="connsiteY129" fmla="*/ 34975 h 137992"/>
                  <a:gd name="connsiteX130" fmla="*/ 15739 w 118756"/>
                  <a:gd name="connsiteY130" fmla="*/ 35452 h 137992"/>
                  <a:gd name="connsiteX131" fmla="*/ 13354 w 118756"/>
                  <a:gd name="connsiteY131" fmla="*/ 35770 h 137992"/>
                  <a:gd name="connsiteX132" fmla="*/ 10492 w 118756"/>
                  <a:gd name="connsiteY132" fmla="*/ 35611 h 137992"/>
                  <a:gd name="connsiteX133" fmla="*/ 8585 w 118756"/>
                  <a:gd name="connsiteY133" fmla="*/ 34657 h 137992"/>
                  <a:gd name="connsiteX134" fmla="*/ 8426 w 118756"/>
                  <a:gd name="connsiteY134" fmla="*/ 35452 h 137992"/>
                  <a:gd name="connsiteX135" fmla="*/ 8267 w 118756"/>
                  <a:gd name="connsiteY135" fmla="*/ 36247 h 137992"/>
                  <a:gd name="connsiteX136" fmla="*/ 6359 w 118756"/>
                  <a:gd name="connsiteY136" fmla="*/ 36724 h 137992"/>
                  <a:gd name="connsiteX137" fmla="*/ 7472 w 118756"/>
                  <a:gd name="connsiteY137" fmla="*/ 42606 h 137992"/>
                  <a:gd name="connsiteX138" fmla="*/ 6995 w 118756"/>
                  <a:gd name="connsiteY138" fmla="*/ 44196 h 137992"/>
                  <a:gd name="connsiteX139" fmla="*/ 6359 w 118756"/>
                  <a:gd name="connsiteY139" fmla="*/ 44832 h 137992"/>
                  <a:gd name="connsiteX140" fmla="*/ 5723 w 118756"/>
                  <a:gd name="connsiteY140" fmla="*/ 44514 h 137992"/>
                  <a:gd name="connsiteX141" fmla="*/ 4928 w 118756"/>
                  <a:gd name="connsiteY141" fmla="*/ 44514 h 137992"/>
                  <a:gd name="connsiteX142" fmla="*/ 4451 w 118756"/>
                  <a:gd name="connsiteY142" fmla="*/ 44991 h 137992"/>
                  <a:gd name="connsiteX143" fmla="*/ 4769 w 118756"/>
                  <a:gd name="connsiteY143" fmla="*/ 46262 h 137992"/>
                  <a:gd name="connsiteX144" fmla="*/ 5723 w 118756"/>
                  <a:gd name="connsiteY144" fmla="*/ 46104 h 137992"/>
                  <a:gd name="connsiteX145" fmla="*/ 8426 w 118756"/>
                  <a:gd name="connsiteY145" fmla="*/ 45150 h 137992"/>
                  <a:gd name="connsiteX146" fmla="*/ 11446 w 118756"/>
                  <a:gd name="connsiteY146" fmla="*/ 44673 h 137992"/>
                  <a:gd name="connsiteX147" fmla="*/ 13513 w 118756"/>
                  <a:gd name="connsiteY147" fmla="*/ 45309 h 137992"/>
                  <a:gd name="connsiteX148" fmla="*/ 14626 w 118756"/>
                  <a:gd name="connsiteY148" fmla="*/ 45786 h 137992"/>
                  <a:gd name="connsiteX149" fmla="*/ 14785 w 118756"/>
                  <a:gd name="connsiteY149" fmla="*/ 46580 h 137992"/>
                  <a:gd name="connsiteX150" fmla="*/ 14149 w 118756"/>
                  <a:gd name="connsiteY150" fmla="*/ 49442 h 137992"/>
                  <a:gd name="connsiteX151" fmla="*/ 13036 w 118756"/>
                  <a:gd name="connsiteY151" fmla="*/ 52304 h 137992"/>
                  <a:gd name="connsiteX152" fmla="*/ 10969 w 118756"/>
                  <a:gd name="connsiteY152" fmla="*/ 55483 h 137992"/>
                  <a:gd name="connsiteX153" fmla="*/ 8903 w 118756"/>
                  <a:gd name="connsiteY153" fmla="*/ 58345 h 137992"/>
                  <a:gd name="connsiteX154" fmla="*/ 8426 w 118756"/>
                  <a:gd name="connsiteY154" fmla="*/ 59776 h 137992"/>
                  <a:gd name="connsiteX155" fmla="*/ 8267 w 118756"/>
                  <a:gd name="connsiteY155" fmla="*/ 62319 h 137992"/>
                  <a:gd name="connsiteX156" fmla="*/ 7949 w 118756"/>
                  <a:gd name="connsiteY156" fmla="*/ 64227 h 137992"/>
                  <a:gd name="connsiteX157" fmla="*/ 8267 w 118756"/>
                  <a:gd name="connsiteY157" fmla="*/ 65181 h 137992"/>
                  <a:gd name="connsiteX158" fmla="*/ 8903 w 118756"/>
                  <a:gd name="connsiteY158" fmla="*/ 66294 h 137992"/>
                  <a:gd name="connsiteX159" fmla="*/ 11287 w 118756"/>
                  <a:gd name="connsiteY159" fmla="*/ 66930 h 137992"/>
                  <a:gd name="connsiteX160" fmla="*/ 14308 w 118756"/>
                  <a:gd name="connsiteY160" fmla="*/ 68996 h 137992"/>
                  <a:gd name="connsiteX161" fmla="*/ 17011 w 118756"/>
                  <a:gd name="connsiteY161" fmla="*/ 71381 h 137992"/>
                  <a:gd name="connsiteX162" fmla="*/ 20349 w 118756"/>
                  <a:gd name="connsiteY162" fmla="*/ 74243 h 137992"/>
                  <a:gd name="connsiteX163" fmla="*/ 21303 w 118756"/>
                  <a:gd name="connsiteY163" fmla="*/ 75355 h 137992"/>
                  <a:gd name="connsiteX164" fmla="*/ 21303 w 118756"/>
                  <a:gd name="connsiteY164" fmla="*/ 76468 h 137992"/>
                  <a:gd name="connsiteX165" fmla="*/ 20349 w 118756"/>
                  <a:gd name="connsiteY165" fmla="*/ 77263 h 137992"/>
                  <a:gd name="connsiteX166" fmla="*/ 17488 w 118756"/>
                  <a:gd name="connsiteY166" fmla="*/ 77581 h 137992"/>
                  <a:gd name="connsiteX167" fmla="*/ 14467 w 118756"/>
                  <a:gd name="connsiteY167" fmla="*/ 77422 h 137992"/>
                  <a:gd name="connsiteX168" fmla="*/ 13354 w 118756"/>
                  <a:gd name="connsiteY168" fmla="*/ 77104 h 137992"/>
                  <a:gd name="connsiteX169" fmla="*/ 12241 w 118756"/>
                  <a:gd name="connsiteY169" fmla="*/ 77422 h 137992"/>
                  <a:gd name="connsiteX170" fmla="*/ 11605 w 118756"/>
                  <a:gd name="connsiteY170" fmla="*/ 78058 h 137992"/>
                  <a:gd name="connsiteX171" fmla="*/ 11923 w 118756"/>
                  <a:gd name="connsiteY171" fmla="*/ 78853 h 137992"/>
                  <a:gd name="connsiteX172" fmla="*/ 15103 w 118756"/>
                  <a:gd name="connsiteY172" fmla="*/ 82351 h 137992"/>
                  <a:gd name="connsiteX173" fmla="*/ 18600 w 118756"/>
                  <a:gd name="connsiteY173" fmla="*/ 87279 h 137992"/>
                  <a:gd name="connsiteX174" fmla="*/ 18759 w 118756"/>
                  <a:gd name="connsiteY174" fmla="*/ 89346 h 137992"/>
                  <a:gd name="connsiteX175" fmla="*/ 18441 w 118756"/>
                  <a:gd name="connsiteY175" fmla="*/ 91094 h 137992"/>
                  <a:gd name="connsiteX176" fmla="*/ 17488 w 118756"/>
                  <a:gd name="connsiteY176" fmla="*/ 92207 h 137992"/>
                  <a:gd name="connsiteX177" fmla="*/ 16057 w 118756"/>
                  <a:gd name="connsiteY177" fmla="*/ 92048 h 137992"/>
                  <a:gd name="connsiteX178" fmla="*/ 14944 w 118756"/>
                  <a:gd name="connsiteY178" fmla="*/ 91094 h 137992"/>
                  <a:gd name="connsiteX179" fmla="*/ 13195 w 118756"/>
                  <a:gd name="connsiteY179" fmla="*/ 91094 h 137992"/>
                  <a:gd name="connsiteX180" fmla="*/ 11923 w 118756"/>
                  <a:gd name="connsiteY180" fmla="*/ 91412 h 137992"/>
                  <a:gd name="connsiteX181" fmla="*/ 10175 w 118756"/>
                  <a:gd name="connsiteY181" fmla="*/ 93161 h 137992"/>
                  <a:gd name="connsiteX182" fmla="*/ 10016 w 118756"/>
                  <a:gd name="connsiteY182" fmla="*/ 93638 h 137992"/>
                  <a:gd name="connsiteX183" fmla="*/ 10175 w 118756"/>
                  <a:gd name="connsiteY183" fmla="*/ 94910 h 137992"/>
                  <a:gd name="connsiteX184" fmla="*/ 10811 w 118756"/>
                  <a:gd name="connsiteY184" fmla="*/ 96023 h 137992"/>
                  <a:gd name="connsiteX185" fmla="*/ 13195 w 118756"/>
                  <a:gd name="connsiteY185" fmla="*/ 97295 h 137992"/>
                  <a:gd name="connsiteX186" fmla="*/ 16534 w 118756"/>
                  <a:gd name="connsiteY186" fmla="*/ 99838 h 137992"/>
                  <a:gd name="connsiteX187" fmla="*/ 20349 w 118756"/>
                  <a:gd name="connsiteY187" fmla="*/ 104290 h 137992"/>
                  <a:gd name="connsiteX188" fmla="*/ 22257 w 118756"/>
                  <a:gd name="connsiteY188" fmla="*/ 105720 h 137992"/>
                  <a:gd name="connsiteX189" fmla="*/ 23847 w 118756"/>
                  <a:gd name="connsiteY189" fmla="*/ 106038 h 137992"/>
                  <a:gd name="connsiteX190" fmla="*/ 27026 w 118756"/>
                  <a:gd name="connsiteY190" fmla="*/ 107946 h 137992"/>
                  <a:gd name="connsiteX191" fmla="*/ 29252 w 118756"/>
                  <a:gd name="connsiteY191" fmla="*/ 108423 h 137992"/>
                  <a:gd name="connsiteX192" fmla="*/ 31637 w 118756"/>
                  <a:gd name="connsiteY192" fmla="*/ 108900 h 137992"/>
                  <a:gd name="connsiteX193" fmla="*/ 38155 w 118756"/>
                  <a:gd name="connsiteY193" fmla="*/ 112874 h 137992"/>
                  <a:gd name="connsiteX194" fmla="*/ 41016 w 118756"/>
                  <a:gd name="connsiteY194" fmla="*/ 113987 h 137992"/>
                  <a:gd name="connsiteX195" fmla="*/ 43083 w 118756"/>
                  <a:gd name="connsiteY195" fmla="*/ 115418 h 137992"/>
                  <a:gd name="connsiteX196" fmla="*/ 43242 w 118756"/>
                  <a:gd name="connsiteY196" fmla="*/ 116849 h 137992"/>
                  <a:gd name="connsiteX197" fmla="*/ 43242 w 118756"/>
                  <a:gd name="connsiteY197" fmla="*/ 117644 h 137992"/>
                  <a:gd name="connsiteX198" fmla="*/ 46739 w 118756"/>
                  <a:gd name="connsiteY198" fmla="*/ 116690 h 137992"/>
                  <a:gd name="connsiteX199" fmla="*/ 47217 w 118756"/>
                  <a:gd name="connsiteY199" fmla="*/ 115895 h 137992"/>
                  <a:gd name="connsiteX200" fmla="*/ 46422 w 118756"/>
                  <a:gd name="connsiteY200" fmla="*/ 114305 h 137992"/>
                  <a:gd name="connsiteX201" fmla="*/ 46898 w 118756"/>
                  <a:gd name="connsiteY201" fmla="*/ 113351 h 137992"/>
                  <a:gd name="connsiteX202" fmla="*/ 51191 w 118756"/>
                  <a:gd name="connsiteY202" fmla="*/ 110490 h 137992"/>
                  <a:gd name="connsiteX203" fmla="*/ 51986 w 118756"/>
                  <a:gd name="connsiteY203" fmla="*/ 109218 h 137992"/>
                  <a:gd name="connsiteX204" fmla="*/ 52145 w 118756"/>
                  <a:gd name="connsiteY204" fmla="*/ 108264 h 137992"/>
                  <a:gd name="connsiteX205" fmla="*/ 51668 w 118756"/>
                  <a:gd name="connsiteY205" fmla="*/ 107151 h 137992"/>
                  <a:gd name="connsiteX206" fmla="*/ 50873 w 118756"/>
                  <a:gd name="connsiteY206" fmla="*/ 105561 h 137992"/>
                  <a:gd name="connsiteX207" fmla="*/ 51191 w 118756"/>
                  <a:gd name="connsiteY207" fmla="*/ 104767 h 137992"/>
                  <a:gd name="connsiteX208" fmla="*/ 53417 w 118756"/>
                  <a:gd name="connsiteY208" fmla="*/ 103813 h 137992"/>
                  <a:gd name="connsiteX209" fmla="*/ 55165 w 118756"/>
                  <a:gd name="connsiteY209" fmla="*/ 102700 h 137992"/>
                  <a:gd name="connsiteX210" fmla="*/ 56278 w 118756"/>
                  <a:gd name="connsiteY210" fmla="*/ 102700 h 137992"/>
                  <a:gd name="connsiteX211" fmla="*/ 56914 w 118756"/>
                  <a:gd name="connsiteY211" fmla="*/ 103495 h 137992"/>
                  <a:gd name="connsiteX212" fmla="*/ 56914 w 118756"/>
                  <a:gd name="connsiteY212" fmla="*/ 104290 h 137992"/>
                  <a:gd name="connsiteX213" fmla="*/ 57550 w 118756"/>
                  <a:gd name="connsiteY213" fmla="*/ 105720 h 137992"/>
                  <a:gd name="connsiteX214" fmla="*/ 58822 w 118756"/>
                  <a:gd name="connsiteY214" fmla="*/ 106515 h 137992"/>
                  <a:gd name="connsiteX215" fmla="*/ 61048 w 118756"/>
                  <a:gd name="connsiteY215" fmla="*/ 107787 h 137992"/>
                  <a:gd name="connsiteX216" fmla="*/ 63591 w 118756"/>
                  <a:gd name="connsiteY216" fmla="*/ 108582 h 137992"/>
                  <a:gd name="connsiteX217" fmla="*/ 65658 w 118756"/>
                  <a:gd name="connsiteY217" fmla="*/ 110172 h 137992"/>
                  <a:gd name="connsiteX218" fmla="*/ 68361 w 118756"/>
                  <a:gd name="connsiteY218" fmla="*/ 113192 h 137992"/>
                  <a:gd name="connsiteX219" fmla="*/ 68838 w 118756"/>
                  <a:gd name="connsiteY219" fmla="*/ 114782 h 137992"/>
                  <a:gd name="connsiteX220" fmla="*/ 71222 w 118756"/>
                  <a:gd name="connsiteY220" fmla="*/ 116054 h 137992"/>
                  <a:gd name="connsiteX221" fmla="*/ 73607 w 118756"/>
                  <a:gd name="connsiteY221" fmla="*/ 117644 h 137992"/>
                  <a:gd name="connsiteX222" fmla="*/ 73289 w 118756"/>
                  <a:gd name="connsiteY222" fmla="*/ 120346 h 137992"/>
                  <a:gd name="connsiteX223" fmla="*/ 81079 w 118756"/>
                  <a:gd name="connsiteY223" fmla="*/ 122731 h 137992"/>
                  <a:gd name="connsiteX224" fmla="*/ 82828 w 118756"/>
                  <a:gd name="connsiteY224" fmla="*/ 122731 h 137992"/>
                  <a:gd name="connsiteX225" fmla="*/ 83622 w 118756"/>
                  <a:gd name="connsiteY225" fmla="*/ 123208 h 137992"/>
                  <a:gd name="connsiteX226" fmla="*/ 83622 w 118756"/>
                  <a:gd name="connsiteY226" fmla="*/ 123844 h 137992"/>
                  <a:gd name="connsiteX227" fmla="*/ 82987 w 118756"/>
                  <a:gd name="connsiteY227" fmla="*/ 125751 h 137992"/>
                  <a:gd name="connsiteX228" fmla="*/ 79807 w 118756"/>
                  <a:gd name="connsiteY228" fmla="*/ 131634 h 137992"/>
                  <a:gd name="connsiteX229" fmla="*/ 79489 w 118756"/>
                  <a:gd name="connsiteY229" fmla="*/ 132905 h 137992"/>
                  <a:gd name="connsiteX230" fmla="*/ 77263 w 118756"/>
                  <a:gd name="connsiteY230" fmla="*/ 134177 h 137992"/>
                  <a:gd name="connsiteX231" fmla="*/ 76945 w 118756"/>
                  <a:gd name="connsiteY231" fmla="*/ 134972 h 137992"/>
                  <a:gd name="connsiteX232" fmla="*/ 77581 w 118756"/>
                  <a:gd name="connsiteY232" fmla="*/ 136562 h 137992"/>
                  <a:gd name="connsiteX233" fmla="*/ 78217 w 118756"/>
                  <a:gd name="connsiteY233" fmla="*/ 137834 h 137992"/>
                  <a:gd name="connsiteX234" fmla="*/ 79807 w 118756"/>
                  <a:gd name="connsiteY234" fmla="*/ 137993 h 137992"/>
                  <a:gd name="connsiteX235" fmla="*/ 83304 w 118756"/>
                  <a:gd name="connsiteY235" fmla="*/ 137039 h 137992"/>
                  <a:gd name="connsiteX236" fmla="*/ 85371 w 118756"/>
                  <a:gd name="connsiteY236" fmla="*/ 135926 h 137992"/>
                  <a:gd name="connsiteX237" fmla="*/ 86484 w 118756"/>
                  <a:gd name="connsiteY237" fmla="*/ 135608 h 137992"/>
                  <a:gd name="connsiteX238" fmla="*/ 87915 w 118756"/>
                  <a:gd name="connsiteY238" fmla="*/ 135131 h 137992"/>
                  <a:gd name="connsiteX239" fmla="*/ 90141 w 118756"/>
                  <a:gd name="connsiteY239" fmla="*/ 135290 h 137992"/>
                  <a:gd name="connsiteX240" fmla="*/ 92207 w 118756"/>
                  <a:gd name="connsiteY240" fmla="*/ 135767 h 137992"/>
                  <a:gd name="connsiteX241" fmla="*/ 94910 w 118756"/>
                  <a:gd name="connsiteY241" fmla="*/ 135131 h 137992"/>
                  <a:gd name="connsiteX242" fmla="*/ 97613 w 118756"/>
                  <a:gd name="connsiteY242" fmla="*/ 134018 h 137992"/>
                  <a:gd name="connsiteX243" fmla="*/ 98725 w 118756"/>
                  <a:gd name="connsiteY243" fmla="*/ 134177 h 137992"/>
                  <a:gd name="connsiteX244" fmla="*/ 99838 w 118756"/>
                  <a:gd name="connsiteY244" fmla="*/ 135131 h 137992"/>
                  <a:gd name="connsiteX245" fmla="*/ 100633 w 118756"/>
                  <a:gd name="connsiteY245" fmla="*/ 135449 h 137992"/>
                  <a:gd name="connsiteX246" fmla="*/ 102859 w 118756"/>
                  <a:gd name="connsiteY246" fmla="*/ 134972 h 137992"/>
                  <a:gd name="connsiteX247" fmla="*/ 103495 w 118756"/>
                  <a:gd name="connsiteY247" fmla="*/ 133860 h 137992"/>
                  <a:gd name="connsiteX248" fmla="*/ 105720 w 118756"/>
                  <a:gd name="connsiteY248" fmla="*/ 131157 h 137992"/>
                  <a:gd name="connsiteX249" fmla="*/ 106038 w 118756"/>
                  <a:gd name="connsiteY249" fmla="*/ 129726 h 137992"/>
                  <a:gd name="connsiteX250" fmla="*/ 105720 w 118756"/>
                  <a:gd name="connsiteY250" fmla="*/ 128931 h 137992"/>
                  <a:gd name="connsiteX251" fmla="*/ 104290 w 118756"/>
                  <a:gd name="connsiteY251" fmla="*/ 127500 h 137992"/>
                  <a:gd name="connsiteX252" fmla="*/ 103177 w 118756"/>
                  <a:gd name="connsiteY252" fmla="*/ 124639 h 137992"/>
                  <a:gd name="connsiteX253" fmla="*/ 103972 w 118756"/>
                  <a:gd name="connsiteY253" fmla="*/ 121777 h 137992"/>
                  <a:gd name="connsiteX254" fmla="*/ 104131 w 118756"/>
                  <a:gd name="connsiteY254" fmla="*/ 120346 h 137992"/>
                  <a:gd name="connsiteX255" fmla="*/ 103336 w 118756"/>
                  <a:gd name="connsiteY255" fmla="*/ 118916 h 137992"/>
                  <a:gd name="connsiteX256" fmla="*/ 104131 w 118756"/>
                  <a:gd name="connsiteY256" fmla="*/ 117167 h 137992"/>
                  <a:gd name="connsiteX257" fmla="*/ 105720 w 118756"/>
                  <a:gd name="connsiteY257" fmla="*/ 116213 h 137992"/>
                  <a:gd name="connsiteX258" fmla="*/ 106674 w 118756"/>
                  <a:gd name="connsiteY258" fmla="*/ 115895 h 137992"/>
                  <a:gd name="connsiteX259" fmla="*/ 110967 w 118756"/>
                  <a:gd name="connsiteY259" fmla="*/ 115736 h 137992"/>
                  <a:gd name="connsiteX260" fmla="*/ 113669 w 118756"/>
                  <a:gd name="connsiteY260" fmla="*/ 112238 h 137992"/>
                  <a:gd name="connsiteX261" fmla="*/ 115259 w 118756"/>
                  <a:gd name="connsiteY261" fmla="*/ 111126 h 137992"/>
                  <a:gd name="connsiteX262" fmla="*/ 117008 w 118756"/>
                  <a:gd name="connsiteY262" fmla="*/ 109059 h 137992"/>
                  <a:gd name="connsiteX263" fmla="*/ 117803 w 118756"/>
                  <a:gd name="connsiteY263" fmla="*/ 108423 h 137992"/>
                  <a:gd name="connsiteX264" fmla="*/ 118439 w 118756"/>
                  <a:gd name="connsiteY264" fmla="*/ 106833 h 137992"/>
                  <a:gd name="connsiteX265" fmla="*/ 118757 w 118756"/>
                  <a:gd name="connsiteY265" fmla="*/ 105243 h 137992"/>
                  <a:gd name="connsiteX266" fmla="*/ 115418 w 118756"/>
                  <a:gd name="connsiteY266" fmla="*/ 103018 h 13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</a:cxnLst>
                <a:rect l="l" t="t" r="r" b="b"/>
                <a:pathLst>
                  <a:path w="118756" h="137992">
                    <a:moveTo>
                      <a:pt x="115418" y="103018"/>
                    </a:moveTo>
                    <a:lnTo>
                      <a:pt x="114305" y="101269"/>
                    </a:lnTo>
                    <a:lnTo>
                      <a:pt x="112715" y="99361"/>
                    </a:lnTo>
                    <a:lnTo>
                      <a:pt x="110649" y="98089"/>
                    </a:lnTo>
                    <a:lnTo>
                      <a:pt x="106674" y="95864"/>
                    </a:lnTo>
                    <a:lnTo>
                      <a:pt x="105085" y="93638"/>
                    </a:lnTo>
                    <a:lnTo>
                      <a:pt x="104290" y="90776"/>
                    </a:lnTo>
                    <a:lnTo>
                      <a:pt x="103177" y="88551"/>
                    </a:lnTo>
                    <a:lnTo>
                      <a:pt x="102064" y="87120"/>
                    </a:lnTo>
                    <a:lnTo>
                      <a:pt x="101746" y="86007"/>
                    </a:lnTo>
                    <a:lnTo>
                      <a:pt x="101269" y="84576"/>
                    </a:lnTo>
                    <a:lnTo>
                      <a:pt x="101269" y="81715"/>
                    </a:lnTo>
                    <a:lnTo>
                      <a:pt x="102223" y="77899"/>
                    </a:lnTo>
                    <a:lnTo>
                      <a:pt x="102859" y="76627"/>
                    </a:lnTo>
                    <a:lnTo>
                      <a:pt x="104131" y="76150"/>
                    </a:lnTo>
                    <a:lnTo>
                      <a:pt x="107946" y="74243"/>
                    </a:lnTo>
                    <a:lnTo>
                      <a:pt x="108105" y="71699"/>
                    </a:lnTo>
                    <a:lnTo>
                      <a:pt x="108741" y="70109"/>
                    </a:lnTo>
                    <a:lnTo>
                      <a:pt x="109854" y="69155"/>
                    </a:lnTo>
                    <a:lnTo>
                      <a:pt x="110967" y="68520"/>
                    </a:lnTo>
                    <a:lnTo>
                      <a:pt x="110490" y="68201"/>
                    </a:lnTo>
                    <a:lnTo>
                      <a:pt x="110331" y="66771"/>
                    </a:lnTo>
                    <a:lnTo>
                      <a:pt x="109377" y="65817"/>
                    </a:lnTo>
                    <a:lnTo>
                      <a:pt x="107469" y="65022"/>
                    </a:lnTo>
                    <a:lnTo>
                      <a:pt x="105879" y="63591"/>
                    </a:lnTo>
                    <a:lnTo>
                      <a:pt x="104926" y="61524"/>
                    </a:lnTo>
                    <a:lnTo>
                      <a:pt x="105085" y="59617"/>
                    </a:lnTo>
                    <a:lnTo>
                      <a:pt x="106674" y="57868"/>
                    </a:lnTo>
                    <a:lnTo>
                      <a:pt x="108582" y="57073"/>
                    </a:lnTo>
                    <a:lnTo>
                      <a:pt x="110808" y="57391"/>
                    </a:lnTo>
                    <a:lnTo>
                      <a:pt x="111762" y="56755"/>
                    </a:lnTo>
                    <a:lnTo>
                      <a:pt x="111444" y="55642"/>
                    </a:lnTo>
                    <a:lnTo>
                      <a:pt x="109218" y="53894"/>
                    </a:lnTo>
                    <a:lnTo>
                      <a:pt x="104926" y="51986"/>
                    </a:lnTo>
                    <a:lnTo>
                      <a:pt x="100792" y="53099"/>
                    </a:lnTo>
                    <a:lnTo>
                      <a:pt x="96500" y="57073"/>
                    </a:lnTo>
                    <a:lnTo>
                      <a:pt x="93320" y="57868"/>
                    </a:lnTo>
                    <a:lnTo>
                      <a:pt x="91412" y="55006"/>
                    </a:lnTo>
                    <a:lnTo>
                      <a:pt x="88074" y="53416"/>
                    </a:lnTo>
                    <a:lnTo>
                      <a:pt x="83304" y="52939"/>
                    </a:lnTo>
                    <a:lnTo>
                      <a:pt x="80284" y="51827"/>
                    </a:lnTo>
                    <a:lnTo>
                      <a:pt x="79171" y="50237"/>
                    </a:lnTo>
                    <a:lnTo>
                      <a:pt x="77104" y="49124"/>
                    </a:lnTo>
                    <a:lnTo>
                      <a:pt x="72335" y="47693"/>
                    </a:lnTo>
                    <a:lnTo>
                      <a:pt x="72335" y="46580"/>
                    </a:lnTo>
                    <a:lnTo>
                      <a:pt x="72971" y="46262"/>
                    </a:lnTo>
                    <a:lnTo>
                      <a:pt x="74720" y="46104"/>
                    </a:lnTo>
                    <a:lnTo>
                      <a:pt x="76945" y="45786"/>
                    </a:lnTo>
                    <a:lnTo>
                      <a:pt x="77263" y="45150"/>
                    </a:lnTo>
                    <a:lnTo>
                      <a:pt x="77263" y="44514"/>
                    </a:lnTo>
                    <a:lnTo>
                      <a:pt x="75515" y="43719"/>
                    </a:lnTo>
                    <a:lnTo>
                      <a:pt x="73766" y="43083"/>
                    </a:lnTo>
                    <a:lnTo>
                      <a:pt x="72812" y="42606"/>
                    </a:lnTo>
                    <a:lnTo>
                      <a:pt x="72335" y="41970"/>
                    </a:lnTo>
                    <a:lnTo>
                      <a:pt x="72176" y="41334"/>
                    </a:lnTo>
                    <a:lnTo>
                      <a:pt x="72653" y="40857"/>
                    </a:lnTo>
                    <a:lnTo>
                      <a:pt x="73448" y="40857"/>
                    </a:lnTo>
                    <a:lnTo>
                      <a:pt x="74084" y="40380"/>
                    </a:lnTo>
                    <a:lnTo>
                      <a:pt x="74561" y="38950"/>
                    </a:lnTo>
                    <a:lnTo>
                      <a:pt x="75515" y="37678"/>
                    </a:lnTo>
                    <a:lnTo>
                      <a:pt x="76151" y="37360"/>
                    </a:lnTo>
                    <a:lnTo>
                      <a:pt x="76151" y="36406"/>
                    </a:lnTo>
                    <a:lnTo>
                      <a:pt x="75356" y="35452"/>
                    </a:lnTo>
                    <a:lnTo>
                      <a:pt x="74402" y="34816"/>
                    </a:lnTo>
                    <a:lnTo>
                      <a:pt x="72971" y="34339"/>
                    </a:lnTo>
                    <a:lnTo>
                      <a:pt x="68520" y="33067"/>
                    </a:lnTo>
                    <a:lnTo>
                      <a:pt x="66294" y="31318"/>
                    </a:lnTo>
                    <a:lnTo>
                      <a:pt x="64863" y="31160"/>
                    </a:lnTo>
                    <a:lnTo>
                      <a:pt x="62637" y="30206"/>
                    </a:lnTo>
                    <a:lnTo>
                      <a:pt x="60412" y="28616"/>
                    </a:lnTo>
                    <a:lnTo>
                      <a:pt x="58345" y="26390"/>
                    </a:lnTo>
                    <a:lnTo>
                      <a:pt x="56119" y="24959"/>
                    </a:lnTo>
                    <a:lnTo>
                      <a:pt x="55483" y="24483"/>
                    </a:lnTo>
                    <a:lnTo>
                      <a:pt x="55483" y="23847"/>
                    </a:lnTo>
                    <a:lnTo>
                      <a:pt x="55801" y="23211"/>
                    </a:lnTo>
                    <a:lnTo>
                      <a:pt x="55801" y="22575"/>
                    </a:lnTo>
                    <a:lnTo>
                      <a:pt x="55324" y="20349"/>
                    </a:lnTo>
                    <a:lnTo>
                      <a:pt x="55642" y="18123"/>
                    </a:lnTo>
                    <a:lnTo>
                      <a:pt x="55642" y="15898"/>
                    </a:lnTo>
                    <a:lnTo>
                      <a:pt x="55483" y="14944"/>
                    </a:lnTo>
                    <a:lnTo>
                      <a:pt x="55165" y="14626"/>
                    </a:lnTo>
                    <a:lnTo>
                      <a:pt x="54688" y="14944"/>
                    </a:lnTo>
                    <a:lnTo>
                      <a:pt x="54211" y="15421"/>
                    </a:lnTo>
                    <a:lnTo>
                      <a:pt x="53735" y="15421"/>
                    </a:lnTo>
                    <a:lnTo>
                      <a:pt x="51986" y="13831"/>
                    </a:lnTo>
                    <a:lnTo>
                      <a:pt x="49919" y="10652"/>
                    </a:lnTo>
                    <a:lnTo>
                      <a:pt x="48647" y="9539"/>
                    </a:lnTo>
                    <a:lnTo>
                      <a:pt x="45945" y="8108"/>
                    </a:lnTo>
                    <a:lnTo>
                      <a:pt x="43560" y="6836"/>
                    </a:lnTo>
                    <a:lnTo>
                      <a:pt x="41970" y="4133"/>
                    </a:lnTo>
                    <a:lnTo>
                      <a:pt x="40221" y="2067"/>
                    </a:lnTo>
                    <a:lnTo>
                      <a:pt x="39268" y="1431"/>
                    </a:lnTo>
                    <a:lnTo>
                      <a:pt x="37996" y="954"/>
                    </a:lnTo>
                    <a:lnTo>
                      <a:pt x="31478" y="318"/>
                    </a:lnTo>
                    <a:lnTo>
                      <a:pt x="28775" y="795"/>
                    </a:lnTo>
                    <a:lnTo>
                      <a:pt x="25436" y="636"/>
                    </a:lnTo>
                    <a:lnTo>
                      <a:pt x="22257" y="0"/>
                    </a:lnTo>
                    <a:lnTo>
                      <a:pt x="19872" y="477"/>
                    </a:lnTo>
                    <a:lnTo>
                      <a:pt x="17805" y="2861"/>
                    </a:lnTo>
                    <a:lnTo>
                      <a:pt x="16693" y="3656"/>
                    </a:lnTo>
                    <a:lnTo>
                      <a:pt x="15898" y="4292"/>
                    </a:lnTo>
                    <a:lnTo>
                      <a:pt x="14149" y="4928"/>
                    </a:lnTo>
                    <a:lnTo>
                      <a:pt x="12559" y="5882"/>
                    </a:lnTo>
                    <a:lnTo>
                      <a:pt x="10652" y="6518"/>
                    </a:lnTo>
                    <a:lnTo>
                      <a:pt x="8744" y="6518"/>
                    </a:lnTo>
                    <a:lnTo>
                      <a:pt x="7154" y="5405"/>
                    </a:lnTo>
                    <a:lnTo>
                      <a:pt x="6518" y="5723"/>
                    </a:lnTo>
                    <a:lnTo>
                      <a:pt x="6041" y="6677"/>
                    </a:lnTo>
                    <a:lnTo>
                      <a:pt x="5087" y="7472"/>
                    </a:lnTo>
                    <a:lnTo>
                      <a:pt x="2544" y="8426"/>
                    </a:lnTo>
                    <a:lnTo>
                      <a:pt x="1908" y="8426"/>
                    </a:lnTo>
                    <a:lnTo>
                      <a:pt x="1749" y="9380"/>
                    </a:lnTo>
                    <a:lnTo>
                      <a:pt x="1590" y="10810"/>
                    </a:lnTo>
                    <a:lnTo>
                      <a:pt x="0" y="11923"/>
                    </a:lnTo>
                    <a:lnTo>
                      <a:pt x="1590" y="14308"/>
                    </a:lnTo>
                    <a:lnTo>
                      <a:pt x="3021" y="18282"/>
                    </a:lnTo>
                    <a:lnTo>
                      <a:pt x="2226" y="20349"/>
                    </a:lnTo>
                    <a:lnTo>
                      <a:pt x="3339" y="21780"/>
                    </a:lnTo>
                    <a:lnTo>
                      <a:pt x="6200" y="22893"/>
                    </a:lnTo>
                    <a:lnTo>
                      <a:pt x="6359" y="23370"/>
                    </a:lnTo>
                    <a:lnTo>
                      <a:pt x="5564" y="23847"/>
                    </a:lnTo>
                    <a:lnTo>
                      <a:pt x="4769" y="25118"/>
                    </a:lnTo>
                    <a:lnTo>
                      <a:pt x="4769" y="27503"/>
                    </a:lnTo>
                    <a:lnTo>
                      <a:pt x="7313" y="29729"/>
                    </a:lnTo>
                    <a:lnTo>
                      <a:pt x="12400" y="31796"/>
                    </a:lnTo>
                    <a:lnTo>
                      <a:pt x="14149" y="32113"/>
                    </a:lnTo>
                    <a:lnTo>
                      <a:pt x="14626" y="32908"/>
                    </a:lnTo>
                    <a:lnTo>
                      <a:pt x="15580" y="33385"/>
                    </a:lnTo>
                    <a:lnTo>
                      <a:pt x="16057" y="34021"/>
                    </a:lnTo>
                    <a:lnTo>
                      <a:pt x="16057" y="34975"/>
                    </a:lnTo>
                    <a:lnTo>
                      <a:pt x="15739" y="35452"/>
                    </a:lnTo>
                    <a:lnTo>
                      <a:pt x="13354" y="35770"/>
                    </a:lnTo>
                    <a:lnTo>
                      <a:pt x="10492" y="35611"/>
                    </a:lnTo>
                    <a:lnTo>
                      <a:pt x="8585" y="34657"/>
                    </a:lnTo>
                    <a:lnTo>
                      <a:pt x="8426" y="35452"/>
                    </a:lnTo>
                    <a:lnTo>
                      <a:pt x="8267" y="36247"/>
                    </a:lnTo>
                    <a:lnTo>
                      <a:pt x="6359" y="36724"/>
                    </a:lnTo>
                    <a:lnTo>
                      <a:pt x="7472" y="42606"/>
                    </a:lnTo>
                    <a:lnTo>
                      <a:pt x="6995" y="44196"/>
                    </a:lnTo>
                    <a:lnTo>
                      <a:pt x="6359" y="44832"/>
                    </a:lnTo>
                    <a:lnTo>
                      <a:pt x="5723" y="44514"/>
                    </a:lnTo>
                    <a:lnTo>
                      <a:pt x="4928" y="44514"/>
                    </a:lnTo>
                    <a:lnTo>
                      <a:pt x="4451" y="44991"/>
                    </a:lnTo>
                    <a:lnTo>
                      <a:pt x="4769" y="46262"/>
                    </a:lnTo>
                    <a:lnTo>
                      <a:pt x="5723" y="46104"/>
                    </a:lnTo>
                    <a:lnTo>
                      <a:pt x="8426" y="45150"/>
                    </a:lnTo>
                    <a:lnTo>
                      <a:pt x="11446" y="44673"/>
                    </a:lnTo>
                    <a:lnTo>
                      <a:pt x="13513" y="45309"/>
                    </a:lnTo>
                    <a:lnTo>
                      <a:pt x="14626" y="45786"/>
                    </a:lnTo>
                    <a:lnTo>
                      <a:pt x="14785" y="46580"/>
                    </a:lnTo>
                    <a:lnTo>
                      <a:pt x="14149" y="49442"/>
                    </a:lnTo>
                    <a:lnTo>
                      <a:pt x="13036" y="52304"/>
                    </a:lnTo>
                    <a:lnTo>
                      <a:pt x="10969" y="55483"/>
                    </a:lnTo>
                    <a:lnTo>
                      <a:pt x="8903" y="58345"/>
                    </a:lnTo>
                    <a:lnTo>
                      <a:pt x="8426" y="59776"/>
                    </a:lnTo>
                    <a:lnTo>
                      <a:pt x="8267" y="62319"/>
                    </a:lnTo>
                    <a:lnTo>
                      <a:pt x="7949" y="64227"/>
                    </a:lnTo>
                    <a:lnTo>
                      <a:pt x="8267" y="65181"/>
                    </a:lnTo>
                    <a:lnTo>
                      <a:pt x="8903" y="66294"/>
                    </a:lnTo>
                    <a:lnTo>
                      <a:pt x="11287" y="66930"/>
                    </a:lnTo>
                    <a:lnTo>
                      <a:pt x="14308" y="68996"/>
                    </a:lnTo>
                    <a:lnTo>
                      <a:pt x="17011" y="71381"/>
                    </a:lnTo>
                    <a:lnTo>
                      <a:pt x="20349" y="74243"/>
                    </a:lnTo>
                    <a:lnTo>
                      <a:pt x="21303" y="75355"/>
                    </a:lnTo>
                    <a:lnTo>
                      <a:pt x="21303" y="76468"/>
                    </a:lnTo>
                    <a:lnTo>
                      <a:pt x="20349" y="77263"/>
                    </a:lnTo>
                    <a:lnTo>
                      <a:pt x="17488" y="77581"/>
                    </a:lnTo>
                    <a:lnTo>
                      <a:pt x="14467" y="77422"/>
                    </a:lnTo>
                    <a:lnTo>
                      <a:pt x="13354" y="77104"/>
                    </a:lnTo>
                    <a:lnTo>
                      <a:pt x="12241" y="77422"/>
                    </a:lnTo>
                    <a:lnTo>
                      <a:pt x="11605" y="78058"/>
                    </a:lnTo>
                    <a:lnTo>
                      <a:pt x="11923" y="78853"/>
                    </a:lnTo>
                    <a:lnTo>
                      <a:pt x="15103" y="82351"/>
                    </a:lnTo>
                    <a:lnTo>
                      <a:pt x="18600" y="87279"/>
                    </a:lnTo>
                    <a:lnTo>
                      <a:pt x="18759" y="89346"/>
                    </a:lnTo>
                    <a:lnTo>
                      <a:pt x="18441" y="91094"/>
                    </a:lnTo>
                    <a:lnTo>
                      <a:pt x="17488" y="92207"/>
                    </a:lnTo>
                    <a:lnTo>
                      <a:pt x="16057" y="92048"/>
                    </a:lnTo>
                    <a:lnTo>
                      <a:pt x="14944" y="91094"/>
                    </a:lnTo>
                    <a:lnTo>
                      <a:pt x="13195" y="91094"/>
                    </a:lnTo>
                    <a:lnTo>
                      <a:pt x="11923" y="91412"/>
                    </a:lnTo>
                    <a:lnTo>
                      <a:pt x="10175" y="93161"/>
                    </a:lnTo>
                    <a:lnTo>
                      <a:pt x="10016" y="93638"/>
                    </a:lnTo>
                    <a:lnTo>
                      <a:pt x="10175" y="94910"/>
                    </a:lnTo>
                    <a:lnTo>
                      <a:pt x="10811" y="96023"/>
                    </a:lnTo>
                    <a:lnTo>
                      <a:pt x="13195" y="97295"/>
                    </a:lnTo>
                    <a:lnTo>
                      <a:pt x="16534" y="99838"/>
                    </a:lnTo>
                    <a:lnTo>
                      <a:pt x="20349" y="104290"/>
                    </a:lnTo>
                    <a:lnTo>
                      <a:pt x="22257" y="105720"/>
                    </a:lnTo>
                    <a:lnTo>
                      <a:pt x="23847" y="106038"/>
                    </a:lnTo>
                    <a:lnTo>
                      <a:pt x="27026" y="107946"/>
                    </a:lnTo>
                    <a:lnTo>
                      <a:pt x="29252" y="108423"/>
                    </a:lnTo>
                    <a:lnTo>
                      <a:pt x="31637" y="108900"/>
                    </a:lnTo>
                    <a:lnTo>
                      <a:pt x="38155" y="112874"/>
                    </a:lnTo>
                    <a:lnTo>
                      <a:pt x="41016" y="113987"/>
                    </a:lnTo>
                    <a:lnTo>
                      <a:pt x="43083" y="115418"/>
                    </a:lnTo>
                    <a:lnTo>
                      <a:pt x="43242" y="116849"/>
                    </a:lnTo>
                    <a:lnTo>
                      <a:pt x="43242" y="117644"/>
                    </a:lnTo>
                    <a:lnTo>
                      <a:pt x="46739" y="116690"/>
                    </a:lnTo>
                    <a:lnTo>
                      <a:pt x="47217" y="115895"/>
                    </a:lnTo>
                    <a:lnTo>
                      <a:pt x="46422" y="114305"/>
                    </a:lnTo>
                    <a:lnTo>
                      <a:pt x="46898" y="113351"/>
                    </a:lnTo>
                    <a:lnTo>
                      <a:pt x="51191" y="110490"/>
                    </a:lnTo>
                    <a:lnTo>
                      <a:pt x="51986" y="109218"/>
                    </a:lnTo>
                    <a:lnTo>
                      <a:pt x="52145" y="108264"/>
                    </a:lnTo>
                    <a:lnTo>
                      <a:pt x="51668" y="107151"/>
                    </a:lnTo>
                    <a:lnTo>
                      <a:pt x="50873" y="105561"/>
                    </a:lnTo>
                    <a:lnTo>
                      <a:pt x="51191" y="104767"/>
                    </a:lnTo>
                    <a:lnTo>
                      <a:pt x="53417" y="103813"/>
                    </a:lnTo>
                    <a:lnTo>
                      <a:pt x="55165" y="102700"/>
                    </a:lnTo>
                    <a:lnTo>
                      <a:pt x="56278" y="102700"/>
                    </a:lnTo>
                    <a:lnTo>
                      <a:pt x="56914" y="103495"/>
                    </a:lnTo>
                    <a:lnTo>
                      <a:pt x="56914" y="104290"/>
                    </a:lnTo>
                    <a:lnTo>
                      <a:pt x="57550" y="105720"/>
                    </a:lnTo>
                    <a:lnTo>
                      <a:pt x="58822" y="106515"/>
                    </a:lnTo>
                    <a:lnTo>
                      <a:pt x="61048" y="107787"/>
                    </a:lnTo>
                    <a:lnTo>
                      <a:pt x="63591" y="108582"/>
                    </a:lnTo>
                    <a:lnTo>
                      <a:pt x="65658" y="110172"/>
                    </a:lnTo>
                    <a:lnTo>
                      <a:pt x="68361" y="113192"/>
                    </a:lnTo>
                    <a:lnTo>
                      <a:pt x="68838" y="114782"/>
                    </a:lnTo>
                    <a:lnTo>
                      <a:pt x="71222" y="116054"/>
                    </a:lnTo>
                    <a:lnTo>
                      <a:pt x="73607" y="117644"/>
                    </a:lnTo>
                    <a:lnTo>
                      <a:pt x="73289" y="120346"/>
                    </a:lnTo>
                    <a:lnTo>
                      <a:pt x="81079" y="122731"/>
                    </a:lnTo>
                    <a:lnTo>
                      <a:pt x="82828" y="122731"/>
                    </a:lnTo>
                    <a:lnTo>
                      <a:pt x="83622" y="123208"/>
                    </a:lnTo>
                    <a:lnTo>
                      <a:pt x="83622" y="123844"/>
                    </a:lnTo>
                    <a:lnTo>
                      <a:pt x="82987" y="125751"/>
                    </a:lnTo>
                    <a:lnTo>
                      <a:pt x="79807" y="131634"/>
                    </a:lnTo>
                    <a:lnTo>
                      <a:pt x="79489" y="132905"/>
                    </a:lnTo>
                    <a:lnTo>
                      <a:pt x="77263" y="134177"/>
                    </a:lnTo>
                    <a:lnTo>
                      <a:pt x="76945" y="134972"/>
                    </a:lnTo>
                    <a:lnTo>
                      <a:pt x="77581" y="136562"/>
                    </a:lnTo>
                    <a:lnTo>
                      <a:pt x="78217" y="137834"/>
                    </a:lnTo>
                    <a:lnTo>
                      <a:pt x="79807" y="137993"/>
                    </a:lnTo>
                    <a:lnTo>
                      <a:pt x="83304" y="137039"/>
                    </a:lnTo>
                    <a:lnTo>
                      <a:pt x="85371" y="135926"/>
                    </a:lnTo>
                    <a:lnTo>
                      <a:pt x="86484" y="135608"/>
                    </a:lnTo>
                    <a:lnTo>
                      <a:pt x="87915" y="135131"/>
                    </a:lnTo>
                    <a:lnTo>
                      <a:pt x="90141" y="135290"/>
                    </a:lnTo>
                    <a:lnTo>
                      <a:pt x="92207" y="135767"/>
                    </a:lnTo>
                    <a:lnTo>
                      <a:pt x="94910" y="135131"/>
                    </a:lnTo>
                    <a:lnTo>
                      <a:pt x="97613" y="134018"/>
                    </a:lnTo>
                    <a:lnTo>
                      <a:pt x="98725" y="134177"/>
                    </a:lnTo>
                    <a:lnTo>
                      <a:pt x="99838" y="135131"/>
                    </a:lnTo>
                    <a:lnTo>
                      <a:pt x="100633" y="135449"/>
                    </a:lnTo>
                    <a:lnTo>
                      <a:pt x="102859" y="134972"/>
                    </a:lnTo>
                    <a:lnTo>
                      <a:pt x="103495" y="133860"/>
                    </a:lnTo>
                    <a:lnTo>
                      <a:pt x="105720" y="131157"/>
                    </a:lnTo>
                    <a:lnTo>
                      <a:pt x="106038" y="129726"/>
                    </a:lnTo>
                    <a:lnTo>
                      <a:pt x="105720" y="128931"/>
                    </a:lnTo>
                    <a:lnTo>
                      <a:pt x="104290" y="127500"/>
                    </a:lnTo>
                    <a:lnTo>
                      <a:pt x="103177" y="124639"/>
                    </a:lnTo>
                    <a:lnTo>
                      <a:pt x="103972" y="121777"/>
                    </a:lnTo>
                    <a:lnTo>
                      <a:pt x="104131" y="120346"/>
                    </a:lnTo>
                    <a:lnTo>
                      <a:pt x="103336" y="118916"/>
                    </a:lnTo>
                    <a:lnTo>
                      <a:pt x="104131" y="117167"/>
                    </a:lnTo>
                    <a:lnTo>
                      <a:pt x="105720" y="116213"/>
                    </a:lnTo>
                    <a:lnTo>
                      <a:pt x="106674" y="115895"/>
                    </a:lnTo>
                    <a:lnTo>
                      <a:pt x="110967" y="115736"/>
                    </a:lnTo>
                    <a:lnTo>
                      <a:pt x="113669" y="112238"/>
                    </a:lnTo>
                    <a:lnTo>
                      <a:pt x="115259" y="111126"/>
                    </a:lnTo>
                    <a:lnTo>
                      <a:pt x="117008" y="109059"/>
                    </a:lnTo>
                    <a:lnTo>
                      <a:pt x="117803" y="108423"/>
                    </a:lnTo>
                    <a:lnTo>
                      <a:pt x="118439" y="106833"/>
                    </a:lnTo>
                    <a:lnTo>
                      <a:pt x="118757" y="105243"/>
                    </a:lnTo>
                    <a:lnTo>
                      <a:pt x="115418" y="1030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2" name="Freeform: Shape 4921">
                <a:extLst>
                  <a:ext uri="{FF2B5EF4-FFF2-40B4-BE49-F238E27FC236}">
                    <a16:creationId xmlns:a16="http://schemas.microsoft.com/office/drawing/2014/main" id="{0D1E8D4E-DB3F-B3B1-3CF7-384141008EA4}"/>
                  </a:ext>
                </a:extLst>
              </p:cNvPr>
              <p:cNvSpPr/>
              <p:nvPr/>
            </p:nvSpPr>
            <p:spPr>
              <a:xfrm>
                <a:off x="1773544" y="2433000"/>
                <a:ext cx="271693" cy="164383"/>
              </a:xfrm>
              <a:custGeom>
                <a:avLst/>
                <a:gdLst>
                  <a:gd name="connsiteX0" fmla="*/ 270104 w 271693"/>
                  <a:gd name="connsiteY0" fmla="*/ 106516 h 164383"/>
                  <a:gd name="connsiteX1" fmla="*/ 267719 w 271693"/>
                  <a:gd name="connsiteY1" fmla="*/ 104449 h 164383"/>
                  <a:gd name="connsiteX2" fmla="*/ 263109 w 271693"/>
                  <a:gd name="connsiteY2" fmla="*/ 102700 h 164383"/>
                  <a:gd name="connsiteX3" fmla="*/ 257862 w 271693"/>
                  <a:gd name="connsiteY3" fmla="*/ 103336 h 164383"/>
                  <a:gd name="connsiteX4" fmla="*/ 252298 w 271693"/>
                  <a:gd name="connsiteY4" fmla="*/ 106197 h 164383"/>
                  <a:gd name="connsiteX5" fmla="*/ 248483 w 271693"/>
                  <a:gd name="connsiteY5" fmla="*/ 107310 h 164383"/>
                  <a:gd name="connsiteX6" fmla="*/ 246416 w 271693"/>
                  <a:gd name="connsiteY6" fmla="*/ 106516 h 164383"/>
                  <a:gd name="connsiteX7" fmla="*/ 245144 w 271693"/>
                  <a:gd name="connsiteY7" fmla="*/ 106674 h 164383"/>
                  <a:gd name="connsiteX8" fmla="*/ 244667 w 271693"/>
                  <a:gd name="connsiteY8" fmla="*/ 107469 h 164383"/>
                  <a:gd name="connsiteX9" fmla="*/ 244826 w 271693"/>
                  <a:gd name="connsiteY9" fmla="*/ 108105 h 164383"/>
                  <a:gd name="connsiteX10" fmla="*/ 245462 w 271693"/>
                  <a:gd name="connsiteY10" fmla="*/ 108741 h 164383"/>
                  <a:gd name="connsiteX11" fmla="*/ 245303 w 271693"/>
                  <a:gd name="connsiteY11" fmla="*/ 109059 h 164383"/>
                  <a:gd name="connsiteX12" fmla="*/ 244508 w 271693"/>
                  <a:gd name="connsiteY12" fmla="*/ 109377 h 164383"/>
                  <a:gd name="connsiteX13" fmla="*/ 235765 w 271693"/>
                  <a:gd name="connsiteY13" fmla="*/ 107310 h 164383"/>
                  <a:gd name="connsiteX14" fmla="*/ 231790 w 271693"/>
                  <a:gd name="connsiteY14" fmla="*/ 105244 h 164383"/>
                  <a:gd name="connsiteX15" fmla="*/ 228769 w 271693"/>
                  <a:gd name="connsiteY15" fmla="*/ 101587 h 164383"/>
                  <a:gd name="connsiteX16" fmla="*/ 227339 w 271693"/>
                  <a:gd name="connsiteY16" fmla="*/ 99361 h 164383"/>
                  <a:gd name="connsiteX17" fmla="*/ 225908 w 271693"/>
                  <a:gd name="connsiteY17" fmla="*/ 97454 h 164383"/>
                  <a:gd name="connsiteX18" fmla="*/ 224954 w 271693"/>
                  <a:gd name="connsiteY18" fmla="*/ 96341 h 164383"/>
                  <a:gd name="connsiteX19" fmla="*/ 225272 w 271693"/>
                  <a:gd name="connsiteY19" fmla="*/ 95864 h 164383"/>
                  <a:gd name="connsiteX20" fmla="*/ 226544 w 271693"/>
                  <a:gd name="connsiteY20" fmla="*/ 95228 h 164383"/>
                  <a:gd name="connsiteX21" fmla="*/ 227339 w 271693"/>
                  <a:gd name="connsiteY21" fmla="*/ 94592 h 164383"/>
                  <a:gd name="connsiteX22" fmla="*/ 227180 w 271693"/>
                  <a:gd name="connsiteY22" fmla="*/ 92207 h 164383"/>
                  <a:gd name="connsiteX23" fmla="*/ 226544 w 271693"/>
                  <a:gd name="connsiteY23" fmla="*/ 89505 h 164383"/>
                  <a:gd name="connsiteX24" fmla="*/ 226067 w 271693"/>
                  <a:gd name="connsiteY24" fmla="*/ 88233 h 164383"/>
                  <a:gd name="connsiteX25" fmla="*/ 226067 w 271693"/>
                  <a:gd name="connsiteY25" fmla="*/ 86166 h 164383"/>
                  <a:gd name="connsiteX26" fmla="*/ 225590 w 271693"/>
                  <a:gd name="connsiteY26" fmla="*/ 82987 h 164383"/>
                  <a:gd name="connsiteX27" fmla="*/ 226226 w 271693"/>
                  <a:gd name="connsiteY27" fmla="*/ 77104 h 164383"/>
                  <a:gd name="connsiteX28" fmla="*/ 228452 w 271693"/>
                  <a:gd name="connsiteY28" fmla="*/ 69474 h 164383"/>
                  <a:gd name="connsiteX29" fmla="*/ 229723 w 271693"/>
                  <a:gd name="connsiteY29" fmla="*/ 65817 h 164383"/>
                  <a:gd name="connsiteX30" fmla="*/ 229087 w 271693"/>
                  <a:gd name="connsiteY30" fmla="*/ 63750 h 164383"/>
                  <a:gd name="connsiteX31" fmla="*/ 229564 w 271693"/>
                  <a:gd name="connsiteY31" fmla="*/ 58981 h 164383"/>
                  <a:gd name="connsiteX32" fmla="*/ 228610 w 271693"/>
                  <a:gd name="connsiteY32" fmla="*/ 56596 h 164383"/>
                  <a:gd name="connsiteX33" fmla="*/ 227021 w 271693"/>
                  <a:gd name="connsiteY33" fmla="*/ 53576 h 164383"/>
                  <a:gd name="connsiteX34" fmla="*/ 224795 w 271693"/>
                  <a:gd name="connsiteY34" fmla="*/ 46740 h 164383"/>
                  <a:gd name="connsiteX35" fmla="*/ 221933 w 271693"/>
                  <a:gd name="connsiteY35" fmla="*/ 44514 h 164383"/>
                  <a:gd name="connsiteX36" fmla="*/ 218595 w 271693"/>
                  <a:gd name="connsiteY36" fmla="*/ 41811 h 164383"/>
                  <a:gd name="connsiteX37" fmla="*/ 217005 w 271693"/>
                  <a:gd name="connsiteY37" fmla="*/ 39904 h 164383"/>
                  <a:gd name="connsiteX38" fmla="*/ 216051 w 271693"/>
                  <a:gd name="connsiteY38" fmla="*/ 37837 h 164383"/>
                  <a:gd name="connsiteX39" fmla="*/ 213984 w 271693"/>
                  <a:gd name="connsiteY39" fmla="*/ 35611 h 164383"/>
                  <a:gd name="connsiteX40" fmla="*/ 211600 w 271693"/>
                  <a:gd name="connsiteY40" fmla="*/ 33704 h 164383"/>
                  <a:gd name="connsiteX41" fmla="*/ 208897 w 271693"/>
                  <a:gd name="connsiteY41" fmla="*/ 28775 h 164383"/>
                  <a:gd name="connsiteX42" fmla="*/ 207307 w 271693"/>
                  <a:gd name="connsiteY42" fmla="*/ 26550 h 164383"/>
                  <a:gd name="connsiteX43" fmla="*/ 206989 w 271693"/>
                  <a:gd name="connsiteY43" fmla="*/ 25914 h 164383"/>
                  <a:gd name="connsiteX44" fmla="*/ 203651 w 271693"/>
                  <a:gd name="connsiteY44" fmla="*/ 22734 h 164383"/>
                  <a:gd name="connsiteX45" fmla="*/ 202061 w 271693"/>
                  <a:gd name="connsiteY45" fmla="*/ 20031 h 164383"/>
                  <a:gd name="connsiteX46" fmla="*/ 201107 w 271693"/>
                  <a:gd name="connsiteY46" fmla="*/ 17647 h 164383"/>
                  <a:gd name="connsiteX47" fmla="*/ 200630 w 271693"/>
                  <a:gd name="connsiteY47" fmla="*/ 15421 h 164383"/>
                  <a:gd name="connsiteX48" fmla="*/ 198405 w 271693"/>
                  <a:gd name="connsiteY48" fmla="*/ 11129 h 164383"/>
                  <a:gd name="connsiteX49" fmla="*/ 196338 w 271693"/>
                  <a:gd name="connsiteY49" fmla="*/ 7949 h 164383"/>
                  <a:gd name="connsiteX50" fmla="*/ 194430 w 271693"/>
                  <a:gd name="connsiteY50" fmla="*/ 5564 h 164383"/>
                  <a:gd name="connsiteX51" fmla="*/ 193476 w 271693"/>
                  <a:gd name="connsiteY51" fmla="*/ 3974 h 164383"/>
                  <a:gd name="connsiteX52" fmla="*/ 191251 w 271693"/>
                  <a:gd name="connsiteY52" fmla="*/ 1908 h 164383"/>
                  <a:gd name="connsiteX53" fmla="*/ 187912 w 271693"/>
                  <a:gd name="connsiteY53" fmla="*/ 318 h 164383"/>
                  <a:gd name="connsiteX54" fmla="*/ 185845 w 271693"/>
                  <a:gd name="connsiteY54" fmla="*/ 0 h 164383"/>
                  <a:gd name="connsiteX55" fmla="*/ 183143 w 271693"/>
                  <a:gd name="connsiteY55" fmla="*/ 159 h 164383"/>
                  <a:gd name="connsiteX56" fmla="*/ 181712 w 271693"/>
                  <a:gd name="connsiteY56" fmla="*/ 636 h 164383"/>
                  <a:gd name="connsiteX57" fmla="*/ 178055 w 271693"/>
                  <a:gd name="connsiteY57" fmla="*/ 1272 h 164383"/>
                  <a:gd name="connsiteX58" fmla="*/ 174081 w 271693"/>
                  <a:gd name="connsiteY58" fmla="*/ 2226 h 164383"/>
                  <a:gd name="connsiteX59" fmla="*/ 173286 w 271693"/>
                  <a:gd name="connsiteY59" fmla="*/ 5564 h 164383"/>
                  <a:gd name="connsiteX60" fmla="*/ 172173 w 271693"/>
                  <a:gd name="connsiteY60" fmla="*/ 7313 h 164383"/>
                  <a:gd name="connsiteX61" fmla="*/ 169948 w 271693"/>
                  <a:gd name="connsiteY61" fmla="*/ 9857 h 164383"/>
                  <a:gd name="connsiteX62" fmla="*/ 162635 w 271693"/>
                  <a:gd name="connsiteY62" fmla="*/ 10811 h 164383"/>
                  <a:gd name="connsiteX63" fmla="*/ 156434 w 271693"/>
                  <a:gd name="connsiteY63" fmla="*/ 12082 h 164383"/>
                  <a:gd name="connsiteX64" fmla="*/ 149916 w 271693"/>
                  <a:gd name="connsiteY64" fmla="*/ 12877 h 164383"/>
                  <a:gd name="connsiteX65" fmla="*/ 141491 w 271693"/>
                  <a:gd name="connsiteY65" fmla="*/ 16057 h 164383"/>
                  <a:gd name="connsiteX66" fmla="*/ 138788 w 271693"/>
                  <a:gd name="connsiteY66" fmla="*/ 18918 h 164383"/>
                  <a:gd name="connsiteX67" fmla="*/ 136085 w 271693"/>
                  <a:gd name="connsiteY67" fmla="*/ 19713 h 164383"/>
                  <a:gd name="connsiteX68" fmla="*/ 133542 w 271693"/>
                  <a:gd name="connsiteY68" fmla="*/ 20031 h 164383"/>
                  <a:gd name="connsiteX69" fmla="*/ 131952 w 271693"/>
                  <a:gd name="connsiteY69" fmla="*/ 18442 h 164383"/>
                  <a:gd name="connsiteX70" fmla="*/ 126547 w 271693"/>
                  <a:gd name="connsiteY70" fmla="*/ 14149 h 164383"/>
                  <a:gd name="connsiteX71" fmla="*/ 124480 w 271693"/>
                  <a:gd name="connsiteY71" fmla="*/ 12241 h 164383"/>
                  <a:gd name="connsiteX72" fmla="*/ 121777 w 271693"/>
                  <a:gd name="connsiteY72" fmla="*/ 11606 h 164383"/>
                  <a:gd name="connsiteX73" fmla="*/ 118916 w 271693"/>
                  <a:gd name="connsiteY73" fmla="*/ 11923 h 164383"/>
                  <a:gd name="connsiteX74" fmla="*/ 116054 w 271693"/>
                  <a:gd name="connsiteY74" fmla="*/ 12877 h 164383"/>
                  <a:gd name="connsiteX75" fmla="*/ 113033 w 271693"/>
                  <a:gd name="connsiteY75" fmla="*/ 13036 h 164383"/>
                  <a:gd name="connsiteX76" fmla="*/ 109695 w 271693"/>
                  <a:gd name="connsiteY76" fmla="*/ 11606 h 164383"/>
                  <a:gd name="connsiteX77" fmla="*/ 109218 w 271693"/>
                  <a:gd name="connsiteY77" fmla="*/ 11764 h 164383"/>
                  <a:gd name="connsiteX78" fmla="*/ 107946 w 271693"/>
                  <a:gd name="connsiteY78" fmla="*/ 12082 h 164383"/>
                  <a:gd name="connsiteX79" fmla="*/ 99520 w 271693"/>
                  <a:gd name="connsiteY79" fmla="*/ 10334 h 164383"/>
                  <a:gd name="connsiteX80" fmla="*/ 98725 w 271693"/>
                  <a:gd name="connsiteY80" fmla="*/ 10016 h 164383"/>
                  <a:gd name="connsiteX81" fmla="*/ 98407 w 271693"/>
                  <a:gd name="connsiteY81" fmla="*/ 10016 h 164383"/>
                  <a:gd name="connsiteX82" fmla="*/ 97295 w 271693"/>
                  <a:gd name="connsiteY82" fmla="*/ 9857 h 164383"/>
                  <a:gd name="connsiteX83" fmla="*/ 90935 w 271693"/>
                  <a:gd name="connsiteY83" fmla="*/ 10016 h 164383"/>
                  <a:gd name="connsiteX84" fmla="*/ 85053 w 271693"/>
                  <a:gd name="connsiteY84" fmla="*/ 6518 h 164383"/>
                  <a:gd name="connsiteX85" fmla="*/ 83145 w 271693"/>
                  <a:gd name="connsiteY85" fmla="*/ 6518 h 164383"/>
                  <a:gd name="connsiteX86" fmla="*/ 81874 w 271693"/>
                  <a:gd name="connsiteY86" fmla="*/ 7790 h 164383"/>
                  <a:gd name="connsiteX87" fmla="*/ 80761 w 271693"/>
                  <a:gd name="connsiteY87" fmla="*/ 9380 h 164383"/>
                  <a:gd name="connsiteX88" fmla="*/ 76627 w 271693"/>
                  <a:gd name="connsiteY88" fmla="*/ 10970 h 164383"/>
                  <a:gd name="connsiteX89" fmla="*/ 75674 w 271693"/>
                  <a:gd name="connsiteY89" fmla="*/ 11606 h 164383"/>
                  <a:gd name="connsiteX90" fmla="*/ 74879 w 271693"/>
                  <a:gd name="connsiteY90" fmla="*/ 12559 h 164383"/>
                  <a:gd name="connsiteX91" fmla="*/ 69950 w 271693"/>
                  <a:gd name="connsiteY91" fmla="*/ 17011 h 164383"/>
                  <a:gd name="connsiteX92" fmla="*/ 67884 w 271693"/>
                  <a:gd name="connsiteY92" fmla="*/ 18123 h 164383"/>
                  <a:gd name="connsiteX93" fmla="*/ 66612 w 271693"/>
                  <a:gd name="connsiteY93" fmla="*/ 18442 h 164383"/>
                  <a:gd name="connsiteX94" fmla="*/ 64545 w 271693"/>
                  <a:gd name="connsiteY94" fmla="*/ 17965 h 164383"/>
                  <a:gd name="connsiteX95" fmla="*/ 62478 w 271693"/>
                  <a:gd name="connsiteY95" fmla="*/ 18283 h 164383"/>
                  <a:gd name="connsiteX96" fmla="*/ 60571 w 271693"/>
                  <a:gd name="connsiteY96" fmla="*/ 19236 h 164383"/>
                  <a:gd name="connsiteX97" fmla="*/ 58822 w 271693"/>
                  <a:gd name="connsiteY97" fmla="*/ 19554 h 164383"/>
                  <a:gd name="connsiteX98" fmla="*/ 57550 w 271693"/>
                  <a:gd name="connsiteY98" fmla="*/ 20667 h 164383"/>
                  <a:gd name="connsiteX99" fmla="*/ 55801 w 271693"/>
                  <a:gd name="connsiteY99" fmla="*/ 23211 h 164383"/>
                  <a:gd name="connsiteX100" fmla="*/ 53735 w 271693"/>
                  <a:gd name="connsiteY100" fmla="*/ 25278 h 164383"/>
                  <a:gd name="connsiteX101" fmla="*/ 51509 w 271693"/>
                  <a:gd name="connsiteY101" fmla="*/ 26550 h 164383"/>
                  <a:gd name="connsiteX102" fmla="*/ 50555 w 271693"/>
                  <a:gd name="connsiteY102" fmla="*/ 27662 h 164383"/>
                  <a:gd name="connsiteX103" fmla="*/ 50396 w 271693"/>
                  <a:gd name="connsiteY103" fmla="*/ 31637 h 164383"/>
                  <a:gd name="connsiteX104" fmla="*/ 49124 w 271693"/>
                  <a:gd name="connsiteY104" fmla="*/ 32909 h 164383"/>
                  <a:gd name="connsiteX105" fmla="*/ 47534 w 271693"/>
                  <a:gd name="connsiteY105" fmla="*/ 34021 h 164383"/>
                  <a:gd name="connsiteX106" fmla="*/ 46740 w 271693"/>
                  <a:gd name="connsiteY106" fmla="*/ 34975 h 164383"/>
                  <a:gd name="connsiteX107" fmla="*/ 44355 w 271693"/>
                  <a:gd name="connsiteY107" fmla="*/ 41016 h 164383"/>
                  <a:gd name="connsiteX108" fmla="*/ 42447 w 271693"/>
                  <a:gd name="connsiteY108" fmla="*/ 42924 h 164383"/>
                  <a:gd name="connsiteX109" fmla="*/ 40698 w 271693"/>
                  <a:gd name="connsiteY109" fmla="*/ 44514 h 164383"/>
                  <a:gd name="connsiteX110" fmla="*/ 40539 w 271693"/>
                  <a:gd name="connsiteY110" fmla="*/ 45786 h 164383"/>
                  <a:gd name="connsiteX111" fmla="*/ 40539 w 271693"/>
                  <a:gd name="connsiteY111" fmla="*/ 47376 h 164383"/>
                  <a:gd name="connsiteX112" fmla="*/ 38632 w 271693"/>
                  <a:gd name="connsiteY112" fmla="*/ 50396 h 164383"/>
                  <a:gd name="connsiteX113" fmla="*/ 35929 w 271693"/>
                  <a:gd name="connsiteY113" fmla="*/ 53576 h 164383"/>
                  <a:gd name="connsiteX114" fmla="*/ 35452 w 271693"/>
                  <a:gd name="connsiteY114" fmla="*/ 55007 h 164383"/>
                  <a:gd name="connsiteX115" fmla="*/ 36088 w 271693"/>
                  <a:gd name="connsiteY115" fmla="*/ 56755 h 164383"/>
                  <a:gd name="connsiteX116" fmla="*/ 33544 w 271693"/>
                  <a:gd name="connsiteY116" fmla="*/ 58822 h 164383"/>
                  <a:gd name="connsiteX117" fmla="*/ 32114 w 271693"/>
                  <a:gd name="connsiteY117" fmla="*/ 59776 h 164383"/>
                  <a:gd name="connsiteX118" fmla="*/ 31001 w 271693"/>
                  <a:gd name="connsiteY118" fmla="*/ 60253 h 164383"/>
                  <a:gd name="connsiteX119" fmla="*/ 30206 w 271693"/>
                  <a:gd name="connsiteY119" fmla="*/ 61525 h 164383"/>
                  <a:gd name="connsiteX120" fmla="*/ 29093 w 271693"/>
                  <a:gd name="connsiteY120" fmla="*/ 64545 h 164383"/>
                  <a:gd name="connsiteX121" fmla="*/ 29411 w 271693"/>
                  <a:gd name="connsiteY121" fmla="*/ 65976 h 164383"/>
                  <a:gd name="connsiteX122" fmla="*/ 29411 w 271693"/>
                  <a:gd name="connsiteY122" fmla="*/ 67248 h 164383"/>
                  <a:gd name="connsiteX123" fmla="*/ 27344 w 271693"/>
                  <a:gd name="connsiteY123" fmla="*/ 68043 h 164383"/>
                  <a:gd name="connsiteX124" fmla="*/ 26708 w 271693"/>
                  <a:gd name="connsiteY124" fmla="*/ 69314 h 164383"/>
                  <a:gd name="connsiteX125" fmla="*/ 26072 w 271693"/>
                  <a:gd name="connsiteY125" fmla="*/ 71063 h 164383"/>
                  <a:gd name="connsiteX126" fmla="*/ 25277 w 271693"/>
                  <a:gd name="connsiteY126" fmla="*/ 71858 h 164383"/>
                  <a:gd name="connsiteX127" fmla="*/ 22893 w 271693"/>
                  <a:gd name="connsiteY127" fmla="*/ 73289 h 164383"/>
                  <a:gd name="connsiteX128" fmla="*/ 17170 w 271693"/>
                  <a:gd name="connsiteY128" fmla="*/ 72653 h 164383"/>
                  <a:gd name="connsiteX129" fmla="*/ 14944 w 271693"/>
                  <a:gd name="connsiteY129" fmla="*/ 73130 h 164383"/>
                  <a:gd name="connsiteX130" fmla="*/ 14308 w 271693"/>
                  <a:gd name="connsiteY130" fmla="*/ 74243 h 164383"/>
                  <a:gd name="connsiteX131" fmla="*/ 14149 w 271693"/>
                  <a:gd name="connsiteY131" fmla="*/ 75038 h 164383"/>
                  <a:gd name="connsiteX132" fmla="*/ 13354 w 271693"/>
                  <a:gd name="connsiteY132" fmla="*/ 75833 h 164383"/>
                  <a:gd name="connsiteX133" fmla="*/ 12082 w 271693"/>
                  <a:gd name="connsiteY133" fmla="*/ 76786 h 164383"/>
                  <a:gd name="connsiteX134" fmla="*/ 10652 w 271693"/>
                  <a:gd name="connsiteY134" fmla="*/ 77263 h 164383"/>
                  <a:gd name="connsiteX135" fmla="*/ 7631 w 271693"/>
                  <a:gd name="connsiteY135" fmla="*/ 75992 h 164383"/>
                  <a:gd name="connsiteX136" fmla="*/ 1113 w 271693"/>
                  <a:gd name="connsiteY136" fmla="*/ 77263 h 164383"/>
                  <a:gd name="connsiteX137" fmla="*/ 0 w 271693"/>
                  <a:gd name="connsiteY137" fmla="*/ 78058 h 164383"/>
                  <a:gd name="connsiteX138" fmla="*/ 1749 w 271693"/>
                  <a:gd name="connsiteY138" fmla="*/ 80125 h 164383"/>
                  <a:gd name="connsiteX139" fmla="*/ 3339 w 271693"/>
                  <a:gd name="connsiteY139" fmla="*/ 82828 h 164383"/>
                  <a:gd name="connsiteX140" fmla="*/ 5723 w 271693"/>
                  <a:gd name="connsiteY140" fmla="*/ 84100 h 164383"/>
                  <a:gd name="connsiteX141" fmla="*/ 8426 w 271693"/>
                  <a:gd name="connsiteY141" fmla="*/ 85530 h 164383"/>
                  <a:gd name="connsiteX142" fmla="*/ 9698 w 271693"/>
                  <a:gd name="connsiteY142" fmla="*/ 86643 h 164383"/>
                  <a:gd name="connsiteX143" fmla="*/ 11764 w 271693"/>
                  <a:gd name="connsiteY143" fmla="*/ 89823 h 164383"/>
                  <a:gd name="connsiteX144" fmla="*/ 13513 w 271693"/>
                  <a:gd name="connsiteY144" fmla="*/ 91412 h 164383"/>
                  <a:gd name="connsiteX145" fmla="*/ 13990 w 271693"/>
                  <a:gd name="connsiteY145" fmla="*/ 91412 h 164383"/>
                  <a:gd name="connsiteX146" fmla="*/ 14467 w 271693"/>
                  <a:gd name="connsiteY146" fmla="*/ 90935 h 164383"/>
                  <a:gd name="connsiteX147" fmla="*/ 14944 w 271693"/>
                  <a:gd name="connsiteY147" fmla="*/ 90618 h 164383"/>
                  <a:gd name="connsiteX148" fmla="*/ 15262 w 271693"/>
                  <a:gd name="connsiteY148" fmla="*/ 90935 h 164383"/>
                  <a:gd name="connsiteX149" fmla="*/ 15421 w 271693"/>
                  <a:gd name="connsiteY149" fmla="*/ 91890 h 164383"/>
                  <a:gd name="connsiteX150" fmla="*/ 15421 w 271693"/>
                  <a:gd name="connsiteY150" fmla="*/ 94115 h 164383"/>
                  <a:gd name="connsiteX151" fmla="*/ 15103 w 271693"/>
                  <a:gd name="connsiteY151" fmla="*/ 96341 h 164383"/>
                  <a:gd name="connsiteX152" fmla="*/ 15580 w 271693"/>
                  <a:gd name="connsiteY152" fmla="*/ 98567 h 164383"/>
                  <a:gd name="connsiteX153" fmla="*/ 15580 w 271693"/>
                  <a:gd name="connsiteY153" fmla="*/ 99202 h 164383"/>
                  <a:gd name="connsiteX154" fmla="*/ 15262 w 271693"/>
                  <a:gd name="connsiteY154" fmla="*/ 99838 h 164383"/>
                  <a:gd name="connsiteX155" fmla="*/ 15262 w 271693"/>
                  <a:gd name="connsiteY155" fmla="*/ 100474 h 164383"/>
                  <a:gd name="connsiteX156" fmla="*/ 15898 w 271693"/>
                  <a:gd name="connsiteY156" fmla="*/ 100951 h 164383"/>
                  <a:gd name="connsiteX157" fmla="*/ 18123 w 271693"/>
                  <a:gd name="connsiteY157" fmla="*/ 102382 h 164383"/>
                  <a:gd name="connsiteX158" fmla="*/ 20190 w 271693"/>
                  <a:gd name="connsiteY158" fmla="*/ 104608 h 164383"/>
                  <a:gd name="connsiteX159" fmla="*/ 22416 w 271693"/>
                  <a:gd name="connsiteY159" fmla="*/ 106197 h 164383"/>
                  <a:gd name="connsiteX160" fmla="*/ 24642 w 271693"/>
                  <a:gd name="connsiteY160" fmla="*/ 107151 h 164383"/>
                  <a:gd name="connsiteX161" fmla="*/ 26072 w 271693"/>
                  <a:gd name="connsiteY161" fmla="*/ 107310 h 164383"/>
                  <a:gd name="connsiteX162" fmla="*/ 28298 w 271693"/>
                  <a:gd name="connsiteY162" fmla="*/ 109059 h 164383"/>
                  <a:gd name="connsiteX163" fmla="*/ 32749 w 271693"/>
                  <a:gd name="connsiteY163" fmla="*/ 110331 h 164383"/>
                  <a:gd name="connsiteX164" fmla="*/ 34180 w 271693"/>
                  <a:gd name="connsiteY164" fmla="*/ 110808 h 164383"/>
                  <a:gd name="connsiteX165" fmla="*/ 35134 w 271693"/>
                  <a:gd name="connsiteY165" fmla="*/ 111444 h 164383"/>
                  <a:gd name="connsiteX166" fmla="*/ 35929 w 271693"/>
                  <a:gd name="connsiteY166" fmla="*/ 112398 h 164383"/>
                  <a:gd name="connsiteX167" fmla="*/ 35929 w 271693"/>
                  <a:gd name="connsiteY167" fmla="*/ 113351 h 164383"/>
                  <a:gd name="connsiteX168" fmla="*/ 35293 w 271693"/>
                  <a:gd name="connsiteY168" fmla="*/ 113669 h 164383"/>
                  <a:gd name="connsiteX169" fmla="*/ 34339 w 271693"/>
                  <a:gd name="connsiteY169" fmla="*/ 114941 h 164383"/>
                  <a:gd name="connsiteX170" fmla="*/ 33862 w 271693"/>
                  <a:gd name="connsiteY170" fmla="*/ 116372 h 164383"/>
                  <a:gd name="connsiteX171" fmla="*/ 33226 w 271693"/>
                  <a:gd name="connsiteY171" fmla="*/ 116849 h 164383"/>
                  <a:gd name="connsiteX172" fmla="*/ 32432 w 271693"/>
                  <a:gd name="connsiteY172" fmla="*/ 116849 h 164383"/>
                  <a:gd name="connsiteX173" fmla="*/ 31955 w 271693"/>
                  <a:gd name="connsiteY173" fmla="*/ 117326 h 164383"/>
                  <a:gd name="connsiteX174" fmla="*/ 32114 w 271693"/>
                  <a:gd name="connsiteY174" fmla="*/ 117962 h 164383"/>
                  <a:gd name="connsiteX175" fmla="*/ 32591 w 271693"/>
                  <a:gd name="connsiteY175" fmla="*/ 118598 h 164383"/>
                  <a:gd name="connsiteX176" fmla="*/ 33544 w 271693"/>
                  <a:gd name="connsiteY176" fmla="*/ 119075 h 164383"/>
                  <a:gd name="connsiteX177" fmla="*/ 35293 w 271693"/>
                  <a:gd name="connsiteY177" fmla="*/ 119711 h 164383"/>
                  <a:gd name="connsiteX178" fmla="*/ 37042 w 271693"/>
                  <a:gd name="connsiteY178" fmla="*/ 120505 h 164383"/>
                  <a:gd name="connsiteX179" fmla="*/ 37042 w 271693"/>
                  <a:gd name="connsiteY179" fmla="*/ 121141 h 164383"/>
                  <a:gd name="connsiteX180" fmla="*/ 36724 w 271693"/>
                  <a:gd name="connsiteY180" fmla="*/ 121777 h 164383"/>
                  <a:gd name="connsiteX181" fmla="*/ 34498 w 271693"/>
                  <a:gd name="connsiteY181" fmla="*/ 122095 h 164383"/>
                  <a:gd name="connsiteX182" fmla="*/ 32749 w 271693"/>
                  <a:gd name="connsiteY182" fmla="*/ 122254 h 164383"/>
                  <a:gd name="connsiteX183" fmla="*/ 32114 w 271693"/>
                  <a:gd name="connsiteY183" fmla="*/ 122572 h 164383"/>
                  <a:gd name="connsiteX184" fmla="*/ 32114 w 271693"/>
                  <a:gd name="connsiteY184" fmla="*/ 123685 h 164383"/>
                  <a:gd name="connsiteX185" fmla="*/ 36883 w 271693"/>
                  <a:gd name="connsiteY185" fmla="*/ 125116 h 164383"/>
                  <a:gd name="connsiteX186" fmla="*/ 38950 w 271693"/>
                  <a:gd name="connsiteY186" fmla="*/ 126229 h 164383"/>
                  <a:gd name="connsiteX187" fmla="*/ 40062 w 271693"/>
                  <a:gd name="connsiteY187" fmla="*/ 127819 h 164383"/>
                  <a:gd name="connsiteX188" fmla="*/ 43083 w 271693"/>
                  <a:gd name="connsiteY188" fmla="*/ 128931 h 164383"/>
                  <a:gd name="connsiteX189" fmla="*/ 47852 w 271693"/>
                  <a:gd name="connsiteY189" fmla="*/ 129408 h 164383"/>
                  <a:gd name="connsiteX190" fmla="*/ 51191 w 271693"/>
                  <a:gd name="connsiteY190" fmla="*/ 130998 h 164383"/>
                  <a:gd name="connsiteX191" fmla="*/ 53099 w 271693"/>
                  <a:gd name="connsiteY191" fmla="*/ 133860 h 164383"/>
                  <a:gd name="connsiteX192" fmla="*/ 56278 w 271693"/>
                  <a:gd name="connsiteY192" fmla="*/ 133065 h 164383"/>
                  <a:gd name="connsiteX193" fmla="*/ 60571 w 271693"/>
                  <a:gd name="connsiteY193" fmla="*/ 129090 h 164383"/>
                  <a:gd name="connsiteX194" fmla="*/ 64704 w 271693"/>
                  <a:gd name="connsiteY194" fmla="*/ 127977 h 164383"/>
                  <a:gd name="connsiteX195" fmla="*/ 68996 w 271693"/>
                  <a:gd name="connsiteY195" fmla="*/ 129885 h 164383"/>
                  <a:gd name="connsiteX196" fmla="*/ 71222 w 271693"/>
                  <a:gd name="connsiteY196" fmla="*/ 131634 h 164383"/>
                  <a:gd name="connsiteX197" fmla="*/ 71540 w 271693"/>
                  <a:gd name="connsiteY197" fmla="*/ 132747 h 164383"/>
                  <a:gd name="connsiteX198" fmla="*/ 70586 w 271693"/>
                  <a:gd name="connsiteY198" fmla="*/ 133383 h 164383"/>
                  <a:gd name="connsiteX199" fmla="*/ 68361 w 271693"/>
                  <a:gd name="connsiteY199" fmla="*/ 133065 h 164383"/>
                  <a:gd name="connsiteX200" fmla="*/ 66453 w 271693"/>
                  <a:gd name="connsiteY200" fmla="*/ 133860 h 164383"/>
                  <a:gd name="connsiteX201" fmla="*/ 64863 w 271693"/>
                  <a:gd name="connsiteY201" fmla="*/ 135609 h 164383"/>
                  <a:gd name="connsiteX202" fmla="*/ 64704 w 271693"/>
                  <a:gd name="connsiteY202" fmla="*/ 137516 h 164383"/>
                  <a:gd name="connsiteX203" fmla="*/ 65658 w 271693"/>
                  <a:gd name="connsiteY203" fmla="*/ 139583 h 164383"/>
                  <a:gd name="connsiteX204" fmla="*/ 67248 w 271693"/>
                  <a:gd name="connsiteY204" fmla="*/ 141014 h 164383"/>
                  <a:gd name="connsiteX205" fmla="*/ 69155 w 271693"/>
                  <a:gd name="connsiteY205" fmla="*/ 141809 h 164383"/>
                  <a:gd name="connsiteX206" fmla="*/ 70109 w 271693"/>
                  <a:gd name="connsiteY206" fmla="*/ 142763 h 164383"/>
                  <a:gd name="connsiteX207" fmla="*/ 70268 w 271693"/>
                  <a:gd name="connsiteY207" fmla="*/ 144193 h 164383"/>
                  <a:gd name="connsiteX208" fmla="*/ 70745 w 271693"/>
                  <a:gd name="connsiteY208" fmla="*/ 144511 h 164383"/>
                  <a:gd name="connsiteX209" fmla="*/ 72812 w 271693"/>
                  <a:gd name="connsiteY209" fmla="*/ 145942 h 164383"/>
                  <a:gd name="connsiteX210" fmla="*/ 77581 w 271693"/>
                  <a:gd name="connsiteY210" fmla="*/ 148327 h 164383"/>
                  <a:gd name="connsiteX211" fmla="*/ 79966 w 271693"/>
                  <a:gd name="connsiteY211" fmla="*/ 150075 h 164383"/>
                  <a:gd name="connsiteX212" fmla="*/ 79966 w 271693"/>
                  <a:gd name="connsiteY212" fmla="*/ 151188 h 164383"/>
                  <a:gd name="connsiteX213" fmla="*/ 78853 w 271693"/>
                  <a:gd name="connsiteY213" fmla="*/ 152301 h 164383"/>
                  <a:gd name="connsiteX214" fmla="*/ 76627 w 271693"/>
                  <a:gd name="connsiteY214" fmla="*/ 153255 h 164383"/>
                  <a:gd name="connsiteX215" fmla="*/ 75356 w 271693"/>
                  <a:gd name="connsiteY215" fmla="*/ 154686 h 164383"/>
                  <a:gd name="connsiteX216" fmla="*/ 75038 w 271693"/>
                  <a:gd name="connsiteY216" fmla="*/ 156435 h 164383"/>
                  <a:gd name="connsiteX217" fmla="*/ 75356 w 271693"/>
                  <a:gd name="connsiteY217" fmla="*/ 157547 h 164383"/>
                  <a:gd name="connsiteX218" fmla="*/ 76945 w 271693"/>
                  <a:gd name="connsiteY218" fmla="*/ 158660 h 164383"/>
                  <a:gd name="connsiteX219" fmla="*/ 85689 w 271693"/>
                  <a:gd name="connsiteY219" fmla="*/ 157229 h 164383"/>
                  <a:gd name="connsiteX220" fmla="*/ 94592 w 271693"/>
                  <a:gd name="connsiteY220" fmla="*/ 158024 h 164383"/>
                  <a:gd name="connsiteX221" fmla="*/ 106515 w 271693"/>
                  <a:gd name="connsiteY221" fmla="*/ 160250 h 164383"/>
                  <a:gd name="connsiteX222" fmla="*/ 114464 w 271693"/>
                  <a:gd name="connsiteY222" fmla="*/ 161204 h 164383"/>
                  <a:gd name="connsiteX223" fmla="*/ 120346 w 271693"/>
                  <a:gd name="connsiteY223" fmla="*/ 160091 h 164383"/>
                  <a:gd name="connsiteX224" fmla="*/ 131157 w 271693"/>
                  <a:gd name="connsiteY224" fmla="*/ 161999 h 164383"/>
                  <a:gd name="connsiteX225" fmla="*/ 141173 w 271693"/>
                  <a:gd name="connsiteY225" fmla="*/ 163747 h 164383"/>
                  <a:gd name="connsiteX226" fmla="*/ 150870 w 271693"/>
                  <a:gd name="connsiteY226" fmla="*/ 164384 h 164383"/>
                  <a:gd name="connsiteX227" fmla="*/ 156275 w 271693"/>
                  <a:gd name="connsiteY227" fmla="*/ 162953 h 164383"/>
                  <a:gd name="connsiteX228" fmla="*/ 160091 w 271693"/>
                  <a:gd name="connsiteY228" fmla="*/ 161045 h 164383"/>
                  <a:gd name="connsiteX229" fmla="*/ 163429 w 271693"/>
                  <a:gd name="connsiteY229" fmla="*/ 157388 h 164383"/>
                  <a:gd name="connsiteX230" fmla="*/ 171537 w 271693"/>
                  <a:gd name="connsiteY230" fmla="*/ 152619 h 164383"/>
                  <a:gd name="connsiteX231" fmla="*/ 179327 w 271693"/>
                  <a:gd name="connsiteY231" fmla="*/ 149916 h 164383"/>
                  <a:gd name="connsiteX232" fmla="*/ 189661 w 271693"/>
                  <a:gd name="connsiteY232" fmla="*/ 147691 h 164383"/>
                  <a:gd name="connsiteX233" fmla="*/ 196497 w 271693"/>
                  <a:gd name="connsiteY233" fmla="*/ 146896 h 164383"/>
                  <a:gd name="connsiteX234" fmla="*/ 197451 w 271693"/>
                  <a:gd name="connsiteY234" fmla="*/ 147691 h 164383"/>
                  <a:gd name="connsiteX235" fmla="*/ 206195 w 271693"/>
                  <a:gd name="connsiteY235" fmla="*/ 152142 h 164383"/>
                  <a:gd name="connsiteX236" fmla="*/ 210169 w 271693"/>
                  <a:gd name="connsiteY236" fmla="*/ 152142 h 164383"/>
                  <a:gd name="connsiteX237" fmla="*/ 213349 w 271693"/>
                  <a:gd name="connsiteY237" fmla="*/ 152937 h 164383"/>
                  <a:gd name="connsiteX238" fmla="*/ 214461 w 271693"/>
                  <a:gd name="connsiteY238" fmla="*/ 154050 h 164383"/>
                  <a:gd name="connsiteX239" fmla="*/ 215256 w 271693"/>
                  <a:gd name="connsiteY239" fmla="*/ 154368 h 164383"/>
                  <a:gd name="connsiteX240" fmla="*/ 219390 w 271693"/>
                  <a:gd name="connsiteY240" fmla="*/ 153255 h 164383"/>
                  <a:gd name="connsiteX241" fmla="*/ 221297 w 271693"/>
                  <a:gd name="connsiteY241" fmla="*/ 155640 h 164383"/>
                  <a:gd name="connsiteX242" fmla="*/ 224159 w 271693"/>
                  <a:gd name="connsiteY242" fmla="*/ 159137 h 164383"/>
                  <a:gd name="connsiteX243" fmla="*/ 229087 w 271693"/>
                  <a:gd name="connsiteY243" fmla="*/ 160727 h 164383"/>
                  <a:gd name="connsiteX244" fmla="*/ 233539 w 271693"/>
                  <a:gd name="connsiteY244" fmla="*/ 161840 h 164383"/>
                  <a:gd name="connsiteX245" fmla="*/ 234970 w 271693"/>
                  <a:gd name="connsiteY245" fmla="*/ 161999 h 164383"/>
                  <a:gd name="connsiteX246" fmla="*/ 239580 w 271693"/>
                  <a:gd name="connsiteY246" fmla="*/ 161840 h 164383"/>
                  <a:gd name="connsiteX247" fmla="*/ 239739 w 271693"/>
                  <a:gd name="connsiteY247" fmla="*/ 159932 h 164383"/>
                  <a:gd name="connsiteX248" fmla="*/ 241647 w 271693"/>
                  <a:gd name="connsiteY248" fmla="*/ 153414 h 164383"/>
                  <a:gd name="connsiteX249" fmla="*/ 241329 w 271693"/>
                  <a:gd name="connsiteY249" fmla="*/ 142444 h 164383"/>
                  <a:gd name="connsiteX250" fmla="*/ 242759 w 271693"/>
                  <a:gd name="connsiteY250" fmla="*/ 139742 h 164383"/>
                  <a:gd name="connsiteX251" fmla="*/ 247211 w 271693"/>
                  <a:gd name="connsiteY251" fmla="*/ 135131 h 164383"/>
                  <a:gd name="connsiteX252" fmla="*/ 248165 w 271693"/>
                  <a:gd name="connsiteY252" fmla="*/ 132588 h 164383"/>
                  <a:gd name="connsiteX253" fmla="*/ 245939 w 271693"/>
                  <a:gd name="connsiteY253" fmla="*/ 132906 h 164383"/>
                  <a:gd name="connsiteX254" fmla="*/ 246098 w 271693"/>
                  <a:gd name="connsiteY254" fmla="*/ 131634 h 164383"/>
                  <a:gd name="connsiteX255" fmla="*/ 247052 w 271693"/>
                  <a:gd name="connsiteY255" fmla="*/ 130521 h 164383"/>
                  <a:gd name="connsiteX256" fmla="*/ 247052 w 271693"/>
                  <a:gd name="connsiteY256" fmla="*/ 127660 h 164383"/>
                  <a:gd name="connsiteX257" fmla="*/ 247688 w 271693"/>
                  <a:gd name="connsiteY257" fmla="*/ 126388 h 164383"/>
                  <a:gd name="connsiteX258" fmla="*/ 249278 w 271693"/>
                  <a:gd name="connsiteY258" fmla="*/ 124321 h 164383"/>
                  <a:gd name="connsiteX259" fmla="*/ 248324 w 271693"/>
                  <a:gd name="connsiteY259" fmla="*/ 120505 h 164383"/>
                  <a:gd name="connsiteX260" fmla="*/ 249437 w 271693"/>
                  <a:gd name="connsiteY260" fmla="*/ 118757 h 164383"/>
                  <a:gd name="connsiteX261" fmla="*/ 250867 w 271693"/>
                  <a:gd name="connsiteY261" fmla="*/ 117803 h 164383"/>
                  <a:gd name="connsiteX262" fmla="*/ 254206 w 271693"/>
                  <a:gd name="connsiteY262" fmla="*/ 118439 h 164383"/>
                  <a:gd name="connsiteX263" fmla="*/ 252775 w 271693"/>
                  <a:gd name="connsiteY263" fmla="*/ 120188 h 164383"/>
                  <a:gd name="connsiteX264" fmla="*/ 253411 w 271693"/>
                  <a:gd name="connsiteY264" fmla="*/ 122095 h 164383"/>
                  <a:gd name="connsiteX265" fmla="*/ 253729 w 271693"/>
                  <a:gd name="connsiteY265" fmla="*/ 124798 h 164383"/>
                  <a:gd name="connsiteX266" fmla="*/ 252775 w 271693"/>
                  <a:gd name="connsiteY266" fmla="*/ 126229 h 164383"/>
                  <a:gd name="connsiteX267" fmla="*/ 267401 w 271693"/>
                  <a:gd name="connsiteY267" fmla="*/ 123208 h 164383"/>
                  <a:gd name="connsiteX268" fmla="*/ 268832 w 271693"/>
                  <a:gd name="connsiteY268" fmla="*/ 120665 h 164383"/>
                  <a:gd name="connsiteX269" fmla="*/ 269627 w 271693"/>
                  <a:gd name="connsiteY269" fmla="*/ 118280 h 164383"/>
                  <a:gd name="connsiteX270" fmla="*/ 270899 w 271693"/>
                  <a:gd name="connsiteY270" fmla="*/ 112239 h 164383"/>
                  <a:gd name="connsiteX271" fmla="*/ 271217 w 271693"/>
                  <a:gd name="connsiteY271" fmla="*/ 110808 h 164383"/>
                  <a:gd name="connsiteX272" fmla="*/ 271693 w 271693"/>
                  <a:gd name="connsiteY272" fmla="*/ 108423 h 164383"/>
                  <a:gd name="connsiteX273" fmla="*/ 270104 w 271693"/>
                  <a:gd name="connsiteY273" fmla="*/ 106516 h 16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</a:cxnLst>
                <a:rect l="l" t="t" r="r" b="b"/>
                <a:pathLst>
                  <a:path w="271693" h="164383">
                    <a:moveTo>
                      <a:pt x="270104" y="106516"/>
                    </a:moveTo>
                    <a:lnTo>
                      <a:pt x="267719" y="104449"/>
                    </a:lnTo>
                    <a:lnTo>
                      <a:pt x="263109" y="102700"/>
                    </a:lnTo>
                    <a:lnTo>
                      <a:pt x="257862" y="103336"/>
                    </a:lnTo>
                    <a:lnTo>
                      <a:pt x="252298" y="106197"/>
                    </a:lnTo>
                    <a:lnTo>
                      <a:pt x="248483" y="107310"/>
                    </a:lnTo>
                    <a:lnTo>
                      <a:pt x="246416" y="106516"/>
                    </a:lnTo>
                    <a:lnTo>
                      <a:pt x="245144" y="106674"/>
                    </a:lnTo>
                    <a:lnTo>
                      <a:pt x="244667" y="107469"/>
                    </a:lnTo>
                    <a:lnTo>
                      <a:pt x="244826" y="108105"/>
                    </a:lnTo>
                    <a:lnTo>
                      <a:pt x="245462" y="108741"/>
                    </a:lnTo>
                    <a:lnTo>
                      <a:pt x="245303" y="109059"/>
                    </a:lnTo>
                    <a:lnTo>
                      <a:pt x="244508" y="109377"/>
                    </a:lnTo>
                    <a:lnTo>
                      <a:pt x="235765" y="107310"/>
                    </a:lnTo>
                    <a:lnTo>
                      <a:pt x="231790" y="105244"/>
                    </a:lnTo>
                    <a:lnTo>
                      <a:pt x="228769" y="101587"/>
                    </a:lnTo>
                    <a:lnTo>
                      <a:pt x="227339" y="99361"/>
                    </a:lnTo>
                    <a:lnTo>
                      <a:pt x="225908" y="97454"/>
                    </a:lnTo>
                    <a:lnTo>
                      <a:pt x="224954" y="96341"/>
                    </a:lnTo>
                    <a:lnTo>
                      <a:pt x="225272" y="95864"/>
                    </a:lnTo>
                    <a:lnTo>
                      <a:pt x="226544" y="95228"/>
                    </a:lnTo>
                    <a:lnTo>
                      <a:pt x="227339" y="94592"/>
                    </a:lnTo>
                    <a:lnTo>
                      <a:pt x="227180" y="92207"/>
                    </a:lnTo>
                    <a:lnTo>
                      <a:pt x="226544" y="89505"/>
                    </a:lnTo>
                    <a:lnTo>
                      <a:pt x="226067" y="88233"/>
                    </a:lnTo>
                    <a:lnTo>
                      <a:pt x="226067" y="86166"/>
                    </a:lnTo>
                    <a:lnTo>
                      <a:pt x="225590" y="82987"/>
                    </a:lnTo>
                    <a:lnTo>
                      <a:pt x="226226" y="77104"/>
                    </a:lnTo>
                    <a:lnTo>
                      <a:pt x="228452" y="69474"/>
                    </a:lnTo>
                    <a:lnTo>
                      <a:pt x="229723" y="65817"/>
                    </a:lnTo>
                    <a:lnTo>
                      <a:pt x="229087" y="63750"/>
                    </a:lnTo>
                    <a:lnTo>
                      <a:pt x="229564" y="58981"/>
                    </a:lnTo>
                    <a:lnTo>
                      <a:pt x="228610" y="56596"/>
                    </a:lnTo>
                    <a:lnTo>
                      <a:pt x="227021" y="53576"/>
                    </a:lnTo>
                    <a:lnTo>
                      <a:pt x="224795" y="46740"/>
                    </a:lnTo>
                    <a:lnTo>
                      <a:pt x="221933" y="44514"/>
                    </a:lnTo>
                    <a:lnTo>
                      <a:pt x="218595" y="41811"/>
                    </a:lnTo>
                    <a:lnTo>
                      <a:pt x="217005" y="39904"/>
                    </a:lnTo>
                    <a:lnTo>
                      <a:pt x="216051" y="37837"/>
                    </a:lnTo>
                    <a:lnTo>
                      <a:pt x="213984" y="35611"/>
                    </a:lnTo>
                    <a:lnTo>
                      <a:pt x="211600" y="33704"/>
                    </a:lnTo>
                    <a:lnTo>
                      <a:pt x="208897" y="28775"/>
                    </a:lnTo>
                    <a:lnTo>
                      <a:pt x="207307" y="26550"/>
                    </a:lnTo>
                    <a:lnTo>
                      <a:pt x="206989" y="25914"/>
                    </a:lnTo>
                    <a:lnTo>
                      <a:pt x="203651" y="22734"/>
                    </a:lnTo>
                    <a:lnTo>
                      <a:pt x="202061" y="20031"/>
                    </a:lnTo>
                    <a:lnTo>
                      <a:pt x="201107" y="17647"/>
                    </a:lnTo>
                    <a:lnTo>
                      <a:pt x="200630" y="15421"/>
                    </a:lnTo>
                    <a:lnTo>
                      <a:pt x="198405" y="11129"/>
                    </a:lnTo>
                    <a:lnTo>
                      <a:pt x="196338" y="7949"/>
                    </a:lnTo>
                    <a:lnTo>
                      <a:pt x="194430" y="5564"/>
                    </a:lnTo>
                    <a:lnTo>
                      <a:pt x="193476" y="3974"/>
                    </a:lnTo>
                    <a:lnTo>
                      <a:pt x="191251" y="1908"/>
                    </a:lnTo>
                    <a:lnTo>
                      <a:pt x="187912" y="318"/>
                    </a:lnTo>
                    <a:lnTo>
                      <a:pt x="185845" y="0"/>
                    </a:lnTo>
                    <a:lnTo>
                      <a:pt x="183143" y="159"/>
                    </a:lnTo>
                    <a:lnTo>
                      <a:pt x="181712" y="636"/>
                    </a:lnTo>
                    <a:lnTo>
                      <a:pt x="178055" y="1272"/>
                    </a:lnTo>
                    <a:lnTo>
                      <a:pt x="174081" y="2226"/>
                    </a:lnTo>
                    <a:lnTo>
                      <a:pt x="173286" y="5564"/>
                    </a:lnTo>
                    <a:lnTo>
                      <a:pt x="172173" y="7313"/>
                    </a:lnTo>
                    <a:lnTo>
                      <a:pt x="169948" y="9857"/>
                    </a:lnTo>
                    <a:lnTo>
                      <a:pt x="162635" y="10811"/>
                    </a:lnTo>
                    <a:lnTo>
                      <a:pt x="156434" y="12082"/>
                    </a:lnTo>
                    <a:lnTo>
                      <a:pt x="149916" y="12877"/>
                    </a:lnTo>
                    <a:lnTo>
                      <a:pt x="141491" y="16057"/>
                    </a:lnTo>
                    <a:lnTo>
                      <a:pt x="138788" y="18918"/>
                    </a:lnTo>
                    <a:lnTo>
                      <a:pt x="136085" y="19713"/>
                    </a:lnTo>
                    <a:lnTo>
                      <a:pt x="133542" y="20031"/>
                    </a:lnTo>
                    <a:lnTo>
                      <a:pt x="131952" y="18442"/>
                    </a:lnTo>
                    <a:lnTo>
                      <a:pt x="126547" y="14149"/>
                    </a:lnTo>
                    <a:lnTo>
                      <a:pt x="124480" y="12241"/>
                    </a:lnTo>
                    <a:lnTo>
                      <a:pt x="121777" y="11606"/>
                    </a:lnTo>
                    <a:lnTo>
                      <a:pt x="118916" y="11923"/>
                    </a:lnTo>
                    <a:lnTo>
                      <a:pt x="116054" y="12877"/>
                    </a:lnTo>
                    <a:lnTo>
                      <a:pt x="113033" y="13036"/>
                    </a:lnTo>
                    <a:lnTo>
                      <a:pt x="109695" y="11606"/>
                    </a:lnTo>
                    <a:lnTo>
                      <a:pt x="109218" y="11764"/>
                    </a:lnTo>
                    <a:lnTo>
                      <a:pt x="107946" y="12082"/>
                    </a:lnTo>
                    <a:lnTo>
                      <a:pt x="99520" y="10334"/>
                    </a:lnTo>
                    <a:lnTo>
                      <a:pt x="98725" y="10016"/>
                    </a:lnTo>
                    <a:lnTo>
                      <a:pt x="98407" y="10016"/>
                    </a:lnTo>
                    <a:lnTo>
                      <a:pt x="97295" y="9857"/>
                    </a:lnTo>
                    <a:lnTo>
                      <a:pt x="90935" y="10016"/>
                    </a:lnTo>
                    <a:lnTo>
                      <a:pt x="85053" y="6518"/>
                    </a:lnTo>
                    <a:lnTo>
                      <a:pt x="83145" y="6518"/>
                    </a:lnTo>
                    <a:lnTo>
                      <a:pt x="81874" y="7790"/>
                    </a:lnTo>
                    <a:lnTo>
                      <a:pt x="80761" y="9380"/>
                    </a:lnTo>
                    <a:lnTo>
                      <a:pt x="76627" y="10970"/>
                    </a:lnTo>
                    <a:lnTo>
                      <a:pt x="75674" y="11606"/>
                    </a:lnTo>
                    <a:lnTo>
                      <a:pt x="74879" y="12559"/>
                    </a:lnTo>
                    <a:lnTo>
                      <a:pt x="69950" y="17011"/>
                    </a:lnTo>
                    <a:lnTo>
                      <a:pt x="67884" y="18123"/>
                    </a:lnTo>
                    <a:lnTo>
                      <a:pt x="66612" y="18442"/>
                    </a:lnTo>
                    <a:lnTo>
                      <a:pt x="64545" y="17965"/>
                    </a:lnTo>
                    <a:lnTo>
                      <a:pt x="62478" y="18283"/>
                    </a:lnTo>
                    <a:lnTo>
                      <a:pt x="60571" y="19236"/>
                    </a:lnTo>
                    <a:lnTo>
                      <a:pt x="58822" y="19554"/>
                    </a:lnTo>
                    <a:lnTo>
                      <a:pt x="57550" y="20667"/>
                    </a:lnTo>
                    <a:lnTo>
                      <a:pt x="55801" y="23211"/>
                    </a:lnTo>
                    <a:lnTo>
                      <a:pt x="53735" y="25278"/>
                    </a:lnTo>
                    <a:lnTo>
                      <a:pt x="51509" y="26550"/>
                    </a:lnTo>
                    <a:lnTo>
                      <a:pt x="50555" y="27662"/>
                    </a:lnTo>
                    <a:lnTo>
                      <a:pt x="50396" y="31637"/>
                    </a:lnTo>
                    <a:lnTo>
                      <a:pt x="49124" y="32909"/>
                    </a:lnTo>
                    <a:lnTo>
                      <a:pt x="47534" y="34021"/>
                    </a:lnTo>
                    <a:lnTo>
                      <a:pt x="46740" y="34975"/>
                    </a:lnTo>
                    <a:lnTo>
                      <a:pt x="44355" y="41016"/>
                    </a:lnTo>
                    <a:lnTo>
                      <a:pt x="42447" y="42924"/>
                    </a:lnTo>
                    <a:lnTo>
                      <a:pt x="40698" y="44514"/>
                    </a:lnTo>
                    <a:lnTo>
                      <a:pt x="40539" y="45786"/>
                    </a:lnTo>
                    <a:lnTo>
                      <a:pt x="40539" y="47376"/>
                    </a:lnTo>
                    <a:lnTo>
                      <a:pt x="38632" y="50396"/>
                    </a:lnTo>
                    <a:lnTo>
                      <a:pt x="35929" y="53576"/>
                    </a:lnTo>
                    <a:lnTo>
                      <a:pt x="35452" y="55007"/>
                    </a:lnTo>
                    <a:lnTo>
                      <a:pt x="36088" y="56755"/>
                    </a:lnTo>
                    <a:lnTo>
                      <a:pt x="33544" y="58822"/>
                    </a:lnTo>
                    <a:lnTo>
                      <a:pt x="32114" y="59776"/>
                    </a:lnTo>
                    <a:lnTo>
                      <a:pt x="31001" y="60253"/>
                    </a:lnTo>
                    <a:lnTo>
                      <a:pt x="30206" y="61525"/>
                    </a:lnTo>
                    <a:lnTo>
                      <a:pt x="29093" y="64545"/>
                    </a:lnTo>
                    <a:lnTo>
                      <a:pt x="29411" y="65976"/>
                    </a:lnTo>
                    <a:lnTo>
                      <a:pt x="29411" y="67248"/>
                    </a:lnTo>
                    <a:lnTo>
                      <a:pt x="27344" y="68043"/>
                    </a:lnTo>
                    <a:lnTo>
                      <a:pt x="26708" y="69314"/>
                    </a:lnTo>
                    <a:lnTo>
                      <a:pt x="26072" y="71063"/>
                    </a:lnTo>
                    <a:lnTo>
                      <a:pt x="25277" y="71858"/>
                    </a:lnTo>
                    <a:lnTo>
                      <a:pt x="22893" y="73289"/>
                    </a:lnTo>
                    <a:lnTo>
                      <a:pt x="17170" y="72653"/>
                    </a:lnTo>
                    <a:lnTo>
                      <a:pt x="14944" y="73130"/>
                    </a:lnTo>
                    <a:lnTo>
                      <a:pt x="14308" y="74243"/>
                    </a:lnTo>
                    <a:lnTo>
                      <a:pt x="14149" y="75038"/>
                    </a:lnTo>
                    <a:lnTo>
                      <a:pt x="13354" y="75833"/>
                    </a:lnTo>
                    <a:lnTo>
                      <a:pt x="12082" y="76786"/>
                    </a:lnTo>
                    <a:lnTo>
                      <a:pt x="10652" y="77263"/>
                    </a:lnTo>
                    <a:lnTo>
                      <a:pt x="7631" y="75992"/>
                    </a:lnTo>
                    <a:lnTo>
                      <a:pt x="1113" y="77263"/>
                    </a:lnTo>
                    <a:lnTo>
                      <a:pt x="0" y="78058"/>
                    </a:lnTo>
                    <a:lnTo>
                      <a:pt x="1749" y="80125"/>
                    </a:lnTo>
                    <a:lnTo>
                      <a:pt x="3339" y="82828"/>
                    </a:lnTo>
                    <a:lnTo>
                      <a:pt x="5723" y="84100"/>
                    </a:lnTo>
                    <a:lnTo>
                      <a:pt x="8426" y="85530"/>
                    </a:lnTo>
                    <a:lnTo>
                      <a:pt x="9698" y="86643"/>
                    </a:lnTo>
                    <a:lnTo>
                      <a:pt x="11764" y="89823"/>
                    </a:lnTo>
                    <a:lnTo>
                      <a:pt x="13513" y="91412"/>
                    </a:lnTo>
                    <a:lnTo>
                      <a:pt x="13990" y="91412"/>
                    </a:lnTo>
                    <a:lnTo>
                      <a:pt x="14467" y="90935"/>
                    </a:lnTo>
                    <a:lnTo>
                      <a:pt x="14944" y="90618"/>
                    </a:lnTo>
                    <a:lnTo>
                      <a:pt x="15262" y="90935"/>
                    </a:lnTo>
                    <a:lnTo>
                      <a:pt x="15421" y="91890"/>
                    </a:lnTo>
                    <a:lnTo>
                      <a:pt x="15421" y="94115"/>
                    </a:lnTo>
                    <a:lnTo>
                      <a:pt x="15103" y="96341"/>
                    </a:lnTo>
                    <a:lnTo>
                      <a:pt x="15580" y="98567"/>
                    </a:lnTo>
                    <a:lnTo>
                      <a:pt x="15580" y="99202"/>
                    </a:lnTo>
                    <a:lnTo>
                      <a:pt x="15262" y="99838"/>
                    </a:lnTo>
                    <a:lnTo>
                      <a:pt x="15262" y="100474"/>
                    </a:lnTo>
                    <a:lnTo>
                      <a:pt x="15898" y="100951"/>
                    </a:lnTo>
                    <a:lnTo>
                      <a:pt x="18123" y="102382"/>
                    </a:lnTo>
                    <a:lnTo>
                      <a:pt x="20190" y="104608"/>
                    </a:lnTo>
                    <a:lnTo>
                      <a:pt x="22416" y="106197"/>
                    </a:lnTo>
                    <a:lnTo>
                      <a:pt x="24642" y="107151"/>
                    </a:lnTo>
                    <a:lnTo>
                      <a:pt x="26072" y="107310"/>
                    </a:lnTo>
                    <a:lnTo>
                      <a:pt x="28298" y="109059"/>
                    </a:lnTo>
                    <a:lnTo>
                      <a:pt x="32749" y="110331"/>
                    </a:lnTo>
                    <a:lnTo>
                      <a:pt x="34180" y="110808"/>
                    </a:lnTo>
                    <a:lnTo>
                      <a:pt x="35134" y="111444"/>
                    </a:lnTo>
                    <a:lnTo>
                      <a:pt x="35929" y="112398"/>
                    </a:lnTo>
                    <a:lnTo>
                      <a:pt x="35929" y="113351"/>
                    </a:lnTo>
                    <a:lnTo>
                      <a:pt x="35293" y="113669"/>
                    </a:lnTo>
                    <a:lnTo>
                      <a:pt x="34339" y="114941"/>
                    </a:lnTo>
                    <a:lnTo>
                      <a:pt x="33862" y="116372"/>
                    </a:lnTo>
                    <a:lnTo>
                      <a:pt x="33226" y="116849"/>
                    </a:lnTo>
                    <a:lnTo>
                      <a:pt x="32432" y="116849"/>
                    </a:lnTo>
                    <a:lnTo>
                      <a:pt x="31955" y="117326"/>
                    </a:lnTo>
                    <a:lnTo>
                      <a:pt x="32114" y="117962"/>
                    </a:lnTo>
                    <a:lnTo>
                      <a:pt x="32591" y="118598"/>
                    </a:lnTo>
                    <a:lnTo>
                      <a:pt x="33544" y="119075"/>
                    </a:lnTo>
                    <a:lnTo>
                      <a:pt x="35293" y="119711"/>
                    </a:lnTo>
                    <a:lnTo>
                      <a:pt x="37042" y="120505"/>
                    </a:lnTo>
                    <a:lnTo>
                      <a:pt x="37042" y="121141"/>
                    </a:lnTo>
                    <a:lnTo>
                      <a:pt x="36724" y="121777"/>
                    </a:lnTo>
                    <a:lnTo>
                      <a:pt x="34498" y="122095"/>
                    </a:lnTo>
                    <a:lnTo>
                      <a:pt x="32749" y="122254"/>
                    </a:lnTo>
                    <a:lnTo>
                      <a:pt x="32114" y="122572"/>
                    </a:lnTo>
                    <a:lnTo>
                      <a:pt x="32114" y="123685"/>
                    </a:lnTo>
                    <a:lnTo>
                      <a:pt x="36883" y="125116"/>
                    </a:lnTo>
                    <a:lnTo>
                      <a:pt x="38950" y="126229"/>
                    </a:lnTo>
                    <a:lnTo>
                      <a:pt x="40062" y="127819"/>
                    </a:lnTo>
                    <a:lnTo>
                      <a:pt x="43083" y="128931"/>
                    </a:lnTo>
                    <a:lnTo>
                      <a:pt x="47852" y="129408"/>
                    </a:lnTo>
                    <a:lnTo>
                      <a:pt x="51191" y="130998"/>
                    </a:lnTo>
                    <a:lnTo>
                      <a:pt x="53099" y="133860"/>
                    </a:lnTo>
                    <a:lnTo>
                      <a:pt x="56278" y="133065"/>
                    </a:lnTo>
                    <a:lnTo>
                      <a:pt x="60571" y="129090"/>
                    </a:lnTo>
                    <a:lnTo>
                      <a:pt x="64704" y="127977"/>
                    </a:lnTo>
                    <a:lnTo>
                      <a:pt x="68996" y="129885"/>
                    </a:lnTo>
                    <a:lnTo>
                      <a:pt x="71222" y="131634"/>
                    </a:lnTo>
                    <a:lnTo>
                      <a:pt x="71540" y="132747"/>
                    </a:lnTo>
                    <a:lnTo>
                      <a:pt x="70586" y="133383"/>
                    </a:lnTo>
                    <a:lnTo>
                      <a:pt x="68361" y="133065"/>
                    </a:lnTo>
                    <a:lnTo>
                      <a:pt x="66453" y="133860"/>
                    </a:lnTo>
                    <a:lnTo>
                      <a:pt x="64863" y="135609"/>
                    </a:lnTo>
                    <a:lnTo>
                      <a:pt x="64704" y="137516"/>
                    </a:lnTo>
                    <a:lnTo>
                      <a:pt x="65658" y="139583"/>
                    </a:lnTo>
                    <a:lnTo>
                      <a:pt x="67248" y="141014"/>
                    </a:lnTo>
                    <a:lnTo>
                      <a:pt x="69155" y="141809"/>
                    </a:lnTo>
                    <a:lnTo>
                      <a:pt x="70109" y="142763"/>
                    </a:lnTo>
                    <a:lnTo>
                      <a:pt x="70268" y="144193"/>
                    </a:lnTo>
                    <a:lnTo>
                      <a:pt x="70745" y="144511"/>
                    </a:lnTo>
                    <a:lnTo>
                      <a:pt x="72812" y="145942"/>
                    </a:lnTo>
                    <a:lnTo>
                      <a:pt x="77581" y="148327"/>
                    </a:lnTo>
                    <a:lnTo>
                      <a:pt x="79966" y="150075"/>
                    </a:lnTo>
                    <a:lnTo>
                      <a:pt x="79966" y="151188"/>
                    </a:lnTo>
                    <a:lnTo>
                      <a:pt x="78853" y="152301"/>
                    </a:lnTo>
                    <a:lnTo>
                      <a:pt x="76627" y="153255"/>
                    </a:lnTo>
                    <a:lnTo>
                      <a:pt x="75356" y="154686"/>
                    </a:lnTo>
                    <a:lnTo>
                      <a:pt x="75038" y="156435"/>
                    </a:lnTo>
                    <a:lnTo>
                      <a:pt x="75356" y="157547"/>
                    </a:lnTo>
                    <a:lnTo>
                      <a:pt x="76945" y="158660"/>
                    </a:lnTo>
                    <a:lnTo>
                      <a:pt x="85689" y="157229"/>
                    </a:lnTo>
                    <a:lnTo>
                      <a:pt x="94592" y="158024"/>
                    </a:lnTo>
                    <a:lnTo>
                      <a:pt x="106515" y="160250"/>
                    </a:lnTo>
                    <a:lnTo>
                      <a:pt x="114464" y="161204"/>
                    </a:lnTo>
                    <a:lnTo>
                      <a:pt x="120346" y="160091"/>
                    </a:lnTo>
                    <a:lnTo>
                      <a:pt x="131157" y="161999"/>
                    </a:lnTo>
                    <a:lnTo>
                      <a:pt x="141173" y="163747"/>
                    </a:lnTo>
                    <a:lnTo>
                      <a:pt x="150870" y="164384"/>
                    </a:lnTo>
                    <a:lnTo>
                      <a:pt x="156275" y="162953"/>
                    </a:lnTo>
                    <a:lnTo>
                      <a:pt x="160091" y="161045"/>
                    </a:lnTo>
                    <a:lnTo>
                      <a:pt x="163429" y="157388"/>
                    </a:lnTo>
                    <a:lnTo>
                      <a:pt x="171537" y="152619"/>
                    </a:lnTo>
                    <a:lnTo>
                      <a:pt x="179327" y="149916"/>
                    </a:lnTo>
                    <a:lnTo>
                      <a:pt x="189661" y="147691"/>
                    </a:lnTo>
                    <a:lnTo>
                      <a:pt x="196497" y="146896"/>
                    </a:lnTo>
                    <a:lnTo>
                      <a:pt x="197451" y="147691"/>
                    </a:lnTo>
                    <a:lnTo>
                      <a:pt x="206195" y="152142"/>
                    </a:lnTo>
                    <a:lnTo>
                      <a:pt x="210169" y="152142"/>
                    </a:lnTo>
                    <a:lnTo>
                      <a:pt x="213349" y="152937"/>
                    </a:lnTo>
                    <a:lnTo>
                      <a:pt x="214461" y="154050"/>
                    </a:lnTo>
                    <a:lnTo>
                      <a:pt x="215256" y="154368"/>
                    </a:lnTo>
                    <a:lnTo>
                      <a:pt x="219390" y="153255"/>
                    </a:lnTo>
                    <a:lnTo>
                      <a:pt x="221297" y="155640"/>
                    </a:lnTo>
                    <a:lnTo>
                      <a:pt x="224159" y="159137"/>
                    </a:lnTo>
                    <a:lnTo>
                      <a:pt x="229087" y="160727"/>
                    </a:lnTo>
                    <a:lnTo>
                      <a:pt x="233539" y="161840"/>
                    </a:lnTo>
                    <a:lnTo>
                      <a:pt x="234970" y="161999"/>
                    </a:lnTo>
                    <a:lnTo>
                      <a:pt x="239580" y="161840"/>
                    </a:lnTo>
                    <a:lnTo>
                      <a:pt x="239739" y="159932"/>
                    </a:lnTo>
                    <a:lnTo>
                      <a:pt x="241647" y="153414"/>
                    </a:lnTo>
                    <a:lnTo>
                      <a:pt x="241329" y="142444"/>
                    </a:lnTo>
                    <a:lnTo>
                      <a:pt x="242759" y="139742"/>
                    </a:lnTo>
                    <a:lnTo>
                      <a:pt x="247211" y="135131"/>
                    </a:lnTo>
                    <a:lnTo>
                      <a:pt x="248165" y="132588"/>
                    </a:lnTo>
                    <a:lnTo>
                      <a:pt x="245939" y="132906"/>
                    </a:lnTo>
                    <a:lnTo>
                      <a:pt x="246098" y="131634"/>
                    </a:lnTo>
                    <a:lnTo>
                      <a:pt x="247052" y="130521"/>
                    </a:lnTo>
                    <a:lnTo>
                      <a:pt x="247052" y="127660"/>
                    </a:lnTo>
                    <a:lnTo>
                      <a:pt x="247688" y="126388"/>
                    </a:lnTo>
                    <a:lnTo>
                      <a:pt x="249278" y="124321"/>
                    </a:lnTo>
                    <a:lnTo>
                      <a:pt x="248324" y="120505"/>
                    </a:lnTo>
                    <a:lnTo>
                      <a:pt x="249437" y="118757"/>
                    </a:lnTo>
                    <a:lnTo>
                      <a:pt x="250867" y="117803"/>
                    </a:lnTo>
                    <a:lnTo>
                      <a:pt x="254206" y="118439"/>
                    </a:lnTo>
                    <a:lnTo>
                      <a:pt x="252775" y="120188"/>
                    </a:lnTo>
                    <a:lnTo>
                      <a:pt x="253411" y="122095"/>
                    </a:lnTo>
                    <a:lnTo>
                      <a:pt x="253729" y="124798"/>
                    </a:lnTo>
                    <a:lnTo>
                      <a:pt x="252775" y="126229"/>
                    </a:lnTo>
                    <a:lnTo>
                      <a:pt x="267401" y="123208"/>
                    </a:lnTo>
                    <a:lnTo>
                      <a:pt x="268832" y="120665"/>
                    </a:lnTo>
                    <a:lnTo>
                      <a:pt x="269627" y="118280"/>
                    </a:lnTo>
                    <a:lnTo>
                      <a:pt x="270899" y="112239"/>
                    </a:lnTo>
                    <a:lnTo>
                      <a:pt x="271217" y="110808"/>
                    </a:lnTo>
                    <a:lnTo>
                      <a:pt x="271693" y="108423"/>
                    </a:lnTo>
                    <a:lnTo>
                      <a:pt x="270104" y="1065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3" name="Freeform: Shape 4922">
                <a:extLst>
                  <a:ext uri="{FF2B5EF4-FFF2-40B4-BE49-F238E27FC236}">
                    <a16:creationId xmlns:a16="http://schemas.microsoft.com/office/drawing/2014/main" id="{E4520562-143D-9775-DE32-DAB0E0A122D3}"/>
                  </a:ext>
                </a:extLst>
              </p:cNvPr>
              <p:cNvSpPr/>
              <p:nvPr/>
            </p:nvSpPr>
            <p:spPr>
              <a:xfrm>
                <a:off x="2778127" y="4533896"/>
                <a:ext cx="17328" cy="15103"/>
              </a:xfrm>
              <a:custGeom>
                <a:avLst/>
                <a:gdLst>
                  <a:gd name="connsiteX0" fmla="*/ 14467 w 17328"/>
                  <a:gd name="connsiteY0" fmla="*/ 4611 h 15103"/>
                  <a:gd name="connsiteX1" fmla="*/ 12241 w 17328"/>
                  <a:gd name="connsiteY1" fmla="*/ 1272 h 15103"/>
                  <a:gd name="connsiteX2" fmla="*/ 10333 w 17328"/>
                  <a:gd name="connsiteY2" fmla="*/ 477 h 15103"/>
                  <a:gd name="connsiteX3" fmla="*/ 6200 w 17328"/>
                  <a:gd name="connsiteY3" fmla="*/ 0 h 15103"/>
                  <a:gd name="connsiteX4" fmla="*/ 2226 w 17328"/>
                  <a:gd name="connsiteY4" fmla="*/ 1113 h 15103"/>
                  <a:gd name="connsiteX5" fmla="*/ 477 w 17328"/>
                  <a:gd name="connsiteY5" fmla="*/ 4134 h 15103"/>
                  <a:gd name="connsiteX6" fmla="*/ 0 w 17328"/>
                  <a:gd name="connsiteY6" fmla="*/ 5723 h 15103"/>
                  <a:gd name="connsiteX7" fmla="*/ 2226 w 17328"/>
                  <a:gd name="connsiteY7" fmla="*/ 10493 h 15103"/>
                  <a:gd name="connsiteX8" fmla="*/ 3656 w 17328"/>
                  <a:gd name="connsiteY8" fmla="*/ 12241 h 15103"/>
                  <a:gd name="connsiteX9" fmla="*/ 9221 w 17328"/>
                  <a:gd name="connsiteY9" fmla="*/ 14785 h 15103"/>
                  <a:gd name="connsiteX10" fmla="*/ 12082 w 17328"/>
                  <a:gd name="connsiteY10" fmla="*/ 15103 h 15103"/>
                  <a:gd name="connsiteX11" fmla="*/ 16216 w 17328"/>
                  <a:gd name="connsiteY11" fmla="*/ 14149 h 15103"/>
                  <a:gd name="connsiteX12" fmla="*/ 16852 w 17328"/>
                  <a:gd name="connsiteY12" fmla="*/ 12400 h 15103"/>
                  <a:gd name="connsiteX13" fmla="*/ 17329 w 17328"/>
                  <a:gd name="connsiteY13" fmla="*/ 8108 h 15103"/>
                  <a:gd name="connsiteX14" fmla="*/ 14467 w 17328"/>
                  <a:gd name="connsiteY14" fmla="*/ 4611 h 1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328" h="15103">
                    <a:moveTo>
                      <a:pt x="14467" y="4611"/>
                    </a:moveTo>
                    <a:lnTo>
                      <a:pt x="12241" y="1272"/>
                    </a:lnTo>
                    <a:lnTo>
                      <a:pt x="10333" y="477"/>
                    </a:lnTo>
                    <a:lnTo>
                      <a:pt x="6200" y="0"/>
                    </a:lnTo>
                    <a:lnTo>
                      <a:pt x="2226" y="1113"/>
                    </a:lnTo>
                    <a:lnTo>
                      <a:pt x="477" y="4134"/>
                    </a:lnTo>
                    <a:lnTo>
                      <a:pt x="0" y="5723"/>
                    </a:lnTo>
                    <a:lnTo>
                      <a:pt x="2226" y="10493"/>
                    </a:lnTo>
                    <a:lnTo>
                      <a:pt x="3656" y="12241"/>
                    </a:lnTo>
                    <a:lnTo>
                      <a:pt x="9221" y="14785"/>
                    </a:lnTo>
                    <a:lnTo>
                      <a:pt x="12082" y="15103"/>
                    </a:lnTo>
                    <a:lnTo>
                      <a:pt x="16216" y="14149"/>
                    </a:lnTo>
                    <a:lnTo>
                      <a:pt x="16852" y="12400"/>
                    </a:lnTo>
                    <a:lnTo>
                      <a:pt x="17329" y="8108"/>
                    </a:lnTo>
                    <a:lnTo>
                      <a:pt x="14467" y="46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4" name="Freeform: Shape 4923">
                <a:extLst>
                  <a:ext uri="{FF2B5EF4-FFF2-40B4-BE49-F238E27FC236}">
                    <a16:creationId xmlns:a16="http://schemas.microsoft.com/office/drawing/2014/main" id="{301523E3-EB22-822B-2059-3112BB3476BF}"/>
                  </a:ext>
                </a:extLst>
              </p:cNvPr>
              <p:cNvSpPr/>
              <p:nvPr/>
            </p:nvSpPr>
            <p:spPr>
              <a:xfrm>
                <a:off x="2649514" y="3166684"/>
                <a:ext cx="24482" cy="48488"/>
              </a:xfrm>
              <a:custGeom>
                <a:avLst/>
                <a:gdLst>
                  <a:gd name="connsiteX0" fmla="*/ 24324 w 24482"/>
                  <a:gd name="connsiteY0" fmla="*/ 30683 h 48488"/>
                  <a:gd name="connsiteX1" fmla="*/ 23211 w 24482"/>
                  <a:gd name="connsiteY1" fmla="*/ 26549 h 48488"/>
                  <a:gd name="connsiteX2" fmla="*/ 21939 w 24482"/>
                  <a:gd name="connsiteY2" fmla="*/ 23370 h 48488"/>
                  <a:gd name="connsiteX3" fmla="*/ 21621 w 24482"/>
                  <a:gd name="connsiteY3" fmla="*/ 21462 h 48488"/>
                  <a:gd name="connsiteX4" fmla="*/ 20985 w 24482"/>
                  <a:gd name="connsiteY4" fmla="*/ 19236 h 48488"/>
                  <a:gd name="connsiteX5" fmla="*/ 22098 w 24482"/>
                  <a:gd name="connsiteY5" fmla="*/ 14467 h 48488"/>
                  <a:gd name="connsiteX6" fmla="*/ 23529 w 24482"/>
                  <a:gd name="connsiteY6" fmla="*/ 11446 h 48488"/>
                  <a:gd name="connsiteX7" fmla="*/ 22575 w 24482"/>
                  <a:gd name="connsiteY7" fmla="*/ 7631 h 48488"/>
                  <a:gd name="connsiteX8" fmla="*/ 18282 w 24482"/>
                  <a:gd name="connsiteY8" fmla="*/ 4451 h 48488"/>
                  <a:gd name="connsiteX9" fmla="*/ 14626 w 24482"/>
                  <a:gd name="connsiteY9" fmla="*/ 0 h 48488"/>
                  <a:gd name="connsiteX10" fmla="*/ 10175 w 24482"/>
                  <a:gd name="connsiteY10" fmla="*/ 2226 h 48488"/>
                  <a:gd name="connsiteX11" fmla="*/ 7154 w 24482"/>
                  <a:gd name="connsiteY11" fmla="*/ 5246 h 48488"/>
                  <a:gd name="connsiteX12" fmla="*/ 4292 w 24482"/>
                  <a:gd name="connsiteY12" fmla="*/ 13195 h 48488"/>
                  <a:gd name="connsiteX13" fmla="*/ 3338 w 24482"/>
                  <a:gd name="connsiteY13" fmla="*/ 16534 h 48488"/>
                  <a:gd name="connsiteX14" fmla="*/ 1431 w 24482"/>
                  <a:gd name="connsiteY14" fmla="*/ 20031 h 48488"/>
                  <a:gd name="connsiteX15" fmla="*/ 159 w 24482"/>
                  <a:gd name="connsiteY15" fmla="*/ 21621 h 48488"/>
                  <a:gd name="connsiteX16" fmla="*/ 0 w 24482"/>
                  <a:gd name="connsiteY16" fmla="*/ 23052 h 48488"/>
                  <a:gd name="connsiteX17" fmla="*/ 636 w 24482"/>
                  <a:gd name="connsiteY17" fmla="*/ 29729 h 48488"/>
                  <a:gd name="connsiteX18" fmla="*/ 2703 w 24482"/>
                  <a:gd name="connsiteY18" fmla="*/ 38632 h 48488"/>
                  <a:gd name="connsiteX19" fmla="*/ 2385 w 24482"/>
                  <a:gd name="connsiteY19" fmla="*/ 39745 h 48488"/>
                  <a:gd name="connsiteX20" fmla="*/ 1431 w 24482"/>
                  <a:gd name="connsiteY20" fmla="*/ 41652 h 48488"/>
                  <a:gd name="connsiteX21" fmla="*/ 2861 w 24482"/>
                  <a:gd name="connsiteY21" fmla="*/ 44991 h 48488"/>
                  <a:gd name="connsiteX22" fmla="*/ 4928 w 24482"/>
                  <a:gd name="connsiteY22" fmla="*/ 47534 h 48488"/>
                  <a:gd name="connsiteX23" fmla="*/ 6041 w 24482"/>
                  <a:gd name="connsiteY23" fmla="*/ 48170 h 48488"/>
                  <a:gd name="connsiteX24" fmla="*/ 7631 w 24482"/>
                  <a:gd name="connsiteY24" fmla="*/ 48329 h 48488"/>
                  <a:gd name="connsiteX25" fmla="*/ 9698 w 24482"/>
                  <a:gd name="connsiteY25" fmla="*/ 48488 h 48488"/>
                  <a:gd name="connsiteX26" fmla="*/ 12082 w 24482"/>
                  <a:gd name="connsiteY26" fmla="*/ 47693 h 48488"/>
                  <a:gd name="connsiteX27" fmla="*/ 14785 w 24482"/>
                  <a:gd name="connsiteY27" fmla="*/ 47057 h 48488"/>
                  <a:gd name="connsiteX28" fmla="*/ 18441 w 24482"/>
                  <a:gd name="connsiteY28" fmla="*/ 45945 h 48488"/>
                  <a:gd name="connsiteX29" fmla="*/ 19395 w 24482"/>
                  <a:gd name="connsiteY29" fmla="*/ 45309 h 48488"/>
                  <a:gd name="connsiteX30" fmla="*/ 22416 w 24482"/>
                  <a:gd name="connsiteY30" fmla="*/ 38473 h 48488"/>
                  <a:gd name="connsiteX31" fmla="*/ 23847 w 24482"/>
                  <a:gd name="connsiteY31" fmla="*/ 36247 h 48488"/>
                  <a:gd name="connsiteX32" fmla="*/ 24483 w 24482"/>
                  <a:gd name="connsiteY32" fmla="*/ 33544 h 48488"/>
                  <a:gd name="connsiteX33" fmla="*/ 24324 w 24482"/>
                  <a:gd name="connsiteY33" fmla="*/ 30683 h 48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482" h="48488">
                    <a:moveTo>
                      <a:pt x="24324" y="30683"/>
                    </a:moveTo>
                    <a:lnTo>
                      <a:pt x="23211" y="26549"/>
                    </a:lnTo>
                    <a:lnTo>
                      <a:pt x="21939" y="23370"/>
                    </a:lnTo>
                    <a:lnTo>
                      <a:pt x="21621" y="21462"/>
                    </a:lnTo>
                    <a:lnTo>
                      <a:pt x="20985" y="19236"/>
                    </a:lnTo>
                    <a:lnTo>
                      <a:pt x="22098" y="14467"/>
                    </a:lnTo>
                    <a:lnTo>
                      <a:pt x="23529" y="11446"/>
                    </a:lnTo>
                    <a:lnTo>
                      <a:pt x="22575" y="7631"/>
                    </a:lnTo>
                    <a:lnTo>
                      <a:pt x="18282" y="4451"/>
                    </a:lnTo>
                    <a:lnTo>
                      <a:pt x="14626" y="0"/>
                    </a:lnTo>
                    <a:lnTo>
                      <a:pt x="10175" y="2226"/>
                    </a:lnTo>
                    <a:lnTo>
                      <a:pt x="7154" y="5246"/>
                    </a:lnTo>
                    <a:lnTo>
                      <a:pt x="4292" y="13195"/>
                    </a:lnTo>
                    <a:lnTo>
                      <a:pt x="3338" y="16534"/>
                    </a:lnTo>
                    <a:lnTo>
                      <a:pt x="1431" y="20031"/>
                    </a:lnTo>
                    <a:lnTo>
                      <a:pt x="159" y="21621"/>
                    </a:lnTo>
                    <a:lnTo>
                      <a:pt x="0" y="23052"/>
                    </a:lnTo>
                    <a:lnTo>
                      <a:pt x="636" y="29729"/>
                    </a:lnTo>
                    <a:lnTo>
                      <a:pt x="2703" y="38632"/>
                    </a:lnTo>
                    <a:lnTo>
                      <a:pt x="2385" y="39745"/>
                    </a:lnTo>
                    <a:lnTo>
                      <a:pt x="1431" y="41652"/>
                    </a:lnTo>
                    <a:lnTo>
                      <a:pt x="2861" y="44991"/>
                    </a:lnTo>
                    <a:lnTo>
                      <a:pt x="4928" y="47534"/>
                    </a:lnTo>
                    <a:lnTo>
                      <a:pt x="6041" y="48170"/>
                    </a:lnTo>
                    <a:lnTo>
                      <a:pt x="7631" y="48329"/>
                    </a:lnTo>
                    <a:lnTo>
                      <a:pt x="9698" y="48488"/>
                    </a:lnTo>
                    <a:lnTo>
                      <a:pt x="12082" y="47693"/>
                    </a:lnTo>
                    <a:lnTo>
                      <a:pt x="14785" y="47057"/>
                    </a:lnTo>
                    <a:lnTo>
                      <a:pt x="18441" y="45945"/>
                    </a:lnTo>
                    <a:lnTo>
                      <a:pt x="19395" y="45309"/>
                    </a:lnTo>
                    <a:lnTo>
                      <a:pt x="22416" y="38473"/>
                    </a:lnTo>
                    <a:lnTo>
                      <a:pt x="23847" y="36247"/>
                    </a:lnTo>
                    <a:lnTo>
                      <a:pt x="24483" y="33544"/>
                    </a:lnTo>
                    <a:lnTo>
                      <a:pt x="24324" y="3068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5" name="Freeform: Shape 4924">
                <a:extLst>
                  <a:ext uri="{FF2B5EF4-FFF2-40B4-BE49-F238E27FC236}">
                    <a16:creationId xmlns:a16="http://schemas.microsoft.com/office/drawing/2014/main" id="{92284687-A394-0FE5-E0F6-CA0BF77173B9}"/>
                  </a:ext>
                </a:extLst>
              </p:cNvPr>
              <p:cNvSpPr/>
              <p:nvPr/>
            </p:nvSpPr>
            <p:spPr>
              <a:xfrm>
                <a:off x="10433875" y="4486997"/>
                <a:ext cx="241487" cy="249436"/>
              </a:xfrm>
              <a:custGeom>
                <a:avLst/>
                <a:gdLst>
                  <a:gd name="connsiteX0" fmla="*/ 241488 w 241487"/>
                  <a:gd name="connsiteY0" fmla="*/ 142445 h 249436"/>
                  <a:gd name="connsiteX1" fmla="*/ 237672 w 241487"/>
                  <a:gd name="connsiteY1" fmla="*/ 140219 h 249436"/>
                  <a:gd name="connsiteX2" fmla="*/ 235765 w 241487"/>
                  <a:gd name="connsiteY2" fmla="*/ 137993 h 249436"/>
                  <a:gd name="connsiteX3" fmla="*/ 233222 w 241487"/>
                  <a:gd name="connsiteY3" fmla="*/ 136562 h 249436"/>
                  <a:gd name="connsiteX4" fmla="*/ 230359 w 241487"/>
                  <a:gd name="connsiteY4" fmla="*/ 135291 h 249436"/>
                  <a:gd name="connsiteX5" fmla="*/ 229088 w 241487"/>
                  <a:gd name="connsiteY5" fmla="*/ 135927 h 249436"/>
                  <a:gd name="connsiteX6" fmla="*/ 227657 w 241487"/>
                  <a:gd name="connsiteY6" fmla="*/ 136562 h 249436"/>
                  <a:gd name="connsiteX7" fmla="*/ 224954 w 241487"/>
                  <a:gd name="connsiteY7" fmla="*/ 137675 h 249436"/>
                  <a:gd name="connsiteX8" fmla="*/ 221775 w 241487"/>
                  <a:gd name="connsiteY8" fmla="*/ 139583 h 249436"/>
                  <a:gd name="connsiteX9" fmla="*/ 220185 w 241487"/>
                  <a:gd name="connsiteY9" fmla="*/ 140219 h 249436"/>
                  <a:gd name="connsiteX10" fmla="*/ 217324 w 241487"/>
                  <a:gd name="connsiteY10" fmla="*/ 141013 h 249436"/>
                  <a:gd name="connsiteX11" fmla="*/ 214144 w 241487"/>
                  <a:gd name="connsiteY11" fmla="*/ 141491 h 249436"/>
                  <a:gd name="connsiteX12" fmla="*/ 211441 w 241487"/>
                  <a:gd name="connsiteY12" fmla="*/ 141173 h 249436"/>
                  <a:gd name="connsiteX13" fmla="*/ 209216 w 241487"/>
                  <a:gd name="connsiteY13" fmla="*/ 140696 h 249436"/>
                  <a:gd name="connsiteX14" fmla="*/ 207784 w 241487"/>
                  <a:gd name="connsiteY14" fmla="*/ 139583 h 249436"/>
                  <a:gd name="connsiteX15" fmla="*/ 206990 w 241487"/>
                  <a:gd name="connsiteY15" fmla="*/ 136880 h 249436"/>
                  <a:gd name="connsiteX16" fmla="*/ 206990 w 241487"/>
                  <a:gd name="connsiteY16" fmla="*/ 134814 h 249436"/>
                  <a:gd name="connsiteX17" fmla="*/ 206512 w 241487"/>
                  <a:gd name="connsiteY17" fmla="*/ 131634 h 249436"/>
                  <a:gd name="connsiteX18" fmla="*/ 204764 w 241487"/>
                  <a:gd name="connsiteY18" fmla="*/ 129726 h 249436"/>
                  <a:gd name="connsiteX19" fmla="*/ 204128 w 241487"/>
                  <a:gd name="connsiteY19" fmla="*/ 128295 h 249436"/>
                  <a:gd name="connsiteX20" fmla="*/ 204128 w 241487"/>
                  <a:gd name="connsiteY20" fmla="*/ 126706 h 249436"/>
                  <a:gd name="connsiteX21" fmla="*/ 204287 w 241487"/>
                  <a:gd name="connsiteY21" fmla="*/ 124798 h 249436"/>
                  <a:gd name="connsiteX22" fmla="*/ 204764 w 241487"/>
                  <a:gd name="connsiteY22" fmla="*/ 123367 h 249436"/>
                  <a:gd name="connsiteX23" fmla="*/ 204446 w 241487"/>
                  <a:gd name="connsiteY23" fmla="*/ 121619 h 249436"/>
                  <a:gd name="connsiteX24" fmla="*/ 203651 w 241487"/>
                  <a:gd name="connsiteY24" fmla="*/ 120506 h 249436"/>
                  <a:gd name="connsiteX25" fmla="*/ 203969 w 241487"/>
                  <a:gd name="connsiteY25" fmla="*/ 118439 h 249436"/>
                  <a:gd name="connsiteX26" fmla="*/ 203492 w 241487"/>
                  <a:gd name="connsiteY26" fmla="*/ 115577 h 249436"/>
                  <a:gd name="connsiteX27" fmla="*/ 202380 w 241487"/>
                  <a:gd name="connsiteY27" fmla="*/ 113670 h 249436"/>
                  <a:gd name="connsiteX28" fmla="*/ 201902 w 241487"/>
                  <a:gd name="connsiteY28" fmla="*/ 111603 h 249436"/>
                  <a:gd name="connsiteX29" fmla="*/ 201902 w 241487"/>
                  <a:gd name="connsiteY29" fmla="*/ 109536 h 249436"/>
                  <a:gd name="connsiteX30" fmla="*/ 200949 w 241487"/>
                  <a:gd name="connsiteY30" fmla="*/ 107469 h 249436"/>
                  <a:gd name="connsiteX31" fmla="*/ 200949 w 241487"/>
                  <a:gd name="connsiteY31" fmla="*/ 105085 h 249436"/>
                  <a:gd name="connsiteX32" fmla="*/ 201584 w 241487"/>
                  <a:gd name="connsiteY32" fmla="*/ 103018 h 249436"/>
                  <a:gd name="connsiteX33" fmla="*/ 201902 w 241487"/>
                  <a:gd name="connsiteY33" fmla="*/ 100951 h 249436"/>
                  <a:gd name="connsiteX34" fmla="*/ 201108 w 241487"/>
                  <a:gd name="connsiteY34" fmla="*/ 99520 h 249436"/>
                  <a:gd name="connsiteX35" fmla="*/ 199517 w 241487"/>
                  <a:gd name="connsiteY35" fmla="*/ 98567 h 249436"/>
                  <a:gd name="connsiteX36" fmla="*/ 198246 w 241487"/>
                  <a:gd name="connsiteY36" fmla="*/ 96182 h 249436"/>
                  <a:gd name="connsiteX37" fmla="*/ 198087 w 241487"/>
                  <a:gd name="connsiteY37" fmla="*/ 93161 h 249436"/>
                  <a:gd name="connsiteX38" fmla="*/ 196656 w 241487"/>
                  <a:gd name="connsiteY38" fmla="*/ 91412 h 249436"/>
                  <a:gd name="connsiteX39" fmla="*/ 195226 w 241487"/>
                  <a:gd name="connsiteY39" fmla="*/ 89982 h 249436"/>
                  <a:gd name="connsiteX40" fmla="*/ 193635 w 241487"/>
                  <a:gd name="connsiteY40" fmla="*/ 89982 h 249436"/>
                  <a:gd name="connsiteX41" fmla="*/ 191251 w 241487"/>
                  <a:gd name="connsiteY41" fmla="*/ 89187 h 249436"/>
                  <a:gd name="connsiteX42" fmla="*/ 189025 w 241487"/>
                  <a:gd name="connsiteY42" fmla="*/ 89346 h 249436"/>
                  <a:gd name="connsiteX43" fmla="*/ 185528 w 241487"/>
                  <a:gd name="connsiteY43" fmla="*/ 89187 h 249436"/>
                  <a:gd name="connsiteX44" fmla="*/ 183938 w 241487"/>
                  <a:gd name="connsiteY44" fmla="*/ 88710 h 249436"/>
                  <a:gd name="connsiteX45" fmla="*/ 182984 w 241487"/>
                  <a:gd name="connsiteY45" fmla="*/ 87597 h 249436"/>
                  <a:gd name="connsiteX46" fmla="*/ 180917 w 241487"/>
                  <a:gd name="connsiteY46" fmla="*/ 86166 h 249436"/>
                  <a:gd name="connsiteX47" fmla="*/ 179645 w 241487"/>
                  <a:gd name="connsiteY47" fmla="*/ 83623 h 249436"/>
                  <a:gd name="connsiteX48" fmla="*/ 178056 w 241487"/>
                  <a:gd name="connsiteY48" fmla="*/ 83146 h 249436"/>
                  <a:gd name="connsiteX49" fmla="*/ 175989 w 241487"/>
                  <a:gd name="connsiteY49" fmla="*/ 83940 h 249436"/>
                  <a:gd name="connsiteX50" fmla="*/ 175194 w 241487"/>
                  <a:gd name="connsiteY50" fmla="*/ 84894 h 249436"/>
                  <a:gd name="connsiteX51" fmla="*/ 174240 w 241487"/>
                  <a:gd name="connsiteY51" fmla="*/ 86325 h 249436"/>
                  <a:gd name="connsiteX52" fmla="*/ 172809 w 241487"/>
                  <a:gd name="connsiteY52" fmla="*/ 87915 h 249436"/>
                  <a:gd name="connsiteX53" fmla="*/ 170742 w 241487"/>
                  <a:gd name="connsiteY53" fmla="*/ 87756 h 249436"/>
                  <a:gd name="connsiteX54" fmla="*/ 168676 w 241487"/>
                  <a:gd name="connsiteY54" fmla="*/ 88710 h 249436"/>
                  <a:gd name="connsiteX55" fmla="*/ 166768 w 241487"/>
                  <a:gd name="connsiteY55" fmla="*/ 88710 h 249436"/>
                  <a:gd name="connsiteX56" fmla="*/ 164066 w 241487"/>
                  <a:gd name="connsiteY56" fmla="*/ 89028 h 249436"/>
                  <a:gd name="connsiteX57" fmla="*/ 161363 w 241487"/>
                  <a:gd name="connsiteY57" fmla="*/ 88233 h 249436"/>
                  <a:gd name="connsiteX58" fmla="*/ 158183 w 241487"/>
                  <a:gd name="connsiteY58" fmla="*/ 87279 h 249436"/>
                  <a:gd name="connsiteX59" fmla="*/ 155322 w 241487"/>
                  <a:gd name="connsiteY59" fmla="*/ 86643 h 249436"/>
                  <a:gd name="connsiteX60" fmla="*/ 152778 w 241487"/>
                  <a:gd name="connsiteY60" fmla="*/ 87279 h 249436"/>
                  <a:gd name="connsiteX61" fmla="*/ 150870 w 241487"/>
                  <a:gd name="connsiteY61" fmla="*/ 86802 h 249436"/>
                  <a:gd name="connsiteX62" fmla="*/ 148486 w 241487"/>
                  <a:gd name="connsiteY62" fmla="*/ 86484 h 249436"/>
                  <a:gd name="connsiteX63" fmla="*/ 145942 w 241487"/>
                  <a:gd name="connsiteY63" fmla="*/ 86325 h 249436"/>
                  <a:gd name="connsiteX64" fmla="*/ 143875 w 241487"/>
                  <a:gd name="connsiteY64" fmla="*/ 84736 h 249436"/>
                  <a:gd name="connsiteX65" fmla="*/ 141491 w 241487"/>
                  <a:gd name="connsiteY65" fmla="*/ 83782 h 249436"/>
                  <a:gd name="connsiteX66" fmla="*/ 140378 w 241487"/>
                  <a:gd name="connsiteY66" fmla="*/ 84100 h 249436"/>
                  <a:gd name="connsiteX67" fmla="*/ 138629 w 241487"/>
                  <a:gd name="connsiteY67" fmla="*/ 85053 h 249436"/>
                  <a:gd name="connsiteX68" fmla="*/ 137039 w 241487"/>
                  <a:gd name="connsiteY68" fmla="*/ 84894 h 249436"/>
                  <a:gd name="connsiteX69" fmla="*/ 134814 w 241487"/>
                  <a:gd name="connsiteY69" fmla="*/ 84100 h 249436"/>
                  <a:gd name="connsiteX70" fmla="*/ 134018 w 241487"/>
                  <a:gd name="connsiteY70" fmla="*/ 82192 h 249436"/>
                  <a:gd name="connsiteX71" fmla="*/ 134178 w 241487"/>
                  <a:gd name="connsiteY71" fmla="*/ 81079 h 249436"/>
                  <a:gd name="connsiteX72" fmla="*/ 134655 w 241487"/>
                  <a:gd name="connsiteY72" fmla="*/ 79807 h 249436"/>
                  <a:gd name="connsiteX73" fmla="*/ 135450 w 241487"/>
                  <a:gd name="connsiteY73" fmla="*/ 78217 h 249436"/>
                  <a:gd name="connsiteX74" fmla="*/ 134972 w 241487"/>
                  <a:gd name="connsiteY74" fmla="*/ 76310 h 249436"/>
                  <a:gd name="connsiteX75" fmla="*/ 135131 w 241487"/>
                  <a:gd name="connsiteY75" fmla="*/ 74720 h 249436"/>
                  <a:gd name="connsiteX76" fmla="*/ 135609 w 241487"/>
                  <a:gd name="connsiteY76" fmla="*/ 73448 h 249436"/>
                  <a:gd name="connsiteX77" fmla="*/ 135926 w 241487"/>
                  <a:gd name="connsiteY77" fmla="*/ 71858 h 249436"/>
                  <a:gd name="connsiteX78" fmla="*/ 135609 w 241487"/>
                  <a:gd name="connsiteY78" fmla="*/ 70269 h 249436"/>
                  <a:gd name="connsiteX79" fmla="*/ 135609 w 241487"/>
                  <a:gd name="connsiteY79" fmla="*/ 68838 h 249436"/>
                  <a:gd name="connsiteX80" fmla="*/ 135291 w 241487"/>
                  <a:gd name="connsiteY80" fmla="*/ 67248 h 249436"/>
                  <a:gd name="connsiteX81" fmla="*/ 135131 w 241487"/>
                  <a:gd name="connsiteY81" fmla="*/ 65658 h 249436"/>
                  <a:gd name="connsiteX82" fmla="*/ 136244 w 241487"/>
                  <a:gd name="connsiteY82" fmla="*/ 63433 h 249436"/>
                  <a:gd name="connsiteX83" fmla="*/ 137198 w 241487"/>
                  <a:gd name="connsiteY83" fmla="*/ 61524 h 249436"/>
                  <a:gd name="connsiteX84" fmla="*/ 136563 w 241487"/>
                  <a:gd name="connsiteY84" fmla="*/ 59935 h 249436"/>
                  <a:gd name="connsiteX85" fmla="*/ 136722 w 241487"/>
                  <a:gd name="connsiteY85" fmla="*/ 58822 h 249436"/>
                  <a:gd name="connsiteX86" fmla="*/ 137516 w 241487"/>
                  <a:gd name="connsiteY86" fmla="*/ 57073 h 249436"/>
                  <a:gd name="connsiteX87" fmla="*/ 138470 w 241487"/>
                  <a:gd name="connsiteY87" fmla="*/ 55007 h 249436"/>
                  <a:gd name="connsiteX88" fmla="*/ 138470 w 241487"/>
                  <a:gd name="connsiteY88" fmla="*/ 50873 h 249436"/>
                  <a:gd name="connsiteX89" fmla="*/ 137516 w 241487"/>
                  <a:gd name="connsiteY89" fmla="*/ 48489 h 249436"/>
                  <a:gd name="connsiteX90" fmla="*/ 136563 w 241487"/>
                  <a:gd name="connsiteY90" fmla="*/ 47853 h 249436"/>
                  <a:gd name="connsiteX91" fmla="*/ 136403 w 241487"/>
                  <a:gd name="connsiteY91" fmla="*/ 47217 h 249436"/>
                  <a:gd name="connsiteX92" fmla="*/ 136880 w 241487"/>
                  <a:gd name="connsiteY92" fmla="*/ 46263 h 249436"/>
                  <a:gd name="connsiteX93" fmla="*/ 136403 w 241487"/>
                  <a:gd name="connsiteY93" fmla="*/ 45309 h 249436"/>
                  <a:gd name="connsiteX94" fmla="*/ 136085 w 241487"/>
                  <a:gd name="connsiteY94" fmla="*/ 44355 h 249436"/>
                  <a:gd name="connsiteX95" fmla="*/ 136722 w 241487"/>
                  <a:gd name="connsiteY95" fmla="*/ 43401 h 249436"/>
                  <a:gd name="connsiteX96" fmla="*/ 135926 w 241487"/>
                  <a:gd name="connsiteY96" fmla="*/ 41652 h 249436"/>
                  <a:gd name="connsiteX97" fmla="*/ 134655 w 241487"/>
                  <a:gd name="connsiteY97" fmla="*/ 41175 h 249436"/>
                  <a:gd name="connsiteX98" fmla="*/ 134178 w 241487"/>
                  <a:gd name="connsiteY98" fmla="*/ 40698 h 249436"/>
                  <a:gd name="connsiteX99" fmla="*/ 133701 w 241487"/>
                  <a:gd name="connsiteY99" fmla="*/ 38791 h 249436"/>
                  <a:gd name="connsiteX100" fmla="*/ 133224 w 241487"/>
                  <a:gd name="connsiteY100" fmla="*/ 36724 h 249436"/>
                  <a:gd name="connsiteX101" fmla="*/ 133542 w 241487"/>
                  <a:gd name="connsiteY101" fmla="*/ 34975 h 249436"/>
                  <a:gd name="connsiteX102" fmla="*/ 132747 w 241487"/>
                  <a:gd name="connsiteY102" fmla="*/ 33545 h 249436"/>
                  <a:gd name="connsiteX103" fmla="*/ 131793 w 241487"/>
                  <a:gd name="connsiteY103" fmla="*/ 32591 h 249436"/>
                  <a:gd name="connsiteX104" fmla="*/ 130840 w 241487"/>
                  <a:gd name="connsiteY104" fmla="*/ 31160 h 249436"/>
                  <a:gd name="connsiteX105" fmla="*/ 129886 w 241487"/>
                  <a:gd name="connsiteY105" fmla="*/ 29888 h 249436"/>
                  <a:gd name="connsiteX106" fmla="*/ 129568 w 241487"/>
                  <a:gd name="connsiteY106" fmla="*/ 28298 h 249436"/>
                  <a:gd name="connsiteX107" fmla="*/ 128931 w 241487"/>
                  <a:gd name="connsiteY107" fmla="*/ 26073 h 249436"/>
                  <a:gd name="connsiteX108" fmla="*/ 129568 w 241487"/>
                  <a:gd name="connsiteY108" fmla="*/ 21144 h 249436"/>
                  <a:gd name="connsiteX109" fmla="*/ 128931 w 241487"/>
                  <a:gd name="connsiteY109" fmla="*/ 16852 h 249436"/>
                  <a:gd name="connsiteX110" fmla="*/ 128295 w 241487"/>
                  <a:gd name="connsiteY110" fmla="*/ 15739 h 249436"/>
                  <a:gd name="connsiteX111" fmla="*/ 119870 w 241487"/>
                  <a:gd name="connsiteY111" fmla="*/ 10652 h 249436"/>
                  <a:gd name="connsiteX112" fmla="*/ 112238 w 241487"/>
                  <a:gd name="connsiteY112" fmla="*/ 6041 h 249436"/>
                  <a:gd name="connsiteX113" fmla="*/ 102223 w 241487"/>
                  <a:gd name="connsiteY113" fmla="*/ 0 h 249436"/>
                  <a:gd name="connsiteX114" fmla="*/ 89346 w 241487"/>
                  <a:gd name="connsiteY114" fmla="*/ 159 h 249436"/>
                  <a:gd name="connsiteX115" fmla="*/ 75833 w 241487"/>
                  <a:gd name="connsiteY115" fmla="*/ 318 h 249436"/>
                  <a:gd name="connsiteX116" fmla="*/ 63115 w 241487"/>
                  <a:gd name="connsiteY116" fmla="*/ 3021 h 249436"/>
                  <a:gd name="connsiteX117" fmla="*/ 50555 w 241487"/>
                  <a:gd name="connsiteY117" fmla="*/ 5723 h 249436"/>
                  <a:gd name="connsiteX118" fmla="*/ 44673 w 241487"/>
                  <a:gd name="connsiteY118" fmla="*/ 6995 h 249436"/>
                  <a:gd name="connsiteX119" fmla="*/ 32749 w 241487"/>
                  <a:gd name="connsiteY119" fmla="*/ 9539 h 249436"/>
                  <a:gd name="connsiteX120" fmla="*/ 25754 w 241487"/>
                  <a:gd name="connsiteY120" fmla="*/ 10652 h 249436"/>
                  <a:gd name="connsiteX121" fmla="*/ 23847 w 241487"/>
                  <a:gd name="connsiteY121" fmla="*/ 15580 h 249436"/>
                  <a:gd name="connsiteX122" fmla="*/ 21144 w 241487"/>
                  <a:gd name="connsiteY122" fmla="*/ 22893 h 249436"/>
                  <a:gd name="connsiteX123" fmla="*/ 18442 w 241487"/>
                  <a:gd name="connsiteY123" fmla="*/ 27026 h 249436"/>
                  <a:gd name="connsiteX124" fmla="*/ 15262 w 241487"/>
                  <a:gd name="connsiteY124" fmla="*/ 31637 h 249436"/>
                  <a:gd name="connsiteX125" fmla="*/ 10810 w 241487"/>
                  <a:gd name="connsiteY125" fmla="*/ 37837 h 249436"/>
                  <a:gd name="connsiteX126" fmla="*/ 10810 w 241487"/>
                  <a:gd name="connsiteY126" fmla="*/ 45627 h 249436"/>
                  <a:gd name="connsiteX127" fmla="*/ 10810 w 241487"/>
                  <a:gd name="connsiteY127" fmla="*/ 52940 h 249436"/>
                  <a:gd name="connsiteX128" fmla="*/ 7632 w 241487"/>
                  <a:gd name="connsiteY128" fmla="*/ 63273 h 249436"/>
                  <a:gd name="connsiteX129" fmla="*/ 4928 w 241487"/>
                  <a:gd name="connsiteY129" fmla="*/ 72017 h 249436"/>
                  <a:gd name="connsiteX130" fmla="*/ 2385 w 241487"/>
                  <a:gd name="connsiteY130" fmla="*/ 80443 h 249436"/>
                  <a:gd name="connsiteX131" fmla="*/ 637 w 241487"/>
                  <a:gd name="connsiteY131" fmla="*/ 86325 h 249436"/>
                  <a:gd name="connsiteX132" fmla="*/ 0 w 241487"/>
                  <a:gd name="connsiteY132" fmla="*/ 87915 h 249436"/>
                  <a:gd name="connsiteX133" fmla="*/ 795 w 241487"/>
                  <a:gd name="connsiteY133" fmla="*/ 88710 h 249436"/>
                  <a:gd name="connsiteX134" fmla="*/ 795 w 241487"/>
                  <a:gd name="connsiteY134" fmla="*/ 89505 h 249436"/>
                  <a:gd name="connsiteX135" fmla="*/ 3180 w 241487"/>
                  <a:gd name="connsiteY135" fmla="*/ 91254 h 249436"/>
                  <a:gd name="connsiteX136" fmla="*/ 7949 w 241487"/>
                  <a:gd name="connsiteY136" fmla="*/ 93956 h 249436"/>
                  <a:gd name="connsiteX137" fmla="*/ 12560 w 241487"/>
                  <a:gd name="connsiteY137" fmla="*/ 99203 h 249436"/>
                  <a:gd name="connsiteX138" fmla="*/ 16852 w 241487"/>
                  <a:gd name="connsiteY138" fmla="*/ 106992 h 249436"/>
                  <a:gd name="connsiteX139" fmla="*/ 20826 w 241487"/>
                  <a:gd name="connsiteY139" fmla="*/ 112715 h 249436"/>
                  <a:gd name="connsiteX140" fmla="*/ 24483 w 241487"/>
                  <a:gd name="connsiteY140" fmla="*/ 116372 h 249436"/>
                  <a:gd name="connsiteX141" fmla="*/ 27980 w 241487"/>
                  <a:gd name="connsiteY141" fmla="*/ 118916 h 249436"/>
                  <a:gd name="connsiteX142" fmla="*/ 31001 w 241487"/>
                  <a:gd name="connsiteY142" fmla="*/ 120506 h 249436"/>
                  <a:gd name="connsiteX143" fmla="*/ 32749 w 241487"/>
                  <a:gd name="connsiteY143" fmla="*/ 121777 h 249436"/>
                  <a:gd name="connsiteX144" fmla="*/ 32909 w 241487"/>
                  <a:gd name="connsiteY144" fmla="*/ 122731 h 249436"/>
                  <a:gd name="connsiteX145" fmla="*/ 35770 w 241487"/>
                  <a:gd name="connsiteY145" fmla="*/ 124639 h 249436"/>
                  <a:gd name="connsiteX146" fmla="*/ 41493 w 241487"/>
                  <a:gd name="connsiteY146" fmla="*/ 127659 h 249436"/>
                  <a:gd name="connsiteX147" fmla="*/ 44991 w 241487"/>
                  <a:gd name="connsiteY147" fmla="*/ 130680 h 249436"/>
                  <a:gd name="connsiteX148" fmla="*/ 46422 w 241487"/>
                  <a:gd name="connsiteY148" fmla="*/ 133701 h 249436"/>
                  <a:gd name="connsiteX149" fmla="*/ 51986 w 241487"/>
                  <a:gd name="connsiteY149" fmla="*/ 136721 h 249436"/>
                  <a:gd name="connsiteX150" fmla="*/ 61684 w 241487"/>
                  <a:gd name="connsiteY150" fmla="*/ 139901 h 249436"/>
                  <a:gd name="connsiteX151" fmla="*/ 68520 w 241487"/>
                  <a:gd name="connsiteY151" fmla="*/ 141491 h 249436"/>
                  <a:gd name="connsiteX152" fmla="*/ 72971 w 241487"/>
                  <a:gd name="connsiteY152" fmla="*/ 141332 h 249436"/>
                  <a:gd name="connsiteX153" fmla="*/ 79172 w 241487"/>
                  <a:gd name="connsiteY153" fmla="*/ 143875 h 249436"/>
                  <a:gd name="connsiteX154" fmla="*/ 87279 w 241487"/>
                  <a:gd name="connsiteY154" fmla="*/ 149122 h 249436"/>
                  <a:gd name="connsiteX155" fmla="*/ 92366 w 241487"/>
                  <a:gd name="connsiteY155" fmla="*/ 152778 h 249436"/>
                  <a:gd name="connsiteX156" fmla="*/ 94116 w 241487"/>
                  <a:gd name="connsiteY156" fmla="*/ 154845 h 249436"/>
                  <a:gd name="connsiteX157" fmla="*/ 99520 w 241487"/>
                  <a:gd name="connsiteY157" fmla="*/ 158024 h 249436"/>
                  <a:gd name="connsiteX158" fmla="*/ 112716 w 241487"/>
                  <a:gd name="connsiteY158" fmla="*/ 164860 h 249436"/>
                  <a:gd name="connsiteX159" fmla="*/ 118598 w 241487"/>
                  <a:gd name="connsiteY159" fmla="*/ 166609 h 249436"/>
                  <a:gd name="connsiteX160" fmla="*/ 121459 w 241487"/>
                  <a:gd name="connsiteY160" fmla="*/ 168199 h 249436"/>
                  <a:gd name="connsiteX161" fmla="*/ 123049 w 241487"/>
                  <a:gd name="connsiteY161" fmla="*/ 170107 h 249436"/>
                  <a:gd name="connsiteX162" fmla="*/ 124639 w 241487"/>
                  <a:gd name="connsiteY162" fmla="*/ 170743 h 249436"/>
                  <a:gd name="connsiteX163" fmla="*/ 126229 w 241487"/>
                  <a:gd name="connsiteY163" fmla="*/ 169948 h 249436"/>
                  <a:gd name="connsiteX164" fmla="*/ 129568 w 241487"/>
                  <a:gd name="connsiteY164" fmla="*/ 170584 h 249436"/>
                  <a:gd name="connsiteX165" fmla="*/ 134655 w 241487"/>
                  <a:gd name="connsiteY165" fmla="*/ 172809 h 249436"/>
                  <a:gd name="connsiteX166" fmla="*/ 138629 w 241487"/>
                  <a:gd name="connsiteY166" fmla="*/ 175512 h 249436"/>
                  <a:gd name="connsiteX167" fmla="*/ 143717 w 241487"/>
                  <a:gd name="connsiteY167" fmla="*/ 181394 h 249436"/>
                  <a:gd name="connsiteX168" fmla="*/ 145306 w 241487"/>
                  <a:gd name="connsiteY168" fmla="*/ 183620 h 249436"/>
                  <a:gd name="connsiteX169" fmla="*/ 146101 w 241487"/>
                  <a:gd name="connsiteY169" fmla="*/ 185687 h 249436"/>
                  <a:gd name="connsiteX170" fmla="*/ 145784 w 241487"/>
                  <a:gd name="connsiteY170" fmla="*/ 187594 h 249436"/>
                  <a:gd name="connsiteX171" fmla="*/ 144352 w 241487"/>
                  <a:gd name="connsiteY171" fmla="*/ 189502 h 249436"/>
                  <a:gd name="connsiteX172" fmla="*/ 141491 w 241487"/>
                  <a:gd name="connsiteY172" fmla="*/ 191728 h 249436"/>
                  <a:gd name="connsiteX173" fmla="*/ 140537 w 241487"/>
                  <a:gd name="connsiteY173" fmla="*/ 192523 h 249436"/>
                  <a:gd name="connsiteX174" fmla="*/ 140537 w 241487"/>
                  <a:gd name="connsiteY174" fmla="*/ 193477 h 249436"/>
                  <a:gd name="connsiteX175" fmla="*/ 139742 w 241487"/>
                  <a:gd name="connsiteY175" fmla="*/ 195225 h 249436"/>
                  <a:gd name="connsiteX176" fmla="*/ 137357 w 241487"/>
                  <a:gd name="connsiteY176" fmla="*/ 199041 h 249436"/>
                  <a:gd name="connsiteX177" fmla="*/ 136722 w 241487"/>
                  <a:gd name="connsiteY177" fmla="*/ 200789 h 249436"/>
                  <a:gd name="connsiteX178" fmla="*/ 136722 w 241487"/>
                  <a:gd name="connsiteY178" fmla="*/ 202062 h 249436"/>
                  <a:gd name="connsiteX179" fmla="*/ 135131 w 241487"/>
                  <a:gd name="connsiteY179" fmla="*/ 203492 h 249436"/>
                  <a:gd name="connsiteX180" fmla="*/ 131157 w 241487"/>
                  <a:gd name="connsiteY180" fmla="*/ 206036 h 249436"/>
                  <a:gd name="connsiteX181" fmla="*/ 130362 w 241487"/>
                  <a:gd name="connsiteY181" fmla="*/ 207308 h 249436"/>
                  <a:gd name="connsiteX182" fmla="*/ 130203 w 241487"/>
                  <a:gd name="connsiteY182" fmla="*/ 208738 h 249436"/>
                  <a:gd name="connsiteX183" fmla="*/ 129568 w 241487"/>
                  <a:gd name="connsiteY183" fmla="*/ 209534 h 249436"/>
                  <a:gd name="connsiteX184" fmla="*/ 129090 w 241487"/>
                  <a:gd name="connsiteY184" fmla="*/ 209851 h 249436"/>
                  <a:gd name="connsiteX185" fmla="*/ 128295 w 241487"/>
                  <a:gd name="connsiteY185" fmla="*/ 211282 h 249436"/>
                  <a:gd name="connsiteX186" fmla="*/ 127660 w 241487"/>
                  <a:gd name="connsiteY186" fmla="*/ 213508 h 249436"/>
                  <a:gd name="connsiteX187" fmla="*/ 127660 w 241487"/>
                  <a:gd name="connsiteY187" fmla="*/ 216369 h 249436"/>
                  <a:gd name="connsiteX188" fmla="*/ 128136 w 241487"/>
                  <a:gd name="connsiteY188" fmla="*/ 220026 h 249436"/>
                  <a:gd name="connsiteX189" fmla="*/ 127977 w 241487"/>
                  <a:gd name="connsiteY189" fmla="*/ 221139 h 249436"/>
                  <a:gd name="connsiteX190" fmla="*/ 127182 w 241487"/>
                  <a:gd name="connsiteY190" fmla="*/ 221775 h 249436"/>
                  <a:gd name="connsiteX191" fmla="*/ 126706 w 241487"/>
                  <a:gd name="connsiteY191" fmla="*/ 222569 h 249436"/>
                  <a:gd name="connsiteX192" fmla="*/ 126547 w 241487"/>
                  <a:gd name="connsiteY192" fmla="*/ 224159 h 249436"/>
                  <a:gd name="connsiteX193" fmla="*/ 125752 w 241487"/>
                  <a:gd name="connsiteY193" fmla="*/ 225431 h 249436"/>
                  <a:gd name="connsiteX194" fmla="*/ 124480 w 241487"/>
                  <a:gd name="connsiteY194" fmla="*/ 226226 h 249436"/>
                  <a:gd name="connsiteX195" fmla="*/ 124003 w 241487"/>
                  <a:gd name="connsiteY195" fmla="*/ 227021 h 249436"/>
                  <a:gd name="connsiteX196" fmla="*/ 124321 w 241487"/>
                  <a:gd name="connsiteY196" fmla="*/ 228134 h 249436"/>
                  <a:gd name="connsiteX197" fmla="*/ 123367 w 241487"/>
                  <a:gd name="connsiteY197" fmla="*/ 229087 h 249436"/>
                  <a:gd name="connsiteX198" fmla="*/ 120982 w 241487"/>
                  <a:gd name="connsiteY198" fmla="*/ 230041 h 249436"/>
                  <a:gd name="connsiteX199" fmla="*/ 119552 w 241487"/>
                  <a:gd name="connsiteY199" fmla="*/ 231472 h 249436"/>
                  <a:gd name="connsiteX200" fmla="*/ 119074 w 241487"/>
                  <a:gd name="connsiteY200" fmla="*/ 233380 h 249436"/>
                  <a:gd name="connsiteX201" fmla="*/ 117803 w 241487"/>
                  <a:gd name="connsiteY201" fmla="*/ 234970 h 249436"/>
                  <a:gd name="connsiteX202" fmla="*/ 115737 w 241487"/>
                  <a:gd name="connsiteY202" fmla="*/ 236559 h 249436"/>
                  <a:gd name="connsiteX203" fmla="*/ 115100 w 241487"/>
                  <a:gd name="connsiteY203" fmla="*/ 238467 h 249436"/>
                  <a:gd name="connsiteX204" fmla="*/ 116213 w 241487"/>
                  <a:gd name="connsiteY204" fmla="*/ 242124 h 249436"/>
                  <a:gd name="connsiteX205" fmla="*/ 128773 w 241487"/>
                  <a:gd name="connsiteY205" fmla="*/ 240852 h 249436"/>
                  <a:gd name="connsiteX206" fmla="*/ 138947 w 241487"/>
                  <a:gd name="connsiteY206" fmla="*/ 242124 h 249436"/>
                  <a:gd name="connsiteX207" fmla="*/ 151029 w 241487"/>
                  <a:gd name="connsiteY207" fmla="*/ 245780 h 249436"/>
                  <a:gd name="connsiteX208" fmla="*/ 158978 w 241487"/>
                  <a:gd name="connsiteY208" fmla="*/ 246893 h 249436"/>
                  <a:gd name="connsiteX209" fmla="*/ 162953 w 241487"/>
                  <a:gd name="connsiteY209" fmla="*/ 245939 h 249436"/>
                  <a:gd name="connsiteX210" fmla="*/ 165973 w 241487"/>
                  <a:gd name="connsiteY210" fmla="*/ 245939 h 249436"/>
                  <a:gd name="connsiteX211" fmla="*/ 167881 w 241487"/>
                  <a:gd name="connsiteY211" fmla="*/ 247370 h 249436"/>
                  <a:gd name="connsiteX212" fmla="*/ 170425 w 241487"/>
                  <a:gd name="connsiteY212" fmla="*/ 247688 h 249436"/>
                  <a:gd name="connsiteX213" fmla="*/ 173605 w 241487"/>
                  <a:gd name="connsiteY213" fmla="*/ 246893 h 249436"/>
                  <a:gd name="connsiteX214" fmla="*/ 176307 w 241487"/>
                  <a:gd name="connsiteY214" fmla="*/ 247529 h 249436"/>
                  <a:gd name="connsiteX215" fmla="*/ 178374 w 241487"/>
                  <a:gd name="connsiteY215" fmla="*/ 249437 h 249436"/>
                  <a:gd name="connsiteX216" fmla="*/ 180282 w 241487"/>
                  <a:gd name="connsiteY216" fmla="*/ 248960 h 249436"/>
                  <a:gd name="connsiteX217" fmla="*/ 182030 w 241487"/>
                  <a:gd name="connsiteY217" fmla="*/ 245939 h 249436"/>
                  <a:gd name="connsiteX218" fmla="*/ 183938 w 241487"/>
                  <a:gd name="connsiteY218" fmla="*/ 243714 h 249436"/>
                  <a:gd name="connsiteX219" fmla="*/ 186164 w 241487"/>
                  <a:gd name="connsiteY219" fmla="*/ 242283 h 249436"/>
                  <a:gd name="connsiteX220" fmla="*/ 189025 w 241487"/>
                  <a:gd name="connsiteY220" fmla="*/ 241965 h 249436"/>
                  <a:gd name="connsiteX221" fmla="*/ 192364 w 241487"/>
                  <a:gd name="connsiteY221" fmla="*/ 242442 h 249436"/>
                  <a:gd name="connsiteX222" fmla="*/ 195066 w 241487"/>
                  <a:gd name="connsiteY222" fmla="*/ 243555 h 249436"/>
                  <a:gd name="connsiteX223" fmla="*/ 196974 w 241487"/>
                  <a:gd name="connsiteY223" fmla="*/ 245304 h 249436"/>
                  <a:gd name="connsiteX224" fmla="*/ 199200 w 241487"/>
                  <a:gd name="connsiteY224" fmla="*/ 245144 h 249436"/>
                  <a:gd name="connsiteX225" fmla="*/ 201426 w 241487"/>
                  <a:gd name="connsiteY225" fmla="*/ 243395 h 249436"/>
                  <a:gd name="connsiteX226" fmla="*/ 202538 w 241487"/>
                  <a:gd name="connsiteY226" fmla="*/ 241329 h 249436"/>
                  <a:gd name="connsiteX227" fmla="*/ 202538 w 241487"/>
                  <a:gd name="connsiteY227" fmla="*/ 238785 h 249436"/>
                  <a:gd name="connsiteX228" fmla="*/ 203492 w 241487"/>
                  <a:gd name="connsiteY228" fmla="*/ 237036 h 249436"/>
                  <a:gd name="connsiteX229" fmla="*/ 205400 w 241487"/>
                  <a:gd name="connsiteY229" fmla="*/ 236083 h 249436"/>
                  <a:gd name="connsiteX230" fmla="*/ 206672 w 241487"/>
                  <a:gd name="connsiteY230" fmla="*/ 234493 h 249436"/>
                  <a:gd name="connsiteX231" fmla="*/ 207466 w 241487"/>
                  <a:gd name="connsiteY231" fmla="*/ 232744 h 249436"/>
                  <a:gd name="connsiteX232" fmla="*/ 209692 w 241487"/>
                  <a:gd name="connsiteY232" fmla="*/ 231631 h 249436"/>
                  <a:gd name="connsiteX233" fmla="*/ 213667 w 241487"/>
                  <a:gd name="connsiteY233" fmla="*/ 231313 h 249436"/>
                  <a:gd name="connsiteX234" fmla="*/ 215733 w 241487"/>
                  <a:gd name="connsiteY234" fmla="*/ 230360 h 249436"/>
                  <a:gd name="connsiteX235" fmla="*/ 215893 w 241487"/>
                  <a:gd name="connsiteY235" fmla="*/ 228929 h 249436"/>
                  <a:gd name="connsiteX236" fmla="*/ 217165 w 241487"/>
                  <a:gd name="connsiteY236" fmla="*/ 227657 h 249436"/>
                  <a:gd name="connsiteX237" fmla="*/ 219231 w 241487"/>
                  <a:gd name="connsiteY237" fmla="*/ 226544 h 249436"/>
                  <a:gd name="connsiteX238" fmla="*/ 220662 w 241487"/>
                  <a:gd name="connsiteY238" fmla="*/ 225113 h 249436"/>
                  <a:gd name="connsiteX239" fmla="*/ 221456 w 241487"/>
                  <a:gd name="connsiteY239" fmla="*/ 223365 h 249436"/>
                  <a:gd name="connsiteX240" fmla="*/ 222888 w 241487"/>
                  <a:gd name="connsiteY240" fmla="*/ 222252 h 249436"/>
                  <a:gd name="connsiteX241" fmla="*/ 224636 w 241487"/>
                  <a:gd name="connsiteY241" fmla="*/ 221775 h 249436"/>
                  <a:gd name="connsiteX242" fmla="*/ 226703 w 241487"/>
                  <a:gd name="connsiteY242" fmla="*/ 218118 h 249436"/>
                  <a:gd name="connsiteX243" fmla="*/ 228929 w 241487"/>
                  <a:gd name="connsiteY243" fmla="*/ 211282 h 249436"/>
                  <a:gd name="connsiteX244" fmla="*/ 230201 w 241487"/>
                  <a:gd name="connsiteY244" fmla="*/ 202062 h 249436"/>
                  <a:gd name="connsiteX245" fmla="*/ 230677 w 241487"/>
                  <a:gd name="connsiteY245" fmla="*/ 188866 h 249436"/>
                  <a:gd name="connsiteX246" fmla="*/ 230836 w 241487"/>
                  <a:gd name="connsiteY246" fmla="*/ 184574 h 249436"/>
                  <a:gd name="connsiteX247" fmla="*/ 234811 w 241487"/>
                  <a:gd name="connsiteY247" fmla="*/ 178056 h 249436"/>
                  <a:gd name="connsiteX248" fmla="*/ 235765 w 241487"/>
                  <a:gd name="connsiteY248" fmla="*/ 175035 h 249436"/>
                  <a:gd name="connsiteX249" fmla="*/ 235287 w 241487"/>
                  <a:gd name="connsiteY249" fmla="*/ 173287 h 249436"/>
                  <a:gd name="connsiteX250" fmla="*/ 236559 w 241487"/>
                  <a:gd name="connsiteY250" fmla="*/ 167245 h 249436"/>
                  <a:gd name="connsiteX251" fmla="*/ 239421 w 241487"/>
                  <a:gd name="connsiteY251" fmla="*/ 157070 h 249436"/>
                  <a:gd name="connsiteX252" fmla="*/ 240216 w 241487"/>
                  <a:gd name="connsiteY252" fmla="*/ 150234 h 249436"/>
                  <a:gd name="connsiteX253" fmla="*/ 239262 w 241487"/>
                  <a:gd name="connsiteY253" fmla="*/ 147055 h 249436"/>
                  <a:gd name="connsiteX254" fmla="*/ 239262 w 241487"/>
                  <a:gd name="connsiteY254" fmla="*/ 144829 h 249436"/>
                  <a:gd name="connsiteX255" fmla="*/ 240693 w 241487"/>
                  <a:gd name="connsiteY255" fmla="*/ 143080 h 249436"/>
                  <a:gd name="connsiteX256" fmla="*/ 241488 w 241487"/>
                  <a:gd name="connsiteY256" fmla="*/ 142445 h 249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241487" h="249436">
                    <a:moveTo>
                      <a:pt x="241488" y="142445"/>
                    </a:moveTo>
                    <a:lnTo>
                      <a:pt x="237672" y="140219"/>
                    </a:lnTo>
                    <a:lnTo>
                      <a:pt x="235765" y="137993"/>
                    </a:lnTo>
                    <a:lnTo>
                      <a:pt x="233222" y="136562"/>
                    </a:lnTo>
                    <a:lnTo>
                      <a:pt x="230359" y="135291"/>
                    </a:lnTo>
                    <a:lnTo>
                      <a:pt x="229088" y="135927"/>
                    </a:lnTo>
                    <a:lnTo>
                      <a:pt x="227657" y="136562"/>
                    </a:lnTo>
                    <a:lnTo>
                      <a:pt x="224954" y="137675"/>
                    </a:lnTo>
                    <a:lnTo>
                      <a:pt x="221775" y="139583"/>
                    </a:lnTo>
                    <a:lnTo>
                      <a:pt x="220185" y="140219"/>
                    </a:lnTo>
                    <a:lnTo>
                      <a:pt x="217324" y="141013"/>
                    </a:lnTo>
                    <a:lnTo>
                      <a:pt x="214144" y="141491"/>
                    </a:lnTo>
                    <a:lnTo>
                      <a:pt x="211441" y="141173"/>
                    </a:lnTo>
                    <a:lnTo>
                      <a:pt x="209216" y="140696"/>
                    </a:lnTo>
                    <a:lnTo>
                      <a:pt x="207784" y="139583"/>
                    </a:lnTo>
                    <a:lnTo>
                      <a:pt x="206990" y="136880"/>
                    </a:lnTo>
                    <a:lnTo>
                      <a:pt x="206990" y="134814"/>
                    </a:lnTo>
                    <a:lnTo>
                      <a:pt x="206512" y="131634"/>
                    </a:lnTo>
                    <a:lnTo>
                      <a:pt x="204764" y="129726"/>
                    </a:lnTo>
                    <a:lnTo>
                      <a:pt x="204128" y="128295"/>
                    </a:lnTo>
                    <a:lnTo>
                      <a:pt x="204128" y="126706"/>
                    </a:lnTo>
                    <a:lnTo>
                      <a:pt x="204287" y="124798"/>
                    </a:lnTo>
                    <a:lnTo>
                      <a:pt x="204764" y="123367"/>
                    </a:lnTo>
                    <a:lnTo>
                      <a:pt x="204446" y="121619"/>
                    </a:lnTo>
                    <a:lnTo>
                      <a:pt x="203651" y="120506"/>
                    </a:lnTo>
                    <a:lnTo>
                      <a:pt x="203969" y="118439"/>
                    </a:lnTo>
                    <a:lnTo>
                      <a:pt x="203492" y="115577"/>
                    </a:lnTo>
                    <a:lnTo>
                      <a:pt x="202380" y="113670"/>
                    </a:lnTo>
                    <a:lnTo>
                      <a:pt x="201902" y="111603"/>
                    </a:lnTo>
                    <a:lnTo>
                      <a:pt x="201902" y="109536"/>
                    </a:lnTo>
                    <a:lnTo>
                      <a:pt x="200949" y="107469"/>
                    </a:lnTo>
                    <a:lnTo>
                      <a:pt x="200949" y="105085"/>
                    </a:lnTo>
                    <a:lnTo>
                      <a:pt x="201584" y="103018"/>
                    </a:lnTo>
                    <a:lnTo>
                      <a:pt x="201902" y="100951"/>
                    </a:lnTo>
                    <a:lnTo>
                      <a:pt x="201108" y="99520"/>
                    </a:lnTo>
                    <a:lnTo>
                      <a:pt x="199517" y="98567"/>
                    </a:lnTo>
                    <a:lnTo>
                      <a:pt x="198246" y="96182"/>
                    </a:lnTo>
                    <a:lnTo>
                      <a:pt x="198087" y="93161"/>
                    </a:lnTo>
                    <a:lnTo>
                      <a:pt x="196656" y="91412"/>
                    </a:lnTo>
                    <a:lnTo>
                      <a:pt x="195226" y="89982"/>
                    </a:lnTo>
                    <a:lnTo>
                      <a:pt x="193635" y="89982"/>
                    </a:lnTo>
                    <a:lnTo>
                      <a:pt x="191251" y="89187"/>
                    </a:lnTo>
                    <a:lnTo>
                      <a:pt x="189025" y="89346"/>
                    </a:lnTo>
                    <a:lnTo>
                      <a:pt x="185528" y="89187"/>
                    </a:lnTo>
                    <a:lnTo>
                      <a:pt x="183938" y="88710"/>
                    </a:lnTo>
                    <a:lnTo>
                      <a:pt x="182984" y="87597"/>
                    </a:lnTo>
                    <a:lnTo>
                      <a:pt x="180917" y="86166"/>
                    </a:lnTo>
                    <a:lnTo>
                      <a:pt x="179645" y="83623"/>
                    </a:lnTo>
                    <a:lnTo>
                      <a:pt x="178056" y="83146"/>
                    </a:lnTo>
                    <a:lnTo>
                      <a:pt x="175989" y="83940"/>
                    </a:lnTo>
                    <a:lnTo>
                      <a:pt x="175194" y="84894"/>
                    </a:lnTo>
                    <a:lnTo>
                      <a:pt x="174240" y="86325"/>
                    </a:lnTo>
                    <a:lnTo>
                      <a:pt x="172809" y="87915"/>
                    </a:lnTo>
                    <a:lnTo>
                      <a:pt x="170742" y="87756"/>
                    </a:lnTo>
                    <a:lnTo>
                      <a:pt x="168676" y="88710"/>
                    </a:lnTo>
                    <a:lnTo>
                      <a:pt x="166768" y="88710"/>
                    </a:lnTo>
                    <a:lnTo>
                      <a:pt x="164066" y="89028"/>
                    </a:lnTo>
                    <a:lnTo>
                      <a:pt x="161363" y="88233"/>
                    </a:lnTo>
                    <a:lnTo>
                      <a:pt x="158183" y="87279"/>
                    </a:lnTo>
                    <a:lnTo>
                      <a:pt x="155322" y="86643"/>
                    </a:lnTo>
                    <a:lnTo>
                      <a:pt x="152778" y="87279"/>
                    </a:lnTo>
                    <a:lnTo>
                      <a:pt x="150870" y="86802"/>
                    </a:lnTo>
                    <a:lnTo>
                      <a:pt x="148486" y="86484"/>
                    </a:lnTo>
                    <a:lnTo>
                      <a:pt x="145942" y="86325"/>
                    </a:lnTo>
                    <a:lnTo>
                      <a:pt x="143875" y="84736"/>
                    </a:lnTo>
                    <a:lnTo>
                      <a:pt x="141491" y="83782"/>
                    </a:lnTo>
                    <a:lnTo>
                      <a:pt x="140378" y="84100"/>
                    </a:lnTo>
                    <a:lnTo>
                      <a:pt x="138629" y="85053"/>
                    </a:lnTo>
                    <a:lnTo>
                      <a:pt x="137039" y="84894"/>
                    </a:lnTo>
                    <a:lnTo>
                      <a:pt x="134814" y="84100"/>
                    </a:lnTo>
                    <a:lnTo>
                      <a:pt x="134018" y="82192"/>
                    </a:lnTo>
                    <a:lnTo>
                      <a:pt x="134178" y="81079"/>
                    </a:lnTo>
                    <a:lnTo>
                      <a:pt x="134655" y="79807"/>
                    </a:lnTo>
                    <a:lnTo>
                      <a:pt x="135450" y="78217"/>
                    </a:lnTo>
                    <a:lnTo>
                      <a:pt x="134972" y="76310"/>
                    </a:lnTo>
                    <a:lnTo>
                      <a:pt x="135131" y="74720"/>
                    </a:lnTo>
                    <a:lnTo>
                      <a:pt x="135609" y="73448"/>
                    </a:lnTo>
                    <a:lnTo>
                      <a:pt x="135926" y="71858"/>
                    </a:lnTo>
                    <a:lnTo>
                      <a:pt x="135609" y="70269"/>
                    </a:lnTo>
                    <a:lnTo>
                      <a:pt x="135609" y="68838"/>
                    </a:lnTo>
                    <a:lnTo>
                      <a:pt x="135291" y="67248"/>
                    </a:lnTo>
                    <a:lnTo>
                      <a:pt x="135131" y="65658"/>
                    </a:lnTo>
                    <a:lnTo>
                      <a:pt x="136244" y="63433"/>
                    </a:lnTo>
                    <a:lnTo>
                      <a:pt x="137198" y="61524"/>
                    </a:lnTo>
                    <a:lnTo>
                      <a:pt x="136563" y="59935"/>
                    </a:lnTo>
                    <a:lnTo>
                      <a:pt x="136722" y="58822"/>
                    </a:lnTo>
                    <a:lnTo>
                      <a:pt x="137516" y="57073"/>
                    </a:lnTo>
                    <a:lnTo>
                      <a:pt x="138470" y="55007"/>
                    </a:lnTo>
                    <a:lnTo>
                      <a:pt x="138470" y="50873"/>
                    </a:lnTo>
                    <a:lnTo>
                      <a:pt x="137516" y="48489"/>
                    </a:lnTo>
                    <a:lnTo>
                      <a:pt x="136563" y="47853"/>
                    </a:lnTo>
                    <a:lnTo>
                      <a:pt x="136403" y="47217"/>
                    </a:lnTo>
                    <a:lnTo>
                      <a:pt x="136880" y="46263"/>
                    </a:lnTo>
                    <a:lnTo>
                      <a:pt x="136403" y="45309"/>
                    </a:lnTo>
                    <a:lnTo>
                      <a:pt x="136085" y="44355"/>
                    </a:lnTo>
                    <a:lnTo>
                      <a:pt x="136722" y="43401"/>
                    </a:lnTo>
                    <a:lnTo>
                      <a:pt x="135926" y="41652"/>
                    </a:lnTo>
                    <a:lnTo>
                      <a:pt x="134655" y="41175"/>
                    </a:lnTo>
                    <a:lnTo>
                      <a:pt x="134178" y="40698"/>
                    </a:lnTo>
                    <a:lnTo>
                      <a:pt x="133701" y="38791"/>
                    </a:lnTo>
                    <a:lnTo>
                      <a:pt x="133224" y="36724"/>
                    </a:lnTo>
                    <a:lnTo>
                      <a:pt x="133542" y="34975"/>
                    </a:lnTo>
                    <a:lnTo>
                      <a:pt x="132747" y="33545"/>
                    </a:lnTo>
                    <a:lnTo>
                      <a:pt x="131793" y="32591"/>
                    </a:lnTo>
                    <a:lnTo>
                      <a:pt x="130840" y="31160"/>
                    </a:lnTo>
                    <a:lnTo>
                      <a:pt x="129886" y="29888"/>
                    </a:lnTo>
                    <a:lnTo>
                      <a:pt x="129568" y="28298"/>
                    </a:lnTo>
                    <a:lnTo>
                      <a:pt x="128931" y="26073"/>
                    </a:lnTo>
                    <a:lnTo>
                      <a:pt x="129568" y="21144"/>
                    </a:lnTo>
                    <a:lnTo>
                      <a:pt x="128931" y="16852"/>
                    </a:lnTo>
                    <a:lnTo>
                      <a:pt x="128295" y="15739"/>
                    </a:lnTo>
                    <a:lnTo>
                      <a:pt x="119870" y="10652"/>
                    </a:lnTo>
                    <a:lnTo>
                      <a:pt x="112238" y="6041"/>
                    </a:lnTo>
                    <a:lnTo>
                      <a:pt x="102223" y="0"/>
                    </a:lnTo>
                    <a:lnTo>
                      <a:pt x="89346" y="159"/>
                    </a:lnTo>
                    <a:lnTo>
                      <a:pt x="75833" y="318"/>
                    </a:lnTo>
                    <a:lnTo>
                      <a:pt x="63115" y="3021"/>
                    </a:lnTo>
                    <a:lnTo>
                      <a:pt x="50555" y="5723"/>
                    </a:lnTo>
                    <a:lnTo>
                      <a:pt x="44673" y="6995"/>
                    </a:lnTo>
                    <a:lnTo>
                      <a:pt x="32749" y="9539"/>
                    </a:lnTo>
                    <a:lnTo>
                      <a:pt x="25754" y="10652"/>
                    </a:lnTo>
                    <a:lnTo>
                      <a:pt x="23847" y="15580"/>
                    </a:lnTo>
                    <a:lnTo>
                      <a:pt x="21144" y="22893"/>
                    </a:lnTo>
                    <a:lnTo>
                      <a:pt x="18442" y="27026"/>
                    </a:lnTo>
                    <a:lnTo>
                      <a:pt x="15262" y="31637"/>
                    </a:lnTo>
                    <a:lnTo>
                      <a:pt x="10810" y="37837"/>
                    </a:lnTo>
                    <a:lnTo>
                      <a:pt x="10810" y="45627"/>
                    </a:lnTo>
                    <a:lnTo>
                      <a:pt x="10810" y="52940"/>
                    </a:lnTo>
                    <a:lnTo>
                      <a:pt x="7632" y="63273"/>
                    </a:lnTo>
                    <a:lnTo>
                      <a:pt x="4928" y="72017"/>
                    </a:lnTo>
                    <a:lnTo>
                      <a:pt x="2385" y="80443"/>
                    </a:lnTo>
                    <a:lnTo>
                      <a:pt x="637" y="86325"/>
                    </a:lnTo>
                    <a:lnTo>
                      <a:pt x="0" y="87915"/>
                    </a:lnTo>
                    <a:lnTo>
                      <a:pt x="795" y="88710"/>
                    </a:lnTo>
                    <a:lnTo>
                      <a:pt x="795" y="89505"/>
                    </a:lnTo>
                    <a:lnTo>
                      <a:pt x="3180" y="91254"/>
                    </a:lnTo>
                    <a:lnTo>
                      <a:pt x="7949" y="93956"/>
                    </a:lnTo>
                    <a:lnTo>
                      <a:pt x="12560" y="99203"/>
                    </a:lnTo>
                    <a:lnTo>
                      <a:pt x="16852" y="106992"/>
                    </a:lnTo>
                    <a:lnTo>
                      <a:pt x="20826" y="112715"/>
                    </a:lnTo>
                    <a:lnTo>
                      <a:pt x="24483" y="116372"/>
                    </a:lnTo>
                    <a:lnTo>
                      <a:pt x="27980" y="118916"/>
                    </a:lnTo>
                    <a:lnTo>
                      <a:pt x="31001" y="120506"/>
                    </a:lnTo>
                    <a:lnTo>
                      <a:pt x="32749" y="121777"/>
                    </a:lnTo>
                    <a:lnTo>
                      <a:pt x="32909" y="122731"/>
                    </a:lnTo>
                    <a:lnTo>
                      <a:pt x="35770" y="124639"/>
                    </a:lnTo>
                    <a:lnTo>
                      <a:pt x="41493" y="127659"/>
                    </a:lnTo>
                    <a:lnTo>
                      <a:pt x="44991" y="130680"/>
                    </a:lnTo>
                    <a:lnTo>
                      <a:pt x="46422" y="133701"/>
                    </a:lnTo>
                    <a:lnTo>
                      <a:pt x="51986" y="136721"/>
                    </a:lnTo>
                    <a:lnTo>
                      <a:pt x="61684" y="139901"/>
                    </a:lnTo>
                    <a:lnTo>
                      <a:pt x="68520" y="141491"/>
                    </a:lnTo>
                    <a:lnTo>
                      <a:pt x="72971" y="141332"/>
                    </a:lnTo>
                    <a:lnTo>
                      <a:pt x="79172" y="143875"/>
                    </a:lnTo>
                    <a:lnTo>
                      <a:pt x="87279" y="149122"/>
                    </a:lnTo>
                    <a:lnTo>
                      <a:pt x="92366" y="152778"/>
                    </a:lnTo>
                    <a:lnTo>
                      <a:pt x="94116" y="154845"/>
                    </a:lnTo>
                    <a:lnTo>
                      <a:pt x="99520" y="158024"/>
                    </a:lnTo>
                    <a:lnTo>
                      <a:pt x="112716" y="164860"/>
                    </a:lnTo>
                    <a:lnTo>
                      <a:pt x="118598" y="166609"/>
                    </a:lnTo>
                    <a:lnTo>
                      <a:pt x="121459" y="168199"/>
                    </a:lnTo>
                    <a:lnTo>
                      <a:pt x="123049" y="170107"/>
                    </a:lnTo>
                    <a:lnTo>
                      <a:pt x="124639" y="170743"/>
                    </a:lnTo>
                    <a:lnTo>
                      <a:pt x="126229" y="169948"/>
                    </a:lnTo>
                    <a:lnTo>
                      <a:pt x="129568" y="170584"/>
                    </a:lnTo>
                    <a:lnTo>
                      <a:pt x="134655" y="172809"/>
                    </a:lnTo>
                    <a:lnTo>
                      <a:pt x="138629" y="175512"/>
                    </a:lnTo>
                    <a:lnTo>
                      <a:pt x="143717" y="181394"/>
                    </a:lnTo>
                    <a:lnTo>
                      <a:pt x="145306" y="183620"/>
                    </a:lnTo>
                    <a:lnTo>
                      <a:pt x="146101" y="185687"/>
                    </a:lnTo>
                    <a:lnTo>
                      <a:pt x="145784" y="187594"/>
                    </a:lnTo>
                    <a:lnTo>
                      <a:pt x="144352" y="189502"/>
                    </a:lnTo>
                    <a:lnTo>
                      <a:pt x="141491" y="191728"/>
                    </a:lnTo>
                    <a:lnTo>
                      <a:pt x="140537" y="192523"/>
                    </a:lnTo>
                    <a:lnTo>
                      <a:pt x="140537" y="193477"/>
                    </a:lnTo>
                    <a:lnTo>
                      <a:pt x="139742" y="195225"/>
                    </a:lnTo>
                    <a:lnTo>
                      <a:pt x="137357" y="199041"/>
                    </a:lnTo>
                    <a:lnTo>
                      <a:pt x="136722" y="200789"/>
                    </a:lnTo>
                    <a:lnTo>
                      <a:pt x="136722" y="202062"/>
                    </a:lnTo>
                    <a:lnTo>
                      <a:pt x="135131" y="203492"/>
                    </a:lnTo>
                    <a:lnTo>
                      <a:pt x="131157" y="206036"/>
                    </a:lnTo>
                    <a:lnTo>
                      <a:pt x="130362" y="207308"/>
                    </a:lnTo>
                    <a:lnTo>
                      <a:pt x="130203" y="208738"/>
                    </a:lnTo>
                    <a:lnTo>
                      <a:pt x="129568" y="209534"/>
                    </a:lnTo>
                    <a:lnTo>
                      <a:pt x="129090" y="209851"/>
                    </a:lnTo>
                    <a:lnTo>
                      <a:pt x="128295" y="211282"/>
                    </a:lnTo>
                    <a:lnTo>
                      <a:pt x="127660" y="213508"/>
                    </a:lnTo>
                    <a:lnTo>
                      <a:pt x="127660" y="216369"/>
                    </a:lnTo>
                    <a:lnTo>
                      <a:pt x="128136" y="220026"/>
                    </a:lnTo>
                    <a:lnTo>
                      <a:pt x="127977" y="221139"/>
                    </a:lnTo>
                    <a:lnTo>
                      <a:pt x="127182" y="221775"/>
                    </a:lnTo>
                    <a:lnTo>
                      <a:pt x="126706" y="222569"/>
                    </a:lnTo>
                    <a:lnTo>
                      <a:pt x="126547" y="224159"/>
                    </a:lnTo>
                    <a:lnTo>
                      <a:pt x="125752" y="225431"/>
                    </a:lnTo>
                    <a:lnTo>
                      <a:pt x="124480" y="226226"/>
                    </a:lnTo>
                    <a:lnTo>
                      <a:pt x="124003" y="227021"/>
                    </a:lnTo>
                    <a:lnTo>
                      <a:pt x="124321" y="228134"/>
                    </a:lnTo>
                    <a:lnTo>
                      <a:pt x="123367" y="229087"/>
                    </a:lnTo>
                    <a:lnTo>
                      <a:pt x="120982" y="230041"/>
                    </a:lnTo>
                    <a:lnTo>
                      <a:pt x="119552" y="231472"/>
                    </a:lnTo>
                    <a:lnTo>
                      <a:pt x="119074" y="233380"/>
                    </a:lnTo>
                    <a:lnTo>
                      <a:pt x="117803" y="234970"/>
                    </a:lnTo>
                    <a:lnTo>
                      <a:pt x="115737" y="236559"/>
                    </a:lnTo>
                    <a:lnTo>
                      <a:pt x="115100" y="238467"/>
                    </a:lnTo>
                    <a:lnTo>
                      <a:pt x="116213" y="242124"/>
                    </a:lnTo>
                    <a:lnTo>
                      <a:pt x="128773" y="240852"/>
                    </a:lnTo>
                    <a:lnTo>
                      <a:pt x="138947" y="242124"/>
                    </a:lnTo>
                    <a:lnTo>
                      <a:pt x="151029" y="245780"/>
                    </a:lnTo>
                    <a:lnTo>
                      <a:pt x="158978" y="246893"/>
                    </a:lnTo>
                    <a:lnTo>
                      <a:pt x="162953" y="245939"/>
                    </a:lnTo>
                    <a:lnTo>
                      <a:pt x="165973" y="245939"/>
                    </a:lnTo>
                    <a:lnTo>
                      <a:pt x="167881" y="247370"/>
                    </a:lnTo>
                    <a:lnTo>
                      <a:pt x="170425" y="247688"/>
                    </a:lnTo>
                    <a:lnTo>
                      <a:pt x="173605" y="246893"/>
                    </a:lnTo>
                    <a:lnTo>
                      <a:pt x="176307" y="247529"/>
                    </a:lnTo>
                    <a:lnTo>
                      <a:pt x="178374" y="249437"/>
                    </a:lnTo>
                    <a:lnTo>
                      <a:pt x="180282" y="248960"/>
                    </a:lnTo>
                    <a:lnTo>
                      <a:pt x="182030" y="245939"/>
                    </a:lnTo>
                    <a:lnTo>
                      <a:pt x="183938" y="243714"/>
                    </a:lnTo>
                    <a:lnTo>
                      <a:pt x="186164" y="242283"/>
                    </a:lnTo>
                    <a:lnTo>
                      <a:pt x="189025" y="241965"/>
                    </a:lnTo>
                    <a:lnTo>
                      <a:pt x="192364" y="242442"/>
                    </a:lnTo>
                    <a:lnTo>
                      <a:pt x="195066" y="243555"/>
                    </a:lnTo>
                    <a:lnTo>
                      <a:pt x="196974" y="245304"/>
                    </a:lnTo>
                    <a:lnTo>
                      <a:pt x="199200" y="245144"/>
                    </a:lnTo>
                    <a:lnTo>
                      <a:pt x="201426" y="243395"/>
                    </a:lnTo>
                    <a:lnTo>
                      <a:pt x="202538" y="241329"/>
                    </a:lnTo>
                    <a:lnTo>
                      <a:pt x="202538" y="238785"/>
                    </a:lnTo>
                    <a:lnTo>
                      <a:pt x="203492" y="237036"/>
                    </a:lnTo>
                    <a:lnTo>
                      <a:pt x="205400" y="236083"/>
                    </a:lnTo>
                    <a:lnTo>
                      <a:pt x="206672" y="234493"/>
                    </a:lnTo>
                    <a:lnTo>
                      <a:pt x="207466" y="232744"/>
                    </a:lnTo>
                    <a:lnTo>
                      <a:pt x="209692" y="231631"/>
                    </a:lnTo>
                    <a:lnTo>
                      <a:pt x="213667" y="231313"/>
                    </a:lnTo>
                    <a:lnTo>
                      <a:pt x="215733" y="230360"/>
                    </a:lnTo>
                    <a:lnTo>
                      <a:pt x="215893" y="228929"/>
                    </a:lnTo>
                    <a:lnTo>
                      <a:pt x="217165" y="227657"/>
                    </a:lnTo>
                    <a:lnTo>
                      <a:pt x="219231" y="226544"/>
                    </a:lnTo>
                    <a:lnTo>
                      <a:pt x="220662" y="225113"/>
                    </a:lnTo>
                    <a:lnTo>
                      <a:pt x="221456" y="223365"/>
                    </a:lnTo>
                    <a:lnTo>
                      <a:pt x="222888" y="222252"/>
                    </a:lnTo>
                    <a:lnTo>
                      <a:pt x="224636" y="221775"/>
                    </a:lnTo>
                    <a:lnTo>
                      <a:pt x="226703" y="218118"/>
                    </a:lnTo>
                    <a:lnTo>
                      <a:pt x="228929" y="211282"/>
                    </a:lnTo>
                    <a:lnTo>
                      <a:pt x="230201" y="202062"/>
                    </a:lnTo>
                    <a:lnTo>
                      <a:pt x="230677" y="188866"/>
                    </a:lnTo>
                    <a:lnTo>
                      <a:pt x="230836" y="184574"/>
                    </a:lnTo>
                    <a:lnTo>
                      <a:pt x="234811" y="178056"/>
                    </a:lnTo>
                    <a:lnTo>
                      <a:pt x="235765" y="175035"/>
                    </a:lnTo>
                    <a:lnTo>
                      <a:pt x="235287" y="173287"/>
                    </a:lnTo>
                    <a:lnTo>
                      <a:pt x="236559" y="167245"/>
                    </a:lnTo>
                    <a:lnTo>
                      <a:pt x="239421" y="157070"/>
                    </a:lnTo>
                    <a:lnTo>
                      <a:pt x="240216" y="150234"/>
                    </a:lnTo>
                    <a:lnTo>
                      <a:pt x="239262" y="147055"/>
                    </a:lnTo>
                    <a:lnTo>
                      <a:pt x="239262" y="144829"/>
                    </a:lnTo>
                    <a:lnTo>
                      <a:pt x="240693" y="143080"/>
                    </a:lnTo>
                    <a:lnTo>
                      <a:pt x="241488" y="1424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6" name="Freeform: Shape 4925">
                <a:extLst>
                  <a:ext uri="{FF2B5EF4-FFF2-40B4-BE49-F238E27FC236}">
                    <a16:creationId xmlns:a16="http://schemas.microsoft.com/office/drawing/2014/main" id="{B7384A12-11DC-C73F-9067-672D3408E206}"/>
                  </a:ext>
                </a:extLst>
              </p:cNvPr>
              <p:cNvSpPr/>
              <p:nvPr/>
            </p:nvSpPr>
            <p:spPr>
              <a:xfrm>
                <a:off x="4957080" y="3709753"/>
                <a:ext cx="101110" cy="134177"/>
              </a:xfrm>
              <a:custGeom>
                <a:avLst/>
                <a:gdLst>
                  <a:gd name="connsiteX0" fmla="*/ 477 w 101110"/>
                  <a:gd name="connsiteY0" fmla="*/ 133223 h 134177"/>
                  <a:gd name="connsiteX1" fmla="*/ 0 w 101110"/>
                  <a:gd name="connsiteY1" fmla="*/ 133700 h 134177"/>
                  <a:gd name="connsiteX2" fmla="*/ 0 w 101110"/>
                  <a:gd name="connsiteY2" fmla="*/ 134177 h 134177"/>
                  <a:gd name="connsiteX3" fmla="*/ 318 w 101110"/>
                  <a:gd name="connsiteY3" fmla="*/ 134177 h 134177"/>
                  <a:gd name="connsiteX4" fmla="*/ 954 w 101110"/>
                  <a:gd name="connsiteY4" fmla="*/ 134177 h 134177"/>
                  <a:gd name="connsiteX5" fmla="*/ 1431 w 101110"/>
                  <a:gd name="connsiteY5" fmla="*/ 133542 h 134177"/>
                  <a:gd name="connsiteX6" fmla="*/ 1431 w 101110"/>
                  <a:gd name="connsiteY6" fmla="*/ 133223 h 134177"/>
                  <a:gd name="connsiteX7" fmla="*/ 954 w 101110"/>
                  <a:gd name="connsiteY7" fmla="*/ 133223 h 134177"/>
                  <a:gd name="connsiteX8" fmla="*/ 318 w 101110"/>
                  <a:gd name="connsiteY8" fmla="*/ 133223 h 134177"/>
                  <a:gd name="connsiteX9" fmla="*/ 100951 w 101110"/>
                  <a:gd name="connsiteY9" fmla="*/ 0 h 134177"/>
                  <a:gd name="connsiteX10" fmla="*/ 99680 w 101110"/>
                  <a:gd name="connsiteY10" fmla="*/ 2543 h 134177"/>
                  <a:gd name="connsiteX11" fmla="*/ 99361 w 101110"/>
                  <a:gd name="connsiteY11" fmla="*/ 2543 h 134177"/>
                  <a:gd name="connsiteX12" fmla="*/ 98090 w 101110"/>
                  <a:gd name="connsiteY12" fmla="*/ 3338 h 134177"/>
                  <a:gd name="connsiteX13" fmla="*/ 96977 w 101110"/>
                  <a:gd name="connsiteY13" fmla="*/ 5246 h 134177"/>
                  <a:gd name="connsiteX14" fmla="*/ 96659 w 101110"/>
                  <a:gd name="connsiteY14" fmla="*/ 7790 h 134177"/>
                  <a:gd name="connsiteX15" fmla="*/ 97454 w 101110"/>
                  <a:gd name="connsiteY15" fmla="*/ 10015 h 134177"/>
                  <a:gd name="connsiteX16" fmla="*/ 99203 w 101110"/>
                  <a:gd name="connsiteY16" fmla="*/ 9380 h 134177"/>
                  <a:gd name="connsiteX17" fmla="*/ 99203 w 101110"/>
                  <a:gd name="connsiteY17" fmla="*/ 7790 h 134177"/>
                  <a:gd name="connsiteX18" fmla="*/ 100316 w 101110"/>
                  <a:gd name="connsiteY18" fmla="*/ 6041 h 134177"/>
                  <a:gd name="connsiteX19" fmla="*/ 101110 w 101110"/>
                  <a:gd name="connsiteY19" fmla="*/ 1431 h 134177"/>
                  <a:gd name="connsiteX20" fmla="*/ 100793 w 101110"/>
                  <a:gd name="connsiteY20" fmla="*/ 0 h 13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1110" h="134177">
                    <a:moveTo>
                      <a:pt x="477" y="133223"/>
                    </a:moveTo>
                    <a:lnTo>
                      <a:pt x="0" y="133700"/>
                    </a:lnTo>
                    <a:lnTo>
                      <a:pt x="0" y="134177"/>
                    </a:lnTo>
                    <a:cubicBezTo>
                      <a:pt x="0" y="134177"/>
                      <a:pt x="318" y="134177"/>
                      <a:pt x="318" y="134177"/>
                    </a:cubicBezTo>
                    <a:lnTo>
                      <a:pt x="954" y="134177"/>
                    </a:lnTo>
                    <a:cubicBezTo>
                      <a:pt x="954" y="134177"/>
                      <a:pt x="1431" y="133542"/>
                      <a:pt x="1431" y="133542"/>
                    </a:cubicBezTo>
                    <a:lnTo>
                      <a:pt x="1431" y="133223"/>
                    </a:lnTo>
                    <a:cubicBezTo>
                      <a:pt x="1431" y="133223"/>
                      <a:pt x="954" y="133223"/>
                      <a:pt x="954" y="133223"/>
                    </a:cubicBezTo>
                    <a:lnTo>
                      <a:pt x="318" y="133223"/>
                    </a:lnTo>
                    <a:close/>
                    <a:moveTo>
                      <a:pt x="100951" y="0"/>
                    </a:moveTo>
                    <a:lnTo>
                      <a:pt x="99680" y="2543"/>
                    </a:lnTo>
                    <a:lnTo>
                      <a:pt x="99361" y="2543"/>
                    </a:lnTo>
                    <a:cubicBezTo>
                      <a:pt x="99361" y="2543"/>
                      <a:pt x="98090" y="3338"/>
                      <a:pt x="98090" y="3338"/>
                    </a:cubicBezTo>
                    <a:lnTo>
                      <a:pt x="96977" y="5246"/>
                    </a:lnTo>
                    <a:lnTo>
                      <a:pt x="96659" y="7790"/>
                    </a:lnTo>
                    <a:lnTo>
                      <a:pt x="97454" y="10015"/>
                    </a:lnTo>
                    <a:lnTo>
                      <a:pt x="99203" y="9380"/>
                    </a:lnTo>
                    <a:lnTo>
                      <a:pt x="99203" y="7790"/>
                    </a:lnTo>
                    <a:cubicBezTo>
                      <a:pt x="99203" y="7790"/>
                      <a:pt x="100316" y="6041"/>
                      <a:pt x="100316" y="6041"/>
                    </a:cubicBezTo>
                    <a:lnTo>
                      <a:pt x="101110" y="1431"/>
                    </a:lnTo>
                    <a:lnTo>
                      <a:pt x="10079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7" name="Freeform: Shape 4926">
                <a:extLst>
                  <a:ext uri="{FF2B5EF4-FFF2-40B4-BE49-F238E27FC236}">
                    <a16:creationId xmlns:a16="http://schemas.microsoft.com/office/drawing/2014/main" id="{33BF6B30-B1F0-778B-54F5-936507532C3C}"/>
                  </a:ext>
                </a:extLst>
              </p:cNvPr>
              <p:cNvSpPr/>
              <p:nvPr/>
            </p:nvSpPr>
            <p:spPr>
              <a:xfrm>
                <a:off x="294412" y="2650959"/>
                <a:ext cx="720011" cy="313186"/>
              </a:xfrm>
              <a:custGeom>
                <a:avLst/>
                <a:gdLst>
                  <a:gd name="connsiteX0" fmla="*/ 115577 w 720011"/>
                  <a:gd name="connsiteY0" fmla="*/ 112715 h 313186"/>
                  <a:gd name="connsiteX1" fmla="*/ 112874 w 720011"/>
                  <a:gd name="connsiteY1" fmla="*/ 113192 h 313186"/>
                  <a:gd name="connsiteX2" fmla="*/ 111921 w 720011"/>
                  <a:gd name="connsiteY2" fmla="*/ 113987 h 313186"/>
                  <a:gd name="connsiteX3" fmla="*/ 112556 w 720011"/>
                  <a:gd name="connsiteY3" fmla="*/ 116213 h 313186"/>
                  <a:gd name="connsiteX4" fmla="*/ 114305 w 720011"/>
                  <a:gd name="connsiteY4" fmla="*/ 117485 h 313186"/>
                  <a:gd name="connsiteX5" fmla="*/ 120187 w 720011"/>
                  <a:gd name="connsiteY5" fmla="*/ 118439 h 313186"/>
                  <a:gd name="connsiteX6" fmla="*/ 120823 w 720011"/>
                  <a:gd name="connsiteY6" fmla="*/ 118121 h 313186"/>
                  <a:gd name="connsiteX7" fmla="*/ 121777 w 720011"/>
                  <a:gd name="connsiteY7" fmla="*/ 117008 h 313186"/>
                  <a:gd name="connsiteX8" fmla="*/ 121777 w 720011"/>
                  <a:gd name="connsiteY8" fmla="*/ 114941 h 313186"/>
                  <a:gd name="connsiteX9" fmla="*/ 119393 w 720011"/>
                  <a:gd name="connsiteY9" fmla="*/ 113351 h 313186"/>
                  <a:gd name="connsiteX10" fmla="*/ 115577 w 720011"/>
                  <a:gd name="connsiteY10" fmla="*/ 112875 h 313186"/>
                  <a:gd name="connsiteX11" fmla="*/ 82669 w 720011"/>
                  <a:gd name="connsiteY11" fmla="*/ 120982 h 313186"/>
                  <a:gd name="connsiteX12" fmla="*/ 79489 w 720011"/>
                  <a:gd name="connsiteY12" fmla="*/ 120982 h 313186"/>
                  <a:gd name="connsiteX13" fmla="*/ 78376 w 720011"/>
                  <a:gd name="connsiteY13" fmla="*/ 122095 h 313186"/>
                  <a:gd name="connsiteX14" fmla="*/ 78853 w 720011"/>
                  <a:gd name="connsiteY14" fmla="*/ 124003 h 313186"/>
                  <a:gd name="connsiteX15" fmla="*/ 81079 w 720011"/>
                  <a:gd name="connsiteY15" fmla="*/ 125752 h 313186"/>
                  <a:gd name="connsiteX16" fmla="*/ 84576 w 720011"/>
                  <a:gd name="connsiteY16" fmla="*/ 125752 h 313186"/>
                  <a:gd name="connsiteX17" fmla="*/ 87438 w 720011"/>
                  <a:gd name="connsiteY17" fmla="*/ 126547 h 313186"/>
                  <a:gd name="connsiteX18" fmla="*/ 88551 w 720011"/>
                  <a:gd name="connsiteY18" fmla="*/ 125911 h 313186"/>
                  <a:gd name="connsiteX19" fmla="*/ 92207 w 720011"/>
                  <a:gd name="connsiteY19" fmla="*/ 125593 h 313186"/>
                  <a:gd name="connsiteX20" fmla="*/ 89823 w 720011"/>
                  <a:gd name="connsiteY20" fmla="*/ 124321 h 313186"/>
                  <a:gd name="connsiteX21" fmla="*/ 82510 w 720011"/>
                  <a:gd name="connsiteY21" fmla="*/ 120982 h 313186"/>
                  <a:gd name="connsiteX22" fmla="*/ 75515 w 720011"/>
                  <a:gd name="connsiteY22" fmla="*/ 118916 h 313186"/>
                  <a:gd name="connsiteX23" fmla="*/ 74243 w 720011"/>
                  <a:gd name="connsiteY23" fmla="*/ 118121 h 313186"/>
                  <a:gd name="connsiteX24" fmla="*/ 70109 w 720011"/>
                  <a:gd name="connsiteY24" fmla="*/ 119392 h 313186"/>
                  <a:gd name="connsiteX25" fmla="*/ 72971 w 720011"/>
                  <a:gd name="connsiteY25" fmla="*/ 121936 h 313186"/>
                  <a:gd name="connsiteX26" fmla="*/ 75992 w 720011"/>
                  <a:gd name="connsiteY26" fmla="*/ 121936 h 313186"/>
                  <a:gd name="connsiteX27" fmla="*/ 76945 w 720011"/>
                  <a:gd name="connsiteY27" fmla="*/ 120982 h 313186"/>
                  <a:gd name="connsiteX28" fmla="*/ 76468 w 720011"/>
                  <a:gd name="connsiteY28" fmla="*/ 119869 h 313186"/>
                  <a:gd name="connsiteX29" fmla="*/ 75515 w 720011"/>
                  <a:gd name="connsiteY29" fmla="*/ 118916 h 313186"/>
                  <a:gd name="connsiteX30" fmla="*/ 2385 w 720011"/>
                  <a:gd name="connsiteY30" fmla="*/ 88551 h 313186"/>
                  <a:gd name="connsiteX31" fmla="*/ 636 w 720011"/>
                  <a:gd name="connsiteY31" fmla="*/ 89346 h 313186"/>
                  <a:gd name="connsiteX32" fmla="*/ 0 w 720011"/>
                  <a:gd name="connsiteY32" fmla="*/ 92843 h 313186"/>
                  <a:gd name="connsiteX33" fmla="*/ 795 w 720011"/>
                  <a:gd name="connsiteY33" fmla="*/ 93479 h 313186"/>
                  <a:gd name="connsiteX34" fmla="*/ 3021 w 720011"/>
                  <a:gd name="connsiteY34" fmla="*/ 94115 h 313186"/>
                  <a:gd name="connsiteX35" fmla="*/ 4292 w 720011"/>
                  <a:gd name="connsiteY35" fmla="*/ 92525 h 313186"/>
                  <a:gd name="connsiteX36" fmla="*/ 4292 w 720011"/>
                  <a:gd name="connsiteY36" fmla="*/ 90141 h 313186"/>
                  <a:gd name="connsiteX37" fmla="*/ 2544 w 720011"/>
                  <a:gd name="connsiteY37" fmla="*/ 88710 h 313186"/>
                  <a:gd name="connsiteX38" fmla="*/ 85371 w 720011"/>
                  <a:gd name="connsiteY38" fmla="*/ 114623 h 313186"/>
                  <a:gd name="connsiteX39" fmla="*/ 88869 w 720011"/>
                  <a:gd name="connsiteY39" fmla="*/ 117644 h 313186"/>
                  <a:gd name="connsiteX40" fmla="*/ 91571 w 720011"/>
                  <a:gd name="connsiteY40" fmla="*/ 118757 h 313186"/>
                  <a:gd name="connsiteX41" fmla="*/ 99202 w 720011"/>
                  <a:gd name="connsiteY41" fmla="*/ 121300 h 313186"/>
                  <a:gd name="connsiteX42" fmla="*/ 100633 w 720011"/>
                  <a:gd name="connsiteY42" fmla="*/ 120823 h 313186"/>
                  <a:gd name="connsiteX43" fmla="*/ 95387 w 720011"/>
                  <a:gd name="connsiteY43" fmla="*/ 118121 h 313186"/>
                  <a:gd name="connsiteX44" fmla="*/ 85371 w 720011"/>
                  <a:gd name="connsiteY44" fmla="*/ 114464 h 313186"/>
                  <a:gd name="connsiteX45" fmla="*/ 412071 w 720011"/>
                  <a:gd name="connsiteY45" fmla="*/ 307146 h 313186"/>
                  <a:gd name="connsiteX46" fmla="*/ 408415 w 720011"/>
                  <a:gd name="connsiteY46" fmla="*/ 307941 h 313186"/>
                  <a:gd name="connsiteX47" fmla="*/ 404440 w 720011"/>
                  <a:gd name="connsiteY47" fmla="*/ 306192 h 313186"/>
                  <a:gd name="connsiteX48" fmla="*/ 403009 w 720011"/>
                  <a:gd name="connsiteY48" fmla="*/ 308100 h 313186"/>
                  <a:gd name="connsiteX49" fmla="*/ 403486 w 720011"/>
                  <a:gd name="connsiteY49" fmla="*/ 309371 h 313186"/>
                  <a:gd name="connsiteX50" fmla="*/ 405076 w 720011"/>
                  <a:gd name="connsiteY50" fmla="*/ 310802 h 313186"/>
                  <a:gd name="connsiteX51" fmla="*/ 409528 w 720011"/>
                  <a:gd name="connsiteY51" fmla="*/ 312710 h 313186"/>
                  <a:gd name="connsiteX52" fmla="*/ 414774 w 720011"/>
                  <a:gd name="connsiteY52" fmla="*/ 313187 h 313186"/>
                  <a:gd name="connsiteX53" fmla="*/ 416841 w 720011"/>
                  <a:gd name="connsiteY53" fmla="*/ 311279 h 313186"/>
                  <a:gd name="connsiteX54" fmla="*/ 418907 w 720011"/>
                  <a:gd name="connsiteY54" fmla="*/ 309689 h 313186"/>
                  <a:gd name="connsiteX55" fmla="*/ 416523 w 720011"/>
                  <a:gd name="connsiteY55" fmla="*/ 309212 h 313186"/>
                  <a:gd name="connsiteX56" fmla="*/ 412071 w 720011"/>
                  <a:gd name="connsiteY56" fmla="*/ 306987 h 313186"/>
                  <a:gd name="connsiteX57" fmla="*/ 719535 w 720011"/>
                  <a:gd name="connsiteY57" fmla="*/ 19395 h 313186"/>
                  <a:gd name="connsiteX58" fmla="*/ 718899 w 720011"/>
                  <a:gd name="connsiteY58" fmla="*/ 17965 h 313186"/>
                  <a:gd name="connsiteX59" fmla="*/ 716991 w 720011"/>
                  <a:gd name="connsiteY59" fmla="*/ 16534 h 313186"/>
                  <a:gd name="connsiteX60" fmla="*/ 714607 w 720011"/>
                  <a:gd name="connsiteY60" fmla="*/ 15739 h 313186"/>
                  <a:gd name="connsiteX61" fmla="*/ 711904 w 720011"/>
                  <a:gd name="connsiteY61" fmla="*/ 15739 h 313186"/>
                  <a:gd name="connsiteX62" fmla="*/ 710314 w 720011"/>
                  <a:gd name="connsiteY62" fmla="*/ 15421 h 313186"/>
                  <a:gd name="connsiteX63" fmla="*/ 709837 w 720011"/>
                  <a:gd name="connsiteY63" fmla="*/ 14308 h 313186"/>
                  <a:gd name="connsiteX64" fmla="*/ 709837 w 720011"/>
                  <a:gd name="connsiteY64" fmla="*/ 11446 h 313186"/>
                  <a:gd name="connsiteX65" fmla="*/ 709837 w 720011"/>
                  <a:gd name="connsiteY65" fmla="*/ 8585 h 313186"/>
                  <a:gd name="connsiteX66" fmla="*/ 709360 w 720011"/>
                  <a:gd name="connsiteY66" fmla="*/ 7313 h 313186"/>
                  <a:gd name="connsiteX67" fmla="*/ 708088 w 720011"/>
                  <a:gd name="connsiteY67" fmla="*/ 6359 h 313186"/>
                  <a:gd name="connsiteX68" fmla="*/ 705704 w 720011"/>
                  <a:gd name="connsiteY68" fmla="*/ 6677 h 313186"/>
                  <a:gd name="connsiteX69" fmla="*/ 703637 w 720011"/>
                  <a:gd name="connsiteY69" fmla="*/ 5882 h 313186"/>
                  <a:gd name="connsiteX70" fmla="*/ 702047 w 720011"/>
                  <a:gd name="connsiteY70" fmla="*/ 5882 h 313186"/>
                  <a:gd name="connsiteX71" fmla="*/ 701093 w 720011"/>
                  <a:gd name="connsiteY71" fmla="*/ 6359 h 313186"/>
                  <a:gd name="connsiteX72" fmla="*/ 696324 w 720011"/>
                  <a:gd name="connsiteY72" fmla="*/ 6359 h 313186"/>
                  <a:gd name="connsiteX73" fmla="*/ 694416 w 720011"/>
                  <a:gd name="connsiteY73" fmla="*/ 5723 h 313186"/>
                  <a:gd name="connsiteX74" fmla="*/ 692985 w 720011"/>
                  <a:gd name="connsiteY74" fmla="*/ 5087 h 313186"/>
                  <a:gd name="connsiteX75" fmla="*/ 692032 w 720011"/>
                  <a:gd name="connsiteY75" fmla="*/ 5405 h 313186"/>
                  <a:gd name="connsiteX76" fmla="*/ 691555 w 720011"/>
                  <a:gd name="connsiteY76" fmla="*/ 6041 h 313186"/>
                  <a:gd name="connsiteX77" fmla="*/ 691555 w 720011"/>
                  <a:gd name="connsiteY77" fmla="*/ 6995 h 313186"/>
                  <a:gd name="connsiteX78" fmla="*/ 691078 w 720011"/>
                  <a:gd name="connsiteY78" fmla="*/ 8108 h 313186"/>
                  <a:gd name="connsiteX79" fmla="*/ 689329 w 720011"/>
                  <a:gd name="connsiteY79" fmla="*/ 9221 h 313186"/>
                  <a:gd name="connsiteX80" fmla="*/ 685513 w 720011"/>
                  <a:gd name="connsiteY80" fmla="*/ 10333 h 313186"/>
                  <a:gd name="connsiteX81" fmla="*/ 682334 w 720011"/>
                  <a:gd name="connsiteY81" fmla="*/ 10333 h 313186"/>
                  <a:gd name="connsiteX82" fmla="*/ 679472 w 720011"/>
                  <a:gd name="connsiteY82" fmla="*/ 9539 h 313186"/>
                  <a:gd name="connsiteX83" fmla="*/ 678518 w 720011"/>
                  <a:gd name="connsiteY83" fmla="*/ 9062 h 313186"/>
                  <a:gd name="connsiteX84" fmla="*/ 677088 w 720011"/>
                  <a:gd name="connsiteY84" fmla="*/ 8585 h 313186"/>
                  <a:gd name="connsiteX85" fmla="*/ 671206 w 720011"/>
                  <a:gd name="connsiteY85" fmla="*/ 9221 h 313186"/>
                  <a:gd name="connsiteX86" fmla="*/ 670570 w 720011"/>
                  <a:gd name="connsiteY86" fmla="*/ 8744 h 313186"/>
                  <a:gd name="connsiteX87" fmla="*/ 668503 w 720011"/>
                  <a:gd name="connsiteY87" fmla="*/ 9857 h 313186"/>
                  <a:gd name="connsiteX88" fmla="*/ 665482 w 720011"/>
                  <a:gd name="connsiteY88" fmla="*/ 11128 h 313186"/>
                  <a:gd name="connsiteX89" fmla="*/ 663893 w 720011"/>
                  <a:gd name="connsiteY89" fmla="*/ 11128 h 313186"/>
                  <a:gd name="connsiteX90" fmla="*/ 663257 w 720011"/>
                  <a:gd name="connsiteY90" fmla="*/ 10970 h 313186"/>
                  <a:gd name="connsiteX91" fmla="*/ 663257 w 720011"/>
                  <a:gd name="connsiteY91" fmla="*/ 10333 h 313186"/>
                  <a:gd name="connsiteX92" fmla="*/ 661826 w 720011"/>
                  <a:gd name="connsiteY92" fmla="*/ 8267 h 313186"/>
                  <a:gd name="connsiteX93" fmla="*/ 662144 w 720011"/>
                  <a:gd name="connsiteY93" fmla="*/ 7154 h 313186"/>
                  <a:gd name="connsiteX94" fmla="*/ 664528 w 720011"/>
                  <a:gd name="connsiteY94" fmla="*/ 3974 h 313186"/>
                  <a:gd name="connsiteX95" fmla="*/ 664210 w 720011"/>
                  <a:gd name="connsiteY95" fmla="*/ 3180 h 313186"/>
                  <a:gd name="connsiteX96" fmla="*/ 663257 w 720011"/>
                  <a:gd name="connsiteY96" fmla="*/ 2226 h 313186"/>
                  <a:gd name="connsiteX97" fmla="*/ 662303 w 720011"/>
                  <a:gd name="connsiteY97" fmla="*/ 795 h 313186"/>
                  <a:gd name="connsiteX98" fmla="*/ 661985 w 720011"/>
                  <a:gd name="connsiteY98" fmla="*/ 0 h 313186"/>
                  <a:gd name="connsiteX99" fmla="*/ 660395 w 720011"/>
                  <a:gd name="connsiteY99" fmla="*/ 0 h 313186"/>
                  <a:gd name="connsiteX100" fmla="*/ 658805 w 720011"/>
                  <a:gd name="connsiteY100" fmla="*/ 636 h 313186"/>
                  <a:gd name="connsiteX101" fmla="*/ 652605 w 720011"/>
                  <a:gd name="connsiteY101" fmla="*/ 2226 h 313186"/>
                  <a:gd name="connsiteX102" fmla="*/ 651174 w 720011"/>
                  <a:gd name="connsiteY102" fmla="*/ 2861 h 313186"/>
                  <a:gd name="connsiteX103" fmla="*/ 648472 w 720011"/>
                  <a:gd name="connsiteY103" fmla="*/ 4451 h 313186"/>
                  <a:gd name="connsiteX104" fmla="*/ 645769 w 720011"/>
                  <a:gd name="connsiteY104" fmla="*/ 6836 h 313186"/>
                  <a:gd name="connsiteX105" fmla="*/ 642907 w 720011"/>
                  <a:gd name="connsiteY105" fmla="*/ 10652 h 313186"/>
                  <a:gd name="connsiteX106" fmla="*/ 642589 w 720011"/>
                  <a:gd name="connsiteY106" fmla="*/ 13036 h 313186"/>
                  <a:gd name="connsiteX107" fmla="*/ 643702 w 720011"/>
                  <a:gd name="connsiteY107" fmla="*/ 15103 h 313186"/>
                  <a:gd name="connsiteX108" fmla="*/ 646246 w 720011"/>
                  <a:gd name="connsiteY108" fmla="*/ 15103 h 313186"/>
                  <a:gd name="connsiteX109" fmla="*/ 644656 w 720011"/>
                  <a:gd name="connsiteY109" fmla="*/ 16852 h 313186"/>
                  <a:gd name="connsiteX110" fmla="*/ 644656 w 720011"/>
                  <a:gd name="connsiteY110" fmla="*/ 20031 h 313186"/>
                  <a:gd name="connsiteX111" fmla="*/ 646723 w 720011"/>
                  <a:gd name="connsiteY111" fmla="*/ 29411 h 313186"/>
                  <a:gd name="connsiteX112" fmla="*/ 648631 w 720011"/>
                  <a:gd name="connsiteY112" fmla="*/ 33862 h 313186"/>
                  <a:gd name="connsiteX113" fmla="*/ 649108 w 720011"/>
                  <a:gd name="connsiteY113" fmla="*/ 36247 h 313186"/>
                  <a:gd name="connsiteX114" fmla="*/ 649108 w 720011"/>
                  <a:gd name="connsiteY114" fmla="*/ 38155 h 313186"/>
                  <a:gd name="connsiteX115" fmla="*/ 648631 w 720011"/>
                  <a:gd name="connsiteY115" fmla="*/ 41970 h 313186"/>
                  <a:gd name="connsiteX116" fmla="*/ 648313 w 720011"/>
                  <a:gd name="connsiteY116" fmla="*/ 47535 h 313186"/>
                  <a:gd name="connsiteX117" fmla="*/ 647041 w 720011"/>
                  <a:gd name="connsiteY117" fmla="*/ 51032 h 313186"/>
                  <a:gd name="connsiteX118" fmla="*/ 645928 w 720011"/>
                  <a:gd name="connsiteY118" fmla="*/ 52622 h 313186"/>
                  <a:gd name="connsiteX119" fmla="*/ 643066 w 720011"/>
                  <a:gd name="connsiteY119" fmla="*/ 64386 h 313186"/>
                  <a:gd name="connsiteX120" fmla="*/ 642589 w 720011"/>
                  <a:gd name="connsiteY120" fmla="*/ 67089 h 313186"/>
                  <a:gd name="connsiteX121" fmla="*/ 643543 w 720011"/>
                  <a:gd name="connsiteY121" fmla="*/ 68043 h 313186"/>
                  <a:gd name="connsiteX122" fmla="*/ 643861 w 720011"/>
                  <a:gd name="connsiteY122" fmla="*/ 69314 h 313186"/>
                  <a:gd name="connsiteX123" fmla="*/ 639092 w 720011"/>
                  <a:gd name="connsiteY123" fmla="*/ 79330 h 313186"/>
                  <a:gd name="connsiteX124" fmla="*/ 634958 w 720011"/>
                  <a:gd name="connsiteY124" fmla="*/ 88710 h 313186"/>
                  <a:gd name="connsiteX125" fmla="*/ 631938 w 720011"/>
                  <a:gd name="connsiteY125" fmla="*/ 92684 h 313186"/>
                  <a:gd name="connsiteX126" fmla="*/ 630030 w 720011"/>
                  <a:gd name="connsiteY126" fmla="*/ 93797 h 313186"/>
                  <a:gd name="connsiteX127" fmla="*/ 628440 w 720011"/>
                  <a:gd name="connsiteY127" fmla="*/ 95546 h 313186"/>
                  <a:gd name="connsiteX128" fmla="*/ 628917 w 720011"/>
                  <a:gd name="connsiteY128" fmla="*/ 97295 h 313186"/>
                  <a:gd name="connsiteX129" fmla="*/ 628917 w 720011"/>
                  <a:gd name="connsiteY129" fmla="*/ 98566 h 313186"/>
                  <a:gd name="connsiteX130" fmla="*/ 627328 w 720011"/>
                  <a:gd name="connsiteY130" fmla="*/ 103177 h 313186"/>
                  <a:gd name="connsiteX131" fmla="*/ 626851 w 720011"/>
                  <a:gd name="connsiteY131" fmla="*/ 108264 h 313186"/>
                  <a:gd name="connsiteX132" fmla="*/ 625579 w 720011"/>
                  <a:gd name="connsiteY132" fmla="*/ 111920 h 313186"/>
                  <a:gd name="connsiteX133" fmla="*/ 625579 w 720011"/>
                  <a:gd name="connsiteY133" fmla="*/ 113669 h 313186"/>
                  <a:gd name="connsiteX134" fmla="*/ 625579 w 720011"/>
                  <a:gd name="connsiteY134" fmla="*/ 115895 h 313186"/>
                  <a:gd name="connsiteX135" fmla="*/ 627487 w 720011"/>
                  <a:gd name="connsiteY135" fmla="*/ 116690 h 313186"/>
                  <a:gd name="connsiteX136" fmla="*/ 629076 w 720011"/>
                  <a:gd name="connsiteY136" fmla="*/ 117008 h 313186"/>
                  <a:gd name="connsiteX137" fmla="*/ 632097 w 720011"/>
                  <a:gd name="connsiteY137" fmla="*/ 116531 h 313186"/>
                  <a:gd name="connsiteX138" fmla="*/ 635435 w 720011"/>
                  <a:gd name="connsiteY138" fmla="*/ 115577 h 313186"/>
                  <a:gd name="connsiteX139" fmla="*/ 636707 w 720011"/>
                  <a:gd name="connsiteY139" fmla="*/ 112557 h 313186"/>
                  <a:gd name="connsiteX140" fmla="*/ 640682 w 720011"/>
                  <a:gd name="connsiteY140" fmla="*/ 106515 h 313186"/>
                  <a:gd name="connsiteX141" fmla="*/ 643225 w 720011"/>
                  <a:gd name="connsiteY141" fmla="*/ 104767 h 313186"/>
                  <a:gd name="connsiteX142" fmla="*/ 645451 w 720011"/>
                  <a:gd name="connsiteY142" fmla="*/ 104290 h 313186"/>
                  <a:gd name="connsiteX143" fmla="*/ 641318 w 720011"/>
                  <a:gd name="connsiteY143" fmla="*/ 106992 h 313186"/>
                  <a:gd name="connsiteX144" fmla="*/ 639569 w 720011"/>
                  <a:gd name="connsiteY144" fmla="*/ 110172 h 313186"/>
                  <a:gd name="connsiteX145" fmla="*/ 640205 w 720011"/>
                  <a:gd name="connsiteY145" fmla="*/ 113510 h 313186"/>
                  <a:gd name="connsiteX146" fmla="*/ 638933 w 720011"/>
                  <a:gd name="connsiteY146" fmla="*/ 115418 h 313186"/>
                  <a:gd name="connsiteX147" fmla="*/ 636866 w 720011"/>
                  <a:gd name="connsiteY147" fmla="*/ 117167 h 313186"/>
                  <a:gd name="connsiteX148" fmla="*/ 634482 w 720011"/>
                  <a:gd name="connsiteY148" fmla="*/ 117485 h 313186"/>
                  <a:gd name="connsiteX149" fmla="*/ 632415 w 720011"/>
                  <a:gd name="connsiteY149" fmla="*/ 118598 h 313186"/>
                  <a:gd name="connsiteX150" fmla="*/ 633687 w 720011"/>
                  <a:gd name="connsiteY150" fmla="*/ 122572 h 313186"/>
                  <a:gd name="connsiteX151" fmla="*/ 633369 w 720011"/>
                  <a:gd name="connsiteY151" fmla="*/ 125593 h 313186"/>
                  <a:gd name="connsiteX152" fmla="*/ 634164 w 720011"/>
                  <a:gd name="connsiteY152" fmla="*/ 125911 h 313186"/>
                  <a:gd name="connsiteX153" fmla="*/ 636707 w 720011"/>
                  <a:gd name="connsiteY153" fmla="*/ 125275 h 313186"/>
                  <a:gd name="connsiteX154" fmla="*/ 641954 w 720011"/>
                  <a:gd name="connsiteY154" fmla="*/ 123367 h 313186"/>
                  <a:gd name="connsiteX155" fmla="*/ 643543 w 720011"/>
                  <a:gd name="connsiteY155" fmla="*/ 123367 h 313186"/>
                  <a:gd name="connsiteX156" fmla="*/ 645292 w 720011"/>
                  <a:gd name="connsiteY156" fmla="*/ 123208 h 313186"/>
                  <a:gd name="connsiteX157" fmla="*/ 647200 w 720011"/>
                  <a:gd name="connsiteY157" fmla="*/ 124321 h 313186"/>
                  <a:gd name="connsiteX158" fmla="*/ 649108 w 720011"/>
                  <a:gd name="connsiteY158" fmla="*/ 126229 h 313186"/>
                  <a:gd name="connsiteX159" fmla="*/ 643066 w 720011"/>
                  <a:gd name="connsiteY159" fmla="*/ 125434 h 313186"/>
                  <a:gd name="connsiteX160" fmla="*/ 645133 w 720011"/>
                  <a:gd name="connsiteY160" fmla="*/ 130362 h 313186"/>
                  <a:gd name="connsiteX161" fmla="*/ 645451 w 720011"/>
                  <a:gd name="connsiteY161" fmla="*/ 134178 h 313186"/>
                  <a:gd name="connsiteX162" fmla="*/ 643225 w 720011"/>
                  <a:gd name="connsiteY162" fmla="*/ 141650 h 313186"/>
                  <a:gd name="connsiteX163" fmla="*/ 644815 w 720011"/>
                  <a:gd name="connsiteY163" fmla="*/ 144511 h 313186"/>
                  <a:gd name="connsiteX164" fmla="*/ 645769 w 720011"/>
                  <a:gd name="connsiteY164" fmla="*/ 149122 h 313186"/>
                  <a:gd name="connsiteX165" fmla="*/ 644974 w 720011"/>
                  <a:gd name="connsiteY165" fmla="*/ 153732 h 313186"/>
                  <a:gd name="connsiteX166" fmla="*/ 644974 w 720011"/>
                  <a:gd name="connsiteY166" fmla="*/ 159137 h 313186"/>
                  <a:gd name="connsiteX167" fmla="*/ 641954 w 720011"/>
                  <a:gd name="connsiteY167" fmla="*/ 167881 h 313186"/>
                  <a:gd name="connsiteX168" fmla="*/ 639887 w 720011"/>
                  <a:gd name="connsiteY168" fmla="*/ 172332 h 313186"/>
                  <a:gd name="connsiteX169" fmla="*/ 641636 w 720011"/>
                  <a:gd name="connsiteY169" fmla="*/ 172809 h 313186"/>
                  <a:gd name="connsiteX170" fmla="*/ 644179 w 720011"/>
                  <a:gd name="connsiteY170" fmla="*/ 170901 h 313186"/>
                  <a:gd name="connsiteX171" fmla="*/ 647359 w 720011"/>
                  <a:gd name="connsiteY171" fmla="*/ 170901 h 313186"/>
                  <a:gd name="connsiteX172" fmla="*/ 651492 w 720011"/>
                  <a:gd name="connsiteY172" fmla="*/ 169471 h 313186"/>
                  <a:gd name="connsiteX173" fmla="*/ 654672 w 720011"/>
                  <a:gd name="connsiteY173" fmla="*/ 170107 h 313186"/>
                  <a:gd name="connsiteX174" fmla="*/ 664687 w 720011"/>
                  <a:gd name="connsiteY174" fmla="*/ 170901 h 313186"/>
                  <a:gd name="connsiteX175" fmla="*/ 670411 w 720011"/>
                  <a:gd name="connsiteY175" fmla="*/ 173286 h 313186"/>
                  <a:gd name="connsiteX176" fmla="*/ 673431 w 720011"/>
                  <a:gd name="connsiteY176" fmla="*/ 173286 h 313186"/>
                  <a:gd name="connsiteX177" fmla="*/ 683129 w 720011"/>
                  <a:gd name="connsiteY177" fmla="*/ 167881 h 313186"/>
                  <a:gd name="connsiteX178" fmla="*/ 685673 w 720011"/>
                  <a:gd name="connsiteY178" fmla="*/ 167563 h 313186"/>
                  <a:gd name="connsiteX179" fmla="*/ 683924 w 720011"/>
                  <a:gd name="connsiteY179" fmla="*/ 159296 h 313186"/>
                  <a:gd name="connsiteX180" fmla="*/ 683129 w 720011"/>
                  <a:gd name="connsiteY180" fmla="*/ 156117 h 313186"/>
                  <a:gd name="connsiteX181" fmla="*/ 683129 w 720011"/>
                  <a:gd name="connsiteY181" fmla="*/ 154050 h 313186"/>
                  <a:gd name="connsiteX182" fmla="*/ 684560 w 720011"/>
                  <a:gd name="connsiteY182" fmla="*/ 149280 h 313186"/>
                  <a:gd name="connsiteX183" fmla="*/ 686467 w 720011"/>
                  <a:gd name="connsiteY183" fmla="*/ 147373 h 313186"/>
                  <a:gd name="connsiteX184" fmla="*/ 689011 w 720011"/>
                  <a:gd name="connsiteY184" fmla="*/ 143398 h 313186"/>
                  <a:gd name="connsiteX185" fmla="*/ 692032 w 720011"/>
                  <a:gd name="connsiteY185" fmla="*/ 140060 h 313186"/>
                  <a:gd name="connsiteX186" fmla="*/ 695211 w 720011"/>
                  <a:gd name="connsiteY186" fmla="*/ 139265 h 313186"/>
                  <a:gd name="connsiteX187" fmla="*/ 696642 w 720011"/>
                  <a:gd name="connsiteY187" fmla="*/ 138788 h 313186"/>
                  <a:gd name="connsiteX188" fmla="*/ 697914 w 720011"/>
                  <a:gd name="connsiteY188" fmla="*/ 136244 h 313186"/>
                  <a:gd name="connsiteX189" fmla="*/ 698550 w 720011"/>
                  <a:gd name="connsiteY189" fmla="*/ 134018 h 313186"/>
                  <a:gd name="connsiteX190" fmla="*/ 698073 w 720011"/>
                  <a:gd name="connsiteY190" fmla="*/ 134018 h 313186"/>
                  <a:gd name="connsiteX191" fmla="*/ 694257 w 720011"/>
                  <a:gd name="connsiteY191" fmla="*/ 134178 h 313186"/>
                  <a:gd name="connsiteX192" fmla="*/ 687421 w 720011"/>
                  <a:gd name="connsiteY192" fmla="*/ 124957 h 313186"/>
                  <a:gd name="connsiteX193" fmla="*/ 687421 w 720011"/>
                  <a:gd name="connsiteY193" fmla="*/ 123526 h 313186"/>
                  <a:gd name="connsiteX194" fmla="*/ 688534 w 720011"/>
                  <a:gd name="connsiteY194" fmla="*/ 121300 h 313186"/>
                  <a:gd name="connsiteX195" fmla="*/ 689170 w 720011"/>
                  <a:gd name="connsiteY195" fmla="*/ 118598 h 313186"/>
                  <a:gd name="connsiteX196" fmla="*/ 689170 w 720011"/>
                  <a:gd name="connsiteY196" fmla="*/ 116372 h 313186"/>
                  <a:gd name="connsiteX197" fmla="*/ 691078 w 720011"/>
                  <a:gd name="connsiteY197" fmla="*/ 114464 h 313186"/>
                  <a:gd name="connsiteX198" fmla="*/ 693780 w 720011"/>
                  <a:gd name="connsiteY198" fmla="*/ 112557 h 313186"/>
                  <a:gd name="connsiteX199" fmla="*/ 696006 w 720011"/>
                  <a:gd name="connsiteY199" fmla="*/ 109854 h 313186"/>
                  <a:gd name="connsiteX200" fmla="*/ 697119 w 720011"/>
                  <a:gd name="connsiteY200" fmla="*/ 107310 h 313186"/>
                  <a:gd name="connsiteX201" fmla="*/ 697437 w 720011"/>
                  <a:gd name="connsiteY201" fmla="*/ 104926 h 313186"/>
                  <a:gd name="connsiteX202" fmla="*/ 696165 w 720011"/>
                  <a:gd name="connsiteY202" fmla="*/ 103177 h 313186"/>
                  <a:gd name="connsiteX203" fmla="*/ 692509 w 720011"/>
                  <a:gd name="connsiteY203" fmla="*/ 102223 h 313186"/>
                  <a:gd name="connsiteX204" fmla="*/ 688693 w 720011"/>
                  <a:gd name="connsiteY204" fmla="*/ 95387 h 313186"/>
                  <a:gd name="connsiteX205" fmla="*/ 687898 w 720011"/>
                  <a:gd name="connsiteY205" fmla="*/ 91094 h 313186"/>
                  <a:gd name="connsiteX206" fmla="*/ 687103 w 720011"/>
                  <a:gd name="connsiteY206" fmla="*/ 90617 h 313186"/>
                  <a:gd name="connsiteX207" fmla="*/ 684719 w 720011"/>
                  <a:gd name="connsiteY207" fmla="*/ 88710 h 313186"/>
                  <a:gd name="connsiteX208" fmla="*/ 682493 w 720011"/>
                  <a:gd name="connsiteY208" fmla="*/ 85053 h 313186"/>
                  <a:gd name="connsiteX209" fmla="*/ 682175 w 720011"/>
                  <a:gd name="connsiteY209" fmla="*/ 84417 h 313186"/>
                  <a:gd name="connsiteX210" fmla="*/ 684560 w 720011"/>
                  <a:gd name="connsiteY210" fmla="*/ 83782 h 313186"/>
                  <a:gd name="connsiteX211" fmla="*/ 694257 w 720011"/>
                  <a:gd name="connsiteY211" fmla="*/ 83782 h 313186"/>
                  <a:gd name="connsiteX212" fmla="*/ 696324 w 720011"/>
                  <a:gd name="connsiteY212" fmla="*/ 82987 h 313186"/>
                  <a:gd name="connsiteX213" fmla="*/ 696642 w 720011"/>
                  <a:gd name="connsiteY213" fmla="*/ 82669 h 313186"/>
                  <a:gd name="connsiteX214" fmla="*/ 698391 w 720011"/>
                  <a:gd name="connsiteY214" fmla="*/ 79807 h 313186"/>
                  <a:gd name="connsiteX215" fmla="*/ 700298 w 720011"/>
                  <a:gd name="connsiteY215" fmla="*/ 75197 h 313186"/>
                  <a:gd name="connsiteX216" fmla="*/ 700775 w 720011"/>
                  <a:gd name="connsiteY216" fmla="*/ 72335 h 313186"/>
                  <a:gd name="connsiteX217" fmla="*/ 700140 w 720011"/>
                  <a:gd name="connsiteY217" fmla="*/ 71222 h 313186"/>
                  <a:gd name="connsiteX218" fmla="*/ 696960 w 720011"/>
                  <a:gd name="connsiteY218" fmla="*/ 68361 h 313186"/>
                  <a:gd name="connsiteX219" fmla="*/ 696960 w 720011"/>
                  <a:gd name="connsiteY219" fmla="*/ 67566 h 313186"/>
                  <a:gd name="connsiteX220" fmla="*/ 697278 w 720011"/>
                  <a:gd name="connsiteY220" fmla="*/ 66135 h 313186"/>
                  <a:gd name="connsiteX221" fmla="*/ 699186 w 720011"/>
                  <a:gd name="connsiteY221" fmla="*/ 64704 h 313186"/>
                  <a:gd name="connsiteX222" fmla="*/ 701729 w 720011"/>
                  <a:gd name="connsiteY222" fmla="*/ 63114 h 313186"/>
                  <a:gd name="connsiteX223" fmla="*/ 703160 w 720011"/>
                  <a:gd name="connsiteY223" fmla="*/ 61684 h 313186"/>
                  <a:gd name="connsiteX224" fmla="*/ 702842 w 720011"/>
                  <a:gd name="connsiteY224" fmla="*/ 60571 h 313186"/>
                  <a:gd name="connsiteX225" fmla="*/ 702047 w 720011"/>
                  <a:gd name="connsiteY225" fmla="*/ 59458 h 313186"/>
                  <a:gd name="connsiteX226" fmla="*/ 702047 w 720011"/>
                  <a:gd name="connsiteY226" fmla="*/ 58345 h 313186"/>
                  <a:gd name="connsiteX227" fmla="*/ 702365 w 720011"/>
                  <a:gd name="connsiteY227" fmla="*/ 56914 h 313186"/>
                  <a:gd name="connsiteX228" fmla="*/ 702365 w 720011"/>
                  <a:gd name="connsiteY228" fmla="*/ 52304 h 313186"/>
                  <a:gd name="connsiteX229" fmla="*/ 702842 w 720011"/>
                  <a:gd name="connsiteY229" fmla="*/ 51191 h 313186"/>
                  <a:gd name="connsiteX230" fmla="*/ 702365 w 720011"/>
                  <a:gd name="connsiteY230" fmla="*/ 47058 h 313186"/>
                  <a:gd name="connsiteX231" fmla="*/ 701729 w 720011"/>
                  <a:gd name="connsiteY231" fmla="*/ 43560 h 313186"/>
                  <a:gd name="connsiteX232" fmla="*/ 699663 w 720011"/>
                  <a:gd name="connsiteY232" fmla="*/ 39109 h 313186"/>
                  <a:gd name="connsiteX233" fmla="*/ 699981 w 720011"/>
                  <a:gd name="connsiteY233" fmla="*/ 38155 h 313186"/>
                  <a:gd name="connsiteX234" fmla="*/ 700934 w 720011"/>
                  <a:gd name="connsiteY234" fmla="*/ 37360 h 313186"/>
                  <a:gd name="connsiteX235" fmla="*/ 703955 w 720011"/>
                  <a:gd name="connsiteY235" fmla="*/ 35770 h 313186"/>
                  <a:gd name="connsiteX236" fmla="*/ 706340 w 720011"/>
                  <a:gd name="connsiteY236" fmla="*/ 32114 h 313186"/>
                  <a:gd name="connsiteX237" fmla="*/ 709837 w 720011"/>
                  <a:gd name="connsiteY237" fmla="*/ 29093 h 313186"/>
                  <a:gd name="connsiteX238" fmla="*/ 714448 w 720011"/>
                  <a:gd name="connsiteY238" fmla="*/ 26708 h 313186"/>
                  <a:gd name="connsiteX239" fmla="*/ 717786 w 720011"/>
                  <a:gd name="connsiteY239" fmla="*/ 24006 h 313186"/>
                  <a:gd name="connsiteX240" fmla="*/ 719058 w 720011"/>
                  <a:gd name="connsiteY240" fmla="*/ 21939 h 313186"/>
                  <a:gd name="connsiteX241" fmla="*/ 720012 w 720011"/>
                  <a:gd name="connsiteY241" fmla="*/ 21462 h 313186"/>
                  <a:gd name="connsiteX242" fmla="*/ 719694 w 720011"/>
                  <a:gd name="connsiteY242" fmla="*/ 20508 h 313186"/>
                  <a:gd name="connsiteX243" fmla="*/ 178055 w 720011"/>
                  <a:gd name="connsiteY243" fmla="*/ 171696 h 313186"/>
                  <a:gd name="connsiteX244" fmla="*/ 175671 w 720011"/>
                  <a:gd name="connsiteY244" fmla="*/ 171696 h 313186"/>
                  <a:gd name="connsiteX245" fmla="*/ 174717 w 720011"/>
                  <a:gd name="connsiteY245" fmla="*/ 172650 h 313186"/>
                  <a:gd name="connsiteX246" fmla="*/ 175830 w 720011"/>
                  <a:gd name="connsiteY246" fmla="*/ 174399 h 313186"/>
                  <a:gd name="connsiteX247" fmla="*/ 177896 w 720011"/>
                  <a:gd name="connsiteY247" fmla="*/ 174399 h 313186"/>
                  <a:gd name="connsiteX248" fmla="*/ 179486 w 720011"/>
                  <a:gd name="connsiteY248" fmla="*/ 174399 h 313186"/>
                  <a:gd name="connsiteX249" fmla="*/ 179486 w 720011"/>
                  <a:gd name="connsiteY249" fmla="*/ 173763 h 313186"/>
                  <a:gd name="connsiteX250" fmla="*/ 179168 w 720011"/>
                  <a:gd name="connsiteY250" fmla="*/ 172491 h 313186"/>
                  <a:gd name="connsiteX251" fmla="*/ 178055 w 720011"/>
                  <a:gd name="connsiteY251" fmla="*/ 171696 h 313186"/>
                  <a:gd name="connsiteX252" fmla="*/ 175194 w 720011"/>
                  <a:gd name="connsiteY252" fmla="*/ 144670 h 313186"/>
                  <a:gd name="connsiteX253" fmla="*/ 172809 w 720011"/>
                  <a:gd name="connsiteY253" fmla="*/ 144352 h 313186"/>
                  <a:gd name="connsiteX254" fmla="*/ 163588 w 720011"/>
                  <a:gd name="connsiteY254" fmla="*/ 144829 h 313186"/>
                  <a:gd name="connsiteX255" fmla="*/ 161840 w 720011"/>
                  <a:gd name="connsiteY255" fmla="*/ 144829 h 313186"/>
                  <a:gd name="connsiteX256" fmla="*/ 158024 w 720011"/>
                  <a:gd name="connsiteY256" fmla="*/ 142285 h 313186"/>
                  <a:gd name="connsiteX257" fmla="*/ 156275 w 720011"/>
                  <a:gd name="connsiteY257" fmla="*/ 142921 h 313186"/>
                  <a:gd name="connsiteX258" fmla="*/ 156275 w 720011"/>
                  <a:gd name="connsiteY258" fmla="*/ 143716 h 313186"/>
                  <a:gd name="connsiteX259" fmla="*/ 156593 w 720011"/>
                  <a:gd name="connsiteY259" fmla="*/ 145306 h 313186"/>
                  <a:gd name="connsiteX260" fmla="*/ 159455 w 720011"/>
                  <a:gd name="connsiteY260" fmla="*/ 147373 h 313186"/>
                  <a:gd name="connsiteX261" fmla="*/ 167881 w 720011"/>
                  <a:gd name="connsiteY261" fmla="*/ 148962 h 313186"/>
                  <a:gd name="connsiteX262" fmla="*/ 173286 w 720011"/>
                  <a:gd name="connsiteY262" fmla="*/ 148327 h 313186"/>
                  <a:gd name="connsiteX263" fmla="*/ 175035 w 720011"/>
                  <a:gd name="connsiteY263" fmla="*/ 147373 h 313186"/>
                  <a:gd name="connsiteX264" fmla="*/ 175353 w 720011"/>
                  <a:gd name="connsiteY264" fmla="*/ 144988 h 313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</a:cxnLst>
                <a:rect l="l" t="t" r="r" b="b"/>
                <a:pathLst>
                  <a:path w="720011" h="313186">
                    <a:moveTo>
                      <a:pt x="115577" y="112715"/>
                    </a:moveTo>
                    <a:lnTo>
                      <a:pt x="112874" y="113192"/>
                    </a:lnTo>
                    <a:lnTo>
                      <a:pt x="111921" y="113987"/>
                    </a:lnTo>
                    <a:lnTo>
                      <a:pt x="112556" y="116213"/>
                    </a:lnTo>
                    <a:lnTo>
                      <a:pt x="114305" y="117485"/>
                    </a:lnTo>
                    <a:lnTo>
                      <a:pt x="120187" y="118439"/>
                    </a:lnTo>
                    <a:lnTo>
                      <a:pt x="120823" y="118121"/>
                    </a:lnTo>
                    <a:lnTo>
                      <a:pt x="121777" y="117008"/>
                    </a:lnTo>
                    <a:lnTo>
                      <a:pt x="121777" y="114941"/>
                    </a:lnTo>
                    <a:cubicBezTo>
                      <a:pt x="121777" y="114941"/>
                      <a:pt x="119393" y="113351"/>
                      <a:pt x="119393" y="113351"/>
                    </a:cubicBezTo>
                    <a:lnTo>
                      <a:pt x="115577" y="112875"/>
                    </a:lnTo>
                    <a:close/>
                    <a:moveTo>
                      <a:pt x="82669" y="120982"/>
                    </a:moveTo>
                    <a:lnTo>
                      <a:pt x="79489" y="120982"/>
                    </a:lnTo>
                    <a:cubicBezTo>
                      <a:pt x="79489" y="120982"/>
                      <a:pt x="78376" y="122095"/>
                      <a:pt x="78376" y="122095"/>
                    </a:cubicBezTo>
                    <a:lnTo>
                      <a:pt x="78853" y="124003"/>
                    </a:lnTo>
                    <a:lnTo>
                      <a:pt x="81079" y="125752"/>
                    </a:lnTo>
                    <a:lnTo>
                      <a:pt x="84576" y="125752"/>
                    </a:lnTo>
                    <a:cubicBezTo>
                      <a:pt x="84576" y="125752"/>
                      <a:pt x="87438" y="126547"/>
                      <a:pt x="87438" y="126547"/>
                    </a:cubicBezTo>
                    <a:lnTo>
                      <a:pt x="88551" y="125911"/>
                    </a:lnTo>
                    <a:lnTo>
                      <a:pt x="92207" y="125593"/>
                    </a:lnTo>
                    <a:lnTo>
                      <a:pt x="89823" y="124321"/>
                    </a:lnTo>
                    <a:lnTo>
                      <a:pt x="82510" y="120982"/>
                    </a:lnTo>
                    <a:close/>
                    <a:moveTo>
                      <a:pt x="75515" y="118916"/>
                    </a:moveTo>
                    <a:lnTo>
                      <a:pt x="74243" y="118121"/>
                    </a:lnTo>
                    <a:lnTo>
                      <a:pt x="70109" y="119392"/>
                    </a:lnTo>
                    <a:lnTo>
                      <a:pt x="72971" y="121936"/>
                    </a:lnTo>
                    <a:lnTo>
                      <a:pt x="75992" y="121936"/>
                    </a:lnTo>
                    <a:cubicBezTo>
                      <a:pt x="75992" y="121936"/>
                      <a:pt x="76945" y="120982"/>
                      <a:pt x="76945" y="120982"/>
                    </a:cubicBezTo>
                    <a:lnTo>
                      <a:pt x="76468" y="119869"/>
                    </a:lnTo>
                    <a:lnTo>
                      <a:pt x="75515" y="118916"/>
                    </a:lnTo>
                    <a:close/>
                    <a:moveTo>
                      <a:pt x="2385" y="88551"/>
                    </a:moveTo>
                    <a:lnTo>
                      <a:pt x="636" y="89346"/>
                    </a:lnTo>
                    <a:lnTo>
                      <a:pt x="0" y="92843"/>
                    </a:lnTo>
                    <a:lnTo>
                      <a:pt x="795" y="93479"/>
                    </a:lnTo>
                    <a:lnTo>
                      <a:pt x="3021" y="94115"/>
                    </a:lnTo>
                    <a:lnTo>
                      <a:pt x="4292" y="92525"/>
                    </a:lnTo>
                    <a:lnTo>
                      <a:pt x="4292" y="90141"/>
                    </a:lnTo>
                    <a:cubicBezTo>
                      <a:pt x="4292" y="90141"/>
                      <a:pt x="2544" y="88710"/>
                      <a:pt x="2544" y="88710"/>
                    </a:cubicBezTo>
                    <a:close/>
                    <a:moveTo>
                      <a:pt x="85371" y="114623"/>
                    </a:moveTo>
                    <a:lnTo>
                      <a:pt x="88869" y="117644"/>
                    </a:lnTo>
                    <a:lnTo>
                      <a:pt x="91571" y="118757"/>
                    </a:lnTo>
                    <a:lnTo>
                      <a:pt x="99202" y="121300"/>
                    </a:lnTo>
                    <a:lnTo>
                      <a:pt x="100633" y="120823"/>
                    </a:lnTo>
                    <a:lnTo>
                      <a:pt x="95387" y="118121"/>
                    </a:lnTo>
                    <a:lnTo>
                      <a:pt x="85371" y="114464"/>
                    </a:lnTo>
                    <a:close/>
                    <a:moveTo>
                      <a:pt x="412071" y="307146"/>
                    </a:moveTo>
                    <a:lnTo>
                      <a:pt x="408415" y="307941"/>
                    </a:lnTo>
                    <a:lnTo>
                      <a:pt x="404440" y="306192"/>
                    </a:lnTo>
                    <a:lnTo>
                      <a:pt x="403009" y="308100"/>
                    </a:lnTo>
                    <a:lnTo>
                      <a:pt x="403486" y="309371"/>
                    </a:lnTo>
                    <a:lnTo>
                      <a:pt x="405076" y="310802"/>
                    </a:lnTo>
                    <a:lnTo>
                      <a:pt x="409528" y="312710"/>
                    </a:lnTo>
                    <a:lnTo>
                      <a:pt x="414774" y="313187"/>
                    </a:lnTo>
                    <a:lnTo>
                      <a:pt x="416841" y="311279"/>
                    </a:lnTo>
                    <a:lnTo>
                      <a:pt x="418907" y="309689"/>
                    </a:lnTo>
                    <a:lnTo>
                      <a:pt x="416523" y="309212"/>
                    </a:lnTo>
                    <a:lnTo>
                      <a:pt x="412071" y="306987"/>
                    </a:lnTo>
                    <a:close/>
                    <a:moveTo>
                      <a:pt x="719535" y="19395"/>
                    </a:moveTo>
                    <a:lnTo>
                      <a:pt x="718899" y="17965"/>
                    </a:lnTo>
                    <a:lnTo>
                      <a:pt x="716991" y="16534"/>
                    </a:lnTo>
                    <a:lnTo>
                      <a:pt x="714607" y="15739"/>
                    </a:lnTo>
                    <a:lnTo>
                      <a:pt x="711904" y="15739"/>
                    </a:lnTo>
                    <a:cubicBezTo>
                      <a:pt x="711904" y="15739"/>
                      <a:pt x="710314" y="15421"/>
                      <a:pt x="710314" y="15421"/>
                    </a:cubicBezTo>
                    <a:lnTo>
                      <a:pt x="709837" y="14308"/>
                    </a:lnTo>
                    <a:lnTo>
                      <a:pt x="709837" y="11446"/>
                    </a:lnTo>
                    <a:cubicBezTo>
                      <a:pt x="709837" y="11446"/>
                      <a:pt x="709837" y="8585"/>
                      <a:pt x="709837" y="8585"/>
                    </a:cubicBezTo>
                    <a:lnTo>
                      <a:pt x="709360" y="7313"/>
                    </a:lnTo>
                    <a:lnTo>
                      <a:pt x="708088" y="6359"/>
                    </a:lnTo>
                    <a:lnTo>
                      <a:pt x="705704" y="6677"/>
                    </a:lnTo>
                    <a:lnTo>
                      <a:pt x="703637" y="5882"/>
                    </a:lnTo>
                    <a:lnTo>
                      <a:pt x="702047" y="5882"/>
                    </a:lnTo>
                    <a:cubicBezTo>
                      <a:pt x="702047" y="5882"/>
                      <a:pt x="701093" y="6359"/>
                      <a:pt x="701093" y="6359"/>
                    </a:cubicBezTo>
                    <a:lnTo>
                      <a:pt x="696324" y="6359"/>
                    </a:lnTo>
                    <a:cubicBezTo>
                      <a:pt x="696324" y="6359"/>
                      <a:pt x="694416" y="5723"/>
                      <a:pt x="694416" y="5723"/>
                    </a:cubicBezTo>
                    <a:lnTo>
                      <a:pt x="692985" y="5087"/>
                    </a:lnTo>
                    <a:lnTo>
                      <a:pt x="692032" y="5405"/>
                    </a:lnTo>
                    <a:lnTo>
                      <a:pt x="691555" y="6041"/>
                    </a:lnTo>
                    <a:lnTo>
                      <a:pt x="691555" y="6995"/>
                    </a:lnTo>
                    <a:cubicBezTo>
                      <a:pt x="691555" y="6995"/>
                      <a:pt x="691078" y="8108"/>
                      <a:pt x="691078" y="8108"/>
                    </a:cubicBezTo>
                    <a:lnTo>
                      <a:pt x="689329" y="9221"/>
                    </a:lnTo>
                    <a:lnTo>
                      <a:pt x="685513" y="10333"/>
                    </a:lnTo>
                    <a:lnTo>
                      <a:pt x="682334" y="10333"/>
                    </a:lnTo>
                    <a:cubicBezTo>
                      <a:pt x="682334" y="10333"/>
                      <a:pt x="679472" y="9539"/>
                      <a:pt x="679472" y="9539"/>
                    </a:cubicBezTo>
                    <a:lnTo>
                      <a:pt x="678518" y="9062"/>
                    </a:lnTo>
                    <a:lnTo>
                      <a:pt x="677088" y="8585"/>
                    </a:lnTo>
                    <a:lnTo>
                      <a:pt x="671206" y="9221"/>
                    </a:lnTo>
                    <a:lnTo>
                      <a:pt x="670570" y="8744"/>
                    </a:lnTo>
                    <a:lnTo>
                      <a:pt x="668503" y="9857"/>
                    </a:lnTo>
                    <a:lnTo>
                      <a:pt x="665482" y="11128"/>
                    </a:lnTo>
                    <a:lnTo>
                      <a:pt x="663893" y="11128"/>
                    </a:lnTo>
                    <a:cubicBezTo>
                      <a:pt x="663893" y="11128"/>
                      <a:pt x="663257" y="10970"/>
                      <a:pt x="663257" y="10970"/>
                    </a:cubicBezTo>
                    <a:lnTo>
                      <a:pt x="663257" y="10333"/>
                    </a:lnTo>
                    <a:cubicBezTo>
                      <a:pt x="663257" y="10333"/>
                      <a:pt x="661826" y="8267"/>
                      <a:pt x="661826" y="8267"/>
                    </a:cubicBezTo>
                    <a:lnTo>
                      <a:pt x="662144" y="7154"/>
                    </a:lnTo>
                    <a:lnTo>
                      <a:pt x="664528" y="3974"/>
                    </a:lnTo>
                    <a:lnTo>
                      <a:pt x="664210" y="3180"/>
                    </a:lnTo>
                    <a:lnTo>
                      <a:pt x="663257" y="2226"/>
                    </a:lnTo>
                    <a:lnTo>
                      <a:pt x="662303" y="795"/>
                    </a:lnTo>
                    <a:lnTo>
                      <a:pt x="661985" y="0"/>
                    </a:lnTo>
                    <a:lnTo>
                      <a:pt x="660395" y="0"/>
                    </a:lnTo>
                    <a:cubicBezTo>
                      <a:pt x="660395" y="0"/>
                      <a:pt x="658805" y="636"/>
                      <a:pt x="658805" y="636"/>
                    </a:cubicBezTo>
                    <a:lnTo>
                      <a:pt x="652605" y="2226"/>
                    </a:lnTo>
                    <a:lnTo>
                      <a:pt x="651174" y="2861"/>
                    </a:lnTo>
                    <a:lnTo>
                      <a:pt x="648472" y="4451"/>
                    </a:lnTo>
                    <a:lnTo>
                      <a:pt x="645769" y="6836"/>
                    </a:lnTo>
                    <a:lnTo>
                      <a:pt x="642907" y="10652"/>
                    </a:lnTo>
                    <a:lnTo>
                      <a:pt x="642589" y="13036"/>
                    </a:lnTo>
                    <a:lnTo>
                      <a:pt x="643702" y="15103"/>
                    </a:lnTo>
                    <a:lnTo>
                      <a:pt x="646246" y="15103"/>
                    </a:lnTo>
                    <a:cubicBezTo>
                      <a:pt x="646246" y="15103"/>
                      <a:pt x="644656" y="16852"/>
                      <a:pt x="644656" y="16852"/>
                    </a:cubicBezTo>
                    <a:lnTo>
                      <a:pt x="644656" y="20031"/>
                    </a:lnTo>
                    <a:cubicBezTo>
                      <a:pt x="644656" y="20031"/>
                      <a:pt x="646723" y="29411"/>
                      <a:pt x="646723" y="29411"/>
                    </a:cubicBezTo>
                    <a:lnTo>
                      <a:pt x="648631" y="33862"/>
                    </a:lnTo>
                    <a:lnTo>
                      <a:pt x="649108" y="36247"/>
                    </a:lnTo>
                    <a:lnTo>
                      <a:pt x="649108" y="38155"/>
                    </a:lnTo>
                    <a:cubicBezTo>
                      <a:pt x="649108" y="38155"/>
                      <a:pt x="648631" y="41970"/>
                      <a:pt x="648631" y="41970"/>
                    </a:cubicBezTo>
                    <a:lnTo>
                      <a:pt x="648313" y="47535"/>
                    </a:lnTo>
                    <a:lnTo>
                      <a:pt x="647041" y="51032"/>
                    </a:lnTo>
                    <a:lnTo>
                      <a:pt x="645928" y="52622"/>
                    </a:lnTo>
                    <a:lnTo>
                      <a:pt x="643066" y="64386"/>
                    </a:lnTo>
                    <a:lnTo>
                      <a:pt x="642589" y="67089"/>
                    </a:lnTo>
                    <a:lnTo>
                      <a:pt x="643543" y="68043"/>
                    </a:lnTo>
                    <a:lnTo>
                      <a:pt x="643861" y="69314"/>
                    </a:lnTo>
                    <a:lnTo>
                      <a:pt x="639092" y="79330"/>
                    </a:lnTo>
                    <a:lnTo>
                      <a:pt x="634958" y="88710"/>
                    </a:lnTo>
                    <a:lnTo>
                      <a:pt x="631938" y="92684"/>
                    </a:lnTo>
                    <a:lnTo>
                      <a:pt x="630030" y="93797"/>
                    </a:lnTo>
                    <a:lnTo>
                      <a:pt x="628440" y="95546"/>
                    </a:lnTo>
                    <a:lnTo>
                      <a:pt x="628917" y="97295"/>
                    </a:lnTo>
                    <a:lnTo>
                      <a:pt x="628917" y="98566"/>
                    </a:lnTo>
                    <a:cubicBezTo>
                      <a:pt x="628917" y="98566"/>
                      <a:pt x="627328" y="103177"/>
                      <a:pt x="627328" y="103177"/>
                    </a:cubicBezTo>
                    <a:lnTo>
                      <a:pt x="626851" y="108264"/>
                    </a:lnTo>
                    <a:lnTo>
                      <a:pt x="625579" y="111920"/>
                    </a:lnTo>
                    <a:lnTo>
                      <a:pt x="625579" y="113669"/>
                    </a:lnTo>
                    <a:cubicBezTo>
                      <a:pt x="625579" y="113669"/>
                      <a:pt x="625579" y="115895"/>
                      <a:pt x="625579" y="115895"/>
                    </a:cubicBezTo>
                    <a:lnTo>
                      <a:pt x="627487" y="116690"/>
                    </a:lnTo>
                    <a:lnTo>
                      <a:pt x="629076" y="117008"/>
                    </a:lnTo>
                    <a:lnTo>
                      <a:pt x="632097" y="116531"/>
                    </a:lnTo>
                    <a:lnTo>
                      <a:pt x="635435" y="115577"/>
                    </a:lnTo>
                    <a:lnTo>
                      <a:pt x="636707" y="112557"/>
                    </a:lnTo>
                    <a:lnTo>
                      <a:pt x="640682" y="106515"/>
                    </a:lnTo>
                    <a:lnTo>
                      <a:pt x="643225" y="104767"/>
                    </a:lnTo>
                    <a:lnTo>
                      <a:pt x="645451" y="104290"/>
                    </a:lnTo>
                    <a:lnTo>
                      <a:pt x="641318" y="106992"/>
                    </a:lnTo>
                    <a:lnTo>
                      <a:pt x="639569" y="110172"/>
                    </a:lnTo>
                    <a:lnTo>
                      <a:pt x="640205" y="113510"/>
                    </a:lnTo>
                    <a:lnTo>
                      <a:pt x="638933" y="115418"/>
                    </a:lnTo>
                    <a:lnTo>
                      <a:pt x="636866" y="117167"/>
                    </a:lnTo>
                    <a:lnTo>
                      <a:pt x="634482" y="117485"/>
                    </a:lnTo>
                    <a:lnTo>
                      <a:pt x="632415" y="118598"/>
                    </a:lnTo>
                    <a:lnTo>
                      <a:pt x="633687" y="122572"/>
                    </a:lnTo>
                    <a:lnTo>
                      <a:pt x="633369" y="125593"/>
                    </a:lnTo>
                    <a:lnTo>
                      <a:pt x="634164" y="125911"/>
                    </a:lnTo>
                    <a:lnTo>
                      <a:pt x="636707" y="125275"/>
                    </a:lnTo>
                    <a:lnTo>
                      <a:pt x="641954" y="123367"/>
                    </a:lnTo>
                    <a:lnTo>
                      <a:pt x="643543" y="123367"/>
                    </a:lnTo>
                    <a:cubicBezTo>
                      <a:pt x="643543" y="123367"/>
                      <a:pt x="645292" y="123208"/>
                      <a:pt x="645292" y="123208"/>
                    </a:cubicBezTo>
                    <a:lnTo>
                      <a:pt x="647200" y="124321"/>
                    </a:lnTo>
                    <a:lnTo>
                      <a:pt x="649108" y="126229"/>
                    </a:lnTo>
                    <a:lnTo>
                      <a:pt x="643066" y="125434"/>
                    </a:lnTo>
                    <a:lnTo>
                      <a:pt x="645133" y="130362"/>
                    </a:lnTo>
                    <a:lnTo>
                      <a:pt x="645451" y="134178"/>
                    </a:lnTo>
                    <a:lnTo>
                      <a:pt x="643225" y="141650"/>
                    </a:lnTo>
                    <a:lnTo>
                      <a:pt x="644815" y="144511"/>
                    </a:lnTo>
                    <a:lnTo>
                      <a:pt x="645769" y="149122"/>
                    </a:lnTo>
                    <a:lnTo>
                      <a:pt x="644974" y="153732"/>
                    </a:lnTo>
                    <a:lnTo>
                      <a:pt x="644974" y="159137"/>
                    </a:lnTo>
                    <a:cubicBezTo>
                      <a:pt x="644974" y="159137"/>
                      <a:pt x="641954" y="167881"/>
                      <a:pt x="641954" y="167881"/>
                    </a:cubicBezTo>
                    <a:lnTo>
                      <a:pt x="639887" y="172332"/>
                    </a:lnTo>
                    <a:lnTo>
                      <a:pt x="641636" y="172809"/>
                    </a:lnTo>
                    <a:lnTo>
                      <a:pt x="644179" y="170901"/>
                    </a:lnTo>
                    <a:lnTo>
                      <a:pt x="647359" y="170901"/>
                    </a:lnTo>
                    <a:cubicBezTo>
                      <a:pt x="647359" y="170901"/>
                      <a:pt x="651492" y="169471"/>
                      <a:pt x="651492" y="169471"/>
                    </a:cubicBezTo>
                    <a:lnTo>
                      <a:pt x="654672" y="170107"/>
                    </a:lnTo>
                    <a:lnTo>
                      <a:pt x="664687" y="170901"/>
                    </a:lnTo>
                    <a:lnTo>
                      <a:pt x="670411" y="173286"/>
                    </a:lnTo>
                    <a:lnTo>
                      <a:pt x="673431" y="173286"/>
                    </a:lnTo>
                    <a:cubicBezTo>
                      <a:pt x="673431" y="173286"/>
                      <a:pt x="683129" y="167881"/>
                      <a:pt x="683129" y="167881"/>
                    </a:cubicBezTo>
                    <a:lnTo>
                      <a:pt x="685673" y="167563"/>
                    </a:lnTo>
                    <a:lnTo>
                      <a:pt x="683924" y="159296"/>
                    </a:lnTo>
                    <a:lnTo>
                      <a:pt x="683129" y="156117"/>
                    </a:lnTo>
                    <a:lnTo>
                      <a:pt x="683129" y="154050"/>
                    </a:lnTo>
                    <a:cubicBezTo>
                      <a:pt x="683129" y="154050"/>
                      <a:pt x="684560" y="149280"/>
                      <a:pt x="684560" y="149280"/>
                    </a:cubicBezTo>
                    <a:lnTo>
                      <a:pt x="686467" y="147373"/>
                    </a:lnTo>
                    <a:lnTo>
                      <a:pt x="689011" y="143398"/>
                    </a:lnTo>
                    <a:lnTo>
                      <a:pt x="692032" y="140060"/>
                    </a:lnTo>
                    <a:lnTo>
                      <a:pt x="695211" y="139265"/>
                    </a:lnTo>
                    <a:lnTo>
                      <a:pt x="696642" y="138788"/>
                    </a:lnTo>
                    <a:lnTo>
                      <a:pt x="697914" y="136244"/>
                    </a:lnTo>
                    <a:lnTo>
                      <a:pt x="698550" y="134018"/>
                    </a:lnTo>
                    <a:lnTo>
                      <a:pt x="698073" y="134018"/>
                    </a:lnTo>
                    <a:cubicBezTo>
                      <a:pt x="698073" y="134018"/>
                      <a:pt x="694257" y="134178"/>
                      <a:pt x="694257" y="134178"/>
                    </a:cubicBezTo>
                    <a:lnTo>
                      <a:pt x="687421" y="124957"/>
                    </a:lnTo>
                    <a:lnTo>
                      <a:pt x="687421" y="123526"/>
                    </a:lnTo>
                    <a:cubicBezTo>
                      <a:pt x="687421" y="123526"/>
                      <a:pt x="688534" y="121300"/>
                      <a:pt x="688534" y="121300"/>
                    </a:cubicBezTo>
                    <a:lnTo>
                      <a:pt x="689170" y="118598"/>
                    </a:lnTo>
                    <a:lnTo>
                      <a:pt x="689170" y="116372"/>
                    </a:lnTo>
                    <a:cubicBezTo>
                      <a:pt x="689170" y="116372"/>
                      <a:pt x="691078" y="114464"/>
                      <a:pt x="691078" y="114464"/>
                    </a:cubicBezTo>
                    <a:lnTo>
                      <a:pt x="693780" y="112557"/>
                    </a:lnTo>
                    <a:lnTo>
                      <a:pt x="696006" y="109854"/>
                    </a:lnTo>
                    <a:lnTo>
                      <a:pt x="697119" y="107310"/>
                    </a:lnTo>
                    <a:lnTo>
                      <a:pt x="697437" y="104926"/>
                    </a:lnTo>
                    <a:lnTo>
                      <a:pt x="696165" y="103177"/>
                    </a:lnTo>
                    <a:lnTo>
                      <a:pt x="692509" y="102223"/>
                    </a:lnTo>
                    <a:lnTo>
                      <a:pt x="688693" y="95387"/>
                    </a:lnTo>
                    <a:lnTo>
                      <a:pt x="687898" y="91094"/>
                    </a:lnTo>
                    <a:lnTo>
                      <a:pt x="687103" y="90617"/>
                    </a:lnTo>
                    <a:lnTo>
                      <a:pt x="684719" y="88710"/>
                    </a:lnTo>
                    <a:lnTo>
                      <a:pt x="682493" y="85053"/>
                    </a:lnTo>
                    <a:lnTo>
                      <a:pt x="682175" y="84417"/>
                    </a:lnTo>
                    <a:lnTo>
                      <a:pt x="684560" y="83782"/>
                    </a:lnTo>
                    <a:lnTo>
                      <a:pt x="694257" y="83782"/>
                    </a:lnTo>
                    <a:cubicBezTo>
                      <a:pt x="694257" y="83782"/>
                      <a:pt x="696324" y="82987"/>
                      <a:pt x="696324" y="82987"/>
                    </a:cubicBezTo>
                    <a:lnTo>
                      <a:pt x="696642" y="82669"/>
                    </a:lnTo>
                    <a:lnTo>
                      <a:pt x="698391" y="79807"/>
                    </a:lnTo>
                    <a:lnTo>
                      <a:pt x="700298" y="75197"/>
                    </a:lnTo>
                    <a:lnTo>
                      <a:pt x="700775" y="72335"/>
                    </a:lnTo>
                    <a:lnTo>
                      <a:pt x="700140" y="71222"/>
                    </a:lnTo>
                    <a:lnTo>
                      <a:pt x="696960" y="68361"/>
                    </a:lnTo>
                    <a:lnTo>
                      <a:pt x="696960" y="67566"/>
                    </a:lnTo>
                    <a:cubicBezTo>
                      <a:pt x="696960" y="67566"/>
                      <a:pt x="697278" y="66135"/>
                      <a:pt x="697278" y="66135"/>
                    </a:cubicBezTo>
                    <a:lnTo>
                      <a:pt x="699186" y="64704"/>
                    </a:lnTo>
                    <a:lnTo>
                      <a:pt x="701729" y="63114"/>
                    </a:lnTo>
                    <a:lnTo>
                      <a:pt x="703160" y="61684"/>
                    </a:lnTo>
                    <a:lnTo>
                      <a:pt x="702842" y="60571"/>
                    </a:lnTo>
                    <a:lnTo>
                      <a:pt x="702047" y="59458"/>
                    </a:lnTo>
                    <a:lnTo>
                      <a:pt x="702047" y="58345"/>
                    </a:lnTo>
                    <a:cubicBezTo>
                      <a:pt x="702047" y="58345"/>
                      <a:pt x="702365" y="56914"/>
                      <a:pt x="702365" y="56914"/>
                    </a:cubicBezTo>
                    <a:lnTo>
                      <a:pt x="702365" y="52304"/>
                    </a:lnTo>
                    <a:cubicBezTo>
                      <a:pt x="702365" y="52304"/>
                      <a:pt x="702842" y="51191"/>
                      <a:pt x="702842" y="51191"/>
                    </a:cubicBezTo>
                    <a:lnTo>
                      <a:pt x="702365" y="47058"/>
                    </a:lnTo>
                    <a:lnTo>
                      <a:pt x="701729" y="43560"/>
                    </a:lnTo>
                    <a:lnTo>
                      <a:pt x="699663" y="39109"/>
                    </a:lnTo>
                    <a:lnTo>
                      <a:pt x="699981" y="38155"/>
                    </a:lnTo>
                    <a:lnTo>
                      <a:pt x="700934" y="37360"/>
                    </a:lnTo>
                    <a:lnTo>
                      <a:pt x="703955" y="35770"/>
                    </a:lnTo>
                    <a:lnTo>
                      <a:pt x="706340" y="32114"/>
                    </a:lnTo>
                    <a:lnTo>
                      <a:pt x="709837" y="29093"/>
                    </a:lnTo>
                    <a:lnTo>
                      <a:pt x="714448" y="26708"/>
                    </a:lnTo>
                    <a:lnTo>
                      <a:pt x="717786" y="24006"/>
                    </a:lnTo>
                    <a:lnTo>
                      <a:pt x="719058" y="21939"/>
                    </a:lnTo>
                    <a:lnTo>
                      <a:pt x="720012" y="21462"/>
                    </a:lnTo>
                    <a:lnTo>
                      <a:pt x="719694" y="20508"/>
                    </a:lnTo>
                    <a:close/>
                    <a:moveTo>
                      <a:pt x="178055" y="171696"/>
                    </a:moveTo>
                    <a:lnTo>
                      <a:pt x="175671" y="171696"/>
                    </a:lnTo>
                    <a:cubicBezTo>
                      <a:pt x="175671" y="171696"/>
                      <a:pt x="174717" y="172650"/>
                      <a:pt x="174717" y="172650"/>
                    </a:cubicBezTo>
                    <a:lnTo>
                      <a:pt x="175830" y="174399"/>
                    </a:lnTo>
                    <a:lnTo>
                      <a:pt x="177896" y="174399"/>
                    </a:lnTo>
                    <a:cubicBezTo>
                      <a:pt x="177896" y="174399"/>
                      <a:pt x="179486" y="174399"/>
                      <a:pt x="179486" y="174399"/>
                    </a:cubicBezTo>
                    <a:lnTo>
                      <a:pt x="179486" y="173763"/>
                    </a:lnTo>
                    <a:cubicBezTo>
                      <a:pt x="179486" y="173763"/>
                      <a:pt x="179168" y="172491"/>
                      <a:pt x="179168" y="172491"/>
                    </a:cubicBezTo>
                    <a:lnTo>
                      <a:pt x="178055" y="171696"/>
                    </a:lnTo>
                    <a:close/>
                    <a:moveTo>
                      <a:pt x="175194" y="144670"/>
                    </a:moveTo>
                    <a:lnTo>
                      <a:pt x="172809" y="144352"/>
                    </a:lnTo>
                    <a:lnTo>
                      <a:pt x="163588" y="144829"/>
                    </a:lnTo>
                    <a:lnTo>
                      <a:pt x="161840" y="144829"/>
                    </a:lnTo>
                    <a:cubicBezTo>
                      <a:pt x="161840" y="144829"/>
                      <a:pt x="158024" y="142285"/>
                      <a:pt x="158024" y="142285"/>
                    </a:cubicBezTo>
                    <a:lnTo>
                      <a:pt x="156275" y="142921"/>
                    </a:lnTo>
                    <a:lnTo>
                      <a:pt x="156275" y="143716"/>
                    </a:lnTo>
                    <a:cubicBezTo>
                      <a:pt x="156275" y="143716"/>
                      <a:pt x="156593" y="145306"/>
                      <a:pt x="156593" y="145306"/>
                    </a:cubicBezTo>
                    <a:lnTo>
                      <a:pt x="159455" y="147373"/>
                    </a:lnTo>
                    <a:lnTo>
                      <a:pt x="167881" y="148962"/>
                    </a:lnTo>
                    <a:lnTo>
                      <a:pt x="173286" y="148327"/>
                    </a:lnTo>
                    <a:lnTo>
                      <a:pt x="175035" y="147373"/>
                    </a:lnTo>
                    <a:lnTo>
                      <a:pt x="175353" y="1449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8" name="Freeform: Shape 4927">
                <a:extLst>
                  <a:ext uri="{FF2B5EF4-FFF2-40B4-BE49-F238E27FC236}">
                    <a16:creationId xmlns:a16="http://schemas.microsoft.com/office/drawing/2014/main" id="{3588412A-1CCB-812F-71CD-E6C2F26988BD}"/>
                  </a:ext>
                </a:extLst>
              </p:cNvPr>
              <p:cNvSpPr/>
              <p:nvPr/>
            </p:nvSpPr>
            <p:spPr>
              <a:xfrm>
                <a:off x="2174328" y="2967802"/>
                <a:ext cx="39426" cy="41970"/>
              </a:xfrm>
              <a:custGeom>
                <a:avLst/>
                <a:gdLst>
                  <a:gd name="connsiteX0" fmla="*/ 7949 w 39426"/>
                  <a:gd name="connsiteY0" fmla="*/ 30047 h 41970"/>
                  <a:gd name="connsiteX1" fmla="*/ 5405 w 39426"/>
                  <a:gd name="connsiteY1" fmla="*/ 33227 h 41970"/>
                  <a:gd name="connsiteX2" fmla="*/ 0 w 39426"/>
                  <a:gd name="connsiteY2" fmla="*/ 38314 h 41970"/>
                  <a:gd name="connsiteX3" fmla="*/ 477 w 39426"/>
                  <a:gd name="connsiteY3" fmla="*/ 39268 h 41970"/>
                  <a:gd name="connsiteX4" fmla="*/ 1431 w 39426"/>
                  <a:gd name="connsiteY4" fmla="*/ 41970 h 41970"/>
                  <a:gd name="connsiteX5" fmla="*/ 4451 w 39426"/>
                  <a:gd name="connsiteY5" fmla="*/ 39268 h 41970"/>
                  <a:gd name="connsiteX6" fmla="*/ 4451 w 39426"/>
                  <a:gd name="connsiteY6" fmla="*/ 37042 h 41970"/>
                  <a:gd name="connsiteX7" fmla="*/ 9539 w 39426"/>
                  <a:gd name="connsiteY7" fmla="*/ 31955 h 41970"/>
                  <a:gd name="connsiteX8" fmla="*/ 9539 w 39426"/>
                  <a:gd name="connsiteY8" fmla="*/ 31478 h 41970"/>
                  <a:gd name="connsiteX9" fmla="*/ 8108 w 39426"/>
                  <a:gd name="connsiteY9" fmla="*/ 30047 h 41970"/>
                  <a:gd name="connsiteX10" fmla="*/ 38314 w 39426"/>
                  <a:gd name="connsiteY10" fmla="*/ 13672 h 41970"/>
                  <a:gd name="connsiteX11" fmla="*/ 39427 w 39426"/>
                  <a:gd name="connsiteY11" fmla="*/ 9380 h 41970"/>
                  <a:gd name="connsiteX12" fmla="*/ 38791 w 39426"/>
                  <a:gd name="connsiteY12" fmla="*/ 4292 h 41970"/>
                  <a:gd name="connsiteX13" fmla="*/ 36883 w 39426"/>
                  <a:gd name="connsiteY13" fmla="*/ 4292 h 41970"/>
                  <a:gd name="connsiteX14" fmla="*/ 34498 w 39426"/>
                  <a:gd name="connsiteY14" fmla="*/ 2544 h 41970"/>
                  <a:gd name="connsiteX15" fmla="*/ 34021 w 39426"/>
                  <a:gd name="connsiteY15" fmla="*/ 1272 h 41970"/>
                  <a:gd name="connsiteX16" fmla="*/ 33385 w 39426"/>
                  <a:gd name="connsiteY16" fmla="*/ 795 h 41970"/>
                  <a:gd name="connsiteX17" fmla="*/ 31637 w 39426"/>
                  <a:gd name="connsiteY17" fmla="*/ 795 h 41970"/>
                  <a:gd name="connsiteX18" fmla="*/ 28457 w 39426"/>
                  <a:gd name="connsiteY18" fmla="*/ 0 h 41970"/>
                  <a:gd name="connsiteX19" fmla="*/ 24801 w 39426"/>
                  <a:gd name="connsiteY19" fmla="*/ 2385 h 41970"/>
                  <a:gd name="connsiteX20" fmla="*/ 23211 w 39426"/>
                  <a:gd name="connsiteY20" fmla="*/ 6200 h 41970"/>
                  <a:gd name="connsiteX21" fmla="*/ 22893 w 39426"/>
                  <a:gd name="connsiteY21" fmla="*/ 7949 h 41970"/>
                  <a:gd name="connsiteX22" fmla="*/ 21621 w 39426"/>
                  <a:gd name="connsiteY22" fmla="*/ 11764 h 41970"/>
                  <a:gd name="connsiteX23" fmla="*/ 22098 w 39426"/>
                  <a:gd name="connsiteY23" fmla="*/ 14149 h 41970"/>
                  <a:gd name="connsiteX24" fmla="*/ 22098 w 39426"/>
                  <a:gd name="connsiteY24" fmla="*/ 17170 h 41970"/>
                  <a:gd name="connsiteX25" fmla="*/ 22575 w 39426"/>
                  <a:gd name="connsiteY25" fmla="*/ 19713 h 41970"/>
                  <a:gd name="connsiteX26" fmla="*/ 22257 w 39426"/>
                  <a:gd name="connsiteY26" fmla="*/ 21144 h 41970"/>
                  <a:gd name="connsiteX27" fmla="*/ 21621 w 39426"/>
                  <a:gd name="connsiteY27" fmla="*/ 21939 h 41970"/>
                  <a:gd name="connsiteX28" fmla="*/ 21621 w 39426"/>
                  <a:gd name="connsiteY28" fmla="*/ 22575 h 41970"/>
                  <a:gd name="connsiteX29" fmla="*/ 22416 w 39426"/>
                  <a:gd name="connsiteY29" fmla="*/ 22734 h 41970"/>
                  <a:gd name="connsiteX30" fmla="*/ 24483 w 39426"/>
                  <a:gd name="connsiteY30" fmla="*/ 22098 h 41970"/>
                  <a:gd name="connsiteX31" fmla="*/ 26549 w 39426"/>
                  <a:gd name="connsiteY31" fmla="*/ 22734 h 41970"/>
                  <a:gd name="connsiteX32" fmla="*/ 28616 w 39426"/>
                  <a:gd name="connsiteY32" fmla="*/ 24006 h 41970"/>
                  <a:gd name="connsiteX33" fmla="*/ 28616 w 39426"/>
                  <a:gd name="connsiteY33" fmla="*/ 24801 h 41970"/>
                  <a:gd name="connsiteX34" fmla="*/ 27344 w 39426"/>
                  <a:gd name="connsiteY34" fmla="*/ 25278 h 41970"/>
                  <a:gd name="connsiteX35" fmla="*/ 24006 w 39426"/>
                  <a:gd name="connsiteY35" fmla="*/ 27185 h 41970"/>
                  <a:gd name="connsiteX36" fmla="*/ 21621 w 39426"/>
                  <a:gd name="connsiteY36" fmla="*/ 29411 h 41970"/>
                  <a:gd name="connsiteX37" fmla="*/ 20985 w 39426"/>
                  <a:gd name="connsiteY37" fmla="*/ 31478 h 41970"/>
                  <a:gd name="connsiteX38" fmla="*/ 19395 w 39426"/>
                  <a:gd name="connsiteY38" fmla="*/ 35929 h 41970"/>
                  <a:gd name="connsiteX39" fmla="*/ 19395 w 39426"/>
                  <a:gd name="connsiteY39" fmla="*/ 36883 h 41970"/>
                  <a:gd name="connsiteX40" fmla="*/ 20349 w 39426"/>
                  <a:gd name="connsiteY40" fmla="*/ 37360 h 41970"/>
                  <a:gd name="connsiteX41" fmla="*/ 25913 w 39426"/>
                  <a:gd name="connsiteY41" fmla="*/ 36883 h 41970"/>
                  <a:gd name="connsiteX42" fmla="*/ 31001 w 39426"/>
                  <a:gd name="connsiteY42" fmla="*/ 35134 h 41970"/>
                  <a:gd name="connsiteX43" fmla="*/ 34816 w 39426"/>
                  <a:gd name="connsiteY43" fmla="*/ 33227 h 41970"/>
                  <a:gd name="connsiteX44" fmla="*/ 36088 w 39426"/>
                  <a:gd name="connsiteY44" fmla="*/ 33227 h 41970"/>
                  <a:gd name="connsiteX45" fmla="*/ 36565 w 39426"/>
                  <a:gd name="connsiteY45" fmla="*/ 30683 h 41970"/>
                  <a:gd name="connsiteX46" fmla="*/ 37519 w 39426"/>
                  <a:gd name="connsiteY46" fmla="*/ 27185 h 41970"/>
                  <a:gd name="connsiteX47" fmla="*/ 39268 w 39426"/>
                  <a:gd name="connsiteY47" fmla="*/ 24165 h 41970"/>
                  <a:gd name="connsiteX48" fmla="*/ 38473 w 39426"/>
                  <a:gd name="connsiteY48" fmla="*/ 17170 h 41970"/>
                  <a:gd name="connsiteX49" fmla="*/ 38473 w 39426"/>
                  <a:gd name="connsiteY49" fmla="*/ 13354 h 41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9426" h="41970">
                    <a:moveTo>
                      <a:pt x="7949" y="30047"/>
                    </a:moveTo>
                    <a:lnTo>
                      <a:pt x="5405" y="33227"/>
                    </a:lnTo>
                    <a:lnTo>
                      <a:pt x="0" y="38314"/>
                    </a:lnTo>
                    <a:lnTo>
                      <a:pt x="477" y="39268"/>
                    </a:lnTo>
                    <a:lnTo>
                      <a:pt x="1431" y="41970"/>
                    </a:lnTo>
                    <a:lnTo>
                      <a:pt x="4451" y="39268"/>
                    </a:lnTo>
                    <a:lnTo>
                      <a:pt x="4451" y="37042"/>
                    </a:lnTo>
                    <a:cubicBezTo>
                      <a:pt x="4451" y="37042"/>
                      <a:pt x="9539" y="31955"/>
                      <a:pt x="9539" y="31955"/>
                    </a:cubicBezTo>
                    <a:lnTo>
                      <a:pt x="9539" y="31478"/>
                    </a:lnTo>
                    <a:cubicBezTo>
                      <a:pt x="9539" y="31478"/>
                      <a:pt x="8108" y="30047"/>
                      <a:pt x="8108" y="30047"/>
                    </a:cubicBezTo>
                    <a:close/>
                    <a:moveTo>
                      <a:pt x="38314" y="13672"/>
                    </a:moveTo>
                    <a:lnTo>
                      <a:pt x="39427" y="9380"/>
                    </a:lnTo>
                    <a:lnTo>
                      <a:pt x="38791" y="4292"/>
                    </a:lnTo>
                    <a:lnTo>
                      <a:pt x="36883" y="4292"/>
                    </a:lnTo>
                    <a:cubicBezTo>
                      <a:pt x="36883" y="4292"/>
                      <a:pt x="34498" y="2544"/>
                      <a:pt x="34498" y="2544"/>
                    </a:cubicBezTo>
                    <a:lnTo>
                      <a:pt x="34021" y="1272"/>
                    </a:lnTo>
                    <a:lnTo>
                      <a:pt x="33385" y="795"/>
                    </a:lnTo>
                    <a:lnTo>
                      <a:pt x="31637" y="795"/>
                    </a:lnTo>
                    <a:cubicBezTo>
                      <a:pt x="31637" y="795"/>
                      <a:pt x="28457" y="0"/>
                      <a:pt x="28457" y="0"/>
                    </a:cubicBezTo>
                    <a:lnTo>
                      <a:pt x="24801" y="2385"/>
                    </a:lnTo>
                    <a:lnTo>
                      <a:pt x="23211" y="6200"/>
                    </a:lnTo>
                    <a:lnTo>
                      <a:pt x="22893" y="7949"/>
                    </a:lnTo>
                    <a:lnTo>
                      <a:pt x="21621" y="11764"/>
                    </a:lnTo>
                    <a:lnTo>
                      <a:pt x="22098" y="14149"/>
                    </a:lnTo>
                    <a:lnTo>
                      <a:pt x="22098" y="17170"/>
                    </a:lnTo>
                    <a:cubicBezTo>
                      <a:pt x="22098" y="17170"/>
                      <a:pt x="22575" y="19713"/>
                      <a:pt x="22575" y="19713"/>
                    </a:cubicBezTo>
                    <a:lnTo>
                      <a:pt x="22257" y="21144"/>
                    </a:lnTo>
                    <a:lnTo>
                      <a:pt x="21621" y="21939"/>
                    </a:lnTo>
                    <a:lnTo>
                      <a:pt x="21621" y="22575"/>
                    </a:lnTo>
                    <a:cubicBezTo>
                      <a:pt x="21621" y="22575"/>
                      <a:pt x="22416" y="22734"/>
                      <a:pt x="22416" y="22734"/>
                    </a:cubicBezTo>
                    <a:lnTo>
                      <a:pt x="24483" y="22098"/>
                    </a:lnTo>
                    <a:lnTo>
                      <a:pt x="26549" y="22734"/>
                    </a:lnTo>
                    <a:lnTo>
                      <a:pt x="28616" y="24006"/>
                    </a:lnTo>
                    <a:lnTo>
                      <a:pt x="28616" y="24801"/>
                    </a:lnTo>
                    <a:cubicBezTo>
                      <a:pt x="28616" y="24801"/>
                      <a:pt x="27344" y="25278"/>
                      <a:pt x="27344" y="25278"/>
                    </a:cubicBezTo>
                    <a:lnTo>
                      <a:pt x="24006" y="27185"/>
                    </a:lnTo>
                    <a:lnTo>
                      <a:pt x="21621" y="29411"/>
                    </a:lnTo>
                    <a:lnTo>
                      <a:pt x="20985" y="31478"/>
                    </a:lnTo>
                    <a:lnTo>
                      <a:pt x="19395" y="35929"/>
                    </a:lnTo>
                    <a:lnTo>
                      <a:pt x="19395" y="36883"/>
                    </a:lnTo>
                    <a:cubicBezTo>
                      <a:pt x="19395" y="36883"/>
                      <a:pt x="20349" y="37360"/>
                      <a:pt x="20349" y="37360"/>
                    </a:cubicBezTo>
                    <a:lnTo>
                      <a:pt x="25913" y="36883"/>
                    </a:lnTo>
                    <a:lnTo>
                      <a:pt x="31001" y="35134"/>
                    </a:lnTo>
                    <a:lnTo>
                      <a:pt x="34816" y="33227"/>
                    </a:lnTo>
                    <a:lnTo>
                      <a:pt x="36088" y="33227"/>
                    </a:lnTo>
                    <a:cubicBezTo>
                      <a:pt x="36088" y="33227"/>
                      <a:pt x="36565" y="30683"/>
                      <a:pt x="36565" y="30683"/>
                    </a:cubicBezTo>
                    <a:lnTo>
                      <a:pt x="37519" y="27185"/>
                    </a:lnTo>
                    <a:lnTo>
                      <a:pt x="39268" y="24165"/>
                    </a:lnTo>
                    <a:lnTo>
                      <a:pt x="38473" y="17170"/>
                    </a:lnTo>
                    <a:lnTo>
                      <a:pt x="38473" y="133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29" name="Freeform: Shape 4928">
                <a:extLst>
                  <a:ext uri="{FF2B5EF4-FFF2-40B4-BE49-F238E27FC236}">
                    <a16:creationId xmlns:a16="http://schemas.microsoft.com/office/drawing/2014/main" id="{60985E8B-6C5E-95D9-C6B0-4ACBCC528002}"/>
                  </a:ext>
                </a:extLst>
              </p:cNvPr>
              <p:cNvSpPr/>
              <p:nvPr/>
            </p:nvSpPr>
            <p:spPr>
              <a:xfrm>
                <a:off x="10282210" y="3395931"/>
                <a:ext cx="75832" cy="16692"/>
              </a:xfrm>
              <a:custGeom>
                <a:avLst/>
                <a:gdLst>
                  <a:gd name="connsiteX0" fmla="*/ 2226 w 75832"/>
                  <a:gd name="connsiteY0" fmla="*/ 11764 h 16692"/>
                  <a:gd name="connsiteX1" fmla="*/ 2067 w 75832"/>
                  <a:gd name="connsiteY1" fmla="*/ 11764 h 16692"/>
                  <a:gd name="connsiteX2" fmla="*/ 476 w 75832"/>
                  <a:gd name="connsiteY2" fmla="*/ 11764 h 16692"/>
                  <a:gd name="connsiteX3" fmla="*/ 159 w 75832"/>
                  <a:gd name="connsiteY3" fmla="*/ 11764 h 16692"/>
                  <a:gd name="connsiteX4" fmla="*/ 0 w 75832"/>
                  <a:gd name="connsiteY4" fmla="*/ 12400 h 16692"/>
                  <a:gd name="connsiteX5" fmla="*/ 0 w 75832"/>
                  <a:gd name="connsiteY5" fmla="*/ 12877 h 16692"/>
                  <a:gd name="connsiteX6" fmla="*/ 954 w 75832"/>
                  <a:gd name="connsiteY6" fmla="*/ 13354 h 16692"/>
                  <a:gd name="connsiteX7" fmla="*/ 954 w 75832"/>
                  <a:gd name="connsiteY7" fmla="*/ 13672 h 16692"/>
                  <a:gd name="connsiteX8" fmla="*/ 1272 w 75832"/>
                  <a:gd name="connsiteY8" fmla="*/ 13672 h 16692"/>
                  <a:gd name="connsiteX9" fmla="*/ 1589 w 75832"/>
                  <a:gd name="connsiteY9" fmla="*/ 13672 h 16692"/>
                  <a:gd name="connsiteX10" fmla="*/ 1908 w 75832"/>
                  <a:gd name="connsiteY10" fmla="*/ 13672 h 16692"/>
                  <a:gd name="connsiteX11" fmla="*/ 1908 w 75832"/>
                  <a:gd name="connsiteY11" fmla="*/ 13672 h 16692"/>
                  <a:gd name="connsiteX12" fmla="*/ 1908 w 75832"/>
                  <a:gd name="connsiteY12" fmla="*/ 13354 h 16692"/>
                  <a:gd name="connsiteX13" fmla="*/ 1908 w 75832"/>
                  <a:gd name="connsiteY13" fmla="*/ 13354 h 16692"/>
                  <a:gd name="connsiteX14" fmla="*/ 1908 w 75832"/>
                  <a:gd name="connsiteY14" fmla="*/ 13036 h 16692"/>
                  <a:gd name="connsiteX15" fmla="*/ 2226 w 75832"/>
                  <a:gd name="connsiteY15" fmla="*/ 12559 h 16692"/>
                  <a:gd name="connsiteX16" fmla="*/ 2384 w 75832"/>
                  <a:gd name="connsiteY16" fmla="*/ 12559 h 16692"/>
                  <a:gd name="connsiteX17" fmla="*/ 2384 w 75832"/>
                  <a:gd name="connsiteY17" fmla="*/ 12082 h 16692"/>
                  <a:gd name="connsiteX18" fmla="*/ 2067 w 75832"/>
                  <a:gd name="connsiteY18" fmla="*/ 11764 h 16692"/>
                  <a:gd name="connsiteX19" fmla="*/ 62478 w 75832"/>
                  <a:gd name="connsiteY19" fmla="*/ 3498 h 16692"/>
                  <a:gd name="connsiteX20" fmla="*/ 58981 w 75832"/>
                  <a:gd name="connsiteY20" fmla="*/ 2226 h 16692"/>
                  <a:gd name="connsiteX21" fmla="*/ 53416 w 75832"/>
                  <a:gd name="connsiteY21" fmla="*/ 1431 h 16692"/>
                  <a:gd name="connsiteX22" fmla="*/ 52781 w 75832"/>
                  <a:gd name="connsiteY22" fmla="*/ 1431 h 16692"/>
                  <a:gd name="connsiteX23" fmla="*/ 53416 w 75832"/>
                  <a:gd name="connsiteY23" fmla="*/ 2703 h 16692"/>
                  <a:gd name="connsiteX24" fmla="*/ 52622 w 75832"/>
                  <a:gd name="connsiteY24" fmla="*/ 2703 h 16692"/>
                  <a:gd name="connsiteX25" fmla="*/ 51668 w 75832"/>
                  <a:gd name="connsiteY25" fmla="*/ 2226 h 16692"/>
                  <a:gd name="connsiteX26" fmla="*/ 51032 w 75832"/>
                  <a:gd name="connsiteY26" fmla="*/ 1431 h 16692"/>
                  <a:gd name="connsiteX27" fmla="*/ 50078 w 75832"/>
                  <a:gd name="connsiteY27" fmla="*/ 1431 h 16692"/>
                  <a:gd name="connsiteX28" fmla="*/ 32114 w 75832"/>
                  <a:gd name="connsiteY28" fmla="*/ 795 h 16692"/>
                  <a:gd name="connsiteX29" fmla="*/ 24960 w 75832"/>
                  <a:gd name="connsiteY29" fmla="*/ 0 h 16692"/>
                  <a:gd name="connsiteX30" fmla="*/ 23369 w 75832"/>
                  <a:gd name="connsiteY30" fmla="*/ 0 h 16692"/>
                  <a:gd name="connsiteX31" fmla="*/ 22098 w 75832"/>
                  <a:gd name="connsiteY31" fmla="*/ 636 h 16692"/>
                  <a:gd name="connsiteX32" fmla="*/ 21780 w 75832"/>
                  <a:gd name="connsiteY32" fmla="*/ 2544 h 16692"/>
                  <a:gd name="connsiteX33" fmla="*/ 20508 w 75832"/>
                  <a:gd name="connsiteY33" fmla="*/ 3816 h 16692"/>
                  <a:gd name="connsiteX34" fmla="*/ 19078 w 75832"/>
                  <a:gd name="connsiteY34" fmla="*/ 4610 h 16692"/>
                  <a:gd name="connsiteX35" fmla="*/ 19872 w 75832"/>
                  <a:gd name="connsiteY35" fmla="*/ 5882 h 16692"/>
                  <a:gd name="connsiteX36" fmla="*/ 20826 w 75832"/>
                  <a:gd name="connsiteY36" fmla="*/ 6995 h 16692"/>
                  <a:gd name="connsiteX37" fmla="*/ 21780 w 75832"/>
                  <a:gd name="connsiteY37" fmla="*/ 8744 h 16692"/>
                  <a:gd name="connsiteX38" fmla="*/ 21780 w 75832"/>
                  <a:gd name="connsiteY38" fmla="*/ 10810 h 16692"/>
                  <a:gd name="connsiteX39" fmla="*/ 21144 w 75832"/>
                  <a:gd name="connsiteY39" fmla="*/ 15421 h 16692"/>
                  <a:gd name="connsiteX40" fmla="*/ 22734 w 75832"/>
                  <a:gd name="connsiteY40" fmla="*/ 16216 h 16692"/>
                  <a:gd name="connsiteX41" fmla="*/ 26390 w 75832"/>
                  <a:gd name="connsiteY41" fmla="*/ 16216 h 16692"/>
                  <a:gd name="connsiteX42" fmla="*/ 27821 w 75832"/>
                  <a:gd name="connsiteY42" fmla="*/ 16534 h 16692"/>
                  <a:gd name="connsiteX43" fmla="*/ 29570 w 75832"/>
                  <a:gd name="connsiteY43" fmla="*/ 16534 h 16692"/>
                  <a:gd name="connsiteX44" fmla="*/ 31318 w 75832"/>
                  <a:gd name="connsiteY44" fmla="*/ 16534 h 16692"/>
                  <a:gd name="connsiteX45" fmla="*/ 33226 w 75832"/>
                  <a:gd name="connsiteY45" fmla="*/ 15580 h 16692"/>
                  <a:gd name="connsiteX46" fmla="*/ 38154 w 75832"/>
                  <a:gd name="connsiteY46" fmla="*/ 15898 h 16692"/>
                  <a:gd name="connsiteX47" fmla="*/ 40698 w 75832"/>
                  <a:gd name="connsiteY47" fmla="*/ 15580 h 16692"/>
                  <a:gd name="connsiteX48" fmla="*/ 43560 w 75832"/>
                  <a:gd name="connsiteY48" fmla="*/ 16693 h 16692"/>
                  <a:gd name="connsiteX49" fmla="*/ 45945 w 75832"/>
                  <a:gd name="connsiteY49" fmla="*/ 16216 h 16692"/>
                  <a:gd name="connsiteX50" fmla="*/ 47058 w 75832"/>
                  <a:gd name="connsiteY50" fmla="*/ 16693 h 16692"/>
                  <a:gd name="connsiteX51" fmla="*/ 48170 w 75832"/>
                  <a:gd name="connsiteY51" fmla="*/ 16693 h 16692"/>
                  <a:gd name="connsiteX52" fmla="*/ 51350 w 75832"/>
                  <a:gd name="connsiteY52" fmla="*/ 16693 h 16692"/>
                  <a:gd name="connsiteX53" fmla="*/ 56119 w 75832"/>
                  <a:gd name="connsiteY53" fmla="*/ 15898 h 16692"/>
                  <a:gd name="connsiteX54" fmla="*/ 60093 w 75832"/>
                  <a:gd name="connsiteY54" fmla="*/ 13513 h 16692"/>
                  <a:gd name="connsiteX55" fmla="*/ 61524 w 75832"/>
                  <a:gd name="connsiteY55" fmla="*/ 11446 h 16692"/>
                  <a:gd name="connsiteX56" fmla="*/ 63432 w 75832"/>
                  <a:gd name="connsiteY56" fmla="*/ 9698 h 16692"/>
                  <a:gd name="connsiteX57" fmla="*/ 66294 w 75832"/>
                  <a:gd name="connsiteY57" fmla="*/ 8108 h 16692"/>
                  <a:gd name="connsiteX58" fmla="*/ 66294 w 75832"/>
                  <a:gd name="connsiteY58" fmla="*/ 3974 h 16692"/>
                  <a:gd name="connsiteX59" fmla="*/ 62478 w 75832"/>
                  <a:gd name="connsiteY59" fmla="*/ 3339 h 16692"/>
                  <a:gd name="connsiteX60" fmla="*/ 75515 w 75832"/>
                  <a:gd name="connsiteY60" fmla="*/ 10970 h 16692"/>
                  <a:gd name="connsiteX61" fmla="*/ 73766 w 75832"/>
                  <a:gd name="connsiteY61" fmla="*/ 10493 h 16692"/>
                  <a:gd name="connsiteX62" fmla="*/ 70586 w 75832"/>
                  <a:gd name="connsiteY62" fmla="*/ 10493 h 16692"/>
                  <a:gd name="connsiteX63" fmla="*/ 67884 w 75832"/>
                  <a:gd name="connsiteY63" fmla="*/ 11128 h 16692"/>
                  <a:gd name="connsiteX64" fmla="*/ 68360 w 75832"/>
                  <a:gd name="connsiteY64" fmla="*/ 11923 h 16692"/>
                  <a:gd name="connsiteX65" fmla="*/ 69792 w 75832"/>
                  <a:gd name="connsiteY65" fmla="*/ 12241 h 16692"/>
                  <a:gd name="connsiteX66" fmla="*/ 72017 w 75832"/>
                  <a:gd name="connsiteY66" fmla="*/ 12241 h 16692"/>
                  <a:gd name="connsiteX67" fmla="*/ 75833 w 75832"/>
                  <a:gd name="connsiteY67" fmla="*/ 11288 h 16692"/>
                  <a:gd name="connsiteX68" fmla="*/ 75833 w 75832"/>
                  <a:gd name="connsiteY68" fmla="*/ 10970 h 16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75832" h="16692">
                    <a:moveTo>
                      <a:pt x="2226" y="11764"/>
                    </a:moveTo>
                    <a:lnTo>
                      <a:pt x="2067" y="11764"/>
                    </a:lnTo>
                    <a:cubicBezTo>
                      <a:pt x="2067" y="11764"/>
                      <a:pt x="476" y="11764"/>
                      <a:pt x="476" y="11764"/>
                    </a:cubicBezTo>
                    <a:lnTo>
                      <a:pt x="159" y="11764"/>
                    </a:lnTo>
                    <a:cubicBezTo>
                      <a:pt x="159" y="11764"/>
                      <a:pt x="0" y="12400"/>
                      <a:pt x="0" y="12400"/>
                    </a:cubicBezTo>
                    <a:lnTo>
                      <a:pt x="0" y="12877"/>
                    </a:lnTo>
                    <a:cubicBezTo>
                      <a:pt x="0" y="12877"/>
                      <a:pt x="954" y="13354"/>
                      <a:pt x="954" y="13354"/>
                    </a:cubicBezTo>
                    <a:lnTo>
                      <a:pt x="954" y="13672"/>
                    </a:lnTo>
                    <a:cubicBezTo>
                      <a:pt x="954" y="13672"/>
                      <a:pt x="1272" y="13672"/>
                      <a:pt x="1272" y="13672"/>
                    </a:cubicBezTo>
                    <a:lnTo>
                      <a:pt x="1589" y="13672"/>
                    </a:lnTo>
                    <a:cubicBezTo>
                      <a:pt x="1589" y="13672"/>
                      <a:pt x="1908" y="13672"/>
                      <a:pt x="1908" y="13672"/>
                    </a:cubicBezTo>
                    <a:lnTo>
                      <a:pt x="1908" y="13672"/>
                    </a:lnTo>
                    <a:cubicBezTo>
                      <a:pt x="1908" y="13672"/>
                      <a:pt x="1908" y="13354"/>
                      <a:pt x="1908" y="13354"/>
                    </a:cubicBezTo>
                    <a:lnTo>
                      <a:pt x="1908" y="13354"/>
                    </a:lnTo>
                    <a:cubicBezTo>
                      <a:pt x="1908" y="13354"/>
                      <a:pt x="1908" y="13036"/>
                      <a:pt x="1908" y="13036"/>
                    </a:cubicBezTo>
                    <a:lnTo>
                      <a:pt x="2226" y="12559"/>
                    </a:lnTo>
                    <a:lnTo>
                      <a:pt x="2384" y="12559"/>
                    </a:lnTo>
                    <a:cubicBezTo>
                      <a:pt x="2384" y="12559"/>
                      <a:pt x="2384" y="12082"/>
                      <a:pt x="2384" y="12082"/>
                    </a:cubicBezTo>
                    <a:lnTo>
                      <a:pt x="2067" y="11764"/>
                    </a:lnTo>
                    <a:close/>
                    <a:moveTo>
                      <a:pt x="62478" y="3498"/>
                    </a:moveTo>
                    <a:lnTo>
                      <a:pt x="58981" y="2226"/>
                    </a:lnTo>
                    <a:lnTo>
                      <a:pt x="53416" y="1431"/>
                    </a:lnTo>
                    <a:lnTo>
                      <a:pt x="52781" y="1431"/>
                    </a:lnTo>
                    <a:lnTo>
                      <a:pt x="53416" y="2703"/>
                    </a:lnTo>
                    <a:lnTo>
                      <a:pt x="52622" y="2703"/>
                    </a:lnTo>
                    <a:cubicBezTo>
                      <a:pt x="52622" y="2703"/>
                      <a:pt x="51668" y="2226"/>
                      <a:pt x="51668" y="2226"/>
                    </a:cubicBezTo>
                    <a:lnTo>
                      <a:pt x="51032" y="1431"/>
                    </a:lnTo>
                    <a:lnTo>
                      <a:pt x="50078" y="1431"/>
                    </a:lnTo>
                    <a:cubicBezTo>
                      <a:pt x="50078" y="1431"/>
                      <a:pt x="32114" y="795"/>
                      <a:pt x="32114" y="795"/>
                    </a:cubicBezTo>
                    <a:lnTo>
                      <a:pt x="24960" y="0"/>
                    </a:lnTo>
                    <a:lnTo>
                      <a:pt x="23369" y="0"/>
                    </a:lnTo>
                    <a:cubicBezTo>
                      <a:pt x="23369" y="0"/>
                      <a:pt x="22098" y="636"/>
                      <a:pt x="22098" y="636"/>
                    </a:cubicBezTo>
                    <a:lnTo>
                      <a:pt x="21780" y="2544"/>
                    </a:lnTo>
                    <a:lnTo>
                      <a:pt x="20508" y="3816"/>
                    </a:lnTo>
                    <a:lnTo>
                      <a:pt x="19078" y="4610"/>
                    </a:lnTo>
                    <a:lnTo>
                      <a:pt x="19872" y="5882"/>
                    </a:lnTo>
                    <a:lnTo>
                      <a:pt x="20826" y="6995"/>
                    </a:lnTo>
                    <a:lnTo>
                      <a:pt x="21780" y="8744"/>
                    </a:lnTo>
                    <a:lnTo>
                      <a:pt x="21780" y="10810"/>
                    </a:lnTo>
                    <a:cubicBezTo>
                      <a:pt x="21780" y="10810"/>
                      <a:pt x="21144" y="15421"/>
                      <a:pt x="21144" y="15421"/>
                    </a:cubicBezTo>
                    <a:lnTo>
                      <a:pt x="22734" y="16216"/>
                    </a:lnTo>
                    <a:lnTo>
                      <a:pt x="26390" y="16216"/>
                    </a:lnTo>
                    <a:cubicBezTo>
                      <a:pt x="26390" y="16216"/>
                      <a:pt x="27821" y="16534"/>
                      <a:pt x="27821" y="16534"/>
                    </a:cubicBezTo>
                    <a:lnTo>
                      <a:pt x="29570" y="16534"/>
                    </a:lnTo>
                    <a:cubicBezTo>
                      <a:pt x="29570" y="16534"/>
                      <a:pt x="31318" y="16534"/>
                      <a:pt x="31318" y="16534"/>
                    </a:cubicBezTo>
                    <a:lnTo>
                      <a:pt x="33226" y="15580"/>
                    </a:lnTo>
                    <a:lnTo>
                      <a:pt x="38154" y="15898"/>
                    </a:lnTo>
                    <a:lnTo>
                      <a:pt x="40698" y="15580"/>
                    </a:lnTo>
                    <a:lnTo>
                      <a:pt x="43560" y="16693"/>
                    </a:lnTo>
                    <a:lnTo>
                      <a:pt x="45945" y="16216"/>
                    </a:lnTo>
                    <a:lnTo>
                      <a:pt x="47058" y="16693"/>
                    </a:lnTo>
                    <a:lnTo>
                      <a:pt x="48170" y="16693"/>
                    </a:lnTo>
                    <a:cubicBezTo>
                      <a:pt x="48170" y="16693"/>
                      <a:pt x="51350" y="16693"/>
                      <a:pt x="51350" y="16693"/>
                    </a:cubicBezTo>
                    <a:lnTo>
                      <a:pt x="56119" y="15898"/>
                    </a:lnTo>
                    <a:lnTo>
                      <a:pt x="60093" y="13513"/>
                    </a:lnTo>
                    <a:lnTo>
                      <a:pt x="61524" y="11446"/>
                    </a:lnTo>
                    <a:lnTo>
                      <a:pt x="63432" y="9698"/>
                    </a:lnTo>
                    <a:lnTo>
                      <a:pt x="66294" y="8108"/>
                    </a:lnTo>
                    <a:lnTo>
                      <a:pt x="66294" y="3974"/>
                    </a:lnTo>
                    <a:cubicBezTo>
                      <a:pt x="66294" y="3974"/>
                      <a:pt x="62478" y="3339"/>
                      <a:pt x="62478" y="3339"/>
                    </a:cubicBezTo>
                    <a:close/>
                    <a:moveTo>
                      <a:pt x="75515" y="10970"/>
                    </a:moveTo>
                    <a:lnTo>
                      <a:pt x="73766" y="10493"/>
                    </a:lnTo>
                    <a:lnTo>
                      <a:pt x="70586" y="10493"/>
                    </a:lnTo>
                    <a:cubicBezTo>
                      <a:pt x="70586" y="10493"/>
                      <a:pt x="67884" y="11128"/>
                      <a:pt x="67884" y="11128"/>
                    </a:cubicBezTo>
                    <a:lnTo>
                      <a:pt x="68360" y="11923"/>
                    </a:lnTo>
                    <a:lnTo>
                      <a:pt x="69792" y="12241"/>
                    </a:lnTo>
                    <a:lnTo>
                      <a:pt x="72017" y="12241"/>
                    </a:lnTo>
                    <a:cubicBezTo>
                      <a:pt x="72017" y="12241"/>
                      <a:pt x="75833" y="11288"/>
                      <a:pt x="75833" y="11288"/>
                    </a:cubicBezTo>
                    <a:lnTo>
                      <a:pt x="75833" y="109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0" name="Freeform: Shape 4929">
                <a:extLst>
                  <a:ext uri="{FF2B5EF4-FFF2-40B4-BE49-F238E27FC236}">
                    <a16:creationId xmlns:a16="http://schemas.microsoft.com/office/drawing/2014/main" id="{519B400A-7206-A7A4-0C1D-35E185A5BBD9}"/>
                  </a:ext>
                </a:extLst>
              </p:cNvPr>
              <p:cNvSpPr/>
              <p:nvPr/>
            </p:nvSpPr>
            <p:spPr>
              <a:xfrm>
                <a:off x="8547918" y="4637868"/>
                <a:ext cx="1590" cy="2702"/>
              </a:xfrm>
              <a:custGeom>
                <a:avLst/>
                <a:gdLst>
                  <a:gd name="connsiteX0" fmla="*/ 1590 w 1590"/>
                  <a:gd name="connsiteY0" fmla="*/ 1112 h 2702"/>
                  <a:gd name="connsiteX1" fmla="*/ 1272 w 1590"/>
                  <a:gd name="connsiteY1" fmla="*/ 318 h 2702"/>
                  <a:gd name="connsiteX2" fmla="*/ 477 w 1590"/>
                  <a:gd name="connsiteY2" fmla="*/ 0 h 2702"/>
                  <a:gd name="connsiteX3" fmla="*/ 0 w 1590"/>
                  <a:gd name="connsiteY3" fmla="*/ 477 h 2702"/>
                  <a:gd name="connsiteX4" fmla="*/ 159 w 1590"/>
                  <a:gd name="connsiteY4" fmla="*/ 1431 h 2702"/>
                  <a:gd name="connsiteX5" fmla="*/ 796 w 1590"/>
                  <a:gd name="connsiteY5" fmla="*/ 2225 h 2702"/>
                  <a:gd name="connsiteX6" fmla="*/ 1431 w 1590"/>
                  <a:gd name="connsiteY6" fmla="*/ 2702 h 2702"/>
                  <a:gd name="connsiteX7" fmla="*/ 1590 w 1590"/>
                  <a:gd name="connsiteY7" fmla="*/ 2225 h 2702"/>
                  <a:gd name="connsiteX8" fmla="*/ 1590 w 1590"/>
                  <a:gd name="connsiteY8" fmla="*/ 1112 h 2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90" h="2702">
                    <a:moveTo>
                      <a:pt x="1590" y="1112"/>
                    </a:moveTo>
                    <a:lnTo>
                      <a:pt x="1272" y="318"/>
                    </a:lnTo>
                    <a:lnTo>
                      <a:pt x="477" y="0"/>
                    </a:lnTo>
                    <a:lnTo>
                      <a:pt x="0" y="477"/>
                    </a:lnTo>
                    <a:lnTo>
                      <a:pt x="159" y="1431"/>
                    </a:lnTo>
                    <a:lnTo>
                      <a:pt x="796" y="2225"/>
                    </a:lnTo>
                    <a:lnTo>
                      <a:pt x="1431" y="2702"/>
                    </a:lnTo>
                    <a:lnTo>
                      <a:pt x="1590" y="2225"/>
                    </a:lnTo>
                    <a:lnTo>
                      <a:pt x="1590" y="111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1" name="Freeform: Shape 4930">
                <a:extLst>
                  <a:ext uri="{FF2B5EF4-FFF2-40B4-BE49-F238E27FC236}">
                    <a16:creationId xmlns:a16="http://schemas.microsoft.com/office/drawing/2014/main" id="{ED8EF3AC-A98C-5994-A03B-108F47E044F8}"/>
                  </a:ext>
                </a:extLst>
              </p:cNvPr>
              <p:cNvSpPr/>
              <p:nvPr/>
            </p:nvSpPr>
            <p:spPr>
              <a:xfrm>
                <a:off x="10613679" y="2475606"/>
                <a:ext cx="7313" cy="12400"/>
              </a:xfrm>
              <a:custGeom>
                <a:avLst/>
                <a:gdLst>
                  <a:gd name="connsiteX0" fmla="*/ 6836 w 7313"/>
                  <a:gd name="connsiteY0" fmla="*/ 10333 h 12400"/>
                  <a:gd name="connsiteX1" fmla="*/ 5882 w 7313"/>
                  <a:gd name="connsiteY1" fmla="*/ 10333 h 12400"/>
                  <a:gd name="connsiteX2" fmla="*/ 5247 w 7313"/>
                  <a:gd name="connsiteY2" fmla="*/ 10810 h 12400"/>
                  <a:gd name="connsiteX3" fmla="*/ 4293 w 7313"/>
                  <a:gd name="connsiteY3" fmla="*/ 11923 h 12400"/>
                  <a:gd name="connsiteX4" fmla="*/ 6360 w 7313"/>
                  <a:gd name="connsiteY4" fmla="*/ 12400 h 12400"/>
                  <a:gd name="connsiteX5" fmla="*/ 6995 w 7313"/>
                  <a:gd name="connsiteY5" fmla="*/ 12082 h 12400"/>
                  <a:gd name="connsiteX6" fmla="*/ 7313 w 7313"/>
                  <a:gd name="connsiteY6" fmla="*/ 11446 h 12400"/>
                  <a:gd name="connsiteX7" fmla="*/ 7313 w 7313"/>
                  <a:gd name="connsiteY7" fmla="*/ 10652 h 12400"/>
                  <a:gd name="connsiteX8" fmla="*/ 6995 w 7313"/>
                  <a:gd name="connsiteY8" fmla="*/ 10333 h 12400"/>
                  <a:gd name="connsiteX9" fmla="*/ 2067 w 7313"/>
                  <a:gd name="connsiteY9" fmla="*/ 5087 h 12400"/>
                  <a:gd name="connsiteX10" fmla="*/ 3180 w 7313"/>
                  <a:gd name="connsiteY10" fmla="*/ 2226 h 12400"/>
                  <a:gd name="connsiteX11" fmla="*/ 2861 w 7313"/>
                  <a:gd name="connsiteY11" fmla="*/ 954 h 12400"/>
                  <a:gd name="connsiteX12" fmla="*/ 637 w 7313"/>
                  <a:gd name="connsiteY12" fmla="*/ 0 h 12400"/>
                  <a:gd name="connsiteX13" fmla="*/ 318 w 7313"/>
                  <a:gd name="connsiteY13" fmla="*/ 318 h 12400"/>
                  <a:gd name="connsiteX14" fmla="*/ 0 w 7313"/>
                  <a:gd name="connsiteY14" fmla="*/ 1113 h 12400"/>
                  <a:gd name="connsiteX15" fmla="*/ 1590 w 7313"/>
                  <a:gd name="connsiteY15" fmla="*/ 5882 h 12400"/>
                  <a:gd name="connsiteX16" fmla="*/ 1590 w 7313"/>
                  <a:gd name="connsiteY16" fmla="*/ 6518 h 12400"/>
                  <a:gd name="connsiteX17" fmla="*/ 318 w 7313"/>
                  <a:gd name="connsiteY17" fmla="*/ 9062 h 12400"/>
                  <a:gd name="connsiteX18" fmla="*/ 318 w 7313"/>
                  <a:gd name="connsiteY18" fmla="*/ 10016 h 12400"/>
                  <a:gd name="connsiteX19" fmla="*/ 954 w 7313"/>
                  <a:gd name="connsiteY19" fmla="*/ 10810 h 12400"/>
                  <a:gd name="connsiteX20" fmla="*/ 3498 w 7313"/>
                  <a:gd name="connsiteY20" fmla="*/ 9221 h 12400"/>
                  <a:gd name="connsiteX21" fmla="*/ 3815 w 7313"/>
                  <a:gd name="connsiteY21" fmla="*/ 8426 h 12400"/>
                  <a:gd name="connsiteX22" fmla="*/ 2861 w 7313"/>
                  <a:gd name="connsiteY22" fmla="*/ 6995 h 12400"/>
                  <a:gd name="connsiteX23" fmla="*/ 2067 w 7313"/>
                  <a:gd name="connsiteY23" fmla="*/ 5087 h 1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313" h="12400">
                    <a:moveTo>
                      <a:pt x="6836" y="10333"/>
                    </a:moveTo>
                    <a:lnTo>
                      <a:pt x="5882" y="10333"/>
                    </a:lnTo>
                    <a:cubicBezTo>
                      <a:pt x="5882" y="10333"/>
                      <a:pt x="5247" y="10810"/>
                      <a:pt x="5247" y="10810"/>
                    </a:cubicBezTo>
                    <a:lnTo>
                      <a:pt x="4293" y="11923"/>
                    </a:lnTo>
                    <a:lnTo>
                      <a:pt x="6360" y="12400"/>
                    </a:lnTo>
                    <a:lnTo>
                      <a:pt x="6995" y="12082"/>
                    </a:lnTo>
                    <a:lnTo>
                      <a:pt x="7313" y="11446"/>
                    </a:lnTo>
                    <a:lnTo>
                      <a:pt x="7313" y="10652"/>
                    </a:lnTo>
                    <a:cubicBezTo>
                      <a:pt x="7313" y="10652"/>
                      <a:pt x="6995" y="10333"/>
                      <a:pt x="6995" y="10333"/>
                    </a:cubicBezTo>
                    <a:close/>
                    <a:moveTo>
                      <a:pt x="2067" y="5087"/>
                    </a:moveTo>
                    <a:lnTo>
                      <a:pt x="3180" y="2226"/>
                    </a:lnTo>
                    <a:lnTo>
                      <a:pt x="2861" y="954"/>
                    </a:lnTo>
                    <a:lnTo>
                      <a:pt x="637" y="0"/>
                    </a:lnTo>
                    <a:lnTo>
                      <a:pt x="318" y="318"/>
                    </a:lnTo>
                    <a:lnTo>
                      <a:pt x="0" y="1113"/>
                    </a:lnTo>
                    <a:lnTo>
                      <a:pt x="1590" y="5882"/>
                    </a:lnTo>
                    <a:lnTo>
                      <a:pt x="1590" y="6518"/>
                    </a:lnTo>
                    <a:cubicBezTo>
                      <a:pt x="1590" y="6518"/>
                      <a:pt x="318" y="9062"/>
                      <a:pt x="318" y="9062"/>
                    </a:cubicBezTo>
                    <a:lnTo>
                      <a:pt x="318" y="10016"/>
                    </a:lnTo>
                    <a:cubicBezTo>
                      <a:pt x="318" y="10016"/>
                      <a:pt x="954" y="10810"/>
                      <a:pt x="954" y="10810"/>
                    </a:cubicBezTo>
                    <a:lnTo>
                      <a:pt x="3498" y="9221"/>
                    </a:lnTo>
                    <a:lnTo>
                      <a:pt x="3815" y="8426"/>
                    </a:lnTo>
                    <a:lnTo>
                      <a:pt x="2861" y="6995"/>
                    </a:lnTo>
                    <a:lnTo>
                      <a:pt x="2067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2" name="Freeform: Shape 4931">
                <a:extLst>
                  <a:ext uri="{FF2B5EF4-FFF2-40B4-BE49-F238E27FC236}">
                    <a16:creationId xmlns:a16="http://schemas.microsoft.com/office/drawing/2014/main" id="{BEB8CC61-67C3-3FF9-88C7-98134FCF4782}"/>
                  </a:ext>
                </a:extLst>
              </p:cNvPr>
              <p:cNvSpPr/>
              <p:nvPr/>
            </p:nvSpPr>
            <p:spPr>
              <a:xfrm>
                <a:off x="1598033" y="2181974"/>
                <a:ext cx="286478" cy="223205"/>
              </a:xfrm>
              <a:custGeom>
                <a:avLst/>
                <a:gdLst>
                  <a:gd name="connsiteX0" fmla="*/ 283617 w 286478"/>
                  <a:gd name="connsiteY0" fmla="*/ 158024 h 223205"/>
                  <a:gd name="connsiteX1" fmla="*/ 282822 w 286478"/>
                  <a:gd name="connsiteY1" fmla="*/ 157070 h 223205"/>
                  <a:gd name="connsiteX2" fmla="*/ 283299 w 286478"/>
                  <a:gd name="connsiteY2" fmla="*/ 156276 h 223205"/>
                  <a:gd name="connsiteX3" fmla="*/ 284094 w 286478"/>
                  <a:gd name="connsiteY3" fmla="*/ 155957 h 223205"/>
                  <a:gd name="connsiteX4" fmla="*/ 285207 w 286478"/>
                  <a:gd name="connsiteY4" fmla="*/ 155799 h 223205"/>
                  <a:gd name="connsiteX5" fmla="*/ 286478 w 286478"/>
                  <a:gd name="connsiteY5" fmla="*/ 154845 h 223205"/>
                  <a:gd name="connsiteX6" fmla="*/ 286161 w 286478"/>
                  <a:gd name="connsiteY6" fmla="*/ 153891 h 223205"/>
                  <a:gd name="connsiteX7" fmla="*/ 282981 w 286478"/>
                  <a:gd name="connsiteY7" fmla="*/ 151347 h 223205"/>
                  <a:gd name="connsiteX8" fmla="*/ 281709 w 286478"/>
                  <a:gd name="connsiteY8" fmla="*/ 149280 h 223205"/>
                  <a:gd name="connsiteX9" fmla="*/ 279484 w 286478"/>
                  <a:gd name="connsiteY9" fmla="*/ 144193 h 223205"/>
                  <a:gd name="connsiteX10" fmla="*/ 275191 w 286478"/>
                  <a:gd name="connsiteY10" fmla="*/ 138947 h 223205"/>
                  <a:gd name="connsiteX11" fmla="*/ 273760 w 286478"/>
                  <a:gd name="connsiteY11" fmla="*/ 137198 h 223205"/>
                  <a:gd name="connsiteX12" fmla="*/ 273601 w 286478"/>
                  <a:gd name="connsiteY12" fmla="*/ 135608 h 223205"/>
                  <a:gd name="connsiteX13" fmla="*/ 274237 w 286478"/>
                  <a:gd name="connsiteY13" fmla="*/ 134018 h 223205"/>
                  <a:gd name="connsiteX14" fmla="*/ 273601 w 286478"/>
                  <a:gd name="connsiteY14" fmla="*/ 131952 h 223205"/>
                  <a:gd name="connsiteX15" fmla="*/ 272012 w 286478"/>
                  <a:gd name="connsiteY15" fmla="*/ 129408 h 223205"/>
                  <a:gd name="connsiteX16" fmla="*/ 270263 w 286478"/>
                  <a:gd name="connsiteY16" fmla="*/ 125434 h 223205"/>
                  <a:gd name="connsiteX17" fmla="*/ 270422 w 286478"/>
                  <a:gd name="connsiteY17" fmla="*/ 121936 h 223205"/>
                  <a:gd name="connsiteX18" fmla="*/ 271376 w 286478"/>
                  <a:gd name="connsiteY18" fmla="*/ 120029 h 223205"/>
                  <a:gd name="connsiteX19" fmla="*/ 272647 w 286478"/>
                  <a:gd name="connsiteY19" fmla="*/ 118280 h 223205"/>
                  <a:gd name="connsiteX20" fmla="*/ 272171 w 286478"/>
                  <a:gd name="connsiteY20" fmla="*/ 115577 h 223205"/>
                  <a:gd name="connsiteX21" fmla="*/ 273442 w 286478"/>
                  <a:gd name="connsiteY21" fmla="*/ 111920 h 223205"/>
                  <a:gd name="connsiteX22" fmla="*/ 273442 w 286478"/>
                  <a:gd name="connsiteY22" fmla="*/ 109377 h 223205"/>
                  <a:gd name="connsiteX23" fmla="*/ 272965 w 286478"/>
                  <a:gd name="connsiteY23" fmla="*/ 108264 h 223205"/>
                  <a:gd name="connsiteX24" fmla="*/ 271853 w 286478"/>
                  <a:gd name="connsiteY24" fmla="*/ 106992 h 223205"/>
                  <a:gd name="connsiteX25" fmla="*/ 269150 w 286478"/>
                  <a:gd name="connsiteY25" fmla="*/ 105561 h 223205"/>
                  <a:gd name="connsiteX26" fmla="*/ 267878 w 286478"/>
                  <a:gd name="connsiteY26" fmla="*/ 104449 h 223205"/>
                  <a:gd name="connsiteX27" fmla="*/ 264063 w 286478"/>
                  <a:gd name="connsiteY27" fmla="*/ 102859 h 223205"/>
                  <a:gd name="connsiteX28" fmla="*/ 260406 w 286478"/>
                  <a:gd name="connsiteY28" fmla="*/ 100951 h 223205"/>
                  <a:gd name="connsiteX29" fmla="*/ 259770 w 286478"/>
                  <a:gd name="connsiteY29" fmla="*/ 99838 h 223205"/>
                  <a:gd name="connsiteX30" fmla="*/ 259929 w 286478"/>
                  <a:gd name="connsiteY30" fmla="*/ 99043 h 223205"/>
                  <a:gd name="connsiteX31" fmla="*/ 260565 w 286478"/>
                  <a:gd name="connsiteY31" fmla="*/ 97931 h 223205"/>
                  <a:gd name="connsiteX32" fmla="*/ 263427 w 286478"/>
                  <a:gd name="connsiteY32" fmla="*/ 94433 h 223205"/>
                  <a:gd name="connsiteX33" fmla="*/ 266447 w 286478"/>
                  <a:gd name="connsiteY33" fmla="*/ 91094 h 223205"/>
                  <a:gd name="connsiteX34" fmla="*/ 268514 w 286478"/>
                  <a:gd name="connsiteY34" fmla="*/ 89664 h 223205"/>
                  <a:gd name="connsiteX35" fmla="*/ 279007 w 286478"/>
                  <a:gd name="connsiteY35" fmla="*/ 85371 h 223205"/>
                  <a:gd name="connsiteX36" fmla="*/ 280596 w 286478"/>
                  <a:gd name="connsiteY36" fmla="*/ 83782 h 223205"/>
                  <a:gd name="connsiteX37" fmla="*/ 280914 w 286478"/>
                  <a:gd name="connsiteY37" fmla="*/ 81238 h 223205"/>
                  <a:gd name="connsiteX38" fmla="*/ 281073 w 286478"/>
                  <a:gd name="connsiteY38" fmla="*/ 79330 h 223205"/>
                  <a:gd name="connsiteX39" fmla="*/ 280755 w 286478"/>
                  <a:gd name="connsiteY39" fmla="*/ 75992 h 223205"/>
                  <a:gd name="connsiteX40" fmla="*/ 280119 w 286478"/>
                  <a:gd name="connsiteY40" fmla="*/ 71222 h 223205"/>
                  <a:gd name="connsiteX41" fmla="*/ 279325 w 286478"/>
                  <a:gd name="connsiteY41" fmla="*/ 67884 h 223205"/>
                  <a:gd name="connsiteX42" fmla="*/ 277417 w 286478"/>
                  <a:gd name="connsiteY42" fmla="*/ 61684 h 223205"/>
                  <a:gd name="connsiteX43" fmla="*/ 271853 w 286478"/>
                  <a:gd name="connsiteY43" fmla="*/ 48965 h 223205"/>
                  <a:gd name="connsiteX44" fmla="*/ 268673 w 286478"/>
                  <a:gd name="connsiteY44" fmla="*/ 35611 h 223205"/>
                  <a:gd name="connsiteX45" fmla="*/ 268355 w 286478"/>
                  <a:gd name="connsiteY45" fmla="*/ 34816 h 223205"/>
                  <a:gd name="connsiteX46" fmla="*/ 268514 w 286478"/>
                  <a:gd name="connsiteY46" fmla="*/ 32909 h 223205"/>
                  <a:gd name="connsiteX47" fmla="*/ 268514 w 286478"/>
                  <a:gd name="connsiteY47" fmla="*/ 30047 h 223205"/>
                  <a:gd name="connsiteX48" fmla="*/ 267719 w 286478"/>
                  <a:gd name="connsiteY48" fmla="*/ 27503 h 223205"/>
                  <a:gd name="connsiteX49" fmla="*/ 265334 w 286478"/>
                  <a:gd name="connsiteY49" fmla="*/ 25277 h 223205"/>
                  <a:gd name="connsiteX50" fmla="*/ 262791 w 286478"/>
                  <a:gd name="connsiteY50" fmla="*/ 23688 h 223205"/>
                  <a:gd name="connsiteX51" fmla="*/ 259611 w 286478"/>
                  <a:gd name="connsiteY51" fmla="*/ 22098 h 223205"/>
                  <a:gd name="connsiteX52" fmla="*/ 257227 w 286478"/>
                  <a:gd name="connsiteY52" fmla="*/ 21303 h 223205"/>
                  <a:gd name="connsiteX53" fmla="*/ 255955 w 286478"/>
                  <a:gd name="connsiteY53" fmla="*/ 21144 h 223205"/>
                  <a:gd name="connsiteX54" fmla="*/ 255637 w 286478"/>
                  <a:gd name="connsiteY54" fmla="*/ 20190 h 223205"/>
                  <a:gd name="connsiteX55" fmla="*/ 255160 w 286478"/>
                  <a:gd name="connsiteY55" fmla="*/ 19395 h 223205"/>
                  <a:gd name="connsiteX56" fmla="*/ 254047 w 286478"/>
                  <a:gd name="connsiteY56" fmla="*/ 18759 h 223205"/>
                  <a:gd name="connsiteX57" fmla="*/ 251662 w 286478"/>
                  <a:gd name="connsiteY57" fmla="*/ 17805 h 223205"/>
                  <a:gd name="connsiteX58" fmla="*/ 249596 w 286478"/>
                  <a:gd name="connsiteY58" fmla="*/ 17488 h 223205"/>
                  <a:gd name="connsiteX59" fmla="*/ 248006 w 286478"/>
                  <a:gd name="connsiteY59" fmla="*/ 19077 h 223205"/>
                  <a:gd name="connsiteX60" fmla="*/ 247052 w 286478"/>
                  <a:gd name="connsiteY60" fmla="*/ 19395 h 223205"/>
                  <a:gd name="connsiteX61" fmla="*/ 230836 w 286478"/>
                  <a:gd name="connsiteY61" fmla="*/ 18918 h 223205"/>
                  <a:gd name="connsiteX62" fmla="*/ 215574 w 286478"/>
                  <a:gd name="connsiteY62" fmla="*/ 18282 h 223205"/>
                  <a:gd name="connsiteX63" fmla="*/ 201266 w 286478"/>
                  <a:gd name="connsiteY63" fmla="*/ 17647 h 223205"/>
                  <a:gd name="connsiteX64" fmla="*/ 187753 w 286478"/>
                  <a:gd name="connsiteY64" fmla="*/ 17170 h 223205"/>
                  <a:gd name="connsiteX65" fmla="*/ 174558 w 286478"/>
                  <a:gd name="connsiteY65" fmla="*/ 16534 h 223205"/>
                  <a:gd name="connsiteX66" fmla="*/ 166450 w 286478"/>
                  <a:gd name="connsiteY66" fmla="*/ 16057 h 223205"/>
                  <a:gd name="connsiteX67" fmla="*/ 158342 w 286478"/>
                  <a:gd name="connsiteY67" fmla="*/ 15580 h 223205"/>
                  <a:gd name="connsiteX68" fmla="*/ 157229 w 286478"/>
                  <a:gd name="connsiteY68" fmla="*/ 15103 h 223205"/>
                  <a:gd name="connsiteX69" fmla="*/ 155957 w 286478"/>
                  <a:gd name="connsiteY69" fmla="*/ 16057 h 223205"/>
                  <a:gd name="connsiteX70" fmla="*/ 151506 w 286478"/>
                  <a:gd name="connsiteY70" fmla="*/ 17965 h 223205"/>
                  <a:gd name="connsiteX71" fmla="*/ 139265 w 286478"/>
                  <a:gd name="connsiteY71" fmla="*/ 19395 h 223205"/>
                  <a:gd name="connsiteX72" fmla="*/ 135131 w 286478"/>
                  <a:gd name="connsiteY72" fmla="*/ 18600 h 223205"/>
                  <a:gd name="connsiteX73" fmla="*/ 130362 w 286478"/>
                  <a:gd name="connsiteY73" fmla="*/ 16216 h 223205"/>
                  <a:gd name="connsiteX74" fmla="*/ 127977 w 286478"/>
                  <a:gd name="connsiteY74" fmla="*/ 12877 h 223205"/>
                  <a:gd name="connsiteX75" fmla="*/ 123685 w 286478"/>
                  <a:gd name="connsiteY75" fmla="*/ 3656 h 223205"/>
                  <a:gd name="connsiteX76" fmla="*/ 125593 w 286478"/>
                  <a:gd name="connsiteY76" fmla="*/ 3816 h 223205"/>
                  <a:gd name="connsiteX77" fmla="*/ 130680 w 286478"/>
                  <a:gd name="connsiteY77" fmla="*/ 6836 h 223205"/>
                  <a:gd name="connsiteX78" fmla="*/ 134178 w 286478"/>
                  <a:gd name="connsiteY78" fmla="*/ 8108 h 223205"/>
                  <a:gd name="connsiteX79" fmla="*/ 132906 w 286478"/>
                  <a:gd name="connsiteY79" fmla="*/ 6041 h 223205"/>
                  <a:gd name="connsiteX80" fmla="*/ 126547 w 286478"/>
                  <a:gd name="connsiteY80" fmla="*/ 2703 h 223205"/>
                  <a:gd name="connsiteX81" fmla="*/ 120505 w 286478"/>
                  <a:gd name="connsiteY81" fmla="*/ 0 h 223205"/>
                  <a:gd name="connsiteX82" fmla="*/ 113669 w 286478"/>
                  <a:gd name="connsiteY82" fmla="*/ 159 h 223205"/>
                  <a:gd name="connsiteX83" fmla="*/ 106674 w 286478"/>
                  <a:gd name="connsiteY83" fmla="*/ 795 h 223205"/>
                  <a:gd name="connsiteX84" fmla="*/ 89982 w 286478"/>
                  <a:gd name="connsiteY84" fmla="*/ 4292 h 223205"/>
                  <a:gd name="connsiteX85" fmla="*/ 82669 w 286478"/>
                  <a:gd name="connsiteY85" fmla="*/ 7472 h 223205"/>
                  <a:gd name="connsiteX86" fmla="*/ 79171 w 286478"/>
                  <a:gd name="connsiteY86" fmla="*/ 9539 h 223205"/>
                  <a:gd name="connsiteX87" fmla="*/ 69791 w 286478"/>
                  <a:gd name="connsiteY87" fmla="*/ 11288 h 223205"/>
                  <a:gd name="connsiteX88" fmla="*/ 64545 w 286478"/>
                  <a:gd name="connsiteY88" fmla="*/ 15898 h 223205"/>
                  <a:gd name="connsiteX89" fmla="*/ 62160 w 286478"/>
                  <a:gd name="connsiteY89" fmla="*/ 18918 h 223205"/>
                  <a:gd name="connsiteX90" fmla="*/ 60571 w 286478"/>
                  <a:gd name="connsiteY90" fmla="*/ 20031 h 223205"/>
                  <a:gd name="connsiteX91" fmla="*/ 59140 w 286478"/>
                  <a:gd name="connsiteY91" fmla="*/ 21780 h 223205"/>
                  <a:gd name="connsiteX92" fmla="*/ 55006 w 286478"/>
                  <a:gd name="connsiteY92" fmla="*/ 22734 h 223205"/>
                  <a:gd name="connsiteX93" fmla="*/ 50873 w 286478"/>
                  <a:gd name="connsiteY93" fmla="*/ 23211 h 223205"/>
                  <a:gd name="connsiteX94" fmla="*/ 33385 w 286478"/>
                  <a:gd name="connsiteY94" fmla="*/ 27662 h 223205"/>
                  <a:gd name="connsiteX95" fmla="*/ 16852 w 286478"/>
                  <a:gd name="connsiteY95" fmla="*/ 32431 h 223205"/>
                  <a:gd name="connsiteX96" fmla="*/ 7313 w 286478"/>
                  <a:gd name="connsiteY96" fmla="*/ 36088 h 223205"/>
                  <a:gd name="connsiteX97" fmla="*/ 3498 w 286478"/>
                  <a:gd name="connsiteY97" fmla="*/ 35929 h 223205"/>
                  <a:gd name="connsiteX98" fmla="*/ 2385 w 286478"/>
                  <a:gd name="connsiteY98" fmla="*/ 35134 h 223205"/>
                  <a:gd name="connsiteX99" fmla="*/ 2067 w 286478"/>
                  <a:gd name="connsiteY99" fmla="*/ 36406 h 223205"/>
                  <a:gd name="connsiteX100" fmla="*/ 2544 w 286478"/>
                  <a:gd name="connsiteY100" fmla="*/ 38314 h 223205"/>
                  <a:gd name="connsiteX101" fmla="*/ 6359 w 286478"/>
                  <a:gd name="connsiteY101" fmla="*/ 38791 h 223205"/>
                  <a:gd name="connsiteX102" fmla="*/ 12400 w 286478"/>
                  <a:gd name="connsiteY102" fmla="*/ 40063 h 223205"/>
                  <a:gd name="connsiteX103" fmla="*/ 12559 w 286478"/>
                  <a:gd name="connsiteY103" fmla="*/ 42924 h 223205"/>
                  <a:gd name="connsiteX104" fmla="*/ 12241 w 286478"/>
                  <a:gd name="connsiteY104" fmla="*/ 44673 h 223205"/>
                  <a:gd name="connsiteX105" fmla="*/ 12718 w 286478"/>
                  <a:gd name="connsiteY105" fmla="*/ 45945 h 223205"/>
                  <a:gd name="connsiteX106" fmla="*/ 13036 w 286478"/>
                  <a:gd name="connsiteY106" fmla="*/ 47375 h 223205"/>
                  <a:gd name="connsiteX107" fmla="*/ 10334 w 286478"/>
                  <a:gd name="connsiteY107" fmla="*/ 46104 h 223205"/>
                  <a:gd name="connsiteX108" fmla="*/ 3815 w 286478"/>
                  <a:gd name="connsiteY108" fmla="*/ 43878 h 223205"/>
                  <a:gd name="connsiteX109" fmla="*/ 3974 w 286478"/>
                  <a:gd name="connsiteY109" fmla="*/ 44673 h 223205"/>
                  <a:gd name="connsiteX110" fmla="*/ 4451 w 286478"/>
                  <a:gd name="connsiteY110" fmla="*/ 47852 h 223205"/>
                  <a:gd name="connsiteX111" fmla="*/ 4928 w 286478"/>
                  <a:gd name="connsiteY111" fmla="*/ 50555 h 223205"/>
                  <a:gd name="connsiteX112" fmla="*/ 8267 w 286478"/>
                  <a:gd name="connsiteY112" fmla="*/ 61207 h 223205"/>
                  <a:gd name="connsiteX113" fmla="*/ 8108 w 286478"/>
                  <a:gd name="connsiteY113" fmla="*/ 63909 h 223205"/>
                  <a:gd name="connsiteX114" fmla="*/ 8108 w 286478"/>
                  <a:gd name="connsiteY114" fmla="*/ 64545 h 223205"/>
                  <a:gd name="connsiteX115" fmla="*/ 6995 w 286478"/>
                  <a:gd name="connsiteY115" fmla="*/ 68201 h 223205"/>
                  <a:gd name="connsiteX116" fmla="*/ 4769 w 286478"/>
                  <a:gd name="connsiteY116" fmla="*/ 71222 h 223205"/>
                  <a:gd name="connsiteX117" fmla="*/ 1908 w 286478"/>
                  <a:gd name="connsiteY117" fmla="*/ 72971 h 223205"/>
                  <a:gd name="connsiteX118" fmla="*/ 318 w 286478"/>
                  <a:gd name="connsiteY118" fmla="*/ 74879 h 223205"/>
                  <a:gd name="connsiteX119" fmla="*/ 0 w 286478"/>
                  <a:gd name="connsiteY119" fmla="*/ 76945 h 223205"/>
                  <a:gd name="connsiteX120" fmla="*/ 3657 w 286478"/>
                  <a:gd name="connsiteY120" fmla="*/ 80761 h 223205"/>
                  <a:gd name="connsiteX121" fmla="*/ 11128 w 286478"/>
                  <a:gd name="connsiteY121" fmla="*/ 86007 h 223205"/>
                  <a:gd name="connsiteX122" fmla="*/ 14149 w 286478"/>
                  <a:gd name="connsiteY122" fmla="*/ 90617 h 223205"/>
                  <a:gd name="connsiteX123" fmla="*/ 12718 w 286478"/>
                  <a:gd name="connsiteY123" fmla="*/ 94274 h 223205"/>
                  <a:gd name="connsiteX124" fmla="*/ 12241 w 286478"/>
                  <a:gd name="connsiteY124" fmla="*/ 97136 h 223205"/>
                  <a:gd name="connsiteX125" fmla="*/ 12877 w 286478"/>
                  <a:gd name="connsiteY125" fmla="*/ 98884 h 223205"/>
                  <a:gd name="connsiteX126" fmla="*/ 13990 w 286478"/>
                  <a:gd name="connsiteY126" fmla="*/ 100156 h 223205"/>
                  <a:gd name="connsiteX127" fmla="*/ 15898 w 286478"/>
                  <a:gd name="connsiteY127" fmla="*/ 101269 h 223205"/>
                  <a:gd name="connsiteX128" fmla="*/ 16534 w 286478"/>
                  <a:gd name="connsiteY128" fmla="*/ 102859 h 223205"/>
                  <a:gd name="connsiteX129" fmla="*/ 16216 w 286478"/>
                  <a:gd name="connsiteY129" fmla="*/ 105085 h 223205"/>
                  <a:gd name="connsiteX130" fmla="*/ 16534 w 286478"/>
                  <a:gd name="connsiteY130" fmla="*/ 106674 h 223205"/>
                  <a:gd name="connsiteX131" fmla="*/ 17964 w 286478"/>
                  <a:gd name="connsiteY131" fmla="*/ 107787 h 223205"/>
                  <a:gd name="connsiteX132" fmla="*/ 17806 w 286478"/>
                  <a:gd name="connsiteY132" fmla="*/ 108105 h 223205"/>
                  <a:gd name="connsiteX133" fmla="*/ 17170 w 286478"/>
                  <a:gd name="connsiteY133" fmla="*/ 109695 h 223205"/>
                  <a:gd name="connsiteX134" fmla="*/ 16216 w 286478"/>
                  <a:gd name="connsiteY134" fmla="*/ 112557 h 223205"/>
                  <a:gd name="connsiteX135" fmla="*/ 15739 w 286478"/>
                  <a:gd name="connsiteY135" fmla="*/ 114623 h 223205"/>
                  <a:gd name="connsiteX136" fmla="*/ 13672 w 286478"/>
                  <a:gd name="connsiteY136" fmla="*/ 117326 h 223205"/>
                  <a:gd name="connsiteX137" fmla="*/ 14308 w 286478"/>
                  <a:gd name="connsiteY137" fmla="*/ 119710 h 223205"/>
                  <a:gd name="connsiteX138" fmla="*/ 15898 w 286478"/>
                  <a:gd name="connsiteY138" fmla="*/ 122413 h 223205"/>
                  <a:gd name="connsiteX139" fmla="*/ 17170 w 286478"/>
                  <a:gd name="connsiteY139" fmla="*/ 123844 h 223205"/>
                  <a:gd name="connsiteX140" fmla="*/ 17488 w 286478"/>
                  <a:gd name="connsiteY140" fmla="*/ 125116 h 223205"/>
                  <a:gd name="connsiteX141" fmla="*/ 16693 w 286478"/>
                  <a:gd name="connsiteY141" fmla="*/ 128295 h 223205"/>
                  <a:gd name="connsiteX142" fmla="*/ 17170 w 286478"/>
                  <a:gd name="connsiteY142" fmla="*/ 129090 h 223205"/>
                  <a:gd name="connsiteX143" fmla="*/ 22416 w 286478"/>
                  <a:gd name="connsiteY143" fmla="*/ 131475 h 223205"/>
                  <a:gd name="connsiteX144" fmla="*/ 23211 w 286478"/>
                  <a:gd name="connsiteY144" fmla="*/ 132429 h 223205"/>
                  <a:gd name="connsiteX145" fmla="*/ 23688 w 286478"/>
                  <a:gd name="connsiteY145" fmla="*/ 134654 h 223205"/>
                  <a:gd name="connsiteX146" fmla="*/ 25595 w 286478"/>
                  <a:gd name="connsiteY146" fmla="*/ 139424 h 223205"/>
                  <a:gd name="connsiteX147" fmla="*/ 24006 w 286478"/>
                  <a:gd name="connsiteY147" fmla="*/ 145465 h 223205"/>
                  <a:gd name="connsiteX148" fmla="*/ 22734 w 286478"/>
                  <a:gd name="connsiteY148" fmla="*/ 148645 h 223205"/>
                  <a:gd name="connsiteX149" fmla="*/ 19713 w 286478"/>
                  <a:gd name="connsiteY149" fmla="*/ 153891 h 223205"/>
                  <a:gd name="connsiteX150" fmla="*/ 19554 w 286478"/>
                  <a:gd name="connsiteY150" fmla="*/ 154368 h 223205"/>
                  <a:gd name="connsiteX151" fmla="*/ 22098 w 286478"/>
                  <a:gd name="connsiteY151" fmla="*/ 154209 h 223205"/>
                  <a:gd name="connsiteX152" fmla="*/ 24642 w 286478"/>
                  <a:gd name="connsiteY152" fmla="*/ 153255 h 223205"/>
                  <a:gd name="connsiteX153" fmla="*/ 24801 w 286478"/>
                  <a:gd name="connsiteY153" fmla="*/ 151824 h 223205"/>
                  <a:gd name="connsiteX154" fmla="*/ 24642 w 286478"/>
                  <a:gd name="connsiteY154" fmla="*/ 148962 h 223205"/>
                  <a:gd name="connsiteX155" fmla="*/ 24801 w 286478"/>
                  <a:gd name="connsiteY155" fmla="*/ 148485 h 223205"/>
                  <a:gd name="connsiteX156" fmla="*/ 28616 w 286478"/>
                  <a:gd name="connsiteY156" fmla="*/ 149280 h 223205"/>
                  <a:gd name="connsiteX157" fmla="*/ 32432 w 286478"/>
                  <a:gd name="connsiteY157" fmla="*/ 150552 h 223205"/>
                  <a:gd name="connsiteX158" fmla="*/ 33067 w 286478"/>
                  <a:gd name="connsiteY158" fmla="*/ 153414 h 223205"/>
                  <a:gd name="connsiteX159" fmla="*/ 34021 w 286478"/>
                  <a:gd name="connsiteY159" fmla="*/ 154845 h 223205"/>
                  <a:gd name="connsiteX160" fmla="*/ 35293 w 286478"/>
                  <a:gd name="connsiteY160" fmla="*/ 156117 h 223205"/>
                  <a:gd name="connsiteX161" fmla="*/ 36406 w 286478"/>
                  <a:gd name="connsiteY161" fmla="*/ 156752 h 223205"/>
                  <a:gd name="connsiteX162" fmla="*/ 38314 w 286478"/>
                  <a:gd name="connsiteY162" fmla="*/ 156752 h 223205"/>
                  <a:gd name="connsiteX163" fmla="*/ 43560 w 286478"/>
                  <a:gd name="connsiteY163" fmla="*/ 158501 h 223205"/>
                  <a:gd name="connsiteX164" fmla="*/ 46104 w 286478"/>
                  <a:gd name="connsiteY164" fmla="*/ 158819 h 223205"/>
                  <a:gd name="connsiteX165" fmla="*/ 48647 w 286478"/>
                  <a:gd name="connsiteY165" fmla="*/ 160091 h 223205"/>
                  <a:gd name="connsiteX166" fmla="*/ 50714 w 286478"/>
                  <a:gd name="connsiteY166" fmla="*/ 161204 h 223205"/>
                  <a:gd name="connsiteX167" fmla="*/ 52304 w 286478"/>
                  <a:gd name="connsiteY167" fmla="*/ 161522 h 223205"/>
                  <a:gd name="connsiteX168" fmla="*/ 52940 w 286478"/>
                  <a:gd name="connsiteY168" fmla="*/ 162794 h 223205"/>
                  <a:gd name="connsiteX169" fmla="*/ 53894 w 286478"/>
                  <a:gd name="connsiteY169" fmla="*/ 163747 h 223205"/>
                  <a:gd name="connsiteX170" fmla="*/ 55642 w 286478"/>
                  <a:gd name="connsiteY170" fmla="*/ 162953 h 223205"/>
                  <a:gd name="connsiteX171" fmla="*/ 61842 w 286478"/>
                  <a:gd name="connsiteY171" fmla="*/ 161999 h 223205"/>
                  <a:gd name="connsiteX172" fmla="*/ 64068 w 286478"/>
                  <a:gd name="connsiteY172" fmla="*/ 163271 h 223205"/>
                  <a:gd name="connsiteX173" fmla="*/ 65658 w 286478"/>
                  <a:gd name="connsiteY173" fmla="*/ 164701 h 223205"/>
                  <a:gd name="connsiteX174" fmla="*/ 65817 w 286478"/>
                  <a:gd name="connsiteY174" fmla="*/ 165178 h 223205"/>
                  <a:gd name="connsiteX175" fmla="*/ 65022 w 286478"/>
                  <a:gd name="connsiteY175" fmla="*/ 166291 h 223205"/>
                  <a:gd name="connsiteX176" fmla="*/ 64704 w 286478"/>
                  <a:gd name="connsiteY176" fmla="*/ 167245 h 223205"/>
                  <a:gd name="connsiteX177" fmla="*/ 64068 w 286478"/>
                  <a:gd name="connsiteY177" fmla="*/ 167881 h 223205"/>
                  <a:gd name="connsiteX178" fmla="*/ 61842 w 286478"/>
                  <a:gd name="connsiteY178" fmla="*/ 168517 h 223205"/>
                  <a:gd name="connsiteX179" fmla="*/ 60730 w 286478"/>
                  <a:gd name="connsiteY179" fmla="*/ 169630 h 223205"/>
                  <a:gd name="connsiteX180" fmla="*/ 59776 w 286478"/>
                  <a:gd name="connsiteY180" fmla="*/ 170743 h 223205"/>
                  <a:gd name="connsiteX181" fmla="*/ 60412 w 286478"/>
                  <a:gd name="connsiteY181" fmla="*/ 171855 h 223205"/>
                  <a:gd name="connsiteX182" fmla="*/ 62160 w 286478"/>
                  <a:gd name="connsiteY182" fmla="*/ 172809 h 223205"/>
                  <a:gd name="connsiteX183" fmla="*/ 63432 w 286478"/>
                  <a:gd name="connsiteY183" fmla="*/ 172968 h 223205"/>
                  <a:gd name="connsiteX184" fmla="*/ 63750 w 286478"/>
                  <a:gd name="connsiteY184" fmla="*/ 173763 h 223205"/>
                  <a:gd name="connsiteX185" fmla="*/ 67725 w 286478"/>
                  <a:gd name="connsiteY185" fmla="*/ 177420 h 223205"/>
                  <a:gd name="connsiteX186" fmla="*/ 70904 w 286478"/>
                  <a:gd name="connsiteY186" fmla="*/ 182189 h 223205"/>
                  <a:gd name="connsiteX187" fmla="*/ 72176 w 286478"/>
                  <a:gd name="connsiteY187" fmla="*/ 182825 h 223205"/>
                  <a:gd name="connsiteX188" fmla="*/ 73289 w 286478"/>
                  <a:gd name="connsiteY188" fmla="*/ 182984 h 223205"/>
                  <a:gd name="connsiteX189" fmla="*/ 74561 w 286478"/>
                  <a:gd name="connsiteY189" fmla="*/ 182348 h 223205"/>
                  <a:gd name="connsiteX190" fmla="*/ 76151 w 286478"/>
                  <a:gd name="connsiteY190" fmla="*/ 180758 h 223205"/>
                  <a:gd name="connsiteX191" fmla="*/ 77899 w 286478"/>
                  <a:gd name="connsiteY191" fmla="*/ 179645 h 223205"/>
                  <a:gd name="connsiteX192" fmla="*/ 79489 w 286478"/>
                  <a:gd name="connsiteY192" fmla="*/ 179168 h 223205"/>
                  <a:gd name="connsiteX193" fmla="*/ 82192 w 286478"/>
                  <a:gd name="connsiteY193" fmla="*/ 177737 h 223205"/>
                  <a:gd name="connsiteX194" fmla="*/ 82351 w 286478"/>
                  <a:gd name="connsiteY194" fmla="*/ 176943 h 223205"/>
                  <a:gd name="connsiteX195" fmla="*/ 79966 w 286478"/>
                  <a:gd name="connsiteY195" fmla="*/ 173763 h 223205"/>
                  <a:gd name="connsiteX196" fmla="*/ 78694 w 286478"/>
                  <a:gd name="connsiteY196" fmla="*/ 171060 h 223205"/>
                  <a:gd name="connsiteX197" fmla="*/ 79012 w 286478"/>
                  <a:gd name="connsiteY197" fmla="*/ 170583 h 223205"/>
                  <a:gd name="connsiteX198" fmla="*/ 81874 w 286478"/>
                  <a:gd name="connsiteY198" fmla="*/ 171060 h 223205"/>
                  <a:gd name="connsiteX199" fmla="*/ 86802 w 286478"/>
                  <a:gd name="connsiteY199" fmla="*/ 172491 h 223205"/>
                  <a:gd name="connsiteX200" fmla="*/ 94433 w 286478"/>
                  <a:gd name="connsiteY200" fmla="*/ 177102 h 223205"/>
                  <a:gd name="connsiteX201" fmla="*/ 95705 w 286478"/>
                  <a:gd name="connsiteY201" fmla="*/ 177102 h 223205"/>
                  <a:gd name="connsiteX202" fmla="*/ 98407 w 286478"/>
                  <a:gd name="connsiteY202" fmla="*/ 176784 h 223205"/>
                  <a:gd name="connsiteX203" fmla="*/ 101269 w 286478"/>
                  <a:gd name="connsiteY203" fmla="*/ 175989 h 223205"/>
                  <a:gd name="connsiteX204" fmla="*/ 102700 w 286478"/>
                  <a:gd name="connsiteY204" fmla="*/ 175194 h 223205"/>
                  <a:gd name="connsiteX205" fmla="*/ 103177 w 286478"/>
                  <a:gd name="connsiteY205" fmla="*/ 175512 h 223205"/>
                  <a:gd name="connsiteX206" fmla="*/ 103654 w 286478"/>
                  <a:gd name="connsiteY206" fmla="*/ 178055 h 223205"/>
                  <a:gd name="connsiteX207" fmla="*/ 102859 w 286478"/>
                  <a:gd name="connsiteY207" fmla="*/ 179486 h 223205"/>
                  <a:gd name="connsiteX208" fmla="*/ 99361 w 286478"/>
                  <a:gd name="connsiteY208" fmla="*/ 180758 h 223205"/>
                  <a:gd name="connsiteX209" fmla="*/ 99520 w 286478"/>
                  <a:gd name="connsiteY209" fmla="*/ 181394 h 223205"/>
                  <a:gd name="connsiteX210" fmla="*/ 100474 w 286478"/>
                  <a:gd name="connsiteY210" fmla="*/ 182348 h 223205"/>
                  <a:gd name="connsiteX211" fmla="*/ 102064 w 286478"/>
                  <a:gd name="connsiteY211" fmla="*/ 182984 h 223205"/>
                  <a:gd name="connsiteX212" fmla="*/ 103972 w 286478"/>
                  <a:gd name="connsiteY212" fmla="*/ 184574 h 223205"/>
                  <a:gd name="connsiteX213" fmla="*/ 105244 w 286478"/>
                  <a:gd name="connsiteY213" fmla="*/ 186481 h 223205"/>
                  <a:gd name="connsiteX214" fmla="*/ 106356 w 286478"/>
                  <a:gd name="connsiteY214" fmla="*/ 187276 h 223205"/>
                  <a:gd name="connsiteX215" fmla="*/ 107628 w 286478"/>
                  <a:gd name="connsiteY215" fmla="*/ 187753 h 223205"/>
                  <a:gd name="connsiteX216" fmla="*/ 110649 w 286478"/>
                  <a:gd name="connsiteY216" fmla="*/ 186640 h 223205"/>
                  <a:gd name="connsiteX217" fmla="*/ 111603 w 286478"/>
                  <a:gd name="connsiteY217" fmla="*/ 185845 h 223205"/>
                  <a:gd name="connsiteX218" fmla="*/ 111921 w 286478"/>
                  <a:gd name="connsiteY218" fmla="*/ 185369 h 223205"/>
                  <a:gd name="connsiteX219" fmla="*/ 112557 w 286478"/>
                  <a:gd name="connsiteY219" fmla="*/ 185527 h 223205"/>
                  <a:gd name="connsiteX220" fmla="*/ 113669 w 286478"/>
                  <a:gd name="connsiteY220" fmla="*/ 186481 h 223205"/>
                  <a:gd name="connsiteX221" fmla="*/ 113987 w 286478"/>
                  <a:gd name="connsiteY221" fmla="*/ 186958 h 223205"/>
                  <a:gd name="connsiteX222" fmla="*/ 117008 w 286478"/>
                  <a:gd name="connsiteY222" fmla="*/ 188071 h 223205"/>
                  <a:gd name="connsiteX223" fmla="*/ 118757 w 286478"/>
                  <a:gd name="connsiteY223" fmla="*/ 189343 h 223205"/>
                  <a:gd name="connsiteX224" fmla="*/ 119869 w 286478"/>
                  <a:gd name="connsiteY224" fmla="*/ 189820 h 223205"/>
                  <a:gd name="connsiteX225" fmla="*/ 121141 w 286478"/>
                  <a:gd name="connsiteY225" fmla="*/ 189343 h 223205"/>
                  <a:gd name="connsiteX226" fmla="*/ 126070 w 286478"/>
                  <a:gd name="connsiteY226" fmla="*/ 190297 h 223205"/>
                  <a:gd name="connsiteX227" fmla="*/ 127341 w 286478"/>
                  <a:gd name="connsiteY227" fmla="*/ 191251 h 223205"/>
                  <a:gd name="connsiteX228" fmla="*/ 127818 w 286478"/>
                  <a:gd name="connsiteY228" fmla="*/ 192681 h 223205"/>
                  <a:gd name="connsiteX229" fmla="*/ 127500 w 286478"/>
                  <a:gd name="connsiteY229" fmla="*/ 193476 h 223205"/>
                  <a:gd name="connsiteX230" fmla="*/ 128295 w 286478"/>
                  <a:gd name="connsiteY230" fmla="*/ 195702 h 223205"/>
                  <a:gd name="connsiteX231" fmla="*/ 134336 w 286478"/>
                  <a:gd name="connsiteY231" fmla="*/ 201107 h 223205"/>
                  <a:gd name="connsiteX232" fmla="*/ 134972 w 286478"/>
                  <a:gd name="connsiteY232" fmla="*/ 203810 h 223205"/>
                  <a:gd name="connsiteX233" fmla="*/ 135131 w 286478"/>
                  <a:gd name="connsiteY233" fmla="*/ 204923 h 223205"/>
                  <a:gd name="connsiteX234" fmla="*/ 138152 w 286478"/>
                  <a:gd name="connsiteY234" fmla="*/ 205400 h 223205"/>
                  <a:gd name="connsiteX235" fmla="*/ 138629 w 286478"/>
                  <a:gd name="connsiteY235" fmla="*/ 207307 h 223205"/>
                  <a:gd name="connsiteX236" fmla="*/ 138947 w 286478"/>
                  <a:gd name="connsiteY236" fmla="*/ 209215 h 223205"/>
                  <a:gd name="connsiteX237" fmla="*/ 144193 w 286478"/>
                  <a:gd name="connsiteY237" fmla="*/ 209056 h 223205"/>
                  <a:gd name="connsiteX238" fmla="*/ 147055 w 286478"/>
                  <a:gd name="connsiteY238" fmla="*/ 204923 h 223205"/>
                  <a:gd name="connsiteX239" fmla="*/ 148486 w 286478"/>
                  <a:gd name="connsiteY239" fmla="*/ 204446 h 223205"/>
                  <a:gd name="connsiteX240" fmla="*/ 151029 w 286478"/>
                  <a:gd name="connsiteY240" fmla="*/ 203015 h 223205"/>
                  <a:gd name="connsiteX241" fmla="*/ 152619 w 286478"/>
                  <a:gd name="connsiteY241" fmla="*/ 201743 h 223205"/>
                  <a:gd name="connsiteX242" fmla="*/ 153732 w 286478"/>
                  <a:gd name="connsiteY242" fmla="*/ 202538 h 223205"/>
                  <a:gd name="connsiteX243" fmla="*/ 155163 w 286478"/>
                  <a:gd name="connsiteY243" fmla="*/ 205241 h 223205"/>
                  <a:gd name="connsiteX244" fmla="*/ 156911 w 286478"/>
                  <a:gd name="connsiteY244" fmla="*/ 207307 h 223205"/>
                  <a:gd name="connsiteX245" fmla="*/ 157865 w 286478"/>
                  <a:gd name="connsiteY245" fmla="*/ 208102 h 223205"/>
                  <a:gd name="connsiteX246" fmla="*/ 158024 w 286478"/>
                  <a:gd name="connsiteY246" fmla="*/ 208897 h 223205"/>
                  <a:gd name="connsiteX247" fmla="*/ 158978 w 286478"/>
                  <a:gd name="connsiteY247" fmla="*/ 209215 h 223205"/>
                  <a:gd name="connsiteX248" fmla="*/ 160886 w 286478"/>
                  <a:gd name="connsiteY248" fmla="*/ 209374 h 223205"/>
                  <a:gd name="connsiteX249" fmla="*/ 162158 w 286478"/>
                  <a:gd name="connsiteY249" fmla="*/ 210169 h 223205"/>
                  <a:gd name="connsiteX250" fmla="*/ 162476 w 286478"/>
                  <a:gd name="connsiteY250" fmla="*/ 212077 h 223205"/>
                  <a:gd name="connsiteX251" fmla="*/ 162476 w 286478"/>
                  <a:gd name="connsiteY251" fmla="*/ 213825 h 223205"/>
                  <a:gd name="connsiteX252" fmla="*/ 161840 w 286478"/>
                  <a:gd name="connsiteY252" fmla="*/ 215256 h 223205"/>
                  <a:gd name="connsiteX253" fmla="*/ 161681 w 286478"/>
                  <a:gd name="connsiteY253" fmla="*/ 216369 h 223205"/>
                  <a:gd name="connsiteX254" fmla="*/ 162953 w 286478"/>
                  <a:gd name="connsiteY254" fmla="*/ 216846 h 223205"/>
                  <a:gd name="connsiteX255" fmla="*/ 164860 w 286478"/>
                  <a:gd name="connsiteY255" fmla="*/ 216369 h 223205"/>
                  <a:gd name="connsiteX256" fmla="*/ 166132 w 286478"/>
                  <a:gd name="connsiteY256" fmla="*/ 215733 h 223205"/>
                  <a:gd name="connsiteX257" fmla="*/ 170266 w 286478"/>
                  <a:gd name="connsiteY257" fmla="*/ 217164 h 223205"/>
                  <a:gd name="connsiteX258" fmla="*/ 171696 w 286478"/>
                  <a:gd name="connsiteY258" fmla="*/ 213825 h 223205"/>
                  <a:gd name="connsiteX259" fmla="*/ 173286 w 286478"/>
                  <a:gd name="connsiteY259" fmla="*/ 212236 h 223205"/>
                  <a:gd name="connsiteX260" fmla="*/ 175353 w 286478"/>
                  <a:gd name="connsiteY260" fmla="*/ 211441 h 223205"/>
                  <a:gd name="connsiteX261" fmla="*/ 177261 w 286478"/>
                  <a:gd name="connsiteY261" fmla="*/ 210328 h 223205"/>
                  <a:gd name="connsiteX262" fmla="*/ 179009 w 286478"/>
                  <a:gd name="connsiteY262" fmla="*/ 209692 h 223205"/>
                  <a:gd name="connsiteX263" fmla="*/ 180281 w 286478"/>
                  <a:gd name="connsiteY263" fmla="*/ 209692 h 223205"/>
                  <a:gd name="connsiteX264" fmla="*/ 180758 w 286478"/>
                  <a:gd name="connsiteY264" fmla="*/ 209374 h 223205"/>
                  <a:gd name="connsiteX265" fmla="*/ 182189 w 286478"/>
                  <a:gd name="connsiteY265" fmla="*/ 209374 h 223205"/>
                  <a:gd name="connsiteX266" fmla="*/ 183938 w 286478"/>
                  <a:gd name="connsiteY266" fmla="*/ 209692 h 223205"/>
                  <a:gd name="connsiteX267" fmla="*/ 186322 w 286478"/>
                  <a:gd name="connsiteY267" fmla="*/ 209374 h 223205"/>
                  <a:gd name="connsiteX268" fmla="*/ 189502 w 286478"/>
                  <a:gd name="connsiteY268" fmla="*/ 210169 h 223205"/>
                  <a:gd name="connsiteX269" fmla="*/ 191569 w 286478"/>
                  <a:gd name="connsiteY269" fmla="*/ 211759 h 223205"/>
                  <a:gd name="connsiteX270" fmla="*/ 193476 w 286478"/>
                  <a:gd name="connsiteY270" fmla="*/ 212236 h 223205"/>
                  <a:gd name="connsiteX271" fmla="*/ 195861 w 286478"/>
                  <a:gd name="connsiteY271" fmla="*/ 212077 h 223205"/>
                  <a:gd name="connsiteX272" fmla="*/ 197292 w 286478"/>
                  <a:gd name="connsiteY272" fmla="*/ 211282 h 223205"/>
                  <a:gd name="connsiteX273" fmla="*/ 199518 w 286478"/>
                  <a:gd name="connsiteY273" fmla="*/ 208420 h 223205"/>
                  <a:gd name="connsiteX274" fmla="*/ 201266 w 286478"/>
                  <a:gd name="connsiteY274" fmla="*/ 208420 h 223205"/>
                  <a:gd name="connsiteX275" fmla="*/ 203810 w 286478"/>
                  <a:gd name="connsiteY275" fmla="*/ 207943 h 223205"/>
                  <a:gd name="connsiteX276" fmla="*/ 207307 w 286478"/>
                  <a:gd name="connsiteY276" fmla="*/ 207943 h 223205"/>
                  <a:gd name="connsiteX277" fmla="*/ 215733 w 286478"/>
                  <a:gd name="connsiteY277" fmla="*/ 208579 h 223205"/>
                  <a:gd name="connsiteX278" fmla="*/ 217800 w 286478"/>
                  <a:gd name="connsiteY278" fmla="*/ 209692 h 223205"/>
                  <a:gd name="connsiteX279" fmla="*/ 222887 w 286478"/>
                  <a:gd name="connsiteY279" fmla="*/ 211123 h 223205"/>
                  <a:gd name="connsiteX280" fmla="*/ 225113 w 286478"/>
                  <a:gd name="connsiteY280" fmla="*/ 212872 h 223205"/>
                  <a:gd name="connsiteX281" fmla="*/ 226067 w 286478"/>
                  <a:gd name="connsiteY281" fmla="*/ 214779 h 223205"/>
                  <a:gd name="connsiteX282" fmla="*/ 226544 w 286478"/>
                  <a:gd name="connsiteY282" fmla="*/ 216210 h 223205"/>
                  <a:gd name="connsiteX283" fmla="*/ 231790 w 286478"/>
                  <a:gd name="connsiteY283" fmla="*/ 218277 h 223205"/>
                  <a:gd name="connsiteX284" fmla="*/ 239580 w 286478"/>
                  <a:gd name="connsiteY284" fmla="*/ 220821 h 223205"/>
                  <a:gd name="connsiteX285" fmla="*/ 241488 w 286478"/>
                  <a:gd name="connsiteY285" fmla="*/ 221139 h 223205"/>
                  <a:gd name="connsiteX286" fmla="*/ 242601 w 286478"/>
                  <a:gd name="connsiteY286" fmla="*/ 220979 h 223205"/>
                  <a:gd name="connsiteX287" fmla="*/ 246098 w 286478"/>
                  <a:gd name="connsiteY287" fmla="*/ 222410 h 223205"/>
                  <a:gd name="connsiteX288" fmla="*/ 249278 w 286478"/>
                  <a:gd name="connsiteY288" fmla="*/ 223205 h 223205"/>
                  <a:gd name="connsiteX289" fmla="*/ 250073 w 286478"/>
                  <a:gd name="connsiteY289" fmla="*/ 222410 h 223205"/>
                  <a:gd name="connsiteX290" fmla="*/ 250390 w 286478"/>
                  <a:gd name="connsiteY290" fmla="*/ 221616 h 223205"/>
                  <a:gd name="connsiteX291" fmla="*/ 250390 w 286478"/>
                  <a:gd name="connsiteY291" fmla="*/ 220821 h 223205"/>
                  <a:gd name="connsiteX292" fmla="*/ 247847 w 286478"/>
                  <a:gd name="connsiteY292" fmla="*/ 218913 h 223205"/>
                  <a:gd name="connsiteX293" fmla="*/ 246257 w 286478"/>
                  <a:gd name="connsiteY293" fmla="*/ 217482 h 223205"/>
                  <a:gd name="connsiteX294" fmla="*/ 246098 w 286478"/>
                  <a:gd name="connsiteY294" fmla="*/ 216687 h 223205"/>
                  <a:gd name="connsiteX295" fmla="*/ 246734 w 286478"/>
                  <a:gd name="connsiteY295" fmla="*/ 214938 h 223205"/>
                  <a:gd name="connsiteX296" fmla="*/ 247052 w 286478"/>
                  <a:gd name="connsiteY296" fmla="*/ 213031 h 223205"/>
                  <a:gd name="connsiteX297" fmla="*/ 246734 w 286478"/>
                  <a:gd name="connsiteY297" fmla="*/ 210805 h 223205"/>
                  <a:gd name="connsiteX298" fmla="*/ 244985 w 286478"/>
                  <a:gd name="connsiteY298" fmla="*/ 205877 h 223205"/>
                  <a:gd name="connsiteX299" fmla="*/ 244667 w 286478"/>
                  <a:gd name="connsiteY299" fmla="*/ 203969 h 223205"/>
                  <a:gd name="connsiteX300" fmla="*/ 246257 w 286478"/>
                  <a:gd name="connsiteY300" fmla="*/ 201425 h 223205"/>
                  <a:gd name="connsiteX301" fmla="*/ 251503 w 286478"/>
                  <a:gd name="connsiteY301" fmla="*/ 195384 h 223205"/>
                  <a:gd name="connsiteX302" fmla="*/ 253411 w 286478"/>
                  <a:gd name="connsiteY302" fmla="*/ 193158 h 223205"/>
                  <a:gd name="connsiteX303" fmla="*/ 255796 w 286478"/>
                  <a:gd name="connsiteY303" fmla="*/ 190456 h 223205"/>
                  <a:gd name="connsiteX304" fmla="*/ 262314 w 286478"/>
                  <a:gd name="connsiteY304" fmla="*/ 183938 h 223205"/>
                  <a:gd name="connsiteX305" fmla="*/ 266447 w 286478"/>
                  <a:gd name="connsiteY305" fmla="*/ 180122 h 223205"/>
                  <a:gd name="connsiteX306" fmla="*/ 269309 w 286478"/>
                  <a:gd name="connsiteY306" fmla="*/ 178055 h 223205"/>
                  <a:gd name="connsiteX307" fmla="*/ 273283 w 286478"/>
                  <a:gd name="connsiteY307" fmla="*/ 174399 h 223205"/>
                  <a:gd name="connsiteX308" fmla="*/ 275191 w 286478"/>
                  <a:gd name="connsiteY308" fmla="*/ 172491 h 223205"/>
                  <a:gd name="connsiteX309" fmla="*/ 282663 w 286478"/>
                  <a:gd name="connsiteY309" fmla="*/ 171219 h 223205"/>
                  <a:gd name="connsiteX310" fmla="*/ 283617 w 286478"/>
                  <a:gd name="connsiteY310" fmla="*/ 169471 h 223205"/>
                  <a:gd name="connsiteX311" fmla="*/ 284889 w 286478"/>
                  <a:gd name="connsiteY311" fmla="*/ 167563 h 223205"/>
                  <a:gd name="connsiteX312" fmla="*/ 286002 w 286478"/>
                  <a:gd name="connsiteY312" fmla="*/ 166768 h 223205"/>
                  <a:gd name="connsiteX313" fmla="*/ 286161 w 286478"/>
                  <a:gd name="connsiteY313" fmla="*/ 163429 h 223205"/>
                  <a:gd name="connsiteX314" fmla="*/ 284730 w 286478"/>
                  <a:gd name="connsiteY314" fmla="*/ 159455 h 223205"/>
                  <a:gd name="connsiteX315" fmla="*/ 283617 w 286478"/>
                  <a:gd name="connsiteY315" fmla="*/ 158024 h 223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</a:cxnLst>
                <a:rect l="l" t="t" r="r" b="b"/>
                <a:pathLst>
                  <a:path w="286478" h="223205">
                    <a:moveTo>
                      <a:pt x="283617" y="158024"/>
                    </a:moveTo>
                    <a:lnTo>
                      <a:pt x="282822" y="157070"/>
                    </a:lnTo>
                    <a:lnTo>
                      <a:pt x="283299" y="156276"/>
                    </a:lnTo>
                    <a:lnTo>
                      <a:pt x="284094" y="155957"/>
                    </a:lnTo>
                    <a:lnTo>
                      <a:pt x="285207" y="155799"/>
                    </a:lnTo>
                    <a:lnTo>
                      <a:pt x="286478" y="154845"/>
                    </a:lnTo>
                    <a:lnTo>
                      <a:pt x="286161" y="153891"/>
                    </a:lnTo>
                    <a:lnTo>
                      <a:pt x="282981" y="151347"/>
                    </a:lnTo>
                    <a:lnTo>
                      <a:pt x="281709" y="149280"/>
                    </a:lnTo>
                    <a:lnTo>
                      <a:pt x="279484" y="144193"/>
                    </a:lnTo>
                    <a:lnTo>
                      <a:pt x="275191" y="138947"/>
                    </a:lnTo>
                    <a:lnTo>
                      <a:pt x="273760" y="137198"/>
                    </a:lnTo>
                    <a:lnTo>
                      <a:pt x="273601" y="135608"/>
                    </a:lnTo>
                    <a:lnTo>
                      <a:pt x="274237" y="134018"/>
                    </a:lnTo>
                    <a:lnTo>
                      <a:pt x="273601" y="131952"/>
                    </a:lnTo>
                    <a:lnTo>
                      <a:pt x="272012" y="129408"/>
                    </a:lnTo>
                    <a:lnTo>
                      <a:pt x="270263" y="125434"/>
                    </a:lnTo>
                    <a:lnTo>
                      <a:pt x="270422" y="121936"/>
                    </a:lnTo>
                    <a:lnTo>
                      <a:pt x="271376" y="120029"/>
                    </a:lnTo>
                    <a:lnTo>
                      <a:pt x="272647" y="118280"/>
                    </a:lnTo>
                    <a:lnTo>
                      <a:pt x="272171" y="115577"/>
                    </a:lnTo>
                    <a:lnTo>
                      <a:pt x="273442" y="111920"/>
                    </a:lnTo>
                    <a:lnTo>
                      <a:pt x="273442" y="109377"/>
                    </a:lnTo>
                    <a:lnTo>
                      <a:pt x="272965" y="108264"/>
                    </a:lnTo>
                    <a:lnTo>
                      <a:pt x="271853" y="106992"/>
                    </a:lnTo>
                    <a:lnTo>
                      <a:pt x="269150" y="105561"/>
                    </a:lnTo>
                    <a:lnTo>
                      <a:pt x="267878" y="104449"/>
                    </a:lnTo>
                    <a:lnTo>
                      <a:pt x="264063" y="102859"/>
                    </a:lnTo>
                    <a:lnTo>
                      <a:pt x="260406" y="100951"/>
                    </a:lnTo>
                    <a:lnTo>
                      <a:pt x="259770" y="99838"/>
                    </a:lnTo>
                    <a:lnTo>
                      <a:pt x="259929" y="99043"/>
                    </a:lnTo>
                    <a:lnTo>
                      <a:pt x="260565" y="97931"/>
                    </a:lnTo>
                    <a:lnTo>
                      <a:pt x="263427" y="94433"/>
                    </a:lnTo>
                    <a:lnTo>
                      <a:pt x="266447" y="91094"/>
                    </a:lnTo>
                    <a:lnTo>
                      <a:pt x="268514" y="89664"/>
                    </a:lnTo>
                    <a:lnTo>
                      <a:pt x="279007" y="85371"/>
                    </a:lnTo>
                    <a:lnTo>
                      <a:pt x="280596" y="83782"/>
                    </a:lnTo>
                    <a:lnTo>
                      <a:pt x="280914" y="81238"/>
                    </a:lnTo>
                    <a:lnTo>
                      <a:pt x="281073" y="79330"/>
                    </a:lnTo>
                    <a:lnTo>
                      <a:pt x="280755" y="75992"/>
                    </a:lnTo>
                    <a:lnTo>
                      <a:pt x="280119" y="71222"/>
                    </a:lnTo>
                    <a:lnTo>
                      <a:pt x="279325" y="67884"/>
                    </a:lnTo>
                    <a:lnTo>
                      <a:pt x="277417" y="61684"/>
                    </a:lnTo>
                    <a:lnTo>
                      <a:pt x="271853" y="48965"/>
                    </a:lnTo>
                    <a:lnTo>
                      <a:pt x="268673" y="35611"/>
                    </a:lnTo>
                    <a:lnTo>
                      <a:pt x="268355" y="34816"/>
                    </a:lnTo>
                    <a:lnTo>
                      <a:pt x="268514" y="32909"/>
                    </a:lnTo>
                    <a:lnTo>
                      <a:pt x="268514" y="30047"/>
                    </a:lnTo>
                    <a:lnTo>
                      <a:pt x="267719" y="27503"/>
                    </a:lnTo>
                    <a:lnTo>
                      <a:pt x="265334" y="25277"/>
                    </a:lnTo>
                    <a:lnTo>
                      <a:pt x="262791" y="23688"/>
                    </a:lnTo>
                    <a:lnTo>
                      <a:pt x="259611" y="22098"/>
                    </a:lnTo>
                    <a:lnTo>
                      <a:pt x="257227" y="21303"/>
                    </a:lnTo>
                    <a:lnTo>
                      <a:pt x="255955" y="21144"/>
                    </a:lnTo>
                    <a:lnTo>
                      <a:pt x="255637" y="20190"/>
                    </a:lnTo>
                    <a:lnTo>
                      <a:pt x="255160" y="19395"/>
                    </a:lnTo>
                    <a:lnTo>
                      <a:pt x="254047" y="18759"/>
                    </a:lnTo>
                    <a:lnTo>
                      <a:pt x="251662" y="17805"/>
                    </a:lnTo>
                    <a:lnTo>
                      <a:pt x="249596" y="17488"/>
                    </a:lnTo>
                    <a:lnTo>
                      <a:pt x="248006" y="19077"/>
                    </a:lnTo>
                    <a:lnTo>
                      <a:pt x="247052" y="19395"/>
                    </a:lnTo>
                    <a:lnTo>
                      <a:pt x="230836" y="18918"/>
                    </a:lnTo>
                    <a:lnTo>
                      <a:pt x="215574" y="18282"/>
                    </a:lnTo>
                    <a:lnTo>
                      <a:pt x="201266" y="17647"/>
                    </a:lnTo>
                    <a:lnTo>
                      <a:pt x="187753" y="17170"/>
                    </a:lnTo>
                    <a:lnTo>
                      <a:pt x="174558" y="16534"/>
                    </a:lnTo>
                    <a:lnTo>
                      <a:pt x="166450" y="16057"/>
                    </a:lnTo>
                    <a:lnTo>
                      <a:pt x="158342" y="15580"/>
                    </a:lnTo>
                    <a:lnTo>
                      <a:pt x="157229" y="15103"/>
                    </a:lnTo>
                    <a:lnTo>
                      <a:pt x="155957" y="16057"/>
                    </a:lnTo>
                    <a:lnTo>
                      <a:pt x="151506" y="17965"/>
                    </a:lnTo>
                    <a:lnTo>
                      <a:pt x="139265" y="19395"/>
                    </a:lnTo>
                    <a:lnTo>
                      <a:pt x="135131" y="18600"/>
                    </a:lnTo>
                    <a:lnTo>
                      <a:pt x="130362" y="16216"/>
                    </a:lnTo>
                    <a:lnTo>
                      <a:pt x="127977" y="12877"/>
                    </a:lnTo>
                    <a:lnTo>
                      <a:pt x="123685" y="3656"/>
                    </a:lnTo>
                    <a:lnTo>
                      <a:pt x="125593" y="3816"/>
                    </a:lnTo>
                    <a:lnTo>
                      <a:pt x="130680" y="6836"/>
                    </a:lnTo>
                    <a:lnTo>
                      <a:pt x="134178" y="8108"/>
                    </a:lnTo>
                    <a:lnTo>
                      <a:pt x="132906" y="6041"/>
                    </a:lnTo>
                    <a:lnTo>
                      <a:pt x="126547" y="2703"/>
                    </a:lnTo>
                    <a:lnTo>
                      <a:pt x="120505" y="0"/>
                    </a:lnTo>
                    <a:lnTo>
                      <a:pt x="113669" y="159"/>
                    </a:lnTo>
                    <a:lnTo>
                      <a:pt x="106674" y="795"/>
                    </a:lnTo>
                    <a:lnTo>
                      <a:pt x="89982" y="4292"/>
                    </a:lnTo>
                    <a:lnTo>
                      <a:pt x="82669" y="7472"/>
                    </a:lnTo>
                    <a:lnTo>
                      <a:pt x="79171" y="9539"/>
                    </a:lnTo>
                    <a:lnTo>
                      <a:pt x="69791" y="11288"/>
                    </a:lnTo>
                    <a:lnTo>
                      <a:pt x="64545" y="15898"/>
                    </a:lnTo>
                    <a:lnTo>
                      <a:pt x="62160" y="18918"/>
                    </a:lnTo>
                    <a:lnTo>
                      <a:pt x="60571" y="20031"/>
                    </a:lnTo>
                    <a:lnTo>
                      <a:pt x="59140" y="21780"/>
                    </a:lnTo>
                    <a:lnTo>
                      <a:pt x="55006" y="22734"/>
                    </a:lnTo>
                    <a:lnTo>
                      <a:pt x="50873" y="23211"/>
                    </a:lnTo>
                    <a:lnTo>
                      <a:pt x="33385" y="27662"/>
                    </a:lnTo>
                    <a:lnTo>
                      <a:pt x="16852" y="32431"/>
                    </a:lnTo>
                    <a:lnTo>
                      <a:pt x="7313" y="36088"/>
                    </a:lnTo>
                    <a:lnTo>
                      <a:pt x="3498" y="35929"/>
                    </a:lnTo>
                    <a:lnTo>
                      <a:pt x="2385" y="35134"/>
                    </a:lnTo>
                    <a:lnTo>
                      <a:pt x="2067" y="36406"/>
                    </a:lnTo>
                    <a:lnTo>
                      <a:pt x="2544" y="38314"/>
                    </a:lnTo>
                    <a:lnTo>
                      <a:pt x="6359" y="38791"/>
                    </a:lnTo>
                    <a:lnTo>
                      <a:pt x="12400" y="40063"/>
                    </a:lnTo>
                    <a:lnTo>
                      <a:pt x="12559" y="42924"/>
                    </a:lnTo>
                    <a:lnTo>
                      <a:pt x="12241" y="44673"/>
                    </a:lnTo>
                    <a:lnTo>
                      <a:pt x="12718" y="45945"/>
                    </a:lnTo>
                    <a:lnTo>
                      <a:pt x="13036" y="47375"/>
                    </a:lnTo>
                    <a:lnTo>
                      <a:pt x="10334" y="46104"/>
                    </a:lnTo>
                    <a:lnTo>
                      <a:pt x="3815" y="43878"/>
                    </a:lnTo>
                    <a:lnTo>
                      <a:pt x="3974" y="44673"/>
                    </a:lnTo>
                    <a:lnTo>
                      <a:pt x="4451" y="47852"/>
                    </a:lnTo>
                    <a:lnTo>
                      <a:pt x="4928" y="50555"/>
                    </a:lnTo>
                    <a:lnTo>
                      <a:pt x="8267" y="61207"/>
                    </a:lnTo>
                    <a:lnTo>
                      <a:pt x="8108" y="63909"/>
                    </a:lnTo>
                    <a:lnTo>
                      <a:pt x="8108" y="64545"/>
                    </a:lnTo>
                    <a:lnTo>
                      <a:pt x="6995" y="68201"/>
                    </a:lnTo>
                    <a:lnTo>
                      <a:pt x="4769" y="71222"/>
                    </a:lnTo>
                    <a:lnTo>
                      <a:pt x="1908" y="72971"/>
                    </a:lnTo>
                    <a:lnTo>
                      <a:pt x="318" y="74879"/>
                    </a:lnTo>
                    <a:lnTo>
                      <a:pt x="0" y="76945"/>
                    </a:lnTo>
                    <a:lnTo>
                      <a:pt x="3657" y="80761"/>
                    </a:lnTo>
                    <a:lnTo>
                      <a:pt x="11128" y="86007"/>
                    </a:lnTo>
                    <a:lnTo>
                      <a:pt x="14149" y="90617"/>
                    </a:lnTo>
                    <a:lnTo>
                      <a:pt x="12718" y="94274"/>
                    </a:lnTo>
                    <a:lnTo>
                      <a:pt x="12241" y="97136"/>
                    </a:lnTo>
                    <a:lnTo>
                      <a:pt x="12877" y="98884"/>
                    </a:lnTo>
                    <a:lnTo>
                      <a:pt x="13990" y="100156"/>
                    </a:lnTo>
                    <a:lnTo>
                      <a:pt x="15898" y="101269"/>
                    </a:lnTo>
                    <a:lnTo>
                      <a:pt x="16534" y="102859"/>
                    </a:lnTo>
                    <a:lnTo>
                      <a:pt x="16216" y="105085"/>
                    </a:lnTo>
                    <a:lnTo>
                      <a:pt x="16534" y="106674"/>
                    </a:lnTo>
                    <a:lnTo>
                      <a:pt x="17964" y="107787"/>
                    </a:lnTo>
                    <a:lnTo>
                      <a:pt x="17806" y="108105"/>
                    </a:lnTo>
                    <a:lnTo>
                      <a:pt x="17170" y="109695"/>
                    </a:lnTo>
                    <a:lnTo>
                      <a:pt x="16216" y="112557"/>
                    </a:lnTo>
                    <a:lnTo>
                      <a:pt x="15739" y="114623"/>
                    </a:lnTo>
                    <a:lnTo>
                      <a:pt x="13672" y="117326"/>
                    </a:lnTo>
                    <a:lnTo>
                      <a:pt x="14308" y="119710"/>
                    </a:lnTo>
                    <a:lnTo>
                      <a:pt x="15898" y="122413"/>
                    </a:lnTo>
                    <a:lnTo>
                      <a:pt x="17170" y="123844"/>
                    </a:lnTo>
                    <a:lnTo>
                      <a:pt x="17488" y="125116"/>
                    </a:lnTo>
                    <a:lnTo>
                      <a:pt x="16693" y="128295"/>
                    </a:lnTo>
                    <a:lnTo>
                      <a:pt x="17170" y="129090"/>
                    </a:lnTo>
                    <a:lnTo>
                      <a:pt x="22416" y="131475"/>
                    </a:lnTo>
                    <a:lnTo>
                      <a:pt x="23211" y="132429"/>
                    </a:lnTo>
                    <a:lnTo>
                      <a:pt x="23688" y="134654"/>
                    </a:lnTo>
                    <a:lnTo>
                      <a:pt x="25595" y="139424"/>
                    </a:lnTo>
                    <a:lnTo>
                      <a:pt x="24006" y="145465"/>
                    </a:lnTo>
                    <a:lnTo>
                      <a:pt x="22734" y="148645"/>
                    </a:lnTo>
                    <a:lnTo>
                      <a:pt x="19713" y="153891"/>
                    </a:lnTo>
                    <a:lnTo>
                      <a:pt x="19554" y="154368"/>
                    </a:lnTo>
                    <a:lnTo>
                      <a:pt x="22098" y="154209"/>
                    </a:lnTo>
                    <a:lnTo>
                      <a:pt x="24642" y="153255"/>
                    </a:lnTo>
                    <a:lnTo>
                      <a:pt x="24801" y="151824"/>
                    </a:lnTo>
                    <a:lnTo>
                      <a:pt x="24642" y="148962"/>
                    </a:lnTo>
                    <a:lnTo>
                      <a:pt x="24801" y="148485"/>
                    </a:lnTo>
                    <a:lnTo>
                      <a:pt x="28616" y="149280"/>
                    </a:lnTo>
                    <a:lnTo>
                      <a:pt x="32432" y="150552"/>
                    </a:lnTo>
                    <a:lnTo>
                      <a:pt x="33067" y="153414"/>
                    </a:lnTo>
                    <a:lnTo>
                      <a:pt x="34021" y="154845"/>
                    </a:lnTo>
                    <a:lnTo>
                      <a:pt x="35293" y="156117"/>
                    </a:lnTo>
                    <a:lnTo>
                      <a:pt x="36406" y="156752"/>
                    </a:lnTo>
                    <a:lnTo>
                      <a:pt x="38314" y="156752"/>
                    </a:lnTo>
                    <a:lnTo>
                      <a:pt x="43560" y="158501"/>
                    </a:lnTo>
                    <a:lnTo>
                      <a:pt x="46104" y="158819"/>
                    </a:lnTo>
                    <a:lnTo>
                      <a:pt x="48647" y="160091"/>
                    </a:lnTo>
                    <a:lnTo>
                      <a:pt x="50714" y="161204"/>
                    </a:lnTo>
                    <a:lnTo>
                      <a:pt x="52304" y="161522"/>
                    </a:lnTo>
                    <a:lnTo>
                      <a:pt x="52940" y="162794"/>
                    </a:lnTo>
                    <a:lnTo>
                      <a:pt x="53894" y="163747"/>
                    </a:lnTo>
                    <a:lnTo>
                      <a:pt x="55642" y="162953"/>
                    </a:lnTo>
                    <a:lnTo>
                      <a:pt x="61842" y="161999"/>
                    </a:lnTo>
                    <a:lnTo>
                      <a:pt x="64068" y="163271"/>
                    </a:lnTo>
                    <a:lnTo>
                      <a:pt x="65658" y="164701"/>
                    </a:lnTo>
                    <a:lnTo>
                      <a:pt x="65817" y="165178"/>
                    </a:lnTo>
                    <a:lnTo>
                      <a:pt x="65022" y="166291"/>
                    </a:lnTo>
                    <a:lnTo>
                      <a:pt x="64704" y="167245"/>
                    </a:lnTo>
                    <a:lnTo>
                      <a:pt x="64068" y="167881"/>
                    </a:lnTo>
                    <a:lnTo>
                      <a:pt x="61842" y="168517"/>
                    </a:lnTo>
                    <a:lnTo>
                      <a:pt x="60730" y="169630"/>
                    </a:lnTo>
                    <a:lnTo>
                      <a:pt x="59776" y="170743"/>
                    </a:lnTo>
                    <a:lnTo>
                      <a:pt x="60412" y="171855"/>
                    </a:lnTo>
                    <a:lnTo>
                      <a:pt x="62160" y="172809"/>
                    </a:lnTo>
                    <a:lnTo>
                      <a:pt x="63432" y="172968"/>
                    </a:lnTo>
                    <a:lnTo>
                      <a:pt x="63750" y="173763"/>
                    </a:lnTo>
                    <a:lnTo>
                      <a:pt x="67725" y="177420"/>
                    </a:lnTo>
                    <a:lnTo>
                      <a:pt x="70904" y="182189"/>
                    </a:lnTo>
                    <a:lnTo>
                      <a:pt x="72176" y="182825"/>
                    </a:lnTo>
                    <a:lnTo>
                      <a:pt x="73289" y="182984"/>
                    </a:lnTo>
                    <a:lnTo>
                      <a:pt x="74561" y="182348"/>
                    </a:lnTo>
                    <a:lnTo>
                      <a:pt x="76151" y="180758"/>
                    </a:lnTo>
                    <a:lnTo>
                      <a:pt x="77899" y="179645"/>
                    </a:lnTo>
                    <a:lnTo>
                      <a:pt x="79489" y="179168"/>
                    </a:lnTo>
                    <a:lnTo>
                      <a:pt x="82192" y="177737"/>
                    </a:lnTo>
                    <a:lnTo>
                      <a:pt x="82351" y="176943"/>
                    </a:lnTo>
                    <a:lnTo>
                      <a:pt x="79966" y="173763"/>
                    </a:lnTo>
                    <a:lnTo>
                      <a:pt x="78694" y="171060"/>
                    </a:lnTo>
                    <a:lnTo>
                      <a:pt x="79012" y="170583"/>
                    </a:lnTo>
                    <a:lnTo>
                      <a:pt x="81874" y="171060"/>
                    </a:lnTo>
                    <a:lnTo>
                      <a:pt x="86802" y="172491"/>
                    </a:lnTo>
                    <a:lnTo>
                      <a:pt x="94433" y="177102"/>
                    </a:lnTo>
                    <a:lnTo>
                      <a:pt x="95705" y="177102"/>
                    </a:lnTo>
                    <a:lnTo>
                      <a:pt x="98407" y="176784"/>
                    </a:lnTo>
                    <a:lnTo>
                      <a:pt x="101269" y="175989"/>
                    </a:lnTo>
                    <a:lnTo>
                      <a:pt x="102700" y="175194"/>
                    </a:lnTo>
                    <a:lnTo>
                      <a:pt x="103177" y="175512"/>
                    </a:lnTo>
                    <a:lnTo>
                      <a:pt x="103654" y="178055"/>
                    </a:lnTo>
                    <a:lnTo>
                      <a:pt x="102859" y="179486"/>
                    </a:lnTo>
                    <a:lnTo>
                      <a:pt x="99361" y="180758"/>
                    </a:lnTo>
                    <a:lnTo>
                      <a:pt x="99520" y="181394"/>
                    </a:lnTo>
                    <a:lnTo>
                      <a:pt x="100474" y="182348"/>
                    </a:lnTo>
                    <a:lnTo>
                      <a:pt x="102064" y="182984"/>
                    </a:lnTo>
                    <a:lnTo>
                      <a:pt x="103972" y="184574"/>
                    </a:lnTo>
                    <a:lnTo>
                      <a:pt x="105244" y="186481"/>
                    </a:lnTo>
                    <a:lnTo>
                      <a:pt x="106356" y="187276"/>
                    </a:lnTo>
                    <a:lnTo>
                      <a:pt x="107628" y="187753"/>
                    </a:lnTo>
                    <a:lnTo>
                      <a:pt x="110649" y="186640"/>
                    </a:lnTo>
                    <a:lnTo>
                      <a:pt x="111603" y="185845"/>
                    </a:lnTo>
                    <a:lnTo>
                      <a:pt x="111921" y="185369"/>
                    </a:lnTo>
                    <a:lnTo>
                      <a:pt x="112557" y="185527"/>
                    </a:lnTo>
                    <a:lnTo>
                      <a:pt x="113669" y="186481"/>
                    </a:lnTo>
                    <a:lnTo>
                      <a:pt x="113987" y="186958"/>
                    </a:lnTo>
                    <a:lnTo>
                      <a:pt x="117008" y="188071"/>
                    </a:lnTo>
                    <a:lnTo>
                      <a:pt x="118757" y="189343"/>
                    </a:lnTo>
                    <a:lnTo>
                      <a:pt x="119869" y="189820"/>
                    </a:lnTo>
                    <a:lnTo>
                      <a:pt x="121141" y="189343"/>
                    </a:lnTo>
                    <a:lnTo>
                      <a:pt x="126070" y="190297"/>
                    </a:lnTo>
                    <a:lnTo>
                      <a:pt x="127341" y="191251"/>
                    </a:lnTo>
                    <a:lnTo>
                      <a:pt x="127818" y="192681"/>
                    </a:lnTo>
                    <a:lnTo>
                      <a:pt x="127500" y="193476"/>
                    </a:lnTo>
                    <a:lnTo>
                      <a:pt x="128295" y="195702"/>
                    </a:lnTo>
                    <a:lnTo>
                      <a:pt x="134336" y="201107"/>
                    </a:lnTo>
                    <a:lnTo>
                      <a:pt x="134972" y="203810"/>
                    </a:lnTo>
                    <a:lnTo>
                      <a:pt x="135131" y="204923"/>
                    </a:lnTo>
                    <a:lnTo>
                      <a:pt x="138152" y="205400"/>
                    </a:lnTo>
                    <a:lnTo>
                      <a:pt x="138629" y="207307"/>
                    </a:lnTo>
                    <a:lnTo>
                      <a:pt x="138947" y="209215"/>
                    </a:lnTo>
                    <a:lnTo>
                      <a:pt x="144193" y="209056"/>
                    </a:lnTo>
                    <a:lnTo>
                      <a:pt x="147055" y="204923"/>
                    </a:lnTo>
                    <a:lnTo>
                      <a:pt x="148486" y="204446"/>
                    </a:lnTo>
                    <a:lnTo>
                      <a:pt x="151029" y="203015"/>
                    </a:lnTo>
                    <a:lnTo>
                      <a:pt x="152619" y="201743"/>
                    </a:lnTo>
                    <a:lnTo>
                      <a:pt x="153732" y="202538"/>
                    </a:lnTo>
                    <a:lnTo>
                      <a:pt x="155163" y="205241"/>
                    </a:lnTo>
                    <a:lnTo>
                      <a:pt x="156911" y="207307"/>
                    </a:lnTo>
                    <a:lnTo>
                      <a:pt x="157865" y="208102"/>
                    </a:lnTo>
                    <a:lnTo>
                      <a:pt x="158024" y="208897"/>
                    </a:lnTo>
                    <a:lnTo>
                      <a:pt x="158978" y="209215"/>
                    </a:lnTo>
                    <a:lnTo>
                      <a:pt x="160886" y="209374"/>
                    </a:lnTo>
                    <a:lnTo>
                      <a:pt x="162158" y="210169"/>
                    </a:lnTo>
                    <a:lnTo>
                      <a:pt x="162476" y="212077"/>
                    </a:lnTo>
                    <a:lnTo>
                      <a:pt x="162476" y="213825"/>
                    </a:lnTo>
                    <a:lnTo>
                      <a:pt x="161840" y="215256"/>
                    </a:lnTo>
                    <a:lnTo>
                      <a:pt x="161681" y="216369"/>
                    </a:lnTo>
                    <a:lnTo>
                      <a:pt x="162953" y="216846"/>
                    </a:lnTo>
                    <a:lnTo>
                      <a:pt x="164860" y="216369"/>
                    </a:lnTo>
                    <a:lnTo>
                      <a:pt x="166132" y="215733"/>
                    </a:lnTo>
                    <a:lnTo>
                      <a:pt x="170266" y="217164"/>
                    </a:lnTo>
                    <a:lnTo>
                      <a:pt x="171696" y="213825"/>
                    </a:lnTo>
                    <a:lnTo>
                      <a:pt x="173286" y="212236"/>
                    </a:lnTo>
                    <a:lnTo>
                      <a:pt x="175353" y="211441"/>
                    </a:lnTo>
                    <a:lnTo>
                      <a:pt x="177261" y="210328"/>
                    </a:lnTo>
                    <a:lnTo>
                      <a:pt x="179009" y="209692"/>
                    </a:lnTo>
                    <a:lnTo>
                      <a:pt x="180281" y="209692"/>
                    </a:lnTo>
                    <a:lnTo>
                      <a:pt x="180758" y="209374"/>
                    </a:lnTo>
                    <a:lnTo>
                      <a:pt x="182189" y="209374"/>
                    </a:lnTo>
                    <a:lnTo>
                      <a:pt x="183938" y="209692"/>
                    </a:lnTo>
                    <a:lnTo>
                      <a:pt x="186322" y="209374"/>
                    </a:lnTo>
                    <a:lnTo>
                      <a:pt x="189502" y="210169"/>
                    </a:lnTo>
                    <a:lnTo>
                      <a:pt x="191569" y="211759"/>
                    </a:lnTo>
                    <a:lnTo>
                      <a:pt x="193476" y="212236"/>
                    </a:lnTo>
                    <a:lnTo>
                      <a:pt x="195861" y="212077"/>
                    </a:lnTo>
                    <a:lnTo>
                      <a:pt x="197292" y="211282"/>
                    </a:lnTo>
                    <a:lnTo>
                      <a:pt x="199518" y="208420"/>
                    </a:lnTo>
                    <a:lnTo>
                      <a:pt x="201266" y="208420"/>
                    </a:lnTo>
                    <a:lnTo>
                      <a:pt x="203810" y="207943"/>
                    </a:lnTo>
                    <a:lnTo>
                      <a:pt x="207307" y="207943"/>
                    </a:lnTo>
                    <a:lnTo>
                      <a:pt x="215733" y="208579"/>
                    </a:lnTo>
                    <a:lnTo>
                      <a:pt x="217800" y="209692"/>
                    </a:lnTo>
                    <a:lnTo>
                      <a:pt x="222887" y="211123"/>
                    </a:lnTo>
                    <a:lnTo>
                      <a:pt x="225113" y="212872"/>
                    </a:lnTo>
                    <a:lnTo>
                      <a:pt x="226067" y="214779"/>
                    </a:lnTo>
                    <a:lnTo>
                      <a:pt x="226544" y="216210"/>
                    </a:lnTo>
                    <a:lnTo>
                      <a:pt x="231790" y="218277"/>
                    </a:lnTo>
                    <a:lnTo>
                      <a:pt x="239580" y="220821"/>
                    </a:lnTo>
                    <a:lnTo>
                      <a:pt x="241488" y="221139"/>
                    </a:lnTo>
                    <a:lnTo>
                      <a:pt x="242601" y="220979"/>
                    </a:lnTo>
                    <a:lnTo>
                      <a:pt x="246098" y="222410"/>
                    </a:lnTo>
                    <a:lnTo>
                      <a:pt x="249278" y="223205"/>
                    </a:lnTo>
                    <a:lnTo>
                      <a:pt x="250073" y="222410"/>
                    </a:lnTo>
                    <a:lnTo>
                      <a:pt x="250390" y="221616"/>
                    </a:lnTo>
                    <a:lnTo>
                      <a:pt x="250390" y="220821"/>
                    </a:lnTo>
                    <a:lnTo>
                      <a:pt x="247847" y="218913"/>
                    </a:lnTo>
                    <a:lnTo>
                      <a:pt x="246257" y="217482"/>
                    </a:lnTo>
                    <a:lnTo>
                      <a:pt x="246098" y="216687"/>
                    </a:lnTo>
                    <a:lnTo>
                      <a:pt x="246734" y="214938"/>
                    </a:lnTo>
                    <a:lnTo>
                      <a:pt x="247052" y="213031"/>
                    </a:lnTo>
                    <a:lnTo>
                      <a:pt x="246734" y="210805"/>
                    </a:lnTo>
                    <a:lnTo>
                      <a:pt x="244985" y="205877"/>
                    </a:lnTo>
                    <a:lnTo>
                      <a:pt x="244667" y="203969"/>
                    </a:lnTo>
                    <a:lnTo>
                      <a:pt x="246257" y="201425"/>
                    </a:lnTo>
                    <a:lnTo>
                      <a:pt x="251503" y="195384"/>
                    </a:lnTo>
                    <a:lnTo>
                      <a:pt x="253411" y="193158"/>
                    </a:lnTo>
                    <a:lnTo>
                      <a:pt x="255796" y="190456"/>
                    </a:lnTo>
                    <a:lnTo>
                      <a:pt x="262314" y="183938"/>
                    </a:lnTo>
                    <a:lnTo>
                      <a:pt x="266447" y="180122"/>
                    </a:lnTo>
                    <a:lnTo>
                      <a:pt x="269309" y="178055"/>
                    </a:lnTo>
                    <a:lnTo>
                      <a:pt x="273283" y="174399"/>
                    </a:lnTo>
                    <a:lnTo>
                      <a:pt x="275191" y="172491"/>
                    </a:lnTo>
                    <a:lnTo>
                      <a:pt x="282663" y="171219"/>
                    </a:lnTo>
                    <a:lnTo>
                      <a:pt x="283617" y="169471"/>
                    </a:lnTo>
                    <a:lnTo>
                      <a:pt x="284889" y="167563"/>
                    </a:lnTo>
                    <a:lnTo>
                      <a:pt x="286002" y="166768"/>
                    </a:lnTo>
                    <a:lnTo>
                      <a:pt x="286161" y="163429"/>
                    </a:lnTo>
                    <a:lnTo>
                      <a:pt x="284730" y="159455"/>
                    </a:lnTo>
                    <a:lnTo>
                      <a:pt x="283617" y="1580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3" name="Freeform: Shape 4932">
                <a:extLst>
                  <a:ext uri="{FF2B5EF4-FFF2-40B4-BE49-F238E27FC236}">
                    <a16:creationId xmlns:a16="http://schemas.microsoft.com/office/drawing/2014/main" id="{89B39772-35D5-B2AD-F624-B1A62E02B7A4}"/>
                  </a:ext>
                </a:extLst>
              </p:cNvPr>
              <p:cNvSpPr/>
              <p:nvPr/>
            </p:nvSpPr>
            <p:spPr>
              <a:xfrm>
                <a:off x="2939172" y="2822179"/>
                <a:ext cx="465170" cy="417476"/>
              </a:xfrm>
              <a:custGeom>
                <a:avLst/>
                <a:gdLst>
                  <a:gd name="connsiteX0" fmla="*/ 463898 w 465170"/>
                  <a:gd name="connsiteY0" fmla="*/ 60094 h 417476"/>
                  <a:gd name="connsiteX1" fmla="*/ 463103 w 465170"/>
                  <a:gd name="connsiteY1" fmla="*/ 58504 h 417476"/>
                  <a:gd name="connsiteX2" fmla="*/ 461673 w 465170"/>
                  <a:gd name="connsiteY2" fmla="*/ 55165 h 417476"/>
                  <a:gd name="connsiteX3" fmla="*/ 460401 w 465170"/>
                  <a:gd name="connsiteY3" fmla="*/ 52304 h 417476"/>
                  <a:gd name="connsiteX4" fmla="*/ 458334 w 465170"/>
                  <a:gd name="connsiteY4" fmla="*/ 47852 h 417476"/>
                  <a:gd name="connsiteX5" fmla="*/ 457062 w 465170"/>
                  <a:gd name="connsiteY5" fmla="*/ 44991 h 417476"/>
                  <a:gd name="connsiteX6" fmla="*/ 455949 w 465170"/>
                  <a:gd name="connsiteY6" fmla="*/ 44514 h 417476"/>
                  <a:gd name="connsiteX7" fmla="*/ 453247 w 465170"/>
                  <a:gd name="connsiteY7" fmla="*/ 42765 h 417476"/>
                  <a:gd name="connsiteX8" fmla="*/ 451180 w 465170"/>
                  <a:gd name="connsiteY8" fmla="*/ 41334 h 417476"/>
                  <a:gd name="connsiteX9" fmla="*/ 450862 w 465170"/>
                  <a:gd name="connsiteY9" fmla="*/ 37678 h 417476"/>
                  <a:gd name="connsiteX10" fmla="*/ 449431 w 465170"/>
                  <a:gd name="connsiteY10" fmla="*/ 37996 h 417476"/>
                  <a:gd name="connsiteX11" fmla="*/ 446093 w 465170"/>
                  <a:gd name="connsiteY11" fmla="*/ 39268 h 417476"/>
                  <a:gd name="connsiteX12" fmla="*/ 442277 w 465170"/>
                  <a:gd name="connsiteY12" fmla="*/ 40062 h 417476"/>
                  <a:gd name="connsiteX13" fmla="*/ 440210 w 465170"/>
                  <a:gd name="connsiteY13" fmla="*/ 40221 h 417476"/>
                  <a:gd name="connsiteX14" fmla="*/ 439257 w 465170"/>
                  <a:gd name="connsiteY14" fmla="*/ 39585 h 417476"/>
                  <a:gd name="connsiteX15" fmla="*/ 437985 w 465170"/>
                  <a:gd name="connsiteY15" fmla="*/ 35611 h 417476"/>
                  <a:gd name="connsiteX16" fmla="*/ 437031 w 465170"/>
                  <a:gd name="connsiteY16" fmla="*/ 34498 h 417476"/>
                  <a:gd name="connsiteX17" fmla="*/ 435441 w 465170"/>
                  <a:gd name="connsiteY17" fmla="*/ 34021 h 417476"/>
                  <a:gd name="connsiteX18" fmla="*/ 433533 w 465170"/>
                  <a:gd name="connsiteY18" fmla="*/ 33385 h 417476"/>
                  <a:gd name="connsiteX19" fmla="*/ 432579 w 465170"/>
                  <a:gd name="connsiteY19" fmla="*/ 32431 h 417476"/>
                  <a:gd name="connsiteX20" fmla="*/ 432261 w 465170"/>
                  <a:gd name="connsiteY20" fmla="*/ 31001 h 417476"/>
                  <a:gd name="connsiteX21" fmla="*/ 433215 w 465170"/>
                  <a:gd name="connsiteY21" fmla="*/ 29570 h 417476"/>
                  <a:gd name="connsiteX22" fmla="*/ 434169 w 465170"/>
                  <a:gd name="connsiteY22" fmla="*/ 28457 h 417476"/>
                  <a:gd name="connsiteX23" fmla="*/ 434328 w 465170"/>
                  <a:gd name="connsiteY23" fmla="*/ 21462 h 417476"/>
                  <a:gd name="connsiteX24" fmla="*/ 433692 w 465170"/>
                  <a:gd name="connsiteY24" fmla="*/ 18918 h 417476"/>
                  <a:gd name="connsiteX25" fmla="*/ 433215 w 465170"/>
                  <a:gd name="connsiteY25" fmla="*/ 16852 h 417476"/>
                  <a:gd name="connsiteX26" fmla="*/ 431785 w 465170"/>
                  <a:gd name="connsiteY26" fmla="*/ 14308 h 417476"/>
                  <a:gd name="connsiteX27" fmla="*/ 430513 w 465170"/>
                  <a:gd name="connsiteY27" fmla="*/ 12718 h 417476"/>
                  <a:gd name="connsiteX28" fmla="*/ 428446 w 465170"/>
                  <a:gd name="connsiteY28" fmla="*/ 11287 h 417476"/>
                  <a:gd name="connsiteX29" fmla="*/ 425584 w 465170"/>
                  <a:gd name="connsiteY29" fmla="*/ 9698 h 417476"/>
                  <a:gd name="connsiteX30" fmla="*/ 422882 w 465170"/>
                  <a:gd name="connsiteY30" fmla="*/ 9062 h 417476"/>
                  <a:gd name="connsiteX31" fmla="*/ 419543 w 465170"/>
                  <a:gd name="connsiteY31" fmla="*/ 10175 h 417476"/>
                  <a:gd name="connsiteX32" fmla="*/ 418589 w 465170"/>
                  <a:gd name="connsiteY32" fmla="*/ 9857 h 417476"/>
                  <a:gd name="connsiteX33" fmla="*/ 417159 w 465170"/>
                  <a:gd name="connsiteY33" fmla="*/ 5087 h 417476"/>
                  <a:gd name="connsiteX34" fmla="*/ 416364 w 465170"/>
                  <a:gd name="connsiteY34" fmla="*/ 3974 h 417476"/>
                  <a:gd name="connsiteX35" fmla="*/ 410482 w 465170"/>
                  <a:gd name="connsiteY35" fmla="*/ 2067 h 417476"/>
                  <a:gd name="connsiteX36" fmla="*/ 407938 w 465170"/>
                  <a:gd name="connsiteY36" fmla="*/ 1590 h 417476"/>
                  <a:gd name="connsiteX37" fmla="*/ 404917 w 465170"/>
                  <a:gd name="connsiteY37" fmla="*/ 2226 h 417476"/>
                  <a:gd name="connsiteX38" fmla="*/ 403168 w 465170"/>
                  <a:gd name="connsiteY38" fmla="*/ 2703 h 417476"/>
                  <a:gd name="connsiteX39" fmla="*/ 401738 w 465170"/>
                  <a:gd name="connsiteY39" fmla="*/ 1908 h 417476"/>
                  <a:gd name="connsiteX40" fmla="*/ 399671 w 465170"/>
                  <a:gd name="connsiteY40" fmla="*/ 795 h 417476"/>
                  <a:gd name="connsiteX41" fmla="*/ 397445 w 465170"/>
                  <a:gd name="connsiteY41" fmla="*/ 0 h 417476"/>
                  <a:gd name="connsiteX42" fmla="*/ 394902 w 465170"/>
                  <a:gd name="connsiteY42" fmla="*/ 0 h 417476"/>
                  <a:gd name="connsiteX43" fmla="*/ 393153 w 465170"/>
                  <a:gd name="connsiteY43" fmla="*/ 477 h 417476"/>
                  <a:gd name="connsiteX44" fmla="*/ 389973 w 465170"/>
                  <a:gd name="connsiteY44" fmla="*/ 1749 h 417476"/>
                  <a:gd name="connsiteX45" fmla="*/ 383296 w 465170"/>
                  <a:gd name="connsiteY45" fmla="*/ 4610 h 417476"/>
                  <a:gd name="connsiteX46" fmla="*/ 378686 w 465170"/>
                  <a:gd name="connsiteY46" fmla="*/ 6995 h 417476"/>
                  <a:gd name="connsiteX47" fmla="*/ 377732 w 465170"/>
                  <a:gd name="connsiteY47" fmla="*/ 6995 h 417476"/>
                  <a:gd name="connsiteX48" fmla="*/ 375029 w 465170"/>
                  <a:gd name="connsiteY48" fmla="*/ 6041 h 417476"/>
                  <a:gd name="connsiteX49" fmla="*/ 371055 w 465170"/>
                  <a:gd name="connsiteY49" fmla="*/ 4928 h 417476"/>
                  <a:gd name="connsiteX50" fmla="*/ 369942 w 465170"/>
                  <a:gd name="connsiteY50" fmla="*/ 4928 h 417476"/>
                  <a:gd name="connsiteX51" fmla="*/ 360721 w 465170"/>
                  <a:gd name="connsiteY51" fmla="*/ 5087 h 417476"/>
                  <a:gd name="connsiteX52" fmla="*/ 352296 w 465170"/>
                  <a:gd name="connsiteY52" fmla="*/ 5564 h 417476"/>
                  <a:gd name="connsiteX53" fmla="*/ 348798 w 465170"/>
                  <a:gd name="connsiteY53" fmla="*/ 6041 h 417476"/>
                  <a:gd name="connsiteX54" fmla="*/ 342280 w 465170"/>
                  <a:gd name="connsiteY54" fmla="*/ 6677 h 417476"/>
                  <a:gd name="connsiteX55" fmla="*/ 338146 w 465170"/>
                  <a:gd name="connsiteY55" fmla="*/ 6836 h 417476"/>
                  <a:gd name="connsiteX56" fmla="*/ 335444 w 465170"/>
                  <a:gd name="connsiteY56" fmla="*/ 7631 h 417476"/>
                  <a:gd name="connsiteX57" fmla="*/ 332582 w 465170"/>
                  <a:gd name="connsiteY57" fmla="*/ 8903 h 417476"/>
                  <a:gd name="connsiteX58" fmla="*/ 329562 w 465170"/>
                  <a:gd name="connsiteY58" fmla="*/ 9698 h 417476"/>
                  <a:gd name="connsiteX59" fmla="*/ 327336 w 465170"/>
                  <a:gd name="connsiteY59" fmla="*/ 9857 h 417476"/>
                  <a:gd name="connsiteX60" fmla="*/ 324792 w 465170"/>
                  <a:gd name="connsiteY60" fmla="*/ 10970 h 417476"/>
                  <a:gd name="connsiteX61" fmla="*/ 323044 w 465170"/>
                  <a:gd name="connsiteY61" fmla="*/ 13195 h 417476"/>
                  <a:gd name="connsiteX62" fmla="*/ 317956 w 465170"/>
                  <a:gd name="connsiteY62" fmla="*/ 16534 h 417476"/>
                  <a:gd name="connsiteX63" fmla="*/ 315095 w 465170"/>
                  <a:gd name="connsiteY63" fmla="*/ 18123 h 417476"/>
                  <a:gd name="connsiteX64" fmla="*/ 313664 w 465170"/>
                  <a:gd name="connsiteY64" fmla="*/ 19872 h 417476"/>
                  <a:gd name="connsiteX65" fmla="*/ 312074 w 465170"/>
                  <a:gd name="connsiteY65" fmla="*/ 20031 h 417476"/>
                  <a:gd name="connsiteX66" fmla="*/ 309371 w 465170"/>
                  <a:gd name="connsiteY66" fmla="*/ 19713 h 417476"/>
                  <a:gd name="connsiteX67" fmla="*/ 307146 w 465170"/>
                  <a:gd name="connsiteY67" fmla="*/ 21621 h 417476"/>
                  <a:gd name="connsiteX68" fmla="*/ 304761 w 465170"/>
                  <a:gd name="connsiteY68" fmla="*/ 24324 h 417476"/>
                  <a:gd name="connsiteX69" fmla="*/ 300469 w 465170"/>
                  <a:gd name="connsiteY69" fmla="*/ 28298 h 417476"/>
                  <a:gd name="connsiteX70" fmla="*/ 298243 w 465170"/>
                  <a:gd name="connsiteY70" fmla="*/ 30047 h 417476"/>
                  <a:gd name="connsiteX71" fmla="*/ 296812 w 465170"/>
                  <a:gd name="connsiteY71" fmla="*/ 32591 h 417476"/>
                  <a:gd name="connsiteX72" fmla="*/ 297925 w 465170"/>
                  <a:gd name="connsiteY72" fmla="*/ 34021 h 417476"/>
                  <a:gd name="connsiteX73" fmla="*/ 301423 w 465170"/>
                  <a:gd name="connsiteY73" fmla="*/ 35929 h 417476"/>
                  <a:gd name="connsiteX74" fmla="*/ 303012 w 465170"/>
                  <a:gd name="connsiteY74" fmla="*/ 37837 h 417476"/>
                  <a:gd name="connsiteX75" fmla="*/ 303807 w 465170"/>
                  <a:gd name="connsiteY75" fmla="*/ 39427 h 417476"/>
                  <a:gd name="connsiteX76" fmla="*/ 305397 w 465170"/>
                  <a:gd name="connsiteY76" fmla="*/ 43242 h 417476"/>
                  <a:gd name="connsiteX77" fmla="*/ 306351 w 465170"/>
                  <a:gd name="connsiteY77" fmla="*/ 47057 h 417476"/>
                  <a:gd name="connsiteX78" fmla="*/ 307941 w 465170"/>
                  <a:gd name="connsiteY78" fmla="*/ 48806 h 417476"/>
                  <a:gd name="connsiteX79" fmla="*/ 308418 w 465170"/>
                  <a:gd name="connsiteY79" fmla="*/ 51509 h 417476"/>
                  <a:gd name="connsiteX80" fmla="*/ 308736 w 465170"/>
                  <a:gd name="connsiteY80" fmla="*/ 53258 h 417476"/>
                  <a:gd name="connsiteX81" fmla="*/ 307941 w 465170"/>
                  <a:gd name="connsiteY81" fmla="*/ 54529 h 417476"/>
                  <a:gd name="connsiteX82" fmla="*/ 307146 w 465170"/>
                  <a:gd name="connsiteY82" fmla="*/ 55801 h 417476"/>
                  <a:gd name="connsiteX83" fmla="*/ 307146 w 465170"/>
                  <a:gd name="connsiteY83" fmla="*/ 57073 h 417476"/>
                  <a:gd name="connsiteX84" fmla="*/ 308100 w 465170"/>
                  <a:gd name="connsiteY84" fmla="*/ 58504 h 417476"/>
                  <a:gd name="connsiteX85" fmla="*/ 308895 w 465170"/>
                  <a:gd name="connsiteY85" fmla="*/ 59617 h 417476"/>
                  <a:gd name="connsiteX86" fmla="*/ 309371 w 465170"/>
                  <a:gd name="connsiteY86" fmla="*/ 60571 h 417476"/>
                  <a:gd name="connsiteX87" fmla="*/ 308736 w 465170"/>
                  <a:gd name="connsiteY87" fmla="*/ 61524 h 417476"/>
                  <a:gd name="connsiteX88" fmla="*/ 307146 w 465170"/>
                  <a:gd name="connsiteY88" fmla="*/ 63273 h 417476"/>
                  <a:gd name="connsiteX89" fmla="*/ 306351 w 465170"/>
                  <a:gd name="connsiteY89" fmla="*/ 64863 h 417476"/>
                  <a:gd name="connsiteX90" fmla="*/ 304602 w 465170"/>
                  <a:gd name="connsiteY90" fmla="*/ 67566 h 417476"/>
                  <a:gd name="connsiteX91" fmla="*/ 301741 w 465170"/>
                  <a:gd name="connsiteY91" fmla="*/ 69473 h 417476"/>
                  <a:gd name="connsiteX92" fmla="*/ 299992 w 465170"/>
                  <a:gd name="connsiteY92" fmla="*/ 70745 h 417476"/>
                  <a:gd name="connsiteX93" fmla="*/ 298084 w 465170"/>
                  <a:gd name="connsiteY93" fmla="*/ 73607 h 417476"/>
                  <a:gd name="connsiteX94" fmla="*/ 294746 w 465170"/>
                  <a:gd name="connsiteY94" fmla="*/ 76786 h 417476"/>
                  <a:gd name="connsiteX95" fmla="*/ 293474 w 465170"/>
                  <a:gd name="connsiteY95" fmla="*/ 79489 h 417476"/>
                  <a:gd name="connsiteX96" fmla="*/ 292043 w 465170"/>
                  <a:gd name="connsiteY96" fmla="*/ 80920 h 417476"/>
                  <a:gd name="connsiteX97" fmla="*/ 290612 w 465170"/>
                  <a:gd name="connsiteY97" fmla="*/ 81715 h 417476"/>
                  <a:gd name="connsiteX98" fmla="*/ 290930 w 465170"/>
                  <a:gd name="connsiteY98" fmla="*/ 83145 h 417476"/>
                  <a:gd name="connsiteX99" fmla="*/ 292202 w 465170"/>
                  <a:gd name="connsiteY99" fmla="*/ 84894 h 417476"/>
                  <a:gd name="connsiteX100" fmla="*/ 294269 w 465170"/>
                  <a:gd name="connsiteY100" fmla="*/ 86802 h 417476"/>
                  <a:gd name="connsiteX101" fmla="*/ 294109 w 465170"/>
                  <a:gd name="connsiteY101" fmla="*/ 89981 h 417476"/>
                  <a:gd name="connsiteX102" fmla="*/ 294109 w 465170"/>
                  <a:gd name="connsiteY102" fmla="*/ 92207 h 417476"/>
                  <a:gd name="connsiteX103" fmla="*/ 294109 w 465170"/>
                  <a:gd name="connsiteY103" fmla="*/ 94910 h 417476"/>
                  <a:gd name="connsiteX104" fmla="*/ 292997 w 465170"/>
                  <a:gd name="connsiteY104" fmla="*/ 97136 h 417476"/>
                  <a:gd name="connsiteX105" fmla="*/ 287115 w 465170"/>
                  <a:gd name="connsiteY105" fmla="*/ 99361 h 417476"/>
                  <a:gd name="connsiteX106" fmla="*/ 281550 w 465170"/>
                  <a:gd name="connsiteY106" fmla="*/ 100315 h 417476"/>
                  <a:gd name="connsiteX107" fmla="*/ 274714 w 465170"/>
                  <a:gd name="connsiteY107" fmla="*/ 100315 h 417476"/>
                  <a:gd name="connsiteX108" fmla="*/ 272171 w 465170"/>
                  <a:gd name="connsiteY108" fmla="*/ 99997 h 417476"/>
                  <a:gd name="connsiteX109" fmla="*/ 270104 w 465170"/>
                  <a:gd name="connsiteY109" fmla="*/ 99520 h 417476"/>
                  <a:gd name="connsiteX110" fmla="*/ 262632 w 465170"/>
                  <a:gd name="connsiteY110" fmla="*/ 97136 h 417476"/>
                  <a:gd name="connsiteX111" fmla="*/ 259611 w 465170"/>
                  <a:gd name="connsiteY111" fmla="*/ 98566 h 417476"/>
                  <a:gd name="connsiteX112" fmla="*/ 258975 w 465170"/>
                  <a:gd name="connsiteY112" fmla="*/ 102064 h 417476"/>
                  <a:gd name="connsiteX113" fmla="*/ 264381 w 465170"/>
                  <a:gd name="connsiteY113" fmla="*/ 107787 h 417476"/>
                  <a:gd name="connsiteX114" fmla="*/ 266606 w 465170"/>
                  <a:gd name="connsiteY114" fmla="*/ 110967 h 417476"/>
                  <a:gd name="connsiteX115" fmla="*/ 269150 w 465170"/>
                  <a:gd name="connsiteY115" fmla="*/ 116213 h 417476"/>
                  <a:gd name="connsiteX116" fmla="*/ 270899 w 465170"/>
                  <a:gd name="connsiteY116" fmla="*/ 119074 h 417476"/>
                  <a:gd name="connsiteX117" fmla="*/ 270263 w 465170"/>
                  <a:gd name="connsiteY117" fmla="*/ 121618 h 417476"/>
                  <a:gd name="connsiteX118" fmla="*/ 265334 w 465170"/>
                  <a:gd name="connsiteY118" fmla="*/ 124480 h 417476"/>
                  <a:gd name="connsiteX119" fmla="*/ 260565 w 465170"/>
                  <a:gd name="connsiteY119" fmla="*/ 127182 h 417476"/>
                  <a:gd name="connsiteX120" fmla="*/ 254365 w 465170"/>
                  <a:gd name="connsiteY120" fmla="*/ 127818 h 417476"/>
                  <a:gd name="connsiteX121" fmla="*/ 250390 w 465170"/>
                  <a:gd name="connsiteY121" fmla="*/ 128772 h 417476"/>
                  <a:gd name="connsiteX122" fmla="*/ 248483 w 465170"/>
                  <a:gd name="connsiteY122" fmla="*/ 130203 h 417476"/>
                  <a:gd name="connsiteX123" fmla="*/ 247052 w 465170"/>
                  <a:gd name="connsiteY123" fmla="*/ 136085 h 417476"/>
                  <a:gd name="connsiteX124" fmla="*/ 245780 w 465170"/>
                  <a:gd name="connsiteY124" fmla="*/ 138311 h 417476"/>
                  <a:gd name="connsiteX125" fmla="*/ 245780 w 465170"/>
                  <a:gd name="connsiteY125" fmla="*/ 140855 h 417476"/>
                  <a:gd name="connsiteX126" fmla="*/ 244508 w 465170"/>
                  <a:gd name="connsiteY126" fmla="*/ 143875 h 417476"/>
                  <a:gd name="connsiteX127" fmla="*/ 242442 w 465170"/>
                  <a:gd name="connsiteY127" fmla="*/ 145783 h 417476"/>
                  <a:gd name="connsiteX128" fmla="*/ 241011 w 465170"/>
                  <a:gd name="connsiteY128" fmla="*/ 148804 h 417476"/>
                  <a:gd name="connsiteX129" fmla="*/ 241488 w 465170"/>
                  <a:gd name="connsiteY129" fmla="*/ 154686 h 417476"/>
                  <a:gd name="connsiteX130" fmla="*/ 242124 w 465170"/>
                  <a:gd name="connsiteY130" fmla="*/ 164542 h 417476"/>
                  <a:gd name="connsiteX131" fmla="*/ 239421 w 465170"/>
                  <a:gd name="connsiteY131" fmla="*/ 167722 h 417476"/>
                  <a:gd name="connsiteX132" fmla="*/ 236559 w 465170"/>
                  <a:gd name="connsiteY132" fmla="*/ 170901 h 417476"/>
                  <a:gd name="connsiteX133" fmla="*/ 233380 w 465170"/>
                  <a:gd name="connsiteY133" fmla="*/ 173127 h 417476"/>
                  <a:gd name="connsiteX134" fmla="*/ 230359 w 465170"/>
                  <a:gd name="connsiteY134" fmla="*/ 174240 h 417476"/>
                  <a:gd name="connsiteX135" fmla="*/ 227816 w 465170"/>
                  <a:gd name="connsiteY135" fmla="*/ 173763 h 417476"/>
                  <a:gd name="connsiteX136" fmla="*/ 225908 w 465170"/>
                  <a:gd name="connsiteY136" fmla="*/ 171855 h 417476"/>
                  <a:gd name="connsiteX137" fmla="*/ 224795 w 465170"/>
                  <a:gd name="connsiteY137" fmla="*/ 170265 h 417476"/>
                  <a:gd name="connsiteX138" fmla="*/ 222569 w 465170"/>
                  <a:gd name="connsiteY138" fmla="*/ 168835 h 417476"/>
                  <a:gd name="connsiteX139" fmla="*/ 220344 w 465170"/>
                  <a:gd name="connsiteY139" fmla="*/ 169153 h 417476"/>
                  <a:gd name="connsiteX140" fmla="*/ 218118 w 465170"/>
                  <a:gd name="connsiteY140" fmla="*/ 170425 h 417476"/>
                  <a:gd name="connsiteX141" fmla="*/ 214620 w 465170"/>
                  <a:gd name="connsiteY141" fmla="*/ 169948 h 417476"/>
                  <a:gd name="connsiteX142" fmla="*/ 211600 w 465170"/>
                  <a:gd name="connsiteY142" fmla="*/ 168676 h 417476"/>
                  <a:gd name="connsiteX143" fmla="*/ 210010 w 465170"/>
                  <a:gd name="connsiteY143" fmla="*/ 168835 h 417476"/>
                  <a:gd name="connsiteX144" fmla="*/ 209215 w 465170"/>
                  <a:gd name="connsiteY144" fmla="*/ 170107 h 417476"/>
                  <a:gd name="connsiteX145" fmla="*/ 205877 w 465170"/>
                  <a:gd name="connsiteY145" fmla="*/ 172809 h 417476"/>
                  <a:gd name="connsiteX146" fmla="*/ 197928 w 465170"/>
                  <a:gd name="connsiteY146" fmla="*/ 176942 h 417476"/>
                  <a:gd name="connsiteX147" fmla="*/ 194748 w 465170"/>
                  <a:gd name="connsiteY147" fmla="*/ 177260 h 417476"/>
                  <a:gd name="connsiteX148" fmla="*/ 193317 w 465170"/>
                  <a:gd name="connsiteY148" fmla="*/ 178214 h 417476"/>
                  <a:gd name="connsiteX149" fmla="*/ 193794 w 465170"/>
                  <a:gd name="connsiteY149" fmla="*/ 179963 h 417476"/>
                  <a:gd name="connsiteX150" fmla="*/ 195225 w 465170"/>
                  <a:gd name="connsiteY150" fmla="*/ 181235 h 417476"/>
                  <a:gd name="connsiteX151" fmla="*/ 197769 w 465170"/>
                  <a:gd name="connsiteY151" fmla="*/ 182189 h 417476"/>
                  <a:gd name="connsiteX152" fmla="*/ 197928 w 465170"/>
                  <a:gd name="connsiteY152" fmla="*/ 183302 h 417476"/>
                  <a:gd name="connsiteX153" fmla="*/ 195702 w 465170"/>
                  <a:gd name="connsiteY153" fmla="*/ 184414 h 417476"/>
                  <a:gd name="connsiteX154" fmla="*/ 193794 w 465170"/>
                  <a:gd name="connsiteY154" fmla="*/ 185527 h 417476"/>
                  <a:gd name="connsiteX155" fmla="*/ 189661 w 465170"/>
                  <a:gd name="connsiteY155" fmla="*/ 186799 h 417476"/>
                  <a:gd name="connsiteX156" fmla="*/ 184892 w 465170"/>
                  <a:gd name="connsiteY156" fmla="*/ 187276 h 417476"/>
                  <a:gd name="connsiteX157" fmla="*/ 179963 w 465170"/>
                  <a:gd name="connsiteY157" fmla="*/ 186481 h 417476"/>
                  <a:gd name="connsiteX158" fmla="*/ 177420 w 465170"/>
                  <a:gd name="connsiteY158" fmla="*/ 184732 h 417476"/>
                  <a:gd name="connsiteX159" fmla="*/ 174558 w 465170"/>
                  <a:gd name="connsiteY159" fmla="*/ 184574 h 417476"/>
                  <a:gd name="connsiteX160" fmla="*/ 171856 w 465170"/>
                  <a:gd name="connsiteY160" fmla="*/ 185845 h 417476"/>
                  <a:gd name="connsiteX161" fmla="*/ 168994 w 465170"/>
                  <a:gd name="connsiteY161" fmla="*/ 188071 h 417476"/>
                  <a:gd name="connsiteX162" fmla="*/ 165973 w 465170"/>
                  <a:gd name="connsiteY162" fmla="*/ 192681 h 417476"/>
                  <a:gd name="connsiteX163" fmla="*/ 165019 w 465170"/>
                  <a:gd name="connsiteY163" fmla="*/ 193635 h 417476"/>
                  <a:gd name="connsiteX164" fmla="*/ 164224 w 465170"/>
                  <a:gd name="connsiteY164" fmla="*/ 194271 h 417476"/>
                  <a:gd name="connsiteX165" fmla="*/ 162317 w 465170"/>
                  <a:gd name="connsiteY165" fmla="*/ 195384 h 417476"/>
                  <a:gd name="connsiteX166" fmla="*/ 159455 w 465170"/>
                  <a:gd name="connsiteY166" fmla="*/ 196974 h 417476"/>
                  <a:gd name="connsiteX167" fmla="*/ 158024 w 465170"/>
                  <a:gd name="connsiteY167" fmla="*/ 200471 h 417476"/>
                  <a:gd name="connsiteX168" fmla="*/ 156275 w 465170"/>
                  <a:gd name="connsiteY168" fmla="*/ 206512 h 417476"/>
                  <a:gd name="connsiteX169" fmla="*/ 156594 w 465170"/>
                  <a:gd name="connsiteY169" fmla="*/ 209851 h 417476"/>
                  <a:gd name="connsiteX170" fmla="*/ 156752 w 465170"/>
                  <a:gd name="connsiteY170" fmla="*/ 215574 h 417476"/>
                  <a:gd name="connsiteX171" fmla="*/ 156117 w 465170"/>
                  <a:gd name="connsiteY171" fmla="*/ 219549 h 417476"/>
                  <a:gd name="connsiteX172" fmla="*/ 154845 w 465170"/>
                  <a:gd name="connsiteY172" fmla="*/ 222092 h 417476"/>
                  <a:gd name="connsiteX173" fmla="*/ 155163 w 465170"/>
                  <a:gd name="connsiteY173" fmla="*/ 224159 h 417476"/>
                  <a:gd name="connsiteX174" fmla="*/ 156912 w 465170"/>
                  <a:gd name="connsiteY174" fmla="*/ 226544 h 417476"/>
                  <a:gd name="connsiteX175" fmla="*/ 156275 w 465170"/>
                  <a:gd name="connsiteY175" fmla="*/ 228133 h 417476"/>
                  <a:gd name="connsiteX176" fmla="*/ 154686 w 465170"/>
                  <a:gd name="connsiteY176" fmla="*/ 229723 h 417476"/>
                  <a:gd name="connsiteX177" fmla="*/ 153096 w 465170"/>
                  <a:gd name="connsiteY177" fmla="*/ 230677 h 417476"/>
                  <a:gd name="connsiteX178" fmla="*/ 146896 w 465170"/>
                  <a:gd name="connsiteY178" fmla="*/ 232426 h 417476"/>
                  <a:gd name="connsiteX179" fmla="*/ 138470 w 465170"/>
                  <a:gd name="connsiteY179" fmla="*/ 234970 h 417476"/>
                  <a:gd name="connsiteX180" fmla="*/ 132747 w 465170"/>
                  <a:gd name="connsiteY180" fmla="*/ 236400 h 417476"/>
                  <a:gd name="connsiteX181" fmla="*/ 124480 w 465170"/>
                  <a:gd name="connsiteY181" fmla="*/ 238785 h 417476"/>
                  <a:gd name="connsiteX182" fmla="*/ 122095 w 465170"/>
                  <a:gd name="connsiteY182" fmla="*/ 239421 h 417476"/>
                  <a:gd name="connsiteX183" fmla="*/ 117008 w 465170"/>
                  <a:gd name="connsiteY183" fmla="*/ 239580 h 417476"/>
                  <a:gd name="connsiteX184" fmla="*/ 114305 w 465170"/>
                  <a:gd name="connsiteY184" fmla="*/ 239262 h 417476"/>
                  <a:gd name="connsiteX185" fmla="*/ 110808 w 465170"/>
                  <a:gd name="connsiteY185" fmla="*/ 239103 h 417476"/>
                  <a:gd name="connsiteX186" fmla="*/ 105562 w 465170"/>
                  <a:gd name="connsiteY186" fmla="*/ 239262 h 417476"/>
                  <a:gd name="connsiteX187" fmla="*/ 101905 w 465170"/>
                  <a:gd name="connsiteY187" fmla="*/ 239898 h 417476"/>
                  <a:gd name="connsiteX188" fmla="*/ 98249 w 465170"/>
                  <a:gd name="connsiteY188" fmla="*/ 241011 h 417476"/>
                  <a:gd name="connsiteX189" fmla="*/ 95546 w 465170"/>
                  <a:gd name="connsiteY189" fmla="*/ 242442 h 417476"/>
                  <a:gd name="connsiteX190" fmla="*/ 93956 w 465170"/>
                  <a:gd name="connsiteY190" fmla="*/ 243872 h 417476"/>
                  <a:gd name="connsiteX191" fmla="*/ 93479 w 465170"/>
                  <a:gd name="connsiteY191" fmla="*/ 244508 h 417476"/>
                  <a:gd name="connsiteX192" fmla="*/ 89664 w 465170"/>
                  <a:gd name="connsiteY192" fmla="*/ 243395 h 417476"/>
                  <a:gd name="connsiteX193" fmla="*/ 78217 w 465170"/>
                  <a:gd name="connsiteY193" fmla="*/ 241329 h 417476"/>
                  <a:gd name="connsiteX194" fmla="*/ 46899 w 465170"/>
                  <a:gd name="connsiteY194" fmla="*/ 244031 h 417476"/>
                  <a:gd name="connsiteX195" fmla="*/ 43878 w 465170"/>
                  <a:gd name="connsiteY195" fmla="*/ 243554 h 417476"/>
                  <a:gd name="connsiteX196" fmla="*/ 33227 w 465170"/>
                  <a:gd name="connsiteY196" fmla="*/ 240216 h 417476"/>
                  <a:gd name="connsiteX197" fmla="*/ 19395 w 465170"/>
                  <a:gd name="connsiteY197" fmla="*/ 236082 h 417476"/>
                  <a:gd name="connsiteX198" fmla="*/ 10970 w 465170"/>
                  <a:gd name="connsiteY198" fmla="*/ 233380 h 417476"/>
                  <a:gd name="connsiteX199" fmla="*/ 0 w 465170"/>
                  <a:gd name="connsiteY199" fmla="*/ 230041 h 417476"/>
                  <a:gd name="connsiteX200" fmla="*/ 5405 w 465170"/>
                  <a:gd name="connsiteY200" fmla="*/ 236082 h 417476"/>
                  <a:gd name="connsiteX201" fmla="*/ 8744 w 465170"/>
                  <a:gd name="connsiteY201" fmla="*/ 239898 h 417476"/>
                  <a:gd name="connsiteX202" fmla="*/ 13672 w 465170"/>
                  <a:gd name="connsiteY202" fmla="*/ 245144 h 417476"/>
                  <a:gd name="connsiteX203" fmla="*/ 14149 w 465170"/>
                  <a:gd name="connsiteY203" fmla="*/ 246416 h 417476"/>
                  <a:gd name="connsiteX204" fmla="*/ 14149 w 465170"/>
                  <a:gd name="connsiteY204" fmla="*/ 248483 h 417476"/>
                  <a:gd name="connsiteX205" fmla="*/ 19078 w 465170"/>
                  <a:gd name="connsiteY205" fmla="*/ 256591 h 417476"/>
                  <a:gd name="connsiteX206" fmla="*/ 20826 w 465170"/>
                  <a:gd name="connsiteY206" fmla="*/ 260724 h 417476"/>
                  <a:gd name="connsiteX207" fmla="*/ 22416 w 465170"/>
                  <a:gd name="connsiteY207" fmla="*/ 263268 h 417476"/>
                  <a:gd name="connsiteX208" fmla="*/ 26232 w 465170"/>
                  <a:gd name="connsiteY208" fmla="*/ 267083 h 417476"/>
                  <a:gd name="connsiteX209" fmla="*/ 30047 w 465170"/>
                  <a:gd name="connsiteY209" fmla="*/ 270899 h 417476"/>
                  <a:gd name="connsiteX210" fmla="*/ 34180 w 465170"/>
                  <a:gd name="connsiteY210" fmla="*/ 272647 h 417476"/>
                  <a:gd name="connsiteX211" fmla="*/ 36883 w 465170"/>
                  <a:gd name="connsiteY211" fmla="*/ 272965 h 417476"/>
                  <a:gd name="connsiteX212" fmla="*/ 43242 w 465170"/>
                  <a:gd name="connsiteY212" fmla="*/ 274873 h 417476"/>
                  <a:gd name="connsiteX213" fmla="*/ 45627 w 465170"/>
                  <a:gd name="connsiteY213" fmla="*/ 276463 h 417476"/>
                  <a:gd name="connsiteX214" fmla="*/ 49442 w 465170"/>
                  <a:gd name="connsiteY214" fmla="*/ 280437 h 417476"/>
                  <a:gd name="connsiteX215" fmla="*/ 53735 w 465170"/>
                  <a:gd name="connsiteY215" fmla="*/ 279960 h 417476"/>
                  <a:gd name="connsiteX216" fmla="*/ 54689 w 465170"/>
                  <a:gd name="connsiteY216" fmla="*/ 279960 h 417476"/>
                  <a:gd name="connsiteX217" fmla="*/ 54848 w 465170"/>
                  <a:gd name="connsiteY217" fmla="*/ 280278 h 417476"/>
                  <a:gd name="connsiteX218" fmla="*/ 55007 w 465170"/>
                  <a:gd name="connsiteY218" fmla="*/ 281550 h 417476"/>
                  <a:gd name="connsiteX219" fmla="*/ 54371 w 465170"/>
                  <a:gd name="connsiteY219" fmla="*/ 287750 h 417476"/>
                  <a:gd name="connsiteX220" fmla="*/ 55642 w 465170"/>
                  <a:gd name="connsiteY220" fmla="*/ 293950 h 417476"/>
                  <a:gd name="connsiteX221" fmla="*/ 56437 w 465170"/>
                  <a:gd name="connsiteY221" fmla="*/ 303330 h 417476"/>
                  <a:gd name="connsiteX222" fmla="*/ 56119 w 465170"/>
                  <a:gd name="connsiteY222" fmla="*/ 304920 h 417476"/>
                  <a:gd name="connsiteX223" fmla="*/ 55165 w 465170"/>
                  <a:gd name="connsiteY223" fmla="*/ 307622 h 417476"/>
                  <a:gd name="connsiteX224" fmla="*/ 55007 w 465170"/>
                  <a:gd name="connsiteY224" fmla="*/ 309371 h 417476"/>
                  <a:gd name="connsiteX225" fmla="*/ 54848 w 465170"/>
                  <a:gd name="connsiteY225" fmla="*/ 310484 h 417476"/>
                  <a:gd name="connsiteX226" fmla="*/ 55007 w 465170"/>
                  <a:gd name="connsiteY226" fmla="*/ 310961 h 417476"/>
                  <a:gd name="connsiteX227" fmla="*/ 56437 w 465170"/>
                  <a:gd name="connsiteY227" fmla="*/ 311597 h 417476"/>
                  <a:gd name="connsiteX228" fmla="*/ 59458 w 465170"/>
                  <a:gd name="connsiteY228" fmla="*/ 311915 h 417476"/>
                  <a:gd name="connsiteX229" fmla="*/ 66612 w 465170"/>
                  <a:gd name="connsiteY229" fmla="*/ 310802 h 417476"/>
                  <a:gd name="connsiteX230" fmla="*/ 67566 w 465170"/>
                  <a:gd name="connsiteY230" fmla="*/ 311120 h 417476"/>
                  <a:gd name="connsiteX231" fmla="*/ 69156 w 465170"/>
                  <a:gd name="connsiteY231" fmla="*/ 312233 h 417476"/>
                  <a:gd name="connsiteX232" fmla="*/ 70586 w 465170"/>
                  <a:gd name="connsiteY232" fmla="*/ 313982 h 417476"/>
                  <a:gd name="connsiteX233" fmla="*/ 70586 w 465170"/>
                  <a:gd name="connsiteY233" fmla="*/ 314777 h 417476"/>
                  <a:gd name="connsiteX234" fmla="*/ 68838 w 465170"/>
                  <a:gd name="connsiteY234" fmla="*/ 316207 h 417476"/>
                  <a:gd name="connsiteX235" fmla="*/ 68520 w 465170"/>
                  <a:gd name="connsiteY235" fmla="*/ 318592 h 417476"/>
                  <a:gd name="connsiteX236" fmla="*/ 68997 w 465170"/>
                  <a:gd name="connsiteY236" fmla="*/ 322248 h 417476"/>
                  <a:gd name="connsiteX237" fmla="*/ 68838 w 465170"/>
                  <a:gd name="connsiteY237" fmla="*/ 322726 h 417476"/>
                  <a:gd name="connsiteX238" fmla="*/ 67248 w 465170"/>
                  <a:gd name="connsiteY238" fmla="*/ 323520 h 417476"/>
                  <a:gd name="connsiteX239" fmla="*/ 66771 w 465170"/>
                  <a:gd name="connsiteY239" fmla="*/ 328926 h 417476"/>
                  <a:gd name="connsiteX240" fmla="*/ 66453 w 465170"/>
                  <a:gd name="connsiteY240" fmla="*/ 329403 h 417476"/>
                  <a:gd name="connsiteX241" fmla="*/ 64545 w 465170"/>
                  <a:gd name="connsiteY241" fmla="*/ 329880 h 417476"/>
                  <a:gd name="connsiteX242" fmla="*/ 55801 w 465170"/>
                  <a:gd name="connsiteY242" fmla="*/ 329562 h 417476"/>
                  <a:gd name="connsiteX243" fmla="*/ 54689 w 465170"/>
                  <a:gd name="connsiteY243" fmla="*/ 329720 h 417476"/>
                  <a:gd name="connsiteX244" fmla="*/ 51509 w 465170"/>
                  <a:gd name="connsiteY244" fmla="*/ 330992 h 417476"/>
                  <a:gd name="connsiteX245" fmla="*/ 45786 w 465170"/>
                  <a:gd name="connsiteY245" fmla="*/ 332105 h 417476"/>
                  <a:gd name="connsiteX246" fmla="*/ 44196 w 465170"/>
                  <a:gd name="connsiteY246" fmla="*/ 332582 h 417476"/>
                  <a:gd name="connsiteX247" fmla="*/ 42129 w 465170"/>
                  <a:gd name="connsiteY247" fmla="*/ 334172 h 417476"/>
                  <a:gd name="connsiteX248" fmla="*/ 40539 w 465170"/>
                  <a:gd name="connsiteY248" fmla="*/ 336080 h 417476"/>
                  <a:gd name="connsiteX249" fmla="*/ 40381 w 465170"/>
                  <a:gd name="connsiteY249" fmla="*/ 337987 h 417476"/>
                  <a:gd name="connsiteX250" fmla="*/ 40063 w 465170"/>
                  <a:gd name="connsiteY250" fmla="*/ 338305 h 417476"/>
                  <a:gd name="connsiteX251" fmla="*/ 36724 w 465170"/>
                  <a:gd name="connsiteY251" fmla="*/ 337987 h 417476"/>
                  <a:gd name="connsiteX252" fmla="*/ 35770 w 465170"/>
                  <a:gd name="connsiteY252" fmla="*/ 339418 h 417476"/>
                  <a:gd name="connsiteX253" fmla="*/ 29411 w 465170"/>
                  <a:gd name="connsiteY253" fmla="*/ 341803 h 417476"/>
                  <a:gd name="connsiteX254" fmla="*/ 28616 w 465170"/>
                  <a:gd name="connsiteY254" fmla="*/ 342280 h 417476"/>
                  <a:gd name="connsiteX255" fmla="*/ 27662 w 465170"/>
                  <a:gd name="connsiteY255" fmla="*/ 344187 h 417476"/>
                  <a:gd name="connsiteX256" fmla="*/ 26867 w 465170"/>
                  <a:gd name="connsiteY256" fmla="*/ 349434 h 417476"/>
                  <a:gd name="connsiteX257" fmla="*/ 26073 w 465170"/>
                  <a:gd name="connsiteY257" fmla="*/ 354044 h 417476"/>
                  <a:gd name="connsiteX258" fmla="*/ 25595 w 465170"/>
                  <a:gd name="connsiteY258" fmla="*/ 354680 h 417476"/>
                  <a:gd name="connsiteX259" fmla="*/ 23688 w 465170"/>
                  <a:gd name="connsiteY259" fmla="*/ 356270 h 417476"/>
                  <a:gd name="connsiteX260" fmla="*/ 23529 w 465170"/>
                  <a:gd name="connsiteY260" fmla="*/ 356906 h 417476"/>
                  <a:gd name="connsiteX261" fmla="*/ 23688 w 465170"/>
                  <a:gd name="connsiteY261" fmla="*/ 358655 h 417476"/>
                  <a:gd name="connsiteX262" fmla="*/ 22893 w 465170"/>
                  <a:gd name="connsiteY262" fmla="*/ 361834 h 417476"/>
                  <a:gd name="connsiteX263" fmla="*/ 22098 w 465170"/>
                  <a:gd name="connsiteY263" fmla="*/ 371055 h 417476"/>
                  <a:gd name="connsiteX264" fmla="*/ 21303 w 465170"/>
                  <a:gd name="connsiteY264" fmla="*/ 373599 h 417476"/>
                  <a:gd name="connsiteX265" fmla="*/ 20667 w 465170"/>
                  <a:gd name="connsiteY265" fmla="*/ 374075 h 417476"/>
                  <a:gd name="connsiteX266" fmla="*/ 25755 w 465170"/>
                  <a:gd name="connsiteY266" fmla="*/ 375506 h 417476"/>
                  <a:gd name="connsiteX267" fmla="*/ 30524 w 465170"/>
                  <a:gd name="connsiteY267" fmla="*/ 375665 h 417476"/>
                  <a:gd name="connsiteX268" fmla="*/ 35770 w 465170"/>
                  <a:gd name="connsiteY268" fmla="*/ 375029 h 417476"/>
                  <a:gd name="connsiteX269" fmla="*/ 37519 w 465170"/>
                  <a:gd name="connsiteY269" fmla="*/ 373439 h 417476"/>
                  <a:gd name="connsiteX270" fmla="*/ 38791 w 465170"/>
                  <a:gd name="connsiteY270" fmla="*/ 372804 h 417476"/>
                  <a:gd name="connsiteX271" fmla="*/ 40381 w 465170"/>
                  <a:gd name="connsiteY271" fmla="*/ 373757 h 417476"/>
                  <a:gd name="connsiteX272" fmla="*/ 42288 w 465170"/>
                  <a:gd name="connsiteY272" fmla="*/ 375665 h 417476"/>
                  <a:gd name="connsiteX273" fmla="*/ 44355 w 465170"/>
                  <a:gd name="connsiteY273" fmla="*/ 375029 h 417476"/>
                  <a:gd name="connsiteX274" fmla="*/ 45945 w 465170"/>
                  <a:gd name="connsiteY274" fmla="*/ 373757 h 417476"/>
                  <a:gd name="connsiteX275" fmla="*/ 49601 w 465170"/>
                  <a:gd name="connsiteY275" fmla="*/ 372009 h 417476"/>
                  <a:gd name="connsiteX276" fmla="*/ 52304 w 465170"/>
                  <a:gd name="connsiteY276" fmla="*/ 371691 h 417476"/>
                  <a:gd name="connsiteX277" fmla="*/ 62320 w 465170"/>
                  <a:gd name="connsiteY277" fmla="*/ 372804 h 417476"/>
                  <a:gd name="connsiteX278" fmla="*/ 66771 w 465170"/>
                  <a:gd name="connsiteY278" fmla="*/ 372009 h 417476"/>
                  <a:gd name="connsiteX279" fmla="*/ 70109 w 465170"/>
                  <a:gd name="connsiteY279" fmla="*/ 372804 h 417476"/>
                  <a:gd name="connsiteX280" fmla="*/ 75992 w 465170"/>
                  <a:gd name="connsiteY280" fmla="*/ 373281 h 417476"/>
                  <a:gd name="connsiteX281" fmla="*/ 76151 w 465170"/>
                  <a:gd name="connsiteY281" fmla="*/ 370578 h 417476"/>
                  <a:gd name="connsiteX282" fmla="*/ 77899 w 465170"/>
                  <a:gd name="connsiteY282" fmla="*/ 368988 h 417476"/>
                  <a:gd name="connsiteX283" fmla="*/ 82510 w 465170"/>
                  <a:gd name="connsiteY283" fmla="*/ 368034 h 417476"/>
                  <a:gd name="connsiteX284" fmla="*/ 88710 w 465170"/>
                  <a:gd name="connsiteY284" fmla="*/ 369306 h 417476"/>
                  <a:gd name="connsiteX285" fmla="*/ 90141 w 465170"/>
                  <a:gd name="connsiteY285" fmla="*/ 368988 h 417476"/>
                  <a:gd name="connsiteX286" fmla="*/ 92207 w 465170"/>
                  <a:gd name="connsiteY286" fmla="*/ 367398 h 417476"/>
                  <a:gd name="connsiteX287" fmla="*/ 94115 w 465170"/>
                  <a:gd name="connsiteY287" fmla="*/ 368352 h 417476"/>
                  <a:gd name="connsiteX288" fmla="*/ 94910 w 465170"/>
                  <a:gd name="connsiteY288" fmla="*/ 369624 h 417476"/>
                  <a:gd name="connsiteX289" fmla="*/ 106197 w 465170"/>
                  <a:gd name="connsiteY289" fmla="*/ 372486 h 417476"/>
                  <a:gd name="connsiteX290" fmla="*/ 107628 w 465170"/>
                  <a:gd name="connsiteY290" fmla="*/ 373439 h 417476"/>
                  <a:gd name="connsiteX291" fmla="*/ 109536 w 465170"/>
                  <a:gd name="connsiteY291" fmla="*/ 374075 h 417476"/>
                  <a:gd name="connsiteX292" fmla="*/ 112875 w 465170"/>
                  <a:gd name="connsiteY292" fmla="*/ 370419 h 417476"/>
                  <a:gd name="connsiteX293" fmla="*/ 120982 w 465170"/>
                  <a:gd name="connsiteY293" fmla="*/ 370260 h 417476"/>
                  <a:gd name="connsiteX294" fmla="*/ 130998 w 465170"/>
                  <a:gd name="connsiteY294" fmla="*/ 368352 h 417476"/>
                  <a:gd name="connsiteX295" fmla="*/ 138788 w 465170"/>
                  <a:gd name="connsiteY295" fmla="*/ 368829 h 417476"/>
                  <a:gd name="connsiteX296" fmla="*/ 144670 w 465170"/>
                  <a:gd name="connsiteY296" fmla="*/ 366921 h 417476"/>
                  <a:gd name="connsiteX297" fmla="*/ 154686 w 465170"/>
                  <a:gd name="connsiteY297" fmla="*/ 365650 h 417476"/>
                  <a:gd name="connsiteX298" fmla="*/ 157388 w 465170"/>
                  <a:gd name="connsiteY298" fmla="*/ 365490 h 417476"/>
                  <a:gd name="connsiteX299" fmla="*/ 159614 w 465170"/>
                  <a:gd name="connsiteY299" fmla="*/ 366127 h 417476"/>
                  <a:gd name="connsiteX300" fmla="*/ 161363 w 465170"/>
                  <a:gd name="connsiteY300" fmla="*/ 366127 h 417476"/>
                  <a:gd name="connsiteX301" fmla="*/ 159614 w 465170"/>
                  <a:gd name="connsiteY301" fmla="*/ 365014 h 417476"/>
                  <a:gd name="connsiteX302" fmla="*/ 158183 w 465170"/>
                  <a:gd name="connsiteY302" fmla="*/ 364219 h 417476"/>
                  <a:gd name="connsiteX303" fmla="*/ 151824 w 465170"/>
                  <a:gd name="connsiteY303" fmla="*/ 364696 h 417476"/>
                  <a:gd name="connsiteX304" fmla="*/ 152619 w 465170"/>
                  <a:gd name="connsiteY304" fmla="*/ 362788 h 417476"/>
                  <a:gd name="connsiteX305" fmla="*/ 154209 w 465170"/>
                  <a:gd name="connsiteY305" fmla="*/ 361675 h 417476"/>
                  <a:gd name="connsiteX306" fmla="*/ 157230 w 465170"/>
                  <a:gd name="connsiteY306" fmla="*/ 361357 h 417476"/>
                  <a:gd name="connsiteX307" fmla="*/ 160250 w 465170"/>
                  <a:gd name="connsiteY307" fmla="*/ 362152 h 417476"/>
                  <a:gd name="connsiteX308" fmla="*/ 163271 w 465170"/>
                  <a:gd name="connsiteY308" fmla="*/ 365014 h 417476"/>
                  <a:gd name="connsiteX309" fmla="*/ 164384 w 465170"/>
                  <a:gd name="connsiteY309" fmla="*/ 368193 h 417476"/>
                  <a:gd name="connsiteX310" fmla="*/ 168040 w 465170"/>
                  <a:gd name="connsiteY310" fmla="*/ 372804 h 417476"/>
                  <a:gd name="connsiteX311" fmla="*/ 168358 w 465170"/>
                  <a:gd name="connsiteY311" fmla="*/ 376301 h 417476"/>
                  <a:gd name="connsiteX312" fmla="*/ 167563 w 465170"/>
                  <a:gd name="connsiteY312" fmla="*/ 381865 h 417476"/>
                  <a:gd name="connsiteX313" fmla="*/ 168199 w 465170"/>
                  <a:gd name="connsiteY313" fmla="*/ 383932 h 417476"/>
                  <a:gd name="connsiteX314" fmla="*/ 179645 w 465170"/>
                  <a:gd name="connsiteY314" fmla="*/ 385999 h 417476"/>
                  <a:gd name="connsiteX315" fmla="*/ 181553 w 465170"/>
                  <a:gd name="connsiteY315" fmla="*/ 387112 h 417476"/>
                  <a:gd name="connsiteX316" fmla="*/ 185051 w 465170"/>
                  <a:gd name="connsiteY316" fmla="*/ 398876 h 417476"/>
                  <a:gd name="connsiteX317" fmla="*/ 185369 w 465170"/>
                  <a:gd name="connsiteY317" fmla="*/ 402056 h 417476"/>
                  <a:gd name="connsiteX318" fmla="*/ 185528 w 465170"/>
                  <a:gd name="connsiteY318" fmla="*/ 404758 h 417476"/>
                  <a:gd name="connsiteX319" fmla="*/ 187117 w 465170"/>
                  <a:gd name="connsiteY319" fmla="*/ 407302 h 417476"/>
                  <a:gd name="connsiteX320" fmla="*/ 189025 w 465170"/>
                  <a:gd name="connsiteY320" fmla="*/ 408097 h 417476"/>
                  <a:gd name="connsiteX321" fmla="*/ 189661 w 465170"/>
                  <a:gd name="connsiteY321" fmla="*/ 408892 h 417476"/>
                  <a:gd name="connsiteX322" fmla="*/ 190456 w 465170"/>
                  <a:gd name="connsiteY322" fmla="*/ 409527 h 417476"/>
                  <a:gd name="connsiteX323" fmla="*/ 191092 w 465170"/>
                  <a:gd name="connsiteY323" fmla="*/ 411912 h 417476"/>
                  <a:gd name="connsiteX324" fmla="*/ 192840 w 465170"/>
                  <a:gd name="connsiteY324" fmla="*/ 413661 h 417476"/>
                  <a:gd name="connsiteX325" fmla="*/ 195225 w 465170"/>
                  <a:gd name="connsiteY325" fmla="*/ 412389 h 417476"/>
                  <a:gd name="connsiteX326" fmla="*/ 195384 w 465170"/>
                  <a:gd name="connsiteY326" fmla="*/ 413979 h 417476"/>
                  <a:gd name="connsiteX327" fmla="*/ 195861 w 465170"/>
                  <a:gd name="connsiteY327" fmla="*/ 415728 h 417476"/>
                  <a:gd name="connsiteX328" fmla="*/ 200154 w 465170"/>
                  <a:gd name="connsiteY328" fmla="*/ 415251 h 417476"/>
                  <a:gd name="connsiteX329" fmla="*/ 201425 w 465170"/>
                  <a:gd name="connsiteY329" fmla="*/ 413025 h 417476"/>
                  <a:gd name="connsiteX330" fmla="*/ 203969 w 465170"/>
                  <a:gd name="connsiteY330" fmla="*/ 415251 h 417476"/>
                  <a:gd name="connsiteX331" fmla="*/ 205400 w 465170"/>
                  <a:gd name="connsiteY331" fmla="*/ 415251 h 417476"/>
                  <a:gd name="connsiteX332" fmla="*/ 206513 w 465170"/>
                  <a:gd name="connsiteY332" fmla="*/ 414615 h 417476"/>
                  <a:gd name="connsiteX333" fmla="*/ 207308 w 465170"/>
                  <a:gd name="connsiteY333" fmla="*/ 415569 h 417476"/>
                  <a:gd name="connsiteX334" fmla="*/ 208738 w 465170"/>
                  <a:gd name="connsiteY334" fmla="*/ 417476 h 417476"/>
                  <a:gd name="connsiteX335" fmla="*/ 209692 w 465170"/>
                  <a:gd name="connsiteY335" fmla="*/ 416205 h 417476"/>
                  <a:gd name="connsiteX336" fmla="*/ 210169 w 465170"/>
                  <a:gd name="connsiteY336" fmla="*/ 414297 h 417476"/>
                  <a:gd name="connsiteX337" fmla="*/ 212077 w 465170"/>
                  <a:gd name="connsiteY337" fmla="*/ 413025 h 417476"/>
                  <a:gd name="connsiteX338" fmla="*/ 213508 w 465170"/>
                  <a:gd name="connsiteY338" fmla="*/ 412230 h 417476"/>
                  <a:gd name="connsiteX339" fmla="*/ 216369 w 465170"/>
                  <a:gd name="connsiteY339" fmla="*/ 411435 h 417476"/>
                  <a:gd name="connsiteX340" fmla="*/ 219390 w 465170"/>
                  <a:gd name="connsiteY340" fmla="*/ 410958 h 417476"/>
                  <a:gd name="connsiteX341" fmla="*/ 222252 w 465170"/>
                  <a:gd name="connsiteY341" fmla="*/ 410958 h 417476"/>
                  <a:gd name="connsiteX342" fmla="*/ 226226 w 465170"/>
                  <a:gd name="connsiteY342" fmla="*/ 411117 h 417476"/>
                  <a:gd name="connsiteX343" fmla="*/ 226385 w 465170"/>
                  <a:gd name="connsiteY343" fmla="*/ 402056 h 417476"/>
                  <a:gd name="connsiteX344" fmla="*/ 226703 w 465170"/>
                  <a:gd name="connsiteY344" fmla="*/ 401261 h 417476"/>
                  <a:gd name="connsiteX345" fmla="*/ 227180 w 465170"/>
                  <a:gd name="connsiteY345" fmla="*/ 400784 h 417476"/>
                  <a:gd name="connsiteX346" fmla="*/ 227816 w 465170"/>
                  <a:gd name="connsiteY346" fmla="*/ 400466 h 417476"/>
                  <a:gd name="connsiteX347" fmla="*/ 228293 w 465170"/>
                  <a:gd name="connsiteY347" fmla="*/ 400625 h 417476"/>
                  <a:gd name="connsiteX348" fmla="*/ 229247 w 465170"/>
                  <a:gd name="connsiteY348" fmla="*/ 402056 h 417476"/>
                  <a:gd name="connsiteX349" fmla="*/ 230200 w 465170"/>
                  <a:gd name="connsiteY349" fmla="*/ 401897 h 417476"/>
                  <a:gd name="connsiteX350" fmla="*/ 231313 w 465170"/>
                  <a:gd name="connsiteY350" fmla="*/ 401102 h 417476"/>
                  <a:gd name="connsiteX351" fmla="*/ 233698 w 465170"/>
                  <a:gd name="connsiteY351" fmla="*/ 401737 h 417476"/>
                  <a:gd name="connsiteX352" fmla="*/ 235606 w 465170"/>
                  <a:gd name="connsiteY352" fmla="*/ 401420 h 417476"/>
                  <a:gd name="connsiteX353" fmla="*/ 237513 w 465170"/>
                  <a:gd name="connsiteY353" fmla="*/ 401897 h 417476"/>
                  <a:gd name="connsiteX354" fmla="*/ 240852 w 465170"/>
                  <a:gd name="connsiteY354" fmla="*/ 401897 h 417476"/>
                  <a:gd name="connsiteX355" fmla="*/ 246893 w 465170"/>
                  <a:gd name="connsiteY355" fmla="*/ 401737 h 417476"/>
                  <a:gd name="connsiteX356" fmla="*/ 250232 w 465170"/>
                  <a:gd name="connsiteY356" fmla="*/ 401737 h 417476"/>
                  <a:gd name="connsiteX357" fmla="*/ 252298 w 465170"/>
                  <a:gd name="connsiteY357" fmla="*/ 403168 h 417476"/>
                  <a:gd name="connsiteX358" fmla="*/ 254683 w 465170"/>
                  <a:gd name="connsiteY358" fmla="*/ 404758 h 417476"/>
                  <a:gd name="connsiteX359" fmla="*/ 257227 w 465170"/>
                  <a:gd name="connsiteY359" fmla="*/ 405076 h 417476"/>
                  <a:gd name="connsiteX360" fmla="*/ 260883 w 465170"/>
                  <a:gd name="connsiteY360" fmla="*/ 404917 h 417476"/>
                  <a:gd name="connsiteX361" fmla="*/ 263427 w 465170"/>
                  <a:gd name="connsiteY361" fmla="*/ 404281 h 417476"/>
                  <a:gd name="connsiteX362" fmla="*/ 264699 w 465170"/>
                  <a:gd name="connsiteY362" fmla="*/ 402692 h 417476"/>
                  <a:gd name="connsiteX363" fmla="*/ 265652 w 465170"/>
                  <a:gd name="connsiteY363" fmla="*/ 401261 h 417476"/>
                  <a:gd name="connsiteX364" fmla="*/ 271058 w 465170"/>
                  <a:gd name="connsiteY364" fmla="*/ 399194 h 417476"/>
                  <a:gd name="connsiteX365" fmla="*/ 276940 w 465170"/>
                  <a:gd name="connsiteY365" fmla="*/ 397604 h 417476"/>
                  <a:gd name="connsiteX366" fmla="*/ 278530 w 465170"/>
                  <a:gd name="connsiteY366" fmla="*/ 397286 h 417476"/>
                  <a:gd name="connsiteX367" fmla="*/ 279007 w 465170"/>
                  <a:gd name="connsiteY367" fmla="*/ 398399 h 417476"/>
                  <a:gd name="connsiteX368" fmla="*/ 278848 w 465170"/>
                  <a:gd name="connsiteY368" fmla="*/ 399989 h 417476"/>
                  <a:gd name="connsiteX369" fmla="*/ 279484 w 465170"/>
                  <a:gd name="connsiteY369" fmla="*/ 401579 h 417476"/>
                  <a:gd name="connsiteX370" fmla="*/ 281709 w 465170"/>
                  <a:gd name="connsiteY370" fmla="*/ 402532 h 417476"/>
                  <a:gd name="connsiteX371" fmla="*/ 283458 w 465170"/>
                  <a:gd name="connsiteY371" fmla="*/ 402850 h 417476"/>
                  <a:gd name="connsiteX372" fmla="*/ 284889 w 465170"/>
                  <a:gd name="connsiteY372" fmla="*/ 402532 h 417476"/>
                  <a:gd name="connsiteX373" fmla="*/ 286002 w 465170"/>
                  <a:gd name="connsiteY373" fmla="*/ 402056 h 417476"/>
                  <a:gd name="connsiteX374" fmla="*/ 288227 w 465170"/>
                  <a:gd name="connsiteY374" fmla="*/ 399671 h 417476"/>
                  <a:gd name="connsiteX375" fmla="*/ 289499 w 465170"/>
                  <a:gd name="connsiteY375" fmla="*/ 399035 h 417476"/>
                  <a:gd name="connsiteX376" fmla="*/ 291089 w 465170"/>
                  <a:gd name="connsiteY376" fmla="*/ 399035 h 417476"/>
                  <a:gd name="connsiteX377" fmla="*/ 292838 w 465170"/>
                  <a:gd name="connsiteY377" fmla="*/ 397922 h 417476"/>
                  <a:gd name="connsiteX378" fmla="*/ 292838 w 465170"/>
                  <a:gd name="connsiteY378" fmla="*/ 396968 h 417476"/>
                  <a:gd name="connsiteX379" fmla="*/ 291725 w 465170"/>
                  <a:gd name="connsiteY379" fmla="*/ 396650 h 417476"/>
                  <a:gd name="connsiteX380" fmla="*/ 290771 w 465170"/>
                  <a:gd name="connsiteY380" fmla="*/ 395220 h 417476"/>
                  <a:gd name="connsiteX381" fmla="*/ 290930 w 465170"/>
                  <a:gd name="connsiteY381" fmla="*/ 394266 h 417476"/>
                  <a:gd name="connsiteX382" fmla="*/ 290612 w 465170"/>
                  <a:gd name="connsiteY382" fmla="*/ 392676 h 417476"/>
                  <a:gd name="connsiteX383" fmla="*/ 290771 w 465170"/>
                  <a:gd name="connsiteY383" fmla="*/ 391245 h 417476"/>
                  <a:gd name="connsiteX384" fmla="*/ 291566 w 465170"/>
                  <a:gd name="connsiteY384" fmla="*/ 390291 h 417476"/>
                  <a:gd name="connsiteX385" fmla="*/ 292838 w 465170"/>
                  <a:gd name="connsiteY385" fmla="*/ 389178 h 417476"/>
                  <a:gd name="connsiteX386" fmla="*/ 292043 w 465170"/>
                  <a:gd name="connsiteY386" fmla="*/ 387112 h 417476"/>
                  <a:gd name="connsiteX387" fmla="*/ 290135 w 465170"/>
                  <a:gd name="connsiteY387" fmla="*/ 382978 h 417476"/>
                  <a:gd name="connsiteX388" fmla="*/ 288068 w 465170"/>
                  <a:gd name="connsiteY388" fmla="*/ 377732 h 417476"/>
                  <a:gd name="connsiteX389" fmla="*/ 285843 w 465170"/>
                  <a:gd name="connsiteY389" fmla="*/ 373439 h 417476"/>
                  <a:gd name="connsiteX390" fmla="*/ 282981 w 465170"/>
                  <a:gd name="connsiteY390" fmla="*/ 369624 h 417476"/>
                  <a:gd name="connsiteX391" fmla="*/ 281550 w 465170"/>
                  <a:gd name="connsiteY391" fmla="*/ 366762 h 417476"/>
                  <a:gd name="connsiteX392" fmla="*/ 281709 w 465170"/>
                  <a:gd name="connsiteY392" fmla="*/ 360721 h 417476"/>
                  <a:gd name="connsiteX393" fmla="*/ 281391 w 465170"/>
                  <a:gd name="connsiteY393" fmla="*/ 359449 h 417476"/>
                  <a:gd name="connsiteX394" fmla="*/ 280438 w 465170"/>
                  <a:gd name="connsiteY394" fmla="*/ 358655 h 417476"/>
                  <a:gd name="connsiteX395" fmla="*/ 279166 w 465170"/>
                  <a:gd name="connsiteY395" fmla="*/ 358178 h 417476"/>
                  <a:gd name="connsiteX396" fmla="*/ 277417 w 465170"/>
                  <a:gd name="connsiteY396" fmla="*/ 358813 h 417476"/>
                  <a:gd name="connsiteX397" fmla="*/ 275668 w 465170"/>
                  <a:gd name="connsiteY397" fmla="*/ 358973 h 417476"/>
                  <a:gd name="connsiteX398" fmla="*/ 272171 w 465170"/>
                  <a:gd name="connsiteY398" fmla="*/ 358813 h 417476"/>
                  <a:gd name="connsiteX399" fmla="*/ 270422 w 465170"/>
                  <a:gd name="connsiteY399" fmla="*/ 358178 h 417476"/>
                  <a:gd name="connsiteX400" fmla="*/ 265652 w 465170"/>
                  <a:gd name="connsiteY400" fmla="*/ 351978 h 417476"/>
                  <a:gd name="connsiteX401" fmla="*/ 265017 w 465170"/>
                  <a:gd name="connsiteY401" fmla="*/ 349593 h 417476"/>
                  <a:gd name="connsiteX402" fmla="*/ 265017 w 465170"/>
                  <a:gd name="connsiteY402" fmla="*/ 347049 h 417476"/>
                  <a:gd name="connsiteX403" fmla="*/ 266606 w 465170"/>
                  <a:gd name="connsiteY403" fmla="*/ 342598 h 417476"/>
                  <a:gd name="connsiteX404" fmla="*/ 267083 w 465170"/>
                  <a:gd name="connsiteY404" fmla="*/ 338623 h 417476"/>
                  <a:gd name="connsiteX405" fmla="*/ 267242 w 465170"/>
                  <a:gd name="connsiteY405" fmla="*/ 334808 h 417476"/>
                  <a:gd name="connsiteX406" fmla="*/ 267083 w 465170"/>
                  <a:gd name="connsiteY406" fmla="*/ 333695 h 417476"/>
                  <a:gd name="connsiteX407" fmla="*/ 266129 w 465170"/>
                  <a:gd name="connsiteY407" fmla="*/ 332423 h 417476"/>
                  <a:gd name="connsiteX408" fmla="*/ 264540 w 465170"/>
                  <a:gd name="connsiteY408" fmla="*/ 331469 h 417476"/>
                  <a:gd name="connsiteX409" fmla="*/ 260247 w 465170"/>
                  <a:gd name="connsiteY409" fmla="*/ 331310 h 417476"/>
                  <a:gd name="connsiteX410" fmla="*/ 255319 w 465170"/>
                  <a:gd name="connsiteY410" fmla="*/ 330038 h 417476"/>
                  <a:gd name="connsiteX411" fmla="*/ 251345 w 465170"/>
                  <a:gd name="connsiteY411" fmla="*/ 327813 h 417476"/>
                  <a:gd name="connsiteX412" fmla="*/ 248642 w 465170"/>
                  <a:gd name="connsiteY412" fmla="*/ 326541 h 417476"/>
                  <a:gd name="connsiteX413" fmla="*/ 248006 w 465170"/>
                  <a:gd name="connsiteY413" fmla="*/ 325587 h 417476"/>
                  <a:gd name="connsiteX414" fmla="*/ 247529 w 465170"/>
                  <a:gd name="connsiteY414" fmla="*/ 324633 h 417476"/>
                  <a:gd name="connsiteX415" fmla="*/ 248324 w 465170"/>
                  <a:gd name="connsiteY415" fmla="*/ 320023 h 417476"/>
                  <a:gd name="connsiteX416" fmla="*/ 249596 w 465170"/>
                  <a:gd name="connsiteY416" fmla="*/ 314777 h 417476"/>
                  <a:gd name="connsiteX417" fmla="*/ 250390 w 465170"/>
                  <a:gd name="connsiteY417" fmla="*/ 313187 h 417476"/>
                  <a:gd name="connsiteX418" fmla="*/ 251980 w 465170"/>
                  <a:gd name="connsiteY418" fmla="*/ 311597 h 417476"/>
                  <a:gd name="connsiteX419" fmla="*/ 253093 w 465170"/>
                  <a:gd name="connsiteY419" fmla="*/ 310484 h 417476"/>
                  <a:gd name="connsiteX420" fmla="*/ 254842 w 465170"/>
                  <a:gd name="connsiteY420" fmla="*/ 308894 h 417476"/>
                  <a:gd name="connsiteX421" fmla="*/ 259770 w 465170"/>
                  <a:gd name="connsiteY421" fmla="*/ 303966 h 417476"/>
                  <a:gd name="connsiteX422" fmla="*/ 264222 w 465170"/>
                  <a:gd name="connsiteY422" fmla="*/ 297130 h 417476"/>
                  <a:gd name="connsiteX423" fmla="*/ 266924 w 465170"/>
                  <a:gd name="connsiteY423" fmla="*/ 292361 h 417476"/>
                  <a:gd name="connsiteX424" fmla="*/ 268355 w 465170"/>
                  <a:gd name="connsiteY424" fmla="*/ 291089 h 417476"/>
                  <a:gd name="connsiteX425" fmla="*/ 269786 w 465170"/>
                  <a:gd name="connsiteY425" fmla="*/ 289817 h 417476"/>
                  <a:gd name="connsiteX426" fmla="*/ 272012 w 465170"/>
                  <a:gd name="connsiteY426" fmla="*/ 288386 h 417476"/>
                  <a:gd name="connsiteX427" fmla="*/ 274396 w 465170"/>
                  <a:gd name="connsiteY427" fmla="*/ 286956 h 417476"/>
                  <a:gd name="connsiteX428" fmla="*/ 276781 w 465170"/>
                  <a:gd name="connsiteY428" fmla="*/ 287114 h 417476"/>
                  <a:gd name="connsiteX429" fmla="*/ 279166 w 465170"/>
                  <a:gd name="connsiteY429" fmla="*/ 288227 h 417476"/>
                  <a:gd name="connsiteX430" fmla="*/ 280915 w 465170"/>
                  <a:gd name="connsiteY430" fmla="*/ 289658 h 417476"/>
                  <a:gd name="connsiteX431" fmla="*/ 281391 w 465170"/>
                  <a:gd name="connsiteY431" fmla="*/ 292838 h 417476"/>
                  <a:gd name="connsiteX432" fmla="*/ 282663 w 465170"/>
                  <a:gd name="connsiteY432" fmla="*/ 294904 h 417476"/>
                  <a:gd name="connsiteX433" fmla="*/ 283935 w 465170"/>
                  <a:gd name="connsiteY433" fmla="*/ 296176 h 417476"/>
                  <a:gd name="connsiteX434" fmla="*/ 285684 w 465170"/>
                  <a:gd name="connsiteY434" fmla="*/ 296812 h 417476"/>
                  <a:gd name="connsiteX435" fmla="*/ 287909 w 465170"/>
                  <a:gd name="connsiteY435" fmla="*/ 296653 h 417476"/>
                  <a:gd name="connsiteX436" fmla="*/ 296812 w 465170"/>
                  <a:gd name="connsiteY436" fmla="*/ 292997 h 417476"/>
                  <a:gd name="connsiteX437" fmla="*/ 299833 w 465170"/>
                  <a:gd name="connsiteY437" fmla="*/ 292202 h 417476"/>
                  <a:gd name="connsiteX438" fmla="*/ 307146 w 465170"/>
                  <a:gd name="connsiteY438" fmla="*/ 291725 h 417476"/>
                  <a:gd name="connsiteX439" fmla="*/ 312074 w 465170"/>
                  <a:gd name="connsiteY439" fmla="*/ 290453 h 417476"/>
                  <a:gd name="connsiteX440" fmla="*/ 316525 w 465170"/>
                  <a:gd name="connsiteY440" fmla="*/ 288863 h 417476"/>
                  <a:gd name="connsiteX441" fmla="*/ 317002 w 465170"/>
                  <a:gd name="connsiteY441" fmla="*/ 286319 h 417476"/>
                  <a:gd name="connsiteX442" fmla="*/ 318751 w 465170"/>
                  <a:gd name="connsiteY442" fmla="*/ 282345 h 417476"/>
                  <a:gd name="connsiteX443" fmla="*/ 323997 w 465170"/>
                  <a:gd name="connsiteY443" fmla="*/ 277099 h 417476"/>
                  <a:gd name="connsiteX444" fmla="*/ 325428 w 465170"/>
                  <a:gd name="connsiteY444" fmla="*/ 274714 h 417476"/>
                  <a:gd name="connsiteX445" fmla="*/ 327018 w 465170"/>
                  <a:gd name="connsiteY445" fmla="*/ 270263 h 417476"/>
                  <a:gd name="connsiteX446" fmla="*/ 328608 w 465170"/>
                  <a:gd name="connsiteY446" fmla="*/ 266129 h 417476"/>
                  <a:gd name="connsiteX447" fmla="*/ 330039 w 465170"/>
                  <a:gd name="connsiteY447" fmla="*/ 264540 h 417476"/>
                  <a:gd name="connsiteX448" fmla="*/ 338146 w 465170"/>
                  <a:gd name="connsiteY448" fmla="*/ 259929 h 417476"/>
                  <a:gd name="connsiteX449" fmla="*/ 346095 w 465170"/>
                  <a:gd name="connsiteY449" fmla="*/ 255955 h 417476"/>
                  <a:gd name="connsiteX450" fmla="*/ 347526 w 465170"/>
                  <a:gd name="connsiteY450" fmla="*/ 254047 h 417476"/>
                  <a:gd name="connsiteX451" fmla="*/ 352614 w 465170"/>
                  <a:gd name="connsiteY451" fmla="*/ 245462 h 417476"/>
                  <a:gd name="connsiteX452" fmla="*/ 355634 w 465170"/>
                  <a:gd name="connsiteY452" fmla="*/ 239580 h 417476"/>
                  <a:gd name="connsiteX453" fmla="*/ 356270 w 465170"/>
                  <a:gd name="connsiteY453" fmla="*/ 237831 h 417476"/>
                  <a:gd name="connsiteX454" fmla="*/ 358019 w 465170"/>
                  <a:gd name="connsiteY454" fmla="*/ 232744 h 417476"/>
                  <a:gd name="connsiteX455" fmla="*/ 359927 w 465170"/>
                  <a:gd name="connsiteY455" fmla="*/ 227657 h 417476"/>
                  <a:gd name="connsiteX456" fmla="*/ 362311 w 465170"/>
                  <a:gd name="connsiteY456" fmla="*/ 226544 h 417476"/>
                  <a:gd name="connsiteX457" fmla="*/ 367876 w 465170"/>
                  <a:gd name="connsiteY457" fmla="*/ 224477 h 417476"/>
                  <a:gd name="connsiteX458" fmla="*/ 372168 w 465170"/>
                  <a:gd name="connsiteY458" fmla="*/ 222728 h 417476"/>
                  <a:gd name="connsiteX459" fmla="*/ 374393 w 465170"/>
                  <a:gd name="connsiteY459" fmla="*/ 220503 h 417476"/>
                  <a:gd name="connsiteX460" fmla="*/ 375665 w 465170"/>
                  <a:gd name="connsiteY460" fmla="*/ 218595 h 417476"/>
                  <a:gd name="connsiteX461" fmla="*/ 375506 w 465170"/>
                  <a:gd name="connsiteY461" fmla="*/ 216846 h 417476"/>
                  <a:gd name="connsiteX462" fmla="*/ 374235 w 465170"/>
                  <a:gd name="connsiteY462" fmla="*/ 214620 h 417476"/>
                  <a:gd name="connsiteX463" fmla="*/ 374553 w 465170"/>
                  <a:gd name="connsiteY463" fmla="*/ 213189 h 417476"/>
                  <a:gd name="connsiteX464" fmla="*/ 374711 w 465170"/>
                  <a:gd name="connsiteY464" fmla="*/ 211918 h 417476"/>
                  <a:gd name="connsiteX465" fmla="*/ 377891 w 465170"/>
                  <a:gd name="connsiteY465" fmla="*/ 209374 h 417476"/>
                  <a:gd name="connsiteX466" fmla="*/ 383773 w 465170"/>
                  <a:gd name="connsiteY466" fmla="*/ 201425 h 417476"/>
                  <a:gd name="connsiteX467" fmla="*/ 387430 w 465170"/>
                  <a:gd name="connsiteY467" fmla="*/ 197610 h 417476"/>
                  <a:gd name="connsiteX468" fmla="*/ 388542 w 465170"/>
                  <a:gd name="connsiteY468" fmla="*/ 197610 h 417476"/>
                  <a:gd name="connsiteX469" fmla="*/ 392358 w 465170"/>
                  <a:gd name="connsiteY469" fmla="*/ 195543 h 417476"/>
                  <a:gd name="connsiteX470" fmla="*/ 395856 w 465170"/>
                  <a:gd name="connsiteY470" fmla="*/ 193158 h 417476"/>
                  <a:gd name="connsiteX471" fmla="*/ 395538 w 465170"/>
                  <a:gd name="connsiteY471" fmla="*/ 192046 h 417476"/>
                  <a:gd name="connsiteX472" fmla="*/ 395220 w 465170"/>
                  <a:gd name="connsiteY472" fmla="*/ 190615 h 417476"/>
                  <a:gd name="connsiteX473" fmla="*/ 393153 w 465170"/>
                  <a:gd name="connsiteY473" fmla="*/ 189979 h 417476"/>
                  <a:gd name="connsiteX474" fmla="*/ 392517 w 465170"/>
                  <a:gd name="connsiteY474" fmla="*/ 188389 h 417476"/>
                  <a:gd name="connsiteX475" fmla="*/ 392994 w 465170"/>
                  <a:gd name="connsiteY475" fmla="*/ 186004 h 417476"/>
                  <a:gd name="connsiteX476" fmla="*/ 394743 w 465170"/>
                  <a:gd name="connsiteY476" fmla="*/ 179486 h 417476"/>
                  <a:gd name="connsiteX477" fmla="*/ 394425 w 465170"/>
                  <a:gd name="connsiteY477" fmla="*/ 177737 h 417476"/>
                  <a:gd name="connsiteX478" fmla="*/ 392358 w 465170"/>
                  <a:gd name="connsiteY478" fmla="*/ 171696 h 417476"/>
                  <a:gd name="connsiteX479" fmla="*/ 392676 w 465170"/>
                  <a:gd name="connsiteY479" fmla="*/ 170107 h 417476"/>
                  <a:gd name="connsiteX480" fmla="*/ 393630 w 465170"/>
                  <a:gd name="connsiteY480" fmla="*/ 168358 h 417476"/>
                  <a:gd name="connsiteX481" fmla="*/ 395856 w 465170"/>
                  <a:gd name="connsiteY481" fmla="*/ 166132 h 417476"/>
                  <a:gd name="connsiteX482" fmla="*/ 398876 w 465170"/>
                  <a:gd name="connsiteY482" fmla="*/ 164224 h 417476"/>
                  <a:gd name="connsiteX483" fmla="*/ 408415 w 465170"/>
                  <a:gd name="connsiteY483" fmla="*/ 159773 h 417476"/>
                  <a:gd name="connsiteX484" fmla="*/ 410323 w 465170"/>
                  <a:gd name="connsiteY484" fmla="*/ 159296 h 417476"/>
                  <a:gd name="connsiteX485" fmla="*/ 413661 w 465170"/>
                  <a:gd name="connsiteY485" fmla="*/ 158183 h 417476"/>
                  <a:gd name="connsiteX486" fmla="*/ 415728 w 465170"/>
                  <a:gd name="connsiteY486" fmla="*/ 155799 h 417476"/>
                  <a:gd name="connsiteX487" fmla="*/ 415887 w 465170"/>
                  <a:gd name="connsiteY487" fmla="*/ 153732 h 417476"/>
                  <a:gd name="connsiteX488" fmla="*/ 415092 w 465170"/>
                  <a:gd name="connsiteY488" fmla="*/ 152460 h 417476"/>
                  <a:gd name="connsiteX489" fmla="*/ 413025 w 465170"/>
                  <a:gd name="connsiteY489" fmla="*/ 150870 h 417476"/>
                  <a:gd name="connsiteX490" fmla="*/ 409369 w 465170"/>
                  <a:gd name="connsiteY490" fmla="*/ 149280 h 417476"/>
                  <a:gd name="connsiteX491" fmla="*/ 406030 w 465170"/>
                  <a:gd name="connsiteY491" fmla="*/ 148009 h 417476"/>
                  <a:gd name="connsiteX492" fmla="*/ 400307 w 465170"/>
                  <a:gd name="connsiteY492" fmla="*/ 148009 h 417476"/>
                  <a:gd name="connsiteX493" fmla="*/ 397286 w 465170"/>
                  <a:gd name="connsiteY493" fmla="*/ 146896 h 417476"/>
                  <a:gd name="connsiteX494" fmla="*/ 396491 w 465170"/>
                  <a:gd name="connsiteY494" fmla="*/ 146101 h 417476"/>
                  <a:gd name="connsiteX495" fmla="*/ 396174 w 465170"/>
                  <a:gd name="connsiteY495" fmla="*/ 143239 h 417476"/>
                  <a:gd name="connsiteX496" fmla="*/ 396651 w 465170"/>
                  <a:gd name="connsiteY496" fmla="*/ 138470 h 417476"/>
                  <a:gd name="connsiteX497" fmla="*/ 395856 w 465170"/>
                  <a:gd name="connsiteY497" fmla="*/ 138152 h 417476"/>
                  <a:gd name="connsiteX498" fmla="*/ 394584 w 465170"/>
                  <a:gd name="connsiteY498" fmla="*/ 138629 h 417476"/>
                  <a:gd name="connsiteX499" fmla="*/ 391563 w 465170"/>
                  <a:gd name="connsiteY499" fmla="*/ 138152 h 417476"/>
                  <a:gd name="connsiteX500" fmla="*/ 387907 w 465170"/>
                  <a:gd name="connsiteY500" fmla="*/ 138152 h 417476"/>
                  <a:gd name="connsiteX501" fmla="*/ 386476 w 465170"/>
                  <a:gd name="connsiteY501" fmla="*/ 136880 h 417476"/>
                  <a:gd name="connsiteX502" fmla="*/ 387112 w 465170"/>
                  <a:gd name="connsiteY502" fmla="*/ 135290 h 417476"/>
                  <a:gd name="connsiteX503" fmla="*/ 386953 w 465170"/>
                  <a:gd name="connsiteY503" fmla="*/ 133065 h 417476"/>
                  <a:gd name="connsiteX504" fmla="*/ 386317 w 465170"/>
                  <a:gd name="connsiteY504" fmla="*/ 130998 h 417476"/>
                  <a:gd name="connsiteX505" fmla="*/ 385840 w 465170"/>
                  <a:gd name="connsiteY505" fmla="*/ 130680 h 417476"/>
                  <a:gd name="connsiteX506" fmla="*/ 384091 w 465170"/>
                  <a:gd name="connsiteY506" fmla="*/ 130203 h 417476"/>
                  <a:gd name="connsiteX507" fmla="*/ 381230 w 465170"/>
                  <a:gd name="connsiteY507" fmla="*/ 128454 h 417476"/>
                  <a:gd name="connsiteX508" fmla="*/ 379004 w 465170"/>
                  <a:gd name="connsiteY508" fmla="*/ 126229 h 417476"/>
                  <a:gd name="connsiteX509" fmla="*/ 377732 w 465170"/>
                  <a:gd name="connsiteY509" fmla="*/ 124798 h 417476"/>
                  <a:gd name="connsiteX510" fmla="*/ 377414 w 465170"/>
                  <a:gd name="connsiteY510" fmla="*/ 123685 h 417476"/>
                  <a:gd name="connsiteX511" fmla="*/ 377414 w 465170"/>
                  <a:gd name="connsiteY511" fmla="*/ 123049 h 417476"/>
                  <a:gd name="connsiteX512" fmla="*/ 379163 w 465170"/>
                  <a:gd name="connsiteY512" fmla="*/ 121141 h 417476"/>
                  <a:gd name="connsiteX513" fmla="*/ 381070 w 465170"/>
                  <a:gd name="connsiteY513" fmla="*/ 118439 h 417476"/>
                  <a:gd name="connsiteX514" fmla="*/ 381707 w 465170"/>
                  <a:gd name="connsiteY514" fmla="*/ 116213 h 417476"/>
                  <a:gd name="connsiteX515" fmla="*/ 382025 w 465170"/>
                  <a:gd name="connsiteY515" fmla="*/ 114623 h 417476"/>
                  <a:gd name="connsiteX516" fmla="*/ 381389 w 465170"/>
                  <a:gd name="connsiteY516" fmla="*/ 113351 h 417476"/>
                  <a:gd name="connsiteX517" fmla="*/ 379640 w 465170"/>
                  <a:gd name="connsiteY517" fmla="*/ 111920 h 417476"/>
                  <a:gd name="connsiteX518" fmla="*/ 377732 w 465170"/>
                  <a:gd name="connsiteY518" fmla="*/ 110490 h 417476"/>
                  <a:gd name="connsiteX519" fmla="*/ 376937 w 465170"/>
                  <a:gd name="connsiteY519" fmla="*/ 109377 h 417476"/>
                  <a:gd name="connsiteX520" fmla="*/ 376937 w 465170"/>
                  <a:gd name="connsiteY520" fmla="*/ 107787 h 417476"/>
                  <a:gd name="connsiteX521" fmla="*/ 377732 w 465170"/>
                  <a:gd name="connsiteY521" fmla="*/ 105561 h 417476"/>
                  <a:gd name="connsiteX522" fmla="*/ 379958 w 465170"/>
                  <a:gd name="connsiteY522" fmla="*/ 103972 h 417476"/>
                  <a:gd name="connsiteX523" fmla="*/ 383773 w 465170"/>
                  <a:gd name="connsiteY523" fmla="*/ 102382 h 417476"/>
                  <a:gd name="connsiteX524" fmla="*/ 384886 w 465170"/>
                  <a:gd name="connsiteY524" fmla="*/ 100474 h 417476"/>
                  <a:gd name="connsiteX525" fmla="*/ 384727 w 465170"/>
                  <a:gd name="connsiteY525" fmla="*/ 99043 h 417476"/>
                  <a:gd name="connsiteX526" fmla="*/ 383614 w 465170"/>
                  <a:gd name="connsiteY526" fmla="*/ 98725 h 417476"/>
                  <a:gd name="connsiteX527" fmla="*/ 380912 w 465170"/>
                  <a:gd name="connsiteY527" fmla="*/ 98566 h 417476"/>
                  <a:gd name="connsiteX528" fmla="*/ 376142 w 465170"/>
                  <a:gd name="connsiteY528" fmla="*/ 98089 h 417476"/>
                  <a:gd name="connsiteX529" fmla="*/ 375347 w 465170"/>
                  <a:gd name="connsiteY529" fmla="*/ 97295 h 417476"/>
                  <a:gd name="connsiteX530" fmla="*/ 374870 w 465170"/>
                  <a:gd name="connsiteY530" fmla="*/ 96341 h 417476"/>
                  <a:gd name="connsiteX531" fmla="*/ 374870 w 465170"/>
                  <a:gd name="connsiteY531" fmla="*/ 95228 h 417476"/>
                  <a:gd name="connsiteX532" fmla="*/ 375824 w 465170"/>
                  <a:gd name="connsiteY532" fmla="*/ 94115 h 417476"/>
                  <a:gd name="connsiteX533" fmla="*/ 377096 w 465170"/>
                  <a:gd name="connsiteY533" fmla="*/ 92525 h 417476"/>
                  <a:gd name="connsiteX534" fmla="*/ 376778 w 465170"/>
                  <a:gd name="connsiteY534" fmla="*/ 91094 h 417476"/>
                  <a:gd name="connsiteX535" fmla="*/ 375506 w 465170"/>
                  <a:gd name="connsiteY535" fmla="*/ 89505 h 417476"/>
                  <a:gd name="connsiteX536" fmla="*/ 372168 w 465170"/>
                  <a:gd name="connsiteY536" fmla="*/ 88233 h 417476"/>
                  <a:gd name="connsiteX537" fmla="*/ 371691 w 465170"/>
                  <a:gd name="connsiteY537" fmla="*/ 86643 h 417476"/>
                  <a:gd name="connsiteX538" fmla="*/ 372327 w 465170"/>
                  <a:gd name="connsiteY538" fmla="*/ 85212 h 417476"/>
                  <a:gd name="connsiteX539" fmla="*/ 373281 w 465170"/>
                  <a:gd name="connsiteY539" fmla="*/ 83145 h 417476"/>
                  <a:gd name="connsiteX540" fmla="*/ 374235 w 465170"/>
                  <a:gd name="connsiteY540" fmla="*/ 81715 h 417476"/>
                  <a:gd name="connsiteX541" fmla="*/ 376460 w 465170"/>
                  <a:gd name="connsiteY541" fmla="*/ 77740 h 417476"/>
                  <a:gd name="connsiteX542" fmla="*/ 379322 w 465170"/>
                  <a:gd name="connsiteY542" fmla="*/ 76786 h 417476"/>
                  <a:gd name="connsiteX543" fmla="*/ 382660 w 465170"/>
                  <a:gd name="connsiteY543" fmla="*/ 75515 h 417476"/>
                  <a:gd name="connsiteX544" fmla="*/ 386317 w 465170"/>
                  <a:gd name="connsiteY544" fmla="*/ 74084 h 417476"/>
                  <a:gd name="connsiteX545" fmla="*/ 391881 w 465170"/>
                  <a:gd name="connsiteY545" fmla="*/ 75197 h 417476"/>
                  <a:gd name="connsiteX546" fmla="*/ 394743 w 465170"/>
                  <a:gd name="connsiteY546" fmla="*/ 75673 h 417476"/>
                  <a:gd name="connsiteX547" fmla="*/ 400307 w 465170"/>
                  <a:gd name="connsiteY547" fmla="*/ 76945 h 417476"/>
                  <a:gd name="connsiteX548" fmla="*/ 404917 w 465170"/>
                  <a:gd name="connsiteY548" fmla="*/ 77899 h 417476"/>
                  <a:gd name="connsiteX549" fmla="*/ 409687 w 465170"/>
                  <a:gd name="connsiteY549" fmla="*/ 78217 h 417476"/>
                  <a:gd name="connsiteX550" fmla="*/ 411753 w 465170"/>
                  <a:gd name="connsiteY550" fmla="*/ 78217 h 417476"/>
                  <a:gd name="connsiteX551" fmla="*/ 413979 w 465170"/>
                  <a:gd name="connsiteY551" fmla="*/ 79330 h 417476"/>
                  <a:gd name="connsiteX552" fmla="*/ 419384 w 465170"/>
                  <a:gd name="connsiteY552" fmla="*/ 81397 h 417476"/>
                  <a:gd name="connsiteX553" fmla="*/ 423677 w 465170"/>
                  <a:gd name="connsiteY553" fmla="*/ 82510 h 417476"/>
                  <a:gd name="connsiteX554" fmla="*/ 426697 w 465170"/>
                  <a:gd name="connsiteY554" fmla="*/ 82510 h 417476"/>
                  <a:gd name="connsiteX555" fmla="*/ 431149 w 465170"/>
                  <a:gd name="connsiteY555" fmla="*/ 80761 h 417476"/>
                  <a:gd name="connsiteX556" fmla="*/ 433215 w 465170"/>
                  <a:gd name="connsiteY556" fmla="*/ 79012 h 417476"/>
                  <a:gd name="connsiteX557" fmla="*/ 436236 w 465170"/>
                  <a:gd name="connsiteY557" fmla="*/ 77104 h 417476"/>
                  <a:gd name="connsiteX558" fmla="*/ 440051 w 465170"/>
                  <a:gd name="connsiteY558" fmla="*/ 77263 h 417476"/>
                  <a:gd name="connsiteX559" fmla="*/ 448159 w 465170"/>
                  <a:gd name="connsiteY559" fmla="*/ 74402 h 417476"/>
                  <a:gd name="connsiteX560" fmla="*/ 449749 w 465170"/>
                  <a:gd name="connsiteY560" fmla="*/ 74879 h 417476"/>
                  <a:gd name="connsiteX561" fmla="*/ 452134 w 465170"/>
                  <a:gd name="connsiteY561" fmla="*/ 75038 h 417476"/>
                  <a:gd name="connsiteX562" fmla="*/ 454995 w 465170"/>
                  <a:gd name="connsiteY562" fmla="*/ 73448 h 417476"/>
                  <a:gd name="connsiteX563" fmla="*/ 456585 w 465170"/>
                  <a:gd name="connsiteY563" fmla="*/ 71381 h 417476"/>
                  <a:gd name="connsiteX564" fmla="*/ 456744 w 465170"/>
                  <a:gd name="connsiteY564" fmla="*/ 70427 h 417476"/>
                  <a:gd name="connsiteX565" fmla="*/ 457539 w 465170"/>
                  <a:gd name="connsiteY565" fmla="*/ 69791 h 417476"/>
                  <a:gd name="connsiteX566" fmla="*/ 460719 w 465170"/>
                  <a:gd name="connsiteY566" fmla="*/ 68520 h 417476"/>
                  <a:gd name="connsiteX567" fmla="*/ 463739 w 465170"/>
                  <a:gd name="connsiteY567" fmla="*/ 66771 h 417476"/>
                  <a:gd name="connsiteX568" fmla="*/ 464693 w 465170"/>
                  <a:gd name="connsiteY568" fmla="*/ 64386 h 417476"/>
                  <a:gd name="connsiteX569" fmla="*/ 465170 w 465170"/>
                  <a:gd name="connsiteY569" fmla="*/ 62955 h 417476"/>
                  <a:gd name="connsiteX570" fmla="*/ 463898 w 465170"/>
                  <a:gd name="connsiteY570" fmla="*/ 60094 h 41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465170" h="417476">
                    <a:moveTo>
                      <a:pt x="463898" y="60094"/>
                    </a:moveTo>
                    <a:lnTo>
                      <a:pt x="463103" y="58504"/>
                    </a:lnTo>
                    <a:lnTo>
                      <a:pt x="461673" y="55165"/>
                    </a:lnTo>
                    <a:lnTo>
                      <a:pt x="460401" y="52304"/>
                    </a:lnTo>
                    <a:lnTo>
                      <a:pt x="458334" y="47852"/>
                    </a:lnTo>
                    <a:lnTo>
                      <a:pt x="457062" y="44991"/>
                    </a:lnTo>
                    <a:lnTo>
                      <a:pt x="455949" y="44514"/>
                    </a:lnTo>
                    <a:lnTo>
                      <a:pt x="453247" y="42765"/>
                    </a:lnTo>
                    <a:lnTo>
                      <a:pt x="451180" y="41334"/>
                    </a:lnTo>
                    <a:lnTo>
                      <a:pt x="450862" y="37678"/>
                    </a:lnTo>
                    <a:lnTo>
                      <a:pt x="449431" y="37996"/>
                    </a:lnTo>
                    <a:lnTo>
                      <a:pt x="446093" y="39268"/>
                    </a:lnTo>
                    <a:lnTo>
                      <a:pt x="442277" y="40062"/>
                    </a:lnTo>
                    <a:lnTo>
                      <a:pt x="440210" y="40221"/>
                    </a:lnTo>
                    <a:lnTo>
                      <a:pt x="439257" y="39585"/>
                    </a:lnTo>
                    <a:lnTo>
                      <a:pt x="437985" y="35611"/>
                    </a:lnTo>
                    <a:lnTo>
                      <a:pt x="437031" y="34498"/>
                    </a:lnTo>
                    <a:lnTo>
                      <a:pt x="435441" y="34021"/>
                    </a:lnTo>
                    <a:lnTo>
                      <a:pt x="433533" y="33385"/>
                    </a:lnTo>
                    <a:lnTo>
                      <a:pt x="432579" y="32431"/>
                    </a:lnTo>
                    <a:lnTo>
                      <a:pt x="432261" y="31001"/>
                    </a:lnTo>
                    <a:lnTo>
                      <a:pt x="433215" y="29570"/>
                    </a:lnTo>
                    <a:lnTo>
                      <a:pt x="434169" y="28457"/>
                    </a:lnTo>
                    <a:lnTo>
                      <a:pt x="434328" y="21462"/>
                    </a:lnTo>
                    <a:lnTo>
                      <a:pt x="433692" y="18918"/>
                    </a:lnTo>
                    <a:lnTo>
                      <a:pt x="433215" y="16852"/>
                    </a:lnTo>
                    <a:lnTo>
                      <a:pt x="431785" y="14308"/>
                    </a:lnTo>
                    <a:lnTo>
                      <a:pt x="430513" y="12718"/>
                    </a:lnTo>
                    <a:lnTo>
                      <a:pt x="428446" y="11287"/>
                    </a:lnTo>
                    <a:lnTo>
                      <a:pt x="425584" y="9698"/>
                    </a:lnTo>
                    <a:lnTo>
                      <a:pt x="422882" y="9062"/>
                    </a:lnTo>
                    <a:lnTo>
                      <a:pt x="419543" y="10175"/>
                    </a:lnTo>
                    <a:lnTo>
                      <a:pt x="418589" y="9857"/>
                    </a:lnTo>
                    <a:lnTo>
                      <a:pt x="417159" y="5087"/>
                    </a:lnTo>
                    <a:lnTo>
                      <a:pt x="416364" y="3974"/>
                    </a:lnTo>
                    <a:lnTo>
                      <a:pt x="410482" y="2067"/>
                    </a:lnTo>
                    <a:lnTo>
                      <a:pt x="407938" y="1590"/>
                    </a:lnTo>
                    <a:lnTo>
                      <a:pt x="404917" y="2226"/>
                    </a:lnTo>
                    <a:lnTo>
                      <a:pt x="403168" y="2703"/>
                    </a:lnTo>
                    <a:lnTo>
                      <a:pt x="401738" y="1908"/>
                    </a:lnTo>
                    <a:lnTo>
                      <a:pt x="399671" y="795"/>
                    </a:lnTo>
                    <a:lnTo>
                      <a:pt x="397445" y="0"/>
                    </a:lnTo>
                    <a:lnTo>
                      <a:pt x="394902" y="0"/>
                    </a:lnTo>
                    <a:lnTo>
                      <a:pt x="393153" y="477"/>
                    </a:lnTo>
                    <a:lnTo>
                      <a:pt x="389973" y="1749"/>
                    </a:lnTo>
                    <a:lnTo>
                      <a:pt x="383296" y="4610"/>
                    </a:lnTo>
                    <a:lnTo>
                      <a:pt x="378686" y="6995"/>
                    </a:lnTo>
                    <a:lnTo>
                      <a:pt x="377732" y="6995"/>
                    </a:lnTo>
                    <a:lnTo>
                      <a:pt x="375029" y="6041"/>
                    </a:lnTo>
                    <a:lnTo>
                      <a:pt x="371055" y="4928"/>
                    </a:lnTo>
                    <a:lnTo>
                      <a:pt x="369942" y="4928"/>
                    </a:lnTo>
                    <a:lnTo>
                      <a:pt x="360721" y="5087"/>
                    </a:lnTo>
                    <a:lnTo>
                      <a:pt x="352296" y="5564"/>
                    </a:lnTo>
                    <a:lnTo>
                      <a:pt x="348798" y="6041"/>
                    </a:lnTo>
                    <a:lnTo>
                      <a:pt x="342280" y="6677"/>
                    </a:lnTo>
                    <a:lnTo>
                      <a:pt x="338146" y="6836"/>
                    </a:lnTo>
                    <a:lnTo>
                      <a:pt x="335444" y="7631"/>
                    </a:lnTo>
                    <a:lnTo>
                      <a:pt x="332582" y="8903"/>
                    </a:lnTo>
                    <a:lnTo>
                      <a:pt x="329562" y="9698"/>
                    </a:lnTo>
                    <a:lnTo>
                      <a:pt x="327336" y="9857"/>
                    </a:lnTo>
                    <a:lnTo>
                      <a:pt x="324792" y="10970"/>
                    </a:lnTo>
                    <a:lnTo>
                      <a:pt x="323044" y="13195"/>
                    </a:lnTo>
                    <a:lnTo>
                      <a:pt x="317956" y="16534"/>
                    </a:lnTo>
                    <a:lnTo>
                      <a:pt x="315095" y="18123"/>
                    </a:lnTo>
                    <a:lnTo>
                      <a:pt x="313664" y="19872"/>
                    </a:lnTo>
                    <a:lnTo>
                      <a:pt x="312074" y="20031"/>
                    </a:lnTo>
                    <a:lnTo>
                      <a:pt x="309371" y="19713"/>
                    </a:lnTo>
                    <a:lnTo>
                      <a:pt x="307146" y="21621"/>
                    </a:lnTo>
                    <a:lnTo>
                      <a:pt x="304761" y="24324"/>
                    </a:lnTo>
                    <a:lnTo>
                      <a:pt x="300469" y="28298"/>
                    </a:lnTo>
                    <a:lnTo>
                      <a:pt x="298243" y="30047"/>
                    </a:lnTo>
                    <a:lnTo>
                      <a:pt x="296812" y="32591"/>
                    </a:lnTo>
                    <a:lnTo>
                      <a:pt x="297925" y="34021"/>
                    </a:lnTo>
                    <a:lnTo>
                      <a:pt x="301423" y="35929"/>
                    </a:lnTo>
                    <a:lnTo>
                      <a:pt x="303012" y="37837"/>
                    </a:lnTo>
                    <a:lnTo>
                      <a:pt x="303807" y="39427"/>
                    </a:lnTo>
                    <a:lnTo>
                      <a:pt x="305397" y="43242"/>
                    </a:lnTo>
                    <a:lnTo>
                      <a:pt x="306351" y="47057"/>
                    </a:lnTo>
                    <a:lnTo>
                      <a:pt x="307941" y="48806"/>
                    </a:lnTo>
                    <a:lnTo>
                      <a:pt x="308418" y="51509"/>
                    </a:lnTo>
                    <a:lnTo>
                      <a:pt x="308736" y="53258"/>
                    </a:lnTo>
                    <a:lnTo>
                      <a:pt x="307941" y="54529"/>
                    </a:lnTo>
                    <a:lnTo>
                      <a:pt x="307146" y="55801"/>
                    </a:lnTo>
                    <a:lnTo>
                      <a:pt x="307146" y="57073"/>
                    </a:lnTo>
                    <a:lnTo>
                      <a:pt x="308100" y="58504"/>
                    </a:lnTo>
                    <a:lnTo>
                      <a:pt x="308895" y="59617"/>
                    </a:lnTo>
                    <a:lnTo>
                      <a:pt x="309371" y="60571"/>
                    </a:lnTo>
                    <a:lnTo>
                      <a:pt x="308736" y="61524"/>
                    </a:lnTo>
                    <a:lnTo>
                      <a:pt x="307146" y="63273"/>
                    </a:lnTo>
                    <a:lnTo>
                      <a:pt x="306351" y="64863"/>
                    </a:lnTo>
                    <a:lnTo>
                      <a:pt x="304602" y="67566"/>
                    </a:lnTo>
                    <a:lnTo>
                      <a:pt x="301741" y="69473"/>
                    </a:lnTo>
                    <a:lnTo>
                      <a:pt x="299992" y="70745"/>
                    </a:lnTo>
                    <a:lnTo>
                      <a:pt x="298084" y="73607"/>
                    </a:lnTo>
                    <a:lnTo>
                      <a:pt x="294746" y="76786"/>
                    </a:lnTo>
                    <a:lnTo>
                      <a:pt x="293474" y="79489"/>
                    </a:lnTo>
                    <a:lnTo>
                      <a:pt x="292043" y="80920"/>
                    </a:lnTo>
                    <a:lnTo>
                      <a:pt x="290612" y="81715"/>
                    </a:lnTo>
                    <a:lnTo>
                      <a:pt x="290930" y="83145"/>
                    </a:lnTo>
                    <a:lnTo>
                      <a:pt x="292202" y="84894"/>
                    </a:lnTo>
                    <a:lnTo>
                      <a:pt x="294269" y="86802"/>
                    </a:lnTo>
                    <a:lnTo>
                      <a:pt x="294109" y="89981"/>
                    </a:lnTo>
                    <a:lnTo>
                      <a:pt x="294109" y="92207"/>
                    </a:lnTo>
                    <a:lnTo>
                      <a:pt x="294109" y="94910"/>
                    </a:lnTo>
                    <a:lnTo>
                      <a:pt x="292997" y="97136"/>
                    </a:lnTo>
                    <a:lnTo>
                      <a:pt x="287115" y="99361"/>
                    </a:lnTo>
                    <a:lnTo>
                      <a:pt x="281550" y="100315"/>
                    </a:lnTo>
                    <a:lnTo>
                      <a:pt x="274714" y="100315"/>
                    </a:lnTo>
                    <a:lnTo>
                      <a:pt x="272171" y="99997"/>
                    </a:lnTo>
                    <a:lnTo>
                      <a:pt x="270104" y="99520"/>
                    </a:lnTo>
                    <a:lnTo>
                      <a:pt x="262632" y="97136"/>
                    </a:lnTo>
                    <a:lnTo>
                      <a:pt x="259611" y="98566"/>
                    </a:lnTo>
                    <a:lnTo>
                      <a:pt x="258975" y="102064"/>
                    </a:lnTo>
                    <a:lnTo>
                      <a:pt x="264381" y="107787"/>
                    </a:lnTo>
                    <a:lnTo>
                      <a:pt x="266606" y="110967"/>
                    </a:lnTo>
                    <a:lnTo>
                      <a:pt x="269150" y="116213"/>
                    </a:lnTo>
                    <a:lnTo>
                      <a:pt x="270899" y="119074"/>
                    </a:lnTo>
                    <a:lnTo>
                      <a:pt x="270263" y="121618"/>
                    </a:lnTo>
                    <a:lnTo>
                      <a:pt x="265334" y="124480"/>
                    </a:lnTo>
                    <a:lnTo>
                      <a:pt x="260565" y="127182"/>
                    </a:lnTo>
                    <a:lnTo>
                      <a:pt x="254365" y="127818"/>
                    </a:lnTo>
                    <a:lnTo>
                      <a:pt x="250390" y="128772"/>
                    </a:lnTo>
                    <a:lnTo>
                      <a:pt x="248483" y="130203"/>
                    </a:lnTo>
                    <a:lnTo>
                      <a:pt x="247052" y="136085"/>
                    </a:lnTo>
                    <a:lnTo>
                      <a:pt x="245780" y="138311"/>
                    </a:lnTo>
                    <a:lnTo>
                      <a:pt x="245780" y="140855"/>
                    </a:lnTo>
                    <a:lnTo>
                      <a:pt x="244508" y="143875"/>
                    </a:lnTo>
                    <a:lnTo>
                      <a:pt x="242442" y="145783"/>
                    </a:lnTo>
                    <a:lnTo>
                      <a:pt x="241011" y="148804"/>
                    </a:lnTo>
                    <a:lnTo>
                      <a:pt x="241488" y="154686"/>
                    </a:lnTo>
                    <a:lnTo>
                      <a:pt x="242124" y="164542"/>
                    </a:lnTo>
                    <a:lnTo>
                      <a:pt x="239421" y="167722"/>
                    </a:lnTo>
                    <a:lnTo>
                      <a:pt x="236559" y="170901"/>
                    </a:lnTo>
                    <a:lnTo>
                      <a:pt x="233380" y="173127"/>
                    </a:lnTo>
                    <a:lnTo>
                      <a:pt x="230359" y="174240"/>
                    </a:lnTo>
                    <a:lnTo>
                      <a:pt x="227816" y="173763"/>
                    </a:lnTo>
                    <a:lnTo>
                      <a:pt x="225908" y="171855"/>
                    </a:lnTo>
                    <a:lnTo>
                      <a:pt x="224795" y="170265"/>
                    </a:lnTo>
                    <a:lnTo>
                      <a:pt x="222569" y="168835"/>
                    </a:lnTo>
                    <a:lnTo>
                      <a:pt x="220344" y="169153"/>
                    </a:lnTo>
                    <a:lnTo>
                      <a:pt x="218118" y="170425"/>
                    </a:lnTo>
                    <a:lnTo>
                      <a:pt x="214620" y="169948"/>
                    </a:lnTo>
                    <a:lnTo>
                      <a:pt x="211600" y="168676"/>
                    </a:lnTo>
                    <a:lnTo>
                      <a:pt x="210010" y="168835"/>
                    </a:lnTo>
                    <a:lnTo>
                      <a:pt x="209215" y="170107"/>
                    </a:lnTo>
                    <a:lnTo>
                      <a:pt x="205877" y="172809"/>
                    </a:lnTo>
                    <a:lnTo>
                      <a:pt x="197928" y="176942"/>
                    </a:lnTo>
                    <a:lnTo>
                      <a:pt x="194748" y="177260"/>
                    </a:lnTo>
                    <a:lnTo>
                      <a:pt x="193317" y="178214"/>
                    </a:lnTo>
                    <a:lnTo>
                      <a:pt x="193794" y="179963"/>
                    </a:lnTo>
                    <a:lnTo>
                      <a:pt x="195225" y="181235"/>
                    </a:lnTo>
                    <a:lnTo>
                      <a:pt x="197769" y="182189"/>
                    </a:lnTo>
                    <a:lnTo>
                      <a:pt x="197928" y="183302"/>
                    </a:lnTo>
                    <a:lnTo>
                      <a:pt x="195702" y="184414"/>
                    </a:lnTo>
                    <a:lnTo>
                      <a:pt x="193794" y="185527"/>
                    </a:lnTo>
                    <a:lnTo>
                      <a:pt x="189661" y="186799"/>
                    </a:lnTo>
                    <a:lnTo>
                      <a:pt x="184892" y="187276"/>
                    </a:lnTo>
                    <a:lnTo>
                      <a:pt x="179963" y="186481"/>
                    </a:lnTo>
                    <a:lnTo>
                      <a:pt x="177420" y="184732"/>
                    </a:lnTo>
                    <a:lnTo>
                      <a:pt x="174558" y="184574"/>
                    </a:lnTo>
                    <a:lnTo>
                      <a:pt x="171856" y="185845"/>
                    </a:lnTo>
                    <a:lnTo>
                      <a:pt x="168994" y="188071"/>
                    </a:lnTo>
                    <a:lnTo>
                      <a:pt x="165973" y="192681"/>
                    </a:lnTo>
                    <a:lnTo>
                      <a:pt x="165019" y="193635"/>
                    </a:lnTo>
                    <a:lnTo>
                      <a:pt x="164224" y="194271"/>
                    </a:lnTo>
                    <a:lnTo>
                      <a:pt x="162317" y="195384"/>
                    </a:lnTo>
                    <a:lnTo>
                      <a:pt x="159455" y="196974"/>
                    </a:lnTo>
                    <a:lnTo>
                      <a:pt x="158024" y="200471"/>
                    </a:lnTo>
                    <a:lnTo>
                      <a:pt x="156275" y="206512"/>
                    </a:lnTo>
                    <a:lnTo>
                      <a:pt x="156594" y="209851"/>
                    </a:lnTo>
                    <a:lnTo>
                      <a:pt x="156752" y="215574"/>
                    </a:lnTo>
                    <a:lnTo>
                      <a:pt x="156117" y="219549"/>
                    </a:lnTo>
                    <a:lnTo>
                      <a:pt x="154845" y="222092"/>
                    </a:lnTo>
                    <a:lnTo>
                      <a:pt x="155163" y="224159"/>
                    </a:lnTo>
                    <a:lnTo>
                      <a:pt x="156912" y="226544"/>
                    </a:lnTo>
                    <a:lnTo>
                      <a:pt x="156275" y="228133"/>
                    </a:lnTo>
                    <a:lnTo>
                      <a:pt x="154686" y="229723"/>
                    </a:lnTo>
                    <a:lnTo>
                      <a:pt x="153096" y="230677"/>
                    </a:lnTo>
                    <a:lnTo>
                      <a:pt x="146896" y="232426"/>
                    </a:lnTo>
                    <a:lnTo>
                      <a:pt x="138470" y="234970"/>
                    </a:lnTo>
                    <a:lnTo>
                      <a:pt x="132747" y="236400"/>
                    </a:lnTo>
                    <a:lnTo>
                      <a:pt x="124480" y="238785"/>
                    </a:lnTo>
                    <a:lnTo>
                      <a:pt x="122095" y="239421"/>
                    </a:lnTo>
                    <a:lnTo>
                      <a:pt x="117008" y="239580"/>
                    </a:lnTo>
                    <a:lnTo>
                      <a:pt x="114305" y="239262"/>
                    </a:lnTo>
                    <a:lnTo>
                      <a:pt x="110808" y="239103"/>
                    </a:lnTo>
                    <a:lnTo>
                      <a:pt x="105562" y="239262"/>
                    </a:lnTo>
                    <a:lnTo>
                      <a:pt x="101905" y="239898"/>
                    </a:lnTo>
                    <a:lnTo>
                      <a:pt x="98249" y="241011"/>
                    </a:lnTo>
                    <a:lnTo>
                      <a:pt x="95546" y="242442"/>
                    </a:lnTo>
                    <a:lnTo>
                      <a:pt x="93956" y="243872"/>
                    </a:lnTo>
                    <a:lnTo>
                      <a:pt x="93479" y="244508"/>
                    </a:lnTo>
                    <a:lnTo>
                      <a:pt x="89664" y="243395"/>
                    </a:lnTo>
                    <a:lnTo>
                      <a:pt x="78217" y="241329"/>
                    </a:lnTo>
                    <a:lnTo>
                      <a:pt x="46899" y="244031"/>
                    </a:lnTo>
                    <a:lnTo>
                      <a:pt x="43878" y="243554"/>
                    </a:lnTo>
                    <a:lnTo>
                      <a:pt x="33227" y="240216"/>
                    </a:lnTo>
                    <a:lnTo>
                      <a:pt x="19395" y="236082"/>
                    </a:lnTo>
                    <a:lnTo>
                      <a:pt x="10970" y="233380"/>
                    </a:lnTo>
                    <a:lnTo>
                      <a:pt x="0" y="230041"/>
                    </a:lnTo>
                    <a:lnTo>
                      <a:pt x="5405" y="236082"/>
                    </a:lnTo>
                    <a:lnTo>
                      <a:pt x="8744" y="239898"/>
                    </a:lnTo>
                    <a:lnTo>
                      <a:pt x="13672" y="245144"/>
                    </a:lnTo>
                    <a:lnTo>
                      <a:pt x="14149" y="246416"/>
                    </a:lnTo>
                    <a:lnTo>
                      <a:pt x="14149" y="248483"/>
                    </a:lnTo>
                    <a:lnTo>
                      <a:pt x="19078" y="256591"/>
                    </a:lnTo>
                    <a:lnTo>
                      <a:pt x="20826" y="260724"/>
                    </a:lnTo>
                    <a:lnTo>
                      <a:pt x="22416" y="263268"/>
                    </a:lnTo>
                    <a:lnTo>
                      <a:pt x="26232" y="267083"/>
                    </a:lnTo>
                    <a:lnTo>
                      <a:pt x="30047" y="270899"/>
                    </a:lnTo>
                    <a:lnTo>
                      <a:pt x="34180" y="272647"/>
                    </a:lnTo>
                    <a:lnTo>
                      <a:pt x="36883" y="272965"/>
                    </a:lnTo>
                    <a:lnTo>
                      <a:pt x="43242" y="274873"/>
                    </a:lnTo>
                    <a:lnTo>
                      <a:pt x="45627" y="276463"/>
                    </a:lnTo>
                    <a:lnTo>
                      <a:pt x="49442" y="280437"/>
                    </a:lnTo>
                    <a:lnTo>
                      <a:pt x="53735" y="279960"/>
                    </a:lnTo>
                    <a:lnTo>
                      <a:pt x="54689" y="279960"/>
                    </a:lnTo>
                    <a:lnTo>
                      <a:pt x="54848" y="280278"/>
                    </a:lnTo>
                    <a:lnTo>
                      <a:pt x="55007" y="281550"/>
                    </a:lnTo>
                    <a:lnTo>
                      <a:pt x="54371" y="287750"/>
                    </a:lnTo>
                    <a:lnTo>
                      <a:pt x="55642" y="293950"/>
                    </a:lnTo>
                    <a:lnTo>
                      <a:pt x="56437" y="303330"/>
                    </a:lnTo>
                    <a:lnTo>
                      <a:pt x="56119" y="304920"/>
                    </a:lnTo>
                    <a:lnTo>
                      <a:pt x="55165" y="307622"/>
                    </a:lnTo>
                    <a:lnTo>
                      <a:pt x="55007" y="309371"/>
                    </a:lnTo>
                    <a:lnTo>
                      <a:pt x="54848" y="310484"/>
                    </a:lnTo>
                    <a:lnTo>
                      <a:pt x="55007" y="310961"/>
                    </a:lnTo>
                    <a:lnTo>
                      <a:pt x="56437" y="311597"/>
                    </a:lnTo>
                    <a:lnTo>
                      <a:pt x="59458" y="311915"/>
                    </a:lnTo>
                    <a:lnTo>
                      <a:pt x="66612" y="310802"/>
                    </a:lnTo>
                    <a:lnTo>
                      <a:pt x="67566" y="311120"/>
                    </a:lnTo>
                    <a:lnTo>
                      <a:pt x="69156" y="312233"/>
                    </a:lnTo>
                    <a:lnTo>
                      <a:pt x="70586" y="313982"/>
                    </a:lnTo>
                    <a:lnTo>
                      <a:pt x="70586" y="314777"/>
                    </a:lnTo>
                    <a:lnTo>
                      <a:pt x="68838" y="316207"/>
                    </a:lnTo>
                    <a:lnTo>
                      <a:pt x="68520" y="318592"/>
                    </a:lnTo>
                    <a:lnTo>
                      <a:pt x="68997" y="322248"/>
                    </a:lnTo>
                    <a:lnTo>
                      <a:pt x="68838" y="322726"/>
                    </a:lnTo>
                    <a:lnTo>
                      <a:pt x="67248" y="323520"/>
                    </a:lnTo>
                    <a:lnTo>
                      <a:pt x="66771" y="328926"/>
                    </a:lnTo>
                    <a:lnTo>
                      <a:pt x="66453" y="329403"/>
                    </a:lnTo>
                    <a:lnTo>
                      <a:pt x="64545" y="329880"/>
                    </a:lnTo>
                    <a:lnTo>
                      <a:pt x="55801" y="329562"/>
                    </a:lnTo>
                    <a:lnTo>
                      <a:pt x="54689" y="329720"/>
                    </a:lnTo>
                    <a:lnTo>
                      <a:pt x="51509" y="330992"/>
                    </a:lnTo>
                    <a:lnTo>
                      <a:pt x="45786" y="332105"/>
                    </a:lnTo>
                    <a:lnTo>
                      <a:pt x="44196" y="332582"/>
                    </a:lnTo>
                    <a:lnTo>
                      <a:pt x="42129" y="334172"/>
                    </a:lnTo>
                    <a:lnTo>
                      <a:pt x="40539" y="336080"/>
                    </a:lnTo>
                    <a:lnTo>
                      <a:pt x="40381" y="337987"/>
                    </a:lnTo>
                    <a:lnTo>
                      <a:pt x="40063" y="338305"/>
                    </a:lnTo>
                    <a:lnTo>
                      <a:pt x="36724" y="337987"/>
                    </a:lnTo>
                    <a:lnTo>
                      <a:pt x="35770" y="339418"/>
                    </a:lnTo>
                    <a:lnTo>
                      <a:pt x="29411" y="341803"/>
                    </a:lnTo>
                    <a:lnTo>
                      <a:pt x="28616" y="342280"/>
                    </a:lnTo>
                    <a:lnTo>
                      <a:pt x="27662" y="344187"/>
                    </a:lnTo>
                    <a:lnTo>
                      <a:pt x="26867" y="349434"/>
                    </a:lnTo>
                    <a:lnTo>
                      <a:pt x="26073" y="354044"/>
                    </a:lnTo>
                    <a:lnTo>
                      <a:pt x="25595" y="354680"/>
                    </a:lnTo>
                    <a:lnTo>
                      <a:pt x="23688" y="356270"/>
                    </a:lnTo>
                    <a:lnTo>
                      <a:pt x="23529" y="356906"/>
                    </a:lnTo>
                    <a:lnTo>
                      <a:pt x="23688" y="358655"/>
                    </a:lnTo>
                    <a:lnTo>
                      <a:pt x="22893" y="361834"/>
                    </a:lnTo>
                    <a:lnTo>
                      <a:pt x="22098" y="371055"/>
                    </a:lnTo>
                    <a:lnTo>
                      <a:pt x="21303" y="373599"/>
                    </a:lnTo>
                    <a:lnTo>
                      <a:pt x="20667" y="374075"/>
                    </a:lnTo>
                    <a:lnTo>
                      <a:pt x="25755" y="375506"/>
                    </a:lnTo>
                    <a:lnTo>
                      <a:pt x="30524" y="375665"/>
                    </a:lnTo>
                    <a:lnTo>
                      <a:pt x="35770" y="375029"/>
                    </a:lnTo>
                    <a:lnTo>
                      <a:pt x="37519" y="373439"/>
                    </a:lnTo>
                    <a:lnTo>
                      <a:pt x="38791" y="372804"/>
                    </a:lnTo>
                    <a:lnTo>
                      <a:pt x="40381" y="373757"/>
                    </a:lnTo>
                    <a:lnTo>
                      <a:pt x="42288" y="375665"/>
                    </a:lnTo>
                    <a:lnTo>
                      <a:pt x="44355" y="375029"/>
                    </a:lnTo>
                    <a:lnTo>
                      <a:pt x="45945" y="373757"/>
                    </a:lnTo>
                    <a:lnTo>
                      <a:pt x="49601" y="372009"/>
                    </a:lnTo>
                    <a:lnTo>
                      <a:pt x="52304" y="371691"/>
                    </a:lnTo>
                    <a:lnTo>
                      <a:pt x="62320" y="372804"/>
                    </a:lnTo>
                    <a:lnTo>
                      <a:pt x="66771" y="372009"/>
                    </a:lnTo>
                    <a:lnTo>
                      <a:pt x="70109" y="372804"/>
                    </a:lnTo>
                    <a:lnTo>
                      <a:pt x="75992" y="373281"/>
                    </a:lnTo>
                    <a:lnTo>
                      <a:pt x="76151" y="370578"/>
                    </a:lnTo>
                    <a:lnTo>
                      <a:pt x="77899" y="368988"/>
                    </a:lnTo>
                    <a:lnTo>
                      <a:pt x="82510" y="368034"/>
                    </a:lnTo>
                    <a:lnTo>
                      <a:pt x="88710" y="369306"/>
                    </a:lnTo>
                    <a:lnTo>
                      <a:pt x="90141" y="368988"/>
                    </a:lnTo>
                    <a:lnTo>
                      <a:pt x="92207" y="367398"/>
                    </a:lnTo>
                    <a:lnTo>
                      <a:pt x="94115" y="368352"/>
                    </a:lnTo>
                    <a:lnTo>
                      <a:pt x="94910" y="369624"/>
                    </a:lnTo>
                    <a:lnTo>
                      <a:pt x="106197" y="372486"/>
                    </a:lnTo>
                    <a:lnTo>
                      <a:pt x="107628" y="373439"/>
                    </a:lnTo>
                    <a:lnTo>
                      <a:pt x="109536" y="374075"/>
                    </a:lnTo>
                    <a:lnTo>
                      <a:pt x="112875" y="370419"/>
                    </a:lnTo>
                    <a:lnTo>
                      <a:pt x="120982" y="370260"/>
                    </a:lnTo>
                    <a:lnTo>
                      <a:pt x="130998" y="368352"/>
                    </a:lnTo>
                    <a:lnTo>
                      <a:pt x="138788" y="368829"/>
                    </a:lnTo>
                    <a:lnTo>
                      <a:pt x="144670" y="366921"/>
                    </a:lnTo>
                    <a:lnTo>
                      <a:pt x="154686" y="365650"/>
                    </a:lnTo>
                    <a:lnTo>
                      <a:pt x="157388" y="365490"/>
                    </a:lnTo>
                    <a:lnTo>
                      <a:pt x="159614" y="366127"/>
                    </a:lnTo>
                    <a:lnTo>
                      <a:pt x="161363" y="366127"/>
                    </a:lnTo>
                    <a:lnTo>
                      <a:pt x="159614" y="365014"/>
                    </a:lnTo>
                    <a:lnTo>
                      <a:pt x="158183" y="364219"/>
                    </a:lnTo>
                    <a:lnTo>
                      <a:pt x="151824" y="364696"/>
                    </a:lnTo>
                    <a:lnTo>
                      <a:pt x="152619" y="362788"/>
                    </a:lnTo>
                    <a:lnTo>
                      <a:pt x="154209" y="361675"/>
                    </a:lnTo>
                    <a:lnTo>
                      <a:pt x="157230" y="361357"/>
                    </a:lnTo>
                    <a:lnTo>
                      <a:pt x="160250" y="362152"/>
                    </a:lnTo>
                    <a:lnTo>
                      <a:pt x="163271" y="365014"/>
                    </a:lnTo>
                    <a:lnTo>
                      <a:pt x="164384" y="368193"/>
                    </a:lnTo>
                    <a:lnTo>
                      <a:pt x="168040" y="372804"/>
                    </a:lnTo>
                    <a:lnTo>
                      <a:pt x="168358" y="376301"/>
                    </a:lnTo>
                    <a:lnTo>
                      <a:pt x="167563" y="381865"/>
                    </a:lnTo>
                    <a:lnTo>
                      <a:pt x="168199" y="383932"/>
                    </a:lnTo>
                    <a:lnTo>
                      <a:pt x="179645" y="385999"/>
                    </a:lnTo>
                    <a:lnTo>
                      <a:pt x="181553" y="387112"/>
                    </a:lnTo>
                    <a:lnTo>
                      <a:pt x="185051" y="398876"/>
                    </a:lnTo>
                    <a:lnTo>
                      <a:pt x="185369" y="402056"/>
                    </a:lnTo>
                    <a:lnTo>
                      <a:pt x="185528" y="404758"/>
                    </a:lnTo>
                    <a:lnTo>
                      <a:pt x="187117" y="407302"/>
                    </a:lnTo>
                    <a:lnTo>
                      <a:pt x="189025" y="408097"/>
                    </a:lnTo>
                    <a:lnTo>
                      <a:pt x="189661" y="408892"/>
                    </a:lnTo>
                    <a:lnTo>
                      <a:pt x="190456" y="409527"/>
                    </a:lnTo>
                    <a:lnTo>
                      <a:pt x="191092" y="411912"/>
                    </a:lnTo>
                    <a:lnTo>
                      <a:pt x="192840" y="413661"/>
                    </a:lnTo>
                    <a:lnTo>
                      <a:pt x="195225" y="412389"/>
                    </a:lnTo>
                    <a:lnTo>
                      <a:pt x="195384" y="413979"/>
                    </a:lnTo>
                    <a:lnTo>
                      <a:pt x="195861" y="415728"/>
                    </a:lnTo>
                    <a:lnTo>
                      <a:pt x="200154" y="415251"/>
                    </a:lnTo>
                    <a:lnTo>
                      <a:pt x="201425" y="413025"/>
                    </a:lnTo>
                    <a:lnTo>
                      <a:pt x="203969" y="415251"/>
                    </a:lnTo>
                    <a:lnTo>
                      <a:pt x="205400" y="415251"/>
                    </a:lnTo>
                    <a:lnTo>
                      <a:pt x="206513" y="414615"/>
                    </a:lnTo>
                    <a:lnTo>
                      <a:pt x="207308" y="415569"/>
                    </a:lnTo>
                    <a:lnTo>
                      <a:pt x="208738" y="417476"/>
                    </a:lnTo>
                    <a:lnTo>
                      <a:pt x="209692" y="416205"/>
                    </a:lnTo>
                    <a:lnTo>
                      <a:pt x="210169" y="414297"/>
                    </a:lnTo>
                    <a:lnTo>
                      <a:pt x="212077" y="413025"/>
                    </a:lnTo>
                    <a:lnTo>
                      <a:pt x="213508" y="412230"/>
                    </a:lnTo>
                    <a:lnTo>
                      <a:pt x="216369" y="411435"/>
                    </a:lnTo>
                    <a:lnTo>
                      <a:pt x="219390" y="410958"/>
                    </a:lnTo>
                    <a:lnTo>
                      <a:pt x="222252" y="410958"/>
                    </a:lnTo>
                    <a:lnTo>
                      <a:pt x="226226" y="411117"/>
                    </a:lnTo>
                    <a:lnTo>
                      <a:pt x="226385" y="402056"/>
                    </a:lnTo>
                    <a:lnTo>
                      <a:pt x="226703" y="401261"/>
                    </a:lnTo>
                    <a:lnTo>
                      <a:pt x="227180" y="400784"/>
                    </a:lnTo>
                    <a:lnTo>
                      <a:pt x="227816" y="400466"/>
                    </a:lnTo>
                    <a:lnTo>
                      <a:pt x="228293" y="400625"/>
                    </a:lnTo>
                    <a:lnTo>
                      <a:pt x="229247" y="402056"/>
                    </a:lnTo>
                    <a:lnTo>
                      <a:pt x="230200" y="401897"/>
                    </a:lnTo>
                    <a:lnTo>
                      <a:pt x="231313" y="401102"/>
                    </a:lnTo>
                    <a:lnTo>
                      <a:pt x="233698" y="401737"/>
                    </a:lnTo>
                    <a:lnTo>
                      <a:pt x="235606" y="401420"/>
                    </a:lnTo>
                    <a:lnTo>
                      <a:pt x="237513" y="401897"/>
                    </a:lnTo>
                    <a:lnTo>
                      <a:pt x="240852" y="401897"/>
                    </a:lnTo>
                    <a:lnTo>
                      <a:pt x="246893" y="401737"/>
                    </a:lnTo>
                    <a:lnTo>
                      <a:pt x="250232" y="401737"/>
                    </a:lnTo>
                    <a:lnTo>
                      <a:pt x="252298" y="403168"/>
                    </a:lnTo>
                    <a:lnTo>
                      <a:pt x="254683" y="404758"/>
                    </a:lnTo>
                    <a:lnTo>
                      <a:pt x="257227" y="405076"/>
                    </a:lnTo>
                    <a:lnTo>
                      <a:pt x="260883" y="404917"/>
                    </a:lnTo>
                    <a:lnTo>
                      <a:pt x="263427" y="404281"/>
                    </a:lnTo>
                    <a:lnTo>
                      <a:pt x="264699" y="402692"/>
                    </a:lnTo>
                    <a:lnTo>
                      <a:pt x="265652" y="401261"/>
                    </a:lnTo>
                    <a:lnTo>
                      <a:pt x="271058" y="399194"/>
                    </a:lnTo>
                    <a:lnTo>
                      <a:pt x="276940" y="397604"/>
                    </a:lnTo>
                    <a:lnTo>
                      <a:pt x="278530" y="397286"/>
                    </a:lnTo>
                    <a:lnTo>
                      <a:pt x="279007" y="398399"/>
                    </a:lnTo>
                    <a:lnTo>
                      <a:pt x="278848" y="399989"/>
                    </a:lnTo>
                    <a:lnTo>
                      <a:pt x="279484" y="401579"/>
                    </a:lnTo>
                    <a:lnTo>
                      <a:pt x="281709" y="402532"/>
                    </a:lnTo>
                    <a:lnTo>
                      <a:pt x="283458" y="402850"/>
                    </a:lnTo>
                    <a:lnTo>
                      <a:pt x="284889" y="402532"/>
                    </a:lnTo>
                    <a:lnTo>
                      <a:pt x="286002" y="402056"/>
                    </a:lnTo>
                    <a:lnTo>
                      <a:pt x="288227" y="399671"/>
                    </a:lnTo>
                    <a:lnTo>
                      <a:pt x="289499" y="399035"/>
                    </a:lnTo>
                    <a:lnTo>
                      <a:pt x="291089" y="399035"/>
                    </a:lnTo>
                    <a:lnTo>
                      <a:pt x="292838" y="397922"/>
                    </a:lnTo>
                    <a:lnTo>
                      <a:pt x="292838" y="396968"/>
                    </a:lnTo>
                    <a:lnTo>
                      <a:pt x="291725" y="396650"/>
                    </a:lnTo>
                    <a:lnTo>
                      <a:pt x="290771" y="395220"/>
                    </a:lnTo>
                    <a:lnTo>
                      <a:pt x="290930" y="394266"/>
                    </a:lnTo>
                    <a:lnTo>
                      <a:pt x="290612" y="392676"/>
                    </a:lnTo>
                    <a:lnTo>
                      <a:pt x="290771" y="391245"/>
                    </a:lnTo>
                    <a:lnTo>
                      <a:pt x="291566" y="390291"/>
                    </a:lnTo>
                    <a:lnTo>
                      <a:pt x="292838" y="389178"/>
                    </a:lnTo>
                    <a:lnTo>
                      <a:pt x="292043" y="387112"/>
                    </a:lnTo>
                    <a:lnTo>
                      <a:pt x="290135" y="382978"/>
                    </a:lnTo>
                    <a:lnTo>
                      <a:pt x="288068" y="377732"/>
                    </a:lnTo>
                    <a:lnTo>
                      <a:pt x="285843" y="373439"/>
                    </a:lnTo>
                    <a:lnTo>
                      <a:pt x="282981" y="369624"/>
                    </a:lnTo>
                    <a:lnTo>
                      <a:pt x="281550" y="366762"/>
                    </a:lnTo>
                    <a:lnTo>
                      <a:pt x="281709" y="360721"/>
                    </a:lnTo>
                    <a:lnTo>
                      <a:pt x="281391" y="359449"/>
                    </a:lnTo>
                    <a:lnTo>
                      <a:pt x="280438" y="358655"/>
                    </a:lnTo>
                    <a:lnTo>
                      <a:pt x="279166" y="358178"/>
                    </a:lnTo>
                    <a:lnTo>
                      <a:pt x="277417" y="358813"/>
                    </a:lnTo>
                    <a:lnTo>
                      <a:pt x="275668" y="358973"/>
                    </a:lnTo>
                    <a:lnTo>
                      <a:pt x="272171" y="358813"/>
                    </a:lnTo>
                    <a:lnTo>
                      <a:pt x="270422" y="358178"/>
                    </a:lnTo>
                    <a:lnTo>
                      <a:pt x="265652" y="351978"/>
                    </a:lnTo>
                    <a:lnTo>
                      <a:pt x="265017" y="349593"/>
                    </a:lnTo>
                    <a:lnTo>
                      <a:pt x="265017" y="347049"/>
                    </a:lnTo>
                    <a:lnTo>
                      <a:pt x="266606" y="342598"/>
                    </a:lnTo>
                    <a:lnTo>
                      <a:pt x="267083" y="338623"/>
                    </a:lnTo>
                    <a:lnTo>
                      <a:pt x="267242" y="334808"/>
                    </a:lnTo>
                    <a:lnTo>
                      <a:pt x="267083" y="333695"/>
                    </a:lnTo>
                    <a:lnTo>
                      <a:pt x="266129" y="332423"/>
                    </a:lnTo>
                    <a:lnTo>
                      <a:pt x="264540" y="331469"/>
                    </a:lnTo>
                    <a:lnTo>
                      <a:pt x="260247" y="331310"/>
                    </a:lnTo>
                    <a:lnTo>
                      <a:pt x="255319" y="330038"/>
                    </a:lnTo>
                    <a:lnTo>
                      <a:pt x="251345" y="327813"/>
                    </a:lnTo>
                    <a:lnTo>
                      <a:pt x="248642" y="326541"/>
                    </a:lnTo>
                    <a:lnTo>
                      <a:pt x="248006" y="325587"/>
                    </a:lnTo>
                    <a:lnTo>
                      <a:pt x="247529" y="324633"/>
                    </a:lnTo>
                    <a:lnTo>
                      <a:pt x="248324" y="320023"/>
                    </a:lnTo>
                    <a:lnTo>
                      <a:pt x="249596" y="314777"/>
                    </a:lnTo>
                    <a:lnTo>
                      <a:pt x="250390" y="313187"/>
                    </a:lnTo>
                    <a:lnTo>
                      <a:pt x="251980" y="311597"/>
                    </a:lnTo>
                    <a:lnTo>
                      <a:pt x="253093" y="310484"/>
                    </a:lnTo>
                    <a:lnTo>
                      <a:pt x="254842" y="308894"/>
                    </a:lnTo>
                    <a:lnTo>
                      <a:pt x="259770" y="303966"/>
                    </a:lnTo>
                    <a:lnTo>
                      <a:pt x="264222" y="297130"/>
                    </a:lnTo>
                    <a:lnTo>
                      <a:pt x="266924" y="292361"/>
                    </a:lnTo>
                    <a:lnTo>
                      <a:pt x="268355" y="291089"/>
                    </a:lnTo>
                    <a:lnTo>
                      <a:pt x="269786" y="289817"/>
                    </a:lnTo>
                    <a:lnTo>
                      <a:pt x="272012" y="288386"/>
                    </a:lnTo>
                    <a:lnTo>
                      <a:pt x="274396" y="286956"/>
                    </a:lnTo>
                    <a:lnTo>
                      <a:pt x="276781" y="287114"/>
                    </a:lnTo>
                    <a:lnTo>
                      <a:pt x="279166" y="288227"/>
                    </a:lnTo>
                    <a:lnTo>
                      <a:pt x="280915" y="289658"/>
                    </a:lnTo>
                    <a:lnTo>
                      <a:pt x="281391" y="292838"/>
                    </a:lnTo>
                    <a:lnTo>
                      <a:pt x="282663" y="294904"/>
                    </a:lnTo>
                    <a:lnTo>
                      <a:pt x="283935" y="296176"/>
                    </a:lnTo>
                    <a:lnTo>
                      <a:pt x="285684" y="296812"/>
                    </a:lnTo>
                    <a:lnTo>
                      <a:pt x="287909" y="296653"/>
                    </a:lnTo>
                    <a:lnTo>
                      <a:pt x="296812" y="292997"/>
                    </a:lnTo>
                    <a:lnTo>
                      <a:pt x="299833" y="292202"/>
                    </a:lnTo>
                    <a:lnTo>
                      <a:pt x="307146" y="291725"/>
                    </a:lnTo>
                    <a:lnTo>
                      <a:pt x="312074" y="290453"/>
                    </a:lnTo>
                    <a:lnTo>
                      <a:pt x="316525" y="288863"/>
                    </a:lnTo>
                    <a:lnTo>
                      <a:pt x="317002" y="286319"/>
                    </a:lnTo>
                    <a:lnTo>
                      <a:pt x="318751" y="282345"/>
                    </a:lnTo>
                    <a:lnTo>
                      <a:pt x="323997" y="277099"/>
                    </a:lnTo>
                    <a:lnTo>
                      <a:pt x="325428" y="274714"/>
                    </a:lnTo>
                    <a:lnTo>
                      <a:pt x="327018" y="270263"/>
                    </a:lnTo>
                    <a:lnTo>
                      <a:pt x="328608" y="266129"/>
                    </a:lnTo>
                    <a:lnTo>
                      <a:pt x="330039" y="264540"/>
                    </a:lnTo>
                    <a:lnTo>
                      <a:pt x="338146" y="259929"/>
                    </a:lnTo>
                    <a:lnTo>
                      <a:pt x="346095" y="255955"/>
                    </a:lnTo>
                    <a:lnTo>
                      <a:pt x="347526" y="254047"/>
                    </a:lnTo>
                    <a:lnTo>
                      <a:pt x="352614" y="245462"/>
                    </a:lnTo>
                    <a:lnTo>
                      <a:pt x="355634" y="239580"/>
                    </a:lnTo>
                    <a:lnTo>
                      <a:pt x="356270" y="237831"/>
                    </a:lnTo>
                    <a:lnTo>
                      <a:pt x="358019" y="232744"/>
                    </a:lnTo>
                    <a:lnTo>
                      <a:pt x="359927" y="227657"/>
                    </a:lnTo>
                    <a:lnTo>
                      <a:pt x="362311" y="226544"/>
                    </a:lnTo>
                    <a:lnTo>
                      <a:pt x="367876" y="224477"/>
                    </a:lnTo>
                    <a:lnTo>
                      <a:pt x="372168" y="222728"/>
                    </a:lnTo>
                    <a:lnTo>
                      <a:pt x="374393" y="220503"/>
                    </a:lnTo>
                    <a:lnTo>
                      <a:pt x="375665" y="218595"/>
                    </a:lnTo>
                    <a:lnTo>
                      <a:pt x="375506" y="216846"/>
                    </a:lnTo>
                    <a:lnTo>
                      <a:pt x="374235" y="214620"/>
                    </a:lnTo>
                    <a:lnTo>
                      <a:pt x="374553" y="213189"/>
                    </a:lnTo>
                    <a:lnTo>
                      <a:pt x="374711" y="211918"/>
                    </a:lnTo>
                    <a:lnTo>
                      <a:pt x="377891" y="209374"/>
                    </a:lnTo>
                    <a:lnTo>
                      <a:pt x="383773" y="201425"/>
                    </a:lnTo>
                    <a:lnTo>
                      <a:pt x="387430" y="197610"/>
                    </a:lnTo>
                    <a:lnTo>
                      <a:pt x="388542" y="197610"/>
                    </a:lnTo>
                    <a:lnTo>
                      <a:pt x="392358" y="195543"/>
                    </a:lnTo>
                    <a:lnTo>
                      <a:pt x="395856" y="193158"/>
                    </a:lnTo>
                    <a:lnTo>
                      <a:pt x="395538" y="192046"/>
                    </a:lnTo>
                    <a:lnTo>
                      <a:pt x="395220" y="190615"/>
                    </a:lnTo>
                    <a:lnTo>
                      <a:pt x="393153" y="189979"/>
                    </a:lnTo>
                    <a:lnTo>
                      <a:pt x="392517" y="188389"/>
                    </a:lnTo>
                    <a:lnTo>
                      <a:pt x="392994" y="186004"/>
                    </a:lnTo>
                    <a:lnTo>
                      <a:pt x="394743" y="179486"/>
                    </a:lnTo>
                    <a:lnTo>
                      <a:pt x="394425" y="177737"/>
                    </a:lnTo>
                    <a:lnTo>
                      <a:pt x="392358" y="171696"/>
                    </a:lnTo>
                    <a:lnTo>
                      <a:pt x="392676" y="170107"/>
                    </a:lnTo>
                    <a:lnTo>
                      <a:pt x="393630" y="168358"/>
                    </a:lnTo>
                    <a:lnTo>
                      <a:pt x="395856" y="166132"/>
                    </a:lnTo>
                    <a:lnTo>
                      <a:pt x="398876" y="164224"/>
                    </a:lnTo>
                    <a:lnTo>
                      <a:pt x="408415" y="159773"/>
                    </a:lnTo>
                    <a:lnTo>
                      <a:pt x="410323" y="159296"/>
                    </a:lnTo>
                    <a:lnTo>
                      <a:pt x="413661" y="158183"/>
                    </a:lnTo>
                    <a:lnTo>
                      <a:pt x="415728" y="155799"/>
                    </a:lnTo>
                    <a:lnTo>
                      <a:pt x="415887" y="153732"/>
                    </a:lnTo>
                    <a:lnTo>
                      <a:pt x="415092" y="152460"/>
                    </a:lnTo>
                    <a:lnTo>
                      <a:pt x="413025" y="150870"/>
                    </a:lnTo>
                    <a:lnTo>
                      <a:pt x="409369" y="149280"/>
                    </a:lnTo>
                    <a:lnTo>
                      <a:pt x="406030" y="148009"/>
                    </a:lnTo>
                    <a:lnTo>
                      <a:pt x="400307" y="148009"/>
                    </a:lnTo>
                    <a:lnTo>
                      <a:pt x="397286" y="146896"/>
                    </a:lnTo>
                    <a:lnTo>
                      <a:pt x="396491" y="146101"/>
                    </a:lnTo>
                    <a:lnTo>
                      <a:pt x="396174" y="143239"/>
                    </a:lnTo>
                    <a:lnTo>
                      <a:pt x="396651" y="138470"/>
                    </a:lnTo>
                    <a:lnTo>
                      <a:pt x="395856" y="138152"/>
                    </a:lnTo>
                    <a:lnTo>
                      <a:pt x="394584" y="138629"/>
                    </a:lnTo>
                    <a:lnTo>
                      <a:pt x="391563" y="138152"/>
                    </a:lnTo>
                    <a:lnTo>
                      <a:pt x="387907" y="138152"/>
                    </a:lnTo>
                    <a:lnTo>
                      <a:pt x="386476" y="136880"/>
                    </a:lnTo>
                    <a:lnTo>
                      <a:pt x="387112" y="135290"/>
                    </a:lnTo>
                    <a:lnTo>
                      <a:pt x="386953" y="133065"/>
                    </a:lnTo>
                    <a:lnTo>
                      <a:pt x="386317" y="130998"/>
                    </a:lnTo>
                    <a:lnTo>
                      <a:pt x="385840" y="130680"/>
                    </a:lnTo>
                    <a:lnTo>
                      <a:pt x="384091" y="130203"/>
                    </a:lnTo>
                    <a:lnTo>
                      <a:pt x="381230" y="128454"/>
                    </a:lnTo>
                    <a:lnTo>
                      <a:pt x="379004" y="126229"/>
                    </a:lnTo>
                    <a:lnTo>
                      <a:pt x="377732" y="124798"/>
                    </a:lnTo>
                    <a:lnTo>
                      <a:pt x="377414" y="123685"/>
                    </a:lnTo>
                    <a:lnTo>
                      <a:pt x="377414" y="123049"/>
                    </a:lnTo>
                    <a:lnTo>
                      <a:pt x="379163" y="121141"/>
                    </a:lnTo>
                    <a:lnTo>
                      <a:pt x="381070" y="118439"/>
                    </a:lnTo>
                    <a:lnTo>
                      <a:pt x="381707" y="116213"/>
                    </a:lnTo>
                    <a:lnTo>
                      <a:pt x="382025" y="114623"/>
                    </a:lnTo>
                    <a:lnTo>
                      <a:pt x="381389" y="113351"/>
                    </a:lnTo>
                    <a:lnTo>
                      <a:pt x="379640" y="111920"/>
                    </a:lnTo>
                    <a:lnTo>
                      <a:pt x="377732" y="110490"/>
                    </a:lnTo>
                    <a:lnTo>
                      <a:pt x="376937" y="109377"/>
                    </a:lnTo>
                    <a:lnTo>
                      <a:pt x="376937" y="107787"/>
                    </a:lnTo>
                    <a:lnTo>
                      <a:pt x="377732" y="105561"/>
                    </a:lnTo>
                    <a:lnTo>
                      <a:pt x="379958" y="103972"/>
                    </a:lnTo>
                    <a:lnTo>
                      <a:pt x="383773" y="102382"/>
                    </a:lnTo>
                    <a:lnTo>
                      <a:pt x="384886" y="100474"/>
                    </a:lnTo>
                    <a:lnTo>
                      <a:pt x="384727" y="99043"/>
                    </a:lnTo>
                    <a:lnTo>
                      <a:pt x="383614" y="98725"/>
                    </a:lnTo>
                    <a:lnTo>
                      <a:pt x="380912" y="98566"/>
                    </a:lnTo>
                    <a:lnTo>
                      <a:pt x="376142" y="98089"/>
                    </a:lnTo>
                    <a:lnTo>
                      <a:pt x="375347" y="97295"/>
                    </a:lnTo>
                    <a:lnTo>
                      <a:pt x="374870" y="96341"/>
                    </a:lnTo>
                    <a:lnTo>
                      <a:pt x="374870" y="95228"/>
                    </a:lnTo>
                    <a:lnTo>
                      <a:pt x="375824" y="94115"/>
                    </a:lnTo>
                    <a:lnTo>
                      <a:pt x="377096" y="92525"/>
                    </a:lnTo>
                    <a:lnTo>
                      <a:pt x="376778" y="91094"/>
                    </a:lnTo>
                    <a:lnTo>
                      <a:pt x="375506" y="89505"/>
                    </a:lnTo>
                    <a:lnTo>
                      <a:pt x="372168" y="88233"/>
                    </a:lnTo>
                    <a:lnTo>
                      <a:pt x="371691" y="86643"/>
                    </a:lnTo>
                    <a:lnTo>
                      <a:pt x="372327" y="85212"/>
                    </a:lnTo>
                    <a:lnTo>
                      <a:pt x="373281" y="83145"/>
                    </a:lnTo>
                    <a:lnTo>
                      <a:pt x="374235" y="81715"/>
                    </a:lnTo>
                    <a:lnTo>
                      <a:pt x="376460" y="77740"/>
                    </a:lnTo>
                    <a:lnTo>
                      <a:pt x="379322" y="76786"/>
                    </a:lnTo>
                    <a:lnTo>
                      <a:pt x="382660" y="75515"/>
                    </a:lnTo>
                    <a:lnTo>
                      <a:pt x="386317" y="74084"/>
                    </a:lnTo>
                    <a:lnTo>
                      <a:pt x="391881" y="75197"/>
                    </a:lnTo>
                    <a:lnTo>
                      <a:pt x="394743" y="75673"/>
                    </a:lnTo>
                    <a:lnTo>
                      <a:pt x="400307" y="76945"/>
                    </a:lnTo>
                    <a:lnTo>
                      <a:pt x="404917" y="77899"/>
                    </a:lnTo>
                    <a:lnTo>
                      <a:pt x="409687" y="78217"/>
                    </a:lnTo>
                    <a:lnTo>
                      <a:pt x="411753" y="78217"/>
                    </a:lnTo>
                    <a:lnTo>
                      <a:pt x="413979" y="79330"/>
                    </a:lnTo>
                    <a:lnTo>
                      <a:pt x="419384" y="81397"/>
                    </a:lnTo>
                    <a:lnTo>
                      <a:pt x="423677" y="82510"/>
                    </a:lnTo>
                    <a:lnTo>
                      <a:pt x="426697" y="82510"/>
                    </a:lnTo>
                    <a:lnTo>
                      <a:pt x="431149" y="80761"/>
                    </a:lnTo>
                    <a:lnTo>
                      <a:pt x="433215" y="79012"/>
                    </a:lnTo>
                    <a:lnTo>
                      <a:pt x="436236" y="77104"/>
                    </a:lnTo>
                    <a:lnTo>
                      <a:pt x="440051" y="77263"/>
                    </a:lnTo>
                    <a:lnTo>
                      <a:pt x="448159" y="74402"/>
                    </a:lnTo>
                    <a:lnTo>
                      <a:pt x="449749" y="74879"/>
                    </a:lnTo>
                    <a:lnTo>
                      <a:pt x="452134" y="75038"/>
                    </a:lnTo>
                    <a:lnTo>
                      <a:pt x="454995" y="73448"/>
                    </a:lnTo>
                    <a:lnTo>
                      <a:pt x="456585" y="71381"/>
                    </a:lnTo>
                    <a:lnTo>
                      <a:pt x="456744" y="70427"/>
                    </a:lnTo>
                    <a:lnTo>
                      <a:pt x="457539" y="69791"/>
                    </a:lnTo>
                    <a:lnTo>
                      <a:pt x="460719" y="68520"/>
                    </a:lnTo>
                    <a:lnTo>
                      <a:pt x="463739" y="66771"/>
                    </a:lnTo>
                    <a:lnTo>
                      <a:pt x="464693" y="64386"/>
                    </a:lnTo>
                    <a:lnTo>
                      <a:pt x="465170" y="62955"/>
                    </a:lnTo>
                    <a:lnTo>
                      <a:pt x="463898" y="6009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4" name="Freeform: Shape 4933">
                <a:extLst>
                  <a:ext uri="{FF2B5EF4-FFF2-40B4-BE49-F238E27FC236}">
                    <a16:creationId xmlns:a16="http://schemas.microsoft.com/office/drawing/2014/main" id="{3F04F65E-F4F6-64CD-C836-5ACBDC7CB263}"/>
                  </a:ext>
                </a:extLst>
              </p:cNvPr>
              <p:cNvSpPr/>
              <p:nvPr/>
            </p:nvSpPr>
            <p:spPr>
              <a:xfrm>
                <a:off x="4550574" y="3327093"/>
                <a:ext cx="275827" cy="458492"/>
              </a:xfrm>
              <a:custGeom>
                <a:avLst/>
                <a:gdLst>
                  <a:gd name="connsiteX0" fmla="*/ 195225 w 275827"/>
                  <a:gd name="connsiteY0" fmla="*/ 248642 h 458492"/>
                  <a:gd name="connsiteX1" fmla="*/ 195225 w 275827"/>
                  <a:gd name="connsiteY1" fmla="*/ 246098 h 458492"/>
                  <a:gd name="connsiteX2" fmla="*/ 193158 w 275827"/>
                  <a:gd name="connsiteY2" fmla="*/ 241488 h 458492"/>
                  <a:gd name="connsiteX3" fmla="*/ 190615 w 275827"/>
                  <a:gd name="connsiteY3" fmla="*/ 239580 h 458492"/>
                  <a:gd name="connsiteX4" fmla="*/ 189661 w 275827"/>
                  <a:gd name="connsiteY4" fmla="*/ 240852 h 458492"/>
                  <a:gd name="connsiteX5" fmla="*/ 190615 w 275827"/>
                  <a:gd name="connsiteY5" fmla="*/ 242600 h 458492"/>
                  <a:gd name="connsiteX6" fmla="*/ 194112 w 275827"/>
                  <a:gd name="connsiteY6" fmla="*/ 247529 h 458492"/>
                  <a:gd name="connsiteX7" fmla="*/ 195225 w 275827"/>
                  <a:gd name="connsiteY7" fmla="*/ 248483 h 458492"/>
                  <a:gd name="connsiteX8" fmla="*/ 193158 w 275827"/>
                  <a:gd name="connsiteY8" fmla="*/ 280914 h 458492"/>
                  <a:gd name="connsiteX9" fmla="*/ 193953 w 275827"/>
                  <a:gd name="connsiteY9" fmla="*/ 283776 h 458492"/>
                  <a:gd name="connsiteX10" fmla="*/ 196179 w 275827"/>
                  <a:gd name="connsiteY10" fmla="*/ 283776 h 458492"/>
                  <a:gd name="connsiteX11" fmla="*/ 194430 w 275827"/>
                  <a:gd name="connsiteY11" fmla="*/ 279960 h 458492"/>
                  <a:gd name="connsiteX12" fmla="*/ 193953 w 275827"/>
                  <a:gd name="connsiteY12" fmla="*/ 279960 h 458492"/>
                  <a:gd name="connsiteX13" fmla="*/ 192999 w 275827"/>
                  <a:gd name="connsiteY13" fmla="*/ 280914 h 458492"/>
                  <a:gd name="connsiteX14" fmla="*/ 178850 w 275827"/>
                  <a:gd name="connsiteY14" fmla="*/ 232903 h 458492"/>
                  <a:gd name="connsiteX15" fmla="*/ 174240 w 275827"/>
                  <a:gd name="connsiteY15" fmla="*/ 226862 h 458492"/>
                  <a:gd name="connsiteX16" fmla="*/ 173445 w 275827"/>
                  <a:gd name="connsiteY16" fmla="*/ 226862 h 458492"/>
                  <a:gd name="connsiteX17" fmla="*/ 171696 w 275827"/>
                  <a:gd name="connsiteY17" fmla="*/ 227021 h 458492"/>
                  <a:gd name="connsiteX18" fmla="*/ 171378 w 275827"/>
                  <a:gd name="connsiteY18" fmla="*/ 228451 h 458492"/>
                  <a:gd name="connsiteX19" fmla="*/ 172014 w 275827"/>
                  <a:gd name="connsiteY19" fmla="*/ 229087 h 458492"/>
                  <a:gd name="connsiteX20" fmla="*/ 174399 w 275827"/>
                  <a:gd name="connsiteY20" fmla="*/ 230359 h 458492"/>
                  <a:gd name="connsiteX21" fmla="*/ 177578 w 275827"/>
                  <a:gd name="connsiteY21" fmla="*/ 233698 h 458492"/>
                  <a:gd name="connsiteX22" fmla="*/ 180599 w 275827"/>
                  <a:gd name="connsiteY22" fmla="*/ 235765 h 458492"/>
                  <a:gd name="connsiteX23" fmla="*/ 183302 w 275827"/>
                  <a:gd name="connsiteY23" fmla="*/ 238785 h 458492"/>
                  <a:gd name="connsiteX24" fmla="*/ 180917 w 275827"/>
                  <a:gd name="connsiteY24" fmla="*/ 234334 h 458492"/>
                  <a:gd name="connsiteX25" fmla="*/ 178691 w 275827"/>
                  <a:gd name="connsiteY25" fmla="*/ 232903 h 458492"/>
                  <a:gd name="connsiteX26" fmla="*/ 189025 w 275827"/>
                  <a:gd name="connsiteY26" fmla="*/ 246257 h 458492"/>
                  <a:gd name="connsiteX27" fmla="*/ 186322 w 275827"/>
                  <a:gd name="connsiteY27" fmla="*/ 244667 h 458492"/>
                  <a:gd name="connsiteX28" fmla="*/ 182666 w 275827"/>
                  <a:gd name="connsiteY28" fmla="*/ 243395 h 458492"/>
                  <a:gd name="connsiteX29" fmla="*/ 179804 w 275827"/>
                  <a:gd name="connsiteY29" fmla="*/ 242283 h 458492"/>
                  <a:gd name="connsiteX30" fmla="*/ 179804 w 275827"/>
                  <a:gd name="connsiteY30" fmla="*/ 244826 h 458492"/>
                  <a:gd name="connsiteX31" fmla="*/ 180758 w 275827"/>
                  <a:gd name="connsiteY31" fmla="*/ 247688 h 458492"/>
                  <a:gd name="connsiteX32" fmla="*/ 180122 w 275827"/>
                  <a:gd name="connsiteY32" fmla="*/ 249596 h 458492"/>
                  <a:gd name="connsiteX33" fmla="*/ 179168 w 275827"/>
                  <a:gd name="connsiteY33" fmla="*/ 255955 h 458492"/>
                  <a:gd name="connsiteX34" fmla="*/ 177578 w 275827"/>
                  <a:gd name="connsiteY34" fmla="*/ 259929 h 458492"/>
                  <a:gd name="connsiteX35" fmla="*/ 177578 w 275827"/>
                  <a:gd name="connsiteY35" fmla="*/ 261201 h 458492"/>
                  <a:gd name="connsiteX36" fmla="*/ 181553 w 275827"/>
                  <a:gd name="connsiteY36" fmla="*/ 258021 h 458492"/>
                  <a:gd name="connsiteX37" fmla="*/ 185209 w 275827"/>
                  <a:gd name="connsiteY37" fmla="*/ 253411 h 458492"/>
                  <a:gd name="connsiteX38" fmla="*/ 186799 w 275827"/>
                  <a:gd name="connsiteY38" fmla="*/ 252775 h 458492"/>
                  <a:gd name="connsiteX39" fmla="*/ 188389 w 275827"/>
                  <a:gd name="connsiteY39" fmla="*/ 253411 h 458492"/>
                  <a:gd name="connsiteX40" fmla="*/ 190774 w 275827"/>
                  <a:gd name="connsiteY40" fmla="*/ 256432 h 458492"/>
                  <a:gd name="connsiteX41" fmla="*/ 192364 w 275827"/>
                  <a:gd name="connsiteY41" fmla="*/ 257068 h 458492"/>
                  <a:gd name="connsiteX42" fmla="*/ 192364 w 275827"/>
                  <a:gd name="connsiteY42" fmla="*/ 257704 h 458492"/>
                  <a:gd name="connsiteX43" fmla="*/ 194271 w 275827"/>
                  <a:gd name="connsiteY43" fmla="*/ 259134 h 458492"/>
                  <a:gd name="connsiteX44" fmla="*/ 193953 w 275827"/>
                  <a:gd name="connsiteY44" fmla="*/ 260565 h 458492"/>
                  <a:gd name="connsiteX45" fmla="*/ 194748 w 275827"/>
                  <a:gd name="connsiteY45" fmla="*/ 261042 h 458492"/>
                  <a:gd name="connsiteX46" fmla="*/ 197451 w 275827"/>
                  <a:gd name="connsiteY46" fmla="*/ 261678 h 458492"/>
                  <a:gd name="connsiteX47" fmla="*/ 201266 w 275827"/>
                  <a:gd name="connsiteY47" fmla="*/ 264381 h 458492"/>
                  <a:gd name="connsiteX48" fmla="*/ 203015 w 275827"/>
                  <a:gd name="connsiteY48" fmla="*/ 266288 h 458492"/>
                  <a:gd name="connsiteX49" fmla="*/ 203333 w 275827"/>
                  <a:gd name="connsiteY49" fmla="*/ 264540 h 458492"/>
                  <a:gd name="connsiteX50" fmla="*/ 202856 w 275827"/>
                  <a:gd name="connsiteY50" fmla="*/ 260088 h 458492"/>
                  <a:gd name="connsiteX51" fmla="*/ 199040 w 275827"/>
                  <a:gd name="connsiteY51" fmla="*/ 254206 h 458492"/>
                  <a:gd name="connsiteX52" fmla="*/ 193476 w 275827"/>
                  <a:gd name="connsiteY52" fmla="*/ 250709 h 458492"/>
                  <a:gd name="connsiteX53" fmla="*/ 189343 w 275827"/>
                  <a:gd name="connsiteY53" fmla="*/ 247211 h 458492"/>
                  <a:gd name="connsiteX54" fmla="*/ 188866 w 275827"/>
                  <a:gd name="connsiteY54" fmla="*/ 246098 h 458492"/>
                  <a:gd name="connsiteX55" fmla="*/ 161522 w 275827"/>
                  <a:gd name="connsiteY55" fmla="*/ 250867 h 458492"/>
                  <a:gd name="connsiteX56" fmla="*/ 162953 w 275827"/>
                  <a:gd name="connsiteY56" fmla="*/ 250232 h 458492"/>
                  <a:gd name="connsiteX57" fmla="*/ 163747 w 275827"/>
                  <a:gd name="connsiteY57" fmla="*/ 248165 h 458492"/>
                  <a:gd name="connsiteX58" fmla="*/ 163429 w 275827"/>
                  <a:gd name="connsiteY58" fmla="*/ 246893 h 458492"/>
                  <a:gd name="connsiteX59" fmla="*/ 161363 w 275827"/>
                  <a:gd name="connsiteY59" fmla="*/ 244985 h 458492"/>
                  <a:gd name="connsiteX60" fmla="*/ 157547 w 275827"/>
                  <a:gd name="connsiteY60" fmla="*/ 244985 h 458492"/>
                  <a:gd name="connsiteX61" fmla="*/ 156116 w 275827"/>
                  <a:gd name="connsiteY61" fmla="*/ 246098 h 458492"/>
                  <a:gd name="connsiteX62" fmla="*/ 156594 w 275827"/>
                  <a:gd name="connsiteY62" fmla="*/ 246893 h 458492"/>
                  <a:gd name="connsiteX63" fmla="*/ 158342 w 275827"/>
                  <a:gd name="connsiteY63" fmla="*/ 248165 h 458492"/>
                  <a:gd name="connsiteX64" fmla="*/ 161363 w 275827"/>
                  <a:gd name="connsiteY64" fmla="*/ 251027 h 458492"/>
                  <a:gd name="connsiteX65" fmla="*/ 197927 w 275827"/>
                  <a:gd name="connsiteY65" fmla="*/ 326223 h 458492"/>
                  <a:gd name="connsiteX66" fmla="*/ 199835 w 275827"/>
                  <a:gd name="connsiteY66" fmla="*/ 327654 h 458492"/>
                  <a:gd name="connsiteX67" fmla="*/ 205241 w 275827"/>
                  <a:gd name="connsiteY67" fmla="*/ 328290 h 458492"/>
                  <a:gd name="connsiteX68" fmla="*/ 212077 w 275827"/>
                  <a:gd name="connsiteY68" fmla="*/ 327336 h 458492"/>
                  <a:gd name="connsiteX69" fmla="*/ 213348 w 275827"/>
                  <a:gd name="connsiteY69" fmla="*/ 326700 h 458492"/>
                  <a:gd name="connsiteX70" fmla="*/ 215415 w 275827"/>
                  <a:gd name="connsiteY70" fmla="*/ 323997 h 458492"/>
                  <a:gd name="connsiteX71" fmla="*/ 216210 w 275827"/>
                  <a:gd name="connsiteY71" fmla="*/ 323997 h 458492"/>
                  <a:gd name="connsiteX72" fmla="*/ 218436 w 275827"/>
                  <a:gd name="connsiteY72" fmla="*/ 323997 h 458492"/>
                  <a:gd name="connsiteX73" fmla="*/ 218754 w 275827"/>
                  <a:gd name="connsiteY73" fmla="*/ 322884 h 458492"/>
                  <a:gd name="connsiteX74" fmla="*/ 218436 w 275827"/>
                  <a:gd name="connsiteY74" fmla="*/ 321613 h 458492"/>
                  <a:gd name="connsiteX75" fmla="*/ 217641 w 275827"/>
                  <a:gd name="connsiteY75" fmla="*/ 320182 h 458492"/>
                  <a:gd name="connsiteX76" fmla="*/ 218277 w 275827"/>
                  <a:gd name="connsiteY76" fmla="*/ 315889 h 458492"/>
                  <a:gd name="connsiteX77" fmla="*/ 215733 w 275827"/>
                  <a:gd name="connsiteY77" fmla="*/ 314777 h 458492"/>
                  <a:gd name="connsiteX78" fmla="*/ 213348 w 275827"/>
                  <a:gd name="connsiteY78" fmla="*/ 313028 h 458492"/>
                  <a:gd name="connsiteX79" fmla="*/ 212394 w 275827"/>
                  <a:gd name="connsiteY79" fmla="*/ 313028 h 458492"/>
                  <a:gd name="connsiteX80" fmla="*/ 211758 w 275827"/>
                  <a:gd name="connsiteY80" fmla="*/ 312551 h 458492"/>
                  <a:gd name="connsiteX81" fmla="*/ 211282 w 275827"/>
                  <a:gd name="connsiteY81" fmla="*/ 312074 h 458492"/>
                  <a:gd name="connsiteX82" fmla="*/ 206672 w 275827"/>
                  <a:gd name="connsiteY82" fmla="*/ 312710 h 458492"/>
                  <a:gd name="connsiteX83" fmla="*/ 204446 w 275827"/>
                  <a:gd name="connsiteY83" fmla="*/ 314777 h 458492"/>
                  <a:gd name="connsiteX84" fmla="*/ 203492 w 275827"/>
                  <a:gd name="connsiteY84" fmla="*/ 316525 h 458492"/>
                  <a:gd name="connsiteX85" fmla="*/ 199200 w 275827"/>
                  <a:gd name="connsiteY85" fmla="*/ 318910 h 458492"/>
                  <a:gd name="connsiteX86" fmla="*/ 197927 w 275827"/>
                  <a:gd name="connsiteY86" fmla="*/ 320023 h 458492"/>
                  <a:gd name="connsiteX87" fmla="*/ 196656 w 275827"/>
                  <a:gd name="connsiteY87" fmla="*/ 321772 h 458492"/>
                  <a:gd name="connsiteX88" fmla="*/ 196974 w 275827"/>
                  <a:gd name="connsiteY88" fmla="*/ 323361 h 458492"/>
                  <a:gd name="connsiteX89" fmla="*/ 198246 w 275827"/>
                  <a:gd name="connsiteY89" fmla="*/ 325746 h 458492"/>
                  <a:gd name="connsiteX90" fmla="*/ 163429 w 275827"/>
                  <a:gd name="connsiteY90" fmla="*/ 295540 h 458492"/>
                  <a:gd name="connsiteX91" fmla="*/ 162793 w 275827"/>
                  <a:gd name="connsiteY91" fmla="*/ 296017 h 458492"/>
                  <a:gd name="connsiteX92" fmla="*/ 162157 w 275827"/>
                  <a:gd name="connsiteY92" fmla="*/ 296812 h 458492"/>
                  <a:gd name="connsiteX93" fmla="*/ 159614 w 275827"/>
                  <a:gd name="connsiteY93" fmla="*/ 299356 h 458492"/>
                  <a:gd name="connsiteX94" fmla="*/ 158978 w 275827"/>
                  <a:gd name="connsiteY94" fmla="*/ 302694 h 458492"/>
                  <a:gd name="connsiteX95" fmla="*/ 159614 w 275827"/>
                  <a:gd name="connsiteY95" fmla="*/ 304602 h 458492"/>
                  <a:gd name="connsiteX96" fmla="*/ 161363 w 275827"/>
                  <a:gd name="connsiteY96" fmla="*/ 303489 h 458492"/>
                  <a:gd name="connsiteX97" fmla="*/ 161999 w 275827"/>
                  <a:gd name="connsiteY97" fmla="*/ 303489 h 458492"/>
                  <a:gd name="connsiteX98" fmla="*/ 162793 w 275827"/>
                  <a:gd name="connsiteY98" fmla="*/ 303171 h 458492"/>
                  <a:gd name="connsiteX99" fmla="*/ 163747 w 275827"/>
                  <a:gd name="connsiteY99" fmla="*/ 302376 h 458492"/>
                  <a:gd name="connsiteX100" fmla="*/ 165337 w 275827"/>
                  <a:gd name="connsiteY100" fmla="*/ 297925 h 458492"/>
                  <a:gd name="connsiteX101" fmla="*/ 165337 w 275827"/>
                  <a:gd name="connsiteY101" fmla="*/ 296494 h 458492"/>
                  <a:gd name="connsiteX102" fmla="*/ 164383 w 275827"/>
                  <a:gd name="connsiteY102" fmla="*/ 295540 h 458492"/>
                  <a:gd name="connsiteX103" fmla="*/ 163588 w 275827"/>
                  <a:gd name="connsiteY103" fmla="*/ 295540 h 458492"/>
                  <a:gd name="connsiteX104" fmla="*/ 212554 w 275827"/>
                  <a:gd name="connsiteY104" fmla="*/ 297289 h 458492"/>
                  <a:gd name="connsiteX105" fmla="*/ 212236 w 275827"/>
                  <a:gd name="connsiteY105" fmla="*/ 296971 h 458492"/>
                  <a:gd name="connsiteX106" fmla="*/ 211123 w 275827"/>
                  <a:gd name="connsiteY106" fmla="*/ 296494 h 458492"/>
                  <a:gd name="connsiteX107" fmla="*/ 209851 w 275827"/>
                  <a:gd name="connsiteY107" fmla="*/ 299515 h 458492"/>
                  <a:gd name="connsiteX108" fmla="*/ 210646 w 275827"/>
                  <a:gd name="connsiteY108" fmla="*/ 299515 h 458492"/>
                  <a:gd name="connsiteX109" fmla="*/ 212554 w 275827"/>
                  <a:gd name="connsiteY109" fmla="*/ 298561 h 458492"/>
                  <a:gd name="connsiteX110" fmla="*/ 212554 w 275827"/>
                  <a:gd name="connsiteY110" fmla="*/ 297130 h 458492"/>
                  <a:gd name="connsiteX111" fmla="*/ 215415 w 275827"/>
                  <a:gd name="connsiteY111" fmla="*/ 274078 h 458492"/>
                  <a:gd name="connsiteX112" fmla="*/ 219072 w 275827"/>
                  <a:gd name="connsiteY112" fmla="*/ 274078 h 458492"/>
                  <a:gd name="connsiteX113" fmla="*/ 219549 w 275827"/>
                  <a:gd name="connsiteY113" fmla="*/ 272170 h 458492"/>
                  <a:gd name="connsiteX114" fmla="*/ 217959 w 275827"/>
                  <a:gd name="connsiteY114" fmla="*/ 269627 h 458492"/>
                  <a:gd name="connsiteX115" fmla="*/ 216369 w 275827"/>
                  <a:gd name="connsiteY115" fmla="*/ 268196 h 458492"/>
                  <a:gd name="connsiteX116" fmla="*/ 214302 w 275827"/>
                  <a:gd name="connsiteY116" fmla="*/ 268196 h 458492"/>
                  <a:gd name="connsiteX117" fmla="*/ 212077 w 275827"/>
                  <a:gd name="connsiteY117" fmla="*/ 268832 h 458492"/>
                  <a:gd name="connsiteX118" fmla="*/ 213984 w 275827"/>
                  <a:gd name="connsiteY118" fmla="*/ 272647 h 458492"/>
                  <a:gd name="connsiteX119" fmla="*/ 215574 w 275827"/>
                  <a:gd name="connsiteY119" fmla="*/ 273919 h 458492"/>
                  <a:gd name="connsiteX120" fmla="*/ 160409 w 275827"/>
                  <a:gd name="connsiteY120" fmla="*/ 331787 h 458492"/>
                  <a:gd name="connsiteX121" fmla="*/ 161840 w 275827"/>
                  <a:gd name="connsiteY121" fmla="*/ 332900 h 458492"/>
                  <a:gd name="connsiteX122" fmla="*/ 163429 w 275827"/>
                  <a:gd name="connsiteY122" fmla="*/ 333854 h 458492"/>
                  <a:gd name="connsiteX123" fmla="*/ 166450 w 275827"/>
                  <a:gd name="connsiteY123" fmla="*/ 334967 h 458492"/>
                  <a:gd name="connsiteX124" fmla="*/ 169152 w 275827"/>
                  <a:gd name="connsiteY124" fmla="*/ 336398 h 458492"/>
                  <a:gd name="connsiteX125" fmla="*/ 171537 w 275827"/>
                  <a:gd name="connsiteY125" fmla="*/ 342439 h 458492"/>
                  <a:gd name="connsiteX126" fmla="*/ 172809 w 275827"/>
                  <a:gd name="connsiteY126" fmla="*/ 343870 h 458492"/>
                  <a:gd name="connsiteX127" fmla="*/ 174876 w 275827"/>
                  <a:gd name="connsiteY127" fmla="*/ 343870 h 458492"/>
                  <a:gd name="connsiteX128" fmla="*/ 176784 w 275827"/>
                  <a:gd name="connsiteY128" fmla="*/ 343870 h 458492"/>
                  <a:gd name="connsiteX129" fmla="*/ 178532 w 275827"/>
                  <a:gd name="connsiteY129" fmla="*/ 343234 h 458492"/>
                  <a:gd name="connsiteX130" fmla="*/ 179645 w 275827"/>
                  <a:gd name="connsiteY130" fmla="*/ 342280 h 458492"/>
                  <a:gd name="connsiteX131" fmla="*/ 181553 w 275827"/>
                  <a:gd name="connsiteY131" fmla="*/ 339577 h 458492"/>
                  <a:gd name="connsiteX132" fmla="*/ 182348 w 275827"/>
                  <a:gd name="connsiteY132" fmla="*/ 337987 h 458492"/>
                  <a:gd name="connsiteX133" fmla="*/ 182348 w 275827"/>
                  <a:gd name="connsiteY133" fmla="*/ 336716 h 458492"/>
                  <a:gd name="connsiteX134" fmla="*/ 182030 w 275827"/>
                  <a:gd name="connsiteY134" fmla="*/ 335603 h 458492"/>
                  <a:gd name="connsiteX135" fmla="*/ 177420 w 275827"/>
                  <a:gd name="connsiteY135" fmla="*/ 328449 h 458492"/>
                  <a:gd name="connsiteX136" fmla="*/ 177420 w 275827"/>
                  <a:gd name="connsiteY136" fmla="*/ 326859 h 458492"/>
                  <a:gd name="connsiteX137" fmla="*/ 177737 w 275827"/>
                  <a:gd name="connsiteY137" fmla="*/ 325269 h 458492"/>
                  <a:gd name="connsiteX138" fmla="*/ 177737 w 275827"/>
                  <a:gd name="connsiteY138" fmla="*/ 320977 h 458492"/>
                  <a:gd name="connsiteX139" fmla="*/ 178373 w 275827"/>
                  <a:gd name="connsiteY139" fmla="*/ 319069 h 458492"/>
                  <a:gd name="connsiteX140" fmla="*/ 180599 w 275827"/>
                  <a:gd name="connsiteY140" fmla="*/ 315412 h 458492"/>
                  <a:gd name="connsiteX141" fmla="*/ 181394 w 275827"/>
                  <a:gd name="connsiteY141" fmla="*/ 313505 h 458492"/>
                  <a:gd name="connsiteX142" fmla="*/ 182825 w 275827"/>
                  <a:gd name="connsiteY142" fmla="*/ 307782 h 458492"/>
                  <a:gd name="connsiteX143" fmla="*/ 184573 w 275827"/>
                  <a:gd name="connsiteY143" fmla="*/ 303966 h 458492"/>
                  <a:gd name="connsiteX144" fmla="*/ 187117 w 275827"/>
                  <a:gd name="connsiteY144" fmla="*/ 300469 h 458492"/>
                  <a:gd name="connsiteX145" fmla="*/ 188071 w 275827"/>
                  <a:gd name="connsiteY145" fmla="*/ 298243 h 458492"/>
                  <a:gd name="connsiteX146" fmla="*/ 189184 w 275827"/>
                  <a:gd name="connsiteY146" fmla="*/ 294746 h 458492"/>
                  <a:gd name="connsiteX147" fmla="*/ 189184 w 275827"/>
                  <a:gd name="connsiteY147" fmla="*/ 293791 h 458492"/>
                  <a:gd name="connsiteX148" fmla="*/ 187594 w 275827"/>
                  <a:gd name="connsiteY148" fmla="*/ 290771 h 458492"/>
                  <a:gd name="connsiteX149" fmla="*/ 180281 w 275827"/>
                  <a:gd name="connsiteY149" fmla="*/ 288704 h 458492"/>
                  <a:gd name="connsiteX150" fmla="*/ 179327 w 275827"/>
                  <a:gd name="connsiteY150" fmla="*/ 288704 h 458492"/>
                  <a:gd name="connsiteX151" fmla="*/ 173604 w 275827"/>
                  <a:gd name="connsiteY151" fmla="*/ 291089 h 458492"/>
                  <a:gd name="connsiteX152" fmla="*/ 172491 w 275827"/>
                  <a:gd name="connsiteY152" fmla="*/ 291884 h 458492"/>
                  <a:gd name="connsiteX153" fmla="*/ 172173 w 275827"/>
                  <a:gd name="connsiteY153" fmla="*/ 293315 h 458492"/>
                  <a:gd name="connsiteX154" fmla="*/ 172173 w 275827"/>
                  <a:gd name="connsiteY154" fmla="*/ 295381 h 458492"/>
                  <a:gd name="connsiteX155" fmla="*/ 171855 w 275827"/>
                  <a:gd name="connsiteY155" fmla="*/ 297289 h 458492"/>
                  <a:gd name="connsiteX156" fmla="*/ 170425 w 275827"/>
                  <a:gd name="connsiteY156" fmla="*/ 299992 h 458492"/>
                  <a:gd name="connsiteX157" fmla="*/ 168994 w 275827"/>
                  <a:gd name="connsiteY157" fmla="*/ 301423 h 458492"/>
                  <a:gd name="connsiteX158" fmla="*/ 167881 w 275827"/>
                  <a:gd name="connsiteY158" fmla="*/ 302853 h 458492"/>
                  <a:gd name="connsiteX159" fmla="*/ 168835 w 275827"/>
                  <a:gd name="connsiteY159" fmla="*/ 306033 h 458492"/>
                  <a:gd name="connsiteX160" fmla="*/ 169312 w 275827"/>
                  <a:gd name="connsiteY160" fmla="*/ 309212 h 458492"/>
                  <a:gd name="connsiteX161" fmla="*/ 169312 w 275827"/>
                  <a:gd name="connsiteY161" fmla="*/ 313823 h 458492"/>
                  <a:gd name="connsiteX162" fmla="*/ 168994 w 275827"/>
                  <a:gd name="connsiteY162" fmla="*/ 314936 h 458492"/>
                  <a:gd name="connsiteX163" fmla="*/ 164860 w 275827"/>
                  <a:gd name="connsiteY163" fmla="*/ 317797 h 458492"/>
                  <a:gd name="connsiteX164" fmla="*/ 162953 w 275827"/>
                  <a:gd name="connsiteY164" fmla="*/ 318115 h 458492"/>
                  <a:gd name="connsiteX165" fmla="*/ 159296 w 275827"/>
                  <a:gd name="connsiteY165" fmla="*/ 318115 h 458492"/>
                  <a:gd name="connsiteX166" fmla="*/ 157865 w 275827"/>
                  <a:gd name="connsiteY166" fmla="*/ 318751 h 458492"/>
                  <a:gd name="connsiteX167" fmla="*/ 156594 w 275827"/>
                  <a:gd name="connsiteY167" fmla="*/ 320659 h 458492"/>
                  <a:gd name="connsiteX168" fmla="*/ 155798 w 275827"/>
                  <a:gd name="connsiteY168" fmla="*/ 322726 h 458492"/>
                  <a:gd name="connsiteX169" fmla="*/ 156116 w 275827"/>
                  <a:gd name="connsiteY169" fmla="*/ 326382 h 458492"/>
                  <a:gd name="connsiteX170" fmla="*/ 160409 w 275827"/>
                  <a:gd name="connsiteY170" fmla="*/ 332423 h 458492"/>
                  <a:gd name="connsiteX171" fmla="*/ 224795 w 275827"/>
                  <a:gd name="connsiteY171" fmla="*/ 272012 h 458492"/>
                  <a:gd name="connsiteX172" fmla="*/ 225590 w 275827"/>
                  <a:gd name="connsiteY172" fmla="*/ 272488 h 458492"/>
                  <a:gd name="connsiteX173" fmla="*/ 226067 w 275827"/>
                  <a:gd name="connsiteY173" fmla="*/ 271058 h 458492"/>
                  <a:gd name="connsiteX174" fmla="*/ 225113 w 275827"/>
                  <a:gd name="connsiteY174" fmla="*/ 270104 h 458492"/>
                  <a:gd name="connsiteX175" fmla="*/ 224159 w 275827"/>
                  <a:gd name="connsiteY175" fmla="*/ 268514 h 458492"/>
                  <a:gd name="connsiteX176" fmla="*/ 222569 w 275827"/>
                  <a:gd name="connsiteY176" fmla="*/ 267560 h 458492"/>
                  <a:gd name="connsiteX177" fmla="*/ 222887 w 275827"/>
                  <a:gd name="connsiteY177" fmla="*/ 269150 h 458492"/>
                  <a:gd name="connsiteX178" fmla="*/ 224000 w 275827"/>
                  <a:gd name="connsiteY178" fmla="*/ 271376 h 458492"/>
                  <a:gd name="connsiteX179" fmla="*/ 224795 w 275827"/>
                  <a:gd name="connsiteY179" fmla="*/ 272012 h 458492"/>
                  <a:gd name="connsiteX180" fmla="*/ 147213 w 275827"/>
                  <a:gd name="connsiteY180" fmla="*/ 240375 h 458492"/>
                  <a:gd name="connsiteX181" fmla="*/ 144352 w 275827"/>
                  <a:gd name="connsiteY181" fmla="*/ 241806 h 458492"/>
                  <a:gd name="connsiteX182" fmla="*/ 144034 w 275827"/>
                  <a:gd name="connsiteY182" fmla="*/ 246575 h 458492"/>
                  <a:gd name="connsiteX183" fmla="*/ 142603 w 275827"/>
                  <a:gd name="connsiteY183" fmla="*/ 248006 h 458492"/>
                  <a:gd name="connsiteX184" fmla="*/ 142126 w 275827"/>
                  <a:gd name="connsiteY184" fmla="*/ 249596 h 458492"/>
                  <a:gd name="connsiteX185" fmla="*/ 142444 w 275827"/>
                  <a:gd name="connsiteY185" fmla="*/ 250709 h 458492"/>
                  <a:gd name="connsiteX186" fmla="*/ 143716 w 275827"/>
                  <a:gd name="connsiteY186" fmla="*/ 251980 h 458492"/>
                  <a:gd name="connsiteX187" fmla="*/ 143080 w 275827"/>
                  <a:gd name="connsiteY187" fmla="*/ 253570 h 458492"/>
                  <a:gd name="connsiteX188" fmla="*/ 144670 w 275827"/>
                  <a:gd name="connsiteY188" fmla="*/ 256114 h 458492"/>
                  <a:gd name="connsiteX189" fmla="*/ 146896 w 275827"/>
                  <a:gd name="connsiteY189" fmla="*/ 248960 h 458492"/>
                  <a:gd name="connsiteX190" fmla="*/ 148009 w 275827"/>
                  <a:gd name="connsiteY190" fmla="*/ 243713 h 458492"/>
                  <a:gd name="connsiteX191" fmla="*/ 148009 w 275827"/>
                  <a:gd name="connsiteY191" fmla="*/ 241488 h 458492"/>
                  <a:gd name="connsiteX192" fmla="*/ 148326 w 275827"/>
                  <a:gd name="connsiteY192" fmla="*/ 240375 h 458492"/>
                  <a:gd name="connsiteX193" fmla="*/ 147213 w 275827"/>
                  <a:gd name="connsiteY193" fmla="*/ 240375 h 458492"/>
                  <a:gd name="connsiteX194" fmla="*/ 210964 w 275827"/>
                  <a:gd name="connsiteY194" fmla="*/ 247529 h 458492"/>
                  <a:gd name="connsiteX195" fmla="*/ 212713 w 275827"/>
                  <a:gd name="connsiteY195" fmla="*/ 252139 h 458492"/>
                  <a:gd name="connsiteX196" fmla="*/ 214461 w 275827"/>
                  <a:gd name="connsiteY196" fmla="*/ 254842 h 458492"/>
                  <a:gd name="connsiteX197" fmla="*/ 216846 w 275827"/>
                  <a:gd name="connsiteY197" fmla="*/ 256909 h 458492"/>
                  <a:gd name="connsiteX198" fmla="*/ 218118 w 275827"/>
                  <a:gd name="connsiteY198" fmla="*/ 257544 h 458492"/>
                  <a:gd name="connsiteX199" fmla="*/ 221139 w 275827"/>
                  <a:gd name="connsiteY199" fmla="*/ 258498 h 458492"/>
                  <a:gd name="connsiteX200" fmla="*/ 223205 w 275827"/>
                  <a:gd name="connsiteY200" fmla="*/ 261042 h 458492"/>
                  <a:gd name="connsiteX201" fmla="*/ 224477 w 275827"/>
                  <a:gd name="connsiteY201" fmla="*/ 262155 h 458492"/>
                  <a:gd name="connsiteX202" fmla="*/ 225272 w 275827"/>
                  <a:gd name="connsiteY202" fmla="*/ 263427 h 458492"/>
                  <a:gd name="connsiteX203" fmla="*/ 227021 w 275827"/>
                  <a:gd name="connsiteY203" fmla="*/ 265653 h 458492"/>
                  <a:gd name="connsiteX204" fmla="*/ 228451 w 275827"/>
                  <a:gd name="connsiteY204" fmla="*/ 266288 h 458492"/>
                  <a:gd name="connsiteX205" fmla="*/ 230200 w 275827"/>
                  <a:gd name="connsiteY205" fmla="*/ 265970 h 458492"/>
                  <a:gd name="connsiteX206" fmla="*/ 230200 w 275827"/>
                  <a:gd name="connsiteY206" fmla="*/ 267719 h 458492"/>
                  <a:gd name="connsiteX207" fmla="*/ 229723 w 275827"/>
                  <a:gd name="connsiteY207" fmla="*/ 269627 h 458492"/>
                  <a:gd name="connsiteX208" fmla="*/ 227975 w 275827"/>
                  <a:gd name="connsiteY208" fmla="*/ 272012 h 458492"/>
                  <a:gd name="connsiteX209" fmla="*/ 228769 w 275827"/>
                  <a:gd name="connsiteY209" fmla="*/ 274237 h 458492"/>
                  <a:gd name="connsiteX210" fmla="*/ 231313 w 275827"/>
                  <a:gd name="connsiteY210" fmla="*/ 278212 h 458492"/>
                  <a:gd name="connsiteX211" fmla="*/ 232903 w 275827"/>
                  <a:gd name="connsiteY211" fmla="*/ 279802 h 458492"/>
                  <a:gd name="connsiteX212" fmla="*/ 234810 w 275827"/>
                  <a:gd name="connsiteY212" fmla="*/ 280437 h 458492"/>
                  <a:gd name="connsiteX213" fmla="*/ 237036 w 275827"/>
                  <a:gd name="connsiteY213" fmla="*/ 283935 h 458492"/>
                  <a:gd name="connsiteX214" fmla="*/ 239262 w 275827"/>
                  <a:gd name="connsiteY214" fmla="*/ 283935 h 458492"/>
                  <a:gd name="connsiteX215" fmla="*/ 242759 w 275827"/>
                  <a:gd name="connsiteY215" fmla="*/ 284889 h 458492"/>
                  <a:gd name="connsiteX216" fmla="*/ 248324 w 275827"/>
                  <a:gd name="connsiteY216" fmla="*/ 284253 h 458492"/>
                  <a:gd name="connsiteX217" fmla="*/ 249595 w 275827"/>
                  <a:gd name="connsiteY217" fmla="*/ 284571 h 458492"/>
                  <a:gd name="connsiteX218" fmla="*/ 251344 w 275827"/>
                  <a:gd name="connsiteY218" fmla="*/ 286637 h 458492"/>
                  <a:gd name="connsiteX219" fmla="*/ 251662 w 275827"/>
                  <a:gd name="connsiteY219" fmla="*/ 286002 h 458492"/>
                  <a:gd name="connsiteX220" fmla="*/ 250390 w 275827"/>
                  <a:gd name="connsiteY220" fmla="*/ 283299 h 458492"/>
                  <a:gd name="connsiteX221" fmla="*/ 248165 w 275827"/>
                  <a:gd name="connsiteY221" fmla="*/ 281232 h 458492"/>
                  <a:gd name="connsiteX222" fmla="*/ 246575 w 275827"/>
                  <a:gd name="connsiteY222" fmla="*/ 281232 h 458492"/>
                  <a:gd name="connsiteX223" fmla="*/ 246893 w 275827"/>
                  <a:gd name="connsiteY223" fmla="*/ 279960 h 458492"/>
                  <a:gd name="connsiteX224" fmla="*/ 247688 w 275827"/>
                  <a:gd name="connsiteY224" fmla="*/ 278689 h 458492"/>
                  <a:gd name="connsiteX225" fmla="*/ 247211 w 275827"/>
                  <a:gd name="connsiteY225" fmla="*/ 277099 h 458492"/>
                  <a:gd name="connsiteX226" fmla="*/ 244667 w 275827"/>
                  <a:gd name="connsiteY226" fmla="*/ 272330 h 458492"/>
                  <a:gd name="connsiteX227" fmla="*/ 244190 w 275827"/>
                  <a:gd name="connsiteY227" fmla="*/ 270899 h 458492"/>
                  <a:gd name="connsiteX228" fmla="*/ 244190 w 275827"/>
                  <a:gd name="connsiteY228" fmla="*/ 269150 h 458492"/>
                  <a:gd name="connsiteX229" fmla="*/ 244190 w 275827"/>
                  <a:gd name="connsiteY229" fmla="*/ 267401 h 458492"/>
                  <a:gd name="connsiteX230" fmla="*/ 243236 w 275827"/>
                  <a:gd name="connsiteY230" fmla="*/ 265653 h 458492"/>
                  <a:gd name="connsiteX231" fmla="*/ 243236 w 275827"/>
                  <a:gd name="connsiteY231" fmla="*/ 260406 h 458492"/>
                  <a:gd name="connsiteX232" fmla="*/ 244667 w 275827"/>
                  <a:gd name="connsiteY232" fmla="*/ 257386 h 458492"/>
                  <a:gd name="connsiteX233" fmla="*/ 244349 w 275827"/>
                  <a:gd name="connsiteY233" fmla="*/ 255001 h 458492"/>
                  <a:gd name="connsiteX234" fmla="*/ 245303 w 275827"/>
                  <a:gd name="connsiteY234" fmla="*/ 253411 h 458492"/>
                  <a:gd name="connsiteX235" fmla="*/ 243713 w 275827"/>
                  <a:gd name="connsiteY235" fmla="*/ 251662 h 458492"/>
                  <a:gd name="connsiteX236" fmla="*/ 241646 w 275827"/>
                  <a:gd name="connsiteY236" fmla="*/ 250709 h 458492"/>
                  <a:gd name="connsiteX237" fmla="*/ 240057 w 275827"/>
                  <a:gd name="connsiteY237" fmla="*/ 250709 h 458492"/>
                  <a:gd name="connsiteX238" fmla="*/ 239103 w 275827"/>
                  <a:gd name="connsiteY238" fmla="*/ 249596 h 458492"/>
                  <a:gd name="connsiteX239" fmla="*/ 239103 w 275827"/>
                  <a:gd name="connsiteY239" fmla="*/ 247688 h 458492"/>
                  <a:gd name="connsiteX240" fmla="*/ 238785 w 275827"/>
                  <a:gd name="connsiteY240" fmla="*/ 245939 h 458492"/>
                  <a:gd name="connsiteX241" fmla="*/ 236718 w 275827"/>
                  <a:gd name="connsiteY241" fmla="*/ 243555 h 458492"/>
                  <a:gd name="connsiteX242" fmla="*/ 234174 w 275827"/>
                  <a:gd name="connsiteY242" fmla="*/ 242283 h 458492"/>
                  <a:gd name="connsiteX243" fmla="*/ 225272 w 275827"/>
                  <a:gd name="connsiteY243" fmla="*/ 243395 h 458492"/>
                  <a:gd name="connsiteX244" fmla="*/ 217323 w 275827"/>
                  <a:gd name="connsiteY244" fmla="*/ 243713 h 458492"/>
                  <a:gd name="connsiteX245" fmla="*/ 209533 w 275827"/>
                  <a:gd name="connsiteY245" fmla="*/ 242442 h 458492"/>
                  <a:gd name="connsiteX246" fmla="*/ 210487 w 275827"/>
                  <a:gd name="connsiteY246" fmla="*/ 247211 h 458492"/>
                  <a:gd name="connsiteX247" fmla="*/ 248960 w 275827"/>
                  <a:gd name="connsiteY247" fmla="*/ 309848 h 458492"/>
                  <a:gd name="connsiteX248" fmla="*/ 250072 w 275827"/>
                  <a:gd name="connsiteY248" fmla="*/ 305556 h 458492"/>
                  <a:gd name="connsiteX249" fmla="*/ 249595 w 275827"/>
                  <a:gd name="connsiteY249" fmla="*/ 304125 h 458492"/>
                  <a:gd name="connsiteX250" fmla="*/ 249118 w 275827"/>
                  <a:gd name="connsiteY250" fmla="*/ 304125 h 458492"/>
                  <a:gd name="connsiteX251" fmla="*/ 247847 w 275827"/>
                  <a:gd name="connsiteY251" fmla="*/ 305874 h 458492"/>
                  <a:gd name="connsiteX252" fmla="*/ 247052 w 275827"/>
                  <a:gd name="connsiteY252" fmla="*/ 306351 h 458492"/>
                  <a:gd name="connsiteX253" fmla="*/ 245462 w 275827"/>
                  <a:gd name="connsiteY253" fmla="*/ 307941 h 458492"/>
                  <a:gd name="connsiteX254" fmla="*/ 245462 w 275827"/>
                  <a:gd name="connsiteY254" fmla="*/ 311279 h 458492"/>
                  <a:gd name="connsiteX255" fmla="*/ 244667 w 275827"/>
                  <a:gd name="connsiteY255" fmla="*/ 313346 h 458492"/>
                  <a:gd name="connsiteX256" fmla="*/ 245780 w 275827"/>
                  <a:gd name="connsiteY256" fmla="*/ 314141 h 458492"/>
                  <a:gd name="connsiteX257" fmla="*/ 247370 w 275827"/>
                  <a:gd name="connsiteY257" fmla="*/ 316843 h 458492"/>
                  <a:gd name="connsiteX258" fmla="*/ 248960 w 275827"/>
                  <a:gd name="connsiteY258" fmla="*/ 318433 h 458492"/>
                  <a:gd name="connsiteX259" fmla="*/ 249595 w 275827"/>
                  <a:gd name="connsiteY259" fmla="*/ 320023 h 458492"/>
                  <a:gd name="connsiteX260" fmla="*/ 250072 w 275827"/>
                  <a:gd name="connsiteY260" fmla="*/ 319228 h 458492"/>
                  <a:gd name="connsiteX261" fmla="*/ 250072 w 275827"/>
                  <a:gd name="connsiteY261" fmla="*/ 318592 h 458492"/>
                  <a:gd name="connsiteX262" fmla="*/ 249914 w 275827"/>
                  <a:gd name="connsiteY262" fmla="*/ 317956 h 458492"/>
                  <a:gd name="connsiteX263" fmla="*/ 250390 w 275827"/>
                  <a:gd name="connsiteY263" fmla="*/ 314777 h 458492"/>
                  <a:gd name="connsiteX264" fmla="*/ 248801 w 275827"/>
                  <a:gd name="connsiteY264" fmla="*/ 309848 h 458492"/>
                  <a:gd name="connsiteX265" fmla="*/ 233380 w 275827"/>
                  <a:gd name="connsiteY265" fmla="*/ 310643 h 458492"/>
                  <a:gd name="connsiteX266" fmla="*/ 234493 w 275827"/>
                  <a:gd name="connsiteY266" fmla="*/ 311438 h 458492"/>
                  <a:gd name="connsiteX267" fmla="*/ 234493 w 275827"/>
                  <a:gd name="connsiteY267" fmla="*/ 310166 h 458492"/>
                  <a:gd name="connsiteX268" fmla="*/ 234651 w 275827"/>
                  <a:gd name="connsiteY268" fmla="*/ 309053 h 458492"/>
                  <a:gd name="connsiteX269" fmla="*/ 237672 w 275827"/>
                  <a:gd name="connsiteY269" fmla="*/ 309371 h 458492"/>
                  <a:gd name="connsiteX270" fmla="*/ 238149 w 275827"/>
                  <a:gd name="connsiteY270" fmla="*/ 308100 h 458492"/>
                  <a:gd name="connsiteX271" fmla="*/ 237831 w 275827"/>
                  <a:gd name="connsiteY271" fmla="*/ 306828 h 458492"/>
                  <a:gd name="connsiteX272" fmla="*/ 236083 w 275827"/>
                  <a:gd name="connsiteY272" fmla="*/ 303648 h 458492"/>
                  <a:gd name="connsiteX273" fmla="*/ 235764 w 275827"/>
                  <a:gd name="connsiteY273" fmla="*/ 299992 h 458492"/>
                  <a:gd name="connsiteX274" fmla="*/ 235128 w 275827"/>
                  <a:gd name="connsiteY274" fmla="*/ 298402 h 458492"/>
                  <a:gd name="connsiteX275" fmla="*/ 234016 w 275827"/>
                  <a:gd name="connsiteY275" fmla="*/ 296971 h 458492"/>
                  <a:gd name="connsiteX276" fmla="*/ 232744 w 275827"/>
                  <a:gd name="connsiteY276" fmla="*/ 295858 h 458492"/>
                  <a:gd name="connsiteX277" fmla="*/ 231313 w 275827"/>
                  <a:gd name="connsiteY277" fmla="*/ 295063 h 458492"/>
                  <a:gd name="connsiteX278" fmla="*/ 230677 w 275827"/>
                  <a:gd name="connsiteY278" fmla="*/ 294109 h 458492"/>
                  <a:gd name="connsiteX279" fmla="*/ 231472 w 275827"/>
                  <a:gd name="connsiteY279" fmla="*/ 289340 h 458492"/>
                  <a:gd name="connsiteX280" fmla="*/ 231472 w 275827"/>
                  <a:gd name="connsiteY280" fmla="*/ 284094 h 458492"/>
                  <a:gd name="connsiteX281" fmla="*/ 231154 w 275827"/>
                  <a:gd name="connsiteY281" fmla="*/ 281868 h 458492"/>
                  <a:gd name="connsiteX282" fmla="*/ 230200 w 275827"/>
                  <a:gd name="connsiteY282" fmla="*/ 280596 h 458492"/>
                  <a:gd name="connsiteX283" fmla="*/ 228292 w 275827"/>
                  <a:gd name="connsiteY283" fmla="*/ 277258 h 458492"/>
                  <a:gd name="connsiteX284" fmla="*/ 225113 w 275827"/>
                  <a:gd name="connsiteY284" fmla="*/ 276463 h 458492"/>
                  <a:gd name="connsiteX285" fmla="*/ 222410 w 275827"/>
                  <a:gd name="connsiteY285" fmla="*/ 278689 h 458492"/>
                  <a:gd name="connsiteX286" fmla="*/ 220185 w 275827"/>
                  <a:gd name="connsiteY286" fmla="*/ 279166 h 458492"/>
                  <a:gd name="connsiteX287" fmla="*/ 218118 w 275827"/>
                  <a:gd name="connsiteY287" fmla="*/ 278212 h 458492"/>
                  <a:gd name="connsiteX288" fmla="*/ 217323 w 275827"/>
                  <a:gd name="connsiteY288" fmla="*/ 276781 h 458492"/>
                  <a:gd name="connsiteX289" fmla="*/ 216210 w 275827"/>
                  <a:gd name="connsiteY289" fmla="*/ 275986 h 458492"/>
                  <a:gd name="connsiteX290" fmla="*/ 213984 w 275827"/>
                  <a:gd name="connsiteY290" fmla="*/ 275032 h 458492"/>
                  <a:gd name="connsiteX291" fmla="*/ 212236 w 275827"/>
                  <a:gd name="connsiteY291" fmla="*/ 273283 h 458492"/>
                  <a:gd name="connsiteX292" fmla="*/ 210964 w 275827"/>
                  <a:gd name="connsiteY292" fmla="*/ 272647 h 458492"/>
                  <a:gd name="connsiteX293" fmla="*/ 210328 w 275827"/>
                  <a:gd name="connsiteY293" fmla="*/ 274078 h 458492"/>
                  <a:gd name="connsiteX294" fmla="*/ 210964 w 275827"/>
                  <a:gd name="connsiteY294" fmla="*/ 275827 h 458492"/>
                  <a:gd name="connsiteX295" fmla="*/ 211918 w 275827"/>
                  <a:gd name="connsiteY295" fmla="*/ 277417 h 458492"/>
                  <a:gd name="connsiteX296" fmla="*/ 213190 w 275827"/>
                  <a:gd name="connsiteY296" fmla="*/ 283776 h 458492"/>
                  <a:gd name="connsiteX297" fmla="*/ 214144 w 275827"/>
                  <a:gd name="connsiteY297" fmla="*/ 290294 h 458492"/>
                  <a:gd name="connsiteX298" fmla="*/ 215733 w 275827"/>
                  <a:gd name="connsiteY298" fmla="*/ 290771 h 458492"/>
                  <a:gd name="connsiteX299" fmla="*/ 218913 w 275827"/>
                  <a:gd name="connsiteY299" fmla="*/ 289181 h 458492"/>
                  <a:gd name="connsiteX300" fmla="*/ 220185 w 275827"/>
                  <a:gd name="connsiteY300" fmla="*/ 289181 h 458492"/>
                  <a:gd name="connsiteX301" fmla="*/ 222410 w 275827"/>
                  <a:gd name="connsiteY301" fmla="*/ 291566 h 458492"/>
                  <a:gd name="connsiteX302" fmla="*/ 223841 w 275827"/>
                  <a:gd name="connsiteY302" fmla="*/ 294428 h 458492"/>
                  <a:gd name="connsiteX303" fmla="*/ 224159 w 275827"/>
                  <a:gd name="connsiteY303" fmla="*/ 295858 h 458492"/>
                  <a:gd name="connsiteX304" fmla="*/ 224159 w 275827"/>
                  <a:gd name="connsiteY304" fmla="*/ 297289 h 458492"/>
                  <a:gd name="connsiteX305" fmla="*/ 222410 w 275827"/>
                  <a:gd name="connsiteY305" fmla="*/ 304284 h 458492"/>
                  <a:gd name="connsiteX306" fmla="*/ 223841 w 275827"/>
                  <a:gd name="connsiteY306" fmla="*/ 307464 h 458492"/>
                  <a:gd name="connsiteX307" fmla="*/ 223841 w 275827"/>
                  <a:gd name="connsiteY307" fmla="*/ 309053 h 458492"/>
                  <a:gd name="connsiteX308" fmla="*/ 223523 w 275827"/>
                  <a:gd name="connsiteY308" fmla="*/ 312074 h 458492"/>
                  <a:gd name="connsiteX309" fmla="*/ 224477 w 275827"/>
                  <a:gd name="connsiteY309" fmla="*/ 313028 h 458492"/>
                  <a:gd name="connsiteX310" fmla="*/ 227815 w 275827"/>
                  <a:gd name="connsiteY310" fmla="*/ 314141 h 458492"/>
                  <a:gd name="connsiteX311" fmla="*/ 230677 w 275827"/>
                  <a:gd name="connsiteY311" fmla="*/ 315889 h 458492"/>
                  <a:gd name="connsiteX312" fmla="*/ 230677 w 275827"/>
                  <a:gd name="connsiteY312" fmla="*/ 313505 h 458492"/>
                  <a:gd name="connsiteX313" fmla="*/ 230041 w 275827"/>
                  <a:gd name="connsiteY313" fmla="*/ 311120 h 458492"/>
                  <a:gd name="connsiteX314" fmla="*/ 229564 w 275827"/>
                  <a:gd name="connsiteY314" fmla="*/ 306192 h 458492"/>
                  <a:gd name="connsiteX315" fmla="*/ 231154 w 275827"/>
                  <a:gd name="connsiteY315" fmla="*/ 307464 h 458492"/>
                  <a:gd name="connsiteX316" fmla="*/ 232903 w 275827"/>
                  <a:gd name="connsiteY316" fmla="*/ 310484 h 458492"/>
                  <a:gd name="connsiteX317" fmla="*/ 258180 w 275827"/>
                  <a:gd name="connsiteY317" fmla="*/ 328608 h 458492"/>
                  <a:gd name="connsiteX318" fmla="*/ 258816 w 275827"/>
                  <a:gd name="connsiteY318" fmla="*/ 326064 h 458492"/>
                  <a:gd name="connsiteX319" fmla="*/ 258021 w 275827"/>
                  <a:gd name="connsiteY319" fmla="*/ 323997 h 458492"/>
                  <a:gd name="connsiteX320" fmla="*/ 257544 w 275827"/>
                  <a:gd name="connsiteY320" fmla="*/ 324633 h 458492"/>
                  <a:gd name="connsiteX321" fmla="*/ 256750 w 275827"/>
                  <a:gd name="connsiteY321" fmla="*/ 327972 h 458492"/>
                  <a:gd name="connsiteX322" fmla="*/ 257544 w 275827"/>
                  <a:gd name="connsiteY322" fmla="*/ 329562 h 458492"/>
                  <a:gd name="connsiteX323" fmla="*/ 258021 w 275827"/>
                  <a:gd name="connsiteY323" fmla="*/ 328767 h 458492"/>
                  <a:gd name="connsiteX324" fmla="*/ 221933 w 275827"/>
                  <a:gd name="connsiteY324" fmla="*/ 338623 h 458492"/>
                  <a:gd name="connsiteX325" fmla="*/ 220343 w 275827"/>
                  <a:gd name="connsiteY325" fmla="*/ 339100 h 458492"/>
                  <a:gd name="connsiteX326" fmla="*/ 219866 w 275827"/>
                  <a:gd name="connsiteY326" fmla="*/ 340531 h 458492"/>
                  <a:gd name="connsiteX327" fmla="*/ 220662 w 275827"/>
                  <a:gd name="connsiteY327" fmla="*/ 341803 h 458492"/>
                  <a:gd name="connsiteX328" fmla="*/ 223841 w 275827"/>
                  <a:gd name="connsiteY328" fmla="*/ 343234 h 458492"/>
                  <a:gd name="connsiteX329" fmla="*/ 224636 w 275827"/>
                  <a:gd name="connsiteY329" fmla="*/ 341485 h 458492"/>
                  <a:gd name="connsiteX330" fmla="*/ 224159 w 275827"/>
                  <a:gd name="connsiteY330" fmla="*/ 340054 h 458492"/>
                  <a:gd name="connsiteX331" fmla="*/ 222569 w 275827"/>
                  <a:gd name="connsiteY331" fmla="*/ 338465 h 458492"/>
                  <a:gd name="connsiteX332" fmla="*/ 221774 w 275827"/>
                  <a:gd name="connsiteY332" fmla="*/ 338465 h 458492"/>
                  <a:gd name="connsiteX333" fmla="*/ 153096 w 275827"/>
                  <a:gd name="connsiteY333" fmla="*/ 243872 h 458492"/>
                  <a:gd name="connsiteX334" fmla="*/ 152460 w 275827"/>
                  <a:gd name="connsiteY334" fmla="*/ 242124 h 458492"/>
                  <a:gd name="connsiteX335" fmla="*/ 152142 w 275827"/>
                  <a:gd name="connsiteY335" fmla="*/ 242124 h 458492"/>
                  <a:gd name="connsiteX336" fmla="*/ 151347 w 275827"/>
                  <a:gd name="connsiteY336" fmla="*/ 243078 h 458492"/>
                  <a:gd name="connsiteX337" fmla="*/ 151665 w 275827"/>
                  <a:gd name="connsiteY337" fmla="*/ 244667 h 458492"/>
                  <a:gd name="connsiteX338" fmla="*/ 152142 w 275827"/>
                  <a:gd name="connsiteY338" fmla="*/ 244667 h 458492"/>
                  <a:gd name="connsiteX339" fmla="*/ 153096 w 275827"/>
                  <a:gd name="connsiteY339" fmla="*/ 243872 h 458492"/>
                  <a:gd name="connsiteX340" fmla="*/ 260724 w 275827"/>
                  <a:gd name="connsiteY340" fmla="*/ 323679 h 458492"/>
                  <a:gd name="connsiteX341" fmla="*/ 262949 w 275827"/>
                  <a:gd name="connsiteY341" fmla="*/ 323679 h 458492"/>
                  <a:gd name="connsiteX342" fmla="*/ 263904 w 275827"/>
                  <a:gd name="connsiteY342" fmla="*/ 322726 h 458492"/>
                  <a:gd name="connsiteX343" fmla="*/ 262472 w 275827"/>
                  <a:gd name="connsiteY343" fmla="*/ 320818 h 458492"/>
                  <a:gd name="connsiteX344" fmla="*/ 262472 w 275827"/>
                  <a:gd name="connsiteY344" fmla="*/ 320023 h 458492"/>
                  <a:gd name="connsiteX345" fmla="*/ 262791 w 275827"/>
                  <a:gd name="connsiteY345" fmla="*/ 318433 h 458492"/>
                  <a:gd name="connsiteX346" fmla="*/ 261201 w 275827"/>
                  <a:gd name="connsiteY346" fmla="*/ 315095 h 458492"/>
                  <a:gd name="connsiteX347" fmla="*/ 258975 w 275827"/>
                  <a:gd name="connsiteY347" fmla="*/ 318910 h 458492"/>
                  <a:gd name="connsiteX348" fmla="*/ 258975 w 275827"/>
                  <a:gd name="connsiteY348" fmla="*/ 321454 h 458492"/>
                  <a:gd name="connsiteX349" fmla="*/ 260406 w 275827"/>
                  <a:gd name="connsiteY349" fmla="*/ 323679 h 458492"/>
                  <a:gd name="connsiteX350" fmla="*/ 260724 w 275827"/>
                  <a:gd name="connsiteY350" fmla="*/ 323679 h 458492"/>
                  <a:gd name="connsiteX351" fmla="*/ 144034 w 275827"/>
                  <a:gd name="connsiteY351" fmla="*/ 214302 h 458492"/>
                  <a:gd name="connsiteX352" fmla="*/ 143557 w 275827"/>
                  <a:gd name="connsiteY352" fmla="*/ 214620 h 458492"/>
                  <a:gd name="connsiteX353" fmla="*/ 141808 w 275827"/>
                  <a:gd name="connsiteY353" fmla="*/ 214620 h 458492"/>
                  <a:gd name="connsiteX354" fmla="*/ 140377 w 275827"/>
                  <a:gd name="connsiteY354" fmla="*/ 213825 h 458492"/>
                  <a:gd name="connsiteX355" fmla="*/ 138947 w 275827"/>
                  <a:gd name="connsiteY355" fmla="*/ 217959 h 458492"/>
                  <a:gd name="connsiteX356" fmla="*/ 139424 w 275827"/>
                  <a:gd name="connsiteY356" fmla="*/ 220821 h 458492"/>
                  <a:gd name="connsiteX357" fmla="*/ 140696 w 275827"/>
                  <a:gd name="connsiteY357" fmla="*/ 222251 h 458492"/>
                  <a:gd name="connsiteX358" fmla="*/ 144352 w 275827"/>
                  <a:gd name="connsiteY358" fmla="*/ 224477 h 458492"/>
                  <a:gd name="connsiteX359" fmla="*/ 145465 w 275827"/>
                  <a:gd name="connsiteY359" fmla="*/ 223523 h 458492"/>
                  <a:gd name="connsiteX360" fmla="*/ 145783 w 275827"/>
                  <a:gd name="connsiteY360" fmla="*/ 222569 h 458492"/>
                  <a:gd name="connsiteX361" fmla="*/ 147690 w 275827"/>
                  <a:gd name="connsiteY361" fmla="*/ 219708 h 458492"/>
                  <a:gd name="connsiteX362" fmla="*/ 147213 w 275827"/>
                  <a:gd name="connsiteY362" fmla="*/ 218118 h 458492"/>
                  <a:gd name="connsiteX363" fmla="*/ 147213 w 275827"/>
                  <a:gd name="connsiteY363" fmla="*/ 216846 h 458492"/>
                  <a:gd name="connsiteX364" fmla="*/ 144034 w 275827"/>
                  <a:gd name="connsiteY364" fmla="*/ 214462 h 458492"/>
                  <a:gd name="connsiteX365" fmla="*/ 238626 w 275827"/>
                  <a:gd name="connsiteY365" fmla="*/ 318910 h 458492"/>
                  <a:gd name="connsiteX366" fmla="*/ 238626 w 275827"/>
                  <a:gd name="connsiteY366" fmla="*/ 317479 h 458492"/>
                  <a:gd name="connsiteX367" fmla="*/ 237036 w 275827"/>
                  <a:gd name="connsiteY367" fmla="*/ 313664 h 458492"/>
                  <a:gd name="connsiteX368" fmla="*/ 235447 w 275827"/>
                  <a:gd name="connsiteY368" fmla="*/ 312710 h 458492"/>
                  <a:gd name="connsiteX369" fmla="*/ 234174 w 275827"/>
                  <a:gd name="connsiteY369" fmla="*/ 312710 h 458492"/>
                  <a:gd name="connsiteX370" fmla="*/ 234970 w 275827"/>
                  <a:gd name="connsiteY370" fmla="*/ 315254 h 458492"/>
                  <a:gd name="connsiteX371" fmla="*/ 238626 w 275827"/>
                  <a:gd name="connsiteY371" fmla="*/ 319069 h 458492"/>
                  <a:gd name="connsiteX372" fmla="*/ 142444 w 275827"/>
                  <a:gd name="connsiteY372" fmla="*/ 303330 h 458492"/>
                  <a:gd name="connsiteX373" fmla="*/ 142921 w 275827"/>
                  <a:gd name="connsiteY373" fmla="*/ 304125 h 458492"/>
                  <a:gd name="connsiteX374" fmla="*/ 143875 w 275827"/>
                  <a:gd name="connsiteY374" fmla="*/ 303648 h 458492"/>
                  <a:gd name="connsiteX375" fmla="*/ 145624 w 275827"/>
                  <a:gd name="connsiteY375" fmla="*/ 302058 h 458492"/>
                  <a:gd name="connsiteX376" fmla="*/ 147213 w 275827"/>
                  <a:gd name="connsiteY376" fmla="*/ 300310 h 458492"/>
                  <a:gd name="connsiteX377" fmla="*/ 149757 w 275827"/>
                  <a:gd name="connsiteY377" fmla="*/ 298879 h 458492"/>
                  <a:gd name="connsiteX378" fmla="*/ 159137 w 275827"/>
                  <a:gd name="connsiteY378" fmla="*/ 296812 h 458492"/>
                  <a:gd name="connsiteX379" fmla="*/ 163429 w 275827"/>
                  <a:gd name="connsiteY379" fmla="*/ 293633 h 458492"/>
                  <a:gd name="connsiteX380" fmla="*/ 166132 w 275827"/>
                  <a:gd name="connsiteY380" fmla="*/ 292997 h 458492"/>
                  <a:gd name="connsiteX381" fmla="*/ 166768 w 275827"/>
                  <a:gd name="connsiteY381" fmla="*/ 291407 h 458492"/>
                  <a:gd name="connsiteX382" fmla="*/ 166768 w 275827"/>
                  <a:gd name="connsiteY382" fmla="*/ 289658 h 458492"/>
                  <a:gd name="connsiteX383" fmla="*/ 167086 w 275827"/>
                  <a:gd name="connsiteY383" fmla="*/ 288227 h 458492"/>
                  <a:gd name="connsiteX384" fmla="*/ 168358 w 275827"/>
                  <a:gd name="connsiteY384" fmla="*/ 287274 h 458492"/>
                  <a:gd name="connsiteX385" fmla="*/ 171060 w 275827"/>
                  <a:gd name="connsiteY385" fmla="*/ 286319 h 458492"/>
                  <a:gd name="connsiteX386" fmla="*/ 173286 w 275827"/>
                  <a:gd name="connsiteY386" fmla="*/ 284571 h 458492"/>
                  <a:gd name="connsiteX387" fmla="*/ 175035 w 275827"/>
                  <a:gd name="connsiteY387" fmla="*/ 282186 h 458492"/>
                  <a:gd name="connsiteX388" fmla="*/ 176307 w 275827"/>
                  <a:gd name="connsiteY388" fmla="*/ 279642 h 458492"/>
                  <a:gd name="connsiteX389" fmla="*/ 176943 w 275827"/>
                  <a:gd name="connsiteY389" fmla="*/ 277417 h 458492"/>
                  <a:gd name="connsiteX390" fmla="*/ 177260 w 275827"/>
                  <a:gd name="connsiteY390" fmla="*/ 275191 h 458492"/>
                  <a:gd name="connsiteX391" fmla="*/ 177260 w 275827"/>
                  <a:gd name="connsiteY391" fmla="*/ 272488 h 458492"/>
                  <a:gd name="connsiteX392" fmla="*/ 175671 w 275827"/>
                  <a:gd name="connsiteY392" fmla="*/ 272330 h 458492"/>
                  <a:gd name="connsiteX393" fmla="*/ 169629 w 275827"/>
                  <a:gd name="connsiteY393" fmla="*/ 275191 h 458492"/>
                  <a:gd name="connsiteX394" fmla="*/ 169629 w 275827"/>
                  <a:gd name="connsiteY394" fmla="*/ 273919 h 458492"/>
                  <a:gd name="connsiteX395" fmla="*/ 170742 w 275827"/>
                  <a:gd name="connsiteY395" fmla="*/ 272647 h 458492"/>
                  <a:gd name="connsiteX396" fmla="*/ 168039 w 275827"/>
                  <a:gd name="connsiteY396" fmla="*/ 270740 h 458492"/>
                  <a:gd name="connsiteX397" fmla="*/ 164860 w 275827"/>
                  <a:gd name="connsiteY397" fmla="*/ 270422 h 458492"/>
                  <a:gd name="connsiteX398" fmla="*/ 161522 w 275827"/>
                  <a:gd name="connsiteY398" fmla="*/ 271694 h 458492"/>
                  <a:gd name="connsiteX399" fmla="*/ 158183 w 275827"/>
                  <a:gd name="connsiteY399" fmla="*/ 270263 h 458492"/>
                  <a:gd name="connsiteX400" fmla="*/ 155321 w 275827"/>
                  <a:gd name="connsiteY400" fmla="*/ 267719 h 458492"/>
                  <a:gd name="connsiteX401" fmla="*/ 152142 w 275827"/>
                  <a:gd name="connsiteY401" fmla="*/ 265653 h 458492"/>
                  <a:gd name="connsiteX402" fmla="*/ 146260 w 275827"/>
                  <a:gd name="connsiteY402" fmla="*/ 263268 h 458492"/>
                  <a:gd name="connsiteX403" fmla="*/ 144670 w 275827"/>
                  <a:gd name="connsiteY403" fmla="*/ 262155 h 458492"/>
                  <a:gd name="connsiteX404" fmla="*/ 142762 w 275827"/>
                  <a:gd name="connsiteY404" fmla="*/ 262155 h 458492"/>
                  <a:gd name="connsiteX405" fmla="*/ 141331 w 275827"/>
                  <a:gd name="connsiteY405" fmla="*/ 263268 h 458492"/>
                  <a:gd name="connsiteX406" fmla="*/ 140696 w 275827"/>
                  <a:gd name="connsiteY406" fmla="*/ 265176 h 458492"/>
                  <a:gd name="connsiteX407" fmla="*/ 142126 w 275827"/>
                  <a:gd name="connsiteY407" fmla="*/ 266129 h 458492"/>
                  <a:gd name="connsiteX408" fmla="*/ 145783 w 275827"/>
                  <a:gd name="connsiteY408" fmla="*/ 267083 h 458492"/>
                  <a:gd name="connsiteX409" fmla="*/ 146736 w 275827"/>
                  <a:gd name="connsiteY409" fmla="*/ 268355 h 458492"/>
                  <a:gd name="connsiteX410" fmla="*/ 146736 w 275827"/>
                  <a:gd name="connsiteY410" fmla="*/ 269468 h 458492"/>
                  <a:gd name="connsiteX411" fmla="*/ 145465 w 275827"/>
                  <a:gd name="connsiteY411" fmla="*/ 278689 h 458492"/>
                  <a:gd name="connsiteX412" fmla="*/ 145147 w 275827"/>
                  <a:gd name="connsiteY412" fmla="*/ 285207 h 458492"/>
                  <a:gd name="connsiteX413" fmla="*/ 144352 w 275827"/>
                  <a:gd name="connsiteY413" fmla="*/ 288545 h 458492"/>
                  <a:gd name="connsiteX414" fmla="*/ 142762 w 275827"/>
                  <a:gd name="connsiteY414" fmla="*/ 291566 h 458492"/>
                  <a:gd name="connsiteX415" fmla="*/ 142285 w 275827"/>
                  <a:gd name="connsiteY415" fmla="*/ 294904 h 458492"/>
                  <a:gd name="connsiteX416" fmla="*/ 142921 w 275827"/>
                  <a:gd name="connsiteY416" fmla="*/ 296653 h 458492"/>
                  <a:gd name="connsiteX417" fmla="*/ 142921 w 275827"/>
                  <a:gd name="connsiteY417" fmla="*/ 298402 h 458492"/>
                  <a:gd name="connsiteX418" fmla="*/ 141808 w 275827"/>
                  <a:gd name="connsiteY418" fmla="*/ 302535 h 458492"/>
                  <a:gd name="connsiteX419" fmla="*/ 141808 w 275827"/>
                  <a:gd name="connsiteY419" fmla="*/ 303171 h 458492"/>
                  <a:gd name="connsiteX420" fmla="*/ 191728 w 275827"/>
                  <a:gd name="connsiteY420" fmla="*/ 337670 h 458492"/>
                  <a:gd name="connsiteX421" fmla="*/ 190932 w 275827"/>
                  <a:gd name="connsiteY421" fmla="*/ 337987 h 458492"/>
                  <a:gd name="connsiteX422" fmla="*/ 188389 w 275827"/>
                  <a:gd name="connsiteY422" fmla="*/ 339577 h 458492"/>
                  <a:gd name="connsiteX423" fmla="*/ 187117 w 275827"/>
                  <a:gd name="connsiteY423" fmla="*/ 339577 h 458492"/>
                  <a:gd name="connsiteX424" fmla="*/ 187117 w 275827"/>
                  <a:gd name="connsiteY424" fmla="*/ 340213 h 458492"/>
                  <a:gd name="connsiteX425" fmla="*/ 188548 w 275827"/>
                  <a:gd name="connsiteY425" fmla="*/ 341962 h 458492"/>
                  <a:gd name="connsiteX426" fmla="*/ 190615 w 275827"/>
                  <a:gd name="connsiteY426" fmla="*/ 342757 h 458492"/>
                  <a:gd name="connsiteX427" fmla="*/ 193317 w 275827"/>
                  <a:gd name="connsiteY427" fmla="*/ 341962 h 458492"/>
                  <a:gd name="connsiteX428" fmla="*/ 192999 w 275827"/>
                  <a:gd name="connsiteY428" fmla="*/ 338941 h 458492"/>
                  <a:gd name="connsiteX429" fmla="*/ 191728 w 275827"/>
                  <a:gd name="connsiteY429" fmla="*/ 337670 h 458492"/>
                  <a:gd name="connsiteX430" fmla="*/ 197927 w 275827"/>
                  <a:gd name="connsiteY430" fmla="*/ 309530 h 458492"/>
                  <a:gd name="connsiteX431" fmla="*/ 200153 w 275827"/>
                  <a:gd name="connsiteY431" fmla="*/ 307782 h 458492"/>
                  <a:gd name="connsiteX432" fmla="*/ 201743 w 275827"/>
                  <a:gd name="connsiteY432" fmla="*/ 305397 h 458492"/>
                  <a:gd name="connsiteX433" fmla="*/ 203015 w 275827"/>
                  <a:gd name="connsiteY433" fmla="*/ 299992 h 458492"/>
                  <a:gd name="connsiteX434" fmla="*/ 202379 w 275827"/>
                  <a:gd name="connsiteY434" fmla="*/ 294746 h 458492"/>
                  <a:gd name="connsiteX435" fmla="*/ 203174 w 275827"/>
                  <a:gd name="connsiteY435" fmla="*/ 290135 h 458492"/>
                  <a:gd name="connsiteX436" fmla="*/ 203174 w 275827"/>
                  <a:gd name="connsiteY436" fmla="*/ 287114 h 458492"/>
                  <a:gd name="connsiteX437" fmla="*/ 202856 w 275827"/>
                  <a:gd name="connsiteY437" fmla="*/ 286319 h 458492"/>
                  <a:gd name="connsiteX438" fmla="*/ 202856 w 275827"/>
                  <a:gd name="connsiteY438" fmla="*/ 284730 h 458492"/>
                  <a:gd name="connsiteX439" fmla="*/ 203333 w 275827"/>
                  <a:gd name="connsiteY439" fmla="*/ 281550 h 458492"/>
                  <a:gd name="connsiteX440" fmla="*/ 202856 w 275827"/>
                  <a:gd name="connsiteY440" fmla="*/ 279960 h 458492"/>
                  <a:gd name="connsiteX441" fmla="*/ 200789 w 275827"/>
                  <a:gd name="connsiteY441" fmla="*/ 282504 h 458492"/>
                  <a:gd name="connsiteX442" fmla="*/ 200789 w 275827"/>
                  <a:gd name="connsiteY442" fmla="*/ 283935 h 458492"/>
                  <a:gd name="connsiteX443" fmla="*/ 200312 w 275827"/>
                  <a:gd name="connsiteY443" fmla="*/ 285684 h 458492"/>
                  <a:gd name="connsiteX444" fmla="*/ 199517 w 275827"/>
                  <a:gd name="connsiteY444" fmla="*/ 286797 h 458492"/>
                  <a:gd name="connsiteX445" fmla="*/ 199517 w 275827"/>
                  <a:gd name="connsiteY445" fmla="*/ 289022 h 458492"/>
                  <a:gd name="connsiteX446" fmla="*/ 196815 w 275827"/>
                  <a:gd name="connsiteY446" fmla="*/ 295699 h 458492"/>
                  <a:gd name="connsiteX447" fmla="*/ 193794 w 275827"/>
                  <a:gd name="connsiteY447" fmla="*/ 300628 h 458492"/>
                  <a:gd name="connsiteX448" fmla="*/ 193317 w 275827"/>
                  <a:gd name="connsiteY448" fmla="*/ 303171 h 458492"/>
                  <a:gd name="connsiteX449" fmla="*/ 189979 w 275827"/>
                  <a:gd name="connsiteY449" fmla="*/ 308100 h 458492"/>
                  <a:gd name="connsiteX450" fmla="*/ 187753 w 275827"/>
                  <a:gd name="connsiteY450" fmla="*/ 312710 h 458492"/>
                  <a:gd name="connsiteX451" fmla="*/ 184096 w 275827"/>
                  <a:gd name="connsiteY451" fmla="*/ 317638 h 458492"/>
                  <a:gd name="connsiteX452" fmla="*/ 184573 w 275827"/>
                  <a:gd name="connsiteY452" fmla="*/ 319864 h 458492"/>
                  <a:gd name="connsiteX453" fmla="*/ 182348 w 275827"/>
                  <a:gd name="connsiteY453" fmla="*/ 328767 h 458492"/>
                  <a:gd name="connsiteX454" fmla="*/ 182030 w 275827"/>
                  <a:gd name="connsiteY454" fmla="*/ 331310 h 458492"/>
                  <a:gd name="connsiteX455" fmla="*/ 182507 w 275827"/>
                  <a:gd name="connsiteY455" fmla="*/ 333218 h 458492"/>
                  <a:gd name="connsiteX456" fmla="*/ 183619 w 275827"/>
                  <a:gd name="connsiteY456" fmla="*/ 332423 h 458492"/>
                  <a:gd name="connsiteX457" fmla="*/ 187117 w 275827"/>
                  <a:gd name="connsiteY457" fmla="*/ 328449 h 458492"/>
                  <a:gd name="connsiteX458" fmla="*/ 191091 w 275827"/>
                  <a:gd name="connsiteY458" fmla="*/ 318910 h 458492"/>
                  <a:gd name="connsiteX459" fmla="*/ 191409 w 275827"/>
                  <a:gd name="connsiteY459" fmla="*/ 316049 h 458492"/>
                  <a:gd name="connsiteX460" fmla="*/ 192999 w 275827"/>
                  <a:gd name="connsiteY460" fmla="*/ 312869 h 458492"/>
                  <a:gd name="connsiteX461" fmla="*/ 195543 w 275827"/>
                  <a:gd name="connsiteY461" fmla="*/ 310166 h 458492"/>
                  <a:gd name="connsiteX462" fmla="*/ 197927 w 275827"/>
                  <a:gd name="connsiteY462" fmla="*/ 309053 h 458492"/>
                  <a:gd name="connsiteX463" fmla="*/ 86166 w 275827"/>
                  <a:gd name="connsiteY463" fmla="*/ 301423 h 458492"/>
                  <a:gd name="connsiteX464" fmla="*/ 86961 w 275827"/>
                  <a:gd name="connsiteY464" fmla="*/ 300469 h 458492"/>
                  <a:gd name="connsiteX465" fmla="*/ 85212 w 275827"/>
                  <a:gd name="connsiteY465" fmla="*/ 299515 h 458492"/>
                  <a:gd name="connsiteX466" fmla="*/ 82351 w 275827"/>
                  <a:gd name="connsiteY466" fmla="*/ 298561 h 458492"/>
                  <a:gd name="connsiteX467" fmla="*/ 79807 w 275827"/>
                  <a:gd name="connsiteY467" fmla="*/ 301105 h 458492"/>
                  <a:gd name="connsiteX468" fmla="*/ 80602 w 275827"/>
                  <a:gd name="connsiteY468" fmla="*/ 303807 h 458492"/>
                  <a:gd name="connsiteX469" fmla="*/ 84099 w 275827"/>
                  <a:gd name="connsiteY469" fmla="*/ 302853 h 458492"/>
                  <a:gd name="connsiteX470" fmla="*/ 86007 w 275827"/>
                  <a:gd name="connsiteY470" fmla="*/ 301263 h 458492"/>
                  <a:gd name="connsiteX471" fmla="*/ 141650 w 275827"/>
                  <a:gd name="connsiteY471" fmla="*/ 181712 h 458492"/>
                  <a:gd name="connsiteX472" fmla="*/ 142285 w 275827"/>
                  <a:gd name="connsiteY472" fmla="*/ 182030 h 458492"/>
                  <a:gd name="connsiteX473" fmla="*/ 143875 w 275827"/>
                  <a:gd name="connsiteY473" fmla="*/ 182030 h 458492"/>
                  <a:gd name="connsiteX474" fmla="*/ 144829 w 275827"/>
                  <a:gd name="connsiteY474" fmla="*/ 179009 h 458492"/>
                  <a:gd name="connsiteX475" fmla="*/ 143398 w 275827"/>
                  <a:gd name="connsiteY475" fmla="*/ 175194 h 458492"/>
                  <a:gd name="connsiteX476" fmla="*/ 144670 w 275827"/>
                  <a:gd name="connsiteY476" fmla="*/ 173127 h 458492"/>
                  <a:gd name="connsiteX477" fmla="*/ 145147 w 275827"/>
                  <a:gd name="connsiteY477" fmla="*/ 173127 h 458492"/>
                  <a:gd name="connsiteX478" fmla="*/ 145783 w 275827"/>
                  <a:gd name="connsiteY478" fmla="*/ 173127 h 458492"/>
                  <a:gd name="connsiteX479" fmla="*/ 145306 w 275827"/>
                  <a:gd name="connsiteY479" fmla="*/ 172173 h 458492"/>
                  <a:gd name="connsiteX480" fmla="*/ 143557 w 275827"/>
                  <a:gd name="connsiteY480" fmla="*/ 170901 h 458492"/>
                  <a:gd name="connsiteX481" fmla="*/ 139741 w 275827"/>
                  <a:gd name="connsiteY481" fmla="*/ 171219 h 458492"/>
                  <a:gd name="connsiteX482" fmla="*/ 139106 w 275827"/>
                  <a:gd name="connsiteY482" fmla="*/ 173445 h 458492"/>
                  <a:gd name="connsiteX483" fmla="*/ 140377 w 275827"/>
                  <a:gd name="connsiteY483" fmla="*/ 174876 h 458492"/>
                  <a:gd name="connsiteX484" fmla="*/ 141173 w 275827"/>
                  <a:gd name="connsiteY484" fmla="*/ 177102 h 458492"/>
                  <a:gd name="connsiteX485" fmla="*/ 142126 w 275827"/>
                  <a:gd name="connsiteY485" fmla="*/ 178215 h 458492"/>
                  <a:gd name="connsiteX486" fmla="*/ 142444 w 275827"/>
                  <a:gd name="connsiteY486" fmla="*/ 180122 h 458492"/>
                  <a:gd name="connsiteX487" fmla="*/ 142126 w 275827"/>
                  <a:gd name="connsiteY487" fmla="*/ 180758 h 458492"/>
                  <a:gd name="connsiteX488" fmla="*/ 141808 w 275827"/>
                  <a:gd name="connsiteY488" fmla="*/ 182189 h 458492"/>
                  <a:gd name="connsiteX489" fmla="*/ 129090 w 275827"/>
                  <a:gd name="connsiteY489" fmla="*/ 232267 h 458492"/>
                  <a:gd name="connsiteX490" fmla="*/ 129567 w 275827"/>
                  <a:gd name="connsiteY490" fmla="*/ 229723 h 458492"/>
                  <a:gd name="connsiteX491" fmla="*/ 130998 w 275827"/>
                  <a:gd name="connsiteY491" fmla="*/ 227657 h 458492"/>
                  <a:gd name="connsiteX492" fmla="*/ 130521 w 275827"/>
                  <a:gd name="connsiteY492" fmla="*/ 226385 h 458492"/>
                  <a:gd name="connsiteX493" fmla="*/ 128136 w 275827"/>
                  <a:gd name="connsiteY493" fmla="*/ 224795 h 458492"/>
                  <a:gd name="connsiteX494" fmla="*/ 125752 w 275827"/>
                  <a:gd name="connsiteY494" fmla="*/ 222569 h 458492"/>
                  <a:gd name="connsiteX495" fmla="*/ 123685 w 275827"/>
                  <a:gd name="connsiteY495" fmla="*/ 219390 h 458492"/>
                  <a:gd name="connsiteX496" fmla="*/ 121300 w 275827"/>
                  <a:gd name="connsiteY496" fmla="*/ 217641 h 458492"/>
                  <a:gd name="connsiteX497" fmla="*/ 119074 w 275827"/>
                  <a:gd name="connsiteY497" fmla="*/ 219072 h 458492"/>
                  <a:gd name="connsiteX498" fmla="*/ 117803 w 275827"/>
                  <a:gd name="connsiteY498" fmla="*/ 218277 h 458492"/>
                  <a:gd name="connsiteX499" fmla="*/ 116213 w 275827"/>
                  <a:gd name="connsiteY499" fmla="*/ 217800 h 458492"/>
                  <a:gd name="connsiteX500" fmla="*/ 114941 w 275827"/>
                  <a:gd name="connsiteY500" fmla="*/ 216210 h 458492"/>
                  <a:gd name="connsiteX501" fmla="*/ 113033 w 275827"/>
                  <a:gd name="connsiteY501" fmla="*/ 215733 h 458492"/>
                  <a:gd name="connsiteX502" fmla="*/ 108423 w 275827"/>
                  <a:gd name="connsiteY502" fmla="*/ 216528 h 458492"/>
                  <a:gd name="connsiteX503" fmla="*/ 106992 w 275827"/>
                  <a:gd name="connsiteY503" fmla="*/ 216210 h 458492"/>
                  <a:gd name="connsiteX504" fmla="*/ 105561 w 275827"/>
                  <a:gd name="connsiteY504" fmla="*/ 215733 h 458492"/>
                  <a:gd name="connsiteX505" fmla="*/ 100315 w 275827"/>
                  <a:gd name="connsiteY505" fmla="*/ 214938 h 458492"/>
                  <a:gd name="connsiteX506" fmla="*/ 98407 w 275827"/>
                  <a:gd name="connsiteY506" fmla="*/ 214938 h 458492"/>
                  <a:gd name="connsiteX507" fmla="*/ 96977 w 275827"/>
                  <a:gd name="connsiteY507" fmla="*/ 216369 h 458492"/>
                  <a:gd name="connsiteX508" fmla="*/ 96499 w 275827"/>
                  <a:gd name="connsiteY508" fmla="*/ 218118 h 458492"/>
                  <a:gd name="connsiteX509" fmla="*/ 97931 w 275827"/>
                  <a:gd name="connsiteY509" fmla="*/ 218436 h 458492"/>
                  <a:gd name="connsiteX510" fmla="*/ 99361 w 275827"/>
                  <a:gd name="connsiteY510" fmla="*/ 218436 h 458492"/>
                  <a:gd name="connsiteX511" fmla="*/ 99838 w 275827"/>
                  <a:gd name="connsiteY511" fmla="*/ 218595 h 458492"/>
                  <a:gd name="connsiteX512" fmla="*/ 100633 w 275827"/>
                  <a:gd name="connsiteY512" fmla="*/ 220979 h 458492"/>
                  <a:gd name="connsiteX513" fmla="*/ 101428 w 275827"/>
                  <a:gd name="connsiteY513" fmla="*/ 222410 h 458492"/>
                  <a:gd name="connsiteX514" fmla="*/ 103336 w 275827"/>
                  <a:gd name="connsiteY514" fmla="*/ 223841 h 458492"/>
                  <a:gd name="connsiteX515" fmla="*/ 105561 w 275827"/>
                  <a:gd name="connsiteY515" fmla="*/ 224954 h 458492"/>
                  <a:gd name="connsiteX516" fmla="*/ 106356 w 275827"/>
                  <a:gd name="connsiteY516" fmla="*/ 226067 h 458492"/>
                  <a:gd name="connsiteX517" fmla="*/ 108741 w 275827"/>
                  <a:gd name="connsiteY517" fmla="*/ 230677 h 458492"/>
                  <a:gd name="connsiteX518" fmla="*/ 108741 w 275827"/>
                  <a:gd name="connsiteY518" fmla="*/ 234493 h 458492"/>
                  <a:gd name="connsiteX519" fmla="*/ 109059 w 275827"/>
                  <a:gd name="connsiteY519" fmla="*/ 235923 h 458492"/>
                  <a:gd name="connsiteX520" fmla="*/ 109695 w 275827"/>
                  <a:gd name="connsiteY520" fmla="*/ 237195 h 458492"/>
                  <a:gd name="connsiteX521" fmla="*/ 111443 w 275827"/>
                  <a:gd name="connsiteY521" fmla="*/ 238467 h 458492"/>
                  <a:gd name="connsiteX522" fmla="*/ 112715 w 275827"/>
                  <a:gd name="connsiteY522" fmla="*/ 240216 h 458492"/>
                  <a:gd name="connsiteX523" fmla="*/ 113351 w 275827"/>
                  <a:gd name="connsiteY523" fmla="*/ 242124 h 458492"/>
                  <a:gd name="connsiteX524" fmla="*/ 113351 w 275827"/>
                  <a:gd name="connsiteY524" fmla="*/ 244190 h 458492"/>
                  <a:gd name="connsiteX525" fmla="*/ 114464 w 275827"/>
                  <a:gd name="connsiteY525" fmla="*/ 246098 h 458492"/>
                  <a:gd name="connsiteX526" fmla="*/ 117008 w 275827"/>
                  <a:gd name="connsiteY526" fmla="*/ 248642 h 458492"/>
                  <a:gd name="connsiteX527" fmla="*/ 117961 w 275827"/>
                  <a:gd name="connsiteY527" fmla="*/ 249278 h 458492"/>
                  <a:gd name="connsiteX528" fmla="*/ 118598 w 275827"/>
                  <a:gd name="connsiteY528" fmla="*/ 250232 h 458492"/>
                  <a:gd name="connsiteX529" fmla="*/ 118915 w 275827"/>
                  <a:gd name="connsiteY529" fmla="*/ 251662 h 458492"/>
                  <a:gd name="connsiteX530" fmla="*/ 120028 w 275827"/>
                  <a:gd name="connsiteY530" fmla="*/ 252139 h 458492"/>
                  <a:gd name="connsiteX531" fmla="*/ 122413 w 275827"/>
                  <a:gd name="connsiteY531" fmla="*/ 252616 h 458492"/>
                  <a:gd name="connsiteX532" fmla="*/ 123844 w 275827"/>
                  <a:gd name="connsiteY532" fmla="*/ 250867 h 458492"/>
                  <a:gd name="connsiteX533" fmla="*/ 124798 w 275827"/>
                  <a:gd name="connsiteY533" fmla="*/ 250072 h 458492"/>
                  <a:gd name="connsiteX534" fmla="*/ 125752 w 275827"/>
                  <a:gd name="connsiteY534" fmla="*/ 249755 h 458492"/>
                  <a:gd name="connsiteX535" fmla="*/ 126864 w 275827"/>
                  <a:gd name="connsiteY535" fmla="*/ 250072 h 458492"/>
                  <a:gd name="connsiteX536" fmla="*/ 126864 w 275827"/>
                  <a:gd name="connsiteY536" fmla="*/ 248324 h 458492"/>
                  <a:gd name="connsiteX537" fmla="*/ 127500 w 275827"/>
                  <a:gd name="connsiteY537" fmla="*/ 247529 h 458492"/>
                  <a:gd name="connsiteX538" fmla="*/ 127500 w 275827"/>
                  <a:gd name="connsiteY538" fmla="*/ 246575 h 458492"/>
                  <a:gd name="connsiteX539" fmla="*/ 128613 w 275827"/>
                  <a:gd name="connsiteY539" fmla="*/ 244190 h 458492"/>
                  <a:gd name="connsiteX540" fmla="*/ 130362 w 275827"/>
                  <a:gd name="connsiteY540" fmla="*/ 241965 h 458492"/>
                  <a:gd name="connsiteX541" fmla="*/ 130998 w 275827"/>
                  <a:gd name="connsiteY541" fmla="*/ 240375 h 458492"/>
                  <a:gd name="connsiteX542" fmla="*/ 129249 w 275827"/>
                  <a:gd name="connsiteY542" fmla="*/ 234652 h 458492"/>
                  <a:gd name="connsiteX543" fmla="*/ 129249 w 275827"/>
                  <a:gd name="connsiteY543" fmla="*/ 231949 h 458492"/>
                  <a:gd name="connsiteX544" fmla="*/ 150075 w 275827"/>
                  <a:gd name="connsiteY544" fmla="*/ 211441 h 458492"/>
                  <a:gd name="connsiteX545" fmla="*/ 155004 w 275827"/>
                  <a:gd name="connsiteY545" fmla="*/ 215097 h 458492"/>
                  <a:gd name="connsiteX546" fmla="*/ 155798 w 275827"/>
                  <a:gd name="connsiteY546" fmla="*/ 215892 h 458492"/>
                  <a:gd name="connsiteX547" fmla="*/ 158342 w 275827"/>
                  <a:gd name="connsiteY547" fmla="*/ 219708 h 458492"/>
                  <a:gd name="connsiteX548" fmla="*/ 158819 w 275827"/>
                  <a:gd name="connsiteY548" fmla="*/ 221139 h 458492"/>
                  <a:gd name="connsiteX549" fmla="*/ 158819 w 275827"/>
                  <a:gd name="connsiteY549" fmla="*/ 222728 h 458492"/>
                  <a:gd name="connsiteX550" fmla="*/ 161363 w 275827"/>
                  <a:gd name="connsiteY550" fmla="*/ 224636 h 458492"/>
                  <a:gd name="connsiteX551" fmla="*/ 163588 w 275827"/>
                  <a:gd name="connsiteY551" fmla="*/ 222887 h 458492"/>
                  <a:gd name="connsiteX552" fmla="*/ 163588 w 275827"/>
                  <a:gd name="connsiteY552" fmla="*/ 218754 h 458492"/>
                  <a:gd name="connsiteX553" fmla="*/ 161680 w 275827"/>
                  <a:gd name="connsiteY553" fmla="*/ 215256 h 458492"/>
                  <a:gd name="connsiteX554" fmla="*/ 161363 w 275827"/>
                  <a:gd name="connsiteY554" fmla="*/ 213985 h 458492"/>
                  <a:gd name="connsiteX555" fmla="*/ 158819 w 275827"/>
                  <a:gd name="connsiteY555" fmla="*/ 211282 h 458492"/>
                  <a:gd name="connsiteX556" fmla="*/ 158819 w 275827"/>
                  <a:gd name="connsiteY556" fmla="*/ 210010 h 458492"/>
                  <a:gd name="connsiteX557" fmla="*/ 158819 w 275827"/>
                  <a:gd name="connsiteY557" fmla="*/ 208261 h 458492"/>
                  <a:gd name="connsiteX558" fmla="*/ 158501 w 275827"/>
                  <a:gd name="connsiteY558" fmla="*/ 206672 h 458492"/>
                  <a:gd name="connsiteX559" fmla="*/ 157706 w 275827"/>
                  <a:gd name="connsiteY559" fmla="*/ 204764 h 458492"/>
                  <a:gd name="connsiteX560" fmla="*/ 158183 w 275827"/>
                  <a:gd name="connsiteY560" fmla="*/ 203492 h 458492"/>
                  <a:gd name="connsiteX561" fmla="*/ 159773 w 275827"/>
                  <a:gd name="connsiteY561" fmla="*/ 203492 h 458492"/>
                  <a:gd name="connsiteX562" fmla="*/ 161204 w 275827"/>
                  <a:gd name="connsiteY562" fmla="*/ 204128 h 458492"/>
                  <a:gd name="connsiteX563" fmla="*/ 166609 w 275827"/>
                  <a:gd name="connsiteY563" fmla="*/ 209056 h 458492"/>
                  <a:gd name="connsiteX564" fmla="*/ 168994 w 275827"/>
                  <a:gd name="connsiteY564" fmla="*/ 212554 h 458492"/>
                  <a:gd name="connsiteX565" fmla="*/ 169948 w 275827"/>
                  <a:gd name="connsiteY565" fmla="*/ 213349 h 458492"/>
                  <a:gd name="connsiteX566" fmla="*/ 177578 w 275827"/>
                  <a:gd name="connsiteY566" fmla="*/ 217641 h 458492"/>
                  <a:gd name="connsiteX567" fmla="*/ 178373 w 275827"/>
                  <a:gd name="connsiteY567" fmla="*/ 218754 h 458492"/>
                  <a:gd name="connsiteX568" fmla="*/ 178850 w 275827"/>
                  <a:gd name="connsiteY568" fmla="*/ 220185 h 458492"/>
                  <a:gd name="connsiteX569" fmla="*/ 181394 w 275827"/>
                  <a:gd name="connsiteY569" fmla="*/ 224159 h 458492"/>
                  <a:gd name="connsiteX570" fmla="*/ 181394 w 275827"/>
                  <a:gd name="connsiteY570" fmla="*/ 227498 h 458492"/>
                  <a:gd name="connsiteX571" fmla="*/ 181871 w 275827"/>
                  <a:gd name="connsiteY571" fmla="*/ 229087 h 458492"/>
                  <a:gd name="connsiteX572" fmla="*/ 184573 w 275827"/>
                  <a:gd name="connsiteY572" fmla="*/ 229406 h 458492"/>
                  <a:gd name="connsiteX573" fmla="*/ 191091 w 275827"/>
                  <a:gd name="connsiteY573" fmla="*/ 232903 h 458492"/>
                  <a:gd name="connsiteX574" fmla="*/ 194271 w 275827"/>
                  <a:gd name="connsiteY574" fmla="*/ 233380 h 458492"/>
                  <a:gd name="connsiteX575" fmla="*/ 196179 w 275827"/>
                  <a:gd name="connsiteY575" fmla="*/ 233062 h 458492"/>
                  <a:gd name="connsiteX576" fmla="*/ 197927 w 275827"/>
                  <a:gd name="connsiteY576" fmla="*/ 232267 h 458492"/>
                  <a:gd name="connsiteX577" fmla="*/ 199517 w 275827"/>
                  <a:gd name="connsiteY577" fmla="*/ 231949 h 458492"/>
                  <a:gd name="connsiteX578" fmla="*/ 200471 w 275827"/>
                  <a:gd name="connsiteY578" fmla="*/ 232585 h 458492"/>
                  <a:gd name="connsiteX579" fmla="*/ 198881 w 275827"/>
                  <a:gd name="connsiteY579" fmla="*/ 235765 h 458492"/>
                  <a:gd name="connsiteX580" fmla="*/ 198404 w 275827"/>
                  <a:gd name="connsiteY580" fmla="*/ 239103 h 458492"/>
                  <a:gd name="connsiteX581" fmla="*/ 200789 w 275827"/>
                  <a:gd name="connsiteY581" fmla="*/ 241806 h 458492"/>
                  <a:gd name="connsiteX582" fmla="*/ 203651 w 275827"/>
                  <a:gd name="connsiteY582" fmla="*/ 242600 h 458492"/>
                  <a:gd name="connsiteX583" fmla="*/ 205876 w 275827"/>
                  <a:gd name="connsiteY583" fmla="*/ 236083 h 458492"/>
                  <a:gd name="connsiteX584" fmla="*/ 205876 w 275827"/>
                  <a:gd name="connsiteY584" fmla="*/ 228928 h 458492"/>
                  <a:gd name="connsiteX585" fmla="*/ 204923 w 275827"/>
                  <a:gd name="connsiteY585" fmla="*/ 229246 h 458492"/>
                  <a:gd name="connsiteX586" fmla="*/ 203969 w 275827"/>
                  <a:gd name="connsiteY586" fmla="*/ 229246 h 458492"/>
                  <a:gd name="connsiteX587" fmla="*/ 200630 w 275827"/>
                  <a:gd name="connsiteY587" fmla="*/ 227021 h 458492"/>
                  <a:gd name="connsiteX588" fmla="*/ 198246 w 275827"/>
                  <a:gd name="connsiteY588" fmla="*/ 226544 h 458492"/>
                  <a:gd name="connsiteX589" fmla="*/ 195702 w 275827"/>
                  <a:gd name="connsiteY589" fmla="*/ 226544 h 458492"/>
                  <a:gd name="connsiteX590" fmla="*/ 196656 w 275827"/>
                  <a:gd name="connsiteY590" fmla="*/ 224318 h 458492"/>
                  <a:gd name="connsiteX591" fmla="*/ 196656 w 275827"/>
                  <a:gd name="connsiteY591" fmla="*/ 222092 h 458492"/>
                  <a:gd name="connsiteX592" fmla="*/ 195225 w 275827"/>
                  <a:gd name="connsiteY592" fmla="*/ 219708 h 458492"/>
                  <a:gd name="connsiteX593" fmla="*/ 193476 w 275827"/>
                  <a:gd name="connsiteY593" fmla="*/ 217482 h 458492"/>
                  <a:gd name="connsiteX594" fmla="*/ 190774 w 275827"/>
                  <a:gd name="connsiteY594" fmla="*/ 214620 h 458492"/>
                  <a:gd name="connsiteX595" fmla="*/ 189025 w 275827"/>
                  <a:gd name="connsiteY595" fmla="*/ 211123 h 458492"/>
                  <a:gd name="connsiteX596" fmla="*/ 190615 w 275827"/>
                  <a:gd name="connsiteY596" fmla="*/ 209374 h 458492"/>
                  <a:gd name="connsiteX597" fmla="*/ 196338 w 275827"/>
                  <a:gd name="connsiteY597" fmla="*/ 208897 h 458492"/>
                  <a:gd name="connsiteX598" fmla="*/ 197769 w 275827"/>
                  <a:gd name="connsiteY598" fmla="*/ 206672 h 458492"/>
                  <a:gd name="connsiteX599" fmla="*/ 196497 w 275827"/>
                  <a:gd name="connsiteY599" fmla="*/ 205559 h 458492"/>
                  <a:gd name="connsiteX600" fmla="*/ 193953 w 275827"/>
                  <a:gd name="connsiteY600" fmla="*/ 204128 h 458492"/>
                  <a:gd name="connsiteX601" fmla="*/ 192681 w 275827"/>
                  <a:gd name="connsiteY601" fmla="*/ 203810 h 458492"/>
                  <a:gd name="connsiteX602" fmla="*/ 191251 w 275827"/>
                  <a:gd name="connsiteY602" fmla="*/ 203810 h 458492"/>
                  <a:gd name="connsiteX603" fmla="*/ 185527 w 275827"/>
                  <a:gd name="connsiteY603" fmla="*/ 201743 h 458492"/>
                  <a:gd name="connsiteX604" fmla="*/ 183937 w 275827"/>
                  <a:gd name="connsiteY604" fmla="*/ 199994 h 458492"/>
                  <a:gd name="connsiteX605" fmla="*/ 182348 w 275827"/>
                  <a:gd name="connsiteY605" fmla="*/ 199041 h 458492"/>
                  <a:gd name="connsiteX606" fmla="*/ 181235 w 275827"/>
                  <a:gd name="connsiteY606" fmla="*/ 200153 h 458492"/>
                  <a:gd name="connsiteX607" fmla="*/ 180599 w 275827"/>
                  <a:gd name="connsiteY607" fmla="*/ 201584 h 458492"/>
                  <a:gd name="connsiteX608" fmla="*/ 181871 w 275827"/>
                  <a:gd name="connsiteY608" fmla="*/ 202697 h 458492"/>
                  <a:gd name="connsiteX609" fmla="*/ 181553 w 275827"/>
                  <a:gd name="connsiteY609" fmla="*/ 205559 h 458492"/>
                  <a:gd name="connsiteX610" fmla="*/ 179645 w 275827"/>
                  <a:gd name="connsiteY610" fmla="*/ 208102 h 458492"/>
                  <a:gd name="connsiteX611" fmla="*/ 175988 w 275827"/>
                  <a:gd name="connsiteY611" fmla="*/ 208102 h 458492"/>
                  <a:gd name="connsiteX612" fmla="*/ 174717 w 275827"/>
                  <a:gd name="connsiteY612" fmla="*/ 206830 h 458492"/>
                  <a:gd name="connsiteX613" fmla="*/ 174717 w 275827"/>
                  <a:gd name="connsiteY613" fmla="*/ 205241 h 458492"/>
                  <a:gd name="connsiteX614" fmla="*/ 175035 w 275827"/>
                  <a:gd name="connsiteY614" fmla="*/ 203651 h 458492"/>
                  <a:gd name="connsiteX615" fmla="*/ 175035 w 275827"/>
                  <a:gd name="connsiteY615" fmla="*/ 202061 h 458492"/>
                  <a:gd name="connsiteX616" fmla="*/ 173445 w 275827"/>
                  <a:gd name="connsiteY616" fmla="*/ 198564 h 458492"/>
                  <a:gd name="connsiteX617" fmla="*/ 171060 w 275827"/>
                  <a:gd name="connsiteY617" fmla="*/ 195384 h 458492"/>
                  <a:gd name="connsiteX618" fmla="*/ 168835 w 275827"/>
                  <a:gd name="connsiteY618" fmla="*/ 193635 h 458492"/>
                  <a:gd name="connsiteX619" fmla="*/ 166132 w 275827"/>
                  <a:gd name="connsiteY619" fmla="*/ 192681 h 458492"/>
                  <a:gd name="connsiteX620" fmla="*/ 162316 w 275827"/>
                  <a:gd name="connsiteY620" fmla="*/ 191728 h 458492"/>
                  <a:gd name="connsiteX621" fmla="*/ 158342 w 275827"/>
                  <a:gd name="connsiteY621" fmla="*/ 191728 h 458492"/>
                  <a:gd name="connsiteX622" fmla="*/ 155321 w 275827"/>
                  <a:gd name="connsiteY622" fmla="*/ 193317 h 458492"/>
                  <a:gd name="connsiteX623" fmla="*/ 152460 w 275827"/>
                  <a:gd name="connsiteY623" fmla="*/ 195384 h 458492"/>
                  <a:gd name="connsiteX624" fmla="*/ 151188 w 275827"/>
                  <a:gd name="connsiteY624" fmla="*/ 195861 h 458492"/>
                  <a:gd name="connsiteX625" fmla="*/ 150075 w 275827"/>
                  <a:gd name="connsiteY625" fmla="*/ 196656 h 458492"/>
                  <a:gd name="connsiteX626" fmla="*/ 150075 w 275827"/>
                  <a:gd name="connsiteY626" fmla="*/ 197769 h 458492"/>
                  <a:gd name="connsiteX627" fmla="*/ 152142 w 275827"/>
                  <a:gd name="connsiteY627" fmla="*/ 199676 h 458492"/>
                  <a:gd name="connsiteX628" fmla="*/ 152460 w 275827"/>
                  <a:gd name="connsiteY628" fmla="*/ 201107 h 458492"/>
                  <a:gd name="connsiteX629" fmla="*/ 150711 w 275827"/>
                  <a:gd name="connsiteY629" fmla="*/ 201584 h 458492"/>
                  <a:gd name="connsiteX630" fmla="*/ 150234 w 275827"/>
                  <a:gd name="connsiteY630" fmla="*/ 203015 h 458492"/>
                  <a:gd name="connsiteX631" fmla="*/ 148326 w 275827"/>
                  <a:gd name="connsiteY631" fmla="*/ 203015 h 458492"/>
                  <a:gd name="connsiteX632" fmla="*/ 146419 w 275827"/>
                  <a:gd name="connsiteY632" fmla="*/ 202538 h 458492"/>
                  <a:gd name="connsiteX633" fmla="*/ 141650 w 275827"/>
                  <a:gd name="connsiteY633" fmla="*/ 200471 h 458492"/>
                  <a:gd name="connsiteX634" fmla="*/ 139901 w 275827"/>
                  <a:gd name="connsiteY634" fmla="*/ 199200 h 458492"/>
                  <a:gd name="connsiteX635" fmla="*/ 138311 w 275827"/>
                  <a:gd name="connsiteY635" fmla="*/ 197769 h 458492"/>
                  <a:gd name="connsiteX636" fmla="*/ 137357 w 275827"/>
                  <a:gd name="connsiteY636" fmla="*/ 196179 h 458492"/>
                  <a:gd name="connsiteX637" fmla="*/ 136880 w 275827"/>
                  <a:gd name="connsiteY637" fmla="*/ 194271 h 458492"/>
                  <a:gd name="connsiteX638" fmla="*/ 133859 w 275827"/>
                  <a:gd name="connsiteY638" fmla="*/ 187117 h 458492"/>
                  <a:gd name="connsiteX639" fmla="*/ 133224 w 275827"/>
                  <a:gd name="connsiteY639" fmla="*/ 184256 h 458492"/>
                  <a:gd name="connsiteX640" fmla="*/ 133224 w 275827"/>
                  <a:gd name="connsiteY640" fmla="*/ 181394 h 458492"/>
                  <a:gd name="connsiteX641" fmla="*/ 135131 w 275827"/>
                  <a:gd name="connsiteY641" fmla="*/ 179804 h 458492"/>
                  <a:gd name="connsiteX642" fmla="*/ 134813 w 275827"/>
                  <a:gd name="connsiteY642" fmla="*/ 179009 h 458492"/>
                  <a:gd name="connsiteX643" fmla="*/ 134018 w 275827"/>
                  <a:gd name="connsiteY643" fmla="*/ 178373 h 458492"/>
                  <a:gd name="connsiteX644" fmla="*/ 130680 w 275827"/>
                  <a:gd name="connsiteY644" fmla="*/ 172332 h 458492"/>
                  <a:gd name="connsiteX645" fmla="*/ 127500 w 275827"/>
                  <a:gd name="connsiteY645" fmla="*/ 165973 h 458492"/>
                  <a:gd name="connsiteX646" fmla="*/ 126387 w 275827"/>
                  <a:gd name="connsiteY646" fmla="*/ 164542 h 458492"/>
                  <a:gd name="connsiteX647" fmla="*/ 126387 w 275827"/>
                  <a:gd name="connsiteY647" fmla="*/ 162794 h 458492"/>
                  <a:gd name="connsiteX648" fmla="*/ 126706 w 275827"/>
                  <a:gd name="connsiteY648" fmla="*/ 161363 h 458492"/>
                  <a:gd name="connsiteX649" fmla="*/ 127818 w 275827"/>
                  <a:gd name="connsiteY649" fmla="*/ 160091 h 458492"/>
                  <a:gd name="connsiteX650" fmla="*/ 128931 w 275827"/>
                  <a:gd name="connsiteY650" fmla="*/ 157388 h 458492"/>
                  <a:gd name="connsiteX651" fmla="*/ 131475 w 275827"/>
                  <a:gd name="connsiteY651" fmla="*/ 154050 h 458492"/>
                  <a:gd name="connsiteX652" fmla="*/ 132269 w 275827"/>
                  <a:gd name="connsiteY652" fmla="*/ 152619 h 458492"/>
                  <a:gd name="connsiteX653" fmla="*/ 132269 w 275827"/>
                  <a:gd name="connsiteY653" fmla="*/ 151029 h 458492"/>
                  <a:gd name="connsiteX654" fmla="*/ 131792 w 275827"/>
                  <a:gd name="connsiteY654" fmla="*/ 149439 h 458492"/>
                  <a:gd name="connsiteX655" fmla="*/ 130998 w 275827"/>
                  <a:gd name="connsiteY655" fmla="*/ 148009 h 458492"/>
                  <a:gd name="connsiteX656" fmla="*/ 131952 w 275827"/>
                  <a:gd name="connsiteY656" fmla="*/ 144829 h 458492"/>
                  <a:gd name="connsiteX657" fmla="*/ 134495 w 275827"/>
                  <a:gd name="connsiteY657" fmla="*/ 142444 h 458492"/>
                  <a:gd name="connsiteX658" fmla="*/ 137516 w 275827"/>
                  <a:gd name="connsiteY658" fmla="*/ 140537 h 458492"/>
                  <a:gd name="connsiteX659" fmla="*/ 142921 w 275827"/>
                  <a:gd name="connsiteY659" fmla="*/ 138152 h 458492"/>
                  <a:gd name="connsiteX660" fmla="*/ 147532 w 275827"/>
                  <a:gd name="connsiteY660" fmla="*/ 137357 h 458492"/>
                  <a:gd name="connsiteX661" fmla="*/ 149757 w 275827"/>
                  <a:gd name="connsiteY661" fmla="*/ 132429 h 458492"/>
                  <a:gd name="connsiteX662" fmla="*/ 150075 w 275827"/>
                  <a:gd name="connsiteY662" fmla="*/ 130044 h 458492"/>
                  <a:gd name="connsiteX663" fmla="*/ 155798 w 275827"/>
                  <a:gd name="connsiteY663" fmla="*/ 118757 h 458492"/>
                  <a:gd name="connsiteX664" fmla="*/ 157070 w 275827"/>
                  <a:gd name="connsiteY664" fmla="*/ 113828 h 458492"/>
                  <a:gd name="connsiteX665" fmla="*/ 158024 w 275827"/>
                  <a:gd name="connsiteY665" fmla="*/ 111762 h 458492"/>
                  <a:gd name="connsiteX666" fmla="*/ 158501 w 275827"/>
                  <a:gd name="connsiteY666" fmla="*/ 109854 h 458492"/>
                  <a:gd name="connsiteX667" fmla="*/ 157070 w 275827"/>
                  <a:gd name="connsiteY667" fmla="*/ 108900 h 458492"/>
                  <a:gd name="connsiteX668" fmla="*/ 155321 w 275827"/>
                  <a:gd name="connsiteY668" fmla="*/ 108264 h 458492"/>
                  <a:gd name="connsiteX669" fmla="*/ 154845 w 275827"/>
                  <a:gd name="connsiteY669" fmla="*/ 106515 h 458492"/>
                  <a:gd name="connsiteX670" fmla="*/ 154845 w 275827"/>
                  <a:gd name="connsiteY670" fmla="*/ 104449 h 458492"/>
                  <a:gd name="connsiteX671" fmla="*/ 153891 w 275827"/>
                  <a:gd name="connsiteY671" fmla="*/ 103336 h 458492"/>
                  <a:gd name="connsiteX672" fmla="*/ 151188 w 275827"/>
                  <a:gd name="connsiteY672" fmla="*/ 101905 h 458492"/>
                  <a:gd name="connsiteX673" fmla="*/ 150234 w 275827"/>
                  <a:gd name="connsiteY673" fmla="*/ 100792 h 458492"/>
                  <a:gd name="connsiteX674" fmla="*/ 148485 w 275827"/>
                  <a:gd name="connsiteY674" fmla="*/ 96659 h 458492"/>
                  <a:gd name="connsiteX675" fmla="*/ 147849 w 275827"/>
                  <a:gd name="connsiteY675" fmla="*/ 94115 h 458492"/>
                  <a:gd name="connsiteX676" fmla="*/ 147849 w 275827"/>
                  <a:gd name="connsiteY676" fmla="*/ 91412 h 458492"/>
                  <a:gd name="connsiteX677" fmla="*/ 148645 w 275827"/>
                  <a:gd name="connsiteY677" fmla="*/ 82351 h 458492"/>
                  <a:gd name="connsiteX678" fmla="*/ 149916 w 275827"/>
                  <a:gd name="connsiteY678" fmla="*/ 79648 h 458492"/>
                  <a:gd name="connsiteX679" fmla="*/ 151983 w 275827"/>
                  <a:gd name="connsiteY679" fmla="*/ 77422 h 458492"/>
                  <a:gd name="connsiteX680" fmla="*/ 152619 w 275827"/>
                  <a:gd name="connsiteY680" fmla="*/ 74879 h 458492"/>
                  <a:gd name="connsiteX681" fmla="*/ 152142 w 275827"/>
                  <a:gd name="connsiteY681" fmla="*/ 72494 h 458492"/>
                  <a:gd name="connsiteX682" fmla="*/ 151188 w 275827"/>
                  <a:gd name="connsiteY682" fmla="*/ 70904 h 458492"/>
                  <a:gd name="connsiteX683" fmla="*/ 149916 w 275827"/>
                  <a:gd name="connsiteY683" fmla="*/ 69632 h 458492"/>
                  <a:gd name="connsiteX684" fmla="*/ 147849 w 275827"/>
                  <a:gd name="connsiteY684" fmla="*/ 70109 h 458492"/>
                  <a:gd name="connsiteX685" fmla="*/ 145783 w 275827"/>
                  <a:gd name="connsiteY685" fmla="*/ 73448 h 458492"/>
                  <a:gd name="connsiteX686" fmla="*/ 144670 w 275827"/>
                  <a:gd name="connsiteY686" fmla="*/ 74720 h 458492"/>
                  <a:gd name="connsiteX687" fmla="*/ 142126 w 275827"/>
                  <a:gd name="connsiteY687" fmla="*/ 75992 h 458492"/>
                  <a:gd name="connsiteX688" fmla="*/ 139264 w 275827"/>
                  <a:gd name="connsiteY688" fmla="*/ 75673 h 458492"/>
                  <a:gd name="connsiteX689" fmla="*/ 135608 w 275827"/>
                  <a:gd name="connsiteY689" fmla="*/ 74720 h 458492"/>
                  <a:gd name="connsiteX690" fmla="*/ 132111 w 275827"/>
                  <a:gd name="connsiteY690" fmla="*/ 73289 h 458492"/>
                  <a:gd name="connsiteX691" fmla="*/ 122413 w 275827"/>
                  <a:gd name="connsiteY691" fmla="*/ 67725 h 458492"/>
                  <a:gd name="connsiteX692" fmla="*/ 117961 w 275827"/>
                  <a:gd name="connsiteY692" fmla="*/ 66135 h 458492"/>
                  <a:gd name="connsiteX693" fmla="*/ 116531 w 275827"/>
                  <a:gd name="connsiteY693" fmla="*/ 66135 h 458492"/>
                  <a:gd name="connsiteX694" fmla="*/ 112875 w 275827"/>
                  <a:gd name="connsiteY694" fmla="*/ 67089 h 458492"/>
                  <a:gd name="connsiteX695" fmla="*/ 111285 w 275827"/>
                  <a:gd name="connsiteY695" fmla="*/ 66612 h 458492"/>
                  <a:gd name="connsiteX696" fmla="*/ 109695 w 275827"/>
                  <a:gd name="connsiteY696" fmla="*/ 66612 h 458492"/>
                  <a:gd name="connsiteX697" fmla="*/ 106674 w 275827"/>
                  <a:gd name="connsiteY697" fmla="*/ 68202 h 458492"/>
                  <a:gd name="connsiteX698" fmla="*/ 103494 w 275827"/>
                  <a:gd name="connsiteY698" fmla="*/ 69314 h 458492"/>
                  <a:gd name="connsiteX699" fmla="*/ 103017 w 275827"/>
                  <a:gd name="connsiteY699" fmla="*/ 73448 h 458492"/>
                  <a:gd name="connsiteX700" fmla="*/ 102064 w 275827"/>
                  <a:gd name="connsiteY700" fmla="*/ 76468 h 458492"/>
                  <a:gd name="connsiteX701" fmla="*/ 100792 w 275827"/>
                  <a:gd name="connsiteY701" fmla="*/ 79489 h 458492"/>
                  <a:gd name="connsiteX702" fmla="*/ 96658 w 275827"/>
                  <a:gd name="connsiteY702" fmla="*/ 94910 h 458492"/>
                  <a:gd name="connsiteX703" fmla="*/ 96977 w 275827"/>
                  <a:gd name="connsiteY703" fmla="*/ 97931 h 458492"/>
                  <a:gd name="connsiteX704" fmla="*/ 98407 w 275827"/>
                  <a:gd name="connsiteY704" fmla="*/ 100792 h 458492"/>
                  <a:gd name="connsiteX705" fmla="*/ 98407 w 275827"/>
                  <a:gd name="connsiteY705" fmla="*/ 102541 h 458492"/>
                  <a:gd name="connsiteX706" fmla="*/ 98089 w 275827"/>
                  <a:gd name="connsiteY706" fmla="*/ 105720 h 458492"/>
                  <a:gd name="connsiteX707" fmla="*/ 98407 w 275827"/>
                  <a:gd name="connsiteY707" fmla="*/ 110967 h 458492"/>
                  <a:gd name="connsiteX708" fmla="*/ 98089 w 275827"/>
                  <a:gd name="connsiteY708" fmla="*/ 114941 h 458492"/>
                  <a:gd name="connsiteX709" fmla="*/ 95546 w 275827"/>
                  <a:gd name="connsiteY709" fmla="*/ 120664 h 458492"/>
                  <a:gd name="connsiteX710" fmla="*/ 95069 w 275827"/>
                  <a:gd name="connsiteY710" fmla="*/ 124003 h 458492"/>
                  <a:gd name="connsiteX711" fmla="*/ 95069 w 275827"/>
                  <a:gd name="connsiteY711" fmla="*/ 127341 h 458492"/>
                  <a:gd name="connsiteX712" fmla="*/ 95705 w 275827"/>
                  <a:gd name="connsiteY712" fmla="*/ 131157 h 458492"/>
                  <a:gd name="connsiteX713" fmla="*/ 97612 w 275827"/>
                  <a:gd name="connsiteY713" fmla="*/ 136403 h 458492"/>
                  <a:gd name="connsiteX714" fmla="*/ 97612 w 275827"/>
                  <a:gd name="connsiteY714" fmla="*/ 138152 h 458492"/>
                  <a:gd name="connsiteX715" fmla="*/ 96977 w 275827"/>
                  <a:gd name="connsiteY715" fmla="*/ 139583 h 458492"/>
                  <a:gd name="connsiteX716" fmla="*/ 96022 w 275827"/>
                  <a:gd name="connsiteY716" fmla="*/ 140855 h 458492"/>
                  <a:gd name="connsiteX717" fmla="*/ 94115 w 275827"/>
                  <a:gd name="connsiteY717" fmla="*/ 141332 h 458492"/>
                  <a:gd name="connsiteX718" fmla="*/ 90935 w 275827"/>
                  <a:gd name="connsiteY718" fmla="*/ 141332 h 458492"/>
                  <a:gd name="connsiteX719" fmla="*/ 89982 w 275827"/>
                  <a:gd name="connsiteY719" fmla="*/ 140855 h 458492"/>
                  <a:gd name="connsiteX720" fmla="*/ 87438 w 275827"/>
                  <a:gd name="connsiteY720" fmla="*/ 137357 h 458492"/>
                  <a:gd name="connsiteX721" fmla="*/ 86007 w 275827"/>
                  <a:gd name="connsiteY721" fmla="*/ 136403 h 458492"/>
                  <a:gd name="connsiteX722" fmla="*/ 84417 w 275827"/>
                  <a:gd name="connsiteY722" fmla="*/ 135767 h 458492"/>
                  <a:gd name="connsiteX723" fmla="*/ 83145 w 275827"/>
                  <a:gd name="connsiteY723" fmla="*/ 134336 h 458492"/>
                  <a:gd name="connsiteX724" fmla="*/ 81556 w 275827"/>
                  <a:gd name="connsiteY724" fmla="*/ 133224 h 458492"/>
                  <a:gd name="connsiteX725" fmla="*/ 80443 w 275827"/>
                  <a:gd name="connsiteY725" fmla="*/ 133860 h 458492"/>
                  <a:gd name="connsiteX726" fmla="*/ 79966 w 275827"/>
                  <a:gd name="connsiteY726" fmla="*/ 135290 h 458492"/>
                  <a:gd name="connsiteX727" fmla="*/ 79648 w 275827"/>
                  <a:gd name="connsiteY727" fmla="*/ 141173 h 458492"/>
                  <a:gd name="connsiteX728" fmla="*/ 79648 w 275827"/>
                  <a:gd name="connsiteY728" fmla="*/ 142603 h 458492"/>
                  <a:gd name="connsiteX729" fmla="*/ 80920 w 275827"/>
                  <a:gd name="connsiteY729" fmla="*/ 144193 h 458492"/>
                  <a:gd name="connsiteX730" fmla="*/ 82351 w 275827"/>
                  <a:gd name="connsiteY730" fmla="*/ 145465 h 458492"/>
                  <a:gd name="connsiteX731" fmla="*/ 82987 w 275827"/>
                  <a:gd name="connsiteY731" fmla="*/ 146419 h 458492"/>
                  <a:gd name="connsiteX732" fmla="*/ 83304 w 275827"/>
                  <a:gd name="connsiteY732" fmla="*/ 147532 h 458492"/>
                  <a:gd name="connsiteX733" fmla="*/ 84417 w 275827"/>
                  <a:gd name="connsiteY733" fmla="*/ 159455 h 458492"/>
                  <a:gd name="connsiteX734" fmla="*/ 85212 w 275827"/>
                  <a:gd name="connsiteY734" fmla="*/ 162158 h 458492"/>
                  <a:gd name="connsiteX735" fmla="*/ 86484 w 275827"/>
                  <a:gd name="connsiteY735" fmla="*/ 165337 h 458492"/>
                  <a:gd name="connsiteX736" fmla="*/ 87438 w 275827"/>
                  <a:gd name="connsiteY736" fmla="*/ 168676 h 458492"/>
                  <a:gd name="connsiteX737" fmla="*/ 87438 w 275827"/>
                  <a:gd name="connsiteY737" fmla="*/ 172650 h 458492"/>
                  <a:gd name="connsiteX738" fmla="*/ 88710 w 275827"/>
                  <a:gd name="connsiteY738" fmla="*/ 176307 h 458492"/>
                  <a:gd name="connsiteX739" fmla="*/ 90299 w 275827"/>
                  <a:gd name="connsiteY739" fmla="*/ 177738 h 458492"/>
                  <a:gd name="connsiteX740" fmla="*/ 92525 w 275827"/>
                  <a:gd name="connsiteY740" fmla="*/ 177420 h 458492"/>
                  <a:gd name="connsiteX741" fmla="*/ 93638 w 275827"/>
                  <a:gd name="connsiteY741" fmla="*/ 177897 h 458492"/>
                  <a:gd name="connsiteX742" fmla="*/ 94592 w 275827"/>
                  <a:gd name="connsiteY742" fmla="*/ 181076 h 458492"/>
                  <a:gd name="connsiteX743" fmla="*/ 96977 w 275827"/>
                  <a:gd name="connsiteY743" fmla="*/ 183302 h 458492"/>
                  <a:gd name="connsiteX744" fmla="*/ 97931 w 275827"/>
                  <a:gd name="connsiteY744" fmla="*/ 186640 h 458492"/>
                  <a:gd name="connsiteX745" fmla="*/ 99202 w 275827"/>
                  <a:gd name="connsiteY745" fmla="*/ 187753 h 458492"/>
                  <a:gd name="connsiteX746" fmla="*/ 100792 w 275827"/>
                  <a:gd name="connsiteY746" fmla="*/ 188071 h 458492"/>
                  <a:gd name="connsiteX747" fmla="*/ 102541 w 275827"/>
                  <a:gd name="connsiteY747" fmla="*/ 188071 h 458492"/>
                  <a:gd name="connsiteX748" fmla="*/ 103494 w 275827"/>
                  <a:gd name="connsiteY748" fmla="*/ 186799 h 458492"/>
                  <a:gd name="connsiteX749" fmla="*/ 103494 w 275827"/>
                  <a:gd name="connsiteY749" fmla="*/ 183620 h 458492"/>
                  <a:gd name="connsiteX750" fmla="*/ 102223 w 275827"/>
                  <a:gd name="connsiteY750" fmla="*/ 178691 h 458492"/>
                  <a:gd name="connsiteX751" fmla="*/ 103336 w 275827"/>
                  <a:gd name="connsiteY751" fmla="*/ 175353 h 458492"/>
                  <a:gd name="connsiteX752" fmla="*/ 104926 w 275827"/>
                  <a:gd name="connsiteY752" fmla="*/ 177260 h 458492"/>
                  <a:gd name="connsiteX753" fmla="*/ 106992 w 275827"/>
                  <a:gd name="connsiteY753" fmla="*/ 178373 h 458492"/>
                  <a:gd name="connsiteX754" fmla="*/ 109695 w 275827"/>
                  <a:gd name="connsiteY754" fmla="*/ 178850 h 458492"/>
                  <a:gd name="connsiteX755" fmla="*/ 112079 w 275827"/>
                  <a:gd name="connsiteY755" fmla="*/ 180122 h 458492"/>
                  <a:gd name="connsiteX756" fmla="*/ 113669 w 275827"/>
                  <a:gd name="connsiteY756" fmla="*/ 182189 h 458492"/>
                  <a:gd name="connsiteX757" fmla="*/ 113987 w 275827"/>
                  <a:gd name="connsiteY757" fmla="*/ 184732 h 458492"/>
                  <a:gd name="connsiteX758" fmla="*/ 113192 w 275827"/>
                  <a:gd name="connsiteY758" fmla="*/ 186640 h 458492"/>
                  <a:gd name="connsiteX759" fmla="*/ 106515 w 275827"/>
                  <a:gd name="connsiteY759" fmla="*/ 192522 h 458492"/>
                  <a:gd name="connsiteX760" fmla="*/ 105243 w 275827"/>
                  <a:gd name="connsiteY760" fmla="*/ 193953 h 458492"/>
                  <a:gd name="connsiteX761" fmla="*/ 104448 w 275827"/>
                  <a:gd name="connsiteY761" fmla="*/ 195543 h 458492"/>
                  <a:gd name="connsiteX762" fmla="*/ 104448 w 275827"/>
                  <a:gd name="connsiteY762" fmla="*/ 201107 h 458492"/>
                  <a:gd name="connsiteX763" fmla="*/ 105084 w 275827"/>
                  <a:gd name="connsiteY763" fmla="*/ 206672 h 458492"/>
                  <a:gd name="connsiteX764" fmla="*/ 107787 w 275827"/>
                  <a:gd name="connsiteY764" fmla="*/ 203810 h 458492"/>
                  <a:gd name="connsiteX765" fmla="*/ 110966 w 275827"/>
                  <a:gd name="connsiteY765" fmla="*/ 204287 h 458492"/>
                  <a:gd name="connsiteX766" fmla="*/ 113669 w 275827"/>
                  <a:gd name="connsiteY766" fmla="*/ 207784 h 458492"/>
                  <a:gd name="connsiteX767" fmla="*/ 115736 w 275827"/>
                  <a:gd name="connsiteY767" fmla="*/ 207784 h 458492"/>
                  <a:gd name="connsiteX768" fmla="*/ 118280 w 275827"/>
                  <a:gd name="connsiteY768" fmla="*/ 210169 h 458492"/>
                  <a:gd name="connsiteX769" fmla="*/ 121459 w 275827"/>
                  <a:gd name="connsiteY769" fmla="*/ 211282 h 458492"/>
                  <a:gd name="connsiteX770" fmla="*/ 125433 w 275827"/>
                  <a:gd name="connsiteY770" fmla="*/ 210964 h 458492"/>
                  <a:gd name="connsiteX771" fmla="*/ 128295 w 275827"/>
                  <a:gd name="connsiteY771" fmla="*/ 209215 h 458492"/>
                  <a:gd name="connsiteX772" fmla="*/ 128295 w 275827"/>
                  <a:gd name="connsiteY772" fmla="*/ 206990 h 458492"/>
                  <a:gd name="connsiteX773" fmla="*/ 129885 w 275827"/>
                  <a:gd name="connsiteY773" fmla="*/ 205559 h 458492"/>
                  <a:gd name="connsiteX774" fmla="*/ 134018 w 275827"/>
                  <a:gd name="connsiteY774" fmla="*/ 203492 h 458492"/>
                  <a:gd name="connsiteX775" fmla="*/ 135449 w 275827"/>
                  <a:gd name="connsiteY775" fmla="*/ 203015 h 458492"/>
                  <a:gd name="connsiteX776" fmla="*/ 136880 w 275827"/>
                  <a:gd name="connsiteY776" fmla="*/ 202697 h 458492"/>
                  <a:gd name="connsiteX777" fmla="*/ 137834 w 275827"/>
                  <a:gd name="connsiteY777" fmla="*/ 203015 h 458492"/>
                  <a:gd name="connsiteX778" fmla="*/ 146260 w 275827"/>
                  <a:gd name="connsiteY778" fmla="*/ 207308 h 458492"/>
                  <a:gd name="connsiteX779" fmla="*/ 150075 w 275827"/>
                  <a:gd name="connsiteY779" fmla="*/ 211441 h 458492"/>
                  <a:gd name="connsiteX780" fmla="*/ 93320 w 275827"/>
                  <a:gd name="connsiteY780" fmla="*/ 252775 h 458492"/>
                  <a:gd name="connsiteX781" fmla="*/ 92366 w 275827"/>
                  <a:gd name="connsiteY781" fmla="*/ 254365 h 458492"/>
                  <a:gd name="connsiteX782" fmla="*/ 91253 w 275827"/>
                  <a:gd name="connsiteY782" fmla="*/ 254842 h 458492"/>
                  <a:gd name="connsiteX783" fmla="*/ 89663 w 275827"/>
                  <a:gd name="connsiteY783" fmla="*/ 254365 h 458492"/>
                  <a:gd name="connsiteX784" fmla="*/ 89028 w 275827"/>
                  <a:gd name="connsiteY784" fmla="*/ 253570 h 458492"/>
                  <a:gd name="connsiteX785" fmla="*/ 85689 w 275827"/>
                  <a:gd name="connsiteY785" fmla="*/ 251503 h 458492"/>
                  <a:gd name="connsiteX786" fmla="*/ 84258 w 275827"/>
                  <a:gd name="connsiteY786" fmla="*/ 250072 h 458492"/>
                  <a:gd name="connsiteX787" fmla="*/ 83622 w 275827"/>
                  <a:gd name="connsiteY787" fmla="*/ 250072 h 458492"/>
                  <a:gd name="connsiteX788" fmla="*/ 83304 w 275827"/>
                  <a:gd name="connsiteY788" fmla="*/ 250549 h 458492"/>
                  <a:gd name="connsiteX789" fmla="*/ 83304 w 275827"/>
                  <a:gd name="connsiteY789" fmla="*/ 251185 h 458492"/>
                  <a:gd name="connsiteX790" fmla="*/ 83463 w 275827"/>
                  <a:gd name="connsiteY790" fmla="*/ 251344 h 458492"/>
                  <a:gd name="connsiteX791" fmla="*/ 82827 w 275827"/>
                  <a:gd name="connsiteY791" fmla="*/ 252139 h 458492"/>
                  <a:gd name="connsiteX792" fmla="*/ 82827 w 275827"/>
                  <a:gd name="connsiteY792" fmla="*/ 253411 h 458492"/>
                  <a:gd name="connsiteX793" fmla="*/ 83622 w 275827"/>
                  <a:gd name="connsiteY793" fmla="*/ 254047 h 458492"/>
                  <a:gd name="connsiteX794" fmla="*/ 85371 w 275827"/>
                  <a:gd name="connsiteY794" fmla="*/ 257227 h 458492"/>
                  <a:gd name="connsiteX795" fmla="*/ 86961 w 275827"/>
                  <a:gd name="connsiteY795" fmla="*/ 258975 h 458492"/>
                  <a:gd name="connsiteX796" fmla="*/ 89505 w 275827"/>
                  <a:gd name="connsiteY796" fmla="*/ 259452 h 458492"/>
                  <a:gd name="connsiteX797" fmla="*/ 91571 w 275827"/>
                  <a:gd name="connsiteY797" fmla="*/ 258657 h 458492"/>
                  <a:gd name="connsiteX798" fmla="*/ 93638 w 275827"/>
                  <a:gd name="connsiteY798" fmla="*/ 259134 h 458492"/>
                  <a:gd name="connsiteX799" fmla="*/ 95705 w 275827"/>
                  <a:gd name="connsiteY799" fmla="*/ 259134 h 458492"/>
                  <a:gd name="connsiteX800" fmla="*/ 96499 w 275827"/>
                  <a:gd name="connsiteY800" fmla="*/ 257068 h 458492"/>
                  <a:gd name="connsiteX801" fmla="*/ 94115 w 275827"/>
                  <a:gd name="connsiteY801" fmla="*/ 255160 h 458492"/>
                  <a:gd name="connsiteX802" fmla="*/ 93161 w 275827"/>
                  <a:gd name="connsiteY802" fmla="*/ 252934 h 458492"/>
                  <a:gd name="connsiteX803" fmla="*/ 94592 w 275827"/>
                  <a:gd name="connsiteY803" fmla="*/ 210328 h 458492"/>
                  <a:gd name="connsiteX804" fmla="*/ 94592 w 275827"/>
                  <a:gd name="connsiteY804" fmla="*/ 208420 h 458492"/>
                  <a:gd name="connsiteX805" fmla="*/ 92843 w 275827"/>
                  <a:gd name="connsiteY805" fmla="*/ 206354 h 458492"/>
                  <a:gd name="connsiteX806" fmla="*/ 90299 w 275827"/>
                  <a:gd name="connsiteY806" fmla="*/ 205241 h 458492"/>
                  <a:gd name="connsiteX807" fmla="*/ 89823 w 275827"/>
                  <a:gd name="connsiteY807" fmla="*/ 205718 h 458492"/>
                  <a:gd name="connsiteX808" fmla="*/ 89823 w 275827"/>
                  <a:gd name="connsiteY808" fmla="*/ 206513 h 458492"/>
                  <a:gd name="connsiteX809" fmla="*/ 89823 w 275827"/>
                  <a:gd name="connsiteY809" fmla="*/ 207466 h 458492"/>
                  <a:gd name="connsiteX810" fmla="*/ 94592 w 275827"/>
                  <a:gd name="connsiteY810" fmla="*/ 210328 h 458492"/>
                  <a:gd name="connsiteX811" fmla="*/ 123526 w 275827"/>
                  <a:gd name="connsiteY811" fmla="*/ 431149 h 458492"/>
                  <a:gd name="connsiteX812" fmla="*/ 121618 w 275827"/>
                  <a:gd name="connsiteY812" fmla="*/ 431625 h 458492"/>
                  <a:gd name="connsiteX813" fmla="*/ 120028 w 275827"/>
                  <a:gd name="connsiteY813" fmla="*/ 429559 h 458492"/>
                  <a:gd name="connsiteX814" fmla="*/ 116531 w 275827"/>
                  <a:gd name="connsiteY814" fmla="*/ 428923 h 458492"/>
                  <a:gd name="connsiteX815" fmla="*/ 112556 w 275827"/>
                  <a:gd name="connsiteY815" fmla="*/ 431467 h 458492"/>
                  <a:gd name="connsiteX816" fmla="*/ 111920 w 275827"/>
                  <a:gd name="connsiteY816" fmla="*/ 433056 h 458492"/>
                  <a:gd name="connsiteX817" fmla="*/ 113510 w 275827"/>
                  <a:gd name="connsiteY817" fmla="*/ 434646 h 458492"/>
                  <a:gd name="connsiteX818" fmla="*/ 116054 w 275827"/>
                  <a:gd name="connsiteY818" fmla="*/ 433851 h 458492"/>
                  <a:gd name="connsiteX819" fmla="*/ 117961 w 275827"/>
                  <a:gd name="connsiteY819" fmla="*/ 434646 h 458492"/>
                  <a:gd name="connsiteX820" fmla="*/ 121777 w 275827"/>
                  <a:gd name="connsiteY820" fmla="*/ 433215 h 458492"/>
                  <a:gd name="connsiteX821" fmla="*/ 124003 w 275827"/>
                  <a:gd name="connsiteY821" fmla="*/ 435282 h 458492"/>
                  <a:gd name="connsiteX822" fmla="*/ 127341 w 275827"/>
                  <a:gd name="connsiteY822" fmla="*/ 433215 h 458492"/>
                  <a:gd name="connsiteX823" fmla="*/ 127341 w 275827"/>
                  <a:gd name="connsiteY823" fmla="*/ 432580 h 458492"/>
                  <a:gd name="connsiteX824" fmla="*/ 126706 w 275827"/>
                  <a:gd name="connsiteY824" fmla="*/ 431467 h 458492"/>
                  <a:gd name="connsiteX825" fmla="*/ 123526 w 275827"/>
                  <a:gd name="connsiteY825" fmla="*/ 430831 h 458492"/>
                  <a:gd name="connsiteX826" fmla="*/ 250867 w 275827"/>
                  <a:gd name="connsiteY826" fmla="*/ 397763 h 458492"/>
                  <a:gd name="connsiteX827" fmla="*/ 249914 w 275827"/>
                  <a:gd name="connsiteY827" fmla="*/ 400943 h 458492"/>
                  <a:gd name="connsiteX828" fmla="*/ 250549 w 275827"/>
                  <a:gd name="connsiteY828" fmla="*/ 401897 h 458492"/>
                  <a:gd name="connsiteX829" fmla="*/ 252298 w 275827"/>
                  <a:gd name="connsiteY829" fmla="*/ 405712 h 458492"/>
                  <a:gd name="connsiteX830" fmla="*/ 252775 w 275827"/>
                  <a:gd name="connsiteY830" fmla="*/ 404122 h 458492"/>
                  <a:gd name="connsiteX831" fmla="*/ 252775 w 275827"/>
                  <a:gd name="connsiteY831" fmla="*/ 399353 h 458492"/>
                  <a:gd name="connsiteX832" fmla="*/ 250708 w 275827"/>
                  <a:gd name="connsiteY832" fmla="*/ 397763 h 458492"/>
                  <a:gd name="connsiteX833" fmla="*/ 275350 w 275827"/>
                  <a:gd name="connsiteY833" fmla="*/ 383614 h 458492"/>
                  <a:gd name="connsiteX834" fmla="*/ 274555 w 275827"/>
                  <a:gd name="connsiteY834" fmla="*/ 382183 h 458492"/>
                  <a:gd name="connsiteX835" fmla="*/ 273124 w 275827"/>
                  <a:gd name="connsiteY835" fmla="*/ 381229 h 458492"/>
                  <a:gd name="connsiteX836" fmla="*/ 271375 w 275827"/>
                  <a:gd name="connsiteY836" fmla="*/ 379004 h 458492"/>
                  <a:gd name="connsiteX837" fmla="*/ 271057 w 275827"/>
                  <a:gd name="connsiteY837" fmla="*/ 376301 h 458492"/>
                  <a:gd name="connsiteX838" fmla="*/ 272011 w 275827"/>
                  <a:gd name="connsiteY838" fmla="*/ 369942 h 458492"/>
                  <a:gd name="connsiteX839" fmla="*/ 272011 w 275827"/>
                  <a:gd name="connsiteY839" fmla="*/ 368352 h 458492"/>
                  <a:gd name="connsiteX840" fmla="*/ 269786 w 275827"/>
                  <a:gd name="connsiteY840" fmla="*/ 364855 h 458492"/>
                  <a:gd name="connsiteX841" fmla="*/ 269309 w 275827"/>
                  <a:gd name="connsiteY841" fmla="*/ 360403 h 458492"/>
                  <a:gd name="connsiteX842" fmla="*/ 266924 w 275827"/>
                  <a:gd name="connsiteY842" fmla="*/ 358814 h 458492"/>
                  <a:gd name="connsiteX843" fmla="*/ 263745 w 275827"/>
                  <a:gd name="connsiteY843" fmla="*/ 358178 h 458492"/>
                  <a:gd name="connsiteX844" fmla="*/ 262791 w 275827"/>
                  <a:gd name="connsiteY844" fmla="*/ 357224 h 458492"/>
                  <a:gd name="connsiteX845" fmla="*/ 262791 w 275827"/>
                  <a:gd name="connsiteY845" fmla="*/ 356270 h 458492"/>
                  <a:gd name="connsiteX846" fmla="*/ 265175 w 275827"/>
                  <a:gd name="connsiteY846" fmla="*/ 354362 h 458492"/>
                  <a:gd name="connsiteX847" fmla="*/ 266447 w 275827"/>
                  <a:gd name="connsiteY847" fmla="*/ 352931 h 458492"/>
                  <a:gd name="connsiteX848" fmla="*/ 268037 w 275827"/>
                  <a:gd name="connsiteY848" fmla="*/ 350070 h 458492"/>
                  <a:gd name="connsiteX849" fmla="*/ 267560 w 275827"/>
                  <a:gd name="connsiteY849" fmla="*/ 347049 h 458492"/>
                  <a:gd name="connsiteX850" fmla="*/ 264858 w 275827"/>
                  <a:gd name="connsiteY850" fmla="*/ 343393 h 458492"/>
                  <a:gd name="connsiteX851" fmla="*/ 264381 w 275827"/>
                  <a:gd name="connsiteY851" fmla="*/ 342121 h 458492"/>
                  <a:gd name="connsiteX852" fmla="*/ 264381 w 275827"/>
                  <a:gd name="connsiteY852" fmla="*/ 337828 h 458492"/>
                  <a:gd name="connsiteX853" fmla="*/ 261360 w 275827"/>
                  <a:gd name="connsiteY853" fmla="*/ 338305 h 458492"/>
                  <a:gd name="connsiteX854" fmla="*/ 258975 w 275827"/>
                  <a:gd name="connsiteY854" fmla="*/ 336557 h 458492"/>
                  <a:gd name="connsiteX855" fmla="*/ 257544 w 275827"/>
                  <a:gd name="connsiteY855" fmla="*/ 333536 h 458492"/>
                  <a:gd name="connsiteX856" fmla="*/ 255319 w 275827"/>
                  <a:gd name="connsiteY856" fmla="*/ 330993 h 458492"/>
                  <a:gd name="connsiteX857" fmla="*/ 248641 w 275827"/>
                  <a:gd name="connsiteY857" fmla="*/ 326859 h 458492"/>
                  <a:gd name="connsiteX858" fmla="*/ 245144 w 275827"/>
                  <a:gd name="connsiteY858" fmla="*/ 323838 h 458492"/>
                  <a:gd name="connsiteX859" fmla="*/ 243713 w 275827"/>
                  <a:gd name="connsiteY859" fmla="*/ 323838 h 458492"/>
                  <a:gd name="connsiteX860" fmla="*/ 242123 w 275827"/>
                  <a:gd name="connsiteY860" fmla="*/ 326382 h 458492"/>
                  <a:gd name="connsiteX861" fmla="*/ 244826 w 275827"/>
                  <a:gd name="connsiteY861" fmla="*/ 337670 h 458492"/>
                  <a:gd name="connsiteX862" fmla="*/ 245462 w 275827"/>
                  <a:gd name="connsiteY862" fmla="*/ 341485 h 458492"/>
                  <a:gd name="connsiteX863" fmla="*/ 244508 w 275827"/>
                  <a:gd name="connsiteY863" fmla="*/ 345142 h 458492"/>
                  <a:gd name="connsiteX864" fmla="*/ 241011 w 275827"/>
                  <a:gd name="connsiteY864" fmla="*/ 345777 h 458492"/>
                  <a:gd name="connsiteX865" fmla="*/ 237354 w 275827"/>
                  <a:gd name="connsiteY865" fmla="*/ 344824 h 458492"/>
                  <a:gd name="connsiteX866" fmla="*/ 236241 w 275827"/>
                  <a:gd name="connsiteY866" fmla="*/ 344824 h 458492"/>
                  <a:gd name="connsiteX867" fmla="*/ 235287 w 275827"/>
                  <a:gd name="connsiteY867" fmla="*/ 347844 h 458492"/>
                  <a:gd name="connsiteX868" fmla="*/ 234334 w 275827"/>
                  <a:gd name="connsiteY868" fmla="*/ 349434 h 458492"/>
                  <a:gd name="connsiteX869" fmla="*/ 231631 w 275827"/>
                  <a:gd name="connsiteY869" fmla="*/ 348798 h 458492"/>
                  <a:gd name="connsiteX870" fmla="*/ 228611 w 275827"/>
                  <a:gd name="connsiteY870" fmla="*/ 346890 h 458492"/>
                  <a:gd name="connsiteX871" fmla="*/ 226385 w 275827"/>
                  <a:gd name="connsiteY871" fmla="*/ 346413 h 458492"/>
                  <a:gd name="connsiteX872" fmla="*/ 224636 w 275827"/>
                  <a:gd name="connsiteY872" fmla="*/ 347844 h 458492"/>
                  <a:gd name="connsiteX873" fmla="*/ 224159 w 275827"/>
                  <a:gd name="connsiteY873" fmla="*/ 349275 h 458492"/>
                  <a:gd name="connsiteX874" fmla="*/ 223364 w 275827"/>
                  <a:gd name="connsiteY874" fmla="*/ 354521 h 458492"/>
                  <a:gd name="connsiteX875" fmla="*/ 222410 w 275827"/>
                  <a:gd name="connsiteY875" fmla="*/ 358178 h 458492"/>
                  <a:gd name="connsiteX876" fmla="*/ 219230 w 275827"/>
                  <a:gd name="connsiteY876" fmla="*/ 359291 h 458492"/>
                  <a:gd name="connsiteX877" fmla="*/ 214302 w 275827"/>
                  <a:gd name="connsiteY877" fmla="*/ 356906 h 458492"/>
                  <a:gd name="connsiteX878" fmla="*/ 213031 w 275827"/>
                  <a:gd name="connsiteY878" fmla="*/ 356906 h 458492"/>
                  <a:gd name="connsiteX879" fmla="*/ 211758 w 275827"/>
                  <a:gd name="connsiteY879" fmla="*/ 358178 h 458492"/>
                  <a:gd name="connsiteX880" fmla="*/ 210805 w 275827"/>
                  <a:gd name="connsiteY880" fmla="*/ 359608 h 458492"/>
                  <a:gd name="connsiteX881" fmla="*/ 209533 w 275827"/>
                  <a:gd name="connsiteY881" fmla="*/ 363106 h 458492"/>
                  <a:gd name="connsiteX882" fmla="*/ 207943 w 275827"/>
                  <a:gd name="connsiteY882" fmla="*/ 366445 h 458492"/>
                  <a:gd name="connsiteX883" fmla="*/ 207148 w 275827"/>
                  <a:gd name="connsiteY883" fmla="*/ 367716 h 458492"/>
                  <a:gd name="connsiteX884" fmla="*/ 206035 w 275827"/>
                  <a:gd name="connsiteY884" fmla="*/ 368511 h 458492"/>
                  <a:gd name="connsiteX885" fmla="*/ 201425 w 275827"/>
                  <a:gd name="connsiteY885" fmla="*/ 369783 h 458492"/>
                  <a:gd name="connsiteX886" fmla="*/ 199517 w 275827"/>
                  <a:gd name="connsiteY886" fmla="*/ 370737 h 458492"/>
                  <a:gd name="connsiteX887" fmla="*/ 195702 w 275827"/>
                  <a:gd name="connsiteY887" fmla="*/ 372963 h 458492"/>
                  <a:gd name="connsiteX888" fmla="*/ 194430 w 275827"/>
                  <a:gd name="connsiteY888" fmla="*/ 372645 h 458492"/>
                  <a:gd name="connsiteX889" fmla="*/ 197292 w 275827"/>
                  <a:gd name="connsiteY889" fmla="*/ 370101 h 458492"/>
                  <a:gd name="connsiteX890" fmla="*/ 197927 w 275827"/>
                  <a:gd name="connsiteY890" fmla="*/ 368829 h 458492"/>
                  <a:gd name="connsiteX891" fmla="*/ 197451 w 275827"/>
                  <a:gd name="connsiteY891" fmla="*/ 363424 h 458492"/>
                  <a:gd name="connsiteX892" fmla="*/ 197133 w 275827"/>
                  <a:gd name="connsiteY892" fmla="*/ 361834 h 458492"/>
                  <a:gd name="connsiteX893" fmla="*/ 195225 w 275827"/>
                  <a:gd name="connsiteY893" fmla="*/ 358496 h 458492"/>
                  <a:gd name="connsiteX894" fmla="*/ 192204 w 275827"/>
                  <a:gd name="connsiteY894" fmla="*/ 356429 h 458492"/>
                  <a:gd name="connsiteX895" fmla="*/ 188866 w 275827"/>
                  <a:gd name="connsiteY895" fmla="*/ 355634 h 458492"/>
                  <a:gd name="connsiteX896" fmla="*/ 186958 w 275827"/>
                  <a:gd name="connsiteY896" fmla="*/ 354680 h 458492"/>
                  <a:gd name="connsiteX897" fmla="*/ 185050 w 275827"/>
                  <a:gd name="connsiteY897" fmla="*/ 354044 h 458492"/>
                  <a:gd name="connsiteX898" fmla="*/ 183460 w 275827"/>
                  <a:gd name="connsiteY898" fmla="*/ 356588 h 458492"/>
                  <a:gd name="connsiteX899" fmla="*/ 182348 w 275827"/>
                  <a:gd name="connsiteY899" fmla="*/ 357860 h 458492"/>
                  <a:gd name="connsiteX900" fmla="*/ 180917 w 275827"/>
                  <a:gd name="connsiteY900" fmla="*/ 358655 h 458492"/>
                  <a:gd name="connsiteX901" fmla="*/ 176784 w 275827"/>
                  <a:gd name="connsiteY901" fmla="*/ 359449 h 458492"/>
                  <a:gd name="connsiteX902" fmla="*/ 175353 w 275827"/>
                  <a:gd name="connsiteY902" fmla="*/ 360403 h 458492"/>
                  <a:gd name="connsiteX903" fmla="*/ 174081 w 275827"/>
                  <a:gd name="connsiteY903" fmla="*/ 361675 h 458492"/>
                  <a:gd name="connsiteX904" fmla="*/ 173127 w 275827"/>
                  <a:gd name="connsiteY904" fmla="*/ 362629 h 458492"/>
                  <a:gd name="connsiteX905" fmla="*/ 172650 w 275827"/>
                  <a:gd name="connsiteY905" fmla="*/ 363901 h 458492"/>
                  <a:gd name="connsiteX906" fmla="*/ 172650 w 275827"/>
                  <a:gd name="connsiteY906" fmla="*/ 365809 h 458492"/>
                  <a:gd name="connsiteX907" fmla="*/ 172650 w 275827"/>
                  <a:gd name="connsiteY907" fmla="*/ 367716 h 458492"/>
                  <a:gd name="connsiteX908" fmla="*/ 170265 w 275827"/>
                  <a:gd name="connsiteY908" fmla="*/ 369624 h 458492"/>
                  <a:gd name="connsiteX909" fmla="*/ 167245 w 275827"/>
                  <a:gd name="connsiteY909" fmla="*/ 370260 h 458492"/>
                  <a:gd name="connsiteX910" fmla="*/ 163429 w 275827"/>
                  <a:gd name="connsiteY910" fmla="*/ 370260 h 458492"/>
                  <a:gd name="connsiteX911" fmla="*/ 161045 w 275827"/>
                  <a:gd name="connsiteY911" fmla="*/ 371373 h 458492"/>
                  <a:gd name="connsiteX912" fmla="*/ 155162 w 275827"/>
                  <a:gd name="connsiteY912" fmla="*/ 372804 h 458492"/>
                  <a:gd name="connsiteX913" fmla="*/ 153732 w 275827"/>
                  <a:gd name="connsiteY913" fmla="*/ 373281 h 458492"/>
                  <a:gd name="connsiteX914" fmla="*/ 151029 w 275827"/>
                  <a:gd name="connsiteY914" fmla="*/ 375665 h 458492"/>
                  <a:gd name="connsiteX915" fmla="*/ 147849 w 275827"/>
                  <a:gd name="connsiteY915" fmla="*/ 379481 h 458492"/>
                  <a:gd name="connsiteX916" fmla="*/ 147532 w 275827"/>
                  <a:gd name="connsiteY916" fmla="*/ 380752 h 458492"/>
                  <a:gd name="connsiteX917" fmla="*/ 147532 w 275827"/>
                  <a:gd name="connsiteY917" fmla="*/ 383773 h 458492"/>
                  <a:gd name="connsiteX918" fmla="*/ 145465 w 275827"/>
                  <a:gd name="connsiteY918" fmla="*/ 392199 h 458492"/>
                  <a:gd name="connsiteX919" fmla="*/ 143875 w 275827"/>
                  <a:gd name="connsiteY919" fmla="*/ 394584 h 458492"/>
                  <a:gd name="connsiteX920" fmla="*/ 141967 w 275827"/>
                  <a:gd name="connsiteY920" fmla="*/ 396809 h 458492"/>
                  <a:gd name="connsiteX921" fmla="*/ 141331 w 275827"/>
                  <a:gd name="connsiteY921" fmla="*/ 400307 h 458492"/>
                  <a:gd name="connsiteX922" fmla="*/ 143080 w 275827"/>
                  <a:gd name="connsiteY922" fmla="*/ 403327 h 458492"/>
                  <a:gd name="connsiteX923" fmla="*/ 144829 w 275827"/>
                  <a:gd name="connsiteY923" fmla="*/ 404440 h 458492"/>
                  <a:gd name="connsiteX924" fmla="*/ 146896 w 275827"/>
                  <a:gd name="connsiteY924" fmla="*/ 404917 h 458492"/>
                  <a:gd name="connsiteX925" fmla="*/ 148167 w 275827"/>
                  <a:gd name="connsiteY925" fmla="*/ 403963 h 458492"/>
                  <a:gd name="connsiteX926" fmla="*/ 149122 w 275827"/>
                  <a:gd name="connsiteY926" fmla="*/ 402374 h 458492"/>
                  <a:gd name="connsiteX927" fmla="*/ 151347 w 275827"/>
                  <a:gd name="connsiteY927" fmla="*/ 397604 h 458492"/>
                  <a:gd name="connsiteX928" fmla="*/ 153255 w 275827"/>
                  <a:gd name="connsiteY928" fmla="*/ 392676 h 458492"/>
                  <a:gd name="connsiteX929" fmla="*/ 156911 w 275827"/>
                  <a:gd name="connsiteY929" fmla="*/ 386317 h 458492"/>
                  <a:gd name="connsiteX930" fmla="*/ 157706 w 275827"/>
                  <a:gd name="connsiteY930" fmla="*/ 384091 h 458492"/>
                  <a:gd name="connsiteX931" fmla="*/ 158342 w 275827"/>
                  <a:gd name="connsiteY931" fmla="*/ 383137 h 458492"/>
                  <a:gd name="connsiteX932" fmla="*/ 161680 w 275827"/>
                  <a:gd name="connsiteY932" fmla="*/ 380594 h 458492"/>
                  <a:gd name="connsiteX933" fmla="*/ 164542 w 275827"/>
                  <a:gd name="connsiteY933" fmla="*/ 380276 h 458492"/>
                  <a:gd name="connsiteX934" fmla="*/ 166768 w 275827"/>
                  <a:gd name="connsiteY934" fmla="*/ 381706 h 458492"/>
                  <a:gd name="connsiteX935" fmla="*/ 167563 w 275827"/>
                  <a:gd name="connsiteY935" fmla="*/ 386476 h 458492"/>
                  <a:gd name="connsiteX936" fmla="*/ 168199 w 275827"/>
                  <a:gd name="connsiteY936" fmla="*/ 387271 h 458492"/>
                  <a:gd name="connsiteX937" fmla="*/ 170265 w 275827"/>
                  <a:gd name="connsiteY937" fmla="*/ 387271 h 458492"/>
                  <a:gd name="connsiteX938" fmla="*/ 172332 w 275827"/>
                  <a:gd name="connsiteY938" fmla="*/ 386794 h 458492"/>
                  <a:gd name="connsiteX939" fmla="*/ 174081 w 275827"/>
                  <a:gd name="connsiteY939" fmla="*/ 384886 h 458492"/>
                  <a:gd name="connsiteX940" fmla="*/ 175511 w 275827"/>
                  <a:gd name="connsiteY940" fmla="*/ 382342 h 458492"/>
                  <a:gd name="connsiteX941" fmla="*/ 176148 w 275827"/>
                  <a:gd name="connsiteY941" fmla="*/ 383296 h 458492"/>
                  <a:gd name="connsiteX942" fmla="*/ 176624 w 275827"/>
                  <a:gd name="connsiteY942" fmla="*/ 384409 h 458492"/>
                  <a:gd name="connsiteX943" fmla="*/ 176943 w 275827"/>
                  <a:gd name="connsiteY943" fmla="*/ 385999 h 458492"/>
                  <a:gd name="connsiteX944" fmla="*/ 177737 w 275827"/>
                  <a:gd name="connsiteY944" fmla="*/ 387271 h 458492"/>
                  <a:gd name="connsiteX945" fmla="*/ 180758 w 275827"/>
                  <a:gd name="connsiteY945" fmla="*/ 389178 h 458492"/>
                  <a:gd name="connsiteX946" fmla="*/ 183937 w 275827"/>
                  <a:gd name="connsiteY946" fmla="*/ 390768 h 458492"/>
                  <a:gd name="connsiteX947" fmla="*/ 186322 w 275827"/>
                  <a:gd name="connsiteY947" fmla="*/ 383296 h 458492"/>
                  <a:gd name="connsiteX948" fmla="*/ 186322 w 275827"/>
                  <a:gd name="connsiteY948" fmla="*/ 382024 h 458492"/>
                  <a:gd name="connsiteX949" fmla="*/ 186322 w 275827"/>
                  <a:gd name="connsiteY949" fmla="*/ 380752 h 458492"/>
                  <a:gd name="connsiteX950" fmla="*/ 186799 w 275827"/>
                  <a:gd name="connsiteY950" fmla="*/ 379322 h 458492"/>
                  <a:gd name="connsiteX951" fmla="*/ 188548 w 275827"/>
                  <a:gd name="connsiteY951" fmla="*/ 378686 h 458492"/>
                  <a:gd name="connsiteX952" fmla="*/ 190138 w 275827"/>
                  <a:gd name="connsiteY952" fmla="*/ 378686 h 458492"/>
                  <a:gd name="connsiteX953" fmla="*/ 191728 w 275827"/>
                  <a:gd name="connsiteY953" fmla="*/ 379163 h 458492"/>
                  <a:gd name="connsiteX954" fmla="*/ 193158 w 275827"/>
                  <a:gd name="connsiteY954" fmla="*/ 380117 h 458492"/>
                  <a:gd name="connsiteX955" fmla="*/ 194589 w 275827"/>
                  <a:gd name="connsiteY955" fmla="*/ 381389 h 458492"/>
                  <a:gd name="connsiteX956" fmla="*/ 200471 w 275827"/>
                  <a:gd name="connsiteY956" fmla="*/ 383614 h 458492"/>
                  <a:gd name="connsiteX957" fmla="*/ 203333 w 275827"/>
                  <a:gd name="connsiteY957" fmla="*/ 386158 h 458492"/>
                  <a:gd name="connsiteX958" fmla="*/ 206672 w 275827"/>
                  <a:gd name="connsiteY958" fmla="*/ 390132 h 458492"/>
                  <a:gd name="connsiteX959" fmla="*/ 207307 w 275827"/>
                  <a:gd name="connsiteY959" fmla="*/ 391245 h 458492"/>
                  <a:gd name="connsiteX960" fmla="*/ 207307 w 275827"/>
                  <a:gd name="connsiteY960" fmla="*/ 393153 h 458492"/>
                  <a:gd name="connsiteX961" fmla="*/ 206830 w 275827"/>
                  <a:gd name="connsiteY961" fmla="*/ 395061 h 458492"/>
                  <a:gd name="connsiteX962" fmla="*/ 205876 w 275827"/>
                  <a:gd name="connsiteY962" fmla="*/ 396491 h 458492"/>
                  <a:gd name="connsiteX963" fmla="*/ 204764 w 275827"/>
                  <a:gd name="connsiteY963" fmla="*/ 397763 h 458492"/>
                  <a:gd name="connsiteX964" fmla="*/ 202697 w 275827"/>
                  <a:gd name="connsiteY964" fmla="*/ 399512 h 458492"/>
                  <a:gd name="connsiteX965" fmla="*/ 200948 w 275827"/>
                  <a:gd name="connsiteY965" fmla="*/ 403010 h 458492"/>
                  <a:gd name="connsiteX966" fmla="*/ 200948 w 275827"/>
                  <a:gd name="connsiteY966" fmla="*/ 404917 h 458492"/>
                  <a:gd name="connsiteX967" fmla="*/ 200948 w 275827"/>
                  <a:gd name="connsiteY967" fmla="*/ 406825 h 458492"/>
                  <a:gd name="connsiteX968" fmla="*/ 202697 w 275827"/>
                  <a:gd name="connsiteY968" fmla="*/ 412389 h 458492"/>
                  <a:gd name="connsiteX969" fmla="*/ 202697 w 275827"/>
                  <a:gd name="connsiteY969" fmla="*/ 416205 h 458492"/>
                  <a:gd name="connsiteX970" fmla="*/ 203492 w 275827"/>
                  <a:gd name="connsiteY970" fmla="*/ 419861 h 458492"/>
                  <a:gd name="connsiteX971" fmla="*/ 207307 w 275827"/>
                  <a:gd name="connsiteY971" fmla="*/ 424789 h 458492"/>
                  <a:gd name="connsiteX972" fmla="*/ 212713 w 275827"/>
                  <a:gd name="connsiteY972" fmla="*/ 427969 h 458492"/>
                  <a:gd name="connsiteX973" fmla="*/ 219549 w 275827"/>
                  <a:gd name="connsiteY973" fmla="*/ 431467 h 458492"/>
                  <a:gd name="connsiteX974" fmla="*/ 227975 w 275827"/>
                  <a:gd name="connsiteY974" fmla="*/ 434964 h 458492"/>
                  <a:gd name="connsiteX975" fmla="*/ 229405 w 275827"/>
                  <a:gd name="connsiteY975" fmla="*/ 435282 h 458492"/>
                  <a:gd name="connsiteX976" fmla="*/ 231154 w 275827"/>
                  <a:gd name="connsiteY976" fmla="*/ 435282 h 458492"/>
                  <a:gd name="connsiteX977" fmla="*/ 232267 w 275827"/>
                  <a:gd name="connsiteY977" fmla="*/ 434169 h 458492"/>
                  <a:gd name="connsiteX978" fmla="*/ 235128 w 275827"/>
                  <a:gd name="connsiteY978" fmla="*/ 430195 h 458492"/>
                  <a:gd name="connsiteX979" fmla="*/ 235605 w 275827"/>
                  <a:gd name="connsiteY979" fmla="*/ 429718 h 458492"/>
                  <a:gd name="connsiteX980" fmla="*/ 236718 w 275827"/>
                  <a:gd name="connsiteY980" fmla="*/ 429718 h 458492"/>
                  <a:gd name="connsiteX981" fmla="*/ 237831 w 275827"/>
                  <a:gd name="connsiteY981" fmla="*/ 430513 h 458492"/>
                  <a:gd name="connsiteX982" fmla="*/ 237831 w 275827"/>
                  <a:gd name="connsiteY982" fmla="*/ 433533 h 458492"/>
                  <a:gd name="connsiteX983" fmla="*/ 236877 w 275827"/>
                  <a:gd name="connsiteY983" fmla="*/ 436872 h 458492"/>
                  <a:gd name="connsiteX984" fmla="*/ 236877 w 275827"/>
                  <a:gd name="connsiteY984" fmla="*/ 438303 h 458492"/>
                  <a:gd name="connsiteX985" fmla="*/ 238467 w 275827"/>
                  <a:gd name="connsiteY985" fmla="*/ 441800 h 458492"/>
                  <a:gd name="connsiteX986" fmla="*/ 240216 w 275827"/>
                  <a:gd name="connsiteY986" fmla="*/ 442754 h 458492"/>
                  <a:gd name="connsiteX987" fmla="*/ 243395 w 275827"/>
                  <a:gd name="connsiteY987" fmla="*/ 440846 h 458492"/>
                  <a:gd name="connsiteX988" fmla="*/ 247688 w 275827"/>
                  <a:gd name="connsiteY988" fmla="*/ 434964 h 458492"/>
                  <a:gd name="connsiteX989" fmla="*/ 249437 w 275827"/>
                  <a:gd name="connsiteY989" fmla="*/ 431785 h 458492"/>
                  <a:gd name="connsiteX990" fmla="*/ 249437 w 275827"/>
                  <a:gd name="connsiteY990" fmla="*/ 424789 h 458492"/>
                  <a:gd name="connsiteX991" fmla="*/ 247211 w 275827"/>
                  <a:gd name="connsiteY991" fmla="*/ 417954 h 458492"/>
                  <a:gd name="connsiteX992" fmla="*/ 246575 w 275827"/>
                  <a:gd name="connsiteY992" fmla="*/ 416999 h 458492"/>
                  <a:gd name="connsiteX993" fmla="*/ 244349 w 275827"/>
                  <a:gd name="connsiteY993" fmla="*/ 414933 h 458492"/>
                  <a:gd name="connsiteX994" fmla="*/ 242759 w 275827"/>
                  <a:gd name="connsiteY994" fmla="*/ 413979 h 458492"/>
                  <a:gd name="connsiteX995" fmla="*/ 241329 w 275827"/>
                  <a:gd name="connsiteY995" fmla="*/ 411594 h 458492"/>
                  <a:gd name="connsiteX996" fmla="*/ 241965 w 275827"/>
                  <a:gd name="connsiteY996" fmla="*/ 408574 h 458492"/>
                  <a:gd name="connsiteX997" fmla="*/ 243872 w 275827"/>
                  <a:gd name="connsiteY997" fmla="*/ 405235 h 458492"/>
                  <a:gd name="connsiteX998" fmla="*/ 246098 w 275827"/>
                  <a:gd name="connsiteY998" fmla="*/ 402215 h 458492"/>
                  <a:gd name="connsiteX999" fmla="*/ 248960 w 275827"/>
                  <a:gd name="connsiteY999" fmla="*/ 399671 h 458492"/>
                  <a:gd name="connsiteX1000" fmla="*/ 249595 w 275827"/>
                  <a:gd name="connsiteY1000" fmla="*/ 398081 h 458492"/>
                  <a:gd name="connsiteX1001" fmla="*/ 249914 w 275827"/>
                  <a:gd name="connsiteY1001" fmla="*/ 396333 h 458492"/>
                  <a:gd name="connsiteX1002" fmla="*/ 250390 w 275827"/>
                  <a:gd name="connsiteY1002" fmla="*/ 395220 h 458492"/>
                  <a:gd name="connsiteX1003" fmla="*/ 252775 w 275827"/>
                  <a:gd name="connsiteY1003" fmla="*/ 393471 h 458492"/>
                  <a:gd name="connsiteX1004" fmla="*/ 254206 w 275827"/>
                  <a:gd name="connsiteY1004" fmla="*/ 393153 h 458492"/>
                  <a:gd name="connsiteX1005" fmla="*/ 256432 w 275827"/>
                  <a:gd name="connsiteY1005" fmla="*/ 399353 h 458492"/>
                  <a:gd name="connsiteX1006" fmla="*/ 258180 w 275827"/>
                  <a:gd name="connsiteY1006" fmla="*/ 401738 h 458492"/>
                  <a:gd name="connsiteX1007" fmla="*/ 258816 w 275827"/>
                  <a:gd name="connsiteY1007" fmla="*/ 404281 h 458492"/>
                  <a:gd name="connsiteX1008" fmla="*/ 260406 w 275827"/>
                  <a:gd name="connsiteY1008" fmla="*/ 407143 h 458492"/>
                  <a:gd name="connsiteX1009" fmla="*/ 261519 w 275827"/>
                  <a:gd name="connsiteY1009" fmla="*/ 410322 h 458492"/>
                  <a:gd name="connsiteX1010" fmla="*/ 262314 w 275827"/>
                  <a:gd name="connsiteY1010" fmla="*/ 417318 h 458492"/>
                  <a:gd name="connsiteX1011" fmla="*/ 263268 w 275827"/>
                  <a:gd name="connsiteY1011" fmla="*/ 420020 h 458492"/>
                  <a:gd name="connsiteX1012" fmla="*/ 264539 w 275827"/>
                  <a:gd name="connsiteY1012" fmla="*/ 422564 h 458492"/>
                  <a:gd name="connsiteX1013" fmla="*/ 265493 w 275827"/>
                  <a:gd name="connsiteY1013" fmla="*/ 417636 h 458492"/>
                  <a:gd name="connsiteX1014" fmla="*/ 265970 w 275827"/>
                  <a:gd name="connsiteY1014" fmla="*/ 410482 h 458492"/>
                  <a:gd name="connsiteX1015" fmla="*/ 264539 w 275827"/>
                  <a:gd name="connsiteY1015" fmla="*/ 407143 h 458492"/>
                  <a:gd name="connsiteX1016" fmla="*/ 265175 w 275827"/>
                  <a:gd name="connsiteY1016" fmla="*/ 406030 h 458492"/>
                  <a:gd name="connsiteX1017" fmla="*/ 267401 w 275827"/>
                  <a:gd name="connsiteY1017" fmla="*/ 406348 h 458492"/>
                  <a:gd name="connsiteX1018" fmla="*/ 271534 w 275827"/>
                  <a:gd name="connsiteY1018" fmla="*/ 402692 h 458492"/>
                  <a:gd name="connsiteX1019" fmla="*/ 274555 w 275827"/>
                  <a:gd name="connsiteY1019" fmla="*/ 398081 h 458492"/>
                  <a:gd name="connsiteX1020" fmla="*/ 275509 w 275827"/>
                  <a:gd name="connsiteY1020" fmla="*/ 396015 h 458492"/>
                  <a:gd name="connsiteX1021" fmla="*/ 275509 w 275827"/>
                  <a:gd name="connsiteY1021" fmla="*/ 393789 h 458492"/>
                  <a:gd name="connsiteX1022" fmla="*/ 275827 w 275827"/>
                  <a:gd name="connsiteY1022" fmla="*/ 387430 h 458492"/>
                  <a:gd name="connsiteX1023" fmla="*/ 275191 w 275827"/>
                  <a:gd name="connsiteY1023" fmla="*/ 383614 h 458492"/>
                  <a:gd name="connsiteX1024" fmla="*/ 142921 w 275827"/>
                  <a:gd name="connsiteY1024" fmla="*/ 196656 h 458492"/>
                  <a:gd name="connsiteX1025" fmla="*/ 149122 w 275827"/>
                  <a:gd name="connsiteY1025" fmla="*/ 200948 h 458492"/>
                  <a:gd name="connsiteX1026" fmla="*/ 149122 w 275827"/>
                  <a:gd name="connsiteY1026" fmla="*/ 199836 h 458492"/>
                  <a:gd name="connsiteX1027" fmla="*/ 143080 w 275827"/>
                  <a:gd name="connsiteY1027" fmla="*/ 194589 h 458492"/>
                  <a:gd name="connsiteX1028" fmla="*/ 142762 w 275827"/>
                  <a:gd name="connsiteY1028" fmla="*/ 195225 h 458492"/>
                  <a:gd name="connsiteX1029" fmla="*/ 142762 w 275827"/>
                  <a:gd name="connsiteY1029" fmla="*/ 195861 h 458492"/>
                  <a:gd name="connsiteX1030" fmla="*/ 143080 w 275827"/>
                  <a:gd name="connsiteY1030" fmla="*/ 196656 h 458492"/>
                  <a:gd name="connsiteX1031" fmla="*/ 170425 w 275827"/>
                  <a:gd name="connsiteY1031" fmla="*/ 390609 h 458492"/>
                  <a:gd name="connsiteX1032" fmla="*/ 169152 w 275827"/>
                  <a:gd name="connsiteY1032" fmla="*/ 391722 h 458492"/>
                  <a:gd name="connsiteX1033" fmla="*/ 167722 w 275827"/>
                  <a:gd name="connsiteY1033" fmla="*/ 390768 h 458492"/>
                  <a:gd name="connsiteX1034" fmla="*/ 166927 w 275827"/>
                  <a:gd name="connsiteY1034" fmla="*/ 391722 h 458492"/>
                  <a:gd name="connsiteX1035" fmla="*/ 166927 w 275827"/>
                  <a:gd name="connsiteY1035" fmla="*/ 393948 h 458492"/>
                  <a:gd name="connsiteX1036" fmla="*/ 168199 w 275827"/>
                  <a:gd name="connsiteY1036" fmla="*/ 393948 h 458492"/>
                  <a:gd name="connsiteX1037" fmla="*/ 171219 w 275827"/>
                  <a:gd name="connsiteY1037" fmla="*/ 392676 h 458492"/>
                  <a:gd name="connsiteX1038" fmla="*/ 171219 w 275827"/>
                  <a:gd name="connsiteY1038" fmla="*/ 392040 h 458492"/>
                  <a:gd name="connsiteX1039" fmla="*/ 171060 w 275827"/>
                  <a:gd name="connsiteY1039" fmla="*/ 391404 h 458492"/>
                  <a:gd name="connsiteX1040" fmla="*/ 170425 w 275827"/>
                  <a:gd name="connsiteY1040" fmla="*/ 390768 h 458492"/>
                  <a:gd name="connsiteX1041" fmla="*/ 203174 w 275827"/>
                  <a:gd name="connsiteY1041" fmla="*/ 212554 h 458492"/>
                  <a:gd name="connsiteX1042" fmla="*/ 206512 w 275827"/>
                  <a:gd name="connsiteY1042" fmla="*/ 214779 h 458492"/>
                  <a:gd name="connsiteX1043" fmla="*/ 208579 w 275827"/>
                  <a:gd name="connsiteY1043" fmla="*/ 213190 h 458492"/>
                  <a:gd name="connsiteX1044" fmla="*/ 209851 w 275827"/>
                  <a:gd name="connsiteY1044" fmla="*/ 213190 h 458492"/>
                  <a:gd name="connsiteX1045" fmla="*/ 210805 w 275827"/>
                  <a:gd name="connsiteY1045" fmla="*/ 213825 h 458492"/>
                  <a:gd name="connsiteX1046" fmla="*/ 211600 w 275827"/>
                  <a:gd name="connsiteY1046" fmla="*/ 211918 h 458492"/>
                  <a:gd name="connsiteX1047" fmla="*/ 213031 w 275827"/>
                  <a:gd name="connsiteY1047" fmla="*/ 210487 h 458492"/>
                  <a:gd name="connsiteX1048" fmla="*/ 213031 w 275827"/>
                  <a:gd name="connsiteY1048" fmla="*/ 208420 h 458492"/>
                  <a:gd name="connsiteX1049" fmla="*/ 213348 w 275827"/>
                  <a:gd name="connsiteY1049" fmla="*/ 204923 h 458492"/>
                  <a:gd name="connsiteX1050" fmla="*/ 210964 w 275827"/>
                  <a:gd name="connsiteY1050" fmla="*/ 203174 h 458492"/>
                  <a:gd name="connsiteX1051" fmla="*/ 210169 w 275827"/>
                  <a:gd name="connsiteY1051" fmla="*/ 202697 h 458492"/>
                  <a:gd name="connsiteX1052" fmla="*/ 207784 w 275827"/>
                  <a:gd name="connsiteY1052" fmla="*/ 198882 h 458492"/>
                  <a:gd name="connsiteX1053" fmla="*/ 206672 w 275827"/>
                  <a:gd name="connsiteY1053" fmla="*/ 199359 h 458492"/>
                  <a:gd name="connsiteX1054" fmla="*/ 205718 w 275827"/>
                  <a:gd name="connsiteY1054" fmla="*/ 200313 h 458492"/>
                  <a:gd name="connsiteX1055" fmla="*/ 204764 w 275827"/>
                  <a:gd name="connsiteY1055" fmla="*/ 201743 h 458492"/>
                  <a:gd name="connsiteX1056" fmla="*/ 204764 w 275827"/>
                  <a:gd name="connsiteY1056" fmla="*/ 207308 h 458492"/>
                  <a:gd name="connsiteX1057" fmla="*/ 202379 w 275827"/>
                  <a:gd name="connsiteY1057" fmla="*/ 210964 h 458492"/>
                  <a:gd name="connsiteX1058" fmla="*/ 202856 w 275827"/>
                  <a:gd name="connsiteY1058" fmla="*/ 212713 h 458492"/>
                  <a:gd name="connsiteX1059" fmla="*/ 145942 w 275827"/>
                  <a:gd name="connsiteY1059" fmla="*/ 410482 h 458492"/>
                  <a:gd name="connsiteX1060" fmla="*/ 141808 w 275827"/>
                  <a:gd name="connsiteY1060" fmla="*/ 412389 h 458492"/>
                  <a:gd name="connsiteX1061" fmla="*/ 139424 w 275827"/>
                  <a:gd name="connsiteY1061" fmla="*/ 412707 h 458492"/>
                  <a:gd name="connsiteX1062" fmla="*/ 138788 w 275827"/>
                  <a:gd name="connsiteY1062" fmla="*/ 414138 h 458492"/>
                  <a:gd name="connsiteX1063" fmla="*/ 140696 w 275827"/>
                  <a:gd name="connsiteY1063" fmla="*/ 415569 h 458492"/>
                  <a:gd name="connsiteX1064" fmla="*/ 140696 w 275827"/>
                  <a:gd name="connsiteY1064" fmla="*/ 416841 h 458492"/>
                  <a:gd name="connsiteX1065" fmla="*/ 143239 w 275827"/>
                  <a:gd name="connsiteY1065" fmla="*/ 419702 h 458492"/>
                  <a:gd name="connsiteX1066" fmla="*/ 144193 w 275827"/>
                  <a:gd name="connsiteY1066" fmla="*/ 419702 h 458492"/>
                  <a:gd name="connsiteX1067" fmla="*/ 147055 w 275827"/>
                  <a:gd name="connsiteY1067" fmla="*/ 419384 h 458492"/>
                  <a:gd name="connsiteX1068" fmla="*/ 150234 w 275827"/>
                  <a:gd name="connsiteY1068" fmla="*/ 417794 h 458492"/>
                  <a:gd name="connsiteX1069" fmla="*/ 151665 w 275827"/>
                  <a:gd name="connsiteY1069" fmla="*/ 415092 h 458492"/>
                  <a:gd name="connsiteX1070" fmla="*/ 153732 w 275827"/>
                  <a:gd name="connsiteY1070" fmla="*/ 414456 h 458492"/>
                  <a:gd name="connsiteX1071" fmla="*/ 152778 w 275827"/>
                  <a:gd name="connsiteY1071" fmla="*/ 413343 h 458492"/>
                  <a:gd name="connsiteX1072" fmla="*/ 146260 w 275827"/>
                  <a:gd name="connsiteY1072" fmla="*/ 410482 h 458492"/>
                  <a:gd name="connsiteX1073" fmla="*/ 129090 w 275827"/>
                  <a:gd name="connsiteY1073" fmla="*/ 46422 h 458492"/>
                  <a:gd name="connsiteX1074" fmla="*/ 130839 w 275827"/>
                  <a:gd name="connsiteY1074" fmla="*/ 46422 h 458492"/>
                  <a:gd name="connsiteX1075" fmla="*/ 130521 w 275827"/>
                  <a:gd name="connsiteY1075" fmla="*/ 43719 h 458492"/>
                  <a:gd name="connsiteX1076" fmla="*/ 126864 w 275827"/>
                  <a:gd name="connsiteY1076" fmla="*/ 42606 h 458492"/>
                  <a:gd name="connsiteX1077" fmla="*/ 126387 w 275827"/>
                  <a:gd name="connsiteY1077" fmla="*/ 43242 h 458492"/>
                  <a:gd name="connsiteX1078" fmla="*/ 126387 w 275827"/>
                  <a:gd name="connsiteY1078" fmla="*/ 43878 h 458492"/>
                  <a:gd name="connsiteX1079" fmla="*/ 126546 w 275827"/>
                  <a:gd name="connsiteY1079" fmla="*/ 44673 h 458492"/>
                  <a:gd name="connsiteX1080" fmla="*/ 129090 w 275827"/>
                  <a:gd name="connsiteY1080" fmla="*/ 46263 h 458492"/>
                  <a:gd name="connsiteX1081" fmla="*/ 140696 w 275827"/>
                  <a:gd name="connsiteY1081" fmla="*/ 1749 h 458492"/>
                  <a:gd name="connsiteX1082" fmla="*/ 140377 w 275827"/>
                  <a:gd name="connsiteY1082" fmla="*/ 0 h 458492"/>
                  <a:gd name="connsiteX1083" fmla="*/ 139901 w 275827"/>
                  <a:gd name="connsiteY1083" fmla="*/ 0 h 458492"/>
                  <a:gd name="connsiteX1084" fmla="*/ 138470 w 275827"/>
                  <a:gd name="connsiteY1084" fmla="*/ 2703 h 458492"/>
                  <a:gd name="connsiteX1085" fmla="*/ 138470 w 275827"/>
                  <a:gd name="connsiteY1085" fmla="*/ 4133 h 458492"/>
                  <a:gd name="connsiteX1086" fmla="*/ 139424 w 275827"/>
                  <a:gd name="connsiteY1086" fmla="*/ 4133 h 458492"/>
                  <a:gd name="connsiteX1087" fmla="*/ 140854 w 275827"/>
                  <a:gd name="connsiteY1087" fmla="*/ 1749 h 458492"/>
                  <a:gd name="connsiteX1088" fmla="*/ 140218 w 275827"/>
                  <a:gd name="connsiteY1088" fmla="*/ 57232 h 458492"/>
                  <a:gd name="connsiteX1089" fmla="*/ 139264 w 275827"/>
                  <a:gd name="connsiteY1089" fmla="*/ 59299 h 458492"/>
                  <a:gd name="connsiteX1090" fmla="*/ 140218 w 275827"/>
                  <a:gd name="connsiteY1090" fmla="*/ 59935 h 458492"/>
                  <a:gd name="connsiteX1091" fmla="*/ 141967 w 275827"/>
                  <a:gd name="connsiteY1091" fmla="*/ 57868 h 458492"/>
                  <a:gd name="connsiteX1092" fmla="*/ 143875 w 275827"/>
                  <a:gd name="connsiteY1092" fmla="*/ 55960 h 458492"/>
                  <a:gd name="connsiteX1093" fmla="*/ 142603 w 275827"/>
                  <a:gd name="connsiteY1093" fmla="*/ 54370 h 458492"/>
                  <a:gd name="connsiteX1094" fmla="*/ 141013 w 275827"/>
                  <a:gd name="connsiteY1094" fmla="*/ 55007 h 458492"/>
                  <a:gd name="connsiteX1095" fmla="*/ 140218 w 275827"/>
                  <a:gd name="connsiteY1095" fmla="*/ 56596 h 458492"/>
                  <a:gd name="connsiteX1096" fmla="*/ 140218 w 275827"/>
                  <a:gd name="connsiteY1096" fmla="*/ 57391 h 458492"/>
                  <a:gd name="connsiteX1097" fmla="*/ 143080 w 275827"/>
                  <a:gd name="connsiteY1097" fmla="*/ 14149 h 458492"/>
                  <a:gd name="connsiteX1098" fmla="*/ 145147 w 275827"/>
                  <a:gd name="connsiteY1098" fmla="*/ 11128 h 458492"/>
                  <a:gd name="connsiteX1099" fmla="*/ 144034 w 275827"/>
                  <a:gd name="connsiteY1099" fmla="*/ 10811 h 458492"/>
                  <a:gd name="connsiteX1100" fmla="*/ 142603 w 275827"/>
                  <a:gd name="connsiteY1100" fmla="*/ 11605 h 458492"/>
                  <a:gd name="connsiteX1101" fmla="*/ 141808 w 275827"/>
                  <a:gd name="connsiteY1101" fmla="*/ 14467 h 458492"/>
                  <a:gd name="connsiteX1102" fmla="*/ 142603 w 275827"/>
                  <a:gd name="connsiteY1102" fmla="*/ 14467 h 458492"/>
                  <a:gd name="connsiteX1103" fmla="*/ 143080 w 275827"/>
                  <a:gd name="connsiteY1103" fmla="*/ 14308 h 458492"/>
                  <a:gd name="connsiteX1104" fmla="*/ 92684 w 275827"/>
                  <a:gd name="connsiteY1104" fmla="*/ 450544 h 458492"/>
                  <a:gd name="connsiteX1105" fmla="*/ 91412 w 275827"/>
                  <a:gd name="connsiteY1105" fmla="*/ 450544 h 458492"/>
                  <a:gd name="connsiteX1106" fmla="*/ 89028 w 275827"/>
                  <a:gd name="connsiteY1106" fmla="*/ 452770 h 458492"/>
                  <a:gd name="connsiteX1107" fmla="*/ 86166 w 275827"/>
                  <a:gd name="connsiteY1107" fmla="*/ 453724 h 458492"/>
                  <a:gd name="connsiteX1108" fmla="*/ 81714 w 275827"/>
                  <a:gd name="connsiteY1108" fmla="*/ 456426 h 458492"/>
                  <a:gd name="connsiteX1109" fmla="*/ 81714 w 275827"/>
                  <a:gd name="connsiteY1109" fmla="*/ 458175 h 458492"/>
                  <a:gd name="connsiteX1110" fmla="*/ 83145 w 275827"/>
                  <a:gd name="connsiteY1110" fmla="*/ 458493 h 458492"/>
                  <a:gd name="connsiteX1111" fmla="*/ 85530 w 275827"/>
                  <a:gd name="connsiteY1111" fmla="*/ 458016 h 458492"/>
                  <a:gd name="connsiteX1112" fmla="*/ 87120 w 275827"/>
                  <a:gd name="connsiteY1112" fmla="*/ 455949 h 458492"/>
                  <a:gd name="connsiteX1113" fmla="*/ 89663 w 275827"/>
                  <a:gd name="connsiteY1113" fmla="*/ 455472 h 458492"/>
                  <a:gd name="connsiteX1114" fmla="*/ 90140 w 275827"/>
                  <a:gd name="connsiteY1114" fmla="*/ 454201 h 458492"/>
                  <a:gd name="connsiteX1115" fmla="*/ 91094 w 275827"/>
                  <a:gd name="connsiteY1115" fmla="*/ 455154 h 458492"/>
                  <a:gd name="connsiteX1116" fmla="*/ 92366 w 275827"/>
                  <a:gd name="connsiteY1116" fmla="*/ 455631 h 458492"/>
                  <a:gd name="connsiteX1117" fmla="*/ 93320 w 275827"/>
                  <a:gd name="connsiteY1117" fmla="*/ 454836 h 458492"/>
                  <a:gd name="connsiteX1118" fmla="*/ 94115 w 275827"/>
                  <a:gd name="connsiteY1118" fmla="*/ 453088 h 458492"/>
                  <a:gd name="connsiteX1119" fmla="*/ 93479 w 275827"/>
                  <a:gd name="connsiteY1119" fmla="*/ 452293 h 458492"/>
                  <a:gd name="connsiteX1120" fmla="*/ 92843 w 275827"/>
                  <a:gd name="connsiteY1120" fmla="*/ 450703 h 458492"/>
                  <a:gd name="connsiteX1121" fmla="*/ 122572 w 275827"/>
                  <a:gd name="connsiteY1121" fmla="*/ 54052 h 458492"/>
                  <a:gd name="connsiteX1122" fmla="*/ 122572 w 275827"/>
                  <a:gd name="connsiteY1122" fmla="*/ 51986 h 458492"/>
                  <a:gd name="connsiteX1123" fmla="*/ 122572 w 275827"/>
                  <a:gd name="connsiteY1123" fmla="*/ 50237 h 458492"/>
                  <a:gd name="connsiteX1124" fmla="*/ 121618 w 275827"/>
                  <a:gd name="connsiteY1124" fmla="*/ 48965 h 458492"/>
                  <a:gd name="connsiteX1125" fmla="*/ 120982 w 275827"/>
                  <a:gd name="connsiteY1125" fmla="*/ 50237 h 458492"/>
                  <a:gd name="connsiteX1126" fmla="*/ 120982 w 275827"/>
                  <a:gd name="connsiteY1126" fmla="*/ 51350 h 458492"/>
                  <a:gd name="connsiteX1127" fmla="*/ 121141 w 275827"/>
                  <a:gd name="connsiteY1127" fmla="*/ 52781 h 458492"/>
                  <a:gd name="connsiteX1128" fmla="*/ 122572 w 275827"/>
                  <a:gd name="connsiteY1128" fmla="*/ 53894 h 458492"/>
                  <a:gd name="connsiteX1129" fmla="*/ 87756 w 275827"/>
                  <a:gd name="connsiteY1129" fmla="*/ 261519 h 458492"/>
                  <a:gd name="connsiteX1130" fmla="*/ 86643 w 275827"/>
                  <a:gd name="connsiteY1130" fmla="*/ 261042 h 458492"/>
                  <a:gd name="connsiteX1131" fmla="*/ 85530 w 275827"/>
                  <a:gd name="connsiteY1131" fmla="*/ 260247 h 458492"/>
                  <a:gd name="connsiteX1132" fmla="*/ 84417 w 275827"/>
                  <a:gd name="connsiteY1132" fmla="*/ 259611 h 458492"/>
                  <a:gd name="connsiteX1133" fmla="*/ 82827 w 275827"/>
                  <a:gd name="connsiteY1133" fmla="*/ 260406 h 458492"/>
                  <a:gd name="connsiteX1134" fmla="*/ 84894 w 275827"/>
                  <a:gd name="connsiteY1134" fmla="*/ 265653 h 458492"/>
                  <a:gd name="connsiteX1135" fmla="*/ 84894 w 275827"/>
                  <a:gd name="connsiteY1135" fmla="*/ 266606 h 458492"/>
                  <a:gd name="connsiteX1136" fmla="*/ 85212 w 275827"/>
                  <a:gd name="connsiteY1136" fmla="*/ 268037 h 458492"/>
                  <a:gd name="connsiteX1137" fmla="*/ 85689 w 275827"/>
                  <a:gd name="connsiteY1137" fmla="*/ 268673 h 458492"/>
                  <a:gd name="connsiteX1138" fmla="*/ 87915 w 275827"/>
                  <a:gd name="connsiteY1138" fmla="*/ 267719 h 458492"/>
                  <a:gd name="connsiteX1139" fmla="*/ 88869 w 275827"/>
                  <a:gd name="connsiteY1139" fmla="*/ 265334 h 458492"/>
                  <a:gd name="connsiteX1140" fmla="*/ 88550 w 275827"/>
                  <a:gd name="connsiteY1140" fmla="*/ 264222 h 458492"/>
                  <a:gd name="connsiteX1141" fmla="*/ 88869 w 275827"/>
                  <a:gd name="connsiteY1141" fmla="*/ 263109 h 458492"/>
                  <a:gd name="connsiteX1142" fmla="*/ 87915 w 275827"/>
                  <a:gd name="connsiteY1142" fmla="*/ 261519 h 458492"/>
                  <a:gd name="connsiteX1143" fmla="*/ 477 w 275827"/>
                  <a:gd name="connsiteY1143" fmla="*/ 372963 h 458492"/>
                  <a:gd name="connsiteX1144" fmla="*/ 0 w 275827"/>
                  <a:gd name="connsiteY1144" fmla="*/ 373917 h 458492"/>
                  <a:gd name="connsiteX1145" fmla="*/ 0 w 275827"/>
                  <a:gd name="connsiteY1145" fmla="*/ 377414 h 458492"/>
                  <a:gd name="connsiteX1146" fmla="*/ 1431 w 275827"/>
                  <a:gd name="connsiteY1146" fmla="*/ 379958 h 458492"/>
                  <a:gd name="connsiteX1147" fmla="*/ 2861 w 275827"/>
                  <a:gd name="connsiteY1147" fmla="*/ 377732 h 458492"/>
                  <a:gd name="connsiteX1148" fmla="*/ 2861 w 275827"/>
                  <a:gd name="connsiteY1148" fmla="*/ 372327 h 458492"/>
                  <a:gd name="connsiteX1149" fmla="*/ 318 w 275827"/>
                  <a:gd name="connsiteY1149" fmla="*/ 372804 h 458492"/>
                  <a:gd name="connsiteX1150" fmla="*/ 81874 w 275827"/>
                  <a:gd name="connsiteY1150" fmla="*/ 277258 h 458492"/>
                  <a:gd name="connsiteX1151" fmla="*/ 82510 w 275827"/>
                  <a:gd name="connsiteY1151" fmla="*/ 276781 h 458492"/>
                  <a:gd name="connsiteX1152" fmla="*/ 83304 w 275827"/>
                  <a:gd name="connsiteY1152" fmla="*/ 274555 h 458492"/>
                  <a:gd name="connsiteX1153" fmla="*/ 82668 w 275827"/>
                  <a:gd name="connsiteY1153" fmla="*/ 272965 h 458492"/>
                  <a:gd name="connsiteX1154" fmla="*/ 81714 w 275827"/>
                  <a:gd name="connsiteY1154" fmla="*/ 273283 h 458492"/>
                  <a:gd name="connsiteX1155" fmla="*/ 79807 w 275827"/>
                  <a:gd name="connsiteY1155" fmla="*/ 274555 h 458492"/>
                  <a:gd name="connsiteX1156" fmla="*/ 78853 w 275827"/>
                  <a:gd name="connsiteY1156" fmla="*/ 274555 h 458492"/>
                  <a:gd name="connsiteX1157" fmla="*/ 78853 w 275827"/>
                  <a:gd name="connsiteY1157" fmla="*/ 275827 h 458492"/>
                  <a:gd name="connsiteX1158" fmla="*/ 80761 w 275827"/>
                  <a:gd name="connsiteY1158" fmla="*/ 276463 h 458492"/>
                  <a:gd name="connsiteX1159" fmla="*/ 81714 w 275827"/>
                  <a:gd name="connsiteY1159" fmla="*/ 277417 h 458492"/>
                  <a:gd name="connsiteX1160" fmla="*/ 10174 w 275827"/>
                  <a:gd name="connsiteY1160" fmla="*/ 365491 h 458492"/>
                  <a:gd name="connsiteX1161" fmla="*/ 8744 w 275827"/>
                  <a:gd name="connsiteY1161" fmla="*/ 365491 h 458492"/>
                  <a:gd name="connsiteX1162" fmla="*/ 8426 w 275827"/>
                  <a:gd name="connsiteY1162" fmla="*/ 367080 h 458492"/>
                  <a:gd name="connsiteX1163" fmla="*/ 8903 w 275827"/>
                  <a:gd name="connsiteY1163" fmla="*/ 368829 h 458492"/>
                  <a:gd name="connsiteX1164" fmla="*/ 10810 w 275827"/>
                  <a:gd name="connsiteY1164" fmla="*/ 368193 h 458492"/>
                  <a:gd name="connsiteX1165" fmla="*/ 10810 w 275827"/>
                  <a:gd name="connsiteY1165" fmla="*/ 366127 h 458492"/>
                  <a:gd name="connsiteX1166" fmla="*/ 10016 w 275827"/>
                  <a:gd name="connsiteY1166" fmla="*/ 365650 h 458492"/>
                  <a:gd name="connsiteX1167" fmla="*/ 75832 w 275827"/>
                  <a:gd name="connsiteY1167" fmla="*/ 296494 h 458492"/>
                  <a:gd name="connsiteX1168" fmla="*/ 73289 w 275827"/>
                  <a:gd name="connsiteY1168" fmla="*/ 289340 h 458492"/>
                  <a:gd name="connsiteX1169" fmla="*/ 74242 w 275827"/>
                  <a:gd name="connsiteY1169" fmla="*/ 286637 h 458492"/>
                  <a:gd name="connsiteX1170" fmla="*/ 73448 w 275827"/>
                  <a:gd name="connsiteY1170" fmla="*/ 285048 h 458492"/>
                  <a:gd name="connsiteX1171" fmla="*/ 73448 w 275827"/>
                  <a:gd name="connsiteY1171" fmla="*/ 283458 h 458492"/>
                  <a:gd name="connsiteX1172" fmla="*/ 74242 w 275827"/>
                  <a:gd name="connsiteY1172" fmla="*/ 280278 h 458492"/>
                  <a:gd name="connsiteX1173" fmla="*/ 74242 w 275827"/>
                  <a:gd name="connsiteY1173" fmla="*/ 279007 h 458492"/>
                  <a:gd name="connsiteX1174" fmla="*/ 72494 w 275827"/>
                  <a:gd name="connsiteY1174" fmla="*/ 278053 h 458492"/>
                  <a:gd name="connsiteX1175" fmla="*/ 71540 w 275827"/>
                  <a:gd name="connsiteY1175" fmla="*/ 279642 h 458492"/>
                  <a:gd name="connsiteX1176" fmla="*/ 67883 w 275827"/>
                  <a:gd name="connsiteY1176" fmla="*/ 287114 h 458492"/>
                  <a:gd name="connsiteX1177" fmla="*/ 66930 w 275827"/>
                  <a:gd name="connsiteY1177" fmla="*/ 288863 h 458492"/>
                  <a:gd name="connsiteX1178" fmla="*/ 65658 w 275827"/>
                  <a:gd name="connsiteY1178" fmla="*/ 292520 h 458492"/>
                  <a:gd name="connsiteX1179" fmla="*/ 66612 w 275827"/>
                  <a:gd name="connsiteY1179" fmla="*/ 295222 h 458492"/>
                  <a:gd name="connsiteX1180" fmla="*/ 67089 w 275827"/>
                  <a:gd name="connsiteY1180" fmla="*/ 297130 h 458492"/>
                  <a:gd name="connsiteX1181" fmla="*/ 66294 w 275827"/>
                  <a:gd name="connsiteY1181" fmla="*/ 300469 h 458492"/>
                  <a:gd name="connsiteX1182" fmla="*/ 64545 w 275827"/>
                  <a:gd name="connsiteY1182" fmla="*/ 303330 h 458492"/>
                  <a:gd name="connsiteX1183" fmla="*/ 63432 w 275827"/>
                  <a:gd name="connsiteY1183" fmla="*/ 304443 h 458492"/>
                  <a:gd name="connsiteX1184" fmla="*/ 62160 w 275827"/>
                  <a:gd name="connsiteY1184" fmla="*/ 305238 h 458492"/>
                  <a:gd name="connsiteX1185" fmla="*/ 60411 w 275827"/>
                  <a:gd name="connsiteY1185" fmla="*/ 305874 h 458492"/>
                  <a:gd name="connsiteX1186" fmla="*/ 58822 w 275827"/>
                  <a:gd name="connsiteY1186" fmla="*/ 306828 h 458492"/>
                  <a:gd name="connsiteX1187" fmla="*/ 53735 w 275827"/>
                  <a:gd name="connsiteY1187" fmla="*/ 313187 h 458492"/>
                  <a:gd name="connsiteX1188" fmla="*/ 52939 w 275827"/>
                  <a:gd name="connsiteY1188" fmla="*/ 313982 h 458492"/>
                  <a:gd name="connsiteX1189" fmla="*/ 50237 w 275827"/>
                  <a:gd name="connsiteY1189" fmla="*/ 316049 h 458492"/>
                  <a:gd name="connsiteX1190" fmla="*/ 44673 w 275827"/>
                  <a:gd name="connsiteY1190" fmla="*/ 323044 h 458492"/>
                  <a:gd name="connsiteX1191" fmla="*/ 39268 w 275827"/>
                  <a:gd name="connsiteY1191" fmla="*/ 328608 h 458492"/>
                  <a:gd name="connsiteX1192" fmla="*/ 32749 w 275827"/>
                  <a:gd name="connsiteY1192" fmla="*/ 335921 h 458492"/>
                  <a:gd name="connsiteX1193" fmla="*/ 30206 w 275827"/>
                  <a:gd name="connsiteY1193" fmla="*/ 338146 h 458492"/>
                  <a:gd name="connsiteX1194" fmla="*/ 29093 w 275827"/>
                  <a:gd name="connsiteY1194" fmla="*/ 338623 h 458492"/>
                  <a:gd name="connsiteX1195" fmla="*/ 27662 w 275827"/>
                  <a:gd name="connsiteY1195" fmla="*/ 338623 h 458492"/>
                  <a:gd name="connsiteX1196" fmla="*/ 26390 w 275827"/>
                  <a:gd name="connsiteY1196" fmla="*/ 338941 h 458492"/>
                  <a:gd name="connsiteX1197" fmla="*/ 22416 w 275827"/>
                  <a:gd name="connsiteY1197" fmla="*/ 343075 h 458492"/>
                  <a:gd name="connsiteX1198" fmla="*/ 18123 w 275827"/>
                  <a:gd name="connsiteY1198" fmla="*/ 346731 h 458492"/>
                  <a:gd name="connsiteX1199" fmla="*/ 16375 w 275827"/>
                  <a:gd name="connsiteY1199" fmla="*/ 348639 h 458492"/>
                  <a:gd name="connsiteX1200" fmla="*/ 13195 w 275827"/>
                  <a:gd name="connsiteY1200" fmla="*/ 352614 h 458492"/>
                  <a:gd name="connsiteX1201" fmla="*/ 11287 w 275827"/>
                  <a:gd name="connsiteY1201" fmla="*/ 354203 h 458492"/>
                  <a:gd name="connsiteX1202" fmla="*/ 8584 w 275827"/>
                  <a:gd name="connsiteY1202" fmla="*/ 359131 h 458492"/>
                  <a:gd name="connsiteX1203" fmla="*/ 7790 w 275827"/>
                  <a:gd name="connsiteY1203" fmla="*/ 361516 h 458492"/>
                  <a:gd name="connsiteX1204" fmla="*/ 7472 w 275827"/>
                  <a:gd name="connsiteY1204" fmla="*/ 364060 h 458492"/>
                  <a:gd name="connsiteX1205" fmla="*/ 10174 w 275827"/>
                  <a:gd name="connsiteY1205" fmla="*/ 361993 h 458492"/>
                  <a:gd name="connsiteX1206" fmla="*/ 13036 w 275827"/>
                  <a:gd name="connsiteY1206" fmla="*/ 360403 h 458492"/>
                  <a:gd name="connsiteX1207" fmla="*/ 14626 w 275827"/>
                  <a:gd name="connsiteY1207" fmla="*/ 359926 h 458492"/>
                  <a:gd name="connsiteX1208" fmla="*/ 16056 w 275827"/>
                  <a:gd name="connsiteY1208" fmla="*/ 359131 h 458492"/>
                  <a:gd name="connsiteX1209" fmla="*/ 16693 w 275827"/>
                  <a:gd name="connsiteY1209" fmla="*/ 357542 h 458492"/>
                  <a:gd name="connsiteX1210" fmla="*/ 17646 w 275827"/>
                  <a:gd name="connsiteY1210" fmla="*/ 356270 h 458492"/>
                  <a:gd name="connsiteX1211" fmla="*/ 20667 w 275827"/>
                  <a:gd name="connsiteY1211" fmla="*/ 355316 h 458492"/>
                  <a:gd name="connsiteX1212" fmla="*/ 23528 w 275827"/>
                  <a:gd name="connsiteY1212" fmla="*/ 353885 h 458492"/>
                  <a:gd name="connsiteX1213" fmla="*/ 26708 w 275827"/>
                  <a:gd name="connsiteY1213" fmla="*/ 351819 h 458492"/>
                  <a:gd name="connsiteX1214" fmla="*/ 29570 w 275827"/>
                  <a:gd name="connsiteY1214" fmla="*/ 349593 h 458492"/>
                  <a:gd name="connsiteX1215" fmla="*/ 31796 w 275827"/>
                  <a:gd name="connsiteY1215" fmla="*/ 346572 h 458492"/>
                  <a:gd name="connsiteX1216" fmla="*/ 33703 w 275827"/>
                  <a:gd name="connsiteY1216" fmla="*/ 343234 h 458492"/>
                  <a:gd name="connsiteX1217" fmla="*/ 36406 w 275827"/>
                  <a:gd name="connsiteY1217" fmla="*/ 341326 h 458492"/>
                  <a:gd name="connsiteX1218" fmla="*/ 39903 w 275827"/>
                  <a:gd name="connsiteY1218" fmla="*/ 340372 h 458492"/>
                  <a:gd name="connsiteX1219" fmla="*/ 42288 w 275827"/>
                  <a:gd name="connsiteY1219" fmla="*/ 338782 h 458492"/>
                  <a:gd name="connsiteX1220" fmla="*/ 44355 w 275827"/>
                  <a:gd name="connsiteY1220" fmla="*/ 336557 h 458492"/>
                  <a:gd name="connsiteX1221" fmla="*/ 46263 w 275827"/>
                  <a:gd name="connsiteY1221" fmla="*/ 334013 h 458492"/>
                  <a:gd name="connsiteX1222" fmla="*/ 52145 w 275827"/>
                  <a:gd name="connsiteY1222" fmla="*/ 324156 h 458492"/>
                  <a:gd name="connsiteX1223" fmla="*/ 51668 w 275827"/>
                  <a:gd name="connsiteY1223" fmla="*/ 321454 h 458492"/>
                  <a:gd name="connsiteX1224" fmla="*/ 52463 w 275827"/>
                  <a:gd name="connsiteY1224" fmla="*/ 319864 h 458492"/>
                  <a:gd name="connsiteX1225" fmla="*/ 53893 w 275827"/>
                  <a:gd name="connsiteY1225" fmla="*/ 318910 h 458492"/>
                  <a:gd name="connsiteX1226" fmla="*/ 57232 w 275827"/>
                  <a:gd name="connsiteY1226" fmla="*/ 317638 h 458492"/>
                  <a:gd name="connsiteX1227" fmla="*/ 64227 w 275827"/>
                  <a:gd name="connsiteY1227" fmla="*/ 315731 h 458492"/>
                  <a:gd name="connsiteX1228" fmla="*/ 65022 w 275827"/>
                  <a:gd name="connsiteY1228" fmla="*/ 314618 h 458492"/>
                  <a:gd name="connsiteX1229" fmla="*/ 65340 w 275827"/>
                  <a:gd name="connsiteY1229" fmla="*/ 313187 h 458492"/>
                  <a:gd name="connsiteX1230" fmla="*/ 66930 w 275827"/>
                  <a:gd name="connsiteY1230" fmla="*/ 310325 h 458492"/>
                  <a:gd name="connsiteX1231" fmla="*/ 69314 w 275827"/>
                  <a:gd name="connsiteY1231" fmla="*/ 308100 h 458492"/>
                  <a:gd name="connsiteX1232" fmla="*/ 70904 w 275827"/>
                  <a:gd name="connsiteY1232" fmla="*/ 307305 h 458492"/>
                  <a:gd name="connsiteX1233" fmla="*/ 74242 w 275827"/>
                  <a:gd name="connsiteY1233" fmla="*/ 306510 h 458492"/>
                  <a:gd name="connsiteX1234" fmla="*/ 75832 w 275827"/>
                  <a:gd name="connsiteY1234" fmla="*/ 305715 h 458492"/>
                  <a:gd name="connsiteX1235" fmla="*/ 78535 w 275827"/>
                  <a:gd name="connsiteY1235" fmla="*/ 303012 h 458492"/>
                  <a:gd name="connsiteX1236" fmla="*/ 78535 w 275827"/>
                  <a:gd name="connsiteY1236" fmla="*/ 301581 h 458492"/>
                  <a:gd name="connsiteX1237" fmla="*/ 76468 w 275827"/>
                  <a:gd name="connsiteY1237" fmla="*/ 297130 h 458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</a:cxnLst>
                <a:rect l="l" t="t" r="r" b="b"/>
                <a:pathLst>
                  <a:path w="275827" h="458492">
                    <a:moveTo>
                      <a:pt x="195225" y="248642"/>
                    </a:moveTo>
                    <a:lnTo>
                      <a:pt x="195225" y="246098"/>
                    </a:lnTo>
                    <a:cubicBezTo>
                      <a:pt x="195225" y="246098"/>
                      <a:pt x="193158" y="241488"/>
                      <a:pt x="193158" y="241488"/>
                    </a:cubicBezTo>
                    <a:lnTo>
                      <a:pt x="190615" y="239580"/>
                    </a:lnTo>
                    <a:lnTo>
                      <a:pt x="189661" y="240852"/>
                    </a:lnTo>
                    <a:lnTo>
                      <a:pt x="190615" y="242600"/>
                    </a:lnTo>
                    <a:lnTo>
                      <a:pt x="194112" y="247529"/>
                    </a:lnTo>
                    <a:lnTo>
                      <a:pt x="195225" y="248483"/>
                    </a:lnTo>
                    <a:close/>
                    <a:moveTo>
                      <a:pt x="193158" y="280914"/>
                    </a:moveTo>
                    <a:lnTo>
                      <a:pt x="193953" y="283776"/>
                    </a:lnTo>
                    <a:lnTo>
                      <a:pt x="196179" y="283776"/>
                    </a:lnTo>
                    <a:cubicBezTo>
                      <a:pt x="196179" y="283776"/>
                      <a:pt x="194430" y="279960"/>
                      <a:pt x="194430" y="279960"/>
                    </a:cubicBezTo>
                    <a:lnTo>
                      <a:pt x="193953" y="279960"/>
                    </a:lnTo>
                    <a:cubicBezTo>
                      <a:pt x="193953" y="279960"/>
                      <a:pt x="192999" y="280914"/>
                      <a:pt x="192999" y="280914"/>
                    </a:cubicBezTo>
                    <a:close/>
                    <a:moveTo>
                      <a:pt x="178850" y="232903"/>
                    </a:moveTo>
                    <a:lnTo>
                      <a:pt x="174240" y="226862"/>
                    </a:lnTo>
                    <a:lnTo>
                      <a:pt x="173445" y="226862"/>
                    </a:lnTo>
                    <a:cubicBezTo>
                      <a:pt x="173445" y="226862"/>
                      <a:pt x="171696" y="227021"/>
                      <a:pt x="171696" y="227021"/>
                    </a:cubicBezTo>
                    <a:lnTo>
                      <a:pt x="171378" y="228451"/>
                    </a:lnTo>
                    <a:lnTo>
                      <a:pt x="172014" y="229087"/>
                    </a:lnTo>
                    <a:lnTo>
                      <a:pt x="174399" y="230359"/>
                    </a:lnTo>
                    <a:lnTo>
                      <a:pt x="177578" y="233698"/>
                    </a:lnTo>
                    <a:lnTo>
                      <a:pt x="180599" y="235765"/>
                    </a:lnTo>
                    <a:lnTo>
                      <a:pt x="183302" y="238785"/>
                    </a:lnTo>
                    <a:lnTo>
                      <a:pt x="180917" y="234334"/>
                    </a:lnTo>
                    <a:lnTo>
                      <a:pt x="178691" y="232903"/>
                    </a:lnTo>
                    <a:close/>
                    <a:moveTo>
                      <a:pt x="189025" y="246257"/>
                    </a:moveTo>
                    <a:lnTo>
                      <a:pt x="186322" y="244667"/>
                    </a:lnTo>
                    <a:lnTo>
                      <a:pt x="182666" y="243395"/>
                    </a:lnTo>
                    <a:lnTo>
                      <a:pt x="179804" y="242283"/>
                    </a:lnTo>
                    <a:lnTo>
                      <a:pt x="179804" y="244826"/>
                    </a:lnTo>
                    <a:cubicBezTo>
                      <a:pt x="179804" y="244826"/>
                      <a:pt x="180758" y="247688"/>
                      <a:pt x="180758" y="247688"/>
                    </a:cubicBezTo>
                    <a:lnTo>
                      <a:pt x="180122" y="249596"/>
                    </a:lnTo>
                    <a:lnTo>
                      <a:pt x="179168" y="255955"/>
                    </a:lnTo>
                    <a:lnTo>
                      <a:pt x="177578" y="259929"/>
                    </a:lnTo>
                    <a:lnTo>
                      <a:pt x="177578" y="261201"/>
                    </a:lnTo>
                    <a:cubicBezTo>
                      <a:pt x="177578" y="261201"/>
                      <a:pt x="181553" y="258021"/>
                      <a:pt x="181553" y="258021"/>
                    </a:cubicBezTo>
                    <a:lnTo>
                      <a:pt x="185209" y="253411"/>
                    </a:lnTo>
                    <a:lnTo>
                      <a:pt x="186799" y="252775"/>
                    </a:lnTo>
                    <a:lnTo>
                      <a:pt x="188389" y="253411"/>
                    </a:lnTo>
                    <a:lnTo>
                      <a:pt x="190774" y="256432"/>
                    </a:lnTo>
                    <a:lnTo>
                      <a:pt x="192364" y="257068"/>
                    </a:lnTo>
                    <a:lnTo>
                      <a:pt x="192364" y="257704"/>
                    </a:lnTo>
                    <a:cubicBezTo>
                      <a:pt x="192364" y="257704"/>
                      <a:pt x="194271" y="259134"/>
                      <a:pt x="194271" y="259134"/>
                    </a:cubicBezTo>
                    <a:lnTo>
                      <a:pt x="193953" y="260565"/>
                    </a:lnTo>
                    <a:lnTo>
                      <a:pt x="194748" y="261042"/>
                    </a:lnTo>
                    <a:lnTo>
                      <a:pt x="197451" y="261678"/>
                    </a:lnTo>
                    <a:lnTo>
                      <a:pt x="201266" y="264381"/>
                    </a:lnTo>
                    <a:lnTo>
                      <a:pt x="203015" y="266288"/>
                    </a:lnTo>
                    <a:lnTo>
                      <a:pt x="203333" y="264540"/>
                    </a:lnTo>
                    <a:lnTo>
                      <a:pt x="202856" y="260088"/>
                    </a:lnTo>
                    <a:lnTo>
                      <a:pt x="199040" y="254206"/>
                    </a:lnTo>
                    <a:lnTo>
                      <a:pt x="193476" y="250709"/>
                    </a:lnTo>
                    <a:lnTo>
                      <a:pt x="189343" y="247211"/>
                    </a:lnTo>
                    <a:lnTo>
                      <a:pt x="188866" y="246098"/>
                    </a:lnTo>
                    <a:close/>
                    <a:moveTo>
                      <a:pt x="161522" y="250867"/>
                    </a:moveTo>
                    <a:lnTo>
                      <a:pt x="162953" y="250232"/>
                    </a:lnTo>
                    <a:lnTo>
                      <a:pt x="163747" y="248165"/>
                    </a:lnTo>
                    <a:lnTo>
                      <a:pt x="163429" y="246893"/>
                    </a:lnTo>
                    <a:lnTo>
                      <a:pt x="161363" y="244985"/>
                    </a:lnTo>
                    <a:lnTo>
                      <a:pt x="157547" y="244985"/>
                    </a:lnTo>
                    <a:cubicBezTo>
                      <a:pt x="157547" y="244985"/>
                      <a:pt x="156116" y="246098"/>
                      <a:pt x="156116" y="246098"/>
                    </a:cubicBezTo>
                    <a:lnTo>
                      <a:pt x="156594" y="246893"/>
                    </a:lnTo>
                    <a:lnTo>
                      <a:pt x="158342" y="248165"/>
                    </a:lnTo>
                    <a:lnTo>
                      <a:pt x="161363" y="251027"/>
                    </a:lnTo>
                    <a:close/>
                    <a:moveTo>
                      <a:pt x="197927" y="326223"/>
                    </a:moveTo>
                    <a:lnTo>
                      <a:pt x="199835" y="327654"/>
                    </a:lnTo>
                    <a:lnTo>
                      <a:pt x="205241" y="328290"/>
                    </a:lnTo>
                    <a:lnTo>
                      <a:pt x="212077" y="327336"/>
                    </a:lnTo>
                    <a:lnTo>
                      <a:pt x="213348" y="326700"/>
                    </a:lnTo>
                    <a:lnTo>
                      <a:pt x="215415" y="323997"/>
                    </a:lnTo>
                    <a:lnTo>
                      <a:pt x="216210" y="323997"/>
                    </a:lnTo>
                    <a:cubicBezTo>
                      <a:pt x="216210" y="323997"/>
                      <a:pt x="218436" y="323997"/>
                      <a:pt x="218436" y="323997"/>
                    </a:cubicBezTo>
                    <a:lnTo>
                      <a:pt x="218754" y="322884"/>
                    </a:lnTo>
                    <a:lnTo>
                      <a:pt x="218436" y="321613"/>
                    </a:lnTo>
                    <a:lnTo>
                      <a:pt x="217641" y="320182"/>
                    </a:lnTo>
                    <a:lnTo>
                      <a:pt x="218277" y="315889"/>
                    </a:lnTo>
                    <a:lnTo>
                      <a:pt x="215733" y="314777"/>
                    </a:lnTo>
                    <a:lnTo>
                      <a:pt x="213348" y="313028"/>
                    </a:lnTo>
                    <a:lnTo>
                      <a:pt x="212394" y="313028"/>
                    </a:lnTo>
                    <a:cubicBezTo>
                      <a:pt x="212394" y="313028"/>
                      <a:pt x="211758" y="312551"/>
                      <a:pt x="211758" y="312551"/>
                    </a:cubicBezTo>
                    <a:lnTo>
                      <a:pt x="211282" y="312074"/>
                    </a:lnTo>
                    <a:lnTo>
                      <a:pt x="206672" y="312710"/>
                    </a:lnTo>
                    <a:lnTo>
                      <a:pt x="204446" y="314777"/>
                    </a:lnTo>
                    <a:lnTo>
                      <a:pt x="203492" y="316525"/>
                    </a:lnTo>
                    <a:lnTo>
                      <a:pt x="199200" y="318910"/>
                    </a:lnTo>
                    <a:lnTo>
                      <a:pt x="197927" y="320023"/>
                    </a:lnTo>
                    <a:lnTo>
                      <a:pt x="196656" y="321772"/>
                    </a:lnTo>
                    <a:lnTo>
                      <a:pt x="196974" y="323361"/>
                    </a:lnTo>
                    <a:lnTo>
                      <a:pt x="198246" y="325746"/>
                    </a:lnTo>
                    <a:close/>
                    <a:moveTo>
                      <a:pt x="163429" y="295540"/>
                    </a:moveTo>
                    <a:lnTo>
                      <a:pt x="162793" y="296017"/>
                    </a:lnTo>
                    <a:lnTo>
                      <a:pt x="162157" y="296812"/>
                    </a:lnTo>
                    <a:lnTo>
                      <a:pt x="159614" y="299356"/>
                    </a:lnTo>
                    <a:lnTo>
                      <a:pt x="158978" y="302694"/>
                    </a:lnTo>
                    <a:lnTo>
                      <a:pt x="159614" y="304602"/>
                    </a:lnTo>
                    <a:lnTo>
                      <a:pt x="161363" y="303489"/>
                    </a:lnTo>
                    <a:lnTo>
                      <a:pt x="161999" y="303489"/>
                    </a:lnTo>
                    <a:cubicBezTo>
                      <a:pt x="161999" y="303489"/>
                      <a:pt x="162793" y="303171"/>
                      <a:pt x="162793" y="303171"/>
                    </a:cubicBezTo>
                    <a:lnTo>
                      <a:pt x="163747" y="302376"/>
                    </a:lnTo>
                    <a:lnTo>
                      <a:pt x="165337" y="297925"/>
                    </a:lnTo>
                    <a:lnTo>
                      <a:pt x="165337" y="296494"/>
                    </a:lnTo>
                    <a:cubicBezTo>
                      <a:pt x="165337" y="296494"/>
                      <a:pt x="164383" y="295540"/>
                      <a:pt x="164383" y="295540"/>
                    </a:cubicBezTo>
                    <a:lnTo>
                      <a:pt x="163588" y="295540"/>
                    </a:lnTo>
                    <a:close/>
                    <a:moveTo>
                      <a:pt x="212554" y="297289"/>
                    </a:moveTo>
                    <a:lnTo>
                      <a:pt x="212236" y="296971"/>
                    </a:lnTo>
                    <a:lnTo>
                      <a:pt x="211123" y="296494"/>
                    </a:lnTo>
                    <a:lnTo>
                      <a:pt x="209851" y="299515"/>
                    </a:lnTo>
                    <a:lnTo>
                      <a:pt x="210646" y="299515"/>
                    </a:lnTo>
                    <a:cubicBezTo>
                      <a:pt x="210646" y="299515"/>
                      <a:pt x="212554" y="298561"/>
                      <a:pt x="212554" y="298561"/>
                    </a:cubicBezTo>
                    <a:lnTo>
                      <a:pt x="212554" y="297130"/>
                    </a:lnTo>
                    <a:close/>
                    <a:moveTo>
                      <a:pt x="215415" y="274078"/>
                    </a:moveTo>
                    <a:lnTo>
                      <a:pt x="219072" y="274078"/>
                    </a:lnTo>
                    <a:cubicBezTo>
                      <a:pt x="219072" y="274078"/>
                      <a:pt x="219549" y="272170"/>
                      <a:pt x="219549" y="272170"/>
                    </a:cubicBezTo>
                    <a:lnTo>
                      <a:pt x="217959" y="269627"/>
                    </a:lnTo>
                    <a:lnTo>
                      <a:pt x="216369" y="268196"/>
                    </a:lnTo>
                    <a:lnTo>
                      <a:pt x="214302" y="268196"/>
                    </a:lnTo>
                    <a:cubicBezTo>
                      <a:pt x="214302" y="268196"/>
                      <a:pt x="212077" y="268832"/>
                      <a:pt x="212077" y="268832"/>
                    </a:cubicBezTo>
                    <a:lnTo>
                      <a:pt x="213984" y="272647"/>
                    </a:lnTo>
                    <a:lnTo>
                      <a:pt x="215574" y="273919"/>
                    </a:lnTo>
                    <a:close/>
                    <a:moveTo>
                      <a:pt x="160409" y="331787"/>
                    </a:moveTo>
                    <a:lnTo>
                      <a:pt x="161840" y="332900"/>
                    </a:lnTo>
                    <a:lnTo>
                      <a:pt x="163429" y="333854"/>
                    </a:lnTo>
                    <a:lnTo>
                      <a:pt x="166450" y="334967"/>
                    </a:lnTo>
                    <a:lnTo>
                      <a:pt x="169152" y="336398"/>
                    </a:lnTo>
                    <a:lnTo>
                      <a:pt x="171537" y="342439"/>
                    </a:lnTo>
                    <a:lnTo>
                      <a:pt x="172809" y="343870"/>
                    </a:lnTo>
                    <a:lnTo>
                      <a:pt x="174876" y="343870"/>
                    </a:lnTo>
                    <a:cubicBezTo>
                      <a:pt x="174876" y="343870"/>
                      <a:pt x="176784" y="343870"/>
                      <a:pt x="176784" y="343870"/>
                    </a:cubicBezTo>
                    <a:lnTo>
                      <a:pt x="178532" y="343234"/>
                    </a:lnTo>
                    <a:lnTo>
                      <a:pt x="179645" y="342280"/>
                    </a:lnTo>
                    <a:lnTo>
                      <a:pt x="181553" y="339577"/>
                    </a:lnTo>
                    <a:lnTo>
                      <a:pt x="182348" y="337987"/>
                    </a:lnTo>
                    <a:lnTo>
                      <a:pt x="182348" y="336716"/>
                    </a:lnTo>
                    <a:cubicBezTo>
                      <a:pt x="182348" y="336716"/>
                      <a:pt x="182030" y="335603"/>
                      <a:pt x="182030" y="335603"/>
                    </a:cubicBezTo>
                    <a:lnTo>
                      <a:pt x="177420" y="328449"/>
                    </a:lnTo>
                    <a:lnTo>
                      <a:pt x="177420" y="326859"/>
                    </a:lnTo>
                    <a:cubicBezTo>
                      <a:pt x="177420" y="326859"/>
                      <a:pt x="177737" y="325269"/>
                      <a:pt x="177737" y="325269"/>
                    </a:cubicBezTo>
                    <a:lnTo>
                      <a:pt x="177737" y="320977"/>
                    </a:lnTo>
                    <a:cubicBezTo>
                      <a:pt x="177737" y="320977"/>
                      <a:pt x="178373" y="319069"/>
                      <a:pt x="178373" y="319069"/>
                    </a:cubicBezTo>
                    <a:lnTo>
                      <a:pt x="180599" y="315412"/>
                    </a:lnTo>
                    <a:lnTo>
                      <a:pt x="181394" y="313505"/>
                    </a:lnTo>
                    <a:lnTo>
                      <a:pt x="182825" y="307782"/>
                    </a:lnTo>
                    <a:lnTo>
                      <a:pt x="184573" y="303966"/>
                    </a:lnTo>
                    <a:lnTo>
                      <a:pt x="187117" y="300469"/>
                    </a:lnTo>
                    <a:lnTo>
                      <a:pt x="188071" y="298243"/>
                    </a:lnTo>
                    <a:lnTo>
                      <a:pt x="189184" y="294746"/>
                    </a:lnTo>
                    <a:lnTo>
                      <a:pt x="189184" y="293791"/>
                    </a:lnTo>
                    <a:cubicBezTo>
                      <a:pt x="189184" y="293791"/>
                      <a:pt x="187594" y="290771"/>
                      <a:pt x="187594" y="290771"/>
                    </a:cubicBezTo>
                    <a:lnTo>
                      <a:pt x="180281" y="288704"/>
                    </a:lnTo>
                    <a:lnTo>
                      <a:pt x="179327" y="288704"/>
                    </a:lnTo>
                    <a:cubicBezTo>
                      <a:pt x="179327" y="288704"/>
                      <a:pt x="173604" y="291089"/>
                      <a:pt x="173604" y="291089"/>
                    </a:cubicBezTo>
                    <a:lnTo>
                      <a:pt x="172491" y="291884"/>
                    </a:lnTo>
                    <a:lnTo>
                      <a:pt x="172173" y="293315"/>
                    </a:lnTo>
                    <a:lnTo>
                      <a:pt x="172173" y="295381"/>
                    </a:lnTo>
                    <a:cubicBezTo>
                      <a:pt x="172173" y="295381"/>
                      <a:pt x="171855" y="297289"/>
                      <a:pt x="171855" y="297289"/>
                    </a:cubicBezTo>
                    <a:lnTo>
                      <a:pt x="170425" y="299992"/>
                    </a:lnTo>
                    <a:lnTo>
                      <a:pt x="168994" y="301423"/>
                    </a:lnTo>
                    <a:lnTo>
                      <a:pt x="167881" y="302853"/>
                    </a:lnTo>
                    <a:lnTo>
                      <a:pt x="168835" y="306033"/>
                    </a:lnTo>
                    <a:lnTo>
                      <a:pt x="169312" y="309212"/>
                    </a:lnTo>
                    <a:lnTo>
                      <a:pt x="169312" y="313823"/>
                    </a:lnTo>
                    <a:cubicBezTo>
                      <a:pt x="169312" y="313823"/>
                      <a:pt x="168994" y="314936"/>
                      <a:pt x="168994" y="314936"/>
                    </a:cubicBezTo>
                    <a:lnTo>
                      <a:pt x="164860" y="317797"/>
                    </a:lnTo>
                    <a:lnTo>
                      <a:pt x="162953" y="318115"/>
                    </a:lnTo>
                    <a:lnTo>
                      <a:pt x="159296" y="318115"/>
                    </a:lnTo>
                    <a:cubicBezTo>
                      <a:pt x="159296" y="318115"/>
                      <a:pt x="157865" y="318751"/>
                      <a:pt x="157865" y="318751"/>
                    </a:cubicBezTo>
                    <a:lnTo>
                      <a:pt x="156594" y="320659"/>
                    </a:lnTo>
                    <a:lnTo>
                      <a:pt x="155798" y="322726"/>
                    </a:lnTo>
                    <a:lnTo>
                      <a:pt x="156116" y="326382"/>
                    </a:lnTo>
                    <a:lnTo>
                      <a:pt x="160409" y="332423"/>
                    </a:lnTo>
                    <a:close/>
                    <a:moveTo>
                      <a:pt x="224795" y="272012"/>
                    </a:moveTo>
                    <a:lnTo>
                      <a:pt x="225590" y="272488"/>
                    </a:lnTo>
                    <a:lnTo>
                      <a:pt x="226067" y="271058"/>
                    </a:lnTo>
                    <a:lnTo>
                      <a:pt x="225113" y="270104"/>
                    </a:lnTo>
                    <a:lnTo>
                      <a:pt x="224159" y="268514"/>
                    </a:lnTo>
                    <a:lnTo>
                      <a:pt x="222569" y="267560"/>
                    </a:lnTo>
                    <a:lnTo>
                      <a:pt x="222887" y="269150"/>
                    </a:lnTo>
                    <a:lnTo>
                      <a:pt x="224000" y="271376"/>
                    </a:lnTo>
                    <a:lnTo>
                      <a:pt x="224795" y="272012"/>
                    </a:lnTo>
                    <a:close/>
                    <a:moveTo>
                      <a:pt x="147213" y="240375"/>
                    </a:moveTo>
                    <a:lnTo>
                      <a:pt x="144352" y="241806"/>
                    </a:lnTo>
                    <a:lnTo>
                      <a:pt x="144034" y="246575"/>
                    </a:lnTo>
                    <a:lnTo>
                      <a:pt x="142603" y="248006"/>
                    </a:lnTo>
                    <a:lnTo>
                      <a:pt x="142126" y="249596"/>
                    </a:lnTo>
                    <a:lnTo>
                      <a:pt x="142444" y="250709"/>
                    </a:lnTo>
                    <a:lnTo>
                      <a:pt x="143716" y="251980"/>
                    </a:lnTo>
                    <a:lnTo>
                      <a:pt x="143080" y="253570"/>
                    </a:lnTo>
                    <a:lnTo>
                      <a:pt x="144670" y="256114"/>
                    </a:lnTo>
                    <a:lnTo>
                      <a:pt x="146896" y="248960"/>
                    </a:lnTo>
                    <a:lnTo>
                      <a:pt x="148009" y="243713"/>
                    </a:lnTo>
                    <a:lnTo>
                      <a:pt x="148009" y="241488"/>
                    </a:lnTo>
                    <a:cubicBezTo>
                      <a:pt x="148009" y="241488"/>
                      <a:pt x="148326" y="240375"/>
                      <a:pt x="148326" y="240375"/>
                    </a:cubicBezTo>
                    <a:lnTo>
                      <a:pt x="147213" y="240375"/>
                    </a:lnTo>
                    <a:close/>
                    <a:moveTo>
                      <a:pt x="210964" y="247529"/>
                    </a:moveTo>
                    <a:lnTo>
                      <a:pt x="212713" y="252139"/>
                    </a:lnTo>
                    <a:lnTo>
                      <a:pt x="214461" y="254842"/>
                    </a:lnTo>
                    <a:lnTo>
                      <a:pt x="216846" y="256909"/>
                    </a:lnTo>
                    <a:lnTo>
                      <a:pt x="218118" y="257544"/>
                    </a:lnTo>
                    <a:lnTo>
                      <a:pt x="221139" y="258498"/>
                    </a:lnTo>
                    <a:lnTo>
                      <a:pt x="223205" y="261042"/>
                    </a:lnTo>
                    <a:lnTo>
                      <a:pt x="224477" y="262155"/>
                    </a:lnTo>
                    <a:lnTo>
                      <a:pt x="225272" y="263427"/>
                    </a:lnTo>
                    <a:lnTo>
                      <a:pt x="227021" y="265653"/>
                    </a:lnTo>
                    <a:lnTo>
                      <a:pt x="228451" y="266288"/>
                    </a:lnTo>
                    <a:lnTo>
                      <a:pt x="230200" y="265970"/>
                    </a:lnTo>
                    <a:lnTo>
                      <a:pt x="230200" y="267719"/>
                    </a:lnTo>
                    <a:cubicBezTo>
                      <a:pt x="230200" y="267719"/>
                      <a:pt x="229723" y="269627"/>
                      <a:pt x="229723" y="269627"/>
                    </a:cubicBezTo>
                    <a:lnTo>
                      <a:pt x="227975" y="272012"/>
                    </a:lnTo>
                    <a:lnTo>
                      <a:pt x="228769" y="274237"/>
                    </a:lnTo>
                    <a:lnTo>
                      <a:pt x="231313" y="278212"/>
                    </a:lnTo>
                    <a:lnTo>
                      <a:pt x="232903" y="279802"/>
                    </a:lnTo>
                    <a:lnTo>
                      <a:pt x="234810" y="280437"/>
                    </a:lnTo>
                    <a:lnTo>
                      <a:pt x="237036" y="283935"/>
                    </a:lnTo>
                    <a:lnTo>
                      <a:pt x="239262" y="283935"/>
                    </a:lnTo>
                    <a:cubicBezTo>
                      <a:pt x="239262" y="283935"/>
                      <a:pt x="242759" y="284889"/>
                      <a:pt x="242759" y="284889"/>
                    </a:cubicBezTo>
                    <a:lnTo>
                      <a:pt x="248324" y="284253"/>
                    </a:lnTo>
                    <a:lnTo>
                      <a:pt x="249595" y="284571"/>
                    </a:lnTo>
                    <a:lnTo>
                      <a:pt x="251344" y="286637"/>
                    </a:lnTo>
                    <a:lnTo>
                      <a:pt x="251662" y="286002"/>
                    </a:lnTo>
                    <a:lnTo>
                      <a:pt x="250390" y="283299"/>
                    </a:lnTo>
                    <a:lnTo>
                      <a:pt x="248165" y="281232"/>
                    </a:lnTo>
                    <a:lnTo>
                      <a:pt x="246575" y="281232"/>
                    </a:lnTo>
                    <a:cubicBezTo>
                      <a:pt x="246575" y="281232"/>
                      <a:pt x="246893" y="279960"/>
                      <a:pt x="246893" y="279960"/>
                    </a:cubicBezTo>
                    <a:lnTo>
                      <a:pt x="247688" y="278689"/>
                    </a:lnTo>
                    <a:lnTo>
                      <a:pt x="247211" y="277099"/>
                    </a:lnTo>
                    <a:lnTo>
                      <a:pt x="244667" y="272330"/>
                    </a:lnTo>
                    <a:lnTo>
                      <a:pt x="244190" y="270899"/>
                    </a:lnTo>
                    <a:lnTo>
                      <a:pt x="244190" y="269150"/>
                    </a:lnTo>
                    <a:cubicBezTo>
                      <a:pt x="244190" y="269150"/>
                      <a:pt x="244190" y="267401"/>
                      <a:pt x="244190" y="267401"/>
                    </a:cubicBezTo>
                    <a:lnTo>
                      <a:pt x="243236" y="265653"/>
                    </a:lnTo>
                    <a:lnTo>
                      <a:pt x="243236" y="260406"/>
                    </a:lnTo>
                    <a:cubicBezTo>
                      <a:pt x="243236" y="260406"/>
                      <a:pt x="244667" y="257386"/>
                      <a:pt x="244667" y="257386"/>
                    </a:cubicBezTo>
                    <a:lnTo>
                      <a:pt x="244349" y="255001"/>
                    </a:lnTo>
                    <a:lnTo>
                      <a:pt x="245303" y="253411"/>
                    </a:lnTo>
                    <a:lnTo>
                      <a:pt x="243713" y="251662"/>
                    </a:lnTo>
                    <a:lnTo>
                      <a:pt x="241646" y="250709"/>
                    </a:lnTo>
                    <a:lnTo>
                      <a:pt x="240057" y="250709"/>
                    </a:lnTo>
                    <a:cubicBezTo>
                      <a:pt x="240057" y="250709"/>
                      <a:pt x="239103" y="249596"/>
                      <a:pt x="239103" y="249596"/>
                    </a:cubicBezTo>
                    <a:lnTo>
                      <a:pt x="239103" y="247688"/>
                    </a:lnTo>
                    <a:cubicBezTo>
                      <a:pt x="239103" y="247688"/>
                      <a:pt x="238785" y="245939"/>
                      <a:pt x="238785" y="245939"/>
                    </a:cubicBezTo>
                    <a:lnTo>
                      <a:pt x="236718" y="243555"/>
                    </a:lnTo>
                    <a:lnTo>
                      <a:pt x="234174" y="242283"/>
                    </a:lnTo>
                    <a:lnTo>
                      <a:pt x="225272" y="243395"/>
                    </a:lnTo>
                    <a:lnTo>
                      <a:pt x="217323" y="243713"/>
                    </a:lnTo>
                    <a:lnTo>
                      <a:pt x="209533" y="242442"/>
                    </a:lnTo>
                    <a:lnTo>
                      <a:pt x="210487" y="247211"/>
                    </a:lnTo>
                    <a:close/>
                    <a:moveTo>
                      <a:pt x="248960" y="309848"/>
                    </a:moveTo>
                    <a:lnTo>
                      <a:pt x="250072" y="305556"/>
                    </a:lnTo>
                    <a:lnTo>
                      <a:pt x="249595" y="304125"/>
                    </a:lnTo>
                    <a:lnTo>
                      <a:pt x="249118" y="304125"/>
                    </a:lnTo>
                    <a:cubicBezTo>
                      <a:pt x="249118" y="304125"/>
                      <a:pt x="247847" y="305874"/>
                      <a:pt x="247847" y="305874"/>
                    </a:cubicBezTo>
                    <a:lnTo>
                      <a:pt x="247052" y="306351"/>
                    </a:lnTo>
                    <a:lnTo>
                      <a:pt x="245462" y="307941"/>
                    </a:lnTo>
                    <a:lnTo>
                      <a:pt x="245462" y="311279"/>
                    </a:lnTo>
                    <a:cubicBezTo>
                      <a:pt x="245462" y="311279"/>
                      <a:pt x="244667" y="313346"/>
                      <a:pt x="244667" y="313346"/>
                    </a:cubicBezTo>
                    <a:lnTo>
                      <a:pt x="245780" y="314141"/>
                    </a:lnTo>
                    <a:lnTo>
                      <a:pt x="247370" y="316843"/>
                    </a:lnTo>
                    <a:lnTo>
                      <a:pt x="248960" y="318433"/>
                    </a:lnTo>
                    <a:lnTo>
                      <a:pt x="249595" y="320023"/>
                    </a:lnTo>
                    <a:lnTo>
                      <a:pt x="250072" y="319228"/>
                    </a:lnTo>
                    <a:lnTo>
                      <a:pt x="250072" y="318592"/>
                    </a:lnTo>
                    <a:cubicBezTo>
                      <a:pt x="250072" y="318592"/>
                      <a:pt x="249914" y="317956"/>
                      <a:pt x="249914" y="317956"/>
                    </a:cubicBezTo>
                    <a:lnTo>
                      <a:pt x="250390" y="314777"/>
                    </a:lnTo>
                    <a:lnTo>
                      <a:pt x="248801" y="309848"/>
                    </a:lnTo>
                    <a:close/>
                    <a:moveTo>
                      <a:pt x="233380" y="310643"/>
                    </a:moveTo>
                    <a:lnTo>
                      <a:pt x="234493" y="311438"/>
                    </a:lnTo>
                    <a:lnTo>
                      <a:pt x="234493" y="310166"/>
                    </a:lnTo>
                    <a:cubicBezTo>
                      <a:pt x="234493" y="310166"/>
                      <a:pt x="234651" y="309053"/>
                      <a:pt x="234651" y="309053"/>
                    </a:cubicBezTo>
                    <a:lnTo>
                      <a:pt x="237672" y="309371"/>
                    </a:lnTo>
                    <a:lnTo>
                      <a:pt x="238149" y="308100"/>
                    </a:lnTo>
                    <a:lnTo>
                      <a:pt x="237831" y="306828"/>
                    </a:lnTo>
                    <a:lnTo>
                      <a:pt x="236083" y="303648"/>
                    </a:lnTo>
                    <a:lnTo>
                      <a:pt x="235764" y="299992"/>
                    </a:lnTo>
                    <a:lnTo>
                      <a:pt x="235128" y="298402"/>
                    </a:lnTo>
                    <a:lnTo>
                      <a:pt x="234016" y="296971"/>
                    </a:lnTo>
                    <a:lnTo>
                      <a:pt x="232744" y="295858"/>
                    </a:lnTo>
                    <a:lnTo>
                      <a:pt x="231313" y="295063"/>
                    </a:lnTo>
                    <a:lnTo>
                      <a:pt x="230677" y="294109"/>
                    </a:lnTo>
                    <a:lnTo>
                      <a:pt x="231472" y="289340"/>
                    </a:lnTo>
                    <a:lnTo>
                      <a:pt x="231472" y="284094"/>
                    </a:lnTo>
                    <a:cubicBezTo>
                      <a:pt x="231472" y="284094"/>
                      <a:pt x="231154" y="281868"/>
                      <a:pt x="231154" y="281868"/>
                    </a:cubicBezTo>
                    <a:lnTo>
                      <a:pt x="230200" y="280596"/>
                    </a:lnTo>
                    <a:lnTo>
                      <a:pt x="228292" y="277258"/>
                    </a:lnTo>
                    <a:lnTo>
                      <a:pt x="225113" y="276463"/>
                    </a:lnTo>
                    <a:lnTo>
                      <a:pt x="222410" y="278689"/>
                    </a:lnTo>
                    <a:lnTo>
                      <a:pt x="220185" y="279166"/>
                    </a:lnTo>
                    <a:lnTo>
                      <a:pt x="218118" y="278212"/>
                    </a:lnTo>
                    <a:lnTo>
                      <a:pt x="217323" y="276781"/>
                    </a:lnTo>
                    <a:lnTo>
                      <a:pt x="216210" y="275986"/>
                    </a:lnTo>
                    <a:lnTo>
                      <a:pt x="213984" y="275032"/>
                    </a:lnTo>
                    <a:lnTo>
                      <a:pt x="212236" y="273283"/>
                    </a:lnTo>
                    <a:lnTo>
                      <a:pt x="210964" y="272647"/>
                    </a:lnTo>
                    <a:lnTo>
                      <a:pt x="210328" y="274078"/>
                    </a:lnTo>
                    <a:lnTo>
                      <a:pt x="210964" y="275827"/>
                    </a:lnTo>
                    <a:lnTo>
                      <a:pt x="211918" y="277417"/>
                    </a:lnTo>
                    <a:lnTo>
                      <a:pt x="213190" y="283776"/>
                    </a:lnTo>
                    <a:lnTo>
                      <a:pt x="214144" y="290294"/>
                    </a:lnTo>
                    <a:lnTo>
                      <a:pt x="215733" y="290771"/>
                    </a:lnTo>
                    <a:lnTo>
                      <a:pt x="218913" y="289181"/>
                    </a:lnTo>
                    <a:lnTo>
                      <a:pt x="220185" y="289181"/>
                    </a:lnTo>
                    <a:cubicBezTo>
                      <a:pt x="220185" y="289181"/>
                      <a:pt x="222410" y="291566"/>
                      <a:pt x="222410" y="291566"/>
                    </a:cubicBezTo>
                    <a:lnTo>
                      <a:pt x="223841" y="294428"/>
                    </a:lnTo>
                    <a:lnTo>
                      <a:pt x="224159" y="295858"/>
                    </a:lnTo>
                    <a:lnTo>
                      <a:pt x="224159" y="297289"/>
                    </a:lnTo>
                    <a:cubicBezTo>
                      <a:pt x="224159" y="297289"/>
                      <a:pt x="222410" y="304284"/>
                      <a:pt x="222410" y="304284"/>
                    </a:cubicBezTo>
                    <a:lnTo>
                      <a:pt x="223841" y="307464"/>
                    </a:lnTo>
                    <a:lnTo>
                      <a:pt x="223841" y="309053"/>
                    </a:lnTo>
                    <a:cubicBezTo>
                      <a:pt x="223841" y="309053"/>
                      <a:pt x="223523" y="312074"/>
                      <a:pt x="223523" y="312074"/>
                    </a:cubicBezTo>
                    <a:lnTo>
                      <a:pt x="224477" y="313028"/>
                    </a:lnTo>
                    <a:lnTo>
                      <a:pt x="227815" y="314141"/>
                    </a:lnTo>
                    <a:lnTo>
                      <a:pt x="230677" y="315889"/>
                    </a:lnTo>
                    <a:lnTo>
                      <a:pt x="230677" y="313505"/>
                    </a:lnTo>
                    <a:cubicBezTo>
                      <a:pt x="230677" y="313505"/>
                      <a:pt x="230041" y="311120"/>
                      <a:pt x="230041" y="311120"/>
                    </a:cubicBezTo>
                    <a:lnTo>
                      <a:pt x="229564" y="306192"/>
                    </a:lnTo>
                    <a:lnTo>
                      <a:pt x="231154" y="307464"/>
                    </a:lnTo>
                    <a:lnTo>
                      <a:pt x="232903" y="310484"/>
                    </a:lnTo>
                    <a:close/>
                    <a:moveTo>
                      <a:pt x="258180" y="328608"/>
                    </a:moveTo>
                    <a:lnTo>
                      <a:pt x="258816" y="326064"/>
                    </a:lnTo>
                    <a:lnTo>
                      <a:pt x="258021" y="323997"/>
                    </a:lnTo>
                    <a:lnTo>
                      <a:pt x="257544" y="324633"/>
                    </a:lnTo>
                    <a:lnTo>
                      <a:pt x="256750" y="327972"/>
                    </a:lnTo>
                    <a:lnTo>
                      <a:pt x="257544" y="329562"/>
                    </a:lnTo>
                    <a:lnTo>
                      <a:pt x="258021" y="328767"/>
                    </a:lnTo>
                    <a:close/>
                    <a:moveTo>
                      <a:pt x="221933" y="338623"/>
                    </a:moveTo>
                    <a:lnTo>
                      <a:pt x="220343" y="339100"/>
                    </a:lnTo>
                    <a:lnTo>
                      <a:pt x="219866" y="340531"/>
                    </a:lnTo>
                    <a:lnTo>
                      <a:pt x="220662" y="341803"/>
                    </a:lnTo>
                    <a:lnTo>
                      <a:pt x="223841" y="343234"/>
                    </a:lnTo>
                    <a:lnTo>
                      <a:pt x="224636" y="341485"/>
                    </a:lnTo>
                    <a:lnTo>
                      <a:pt x="224159" y="340054"/>
                    </a:lnTo>
                    <a:lnTo>
                      <a:pt x="222569" y="338465"/>
                    </a:lnTo>
                    <a:lnTo>
                      <a:pt x="221774" y="338465"/>
                    </a:lnTo>
                    <a:close/>
                    <a:moveTo>
                      <a:pt x="153096" y="243872"/>
                    </a:moveTo>
                    <a:lnTo>
                      <a:pt x="152460" y="242124"/>
                    </a:lnTo>
                    <a:lnTo>
                      <a:pt x="152142" y="242124"/>
                    </a:lnTo>
                    <a:cubicBezTo>
                      <a:pt x="152142" y="242124"/>
                      <a:pt x="151347" y="243078"/>
                      <a:pt x="151347" y="243078"/>
                    </a:cubicBezTo>
                    <a:lnTo>
                      <a:pt x="151665" y="244667"/>
                    </a:lnTo>
                    <a:lnTo>
                      <a:pt x="152142" y="244667"/>
                    </a:lnTo>
                    <a:cubicBezTo>
                      <a:pt x="152142" y="244667"/>
                      <a:pt x="153096" y="243872"/>
                      <a:pt x="153096" y="243872"/>
                    </a:cubicBezTo>
                    <a:close/>
                    <a:moveTo>
                      <a:pt x="260724" y="323679"/>
                    </a:moveTo>
                    <a:lnTo>
                      <a:pt x="262949" y="323679"/>
                    </a:lnTo>
                    <a:cubicBezTo>
                      <a:pt x="262949" y="323679"/>
                      <a:pt x="263904" y="322726"/>
                      <a:pt x="263904" y="322726"/>
                    </a:cubicBezTo>
                    <a:lnTo>
                      <a:pt x="262472" y="320818"/>
                    </a:lnTo>
                    <a:lnTo>
                      <a:pt x="262472" y="320023"/>
                    </a:lnTo>
                    <a:cubicBezTo>
                      <a:pt x="262472" y="320023"/>
                      <a:pt x="262791" y="318433"/>
                      <a:pt x="262791" y="318433"/>
                    </a:cubicBezTo>
                    <a:lnTo>
                      <a:pt x="261201" y="315095"/>
                    </a:lnTo>
                    <a:lnTo>
                      <a:pt x="258975" y="318910"/>
                    </a:lnTo>
                    <a:lnTo>
                      <a:pt x="258975" y="321454"/>
                    </a:lnTo>
                    <a:cubicBezTo>
                      <a:pt x="258975" y="321454"/>
                      <a:pt x="260406" y="323679"/>
                      <a:pt x="260406" y="323679"/>
                    </a:cubicBezTo>
                    <a:lnTo>
                      <a:pt x="260724" y="323679"/>
                    </a:lnTo>
                    <a:close/>
                    <a:moveTo>
                      <a:pt x="144034" y="214302"/>
                    </a:moveTo>
                    <a:lnTo>
                      <a:pt x="143557" y="214620"/>
                    </a:lnTo>
                    <a:lnTo>
                      <a:pt x="141808" y="214620"/>
                    </a:lnTo>
                    <a:cubicBezTo>
                      <a:pt x="141808" y="214620"/>
                      <a:pt x="140377" y="213825"/>
                      <a:pt x="140377" y="213825"/>
                    </a:cubicBezTo>
                    <a:lnTo>
                      <a:pt x="138947" y="217959"/>
                    </a:lnTo>
                    <a:lnTo>
                      <a:pt x="139424" y="220821"/>
                    </a:lnTo>
                    <a:lnTo>
                      <a:pt x="140696" y="222251"/>
                    </a:lnTo>
                    <a:lnTo>
                      <a:pt x="144352" y="224477"/>
                    </a:lnTo>
                    <a:lnTo>
                      <a:pt x="145465" y="223523"/>
                    </a:lnTo>
                    <a:lnTo>
                      <a:pt x="145783" y="222569"/>
                    </a:lnTo>
                    <a:lnTo>
                      <a:pt x="147690" y="219708"/>
                    </a:lnTo>
                    <a:lnTo>
                      <a:pt x="147213" y="218118"/>
                    </a:lnTo>
                    <a:lnTo>
                      <a:pt x="147213" y="216846"/>
                    </a:lnTo>
                    <a:cubicBezTo>
                      <a:pt x="147213" y="216846"/>
                      <a:pt x="144034" y="214462"/>
                      <a:pt x="144034" y="214462"/>
                    </a:cubicBezTo>
                    <a:close/>
                    <a:moveTo>
                      <a:pt x="238626" y="318910"/>
                    </a:moveTo>
                    <a:lnTo>
                      <a:pt x="238626" y="317479"/>
                    </a:lnTo>
                    <a:cubicBezTo>
                      <a:pt x="238626" y="317479"/>
                      <a:pt x="237036" y="313664"/>
                      <a:pt x="237036" y="313664"/>
                    </a:cubicBezTo>
                    <a:lnTo>
                      <a:pt x="235447" y="312710"/>
                    </a:lnTo>
                    <a:lnTo>
                      <a:pt x="234174" y="312710"/>
                    </a:lnTo>
                    <a:cubicBezTo>
                      <a:pt x="234174" y="312710"/>
                      <a:pt x="234970" y="315254"/>
                      <a:pt x="234970" y="315254"/>
                    </a:cubicBezTo>
                    <a:lnTo>
                      <a:pt x="238626" y="319069"/>
                    </a:lnTo>
                    <a:close/>
                    <a:moveTo>
                      <a:pt x="142444" y="303330"/>
                    </a:moveTo>
                    <a:lnTo>
                      <a:pt x="142921" y="304125"/>
                    </a:lnTo>
                    <a:lnTo>
                      <a:pt x="143875" y="303648"/>
                    </a:lnTo>
                    <a:lnTo>
                      <a:pt x="145624" y="302058"/>
                    </a:lnTo>
                    <a:lnTo>
                      <a:pt x="147213" y="300310"/>
                    </a:lnTo>
                    <a:lnTo>
                      <a:pt x="149757" y="298879"/>
                    </a:lnTo>
                    <a:lnTo>
                      <a:pt x="159137" y="296812"/>
                    </a:lnTo>
                    <a:lnTo>
                      <a:pt x="163429" y="293633"/>
                    </a:lnTo>
                    <a:lnTo>
                      <a:pt x="166132" y="292997"/>
                    </a:lnTo>
                    <a:lnTo>
                      <a:pt x="166768" y="291407"/>
                    </a:lnTo>
                    <a:lnTo>
                      <a:pt x="166768" y="289658"/>
                    </a:lnTo>
                    <a:cubicBezTo>
                      <a:pt x="166768" y="289658"/>
                      <a:pt x="167086" y="288227"/>
                      <a:pt x="167086" y="288227"/>
                    </a:cubicBezTo>
                    <a:lnTo>
                      <a:pt x="168358" y="287274"/>
                    </a:lnTo>
                    <a:lnTo>
                      <a:pt x="171060" y="286319"/>
                    </a:lnTo>
                    <a:lnTo>
                      <a:pt x="173286" y="284571"/>
                    </a:lnTo>
                    <a:lnTo>
                      <a:pt x="175035" y="282186"/>
                    </a:lnTo>
                    <a:lnTo>
                      <a:pt x="176307" y="279642"/>
                    </a:lnTo>
                    <a:lnTo>
                      <a:pt x="176943" y="277417"/>
                    </a:lnTo>
                    <a:lnTo>
                      <a:pt x="177260" y="275191"/>
                    </a:lnTo>
                    <a:lnTo>
                      <a:pt x="177260" y="272488"/>
                    </a:lnTo>
                    <a:cubicBezTo>
                      <a:pt x="177260" y="272488"/>
                      <a:pt x="175671" y="272330"/>
                      <a:pt x="175671" y="272330"/>
                    </a:cubicBezTo>
                    <a:lnTo>
                      <a:pt x="169629" y="275191"/>
                    </a:lnTo>
                    <a:lnTo>
                      <a:pt x="169629" y="273919"/>
                    </a:lnTo>
                    <a:cubicBezTo>
                      <a:pt x="169629" y="273919"/>
                      <a:pt x="170742" y="272647"/>
                      <a:pt x="170742" y="272647"/>
                    </a:cubicBezTo>
                    <a:lnTo>
                      <a:pt x="168039" y="270740"/>
                    </a:lnTo>
                    <a:lnTo>
                      <a:pt x="164860" y="270422"/>
                    </a:lnTo>
                    <a:lnTo>
                      <a:pt x="161522" y="271694"/>
                    </a:lnTo>
                    <a:lnTo>
                      <a:pt x="158183" y="270263"/>
                    </a:lnTo>
                    <a:lnTo>
                      <a:pt x="155321" y="267719"/>
                    </a:lnTo>
                    <a:lnTo>
                      <a:pt x="152142" y="265653"/>
                    </a:lnTo>
                    <a:lnTo>
                      <a:pt x="146260" y="263268"/>
                    </a:lnTo>
                    <a:lnTo>
                      <a:pt x="144670" y="262155"/>
                    </a:lnTo>
                    <a:lnTo>
                      <a:pt x="142762" y="262155"/>
                    </a:lnTo>
                    <a:cubicBezTo>
                      <a:pt x="142762" y="262155"/>
                      <a:pt x="141331" y="263268"/>
                      <a:pt x="141331" y="263268"/>
                    </a:cubicBezTo>
                    <a:lnTo>
                      <a:pt x="140696" y="265176"/>
                    </a:lnTo>
                    <a:lnTo>
                      <a:pt x="142126" y="266129"/>
                    </a:lnTo>
                    <a:lnTo>
                      <a:pt x="145783" y="267083"/>
                    </a:lnTo>
                    <a:lnTo>
                      <a:pt x="146736" y="268355"/>
                    </a:lnTo>
                    <a:lnTo>
                      <a:pt x="146736" y="269468"/>
                    </a:lnTo>
                    <a:cubicBezTo>
                      <a:pt x="146736" y="269468"/>
                      <a:pt x="145465" y="278689"/>
                      <a:pt x="145465" y="278689"/>
                    </a:cubicBezTo>
                    <a:lnTo>
                      <a:pt x="145147" y="285207"/>
                    </a:lnTo>
                    <a:lnTo>
                      <a:pt x="144352" y="288545"/>
                    </a:lnTo>
                    <a:lnTo>
                      <a:pt x="142762" y="291566"/>
                    </a:lnTo>
                    <a:lnTo>
                      <a:pt x="142285" y="294904"/>
                    </a:lnTo>
                    <a:lnTo>
                      <a:pt x="142921" y="296653"/>
                    </a:lnTo>
                    <a:lnTo>
                      <a:pt x="142921" y="298402"/>
                    </a:lnTo>
                    <a:cubicBezTo>
                      <a:pt x="142921" y="298402"/>
                      <a:pt x="141808" y="302535"/>
                      <a:pt x="141808" y="302535"/>
                    </a:cubicBezTo>
                    <a:lnTo>
                      <a:pt x="141808" y="303171"/>
                    </a:lnTo>
                    <a:close/>
                    <a:moveTo>
                      <a:pt x="191728" y="337670"/>
                    </a:moveTo>
                    <a:lnTo>
                      <a:pt x="190932" y="337987"/>
                    </a:lnTo>
                    <a:lnTo>
                      <a:pt x="188389" y="339577"/>
                    </a:lnTo>
                    <a:lnTo>
                      <a:pt x="187117" y="339577"/>
                    </a:lnTo>
                    <a:cubicBezTo>
                      <a:pt x="187117" y="339577"/>
                      <a:pt x="187117" y="340213"/>
                      <a:pt x="187117" y="340213"/>
                    </a:cubicBezTo>
                    <a:lnTo>
                      <a:pt x="188548" y="341962"/>
                    </a:lnTo>
                    <a:lnTo>
                      <a:pt x="190615" y="342757"/>
                    </a:lnTo>
                    <a:lnTo>
                      <a:pt x="193317" y="341962"/>
                    </a:lnTo>
                    <a:lnTo>
                      <a:pt x="192999" y="338941"/>
                    </a:lnTo>
                    <a:lnTo>
                      <a:pt x="191728" y="337670"/>
                    </a:lnTo>
                    <a:close/>
                    <a:moveTo>
                      <a:pt x="197927" y="309530"/>
                    </a:moveTo>
                    <a:lnTo>
                      <a:pt x="200153" y="307782"/>
                    </a:lnTo>
                    <a:lnTo>
                      <a:pt x="201743" y="305397"/>
                    </a:lnTo>
                    <a:lnTo>
                      <a:pt x="203015" y="299992"/>
                    </a:lnTo>
                    <a:lnTo>
                      <a:pt x="202379" y="294746"/>
                    </a:lnTo>
                    <a:lnTo>
                      <a:pt x="203174" y="290135"/>
                    </a:lnTo>
                    <a:lnTo>
                      <a:pt x="203174" y="287114"/>
                    </a:lnTo>
                    <a:cubicBezTo>
                      <a:pt x="203174" y="287114"/>
                      <a:pt x="202856" y="286319"/>
                      <a:pt x="202856" y="286319"/>
                    </a:cubicBezTo>
                    <a:lnTo>
                      <a:pt x="202856" y="284730"/>
                    </a:lnTo>
                    <a:cubicBezTo>
                      <a:pt x="202856" y="284730"/>
                      <a:pt x="203333" y="281550"/>
                      <a:pt x="203333" y="281550"/>
                    </a:cubicBezTo>
                    <a:lnTo>
                      <a:pt x="202856" y="279960"/>
                    </a:lnTo>
                    <a:lnTo>
                      <a:pt x="200789" y="282504"/>
                    </a:lnTo>
                    <a:lnTo>
                      <a:pt x="200789" y="283935"/>
                    </a:lnTo>
                    <a:cubicBezTo>
                      <a:pt x="200789" y="283935"/>
                      <a:pt x="200312" y="285684"/>
                      <a:pt x="200312" y="285684"/>
                    </a:cubicBezTo>
                    <a:lnTo>
                      <a:pt x="199517" y="286797"/>
                    </a:lnTo>
                    <a:lnTo>
                      <a:pt x="199517" y="289022"/>
                    </a:lnTo>
                    <a:cubicBezTo>
                      <a:pt x="199517" y="289022"/>
                      <a:pt x="196815" y="295699"/>
                      <a:pt x="196815" y="295699"/>
                    </a:cubicBezTo>
                    <a:lnTo>
                      <a:pt x="193794" y="300628"/>
                    </a:lnTo>
                    <a:lnTo>
                      <a:pt x="193317" y="303171"/>
                    </a:lnTo>
                    <a:lnTo>
                      <a:pt x="189979" y="308100"/>
                    </a:lnTo>
                    <a:lnTo>
                      <a:pt x="187753" y="312710"/>
                    </a:lnTo>
                    <a:lnTo>
                      <a:pt x="184096" y="317638"/>
                    </a:lnTo>
                    <a:lnTo>
                      <a:pt x="184573" y="319864"/>
                    </a:lnTo>
                    <a:lnTo>
                      <a:pt x="182348" y="328767"/>
                    </a:lnTo>
                    <a:lnTo>
                      <a:pt x="182030" y="331310"/>
                    </a:lnTo>
                    <a:lnTo>
                      <a:pt x="182507" y="333218"/>
                    </a:lnTo>
                    <a:lnTo>
                      <a:pt x="183619" y="332423"/>
                    </a:lnTo>
                    <a:lnTo>
                      <a:pt x="187117" y="328449"/>
                    </a:lnTo>
                    <a:lnTo>
                      <a:pt x="191091" y="318910"/>
                    </a:lnTo>
                    <a:lnTo>
                      <a:pt x="191409" y="316049"/>
                    </a:lnTo>
                    <a:lnTo>
                      <a:pt x="192999" y="312869"/>
                    </a:lnTo>
                    <a:lnTo>
                      <a:pt x="195543" y="310166"/>
                    </a:lnTo>
                    <a:lnTo>
                      <a:pt x="197927" y="309053"/>
                    </a:lnTo>
                    <a:close/>
                    <a:moveTo>
                      <a:pt x="86166" y="301423"/>
                    </a:moveTo>
                    <a:lnTo>
                      <a:pt x="86961" y="300469"/>
                    </a:lnTo>
                    <a:lnTo>
                      <a:pt x="85212" y="299515"/>
                    </a:lnTo>
                    <a:lnTo>
                      <a:pt x="82351" y="298561"/>
                    </a:lnTo>
                    <a:lnTo>
                      <a:pt x="79807" y="301105"/>
                    </a:lnTo>
                    <a:lnTo>
                      <a:pt x="80602" y="303807"/>
                    </a:lnTo>
                    <a:lnTo>
                      <a:pt x="84099" y="302853"/>
                    </a:lnTo>
                    <a:lnTo>
                      <a:pt x="86007" y="301263"/>
                    </a:lnTo>
                    <a:close/>
                    <a:moveTo>
                      <a:pt x="141650" y="181712"/>
                    </a:moveTo>
                    <a:lnTo>
                      <a:pt x="142285" y="182030"/>
                    </a:lnTo>
                    <a:lnTo>
                      <a:pt x="143875" y="182030"/>
                    </a:lnTo>
                    <a:cubicBezTo>
                      <a:pt x="143875" y="182030"/>
                      <a:pt x="144829" y="179009"/>
                      <a:pt x="144829" y="179009"/>
                    </a:cubicBezTo>
                    <a:lnTo>
                      <a:pt x="143398" y="175194"/>
                    </a:lnTo>
                    <a:lnTo>
                      <a:pt x="144670" y="173127"/>
                    </a:lnTo>
                    <a:lnTo>
                      <a:pt x="145147" y="173127"/>
                    </a:lnTo>
                    <a:cubicBezTo>
                      <a:pt x="145147" y="173127"/>
                      <a:pt x="145783" y="173127"/>
                      <a:pt x="145783" y="173127"/>
                    </a:cubicBezTo>
                    <a:lnTo>
                      <a:pt x="145306" y="172173"/>
                    </a:lnTo>
                    <a:lnTo>
                      <a:pt x="143557" y="170901"/>
                    </a:lnTo>
                    <a:lnTo>
                      <a:pt x="139741" y="171219"/>
                    </a:lnTo>
                    <a:lnTo>
                      <a:pt x="139106" y="173445"/>
                    </a:lnTo>
                    <a:lnTo>
                      <a:pt x="140377" y="174876"/>
                    </a:lnTo>
                    <a:lnTo>
                      <a:pt x="141173" y="177102"/>
                    </a:lnTo>
                    <a:lnTo>
                      <a:pt x="142126" y="178215"/>
                    </a:lnTo>
                    <a:lnTo>
                      <a:pt x="142444" y="180122"/>
                    </a:lnTo>
                    <a:lnTo>
                      <a:pt x="142126" y="180758"/>
                    </a:lnTo>
                    <a:lnTo>
                      <a:pt x="141808" y="182189"/>
                    </a:lnTo>
                    <a:close/>
                    <a:moveTo>
                      <a:pt x="129090" y="232267"/>
                    </a:moveTo>
                    <a:lnTo>
                      <a:pt x="129567" y="229723"/>
                    </a:lnTo>
                    <a:lnTo>
                      <a:pt x="130998" y="227657"/>
                    </a:lnTo>
                    <a:lnTo>
                      <a:pt x="130521" y="226385"/>
                    </a:lnTo>
                    <a:lnTo>
                      <a:pt x="128136" y="224795"/>
                    </a:lnTo>
                    <a:lnTo>
                      <a:pt x="125752" y="222569"/>
                    </a:lnTo>
                    <a:lnTo>
                      <a:pt x="123685" y="219390"/>
                    </a:lnTo>
                    <a:lnTo>
                      <a:pt x="121300" y="217641"/>
                    </a:lnTo>
                    <a:lnTo>
                      <a:pt x="119074" y="219072"/>
                    </a:lnTo>
                    <a:lnTo>
                      <a:pt x="117803" y="218277"/>
                    </a:lnTo>
                    <a:lnTo>
                      <a:pt x="116213" y="217800"/>
                    </a:lnTo>
                    <a:lnTo>
                      <a:pt x="114941" y="216210"/>
                    </a:lnTo>
                    <a:lnTo>
                      <a:pt x="113033" y="215733"/>
                    </a:lnTo>
                    <a:lnTo>
                      <a:pt x="108423" y="216528"/>
                    </a:lnTo>
                    <a:lnTo>
                      <a:pt x="106992" y="216210"/>
                    </a:lnTo>
                    <a:lnTo>
                      <a:pt x="105561" y="215733"/>
                    </a:lnTo>
                    <a:lnTo>
                      <a:pt x="100315" y="214938"/>
                    </a:lnTo>
                    <a:lnTo>
                      <a:pt x="98407" y="214938"/>
                    </a:lnTo>
                    <a:cubicBezTo>
                      <a:pt x="98407" y="214938"/>
                      <a:pt x="96977" y="216369"/>
                      <a:pt x="96977" y="216369"/>
                    </a:cubicBezTo>
                    <a:lnTo>
                      <a:pt x="96499" y="218118"/>
                    </a:lnTo>
                    <a:lnTo>
                      <a:pt x="97931" y="218436"/>
                    </a:lnTo>
                    <a:lnTo>
                      <a:pt x="99361" y="218436"/>
                    </a:lnTo>
                    <a:cubicBezTo>
                      <a:pt x="99361" y="218436"/>
                      <a:pt x="99838" y="218595"/>
                      <a:pt x="99838" y="218595"/>
                    </a:cubicBezTo>
                    <a:lnTo>
                      <a:pt x="100633" y="220979"/>
                    </a:lnTo>
                    <a:lnTo>
                      <a:pt x="101428" y="222410"/>
                    </a:lnTo>
                    <a:lnTo>
                      <a:pt x="103336" y="223841"/>
                    </a:lnTo>
                    <a:lnTo>
                      <a:pt x="105561" y="224954"/>
                    </a:lnTo>
                    <a:lnTo>
                      <a:pt x="106356" y="226067"/>
                    </a:lnTo>
                    <a:lnTo>
                      <a:pt x="108741" y="230677"/>
                    </a:lnTo>
                    <a:lnTo>
                      <a:pt x="108741" y="234493"/>
                    </a:lnTo>
                    <a:cubicBezTo>
                      <a:pt x="108741" y="234493"/>
                      <a:pt x="109059" y="235923"/>
                      <a:pt x="109059" y="235923"/>
                    </a:cubicBezTo>
                    <a:lnTo>
                      <a:pt x="109695" y="237195"/>
                    </a:lnTo>
                    <a:lnTo>
                      <a:pt x="111443" y="238467"/>
                    </a:lnTo>
                    <a:lnTo>
                      <a:pt x="112715" y="240216"/>
                    </a:lnTo>
                    <a:lnTo>
                      <a:pt x="113351" y="242124"/>
                    </a:lnTo>
                    <a:lnTo>
                      <a:pt x="113351" y="244190"/>
                    </a:lnTo>
                    <a:cubicBezTo>
                      <a:pt x="113351" y="244190"/>
                      <a:pt x="114464" y="246098"/>
                      <a:pt x="114464" y="246098"/>
                    </a:cubicBezTo>
                    <a:lnTo>
                      <a:pt x="117008" y="248642"/>
                    </a:lnTo>
                    <a:lnTo>
                      <a:pt x="117961" y="249278"/>
                    </a:lnTo>
                    <a:lnTo>
                      <a:pt x="118598" y="250232"/>
                    </a:lnTo>
                    <a:lnTo>
                      <a:pt x="118915" y="251662"/>
                    </a:lnTo>
                    <a:lnTo>
                      <a:pt x="120028" y="252139"/>
                    </a:lnTo>
                    <a:lnTo>
                      <a:pt x="122413" y="252616"/>
                    </a:lnTo>
                    <a:lnTo>
                      <a:pt x="123844" y="250867"/>
                    </a:lnTo>
                    <a:lnTo>
                      <a:pt x="124798" y="250072"/>
                    </a:lnTo>
                    <a:lnTo>
                      <a:pt x="125752" y="249755"/>
                    </a:lnTo>
                    <a:lnTo>
                      <a:pt x="126864" y="250072"/>
                    </a:lnTo>
                    <a:lnTo>
                      <a:pt x="126864" y="248324"/>
                    </a:lnTo>
                    <a:cubicBezTo>
                      <a:pt x="126864" y="248324"/>
                      <a:pt x="127500" y="247529"/>
                      <a:pt x="127500" y="247529"/>
                    </a:cubicBezTo>
                    <a:lnTo>
                      <a:pt x="127500" y="246575"/>
                    </a:lnTo>
                    <a:cubicBezTo>
                      <a:pt x="127500" y="246575"/>
                      <a:pt x="128613" y="244190"/>
                      <a:pt x="128613" y="244190"/>
                    </a:cubicBezTo>
                    <a:lnTo>
                      <a:pt x="130362" y="241965"/>
                    </a:lnTo>
                    <a:lnTo>
                      <a:pt x="130998" y="240375"/>
                    </a:lnTo>
                    <a:lnTo>
                      <a:pt x="129249" y="234652"/>
                    </a:lnTo>
                    <a:lnTo>
                      <a:pt x="129249" y="231949"/>
                    </a:lnTo>
                    <a:close/>
                    <a:moveTo>
                      <a:pt x="150075" y="211441"/>
                    </a:moveTo>
                    <a:lnTo>
                      <a:pt x="155004" y="215097"/>
                    </a:lnTo>
                    <a:lnTo>
                      <a:pt x="155798" y="215892"/>
                    </a:lnTo>
                    <a:lnTo>
                      <a:pt x="158342" y="219708"/>
                    </a:lnTo>
                    <a:lnTo>
                      <a:pt x="158819" y="221139"/>
                    </a:lnTo>
                    <a:lnTo>
                      <a:pt x="158819" y="222728"/>
                    </a:lnTo>
                    <a:cubicBezTo>
                      <a:pt x="158819" y="222728"/>
                      <a:pt x="161363" y="224636"/>
                      <a:pt x="161363" y="224636"/>
                    </a:cubicBezTo>
                    <a:lnTo>
                      <a:pt x="163588" y="222887"/>
                    </a:lnTo>
                    <a:lnTo>
                      <a:pt x="163588" y="218754"/>
                    </a:lnTo>
                    <a:cubicBezTo>
                      <a:pt x="163588" y="218754"/>
                      <a:pt x="161680" y="215256"/>
                      <a:pt x="161680" y="215256"/>
                    </a:cubicBezTo>
                    <a:lnTo>
                      <a:pt x="161363" y="213985"/>
                    </a:lnTo>
                    <a:lnTo>
                      <a:pt x="158819" y="211282"/>
                    </a:lnTo>
                    <a:lnTo>
                      <a:pt x="158819" y="210010"/>
                    </a:lnTo>
                    <a:cubicBezTo>
                      <a:pt x="158819" y="210010"/>
                      <a:pt x="158819" y="208261"/>
                      <a:pt x="158819" y="208261"/>
                    </a:cubicBezTo>
                    <a:lnTo>
                      <a:pt x="158501" y="206672"/>
                    </a:lnTo>
                    <a:lnTo>
                      <a:pt x="157706" y="204764"/>
                    </a:lnTo>
                    <a:lnTo>
                      <a:pt x="158183" y="203492"/>
                    </a:lnTo>
                    <a:lnTo>
                      <a:pt x="159773" y="203492"/>
                    </a:lnTo>
                    <a:cubicBezTo>
                      <a:pt x="159773" y="203492"/>
                      <a:pt x="161204" y="204128"/>
                      <a:pt x="161204" y="204128"/>
                    </a:cubicBezTo>
                    <a:lnTo>
                      <a:pt x="166609" y="209056"/>
                    </a:lnTo>
                    <a:lnTo>
                      <a:pt x="168994" y="212554"/>
                    </a:lnTo>
                    <a:lnTo>
                      <a:pt x="169948" y="213349"/>
                    </a:lnTo>
                    <a:lnTo>
                      <a:pt x="177578" y="217641"/>
                    </a:lnTo>
                    <a:lnTo>
                      <a:pt x="178373" y="218754"/>
                    </a:lnTo>
                    <a:lnTo>
                      <a:pt x="178850" y="220185"/>
                    </a:lnTo>
                    <a:lnTo>
                      <a:pt x="181394" y="224159"/>
                    </a:lnTo>
                    <a:lnTo>
                      <a:pt x="181394" y="227498"/>
                    </a:lnTo>
                    <a:cubicBezTo>
                      <a:pt x="181394" y="227498"/>
                      <a:pt x="181871" y="229087"/>
                      <a:pt x="181871" y="229087"/>
                    </a:cubicBezTo>
                    <a:lnTo>
                      <a:pt x="184573" y="229406"/>
                    </a:lnTo>
                    <a:lnTo>
                      <a:pt x="191091" y="232903"/>
                    </a:lnTo>
                    <a:lnTo>
                      <a:pt x="194271" y="233380"/>
                    </a:lnTo>
                    <a:lnTo>
                      <a:pt x="196179" y="233062"/>
                    </a:lnTo>
                    <a:lnTo>
                      <a:pt x="197927" y="232267"/>
                    </a:lnTo>
                    <a:lnTo>
                      <a:pt x="199517" y="231949"/>
                    </a:lnTo>
                    <a:lnTo>
                      <a:pt x="200471" y="232585"/>
                    </a:lnTo>
                    <a:lnTo>
                      <a:pt x="198881" y="235765"/>
                    </a:lnTo>
                    <a:lnTo>
                      <a:pt x="198404" y="239103"/>
                    </a:lnTo>
                    <a:lnTo>
                      <a:pt x="200789" y="241806"/>
                    </a:lnTo>
                    <a:lnTo>
                      <a:pt x="203651" y="242600"/>
                    </a:lnTo>
                    <a:lnTo>
                      <a:pt x="205876" y="236083"/>
                    </a:lnTo>
                    <a:lnTo>
                      <a:pt x="205876" y="228928"/>
                    </a:lnTo>
                    <a:cubicBezTo>
                      <a:pt x="205876" y="228928"/>
                      <a:pt x="204923" y="229246"/>
                      <a:pt x="204923" y="229246"/>
                    </a:cubicBezTo>
                    <a:lnTo>
                      <a:pt x="203969" y="229246"/>
                    </a:lnTo>
                    <a:cubicBezTo>
                      <a:pt x="203969" y="229246"/>
                      <a:pt x="200630" y="227021"/>
                      <a:pt x="200630" y="227021"/>
                    </a:cubicBezTo>
                    <a:lnTo>
                      <a:pt x="198246" y="226544"/>
                    </a:lnTo>
                    <a:lnTo>
                      <a:pt x="195702" y="226544"/>
                    </a:lnTo>
                    <a:cubicBezTo>
                      <a:pt x="195702" y="226544"/>
                      <a:pt x="196656" y="224318"/>
                      <a:pt x="196656" y="224318"/>
                    </a:cubicBezTo>
                    <a:lnTo>
                      <a:pt x="196656" y="222092"/>
                    </a:lnTo>
                    <a:cubicBezTo>
                      <a:pt x="196656" y="222092"/>
                      <a:pt x="195225" y="219708"/>
                      <a:pt x="195225" y="219708"/>
                    </a:cubicBezTo>
                    <a:lnTo>
                      <a:pt x="193476" y="217482"/>
                    </a:lnTo>
                    <a:lnTo>
                      <a:pt x="190774" y="214620"/>
                    </a:lnTo>
                    <a:lnTo>
                      <a:pt x="189025" y="211123"/>
                    </a:lnTo>
                    <a:lnTo>
                      <a:pt x="190615" y="209374"/>
                    </a:lnTo>
                    <a:lnTo>
                      <a:pt x="196338" y="208897"/>
                    </a:lnTo>
                    <a:lnTo>
                      <a:pt x="197769" y="206672"/>
                    </a:lnTo>
                    <a:lnTo>
                      <a:pt x="196497" y="205559"/>
                    </a:lnTo>
                    <a:lnTo>
                      <a:pt x="193953" y="204128"/>
                    </a:lnTo>
                    <a:lnTo>
                      <a:pt x="192681" y="203810"/>
                    </a:lnTo>
                    <a:lnTo>
                      <a:pt x="191251" y="203810"/>
                    </a:lnTo>
                    <a:cubicBezTo>
                      <a:pt x="191251" y="203810"/>
                      <a:pt x="185527" y="201743"/>
                      <a:pt x="185527" y="201743"/>
                    </a:cubicBezTo>
                    <a:lnTo>
                      <a:pt x="183937" y="199994"/>
                    </a:lnTo>
                    <a:lnTo>
                      <a:pt x="182348" y="199041"/>
                    </a:lnTo>
                    <a:lnTo>
                      <a:pt x="181235" y="200153"/>
                    </a:lnTo>
                    <a:lnTo>
                      <a:pt x="180599" y="201584"/>
                    </a:lnTo>
                    <a:lnTo>
                      <a:pt x="181871" y="202697"/>
                    </a:lnTo>
                    <a:lnTo>
                      <a:pt x="181553" y="205559"/>
                    </a:lnTo>
                    <a:lnTo>
                      <a:pt x="179645" y="208102"/>
                    </a:lnTo>
                    <a:lnTo>
                      <a:pt x="175988" y="208102"/>
                    </a:lnTo>
                    <a:cubicBezTo>
                      <a:pt x="175988" y="208102"/>
                      <a:pt x="174717" y="206830"/>
                      <a:pt x="174717" y="206830"/>
                    </a:cubicBezTo>
                    <a:lnTo>
                      <a:pt x="174717" y="205241"/>
                    </a:lnTo>
                    <a:cubicBezTo>
                      <a:pt x="174717" y="205241"/>
                      <a:pt x="175035" y="203651"/>
                      <a:pt x="175035" y="203651"/>
                    </a:cubicBezTo>
                    <a:lnTo>
                      <a:pt x="175035" y="202061"/>
                    </a:lnTo>
                    <a:cubicBezTo>
                      <a:pt x="175035" y="202061"/>
                      <a:pt x="173445" y="198564"/>
                      <a:pt x="173445" y="198564"/>
                    </a:cubicBezTo>
                    <a:lnTo>
                      <a:pt x="171060" y="195384"/>
                    </a:lnTo>
                    <a:lnTo>
                      <a:pt x="168835" y="193635"/>
                    </a:lnTo>
                    <a:lnTo>
                      <a:pt x="166132" y="192681"/>
                    </a:lnTo>
                    <a:lnTo>
                      <a:pt x="162316" y="191728"/>
                    </a:lnTo>
                    <a:lnTo>
                      <a:pt x="158342" y="191728"/>
                    </a:lnTo>
                    <a:cubicBezTo>
                      <a:pt x="158342" y="191728"/>
                      <a:pt x="155321" y="193317"/>
                      <a:pt x="155321" y="193317"/>
                    </a:cubicBezTo>
                    <a:lnTo>
                      <a:pt x="152460" y="195384"/>
                    </a:lnTo>
                    <a:lnTo>
                      <a:pt x="151188" y="195861"/>
                    </a:lnTo>
                    <a:lnTo>
                      <a:pt x="150075" y="196656"/>
                    </a:lnTo>
                    <a:lnTo>
                      <a:pt x="150075" y="197769"/>
                    </a:lnTo>
                    <a:cubicBezTo>
                      <a:pt x="150075" y="197769"/>
                      <a:pt x="152142" y="199676"/>
                      <a:pt x="152142" y="199676"/>
                    </a:cubicBezTo>
                    <a:lnTo>
                      <a:pt x="152460" y="201107"/>
                    </a:lnTo>
                    <a:lnTo>
                      <a:pt x="150711" y="201584"/>
                    </a:lnTo>
                    <a:lnTo>
                      <a:pt x="150234" y="203015"/>
                    </a:lnTo>
                    <a:lnTo>
                      <a:pt x="148326" y="203015"/>
                    </a:lnTo>
                    <a:cubicBezTo>
                      <a:pt x="148326" y="203015"/>
                      <a:pt x="146419" y="202538"/>
                      <a:pt x="146419" y="202538"/>
                    </a:cubicBezTo>
                    <a:lnTo>
                      <a:pt x="141650" y="200471"/>
                    </a:lnTo>
                    <a:lnTo>
                      <a:pt x="139901" y="199200"/>
                    </a:lnTo>
                    <a:lnTo>
                      <a:pt x="138311" y="197769"/>
                    </a:lnTo>
                    <a:lnTo>
                      <a:pt x="137357" y="196179"/>
                    </a:lnTo>
                    <a:lnTo>
                      <a:pt x="136880" y="194271"/>
                    </a:lnTo>
                    <a:lnTo>
                      <a:pt x="133859" y="187117"/>
                    </a:lnTo>
                    <a:lnTo>
                      <a:pt x="133224" y="184256"/>
                    </a:lnTo>
                    <a:lnTo>
                      <a:pt x="133224" y="181394"/>
                    </a:lnTo>
                    <a:cubicBezTo>
                      <a:pt x="133224" y="181394"/>
                      <a:pt x="135131" y="179804"/>
                      <a:pt x="135131" y="179804"/>
                    </a:cubicBezTo>
                    <a:lnTo>
                      <a:pt x="134813" y="179009"/>
                    </a:lnTo>
                    <a:lnTo>
                      <a:pt x="134018" y="178373"/>
                    </a:lnTo>
                    <a:lnTo>
                      <a:pt x="130680" y="172332"/>
                    </a:lnTo>
                    <a:lnTo>
                      <a:pt x="127500" y="165973"/>
                    </a:lnTo>
                    <a:lnTo>
                      <a:pt x="126387" y="164542"/>
                    </a:lnTo>
                    <a:lnTo>
                      <a:pt x="126387" y="162794"/>
                    </a:lnTo>
                    <a:cubicBezTo>
                      <a:pt x="126387" y="162794"/>
                      <a:pt x="126706" y="161363"/>
                      <a:pt x="126706" y="161363"/>
                    </a:cubicBezTo>
                    <a:lnTo>
                      <a:pt x="127818" y="160091"/>
                    </a:lnTo>
                    <a:lnTo>
                      <a:pt x="128931" y="157388"/>
                    </a:lnTo>
                    <a:lnTo>
                      <a:pt x="131475" y="154050"/>
                    </a:lnTo>
                    <a:lnTo>
                      <a:pt x="132269" y="152619"/>
                    </a:lnTo>
                    <a:lnTo>
                      <a:pt x="132269" y="151029"/>
                    </a:lnTo>
                    <a:cubicBezTo>
                      <a:pt x="132269" y="151029"/>
                      <a:pt x="131792" y="149439"/>
                      <a:pt x="131792" y="149439"/>
                    </a:cubicBezTo>
                    <a:lnTo>
                      <a:pt x="130998" y="148009"/>
                    </a:lnTo>
                    <a:lnTo>
                      <a:pt x="131952" y="144829"/>
                    </a:lnTo>
                    <a:lnTo>
                      <a:pt x="134495" y="142444"/>
                    </a:lnTo>
                    <a:lnTo>
                      <a:pt x="137516" y="140537"/>
                    </a:lnTo>
                    <a:lnTo>
                      <a:pt x="142921" y="138152"/>
                    </a:lnTo>
                    <a:lnTo>
                      <a:pt x="147532" y="137357"/>
                    </a:lnTo>
                    <a:lnTo>
                      <a:pt x="149757" y="132429"/>
                    </a:lnTo>
                    <a:lnTo>
                      <a:pt x="150075" y="130044"/>
                    </a:lnTo>
                    <a:lnTo>
                      <a:pt x="155798" y="118757"/>
                    </a:lnTo>
                    <a:lnTo>
                      <a:pt x="157070" y="113828"/>
                    </a:lnTo>
                    <a:lnTo>
                      <a:pt x="158024" y="111762"/>
                    </a:lnTo>
                    <a:lnTo>
                      <a:pt x="158501" y="109854"/>
                    </a:lnTo>
                    <a:lnTo>
                      <a:pt x="157070" y="108900"/>
                    </a:lnTo>
                    <a:lnTo>
                      <a:pt x="155321" y="108264"/>
                    </a:lnTo>
                    <a:lnTo>
                      <a:pt x="154845" y="106515"/>
                    </a:lnTo>
                    <a:lnTo>
                      <a:pt x="154845" y="104449"/>
                    </a:lnTo>
                    <a:cubicBezTo>
                      <a:pt x="154845" y="104449"/>
                      <a:pt x="153891" y="103336"/>
                      <a:pt x="153891" y="103336"/>
                    </a:cubicBezTo>
                    <a:lnTo>
                      <a:pt x="151188" y="101905"/>
                    </a:lnTo>
                    <a:lnTo>
                      <a:pt x="150234" y="100792"/>
                    </a:lnTo>
                    <a:lnTo>
                      <a:pt x="148485" y="96659"/>
                    </a:lnTo>
                    <a:lnTo>
                      <a:pt x="147849" y="94115"/>
                    </a:lnTo>
                    <a:lnTo>
                      <a:pt x="147849" y="91412"/>
                    </a:lnTo>
                    <a:cubicBezTo>
                      <a:pt x="147849" y="91412"/>
                      <a:pt x="148645" y="82351"/>
                      <a:pt x="148645" y="82351"/>
                    </a:cubicBezTo>
                    <a:lnTo>
                      <a:pt x="149916" y="79648"/>
                    </a:lnTo>
                    <a:lnTo>
                      <a:pt x="151983" y="77422"/>
                    </a:lnTo>
                    <a:lnTo>
                      <a:pt x="152619" y="74879"/>
                    </a:lnTo>
                    <a:lnTo>
                      <a:pt x="152142" y="72494"/>
                    </a:lnTo>
                    <a:lnTo>
                      <a:pt x="151188" y="70904"/>
                    </a:lnTo>
                    <a:lnTo>
                      <a:pt x="149916" y="69632"/>
                    </a:lnTo>
                    <a:lnTo>
                      <a:pt x="147849" y="70109"/>
                    </a:lnTo>
                    <a:lnTo>
                      <a:pt x="145783" y="73448"/>
                    </a:lnTo>
                    <a:lnTo>
                      <a:pt x="144670" y="74720"/>
                    </a:lnTo>
                    <a:lnTo>
                      <a:pt x="142126" y="75992"/>
                    </a:lnTo>
                    <a:lnTo>
                      <a:pt x="139264" y="75673"/>
                    </a:lnTo>
                    <a:lnTo>
                      <a:pt x="135608" y="74720"/>
                    </a:lnTo>
                    <a:lnTo>
                      <a:pt x="132111" y="73289"/>
                    </a:lnTo>
                    <a:lnTo>
                      <a:pt x="122413" y="67725"/>
                    </a:lnTo>
                    <a:lnTo>
                      <a:pt x="117961" y="66135"/>
                    </a:lnTo>
                    <a:lnTo>
                      <a:pt x="116531" y="66135"/>
                    </a:lnTo>
                    <a:cubicBezTo>
                      <a:pt x="116531" y="66135"/>
                      <a:pt x="112875" y="67089"/>
                      <a:pt x="112875" y="67089"/>
                    </a:cubicBezTo>
                    <a:lnTo>
                      <a:pt x="111285" y="66612"/>
                    </a:lnTo>
                    <a:lnTo>
                      <a:pt x="109695" y="66612"/>
                    </a:lnTo>
                    <a:cubicBezTo>
                      <a:pt x="109695" y="66612"/>
                      <a:pt x="106674" y="68202"/>
                      <a:pt x="106674" y="68202"/>
                    </a:cubicBezTo>
                    <a:lnTo>
                      <a:pt x="103494" y="69314"/>
                    </a:lnTo>
                    <a:lnTo>
                      <a:pt x="103017" y="73448"/>
                    </a:lnTo>
                    <a:lnTo>
                      <a:pt x="102064" y="76468"/>
                    </a:lnTo>
                    <a:lnTo>
                      <a:pt x="100792" y="79489"/>
                    </a:lnTo>
                    <a:lnTo>
                      <a:pt x="96658" y="94910"/>
                    </a:lnTo>
                    <a:lnTo>
                      <a:pt x="96977" y="97931"/>
                    </a:lnTo>
                    <a:lnTo>
                      <a:pt x="98407" y="100792"/>
                    </a:lnTo>
                    <a:lnTo>
                      <a:pt x="98407" y="102541"/>
                    </a:lnTo>
                    <a:cubicBezTo>
                      <a:pt x="98407" y="102541"/>
                      <a:pt x="98089" y="105720"/>
                      <a:pt x="98089" y="105720"/>
                    </a:cubicBezTo>
                    <a:lnTo>
                      <a:pt x="98407" y="110967"/>
                    </a:lnTo>
                    <a:lnTo>
                      <a:pt x="98089" y="114941"/>
                    </a:lnTo>
                    <a:lnTo>
                      <a:pt x="95546" y="120664"/>
                    </a:lnTo>
                    <a:lnTo>
                      <a:pt x="95069" y="124003"/>
                    </a:lnTo>
                    <a:lnTo>
                      <a:pt x="95069" y="127341"/>
                    </a:lnTo>
                    <a:cubicBezTo>
                      <a:pt x="95069" y="127341"/>
                      <a:pt x="95705" y="131157"/>
                      <a:pt x="95705" y="131157"/>
                    </a:cubicBezTo>
                    <a:lnTo>
                      <a:pt x="97612" y="136403"/>
                    </a:lnTo>
                    <a:lnTo>
                      <a:pt x="97612" y="138152"/>
                    </a:lnTo>
                    <a:cubicBezTo>
                      <a:pt x="97612" y="138152"/>
                      <a:pt x="96977" y="139583"/>
                      <a:pt x="96977" y="139583"/>
                    </a:cubicBezTo>
                    <a:lnTo>
                      <a:pt x="96022" y="140855"/>
                    </a:lnTo>
                    <a:lnTo>
                      <a:pt x="94115" y="141332"/>
                    </a:lnTo>
                    <a:lnTo>
                      <a:pt x="90935" y="141332"/>
                    </a:lnTo>
                    <a:cubicBezTo>
                      <a:pt x="90935" y="141332"/>
                      <a:pt x="89982" y="140855"/>
                      <a:pt x="89982" y="140855"/>
                    </a:cubicBezTo>
                    <a:lnTo>
                      <a:pt x="87438" y="137357"/>
                    </a:lnTo>
                    <a:lnTo>
                      <a:pt x="86007" y="136403"/>
                    </a:lnTo>
                    <a:lnTo>
                      <a:pt x="84417" y="135767"/>
                    </a:lnTo>
                    <a:lnTo>
                      <a:pt x="83145" y="134336"/>
                    </a:lnTo>
                    <a:lnTo>
                      <a:pt x="81556" y="133224"/>
                    </a:lnTo>
                    <a:lnTo>
                      <a:pt x="80443" y="133860"/>
                    </a:lnTo>
                    <a:lnTo>
                      <a:pt x="79966" y="135290"/>
                    </a:lnTo>
                    <a:lnTo>
                      <a:pt x="79648" y="141173"/>
                    </a:lnTo>
                    <a:lnTo>
                      <a:pt x="79648" y="142603"/>
                    </a:lnTo>
                    <a:cubicBezTo>
                      <a:pt x="79648" y="142603"/>
                      <a:pt x="80920" y="144193"/>
                      <a:pt x="80920" y="144193"/>
                    </a:cubicBezTo>
                    <a:lnTo>
                      <a:pt x="82351" y="145465"/>
                    </a:lnTo>
                    <a:lnTo>
                      <a:pt x="82987" y="146419"/>
                    </a:lnTo>
                    <a:lnTo>
                      <a:pt x="83304" y="147532"/>
                    </a:lnTo>
                    <a:lnTo>
                      <a:pt x="84417" y="159455"/>
                    </a:lnTo>
                    <a:lnTo>
                      <a:pt x="85212" y="162158"/>
                    </a:lnTo>
                    <a:lnTo>
                      <a:pt x="86484" y="165337"/>
                    </a:lnTo>
                    <a:lnTo>
                      <a:pt x="87438" y="168676"/>
                    </a:lnTo>
                    <a:lnTo>
                      <a:pt x="87438" y="172650"/>
                    </a:lnTo>
                    <a:cubicBezTo>
                      <a:pt x="87438" y="172650"/>
                      <a:pt x="88710" y="176307"/>
                      <a:pt x="88710" y="176307"/>
                    </a:cubicBezTo>
                    <a:lnTo>
                      <a:pt x="90299" y="177738"/>
                    </a:lnTo>
                    <a:lnTo>
                      <a:pt x="92525" y="177420"/>
                    </a:lnTo>
                    <a:lnTo>
                      <a:pt x="93638" y="177897"/>
                    </a:lnTo>
                    <a:lnTo>
                      <a:pt x="94592" y="181076"/>
                    </a:lnTo>
                    <a:lnTo>
                      <a:pt x="96977" y="183302"/>
                    </a:lnTo>
                    <a:lnTo>
                      <a:pt x="97931" y="186640"/>
                    </a:lnTo>
                    <a:lnTo>
                      <a:pt x="99202" y="187753"/>
                    </a:lnTo>
                    <a:lnTo>
                      <a:pt x="100792" y="188071"/>
                    </a:lnTo>
                    <a:lnTo>
                      <a:pt x="102541" y="188071"/>
                    </a:lnTo>
                    <a:cubicBezTo>
                      <a:pt x="102541" y="188071"/>
                      <a:pt x="103494" y="186799"/>
                      <a:pt x="103494" y="186799"/>
                    </a:cubicBezTo>
                    <a:lnTo>
                      <a:pt x="103494" y="183620"/>
                    </a:lnTo>
                    <a:cubicBezTo>
                      <a:pt x="103494" y="183620"/>
                      <a:pt x="102223" y="178691"/>
                      <a:pt x="102223" y="178691"/>
                    </a:cubicBezTo>
                    <a:lnTo>
                      <a:pt x="103336" y="175353"/>
                    </a:lnTo>
                    <a:lnTo>
                      <a:pt x="104926" y="177260"/>
                    </a:lnTo>
                    <a:lnTo>
                      <a:pt x="106992" y="178373"/>
                    </a:lnTo>
                    <a:lnTo>
                      <a:pt x="109695" y="178850"/>
                    </a:lnTo>
                    <a:lnTo>
                      <a:pt x="112079" y="180122"/>
                    </a:lnTo>
                    <a:lnTo>
                      <a:pt x="113669" y="182189"/>
                    </a:lnTo>
                    <a:lnTo>
                      <a:pt x="113987" y="184732"/>
                    </a:lnTo>
                    <a:lnTo>
                      <a:pt x="113192" y="186640"/>
                    </a:lnTo>
                    <a:lnTo>
                      <a:pt x="106515" y="192522"/>
                    </a:lnTo>
                    <a:lnTo>
                      <a:pt x="105243" y="193953"/>
                    </a:lnTo>
                    <a:lnTo>
                      <a:pt x="104448" y="195543"/>
                    </a:lnTo>
                    <a:lnTo>
                      <a:pt x="104448" y="201107"/>
                    </a:lnTo>
                    <a:cubicBezTo>
                      <a:pt x="104448" y="201107"/>
                      <a:pt x="105084" y="206672"/>
                      <a:pt x="105084" y="206672"/>
                    </a:cubicBezTo>
                    <a:lnTo>
                      <a:pt x="107787" y="203810"/>
                    </a:lnTo>
                    <a:lnTo>
                      <a:pt x="110966" y="204287"/>
                    </a:lnTo>
                    <a:lnTo>
                      <a:pt x="113669" y="207784"/>
                    </a:lnTo>
                    <a:lnTo>
                      <a:pt x="115736" y="207784"/>
                    </a:lnTo>
                    <a:cubicBezTo>
                      <a:pt x="115736" y="207784"/>
                      <a:pt x="118280" y="210169"/>
                      <a:pt x="118280" y="210169"/>
                    </a:cubicBezTo>
                    <a:lnTo>
                      <a:pt x="121459" y="211282"/>
                    </a:lnTo>
                    <a:lnTo>
                      <a:pt x="125433" y="210964"/>
                    </a:lnTo>
                    <a:lnTo>
                      <a:pt x="128295" y="209215"/>
                    </a:lnTo>
                    <a:lnTo>
                      <a:pt x="128295" y="206990"/>
                    </a:lnTo>
                    <a:cubicBezTo>
                      <a:pt x="128295" y="206990"/>
                      <a:pt x="129885" y="205559"/>
                      <a:pt x="129885" y="205559"/>
                    </a:cubicBezTo>
                    <a:lnTo>
                      <a:pt x="134018" y="203492"/>
                    </a:lnTo>
                    <a:lnTo>
                      <a:pt x="135449" y="203015"/>
                    </a:lnTo>
                    <a:lnTo>
                      <a:pt x="136880" y="202697"/>
                    </a:lnTo>
                    <a:lnTo>
                      <a:pt x="137834" y="203015"/>
                    </a:lnTo>
                    <a:lnTo>
                      <a:pt x="146260" y="207308"/>
                    </a:lnTo>
                    <a:lnTo>
                      <a:pt x="150075" y="211441"/>
                    </a:lnTo>
                    <a:close/>
                    <a:moveTo>
                      <a:pt x="93320" y="252775"/>
                    </a:moveTo>
                    <a:lnTo>
                      <a:pt x="92366" y="254365"/>
                    </a:lnTo>
                    <a:lnTo>
                      <a:pt x="91253" y="254842"/>
                    </a:lnTo>
                    <a:lnTo>
                      <a:pt x="89663" y="254365"/>
                    </a:lnTo>
                    <a:lnTo>
                      <a:pt x="89028" y="253570"/>
                    </a:lnTo>
                    <a:lnTo>
                      <a:pt x="85689" y="251503"/>
                    </a:lnTo>
                    <a:lnTo>
                      <a:pt x="84258" y="250072"/>
                    </a:lnTo>
                    <a:lnTo>
                      <a:pt x="83622" y="250072"/>
                    </a:lnTo>
                    <a:cubicBezTo>
                      <a:pt x="83622" y="250072"/>
                      <a:pt x="83304" y="250549"/>
                      <a:pt x="83304" y="250549"/>
                    </a:cubicBezTo>
                    <a:lnTo>
                      <a:pt x="83304" y="251185"/>
                    </a:lnTo>
                    <a:cubicBezTo>
                      <a:pt x="83304" y="251185"/>
                      <a:pt x="83463" y="251344"/>
                      <a:pt x="83463" y="251344"/>
                    </a:cubicBezTo>
                    <a:lnTo>
                      <a:pt x="82827" y="252139"/>
                    </a:lnTo>
                    <a:lnTo>
                      <a:pt x="82827" y="253411"/>
                    </a:lnTo>
                    <a:cubicBezTo>
                      <a:pt x="82827" y="253411"/>
                      <a:pt x="83622" y="254047"/>
                      <a:pt x="83622" y="254047"/>
                    </a:cubicBezTo>
                    <a:lnTo>
                      <a:pt x="85371" y="257227"/>
                    </a:lnTo>
                    <a:lnTo>
                      <a:pt x="86961" y="258975"/>
                    </a:lnTo>
                    <a:lnTo>
                      <a:pt x="89505" y="259452"/>
                    </a:lnTo>
                    <a:lnTo>
                      <a:pt x="91571" y="258657"/>
                    </a:lnTo>
                    <a:lnTo>
                      <a:pt x="93638" y="259134"/>
                    </a:lnTo>
                    <a:lnTo>
                      <a:pt x="95705" y="259134"/>
                    </a:lnTo>
                    <a:cubicBezTo>
                      <a:pt x="95705" y="259134"/>
                      <a:pt x="96499" y="257068"/>
                      <a:pt x="96499" y="257068"/>
                    </a:cubicBezTo>
                    <a:lnTo>
                      <a:pt x="94115" y="255160"/>
                    </a:lnTo>
                    <a:lnTo>
                      <a:pt x="93161" y="252934"/>
                    </a:lnTo>
                    <a:close/>
                    <a:moveTo>
                      <a:pt x="94592" y="210328"/>
                    </a:moveTo>
                    <a:lnTo>
                      <a:pt x="94592" y="208420"/>
                    </a:lnTo>
                    <a:cubicBezTo>
                      <a:pt x="94592" y="208420"/>
                      <a:pt x="92843" y="206354"/>
                      <a:pt x="92843" y="206354"/>
                    </a:cubicBezTo>
                    <a:lnTo>
                      <a:pt x="90299" y="205241"/>
                    </a:lnTo>
                    <a:lnTo>
                      <a:pt x="89823" y="205718"/>
                    </a:lnTo>
                    <a:lnTo>
                      <a:pt x="89823" y="206513"/>
                    </a:lnTo>
                    <a:cubicBezTo>
                      <a:pt x="89823" y="206513"/>
                      <a:pt x="89823" y="207466"/>
                      <a:pt x="89823" y="207466"/>
                    </a:cubicBezTo>
                    <a:lnTo>
                      <a:pt x="94592" y="210328"/>
                    </a:lnTo>
                    <a:close/>
                    <a:moveTo>
                      <a:pt x="123526" y="431149"/>
                    </a:moveTo>
                    <a:lnTo>
                      <a:pt x="121618" y="431625"/>
                    </a:lnTo>
                    <a:lnTo>
                      <a:pt x="120028" y="429559"/>
                    </a:lnTo>
                    <a:lnTo>
                      <a:pt x="116531" y="428923"/>
                    </a:lnTo>
                    <a:lnTo>
                      <a:pt x="112556" y="431467"/>
                    </a:lnTo>
                    <a:lnTo>
                      <a:pt x="111920" y="433056"/>
                    </a:lnTo>
                    <a:lnTo>
                      <a:pt x="113510" y="434646"/>
                    </a:lnTo>
                    <a:lnTo>
                      <a:pt x="116054" y="433851"/>
                    </a:lnTo>
                    <a:lnTo>
                      <a:pt x="117961" y="434646"/>
                    </a:lnTo>
                    <a:lnTo>
                      <a:pt x="121777" y="433215"/>
                    </a:lnTo>
                    <a:lnTo>
                      <a:pt x="124003" y="435282"/>
                    </a:lnTo>
                    <a:lnTo>
                      <a:pt x="127341" y="433215"/>
                    </a:lnTo>
                    <a:lnTo>
                      <a:pt x="127341" y="432580"/>
                    </a:lnTo>
                    <a:cubicBezTo>
                      <a:pt x="127341" y="432580"/>
                      <a:pt x="126706" y="431467"/>
                      <a:pt x="126706" y="431467"/>
                    </a:cubicBezTo>
                    <a:lnTo>
                      <a:pt x="123526" y="430831"/>
                    </a:lnTo>
                    <a:close/>
                    <a:moveTo>
                      <a:pt x="250867" y="397763"/>
                    </a:moveTo>
                    <a:lnTo>
                      <a:pt x="249914" y="400943"/>
                    </a:lnTo>
                    <a:lnTo>
                      <a:pt x="250549" y="401897"/>
                    </a:lnTo>
                    <a:lnTo>
                      <a:pt x="252298" y="405712"/>
                    </a:lnTo>
                    <a:lnTo>
                      <a:pt x="252775" y="404122"/>
                    </a:lnTo>
                    <a:lnTo>
                      <a:pt x="252775" y="399353"/>
                    </a:lnTo>
                    <a:cubicBezTo>
                      <a:pt x="252775" y="399353"/>
                      <a:pt x="250708" y="397763"/>
                      <a:pt x="250708" y="397763"/>
                    </a:cubicBezTo>
                    <a:close/>
                    <a:moveTo>
                      <a:pt x="275350" y="383614"/>
                    </a:moveTo>
                    <a:lnTo>
                      <a:pt x="274555" y="382183"/>
                    </a:lnTo>
                    <a:lnTo>
                      <a:pt x="273124" y="381229"/>
                    </a:lnTo>
                    <a:lnTo>
                      <a:pt x="271375" y="379004"/>
                    </a:lnTo>
                    <a:lnTo>
                      <a:pt x="271057" y="376301"/>
                    </a:lnTo>
                    <a:lnTo>
                      <a:pt x="272011" y="369942"/>
                    </a:lnTo>
                    <a:lnTo>
                      <a:pt x="272011" y="368352"/>
                    </a:lnTo>
                    <a:cubicBezTo>
                      <a:pt x="272011" y="368352"/>
                      <a:pt x="269786" y="364855"/>
                      <a:pt x="269786" y="364855"/>
                    </a:cubicBezTo>
                    <a:lnTo>
                      <a:pt x="269309" y="360403"/>
                    </a:lnTo>
                    <a:lnTo>
                      <a:pt x="266924" y="358814"/>
                    </a:lnTo>
                    <a:lnTo>
                      <a:pt x="263745" y="358178"/>
                    </a:lnTo>
                    <a:lnTo>
                      <a:pt x="262791" y="357224"/>
                    </a:lnTo>
                    <a:lnTo>
                      <a:pt x="262791" y="356270"/>
                    </a:lnTo>
                    <a:cubicBezTo>
                      <a:pt x="262791" y="356270"/>
                      <a:pt x="265175" y="354362"/>
                      <a:pt x="265175" y="354362"/>
                    </a:cubicBezTo>
                    <a:lnTo>
                      <a:pt x="266447" y="352931"/>
                    </a:lnTo>
                    <a:lnTo>
                      <a:pt x="268037" y="350070"/>
                    </a:lnTo>
                    <a:lnTo>
                      <a:pt x="267560" y="347049"/>
                    </a:lnTo>
                    <a:lnTo>
                      <a:pt x="264858" y="343393"/>
                    </a:lnTo>
                    <a:lnTo>
                      <a:pt x="264381" y="342121"/>
                    </a:lnTo>
                    <a:lnTo>
                      <a:pt x="264381" y="337828"/>
                    </a:lnTo>
                    <a:cubicBezTo>
                      <a:pt x="264381" y="337828"/>
                      <a:pt x="261360" y="338305"/>
                      <a:pt x="261360" y="338305"/>
                    </a:cubicBezTo>
                    <a:lnTo>
                      <a:pt x="258975" y="336557"/>
                    </a:lnTo>
                    <a:lnTo>
                      <a:pt x="257544" y="333536"/>
                    </a:lnTo>
                    <a:lnTo>
                      <a:pt x="255319" y="330993"/>
                    </a:lnTo>
                    <a:lnTo>
                      <a:pt x="248641" y="326859"/>
                    </a:lnTo>
                    <a:lnTo>
                      <a:pt x="245144" y="323838"/>
                    </a:lnTo>
                    <a:lnTo>
                      <a:pt x="243713" y="323838"/>
                    </a:lnTo>
                    <a:cubicBezTo>
                      <a:pt x="243713" y="323838"/>
                      <a:pt x="242123" y="326382"/>
                      <a:pt x="242123" y="326382"/>
                    </a:cubicBezTo>
                    <a:lnTo>
                      <a:pt x="244826" y="337670"/>
                    </a:lnTo>
                    <a:lnTo>
                      <a:pt x="245462" y="341485"/>
                    </a:lnTo>
                    <a:lnTo>
                      <a:pt x="244508" y="345142"/>
                    </a:lnTo>
                    <a:lnTo>
                      <a:pt x="241011" y="345777"/>
                    </a:lnTo>
                    <a:lnTo>
                      <a:pt x="237354" y="344824"/>
                    </a:lnTo>
                    <a:lnTo>
                      <a:pt x="236241" y="344824"/>
                    </a:lnTo>
                    <a:cubicBezTo>
                      <a:pt x="236241" y="344824"/>
                      <a:pt x="235287" y="347844"/>
                      <a:pt x="235287" y="347844"/>
                    </a:cubicBezTo>
                    <a:lnTo>
                      <a:pt x="234334" y="349434"/>
                    </a:lnTo>
                    <a:lnTo>
                      <a:pt x="231631" y="348798"/>
                    </a:lnTo>
                    <a:lnTo>
                      <a:pt x="228611" y="346890"/>
                    </a:lnTo>
                    <a:lnTo>
                      <a:pt x="226385" y="346413"/>
                    </a:lnTo>
                    <a:lnTo>
                      <a:pt x="224636" y="347844"/>
                    </a:lnTo>
                    <a:lnTo>
                      <a:pt x="224159" y="349275"/>
                    </a:lnTo>
                    <a:lnTo>
                      <a:pt x="223364" y="354521"/>
                    </a:lnTo>
                    <a:lnTo>
                      <a:pt x="222410" y="358178"/>
                    </a:lnTo>
                    <a:lnTo>
                      <a:pt x="219230" y="359291"/>
                    </a:lnTo>
                    <a:lnTo>
                      <a:pt x="214302" y="356906"/>
                    </a:lnTo>
                    <a:lnTo>
                      <a:pt x="213031" y="356906"/>
                    </a:lnTo>
                    <a:cubicBezTo>
                      <a:pt x="213031" y="356906"/>
                      <a:pt x="211758" y="358178"/>
                      <a:pt x="211758" y="358178"/>
                    </a:cubicBezTo>
                    <a:lnTo>
                      <a:pt x="210805" y="359608"/>
                    </a:lnTo>
                    <a:lnTo>
                      <a:pt x="209533" y="363106"/>
                    </a:lnTo>
                    <a:lnTo>
                      <a:pt x="207943" y="366445"/>
                    </a:lnTo>
                    <a:lnTo>
                      <a:pt x="207148" y="367716"/>
                    </a:lnTo>
                    <a:lnTo>
                      <a:pt x="206035" y="368511"/>
                    </a:lnTo>
                    <a:lnTo>
                      <a:pt x="201425" y="369783"/>
                    </a:lnTo>
                    <a:lnTo>
                      <a:pt x="199517" y="370737"/>
                    </a:lnTo>
                    <a:lnTo>
                      <a:pt x="195702" y="372963"/>
                    </a:lnTo>
                    <a:lnTo>
                      <a:pt x="194430" y="372645"/>
                    </a:lnTo>
                    <a:lnTo>
                      <a:pt x="197292" y="370101"/>
                    </a:lnTo>
                    <a:lnTo>
                      <a:pt x="197927" y="368829"/>
                    </a:lnTo>
                    <a:lnTo>
                      <a:pt x="197451" y="363424"/>
                    </a:lnTo>
                    <a:lnTo>
                      <a:pt x="197133" y="361834"/>
                    </a:lnTo>
                    <a:lnTo>
                      <a:pt x="195225" y="358496"/>
                    </a:lnTo>
                    <a:lnTo>
                      <a:pt x="192204" y="356429"/>
                    </a:lnTo>
                    <a:lnTo>
                      <a:pt x="188866" y="355634"/>
                    </a:lnTo>
                    <a:lnTo>
                      <a:pt x="186958" y="354680"/>
                    </a:lnTo>
                    <a:lnTo>
                      <a:pt x="185050" y="354044"/>
                    </a:lnTo>
                    <a:lnTo>
                      <a:pt x="183460" y="356588"/>
                    </a:lnTo>
                    <a:lnTo>
                      <a:pt x="182348" y="357860"/>
                    </a:lnTo>
                    <a:lnTo>
                      <a:pt x="180917" y="358655"/>
                    </a:lnTo>
                    <a:lnTo>
                      <a:pt x="176784" y="359449"/>
                    </a:lnTo>
                    <a:lnTo>
                      <a:pt x="175353" y="360403"/>
                    </a:lnTo>
                    <a:lnTo>
                      <a:pt x="174081" y="361675"/>
                    </a:lnTo>
                    <a:lnTo>
                      <a:pt x="173127" y="362629"/>
                    </a:lnTo>
                    <a:lnTo>
                      <a:pt x="172650" y="363901"/>
                    </a:lnTo>
                    <a:lnTo>
                      <a:pt x="172650" y="365809"/>
                    </a:lnTo>
                    <a:cubicBezTo>
                      <a:pt x="172650" y="365809"/>
                      <a:pt x="172650" y="367716"/>
                      <a:pt x="172650" y="367716"/>
                    </a:cubicBezTo>
                    <a:lnTo>
                      <a:pt x="170265" y="369624"/>
                    </a:lnTo>
                    <a:lnTo>
                      <a:pt x="167245" y="370260"/>
                    </a:lnTo>
                    <a:lnTo>
                      <a:pt x="163429" y="370260"/>
                    </a:lnTo>
                    <a:cubicBezTo>
                      <a:pt x="163429" y="370260"/>
                      <a:pt x="161045" y="371373"/>
                      <a:pt x="161045" y="371373"/>
                    </a:cubicBezTo>
                    <a:lnTo>
                      <a:pt x="155162" y="372804"/>
                    </a:lnTo>
                    <a:lnTo>
                      <a:pt x="153732" y="373281"/>
                    </a:lnTo>
                    <a:lnTo>
                      <a:pt x="151029" y="375665"/>
                    </a:lnTo>
                    <a:lnTo>
                      <a:pt x="147849" y="379481"/>
                    </a:lnTo>
                    <a:lnTo>
                      <a:pt x="147532" y="380752"/>
                    </a:lnTo>
                    <a:lnTo>
                      <a:pt x="147532" y="383773"/>
                    </a:lnTo>
                    <a:cubicBezTo>
                      <a:pt x="147532" y="383773"/>
                      <a:pt x="145465" y="392199"/>
                      <a:pt x="145465" y="392199"/>
                    </a:cubicBezTo>
                    <a:lnTo>
                      <a:pt x="143875" y="394584"/>
                    </a:lnTo>
                    <a:lnTo>
                      <a:pt x="141967" y="396809"/>
                    </a:lnTo>
                    <a:lnTo>
                      <a:pt x="141331" y="400307"/>
                    </a:lnTo>
                    <a:lnTo>
                      <a:pt x="143080" y="403327"/>
                    </a:lnTo>
                    <a:lnTo>
                      <a:pt x="144829" y="404440"/>
                    </a:lnTo>
                    <a:lnTo>
                      <a:pt x="146896" y="404917"/>
                    </a:lnTo>
                    <a:lnTo>
                      <a:pt x="148167" y="403963"/>
                    </a:lnTo>
                    <a:lnTo>
                      <a:pt x="149122" y="402374"/>
                    </a:lnTo>
                    <a:lnTo>
                      <a:pt x="151347" y="397604"/>
                    </a:lnTo>
                    <a:lnTo>
                      <a:pt x="153255" y="392676"/>
                    </a:lnTo>
                    <a:lnTo>
                      <a:pt x="156911" y="386317"/>
                    </a:lnTo>
                    <a:lnTo>
                      <a:pt x="157706" y="384091"/>
                    </a:lnTo>
                    <a:lnTo>
                      <a:pt x="158342" y="383137"/>
                    </a:lnTo>
                    <a:lnTo>
                      <a:pt x="161680" y="380594"/>
                    </a:lnTo>
                    <a:lnTo>
                      <a:pt x="164542" y="380276"/>
                    </a:lnTo>
                    <a:lnTo>
                      <a:pt x="166768" y="381706"/>
                    </a:lnTo>
                    <a:lnTo>
                      <a:pt x="167563" y="386476"/>
                    </a:lnTo>
                    <a:lnTo>
                      <a:pt x="168199" y="387271"/>
                    </a:lnTo>
                    <a:lnTo>
                      <a:pt x="170265" y="387271"/>
                    </a:lnTo>
                    <a:cubicBezTo>
                      <a:pt x="170265" y="387271"/>
                      <a:pt x="172332" y="386794"/>
                      <a:pt x="172332" y="386794"/>
                    </a:cubicBezTo>
                    <a:lnTo>
                      <a:pt x="174081" y="384886"/>
                    </a:lnTo>
                    <a:lnTo>
                      <a:pt x="175511" y="382342"/>
                    </a:lnTo>
                    <a:lnTo>
                      <a:pt x="176148" y="383296"/>
                    </a:lnTo>
                    <a:lnTo>
                      <a:pt x="176624" y="384409"/>
                    </a:lnTo>
                    <a:lnTo>
                      <a:pt x="176943" y="385999"/>
                    </a:lnTo>
                    <a:lnTo>
                      <a:pt x="177737" y="387271"/>
                    </a:lnTo>
                    <a:lnTo>
                      <a:pt x="180758" y="389178"/>
                    </a:lnTo>
                    <a:lnTo>
                      <a:pt x="183937" y="390768"/>
                    </a:lnTo>
                    <a:lnTo>
                      <a:pt x="186322" y="383296"/>
                    </a:lnTo>
                    <a:lnTo>
                      <a:pt x="186322" y="382024"/>
                    </a:lnTo>
                    <a:cubicBezTo>
                      <a:pt x="186322" y="382024"/>
                      <a:pt x="186322" y="380752"/>
                      <a:pt x="186322" y="380752"/>
                    </a:cubicBezTo>
                    <a:lnTo>
                      <a:pt x="186799" y="379322"/>
                    </a:lnTo>
                    <a:lnTo>
                      <a:pt x="188548" y="378686"/>
                    </a:lnTo>
                    <a:lnTo>
                      <a:pt x="190138" y="378686"/>
                    </a:lnTo>
                    <a:cubicBezTo>
                      <a:pt x="190138" y="378686"/>
                      <a:pt x="191728" y="379163"/>
                      <a:pt x="191728" y="379163"/>
                    </a:cubicBezTo>
                    <a:lnTo>
                      <a:pt x="193158" y="380117"/>
                    </a:lnTo>
                    <a:lnTo>
                      <a:pt x="194589" y="381389"/>
                    </a:lnTo>
                    <a:lnTo>
                      <a:pt x="200471" y="383614"/>
                    </a:lnTo>
                    <a:lnTo>
                      <a:pt x="203333" y="386158"/>
                    </a:lnTo>
                    <a:lnTo>
                      <a:pt x="206672" y="390132"/>
                    </a:lnTo>
                    <a:lnTo>
                      <a:pt x="207307" y="391245"/>
                    </a:lnTo>
                    <a:lnTo>
                      <a:pt x="207307" y="393153"/>
                    </a:lnTo>
                    <a:cubicBezTo>
                      <a:pt x="207307" y="393153"/>
                      <a:pt x="206830" y="395061"/>
                      <a:pt x="206830" y="395061"/>
                    </a:cubicBezTo>
                    <a:lnTo>
                      <a:pt x="205876" y="396491"/>
                    </a:lnTo>
                    <a:lnTo>
                      <a:pt x="204764" y="397763"/>
                    </a:lnTo>
                    <a:lnTo>
                      <a:pt x="202697" y="399512"/>
                    </a:lnTo>
                    <a:lnTo>
                      <a:pt x="200948" y="403010"/>
                    </a:lnTo>
                    <a:lnTo>
                      <a:pt x="200948" y="404917"/>
                    </a:lnTo>
                    <a:cubicBezTo>
                      <a:pt x="200948" y="404917"/>
                      <a:pt x="200948" y="406825"/>
                      <a:pt x="200948" y="406825"/>
                    </a:cubicBezTo>
                    <a:lnTo>
                      <a:pt x="202697" y="412389"/>
                    </a:lnTo>
                    <a:lnTo>
                      <a:pt x="202697" y="416205"/>
                    </a:lnTo>
                    <a:cubicBezTo>
                      <a:pt x="202697" y="416205"/>
                      <a:pt x="203492" y="419861"/>
                      <a:pt x="203492" y="419861"/>
                    </a:cubicBezTo>
                    <a:lnTo>
                      <a:pt x="207307" y="424789"/>
                    </a:lnTo>
                    <a:lnTo>
                      <a:pt x="212713" y="427969"/>
                    </a:lnTo>
                    <a:lnTo>
                      <a:pt x="219549" y="431467"/>
                    </a:lnTo>
                    <a:lnTo>
                      <a:pt x="227975" y="434964"/>
                    </a:lnTo>
                    <a:lnTo>
                      <a:pt x="229405" y="435282"/>
                    </a:lnTo>
                    <a:lnTo>
                      <a:pt x="231154" y="435282"/>
                    </a:lnTo>
                    <a:cubicBezTo>
                      <a:pt x="231154" y="435282"/>
                      <a:pt x="232267" y="434169"/>
                      <a:pt x="232267" y="434169"/>
                    </a:cubicBezTo>
                    <a:lnTo>
                      <a:pt x="235128" y="430195"/>
                    </a:lnTo>
                    <a:lnTo>
                      <a:pt x="235605" y="429718"/>
                    </a:lnTo>
                    <a:lnTo>
                      <a:pt x="236718" y="429718"/>
                    </a:lnTo>
                    <a:cubicBezTo>
                      <a:pt x="236718" y="429718"/>
                      <a:pt x="237831" y="430513"/>
                      <a:pt x="237831" y="430513"/>
                    </a:cubicBezTo>
                    <a:lnTo>
                      <a:pt x="237831" y="433533"/>
                    </a:lnTo>
                    <a:cubicBezTo>
                      <a:pt x="237831" y="433533"/>
                      <a:pt x="236877" y="436872"/>
                      <a:pt x="236877" y="436872"/>
                    </a:cubicBezTo>
                    <a:lnTo>
                      <a:pt x="236877" y="438303"/>
                    </a:lnTo>
                    <a:cubicBezTo>
                      <a:pt x="236877" y="438303"/>
                      <a:pt x="238467" y="441800"/>
                      <a:pt x="238467" y="441800"/>
                    </a:cubicBezTo>
                    <a:lnTo>
                      <a:pt x="240216" y="442754"/>
                    </a:lnTo>
                    <a:lnTo>
                      <a:pt x="243395" y="440846"/>
                    </a:lnTo>
                    <a:lnTo>
                      <a:pt x="247688" y="434964"/>
                    </a:lnTo>
                    <a:lnTo>
                      <a:pt x="249437" y="431785"/>
                    </a:lnTo>
                    <a:lnTo>
                      <a:pt x="249437" y="424789"/>
                    </a:lnTo>
                    <a:cubicBezTo>
                      <a:pt x="249437" y="424789"/>
                      <a:pt x="247211" y="417954"/>
                      <a:pt x="247211" y="417954"/>
                    </a:cubicBezTo>
                    <a:lnTo>
                      <a:pt x="246575" y="416999"/>
                    </a:lnTo>
                    <a:lnTo>
                      <a:pt x="244349" y="414933"/>
                    </a:lnTo>
                    <a:lnTo>
                      <a:pt x="242759" y="413979"/>
                    </a:lnTo>
                    <a:lnTo>
                      <a:pt x="241329" y="411594"/>
                    </a:lnTo>
                    <a:lnTo>
                      <a:pt x="241965" y="408574"/>
                    </a:lnTo>
                    <a:lnTo>
                      <a:pt x="243872" y="405235"/>
                    </a:lnTo>
                    <a:lnTo>
                      <a:pt x="246098" y="402215"/>
                    </a:lnTo>
                    <a:lnTo>
                      <a:pt x="248960" y="399671"/>
                    </a:lnTo>
                    <a:lnTo>
                      <a:pt x="249595" y="398081"/>
                    </a:lnTo>
                    <a:lnTo>
                      <a:pt x="249914" y="396333"/>
                    </a:lnTo>
                    <a:lnTo>
                      <a:pt x="250390" y="395220"/>
                    </a:lnTo>
                    <a:lnTo>
                      <a:pt x="252775" y="393471"/>
                    </a:lnTo>
                    <a:lnTo>
                      <a:pt x="254206" y="393153"/>
                    </a:lnTo>
                    <a:lnTo>
                      <a:pt x="256432" y="399353"/>
                    </a:lnTo>
                    <a:lnTo>
                      <a:pt x="258180" y="401738"/>
                    </a:lnTo>
                    <a:lnTo>
                      <a:pt x="258816" y="404281"/>
                    </a:lnTo>
                    <a:lnTo>
                      <a:pt x="260406" y="407143"/>
                    </a:lnTo>
                    <a:lnTo>
                      <a:pt x="261519" y="410322"/>
                    </a:lnTo>
                    <a:lnTo>
                      <a:pt x="262314" y="417318"/>
                    </a:lnTo>
                    <a:lnTo>
                      <a:pt x="263268" y="420020"/>
                    </a:lnTo>
                    <a:lnTo>
                      <a:pt x="264539" y="422564"/>
                    </a:lnTo>
                    <a:lnTo>
                      <a:pt x="265493" y="417636"/>
                    </a:lnTo>
                    <a:lnTo>
                      <a:pt x="265970" y="410482"/>
                    </a:lnTo>
                    <a:lnTo>
                      <a:pt x="264539" y="407143"/>
                    </a:lnTo>
                    <a:lnTo>
                      <a:pt x="265175" y="406030"/>
                    </a:lnTo>
                    <a:lnTo>
                      <a:pt x="267401" y="406348"/>
                    </a:lnTo>
                    <a:lnTo>
                      <a:pt x="271534" y="402692"/>
                    </a:lnTo>
                    <a:lnTo>
                      <a:pt x="274555" y="398081"/>
                    </a:lnTo>
                    <a:lnTo>
                      <a:pt x="275509" y="396015"/>
                    </a:lnTo>
                    <a:lnTo>
                      <a:pt x="275509" y="393789"/>
                    </a:lnTo>
                    <a:cubicBezTo>
                      <a:pt x="275509" y="393789"/>
                      <a:pt x="275827" y="387430"/>
                      <a:pt x="275827" y="387430"/>
                    </a:cubicBezTo>
                    <a:lnTo>
                      <a:pt x="275191" y="383614"/>
                    </a:lnTo>
                    <a:close/>
                    <a:moveTo>
                      <a:pt x="142921" y="196656"/>
                    </a:moveTo>
                    <a:lnTo>
                      <a:pt x="149122" y="200948"/>
                    </a:lnTo>
                    <a:lnTo>
                      <a:pt x="149122" y="199836"/>
                    </a:lnTo>
                    <a:cubicBezTo>
                      <a:pt x="149122" y="199836"/>
                      <a:pt x="143080" y="194589"/>
                      <a:pt x="143080" y="194589"/>
                    </a:cubicBezTo>
                    <a:lnTo>
                      <a:pt x="142762" y="195225"/>
                    </a:lnTo>
                    <a:lnTo>
                      <a:pt x="142762" y="195861"/>
                    </a:lnTo>
                    <a:cubicBezTo>
                      <a:pt x="142762" y="195861"/>
                      <a:pt x="143080" y="196656"/>
                      <a:pt x="143080" y="196656"/>
                    </a:cubicBezTo>
                    <a:close/>
                    <a:moveTo>
                      <a:pt x="170425" y="390609"/>
                    </a:moveTo>
                    <a:lnTo>
                      <a:pt x="169152" y="391722"/>
                    </a:lnTo>
                    <a:lnTo>
                      <a:pt x="167722" y="390768"/>
                    </a:lnTo>
                    <a:lnTo>
                      <a:pt x="166927" y="391722"/>
                    </a:lnTo>
                    <a:lnTo>
                      <a:pt x="166927" y="393948"/>
                    </a:lnTo>
                    <a:cubicBezTo>
                      <a:pt x="166927" y="393948"/>
                      <a:pt x="168199" y="393948"/>
                      <a:pt x="168199" y="393948"/>
                    </a:cubicBezTo>
                    <a:lnTo>
                      <a:pt x="171219" y="392676"/>
                    </a:lnTo>
                    <a:lnTo>
                      <a:pt x="171219" y="392040"/>
                    </a:lnTo>
                    <a:cubicBezTo>
                      <a:pt x="171219" y="392040"/>
                      <a:pt x="171060" y="391404"/>
                      <a:pt x="171060" y="391404"/>
                    </a:cubicBezTo>
                    <a:lnTo>
                      <a:pt x="170425" y="390768"/>
                    </a:lnTo>
                    <a:close/>
                    <a:moveTo>
                      <a:pt x="203174" y="212554"/>
                    </a:moveTo>
                    <a:lnTo>
                      <a:pt x="206512" y="214779"/>
                    </a:lnTo>
                    <a:lnTo>
                      <a:pt x="208579" y="213190"/>
                    </a:lnTo>
                    <a:lnTo>
                      <a:pt x="209851" y="213190"/>
                    </a:lnTo>
                    <a:cubicBezTo>
                      <a:pt x="209851" y="213190"/>
                      <a:pt x="210805" y="213825"/>
                      <a:pt x="210805" y="213825"/>
                    </a:cubicBezTo>
                    <a:lnTo>
                      <a:pt x="211600" y="211918"/>
                    </a:lnTo>
                    <a:lnTo>
                      <a:pt x="213031" y="210487"/>
                    </a:lnTo>
                    <a:lnTo>
                      <a:pt x="213031" y="208420"/>
                    </a:lnTo>
                    <a:cubicBezTo>
                      <a:pt x="213031" y="208420"/>
                      <a:pt x="213348" y="204923"/>
                      <a:pt x="213348" y="204923"/>
                    </a:cubicBezTo>
                    <a:lnTo>
                      <a:pt x="210964" y="203174"/>
                    </a:lnTo>
                    <a:lnTo>
                      <a:pt x="210169" y="202697"/>
                    </a:lnTo>
                    <a:lnTo>
                      <a:pt x="207784" y="198882"/>
                    </a:lnTo>
                    <a:lnTo>
                      <a:pt x="206672" y="199359"/>
                    </a:lnTo>
                    <a:lnTo>
                      <a:pt x="205718" y="200313"/>
                    </a:lnTo>
                    <a:lnTo>
                      <a:pt x="204764" y="201743"/>
                    </a:lnTo>
                    <a:lnTo>
                      <a:pt x="204764" y="207308"/>
                    </a:lnTo>
                    <a:cubicBezTo>
                      <a:pt x="204764" y="207308"/>
                      <a:pt x="202379" y="210964"/>
                      <a:pt x="202379" y="210964"/>
                    </a:cubicBezTo>
                    <a:lnTo>
                      <a:pt x="202856" y="212713"/>
                    </a:lnTo>
                    <a:close/>
                    <a:moveTo>
                      <a:pt x="145942" y="410482"/>
                    </a:moveTo>
                    <a:lnTo>
                      <a:pt x="141808" y="412389"/>
                    </a:lnTo>
                    <a:lnTo>
                      <a:pt x="139424" y="412707"/>
                    </a:lnTo>
                    <a:lnTo>
                      <a:pt x="138788" y="414138"/>
                    </a:lnTo>
                    <a:lnTo>
                      <a:pt x="140696" y="415569"/>
                    </a:lnTo>
                    <a:lnTo>
                      <a:pt x="140696" y="416841"/>
                    </a:lnTo>
                    <a:cubicBezTo>
                      <a:pt x="140696" y="416841"/>
                      <a:pt x="143239" y="419702"/>
                      <a:pt x="143239" y="419702"/>
                    </a:cubicBezTo>
                    <a:lnTo>
                      <a:pt x="144193" y="419702"/>
                    </a:lnTo>
                    <a:cubicBezTo>
                      <a:pt x="144193" y="419702"/>
                      <a:pt x="147055" y="419384"/>
                      <a:pt x="147055" y="419384"/>
                    </a:cubicBezTo>
                    <a:lnTo>
                      <a:pt x="150234" y="417794"/>
                    </a:lnTo>
                    <a:lnTo>
                      <a:pt x="151665" y="415092"/>
                    </a:lnTo>
                    <a:lnTo>
                      <a:pt x="153732" y="414456"/>
                    </a:lnTo>
                    <a:lnTo>
                      <a:pt x="152778" y="413343"/>
                    </a:lnTo>
                    <a:lnTo>
                      <a:pt x="146260" y="410482"/>
                    </a:lnTo>
                    <a:close/>
                    <a:moveTo>
                      <a:pt x="129090" y="46422"/>
                    </a:moveTo>
                    <a:lnTo>
                      <a:pt x="130839" y="46422"/>
                    </a:lnTo>
                    <a:cubicBezTo>
                      <a:pt x="130839" y="46422"/>
                      <a:pt x="130521" y="43719"/>
                      <a:pt x="130521" y="43719"/>
                    </a:cubicBezTo>
                    <a:lnTo>
                      <a:pt x="126864" y="42606"/>
                    </a:lnTo>
                    <a:lnTo>
                      <a:pt x="126387" y="43242"/>
                    </a:lnTo>
                    <a:lnTo>
                      <a:pt x="126387" y="43878"/>
                    </a:lnTo>
                    <a:cubicBezTo>
                      <a:pt x="126387" y="43878"/>
                      <a:pt x="126546" y="44673"/>
                      <a:pt x="126546" y="44673"/>
                    </a:cubicBezTo>
                    <a:lnTo>
                      <a:pt x="129090" y="46263"/>
                    </a:lnTo>
                    <a:close/>
                    <a:moveTo>
                      <a:pt x="140696" y="1749"/>
                    </a:moveTo>
                    <a:lnTo>
                      <a:pt x="140377" y="0"/>
                    </a:lnTo>
                    <a:lnTo>
                      <a:pt x="139901" y="0"/>
                    </a:lnTo>
                    <a:cubicBezTo>
                      <a:pt x="139901" y="0"/>
                      <a:pt x="138470" y="2703"/>
                      <a:pt x="138470" y="2703"/>
                    </a:cubicBezTo>
                    <a:lnTo>
                      <a:pt x="138470" y="4133"/>
                    </a:lnTo>
                    <a:cubicBezTo>
                      <a:pt x="138470" y="4133"/>
                      <a:pt x="139424" y="4133"/>
                      <a:pt x="139424" y="4133"/>
                    </a:cubicBezTo>
                    <a:lnTo>
                      <a:pt x="140854" y="1749"/>
                    </a:lnTo>
                    <a:close/>
                    <a:moveTo>
                      <a:pt x="140218" y="57232"/>
                    </a:moveTo>
                    <a:lnTo>
                      <a:pt x="139264" y="59299"/>
                    </a:lnTo>
                    <a:lnTo>
                      <a:pt x="140218" y="59935"/>
                    </a:lnTo>
                    <a:lnTo>
                      <a:pt x="141967" y="57868"/>
                    </a:lnTo>
                    <a:lnTo>
                      <a:pt x="143875" y="55960"/>
                    </a:lnTo>
                    <a:lnTo>
                      <a:pt x="142603" y="54370"/>
                    </a:lnTo>
                    <a:lnTo>
                      <a:pt x="141013" y="55007"/>
                    </a:lnTo>
                    <a:lnTo>
                      <a:pt x="140218" y="56596"/>
                    </a:lnTo>
                    <a:lnTo>
                      <a:pt x="140218" y="57391"/>
                    </a:lnTo>
                    <a:close/>
                    <a:moveTo>
                      <a:pt x="143080" y="14149"/>
                    </a:moveTo>
                    <a:lnTo>
                      <a:pt x="145147" y="11128"/>
                    </a:lnTo>
                    <a:lnTo>
                      <a:pt x="144034" y="10811"/>
                    </a:lnTo>
                    <a:lnTo>
                      <a:pt x="142603" y="11605"/>
                    </a:lnTo>
                    <a:lnTo>
                      <a:pt x="141808" y="14467"/>
                    </a:lnTo>
                    <a:lnTo>
                      <a:pt x="142603" y="14467"/>
                    </a:lnTo>
                    <a:cubicBezTo>
                      <a:pt x="142603" y="14467"/>
                      <a:pt x="143080" y="14308"/>
                      <a:pt x="143080" y="14308"/>
                    </a:cubicBezTo>
                    <a:close/>
                    <a:moveTo>
                      <a:pt x="92684" y="450544"/>
                    </a:moveTo>
                    <a:lnTo>
                      <a:pt x="91412" y="450544"/>
                    </a:lnTo>
                    <a:cubicBezTo>
                      <a:pt x="91412" y="450544"/>
                      <a:pt x="89028" y="452770"/>
                      <a:pt x="89028" y="452770"/>
                    </a:cubicBezTo>
                    <a:lnTo>
                      <a:pt x="86166" y="453724"/>
                    </a:lnTo>
                    <a:lnTo>
                      <a:pt x="81714" y="456426"/>
                    </a:lnTo>
                    <a:lnTo>
                      <a:pt x="81714" y="458175"/>
                    </a:lnTo>
                    <a:cubicBezTo>
                      <a:pt x="81714" y="458175"/>
                      <a:pt x="83145" y="458493"/>
                      <a:pt x="83145" y="458493"/>
                    </a:cubicBezTo>
                    <a:lnTo>
                      <a:pt x="85530" y="458016"/>
                    </a:lnTo>
                    <a:lnTo>
                      <a:pt x="87120" y="455949"/>
                    </a:lnTo>
                    <a:lnTo>
                      <a:pt x="89663" y="455472"/>
                    </a:lnTo>
                    <a:lnTo>
                      <a:pt x="90140" y="454201"/>
                    </a:lnTo>
                    <a:lnTo>
                      <a:pt x="91094" y="455154"/>
                    </a:lnTo>
                    <a:lnTo>
                      <a:pt x="92366" y="455631"/>
                    </a:lnTo>
                    <a:lnTo>
                      <a:pt x="93320" y="454836"/>
                    </a:lnTo>
                    <a:lnTo>
                      <a:pt x="94115" y="453088"/>
                    </a:lnTo>
                    <a:lnTo>
                      <a:pt x="93479" y="452293"/>
                    </a:lnTo>
                    <a:lnTo>
                      <a:pt x="92843" y="450703"/>
                    </a:lnTo>
                    <a:close/>
                    <a:moveTo>
                      <a:pt x="122572" y="54052"/>
                    </a:moveTo>
                    <a:lnTo>
                      <a:pt x="122572" y="51986"/>
                    </a:lnTo>
                    <a:cubicBezTo>
                      <a:pt x="122572" y="51986"/>
                      <a:pt x="122572" y="50237"/>
                      <a:pt x="122572" y="50237"/>
                    </a:cubicBezTo>
                    <a:lnTo>
                      <a:pt x="121618" y="48965"/>
                    </a:lnTo>
                    <a:lnTo>
                      <a:pt x="120982" y="50237"/>
                    </a:lnTo>
                    <a:lnTo>
                      <a:pt x="120982" y="51350"/>
                    </a:lnTo>
                    <a:cubicBezTo>
                      <a:pt x="120982" y="51350"/>
                      <a:pt x="121141" y="52781"/>
                      <a:pt x="121141" y="52781"/>
                    </a:cubicBezTo>
                    <a:lnTo>
                      <a:pt x="122572" y="53894"/>
                    </a:lnTo>
                    <a:close/>
                    <a:moveTo>
                      <a:pt x="87756" y="261519"/>
                    </a:moveTo>
                    <a:lnTo>
                      <a:pt x="86643" y="261042"/>
                    </a:lnTo>
                    <a:lnTo>
                      <a:pt x="85530" y="260247"/>
                    </a:lnTo>
                    <a:lnTo>
                      <a:pt x="84417" y="259611"/>
                    </a:lnTo>
                    <a:lnTo>
                      <a:pt x="82827" y="260406"/>
                    </a:lnTo>
                    <a:lnTo>
                      <a:pt x="84894" y="265653"/>
                    </a:lnTo>
                    <a:lnTo>
                      <a:pt x="84894" y="266606"/>
                    </a:lnTo>
                    <a:cubicBezTo>
                      <a:pt x="84894" y="266606"/>
                      <a:pt x="85212" y="268037"/>
                      <a:pt x="85212" y="268037"/>
                    </a:cubicBezTo>
                    <a:lnTo>
                      <a:pt x="85689" y="268673"/>
                    </a:lnTo>
                    <a:lnTo>
                      <a:pt x="87915" y="267719"/>
                    </a:lnTo>
                    <a:lnTo>
                      <a:pt x="88869" y="265334"/>
                    </a:lnTo>
                    <a:lnTo>
                      <a:pt x="88550" y="264222"/>
                    </a:lnTo>
                    <a:lnTo>
                      <a:pt x="88869" y="263109"/>
                    </a:lnTo>
                    <a:lnTo>
                      <a:pt x="87915" y="261519"/>
                    </a:lnTo>
                    <a:close/>
                    <a:moveTo>
                      <a:pt x="477" y="372963"/>
                    </a:moveTo>
                    <a:lnTo>
                      <a:pt x="0" y="373917"/>
                    </a:lnTo>
                    <a:lnTo>
                      <a:pt x="0" y="377414"/>
                    </a:lnTo>
                    <a:cubicBezTo>
                      <a:pt x="0" y="377414"/>
                      <a:pt x="1431" y="379958"/>
                      <a:pt x="1431" y="379958"/>
                    </a:cubicBezTo>
                    <a:lnTo>
                      <a:pt x="2861" y="377732"/>
                    </a:lnTo>
                    <a:lnTo>
                      <a:pt x="2861" y="372327"/>
                    </a:lnTo>
                    <a:cubicBezTo>
                      <a:pt x="2861" y="372327"/>
                      <a:pt x="318" y="372804"/>
                      <a:pt x="318" y="372804"/>
                    </a:cubicBezTo>
                    <a:close/>
                    <a:moveTo>
                      <a:pt x="81874" y="277258"/>
                    </a:moveTo>
                    <a:lnTo>
                      <a:pt x="82510" y="276781"/>
                    </a:lnTo>
                    <a:lnTo>
                      <a:pt x="83304" y="274555"/>
                    </a:lnTo>
                    <a:lnTo>
                      <a:pt x="82668" y="272965"/>
                    </a:lnTo>
                    <a:lnTo>
                      <a:pt x="81714" y="273283"/>
                    </a:lnTo>
                    <a:lnTo>
                      <a:pt x="79807" y="274555"/>
                    </a:lnTo>
                    <a:lnTo>
                      <a:pt x="78853" y="274555"/>
                    </a:lnTo>
                    <a:cubicBezTo>
                      <a:pt x="78853" y="274555"/>
                      <a:pt x="78853" y="275827"/>
                      <a:pt x="78853" y="275827"/>
                    </a:cubicBezTo>
                    <a:lnTo>
                      <a:pt x="80761" y="276463"/>
                    </a:lnTo>
                    <a:lnTo>
                      <a:pt x="81714" y="277417"/>
                    </a:lnTo>
                    <a:close/>
                    <a:moveTo>
                      <a:pt x="10174" y="365491"/>
                    </a:moveTo>
                    <a:lnTo>
                      <a:pt x="8744" y="365491"/>
                    </a:lnTo>
                    <a:cubicBezTo>
                      <a:pt x="8744" y="365491"/>
                      <a:pt x="8426" y="367080"/>
                      <a:pt x="8426" y="367080"/>
                    </a:cubicBezTo>
                    <a:lnTo>
                      <a:pt x="8903" y="368829"/>
                    </a:lnTo>
                    <a:lnTo>
                      <a:pt x="10810" y="368193"/>
                    </a:lnTo>
                    <a:lnTo>
                      <a:pt x="10810" y="366127"/>
                    </a:lnTo>
                    <a:cubicBezTo>
                      <a:pt x="10810" y="366127"/>
                      <a:pt x="10016" y="365650"/>
                      <a:pt x="10016" y="365650"/>
                    </a:cubicBezTo>
                    <a:close/>
                    <a:moveTo>
                      <a:pt x="75832" y="296494"/>
                    </a:moveTo>
                    <a:lnTo>
                      <a:pt x="73289" y="289340"/>
                    </a:lnTo>
                    <a:lnTo>
                      <a:pt x="74242" y="286637"/>
                    </a:lnTo>
                    <a:lnTo>
                      <a:pt x="73448" y="285048"/>
                    </a:lnTo>
                    <a:lnTo>
                      <a:pt x="73448" y="283458"/>
                    </a:lnTo>
                    <a:cubicBezTo>
                      <a:pt x="73448" y="283458"/>
                      <a:pt x="74242" y="280278"/>
                      <a:pt x="74242" y="280278"/>
                    </a:cubicBezTo>
                    <a:lnTo>
                      <a:pt x="74242" y="279007"/>
                    </a:lnTo>
                    <a:cubicBezTo>
                      <a:pt x="74242" y="279007"/>
                      <a:pt x="72494" y="278053"/>
                      <a:pt x="72494" y="278053"/>
                    </a:cubicBezTo>
                    <a:lnTo>
                      <a:pt x="71540" y="279642"/>
                    </a:lnTo>
                    <a:lnTo>
                      <a:pt x="67883" y="287114"/>
                    </a:lnTo>
                    <a:lnTo>
                      <a:pt x="66930" y="288863"/>
                    </a:lnTo>
                    <a:lnTo>
                      <a:pt x="65658" y="292520"/>
                    </a:lnTo>
                    <a:lnTo>
                      <a:pt x="66612" y="295222"/>
                    </a:lnTo>
                    <a:lnTo>
                      <a:pt x="67089" y="297130"/>
                    </a:lnTo>
                    <a:lnTo>
                      <a:pt x="66294" y="300469"/>
                    </a:lnTo>
                    <a:lnTo>
                      <a:pt x="64545" y="303330"/>
                    </a:lnTo>
                    <a:lnTo>
                      <a:pt x="63432" y="304443"/>
                    </a:lnTo>
                    <a:lnTo>
                      <a:pt x="62160" y="305238"/>
                    </a:lnTo>
                    <a:lnTo>
                      <a:pt x="60411" y="305874"/>
                    </a:lnTo>
                    <a:lnTo>
                      <a:pt x="58822" y="306828"/>
                    </a:lnTo>
                    <a:lnTo>
                      <a:pt x="53735" y="313187"/>
                    </a:lnTo>
                    <a:lnTo>
                      <a:pt x="52939" y="313982"/>
                    </a:lnTo>
                    <a:lnTo>
                      <a:pt x="50237" y="316049"/>
                    </a:lnTo>
                    <a:lnTo>
                      <a:pt x="44673" y="323044"/>
                    </a:lnTo>
                    <a:lnTo>
                      <a:pt x="39268" y="328608"/>
                    </a:lnTo>
                    <a:lnTo>
                      <a:pt x="32749" y="335921"/>
                    </a:lnTo>
                    <a:lnTo>
                      <a:pt x="30206" y="338146"/>
                    </a:lnTo>
                    <a:lnTo>
                      <a:pt x="29093" y="338623"/>
                    </a:lnTo>
                    <a:lnTo>
                      <a:pt x="27662" y="338623"/>
                    </a:lnTo>
                    <a:cubicBezTo>
                      <a:pt x="27662" y="338623"/>
                      <a:pt x="26390" y="338941"/>
                      <a:pt x="26390" y="338941"/>
                    </a:cubicBezTo>
                    <a:lnTo>
                      <a:pt x="22416" y="343075"/>
                    </a:lnTo>
                    <a:lnTo>
                      <a:pt x="18123" y="346731"/>
                    </a:lnTo>
                    <a:lnTo>
                      <a:pt x="16375" y="348639"/>
                    </a:lnTo>
                    <a:lnTo>
                      <a:pt x="13195" y="352614"/>
                    </a:lnTo>
                    <a:lnTo>
                      <a:pt x="11287" y="354203"/>
                    </a:lnTo>
                    <a:lnTo>
                      <a:pt x="8584" y="359131"/>
                    </a:lnTo>
                    <a:lnTo>
                      <a:pt x="7790" y="361516"/>
                    </a:lnTo>
                    <a:lnTo>
                      <a:pt x="7472" y="364060"/>
                    </a:lnTo>
                    <a:lnTo>
                      <a:pt x="10174" y="361993"/>
                    </a:lnTo>
                    <a:lnTo>
                      <a:pt x="13036" y="360403"/>
                    </a:lnTo>
                    <a:lnTo>
                      <a:pt x="14626" y="359926"/>
                    </a:lnTo>
                    <a:lnTo>
                      <a:pt x="16056" y="359131"/>
                    </a:lnTo>
                    <a:lnTo>
                      <a:pt x="16693" y="357542"/>
                    </a:lnTo>
                    <a:lnTo>
                      <a:pt x="17646" y="356270"/>
                    </a:lnTo>
                    <a:lnTo>
                      <a:pt x="20667" y="355316"/>
                    </a:lnTo>
                    <a:lnTo>
                      <a:pt x="23528" y="353885"/>
                    </a:lnTo>
                    <a:lnTo>
                      <a:pt x="26708" y="351819"/>
                    </a:lnTo>
                    <a:lnTo>
                      <a:pt x="29570" y="349593"/>
                    </a:lnTo>
                    <a:lnTo>
                      <a:pt x="31796" y="346572"/>
                    </a:lnTo>
                    <a:lnTo>
                      <a:pt x="33703" y="343234"/>
                    </a:lnTo>
                    <a:lnTo>
                      <a:pt x="36406" y="341326"/>
                    </a:lnTo>
                    <a:lnTo>
                      <a:pt x="39903" y="340372"/>
                    </a:lnTo>
                    <a:lnTo>
                      <a:pt x="42288" y="338782"/>
                    </a:lnTo>
                    <a:lnTo>
                      <a:pt x="44355" y="336557"/>
                    </a:lnTo>
                    <a:lnTo>
                      <a:pt x="46263" y="334013"/>
                    </a:lnTo>
                    <a:lnTo>
                      <a:pt x="52145" y="324156"/>
                    </a:lnTo>
                    <a:lnTo>
                      <a:pt x="51668" y="321454"/>
                    </a:lnTo>
                    <a:lnTo>
                      <a:pt x="52463" y="319864"/>
                    </a:lnTo>
                    <a:lnTo>
                      <a:pt x="53893" y="318910"/>
                    </a:lnTo>
                    <a:lnTo>
                      <a:pt x="57232" y="317638"/>
                    </a:lnTo>
                    <a:lnTo>
                      <a:pt x="64227" y="315731"/>
                    </a:lnTo>
                    <a:lnTo>
                      <a:pt x="65022" y="314618"/>
                    </a:lnTo>
                    <a:lnTo>
                      <a:pt x="65340" y="313187"/>
                    </a:lnTo>
                    <a:lnTo>
                      <a:pt x="66930" y="310325"/>
                    </a:lnTo>
                    <a:lnTo>
                      <a:pt x="69314" y="308100"/>
                    </a:lnTo>
                    <a:lnTo>
                      <a:pt x="70904" y="307305"/>
                    </a:lnTo>
                    <a:lnTo>
                      <a:pt x="74242" y="306510"/>
                    </a:lnTo>
                    <a:lnTo>
                      <a:pt x="75832" y="305715"/>
                    </a:lnTo>
                    <a:lnTo>
                      <a:pt x="78535" y="303012"/>
                    </a:lnTo>
                    <a:lnTo>
                      <a:pt x="78535" y="301581"/>
                    </a:lnTo>
                    <a:cubicBezTo>
                      <a:pt x="78535" y="301581"/>
                      <a:pt x="76468" y="297130"/>
                      <a:pt x="76468" y="297130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5" name="Freeform: Shape 4934">
                <a:extLst>
                  <a:ext uri="{FF2B5EF4-FFF2-40B4-BE49-F238E27FC236}">
                    <a16:creationId xmlns:a16="http://schemas.microsoft.com/office/drawing/2014/main" id="{1275B175-EE8A-CF8F-BF51-87B7A0124D8C}"/>
                  </a:ext>
                </a:extLst>
              </p:cNvPr>
              <p:cNvSpPr/>
              <p:nvPr/>
            </p:nvSpPr>
            <p:spPr>
              <a:xfrm>
                <a:off x="5236564" y="3968729"/>
                <a:ext cx="432897" cy="294268"/>
              </a:xfrm>
              <a:custGeom>
                <a:avLst/>
                <a:gdLst>
                  <a:gd name="connsiteX0" fmla="*/ 163589 w 432897"/>
                  <a:gd name="connsiteY0" fmla="*/ 24483 h 294268"/>
                  <a:gd name="connsiteX1" fmla="*/ 165337 w 432897"/>
                  <a:gd name="connsiteY1" fmla="*/ 23370 h 294268"/>
                  <a:gd name="connsiteX2" fmla="*/ 167245 w 432897"/>
                  <a:gd name="connsiteY2" fmla="*/ 23688 h 294268"/>
                  <a:gd name="connsiteX3" fmla="*/ 168676 w 432897"/>
                  <a:gd name="connsiteY3" fmla="*/ 22734 h 294268"/>
                  <a:gd name="connsiteX4" fmla="*/ 173763 w 432897"/>
                  <a:gd name="connsiteY4" fmla="*/ 23847 h 294268"/>
                  <a:gd name="connsiteX5" fmla="*/ 177737 w 432897"/>
                  <a:gd name="connsiteY5" fmla="*/ 23847 h 294268"/>
                  <a:gd name="connsiteX6" fmla="*/ 179963 w 432897"/>
                  <a:gd name="connsiteY6" fmla="*/ 23211 h 294268"/>
                  <a:gd name="connsiteX7" fmla="*/ 181871 w 432897"/>
                  <a:gd name="connsiteY7" fmla="*/ 23688 h 294268"/>
                  <a:gd name="connsiteX8" fmla="*/ 184573 w 432897"/>
                  <a:gd name="connsiteY8" fmla="*/ 21144 h 294268"/>
                  <a:gd name="connsiteX9" fmla="*/ 185527 w 432897"/>
                  <a:gd name="connsiteY9" fmla="*/ 20508 h 294268"/>
                  <a:gd name="connsiteX10" fmla="*/ 186958 w 432897"/>
                  <a:gd name="connsiteY10" fmla="*/ 20508 h 294268"/>
                  <a:gd name="connsiteX11" fmla="*/ 188548 w 432897"/>
                  <a:gd name="connsiteY11" fmla="*/ 20349 h 294268"/>
                  <a:gd name="connsiteX12" fmla="*/ 188548 w 432897"/>
                  <a:gd name="connsiteY12" fmla="*/ 18918 h 294268"/>
                  <a:gd name="connsiteX13" fmla="*/ 188230 w 432897"/>
                  <a:gd name="connsiteY13" fmla="*/ 18442 h 294268"/>
                  <a:gd name="connsiteX14" fmla="*/ 188071 w 432897"/>
                  <a:gd name="connsiteY14" fmla="*/ 18442 h 294268"/>
                  <a:gd name="connsiteX15" fmla="*/ 188071 w 432897"/>
                  <a:gd name="connsiteY15" fmla="*/ 19236 h 294268"/>
                  <a:gd name="connsiteX16" fmla="*/ 187435 w 432897"/>
                  <a:gd name="connsiteY16" fmla="*/ 19236 h 294268"/>
                  <a:gd name="connsiteX17" fmla="*/ 177897 w 432897"/>
                  <a:gd name="connsiteY17" fmla="*/ 17329 h 294268"/>
                  <a:gd name="connsiteX18" fmla="*/ 171855 w 432897"/>
                  <a:gd name="connsiteY18" fmla="*/ 17011 h 294268"/>
                  <a:gd name="connsiteX19" fmla="*/ 168994 w 432897"/>
                  <a:gd name="connsiteY19" fmla="*/ 17805 h 294268"/>
                  <a:gd name="connsiteX20" fmla="*/ 165973 w 432897"/>
                  <a:gd name="connsiteY20" fmla="*/ 17805 h 294268"/>
                  <a:gd name="connsiteX21" fmla="*/ 164224 w 432897"/>
                  <a:gd name="connsiteY21" fmla="*/ 18918 h 294268"/>
                  <a:gd name="connsiteX22" fmla="*/ 164542 w 432897"/>
                  <a:gd name="connsiteY22" fmla="*/ 21303 h 294268"/>
                  <a:gd name="connsiteX23" fmla="*/ 162476 w 432897"/>
                  <a:gd name="connsiteY23" fmla="*/ 21939 h 294268"/>
                  <a:gd name="connsiteX24" fmla="*/ 162476 w 432897"/>
                  <a:gd name="connsiteY24" fmla="*/ 22734 h 294268"/>
                  <a:gd name="connsiteX25" fmla="*/ 162953 w 432897"/>
                  <a:gd name="connsiteY25" fmla="*/ 24324 h 294268"/>
                  <a:gd name="connsiteX26" fmla="*/ 163747 w 432897"/>
                  <a:gd name="connsiteY26" fmla="*/ 24324 h 294268"/>
                  <a:gd name="connsiteX27" fmla="*/ 200153 w 432897"/>
                  <a:gd name="connsiteY27" fmla="*/ 27980 h 294268"/>
                  <a:gd name="connsiteX28" fmla="*/ 201107 w 432897"/>
                  <a:gd name="connsiteY28" fmla="*/ 26549 h 294268"/>
                  <a:gd name="connsiteX29" fmla="*/ 199994 w 432897"/>
                  <a:gd name="connsiteY29" fmla="*/ 25437 h 294268"/>
                  <a:gd name="connsiteX30" fmla="*/ 199359 w 432897"/>
                  <a:gd name="connsiteY30" fmla="*/ 25914 h 294268"/>
                  <a:gd name="connsiteX31" fmla="*/ 198723 w 432897"/>
                  <a:gd name="connsiteY31" fmla="*/ 27185 h 294268"/>
                  <a:gd name="connsiteX32" fmla="*/ 197133 w 432897"/>
                  <a:gd name="connsiteY32" fmla="*/ 27503 h 294268"/>
                  <a:gd name="connsiteX33" fmla="*/ 198087 w 432897"/>
                  <a:gd name="connsiteY33" fmla="*/ 27980 h 294268"/>
                  <a:gd name="connsiteX34" fmla="*/ 200312 w 432897"/>
                  <a:gd name="connsiteY34" fmla="*/ 27980 h 294268"/>
                  <a:gd name="connsiteX35" fmla="*/ 145783 w 432897"/>
                  <a:gd name="connsiteY35" fmla="*/ 97136 h 294268"/>
                  <a:gd name="connsiteX36" fmla="*/ 147691 w 432897"/>
                  <a:gd name="connsiteY36" fmla="*/ 96341 h 294268"/>
                  <a:gd name="connsiteX37" fmla="*/ 148645 w 432897"/>
                  <a:gd name="connsiteY37" fmla="*/ 93956 h 294268"/>
                  <a:gd name="connsiteX38" fmla="*/ 148168 w 432897"/>
                  <a:gd name="connsiteY38" fmla="*/ 92048 h 294268"/>
                  <a:gd name="connsiteX39" fmla="*/ 146896 w 432897"/>
                  <a:gd name="connsiteY39" fmla="*/ 91094 h 294268"/>
                  <a:gd name="connsiteX40" fmla="*/ 145783 w 432897"/>
                  <a:gd name="connsiteY40" fmla="*/ 91571 h 294268"/>
                  <a:gd name="connsiteX41" fmla="*/ 144034 w 432897"/>
                  <a:gd name="connsiteY41" fmla="*/ 93002 h 294268"/>
                  <a:gd name="connsiteX42" fmla="*/ 143557 w 432897"/>
                  <a:gd name="connsiteY42" fmla="*/ 94751 h 294268"/>
                  <a:gd name="connsiteX43" fmla="*/ 144193 w 432897"/>
                  <a:gd name="connsiteY43" fmla="*/ 96659 h 294268"/>
                  <a:gd name="connsiteX44" fmla="*/ 145624 w 432897"/>
                  <a:gd name="connsiteY44" fmla="*/ 97295 h 294268"/>
                  <a:gd name="connsiteX45" fmla="*/ 179645 w 432897"/>
                  <a:gd name="connsiteY45" fmla="*/ 109536 h 294268"/>
                  <a:gd name="connsiteX46" fmla="*/ 176307 w 432897"/>
                  <a:gd name="connsiteY46" fmla="*/ 111444 h 294268"/>
                  <a:gd name="connsiteX47" fmla="*/ 175989 w 432897"/>
                  <a:gd name="connsiteY47" fmla="*/ 112874 h 294268"/>
                  <a:gd name="connsiteX48" fmla="*/ 176624 w 432897"/>
                  <a:gd name="connsiteY48" fmla="*/ 113828 h 294268"/>
                  <a:gd name="connsiteX49" fmla="*/ 179168 w 432897"/>
                  <a:gd name="connsiteY49" fmla="*/ 116531 h 294268"/>
                  <a:gd name="connsiteX50" fmla="*/ 180758 w 432897"/>
                  <a:gd name="connsiteY50" fmla="*/ 116531 h 294268"/>
                  <a:gd name="connsiteX51" fmla="*/ 182030 w 432897"/>
                  <a:gd name="connsiteY51" fmla="*/ 114941 h 294268"/>
                  <a:gd name="connsiteX52" fmla="*/ 181553 w 432897"/>
                  <a:gd name="connsiteY52" fmla="*/ 111285 h 294268"/>
                  <a:gd name="connsiteX53" fmla="*/ 179327 w 432897"/>
                  <a:gd name="connsiteY53" fmla="*/ 109536 h 294268"/>
                  <a:gd name="connsiteX54" fmla="*/ 73766 w 432897"/>
                  <a:gd name="connsiteY54" fmla="*/ 204923 h 294268"/>
                  <a:gd name="connsiteX55" fmla="*/ 69473 w 432897"/>
                  <a:gd name="connsiteY55" fmla="*/ 203651 h 294268"/>
                  <a:gd name="connsiteX56" fmla="*/ 66930 w 432897"/>
                  <a:gd name="connsiteY56" fmla="*/ 202220 h 294268"/>
                  <a:gd name="connsiteX57" fmla="*/ 68202 w 432897"/>
                  <a:gd name="connsiteY57" fmla="*/ 204128 h 294268"/>
                  <a:gd name="connsiteX58" fmla="*/ 70268 w 432897"/>
                  <a:gd name="connsiteY58" fmla="*/ 204923 h 294268"/>
                  <a:gd name="connsiteX59" fmla="*/ 74242 w 432897"/>
                  <a:gd name="connsiteY59" fmla="*/ 207784 h 294268"/>
                  <a:gd name="connsiteX60" fmla="*/ 78376 w 432897"/>
                  <a:gd name="connsiteY60" fmla="*/ 209533 h 294268"/>
                  <a:gd name="connsiteX61" fmla="*/ 77899 w 432897"/>
                  <a:gd name="connsiteY61" fmla="*/ 208261 h 294268"/>
                  <a:gd name="connsiteX62" fmla="*/ 73607 w 432897"/>
                  <a:gd name="connsiteY62" fmla="*/ 204923 h 294268"/>
                  <a:gd name="connsiteX63" fmla="*/ 198723 w 432897"/>
                  <a:gd name="connsiteY63" fmla="*/ 118121 h 294268"/>
                  <a:gd name="connsiteX64" fmla="*/ 198405 w 432897"/>
                  <a:gd name="connsiteY64" fmla="*/ 118916 h 294268"/>
                  <a:gd name="connsiteX65" fmla="*/ 198405 w 432897"/>
                  <a:gd name="connsiteY65" fmla="*/ 121936 h 294268"/>
                  <a:gd name="connsiteX66" fmla="*/ 201107 w 432897"/>
                  <a:gd name="connsiteY66" fmla="*/ 125434 h 294268"/>
                  <a:gd name="connsiteX67" fmla="*/ 203810 w 432897"/>
                  <a:gd name="connsiteY67" fmla="*/ 126547 h 294268"/>
                  <a:gd name="connsiteX68" fmla="*/ 204287 w 432897"/>
                  <a:gd name="connsiteY68" fmla="*/ 127818 h 294268"/>
                  <a:gd name="connsiteX69" fmla="*/ 205399 w 432897"/>
                  <a:gd name="connsiteY69" fmla="*/ 127818 h 294268"/>
                  <a:gd name="connsiteX70" fmla="*/ 206354 w 432897"/>
                  <a:gd name="connsiteY70" fmla="*/ 125911 h 294268"/>
                  <a:gd name="connsiteX71" fmla="*/ 206831 w 432897"/>
                  <a:gd name="connsiteY71" fmla="*/ 122572 h 294268"/>
                  <a:gd name="connsiteX72" fmla="*/ 206195 w 432897"/>
                  <a:gd name="connsiteY72" fmla="*/ 121459 h 294268"/>
                  <a:gd name="connsiteX73" fmla="*/ 200153 w 432897"/>
                  <a:gd name="connsiteY73" fmla="*/ 117962 h 294268"/>
                  <a:gd name="connsiteX74" fmla="*/ 198723 w 432897"/>
                  <a:gd name="connsiteY74" fmla="*/ 117962 h 294268"/>
                  <a:gd name="connsiteX75" fmla="*/ 318274 w 432897"/>
                  <a:gd name="connsiteY75" fmla="*/ 42129 h 294268"/>
                  <a:gd name="connsiteX76" fmla="*/ 319864 w 432897"/>
                  <a:gd name="connsiteY76" fmla="*/ 41493 h 294268"/>
                  <a:gd name="connsiteX77" fmla="*/ 319546 w 432897"/>
                  <a:gd name="connsiteY77" fmla="*/ 39427 h 294268"/>
                  <a:gd name="connsiteX78" fmla="*/ 317956 w 432897"/>
                  <a:gd name="connsiteY78" fmla="*/ 38632 h 294268"/>
                  <a:gd name="connsiteX79" fmla="*/ 317479 w 432897"/>
                  <a:gd name="connsiteY79" fmla="*/ 39903 h 294268"/>
                  <a:gd name="connsiteX80" fmla="*/ 317479 w 432897"/>
                  <a:gd name="connsiteY80" fmla="*/ 42129 h 294268"/>
                  <a:gd name="connsiteX81" fmla="*/ 318274 w 432897"/>
                  <a:gd name="connsiteY81" fmla="*/ 42129 h 294268"/>
                  <a:gd name="connsiteX82" fmla="*/ 318115 w 432897"/>
                  <a:gd name="connsiteY82" fmla="*/ 43242 h 294268"/>
                  <a:gd name="connsiteX83" fmla="*/ 318592 w 432897"/>
                  <a:gd name="connsiteY83" fmla="*/ 44037 h 294268"/>
                  <a:gd name="connsiteX84" fmla="*/ 321136 w 432897"/>
                  <a:gd name="connsiteY84" fmla="*/ 46898 h 294268"/>
                  <a:gd name="connsiteX85" fmla="*/ 322090 w 432897"/>
                  <a:gd name="connsiteY85" fmla="*/ 46898 h 294268"/>
                  <a:gd name="connsiteX86" fmla="*/ 322408 w 432897"/>
                  <a:gd name="connsiteY86" fmla="*/ 45468 h 294268"/>
                  <a:gd name="connsiteX87" fmla="*/ 321771 w 432897"/>
                  <a:gd name="connsiteY87" fmla="*/ 44673 h 294268"/>
                  <a:gd name="connsiteX88" fmla="*/ 318910 w 432897"/>
                  <a:gd name="connsiteY88" fmla="*/ 42606 h 294268"/>
                  <a:gd name="connsiteX89" fmla="*/ 318274 w 432897"/>
                  <a:gd name="connsiteY89" fmla="*/ 43242 h 294268"/>
                  <a:gd name="connsiteX90" fmla="*/ 337988 w 432897"/>
                  <a:gd name="connsiteY90" fmla="*/ 53258 h 294268"/>
                  <a:gd name="connsiteX91" fmla="*/ 338623 w 432897"/>
                  <a:gd name="connsiteY91" fmla="*/ 50714 h 294268"/>
                  <a:gd name="connsiteX92" fmla="*/ 337669 w 432897"/>
                  <a:gd name="connsiteY92" fmla="*/ 48170 h 294268"/>
                  <a:gd name="connsiteX93" fmla="*/ 335762 w 432897"/>
                  <a:gd name="connsiteY93" fmla="*/ 48806 h 294268"/>
                  <a:gd name="connsiteX94" fmla="*/ 334967 w 432897"/>
                  <a:gd name="connsiteY94" fmla="*/ 49760 h 294268"/>
                  <a:gd name="connsiteX95" fmla="*/ 336239 w 432897"/>
                  <a:gd name="connsiteY95" fmla="*/ 51827 h 294268"/>
                  <a:gd name="connsiteX96" fmla="*/ 337988 w 432897"/>
                  <a:gd name="connsiteY96" fmla="*/ 53258 h 294268"/>
                  <a:gd name="connsiteX97" fmla="*/ 367080 w 432897"/>
                  <a:gd name="connsiteY97" fmla="*/ 78376 h 294268"/>
                  <a:gd name="connsiteX98" fmla="*/ 367080 w 432897"/>
                  <a:gd name="connsiteY98" fmla="*/ 76786 h 294268"/>
                  <a:gd name="connsiteX99" fmla="*/ 366444 w 432897"/>
                  <a:gd name="connsiteY99" fmla="*/ 76786 h 294268"/>
                  <a:gd name="connsiteX100" fmla="*/ 365014 w 432897"/>
                  <a:gd name="connsiteY100" fmla="*/ 78217 h 294268"/>
                  <a:gd name="connsiteX101" fmla="*/ 366763 w 432897"/>
                  <a:gd name="connsiteY101" fmla="*/ 79012 h 294268"/>
                  <a:gd name="connsiteX102" fmla="*/ 367080 w 432897"/>
                  <a:gd name="connsiteY102" fmla="*/ 78376 h 294268"/>
                  <a:gd name="connsiteX103" fmla="*/ 263268 w 432897"/>
                  <a:gd name="connsiteY103" fmla="*/ 33067 h 294268"/>
                  <a:gd name="connsiteX104" fmla="*/ 264858 w 432897"/>
                  <a:gd name="connsiteY104" fmla="*/ 35611 h 294268"/>
                  <a:gd name="connsiteX105" fmla="*/ 266765 w 432897"/>
                  <a:gd name="connsiteY105" fmla="*/ 37201 h 294268"/>
                  <a:gd name="connsiteX106" fmla="*/ 268832 w 432897"/>
                  <a:gd name="connsiteY106" fmla="*/ 37678 h 294268"/>
                  <a:gd name="connsiteX107" fmla="*/ 274555 w 432897"/>
                  <a:gd name="connsiteY107" fmla="*/ 37360 h 294268"/>
                  <a:gd name="connsiteX108" fmla="*/ 274873 w 432897"/>
                  <a:gd name="connsiteY108" fmla="*/ 36565 h 294268"/>
                  <a:gd name="connsiteX109" fmla="*/ 274873 w 432897"/>
                  <a:gd name="connsiteY109" fmla="*/ 34021 h 294268"/>
                  <a:gd name="connsiteX110" fmla="*/ 274873 w 432897"/>
                  <a:gd name="connsiteY110" fmla="*/ 33226 h 294268"/>
                  <a:gd name="connsiteX111" fmla="*/ 274237 w 432897"/>
                  <a:gd name="connsiteY111" fmla="*/ 31955 h 294268"/>
                  <a:gd name="connsiteX112" fmla="*/ 268355 w 432897"/>
                  <a:gd name="connsiteY112" fmla="*/ 29570 h 294268"/>
                  <a:gd name="connsiteX113" fmla="*/ 264698 w 432897"/>
                  <a:gd name="connsiteY113" fmla="*/ 30206 h 294268"/>
                  <a:gd name="connsiteX114" fmla="*/ 260724 w 432897"/>
                  <a:gd name="connsiteY114" fmla="*/ 32114 h 294268"/>
                  <a:gd name="connsiteX115" fmla="*/ 261360 w 432897"/>
                  <a:gd name="connsiteY115" fmla="*/ 32591 h 294268"/>
                  <a:gd name="connsiteX116" fmla="*/ 263109 w 432897"/>
                  <a:gd name="connsiteY116" fmla="*/ 33226 h 294268"/>
                  <a:gd name="connsiteX117" fmla="*/ 77899 w 432897"/>
                  <a:gd name="connsiteY117" fmla="*/ 203810 h 294268"/>
                  <a:gd name="connsiteX118" fmla="*/ 77899 w 432897"/>
                  <a:gd name="connsiteY118" fmla="*/ 203174 h 294268"/>
                  <a:gd name="connsiteX119" fmla="*/ 77899 w 432897"/>
                  <a:gd name="connsiteY119" fmla="*/ 201266 h 294268"/>
                  <a:gd name="connsiteX120" fmla="*/ 76309 w 432897"/>
                  <a:gd name="connsiteY120" fmla="*/ 200948 h 294268"/>
                  <a:gd name="connsiteX121" fmla="*/ 70427 w 432897"/>
                  <a:gd name="connsiteY121" fmla="*/ 200631 h 294268"/>
                  <a:gd name="connsiteX122" fmla="*/ 71699 w 432897"/>
                  <a:gd name="connsiteY122" fmla="*/ 202061 h 294268"/>
                  <a:gd name="connsiteX123" fmla="*/ 76786 w 432897"/>
                  <a:gd name="connsiteY123" fmla="*/ 203969 h 294268"/>
                  <a:gd name="connsiteX124" fmla="*/ 78058 w 432897"/>
                  <a:gd name="connsiteY124" fmla="*/ 203969 h 294268"/>
                  <a:gd name="connsiteX125" fmla="*/ 253093 w 432897"/>
                  <a:gd name="connsiteY125" fmla="*/ 6200 h 294268"/>
                  <a:gd name="connsiteX126" fmla="*/ 255160 w 432897"/>
                  <a:gd name="connsiteY126" fmla="*/ 6677 h 294268"/>
                  <a:gd name="connsiteX127" fmla="*/ 255160 w 432897"/>
                  <a:gd name="connsiteY127" fmla="*/ 5723 h 294268"/>
                  <a:gd name="connsiteX128" fmla="*/ 254047 w 432897"/>
                  <a:gd name="connsiteY128" fmla="*/ 2226 h 294268"/>
                  <a:gd name="connsiteX129" fmla="*/ 251344 w 432897"/>
                  <a:gd name="connsiteY129" fmla="*/ 318 h 294268"/>
                  <a:gd name="connsiteX130" fmla="*/ 249914 w 432897"/>
                  <a:gd name="connsiteY130" fmla="*/ 0 h 294268"/>
                  <a:gd name="connsiteX131" fmla="*/ 248960 w 432897"/>
                  <a:gd name="connsiteY131" fmla="*/ 1590 h 294268"/>
                  <a:gd name="connsiteX132" fmla="*/ 248960 w 432897"/>
                  <a:gd name="connsiteY132" fmla="*/ 3339 h 294268"/>
                  <a:gd name="connsiteX133" fmla="*/ 252457 w 432897"/>
                  <a:gd name="connsiteY133" fmla="*/ 6359 h 294268"/>
                  <a:gd name="connsiteX134" fmla="*/ 253093 w 432897"/>
                  <a:gd name="connsiteY134" fmla="*/ 6359 h 294268"/>
                  <a:gd name="connsiteX135" fmla="*/ 363583 w 432897"/>
                  <a:gd name="connsiteY135" fmla="*/ 290135 h 294268"/>
                  <a:gd name="connsiteX136" fmla="*/ 357065 w 432897"/>
                  <a:gd name="connsiteY136" fmla="*/ 286638 h 294268"/>
                  <a:gd name="connsiteX137" fmla="*/ 354044 w 432897"/>
                  <a:gd name="connsiteY137" fmla="*/ 285683 h 294268"/>
                  <a:gd name="connsiteX138" fmla="*/ 354044 w 432897"/>
                  <a:gd name="connsiteY138" fmla="*/ 286479 h 294268"/>
                  <a:gd name="connsiteX139" fmla="*/ 354998 w 432897"/>
                  <a:gd name="connsiteY139" fmla="*/ 288386 h 294268"/>
                  <a:gd name="connsiteX140" fmla="*/ 357542 w 432897"/>
                  <a:gd name="connsiteY140" fmla="*/ 289817 h 294268"/>
                  <a:gd name="connsiteX141" fmla="*/ 356588 w 432897"/>
                  <a:gd name="connsiteY141" fmla="*/ 291089 h 294268"/>
                  <a:gd name="connsiteX142" fmla="*/ 358655 w 432897"/>
                  <a:gd name="connsiteY142" fmla="*/ 290453 h 294268"/>
                  <a:gd name="connsiteX143" fmla="*/ 359291 w 432897"/>
                  <a:gd name="connsiteY143" fmla="*/ 292361 h 294268"/>
                  <a:gd name="connsiteX144" fmla="*/ 363265 w 432897"/>
                  <a:gd name="connsiteY144" fmla="*/ 293315 h 294268"/>
                  <a:gd name="connsiteX145" fmla="*/ 364219 w 432897"/>
                  <a:gd name="connsiteY145" fmla="*/ 294268 h 294268"/>
                  <a:gd name="connsiteX146" fmla="*/ 368352 w 432897"/>
                  <a:gd name="connsiteY146" fmla="*/ 293791 h 294268"/>
                  <a:gd name="connsiteX147" fmla="*/ 370101 w 432897"/>
                  <a:gd name="connsiteY147" fmla="*/ 292997 h 294268"/>
                  <a:gd name="connsiteX148" fmla="*/ 368511 w 432897"/>
                  <a:gd name="connsiteY148" fmla="*/ 291248 h 294268"/>
                  <a:gd name="connsiteX149" fmla="*/ 363742 w 432897"/>
                  <a:gd name="connsiteY149" fmla="*/ 289658 h 294268"/>
                  <a:gd name="connsiteX150" fmla="*/ 348639 w 432897"/>
                  <a:gd name="connsiteY150" fmla="*/ 78535 h 294268"/>
                  <a:gd name="connsiteX151" fmla="*/ 330356 w 432897"/>
                  <a:gd name="connsiteY151" fmla="*/ 63591 h 294268"/>
                  <a:gd name="connsiteX152" fmla="*/ 328926 w 432897"/>
                  <a:gd name="connsiteY152" fmla="*/ 61842 h 294268"/>
                  <a:gd name="connsiteX153" fmla="*/ 324633 w 432897"/>
                  <a:gd name="connsiteY153" fmla="*/ 58663 h 294268"/>
                  <a:gd name="connsiteX154" fmla="*/ 321295 w 432897"/>
                  <a:gd name="connsiteY154" fmla="*/ 55007 h 294268"/>
                  <a:gd name="connsiteX155" fmla="*/ 320341 w 432897"/>
                  <a:gd name="connsiteY155" fmla="*/ 54212 h 294268"/>
                  <a:gd name="connsiteX156" fmla="*/ 313823 w 432897"/>
                  <a:gd name="connsiteY156" fmla="*/ 51986 h 294268"/>
                  <a:gd name="connsiteX157" fmla="*/ 310484 w 432897"/>
                  <a:gd name="connsiteY157" fmla="*/ 49124 h 294268"/>
                  <a:gd name="connsiteX158" fmla="*/ 307464 w 432897"/>
                  <a:gd name="connsiteY158" fmla="*/ 47058 h 294268"/>
                  <a:gd name="connsiteX159" fmla="*/ 304284 w 432897"/>
                  <a:gd name="connsiteY159" fmla="*/ 45309 h 294268"/>
                  <a:gd name="connsiteX160" fmla="*/ 299674 w 432897"/>
                  <a:gd name="connsiteY160" fmla="*/ 43401 h 294268"/>
                  <a:gd name="connsiteX161" fmla="*/ 297130 w 432897"/>
                  <a:gd name="connsiteY161" fmla="*/ 43401 h 294268"/>
                  <a:gd name="connsiteX162" fmla="*/ 295699 w 432897"/>
                  <a:gd name="connsiteY162" fmla="*/ 41016 h 294268"/>
                  <a:gd name="connsiteX163" fmla="*/ 290612 w 432897"/>
                  <a:gd name="connsiteY163" fmla="*/ 38155 h 294268"/>
                  <a:gd name="connsiteX164" fmla="*/ 285684 w 432897"/>
                  <a:gd name="connsiteY164" fmla="*/ 34816 h 294268"/>
                  <a:gd name="connsiteX165" fmla="*/ 286161 w 432897"/>
                  <a:gd name="connsiteY165" fmla="*/ 36883 h 294268"/>
                  <a:gd name="connsiteX166" fmla="*/ 285684 w 432897"/>
                  <a:gd name="connsiteY166" fmla="*/ 38791 h 294268"/>
                  <a:gd name="connsiteX167" fmla="*/ 283299 w 432897"/>
                  <a:gd name="connsiteY167" fmla="*/ 39586 h 294268"/>
                  <a:gd name="connsiteX168" fmla="*/ 286161 w 432897"/>
                  <a:gd name="connsiteY168" fmla="*/ 40698 h 294268"/>
                  <a:gd name="connsiteX169" fmla="*/ 289658 w 432897"/>
                  <a:gd name="connsiteY169" fmla="*/ 40698 h 294268"/>
                  <a:gd name="connsiteX170" fmla="*/ 292520 w 432897"/>
                  <a:gd name="connsiteY170" fmla="*/ 42129 h 294268"/>
                  <a:gd name="connsiteX171" fmla="*/ 302218 w 432897"/>
                  <a:gd name="connsiteY171" fmla="*/ 48011 h 294268"/>
                  <a:gd name="connsiteX172" fmla="*/ 303966 w 432897"/>
                  <a:gd name="connsiteY172" fmla="*/ 49919 h 294268"/>
                  <a:gd name="connsiteX173" fmla="*/ 307146 w 432897"/>
                  <a:gd name="connsiteY173" fmla="*/ 51350 h 294268"/>
                  <a:gd name="connsiteX174" fmla="*/ 313346 w 432897"/>
                  <a:gd name="connsiteY174" fmla="*/ 56596 h 294268"/>
                  <a:gd name="connsiteX175" fmla="*/ 315889 w 432897"/>
                  <a:gd name="connsiteY175" fmla="*/ 58345 h 294268"/>
                  <a:gd name="connsiteX176" fmla="*/ 318592 w 432897"/>
                  <a:gd name="connsiteY176" fmla="*/ 59935 h 294268"/>
                  <a:gd name="connsiteX177" fmla="*/ 320023 w 432897"/>
                  <a:gd name="connsiteY177" fmla="*/ 60412 h 294268"/>
                  <a:gd name="connsiteX178" fmla="*/ 323202 w 432897"/>
                  <a:gd name="connsiteY178" fmla="*/ 60889 h 294268"/>
                  <a:gd name="connsiteX179" fmla="*/ 324792 w 432897"/>
                  <a:gd name="connsiteY179" fmla="*/ 61366 h 294268"/>
                  <a:gd name="connsiteX180" fmla="*/ 327336 w 432897"/>
                  <a:gd name="connsiteY180" fmla="*/ 63591 h 294268"/>
                  <a:gd name="connsiteX181" fmla="*/ 329562 w 432897"/>
                  <a:gd name="connsiteY181" fmla="*/ 65976 h 294268"/>
                  <a:gd name="connsiteX182" fmla="*/ 336556 w 432897"/>
                  <a:gd name="connsiteY182" fmla="*/ 75356 h 294268"/>
                  <a:gd name="connsiteX183" fmla="*/ 338623 w 432897"/>
                  <a:gd name="connsiteY183" fmla="*/ 79330 h 294268"/>
                  <a:gd name="connsiteX184" fmla="*/ 339418 w 432897"/>
                  <a:gd name="connsiteY184" fmla="*/ 83622 h 294268"/>
                  <a:gd name="connsiteX185" fmla="*/ 339418 w 432897"/>
                  <a:gd name="connsiteY185" fmla="*/ 85689 h 294268"/>
                  <a:gd name="connsiteX186" fmla="*/ 338941 w 432897"/>
                  <a:gd name="connsiteY186" fmla="*/ 87756 h 294268"/>
                  <a:gd name="connsiteX187" fmla="*/ 338941 w 432897"/>
                  <a:gd name="connsiteY187" fmla="*/ 89664 h 294268"/>
                  <a:gd name="connsiteX188" fmla="*/ 340690 w 432897"/>
                  <a:gd name="connsiteY188" fmla="*/ 93638 h 294268"/>
                  <a:gd name="connsiteX189" fmla="*/ 341962 w 432897"/>
                  <a:gd name="connsiteY189" fmla="*/ 95387 h 294268"/>
                  <a:gd name="connsiteX190" fmla="*/ 343711 w 432897"/>
                  <a:gd name="connsiteY190" fmla="*/ 97136 h 294268"/>
                  <a:gd name="connsiteX191" fmla="*/ 344983 w 432897"/>
                  <a:gd name="connsiteY191" fmla="*/ 99202 h 294268"/>
                  <a:gd name="connsiteX192" fmla="*/ 347049 w 432897"/>
                  <a:gd name="connsiteY192" fmla="*/ 96977 h 294268"/>
                  <a:gd name="connsiteX193" fmla="*/ 348639 w 432897"/>
                  <a:gd name="connsiteY193" fmla="*/ 94433 h 294268"/>
                  <a:gd name="connsiteX194" fmla="*/ 349275 w 432897"/>
                  <a:gd name="connsiteY194" fmla="*/ 91889 h 294268"/>
                  <a:gd name="connsiteX195" fmla="*/ 349275 w 432897"/>
                  <a:gd name="connsiteY195" fmla="*/ 89028 h 294268"/>
                  <a:gd name="connsiteX196" fmla="*/ 351183 w 432897"/>
                  <a:gd name="connsiteY196" fmla="*/ 86643 h 294268"/>
                  <a:gd name="connsiteX197" fmla="*/ 351819 w 432897"/>
                  <a:gd name="connsiteY197" fmla="*/ 85530 h 294268"/>
                  <a:gd name="connsiteX198" fmla="*/ 351500 w 432897"/>
                  <a:gd name="connsiteY198" fmla="*/ 82669 h 294268"/>
                  <a:gd name="connsiteX199" fmla="*/ 348480 w 432897"/>
                  <a:gd name="connsiteY199" fmla="*/ 78535 h 294268"/>
                  <a:gd name="connsiteX200" fmla="*/ 345460 w 432897"/>
                  <a:gd name="connsiteY200" fmla="*/ 220026 h 294268"/>
                  <a:gd name="connsiteX201" fmla="*/ 343870 w 432897"/>
                  <a:gd name="connsiteY201" fmla="*/ 219390 h 294268"/>
                  <a:gd name="connsiteX202" fmla="*/ 342757 w 432897"/>
                  <a:gd name="connsiteY202" fmla="*/ 217800 h 294268"/>
                  <a:gd name="connsiteX203" fmla="*/ 339259 w 432897"/>
                  <a:gd name="connsiteY203" fmla="*/ 217800 h 294268"/>
                  <a:gd name="connsiteX204" fmla="*/ 337511 w 432897"/>
                  <a:gd name="connsiteY204" fmla="*/ 217641 h 294268"/>
                  <a:gd name="connsiteX205" fmla="*/ 335921 w 432897"/>
                  <a:gd name="connsiteY205" fmla="*/ 217959 h 294268"/>
                  <a:gd name="connsiteX206" fmla="*/ 334172 w 432897"/>
                  <a:gd name="connsiteY206" fmla="*/ 219072 h 294268"/>
                  <a:gd name="connsiteX207" fmla="*/ 337669 w 432897"/>
                  <a:gd name="connsiteY207" fmla="*/ 220503 h 294268"/>
                  <a:gd name="connsiteX208" fmla="*/ 339736 w 432897"/>
                  <a:gd name="connsiteY208" fmla="*/ 222410 h 294268"/>
                  <a:gd name="connsiteX209" fmla="*/ 340054 w 432897"/>
                  <a:gd name="connsiteY209" fmla="*/ 223523 h 294268"/>
                  <a:gd name="connsiteX210" fmla="*/ 341167 w 432897"/>
                  <a:gd name="connsiteY210" fmla="*/ 223841 h 294268"/>
                  <a:gd name="connsiteX211" fmla="*/ 344347 w 432897"/>
                  <a:gd name="connsiteY211" fmla="*/ 225272 h 294268"/>
                  <a:gd name="connsiteX212" fmla="*/ 345936 w 432897"/>
                  <a:gd name="connsiteY212" fmla="*/ 224636 h 294268"/>
                  <a:gd name="connsiteX213" fmla="*/ 347208 w 432897"/>
                  <a:gd name="connsiteY213" fmla="*/ 224636 h 294268"/>
                  <a:gd name="connsiteX214" fmla="*/ 347049 w 432897"/>
                  <a:gd name="connsiteY214" fmla="*/ 223682 h 294268"/>
                  <a:gd name="connsiteX215" fmla="*/ 347844 w 432897"/>
                  <a:gd name="connsiteY215" fmla="*/ 223205 h 294268"/>
                  <a:gd name="connsiteX216" fmla="*/ 348162 w 432897"/>
                  <a:gd name="connsiteY216" fmla="*/ 222570 h 294268"/>
                  <a:gd name="connsiteX217" fmla="*/ 348162 w 432897"/>
                  <a:gd name="connsiteY217" fmla="*/ 221934 h 294268"/>
                  <a:gd name="connsiteX218" fmla="*/ 346890 w 432897"/>
                  <a:gd name="connsiteY218" fmla="*/ 220821 h 294268"/>
                  <a:gd name="connsiteX219" fmla="*/ 345460 w 432897"/>
                  <a:gd name="connsiteY219" fmla="*/ 220026 h 294268"/>
                  <a:gd name="connsiteX220" fmla="*/ 379798 w 432897"/>
                  <a:gd name="connsiteY220" fmla="*/ 285366 h 294268"/>
                  <a:gd name="connsiteX221" fmla="*/ 380275 w 432897"/>
                  <a:gd name="connsiteY221" fmla="*/ 286956 h 294268"/>
                  <a:gd name="connsiteX222" fmla="*/ 377573 w 432897"/>
                  <a:gd name="connsiteY222" fmla="*/ 286479 h 294268"/>
                  <a:gd name="connsiteX223" fmla="*/ 377573 w 432897"/>
                  <a:gd name="connsiteY223" fmla="*/ 287115 h 294268"/>
                  <a:gd name="connsiteX224" fmla="*/ 378686 w 432897"/>
                  <a:gd name="connsiteY224" fmla="*/ 288545 h 294268"/>
                  <a:gd name="connsiteX225" fmla="*/ 380275 w 432897"/>
                  <a:gd name="connsiteY225" fmla="*/ 288545 h 294268"/>
                  <a:gd name="connsiteX226" fmla="*/ 383455 w 432897"/>
                  <a:gd name="connsiteY226" fmla="*/ 287909 h 294268"/>
                  <a:gd name="connsiteX227" fmla="*/ 384568 w 432897"/>
                  <a:gd name="connsiteY227" fmla="*/ 288386 h 294268"/>
                  <a:gd name="connsiteX228" fmla="*/ 385045 w 432897"/>
                  <a:gd name="connsiteY228" fmla="*/ 286796 h 294268"/>
                  <a:gd name="connsiteX229" fmla="*/ 383773 w 432897"/>
                  <a:gd name="connsiteY229" fmla="*/ 286161 h 294268"/>
                  <a:gd name="connsiteX230" fmla="*/ 379798 w 432897"/>
                  <a:gd name="connsiteY230" fmla="*/ 285366 h 294268"/>
                  <a:gd name="connsiteX231" fmla="*/ 280278 w 432897"/>
                  <a:gd name="connsiteY231" fmla="*/ 257227 h 294268"/>
                  <a:gd name="connsiteX232" fmla="*/ 281868 w 432897"/>
                  <a:gd name="connsiteY232" fmla="*/ 256591 h 294268"/>
                  <a:gd name="connsiteX233" fmla="*/ 286478 w 432897"/>
                  <a:gd name="connsiteY233" fmla="*/ 254206 h 294268"/>
                  <a:gd name="connsiteX234" fmla="*/ 281232 w 432897"/>
                  <a:gd name="connsiteY234" fmla="*/ 254842 h 294268"/>
                  <a:gd name="connsiteX235" fmla="*/ 277576 w 432897"/>
                  <a:gd name="connsiteY235" fmla="*/ 253411 h 294268"/>
                  <a:gd name="connsiteX236" fmla="*/ 272488 w 432897"/>
                  <a:gd name="connsiteY236" fmla="*/ 252934 h 294268"/>
                  <a:gd name="connsiteX237" fmla="*/ 270263 w 432897"/>
                  <a:gd name="connsiteY237" fmla="*/ 252139 h 294268"/>
                  <a:gd name="connsiteX238" fmla="*/ 268037 w 432897"/>
                  <a:gd name="connsiteY238" fmla="*/ 251026 h 294268"/>
                  <a:gd name="connsiteX239" fmla="*/ 264698 w 432897"/>
                  <a:gd name="connsiteY239" fmla="*/ 249913 h 294268"/>
                  <a:gd name="connsiteX240" fmla="*/ 261201 w 432897"/>
                  <a:gd name="connsiteY240" fmla="*/ 249119 h 294268"/>
                  <a:gd name="connsiteX241" fmla="*/ 259770 w 432897"/>
                  <a:gd name="connsiteY241" fmla="*/ 248642 h 294268"/>
                  <a:gd name="connsiteX242" fmla="*/ 258499 w 432897"/>
                  <a:gd name="connsiteY242" fmla="*/ 247847 h 294268"/>
                  <a:gd name="connsiteX243" fmla="*/ 256909 w 432897"/>
                  <a:gd name="connsiteY243" fmla="*/ 245621 h 294268"/>
                  <a:gd name="connsiteX244" fmla="*/ 255160 w 432897"/>
                  <a:gd name="connsiteY244" fmla="*/ 243713 h 294268"/>
                  <a:gd name="connsiteX245" fmla="*/ 255160 w 432897"/>
                  <a:gd name="connsiteY245" fmla="*/ 241964 h 294268"/>
                  <a:gd name="connsiteX246" fmla="*/ 258022 w 432897"/>
                  <a:gd name="connsiteY246" fmla="*/ 241011 h 294268"/>
                  <a:gd name="connsiteX247" fmla="*/ 259929 w 432897"/>
                  <a:gd name="connsiteY247" fmla="*/ 240693 h 294268"/>
                  <a:gd name="connsiteX248" fmla="*/ 261519 w 432897"/>
                  <a:gd name="connsiteY248" fmla="*/ 240057 h 294268"/>
                  <a:gd name="connsiteX249" fmla="*/ 262314 w 432897"/>
                  <a:gd name="connsiteY249" fmla="*/ 238626 h 294268"/>
                  <a:gd name="connsiteX250" fmla="*/ 261201 w 432897"/>
                  <a:gd name="connsiteY250" fmla="*/ 237831 h 294268"/>
                  <a:gd name="connsiteX251" fmla="*/ 258180 w 432897"/>
                  <a:gd name="connsiteY251" fmla="*/ 236878 h 294268"/>
                  <a:gd name="connsiteX252" fmla="*/ 255001 w 432897"/>
                  <a:gd name="connsiteY252" fmla="*/ 236401 h 294268"/>
                  <a:gd name="connsiteX253" fmla="*/ 246893 w 432897"/>
                  <a:gd name="connsiteY253" fmla="*/ 235765 h 294268"/>
                  <a:gd name="connsiteX254" fmla="*/ 245303 w 432897"/>
                  <a:gd name="connsiteY254" fmla="*/ 235129 h 294268"/>
                  <a:gd name="connsiteX255" fmla="*/ 240852 w 432897"/>
                  <a:gd name="connsiteY255" fmla="*/ 233062 h 294268"/>
                  <a:gd name="connsiteX256" fmla="*/ 239103 w 432897"/>
                  <a:gd name="connsiteY256" fmla="*/ 230518 h 294268"/>
                  <a:gd name="connsiteX257" fmla="*/ 239421 w 432897"/>
                  <a:gd name="connsiteY257" fmla="*/ 227339 h 294268"/>
                  <a:gd name="connsiteX258" fmla="*/ 240852 w 432897"/>
                  <a:gd name="connsiteY258" fmla="*/ 224000 h 294268"/>
                  <a:gd name="connsiteX259" fmla="*/ 240375 w 432897"/>
                  <a:gd name="connsiteY259" fmla="*/ 220821 h 294268"/>
                  <a:gd name="connsiteX260" fmla="*/ 238944 w 432897"/>
                  <a:gd name="connsiteY260" fmla="*/ 219708 h 294268"/>
                  <a:gd name="connsiteX261" fmla="*/ 237354 w 432897"/>
                  <a:gd name="connsiteY261" fmla="*/ 219231 h 294268"/>
                  <a:gd name="connsiteX262" fmla="*/ 236083 w 432897"/>
                  <a:gd name="connsiteY262" fmla="*/ 219231 h 294268"/>
                  <a:gd name="connsiteX263" fmla="*/ 227338 w 432897"/>
                  <a:gd name="connsiteY263" fmla="*/ 221457 h 294268"/>
                  <a:gd name="connsiteX264" fmla="*/ 224159 w 432897"/>
                  <a:gd name="connsiteY264" fmla="*/ 221457 h 294268"/>
                  <a:gd name="connsiteX265" fmla="*/ 221456 w 432897"/>
                  <a:gd name="connsiteY265" fmla="*/ 220344 h 294268"/>
                  <a:gd name="connsiteX266" fmla="*/ 219866 w 432897"/>
                  <a:gd name="connsiteY266" fmla="*/ 217164 h 294268"/>
                  <a:gd name="connsiteX267" fmla="*/ 217800 w 432897"/>
                  <a:gd name="connsiteY267" fmla="*/ 210169 h 294268"/>
                  <a:gd name="connsiteX268" fmla="*/ 216687 w 432897"/>
                  <a:gd name="connsiteY268" fmla="*/ 209215 h 294268"/>
                  <a:gd name="connsiteX269" fmla="*/ 211918 w 432897"/>
                  <a:gd name="connsiteY269" fmla="*/ 206036 h 294268"/>
                  <a:gd name="connsiteX270" fmla="*/ 211600 w 432897"/>
                  <a:gd name="connsiteY270" fmla="*/ 204764 h 294268"/>
                  <a:gd name="connsiteX271" fmla="*/ 211600 w 432897"/>
                  <a:gd name="connsiteY271" fmla="*/ 203333 h 294268"/>
                  <a:gd name="connsiteX272" fmla="*/ 210805 w 432897"/>
                  <a:gd name="connsiteY272" fmla="*/ 199835 h 294268"/>
                  <a:gd name="connsiteX273" fmla="*/ 209215 w 432897"/>
                  <a:gd name="connsiteY273" fmla="*/ 194748 h 294268"/>
                  <a:gd name="connsiteX274" fmla="*/ 208420 w 432897"/>
                  <a:gd name="connsiteY274" fmla="*/ 193159 h 294268"/>
                  <a:gd name="connsiteX275" fmla="*/ 203015 w 432897"/>
                  <a:gd name="connsiteY275" fmla="*/ 189502 h 294268"/>
                  <a:gd name="connsiteX276" fmla="*/ 199676 w 432897"/>
                  <a:gd name="connsiteY276" fmla="*/ 188389 h 294268"/>
                  <a:gd name="connsiteX277" fmla="*/ 196815 w 432897"/>
                  <a:gd name="connsiteY277" fmla="*/ 186640 h 294268"/>
                  <a:gd name="connsiteX278" fmla="*/ 191728 w 432897"/>
                  <a:gd name="connsiteY278" fmla="*/ 181871 h 294268"/>
                  <a:gd name="connsiteX279" fmla="*/ 189184 w 432897"/>
                  <a:gd name="connsiteY279" fmla="*/ 179168 h 294268"/>
                  <a:gd name="connsiteX280" fmla="*/ 186481 w 432897"/>
                  <a:gd name="connsiteY280" fmla="*/ 176784 h 294268"/>
                  <a:gd name="connsiteX281" fmla="*/ 183461 w 432897"/>
                  <a:gd name="connsiteY281" fmla="*/ 174717 h 294268"/>
                  <a:gd name="connsiteX282" fmla="*/ 181394 w 432897"/>
                  <a:gd name="connsiteY282" fmla="*/ 172173 h 294268"/>
                  <a:gd name="connsiteX283" fmla="*/ 179009 w 432897"/>
                  <a:gd name="connsiteY283" fmla="*/ 166132 h 294268"/>
                  <a:gd name="connsiteX284" fmla="*/ 174876 w 432897"/>
                  <a:gd name="connsiteY284" fmla="*/ 159296 h 294268"/>
                  <a:gd name="connsiteX285" fmla="*/ 174558 w 432897"/>
                  <a:gd name="connsiteY285" fmla="*/ 158024 h 294268"/>
                  <a:gd name="connsiteX286" fmla="*/ 174558 w 432897"/>
                  <a:gd name="connsiteY286" fmla="*/ 156593 h 294268"/>
                  <a:gd name="connsiteX287" fmla="*/ 179486 w 432897"/>
                  <a:gd name="connsiteY287" fmla="*/ 153414 h 294268"/>
                  <a:gd name="connsiteX288" fmla="*/ 186322 w 432897"/>
                  <a:gd name="connsiteY288" fmla="*/ 154050 h 294268"/>
                  <a:gd name="connsiteX289" fmla="*/ 196497 w 432897"/>
                  <a:gd name="connsiteY289" fmla="*/ 153573 h 294268"/>
                  <a:gd name="connsiteX290" fmla="*/ 199359 w 432897"/>
                  <a:gd name="connsiteY290" fmla="*/ 152937 h 294268"/>
                  <a:gd name="connsiteX291" fmla="*/ 200312 w 432897"/>
                  <a:gd name="connsiteY291" fmla="*/ 151824 h 294268"/>
                  <a:gd name="connsiteX292" fmla="*/ 200630 w 432897"/>
                  <a:gd name="connsiteY292" fmla="*/ 148644 h 294268"/>
                  <a:gd name="connsiteX293" fmla="*/ 199836 w 432897"/>
                  <a:gd name="connsiteY293" fmla="*/ 143557 h 294268"/>
                  <a:gd name="connsiteX294" fmla="*/ 199200 w 432897"/>
                  <a:gd name="connsiteY294" fmla="*/ 141968 h 294268"/>
                  <a:gd name="connsiteX295" fmla="*/ 198087 w 432897"/>
                  <a:gd name="connsiteY295" fmla="*/ 141332 h 294268"/>
                  <a:gd name="connsiteX296" fmla="*/ 197133 w 432897"/>
                  <a:gd name="connsiteY296" fmla="*/ 140537 h 294268"/>
                  <a:gd name="connsiteX297" fmla="*/ 194907 w 432897"/>
                  <a:gd name="connsiteY297" fmla="*/ 137516 h 294268"/>
                  <a:gd name="connsiteX298" fmla="*/ 192364 w 432897"/>
                  <a:gd name="connsiteY298" fmla="*/ 134654 h 294268"/>
                  <a:gd name="connsiteX299" fmla="*/ 190933 w 432897"/>
                  <a:gd name="connsiteY299" fmla="*/ 133700 h 294268"/>
                  <a:gd name="connsiteX300" fmla="*/ 188230 w 432897"/>
                  <a:gd name="connsiteY300" fmla="*/ 132111 h 294268"/>
                  <a:gd name="connsiteX301" fmla="*/ 186958 w 432897"/>
                  <a:gd name="connsiteY301" fmla="*/ 131634 h 294268"/>
                  <a:gd name="connsiteX302" fmla="*/ 183302 w 432897"/>
                  <a:gd name="connsiteY302" fmla="*/ 131634 h 294268"/>
                  <a:gd name="connsiteX303" fmla="*/ 179645 w 432897"/>
                  <a:gd name="connsiteY303" fmla="*/ 131475 h 294268"/>
                  <a:gd name="connsiteX304" fmla="*/ 177101 w 432897"/>
                  <a:gd name="connsiteY304" fmla="*/ 130680 h 294268"/>
                  <a:gd name="connsiteX305" fmla="*/ 158978 w 432897"/>
                  <a:gd name="connsiteY305" fmla="*/ 122095 h 294268"/>
                  <a:gd name="connsiteX306" fmla="*/ 153255 w 432897"/>
                  <a:gd name="connsiteY306" fmla="*/ 120029 h 294268"/>
                  <a:gd name="connsiteX307" fmla="*/ 147373 w 432897"/>
                  <a:gd name="connsiteY307" fmla="*/ 118598 h 294268"/>
                  <a:gd name="connsiteX308" fmla="*/ 143239 w 432897"/>
                  <a:gd name="connsiteY308" fmla="*/ 117803 h 294268"/>
                  <a:gd name="connsiteX309" fmla="*/ 140219 w 432897"/>
                  <a:gd name="connsiteY309" fmla="*/ 115895 h 294268"/>
                  <a:gd name="connsiteX310" fmla="*/ 141650 w 432897"/>
                  <a:gd name="connsiteY310" fmla="*/ 109536 h 294268"/>
                  <a:gd name="connsiteX311" fmla="*/ 141650 w 432897"/>
                  <a:gd name="connsiteY311" fmla="*/ 101269 h 294268"/>
                  <a:gd name="connsiteX312" fmla="*/ 140854 w 432897"/>
                  <a:gd name="connsiteY312" fmla="*/ 99361 h 294268"/>
                  <a:gd name="connsiteX313" fmla="*/ 128454 w 432897"/>
                  <a:gd name="connsiteY313" fmla="*/ 86802 h 294268"/>
                  <a:gd name="connsiteX314" fmla="*/ 124798 w 432897"/>
                  <a:gd name="connsiteY314" fmla="*/ 86802 h 294268"/>
                  <a:gd name="connsiteX315" fmla="*/ 121300 w 432897"/>
                  <a:gd name="connsiteY315" fmla="*/ 85848 h 294268"/>
                  <a:gd name="connsiteX316" fmla="*/ 119074 w 432897"/>
                  <a:gd name="connsiteY316" fmla="*/ 83782 h 294268"/>
                  <a:gd name="connsiteX317" fmla="*/ 117008 w 432897"/>
                  <a:gd name="connsiteY317" fmla="*/ 81238 h 294268"/>
                  <a:gd name="connsiteX318" fmla="*/ 114305 w 432897"/>
                  <a:gd name="connsiteY318" fmla="*/ 78694 h 294268"/>
                  <a:gd name="connsiteX319" fmla="*/ 111285 w 432897"/>
                  <a:gd name="connsiteY319" fmla="*/ 76628 h 294268"/>
                  <a:gd name="connsiteX320" fmla="*/ 108105 w 432897"/>
                  <a:gd name="connsiteY320" fmla="*/ 75673 h 294268"/>
                  <a:gd name="connsiteX321" fmla="*/ 105879 w 432897"/>
                  <a:gd name="connsiteY321" fmla="*/ 73448 h 294268"/>
                  <a:gd name="connsiteX322" fmla="*/ 105243 w 432897"/>
                  <a:gd name="connsiteY322" fmla="*/ 71858 h 294268"/>
                  <a:gd name="connsiteX323" fmla="*/ 103972 w 432897"/>
                  <a:gd name="connsiteY323" fmla="*/ 71063 h 294268"/>
                  <a:gd name="connsiteX324" fmla="*/ 102541 w 432897"/>
                  <a:gd name="connsiteY324" fmla="*/ 70586 h 294268"/>
                  <a:gd name="connsiteX325" fmla="*/ 101110 w 432897"/>
                  <a:gd name="connsiteY325" fmla="*/ 70586 h 294268"/>
                  <a:gd name="connsiteX326" fmla="*/ 97454 w 432897"/>
                  <a:gd name="connsiteY326" fmla="*/ 70904 h 294268"/>
                  <a:gd name="connsiteX327" fmla="*/ 93797 w 432897"/>
                  <a:gd name="connsiteY327" fmla="*/ 70904 h 294268"/>
                  <a:gd name="connsiteX328" fmla="*/ 92207 w 432897"/>
                  <a:gd name="connsiteY328" fmla="*/ 70586 h 294268"/>
                  <a:gd name="connsiteX329" fmla="*/ 90776 w 432897"/>
                  <a:gd name="connsiteY329" fmla="*/ 69950 h 294268"/>
                  <a:gd name="connsiteX330" fmla="*/ 87120 w 432897"/>
                  <a:gd name="connsiteY330" fmla="*/ 67566 h 294268"/>
                  <a:gd name="connsiteX331" fmla="*/ 84576 w 432897"/>
                  <a:gd name="connsiteY331" fmla="*/ 65340 h 294268"/>
                  <a:gd name="connsiteX332" fmla="*/ 81874 w 432897"/>
                  <a:gd name="connsiteY332" fmla="*/ 64068 h 294268"/>
                  <a:gd name="connsiteX333" fmla="*/ 76309 w 432897"/>
                  <a:gd name="connsiteY333" fmla="*/ 59935 h 294268"/>
                  <a:gd name="connsiteX334" fmla="*/ 72494 w 432897"/>
                  <a:gd name="connsiteY334" fmla="*/ 58981 h 294268"/>
                  <a:gd name="connsiteX335" fmla="*/ 65340 w 432897"/>
                  <a:gd name="connsiteY335" fmla="*/ 57868 h 294268"/>
                  <a:gd name="connsiteX336" fmla="*/ 62001 w 432897"/>
                  <a:gd name="connsiteY336" fmla="*/ 57550 h 294268"/>
                  <a:gd name="connsiteX337" fmla="*/ 58822 w 432897"/>
                  <a:gd name="connsiteY337" fmla="*/ 56914 h 294268"/>
                  <a:gd name="connsiteX338" fmla="*/ 48647 w 432897"/>
                  <a:gd name="connsiteY338" fmla="*/ 53576 h 294268"/>
                  <a:gd name="connsiteX339" fmla="*/ 38950 w 432897"/>
                  <a:gd name="connsiteY339" fmla="*/ 50078 h 294268"/>
                  <a:gd name="connsiteX340" fmla="*/ 32432 w 432897"/>
                  <a:gd name="connsiteY340" fmla="*/ 46581 h 294268"/>
                  <a:gd name="connsiteX341" fmla="*/ 31001 w 432897"/>
                  <a:gd name="connsiteY341" fmla="*/ 46263 h 294268"/>
                  <a:gd name="connsiteX342" fmla="*/ 29570 w 432897"/>
                  <a:gd name="connsiteY342" fmla="*/ 46263 h 294268"/>
                  <a:gd name="connsiteX343" fmla="*/ 28139 w 432897"/>
                  <a:gd name="connsiteY343" fmla="*/ 45627 h 294268"/>
                  <a:gd name="connsiteX344" fmla="*/ 23847 w 432897"/>
                  <a:gd name="connsiteY344" fmla="*/ 43083 h 294268"/>
                  <a:gd name="connsiteX345" fmla="*/ 9380 w 432897"/>
                  <a:gd name="connsiteY345" fmla="*/ 36883 h 294268"/>
                  <a:gd name="connsiteX346" fmla="*/ 6995 w 432897"/>
                  <a:gd name="connsiteY346" fmla="*/ 36406 h 294268"/>
                  <a:gd name="connsiteX347" fmla="*/ 4134 w 432897"/>
                  <a:gd name="connsiteY347" fmla="*/ 36406 h 294268"/>
                  <a:gd name="connsiteX348" fmla="*/ 3338 w 432897"/>
                  <a:gd name="connsiteY348" fmla="*/ 36406 h 294268"/>
                  <a:gd name="connsiteX349" fmla="*/ 3338 w 432897"/>
                  <a:gd name="connsiteY349" fmla="*/ 36406 h 294268"/>
                  <a:gd name="connsiteX350" fmla="*/ 3338 w 432897"/>
                  <a:gd name="connsiteY350" fmla="*/ 41970 h 294268"/>
                  <a:gd name="connsiteX351" fmla="*/ 3338 w 432897"/>
                  <a:gd name="connsiteY351" fmla="*/ 47693 h 294268"/>
                  <a:gd name="connsiteX352" fmla="*/ 3338 w 432897"/>
                  <a:gd name="connsiteY352" fmla="*/ 53576 h 294268"/>
                  <a:gd name="connsiteX353" fmla="*/ 3338 w 432897"/>
                  <a:gd name="connsiteY353" fmla="*/ 59458 h 294268"/>
                  <a:gd name="connsiteX354" fmla="*/ 3338 w 432897"/>
                  <a:gd name="connsiteY354" fmla="*/ 65340 h 294268"/>
                  <a:gd name="connsiteX355" fmla="*/ 3338 w 432897"/>
                  <a:gd name="connsiteY355" fmla="*/ 71222 h 294268"/>
                  <a:gd name="connsiteX356" fmla="*/ 3338 w 432897"/>
                  <a:gd name="connsiteY356" fmla="*/ 82828 h 294268"/>
                  <a:gd name="connsiteX357" fmla="*/ 3338 w 432897"/>
                  <a:gd name="connsiteY357" fmla="*/ 88710 h 294268"/>
                  <a:gd name="connsiteX358" fmla="*/ 3338 w 432897"/>
                  <a:gd name="connsiteY358" fmla="*/ 94592 h 294268"/>
                  <a:gd name="connsiteX359" fmla="*/ 3338 w 432897"/>
                  <a:gd name="connsiteY359" fmla="*/ 100474 h 294268"/>
                  <a:gd name="connsiteX360" fmla="*/ 3338 w 432897"/>
                  <a:gd name="connsiteY360" fmla="*/ 106356 h 294268"/>
                  <a:gd name="connsiteX361" fmla="*/ 3338 w 432897"/>
                  <a:gd name="connsiteY361" fmla="*/ 112239 h 294268"/>
                  <a:gd name="connsiteX362" fmla="*/ 3338 w 432897"/>
                  <a:gd name="connsiteY362" fmla="*/ 123844 h 294268"/>
                  <a:gd name="connsiteX363" fmla="*/ 3338 w 432897"/>
                  <a:gd name="connsiteY363" fmla="*/ 129726 h 294268"/>
                  <a:gd name="connsiteX364" fmla="*/ 3338 w 432897"/>
                  <a:gd name="connsiteY364" fmla="*/ 135609 h 294268"/>
                  <a:gd name="connsiteX365" fmla="*/ 3338 w 432897"/>
                  <a:gd name="connsiteY365" fmla="*/ 141491 h 294268"/>
                  <a:gd name="connsiteX366" fmla="*/ 3338 w 432897"/>
                  <a:gd name="connsiteY366" fmla="*/ 144034 h 294268"/>
                  <a:gd name="connsiteX367" fmla="*/ 2385 w 432897"/>
                  <a:gd name="connsiteY367" fmla="*/ 147055 h 294268"/>
                  <a:gd name="connsiteX368" fmla="*/ 318 w 432897"/>
                  <a:gd name="connsiteY368" fmla="*/ 151665 h 294268"/>
                  <a:gd name="connsiteX369" fmla="*/ 0 w 432897"/>
                  <a:gd name="connsiteY369" fmla="*/ 155322 h 294268"/>
                  <a:gd name="connsiteX370" fmla="*/ 1590 w 432897"/>
                  <a:gd name="connsiteY370" fmla="*/ 158183 h 294268"/>
                  <a:gd name="connsiteX371" fmla="*/ 3180 w 432897"/>
                  <a:gd name="connsiteY371" fmla="*/ 160091 h 294268"/>
                  <a:gd name="connsiteX372" fmla="*/ 3180 w 432897"/>
                  <a:gd name="connsiteY372" fmla="*/ 170743 h 294268"/>
                  <a:gd name="connsiteX373" fmla="*/ 3180 w 432897"/>
                  <a:gd name="connsiteY373" fmla="*/ 176625 h 294268"/>
                  <a:gd name="connsiteX374" fmla="*/ 3180 w 432897"/>
                  <a:gd name="connsiteY374" fmla="*/ 182507 h 294268"/>
                  <a:gd name="connsiteX375" fmla="*/ 3180 w 432897"/>
                  <a:gd name="connsiteY375" fmla="*/ 188389 h 294268"/>
                  <a:gd name="connsiteX376" fmla="*/ 3180 w 432897"/>
                  <a:gd name="connsiteY376" fmla="*/ 199994 h 294268"/>
                  <a:gd name="connsiteX377" fmla="*/ 3180 w 432897"/>
                  <a:gd name="connsiteY377" fmla="*/ 205877 h 294268"/>
                  <a:gd name="connsiteX378" fmla="*/ 3180 w 432897"/>
                  <a:gd name="connsiteY378" fmla="*/ 211759 h 294268"/>
                  <a:gd name="connsiteX379" fmla="*/ 3180 w 432897"/>
                  <a:gd name="connsiteY379" fmla="*/ 217641 h 294268"/>
                  <a:gd name="connsiteX380" fmla="*/ 3180 w 432897"/>
                  <a:gd name="connsiteY380" fmla="*/ 223841 h 294268"/>
                  <a:gd name="connsiteX381" fmla="*/ 7631 w 432897"/>
                  <a:gd name="connsiteY381" fmla="*/ 226862 h 294268"/>
                  <a:gd name="connsiteX382" fmla="*/ 10016 w 432897"/>
                  <a:gd name="connsiteY382" fmla="*/ 226862 h 294268"/>
                  <a:gd name="connsiteX383" fmla="*/ 12241 w 432897"/>
                  <a:gd name="connsiteY383" fmla="*/ 225272 h 294268"/>
                  <a:gd name="connsiteX384" fmla="*/ 15421 w 432897"/>
                  <a:gd name="connsiteY384" fmla="*/ 224795 h 294268"/>
                  <a:gd name="connsiteX385" fmla="*/ 18600 w 432897"/>
                  <a:gd name="connsiteY385" fmla="*/ 225908 h 294268"/>
                  <a:gd name="connsiteX386" fmla="*/ 21621 w 432897"/>
                  <a:gd name="connsiteY386" fmla="*/ 226544 h 294268"/>
                  <a:gd name="connsiteX387" fmla="*/ 24641 w 432897"/>
                  <a:gd name="connsiteY387" fmla="*/ 226544 h 294268"/>
                  <a:gd name="connsiteX388" fmla="*/ 31796 w 432897"/>
                  <a:gd name="connsiteY388" fmla="*/ 226226 h 294268"/>
                  <a:gd name="connsiteX389" fmla="*/ 38950 w 432897"/>
                  <a:gd name="connsiteY389" fmla="*/ 225431 h 294268"/>
                  <a:gd name="connsiteX390" fmla="*/ 40698 w 432897"/>
                  <a:gd name="connsiteY390" fmla="*/ 225749 h 294268"/>
                  <a:gd name="connsiteX391" fmla="*/ 43719 w 432897"/>
                  <a:gd name="connsiteY391" fmla="*/ 226862 h 294268"/>
                  <a:gd name="connsiteX392" fmla="*/ 44832 w 432897"/>
                  <a:gd name="connsiteY392" fmla="*/ 227339 h 294268"/>
                  <a:gd name="connsiteX393" fmla="*/ 47693 w 432897"/>
                  <a:gd name="connsiteY393" fmla="*/ 229246 h 294268"/>
                  <a:gd name="connsiteX394" fmla="*/ 50873 w 432897"/>
                  <a:gd name="connsiteY394" fmla="*/ 229882 h 294268"/>
                  <a:gd name="connsiteX395" fmla="*/ 56914 w 432897"/>
                  <a:gd name="connsiteY395" fmla="*/ 226226 h 294268"/>
                  <a:gd name="connsiteX396" fmla="*/ 63273 w 432897"/>
                  <a:gd name="connsiteY396" fmla="*/ 223046 h 294268"/>
                  <a:gd name="connsiteX397" fmla="*/ 67566 w 432897"/>
                  <a:gd name="connsiteY397" fmla="*/ 221457 h 294268"/>
                  <a:gd name="connsiteX398" fmla="*/ 71540 w 432897"/>
                  <a:gd name="connsiteY398" fmla="*/ 219231 h 294268"/>
                  <a:gd name="connsiteX399" fmla="*/ 72176 w 432897"/>
                  <a:gd name="connsiteY399" fmla="*/ 217641 h 294268"/>
                  <a:gd name="connsiteX400" fmla="*/ 72176 w 432897"/>
                  <a:gd name="connsiteY400" fmla="*/ 214621 h 294268"/>
                  <a:gd name="connsiteX401" fmla="*/ 71858 w 432897"/>
                  <a:gd name="connsiteY401" fmla="*/ 213508 h 294268"/>
                  <a:gd name="connsiteX402" fmla="*/ 69791 w 432897"/>
                  <a:gd name="connsiteY402" fmla="*/ 210646 h 294268"/>
                  <a:gd name="connsiteX403" fmla="*/ 67407 w 432897"/>
                  <a:gd name="connsiteY403" fmla="*/ 208103 h 294268"/>
                  <a:gd name="connsiteX404" fmla="*/ 64227 w 432897"/>
                  <a:gd name="connsiteY404" fmla="*/ 205241 h 294268"/>
                  <a:gd name="connsiteX405" fmla="*/ 62955 w 432897"/>
                  <a:gd name="connsiteY405" fmla="*/ 204764 h 294268"/>
                  <a:gd name="connsiteX406" fmla="*/ 61524 w 432897"/>
                  <a:gd name="connsiteY406" fmla="*/ 204446 h 294268"/>
                  <a:gd name="connsiteX407" fmla="*/ 55325 w 432897"/>
                  <a:gd name="connsiteY407" fmla="*/ 201584 h 294268"/>
                  <a:gd name="connsiteX408" fmla="*/ 48965 w 432897"/>
                  <a:gd name="connsiteY408" fmla="*/ 201266 h 294268"/>
                  <a:gd name="connsiteX409" fmla="*/ 46104 w 432897"/>
                  <a:gd name="connsiteY409" fmla="*/ 202220 h 294268"/>
                  <a:gd name="connsiteX410" fmla="*/ 43719 w 432897"/>
                  <a:gd name="connsiteY410" fmla="*/ 200631 h 294268"/>
                  <a:gd name="connsiteX411" fmla="*/ 42924 w 432897"/>
                  <a:gd name="connsiteY411" fmla="*/ 198882 h 294268"/>
                  <a:gd name="connsiteX412" fmla="*/ 41970 w 432897"/>
                  <a:gd name="connsiteY412" fmla="*/ 197451 h 294268"/>
                  <a:gd name="connsiteX413" fmla="*/ 38632 w 432897"/>
                  <a:gd name="connsiteY413" fmla="*/ 197451 h 294268"/>
                  <a:gd name="connsiteX414" fmla="*/ 40539 w 432897"/>
                  <a:gd name="connsiteY414" fmla="*/ 196815 h 294268"/>
                  <a:gd name="connsiteX415" fmla="*/ 42606 w 432897"/>
                  <a:gd name="connsiteY415" fmla="*/ 196815 h 294268"/>
                  <a:gd name="connsiteX416" fmla="*/ 43401 w 432897"/>
                  <a:gd name="connsiteY416" fmla="*/ 197769 h 294268"/>
                  <a:gd name="connsiteX417" fmla="*/ 44037 w 432897"/>
                  <a:gd name="connsiteY417" fmla="*/ 199041 h 294268"/>
                  <a:gd name="connsiteX418" fmla="*/ 45468 w 432897"/>
                  <a:gd name="connsiteY418" fmla="*/ 200789 h 294268"/>
                  <a:gd name="connsiteX419" fmla="*/ 47693 w 432897"/>
                  <a:gd name="connsiteY419" fmla="*/ 200789 h 294268"/>
                  <a:gd name="connsiteX420" fmla="*/ 50237 w 432897"/>
                  <a:gd name="connsiteY420" fmla="*/ 199994 h 294268"/>
                  <a:gd name="connsiteX421" fmla="*/ 52939 w 432897"/>
                  <a:gd name="connsiteY421" fmla="*/ 199518 h 294268"/>
                  <a:gd name="connsiteX422" fmla="*/ 55801 w 432897"/>
                  <a:gd name="connsiteY422" fmla="*/ 199994 h 294268"/>
                  <a:gd name="connsiteX423" fmla="*/ 58663 w 432897"/>
                  <a:gd name="connsiteY423" fmla="*/ 200789 h 294268"/>
                  <a:gd name="connsiteX424" fmla="*/ 64068 w 432897"/>
                  <a:gd name="connsiteY424" fmla="*/ 200789 h 294268"/>
                  <a:gd name="connsiteX425" fmla="*/ 69473 w 432897"/>
                  <a:gd name="connsiteY425" fmla="*/ 199358 h 294268"/>
                  <a:gd name="connsiteX426" fmla="*/ 74242 w 432897"/>
                  <a:gd name="connsiteY426" fmla="*/ 198723 h 294268"/>
                  <a:gd name="connsiteX427" fmla="*/ 79012 w 432897"/>
                  <a:gd name="connsiteY427" fmla="*/ 197610 h 294268"/>
                  <a:gd name="connsiteX428" fmla="*/ 78058 w 432897"/>
                  <a:gd name="connsiteY428" fmla="*/ 195066 h 294268"/>
                  <a:gd name="connsiteX429" fmla="*/ 76945 w 432897"/>
                  <a:gd name="connsiteY429" fmla="*/ 192682 h 294268"/>
                  <a:gd name="connsiteX430" fmla="*/ 76309 w 432897"/>
                  <a:gd name="connsiteY430" fmla="*/ 191886 h 294268"/>
                  <a:gd name="connsiteX431" fmla="*/ 77263 w 432897"/>
                  <a:gd name="connsiteY431" fmla="*/ 191410 h 294268"/>
                  <a:gd name="connsiteX432" fmla="*/ 80443 w 432897"/>
                  <a:gd name="connsiteY432" fmla="*/ 191728 h 294268"/>
                  <a:gd name="connsiteX433" fmla="*/ 83781 w 432897"/>
                  <a:gd name="connsiteY433" fmla="*/ 192682 h 294268"/>
                  <a:gd name="connsiteX434" fmla="*/ 85371 w 432897"/>
                  <a:gd name="connsiteY434" fmla="*/ 192682 h 294268"/>
                  <a:gd name="connsiteX435" fmla="*/ 86961 w 432897"/>
                  <a:gd name="connsiteY435" fmla="*/ 192363 h 294268"/>
                  <a:gd name="connsiteX436" fmla="*/ 85530 w 432897"/>
                  <a:gd name="connsiteY436" fmla="*/ 190138 h 294268"/>
                  <a:gd name="connsiteX437" fmla="*/ 86961 w 432897"/>
                  <a:gd name="connsiteY437" fmla="*/ 190456 h 294268"/>
                  <a:gd name="connsiteX438" fmla="*/ 88392 w 432897"/>
                  <a:gd name="connsiteY438" fmla="*/ 190456 h 294268"/>
                  <a:gd name="connsiteX439" fmla="*/ 82669 w 432897"/>
                  <a:gd name="connsiteY439" fmla="*/ 178851 h 294268"/>
                  <a:gd name="connsiteX440" fmla="*/ 80125 w 432897"/>
                  <a:gd name="connsiteY440" fmla="*/ 176307 h 294268"/>
                  <a:gd name="connsiteX441" fmla="*/ 82033 w 432897"/>
                  <a:gd name="connsiteY441" fmla="*/ 177419 h 294268"/>
                  <a:gd name="connsiteX442" fmla="*/ 83623 w 432897"/>
                  <a:gd name="connsiteY442" fmla="*/ 178851 h 294268"/>
                  <a:gd name="connsiteX443" fmla="*/ 85212 w 432897"/>
                  <a:gd name="connsiteY443" fmla="*/ 180758 h 294268"/>
                  <a:gd name="connsiteX444" fmla="*/ 87120 w 432897"/>
                  <a:gd name="connsiteY444" fmla="*/ 182348 h 294268"/>
                  <a:gd name="connsiteX445" fmla="*/ 89346 w 432897"/>
                  <a:gd name="connsiteY445" fmla="*/ 183302 h 294268"/>
                  <a:gd name="connsiteX446" fmla="*/ 94274 w 432897"/>
                  <a:gd name="connsiteY446" fmla="*/ 184733 h 294268"/>
                  <a:gd name="connsiteX447" fmla="*/ 96658 w 432897"/>
                  <a:gd name="connsiteY447" fmla="*/ 184733 h 294268"/>
                  <a:gd name="connsiteX448" fmla="*/ 97931 w 432897"/>
                  <a:gd name="connsiteY448" fmla="*/ 183461 h 294268"/>
                  <a:gd name="connsiteX449" fmla="*/ 99520 w 432897"/>
                  <a:gd name="connsiteY449" fmla="*/ 182348 h 294268"/>
                  <a:gd name="connsiteX450" fmla="*/ 100315 w 432897"/>
                  <a:gd name="connsiteY450" fmla="*/ 182030 h 294268"/>
                  <a:gd name="connsiteX451" fmla="*/ 101746 w 432897"/>
                  <a:gd name="connsiteY451" fmla="*/ 182507 h 294268"/>
                  <a:gd name="connsiteX452" fmla="*/ 102541 w 432897"/>
                  <a:gd name="connsiteY452" fmla="*/ 182507 h 294268"/>
                  <a:gd name="connsiteX453" fmla="*/ 103018 w 432897"/>
                  <a:gd name="connsiteY453" fmla="*/ 180122 h 294268"/>
                  <a:gd name="connsiteX454" fmla="*/ 104767 w 432897"/>
                  <a:gd name="connsiteY454" fmla="*/ 179168 h 294268"/>
                  <a:gd name="connsiteX455" fmla="*/ 107310 w 432897"/>
                  <a:gd name="connsiteY455" fmla="*/ 179804 h 294268"/>
                  <a:gd name="connsiteX456" fmla="*/ 109854 w 432897"/>
                  <a:gd name="connsiteY456" fmla="*/ 180758 h 294268"/>
                  <a:gd name="connsiteX457" fmla="*/ 112398 w 432897"/>
                  <a:gd name="connsiteY457" fmla="*/ 181235 h 294268"/>
                  <a:gd name="connsiteX458" fmla="*/ 114941 w 432897"/>
                  <a:gd name="connsiteY458" fmla="*/ 180917 h 294268"/>
                  <a:gd name="connsiteX459" fmla="*/ 115577 w 432897"/>
                  <a:gd name="connsiteY459" fmla="*/ 183779 h 294268"/>
                  <a:gd name="connsiteX460" fmla="*/ 116531 w 432897"/>
                  <a:gd name="connsiteY460" fmla="*/ 185050 h 294268"/>
                  <a:gd name="connsiteX461" fmla="*/ 118121 w 432897"/>
                  <a:gd name="connsiteY461" fmla="*/ 185845 h 294268"/>
                  <a:gd name="connsiteX462" fmla="*/ 121300 w 432897"/>
                  <a:gd name="connsiteY462" fmla="*/ 186640 h 294268"/>
                  <a:gd name="connsiteX463" fmla="*/ 124480 w 432897"/>
                  <a:gd name="connsiteY463" fmla="*/ 186958 h 294268"/>
                  <a:gd name="connsiteX464" fmla="*/ 127182 w 432897"/>
                  <a:gd name="connsiteY464" fmla="*/ 187594 h 294268"/>
                  <a:gd name="connsiteX465" fmla="*/ 132429 w 432897"/>
                  <a:gd name="connsiteY465" fmla="*/ 189502 h 294268"/>
                  <a:gd name="connsiteX466" fmla="*/ 135131 w 432897"/>
                  <a:gd name="connsiteY466" fmla="*/ 189820 h 294268"/>
                  <a:gd name="connsiteX467" fmla="*/ 139901 w 432897"/>
                  <a:gd name="connsiteY467" fmla="*/ 190138 h 294268"/>
                  <a:gd name="connsiteX468" fmla="*/ 141173 w 432897"/>
                  <a:gd name="connsiteY468" fmla="*/ 190615 h 294268"/>
                  <a:gd name="connsiteX469" fmla="*/ 142286 w 432897"/>
                  <a:gd name="connsiteY469" fmla="*/ 191410 h 294268"/>
                  <a:gd name="connsiteX470" fmla="*/ 148645 w 432897"/>
                  <a:gd name="connsiteY470" fmla="*/ 193794 h 294268"/>
                  <a:gd name="connsiteX471" fmla="*/ 149916 w 432897"/>
                  <a:gd name="connsiteY471" fmla="*/ 194907 h 294268"/>
                  <a:gd name="connsiteX472" fmla="*/ 150711 w 432897"/>
                  <a:gd name="connsiteY472" fmla="*/ 196497 h 294268"/>
                  <a:gd name="connsiteX473" fmla="*/ 151665 w 432897"/>
                  <a:gd name="connsiteY473" fmla="*/ 197769 h 294268"/>
                  <a:gd name="connsiteX474" fmla="*/ 152778 w 432897"/>
                  <a:gd name="connsiteY474" fmla="*/ 198882 h 294268"/>
                  <a:gd name="connsiteX475" fmla="*/ 154686 w 432897"/>
                  <a:gd name="connsiteY475" fmla="*/ 201743 h 294268"/>
                  <a:gd name="connsiteX476" fmla="*/ 155957 w 432897"/>
                  <a:gd name="connsiteY476" fmla="*/ 204923 h 294268"/>
                  <a:gd name="connsiteX477" fmla="*/ 160568 w 432897"/>
                  <a:gd name="connsiteY477" fmla="*/ 210328 h 294268"/>
                  <a:gd name="connsiteX478" fmla="*/ 162476 w 432897"/>
                  <a:gd name="connsiteY478" fmla="*/ 213349 h 294268"/>
                  <a:gd name="connsiteX479" fmla="*/ 165496 w 432897"/>
                  <a:gd name="connsiteY479" fmla="*/ 219072 h 294268"/>
                  <a:gd name="connsiteX480" fmla="*/ 167404 w 432897"/>
                  <a:gd name="connsiteY480" fmla="*/ 221138 h 294268"/>
                  <a:gd name="connsiteX481" fmla="*/ 172014 w 432897"/>
                  <a:gd name="connsiteY481" fmla="*/ 222887 h 294268"/>
                  <a:gd name="connsiteX482" fmla="*/ 173604 w 432897"/>
                  <a:gd name="connsiteY482" fmla="*/ 222887 h 294268"/>
                  <a:gd name="connsiteX483" fmla="*/ 175035 w 432897"/>
                  <a:gd name="connsiteY483" fmla="*/ 222092 h 294268"/>
                  <a:gd name="connsiteX484" fmla="*/ 174081 w 432897"/>
                  <a:gd name="connsiteY484" fmla="*/ 224795 h 294268"/>
                  <a:gd name="connsiteX485" fmla="*/ 174081 w 432897"/>
                  <a:gd name="connsiteY485" fmla="*/ 227498 h 294268"/>
                  <a:gd name="connsiteX486" fmla="*/ 176624 w 432897"/>
                  <a:gd name="connsiteY486" fmla="*/ 231472 h 294268"/>
                  <a:gd name="connsiteX487" fmla="*/ 178056 w 432897"/>
                  <a:gd name="connsiteY487" fmla="*/ 232585 h 294268"/>
                  <a:gd name="connsiteX488" fmla="*/ 184732 w 432897"/>
                  <a:gd name="connsiteY488" fmla="*/ 237036 h 294268"/>
                  <a:gd name="connsiteX489" fmla="*/ 187912 w 432897"/>
                  <a:gd name="connsiteY489" fmla="*/ 239739 h 294268"/>
                  <a:gd name="connsiteX490" fmla="*/ 190456 w 432897"/>
                  <a:gd name="connsiteY490" fmla="*/ 243077 h 294268"/>
                  <a:gd name="connsiteX491" fmla="*/ 192045 w 432897"/>
                  <a:gd name="connsiteY491" fmla="*/ 246575 h 294268"/>
                  <a:gd name="connsiteX492" fmla="*/ 193794 w 432897"/>
                  <a:gd name="connsiteY492" fmla="*/ 248006 h 294268"/>
                  <a:gd name="connsiteX493" fmla="*/ 195384 w 432897"/>
                  <a:gd name="connsiteY493" fmla="*/ 249596 h 294268"/>
                  <a:gd name="connsiteX494" fmla="*/ 198246 w 432897"/>
                  <a:gd name="connsiteY494" fmla="*/ 251185 h 294268"/>
                  <a:gd name="connsiteX495" fmla="*/ 201743 w 432897"/>
                  <a:gd name="connsiteY495" fmla="*/ 251662 h 294268"/>
                  <a:gd name="connsiteX496" fmla="*/ 206354 w 432897"/>
                  <a:gd name="connsiteY496" fmla="*/ 252775 h 294268"/>
                  <a:gd name="connsiteX497" fmla="*/ 207784 w 432897"/>
                  <a:gd name="connsiteY497" fmla="*/ 252775 h 294268"/>
                  <a:gd name="connsiteX498" fmla="*/ 209215 w 432897"/>
                  <a:gd name="connsiteY498" fmla="*/ 252139 h 294268"/>
                  <a:gd name="connsiteX499" fmla="*/ 212554 w 432897"/>
                  <a:gd name="connsiteY499" fmla="*/ 252775 h 294268"/>
                  <a:gd name="connsiteX500" fmla="*/ 215892 w 432897"/>
                  <a:gd name="connsiteY500" fmla="*/ 254365 h 294268"/>
                  <a:gd name="connsiteX501" fmla="*/ 217323 w 432897"/>
                  <a:gd name="connsiteY501" fmla="*/ 254365 h 294268"/>
                  <a:gd name="connsiteX502" fmla="*/ 221933 w 432897"/>
                  <a:gd name="connsiteY502" fmla="*/ 254206 h 294268"/>
                  <a:gd name="connsiteX503" fmla="*/ 223682 w 432897"/>
                  <a:gd name="connsiteY503" fmla="*/ 253570 h 294268"/>
                  <a:gd name="connsiteX504" fmla="*/ 225431 w 432897"/>
                  <a:gd name="connsiteY504" fmla="*/ 253888 h 294268"/>
                  <a:gd name="connsiteX505" fmla="*/ 229087 w 432897"/>
                  <a:gd name="connsiteY505" fmla="*/ 255796 h 294268"/>
                  <a:gd name="connsiteX506" fmla="*/ 231949 w 432897"/>
                  <a:gd name="connsiteY506" fmla="*/ 256432 h 294268"/>
                  <a:gd name="connsiteX507" fmla="*/ 243872 w 432897"/>
                  <a:gd name="connsiteY507" fmla="*/ 257385 h 294268"/>
                  <a:gd name="connsiteX508" fmla="*/ 249437 w 432897"/>
                  <a:gd name="connsiteY508" fmla="*/ 258817 h 294268"/>
                  <a:gd name="connsiteX509" fmla="*/ 252457 w 432897"/>
                  <a:gd name="connsiteY509" fmla="*/ 258817 h 294268"/>
                  <a:gd name="connsiteX510" fmla="*/ 255478 w 432897"/>
                  <a:gd name="connsiteY510" fmla="*/ 259293 h 294268"/>
                  <a:gd name="connsiteX511" fmla="*/ 257862 w 432897"/>
                  <a:gd name="connsiteY511" fmla="*/ 260565 h 294268"/>
                  <a:gd name="connsiteX512" fmla="*/ 261042 w 432897"/>
                  <a:gd name="connsiteY512" fmla="*/ 262950 h 294268"/>
                  <a:gd name="connsiteX513" fmla="*/ 261996 w 432897"/>
                  <a:gd name="connsiteY513" fmla="*/ 263904 h 294268"/>
                  <a:gd name="connsiteX514" fmla="*/ 262950 w 432897"/>
                  <a:gd name="connsiteY514" fmla="*/ 265653 h 294268"/>
                  <a:gd name="connsiteX515" fmla="*/ 266606 w 432897"/>
                  <a:gd name="connsiteY515" fmla="*/ 266924 h 294268"/>
                  <a:gd name="connsiteX516" fmla="*/ 271693 w 432897"/>
                  <a:gd name="connsiteY516" fmla="*/ 267878 h 294268"/>
                  <a:gd name="connsiteX517" fmla="*/ 274714 w 432897"/>
                  <a:gd name="connsiteY517" fmla="*/ 267878 h 294268"/>
                  <a:gd name="connsiteX518" fmla="*/ 276304 w 432897"/>
                  <a:gd name="connsiteY518" fmla="*/ 267401 h 294268"/>
                  <a:gd name="connsiteX519" fmla="*/ 280119 w 432897"/>
                  <a:gd name="connsiteY519" fmla="*/ 265176 h 294268"/>
                  <a:gd name="connsiteX520" fmla="*/ 280914 w 432897"/>
                  <a:gd name="connsiteY520" fmla="*/ 264063 h 294268"/>
                  <a:gd name="connsiteX521" fmla="*/ 279642 w 432897"/>
                  <a:gd name="connsiteY521" fmla="*/ 263109 h 294268"/>
                  <a:gd name="connsiteX522" fmla="*/ 276304 w 432897"/>
                  <a:gd name="connsiteY522" fmla="*/ 261360 h 294268"/>
                  <a:gd name="connsiteX523" fmla="*/ 274078 w 432897"/>
                  <a:gd name="connsiteY523" fmla="*/ 258817 h 294268"/>
                  <a:gd name="connsiteX524" fmla="*/ 275032 w 432897"/>
                  <a:gd name="connsiteY524" fmla="*/ 257862 h 294268"/>
                  <a:gd name="connsiteX525" fmla="*/ 280437 w 432897"/>
                  <a:gd name="connsiteY525" fmla="*/ 258817 h 294268"/>
                  <a:gd name="connsiteX526" fmla="*/ 396651 w 432897"/>
                  <a:gd name="connsiteY526" fmla="*/ 108105 h 294268"/>
                  <a:gd name="connsiteX527" fmla="*/ 396651 w 432897"/>
                  <a:gd name="connsiteY527" fmla="*/ 105561 h 294268"/>
                  <a:gd name="connsiteX528" fmla="*/ 395061 w 432897"/>
                  <a:gd name="connsiteY528" fmla="*/ 104448 h 294268"/>
                  <a:gd name="connsiteX529" fmla="*/ 394265 w 432897"/>
                  <a:gd name="connsiteY529" fmla="*/ 105085 h 294268"/>
                  <a:gd name="connsiteX530" fmla="*/ 392358 w 432897"/>
                  <a:gd name="connsiteY530" fmla="*/ 107310 h 294268"/>
                  <a:gd name="connsiteX531" fmla="*/ 392994 w 432897"/>
                  <a:gd name="connsiteY531" fmla="*/ 108423 h 294268"/>
                  <a:gd name="connsiteX532" fmla="*/ 393312 w 432897"/>
                  <a:gd name="connsiteY532" fmla="*/ 110331 h 294268"/>
                  <a:gd name="connsiteX533" fmla="*/ 393312 w 432897"/>
                  <a:gd name="connsiteY533" fmla="*/ 113033 h 294268"/>
                  <a:gd name="connsiteX534" fmla="*/ 394742 w 432897"/>
                  <a:gd name="connsiteY534" fmla="*/ 116690 h 294268"/>
                  <a:gd name="connsiteX535" fmla="*/ 395378 w 432897"/>
                  <a:gd name="connsiteY535" fmla="*/ 116690 h 294268"/>
                  <a:gd name="connsiteX536" fmla="*/ 396809 w 432897"/>
                  <a:gd name="connsiteY536" fmla="*/ 115100 h 294268"/>
                  <a:gd name="connsiteX537" fmla="*/ 397604 w 432897"/>
                  <a:gd name="connsiteY537" fmla="*/ 110331 h 294268"/>
                  <a:gd name="connsiteX538" fmla="*/ 396491 w 432897"/>
                  <a:gd name="connsiteY538" fmla="*/ 108105 h 294268"/>
                  <a:gd name="connsiteX539" fmla="*/ 432102 w 432897"/>
                  <a:gd name="connsiteY539" fmla="*/ 148804 h 294268"/>
                  <a:gd name="connsiteX540" fmla="*/ 430831 w 432897"/>
                  <a:gd name="connsiteY540" fmla="*/ 146101 h 294268"/>
                  <a:gd name="connsiteX541" fmla="*/ 429082 w 432897"/>
                  <a:gd name="connsiteY541" fmla="*/ 143557 h 294268"/>
                  <a:gd name="connsiteX542" fmla="*/ 426538 w 432897"/>
                  <a:gd name="connsiteY542" fmla="*/ 141172 h 294268"/>
                  <a:gd name="connsiteX543" fmla="*/ 423836 w 432897"/>
                  <a:gd name="connsiteY543" fmla="*/ 139106 h 294268"/>
                  <a:gd name="connsiteX544" fmla="*/ 422246 w 432897"/>
                  <a:gd name="connsiteY544" fmla="*/ 138470 h 294268"/>
                  <a:gd name="connsiteX545" fmla="*/ 420497 w 432897"/>
                  <a:gd name="connsiteY545" fmla="*/ 137993 h 294268"/>
                  <a:gd name="connsiteX546" fmla="*/ 419066 w 432897"/>
                  <a:gd name="connsiteY546" fmla="*/ 136880 h 294268"/>
                  <a:gd name="connsiteX547" fmla="*/ 416364 w 432897"/>
                  <a:gd name="connsiteY547" fmla="*/ 131952 h 294268"/>
                  <a:gd name="connsiteX548" fmla="*/ 414933 w 432897"/>
                  <a:gd name="connsiteY548" fmla="*/ 130680 h 294268"/>
                  <a:gd name="connsiteX549" fmla="*/ 412230 w 432897"/>
                  <a:gd name="connsiteY549" fmla="*/ 128772 h 294268"/>
                  <a:gd name="connsiteX550" fmla="*/ 411435 w 432897"/>
                  <a:gd name="connsiteY550" fmla="*/ 127660 h 294268"/>
                  <a:gd name="connsiteX551" fmla="*/ 411117 w 432897"/>
                  <a:gd name="connsiteY551" fmla="*/ 126228 h 294268"/>
                  <a:gd name="connsiteX552" fmla="*/ 408415 w 432897"/>
                  <a:gd name="connsiteY552" fmla="*/ 121777 h 294268"/>
                  <a:gd name="connsiteX553" fmla="*/ 405712 w 432897"/>
                  <a:gd name="connsiteY553" fmla="*/ 119552 h 294268"/>
                  <a:gd name="connsiteX554" fmla="*/ 402056 w 432897"/>
                  <a:gd name="connsiteY554" fmla="*/ 119075 h 294268"/>
                  <a:gd name="connsiteX555" fmla="*/ 400625 w 432897"/>
                  <a:gd name="connsiteY555" fmla="*/ 118280 h 294268"/>
                  <a:gd name="connsiteX556" fmla="*/ 399353 w 432897"/>
                  <a:gd name="connsiteY556" fmla="*/ 117167 h 294268"/>
                  <a:gd name="connsiteX557" fmla="*/ 398081 w 432897"/>
                  <a:gd name="connsiteY557" fmla="*/ 116849 h 294268"/>
                  <a:gd name="connsiteX558" fmla="*/ 398399 w 432897"/>
                  <a:gd name="connsiteY558" fmla="*/ 119711 h 294268"/>
                  <a:gd name="connsiteX559" fmla="*/ 397445 w 432897"/>
                  <a:gd name="connsiteY559" fmla="*/ 125434 h 294268"/>
                  <a:gd name="connsiteX560" fmla="*/ 397763 w 432897"/>
                  <a:gd name="connsiteY560" fmla="*/ 127341 h 294268"/>
                  <a:gd name="connsiteX561" fmla="*/ 398876 w 432897"/>
                  <a:gd name="connsiteY561" fmla="*/ 130680 h 294268"/>
                  <a:gd name="connsiteX562" fmla="*/ 399512 w 432897"/>
                  <a:gd name="connsiteY562" fmla="*/ 131793 h 294268"/>
                  <a:gd name="connsiteX563" fmla="*/ 402056 w 432897"/>
                  <a:gd name="connsiteY563" fmla="*/ 134336 h 294268"/>
                  <a:gd name="connsiteX564" fmla="*/ 404122 w 432897"/>
                  <a:gd name="connsiteY564" fmla="*/ 135609 h 294268"/>
                  <a:gd name="connsiteX565" fmla="*/ 406189 w 432897"/>
                  <a:gd name="connsiteY565" fmla="*/ 138629 h 294268"/>
                  <a:gd name="connsiteX566" fmla="*/ 407143 w 432897"/>
                  <a:gd name="connsiteY566" fmla="*/ 139265 h 294268"/>
                  <a:gd name="connsiteX567" fmla="*/ 411594 w 432897"/>
                  <a:gd name="connsiteY567" fmla="*/ 141332 h 294268"/>
                  <a:gd name="connsiteX568" fmla="*/ 412548 w 432897"/>
                  <a:gd name="connsiteY568" fmla="*/ 144352 h 294268"/>
                  <a:gd name="connsiteX569" fmla="*/ 411753 w 432897"/>
                  <a:gd name="connsiteY569" fmla="*/ 147691 h 294268"/>
                  <a:gd name="connsiteX570" fmla="*/ 413184 w 432897"/>
                  <a:gd name="connsiteY570" fmla="*/ 150552 h 294268"/>
                  <a:gd name="connsiteX571" fmla="*/ 415568 w 432897"/>
                  <a:gd name="connsiteY571" fmla="*/ 153255 h 294268"/>
                  <a:gd name="connsiteX572" fmla="*/ 417954 w 432897"/>
                  <a:gd name="connsiteY572" fmla="*/ 155004 h 294268"/>
                  <a:gd name="connsiteX573" fmla="*/ 420656 w 432897"/>
                  <a:gd name="connsiteY573" fmla="*/ 156435 h 294268"/>
                  <a:gd name="connsiteX574" fmla="*/ 423359 w 432897"/>
                  <a:gd name="connsiteY574" fmla="*/ 157229 h 294268"/>
                  <a:gd name="connsiteX575" fmla="*/ 426220 w 432897"/>
                  <a:gd name="connsiteY575" fmla="*/ 157229 h 294268"/>
                  <a:gd name="connsiteX576" fmla="*/ 427492 w 432897"/>
                  <a:gd name="connsiteY576" fmla="*/ 156593 h 294268"/>
                  <a:gd name="connsiteX577" fmla="*/ 428605 w 432897"/>
                  <a:gd name="connsiteY577" fmla="*/ 155481 h 294268"/>
                  <a:gd name="connsiteX578" fmla="*/ 431148 w 432897"/>
                  <a:gd name="connsiteY578" fmla="*/ 154526 h 294268"/>
                  <a:gd name="connsiteX579" fmla="*/ 431785 w 432897"/>
                  <a:gd name="connsiteY579" fmla="*/ 155481 h 294268"/>
                  <a:gd name="connsiteX580" fmla="*/ 432261 w 432897"/>
                  <a:gd name="connsiteY580" fmla="*/ 155004 h 294268"/>
                  <a:gd name="connsiteX581" fmla="*/ 432898 w 432897"/>
                  <a:gd name="connsiteY581" fmla="*/ 152301 h 294268"/>
                  <a:gd name="connsiteX582" fmla="*/ 432102 w 432897"/>
                  <a:gd name="connsiteY582" fmla="*/ 148804 h 294268"/>
                  <a:gd name="connsiteX583" fmla="*/ 327972 w 432897"/>
                  <a:gd name="connsiteY583" fmla="*/ 84735 h 294268"/>
                  <a:gd name="connsiteX584" fmla="*/ 325110 w 432897"/>
                  <a:gd name="connsiteY584" fmla="*/ 83782 h 294268"/>
                  <a:gd name="connsiteX585" fmla="*/ 322884 w 432897"/>
                  <a:gd name="connsiteY585" fmla="*/ 81715 h 294268"/>
                  <a:gd name="connsiteX586" fmla="*/ 318592 w 432897"/>
                  <a:gd name="connsiteY586" fmla="*/ 84735 h 294268"/>
                  <a:gd name="connsiteX587" fmla="*/ 317161 w 432897"/>
                  <a:gd name="connsiteY587" fmla="*/ 84099 h 294268"/>
                  <a:gd name="connsiteX588" fmla="*/ 315730 w 432897"/>
                  <a:gd name="connsiteY588" fmla="*/ 83145 h 294268"/>
                  <a:gd name="connsiteX589" fmla="*/ 314459 w 432897"/>
                  <a:gd name="connsiteY589" fmla="*/ 81874 h 294268"/>
                  <a:gd name="connsiteX590" fmla="*/ 311120 w 432897"/>
                  <a:gd name="connsiteY590" fmla="*/ 81397 h 294268"/>
                  <a:gd name="connsiteX591" fmla="*/ 307940 w 432897"/>
                  <a:gd name="connsiteY591" fmla="*/ 81397 h 294268"/>
                  <a:gd name="connsiteX592" fmla="*/ 306987 w 432897"/>
                  <a:gd name="connsiteY592" fmla="*/ 82828 h 294268"/>
                  <a:gd name="connsiteX593" fmla="*/ 306510 w 432897"/>
                  <a:gd name="connsiteY593" fmla="*/ 84258 h 294268"/>
                  <a:gd name="connsiteX594" fmla="*/ 306510 w 432897"/>
                  <a:gd name="connsiteY594" fmla="*/ 85530 h 294268"/>
                  <a:gd name="connsiteX595" fmla="*/ 310007 w 432897"/>
                  <a:gd name="connsiteY595" fmla="*/ 93797 h 294268"/>
                  <a:gd name="connsiteX596" fmla="*/ 310484 w 432897"/>
                  <a:gd name="connsiteY596" fmla="*/ 97295 h 294268"/>
                  <a:gd name="connsiteX597" fmla="*/ 310484 w 432897"/>
                  <a:gd name="connsiteY597" fmla="*/ 100792 h 294268"/>
                  <a:gd name="connsiteX598" fmla="*/ 307464 w 432897"/>
                  <a:gd name="connsiteY598" fmla="*/ 102382 h 294268"/>
                  <a:gd name="connsiteX599" fmla="*/ 303648 w 432897"/>
                  <a:gd name="connsiteY599" fmla="*/ 102382 h 294268"/>
                  <a:gd name="connsiteX600" fmla="*/ 301899 w 432897"/>
                  <a:gd name="connsiteY600" fmla="*/ 102382 h 294268"/>
                  <a:gd name="connsiteX601" fmla="*/ 300309 w 432897"/>
                  <a:gd name="connsiteY601" fmla="*/ 102859 h 294268"/>
                  <a:gd name="connsiteX602" fmla="*/ 294904 w 432897"/>
                  <a:gd name="connsiteY602" fmla="*/ 107151 h 294268"/>
                  <a:gd name="connsiteX603" fmla="*/ 292997 w 432897"/>
                  <a:gd name="connsiteY603" fmla="*/ 109695 h 294268"/>
                  <a:gd name="connsiteX604" fmla="*/ 291725 w 432897"/>
                  <a:gd name="connsiteY604" fmla="*/ 113033 h 294268"/>
                  <a:gd name="connsiteX605" fmla="*/ 289658 w 432897"/>
                  <a:gd name="connsiteY605" fmla="*/ 116054 h 294268"/>
                  <a:gd name="connsiteX606" fmla="*/ 288068 w 432897"/>
                  <a:gd name="connsiteY606" fmla="*/ 116690 h 294268"/>
                  <a:gd name="connsiteX607" fmla="*/ 286478 w 432897"/>
                  <a:gd name="connsiteY607" fmla="*/ 116690 h 294268"/>
                  <a:gd name="connsiteX608" fmla="*/ 284730 w 432897"/>
                  <a:gd name="connsiteY608" fmla="*/ 117326 h 294268"/>
                  <a:gd name="connsiteX609" fmla="*/ 283299 w 432897"/>
                  <a:gd name="connsiteY609" fmla="*/ 118439 h 294268"/>
                  <a:gd name="connsiteX610" fmla="*/ 280119 w 432897"/>
                  <a:gd name="connsiteY610" fmla="*/ 118756 h 294268"/>
                  <a:gd name="connsiteX611" fmla="*/ 277099 w 432897"/>
                  <a:gd name="connsiteY611" fmla="*/ 117008 h 294268"/>
                  <a:gd name="connsiteX612" fmla="*/ 273760 w 432897"/>
                  <a:gd name="connsiteY612" fmla="*/ 117326 h 294268"/>
                  <a:gd name="connsiteX613" fmla="*/ 270740 w 432897"/>
                  <a:gd name="connsiteY613" fmla="*/ 119075 h 294268"/>
                  <a:gd name="connsiteX614" fmla="*/ 267401 w 432897"/>
                  <a:gd name="connsiteY614" fmla="*/ 118756 h 294268"/>
                  <a:gd name="connsiteX615" fmla="*/ 265175 w 432897"/>
                  <a:gd name="connsiteY615" fmla="*/ 116054 h 294268"/>
                  <a:gd name="connsiteX616" fmla="*/ 264222 w 432897"/>
                  <a:gd name="connsiteY616" fmla="*/ 112716 h 294268"/>
                  <a:gd name="connsiteX617" fmla="*/ 264539 w 432897"/>
                  <a:gd name="connsiteY617" fmla="*/ 109218 h 294268"/>
                  <a:gd name="connsiteX618" fmla="*/ 265334 w 432897"/>
                  <a:gd name="connsiteY618" fmla="*/ 107787 h 294268"/>
                  <a:gd name="connsiteX619" fmla="*/ 267083 w 432897"/>
                  <a:gd name="connsiteY619" fmla="*/ 105879 h 294268"/>
                  <a:gd name="connsiteX620" fmla="*/ 265652 w 432897"/>
                  <a:gd name="connsiteY620" fmla="*/ 104448 h 294268"/>
                  <a:gd name="connsiteX621" fmla="*/ 264698 w 432897"/>
                  <a:gd name="connsiteY621" fmla="*/ 104448 h 294268"/>
                  <a:gd name="connsiteX622" fmla="*/ 263427 w 432897"/>
                  <a:gd name="connsiteY622" fmla="*/ 104925 h 294268"/>
                  <a:gd name="connsiteX623" fmla="*/ 262473 w 432897"/>
                  <a:gd name="connsiteY623" fmla="*/ 107946 h 294268"/>
                  <a:gd name="connsiteX624" fmla="*/ 261042 w 432897"/>
                  <a:gd name="connsiteY624" fmla="*/ 116690 h 294268"/>
                  <a:gd name="connsiteX625" fmla="*/ 257226 w 432897"/>
                  <a:gd name="connsiteY625" fmla="*/ 118916 h 294268"/>
                  <a:gd name="connsiteX626" fmla="*/ 252934 w 432897"/>
                  <a:gd name="connsiteY626" fmla="*/ 118916 h 294268"/>
                  <a:gd name="connsiteX627" fmla="*/ 251503 w 432897"/>
                  <a:gd name="connsiteY627" fmla="*/ 118756 h 294268"/>
                  <a:gd name="connsiteX628" fmla="*/ 247052 w 432897"/>
                  <a:gd name="connsiteY628" fmla="*/ 120346 h 294268"/>
                  <a:gd name="connsiteX629" fmla="*/ 243713 w 432897"/>
                  <a:gd name="connsiteY629" fmla="*/ 120665 h 294268"/>
                  <a:gd name="connsiteX630" fmla="*/ 240375 w 432897"/>
                  <a:gd name="connsiteY630" fmla="*/ 120346 h 294268"/>
                  <a:gd name="connsiteX631" fmla="*/ 236877 w 432897"/>
                  <a:gd name="connsiteY631" fmla="*/ 118916 h 294268"/>
                  <a:gd name="connsiteX632" fmla="*/ 233221 w 432897"/>
                  <a:gd name="connsiteY632" fmla="*/ 117803 h 294268"/>
                  <a:gd name="connsiteX633" fmla="*/ 227021 w 432897"/>
                  <a:gd name="connsiteY633" fmla="*/ 118598 h 294268"/>
                  <a:gd name="connsiteX634" fmla="*/ 225272 w 432897"/>
                  <a:gd name="connsiteY634" fmla="*/ 118121 h 294268"/>
                  <a:gd name="connsiteX635" fmla="*/ 223523 w 432897"/>
                  <a:gd name="connsiteY635" fmla="*/ 118121 h 294268"/>
                  <a:gd name="connsiteX636" fmla="*/ 222092 w 432897"/>
                  <a:gd name="connsiteY636" fmla="*/ 118598 h 294268"/>
                  <a:gd name="connsiteX637" fmla="*/ 220662 w 432897"/>
                  <a:gd name="connsiteY637" fmla="*/ 118598 h 294268"/>
                  <a:gd name="connsiteX638" fmla="*/ 216846 w 432897"/>
                  <a:gd name="connsiteY638" fmla="*/ 117644 h 294268"/>
                  <a:gd name="connsiteX639" fmla="*/ 214303 w 432897"/>
                  <a:gd name="connsiteY639" fmla="*/ 119711 h 294268"/>
                  <a:gd name="connsiteX640" fmla="*/ 214303 w 432897"/>
                  <a:gd name="connsiteY640" fmla="*/ 123208 h 294268"/>
                  <a:gd name="connsiteX641" fmla="*/ 215892 w 432897"/>
                  <a:gd name="connsiteY641" fmla="*/ 125911 h 294268"/>
                  <a:gd name="connsiteX642" fmla="*/ 219072 w 432897"/>
                  <a:gd name="connsiteY642" fmla="*/ 127024 h 294268"/>
                  <a:gd name="connsiteX643" fmla="*/ 222410 w 432897"/>
                  <a:gd name="connsiteY643" fmla="*/ 127818 h 294268"/>
                  <a:gd name="connsiteX644" fmla="*/ 225113 w 432897"/>
                  <a:gd name="connsiteY644" fmla="*/ 128931 h 294268"/>
                  <a:gd name="connsiteX645" fmla="*/ 227657 w 432897"/>
                  <a:gd name="connsiteY645" fmla="*/ 130362 h 294268"/>
                  <a:gd name="connsiteX646" fmla="*/ 236083 w 432897"/>
                  <a:gd name="connsiteY646" fmla="*/ 136085 h 294268"/>
                  <a:gd name="connsiteX647" fmla="*/ 236877 w 432897"/>
                  <a:gd name="connsiteY647" fmla="*/ 136403 h 294268"/>
                  <a:gd name="connsiteX648" fmla="*/ 241011 w 432897"/>
                  <a:gd name="connsiteY648" fmla="*/ 134972 h 294268"/>
                  <a:gd name="connsiteX649" fmla="*/ 244190 w 432897"/>
                  <a:gd name="connsiteY649" fmla="*/ 134972 h 294268"/>
                  <a:gd name="connsiteX650" fmla="*/ 247052 w 432897"/>
                  <a:gd name="connsiteY650" fmla="*/ 136244 h 294268"/>
                  <a:gd name="connsiteX651" fmla="*/ 250390 w 432897"/>
                  <a:gd name="connsiteY651" fmla="*/ 140219 h 294268"/>
                  <a:gd name="connsiteX652" fmla="*/ 251980 w 432897"/>
                  <a:gd name="connsiteY652" fmla="*/ 141014 h 294268"/>
                  <a:gd name="connsiteX653" fmla="*/ 254842 w 432897"/>
                  <a:gd name="connsiteY653" fmla="*/ 141332 h 294268"/>
                  <a:gd name="connsiteX654" fmla="*/ 257703 w 432897"/>
                  <a:gd name="connsiteY654" fmla="*/ 141332 h 294268"/>
                  <a:gd name="connsiteX655" fmla="*/ 267401 w 432897"/>
                  <a:gd name="connsiteY655" fmla="*/ 141014 h 294268"/>
                  <a:gd name="connsiteX656" fmla="*/ 274237 w 432897"/>
                  <a:gd name="connsiteY656" fmla="*/ 140695 h 294268"/>
                  <a:gd name="connsiteX657" fmla="*/ 275509 w 432897"/>
                  <a:gd name="connsiteY657" fmla="*/ 140378 h 294268"/>
                  <a:gd name="connsiteX658" fmla="*/ 278848 w 432897"/>
                  <a:gd name="connsiteY658" fmla="*/ 138152 h 294268"/>
                  <a:gd name="connsiteX659" fmla="*/ 282186 w 432897"/>
                  <a:gd name="connsiteY659" fmla="*/ 137039 h 294268"/>
                  <a:gd name="connsiteX660" fmla="*/ 283776 w 432897"/>
                  <a:gd name="connsiteY660" fmla="*/ 136085 h 294268"/>
                  <a:gd name="connsiteX661" fmla="*/ 285207 w 432897"/>
                  <a:gd name="connsiteY661" fmla="*/ 134813 h 294268"/>
                  <a:gd name="connsiteX662" fmla="*/ 288386 w 432897"/>
                  <a:gd name="connsiteY662" fmla="*/ 133542 h 294268"/>
                  <a:gd name="connsiteX663" fmla="*/ 291884 w 432897"/>
                  <a:gd name="connsiteY663" fmla="*/ 133223 h 294268"/>
                  <a:gd name="connsiteX664" fmla="*/ 293156 w 432897"/>
                  <a:gd name="connsiteY664" fmla="*/ 132747 h 294268"/>
                  <a:gd name="connsiteX665" fmla="*/ 297130 w 432897"/>
                  <a:gd name="connsiteY665" fmla="*/ 130521 h 294268"/>
                  <a:gd name="connsiteX666" fmla="*/ 299992 w 432897"/>
                  <a:gd name="connsiteY666" fmla="*/ 128137 h 294268"/>
                  <a:gd name="connsiteX667" fmla="*/ 302535 w 432897"/>
                  <a:gd name="connsiteY667" fmla="*/ 125434 h 294268"/>
                  <a:gd name="connsiteX668" fmla="*/ 303489 w 432897"/>
                  <a:gd name="connsiteY668" fmla="*/ 124162 h 294268"/>
                  <a:gd name="connsiteX669" fmla="*/ 304284 w 432897"/>
                  <a:gd name="connsiteY669" fmla="*/ 122731 h 294268"/>
                  <a:gd name="connsiteX670" fmla="*/ 304284 w 432897"/>
                  <a:gd name="connsiteY670" fmla="*/ 120982 h 294268"/>
                  <a:gd name="connsiteX671" fmla="*/ 305238 w 432897"/>
                  <a:gd name="connsiteY671" fmla="*/ 119869 h 294268"/>
                  <a:gd name="connsiteX672" fmla="*/ 310325 w 432897"/>
                  <a:gd name="connsiteY672" fmla="*/ 119552 h 294268"/>
                  <a:gd name="connsiteX673" fmla="*/ 315253 w 432897"/>
                  <a:gd name="connsiteY673" fmla="*/ 120188 h 294268"/>
                  <a:gd name="connsiteX674" fmla="*/ 318274 w 432897"/>
                  <a:gd name="connsiteY674" fmla="*/ 119234 h 294268"/>
                  <a:gd name="connsiteX675" fmla="*/ 321454 w 432897"/>
                  <a:gd name="connsiteY675" fmla="*/ 117167 h 294268"/>
                  <a:gd name="connsiteX676" fmla="*/ 323361 w 432897"/>
                  <a:gd name="connsiteY676" fmla="*/ 114305 h 294268"/>
                  <a:gd name="connsiteX677" fmla="*/ 321454 w 432897"/>
                  <a:gd name="connsiteY677" fmla="*/ 111126 h 294268"/>
                  <a:gd name="connsiteX678" fmla="*/ 319069 w 432897"/>
                  <a:gd name="connsiteY678" fmla="*/ 108264 h 294268"/>
                  <a:gd name="connsiteX679" fmla="*/ 318751 w 432897"/>
                  <a:gd name="connsiteY679" fmla="*/ 106197 h 294268"/>
                  <a:gd name="connsiteX680" fmla="*/ 319546 w 432897"/>
                  <a:gd name="connsiteY680" fmla="*/ 104131 h 294268"/>
                  <a:gd name="connsiteX681" fmla="*/ 323997 w 432897"/>
                  <a:gd name="connsiteY681" fmla="*/ 103813 h 294268"/>
                  <a:gd name="connsiteX682" fmla="*/ 325428 w 432897"/>
                  <a:gd name="connsiteY682" fmla="*/ 103336 h 294268"/>
                  <a:gd name="connsiteX683" fmla="*/ 326700 w 432897"/>
                  <a:gd name="connsiteY683" fmla="*/ 102700 h 294268"/>
                  <a:gd name="connsiteX684" fmla="*/ 329403 w 432897"/>
                  <a:gd name="connsiteY684" fmla="*/ 98884 h 294268"/>
                  <a:gd name="connsiteX685" fmla="*/ 330833 w 432897"/>
                  <a:gd name="connsiteY685" fmla="*/ 96341 h 294268"/>
                  <a:gd name="connsiteX686" fmla="*/ 330833 w 432897"/>
                  <a:gd name="connsiteY686" fmla="*/ 93479 h 294268"/>
                  <a:gd name="connsiteX687" fmla="*/ 330197 w 432897"/>
                  <a:gd name="connsiteY687" fmla="*/ 91571 h 294268"/>
                  <a:gd name="connsiteX688" fmla="*/ 329880 w 432897"/>
                  <a:gd name="connsiteY688" fmla="*/ 89664 h 294268"/>
                  <a:gd name="connsiteX689" fmla="*/ 331151 w 432897"/>
                  <a:gd name="connsiteY689" fmla="*/ 85371 h 294268"/>
                  <a:gd name="connsiteX690" fmla="*/ 328131 w 432897"/>
                  <a:gd name="connsiteY690" fmla="*/ 84735 h 294268"/>
                  <a:gd name="connsiteX691" fmla="*/ 271534 w 432897"/>
                  <a:gd name="connsiteY691" fmla="*/ 233698 h 294268"/>
                  <a:gd name="connsiteX692" fmla="*/ 272011 w 432897"/>
                  <a:gd name="connsiteY692" fmla="*/ 233062 h 294268"/>
                  <a:gd name="connsiteX693" fmla="*/ 272647 w 432897"/>
                  <a:gd name="connsiteY693" fmla="*/ 230200 h 294268"/>
                  <a:gd name="connsiteX694" fmla="*/ 272330 w 432897"/>
                  <a:gd name="connsiteY694" fmla="*/ 228769 h 294268"/>
                  <a:gd name="connsiteX695" fmla="*/ 271217 w 432897"/>
                  <a:gd name="connsiteY695" fmla="*/ 226385 h 294268"/>
                  <a:gd name="connsiteX696" fmla="*/ 268037 w 432897"/>
                  <a:gd name="connsiteY696" fmla="*/ 224795 h 294268"/>
                  <a:gd name="connsiteX697" fmla="*/ 265971 w 432897"/>
                  <a:gd name="connsiteY697" fmla="*/ 226385 h 294268"/>
                  <a:gd name="connsiteX698" fmla="*/ 265175 w 432897"/>
                  <a:gd name="connsiteY698" fmla="*/ 229406 h 294268"/>
                  <a:gd name="connsiteX699" fmla="*/ 269786 w 432897"/>
                  <a:gd name="connsiteY699" fmla="*/ 233380 h 294268"/>
                  <a:gd name="connsiteX700" fmla="*/ 271534 w 432897"/>
                  <a:gd name="connsiteY700" fmla="*/ 233857 h 294268"/>
                  <a:gd name="connsiteX701" fmla="*/ 287750 w 432897"/>
                  <a:gd name="connsiteY701" fmla="*/ 237990 h 294268"/>
                  <a:gd name="connsiteX702" fmla="*/ 287750 w 432897"/>
                  <a:gd name="connsiteY702" fmla="*/ 237195 h 294268"/>
                  <a:gd name="connsiteX703" fmla="*/ 287432 w 432897"/>
                  <a:gd name="connsiteY703" fmla="*/ 235447 h 294268"/>
                  <a:gd name="connsiteX704" fmla="*/ 287432 w 432897"/>
                  <a:gd name="connsiteY704" fmla="*/ 233380 h 294268"/>
                  <a:gd name="connsiteX705" fmla="*/ 284730 w 432897"/>
                  <a:gd name="connsiteY705" fmla="*/ 230677 h 294268"/>
                  <a:gd name="connsiteX706" fmla="*/ 283458 w 432897"/>
                  <a:gd name="connsiteY706" fmla="*/ 230359 h 294268"/>
                  <a:gd name="connsiteX707" fmla="*/ 281232 w 432897"/>
                  <a:gd name="connsiteY707" fmla="*/ 230995 h 294268"/>
                  <a:gd name="connsiteX708" fmla="*/ 277258 w 432897"/>
                  <a:gd name="connsiteY708" fmla="*/ 228610 h 294268"/>
                  <a:gd name="connsiteX709" fmla="*/ 276463 w 432897"/>
                  <a:gd name="connsiteY709" fmla="*/ 228610 h 294268"/>
                  <a:gd name="connsiteX710" fmla="*/ 274714 w 432897"/>
                  <a:gd name="connsiteY710" fmla="*/ 228929 h 294268"/>
                  <a:gd name="connsiteX711" fmla="*/ 274714 w 432897"/>
                  <a:gd name="connsiteY711" fmla="*/ 229723 h 294268"/>
                  <a:gd name="connsiteX712" fmla="*/ 274714 w 432897"/>
                  <a:gd name="connsiteY712" fmla="*/ 231154 h 294268"/>
                  <a:gd name="connsiteX713" fmla="*/ 276781 w 432897"/>
                  <a:gd name="connsiteY713" fmla="*/ 234016 h 294268"/>
                  <a:gd name="connsiteX714" fmla="*/ 276463 w 432897"/>
                  <a:gd name="connsiteY714" fmla="*/ 234811 h 294268"/>
                  <a:gd name="connsiteX715" fmla="*/ 274714 w 432897"/>
                  <a:gd name="connsiteY715" fmla="*/ 236559 h 294268"/>
                  <a:gd name="connsiteX716" fmla="*/ 278689 w 432897"/>
                  <a:gd name="connsiteY716" fmla="*/ 236559 h 294268"/>
                  <a:gd name="connsiteX717" fmla="*/ 281550 w 432897"/>
                  <a:gd name="connsiteY717" fmla="*/ 237513 h 294268"/>
                  <a:gd name="connsiteX718" fmla="*/ 285366 w 432897"/>
                  <a:gd name="connsiteY718" fmla="*/ 237513 h 294268"/>
                  <a:gd name="connsiteX719" fmla="*/ 286478 w 432897"/>
                  <a:gd name="connsiteY719" fmla="*/ 237672 h 294268"/>
                  <a:gd name="connsiteX720" fmla="*/ 286478 w 432897"/>
                  <a:gd name="connsiteY720" fmla="*/ 238785 h 294268"/>
                  <a:gd name="connsiteX721" fmla="*/ 287750 w 432897"/>
                  <a:gd name="connsiteY721" fmla="*/ 237831 h 294268"/>
                  <a:gd name="connsiteX722" fmla="*/ 293315 w 432897"/>
                  <a:gd name="connsiteY722" fmla="*/ 202220 h 294268"/>
                  <a:gd name="connsiteX723" fmla="*/ 292043 w 432897"/>
                  <a:gd name="connsiteY723" fmla="*/ 202856 h 294268"/>
                  <a:gd name="connsiteX724" fmla="*/ 290930 w 432897"/>
                  <a:gd name="connsiteY724" fmla="*/ 204923 h 294268"/>
                  <a:gd name="connsiteX725" fmla="*/ 293156 w 432897"/>
                  <a:gd name="connsiteY725" fmla="*/ 206194 h 294268"/>
                  <a:gd name="connsiteX726" fmla="*/ 293156 w 432897"/>
                  <a:gd name="connsiteY726" fmla="*/ 206990 h 294268"/>
                  <a:gd name="connsiteX727" fmla="*/ 293156 w 432897"/>
                  <a:gd name="connsiteY727" fmla="*/ 208261 h 294268"/>
                  <a:gd name="connsiteX728" fmla="*/ 292202 w 432897"/>
                  <a:gd name="connsiteY728" fmla="*/ 210805 h 294268"/>
                  <a:gd name="connsiteX729" fmla="*/ 294427 w 432897"/>
                  <a:gd name="connsiteY729" fmla="*/ 213031 h 294268"/>
                  <a:gd name="connsiteX730" fmla="*/ 293950 w 432897"/>
                  <a:gd name="connsiteY730" fmla="*/ 210964 h 294268"/>
                  <a:gd name="connsiteX731" fmla="*/ 294904 w 432897"/>
                  <a:gd name="connsiteY731" fmla="*/ 206194 h 294268"/>
                  <a:gd name="connsiteX732" fmla="*/ 294269 w 432897"/>
                  <a:gd name="connsiteY732" fmla="*/ 204923 h 294268"/>
                  <a:gd name="connsiteX733" fmla="*/ 294269 w 432897"/>
                  <a:gd name="connsiteY733" fmla="*/ 201902 h 294268"/>
                  <a:gd name="connsiteX734" fmla="*/ 293473 w 432897"/>
                  <a:gd name="connsiteY734" fmla="*/ 202061 h 294268"/>
                  <a:gd name="connsiteX735" fmla="*/ 284888 w 432897"/>
                  <a:gd name="connsiteY735" fmla="*/ 263427 h 294268"/>
                  <a:gd name="connsiteX736" fmla="*/ 284571 w 432897"/>
                  <a:gd name="connsiteY736" fmla="*/ 264857 h 294268"/>
                  <a:gd name="connsiteX737" fmla="*/ 285048 w 432897"/>
                  <a:gd name="connsiteY737" fmla="*/ 265334 h 294268"/>
                  <a:gd name="connsiteX738" fmla="*/ 287432 w 432897"/>
                  <a:gd name="connsiteY738" fmla="*/ 265970 h 294268"/>
                  <a:gd name="connsiteX739" fmla="*/ 287909 w 432897"/>
                  <a:gd name="connsiteY739" fmla="*/ 263745 h 294268"/>
                  <a:gd name="connsiteX740" fmla="*/ 287114 w 432897"/>
                  <a:gd name="connsiteY740" fmla="*/ 263427 h 294268"/>
                  <a:gd name="connsiteX741" fmla="*/ 285048 w 432897"/>
                  <a:gd name="connsiteY741" fmla="*/ 263427 h 294268"/>
                  <a:gd name="connsiteX742" fmla="*/ 296335 w 432897"/>
                  <a:gd name="connsiteY742" fmla="*/ 245939 h 294268"/>
                  <a:gd name="connsiteX743" fmla="*/ 294269 w 432897"/>
                  <a:gd name="connsiteY743" fmla="*/ 248165 h 294268"/>
                  <a:gd name="connsiteX744" fmla="*/ 292997 w 432897"/>
                  <a:gd name="connsiteY744" fmla="*/ 248165 h 294268"/>
                  <a:gd name="connsiteX745" fmla="*/ 291884 w 432897"/>
                  <a:gd name="connsiteY745" fmla="*/ 247052 h 294268"/>
                  <a:gd name="connsiteX746" fmla="*/ 291884 w 432897"/>
                  <a:gd name="connsiteY746" fmla="*/ 245780 h 294268"/>
                  <a:gd name="connsiteX747" fmla="*/ 286637 w 432897"/>
                  <a:gd name="connsiteY747" fmla="*/ 241806 h 294268"/>
                  <a:gd name="connsiteX748" fmla="*/ 285366 w 432897"/>
                  <a:gd name="connsiteY748" fmla="*/ 239898 h 294268"/>
                  <a:gd name="connsiteX749" fmla="*/ 284253 w 432897"/>
                  <a:gd name="connsiteY749" fmla="*/ 239103 h 294268"/>
                  <a:gd name="connsiteX750" fmla="*/ 284571 w 432897"/>
                  <a:gd name="connsiteY750" fmla="*/ 241011 h 294268"/>
                  <a:gd name="connsiteX751" fmla="*/ 286637 w 432897"/>
                  <a:gd name="connsiteY751" fmla="*/ 243873 h 294268"/>
                  <a:gd name="connsiteX752" fmla="*/ 287591 w 432897"/>
                  <a:gd name="connsiteY752" fmla="*/ 246575 h 294268"/>
                  <a:gd name="connsiteX753" fmla="*/ 289181 w 432897"/>
                  <a:gd name="connsiteY753" fmla="*/ 247529 h 294268"/>
                  <a:gd name="connsiteX754" fmla="*/ 289181 w 432897"/>
                  <a:gd name="connsiteY754" fmla="*/ 250232 h 294268"/>
                  <a:gd name="connsiteX755" fmla="*/ 295540 w 432897"/>
                  <a:gd name="connsiteY755" fmla="*/ 252139 h 294268"/>
                  <a:gd name="connsiteX756" fmla="*/ 297130 w 432897"/>
                  <a:gd name="connsiteY756" fmla="*/ 253093 h 294268"/>
                  <a:gd name="connsiteX757" fmla="*/ 299038 w 432897"/>
                  <a:gd name="connsiteY757" fmla="*/ 246257 h 294268"/>
                  <a:gd name="connsiteX758" fmla="*/ 297925 w 432897"/>
                  <a:gd name="connsiteY758" fmla="*/ 245303 h 294268"/>
                  <a:gd name="connsiteX759" fmla="*/ 296176 w 432897"/>
                  <a:gd name="connsiteY759" fmla="*/ 245939 h 294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</a:cxnLst>
                <a:rect l="l" t="t" r="r" b="b"/>
                <a:pathLst>
                  <a:path w="432897" h="294268">
                    <a:moveTo>
                      <a:pt x="163589" y="24483"/>
                    </a:moveTo>
                    <a:lnTo>
                      <a:pt x="165337" y="23370"/>
                    </a:lnTo>
                    <a:lnTo>
                      <a:pt x="167245" y="23688"/>
                    </a:lnTo>
                    <a:lnTo>
                      <a:pt x="168676" y="22734"/>
                    </a:lnTo>
                    <a:lnTo>
                      <a:pt x="173763" y="23847"/>
                    </a:lnTo>
                    <a:lnTo>
                      <a:pt x="177737" y="23847"/>
                    </a:lnTo>
                    <a:cubicBezTo>
                      <a:pt x="177737" y="23847"/>
                      <a:pt x="179963" y="23211"/>
                      <a:pt x="179963" y="23211"/>
                    </a:cubicBezTo>
                    <a:lnTo>
                      <a:pt x="181871" y="23688"/>
                    </a:lnTo>
                    <a:lnTo>
                      <a:pt x="184573" y="21144"/>
                    </a:lnTo>
                    <a:lnTo>
                      <a:pt x="185527" y="20508"/>
                    </a:lnTo>
                    <a:lnTo>
                      <a:pt x="186958" y="20508"/>
                    </a:lnTo>
                    <a:cubicBezTo>
                      <a:pt x="186958" y="20508"/>
                      <a:pt x="188548" y="20349"/>
                      <a:pt x="188548" y="20349"/>
                    </a:cubicBezTo>
                    <a:lnTo>
                      <a:pt x="188548" y="18918"/>
                    </a:lnTo>
                    <a:cubicBezTo>
                      <a:pt x="188548" y="18918"/>
                      <a:pt x="188230" y="18442"/>
                      <a:pt x="188230" y="18442"/>
                    </a:cubicBezTo>
                    <a:lnTo>
                      <a:pt x="188071" y="18442"/>
                    </a:lnTo>
                    <a:cubicBezTo>
                      <a:pt x="188071" y="18442"/>
                      <a:pt x="188071" y="19236"/>
                      <a:pt x="188071" y="19236"/>
                    </a:cubicBezTo>
                    <a:lnTo>
                      <a:pt x="187435" y="19236"/>
                    </a:lnTo>
                    <a:cubicBezTo>
                      <a:pt x="187435" y="19236"/>
                      <a:pt x="177897" y="17329"/>
                      <a:pt x="177897" y="17329"/>
                    </a:cubicBezTo>
                    <a:lnTo>
                      <a:pt x="171855" y="17011"/>
                    </a:lnTo>
                    <a:lnTo>
                      <a:pt x="168994" y="17805"/>
                    </a:lnTo>
                    <a:lnTo>
                      <a:pt x="165973" y="17805"/>
                    </a:lnTo>
                    <a:cubicBezTo>
                      <a:pt x="165973" y="17805"/>
                      <a:pt x="164224" y="18918"/>
                      <a:pt x="164224" y="18918"/>
                    </a:cubicBezTo>
                    <a:lnTo>
                      <a:pt x="164542" y="21303"/>
                    </a:lnTo>
                    <a:lnTo>
                      <a:pt x="162476" y="21939"/>
                    </a:lnTo>
                    <a:lnTo>
                      <a:pt x="162476" y="22734"/>
                    </a:lnTo>
                    <a:cubicBezTo>
                      <a:pt x="162476" y="22734"/>
                      <a:pt x="162953" y="24324"/>
                      <a:pt x="162953" y="24324"/>
                    </a:cubicBezTo>
                    <a:lnTo>
                      <a:pt x="163747" y="24324"/>
                    </a:lnTo>
                    <a:close/>
                    <a:moveTo>
                      <a:pt x="200153" y="27980"/>
                    </a:moveTo>
                    <a:lnTo>
                      <a:pt x="201107" y="26549"/>
                    </a:lnTo>
                    <a:lnTo>
                      <a:pt x="199994" y="25437"/>
                    </a:lnTo>
                    <a:lnTo>
                      <a:pt x="199359" y="25914"/>
                    </a:lnTo>
                    <a:lnTo>
                      <a:pt x="198723" y="27185"/>
                    </a:lnTo>
                    <a:lnTo>
                      <a:pt x="197133" y="27503"/>
                    </a:lnTo>
                    <a:lnTo>
                      <a:pt x="198087" y="27980"/>
                    </a:lnTo>
                    <a:lnTo>
                      <a:pt x="200312" y="27980"/>
                    </a:lnTo>
                    <a:close/>
                    <a:moveTo>
                      <a:pt x="145783" y="97136"/>
                    </a:moveTo>
                    <a:lnTo>
                      <a:pt x="147691" y="96341"/>
                    </a:lnTo>
                    <a:lnTo>
                      <a:pt x="148645" y="93956"/>
                    </a:lnTo>
                    <a:lnTo>
                      <a:pt x="148168" y="92048"/>
                    </a:lnTo>
                    <a:lnTo>
                      <a:pt x="146896" y="91094"/>
                    </a:lnTo>
                    <a:lnTo>
                      <a:pt x="145783" y="91571"/>
                    </a:lnTo>
                    <a:lnTo>
                      <a:pt x="144034" y="93002"/>
                    </a:lnTo>
                    <a:lnTo>
                      <a:pt x="143557" y="94751"/>
                    </a:lnTo>
                    <a:lnTo>
                      <a:pt x="144193" y="96659"/>
                    </a:lnTo>
                    <a:lnTo>
                      <a:pt x="145624" y="97295"/>
                    </a:lnTo>
                    <a:close/>
                    <a:moveTo>
                      <a:pt x="179645" y="109536"/>
                    </a:moveTo>
                    <a:lnTo>
                      <a:pt x="176307" y="111444"/>
                    </a:lnTo>
                    <a:lnTo>
                      <a:pt x="175989" y="112874"/>
                    </a:lnTo>
                    <a:lnTo>
                      <a:pt x="176624" y="113828"/>
                    </a:lnTo>
                    <a:lnTo>
                      <a:pt x="179168" y="116531"/>
                    </a:lnTo>
                    <a:lnTo>
                      <a:pt x="180758" y="116531"/>
                    </a:lnTo>
                    <a:cubicBezTo>
                      <a:pt x="180758" y="116531"/>
                      <a:pt x="182030" y="114941"/>
                      <a:pt x="182030" y="114941"/>
                    </a:cubicBezTo>
                    <a:lnTo>
                      <a:pt x="181553" y="111285"/>
                    </a:lnTo>
                    <a:lnTo>
                      <a:pt x="179327" y="109536"/>
                    </a:lnTo>
                    <a:close/>
                    <a:moveTo>
                      <a:pt x="73766" y="204923"/>
                    </a:moveTo>
                    <a:lnTo>
                      <a:pt x="69473" y="203651"/>
                    </a:lnTo>
                    <a:lnTo>
                      <a:pt x="66930" y="202220"/>
                    </a:lnTo>
                    <a:lnTo>
                      <a:pt x="68202" y="204128"/>
                    </a:lnTo>
                    <a:lnTo>
                      <a:pt x="70268" y="204923"/>
                    </a:lnTo>
                    <a:lnTo>
                      <a:pt x="74242" y="207784"/>
                    </a:lnTo>
                    <a:lnTo>
                      <a:pt x="78376" y="209533"/>
                    </a:lnTo>
                    <a:lnTo>
                      <a:pt x="77899" y="208261"/>
                    </a:lnTo>
                    <a:lnTo>
                      <a:pt x="73607" y="204923"/>
                    </a:lnTo>
                    <a:close/>
                    <a:moveTo>
                      <a:pt x="198723" y="118121"/>
                    </a:moveTo>
                    <a:lnTo>
                      <a:pt x="198405" y="118916"/>
                    </a:lnTo>
                    <a:lnTo>
                      <a:pt x="198405" y="121936"/>
                    </a:lnTo>
                    <a:cubicBezTo>
                      <a:pt x="198405" y="121936"/>
                      <a:pt x="201107" y="125434"/>
                      <a:pt x="201107" y="125434"/>
                    </a:cubicBezTo>
                    <a:lnTo>
                      <a:pt x="203810" y="126547"/>
                    </a:lnTo>
                    <a:lnTo>
                      <a:pt x="204287" y="127818"/>
                    </a:lnTo>
                    <a:lnTo>
                      <a:pt x="205399" y="127818"/>
                    </a:lnTo>
                    <a:cubicBezTo>
                      <a:pt x="205399" y="127818"/>
                      <a:pt x="206354" y="125911"/>
                      <a:pt x="206354" y="125911"/>
                    </a:cubicBezTo>
                    <a:lnTo>
                      <a:pt x="206831" y="122572"/>
                    </a:lnTo>
                    <a:lnTo>
                      <a:pt x="206195" y="121459"/>
                    </a:lnTo>
                    <a:lnTo>
                      <a:pt x="200153" y="117962"/>
                    </a:lnTo>
                    <a:lnTo>
                      <a:pt x="198723" y="117962"/>
                    </a:lnTo>
                    <a:close/>
                    <a:moveTo>
                      <a:pt x="318274" y="42129"/>
                    </a:moveTo>
                    <a:lnTo>
                      <a:pt x="319864" y="41493"/>
                    </a:lnTo>
                    <a:lnTo>
                      <a:pt x="319546" y="39427"/>
                    </a:lnTo>
                    <a:lnTo>
                      <a:pt x="317956" y="38632"/>
                    </a:lnTo>
                    <a:lnTo>
                      <a:pt x="317479" y="39903"/>
                    </a:lnTo>
                    <a:lnTo>
                      <a:pt x="317479" y="42129"/>
                    </a:lnTo>
                    <a:cubicBezTo>
                      <a:pt x="317479" y="42129"/>
                      <a:pt x="318274" y="42129"/>
                      <a:pt x="318274" y="42129"/>
                    </a:cubicBezTo>
                    <a:close/>
                    <a:moveTo>
                      <a:pt x="318115" y="43242"/>
                    </a:moveTo>
                    <a:lnTo>
                      <a:pt x="318592" y="44037"/>
                    </a:lnTo>
                    <a:lnTo>
                      <a:pt x="321136" y="46898"/>
                    </a:lnTo>
                    <a:lnTo>
                      <a:pt x="322090" y="46898"/>
                    </a:lnTo>
                    <a:cubicBezTo>
                      <a:pt x="322090" y="46898"/>
                      <a:pt x="322408" y="45468"/>
                      <a:pt x="322408" y="45468"/>
                    </a:cubicBezTo>
                    <a:lnTo>
                      <a:pt x="321771" y="44673"/>
                    </a:lnTo>
                    <a:lnTo>
                      <a:pt x="318910" y="42606"/>
                    </a:lnTo>
                    <a:lnTo>
                      <a:pt x="318274" y="43242"/>
                    </a:lnTo>
                    <a:close/>
                    <a:moveTo>
                      <a:pt x="337988" y="53258"/>
                    </a:moveTo>
                    <a:lnTo>
                      <a:pt x="338623" y="50714"/>
                    </a:lnTo>
                    <a:lnTo>
                      <a:pt x="337669" y="48170"/>
                    </a:lnTo>
                    <a:lnTo>
                      <a:pt x="335762" y="48806"/>
                    </a:lnTo>
                    <a:lnTo>
                      <a:pt x="334967" y="49760"/>
                    </a:lnTo>
                    <a:lnTo>
                      <a:pt x="336239" y="51827"/>
                    </a:lnTo>
                    <a:lnTo>
                      <a:pt x="337988" y="53258"/>
                    </a:lnTo>
                    <a:close/>
                    <a:moveTo>
                      <a:pt x="367080" y="78376"/>
                    </a:moveTo>
                    <a:lnTo>
                      <a:pt x="367080" y="76786"/>
                    </a:lnTo>
                    <a:cubicBezTo>
                      <a:pt x="367080" y="76786"/>
                      <a:pt x="366444" y="76786"/>
                      <a:pt x="366444" y="76786"/>
                    </a:cubicBezTo>
                    <a:lnTo>
                      <a:pt x="365014" y="78217"/>
                    </a:lnTo>
                    <a:lnTo>
                      <a:pt x="366763" y="79012"/>
                    </a:lnTo>
                    <a:lnTo>
                      <a:pt x="367080" y="78376"/>
                    </a:lnTo>
                    <a:close/>
                    <a:moveTo>
                      <a:pt x="263268" y="33067"/>
                    </a:moveTo>
                    <a:lnTo>
                      <a:pt x="264858" y="35611"/>
                    </a:lnTo>
                    <a:lnTo>
                      <a:pt x="266765" y="37201"/>
                    </a:lnTo>
                    <a:lnTo>
                      <a:pt x="268832" y="37678"/>
                    </a:lnTo>
                    <a:lnTo>
                      <a:pt x="274555" y="37360"/>
                    </a:lnTo>
                    <a:lnTo>
                      <a:pt x="274873" y="36565"/>
                    </a:lnTo>
                    <a:lnTo>
                      <a:pt x="274873" y="34021"/>
                    </a:lnTo>
                    <a:cubicBezTo>
                      <a:pt x="274873" y="34021"/>
                      <a:pt x="274873" y="33226"/>
                      <a:pt x="274873" y="33226"/>
                    </a:cubicBezTo>
                    <a:lnTo>
                      <a:pt x="274237" y="31955"/>
                    </a:lnTo>
                    <a:lnTo>
                      <a:pt x="268355" y="29570"/>
                    </a:lnTo>
                    <a:lnTo>
                      <a:pt x="264698" y="30206"/>
                    </a:lnTo>
                    <a:lnTo>
                      <a:pt x="260724" y="32114"/>
                    </a:lnTo>
                    <a:lnTo>
                      <a:pt x="261360" y="32591"/>
                    </a:lnTo>
                    <a:lnTo>
                      <a:pt x="263109" y="33226"/>
                    </a:lnTo>
                    <a:close/>
                    <a:moveTo>
                      <a:pt x="77899" y="203810"/>
                    </a:moveTo>
                    <a:lnTo>
                      <a:pt x="77899" y="203174"/>
                    </a:lnTo>
                    <a:cubicBezTo>
                      <a:pt x="77899" y="203174"/>
                      <a:pt x="77899" y="201266"/>
                      <a:pt x="77899" y="201266"/>
                    </a:cubicBezTo>
                    <a:lnTo>
                      <a:pt x="76309" y="200948"/>
                    </a:lnTo>
                    <a:lnTo>
                      <a:pt x="70427" y="200631"/>
                    </a:lnTo>
                    <a:lnTo>
                      <a:pt x="71699" y="202061"/>
                    </a:lnTo>
                    <a:lnTo>
                      <a:pt x="76786" y="203969"/>
                    </a:lnTo>
                    <a:lnTo>
                      <a:pt x="78058" y="203969"/>
                    </a:lnTo>
                    <a:close/>
                    <a:moveTo>
                      <a:pt x="253093" y="6200"/>
                    </a:moveTo>
                    <a:lnTo>
                      <a:pt x="255160" y="6677"/>
                    </a:lnTo>
                    <a:lnTo>
                      <a:pt x="255160" y="5723"/>
                    </a:lnTo>
                    <a:cubicBezTo>
                      <a:pt x="255160" y="5723"/>
                      <a:pt x="254047" y="2226"/>
                      <a:pt x="254047" y="2226"/>
                    </a:cubicBezTo>
                    <a:lnTo>
                      <a:pt x="251344" y="318"/>
                    </a:lnTo>
                    <a:lnTo>
                      <a:pt x="249914" y="0"/>
                    </a:lnTo>
                    <a:lnTo>
                      <a:pt x="248960" y="1590"/>
                    </a:lnTo>
                    <a:lnTo>
                      <a:pt x="248960" y="3339"/>
                    </a:lnTo>
                    <a:cubicBezTo>
                      <a:pt x="248960" y="3339"/>
                      <a:pt x="252457" y="6359"/>
                      <a:pt x="252457" y="6359"/>
                    </a:cubicBezTo>
                    <a:lnTo>
                      <a:pt x="253093" y="6359"/>
                    </a:lnTo>
                    <a:close/>
                    <a:moveTo>
                      <a:pt x="363583" y="290135"/>
                    </a:moveTo>
                    <a:lnTo>
                      <a:pt x="357065" y="286638"/>
                    </a:lnTo>
                    <a:lnTo>
                      <a:pt x="354044" y="285683"/>
                    </a:lnTo>
                    <a:lnTo>
                      <a:pt x="354044" y="286479"/>
                    </a:lnTo>
                    <a:cubicBezTo>
                      <a:pt x="354044" y="286479"/>
                      <a:pt x="354998" y="288386"/>
                      <a:pt x="354998" y="288386"/>
                    </a:cubicBezTo>
                    <a:lnTo>
                      <a:pt x="357542" y="289817"/>
                    </a:lnTo>
                    <a:lnTo>
                      <a:pt x="356588" y="291089"/>
                    </a:lnTo>
                    <a:lnTo>
                      <a:pt x="358655" y="290453"/>
                    </a:lnTo>
                    <a:lnTo>
                      <a:pt x="359291" y="292361"/>
                    </a:lnTo>
                    <a:lnTo>
                      <a:pt x="363265" y="293315"/>
                    </a:lnTo>
                    <a:lnTo>
                      <a:pt x="364219" y="294268"/>
                    </a:lnTo>
                    <a:lnTo>
                      <a:pt x="368352" y="293791"/>
                    </a:lnTo>
                    <a:lnTo>
                      <a:pt x="370101" y="292997"/>
                    </a:lnTo>
                    <a:lnTo>
                      <a:pt x="368511" y="291248"/>
                    </a:lnTo>
                    <a:lnTo>
                      <a:pt x="363742" y="289658"/>
                    </a:lnTo>
                    <a:close/>
                    <a:moveTo>
                      <a:pt x="348639" y="78535"/>
                    </a:moveTo>
                    <a:lnTo>
                      <a:pt x="330356" y="63591"/>
                    </a:lnTo>
                    <a:lnTo>
                      <a:pt x="328926" y="61842"/>
                    </a:lnTo>
                    <a:lnTo>
                      <a:pt x="324633" y="58663"/>
                    </a:lnTo>
                    <a:lnTo>
                      <a:pt x="321295" y="55007"/>
                    </a:lnTo>
                    <a:lnTo>
                      <a:pt x="320341" y="54212"/>
                    </a:lnTo>
                    <a:lnTo>
                      <a:pt x="313823" y="51986"/>
                    </a:lnTo>
                    <a:lnTo>
                      <a:pt x="310484" y="49124"/>
                    </a:lnTo>
                    <a:lnTo>
                      <a:pt x="307464" y="47058"/>
                    </a:lnTo>
                    <a:lnTo>
                      <a:pt x="304284" y="45309"/>
                    </a:lnTo>
                    <a:lnTo>
                      <a:pt x="299674" y="43401"/>
                    </a:lnTo>
                    <a:lnTo>
                      <a:pt x="297130" y="43401"/>
                    </a:lnTo>
                    <a:cubicBezTo>
                      <a:pt x="297130" y="43401"/>
                      <a:pt x="295699" y="41016"/>
                      <a:pt x="295699" y="41016"/>
                    </a:cubicBezTo>
                    <a:lnTo>
                      <a:pt x="290612" y="38155"/>
                    </a:lnTo>
                    <a:lnTo>
                      <a:pt x="285684" y="34816"/>
                    </a:lnTo>
                    <a:lnTo>
                      <a:pt x="286161" y="36883"/>
                    </a:lnTo>
                    <a:lnTo>
                      <a:pt x="285684" y="38791"/>
                    </a:lnTo>
                    <a:lnTo>
                      <a:pt x="283299" y="39586"/>
                    </a:lnTo>
                    <a:lnTo>
                      <a:pt x="286161" y="40698"/>
                    </a:lnTo>
                    <a:lnTo>
                      <a:pt x="289658" y="40698"/>
                    </a:lnTo>
                    <a:cubicBezTo>
                      <a:pt x="289658" y="40698"/>
                      <a:pt x="292520" y="42129"/>
                      <a:pt x="292520" y="42129"/>
                    </a:cubicBezTo>
                    <a:lnTo>
                      <a:pt x="302218" y="48011"/>
                    </a:lnTo>
                    <a:lnTo>
                      <a:pt x="303966" y="49919"/>
                    </a:lnTo>
                    <a:lnTo>
                      <a:pt x="307146" y="51350"/>
                    </a:lnTo>
                    <a:lnTo>
                      <a:pt x="313346" y="56596"/>
                    </a:lnTo>
                    <a:lnTo>
                      <a:pt x="315889" y="58345"/>
                    </a:lnTo>
                    <a:lnTo>
                      <a:pt x="318592" y="59935"/>
                    </a:lnTo>
                    <a:lnTo>
                      <a:pt x="320023" y="60412"/>
                    </a:lnTo>
                    <a:lnTo>
                      <a:pt x="323202" y="60889"/>
                    </a:lnTo>
                    <a:lnTo>
                      <a:pt x="324792" y="61366"/>
                    </a:lnTo>
                    <a:lnTo>
                      <a:pt x="327336" y="63591"/>
                    </a:lnTo>
                    <a:lnTo>
                      <a:pt x="329562" y="65976"/>
                    </a:lnTo>
                    <a:lnTo>
                      <a:pt x="336556" y="75356"/>
                    </a:lnTo>
                    <a:lnTo>
                      <a:pt x="338623" y="79330"/>
                    </a:lnTo>
                    <a:lnTo>
                      <a:pt x="339418" y="83622"/>
                    </a:lnTo>
                    <a:lnTo>
                      <a:pt x="339418" y="85689"/>
                    </a:lnTo>
                    <a:cubicBezTo>
                      <a:pt x="339418" y="85689"/>
                      <a:pt x="338941" y="87756"/>
                      <a:pt x="338941" y="87756"/>
                    </a:cubicBezTo>
                    <a:lnTo>
                      <a:pt x="338941" y="89664"/>
                    </a:lnTo>
                    <a:cubicBezTo>
                      <a:pt x="338941" y="89664"/>
                      <a:pt x="340690" y="93638"/>
                      <a:pt x="340690" y="93638"/>
                    </a:cubicBezTo>
                    <a:lnTo>
                      <a:pt x="341962" y="95387"/>
                    </a:lnTo>
                    <a:lnTo>
                      <a:pt x="343711" y="97136"/>
                    </a:lnTo>
                    <a:lnTo>
                      <a:pt x="344983" y="99202"/>
                    </a:lnTo>
                    <a:lnTo>
                      <a:pt x="347049" y="96977"/>
                    </a:lnTo>
                    <a:lnTo>
                      <a:pt x="348639" y="94433"/>
                    </a:lnTo>
                    <a:lnTo>
                      <a:pt x="349275" y="91889"/>
                    </a:lnTo>
                    <a:lnTo>
                      <a:pt x="349275" y="89028"/>
                    </a:lnTo>
                    <a:cubicBezTo>
                      <a:pt x="349275" y="89028"/>
                      <a:pt x="351183" y="86643"/>
                      <a:pt x="351183" y="86643"/>
                    </a:cubicBezTo>
                    <a:lnTo>
                      <a:pt x="351819" y="85530"/>
                    </a:lnTo>
                    <a:lnTo>
                      <a:pt x="351500" y="82669"/>
                    </a:lnTo>
                    <a:lnTo>
                      <a:pt x="348480" y="78535"/>
                    </a:lnTo>
                    <a:close/>
                    <a:moveTo>
                      <a:pt x="345460" y="220026"/>
                    </a:moveTo>
                    <a:lnTo>
                      <a:pt x="343870" y="219390"/>
                    </a:lnTo>
                    <a:lnTo>
                      <a:pt x="342757" y="217800"/>
                    </a:lnTo>
                    <a:lnTo>
                      <a:pt x="339259" y="217800"/>
                    </a:lnTo>
                    <a:cubicBezTo>
                      <a:pt x="339259" y="217800"/>
                      <a:pt x="337511" y="217641"/>
                      <a:pt x="337511" y="217641"/>
                    </a:cubicBezTo>
                    <a:lnTo>
                      <a:pt x="335921" y="217959"/>
                    </a:lnTo>
                    <a:lnTo>
                      <a:pt x="334172" y="219072"/>
                    </a:lnTo>
                    <a:lnTo>
                      <a:pt x="337669" y="220503"/>
                    </a:lnTo>
                    <a:lnTo>
                      <a:pt x="339736" y="222410"/>
                    </a:lnTo>
                    <a:lnTo>
                      <a:pt x="340054" y="223523"/>
                    </a:lnTo>
                    <a:lnTo>
                      <a:pt x="341167" y="223841"/>
                    </a:lnTo>
                    <a:lnTo>
                      <a:pt x="344347" y="225272"/>
                    </a:lnTo>
                    <a:lnTo>
                      <a:pt x="345936" y="224636"/>
                    </a:lnTo>
                    <a:lnTo>
                      <a:pt x="347208" y="224636"/>
                    </a:lnTo>
                    <a:cubicBezTo>
                      <a:pt x="347208" y="224636"/>
                      <a:pt x="347049" y="223682"/>
                      <a:pt x="347049" y="223682"/>
                    </a:cubicBezTo>
                    <a:lnTo>
                      <a:pt x="347844" y="223205"/>
                    </a:lnTo>
                    <a:lnTo>
                      <a:pt x="348162" y="222570"/>
                    </a:lnTo>
                    <a:lnTo>
                      <a:pt x="348162" y="221934"/>
                    </a:lnTo>
                    <a:cubicBezTo>
                      <a:pt x="348162" y="221934"/>
                      <a:pt x="346890" y="220821"/>
                      <a:pt x="346890" y="220821"/>
                    </a:cubicBezTo>
                    <a:lnTo>
                      <a:pt x="345460" y="220026"/>
                    </a:lnTo>
                    <a:close/>
                    <a:moveTo>
                      <a:pt x="379798" y="285366"/>
                    </a:moveTo>
                    <a:lnTo>
                      <a:pt x="380275" y="286956"/>
                    </a:lnTo>
                    <a:lnTo>
                      <a:pt x="377573" y="286479"/>
                    </a:lnTo>
                    <a:lnTo>
                      <a:pt x="377573" y="287115"/>
                    </a:lnTo>
                    <a:cubicBezTo>
                      <a:pt x="377573" y="287115"/>
                      <a:pt x="378686" y="288545"/>
                      <a:pt x="378686" y="288545"/>
                    </a:cubicBezTo>
                    <a:lnTo>
                      <a:pt x="380275" y="288545"/>
                    </a:lnTo>
                    <a:cubicBezTo>
                      <a:pt x="380275" y="288545"/>
                      <a:pt x="383455" y="287909"/>
                      <a:pt x="383455" y="287909"/>
                    </a:cubicBezTo>
                    <a:lnTo>
                      <a:pt x="384568" y="288386"/>
                    </a:lnTo>
                    <a:lnTo>
                      <a:pt x="385045" y="286796"/>
                    </a:lnTo>
                    <a:lnTo>
                      <a:pt x="383773" y="286161"/>
                    </a:lnTo>
                    <a:lnTo>
                      <a:pt x="379798" y="285366"/>
                    </a:lnTo>
                    <a:close/>
                    <a:moveTo>
                      <a:pt x="280278" y="257227"/>
                    </a:moveTo>
                    <a:lnTo>
                      <a:pt x="281868" y="256591"/>
                    </a:lnTo>
                    <a:lnTo>
                      <a:pt x="286478" y="254206"/>
                    </a:lnTo>
                    <a:lnTo>
                      <a:pt x="281232" y="254842"/>
                    </a:lnTo>
                    <a:lnTo>
                      <a:pt x="277576" y="253411"/>
                    </a:lnTo>
                    <a:lnTo>
                      <a:pt x="272488" y="252934"/>
                    </a:lnTo>
                    <a:lnTo>
                      <a:pt x="270263" y="252139"/>
                    </a:lnTo>
                    <a:lnTo>
                      <a:pt x="268037" y="251026"/>
                    </a:lnTo>
                    <a:lnTo>
                      <a:pt x="264698" y="249913"/>
                    </a:lnTo>
                    <a:lnTo>
                      <a:pt x="261201" y="249119"/>
                    </a:lnTo>
                    <a:lnTo>
                      <a:pt x="259770" y="248642"/>
                    </a:lnTo>
                    <a:lnTo>
                      <a:pt x="258499" y="247847"/>
                    </a:lnTo>
                    <a:lnTo>
                      <a:pt x="256909" y="245621"/>
                    </a:lnTo>
                    <a:lnTo>
                      <a:pt x="255160" y="243713"/>
                    </a:lnTo>
                    <a:lnTo>
                      <a:pt x="255160" y="241964"/>
                    </a:lnTo>
                    <a:cubicBezTo>
                      <a:pt x="255160" y="241964"/>
                      <a:pt x="258022" y="241011"/>
                      <a:pt x="258022" y="241011"/>
                    </a:cubicBezTo>
                    <a:lnTo>
                      <a:pt x="259929" y="240693"/>
                    </a:lnTo>
                    <a:lnTo>
                      <a:pt x="261519" y="240057"/>
                    </a:lnTo>
                    <a:lnTo>
                      <a:pt x="262314" y="238626"/>
                    </a:lnTo>
                    <a:lnTo>
                      <a:pt x="261201" y="237831"/>
                    </a:lnTo>
                    <a:lnTo>
                      <a:pt x="258180" y="236878"/>
                    </a:lnTo>
                    <a:lnTo>
                      <a:pt x="255001" y="236401"/>
                    </a:lnTo>
                    <a:lnTo>
                      <a:pt x="246893" y="235765"/>
                    </a:lnTo>
                    <a:lnTo>
                      <a:pt x="245303" y="235129"/>
                    </a:lnTo>
                    <a:lnTo>
                      <a:pt x="240852" y="233062"/>
                    </a:lnTo>
                    <a:lnTo>
                      <a:pt x="239103" y="230518"/>
                    </a:lnTo>
                    <a:lnTo>
                      <a:pt x="239421" y="227339"/>
                    </a:lnTo>
                    <a:lnTo>
                      <a:pt x="240852" y="224000"/>
                    </a:lnTo>
                    <a:lnTo>
                      <a:pt x="240375" y="220821"/>
                    </a:lnTo>
                    <a:lnTo>
                      <a:pt x="238944" y="219708"/>
                    </a:lnTo>
                    <a:lnTo>
                      <a:pt x="237354" y="219231"/>
                    </a:lnTo>
                    <a:lnTo>
                      <a:pt x="236083" y="219231"/>
                    </a:lnTo>
                    <a:cubicBezTo>
                      <a:pt x="236083" y="219231"/>
                      <a:pt x="227338" y="221457"/>
                      <a:pt x="227338" y="221457"/>
                    </a:cubicBezTo>
                    <a:lnTo>
                      <a:pt x="224159" y="221457"/>
                    </a:lnTo>
                    <a:cubicBezTo>
                      <a:pt x="224159" y="221457"/>
                      <a:pt x="221456" y="220344"/>
                      <a:pt x="221456" y="220344"/>
                    </a:cubicBezTo>
                    <a:lnTo>
                      <a:pt x="219866" y="217164"/>
                    </a:lnTo>
                    <a:lnTo>
                      <a:pt x="217800" y="210169"/>
                    </a:lnTo>
                    <a:lnTo>
                      <a:pt x="216687" y="209215"/>
                    </a:lnTo>
                    <a:lnTo>
                      <a:pt x="211918" y="206036"/>
                    </a:lnTo>
                    <a:lnTo>
                      <a:pt x="211600" y="204764"/>
                    </a:lnTo>
                    <a:lnTo>
                      <a:pt x="211600" y="203333"/>
                    </a:lnTo>
                    <a:cubicBezTo>
                      <a:pt x="211600" y="203333"/>
                      <a:pt x="210805" y="199835"/>
                      <a:pt x="210805" y="199835"/>
                    </a:cubicBezTo>
                    <a:lnTo>
                      <a:pt x="209215" y="194748"/>
                    </a:lnTo>
                    <a:lnTo>
                      <a:pt x="208420" y="193159"/>
                    </a:lnTo>
                    <a:lnTo>
                      <a:pt x="203015" y="189502"/>
                    </a:lnTo>
                    <a:lnTo>
                      <a:pt x="199676" y="188389"/>
                    </a:lnTo>
                    <a:lnTo>
                      <a:pt x="196815" y="186640"/>
                    </a:lnTo>
                    <a:lnTo>
                      <a:pt x="191728" y="181871"/>
                    </a:lnTo>
                    <a:lnTo>
                      <a:pt x="189184" y="179168"/>
                    </a:lnTo>
                    <a:lnTo>
                      <a:pt x="186481" y="176784"/>
                    </a:lnTo>
                    <a:lnTo>
                      <a:pt x="183461" y="174717"/>
                    </a:lnTo>
                    <a:lnTo>
                      <a:pt x="181394" y="172173"/>
                    </a:lnTo>
                    <a:lnTo>
                      <a:pt x="179009" y="166132"/>
                    </a:lnTo>
                    <a:lnTo>
                      <a:pt x="174876" y="159296"/>
                    </a:lnTo>
                    <a:lnTo>
                      <a:pt x="174558" y="158024"/>
                    </a:lnTo>
                    <a:lnTo>
                      <a:pt x="174558" y="156593"/>
                    </a:lnTo>
                    <a:cubicBezTo>
                      <a:pt x="174558" y="156593"/>
                      <a:pt x="179486" y="153414"/>
                      <a:pt x="179486" y="153414"/>
                    </a:cubicBezTo>
                    <a:lnTo>
                      <a:pt x="186322" y="154050"/>
                    </a:lnTo>
                    <a:lnTo>
                      <a:pt x="196497" y="153573"/>
                    </a:lnTo>
                    <a:lnTo>
                      <a:pt x="199359" y="152937"/>
                    </a:lnTo>
                    <a:lnTo>
                      <a:pt x="200312" y="151824"/>
                    </a:lnTo>
                    <a:lnTo>
                      <a:pt x="200630" y="148644"/>
                    </a:lnTo>
                    <a:lnTo>
                      <a:pt x="199836" y="143557"/>
                    </a:lnTo>
                    <a:lnTo>
                      <a:pt x="199200" y="141968"/>
                    </a:lnTo>
                    <a:lnTo>
                      <a:pt x="198087" y="141332"/>
                    </a:lnTo>
                    <a:lnTo>
                      <a:pt x="197133" y="140537"/>
                    </a:lnTo>
                    <a:lnTo>
                      <a:pt x="194907" y="137516"/>
                    </a:lnTo>
                    <a:lnTo>
                      <a:pt x="192364" y="134654"/>
                    </a:lnTo>
                    <a:lnTo>
                      <a:pt x="190933" y="133700"/>
                    </a:lnTo>
                    <a:lnTo>
                      <a:pt x="188230" y="132111"/>
                    </a:lnTo>
                    <a:lnTo>
                      <a:pt x="186958" y="131634"/>
                    </a:lnTo>
                    <a:lnTo>
                      <a:pt x="183302" y="131634"/>
                    </a:lnTo>
                    <a:cubicBezTo>
                      <a:pt x="183302" y="131634"/>
                      <a:pt x="179645" y="131475"/>
                      <a:pt x="179645" y="131475"/>
                    </a:cubicBezTo>
                    <a:lnTo>
                      <a:pt x="177101" y="130680"/>
                    </a:lnTo>
                    <a:lnTo>
                      <a:pt x="158978" y="122095"/>
                    </a:lnTo>
                    <a:lnTo>
                      <a:pt x="153255" y="120029"/>
                    </a:lnTo>
                    <a:lnTo>
                      <a:pt x="147373" y="118598"/>
                    </a:lnTo>
                    <a:lnTo>
                      <a:pt x="143239" y="117803"/>
                    </a:lnTo>
                    <a:lnTo>
                      <a:pt x="140219" y="115895"/>
                    </a:lnTo>
                    <a:lnTo>
                      <a:pt x="141650" y="109536"/>
                    </a:lnTo>
                    <a:lnTo>
                      <a:pt x="141650" y="101269"/>
                    </a:lnTo>
                    <a:cubicBezTo>
                      <a:pt x="141650" y="101269"/>
                      <a:pt x="140854" y="99361"/>
                      <a:pt x="140854" y="99361"/>
                    </a:cubicBezTo>
                    <a:lnTo>
                      <a:pt x="128454" y="86802"/>
                    </a:lnTo>
                    <a:lnTo>
                      <a:pt x="124798" y="86802"/>
                    </a:lnTo>
                    <a:cubicBezTo>
                      <a:pt x="124798" y="86802"/>
                      <a:pt x="121300" y="85848"/>
                      <a:pt x="121300" y="85848"/>
                    </a:cubicBezTo>
                    <a:lnTo>
                      <a:pt x="119074" y="83782"/>
                    </a:lnTo>
                    <a:lnTo>
                      <a:pt x="117008" y="81238"/>
                    </a:lnTo>
                    <a:lnTo>
                      <a:pt x="114305" y="78694"/>
                    </a:lnTo>
                    <a:lnTo>
                      <a:pt x="111285" y="76628"/>
                    </a:lnTo>
                    <a:lnTo>
                      <a:pt x="108105" y="75673"/>
                    </a:lnTo>
                    <a:lnTo>
                      <a:pt x="105879" y="73448"/>
                    </a:lnTo>
                    <a:lnTo>
                      <a:pt x="105243" y="71858"/>
                    </a:lnTo>
                    <a:lnTo>
                      <a:pt x="103972" y="71063"/>
                    </a:lnTo>
                    <a:lnTo>
                      <a:pt x="102541" y="70586"/>
                    </a:lnTo>
                    <a:lnTo>
                      <a:pt x="101110" y="70586"/>
                    </a:lnTo>
                    <a:cubicBezTo>
                      <a:pt x="101110" y="70586"/>
                      <a:pt x="97454" y="70904"/>
                      <a:pt x="97454" y="70904"/>
                    </a:cubicBezTo>
                    <a:lnTo>
                      <a:pt x="93797" y="70904"/>
                    </a:lnTo>
                    <a:cubicBezTo>
                      <a:pt x="93797" y="70904"/>
                      <a:pt x="92207" y="70586"/>
                      <a:pt x="92207" y="70586"/>
                    </a:cubicBezTo>
                    <a:lnTo>
                      <a:pt x="90776" y="69950"/>
                    </a:lnTo>
                    <a:lnTo>
                      <a:pt x="87120" y="67566"/>
                    </a:lnTo>
                    <a:lnTo>
                      <a:pt x="84576" y="65340"/>
                    </a:lnTo>
                    <a:lnTo>
                      <a:pt x="81874" y="64068"/>
                    </a:lnTo>
                    <a:lnTo>
                      <a:pt x="76309" y="59935"/>
                    </a:lnTo>
                    <a:lnTo>
                      <a:pt x="72494" y="58981"/>
                    </a:lnTo>
                    <a:lnTo>
                      <a:pt x="65340" y="57868"/>
                    </a:lnTo>
                    <a:lnTo>
                      <a:pt x="62001" y="57550"/>
                    </a:lnTo>
                    <a:lnTo>
                      <a:pt x="58822" y="56914"/>
                    </a:lnTo>
                    <a:lnTo>
                      <a:pt x="48647" y="53576"/>
                    </a:lnTo>
                    <a:lnTo>
                      <a:pt x="38950" y="50078"/>
                    </a:lnTo>
                    <a:lnTo>
                      <a:pt x="32432" y="46581"/>
                    </a:lnTo>
                    <a:lnTo>
                      <a:pt x="31001" y="46263"/>
                    </a:lnTo>
                    <a:lnTo>
                      <a:pt x="29570" y="46263"/>
                    </a:lnTo>
                    <a:cubicBezTo>
                      <a:pt x="29570" y="46263"/>
                      <a:pt x="28139" y="45627"/>
                      <a:pt x="28139" y="45627"/>
                    </a:cubicBezTo>
                    <a:lnTo>
                      <a:pt x="23847" y="43083"/>
                    </a:lnTo>
                    <a:lnTo>
                      <a:pt x="9380" y="36883"/>
                    </a:lnTo>
                    <a:lnTo>
                      <a:pt x="6995" y="36406"/>
                    </a:lnTo>
                    <a:lnTo>
                      <a:pt x="4134" y="36406"/>
                    </a:lnTo>
                    <a:cubicBezTo>
                      <a:pt x="4134" y="36406"/>
                      <a:pt x="3338" y="36406"/>
                      <a:pt x="3338" y="36406"/>
                    </a:cubicBezTo>
                    <a:lnTo>
                      <a:pt x="3338" y="36406"/>
                    </a:lnTo>
                    <a:lnTo>
                      <a:pt x="3338" y="41970"/>
                    </a:lnTo>
                    <a:cubicBezTo>
                      <a:pt x="3338" y="41970"/>
                      <a:pt x="3338" y="47693"/>
                      <a:pt x="3338" y="47693"/>
                    </a:cubicBezTo>
                    <a:lnTo>
                      <a:pt x="3338" y="53576"/>
                    </a:lnTo>
                    <a:cubicBezTo>
                      <a:pt x="3338" y="53576"/>
                      <a:pt x="3338" y="59458"/>
                      <a:pt x="3338" y="59458"/>
                    </a:cubicBezTo>
                    <a:lnTo>
                      <a:pt x="3338" y="65340"/>
                    </a:lnTo>
                    <a:cubicBezTo>
                      <a:pt x="3338" y="65340"/>
                      <a:pt x="3338" y="71222"/>
                      <a:pt x="3338" y="71222"/>
                    </a:cubicBezTo>
                    <a:lnTo>
                      <a:pt x="3338" y="82828"/>
                    </a:lnTo>
                    <a:cubicBezTo>
                      <a:pt x="3338" y="82828"/>
                      <a:pt x="3338" y="88710"/>
                      <a:pt x="3338" y="88710"/>
                    </a:cubicBezTo>
                    <a:lnTo>
                      <a:pt x="3338" y="94592"/>
                    </a:lnTo>
                    <a:cubicBezTo>
                      <a:pt x="3338" y="94592"/>
                      <a:pt x="3338" y="100474"/>
                      <a:pt x="3338" y="100474"/>
                    </a:cubicBezTo>
                    <a:lnTo>
                      <a:pt x="3338" y="106356"/>
                    </a:lnTo>
                    <a:cubicBezTo>
                      <a:pt x="3338" y="106356"/>
                      <a:pt x="3338" y="112239"/>
                      <a:pt x="3338" y="112239"/>
                    </a:cubicBezTo>
                    <a:lnTo>
                      <a:pt x="3338" y="123844"/>
                    </a:lnTo>
                    <a:cubicBezTo>
                      <a:pt x="3338" y="123844"/>
                      <a:pt x="3338" y="129726"/>
                      <a:pt x="3338" y="129726"/>
                    </a:cubicBezTo>
                    <a:lnTo>
                      <a:pt x="3338" y="135609"/>
                    </a:lnTo>
                    <a:cubicBezTo>
                      <a:pt x="3338" y="135609"/>
                      <a:pt x="3338" y="141491"/>
                      <a:pt x="3338" y="141491"/>
                    </a:cubicBezTo>
                    <a:lnTo>
                      <a:pt x="3338" y="144034"/>
                    </a:lnTo>
                    <a:lnTo>
                      <a:pt x="2385" y="147055"/>
                    </a:lnTo>
                    <a:lnTo>
                      <a:pt x="318" y="151665"/>
                    </a:lnTo>
                    <a:lnTo>
                      <a:pt x="0" y="155322"/>
                    </a:lnTo>
                    <a:lnTo>
                      <a:pt x="1590" y="158183"/>
                    </a:lnTo>
                    <a:lnTo>
                      <a:pt x="3180" y="160091"/>
                    </a:lnTo>
                    <a:lnTo>
                      <a:pt x="3180" y="170743"/>
                    </a:lnTo>
                    <a:cubicBezTo>
                      <a:pt x="3180" y="170743"/>
                      <a:pt x="3180" y="176625"/>
                      <a:pt x="3180" y="176625"/>
                    </a:cubicBezTo>
                    <a:lnTo>
                      <a:pt x="3180" y="182507"/>
                    </a:lnTo>
                    <a:cubicBezTo>
                      <a:pt x="3180" y="182507"/>
                      <a:pt x="3180" y="188389"/>
                      <a:pt x="3180" y="188389"/>
                    </a:cubicBezTo>
                    <a:lnTo>
                      <a:pt x="3180" y="199994"/>
                    </a:lnTo>
                    <a:cubicBezTo>
                      <a:pt x="3180" y="199994"/>
                      <a:pt x="3180" y="205877"/>
                      <a:pt x="3180" y="205877"/>
                    </a:cubicBezTo>
                    <a:lnTo>
                      <a:pt x="3180" y="211759"/>
                    </a:lnTo>
                    <a:cubicBezTo>
                      <a:pt x="3180" y="211759"/>
                      <a:pt x="3180" y="217641"/>
                      <a:pt x="3180" y="217641"/>
                    </a:cubicBezTo>
                    <a:lnTo>
                      <a:pt x="3180" y="223841"/>
                    </a:lnTo>
                    <a:cubicBezTo>
                      <a:pt x="3180" y="223841"/>
                      <a:pt x="7631" y="226862"/>
                      <a:pt x="7631" y="226862"/>
                    </a:cubicBezTo>
                    <a:lnTo>
                      <a:pt x="10016" y="226862"/>
                    </a:lnTo>
                    <a:cubicBezTo>
                      <a:pt x="10016" y="226862"/>
                      <a:pt x="12241" y="225272"/>
                      <a:pt x="12241" y="225272"/>
                    </a:cubicBezTo>
                    <a:lnTo>
                      <a:pt x="15421" y="224795"/>
                    </a:lnTo>
                    <a:lnTo>
                      <a:pt x="18600" y="225908"/>
                    </a:lnTo>
                    <a:lnTo>
                      <a:pt x="21621" y="226544"/>
                    </a:lnTo>
                    <a:lnTo>
                      <a:pt x="24641" y="226544"/>
                    </a:lnTo>
                    <a:cubicBezTo>
                      <a:pt x="24641" y="226544"/>
                      <a:pt x="31796" y="226226"/>
                      <a:pt x="31796" y="226226"/>
                    </a:cubicBezTo>
                    <a:lnTo>
                      <a:pt x="38950" y="225431"/>
                    </a:lnTo>
                    <a:lnTo>
                      <a:pt x="40698" y="225749"/>
                    </a:lnTo>
                    <a:lnTo>
                      <a:pt x="43719" y="226862"/>
                    </a:lnTo>
                    <a:lnTo>
                      <a:pt x="44832" y="227339"/>
                    </a:lnTo>
                    <a:lnTo>
                      <a:pt x="47693" y="229246"/>
                    </a:lnTo>
                    <a:lnTo>
                      <a:pt x="50873" y="229882"/>
                    </a:lnTo>
                    <a:lnTo>
                      <a:pt x="56914" y="226226"/>
                    </a:lnTo>
                    <a:lnTo>
                      <a:pt x="63273" y="223046"/>
                    </a:lnTo>
                    <a:lnTo>
                      <a:pt x="67566" y="221457"/>
                    </a:lnTo>
                    <a:lnTo>
                      <a:pt x="71540" y="219231"/>
                    </a:lnTo>
                    <a:lnTo>
                      <a:pt x="72176" y="217641"/>
                    </a:lnTo>
                    <a:lnTo>
                      <a:pt x="72176" y="214621"/>
                    </a:lnTo>
                    <a:cubicBezTo>
                      <a:pt x="72176" y="214621"/>
                      <a:pt x="71858" y="213508"/>
                      <a:pt x="71858" y="213508"/>
                    </a:cubicBezTo>
                    <a:lnTo>
                      <a:pt x="69791" y="210646"/>
                    </a:lnTo>
                    <a:lnTo>
                      <a:pt x="67407" y="208103"/>
                    </a:lnTo>
                    <a:lnTo>
                      <a:pt x="64227" y="205241"/>
                    </a:lnTo>
                    <a:lnTo>
                      <a:pt x="62955" y="204764"/>
                    </a:lnTo>
                    <a:lnTo>
                      <a:pt x="61524" y="204446"/>
                    </a:lnTo>
                    <a:lnTo>
                      <a:pt x="55325" y="201584"/>
                    </a:lnTo>
                    <a:lnTo>
                      <a:pt x="48965" y="201266"/>
                    </a:lnTo>
                    <a:lnTo>
                      <a:pt x="46104" y="202220"/>
                    </a:lnTo>
                    <a:lnTo>
                      <a:pt x="43719" y="200631"/>
                    </a:lnTo>
                    <a:lnTo>
                      <a:pt x="42924" y="198882"/>
                    </a:lnTo>
                    <a:lnTo>
                      <a:pt x="41970" y="197451"/>
                    </a:lnTo>
                    <a:lnTo>
                      <a:pt x="38632" y="197451"/>
                    </a:lnTo>
                    <a:cubicBezTo>
                      <a:pt x="38632" y="197451"/>
                      <a:pt x="40539" y="196815"/>
                      <a:pt x="40539" y="196815"/>
                    </a:cubicBezTo>
                    <a:lnTo>
                      <a:pt x="42606" y="196815"/>
                    </a:lnTo>
                    <a:cubicBezTo>
                      <a:pt x="42606" y="196815"/>
                      <a:pt x="43401" y="197769"/>
                      <a:pt x="43401" y="197769"/>
                    </a:cubicBezTo>
                    <a:lnTo>
                      <a:pt x="44037" y="199041"/>
                    </a:lnTo>
                    <a:lnTo>
                      <a:pt x="45468" y="200789"/>
                    </a:lnTo>
                    <a:lnTo>
                      <a:pt x="47693" y="200789"/>
                    </a:lnTo>
                    <a:cubicBezTo>
                      <a:pt x="47693" y="200789"/>
                      <a:pt x="50237" y="199994"/>
                      <a:pt x="50237" y="199994"/>
                    </a:cubicBezTo>
                    <a:lnTo>
                      <a:pt x="52939" y="199518"/>
                    </a:lnTo>
                    <a:lnTo>
                      <a:pt x="55801" y="199994"/>
                    </a:lnTo>
                    <a:lnTo>
                      <a:pt x="58663" y="200789"/>
                    </a:lnTo>
                    <a:lnTo>
                      <a:pt x="64068" y="200789"/>
                    </a:lnTo>
                    <a:cubicBezTo>
                      <a:pt x="64068" y="200789"/>
                      <a:pt x="69473" y="199358"/>
                      <a:pt x="69473" y="199358"/>
                    </a:cubicBezTo>
                    <a:lnTo>
                      <a:pt x="74242" y="198723"/>
                    </a:lnTo>
                    <a:lnTo>
                      <a:pt x="79012" y="197610"/>
                    </a:lnTo>
                    <a:lnTo>
                      <a:pt x="78058" y="195066"/>
                    </a:lnTo>
                    <a:lnTo>
                      <a:pt x="76945" y="192682"/>
                    </a:lnTo>
                    <a:lnTo>
                      <a:pt x="76309" y="191886"/>
                    </a:lnTo>
                    <a:lnTo>
                      <a:pt x="77263" y="191410"/>
                    </a:lnTo>
                    <a:lnTo>
                      <a:pt x="80443" y="191728"/>
                    </a:lnTo>
                    <a:lnTo>
                      <a:pt x="83781" y="192682"/>
                    </a:lnTo>
                    <a:lnTo>
                      <a:pt x="85371" y="192682"/>
                    </a:lnTo>
                    <a:cubicBezTo>
                      <a:pt x="85371" y="192682"/>
                      <a:pt x="86961" y="192363"/>
                      <a:pt x="86961" y="192363"/>
                    </a:cubicBezTo>
                    <a:lnTo>
                      <a:pt x="85530" y="190138"/>
                    </a:lnTo>
                    <a:lnTo>
                      <a:pt x="86961" y="190456"/>
                    </a:lnTo>
                    <a:lnTo>
                      <a:pt x="88392" y="190456"/>
                    </a:lnTo>
                    <a:cubicBezTo>
                      <a:pt x="88392" y="190456"/>
                      <a:pt x="82669" y="178851"/>
                      <a:pt x="82669" y="178851"/>
                    </a:cubicBezTo>
                    <a:lnTo>
                      <a:pt x="80125" y="176307"/>
                    </a:lnTo>
                    <a:lnTo>
                      <a:pt x="82033" y="177419"/>
                    </a:lnTo>
                    <a:lnTo>
                      <a:pt x="83623" y="178851"/>
                    </a:lnTo>
                    <a:lnTo>
                      <a:pt x="85212" y="180758"/>
                    </a:lnTo>
                    <a:lnTo>
                      <a:pt x="87120" y="182348"/>
                    </a:lnTo>
                    <a:lnTo>
                      <a:pt x="89346" y="183302"/>
                    </a:lnTo>
                    <a:lnTo>
                      <a:pt x="94274" y="184733"/>
                    </a:lnTo>
                    <a:lnTo>
                      <a:pt x="96658" y="184733"/>
                    </a:lnTo>
                    <a:cubicBezTo>
                      <a:pt x="96658" y="184733"/>
                      <a:pt x="97931" y="183461"/>
                      <a:pt x="97931" y="183461"/>
                    </a:cubicBezTo>
                    <a:lnTo>
                      <a:pt x="99520" y="182348"/>
                    </a:lnTo>
                    <a:lnTo>
                      <a:pt x="100315" y="182030"/>
                    </a:lnTo>
                    <a:lnTo>
                      <a:pt x="101746" y="182507"/>
                    </a:lnTo>
                    <a:lnTo>
                      <a:pt x="102541" y="182507"/>
                    </a:lnTo>
                    <a:cubicBezTo>
                      <a:pt x="102541" y="182507"/>
                      <a:pt x="103018" y="180122"/>
                      <a:pt x="103018" y="180122"/>
                    </a:cubicBezTo>
                    <a:lnTo>
                      <a:pt x="104767" y="179168"/>
                    </a:lnTo>
                    <a:lnTo>
                      <a:pt x="107310" y="179804"/>
                    </a:lnTo>
                    <a:lnTo>
                      <a:pt x="109854" y="180758"/>
                    </a:lnTo>
                    <a:lnTo>
                      <a:pt x="112398" y="181235"/>
                    </a:lnTo>
                    <a:lnTo>
                      <a:pt x="114941" y="180917"/>
                    </a:lnTo>
                    <a:lnTo>
                      <a:pt x="115577" y="183779"/>
                    </a:lnTo>
                    <a:lnTo>
                      <a:pt x="116531" y="185050"/>
                    </a:lnTo>
                    <a:lnTo>
                      <a:pt x="118121" y="185845"/>
                    </a:lnTo>
                    <a:lnTo>
                      <a:pt x="121300" y="186640"/>
                    </a:lnTo>
                    <a:lnTo>
                      <a:pt x="124480" y="186958"/>
                    </a:lnTo>
                    <a:lnTo>
                      <a:pt x="127182" y="187594"/>
                    </a:lnTo>
                    <a:lnTo>
                      <a:pt x="132429" y="189502"/>
                    </a:lnTo>
                    <a:lnTo>
                      <a:pt x="135131" y="189820"/>
                    </a:lnTo>
                    <a:lnTo>
                      <a:pt x="139901" y="190138"/>
                    </a:lnTo>
                    <a:lnTo>
                      <a:pt x="141173" y="190615"/>
                    </a:lnTo>
                    <a:lnTo>
                      <a:pt x="142286" y="191410"/>
                    </a:lnTo>
                    <a:lnTo>
                      <a:pt x="148645" y="193794"/>
                    </a:lnTo>
                    <a:lnTo>
                      <a:pt x="149916" y="194907"/>
                    </a:lnTo>
                    <a:lnTo>
                      <a:pt x="150711" y="196497"/>
                    </a:lnTo>
                    <a:lnTo>
                      <a:pt x="151665" y="197769"/>
                    </a:lnTo>
                    <a:lnTo>
                      <a:pt x="152778" y="198882"/>
                    </a:lnTo>
                    <a:lnTo>
                      <a:pt x="154686" y="201743"/>
                    </a:lnTo>
                    <a:lnTo>
                      <a:pt x="155957" y="204923"/>
                    </a:lnTo>
                    <a:lnTo>
                      <a:pt x="160568" y="210328"/>
                    </a:lnTo>
                    <a:lnTo>
                      <a:pt x="162476" y="213349"/>
                    </a:lnTo>
                    <a:lnTo>
                      <a:pt x="165496" y="219072"/>
                    </a:lnTo>
                    <a:lnTo>
                      <a:pt x="167404" y="221138"/>
                    </a:lnTo>
                    <a:lnTo>
                      <a:pt x="172014" y="222887"/>
                    </a:lnTo>
                    <a:lnTo>
                      <a:pt x="173604" y="222887"/>
                    </a:lnTo>
                    <a:cubicBezTo>
                      <a:pt x="173604" y="222887"/>
                      <a:pt x="175035" y="222092"/>
                      <a:pt x="175035" y="222092"/>
                    </a:cubicBezTo>
                    <a:lnTo>
                      <a:pt x="174081" y="224795"/>
                    </a:lnTo>
                    <a:lnTo>
                      <a:pt x="174081" y="227498"/>
                    </a:lnTo>
                    <a:cubicBezTo>
                      <a:pt x="174081" y="227498"/>
                      <a:pt x="176624" y="231472"/>
                      <a:pt x="176624" y="231472"/>
                    </a:cubicBezTo>
                    <a:lnTo>
                      <a:pt x="178056" y="232585"/>
                    </a:lnTo>
                    <a:lnTo>
                      <a:pt x="184732" y="237036"/>
                    </a:lnTo>
                    <a:lnTo>
                      <a:pt x="187912" y="239739"/>
                    </a:lnTo>
                    <a:lnTo>
                      <a:pt x="190456" y="243077"/>
                    </a:lnTo>
                    <a:lnTo>
                      <a:pt x="192045" y="246575"/>
                    </a:lnTo>
                    <a:lnTo>
                      <a:pt x="193794" y="248006"/>
                    </a:lnTo>
                    <a:lnTo>
                      <a:pt x="195384" y="249596"/>
                    </a:lnTo>
                    <a:lnTo>
                      <a:pt x="198246" y="251185"/>
                    </a:lnTo>
                    <a:lnTo>
                      <a:pt x="201743" y="251662"/>
                    </a:lnTo>
                    <a:lnTo>
                      <a:pt x="206354" y="252775"/>
                    </a:lnTo>
                    <a:lnTo>
                      <a:pt x="207784" y="252775"/>
                    </a:lnTo>
                    <a:cubicBezTo>
                      <a:pt x="207784" y="252775"/>
                      <a:pt x="209215" y="252139"/>
                      <a:pt x="209215" y="252139"/>
                    </a:cubicBezTo>
                    <a:lnTo>
                      <a:pt x="212554" y="252775"/>
                    </a:lnTo>
                    <a:lnTo>
                      <a:pt x="215892" y="254365"/>
                    </a:lnTo>
                    <a:lnTo>
                      <a:pt x="217323" y="254365"/>
                    </a:lnTo>
                    <a:cubicBezTo>
                      <a:pt x="217323" y="254365"/>
                      <a:pt x="221933" y="254206"/>
                      <a:pt x="221933" y="254206"/>
                    </a:cubicBezTo>
                    <a:lnTo>
                      <a:pt x="223682" y="253570"/>
                    </a:lnTo>
                    <a:lnTo>
                      <a:pt x="225431" y="253888"/>
                    </a:lnTo>
                    <a:lnTo>
                      <a:pt x="229087" y="255796"/>
                    </a:lnTo>
                    <a:lnTo>
                      <a:pt x="231949" y="256432"/>
                    </a:lnTo>
                    <a:lnTo>
                      <a:pt x="243872" y="257385"/>
                    </a:lnTo>
                    <a:lnTo>
                      <a:pt x="249437" y="258817"/>
                    </a:lnTo>
                    <a:lnTo>
                      <a:pt x="252457" y="258817"/>
                    </a:lnTo>
                    <a:cubicBezTo>
                      <a:pt x="252457" y="258817"/>
                      <a:pt x="255478" y="259293"/>
                      <a:pt x="255478" y="259293"/>
                    </a:cubicBezTo>
                    <a:lnTo>
                      <a:pt x="257862" y="260565"/>
                    </a:lnTo>
                    <a:lnTo>
                      <a:pt x="261042" y="262950"/>
                    </a:lnTo>
                    <a:lnTo>
                      <a:pt x="261996" y="263904"/>
                    </a:lnTo>
                    <a:lnTo>
                      <a:pt x="262950" y="265653"/>
                    </a:lnTo>
                    <a:lnTo>
                      <a:pt x="266606" y="266924"/>
                    </a:lnTo>
                    <a:lnTo>
                      <a:pt x="271693" y="267878"/>
                    </a:lnTo>
                    <a:lnTo>
                      <a:pt x="274714" y="267878"/>
                    </a:lnTo>
                    <a:cubicBezTo>
                      <a:pt x="274714" y="267878"/>
                      <a:pt x="276304" y="267401"/>
                      <a:pt x="276304" y="267401"/>
                    </a:cubicBezTo>
                    <a:lnTo>
                      <a:pt x="280119" y="265176"/>
                    </a:lnTo>
                    <a:lnTo>
                      <a:pt x="280914" y="264063"/>
                    </a:lnTo>
                    <a:lnTo>
                      <a:pt x="279642" y="263109"/>
                    </a:lnTo>
                    <a:lnTo>
                      <a:pt x="276304" y="261360"/>
                    </a:lnTo>
                    <a:lnTo>
                      <a:pt x="274078" y="258817"/>
                    </a:lnTo>
                    <a:lnTo>
                      <a:pt x="275032" y="257862"/>
                    </a:lnTo>
                    <a:lnTo>
                      <a:pt x="280437" y="258817"/>
                    </a:lnTo>
                    <a:close/>
                    <a:moveTo>
                      <a:pt x="396651" y="108105"/>
                    </a:moveTo>
                    <a:lnTo>
                      <a:pt x="396651" y="105561"/>
                    </a:lnTo>
                    <a:cubicBezTo>
                      <a:pt x="396651" y="105561"/>
                      <a:pt x="395061" y="104448"/>
                      <a:pt x="395061" y="104448"/>
                    </a:cubicBezTo>
                    <a:lnTo>
                      <a:pt x="394265" y="105085"/>
                    </a:lnTo>
                    <a:lnTo>
                      <a:pt x="392358" y="107310"/>
                    </a:lnTo>
                    <a:lnTo>
                      <a:pt x="392994" y="108423"/>
                    </a:lnTo>
                    <a:lnTo>
                      <a:pt x="393312" y="110331"/>
                    </a:lnTo>
                    <a:lnTo>
                      <a:pt x="393312" y="113033"/>
                    </a:lnTo>
                    <a:cubicBezTo>
                      <a:pt x="393312" y="113033"/>
                      <a:pt x="394742" y="116690"/>
                      <a:pt x="394742" y="116690"/>
                    </a:cubicBezTo>
                    <a:lnTo>
                      <a:pt x="395378" y="116690"/>
                    </a:lnTo>
                    <a:cubicBezTo>
                      <a:pt x="395378" y="116690"/>
                      <a:pt x="396809" y="115100"/>
                      <a:pt x="396809" y="115100"/>
                    </a:cubicBezTo>
                    <a:lnTo>
                      <a:pt x="397604" y="110331"/>
                    </a:lnTo>
                    <a:lnTo>
                      <a:pt x="396491" y="108105"/>
                    </a:lnTo>
                    <a:close/>
                    <a:moveTo>
                      <a:pt x="432102" y="148804"/>
                    </a:moveTo>
                    <a:lnTo>
                      <a:pt x="430831" y="146101"/>
                    </a:lnTo>
                    <a:lnTo>
                      <a:pt x="429082" y="143557"/>
                    </a:lnTo>
                    <a:lnTo>
                      <a:pt x="426538" y="141172"/>
                    </a:lnTo>
                    <a:lnTo>
                      <a:pt x="423836" y="139106"/>
                    </a:lnTo>
                    <a:lnTo>
                      <a:pt x="422246" y="138470"/>
                    </a:lnTo>
                    <a:lnTo>
                      <a:pt x="420497" y="137993"/>
                    </a:lnTo>
                    <a:lnTo>
                      <a:pt x="419066" y="136880"/>
                    </a:lnTo>
                    <a:lnTo>
                      <a:pt x="416364" y="131952"/>
                    </a:lnTo>
                    <a:lnTo>
                      <a:pt x="414933" y="130680"/>
                    </a:lnTo>
                    <a:lnTo>
                      <a:pt x="412230" y="128772"/>
                    </a:lnTo>
                    <a:lnTo>
                      <a:pt x="411435" y="127660"/>
                    </a:lnTo>
                    <a:lnTo>
                      <a:pt x="411117" y="126228"/>
                    </a:lnTo>
                    <a:lnTo>
                      <a:pt x="408415" y="121777"/>
                    </a:lnTo>
                    <a:lnTo>
                      <a:pt x="405712" y="119552"/>
                    </a:lnTo>
                    <a:lnTo>
                      <a:pt x="402056" y="119075"/>
                    </a:lnTo>
                    <a:lnTo>
                      <a:pt x="400625" y="118280"/>
                    </a:lnTo>
                    <a:lnTo>
                      <a:pt x="399353" y="117167"/>
                    </a:lnTo>
                    <a:lnTo>
                      <a:pt x="398081" y="116849"/>
                    </a:lnTo>
                    <a:lnTo>
                      <a:pt x="398399" y="119711"/>
                    </a:lnTo>
                    <a:lnTo>
                      <a:pt x="397445" y="125434"/>
                    </a:lnTo>
                    <a:lnTo>
                      <a:pt x="397763" y="127341"/>
                    </a:lnTo>
                    <a:lnTo>
                      <a:pt x="398876" y="130680"/>
                    </a:lnTo>
                    <a:lnTo>
                      <a:pt x="399512" y="131793"/>
                    </a:lnTo>
                    <a:lnTo>
                      <a:pt x="402056" y="134336"/>
                    </a:lnTo>
                    <a:lnTo>
                      <a:pt x="404122" y="135609"/>
                    </a:lnTo>
                    <a:lnTo>
                      <a:pt x="406189" y="138629"/>
                    </a:lnTo>
                    <a:lnTo>
                      <a:pt x="407143" y="139265"/>
                    </a:lnTo>
                    <a:lnTo>
                      <a:pt x="411594" y="141332"/>
                    </a:lnTo>
                    <a:lnTo>
                      <a:pt x="412548" y="144352"/>
                    </a:lnTo>
                    <a:lnTo>
                      <a:pt x="411753" y="147691"/>
                    </a:lnTo>
                    <a:lnTo>
                      <a:pt x="413184" y="150552"/>
                    </a:lnTo>
                    <a:lnTo>
                      <a:pt x="415568" y="153255"/>
                    </a:lnTo>
                    <a:lnTo>
                      <a:pt x="417954" y="155004"/>
                    </a:lnTo>
                    <a:lnTo>
                      <a:pt x="420656" y="156435"/>
                    </a:lnTo>
                    <a:lnTo>
                      <a:pt x="423359" y="157229"/>
                    </a:lnTo>
                    <a:lnTo>
                      <a:pt x="426220" y="157229"/>
                    </a:lnTo>
                    <a:cubicBezTo>
                      <a:pt x="426220" y="157229"/>
                      <a:pt x="427492" y="156593"/>
                      <a:pt x="427492" y="156593"/>
                    </a:cubicBezTo>
                    <a:lnTo>
                      <a:pt x="428605" y="155481"/>
                    </a:lnTo>
                    <a:lnTo>
                      <a:pt x="431148" y="154526"/>
                    </a:lnTo>
                    <a:lnTo>
                      <a:pt x="431785" y="155481"/>
                    </a:lnTo>
                    <a:lnTo>
                      <a:pt x="432261" y="155004"/>
                    </a:lnTo>
                    <a:lnTo>
                      <a:pt x="432898" y="152301"/>
                    </a:lnTo>
                    <a:lnTo>
                      <a:pt x="432102" y="148804"/>
                    </a:lnTo>
                    <a:close/>
                    <a:moveTo>
                      <a:pt x="327972" y="84735"/>
                    </a:moveTo>
                    <a:lnTo>
                      <a:pt x="325110" y="83782"/>
                    </a:lnTo>
                    <a:lnTo>
                      <a:pt x="322884" y="81715"/>
                    </a:lnTo>
                    <a:lnTo>
                      <a:pt x="318592" y="84735"/>
                    </a:lnTo>
                    <a:lnTo>
                      <a:pt x="317161" y="84099"/>
                    </a:lnTo>
                    <a:lnTo>
                      <a:pt x="315730" y="83145"/>
                    </a:lnTo>
                    <a:lnTo>
                      <a:pt x="314459" y="81874"/>
                    </a:lnTo>
                    <a:lnTo>
                      <a:pt x="311120" y="81397"/>
                    </a:lnTo>
                    <a:lnTo>
                      <a:pt x="307940" y="81397"/>
                    </a:lnTo>
                    <a:cubicBezTo>
                      <a:pt x="307940" y="81397"/>
                      <a:pt x="306987" y="82828"/>
                      <a:pt x="306987" y="82828"/>
                    </a:cubicBezTo>
                    <a:lnTo>
                      <a:pt x="306510" y="84258"/>
                    </a:lnTo>
                    <a:lnTo>
                      <a:pt x="306510" y="85530"/>
                    </a:lnTo>
                    <a:cubicBezTo>
                      <a:pt x="306510" y="85530"/>
                      <a:pt x="310007" y="93797"/>
                      <a:pt x="310007" y="93797"/>
                    </a:cubicBezTo>
                    <a:lnTo>
                      <a:pt x="310484" y="97295"/>
                    </a:lnTo>
                    <a:lnTo>
                      <a:pt x="310484" y="100792"/>
                    </a:lnTo>
                    <a:cubicBezTo>
                      <a:pt x="310484" y="100792"/>
                      <a:pt x="307464" y="102382"/>
                      <a:pt x="307464" y="102382"/>
                    </a:cubicBezTo>
                    <a:lnTo>
                      <a:pt x="303648" y="102382"/>
                    </a:lnTo>
                    <a:cubicBezTo>
                      <a:pt x="303648" y="102382"/>
                      <a:pt x="301899" y="102382"/>
                      <a:pt x="301899" y="102382"/>
                    </a:cubicBezTo>
                    <a:lnTo>
                      <a:pt x="300309" y="102859"/>
                    </a:lnTo>
                    <a:lnTo>
                      <a:pt x="294904" y="107151"/>
                    </a:lnTo>
                    <a:lnTo>
                      <a:pt x="292997" y="109695"/>
                    </a:lnTo>
                    <a:lnTo>
                      <a:pt x="291725" y="113033"/>
                    </a:lnTo>
                    <a:lnTo>
                      <a:pt x="289658" y="116054"/>
                    </a:lnTo>
                    <a:lnTo>
                      <a:pt x="288068" y="116690"/>
                    </a:lnTo>
                    <a:lnTo>
                      <a:pt x="286478" y="116690"/>
                    </a:lnTo>
                    <a:cubicBezTo>
                      <a:pt x="286478" y="116690"/>
                      <a:pt x="284730" y="117326"/>
                      <a:pt x="284730" y="117326"/>
                    </a:cubicBezTo>
                    <a:lnTo>
                      <a:pt x="283299" y="118439"/>
                    </a:lnTo>
                    <a:lnTo>
                      <a:pt x="280119" y="118756"/>
                    </a:lnTo>
                    <a:lnTo>
                      <a:pt x="277099" y="117008"/>
                    </a:lnTo>
                    <a:lnTo>
                      <a:pt x="273760" y="117326"/>
                    </a:lnTo>
                    <a:lnTo>
                      <a:pt x="270740" y="119075"/>
                    </a:lnTo>
                    <a:lnTo>
                      <a:pt x="267401" y="118756"/>
                    </a:lnTo>
                    <a:lnTo>
                      <a:pt x="265175" y="116054"/>
                    </a:lnTo>
                    <a:lnTo>
                      <a:pt x="264222" y="112716"/>
                    </a:lnTo>
                    <a:lnTo>
                      <a:pt x="264539" y="109218"/>
                    </a:lnTo>
                    <a:lnTo>
                      <a:pt x="265334" y="107787"/>
                    </a:lnTo>
                    <a:lnTo>
                      <a:pt x="267083" y="105879"/>
                    </a:lnTo>
                    <a:lnTo>
                      <a:pt x="265652" y="104448"/>
                    </a:lnTo>
                    <a:lnTo>
                      <a:pt x="264698" y="104448"/>
                    </a:lnTo>
                    <a:cubicBezTo>
                      <a:pt x="264698" y="104448"/>
                      <a:pt x="263427" y="104925"/>
                      <a:pt x="263427" y="104925"/>
                    </a:cubicBezTo>
                    <a:lnTo>
                      <a:pt x="262473" y="107946"/>
                    </a:lnTo>
                    <a:lnTo>
                      <a:pt x="261042" y="116690"/>
                    </a:lnTo>
                    <a:lnTo>
                      <a:pt x="257226" y="118916"/>
                    </a:lnTo>
                    <a:lnTo>
                      <a:pt x="252934" y="118916"/>
                    </a:lnTo>
                    <a:cubicBezTo>
                      <a:pt x="252934" y="118916"/>
                      <a:pt x="251503" y="118756"/>
                      <a:pt x="251503" y="118756"/>
                    </a:cubicBezTo>
                    <a:lnTo>
                      <a:pt x="247052" y="120346"/>
                    </a:lnTo>
                    <a:lnTo>
                      <a:pt x="243713" y="120665"/>
                    </a:lnTo>
                    <a:lnTo>
                      <a:pt x="240375" y="120346"/>
                    </a:lnTo>
                    <a:lnTo>
                      <a:pt x="236877" y="118916"/>
                    </a:lnTo>
                    <a:lnTo>
                      <a:pt x="233221" y="117803"/>
                    </a:lnTo>
                    <a:lnTo>
                      <a:pt x="227021" y="118598"/>
                    </a:lnTo>
                    <a:lnTo>
                      <a:pt x="225272" y="118121"/>
                    </a:lnTo>
                    <a:lnTo>
                      <a:pt x="223523" y="118121"/>
                    </a:lnTo>
                    <a:cubicBezTo>
                      <a:pt x="223523" y="118121"/>
                      <a:pt x="222092" y="118598"/>
                      <a:pt x="222092" y="118598"/>
                    </a:cubicBezTo>
                    <a:lnTo>
                      <a:pt x="220662" y="118598"/>
                    </a:lnTo>
                    <a:cubicBezTo>
                      <a:pt x="220662" y="118598"/>
                      <a:pt x="216846" y="117644"/>
                      <a:pt x="216846" y="117644"/>
                    </a:cubicBezTo>
                    <a:lnTo>
                      <a:pt x="214303" y="119711"/>
                    </a:lnTo>
                    <a:lnTo>
                      <a:pt x="214303" y="123208"/>
                    </a:lnTo>
                    <a:cubicBezTo>
                      <a:pt x="214303" y="123208"/>
                      <a:pt x="215892" y="125911"/>
                      <a:pt x="215892" y="125911"/>
                    </a:cubicBezTo>
                    <a:lnTo>
                      <a:pt x="219072" y="127024"/>
                    </a:lnTo>
                    <a:lnTo>
                      <a:pt x="222410" y="127818"/>
                    </a:lnTo>
                    <a:lnTo>
                      <a:pt x="225113" y="128931"/>
                    </a:lnTo>
                    <a:lnTo>
                      <a:pt x="227657" y="130362"/>
                    </a:lnTo>
                    <a:lnTo>
                      <a:pt x="236083" y="136085"/>
                    </a:lnTo>
                    <a:lnTo>
                      <a:pt x="236877" y="136403"/>
                    </a:lnTo>
                    <a:lnTo>
                      <a:pt x="241011" y="134972"/>
                    </a:lnTo>
                    <a:lnTo>
                      <a:pt x="244190" y="134972"/>
                    </a:lnTo>
                    <a:cubicBezTo>
                      <a:pt x="244190" y="134972"/>
                      <a:pt x="247052" y="136244"/>
                      <a:pt x="247052" y="136244"/>
                    </a:cubicBezTo>
                    <a:lnTo>
                      <a:pt x="250390" y="140219"/>
                    </a:lnTo>
                    <a:lnTo>
                      <a:pt x="251980" y="141014"/>
                    </a:lnTo>
                    <a:lnTo>
                      <a:pt x="254842" y="141332"/>
                    </a:lnTo>
                    <a:lnTo>
                      <a:pt x="257703" y="141332"/>
                    </a:lnTo>
                    <a:cubicBezTo>
                      <a:pt x="257703" y="141332"/>
                      <a:pt x="267401" y="141014"/>
                      <a:pt x="267401" y="141014"/>
                    </a:cubicBezTo>
                    <a:lnTo>
                      <a:pt x="274237" y="140695"/>
                    </a:lnTo>
                    <a:lnTo>
                      <a:pt x="275509" y="140378"/>
                    </a:lnTo>
                    <a:lnTo>
                      <a:pt x="278848" y="138152"/>
                    </a:lnTo>
                    <a:lnTo>
                      <a:pt x="282186" y="137039"/>
                    </a:lnTo>
                    <a:lnTo>
                      <a:pt x="283776" y="136085"/>
                    </a:lnTo>
                    <a:lnTo>
                      <a:pt x="285207" y="134813"/>
                    </a:lnTo>
                    <a:lnTo>
                      <a:pt x="288386" y="133542"/>
                    </a:lnTo>
                    <a:lnTo>
                      <a:pt x="291884" y="133223"/>
                    </a:lnTo>
                    <a:lnTo>
                      <a:pt x="293156" y="132747"/>
                    </a:lnTo>
                    <a:lnTo>
                      <a:pt x="297130" y="130521"/>
                    </a:lnTo>
                    <a:lnTo>
                      <a:pt x="299992" y="128137"/>
                    </a:lnTo>
                    <a:lnTo>
                      <a:pt x="302535" y="125434"/>
                    </a:lnTo>
                    <a:lnTo>
                      <a:pt x="303489" y="124162"/>
                    </a:lnTo>
                    <a:lnTo>
                      <a:pt x="304284" y="122731"/>
                    </a:lnTo>
                    <a:lnTo>
                      <a:pt x="304284" y="120982"/>
                    </a:lnTo>
                    <a:cubicBezTo>
                      <a:pt x="304284" y="120982"/>
                      <a:pt x="305238" y="119869"/>
                      <a:pt x="305238" y="119869"/>
                    </a:cubicBezTo>
                    <a:lnTo>
                      <a:pt x="310325" y="119552"/>
                    </a:lnTo>
                    <a:lnTo>
                      <a:pt x="315253" y="120188"/>
                    </a:lnTo>
                    <a:lnTo>
                      <a:pt x="318274" y="119234"/>
                    </a:lnTo>
                    <a:lnTo>
                      <a:pt x="321454" y="117167"/>
                    </a:lnTo>
                    <a:lnTo>
                      <a:pt x="323361" y="114305"/>
                    </a:lnTo>
                    <a:lnTo>
                      <a:pt x="321454" y="111126"/>
                    </a:lnTo>
                    <a:lnTo>
                      <a:pt x="319069" y="108264"/>
                    </a:lnTo>
                    <a:lnTo>
                      <a:pt x="318751" y="106197"/>
                    </a:lnTo>
                    <a:lnTo>
                      <a:pt x="319546" y="104131"/>
                    </a:lnTo>
                    <a:lnTo>
                      <a:pt x="323997" y="103813"/>
                    </a:lnTo>
                    <a:lnTo>
                      <a:pt x="325428" y="103336"/>
                    </a:lnTo>
                    <a:lnTo>
                      <a:pt x="326700" y="102700"/>
                    </a:lnTo>
                    <a:lnTo>
                      <a:pt x="329403" y="98884"/>
                    </a:lnTo>
                    <a:lnTo>
                      <a:pt x="330833" y="96341"/>
                    </a:lnTo>
                    <a:lnTo>
                      <a:pt x="330833" y="93479"/>
                    </a:lnTo>
                    <a:cubicBezTo>
                      <a:pt x="330833" y="93479"/>
                      <a:pt x="330197" y="91571"/>
                      <a:pt x="330197" y="91571"/>
                    </a:cubicBezTo>
                    <a:lnTo>
                      <a:pt x="329880" y="89664"/>
                    </a:lnTo>
                    <a:lnTo>
                      <a:pt x="331151" y="85371"/>
                    </a:lnTo>
                    <a:lnTo>
                      <a:pt x="328131" y="84735"/>
                    </a:lnTo>
                    <a:close/>
                    <a:moveTo>
                      <a:pt x="271534" y="233698"/>
                    </a:moveTo>
                    <a:lnTo>
                      <a:pt x="272011" y="233062"/>
                    </a:lnTo>
                    <a:lnTo>
                      <a:pt x="272647" y="230200"/>
                    </a:lnTo>
                    <a:lnTo>
                      <a:pt x="272330" y="228769"/>
                    </a:lnTo>
                    <a:lnTo>
                      <a:pt x="271217" y="226385"/>
                    </a:lnTo>
                    <a:lnTo>
                      <a:pt x="268037" y="224795"/>
                    </a:lnTo>
                    <a:lnTo>
                      <a:pt x="265971" y="226385"/>
                    </a:lnTo>
                    <a:lnTo>
                      <a:pt x="265175" y="229406"/>
                    </a:lnTo>
                    <a:lnTo>
                      <a:pt x="269786" y="233380"/>
                    </a:lnTo>
                    <a:lnTo>
                      <a:pt x="271534" y="233857"/>
                    </a:lnTo>
                    <a:close/>
                    <a:moveTo>
                      <a:pt x="287750" y="237990"/>
                    </a:moveTo>
                    <a:lnTo>
                      <a:pt x="287750" y="237195"/>
                    </a:lnTo>
                    <a:cubicBezTo>
                      <a:pt x="287750" y="237195"/>
                      <a:pt x="287432" y="235447"/>
                      <a:pt x="287432" y="235447"/>
                    </a:cubicBezTo>
                    <a:lnTo>
                      <a:pt x="287432" y="233380"/>
                    </a:lnTo>
                    <a:cubicBezTo>
                      <a:pt x="287432" y="233380"/>
                      <a:pt x="284730" y="230677"/>
                      <a:pt x="284730" y="230677"/>
                    </a:cubicBezTo>
                    <a:lnTo>
                      <a:pt x="283458" y="230359"/>
                    </a:lnTo>
                    <a:lnTo>
                      <a:pt x="281232" y="230995"/>
                    </a:lnTo>
                    <a:lnTo>
                      <a:pt x="277258" y="228610"/>
                    </a:lnTo>
                    <a:lnTo>
                      <a:pt x="276463" y="228610"/>
                    </a:lnTo>
                    <a:cubicBezTo>
                      <a:pt x="276463" y="228610"/>
                      <a:pt x="274714" y="228929"/>
                      <a:pt x="274714" y="228929"/>
                    </a:cubicBezTo>
                    <a:lnTo>
                      <a:pt x="274714" y="229723"/>
                    </a:lnTo>
                    <a:cubicBezTo>
                      <a:pt x="274714" y="229723"/>
                      <a:pt x="274714" y="231154"/>
                      <a:pt x="274714" y="231154"/>
                    </a:cubicBezTo>
                    <a:lnTo>
                      <a:pt x="276781" y="234016"/>
                    </a:lnTo>
                    <a:lnTo>
                      <a:pt x="276463" y="234811"/>
                    </a:lnTo>
                    <a:lnTo>
                      <a:pt x="274714" y="236559"/>
                    </a:lnTo>
                    <a:lnTo>
                      <a:pt x="278689" y="236559"/>
                    </a:lnTo>
                    <a:cubicBezTo>
                      <a:pt x="278689" y="236559"/>
                      <a:pt x="281550" y="237513"/>
                      <a:pt x="281550" y="237513"/>
                    </a:cubicBezTo>
                    <a:lnTo>
                      <a:pt x="285366" y="237513"/>
                    </a:lnTo>
                    <a:cubicBezTo>
                      <a:pt x="285366" y="237513"/>
                      <a:pt x="286478" y="237672"/>
                      <a:pt x="286478" y="237672"/>
                    </a:cubicBezTo>
                    <a:lnTo>
                      <a:pt x="286478" y="238785"/>
                    </a:lnTo>
                    <a:cubicBezTo>
                      <a:pt x="286478" y="238785"/>
                      <a:pt x="287750" y="237831"/>
                      <a:pt x="287750" y="237831"/>
                    </a:cubicBezTo>
                    <a:close/>
                    <a:moveTo>
                      <a:pt x="293315" y="202220"/>
                    </a:moveTo>
                    <a:lnTo>
                      <a:pt x="292043" y="202856"/>
                    </a:lnTo>
                    <a:lnTo>
                      <a:pt x="290930" y="204923"/>
                    </a:lnTo>
                    <a:lnTo>
                      <a:pt x="293156" y="206194"/>
                    </a:lnTo>
                    <a:lnTo>
                      <a:pt x="293156" y="206990"/>
                    </a:lnTo>
                    <a:cubicBezTo>
                      <a:pt x="293156" y="206990"/>
                      <a:pt x="293156" y="208261"/>
                      <a:pt x="293156" y="208261"/>
                    </a:cubicBezTo>
                    <a:lnTo>
                      <a:pt x="292202" y="210805"/>
                    </a:lnTo>
                    <a:lnTo>
                      <a:pt x="294427" y="213031"/>
                    </a:lnTo>
                    <a:lnTo>
                      <a:pt x="293950" y="210964"/>
                    </a:lnTo>
                    <a:lnTo>
                      <a:pt x="294904" y="206194"/>
                    </a:lnTo>
                    <a:lnTo>
                      <a:pt x="294269" y="204923"/>
                    </a:lnTo>
                    <a:lnTo>
                      <a:pt x="294269" y="201902"/>
                    </a:lnTo>
                    <a:cubicBezTo>
                      <a:pt x="294269" y="201902"/>
                      <a:pt x="293473" y="202061"/>
                      <a:pt x="293473" y="202061"/>
                    </a:cubicBezTo>
                    <a:close/>
                    <a:moveTo>
                      <a:pt x="284888" y="263427"/>
                    </a:moveTo>
                    <a:lnTo>
                      <a:pt x="284571" y="264857"/>
                    </a:lnTo>
                    <a:lnTo>
                      <a:pt x="285048" y="265334"/>
                    </a:lnTo>
                    <a:lnTo>
                      <a:pt x="287432" y="265970"/>
                    </a:lnTo>
                    <a:lnTo>
                      <a:pt x="287909" y="263745"/>
                    </a:lnTo>
                    <a:lnTo>
                      <a:pt x="287114" y="263427"/>
                    </a:lnTo>
                    <a:lnTo>
                      <a:pt x="285048" y="263427"/>
                    </a:lnTo>
                    <a:close/>
                    <a:moveTo>
                      <a:pt x="296335" y="245939"/>
                    </a:moveTo>
                    <a:lnTo>
                      <a:pt x="294269" y="248165"/>
                    </a:lnTo>
                    <a:lnTo>
                      <a:pt x="292997" y="248165"/>
                    </a:lnTo>
                    <a:cubicBezTo>
                      <a:pt x="292997" y="248165"/>
                      <a:pt x="291884" y="247052"/>
                      <a:pt x="291884" y="247052"/>
                    </a:cubicBezTo>
                    <a:lnTo>
                      <a:pt x="291884" y="245780"/>
                    </a:lnTo>
                    <a:cubicBezTo>
                      <a:pt x="291884" y="245780"/>
                      <a:pt x="286637" y="241806"/>
                      <a:pt x="286637" y="241806"/>
                    </a:cubicBezTo>
                    <a:lnTo>
                      <a:pt x="285366" y="239898"/>
                    </a:lnTo>
                    <a:lnTo>
                      <a:pt x="284253" y="239103"/>
                    </a:lnTo>
                    <a:lnTo>
                      <a:pt x="284571" y="241011"/>
                    </a:lnTo>
                    <a:lnTo>
                      <a:pt x="286637" y="243873"/>
                    </a:lnTo>
                    <a:lnTo>
                      <a:pt x="287591" y="246575"/>
                    </a:lnTo>
                    <a:lnTo>
                      <a:pt x="289181" y="247529"/>
                    </a:lnTo>
                    <a:lnTo>
                      <a:pt x="289181" y="250232"/>
                    </a:lnTo>
                    <a:cubicBezTo>
                      <a:pt x="289181" y="250232"/>
                      <a:pt x="295540" y="252139"/>
                      <a:pt x="295540" y="252139"/>
                    </a:cubicBezTo>
                    <a:lnTo>
                      <a:pt x="297130" y="253093"/>
                    </a:lnTo>
                    <a:lnTo>
                      <a:pt x="299038" y="246257"/>
                    </a:lnTo>
                    <a:lnTo>
                      <a:pt x="297925" y="245303"/>
                    </a:lnTo>
                    <a:lnTo>
                      <a:pt x="296176" y="2459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6" name="Freeform: Shape 4935">
                <a:extLst>
                  <a:ext uri="{FF2B5EF4-FFF2-40B4-BE49-F238E27FC236}">
                    <a16:creationId xmlns:a16="http://schemas.microsoft.com/office/drawing/2014/main" id="{32A5F131-61B2-6282-E77F-DEBFF2532792}"/>
                  </a:ext>
                </a:extLst>
              </p:cNvPr>
              <p:cNvSpPr/>
              <p:nvPr/>
            </p:nvSpPr>
            <p:spPr>
              <a:xfrm>
                <a:off x="7883072" y="4181123"/>
                <a:ext cx="436712" cy="353249"/>
              </a:xfrm>
              <a:custGeom>
                <a:avLst/>
                <a:gdLst>
                  <a:gd name="connsiteX0" fmla="*/ 224954 w 436712"/>
                  <a:gd name="connsiteY0" fmla="*/ 226226 h 353249"/>
                  <a:gd name="connsiteX1" fmla="*/ 223841 w 436712"/>
                  <a:gd name="connsiteY1" fmla="*/ 226226 h 353249"/>
                  <a:gd name="connsiteX2" fmla="*/ 226544 w 436712"/>
                  <a:gd name="connsiteY2" fmla="*/ 227975 h 353249"/>
                  <a:gd name="connsiteX3" fmla="*/ 227657 w 436712"/>
                  <a:gd name="connsiteY3" fmla="*/ 227975 h 353249"/>
                  <a:gd name="connsiteX4" fmla="*/ 226385 w 436712"/>
                  <a:gd name="connsiteY4" fmla="*/ 227338 h 353249"/>
                  <a:gd name="connsiteX5" fmla="*/ 224795 w 436712"/>
                  <a:gd name="connsiteY5" fmla="*/ 226226 h 353249"/>
                  <a:gd name="connsiteX6" fmla="*/ 230836 w 436712"/>
                  <a:gd name="connsiteY6" fmla="*/ 227180 h 353249"/>
                  <a:gd name="connsiteX7" fmla="*/ 229405 w 436712"/>
                  <a:gd name="connsiteY7" fmla="*/ 227180 h 353249"/>
                  <a:gd name="connsiteX8" fmla="*/ 228451 w 436712"/>
                  <a:gd name="connsiteY8" fmla="*/ 227338 h 353249"/>
                  <a:gd name="connsiteX9" fmla="*/ 231154 w 436712"/>
                  <a:gd name="connsiteY9" fmla="*/ 227815 h 353249"/>
                  <a:gd name="connsiteX10" fmla="*/ 233221 w 436712"/>
                  <a:gd name="connsiteY10" fmla="*/ 228770 h 353249"/>
                  <a:gd name="connsiteX11" fmla="*/ 231631 w 436712"/>
                  <a:gd name="connsiteY11" fmla="*/ 227338 h 353249"/>
                  <a:gd name="connsiteX12" fmla="*/ 230995 w 436712"/>
                  <a:gd name="connsiteY12" fmla="*/ 227338 h 353249"/>
                  <a:gd name="connsiteX13" fmla="*/ 304761 w 436712"/>
                  <a:gd name="connsiteY13" fmla="*/ 271534 h 353249"/>
                  <a:gd name="connsiteX14" fmla="*/ 303807 w 436712"/>
                  <a:gd name="connsiteY14" fmla="*/ 270422 h 353249"/>
                  <a:gd name="connsiteX15" fmla="*/ 302376 w 436712"/>
                  <a:gd name="connsiteY15" fmla="*/ 269627 h 353249"/>
                  <a:gd name="connsiteX16" fmla="*/ 302853 w 436712"/>
                  <a:gd name="connsiteY16" fmla="*/ 270422 h 353249"/>
                  <a:gd name="connsiteX17" fmla="*/ 304602 w 436712"/>
                  <a:gd name="connsiteY17" fmla="*/ 272330 h 353249"/>
                  <a:gd name="connsiteX18" fmla="*/ 305556 w 436712"/>
                  <a:gd name="connsiteY18" fmla="*/ 273760 h 353249"/>
                  <a:gd name="connsiteX19" fmla="*/ 306669 w 436712"/>
                  <a:gd name="connsiteY19" fmla="*/ 274237 h 353249"/>
                  <a:gd name="connsiteX20" fmla="*/ 306669 w 436712"/>
                  <a:gd name="connsiteY20" fmla="*/ 273443 h 353249"/>
                  <a:gd name="connsiteX21" fmla="*/ 304602 w 436712"/>
                  <a:gd name="connsiteY21" fmla="*/ 271376 h 353249"/>
                  <a:gd name="connsiteX22" fmla="*/ 182189 w 436712"/>
                  <a:gd name="connsiteY22" fmla="*/ 202061 h 353249"/>
                  <a:gd name="connsiteX23" fmla="*/ 182825 w 436712"/>
                  <a:gd name="connsiteY23" fmla="*/ 203015 h 353249"/>
                  <a:gd name="connsiteX24" fmla="*/ 184573 w 436712"/>
                  <a:gd name="connsiteY24" fmla="*/ 205082 h 353249"/>
                  <a:gd name="connsiteX25" fmla="*/ 185050 w 436712"/>
                  <a:gd name="connsiteY25" fmla="*/ 206354 h 353249"/>
                  <a:gd name="connsiteX26" fmla="*/ 185050 w 436712"/>
                  <a:gd name="connsiteY26" fmla="*/ 205082 h 353249"/>
                  <a:gd name="connsiteX27" fmla="*/ 182825 w 436712"/>
                  <a:gd name="connsiteY27" fmla="*/ 202379 h 353249"/>
                  <a:gd name="connsiteX28" fmla="*/ 182030 w 436712"/>
                  <a:gd name="connsiteY28" fmla="*/ 202379 h 353249"/>
                  <a:gd name="connsiteX29" fmla="*/ 257703 w 436712"/>
                  <a:gd name="connsiteY29" fmla="*/ 212395 h 353249"/>
                  <a:gd name="connsiteX30" fmla="*/ 258180 w 436712"/>
                  <a:gd name="connsiteY30" fmla="*/ 212077 h 353249"/>
                  <a:gd name="connsiteX31" fmla="*/ 259134 w 436712"/>
                  <a:gd name="connsiteY31" fmla="*/ 209851 h 353249"/>
                  <a:gd name="connsiteX32" fmla="*/ 258339 w 436712"/>
                  <a:gd name="connsiteY32" fmla="*/ 210169 h 353249"/>
                  <a:gd name="connsiteX33" fmla="*/ 257703 w 436712"/>
                  <a:gd name="connsiteY33" fmla="*/ 212554 h 353249"/>
                  <a:gd name="connsiteX34" fmla="*/ 307940 w 436712"/>
                  <a:gd name="connsiteY34" fmla="*/ 277735 h 353249"/>
                  <a:gd name="connsiteX35" fmla="*/ 308258 w 436712"/>
                  <a:gd name="connsiteY35" fmla="*/ 278529 h 353249"/>
                  <a:gd name="connsiteX36" fmla="*/ 310484 w 436712"/>
                  <a:gd name="connsiteY36" fmla="*/ 279642 h 353249"/>
                  <a:gd name="connsiteX37" fmla="*/ 311120 w 436712"/>
                  <a:gd name="connsiteY37" fmla="*/ 280119 h 353249"/>
                  <a:gd name="connsiteX38" fmla="*/ 310802 w 436712"/>
                  <a:gd name="connsiteY38" fmla="*/ 279006 h 353249"/>
                  <a:gd name="connsiteX39" fmla="*/ 308100 w 436712"/>
                  <a:gd name="connsiteY39" fmla="*/ 277735 h 353249"/>
                  <a:gd name="connsiteX40" fmla="*/ 1113 w 436712"/>
                  <a:gd name="connsiteY40" fmla="*/ 230836 h 353249"/>
                  <a:gd name="connsiteX41" fmla="*/ 795 w 436712"/>
                  <a:gd name="connsiteY41" fmla="*/ 231472 h 353249"/>
                  <a:gd name="connsiteX42" fmla="*/ 477 w 436712"/>
                  <a:gd name="connsiteY42" fmla="*/ 234493 h 353249"/>
                  <a:gd name="connsiteX43" fmla="*/ 1590 w 436712"/>
                  <a:gd name="connsiteY43" fmla="*/ 234970 h 353249"/>
                  <a:gd name="connsiteX44" fmla="*/ 2702 w 436712"/>
                  <a:gd name="connsiteY44" fmla="*/ 234970 h 353249"/>
                  <a:gd name="connsiteX45" fmla="*/ 3974 w 436712"/>
                  <a:gd name="connsiteY45" fmla="*/ 234493 h 353249"/>
                  <a:gd name="connsiteX46" fmla="*/ 2702 w 436712"/>
                  <a:gd name="connsiteY46" fmla="*/ 231790 h 353249"/>
                  <a:gd name="connsiteX47" fmla="*/ 1113 w 436712"/>
                  <a:gd name="connsiteY47" fmla="*/ 230836 h 353249"/>
                  <a:gd name="connsiteX48" fmla="*/ 1113 w 436712"/>
                  <a:gd name="connsiteY48" fmla="*/ 228451 h 353249"/>
                  <a:gd name="connsiteX49" fmla="*/ 1908 w 436712"/>
                  <a:gd name="connsiteY49" fmla="*/ 227498 h 353249"/>
                  <a:gd name="connsiteX50" fmla="*/ 1431 w 436712"/>
                  <a:gd name="connsiteY50" fmla="*/ 226862 h 353249"/>
                  <a:gd name="connsiteX51" fmla="*/ 0 w 436712"/>
                  <a:gd name="connsiteY51" fmla="*/ 226067 h 353249"/>
                  <a:gd name="connsiteX52" fmla="*/ 0 w 436712"/>
                  <a:gd name="connsiteY52" fmla="*/ 227338 h 353249"/>
                  <a:gd name="connsiteX53" fmla="*/ 0 w 436712"/>
                  <a:gd name="connsiteY53" fmla="*/ 228134 h 353249"/>
                  <a:gd name="connsiteX54" fmla="*/ 477 w 436712"/>
                  <a:gd name="connsiteY54" fmla="*/ 228611 h 353249"/>
                  <a:gd name="connsiteX55" fmla="*/ 954 w 436712"/>
                  <a:gd name="connsiteY55" fmla="*/ 228611 h 353249"/>
                  <a:gd name="connsiteX56" fmla="*/ 172014 w 436712"/>
                  <a:gd name="connsiteY56" fmla="*/ 217323 h 353249"/>
                  <a:gd name="connsiteX57" fmla="*/ 171219 w 436712"/>
                  <a:gd name="connsiteY57" fmla="*/ 215733 h 353249"/>
                  <a:gd name="connsiteX58" fmla="*/ 170265 w 436712"/>
                  <a:gd name="connsiteY58" fmla="*/ 213826 h 353249"/>
                  <a:gd name="connsiteX59" fmla="*/ 169152 w 436712"/>
                  <a:gd name="connsiteY59" fmla="*/ 211441 h 353249"/>
                  <a:gd name="connsiteX60" fmla="*/ 169152 w 436712"/>
                  <a:gd name="connsiteY60" fmla="*/ 213031 h 353249"/>
                  <a:gd name="connsiteX61" fmla="*/ 169152 w 436712"/>
                  <a:gd name="connsiteY61" fmla="*/ 213984 h 353249"/>
                  <a:gd name="connsiteX62" fmla="*/ 170106 w 436712"/>
                  <a:gd name="connsiteY62" fmla="*/ 215097 h 353249"/>
                  <a:gd name="connsiteX63" fmla="*/ 170742 w 436712"/>
                  <a:gd name="connsiteY63" fmla="*/ 216528 h 353249"/>
                  <a:gd name="connsiteX64" fmla="*/ 171061 w 436712"/>
                  <a:gd name="connsiteY64" fmla="*/ 217800 h 353249"/>
                  <a:gd name="connsiteX65" fmla="*/ 172173 w 436712"/>
                  <a:gd name="connsiteY65" fmla="*/ 219231 h 353249"/>
                  <a:gd name="connsiteX66" fmla="*/ 172809 w 436712"/>
                  <a:gd name="connsiteY66" fmla="*/ 219231 h 353249"/>
                  <a:gd name="connsiteX67" fmla="*/ 172809 w 436712"/>
                  <a:gd name="connsiteY67" fmla="*/ 218754 h 353249"/>
                  <a:gd name="connsiteX68" fmla="*/ 172014 w 436712"/>
                  <a:gd name="connsiteY68" fmla="*/ 217164 h 353249"/>
                  <a:gd name="connsiteX69" fmla="*/ 62796 w 436712"/>
                  <a:gd name="connsiteY69" fmla="*/ 258816 h 353249"/>
                  <a:gd name="connsiteX70" fmla="*/ 62478 w 436712"/>
                  <a:gd name="connsiteY70" fmla="*/ 255796 h 353249"/>
                  <a:gd name="connsiteX71" fmla="*/ 61048 w 436712"/>
                  <a:gd name="connsiteY71" fmla="*/ 253888 h 353249"/>
                  <a:gd name="connsiteX72" fmla="*/ 57391 w 436712"/>
                  <a:gd name="connsiteY72" fmla="*/ 253093 h 353249"/>
                  <a:gd name="connsiteX73" fmla="*/ 54370 w 436712"/>
                  <a:gd name="connsiteY73" fmla="*/ 254206 h 353249"/>
                  <a:gd name="connsiteX74" fmla="*/ 53735 w 436712"/>
                  <a:gd name="connsiteY74" fmla="*/ 255160 h 353249"/>
                  <a:gd name="connsiteX75" fmla="*/ 53735 w 436712"/>
                  <a:gd name="connsiteY75" fmla="*/ 256750 h 353249"/>
                  <a:gd name="connsiteX76" fmla="*/ 55325 w 436712"/>
                  <a:gd name="connsiteY76" fmla="*/ 260247 h 353249"/>
                  <a:gd name="connsiteX77" fmla="*/ 58186 w 436712"/>
                  <a:gd name="connsiteY77" fmla="*/ 260724 h 353249"/>
                  <a:gd name="connsiteX78" fmla="*/ 62160 w 436712"/>
                  <a:gd name="connsiteY78" fmla="*/ 260088 h 353249"/>
                  <a:gd name="connsiteX79" fmla="*/ 63591 w 436712"/>
                  <a:gd name="connsiteY79" fmla="*/ 262791 h 353249"/>
                  <a:gd name="connsiteX80" fmla="*/ 64545 w 436712"/>
                  <a:gd name="connsiteY80" fmla="*/ 263585 h 353249"/>
                  <a:gd name="connsiteX81" fmla="*/ 66612 w 436712"/>
                  <a:gd name="connsiteY81" fmla="*/ 263904 h 353249"/>
                  <a:gd name="connsiteX82" fmla="*/ 67566 w 436712"/>
                  <a:gd name="connsiteY82" fmla="*/ 262473 h 353249"/>
                  <a:gd name="connsiteX83" fmla="*/ 66771 w 436712"/>
                  <a:gd name="connsiteY83" fmla="*/ 260247 h 353249"/>
                  <a:gd name="connsiteX84" fmla="*/ 62637 w 436712"/>
                  <a:gd name="connsiteY84" fmla="*/ 258816 h 353249"/>
                  <a:gd name="connsiteX85" fmla="*/ 46104 w 436712"/>
                  <a:gd name="connsiteY85" fmla="*/ 252298 h 353249"/>
                  <a:gd name="connsiteX86" fmla="*/ 45786 w 436712"/>
                  <a:gd name="connsiteY86" fmla="*/ 253252 h 353249"/>
                  <a:gd name="connsiteX87" fmla="*/ 45786 w 436712"/>
                  <a:gd name="connsiteY87" fmla="*/ 254047 h 353249"/>
                  <a:gd name="connsiteX88" fmla="*/ 46580 w 436712"/>
                  <a:gd name="connsiteY88" fmla="*/ 254842 h 353249"/>
                  <a:gd name="connsiteX89" fmla="*/ 47853 w 436712"/>
                  <a:gd name="connsiteY89" fmla="*/ 255319 h 353249"/>
                  <a:gd name="connsiteX90" fmla="*/ 48806 w 436712"/>
                  <a:gd name="connsiteY90" fmla="*/ 254524 h 353249"/>
                  <a:gd name="connsiteX91" fmla="*/ 49760 w 436712"/>
                  <a:gd name="connsiteY91" fmla="*/ 252775 h 353249"/>
                  <a:gd name="connsiteX92" fmla="*/ 48965 w 436712"/>
                  <a:gd name="connsiteY92" fmla="*/ 252298 h 353249"/>
                  <a:gd name="connsiteX93" fmla="*/ 46263 w 436712"/>
                  <a:gd name="connsiteY93" fmla="*/ 252298 h 353249"/>
                  <a:gd name="connsiteX94" fmla="*/ 367875 w 436712"/>
                  <a:gd name="connsiteY94" fmla="*/ 47376 h 353249"/>
                  <a:gd name="connsiteX95" fmla="*/ 367875 w 436712"/>
                  <a:gd name="connsiteY95" fmla="*/ 50396 h 353249"/>
                  <a:gd name="connsiteX96" fmla="*/ 368988 w 436712"/>
                  <a:gd name="connsiteY96" fmla="*/ 49919 h 353249"/>
                  <a:gd name="connsiteX97" fmla="*/ 369465 w 436712"/>
                  <a:gd name="connsiteY97" fmla="*/ 49283 h 353249"/>
                  <a:gd name="connsiteX98" fmla="*/ 369465 w 436712"/>
                  <a:gd name="connsiteY98" fmla="*/ 48488 h 353249"/>
                  <a:gd name="connsiteX99" fmla="*/ 369147 w 436712"/>
                  <a:gd name="connsiteY99" fmla="*/ 48011 h 353249"/>
                  <a:gd name="connsiteX100" fmla="*/ 367716 w 436712"/>
                  <a:gd name="connsiteY100" fmla="*/ 47376 h 353249"/>
                  <a:gd name="connsiteX101" fmla="*/ 372009 w 436712"/>
                  <a:gd name="connsiteY101" fmla="*/ 350070 h 353249"/>
                  <a:gd name="connsiteX102" fmla="*/ 371373 w 436712"/>
                  <a:gd name="connsiteY102" fmla="*/ 350547 h 353249"/>
                  <a:gd name="connsiteX103" fmla="*/ 372009 w 436712"/>
                  <a:gd name="connsiteY103" fmla="*/ 350865 h 353249"/>
                  <a:gd name="connsiteX104" fmla="*/ 372645 w 436712"/>
                  <a:gd name="connsiteY104" fmla="*/ 352455 h 353249"/>
                  <a:gd name="connsiteX105" fmla="*/ 372326 w 436712"/>
                  <a:gd name="connsiteY105" fmla="*/ 353249 h 353249"/>
                  <a:gd name="connsiteX106" fmla="*/ 373122 w 436712"/>
                  <a:gd name="connsiteY106" fmla="*/ 352772 h 353249"/>
                  <a:gd name="connsiteX107" fmla="*/ 372803 w 436712"/>
                  <a:gd name="connsiteY107" fmla="*/ 351500 h 353249"/>
                  <a:gd name="connsiteX108" fmla="*/ 371849 w 436712"/>
                  <a:gd name="connsiteY108" fmla="*/ 350229 h 353249"/>
                  <a:gd name="connsiteX109" fmla="*/ 358337 w 436712"/>
                  <a:gd name="connsiteY109" fmla="*/ 26390 h 353249"/>
                  <a:gd name="connsiteX110" fmla="*/ 354203 w 436712"/>
                  <a:gd name="connsiteY110" fmla="*/ 28616 h 353249"/>
                  <a:gd name="connsiteX111" fmla="*/ 355157 w 436712"/>
                  <a:gd name="connsiteY111" fmla="*/ 30365 h 353249"/>
                  <a:gd name="connsiteX112" fmla="*/ 356906 w 436712"/>
                  <a:gd name="connsiteY112" fmla="*/ 30842 h 353249"/>
                  <a:gd name="connsiteX113" fmla="*/ 358337 w 436712"/>
                  <a:gd name="connsiteY113" fmla="*/ 30047 h 353249"/>
                  <a:gd name="connsiteX114" fmla="*/ 362629 w 436712"/>
                  <a:gd name="connsiteY114" fmla="*/ 29252 h 353249"/>
                  <a:gd name="connsiteX115" fmla="*/ 364060 w 436712"/>
                  <a:gd name="connsiteY115" fmla="*/ 27821 h 353249"/>
                  <a:gd name="connsiteX116" fmla="*/ 362629 w 436712"/>
                  <a:gd name="connsiteY116" fmla="*/ 27821 h 353249"/>
                  <a:gd name="connsiteX117" fmla="*/ 358337 w 436712"/>
                  <a:gd name="connsiteY117" fmla="*/ 26550 h 353249"/>
                  <a:gd name="connsiteX118" fmla="*/ 415568 w 436712"/>
                  <a:gd name="connsiteY118" fmla="*/ 275986 h 353249"/>
                  <a:gd name="connsiteX119" fmla="*/ 414456 w 436712"/>
                  <a:gd name="connsiteY119" fmla="*/ 275986 h 353249"/>
                  <a:gd name="connsiteX120" fmla="*/ 417158 w 436712"/>
                  <a:gd name="connsiteY120" fmla="*/ 278529 h 353249"/>
                  <a:gd name="connsiteX121" fmla="*/ 417158 w 436712"/>
                  <a:gd name="connsiteY121" fmla="*/ 277894 h 353249"/>
                  <a:gd name="connsiteX122" fmla="*/ 415410 w 436712"/>
                  <a:gd name="connsiteY122" fmla="*/ 275827 h 353249"/>
                  <a:gd name="connsiteX123" fmla="*/ 435759 w 436712"/>
                  <a:gd name="connsiteY123" fmla="*/ 283299 h 353249"/>
                  <a:gd name="connsiteX124" fmla="*/ 434169 w 436712"/>
                  <a:gd name="connsiteY124" fmla="*/ 282663 h 353249"/>
                  <a:gd name="connsiteX125" fmla="*/ 432898 w 436712"/>
                  <a:gd name="connsiteY125" fmla="*/ 282027 h 353249"/>
                  <a:gd name="connsiteX126" fmla="*/ 431943 w 436712"/>
                  <a:gd name="connsiteY126" fmla="*/ 281709 h 353249"/>
                  <a:gd name="connsiteX127" fmla="*/ 431308 w 436712"/>
                  <a:gd name="connsiteY127" fmla="*/ 281709 h 353249"/>
                  <a:gd name="connsiteX128" fmla="*/ 431785 w 436712"/>
                  <a:gd name="connsiteY128" fmla="*/ 282345 h 353249"/>
                  <a:gd name="connsiteX129" fmla="*/ 432579 w 436712"/>
                  <a:gd name="connsiteY129" fmla="*/ 282345 h 353249"/>
                  <a:gd name="connsiteX130" fmla="*/ 434169 w 436712"/>
                  <a:gd name="connsiteY130" fmla="*/ 283140 h 353249"/>
                  <a:gd name="connsiteX131" fmla="*/ 435282 w 436712"/>
                  <a:gd name="connsiteY131" fmla="*/ 283776 h 353249"/>
                  <a:gd name="connsiteX132" fmla="*/ 436077 w 436712"/>
                  <a:gd name="connsiteY132" fmla="*/ 284094 h 353249"/>
                  <a:gd name="connsiteX133" fmla="*/ 436077 w 436712"/>
                  <a:gd name="connsiteY133" fmla="*/ 284730 h 353249"/>
                  <a:gd name="connsiteX134" fmla="*/ 436713 w 436712"/>
                  <a:gd name="connsiteY134" fmla="*/ 284094 h 353249"/>
                  <a:gd name="connsiteX135" fmla="*/ 435759 w 436712"/>
                  <a:gd name="connsiteY135" fmla="*/ 283299 h 353249"/>
                  <a:gd name="connsiteX136" fmla="*/ 326223 w 436712"/>
                  <a:gd name="connsiteY136" fmla="*/ 16693 h 353249"/>
                  <a:gd name="connsiteX137" fmla="*/ 326223 w 436712"/>
                  <a:gd name="connsiteY137" fmla="*/ 17488 h 353249"/>
                  <a:gd name="connsiteX138" fmla="*/ 327495 w 436712"/>
                  <a:gd name="connsiteY138" fmla="*/ 19236 h 353249"/>
                  <a:gd name="connsiteX139" fmla="*/ 328131 w 436712"/>
                  <a:gd name="connsiteY139" fmla="*/ 18759 h 353249"/>
                  <a:gd name="connsiteX140" fmla="*/ 329403 w 436712"/>
                  <a:gd name="connsiteY140" fmla="*/ 16375 h 353249"/>
                  <a:gd name="connsiteX141" fmla="*/ 328290 w 436712"/>
                  <a:gd name="connsiteY141" fmla="*/ 15898 h 353249"/>
                  <a:gd name="connsiteX142" fmla="*/ 326223 w 436712"/>
                  <a:gd name="connsiteY142" fmla="*/ 16852 h 353249"/>
                  <a:gd name="connsiteX143" fmla="*/ 355952 w 436712"/>
                  <a:gd name="connsiteY143" fmla="*/ 32590 h 353249"/>
                  <a:gd name="connsiteX144" fmla="*/ 355157 w 436712"/>
                  <a:gd name="connsiteY144" fmla="*/ 32909 h 353249"/>
                  <a:gd name="connsiteX145" fmla="*/ 355157 w 436712"/>
                  <a:gd name="connsiteY145" fmla="*/ 35293 h 353249"/>
                  <a:gd name="connsiteX146" fmla="*/ 357224 w 436712"/>
                  <a:gd name="connsiteY146" fmla="*/ 33067 h 353249"/>
                  <a:gd name="connsiteX147" fmla="*/ 356588 w 436712"/>
                  <a:gd name="connsiteY147" fmla="*/ 32590 h 353249"/>
                  <a:gd name="connsiteX148" fmla="*/ 355952 w 436712"/>
                  <a:gd name="connsiteY148" fmla="*/ 32590 h 353249"/>
                  <a:gd name="connsiteX149" fmla="*/ 329084 w 436712"/>
                  <a:gd name="connsiteY149" fmla="*/ 2703 h 353249"/>
                  <a:gd name="connsiteX150" fmla="*/ 329084 w 436712"/>
                  <a:gd name="connsiteY150" fmla="*/ 1749 h 353249"/>
                  <a:gd name="connsiteX151" fmla="*/ 328767 w 436712"/>
                  <a:gd name="connsiteY151" fmla="*/ 636 h 353249"/>
                  <a:gd name="connsiteX152" fmla="*/ 323997 w 436712"/>
                  <a:gd name="connsiteY152" fmla="*/ 0 h 353249"/>
                  <a:gd name="connsiteX153" fmla="*/ 323521 w 436712"/>
                  <a:gd name="connsiteY153" fmla="*/ 477 h 353249"/>
                  <a:gd name="connsiteX154" fmla="*/ 323202 w 436712"/>
                  <a:gd name="connsiteY154" fmla="*/ 1908 h 353249"/>
                  <a:gd name="connsiteX155" fmla="*/ 324156 w 436712"/>
                  <a:gd name="connsiteY155" fmla="*/ 4292 h 353249"/>
                  <a:gd name="connsiteX156" fmla="*/ 325428 w 436712"/>
                  <a:gd name="connsiteY156" fmla="*/ 4292 h 353249"/>
                  <a:gd name="connsiteX157" fmla="*/ 328290 w 436712"/>
                  <a:gd name="connsiteY157" fmla="*/ 3815 h 353249"/>
                  <a:gd name="connsiteX158" fmla="*/ 329084 w 436712"/>
                  <a:gd name="connsiteY158" fmla="*/ 2703 h 353249"/>
                  <a:gd name="connsiteX159" fmla="*/ 310643 w 436712"/>
                  <a:gd name="connsiteY159" fmla="*/ 258657 h 353249"/>
                  <a:gd name="connsiteX160" fmla="*/ 308417 w 436712"/>
                  <a:gd name="connsiteY160" fmla="*/ 259611 h 353249"/>
                  <a:gd name="connsiteX161" fmla="*/ 307146 w 436712"/>
                  <a:gd name="connsiteY161" fmla="*/ 260565 h 353249"/>
                  <a:gd name="connsiteX162" fmla="*/ 306510 w 436712"/>
                  <a:gd name="connsiteY162" fmla="*/ 261678 h 353249"/>
                  <a:gd name="connsiteX163" fmla="*/ 305715 w 436712"/>
                  <a:gd name="connsiteY163" fmla="*/ 262950 h 353249"/>
                  <a:gd name="connsiteX164" fmla="*/ 305715 w 436712"/>
                  <a:gd name="connsiteY164" fmla="*/ 264062 h 353249"/>
                  <a:gd name="connsiteX165" fmla="*/ 306033 w 436712"/>
                  <a:gd name="connsiteY165" fmla="*/ 264222 h 353249"/>
                  <a:gd name="connsiteX166" fmla="*/ 307146 w 436712"/>
                  <a:gd name="connsiteY166" fmla="*/ 264222 h 353249"/>
                  <a:gd name="connsiteX167" fmla="*/ 307146 w 436712"/>
                  <a:gd name="connsiteY167" fmla="*/ 263745 h 353249"/>
                  <a:gd name="connsiteX168" fmla="*/ 306510 w 436712"/>
                  <a:gd name="connsiteY168" fmla="*/ 263745 h 353249"/>
                  <a:gd name="connsiteX169" fmla="*/ 306510 w 436712"/>
                  <a:gd name="connsiteY169" fmla="*/ 263268 h 353249"/>
                  <a:gd name="connsiteX170" fmla="*/ 306987 w 436712"/>
                  <a:gd name="connsiteY170" fmla="*/ 262314 h 353249"/>
                  <a:gd name="connsiteX171" fmla="*/ 308100 w 436712"/>
                  <a:gd name="connsiteY171" fmla="*/ 260883 h 353249"/>
                  <a:gd name="connsiteX172" fmla="*/ 311597 w 436712"/>
                  <a:gd name="connsiteY172" fmla="*/ 258816 h 353249"/>
                  <a:gd name="connsiteX173" fmla="*/ 311915 w 436712"/>
                  <a:gd name="connsiteY173" fmla="*/ 258816 h 353249"/>
                  <a:gd name="connsiteX174" fmla="*/ 311597 w 436712"/>
                  <a:gd name="connsiteY174" fmla="*/ 258499 h 353249"/>
                  <a:gd name="connsiteX175" fmla="*/ 310484 w 436712"/>
                  <a:gd name="connsiteY175" fmla="*/ 258975 h 353249"/>
                  <a:gd name="connsiteX176" fmla="*/ 342280 w 436712"/>
                  <a:gd name="connsiteY176" fmla="*/ 2226 h 353249"/>
                  <a:gd name="connsiteX177" fmla="*/ 341485 w 436712"/>
                  <a:gd name="connsiteY177" fmla="*/ 2544 h 353249"/>
                  <a:gd name="connsiteX178" fmla="*/ 340849 w 436712"/>
                  <a:gd name="connsiteY178" fmla="*/ 3338 h 353249"/>
                  <a:gd name="connsiteX179" fmla="*/ 341167 w 436712"/>
                  <a:gd name="connsiteY179" fmla="*/ 4769 h 353249"/>
                  <a:gd name="connsiteX180" fmla="*/ 343075 w 436712"/>
                  <a:gd name="connsiteY180" fmla="*/ 4769 h 353249"/>
                  <a:gd name="connsiteX181" fmla="*/ 344347 w 436712"/>
                  <a:gd name="connsiteY181" fmla="*/ 3815 h 353249"/>
                  <a:gd name="connsiteX182" fmla="*/ 344347 w 436712"/>
                  <a:gd name="connsiteY182" fmla="*/ 3338 h 353249"/>
                  <a:gd name="connsiteX183" fmla="*/ 343711 w 436712"/>
                  <a:gd name="connsiteY183" fmla="*/ 2703 h 353249"/>
                  <a:gd name="connsiteX184" fmla="*/ 342280 w 436712"/>
                  <a:gd name="connsiteY184" fmla="*/ 2226 h 353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</a:cxnLst>
                <a:rect l="l" t="t" r="r" b="b"/>
                <a:pathLst>
                  <a:path w="436712" h="353249">
                    <a:moveTo>
                      <a:pt x="224954" y="226226"/>
                    </a:moveTo>
                    <a:lnTo>
                      <a:pt x="223841" y="226226"/>
                    </a:lnTo>
                    <a:lnTo>
                      <a:pt x="226544" y="227975"/>
                    </a:lnTo>
                    <a:lnTo>
                      <a:pt x="227657" y="227975"/>
                    </a:lnTo>
                    <a:cubicBezTo>
                      <a:pt x="227657" y="227975"/>
                      <a:pt x="226385" y="227338"/>
                      <a:pt x="226385" y="227338"/>
                    </a:cubicBezTo>
                    <a:lnTo>
                      <a:pt x="224795" y="226226"/>
                    </a:lnTo>
                    <a:close/>
                    <a:moveTo>
                      <a:pt x="230836" y="227180"/>
                    </a:moveTo>
                    <a:lnTo>
                      <a:pt x="229405" y="227180"/>
                    </a:lnTo>
                    <a:cubicBezTo>
                      <a:pt x="229405" y="227180"/>
                      <a:pt x="228451" y="227338"/>
                      <a:pt x="228451" y="227338"/>
                    </a:cubicBezTo>
                    <a:lnTo>
                      <a:pt x="231154" y="227815"/>
                    </a:lnTo>
                    <a:lnTo>
                      <a:pt x="233221" y="228770"/>
                    </a:lnTo>
                    <a:lnTo>
                      <a:pt x="231631" y="227338"/>
                    </a:lnTo>
                    <a:lnTo>
                      <a:pt x="230995" y="227338"/>
                    </a:lnTo>
                    <a:close/>
                    <a:moveTo>
                      <a:pt x="304761" y="271534"/>
                    </a:moveTo>
                    <a:lnTo>
                      <a:pt x="303807" y="270422"/>
                    </a:lnTo>
                    <a:lnTo>
                      <a:pt x="302376" y="269627"/>
                    </a:lnTo>
                    <a:lnTo>
                      <a:pt x="302853" y="270422"/>
                    </a:lnTo>
                    <a:lnTo>
                      <a:pt x="304602" y="272330"/>
                    </a:lnTo>
                    <a:lnTo>
                      <a:pt x="305556" y="273760"/>
                    </a:lnTo>
                    <a:lnTo>
                      <a:pt x="306669" y="274237"/>
                    </a:lnTo>
                    <a:lnTo>
                      <a:pt x="306669" y="273443"/>
                    </a:lnTo>
                    <a:cubicBezTo>
                      <a:pt x="306669" y="273443"/>
                      <a:pt x="304602" y="271376"/>
                      <a:pt x="304602" y="271376"/>
                    </a:cubicBezTo>
                    <a:close/>
                    <a:moveTo>
                      <a:pt x="182189" y="202061"/>
                    </a:moveTo>
                    <a:lnTo>
                      <a:pt x="182825" y="203015"/>
                    </a:lnTo>
                    <a:lnTo>
                      <a:pt x="184573" y="205082"/>
                    </a:lnTo>
                    <a:lnTo>
                      <a:pt x="185050" y="206354"/>
                    </a:lnTo>
                    <a:lnTo>
                      <a:pt x="185050" y="205082"/>
                    </a:lnTo>
                    <a:cubicBezTo>
                      <a:pt x="185050" y="205082"/>
                      <a:pt x="182825" y="202379"/>
                      <a:pt x="182825" y="202379"/>
                    </a:cubicBezTo>
                    <a:lnTo>
                      <a:pt x="182030" y="202379"/>
                    </a:lnTo>
                    <a:close/>
                    <a:moveTo>
                      <a:pt x="257703" y="212395"/>
                    </a:moveTo>
                    <a:lnTo>
                      <a:pt x="258180" y="212077"/>
                    </a:lnTo>
                    <a:lnTo>
                      <a:pt x="259134" y="209851"/>
                    </a:lnTo>
                    <a:lnTo>
                      <a:pt x="258339" y="210169"/>
                    </a:lnTo>
                    <a:lnTo>
                      <a:pt x="257703" y="212554"/>
                    </a:lnTo>
                    <a:close/>
                    <a:moveTo>
                      <a:pt x="307940" y="277735"/>
                    </a:moveTo>
                    <a:lnTo>
                      <a:pt x="308258" y="278529"/>
                    </a:lnTo>
                    <a:lnTo>
                      <a:pt x="310484" y="279642"/>
                    </a:lnTo>
                    <a:lnTo>
                      <a:pt x="311120" y="280119"/>
                    </a:lnTo>
                    <a:lnTo>
                      <a:pt x="310802" y="279006"/>
                    </a:lnTo>
                    <a:lnTo>
                      <a:pt x="308100" y="277735"/>
                    </a:lnTo>
                    <a:close/>
                    <a:moveTo>
                      <a:pt x="1113" y="230836"/>
                    </a:moveTo>
                    <a:lnTo>
                      <a:pt x="795" y="231472"/>
                    </a:lnTo>
                    <a:lnTo>
                      <a:pt x="477" y="234493"/>
                    </a:lnTo>
                    <a:lnTo>
                      <a:pt x="1590" y="234970"/>
                    </a:lnTo>
                    <a:lnTo>
                      <a:pt x="2702" y="234970"/>
                    </a:lnTo>
                    <a:cubicBezTo>
                      <a:pt x="2702" y="234970"/>
                      <a:pt x="3974" y="234493"/>
                      <a:pt x="3974" y="234493"/>
                    </a:cubicBezTo>
                    <a:lnTo>
                      <a:pt x="2702" y="231790"/>
                    </a:lnTo>
                    <a:lnTo>
                      <a:pt x="1113" y="230836"/>
                    </a:lnTo>
                    <a:close/>
                    <a:moveTo>
                      <a:pt x="1113" y="228451"/>
                    </a:moveTo>
                    <a:lnTo>
                      <a:pt x="1908" y="227498"/>
                    </a:lnTo>
                    <a:lnTo>
                      <a:pt x="1431" y="226862"/>
                    </a:lnTo>
                    <a:lnTo>
                      <a:pt x="0" y="226067"/>
                    </a:lnTo>
                    <a:lnTo>
                      <a:pt x="0" y="227338"/>
                    </a:lnTo>
                    <a:cubicBezTo>
                      <a:pt x="0" y="227338"/>
                      <a:pt x="0" y="228134"/>
                      <a:pt x="0" y="228134"/>
                    </a:cubicBezTo>
                    <a:lnTo>
                      <a:pt x="477" y="228611"/>
                    </a:lnTo>
                    <a:lnTo>
                      <a:pt x="954" y="228611"/>
                    </a:lnTo>
                    <a:close/>
                    <a:moveTo>
                      <a:pt x="172014" y="217323"/>
                    </a:moveTo>
                    <a:lnTo>
                      <a:pt x="171219" y="215733"/>
                    </a:lnTo>
                    <a:lnTo>
                      <a:pt x="170265" y="213826"/>
                    </a:lnTo>
                    <a:lnTo>
                      <a:pt x="169152" y="211441"/>
                    </a:lnTo>
                    <a:lnTo>
                      <a:pt x="169152" y="213031"/>
                    </a:lnTo>
                    <a:cubicBezTo>
                      <a:pt x="169152" y="213031"/>
                      <a:pt x="169152" y="213984"/>
                      <a:pt x="169152" y="213984"/>
                    </a:cubicBezTo>
                    <a:lnTo>
                      <a:pt x="170106" y="215097"/>
                    </a:lnTo>
                    <a:lnTo>
                      <a:pt x="170742" y="216528"/>
                    </a:lnTo>
                    <a:lnTo>
                      <a:pt x="171061" y="217800"/>
                    </a:lnTo>
                    <a:lnTo>
                      <a:pt x="172173" y="219231"/>
                    </a:lnTo>
                    <a:lnTo>
                      <a:pt x="172809" y="219231"/>
                    </a:lnTo>
                    <a:cubicBezTo>
                      <a:pt x="172809" y="219231"/>
                      <a:pt x="172809" y="218754"/>
                      <a:pt x="172809" y="218754"/>
                    </a:cubicBezTo>
                    <a:lnTo>
                      <a:pt x="172014" y="217164"/>
                    </a:lnTo>
                    <a:close/>
                    <a:moveTo>
                      <a:pt x="62796" y="258816"/>
                    </a:moveTo>
                    <a:lnTo>
                      <a:pt x="62478" y="255796"/>
                    </a:lnTo>
                    <a:lnTo>
                      <a:pt x="61048" y="253888"/>
                    </a:lnTo>
                    <a:lnTo>
                      <a:pt x="57391" y="253093"/>
                    </a:lnTo>
                    <a:lnTo>
                      <a:pt x="54370" y="254206"/>
                    </a:lnTo>
                    <a:lnTo>
                      <a:pt x="53735" y="255160"/>
                    </a:lnTo>
                    <a:lnTo>
                      <a:pt x="53735" y="256750"/>
                    </a:lnTo>
                    <a:cubicBezTo>
                      <a:pt x="53735" y="256750"/>
                      <a:pt x="55325" y="260247"/>
                      <a:pt x="55325" y="260247"/>
                    </a:cubicBezTo>
                    <a:lnTo>
                      <a:pt x="58186" y="260724"/>
                    </a:lnTo>
                    <a:lnTo>
                      <a:pt x="62160" y="260088"/>
                    </a:lnTo>
                    <a:lnTo>
                      <a:pt x="63591" y="262791"/>
                    </a:lnTo>
                    <a:lnTo>
                      <a:pt x="64545" y="263585"/>
                    </a:lnTo>
                    <a:lnTo>
                      <a:pt x="66612" y="263904"/>
                    </a:lnTo>
                    <a:lnTo>
                      <a:pt x="67566" y="262473"/>
                    </a:lnTo>
                    <a:lnTo>
                      <a:pt x="66771" y="260247"/>
                    </a:lnTo>
                    <a:lnTo>
                      <a:pt x="62637" y="258816"/>
                    </a:lnTo>
                    <a:close/>
                    <a:moveTo>
                      <a:pt x="46104" y="252298"/>
                    </a:moveTo>
                    <a:lnTo>
                      <a:pt x="45786" y="253252"/>
                    </a:lnTo>
                    <a:lnTo>
                      <a:pt x="45786" y="254047"/>
                    </a:lnTo>
                    <a:cubicBezTo>
                      <a:pt x="45786" y="254047"/>
                      <a:pt x="46580" y="254842"/>
                      <a:pt x="46580" y="254842"/>
                    </a:cubicBezTo>
                    <a:lnTo>
                      <a:pt x="47853" y="255319"/>
                    </a:lnTo>
                    <a:lnTo>
                      <a:pt x="48806" y="254524"/>
                    </a:lnTo>
                    <a:lnTo>
                      <a:pt x="49760" y="252775"/>
                    </a:lnTo>
                    <a:lnTo>
                      <a:pt x="48965" y="252298"/>
                    </a:lnTo>
                    <a:lnTo>
                      <a:pt x="46263" y="252298"/>
                    </a:lnTo>
                    <a:close/>
                    <a:moveTo>
                      <a:pt x="367875" y="47376"/>
                    </a:moveTo>
                    <a:lnTo>
                      <a:pt x="367875" y="50396"/>
                    </a:lnTo>
                    <a:cubicBezTo>
                      <a:pt x="367875" y="50396"/>
                      <a:pt x="368988" y="49919"/>
                      <a:pt x="368988" y="49919"/>
                    </a:cubicBezTo>
                    <a:lnTo>
                      <a:pt x="369465" y="49283"/>
                    </a:lnTo>
                    <a:lnTo>
                      <a:pt x="369465" y="48488"/>
                    </a:lnTo>
                    <a:cubicBezTo>
                      <a:pt x="369465" y="48488"/>
                      <a:pt x="369147" y="48011"/>
                      <a:pt x="369147" y="48011"/>
                    </a:cubicBezTo>
                    <a:lnTo>
                      <a:pt x="367716" y="47376"/>
                    </a:lnTo>
                    <a:close/>
                    <a:moveTo>
                      <a:pt x="372009" y="350070"/>
                    </a:moveTo>
                    <a:lnTo>
                      <a:pt x="371373" y="350547"/>
                    </a:lnTo>
                    <a:lnTo>
                      <a:pt x="372009" y="350865"/>
                    </a:lnTo>
                    <a:lnTo>
                      <a:pt x="372645" y="352455"/>
                    </a:lnTo>
                    <a:lnTo>
                      <a:pt x="372326" y="353249"/>
                    </a:lnTo>
                    <a:lnTo>
                      <a:pt x="373122" y="352772"/>
                    </a:lnTo>
                    <a:lnTo>
                      <a:pt x="372803" y="351500"/>
                    </a:lnTo>
                    <a:lnTo>
                      <a:pt x="371849" y="350229"/>
                    </a:lnTo>
                    <a:close/>
                    <a:moveTo>
                      <a:pt x="358337" y="26390"/>
                    </a:moveTo>
                    <a:lnTo>
                      <a:pt x="354203" y="28616"/>
                    </a:lnTo>
                    <a:lnTo>
                      <a:pt x="355157" y="30365"/>
                    </a:lnTo>
                    <a:lnTo>
                      <a:pt x="356906" y="30842"/>
                    </a:lnTo>
                    <a:lnTo>
                      <a:pt x="358337" y="30047"/>
                    </a:lnTo>
                    <a:lnTo>
                      <a:pt x="362629" y="29252"/>
                    </a:lnTo>
                    <a:lnTo>
                      <a:pt x="364060" y="27821"/>
                    </a:lnTo>
                    <a:lnTo>
                      <a:pt x="362629" y="27821"/>
                    </a:lnTo>
                    <a:cubicBezTo>
                      <a:pt x="362629" y="27821"/>
                      <a:pt x="358337" y="26550"/>
                      <a:pt x="358337" y="26550"/>
                    </a:cubicBezTo>
                    <a:close/>
                    <a:moveTo>
                      <a:pt x="415568" y="275986"/>
                    </a:moveTo>
                    <a:lnTo>
                      <a:pt x="414456" y="275986"/>
                    </a:lnTo>
                    <a:cubicBezTo>
                      <a:pt x="414456" y="275986"/>
                      <a:pt x="417158" y="278529"/>
                      <a:pt x="417158" y="278529"/>
                    </a:cubicBezTo>
                    <a:lnTo>
                      <a:pt x="417158" y="277894"/>
                    </a:lnTo>
                    <a:cubicBezTo>
                      <a:pt x="417158" y="277894"/>
                      <a:pt x="415410" y="275827"/>
                      <a:pt x="415410" y="275827"/>
                    </a:cubicBezTo>
                    <a:close/>
                    <a:moveTo>
                      <a:pt x="435759" y="283299"/>
                    </a:moveTo>
                    <a:lnTo>
                      <a:pt x="434169" y="282663"/>
                    </a:lnTo>
                    <a:lnTo>
                      <a:pt x="432898" y="282027"/>
                    </a:lnTo>
                    <a:lnTo>
                      <a:pt x="431943" y="281709"/>
                    </a:lnTo>
                    <a:lnTo>
                      <a:pt x="431308" y="281709"/>
                    </a:lnTo>
                    <a:cubicBezTo>
                      <a:pt x="431308" y="281709"/>
                      <a:pt x="431785" y="282345"/>
                      <a:pt x="431785" y="282345"/>
                    </a:cubicBezTo>
                    <a:lnTo>
                      <a:pt x="432579" y="282345"/>
                    </a:lnTo>
                    <a:cubicBezTo>
                      <a:pt x="432579" y="282345"/>
                      <a:pt x="434169" y="283140"/>
                      <a:pt x="434169" y="283140"/>
                    </a:cubicBezTo>
                    <a:lnTo>
                      <a:pt x="435282" y="283776"/>
                    </a:lnTo>
                    <a:lnTo>
                      <a:pt x="436077" y="284094"/>
                    </a:lnTo>
                    <a:lnTo>
                      <a:pt x="436077" y="284730"/>
                    </a:lnTo>
                    <a:cubicBezTo>
                      <a:pt x="436077" y="284730"/>
                      <a:pt x="436713" y="284094"/>
                      <a:pt x="436713" y="284094"/>
                    </a:cubicBezTo>
                    <a:lnTo>
                      <a:pt x="435759" y="283299"/>
                    </a:lnTo>
                    <a:close/>
                    <a:moveTo>
                      <a:pt x="326223" y="16693"/>
                    </a:moveTo>
                    <a:lnTo>
                      <a:pt x="326223" y="17488"/>
                    </a:lnTo>
                    <a:cubicBezTo>
                      <a:pt x="326223" y="17488"/>
                      <a:pt x="327495" y="19236"/>
                      <a:pt x="327495" y="19236"/>
                    </a:cubicBezTo>
                    <a:lnTo>
                      <a:pt x="328131" y="18759"/>
                    </a:lnTo>
                    <a:lnTo>
                      <a:pt x="329403" y="16375"/>
                    </a:lnTo>
                    <a:lnTo>
                      <a:pt x="328290" y="15898"/>
                    </a:lnTo>
                    <a:lnTo>
                      <a:pt x="326223" y="16852"/>
                    </a:lnTo>
                    <a:close/>
                    <a:moveTo>
                      <a:pt x="355952" y="32590"/>
                    </a:moveTo>
                    <a:lnTo>
                      <a:pt x="355157" y="32909"/>
                    </a:lnTo>
                    <a:lnTo>
                      <a:pt x="355157" y="35293"/>
                    </a:lnTo>
                    <a:cubicBezTo>
                      <a:pt x="355157" y="35293"/>
                      <a:pt x="357224" y="33067"/>
                      <a:pt x="357224" y="33067"/>
                    </a:cubicBezTo>
                    <a:lnTo>
                      <a:pt x="356588" y="32590"/>
                    </a:lnTo>
                    <a:lnTo>
                      <a:pt x="355952" y="32590"/>
                    </a:lnTo>
                    <a:close/>
                    <a:moveTo>
                      <a:pt x="329084" y="2703"/>
                    </a:moveTo>
                    <a:lnTo>
                      <a:pt x="329084" y="1749"/>
                    </a:lnTo>
                    <a:cubicBezTo>
                      <a:pt x="329084" y="1749"/>
                      <a:pt x="328767" y="636"/>
                      <a:pt x="328767" y="636"/>
                    </a:cubicBezTo>
                    <a:lnTo>
                      <a:pt x="323997" y="0"/>
                    </a:lnTo>
                    <a:lnTo>
                      <a:pt x="323521" y="477"/>
                    </a:lnTo>
                    <a:lnTo>
                      <a:pt x="323202" y="1908"/>
                    </a:lnTo>
                    <a:lnTo>
                      <a:pt x="324156" y="4292"/>
                    </a:lnTo>
                    <a:lnTo>
                      <a:pt x="325428" y="4292"/>
                    </a:lnTo>
                    <a:cubicBezTo>
                      <a:pt x="325428" y="4292"/>
                      <a:pt x="328290" y="3815"/>
                      <a:pt x="328290" y="3815"/>
                    </a:cubicBezTo>
                    <a:lnTo>
                      <a:pt x="329084" y="2703"/>
                    </a:lnTo>
                    <a:close/>
                    <a:moveTo>
                      <a:pt x="310643" y="258657"/>
                    </a:moveTo>
                    <a:lnTo>
                      <a:pt x="308417" y="259611"/>
                    </a:lnTo>
                    <a:lnTo>
                      <a:pt x="307146" y="260565"/>
                    </a:lnTo>
                    <a:lnTo>
                      <a:pt x="306510" y="261678"/>
                    </a:lnTo>
                    <a:lnTo>
                      <a:pt x="305715" y="262950"/>
                    </a:lnTo>
                    <a:lnTo>
                      <a:pt x="305715" y="264062"/>
                    </a:lnTo>
                    <a:cubicBezTo>
                      <a:pt x="305715" y="264062"/>
                      <a:pt x="306033" y="264222"/>
                      <a:pt x="306033" y="264222"/>
                    </a:cubicBezTo>
                    <a:lnTo>
                      <a:pt x="307146" y="264222"/>
                    </a:lnTo>
                    <a:cubicBezTo>
                      <a:pt x="307146" y="264222"/>
                      <a:pt x="307146" y="263745"/>
                      <a:pt x="307146" y="263745"/>
                    </a:cubicBezTo>
                    <a:lnTo>
                      <a:pt x="306510" y="263745"/>
                    </a:lnTo>
                    <a:cubicBezTo>
                      <a:pt x="306510" y="263745"/>
                      <a:pt x="306510" y="263268"/>
                      <a:pt x="306510" y="263268"/>
                    </a:cubicBezTo>
                    <a:lnTo>
                      <a:pt x="306987" y="262314"/>
                    </a:lnTo>
                    <a:lnTo>
                      <a:pt x="308100" y="260883"/>
                    </a:lnTo>
                    <a:lnTo>
                      <a:pt x="311597" y="258816"/>
                    </a:lnTo>
                    <a:lnTo>
                      <a:pt x="311915" y="258816"/>
                    </a:lnTo>
                    <a:cubicBezTo>
                      <a:pt x="311915" y="258816"/>
                      <a:pt x="311597" y="258499"/>
                      <a:pt x="311597" y="258499"/>
                    </a:cubicBezTo>
                    <a:lnTo>
                      <a:pt x="310484" y="258975"/>
                    </a:lnTo>
                    <a:close/>
                    <a:moveTo>
                      <a:pt x="342280" y="2226"/>
                    </a:moveTo>
                    <a:lnTo>
                      <a:pt x="341485" y="2544"/>
                    </a:lnTo>
                    <a:lnTo>
                      <a:pt x="340849" y="3338"/>
                    </a:lnTo>
                    <a:lnTo>
                      <a:pt x="341167" y="4769"/>
                    </a:lnTo>
                    <a:lnTo>
                      <a:pt x="343075" y="4769"/>
                    </a:lnTo>
                    <a:cubicBezTo>
                      <a:pt x="343075" y="4769"/>
                      <a:pt x="344347" y="3815"/>
                      <a:pt x="344347" y="3815"/>
                    </a:cubicBezTo>
                    <a:lnTo>
                      <a:pt x="344347" y="3338"/>
                    </a:lnTo>
                    <a:cubicBezTo>
                      <a:pt x="344347" y="3338"/>
                      <a:pt x="343711" y="2703"/>
                      <a:pt x="343711" y="2703"/>
                    </a:cubicBezTo>
                    <a:lnTo>
                      <a:pt x="3422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7" name="Freeform: Shape 4936">
                <a:extLst>
                  <a:ext uri="{FF2B5EF4-FFF2-40B4-BE49-F238E27FC236}">
                    <a16:creationId xmlns:a16="http://schemas.microsoft.com/office/drawing/2014/main" id="{FF480591-1127-863C-2B7A-73449EB892C4}"/>
                  </a:ext>
                </a:extLst>
              </p:cNvPr>
              <p:cNvSpPr/>
              <p:nvPr/>
            </p:nvSpPr>
            <p:spPr>
              <a:xfrm>
                <a:off x="9897483" y="3931369"/>
                <a:ext cx="363106" cy="527807"/>
              </a:xfrm>
              <a:custGeom>
                <a:avLst/>
                <a:gdLst>
                  <a:gd name="connsiteX0" fmla="*/ 363106 w 363106"/>
                  <a:gd name="connsiteY0" fmla="*/ 357065 h 527807"/>
                  <a:gd name="connsiteX1" fmla="*/ 359290 w 363106"/>
                  <a:gd name="connsiteY1" fmla="*/ 350388 h 527807"/>
                  <a:gd name="connsiteX2" fmla="*/ 355952 w 363106"/>
                  <a:gd name="connsiteY2" fmla="*/ 344506 h 527807"/>
                  <a:gd name="connsiteX3" fmla="*/ 352772 w 363106"/>
                  <a:gd name="connsiteY3" fmla="*/ 338941 h 527807"/>
                  <a:gd name="connsiteX4" fmla="*/ 349116 w 363106"/>
                  <a:gd name="connsiteY4" fmla="*/ 332582 h 527807"/>
                  <a:gd name="connsiteX5" fmla="*/ 346731 w 363106"/>
                  <a:gd name="connsiteY5" fmla="*/ 328449 h 527807"/>
                  <a:gd name="connsiteX6" fmla="*/ 343711 w 363106"/>
                  <a:gd name="connsiteY6" fmla="*/ 323203 h 527807"/>
                  <a:gd name="connsiteX7" fmla="*/ 341167 w 363106"/>
                  <a:gd name="connsiteY7" fmla="*/ 318592 h 527807"/>
                  <a:gd name="connsiteX8" fmla="*/ 337510 w 363106"/>
                  <a:gd name="connsiteY8" fmla="*/ 312233 h 527807"/>
                  <a:gd name="connsiteX9" fmla="*/ 334808 w 363106"/>
                  <a:gd name="connsiteY9" fmla="*/ 312392 h 527807"/>
                  <a:gd name="connsiteX10" fmla="*/ 330039 w 363106"/>
                  <a:gd name="connsiteY10" fmla="*/ 311756 h 527807"/>
                  <a:gd name="connsiteX11" fmla="*/ 326541 w 363106"/>
                  <a:gd name="connsiteY11" fmla="*/ 311597 h 527807"/>
                  <a:gd name="connsiteX12" fmla="*/ 323520 w 363106"/>
                  <a:gd name="connsiteY12" fmla="*/ 313187 h 527807"/>
                  <a:gd name="connsiteX13" fmla="*/ 319069 w 363106"/>
                  <a:gd name="connsiteY13" fmla="*/ 315094 h 527807"/>
                  <a:gd name="connsiteX14" fmla="*/ 317161 w 363106"/>
                  <a:gd name="connsiteY14" fmla="*/ 315572 h 527807"/>
                  <a:gd name="connsiteX15" fmla="*/ 315571 w 363106"/>
                  <a:gd name="connsiteY15" fmla="*/ 315572 h 527807"/>
                  <a:gd name="connsiteX16" fmla="*/ 314141 w 363106"/>
                  <a:gd name="connsiteY16" fmla="*/ 315413 h 527807"/>
                  <a:gd name="connsiteX17" fmla="*/ 312551 w 363106"/>
                  <a:gd name="connsiteY17" fmla="*/ 314459 h 527807"/>
                  <a:gd name="connsiteX18" fmla="*/ 310166 w 363106"/>
                  <a:gd name="connsiteY18" fmla="*/ 312074 h 527807"/>
                  <a:gd name="connsiteX19" fmla="*/ 308259 w 363106"/>
                  <a:gd name="connsiteY19" fmla="*/ 313028 h 527807"/>
                  <a:gd name="connsiteX20" fmla="*/ 306987 w 363106"/>
                  <a:gd name="connsiteY20" fmla="*/ 313982 h 527807"/>
                  <a:gd name="connsiteX21" fmla="*/ 306987 w 363106"/>
                  <a:gd name="connsiteY21" fmla="*/ 309054 h 527807"/>
                  <a:gd name="connsiteX22" fmla="*/ 306987 w 363106"/>
                  <a:gd name="connsiteY22" fmla="*/ 301740 h 527807"/>
                  <a:gd name="connsiteX23" fmla="*/ 307146 w 363106"/>
                  <a:gd name="connsiteY23" fmla="*/ 295222 h 527807"/>
                  <a:gd name="connsiteX24" fmla="*/ 307146 w 363106"/>
                  <a:gd name="connsiteY24" fmla="*/ 290135 h 527807"/>
                  <a:gd name="connsiteX25" fmla="*/ 307146 w 363106"/>
                  <a:gd name="connsiteY25" fmla="*/ 284094 h 527807"/>
                  <a:gd name="connsiteX26" fmla="*/ 307146 w 363106"/>
                  <a:gd name="connsiteY26" fmla="*/ 279802 h 527807"/>
                  <a:gd name="connsiteX27" fmla="*/ 308418 w 363106"/>
                  <a:gd name="connsiteY27" fmla="*/ 278212 h 527807"/>
                  <a:gd name="connsiteX28" fmla="*/ 309213 w 363106"/>
                  <a:gd name="connsiteY28" fmla="*/ 276304 h 527807"/>
                  <a:gd name="connsiteX29" fmla="*/ 308259 w 363106"/>
                  <a:gd name="connsiteY29" fmla="*/ 273919 h 527807"/>
                  <a:gd name="connsiteX30" fmla="*/ 308418 w 363106"/>
                  <a:gd name="connsiteY30" fmla="*/ 271694 h 527807"/>
                  <a:gd name="connsiteX31" fmla="*/ 309053 w 363106"/>
                  <a:gd name="connsiteY31" fmla="*/ 270104 h 527807"/>
                  <a:gd name="connsiteX32" fmla="*/ 309848 w 363106"/>
                  <a:gd name="connsiteY32" fmla="*/ 268673 h 527807"/>
                  <a:gd name="connsiteX33" fmla="*/ 307940 w 363106"/>
                  <a:gd name="connsiteY33" fmla="*/ 269468 h 527807"/>
                  <a:gd name="connsiteX34" fmla="*/ 307146 w 363106"/>
                  <a:gd name="connsiteY34" fmla="*/ 269786 h 527807"/>
                  <a:gd name="connsiteX35" fmla="*/ 306192 w 363106"/>
                  <a:gd name="connsiteY35" fmla="*/ 270899 h 527807"/>
                  <a:gd name="connsiteX36" fmla="*/ 303648 w 363106"/>
                  <a:gd name="connsiteY36" fmla="*/ 272488 h 527807"/>
                  <a:gd name="connsiteX37" fmla="*/ 302058 w 363106"/>
                  <a:gd name="connsiteY37" fmla="*/ 274078 h 527807"/>
                  <a:gd name="connsiteX38" fmla="*/ 299992 w 363106"/>
                  <a:gd name="connsiteY38" fmla="*/ 275350 h 527807"/>
                  <a:gd name="connsiteX39" fmla="*/ 297607 w 363106"/>
                  <a:gd name="connsiteY39" fmla="*/ 278053 h 527807"/>
                  <a:gd name="connsiteX40" fmla="*/ 295541 w 363106"/>
                  <a:gd name="connsiteY40" fmla="*/ 279643 h 527807"/>
                  <a:gd name="connsiteX41" fmla="*/ 293474 w 363106"/>
                  <a:gd name="connsiteY41" fmla="*/ 280596 h 527807"/>
                  <a:gd name="connsiteX42" fmla="*/ 289976 w 363106"/>
                  <a:gd name="connsiteY42" fmla="*/ 283935 h 527807"/>
                  <a:gd name="connsiteX43" fmla="*/ 286955 w 363106"/>
                  <a:gd name="connsiteY43" fmla="*/ 284571 h 527807"/>
                  <a:gd name="connsiteX44" fmla="*/ 279325 w 363106"/>
                  <a:gd name="connsiteY44" fmla="*/ 285048 h 527807"/>
                  <a:gd name="connsiteX45" fmla="*/ 271217 w 363106"/>
                  <a:gd name="connsiteY45" fmla="*/ 285048 h 527807"/>
                  <a:gd name="connsiteX46" fmla="*/ 263903 w 363106"/>
                  <a:gd name="connsiteY46" fmla="*/ 285048 h 527807"/>
                  <a:gd name="connsiteX47" fmla="*/ 262791 w 363106"/>
                  <a:gd name="connsiteY47" fmla="*/ 284889 h 527807"/>
                  <a:gd name="connsiteX48" fmla="*/ 262949 w 363106"/>
                  <a:gd name="connsiteY48" fmla="*/ 282186 h 527807"/>
                  <a:gd name="connsiteX49" fmla="*/ 263109 w 363106"/>
                  <a:gd name="connsiteY49" fmla="*/ 280437 h 527807"/>
                  <a:gd name="connsiteX50" fmla="*/ 260565 w 363106"/>
                  <a:gd name="connsiteY50" fmla="*/ 278371 h 527807"/>
                  <a:gd name="connsiteX51" fmla="*/ 260406 w 363106"/>
                  <a:gd name="connsiteY51" fmla="*/ 275827 h 527807"/>
                  <a:gd name="connsiteX52" fmla="*/ 259771 w 363106"/>
                  <a:gd name="connsiteY52" fmla="*/ 274237 h 527807"/>
                  <a:gd name="connsiteX53" fmla="*/ 258817 w 363106"/>
                  <a:gd name="connsiteY53" fmla="*/ 272012 h 527807"/>
                  <a:gd name="connsiteX54" fmla="*/ 257067 w 363106"/>
                  <a:gd name="connsiteY54" fmla="*/ 270740 h 527807"/>
                  <a:gd name="connsiteX55" fmla="*/ 254683 w 363106"/>
                  <a:gd name="connsiteY55" fmla="*/ 270263 h 527807"/>
                  <a:gd name="connsiteX56" fmla="*/ 250709 w 363106"/>
                  <a:gd name="connsiteY56" fmla="*/ 269150 h 527807"/>
                  <a:gd name="connsiteX57" fmla="*/ 244668 w 363106"/>
                  <a:gd name="connsiteY57" fmla="*/ 267878 h 527807"/>
                  <a:gd name="connsiteX58" fmla="*/ 238945 w 363106"/>
                  <a:gd name="connsiteY58" fmla="*/ 267719 h 527807"/>
                  <a:gd name="connsiteX59" fmla="*/ 233380 w 363106"/>
                  <a:gd name="connsiteY59" fmla="*/ 267878 h 527807"/>
                  <a:gd name="connsiteX60" fmla="*/ 236719 w 363106"/>
                  <a:gd name="connsiteY60" fmla="*/ 263745 h 527807"/>
                  <a:gd name="connsiteX61" fmla="*/ 240216 w 363106"/>
                  <a:gd name="connsiteY61" fmla="*/ 259452 h 527807"/>
                  <a:gd name="connsiteX62" fmla="*/ 240057 w 363106"/>
                  <a:gd name="connsiteY62" fmla="*/ 255955 h 527807"/>
                  <a:gd name="connsiteX63" fmla="*/ 237354 w 363106"/>
                  <a:gd name="connsiteY63" fmla="*/ 252775 h 527807"/>
                  <a:gd name="connsiteX64" fmla="*/ 235765 w 363106"/>
                  <a:gd name="connsiteY64" fmla="*/ 250709 h 527807"/>
                  <a:gd name="connsiteX65" fmla="*/ 233539 w 363106"/>
                  <a:gd name="connsiteY65" fmla="*/ 248006 h 527807"/>
                  <a:gd name="connsiteX66" fmla="*/ 230677 w 363106"/>
                  <a:gd name="connsiteY66" fmla="*/ 246098 h 527807"/>
                  <a:gd name="connsiteX67" fmla="*/ 229088 w 363106"/>
                  <a:gd name="connsiteY67" fmla="*/ 243554 h 527807"/>
                  <a:gd name="connsiteX68" fmla="*/ 229246 w 363106"/>
                  <a:gd name="connsiteY68" fmla="*/ 242124 h 527807"/>
                  <a:gd name="connsiteX69" fmla="*/ 228929 w 363106"/>
                  <a:gd name="connsiteY69" fmla="*/ 241170 h 527807"/>
                  <a:gd name="connsiteX70" fmla="*/ 227816 w 363106"/>
                  <a:gd name="connsiteY70" fmla="*/ 240534 h 527807"/>
                  <a:gd name="connsiteX71" fmla="*/ 226862 w 363106"/>
                  <a:gd name="connsiteY71" fmla="*/ 239580 h 527807"/>
                  <a:gd name="connsiteX72" fmla="*/ 225272 w 363106"/>
                  <a:gd name="connsiteY72" fmla="*/ 238626 h 527807"/>
                  <a:gd name="connsiteX73" fmla="*/ 223523 w 363106"/>
                  <a:gd name="connsiteY73" fmla="*/ 237354 h 527807"/>
                  <a:gd name="connsiteX74" fmla="*/ 223523 w 363106"/>
                  <a:gd name="connsiteY74" fmla="*/ 235924 h 527807"/>
                  <a:gd name="connsiteX75" fmla="*/ 222888 w 363106"/>
                  <a:gd name="connsiteY75" fmla="*/ 234493 h 527807"/>
                  <a:gd name="connsiteX76" fmla="*/ 221775 w 363106"/>
                  <a:gd name="connsiteY76" fmla="*/ 232903 h 527807"/>
                  <a:gd name="connsiteX77" fmla="*/ 221775 w 363106"/>
                  <a:gd name="connsiteY77" fmla="*/ 231472 h 527807"/>
                  <a:gd name="connsiteX78" fmla="*/ 220821 w 363106"/>
                  <a:gd name="connsiteY78" fmla="*/ 229406 h 527807"/>
                  <a:gd name="connsiteX79" fmla="*/ 219708 w 363106"/>
                  <a:gd name="connsiteY79" fmla="*/ 227975 h 527807"/>
                  <a:gd name="connsiteX80" fmla="*/ 218595 w 363106"/>
                  <a:gd name="connsiteY80" fmla="*/ 227021 h 527807"/>
                  <a:gd name="connsiteX81" fmla="*/ 217005 w 363106"/>
                  <a:gd name="connsiteY81" fmla="*/ 225590 h 527807"/>
                  <a:gd name="connsiteX82" fmla="*/ 217165 w 363106"/>
                  <a:gd name="connsiteY82" fmla="*/ 224318 h 527807"/>
                  <a:gd name="connsiteX83" fmla="*/ 218277 w 363106"/>
                  <a:gd name="connsiteY83" fmla="*/ 223841 h 527807"/>
                  <a:gd name="connsiteX84" fmla="*/ 218754 w 363106"/>
                  <a:gd name="connsiteY84" fmla="*/ 222410 h 527807"/>
                  <a:gd name="connsiteX85" fmla="*/ 218595 w 363106"/>
                  <a:gd name="connsiteY85" fmla="*/ 221139 h 527807"/>
                  <a:gd name="connsiteX86" fmla="*/ 217323 w 363106"/>
                  <a:gd name="connsiteY86" fmla="*/ 220344 h 527807"/>
                  <a:gd name="connsiteX87" fmla="*/ 215733 w 363106"/>
                  <a:gd name="connsiteY87" fmla="*/ 219867 h 527807"/>
                  <a:gd name="connsiteX88" fmla="*/ 213667 w 363106"/>
                  <a:gd name="connsiteY88" fmla="*/ 217482 h 527807"/>
                  <a:gd name="connsiteX89" fmla="*/ 212077 w 363106"/>
                  <a:gd name="connsiteY89" fmla="*/ 216211 h 527807"/>
                  <a:gd name="connsiteX90" fmla="*/ 211123 w 363106"/>
                  <a:gd name="connsiteY90" fmla="*/ 215415 h 527807"/>
                  <a:gd name="connsiteX91" fmla="*/ 210487 w 363106"/>
                  <a:gd name="connsiteY91" fmla="*/ 214621 h 527807"/>
                  <a:gd name="connsiteX92" fmla="*/ 211123 w 363106"/>
                  <a:gd name="connsiteY92" fmla="*/ 213985 h 527807"/>
                  <a:gd name="connsiteX93" fmla="*/ 211759 w 363106"/>
                  <a:gd name="connsiteY93" fmla="*/ 213190 h 527807"/>
                  <a:gd name="connsiteX94" fmla="*/ 211918 w 363106"/>
                  <a:gd name="connsiteY94" fmla="*/ 211918 h 527807"/>
                  <a:gd name="connsiteX95" fmla="*/ 211600 w 363106"/>
                  <a:gd name="connsiteY95" fmla="*/ 210646 h 527807"/>
                  <a:gd name="connsiteX96" fmla="*/ 211600 w 363106"/>
                  <a:gd name="connsiteY96" fmla="*/ 209533 h 527807"/>
                  <a:gd name="connsiteX97" fmla="*/ 212554 w 363106"/>
                  <a:gd name="connsiteY97" fmla="*/ 209215 h 527807"/>
                  <a:gd name="connsiteX98" fmla="*/ 213667 w 363106"/>
                  <a:gd name="connsiteY98" fmla="*/ 209374 h 527807"/>
                  <a:gd name="connsiteX99" fmla="*/ 214780 w 363106"/>
                  <a:gd name="connsiteY99" fmla="*/ 208739 h 527807"/>
                  <a:gd name="connsiteX100" fmla="*/ 216210 w 363106"/>
                  <a:gd name="connsiteY100" fmla="*/ 208420 h 527807"/>
                  <a:gd name="connsiteX101" fmla="*/ 217800 w 363106"/>
                  <a:gd name="connsiteY101" fmla="*/ 208262 h 527807"/>
                  <a:gd name="connsiteX102" fmla="*/ 218595 w 363106"/>
                  <a:gd name="connsiteY102" fmla="*/ 207466 h 527807"/>
                  <a:gd name="connsiteX103" fmla="*/ 218595 w 363106"/>
                  <a:gd name="connsiteY103" fmla="*/ 206195 h 527807"/>
                  <a:gd name="connsiteX104" fmla="*/ 217482 w 363106"/>
                  <a:gd name="connsiteY104" fmla="*/ 203651 h 527807"/>
                  <a:gd name="connsiteX105" fmla="*/ 216528 w 363106"/>
                  <a:gd name="connsiteY105" fmla="*/ 202538 h 527807"/>
                  <a:gd name="connsiteX106" fmla="*/ 216210 w 363106"/>
                  <a:gd name="connsiteY106" fmla="*/ 200948 h 527807"/>
                  <a:gd name="connsiteX107" fmla="*/ 217005 w 363106"/>
                  <a:gd name="connsiteY107" fmla="*/ 197928 h 527807"/>
                  <a:gd name="connsiteX108" fmla="*/ 217482 w 363106"/>
                  <a:gd name="connsiteY108" fmla="*/ 196020 h 527807"/>
                  <a:gd name="connsiteX109" fmla="*/ 219390 w 363106"/>
                  <a:gd name="connsiteY109" fmla="*/ 193953 h 527807"/>
                  <a:gd name="connsiteX110" fmla="*/ 224954 w 363106"/>
                  <a:gd name="connsiteY110" fmla="*/ 189502 h 527807"/>
                  <a:gd name="connsiteX111" fmla="*/ 230042 w 363106"/>
                  <a:gd name="connsiteY111" fmla="*/ 186481 h 527807"/>
                  <a:gd name="connsiteX112" fmla="*/ 232426 w 363106"/>
                  <a:gd name="connsiteY112" fmla="*/ 186163 h 527807"/>
                  <a:gd name="connsiteX113" fmla="*/ 234174 w 363106"/>
                  <a:gd name="connsiteY113" fmla="*/ 185050 h 527807"/>
                  <a:gd name="connsiteX114" fmla="*/ 235447 w 363106"/>
                  <a:gd name="connsiteY114" fmla="*/ 183302 h 527807"/>
                  <a:gd name="connsiteX115" fmla="*/ 235765 w 363106"/>
                  <a:gd name="connsiteY115" fmla="*/ 181553 h 527807"/>
                  <a:gd name="connsiteX116" fmla="*/ 235447 w 363106"/>
                  <a:gd name="connsiteY116" fmla="*/ 179963 h 527807"/>
                  <a:gd name="connsiteX117" fmla="*/ 234493 w 363106"/>
                  <a:gd name="connsiteY117" fmla="*/ 177579 h 527807"/>
                  <a:gd name="connsiteX118" fmla="*/ 233380 w 363106"/>
                  <a:gd name="connsiteY118" fmla="*/ 174558 h 527807"/>
                  <a:gd name="connsiteX119" fmla="*/ 232585 w 363106"/>
                  <a:gd name="connsiteY119" fmla="*/ 172809 h 527807"/>
                  <a:gd name="connsiteX120" fmla="*/ 233380 w 363106"/>
                  <a:gd name="connsiteY120" fmla="*/ 170902 h 527807"/>
                  <a:gd name="connsiteX121" fmla="*/ 234652 w 363106"/>
                  <a:gd name="connsiteY121" fmla="*/ 168199 h 527807"/>
                  <a:gd name="connsiteX122" fmla="*/ 237354 w 363106"/>
                  <a:gd name="connsiteY122" fmla="*/ 164065 h 527807"/>
                  <a:gd name="connsiteX123" fmla="*/ 239898 w 363106"/>
                  <a:gd name="connsiteY123" fmla="*/ 159614 h 527807"/>
                  <a:gd name="connsiteX124" fmla="*/ 240216 w 363106"/>
                  <a:gd name="connsiteY124" fmla="*/ 158342 h 527807"/>
                  <a:gd name="connsiteX125" fmla="*/ 240534 w 363106"/>
                  <a:gd name="connsiteY125" fmla="*/ 155639 h 527807"/>
                  <a:gd name="connsiteX126" fmla="*/ 241647 w 363106"/>
                  <a:gd name="connsiteY126" fmla="*/ 150076 h 527807"/>
                  <a:gd name="connsiteX127" fmla="*/ 242282 w 363106"/>
                  <a:gd name="connsiteY127" fmla="*/ 147055 h 527807"/>
                  <a:gd name="connsiteX128" fmla="*/ 241965 w 363106"/>
                  <a:gd name="connsiteY128" fmla="*/ 145942 h 527807"/>
                  <a:gd name="connsiteX129" fmla="*/ 242601 w 363106"/>
                  <a:gd name="connsiteY129" fmla="*/ 144988 h 527807"/>
                  <a:gd name="connsiteX130" fmla="*/ 244190 w 363106"/>
                  <a:gd name="connsiteY130" fmla="*/ 144193 h 527807"/>
                  <a:gd name="connsiteX131" fmla="*/ 248005 w 363106"/>
                  <a:gd name="connsiteY131" fmla="*/ 143398 h 527807"/>
                  <a:gd name="connsiteX132" fmla="*/ 250550 w 363106"/>
                  <a:gd name="connsiteY132" fmla="*/ 141650 h 527807"/>
                  <a:gd name="connsiteX133" fmla="*/ 254524 w 363106"/>
                  <a:gd name="connsiteY133" fmla="*/ 138629 h 527807"/>
                  <a:gd name="connsiteX134" fmla="*/ 257863 w 363106"/>
                  <a:gd name="connsiteY134" fmla="*/ 135291 h 527807"/>
                  <a:gd name="connsiteX135" fmla="*/ 260724 w 363106"/>
                  <a:gd name="connsiteY135" fmla="*/ 134337 h 527807"/>
                  <a:gd name="connsiteX136" fmla="*/ 265653 w 363106"/>
                  <a:gd name="connsiteY136" fmla="*/ 131157 h 527807"/>
                  <a:gd name="connsiteX137" fmla="*/ 268514 w 363106"/>
                  <a:gd name="connsiteY137" fmla="*/ 129249 h 527807"/>
                  <a:gd name="connsiteX138" fmla="*/ 269627 w 363106"/>
                  <a:gd name="connsiteY138" fmla="*/ 128613 h 527807"/>
                  <a:gd name="connsiteX139" fmla="*/ 272489 w 363106"/>
                  <a:gd name="connsiteY139" fmla="*/ 127342 h 527807"/>
                  <a:gd name="connsiteX140" fmla="*/ 277576 w 363106"/>
                  <a:gd name="connsiteY140" fmla="*/ 126865 h 527807"/>
                  <a:gd name="connsiteX141" fmla="*/ 281710 w 363106"/>
                  <a:gd name="connsiteY141" fmla="*/ 126229 h 527807"/>
                  <a:gd name="connsiteX142" fmla="*/ 284094 w 363106"/>
                  <a:gd name="connsiteY142" fmla="*/ 125434 h 527807"/>
                  <a:gd name="connsiteX143" fmla="*/ 287592 w 363106"/>
                  <a:gd name="connsiteY143" fmla="*/ 124957 h 527807"/>
                  <a:gd name="connsiteX144" fmla="*/ 289976 w 363106"/>
                  <a:gd name="connsiteY144" fmla="*/ 124003 h 527807"/>
                  <a:gd name="connsiteX145" fmla="*/ 292520 w 363106"/>
                  <a:gd name="connsiteY145" fmla="*/ 124003 h 527807"/>
                  <a:gd name="connsiteX146" fmla="*/ 297448 w 363106"/>
                  <a:gd name="connsiteY146" fmla="*/ 122890 h 527807"/>
                  <a:gd name="connsiteX147" fmla="*/ 299197 w 363106"/>
                  <a:gd name="connsiteY147" fmla="*/ 121300 h 527807"/>
                  <a:gd name="connsiteX148" fmla="*/ 300628 w 363106"/>
                  <a:gd name="connsiteY148" fmla="*/ 119393 h 527807"/>
                  <a:gd name="connsiteX149" fmla="*/ 302536 w 363106"/>
                  <a:gd name="connsiteY149" fmla="*/ 117803 h 527807"/>
                  <a:gd name="connsiteX150" fmla="*/ 304761 w 363106"/>
                  <a:gd name="connsiteY150" fmla="*/ 117326 h 527807"/>
                  <a:gd name="connsiteX151" fmla="*/ 307146 w 363106"/>
                  <a:gd name="connsiteY151" fmla="*/ 117644 h 527807"/>
                  <a:gd name="connsiteX152" fmla="*/ 310166 w 363106"/>
                  <a:gd name="connsiteY152" fmla="*/ 117644 h 527807"/>
                  <a:gd name="connsiteX153" fmla="*/ 313823 w 363106"/>
                  <a:gd name="connsiteY153" fmla="*/ 117167 h 527807"/>
                  <a:gd name="connsiteX154" fmla="*/ 315571 w 363106"/>
                  <a:gd name="connsiteY154" fmla="*/ 118439 h 527807"/>
                  <a:gd name="connsiteX155" fmla="*/ 316367 w 363106"/>
                  <a:gd name="connsiteY155" fmla="*/ 119870 h 527807"/>
                  <a:gd name="connsiteX156" fmla="*/ 318592 w 363106"/>
                  <a:gd name="connsiteY156" fmla="*/ 121459 h 527807"/>
                  <a:gd name="connsiteX157" fmla="*/ 320182 w 363106"/>
                  <a:gd name="connsiteY157" fmla="*/ 121459 h 527807"/>
                  <a:gd name="connsiteX158" fmla="*/ 321771 w 363106"/>
                  <a:gd name="connsiteY158" fmla="*/ 120982 h 527807"/>
                  <a:gd name="connsiteX159" fmla="*/ 323838 w 363106"/>
                  <a:gd name="connsiteY159" fmla="*/ 122413 h 527807"/>
                  <a:gd name="connsiteX160" fmla="*/ 325270 w 363106"/>
                  <a:gd name="connsiteY160" fmla="*/ 122254 h 527807"/>
                  <a:gd name="connsiteX161" fmla="*/ 326223 w 363106"/>
                  <a:gd name="connsiteY161" fmla="*/ 121459 h 527807"/>
                  <a:gd name="connsiteX162" fmla="*/ 326382 w 363106"/>
                  <a:gd name="connsiteY162" fmla="*/ 119552 h 527807"/>
                  <a:gd name="connsiteX163" fmla="*/ 324951 w 363106"/>
                  <a:gd name="connsiteY163" fmla="*/ 117485 h 527807"/>
                  <a:gd name="connsiteX164" fmla="*/ 322725 w 363106"/>
                  <a:gd name="connsiteY164" fmla="*/ 115577 h 527807"/>
                  <a:gd name="connsiteX165" fmla="*/ 320659 w 363106"/>
                  <a:gd name="connsiteY165" fmla="*/ 114305 h 527807"/>
                  <a:gd name="connsiteX166" fmla="*/ 319705 w 363106"/>
                  <a:gd name="connsiteY166" fmla="*/ 112716 h 527807"/>
                  <a:gd name="connsiteX167" fmla="*/ 318592 w 363106"/>
                  <a:gd name="connsiteY167" fmla="*/ 109536 h 527807"/>
                  <a:gd name="connsiteX168" fmla="*/ 316843 w 363106"/>
                  <a:gd name="connsiteY168" fmla="*/ 108423 h 527807"/>
                  <a:gd name="connsiteX169" fmla="*/ 315730 w 363106"/>
                  <a:gd name="connsiteY169" fmla="*/ 107628 h 527807"/>
                  <a:gd name="connsiteX170" fmla="*/ 314617 w 363106"/>
                  <a:gd name="connsiteY170" fmla="*/ 107628 h 527807"/>
                  <a:gd name="connsiteX171" fmla="*/ 313346 w 363106"/>
                  <a:gd name="connsiteY171" fmla="*/ 108582 h 527807"/>
                  <a:gd name="connsiteX172" fmla="*/ 311439 w 363106"/>
                  <a:gd name="connsiteY172" fmla="*/ 109059 h 527807"/>
                  <a:gd name="connsiteX173" fmla="*/ 310166 w 363106"/>
                  <a:gd name="connsiteY173" fmla="*/ 109059 h 527807"/>
                  <a:gd name="connsiteX174" fmla="*/ 305238 w 363106"/>
                  <a:gd name="connsiteY174" fmla="*/ 106833 h 527807"/>
                  <a:gd name="connsiteX175" fmla="*/ 304284 w 363106"/>
                  <a:gd name="connsiteY175" fmla="*/ 106674 h 527807"/>
                  <a:gd name="connsiteX176" fmla="*/ 307622 w 363106"/>
                  <a:gd name="connsiteY176" fmla="*/ 101587 h 527807"/>
                  <a:gd name="connsiteX177" fmla="*/ 313346 w 363106"/>
                  <a:gd name="connsiteY177" fmla="*/ 92525 h 527807"/>
                  <a:gd name="connsiteX178" fmla="*/ 317161 w 363106"/>
                  <a:gd name="connsiteY178" fmla="*/ 86802 h 527807"/>
                  <a:gd name="connsiteX179" fmla="*/ 321136 w 363106"/>
                  <a:gd name="connsiteY179" fmla="*/ 80443 h 527807"/>
                  <a:gd name="connsiteX180" fmla="*/ 323362 w 363106"/>
                  <a:gd name="connsiteY180" fmla="*/ 77263 h 527807"/>
                  <a:gd name="connsiteX181" fmla="*/ 323520 w 363106"/>
                  <a:gd name="connsiteY181" fmla="*/ 76628 h 527807"/>
                  <a:gd name="connsiteX182" fmla="*/ 323520 w 363106"/>
                  <a:gd name="connsiteY182" fmla="*/ 75833 h 527807"/>
                  <a:gd name="connsiteX183" fmla="*/ 322725 w 363106"/>
                  <a:gd name="connsiteY183" fmla="*/ 74561 h 527807"/>
                  <a:gd name="connsiteX184" fmla="*/ 320659 w 363106"/>
                  <a:gd name="connsiteY184" fmla="*/ 74084 h 527807"/>
                  <a:gd name="connsiteX185" fmla="*/ 318434 w 363106"/>
                  <a:gd name="connsiteY185" fmla="*/ 73130 h 527807"/>
                  <a:gd name="connsiteX186" fmla="*/ 317002 w 363106"/>
                  <a:gd name="connsiteY186" fmla="*/ 71540 h 527807"/>
                  <a:gd name="connsiteX187" fmla="*/ 314936 w 363106"/>
                  <a:gd name="connsiteY187" fmla="*/ 70904 h 527807"/>
                  <a:gd name="connsiteX188" fmla="*/ 313505 w 363106"/>
                  <a:gd name="connsiteY188" fmla="*/ 69791 h 527807"/>
                  <a:gd name="connsiteX189" fmla="*/ 310643 w 363106"/>
                  <a:gd name="connsiteY189" fmla="*/ 68679 h 527807"/>
                  <a:gd name="connsiteX190" fmla="*/ 308894 w 363106"/>
                  <a:gd name="connsiteY190" fmla="*/ 67725 h 527807"/>
                  <a:gd name="connsiteX191" fmla="*/ 306828 w 363106"/>
                  <a:gd name="connsiteY191" fmla="*/ 67407 h 527807"/>
                  <a:gd name="connsiteX192" fmla="*/ 305238 w 363106"/>
                  <a:gd name="connsiteY192" fmla="*/ 65499 h 527807"/>
                  <a:gd name="connsiteX193" fmla="*/ 299197 w 363106"/>
                  <a:gd name="connsiteY193" fmla="*/ 62002 h 527807"/>
                  <a:gd name="connsiteX194" fmla="*/ 297607 w 363106"/>
                  <a:gd name="connsiteY194" fmla="*/ 61684 h 527807"/>
                  <a:gd name="connsiteX195" fmla="*/ 296017 w 363106"/>
                  <a:gd name="connsiteY195" fmla="*/ 62160 h 527807"/>
                  <a:gd name="connsiteX196" fmla="*/ 293474 w 363106"/>
                  <a:gd name="connsiteY196" fmla="*/ 62797 h 527807"/>
                  <a:gd name="connsiteX197" fmla="*/ 291089 w 363106"/>
                  <a:gd name="connsiteY197" fmla="*/ 64704 h 527807"/>
                  <a:gd name="connsiteX198" fmla="*/ 288068 w 363106"/>
                  <a:gd name="connsiteY198" fmla="*/ 65340 h 527807"/>
                  <a:gd name="connsiteX199" fmla="*/ 285366 w 363106"/>
                  <a:gd name="connsiteY199" fmla="*/ 65340 h 527807"/>
                  <a:gd name="connsiteX200" fmla="*/ 283935 w 363106"/>
                  <a:gd name="connsiteY200" fmla="*/ 64227 h 527807"/>
                  <a:gd name="connsiteX201" fmla="*/ 282504 w 363106"/>
                  <a:gd name="connsiteY201" fmla="*/ 63750 h 527807"/>
                  <a:gd name="connsiteX202" fmla="*/ 280597 w 363106"/>
                  <a:gd name="connsiteY202" fmla="*/ 62160 h 527807"/>
                  <a:gd name="connsiteX203" fmla="*/ 277417 w 363106"/>
                  <a:gd name="connsiteY203" fmla="*/ 61048 h 527807"/>
                  <a:gd name="connsiteX204" fmla="*/ 275191 w 363106"/>
                  <a:gd name="connsiteY204" fmla="*/ 60094 h 527807"/>
                  <a:gd name="connsiteX205" fmla="*/ 273761 w 363106"/>
                  <a:gd name="connsiteY205" fmla="*/ 60571 h 527807"/>
                  <a:gd name="connsiteX206" fmla="*/ 271852 w 363106"/>
                  <a:gd name="connsiteY206" fmla="*/ 62320 h 527807"/>
                  <a:gd name="connsiteX207" fmla="*/ 269944 w 363106"/>
                  <a:gd name="connsiteY207" fmla="*/ 64068 h 527807"/>
                  <a:gd name="connsiteX208" fmla="*/ 268514 w 363106"/>
                  <a:gd name="connsiteY208" fmla="*/ 65022 h 527807"/>
                  <a:gd name="connsiteX209" fmla="*/ 266447 w 363106"/>
                  <a:gd name="connsiteY209" fmla="*/ 65022 h 527807"/>
                  <a:gd name="connsiteX210" fmla="*/ 264062 w 363106"/>
                  <a:gd name="connsiteY210" fmla="*/ 66612 h 527807"/>
                  <a:gd name="connsiteX211" fmla="*/ 261678 w 363106"/>
                  <a:gd name="connsiteY211" fmla="*/ 67248 h 527807"/>
                  <a:gd name="connsiteX212" fmla="*/ 259452 w 363106"/>
                  <a:gd name="connsiteY212" fmla="*/ 67407 h 527807"/>
                  <a:gd name="connsiteX213" fmla="*/ 256591 w 363106"/>
                  <a:gd name="connsiteY213" fmla="*/ 68043 h 527807"/>
                  <a:gd name="connsiteX214" fmla="*/ 253570 w 363106"/>
                  <a:gd name="connsiteY214" fmla="*/ 67089 h 527807"/>
                  <a:gd name="connsiteX215" fmla="*/ 251185 w 363106"/>
                  <a:gd name="connsiteY215" fmla="*/ 66135 h 527807"/>
                  <a:gd name="connsiteX216" fmla="*/ 250072 w 363106"/>
                  <a:gd name="connsiteY216" fmla="*/ 65817 h 527807"/>
                  <a:gd name="connsiteX217" fmla="*/ 249118 w 363106"/>
                  <a:gd name="connsiteY217" fmla="*/ 66135 h 527807"/>
                  <a:gd name="connsiteX218" fmla="*/ 247529 w 363106"/>
                  <a:gd name="connsiteY218" fmla="*/ 66930 h 527807"/>
                  <a:gd name="connsiteX219" fmla="*/ 244668 w 363106"/>
                  <a:gd name="connsiteY219" fmla="*/ 67407 h 527807"/>
                  <a:gd name="connsiteX220" fmla="*/ 242601 w 363106"/>
                  <a:gd name="connsiteY220" fmla="*/ 67407 h 527807"/>
                  <a:gd name="connsiteX221" fmla="*/ 241011 w 363106"/>
                  <a:gd name="connsiteY221" fmla="*/ 67089 h 527807"/>
                  <a:gd name="connsiteX222" fmla="*/ 239580 w 363106"/>
                  <a:gd name="connsiteY222" fmla="*/ 65499 h 527807"/>
                  <a:gd name="connsiteX223" fmla="*/ 237354 w 363106"/>
                  <a:gd name="connsiteY223" fmla="*/ 64704 h 527807"/>
                  <a:gd name="connsiteX224" fmla="*/ 234811 w 363106"/>
                  <a:gd name="connsiteY224" fmla="*/ 63750 h 527807"/>
                  <a:gd name="connsiteX225" fmla="*/ 234334 w 363106"/>
                  <a:gd name="connsiteY225" fmla="*/ 61684 h 527807"/>
                  <a:gd name="connsiteX226" fmla="*/ 234652 w 363106"/>
                  <a:gd name="connsiteY226" fmla="*/ 60253 h 527807"/>
                  <a:gd name="connsiteX227" fmla="*/ 235606 w 363106"/>
                  <a:gd name="connsiteY227" fmla="*/ 58027 h 527807"/>
                  <a:gd name="connsiteX228" fmla="*/ 235128 w 363106"/>
                  <a:gd name="connsiteY228" fmla="*/ 55801 h 527807"/>
                  <a:gd name="connsiteX229" fmla="*/ 234174 w 363106"/>
                  <a:gd name="connsiteY229" fmla="*/ 52304 h 527807"/>
                  <a:gd name="connsiteX230" fmla="*/ 233698 w 363106"/>
                  <a:gd name="connsiteY230" fmla="*/ 50873 h 527807"/>
                  <a:gd name="connsiteX231" fmla="*/ 232903 w 363106"/>
                  <a:gd name="connsiteY231" fmla="*/ 49760 h 527807"/>
                  <a:gd name="connsiteX232" fmla="*/ 231631 w 363106"/>
                  <a:gd name="connsiteY232" fmla="*/ 49283 h 527807"/>
                  <a:gd name="connsiteX233" fmla="*/ 229246 w 363106"/>
                  <a:gd name="connsiteY233" fmla="*/ 49601 h 527807"/>
                  <a:gd name="connsiteX234" fmla="*/ 226703 w 363106"/>
                  <a:gd name="connsiteY234" fmla="*/ 48329 h 527807"/>
                  <a:gd name="connsiteX235" fmla="*/ 225114 w 363106"/>
                  <a:gd name="connsiteY235" fmla="*/ 47058 h 527807"/>
                  <a:gd name="connsiteX236" fmla="*/ 224159 w 363106"/>
                  <a:gd name="connsiteY236" fmla="*/ 45468 h 527807"/>
                  <a:gd name="connsiteX237" fmla="*/ 225114 w 363106"/>
                  <a:gd name="connsiteY237" fmla="*/ 42606 h 527807"/>
                  <a:gd name="connsiteX238" fmla="*/ 224318 w 363106"/>
                  <a:gd name="connsiteY238" fmla="*/ 40063 h 527807"/>
                  <a:gd name="connsiteX239" fmla="*/ 222728 w 363106"/>
                  <a:gd name="connsiteY239" fmla="*/ 38632 h 527807"/>
                  <a:gd name="connsiteX240" fmla="*/ 221775 w 363106"/>
                  <a:gd name="connsiteY240" fmla="*/ 36247 h 527807"/>
                  <a:gd name="connsiteX241" fmla="*/ 220184 w 363106"/>
                  <a:gd name="connsiteY241" fmla="*/ 34339 h 527807"/>
                  <a:gd name="connsiteX242" fmla="*/ 218118 w 363106"/>
                  <a:gd name="connsiteY242" fmla="*/ 33385 h 527807"/>
                  <a:gd name="connsiteX243" fmla="*/ 216210 w 363106"/>
                  <a:gd name="connsiteY243" fmla="*/ 33544 h 527807"/>
                  <a:gd name="connsiteX244" fmla="*/ 214461 w 363106"/>
                  <a:gd name="connsiteY244" fmla="*/ 32909 h 527807"/>
                  <a:gd name="connsiteX245" fmla="*/ 212713 w 363106"/>
                  <a:gd name="connsiteY245" fmla="*/ 30842 h 527807"/>
                  <a:gd name="connsiteX246" fmla="*/ 210964 w 363106"/>
                  <a:gd name="connsiteY246" fmla="*/ 30047 h 527807"/>
                  <a:gd name="connsiteX247" fmla="*/ 209057 w 363106"/>
                  <a:gd name="connsiteY247" fmla="*/ 28139 h 527807"/>
                  <a:gd name="connsiteX248" fmla="*/ 205399 w 363106"/>
                  <a:gd name="connsiteY248" fmla="*/ 27185 h 527807"/>
                  <a:gd name="connsiteX249" fmla="*/ 203492 w 363106"/>
                  <a:gd name="connsiteY249" fmla="*/ 26390 h 527807"/>
                  <a:gd name="connsiteX250" fmla="*/ 202379 w 363106"/>
                  <a:gd name="connsiteY250" fmla="*/ 25278 h 527807"/>
                  <a:gd name="connsiteX251" fmla="*/ 200949 w 363106"/>
                  <a:gd name="connsiteY251" fmla="*/ 23052 h 527807"/>
                  <a:gd name="connsiteX252" fmla="*/ 201108 w 363106"/>
                  <a:gd name="connsiteY252" fmla="*/ 21780 h 527807"/>
                  <a:gd name="connsiteX253" fmla="*/ 200471 w 363106"/>
                  <a:gd name="connsiteY253" fmla="*/ 20667 h 527807"/>
                  <a:gd name="connsiteX254" fmla="*/ 199836 w 363106"/>
                  <a:gd name="connsiteY254" fmla="*/ 18442 h 527807"/>
                  <a:gd name="connsiteX255" fmla="*/ 198563 w 363106"/>
                  <a:gd name="connsiteY255" fmla="*/ 15262 h 527807"/>
                  <a:gd name="connsiteX256" fmla="*/ 197292 w 363106"/>
                  <a:gd name="connsiteY256" fmla="*/ 13513 h 527807"/>
                  <a:gd name="connsiteX257" fmla="*/ 195861 w 363106"/>
                  <a:gd name="connsiteY257" fmla="*/ 12082 h 527807"/>
                  <a:gd name="connsiteX258" fmla="*/ 194748 w 363106"/>
                  <a:gd name="connsiteY258" fmla="*/ 10970 h 527807"/>
                  <a:gd name="connsiteX259" fmla="*/ 192840 w 363106"/>
                  <a:gd name="connsiteY259" fmla="*/ 9221 h 527807"/>
                  <a:gd name="connsiteX260" fmla="*/ 190774 w 363106"/>
                  <a:gd name="connsiteY260" fmla="*/ 8267 h 527807"/>
                  <a:gd name="connsiteX261" fmla="*/ 188866 w 363106"/>
                  <a:gd name="connsiteY261" fmla="*/ 7313 h 527807"/>
                  <a:gd name="connsiteX262" fmla="*/ 188230 w 363106"/>
                  <a:gd name="connsiteY262" fmla="*/ 5723 h 527807"/>
                  <a:gd name="connsiteX263" fmla="*/ 187594 w 363106"/>
                  <a:gd name="connsiteY263" fmla="*/ 4452 h 527807"/>
                  <a:gd name="connsiteX264" fmla="*/ 186640 w 363106"/>
                  <a:gd name="connsiteY264" fmla="*/ 4611 h 527807"/>
                  <a:gd name="connsiteX265" fmla="*/ 185051 w 363106"/>
                  <a:gd name="connsiteY265" fmla="*/ 4452 h 527807"/>
                  <a:gd name="connsiteX266" fmla="*/ 183460 w 363106"/>
                  <a:gd name="connsiteY266" fmla="*/ 4134 h 527807"/>
                  <a:gd name="connsiteX267" fmla="*/ 181712 w 363106"/>
                  <a:gd name="connsiteY267" fmla="*/ 3180 h 527807"/>
                  <a:gd name="connsiteX268" fmla="*/ 180282 w 363106"/>
                  <a:gd name="connsiteY268" fmla="*/ 2067 h 527807"/>
                  <a:gd name="connsiteX269" fmla="*/ 177897 w 363106"/>
                  <a:gd name="connsiteY269" fmla="*/ 159 h 527807"/>
                  <a:gd name="connsiteX270" fmla="*/ 176624 w 363106"/>
                  <a:gd name="connsiteY270" fmla="*/ 0 h 527807"/>
                  <a:gd name="connsiteX271" fmla="*/ 175511 w 363106"/>
                  <a:gd name="connsiteY271" fmla="*/ 0 h 527807"/>
                  <a:gd name="connsiteX272" fmla="*/ 173763 w 363106"/>
                  <a:gd name="connsiteY272" fmla="*/ 1749 h 527807"/>
                  <a:gd name="connsiteX273" fmla="*/ 172174 w 363106"/>
                  <a:gd name="connsiteY273" fmla="*/ 2862 h 527807"/>
                  <a:gd name="connsiteX274" fmla="*/ 170425 w 363106"/>
                  <a:gd name="connsiteY274" fmla="*/ 2862 h 527807"/>
                  <a:gd name="connsiteX275" fmla="*/ 168199 w 363106"/>
                  <a:gd name="connsiteY275" fmla="*/ 3180 h 527807"/>
                  <a:gd name="connsiteX276" fmla="*/ 165178 w 363106"/>
                  <a:gd name="connsiteY276" fmla="*/ 2226 h 527807"/>
                  <a:gd name="connsiteX277" fmla="*/ 163906 w 363106"/>
                  <a:gd name="connsiteY277" fmla="*/ 2226 h 527807"/>
                  <a:gd name="connsiteX278" fmla="*/ 163747 w 363106"/>
                  <a:gd name="connsiteY278" fmla="*/ 3180 h 527807"/>
                  <a:gd name="connsiteX279" fmla="*/ 165814 w 363106"/>
                  <a:gd name="connsiteY279" fmla="*/ 4452 h 527807"/>
                  <a:gd name="connsiteX280" fmla="*/ 167881 w 363106"/>
                  <a:gd name="connsiteY280" fmla="*/ 5882 h 527807"/>
                  <a:gd name="connsiteX281" fmla="*/ 168516 w 363106"/>
                  <a:gd name="connsiteY281" fmla="*/ 7949 h 527807"/>
                  <a:gd name="connsiteX282" fmla="*/ 169629 w 363106"/>
                  <a:gd name="connsiteY282" fmla="*/ 10334 h 527807"/>
                  <a:gd name="connsiteX283" fmla="*/ 172491 w 363106"/>
                  <a:gd name="connsiteY283" fmla="*/ 13195 h 527807"/>
                  <a:gd name="connsiteX284" fmla="*/ 174399 w 363106"/>
                  <a:gd name="connsiteY284" fmla="*/ 14626 h 527807"/>
                  <a:gd name="connsiteX285" fmla="*/ 174399 w 363106"/>
                  <a:gd name="connsiteY285" fmla="*/ 15580 h 527807"/>
                  <a:gd name="connsiteX286" fmla="*/ 173922 w 363106"/>
                  <a:gd name="connsiteY286" fmla="*/ 17329 h 527807"/>
                  <a:gd name="connsiteX287" fmla="*/ 173763 w 363106"/>
                  <a:gd name="connsiteY287" fmla="*/ 18918 h 527807"/>
                  <a:gd name="connsiteX288" fmla="*/ 174717 w 363106"/>
                  <a:gd name="connsiteY288" fmla="*/ 25914 h 527807"/>
                  <a:gd name="connsiteX289" fmla="*/ 174081 w 363106"/>
                  <a:gd name="connsiteY289" fmla="*/ 26390 h 527807"/>
                  <a:gd name="connsiteX290" fmla="*/ 172968 w 363106"/>
                  <a:gd name="connsiteY290" fmla="*/ 26390 h 527807"/>
                  <a:gd name="connsiteX291" fmla="*/ 171855 w 363106"/>
                  <a:gd name="connsiteY291" fmla="*/ 26390 h 527807"/>
                  <a:gd name="connsiteX292" fmla="*/ 171061 w 363106"/>
                  <a:gd name="connsiteY292" fmla="*/ 25595 h 527807"/>
                  <a:gd name="connsiteX293" fmla="*/ 170107 w 363106"/>
                  <a:gd name="connsiteY293" fmla="*/ 25119 h 527807"/>
                  <a:gd name="connsiteX294" fmla="*/ 169788 w 363106"/>
                  <a:gd name="connsiteY294" fmla="*/ 26232 h 527807"/>
                  <a:gd name="connsiteX295" fmla="*/ 168994 w 363106"/>
                  <a:gd name="connsiteY295" fmla="*/ 29252 h 527807"/>
                  <a:gd name="connsiteX296" fmla="*/ 167086 w 363106"/>
                  <a:gd name="connsiteY296" fmla="*/ 36247 h 527807"/>
                  <a:gd name="connsiteX297" fmla="*/ 165497 w 363106"/>
                  <a:gd name="connsiteY297" fmla="*/ 42447 h 527807"/>
                  <a:gd name="connsiteX298" fmla="*/ 163430 w 363106"/>
                  <a:gd name="connsiteY298" fmla="*/ 44514 h 527807"/>
                  <a:gd name="connsiteX299" fmla="*/ 160567 w 363106"/>
                  <a:gd name="connsiteY299" fmla="*/ 48011 h 527807"/>
                  <a:gd name="connsiteX300" fmla="*/ 156435 w 363106"/>
                  <a:gd name="connsiteY300" fmla="*/ 52781 h 527807"/>
                  <a:gd name="connsiteX301" fmla="*/ 150553 w 363106"/>
                  <a:gd name="connsiteY301" fmla="*/ 59617 h 527807"/>
                  <a:gd name="connsiteX302" fmla="*/ 146260 w 363106"/>
                  <a:gd name="connsiteY302" fmla="*/ 62797 h 527807"/>
                  <a:gd name="connsiteX303" fmla="*/ 142921 w 363106"/>
                  <a:gd name="connsiteY303" fmla="*/ 65181 h 527807"/>
                  <a:gd name="connsiteX304" fmla="*/ 138788 w 363106"/>
                  <a:gd name="connsiteY304" fmla="*/ 68043 h 527807"/>
                  <a:gd name="connsiteX305" fmla="*/ 133701 w 363106"/>
                  <a:gd name="connsiteY305" fmla="*/ 71858 h 527807"/>
                  <a:gd name="connsiteX306" fmla="*/ 127977 w 363106"/>
                  <a:gd name="connsiteY306" fmla="*/ 73925 h 527807"/>
                  <a:gd name="connsiteX307" fmla="*/ 119869 w 363106"/>
                  <a:gd name="connsiteY307" fmla="*/ 76786 h 527807"/>
                  <a:gd name="connsiteX308" fmla="*/ 114146 w 363106"/>
                  <a:gd name="connsiteY308" fmla="*/ 78853 h 527807"/>
                  <a:gd name="connsiteX309" fmla="*/ 110013 w 363106"/>
                  <a:gd name="connsiteY309" fmla="*/ 80284 h 527807"/>
                  <a:gd name="connsiteX310" fmla="*/ 105562 w 363106"/>
                  <a:gd name="connsiteY310" fmla="*/ 81874 h 527807"/>
                  <a:gd name="connsiteX311" fmla="*/ 99839 w 363106"/>
                  <a:gd name="connsiteY311" fmla="*/ 83782 h 527807"/>
                  <a:gd name="connsiteX312" fmla="*/ 97613 w 363106"/>
                  <a:gd name="connsiteY312" fmla="*/ 85689 h 527807"/>
                  <a:gd name="connsiteX313" fmla="*/ 93797 w 363106"/>
                  <a:gd name="connsiteY313" fmla="*/ 90141 h 527807"/>
                  <a:gd name="connsiteX314" fmla="*/ 92048 w 363106"/>
                  <a:gd name="connsiteY314" fmla="*/ 92366 h 527807"/>
                  <a:gd name="connsiteX315" fmla="*/ 90459 w 363106"/>
                  <a:gd name="connsiteY315" fmla="*/ 94274 h 527807"/>
                  <a:gd name="connsiteX316" fmla="*/ 90140 w 363106"/>
                  <a:gd name="connsiteY316" fmla="*/ 95228 h 527807"/>
                  <a:gd name="connsiteX317" fmla="*/ 90459 w 363106"/>
                  <a:gd name="connsiteY317" fmla="*/ 95705 h 527807"/>
                  <a:gd name="connsiteX318" fmla="*/ 91094 w 363106"/>
                  <a:gd name="connsiteY318" fmla="*/ 96659 h 527807"/>
                  <a:gd name="connsiteX319" fmla="*/ 91253 w 363106"/>
                  <a:gd name="connsiteY319" fmla="*/ 97613 h 527807"/>
                  <a:gd name="connsiteX320" fmla="*/ 90140 w 363106"/>
                  <a:gd name="connsiteY320" fmla="*/ 98249 h 527807"/>
                  <a:gd name="connsiteX321" fmla="*/ 89346 w 363106"/>
                  <a:gd name="connsiteY321" fmla="*/ 98249 h 527807"/>
                  <a:gd name="connsiteX322" fmla="*/ 88869 w 363106"/>
                  <a:gd name="connsiteY322" fmla="*/ 97772 h 527807"/>
                  <a:gd name="connsiteX323" fmla="*/ 88551 w 363106"/>
                  <a:gd name="connsiteY323" fmla="*/ 96818 h 527807"/>
                  <a:gd name="connsiteX324" fmla="*/ 87597 w 363106"/>
                  <a:gd name="connsiteY324" fmla="*/ 95705 h 527807"/>
                  <a:gd name="connsiteX325" fmla="*/ 86484 w 363106"/>
                  <a:gd name="connsiteY325" fmla="*/ 95387 h 527807"/>
                  <a:gd name="connsiteX326" fmla="*/ 85849 w 363106"/>
                  <a:gd name="connsiteY326" fmla="*/ 95705 h 527807"/>
                  <a:gd name="connsiteX327" fmla="*/ 85849 w 363106"/>
                  <a:gd name="connsiteY327" fmla="*/ 96659 h 527807"/>
                  <a:gd name="connsiteX328" fmla="*/ 84417 w 363106"/>
                  <a:gd name="connsiteY328" fmla="*/ 101269 h 527807"/>
                  <a:gd name="connsiteX329" fmla="*/ 84258 w 363106"/>
                  <a:gd name="connsiteY329" fmla="*/ 103495 h 527807"/>
                  <a:gd name="connsiteX330" fmla="*/ 83623 w 363106"/>
                  <a:gd name="connsiteY330" fmla="*/ 104449 h 527807"/>
                  <a:gd name="connsiteX331" fmla="*/ 83782 w 363106"/>
                  <a:gd name="connsiteY331" fmla="*/ 106516 h 527807"/>
                  <a:gd name="connsiteX332" fmla="*/ 82191 w 363106"/>
                  <a:gd name="connsiteY332" fmla="*/ 108423 h 527807"/>
                  <a:gd name="connsiteX333" fmla="*/ 81556 w 363106"/>
                  <a:gd name="connsiteY333" fmla="*/ 110013 h 527807"/>
                  <a:gd name="connsiteX334" fmla="*/ 81238 w 363106"/>
                  <a:gd name="connsiteY334" fmla="*/ 111444 h 527807"/>
                  <a:gd name="connsiteX335" fmla="*/ 79966 w 363106"/>
                  <a:gd name="connsiteY335" fmla="*/ 112557 h 527807"/>
                  <a:gd name="connsiteX336" fmla="*/ 79489 w 363106"/>
                  <a:gd name="connsiteY336" fmla="*/ 113988 h 527807"/>
                  <a:gd name="connsiteX337" fmla="*/ 78535 w 363106"/>
                  <a:gd name="connsiteY337" fmla="*/ 117326 h 527807"/>
                  <a:gd name="connsiteX338" fmla="*/ 77104 w 363106"/>
                  <a:gd name="connsiteY338" fmla="*/ 120029 h 527807"/>
                  <a:gd name="connsiteX339" fmla="*/ 76309 w 363106"/>
                  <a:gd name="connsiteY339" fmla="*/ 122095 h 527807"/>
                  <a:gd name="connsiteX340" fmla="*/ 76150 w 363106"/>
                  <a:gd name="connsiteY340" fmla="*/ 123844 h 527807"/>
                  <a:gd name="connsiteX341" fmla="*/ 76787 w 363106"/>
                  <a:gd name="connsiteY341" fmla="*/ 124957 h 527807"/>
                  <a:gd name="connsiteX342" fmla="*/ 77104 w 363106"/>
                  <a:gd name="connsiteY342" fmla="*/ 125911 h 527807"/>
                  <a:gd name="connsiteX343" fmla="*/ 76468 w 363106"/>
                  <a:gd name="connsiteY343" fmla="*/ 127660 h 527807"/>
                  <a:gd name="connsiteX344" fmla="*/ 76150 w 363106"/>
                  <a:gd name="connsiteY344" fmla="*/ 128931 h 527807"/>
                  <a:gd name="connsiteX345" fmla="*/ 74402 w 363106"/>
                  <a:gd name="connsiteY345" fmla="*/ 129726 h 527807"/>
                  <a:gd name="connsiteX346" fmla="*/ 71064 w 363106"/>
                  <a:gd name="connsiteY346" fmla="*/ 131793 h 527807"/>
                  <a:gd name="connsiteX347" fmla="*/ 69792 w 363106"/>
                  <a:gd name="connsiteY347" fmla="*/ 133224 h 527807"/>
                  <a:gd name="connsiteX348" fmla="*/ 69155 w 363106"/>
                  <a:gd name="connsiteY348" fmla="*/ 134814 h 527807"/>
                  <a:gd name="connsiteX349" fmla="*/ 69473 w 363106"/>
                  <a:gd name="connsiteY349" fmla="*/ 136244 h 527807"/>
                  <a:gd name="connsiteX350" fmla="*/ 69314 w 363106"/>
                  <a:gd name="connsiteY350" fmla="*/ 137357 h 527807"/>
                  <a:gd name="connsiteX351" fmla="*/ 67725 w 363106"/>
                  <a:gd name="connsiteY351" fmla="*/ 137834 h 527807"/>
                  <a:gd name="connsiteX352" fmla="*/ 67247 w 363106"/>
                  <a:gd name="connsiteY352" fmla="*/ 138788 h 527807"/>
                  <a:gd name="connsiteX353" fmla="*/ 66135 w 363106"/>
                  <a:gd name="connsiteY353" fmla="*/ 140537 h 527807"/>
                  <a:gd name="connsiteX354" fmla="*/ 64863 w 363106"/>
                  <a:gd name="connsiteY354" fmla="*/ 141173 h 527807"/>
                  <a:gd name="connsiteX355" fmla="*/ 61684 w 363106"/>
                  <a:gd name="connsiteY355" fmla="*/ 140219 h 527807"/>
                  <a:gd name="connsiteX356" fmla="*/ 59299 w 363106"/>
                  <a:gd name="connsiteY356" fmla="*/ 140219 h 527807"/>
                  <a:gd name="connsiteX357" fmla="*/ 57550 w 363106"/>
                  <a:gd name="connsiteY357" fmla="*/ 139424 h 527807"/>
                  <a:gd name="connsiteX358" fmla="*/ 55642 w 363106"/>
                  <a:gd name="connsiteY358" fmla="*/ 136880 h 527807"/>
                  <a:gd name="connsiteX359" fmla="*/ 54053 w 363106"/>
                  <a:gd name="connsiteY359" fmla="*/ 134814 h 527807"/>
                  <a:gd name="connsiteX360" fmla="*/ 52622 w 363106"/>
                  <a:gd name="connsiteY360" fmla="*/ 131952 h 527807"/>
                  <a:gd name="connsiteX361" fmla="*/ 52303 w 363106"/>
                  <a:gd name="connsiteY361" fmla="*/ 128295 h 527807"/>
                  <a:gd name="connsiteX362" fmla="*/ 50555 w 363106"/>
                  <a:gd name="connsiteY362" fmla="*/ 127182 h 527807"/>
                  <a:gd name="connsiteX363" fmla="*/ 48806 w 363106"/>
                  <a:gd name="connsiteY363" fmla="*/ 125911 h 527807"/>
                  <a:gd name="connsiteX364" fmla="*/ 46580 w 363106"/>
                  <a:gd name="connsiteY364" fmla="*/ 126229 h 527807"/>
                  <a:gd name="connsiteX365" fmla="*/ 44196 w 363106"/>
                  <a:gd name="connsiteY365" fmla="*/ 126547 h 527807"/>
                  <a:gd name="connsiteX366" fmla="*/ 42765 w 363106"/>
                  <a:gd name="connsiteY366" fmla="*/ 125593 h 527807"/>
                  <a:gd name="connsiteX367" fmla="*/ 39426 w 363106"/>
                  <a:gd name="connsiteY367" fmla="*/ 124003 h 527807"/>
                  <a:gd name="connsiteX368" fmla="*/ 36565 w 363106"/>
                  <a:gd name="connsiteY368" fmla="*/ 122254 h 527807"/>
                  <a:gd name="connsiteX369" fmla="*/ 34340 w 363106"/>
                  <a:gd name="connsiteY369" fmla="*/ 121300 h 527807"/>
                  <a:gd name="connsiteX370" fmla="*/ 32749 w 363106"/>
                  <a:gd name="connsiteY370" fmla="*/ 121777 h 527807"/>
                  <a:gd name="connsiteX371" fmla="*/ 31636 w 363106"/>
                  <a:gd name="connsiteY371" fmla="*/ 122890 h 527807"/>
                  <a:gd name="connsiteX372" fmla="*/ 29888 w 363106"/>
                  <a:gd name="connsiteY372" fmla="*/ 124798 h 527807"/>
                  <a:gd name="connsiteX373" fmla="*/ 27345 w 363106"/>
                  <a:gd name="connsiteY373" fmla="*/ 126070 h 527807"/>
                  <a:gd name="connsiteX374" fmla="*/ 26232 w 363106"/>
                  <a:gd name="connsiteY374" fmla="*/ 126070 h 527807"/>
                  <a:gd name="connsiteX375" fmla="*/ 24641 w 363106"/>
                  <a:gd name="connsiteY375" fmla="*/ 125116 h 527807"/>
                  <a:gd name="connsiteX376" fmla="*/ 24324 w 363106"/>
                  <a:gd name="connsiteY376" fmla="*/ 124162 h 527807"/>
                  <a:gd name="connsiteX377" fmla="*/ 25595 w 363106"/>
                  <a:gd name="connsiteY377" fmla="*/ 122413 h 527807"/>
                  <a:gd name="connsiteX378" fmla="*/ 28299 w 363106"/>
                  <a:gd name="connsiteY378" fmla="*/ 118757 h 527807"/>
                  <a:gd name="connsiteX379" fmla="*/ 25278 w 363106"/>
                  <a:gd name="connsiteY379" fmla="*/ 118757 h 527807"/>
                  <a:gd name="connsiteX380" fmla="*/ 24324 w 363106"/>
                  <a:gd name="connsiteY380" fmla="*/ 117644 h 527807"/>
                  <a:gd name="connsiteX381" fmla="*/ 24165 w 363106"/>
                  <a:gd name="connsiteY381" fmla="*/ 116213 h 527807"/>
                  <a:gd name="connsiteX382" fmla="*/ 23688 w 363106"/>
                  <a:gd name="connsiteY382" fmla="*/ 114782 h 527807"/>
                  <a:gd name="connsiteX383" fmla="*/ 24324 w 363106"/>
                  <a:gd name="connsiteY383" fmla="*/ 113193 h 527807"/>
                  <a:gd name="connsiteX384" fmla="*/ 25754 w 363106"/>
                  <a:gd name="connsiteY384" fmla="*/ 112239 h 527807"/>
                  <a:gd name="connsiteX385" fmla="*/ 28139 w 363106"/>
                  <a:gd name="connsiteY385" fmla="*/ 113033 h 527807"/>
                  <a:gd name="connsiteX386" fmla="*/ 29729 w 363106"/>
                  <a:gd name="connsiteY386" fmla="*/ 113033 h 527807"/>
                  <a:gd name="connsiteX387" fmla="*/ 30683 w 363106"/>
                  <a:gd name="connsiteY387" fmla="*/ 111444 h 527807"/>
                  <a:gd name="connsiteX388" fmla="*/ 31796 w 363106"/>
                  <a:gd name="connsiteY388" fmla="*/ 110649 h 527807"/>
                  <a:gd name="connsiteX389" fmla="*/ 32749 w 363106"/>
                  <a:gd name="connsiteY389" fmla="*/ 110172 h 527807"/>
                  <a:gd name="connsiteX390" fmla="*/ 33227 w 363106"/>
                  <a:gd name="connsiteY390" fmla="*/ 109377 h 527807"/>
                  <a:gd name="connsiteX391" fmla="*/ 32114 w 363106"/>
                  <a:gd name="connsiteY391" fmla="*/ 106833 h 527807"/>
                  <a:gd name="connsiteX392" fmla="*/ 31796 w 363106"/>
                  <a:gd name="connsiteY392" fmla="*/ 105403 h 527807"/>
                  <a:gd name="connsiteX393" fmla="*/ 32114 w 363106"/>
                  <a:gd name="connsiteY393" fmla="*/ 104608 h 527807"/>
                  <a:gd name="connsiteX394" fmla="*/ 32114 w 363106"/>
                  <a:gd name="connsiteY394" fmla="*/ 103018 h 527807"/>
                  <a:gd name="connsiteX395" fmla="*/ 31955 w 363106"/>
                  <a:gd name="connsiteY395" fmla="*/ 101746 h 527807"/>
                  <a:gd name="connsiteX396" fmla="*/ 31319 w 363106"/>
                  <a:gd name="connsiteY396" fmla="*/ 100792 h 527807"/>
                  <a:gd name="connsiteX397" fmla="*/ 31319 w 363106"/>
                  <a:gd name="connsiteY397" fmla="*/ 99202 h 527807"/>
                  <a:gd name="connsiteX398" fmla="*/ 30683 w 363106"/>
                  <a:gd name="connsiteY398" fmla="*/ 98407 h 527807"/>
                  <a:gd name="connsiteX399" fmla="*/ 30524 w 363106"/>
                  <a:gd name="connsiteY399" fmla="*/ 97454 h 527807"/>
                  <a:gd name="connsiteX400" fmla="*/ 30524 w 363106"/>
                  <a:gd name="connsiteY400" fmla="*/ 96500 h 527807"/>
                  <a:gd name="connsiteX401" fmla="*/ 29729 w 363106"/>
                  <a:gd name="connsiteY401" fmla="*/ 95864 h 527807"/>
                  <a:gd name="connsiteX402" fmla="*/ 29093 w 363106"/>
                  <a:gd name="connsiteY402" fmla="*/ 95387 h 527807"/>
                  <a:gd name="connsiteX403" fmla="*/ 23847 w 363106"/>
                  <a:gd name="connsiteY403" fmla="*/ 98407 h 527807"/>
                  <a:gd name="connsiteX404" fmla="*/ 19554 w 363106"/>
                  <a:gd name="connsiteY404" fmla="*/ 102541 h 527807"/>
                  <a:gd name="connsiteX405" fmla="*/ 15421 w 363106"/>
                  <a:gd name="connsiteY405" fmla="*/ 105244 h 527807"/>
                  <a:gd name="connsiteX406" fmla="*/ 12718 w 363106"/>
                  <a:gd name="connsiteY406" fmla="*/ 109536 h 527807"/>
                  <a:gd name="connsiteX407" fmla="*/ 3021 w 363106"/>
                  <a:gd name="connsiteY407" fmla="*/ 119552 h 527807"/>
                  <a:gd name="connsiteX408" fmla="*/ 1589 w 363106"/>
                  <a:gd name="connsiteY408" fmla="*/ 122095 h 527807"/>
                  <a:gd name="connsiteX409" fmla="*/ 0 w 363106"/>
                  <a:gd name="connsiteY409" fmla="*/ 131952 h 527807"/>
                  <a:gd name="connsiteX410" fmla="*/ 1272 w 363106"/>
                  <a:gd name="connsiteY410" fmla="*/ 134654 h 527807"/>
                  <a:gd name="connsiteX411" fmla="*/ 4134 w 363106"/>
                  <a:gd name="connsiteY411" fmla="*/ 137993 h 527807"/>
                  <a:gd name="connsiteX412" fmla="*/ 6519 w 363106"/>
                  <a:gd name="connsiteY412" fmla="*/ 142285 h 527807"/>
                  <a:gd name="connsiteX413" fmla="*/ 5406 w 363106"/>
                  <a:gd name="connsiteY413" fmla="*/ 144352 h 527807"/>
                  <a:gd name="connsiteX414" fmla="*/ 4769 w 363106"/>
                  <a:gd name="connsiteY414" fmla="*/ 146260 h 527807"/>
                  <a:gd name="connsiteX415" fmla="*/ 11288 w 363106"/>
                  <a:gd name="connsiteY415" fmla="*/ 155004 h 527807"/>
                  <a:gd name="connsiteX416" fmla="*/ 13036 w 363106"/>
                  <a:gd name="connsiteY416" fmla="*/ 159614 h 527807"/>
                  <a:gd name="connsiteX417" fmla="*/ 13036 w 363106"/>
                  <a:gd name="connsiteY417" fmla="*/ 163111 h 527807"/>
                  <a:gd name="connsiteX418" fmla="*/ 11605 w 363106"/>
                  <a:gd name="connsiteY418" fmla="*/ 165497 h 527807"/>
                  <a:gd name="connsiteX419" fmla="*/ 9857 w 363106"/>
                  <a:gd name="connsiteY419" fmla="*/ 166132 h 527807"/>
                  <a:gd name="connsiteX420" fmla="*/ 6995 w 363106"/>
                  <a:gd name="connsiteY420" fmla="*/ 164701 h 527807"/>
                  <a:gd name="connsiteX421" fmla="*/ 4928 w 363106"/>
                  <a:gd name="connsiteY421" fmla="*/ 166450 h 527807"/>
                  <a:gd name="connsiteX422" fmla="*/ 4452 w 363106"/>
                  <a:gd name="connsiteY422" fmla="*/ 168358 h 527807"/>
                  <a:gd name="connsiteX423" fmla="*/ 5564 w 363106"/>
                  <a:gd name="connsiteY423" fmla="*/ 171696 h 527807"/>
                  <a:gd name="connsiteX424" fmla="*/ 7949 w 363106"/>
                  <a:gd name="connsiteY424" fmla="*/ 173763 h 527807"/>
                  <a:gd name="connsiteX425" fmla="*/ 15103 w 363106"/>
                  <a:gd name="connsiteY425" fmla="*/ 178055 h 527807"/>
                  <a:gd name="connsiteX426" fmla="*/ 35135 w 363106"/>
                  <a:gd name="connsiteY426" fmla="*/ 188707 h 527807"/>
                  <a:gd name="connsiteX427" fmla="*/ 38472 w 363106"/>
                  <a:gd name="connsiteY427" fmla="*/ 192046 h 527807"/>
                  <a:gd name="connsiteX428" fmla="*/ 41176 w 363106"/>
                  <a:gd name="connsiteY428" fmla="*/ 195861 h 527807"/>
                  <a:gd name="connsiteX429" fmla="*/ 45150 w 363106"/>
                  <a:gd name="connsiteY429" fmla="*/ 200631 h 527807"/>
                  <a:gd name="connsiteX430" fmla="*/ 49283 w 363106"/>
                  <a:gd name="connsiteY430" fmla="*/ 207149 h 527807"/>
                  <a:gd name="connsiteX431" fmla="*/ 50238 w 363106"/>
                  <a:gd name="connsiteY431" fmla="*/ 210646 h 527807"/>
                  <a:gd name="connsiteX432" fmla="*/ 56278 w 363106"/>
                  <a:gd name="connsiteY432" fmla="*/ 222570 h 527807"/>
                  <a:gd name="connsiteX433" fmla="*/ 58027 w 363106"/>
                  <a:gd name="connsiteY433" fmla="*/ 225113 h 527807"/>
                  <a:gd name="connsiteX434" fmla="*/ 62319 w 363106"/>
                  <a:gd name="connsiteY434" fmla="*/ 228769 h 527807"/>
                  <a:gd name="connsiteX435" fmla="*/ 66771 w 363106"/>
                  <a:gd name="connsiteY435" fmla="*/ 233380 h 527807"/>
                  <a:gd name="connsiteX436" fmla="*/ 69155 w 363106"/>
                  <a:gd name="connsiteY436" fmla="*/ 238944 h 527807"/>
                  <a:gd name="connsiteX437" fmla="*/ 73925 w 363106"/>
                  <a:gd name="connsiteY437" fmla="*/ 245144 h 527807"/>
                  <a:gd name="connsiteX438" fmla="*/ 74084 w 363106"/>
                  <a:gd name="connsiteY438" fmla="*/ 248642 h 527807"/>
                  <a:gd name="connsiteX439" fmla="*/ 76628 w 363106"/>
                  <a:gd name="connsiteY439" fmla="*/ 255319 h 527807"/>
                  <a:gd name="connsiteX440" fmla="*/ 79171 w 363106"/>
                  <a:gd name="connsiteY440" fmla="*/ 260565 h 527807"/>
                  <a:gd name="connsiteX441" fmla="*/ 82987 w 363106"/>
                  <a:gd name="connsiteY441" fmla="*/ 266765 h 527807"/>
                  <a:gd name="connsiteX442" fmla="*/ 85530 w 363106"/>
                  <a:gd name="connsiteY442" fmla="*/ 274873 h 527807"/>
                  <a:gd name="connsiteX443" fmla="*/ 87915 w 363106"/>
                  <a:gd name="connsiteY443" fmla="*/ 279324 h 527807"/>
                  <a:gd name="connsiteX444" fmla="*/ 90459 w 363106"/>
                  <a:gd name="connsiteY444" fmla="*/ 287432 h 527807"/>
                  <a:gd name="connsiteX445" fmla="*/ 93002 w 363106"/>
                  <a:gd name="connsiteY445" fmla="*/ 292361 h 527807"/>
                  <a:gd name="connsiteX446" fmla="*/ 103336 w 363106"/>
                  <a:gd name="connsiteY446" fmla="*/ 308895 h 527807"/>
                  <a:gd name="connsiteX447" fmla="*/ 105403 w 363106"/>
                  <a:gd name="connsiteY447" fmla="*/ 314300 h 527807"/>
                  <a:gd name="connsiteX448" fmla="*/ 106197 w 363106"/>
                  <a:gd name="connsiteY448" fmla="*/ 319228 h 527807"/>
                  <a:gd name="connsiteX449" fmla="*/ 106356 w 363106"/>
                  <a:gd name="connsiteY449" fmla="*/ 321931 h 527807"/>
                  <a:gd name="connsiteX450" fmla="*/ 115577 w 363106"/>
                  <a:gd name="connsiteY450" fmla="*/ 329085 h 527807"/>
                  <a:gd name="connsiteX451" fmla="*/ 118121 w 363106"/>
                  <a:gd name="connsiteY451" fmla="*/ 332900 h 527807"/>
                  <a:gd name="connsiteX452" fmla="*/ 120028 w 363106"/>
                  <a:gd name="connsiteY452" fmla="*/ 340372 h 527807"/>
                  <a:gd name="connsiteX453" fmla="*/ 120028 w 363106"/>
                  <a:gd name="connsiteY453" fmla="*/ 344347 h 527807"/>
                  <a:gd name="connsiteX454" fmla="*/ 122732 w 363106"/>
                  <a:gd name="connsiteY454" fmla="*/ 345618 h 527807"/>
                  <a:gd name="connsiteX455" fmla="*/ 123367 w 363106"/>
                  <a:gd name="connsiteY455" fmla="*/ 347526 h 527807"/>
                  <a:gd name="connsiteX456" fmla="*/ 124639 w 363106"/>
                  <a:gd name="connsiteY456" fmla="*/ 348957 h 527807"/>
                  <a:gd name="connsiteX457" fmla="*/ 129249 w 363106"/>
                  <a:gd name="connsiteY457" fmla="*/ 352614 h 527807"/>
                  <a:gd name="connsiteX458" fmla="*/ 131475 w 363106"/>
                  <a:gd name="connsiteY458" fmla="*/ 357860 h 527807"/>
                  <a:gd name="connsiteX459" fmla="*/ 134972 w 363106"/>
                  <a:gd name="connsiteY459" fmla="*/ 363742 h 527807"/>
                  <a:gd name="connsiteX460" fmla="*/ 137198 w 363106"/>
                  <a:gd name="connsiteY460" fmla="*/ 366445 h 527807"/>
                  <a:gd name="connsiteX461" fmla="*/ 138788 w 363106"/>
                  <a:gd name="connsiteY461" fmla="*/ 371055 h 527807"/>
                  <a:gd name="connsiteX462" fmla="*/ 140854 w 363106"/>
                  <a:gd name="connsiteY462" fmla="*/ 374711 h 527807"/>
                  <a:gd name="connsiteX463" fmla="*/ 146736 w 363106"/>
                  <a:gd name="connsiteY463" fmla="*/ 382342 h 527807"/>
                  <a:gd name="connsiteX464" fmla="*/ 147849 w 363106"/>
                  <a:gd name="connsiteY464" fmla="*/ 386476 h 527807"/>
                  <a:gd name="connsiteX465" fmla="*/ 145783 w 363106"/>
                  <a:gd name="connsiteY465" fmla="*/ 394902 h 527807"/>
                  <a:gd name="connsiteX466" fmla="*/ 144034 w 363106"/>
                  <a:gd name="connsiteY466" fmla="*/ 395379 h 527807"/>
                  <a:gd name="connsiteX467" fmla="*/ 142445 w 363106"/>
                  <a:gd name="connsiteY467" fmla="*/ 396650 h 527807"/>
                  <a:gd name="connsiteX468" fmla="*/ 144670 w 363106"/>
                  <a:gd name="connsiteY468" fmla="*/ 399035 h 527807"/>
                  <a:gd name="connsiteX469" fmla="*/ 144829 w 363106"/>
                  <a:gd name="connsiteY469" fmla="*/ 404441 h 527807"/>
                  <a:gd name="connsiteX470" fmla="*/ 148168 w 363106"/>
                  <a:gd name="connsiteY470" fmla="*/ 407143 h 527807"/>
                  <a:gd name="connsiteX471" fmla="*/ 149281 w 363106"/>
                  <a:gd name="connsiteY471" fmla="*/ 409846 h 527807"/>
                  <a:gd name="connsiteX472" fmla="*/ 152937 w 363106"/>
                  <a:gd name="connsiteY472" fmla="*/ 415092 h 527807"/>
                  <a:gd name="connsiteX473" fmla="*/ 155163 w 363106"/>
                  <a:gd name="connsiteY473" fmla="*/ 419066 h 527807"/>
                  <a:gd name="connsiteX474" fmla="*/ 160727 w 363106"/>
                  <a:gd name="connsiteY474" fmla="*/ 423518 h 527807"/>
                  <a:gd name="connsiteX475" fmla="*/ 166609 w 363106"/>
                  <a:gd name="connsiteY475" fmla="*/ 426857 h 527807"/>
                  <a:gd name="connsiteX476" fmla="*/ 170583 w 363106"/>
                  <a:gd name="connsiteY476" fmla="*/ 432420 h 527807"/>
                  <a:gd name="connsiteX477" fmla="*/ 174081 w 363106"/>
                  <a:gd name="connsiteY477" fmla="*/ 434964 h 527807"/>
                  <a:gd name="connsiteX478" fmla="*/ 176465 w 363106"/>
                  <a:gd name="connsiteY478" fmla="*/ 439098 h 527807"/>
                  <a:gd name="connsiteX479" fmla="*/ 178850 w 363106"/>
                  <a:gd name="connsiteY479" fmla="*/ 441800 h 527807"/>
                  <a:gd name="connsiteX480" fmla="*/ 194748 w 363106"/>
                  <a:gd name="connsiteY480" fmla="*/ 450067 h 527807"/>
                  <a:gd name="connsiteX481" fmla="*/ 199836 w 363106"/>
                  <a:gd name="connsiteY481" fmla="*/ 454042 h 527807"/>
                  <a:gd name="connsiteX482" fmla="*/ 206353 w 363106"/>
                  <a:gd name="connsiteY482" fmla="*/ 456426 h 527807"/>
                  <a:gd name="connsiteX483" fmla="*/ 215574 w 363106"/>
                  <a:gd name="connsiteY483" fmla="*/ 463421 h 527807"/>
                  <a:gd name="connsiteX484" fmla="*/ 218436 w 363106"/>
                  <a:gd name="connsiteY484" fmla="*/ 464852 h 527807"/>
                  <a:gd name="connsiteX485" fmla="*/ 227816 w 363106"/>
                  <a:gd name="connsiteY485" fmla="*/ 467873 h 527807"/>
                  <a:gd name="connsiteX486" fmla="*/ 231790 w 363106"/>
                  <a:gd name="connsiteY486" fmla="*/ 470257 h 527807"/>
                  <a:gd name="connsiteX487" fmla="*/ 240534 w 363106"/>
                  <a:gd name="connsiteY487" fmla="*/ 474232 h 527807"/>
                  <a:gd name="connsiteX488" fmla="*/ 245303 w 363106"/>
                  <a:gd name="connsiteY488" fmla="*/ 476935 h 527807"/>
                  <a:gd name="connsiteX489" fmla="*/ 254524 w 363106"/>
                  <a:gd name="connsiteY489" fmla="*/ 479637 h 527807"/>
                  <a:gd name="connsiteX490" fmla="*/ 257545 w 363106"/>
                  <a:gd name="connsiteY490" fmla="*/ 481704 h 527807"/>
                  <a:gd name="connsiteX491" fmla="*/ 260247 w 363106"/>
                  <a:gd name="connsiteY491" fmla="*/ 484565 h 527807"/>
                  <a:gd name="connsiteX492" fmla="*/ 264858 w 363106"/>
                  <a:gd name="connsiteY492" fmla="*/ 488381 h 527807"/>
                  <a:gd name="connsiteX493" fmla="*/ 268991 w 363106"/>
                  <a:gd name="connsiteY493" fmla="*/ 490130 h 527807"/>
                  <a:gd name="connsiteX494" fmla="*/ 271852 w 363106"/>
                  <a:gd name="connsiteY494" fmla="*/ 492673 h 527807"/>
                  <a:gd name="connsiteX495" fmla="*/ 274555 w 363106"/>
                  <a:gd name="connsiteY495" fmla="*/ 494104 h 527807"/>
                  <a:gd name="connsiteX496" fmla="*/ 281391 w 363106"/>
                  <a:gd name="connsiteY496" fmla="*/ 496965 h 527807"/>
                  <a:gd name="connsiteX497" fmla="*/ 284253 w 363106"/>
                  <a:gd name="connsiteY497" fmla="*/ 499032 h 527807"/>
                  <a:gd name="connsiteX498" fmla="*/ 285207 w 363106"/>
                  <a:gd name="connsiteY498" fmla="*/ 500622 h 527807"/>
                  <a:gd name="connsiteX499" fmla="*/ 286320 w 363106"/>
                  <a:gd name="connsiteY499" fmla="*/ 506504 h 527807"/>
                  <a:gd name="connsiteX500" fmla="*/ 287114 w 363106"/>
                  <a:gd name="connsiteY500" fmla="*/ 508253 h 527807"/>
                  <a:gd name="connsiteX501" fmla="*/ 295063 w 363106"/>
                  <a:gd name="connsiteY501" fmla="*/ 513976 h 527807"/>
                  <a:gd name="connsiteX502" fmla="*/ 298402 w 363106"/>
                  <a:gd name="connsiteY502" fmla="*/ 515725 h 527807"/>
                  <a:gd name="connsiteX503" fmla="*/ 301899 w 363106"/>
                  <a:gd name="connsiteY503" fmla="*/ 519223 h 527807"/>
                  <a:gd name="connsiteX504" fmla="*/ 311279 w 363106"/>
                  <a:gd name="connsiteY504" fmla="*/ 525900 h 527807"/>
                  <a:gd name="connsiteX505" fmla="*/ 313505 w 363106"/>
                  <a:gd name="connsiteY505" fmla="*/ 527807 h 527807"/>
                  <a:gd name="connsiteX506" fmla="*/ 314617 w 363106"/>
                  <a:gd name="connsiteY506" fmla="*/ 527489 h 527807"/>
                  <a:gd name="connsiteX507" fmla="*/ 317321 w 363106"/>
                  <a:gd name="connsiteY507" fmla="*/ 527330 h 527807"/>
                  <a:gd name="connsiteX508" fmla="*/ 320182 w 363106"/>
                  <a:gd name="connsiteY508" fmla="*/ 527172 h 527807"/>
                  <a:gd name="connsiteX509" fmla="*/ 323679 w 363106"/>
                  <a:gd name="connsiteY509" fmla="*/ 526059 h 527807"/>
                  <a:gd name="connsiteX510" fmla="*/ 327494 w 363106"/>
                  <a:gd name="connsiteY510" fmla="*/ 523674 h 527807"/>
                  <a:gd name="connsiteX511" fmla="*/ 330039 w 363106"/>
                  <a:gd name="connsiteY511" fmla="*/ 520494 h 527807"/>
                  <a:gd name="connsiteX512" fmla="*/ 331152 w 363106"/>
                  <a:gd name="connsiteY512" fmla="*/ 517315 h 527807"/>
                  <a:gd name="connsiteX513" fmla="*/ 331152 w 363106"/>
                  <a:gd name="connsiteY513" fmla="*/ 514771 h 527807"/>
                  <a:gd name="connsiteX514" fmla="*/ 330039 w 363106"/>
                  <a:gd name="connsiteY514" fmla="*/ 511274 h 527807"/>
                  <a:gd name="connsiteX515" fmla="*/ 329720 w 363106"/>
                  <a:gd name="connsiteY515" fmla="*/ 508889 h 527807"/>
                  <a:gd name="connsiteX516" fmla="*/ 330992 w 363106"/>
                  <a:gd name="connsiteY516" fmla="*/ 507776 h 527807"/>
                  <a:gd name="connsiteX517" fmla="*/ 334490 w 363106"/>
                  <a:gd name="connsiteY517" fmla="*/ 507299 h 527807"/>
                  <a:gd name="connsiteX518" fmla="*/ 337352 w 363106"/>
                  <a:gd name="connsiteY518" fmla="*/ 505073 h 527807"/>
                  <a:gd name="connsiteX519" fmla="*/ 339418 w 363106"/>
                  <a:gd name="connsiteY519" fmla="*/ 503166 h 527807"/>
                  <a:gd name="connsiteX520" fmla="*/ 339418 w 363106"/>
                  <a:gd name="connsiteY520" fmla="*/ 503007 h 527807"/>
                  <a:gd name="connsiteX521" fmla="*/ 339418 w 363106"/>
                  <a:gd name="connsiteY521" fmla="*/ 501735 h 527807"/>
                  <a:gd name="connsiteX522" fmla="*/ 339101 w 363106"/>
                  <a:gd name="connsiteY522" fmla="*/ 499668 h 527807"/>
                  <a:gd name="connsiteX523" fmla="*/ 337988 w 363106"/>
                  <a:gd name="connsiteY523" fmla="*/ 498078 h 527807"/>
                  <a:gd name="connsiteX524" fmla="*/ 336239 w 363106"/>
                  <a:gd name="connsiteY524" fmla="*/ 496965 h 527807"/>
                  <a:gd name="connsiteX525" fmla="*/ 335603 w 363106"/>
                  <a:gd name="connsiteY525" fmla="*/ 495535 h 527807"/>
                  <a:gd name="connsiteX526" fmla="*/ 336239 w 363106"/>
                  <a:gd name="connsiteY526" fmla="*/ 494104 h 527807"/>
                  <a:gd name="connsiteX527" fmla="*/ 339736 w 363106"/>
                  <a:gd name="connsiteY527" fmla="*/ 491402 h 527807"/>
                  <a:gd name="connsiteX528" fmla="*/ 341485 w 363106"/>
                  <a:gd name="connsiteY528" fmla="*/ 490766 h 527807"/>
                  <a:gd name="connsiteX529" fmla="*/ 342121 w 363106"/>
                  <a:gd name="connsiteY529" fmla="*/ 489493 h 527807"/>
                  <a:gd name="connsiteX530" fmla="*/ 343234 w 363106"/>
                  <a:gd name="connsiteY530" fmla="*/ 488222 h 527807"/>
                  <a:gd name="connsiteX531" fmla="*/ 346413 w 363106"/>
                  <a:gd name="connsiteY531" fmla="*/ 484088 h 527807"/>
                  <a:gd name="connsiteX532" fmla="*/ 348480 w 363106"/>
                  <a:gd name="connsiteY532" fmla="*/ 481386 h 527807"/>
                  <a:gd name="connsiteX533" fmla="*/ 350387 w 363106"/>
                  <a:gd name="connsiteY533" fmla="*/ 479796 h 527807"/>
                  <a:gd name="connsiteX534" fmla="*/ 352613 w 363106"/>
                  <a:gd name="connsiteY534" fmla="*/ 478683 h 527807"/>
                  <a:gd name="connsiteX535" fmla="*/ 353567 w 363106"/>
                  <a:gd name="connsiteY535" fmla="*/ 477729 h 527807"/>
                  <a:gd name="connsiteX536" fmla="*/ 353091 w 363106"/>
                  <a:gd name="connsiteY536" fmla="*/ 474868 h 527807"/>
                  <a:gd name="connsiteX537" fmla="*/ 353091 w 363106"/>
                  <a:gd name="connsiteY537" fmla="*/ 474550 h 527807"/>
                  <a:gd name="connsiteX538" fmla="*/ 352772 w 363106"/>
                  <a:gd name="connsiteY538" fmla="*/ 474391 h 527807"/>
                  <a:gd name="connsiteX539" fmla="*/ 351978 w 363106"/>
                  <a:gd name="connsiteY539" fmla="*/ 474232 h 527807"/>
                  <a:gd name="connsiteX540" fmla="*/ 351341 w 363106"/>
                  <a:gd name="connsiteY540" fmla="*/ 473119 h 527807"/>
                  <a:gd name="connsiteX541" fmla="*/ 352613 w 363106"/>
                  <a:gd name="connsiteY541" fmla="*/ 471211 h 527807"/>
                  <a:gd name="connsiteX542" fmla="*/ 353091 w 363106"/>
                  <a:gd name="connsiteY542" fmla="*/ 469621 h 527807"/>
                  <a:gd name="connsiteX543" fmla="*/ 352932 w 363106"/>
                  <a:gd name="connsiteY543" fmla="*/ 468190 h 527807"/>
                  <a:gd name="connsiteX544" fmla="*/ 352932 w 363106"/>
                  <a:gd name="connsiteY544" fmla="*/ 467237 h 527807"/>
                  <a:gd name="connsiteX545" fmla="*/ 354045 w 363106"/>
                  <a:gd name="connsiteY545" fmla="*/ 466283 h 527807"/>
                  <a:gd name="connsiteX546" fmla="*/ 354680 w 363106"/>
                  <a:gd name="connsiteY546" fmla="*/ 465965 h 527807"/>
                  <a:gd name="connsiteX547" fmla="*/ 352772 w 363106"/>
                  <a:gd name="connsiteY547" fmla="*/ 465329 h 527807"/>
                  <a:gd name="connsiteX548" fmla="*/ 350387 w 363106"/>
                  <a:gd name="connsiteY548" fmla="*/ 465488 h 527807"/>
                  <a:gd name="connsiteX549" fmla="*/ 350229 w 363106"/>
                  <a:gd name="connsiteY549" fmla="*/ 465806 h 527807"/>
                  <a:gd name="connsiteX550" fmla="*/ 349116 w 363106"/>
                  <a:gd name="connsiteY550" fmla="*/ 466283 h 527807"/>
                  <a:gd name="connsiteX551" fmla="*/ 347844 w 363106"/>
                  <a:gd name="connsiteY551" fmla="*/ 466442 h 527807"/>
                  <a:gd name="connsiteX552" fmla="*/ 346413 w 363106"/>
                  <a:gd name="connsiteY552" fmla="*/ 466283 h 527807"/>
                  <a:gd name="connsiteX553" fmla="*/ 344824 w 363106"/>
                  <a:gd name="connsiteY553" fmla="*/ 466124 h 527807"/>
                  <a:gd name="connsiteX554" fmla="*/ 343551 w 363106"/>
                  <a:gd name="connsiteY554" fmla="*/ 465488 h 527807"/>
                  <a:gd name="connsiteX555" fmla="*/ 342598 w 363106"/>
                  <a:gd name="connsiteY555" fmla="*/ 464852 h 527807"/>
                  <a:gd name="connsiteX556" fmla="*/ 341644 w 363106"/>
                  <a:gd name="connsiteY556" fmla="*/ 464375 h 527807"/>
                  <a:gd name="connsiteX557" fmla="*/ 340213 w 363106"/>
                  <a:gd name="connsiteY557" fmla="*/ 464216 h 527807"/>
                  <a:gd name="connsiteX558" fmla="*/ 340213 w 363106"/>
                  <a:gd name="connsiteY558" fmla="*/ 463739 h 527807"/>
                  <a:gd name="connsiteX559" fmla="*/ 341167 w 363106"/>
                  <a:gd name="connsiteY559" fmla="*/ 462149 h 527807"/>
                  <a:gd name="connsiteX560" fmla="*/ 341485 w 363106"/>
                  <a:gd name="connsiteY560" fmla="*/ 460718 h 527807"/>
                  <a:gd name="connsiteX561" fmla="*/ 341326 w 363106"/>
                  <a:gd name="connsiteY561" fmla="*/ 459765 h 527807"/>
                  <a:gd name="connsiteX562" fmla="*/ 340054 w 363106"/>
                  <a:gd name="connsiteY562" fmla="*/ 459288 h 527807"/>
                  <a:gd name="connsiteX563" fmla="*/ 338147 w 363106"/>
                  <a:gd name="connsiteY563" fmla="*/ 458652 h 527807"/>
                  <a:gd name="connsiteX564" fmla="*/ 336080 w 363106"/>
                  <a:gd name="connsiteY564" fmla="*/ 458016 h 527807"/>
                  <a:gd name="connsiteX565" fmla="*/ 334967 w 363106"/>
                  <a:gd name="connsiteY565" fmla="*/ 457221 h 527807"/>
                  <a:gd name="connsiteX566" fmla="*/ 334331 w 363106"/>
                  <a:gd name="connsiteY566" fmla="*/ 456585 h 527807"/>
                  <a:gd name="connsiteX567" fmla="*/ 333536 w 363106"/>
                  <a:gd name="connsiteY567" fmla="*/ 456267 h 527807"/>
                  <a:gd name="connsiteX568" fmla="*/ 332741 w 363106"/>
                  <a:gd name="connsiteY568" fmla="*/ 455632 h 527807"/>
                  <a:gd name="connsiteX569" fmla="*/ 331628 w 363106"/>
                  <a:gd name="connsiteY569" fmla="*/ 454678 h 527807"/>
                  <a:gd name="connsiteX570" fmla="*/ 330833 w 363106"/>
                  <a:gd name="connsiteY570" fmla="*/ 453883 h 527807"/>
                  <a:gd name="connsiteX571" fmla="*/ 330198 w 363106"/>
                  <a:gd name="connsiteY571" fmla="*/ 453723 h 527807"/>
                  <a:gd name="connsiteX572" fmla="*/ 329880 w 363106"/>
                  <a:gd name="connsiteY572" fmla="*/ 453883 h 527807"/>
                  <a:gd name="connsiteX573" fmla="*/ 329561 w 363106"/>
                  <a:gd name="connsiteY573" fmla="*/ 454200 h 527807"/>
                  <a:gd name="connsiteX574" fmla="*/ 329720 w 363106"/>
                  <a:gd name="connsiteY574" fmla="*/ 454836 h 527807"/>
                  <a:gd name="connsiteX575" fmla="*/ 330039 w 363106"/>
                  <a:gd name="connsiteY575" fmla="*/ 455632 h 527807"/>
                  <a:gd name="connsiteX576" fmla="*/ 330198 w 363106"/>
                  <a:gd name="connsiteY576" fmla="*/ 456108 h 527807"/>
                  <a:gd name="connsiteX577" fmla="*/ 330198 w 363106"/>
                  <a:gd name="connsiteY577" fmla="*/ 456426 h 527807"/>
                  <a:gd name="connsiteX578" fmla="*/ 329880 w 363106"/>
                  <a:gd name="connsiteY578" fmla="*/ 456585 h 527807"/>
                  <a:gd name="connsiteX579" fmla="*/ 329561 w 363106"/>
                  <a:gd name="connsiteY579" fmla="*/ 456585 h 527807"/>
                  <a:gd name="connsiteX580" fmla="*/ 329085 w 363106"/>
                  <a:gd name="connsiteY580" fmla="*/ 456426 h 527807"/>
                  <a:gd name="connsiteX581" fmla="*/ 328449 w 363106"/>
                  <a:gd name="connsiteY581" fmla="*/ 455949 h 527807"/>
                  <a:gd name="connsiteX582" fmla="*/ 327654 w 363106"/>
                  <a:gd name="connsiteY582" fmla="*/ 455472 h 527807"/>
                  <a:gd name="connsiteX583" fmla="*/ 326541 w 363106"/>
                  <a:gd name="connsiteY583" fmla="*/ 454836 h 527807"/>
                  <a:gd name="connsiteX584" fmla="*/ 325587 w 363106"/>
                  <a:gd name="connsiteY584" fmla="*/ 454359 h 527807"/>
                  <a:gd name="connsiteX585" fmla="*/ 325110 w 363106"/>
                  <a:gd name="connsiteY585" fmla="*/ 453883 h 527807"/>
                  <a:gd name="connsiteX586" fmla="*/ 324951 w 363106"/>
                  <a:gd name="connsiteY586" fmla="*/ 453246 h 527807"/>
                  <a:gd name="connsiteX587" fmla="*/ 324792 w 363106"/>
                  <a:gd name="connsiteY587" fmla="*/ 452293 h 527807"/>
                  <a:gd name="connsiteX588" fmla="*/ 324951 w 363106"/>
                  <a:gd name="connsiteY588" fmla="*/ 451180 h 527807"/>
                  <a:gd name="connsiteX589" fmla="*/ 325429 w 363106"/>
                  <a:gd name="connsiteY589" fmla="*/ 450385 h 527807"/>
                  <a:gd name="connsiteX590" fmla="*/ 326064 w 363106"/>
                  <a:gd name="connsiteY590" fmla="*/ 449590 h 527807"/>
                  <a:gd name="connsiteX591" fmla="*/ 326700 w 363106"/>
                  <a:gd name="connsiteY591" fmla="*/ 448636 h 527807"/>
                  <a:gd name="connsiteX592" fmla="*/ 327654 w 363106"/>
                  <a:gd name="connsiteY592" fmla="*/ 448160 h 527807"/>
                  <a:gd name="connsiteX593" fmla="*/ 329244 w 363106"/>
                  <a:gd name="connsiteY593" fmla="*/ 448954 h 527807"/>
                  <a:gd name="connsiteX594" fmla="*/ 330674 w 363106"/>
                  <a:gd name="connsiteY594" fmla="*/ 449908 h 527807"/>
                  <a:gd name="connsiteX595" fmla="*/ 331311 w 363106"/>
                  <a:gd name="connsiteY595" fmla="*/ 449908 h 527807"/>
                  <a:gd name="connsiteX596" fmla="*/ 330674 w 363106"/>
                  <a:gd name="connsiteY596" fmla="*/ 448318 h 527807"/>
                  <a:gd name="connsiteX597" fmla="*/ 329244 w 363106"/>
                  <a:gd name="connsiteY597" fmla="*/ 445298 h 527807"/>
                  <a:gd name="connsiteX598" fmla="*/ 327494 w 363106"/>
                  <a:gd name="connsiteY598" fmla="*/ 442118 h 527807"/>
                  <a:gd name="connsiteX599" fmla="*/ 327177 w 363106"/>
                  <a:gd name="connsiteY599" fmla="*/ 441323 h 527807"/>
                  <a:gd name="connsiteX600" fmla="*/ 327972 w 363106"/>
                  <a:gd name="connsiteY600" fmla="*/ 440688 h 527807"/>
                  <a:gd name="connsiteX601" fmla="*/ 329561 w 363106"/>
                  <a:gd name="connsiteY601" fmla="*/ 439734 h 527807"/>
                  <a:gd name="connsiteX602" fmla="*/ 329880 w 363106"/>
                  <a:gd name="connsiteY602" fmla="*/ 439257 h 527807"/>
                  <a:gd name="connsiteX603" fmla="*/ 330198 w 363106"/>
                  <a:gd name="connsiteY603" fmla="*/ 438780 h 527807"/>
                  <a:gd name="connsiteX604" fmla="*/ 331152 w 363106"/>
                  <a:gd name="connsiteY604" fmla="*/ 438462 h 527807"/>
                  <a:gd name="connsiteX605" fmla="*/ 332265 w 363106"/>
                  <a:gd name="connsiteY605" fmla="*/ 438144 h 527807"/>
                  <a:gd name="connsiteX606" fmla="*/ 332900 w 363106"/>
                  <a:gd name="connsiteY606" fmla="*/ 437508 h 527807"/>
                  <a:gd name="connsiteX607" fmla="*/ 334490 w 363106"/>
                  <a:gd name="connsiteY607" fmla="*/ 437508 h 527807"/>
                  <a:gd name="connsiteX608" fmla="*/ 336239 w 363106"/>
                  <a:gd name="connsiteY608" fmla="*/ 439734 h 527807"/>
                  <a:gd name="connsiteX609" fmla="*/ 338623 w 363106"/>
                  <a:gd name="connsiteY609" fmla="*/ 440528 h 527807"/>
                  <a:gd name="connsiteX610" fmla="*/ 341326 w 363106"/>
                  <a:gd name="connsiteY610" fmla="*/ 443549 h 527807"/>
                  <a:gd name="connsiteX611" fmla="*/ 342438 w 363106"/>
                  <a:gd name="connsiteY611" fmla="*/ 444026 h 527807"/>
                  <a:gd name="connsiteX612" fmla="*/ 343711 w 363106"/>
                  <a:gd name="connsiteY612" fmla="*/ 444662 h 527807"/>
                  <a:gd name="connsiteX613" fmla="*/ 345459 w 363106"/>
                  <a:gd name="connsiteY613" fmla="*/ 441323 h 527807"/>
                  <a:gd name="connsiteX614" fmla="*/ 346890 w 363106"/>
                  <a:gd name="connsiteY614" fmla="*/ 439415 h 527807"/>
                  <a:gd name="connsiteX615" fmla="*/ 349116 w 363106"/>
                  <a:gd name="connsiteY615" fmla="*/ 436554 h 527807"/>
                  <a:gd name="connsiteX616" fmla="*/ 348798 w 363106"/>
                  <a:gd name="connsiteY616" fmla="*/ 435441 h 527807"/>
                  <a:gd name="connsiteX617" fmla="*/ 344664 w 363106"/>
                  <a:gd name="connsiteY617" fmla="*/ 430831 h 527807"/>
                  <a:gd name="connsiteX618" fmla="*/ 343392 w 363106"/>
                  <a:gd name="connsiteY618" fmla="*/ 428605 h 527807"/>
                  <a:gd name="connsiteX619" fmla="*/ 343392 w 363106"/>
                  <a:gd name="connsiteY619" fmla="*/ 426379 h 527807"/>
                  <a:gd name="connsiteX620" fmla="*/ 343870 w 363106"/>
                  <a:gd name="connsiteY620" fmla="*/ 423677 h 527807"/>
                  <a:gd name="connsiteX621" fmla="*/ 346255 w 363106"/>
                  <a:gd name="connsiteY621" fmla="*/ 422246 h 527807"/>
                  <a:gd name="connsiteX622" fmla="*/ 346890 w 363106"/>
                  <a:gd name="connsiteY622" fmla="*/ 420179 h 527807"/>
                  <a:gd name="connsiteX623" fmla="*/ 347367 w 363106"/>
                  <a:gd name="connsiteY623" fmla="*/ 417953 h 527807"/>
                  <a:gd name="connsiteX624" fmla="*/ 348480 w 363106"/>
                  <a:gd name="connsiteY624" fmla="*/ 417318 h 527807"/>
                  <a:gd name="connsiteX625" fmla="*/ 349434 w 363106"/>
                  <a:gd name="connsiteY625" fmla="*/ 416046 h 527807"/>
                  <a:gd name="connsiteX626" fmla="*/ 350706 w 363106"/>
                  <a:gd name="connsiteY626" fmla="*/ 414297 h 527807"/>
                  <a:gd name="connsiteX627" fmla="*/ 352613 w 363106"/>
                  <a:gd name="connsiteY627" fmla="*/ 412707 h 527807"/>
                  <a:gd name="connsiteX628" fmla="*/ 353726 w 363106"/>
                  <a:gd name="connsiteY628" fmla="*/ 411594 h 527807"/>
                  <a:gd name="connsiteX629" fmla="*/ 354045 w 363106"/>
                  <a:gd name="connsiteY629" fmla="*/ 408256 h 527807"/>
                  <a:gd name="connsiteX630" fmla="*/ 354998 w 363106"/>
                  <a:gd name="connsiteY630" fmla="*/ 407461 h 527807"/>
                  <a:gd name="connsiteX631" fmla="*/ 357542 w 363106"/>
                  <a:gd name="connsiteY631" fmla="*/ 406348 h 527807"/>
                  <a:gd name="connsiteX632" fmla="*/ 357860 w 363106"/>
                  <a:gd name="connsiteY632" fmla="*/ 405553 h 527807"/>
                  <a:gd name="connsiteX633" fmla="*/ 357224 w 363106"/>
                  <a:gd name="connsiteY633" fmla="*/ 403328 h 527807"/>
                  <a:gd name="connsiteX634" fmla="*/ 355952 w 363106"/>
                  <a:gd name="connsiteY634" fmla="*/ 400943 h 527807"/>
                  <a:gd name="connsiteX635" fmla="*/ 354839 w 363106"/>
                  <a:gd name="connsiteY635" fmla="*/ 399830 h 527807"/>
                  <a:gd name="connsiteX636" fmla="*/ 353408 w 363106"/>
                  <a:gd name="connsiteY636" fmla="*/ 394266 h 527807"/>
                  <a:gd name="connsiteX637" fmla="*/ 351978 w 363106"/>
                  <a:gd name="connsiteY637" fmla="*/ 391404 h 527807"/>
                  <a:gd name="connsiteX638" fmla="*/ 352613 w 363106"/>
                  <a:gd name="connsiteY638" fmla="*/ 390291 h 527807"/>
                  <a:gd name="connsiteX639" fmla="*/ 353567 w 363106"/>
                  <a:gd name="connsiteY639" fmla="*/ 388861 h 527807"/>
                  <a:gd name="connsiteX640" fmla="*/ 354680 w 363106"/>
                  <a:gd name="connsiteY640" fmla="*/ 385999 h 527807"/>
                  <a:gd name="connsiteX641" fmla="*/ 354998 w 363106"/>
                  <a:gd name="connsiteY641" fmla="*/ 382660 h 527807"/>
                  <a:gd name="connsiteX642" fmla="*/ 354680 w 363106"/>
                  <a:gd name="connsiteY642" fmla="*/ 370419 h 527807"/>
                  <a:gd name="connsiteX643" fmla="*/ 354680 w 363106"/>
                  <a:gd name="connsiteY643" fmla="*/ 368034 h 527807"/>
                  <a:gd name="connsiteX644" fmla="*/ 356111 w 363106"/>
                  <a:gd name="connsiteY644" fmla="*/ 366445 h 527807"/>
                  <a:gd name="connsiteX645" fmla="*/ 358019 w 363106"/>
                  <a:gd name="connsiteY645" fmla="*/ 364378 h 527807"/>
                  <a:gd name="connsiteX646" fmla="*/ 359608 w 363106"/>
                  <a:gd name="connsiteY646" fmla="*/ 363742 h 527807"/>
                  <a:gd name="connsiteX647" fmla="*/ 361040 w 363106"/>
                  <a:gd name="connsiteY647" fmla="*/ 362470 h 527807"/>
                  <a:gd name="connsiteX648" fmla="*/ 360880 w 363106"/>
                  <a:gd name="connsiteY648" fmla="*/ 360245 h 527807"/>
                  <a:gd name="connsiteX649" fmla="*/ 361993 w 363106"/>
                  <a:gd name="connsiteY649" fmla="*/ 358813 h 527807"/>
                  <a:gd name="connsiteX650" fmla="*/ 363106 w 363106"/>
                  <a:gd name="connsiteY650" fmla="*/ 357065 h 527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</a:cxnLst>
                <a:rect l="l" t="t" r="r" b="b"/>
                <a:pathLst>
                  <a:path w="363106" h="527807">
                    <a:moveTo>
                      <a:pt x="363106" y="357065"/>
                    </a:moveTo>
                    <a:lnTo>
                      <a:pt x="359290" y="350388"/>
                    </a:lnTo>
                    <a:lnTo>
                      <a:pt x="355952" y="344506"/>
                    </a:lnTo>
                    <a:lnTo>
                      <a:pt x="352772" y="338941"/>
                    </a:lnTo>
                    <a:lnTo>
                      <a:pt x="349116" y="332582"/>
                    </a:lnTo>
                    <a:lnTo>
                      <a:pt x="346731" y="328449"/>
                    </a:lnTo>
                    <a:lnTo>
                      <a:pt x="343711" y="323203"/>
                    </a:lnTo>
                    <a:lnTo>
                      <a:pt x="341167" y="318592"/>
                    </a:lnTo>
                    <a:lnTo>
                      <a:pt x="337510" y="312233"/>
                    </a:lnTo>
                    <a:lnTo>
                      <a:pt x="334808" y="312392"/>
                    </a:lnTo>
                    <a:lnTo>
                      <a:pt x="330039" y="311756"/>
                    </a:lnTo>
                    <a:lnTo>
                      <a:pt x="326541" y="311597"/>
                    </a:lnTo>
                    <a:lnTo>
                      <a:pt x="323520" y="313187"/>
                    </a:lnTo>
                    <a:lnTo>
                      <a:pt x="319069" y="315094"/>
                    </a:lnTo>
                    <a:lnTo>
                      <a:pt x="317161" y="315572"/>
                    </a:lnTo>
                    <a:lnTo>
                      <a:pt x="315571" y="315572"/>
                    </a:lnTo>
                    <a:lnTo>
                      <a:pt x="314141" y="315413"/>
                    </a:lnTo>
                    <a:lnTo>
                      <a:pt x="312551" y="314459"/>
                    </a:lnTo>
                    <a:lnTo>
                      <a:pt x="310166" y="312074"/>
                    </a:lnTo>
                    <a:lnTo>
                      <a:pt x="308259" y="313028"/>
                    </a:lnTo>
                    <a:lnTo>
                      <a:pt x="306987" y="313982"/>
                    </a:lnTo>
                    <a:lnTo>
                      <a:pt x="306987" y="309054"/>
                    </a:lnTo>
                    <a:lnTo>
                      <a:pt x="306987" y="301740"/>
                    </a:lnTo>
                    <a:lnTo>
                      <a:pt x="307146" y="295222"/>
                    </a:lnTo>
                    <a:lnTo>
                      <a:pt x="307146" y="290135"/>
                    </a:lnTo>
                    <a:lnTo>
                      <a:pt x="307146" y="284094"/>
                    </a:lnTo>
                    <a:lnTo>
                      <a:pt x="307146" y="279802"/>
                    </a:lnTo>
                    <a:lnTo>
                      <a:pt x="308418" y="278212"/>
                    </a:lnTo>
                    <a:lnTo>
                      <a:pt x="309213" y="276304"/>
                    </a:lnTo>
                    <a:lnTo>
                      <a:pt x="308259" y="273919"/>
                    </a:lnTo>
                    <a:lnTo>
                      <a:pt x="308418" y="271694"/>
                    </a:lnTo>
                    <a:lnTo>
                      <a:pt x="309053" y="270104"/>
                    </a:lnTo>
                    <a:lnTo>
                      <a:pt x="309848" y="268673"/>
                    </a:lnTo>
                    <a:lnTo>
                      <a:pt x="307940" y="269468"/>
                    </a:lnTo>
                    <a:lnTo>
                      <a:pt x="307146" y="269786"/>
                    </a:lnTo>
                    <a:lnTo>
                      <a:pt x="306192" y="270899"/>
                    </a:lnTo>
                    <a:lnTo>
                      <a:pt x="303648" y="272488"/>
                    </a:lnTo>
                    <a:lnTo>
                      <a:pt x="302058" y="274078"/>
                    </a:lnTo>
                    <a:lnTo>
                      <a:pt x="299992" y="275350"/>
                    </a:lnTo>
                    <a:lnTo>
                      <a:pt x="297607" y="278053"/>
                    </a:lnTo>
                    <a:lnTo>
                      <a:pt x="295541" y="279643"/>
                    </a:lnTo>
                    <a:lnTo>
                      <a:pt x="293474" y="280596"/>
                    </a:lnTo>
                    <a:lnTo>
                      <a:pt x="289976" y="283935"/>
                    </a:lnTo>
                    <a:lnTo>
                      <a:pt x="286955" y="284571"/>
                    </a:lnTo>
                    <a:lnTo>
                      <a:pt x="279325" y="285048"/>
                    </a:lnTo>
                    <a:lnTo>
                      <a:pt x="271217" y="285048"/>
                    </a:lnTo>
                    <a:lnTo>
                      <a:pt x="263903" y="285048"/>
                    </a:lnTo>
                    <a:lnTo>
                      <a:pt x="262791" y="284889"/>
                    </a:lnTo>
                    <a:lnTo>
                      <a:pt x="262949" y="282186"/>
                    </a:lnTo>
                    <a:lnTo>
                      <a:pt x="263109" y="280437"/>
                    </a:lnTo>
                    <a:lnTo>
                      <a:pt x="260565" y="278371"/>
                    </a:lnTo>
                    <a:lnTo>
                      <a:pt x="260406" y="275827"/>
                    </a:lnTo>
                    <a:lnTo>
                      <a:pt x="259771" y="274237"/>
                    </a:lnTo>
                    <a:lnTo>
                      <a:pt x="258817" y="272012"/>
                    </a:lnTo>
                    <a:lnTo>
                      <a:pt x="257067" y="270740"/>
                    </a:lnTo>
                    <a:lnTo>
                      <a:pt x="254683" y="270263"/>
                    </a:lnTo>
                    <a:lnTo>
                      <a:pt x="250709" y="269150"/>
                    </a:lnTo>
                    <a:lnTo>
                      <a:pt x="244668" y="267878"/>
                    </a:lnTo>
                    <a:lnTo>
                      <a:pt x="238945" y="267719"/>
                    </a:lnTo>
                    <a:lnTo>
                      <a:pt x="233380" y="267878"/>
                    </a:lnTo>
                    <a:lnTo>
                      <a:pt x="236719" y="263745"/>
                    </a:lnTo>
                    <a:lnTo>
                      <a:pt x="240216" y="259452"/>
                    </a:lnTo>
                    <a:lnTo>
                      <a:pt x="240057" y="255955"/>
                    </a:lnTo>
                    <a:lnTo>
                      <a:pt x="237354" y="252775"/>
                    </a:lnTo>
                    <a:lnTo>
                      <a:pt x="235765" y="250709"/>
                    </a:lnTo>
                    <a:lnTo>
                      <a:pt x="233539" y="248006"/>
                    </a:lnTo>
                    <a:lnTo>
                      <a:pt x="230677" y="246098"/>
                    </a:lnTo>
                    <a:lnTo>
                      <a:pt x="229088" y="243554"/>
                    </a:lnTo>
                    <a:lnTo>
                      <a:pt x="229246" y="242124"/>
                    </a:lnTo>
                    <a:lnTo>
                      <a:pt x="228929" y="241170"/>
                    </a:lnTo>
                    <a:lnTo>
                      <a:pt x="227816" y="240534"/>
                    </a:lnTo>
                    <a:lnTo>
                      <a:pt x="226862" y="239580"/>
                    </a:lnTo>
                    <a:lnTo>
                      <a:pt x="225272" y="238626"/>
                    </a:lnTo>
                    <a:lnTo>
                      <a:pt x="223523" y="237354"/>
                    </a:lnTo>
                    <a:lnTo>
                      <a:pt x="223523" y="235924"/>
                    </a:lnTo>
                    <a:lnTo>
                      <a:pt x="222888" y="234493"/>
                    </a:lnTo>
                    <a:lnTo>
                      <a:pt x="221775" y="232903"/>
                    </a:lnTo>
                    <a:lnTo>
                      <a:pt x="221775" y="231472"/>
                    </a:lnTo>
                    <a:lnTo>
                      <a:pt x="220821" y="229406"/>
                    </a:lnTo>
                    <a:lnTo>
                      <a:pt x="219708" y="227975"/>
                    </a:lnTo>
                    <a:lnTo>
                      <a:pt x="218595" y="227021"/>
                    </a:lnTo>
                    <a:lnTo>
                      <a:pt x="217005" y="225590"/>
                    </a:lnTo>
                    <a:lnTo>
                      <a:pt x="217165" y="224318"/>
                    </a:lnTo>
                    <a:lnTo>
                      <a:pt x="218277" y="223841"/>
                    </a:lnTo>
                    <a:lnTo>
                      <a:pt x="218754" y="222410"/>
                    </a:lnTo>
                    <a:lnTo>
                      <a:pt x="218595" y="221139"/>
                    </a:lnTo>
                    <a:lnTo>
                      <a:pt x="217323" y="220344"/>
                    </a:lnTo>
                    <a:lnTo>
                      <a:pt x="215733" y="219867"/>
                    </a:lnTo>
                    <a:lnTo>
                      <a:pt x="213667" y="217482"/>
                    </a:lnTo>
                    <a:lnTo>
                      <a:pt x="212077" y="216211"/>
                    </a:lnTo>
                    <a:lnTo>
                      <a:pt x="211123" y="215415"/>
                    </a:lnTo>
                    <a:lnTo>
                      <a:pt x="210487" y="214621"/>
                    </a:lnTo>
                    <a:lnTo>
                      <a:pt x="211123" y="213985"/>
                    </a:lnTo>
                    <a:lnTo>
                      <a:pt x="211759" y="213190"/>
                    </a:lnTo>
                    <a:lnTo>
                      <a:pt x="211918" y="211918"/>
                    </a:lnTo>
                    <a:lnTo>
                      <a:pt x="211600" y="210646"/>
                    </a:lnTo>
                    <a:lnTo>
                      <a:pt x="211600" y="209533"/>
                    </a:lnTo>
                    <a:lnTo>
                      <a:pt x="212554" y="209215"/>
                    </a:lnTo>
                    <a:lnTo>
                      <a:pt x="213667" y="209374"/>
                    </a:lnTo>
                    <a:lnTo>
                      <a:pt x="214780" y="208739"/>
                    </a:lnTo>
                    <a:lnTo>
                      <a:pt x="216210" y="208420"/>
                    </a:lnTo>
                    <a:lnTo>
                      <a:pt x="217800" y="208262"/>
                    </a:lnTo>
                    <a:lnTo>
                      <a:pt x="218595" y="207466"/>
                    </a:lnTo>
                    <a:lnTo>
                      <a:pt x="218595" y="206195"/>
                    </a:lnTo>
                    <a:lnTo>
                      <a:pt x="217482" y="203651"/>
                    </a:lnTo>
                    <a:lnTo>
                      <a:pt x="216528" y="202538"/>
                    </a:lnTo>
                    <a:lnTo>
                      <a:pt x="216210" y="200948"/>
                    </a:lnTo>
                    <a:lnTo>
                      <a:pt x="217005" y="197928"/>
                    </a:lnTo>
                    <a:lnTo>
                      <a:pt x="217482" y="196020"/>
                    </a:lnTo>
                    <a:lnTo>
                      <a:pt x="219390" y="193953"/>
                    </a:lnTo>
                    <a:lnTo>
                      <a:pt x="224954" y="189502"/>
                    </a:lnTo>
                    <a:lnTo>
                      <a:pt x="230042" y="186481"/>
                    </a:lnTo>
                    <a:lnTo>
                      <a:pt x="232426" y="186163"/>
                    </a:lnTo>
                    <a:lnTo>
                      <a:pt x="234174" y="185050"/>
                    </a:lnTo>
                    <a:lnTo>
                      <a:pt x="235447" y="183302"/>
                    </a:lnTo>
                    <a:lnTo>
                      <a:pt x="235765" y="181553"/>
                    </a:lnTo>
                    <a:lnTo>
                      <a:pt x="235447" y="179963"/>
                    </a:lnTo>
                    <a:lnTo>
                      <a:pt x="234493" y="177579"/>
                    </a:lnTo>
                    <a:lnTo>
                      <a:pt x="233380" y="174558"/>
                    </a:lnTo>
                    <a:lnTo>
                      <a:pt x="232585" y="172809"/>
                    </a:lnTo>
                    <a:lnTo>
                      <a:pt x="233380" y="170902"/>
                    </a:lnTo>
                    <a:lnTo>
                      <a:pt x="234652" y="168199"/>
                    </a:lnTo>
                    <a:lnTo>
                      <a:pt x="237354" y="164065"/>
                    </a:lnTo>
                    <a:lnTo>
                      <a:pt x="239898" y="159614"/>
                    </a:lnTo>
                    <a:lnTo>
                      <a:pt x="240216" y="158342"/>
                    </a:lnTo>
                    <a:lnTo>
                      <a:pt x="240534" y="155639"/>
                    </a:lnTo>
                    <a:lnTo>
                      <a:pt x="241647" y="150076"/>
                    </a:lnTo>
                    <a:lnTo>
                      <a:pt x="242282" y="147055"/>
                    </a:lnTo>
                    <a:lnTo>
                      <a:pt x="241965" y="145942"/>
                    </a:lnTo>
                    <a:lnTo>
                      <a:pt x="242601" y="144988"/>
                    </a:lnTo>
                    <a:lnTo>
                      <a:pt x="244190" y="144193"/>
                    </a:lnTo>
                    <a:lnTo>
                      <a:pt x="248005" y="143398"/>
                    </a:lnTo>
                    <a:lnTo>
                      <a:pt x="250550" y="141650"/>
                    </a:lnTo>
                    <a:lnTo>
                      <a:pt x="254524" y="138629"/>
                    </a:lnTo>
                    <a:lnTo>
                      <a:pt x="257863" y="135291"/>
                    </a:lnTo>
                    <a:lnTo>
                      <a:pt x="260724" y="134337"/>
                    </a:lnTo>
                    <a:lnTo>
                      <a:pt x="265653" y="131157"/>
                    </a:lnTo>
                    <a:lnTo>
                      <a:pt x="268514" y="129249"/>
                    </a:lnTo>
                    <a:lnTo>
                      <a:pt x="269627" y="128613"/>
                    </a:lnTo>
                    <a:lnTo>
                      <a:pt x="272489" y="127342"/>
                    </a:lnTo>
                    <a:lnTo>
                      <a:pt x="277576" y="126865"/>
                    </a:lnTo>
                    <a:lnTo>
                      <a:pt x="281710" y="126229"/>
                    </a:lnTo>
                    <a:lnTo>
                      <a:pt x="284094" y="125434"/>
                    </a:lnTo>
                    <a:lnTo>
                      <a:pt x="287592" y="124957"/>
                    </a:lnTo>
                    <a:lnTo>
                      <a:pt x="289976" y="124003"/>
                    </a:lnTo>
                    <a:lnTo>
                      <a:pt x="292520" y="124003"/>
                    </a:lnTo>
                    <a:lnTo>
                      <a:pt x="297448" y="122890"/>
                    </a:lnTo>
                    <a:lnTo>
                      <a:pt x="299197" y="121300"/>
                    </a:lnTo>
                    <a:lnTo>
                      <a:pt x="300628" y="119393"/>
                    </a:lnTo>
                    <a:lnTo>
                      <a:pt x="302536" y="117803"/>
                    </a:lnTo>
                    <a:lnTo>
                      <a:pt x="304761" y="117326"/>
                    </a:lnTo>
                    <a:lnTo>
                      <a:pt x="307146" y="117644"/>
                    </a:lnTo>
                    <a:lnTo>
                      <a:pt x="310166" y="117644"/>
                    </a:lnTo>
                    <a:lnTo>
                      <a:pt x="313823" y="117167"/>
                    </a:lnTo>
                    <a:lnTo>
                      <a:pt x="315571" y="118439"/>
                    </a:lnTo>
                    <a:lnTo>
                      <a:pt x="316367" y="119870"/>
                    </a:lnTo>
                    <a:lnTo>
                      <a:pt x="318592" y="121459"/>
                    </a:lnTo>
                    <a:lnTo>
                      <a:pt x="320182" y="121459"/>
                    </a:lnTo>
                    <a:lnTo>
                      <a:pt x="321771" y="120982"/>
                    </a:lnTo>
                    <a:lnTo>
                      <a:pt x="323838" y="122413"/>
                    </a:lnTo>
                    <a:lnTo>
                      <a:pt x="325270" y="122254"/>
                    </a:lnTo>
                    <a:lnTo>
                      <a:pt x="326223" y="121459"/>
                    </a:lnTo>
                    <a:lnTo>
                      <a:pt x="326382" y="119552"/>
                    </a:lnTo>
                    <a:lnTo>
                      <a:pt x="324951" y="117485"/>
                    </a:lnTo>
                    <a:lnTo>
                      <a:pt x="322725" y="115577"/>
                    </a:lnTo>
                    <a:lnTo>
                      <a:pt x="320659" y="114305"/>
                    </a:lnTo>
                    <a:lnTo>
                      <a:pt x="319705" y="112716"/>
                    </a:lnTo>
                    <a:lnTo>
                      <a:pt x="318592" y="109536"/>
                    </a:lnTo>
                    <a:lnTo>
                      <a:pt x="316843" y="108423"/>
                    </a:lnTo>
                    <a:lnTo>
                      <a:pt x="315730" y="107628"/>
                    </a:lnTo>
                    <a:lnTo>
                      <a:pt x="314617" y="107628"/>
                    </a:lnTo>
                    <a:lnTo>
                      <a:pt x="313346" y="108582"/>
                    </a:lnTo>
                    <a:lnTo>
                      <a:pt x="311439" y="109059"/>
                    </a:lnTo>
                    <a:lnTo>
                      <a:pt x="310166" y="109059"/>
                    </a:lnTo>
                    <a:lnTo>
                      <a:pt x="305238" y="106833"/>
                    </a:lnTo>
                    <a:lnTo>
                      <a:pt x="304284" y="106674"/>
                    </a:lnTo>
                    <a:lnTo>
                      <a:pt x="307622" y="101587"/>
                    </a:lnTo>
                    <a:lnTo>
                      <a:pt x="313346" y="92525"/>
                    </a:lnTo>
                    <a:lnTo>
                      <a:pt x="317161" y="86802"/>
                    </a:lnTo>
                    <a:lnTo>
                      <a:pt x="321136" y="80443"/>
                    </a:lnTo>
                    <a:lnTo>
                      <a:pt x="323362" y="77263"/>
                    </a:lnTo>
                    <a:lnTo>
                      <a:pt x="323520" y="76628"/>
                    </a:lnTo>
                    <a:lnTo>
                      <a:pt x="323520" y="75833"/>
                    </a:lnTo>
                    <a:lnTo>
                      <a:pt x="322725" y="74561"/>
                    </a:lnTo>
                    <a:lnTo>
                      <a:pt x="320659" y="74084"/>
                    </a:lnTo>
                    <a:lnTo>
                      <a:pt x="318434" y="73130"/>
                    </a:lnTo>
                    <a:lnTo>
                      <a:pt x="317002" y="71540"/>
                    </a:lnTo>
                    <a:lnTo>
                      <a:pt x="314936" y="70904"/>
                    </a:lnTo>
                    <a:lnTo>
                      <a:pt x="313505" y="69791"/>
                    </a:lnTo>
                    <a:lnTo>
                      <a:pt x="310643" y="68679"/>
                    </a:lnTo>
                    <a:lnTo>
                      <a:pt x="308894" y="67725"/>
                    </a:lnTo>
                    <a:lnTo>
                      <a:pt x="306828" y="67407"/>
                    </a:lnTo>
                    <a:lnTo>
                      <a:pt x="305238" y="65499"/>
                    </a:lnTo>
                    <a:lnTo>
                      <a:pt x="299197" y="62002"/>
                    </a:lnTo>
                    <a:lnTo>
                      <a:pt x="297607" y="61684"/>
                    </a:lnTo>
                    <a:lnTo>
                      <a:pt x="296017" y="62160"/>
                    </a:lnTo>
                    <a:lnTo>
                      <a:pt x="293474" y="62797"/>
                    </a:lnTo>
                    <a:lnTo>
                      <a:pt x="291089" y="64704"/>
                    </a:lnTo>
                    <a:lnTo>
                      <a:pt x="288068" y="65340"/>
                    </a:lnTo>
                    <a:lnTo>
                      <a:pt x="285366" y="65340"/>
                    </a:lnTo>
                    <a:lnTo>
                      <a:pt x="283935" y="64227"/>
                    </a:lnTo>
                    <a:lnTo>
                      <a:pt x="282504" y="63750"/>
                    </a:lnTo>
                    <a:lnTo>
                      <a:pt x="280597" y="62160"/>
                    </a:lnTo>
                    <a:lnTo>
                      <a:pt x="277417" y="61048"/>
                    </a:lnTo>
                    <a:lnTo>
                      <a:pt x="275191" y="60094"/>
                    </a:lnTo>
                    <a:lnTo>
                      <a:pt x="273761" y="60571"/>
                    </a:lnTo>
                    <a:lnTo>
                      <a:pt x="271852" y="62320"/>
                    </a:lnTo>
                    <a:lnTo>
                      <a:pt x="269944" y="64068"/>
                    </a:lnTo>
                    <a:lnTo>
                      <a:pt x="268514" y="65022"/>
                    </a:lnTo>
                    <a:lnTo>
                      <a:pt x="266447" y="65022"/>
                    </a:lnTo>
                    <a:lnTo>
                      <a:pt x="264062" y="66612"/>
                    </a:lnTo>
                    <a:lnTo>
                      <a:pt x="261678" y="67248"/>
                    </a:lnTo>
                    <a:lnTo>
                      <a:pt x="259452" y="67407"/>
                    </a:lnTo>
                    <a:lnTo>
                      <a:pt x="256591" y="68043"/>
                    </a:lnTo>
                    <a:lnTo>
                      <a:pt x="253570" y="67089"/>
                    </a:lnTo>
                    <a:lnTo>
                      <a:pt x="251185" y="66135"/>
                    </a:lnTo>
                    <a:lnTo>
                      <a:pt x="250072" y="65817"/>
                    </a:lnTo>
                    <a:lnTo>
                      <a:pt x="249118" y="66135"/>
                    </a:lnTo>
                    <a:lnTo>
                      <a:pt x="247529" y="66930"/>
                    </a:lnTo>
                    <a:lnTo>
                      <a:pt x="244668" y="67407"/>
                    </a:lnTo>
                    <a:lnTo>
                      <a:pt x="242601" y="67407"/>
                    </a:lnTo>
                    <a:lnTo>
                      <a:pt x="241011" y="67089"/>
                    </a:lnTo>
                    <a:lnTo>
                      <a:pt x="239580" y="65499"/>
                    </a:lnTo>
                    <a:lnTo>
                      <a:pt x="237354" y="64704"/>
                    </a:lnTo>
                    <a:lnTo>
                      <a:pt x="234811" y="63750"/>
                    </a:lnTo>
                    <a:lnTo>
                      <a:pt x="234334" y="61684"/>
                    </a:lnTo>
                    <a:lnTo>
                      <a:pt x="234652" y="60253"/>
                    </a:lnTo>
                    <a:lnTo>
                      <a:pt x="235606" y="58027"/>
                    </a:lnTo>
                    <a:lnTo>
                      <a:pt x="235128" y="55801"/>
                    </a:lnTo>
                    <a:lnTo>
                      <a:pt x="234174" y="52304"/>
                    </a:lnTo>
                    <a:lnTo>
                      <a:pt x="233698" y="50873"/>
                    </a:lnTo>
                    <a:lnTo>
                      <a:pt x="232903" y="49760"/>
                    </a:lnTo>
                    <a:lnTo>
                      <a:pt x="231631" y="49283"/>
                    </a:lnTo>
                    <a:lnTo>
                      <a:pt x="229246" y="49601"/>
                    </a:lnTo>
                    <a:lnTo>
                      <a:pt x="226703" y="48329"/>
                    </a:lnTo>
                    <a:lnTo>
                      <a:pt x="225114" y="47058"/>
                    </a:lnTo>
                    <a:lnTo>
                      <a:pt x="224159" y="45468"/>
                    </a:lnTo>
                    <a:lnTo>
                      <a:pt x="225114" y="42606"/>
                    </a:lnTo>
                    <a:lnTo>
                      <a:pt x="224318" y="40063"/>
                    </a:lnTo>
                    <a:lnTo>
                      <a:pt x="222728" y="38632"/>
                    </a:lnTo>
                    <a:lnTo>
                      <a:pt x="221775" y="36247"/>
                    </a:lnTo>
                    <a:lnTo>
                      <a:pt x="220184" y="34339"/>
                    </a:lnTo>
                    <a:lnTo>
                      <a:pt x="218118" y="33385"/>
                    </a:lnTo>
                    <a:lnTo>
                      <a:pt x="216210" y="33544"/>
                    </a:lnTo>
                    <a:lnTo>
                      <a:pt x="214461" y="32909"/>
                    </a:lnTo>
                    <a:lnTo>
                      <a:pt x="212713" y="30842"/>
                    </a:lnTo>
                    <a:lnTo>
                      <a:pt x="210964" y="30047"/>
                    </a:lnTo>
                    <a:lnTo>
                      <a:pt x="209057" y="28139"/>
                    </a:lnTo>
                    <a:lnTo>
                      <a:pt x="205399" y="27185"/>
                    </a:lnTo>
                    <a:lnTo>
                      <a:pt x="203492" y="26390"/>
                    </a:lnTo>
                    <a:lnTo>
                      <a:pt x="202379" y="25278"/>
                    </a:lnTo>
                    <a:lnTo>
                      <a:pt x="200949" y="23052"/>
                    </a:lnTo>
                    <a:lnTo>
                      <a:pt x="201108" y="21780"/>
                    </a:lnTo>
                    <a:lnTo>
                      <a:pt x="200471" y="20667"/>
                    </a:lnTo>
                    <a:lnTo>
                      <a:pt x="199836" y="18442"/>
                    </a:lnTo>
                    <a:lnTo>
                      <a:pt x="198563" y="15262"/>
                    </a:lnTo>
                    <a:lnTo>
                      <a:pt x="197292" y="13513"/>
                    </a:lnTo>
                    <a:lnTo>
                      <a:pt x="195861" y="12082"/>
                    </a:lnTo>
                    <a:lnTo>
                      <a:pt x="194748" y="10970"/>
                    </a:lnTo>
                    <a:lnTo>
                      <a:pt x="192840" y="9221"/>
                    </a:lnTo>
                    <a:lnTo>
                      <a:pt x="190774" y="8267"/>
                    </a:lnTo>
                    <a:lnTo>
                      <a:pt x="188866" y="7313"/>
                    </a:lnTo>
                    <a:lnTo>
                      <a:pt x="188230" y="5723"/>
                    </a:lnTo>
                    <a:lnTo>
                      <a:pt x="187594" y="4452"/>
                    </a:lnTo>
                    <a:lnTo>
                      <a:pt x="186640" y="4611"/>
                    </a:lnTo>
                    <a:lnTo>
                      <a:pt x="185051" y="4452"/>
                    </a:lnTo>
                    <a:lnTo>
                      <a:pt x="183460" y="4134"/>
                    </a:lnTo>
                    <a:lnTo>
                      <a:pt x="181712" y="3180"/>
                    </a:lnTo>
                    <a:lnTo>
                      <a:pt x="180282" y="2067"/>
                    </a:lnTo>
                    <a:lnTo>
                      <a:pt x="177897" y="159"/>
                    </a:lnTo>
                    <a:lnTo>
                      <a:pt x="176624" y="0"/>
                    </a:lnTo>
                    <a:lnTo>
                      <a:pt x="175511" y="0"/>
                    </a:lnTo>
                    <a:lnTo>
                      <a:pt x="173763" y="1749"/>
                    </a:lnTo>
                    <a:lnTo>
                      <a:pt x="172174" y="2862"/>
                    </a:lnTo>
                    <a:lnTo>
                      <a:pt x="170425" y="2862"/>
                    </a:lnTo>
                    <a:lnTo>
                      <a:pt x="168199" y="3180"/>
                    </a:lnTo>
                    <a:lnTo>
                      <a:pt x="165178" y="2226"/>
                    </a:lnTo>
                    <a:lnTo>
                      <a:pt x="163906" y="2226"/>
                    </a:lnTo>
                    <a:lnTo>
                      <a:pt x="163747" y="3180"/>
                    </a:lnTo>
                    <a:lnTo>
                      <a:pt x="165814" y="4452"/>
                    </a:lnTo>
                    <a:lnTo>
                      <a:pt x="167881" y="5882"/>
                    </a:lnTo>
                    <a:lnTo>
                      <a:pt x="168516" y="7949"/>
                    </a:lnTo>
                    <a:lnTo>
                      <a:pt x="169629" y="10334"/>
                    </a:lnTo>
                    <a:lnTo>
                      <a:pt x="172491" y="13195"/>
                    </a:lnTo>
                    <a:lnTo>
                      <a:pt x="174399" y="14626"/>
                    </a:lnTo>
                    <a:lnTo>
                      <a:pt x="174399" y="15580"/>
                    </a:lnTo>
                    <a:lnTo>
                      <a:pt x="173922" y="17329"/>
                    </a:lnTo>
                    <a:lnTo>
                      <a:pt x="173763" y="18918"/>
                    </a:lnTo>
                    <a:lnTo>
                      <a:pt x="174717" y="25914"/>
                    </a:lnTo>
                    <a:lnTo>
                      <a:pt x="174081" y="26390"/>
                    </a:lnTo>
                    <a:lnTo>
                      <a:pt x="172968" y="26390"/>
                    </a:lnTo>
                    <a:lnTo>
                      <a:pt x="171855" y="26390"/>
                    </a:lnTo>
                    <a:lnTo>
                      <a:pt x="171061" y="25595"/>
                    </a:lnTo>
                    <a:lnTo>
                      <a:pt x="170107" y="25119"/>
                    </a:lnTo>
                    <a:lnTo>
                      <a:pt x="169788" y="26232"/>
                    </a:lnTo>
                    <a:lnTo>
                      <a:pt x="168994" y="29252"/>
                    </a:lnTo>
                    <a:lnTo>
                      <a:pt x="167086" y="36247"/>
                    </a:lnTo>
                    <a:lnTo>
                      <a:pt x="165497" y="42447"/>
                    </a:lnTo>
                    <a:lnTo>
                      <a:pt x="163430" y="44514"/>
                    </a:lnTo>
                    <a:lnTo>
                      <a:pt x="160567" y="48011"/>
                    </a:lnTo>
                    <a:lnTo>
                      <a:pt x="156435" y="52781"/>
                    </a:lnTo>
                    <a:lnTo>
                      <a:pt x="150553" y="59617"/>
                    </a:lnTo>
                    <a:lnTo>
                      <a:pt x="146260" y="62797"/>
                    </a:lnTo>
                    <a:lnTo>
                      <a:pt x="142921" y="65181"/>
                    </a:lnTo>
                    <a:lnTo>
                      <a:pt x="138788" y="68043"/>
                    </a:lnTo>
                    <a:lnTo>
                      <a:pt x="133701" y="71858"/>
                    </a:lnTo>
                    <a:lnTo>
                      <a:pt x="127977" y="73925"/>
                    </a:lnTo>
                    <a:lnTo>
                      <a:pt x="119869" y="76786"/>
                    </a:lnTo>
                    <a:lnTo>
                      <a:pt x="114146" y="78853"/>
                    </a:lnTo>
                    <a:lnTo>
                      <a:pt x="110013" y="80284"/>
                    </a:lnTo>
                    <a:lnTo>
                      <a:pt x="105562" y="81874"/>
                    </a:lnTo>
                    <a:lnTo>
                      <a:pt x="99839" y="83782"/>
                    </a:lnTo>
                    <a:lnTo>
                      <a:pt x="97613" y="85689"/>
                    </a:lnTo>
                    <a:lnTo>
                      <a:pt x="93797" y="90141"/>
                    </a:lnTo>
                    <a:lnTo>
                      <a:pt x="92048" y="92366"/>
                    </a:lnTo>
                    <a:lnTo>
                      <a:pt x="90459" y="94274"/>
                    </a:lnTo>
                    <a:lnTo>
                      <a:pt x="90140" y="95228"/>
                    </a:lnTo>
                    <a:lnTo>
                      <a:pt x="90459" y="95705"/>
                    </a:lnTo>
                    <a:lnTo>
                      <a:pt x="91094" y="96659"/>
                    </a:lnTo>
                    <a:lnTo>
                      <a:pt x="91253" y="97613"/>
                    </a:lnTo>
                    <a:lnTo>
                      <a:pt x="90140" y="98249"/>
                    </a:lnTo>
                    <a:lnTo>
                      <a:pt x="89346" y="98249"/>
                    </a:lnTo>
                    <a:lnTo>
                      <a:pt x="88869" y="97772"/>
                    </a:lnTo>
                    <a:lnTo>
                      <a:pt x="88551" y="96818"/>
                    </a:lnTo>
                    <a:lnTo>
                      <a:pt x="87597" y="95705"/>
                    </a:lnTo>
                    <a:lnTo>
                      <a:pt x="86484" y="95387"/>
                    </a:lnTo>
                    <a:lnTo>
                      <a:pt x="85849" y="95705"/>
                    </a:lnTo>
                    <a:lnTo>
                      <a:pt x="85849" y="96659"/>
                    </a:lnTo>
                    <a:lnTo>
                      <a:pt x="84417" y="101269"/>
                    </a:lnTo>
                    <a:lnTo>
                      <a:pt x="84258" y="103495"/>
                    </a:lnTo>
                    <a:lnTo>
                      <a:pt x="83623" y="104449"/>
                    </a:lnTo>
                    <a:lnTo>
                      <a:pt x="83782" y="106516"/>
                    </a:lnTo>
                    <a:lnTo>
                      <a:pt x="82191" y="108423"/>
                    </a:lnTo>
                    <a:lnTo>
                      <a:pt x="81556" y="110013"/>
                    </a:lnTo>
                    <a:lnTo>
                      <a:pt x="81238" y="111444"/>
                    </a:lnTo>
                    <a:lnTo>
                      <a:pt x="79966" y="112557"/>
                    </a:lnTo>
                    <a:lnTo>
                      <a:pt x="79489" y="113988"/>
                    </a:lnTo>
                    <a:lnTo>
                      <a:pt x="78535" y="117326"/>
                    </a:lnTo>
                    <a:lnTo>
                      <a:pt x="77104" y="120029"/>
                    </a:lnTo>
                    <a:lnTo>
                      <a:pt x="76309" y="122095"/>
                    </a:lnTo>
                    <a:lnTo>
                      <a:pt x="76150" y="123844"/>
                    </a:lnTo>
                    <a:lnTo>
                      <a:pt x="76787" y="124957"/>
                    </a:lnTo>
                    <a:lnTo>
                      <a:pt x="77104" y="125911"/>
                    </a:lnTo>
                    <a:lnTo>
                      <a:pt x="76468" y="127660"/>
                    </a:lnTo>
                    <a:lnTo>
                      <a:pt x="76150" y="128931"/>
                    </a:lnTo>
                    <a:lnTo>
                      <a:pt x="74402" y="129726"/>
                    </a:lnTo>
                    <a:lnTo>
                      <a:pt x="71064" y="131793"/>
                    </a:lnTo>
                    <a:lnTo>
                      <a:pt x="69792" y="133224"/>
                    </a:lnTo>
                    <a:lnTo>
                      <a:pt x="69155" y="134814"/>
                    </a:lnTo>
                    <a:lnTo>
                      <a:pt x="69473" y="136244"/>
                    </a:lnTo>
                    <a:lnTo>
                      <a:pt x="69314" y="137357"/>
                    </a:lnTo>
                    <a:lnTo>
                      <a:pt x="67725" y="137834"/>
                    </a:lnTo>
                    <a:lnTo>
                      <a:pt x="67247" y="138788"/>
                    </a:lnTo>
                    <a:lnTo>
                      <a:pt x="66135" y="140537"/>
                    </a:lnTo>
                    <a:lnTo>
                      <a:pt x="64863" y="141173"/>
                    </a:lnTo>
                    <a:lnTo>
                      <a:pt x="61684" y="140219"/>
                    </a:lnTo>
                    <a:lnTo>
                      <a:pt x="59299" y="140219"/>
                    </a:lnTo>
                    <a:lnTo>
                      <a:pt x="57550" y="139424"/>
                    </a:lnTo>
                    <a:lnTo>
                      <a:pt x="55642" y="136880"/>
                    </a:lnTo>
                    <a:lnTo>
                      <a:pt x="54053" y="134814"/>
                    </a:lnTo>
                    <a:lnTo>
                      <a:pt x="52622" y="131952"/>
                    </a:lnTo>
                    <a:lnTo>
                      <a:pt x="52303" y="128295"/>
                    </a:lnTo>
                    <a:lnTo>
                      <a:pt x="50555" y="127182"/>
                    </a:lnTo>
                    <a:lnTo>
                      <a:pt x="48806" y="125911"/>
                    </a:lnTo>
                    <a:lnTo>
                      <a:pt x="46580" y="126229"/>
                    </a:lnTo>
                    <a:lnTo>
                      <a:pt x="44196" y="126547"/>
                    </a:lnTo>
                    <a:lnTo>
                      <a:pt x="42765" y="125593"/>
                    </a:lnTo>
                    <a:lnTo>
                      <a:pt x="39426" y="124003"/>
                    </a:lnTo>
                    <a:lnTo>
                      <a:pt x="36565" y="122254"/>
                    </a:lnTo>
                    <a:lnTo>
                      <a:pt x="34340" y="121300"/>
                    </a:lnTo>
                    <a:lnTo>
                      <a:pt x="32749" y="121777"/>
                    </a:lnTo>
                    <a:lnTo>
                      <a:pt x="31636" y="122890"/>
                    </a:lnTo>
                    <a:lnTo>
                      <a:pt x="29888" y="124798"/>
                    </a:lnTo>
                    <a:lnTo>
                      <a:pt x="27345" y="126070"/>
                    </a:lnTo>
                    <a:lnTo>
                      <a:pt x="26232" y="126070"/>
                    </a:lnTo>
                    <a:lnTo>
                      <a:pt x="24641" y="125116"/>
                    </a:lnTo>
                    <a:lnTo>
                      <a:pt x="24324" y="124162"/>
                    </a:lnTo>
                    <a:lnTo>
                      <a:pt x="25595" y="122413"/>
                    </a:lnTo>
                    <a:lnTo>
                      <a:pt x="28299" y="118757"/>
                    </a:lnTo>
                    <a:lnTo>
                      <a:pt x="25278" y="118757"/>
                    </a:lnTo>
                    <a:lnTo>
                      <a:pt x="24324" y="117644"/>
                    </a:lnTo>
                    <a:lnTo>
                      <a:pt x="24165" y="116213"/>
                    </a:lnTo>
                    <a:lnTo>
                      <a:pt x="23688" y="114782"/>
                    </a:lnTo>
                    <a:lnTo>
                      <a:pt x="24324" y="113193"/>
                    </a:lnTo>
                    <a:lnTo>
                      <a:pt x="25754" y="112239"/>
                    </a:lnTo>
                    <a:lnTo>
                      <a:pt x="28139" y="113033"/>
                    </a:lnTo>
                    <a:lnTo>
                      <a:pt x="29729" y="113033"/>
                    </a:lnTo>
                    <a:lnTo>
                      <a:pt x="30683" y="111444"/>
                    </a:lnTo>
                    <a:lnTo>
                      <a:pt x="31796" y="110649"/>
                    </a:lnTo>
                    <a:lnTo>
                      <a:pt x="32749" y="110172"/>
                    </a:lnTo>
                    <a:lnTo>
                      <a:pt x="33227" y="109377"/>
                    </a:lnTo>
                    <a:lnTo>
                      <a:pt x="32114" y="106833"/>
                    </a:lnTo>
                    <a:lnTo>
                      <a:pt x="31796" y="105403"/>
                    </a:lnTo>
                    <a:lnTo>
                      <a:pt x="32114" y="104608"/>
                    </a:lnTo>
                    <a:lnTo>
                      <a:pt x="32114" y="103018"/>
                    </a:lnTo>
                    <a:lnTo>
                      <a:pt x="31955" y="101746"/>
                    </a:lnTo>
                    <a:lnTo>
                      <a:pt x="31319" y="100792"/>
                    </a:lnTo>
                    <a:lnTo>
                      <a:pt x="31319" y="99202"/>
                    </a:lnTo>
                    <a:lnTo>
                      <a:pt x="30683" y="98407"/>
                    </a:lnTo>
                    <a:lnTo>
                      <a:pt x="30524" y="97454"/>
                    </a:lnTo>
                    <a:lnTo>
                      <a:pt x="30524" y="96500"/>
                    </a:lnTo>
                    <a:lnTo>
                      <a:pt x="29729" y="95864"/>
                    </a:lnTo>
                    <a:lnTo>
                      <a:pt x="29093" y="95387"/>
                    </a:lnTo>
                    <a:lnTo>
                      <a:pt x="23847" y="98407"/>
                    </a:lnTo>
                    <a:lnTo>
                      <a:pt x="19554" y="102541"/>
                    </a:lnTo>
                    <a:lnTo>
                      <a:pt x="15421" y="105244"/>
                    </a:lnTo>
                    <a:lnTo>
                      <a:pt x="12718" y="109536"/>
                    </a:lnTo>
                    <a:lnTo>
                      <a:pt x="3021" y="119552"/>
                    </a:lnTo>
                    <a:lnTo>
                      <a:pt x="1589" y="122095"/>
                    </a:lnTo>
                    <a:lnTo>
                      <a:pt x="0" y="131952"/>
                    </a:lnTo>
                    <a:lnTo>
                      <a:pt x="1272" y="134654"/>
                    </a:lnTo>
                    <a:lnTo>
                      <a:pt x="4134" y="137993"/>
                    </a:lnTo>
                    <a:lnTo>
                      <a:pt x="6519" y="142285"/>
                    </a:lnTo>
                    <a:lnTo>
                      <a:pt x="5406" y="144352"/>
                    </a:lnTo>
                    <a:lnTo>
                      <a:pt x="4769" y="146260"/>
                    </a:lnTo>
                    <a:lnTo>
                      <a:pt x="11288" y="155004"/>
                    </a:lnTo>
                    <a:lnTo>
                      <a:pt x="13036" y="159614"/>
                    </a:lnTo>
                    <a:lnTo>
                      <a:pt x="13036" y="163111"/>
                    </a:lnTo>
                    <a:lnTo>
                      <a:pt x="11605" y="165497"/>
                    </a:lnTo>
                    <a:lnTo>
                      <a:pt x="9857" y="166132"/>
                    </a:lnTo>
                    <a:lnTo>
                      <a:pt x="6995" y="164701"/>
                    </a:lnTo>
                    <a:lnTo>
                      <a:pt x="4928" y="166450"/>
                    </a:lnTo>
                    <a:lnTo>
                      <a:pt x="4452" y="168358"/>
                    </a:lnTo>
                    <a:lnTo>
                      <a:pt x="5564" y="171696"/>
                    </a:lnTo>
                    <a:lnTo>
                      <a:pt x="7949" y="173763"/>
                    </a:lnTo>
                    <a:lnTo>
                      <a:pt x="15103" y="178055"/>
                    </a:lnTo>
                    <a:lnTo>
                      <a:pt x="35135" y="188707"/>
                    </a:lnTo>
                    <a:lnTo>
                      <a:pt x="38472" y="192046"/>
                    </a:lnTo>
                    <a:lnTo>
                      <a:pt x="41176" y="195861"/>
                    </a:lnTo>
                    <a:lnTo>
                      <a:pt x="45150" y="200631"/>
                    </a:lnTo>
                    <a:lnTo>
                      <a:pt x="49283" y="207149"/>
                    </a:lnTo>
                    <a:lnTo>
                      <a:pt x="50238" y="210646"/>
                    </a:lnTo>
                    <a:lnTo>
                      <a:pt x="56278" y="222570"/>
                    </a:lnTo>
                    <a:lnTo>
                      <a:pt x="58027" y="225113"/>
                    </a:lnTo>
                    <a:lnTo>
                      <a:pt x="62319" y="228769"/>
                    </a:lnTo>
                    <a:lnTo>
                      <a:pt x="66771" y="233380"/>
                    </a:lnTo>
                    <a:lnTo>
                      <a:pt x="69155" y="238944"/>
                    </a:lnTo>
                    <a:lnTo>
                      <a:pt x="73925" y="245144"/>
                    </a:lnTo>
                    <a:lnTo>
                      <a:pt x="74084" y="248642"/>
                    </a:lnTo>
                    <a:lnTo>
                      <a:pt x="76628" y="255319"/>
                    </a:lnTo>
                    <a:lnTo>
                      <a:pt x="79171" y="260565"/>
                    </a:lnTo>
                    <a:lnTo>
                      <a:pt x="82987" y="266765"/>
                    </a:lnTo>
                    <a:lnTo>
                      <a:pt x="85530" y="274873"/>
                    </a:lnTo>
                    <a:lnTo>
                      <a:pt x="87915" y="279324"/>
                    </a:lnTo>
                    <a:lnTo>
                      <a:pt x="90459" y="287432"/>
                    </a:lnTo>
                    <a:lnTo>
                      <a:pt x="93002" y="292361"/>
                    </a:lnTo>
                    <a:lnTo>
                      <a:pt x="103336" y="308895"/>
                    </a:lnTo>
                    <a:lnTo>
                      <a:pt x="105403" y="314300"/>
                    </a:lnTo>
                    <a:lnTo>
                      <a:pt x="106197" y="319228"/>
                    </a:lnTo>
                    <a:lnTo>
                      <a:pt x="106356" y="321931"/>
                    </a:lnTo>
                    <a:lnTo>
                      <a:pt x="115577" y="329085"/>
                    </a:lnTo>
                    <a:lnTo>
                      <a:pt x="118121" y="332900"/>
                    </a:lnTo>
                    <a:lnTo>
                      <a:pt x="120028" y="340372"/>
                    </a:lnTo>
                    <a:lnTo>
                      <a:pt x="120028" y="344347"/>
                    </a:lnTo>
                    <a:lnTo>
                      <a:pt x="122732" y="345618"/>
                    </a:lnTo>
                    <a:lnTo>
                      <a:pt x="123367" y="347526"/>
                    </a:lnTo>
                    <a:lnTo>
                      <a:pt x="124639" y="348957"/>
                    </a:lnTo>
                    <a:lnTo>
                      <a:pt x="129249" y="352614"/>
                    </a:lnTo>
                    <a:lnTo>
                      <a:pt x="131475" y="357860"/>
                    </a:lnTo>
                    <a:lnTo>
                      <a:pt x="134972" y="363742"/>
                    </a:lnTo>
                    <a:lnTo>
                      <a:pt x="137198" y="366445"/>
                    </a:lnTo>
                    <a:lnTo>
                      <a:pt x="138788" y="371055"/>
                    </a:lnTo>
                    <a:lnTo>
                      <a:pt x="140854" y="374711"/>
                    </a:lnTo>
                    <a:lnTo>
                      <a:pt x="146736" y="382342"/>
                    </a:lnTo>
                    <a:lnTo>
                      <a:pt x="147849" y="386476"/>
                    </a:lnTo>
                    <a:lnTo>
                      <a:pt x="145783" y="394902"/>
                    </a:lnTo>
                    <a:lnTo>
                      <a:pt x="144034" y="395379"/>
                    </a:lnTo>
                    <a:lnTo>
                      <a:pt x="142445" y="396650"/>
                    </a:lnTo>
                    <a:lnTo>
                      <a:pt x="144670" y="399035"/>
                    </a:lnTo>
                    <a:lnTo>
                      <a:pt x="144829" y="404441"/>
                    </a:lnTo>
                    <a:lnTo>
                      <a:pt x="148168" y="407143"/>
                    </a:lnTo>
                    <a:lnTo>
                      <a:pt x="149281" y="409846"/>
                    </a:lnTo>
                    <a:lnTo>
                      <a:pt x="152937" y="415092"/>
                    </a:lnTo>
                    <a:lnTo>
                      <a:pt x="155163" y="419066"/>
                    </a:lnTo>
                    <a:lnTo>
                      <a:pt x="160727" y="423518"/>
                    </a:lnTo>
                    <a:lnTo>
                      <a:pt x="166609" y="426857"/>
                    </a:lnTo>
                    <a:lnTo>
                      <a:pt x="170583" y="432420"/>
                    </a:lnTo>
                    <a:lnTo>
                      <a:pt x="174081" y="434964"/>
                    </a:lnTo>
                    <a:lnTo>
                      <a:pt x="176465" y="439098"/>
                    </a:lnTo>
                    <a:lnTo>
                      <a:pt x="178850" y="441800"/>
                    </a:lnTo>
                    <a:lnTo>
                      <a:pt x="194748" y="450067"/>
                    </a:lnTo>
                    <a:lnTo>
                      <a:pt x="199836" y="454042"/>
                    </a:lnTo>
                    <a:lnTo>
                      <a:pt x="206353" y="456426"/>
                    </a:lnTo>
                    <a:lnTo>
                      <a:pt x="215574" y="463421"/>
                    </a:lnTo>
                    <a:lnTo>
                      <a:pt x="218436" y="464852"/>
                    </a:lnTo>
                    <a:lnTo>
                      <a:pt x="227816" y="467873"/>
                    </a:lnTo>
                    <a:lnTo>
                      <a:pt x="231790" y="470257"/>
                    </a:lnTo>
                    <a:lnTo>
                      <a:pt x="240534" y="474232"/>
                    </a:lnTo>
                    <a:lnTo>
                      <a:pt x="245303" y="476935"/>
                    </a:lnTo>
                    <a:lnTo>
                      <a:pt x="254524" y="479637"/>
                    </a:lnTo>
                    <a:lnTo>
                      <a:pt x="257545" y="481704"/>
                    </a:lnTo>
                    <a:lnTo>
                      <a:pt x="260247" y="484565"/>
                    </a:lnTo>
                    <a:lnTo>
                      <a:pt x="264858" y="488381"/>
                    </a:lnTo>
                    <a:lnTo>
                      <a:pt x="268991" y="490130"/>
                    </a:lnTo>
                    <a:lnTo>
                      <a:pt x="271852" y="492673"/>
                    </a:lnTo>
                    <a:lnTo>
                      <a:pt x="274555" y="494104"/>
                    </a:lnTo>
                    <a:lnTo>
                      <a:pt x="281391" y="496965"/>
                    </a:lnTo>
                    <a:lnTo>
                      <a:pt x="284253" y="499032"/>
                    </a:lnTo>
                    <a:lnTo>
                      <a:pt x="285207" y="500622"/>
                    </a:lnTo>
                    <a:lnTo>
                      <a:pt x="286320" y="506504"/>
                    </a:lnTo>
                    <a:lnTo>
                      <a:pt x="287114" y="508253"/>
                    </a:lnTo>
                    <a:lnTo>
                      <a:pt x="295063" y="513976"/>
                    </a:lnTo>
                    <a:lnTo>
                      <a:pt x="298402" y="515725"/>
                    </a:lnTo>
                    <a:lnTo>
                      <a:pt x="301899" y="519223"/>
                    </a:lnTo>
                    <a:lnTo>
                      <a:pt x="311279" y="525900"/>
                    </a:lnTo>
                    <a:lnTo>
                      <a:pt x="313505" y="527807"/>
                    </a:lnTo>
                    <a:lnTo>
                      <a:pt x="314617" y="527489"/>
                    </a:lnTo>
                    <a:lnTo>
                      <a:pt x="317321" y="527330"/>
                    </a:lnTo>
                    <a:lnTo>
                      <a:pt x="320182" y="527172"/>
                    </a:lnTo>
                    <a:lnTo>
                      <a:pt x="323679" y="526059"/>
                    </a:lnTo>
                    <a:lnTo>
                      <a:pt x="327494" y="523674"/>
                    </a:lnTo>
                    <a:lnTo>
                      <a:pt x="330039" y="520494"/>
                    </a:lnTo>
                    <a:lnTo>
                      <a:pt x="331152" y="517315"/>
                    </a:lnTo>
                    <a:lnTo>
                      <a:pt x="331152" y="514771"/>
                    </a:lnTo>
                    <a:lnTo>
                      <a:pt x="330039" y="511274"/>
                    </a:lnTo>
                    <a:lnTo>
                      <a:pt x="329720" y="508889"/>
                    </a:lnTo>
                    <a:lnTo>
                      <a:pt x="330992" y="507776"/>
                    </a:lnTo>
                    <a:lnTo>
                      <a:pt x="334490" y="507299"/>
                    </a:lnTo>
                    <a:lnTo>
                      <a:pt x="337352" y="505073"/>
                    </a:lnTo>
                    <a:lnTo>
                      <a:pt x="339418" y="503166"/>
                    </a:lnTo>
                    <a:lnTo>
                      <a:pt x="339418" y="503007"/>
                    </a:lnTo>
                    <a:lnTo>
                      <a:pt x="339418" y="501735"/>
                    </a:lnTo>
                    <a:lnTo>
                      <a:pt x="339101" y="499668"/>
                    </a:lnTo>
                    <a:lnTo>
                      <a:pt x="337988" y="498078"/>
                    </a:lnTo>
                    <a:lnTo>
                      <a:pt x="336239" y="496965"/>
                    </a:lnTo>
                    <a:lnTo>
                      <a:pt x="335603" y="495535"/>
                    </a:lnTo>
                    <a:lnTo>
                      <a:pt x="336239" y="494104"/>
                    </a:lnTo>
                    <a:lnTo>
                      <a:pt x="339736" y="491402"/>
                    </a:lnTo>
                    <a:lnTo>
                      <a:pt x="341485" y="490766"/>
                    </a:lnTo>
                    <a:lnTo>
                      <a:pt x="342121" y="489493"/>
                    </a:lnTo>
                    <a:lnTo>
                      <a:pt x="343234" y="488222"/>
                    </a:lnTo>
                    <a:lnTo>
                      <a:pt x="346413" y="484088"/>
                    </a:lnTo>
                    <a:lnTo>
                      <a:pt x="348480" y="481386"/>
                    </a:lnTo>
                    <a:lnTo>
                      <a:pt x="350387" y="479796"/>
                    </a:lnTo>
                    <a:lnTo>
                      <a:pt x="352613" y="478683"/>
                    </a:lnTo>
                    <a:lnTo>
                      <a:pt x="353567" y="477729"/>
                    </a:lnTo>
                    <a:lnTo>
                      <a:pt x="353091" y="474868"/>
                    </a:lnTo>
                    <a:lnTo>
                      <a:pt x="353091" y="474550"/>
                    </a:lnTo>
                    <a:lnTo>
                      <a:pt x="352772" y="474391"/>
                    </a:lnTo>
                    <a:lnTo>
                      <a:pt x="351978" y="474232"/>
                    </a:lnTo>
                    <a:lnTo>
                      <a:pt x="351341" y="473119"/>
                    </a:lnTo>
                    <a:lnTo>
                      <a:pt x="352613" y="471211"/>
                    </a:lnTo>
                    <a:lnTo>
                      <a:pt x="353091" y="469621"/>
                    </a:lnTo>
                    <a:lnTo>
                      <a:pt x="352932" y="468190"/>
                    </a:lnTo>
                    <a:lnTo>
                      <a:pt x="352932" y="467237"/>
                    </a:lnTo>
                    <a:lnTo>
                      <a:pt x="354045" y="466283"/>
                    </a:lnTo>
                    <a:lnTo>
                      <a:pt x="354680" y="465965"/>
                    </a:lnTo>
                    <a:lnTo>
                      <a:pt x="352772" y="465329"/>
                    </a:lnTo>
                    <a:lnTo>
                      <a:pt x="350387" y="465488"/>
                    </a:lnTo>
                    <a:lnTo>
                      <a:pt x="350229" y="465806"/>
                    </a:lnTo>
                    <a:lnTo>
                      <a:pt x="349116" y="466283"/>
                    </a:lnTo>
                    <a:lnTo>
                      <a:pt x="347844" y="466442"/>
                    </a:lnTo>
                    <a:lnTo>
                      <a:pt x="346413" y="466283"/>
                    </a:lnTo>
                    <a:lnTo>
                      <a:pt x="344824" y="466124"/>
                    </a:lnTo>
                    <a:lnTo>
                      <a:pt x="343551" y="465488"/>
                    </a:lnTo>
                    <a:lnTo>
                      <a:pt x="342598" y="464852"/>
                    </a:lnTo>
                    <a:lnTo>
                      <a:pt x="341644" y="464375"/>
                    </a:lnTo>
                    <a:lnTo>
                      <a:pt x="340213" y="464216"/>
                    </a:lnTo>
                    <a:lnTo>
                      <a:pt x="340213" y="463739"/>
                    </a:lnTo>
                    <a:lnTo>
                      <a:pt x="341167" y="462149"/>
                    </a:lnTo>
                    <a:lnTo>
                      <a:pt x="341485" y="460718"/>
                    </a:lnTo>
                    <a:lnTo>
                      <a:pt x="341326" y="459765"/>
                    </a:lnTo>
                    <a:lnTo>
                      <a:pt x="340054" y="459288"/>
                    </a:lnTo>
                    <a:lnTo>
                      <a:pt x="338147" y="458652"/>
                    </a:lnTo>
                    <a:lnTo>
                      <a:pt x="336080" y="458016"/>
                    </a:lnTo>
                    <a:lnTo>
                      <a:pt x="334967" y="457221"/>
                    </a:lnTo>
                    <a:lnTo>
                      <a:pt x="334331" y="456585"/>
                    </a:lnTo>
                    <a:lnTo>
                      <a:pt x="333536" y="456267"/>
                    </a:lnTo>
                    <a:lnTo>
                      <a:pt x="332741" y="455632"/>
                    </a:lnTo>
                    <a:lnTo>
                      <a:pt x="331628" y="454678"/>
                    </a:lnTo>
                    <a:lnTo>
                      <a:pt x="330833" y="453883"/>
                    </a:lnTo>
                    <a:lnTo>
                      <a:pt x="330198" y="453723"/>
                    </a:lnTo>
                    <a:lnTo>
                      <a:pt x="329880" y="453883"/>
                    </a:lnTo>
                    <a:lnTo>
                      <a:pt x="329561" y="454200"/>
                    </a:lnTo>
                    <a:lnTo>
                      <a:pt x="329720" y="454836"/>
                    </a:lnTo>
                    <a:lnTo>
                      <a:pt x="330039" y="455632"/>
                    </a:lnTo>
                    <a:lnTo>
                      <a:pt x="330198" y="456108"/>
                    </a:lnTo>
                    <a:lnTo>
                      <a:pt x="330198" y="456426"/>
                    </a:lnTo>
                    <a:lnTo>
                      <a:pt x="329880" y="456585"/>
                    </a:lnTo>
                    <a:lnTo>
                      <a:pt x="329561" y="456585"/>
                    </a:lnTo>
                    <a:lnTo>
                      <a:pt x="329085" y="456426"/>
                    </a:lnTo>
                    <a:lnTo>
                      <a:pt x="328449" y="455949"/>
                    </a:lnTo>
                    <a:lnTo>
                      <a:pt x="327654" y="455472"/>
                    </a:lnTo>
                    <a:lnTo>
                      <a:pt x="326541" y="454836"/>
                    </a:lnTo>
                    <a:lnTo>
                      <a:pt x="325587" y="454359"/>
                    </a:lnTo>
                    <a:lnTo>
                      <a:pt x="325110" y="453883"/>
                    </a:lnTo>
                    <a:lnTo>
                      <a:pt x="324951" y="453246"/>
                    </a:lnTo>
                    <a:lnTo>
                      <a:pt x="324792" y="452293"/>
                    </a:lnTo>
                    <a:lnTo>
                      <a:pt x="324951" y="451180"/>
                    </a:lnTo>
                    <a:lnTo>
                      <a:pt x="325429" y="450385"/>
                    </a:lnTo>
                    <a:lnTo>
                      <a:pt x="326064" y="449590"/>
                    </a:lnTo>
                    <a:lnTo>
                      <a:pt x="326700" y="448636"/>
                    </a:lnTo>
                    <a:lnTo>
                      <a:pt x="327654" y="448160"/>
                    </a:lnTo>
                    <a:lnTo>
                      <a:pt x="329244" y="448954"/>
                    </a:lnTo>
                    <a:lnTo>
                      <a:pt x="330674" y="449908"/>
                    </a:lnTo>
                    <a:lnTo>
                      <a:pt x="331311" y="449908"/>
                    </a:lnTo>
                    <a:lnTo>
                      <a:pt x="330674" y="448318"/>
                    </a:lnTo>
                    <a:lnTo>
                      <a:pt x="329244" y="445298"/>
                    </a:lnTo>
                    <a:lnTo>
                      <a:pt x="327494" y="442118"/>
                    </a:lnTo>
                    <a:lnTo>
                      <a:pt x="327177" y="441323"/>
                    </a:lnTo>
                    <a:lnTo>
                      <a:pt x="327972" y="440688"/>
                    </a:lnTo>
                    <a:lnTo>
                      <a:pt x="329561" y="439734"/>
                    </a:lnTo>
                    <a:lnTo>
                      <a:pt x="329880" y="439257"/>
                    </a:lnTo>
                    <a:lnTo>
                      <a:pt x="330198" y="438780"/>
                    </a:lnTo>
                    <a:lnTo>
                      <a:pt x="331152" y="438462"/>
                    </a:lnTo>
                    <a:lnTo>
                      <a:pt x="332265" y="438144"/>
                    </a:lnTo>
                    <a:lnTo>
                      <a:pt x="332900" y="437508"/>
                    </a:lnTo>
                    <a:lnTo>
                      <a:pt x="334490" y="437508"/>
                    </a:lnTo>
                    <a:lnTo>
                      <a:pt x="336239" y="439734"/>
                    </a:lnTo>
                    <a:lnTo>
                      <a:pt x="338623" y="440528"/>
                    </a:lnTo>
                    <a:lnTo>
                      <a:pt x="341326" y="443549"/>
                    </a:lnTo>
                    <a:lnTo>
                      <a:pt x="342438" y="444026"/>
                    </a:lnTo>
                    <a:lnTo>
                      <a:pt x="343711" y="444662"/>
                    </a:lnTo>
                    <a:lnTo>
                      <a:pt x="345459" y="441323"/>
                    </a:lnTo>
                    <a:lnTo>
                      <a:pt x="346890" y="439415"/>
                    </a:lnTo>
                    <a:lnTo>
                      <a:pt x="349116" y="436554"/>
                    </a:lnTo>
                    <a:lnTo>
                      <a:pt x="348798" y="435441"/>
                    </a:lnTo>
                    <a:lnTo>
                      <a:pt x="344664" y="430831"/>
                    </a:lnTo>
                    <a:lnTo>
                      <a:pt x="343392" y="428605"/>
                    </a:lnTo>
                    <a:lnTo>
                      <a:pt x="343392" y="426379"/>
                    </a:lnTo>
                    <a:lnTo>
                      <a:pt x="343870" y="423677"/>
                    </a:lnTo>
                    <a:lnTo>
                      <a:pt x="346255" y="422246"/>
                    </a:lnTo>
                    <a:lnTo>
                      <a:pt x="346890" y="420179"/>
                    </a:lnTo>
                    <a:lnTo>
                      <a:pt x="347367" y="417953"/>
                    </a:lnTo>
                    <a:lnTo>
                      <a:pt x="348480" y="417318"/>
                    </a:lnTo>
                    <a:lnTo>
                      <a:pt x="349434" y="416046"/>
                    </a:lnTo>
                    <a:lnTo>
                      <a:pt x="350706" y="414297"/>
                    </a:lnTo>
                    <a:lnTo>
                      <a:pt x="352613" y="412707"/>
                    </a:lnTo>
                    <a:lnTo>
                      <a:pt x="353726" y="411594"/>
                    </a:lnTo>
                    <a:lnTo>
                      <a:pt x="354045" y="408256"/>
                    </a:lnTo>
                    <a:lnTo>
                      <a:pt x="354998" y="407461"/>
                    </a:lnTo>
                    <a:lnTo>
                      <a:pt x="357542" y="406348"/>
                    </a:lnTo>
                    <a:lnTo>
                      <a:pt x="357860" y="405553"/>
                    </a:lnTo>
                    <a:lnTo>
                      <a:pt x="357224" y="403328"/>
                    </a:lnTo>
                    <a:lnTo>
                      <a:pt x="355952" y="400943"/>
                    </a:lnTo>
                    <a:lnTo>
                      <a:pt x="354839" y="399830"/>
                    </a:lnTo>
                    <a:lnTo>
                      <a:pt x="353408" y="394266"/>
                    </a:lnTo>
                    <a:lnTo>
                      <a:pt x="351978" y="391404"/>
                    </a:lnTo>
                    <a:lnTo>
                      <a:pt x="352613" y="390291"/>
                    </a:lnTo>
                    <a:lnTo>
                      <a:pt x="353567" y="388861"/>
                    </a:lnTo>
                    <a:lnTo>
                      <a:pt x="354680" y="385999"/>
                    </a:lnTo>
                    <a:lnTo>
                      <a:pt x="354998" y="382660"/>
                    </a:lnTo>
                    <a:lnTo>
                      <a:pt x="354680" y="370419"/>
                    </a:lnTo>
                    <a:lnTo>
                      <a:pt x="354680" y="368034"/>
                    </a:lnTo>
                    <a:lnTo>
                      <a:pt x="356111" y="366445"/>
                    </a:lnTo>
                    <a:lnTo>
                      <a:pt x="358019" y="364378"/>
                    </a:lnTo>
                    <a:lnTo>
                      <a:pt x="359608" y="363742"/>
                    </a:lnTo>
                    <a:lnTo>
                      <a:pt x="361040" y="362470"/>
                    </a:lnTo>
                    <a:lnTo>
                      <a:pt x="360880" y="360245"/>
                    </a:lnTo>
                    <a:lnTo>
                      <a:pt x="361993" y="358813"/>
                    </a:lnTo>
                    <a:lnTo>
                      <a:pt x="363106" y="3570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8" name="Freeform: Shape 4937">
                <a:extLst>
                  <a:ext uri="{FF2B5EF4-FFF2-40B4-BE49-F238E27FC236}">
                    <a16:creationId xmlns:a16="http://schemas.microsoft.com/office/drawing/2014/main" id="{861182C5-0BAE-AFD9-F1B9-6EAC6FC9D5A2}"/>
                  </a:ext>
                </a:extLst>
              </p:cNvPr>
              <p:cNvSpPr/>
              <p:nvPr/>
            </p:nvSpPr>
            <p:spPr>
              <a:xfrm>
                <a:off x="9849472" y="3655701"/>
                <a:ext cx="166926" cy="67724"/>
              </a:xfrm>
              <a:custGeom>
                <a:avLst/>
                <a:gdLst>
                  <a:gd name="connsiteX0" fmla="*/ 22257 w 166926"/>
                  <a:gd name="connsiteY0" fmla="*/ 6200 h 67724"/>
                  <a:gd name="connsiteX1" fmla="*/ 21463 w 166926"/>
                  <a:gd name="connsiteY1" fmla="*/ 4769 h 67724"/>
                  <a:gd name="connsiteX2" fmla="*/ 20985 w 166926"/>
                  <a:gd name="connsiteY2" fmla="*/ 4769 h 67724"/>
                  <a:gd name="connsiteX3" fmla="*/ 19714 w 166926"/>
                  <a:gd name="connsiteY3" fmla="*/ 5087 h 67724"/>
                  <a:gd name="connsiteX4" fmla="*/ 21939 w 166926"/>
                  <a:gd name="connsiteY4" fmla="*/ 7472 h 67724"/>
                  <a:gd name="connsiteX5" fmla="*/ 22257 w 166926"/>
                  <a:gd name="connsiteY5" fmla="*/ 6200 h 67724"/>
                  <a:gd name="connsiteX6" fmla="*/ 37678 w 166926"/>
                  <a:gd name="connsiteY6" fmla="*/ 62319 h 67724"/>
                  <a:gd name="connsiteX7" fmla="*/ 37201 w 166926"/>
                  <a:gd name="connsiteY7" fmla="*/ 60571 h 67724"/>
                  <a:gd name="connsiteX8" fmla="*/ 38314 w 166926"/>
                  <a:gd name="connsiteY8" fmla="*/ 59458 h 67724"/>
                  <a:gd name="connsiteX9" fmla="*/ 36724 w 166926"/>
                  <a:gd name="connsiteY9" fmla="*/ 56596 h 67724"/>
                  <a:gd name="connsiteX10" fmla="*/ 36088 w 166926"/>
                  <a:gd name="connsiteY10" fmla="*/ 56596 h 67724"/>
                  <a:gd name="connsiteX11" fmla="*/ 34340 w 166926"/>
                  <a:gd name="connsiteY11" fmla="*/ 57391 h 67724"/>
                  <a:gd name="connsiteX12" fmla="*/ 33068 w 166926"/>
                  <a:gd name="connsiteY12" fmla="*/ 59776 h 67724"/>
                  <a:gd name="connsiteX13" fmla="*/ 33068 w 166926"/>
                  <a:gd name="connsiteY13" fmla="*/ 60571 h 67724"/>
                  <a:gd name="connsiteX14" fmla="*/ 33068 w 166926"/>
                  <a:gd name="connsiteY14" fmla="*/ 61366 h 67724"/>
                  <a:gd name="connsiteX15" fmla="*/ 35453 w 166926"/>
                  <a:gd name="connsiteY15" fmla="*/ 63750 h 67724"/>
                  <a:gd name="connsiteX16" fmla="*/ 38633 w 166926"/>
                  <a:gd name="connsiteY16" fmla="*/ 65022 h 67724"/>
                  <a:gd name="connsiteX17" fmla="*/ 40222 w 166926"/>
                  <a:gd name="connsiteY17" fmla="*/ 65022 h 67724"/>
                  <a:gd name="connsiteX18" fmla="*/ 39904 w 166926"/>
                  <a:gd name="connsiteY18" fmla="*/ 63591 h 67724"/>
                  <a:gd name="connsiteX19" fmla="*/ 37520 w 166926"/>
                  <a:gd name="connsiteY19" fmla="*/ 62319 h 67724"/>
                  <a:gd name="connsiteX20" fmla="*/ 112238 w 166926"/>
                  <a:gd name="connsiteY20" fmla="*/ 37360 h 67724"/>
                  <a:gd name="connsiteX21" fmla="*/ 111285 w 166926"/>
                  <a:gd name="connsiteY21" fmla="*/ 38632 h 67724"/>
                  <a:gd name="connsiteX22" fmla="*/ 111762 w 166926"/>
                  <a:gd name="connsiteY22" fmla="*/ 39904 h 67724"/>
                  <a:gd name="connsiteX23" fmla="*/ 113034 w 166926"/>
                  <a:gd name="connsiteY23" fmla="*/ 38632 h 67724"/>
                  <a:gd name="connsiteX24" fmla="*/ 112398 w 166926"/>
                  <a:gd name="connsiteY24" fmla="*/ 37360 h 67724"/>
                  <a:gd name="connsiteX25" fmla="*/ 112080 w 166926"/>
                  <a:gd name="connsiteY25" fmla="*/ 37360 h 67724"/>
                  <a:gd name="connsiteX26" fmla="*/ 166451 w 166926"/>
                  <a:gd name="connsiteY26" fmla="*/ 44832 h 67724"/>
                  <a:gd name="connsiteX27" fmla="*/ 164384 w 166926"/>
                  <a:gd name="connsiteY27" fmla="*/ 40381 h 67724"/>
                  <a:gd name="connsiteX28" fmla="*/ 162635 w 166926"/>
                  <a:gd name="connsiteY28" fmla="*/ 37996 h 67724"/>
                  <a:gd name="connsiteX29" fmla="*/ 161522 w 166926"/>
                  <a:gd name="connsiteY29" fmla="*/ 35611 h 67724"/>
                  <a:gd name="connsiteX30" fmla="*/ 160886 w 166926"/>
                  <a:gd name="connsiteY30" fmla="*/ 33385 h 67724"/>
                  <a:gd name="connsiteX31" fmla="*/ 158820 w 166926"/>
                  <a:gd name="connsiteY31" fmla="*/ 31319 h 67724"/>
                  <a:gd name="connsiteX32" fmla="*/ 159615 w 166926"/>
                  <a:gd name="connsiteY32" fmla="*/ 29411 h 67724"/>
                  <a:gd name="connsiteX33" fmla="*/ 161204 w 166926"/>
                  <a:gd name="connsiteY33" fmla="*/ 27185 h 67724"/>
                  <a:gd name="connsiteX34" fmla="*/ 161681 w 166926"/>
                  <a:gd name="connsiteY34" fmla="*/ 26867 h 67724"/>
                  <a:gd name="connsiteX35" fmla="*/ 152460 w 166926"/>
                  <a:gd name="connsiteY35" fmla="*/ 20190 h 67724"/>
                  <a:gd name="connsiteX36" fmla="*/ 148645 w 166926"/>
                  <a:gd name="connsiteY36" fmla="*/ 15103 h 67724"/>
                  <a:gd name="connsiteX37" fmla="*/ 141491 w 166926"/>
                  <a:gd name="connsiteY37" fmla="*/ 10334 h 67724"/>
                  <a:gd name="connsiteX38" fmla="*/ 129408 w 166926"/>
                  <a:gd name="connsiteY38" fmla="*/ 5405 h 67724"/>
                  <a:gd name="connsiteX39" fmla="*/ 123845 w 166926"/>
                  <a:gd name="connsiteY39" fmla="*/ 4611 h 67724"/>
                  <a:gd name="connsiteX40" fmla="*/ 117167 w 166926"/>
                  <a:gd name="connsiteY40" fmla="*/ 4611 h 67724"/>
                  <a:gd name="connsiteX41" fmla="*/ 115896 w 166926"/>
                  <a:gd name="connsiteY41" fmla="*/ 4134 h 67724"/>
                  <a:gd name="connsiteX42" fmla="*/ 114624 w 166926"/>
                  <a:gd name="connsiteY42" fmla="*/ 2544 h 67724"/>
                  <a:gd name="connsiteX43" fmla="*/ 111921 w 166926"/>
                  <a:gd name="connsiteY43" fmla="*/ 1749 h 67724"/>
                  <a:gd name="connsiteX44" fmla="*/ 109060 w 166926"/>
                  <a:gd name="connsiteY44" fmla="*/ 1749 h 67724"/>
                  <a:gd name="connsiteX45" fmla="*/ 104926 w 166926"/>
                  <a:gd name="connsiteY45" fmla="*/ 795 h 67724"/>
                  <a:gd name="connsiteX46" fmla="*/ 98567 w 166926"/>
                  <a:gd name="connsiteY46" fmla="*/ 0 h 67724"/>
                  <a:gd name="connsiteX47" fmla="*/ 96341 w 166926"/>
                  <a:gd name="connsiteY47" fmla="*/ 1113 h 67724"/>
                  <a:gd name="connsiteX48" fmla="*/ 94275 w 166926"/>
                  <a:gd name="connsiteY48" fmla="*/ 3339 h 67724"/>
                  <a:gd name="connsiteX49" fmla="*/ 90459 w 166926"/>
                  <a:gd name="connsiteY49" fmla="*/ 6200 h 67724"/>
                  <a:gd name="connsiteX50" fmla="*/ 88710 w 166926"/>
                  <a:gd name="connsiteY50" fmla="*/ 6677 h 67724"/>
                  <a:gd name="connsiteX51" fmla="*/ 86962 w 166926"/>
                  <a:gd name="connsiteY51" fmla="*/ 7154 h 67724"/>
                  <a:gd name="connsiteX52" fmla="*/ 82669 w 166926"/>
                  <a:gd name="connsiteY52" fmla="*/ 10970 h 67724"/>
                  <a:gd name="connsiteX53" fmla="*/ 70586 w 166926"/>
                  <a:gd name="connsiteY53" fmla="*/ 14626 h 67724"/>
                  <a:gd name="connsiteX54" fmla="*/ 66930 w 166926"/>
                  <a:gd name="connsiteY54" fmla="*/ 16375 h 67724"/>
                  <a:gd name="connsiteX55" fmla="*/ 62320 w 166926"/>
                  <a:gd name="connsiteY55" fmla="*/ 20190 h 67724"/>
                  <a:gd name="connsiteX56" fmla="*/ 55801 w 166926"/>
                  <a:gd name="connsiteY56" fmla="*/ 22257 h 67724"/>
                  <a:gd name="connsiteX57" fmla="*/ 51827 w 166926"/>
                  <a:gd name="connsiteY57" fmla="*/ 23052 h 67724"/>
                  <a:gd name="connsiteX58" fmla="*/ 47535 w 166926"/>
                  <a:gd name="connsiteY58" fmla="*/ 23052 h 67724"/>
                  <a:gd name="connsiteX59" fmla="*/ 42130 w 166926"/>
                  <a:gd name="connsiteY59" fmla="*/ 21939 h 67724"/>
                  <a:gd name="connsiteX60" fmla="*/ 37360 w 166926"/>
                  <a:gd name="connsiteY60" fmla="*/ 16375 h 67724"/>
                  <a:gd name="connsiteX61" fmla="*/ 34816 w 166926"/>
                  <a:gd name="connsiteY61" fmla="*/ 14785 h 67724"/>
                  <a:gd name="connsiteX62" fmla="*/ 33703 w 166926"/>
                  <a:gd name="connsiteY62" fmla="*/ 13513 h 67724"/>
                  <a:gd name="connsiteX63" fmla="*/ 32273 w 166926"/>
                  <a:gd name="connsiteY63" fmla="*/ 12877 h 67724"/>
                  <a:gd name="connsiteX64" fmla="*/ 32273 w 166926"/>
                  <a:gd name="connsiteY64" fmla="*/ 13672 h 67724"/>
                  <a:gd name="connsiteX65" fmla="*/ 34022 w 166926"/>
                  <a:gd name="connsiteY65" fmla="*/ 15580 h 67724"/>
                  <a:gd name="connsiteX66" fmla="*/ 35453 w 166926"/>
                  <a:gd name="connsiteY66" fmla="*/ 18123 h 67724"/>
                  <a:gd name="connsiteX67" fmla="*/ 34181 w 166926"/>
                  <a:gd name="connsiteY67" fmla="*/ 18442 h 67724"/>
                  <a:gd name="connsiteX68" fmla="*/ 32273 w 166926"/>
                  <a:gd name="connsiteY68" fmla="*/ 18123 h 67724"/>
                  <a:gd name="connsiteX69" fmla="*/ 27026 w 166926"/>
                  <a:gd name="connsiteY69" fmla="*/ 18760 h 67724"/>
                  <a:gd name="connsiteX70" fmla="*/ 25437 w 166926"/>
                  <a:gd name="connsiteY70" fmla="*/ 17488 h 67724"/>
                  <a:gd name="connsiteX71" fmla="*/ 22257 w 166926"/>
                  <a:gd name="connsiteY71" fmla="*/ 16057 h 67724"/>
                  <a:gd name="connsiteX72" fmla="*/ 22576 w 166926"/>
                  <a:gd name="connsiteY72" fmla="*/ 12877 h 67724"/>
                  <a:gd name="connsiteX73" fmla="*/ 23529 w 166926"/>
                  <a:gd name="connsiteY73" fmla="*/ 12082 h 67724"/>
                  <a:gd name="connsiteX74" fmla="*/ 23847 w 166926"/>
                  <a:gd name="connsiteY74" fmla="*/ 11446 h 67724"/>
                  <a:gd name="connsiteX75" fmla="*/ 23370 w 166926"/>
                  <a:gd name="connsiteY75" fmla="*/ 10811 h 67724"/>
                  <a:gd name="connsiteX76" fmla="*/ 21463 w 166926"/>
                  <a:gd name="connsiteY76" fmla="*/ 11446 h 67724"/>
                  <a:gd name="connsiteX77" fmla="*/ 19555 w 166926"/>
                  <a:gd name="connsiteY77" fmla="*/ 10970 h 67724"/>
                  <a:gd name="connsiteX78" fmla="*/ 18601 w 166926"/>
                  <a:gd name="connsiteY78" fmla="*/ 7313 h 67724"/>
                  <a:gd name="connsiteX79" fmla="*/ 18918 w 166926"/>
                  <a:gd name="connsiteY79" fmla="*/ 6041 h 67724"/>
                  <a:gd name="connsiteX80" fmla="*/ 18918 w 166926"/>
                  <a:gd name="connsiteY80" fmla="*/ 4769 h 67724"/>
                  <a:gd name="connsiteX81" fmla="*/ 14944 w 166926"/>
                  <a:gd name="connsiteY81" fmla="*/ 2067 h 67724"/>
                  <a:gd name="connsiteX82" fmla="*/ 13195 w 166926"/>
                  <a:gd name="connsiteY82" fmla="*/ 477 h 67724"/>
                  <a:gd name="connsiteX83" fmla="*/ 13195 w 166926"/>
                  <a:gd name="connsiteY83" fmla="*/ 954 h 67724"/>
                  <a:gd name="connsiteX84" fmla="*/ 12560 w 166926"/>
                  <a:gd name="connsiteY84" fmla="*/ 1590 h 67724"/>
                  <a:gd name="connsiteX85" fmla="*/ 11923 w 166926"/>
                  <a:gd name="connsiteY85" fmla="*/ 2226 h 67724"/>
                  <a:gd name="connsiteX86" fmla="*/ 10970 w 166926"/>
                  <a:gd name="connsiteY86" fmla="*/ 2544 h 67724"/>
                  <a:gd name="connsiteX87" fmla="*/ 8745 w 166926"/>
                  <a:gd name="connsiteY87" fmla="*/ 1431 h 67724"/>
                  <a:gd name="connsiteX88" fmla="*/ 6519 w 166926"/>
                  <a:gd name="connsiteY88" fmla="*/ 159 h 67724"/>
                  <a:gd name="connsiteX89" fmla="*/ 5247 w 166926"/>
                  <a:gd name="connsiteY89" fmla="*/ 795 h 67724"/>
                  <a:gd name="connsiteX90" fmla="*/ 4770 w 166926"/>
                  <a:gd name="connsiteY90" fmla="*/ 2544 h 67724"/>
                  <a:gd name="connsiteX91" fmla="*/ 3974 w 166926"/>
                  <a:gd name="connsiteY91" fmla="*/ 3498 h 67724"/>
                  <a:gd name="connsiteX92" fmla="*/ 2862 w 166926"/>
                  <a:gd name="connsiteY92" fmla="*/ 3816 h 67724"/>
                  <a:gd name="connsiteX93" fmla="*/ 2385 w 166926"/>
                  <a:gd name="connsiteY93" fmla="*/ 4451 h 67724"/>
                  <a:gd name="connsiteX94" fmla="*/ 2385 w 166926"/>
                  <a:gd name="connsiteY94" fmla="*/ 10175 h 67724"/>
                  <a:gd name="connsiteX95" fmla="*/ 2385 w 166926"/>
                  <a:gd name="connsiteY95" fmla="*/ 15580 h 67724"/>
                  <a:gd name="connsiteX96" fmla="*/ 4134 w 166926"/>
                  <a:gd name="connsiteY96" fmla="*/ 15580 h 67724"/>
                  <a:gd name="connsiteX97" fmla="*/ 6995 w 166926"/>
                  <a:gd name="connsiteY97" fmla="*/ 17647 h 67724"/>
                  <a:gd name="connsiteX98" fmla="*/ 8267 w 166926"/>
                  <a:gd name="connsiteY98" fmla="*/ 18760 h 67724"/>
                  <a:gd name="connsiteX99" fmla="*/ 8585 w 166926"/>
                  <a:gd name="connsiteY99" fmla="*/ 19713 h 67724"/>
                  <a:gd name="connsiteX100" fmla="*/ 8267 w 166926"/>
                  <a:gd name="connsiteY100" fmla="*/ 20190 h 67724"/>
                  <a:gd name="connsiteX101" fmla="*/ 6200 w 166926"/>
                  <a:gd name="connsiteY101" fmla="*/ 21303 h 67724"/>
                  <a:gd name="connsiteX102" fmla="*/ 4134 w 166926"/>
                  <a:gd name="connsiteY102" fmla="*/ 22734 h 67724"/>
                  <a:gd name="connsiteX103" fmla="*/ 3180 w 166926"/>
                  <a:gd name="connsiteY103" fmla="*/ 24642 h 67724"/>
                  <a:gd name="connsiteX104" fmla="*/ 4928 w 166926"/>
                  <a:gd name="connsiteY104" fmla="*/ 27662 h 67724"/>
                  <a:gd name="connsiteX105" fmla="*/ 5247 w 166926"/>
                  <a:gd name="connsiteY105" fmla="*/ 29729 h 67724"/>
                  <a:gd name="connsiteX106" fmla="*/ 5247 w 166926"/>
                  <a:gd name="connsiteY106" fmla="*/ 31796 h 67724"/>
                  <a:gd name="connsiteX107" fmla="*/ 4770 w 166926"/>
                  <a:gd name="connsiteY107" fmla="*/ 32749 h 67724"/>
                  <a:gd name="connsiteX108" fmla="*/ 796 w 166926"/>
                  <a:gd name="connsiteY108" fmla="*/ 35134 h 67724"/>
                  <a:gd name="connsiteX109" fmla="*/ 0 w 166926"/>
                  <a:gd name="connsiteY109" fmla="*/ 35929 h 67724"/>
                  <a:gd name="connsiteX110" fmla="*/ 0 w 166926"/>
                  <a:gd name="connsiteY110" fmla="*/ 36565 h 67724"/>
                  <a:gd name="connsiteX111" fmla="*/ 2226 w 166926"/>
                  <a:gd name="connsiteY111" fmla="*/ 38314 h 67724"/>
                  <a:gd name="connsiteX112" fmla="*/ 3180 w 166926"/>
                  <a:gd name="connsiteY112" fmla="*/ 39904 h 67724"/>
                  <a:gd name="connsiteX113" fmla="*/ 3974 w 166926"/>
                  <a:gd name="connsiteY113" fmla="*/ 41811 h 67724"/>
                  <a:gd name="connsiteX114" fmla="*/ 3974 w 166926"/>
                  <a:gd name="connsiteY114" fmla="*/ 43560 h 67724"/>
                  <a:gd name="connsiteX115" fmla="*/ 4770 w 166926"/>
                  <a:gd name="connsiteY115" fmla="*/ 42765 h 67724"/>
                  <a:gd name="connsiteX116" fmla="*/ 4452 w 166926"/>
                  <a:gd name="connsiteY116" fmla="*/ 38473 h 67724"/>
                  <a:gd name="connsiteX117" fmla="*/ 6837 w 166926"/>
                  <a:gd name="connsiteY117" fmla="*/ 36883 h 67724"/>
                  <a:gd name="connsiteX118" fmla="*/ 9698 w 166926"/>
                  <a:gd name="connsiteY118" fmla="*/ 36406 h 67724"/>
                  <a:gd name="connsiteX119" fmla="*/ 13990 w 166926"/>
                  <a:gd name="connsiteY119" fmla="*/ 37360 h 67724"/>
                  <a:gd name="connsiteX120" fmla="*/ 18760 w 166926"/>
                  <a:gd name="connsiteY120" fmla="*/ 37678 h 67724"/>
                  <a:gd name="connsiteX121" fmla="*/ 22416 w 166926"/>
                  <a:gd name="connsiteY121" fmla="*/ 36565 h 67724"/>
                  <a:gd name="connsiteX122" fmla="*/ 22735 w 166926"/>
                  <a:gd name="connsiteY122" fmla="*/ 38950 h 67724"/>
                  <a:gd name="connsiteX123" fmla="*/ 24642 w 166926"/>
                  <a:gd name="connsiteY123" fmla="*/ 39904 h 67724"/>
                  <a:gd name="connsiteX124" fmla="*/ 26391 w 166926"/>
                  <a:gd name="connsiteY124" fmla="*/ 39109 h 67724"/>
                  <a:gd name="connsiteX125" fmla="*/ 29888 w 166926"/>
                  <a:gd name="connsiteY125" fmla="*/ 39109 h 67724"/>
                  <a:gd name="connsiteX126" fmla="*/ 33068 w 166926"/>
                  <a:gd name="connsiteY126" fmla="*/ 40698 h 67724"/>
                  <a:gd name="connsiteX127" fmla="*/ 36883 w 166926"/>
                  <a:gd name="connsiteY127" fmla="*/ 41493 h 67724"/>
                  <a:gd name="connsiteX128" fmla="*/ 37837 w 166926"/>
                  <a:gd name="connsiteY128" fmla="*/ 43401 h 67724"/>
                  <a:gd name="connsiteX129" fmla="*/ 38314 w 166926"/>
                  <a:gd name="connsiteY129" fmla="*/ 44991 h 67724"/>
                  <a:gd name="connsiteX130" fmla="*/ 43243 w 166926"/>
                  <a:gd name="connsiteY130" fmla="*/ 53417 h 67724"/>
                  <a:gd name="connsiteX131" fmla="*/ 47058 w 166926"/>
                  <a:gd name="connsiteY131" fmla="*/ 54689 h 67724"/>
                  <a:gd name="connsiteX132" fmla="*/ 49919 w 166926"/>
                  <a:gd name="connsiteY132" fmla="*/ 56119 h 67724"/>
                  <a:gd name="connsiteX133" fmla="*/ 51351 w 166926"/>
                  <a:gd name="connsiteY133" fmla="*/ 56119 h 67724"/>
                  <a:gd name="connsiteX134" fmla="*/ 51986 w 166926"/>
                  <a:gd name="connsiteY134" fmla="*/ 54847 h 67724"/>
                  <a:gd name="connsiteX135" fmla="*/ 52464 w 166926"/>
                  <a:gd name="connsiteY135" fmla="*/ 50873 h 67724"/>
                  <a:gd name="connsiteX136" fmla="*/ 53099 w 166926"/>
                  <a:gd name="connsiteY136" fmla="*/ 49601 h 67724"/>
                  <a:gd name="connsiteX137" fmla="*/ 55007 w 166926"/>
                  <a:gd name="connsiteY137" fmla="*/ 48965 h 67724"/>
                  <a:gd name="connsiteX138" fmla="*/ 55801 w 166926"/>
                  <a:gd name="connsiteY138" fmla="*/ 48329 h 67724"/>
                  <a:gd name="connsiteX139" fmla="*/ 56596 w 166926"/>
                  <a:gd name="connsiteY139" fmla="*/ 53735 h 67724"/>
                  <a:gd name="connsiteX140" fmla="*/ 60094 w 166926"/>
                  <a:gd name="connsiteY140" fmla="*/ 61525 h 67724"/>
                  <a:gd name="connsiteX141" fmla="*/ 60412 w 166926"/>
                  <a:gd name="connsiteY141" fmla="*/ 66135 h 67724"/>
                  <a:gd name="connsiteX142" fmla="*/ 62002 w 166926"/>
                  <a:gd name="connsiteY142" fmla="*/ 67725 h 67724"/>
                  <a:gd name="connsiteX143" fmla="*/ 67089 w 166926"/>
                  <a:gd name="connsiteY143" fmla="*/ 67725 h 67724"/>
                  <a:gd name="connsiteX144" fmla="*/ 73607 w 166926"/>
                  <a:gd name="connsiteY144" fmla="*/ 66135 h 67724"/>
                  <a:gd name="connsiteX145" fmla="*/ 75515 w 166926"/>
                  <a:gd name="connsiteY145" fmla="*/ 64704 h 67724"/>
                  <a:gd name="connsiteX146" fmla="*/ 76151 w 166926"/>
                  <a:gd name="connsiteY146" fmla="*/ 62955 h 67724"/>
                  <a:gd name="connsiteX147" fmla="*/ 77900 w 166926"/>
                  <a:gd name="connsiteY147" fmla="*/ 61842 h 67724"/>
                  <a:gd name="connsiteX148" fmla="*/ 82987 w 166926"/>
                  <a:gd name="connsiteY148" fmla="*/ 61842 h 67724"/>
                  <a:gd name="connsiteX149" fmla="*/ 84259 w 166926"/>
                  <a:gd name="connsiteY149" fmla="*/ 61048 h 67724"/>
                  <a:gd name="connsiteX150" fmla="*/ 85849 w 166926"/>
                  <a:gd name="connsiteY150" fmla="*/ 59776 h 67724"/>
                  <a:gd name="connsiteX151" fmla="*/ 85054 w 166926"/>
                  <a:gd name="connsiteY151" fmla="*/ 56914 h 67724"/>
                  <a:gd name="connsiteX152" fmla="*/ 84100 w 166926"/>
                  <a:gd name="connsiteY152" fmla="*/ 55007 h 67724"/>
                  <a:gd name="connsiteX153" fmla="*/ 78694 w 166926"/>
                  <a:gd name="connsiteY153" fmla="*/ 49760 h 67724"/>
                  <a:gd name="connsiteX154" fmla="*/ 75674 w 166926"/>
                  <a:gd name="connsiteY154" fmla="*/ 45627 h 67724"/>
                  <a:gd name="connsiteX155" fmla="*/ 74403 w 166926"/>
                  <a:gd name="connsiteY155" fmla="*/ 44673 h 67724"/>
                  <a:gd name="connsiteX156" fmla="*/ 72971 w 166926"/>
                  <a:gd name="connsiteY156" fmla="*/ 43242 h 67724"/>
                  <a:gd name="connsiteX157" fmla="*/ 72971 w 166926"/>
                  <a:gd name="connsiteY157" fmla="*/ 41493 h 67724"/>
                  <a:gd name="connsiteX158" fmla="*/ 72971 w 166926"/>
                  <a:gd name="connsiteY158" fmla="*/ 39427 h 67724"/>
                  <a:gd name="connsiteX159" fmla="*/ 74403 w 166926"/>
                  <a:gd name="connsiteY159" fmla="*/ 37996 h 67724"/>
                  <a:gd name="connsiteX160" fmla="*/ 75515 w 166926"/>
                  <a:gd name="connsiteY160" fmla="*/ 37201 h 67724"/>
                  <a:gd name="connsiteX161" fmla="*/ 80285 w 166926"/>
                  <a:gd name="connsiteY161" fmla="*/ 36406 h 67724"/>
                  <a:gd name="connsiteX162" fmla="*/ 82352 w 166926"/>
                  <a:gd name="connsiteY162" fmla="*/ 35452 h 67724"/>
                  <a:gd name="connsiteX163" fmla="*/ 93162 w 166926"/>
                  <a:gd name="connsiteY163" fmla="*/ 28457 h 67724"/>
                  <a:gd name="connsiteX164" fmla="*/ 91254 w 166926"/>
                  <a:gd name="connsiteY164" fmla="*/ 27185 h 67724"/>
                  <a:gd name="connsiteX165" fmla="*/ 92844 w 166926"/>
                  <a:gd name="connsiteY165" fmla="*/ 25119 h 67724"/>
                  <a:gd name="connsiteX166" fmla="*/ 93638 w 166926"/>
                  <a:gd name="connsiteY166" fmla="*/ 23211 h 67724"/>
                  <a:gd name="connsiteX167" fmla="*/ 94910 w 166926"/>
                  <a:gd name="connsiteY167" fmla="*/ 20985 h 67724"/>
                  <a:gd name="connsiteX168" fmla="*/ 98249 w 166926"/>
                  <a:gd name="connsiteY168" fmla="*/ 19554 h 67724"/>
                  <a:gd name="connsiteX169" fmla="*/ 98885 w 166926"/>
                  <a:gd name="connsiteY169" fmla="*/ 18918 h 67724"/>
                  <a:gd name="connsiteX170" fmla="*/ 100157 w 166926"/>
                  <a:gd name="connsiteY170" fmla="*/ 17647 h 67724"/>
                  <a:gd name="connsiteX171" fmla="*/ 102065 w 166926"/>
                  <a:gd name="connsiteY171" fmla="*/ 16534 h 67724"/>
                  <a:gd name="connsiteX172" fmla="*/ 107628 w 166926"/>
                  <a:gd name="connsiteY172" fmla="*/ 16057 h 67724"/>
                  <a:gd name="connsiteX173" fmla="*/ 112238 w 166926"/>
                  <a:gd name="connsiteY173" fmla="*/ 16693 h 67724"/>
                  <a:gd name="connsiteX174" fmla="*/ 116055 w 166926"/>
                  <a:gd name="connsiteY174" fmla="*/ 18600 h 67724"/>
                  <a:gd name="connsiteX175" fmla="*/ 119075 w 166926"/>
                  <a:gd name="connsiteY175" fmla="*/ 21144 h 67724"/>
                  <a:gd name="connsiteX176" fmla="*/ 121300 w 166926"/>
                  <a:gd name="connsiteY176" fmla="*/ 22098 h 67724"/>
                  <a:gd name="connsiteX177" fmla="*/ 123050 w 166926"/>
                  <a:gd name="connsiteY177" fmla="*/ 23847 h 67724"/>
                  <a:gd name="connsiteX178" fmla="*/ 124162 w 166926"/>
                  <a:gd name="connsiteY178" fmla="*/ 24165 h 67724"/>
                  <a:gd name="connsiteX179" fmla="*/ 125593 w 166926"/>
                  <a:gd name="connsiteY179" fmla="*/ 24960 h 67724"/>
                  <a:gd name="connsiteX180" fmla="*/ 128614 w 166926"/>
                  <a:gd name="connsiteY180" fmla="*/ 27344 h 67724"/>
                  <a:gd name="connsiteX181" fmla="*/ 129886 w 166926"/>
                  <a:gd name="connsiteY181" fmla="*/ 32591 h 67724"/>
                  <a:gd name="connsiteX182" fmla="*/ 130840 w 166926"/>
                  <a:gd name="connsiteY182" fmla="*/ 33862 h 67724"/>
                  <a:gd name="connsiteX183" fmla="*/ 131634 w 166926"/>
                  <a:gd name="connsiteY183" fmla="*/ 35293 h 67724"/>
                  <a:gd name="connsiteX184" fmla="*/ 132588 w 166926"/>
                  <a:gd name="connsiteY184" fmla="*/ 35293 h 67724"/>
                  <a:gd name="connsiteX185" fmla="*/ 132906 w 166926"/>
                  <a:gd name="connsiteY185" fmla="*/ 33862 h 67724"/>
                  <a:gd name="connsiteX186" fmla="*/ 132429 w 166926"/>
                  <a:gd name="connsiteY186" fmla="*/ 32749 h 67724"/>
                  <a:gd name="connsiteX187" fmla="*/ 132111 w 166926"/>
                  <a:gd name="connsiteY187" fmla="*/ 31001 h 67724"/>
                  <a:gd name="connsiteX188" fmla="*/ 132747 w 166926"/>
                  <a:gd name="connsiteY188" fmla="*/ 31478 h 67724"/>
                  <a:gd name="connsiteX189" fmla="*/ 133383 w 166926"/>
                  <a:gd name="connsiteY189" fmla="*/ 32273 h 67724"/>
                  <a:gd name="connsiteX190" fmla="*/ 136085 w 166926"/>
                  <a:gd name="connsiteY190" fmla="*/ 32273 h 67724"/>
                  <a:gd name="connsiteX191" fmla="*/ 136085 w 166926"/>
                  <a:gd name="connsiteY191" fmla="*/ 33385 h 67724"/>
                  <a:gd name="connsiteX192" fmla="*/ 136881 w 166926"/>
                  <a:gd name="connsiteY192" fmla="*/ 34021 h 67724"/>
                  <a:gd name="connsiteX193" fmla="*/ 137835 w 166926"/>
                  <a:gd name="connsiteY193" fmla="*/ 33385 h 67724"/>
                  <a:gd name="connsiteX194" fmla="*/ 138629 w 166926"/>
                  <a:gd name="connsiteY194" fmla="*/ 32273 h 67724"/>
                  <a:gd name="connsiteX195" fmla="*/ 140378 w 166926"/>
                  <a:gd name="connsiteY195" fmla="*/ 31001 h 67724"/>
                  <a:gd name="connsiteX196" fmla="*/ 141650 w 166926"/>
                  <a:gd name="connsiteY196" fmla="*/ 33862 h 67724"/>
                  <a:gd name="connsiteX197" fmla="*/ 142922 w 166926"/>
                  <a:gd name="connsiteY197" fmla="*/ 35929 h 67724"/>
                  <a:gd name="connsiteX198" fmla="*/ 147532 w 166926"/>
                  <a:gd name="connsiteY198" fmla="*/ 39109 h 67724"/>
                  <a:gd name="connsiteX199" fmla="*/ 150234 w 166926"/>
                  <a:gd name="connsiteY199" fmla="*/ 41493 h 67724"/>
                  <a:gd name="connsiteX200" fmla="*/ 148168 w 166926"/>
                  <a:gd name="connsiteY200" fmla="*/ 41016 h 67724"/>
                  <a:gd name="connsiteX201" fmla="*/ 144830 w 166926"/>
                  <a:gd name="connsiteY201" fmla="*/ 38791 h 67724"/>
                  <a:gd name="connsiteX202" fmla="*/ 142126 w 166926"/>
                  <a:gd name="connsiteY202" fmla="*/ 37201 h 67724"/>
                  <a:gd name="connsiteX203" fmla="*/ 140219 w 166926"/>
                  <a:gd name="connsiteY203" fmla="*/ 34498 h 67724"/>
                  <a:gd name="connsiteX204" fmla="*/ 139424 w 166926"/>
                  <a:gd name="connsiteY204" fmla="*/ 34498 h 67724"/>
                  <a:gd name="connsiteX205" fmla="*/ 138311 w 166926"/>
                  <a:gd name="connsiteY205" fmla="*/ 35929 h 67724"/>
                  <a:gd name="connsiteX206" fmla="*/ 135450 w 166926"/>
                  <a:gd name="connsiteY206" fmla="*/ 38314 h 67724"/>
                  <a:gd name="connsiteX207" fmla="*/ 136244 w 166926"/>
                  <a:gd name="connsiteY207" fmla="*/ 41493 h 67724"/>
                  <a:gd name="connsiteX208" fmla="*/ 135291 w 166926"/>
                  <a:gd name="connsiteY208" fmla="*/ 42765 h 67724"/>
                  <a:gd name="connsiteX209" fmla="*/ 134496 w 166926"/>
                  <a:gd name="connsiteY209" fmla="*/ 43401 h 67724"/>
                  <a:gd name="connsiteX210" fmla="*/ 133065 w 166926"/>
                  <a:gd name="connsiteY210" fmla="*/ 43401 h 67724"/>
                  <a:gd name="connsiteX211" fmla="*/ 131475 w 166926"/>
                  <a:gd name="connsiteY211" fmla="*/ 43560 h 67724"/>
                  <a:gd name="connsiteX212" fmla="*/ 132747 w 166926"/>
                  <a:gd name="connsiteY212" fmla="*/ 48170 h 67724"/>
                  <a:gd name="connsiteX213" fmla="*/ 138789 w 166926"/>
                  <a:gd name="connsiteY213" fmla="*/ 58345 h 67724"/>
                  <a:gd name="connsiteX214" fmla="*/ 145624 w 166926"/>
                  <a:gd name="connsiteY214" fmla="*/ 66612 h 67724"/>
                  <a:gd name="connsiteX215" fmla="*/ 146419 w 166926"/>
                  <a:gd name="connsiteY215" fmla="*/ 67407 h 67724"/>
                  <a:gd name="connsiteX216" fmla="*/ 148486 w 166926"/>
                  <a:gd name="connsiteY216" fmla="*/ 61207 h 67724"/>
                  <a:gd name="connsiteX217" fmla="*/ 150234 w 166926"/>
                  <a:gd name="connsiteY217" fmla="*/ 60094 h 67724"/>
                  <a:gd name="connsiteX218" fmla="*/ 150871 w 166926"/>
                  <a:gd name="connsiteY218" fmla="*/ 58504 h 67724"/>
                  <a:gd name="connsiteX219" fmla="*/ 150234 w 166926"/>
                  <a:gd name="connsiteY219" fmla="*/ 54689 h 67724"/>
                  <a:gd name="connsiteX220" fmla="*/ 150234 w 166926"/>
                  <a:gd name="connsiteY220" fmla="*/ 53735 h 67724"/>
                  <a:gd name="connsiteX221" fmla="*/ 150871 w 166926"/>
                  <a:gd name="connsiteY221" fmla="*/ 53417 h 67724"/>
                  <a:gd name="connsiteX222" fmla="*/ 151347 w 166926"/>
                  <a:gd name="connsiteY222" fmla="*/ 53417 h 67724"/>
                  <a:gd name="connsiteX223" fmla="*/ 152142 w 166926"/>
                  <a:gd name="connsiteY223" fmla="*/ 54053 h 67724"/>
                  <a:gd name="connsiteX224" fmla="*/ 153573 w 166926"/>
                  <a:gd name="connsiteY224" fmla="*/ 55642 h 67724"/>
                  <a:gd name="connsiteX225" fmla="*/ 154686 w 166926"/>
                  <a:gd name="connsiteY225" fmla="*/ 57709 h 67724"/>
                  <a:gd name="connsiteX226" fmla="*/ 155640 w 166926"/>
                  <a:gd name="connsiteY226" fmla="*/ 58345 h 67724"/>
                  <a:gd name="connsiteX227" fmla="*/ 157070 w 166926"/>
                  <a:gd name="connsiteY227" fmla="*/ 57709 h 67724"/>
                  <a:gd name="connsiteX228" fmla="*/ 162476 w 166926"/>
                  <a:gd name="connsiteY228" fmla="*/ 53735 h 67724"/>
                  <a:gd name="connsiteX229" fmla="*/ 162158 w 166926"/>
                  <a:gd name="connsiteY229" fmla="*/ 52463 h 67724"/>
                  <a:gd name="connsiteX230" fmla="*/ 162635 w 166926"/>
                  <a:gd name="connsiteY230" fmla="*/ 49919 h 67724"/>
                  <a:gd name="connsiteX231" fmla="*/ 164384 w 166926"/>
                  <a:gd name="connsiteY231" fmla="*/ 47853 h 67724"/>
                  <a:gd name="connsiteX232" fmla="*/ 166291 w 166926"/>
                  <a:gd name="connsiteY232" fmla="*/ 47217 h 67724"/>
                  <a:gd name="connsiteX233" fmla="*/ 166927 w 166926"/>
                  <a:gd name="connsiteY233" fmla="*/ 46104 h 67724"/>
                  <a:gd name="connsiteX234" fmla="*/ 166451 w 166926"/>
                  <a:gd name="connsiteY234" fmla="*/ 44355 h 67724"/>
                  <a:gd name="connsiteX235" fmla="*/ 118439 w 166926"/>
                  <a:gd name="connsiteY235" fmla="*/ 32591 h 67724"/>
                  <a:gd name="connsiteX236" fmla="*/ 117485 w 166926"/>
                  <a:gd name="connsiteY236" fmla="*/ 32591 h 67724"/>
                  <a:gd name="connsiteX237" fmla="*/ 116213 w 166926"/>
                  <a:gd name="connsiteY237" fmla="*/ 33226 h 67724"/>
                  <a:gd name="connsiteX238" fmla="*/ 116213 w 166926"/>
                  <a:gd name="connsiteY238" fmla="*/ 35611 h 67724"/>
                  <a:gd name="connsiteX239" fmla="*/ 116213 w 166926"/>
                  <a:gd name="connsiteY239" fmla="*/ 36247 h 67724"/>
                  <a:gd name="connsiteX240" fmla="*/ 117485 w 166926"/>
                  <a:gd name="connsiteY240" fmla="*/ 38950 h 67724"/>
                  <a:gd name="connsiteX241" fmla="*/ 118122 w 166926"/>
                  <a:gd name="connsiteY241" fmla="*/ 37678 h 67724"/>
                  <a:gd name="connsiteX242" fmla="*/ 119393 w 166926"/>
                  <a:gd name="connsiteY242" fmla="*/ 36883 h 67724"/>
                  <a:gd name="connsiteX243" fmla="*/ 119870 w 166926"/>
                  <a:gd name="connsiteY243" fmla="*/ 35611 h 67724"/>
                  <a:gd name="connsiteX244" fmla="*/ 119393 w 166926"/>
                  <a:gd name="connsiteY244" fmla="*/ 32749 h 67724"/>
                  <a:gd name="connsiteX245" fmla="*/ 118598 w 166926"/>
                  <a:gd name="connsiteY245" fmla="*/ 32432 h 67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66926" h="67724">
                    <a:moveTo>
                      <a:pt x="22257" y="6200"/>
                    </a:moveTo>
                    <a:lnTo>
                      <a:pt x="21463" y="4769"/>
                    </a:lnTo>
                    <a:lnTo>
                      <a:pt x="20985" y="4769"/>
                    </a:lnTo>
                    <a:cubicBezTo>
                      <a:pt x="20985" y="4769"/>
                      <a:pt x="19714" y="5087"/>
                      <a:pt x="19714" y="5087"/>
                    </a:cubicBezTo>
                    <a:lnTo>
                      <a:pt x="21939" y="7472"/>
                    </a:lnTo>
                    <a:lnTo>
                      <a:pt x="22257" y="6200"/>
                    </a:lnTo>
                    <a:close/>
                    <a:moveTo>
                      <a:pt x="37678" y="62319"/>
                    </a:moveTo>
                    <a:lnTo>
                      <a:pt x="37201" y="60571"/>
                    </a:lnTo>
                    <a:lnTo>
                      <a:pt x="38314" y="59458"/>
                    </a:lnTo>
                    <a:lnTo>
                      <a:pt x="36724" y="56596"/>
                    </a:lnTo>
                    <a:lnTo>
                      <a:pt x="36088" y="56596"/>
                    </a:lnTo>
                    <a:cubicBezTo>
                      <a:pt x="36088" y="56596"/>
                      <a:pt x="34340" y="57391"/>
                      <a:pt x="34340" y="57391"/>
                    </a:cubicBezTo>
                    <a:lnTo>
                      <a:pt x="33068" y="59776"/>
                    </a:lnTo>
                    <a:lnTo>
                      <a:pt x="33068" y="60571"/>
                    </a:lnTo>
                    <a:cubicBezTo>
                      <a:pt x="33068" y="60571"/>
                      <a:pt x="33068" y="61366"/>
                      <a:pt x="33068" y="61366"/>
                    </a:cubicBezTo>
                    <a:lnTo>
                      <a:pt x="35453" y="63750"/>
                    </a:lnTo>
                    <a:lnTo>
                      <a:pt x="38633" y="65022"/>
                    </a:lnTo>
                    <a:lnTo>
                      <a:pt x="40222" y="65022"/>
                    </a:lnTo>
                    <a:cubicBezTo>
                      <a:pt x="40222" y="65022"/>
                      <a:pt x="39904" y="63591"/>
                      <a:pt x="39904" y="63591"/>
                    </a:cubicBezTo>
                    <a:lnTo>
                      <a:pt x="37520" y="62319"/>
                    </a:lnTo>
                    <a:close/>
                    <a:moveTo>
                      <a:pt x="112238" y="37360"/>
                    </a:moveTo>
                    <a:lnTo>
                      <a:pt x="111285" y="38632"/>
                    </a:lnTo>
                    <a:lnTo>
                      <a:pt x="111762" y="39904"/>
                    </a:lnTo>
                    <a:lnTo>
                      <a:pt x="113034" y="38632"/>
                    </a:lnTo>
                    <a:lnTo>
                      <a:pt x="112398" y="37360"/>
                    </a:lnTo>
                    <a:lnTo>
                      <a:pt x="112080" y="37360"/>
                    </a:lnTo>
                    <a:close/>
                    <a:moveTo>
                      <a:pt x="166451" y="44832"/>
                    </a:moveTo>
                    <a:lnTo>
                      <a:pt x="164384" y="40381"/>
                    </a:lnTo>
                    <a:lnTo>
                      <a:pt x="162635" y="37996"/>
                    </a:lnTo>
                    <a:lnTo>
                      <a:pt x="161522" y="35611"/>
                    </a:lnTo>
                    <a:lnTo>
                      <a:pt x="160886" y="33385"/>
                    </a:lnTo>
                    <a:lnTo>
                      <a:pt x="158820" y="31319"/>
                    </a:lnTo>
                    <a:lnTo>
                      <a:pt x="159615" y="29411"/>
                    </a:lnTo>
                    <a:lnTo>
                      <a:pt x="161204" y="27185"/>
                    </a:lnTo>
                    <a:lnTo>
                      <a:pt x="161681" y="26867"/>
                    </a:lnTo>
                    <a:lnTo>
                      <a:pt x="152460" y="20190"/>
                    </a:lnTo>
                    <a:lnTo>
                      <a:pt x="148645" y="15103"/>
                    </a:lnTo>
                    <a:lnTo>
                      <a:pt x="141491" y="10334"/>
                    </a:lnTo>
                    <a:lnTo>
                      <a:pt x="129408" y="5405"/>
                    </a:lnTo>
                    <a:lnTo>
                      <a:pt x="123845" y="4611"/>
                    </a:lnTo>
                    <a:lnTo>
                      <a:pt x="117167" y="4611"/>
                    </a:lnTo>
                    <a:cubicBezTo>
                      <a:pt x="117167" y="4611"/>
                      <a:pt x="115896" y="4134"/>
                      <a:pt x="115896" y="4134"/>
                    </a:cubicBezTo>
                    <a:lnTo>
                      <a:pt x="114624" y="2544"/>
                    </a:lnTo>
                    <a:lnTo>
                      <a:pt x="111921" y="1749"/>
                    </a:lnTo>
                    <a:lnTo>
                      <a:pt x="109060" y="1749"/>
                    </a:lnTo>
                    <a:cubicBezTo>
                      <a:pt x="109060" y="1749"/>
                      <a:pt x="104926" y="795"/>
                      <a:pt x="104926" y="795"/>
                    </a:cubicBezTo>
                    <a:lnTo>
                      <a:pt x="98567" y="0"/>
                    </a:lnTo>
                    <a:lnTo>
                      <a:pt x="96341" y="1113"/>
                    </a:lnTo>
                    <a:lnTo>
                      <a:pt x="94275" y="3339"/>
                    </a:lnTo>
                    <a:lnTo>
                      <a:pt x="90459" y="6200"/>
                    </a:lnTo>
                    <a:lnTo>
                      <a:pt x="88710" y="6677"/>
                    </a:lnTo>
                    <a:lnTo>
                      <a:pt x="86962" y="7154"/>
                    </a:lnTo>
                    <a:lnTo>
                      <a:pt x="82669" y="10970"/>
                    </a:lnTo>
                    <a:lnTo>
                      <a:pt x="70586" y="14626"/>
                    </a:lnTo>
                    <a:lnTo>
                      <a:pt x="66930" y="16375"/>
                    </a:lnTo>
                    <a:lnTo>
                      <a:pt x="62320" y="20190"/>
                    </a:lnTo>
                    <a:lnTo>
                      <a:pt x="55801" y="22257"/>
                    </a:lnTo>
                    <a:lnTo>
                      <a:pt x="51827" y="23052"/>
                    </a:lnTo>
                    <a:lnTo>
                      <a:pt x="47535" y="23052"/>
                    </a:lnTo>
                    <a:cubicBezTo>
                      <a:pt x="47535" y="23052"/>
                      <a:pt x="42130" y="21939"/>
                      <a:pt x="42130" y="21939"/>
                    </a:cubicBezTo>
                    <a:lnTo>
                      <a:pt x="37360" y="16375"/>
                    </a:lnTo>
                    <a:lnTo>
                      <a:pt x="34816" y="14785"/>
                    </a:lnTo>
                    <a:lnTo>
                      <a:pt x="33703" y="13513"/>
                    </a:lnTo>
                    <a:lnTo>
                      <a:pt x="32273" y="12877"/>
                    </a:lnTo>
                    <a:lnTo>
                      <a:pt x="32273" y="13672"/>
                    </a:lnTo>
                    <a:cubicBezTo>
                      <a:pt x="32273" y="13672"/>
                      <a:pt x="34022" y="15580"/>
                      <a:pt x="34022" y="15580"/>
                    </a:cubicBezTo>
                    <a:lnTo>
                      <a:pt x="35453" y="18123"/>
                    </a:lnTo>
                    <a:lnTo>
                      <a:pt x="34181" y="18442"/>
                    </a:lnTo>
                    <a:lnTo>
                      <a:pt x="32273" y="18123"/>
                    </a:lnTo>
                    <a:lnTo>
                      <a:pt x="27026" y="18760"/>
                    </a:lnTo>
                    <a:lnTo>
                      <a:pt x="25437" y="17488"/>
                    </a:lnTo>
                    <a:lnTo>
                      <a:pt x="22257" y="16057"/>
                    </a:lnTo>
                    <a:lnTo>
                      <a:pt x="22576" y="12877"/>
                    </a:lnTo>
                    <a:lnTo>
                      <a:pt x="23529" y="12082"/>
                    </a:lnTo>
                    <a:lnTo>
                      <a:pt x="23847" y="11446"/>
                    </a:lnTo>
                    <a:lnTo>
                      <a:pt x="23370" y="10811"/>
                    </a:lnTo>
                    <a:lnTo>
                      <a:pt x="21463" y="11446"/>
                    </a:lnTo>
                    <a:lnTo>
                      <a:pt x="19555" y="10970"/>
                    </a:lnTo>
                    <a:lnTo>
                      <a:pt x="18601" y="7313"/>
                    </a:lnTo>
                    <a:lnTo>
                      <a:pt x="18918" y="6041"/>
                    </a:lnTo>
                    <a:lnTo>
                      <a:pt x="18918" y="4769"/>
                    </a:lnTo>
                    <a:cubicBezTo>
                      <a:pt x="18918" y="4769"/>
                      <a:pt x="14944" y="2067"/>
                      <a:pt x="14944" y="2067"/>
                    </a:cubicBezTo>
                    <a:lnTo>
                      <a:pt x="13195" y="477"/>
                    </a:lnTo>
                    <a:lnTo>
                      <a:pt x="13195" y="954"/>
                    </a:lnTo>
                    <a:cubicBezTo>
                      <a:pt x="13195" y="954"/>
                      <a:pt x="12560" y="1590"/>
                      <a:pt x="12560" y="1590"/>
                    </a:cubicBezTo>
                    <a:lnTo>
                      <a:pt x="11923" y="2226"/>
                    </a:lnTo>
                    <a:lnTo>
                      <a:pt x="10970" y="2544"/>
                    </a:lnTo>
                    <a:lnTo>
                      <a:pt x="8745" y="1431"/>
                    </a:lnTo>
                    <a:lnTo>
                      <a:pt x="6519" y="159"/>
                    </a:lnTo>
                    <a:lnTo>
                      <a:pt x="5247" y="795"/>
                    </a:lnTo>
                    <a:lnTo>
                      <a:pt x="4770" y="2544"/>
                    </a:lnTo>
                    <a:lnTo>
                      <a:pt x="3974" y="3498"/>
                    </a:lnTo>
                    <a:lnTo>
                      <a:pt x="2862" y="3816"/>
                    </a:lnTo>
                    <a:lnTo>
                      <a:pt x="2385" y="4451"/>
                    </a:lnTo>
                    <a:lnTo>
                      <a:pt x="2385" y="10175"/>
                    </a:lnTo>
                    <a:cubicBezTo>
                      <a:pt x="2385" y="10175"/>
                      <a:pt x="2385" y="15580"/>
                      <a:pt x="2385" y="15580"/>
                    </a:cubicBezTo>
                    <a:lnTo>
                      <a:pt x="4134" y="15580"/>
                    </a:lnTo>
                    <a:cubicBezTo>
                      <a:pt x="4134" y="15580"/>
                      <a:pt x="6995" y="17647"/>
                      <a:pt x="6995" y="17647"/>
                    </a:cubicBezTo>
                    <a:lnTo>
                      <a:pt x="8267" y="18760"/>
                    </a:lnTo>
                    <a:lnTo>
                      <a:pt x="8585" y="19713"/>
                    </a:lnTo>
                    <a:lnTo>
                      <a:pt x="8267" y="20190"/>
                    </a:lnTo>
                    <a:lnTo>
                      <a:pt x="6200" y="21303"/>
                    </a:lnTo>
                    <a:lnTo>
                      <a:pt x="4134" y="22734"/>
                    </a:lnTo>
                    <a:lnTo>
                      <a:pt x="3180" y="24642"/>
                    </a:lnTo>
                    <a:lnTo>
                      <a:pt x="4928" y="27662"/>
                    </a:lnTo>
                    <a:lnTo>
                      <a:pt x="5247" y="29729"/>
                    </a:lnTo>
                    <a:lnTo>
                      <a:pt x="5247" y="31796"/>
                    </a:lnTo>
                    <a:cubicBezTo>
                      <a:pt x="5247" y="31796"/>
                      <a:pt x="4770" y="32749"/>
                      <a:pt x="4770" y="32749"/>
                    </a:cubicBezTo>
                    <a:lnTo>
                      <a:pt x="796" y="35134"/>
                    </a:lnTo>
                    <a:lnTo>
                      <a:pt x="0" y="35929"/>
                    </a:lnTo>
                    <a:lnTo>
                      <a:pt x="0" y="36565"/>
                    </a:lnTo>
                    <a:cubicBezTo>
                      <a:pt x="0" y="36565"/>
                      <a:pt x="2226" y="38314"/>
                      <a:pt x="2226" y="38314"/>
                    </a:cubicBezTo>
                    <a:lnTo>
                      <a:pt x="3180" y="39904"/>
                    </a:lnTo>
                    <a:lnTo>
                      <a:pt x="3974" y="41811"/>
                    </a:lnTo>
                    <a:lnTo>
                      <a:pt x="3974" y="43560"/>
                    </a:lnTo>
                    <a:cubicBezTo>
                      <a:pt x="3974" y="43560"/>
                      <a:pt x="4770" y="42765"/>
                      <a:pt x="4770" y="42765"/>
                    </a:cubicBezTo>
                    <a:lnTo>
                      <a:pt x="4452" y="38473"/>
                    </a:lnTo>
                    <a:lnTo>
                      <a:pt x="6837" y="36883"/>
                    </a:lnTo>
                    <a:lnTo>
                      <a:pt x="9698" y="36406"/>
                    </a:lnTo>
                    <a:lnTo>
                      <a:pt x="13990" y="37360"/>
                    </a:lnTo>
                    <a:lnTo>
                      <a:pt x="18760" y="37678"/>
                    </a:lnTo>
                    <a:lnTo>
                      <a:pt x="22416" y="36565"/>
                    </a:lnTo>
                    <a:lnTo>
                      <a:pt x="22735" y="38950"/>
                    </a:lnTo>
                    <a:lnTo>
                      <a:pt x="24642" y="39904"/>
                    </a:lnTo>
                    <a:lnTo>
                      <a:pt x="26391" y="39109"/>
                    </a:lnTo>
                    <a:lnTo>
                      <a:pt x="29888" y="39109"/>
                    </a:lnTo>
                    <a:cubicBezTo>
                      <a:pt x="29888" y="39109"/>
                      <a:pt x="33068" y="40698"/>
                      <a:pt x="33068" y="40698"/>
                    </a:cubicBezTo>
                    <a:lnTo>
                      <a:pt x="36883" y="41493"/>
                    </a:lnTo>
                    <a:lnTo>
                      <a:pt x="37837" y="43401"/>
                    </a:lnTo>
                    <a:lnTo>
                      <a:pt x="38314" y="44991"/>
                    </a:lnTo>
                    <a:lnTo>
                      <a:pt x="43243" y="53417"/>
                    </a:lnTo>
                    <a:lnTo>
                      <a:pt x="47058" y="54689"/>
                    </a:lnTo>
                    <a:lnTo>
                      <a:pt x="49919" y="56119"/>
                    </a:lnTo>
                    <a:lnTo>
                      <a:pt x="51351" y="56119"/>
                    </a:lnTo>
                    <a:cubicBezTo>
                      <a:pt x="51351" y="56119"/>
                      <a:pt x="51986" y="54847"/>
                      <a:pt x="51986" y="54847"/>
                    </a:cubicBezTo>
                    <a:lnTo>
                      <a:pt x="52464" y="50873"/>
                    </a:lnTo>
                    <a:lnTo>
                      <a:pt x="53099" y="49601"/>
                    </a:lnTo>
                    <a:lnTo>
                      <a:pt x="55007" y="48965"/>
                    </a:lnTo>
                    <a:lnTo>
                      <a:pt x="55801" y="48329"/>
                    </a:lnTo>
                    <a:lnTo>
                      <a:pt x="56596" y="53735"/>
                    </a:lnTo>
                    <a:lnTo>
                      <a:pt x="60094" y="61525"/>
                    </a:lnTo>
                    <a:lnTo>
                      <a:pt x="60412" y="66135"/>
                    </a:lnTo>
                    <a:lnTo>
                      <a:pt x="62002" y="67725"/>
                    </a:lnTo>
                    <a:lnTo>
                      <a:pt x="67089" y="67725"/>
                    </a:lnTo>
                    <a:cubicBezTo>
                      <a:pt x="67089" y="67725"/>
                      <a:pt x="73607" y="66135"/>
                      <a:pt x="73607" y="66135"/>
                    </a:cubicBezTo>
                    <a:lnTo>
                      <a:pt x="75515" y="64704"/>
                    </a:lnTo>
                    <a:lnTo>
                      <a:pt x="76151" y="62955"/>
                    </a:lnTo>
                    <a:lnTo>
                      <a:pt x="77900" y="61842"/>
                    </a:lnTo>
                    <a:lnTo>
                      <a:pt x="82987" y="61842"/>
                    </a:lnTo>
                    <a:cubicBezTo>
                      <a:pt x="82987" y="61842"/>
                      <a:pt x="84259" y="61048"/>
                      <a:pt x="84259" y="61048"/>
                    </a:cubicBezTo>
                    <a:lnTo>
                      <a:pt x="85849" y="59776"/>
                    </a:lnTo>
                    <a:lnTo>
                      <a:pt x="85054" y="56914"/>
                    </a:lnTo>
                    <a:lnTo>
                      <a:pt x="84100" y="55007"/>
                    </a:lnTo>
                    <a:lnTo>
                      <a:pt x="78694" y="49760"/>
                    </a:lnTo>
                    <a:lnTo>
                      <a:pt x="75674" y="45627"/>
                    </a:lnTo>
                    <a:lnTo>
                      <a:pt x="74403" y="44673"/>
                    </a:lnTo>
                    <a:lnTo>
                      <a:pt x="72971" y="43242"/>
                    </a:lnTo>
                    <a:lnTo>
                      <a:pt x="72971" y="41493"/>
                    </a:lnTo>
                    <a:cubicBezTo>
                      <a:pt x="72971" y="41493"/>
                      <a:pt x="72971" y="39427"/>
                      <a:pt x="72971" y="39427"/>
                    </a:cubicBezTo>
                    <a:lnTo>
                      <a:pt x="74403" y="37996"/>
                    </a:lnTo>
                    <a:lnTo>
                      <a:pt x="75515" y="37201"/>
                    </a:lnTo>
                    <a:lnTo>
                      <a:pt x="80285" y="36406"/>
                    </a:lnTo>
                    <a:lnTo>
                      <a:pt x="82352" y="35452"/>
                    </a:lnTo>
                    <a:lnTo>
                      <a:pt x="93162" y="28457"/>
                    </a:lnTo>
                    <a:lnTo>
                      <a:pt x="91254" y="27185"/>
                    </a:lnTo>
                    <a:lnTo>
                      <a:pt x="92844" y="25119"/>
                    </a:lnTo>
                    <a:lnTo>
                      <a:pt x="93638" y="23211"/>
                    </a:lnTo>
                    <a:lnTo>
                      <a:pt x="94910" y="20985"/>
                    </a:lnTo>
                    <a:lnTo>
                      <a:pt x="98249" y="19554"/>
                    </a:lnTo>
                    <a:lnTo>
                      <a:pt x="98885" y="18918"/>
                    </a:lnTo>
                    <a:lnTo>
                      <a:pt x="100157" y="17647"/>
                    </a:lnTo>
                    <a:lnTo>
                      <a:pt x="102065" y="16534"/>
                    </a:lnTo>
                    <a:lnTo>
                      <a:pt x="107628" y="16057"/>
                    </a:lnTo>
                    <a:lnTo>
                      <a:pt x="112238" y="16693"/>
                    </a:lnTo>
                    <a:lnTo>
                      <a:pt x="116055" y="18600"/>
                    </a:lnTo>
                    <a:lnTo>
                      <a:pt x="119075" y="21144"/>
                    </a:lnTo>
                    <a:lnTo>
                      <a:pt x="121300" y="22098"/>
                    </a:lnTo>
                    <a:lnTo>
                      <a:pt x="123050" y="23847"/>
                    </a:lnTo>
                    <a:lnTo>
                      <a:pt x="124162" y="24165"/>
                    </a:lnTo>
                    <a:lnTo>
                      <a:pt x="125593" y="24960"/>
                    </a:lnTo>
                    <a:lnTo>
                      <a:pt x="128614" y="27344"/>
                    </a:lnTo>
                    <a:lnTo>
                      <a:pt x="129886" y="32591"/>
                    </a:lnTo>
                    <a:lnTo>
                      <a:pt x="130840" y="33862"/>
                    </a:lnTo>
                    <a:lnTo>
                      <a:pt x="131634" y="35293"/>
                    </a:lnTo>
                    <a:lnTo>
                      <a:pt x="132588" y="35293"/>
                    </a:lnTo>
                    <a:cubicBezTo>
                      <a:pt x="132588" y="35293"/>
                      <a:pt x="132906" y="33862"/>
                      <a:pt x="132906" y="33862"/>
                    </a:cubicBezTo>
                    <a:lnTo>
                      <a:pt x="132429" y="32749"/>
                    </a:lnTo>
                    <a:lnTo>
                      <a:pt x="132111" y="31001"/>
                    </a:lnTo>
                    <a:lnTo>
                      <a:pt x="132747" y="31478"/>
                    </a:lnTo>
                    <a:lnTo>
                      <a:pt x="133383" y="32273"/>
                    </a:lnTo>
                    <a:lnTo>
                      <a:pt x="136085" y="32273"/>
                    </a:lnTo>
                    <a:cubicBezTo>
                      <a:pt x="136085" y="32273"/>
                      <a:pt x="136085" y="33385"/>
                      <a:pt x="136085" y="33385"/>
                    </a:cubicBezTo>
                    <a:lnTo>
                      <a:pt x="136881" y="34021"/>
                    </a:lnTo>
                    <a:lnTo>
                      <a:pt x="137835" y="33385"/>
                    </a:lnTo>
                    <a:lnTo>
                      <a:pt x="138629" y="32273"/>
                    </a:lnTo>
                    <a:lnTo>
                      <a:pt x="140378" y="31001"/>
                    </a:lnTo>
                    <a:lnTo>
                      <a:pt x="141650" y="33862"/>
                    </a:lnTo>
                    <a:lnTo>
                      <a:pt x="142922" y="35929"/>
                    </a:lnTo>
                    <a:lnTo>
                      <a:pt x="147532" y="39109"/>
                    </a:lnTo>
                    <a:lnTo>
                      <a:pt x="150234" y="41493"/>
                    </a:lnTo>
                    <a:lnTo>
                      <a:pt x="148168" y="41016"/>
                    </a:lnTo>
                    <a:lnTo>
                      <a:pt x="144830" y="38791"/>
                    </a:lnTo>
                    <a:lnTo>
                      <a:pt x="142126" y="37201"/>
                    </a:lnTo>
                    <a:lnTo>
                      <a:pt x="140219" y="34498"/>
                    </a:lnTo>
                    <a:lnTo>
                      <a:pt x="139424" y="34498"/>
                    </a:lnTo>
                    <a:cubicBezTo>
                      <a:pt x="139424" y="34498"/>
                      <a:pt x="138311" y="35929"/>
                      <a:pt x="138311" y="35929"/>
                    </a:cubicBezTo>
                    <a:lnTo>
                      <a:pt x="135450" y="38314"/>
                    </a:lnTo>
                    <a:lnTo>
                      <a:pt x="136244" y="41493"/>
                    </a:lnTo>
                    <a:lnTo>
                      <a:pt x="135291" y="42765"/>
                    </a:lnTo>
                    <a:lnTo>
                      <a:pt x="134496" y="43401"/>
                    </a:lnTo>
                    <a:lnTo>
                      <a:pt x="133065" y="43401"/>
                    </a:lnTo>
                    <a:cubicBezTo>
                      <a:pt x="133065" y="43401"/>
                      <a:pt x="131475" y="43560"/>
                      <a:pt x="131475" y="43560"/>
                    </a:cubicBezTo>
                    <a:lnTo>
                      <a:pt x="132747" y="48170"/>
                    </a:lnTo>
                    <a:lnTo>
                      <a:pt x="138789" y="58345"/>
                    </a:lnTo>
                    <a:lnTo>
                      <a:pt x="145624" y="66612"/>
                    </a:lnTo>
                    <a:lnTo>
                      <a:pt x="146419" y="67407"/>
                    </a:lnTo>
                    <a:lnTo>
                      <a:pt x="148486" y="61207"/>
                    </a:lnTo>
                    <a:lnTo>
                      <a:pt x="150234" y="60094"/>
                    </a:lnTo>
                    <a:lnTo>
                      <a:pt x="150871" y="58504"/>
                    </a:lnTo>
                    <a:lnTo>
                      <a:pt x="150234" y="54689"/>
                    </a:lnTo>
                    <a:lnTo>
                      <a:pt x="150234" y="53735"/>
                    </a:lnTo>
                    <a:cubicBezTo>
                      <a:pt x="150234" y="53735"/>
                      <a:pt x="150871" y="53417"/>
                      <a:pt x="150871" y="53417"/>
                    </a:cubicBezTo>
                    <a:lnTo>
                      <a:pt x="151347" y="53417"/>
                    </a:lnTo>
                    <a:cubicBezTo>
                      <a:pt x="151347" y="53417"/>
                      <a:pt x="152142" y="54053"/>
                      <a:pt x="152142" y="54053"/>
                    </a:cubicBezTo>
                    <a:lnTo>
                      <a:pt x="153573" y="55642"/>
                    </a:lnTo>
                    <a:lnTo>
                      <a:pt x="154686" y="57709"/>
                    </a:lnTo>
                    <a:lnTo>
                      <a:pt x="155640" y="58345"/>
                    </a:lnTo>
                    <a:lnTo>
                      <a:pt x="157070" y="57709"/>
                    </a:lnTo>
                    <a:lnTo>
                      <a:pt x="162476" y="53735"/>
                    </a:lnTo>
                    <a:lnTo>
                      <a:pt x="162158" y="52463"/>
                    </a:lnTo>
                    <a:lnTo>
                      <a:pt x="162635" y="49919"/>
                    </a:lnTo>
                    <a:lnTo>
                      <a:pt x="164384" y="47853"/>
                    </a:lnTo>
                    <a:lnTo>
                      <a:pt x="166291" y="47217"/>
                    </a:lnTo>
                    <a:lnTo>
                      <a:pt x="166927" y="46104"/>
                    </a:lnTo>
                    <a:lnTo>
                      <a:pt x="166451" y="44355"/>
                    </a:lnTo>
                    <a:close/>
                    <a:moveTo>
                      <a:pt x="118439" y="32591"/>
                    </a:moveTo>
                    <a:lnTo>
                      <a:pt x="117485" y="32591"/>
                    </a:lnTo>
                    <a:cubicBezTo>
                      <a:pt x="117485" y="32591"/>
                      <a:pt x="116213" y="33226"/>
                      <a:pt x="116213" y="33226"/>
                    </a:cubicBezTo>
                    <a:lnTo>
                      <a:pt x="116213" y="35611"/>
                    </a:lnTo>
                    <a:cubicBezTo>
                      <a:pt x="116213" y="35611"/>
                      <a:pt x="116213" y="36247"/>
                      <a:pt x="116213" y="36247"/>
                    </a:cubicBezTo>
                    <a:lnTo>
                      <a:pt x="117485" y="38950"/>
                    </a:lnTo>
                    <a:lnTo>
                      <a:pt x="118122" y="37678"/>
                    </a:lnTo>
                    <a:lnTo>
                      <a:pt x="119393" y="36883"/>
                    </a:lnTo>
                    <a:lnTo>
                      <a:pt x="119870" y="35611"/>
                    </a:lnTo>
                    <a:lnTo>
                      <a:pt x="119393" y="32749"/>
                    </a:lnTo>
                    <a:lnTo>
                      <a:pt x="118598" y="3243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39" name="Freeform: Shape 4938">
                <a:extLst>
                  <a:ext uri="{FF2B5EF4-FFF2-40B4-BE49-F238E27FC236}">
                    <a16:creationId xmlns:a16="http://schemas.microsoft.com/office/drawing/2014/main" id="{BB7194F8-825E-182A-FD19-3E70B7DA4D33}"/>
                  </a:ext>
                </a:extLst>
              </p:cNvPr>
              <p:cNvSpPr/>
              <p:nvPr/>
            </p:nvSpPr>
            <p:spPr>
              <a:xfrm>
                <a:off x="2684012" y="3161120"/>
                <a:ext cx="225907" cy="291565"/>
              </a:xfrm>
              <a:custGeom>
                <a:avLst/>
                <a:gdLst>
                  <a:gd name="connsiteX0" fmla="*/ 122731 w 225907"/>
                  <a:gd name="connsiteY0" fmla="*/ 31478 h 291565"/>
                  <a:gd name="connsiteX1" fmla="*/ 122254 w 225907"/>
                  <a:gd name="connsiteY1" fmla="*/ 32591 h 291565"/>
                  <a:gd name="connsiteX2" fmla="*/ 122254 w 225907"/>
                  <a:gd name="connsiteY2" fmla="*/ 34180 h 291565"/>
                  <a:gd name="connsiteX3" fmla="*/ 122890 w 225907"/>
                  <a:gd name="connsiteY3" fmla="*/ 34180 h 291565"/>
                  <a:gd name="connsiteX4" fmla="*/ 124162 w 225907"/>
                  <a:gd name="connsiteY4" fmla="*/ 33385 h 291565"/>
                  <a:gd name="connsiteX5" fmla="*/ 124162 w 225907"/>
                  <a:gd name="connsiteY5" fmla="*/ 32114 h 291565"/>
                  <a:gd name="connsiteX6" fmla="*/ 124162 w 225907"/>
                  <a:gd name="connsiteY6" fmla="*/ 31478 h 291565"/>
                  <a:gd name="connsiteX7" fmla="*/ 122890 w 225907"/>
                  <a:gd name="connsiteY7" fmla="*/ 31478 h 291565"/>
                  <a:gd name="connsiteX8" fmla="*/ 120823 w 225907"/>
                  <a:gd name="connsiteY8" fmla="*/ 8903 h 291565"/>
                  <a:gd name="connsiteX9" fmla="*/ 120823 w 225907"/>
                  <a:gd name="connsiteY9" fmla="*/ 12082 h 291565"/>
                  <a:gd name="connsiteX10" fmla="*/ 120505 w 225907"/>
                  <a:gd name="connsiteY10" fmla="*/ 15103 h 291565"/>
                  <a:gd name="connsiteX11" fmla="*/ 120505 w 225907"/>
                  <a:gd name="connsiteY11" fmla="*/ 18283 h 291565"/>
                  <a:gd name="connsiteX12" fmla="*/ 120187 w 225907"/>
                  <a:gd name="connsiteY12" fmla="*/ 20031 h 291565"/>
                  <a:gd name="connsiteX13" fmla="*/ 121300 w 225907"/>
                  <a:gd name="connsiteY13" fmla="*/ 21462 h 291565"/>
                  <a:gd name="connsiteX14" fmla="*/ 123208 w 225907"/>
                  <a:gd name="connsiteY14" fmla="*/ 22098 h 291565"/>
                  <a:gd name="connsiteX15" fmla="*/ 124003 w 225907"/>
                  <a:gd name="connsiteY15" fmla="*/ 22098 h 291565"/>
                  <a:gd name="connsiteX16" fmla="*/ 124480 w 225907"/>
                  <a:gd name="connsiteY16" fmla="*/ 21303 h 291565"/>
                  <a:gd name="connsiteX17" fmla="*/ 124798 w 225907"/>
                  <a:gd name="connsiteY17" fmla="*/ 19554 h 291565"/>
                  <a:gd name="connsiteX18" fmla="*/ 125434 w 225907"/>
                  <a:gd name="connsiteY18" fmla="*/ 18283 h 291565"/>
                  <a:gd name="connsiteX19" fmla="*/ 126706 w 225907"/>
                  <a:gd name="connsiteY19" fmla="*/ 16693 h 291565"/>
                  <a:gd name="connsiteX20" fmla="*/ 127977 w 225907"/>
                  <a:gd name="connsiteY20" fmla="*/ 7472 h 291565"/>
                  <a:gd name="connsiteX21" fmla="*/ 127977 w 225907"/>
                  <a:gd name="connsiteY21" fmla="*/ 4451 h 291565"/>
                  <a:gd name="connsiteX22" fmla="*/ 128295 w 225907"/>
                  <a:gd name="connsiteY22" fmla="*/ 795 h 291565"/>
                  <a:gd name="connsiteX23" fmla="*/ 127818 w 225907"/>
                  <a:gd name="connsiteY23" fmla="*/ 0 h 291565"/>
                  <a:gd name="connsiteX24" fmla="*/ 126864 w 225907"/>
                  <a:gd name="connsiteY24" fmla="*/ 0 h 291565"/>
                  <a:gd name="connsiteX25" fmla="*/ 125911 w 225907"/>
                  <a:gd name="connsiteY25" fmla="*/ 1113 h 291565"/>
                  <a:gd name="connsiteX26" fmla="*/ 124798 w 225907"/>
                  <a:gd name="connsiteY26" fmla="*/ 3498 h 291565"/>
                  <a:gd name="connsiteX27" fmla="*/ 122572 w 225907"/>
                  <a:gd name="connsiteY27" fmla="*/ 3974 h 291565"/>
                  <a:gd name="connsiteX28" fmla="*/ 121618 w 225907"/>
                  <a:gd name="connsiteY28" fmla="*/ 3657 h 291565"/>
                  <a:gd name="connsiteX29" fmla="*/ 120664 w 225907"/>
                  <a:gd name="connsiteY29" fmla="*/ 4292 h 291565"/>
                  <a:gd name="connsiteX30" fmla="*/ 118280 w 225907"/>
                  <a:gd name="connsiteY30" fmla="*/ 8744 h 291565"/>
                  <a:gd name="connsiteX31" fmla="*/ 119392 w 225907"/>
                  <a:gd name="connsiteY31" fmla="*/ 8744 h 291565"/>
                  <a:gd name="connsiteX32" fmla="*/ 120823 w 225907"/>
                  <a:gd name="connsiteY32" fmla="*/ 9221 h 291565"/>
                  <a:gd name="connsiteX33" fmla="*/ 225908 w 225907"/>
                  <a:gd name="connsiteY33" fmla="*/ 116054 h 291565"/>
                  <a:gd name="connsiteX34" fmla="*/ 222251 w 225907"/>
                  <a:gd name="connsiteY34" fmla="*/ 114941 h 291565"/>
                  <a:gd name="connsiteX35" fmla="*/ 217641 w 225907"/>
                  <a:gd name="connsiteY35" fmla="*/ 113987 h 291565"/>
                  <a:gd name="connsiteX36" fmla="*/ 214620 w 225907"/>
                  <a:gd name="connsiteY36" fmla="*/ 111444 h 291565"/>
                  <a:gd name="connsiteX37" fmla="*/ 211282 w 225907"/>
                  <a:gd name="connsiteY37" fmla="*/ 107469 h 291565"/>
                  <a:gd name="connsiteX38" fmla="*/ 207943 w 225907"/>
                  <a:gd name="connsiteY38" fmla="*/ 102064 h 291565"/>
                  <a:gd name="connsiteX39" fmla="*/ 203174 w 225907"/>
                  <a:gd name="connsiteY39" fmla="*/ 97295 h 291565"/>
                  <a:gd name="connsiteX40" fmla="*/ 201902 w 225907"/>
                  <a:gd name="connsiteY40" fmla="*/ 94115 h 291565"/>
                  <a:gd name="connsiteX41" fmla="*/ 199835 w 225907"/>
                  <a:gd name="connsiteY41" fmla="*/ 91095 h 291565"/>
                  <a:gd name="connsiteX42" fmla="*/ 197451 w 225907"/>
                  <a:gd name="connsiteY42" fmla="*/ 89187 h 291565"/>
                  <a:gd name="connsiteX43" fmla="*/ 195861 w 225907"/>
                  <a:gd name="connsiteY43" fmla="*/ 85530 h 291565"/>
                  <a:gd name="connsiteX44" fmla="*/ 190297 w 225907"/>
                  <a:gd name="connsiteY44" fmla="*/ 81715 h 291565"/>
                  <a:gd name="connsiteX45" fmla="*/ 188071 w 225907"/>
                  <a:gd name="connsiteY45" fmla="*/ 81715 h 291565"/>
                  <a:gd name="connsiteX46" fmla="*/ 185050 w 225907"/>
                  <a:gd name="connsiteY46" fmla="*/ 82510 h 291565"/>
                  <a:gd name="connsiteX47" fmla="*/ 183143 w 225907"/>
                  <a:gd name="connsiteY47" fmla="*/ 82510 h 291565"/>
                  <a:gd name="connsiteX48" fmla="*/ 177260 w 225907"/>
                  <a:gd name="connsiteY48" fmla="*/ 79489 h 291565"/>
                  <a:gd name="connsiteX49" fmla="*/ 168835 w 225907"/>
                  <a:gd name="connsiteY49" fmla="*/ 78217 h 291565"/>
                  <a:gd name="connsiteX50" fmla="*/ 162635 w 225907"/>
                  <a:gd name="connsiteY50" fmla="*/ 76945 h 291565"/>
                  <a:gd name="connsiteX51" fmla="*/ 151347 w 225907"/>
                  <a:gd name="connsiteY51" fmla="*/ 73289 h 291565"/>
                  <a:gd name="connsiteX52" fmla="*/ 148644 w 225907"/>
                  <a:gd name="connsiteY52" fmla="*/ 71540 h 291565"/>
                  <a:gd name="connsiteX53" fmla="*/ 142603 w 225907"/>
                  <a:gd name="connsiteY53" fmla="*/ 66453 h 291565"/>
                  <a:gd name="connsiteX54" fmla="*/ 138629 w 225907"/>
                  <a:gd name="connsiteY54" fmla="*/ 60889 h 291565"/>
                  <a:gd name="connsiteX55" fmla="*/ 134813 w 225907"/>
                  <a:gd name="connsiteY55" fmla="*/ 56755 h 291565"/>
                  <a:gd name="connsiteX56" fmla="*/ 130521 w 225907"/>
                  <a:gd name="connsiteY56" fmla="*/ 49283 h 291565"/>
                  <a:gd name="connsiteX57" fmla="*/ 127659 w 225907"/>
                  <a:gd name="connsiteY57" fmla="*/ 41334 h 291565"/>
                  <a:gd name="connsiteX58" fmla="*/ 126706 w 225907"/>
                  <a:gd name="connsiteY58" fmla="*/ 41334 h 291565"/>
                  <a:gd name="connsiteX59" fmla="*/ 125593 w 225907"/>
                  <a:gd name="connsiteY59" fmla="*/ 42765 h 291565"/>
                  <a:gd name="connsiteX60" fmla="*/ 124321 w 225907"/>
                  <a:gd name="connsiteY60" fmla="*/ 44673 h 291565"/>
                  <a:gd name="connsiteX61" fmla="*/ 122572 w 225907"/>
                  <a:gd name="connsiteY61" fmla="*/ 45627 h 291565"/>
                  <a:gd name="connsiteX62" fmla="*/ 121141 w 225907"/>
                  <a:gd name="connsiteY62" fmla="*/ 46740 h 291565"/>
                  <a:gd name="connsiteX63" fmla="*/ 119710 w 225907"/>
                  <a:gd name="connsiteY63" fmla="*/ 48170 h 291565"/>
                  <a:gd name="connsiteX64" fmla="*/ 118439 w 225907"/>
                  <a:gd name="connsiteY64" fmla="*/ 48488 h 291565"/>
                  <a:gd name="connsiteX65" fmla="*/ 116849 w 225907"/>
                  <a:gd name="connsiteY65" fmla="*/ 46740 h 291565"/>
                  <a:gd name="connsiteX66" fmla="*/ 115736 w 225907"/>
                  <a:gd name="connsiteY66" fmla="*/ 44832 h 291565"/>
                  <a:gd name="connsiteX67" fmla="*/ 116054 w 225907"/>
                  <a:gd name="connsiteY67" fmla="*/ 44355 h 291565"/>
                  <a:gd name="connsiteX68" fmla="*/ 116849 w 225907"/>
                  <a:gd name="connsiteY68" fmla="*/ 44355 h 291565"/>
                  <a:gd name="connsiteX69" fmla="*/ 117167 w 225907"/>
                  <a:gd name="connsiteY69" fmla="*/ 43242 h 291565"/>
                  <a:gd name="connsiteX70" fmla="*/ 116690 w 225907"/>
                  <a:gd name="connsiteY70" fmla="*/ 41811 h 291565"/>
                  <a:gd name="connsiteX71" fmla="*/ 115577 w 225907"/>
                  <a:gd name="connsiteY71" fmla="*/ 41334 h 291565"/>
                  <a:gd name="connsiteX72" fmla="*/ 114146 w 225907"/>
                  <a:gd name="connsiteY72" fmla="*/ 41334 h 291565"/>
                  <a:gd name="connsiteX73" fmla="*/ 112874 w 225907"/>
                  <a:gd name="connsiteY73" fmla="*/ 41970 h 291565"/>
                  <a:gd name="connsiteX74" fmla="*/ 111444 w 225907"/>
                  <a:gd name="connsiteY74" fmla="*/ 43242 h 291565"/>
                  <a:gd name="connsiteX75" fmla="*/ 110649 w 225907"/>
                  <a:gd name="connsiteY75" fmla="*/ 44514 h 291565"/>
                  <a:gd name="connsiteX76" fmla="*/ 110649 w 225907"/>
                  <a:gd name="connsiteY76" fmla="*/ 47217 h 291565"/>
                  <a:gd name="connsiteX77" fmla="*/ 110967 w 225907"/>
                  <a:gd name="connsiteY77" fmla="*/ 50237 h 291565"/>
                  <a:gd name="connsiteX78" fmla="*/ 110967 w 225907"/>
                  <a:gd name="connsiteY78" fmla="*/ 51668 h 291565"/>
                  <a:gd name="connsiteX79" fmla="*/ 110172 w 225907"/>
                  <a:gd name="connsiteY79" fmla="*/ 53417 h 291565"/>
                  <a:gd name="connsiteX80" fmla="*/ 109854 w 225907"/>
                  <a:gd name="connsiteY80" fmla="*/ 56119 h 291565"/>
                  <a:gd name="connsiteX81" fmla="*/ 110331 w 225907"/>
                  <a:gd name="connsiteY81" fmla="*/ 58186 h 291565"/>
                  <a:gd name="connsiteX82" fmla="*/ 110808 w 225907"/>
                  <a:gd name="connsiteY82" fmla="*/ 59458 h 291565"/>
                  <a:gd name="connsiteX83" fmla="*/ 110808 w 225907"/>
                  <a:gd name="connsiteY83" fmla="*/ 60412 h 291565"/>
                  <a:gd name="connsiteX84" fmla="*/ 109536 w 225907"/>
                  <a:gd name="connsiteY84" fmla="*/ 63591 h 291565"/>
                  <a:gd name="connsiteX85" fmla="*/ 110649 w 225907"/>
                  <a:gd name="connsiteY85" fmla="*/ 64227 h 291565"/>
                  <a:gd name="connsiteX86" fmla="*/ 114305 w 225907"/>
                  <a:gd name="connsiteY86" fmla="*/ 64227 h 291565"/>
                  <a:gd name="connsiteX87" fmla="*/ 115418 w 225907"/>
                  <a:gd name="connsiteY87" fmla="*/ 66612 h 291565"/>
                  <a:gd name="connsiteX88" fmla="*/ 116213 w 225907"/>
                  <a:gd name="connsiteY88" fmla="*/ 68043 h 291565"/>
                  <a:gd name="connsiteX89" fmla="*/ 116213 w 225907"/>
                  <a:gd name="connsiteY89" fmla="*/ 68996 h 291565"/>
                  <a:gd name="connsiteX90" fmla="*/ 113351 w 225907"/>
                  <a:gd name="connsiteY90" fmla="*/ 69632 h 291565"/>
                  <a:gd name="connsiteX91" fmla="*/ 110013 w 225907"/>
                  <a:gd name="connsiteY91" fmla="*/ 70427 h 291565"/>
                  <a:gd name="connsiteX92" fmla="*/ 107628 w 225907"/>
                  <a:gd name="connsiteY92" fmla="*/ 70427 h 291565"/>
                  <a:gd name="connsiteX93" fmla="*/ 103336 w 225907"/>
                  <a:gd name="connsiteY93" fmla="*/ 71222 h 291565"/>
                  <a:gd name="connsiteX94" fmla="*/ 101110 w 225907"/>
                  <a:gd name="connsiteY94" fmla="*/ 72812 h 291565"/>
                  <a:gd name="connsiteX95" fmla="*/ 101746 w 225907"/>
                  <a:gd name="connsiteY95" fmla="*/ 73766 h 291565"/>
                  <a:gd name="connsiteX96" fmla="*/ 102541 w 225907"/>
                  <a:gd name="connsiteY96" fmla="*/ 74561 h 291565"/>
                  <a:gd name="connsiteX97" fmla="*/ 102859 w 225907"/>
                  <a:gd name="connsiteY97" fmla="*/ 76628 h 291565"/>
                  <a:gd name="connsiteX98" fmla="*/ 102223 w 225907"/>
                  <a:gd name="connsiteY98" fmla="*/ 79489 h 291565"/>
                  <a:gd name="connsiteX99" fmla="*/ 100951 w 225907"/>
                  <a:gd name="connsiteY99" fmla="*/ 82192 h 291565"/>
                  <a:gd name="connsiteX100" fmla="*/ 99520 w 225907"/>
                  <a:gd name="connsiteY100" fmla="*/ 85689 h 291565"/>
                  <a:gd name="connsiteX101" fmla="*/ 97771 w 225907"/>
                  <a:gd name="connsiteY101" fmla="*/ 89664 h 291565"/>
                  <a:gd name="connsiteX102" fmla="*/ 95387 w 225907"/>
                  <a:gd name="connsiteY102" fmla="*/ 95546 h 291565"/>
                  <a:gd name="connsiteX103" fmla="*/ 93320 w 225907"/>
                  <a:gd name="connsiteY103" fmla="*/ 100156 h 291565"/>
                  <a:gd name="connsiteX104" fmla="*/ 93320 w 225907"/>
                  <a:gd name="connsiteY104" fmla="*/ 103495 h 291565"/>
                  <a:gd name="connsiteX105" fmla="*/ 93161 w 225907"/>
                  <a:gd name="connsiteY105" fmla="*/ 105721 h 291565"/>
                  <a:gd name="connsiteX106" fmla="*/ 93161 w 225907"/>
                  <a:gd name="connsiteY106" fmla="*/ 110172 h 291565"/>
                  <a:gd name="connsiteX107" fmla="*/ 95069 w 225907"/>
                  <a:gd name="connsiteY107" fmla="*/ 113510 h 291565"/>
                  <a:gd name="connsiteX108" fmla="*/ 96818 w 225907"/>
                  <a:gd name="connsiteY108" fmla="*/ 116372 h 291565"/>
                  <a:gd name="connsiteX109" fmla="*/ 99202 w 225907"/>
                  <a:gd name="connsiteY109" fmla="*/ 120187 h 291565"/>
                  <a:gd name="connsiteX110" fmla="*/ 101746 w 225907"/>
                  <a:gd name="connsiteY110" fmla="*/ 124321 h 291565"/>
                  <a:gd name="connsiteX111" fmla="*/ 104130 w 225907"/>
                  <a:gd name="connsiteY111" fmla="*/ 128295 h 291565"/>
                  <a:gd name="connsiteX112" fmla="*/ 105879 w 225907"/>
                  <a:gd name="connsiteY112" fmla="*/ 131157 h 291565"/>
                  <a:gd name="connsiteX113" fmla="*/ 104925 w 225907"/>
                  <a:gd name="connsiteY113" fmla="*/ 134178 h 291565"/>
                  <a:gd name="connsiteX114" fmla="*/ 103813 w 225907"/>
                  <a:gd name="connsiteY114" fmla="*/ 137516 h 291565"/>
                  <a:gd name="connsiteX115" fmla="*/ 102700 w 225907"/>
                  <a:gd name="connsiteY115" fmla="*/ 140855 h 291565"/>
                  <a:gd name="connsiteX116" fmla="*/ 101587 w 225907"/>
                  <a:gd name="connsiteY116" fmla="*/ 144193 h 291565"/>
                  <a:gd name="connsiteX117" fmla="*/ 100474 w 225907"/>
                  <a:gd name="connsiteY117" fmla="*/ 147532 h 291565"/>
                  <a:gd name="connsiteX118" fmla="*/ 99361 w 225907"/>
                  <a:gd name="connsiteY118" fmla="*/ 150870 h 291565"/>
                  <a:gd name="connsiteX119" fmla="*/ 98248 w 225907"/>
                  <a:gd name="connsiteY119" fmla="*/ 154209 h 291565"/>
                  <a:gd name="connsiteX120" fmla="*/ 97136 w 225907"/>
                  <a:gd name="connsiteY120" fmla="*/ 157547 h 291565"/>
                  <a:gd name="connsiteX121" fmla="*/ 96023 w 225907"/>
                  <a:gd name="connsiteY121" fmla="*/ 160886 h 291565"/>
                  <a:gd name="connsiteX122" fmla="*/ 94910 w 225907"/>
                  <a:gd name="connsiteY122" fmla="*/ 164224 h 291565"/>
                  <a:gd name="connsiteX123" fmla="*/ 93797 w 225907"/>
                  <a:gd name="connsiteY123" fmla="*/ 167563 h 291565"/>
                  <a:gd name="connsiteX124" fmla="*/ 92684 w 225907"/>
                  <a:gd name="connsiteY124" fmla="*/ 170901 h 291565"/>
                  <a:gd name="connsiteX125" fmla="*/ 91571 w 225907"/>
                  <a:gd name="connsiteY125" fmla="*/ 174240 h 291565"/>
                  <a:gd name="connsiteX126" fmla="*/ 90459 w 225907"/>
                  <a:gd name="connsiteY126" fmla="*/ 177579 h 291565"/>
                  <a:gd name="connsiteX127" fmla="*/ 89346 w 225907"/>
                  <a:gd name="connsiteY127" fmla="*/ 180917 h 291565"/>
                  <a:gd name="connsiteX128" fmla="*/ 88233 w 225907"/>
                  <a:gd name="connsiteY128" fmla="*/ 184256 h 291565"/>
                  <a:gd name="connsiteX129" fmla="*/ 87120 w 225907"/>
                  <a:gd name="connsiteY129" fmla="*/ 187594 h 291565"/>
                  <a:gd name="connsiteX130" fmla="*/ 85848 w 225907"/>
                  <a:gd name="connsiteY130" fmla="*/ 191569 h 291565"/>
                  <a:gd name="connsiteX131" fmla="*/ 82827 w 225907"/>
                  <a:gd name="connsiteY131" fmla="*/ 192682 h 291565"/>
                  <a:gd name="connsiteX132" fmla="*/ 77899 w 225907"/>
                  <a:gd name="connsiteY132" fmla="*/ 194430 h 291565"/>
                  <a:gd name="connsiteX133" fmla="*/ 72971 w 225907"/>
                  <a:gd name="connsiteY133" fmla="*/ 196179 h 291565"/>
                  <a:gd name="connsiteX134" fmla="*/ 68043 w 225907"/>
                  <a:gd name="connsiteY134" fmla="*/ 197928 h 291565"/>
                  <a:gd name="connsiteX135" fmla="*/ 63114 w 225907"/>
                  <a:gd name="connsiteY135" fmla="*/ 199676 h 291565"/>
                  <a:gd name="connsiteX136" fmla="*/ 58186 w 225907"/>
                  <a:gd name="connsiteY136" fmla="*/ 201425 h 291565"/>
                  <a:gd name="connsiteX137" fmla="*/ 53258 w 225907"/>
                  <a:gd name="connsiteY137" fmla="*/ 203174 h 291565"/>
                  <a:gd name="connsiteX138" fmla="*/ 48329 w 225907"/>
                  <a:gd name="connsiteY138" fmla="*/ 204923 h 291565"/>
                  <a:gd name="connsiteX139" fmla="*/ 43401 w 225907"/>
                  <a:gd name="connsiteY139" fmla="*/ 206672 h 291565"/>
                  <a:gd name="connsiteX140" fmla="*/ 38473 w 225907"/>
                  <a:gd name="connsiteY140" fmla="*/ 208420 h 291565"/>
                  <a:gd name="connsiteX141" fmla="*/ 33544 w 225907"/>
                  <a:gd name="connsiteY141" fmla="*/ 210169 h 291565"/>
                  <a:gd name="connsiteX142" fmla="*/ 28616 w 225907"/>
                  <a:gd name="connsiteY142" fmla="*/ 211918 h 291565"/>
                  <a:gd name="connsiteX143" fmla="*/ 23688 w 225907"/>
                  <a:gd name="connsiteY143" fmla="*/ 213667 h 291565"/>
                  <a:gd name="connsiteX144" fmla="*/ 18759 w 225907"/>
                  <a:gd name="connsiteY144" fmla="*/ 215415 h 291565"/>
                  <a:gd name="connsiteX145" fmla="*/ 13831 w 225907"/>
                  <a:gd name="connsiteY145" fmla="*/ 217164 h 291565"/>
                  <a:gd name="connsiteX146" fmla="*/ 8903 w 225907"/>
                  <a:gd name="connsiteY146" fmla="*/ 218913 h 291565"/>
                  <a:gd name="connsiteX147" fmla="*/ 3974 w 225907"/>
                  <a:gd name="connsiteY147" fmla="*/ 220662 h 291565"/>
                  <a:gd name="connsiteX148" fmla="*/ 0 w 225907"/>
                  <a:gd name="connsiteY148" fmla="*/ 222092 h 291565"/>
                  <a:gd name="connsiteX149" fmla="*/ 1272 w 225907"/>
                  <a:gd name="connsiteY149" fmla="*/ 225113 h 291565"/>
                  <a:gd name="connsiteX150" fmla="*/ 2543 w 225907"/>
                  <a:gd name="connsiteY150" fmla="*/ 228134 h 291565"/>
                  <a:gd name="connsiteX151" fmla="*/ 3815 w 225907"/>
                  <a:gd name="connsiteY151" fmla="*/ 231154 h 291565"/>
                  <a:gd name="connsiteX152" fmla="*/ 5087 w 225907"/>
                  <a:gd name="connsiteY152" fmla="*/ 234175 h 291565"/>
                  <a:gd name="connsiteX153" fmla="*/ 6359 w 225907"/>
                  <a:gd name="connsiteY153" fmla="*/ 237195 h 291565"/>
                  <a:gd name="connsiteX154" fmla="*/ 7631 w 225907"/>
                  <a:gd name="connsiteY154" fmla="*/ 240216 h 291565"/>
                  <a:gd name="connsiteX155" fmla="*/ 8903 w 225907"/>
                  <a:gd name="connsiteY155" fmla="*/ 243237 h 291565"/>
                  <a:gd name="connsiteX156" fmla="*/ 10175 w 225907"/>
                  <a:gd name="connsiteY156" fmla="*/ 246257 h 291565"/>
                  <a:gd name="connsiteX157" fmla="*/ 11446 w 225907"/>
                  <a:gd name="connsiteY157" fmla="*/ 249278 h 291565"/>
                  <a:gd name="connsiteX158" fmla="*/ 12718 w 225907"/>
                  <a:gd name="connsiteY158" fmla="*/ 252298 h 291565"/>
                  <a:gd name="connsiteX159" fmla="*/ 13990 w 225907"/>
                  <a:gd name="connsiteY159" fmla="*/ 255319 h 291565"/>
                  <a:gd name="connsiteX160" fmla="*/ 15262 w 225907"/>
                  <a:gd name="connsiteY160" fmla="*/ 258339 h 291565"/>
                  <a:gd name="connsiteX161" fmla="*/ 16534 w 225907"/>
                  <a:gd name="connsiteY161" fmla="*/ 261201 h 291565"/>
                  <a:gd name="connsiteX162" fmla="*/ 17805 w 225907"/>
                  <a:gd name="connsiteY162" fmla="*/ 264063 h 291565"/>
                  <a:gd name="connsiteX163" fmla="*/ 19077 w 225907"/>
                  <a:gd name="connsiteY163" fmla="*/ 266924 h 291565"/>
                  <a:gd name="connsiteX164" fmla="*/ 20349 w 225907"/>
                  <a:gd name="connsiteY164" fmla="*/ 269786 h 291565"/>
                  <a:gd name="connsiteX165" fmla="*/ 21621 w 225907"/>
                  <a:gd name="connsiteY165" fmla="*/ 272648 h 291565"/>
                  <a:gd name="connsiteX166" fmla="*/ 23688 w 225907"/>
                  <a:gd name="connsiteY166" fmla="*/ 273601 h 291565"/>
                  <a:gd name="connsiteX167" fmla="*/ 24959 w 225907"/>
                  <a:gd name="connsiteY167" fmla="*/ 276304 h 291565"/>
                  <a:gd name="connsiteX168" fmla="*/ 26708 w 225907"/>
                  <a:gd name="connsiteY168" fmla="*/ 280120 h 291565"/>
                  <a:gd name="connsiteX169" fmla="*/ 28457 w 225907"/>
                  <a:gd name="connsiteY169" fmla="*/ 283935 h 291565"/>
                  <a:gd name="connsiteX170" fmla="*/ 30206 w 225907"/>
                  <a:gd name="connsiteY170" fmla="*/ 287750 h 291565"/>
                  <a:gd name="connsiteX171" fmla="*/ 31955 w 225907"/>
                  <a:gd name="connsiteY171" fmla="*/ 291566 h 291565"/>
                  <a:gd name="connsiteX172" fmla="*/ 37996 w 225907"/>
                  <a:gd name="connsiteY172" fmla="*/ 289340 h 291565"/>
                  <a:gd name="connsiteX173" fmla="*/ 46898 w 225907"/>
                  <a:gd name="connsiteY173" fmla="*/ 288227 h 291565"/>
                  <a:gd name="connsiteX174" fmla="*/ 51668 w 225907"/>
                  <a:gd name="connsiteY174" fmla="*/ 285366 h 291565"/>
                  <a:gd name="connsiteX175" fmla="*/ 56755 w 225907"/>
                  <a:gd name="connsiteY175" fmla="*/ 283617 h 291565"/>
                  <a:gd name="connsiteX176" fmla="*/ 60094 w 225907"/>
                  <a:gd name="connsiteY176" fmla="*/ 281073 h 291565"/>
                  <a:gd name="connsiteX177" fmla="*/ 68996 w 225907"/>
                  <a:gd name="connsiteY177" fmla="*/ 280278 h 291565"/>
                  <a:gd name="connsiteX178" fmla="*/ 74402 w 225907"/>
                  <a:gd name="connsiteY178" fmla="*/ 280278 h 291565"/>
                  <a:gd name="connsiteX179" fmla="*/ 77263 w 225907"/>
                  <a:gd name="connsiteY179" fmla="*/ 281073 h 291565"/>
                  <a:gd name="connsiteX180" fmla="*/ 80284 w 225907"/>
                  <a:gd name="connsiteY180" fmla="*/ 282345 h 291565"/>
                  <a:gd name="connsiteX181" fmla="*/ 88710 w 225907"/>
                  <a:gd name="connsiteY181" fmla="*/ 280120 h 291565"/>
                  <a:gd name="connsiteX182" fmla="*/ 91889 w 225907"/>
                  <a:gd name="connsiteY182" fmla="*/ 276622 h 291565"/>
                  <a:gd name="connsiteX183" fmla="*/ 94751 w 225907"/>
                  <a:gd name="connsiteY183" fmla="*/ 271853 h 291565"/>
                  <a:gd name="connsiteX184" fmla="*/ 95387 w 225907"/>
                  <a:gd name="connsiteY184" fmla="*/ 270104 h 291565"/>
                  <a:gd name="connsiteX185" fmla="*/ 94910 w 225907"/>
                  <a:gd name="connsiteY185" fmla="*/ 268196 h 291565"/>
                  <a:gd name="connsiteX186" fmla="*/ 93638 w 225907"/>
                  <a:gd name="connsiteY186" fmla="*/ 266447 h 291565"/>
                  <a:gd name="connsiteX187" fmla="*/ 94115 w 225907"/>
                  <a:gd name="connsiteY187" fmla="*/ 264063 h 291565"/>
                  <a:gd name="connsiteX188" fmla="*/ 100474 w 225907"/>
                  <a:gd name="connsiteY188" fmla="*/ 256432 h 291565"/>
                  <a:gd name="connsiteX189" fmla="*/ 104290 w 225907"/>
                  <a:gd name="connsiteY189" fmla="*/ 255160 h 291565"/>
                  <a:gd name="connsiteX190" fmla="*/ 115259 w 225907"/>
                  <a:gd name="connsiteY190" fmla="*/ 253729 h 291565"/>
                  <a:gd name="connsiteX191" fmla="*/ 123049 w 225907"/>
                  <a:gd name="connsiteY191" fmla="*/ 253252 h 291565"/>
                  <a:gd name="connsiteX192" fmla="*/ 126229 w 225907"/>
                  <a:gd name="connsiteY192" fmla="*/ 252139 h 291565"/>
                  <a:gd name="connsiteX193" fmla="*/ 130998 w 225907"/>
                  <a:gd name="connsiteY193" fmla="*/ 246893 h 291565"/>
                  <a:gd name="connsiteX194" fmla="*/ 134018 w 225907"/>
                  <a:gd name="connsiteY194" fmla="*/ 234493 h 291565"/>
                  <a:gd name="connsiteX195" fmla="*/ 138947 w 225907"/>
                  <a:gd name="connsiteY195" fmla="*/ 229564 h 291565"/>
                  <a:gd name="connsiteX196" fmla="*/ 142762 w 225907"/>
                  <a:gd name="connsiteY196" fmla="*/ 227339 h 291565"/>
                  <a:gd name="connsiteX197" fmla="*/ 149121 w 225907"/>
                  <a:gd name="connsiteY197" fmla="*/ 225113 h 291565"/>
                  <a:gd name="connsiteX198" fmla="*/ 156275 w 225907"/>
                  <a:gd name="connsiteY198" fmla="*/ 223841 h 291565"/>
                  <a:gd name="connsiteX199" fmla="*/ 163429 w 225907"/>
                  <a:gd name="connsiteY199" fmla="*/ 223364 h 291565"/>
                  <a:gd name="connsiteX200" fmla="*/ 165178 w 225907"/>
                  <a:gd name="connsiteY200" fmla="*/ 222728 h 291565"/>
                  <a:gd name="connsiteX201" fmla="*/ 167245 w 225907"/>
                  <a:gd name="connsiteY201" fmla="*/ 221616 h 291565"/>
                  <a:gd name="connsiteX202" fmla="*/ 166609 w 225907"/>
                  <a:gd name="connsiteY202" fmla="*/ 217800 h 291565"/>
                  <a:gd name="connsiteX203" fmla="*/ 165814 w 225907"/>
                  <a:gd name="connsiteY203" fmla="*/ 214620 h 291565"/>
                  <a:gd name="connsiteX204" fmla="*/ 165814 w 225907"/>
                  <a:gd name="connsiteY204" fmla="*/ 209374 h 291565"/>
                  <a:gd name="connsiteX205" fmla="*/ 164383 w 225907"/>
                  <a:gd name="connsiteY205" fmla="*/ 204128 h 291565"/>
                  <a:gd name="connsiteX206" fmla="*/ 164383 w 225907"/>
                  <a:gd name="connsiteY206" fmla="*/ 202061 h 291565"/>
                  <a:gd name="connsiteX207" fmla="*/ 165178 w 225907"/>
                  <a:gd name="connsiteY207" fmla="*/ 198246 h 291565"/>
                  <a:gd name="connsiteX208" fmla="*/ 166927 w 225907"/>
                  <a:gd name="connsiteY208" fmla="*/ 193794 h 291565"/>
                  <a:gd name="connsiteX209" fmla="*/ 168040 w 225907"/>
                  <a:gd name="connsiteY209" fmla="*/ 189025 h 291565"/>
                  <a:gd name="connsiteX210" fmla="*/ 168517 w 225907"/>
                  <a:gd name="connsiteY210" fmla="*/ 185210 h 291565"/>
                  <a:gd name="connsiteX211" fmla="*/ 170901 w 225907"/>
                  <a:gd name="connsiteY211" fmla="*/ 182189 h 291565"/>
                  <a:gd name="connsiteX212" fmla="*/ 175353 w 225907"/>
                  <a:gd name="connsiteY212" fmla="*/ 175512 h 291565"/>
                  <a:gd name="connsiteX213" fmla="*/ 177260 w 225907"/>
                  <a:gd name="connsiteY213" fmla="*/ 174876 h 291565"/>
                  <a:gd name="connsiteX214" fmla="*/ 179486 w 225907"/>
                  <a:gd name="connsiteY214" fmla="*/ 174558 h 291565"/>
                  <a:gd name="connsiteX215" fmla="*/ 179168 w 225907"/>
                  <a:gd name="connsiteY215" fmla="*/ 177261 h 291565"/>
                  <a:gd name="connsiteX216" fmla="*/ 178532 w 225907"/>
                  <a:gd name="connsiteY216" fmla="*/ 179804 h 291565"/>
                  <a:gd name="connsiteX217" fmla="*/ 180122 w 225907"/>
                  <a:gd name="connsiteY217" fmla="*/ 180599 h 291565"/>
                  <a:gd name="connsiteX218" fmla="*/ 182507 w 225907"/>
                  <a:gd name="connsiteY218" fmla="*/ 180917 h 291565"/>
                  <a:gd name="connsiteX219" fmla="*/ 186163 w 225907"/>
                  <a:gd name="connsiteY219" fmla="*/ 180281 h 291565"/>
                  <a:gd name="connsiteX220" fmla="*/ 187912 w 225907"/>
                  <a:gd name="connsiteY220" fmla="*/ 177420 h 291565"/>
                  <a:gd name="connsiteX221" fmla="*/ 192363 w 225907"/>
                  <a:gd name="connsiteY221" fmla="*/ 168358 h 291565"/>
                  <a:gd name="connsiteX222" fmla="*/ 198246 w 225907"/>
                  <a:gd name="connsiteY222" fmla="*/ 159296 h 291565"/>
                  <a:gd name="connsiteX223" fmla="*/ 203174 w 225907"/>
                  <a:gd name="connsiteY223" fmla="*/ 154050 h 291565"/>
                  <a:gd name="connsiteX224" fmla="*/ 210010 w 225907"/>
                  <a:gd name="connsiteY224" fmla="*/ 149757 h 291565"/>
                  <a:gd name="connsiteX225" fmla="*/ 211918 w 225907"/>
                  <a:gd name="connsiteY225" fmla="*/ 147850 h 291565"/>
                  <a:gd name="connsiteX226" fmla="*/ 216051 w 225907"/>
                  <a:gd name="connsiteY226" fmla="*/ 139424 h 291565"/>
                  <a:gd name="connsiteX227" fmla="*/ 219867 w 225907"/>
                  <a:gd name="connsiteY227" fmla="*/ 134336 h 291565"/>
                  <a:gd name="connsiteX228" fmla="*/ 220661 w 225907"/>
                  <a:gd name="connsiteY228" fmla="*/ 131316 h 291565"/>
                  <a:gd name="connsiteX229" fmla="*/ 224159 w 225907"/>
                  <a:gd name="connsiteY229" fmla="*/ 126388 h 291565"/>
                  <a:gd name="connsiteX230" fmla="*/ 224795 w 225907"/>
                  <a:gd name="connsiteY230" fmla="*/ 123844 h 291565"/>
                  <a:gd name="connsiteX231" fmla="*/ 225113 w 225907"/>
                  <a:gd name="connsiteY231" fmla="*/ 120347 h 291565"/>
                  <a:gd name="connsiteX232" fmla="*/ 224636 w 225907"/>
                  <a:gd name="connsiteY232" fmla="*/ 117644 h 291565"/>
                  <a:gd name="connsiteX233" fmla="*/ 196179 w 225907"/>
                  <a:gd name="connsiteY233" fmla="*/ 176148 h 291565"/>
                  <a:gd name="connsiteX234" fmla="*/ 191886 w 225907"/>
                  <a:gd name="connsiteY234" fmla="*/ 180917 h 291565"/>
                  <a:gd name="connsiteX235" fmla="*/ 191886 w 225907"/>
                  <a:gd name="connsiteY235" fmla="*/ 184733 h 291565"/>
                  <a:gd name="connsiteX236" fmla="*/ 192363 w 225907"/>
                  <a:gd name="connsiteY236" fmla="*/ 184892 h 291565"/>
                  <a:gd name="connsiteX237" fmla="*/ 194112 w 225907"/>
                  <a:gd name="connsiteY237" fmla="*/ 184415 h 291565"/>
                  <a:gd name="connsiteX238" fmla="*/ 195543 w 225907"/>
                  <a:gd name="connsiteY238" fmla="*/ 182984 h 291565"/>
                  <a:gd name="connsiteX239" fmla="*/ 197292 w 225907"/>
                  <a:gd name="connsiteY239" fmla="*/ 178373 h 291565"/>
                  <a:gd name="connsiteX240" fmla="*/ 200630 w 225907"/>
                  <a:gd name="connsiteY240" fmla="*/ 175671 h 291565"/>
                  <a:gd name="connsiteX241" fmla="*/ 198723 w 225907"/>
                  <a:gd name="connsiteY241" fmla="*/ 170743 h 291565"/>
                  <a:gd name="connsiteX242" fmla="*/ 196020 w 225907"/>
                  <a:gd name="connsiteY242" fmla="*/ 176148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</a:cxnLst>
                <a:rect l="l" t="t" r="r" b="b"/>
                <a:pathLst>
                  <a:path w="225907" h="291565">
                    <a:moveTo>
                      <a:pt x="122731" y="31478"/>
                    </a:moveTo>
                    <a:lnTo>
                      <a:pt x="122254" y="32591"/>
                    </a:lnTo>
                    <a:lnTo>
                      <a:pt x="122254" y="34180"/>
                    </a:lnTo>
                    <a:cubicBezTo>
                      <a:pt x="122254" y="34180"/>
                      <a:pt x="122890" y="34180"/>
                      <a:pt x="122890" y="34180"/>
                    </a:cubicBezTo>
                    <a:lnTo>
                      <a:pt x="124162" y="33385"/>
                    </a:lnTo>
                    <a:lnTo>
                      <a:pt x="124162" y="32114"/>
                    </a:lnTo>
                    <a:cubicBezTo>
                      <a:pt x="124162" y="32114"/>
                      <a:pt x="124162" y="31478"/>
                      <a:pt x="124162" y="31478"/>
                    </a:cubicBezTo>
                    <a:lnTo>
                      <a:pt x="122890" y="31478"/>
                    </a:lnTo>
                    <a:close/>
                    <a:moveTo>
                      <a:pt x="120823" y="8903"/>
                    </a:moveTo>
                    <a:lnTo>
                      <a:pt x="120823" y="12082"/>
                    </a:lnTo>
                    <a:cubicBezTo>
                      <a:pt x="120823" y="12082"/>
                      <a:pt x="120505" y="15103"/>
                      <a:pt x="120505" y="15103"/>
                    </a:cubicBezTo>
                    <a:lnTo>
                      <a:pt x="120505" y="18283"/>
                    </a:lnTo>
                    <a:cubicBezTo>
                      <a:pt x="120505" y="18283"/>
                      <a:pt x="120187" y="20031"/>
                      <a:pt x="120187" y="20031"/>
                    </a:cubicBezTo>
                    <a:lnTo>
                      <a:pt x="121300" y="21462"/>
                    </a:lnTo>
                    <a:lnTo>
                      <a:pt x="123208" y="22098"/>
                    </a:lnTo>
                    <a:lnTo>
                      <a:pt x="124003" y="22098"/>
                    </a:lnTo>
                    <a:cubicBezTo>
                      <a:pt x="124003" y="22098"/>
                      <a:pt x="124480" y="21303"/>
                      <a:pt x="124480" y="21303"/>
                    </a:cubicBezTo>
                    <a:lnTo>
                      <a:pt x="124798" y="19554"/>
                    </a:lnTo>
                    <a:lnTo>
                      <a:pt x="125434" y="18283"/>
                    </a:lnTo>
                    <a:lnTo>
                      <a:pt x="126706" y="16693"/>
                    </a:lnTo>
                    <a:lnTo>
                      <a:pt x="127977" y="7472"/>
                    </a:lnTo>
                    <a:lnTo>
                      <a:pt x="127977" y="4451"/>
                    </a:lnTo>
                    <a:cubicBezTo>
                      <a:pt x="127977" y="4451"/>
                      <a:pt x="128295" y="795"/>
                      <a:pt x="128295" y="795"/>
                    </a:cubicBezTo>
                    <a:lnTo>
                      <a:pt x="127818" y="0"/>
                    </a:lnTo>
                    <a:lnTo>
                      <a:pt x="126864" y="0"/>
                    </a:lnTo>
                    <a:cubicBezTo>
                      <a:pt x="126864" y="0"/>
                      <a:pt x="125911" y="1113"/>
                      <a:pt x="125911" y="1113"/>
                    </a:cubicBezTo>
                    <a:lnTo>
                      <a:pt x="124798" y="3498"/>
                    </a:lnTo>
                    <a:lnTo>
                      <a:pt x="122572" y="3974"/>
                    </a:lnTo>
                    <a:lnTo>
                      <a:pt x="121618" y="3657"/>
                    </a:lnTo>
                    <a:lnTo>
                      <a:pt x="120664" y="4292"/>
                    </a:lnTo>
                    <a:lnTo>
                      <a:pt x="118280" y="8744"/>
                    </a:lnTo>
                    <a:lnTo>
                      <a:pt x="119392" y="8744"/>
                    </a:lnTo>
                    <a:cubicBezTo>
                      <a:pt x="119392" y="8744"/>
                      <a:pt x="120823" y="9221"/>
                      <a:pt x="120823" y="9221"/>
                    </a:cubicBezTo>
                    <a:close/>
                    <a:moveTo>
                      <a:pt x="225908" y="116054"/>
                    </a:moveTo>
                    <a:lnTo>
                      <a:pt x="222251" y="114941"/>
                    </a:lnTo>
                    <a:lnTo>
                      <a:pt x="217641" y="113987"/>
                    </a:lnTo>
                    <a:lnTo>
                      <a:pt x="214620" y="111444"/>
                    </a:lnTo>
                    <a:lnTo>
                      <a:pt x="211282" y="107469"/>
                    </a:lnTo>
                    <a:lnTo>
                      <a:pt x="207943" y="102064"/>
                    </a:lnTo>
                    <a:lnTo>
                      <a:pt x="203174" y="97295"/>
                    </a:lnTo>
                    <a:lnTo>
                      <a:pt x="201902" y="94115"/>
                    </a:lnTo>
                    <a:lnTo>
                      <a:pt x="199835" y="91095"/>
                    </a:lnTo>
                    <a:lnTo>
                      <a:pt x="197451" y="89187"/>
                    </a:lnTo>
                    <a:lnTo>
                      <a:pt x="195861" y="85530"/>
                    </a:lnTo>
                    <a:lnTo>
                      <a:pt x="190297" y="81715"/>
                    </a:lnTo>
                    <a:lnTo>
                      <a:pt x="188071" y="81715"/>
                    </a:lnTo>
                    <a:cubicBezTo>
                      <a:pt x="188071" y="81715"/>
                      <a:pt x="185050" y="82510"/>
                      <a:pt x="185050" y="82510"/>
                    </a:cubicBezTo>
                    <a:lnTo>
                      <a:pt x="183143" y="82510"/>
                    </a:lnTo>
                    <a:cubicBezTo>
                      <a:pt x="183143" y="82510"/>
                      <a:pt x="177260" y="79489"/>
                      <a:pt x="177260" y="79489"/>
                    </a:cubicBezTo>
                    <a:lnTo>
                      <a:pt x="168835" y="78217"/>
                    </a:lnTo>
                    <a:lnTo>
                      <a:pt x="162635" y="76945"/>
                    </a:lnTo>
                    <a:lnTo>
                      <a:pt x="151347" y="73289"/>
                    </a:lnTo>
                    <a:lnTo>
                      <a:pt x="148644" y="71540"/>
                    </a:lnTo>
                    <a:lnTo>
                      <a:pt x="142603" y="66453"/>
                    </a:lnTo>
                    <a:lnTo>
                      <a:pt x="138629" y="60889"/>
                    </a:lnTo>
                    <a:lnTo>
                      <a:pt x="134813" y="56755"/>
                    </a:lnTo>
                    <a:lnTo>
                      <a:pt x="130521" y="49283"/>
                    </a:lnTo>
                    <a:lnTo>
                      <a:pt x="127659" y="41334"/>
                    </a:lnTo>
                    <a:lnTo>
                      <a:pt x="126706" y="41334"/>
                    </a:lnTo>
                    <a:cubicBezTo>
                      <a:pt x="126706" y="41334"/>
                      <a:pt x="125593" y="42765"/>
                      <a:pt x="125593" y="42765"/>
                    </a:cubicBezTo>
                    <a:lnTo>
                      <a:pt x="124321" y="44673"/>
                    </a:lnTo>
                    <a:lnTo>
                      <a:pt x="122572" y="45627"/>
                    </a:lnTo>
                    <a:lnTo>
                      <a:pt x="121141" y="46740"/>
                    </a:lnTo>
                    <a:lnTo>
                      <a:pt x="119710" y="48170"/>
                    </a:lnTo>
                    <a:lnTo>
                      <a:pt x="118439" y="48488"/>
                    </a:lnTo>
                    <a:lnTo>
                      <a:pt x="116849" y="46740"/>
                    </a:lnTo>
                    <a:lnTo>
                      <a:pt x="115736" y="44832"/>
                    </a:lnTo>
                    <a:lnTo>
                      <a:pt x="116054" y="44355"/>
                    </a:lnTo>
                    <a:lnTo>
                      <a:pt x="116849" y="44355"/>
                    </a:lnTo>
                    <a:cubicBezTo>
                      <a:pt x="116849" y="44355"/>
                      <a:pt x="117167" y="43242"/>
                      <a:pt x="117167" y="43242"/>
                    </a:cubicBezTo>
                    <a:lnTo>
                      <a:pt x="116690" y="41811"/>
                    </a:lnTo>
                    <a:lnTo>
                      <a:pt x="115577" y="41334"/>
                    </a:lnTo>
                    <a:lnTo>
                      <a:pt x="114146" y="41334"/>
                    </a:lnTo>
                    <a:cubicBezTo>
                      <a:pt x="114146" y="41334"/>
                      <a:pt x="112874" y="41970"/>
                      <a:pt x="112874" y="41970"/>
                    </a:cubicBezTo>
                    <a:lnTo>
                      <a:pt x="111444" y="43242"/>
                    </a:lnTo>
                    <a:lnTo>
                      <a:pt x="110649" y="44514"/>
                    </a:lnTo>
                    <a:lnTo>
                      <a:pt x="110649" y="47217"/>
                    </a:lnTo>
                    <a:cubicBezTo>
                      <a:pt x="110649" y="47217"/>
                      <a:pt x="110967" y="50237"/>
                      <a:pt x="110967" y="50237"/>
                    </a:cubicBezTo>
                    <a:lnTo>
                      <a:pt x="110967" y="51668"/>
                    </a:lnTo>
                    <a:cubicBezTo>
                      <a:pt x="110967" y="51668"/>
                      <a:pt x="110172" y="53417"/>
                      <a:pt x="110172" y="53417"/>
                    </a:cubicBezTo>
                    <a:lnTo>
                      <a:pt x="109854" y="56119"/>
                    </a:lnTo>
                    <a:lnTo>
                      <a:pt x="110331" y="58186"/>
                    </a:lnTo>
                    <a:lnTo>
                      <a:pt x="110808" y="59458"/>
                    </a:lnTo>
                    <a:lnTo>
                      <a:pt x="110808" y="60412"/>
                    </a:lnTo>
                    <a:cubicBezTo>
                      <a:pt x="110808" y="60412"/>
                      <a:pt x="109536" y="63591"/>
                      <a:pt x="109536" y="63591"/>
                    </a:cubicBezTo>
                    <a:lnTo>
                      <a:pt x="110649" y="64227"/>
                    </a:lnTo>
                    <a:lnTo>
                      <a:pt x="114305" y="64227"/>
                    </a:lnTo>
                    <a:cubicBezTo>
                      <a:pt x="114305" y="64227"/>
                      <a:pt x="115418" y="66612"/>
                      <a:pt x="115418" y="66612"/>
                    </a:cubicBezTo>
                    <a:lnTo>
                      <a:pt x="116213" y="68043"/>
                    </a:lnTo>
                    <a:lnTo>
                      <a:pt x="116213" y="68996"/>
                    </a:lnTo>
                    <a:cubicBezTo>
                      <a:pt x="116213" y="68996"/>
                      <a:pt x="113351" y="69632"/>
                      <a:pt x="113351" y="69632"/>
                    </a:cubicBezTo>
                    <a:lnTo>
                      <a:pt x="110013" y="70427"/>
                    </a:lnTo>
                    <a:lnTo>
                      <a:pt x="107628" y="70427"/>
                    </a:lnTo>
                    <a:cubicBezTo>
                      <a:pt x="107628" y="70427"/>
                      <a:pt x="103336" y="71222"/>
                      <a:pt x="103336" y="71222"/>
                    </a:cubicBezTo>
                    <a:lnTo>
                      <a:pt x="101110" y="72812"/>
                    </a:lnTo>
                    <a:lnTo>
                      <a:pt x="101746" y="73766"/>
                    </a:lnTo>
                    <a:lnTo>
                      <a:pt x="102541" y="74561"/>
                    </a:lnTo>
                    <a:lnTo>
                      <a:pt x="102859" y="76628"/>
                    </a:lnTo>
                    <a:lnTo>
                      <a:pt x="102223" y="79489"/>
                    </a:lnTo>
                    <a:lnTo>
                      <a:pt x="100951" y="82192"/>
                    </a:lnTo>
                    <a:lnTo>
                      <a:pt x="99520" y="85689"/>
                    </a:lnTo>
                    <a:lnTo>
                      <a:pt x="97771" y="89664"/>
                    </a:lnTo>
                    <a:lnTo>
                      <a:pt x="95387" y="95546"/>
                    </a:lnTo>
                    <a:lnTo>
                      <a:pt x="93320" y="100156"/>
                    </a:lnTo>
                    <a:lnTo>
                      <a:pt x="93320" y="103495"/>
                    </a:lnTo>
                    <a:cubicBezTo>
                      <a:pt x="93320" y="103495"/>
                      <a:pt x="93161" y="105721"/>
                      <a:pt x="93161" y="105721"/>
                    </a:cubicBezTo>
                    <a:lnTo>
                      <a:pt x="93161" y="110172"/>
                    </a:lnTo>
                    <a:cubicBezTo>
                      <a:pt x="93161" y="110172"/>
                      <a:pt x="95069" y="113510"/>
                      <a:pt x="95069" y="113510"/>
                    </a:cubicBezTo>
                    <a:lnTo>
                      <a:pt x="96818" y="116372"/>
                    </a:lnTo>
                    <a:lnTo>
                      <a:pt x="99202" y="120187"/>
                    </a:lnTo>
                    <a:lnTo>
                      <a:pt x="101746" y="124321"/>
                    </a:lnTo>
                    <a:lnTo>
                      <a:pt x="104130" y="128295"/>
                    </a:lnTo>
                    <a:lnTo>
                      <a:pt x="105879" y="131157"/>
                    </a:lnTo>
                    <a:lnTo>
                      <a:pt x="104925" y="134178"/>
                    </a:lnTo>
                    <a:lnTo>
                      <a:pt x="103813" y="137516"/>
                    </a:lnTo>
                    <a:lnTo>
                      <a:pt x="102700" y="140855"/>
                    </a:lnTo>
                    <a:lnTo>
                      <a:pt x="101587" y="144193"/>
                    </a:lnTo>
                    <a:lnTo>
                      <a:pt x="100474" y="147532"/>
                    </a:lnTo>
                    <a:lnTo>
                      <a:pt x="99361" y="150870"/>
                    </a:lnTo>
                    <a:lnTo>
                      <a:pt x="98248" y="154209"/>
                    </a:lnTo>
                    <a:lnTo>
                      <a:pt x="97136" y="157547"/>
                    </a:lnTo>
                    <a:lnTo>
                      <a:pt x="96023" y="160886"/>
                    </a:lnTo>
                    <a:lnTo>
                      <a:pt x="94910" y="164224"/>
                    </a:lnTo>
                    <a:lnTo>
                      <a:pt x="93797" y="167563"/>
                    </a:lnTo>
                    <a:lnTo>
                      <a:pt x="92684" y="170901"/>
                    </a:lnTo>
                    <a:lnTo>
                      <a:pt x="91571" y="174240"/>
                    </a:lnTo>
                    <a:lnTo>
                      <a:pt x="90459" y="177579"/>
                    </a:lnTo>
                    <a:lnTo>
                      <a:pt x="89346" y="180917"/>
                    </a:lnTo>
                    <a:lnTo>
                      <a:pt x="88233" y="184256"/>
                    </a:lnTo>
                    <a:lnTo>
                      <a:pt x="87120" y="187594"/>
                    </a:lnTo>
                    <a:lnTo>
                      <a:pt x="85848" y="191569"/>
                    </a:lnTo>
                    <a:lnTo>
                      <a:pt x="82827" y="192682"/>
                    </a:lnTo>
                    <a:lnTo>
                      <a:pt x="77899" y="194430"/>
                    </a:lnTo>
                    <a:lnTo>
                      <a:pt x="72971" y="196179"/>
                    </a:lnTo>
                    <a:lnTo>
                      <a:pt x="68043" y="197928"/>
                    </a:lnTo>
                    <a:lnTo>
                      <a:pt x="63114" y="199676"/>
                    </a:lnTo>
                    <a:lnTo>
                      <a:pt x="58186" y="201425"/>
                    </a:lnTo>
                    <a:lnTo>
                      <a:pt x="53258" y="203174"/>
                    </a:lnTo>
                    <a:lnTo>
                      <a:pt x="48329" y="204923"/>
                    </a:lnTo>
                    <a:lnTo>
                      <a:pt x="43401" y="206672"/>
                    </a:lnTo>
                    <a:lnTo>
                      <a:pt x="38473" y="208420"/>
                    </a:lnTo>
                    <a:lnTo>
                      <a:pt x="33544" y="210169"/>
                    </a:lnTo>
                    <a:lnTo>
                      <a:pt x="28616" y="211918"/>
                    </a:lnTo>
                    <a:lnTo>
                      <a:pt x="23688" y="213667"/>
                    </a:lnTo>
                    <a:lnTo>
                      <a:pt x="18759" y="215415"/>
                    </a:lnTo>
                    <a:lnTo>
                      <a:pt x="13831" y="217164"/>
                    </a:lnTo>
                    <a:lnTo>
                      <a:pt x="8903" y="218913"/>
                    </a:lnTo>
                    <a:lnTo>
                      <a:pt x="3974" y="220662"/>
                    </a:lnTo>
                    <a:lnTo>
                      <a:pt x="0" y="222092"/>
                    </a:lnTo>
                    <a:lnTo>
                      <a:pt x="1272" y="225113"/>
                    </a:lnTo>
                    <a:lnTo>
                      <a:pt x="2543" y="228134"/>
                    </a:lnTo>
                    <a:lnTo>
                      <a:pt x="3815" y="231154"/>
                    </a:lnTo>
                    <a:lnTo>
                      <a:pt x="5087" y="234175"/>
                    </a:lnTo>
                    <a:lnTo>
                      <a:pt x="6359" y="237195"/>
                    </a:lnTo>
                    <a:lnTo>
                      <a:pt x="7631" y="240216"/>
                    </a:lnTo>
                    <a:lnTo>
                      <a:pt x="8903" y="243237"/>
                    </a:lnTo>
                    <a:lnTo>
                      <a:pt x="10175" y="246257"/>
                    </a:lnTo>
                    <a:lnTo>
                      <a:pt x="11446" y="249278"/>
                    </a:lnTo>
                    <a:lnTo>
                      <a:pt x="12718" y="252298"/>
                    </a:lnTo>
                    <a:lnTo>
                      <a:pt x="13990" y="255319"/>
                    </a:lnTo>
                    <a:lnTo>
                      <a:pt x="15262" y="258339"/>
                    </a:lnTo>
                    <a:lnTo>
                      <a:pt x="16534" y="261201"/>
                    </a:lnTo>
                    <a:lnTo>
                      <a:pt x="17805" y="264063"/>
                    </a:lnTo>
                    <a:lnTo>
                      <a:pt x="19077" y="266924"/>
                    </a:lnTo>
                    <a:lnTo>
                      <a:pt x="20349" y="269786"/>
                    </a:lnTo>
                    <a:lnTo>
                      <a:pt x="21621" y="272648"/>
                    </a:lnTo>
                    <a:lnTo>
                      <a:pt x="23688" y="273601"/>
                    </a:lnTo>
                    <a:lnTo>
                      <a:pt x="24959" y="276304"/>
                    </a:lnTo>
                    <a:lnTo>
                      <a:pt x="26708" y="280120"/>
                    </a:lnTo>
                    <a:lnTo>
                      <a:pt x="28457" y="283935"/>
                    </a:lnTo>
                    <a:lnTo>
                      <a:pt x="30206" y="287750"/>
                    </a:lnTo>
                    <a:lnTo>
                      <a:pt x="31955" y="291566"/>
                    </a:lnTo>
                    <a:lnTo>
                      <a:pt x="37996" y="289340"/>
                    </a:lnTo>
                    <a:lnTo>
                      <a:pt x="46898" y="288227"/>
                    </a:lnTo>
                    <a:lnTo>
                      <a:pt x="51668" y="285366"/>
                    </a:lnTo>
                    <a:lnTo>
                      <a:pt x="56755" y="283617"/>
                    </a:lnTo>
                    <a:lnTo>
                      <a:pt x="60094" y="281073"/>
                    </a:lnTo>
                    <a:lnTo>
                      <a:pt x="68996" y="280278"/>
                    </a:lnTo>
                    <a:lnTo>
                      <a:pt x="74402" y="280278"/>
                    </a:lnTo>
                    <a:cubicBezTo>
                      <a:pt x="74402" y="280278"/>
                      <a:pt x="77263" y="281073"/>
                      <a:pt x="77263" y="281073"/>
                    </a:cubicBezTo>
                    <a:lnTo>
                      <a:pt x="80284" y="282345"/>
                    </a:lnTo>
                    <a:lnTo>
                      <a:pt x="88710" y="280120"/>
                    </a:lnTo>
                    <a:lnTo>
                      <a:pt x="91889" y="276622"/>
                    </a:lnTo>
                    <a:lnTo>
                      <a:pt x="94751" y="271853"/>
                    </a:lnTo>
                    <a:lnTo>
                      <a:pt x="95387" y="270104"/>
                    </a:lnTo>
                    <a:lnTo>
                      <a:pt x="94910" y="268196"/>
                    </a:lnTo>
                    <a:lnTo>
                      <a:pt x="93638" y="266447"/>
                    </a:lnTo>
                    <a:lnTo>
                      <a:pt x="94115" y="264063"/>
                    </a:lnTo>
                    <a:lnTo>
                      <a:pt x="100474" y="256432"/>
                    </a:lnTo>
                    <a:lnTo>
                      <a:pt x="104290" y="255160"/>
                    </a:lnTo>
                    <a:lnTo>
                      <a:pt x="115259" y="253729"/>
                    </a:lnTo>
                    <a:lnTo>
                      <a:pt x="123049" y="253252"/>
                    </a:lnTo>
                    <a:lnTo>
                      <a:pt x="126229" y="252139"/>
                    </a:lnTo>
                    <a:lnTo>
                      <a:pt x="130998" y="246893"/>
                    </a:lnTo>
                    <a:lnTo>
                      <a:pt x="134018" y="234493"/>
                    </a:lnTo>
                    <a:lnTo>
                      <a:pt x="138947" y="229564"/>
                    </a:lnTo>
                    <a:lnTo>
                      <a:pt x="142762" y="227339"/>
                    </a:lnTo>
                    <a:lnTo>
                      <a:pt x="149121" y="225113"/>
                    </a:lnTo>
                    <a:lnTo>
                      <a:pt x="156275" y="223841"/>
                    </a:lnTo>
                    <a:lnTo>
                      <a:pt x="163429" y="223364"/>
                    </a:lnTo>
                    <a:lnTo>
                      <a:pt x="165178" y="222728"/>
                    </a:lnTo>
                    <a:lnTo>
                      <a:pt x="167245" y="221616"/>
                    </a:lnTo>
                    <a:lnTo>
                      <a:pt x="166609" y="217800"/>
                    </a:lnTo>
                    <a:lnTo>
                      <a:pt x="165814" y="214620"/>
                    </a:lnTo>
                    <a:lnTo>
                      <a:pt x="165814" y="209374"/>
                    </a:lnTo>
                    <a:cubicBezTo>
                      <a:pt x="165814" y="209374"/>
                      <a:pt x="164383" y="204128"/>
                      <a:pt x="164383" y="204128"/>
                    </a:cubicBezTo>
                    <a:lnTo>
                      <a:pt x="164383" y="202061"/>
                    </a:lnTo>
                    <a:cubicBezTo>
                      <a:pt x="164383" y="202061"/>
                      <a:pt x="165178" y="198246"/>
                      <a:pt x="165178" y="198246"/>
                    </a:cubicBezTo>
                    <a:lnTo>
                      <a:pt x="166927" y="193794"/>
                    </a:lnTo>
                    <a:lnTo>
                      <a:pt x="168040" y="189025"/>
                    </a:lnTo>
                    <a:lnTo>
                      <a:pt x="168517" y="185210"/>
                    </a:lnTo>
                    <a:lnTo>
                      <a:pt x="170901" y="182189"/>
                    </a:lnTo>
                    <a:lnTo>
                      <a:pt x="175353" y="175512"/>
                    </a:lnTo>
                    <a:lnTo>
                      <a:pt x="177260" y="174876"/>
                    </a:lnTo>
                    <a:lnTo>
                      <a:pt x="179486" y="174558"/>
                    </a:lnTo>
                    <a:lnTo>
                      <a:pt x="179168" y="177261"/>
                    </a:lnTo>
                    <a:lnTo>
                      <a:pt x="178532" y="179804"/>
                    </a:lnTo>
                    <a:lnTo>
                      <a:pt x="180122" y="180599"/>
                    </a:lnTo>
                    <a:lnTo>
                      <a:pt x="182507" y="180917"/>
                    </a:lnTo>
                    <a:lnTo>
                      <a:pt x="186163" y="180281"/>
                    </a:lnTo>
                    <a:lnTo>
                      <a:pt x="187912" y="177420"/>
                    </a:lnTo>
                    <a:lnTo>
                      <a:pt x="192363" y="168358"/>
                    </a:lnTo>
                    <a:lnTo>
                      <a:pt x="198246" y="159296"/>
                    </a:lnTo>
                    <a:lnTo>
                      <a:pt x="203174" y="154050"/>
                    </a:lnTo>
                    <a:lnTo>
                      <a:pt x="210010" y="149757"/>
                    </a:lnTo>
                    <a:lnTo>
                      <a:pt x="211918" y="147850"/>
                    </a:lnTo>
                    <a:lnTo>
                      <a:pt x="216051" y="139424"/>
                    </a:lnTo>
                    <a:lnTo>
                      <a:pt x="219867" y="134336"/>
                    </a:lnTo>
                    <a:lnTo>
                      <a:pt x="220661" y="131316"/>
                    </a:lnTo>
                    <a:lnTo>
                      <a:pt x="224159" y="126388"/>
                    </a:lnTo>
                    <a:lnTo>
                      <a:pt x="224795" y="123844"/>
                    </a:lnTo>
                    <a:lnTo>
                      <a:pt x="225113" y="120347"/>
                    </a:lnTo>
                    <a:lnTo>
                      <a:pt x="224636" y="117644"/>
                    </a:lnTo>
                    <a:close/>
                    <a:moveTo>
                      <a:pt x="196179" y="176148"/>
                    </a:moveTo>
                    <a:lnTo>
                      <a:pt x="191886" y="180917"/>
                    </a:lnTo>
                    <a:lnTo>
                      <a:pt x="191886" y="184733"/>
                    </a:lnTo>
                    <a:cubicBezTo>
                      <a:pt x="191886" y="184733"/>
                      <a:pt x="192363" y="184892"/>
                      <a:pt x="192363" y="184892"/>
                    </a:cubicBezTo>
                    <a:lnTo>
                      <a:pt x="194112" y="184415"/>
                    </a:lnTo>
                    <a:lnTo>
                      <a:pt x="195543" y="182984"/>
                    </a:lnTo>
                    <a:lnTo>
                      <a:pt x="197292" y="178373"/>
                    </a:lnTo>
                    <a:lnTo>
                      <a:pt x="200630" y="175671"/>
                    </a:lnTo>
                    <a:lnTo>
                      <a:pt x="198723" y="170743"/>
                    </a:lnTo>
                    <a:lnTo>
                      <a:pt x="196020" y="1761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0" name="Freeform: Shape 4939">
                <a:extLst>
                  <a:ext uri="{FF2B5EF4-FFF2-40B4-BE49-F238E27FC236}">
                    <a16:creationId xmlns:a16="http://schemas.microsoft.com/office/drawing/2014/main" id="{ED6C5B96-D5E8-99D5-F2FB-4B02A089A979}"/>
                  </a:ext>
                </a:extLst>
              </p:cNvPr>
              <p:cNvSpPr/>
              <p:nvPr/>
            </p:nvSpPr>
            <p:spPr>
              <a:xfrm>
                <a:off x="5954668" y="4174446"/>
                <a:ext cx="658010" cy="1414746"/>
              </a:xfrm>
              <a:custGeom>
                <a:avLst/>
                <a:gdLst>
                  <a:gd name="connsiteX0" fmla="*/ 9698 w 658010"/>
                  <a:gd name="connsiteY0" fmla="*/ 1337006 h 1414746"/>
                  <a:gd name="connsiteX1" fmla="*/ 6200 w 658010"/>
                  <a:gd name="connsiteY1" fmla="*/ 1337324 h 1414746"/>
                  <a:gd name="connsiteX2" fmla="*/ 6200 w 658010"/>
                  <a:gd name="connsiteY2" fmla="*/ 1338596 h 1414746"/>
                  <a:gd name="connsiteX3" fmla="*/ 5406 w 658010"/>
                  <a:gd name="connsiteY3" fmla="*/ 1342570 h 1414746"/>
                  <a:gd name="connsiteX4" fmla="*/ 795 w 658010"/>
                  <a:gd name="connsiteY4" fmla="*/ 1345750 h 1414746"/>
                  <a:gd name="connsiteX5" fmla="*/ 0 w 658010"/>
                  <a:gd name="connsiteY5" fmla="*/ 1347499 h 1414746"/>
                  <a:gd name="connsiteX6" fmla="*/ 477 w 658010"/>
                  <a:gd name="connsiteY6" fmla="*/ 1347975 h 1414746"/>
                  <a:gd name="connsiteX7" fmla="*/ 2385 w 658010"/>
                  <a:gd name="connsiteY7" fmla="*/ 1347975 h 1414746"/>
                  <a:gd name="connsiteX8" fmla="*/ 3657 w 658010"/>
                  <a:gd name="connsiteY8" fmla="*/ 1346386 h 1414746"/>
                  <a:gd name="connsiteX9" fmla="*/ 4293 w 658010"/>
                  <a:gd name="connsiteY9" fmla="*/ 1346704 h 1414746"/>
                  <a:gd name="connsiteX10" fmla="*/ 5247 w 658010"/>
                  <a:gd name="connsiteY10" fmla="*/ 1348135 h 1414746"/>
                  <a:gd name="connsiteX11" fmla="*/ 8585 w 658010"/>
                  <a:gd name="connsiteY11" fmla="*/ 1349088 h 1414746"/>
                  <a:gd name="connsiteX12" fmla="*/ 10175 w 658010"/>
                  <a:gd name="connsiteY12" fmla="*/ 1349088 h 1414746"/>
                  <a:gd name="connsiteX13" fmla="*/ 9539 w 658010"/>
                  <a:gd name="connsiteY13" fmla="*/ 1345909 h 1414746"/>
                  <a:gd name="connsiteX14" fmla="*/ 8903 w 658010"/>
                  <a:gd name="connsiteY14" fmla="*/ 1345432 h 1414746"/>
                  <a:gd name="connsiteX15" fmla="*/ 8267 w 658010"/>
                  <a:gd name="connsiteY15" fmla="*/ 1344001 h 1414746"/>
                  <a:gd name="connsiteX16" fmla="*/ 9380 w 658010"/>
                  <a:gd name="connsiteY16" fmla="*/ 1343206 h 1414746"/>
                  <a:gd name="connsiteX17" fmla="*/ 9062 w 658010"/>
                  <a:gd name="connsiteY17" fmla="*/ 1341616 h 1414746"/>
                  <a:gd name="connsiteX18" fmla="*/ 9062 w 658010"/>
                  <a:gd name="connsiteY18" fmla="*/ 1340027 h 1414746"/>
                  <a:gd name="connsiteX19" fmla="*/ 10493 w 658010"/>
                  <a:gd name="connsiteY19" fmla="*/ 1338755 h 1414746"/>
                  <a:gd name="connsiteX20" fmla="*/ 10493 w 658010"/>
                  <a:gd name="connsiteY20" fmla="*/ 1338119 h 1414746"/>
                  <a:gd name="connsiteX21" fmla="*/ 10493 w 658010"/>
                  <a:gd name="connsiteY21" fmla="*/ 1337642 h 1414746"/>
                  <a:gd name="connsiteX22" fmla="*/ 9698 w 658010"/>
                  <a:gd name="connsiteY22" fmla="*/ 1337165 h 1414746"/>
                  <a:gd name="connsiteX23" fmla="*/ 20191 w 658010"/>
                  <a:gd name="connsiteY23" fmla="*/ 1160063 h 1414746"/>
                  <a:gd name="connsiteX24" fmla="*/ 21621 w 658010"/>
                  <a:gd name="connsiteY24" fmla="*/ 1160858 h 1414746"/>
                  <a:gd name="connsiteX25" fmla="*/ 23052 w 658010"/>
                  <a:gd name="connsiteY25" fmla="*/ 1160858 h 1414746"/>
                  <a:gd name="connsiteX26" fmla="*/ 24006 w 658010"/>
                  <a:gd name="connsiteY26" fmla="*/ 1161017 h 1414746"/>
                  <a:gd name="connsiteX27" fmla="*/ 24324 w 658010"/>
                  <a:gd name="connsiteY27" fmla="*/ 1160063 h 1414746"/>
                  <a:gd name="connsiteX28" fmla="*/ 24324 w 658010"/>
                  <a:gd name="connsiteY28" fmla="*/ 1158315 h 1414746"/>
                  <a:gd name="connsiteX29" fmla="*/ 24006 w 658010"/>
                  <a:gd name="connsiteY29" fmla="*/ 1157679 h 1414746"/>
                  <a:gd name="connsiteX30" fmla="*/ 22734 w 658010"/>
                  <a:gd name="connsiteY30" fmla="*/ 1156884 h 1414746"/>
                  <a:gd name="connsiteX31" fmla="*/ 19395 w 658010"/>
                  <a:gd name="connsiteY31" fmla="*/ 1157997 h 1414746"/>
                  <a:gd name="connsiteX32" fmla="*/ 18442 w 658010"/>
                  <a:gd name="connsiteY32" fmla="*/ 1159905 h 1414746"/>
                  <a:gd name="connsiteX33" fmla="*/ 19237 w 658010"/>
                  <a:gd name="connsiteY33" fmla="*/ 1160222 h 1414746"/>
                  <a:gd name="connsiteX34" fmla="*/ 20191 w 658010"/>
                  <a:gd name="connsiteY34" fmla="*/ 1160222 h 1414746"/>
                  <a:gd name="connsiteX35" fmla="*/ 65181 w 658010"/>
                  <a:gd name="connsiteY35" fmla="*/ 1206326 h 1414746"/>
                  <a:gd name="connsiteX36" fmla="*/ 64227 w 658010"/>
                  <a:gd name="connsiteY36" fmla="*/ 1205213 h 1414746"/>
                  <a:gd name="connsiteX37" fmla="*/ 61843 w 658010"/>
                  <a:gd name="connsiteY37" fmla="*/ 1204418 h 1414746"/>
                  <a:gd name="connsiteX38" fmla="*/ 61843 w 658010"/>
                  <a:gd name="connsiteY38" fmla="*/ 1202828 h 1414746"/>
                  <a:gd name="connsiteX39" fmla="*/ 64704 w 658010"/>
                  <a:gd name="connsiteY39" fmla="*/ 1203305 h 1414746"/>
                  <a:gd name="connsiteX40" fmla="*/ 64704 w 658010"/>
                  <a:gd name="connsiteY40" fmla="*/ 1201875 h 1414746"/>
                  <a:gd name="connsiteX41" fmla="*/ 59299 w 658010"/>
                  <a:gd name="connsiteY41" fmla="*/ 1195833 h 1414746"/>
                  <a:gd name="connsiteX42" fmla="*/ 54371 w 658010"/>
                  <a:gd name="connsiteY42" fmla="*/ 1195833 h 1414746"/>
                  <a:gd name="connsiteX43" fmla="*/ 53894 w 658010"/>
                  <a:gd name="connsiteY43" fmla="*/ 1199490 h 1414746"/>
                  <a:gd name="connsiteX44" fmla="*/ 54848 w 658010"/>
                  <a:gd name="connsiteY44" fmla="*/ 1203464 h 1414746"/>
                  <a:gd name="connsiteX45" fmla="*/ 53099 w 658010"/>
                  <a:gd name="connsiteY45" fmla="*/ 1205213 h 1414746"/>
                  <a:gd name="connsiteX46" fmla="*/ 53099 w 658010"/>
                  <a:gd name="connsiteY46" fmla="*/ 1207280 h 1414746"/>
                  <a:gd name="connsiteX47" fmla="*/ 50555 w 658010"/>
                  <a:gd name="connsiteY47" fmla="*/ 1208393 h 1414746"/>
                  <a:gd name="connsiteX48" fmla="*/ 49919 w 658010"/>
                  <a:gd name="connsiteY48" fmla="*/ 1209983 h 1414746"/>
                  <a:gd name="connsiteX49" fmla="*/ 49919 w 658010"/>
                  <a:gd name="connsiteY49" fmla="*/ 1211890 h 1414746"/>
                  <a:gd name="connsiteX50" fmla="*/ 47217 w 658010"/>
                  <a:gd name="connsiteY50" fmla="*/ 1213957 h 1414746"/>
                  <a:gd name="connsiteX51" fmla="*/ 46740 w 658010"/>
                  <a:gd name="connsiteY51" fmla="*/ 1216182 h 1414746"/>
                  <a:gd name="connsiteX52" fmla="*/ 47693 w 658010"/>
                  <a:gd name="connsiteY52" fmla="*/ 1216182 h 1414746"/>
                  <a:gd name="connsiteX53" fmla="*/ 51191 w 658010"/>
                  <a:gd name="connsiteY53" fmla="*/ 1215547 h 1414746"/>
                  <a:gd name="connsiteX54" fmla="*/ 54371 w 658010"/>
                  <a:gd name="connsiteY54" fmla="*/ 1213162 h 1414746"/>
                  <a:gd name="connsiteX55" fmla="*/ 55165 w 658010"/>
                  <a:gd name="connsiteY55" fmla="*/ 1213162 h 1414746"/>
                  <a:gd name="connsiteX56" fmla="*/ 57868 w 658010"/>
                  <a:gd name="connsiteY56" fmla="*/ 1213162 h 1414746"/>
                  <a:gd name="connsiteX57" fmla="*/ 61048 w 658010"/>
                  <a:gd name="connsiteY57" fmla="*/ 1210936 h 1414746"/>
                  <a:gd name="connsiteX58" fmla="*/ 65817 w 658010"/>
                  <a:gd name="connsiteY58" fmla="*/ 1210300 h 1414746"/>
                  <a:gd name="connsiteX59" fmla="*/ 67407 w 658010"/>
                  <a:gd name="connsiteY59" fmla="*/ 1209188 h 1414746"/>
                  <a:gd name="connsiteX60" fmla="*/ 68043 w 658010"/>
                  <a:gd name="connsiteY60" fmla="*/ 1207598 h 1414746"/>
                  <a:gd name="connsiteX61" fmla="*/ 67566 w 658010"/>
                  <a:gd name="connsiteY61" fmla="*/ 1205849 h 1414746"/>
                  <a:gd name="connsiteX62" fmla="*/ 65181 w 658010"/>
                  <a:gd name="connsiteY62" fmla="*/ 1206167 h 1414746"/>
                  <a:gd name="connsiteX63" fmla="*/ 32591 w 658010"/>
                  <a:gd name="connsiteY63" fmla="*/ 1145755 h 1414746"/>
                  <a:gd name="connsiteX64" fmla="*/ 31319 w 658010"/>
                  <a:gd name="connsiteY64" fmla="*/ 1141463 h 1414746"/>
                  <a:gd name="connsiteX65" fmla="*/ 30842 w 658010"/>
                  <a:gd name="connsiteY65" fmla="*/ 1141463 h 1414746"/>
                  <a:gd name="connsiteX66" fmla="*/ 28775 w 658010"/>
                  <a:gd name="connsiteY66" fmla="*/ 1143688 h 1414746"/>
                  <a:gd name="connsiteX67" fmla="*/ 29888 w 658010"/>
                  <a:gd name="connsiteY67" fmla="*/ 1144961 h 1414746"/>
                  <a:gd name="connsiteX68" fmla="*/ 32591 w 658010"/>
                  <a:gd name="connsiteY68" fmla="*/ 1145755 h 1414746"/>
                  <a:gd name="connsiteX69" fmla="*/ 93002 w 658010"/>
                  <a:gd name="connsiteY69" fmla="*/ 1411567 h 1414746"/>
                  <a:gd name="connsiteX70" fmla="*/ 91572 w 658010"/>
                  <a:gd name="connsiteY70" fmla="*/ 1412044 h 1414746"/>
                  <a:gd name="connsiteX71" fmla="*/ 89982 w 658010"/>
                  <a:gd name="connsiteY71" fmla="*/ 1412044 h 1414746"/>
                  <a:gd name="connsiteX72" fmla="*/ 90459 w 658010"/>
                  <a:gd name="connsiteY72" fmla="*/ 1413157 h 1414746"/>
                  <a:gd name="connsiteX73" fmla="*/ 91572 w 658010"/>
                  <a:gd name="connsiteY73" fmla="*/ 1414110 h 1414746"/>
                  <a:gd name="connsiteX74" fmla="*/ 93002 w 658010"/>
                  <a:gd name="connsiteY74" fmla="*/ 1414746 h 1414746"/>
                  <a:gd name="connsiteX75" fmla="*/ 96023 w 658010"/>
                  <a:gd name="connsiteY75" fmla="*/ 1413951 h 1414746"/>
                  <a:gd name="connsiteX76" fmla="*/ 94433 w 658010"/>
                  <a:gd name="connsiteY76" fmla="*/ 1412044 h 1414746"/>
                  <a:gd name="connsiteX77" fmla="*/ 93002 w 658010"/>
                  <a:gd name="connsiteY77" fmla="*/ 1411567 h 1414746"/>
                  <a:gd name="connsiteX78" fmla="*/ 271853 w 658010"/>
                  <a:gd name="connsiteY78" fmla="*/ 837179 h 1414746"/>
                  <a:gd name="connsiteX79" fmla="*/ 274396 w 658010"/>
                  <a:gd name="connsiteY79" fmla="*/ 838609 h 1414746"/>
                  <a:gd name="connsiteX80" fmla="*/ 275192 w 658010"/>
                  <a:gd name="connsiteY80" fmla="*/ 839882 h 1414746"/>
                  <a:gd name="connsiteX81" fmla="*/ 277417 w 658010"/>
                  <a:gd name="connsiteY81" fmla="*/ 840518 h 1414746"/>
                  <a:gd name="connsiteX82" fmla="*/ 277417 w 658010"/>
                  <a:gd name="connsiteY82" fmla="*/ 838769 h 1414746"/>
                  <a:gd name="connsiteX83" fmla="*/ 276304 w 658010"/>
                  <a:gd name="connsiteY83" fmla="*/ 835430 h 1414746"/>
                  <a:gd name="connsiteX84" fmla="*/ 274396 w 658010"/>
                  <a:gd name="connsiteY84" fmla="*/ 833363 h 1414746"/>
                  <a:gd name="connsiteX85" fmla="*/ 273443 w 658010"/>
                  <a:gd name="connsiteY85" fmla="*/ 831933 h 1414746"/>
                  <a:gd name="connsiteX86" fmla="*/ 272806 w 658010"/>
                  <a:gd name="connsiteY86" fmla="*/ 831933 h 1414746"/>
                  <a:gd name="connsiteX87" fmla="*/ 272648 w 658010"/>
                  <a:gd name="connsiteY87" fmla="*/ 832727 h 1414746"/>
                  <a:gd name="connsiteX88" fmla="*/ 271376 w 658010"/>
                  <a:gd name="connsiteY88" fmla="*/ 833999 h 1414746"/>
                  <a:gd name="connsiteX89" fmla="*/ 271694 w 658010"/>
                  <a:gd name="connsiteY89" fmla="*/ 836702 h 1414746"/>
                  <a:gd name="connsiteX90" fmla="*/ 272012 w 658010"/>
                  <a:gd name="connsiteY90" fmla="*/ 837179 h 1414746"/>
                  <a:gd name="connsiteX91" fmla="*/ 512069 w 658010"/>
                  <a:gd name="connsiteY91" fmla="*/ 1091703 h 1414746"/>
                  <a:gd name="connsiteX92" fmla="*/ 513817 w 658010"/>
                  <a:gd name="connsiteY92" fmla="*/ 1091703 h 1414746"/>
                  <a:gd name="connsiteX93" fmla="*/ 514771 w 658010"/>
                  <a:gd name="connsiteY93" fmla="*/ 1090908 h 1414746"/>
                  <a:gd name="connsiteX94" fmla="*/ 503643 w 658010"/>
                  <a:gd name="connsiteY94" fmla="*/ 1090113 h 1414746"/>
                  <a:gd name="connsiteX95" fmla="*/ 500781 w 658010"/>
                  <a:gd name="connsiteY95" fmla="*/ 1091703 h 1414746"/>
                  <a:gd name="connsiteX96" fmla="*/ 498079 w 658010"/>
                  <a:gd name="connsiteY96" fmla="*/ 1091385 h 1414746"/>
                  <a:gd name="connsiteX97" fmla="*/ 495535 w 658010"/>
                  <a:gd name="connsiteY97" fmla="*/ 1093770 h 1414746"/>
                  <a:gd name="connsiteX98" fmla="*/ 496648 w 658010"/>
                  <a:gd name="connsiteY98" fmla="*/ 1094087 h 1414746"/>
                  <a:gd name="connsiteX99" fmla="*/ 501576 w 658010"/>
                  <a:gd name="connsiteY99" fmla="*/ 1093610 h 1414746"/>
                  <a:gd name="connsiteX100" fmla="*/ 503802 w 658010"/>
                  <a:gd name="connsiteY100" fmla="*/ 1094723 h 1414746"/>
                  <a:gd name="connsiteX101" fmla="*/ 504755 w 658010"/>
                  <a:gd name="connsiteY101" fmla="*/ 1096472 h 1414746"/>
                  <a:gd name="connsiteX102" fmla="*/ 503643 w 658010"/>
                  <a:gd name="connsiteY102" fmla="*/ 1098380 h 1414746"/>
                  <a:gd name="connsiteX103" fmla="*/ 501735 w 658010"/>
                  <a:gd name="connsiteY103" fmla="*/ 1100129 h 1414746"/>
                  <a:gd name="connsiteX104" fmla="*/ 501735 w 658010"/>
                  <a:gd name="connsiteY104" fmla="*/ 1101242 h 1414746"/>
                  <a:gd name="connsiteX105" fmla="*/ 502689 w 658010"/>
                  <a:gd name="connsiteY105" fmla="*/ 1103785 h 1414746"/>
                  <a:gd name="connsiteX106" fmla="*/ 503484 w 658010"/>
                  <a:gd name="connsiteY106" fmla="*/ 1104103 h 1414746"/>
                  <a:gd name="connsiteX107" fmla="*/ 505074 w 658010"/>
                  <a:gd name="connsiteY107" fmla="*/ 1104103 h 1414746"/>
                  <a:gd name="connsiteX108" fmla="*/ 506822 w 658010"/>
                  <a:gd name="connsiteY108" fmla="*/ 1102831 h 1414746"/>
                  <a:gd name="connsiteX109" fmla="*/ 510161 w 658010"/>
                  <a:gd name="connsiteY109" fmla="*/ 1101878 h 1414746"/>
                  <a:gd name="connsiteX110" fmla="*/ 510161 w 658010"/>
                  <a:gd name="connsiteY110" fmla="*/ 1101082 h 1414746"/>
                  <a:gd name="connsiteX111" fmla="*/ 508730 w 658010"/>
                  <a:gd name="connsiteY111" fmla="*/ 1098539 h 1414746"/>
                  <a:gd name="connsiteX112" fmla="*/ 507140 w 658010"/>
                  <a:gd name="connsiteY112" fmla="*/ 1098539 h 1414746"/>
                  <a:gd name="connsiteX113" fmla="*/ 505391 w 658010"/>
                  <a:gd name="connsiteY113" fmla="*/ 1095360 h 1414746"/>
                  <a:gd name="connsiteX114" fmla="*/ 507140 w 658010"/>
                  <a:gd name="connsiteY114" fmla="*/ 1093770 h 1414746"/>
                  <a:gd name="connsiteX115" fmla="*/ 506822 w 658010"/>
                  <a:gd name="connsiteY115" fmla="*/ 1093451 h 1414746"/>
                  <a:gd name="connsiteX116" fmla="*/ 505074 w 658010"/>
                  <a:gd name="connsiteY116" fmla="*/ 1092816 h 1414746"/>
                  <a:gd name="connsiteX117" fmla="*/ 505551 w 658010"/>
                  <a:gd name="connsiteY117" fmla="*/ 1092180 h 1414746"/>
                  <a:gd name="connsiteX118" fmla="*/ 508253 w 658010"/>
                  <a:gd name="connsiteY118" fmla="*/ 1091862 h 1414746"/>
                  <a:gd name="connsiteX119" fmla="*/ 509207 w 658010"/>
                  <a:gd name="connsiteY119" fmla="*/ 1092974 h 1414746"/>
                  <a:gd name="connsiteX120" fmla="*/ 509207 w 658010"/>
                  <a:gd name="connsiteY120" fmla="*/ 1095677 h 1414746"/>
                  <a:gd name="connsiteX121" fmla="*/ 512069 w 658010"/>
                  <a:gd name="connsiteY121" fmla="*/ 1092180 h 1414746"/>
                  <a:gd name="connsiteX122" fmla="*/ 513340 w 658010"/>
                  <a:gd name="connsiteY122" fmla="*/ 1108237 h 1414746"/>
                  <a:gd name="connsiteX123" fmla="*/ 513817 w 658010"/>
                  <a:gd name="connsiteY123" fmla="*/ 1109508 h 1414746"/>
                  <a:gd name="connsiteX124" fmla="*/ 513817 w 658010"/>
                  <a:gd name="connsiteY124" fmla="*/ 1111575 h 1414746"/>
                  <a:gd name="connsiteX125" fmla="*/ 514930 w 658010"/>
                  <a:gd name="connsiteY125" fmla="*/ 1111257 h 1414746"/>
                  <a:gd name="connsiteX126" fmla="*/ 516520 w 658010"/>
                  <a:gd name="connsiteY126" fmla="*/ 1109349 h 1414746"/>
                  <a:gd name="connsiteX127" fmla="*/ 515566 w 658010"/>
                  <a:gd name="connsiteY127" fmla="*/ 1107760 h 1414746"/>
                  <a:gd name="connsiteX128" fmla="*/ 513500 w 658010"/>
                  <a:gd name="connsiteY128" fmla="*/ 1108237 h 1414746"/>
                  <a:gd name="connsiteX129" fmla="*/ 236878 w 658010"/>
                  <a:gd name="connsiteY129" fmla="*/ 1004742 h 1414746"/>
                  <a:gd name="connsiteX130" fmla="*/ 234016 w 658010"/>
                  <a:gd name="connsiteY130" fmla="*/ 1004742 h 1414746"/>
                  <a:gd name="connsiteX131" fmla="*/ 235924 w 658010"/>
                  <a:gd name="connsiteY131" fmla="*/ 1003629 h 1414746"/>
                  <a:gd name="connsiteX132" fmla="*/ 238626 w 658010"/>
                  <a:gd name="connsiteY132" fmla="*/ 1001721 h 1414746"/>
                  <a:gd name="connsiteX133" fmla="*/ 239103 w 658010"/>
                  <a:gd name="connsiteY133" fmla="*/ 1000608 h 1414746"/>
                  <a:gd name="connsiteX134" fmla="*/ 240852 w 658010"/>
                  <a:gd name="connsiteY134" fmla="*/ 998701 h 1414746"/>
                  <a:gd name="connsiteX135" fmla="*/ 241647 w 658010"/>
                  <a:gd name="connsiteY135" fmla="*/ 996952 h 1414746"/>
                  <a:gd name="connsiteX136" fmla="*/ 239421 w 658010"/>
                  <a:gd name="connsiteY136" fmla="*/ 996952 h 1414746"/>
                  <a:gd name="connsiteX137" fmla="*/ 239103 w 658010"/>
                  <a:gd name="connsiteY137" fmla="*/ 995839 h 1414746"/>
                  <a:gd name="connsiteX138" fmla="*/ 237355 w 658010"/>
                  <a:gd name="connsiteY138" fmla="*/ 995839 h 1414746"/>
                  <a:gd name="connsiteX139" fmla="*/ 236401 w 658010"/>
                  <a:gd name="connsiteY139" fmla="*/ 996475 h 1414746"/>
                  <a:gd name="connsiteX140" fmla="*/ 235288 w 658010"/>
                  <a:gd name="connsiteY140" fmla="*/ 996475 h 1414746"/>
                  <a:gd name="connsiteX141" fmla="*/ 232903 w 658010"/>
                  <a:gd name="connsiteY141" fmla="*/ 996157 h 1414746"/>
                  <a:gd name="connsiteX142" fmla="*/ 232903 w 658010"/>
                  <a:gd name="connsiteY142" fmla="*/ 997270 h 1414746"/>
                  <a:gd name="connsiteX143" fmla="*/ 233539 w 658010"/>
                  <a:gd name="connsiteY143" fmla="*/ 998701 h 1414746"/>
                  <a:gd name="connsiteX144" fmla="*/ 231631 w 658010"/>
                  <a:gd name="connsiteY144" fmla="*/ 999654 h 1414746"/>
                  <a:gd name="connsiteX145" fmla="*/ 230360 w 658010"/>
                  <a:gd name="connsiteY145" fmla="*/ 1001562 h 1414746"/>
                  <a:gd name="connsiteX146" fmla="*/ 230836 w 658010"/>
                  <a:gd name="connsiteY146" fmla="*/ 1002516 h 1414746"/>
                  <a:gd name="connsiteX147" fmla="*/ 229724 w 658010"/>
                  <a:gd name="connsiteY147" fmla="*/ 1004265 h 1414746"/>
                  <a:gd name="connsiteX148" fmla="*/ 226862 w 658010"/>
                  <a:gd name="connsiteY148" fmla="*/ 1005378 h 1414746"/>
                  <a:gd name="connsiteX149" fmla="*/ 228770 w 658010"/>
                  <a:gd name="connsiteY149" fmla="*/ 1002675 h 1414746"/>
                  <a:gd name="connsiteX150" fmla="*/ 228770 w 658010"/>
                  <a:gd name="connsiteY150" fmla="*/ 1000290 h 1414746"/>
                  <a:gd name="connsiteX151" fmla="*/ 230360 w 658010"/>
                  <a:gd name="connsiteY151" fmla="*/ 998383 h 1414746"/>
                  <a:gd name="connsiteX152" fmla="*/ 229406 w 658010"/>
                  <a:gd name="connsiteY152" fmla="*/ 997111 h 1414746"/>
                  <a:gd name="connsiteX153" fmla="*/ 229724 w 658010"/>
                  <a:gd name="connsiteY153" fmla="*/ 996316 h 1414746"/>
                  <a:gd name="connsiteX154" fmla="*/ 231473 w 658010"/>
                  <a:gd name="connsiteY154" fmla="*/ 995521 h 1414746"/>
                  <a:gd name="connsiteX155" fmla="*/ 232903 w 658010"/>
                  <a:gd name="connsiteY155" fmla="*/ 993295 h 1414746"/>
                  <a:gd name="connsiteX156" fmla="*/ 231313 w 658010"/>
                  <a:gd name="connsiteY156" fmla="*/ 993295 h 1414746"/>
                  <a:gd name="connsiteX157" fmla="*/ 229883 w 658010"/>
                  <a:gd name="connsiteY157" fmla="*/ 994408 h 1414746"/>
                  <a:gd name="connsiteX158" fmla="*/ 226544 w 658010"/>
                  <a:gd name="connsiteY158" fmla="*/ 995203 h 1414746"/>
                  <a:gd name="connsiteX159" fmla="*/ 225272 w 658010"/>
                  <a:gd name="connsiteY159" fmla="*/ 995839 h 1414746"/>
                  <a:gd name="connsiteX160" fmla="*/ 220185 w 658010"/>
                  <a:gd name="connsiteY160" fmla="*/ 999654 h 1414746"/>
                  <a:gd name="connsiteX161" fmla="*/ 216846 w 658010"/>
                  <a:gd name="connsiteY161" fmla="*/ 1001403 h 1414746"/>
                  <a:gd name="connsiteX162" fmla="*/ 213667 w 658010"/>
                  <a:gd name="connsiteY162" fmla="*/ 1003470 h 1414746"/>
                  <a:gd name="connsiteX163" fmla="*/ 210646 w 658010"/>
                  <a:gd name="connsiteY163" fmla="*/ 1006013 h 1414746"/>
                  <a:gd name="connsiteX164" fmla="*/ 207308 w 658010"/>
                  <a:gd name="connsiteY164" fmla="*/ 1006013 h 1414746"/>
                  <a:gd name="connsiteX165" fmla="*/ 206036 w 658010"/>
                  <a:gd name="connsiteY165" fmla="*/ 1002675 h 1414746"/>
                  <a:gd name="connsiteX166" fmla="*/ 205559 w 658010"/>
                  <a:gd name="connsiteY166" fmla="*/ 999019 h 1414746"/>
                  <a:gd name="connsiteX167" fmla="*/ 205241 w 658010"/>
                  <a:gd name="connsiteY167" fmla="*/ 994726 h 1414746"/>
                  <a:gd name="connsiteX168" fmla="*/ 203651 w 658010"/>
                  <a:gd name="connsiteY168" fmla="*/ 991070 h 1414746"/>
                  <a:gd name="connsiteX169" fmla="*/ 200154 w 658010"/>
                  <a:gd name="connsiteY169" fmla="*/ 990116 h 1414746"/>
                  <a:gd name="connsiteX170" fmla="*/ 197292 w 658010"/>
                  <a:gd name="connsiteY170" fmla="*/ 988526 h 1414746"/>
                  <a:gd name="connsiteX171" fmla="*/ 196179 w 658010"/>
                  <a:gd name="connsiteY171" fmla="*/ 986777 h 1414746"/>
                  <a:gd name="connsiteX172" fmla="*/ 195543 w 658010"/>
                  <a:gd name="connsiteY172" fmla="*/ 984870 h 1414746"/>
                  <a:gd name="connsiteX173" fmla="*/ 195543 w 658010"/>
                  <a:gd name="connsiteY173" fmla="*/ 982803 h 1414746"/>
                  <a:gd name="connsiteX174" fmla="*/ 196338 w 658010"/>
                  <a:gd name="connsiteY174" fmla="*/ 980736 h 1414746"/>
                  <a:gd name="connsiteX175" fmla="*/ 202379 w 658010"/>
                  <a:gd name="connsiteY175" fmla="*/ 979941 h 1414746"/>
                  <a:gd name="connsiteX176" fmla="*/ 199200 w 658010"/>
                  <a:gd name="connsiteY176" fmla="*/ 978987 h 1414746"/>
                  <a:gd name="connsiteX177" fmla="*/ 195861 w 658010"/>
                  <a:gd name="connsiteY177" fmla="*/ 978987 h 1414746"/>
                  <a:gd name="connsiteX178" fmla="*/ 193794 w 658010"/>
                  <a:gd name="connsiteY178" fmla="*/ 979941 h 1414746"/>
                  <a:gd name="connsiteX179" fmla="*/ 188866 w 658010"/>
                  <a:gd name="connsiteY179" fmla="*/ 983439 h 1414746"/>
                  <a:gd name="connsiteX180" fmla="*/ 183302 w 658010"/>
                  <a:gd name="connsiteY180" fmla="*/ 988049 h 1414746"/>
                  <a:gd name="connsiteX181" fmla="*/ 179486 w 658010"/>
                  <a:gd name="connsiteY181" fmla="*/ 994408 h 1414746"/>
                  <a:gd name="connsiteX182" fmla="*/ 178215 w 658010"/>
                  <a:gd name="connsiteY182" fmla="*/ 1003152 h 1414746"/>
                  <a:gd name="connsiteX183" fmla="*/ 175830 w 658010"/>
                  <a:gd name="connsiteY183" fmla="*/ 1011419 h 1414746"/>
                  <a:gd name="connsiteX184" fmla="*/ 174081 w 658010"/>
                  <a:gd name="connsiteY184" fmla="*/ 1014598 h 1414746"/>
                  <a:gd name="connsiteX185" fmla="*/ 170743 w 658010"/>
                  <a:gd name="connsiteY185" fmla="*/ 1018573 h 1414746"/>
                  <a:gd name="connsiteX186" fmla="*/ 167881 w 658010"/>
                  <a:gd name="connsiteY186" fmla="*/ 1020799 h 1414746"/>
                  <a:gd name="connsiteX187" fmla="*/ 166132 w 658010"/>
                  <a:gd name="connsiteY187" fmla="*/ 1021593 h 1414746"/>
                  <a:gd name="connsiteX188" fmla="*/ 162158 w 658010"/>
                  <a:gd name="connsiteY188" fmla="*/ 1022070 h 1414746"/>
                  <a:gd name="connsiteX189" fmla="*/ 160727 w 658010"/>
                  <a:gd name="connsiteY189" fmla="*/ 1023342 h 1414746"/>
                  <a:gd name="connsiteX190" fmla="*/ 158819 w 658010"/>
                  <a:gd name="connsiteY190" fmla="*/ 1029542 h 1414746"/>
                  <a:gd name="connsiteX191" fmla="*/ 157070 w 658010"/>
                  <a:gd name="connsiteY191" fmla="*/ 1033199 h 1414746"/>
                  <a:gd name="connsiteX192" fmla="*/ 155958 w 658010"/>
                  <a:gd name="connsiteY192" fmla="*/ 1037014 h 1414746"/>
                  <a:gd name="connsiteX193" fmla="*/ 155163 w 658010"/>
                  <a:gd name="connsiteY193" fmla="*/ 1040989 h 1414746"/>
                  <a:gd name="connsiteX194" fmla="*/ 153891 w 658010"/>
                  <a:gd name="connsiteY194" fmla="*/ 1044486 h 1414746"/>
                  <a:gd name="connsiteX195" fmla="*/ 155163 w 658010"/>
                  <a:gd name="connsiteY195" fmla="*/ 1045440 h 1414746"/>
                  <a:gd name="connsiteX196" fmla="*/ 155640 w 658010"/>
                  <a:gd name="connsiteY196" fmla="*/ 1046394 h 1414746"/>
                  <a:gd name="connsiteX197" fmla="*/ 154050 w 658010"/>
                  <a:gd name="connsiteY197" fmla="*/ 1046394 h 1414746"/>
                  <a:gd name="connsiteX198" fmla="*/ 153096 w 658010"/>
                  <a:gd name="connsiteY198" fmla="*/ 1047030 h 1414746"/>
                  <a:gd name="connsiteX199" fmla="*/ 152142 w 658010"/>
                  <a:gd name="connsiteY199" fmla="*/ 1047825 h 1414746"/>
                  <a:gd name="connsiteX200" fmla="*/ 147532 w 658010"/>
                  <a:gd name="connsiteY200" fmla="*/ 1054661 h 1414746"/>
                  <a:gd name="connsiteX201" fmla="*/ 148168 w 658010"/>
                  <a:gd name="connsiteY201" fmla="*/ 1058317 h 1414746"/>
                  <a:gd name="connsiteX202" fmla="*/ 147850 w 658010"/>
                  <a:gd name="connsiteY202" fmla="*/ 1060384 h 1414746"/>
                  <a:gd name="connsiteX203" fmla="*/ 147055 w 658010"/>
                  <a:gd name="connsiteY203" fmla="*/ 1061179 h 1414746"/>
                  <a:gd name="connsiteX204" fmla="*/ 147055 w 658010"/>
                  <a:gd name="connsiteY204" fmla="*/ 1058953 h 1414746"/>
                  <a:gd name="connsiteX205" fmla="*/ 147055 w 658010"/>
                  <a:gd name="connsiteY205" fmla="*/ 1057046 h 1414746"/>
                  <a:gd name="connsiteX206" fmla="*/ 145942 w 658010"/>
                  <a:gd name="connsiteY206" fmla="*/ 1055456 h 1414746"/>
                  <a:gd name="connsiteX207" fmla="*/ 142286 w 658010"/>
                  <a:gd name="connsiteY207" fmla="*/ 1059907 h 1414746"/>
                  <a:gd name="connsiteX208" fmla="*/ 139424 w 658010"/>
                  <a:gd name="connsiteY208" fmla="*/ 1062610 h 1414746"/>
                  <a:gd name="connsiteX209" fmla="*/ 138947 w 658010"/>
                  <a:gd name="connsiteY209" fmla="*/ 1064359 h 1414746"/>
                  <a:gd name="connsiteX210" fmla="*/ 139265 w 658010"/>
                  <a:gd name="connsiteY210" fmla="*/ 1066266 h 1414746"/>
                  <a:gd name="connsiteX211" fmla="*/ 137198 w 658010"/>
                  <a:gd name="connsiteY211" fmla="*/ 1063882 h 1414746"/>
                  <a:gd name="connsiteX212" fmla="*/ 135767 w 658010"/>
                  <a:gd name="connsiteY212" fmla="*/ 1064199 h 1414746"/>
                  <a:gd name="connsiteX213" fmla="*/ 133065 w 658010"/>
                  <a:gd name="connsiteY213" fmla="*/ 1065472 h 1414746"/>
                  <a:gd name="connsiteX214" fmla="*/ 133383 w 658010"/>
                  <a:gd name="connsiteY214" fmla="*/ 1066585 h 1414746"/>
                  <a:gd name="connsiteX215" fmla="*/ 135609 w 658010"/>
                  <a:gd name="connsiteY215" fmla="*/ 1068333 h 1414746"/>
                  <a:gd name="connsiteX216" fmla="*/ 133383 w 658010"/>
                  <a:gd name="connsiteY216" fmla="*/ 1067220 h 1414746"/>
                  <a:gd name="connsiteX217" fmla="*/ 131157 w 658010"/>
                  <a:gd name="connsiteY217" fmla="*/ 1066425 h 1414746"/>
                  <a:gd name="connsiteX218" fmla="*/ 128931 w 658010"/>
                  <a:gd name="connsiteY218" fmla="*/ 1067379 h 1414746"/>
                  <a:gd name="connsiteX219" fmla="*/ 126706 w 658010"/>
                  <a:gd name="connsiteY219" fmla="*/ 1068810 h 1414746"/>
                  <a:gd name="connsiteX220" fmla="*/ 128772 w 658010"/>
                  <a:gd name="connsiteY220" fmla="*/ 1069764 h 1414746"/>
                  <a:gd name="connsiteX221" fmla="*/ 129408 w 658010"/>
                  <a:gd name="connsiteY221" fmla="*/ 1071354 h 1414746"/>
                  <a:gd name="connsiteX222" fmla="*/ 128295 w 658010"/>
                  <a:gd name="connsiteY222" fmla="*/ 1070400 h 1414746"/>
                  <a:gd name="connsiteX223" fmla="*/ 126706 w 658010"/>
                  <a:gd name="connsiteY223" fmla="*/ 1070082 h 1414746"/>
                  <a:gd name="connsiteX224" fmla="*/ 124957 w 658010"/>
                  <a:gd name="connsiteY224" fmla="*/ 1070718 h 1414746"/>
                  <a:gd name="connsiteX225" fmla="*/ 123526 w 658010"/>
                  <a:gd name="connsiteY225" fmla="*/ 1072784 h 1414746"/>
                  <a:gd name="connsiteX226" fmla="*/ 122413 w 658010"/>
                  <a:gd name="connsiteY226" fmla="*/ 1073738 h 1414746"/>
                  <a:gd name="connsiteX227" fmla="*/ 121142 w 658010"/>
                  <a:gd name="connsiteY227" fmla="*/ 1074374 h 1414746"/>
                  <a:gd name="connsiteX228" fmla="*/ 118598 w 658010"/>
                  <a:gd name="connsiteY228" fmla="*/ 1077236 h 1414746"/>
                  <a:gd name="connsiteX229" fmla="*/ 113988 w 658010"/>
                  <a:gd name="connsiteY229" fmla="*/ 1079939 h 1414746"/>
                  <a:gd name="connsiteX230" fmla="*/ 115418 w 658010"/>
                  <a:gd name="connsiteY230" fmla="*/ 1080733 h 1414746"/>
                  <a:gd name="connsiteX231" fmla="*/ 114941 w 658010"/>
                  <a:gd name="connsiteY231" fmla="*/ 1081210 h 1414746"/>
                  <a:gd name="connsiteX232" fmla="*/ 113351 w 658010"/>
                  <a:gd name="connsiteY232" fmla="*/ 1081210 h 1414746"/>
                  <a:gd name="connsiteX233" fmla="*/ 113034 w 658010"/>
                  <a:gd name="connsiteY233" fmla="*/ 1082482 h 1414746"/>
                  <a:gd name="connsiteX234" fmla="*/ 113351 w 658010"/>
                  <a:gd name="connsiteY234" fmla="*/ 1083913 h 1414746"/>
                  <a:gd name="connsiteX235" fmla="*/ 111444 w 658010"/>
                  <a:gd name="connsiteY235" fmla="*/ 1083913 h 1414746"/>
                  <a:gd name="connsiteX236" fmla="*/ 108423 w 658010"/>
                  <a:gd name="connsiteY236" fmla="*/ 1085821 h 1414746"/>
                  <a:gd name="connsiteX237" fmla="*/ 104290 w 658010"/>
                  <a:gd name="connsiteY237" fmla="*/ 1086934 h 1414746"/>
                  <a:gd name="connsiteX238" fmla="*/ 98726 w 658010"/>
                  <a:gd name="connsiteY238" fmla="*/ 1089636 h 1414746"/>
                  <a:gd name="connsiteX239" fmla="*/ 94274 w 658010"/>
                  <a:gd name="connsiteY239" fmla="*/ 1092339 h 1414746"/>
                  <a:gd name="connsiteX240" fmla="*/ 93321 w 658010"/>
                  <a:gd name="connsiteY240" fmla="*/ 1093770 h 1414746"/>
                  <a:gd name="connsiteX241" fmla="*/ 94592 w 658010"/>
                  <a:gd name="connsiteY241" fmla="*/ 1097108 h 1414746"/>
                  <a:gd name="connsiteX242" fmla="*/ 93321 w 658010"/>
                  <a:gd name="connsiteY242" fmla="*/ 1096631 h 1414746"/>
                  <a:gd name="connsiteX243" fmla="*/ 91254 w 658010"/>
                  <a:gd name="connsiteY243" fmla="*/ 1095360 h 1414746"/>
                  <a:gd name="connsiteX244" fmla="*/ 89028 w 658010"/>
                  <a:gd name="connsiteY244" fmla="*/ 1096313 h 1414746"/>
                  <a:gd name="connsiteX245" fmla="*/ 83782 w 658010"/>
                  <a:gd name="connsiteY245" fmla="*/ 1099811 h 1414746"/>
                  <a:gd name="connsiteX246" fmla="*/ 82828 w 658010"/>
                  <a:gd name="connsiteY246" fmla="*/ 1099811 h 1414746"/>
                  <a:gd name="connsiteX247" fmla="*/ 79330 w 658010"/>
                  <a:gd name="connsiteY247" fmla="*/ 1099175 h 1414746"/>
                  <a:gd name="connsiteX248" fmla="*/ 73766 w 658010"/>
                  <a:gd name="connsiteY248" fmla="*/ 1101242 h 1414746"/>
                  <a:gd name="connsiteX249" fmla="*/ 71222 w 658010"/>
                  <a:gd name="connsiteY249" fmla="*/ 1102990 h 1414746"/>
                  <a:gd name="connsiteX250" fmla="*/ 66294 w 658010"/>
                  <a:gd name="connsiteY250" fmla="*/ 1107918 h 1414746"/>
                  <a:gd name="connsiteX251" fmla="*/ 61207 w 658010"/>
                  <a:gd name="connsiteY251" fmla="*/ 1112688 h 1414746"/>
                  <a:gd name="connsiteX252" fmla="*/ 56597 w 658010"/>
                  <a:gd name="connsiteY252" fmla="*/ 1117616 h 1414746"/>
                  <a:gd name="connsiteX253" fmla="*/ 56914 w 658010"/>
                  <a:gd name="connsiteY253" fmla="*/ 1120796 h 1414746"/>
                  <a:gd name="connsiteX254" fmla="*/ 57868 w 658010"/>
                  <a:gd name="connsiteY254" fmla="*/ 1121909 h 1414746"/>
                  <a:gd name="connsiteX255" fmla="*/ 57868 w 658010"/>
                  <a:gd name="connsiteY255" fmla="*/ 1123339 h 1414746"/>
                  <a:gd name="connsiteX256" fmla="*/ 56597 w 658010"/>
                  <a:gd name="connsiteY256" fmla="*/ 1121909 h 1414746"/>
                  <a:gd name="connsiteX257" fmla="*/ 54530 w 658010"/>
                  <a:gd name="connsiteY257" fmla="*/ 1120796 h 1414746"/>
                  <a:gd name="connsiteX258" fmla="*/ 51986 w 658010"/>
                  <a:gd name="connsiteY258" fmla="*/ 1122385 h 1414746"/>
                  <a:gd name="connsiteX259" fmla="*/ 48489 w 658010"/>
                  <a:gd name="connsiteY259" fmla="*/ 1125883 h 1414746"/>
                  <a:gd name="connsiteX260" fmla="*/ 45786 w 658010"/>
                  <a:gd name="connsiteY260" fmla="*/ 1126996 h 1414746"/>
                  <a:gd name="connsiteX261" fmla="*/ 44991 w 658010"/>
                  <a:gd name="connsiteY261" fmla="*/ 1128109 h 1414746"/>
                  <a:gd name="connsiteX262" fmla="*/ 44991 w 658010"/>
                  <a:gd name="connsiteY262" fmla="*/ 1129381 h 1414746"/>
                  <a:gd name="connsiteX263" fmla="*/ 45627 w 658010"/>
                  <a:gd name="connsiteY263" fmla="*/ 1130653 h 1414746"/>
                  <a:gd name="connsiteX264" fmla="*/ 45627 w 658010"/>
                  <a:gd name="connsiteY264" fmla="*/ 1132083 h 1414746"/>
                  <a:gd name="connsiteX265" fmla="*/ 45150 w 658010"/>
                  <a:gd name="connsiteY265" fmla="*/ 1133673 h 1414746"/>
                  <a:gd name="connsiteX266" fmla="*/ 43560 w 658010"/>
                  <a:gd name="connsiteY266" fmla="*/ 1129063 h 1414746"/>
                  <a:gd name="connsiteX267" fmla="*/ 37360 w 658010"/>
                  <a:gd name="connsiteY267" fmla="*/ 1133832 h 1414746"/>
                  <a:gd name="connsiteX268" fmla="*/ 36724 w 658010"/>
                  <a:gd name="connsiteY268" fmla="*/ 1134945 h 1414746"/>
                  <a:gd name="connsiteX269" fmla="*/ 37678 w 658010"/>
                  <a:gd name="connsiteY269" fmla="*/ 1136693 h 1414746"/>
                  <a:gd name="connsiteX270" fmla="*/ 39268 w 658010"/>
                  <a:gd name="connsiteY270" fmla="*/ 1137966 h 1414746"/>
                  <a:gd name="connsiteX271" fmla="*/ 37201 w 658010"/>
                  <a:gd name="connsiteY271" fmla="*/ 1138442 h 1414746"/>
                  <a:gd name="connsiteX272" fmla="*/ 35452 w 658010"/>
                  <a:gd name="connsiteY272" fmla="*/ 1136853 h 1414746"/>
                  <a:gd name="connsiteX273" fmla="*/ 32591 w 658010"/>
                  <a:gd name="connsiteY273" fmla="*/ 1139396 h 1414746"/>
                  <a:gd name="connsiteX274" fmla="*/ 32591 w 658010"/>
                  <a:gd name="connsiteY274" fmla="*/ 1141304 h 1414746"/>
                  <a:gd name="connsiteX275" fmla="*/ 32750 w 658010"/>
                  <a:gd name="connsiteY275" fmla="*/ 1142894 h 1414746"/>
                  <a:gd name="connsiteX276" fmla="*/ 35452 w 658010"/>
                  <a:gd name="connsiteY276" fmla="*/ 1144484 h 1414746"/>
                  <a:gd name="connsiteX277" fmla="*/ 37678 w 658010"/>
                  <a:gd name="connsiteY277" fmla="*/ 1144961 h 1414746"/>
                  <a:gd name="connsiteX278" fmla="*/ 38314 w 658010"/>
                  <a:gd name="connsiteY278" fmla="*/ 1145278 h 1414746"/>
                  <a:gd name="connsiteX279" fmla="*/ 35929 w 658010"/>
                  <a:gd name="connsiteY279" fmla="*/ 1145755 h 1414746"/>
                  <a:gd name="connsiteX280" fmla="*/ 35135 w 658010"/>
                  <a:gd name="connsiteY280" fmla="*/ 1146391 h 1414746"/>
                  <a:gd name="connsiteX281" fmla="*/ 35135 w 658010"/>
                  <a:gd name="connsiteY281" fmla="*/ 1147663 h 1414746"/>
                  <a:gd name="connsiteX282" fmla="*/ 36247 w 658010"/>
                  <a:gd name="connsiteY282" fmla="*/ 1149730 h 1414746"/>
                  <a:gd name="connsiteX283" fmla="*/ 33227 w 658010"/>
                  <a:gd name="connsiteY283" fmla="*/ 1148776 h 1414746"/>
                  <a:gd name="connsiteX284" fmla="*/ 29093 w 658010"/>
                  <a:gd name="connsiteY284" fmla="*/ 1146074 h 1414746"/>
                  <a:gd name="connsiteX285" fmla="*/ 27980 w 658010"/>
                  <a:gd name="connsiteY285" fmla="*/ 1146074 h 1414746"/>
                  <a:gd name="connsiteX286" fmla="*/ 28139 w 658010"/>
                  <a:gd name="connsiteY286" fmla="*/ 1148140 h 1414746"/>
                  <a:gd name="connsiteX287" fmla="*/ 29411 w 658010"/>
                  <a:gd name="connsiteY287" fmla="*/ 1149571 h 1414746"/>
                  <a:gd name="connsiteX288" fmla="*/ 25278 w 658010"/>
                  <a:gd name="connsiteY288" fmla="*/ 1149571 h 1414746"/>
                  <a:gd name="connsiteX289" fmla="*/ 24324 w 658010"/>
                  <a:gd name="connsiteY289" fmla="*/ 1151797 h 1414746"/>
                  <a:gd name="connsiteX290" fmla="*/ 24006 w 658010"/>
                  <a:gd name="connsiteY290" fmla="*/ 1154499 h 1414746"/>
                  <a:gd name="connsiteX291" fmla="*/ 27821 w 658010"/>
                  <a:gd name="connsiteY291" fmla="*/ 1154499 h 1414746"/>
                  <a:gd name="connsiteX292" fmla="*/ 31319 w 658010"/>
                  <a:gd name="connsiteY292" fmla="*/ 1154022 h 1414746"/>
                  <a:gd name="connsiteX293" fmla="*/ 26550 w 658010"/>
                  <a:gd name="connsiteY293" fmla="*/ 1156566 h 1414746"/>
                  <a:gd name="connsiteX294" fmla="*/ 25755 w 658010"/>
                  <a:gd name="connsiteY294" fmla="*/ 1158156 h 1414746"/>
                  <a:gd name="connsiteX295" fmla="*/ 26073 w 658010"/>
                  <a:gd name="connsiteY295" fmla="*/ 1160063 h 1414746"/>
                  <a:gd name="connsiteX296" fmla="*/ 31637 w 658010"/>
                  <a:gd name="connsiteY296" fmla="*/ 1160540 h 1414746"/>
                  <a:gd name="connsiteX297" fmla="*/ 30206 w 658010"/>
                  <a:gd name="connsiteY297" fmla="*/ 1161971 h 1414746"/>
                  <a:gd name="connsiteX298" fmla="*/ 26867 w 658010"/>
                  <a:gd name="connsiteY298" fmla="*/ 1162766 h 1414746"/>
                  <a:gd name="connsiteX299" fmla="*/ 17647 w 658010"/>
                  <a:gd name="connsiteY299" fmla="*/ 1164038 h 1414746"/>
                  <a:gd name="connsiteX300" fmla="*/ 17011 w 658010"/>
                  <a:gd name="connsiteY300" fmla="*/ 1164833 h 1414746"/>
                  <a:gd name="connsiteX301" fmla="*/ 16693 w 658010"/>
                  <a:gd name="connsiteY301" fmla="*/ 1167377 h 1414746"/>
                  <a:gd name="connsiteX302" fmla="*/ 17170 w 658010"/>
                  <a:gd name="connsiteY302" fmla="*/ 1169602 h 1414746"/>
                  <a:gd name="connsiteX303" fmla="*/ 20667 w 658010"/>
                  <a:gd name="connsiteY303" fmla="*/ 1169284 h 1414746"/>
                  <a:gd name="connsiteX304" fmla="*/ 23688 w 658010"/>
                  <a:gd name="connsiteY304" fmla="*/ 1166900 h 1414746"/>
                  <a:gd name="connsiteX305" fmla="*/ 24165 w 658010"/>
                  <a:gd name="connsiteY305" fmla="*/ 1168330 h 1414746"/>
                  <a:gd name="connsiteX306" fmla="*/ 24165 w 658010"/>
                  <a:gd name="connsiteY306" fmla="*/ 1169602 h 1414746"/>
                  <a:gd name="connsiteX307" fmla="*/ 21780 w 658010"/>
                  <a:gd name="connsiteY307" fmla="*/ 1172463 h 1414746"/>
                  <a:gd name="connsiteX308" fmla="*/ 24165 w 658010"/>
                  <a:gd name="connsiteY308" fmla="*/ 1172782 h 1414746"/>
                  <a:gd name="connsiteX309" fmla="*/ 27821 w 658010"/>
                  <a:gd name="connsiteY309" fmla="*/ 1170238 h 1414746"/>
                  <a:gd name="connsiteX310" fmla="*/ 29570 w 658010"/>
                  <a:gd name="connsiteY310" fmla="*/ 1169443 h 1414746"/>
                  <a:gd name="connsiteX311" fmla="*/ 23688 w 658010"/>
                  <a:gd name="connsiteY311" fmla="*/ 1175802 h 1414746"/>
                  <a:gd name="connsiteX312" fmla="*/ 24324 w 658010"/>
                  <a:gd name="connsiteY312" fmla="*/ 1178028 h 1414746"/>
                  <a:gd name="connsiteX313" fmla="*/ 27186 w 658010"/>
                  <a:gd name="connsiteY313" fmla="*/ 1178982 h 1414746"/>
                  <a:gd name="connsiteX314" fmla="*/ 34975 w 658010"/>
                  <a:gd name="connsiteY314" fmla="*/ 1179777 h 1414746"/>
                  <a:gd name="connsiteX315" fmla="*/ 42765 w 658010"/>
                  <a:gd name="connsiteY315" fmla="*/ 1179459 h 1414746"/>
                  <a:gd name="connsiteX316" fmla="*/ 44037 w 658010"/>
                  <a:gd name="connsiteY316" fmla="*/ 1178982 h 1414746"/>
                  <a:gd name="connsiteX317" fmla="*/ 46263 w 658010"/>
                  <a:gd name="connsiteY317" fmla="*/ 1176279 h 1414746"/>
                  <a:gd name="connsiteX318" fmla="*/ 47693 w 658010"/>
                  <a:gd name="connsiteY318" fmla="*/ 1176279 h 1414746"/>
                  <a:gd name="connsiteX319" fmla="*/ 51827 w 658010"/>
                  <a:gd name="connsiteY319" fmla="*/ 1177710 h 1414746"/>
                  <a:gd name="connsiteX320" fmla="*/ 52940 w 658010"/>
                  <a:gd name="connsiteY320" fmla="*/ 1178982 h 1414746"/>
                  <a:gd name="connsiteX321" fmla="*/ 56438 w 658010"/>
                  <a:gd name="connsiteY321" fmla="*/ 1183910 h 1414746"/>
                  <a:gd name="connsiteX322" fmla="*/ 58186 w 658010"/>
                  <a:gd name="connsiteY322" fmla="*/ 1183910 h 1414746"/>
                  <a:gd name="connsiteX323" fmla="*/ 63273 w 658010"/>
                  <a:gd name="connsiteY323" fmla="*/ 1183433 h 1414746"/>
                  <a:gd name="connsiteX324" fmla="*/ 66453 w 658010"/>
                  <a:gd name="connsiteY324" fmla="*/ 1183751 h 1414746"/>
                  <a:gd name="connsiteX325" fmla="*/ 67566 w 658010"/>
                  <a:gd name="connsiteY325" fmla="*/ 1184546 h 1414746"/>
                  <a:gd name="connsiteX326" fmla="*/ 68520 w 658010"/>
                  <a:gd name="connsiteY326" fmla="*/ 1185659 h 1414746"/>
                  <a:gd name="connsiteX327" fmla="*/ 70109 w 658010"/>
                  <a:gd name="connsiteY327" fmla="*/ 1186613 h 1414746"/>
                  <a:gd name="connsiteX328" fmla="*/ 70745 w 658010"/>
                  <a:gd name="connsiteY328" fmla="*/ 1188044 h 1414746"/>
                  <a:gd name="connsiteX329" fmla="*/ 70269 w 658010"/>
                  <a:gd name="connsiteY329" fmla="*/ 1190110 h 1414746"/>
                  <a:gd name="connsiteX330" fmla="*/ 71222 w 658010"/>
                  <a:gd name="connsiteY330" fmla="*/ 1191700 h 1414746"/>
                  <a:gd name="connsiteX331" fmla="*/ 71858 w 658010"/>
                  <a:gd name="connsiteY331" fmla="*/ 1192336 h 1414746"/>
                  <a:gd name="connsiteX332" fmla="*/ 74243 w 658010"/>
                  <a:gd name="connsiteY332" fmla="*/ 1191700 h 1414746"/>
                  <a:gd name="connsiteX333" fmla="*/ 77264 w 658010"/>
                  <a:gd name="connsiteY333" fmla="*/ 1192495 h 1414746"/>
                  <a:gd name="connsiteX334" fmla="*/ 79012 w 658010"/>
                  <a:gd name="connsiteY334" fmla="*/ 1191700 h 1414746"/>
                  <a:gd name="connsiteX335" fmla="*/ 82828 w 658010"/>
                  <a:gd name="connsiteY335" fmla="*/ 1190905 h 1414746"/>
                  <a:gd name="connsiteX336" fmla="*/ 84895 w 658010"/>
                  <a:gd name="connsiteY336" fmla="*/ 1191382 h 1414746"/>
                  <a:gd name="connsiteX337" fmla="*/ 88551 w 658010"/>
                  <a:gd name="connsiteY337" fmla="*/ 1192654 h 1414746"/>
                  <a:gd name="connsiteX338" fmla="*/ 92367 w 658010"/>
                  <a:gd name="connsiteY338" fmla="*/ 1193290 h 1414746"/>
                  <a:gd name="connsiteX339" fmla="*/ 99361 w 658010"/>
                  <a:gd name="connsiteY339" fmla="*/ 1192972 h 1414746"/>
                  <a:gd name="connsiteX340" fmla="*/ 109218 w 658010"/>
                  <a:gd name="connsiteY340" fmla="*/ 1190428 h 1414746"/>
                  <a:gd name="connsiteX341" fmla="*/ 110490 w 658010"/>
                  <a:gd name="connsiteY341" fmla="*/ 1189316 h 1414746"/>
                  <a:gd name="connsiteX342" fmla="*/ 111444 w 658010"/>
                  <a:gd name="connsiteY342" fmla="*/ 1187884 h 1414746"/>
                  <a:gd name="connsiteX343" fmla="*/ 115895 w 658010"/>
                  <a:gd name="connsiteY343" fmla="*/ 1182638 h 1414746"/>
                  <a:gd name="connsiteX344" fmla="*/ 123526 w 658010"/>
                  <a:gd name="connsiteY344" fmla="*/ 1176438 h 1414746"/>
                  <a:gd name="connsiteX345" fmla="*/ 125911 w 658010"/>
                  <a:gd name="connsiteY345" fmla="*/ 1173576 h 1414746"/>
                  <a:gd name="connsiteX346" fmla="*/ 127819 w 658010"/>
                  <a:gd name="connsiteY346" fmla="*/ 1170397 h 1414746"/>
                  <a:gd name="connsiteX347" fmla="*/ 130203 w 658010"/>
                  <a:gd name="connsiteY347" fmla="*/ 1168648 h 1414746"/>
                  <a:gd name="connsiteX348" fmla="*/ 137516 w 658010"/>
                  <a:gd name="connsiteY348" fmla="*/ 1167058 h 1414746"/>
                  <a:gd name="connsiteX349" fmla="*/ 138947 w 658010"/>
                  <a:gd name="connsiteY349" fmla="*/ 1166423 h 1414746"/>
                  <a:gd name="connsiteX350" fmla="*/ 140537 w 658010"/>
                  <a:gd name="connsiteY350" fmla="*/ 1166104 h 1414746"/>
                  <a:gd name="connsiteX351" fmla="*/ 141014 w 658010"/>
                  <a:gd name="connsiteY351" fmla="*/ 1165151 h 1414746"/>
                  <a:gd name="connsiteX352" fmla="*/ 141014 w 658010"/>
                  <a:gd name="connsiteY352" fmla="*/ 1163243 h 1414746"/>
                  <a:gd name="connsiteX353" fmla="*/ 139583 w 658010"/>
                  <a:gd name="connsiteY353" fmla="*/ 1161971 h 1414746"/>
                  <a:gd name="connsiteX354" fmla="*/ 138470 w 658010"/>
                  <a:gd name="connsiteY354" fmla="*/ 1160540 h 1414746"/>
                  <a:gd name="connsiteX355" fmla="*/ 138470 w 658010"/>
                  <a:gd name="connsiteY355" fmla="*/ 1159428 h 1414746"/>
                  <a:gd name="connsiteX356" fmla="*/ 141809 w 658010"/>
                  <a:gd name="connsiteY356" fmla="*/ 1153546 h 1414746"/>
                  <a:gd name="connsiteX357" fmla="*/ 143875 w 658010"/>
                  <a:gd name="connsiteY357" fmla="*/ 1148458 h 1414746"/>
                  <a:gd name="connsiteX358" fmla="*/ 145306 w 658010"/>
                  <a:gd name="connsiteY358" fmla="*/ 1142894 h 1414746"/>
                  <a:gd name="connsiteX359" fmla="*/ 146737 w 658010"/>
                  <a:gd name="connsiteY359" fmla="*/ 1140668 h 1414746"/>
                  <a:gd name="connsiteX360" fmla="*/ 150234 w 658010"/>
                  <a:gd name="connsiteY360" fmla="*/ 1136693 h 1414746"/>
                  <a:gd name="connsiteX361" fmla="*/ 150871 w 658010"/>
                  <a:gd name="connsiteY361" fmla="*/ 1134468 h 1414746"/>
                  <a:gd name="connsiteX362" fmla="*/ 147691 w 658010"/>
                  <a:gd name="connsiteY362" fmla="*/ 1133037 h 1414746"/>
                  <a:gd name="connsiteX363" fmla="*/ 147055 w 658010"/>
                  <a:gd name="connsiteY363" fmla="*/ 1132083 h 1414746"/>
                  <a:gd name="connsiteX364" fmla="*/ 151347 w 658010"/>
                  <a:gd name="connsiteY364" fmla="*/ 1132083 h 1414746"/>
                  <a:gd name="connsiteX365" fmla="*/ 152778 w 658010"/>
                  <a:gd name="connsiteY365" fmla="*/ 1126996 h 1414746"/>
                  <a:gd name="connsiteX366" fmla="*/ 153255 w 658010"/>
                  <a:gd name="connsiteY366" fmla="*/ 1121432 h 1414746"/>
                  <a:gd name="connsiteX367" fmla="*/ 153732 w 658010"/>
                  <a:gd name="connsiteY367" fmla="*/ 1118252 h 1414746"/>
                  <a:gd name="connsiteX368" fmla="*/ 156117 w 658010"/>
                  <a:gd name="connsiteY368" fmla="*/ 1110462 h 1414746"/>
                  <a:gd name="connsiteX369" fmla="*/ 155322 w 658010"/>
                  <a:gd name="connsiteY369" fmla="*/ 1109667 h 1414746"/>
                  <a:gd name="connsiteX370" fmla="*/ 154050 w 658010"/>
                  <a:gd name="connsiteY370" fmla="*/ 1109191 h 1414746"/>
                  <a:gd name="connsiteX371" fmla="*/ 157547 w 658010"/>
                  <a:gd name="connsiteY371" fmla="*/ 1108872 h 1414746"/>
                  <a:gd name="connsiteX372" fmla="*/ 159137 w 658010"/>
                  <a:gd name="connsiteY372" fmla="*/ 1107283 h 1414746"/>
                  <a:gd name="connsiteX373" fmla="*/ 159932 w 658010"/>
                  <a:gd name="connsiteY373" fmla="*/ 1104739 h 1414746"/>
                  <a:gd name="connsiteX374" fmla="*/ 162158 w 658010"/>
                  <a:gd name="connsiteY374" fmla="*/ 1104103 h 1414746"/>
                  <a:gd name="connsiteX375" fmla="*/ 166132 w 658010"/>
                  <a:gd name="connsiteY375" fmla="*/ 1104103 h 1414746"/>
                  <a:gd name="connsiteX376" fmla="*/ 167722 w 658010"/>
                  <a:gd name="connsiteY376" fmla="*/ 1103308 h 1414746"/>
                  <a:gd name="connsiteX377" fmla="*/ 170425 w 658010"/>
                  <a:gd name="connsiteY377" fmla="*/ 1101400 h 1414746"/>
                  <a:gd name="connsiteX378" fmla="*/ 172810 w 658010"/>
                  <a:gd name="connsiteY378" fmla="*/ 1100129 h 1414746"/>
                  <a:gd name="connsiteX379" fmla="*/ 175353 w 658010"/>
                  <a:gd name="connsiteY379" fmla="*/ 1099334 h 1414746"/>
                  <a:gd name="connsiteX380" fmla="*/ 178373 w 658010"/>
                  <a:gd name="connsiteY380" fmla="*/ 1097903 h 1414746"/>
                  <a:gd name="connsiteX381" fmla="*/ 181235 w 658010"/>
                  <a:gd name="connsiteY381" fmla="*/ 1096154 h 1414746"/>
                  <a:gd name="connsiteX382" fmla="*/ 179963 w 658010"/>
                  <a:gd name="connsiteY382" fmla="*/ 1093929 h 1414746"/>
                  <a:gd name="connsiteX383" fmla="*/ 177579 w 658010"/>
                  <a:gd name="connsiteY383" fmla="*/ 1090590 h 1414746"/>
                  <a:gd name="connsiteX384" fmla="*/ 177102 w 658010"/>
                  <a:gd name="connsiteY384" fmla="*/ 1089318 h 1414746"/>
                  <a:gd name="connsiteX385" fmla="*/ 180282 w 658010"/>
                  <a:gd name="connsiteY385" fmla="*/ 1091544 h 1414746"/>
                  <a:gd name="connsiteX386" fmla="*/ 182507 w 658010"/>
                  <a:gd name="connsiteY386" fmla="*/ 1093770 h 1414746"/>
                  <a:gd name="connsiteX387" fmla="*/ 184733 w 658010"/>
                  <a:gd name="connsiteY387" fmla="*/ 1095200 h 1414746"/>
                  <a:gd name="connsiteX388" fmla="*/ 186322 w 658010"/>
                  <a:gd name="connsiteY388" fmla="*/ 1094883 h 1414746"/>
                  <a:gd name="connsiteX389" fmla="*/ 187277 w 658010"/>
                  <a:gd name="connsiteY389" fmla="*/ 1093770 h 1414746"/>
                  <a:gd name="connsiteX390" fmla="*/ 187594 w 658010"/>
                  <a:gd name="connsiteY390" fmla="*/ 1092021 h 1414746"/>
                  <a:gd name="connsiteX391" fmla="*/ 188548 w 658010"/>
                  <a:gd name="connsiteY391" fmla="*/ 1090908 h 1414746"/>
                  <a:gd name="connsiteX392" fmla="*/ 189979 w 658010"/>
                  <a:gd name="connsiteY392" fmla="*/ 1090272 h 1414746"/>
                  <a:gd name="connsiteX393" fmla="*/ 191251 w 658010"/>
                  <a:gd name="connsiteY393" fmla="*/ 1090749 h 1414746"/>
                  <a:gd name="connsiteX394" fmla="*/ 192840 w 658010"/>
                  <a:gd name="connsiteY394" fmla="*/ 1091862 h 1414746"/>
                  <a:gd name="connsiteX395" fmla="*/ 189820 w 658010"/>
                  <a:gd name="connsiteY395" fmla="*/ 1093929 h 1414746"/>
                  <a:gd name="connsiteX396" fmla="*/ 190615 w 658010"/>
                  <a:gd name="connsiteY396" fmla="*/ 1094247 h 1414746"/>
                  <a:gd name="connsiteX397" fmla="*/ 192046 w 658010"/>
                  <a:gd name="connsiteY397" fmla="*/ 1093770 h 1414746"/>
                  <a:gd name="connsiteX398" fmla="*/ 197610 w 658010"/>
                  <a:gd name="connsiteY398" fmla="*/ 1093134 h 1414746"/>
                  <a:gd name="connsiteX399" fmla="*/ 199518 w 658010"/>
                  <a:gd name="connsiteY399" fmla="*/ 1095200 h 1414746"/>
                  <a:gd name="connsiteX400" fmla="*/ 202538 w 658010"/>
                  <a:gd name="connsiteY400" fmla="*/ 1095995 h 1414746"/>
                  <a:gd name="connsiteX401" fmla="*/ 205559 w 658010"/>
                  <a:gd name="connsiteY401" fmla="*/ 1095995 h 1414746"/>
                  <a:gd name="connsiteX402" fmla="*/ 206831 w 658010"/>
                  <a:gd name="connsiteY402" fmla="*/ 1095360 h 1414746"/>
                  <a:gd name="connsiteX403" fmla="*/ 207626 w 658010"/>
                  <a:gd name="connsiteY403" fmla="*/ 1094247 h 1414746"/>
                  <a:gd name="connsiteX404" fmla="*/ 208261 w 658010"/>
                  <a:gd name="connsiteY404" fmla="*/ 1092657 h 1414746"/>
                  <a:gd name="connsiteX405" fmla="*/ 207784 w 658010"/>
                  <a:gd name="connsiteY405" fmla="*/ 1089318 h 1414746"/>
                  <a:gd name="connsiteX406" fmla="*/ 207149 w 658010"/>
                  <a:gd name="connsiteY406" fmla="*/ 1088364 h 1414746"/>
                  <a:gd name="connsiteX407" fmla="*/ 203492 w 658010"/>
                  <a:gd name="connsiteY407" fmla="*/ 1087728 h 1414746"/>
                  <a:gd name="connsiteX408" fmla="*/ 199518 w 658010"/>
                  <a:gd name="connsiteY408" fmla="*/ 1086457 h 1414746"/>
                  <a:gd name="connsiteX409" fmla="*/ 198405 w 658010"/>
                  <a:gd name="connsiteY409" fmla="*/ 1084390 h 1414746"/>
                  <a:gd name="connsiteX410" fmla="*/ 197928 w 658010"/>
                  <a:gd name="connsiteY410" fmla="*/ 1082800 h 1414746"/>
                  <a:gd name="connsiteX411" fmla="*/ 197610 w 658010"/>
                  <a:gd name="connsiteY411" fmla="*/ 1081051 h 1414746"/>
                  <a:gd name="connsiteX412" fmla="*/ 196338 w 658010"/>
                  <a:gd name="connsiteY412" fmla="*/ 1080256 h 1414746"/>
                  <a:gd name="connsiteX413" fmla="*/ 191569 w 658010"/>
                  <a:gd name="connsiteY413" fmla="*/ 1080892 h 1414746"/>
                  <a:gd name="connsiteX414" fmla="*/ 192523 w 658010"/>
                  <a:gd name="connsiteY414" fmla="*/ 1079939 h 1414746"/>
                  <a:gd name="connsiteX415" fmla="*/ 194590 w 658010"/>
                  <a:gd name="connsiteY415" fmla="*/ 1079620 h 1414746"/>
                  <a:gd name="connsiteX416" fmla="*/ 196497 w 658010"/>
                  <a:gd name="connsiteY416" fmla="*/ 1078667 h 1414746"/>
                  <a:gd name="connsiteX417" fmla="*/ 197451 w 658010"/>
                  <a:gd name="connsiteY417" fmla="*/ 1077077 h 1414746"/>
                  <a:gd name="connsiteX418" fmla="*/ 196020 w 658010"/>
                  <a:gd name="connsiteY418" fmla="*/ 1075646 h 1414746"/>
                  <a:gd name="connsiteX419" fmla="*/ 194271 w 658010"/>
                  <a:gd name="connsiteY419" fmla="*/ 1075169 h 1414746"/>
                  <a:gd name="connsiteX420" fmla="*/ 194271 w 658010"/>
                  <a:gd name="connsiteY420" fmla="*/ 1074215 h 1414746"/>
                  <a:gd name="connsiteX421" fmla="*/ 196974 w 658010"/>
                  <a:gd name="connsiteY421" fmla="*/ 1073738 h 1414746"/>
                  <a:gd name="connsiteX422" fmla="*/ 199518 w 658010"/>
                  <a:gd name="connsiteY422" fmla="*/ 1071671 h 1414746"/>
                  <a:gd name="connsiteX423" fmla="*/ 201902 w 658010"/>
                  <a:gd name="connsiteY423" fmla="*/ 1069128 h 1414746"/>
                  <a:gd name="connsiteX424" fmla="*/ 207149 w 658010"/>
                  <a:gd name="connsiteY424" fmla="*/ 1066902 h 1414746"/>
                  <a:gd name="connsiteX425" fmla="*/ 209374 w 658010"/>
                  <a:gd name="connsiteY425" fmla="*/ 1065630 h 1414746"/>
                  <a:gd name="connsiteX426" fmla="*/ 211441 w 658010"/>
                  <a:gd name="connsiteY426" fmla="*/ 1064041 h 1414746"/>
                  <a:gd name="connsiteX427" fmla="*/ 215098 w 658010"/>
                  <a:gd name="connsiteY427" fmla="*/ 1059271 h 1414746"/>
                  <a:gd name="connsiteX428" fmla="*/ 220821 w 658010"/>
                  <a:gd name="connsiteY428" fmla="*/ 1048143 h 1414746"/>
                  <a:gd name="connsiteX429" fmla="*/ 222092 w 658010"/>
                  <a:gd name="connsiteY429" fmla="*/ 1046553 h 1414746"/>
                  <a:gd name="connsiteX430" fmla="*/ 229247 w 658010"/>
                  <a:gd name="connsiteY430" fmla="*/ 1039558 h 1414746"/>
                  <a:gd name="connsiteX431" fmla="*/ 230677 w 658010"/>
                  <a:gd name="connsiteY431" fmla="*/ 1037491 h 1414746"/>
                  <a:gd name="connsiteX432" fmla="*/ 230677 w 658010"/>
                  <a:gd name="connsiteY432" fmla="*/ 1034630 h 1414746"/>
                  <a:gd name="connsiteX433" fmla="*/ 233062 w 658010"/>
                  <a:gd name="connsiteY433" fmla="*/ 1032881 h 1414746"/>
                  <a:gd name="connsiteX434" fmla="*/ 235129 w 658010"/>
                  <a:gd name="connsiteY434" fmla="*/ 1030178 h 1414746"/>
                  <a:gd name="connsiteX435" fmla="*/ 239898 w 658010"/>
                  <a:gd name="connsiteY435" fmla="*/ 1024932 h 1414746"/>
                  <a:gd name="connsiteX436" fmla="*/ 240693 w 658010"/>
                  <a:gd name="connsiteY436" fmla="*/ 1023660 h 1414746"/>
                  <a:gd name="connsiteX437" fmla="*/ 241806 w 658010"/>
                  <a:gd name="connsiteY437" fmla="*/ 1021116 h 1414746"/>
                  <a:gd name="connsiteX438" fmla="*/ 239898 w 658010"/>
                  <a:gd name="connsiteY438" fmla="*/ 1018891 h 1414746"/>
                  <a:gd name="connsiteX439" fmla="*/ 238467 w 658010"/>
                  <a:gd name="connsiteY439" fmla="*/ 1018255 h 1414746"/>
                  <a:gd name="connsiteX440" fmla="*/ 235924 w 658010"/>
                  <a:gd name="connsiteY440" fmla="*/ 1018732 h 1414746"/>
                  <a:gd name="connsiteX441" fmla="*/ 238149 w 658010"/>
                  <a:gd name="connsiteY441" fmla="*/ 1015075 h 1414746"/>
                  <a:gd name="connsiteX442" fmla="*/ 236242 w 658010"/>
                  <a:gd name="connsiteY442" fmla="*/ 1013168 h 1414746"/>
                  <a:gd name="connsiteX443" fmla="*/ 235606 w 658010"/>
                  <a:gd name="connsiteY443" fmla="*/ 1012055 h 1414746"/>
                  <a:gd name="connsiteX444" fmla="*/ 235606 w 658010"/>
                  <a:gd name="connsiteY444" fmla="*/ 1010624 h 1414746"/>
                  <a:gd name="connsiteX445" fmla="*/ 236401 w 658010"/>
                  <a:gd name="connsiteY445" fmla="*/ 1008398 h 1414746"/>
                  <a:gd name="connsiteX446" fmla="*/ 238308 w 658010"/>
                  <a:gd name="connsiteY446" fmla="*/ 1007126 h 1414746"/>
                  <a:gd name="connsiteX447" fmla="*/ 240216 w 658010"/>
                  <a:gd name="connsiteY447" fmla="*/ 1006649 h 1414746"/>
                  <a:gd name="connsiteX448" fmla="*/ 241965 w 658010"/>
                  <a:gd name="connsiteY448" fmla="*/ 1005060 h 1414746"/>
                  <a:gd name="connsiteX449" fmla="*/ 244031 w 658010"/>
                  <a:gd name="connsiteY449" fmla="*/ 1002516 h 1414746"/>
                  <a:gd name="connsiteX450" fmla="*/ 244031 w 658010"/>
                  <a:gd name="connsiteY450" fmla="*/ 999654 h 1414746"/>
                  <a:gd name="connsiteX451" fmla="*/ 241647 w 658010"/>
                  <a:gd name="connsiteY451" fmla="*/ 1002039 h 1414746"/>
                  <a:gd name="connsiteX452" fmla="*/ 237513 w 658010"/>
                  <a:gd name="connsiteY452" fmla="*/ 1004583 h 1414746"/>
                  <a:gd name="connsiteX453" fmla="*/ 658011 w 658010"/>
                  <a:gd name="connsiteY453" fmla="*/ 22893 h 1414746"/>
                  <a:gd name="connsiteX454" fmla="*/ 658011 w 658010"/>
                  <a:gd name="connsiteY454" fmla="*/ 22893 h 1414746"/>
                  <a:gd name="connsiteX455" fmla="*/ 657851 w 658010"/>
                  <a:gd name="connsiteY455" fmla="*/ 22416 h 1414746"/>
                  <a:gd name="connsiteX456" fmla="*/ 657851 w 658010"/>
                  <a:gd name="connsiteY456" fmla="*/ 22416 h 1414746"/>
                  <a:gd name="connsiteX457" fmla="*/ 657851 w 658010"/>
                  <a:gd name="connsiteY457" fmla="*/ 22734 h 1414746"/>
                  <a:gd name="connsiteX458" fmla="*/ 658011 w 658010"/>
                  <a:gd name="connsiteY458" fmla="*/ 22734 h 1414746"/>
                  <a:gd name="connsiteX459" fmla="*/ 658011 w 658010"/>
                  <a:gd name="connsiteY459" fmla="*/ 23052 h 1414746"/>
                  <a:gd name="connsiteX460" fmla="*/ 658011 w 658010"/>
                  <a:gd name="connsiteY460" fmla="*/ 23052 h 1414746"/>
                  <a:gd name="connsiteX461" fmla="*/ 658011 w 658010"/>
                  <a:gd name="connsiteY461" fmla="*/ 22734 h 1414746"/>
                  <a:gd name="connsiteX462" fmla="*/ 620810 w 658010"/>
                  <a:gd name="connsiteY462" fmla="*/ 318 h 1414746"/>
                  <a:gd name="connsiteX463" fmla="*/ 620492 w 658010"/>
                  <a:gd name="connsiteY463" fmla="*/ 0 h 1414746"/>
                  <a:gd name="connsiteX464" fmla="*/ 620492 w 658010"/>
                  <a:gd name="connsiteY464" fmla="*/ 0 h 1414746"/>
                  <a:gd name="connsiteX465" fmla="*/ 620492 w 658010"/>
                  <a:gd name="connsiteY465" fmla="*/ 318 h 1414746"/>
                  <a:gd name="connsiteX466" fmla="*/ 620492 w 658010"/>
                  <a:gd name="connsiteY466" fmla="*/ 636 h 1414746"/>
                  <a:gd name="connsiteX467" fmla="*/ 620810 w 658010"/>
                  <a:gd name="connsiteY467" fmla="*/ 954 h 1414746"/>
                  <a:gd name="connsiteX468" fmla="*/ 620810 w 658010"/>
                  <a:gd name="connsiteY468" fmla="*/ 954 h 1414746"/>
                  <a:gd name="connsiteX469" fmla="*/ 620810 w 658010"/>
                  <a:gd name="connsiteY469" fmla="*/ 477 h 1414746"/>
                  <a:gd name="connsiteX470" fmla="*/ 620810 w 658010"/>
                  <a:gd name="connsiteY470" fmla="*/ 159 h 1414746"/>
                  <a:gd name="connsiteX471" fmla="*/ 358019 w 658010"/>
                  <a:gd name="connsiteY471" fmla="*/ 882805 h 1414746"/>
                  <a:gd name="connsiteX472" fmla="*/ 355475 w 658010"/>
                  <a:gd name="connsiteY472" fmla="*/ 881057 h 1414746"/>
                  <a:gd name="connsiteX473" fmla="*/ 348003 w 658010"/>
                  <a:gd name="connsiteY473" fmla="*/ 880580 h 1414746"/>
                  <a:gd name="connsiteX474" fmla="*/ 346573 w 658010"/>
                  <a:gd name="connsiteY474" fmla="*/ 881375 h 1414746"/>
                  <a:gd name="connsiteX475" fmla="*/ 345142 w 658010"/>
                  <a:gd name="connsiteY475" fmla="*/ 882647 h 1414746"/>
                  <a:gd name="connsiteX476" fmla="*/ 342439 w 658010"/>
                  <a:gd name="connsiteY476" fmla="*/ 883918 h 1414746"/>
                  <a:gd name="connsiteX477" fmla="*/ 340054 w 658010"/>
                  <a:gd name="connsiteY477" fmla="*/ 885508 h 1414746"/>
                  <a:gd name="connsiteX478" fmla="*/ 337828 w 658010"/>
                  <a:gd name="connsiteY478" fmla="*/ 888847 h 1414746"/>
                  <a:gd name="connsiteX479" fmla="*/ 335285 w 658010"/>
                  <a:gd name="connsiteY479" fmla="*/ 891867 h 1414746"/>
                  <a:gd name="connsiteX480" fmla="*/ 332265 w 658010"/>
                  <a:gd name="connsiteY480" fmla="*/ 893934 h 1414746"/>
                  <a:gd name="connsiteX481" fmla="*/ 328926 w 658010"/>
                  <a:gd name="connsiteY481" fmla="*/ 895047 h 1414746"/>
                  <a:gd name="connsiteX482" fmla="*/ 327177 w 658010"/>
                  <a:gd name="connsiteY482" fmla="*/ 895047 h 1414746"/>
                  <a:gd name="connsiteX483" fmla="*/ 323997 w 658010"/>
                  <a:gd name="connsiteY483" fmla="*/ 894888 h 1414746"/>
                  <a:gd name="connsiteX484" fmla="*/ 312710 w 658010"/>
                  <a:gd name="connsiteY484" fmla="*/ 891709 h 1414746"/>
                  <a:gd name="connsiteX485" fmla="*/ 308259 w 658010"/>
                  <a:gd name="connsiteY485" fmla="*/ 889800 h 1414746"/>
                  <a:gd name="connsiteX486" fmla="*/ 299038 w 658010"/>
                  <a:gd name="connsiteY486" fmla="*/ 884872 h 1414746"/>
                  <a:gd name="connsiteX487" fmla="*/ 297607 w 658010"/>
                  <a:gd name="connsiteY487" fmla="*/ 884395 h 1414746"/>
                  <a:gd name="connsiteX488" fmla="*/ 296176 w 658010"/>
                  <a:gd name="connsiteY488" fmla="*/ 884395 h 1414746"/>
                  <a:gd name="connsiteX489" fmla="*/ 293792 w 658010"/>
                  <a:gd name="connsiteY489" fmla="*/ 883760 h 1414746"/>
                  <a:gd name="connsiteX490" fmla="*/ 291725 w 658010"/>
                  <a:gd name="connsiteY490" fmla="*/ 882328 h 1414746"/>
                  <a:gd name="connsiteX491" fmla="*/ 291725 w 658010"/>
                  <a:gd name="connsiteY491" fmla="*/ 881534 h 1414746"/>
                  <a:gd name="connsiteX492" fmla="*/ 292202 w 658010"/>
                  <a:gd name="connsiteY492" fmla="*/ 881057 h 1414746"/>
                  <a:gd name="connsiteX493" fmla="*/ 294428 w 658010"/>
                  <a:gd name="connsiteY493" fmla="*/ 881852 h 1414746"/>
                  <a:gd name="connsiteX494" fmla="*/ 293951 w 658010"/>
                  <a:gd name="connsiteY494" fmla="*/ 880262 h 1414746"/>
                  <a:gd name="connsiteX495" fmla="*/ 290453 w 658010"/>
                  <a:gd name="connsiteY495" fmla="*/ 876923 h 1414746"/>
                  <a:gd name="connsiteX496" fmla="*/ 288546 w 658010"/>
                  <a:gd name="connsiteY496" fmla="*/ 869293 h 1414746"/>
                  <a:gd name="connsiteX497" fmla="*/ 287274 w 658010"/>
                  <a:gd name="connsiteY497" fmla="*/ 861185 h 1414746"/>
                  <a:gd name="connsiteX498" fmla="*/ 286320 w 658010"/>
                  <a:gd name="connsiteY498" fmla="*/ 858482 h 1414746"/>
                  <a:gd name="connsiteX499" fmla="*/ 284571 w 658010"/>
                  <a:gd name="connsiteY499" fmla="*/ 856097 h 1414746"/>
                  <a:gd name="connsiteX500" fmla="*/ 284253 w 658010"/>
                  <a:gd name="connsiteY500" fmla="*/ 853872 h 1414746"/>
                  <a:gd name="connsiteX501" fmla="*/ 281709 w 658010"/>
                  <a:gd name="connsiteY501" fmla="*/ 854189 h 1414746"/>
                  <a:gd name="connsiteX502" fmla="*/ 277258 w 658010"/>
                  <a:gd name="connsiteY502" fmla="*/ 848625 h 1414746"/>
                  <a:gd name="connsiteX503" fmla="*/ 276463 w 658010"/>
                  <a:gd name="connsiteY503" fmla="*/ 846718 h 1414746"/>
                  <a:gd name="connsiteX504" fmla="*/ 275350 w 658010"/>
                  <a:gd name="connsiteY504" fmla="*/ 845128 h 1414746"/>
                  <a:gd name="connsiteX505" fmla="*/ 273602 w 658010"/>
                  <a:gd name="connsiteY505" fmla="*/ 845923 h 1414746"/>
                  <a:gd name="connsiteX506" fmla="*/ 273125 w 658010"/>
                  <a:gd name="connsiteY506" fmla="*/ 847671 h 1414746"/>
                  <a:gd name="connsiteX507" fmla="*/ 274237 w 658010"/>
                  <a:gd name="connsiteY507" fmla="*/ 848784 h 1414746"/>
                  <a:gd name="connsiteX508" fmla="*/ 275192 w 658010"/>
                  <a:gd name="connsiteY508" fmla="*/ 850215 h 1414746"/>
                  <a:gd name="connsiteX509" fmla="*/ 275986 w 658010"/>
                  <a:gd name="connsiteY509" fmla="*/ 851964 h 1414746"/>
                  <a:gd name="connsiteX510" fmla="*/ 276463 w 658010"/>
                  <a:gd name="connsiteY510" fmla="*/ 853872 h 1414746"/>
                  <a:gd name="connsiteX511" fmla="*/ 276145 w 658010"/>
                  <a:gd name="connsiteY511" fmla="*/ 855779 h 1414746"/>
                  <a:gd name="connsiteX512" fmla="*/ 276145 w 658010"/>
                  <a:gd name="connsiteY512" fmla="*/ 857687 h 1414746"/>
                  <a:gd name="connsiteX513" fmla="*/ 277894 w 658010"/>
                  <a:gd name="connsiteY513" fmla="*/ 863569 h 1414746"/>
                  <a:gd name="connsiteX514" fmla="*/ 278371 w 658010"/>
                  <a:gd name="connsiteY514" fmla="*/ 867226 h 1414746"/>
                  <a:gd name="connsiteX515" fmla="*/ 277576 w 658010"/>
                  <a:gd name="connsiteY515" fmla="*/ 868657 h 1414746"/>
                  <a:gd name="connsiteX516" fmla="*/ 275192 w 658010"/>
                  <a:gd name="connsiteY516" fmla="*/ 869133 h 1414746"/>
                  <a:gd name="connsiteX517" fmla="*/ 272966 w 658010"/>
                  <a:gd name="connsiteY517" fmla="*/ 868816 h 1414746"/>
                  <a:gd name="connsiteX518" fmla="*/ 271853 w 658010"/>
                  <a:gd name="connsiteY518" fmla="*/ 867067 h 1414746"/>
                  <a:gd name="connsiteX519" fmla="*/ 271217 w 658010"/>
                  <a:gd name="connsiteY519" fmla="*/ 863251 h 1414746"/>
                  <a:gd name="connsiteX520" fmla="*/ 270422 w 658010"/>
                  <a:gd name="connsiteY520" fmla="*/ 861661 h 1414746"/>
                  <a:gd name="connsiteX521" fmla="*/ 268832 w 658010"/>
                  <a:gd name="connsiteY521" fmla="*/ 860867 h 1414746"/>
                  <a:gd name="connsiteX522" fmla="*/ 263109 w 658010"/>
                  <a:gd name="connsiteY522" fmla="*/ 858959 h 1414746"/>
                  <a:gd name="connsiteX523" fmla="*/ 260406 w 658010"/>
                  <a:gd name="connsiteY523" fmla="*/ 857051 h 1414746"/>
                  <a:gd name="connsiteX524" fmla="*/ 259452 w 658010"/>
                  <a:gd name="connsiteY524" fmla="*/ 857528 h 1414746"/>
                  <a:gd name="connsiteX525" fmla="*/ 258658 w 658010"/>
                  <a:gd name="connsiteY525" fmla="*/ 858959 h 1414746"/>
                  <a:gd name="connsiteX526" fmla="*/ 257545 w 658010"/>
                  <a:gd name="connsiteY526" fmla="*/ 857687 h 1414746"/>
                  <a:gd name="connsiteX527" fmla="*/ 256114 w 658010"/>
                  <a:gd name="connsiteY527" fmla="*/ 857051 h 1414746"/>
                  <a:gd name="connsiteX528" fmla="*/ 253888 w 658010"/>
                  <a:gd name="connsiteY528" fmla="*/ 856733 h 1414746"/>
                  <a:gd name="connsiteX529" fmla="*/ 253888 w 658010"/>
                  <a:gd name="connsiteY529" fmla="*/ 855302 h 1414746"/>
                  <a:gd name="connsiteX530" fmla="*/ 254683 w 658010"/>
                  <a:gd name="connsiteY530" fmla="*/ 854507 h 1414746"/>
                  <a:gd name="connsiteX531" fmla="*/ 255478 w 658010"/>
                  <a:gd name="connsiteY531" fmla="*/ 850374 h 1414746"/>
                  <a:gd name="connsiteX532" fmla="*/ 256750 w 658010"/>
                  <a:gd name="connsiteY532" fmla="*/ 849102 h 1414746"/>
                  <a:gd name="connsiteX533" fmla="*/ 254842 w 658010"/>
                  <a:gd name="connsiteY533" fmla="*/ 845128 h 1414746"/>
                  <a:gd name="connsiteX534" fmla="*/ 255637 w 658010"/>
                  <a:gd name="connsiteY534" fmla="*/ 843538 h 1414746"/>
                  <a:gd name="connsiteX535" fmla="*/ 255637 w 658010"/>
                  <a:gd name="connsiteY535" fmla="*/ 841789 h 1414746"/>
                  <a:gd name="connsiteX536" fmla="*/ 256432 w 658010"/>
                  <a:gd name="connsiteY536" fmla="*/ 839086 h 1414746"/>
                  <a:gd name="connsiteX537" fmla="*/ 250709 w 658010"/>
                  <a:gd name="connsiteY537" fmla="*/ 831615 h 1414746"/>
                  <a:gd name="connsiteX538" fmla="*/ 249119 w 658010"/>
                  <a:gd name="connsiteY538" fmla="*/ 829230 h 1414746"/>
                  <a:gd name="connsiteX539" fmla="*/ 247052 w 658010"/>
                  <a:gd name="connsiteY539" fmla="*/ 825255 h 1414746"/>
                  <a:gd name="connsiteX540" fmla="*/ 244668 w 658010"/>
                  <a:gd name="connsiteY540" fmla="*/ 822394 h 1414746"/>
                  <a:gd name="connsiteX541" fmla="*/ 244668 w 658010"/>
                  <a:gd name="connsiteY541" fmla="*/ 821599 h 1414746"/>
                  <a:gd name="connsiteX542" fmla="*/ 248642 w 658010"/>
                  <a:gd name="connsiteY542" fmla="*/ 822235 h 1414746"/>
                  <a:gd name="connsiteX543" fmla="*/ 250073 w 658010"/>
                  <a:gd name="connsiteY543" fmla="*/ 821917 h 1414746"/>
                  <a:gd name="connsiteX544" fmla="*/ 248006 w 658010"/>
                  <a:gd name="connsiteY544" fmla="*/ 818102 h 1414746"/>
                  <a:gd name="connsiteX545" fmla="*/ 248642 w 658010"/>
                  <a:gd name="connsiteY545" fmla="*/ 816830 h 1414746"/>
                  <a:gd name="connsiteX546" fmla="*/ 248960 w 658010"/>
                  <a:gd name="connsiteY546" fmla="*/ 815399 h 1414746"/>
                  <a:gd name="connsiteX547" fmla="*/ 246734 w 658010"/>
                  <a:gd name="connsiteY547" fmla="*/ 811265 h 1414746"/>
                  <a:gd name="connsiteX548" fmla="*/ 245462 w 658010"/>
                  <a:gd name="connsiteY548" fmla="*/ 809834 h 1414746"/>
                  <a:gd name="connsiteX549" fmla="*/ 244508 w 658010"/>
                  <a:gd name="connsiteY549" fmla="*/ 808404 h 1414746"/>
                  <a:gd name="connsiteX550" fmla="*/ 244668 w 658010"/>
                  <a:gd name="connsiteY550" fmla="*/ 808404 h 1414746"/>
                  <a:gd name="connsiteX551" fmla="*/ 244031 w 658010"/>
                  <a:gd name="connsiteY551" fmla="*/ 806973 h 1414746"/>
                  <a:gd name="connsiteX552" fmla="*/ 242442 w 658010"/>
                  <a:gd name="connsiteY552" fmla="*/ 804429 h 1414746"/>
                  <a:gd name="connsiteX553" fmla="*/ 241329 w 658010"/>
                  <a:gd name="connsiteY553" fmla="*/ 804429 h 1414746"/>
                  <a:gd name="connsiteX554" fmla="*/ 239103 w 658010"/>
                  <a:gd name="connsiteY554" fmla="*/ 806496 h 1414746"/>
                  <a:gd name="connsiteX555" fmla="*/ 237355 w 658010"/>
                  <a:gd name="connsiteY555" fmla="*/ 806178 h 1414746"/>
                  <a:gd name="connsiteX556" fmla="*/ 236719 w 658010"/>
                  <a:gd name="connsiteY556" fmla="*/ 804906 h 1414746"/>
                  <a:gd name="connsiteX557" fmla="*/ 236401 w 658010"/>
                  <a:gd name="connsiteY557" fmla="*/ 803475 h 1414746"/>
                  <a:gd name="connsiteX558" fmla="*/ 236719 w 658010"/>
                  <a:gd name="connsiteY558" fmla="*/ 802045 h 1414746"/>
                  <a:gd name="connsiteX559" fmla="*/ 236242 w 658010"/>
                  <a:gd name="connsiteY559" fmla="*/ 801091 h 1414746"/>
                  <a:gd name="connsiteX560" fmla="*/ 230996 w 658010"/>
                  <a:gd name="connsiteY560" fmla="*/ 798388 h 1414746"/>
                  <a:gd name="connsiteX561" fmla="*/ 228770 w 658010"/>
                  <a:gd name="connsiteY561" fmla="*/ 797434 h 1414746"/>
                  <a:gd name="connsiteX562" fmla="*/ 227816 w 658010"/>
                  <a:gd name="connsiteY562" fmla="*/ 797911 h 1414746"/>
                  <a:gd name="connsiteX563" fmla="*/ 227021 w 658010"/>
                  <a:gd name="connsiteY563" fmla="*/ 798865 h 1414746"/>
                  <a:gd name="connsiteX564" fmla="*/ 225749 w 658010"/>
                  <a:gd name="connsiteY564" fmla="*/ 798388 h 1414746"/>
                  <a:gd name="connsiteX565" fmla="*/ 224477 w 658010"/>
                  <a:gd name="connsiteY565" fmla="*/ 796799 h 1414746"/>
                  <a:gd name="connsiteX566" fmla="*/ 218118 w 658010"/>
                  <a:gd name="connsiteY566" fmla="*/ 794890 h 1414746"/>
                  <a:gd name="connsiteX567" fmla="*/ 217164 w 658010"/>
                  <a:gd name="connsiteY567" fmla="*/ 794255 h 1414746"/>
                  <a:gd name="connsiteX568" fmla="*/ 217482 w 658010"/>
                  <a:gd name="connsiteY568" fmla="*/ 791552 h 1414746"/>
                  <a:gd name="connsiteX569" fmla="*/ 215575 w 658010"/>
                  <a:gd name="connsiteY569" fmla="*/ 793301 h 1414746"/>
                  <a:gd name="connsiteX570" fmla="*/ 214462 w 658010"/>
                  <a:gd name="connsiteY570" fmla="*/ 794890 h 1414746"/>
                  <a:gd name="connsiteX571" fmla="*/ 212872 w 658010"/>
                  <a:gd name="connsiteY571" fmla="*/ 796003 h 1414746"/>
                  <a:gd name="connsiteX572" fmla="*/ 212395 w 658010"/>
                  <a:gd name="connsiteY572" fmla="*/ 794573 h 1414746"/>
                  <a:gd name="connsiteX573" fmla="*/ 211600 w 658010"/>
                  <a:gd name="connsiteY573" fmla="*/ 793460 h 1414746"/>
                  <a:gd name="connsiteX574" fmla="*/ 209851 w 658010"/>
                  <a:gd name="connsiteY574" fmla="*/ 792029 h 1414746"/>
                  <a:gd name="connsiteX575" fmla="*/ 209533 w 658010"/>
                  <a:gd name="connsiteY575" fmla="*/ 790598 h 1414746"/>
                  <a:gd name="connsiteX576" fmla="*/ 206195 w 658010"/>
                  <a:gd name="connsiteY576" fmla="*/ 785511 h 1414746"/>
                  <a:gd name="connsiteX577" fmla="*/ 204605 w 658010"/>
                  <a:gd name="connsiteY577" fmla="*/ 783762 h 1414746"/>
                  <a:gd name="connsiteX578" fmla="*/ 203492 w 658010"/>
                  <a:gd name="connsiteY578" fmla="*/ 781855 h 1414746"/>
                  <a:gd name="connsiteX579" fmla="*/ 205718 w 658010"/>
                  <a:gd name="connsiteY579" fmla="*/ 778357 h 1414746"/>
                  <a:gd name="connsiteX580" fmla="*/ 200789 w 658010"/>
                  <a:gd name="connsiteY580" fmla="*/ 778357 h 1414746"/>
                  <a:gd name="connsiteX581" fmla="*/ 196020 w 658010"/>
                  <a:gd name="connsiteY581" fmla="*/ 779152 h 1414746"/>
                  <a:gd name="connsiteX582" fmla="*/ 200472 w 658010"/>
                  <a:gd name="connsiteY582" fmla="*/ 784875 h 1414746"/>
                  <a:gd name="connsiteX583" fmla="*/ 205241 w 658010"/>
                  <a:gd name="connsiteY583" fmla="*/ 790280 h 1414746"/>
                  <a:gd name="connsiteX584" fmla="*/ 207784 w 658010"/>
                  <a:gd name="connsiteY584" fmla="*/ 793619 h 1414746"/>
                  <a:gd name="connsiteX585" fmla="*/ 209851 w 658010"/>
                  <a:gd name="connsiteY585" fmla="*/ 797276 h 1414746"/>
                  <a:gd name="connsiteX586" fmla="*/ 209851 w 658010"/>
                  <a:gd name="connsiteY586" fmla="*/ 800773 h 1414746"/>
                  <a:gd name="connsiteX587" fmla="*/ 207784 w 658010"/>
                  <a:gd name="connsiteY587" fmla="*/ 803475 h 1414746"/>
                  <a:gd name="connsiteX588" fmla="*/ 209057 w 658010"/>
                  <a:gd name="connsiteY588" fmla="*/ 804906 h 1414746"/>
                  <a:gd name="connsiteX589" fmla="*/ 210964 w 658010"/>
                  <a:gd name="connsiteY589" fmla="*/ 807609 h 1414746"/>
                  <a:gd name="connsiteX590" fmla="*/ 212236 w 658010"/>
                  <a:gd name="connsiteY590" fmla="*/ 807927 h 1414746"/>
                  <a:gd name="connsiteX591" fmla="*/ 212713 w 658010"/>
                  <a:gd name="connsiteY591" fmla="*/ 808722 h 1414746"/>
                  <a:gd name="connsiteX592" fmla="*/ 212713 w 658010"/>
                  <a:gd name="connsiteY592" fmla="*/ 810153 h 1414746"/>
                  <a:gd name="connsiteX593" fmla="*/ 213349 w 658010"/>
                  <a:gd name="connsiteY593" fmla="*/ 811265 h 1414746"/>
                  <a:gd name="connsiteX594" fmla="*/ 215098 w 658010"/>
                  <a:gd name="connsiteY594" fmla="*/ 813173 h 1414746"/>
                  <a:gd name="connsiteX595" fmla="*/ 215893 w 658010"/>
                  <a:gd name="connsiteY595" fmla="*/ 812537 h 1414746"/>
                  <a:gd name="connsiteX596" fmla="*/ 217482 w 658010"/>
                  <a:gd name="connsiteY596" fmla="*/ 809834 h 1414746"/>
                  <a:gd name="connsiteX597" fmla="*/ 218754 w 658010"/>
                  <a:gd name="connsiteY597" fmla="*/ 808563 h 1414746"/>
                  <a:gd name="connsiteX598" fmla="*/ 220026 w 658010"/>
                  <a:gd name="connsiteY598" fmla="*/ 807450 h 1414746"/>
                  <a:gd name="connsiteX599" fmla="*/ 221139 w 658010"/>
                  <a:gd name="connsiteY599" fmla="*/ 806814 h 1414746"/>
                  <a:gd name="connsiteX600" fmla="*/ 222411 w 658010"/>
                  <a:gd name="connsiteY600" fmla="*/ 806814 h 1414746"/>
                  <a:gd name="connsiteX601" fmla="*/ 221934 w 658010"/>
                  <a:gd name="connsiteY601" fmla="*/ 808245 h 1414746"/>
                  <a:gd name="connsiteX602" fmla="*/ 221298 w 658010"/>
                  <a:gd name="connsiteY602" fmla="*/ 809199 h 1414746"/>
                  <a:gd name="connsiteX603" fmla="*/ 218277 w 658010"/>
                  <a:gd name="connsiteY603" fmla="*/ 811424 h 1414746"/>
                  <a:gd name="connsiteX604" fmla="*/ 216369 w 658010"/>
                  <a:gd name="connsiteY604" fmla="*/ 814127 h 1414746"/>
                  <a:gd name="connsiteX605" fmla="*/ 231631 w 658010"/>
                  <a:gd name="connsiteY605" fmla="*/ 834794 h 1414746"/>
                  <a:gd name="connsiteX606" fmla="*/ 232903 w 658010"/>
                  <a:gd name="connsiteY606" fmla="*/ 836861 h 1414746"/>
                  <a:gd name="connsiteX607" fmla="*/ 234652 w 658010"/>
                  <a:gd name="connsiteY607" fmla="*/ 840835 h 1414746"/>
                  <a:gd name="connsiteX608" fmla="*/ 235924 w 658010"/>
                  <a:gd name="connsiteY608" fmla="*/ 841789 h 1414746"/>
                  <a:gd name="connsiteX609" fmla="*/ 237355 w 658010"/>
                  <a:gd name="connsiteY609" fmla="*/ 841312 h 1414746"/>
                  <a:gd name="connsiteX610" fmla="*/ 237990 w 658010"/>
                  <a:gd name="connsiteY610" fmla="*/ 839722 h 1414746"/>
                  <a:gd name="connsiteX611" fmla="*/ 237355 w 658010"/>
                  <a:gd name="connsiteY611" fmla="*/ 838451 h 1414746"/>
                  <a:gd name="connsiteX612" fmla="*/ 233380 w 658010"/>
                  <a:gd name="connsiteY612" fmla="*/ 833840 h 1414746"/>
                  <a:gd name="connsiteX613" fmla="*/ 230836 w 658010"/>
                  <a:gd name="connsiteY613" fmla="*/ 829707 h 1414746"/>
                  <a:gd name="connsiteX614" fmla="*/ 230518 w 658010"/>
                  <a:gd name="connsiteY614" fmla="*/ 827640 h 1414746"/>
                  <a:gd name="connsiteX615" fmla="*/ 230518 w 658010"/>
                  <a:gd name="connsiteY615" fmla="*/ 826209 h 1414746"/>
                  <a:gd name="connsiteX616" fmla="*/ 232267 w 658010"/>
                  <a:gd name="connsiteY616" fmla="*/ 829866 h 1414746"/>
                  <a:gd name="connsiteX617" fmla="*/ 234175 w 658010"/>
                  <a:gd name="connsiteY617" fmla="*/ 833204 h 1414746"/>
                  <a:gd name="connsiteX618" fmla="*/ 240375 w 658010"/>
                  <a:gd name="connsiteY618" fmla="*/ 837338 h 1414746"/>
                  <a:gd name="connsiteX619" fmla="*/ 241011 w 658010"/>
                  <a:gd name="connsiteY619" fmla="*/ 837338 h 1414746"/>
                  <a:gd name="connsiteX620" fmla="*/ 240216 w 658010"/>
                  <a:gd name="connsiteY620" fmla="*/ 835589 h 1414746"/>
                  <a:gd name="connsiteX621" fmla="*/ 240693 w 658010"/>
                  <a:gd name="connsiteY621" fmla="*/ 834476 h 1414746"/>
                  <a:gd name="connsiteX622" fmla="*/ 241647 w 658010"/>
                  <a:gd name="connsiteY622" fmla="*/ 834794 h 1414746"/>
                  <a:gd name="connsiteX623" fmla="*/ 244191 w 658010"/>
                  <a:gd name="connsiteY623" fmla="*/ 837020 h 1414746"/>
                  <a:gd name="connsiteX624" fmla="*/ 244191 w 658010"/>
                  <a:gd name="connsiteY624" fmla="*/ 838133 h 1414746"/>
                  <a:gd name="connsiteX625" fmla="*/ 243078 w 658010"/>
                  <a:gd name="connsiteY625" fmla="*/ 839722 h 1414746"/>
                  <a:gd name="connsiteX626" fmla="*/ 243078 w 658010"/>
                  <a:gd name="connsiteY626" fmla="*/ 841471 h 1414746"/>
                  <a:gd name="connsiteX627" fmla="*/ 244668 w 658010"/>
                  <a:gd name="connsiteY627" fmla="*/ 842425 h 1414746"/>
                  <a:gd name="connsiteX628" fmla="*/ 245780 w 658010"/>
                  <a:gd name="connsiteY628" fmla="*/ 843856 h 1414746"/>
                  <a:gd name="connsiteX629" fmla="*/ 245780 w 658010"/>
                  <a:gd name="connsiteY629" fmla="*/ 845764 h 1414746"/>
                  <a:gd name="connsiteX630" fmla="*/ 245304 w 658010"/>
                  <a:gd name="connsiteY630" fmla="*/ 847513 h 1414746"/>
                  <a:gd name="connsiteX631" fmla="*/ 244508 w 658010"/>
                  <a:gd name="connsiteY631" fmla="*/ 848784 h 1414746"/>
                  <a:gd name="connsiteX632" fmla="*/ 240057 w 658010"/>
                  <a:gd name="connsiteY632" fmla="*/ 844969 h 1414746"/>
                  <a:gd name="connsiteX633" fmla="*/ 238467 w 658010"/>
                  <a:gd name="connsiteY633" fmla="*/ 845287 h 1414746"/>
                  <a:gd name="connsiteX634" fmla="*/ 244031 w 658010"/>
                  <a:gd name="connsiteY634" fmla="*/ 852918 h 1414746"/>
                  <a:gd name="connsiteX635" fmla="*/ 244668 w 658010"/>
                  <a:gd name="connsiteY635" fmla="*/ 854349 h 1414746"/>
                  <a:gd name="connsiteX636" fmla="*/ 245780 w 658010"/>
                  <a:gd name="connsiteY636" fmla="*/ 858164 h 1414746"/>
                  <a:gd name="connsiteX637" fmla="*/ 246734 w 658010"/>
                  <a:gd name="connsiteY637" fmla="*/ 860072 h 1414746"/>
                  <a:gd name="connsiteX638" fmla="*/ 248483 w 658010"/>
                  <a:gd name="connsiteY638" fmla="*/ 861185 h 1414746"/>
                  <a:gd name="connsiteX639" fmla="*/ 250390 w 658010"/>
                  <a:gd name="connsiteY639" fmla="*/ 861661 h 1414746"/>
                  <a:gd name="connsiteX640" fmla="*/ 252299 w 658010"/>
                  <a:gd name="connsiteY640" fmla="*/ 861185 h 1414746"/>
                  <a:gd name="connsiteX641" fmla="*/ 254206 w 658010"/>
                  <a:gd name="connsiteY641" fmla="*/ 860390 h 1414746"/>
                  <a:gd name="connsiteX642" fmla="*/ 255637 w 658010"/>
                  <a:gd name="connsiteY642" fmla="*/ 860390 h 1414746"/>
                  <a:gd name="connsiteX643" fmla="*/ 259929 w 658010"/>
                  <a:gd name="connsiteY643" fmla="*/ 864841 h 1414746"/>
                  <a:gd name="connsiteX644" fmla="*/ 258022 w 658010"/>
                  <a:gd name="connsiteY644" fmla="*/ 864841 h 1414746"/>
                  <a:gd name="connsiteX645" fmla="*/ 256273 w 658010"/>
                  <a:gd name="connsiteY645" fmla="*/ 865636 h 1414746"/>
                  <a:gd name="connsiteX646" fmla="*/ 254683 w 658010"/>
                  <a:gd name="connsiteY646" fmla="*/ 866908 h 1414746"/>
                  <a:gd name="connsiteX647" fmla="*/ 254365 w 658010"/>
                  <a:gd name="connsiteY647" fmla="*/ 869133 h 1414746"/>
                  <a:gd name="connsiteX648" fmla="*/ 252299 w 658010"/>
                  <a:gd name="connsiteY648" fmla="*/ 865000 h 1414746"/>
                  <a:gd name="connsiteX649" fmla="*/ 250868 w 658010"/>
                  <a:gd name="connsiteY649" fmla="*/ 864364 h 1414746"/>
                  <a:gd name="connsiteX650" fmla="*/ 250232 w 658010"/>
                  <a:gd name="connsiteY650" fmla="*/ 865318 h 1414746"/>
                  <a:gd name="connsiteX651" fmla="*/ 252776 w 658010"/>
                  <a:gd name="connsiteY651" fmla="*/ 871041 h 1414746"/>
                  <a:gd name="connsiteX652" fmla="*/ 253729 w 658010"/>
                  <a:gd name="connsiteY652" fmla="*/ 872790 h 1414746"/>
                  <a:gd name="connsiteX653" fmla="*/ 255478 w 658010"/>
                  <a:gd name="connsiteY653" fmla="*/ 873267 h 1414746"/>
                  <a:gd name="connsiteX654" fmla="*/ 254842 w 658010"/>
                  <a:gd name="connsiteY654" fmla="*/ 875016 h 1414746"/>
                  <a:gd name="connsiteX655" fmla="*/ 254365 w 658010"/>
                  <a:gd name="connsiteY655" fmla="*/ 876765 h 1414746"/>
                  <a:gd name="connsiteX656" fmla="*/ 255001 w 658010"/>
                  <a:gd name="connsiteY656" fmla="*/ 878672 h 1414746"/>
                  <a:gd name="connsiteX657" fmla="*/ 257704 w 658010"/>
                  <a:gd name="connsiteY657" fmla="*/ 884714 h 1414746"/>
                  <a:gd name="connsiteX658" fmla="*/ 260088 w 658010"/>
                  <a:gd name="connsiteY658" fmla="*/ 888688 h 1414746"/>
                  <a:gd name="connsiteX659" fmla="*/ 258658 w 658010"/>
                  <a:gd name="connsiteY659" fmla="*/ 889165 h 1414746"/>
                  <a:gd name="connsiteX660" fmla="*/ 257386 w 658010"/>
                  <a:gd name="connsiteY660" fmla="*/ 890119 h 1414746"/>
                  <a:gd name="connsiteX661" fmla="*/ 256432 w 658010"/>
                  <a:gd name="connsiteY661" fmla="*/ 891709 h 1414746"/>
                  <a:gd name="connsiteX662" fmla="*/ 257545 w 658010"/>
                  <a:gd name="connsiteY662" fmla="*/ 896001 h 1414746"/>
                  <a:gd name="connsiteX663" fmla="*/ 256591 w 658010"/>
                  <a:gd name="connsiteY663" fmla="*/ 898545 h 1414746"/>
                  <a:gd name="connsiteX664" fmla="*/ 253888 w 658010"/>
                  <a:gd name="connsiteY664" fmla="*/ 902678 h 1414746"/>
                  <a:gd name="connsiteX665" fmla="*/ 252139 w 658010"/>
                  <a:gd name="connsiteY665" fmla="*/ 909355 h 1414746"/>
                  <a:gd name="connsiteX666" fmla="*/ 251186 w 658010"/>
                  <a:gd name="connsiteY666" fmla="*/ 915237 h 1414746"/>
                  <a:gd name="connsiteX667" fmla="*/ 250550 w 658010"/>
                  <a:gd name="connsiteY667" fmla="*/ 921278 h 1414746"/>
                  <a:gd name="connsiteX668" fmla="*/ 249596 w 658010"/>
                  <a:gd name="connsiteY668" fmla="*/ 923186 h 1414746"/>
                  <a:gd name="connsiteX669" fmla="*/ 246575 w 658010"/>
                  <a:gd name="connsiteY669" fmla="*/ 926047 h 1414746"/>
                  <a:gd name="connsiteX670" fmla="*/ 244827 w 658010"/>
                  <a:gd name="connsiteY670" fmla="*/ 927320 h 1414746"/>
                  <a:gd name="connsiteX671" fmla="*/ 243555 w 658010"/>
                  <a:gd name="connsiteY671" fmla="*/ 927637 h 1414746"/>
                  <a:gd name="connsiteX672" fmla="*/ 242283 w 658010"/>
                  <a:gd name="connsiteY672" fmla="*/ 927637 h 1414746"/>
                  <a:gd name="connsiteX673" fmla="*/ 235447 w 658010"/>
                  <a:gd name="connsiteY673" fmla="*/ 929545 h 1414746"/>
                  <a:gd name="connsiteX674" fmla="*/ 228929 w 658010"/>
                  <a:gd name="connsiteY674" fmla="*/ 933202 h 1414746"/>
                  <a:gd name="connsiteX675" fmla="*/ 227816 w 658010"/>
                  <a:gd name="connsiteY675" fmla="*/ 934155 h 1414746"/>
                  <a:gd name="connsiteX676" fmla="*/ 227180 w 658010"/>
                  <a:gd name="connsiteY676" fmla="*/ 935586 h 1414746"/>
                  <a:gd name="connsiteX677" fmla="*/ 226703 w 658010"/>
                  <a:gd name="connsiteY677" fmla="*/ 937335 h 1414746"/>
                  <a:gd name="connsiteX678" fmla="*/ 226703 w 658010"/>
                  <a:gd name="connsiteY678" fmla="*/ 939084 h 1414746"/>
                  <a:gd name="connsiteX679" fmla="*/ 227180 w 658010"/>
                  <a:gd name="connsiteY679" fmla="*/ 940991 h 1414746"/>
                  <a:gd name="connsiteX680" fmla="*/ 227975 w 658010"/>
                  <a:gd name="connsiteY680" fmla="*/ 942581 h 1414746"/>
                  <a:gd name="connsiteX681" fmla="*/ 231473 w 658010"/>
                  <a:gd name="connsiteY681" fmla="*/ 945443 h 1414746"/>
                  <a:gd name="connsiteX682" fmla="*/ 237672 w 658010"/>
                  <a:gd name="connsiteY682" fmla="*/ 947351 h 1414746"/>
                  <a:gd name="connsiteX683" fmla="*/ 243555 w 658010"/>
                  <a:gd name="connsiteY683" fmla="*/ 949894 h 1414746"/>
                  <a:gd name="connsiteX684" fmla="*/ 246575 w 658010"/>
                  <a:gd name="connsiteY684" fmla="*/ 952915 h 1414746"/>
                  <a:gd name="connsiteX685" fmla="*/ 249755 w 658010"/>
                  <a:gd name="connsiteY685" fmla="*/ 955458 h 1414746"/>
                  <a:gd name="connsiteX686" fmla="*/ 253252 w 658010"/>
                  <a:gd name="connsiteY686" fmla="*/ 956571 h 1414746"/>
                  <a:gd name="connsiteX687" fmla="*/ 256909 w 658010"/>
                  <a:gd name="connsiteY687" fmla="*/ 957048 h 1414746"/>
                  <a:gd name="connsiteX688" fmla="*/ 262473 w 658010"/>
                  <a:gd name="connsiteY688" fmla="*/ 960228 h 1414746"/>
                  <a:gd name="connsiteX689" fmla="*/ 266607 w 658010"/>
                  <a:gd name="connsiteY689" fmla="*/ 965792 h 1414746"/>
                  <a:gd name="connsiteX690" fmla="*/ 268196 w 658010"/>
                  <a:gd name="connsiteY690" fmla="*/ 968654 h 1414746"/>
                  <a:gd name="connsiteX691" fmla="*/ 269468 w 658010"/>
                  <a:gd name="connsiteY691" fmla="*/ 971675 h 1414746"/>
                  <a:gd name="connsiteX692" fmla="*/ 267878 w 658010"/>
                  <a:gd name="connsiteY692" fmla="*/ 978987 h 1414746"/>
                  <a:gd name="connsiteX693" fmla="*/ 266766 w 658010"/>
                  <a:gd name="connsiteY693" fmla="*/ 982962 h 1414746"/>
                  <a:gd name="connsiteX694" fmla="*/ 262632 w 658010"/>
                  <a:gd name="connsiteY694" fmla="*/ 990593 h 1414746"/>
                  <a:gd name="connsiteX695" fmla="*/ 257704 w 658010"/>
                  <a:gd name="connsiteY695" fmla="*/ 997747 h 1414746"/>
                  <a:gd name="connsiteX696" fmla="*/ 253093 w 658010"/>
                  <a:gd name="connsiteY696" fmla="*/ 1003152 h 1414746"/>
                  <a:gd name="connsiteX697" fmla="*/ 252299 w 658010"/>
                  <a:gd name="connsiteY697" fmla="*/ 1004265 h 1414746"/>
                  <a:gd name="connsiteX698" fmla="*/ 251663 w 658010"/>
                  <a:gd name="connsiteY698" fmla="*/ 1005536 h 1414746"/>
                  <a:gd name="connsiteX699" fmla="*/ 251663 w 658010"/>
                  <a:gd name="connsiteY699" fmla="*/ 1006332 h 1414746"/>
                  <a:gd name="connsiteX700" fmla="*/ 252616 w 658010"/>
                  <a:gd name="connsiteY700" fmla="*/ 1006809 h 1414746"/>
                  <a:gd name="connsiteX701" fmla="*/ 255160 w 658010"/>
                  <a:gd name="connsiteY701" fmla="*/ 1006809 h 1414746"/>
                  <a:gd name="connsiteX702" fmla="*/ 257545 w 658010"/>
                  <a:gd name="connsiteY702" fmla="*/ 1005536 h 1414746"/>
                  <a:gd name="connsiteX703" fmla="*/ 256909 w 658010"/>
                  <a:gd name="connsiteY703" fmla="*/ 1004583 h 1414746"/>
                  <a:gd name="connsiteX704" fmla="*/ 257227 w 658010"/>
                  <a:gd name="connsiteY704" fmla="*/ 1003470 h 1414746"/>
                  <a:gd name="connsiteX705" fmla="*/ 258181 w 658010"/>
                  <a:gd name="connsiteY705" fmla="*/ 1003152 h 1414746"/>
                  <a:gd name="connsiteX706" fmla="*/ 259135 w 658010"/>
                  <a:gd name="connsiteY706" fmla="*/ 1003788 h 1414746"/>
                  <a:gd name="connsiteX707" fmla="*/ 258339 w 658010"/>
                  <a:gd name="connsiteY707" fmla="*/ 1005060 h 1414746"/>
                  <a:gd name="connsiteX708" fmla="*/ 258339 w 658010"/>
                  <a:gd name="connsiteY708" fmla="*/ 1009352 h 1414746"/>
                  <a:gd name="connsiteX709" fmla="*/ 258499 w 658010"/>
                  <a:gd name="connsiteY709" fmla="*/ 1009988 h 1414746"/>
                  <a:gd name="connsiteX710" fmla="*/ 259135 w 658010"/>
                  <a:gd name="connsiteY710" fmla="*/ 1010306 h 1414746"/>
                  <a:gd name="connsiteX711" fmla="*/ 263427 w 658010"/>
                  <a:gd name="connsiteY711" fmla="*/ 1008875 h 1414746"/>
                  <a:gd name="connsiteX712" fmla="*/ 266607 w 658010"/>
                  <a:gd name="connsiteY712" fmla="*/ 1009829 h 1414746"/>
                  <a:gd name="connsiteX713" fmla="*/ 267083 w 658010"/>
                  <a:gd name="connsiteY713" fmla="*/ 1010942 h 1414746"/>
                  <a:gd name="connsiteX714" fmla="*/ 267720 w 658010"/>
                  <a:gd name="connsiteY714" fmla="*/ 1013804 h 1414746"/>
                  <a:gd name="connsiteX715" fmla="*/ 268196 w 658010"/>
                  <a:gd name="connsiteY715" fmla="*/ 1015075 h 1414746"/>
                  <a:gd name="connsiteX716" fmla="*/ 270740 w 658010"/>
                  <a:gd name="connsiteY716" fmla="*/ 1016347 h 1414746"/>
                  <a:gd name="connsiteX717" fmla="*/ 272806 w 658010"/>
                  <a:gd name="connsiteY717" fmla="*/ 1015234 h 1414746"/>
                  <a:gd name="connsiteX718" fmla="*/ 274715 w 658010"/>
                  <a:gd name="connsiteY718" fmla="*/ 1013804 h 1414746"/>
                  <a:gd name="connsiteX719" fmla="*/ 281551 w 658010"/>
                  <a:gd name="connsiteY719" fmla="*/ 1009511 h 1414746"/>
                  <a:gd name="connsiteX720" fmla="*/ 286002 w 658010"/>
                  <a:gd name="connsiteY720" fmla="*/ 1006332 h 1414746"/>
                  <a:gd name="connsiteX721" fmla="*/ 290135 w 658010"/>
                  <a:gd name="connsiteY721" fmla="*/ 1002675 h 1414746"/>
                  <a:gd name="connsiteX722" fmla="*/ 292361 w 658010"/>
                  <a:gd name="connsiteY722" fmla="*/ 999813 h 1414746"/>
                  <a:gd name="connsiteX723" fmla="*/ 294109 w 658010"/>
                  <a:gd name="connsiteY723" fmla="*/ 996316 h 1414746"/>
                  <a:gd name="connsiteX724" fmla="*/ 297925 w 658010"/>
                  <a:gd name="connsiteY724" fmla="*/ 991070 h 1414746"/>
                  <a:gd name="connsiteX725" fmla="*/ 299674 w 658010"/>
                  <a:gd name="connsiteY725" fmla="*/ 987413 h 1414746"/>
                  <a:gd name="connsiteX726" fmla="*/ 301741 w 658010"/>
                  <a:gd name="connsiteY726" fmla="*/ 983916 h 1414746"/>
                  <a:gd name="connsiteX727" fmla="*/ 304284 w 658010"/>
                  <a:gd name="connsiteY727" fmla="*/ 980577 h 1414746"/>
                  <a:gd name="connsiteX728" fmla="*/ 308100 w 658010"/>
                  <a:gd name="connsiteY728" fmla="*/ 976285 h 1414746"/>
                  <a:gd name="connsiteX729" fmla="*/ 310326 w 658010"/>
                  <a:gd name="connsiteY729" fmla="*/ 971198 h 1414746"/>
                  <a:gd name="connsiteX730" fmla="*/ 312710 w 658010"/>
                  <a:gd name="connsiteY730" fmla="*/ 968972 h 1414746"/>
                  <a:gd name="connsiteX731" fmla="*/ 314777 w 658010"/>
                  <a:gd name="connsiteY731" fmla="*/ 966587 h 1414746"/>
                  <a:gd name="connsiteX732" fmla="*/ 318434 w 658010"/>
                  <a:gd name="connsiteY732" fmla="*/ 958320 h 1414746"/>
                  <a:gd name="connsiteX733" fmla="*/ 322567 w 658010"/>
                  <a:gd name="connsiteY733" fmla="*/ 950371 h 1414746"/>
                  <a:gd name="connsiteX734" fmla="*/ 318434 w 658010"/>
                  <a:gd name="connsiteY734" fmla="*/ 948146 h 1414746"/>
                  <a:gd name="connsiteX735" fmla="*/ 317638 w 658010"/>
                  <a:gd name="connsiteY735" fmla="*/ 946397 h 1414746"/>
                  <a:gd name="connsiteX736" fmla="*/ 317638 w 658010"/>
                  <a:gd name="connsiteY736" fmla="*/ 944171 h 1414746"/>
                  <a:gd name="connsiteX737" fmla="*/ 318115 w 658010"/>
                  <a:gd name="connsiteY737" fmla="*/ 940038 h 1414746"/>
                  <a:gd name="connsiteX738" fmla="*/ 320341 w 658010"/>
                  <a:gd name="connsiteY738" fmla="*/ 936699 h 1414746"/>
                  <a:gd name="connsiteX739" fmla="*/ 321613 w 658010"/>
                  <a:gd name="connsiteY739" fmla="*/ 935109 h 1414746"/>
                  <a:gd name="connsiteX740" fmla="*/ 323044 w 658010"/>
                  <a:gd name="connsiteY740" fmla="*/ 933838 h 1414746"/>
                  <a:gd name="connsiteX741" fmla="*/ 327813 w 658010"/>
                  <a:gd name="connsiteY741" fmla="*/ 931453 h 1414746"/>
                  <a:gd name="connsiteX742" fmla="*/ 330992 w 658010"/>
                  <a:gd name="connsiteY742" fmla="*/ 930340 h 1414746"/>
                  <a:gd name="connsiteX743" fmla="*/ 334331 w 658010"/>
                  <a:gd name="connsiteY743" fmla="*/ 930022 h 1414746"/>
                  <a:gd name="connsiteX744" fmla="*/ 338147 w 658010"/>
                  <a:gd name="connsiteY744" fmla="*/ 930499 h 1414746"/>
                  <a:gd name="connsiteX745" fmla="*/ 341962 w 658010"/>
                  <a:gd name="connsiteY745" fmla="*/ 931294 h 1414746"/>
                  <a:gd name="connsiteX746" fmla="*/ 343234 w 658010"/>
                  <a:gd name="connsiteY746" fmla="*/ 932407 h 1414746"/>
                  <a:gd name="connsiteX747" fmla="*/ 344506 w 658010"/>
                  <a:gd name="connsiteY747" fmla="*/ 935109 h 1414746"/>
                  <a:gd name="connsiteX748" fmla="*/ 345460 w 658010"/>
                  <a:gd name="connsiteY748" fmla="*/ 935586 h 1414746"/>
                  <a:gd name="connsiteX749" fmla="*/ 347049 w 658010"/>
                  <a:gd name="connsiteY749" fmla="*/ 932407 h 1414746"/>
                  <a:gd name="connsiteX750" fmla="*/ 346573 w 658010"/>
                  <a:gd name="connsiteY750" fmla="*/ 930817 h 1414746"/>
                  <a:gd name="connsiteX751" fmla="*/ 345619 w 658010"/>
                  <a:gd name="connsiteY751" fmla="*/ 929704 h 1414746"/>
                  <a:gd name="connsiteX752" fmla="*/ 345619 w 658010"/>
                  <a:gd name="connsiteY752" fmla="*/ 928273 h 1414746"/>
                  <a:gd name="connsiteX753" fmla="*/ 346096 w 658010"/>
                  <a:gd name="connsiteY753" fmla="*/ 922868 h 1414746"/>
                  <a:gd name="connsiteX754" fmla="*/ 347367 w 658010"/>
                  <a:gd name="connsiteY754" fmla="*/ 918258 h 1414746"/>
                  <a:gd name="connsiteX755" fmla="*/ 350547 w 658010"/>
                  <a:gd name="connsiteY755" fmla="*/ 917304 h 1414746"/>
                  <a:gd name="connsiteX756" fmla="*/ 353249 w 658010"/>
                  <a:gd name="connsiteY756" fmla="*/ 915237 h 1414746"/>
                  <a:gd name="connsiteX757" fmla="*/ 355793 w 658010"/>
                  <a:gd name="connsiteY757" fmla="*/ 912535 h 1414746"/>
                  <a:gd name="connsiteX758" fmla="*/ 357224 w 658010"/>
                  <a:gd name="connsiteY758" fmla="*/ 909037 h 1414746"/>
                  <a:gd name="connsiteX759" fmla="*/ 358178 w 658010"/>
                  <a:gd name="connsiteY759" fmla="*/ 900929 h 1414746"/>
                  <a:gd name="connsiteX760" fmla="*/ 359450 w 658010"/>
                  <a:gd name="connsiteY760" fmla="*/ 892980 h 1414746"/>
                  <a:gd name="connsiteX761" fmla="*/ 361040 w 658010"/>
                  <a:gd name="connsiteY761" fmla="*/ 889483 h 1414746"/>
                  <a:gd name="connsiteX762" fmla="*/ 362947 w 658010"/>
                  <a:gd name="connsiteY762" fmla="*/ 886303 h 1414746"/>
                  <a:gd name="connsiteX763" fmla="*/ 363583 w 658010"/>
                  <a:gd name="connsiteY763" fmla="*/ 884077 h 1414746"/>
                  <a:gd name="connsiteX764" fmla="*/ 361834 w 658010"/>
                  <a:gd name="connsiteY764" fmla="*/ 882964 h 1414746"/>
                  <a:gd name="connsiteX765" fmla="*/ 358496 w 658010"/>
                  <a:gd name="connsiteY765" fmla="*/ 881534 h 1414746"/>
                  <a:gd name="connsiteX766" fmla="*/ 231631 w 658010"/>
                  <a:gd name="connsiteY766" fmla="*/ 989003 h 1414746"/>
                  <a:gd name="connsiteX767" fmla="*/ 231631 w 658010"/>
                  <a:gd name="connsiteY767" fmla="*/ 986459 h 1414746"/>
                  <a:gd name="connsiteX768" fmla="*/ 230041 w 658010"/>
                  <a:gd name="connsiteY768" fmla="*/ 987572 h 1414746"/>
                  <a:gd name="connsiteX769" fmla="*/ 229247 w 658010"/>
                  <a:gd name="connsiteY769" fmla="*/ 987572 h 1414746"/>
                  <a:gd name="connsiteX770" fmla="*/ 227498 w 658010"/>
                  <a:gd name="connsiteY770" fmla="*/ 989162 h 1414746"/>
                  <a:gd name="connsiteX771" fmla="*/ 226703 w 658010"/>
                  <a:gd name="connsiteY771" fmla="*/ 992182 h 1414746"/>
                  <a:gd name="connsiteX772" fmla="*/ 226703 w 658010"/>
                  <a:gd name="connsiteY772" fmla="*/ 993613 h 1414746"/>
                  <a:gd name="connsiteX773" fmla="*/ 230360 w 658010"/>
                  <a:gd name="connsiteY773" fmla="*/ 991705 h 1414746"/>
                  <a:gd name="connsiteX774" fmla="*/ 231631 w 658010"/>
                  <a:gd name="connsiteY774" fmla="*/ 989162 h 141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</a:cxnLst>
                <a:rect l="l" t="t" r="r" b="b"/>
                <a:pathLst>
                  <a:path w="658010" h="1414746">
                    <a:moveTo>
                      <a:pt x="9698" y="1337006"/>
                    </a:moveTo>
                    <a:lnTo>
                      <a:pt x="6200" y="1337324"/>
                    </a:lnTo>
                    <a:lnTo>
                      <a:pt x="6200" y="1338596"/>
                    </a:lnTo>
                    <a:cubicBezTo>
                      <a:pt x="6200" y="1338596"/>
                      <a:pt x="5406" y="1342570"/>
                      <a:pt x="5406" y="1342570"/>
                    </a:cubicBezTo>
                    <a:lnTo>
                      <a:pt x="795" y="1345750"/>
                    </a:lnTo>
                    <a:lnTo>
                      <a:pt x="0" y="1347499"/>
                    </a:lnTo>
                    <a:lnTo>
                      <a:pt x="477" y="1347975"/>
                    </a:lnTo>
                    <a:lnTo>
                      <a:pt x="2385" y="1347975"/>
                    </a:lnTo>
                    <a:cubicBezTo>
                      <a:pt x="2385" y="1347975"/>
                      <a:pt x="3657" y="1346386"/>
                      <a:pt x="3657" y="1346386"/>
                    </a:cubicBezTo>
                    <a:lnTo>
                      <a:pt x="4293" y="1346704"/>
                    </a:lnTo>
                    <a:lnTo>
                      <a:pt x="5247" y="1348135"/>
                    </a:lnTo>
                    <a:lnTo>
                      <a:pt x="8585" y="1349088"/>
                    </a:lnTo>
                    <a:lnTo>
                      <a:pt x="10175" y="1349088"/>
                    </a:lnTo>
                    <a:cubicBezTo>
                      <a:pt x="10175" y="1349088"/>
                      <a:pt x="9539" y="1345909"/>
                      <a:pt x="9539" y="1345909"/>
                    </a:cubicBezTo>
                    <a:lnTo>
                      <a:pt x="8903" y="1345432"/>
                    </a:lnTo>
                    <a:lnTo>
                      <a:pt x="8267" y="1344001"/>
                    </a:lnTo>
                    <a:lnTo>
                      <a:pt x="9380" y="1343206"/>
                    </a:lnTo>
                    <a:lnTo>
                      <a:pt x="9062" y="1341616"/>
                    </a:lnTo>
                    <a:lnTo>
                      <a:pt x="9062" y="1340027"/>
                    </a:lnTo>
                    <a:cubicBezTo>
                      <a:pt x="9062" y="1340027"/>
                      <a:pt x="10493" y="1338755"/>
                      <a:pt x="10493" y="1338755"/>
                    </a:cubicBezTo>
                    <a:lnTo>
                      <a:pt x="10493" y="1338119"/>
                    </a:lnTo>
                    <a:cubicBezTo>
                      <a:pt x="10493" y="1338119"/>
                      <a:pt x="10493" y="1337642"/>
                      <a:pt x="10493" y="1337642"/>
                    </a:cubicBezTo>
                    <a:lnTo>
                      <a:pt x="9698" y="1337165"/>
                    </a:lnTo>
                    <a:close/>
                    <a:moveTo>
                      <a:pt x="20191" y="1160063"/>
                    </a:moveTo>
                    <a:lnTo>
                      <a:pt x="21621" y="1160858"/>
                    </a:lnTo>
                    <a:lnTo>
                      <a:pt x="23052" y="1160858"/>
                    </a:lnTo>
                    <a:cubicBezTo>
                      <a:pt x="23052" y="1160858"/>
                      <a:pt x="24006" y="1161017"/>
                      <a:pt x="24006" y="1161017"/>
                    </a:cubicBezTo>
                    <a:lnTo>
                      <a:pt x="24324" y="1160063"/>
                    </a:lnTo>
                    <a:lnTo>
                      <a:pt x="24324" y="1158315"/>
                    </a:lnTo>
                    <a:cubicBezTo>
                      <a:pt x="24324" y="1158315"/>
                      <a:pt x="24006" y="1157679"/>
                      <a:pt x="24006" y="1157679"/>
                    </a:cubicBezTo>
                    <a:lnTo>
                      <a:pt x="22734" y="1156884"/>
                    </a:lnTo>
                    <a:lnTo>
                      <a:pt x="19395" y="1157997"/>
                    </a:lnTo>
                    <a:lnTo>
                      <a:pt x="18442" y="1159905"/>
                    </a:lnTo>
                    <a:lnTo>
                      <a:pt x="19237" y="1160222"/>
                    </a:lnTo>
                    <a:lnTo>
                      <a:pt x="20191" y="1160222"/>
                    </a:lnTo>
                    <a:close/>
                    <a:moveTo>
                      <a:pt x="65181" y="1206326"/>
                    </a:moveTo>
                    <a:lnTo>
                      <a:pt x="64227" y="1205213"/>
                    </a:lnTo>
                    <a:lnTo>
                      <a:pt x="61843" y="1204418"/>
                    </a:lnTo>
                    <a:lnTo>
                      <a:pt x="61843" y="1202828"/>
                    </a:lnTo>
                    <a:cubicBezTo>
                      <a:pt x="61843" y="1202828"/>
                      <a:pt x="64704" y="1203305"/>
                      <a:pt x="64704" y="1203305"/>
                    </a:cubicBezTo>
                    <a:lnTo>
                      <a:pt x="64704" y="1201875"/>
                    </a:lnTo>
                    <a:cubicBezTo>
                      <a:pt x="64704" y="1201875"/>
                      <a:pt x="59299" y="1195833"/>
                      <a:pt x="59299" y="1195833"/>
                    </a:cubicBezTo>
                    <a:lnTo>
                      <a:pt x="54371" y="1195833"/>
                    </a:lnTo>
                    <a:cubicBezTo>
                      <a:pt x="54371" y="1195833"/>
                      <a:pt x="53894" y="1199490"/>
                      <a:pt x="53894" y="1199490"/>
                    </a:cubicBezTo>
                    <a:lnTo>
                      <a:pt x="54848" y="1203464"/>
                    </a:lnTo>
                    <a:lnTo>
                      <a:pt x="53099" y="1205213"/>
                    </a:lnTo>
                    <a:lnTo>
                      <a:pt x="53099" y="1207280"/>
                    </a:lnTo>
                    <a:cubicBezTo>
                      <a:pt x="53099" y="1207280"/>
                      <a:pt x="50555" y="1208393"/>
                      <a:pt x="50555" y="1208393"/>
                    </a:cubicBezTo>
                    <a:lnTo>
                      <a:pt x="49919" y="1209983"/>
                    </a:lnTo>
                    <a:lnTo>
                      <a:pt x="49919" y="1211890"/>
                    </a:lnTo>
                    <a:cubicBezTo>
                      <a:pt x="49919" y="1211890"/>
                      <a:pt x="47217" y="1213957"/>
                      <a:pt x="47217" y="1213957"/>
                    </a:cubicBezTo>
                    <a:lnTo>
                      <a:pt x="46740" y="1216182"/>
                    </a:lnTo>
                    <a:lnTo>
                      <a:pt x="47693" y="1216182"/>
                    </a:lnTo>
                    <a:cubicBezTo>
                      <a:pt x="47693" y="1216182"/>
                      <a:pt x="51191" y="1215547"/>
                      <a:pt x="51191" y="1215547"/>
                    </a:cubicBezTo>
                    <a:lnTo>
                      <a:pt x="54371" y="1213162"/>
                    </a:lnTo>
                    <a:lnTo>
                      <a:pt x="55165" y="1213162"/>
                    </a:lnTo>
                    <a:cubicBezTo>
                      <a:pt x="55165" y="1213162"/>
                      <a:pt x="57868" y="1213162"/>
                      <a:pt x="57868" y="1213162"/>
                    </a:cubicBezTo>
                    <a:lnTo>
                      <a:pt x="61048" y="1210936"/>
                    </a:lnTo>
                    <a:lnTo>
                      <a:pt x="65817" y="1210300"/>
                    </a:lnTo>
                    <a:lnTo>
                      <a:pt x="67407" y="1209188"/>
                    </a:lnTo>
                    <a:lnTo>
                      <a:pt x="68043" y="1207598"/>
                    </a:lnTo>
                    <a:lnTo>
                      <a:pt x="67566" y="1205849"/>
                    </a:lnTo>
                    <a:lnTo>
                      <a:pt x="65181" y="1206167"/>
                    </a:lnTo>
                    <a:close/>
                    <a:moveTo>
                      <a:pt x="32591" y="1145755"/>
                    </a:moveTo>
                    <a:lnTo>
                      <a:pt x="31319" y="1141463"/>
                    </a:lnTo>
                    <a:lnTo>
                      <a:pt x="30842" y="1141463"/>
                    </a:lnTo>
                    <a:cubicBezTo>
                      <a:pt x="30842" y="1141463"/>
                      <a:pt x="28775" y="1143688"/>
                      <a:pt x="28775" y="1143688"/>
                    </a:cubicBezTo>
                    <a:lnTo>
                      <a:pt x="29888" y="1144961"/>
                    </a:lnTo>
                    <a:lnTo>
                      <a:pt x="32591" y="1145755"/>
                    </a:lnTo>
                    <a:close/>
                    <a:moveTo>
                      <a:pt x="93002" y="1411567"/>
                    </a:moveTo>
                    <a:lnTo>
                      <a:pt x="91572" y="1412044"/>
                    </a:lnTo>
                    <a:lnTo>
                      <a:pt x="89982" y="1412044"/>
                    </a:lnTo>
                    <a:cubicBezTo>
                      <a:pt x="89982" y="1412044"/>
                      <a:pt x="90459" y="1413157"/>
                      <a:pt x="90459" y="1413157"/>
                    </a:cubicBezTo>
                    <a:lnTo>
                      <a:pt x="91572" y="1414110"/>
                    </a:lnTo>
                    <a:lnTo>
                      <a:pt x="93002" y="1414746"/>
                    </a:lnTo>
                    <a:lnTo>
                      <a:pt x="96023" y="1413951"/>
                    </a:lnTo>
                    <a:lnTo>
                      <a:pt x="94433" y="1412044"/>
                    </a:lnTo>
                    <a:lnTo>
                      <a:pt x="93002" y="1411567"/>
                    </a:lnTo>
                    <a:close/>
                    <a:moveTo>
                      <a:pt x="271853" y="837179"/>
                    </a:moveTo>
                    <a:lnTo>
                      <a:pt x="274396" y="838609"/>
                    </a:lnTo>
                    <a:lnTo>
                      <a:pt x="275192" y="839882"/>
                    </a:lnTo>
                    <a:lnTo>
                      <a:pt x="277417" y="840518"/>
                    </a:lnTo>
                    <a:lnTo>
                      <a:pt x="277417" y="838769"/>
                    </a:lnTo>
                    <a:cubicBezTo>
                      <a:pt x="277417" y="838769"/>
                      <a:pt x="276304" y="835430"/>
                      <a:pt x="276304" y="835430"/>
                    </a:cubicBezTo>
                    <a:lnTo>
                      <a:pt x="274396" y="833363"/>
                    </a:lnTo>
                    <a:lnTo>
                      <a:pt x="273443" y="831933"/>
                    </a:lnTo>
                    <a:lnTo>
                      <a:pt x="272806" y="831933"/>
                    </a:lnTo>
                    <a:cubicBezTo>
                      <a:pt x="272806" y="831933"/>
                      <a:pt x="272648" y="832727"/>
                      <a:pt x="272648" y="832727"/>
                    </a:cubicBezTo>
                    <a:lnTo>
                      <a:pt x="271376" y="833999"/>
                    </a:lnTo>
                    <a:lnTo>
                      <a:pt x="271694" y="836702"/>
                    </a:lnTo>
                    <a:lnTo>
                      <a:pt x="272012" y="837179"/>
                    </a:lnTo>
                    <a:close/>
                    <a:moveTo>
                      <a:pt x="512069" y="1091703"/>
                    </a:moveTo>
                    <a:lnTo>
                      <a:pt x="513817" y="1091703"/>
                    </a:lnTo>
                    <a:cubicBezTo>
                      <a:pt x="513817" y="1091703"/>
                      <a:pt x="514771" y="1090908"/>
                      <a:pt x="514771" y="1090908"/>
                    </a:cubicBezTo>
                    <a:lnTo>
                      <a:pt x="503643" y="1090113"/>
                    </a:lnTo>
                    <a:lnTo>
                      <a:pt x="500781" y="1091703"/>
                    </a:lnTo>
                    <a:lnTo>
                      <a:pt x="498079" y="1091385"/>
                    </a:lnTo>
                    <a:lnTo>
                      <a:pt x="495535" y="1093770"/>
                    </a:lnTo>
                    <a:lnTo>
                      <a:pt x="496648" y="1094087"/>
                    </a:lnTo>
                    <a:lnTo>
                      <a:pt x="501576" y="1093610"/>
                    </a:lnTo>
                    <a:lnTo>
                      <a:pt x="503802" y="1094723"/>
                    </a:lnTo>
                    <a:lnTo>
                      <a:pt x="504755" y="1096472"/>
                    </a:lnTo>
                    <a:lnTo>
                      <a:pt x="503643" y="1098380"/>
                    </a:lnTo>
                    <a:lnTo>
                      <a:pt x="501735" y="1100129"/>
                    </a:lnTo>
                    <a:lnTo>
                      <a:pt x="501735" y="1101242"/>
                    </a:lnTo>
                    <a:cubicBezTo>
                      <a:pt x="501735" y="1101242"/>
                      <a:pt x="502689" y="1103785"/>
                      <a:pt x="502689" y="1103785"/>
                    </a:cubicBezTo>
                    <a:lnTo>
                      <a:pt x="503484" y="1104103"/>
                    </a:lnTo>
                    <a:lnTo>
                      <a:pt x="505074" y="1104103"/>
                    </a:lnTo>
                    <a:cubicBezTo>
                      <a:pt x="505074" y="1104103"/>
                      <a:pt x="506822" y="1102831"/>
                      <a:pt x="506822" y="1102831"/>
                    </a:cubicBezTo>
                    <a:lnTo>
                      <a:pt x="510161" y="1101878"/>
                    </a:lnTo>
                    <a:lnTo>
                      <a:pt x="510161" y="1101082"/>
                    </a:lnTo>
                    <a:cubicBezTo>
                      <a:pt x="510161" y="1101082"/>
                      <a:pt x="508730" y="1098539"/>
                      <a:pt x="508730" y="1098539"/>
                    </a:cubicBezTo>
                    <a:lnTo>
                      <a:pt x="507140" y="1098539"/>
                    </a:lnTo>
                    <a:cubicBezTo>
                      <a:pt x="507140" y="1098539"/>
                      <a:pt x="505391" y="1095360"/>
                      <a:pt x="505391" y="1095360"/>
                    </a:cubicBezTo>
                    <a:lnTo>
                      <a:pt x="507140" y="1093770"/>
                    </a:lnTo>
                    <a:lnTo>
                      <a:pt x="506822" y="1093451"/>
                    </a:lnTo>
                    <a:lnTo>
                      <a:pt x="505074" y="1092816"/>
                    </a:lnTo>
                    <a:lnTo>
                      <a:pt x="505551" y="1092180"/>
                    </a:lnTo>
                    <a:lnTo>
                      <a:pt x="508253" y="1091862"/>
                    </a:lnTo>
                    <a:lnTo>
                      <a:pt x="509207" y="1092974"/>
                    </a:lnTo>
                    <a:lnTo>
                      <a:pt x="509207" y="1095677"/>
                    </a:lnTo>
                    <a:cubicBezTo>
                      <a:pt x="509207" y="1095677"/>
                      <a:pt x="512069" y="1092180"/>
                      <a:pt x="512069" y="1092180"/>
                    </a:cubicBezTo>
                    <a:close/>
                    <a:moveTo>
                      <a:pt x="513340" y="1108237"/>
                    </a:moveTo>
                    <a:lnTo>
                      <a:pt x="513817" y="1109508"/>
                    </a:lnTo>
                    <a:lnTo>
                      <a:pt x="513817" y="1111575"/>
                    </a:lnTo>
                    <a:cubicBezTo>
                      <a:pt x="513817" y="1111575"/>
                      <a:pt x="514930" y="1111257"/>
                      <a:pt x="514930" y="1111257"/>
                    </a:cubicBezTo>
                    <a:lnTo>
                      <a:pt x="516520" y="1109349"/>
                    </a:lnTo>
                    <a:lnTo>
                      <a:pt x="515566" y="1107760"/>
                    </a:lnTo>
                    <a:lnTo>
                      <a:pt x="513500" y="1108237"/>
                    </a:lnTo>
                    <a:close/>
                    <a:moveTo>
                      <a:pt x="236878" y="1004742"/>
                    </a:moveTo>
                    <a:lnTo>
                      <a:pt x="234016" y="1004742"/>
                    </a:lnTo>
                    <a:cubicBezTo>
                      <a:pt x="234016" y="1004742"/>
                      <a:pt x="235924" y="1003629"/>
                      <a:pt x="235924" y="1003629"/>
                    </a:cubicBezTo>
                    <a:lnTo>
                      <a:pt x="238626" y="1001721"/>
                    </a:lnTo>
                    <a:lnTo>
                      <a:pt x="239103" y="1000608"/>
                    </a:lnTo>
                    <a:lnTo>
                      <a:pt x="240852" y="998701"/>
                    </a:lnTo>
                    <a:lnTo>
                      <a:pt x="241647" y="996952"/>
                    </a:lnTo>
                    <a:lnTo>
                      <a:pt x="239421" y="996952"/>
                    </a:lnTo>
                    <a:cubicBezTo>
                      <a:pt x="239421" y="996952"/>
                      <a:pt x="239103" y="995839"/>
                      <a:pt x="239103" y="995839"/>
                    </a:cubicBezTo>
                    <a:lnTo>
                      <a:pt x="237355" y="995839"/>
                    </a:lnTo>
                    <a:cubicBezTo>
                      <a:pt x="237355" y="995839"/>
                      <a:pt x="236401" y="996475"/>
                      <a:pt x="236401" y="996475"/>
                    </a:cubicBezTo>
                    <a:lnTo>
                      <a:pt x="235288" y="996475"/>
                    </a:lnTo>
                    <a:cubicBezTo>
                      <a:pt x="235288" y="996475"/>
                      <a:pt x="232903" y="996157"/>
                      <a:pt x="232903" y="996157"/>
                    </a:cubicBezTo>
                    <a:lnTo>
                      <a:pt x="232903" y="997270"/>
                    </a:lnTo>
                    <a:cubicBezTo>
                      <a:pt x="232903" y="997270"/>
                      <a:pt x="233539" y="998701"/>
                      <a:pt x="233539" y="998701"/>
                    </a:cubicBezTo>
                    <a:lnTo>
                      <a:pt x="231631" y="999654"/>
                    </a:lnTo>
                    <a:lnTo>
                      <a:pt x="230360" y="1001562"/>
                    </a:lnTo>
                    <a:lnTo>
                      <a:pt x="230836" y="1002516"/>
                    </a:lnTo>
                    <a:lnTo>
                      <a:pt x="229724" y="1004265"/>
                    </a:lnTo>
                    <a:lnTo>
                      <a:pt x="226862" y="1005378"/>
                    </a:lnTo>
                    <a:lnTo>
                      <a:pt x="228770" y="1002675"/>
                    </a:lnTo>
                    <a:lnTo>
                      <a:pt x="228770" y="1000290"/>
                    </a:lnTo>
                    <a:cubicBezTo>
                      <a:pt x="228770" y="1000290"/>
                      <a:pt x="230360" y="998383"/>
                      <a:pt x="230360" y="998383"/>
                    </a:cubicBezTo>
                    <a:lnTo>
                      <a:pt x="229406" y="997111"/>
                    </a:lnTo>
                    <a:lnTo>
                      <a:pt x="229724" y="996316"/>
                    </a:lnTo>
                    <a:lnTo>
                      <a:pt x="231473" y="995521"/>
                    </a:lnTo>
                    <a:lnTo>
                      <a:pt x="232903" y="993295"/>
                    </a:lnTo>
                    <a:lnTo>
                      <a:pt x="231313" y="993295"/>
                    </a:lnTo>
                    <a:cubicBezTo>
                      <a:pt x="231313" y="993295"/>
                      <a:pt x="229883" y="994408"/>
                      <a:pt x="229883" y="994408"/>
                    </a:cubicBezTo>
                    <a:lnTo>
                      <a:pt x="226544" y="995203"/>
                    </a:lnTo>
                    <a:lnTo>
                      <a:pt x="225272" y="995839"/>
                    </a:lnTo>
                    <a:lnTo>
                      <a:pt x="220185" y="999654"/>
                    </a:lnTo>
                    <a:lnTo>
                      <a:pt x="216846" y="1001403"/>
                    </a:lnTo>
                    <a:lnTo>
                      <a:pt x="213667" y="1003470"/>
                    </a:lnTo>
                    <a:lnTo>
                      <a:pt x="210646" y="1006013"/>
                    </a:lnTo>
                    <a:lnTo>
                      <a:pt x="207308" y="1006013"/>
                    </a:lnTo>
                    <a:cubicBezTo>
                      <a:pt x="207308" y="1006013"/>
                      <a:pt x="206036" y="1002675"/>
                      <a:pt x="206036" y="1002675"/>
                    </a:cubicBezTo>
                    <a:lnTo>
                      <a:pt x="205559" y="999019"/>
                    </a:lnTo>
                    <a:lnTo>
                      <a:pt x="205241" y="994726"/>
                    </a:lnTo>
                    <a:lnTo>
                      <a:pt x="203651" y="991070"/>
                    </a:lnTo>
                    <a:lnTo>
                      <a:pt x="200154" y="990116"/>
                    </a:lnTo>
                    <a:lnTo>
                      <a:pt x="197292" y="988526"/>
                    </a:lnTo>
                    <a:lnTo>
                      <a:pt x="196179" y="986777"/>
                    </a:lnTo>
                    <a:lnTo>
                      <a:pt x="195543" y="984870"/>
                    </a:lnTo>
                    <a:lnTo>
                      <a:pt x="195543" y="982803"/>
                    </a:lnTo>
                    <a:cubicBezTo>
                      <a:pt x="195543" y="982803"/>
                      <a:pt x="196338" y="980736"/>
                      <a:pt x="196338" y="980736"/>
                    </a:cubicBezTo>
                    <a:lnTo>
                      <a:pt x="202379" y="979941"/>
                    </a:lnTo>
                    <a:lnTo>
                      <a:pt x="199200" y="978987"/>
                    </a:lnTo>
                    <a:lnTo>
                      <a:pt x="195861" y="978987"/>
                    </a:lnTo>
                    <a:cubicBezTo>
                      <a:pt x="195861" y="978987"/>
                      <a:pt x="193794" y="979941"/>
                      <a:pt x="193794" y="979941"/>
                    </a:cubicBezTo>
                    <a:lnTo>
                      <a:pt x="188866" y="983439"/>
                    </a:lnTo>
                    <a:lnTo>
                      <a:pt x="183302" y="988049"/>
                    </a:lnTo>
                    <a:lnTo>
                      <a:pt x="179486" y="994408"/>
                    </a:lnTo>
                    <a:lnTo>
                      <a:pt x="178215" y="1003152"/>
                    </a:lnTo>
                    <a:lnTo>
                      <a:pt x="175830" y="1011419"/>
                    </a:lnTo>
                    <a:lnTo>
                      <a:pt x="174081" y="1014598"/>
                    </a:lnTo>
                    <a:lnTo>
                      <a:pt x="170743" y="1018573"/>
                    </a:lnTo>
                    <a:lnTo>
                      <a:pt x="167881" y="1020799"/>
                    </a:lnTo>
                    <a:lnTo>
                      <a:pt x="166132" y="1021593"/>
                    </a:lnTo>
                    <a:lnTo>
                      <a:pt x="162158" y="1022070"/>
                    </a:lnTo>
                    <a:lnTo>
                      <a:pt x="160727" y="1023342"/>
                    </a:lnTo>
                    <a:lnTo>
                      <a:pt x="158819" y="1029542"/>
                    </a:lnTo>
                    <a:lnTo>
                      <a:pt x="157070" y="1033199"/>
                    </a:lnTo>
                    <a:lnTo>
                      <a:pt x="155958" y="1037014"/>
                    </a:lnTo>
                    <a:lnTo>
                      <a:pt x="155163" y="1040989"/>
                    </a:lnTo>
                    <a:lnTo>
                      <a:pt x="153891" y="1044486"/>
                    </a:lnTo>
                    <a:lnTo>
                      <a:pt x="155163" y="1045440"/>
                    </a:lnTo>
                    <a:lnTo>
                      <a:pt x="155640" y="1046394"/>
                    </a:lnTo>
                    <a:lnTo>
                      <a:pt x="154050" y="1046394"/>
                    </a:lnTo>
                    <a:cubicBezTo>
                      <a:pt x="154050" y="1046394"/>
                      <a:pt x="153096" y="1047030"/>
                      <a:pt x="153096" y="1047030"/>
                    </a:cubicBezTo>
                    <a:lnTo>
                      <a:pt x="152142" y="1047825"/>
                    </a:lnTo>
                    <a:lnTo>
                      <a:pt x="147532" y="1054661"/>
                    </a:lnTo>
                    <a:lnTo>
                      <a:pt x="148168" y="1058317"/>
                    </a:lnTo>
                    <a:lnTo>
                      <a:pt x="147850" y="1060384"/>
                    </a:lnTo>
                    <a:lnTo>
                      <a:pt x="147055" y="1061179"/>
                    </a:lnTo>
                    <a:lnTo>
                      <a:pt x="147055" y="1058953"/>
                    </a:lnTo>
                    <a:cubicBezTo>
                      <a:pt x="147055" y="1058953"/>
                      <a:pt x="147055" y="1057046"/>
                      <a:pt x="147055" y="1057046"/>
                    </a:cubicBezTo>
                    <a:lnTo>
                      <a:pt x="145942" y="1055456"/>
                    </a:lnTo>
                    <a:lnTo>
                      <a:pt x="142286" y="1059907"/>
                    </a:lnTo>
                    <a:lnTo>
                      <a:pt x="139424" y="1062610"/>
                    </a:lnTo>
                    <a:lnTo>
                      <a:pt x="138947" y="1064359"/>
                    </a:lnTo>
                    <a:lnTo>
                      <a:pt x="139265" y="1066266"/>
                    </a:lnTo>
                    <a:lnTo>
                      <a:pt x="137198" y="1063882"/>
                    </a:lnTo>
                    <a:lnTo>
                      <a:pt x="135767" y="1064199"/>
                    </a:lnTo>
                    <a:lnTo>
                      <a:pt x="133065" y="1065472"/>
                    </a:lnTo>
                    <a:lnTo>
                      <a:pt x="133383" y="1066585"/>
                    </a:lnTo>
                    <a:lnTo>
                      <a:pt x="135609" y="1068333"/>
                    </a:lnTo>
                    <a:lnTo>
                      <a:pt x="133383" y="1067220"/>
                    </a:lnTo>
                    <a:lnTo>
                      <a:pt x="131157" y="1066425"/>
                    </a:lnTo>
                    <a:lnTo>
                      <a:pt x="128931" y="1067379"/>
                    </a:lnTo>
                    <a:lnTo>
                      <a:pt x="126706" y="1068810"/>
                    </a:lnTo>
                    <a:lnTo>
                      <a:pt x="128772" y="1069764"/>
                    </a:lnTo>
                    <a:lnTo>
                      <a:pt x="129408" y="1071354"/>
                    </a:lnTo>
                    <a:lnTo>
                      <a:pt x="128295" y="1070400"/>
                    </a:lnTo>
                    <a:lnTo>
                      <a:pt x="126706" y="1070082"/>
                    </a:lnTo>
                    <a:lnTo>
                      <a:pt x="124957" y="1070718"/>
                    </a:lnTo>
                    <a:lnTo>
                      <a:pt x="123526" y="1072784"/>
                    </a:lnTo>
                    <a:lnTo>
                      <a:pt x="122413" y="1073738"/>
                    </a:lnTo>
                    <a:lnTo>
                      <a:pt x="121142" y="1074374"/>
                    </a:lnTo>
                    <a:lnTo>
                      <a:pt x="118598" y="1077236"/>
                    </a:lnTo>
                    <a:lnTo>
                      <a:pt x="113988" y="1079939"/>
                    </a:lnTo>
                    <a:lnTo>
                      <a:pt x="115418" y="1080733"/>
                    </a:lnTo>
                    <a:lnTo>
                      <a:pt x="114941" y="1081210"/>
                    </a:lnTo>
                    <a:lnTo>
                      <a:pt x="113351" y="1081210"/>
                    </a:lnTo>
                    <a:cubicBezTo>
                      <a:pt x="113351" y="1081210"/>
                      <a:pt x="113034" y="1082482"/>
                      <a:pt x="113034" y="1082482"/>
                    </a:cubicBezTo>
                    <a:lnTo>
                      <a:pt x="113351" y="1083913"/>
                    </a:lnTo>
                    <a:lnTo>
                      <a:pt x="111444" y="1083913"/>
                    </a:lnTo>
                    <a:cubicBezTo>
                      <a:pt x="111444" y="1083913"/>
                      <a:pt x="108423" y="1085821"/>
                      <a:pt x="108423" y="1085821"/>
                    </a:cubicBezTo>
                    <a:lnTo>
                      <a:pt x="104290" y="1086934"/>
                    </a:lnTo>
                    <a:lnTo>
                      <a:pt x="98726" y="1089636"/>
                    </a:lnTo>
                    <a:lnTo>
                      <a:pt x="94274" y="1092339"/>
                    </a:lnTo>
                    <a:lnTo>
                      <a:pt x="93321" y="1093770"/>
                    </a:lnTo>
                    <a:lnTo>
                      <a:pt x="94592" y="1097108"/>
                    </a:lnTo>
                    <a:lnTo>
                      <a:pt x="93321" y="1096631"/>
                    </a:lnTo>
                    <a:lnTo>
                      <a:pt x="91254" y="1095360"/>
                    </a:lnTo>
                    <a:lnTo>
                      <a:pt x="89028" y="1096313"/>
                    </a:lnTo>
                    <a:lnTo>
                      <a:pt x="83782" y="1099811"/>
                    </a:lnTo>
                    <a:lnTo>
                      <a:pt x="82828" y="1099811"/>
                    </a:lnTo>
                    <a:cubicBezTo>
                      <a:pt x="82828" y="1099811"/>
                      <a:pt x="79330" y="1099175"/>
                      <a:pt x="79330" y="1099175"/>
                    </a:cubicBezTo>
                    <a:lnTo>
                      <a:pt x="73766" y="1101242"/>
                    </a:lnTo>
                    <a:lnTo>
                      <a:pt x="71222" y="1102990"/>
                    </a:lnTo>
                    <a:lnTo>
                      <a:pt x="66294" y="1107918"/>
                    </a:lnTo>
                    <a:lnTo>
                      <a:pt x="61207" y="1112688"/>
                    </a:lnTo>
                    <a:lnTo>
                      <a:pt x="56597" y="1117616"/>
                    </a:lnTo>
                    <a:lnTo>
                      <a:pt x="56914" y="1120796"/>
                    </a:lnTo>
                    <a:lnTo>
                      <a:pt x="57868" y="1121909"/>
                    </a:lnTo>
                    <a:lnTo>
                      <a:pt x="57868" y="1123339"/>
                    </a:lnTo>
                    <a:cubicBezTo>
                      <a:pt x="57868" y="1123339"/>
                      <a:pt x="56597" y="1121909"/>
                      <a:pt x="56597" y="1121909"/>
                    </a:cubicBezTo>
                    <a:lnTo>
                      <a:pt x="54530" y="1120796"/>
                    </a:lnTo>
                    <a:lnTo>
                      <a:pt x="51986" y="1122385"/>
                    </a:lnTo>
                    <a:lnTo>
                      <a:pt x="48489" y="1125883"/>
                    </a:lnTo>
                    <a:lnTo>
                      <a:pt x="45786" y="1126996"/>
                    </a:lnTo>
                    <a:lnTo>
                      <a:pt x="44991" y="1128109"/>
                    </a:lnTo>
                    <a:lnTo>
                      <a:pt x="44991" y="1129381"/>
                    </a:lnTo>
                    <a:cubicBezTo>
                      <a:pt x="44991" y="1129381"/>
                      <a:pt x="45627" y="1130653"/>
                      <a:pt x="45627" y="1130653"/>
                    </a:cubicBezTo>
                    <a:lnTo>
                      <a:pt x="45627" y="1132083"/>
                    </a:lnTo>
                    <a:cubicBezTo>
                      <a:pt x="45627" y="1132083"/>
                      <a:pt x="45150" y="1133673"/>
                      <a:pt x="45150" y="1133673"/>
                    </a:cubicBezTo>
                    <a:lnTo>
                      <a:pt x="43560" y="1129063"/>
                    </a:lnTo>
                    <a:lnTo>
                      <a:pt x="37360" y="1133832"/>
                    </a:lnTo>
                    <a:lnTo>
                      <a:pt x="36724" y="1134945"/>
                    </a:lnTo>
                    <a:lnTo>
                      <a:pt x="37678" y="1136693"/>
                    </a:lnTo>
                    <a:lnTo>
                      <a:pt x="39268" y="1137966"/>
                    </a:lnTo>
                    <a:lnTo>
                      <a:pt x="37201" y="1138442"/>
                    </a:lnTo>
                    <a:lnTo>
                      <a:pt x="35452" y="1136853"/>
                    </a:lnTo>
                    <a:lnTo>
                      <a:pt x="32591" y="1139396"/>
                    </a:lnTo>
                    <a:lnTo>
                      <a:pt x="32591" y="1141304"/>
                    </a:lnTo>
                    <a:cubicBezTo>
                      <a:pt x="32591" y="1141304"/>
                      <a:pt x="32750" y="1142894"/>
                      <a:pt x="32750" y="1142894"/>
                    </a:cubicBezTo>
                    <a:lnTo>
                      <a:pt x="35452" y="1144484"/>
                    </a:lnTo>
                    <a:lnTo>
                      <a:pt x="37678" y="1144961"/>
                    </a:lnTo>
                    <a:lnTo>
                      <a:pt x="38314" y="1145278"/>
                    </a:lnTo>
                    <a:lnTo>
                      <a:pt x="35929" y="1145755"/>
                    </a:lnTo>
                    <a:lnTo>
                      <a:pt x="35135" y="1146391"/>
                    </a:lnTo>
                    <a:lnTo>
                      <a:pt x="35135" y="1147663"/>
                    </a:lnTo>
                    <a:cubicBezTo>
                      <a:pt x="35135" y="1147663"/>
                      <a:pt x="36247" y="1149730"/>
                      <a:pt x="36247" y="1149730"/>
                    </a:cubicBezTo>
                    <a:lnTo>
                      <a:pt x="33227" y="1148776"/>
                    </a:lnTo>
                    <a:lnTo>
                      <a:pt x="29093" y="1146074"/>
                    </a:lnTo>
                    <a:lnTo>
                      <a:pt x="27980" y="1146074"/>
                    </a:lnTo>
                    <a:cubicBezTo>
                      <a:pt x="27980" y="1146074"/>
                      <a:pt x="28139" y="1148140"/>
                      <a:pt x="28139" y="1148140"/>
                    </a:cubicBezTo>
                    <a:lnTo>
                      <a:pt x="29411" y="1149571"/>
                    </a:lnTo>
                    <a:lnTo>
                      <a:pt x="25278" y="1149571"/>
                    </a:lnTo>
                    <a:cubicBezTo>
                      <a:pt x="25278" y="1149571"/>
                      <a:pt x="24324" y="1151797"/>
                      <a:pt x="24324" y="1151797"/>
                    </a:cubicBezTo>
                    <a:lnTo>
                      <a:pt x="24006" y="1154499"/>
                    </a:lnTo>
                    <a:lnTo>
                      <a:pt x="27821" y="1154499"/>
                    </a:lnTo>
                    <a:cubicBezTo>
                      <a:pt x="27821" y="1154499"/>
                      <a:pt x="31319" y="1154022"/>
                      <a:pt x="31319" y="1154022"/>
                    </a:cubicBezTo>
                    <a:lnTo>
                      <a:pt x="26550" y="1156566"/>
                    </a:lnTo>
                    <a:lnTo>
                      <a:pt x="25755" y="1158156"/>
                    </a:lnTo>
                    <a:lnTo>
                      <a:pt x="26073" y="1160063"/>
                    </a:lnTo>
                    <a:lnTo>
                      <a:pt x="31637" y="1160540"/>
                    </a:lnTo>
                    <a:lnTo>
                      <a:pt x="30206" y="1161971"/>
                    </a:lnTo>
                    <a:lnTo>
                      <a:pt x="26867" y="1162766"/>
                    </a:lnTo>
                    <a:lnTo>
                      <a:pt x="17647" y="1164038"/>
                    </a:lnTo>
                    <a:lnTo>
                      <a:pt x="17011" y="1164833"/>
                    </a:lnTo>
                    <a:lnTo>
                      <a:pt x="16693" y="1167377"/>
                    </a:lnTo>
                    <a:lnTo>
                      <a:pt x="17170" y="1169602"/>
                    </a:lnTo>
                    <a:lnTo>
                      <a:pt x="20667" y="1169284"/>
                    </a:lnTo>
                    <a:lnTo>
                      <a:pt x="23688" y="1166900"/>
                    </a:lnTo>
                    <a:lnTo>
                      <a:pt x="24165" y="1168330"/>
                    </a:lnTo>
                    <a:lnTo>
                      <a:pt x="24165" y="1169602"/>
                    </a:lnTo>
                    <a:cubicBezTo>
                      <a:pt x="24165" y="1169602"/>
                      <a:pt x="21780" y="1172463"/>
                      <a:pt x="21780" y="1172463"/>
                    </a:cubicBezTo>
                    <a:lnTo>
                      <a:pt x="24165" y="1172782"/>
                    </a:lnTo>
                    <a:lnTo>
                      <a:pt x="27821" y="1170238"/>
                    </a:lnTo>
                    <a:lnTo>
                      <a:pt x="29570" y="1169443"/>
                    </a:lnTo>
                    <a:lnTo>
                      <a:pt x="23688" y="1175802"/>
                    </a:lnTo>
                    <a:lnTo>
                      <a:pt x="24324" y="1178028"/>
                    </a:lnTo>
                    <a:lnTo>
                      <a:pt x="27186" y="1178982"/>
                    </a:lnTo>
                    <a:lnTo>
                      <a:pt x="34975" y="1179777"/>
                    </a:lnTo>
                    <a:lnTo>
                      <a:pt x="42765" y="1179459"/>
                    </a:lnTo>
                    <a:lnTo>
                      <a:pt x="44037" y="1178982"/>
                    </a:lnTo>
                    <a:lnTo>
                      <a:pt x="46263" y="1176279"/>
                    </a:lnTo>
                    <a:lnTo>
                      <a:pt x="47693" y="1176279"/>
                    </a:lnTo>
                    <a:cubicBezTo>
                      <a:pt x="47693" y="1176279"/>
                      <a:pt x="51827" y="1177710"/>
                      <a:pt x="51827" y="1177710"/>
                    </a:cubicBezTo>
                    <a:lnTo>
                      <a:pt x="52940" y="1178982"/>
                    </a:lnTo>
                    <a:lnTo>
                      <a:pt x="56438" y="1183910"/>
                    </a:lnTo>
                    <a:lnTo>
                      <a:pt x="58186" y="1183910"/>
                    </a:lnTo>
                    <a:cubicBezTo>
                      <a:pt x="58186" y="1183910"/>
                      <a:pt x="63273" y="1183433"/>
                      <a:pt x="63273" y="1183433"/>
                    </a:cubicBezTo>
                    <a:lnTo>
                      <a:pt x="66453" y="1183751"/>
                    </a:lnTo>
                    <a:lnTo>
                      <a:pt x="67566" y="1184546"/>
                    </a:lnTo>
                    <a:lnTo>
                      <a:pt x="68520" y="1185659"/>
                    </a:lnTo>
                    <a:lnTo>
                      <a:pt x="70109" y="1186613"/>
                    </a:lnTo>
                    <a:lnTo>
                      <a:pt x="70745" y="1188044"/>
                    </a:lnTo>
                    <a:lnTo>
                      <a:pt x="70269" y="1190110"/>
                    </a:lnTo>
                    <a:lnTo>
                      <a:pt x="71222" y="1191700"/>
                    </a:lnTo>
                    <a:lnTo>
                      <a:pt x="71858" y="1192336"/>
                    </a:lnTo>
                    <a:lnTo>
                      <a:pt x="74243" y="1191700"/>
                    </a:lnTo>
                    <a:lnTo>
                      <a:pt x="77264" y="1192495"/>
                    </a:lnTo>
                    <a:lnTo>
                      <a:pt x="79012" y="1191700"/>
                    </a:lnTo>
                    <a:lnTo>
                      <a:pt x="82828" y="1190905"/>
                    </a:lnTo>
                    <a:lnTo>
                      <a:pt x="84895" y="1191382"/>
                    </a:lnTo>
                    <a:lnTo>
                      <a:pt x="88551" y="1192654"/>
                    </a:lnTo>
                    <a:lnTo>
                      <a:pt x="92367" y="1193290"/>
                    </a:lnTo>
                    <a:lnTo>
                      <a:pt x="99361" y="1192972"/>
                    </a:lnTo>
                    <a:lnTo>
                      <a:pt x="109218" y="1190428"/>
                    </a:lnTo>
                    <a:lnTo>
                      <a:pt x="110490" y="1189316"/>
                    </a:lnTo>
                    <a:lnTo>
                      <a:pt x="111444" y="1187884"/>
                    </a:lnTo>
                    <a:lnTo>
                      <a:pt x="115895" y="1182638"/>
                    </a:lnTo>
                    <a:lnTo>
                      <a:pt x="123526" y="1176438"/>
                    </a:lnTo>
                    <a:lnTo>
                      <a:pt x="125911" y="1173576"/>
                    </a:lnTo>
                    <a:lnTo>
                      <a:pt x="127819" y="1170397"/>
                    </a:lnTo>
                    <a:lnTo>
                      <a:pt x="130203" y="1168648"/>
                    </a:lnTo>
                    <a:lnTo>
                      <a:pt x="137516" y="1167058"/>
                    </a:lnTo>
                    <a:lnTo>
                      <a:pt x="138947" y="1166423"/>
                    </a:lnTo>
                    <a:lnTo>
                      <a:pt x="140537" y="1166104"/>
                    </a:lnTo>
                    <a:lnTo>
                      <a:pt x="141014" y="1165151"/>
                    </a:lnTo>
                    <a:lnTo>
                      <a:pt x="141014" y="1163243"/>
                    </a:lnTo>
                    <a:cubicBezTo>
                      <a:pt x="141014" y="1163243"/>
                      <a:pt x="139583" y="1161971"/>
                      <a:pt x="139583" y="1161971"/>
                    </a:cubicBezTo>
                    <a:lnTo>
                      <a:pt x="138470" y="1160540"/>
                    </a:lnTo>
                    <a:lnTo>
                      <a:pt x="138470" y="1159428"/>
                    </a:lnTo>
                    <a:cubicBezTo>
                      <a:pt x="138470" y="1159428"/>
                      <a:pt x="141809" y="1153546"/>
                      <a:pt x="141809" y="1153546"/>
                    </a:cubicBezTo>
                    <a:lnTo>
                      <a:pt x="143875" y="1148458"/>
                    </a:lnTo>
                    <a:lnTo>
                      <a:pt x="145306" y="1142894"/>
                    </a:lnTo>
                    <a:lnTo>
                      <a:pt x="146737" y="1140668"/>
                    </a:lnTo>
                    <a:lnTo>
                      <a:pt x="150234" y="1136693"/>
                    </a:lnTo>
                    <a:lnTo>
                      <a:pt x="150871" y="1134468"/>
                    </a:lnTo>
                    <a:lnTo>
                      <a:pt x="147691" y="1133037"/>
                    </a:lnTo>
                    <a:lnTo>
                      <a:pt x="147055" y="1132083"/>
                    </a:lnTo>
                    <a:lnTo>
                      <a:pt x="151347" y="1132083"/>
                    </a:lnTo>
                    <a:cubicBezTo>
                      <a:pt x="151347" y="1132083"/>
                      <a:pt x="152778" y="1126996"/>
                      <a:pt x="152778" y="1126996"/>
                    </a:cubicBezTo>
                    <a:lnTo>
                      <a:pt x="153255" y="1121432"/>
                    </a:lnTo>
                    <a:lnTo>
                      <a:pt x="153732" y="1118252"/>
                    </a:lnTo>
                    <a:lnTo>
                      <a:pt x="156117" y="1110462"/>
                    </a:lnTo>
                    <a:lnTo>
                      <a:pt x="155322" y="1109667"/>
                    </a:lnTo>
                    <a:lnTo>
                      <a:pt x="154050" y="1109191"/>
                    </a:lnTo>
                    <a:lnTo>
                      <a:pt x="157547" y="1108872"/>
                    </a:lnTo>
                    <a:lnTo>
                      <a:pt x="159137" y="1107283"/>
                    </a:lnTo>
                    <a:lnTo>
                      <a:pt x="159932" y="1104739"/>
                    </a:lnTo>
                    <a:lnTo>
                      <a:pt x="162158" y="1104103"/>
                    </a:lnTo>
                    <a:lnTo>
                      <a:pt x="166132" y="1104103"/>
                    </a:lnTo>
                    <a:cubicBezTo>
                      <a:pt x="166132" y="1104103"/>
                      <a:pt x="167722" y="1103308"/>
                      <a:pt x="167722" y="1103308"/>
                    </a:cubicBezTo>
                    <a:lnTo>
                      <a:pt x="170425" y="1101400"/>
                    </a:lnTo>
                    <a:lnTo>
                      <a:pt x="172810" y="1100129"/>
                    </a:lnTo>
                    <a:lnTo>
                      <a:pt x="175353" y="1099334"/>
                    </a:lnTo>
                    <a:lnTo>
                      <a:pt x="178373" y="1097903"/>
                    </a:lnTo>
                    <a:lnTo>
                      <a:pt x="181235" y="1096154"/>
                    </a:lnTo>
                    <a:lnTo>
                      <a:pt x="179963" y="1093929"/>
                    </a:lnTo>
                    <a:lnTo>
                      <a:pt x="177579" y="1090590"/>
                    </a:lnTo>
                    <a:lnTo>
                      <a:pt x="177102" y="1089318"/>
                    </a:lnTo>
                    <a:lnTo>
                      <a:pt x="180282" y="1091544"/>
                    </a:lnTo>
                    <a:lnTo>
                      <a:pt x="182507" y="1093770"/>
                    </a:lnTo>
                    <a:lnTo>
                      <a:pt x="184733" y="1095200"/>
                    </a:lnTo>
                    <a:lnTo>
                      <a:pt x="186322" y="1094883"/>
                    </a:lnTo>
                    <a:lnTo>
                      <a:pt x="187277" y="1093770"/>
                    </a:lnTo>
                    <a:lnTo>
                      <a:pt x="187594" y="1092021"/>
                    </a:lnTo>
                    <a:lnTo>
                      <a:pt x="188548" y="1090908"/>
                    </a:lnTo>
                    <a:lnTo>
                      <a:pt x="189979" y="1090272"/>
                    </a:lnTo>
                    <a:lnTo>
                      <a:pt x="191251" y="1090749"/>
                    </a:lnTo>
                    <a:lnTo>
                      <a:pt x="192840" y="1091862"/>
                    </a:lnTo>
                    <a:lnTo>
                      <a:pt x="189820" y="1093929"/>
                    </a:lnTo>
                    <a:lnTo>
                      <a:pt x="190615" y="1094247"/>
                    </a:lnTo>
                    <a:lnTo>
                      <a:pt x="192046" y="1093770"/>
                    </a:lnTo>
                    <a:lnTo>
                      <a:pt x="197610" y="1093134"/>
                    </a:lnTo>
                    <a:lnTo>
                      <a:pt x="199518" y="1095200"/>
                    </a:lnTo>
                    <a:lnTo>
                      <a:pt x="202538" y="1095995"/>
                    </a:lnTo>
                    <a:lnTo>
                      <a:pt x="205559" y="1095995"/>
                    </a:lnTo>
                    <a:cubicBezTo>
                      <a:pt x="205559" y="1095995"/>
                      <a:pt x="206831" y="1095360"/>
                      <a:pt x="206831" y="1095360"/>
                    </a:cubicBezTo>
                    <a:lnTo>
                      <a:pt x="207626" y="1094247"/>
                    </a:lnTo>
                    <a:lnTo>
                      <a:pt x="208261" y="1092657"/>
                    </a:lnTo>
                    <a:lnTo>
                      <a:pt x="207784" y="1089318"/>
                    </a:lnTo>
                    <a:lnTo>
                      <a:pt x="207149" y="1088364"/>
                    </a:lnTo>
                    <a:lnTo>
                      <a:pt x="203492" y="1087728"/>
                    </a:lnTo>
                    <a:lnTo>
                      <a:pt x="199518" y="1086457"/>
                    </a:lnTo>
                    <a:lnTo>
                      <a:pt x="198405" y="1084390"/>
                    </a:lnTo>
                    <a:lnTo>
                      <a:pt x="197928" y="1082800"/>
                    </a:lnTo>
                    <a:lnTo>
                      <a:pt x="197610" y="1081051"/>
                    </a:lnTo>
                    <a:lnTo>
                      <a:pt x="196338" y="1080256"/>
                    </a:lnTo>
                    <a:lnTo>
                      <a:pt x="191569" y="1080892"/>
                    </a:lnTo>
                    <a:lnTo>
                      <a:pt x="192523" y="1079939"/>
                    </a:lnTo>
                    <a:lnTo>
                      <a:pt x="194590" y="1079620"/>
                    </a:lnTo>
                    <a:lnTo>
                      <a:pt x="196497" y="1078667"/>
                    </a:lnTo>
                    <a:lnTo>
                      <a:pt x="197451" y="1077077"/>
                    </a:lnTo>
                    <a:lnTo>
                      <a:pt x="196020" y="1075646"/>
                    </a:lnTo>
                    <a:lnTo>
                      <a:pt x="194271" y="1075169"/>
                    </a:lnTo>
                    <a:lnTo>
                      <a:pt x="194271" y="1074215"/>
                    </a:lnTo>
                    <a:cubicBezTo>
                      <a:pt x="194271" y="1074215"/>
                      <a:pt x="196974" y="1073738"/>
                      <a:pt x="196974" y="1073738"/>
                    </a:cubicBezTo>
                    <a:lnTo>
                      <a:pt x="199518" y="1071671"/>
                    </a:lnTo>
                    <a:lnTo>
                      <a:pt x="201902" y="1069128"/>
                    </a:lnTo>
                    <a:lnTo>
                      <a:pt x="207149" y="1066902"/>
                    </a:lnTo>
                    <a:lnTo>
                      <a:pt x="209374" y="1065630"/>
                    </a:lnTo>
                    <a:lnTo>
                      <a:pt x="211441" y="1064041"/>
                    </a:lnTo>
                    <a:lnTo>
                      <a:pt x="215098" y="1059271"/>
                    </a:lnTo>
                    <a:lnTo>
                      <a:pt x="220821" y="1048143"/>
                    </a:lnTo>
                    <a:lnTo>
                      <a:pt x="222092" y="1046553"/>
                    </a:lnTo>
                    <a:lnTo>
                      <a:pt x="229247" y="1039558"/>
                    </a:lnTo>
                    <a:lnTo>
                      <a:pt x="230677" y="1037491"/>
                    </a:lnTo>
                    <a:lnTo>
                      <a:pt x="230677" y="1034630"/>
                    </a:lnTo>
                    <a:cubicBezTo>
                      <a:pt x="230677" y="1034630"/>
                      <a:pt x="233062" y="1032881"/>
                      <a:pt x="233062" y="1032881"/>
                    </a:cubicBezTo>
                    <a:lnTo>
                      <a:pt x="235129" y="1030178"/>
                    </a:lnTo>
                    <a:lnTo>
                      <a:pt x="239898" y="1024932"/>
                    </a:lnTo>
                    <a:lnTo>
                      <a:pt x="240693" y="1023660"/>
                    </a:lnTo>
                    <a:lnTo>
                      <a:pt x="241806" y="1021116"/>
                    </a:lnTo>
                    <a:lnTo>
                      <a:pt x="239898" y="1018891"/>
                    </a:lnTo>
                    <a:lnTo>
                      <a:pt x="238467" y="1018255"/>
                    </a:lnTo>
                    <a:lnTo>
                      <a:pt x="235924" y="1018732"/>
                    </a:lnTo>
                    <a:lnTo>
                      <a:pt x="238149" y="1015075"/>
                    </a:lnTo>
                    <a:lnTo>
                      <a:pt x="236242" y="1013168"/>
                    </a:lnTo>
                    <a:lnTo>
                      <a:pt x="235606" y="1012055"/>
                    </a:lnTo>
                    <a:lnTo>
                      <a:pt x="235606" y="1010624"/>
                    </a:lnTo>
                    <a:cubicBezTo>
                      <a:pt x="235606" y="1010624"/>
                      <a:pt x="236401" y="1008398"/>
                      <a:pt x="236401" y="1008398"/>
                    </a:cubicBezTo>
                    <a:lnTo>
                      <a:pt x="238308" y="1007126"/>
                    </a:lnTo>
                    <a:lnTo>
                      <a:pt x="240216" y="1006649"/>
                    </a:lnTo>
                    <a:lnTo>
                      <a:pt x="241965" y="1005060"/>
                    </a:lnTo>
                    <a:lnTo>
                      <a:pt x="244031" y="1002516"/>
                    </a:lnTo>
                    <a:lnTo>
                      <a:pt x="244031" y="999654"/>
                    </a:lnTo>
                    <a:cubicBezTo>
                      <a:pt x="244031" y="999654"/>
                      <a:pt x="241647" y="1002039"/>
                      <a:pt x="241647" y="1002039"/>
                    </a:cubicBezTo>
                    <a:lnTo>
                      <a:pt x="237513" y="1004583"/>
                    </a:lnTo>
                    <a:close/>
                    <a:moveTo>
                      <a:pt x="658011" y="22893"/>
                    </a:moveTo>
                    <a:lnTo>
                      <a:pt x="658011" y="22893"/>
                    </a:lnTo>
                    <a:cubicBezTo>
                      <a:pt x="658011" y="22893"/>
                      <a:pt x="657851" y="22416"/>
                      <a:pt x="657851" y="22416"/>
                    </a:cubicBezTo>
                    <a:lnTo>
                      <a:pt x="657851" y="22416"/>
                    </a:lnTo>
                    <a:cubicBezTo>
                      <a:pt x="657851" y="22416"/>
                      <a:pt x="657851" y="22734"/>
                      <a:pt x="657851" y="22734"/>
                    </a:cubicBezTo>
                    <a:lnTo>
                      <a:pt x="658011" y="22734"/>
                    </a:lnTo>
                    <a:cubicBezTo>
                      <a:pt x="658011" y="22734"/>
                      <a:pt x="658011" y="23052"/>
                      <a:pt x="658011" y="23052"/>
                    </a:cubicBezTo>
                    <a:lnTo>
                      <a:pt x="658011" y="23052"/>
                    </a:lnTo>
                    <a:cubicBezTo>
                      <a:pt x="658011" y="23052"/>
                      <a:pt x="658011" y="22734"/>
                      <a:pt x="658011" y="22734"/>
                    </a:cubicBezTo>
                    <a:close/>
                    <a:moveTo>
                      <a:pt x="620810" y="318"/>
                    </a:moveTo>
                    <a:lnTo>
                      <a:pt x="620492" y="0"/>
                    </a:lnTo>
                    <a:lnTo>
                      <a:pt x="620492" y="0"/>
                    </a:lnTo>
                    <a:cubicBezTo>
                      <a:pt x="620492" y="0"/>
                      <a:pt x="620492" y="318"/>
                      <a:pt x="620492" y="318"/>
                    </a:cubicBezTo>
                    <a:lnTo>
                      <a:pt x="620492" y="636"/>
                    </a:lnTo>
                    <a:cubicBezTo>
                      <a:pt x="620492" y="636"/>
                      <a:pt x="620810" y="954"/>
                      <a:pt x="620810" y="954"/>
                    </a:cubicBezTo>
                    <a:lnTo>
                      <a:pt x="620810" y="954"/>
                    </a:lnTo>
                    <a:cubicBezTo>
                      <a:pt x="620810" y="954"/>
                      <a:pt x="620810" y="477"/>
                      <a:pt x="620810" y="477"/>
                    </a:cubicBezTo>
                    <a:lnTo>
                      <a:pt x="620810" y="159"/>
                    </a:lnTo>
                    <a:close/>
                    <a:moveTo>
                      <a:pt x="358019" y="882805"/>
                    </a:moveTo>
                    <a:lnTo>
                      <a:pt x="355475" y="881057"/>
                    </a:lnTo>
                    <a:lnTo>
                      <a:pt x="348003" y="880580"/>
                    </a:lnTo>
                    <a:lnTo>
                      <a:pt x="346573" y="881375"/>
                    </a:lnTo>
                    <a:lnTo>
                      <a:pt x="345142" y="882647"/>
                    </a:lnTo>
                    <a:lnTo>
                      <a:pt x="342439" y="883918"/>
                    </a:lnTo>
                    <a:lnTo>
                      <a:pt x="340054" y="885508"/>
                    </a:lnTo>
                    <a:lnTo>
                      <a:pt x="337828" y="888847"/>
                    </a:lnTo>
                    <a:lnTo>
                      <a:pt x="335285" y="891867"/>
                    </a:lnTo>
                    <a:lnTo>
                      <a:pt x="332265" y="893934"/>
                    </a:lnTo>
                    <a:lnTo>
                      <a:pt x="328926" y="895047"/>
                    </a:lnTo>
                    <a:lnTo>
                      <a:pt x="327177" y="895047"/>
                    </a:lnTo>
                    <a:cubicBezTo>
                      <a:pt x="327177" y="895047"/>
                      <a:pt x="323997" y="894888"/>
                      <a:pt x="323997" y="894888"/>
                    </a:cubicBezTo>
                    <a:lnTo>
                      <a:pt x="312710" y="891709"/>
                    </a:lnTo>
                    <a:lnTo>
                      <a:pt x="308259" y="889800"/>
                    </a:lnTo>
                    <a:lnTo>
                      <a:pt x="299038" y="884872"/>
                    </a:lnTo>
                    <a:lnTo>
                      <a:pt x="297607" y="884395"/>
                    </a:lnTo>
                    <a:lnTo>
                      <a:pt x="296176" y="884395"/>
                    </a:lnTo>
                    <a:cubicBezTo>
                      <a:pt x="296176" y="884395"/>
                      <a:pt x="293792" y="883760"/>
                      <a:pt x="293792" y="883760"/>
                    </a:cubicBezTo>
                    <a:lnTo>
                      <a:pt x="291725" y="882328"/>
                    </a:lnTo>
                    <a:lnTo>
                      <a:pt x="291725" y="881534"/>
                    </a:lnTo>
                    <a:cubicBezTo>
                      <a:pt x="291725" y="881534"/>
                      <a:pt x="292202" y="881057"/>
                      <a:pt x="292202" y="881057"/>
                    </a:cubicBezTo>
                    <a:lnTo>
                      <a:pt x="294428" y="881852"/>
                    </a:lnTo>
                    <a:lnTo>
                      <a:pt x="293951" y="880262"/>
                    </a:lnTo>
                    <a:lnTo>
                      <a:pt x="290453" y="876923"/>
                    </a:lnTo>
                    <a:lnTo>
                      <a:pt x="288546" y="869293"/>
                    </a:lnTo>
                    <a:lnTo>
                      <a:pt x="287274" y="861185"/>
                    </a:lnTo>
                    <a:lnTo>
                      <a:pt x="286320" y="858482"/>
                    </a:lnTo>
                    <a:lnTo>
                      <a:pt x="284571" y="856097"/>
                    </a:lnTo>
                    <a:lnTo>
                      <a:pt x="284253" y="853872"/>
                    </a:lnTo>
                    <a:lnTo>
                      <a:pt x="281709" y="854189"/>
                    </a:lnTo>
                    <a:lnTo>
                      <a:pt x="277258" y="848625"/>
                    </a:lnTo>
                    <a:lnTo>
                      <a:pt x="276463" y="846718"/>
                    </a:lnTo>
                    <a:lnTo>
                      <a:pt x="275350" y="845128"/>
                    </a:lnTo>
                    <a:lnTo>
                      <a:pt x="273602" y="845923"/>
                    </a:lnTo>
                    <a:lnTo>
                      <a:pt x="273125" y="847671"/>
                    </a:lnTo>
                    <a:lnTo>
                      <a:pt x="274237" y="848784"/>
                    </a:lnTo>
                    <a:lnTo>
                      <a:pt x="275192" y="850215"/>
                    </a:lnTo>
                    <a:lnTo>
                      <a:pt x="275986" y="851964"/>
                    </a:lnTo>
                    <a:lnTo>
                      <a:pt x="276463" y="853872"/>
                    </a:lnTo>
                    <a:lnTo>
                      <a:pt x="276145" y="855779"/>
                    </a:lnTo>
                    <a:lnTo>
                      <a:pt x="276145" y="857687"/>
                    </a:lnTo>
                    <a:cubicBezTo>
                      <a:pt x="276145" y="857687"/>
                      <a:pt x="277894" y="863569"/>
                      <a:pt x="277894" y="863569"/>
                    </a:cubicBezTo>
                    <a:lnTo>
                      <a:pt x="278371" y="867226"/>
                    </a:lnTo>
                    <a:lnTo>
                      <a:pt x="277576" y="868657"/>
                    </a:lnTo>
                    <a:lnTo>
                      <a:pt x="275192" y="869133"/>
                    </a:lnTo>
                    <a:lnTo>
                      <a:pt x="272966" y="868816"/>
                    </a:lnTo>
                    <a:lnTo>
                      <a:pt x="271853" y="867067"/>
                    </a:lnTo>
                    <a:lnTo>
                      <a:pt x="271217" y="863251"/>
                    </a:lnTo>
                    <a:lnTo>
                      <a:pt x="270422" y="861661"/>
                    </a:lnTo>
                    <a:lnTo>
                      <a:pt x="268832" y="860867"/>
                    </a:lnTo>
                    <a:lnTo>
                      <a:pt x="263109" y="858959"/>
                    </a:lnTo>
                    <a:lnTo>
                      <a:pt x="260406" y="857051"/>
                    </a:lnTo>
                    <a:lnTo>
                      <a:pt x="259452" y="857528"/>
                    </a:lnTo>
                    <a:lnTo>
                      <a:pt x="258658" y="858959"/>
                    </a:lnTo>
                    <a:lnTo>
                      <a:pt x="257545" y="857687"/>
                    </a:lnTo>
                    <a:lnTo>
                      <a:pt x="256114" y="857051"/>
                    </a:lnTo>
                    <a:lnTo>
                      <a:pt x="253888" y="856733"/>
                    </a:lnTo>
                    <a:lnTo>
                      <a:pt x="253888" y="855302"/>
                    </a:lnTo>
                    <a:cubicBezTo>
                      <a:pt x="253888" y="855302"/>
                      <a:pt x="254683" y="854507"/>
                      <a:pt x="254683" y="854507"/>
                    </a:cubicBezTo>
                    <a:lnTo>
                      <a:pt x="255478" y="850374"/>
                    </a:lnTo>
                    <a:lnTo>
                      <a:pt x="256750" y="849102"/>
                    </a:lnTo>
                    <a:lnTo>
                      <a:pt x="254842" y="845128"/>
                    </a:lnTo>
                    <a:lnTo>
                      <a:pt x="255637" y="843538"/>
                    </a:lnTo>
                    <a:lnTo>
                      <a:pt x="255637" y="841789"/>
                    </a:lnTo>
                    <a:cubicBezTo>
                      <a:pt x="255637" y="841789"/>
                      <a:pt x="256432" y="839086"/>
                      <a:pt x="256432" y="839086"/>
                    </a:cubicBezTo>
                    <a:lnTo>
                      <a:pt x="250709" y="831615"/>
                    </a:lnTo>
                    <a:lnTo>
                      <a:pt x="249119" y="829230"/>
                    </a:lnTo>
                    <a:lnTo>
                      <a:pt x="247052" y="825255"/>
                    </a:lnTo>
                    <a:lnTo>
                      <a:pt x="244668" y="822394"/>
                    </a:lnTo>
                    <a:lnTo>
                      <a:pt x="244668" y="821599"/>
                    </a:lnTo>
                    <a:cubicBezTo>
                      <a:pt x="244668" y="821599"/>
                      <a:pt x="248642" y="822235"/>
                      <a:pt x="248642" y="822235"/>
                    </a:cubicBezTo>
                    <a:lnTo>
                      <a:pt x="250073" y="821917"/>
                    </a:lnTo>
                    <a:lnTo>
                      <a:pt x="248006" y="818102"/>
                    </a:lnTo>
                    <a:lnTo>
                      <a:pt x="248642" y="816830"/>
                    </a:lnTo>
                    <a:lnTo>
                      <a:pt x="248960" y="815399"/>
                    </a:lnTo>
                    <a:lnTo>
                      <a:pt x="246734" y="811265"/>
                    </a:lnTo>
                    <a:lnTo>
                      <a:pt x="245462" y="809834"/>
                    </a:lnTo>
                    <a:lnTo>
                      <a:pt x="244508" y="808404"/>
                    </a:lnTo>
                    <a:lnTo>
                      <a:pt x="244668" y="808404"/>
                    </a:lnTo>
                    <a:cubicBezTo>
                      <a:pt x="244668" y="808404"/>
                      <a:pt x="244031" y="806973"/>
                      <a:pt x="244031" y="806973"/>
                    </a:cubicBezTo>
                    <a:lnTo>
                      <a:pt x="242442" y="804429"/>
                    </a:lnTo>
                    <a:lnTo>
                      <a:pt x="241329" y="804429"/>
                    </a:lnTo>
                    <a:cubicBezTo>
                      <a:pt x="241329" y="804429"/>
                      <a:pt x="239103" y="806496"/>
                      <a:pt x="239103" y="806496"/>
                    </a:cubicBezTo>
                    <a:lnTo>
                      <a:pt x="237355" y="806178"/>
                    </a:lnTo>
                    <a:lnTo>
                      <a:pt x="236719" y="804906"/>
                    </a:lnTo>
                    <a:lnTo>
                      <a:pt x="236401" y="803475"/>
                    </a:lnTo>
                    <a:lnTo>
                      <a:pt x="236719" y="802045"/>
                    </a:lnTo>
                    <a:lnTo>
                      <a:pt x="236242" y="801091"/>
                    </a:lnTo>
                    <a:lnTo>
                      <a:pt x="230996" y="798388"/>
                    </a:lnTo>
                    <a:lnTo>
                      <a:pt x="228770" y="797434"/>
                    </a:lnTo>
                    <a:lnTo>
                      <a:pt x="227816" y="797911"/>
                    </a:lnTo>
                    <a:lnTo>
                      <a:pt x="227021" y="798865"/>
                    </a:lnTo>
                    <a:lnTo>
                      <a:pt x="225749" y="798388"/>
                    </a:lnTo>
                    <a:lnTo>
                      <a:pt x="224477" y="796799"/>
                    </a:lnTo>
                    <a:lnTo>
                      <a:pt x="218118" y="794890"/>
                    </a:lnTo>
                    <a:lnTo>
                      <a:pt x="217164" y="794255"/>
                    </a:lnTo>
                    <a:lnTo>
                      <a:pt x="217482" y="791552"/>
                    </a:lnTo>
                    <a:lnTo>
                      <a:pt x="215575" y="793301"/>
                    </a:lnTo>
                    <a:lnTo>
                      <a:pt x="214462" y="794890"/>
                    </a:lnTo>
                    <a:lnTo>
                      <a:pt x="212872" y="796003"/>
                    </a:lnTo>
                    <a:lnTo>
                      <a:pt x="212395" y="794573"/>
                    </a:lnTo>
                    <a:lnTo>
                      <a:pt x="211600" y="793460"/>
                    </a:lnTo>
                    <a:lnTo>
                      <a:pt x="209851" y="792029"/>
                    </a:lnTo>
                    <a:lnTo>
                      <a:pt x="209533" y="790598"/>
                    </a:lnTo>
                    <a:lnTo>
                      <a:pt x="206195" y="785511"/>
                    </a:lnTo>
                    <a:lnTo>
                      <a:pt x="204605" y="783762"/>
                    </a:lnTo>
                    <a:lnTo>
                      <a:pt x="203492" y="781855"/>
                    </a:lnTo>
                    <a:lnTo>
                      <a:pt x="205718" y="778357"/>
                    </a:lnTo>
                    <a:lnTo>
                      <a:pt x="200789" y="778357"/>
                    </a:lnTo>
                    <a:cubicBezTo>
                      <a:pt x="200789" y="778357"/>
                      <a:pt x="196020" y="779152"/>
                      <a:pt x="196020" y="779152"/>
                    </a:cubicBezTo>
                    <a:lnTo>
                      <a:pt x="200472" y="784875"/>
                    </a:lnTo>
                    <a:lnTo>
                      <a:pt x="205241" y="790280"/>
                    </a:lnTo>
                    <a:lnTo>
                      <a:pt x="207784" y="793619"/>
                    </a:lnTo>
                    <a:lnTo>
                      <a:pt x="209851" y="797276"/>
                    </a:lnTo>
                    <a:lnTo>
                      <a:pt x="209851" y="800773"/>
                    </a:lnTo>
                    <a:cubicBezTo>
                      <a:pt x="209851" y="800773"/>
                      <a:pt x="207784" y="803475"/>
                      <a:pt x="207784" y="803475"/>
                    </a:cubicBezTo>
                    <a:lnTo>
                      <a:pt x="209057" y="804906"/>
                    </a:lnTo>
                    <a:lnTo>
                      <a:pt x="210964" y="807609"/>
                    </a:lnTo>
                    <a:lnTo>
                      <a:pt x="212236" y="807927"/>
                    </a:lnTo>
                    <a:lnTo>
                      <a:pt x="212713" y="808722"/>
                    </a:lnTo>
                    <a:lnTo>
                      <a:pt x="212713" y="810153"/>
                    </a:lnTo>
                    <a:cubicBezTo>
                      <a:pt x="212713" y="810153"/>
                      <a:pt x="213349" y="811265"/>
                      <a:pt x="213349" y="811265"/>
                    </a:cubicBezTo>
                    <a:lnTo>
                      <a:pt x="215098" y="813173"/>
                    </a:lnTo>
                    <a:lnTo>
                      <a:pt x="215893" y="812537"/>
                    </a:lnTo>
                    <a:lnTo>
                      <a:pt x="217482" y="809834"/>
                    </a:lnTo>
                    <a:lnTo>
                      <a:pt x="218754" y="808563"/>
                    </a:lnTo>
                    <a:lnTo>
                      <a:pt x="220026" y="807450"/>
                    </a:lnTo>
                    <a:lnTo>
                      <a:pt x="221139" y="806814"/>
                    </a:lnTo>
                    <a:lnTo>
                      <a:pt x="222411" y="806814"/>
                    </a:lnTo>
                    <a:cubicBezTo>
                      <a:pt x="222411" y="806814"/>
                      <a:pt x="221934" y="808245"/>
                      <a:pt x="221934" y="808245"/>
                    </a:cubicBezTo>
                    <a:lnTo>
                      <a:pt x="221298" y="809199"/>
                    </a:lnTo>
                    <a:lnTo>
                      <a:pt x="218277" y="811424"/>
                    </a:lnTo>
                    <a:lnTo>
                      <a:pt x="216369" y="814127"/>
                    </a:lnTo>
                    <a:lnTo>
                      <a:pt x="231631" y="834794"/>
                    </a:lnTo>
                    <a:lnTo>
                      <a:pt x="232903" y="836861"/>
                    </a:lnTo>
                    <a:lnTo>
                      <a:pt x="234652" y="840835"/>
                    </a:lnTo>
                    <a:lnTo>
                      <a:pt x="235924" y="841789"/>
                    </a:lnTo>
                    <a:lnTo>
                      <a:pt x="237355" y="841312"/>
                    </a:lnTo>
                    <a:lnTo>
                      <a:pt x="237990" y="839722"/>
                    </a:lnTo>
                    <a:lnTo>
                      <a:pt x="237355" y="838451"/>
                    </a:lnTo>
                    <a:lnTo>
                      <a:pt x="233380" y="833840"/>
                    </a:lnTo>
                    <a:lnTo>
                      <a:pt x="230836" y="829707"/>
                    </a:lnTo>
                    <a:lnTo>
                      <a:pt x="230518" y="827640"/>
                    </a:lnTo>
                    <a:lnTo>
                      <a:pt x="230518" y="826209"/>
                    </a:lnTo>
                    <a:cubicBezTo>
                      <a:pt x="230518" y="826209"/>
                      <a:pt x="232267" y="829866"/>
                      <a:pt x="232267" y="829866"/>
                    </a:cubicBezTo>
                    <a:lnTo>
                      <a:pt x="234175" y="833204"/>
                    </a:lnTo>
                    <a:lnTo>
                      <a:pt x="240375" y="837338"/>
                    </a:lnTo>
                    <a:lnTo>
                      <a:pt x="241011" y="837338"/>
                    </a:lnTo>
                    <a:cubicBezTo>
                      <a:pt x="241011" y="837338"/>
                      <a:pt x="240216" y="835589"/>
                      <a:pt x="240216" y="835589"/>
                    </a:cubicBezTo>
                    <a:lnTo>
                      <a:pt x="240693" y="834476"/>
                    </a:lnTo>
                    <a:lnTo>
                      <a:pt x="241647" y="834794"/>
                    </a:lnTo>
                    <a:lnTo>
                      <a:pt x="244191" y="837020"/>
                    </a:lnTo>
                    <a:lnTo>
                      <a:pt x="244191" y="838133"/>
                    </a:lnTo>
                    <a:cubicBezTo>
                      <a:pt x="244191" y="838133"/>
                      <a:pt x="243078" y="839722"/>
                      <a:pt x="243078" y="839722"/>
                    </a:cubicBezTo>
                    <a:lnTo>
                      <a:pt x="243078" y="841471"/>
                    </a:lnTo>
                    <a:cubicBezTo>
                      <a:pt x="243078" y="841471"/>
                      <a:pt x="244668" y="842425"/>
                      <a:pt x="244668" y="842425"/>
                    </a:cubicBezTo>
                    <a:lnTo>
                      <a:pt x="245780" y="843856"/>
                    </a:lnTo>
                    <a:lnTo>
                      <a:pt x="245780" y="845764"/>
                    </a:lnTo>
                    <a:cubicBezTo>
                      <a:pt x="245780" y="845764"/>
                      <a:pt x="245304" y="847513"/>
                      <a:pt x="245304" y="847513"/>
                    </a:cubicBezTo>
                    <a:lnTo>
                      <a:pt x="244508" y="848784"/>
                    </a:lnTo>
                    <a:lnTo>
                      <a:pt x="240057" y="844969"/>
                    </a:lnTo>
                    <a:lnTo>
                      <a:pt x="238467" y="845287"/>
                    </a:lnTo>
                    <a:lnTo>
                      <a:pt x="244031" y="852918"/>
                    </a:lnTo>
                    <a:lnTo>
                      <a:pt x="244668" y="854349"/>
                    </a:lnTo>
                    <a:lnTo>
                      <a:pt x="245780" y="858164"/>
                    </a:lnTo>
                    <a:lnTo>
                      <a:pt x="246734" y="860072"/>
                    </a:lnTo>
                    <a:lnTo>
                      <a:pt x="248483" y="861185"/>
                    </a:lnTo>
                    <a:lnTo>
                      <a:pt x="250390" y="861661"/>
                    </a:lnTo>
                    <a:lnTo>
                      <a:pt x="252299" y="861185"/>
                    </a:lnTo>
                    <a:lnTo>
                      <a:pt x="254206" y="860390"/>
                    </a:lnTo>
                    <a:lnTo>
                      <a:pt x="255637" y="860390"/>
                    </a:lnTo>
                    <a:cubicBezTo>
                      <a:pt x="255637" y="860390"/>
                      <a:pt x="259929" y="864841"/>
                      <a:pt x="259929" y="864841"/>
                    </a:cubicBezTo>
                    <a:lnTo>
                      <a:pt x="258022" y="864841"/>
                    </a:lnTo>
                    <a:cubicBezTo>
                      <a:pt x="258022" y="864841"/>
                      <a:pt x="256273" y="865636"/>
                      <a:pt x="256273" y="865636"/>
                    </a:cubicBezTo>
                    <a:lnTo>
                      <a:pt x="254683" y="866908"/>
                    </a:lnTo>
                    <a:lnTo>
                      <a:pt x="254365" y="869133"/>
                    </a:lnTo>
                    <a:lnTo>
                      <a:pt x="252299" y="865000"/>
                    </a:lnTo>
                    <a:lnTo>
                      <a:pt x="250868" y="864364"/>
                    </a:lnTo>
                    <a:lnTo>
                      <a:pt x="250232" y="865318"/>
                    </a:lnTo>
                    <a:lnTo>
                      <a:pt x="252776" y="871041"/>
                    </a:lnTo>
                    <a:lnTo>
                      <a:pt x="253729" y="872790"/>
                    </a:lnTo>
                    <a:lnTo>
                      <a:pt x="255478" y="873267"/>
                    </a:lnTo>
                    <a:lnTo>
                      <a:pt x="254842" y="875016"/>
                    </a:lnTo>
                    <a:lnTo>
                      <a:pt x="254365" y="876765"/>
                    </a:lnTo>
                    <a:lnTo>
                      <a:pt x="255001" y="878672"/>
                    </a:lnTo>
                    <a:lnTo>
                      <a:pt x="257704" y="884714"/>
                    </a:lnTo>
                    <a:lnTo>
                      <a:pt x="260088" y="888688"/>
                    </a:lnTo>
                    <a:lnTo>
                      <a:pt x="258658" y="889165"/>
                    </a:lnTo>
                    <a:lnTo>
                      <a:pt x="257386" y="890119"/>
                    </a:lnTo>
                    <a:lnTo>
                      <a:pt x="256432" y="891709"/>
                    </a:lnTo>
                    <a:lnTo>
                      <a:pt x="257545" y="896001"/>
                    </a:lnTo>
                    <a:lnTo>
                      <a:pt x="256591" y="898545"/>
                    </a:lnTo>
                    <a:lnTo>
                      <a:pt x="253888" y="902678"/>
                    </a:lnTo>
                    <a:lnTo>
                      <a:pt x="252139" y="909355"/>
                    </a:lnTo>
                    <a:lnTo>
                      <a:pt x="251186" y="915237"/>
                    </a:lnTo>
                    <a:lnTo>
                      <a:pt x="250550" y="921278"/>
                    </a:lnTo>
                    <a:lnTo>
                      <a:pt x="249596" y="923186"/>
                    </a:lnTo>
                    <a:lnTo>
                      <a:pt x="246575" y="926047"/>
                    </a:lnTo>
                    <a:lnTo>
                      <a:pt x="244827" y="927320"/>
                    </a:lnTo>
                    <a:lnTo>
                      <a:pt x="243555" y="927637"/>
                    </a:lnTo>
                    <a:lnTo>
                      <a:pt x="242283" y="927637"/>
                    </a:lnTo>
                    <a:cubicBezTo>
                      <a:pt x="242283" y="927637"/>
                      <a:pt x="235447" y="929545"/>
                      <a:pt x="235447" y="929545"/>
                    </a:cubicBezTo>
                    <a:lnTo>
                      <a:pt x="228929" y="933202"/>
                    </a:lnTo>
                    <a:lnTo>
                      <a:pt x="227816" y="934155"/>
                    </a:lnTo>
                    <a:lnTo>
                      <a:pt x="227180" y="935586"/>
                    </a:lnTo>
                    <a:lnTo>
                      <a:pt x="226703" y="937335"/>
                    </a:lnTo>
                    <a:lnTo>
                      <a:pt x="226703" y="939084"/>
                    </a:lnTo>
                    <a:cubicBezTo>
                      <a:pt x="226703" y="939084"/>
                      <a:pt x="227180" y="940991"/>
                      <a:pt x="227180" y="940991"/>
                    </a:cubicBezTo>
                    <a:lnTo>
                      <a:pt x="227975" y="942581"/>
                    </a:lnTo>
                    <a:lnTo>
                      <a:pt x="231473" y="945443"/>
                    </a:lnTo>
                    <a:lnTo>
                      <a:pt x="237672" y="947351"/>
                    </a:lnTo>
                    <a:lnTo>
                      <a:pt x="243555" y="949894"/>
                    </a:lnTo>
                    <a:lnTo>
                      <a:pt x="246575" y="952915"/>
                    </a:lnTo>
                    <a:lnTo>
                      <a:pt x="249755" y="955458"/>
                    </a:lnTo>
                    <a:lnTo>
                      <a:pt x="253252" y="956571"/>
                    </a:lnTo>
                    <a:lnTo>
                      <a:pt x="256909" y="957048"/>
                    </a:lnTo>
                    <a:lnTo>
                      <a:pt x="262473" y="960228"/>
                    </a:lnTo>
                    <a:lnTo>
                      <a:pt x="266607" y="965792"/>
                    </a:lnTo>
                    <a:lnTo>
                      <a:pt x="268196" y="968654"/>
                    </a:lnTo>
                    <a:lnTo>
                      <a:pt x="269468" y="971675"/>
                    </a:lnTo>
                    <a:lnTo>
                      <a:pt x="267878" y="978987"/>
                    </a:lnTo>
                    <a:lnTo>
                      <a:pt x="266766" y="982962"/>
                    </a:lnTo>
                    <a:lnTo>
                      <a:pt x="262632" y="990593"/>
                    </a:lnTo>
                    <a:lnTo>
                      <a:pt x="257704" y="997747"/>
                    </a:lnTo>
                    <a:lnTo>
                      <a:pt x="253093" y="1003152"/>
                    </a:lnTo>
                    <a:lnTo>
                      <a:pt x="252299" y="1004265"/>
                    </a:lnTo>
                    <a:lnTo>
                      <a:pt x="251663" y="1005536"/>
                    </a:lnTo>
                    <a:lnTo>
                      <a:pt x="251663" y="1006332"/>
                    </a:lnTo>
                    <a:cubicBezTo>
                      <a:pt x="251663" y="1006332"/>
                      <a:pt x="252616" y="1006809"/>
                      <a:pt x="252616" y="1006809"/>
                    </a:cubicBezTo>
                    <a:lnTo>
                      <a:pt x="255160" y="1006809"/>
                    </a:lnTo>
                    <a:cubicBezTo>
                      <a:pt x="255160" y="1006809"/>
                      <a:pt x="257545" y="1005536"/>
                      <a:pt x="257545" y="1005536"/>
                    </a:cubicBezTo>
                    <a:lnTo>
                      <a:pt x="256909" y="1004583"/>
                    </a:lnTo>
                    <a:lnTo>
                      <a:pt x="257227" y="1003470"/>
                    </a:lnTo>
                    <a:lnTo>
                      <a:pt x="258181" y="1003152"/>
                    </a:lnTo>
                    <a:lnTo>
                      <a:pt x="259135" y="1003788"/>
                    </a:lnTo>
                    <a:lnTo>
                      <a:pt x="258339" y="1005060"/>
                    </a:lnTo>
                    <a:lnTo>
                      <a:pt x="258339" y="1009352"/>
                    </a:lnTo>
                    <a:cubicBezTo>
                      <a:pt x="258339" y="1009352"/>
                      <a:pt x="258499" y="1009988"/>
                      <a:pt x="258499" y="1009988"/>
                    </a:cubicBezTo>
                    <a:lnTo>
                      <a:pt x="259135" y="1010306"/>
                    </a:lnTo>
                    <a:lnTo>
                      <a:pt x="263427" y="1008875"/>
                    </a:lnTo>
                    <a:lnTo>
                      <a:pt x="266607" y="1009829"/>
                    </a:lnTo>
                    <a:lnTo>
                      <a:pt x="267083" y="1010942"/>
                    </a:lnTo>
                    <a:lnTo>
                      <a:pt x="267720" y="1013804"/>
                    </a:lnTo>
                    <a:lnTo>
                      <a:pt x="268196" y="1015075"/>
                    </a:lnTo>
                    <a:lnTo>
                      <a:pt x="270740" y="1016347"/>
                    </a:lnTo>
                    <a:lnTo>
                      <a:pt x="272806" y="1015234"/>
                    </a:lnTo>
                    <a:lnTo>
                      <a:pt x="274715" y="1013804"/>
                    </a:lnTo>
                    <a:lnTo>
                      <a:pt x="281551" y="1009511"/>
                    </a:lnTo>
                    <a:lnTo>
                      <a:pt x="286002" y="1006332"/>
                    </a:lnTo>
                    <a:lnTo>
                      <a:pt x="290135" y="1002675"/>
                    </a:lnTo>
                    <a:lnTo>
                      <a:pt x="292361" y="999813"/>
                    </a:lnTo>
                    <a:lnTo>
                      <a:pt x="294109" y="996316"/>
                    </a:lnTo>
                    <a:lnTo>
                      <a:pt x="297925" y="991070"/>
                    </a:lnTo>
                    <a:lnTo>
                      <a:pt x="299674" y="987413"/>
                    </a:lnTo>
                    <a:lnTo>
                      <a:pt x="301741" y="983916"/>
                    </a:lnTo>
                    <a:lnTo>
                      <a:pt x="304284" y="980577"/>
                    </a:lnTo>
                    <a:lnTo>
                      <a:pt x="308100" y="976285"/>
                    </a:lnTo>
                    <a:lnTo>
                      <a:pt x="310326" y="971198"/>
                    </a:lnTo>
                    <a:lnTo>
                      <a:pt x="312710" y="968972"/>
                    </a:lnTo>
                    <a:lnTo>
                      <a:pt x="314777" y="966587"/>
                    </a:lnTo>
                    <a:lnTo>
                      <a:pt x="318434" y="958320"/>
                    </a:lnTo>
                    <a:lnTo>
                      <a:pt x="322567" y="950371"/>
                    </a:lnTo>
                    <a:lnTo>
                      <a:pt x="318434" y="948146"/>
                    </a:lnTo>
                    <a:lnTo>
                      <a:pt x="317638" y="946397"/>
                    </a:lnTo>
                    <a:lnTo>
                      <a:pt x="317638" y="944171"/>
                    </a:lnTo>
                    <a:cubicBezTo>
                      <a:pt x="317638" y="944171"/>
                      <a:pt x="318115" y="940038"/>
                      <a:pt x="318115" y="940038"/>
                    </a:cubicBezTo>
                    <a:lnTo>
                      <a:pt x="320341" y="936699"/>
                    </a:lnTo>
                    <a:lnTo>
                      <a:pt x="321613" y="935109"/>
                    </a:lnTo>
                    <a:lnTo>
                      <a:pt x="323044" y="933838"/>
                    </a:lnTo>
                    <a:lnTo>
                      <a:pt x="327813" y="931453"/>
                    </a:lnTo>
                    <a:lnTo>
                      <a:pt x="330992" y="930340"/>
                    </a:lnTo>
                    <a:lnTo>
                      <a:pt x="334331" y="930022"/>
                    </a:lnTo>
                    <a:lnTo>
                      <a:pt x="338147" y="930499"/>
                    </a:lnTo>
                    <a:lnTo>
                      <a:pt x="341962" y="931294"/>
                    </a:lnTo>
                    <a:lnTo>
                      <a:pt x="343234" y="932407"/>
                    </a:lnTo>
                    <a:lnTo>
                      <a:pt x="344506" y="935109"/>
                    </a:lnTo>
                    <a:lnTo>
                      <a:pt x="345460" y="935586"/>
                    </a:lnTo>
                    <a:lnTo>
                      <a:pt x="347049" y="932407"/>
                    </a:lnTo>
                    <a:lnTo>
                      <a:pt x="346573" y="930817"/>
                    </a:lnTo>
                    <a:lnTo>
                      <a:pt x="345619" y="929704"/>
                    </a:lnTo>
                    <a:lnTo>
                      <a:pt x="345619" y="928273"/>
                    </a:lnTo>
                    <a:cubicBezTo>
                      <a:pt x="345619" y="928273"/>
                      <a:pt x="346096" y="922868"/>
                      <a:pt x="346096" y="922868"/>
                    </a:cubicBezTo>
                    <a:lnTo>
                      <a:pt x="347367" y="918258"/>
                    </a:lnTo>
                    <a:lnTo>
                      <a:pt x="350547" y="917304"/>
                    </a:lnTo>
                    <a:lnTo>
                      <a:pt x="353249" y="915237"/>
                    </a:lnTo>
                    <a:lnTo>
                      <a:pt x="355793" y="912535"/>
                    </a:lnTo>
                    <a:lnTo>
                      <a:pt x="357224" y="909037"/>
                    </a:lnTo>
                    <a:lnTo>
                      <a:pt x="358178" y="900929"/>
                    </a:lnTo>
                    <a:lnTo>
                      <a:pt x="359450" y="892980"/>
                    </a:lnTo>
                    <a:lnTo>
                      <a:pt x="361040" y="889483"/>
                    </a:lnTo>
                    <a:lnTo>
                      <a:pt x="362947" y="886303"/>
                    </a:lnTo>
                    <a:lnTo>
                      <a:pt x="363583" y="884077"/>
                    </a:lnTo>
                    <a:lnTo>
                      <a:pt x="361834" y="882964"/>
                    </a:lnTo>
                    <a:lnTo>
                      <a:pt x="358496" y="881534"/>
                    </a:lnTo>
                    <a:close/>
                    <a:moveTo>
                      <a:pt x="231631" y="989003"/>
                    </a:moveTo>
                    <a:lnTo>
                      <a:pt x="231631" y="986459"/>
                    </a:lnTo>
                    <a:cubicBezTo>
                      <a:pt x="231631" y="986459"/>
                      <a:pt x="230041" y="987572"/>
                      <a:pt x="230041" y="987572"/>
                    </a:cubicBezTo>
                    <a:lnTo>
                      <a:pt x="229247" y="987572"/>
                    </a:lnTo>
                    <a:cubicBezTo>
                      <a:pt x="229247" y="987572"/>
                      <a:pt x="227498" y="989162"/>
                      <a:pt x="227498" y="989162"/>
                    </a:cubicBezTo>
                    <a:lnTo>
                      <a:pt x="226703" y="992182"/>
                    </a:lnTo>
                    <a:lnTo>
                      <a:pt x="226703" y="993613"/>
                    </a:lnTo>
                    <a:cubicBezTo>
                      <a:pt x="226703" y="993613"/>
                      <a:pt x="230360" y="991705"/>
                      <a:pt x="230360" y="991705"/>
                    </a:cubicBezTo>
                    <a:lnTo>
                      <a:pt x="231631" y="9891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1" name="Freeform: Shape 4940">
                <a:extLst>
                  <a:ext uri="{FF2B5EF4-FFF2-40B4-BE49-F238E27FC236}">
                    <a16:creationId xmlns:a16="http://schemas.microsoft.com/office/drawing/2014/main" id="{CD1A5FCD-6A71-CA62-4432-DF7B7CFA13B9}"/>
                  </a:ext>
                </a:extLst>
              </p:cNvPr>
              <p:cNvSpPr/>
              <p:nvPr/>
            </p:nvSpPr>
            <p:spPr>
              <a:xfrm>
                <a:off x="5999023" y="1112"/>
                <a:ext cx="1902490" cy="3609120"/>
              </a:xfrm>
              <a:custGeom>
                <a:avLst/>
                <a:gdLst>
                  <a:gd name="connsiteX0" fmla="*/ 9698 w 1902490"/>
                  <a:gd name="connsiteY0" fmla="*/ 3442671 h 3609120"/>
                  <a:gd name="connsiteX1" fmla="*/ 13990 w 1902490"/>
                  <a:gd name="connsiteY1" fmla="*/ 3445055 h 3609120"/>
                  <a:gd name="connsiteX2" fmla="*/ 18442 w 1902490"/>
                  <a:gd name="connsiteY2" fmla="*/ 3445691 h 3609120"/>
                  <a:gd name="connsiteX3" fmla="*/ 21462 w 1902490"/>
                  <a:gd name="connsiteY3" fmla="*/ 3445691 h 3609120"/>
                  <a:gd name="connsiteX4" fmla="*/ 22416 w 1902490"/>
                  <a:gd name="connsiteY4" fmla="*/ 3442989 h 3609120"/>
                  <a:gd name="connsiteX5" fmla="*/ 22893 w 1902490"/>
                  <a:gd name="connsiteY5" fmla="*/ 3437742 h 3609120"/>
                  <a:gd name="connsiteX6" fmla="*/ 21621 w 1902490"/>
                  <a:gd name="connsiteY6" fmla="*/ 3435994 h 3609120"/>
                  <a:gd name="connsiteX7" fmla="*/ 17647 w 1902490"/>
                  <a:gd name="connsiteY7" fmla="*/ 3433450 h 3609120"/>
                  <a:gd name="connsiteX8" fmla="*/ 7472 w 1902490"/>
                  <a:gd name="connsiteY8" fmla="*/ 3436630 h 3609120"/>
                  <a:gd name="connsiteX9" fmla="*/ 4451 w 1902490"/>
                  <a:gd name="connsiteY9" fmla="*/ 3442512 h 3609120"/>
                  <a:gd name="connsiteX10" fmla="*/ 6836 w 1902490"/>
                  <a:gd name="connsiteY10" fmla="*/ 3443466 h 3609120"/>
                  <a:gd name="connsiteX11" fmla="*/ 9539 w 1902490"/>
                  <a:gd name="connsiteY11" fmla="*/ 3442830 h 3609120"/>
                  <a:gd name="connsiteX12" fmla="*/ 142922 w 1902490"/>
                  <a:gd name="connsiteY12" fmla="*/ 3579710 h 3609120"/>
                  <a:gd name="connsiteX13" fmla="*/ 140378 w 1902490"/>
                  <a:gd name="connsiteY13" fmla="*/ 3576212 h 3609120"/>
                  <a:gd name="connsiteX14" fmla="*/ 133383 w 1902490"/>
                  <a:gd name="connsiteY14" fmla="*/ 3573669 h 3609120"/>
                  <a:gd name="connsiteX15" fmla="*/ 133383 w 1902490"/>
                  <a:gd name="connsiteY15" fmla="*/ 3568899 h 3609120"/>
                  <a:gd name="connsiteX16" fmla="*/ 142126 w 1902490"/>
                  <a:gd name="connsiteY16" fmla="*/ 3570489 h 3609120"/>
                  <a:gd name="connsiteX17" fmla="*/ 142126 w 1902490"/>
                  <a:gd name="connsiteY17" fmla="*/ 3566197 h 3609120"/>
                  <a:gd name="connsiteX18" fmla="*/ 125911 w 1902490"/>
                  <a:gd name="connsiteY18" fmla="*/ 3548232 h 3609120"/>
                  <a:gd name="connsiteX19" fmla="*/ 111285 w 1902490"/>
                  <a:gd name="connsiteY19" fmla="*/ 3548868 h 3609120"/>
                  <a:gd name="connsiteX20" fmla="*/ 109695 w 1902490"/>
                  <a:gd name="connsiteY20" fmla="*/ 3559361 h 3609120"/>
                  <a:gd name="connsiteX21" fmla="*/ 112715 w 1902490"/>
                  <a:gd name="connsiteY21" fmla="*/ 3570966 h 3609120"/>
                  <a:gd name="connsiteX22" fmla="*/ 107787 w 1902490"/>
                  <a:gd name="connsiteY22" fmla="*/ 3576371 h 3609120"/>
                  <a:gd name="connsiteX23" fmla="*/ 107787 w 1902490"/>
                  <a:gd name="connsiteY23" fmla="*/ 3582413 h 3609120"/>
                  <a:gd name="connsiteX24" fmla="*/ 100315 w 1902490"/>
                  <a:gd name="connsiteY24" fmla="*/ 3585751 h 3609120"/>
                  <a:gd name="connsiteX25" fmla="*/ 98407 w 1902490"/>
                  <a:gd name="connsiteY25" fmla="*/ 3590361 h 3609120"/>
                  <a:gd name="connsiteX26" fmla="*/ 98407 w 1902490"/>
                  <a:gd name="connsiteY26" fmla="*/ 3596244 h 3609120"/>
                  <a:gd name="connsiteX27" fmla="*/ 90618 w 1902490"/>
                  <a:gd name="connsiteY27" fmla="*/ 3602285 h 3609120"/>
                  <a:gd name="connsiteX28" fmla="*/ 89187 w 1902490"/>
                  <a:gd name="connsiteY28" fmla="*/ 3608644 h 3609120"/>
                  <a:gd name="connsiteX29" fmla="*/ 92048 w 1902490"/>
                  <a:gd name="connsiteY29" fmla="*/ 3609121 h 3609120"/>
                  <a:gd name="connsiteX30" fmla="*/ 102382 w 1902490"/>
                  <a:gd name="connsiteY30" fmla="*/ 3606895 h 3609120"/>
                  <a:gd name="connsiteX31" fmla="*/ 111603 w 1902490"/>
                  <a:gd name="connsiteY31" fmla="*/ 3599741 h 3609120"/>
                  <a:gd name="connsiteX32" fmla="*/ 113828 w 1902490"/>
                  <a:gd name="connsiteY32" fmla="*/ 3599105 h 3609120"/>
                  <a:gd name="connsiteX33" fmla="*/ 121936 w 1902490"/>
                  <a:gd name="connsiteY33" fmla="*/ 3600059 h 3609120"/>
                  <a:gd name="connsiteX34" fmla="*/ 131316 w 1902490"/>
                  <a:gd name="connsiteY34" fmla="*/ 3593382 h 3609120"/>
                  <a:gd name="connsiteX35" fmla="*/ 145624 w 1902490"/>
                  <a:gd name="connsiteY35" fmla="*/ 3591633 h 3609120"/>
                  <a:gd name="connsiteX36" fmla="*/ 150552 w 1902490"/>
                  <a:gd name="connsiteY36" fmla="*/ 3588295 h 3609120"/>
                  <a:gd name="connsiteX37" fmla="*/ 152301 w 1902490"/>
                  <a:gd name="connsiteY37" fmla="*/ 3583684 h 3609120"/>
                  <a:gd name="connsiteX38" fmla="*/ 150711 w 1902490"/>
                  <a:gd name="connsiteY38" fmla="*/ 3578597 h 3609120"/>
                  <a:gd name="connsiteX39" fmla="*/ 143399 w 1902490"/>
                  <a:gd name="connsiteY39" fmla="*/ 3579551 h 3609120"/>
                  <a:gd name="connsiteX40" fmla="*/ 46422 w 1902490"/>
                  <a:gd name="connsiteY40" fmla="*/ 3400065 h 3609120"/>
                  <a:gd name="connsiteX41" fmla="*/ 42765 w 1902490"/>
                  <a:gd name="connsiteY41" fmla="*/ 3387346 h 3609120"/>
                  <a:gd name="connsiteX42" fmla="*/ 41334 w 1902490"/>
                  <a:gd name="connsiteY42" fmla="*/ 3387346 h 3609120"/>
                  <a:gd name="connsiteX43" fmla="*/ 35293 w 1902490"/>
                  <a:gd name="connsiteY43" fmla="*/ 3393705 h 3609120"/>
                  <a:gd name="connsiteX44" fmla="*/ 38632 w 1902490"/>
                  <a:gd name="connsiteY44" fmla="*/ 3397521 h 3609120"/>
                  <a:gd name="connsiteX45" fmla="*/ 46422 w 1902490"/>
                  <a:gd name="connsiteY45" fmla="*/ 3399905 h 3609120"/>
                  <a:gd name="connsiteX46" fmla="*/ 756577 w 1902490"/>
                  <a:gd name="connsiteY46" fmla="*/ 2484351 h 3609120"/>
                  <a:gd name="connsiteX47" fmla="*/ 763890 w 1902490"/>
                  <a:gd name="connsiteY47" fmla="*/ 2488484 h 3609120"/>
                  <a:gd name="connsiteX48" fmla="*/ 766433 w 1902490"/>
                  <a:gd name="connsiteY48" fmla="*/ 2492459 h 3609120"/>
                  <a:gd name="connsiteX49" fmla="*/ 772951 w 1902490"/>
                  <a:gd name="connsiteY49" fmla="*/ 2494366 h 3609120"/>
                  <a:gd name="connsiteX50" fmla="*/ 772316 w 1902490"/>
                  <a:gd name="connsiteY50" fmla="*/ 2489120 h 3609120"/>
                  <a:gd name="connsiteX51" fmla="*/ 769772 w 1902490"/>
                  <a:gd name="connsiteY51" fmla="*/ 2479264 h 3609120"/>
                  <a:gd name="connsiteX52" fmla="*/ 763890 w 1902490"/>
                  <a:gd name="connsiteY52" fmla="*/ 2473222 h 3609120"/>
                  <a:gd name="connsiteX53" fmla="*/ 760869 w 1902490"/>
                  <a:gd name="connsiteY53" fmla="*/ 2468930 h 3609120"/>
                  <a:gd name="connsiteX54" fmla="*/ 759120 w 1902490"/>
                  <a:gd name="connsiteY54" fmla="*/ 2469566 h 3609120"/>
                  <a:gd name="connsiteX55" fmla="*/ 758484 w 1902490"/>
                  <a:gd name="connsiteY55" fmla="*/ 2471156 h 3609120"/>
                  <a:gd name="connsiteX56" fmla="*/ 754669 w 1902490"/>
                  <a:gd name="connsiteY56" fmla="*/ 2474971 h 3609120"/>
                  <a:gd name="connsiteX57" fmla="*/ 755464 w 1902490"/>
                  <a:gd name="connsiteY57" fmla="*/ 2483079 h 3609120"/>
                  <a:gd name="connsiteX58" fmla="*/ 756577 w 1902490"/>
                  <a:gd name="connsiteY58" fmla="*/ 2484351 h 3609120"/>
                  <a:gd name="connsiteX59" fmla="*/ 1200761 w 1902490"/>
                  <a:gd name="connsiteY59" fmla="*/ 3196255 h 3609120"/>
                  <a:gd name="connsiteX60" fmla="*/ 1206008 w 1902490"/>
                  <a:gd name="connsiteY60" fmla="*/ 3196255 h 3609120"/>
                  <a:gd name="connsiteX61" fmla="*/ 1209029 w 1902490"/>
                  <a:gd name="connsiteY61" fmla="*/ 3193711 h 3609120"/>
                  <a:gd name="connsiteX62" fmla="*/ 1175961 w 1902490"/>
                  <a:gd name="connsiteY62" fmla="*/ 3191326 h 3609120"/>
                  <a:gd name="connsiteX63" fmla="*/ 1167376 w 1902490"/>
                  <a:gd name="connsiteY63" fmla="*/ 3196255 h 3609120"/>
                  <a:gd name="connsiteX64" fmla="*/ 1159427 w 1902490"/>
                  <a:gd name="connsiteY64" fmla="*/ 3195460 h 3609120"/>
                  <a:gd name="connsiteX65" fmla="*/ 1152114 w 1902490"/>
                  <a:gd name="connsiteY65" fmla="*/ 3202296 h 3609120"/>
                  <a:gd name="connsiteX66" fmla="*/ 1155453 w 1902490"/>
                  <a:gd name="connsiteY66" fmla="*/ 3203409 h 3609120"/>
                  <a:gd name="connsiteX67" fmla="*/ 1170238 w 1902490"/>
                  <a:gd name="connsiteY67" fmla="*/ 3201978 h 3609120"/>
                  <a:gd name="connsiteX68" fmla="*/ 1177074 w 1902490"/>
                  <a:gd name="connsiteY68" fmla="*/ 3205316 h 3609120"/>
                  <a:gd name="connsiteX69" fmla="*/ 1179776 w 1902490"/>
                  <a:gd name="connsiteY69" fmla="*/ 3210404 h 3609120"/>
                  <a:gd name="connsiteX70" fmla="*/ 1176438 w 1902490"/>
                  <a:gd name="connsiteY70" fmla="*/ 3215968 h 3609120"/>
                  <a:gd name="connsiteX71" fmla="*/ 1170556 w 1902490"/>
                  <a:gd name="connsiteY71" fmla="*/ 3221373 h 3609120"/>
                  <a:gd name="connsiteX72" fmla="*/ 1170556 w 1902490"/>
                  <a:gd name="connsiteY72" fmla="*/ 3224553 h 3609120"/>
                  <a:gd name="connsiteX73" fmla="*/ 1173417 w 1902490"/>
                  <a:gd name="connsiteY73" fmla="*/ 3232025 h 3609120"/>
                  <a:gd name="connsiteX74" fmla="*/ 1175643 w 1902490"/>
                  <a:gd name="connsiteY74" fmla="*/ 3232820 h 3609120"/>
                  <a:gd name="connsiteX75" fmla="*/ 1180412 w 1902490"/>
                  <a:gd name="connsiteY75" fmla="*/ 3232820 h 3609120"/>
                  <a:gd name="connsiteX76" fmla="*/ 1185818 w 1902490"/>
                  <a:gd name="connsiteY76" fmla="*/ 3228845 h 3609120"/>
                  <a:gd name="connsiteX77" fmla="*/ 1195992 w 1902490"/>
                  <a:gd name="connsiteY77" fmla="*/ 3225825 h 3609120"/>
                  <a:gd name="connsiteX78" fmla="*/ 1195992 w 1902490"/>
                  <a:gd name="connsiteY78" fmla="*/ 3223440 h 3609120"/>
                  <a:gd name="connsiteX79" fmla="*/ 1191541 w 1902490"/>
                  <a:gd name="connsiteY79" fmla="*/ 3215809 h 3609120"/>
                  <a:gd name="connsiteX80" fmla="*/ 1186930 w 1902490"/>
                  <a:gd name="connsiteY80" fmla="*/ 3216127 h 3609120"/>
                  <a:gd name="connsiteX81" fmla="*/ 1181684 w 1902490"/>
                  <a:gd name="connsiteY81" fmla="*/ 3206270 h 3609120"/>
                  <a:gd name="connsiteX82" fmla="*/ 1186771 w 1902490"/>
                  <a:gd name="connsiteY82" fmla="*/ 3201660 h 3609120"/>
                  <a:gd name="connsiteX83" fmla="*/ 1185659 w 1902490"/>
                  <a:gd name="connsiteY83" fmla="*/ 3200547 h 3609120"/>
                  <a:gd name="connsiteX84" fmla="*/ 1180412 w 1902490"/>
                  <a:gd name="connsiteY84" fmla="*/ 3198480 h 3609120"/>
                  <a:gd name="connsiteX85" fmla="*/ 1181843 w 1902490"/>
                  <a:gd name="connsiteY85" fmla="*/ 3196732 h 3609120"/>
                  <a:gd name="connsiteX86" fmla="*/ 1189633 w 1902490"/>
                  <a:gd name="connsiteY86" fmla="*/ 3195937 h 3609120"/>
                  <a:gd name="connsiteX87" fmla="*/ 1192336 w 1902490"/>
                  <a:gd name="connsiteY87" fmla="*/ 3198957 h 3609120"/>
                  <a:gd name="connsiteX88" fmla="*/ 1191859 w 1902490"/>
                  <a:gd name="connsiteY88" fmla="*/ 3206906 h 3609120"/>
                  <a:gd name="connsiteX89" fmla="*/ 1200921 w 1902490"/>
                  <a:gd name="connsiteY89" fmla="*/ 3196255 h 3609120"/>
                  <a:gd name="connsiteX90" fmla="*/ 1204577 w 1902490"/>
                  <a:gd name="connsiteY90" fmla="*/ 3245379 h 3609120"/>
                  <a:gd name="connsiteX91" fmla="*/ 1205849 w 1902490"/>
                  <a:gd name="connsiteY91" fmla="*/ 3249194 h 3609120"/>
                  <a:gd name="connsiteX92" fmla="*/ 1205372 w 1902490"/>
                  <a:gd name="connsiteY92" fmla="*/ 3255077 h 3609120"/>
                  <a:gd name="connsiteX93" fmla="*/ 1209187 w 1902490"/>
                  <a:gd name="connsiteY93" fmla="*/ 3254123 h 3609120"/>
                  <a:gd name="connsiteX94" fmla="*/ 1213798 w 1902490"/>
                  <a:gd name="connsiteY94" fmla="*/ 3248559 h 3609120"/>
                  <a:gd name="connsiteX95" fmla="*/ 1211095 w 1902490"/>
                  <a:gd name="connsiteY95" fmla="*/ 3243948 h 3609120"/>
                  <a:gd name="connsiteX96" fmla="*/ 1204736 w 1902490"/>
                  <a:gd name="connsiteY96" fmla="*/ 3245220 h 3609120"/>
                  <a:gd name="connsiteX97" fmla="*/ 652605 w 1902490"/>
                  <a:gd name="connsiteY97" fmla="*/ 2981634 h 3609120"/>
                  <a:gd name="connsiteX98" fmla="*/ 644180 w 1902490"/>
                  <a:gd name="connsiteY98" fmla="*/ 2980998 h 3609120"/>
                  <a:gd name="connsiteX99" fmla="*/ 649743 w 1902490"/>
                  <a:gd name="connsiteY99" fmla="*/ 2978455 h 3609120"/>
                  <a:gd name="connsiteX100" fmla="*/ 658011 w 1902490"/>
                  <a:gd name="connsiteY100" fmla="*/ 2972731 h 3609120"/>
                  <a:gd name="connsiteX101" fmla="*/ 659282 w 1902490"/>
                  <a:gd name="connsiteY101" fmla="*/ 2969234 h 3609120"/>
                  <a:gd name="connsiteX102" fmla="*/ 664370 w 1902490"/>
                  <a:gd name="connsiteY102" fmla="*/ 2963511 h 3609120"/>
                  <a:gd name="connsiteX103" fmla="*/ 666754 w 1902490"/>
                  <a:gd name="connsiteY103" fmla="*/ 2958582 h 3609120"/>
                  <a:gd name="connsiteX104" fmla="*/ 660077 w 1902490"/>
                  <a:gd name="connsiteY104" fmla="*/ 2959059 h 3609120"/>
                  <a:gd name="connsiteX105" fmla="*/ 659123 w 1902490"/>
                  <a:gd name="connsiteY105" fmla="*/ 2955085 h 3609120"/>
                  <a:gd name="connsiteX106" fmla="*/ 654195 w 1902490"/>
                  <a:gd name="connsiteY106" fmla="*/ 2955562 h 3609120"/>
                  <a:gd name="connsiteX107" fmla="*/ 651492 w 1902490"/>
                  <a:gd name="connsiteY107" fmla="*/ 2956993 h 3609120"/>
                  <a:gd name="connsiteX108" fmla="*/ 647995 w 1902490"/>
                  <a:gd name="connsiteY108" fmla="*/ 2956993 h 3609120"/>
                  <a:gd name="connsiteX109" fmla="*/ 641159 w 1902490"/>
                  <a:gd name="connsiteY109" fmla="*/ 2955880 h 3609120"/>
                  <a:gd name="connsiteX110" fmla="*/ 641159 w 1902490"/>
                  <a:gd name="connsiteY110" fmla="*/ 2959377 h 3609120"/>
                  <a:gd name="connsiteX111" fmla="*/ 643225 w 1902490"/>
                  <a:gd name="connsiteY111" fmla="*/ 2963829 h 3609120"/>
                  <a:gd name="connsiteX112" fmla="*/ 637502 w 1902490"/>
                  <a:gd name="connsiteY112" fmla="*/ 2966690 h 3609120"/>
                  <a:gd name="connsiteX113" fmla="*/ 633846 w 1902490"/>
                  <a:gd name="connsiteY113" fmla="*/ 2972573 h 3609120"/>
                  <a:gd name="connsiteX114" fmla="*/ 635435 w 1902490"/>
                  <a:gd name="connsiteY114" fmla="*/ 2975593 h 3609120"/>
                  <a:gd name="connsiteX115" fmla="*/ 632415 w 1902490"/>
                  <a:gd name="connsiteY115" fmla="*/ 2980839 h 3609120"/>
                  <a:gd name="connsiteX116" fmla="*/ 623989 w 1902490"/>
                  <a:gd name="connsiteY116" fmla="*/ 2984178 h 3609120"/>
                  <a:gd name="connsiteX117" fmla="*/ 629553 w 1902490"/>
                  <a:gd name="connsiteY117" fmla="*/ 2976070 h 3609120"/>
                  <a:gd name="connsiteX118" fmla="*/ 629553 w 1902490"/>
                  <a:gd name="connsiteY118" fmla="*/ 2969234 h 3609120"/>
                  <a:gd name="connsiteX119" fmla="*/ 634005 w 1902490"/>
                  <a:gd name="connsiteY119" fmla="*/ 2963670 h 3609120"/>
                  <a:gd name="connsiteX120" fmla="*/ 630984 w 1902490"/>
                  <a:gd name="connsiteY120" fmla="*/ 2959695 h 3609120"/>
                  <a:gd name="connsiteX121" fmla="*/ 631779 w 1902490"/>
                  <a:gd name="connsiteY121" fmla="*/ 2957311 h 3609120"/>
                  <a:gd name="connsiteX122" fmla="*/ 637184 w 1902490"/>
                  <a:gd name="connsiteY122" fmla="*/ 2955085 h 3609120"/>
                  <a:gd name="connsiteX123" fmla="*/ 641477 w 1902490"/>
                  <a:gd name="connsiteY123" fmla="*/ 2948249 h 3609120"/>
                  <a:gd name="connsiteX124" fmla="*/ 636708 w 1902490"/>
                  <a:gd name="connsiteY124" fmla="*/ 2948885 h 3609120"/>
                  <a:gd name="connsiteX125" fmla="*/ 632415 w 1902490"/>
                  <a:gd name="connsiteY125" fmla="*/ 2951587 h 3609120"/>
                  <a:gd name="connsiteX126" fmla="*/ 622717 w 1902490"/>
                  <a:gd name="connsiteY126" fmla="*/ 2953813 h 3609120"/>
                  <a:gd name="connsiteX127" fmla="*/ 618743 w 1902490"/>
                  <a:gd name="connsiteY127" fmla="*/ 2955562 h 3609120"/>
                  <a:gd name="connsiteX128" fmla="*/ 603799 w 1902490"/>
                  <a:gd name="connsiteY128" fmla="*/ 2967008 h 3609120"/>
                  <a:gd name="connsiteX129" fmla="*/ 593942 w 1902490"/>
                  <a:gd name="connsiteY129" fmla="*/ 2971937 h 3609120"/>
                  <a:gd name="connsiteX130" fmla="*/ 584563 w 1902490"/>
                  <a:gd name="connsiteY130" fmla="*/ 2977978 h 3609120"/>
                  <a:gd name="connsiteX131" fmla="*/ 575501 w 1902490"/>
                  <a:gd name="connsiteY131" fmla="*/ 2985450 h 3609120"/>
                  <a:gd name="connsiteX132" fmla="*/ 565644 w 1902490"/>
                  <a:gd name="connsiteY132" fmla="*/ 2984973 h 3609120"/>
                  <a:gd name="connsiteX133" fmla="*/ 561670 w 1902490"/>
                  <a:gd name="connsiteY133" fmla="*/ 2975434 h 3609120"/>
                  <a:gd name="connsiteX134" fmla="*/ 560239 w 1902490"/>
                  <a:gd name="connsiteY134" fmla="*/ 2964624 h 3609120"/>
                  <a:gd name="connsiteX135" fmla="*/ 559444 w 1902490"/>
                  <a:gd name="connsiteY135" fmla="*/ 2952064 h 3609120"/>
                  <a:gd name="connsiteX136" fmla="*/ 554833 w 1902490"/>
                  <a:gd name="connsiteY136" fmla="*/ 2941413 h 3609120"/>
                  <a:gd name="connsiteX137" fmla="*/ 544659 w 1902490"/>
                  <a:gd name="connsiteY137" fmla="*/ 2938551 h 3609120"/>
                  <a:gd name="connsiteX138" fmla="*/ 535915 w 1902490"/>
                  <a:gd name="connsiteY138" fmla="*/ 2933782 h 3609120"/>
                  <a:gd name="connsiteX139" fmla="*/ 532736 w 1902490"/>
                  <a:gd name="connsiteY139" fmla="*/ 2928694 h 3609120"/>
                  <a:gd name="connsiteX140" fmla="*/ 530669 w 1902490"/>
                  <a:gd name="connsiteY140" fmla="*/ 2923130 h 3609120"/>
                  <a:gd name="connsiteX141" fmla="*/ 531305 w 1902490"/>
                  <a:gd name="connsiteY141" fmla="*/ 2916771 h 3609120"/>
                  <a:gd name="connsiteX142" fmla="*/ 533054 w 1902490"/>
                  <a:gd name="connsiteY142" fmla="*/ 2910571 h 3609120"/>
                  <a:gd name="connsiteX143" fmla="*/ 551018 w 1902490"/>
                  <a:gd name="connsiteY143" fmla="*/ 2908027 h 3609120"/>
                  <a:gd name="connsiteX144" fmla="*/ 541321 w 1902490"/>
                  <a:gd name="connsiteY144" fmla="*/ 2905166 h 3609120"/>
                  <a:gd name="connsiteX145" fmla="*/ 531146 w 1902490"/>
                  <a:gd name="connsiteY145" fmla="*/ 2905802 h 3609120"/>
                  <a:gd name="connsiteX146" fmla="*/ 525105 w 1902490"/>
                  <a:gd name="connsiteY146" fmla="*/ 2908027 h 3609120"/>
                  <a:gd name="connsiteX147" fmla="*/ 510479 w 1902490"/>
                  <a:gd name="connsiteY147" fmla="*/ 2918520 h 3609120"/>
                  <a:gd name="connsiteX148" fmla="*/ 493786 w 1902490"/>
                  <a:gd name="connsiteY148" fmla="*/ 2932351 h 3609120"/>
                  <a:gd name="connsiteX149" fmla="*/ 482499 w 1902490"/>
                  <a:gd name="connsiteY149" fmla="*/ 2951428 h 3609120"/>
                  <a:gd name="connsiteX150" fmla="*/ 478524 w 1902490"/>
                  <a:gd name="connsiteY150" fmla="*/ 2977183 h 3609120"/>
                  <a:gd name="connsiteX151" fmla="*/ 471529 w 1902490"/>
                  <a:gd name="connsiteY151" fmla="*/ 3001824 h 3609120"/>
                  <a:gd name="connsiteX152" fmla="*/ 466124 w 1902490"/>
                  <a:gd name="connsiteY152" fmla="*/ 3011363 h 3609120"/>
                  <a:gd name="connsiteX153" fmla="*/ 456108 w 1902490"/>
                  <a:gd name="connsiteY153" fmla="*/ 3023127 h 3609120"/>
                  <a:gd name="connsiteX154" fmla="*/ 447682 w 1902490"/>
                  <a:gd name="connsiteY154" fmla="*/ 3029646 h 3609120"/>
                  <a:gd name="connsiteX155" fmla="*/ 442595 w 1902490"/>
                  <a:gd name="connsiteY155" fmla="*/ 3032189 h 3609120"/>
                  <a:gd name="connsiteX156" fmla="*/ 430990 w 1902490"/>
                  <a:gd name="connsiteY156" fmla="*/ 3033461 h 3609120"/>
                  <a:gd name="connsiteX157" fmla="*/ 426697 w 1902490"/>
                  <a:gd name="connsiteY157" fmla="*/ 3037277 h 3609120"/>
                  <a:gd name="connsiteX158" fmla="*/ 421133 w 1902490"/>
                  <a:gd name="connsiteY158" fmla="*/ 3055400 h 3609120"/>
                  <a:gd name="connsiteX159" fmla="*/ 416046 w 1902490"/>
                  <a:gd name="connsiteY159" fmla="*/ 3066370 h 3609120"/>
                  <a:gd name="connsiteX160" fmla="*/ 412866 w 1902490"/>
                  <a:gd name="connsiteY160" fmla="*/ 3077498 h 3609120"/>
                  <a:gd name="connsiteX161" fmla="*/ 410641 w 1902490"/>
                  <a:gd name="connsiteY161" fmla="*/ 3089104 h 3609120"/>
                  <a:gd name="connsiteX162" fmla="*/ 406825 w 1902490"/>
                  <a:gd name="connsiteY162" fmla="*/ 3099278 h 3609120"/>
                  <a:gd name="connsiteX163" fmla="*/ 410641 w 1902490"/>
                  <a:gd name="connsiteY163" fmla="*/ 3102140 h 3609120"/>
                  <a:gd name="connsiteX164" fmla="*/ 412071 w 1902490"/>
                  <a:gd name="connsiteY164" fmla="*/ 3105160 h 3609120"/>
                  <a:gd name="connsiteX165" fmla="*/ 407302 w 1902490"/>
                  <a:gd name="connsiteY165" fmla="*/ 3105637 h 3609120"/>
                  <a:gd name="connsiteX166" fmla="*/ 404281 w 1902490"/>
                  <a:gd name="connsiteY166" fmla="*/ 3107068 h 3609120"/>
                  <a:gd name="connsiteX167" fmla="*/ 401579 w 1902490"/>
                  <a:gd name="connsiteY167" fmla="*/ 3109294 h 3609120"/>
                  <a:gd name="connsiteX168" fmla="*/ 387748 w 1902490"/>
                  <a:gd name="connsiteY168" fmla="*/ 3129325 h 3609120"/>
                  <a:gd name="connsiteX169" fmla="*/ 389496 w 1902490"/>
                  <a:gd name="connsiteY169" fmla="*/ 3140135 h 3609120"/>
                  <a:gd name="connsiteX170" fmla="*/ 388702 w 1902490"/>
                  <a:gd name="connsiteY170" fmla="*/ 3146335 h 3609120"/>
                  <a:gd name="connsiteX171" fmla="*/ 386476 w 1902490"/>
                  <a:gd name="connsiteY171" fmla="*/ 3148720 h 3609120"/>
                  <a:gd name="connsiteX172" fmla="*/ 386953 w 1902490"/>
                  <a:gd name="connsiteY172" fmla="*/ 3141884 h 3609120"/>
                  <a:gd name="connsiteX173" fmla="*/ 386476 w 1902490"/>
                  <a:gd name="connsiteY173" fmla="*/ 3136161 h 3609120"/>
                  <a:gd name="connsiteX174" fmla="*/ 382978 w 1902490"/>
                  <a:gd name="connsiteY174" fmla="*/ 3131551 h 3609120"/>
                  <a:gd name="connsiteX175" fmla="*/ 372009 w 1902490"/>
                  <a:gd name="connsiteY175" fmla="*/ 3144905 h 3609120"/>
                  <a:gd name="connsiteX176" fmla="*/ 363583 w 1902490"/>
                  <a:gd name="connsiteY176" fmla="*/ 3153013 h 3609120"/>
                  <a:gd name="connsiteX177" fmla="*/ 362152 w 1902490"/>
                  <a:gd name="connsiteY177" fmla="*/ 3157941 h 3609120"/>
                  <a:gd name="connsiteX178" fmla="*/ 362947 w 1902490"/>
                  <a:gd name="connsiteY178" fmla="*/ 3163505 h 3609120"/>
                  <a:gd name="connsiteX179" fmla="*/ 357065 w 1902490"/>
                  <a:gd name="connsiteY179" fmla="*/ 3156510 h 3609120"/>
                  <a:gd name="connsiteX180" fmla="*/ 352772 w 1902490"/>
                  <a:gd name="connsiteY180" fmla="*/ 3157623 h 3609120"/>
                  <a:gd name="connsiteX181" fmla="*/ 344983 w 1902490"/>
                  <a:gd name="connsiteY181" fmla="*/ 3161438 h 3609120"/>
                  <a:gd name="connsiteX182" fmla="*/ 346096 w 1902490"/>
                  <a:gd name="connsiteY182" fmla="*/ 3164777 h 3609120"/>
                  <a:gd name="connsiteX183" fmla="*/ 352613 w 1902490"/>
                  <a:gd name="connsiteY183" fmla="*/ 3170023 h 3609120"/>
                  <a:gd name="connsiteX184" fmla="*/ 346096 w 1902490"/>
                  <a:gd name="connsiteY184" fmla="*/ 3166526 h 3609120"/>
                  <a:gd name="connsiteX185" fmla="*/ 339577 w 1902490"/>
                  <a:gd name="connsiteY185" fmla="*/ 3164459 h 3609120"/>
                  <a:gd name="connsiteX186" fmla="*/ 332900 w 1902490"/>
                  <a:gd name="connsiteY186" fmla="*/ 3167480 h 3609120"/>
                  <a:gd name="connsiteX187" fmla="*/ 326382 w 1902490"/>
                  <a:gd name="connsiteY187" fmla="*/ 3171772 h 3609120"/>
                  <a:gd name="connsiteX188" fmla="*/ 332423 w 1902490"/>
                  <a:gd name="connsiteY188" fmla="*/ 3174634 h 3609120"/>
                  <a:gd name="connsiteX189" fmla="*/ 334331 w 1902490"/>
                  <a:gd name="connsiteY189" fmla="*/ 3179562 h 3609120"/>
                  <a:gd name="connsiteX190" fmla="*/ 330833 w 1902490"/>
                  <a:gd name="connsiteY190" fmla="*/ 3176541 h 3609120"/>
                  <a:gd name="connsiteX191" fmla="*/ 326064 w 1902490"/>
                  <a:gd name="connsiteY191" fmla="*/ 3175588 h 3609120"/>
                  <a:gd name="connsiteX192" fmla="*/ 320977 w 1902490"/>
                  <a:gd name="connsiteY192" fmla="*/ 3177495 h 3609120"/>
                  <a:gd name="connsiteX193" fmla="*/ 316685 w 1902490"/>
                  <a:gd name="connsiteY193" fmla="*/ 3183537 h 3609120"/>
                  <a:gd name="connsiteX194" fmla="*/ 313187 w 1902490"/>
                  <a:gd name="connsiteY194" fmla="*/ 3186239 h 3609120"/>
                  <a:gd name="connsiteX195" fmla="*/ 309371 w 1902490"/>
                  <a:gd name="connsiteY195" fmla="*/ 3187988 h 3609120"/>
                  <a:gd name="connsiteX196" fmla="*/ 302058 w 1902490"/>
                  <a:gd name="connsiteY196" fmla="*/ 3196732 h 3609120"/>
                  <a:gd name="connsiteX197" fmla="*/ 288545 w 1902490"/>
                  <a:gd name="connsiteY197" fmla="*/ 3204680 h 3609120"/>
                  <a:gd name="connsiteX198" fmla="*/ 292679 w 1902490"/>
                  <a:gd name="connsiteY198" fmla="*/ 3206747 h 3609120"/>
                  <a:gd name="connsiteX199" fmla="*/ 291248 w 1902490"/>
                  <a:gd name="connsiteY199" fmla="*/ 3208337 h 3609120"/>
                  <a:gd name="connsiteX200" fmla="*/ 286479 w 1902490"/>
                  <a:gd name="connsiteY200" fmla="*/ 3208019 h 3609120"/>
                  <a:gd name="connsiteX201" fmla="*/ 285525 w 1902490"/>
                  <a:gd name="connsiteY201" fmla="*/ 3211994 h 3609120"/>
                  <a:gd name="connsiteX202" fmla="*/ 286320 w 1902490"/>
                  <a:gd name="connsiteY202" fmla="*/ 3216127 h 3609120"/>
                  <a:gd name="connsiteX203" fmla="*/ 280755 w 1902490"/>
                  <a:gd name="connsiteY203" fmla="*/ 3216127 h 3609120"/>
                  <a:gd name="connsiteX204" fmla="*/ 271535 w 1902490"/>
                  <a:gd name="connsiteY204" fmla="*/ 3221691 h 3609120"/>
                  <a:gd name="connsiteX205" fmla="*/ 259135 w 1902490"/>
                  <a:gd name="connsiteY205" fmla="*/ 3225030 h 3609120"/>
                  <a:gd name="connsiteX206" fmla="*/ 242760 w 1902490"/>
                  <a:gd name="connsiteY206" fmla="*/ 3233138 h 3609120"/>
                  <a:gd name="connsiteX207" fmla="*/ 229724 w 1902490"/>
                  <a:gd name="connsiteY207" fmla="*/ 3240927 h 3609120"/>
                  <a:gd name="connsiteX208" fmla="*/ 226862 w 1902490"/>
                  <a:gd name="connsiteY208" fmla="*/ 3245379 h 3609120"/>
                  <a:gd name="connsiteX209" fmla="*/ 230518 w 1902490"/>
                  <a:gd name="connsiteY209" fmla="*/ 3255077 h 3609120"/>
                  <a:gd name="connsiteX210" fmla="*/ 226862 w 1902490"/>
                  <a:gd name="connsiteY210" fmla="*/ 3253646 h 3609120"/>
                  <a:gd name="connsiteX211" fmla="*/ 220979 w 1902490"/>
                  <a:gd name="connsiteY211" fmla="*/ 3249830 h 3609120"/>
                  <a:gd name="connsiteX212" fmla="*/ 214462 w 1902490"/>
                  <a:gd name="connsiteY212" fmla="*/ 3252533 h 3609120"/>
                  <a:gd name="connsiteX213" fmla="*/ 198723 w 1902490"/>
                  <a:gd name="connsiteY213" fmla="*/ 3263184 h 3609120"/>
                  <a:gd name="connsiteX214" fmla="*/ 196020 w 1902490"/>
                  <a:gd name="connsiteY214" fmla="*/ 3263661 h 3609120"/>
                  <a:gd name="connsiteX215" fmla="*/ 185528 w 1902490"/>
                  <a:gd name="connsiteY215" fmla="*/ 3261118 h 3609120"/>
                  <a:gd name="connsiteX216" fmla="*/ 168994 w 1902490"/>
                  <a:gd name="connsiteY216" fmla="*/ 3267159 h 3609120"/>
                  <a:gd name="connsiteX217" fmla="*/ 161204 w 1902490"/>
                  <a:gd name="connsiteY217" fmla="*/ 3272564 h 3609120"/>
                  <a:gd name="connsiteX218" fmla="*/ 146737 w 1902490"/>
                  <a:gd name="connsiteY218" fmla="*/ 3287349 h 3609120"/>
                  <a:gd name="connsiteX219" fmla="*/ 131634 w 1902490"/>
                  <a:gd name="connsiteY219" fmla="*/ 3301498 h 3609120"/>
                  <a:gd name="connsiteX220" fmla="*/ 117803 w 1902490"/>
                  <a:gd name="connsiteY220" fmla="*/ 3316283 h 3609120"/>
                  <a:gd name="connsiteX221" fmla="*/ 118598 w 1902490"/>
                  <a:gd name="connsiteY221" fmla="*/ 3325822 h 3609120"/>
                  <a:gd name="connsiteX222" fmla="*/ 121618 w 1902490"/>
                  <a:gd name="connsiteY222" fmla="*/ 3329319 h 3609120"/>
                  <a:gd name="connsiteX223" fmla="*/ 122254 w 1902490"/>
                  <a:gd name="connsiteY223" fmla="*/ 3333453 h 3609120"/>
                  <a:gd name="connsiteX224" fmla="*/ 117962 w 1902490"/>
                  <a:gd name="connsiteY224" fmla="*/ 3329319 h 3609120"/>
                  <a:gd name="connsiteX225" fmla="*/ 111762 w 1902490"/>
                  <a:gd name="connsiteY225" fmla="*/ 3326140 h 3609120"/>
                  <a:gd name="connsiteX226" fmla="*/ 104131 w 1902490"/>
                  <a:gd name="connsiteY226" fmla="*/ 3330909 h 3609120"/>
                  <a:gd name="connsiteX227" fmla="*/ 93797 w 1902490"/>
                  <a:gd name="connsiteY227" fmla="*/ 3341402 h 3609120"/>
                  <a:gd name="connsiteX228" fmla="*/ 85848 w 1902490"/>
                  <a:gd name="connsiteY228" fmla="*/ 3344581 h 3609120"/>
                  <a:gd name="connsiteX229" fmla="*/ 83782 w 1902490"/>
                  <a:gd name="connsiteY229" fmla="*/ 3347761 h 3609120"/>
                  <a:gd name="connsiteX230" fmla="*/ 83463 w 1902490"/>
                  <a:gd name="connsiteY230" fmla="*/ 3351576 h 3609120"/>
                  <a:gd name="connsiteX231" fmla="*/ 85689 w 1902490"/>
                  <a:gd name="connsiteY231" fmla="*/ 3355392 h 3609120"/>
                  <a:gd name="connsiteX232" fmla="*/ 85371 w 1902490"/>
                  <a:gd name="connsiteY232" fmla="*/ 3359684 h 3609120"/>
                  <a:gd name="connsiteX233" fmla="*/ 84259 w 1902490"/>
                  <a:gd name="connsiteY233" fmla="*/ 3364295 h 3609120"/>
                  <a:gd name="connsiteX234" fmla="*/ 79489 w 1902490"/>
                  <a:gd name="connsiteY234" fmla="*/ 3350622 h 3609120"/>
                  <a:gd name="connsiteX235" fmla="*/ 61048 w 1902490"/>
                  <a:gd name="connsiteY235" fmla="*/ 3364771 h 3609120"/>
                  <a:gd name="connsiteX236" fmla="*/ 59140 w 1902490"/>
                  <a:gd name="connsiteY236" fmla="*/ 3368269 h 3609120"/>
                  <a:gd name="connsiteX237" fmla="*/ 62001 w 1902490"/>
                  <a:gd name="connsiteY237" fmla="*/ 3373674 h 3609120"/>
                  <a:gd name="connsiteX238" fmla="*/ 66612 w 1902490"/>
                  <a:gd name="connsiteY238" fmla="*/ 3377331 h 3609120"/>
                  <a:gd name="connsiteX239" fmla="*/ 60571 w 1902490"/>
                  <a:gd name="connsiteY239" fmla="*/ 3378602 h 3609120"/>
                  <a:gd name="connsiteX240" fmla="*/ 55484 w 1902490"/>
                  <a:gd name="connsiteY240" fmla="*/ 3373992 h 3609120"/>
                  <a:gd name="connsiteX241" fmla="*/ 46740 w 1902490"/>
                  <a:gd name="connsiteY241" fmla="*/ 3381623 h 3609120"/>
                  <a:gd name="connsiteX242" fmla="*/ 46422 w 1902490"/>
                  <a:gd name="connsiteY242" fmla="*/ 3387187 h 3609120"/>
                  <a:gd name="connsiteX243" fmla="*/ 47217 w 1902490"/>
                  <a:gd name="connsiteY243" fmla="*/ 3391957 h 3609120"/>
                  <a:gd name="connsiteX244" fmla="*/ 55325 w 1902490"/>
                  <a:gd name="connsiteY244" fmla="*/ 3396567 h 3609120"/>
                  <a:gd name="connsiteX245" fmla="*/ 62160 w 1902490"/>
                  <a:gd name="connsiteY245" fmla="*/ 3398157 h 3609120"/>
                  <a:gd name="connsiteX246" fmla="*/ 64068 w 1902490"/>
                  <a:gd name="connsiteY246" fmla="*/ 3399270 h 3609120"/>
                  <a:gd name="connsiteX247" fmla="*/ 56914 w 1902490"/>
                  <a:gd name="connsiteY247" fmla="*/ 3400542 h 3609120"/>
                  <a:gd name="connsiteX248" fmla="*/ 54529 w 1902490"/>
                  <a:gd name="connsiteY248" fmla="*/ 3402290 h 3609120"/>
                  <a:gd name="connsiteX249" fmla="*/ 54052 w 1902490"/>
                  <a:gd name="connsiteY249" fmla="*/ 3406106 h 3609120"/>
                  <a:gd name="connsiteX250" fmla="*/ 57709 w 1902490"/>
                  <a:gd name="connsiteY250" fmla="*/ 3412147 h 3609120"/>
                  <a:gd name="connsiteX251" fmla="*/ 48966 w 1902490"/>
                  <a:gd name="connsiteY251" fmla="*/ 3409285 h 3609120"/>
                  <a:gd name="connsiteX252" fmla="*/ 36724 w 1902490"/>
                  <a:gd name="connsiteY252" fmla="*/ 3401336 h 3609120"/>
                  <a:gd name="connsiteX253" fmla="*/ 33385 w 1902490"/>
                  <a:gd name="connsiteY253" fmla="*/ 3401813 h 3609120"/>
                  <a:gd name="connsiteX254" fmla="*/ 33862 w 1902490"/>
                  <a:gd name="connsiteY254" fmla="*/ 3407696 h 3609120"/>
                  <a:gd name="connsiteX255" fmla="*/ 37678 w 1902490"/>
                  <a:gd name="connsiteY255" fmla="*/ 3411988 h 3609120"/>
                  <a:gd name="connsiteX256" fmla="*/ 25596 w 1902490"/>
                  <a:gd name="connsiteY256" fmla="*/ 3411988 h 3609120"/>
                  <a:gd name="connsiteX257" fmla="*/ 22575 w 1902490"/>
                  <a:gd name="connsiteY257" fmla="*/ 3418347 h 3609120"/>
                  <a:gd name="connsiteX258" fmla="*/ 21780 w 1902490"/>
                  <a:gd name="connsiteY258" fmla="*/ 3426296 h 3609120"/>
                  <a:gd name="connsiteX259" fmla="*/ 33226 w 1902490"/>
                  <a:gd name="connsiteY259" fmla="*/ 3426932 h 3609120"/>
                  <a:gd name="connsiteX260" fmla="*/ 43560 w 1902490"/>
                  <a:gd name="connsiteY260" fmla="*/ 3425024 h 3609120"/>
                  <a:gd name="connsiteX261" fmla="*/ 29411 w 1902490"/>
                  <a:gd name="connsiteY261" fmla="*/ 3432496 h 3609120"/>
                  <a:gd name="connsiteX262" fmla="*/ 27026 w 1902490"/>
                  <a:gd name="connsiteY262" fmla="*/ 3436947 h 3609120"/>
                  <a:gd name="connsiteX263" fmla="*/ 28139 w 1902490"/>
                  <a:gd name="connsiteY263" fmla="*/ 3442671 h 3609120"/>
                  <a:gd name="connsiteX264" fmla="*/ 44673 w 1902490"/>
                  <a:gd name="connsiteY264" fmla="*/ 3444102 h 3609120"/>
                  <a:gd name="connsiteX265" fmla="*/ 40381 w 1902490"/>
                  <a:gd name="connsiteY265" fmla="*/ 3448076 h 3609120"/>
                  <a:gd name="connsiteX266" fmla="*/ 30524 w 1902490"/>
                  <a:gd name="connsiteY266" fmla="*/ 3450620 h 3609120"/>
                  <a:gd name="connsiteX267" fmla="*/ 3021 w 1902490"/>
                  <a:gd name="connsiteY267" fmla="*/ 3454594 h 3609120"/>
                  <a:gd name="connsiteX268" fmla="*/ 954 w 1902490"/>
                  <a:gd name="connsiteY268" fmla="*/ 3456661 h 3609120"/>
                  <a:gd name="connsiteX269" fmla="*/ 0 w 1902490"/>
                  <a:gd name="connsiteY269" fmla="*/ 3464133 h 3609120"/>
                  <a:gd name="connsiteX270" fmla="*/ 1272 w 1902490"/>
                  <a:gd name="connsiteY270" fmla="*/ 3470651 h 3609120"/>
                  <a:gd name="connsiteX271" fmla="*/ 11446 w 1902490"/>
                  <a:gd name="connsiteY271" fmla="*/ 3469697 h 3609120"/>
                  <a:gd name="connsiteX272" fmla="*/ 20349 w 1902490"/>
                  <a:gd name="connsiteY272" fmla="*/ 3462702 h 3609120"/>
                  <a:gd name="connsiteX273" fmla="*/ 21621 w 1902490"/>
                  <a:gd name="connsiteY273" fmla="*/ 3466835 h 3609120"/>
                  <a:gd name="connsiteX274" fmla="*/ 20985 w 1902490"/>
                  <a:gd name="connsiteY274" fmla="*/ 3470492 h 3609120"/>
                  <a:gd name="connsiteX275" fmla="*/ 14467 w 1902490"/>
                  <a:gd name="connsiteY275" fmla="*/ 3478759 h 3609120"/>
                  <a:gd name="connsiteX276" fmla="*/ 21303 w 1902490"/>
                  <a:gd name="connsiteY276" fmla="*/ 3479872 h 3609120"/>
                  <a:gd name="connsiteX277" fmla="*/ 32114 w 1902490"/>
                  <a:gd name="connsiteY277" fmla="*/ 3472241 h 3609120"/>
                  <a:gd name="connsiteX278" fmla="*/ 37201 w 1902490"/>
                  <a:gd name="connsiteY278" fmla="*/ 3469697 h 3609120"/>
                  <a:gd name="connsiteX279" fmla="*/ 19714 w 1902490"/>
                  <a:gd name="connsiteY279" fmla="*/ 3488456 h 3609120"/>
                  <a:gd name="connsiteX280" fmla="*/ 21303 w 1902490"/>
                  <a:gd name="connsiteY280" fmla="*/ 3495292 h 3609120"/>
                  <a:gd name="connsiteX281" fmla="*/ 29729 w 1902490"/>
                  <a:gd name="connsiteY281" fmla="*/ 3498154 h 3609120"/>
                  <a:gd name="connsiteX282" fmla="*/ 52622 w 1902490"/>
                  <a:gd name="connsiteY282" fmla="*/ 3500698 h 3609120"/>
                  <a:gd name="connsiteX283" fmla="*/ 75515 w 1902490"/>
                  <a:gd name="connsiteY283" fmla="*/ 3499903 h 3609120"/>
                  <a:gd name="connsiteX284" fmla="*/ 79330 w 1902490"/>
                  <a:gd name="connsiteY284" fmla="*/ 3498631 h 3609120"/>
                  <a:gd name="connsiteX285" fmla="*/ 85848 w 1902490"/>
                  <a:gd name="connsiteY285" fmla="*/ 3490682 h 3609120"/>
                  <a:gd name="connsiteX286" fmla="*/ 89982 w 1902490"/>
                  <a:gd name="connsiteY286" fmla="*/ 3490046 h 3609120"/>
                  <a:gd name="connsiteX287" fmla="*/ 102223 w 1902490"/>
                  <a:gd name="connsiteY287" fmla="*/ 3494815 h 3609120"/>
                  <a:gd name="connsiteX288" fmla="*/ 105562 w 1902490"/>
                  <a:gd name="connsiteY288" fmla="*/ 3498472 h 3609120"/>
                  <a:gd name="connsiteX289" fmla="*/ 115736 w 1902490"/>
                  <a:gd name="connsiteY289" fmla="*/ 3513257 h 3609120"/>
                  <a:gd name="connsiteX290" fmla="*/ 120664 w 1902490"/>
                  <a:gd name="connsiteY290" fmla="*/ 3513257 h 3609120"/>
                  <a:gd name="connsiteX291" fmla="*/ 135767 w 1902490"/>
                  <a:gd name="connsiteY291" fmla="*/ 3511826 h 3609120"/>
                  <a:gd name="connsiteX292" fmla="*/ 145306 w 1902490"/>
                  <a:gd name="connsiteY292" fmla="*/ 3512780 h 3609120"/>
                  <a:gd name="connsiteX293" fmla="*/ 148804 w 1902490"/>
                  <a:gd name="connsiteY293" fmla="*/ 3515324 h 3609120"/>
                  <a:gd name="connsiteX294" fmla="*/ 151824 w 1902490"/>
                  <a:gd name="connsiteY294" fmla="*/ 3518821 h 3609120"/>
                  <a:gd name="connsiteX295" fmla="*/ 156434 w 1902490"/>
                  <a:gd name="connsiteY295" fmla="*/ 3521842 h 3609120"/>
                  <a:gd name="connsiteX296" fmla="*/ 158501 w 1902490"/>
                  <a:gd name="connsiteY296" fmla="*/ 3526293 h 3609120"/>
                  <a:gd name="connsiteX297" fmla="*/ 157070 w 1902490"/>
                  <a:gd name="connsiteY297" fmla="*/ 3532334 h 3609120"/>
                  <a:gd name="connsiteX298" fmla="*/ 159773 w 1902490"/>
                  <a:gd name="connsiteY298" fmla="*/ 3536945 h 3609120"/>
                  <a:gd name="connsiteX299" fmla="*/ 161840 w 1902490"/>
                  <a:gd name="connsiteY299" fmla="*/ 3538694 h 3609120"/>
                  <a:gd name="connsiteX300" fmla="*/ 168994 w 1902490"/>
                  <a:gd name="connsiteY300" fmla="*/ 3536786 h 3609120"/>
                  <a:gd name="connsiteX301" fmla="*/ 178056 w 1902490"/>
                  <a:gd name="connsiteY301" fmla="*/ 3539329 h 3609120"/>
                  <a:gd name="connsiteX302" fmla="*/ 183143 w 1902490"/>
                  <a:gd name="connsiteY302" fmla="*/ 3536786 h 3609120"/>
                  <a:gd name="connsiteX303" fmla="*/ 194748 w 1902490"/>
                  <a:gd name="connsiteY303" fmla="*/ 3534560 h 3609120"/>
                  <a:gd name="connsiteX304" fmla="*/ 200789 w 1902490"/>
                  <a:gd name="connsiteY304" fmla="*/ 3535832 h 3609120"/>
                  <a:gd name="connsiteX305" fmla="*/ 211759 w 1902490"/>
                  <a:gd name="connsiteY305" fmla="*/ 3539488 h 3609120"/>
                  <a:gd name="connsiteX306" fmla="*/ 223046 w 1902490"/>
                  <a:gd name="connsiteY306" fmla="*/ 3541396 h 3609120"/>
                  <a:gd name="connsiteX307" fmla="*/ 243872 w 1902490"/>
                  <a:gd name="connsiteY307" fmla="*/ 3540283 h 3609120"/>
                  <a:gd name="connsiteX308" fmla="*/ 273124 w 1902490"/>
                  <a:gd name="connsiteY308" fmla="*/ 3532970 h 3609120"/>
                  <a:gd name="connsiteX309" fmla="*/ 276781 w 1902490"/>
                  <a:gd name="connsiteY309" fmla="*/ 3529791 h 3609120"/>
                  <a:gd name="connsiteX310" fmla="*/ 279484 w 1902490"/>
                  <a:gd name="connsiteY310" fmla="*/ 3525339 h 3609120"/>
                  <a:gd name="connsiteX311" fmla="*/ 292838 w 1902490"/>
                  <a:gd name="connsiteY311" fmla="*/ 3509759 h 3609120"/>
                  <a:gd name="connsiteX312" fmla="*/ 315731 w 1902490"/>
                  <a:gd name="connsiteY312" fmla="*/ 3491318 h 3609120"/>
                  <a:gd name="connsiteX313" fmla="*/ 322567 w 1902490"/>
                  <a:gd name="connsiteY313" fmla="*/ 3483051 h 3609120"/>
                  <a:gd name="connsiteX314" fmla="*/ 328449 w 1902490"/>
                  <a:gd name="connsiteY314" fmla="*/ 3473354 h 3609120"/>
                  <a:gd name="connsiteX315" fmla="*/ 335603 w 1902490"/>
                  <a:gd name="connsiteY315" fmla="*/ 3467948 h 3609120"/>
                  <a:gd name="connsiteX316" fmla="*/ 357383 w 1902490"/>
                  <a:gd name="connsiteY316" fmla="*/ 3463179 h 3609120"/>
                  <a:gd name="connsiteX317" fmla="*/ 361357 w 1902490"/>
                  <a:gd name="connsiteY317" fmla="*/ 3461271 h 3609120"/>
                  <a:gd name="connsiteX318" fmla="*/ 365968 w 1902490"/>
                  <a:gd name="connsiteY318" fmla="*/ 3460476 h 3609120"/>
                  <a:gd name="connsiteX319" fmla="*/ 367239 w 1902490"/>
                  <a:gd name="connsiteY319" fmla="*/ 3457615 h 3609120"/>
                  <a:gd name="connsiteX320" fmla="*/ 367239 w 1902490"/>
                  <a:gd name="connsiteY320" fmla="*/ 3452209 h 3609120"/>
                  <a:gd name="connsiteX321" fmla="*/ 362788 w 1902490"/>
                  <a:gd name="connsiteY321" fmla="*/ 3448394 h 3609120"/>
                  <a:gd name="connsiteX322" fmla="*/ 359450 w 1902490"/>
                  <a:gd name="connsiteY322" fmla="*/ 3443942 h 3609120"/>
                  <a:gd name="connsiteX323" fmla="*/ 359450 w 1902490"/>
                  <a:gd name="connsiteY323" fmla="*/ 3440763 h 3609120"/>
                  <a:gd name="connsiteX324" fmla="*/ 369306 w 1902490"/>
                  <a:gd name="connsiteY324" fmla="*/ 3423275 h 3609120"/>
                  <a:gd name="connsiteX325" fmla="*/ 375665 w 1902490"/>
                  <a:gd name="connsiteY325" fmla="*/ 3408014 h 3609120"/>
                  <a:gd name="connsiteX326" fmla="*/ 379958 w 1902490"/>
                  <a:gd name="connsiteY326" fmla="*/ 3391480 h 3609120"/>
                  <a:gd name="connsiteX327" fmla="*/ 384250 w 1902490"/>
                  <a:gd name="connsiteY327" fmla="*/ 3384644 h 3609120"/>
                  <a:gd name="connsiteX328" fmla="*/ 394743 w 1902490"/>
                  <a:gd name="connsiteY328" fmla="*/ 3372879 h 3609120"/>
                  <a:gd name="connsiteX329" fmla="*/ 396491 w 1902490"/>
                  <a:gd name="connsiteY329" fmla="*/ 3366361 h 3609120"/>
                  <a:gd name="connsiteX330" fmla="*/ 386953 w 1902490"/>
                  <a:gd name="connsiteY330" fmla="*/ 3362069 h 3609120"/>
                  <a:gd name="connsiteX331" fmla="*/ 384886 w 1902490"/>
                  <a:gd name="connsiteY331" fmla="*/ 3359366 h 3609120"/>
                  <a:gd name="connsiteX332" fmla="*/ 397445 w 1902490"/>
                  <a:gd name="connsiteY332" fmla="*/ 3359366 h 3609120"/>
                  <a:gd name="connsiteX333" fmla="*/ 401897 w 1902490"/>
                  <a:gd name="connsiteY333" fmla="*/ 3344263 h 3609120"/>
                  <a:gd name="connsiteX334" fmla="*/ 403169 w 1902490"/>
                  <a:gd name="connsiteY334" fmla="*/ 3327888 h 3609120"/>
                  <a:gd name="connsiteX335" fmla="*/ 404758 w 1902490"/>
                  <a:gd name="connsiteY335" fmla="*/ 3318350 h 3609120"/>
                  <a:gd name="connsiteX336" fmla="*/ 411753 w 1902490"/>
                  <a:gd name="connsiteY336" fmla="*/ 3295457 h 3609120"/>
                  <a:gd name="connsiteX337" fmla="*/ 409369 w 1902490"/>
                  <a:gd name="connsiteY337" fmla="*/ 3293072 h 3609120"/>
                  <a:gd name="connsiteX338" fmla="*/ 405553 w 1902490"/>
                  <a:gd name="connsiteY338" fmla="*/ 3291483 h 3609120"/>
                  <a:gd name="connsiteX339" fmla="*/ 416046 w 1902490"/>
                  <a:gd name="connsiteY339" fmla="*/ 3290529 h 3609120"/>
                  <a:gd name="connsiteX340" fmla="*/ 420497 w 1902490"/>
                  <a:gd name="connsiteY340" fmla="*/ 3285759 h 3609120"/>
                  <a:gd name="connsiteX341" fmla="*/ 422564 w 1902490"/>
                  <a:gd name="connsiteY341" fmla="*/ 3278128 h 3609120"/>
                  <a:gd name="connsiteX342" fmla="*/ 428923 w 1902490"/>
                  <a:gd name="connsiteY342" fmla="*/ 3276380 h 3609120"/>
                  <a:gd name="connsiteX343" fmla="*/ 441006 w 1902490"/>
                  <a:gd name="connsiteY343" fmla="*/ 3276380 h 3609120"/>
                  <a:gd name="connsiteX344" fmla="*/ 445457 w 1902490"/>
                  <a:gd name="connsiteY344" fmla="*/ 3274154 h 3609120"/>
                  <a:gd name="connsiteX345" fmla="*/ 453724 w 1902490"/>
                  <a:gd name="connsiteY345" fmla="*/ 3268431 h 3609120"/>
                  <a:gd name="connsiteX346" fmla="*/ 460719 w 1902490"/>
                  <a:gd name="connsiteY346" fmla="*/ 3264774 h 3609120"/>
                  <a:gd name="connsiteX347" fmla="*/ 468191 w 1902490"/>
                  <a:gd name="connsiteY347" fmla="*/ 3262390 h 3609120"/>
                  <a:gd name="connsiteX348" fmla="*/ 476934 w 1902490"/>
                  <a:gd name="connsiteY348" fmla="*/ 3258415 h 3609120"/>
                  <a:gd name="connsiteX349" fmla="*/ 485360 w 1902490"/>
                  <a:gd name="connsiteY349" fmla="*/ 3253328 h 3609120"/>
                  <a:gd name="connsiteX350" fmla="*/ 481704 w 1902490"/>
                  <a:gd name="connsiteY350" fmla="*/ 3246810 h 3609120"/>
                  <a:gd name="connsiteX351" fmla="*/ 474391 w 1902490"/>
                  <a:gd name="connsiteY351" fmla="*/ 3237112 h 3609120"/>
                  <a:gd name="connsiteX352" fmla="*/ 472960 w 1902490"/>
                  <a:gd name="connsiteY352" fmla="*/ 3233138 h 3609120"/>
                  <a:gd name="connsiteX353" fmla="*/ 482339 w 1902490"/>
                  <a:gd name="connsiteY353" fmla="*/ 3239497 h 3609120"/>
                  <a:gd name="connsiteX354" fmla="*/ 488699 w 1902490"/>
                  <a:gd name="connsiteY354" fmla="*/ 3245856 h 3609120"/>
                  <a:gd name="connsiteX355" fmla="*/ 495217 w 1902490"/>
                  <a:gd name="connsiteY355" fmla="*/ 3250307 h 3609120"/>
                  <a:gd name="connsiteX356" fmla="*/ 499827 w 1902490"/>
                  <a:gd name="connsiteY356" fmla="*/ 3249353 h 3609120"/>
                  <a:gd name="connsiteX357" fmla="*/ 502848 w 1902490"/>
                  <a:gd name="connsiteY357" fmla="*/ 3246333 h 3609120"/>
                  <a:gd name="connsiteX358" fmla="*/ 503802 w 1902490"/>
                  <a:gd name="connsiteY358" fmla="*/ 3240927 h 3609120"/>
                  <a:gd name="connsiteX359" fmla="*/ 506663 w 1902490"/>
                  <a:gd name="connsiteY359" fmla="*/ 3237748 h 3609120"/>
                  <a:gd name="connsiteX360" fmla="*/ 510956 w 1902490"/>
                  <a:gd name="connsiteY360" fmla="*/ 3235681 h 3609120"/>
                  <a:gd name="connsiteX361" fmla="*/ 514930 w 1902490"/>
                  <a:gd name="connsiteY361" fmla="*/ 3236953 h 3609120"/>
                  <a:gd name="connsiteX362" fmla="*/ 519699 w 1902490"/>
                  <a:gd name="connsiteY362" fmla="*/ 3240450 h 3609120"/>
                  <a:gd name="connsiteX363" fmla="*/ 510479 w 1902490"/>
                  <a:gd name="connsiteY363" fmla="*/ 3246651 h 3609120"/>
                  <a:gd name="connsiteX364" fmla="*/ 512704 w 1902490"/>
                  <a:gd name="connsiteY364" fmla="*/ 3247764 h 3609120"/>
                  <a:gd name="connsiteX365" fmla="*/ 517156 w 1902490"/>
                  <a:gd name="connsiteY365" fmla="*/ 3246492 h 3609120"/>
                  <a:gd name="connsiteX366" fmla="*/ 533690 w 1902490"/>
                  <a:gd name="connsiteY366" fmla="*/ 3244584 h 3609120"/>
                  <a:gd name="connsiteX367" fmla="*/ 539572 w 1902490"/>
                  <a:gd name="connsiteY367" fmla="*/ 3250466 h 3609120"/>
                  <a:gd name="connsiteX368" fmla="*/ 548316 w 1902490"/>
                  <a:gd name="connsiteY368" fmla="*/ 3252692 h 3609120"/>
                  <a:gd name="connsiteX369" fmla="*/ 557059 w 1902490"/>
                  <a:gd name="connsiteY369" fmla="*/ 3252056 h 3609120"/>
                  <a:gd name="connsiteX370" fmla="*/ 560716 w 1902490"/>
                  <a:gd name="connsiteY370" fmla="*/ 3250943 h 3609120"/>
                  <a:gd name="connsiteX371" fmla="*/ 563101 w 1902490"/>
                  <a:gd name="connsiteY371" fmla="*/ 3247764 h 3609120"/>
                  <a:gd name="connsiteX372" fmla="*/ 565008 w 1902490"/>
                  <a:gd name="connsiteY372" fmla="*/ 3242994 h 3609120"/>
                  <a:gd name="connsiteX373" fmla="*/ 563418 w 1902490"/>
                  <a:gd name="connsiteY373" fmla="*/ 3233138 h 3609120"/>
                  <a:gd name="connsiteX374" fmla="*/ 561352 w 1902490"/>
                  <a:gd name="connsiteY374" fmla="*/ 3230276 h 3609120"/>
                  <a:gd name="connsiteX375" fmla="*/ 550541 w 1902490"/>
                  <a:gd name="connsiteY375" fmla="*/ 3228527 h 3609120"/>
                  <a:gd name="connsiteX376" fmla="*/ 538618 w 1902490"/>
                  <a:gd name="connsiteY376" fmla="*/ 3224553 h 3609120"/>
                  <a:gd name="connsiteX377" fmla="*/ 535120 w 1902490"/>
                  <a:gd name="connsiteY377" fmla="*/ 3218353 h 3609120"/>
                  <a:gd name="connsiteX378" fmla="*/ 533690 w 1902490"/>
                  <a:gd name="connsiteY378" fmla="*/ 3213742 h 3609120"/>
                  <a:gd name="connsiteX379" fmla="*/ 532895 w 1902490"/>
                  <a:gd name="connsiteY379" fmla="*/ 3208655 h 3609120"/>
                  <a:gd name="connsiteX380" fmla="*/ 528920 w 1902490"/>
                  <a:gd name="connsiteY380" fmla="*/ 3206270 h 3609120"/>
                  <a:gd name="connsiteX381" fmla="*/ 514771 w 1902490"/>
                  <a:gd name="connsiteY381" fmla="*/ 3208337 h 3609120"/>
                  <a:gd name="connsiteX382" fmla="*/ 517792 w 1902490"/>
                  <a:gd name="connsiteY382" fmla="*/ 3205316 h 3609120"/>
                  <a:gd name="connsiteX383" fmla="*/ 523833 w 1902490"/>
                  <a:gd name="connsiteY383" fmla="*/ 3204522 h 3609120"/>
                  <a:gd name="connsiteX384" fmla="*/ 529556 w 1902490"/>
                  <a:gd name="connsiteY384" fmla="*/ 3201660 h 3609120"/>
                  <a:gd name="connsiteX385" fmla="*/ 532577 w 1902490"/>
                  <a:gd name="connsiteY385" fmla="*/ 3197050 h 3609120"/>
                  <a:gd name="connsiteX386" fmla="*/ 528602 w 1902490"/>
                  <a:gd name="connsiteY386" fmla="*/ 3192916 h 3609120"/>
                  <a:gd name="connsiteX387" fmla="*/ 523515 w 1902490"/>
                  <a:gd name="connsiteY387" fmla="*/ 3191326 h 3609120"/>
                  <a:gd name="connsiteX388" fmla="*/ 523197 w 1902490"/>
                  <a:gd name="connsiteY388" fmla="*/ 3188465 h 3609120"/>
                  <a:gd name="connsiteX389" fmla="*/ 531305 w 1902490"/>
                  <a:gd name="connsiteY389" fmla="*/ 3187034 h 3609120"/>
                  <a:gd name="connsiteX390" fmla="*/ 538936 w 1902490"/>
                  <a:gd name="connsiteY390" fmla="*/ 3180675 h 3609120"/>
                  <a:gd name="connsiteX391" fmla="*/ 545772 w 1902490"/>
                  <a:gd name="connsiteY391" fmla="*/ 3173044 h 3609120"/>
                  <a:gd name="connsiteX392" fmla="*/ 561352 w 1902490"/>
                  <a:gd name="connsiteY392" fmla="*/ 3166526 h 3609120"/>
                  <a:gd name="connsiteX393" fmla="*/ 567870 w 1902490"/>
                  <a:gd name="connsiteY393" fmla="*/ 3162710 h 3609120"/>
                  <a:gd name="connsiteX394" fmla="*/ 574070 w 1902490"/>
                  <a:gd name="connsiteY394" fmla="*/ 3157941 h 3609120"/>
                  <a:gd name="connsiteX395" fmla="*/ 584881 w 1902490"/>
                  <a:gd name="connsiteY395" fmla="*/ 3143951 h 3609120"/>
                  <a:gd name="connsiteX396" fmla="*/ 601732 w 1902490"/>
                  <a:gd name="connsiteY396" fmla="*/ 3110725 h 3609120"/>
                  <a:gd name="connsiteX397" fmla="*/ 605547 w 1902490"/>
                  <a:gd name="connsiteY397" fmla="*/ 3106273 h 3609120"/>
                  <a:gd name="connsiteX398" fmla="*/ 626850 w 1902490"/>
                  <a:gd name="connsiteY398" fmla="*/ 3085447 h 3609120"/>
                  <a:gd name="connsiteX399" fmla="*/ 630984 w 1902490"/>
                  <a:gd name="connsiteY399" fmla="*/ 3079406 h 3609120"/>
                  <a:gd name="connsiteX400" fmla="*/ 630984 w 1902490"/>
                  <a:gd name="connsiteY400" fmla="*/ 3071139 h 3609120"/>
                  <a:gd name="connsiteX401" fmla="*/ 638138 w 1902490"/>
                  <a:gd name="connsiteY401" fmla="*/ 3066052 h 3609120"/>
                  <a:gd name="connsiteX402" fmla="*/ 644338 w 1902490"/>
                  <a:gd name="connsiteY402" fmla="*/ 3058103 h 3609120"/>
                  <a:gd name="connsiteX403" fmla="*/ 658646 w 1902490"/>
                  <a:gd name="connsiteY403" fmla="*/ 3042523 h 3609120"/>
                  <a:gd name="connsiteX404" fmla="*/ 661031 w 1902490"/>
                  <a:gd name="connsiteY404" fmla="*/ 3038707 h 3609120"/>
                  <a:gd name="connsiteX405" fmla="*/ 664370 w 1902490"/>
                  <a:gd name="connsiteY405" fmla="*/ 3031394 h 3609120"/>
                  <a:gd name="connsiteX406" fmla="*/ 658805 w 1902490"/>
                  <a:gd name="connsiteY406" fmla="*/ 3025035 h 3609120"/>
                  <a:gd name="connsiteX407" fmla="*/ 654831 w 1902490"/>
                  <a:gd name="connsiteY407" fmla="*/ 3022969 h 3609120"/>
                  <a:gd name="connsiteX408" fmla="*/ 647518 w 1902490"/>
                  <a:gd name="connsiteY408" fmla="*/ 3024399 h 3609120"/>
                  <a:gd name="connsiteX409" fmla="*/ 654036 w 1902490"/>
                  <a:gd name="connsiteY409" fmla="*/ 3013271 h 3609120"/>
                  <a:gd name="connsiteX410" fmla="*/ 648154 w 1902490"/>
                  <a:gd name="connsiteY410" fmla="*/ 3007548 h 3609120"/>
                  <a:gd name="connsiteX411" fmla="*/ 646564 w 1902490"/>
                  <a:gd name="connsiteY411" fmla="*/ 3004209 h 3609120"/>
                  <a:gd name="connsiteX412" fmla="*/ 646246 w 1902490"/>
                  <a:gd name="connsiteY412" fmla="*/ 2999917 h 3609120"/>
                  <a:gd name="connsiteX413" fmla="*/ 649108 w 1902490"/>
                  <a:gd name="connsiteY413" fmla="*/ 2993399 h 3609120"/>
                  <a:gd name="connsiteX414" fmla="*/ 654831 w 1902490"/>
                  <a:gd name="connsiteY414" fmla="*/ 2989424 h 3609120"/>
                  <a:gd name="connsiteX415" fmla="*/ 660554 w 1902490"/>
                  <a:gd name="connsiteY415" fmla="*/ 2987993 h 3609120"/>
                  <a:gd name="connsiteX416" fmla="*/ 665641 w 1902490"/>
                  <a:gd name="connsiteY416" fmla="*/ 2983065 h 3609120"/>
                  <a:gd name="connsiteX417" fmla="*/ 671682 w 1902490"/>
                  <a:gd name="connsiteY417" fmla="*/ 2975434 h 3609120"/>
                  <a:gd name="connsiteX418" fmla="*/ 671682 w 1902490"/>
                  <a:gd name="connsiteY418" fmla="*/ 2966849 h 3609120"/>
                  <a:gd name="connsiteX419" fmla="*/ 664529 w 1902490"/>
                  <a:gd name="connsiteY419" fmla="*/ 2973685 h 3609120"/>
                  <a:gd name="connsiteX420" fmla="*/ 652128 w 1902490"/>
                  <a:gd name="connsiteY420" fmla="*/ 2981475 h 3609120"/>
                  <a:gd name="connsiteX421" fmla="*/ 1902491 w 1902490"/>
                  <a:gd name="connsiteY421" fmla="*/ 68202 h 3609120"/>
                  <a:gd name="connsiteX422" fmla="*/ 1902014 w 1902490"/>
                  <a:gd name="connsiteY422" fmla="*/ 67566 h 3609120"/>
                  <a:gd name="connsiteX423" fmla="*/ 1901378 w 1902490"/>
                  <a:gd name="connsiteY423" fmla="*/ 67089 h 3609120"/>
                  <a:gd name="connsiteX424" fmla="*/ 1901219 w 1902490"/>
                  <a:gd name="connsiteY424" fmla="*/ 67089 h 3609120"/>
                  <a:gd name="connsiteX425" fmla="*/ 1901537 w 1902490"/>
                  <a:gd name="connsiteY425" fmla="*/ 68043 h 3609120"/>
                  <a:gd name="connsiteX426" fmla="*/ 1902173 w 1902490"/>
                  <a:gd name="connsiteY426" fmla="*/ 68679 h 3609120"/>
                  <a:gd name="connsiteX427" fmla="*/ 1902491 w 1902490"/>
                  <a:gd name="connsiteY427" fmla="*/ 69155 h 3609120"/>
                  <a:gd name="connsiteX428" fmla="*/ 1902491 w 1902490"/>
                  <a:gd name="connsiteY428" fmla="*/ 68838 h 3609120"/>
                  <a:gd name="connsiteX429" fmla="*/ 1902491 w 1902490"/>
                  <a:gd name="connsiteY429" fmla="*/ 68043 h 3609120"/>
                  <a:gd name="connsiteX430" fmla="*/ 1791842 w 1902490"/>
                  <a:gd name="connsiteY430" fmla="*/ 795 h 3609120"/>
                  <a:gd name="connsiteX431" fmla="*/ 1791047 w 1902490"/>
                  <a:gd name="connsiteY431" fmla="*/ 0 h 3609120"/>
                  <a:gd name="connsiteX432" fmla="*/ 1791047 w 1902490"/>
                  <a:gd name="connsiteY432" fmla="*/ 0 h 3609120"/>
                  <a:gd name="connsiteX433" fmla="*/ 1791365 w 1902490"/>
                  <a:gd name="connsiteY433" fmla="*/ 1113 h 3609120"/>
                  <a:gd name="connsiteX434" fmla="*/ 1791842 w 1902490"/>
                  <a:gd name="connsiteY434" fmla="*/ 2226 h 3609120"/>
                  <a:gd name="connsiteX435" fmla="*/ 1792160 w 1902490"/>
                  <a:gd name="connsiteY435" fmla="*/ 3180 h 3609120"/>
                  <a:gd name="connsiteX436" fmla="*/ 1792478 w 1902490"/>
                  <a:gd name="connsiteY436" fmla="*/ 3180 h 3609120"/>
                  <a:gd name="connsiteX437" fmla="*/ 1792319 w 1902490"/>
                  <a:gd name="connsiteY437" fmla="*/ 1908 h 3609120"/>
                  <a:gd name="connsiteX438" fmla="*/ 1791842 w 1902490"/>
                  <a:gd name="connsiteY438" fmla="*/ 954 h 3609120"/>
                  <a:gd name="connsiteX439" fmla="*/ 1012214 w 1902490"/>
                  <a:gd name="connsiteY439" fmla="*/ 2619800 h 3609120"/>
                  <a:gd name="connsiteX440" fmla="*/ 1004742 w 1902490"/>
                  <a:gd name="connsiteY440" fmla="*/ 2614713 h 3609120"/>
                  <a:gd name="connsiteX441" fmla="*/ 982326 w 1902490"/>
                  <a:gd name="connsiteY441" fmla="*/ 2613600 h 3609120"/>
                  <a:gd name="connsiteX442" fmla="*/ 978034 w 1902490"/>
                  <a:gd name="connsiteY442" fmla="*/ 2616144 h 3609120"/>
                  <a:gd name="connsiteX443" fmla="*/ 973900 w 1902490"/>
                  <a:gd name="connsiteY443" fmla="*/ 2619641 h 3609120"/>
                  <a:gd name="connsiteX444" fmla="*/ 965633 w 1902490"/>
                  <a:gd name="connsiteY444" fmla="*/ 2623457 h 3609120"/>
                  <a:gd name="connsiteX445" fmla="*/ 958320 w 1902490"/>
                  <a:gd name="connsiteY445" fmla="*/ 2628385 h 3609120"/>
                  <a:gd name="connsiteX446" fmla="*/ 951643 w 1902490"/>
                  <a:gd name="connsiteY446" fmla="*/ 2638401 h 3609120"/>
                  <a:gd name="connsiteX447" fmla="*/ 943853 w 1902490"/>
                  <a:gd name="connsiteY447" fmla="*/ 2647144 h 3609120"/>
                  <a:gd name="connsiteX448" fmla="*/ 934950 w 1902490"/>
                  <a:gd name="connsiteY448" fmla="*/ 2653026 h 3609120"/>
                  <a:gd name="connsiteX449" fmla="*/ 924934 w 1902490"/>
                  <a:gd name="connsiteY449" fmla="*/ 2656365 h 3609120"/>
                  <a:gd name="connsiteX450" fmla="*/ 919688 w 1902490"/>
                  <a:gd name="connsiteY450" fmla="*/ 2656683 h 3609120"/>
                  <a:gd name="connsiteX451" fmla="*/ 910150 w 1902490"/>
                  <a:gd name="connsiteY451" fmla="*/ 2655888 h 3609120"/>
                  <a:gd name="connsiteX452" fmla="*/ 876764 w 1902490"/>
                  <a:gd name="connsiteY452" fmla="*/ 2646508 h 3609120"/>
                  <a:gd name="connsiteX453" fmla="*/ 863569 w 1902490"/>
                  <a:gd name="connsiteY453" fmla="*/ 2640785 h 3609120"/>
                  <a:gd name="connsiteX454" fmla="*/ 836066 w 1902490"/>
                  <a:gd name="connsiteY454" fmla="*/ 2626000 h 3609120"/>
                  <a:gd name="connsiteX455" fmla="*/ 831933 w 1902490"/>
                  <a:gd name="connsiteY455" fmla="*/ 2624410 h 3609120"/>
                  <a:gd name="connsiteX456" fmla="*/ 827481 w 1902490"/>
                  <a:gd name="connsiteY456" fmla="*/ 2624728 h 3609120"/>
                  <a:gd name="connsiteX457" fmla="*/ 820486 w 1902490"/>
                  <a:gd name="connsiteY457" fmla="*/ 2622503 h 3609120"/>
                  <a:gd name="connsiteX458" fmla="*/ 814445 w 1902490"/>
                  <a:gd name="connsiteY458" fmla="*/ 2618210 h 3609120"/>
                  <a:gd name="connsiteX459" fmla="*/ 813809 w 1902490"/>
                  <a:gd name="connsiteY459" fmla="*/ 2615826 h 3609120"/>
                  <a:gd name="connsiteX460" fmla="*/ 815876 w 1902490"/>
                  <a:gd name="connsiteY460" fmla="*/ 2614395 h 3609120"/>
                  <a:gd name="connsiteX461" fmla="*/ 822394 w 1902490"/>
                  <a:gd name="connsiteY461" fmla="*/ 2616780 h 3609120"/>
                  <a:gd name="connsiteX462" fmla="*/ 821122 w 1902490"/>
                  <a:gd name="connsiteY462" fmla="*/ 2612010 h 3609120"/>
                  <a:gd name="connsiteX463" fmla="*/ 810470 w 1902490"/>
                  <a:gd name="connsiteY463" fmla="*/ 2602154 h 3609120"/>
                  <a:gd name="connsiteX464" fmla="*/ 804588 w 1902490"/>
                  <a:gd name="connsiteY464" fmla="*/ 2579420 h 3609120"/>
                  <a:gd name="connsiteX465" fmla="*/ 800773 w 1902490"/>
                  <a:gd name="connsiteY465" fmla="*/ 2555255 h 3609120"/>
                  <a:gd name="connsiteX466" fmla="*/ 797911 w 1902490"/>
                  <a:gd name="connsiteY466" fmla="*/ 2547147 h 3609120"/>
                  <a:gd name="connsiteX467" fmla="*/ 792665 w 1902490"/>
                  <a:gd name="connsiteY467" fmla="*/ 2540311 h 3609120"/>
                  <a:gd name="connsiteX468" fmla="*/ 791870 w 1902490"/>
                  <a:gd name="connsiteY468" fmla="*/ 2533475 h 3609120"/>
                  <a:gd name="connsiteX469" fmla="*/ 784080 w 1902490"/>
                  <a:gd name="connsiteY469" fmla="*/ 2534588 h 3609120"/>
                  <a:gd name="connsiteX470" fmla="*/ 771044 w 1902490"/>
                  <a:gd name="connsiteY470" fmla="*/ 2518213 h 3609120"/>
                  <a:gd name="connsiteX471" fmla="*/ 768500 w 1902490"/>
                  <a:gd name="connsiteY471" fmla="*/ 2512649 h 3609120"/>
                  <a:gd name="connsiteX472" fmla="*/ 765321 w 1902490"/>
                  <a:gd name="connsiteY472" fmla="*/ 2508039 h 3609120"/>
                  <a:gd name="connsiteX473" fmla="*/ 760074 w 1902490"/>
                  <a:gd name="connsiteY473" fmla="*/ 2510423 h 3609120"/>
                  <a:gd name="connsiteX474" fmla="*/ 758803 w 1902490"/>
                  <a:gd name="connsiteY474" fmla="*/ 2515829 h 3609120"/>
                  <a:gd name="connsiteX475" fmla="*/ 762300 w 1902490"/>
                  <a:gd name="connsiteY475" fmla="*/ 2519326 h 3609120"/>
                  <a:gd name="connsiteX476" fmla="*/ 765002 w 1902490"/>
                  <a:gd name="connsiteY476" fmla="*/ 2523459 h 3609120"/>
                  <a:gd name="connsiteX477" fmla="*/ 767546 w 1902490"/>
                  <a:gd name="connsiteY477" fmla="*/ 2528865 h 3609120"/>
                  <a:gd name="connsiteX478" fmla="*/ 768659 w 1902490"/>
                  <a:gd name="connsiteY478" fmla="*/ 2534588 h 3609120"/>
                  <a:gd name="connsiteX479" fmla="*/ 768023 w 1902490"/>
                  <a:gd name="connsiteY479" fmla="*/ 2540311 h 3609120"/>
                  <a:gd name="connsiteX480" fmla="*/ 768023 w 1902490"/>
                  <a:gd name="connsiteY480" fmla="*/ 2546034 h 3609120"/>
                  <a:gd name="connsiteX481" fmla="*/ 773111 w 1902490"/>
                  <a:gd name="connsiteY481" fmla="*/ 2563681 h 3609120"/>
                  <a:gd name="connsiteX482" fmla="*/ 774541 w 1902490"/>
                  <a:gd name="connsiteY482" fmla="*/ 2574650 h 3609120"/>
                  <a:gd name="connsiteX483" fmla="*/ 772316 w 1902490"/>
                  <a:gd name="connsiteY483" fmla="*/ 2578784 h 3609120"/>
                  <a:gd name="connsiteX484" fmla="*/ 765321 w 1902490"/>
                  <a:gd name="connsiteY484" fmla="*/ 2580214 h 3609120"/>
                  <a:gd name="connsiteX485" fmla="*/ 758803 w 1902490"/>
                  <a:gd name="connsiteY485" fmla="*/ 2579261 h 3609120"/>
                  <a:gd name="connsiteX486" fmla="*/ 755464 w 1902490"/>
                  <a:gd name="connsiteY486" fmla="*/ 2574332 h 3609120"/>
                  <a:gd name="connsiteX487" fmla="*/ 753715 w 1902490"/>
                  <a:gd name="connsiteY487" fmla="*/ 2563045 h 3609120"/>
                  <a:gd name="connsiteX488" fmla="*/ 751490 w 1902490"/>
                  <a:gd name="connsiteY488" fmla="*/ 2558435 h 3609120"/>
                  <a:gd name="connsiteX489" fmla="*/ 746879 w 1902490"/>
                  <a:gd name="connsiteY489" fmla="*/ 2556209 h 3609120"/>
                  <a:gd name="connsiteX490" fmla="*/ 730028 w 1902490"/>
                  <a:gd name="connsiteY490" fmla="*/ 2550486 h 3609120"/>
                  <a:gd name="connsiteX491" fmla="*/ 721920 w 1902490"/>
                  <a:gd name="connsiteY491" fmla="*/ 2544762 h 3609120"/>
                  <a:gd name="connsiteX492" fmla="*/ 718899 w 1902490"/>
                  <a:gd name="connsiteY492" fmla="*/ 2545875 h 3609120"/>
                  <a:gd name="connsiteX493" fmla="*/ 716673 w 1902490"/>
                  <a:gd name="connsiteY493" fmla="*/ 2550168 h 3609120"/>
                  <a:gd name="connsiteX494" fmla="*/ 713176 w 1902490"/>
                  <a:gd name="connsiteY494" fmla="*/ 2546511 h 3609120"/>
                  <a:gd name="connsiteX495" fmla="*/ 709042 w 1902490"/>
                  <a:gd name="connsiteY495" fmla="*/ 2544604 h 3609120"/>
                  <a:gd name="connsiteX496" fmla="*/ 702206 w 1902490"/>
                  <a:gd name="connsiteY496" fmla="*/ 2543491 h 3609120"/>
                  <a:gd name="connsiteX497" fmla="*/ 701888 w 1902490"/>
                  <a:gd name="connsiteY497" fmla="*/ 2539039 h 3609120"/>
                  <a:gd name="connsiteX498" fmla="*/ 704432 w 1902490"/>
                  <a:gd name="connsiteY498" fmla="*/ 2536972 h 3609120"/>
                  <a:gd name="connsiteX499" fmla="*/ 706816 w 1902490"/>
                  <a:gd name="connsiteY499" fmla="*/ 2524890 h 3609120"/>
                  <a:gd name="connsiteX500" fmla="*/ 710473 w 1902490"/>
                  <a:gd name="connsiteY500" fmla="*/ 2521234 h 3609120"/>
                  <a:gd name="connsiteX501" fmla="*/ 704750 w 1902490"/>
                  <a:gd name="connsiteY501" fmla="*/ 2509469 h 3609120"/>
                  <a:gd name="connsiteX502" fmla="*/ 706976 w 1902490"/>
                  <a:gd name="connsiteY502" fmla="*/ 2505018 h 3609120"/>
                  <a:gd name="connsiteX503" fmla="*/ 706658 w 1902490"/>
                  <a:gd name="connsiteY503" fmla="*/ 2499772 h 3609120"/>
                  <a:gd name="connsiteX504" fmla="*/ 709202 w 1902490"/>
                  <a:gd name="connsiteY504" fmla="*/ 2491823 h 3609120"/>
                  <a:gd name="connsiteX505" fmla="*/ 692350 w 1902490"/>
                  <a:gd name="connsiteY505" fmla="*/ 2469566 h 3609120"/>
                  <a:gd name="connsiteX506" fmla="*/ 687580 w 1902490"/>
                  <a:gd name="connsiteY506" fmla="*/ 2462412 h 3609120"/>
                  <a:gd name="connsiteX507" fmla="*/ 681539 w 1902490"/>
                  <a:gd name="connsiteY507" fmla="*/ 2450489 h 3609120"/>
                  <a:gd name="connsiteX508" fmla="*/ 674544 w 1902490"/>
                  <a:gd name="connsiteY508" fmla="*/ 2442062 h 3609120"/>
                  <a:gd name="connsiteX509" fmla="*/ 674067 w 1902490"/>
                  <a:gd name="connsiteY509" fmla="*/ 2439837 h 3609120"/>
                  <a:gd name="connsiteX510" fmla="*/ 686149 w 1902490"/>
                  <a:gd name="connsiteY510" fmla="*/ 2441745 h 3609120"/>
                  <a:gd name="connsiteX511" fmla="*/ 690124 w 1902490"/>
                  <a:gd name="connsiteY511" fmla="*/ 2440950 h 3609120"/>
                  <a:gd name="connsiteX512" fmla="*/ 683924 w 1902490"/>
                  <a:gd name="connsiteY512" fmla="*/ 2429503 h 3609120"/>
                  <a:gd name="connsiteX513" fmla="*/ 685832 w 1902490"/>
                  <a:gd name="connsiteY513" fmla="*/ 2425529 h 3609120"/>
                  <a:gd name="connsiteX514" fmla="*/ 686786 w 1902490"/>
                  <a:gd name="connsiteY514" fmla="*/ 2421236 h 3609120"/>
                  <a:gd name="connsiteX515" fmla="*/ 680108 w 1902490"/>
                  <a:gd name="connsiteY515" fmla="*/ 2408836 h 3609120"/>
                  <a:gd name="connsiteX516" fmla="*/ 676293 w 1902490"/>
                  <a:gd name="connsiteY516" fmla="*/ 2404703 h 3609120"/>
                  <a:gd name="connsiteX517" fmla="*/ 673431 w 1902490"/>
                  <a:gd name="connsiteY517" fmla="*/ 2400569 h 3609120"/>
                  <a:gd name="connsiteX518" fmla="*/ 674067 w 1902490"/>
                  <a:gd name="connsiteY518" fmla="*/ 2400569 h 3609120"/>
                  <a:gd name="connsiteX519" fmla="*/ 672318 w 1902490"/>
                  <a:gd name="connsiteY519" fmla="*/ 2396436 h 3609120"/>
                  <a:gd name="connsiteX520" fmla="*/ 667867 w 1902490"/>
                  <a:gd name="connsiteY520" fmla="*/ 2388964 h 3609120"/>
                  <a:gd name="connsiteX521" fmla="*/ 664687 w 1902490"/>
                  <a:gd name="connsiteY521" fmla="*/ 2389600 h 3609120"/>
                  <a:gd name="connsiteX522" fmla="*/ 657851 w 1902490"/>
                  <a:gd name="connsiteY522" fmla="*/ 2394846 h 3609120"/>
                  <a:gd name="connsiteX523" fmla="*/ 652764 w 1902490"/>
                  <a:gd name="connsiteY523" fmla="*/ 2394051 h 3609120"/>
                  <a:gd name="connsiteX524" fmla="*/ 650697 w 1902490"/>
                  <a:gd name="connsiteY524" fmla="*/ 2390554 h 3609120"/>
                  <a:gd name="connsiteX525" fmla="*/ 649903 w 1902490"/>
                  <a:gd name="connsiteY525" fmla="*/ 2386102 h 3609120"/>
                  <a:gd name="connsiteX526" fmla="*/ 650697 w 1902490"/>
                  <a:gd name="connsiteY526" fmla="*/ 2381810 h 3609120"/>
                  <a:gd name="connsiteX527" fmla="*/ 649426 w 1902490"/>
                  <a:gd name="connsiteY527" fmla="*/ 2378948 h 3609120"/>
                  <a:gd name="connsiteX528" fmla="*/ 634005 w 1902490"/>
                  <a:gd name="connsiteY528" fmla="*/ 2370681 h 3609120"/>
                  <a:gd name="connsiteX529" fmla="*/ 627169 w 1902490"/>
                  <a:gd name="connsiteY529" fmla="*/ 2367661 h 3609120"/>
                  <a:gd name="connsiteX530" fmla="*/ 624466 w 1902490"/>
                  <a:gd name="connsiteY530" fmla="*/ 2369092 h 3609120"/>
                  <a:gd name="connsiteX531" fmla="*/ 622240 w 1902490"/>
                  <a:gd name="connsiteY531" fmla="*/ 2371794 h 3609120"/>
                  <a:gd name="connsiteX532" fmla="*/ 618266 w 1902490"/>
                  <a:gd name="connsiteY532" fmla="*/ 2370522 h 3609120"/>
                  <a:gd name="connsiteX533" fmla="*/ 614450 w 1902490"/>
                  <a:gd name="connsiteY533" fmla="*/ 2365753 h 3609120"/>
                  <a:gd name="connsiteX534" fmla="*/ 595691 w 1902490"/>
                  <a:gd name="connsiteY534" fmla="*/ 2360189 h 3609120"/>
                  <a:gd name="connsiteX535" fmla="*/ 592829 w 1902490"/>
                  <a:gd name="connsiteY535" fmla="*/ 2358440 h 3609120"/>
                  <a:gd name="connsiteX536" fmla="*/ 593624 w 1902490"/>
                  <a:gd name="connsiteY536" fmla="*/ 2350332 h 3609120"/>
                  <a:gd name="connsiteX537" fmla="*/ 587901 w 1902490"/>
                  <a:gd name="connsiteY537" fmla="*/ 2355261 h 3609120"/>
                  <a:gd name="connsiteX538" fmla="*/ 584404 w 1902490"/>
                  <a:gd name="connsiteY538" fmla="*/ 2360189 h 3609120"/>
                  <a:gd name="connsiteX539" fmla="*/ 579634 w 1902490"/>
                  <a:gd name="connsiteY539" fmla="*/ 2363368 h 3609120"/>
                  <a:gd name="connsiteX540" fmla="*/ 578362 w 1902490"/>
                  <a:gd name="connsiteY540" fmla="*/ 2358917 h 3609120"/>
                  <a:gd name="connsiteX541" fmla="*/ 575978 w 1902490"/>
                  <a:gd name="connsiteY541" fmla="*/ 2355419 h 3609120"/>
                  <a:gd name="connsiteX542" fmla="*/ 570890 w 1902490"/>
                  <a:gd name="connsiteY542" fmla="*/ 2350968 h 3609120"/>
                  <a:gd name="connsiteX543" fmla="*/ 570096 w 1902490"/>
                  <a:gd name="connsiteY543" fmla="*/ 2346517 h 3609120"/>
                  <a:gd name="connsiteX544" fmla="*/ 560080 w 1902490"/>
                  <a:gd name="connsiteY544" fmla="*/ 2331255 h 3609120"/>
                  <a:gd name="connsiteX545" fmla="*/ 555469 w 1902490"/>
                  <a:gd name="connsiteY545" fmla="*/ 2326326 h 3609120"/>
                  <a:gd name="connsiteX546" fmla="*/ 552449 w 1902490"/>
                  <a:gd name="connsiteY546" fmla="*/ 2320444 h 3609120"/>
                  <a:gd name="connsiteX547" fmla="*/ 559285 w 1902490"/>
                  <a:gd name="connsiteY547" fmla="*/ 2310270 h 3609120"/>
                  <a:gd name="connsiteX548" fmla="*/ 544818 w 1902490"/>
                  <a:gd name="connsiteY548" fmla="*/ 2310588 h 3609120"/>
                  <a:gd name="connsiteX549" fmla="*/ 530510 w 1902490"/>
                  <a:gd name="connsiteY549" fmla="*/ 2312654 h 3609120"/>
                  <a:gd name="connsiteX550" fmla="*/ 543705 w 1902490"/>
                  <a:gd name="connsiteY550" fmla="*/ 2329665 h 3609120"/>
                  <a:gd name="connsiteX551" fmla="*/ 558013 w 1902490"/>
                  <a:gd name="connsiteY551" fmla="*/ 2345722 h 3609120"/>
                  <a:gd name="connsiteX552" fmla="*/ 565485 w 1902490"/>
                  <a:gd name="connsiteY552" fmla="*/ 2355579 h 3609120"/>
                  <a:gd name="connsiteX553" fmla="*/ 571685 w 1902490"/>
                  <a:gd name="connsiteY553" fmla="*/ 2366389 h 3609120"/>
                  <a:gd name="connsiteX554" fmla="*/ 571685 w 1902490"/>
                  <a:gd name="connsiteY554" fmla="*/ 2376723 h 3609120"/>
                  <a:gd name="connsiteX555" fmla="*/ 565326 w 1902490"/>
                  <a:gd name="connsiteY555" fmla="*/ 2384512 h 3609120"/>
                  <a:gd name="connsiteX556" fmla="*/ 568983 w 1902490"/>
                  <a:gd name="connsiteY556" fmla="*/ 2388646 h 3609120"/>
                  <a:gd name="connsiteX557" fmla="*/ 574706 w 1902490"/>
                  <a:gd name="connsiteY557" fmla="*/ 2396754 h 3609120"/>
                  <a:gd name="connsiteX558" fmla="*/ 578680 w 1902490"/>
                  <a:gd name="connsiteY558" fmla="*/ 2397549 h 3609120"/>
                  <a:gd name="connsiteX559" fmla="*/ 580111 w 1902490"/>
                  <a:gd name="connsiteY559" fmla="*/ 2400092 h 3609120"/>
                  <a:gd name="connsiteX560" fmla="*/ 580111 w 1902490"/>
                  <a:gd name="connsiteY560" fmla="*/ 2404067 h 3609120"/>
                  <a:gd name="connsiteX561" fmla="*/ 582019 w 1902490"/>
                  <a:gd name="connsiteY561" fmla="*/ 2407405 h 3609120"/>
                  <a:gd name="connsiteX562" fmla="*/ 587265 w 1902490"/>
                  <a:gd name="connsiteY562" fmla="*/ 2412811 h 3609120"/>
                  <a:gd name="connsiteX563" fmla="*/ 589491 w 1902490"/>
                  <a:gd name="connsiteY563" fmla="*/ 2411062 h 3609120"/>
                  <a:gd name="connsiteX564" fmla="*/ 593942 w 1902490"/>
                  <a:gd name="connsiteY564" fmla="*/ 2403113 h 3609120"/>
                  <a:gd name="connsiteX565" fmla="*/ 597440 w 1902490"/>
                  <a:gd name="connsiteY565" fmla="*/ 2399615 h 3609120"/>
                  <a:gd name="connsiteX566" fmla="*/ 601255 w 1902490"/>
                  <a:gd name="connsiteY566" fmla="*/ 2396436 h 3609120"/>
                  <a:gd name="connsiteX567" fmla="*/ 604594 w 1902490"/>
                  <a:gd name="connsiteY567" fmla="*/ 2394846 h 3609120"/>
                  <a:gd name="connsiteX568" fmla="*/ 608409 w 1902490"/>
                  <a:gd name="connsiteY568" fmla="*/ 2395482 h 3609120"/>
                  <a:gd name="connsiteX569" fmla="*/ 607137 w 1902490"/>
                  <a:gd name="connsiteY569" fmla="*/ 2399138 h 3609120"/>
                  <a:gd name="connsiteX570" fmla="*/ 605071 w 1902490"/>
                  <a:gd name="connsiteY570" fmla="*/ 2402159 h 3609120"/>
                  <a:gd name="connsiteX571" fmla="*/ 596009 w 1902490"/>
                  <a:gd name="connsiteY571" fmla="*/ 2408995 h 3609120"/>
                  <a:gd name="connsiteX572" fmla="*/ 590286 w 1902490"/>
                  <a:gd name="connsiteY572" fmla="*/ 2417103 h 3609120"/>
                  <a:gd name="connsiteX573" fmla="*/ 635754 w 1902490"/>
                  <a:gd name="connsiteY573" fmla="*/ 2478310 h 3609120"/>
                  <a:gd name="connsiteX574" fmla="*/ 639728 w 1902490"/>
                  <a:gd name="connsiteY574" fmla="*/ 2484192 h 3609120"/>
                  <a:gd name="connsiteX575" fmla="*/ 645133 w 1902490"/>
                  <a:gd name="connsiteY575" fmla="*/ 2496115 h 3609120"/>
                  <a:gd name="connsiteX576" fmla="*/ 648790 w 1902490"/>
                  <a:gd name="connsiteY576" fmla="*/ 2499136 h 3609120"/>
                  <a:gd name="connsiteX577" fmla="*/ 652923 w 1902490"/>
                  <a:gd name="connsiteY577" fmla="*/ 2497705 h 3609120"/>
                  <a:gd name="connsiteX578" fmla="*/ 654672 w 1902490"/>
                  <a:gd name="connsiteY578" fmla="*/ 2492936 h 3609120"/>
                  <a:gd name="connsiteX579" fmla="*/ 652605 w 1902490"/>
                  <a:gd name="connsiteY579" fmla="*/ 2489279 h 3609120"/>
                  <a:gd name="connsiteX580" fmla="*/ 640682 w 1902490"/>
                  <a:gd name="connsiteY580" fmla="*/ 2475448 h 3609120"/>
                  <a:gd name="connsiteX581" fmla="*/ 633369 w 1902490"/>
                  <a:gd name="connsiteY581" fmla="*/ 2463048 h 3609120"/>
                  <a:gd name="connsiteX582" fmla="*/ 632733 w 1902490"/>
                  <a:gd name="connsiteY582" fmla="*/ 2456848 h 3609120"/>
                  <a:gd name="connsiteX583" fmla="*/ 633210 w 1902490"/>
                  <a:gd name="connsiteY583" fmla="*/ 2452396 h 3609120"/>
                  <a:gd name="connsiteX584" fmla="*/ 637820 w 1902490"/>
                  <a:gd name="connsiteY584" fmla="*/ 2463207 h 3609120"/>
                  <a:gd name="connsiteX585" fmla="*/ 643543 w 1902490"/>
                  <a:gd name="connsiteY585" fmla="*/ 2473063 h 3609120"/>
                  <a:gd name="connsiteX586" fmla="*/ 661985 w 1902490"/>
                  <a:gd name="connsiteY586" fmla="*/ 2485305 h 3609120"/>
                  <a:gd name="connsiteX587" fmla="*/ 664052 w 1902490"/>
                  <a:gd name="connsiteY587" fmla="*/ 2484828 h 3609120"/>
                  <a:gd name="connsiteX588" fmla="*/ 661826 w 1902490"/>
                  <a:gd name="connsiteY588" fmla="*/ 2480217 h 3609120"/>
                  <a:gd name="connsiteX589" fmla="*/ 663097 w 1902490"/>
                  <a:gd name="connsiteY589" fmla="*/ 2477038 h 3609120"/>
                  <a:gd name="connsiteX590" fmla="*/ 666118 w 1902490"/>
                  <a:gd name="connsiteY590" fmla="*/ 2477833 h 3609120"/>
                  <a:gd name="connsiteX591" fmla="*/ 673749 w 1902490"/>
                  <a:gd name="connsiteY591" fmla="*/ 2484510 h 3609120"/>
                  <a:gd name="connsiteX592" fmla="*/ 673749 w 1902490"/>
                  <a:gd name="connsiteY592" fmla="*/ 2487848 h 3609120"/>
                  <a:gd name="connsiteX593" fmla="*/ 670411 w 1902490"/>
                  <a:gd name="connsiteY593" fmla="*/ 2492618 h 3609120"/>
                  <a:gd name="connsiteX594" fmla="*/ 670411 w 1902490"/>
                  <a:gd name="connsiteY594" fmla="*/ 2497705 h 3609120"/>
                  <a:gd name="connsiteX595" fmla="*/ 675180 w 1902490"/>
                  <a:gd name="connsiteY595" fmla="*/ 2500567 h 3609120"/>
                  <a:gd name="connsiteX596" fmla="*/ 678360 w 1902490"/>
                  <a:gd name="connsiteY596" fmla="*/ 2505018 h 3609120"/>
                  <a:gd name="connsiteX597" fmla="*/ 678995 w 1902490"/>
                  <a:gd name="connsiteY597" fmla="*/ 2510900 h 3609120"/>
                  <a:gd name="connsiteX598" fmla="*/ 677088 w 1902490"/>
                  <a:gd name="connsiteY598" fmla="*/ 2516146 h 3609120"/>
                  <a:gd name="connsiteX599" fmla="*/ 674544 w 1902490"/>
                  <a:gd name="connsiteY599" fmla="*/ 2519803 h 3609120"/>
                  <a:gd name="connsiteX600" fmla="*/ 661190 w 1902490"/>
                  <a:gd name="connsiteY600" fmla="*/ 2508357 h 3609120"/>
                  <a:gd name="connsiteX601" fmla="*/ 656421 w 1902490"/>
                  <a:gd name="connsiteY601" fmla="*/ 2508992 h 3609120"/>
                  <a:gd name="connsiteX602" fmla="*/ 672795 w 1902490"/>
                  <a:gd name="connsiteY602" fmla="*/ 2531726 h 3609120"/>
                  <a:gd name="connsiteX603" fmla="*/ 674862 w 1902490"/>
                  <a:gd name="connsiteY603" fmla="*/ 2535860 h 3609120"/>
                  <a:gd name="connsiteX604" fmla="*/ 678201 w 1902490"/>
                  <a:gd name="connsiteY604" fmla="*/ 2546988 h 3609120"/>
                  <a:gd name="connsiteX605" fmla="*/ 680903 w 1902490"/>
                  <a:gd name="connsiteY605" fmla="*/ 2552711 h 3609120"/>
                  <a:gd name="connsiteX606" fmla="*/ 686149 w 1902490"/>
                  <a:gd name="connsiteY606" fmla="*/ 2555732 h 3609120"/>
                  <a:gd name="connsiteX607" fmla="*/ 691714 w 1902490"/>
                  <a:gd name="connsiteY607" fmla="*/ 2557004 h 3609120"/>
                  <a:gd name="connsiteX608" fmla="*/ 697437 w 1902490"/>
                  <a:gd name="connsiteY608" fmla="*/ 2555573 h 3609120"/>
                  <a:gd name="connsiteX609" fmla="*/ 703001 w 1902490"/>
                  <a:gd name="connsiteY609" fmla="*/ 2553347 h 3609120"/>
                  <a:gd name="connsiteX610" fmla="*/ 707135 w 1902490"/>
                  <a:gd name="connsiteY610" fmla="*/ 2552870 h 3609120"/>
                  <a:gd name="connsiteX611" fmla="*/ 719694 w 1902490"/>
                  <a:gd name="connsiteY611" fmla="*/ 2566701 h 3609120"/>
                  <a:gd name="connsiteX612" fmla="*/ 714130 w 1902490"/>
                  <a:gd name="connsiteY612" fmla="*/ 2567178 h 3609120"/>
                  <a:gd name="connsiteX613" fmla="*/ 709042 w 1902490"/>
                  <a:gd name="connsiteY613" fmla="*/ 2569245 h 3609120"/>
                  <a:gd name="connsiteX614" fmla="*/ 704114 w 1902490"/>
                  <a:gd name="connsiteY614" fmla="*/ 2573219 h 3609120"/>
                  <a:gd name="connsiteX615" fmla="*/ 703160 w 1902490"/>
                  <a:gd name="connsiteY615" fmla="*/ 2579579 h 3609120"/>
                  <a:gd name="connsiteX616" fmla="*/ 696801 w 1902490"/>
                  <a:gd name="connsiteY616" fmla="*/ 2567178 h 3609120"/>
                  <a:gd name="connsiteX617" fmla="*/ 692509 w 1902490"/>
                  <a:gd name="connsiteY617" fmla="*/ 2565271 h 3609120"/>
                  <a:gd name="connsiteX618" fmla="*/ 690442 w 1902490"/>
                  <a:gd name="connsiteY618" fmla="*/ 2567973 h 3609120"/>
                  <a:gd name="connsiteX619" fmla="*/ 697755 w 1902490"/>
                  <a:gd name="connsiteY619" fmla="*/ 2585143 h 3609120"/>
                  <a:gd name="connsiteX620" fmla="*/ 700776 w 1902490"/>
                  <a:gd name="connsiteY620" fmla="*/ 2590230 h 3609120"/>
                  <a:gd name="connsiteX621" fmla="*/ 705863 w 1902490"/>
                  <a:gd name="connsiteY621" fmla="*/ 2591502 h 3609120"/>
                  <a:gd name="connsiteX622" fmla="*/ 703796 w 1902490"/>
                  <a:gd name="connsiteY622" fmla="*/ 2596907 h 3609120"/>
                  <a:gd name="connsiteX623" fmla="*/ 702524 w 1902490"/>
                  <a:gd name="connsiteY623" fmla="*/ 2602312 h 3609120"/>
                  <a:gd name="connsiteX624" fmla="*/ 704273 w 1902490"/>
                  <a:gd name="connsiteY624" fmla="*/ 2607718 h 3609120"/>
                  <a:gd name="connsiteX625" fmla="*/ 712540 w 1902490"/>
                  <a:gd name="connsiteY625" fmla="*/ 2625364 h 3609120"/>
                  <a:gd name="connsiteX626" fmla="*/ 719535 w 1902490"/>
                  <a:gd name="connsiteY626" fmla="*/ 2637129 h 3609120"/>
                  <a:gd name="connsiteX627" fmla="*/ 715401 w 1902490"/>
                  <a:gd name="connsiteY627" fmla="*/ 2638719 h 3609120"/>
                  <a:gd name="connsiteX628" fmla="*/ 711745 w 1902490"/>
                  <a:gd name="connsiteY628" fmla="*/ 2641421 h 3609120"/>
                  <a:gd name="connsiteX629" fmla="*/ 708725 w 1902490"/>
                  <a:gd name="connsiteY629" fmla="*/ 2646031 h 3609120"/>
                  <a:gd name="connsiteX630" fmla="*/ 712063 w 1902490"/>
                  <a:gd name="connsiteY630" fmla="*/ 2658591 h 3609120"/>
                  <a:gd name="connsiteX631" fmla="*/ 709519 w 1902490"/>
                  <a:gd name="connsiteY631" fmla="*/ 2666222 h 3609120"/>
                  <a:gd name="connsiteX632" fmla="*/ 701570 w 1902490"/>
                  <a:gd name="connsiteY632" fmla="*/ 2678622 h 3609120"/>
                  <a:gd name="connsiteX633" fmla="*/ 696324 w 1902490"/>
                  <a:gd name="connsiteY633" fmla="*/ 2698653 h 3609120"/>
                  <a:gd name="connsiteX634" fmla="*/ 693462 w 1902490"/>
                  <a:gd name="connsiteY634" fmla="*/ 2716141 h 3609120"/>
                  <a:gd name="connsiteX635" fmla="*/ 691714 w 1902490"/>
                  <a:gd name="connsiteY635" fmla="*/ 2733946 h 3609120"/>
                  <a:gd name="connsiteX636" fmla="*/ 689011 w 1902490"/>
                  <a:gd name="connsiteY636" fmla="*/ 2739511 h 3609120"/>
                  <a:gd name="connsiteX637" fmla="*/ 679790 w 1902490"/>
                  <a:gd name="connsiteY637" fmla="*/ 2747936 h 3609120"/>
                  <a:gd name="connsiteX638" fmla="*/ 674703 w 1902490"/>
                  <a:gd name="connsiteY638" fmla="*/ 2751593 h 3609120"/>
                  <a:gd name="connsiteX639" fmla="*/ 671046 w 1902490"/>
                  <a:gd name="connsiteY639" fmla="*/ 2752547 h 3609120"/>
                  <a:gd name="connsiteX640" fmla="*/ 667231 w 1902490"/>
                  <a:gd name="connsiteY640" fmla="*/ 2752547 h 3609120"/>
                  <a:gd name="connsiteX641" fmla="*/ 646723 w 1902490"/>
                  <a:gd name="connsiteY641" fmla="*/ 2758429 h 3609120"/>
                  <a:gd name="connsiteX642" fmla="*/ 627327 w 1902490"/>
                  <a:gd name="connsiteY642" fmla="*/ 2769239 h 3609120"/>
                  <a:gd name="connsiteX643" fmla="*/ 623989 w 1902490"/>
                  <a:gd name="connsiteY643" fmla="*/ 2772260 h 3609120"/>
                  <a:gd name="connsiteX644" fmla="*/ 621922 w 1902490"/>
                  <a:gd name="connsiteY644" fmla="*/ 2776394 h 3609120"/>
                  <a:gd name="connsiteX645" fmla="*/ 620651 w 1902490"/>
                  <a:gd name="connsiteY645" fmla="*/ 2781799 h 3609120"/>
                  <a:gd name="connsiteX646" fmla="*/ 620651 w 1902490"/>
                  <a:gd name="connsiteY646" fmla="*/ 2787045 h 3609120"/>
                  <a:gd name="connsiteX647" fmla="*/ 622081 w 1902490"/>
                  <a:gd name="connsiteY647" fmla="*/ 2792768 h 3609120"/>
                  <a:gd name="connsiteX648" fmla="*/ 624625 w 1902490"/>
                  <a:gd name="connsiteY648" fmla="*/ 2797697 h 3609120"/>
                  <a:gd name="connsiteX649" fmla="*/ 635118 w 1902490"/>
                  <a:gd name="connsiteY649" fmla="*/ 2805964 h 3609120"/>
                  <a:gd name="connsiteX650" fmla="*/ 653400 w 1902490"/>
                  <a:gd name="connsiteY650" fmla="*/ 2811846 h 3609120"/>
                  <a:gd name="connsiteX651" fmla="*/ 670729 w 1902490"/>
                  <a:gd name="connsiteY651" fmla="*/ 2819318 h 3609120"/>
                  <a:gd name="connsiteX652" fmla="*/ 679473 w 1902490"/>
                  <a:gd name="connsiteY652" fmla="*/ 2828538 h 3609120"/>
                  <a:gd name="connsiteX653" fmla="*/ 689011 w 1902490"/>
                  <a:gd name="connsiteY653" fmla="*/ 2836328 h 3609120"/>
                  <a:gd name="connsiteX654" fmla="*/ 699186 w 1902490"/>
                  <a:gd name="connsiteY654" fmla="*/ 2839667 h 3609120"/>
                  <a:gd name="connsiteX655" fmla="*/ 709996 w 1902490"/>
                  <a:gd name="connsiteY655" fmla="*/ 2840939 h 3609120"/>
                  <a:gd name="connsiteX656" fmla="*/ 726689 w 1902490"/>
                  <a:gd name="connsiteY656" fmla="*/ 2850159 h 3609120"/>
                  <a:gd name="connsiteX657" fmla="*/ 739248 w 1902490"/>
                  <a:gd name="connsiteY657" fmla="*/ 2866534 h 3609120"/>
                  <a:gd name="connsiteX658" fmla="*/ 743859 w 1902490"/>
                  <a:gd name="connsiteY658" fmla="*/ 2874960 h 3609120"/>
                  <a:gd name="connsiteX659" fmla="*/ 747674 w 1902490"/>
                  <a:gd name="connsiteY659" fmla="*/ 2884022 h 3609120"/>
                  <a:gd name="connsiteX660" fmla="*/ 743064 w 1902490"/>
                  <a:gd name="connsiteY660" fmla="*/ 2905802 h 3609120"/>
                  <a:gd name="connsiteX661" fmla="*/ 739884 w 1902490"/>
                  <a:gd name="connsiteY661" fmla="*/ 2917566 h 3609120"/>
                  <a:gd name="connsiteX662" fmla="*/ 727484 w 1902490"/>
                  <a:gd name="connsiteY662" fmla="*/ 2940300 h 3609120"/>
                  <a:gd name="connsiteX663" fmla="*/ 713017 w 1902490"/>
                  <a:gd name="connsiteY663" fmla="*/ 2961603 h 3609120"/>
                  <a:gd name="connsiteX664" fmla="*/ 699186 w 1902490"/>
                  <a:gd name="connsiteY664" fmla="*/ 2977660 h 3609120"/>
                  <a:gd name="connsiteX665" fmla="*/ 696801 w 1902490"/>
                  <a:gd name="connsiteY665" fmla="*/ 2980998 h 3609120"/>
                  <a:gd name="connsiteX666" fmla="*/ 695052 w 1902490"/>
                  <a:gd name="connsiteY666" fmla="*/ 2984814 h 3609120"/>
                  <a:gd name="connsiteX667" fmla="*/ 695688 w 1902490"/>
                  <a:gd name="connsiteY667" fmla="*/ 2987199 h 3609120"/>
                  <a:gd name="connsiteX668" fmla="*/ 697914 w 1902490"/>
                  <a:gd name="connsiteY668" fmla="*/ 2988629 h 3609120"/>
                  <a:gd name="connsiteX669" fmla="*/ 705386 w 1902490"/>
                  <a:gd name="connsiteY669" fmla="*/ 2988629 h 3609120"/>
                  <a:gd name="connsiteX670" fmla="*/ 712540 w 1902490"/>
                  <a:gd name="connsiteY670" fmla="*/ 2984973 h 3609120"/>
                  <a:gd name="connsiteX671" fmla="*/ 710791 w 1902490"/>
                  <a:gd name="connsiteY671" fmla="*/ 2982111 h 3609120"/>
                  <a:gd name="connsiteX672" fmla="*/ 711745 w 1902490"/>
                  <a:gd name="connsiteY672" fmla="*/ 2978932 h 3609120"/>
                  <a:gd name="connsiteX673" fmla="*/ 714607 w 1902490"/>
                  <a:gd name="connsiteY673" fmla="*/ 2978137 h 3609120"/>
                  <a:gd name="connsiteX674" fmla="*/ 717627 w 1902490"/>
                  <a:gd name="connsiteY674" fmla="*/ 2980045 h 3609120"/>
                  <a:gd name="connsiteX675" fmla="*/ 715401 w 1902490"/>
                  <a:gd name="connsiteY675" fmla="*/ 2983701 h 3609120"/>
                  <a:gd name="connsiteX676" fmla="*/ 715401 w 1902490"/>
                  <a:gd name="connsiteY676" fmla="*/ 2996419 h 3609120"/>
                  <a:gd name="connsiteX677" fmla="*/ 715878 w 1902490"/>
                  <a:gd name="connsiteY677" fmla="*/ 2998486 h 3609120"/>
                  <a:gd name="connsiteX678" fmla="*/ 717945 w 1902490"/>
                  <a:gd name="connsiteY678" fmla="*/ 2999440 h 3609120"/>
                  <a:gd name="connsiteX679" fmla="*/ 730505 w 1902490"/>
                  <a:gd name="connsiteY679" fmla="*/ 2995147 h 3609120"/>
                  <a:gd name="connsiteX680" fmla="*/ 740043 w 1902490"/>
                  <a:gd name="connsiteY680" fmla="*/ 2997850 h 3609120"/>
                  <a:gd name="connsiteX681" fmla="*/ 741633 w 1902490"/>
                  <a:gd name="connsiteY681" fmla="*/ 3001030 h 3609120"/>
                  <a:gd name="connsiteX682" fmla="*/ 743382 w 1902490"/>
                  <a:gd name="connsiteY682" fmla="*/ 3009773 h 3609120"/>
                  <a:gd name="connsiteX683" fmla="*/ 744812 w 1902490"/>
                  <a:gd name="connsiteY683" fmla="*/ 3013748 h 3609120"/>
                  <a:gd name="connsiteX684" fmla="*/ 752284 w 1902490"/>
                  <a:gd name="connsiteY684" fmla="*/ 3017404 h 3609120"/>
                  <a:gd name="connsiteX685" fmla="*/ 758326 w 1902490"/>
                  <a:gd name="connsiteY685" fmla="*/ 3014225 h 3609120"/>
                  <a:gd name="connsiteX686" fmla="*/ 764049 w 1902490"/>
                  <a:gd name="connsiteY686" fmla="*/ 3009932 h 3609120"/>
                  <a:gd name="connsiteX687" fmla="*/ 784557 w 1902490"/>
                  <a:gd name="connsiteY687" fmla="*/ 2997055 h 3609120"/>
                  <a:gd name="connsiteX688" fmla="*/ 797593 w 1902490"/>
                  <a:gd name="connsiteY688" fmla="*/ 2987834 h 3609120"/>
                  <a:gd name="connsiteX689" fmla="*/ 809834 w 1902490"/>
                  <a:gd name="connsiteY689" fmla="*/ 2977024 h 3609120"/>
                  <a:gd name="connsiteX690" fmla="*/ 816353 w 1902490"/>
                  <a:gd name="connsiteY690" fmla="*/ 2968598 h 3609120"/>
                  <a:gd name="connsiteX691" fmla="*/ 821281 w 1902490"/>
                  <a:gd name="connsiteY691" fmla="*/ 2958424 h 3609120"/>
                  <a:gd name="connsiteX692" fmla="*/ 832568 w 1902490"/>
                  <a:gd name="connsiteY692" fmla="*/ 2943003 h 3609120"/>
                  <a:gd name="connsiteX693" fmla="*/ 837815 w 1902490"/>
                  <a:gd name="connsiteY693" fmla="*/ 2932192 h 3609120"/>
                  <a:gd name="connsiteX694" fmla="*/ 843856 w 1902490"/>
                  <a:gd name="connsiteY694" fmla="*/ 2922017 h 3609120"/>
                  <a:gd name="connsiteX695" fmla="*/ 851646 w 1902490"/>
                  <a:gd name="connsiteY695" fmla="*/ 2912161 h 3609120"/>
                  <a:gd name="connsiteX696" fmla="*/ 863092 w 1902490"/>
                  <a:gd name="connsiteY696" fmla="*/ 2899284 h 3609120"/>
                  <a:gd name="connsiteX697" fmla="*/ 869610 w 1902490"/>
                  <a:gd name="connsiteY697" fmla="*/ 2884340 h 3609120"/>
                  <a:gd name="connsiteX698" fmla="*/ 876605 w 1902490"/>
                  <a:gd name="connsiteY698" fmla="*/ 2877821 h 3609120"/>
                  <a:gd name="connsiteX699" fmla="*/ 882647 w 1902490"/>
                  <a:gd name="connsiteY699" fmla="*/ 2870668 h 3609120"/>
                  <a:gd name="connsiteX700" fmla="*/ 893298 w 1902490"/>
                  <a:gd name="connsiteY700" fmla="*/ 2845867 h 3609120"/>
                  <a:gd name="connsiteX701" fmla="*/ 905380 w 1902490"/>
                  <a:gd name="connsiteY701" fmla="*/ 2822179 h 3609120"/>
                  <a:gd name="connsiteX702" fmla="*/ 893139 w 1902490"/>
                  <a:gd name="connsiteY702" fmla="*/ 2815343 h 3609120"/>
                  <a:gd name="connsiteX703" fmla="*/ 890754 w 1902490"/>
                  <a:gd name="connsiteY703" fmla="*/ 2810415 h 3609120"/>
                  <a:gd name="connsiteX704" fmla="*/ 890436 w 1902490"/>
                  <a:gd name="connsiteY704" fmla="*/ 2804056 h 3609120"/>
                  <a:gd name="connsiteX705" fmla="*/ 892026 w 1902490"/>
                  <a:gd name="connsiteY705" fmla="*/ 2791814 h 3609120"/>
                  <a:gd name="connsiteX706" fmla="*/ 898544 w 1902490"/>
                  <a:gd name="connsiteY706" fmla="*/ 2781799 h 3609120"/>
                  <a:gd name="connsiteX707" fmla="*/ 902360 w 1902490"/>
                  <a:gd name="connsiteY707" fmla="*/ 2777347 h 3609120"/>
                  <a:gd name="connsiteX708" fmla="*/ 906811 w 1902490"/>
                  <a:gd name="connsiteY708" fmla="*/ 2773850 h 3609120"/>
                  <a:gd name="connsiteX709" fmla="*/ 921119 w 1902490"/>
                  <a:gd name="connsiteY709" fmla="*/ 2766855 h 3609120"/>
                  <a:gd name="connsiteX710" fmla="*/ 930499 w 1902490"/>
                  <a:gd name="connsiteY710" fmla="*/ 2763357 h 3609120"/>
                  <a:gd name="connsiteX711" fmla="*/ 940355 w 1902490"/>
                  <a:gd name="connsiteY711" fmla="*/ 2762562 h 3609120"/>
                  <a:gd name="connsiteX712" fmla="*/ 951643 w 1902490"/>
                  <a:gd name="connsiteY712" fmla="*/ 2763675 h 3609120"/>
                  <a:gd name="connsiteX713" fmla="*/ 962771 w 1902490"/>
                  <a:gd name="connsiteY713" fmla="*/ 2766219 h 3609120"/>
                  <a:gd name="connsiteX714" fmla="*/ 966428 w 1902490"/>
                  <a:gd name="connsiteY714" fmla="*/ 2769557 h 3609120"/>
                  <a:gd name="connsiteX715" fmla="*/ 970402 w 1902490"/>
                  <a:gd name="connsiteY715" fmla="*/ 2777665 h 3609120"/>
                  <a:gd name="connsiteX716" fmla="*/ 973264 w 1902490"/>
                  <a:gd name="connsiteY716" fmla="*/ 2779096 h 3609120"/>
                  <a:gd name="connsiteX717" fmla="*/ 978034 w 1902490"/>
                  <a:gd name="connsiteY717" fmla="*/ 2769399 h 3609120"/>
                  <a:gd name="connsiteX718" fmla="*/ 976761 w 1902490"/>
                  <a:gd name="connsiteY718" fmla="*/ 2764629 h 3609120"/>
                  <a:gd name="connsiteX719" fmla="*/ 973741 w 1902490"/>
                  <a:gd name="connsiteY719" fmla="*/ 2761450 h 3609120"/>
                  <a:gd name="connsiteX720" fmla="*/ 973264 w 1902490"/>
                  <a:gd name="connsiteY720" fmla="*/ 2757475 h 3609120"/>
                  <a:gd name="connsiteX721" fmla="*/ 975172 w 1902490"/>
                  <a:gd name="connsiteY721" fmla="*/ 2741418 h 3609120"/>
                  <a:gd name="connsiteX722" fmla="*/ 978987 w 1902490"/>
                  <a:gd name="connsiteY722" fmla="*/ 2727746 h 3609120"/>
                  <a:gd name="connsiteX723" fmla="*/ 988208 w 1902490"/>
                  <a:gd name="connsiteY723" fmla="*/ 2724885 h 3609120"/>
                  <a:gd name="connsiteX724" fmla="*/ 996316 w 1902490"/>
                  <a:gd name="connsiteY724" fmla="*/ 2718843 h 3609120"/>
                  <a:gd name="connsiteX725" fmla="*/ 1003788 w 1902490"/>
                  <a:gd name="connsiteY725" fmla="*/ 2710736 h 3609120"/>
                  <a:gd name="connsiteX726" fmla="*/ 1007921 w 1902490"/>
                  <a:gd name="connsiteY726" fmla="*/ 2700084 h 3609120"/>
                  <a:gd name="connsiteX727" fmla="*/ 1010624 w 1902490"/>
                  <a:gd name="connsiteY727" fmla="*/ 2676078 h 3609120"/>
                  <a:gd name="connsiteX728" fmla="*/ 1014598 w 1902490"/>
                  <a:gd name="connsiteY728" fmla="*/ 2652391 h 3609120"/>
                  <a:gd name="connsiteX729" fmla="*/ 1019050 w 1902490"/>
                  <a:gd name="connsiteY729" fmla="*/ 2641898 h 3609120"/>
                  <a:gd name="connsiteX730" fmla="*/ 1024932 w 1902490"/>
                  <a:gd name="connsiteY730" fmla="*/ 2632359 h 3609120"/>
                  <a:gd name="connsiteX731" fmla="*/ 1026681 w 1902490"/>
                  <a:gd name="connsiteY731" fmla="*/ 2626000 h 3609120"/>
                  <a:gd name="connsiteX732" fmla="*/ 1021593 w 1902490"/>
                  <a:gd name="connsiteY732" fmla="*/ 2622821 h 3609120"/>
                  <a:gd name="connsiteX733" fmla="*/ 1011737 w 1902490"/>
                  <a:gd name="connsiteY733" fmla="*/ 2618687 h 3609120"/>
                  <a:gd name="connsiteX734" fmla="*/ 637184 w 1902490"/>
                  <a:gd name="connsiteY734" fmla="*/ 2934895 h 3609120"/>
                  <a:gd name="connsiteX735" fmla="*/ 637661 w 1902490"/>
                  <a:gd name="connsiteY735" fmla="*/ 2927423 h 3609120"/>
                  <a:gd name="connsiteX736" fmla="*/ 632415 w 1902490"/>
                  <a:gd name="connsiteY736" fmla="*/ 2930761 h 3609120"/>
                  <a:gd name="connsiteX737" fmla="*/ 629871 w 1902490"/>
                  <a:gd name="connsiteY737" fmla="*/ 2931079 h 3609120"/>
                  <a:gd name="connsiteX738" fmla="*/ 624625 w 1902490"/>
                  <a:gd name="connsiteY738" fmla="*/ 2935531 h 3609120"/>
                  <a:gd name="connsiteX739" fmla="*/ 622399 w 1902490"/>
                  <a:gd name="connsiteY739" fmla="*/ 2944433 h 3609120"/>
                  <a:gd name="connsiteX740" fmla="*/ 621922 w 1902490"/>
                  <a:gd name="connsiteY740" fmla="*/ 2948567 h 3609120"/>
                  <a:gd name="connsiteX741" fmla="*/ 633369 w 1902490"/>
                  <a:gd name="connsiteY741" fmla="*/ 2942685 h 3609120"/>
                  <a:gd name="connsiteX742" fmla="*/ 637025 w 1902490"/>
                  <a:gd name="connsiteY742" fmla="*/ 2934895 h 360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</a:cxnLst>
                <a:rect l="l" t="t" r="r" b="b"/>
                <a:pathLst>
                  <a:path w="1902490" h="3609120">
                    <a:moveTo>
                      <a:pt x="9698" y="3442671"/>
                    </a:moveTo>
                    <a:lnTo>
                      <a:pt x="13990" y="3445055"/>
                    </a:lnTo>
                    <a:lnTo>
                      <a:pt x="18442" y="3445691"/>
                    </a:lnTo>
                    <a:lnTo>
                      <a:pt x="21462" y="3445691"/>
                    </a:lnTo>
                    <a:cubicBezTo>
                      <a:pt x="21462" y="3445691"/>
                      <a:pt x="22416" y="3442989"/>
                      <a:pt x="22416" y="3442989"/>
                    </a:cubicBezTo>
                    <a:lnTo>
                      <a:pt x="22893" y="3437742"/>
                    </a:lnTo>
                    <a:lnTo>
                      <a:pt x="21621" y="3435994"/>
                    </a:lnTo>
                    <a:lnTo>
                      <a:pt x="17647" y="3433450"/>
                    </a:lnTo>
                    <a:lnTo>
                      <a:pt x="7472" y="3436630"/>
                    </a:lnTo>
                    <a:lnTo>
                      <a:pt x="4451" y="3442512"/>
                    </a:lnTo>
                    <a:lnTo>
                      <a:pt x="6836" y="3443466"/>
                    </a:lnTo>
                    <a:lnTo>
                      <a:pt x="9539" y="3442830"/>
                    </a:lnTo>
                    <a:close/>
                    <a:moveTo>
                      <a:pt x="142922" y="3579710"/>
                    </a:moveTo>
                    <a:lnTo>
                      <a:pt x="140378" y="3576212"/>
                    </a:lnTo>
                    <a:lnTo>
                      <a:pt x="133383" y="3573669"/>
                    </a:lnTo>
                    <a:lnTo>
                      <a:pt x="133383" y="3568899"/>
                    </a:lnTo>
                    <a:cubicBezTo>
                      <a:pt x="133383" y="3568899"/>
                      <a:pt x="142126" y="3570489"/>
                      <a:pt x="142126" y="3570489"/>
                    </a:cubicBezTo>
                    <a:lnTo>
                      <a:pt x="142126" y="3566197"/>
                    </a:lnTo>
                    <a:cubicBezTo>
                      <a:pt x="142126" y="3566197"/>
                      <a:pt x="125911" y="3548232"/>
                      <a:pt x="125911" y="3548232"/>
                    </a:cubicBezTo>
                    <a:lnTo>
                      <a:pt x="111285" y="3548868"/>
                    </a:lnTo>
                    <a:lnTo>
                      <a:pt x="109695" y="3559361"/>
                    </a:lnTo>
                    <a:lnTo>
                      <a:pt x="112715" y="3570966"/>
                    </a:lnTo>
                    <a:lnTo>
                      <a:pt x="107787" y="3576371"/>
                    </a:lnTo>
                    <a:lnTo>
                      <a:pt x="107787" y="3582413"/>
                    </a:lnTo>
                    <a:cubicBezTo>
                      <a:pt x="107787" y="3582413"/>
                      <a:pt x="100315" y="3585751"/>
                      <a:pt x="100315" y="3585751"/>
                    </a:cubicBezTo>
                    <a:lnTo>
                      <a:pt x="98407" y="3590361"/>
                    </a:lnTo>
                    <a:lnTo>
                      <a:pt x="98407" y="3596244"/>
                    </a:lnTo>
                    <a:cubicBezTo>
                      <a:pt x="98407" y="3596244"/>
                      <a:pt x="90618" y="3602285"/>
                      <a:pt x="90618" y="3602285"/>
                    </a:cubicBezTo>
                    <a:lnTo>
                      <a:pt x="89187" y="3608644"/>
                    </a:lnTo>
                    <a:lnTo>
                      <a:pt x="92048" y="3609121"/>
                    </a:lnTo>
                    <a:lnTo>
                      <a:pt x="102382" y="3606895"/>
                    </a:lnTo>
                    <a:lnTo>
                      <a:pt x="111603" y="3599741"/>
                    </a:lnTo>
                    <a:lnTo>
                      <a:pt x="113828" y="3599105"/>
                    </a:lnTo>
                    <a:lnTo>
                      <a:pt x="121936" y="3600059"/>
                    </a:lnTo>
                    <a:lnTo>
                      <a:pt x="131316" y="3593382"/>
                    </a:lnTo>
                    <a:lnTo>
                      <a:pt x="145624" y="3591633"/>
                    </a:lnTo>
                    <a:lnTo>
                      <a:pt x="150552" y="3588295"/>
                    </a:lnTo>
                    <a:lnTo>
                      <a:pt x="152301" y="3583684"/>
                    </a:lnTo>
                    <a:lnTo>
                      <a:pt x="150711" y="3578597"/>
                    </a:lnTo>
                    <a:lnTo>
                      <a:pt x="143399" y="3579551"/>
                    </a:lnTo>
                    <a:close/>
                    <a:moveTo>
                      <a:pt x="46422" y="3400065"/>
                    </a:moveTo>
                    <a:lnTo>
                      <a:pt x="42765" y="3387346"/>
                    </a:lnTo>
                    <a:lnTo>
                      <a:pt x="41334" y="3387346"/>
                    </a:lnTo>
                    <a:cubicBezTo>
                      <a:pt x="41334" y="3387346"/>
                      <a:pt x="35293" y="3393705"/>
                      <a:pt x="35293" y="3393705"/>
                    </a:cubicBezTo>
                    <a:lnTo>
                      <a:pt x="38632" y="3397521"/>
                    </a:lnTo>
                    <a:lnTo>
                      <a:pt x="46422" y="3399905"/>
                    </a:lnTo>
                    <a:close/>
                    <a:moveTo>
                      <a:pt x="756577" y="2484351"/>
                    </a:moveTo>
                    <a:lnTo>
                      <a:pt x="763890" y="2488484"/>
                    </a:lnTo>
                    <a:lnTo>
                      <a:pt x="766433" y="2492459"/>
                    </a:lnTo>
                    <a:lnTo>
                      <a:pt x="772951" y="2494366"/>
                    </a:lnTo>
                    <a:lnTo>
                      <a:pt x="772316" y="2489120"/>
                    </a:lnTo>
                    <a:lnTo>
                      <a:pt x="769772" y="2479264"/>
                    </a:lnTo>
                    <a:lnTo>
                      <a:pt x="763890" y="2473222"/>
                    </a:lnTo>
                    <a:lnTo>
                      <a:pt x="760869" y="2468930"/>
                    </a:lnTo>
                    <a:lnTo>
                      <a:pt x="759120" y="2469566"/>
                    </a:lnTo>
                    <a:lnTo>
                      <a:pt x="758484" y="2471156"/>
                    </a:lnTo>
                    <a:lnTo>
                      <a:pt x="754669" y="2474971"/>
                    </a:lnTo>
                    <a:lnTo>
                      <a:pt x="755464" y="2483079"/>
                    </a:lnTo>
                    <a:lnTo>
                      <a:pt x="756577" y="2484351"/>
                    </a:lnTo>
                    <a:close/>
                    <a:moveTo>
                      <a:pt x="1200761" y="3196255"/>
                    </a:moveTo>
                    <a:lnTo>
                      <a:pt x="1206008" y="3196255"/>
                    </a:lnTo>
                    <a:cubicBezTo>
                      <a:pt x="1206008" y="3196255"/>
                      <a:pt x="1209029" y="3193711"/>
                      <a:pt x="1209029" y="3193711"/>
                    </a:cubicBezTo>
                    <a:lnTo>
                      <a:pt x="1175961" y="3191326"/>
                    </a:lnTo>
                    <a:lnTo>
                      <a:pt x="1167376" y="3196255"/>
                    </a:lnTo>
                    <a:lnTo>
                      <a:pt x="1159427" y="3195460"/>
                    </a:lnTo>
                    <a:lnTo>
                      <a:pt x="1152114" y="3202296"/>
                    </a:lnTo>
                    <a:lnTo>
                      <a:pt x="1155453" y="3203409"/>
                    </a:lnTo>
                    <a:lnTo>
                      <a:pt x="1170238" y="3201978"/>
                    </a:lnTo>
                    <a:lnTo>
                      <a:pt x="1177074" y="3205316"/>
                    </a:lnTo>
                    <a:lnTo>
                      <a:pt x="1179776" y="3210404"/>
                    </a:lnTo>
                    <a:lnTo>
                      <a:pt x="1176438" y="3215968"/>
                    </a:lnTo>
                    <a:lnTo>
                      <a:pt x="1170556" y="3221373"/>
                    </a:lnTo>
                    <a:lnTo>
                      <a:pt x="1170556" y="3224553"/>
                    </a:lnTo>
                    <a:cubicBezTo>
                      <a:pt x="1170556" y="3224553"/>
                      <a:pt x="1173417" y="3232025"/>
                      <a:pt x="1173417" y="3232025"/>
                    </a:cubicBezTo>
                    <a:lnTo>
                      <a:pt x="1175643" y="3232820"/>
                    </a:lnTo>
                    <a:lnTo>
                      <a:pt x="1180412" y="3232820"/>
                    </a:lnTo>
                    <a:cubicBezTo>
                      <a:pt x="1180412" y="3232820"/>
                      <a:pt x="1185818" y="3228845"/>
                      <a:pt x="1185818" y="3228845"/>
                    </a:cubicBezTo>
                    <a:lnTo>
                      <a:pt x="1195992" y="3225825"/>
                    </a:lnTo>
                    <a:lnTo>
                      <a:pt x="1195992" y="3223440"/>
                    </a:lnTo>
                    <a:cubicBezTo>
                      <a:pt x="1195992" y="3223440"/>
                      <a:pt x="1191541" y="3215809"/>
                      <a:pt x="1191541" y="3215809"/>
                    </a:cubicBezTo>
                    <a:lnTo>
                      <a:pt x="1186930" y="3216127"/>
                    </a:lnTo>
                    <a:lnTo>
                      <a:pt x="1181684" y="3206270"/>
                    </a:lnTo>
                    <a:lnTo>
                      <a:pt x="1186771" y="3201660"/>
                    </a:lnTo>
                    <a:lnTo>
                      <a:pt x="1185659" y="3200547"/>
                    </a:lnTo>
                    <a:lnTo>
                      <a:pt x="1180412" y="3198480"/>
                    </a:lnTo>
                    <a:lnTo>
                      <a:pt x="1181843" y="3196732"/>
                    </a:lnTo>
                    <a:lnTo>
                      <a:pt x="1189633" y="3195937"/>
                    </a:lnTo>
                    <a:lnTo>
                      <a:pt x="1192336" y="3198957"/>
                    </a:lnTo>
                    <a:lnTo>
                      <a:pt x="1191859" y="3206906"/>
                    </a:lnTo>
                    <a:lnTo>
                      <a:pt x="1200921" y="3196255"/>
                    </a:lnTo>
                    <a:close/>
                    <a:moveTo>
                      <a:pt x="1204577" y="3245379"/>
                    </a:moveTo>
                    <a:lnTo>
                      <a:pt x="1205849" y="3249194"/>
                    </a:lnTo>
                    <a:lnTo>
                      <a:pt x="1205372" y="3255077"/>
                    </a:lnTo>
                    <a:lnTo>
                      <a:pt x="1209187" y="3254123"/>
                    </a:lnTo>
                    <a:lnTo>
                      <a:pt x="1213798" y="3248559"/>
                    </a:lnTo>
                    <a:lnTo>
                      <a:pt x="1211095" y="3243948"/>
                    </a:lnTo>
                    <a:lnTo>
                      <a:pt x="1204736" y="3245220"/>
                    </a:lnTo>
                    <a:close/>
                    <a:moveTo>
                      <a:pt x="652605" y="2981634"/>
                    </a:moveTo>
                    <a:lnTo>
                      <a:pt x="644180" y="2980998"/>
                    </a:lnTo>
                    <a:lnTo>
                      <a:pt x="649743" y="2978455"/>
                    </a:lnTo>
                    <a:lnTo>
                      <a:pt x="658011" y="2972731"/>
                    </a:lnTo>
                    <a:lnTo>
                      <a:pt x="659282" y="2969234"/>
                    </a:lnTo>
                    <a:lnTo>
                      <a:pt x="664370" y="2963511"/>
                    </a:lnTo>
                    <a:lnTo>
                      <a:pt x="666754" y="2958582"/>
                    </a:lnTo>
                    <a:lnTo>
                      <a:pt x="660077" y="2959059"/>
                    </a:lnTo>
                    <a:lnTo>
                      <a:pt x="659123" y="2955085"/>
                    </a:lnTo>
                    <a:lnTo>
                      <a:pt x="654195" y="2955562"/>
                    </a:lnTo>
                    <a:lnTo>
                      <a:pt x="651492" y="2956993"/>
                    </a:lnTo>
                    <a:lnTo>
                      <a:pt x="647995" y="2956993"/>
                    </a:lnTo>
                    <a:cubicBezTo>
                      <a:pt x="647995" y="2956993"/>
                      <a:pt x="641159" y="2955880"/>
                      <a:pt x="641159" y="2955880"/>
                    </a:cubicBezTo>
                    <a:lnTo>
                      <a:pt x="641159" y="2959377"/>
                    </a:lnTo>
                    <a:cubicBezTo>
                      <a:pt x="641159" y="2959377"/>
                      <a:pt x="643225" y="2963829"/>
                      <a:pt x="643225" y="2963829"/>
                    </a:cubicBezTo>
                    <a:lnTo>
                      <a:pt x="637502" y="2966690"/>
                    </a:lnTo>
                    <a:lnTo>
                      <a:pt x="633846" y="2972573"/>
                    </a:lnTo>
                    <a:lnTo>
                      <a:pt x="635435" y="2975593"/>
                    </a:lnTo>
                    <a:lnTo>
                      <a:pt x="632415" y="2980839"/>
                    </a:lnTo>
                    <a:lnTo>
                      <a:pt x="623989" y="2984178"/>
                    </a:lnTo>
                    <a:lnTo>
                      <a:pt x="629553" y="2976070"/>
                    </a:lnTo>
                    <a:lnTo>
                      <a:pt x="629553" y="2969234"/>
                    </a:lnTo>
                    <a:cubicBezTo>
                      <a:pt x="629553" y="2969234"/>
                      <a:pt x="634005" y="2963670"/>
                      <a:pt x="634005" y="2963670"/>
                    </a:cubicBezTo>
                    <a:lnTo>
                      <a:pt x="630984" y="2959695"/>
                    </a:lnTo>
                    <a:lnTo>
                      <a:pt x="631779" y="2957311"/>
                    </a:lnTo>
                    <a:lnTo>
                      <a:pt x="637184" y="2955085"/>
                    </a:lnTo>
                    <a:lnTo>
                      <a:pt x="641477" y="2948249"/>
                    </a:lnTo>
                    <a:lnTo>
                      <a:pt x="636708" y="2948885"/>
                    </a:lnTo>
                    <a:lnTo>
                      <a:pt x="632415" y="2951587"/>
                    </a:lnTo>
                    <a:lnTo>
                      <a:pt x="622717" y="2953813"/>
                    </a:lnTo>
                    <a:lnTo>
                      <a:pt x="618743" y="2955562"/>
                    </a:lnTo>
                    <a:lnTo>
                      <a:pt x="603799" y="2967008"/>
                    </a:lnTo>
                    <a:lnTo>
                      <a:pt x="593942" y="2971937"/>
                    </a:lnTo>
                    <a:lnTo>
                      <a:pt x="584563" y="2977978"/>
                    </a:lnTo>
                    <a:lnTo>
                      <a:pt x="575501" y="2985450"/>
                    </a:lnTo>
                    <a:lnTo>
                      <a:pt x="565644" y="2984973"/>
                    </a:lnTo>
                    <a:lnTo>
                      <a:pt x="561670" y="2975434"/>
                    </a:lnTo>
                    <a:lnTo>
                      <a:pt x="560239" y="2964624"/>
                    </a:lnTo>
                    <a:lnTo>
                      <a:pt x="559444" y="2952064"/>
                    </a:lnTo>
                    <a:lnTo>
                      <a:pt x="554833" y="2941413"/>
                    </a:lnTo>
                    <a:lnTo>
                      <a:pt x="544659" y="2938551"/>
                    </a:lnTo>
                    <a:lnTo>
                      <a:pt x="535915" y="2933782"/>
                    </a:lnTo>
                    <a:lnTo>
                      <a:pt x="532736" y="2928694"/>
                    </a:lnTo>
                    <a:lnTo>
                      <a:pt x="530669" y="2923130"/>
                    </a:lnTo>
                    <a:lnTo>
                      <a:pt x="531305" y="2916771"/>
                    </a:lnTo>
                    <a:lnTo>
                      <a:pt x="533054" y="2910571"/>
                    </a:lnTo>
                    <a:lnTo>
                      <a:pt x="551018" y="2908027"/>
                    </a:lnTo>
                    <a:lnTo>
                      <a:pt x="541321" y="2905166"/>
                    </a:lnTo>
                    <a:lnTo>
                      <a:pt x="531146" y="2905802"/>
                    </a:lnTo>
                    <a:lnTo>
                      <a:pt x="525105" y="2908027"/>
                    </a:lnTo>
                    <a:lnTo>
                      <a:pt x="510479" y="2918520"/>
                    </a:lnTo>
                    <a:lnTo>
                      <a:pt x="493786" y="2932351"/>
                    </a:lnTo>
                    <a:lnTo>
                      <a:pt x="482499" y="2951428"/>
                    </a:lnTo>
                    <a:lnTo>
                      <a:pt x="478524" y="2977183"/>
                    </a:lnTo>
                    <a:lnTo>
                      <a:pt x="471529" y="3001824"/>
                    </a:lnTo>
                    <a:lnTo>
                      <a:pt x="466124" y="3011363"/>
                    </a:lnTo>
                    <a:lnTo>
                      <a:pt x="456108" y="3023127"/>
                    </a:lnTo>
                    <a:lnTo>
                      <a:pt x="447682" y="3029646"/>
                    </a:lnTo>
                    <a:lnTo>
                      <a:pt x="442595" y="3032189"/>
                    </a:lnTo>
                    <a:lnTo>
                      <a:pt x="430990" y="3033461"/>
                    </a:lnTo>
                    <a:lnTo>
                      <a:pt x="426697" y="3037277"/>
                    </a:lnTo>
                    <a:lnTo>
                      <a:pt x="421133" y="3055400"/>
                    </a:lnTo>
                    <a:lnTo>
                      <a:pt x="416046" y="3066370"/>
                    </a:lnTo>
                    <a:lnTo>
                      <a:pt x="412866" y="3077498"/>
                    </a:lnTo>
                    <a:lnTo>
                      <a:pt x="410641" y="3089104"/>
                    </a:lnTo>
                    <a:lnTo>
                      <a:pt x="406825" y="3099278"/>
                    </a:lnTo>
                    <a:lnTo>
                      <a:pt x="410641" y="3102140"/>
                    </a:lnTo>
                    <a:lnTo>
                      <a:pt x="412071" y="3105160"/>
                    </a:lnTo>
                    <a:lnTo>
                      <a:pt x="407302" y="3105637"/>
                    </a:lnTo>
                    <a:lnTo>
                      <a:pt x="404281" y="3107068"/>
                    </a:lnTo>
                    <a:lnTo>
                      <a:pt x="401579" y="3109294"/>
                    </a:lnTo>
                    <a:lnTo>
                      <a:pt x="387748" y="3129325"/>
                    </a:lnTo>
                    <a:lnTo>
                      <a:pt x="389496" y="3140135"/>
                    </a:lnTo>
                    <a:lnTo>
                      <a:pt x="388702" y="3146335"/>
                    </a:lnTo>
                    <a:lnTo>
                      <a:pt x="386476" y="3148720"/>
                    </a:lnTo>
                    <a:lnTo>
                      <a:pt x="386953" y="3141884"/>
                    </a:lnTo>
                    <a:lnTo>
                      <a:pt x="386476" y="3136161"/>
                    </a:lnTo>
                    <a:lnTo>
                      <a:pt x="382978" y="3131551"/>
                    </a:lnTo>
                    <a:lnTo>
                      <a:pt x="372009" y="3144905"/>
                    </a:lnTo>
                    <a:lnTo>
                      <a:pt x="363583" y="3153013"/>
                    </a:lnTo>
                    <a:lnTo>
                      <a:pt x="362152" y="3157941"/>
                    </a:lnTo>
                    <a:lnTo>
                      <a:pt x="362947" y="3163505"/>
                    </a:lnTo>
                    <a:lnTo>
                      <a:pt x="357065" y="3156510"/>
                    </a:lnTo>
                    <a:lnTo>
                      <a:pt x="352772" y="3157623"/>
                    </a:lnTo>
                    <a:lnTo>
                      <a:pt x="344983" y="3161438"/>
                    </a:lnTo>
                    <a:lnTo>
                      <a:pt x="346096" y="3164777"/>
                    </a:lnTo>
                    <a:lnTo>
                      <a:pt x="352613" y="3170023"/>
                    </a:lnTo>
                    <a:lnTo>
                      <a:pt x="346096" y="3166526"/>
                    </a:lnTo>
                    <a:lnTo>
                      <a:pt x="339577" y="3164459"/>
                    </a:lnTo>
                    <a:lnTo>
                      <a:pt x="332900" y="3167480"/>
                    </a:lnTo>
                    <a:lnTo>
                      <a:pt x="326382" y="3171772"/>
                    </a:lnTo>
                    <a:lnTo>
                      <a:pt x="332423" y="3174634"/>
                    </a:lnTo>
                    <a:lnTo>
                      <a:pt x="334331" y="3179562"/>
                    </a:lnTo>
                    <a:lnTo>
                      <a:pt x="330833" y="3176541"/>
                    </a:lnTo>
                    <a:lnTo>
                      <a:pt x="326064" y="3175588"/>
                    </a:lnTo>
                    <a:lnTo>
                      <a:pt x="320977" y="3177495"/>
                    </a:lnTo>
                    <a:lnTo>
                      <a:pt x="316685" y="3183537"/>
                    </a:lnTo>
                    <a:lnTo>
                      <a:pt x="313187" y="3186239"/>
                    </a:lnTo>
                    <a:lnTo>
                      <a:pt x="309371" y="3187988"/>
                    </a:lnTo>
                    <a:lnTo>
                      <a:pt x="302058" y="3196732"/>
                    </a:lnTo>
                    <a:lnTo>
                      <a:pt x="288545" y="3204680"/>
                    </a:lnTo>
                    <a:lnTo>
                      <a:pt x="292679" y="3206747"/>
                    </a:lnTo>
                    <a:lnTo>
                      <a:pt x="291248" y="3208337"/>
                    </a:lnTo>
                    <a:lnTo>
                      <a:pt x="286479" y="3208019"/>
                    </a:lnTo>
                    <a:lnTo>
                      <a:pt x="285525" y="3211994"/>
                    </a:lnTo>
                    <a:lnTo>
                      <a:pt x="286320" y="3216127"/>
                    </a:lnTo>
                    <a:lnTo>
                      <a:pt x="280755" y="3216127"/>
                    </a:lnTo>
                    <a:cubicBezTo>
                      <a:pt x="280755" y="3216127"/>
                      <a:pt x="271535" y="3221691"/>
                      <a:pt x="271535" y="3221691"/>
                    </a:cubicBezTo>
                    <a:lnTo>
                      <a:pt x="259135" y="3225030"/>
                    </a:lnTo>
                    <a:lnTo>
                      <a:pt x="242760" y="3233138"/>
                    </a:lnTo>
                    <a:lnTo>
                      <a:pt x="229724" y="3240927"/>
                    </a:lnTo>
                    <a:lnTo>
                      <a:pt x="226862" y="3245379"/>
                    </a:lnTo>
                    <a:lnTo>
                      <a:pt x="230518" y="3255077"/>
                    </a:lnTo>
                    <a:lnTo>
                      <a:pt x="226862" y="3253646"/>
                    </a:lnTo>
                    <a:lnTo>
                      <a:pt x="220979" y="3249830"/>
                    </a:lnTo>
                    <a:lnTo>
                      <a:pt x="214462" y="3252533"/>
                    </a:lnTo>
                    <a:lnTo>
                      <a:pt x="198723" y="3263184"/>
                    </a:lnTo>
                    <a:lnTo>
                      <a:pt x="196020" y="3263661"/>
                    </a:lnTo>
                    <a:lnTo>
                      <a:pt x="185528" y="3261118"/>
                    </a:lnTo>
                    <a:lnTo>
                      <a:pt x="168994" y="3267159"/>
                    </a:lnTo>
                    <a:lnTo>
                      <a:pt x="161204" y="3272564"/>
                    </a:lnTo>
                    <a:lnTo>
                      <a:pt x="146737" y="3287349"/>
                    </a:lnTo>
                    <a:lnTo>
                      <a:pt x="131634" y="3301498"/>
                    </a:lnTo>
                    <a:lnTo>
                      <a:pt x="117803" y="3316283"/>
                    </a:lnTo>
                    <a:lnTo>
                      <a:pt x="118598" y="3325822"/>
                    </a:lnTo>
                    <a:lnTo>
                      <a:pt x="121618" y="3329319"/>
                    </a:lnTo>
                    <a:lnTo>
                      <a:pt x="122254" y="3333453"/>
                    </a:lnTo>
                    <a:lnTo>
                      <a:pt x="117962" y="3329319"/>
                    </a:lnTo>
                    <a:lnTo>
                      <a:pt x="111762" y="3326140"/>
                    </a:lnTo>
                    <a:lnTo>
                      <a:pt x="104131" y="3330909"/>
                    </a:lnTo>
                    <a:lnTo>
                      <a:pt x="93797" y="3341402"/>
                    </a:lnTo>
                    <a:lnTo>
                      <a:pt x="85848" y="3344581"/>
                    </a:lnTo>
                    <a:lnTo>
                      <a:pt x="83782" y="3347761"/>
                    </a:lnTo>
                    <a:lnTo>
                      <a:pt x="83463" y="3351576"/>
                    </a:lnTo>
                    <a:lnTo>
                      <a:pt x="85689" y="3355392"/>
                    </a:lnTo>
                    <a:lnTo>
                      <a:pt x="85371" y="3359684"/>
                    </a:lnTo>
                    <a:lnTo>
                      <a:pt x="84259" y="3364295"/>
                    </a:lnTo>
                    <a:lnTo>
                      <a:pt x="79489" y="3350622"/>
                    </a:lnTo>
                    <a:lnTo>
                      <a:pt x="61048" y="3364771"/>
                    </a:lnTo>
                    <a:lnTo>
                      <a:pt x="59140" y="3368269"/>
                    </a:lnTo>
                    <a:lnTo>
                      <a:pt x="62001" y="3373674"/>
                    </a:lnTo>
                    <a:lnTo>
                      <a:pt x="66612" y="3377331"/>
                    </a:lnTo>
                    <a:lnTo>
                      <a:pt x="60571" y="3378602"/>
                    </a:lnTo>
                    <a:lnTo>
                      <a:pt x="55484" y="3373992"/>
                    </a:lnTo>
                    <a:lnTo>
                      <a:pt x="46740" y="3381623"/>
                    </a:lnTo>
                    <a:lnTo>
                      <a:pt x="46422" y="3387187"/>
                    </a:lnTo>
                    <a:lnTo>
                      <a:pt x="47217" y="3391957"/>
                    </a:lnTo>
                    <a:lnTo>
                      <a:pt x="55325" y="3396567"/>
                    </a:lnTo>
                    <a:lnTo>
                      <a:pt x="62160" y="3398157"/>
                    </a:lnTo>
                    <a:lnTo>
                      <a:pt x="64068" y="3399270"/>
                    </a:lnTo>
                    <a:lnTo>
                      <a:pt x="56914" y="3400542"/>
                    </a:lnTo>
                    <a:lnTo>
                      <a:pt x="54529" y="3402290"/>
                    </a:lnTo>
                    <a:lnTo>
                      <a:pt x="54052" y="3406106"/>
                    </a:lnTo>
                    <a:lnTo>
                      <a:pt x="57709" y="3412147"/>
                    </a:lnTo>
                    <a:lnTo>
                      <a:pt x="48966" y="3409285"/>
                    </a:lnTo>
                    <a:lnTo>
                      <a:pt x="36724" y="3401336"/>
                    </a:lnTo>
                    <a:lnTo>
                      <a:pt x="33385" y="3401813"/>
                    </a:lnTo>
                    <a:lnTo>
                      <a:pt x="33862" y="3407696"/>
                    </a:lnTo>
                    <a:lnTo>
                      <a:pt x="37678" y="3411988"/>
                    </a:lnTo>
                    <a:lnTo>
                      <a:pt x="25596" y="3411988"/>
                    </a:lnTo>
                    <a:cubicBezTo>
                      <a:pt x="25596" y="3411988"/>
                      <a:pt x="22575" y="3418347"/>
                      <a:pt x="22575" y="3418347"/>
                    </a:cubicBezTo>
                    <a:lnTo>
                      <a:pt x="21780" y="3426296"/>
                    </a:lnTo>
                    <a:lnTo>
                      <a:pt x="33226" y="3426932"/>
                    </a:lnTo>
                    <a:lnTo>
                      <a:pt x="43560" y="3425024"/>
                    </a:lnTo>
                    <a:lnTo>
                      <a:pt x="29411" y="3432496"/>
                    </a:lnTo>
                    <a:lnTo>
                      <a:pt x="27026" y="3436947"/>
                    </a:lnTo>
                    <a:lnTo>
                      <a:pt x="28139" y="3442671"/>
                    </a:lnTo>
                    <a:lnTo>
                      <a:pt x="44673" y="3444102"/>
                    </a:lnTo>
                    <a:lnTo>
                      <a:pt x="40381" y="3448076"/>
                    </a:lnTo>
                    <a:lnTo>
                      <a:pt x="30524" y="3450620"/>
                    </a:lnTo>
                    <a:lnTo>
                      <a:pt x="3021" y="3454594"/>
                    </a:lnTo>
                    <a:lnTo>
                      <a:pt x="954" y="3456661"/>
                    </a:lnTo>
                    <a:lnTo>
                      <a:pt x="0" y="3464133"/>
                    </a:lnTo>
                    <a:lnTo>
                      <a:pt x="1272" y="3470651"/>
                    </a:lnTo>
                    <a:lnTo>
                      <a:pt x="11446" y="3469697"/>
                    </a:lnTo>
                    <a:lnTo>
                      <a:pt x="20349" y="3462702"/>
                    </a:lnTo>
                    <a:lnTo>
                      <a:pt x="21621" y="3466835"/>
                    </a:lnTo>
                    <a:lnTo>
                      <a:pt x="20985" y="3470492"/>
                    </a:lnTo>
                    <a:lnTo>
                      <a:pt x="14467" y="3478759"/>
                    </a:lnTo>
                    <a:lnTo>
                      <a:pt x="21303" y="3479872"/>
                    </a:lnTo>
                    <a:lnTo>
                      <a:pt x="32114" y="3472241"/>
                    </a:lnTo>
                    <a:lnTo>
                      <a:pt x="37201" y="3469697"/>
                    </a:lnTo>
                    <a:lnTo>
                      <a:pt x="19714" y="3488456"/>
                    </a:lnTo>
                    <a:lnTo>
                      <a:pt x="21303" y="3495292"/>
                    </a:lnTo>
                    <a:lnTo>
                      <a:pt x="29729" y="3498154"/>
                    </a:lnTo>
                    <a:lnTo>
                      <a:pt x="52622" y="3500698"/>
                    </a:lnTo>
                    <a:lnTo>
                      <a:pt x="75515" y="3499903"/>
                    </a:lnTo>
                    <a:lnTo>
                      <a:pt x="79330" y="3498631"/>
                    </a:lnTo>
                    <a:lnTo>
                      <a:pt x="85848" y="3490682"/>
                    </a:lnTo>
                    <a:lnTo>
                      <a:pt x="89982" y="3490046"/>
                    </a:lnTo>
                    <a:lnTo>
                      <a:pt x="102223" y="3494815"/>
                    </a:lnTo>
                    <a:lnTo>
                      <a:pt x="105562" y="3498472"/>
                    </a:lnTo>
                    <a:lnTo>
                      <a:pt x="115736" y="3513257"/>
                    </a:lnTo>
                    <a:lnTo>
                      <a:pt x="120664" y="3513257"/>
                    </a:lnTo>
                    <a:cubicBezTo>
                      <a:pt x="120664" y="3513257"/>
                      <a:pt x="135767" y="3511826"/>
                      <a:pt x="135767" y="3511826"/>
                    </a:cubicBezTo>
                    <a:lnTo>
                      <a:pt x="145306" y="3512780"/>
                    </a:lnTo>
                    <a:lnTo>
                      <a:pt x="148804" y="3515324"/>
                    </a:lnTo>
                    <a:lnTo>
                      <a:pt x="151824" y="3518821"/>
                    </a:lnTo>
                    <a:lnTo>
                      <a:pt x="156434" y="3521842"/>
                    </a:lnTo>
                    <a:lnTo>
                      <a:pt x="158501" y="3526293"/>
                    </a:lnTo>
                    <a:lnTo>
                      <a:pt x="157070" y="3532334"/>
                    </a:lnTo>
                    <a:lnTo>
                      <a:pt x="159773" y="3536945"/>
                    </a:lnTo>
                    <a:lnTo>
                      <a:pt x="161840" y="3538694"/>
                    </a:lnTo>
                    <a:lnTo>
                      <a:pt x="168994" y="3536786"/>
                    </a:lnTo>
                    <a:lnTo>
                      <a:pt x="178056" y="3539329"/>
                    </a:lnTo>
                    <a:lnTo>
                      <a:pt x="183143" y="3536786"/>
                    </a:lnTo>
                    <a:lnTo>
                      <a:pt x="194748" y="3534560"/>
                    </a:lnTo>
                    <a:lnTo>
                      <a:pt x="200789" y="3535832"/>
                    </a:lnTo>
                    <a:lnTo>
                      <a:pt x="211759" y="3539488"/>
                    </a:lnTo>
                    <a:lnTo>
                      <a:pt x="223046" y="3541396"/>
                    </a:lnTo>
                    <a:lnTo>
                      <a:pt x="243872" y="3540283"/>
                    </a:lnTo>
                    <a:lnTo>
                      <a:pt x="273124" y="3532970"/>
                    </a:lnTo>
                    <a:lnTo>
                      <a:pt x="276781" y="3529791"/>
                    </a:lnTo>
                    <a:lnTo>
                      <a:pt x="279484" y="3525339"/>
                    </a:lnTo>
                    <a:lnTo>
                      <a:pt x="292838" y="3509759"/>
                    </a:lnTo>
                    <a:lnTo>
                      <a:pt x="315731" y="3491318"/>
                    </a:lnTo>
                    <a:lnTo>
                      <a:pt x="322567" y="3483051"/>
                    </a:lnTo>
                    <a:lnTo>
                      <a:pt x="328449" y="3473354"/>
                    </a:lnTo>
                    <a:lnTo>
                      <a:pt x="335603" y="3467948"/>
                    </a:lnTo>
                    <a:lnTo>
                      <a:pt x="357383" y="3463179"/>
                    </a:lnTo>
                    <a:lnTo>
                      <a:pt x="361357" y="3461271"/>
                    </a:lnTo>
                    <a:lnTo>
                      <a:pt x="365968" y="3460476"/>
                    </a:lnTo>
                    <a:lnTo>
                      <a:pt x="367239" y="3457615"/>
                    </a:lnTo>
                    <a:lnTo>
                      <a:pt x="367239" y="3452209"/>
                    </a:lnTo>
                    <a:cubicBezTo>
                      <a:pt x="367239" y="3452209"/>
                      <a:pt x="362788" y="3448394"/>
                      <a:pt x="362788" y="3448394"/>
                    </a:cubicBezTo>
                    <a:lnTo>
                      <a:pt x="359450" y="3443942"/>
                    </a:lnTo>
                    <a:lnTo>
                      <a:pt x="359450" y="3440763"/>
                    </a:lnTo>
                    <a:cubicBezTo>
                      <a:pt x="359450" y="3440763"/>
                      <a:pt x="369306" y="3423275"/>
                      <a:pt x="369306" y="3423275"/>
                    </a:cubicBezTo>
                    <a:lnTo>
                      <a:pt x="375665" y="3408014"/>
                    </a:lnTo>
                    <a:lnTo>
                      <a:pt x="379958" y="3391480"/>
                    </a:lnTo>
                    <a:lnTo>
                      <a:pt x="384250" y="3384644"/>
                    </a:lnTo>
                    <a:lnTo>
                      <a:pt x="394743" y="3372879"/>
                    </a:lnTo>
                    <a:lnTo>
                      <a:pt x="396491" y="3366361"/>
                    </a:lnTo>
                    <a:lnTo>
                      <a:pt x="386953" y="3362069"/>
                    </a:lnTo>
                    <a:lnTo>
                      <a:pt x="384886" y="3359366"/>
                    </a:lnTo>
                    <a:lnTo>
                      <a:pt x="397445" y="3359366"/>
                    </a:lnTo>
                    <a:cubicBezTo>
                      <a:pt x="397445" y="3359366"/>
                      <a:pt x="401897" y="3344263"/>
                      <a:pt x="401897" y="3344263"/>
                    </a:cubicBezTo>
                    <a:lnTo>
                      <a:pt x="403169" y="3327888"/>
                    </a:lnTo>
                    <a:lnTo>
                      <a:pt x="404758" y="3318350"/>
                    </a:lnTo>
                    <a:lnTo>
                      <a:pt x="411753" y="3295457"/>
                    </a:lnTo>
                    <a:lnTo>
                      <a:pt x="409369" y="3293072"/>
                    </a:lnTo>
                    <a:lnTo>
                      <a:pt x="405553" y="3291483"/>
                    </a:lnTo>
                    <a:lnTo>
                      <a:pt x="416046" y="3290529"/>
                    </a:lnTo>
                    <a:lnTo>
                      <a:pt x="420497" y="3285759"/>
                    </a:lnTo>
                    <a:lnTo>
                      <a:pt x="422564" y="3278128"/>
                    </a:lnTo>
                    <a:lnTo>
                      <a:pt x="428923" y="3276380"/>
                    </a:lnTo>
                    <a:lnTo>
                      <a:pt x="441006" y="3276380"/>
                    </a:lnTo>
                    <a:cubicBezTo>
                      <a:pt x="441006" y="3276380"/>
                      <a:pt x="445457" y="3274154"/>
                      <a:pt x="445457" y="3274154"/>
                    </a:cubicBezTo>
                    <a:lnTo>
                      <a:pt x="453724" y="3268431"/>
                    </a:lnTo>
                    <a:lnTo>
                      <a:pt x="460719" y="3264774"/>
                    </a:lnTo>
                    <a:lnTo>
                      <a:pt x="468191" y="3262390"/>
                    </a:lnTo>
                    <a:lnTo>
                      <a:pt x="476934" y="3258415"/>
                    </a:lnTo>
                    <a:lnTo>
                      <a:pt x="485360" y="3253328"/>
                    </a:lnTo>
                    <a:lnTo>
                      <a:pt x="481704" y="3246810"/>
                    </a:lnTo>
                    <a:lnTo>
                      <a:pt x="474391" y="3237112"/>
                    </a:lnTo>
                    <a:lnTo>
                      <a:pt x="472960" y="3233138"/>
                    </a:lnTo>
                    <a:lnTo>
                      <a:pt x="482339" y="3239497"/>
                    </a:lnTo>
                    <a:lnTo>
                      <a:pt x="488699" y="3245856"/>
                    </a:lnTo>
                    <a:lnTo>
                      <a:pt x="495217" y="3250307"/>
                    </a:lnTo>
                    <a:lnTo>
                      <a:pt x="499827" y="3249353"/>
                    </a:lnTo>
                    <a:lnTo>
                      <a:pt x="502848" y="3246333"/>
                    </a:lnTo>
                    <a:lnTo>
                      <a:pt x="503802" y="3240927"/>
                    </a:lnTo>
                    <a:lnTo>
                      <a:pt x="506663" y="3237748"/>
                    </a:lnTo>
                    <a:lnTo>
                      <a:pt x="510956" y="3235681"/>
                    </a:lnTo>
                    <a:lnTo>
                      <a:pt x="514930" y="3236953"/>
                    </a:lnTo>
                    <a:lnTo>
                      <a:pt x="519699" y="3240450"/>
                    </a:lnTo>
                    <a:lnTo>
                      <a:pt x="510479" y="3246651"/>
                    </a:lnTo>
                    <a:lnTo>
                      <a:pt x="512704" y="3247764"/>
                    </a:lnTo>
                    <a:lnTo>
                      <a:pt x="517156" y="3246492"/>
                    </a:lnTo>
                    <a:lnTo>
                      <a:pt x="533690" y="3244584"/>
                    </a:lnTo>
                    <a:lnTo>
                      <a:pt x="539572" y="3250466"/>
                    </a:lnTo>
                    <a:lnTo>
                      <a:pt x="548316" y="3252692"/>
                    </a:lnTo>
                    <a:lnTo>
                      <a:pt x="557059" y="3252056"/>
                    </a:lnTo>
                    <a:lnTo>
                      <a:pt x="560716" y="3250943"/>
                    </a:lnTo>
                    <a:lnTo>
                      <a:pt x="563101" y="3247764"/>
                    </a:lnTo>
                    <a:lnTo>
                      <a:pt x="565008" y="3242994"/>
                    </a:lnTo>
                    <a:lnTo>
                      <a:pt x="563418" y="3233138"/>
                    </a:lnTo>
                    <a:lnTo>
                      <a:pt x="561352" y="3230276"/>
                    </a:lnTo>
                    <a:lnTo>
                      <a:pt x="550541" y="3228527"/>
                    </a:lnTo>
                    <a:lnTo>
                      <a:pt x="538618" y="3224553"/>
                    </a:lnTo>
                    <a:lnTo>
                      <a:pt x="535120" y="3218353"/>
                    </a:lnTo>
                    <a:lnTo>
                      <a:pt x="533690" y="3213742"/>
                    </a:lnTo>
                    <a:lnTo>
                      <a:pt x="532895" y="3208655"/>
                    </a:lnTo>
                    <a:lnTo>
                      <a:pt x="528920" y="3206270"/>
                    </a:lnTo>
                    <a:lnTo>
                      <a:pt x="514771" y="3208337"/>
                    </a:lnTo>
                    <a:lnTo>
                      <a:pt x="517792" y="3205316"/>
                    </a:lnTo>
                    <a:lnTo>
                      <a:pt x="523833" y="3204522"/>
                    </a:lnTo>
                    <a:lnTo>
                      <a:pt x="529556" y="3201660"/>
                    </a:lnTo>
                    <a:lnTo>
                      <a:pt x="532577" y="3197050"/>
                    </a:lnTo>
                    <a:lnTo>
                      <a:pt x="528602" y="3192916"/>
                    </a:lnTo>
                    <a:lnTo>
                      <a:pt x="523515" y="3191326"/>
                    </a:lnTo>
                    <a:lnTo>
                      <a:pt x="523197" y="3188465"/>
                    </a:lnTo>
                    <a:lnTo>
                      <a:pt x="531305" y="3187034"/>
                    </a:lnTo>
                    <a:lnTo>
                      <a:pt x="538936" y="3180675"/>
                    </a:lnTo>
                    <a:lnTo>
                      <a:pt x="545772" y="3173044"/>
                    </a:lnTo>
                    <a:lnTo>
                      <a:pt x="561352" y="3166526"/>
                    </a:lnTo>
                    <a:lnTo>
                      <a:pt x="567870" y="3162710"/>
                    </a:lnTo>
                    <a:lnTo>
                      <a:pt x="574070" y="3157941"/>
                    </a:lnTo>
                    <a:lnTo>
                      <a:pt x="584881" y="3143951"/>
                    </a:lnTo>
                    <a:lnTo>
                      <a:pt x="601732" y="3110725"/>
                    </a:lnTo>
                    <a:lnTo>
                      <a:pt x="605547" y="3106273"/>
                    </a:lnTo>
                    <a:lnTo>
                      <a:pt x="626850" y="3085447"/>
                    </a:lnTo>
                    <a:lnTo>
                      <a:pt x="630984" y="3079406"/>
                    </a:lnTo>
                    <a:lnTo>
                      <a:pt x="630984" y="3071139"/>
                    </a:lnTo>
                    <a:cubicBezTo>
                      <a:pt x="630984" y="3071139"/>
                      <a:pt x="638138" y="3066052"/>
                      <a:pt x="638138" y="3066052"/>
                    </a:cubicBezTo>
                    <a:lnTo>
                      <a:pt x="644338" y="3058103"/>
                    </a:lnTo>
                    <a:lnTo>
                      <a:pt x="658646" y="3042523"/>
                    </a:lnTo>
                    <a:lnTo>
                      <a:pt x="661031" y="3038707"/>
                    </a:lnTo>
                    <a:lnTo>
                      <a:pt x="664370" y="3031394"/>
                    </a:lnTo>
                    <a:lnTo>
                      <a:pt x="658805" y="3025035"/>
                    </a:lnTo>
                    <a:lnTo>
                      <a:pt x="654831" y="3022969"/>
                    </a:lnTo>
                    <a:lnTo>
                      <a:pt x="647518" y="3024399"/>
                    </a:lnTo>
                    <a:lnTo>
                      <a:pt x="654036" y="3013271"/>
                    </a:lnTo>
                    <a:lnTo>
                      <a:pt x="648154" y="3007548"/>
                    </a:lnTo>
                    <a:lnTo>
                      <a:pt x="646564" y="3004209"/>
                    </a:lnTo>
                    <a:lnTo>
                      <a:pt x="646246" y="2999917"/>
                    </a:lnTo>
                    <a:lnTo>
                      <a:pt x="649108" y="2993399"/>
                    </a:lnTo>
                    <a:lnTo>
                      <a:pt x="654831" y="2989424"/>
                    </a:lnTo>
                    <a:lnTo>
                      <a:pt x="660554" y="2987993"/>
                    </a:lnTo>
                    <a:lnTo>
                      <a:pt x="665641" y="2983065"/>
                    </a:lnTo>
                    <a:lnTo>
                      <a:pt x="671682" y="2975434"/>
                    </a:lnTo>
                    <a:lnTo>
                      <a:pt x="671682" y="2966849"/>
                    </a:lnTo>
                    <a:cubicBezTo>
                      <a:pt x="671682" y="2966849"/>
                      <a:pt x="664529" y="2973685"/>
                      <a:pt x="664529" y="2973685"/>
                    </a:cubicBezTo>
                    <a:lnTo>
                      <a:pt x="652128" y="2981475"/>
                    </a:lnTo>
                    <a:close/>
                    <a:moveTo>
                      <a:pt x="1902491" y="68202"/>
                    </a:moveTo>
                    <a:lnTo>
                      <a:pt x="1902014" y="67566"/>
                    </a:lnTo>
                    <a:lnTo>
                      <a:pt x="1901378" y="67089"/>
                    </a:lnTo>
                    <a:lnTo>
                      <a:pt x="1901219" y="67089"/>
                    </a:lnTo>
                    <a:cubicBezTo>
                      <a:pt x="1901219" y="67089"/>
                      <a:pt x="1901537" y="68043"/>
                      <a:pt x="1901537" y="68043"/>
                    </a:cubicBezTo>
                    <a:lnTo>
                      <a:pt x="1902173" y="68679"/>
                    </a:lnTo>
                    <a:lnTo>
                      <a:pt x="1902491" y="69155"/>
                    </a:lnTo>
                    <a:lnTo>
                      <a:pt x="1902491" y="68838"/>
                    </a:lnTo>
                    <a:cubicBezTo>
                      <a:pt x="1902491" y="68838"/>
                      <a:pt x="1902491" y="68043"/>
                      <a:pt x="1902491" y="68043"/>
                    </a:cubicBezTo>
                    <a:close/>
                    <a:moveTo>
                      <a:pt x="1791842" y="795"/>
                    </a:moveTo>
                    <a:lnTo>
                      <a:pt x="1791047" y="0"/>
                    </a:lnTo>
                    <a:lnTo>
                      <a:pt x="1791047" y="0"/>
                    </a:lnTo>
                    <a:cubicBezTo>
                      <a:pt x="1791047" y="0"/>
                      <a:pt x="1791365" y="1113"/>
                      <a:pt x="1791365" y="1113"/>
                    </a:cubicBezTo>
                    <a:lnTo>
                      <a:pt x="1791842" y="2226"/>
                    </a:lnTo>
                    <a:lnTo>
                      <a:pt x="1792160" y="3180"/>
                    </a:lnTo>
                    <a:lnTo>
                      <a:pt x="1792478" y="3180"/>
                    </a:lnTo>
                    <a:cubicBezTo>
                      <a:pt x="1792478" y="3180"/>
                      <a:pt x="1792319" y="1908"/>
                      <a:pt x="1792319" y="1908"/>
                    </a:cubicBezTo>
                    <a:lnTo>
                      <a:pt x="1791842" y="954"/>
                    </a:lnTo>
                    <a:close/>
                    <a:moveTo>
                      <a:pt x="1012214" y="2619800"/>
                    </a:moveTo>
                    <a:lnTo>
                      <a:pt x="1004742" y="2614713"/>
                    </a:lnTo>
                    <a:lnTo>
                      <a:pt x="982326" y="2613600"/>
                    </a:lnTo>
                    <a:lnTo>
                      <a:pt x="978034" y="2616144"/>
                    </a:lnTo>
                    <a:lnTo>
                      <a:pt x="973900" y="2619641"/>
                    </a:lnTo>
                    <a:lnTo>
                      <a:pt x="965633" y="2623457"/>
                    </a:lnTo>
                    <a:lnTo>
                      <a:pt x="958320" y="2628385"/>
                    </a:lnTo>
                    <a:lnTo>
                      <a:pt x="951643" y="2638401"/>
                    </a:lnTo>
                    <a:lnTo>
                      <a:pt x="943853" y="2647144"/>
                    </a:lnTo>
                    <a:lnTo>
                      <a:pt x="934950" y="2653026"/>
                    </a:lnTo>
                    <a:lnTo>
                      <a:pt x="924934" y="2656365"/>
                    </a:lnTo>
                    <a:lnTo>
                      <a:pt x="919688" y="2656683"/>
                    </a:lnTo>
                    <a:lnTo>
                      <a:pt x="910150" y="2655888"/>
                    </a:lnTo>
                    <a:lnTo>
                      <a:pt x="876764" y="2646508"/>
                    </a:lnTo>
                    <a:lnTo>
                      <a:pt x="863569" y="2640785"/>
                    </a:lnTo>
                    <a:lnTo>
                      <a:pt x="836066" y="2626000"/>
                    </a:lnTo>
                    <a:lnTo>
                      <a:pt x="831933" y="2624410"/>
                    </a:lnTo>
                    <a:lnTo>
                      <a:pt x="827481" y="2624728"/>
                    </a:lnTo>
                    <a:lnTo>
                      <a:pt x="820486" y="2622503"/>
                    </a:lnTo>
                    <a:lnTo>
                      <a:pt x="814445" y="2618210"/>
                    </a:lnTo>
                    <a:lnTo>
                      <a:pt x="813809" y="2615826"/>
                    </a:lnTo>
                    <a:lnTo>
                      <a:pt x="815876" y="2614395"/>
                    </a:lnTo>
                    <a:lnTo>
                      <a:pt x="822394" y="2616780"/>
                    </a:lnTo>
                    <a:lnTo>
                      <a:pt x="821122" y="2612010"/>
                    </a:lnTo>
                    <a:lnTo>
                      <a:pt x="810470" y="2602154"/>
                    </a:lnTo>
                    <a:lnTo>
                      <a:pt x="804588" y="2579420"/>
                    </a:lnTo>
                    <a:lnTo>
                      <a:pt x="800773" y="2555255"/>
                    </a:lnTo>
                    <a:lnTo>
                      <a:pt x="797911" y="2547147"/>
                    </a:lnTo>
                    <a:lnTo>
                      <a:pt x="792665" y="2540311"/>
                    </a:lnTo>
                    <a:lnTo>
                      <a:pt x="791870" y="2533475"/>
                    </a:lnTo>
                    <a:lnTo>
                      <a:pt x="784080" y="2534588"/>
                    </a:lnTo>
                    <a:lnTo>
                      <a:pt x="771044" y="2518213"/>
                    </a:lnTo>
                    <a:lnTo>
                      <a:pt x="768500" y="2512649"/>
                    </a:lnTo>
                    <a:lnTo>
                      <a:pt x="765321" y="2508039"/>
                    </a:lnTo>
                    <a:lnTo>
                      <a:pt x="760074" y="2510423"/>
                    </a:lnTo>
                    <a:lnTo>
                      <a:pt x="758803" y="2515829"/>
                    </a:lnTo>
                    <a:lnTo>
                      <a:pt x="762300" y="2519326"/>
                    </a:lnTo>
                    <a:lnTo>
                      <a:pt x="765002" y="2523459"/>
                    </a:lnTo>
                    <a:lnTo>
                      <a:pt x="767546" y="2528865"/>
                    </a:lnTo>
                    <a:lnTo>
                      <a:pt x="768659" y="2534588"/>
                    </a:lnTo>
                    <a:lnTo>
                      <a:pt x="768023" y="2540311"/>
                    </a:lnTo>
                    <a:lnTo>
                      <a:pt x="768023" y="2546034"/>
                    </a:lnTo>
                    <a:cubicBezTo>
                      <a:pt x="768023" y="2546034"/>
                      <a:pt x="773111" y="2563681"/>
                      <a:pt x="773111" y="2563681"/>
                    </a:cubicBezTo>
                    <a:lnTo>
                      <a:pt x="774541" y="2574650"/>
                    </a:lnTo>
                    <a:lnTo>
                      <a:pt x="772316" y="2578784"/>
                    </a:lnTo>
                    <a:lnTo>
                      <a:pt x="765321" y="2580214"/>
                    </a:lnTo>
                    <a:lnTo>
                      <a:pt x="758803" y="2579261"/>
                    </a:lnTo>
                    <a:lnTo>
                      <a:pt x="755464" y="2574332"/>
                    </a:lnTo>
                    <a:lnTo>
                      <a:pt x="753715" y="2563045"/>
                    </a:lnTo>
                    <a:lnTo>
                      <a:pt x="751490" y="2558435"/>
                    </a:lnTo>
                    <a:lnTo>
                      <a:pt x="746879" y="2556209"/>
                    </a:lnTo>
                    <a:lnTo>
                      <a:pt x="730028" y="2550486"/>
                    </a:lnTo>
                    <a:lnTo>
                      <a:pt x="721920" y="2544762"/>
                    </a:lnTo>
                    <a:lnTo>
                      <a:pt x="718899" y="2545875"/>
                    </a:lnTo>
                    <a:lnTo>
                      <a:pt x="716673" y="2550168"/>
                    </a:lnTo>
                    <a:lnTo>
                      <a:pt x="713176" y="2546511"/>
                    </a:lnTo>
                    <a:lnTo>
                      <a:pt x="709042" y="2544604"/>
                    </a:lnTo>
                    <a:lnTo>
                      <a:pt x="702206" y="2543491"/>
                    </a:lnTo>
                    <a:lnTo>
                      <a:pt x="701888" y="2539039"/>
                    </a:lnTo>
                    <a:lnTo>
                      <a:pt x="704432" y="2536972"/>
                    </a:lnTo>
                    <a:lnTo>
                      <a:pt x="706816" y="2524890"/>
                    </a:lnTo>
                    <a:lnTo>
                      <a:pt x="710473" y="2521234"/>
                    </a:lnTo>
                    <a:lnTo>
                      <a:pt x="704750" y="2509469"/>
                    </a:lnTo>
                    <a:lnTo>
                      <a:pt x="706976" y="2505018"/>
                    </a:lnTo>
                    <a:lnTo>
                      <a:pt x="706658" y="2499772"/>
                    </a:lnTo>
                    <a:lnTo>
                      <a:pt x="709202" y="2491823"/>
                    </a:lnTo>
                    <a:lnTo>
                      <a:pt x="692350" y="2469566"/>
                    </a:lnTo>
                    <a:lnTo>
                      <a:pt x="687580" y="2462412"/>
                    </a:lnTo>
                    <a:lnTo>
                      <a:pt x="681539" y="2450489"/>
                    </a:lnTo>
                    <a:lnTo>
                      <a:pt x="674544" y="2442062"/>
                    </a:lnTo>
                    <a:lnTo>
                      <a:pt x="674067" y="2439837"/>
                    </a:lnTo>
                    <a:lnTo>
                      <a:pt x="686149" y="2441745"/>
                    </a:lnTo>
                    <a:lnTo>
                      <a:pt x="690124" y="2440950"/>
                    </a:lnTo>
                    <a:lnTo>
                      <a:pt x="683924" y="2429503"/>
                    </a:lnTo>
                    <a:lnTo>
                      <a:pt x="685832" y="2425529"/>
                    </a:lnTo>
                    <a:lnTo>
                      <a:pt x="686786" y="2421236"/>
                    </a:lnTo>
                    <a:lnTo>
                      <a:pt x="680108" y="2408836"/>
                    </a:lnTo>
                    <a:lnTo>
                      <a:pt x="676293" y="2404703"/>
                    </a:lnTo>
                    <a:lnTo>
                      <a:pt x="673431" y="2400569"/>
                    </a:lnTo>
                    <a:lnTo>
                      <a:pt x="674067" y="2400569"/>
                    </a:lnTo>
                    <a:cubicBezTo>
                      <a:pt x="674067" y="2400569"/>
                      <a:pt x="672318" y="2396436"/>
                      <a:pt x="672318" y="2396436"/>
                    </a:cubicBezTo>
                    <a:lnTo>
                      <a:pt x="667867" y="2388964"/>
                    </a:lnTo>
                    <a:lnTo>
                      <a:pt x="664687" y="2389600"/>
                    </a:lnTo>
                    <a:lnTo>
                      <a:pt x="657851" y="2394846"/>
                    </a:lnTo>
                    <a:lnTo>
                      <a:pt x="652764" y="2394051"/>
                    </a:lnTo>
                    <a:lnTo>
                      <a:pt x="650697" y="2390554"/>
                    </a:lnTo>
                    <a:lnTo>
                      <a:pt x="649903" y="2386102"/>
                    </a:lnTo>
                    <a:lnTo>
                      <a:pt x="650697" y="2381810"/>
                    </a:lnTo>
                    <a:lnTo>
                      <a:pt x="649426" y="2378948"/>
                    </a:lnTo>
                    <a:lnTo>
                      <a:pt x="634005" y="2370681"/>
                    </a:lnTo>
                    <a:lnTo>
                      <a:pt x="627169" y="2367661"/>
                    </a:lnTo>
                    <a:lnTo>
                      <a:pt x="624466" y="2369092"/>
                    </a:lnTo>
                    <a:lnTo>
                      <a:pt x="622240" y="2371794"/>
                    </a:lnTo>
                    <a:lnTo>
                      <a:pt x="618266" y="2370522"/>
                    </a:lnTo>
                    <a:lnTo>
                      <a:pt x="614450" y="2365753"/>
                    </a:lnTo>
                    <a:lnTo>
                      <a:pt x="595691" y="2360189"/>
                    </a:lnTo>
                    <a:lnTo>
                      <a:pt x="592829" y="2358440"/>
                    </a:lnTo>
                    <a:lnTo>
                      <a:pt x="593624" y="2350332"/>
                    </a:lnTo>
                    <a:lnTo>
                      <a:pt x="587901" y="2355261"/>
                    </a:lnTo>
                    <a:lnTo>
                      <a:pt x="584404" y="2360189"/>
                    </a:lnTo>
                    <a:lnTo>
                      <a:pt x="579634" y="2363368"/>
                    </a:lnTo>
                    <a:lnTo>
                      <a:pt x="578362" y="2358917"/>
                    </a:lnTo>
                    <a:lnTo>
                      <a:pt x="575978" y="2355419"/>
                    </a:lnTo>
                    <a:lnTo>
                      <a:pt x="570890" y="2350968"/>
                    </a:lnTo>
                    <a:lnTo>
                      <a:pt x="570096" y="2346517"/>
                    </a:lnTo>
                    <a:lnTo>
                      <a:pt x="560080" y="2331255"/>
                    </a:lnTo>
                    <a:lnTo>
                      <a:pt x="555469" y="2326326"/>
                    </a:lnTo>
                    <a:lnTo>
                      <a:pt x="552449" y="2320444"/>
                    </a:lnTo>
                    <a:lnTo>
                      <a:pt x="559285" y="2310270"/>
                    </a:lnTo>
                    <a:lnTo>
                      <a:pt x="544818" y="2310588"/>
                    </a:lnTo>
                    <a:lnTo>
                      <a:pt x="530510" y="2312654"/>
                    </a:lnTo>
                    <a:lnTo>
                      <a:pt x="543705" y="2329665"/>
                    </a:lnTo>
                    <a:lnTo>
                      <a:pt x="558013" y="2345722"/>
                    </a:lnTo>
                    <a:lnTo>
                      <a:pt x="565485" y="2355579"/>
                    </a:lnTo>
                    <a:lnTo>
                      <a:pt x="571685" y="2366389"/>
                    </a:lnTo>
                    <a:lnTo>
                      <a:pt x="571685" y="2376723"/>
                    </a:lnTo>
                    <a:cubicBezTo>
                      <a:pt x="571685" y="2376723"/>
                      <a:pt x="565326" y="2384512"/>
                      <a:pt x="565326" y="2384512"/>
                    </a:cubicBezTo>
                    <a:lnTo>
                      <a:pt x="568983" y="2388646"/>
                    </a:lnTo>
                    <a:lnTo>
                      <a:pt x="574706" y="2396754"/>
                    </a:lnTo>
                    <a:lnTo>
                      <a:pt x="578680" y="2397549"/>
                    </a:lnTo>
                    <a:lnTo>
                      <a:pt x="580111" y="2400092"/>
                    </a:lnTo>
                    <a:lnTo>
                      <a:pt x="580111" y="2404067"/>
                    </a:lnTo>
                    <a:cubicBezTo>
                      <a:pt x="580111" y="2404067"/>
                      <a:pt x="582019" y="2407405"/>
                      <a:pt x="582019" y="2407405"/>
                    </a:cubicBezTo>
                    <a:lnTo>
                      <a:pt x="587265" y="2412811"/>
                    </a:lnTo>
                    <a:lnTo>
                      <a:pt x="589491" y="2411062"/>
                    </a:lnTo>
                    <a:lnTo>
                      <a:pt x="593942" y="2403113"/>
                    </a:lnTo>
                    <a:lnTo>
                      <a:pt x="597440" y="2399615"/>
                    </a:lnTo>
                    <a:lnTo>
                      <a:pt x="601255" y="2396436"/>
                    </a:lnTo>
                    <a:lnTo>
                      <a:pt x="604594" y="2394846"/>
                    </a:lnTo>
                    <a:lnTo>
                      <a:pt x="608409" y="2395482"/>
                    </a:lnTo>
                    <a:lnTo>
                      <a:pt x="607137" y="2399138"/>
                    </a:lnTo>
                    <a:lnTo>
                      <a:pt x="605071" y="2402159"/>
                    </a:lnTo>
                    <a:lnTo>
                      <a:pt x="596009" y="2408995"/>
                    </a:lnTo>
                    <a:lnTo>
                      <a:pt x="590286" y="2417103"/>
                    </a:lnTo>
                    <a:lnTo>
                      <a:pt x="635754" y="2478310"/>
                    </a:lnTo>
                    <a:lnTo>
                      <a:pt x="639728" y="2484192"/>
                    </a:lnTo>
                    <a:lnTo>
                      <a:pt x="645133" y="2496115"/>
                    </a:lnTo>
                    <a:lnTo>
                      <a:pt x="648790" y="2499136"/>
                    </a:lnTo>
                    <a:lnTo>
                      <a:pt x="652923" y="2497705"/>
                    </a:lnTo>
                    <a:lnTo>
                      <a:pt x="654672" y="2492936"/>
                    </a:lnTo>
                    <a:lnTo>
                      <a:pt x="652605" y="2489279"/>
                    </a:lnTo>
                    <a:lnTo>
                      <a:pt x="640682" y="2475448"/>
                    </a:lnTo>
                    <a:lnTo>
                      <a:pt x="633369" y="2463048"/>
                    </a:lnTo>
                    <a:lnTo>
                      <a:pt x="632733" y="2456848"/>
                    </a:lnTo>
                    <a:lnTo>
                      <a:pt x="633210" y="2452396"/>
                    </a:lnTo>
                    <a:lnTo>
                      <a:pt x="637820" y="2463207"/>
                    </a:lnTo>
                    <a:lnTo>
                      <a:pt x="643543" y="2473063"/>
                    </a:lnTo>
                    <a:lnTo>
                      <a:pt x="661985" y="2485305"/>
                    </a:lnTo>
                    <a:lnTo>
                      <a:pt x="664052" y="2484828"/>
                    </a:lnTo>
                    <a:lnTo>
                      <a:pt x="661826" y="2480217"/>
                    </a:lnTo>
                    <a:lnTo>
                      <a:pt x="663097" y="2477038"/>
                    </a:lnTo>
                    <a:lnTo>
                      <a:pt x="666118" y="2477833"/>
                    </a:lnTo>
                    <a:lnTo>
                      <a:pt x="673749" y="2484510"/>
                    </a:lnTo>
                    <a:lnTo>
                      <a:pt x="673749" y="2487848"/>
                    </a:lnTo>
                    <a:cubicBezTo>
                      <a:pt x="673749" y="2487848"/>
                      <a:pt x="670411" y="2492618"/>
                      <a:pt x="670411" y="2492618"/>
                    </a:cubicBezTo>
                    <a:lnTo>
                      <a:pt x="670411" y="2497705"/>
                    </a:lnTo>
                    <a:cubicBezTo>
                      <a:pt x="670411" y="2497705"/>
                      <a:pt x="675180" y="2500567"/>
                      <a:pt x="675180" y="2500567"/>
                    </a:cubicBezTo>
                    <a:lnTo>
                      <a:pt x="678360" y="2505018"/>
                    </a:lnTo>
                    <a:lnTo>
                      <a:pt x="678995" y="2510900"/>
                    </a:lnTo>
                    <a:lnTo>
                      <a:pt x="677088" y="2516146"/>
                    </a:lnTo>
                    <a:lnTo>
                      <a:pt x="674544" y="2519803"/>
                    </a:lnTo>
                    <a:lnTo>
                      <a:pt x="661190" y="2508357"/>
                    </a:lnTo>
                    <a:lnTo>
                      <a:pt x="656421" y="2508992"/>
                    </a:lnTo>
                    <a:lnTo>
                      <a:pt x="672795" y="2531726"/>
                    </a:lnTo>
                    <a:lnTo>
                      <a:pt x="674862" y="2535860"/>
                    </a:lnTo>
                    <a:lnTo>
                      <a:pt x="678201" y="2546988"/>
                    </a:lnTo>
                    <a:lnTo>
                      <a:pt x="680903" y="2552711"/>
                    </a:lnTo>
                    <a:lnTo>
                      <a:pt x="686149" y="2555732"/>
                    </a:lnTo>
                    <a:lnTo>
                      <a:pt x="691714" y="2557004"/>
                    </a:lnTo>
                    <a:lnTo>
                      <a:pt x="697437" y="2555573"/>
                    </a:lnTo>
                    <a:lnTo>
                      <a:pt x="703001" y="2553347"/>
                    </a:lnTo>
                    <a:lnTo>
                      <a:pt x="707135" y="2552870"/>
                    </a:lnTo>
                    <a:lnTo>
                      <a:pt x="719694" y="2566701"/>
                    </a:lnTo>
                    <a:lnTo>
                      <a:pt x="714130" y="2567178"/>
                    </a:lnTo>
                    <a:lnTo>
                      <a:pt x="709042" y="2569245"/>
                    </a:lnTo>
                    <a:lnTo>
                      <a:pt x="704114" y="2573219"/>
                    </a:lnTo>
                    <a:lnTo>
                      <a:pt x="703160" y="2579579"/>
                    </a:lnTo>
                    <a:lnTo>
                      <a:pt x="696801" y="2567178"/>
                    </a:lnTo>
                    <a:lnTo>
                      <a:pt x="692509" y="2565271"/>
                    </a:lnTo>
                    <a:lnTo>
                      <a:pt x="690442" y="2567973"/>
                    </a:lnTo>
                    <a:lnTo>
                      <a:pt x="697755" y="2585143"/>
                    </a:lnTo>
                    <a:lnTo>
                      <a:pt x="700776" y="2590230"/>
                    </a:lnTo>
                    <a:lnTo>
                      <a:pt x="705863" y="2591502"/>
                    </a:lnTo>
                    <a:lnTo>
                      <a:pt x="703796" y="2596907"/>
                    </a:lnTo>
                    <a:lnTo>
                      <a:pt x="702524" y="2602312"/>
                    </a:lnTo>
                    <a:lnTo>
                      <a:pt x="704273" y="2607718"/>
                    </a:lnTo>
                    <a:lnTo>
                      <a:pt x="712540" y="2625364"/>
                    </a:lnTo>
                    <a:lnTo>
                      <a:pt x="719535" y="2637129"/>
                    </a:lnTo>
                    <a:lnTo>
                      <a:pt x="715401" y="2638719"/>
                    </a:lnTo>
                    <a:lnTo>
                      <a:pt x="711745" y="2641421"/>
                    </a:lnTo>
                    <a:lnTo>
                      <a:pt x="708725" y="2646031"/>
                    </a:lnTo>
                    <a:lnTo>
                      <a:pt x="712063" y="2658591"/>
                    </a:lnTo>
                    <a:lnTo>
                      <a:pt x="709519" y="2666222"/>
                    </a:lnTo>
                    <a:lnTo>
                      <a:pt x="701570" y="2678622"/>
                    </a:lnTo>
                    <a:lnTo>
                      <a:pt x="696324" y="2698653"/>
                    </a:lnTo>
                    <a:lnTo>
                      <a:pt x="693462" y="2716141"/>
                    </a:lnTo>
                    <a:lnTo>
                      <a:pt x="691714" y="2733946"/>
                    </a:lnTo>
                    <a:lnTo>
                      <a:pt x="689011" y="2739511"/>
                    </a:lnTo>
                    <a:lnTo>
                      <a:pt x="679790" y="2747936"/>
                    </a:lnTo>
                    <a:lnTo>
                      <a:pt x="674703" y="2751593"/>
                    </a:lnTo>
                    <a:lnTo>
                      <a:pt x="671046" y="2752547"/>
                    </a:lnTo>
                    <a:lnTo>
                      <a:pt x="667231" y="2752547"/>
                    </a:lnTo>
                    <a:cubicBezTo>
                      <a:pt x="667231" y="2752547"/>
                      <a:pt x="646723" y="2758429"/>
                      <a:pt x="646723" y="2758429"/>
                    </a:cubicBezTo>
                    <a:lnTo>
                      <a:pt x="627327" y="2769239"/>
                    </a:lnTo>
                    <a:lnTo>
                      <a:pt x="623989" y="2772260"/>
                    </a:lnTo>
                    <a:lnTo>
                      <a:pt x="621922" y="2776394"/>
                    </a:lnTo>
                    <a:lnTo>
                      <a:pt x="620651" y="2781799"/>
                    </a:lnTo>
                    <a:lnTo>
                      <a:pt x="620651" y="2787045"/>
                    </a:lnTo>
                    <a:cubicBezTo>
                      <a:pt x="620651" y="2787045"/>
                      <a:pt x="622081" y="2792768"/>
                      <a:pt x="622081" y="2792768"/>
                    </a:cubicBezTo>
                    <a:lnTo>
                      <a:pt x="624625" y="2797697"/>
                    </a:lnTo>
                    <a:lnTo>
                      <a:pt x="635118" y="2805964"/>
                    </a:lnTo>
                    <a:lnTo>
                      <a:pt x="653400" y="2811846"/>
                    </a:lnTo>
                    <a:lnTo>
                      <a:pt x="670729" y="2819318"/>
                    </a:lnTo>
                    <a:lnTo>
                      <a:pt x="679473" y="2828538"/>
                    </a:lnTo>
                    <a:lnTo>
                      <a:pt x="689011" y="2836328"/>
                    </a:lnTo>
                    <a:lnTo>
                      <a:pt x="699186" y="2839667"/>
                    </a:lnTo>
                    <a:lnTo>
                      <a:pt x="709996" y="2840939"/>
                    </a:lnTo>
                    <a:lnTo>
                      <a:pt x="726689" y="2850159"/>
                    </a:lnTo>
                    <a:lnTo>
                      <a:pt x="739248" y="2866534"/>
                    </a:lnTo>
                    <a:lnTo>
                      <a:pt x="743859" y="2874960"/>
                    </a:lnTo>
                    <a:lnTo>
                      <a:pt x="747674" y="2884022"/>
                    </a:lnTo>
                    <a:lnTo>
                      <a:pt x="743064" y="2905802"/>
                    </a:lnTo>
                    <a:lnTo>
                      <a:pt x="739884" y="2917566"/>
                    </a:lnTo>
                    <a:lnTo>
                      <a:pt x="727484" y="2940300"/>
                    </a:lnTo>
                    <a:lnTo>
                      <a:pt x="713017" y="2961603"/>
                    </a:lnTo>
                    <a:lnTo>
                      <a:pt x="699186" y="2977660"/>
                    </a:lnTo>
                    <a:lnTo>
                      <a:pt x="696801" y="2980998"/>
                    </a:lnTo>
                    <a:lnTo>
                      <a:pt x="695052" y="2984814"/>
                    </a:lnTo>
                    <a:lnTo>
                      <a:pt x="695688" y="2987199"/>
                    </a:lnTo>
                    <a:lnTo>
                      <a:pt x="697914" y="2988629"/>
                    </a:lnTo>
                    <a:lnTo>
                      <a:pt x="705386" y="2988629"/>
                    </a:lnTo>
                    <a:cubicBezTo>
                      <a:pt x="705386" y="2988629"/>
                      <a:pt x="712540" y="2984973"/>
                      <a:pt x="712540" y="2984973"/>
                    </a:cubicBezTo>
                    <a:lnTo>
                      <a:pt x="710791" y="2982111"/>
                    </a:lnTo>
                    <a:lnTo>
                      <a:pt x="711745" y="2978932"/>
                    </a:lnTo>
                    <a:lnTo>
                      <a:pt x="714607" y="2978137"/>
                    </a:lnTo>
                    <a:lnTo>
                      <a:pt x="717627" y="2980045"/>
                    </a:lnTo>
                    <a:lnTo>
                      <a:pt x="715401" y="2983701"/>
                    </a:lnTo>
                    <a:lnTo>
                      <a:pt x="715401" y="2996419"/>
                    </a:lnTo>
                    <a:cubicBezTo>
                      <a:pt x="715401" y="2996419"/>
                      <a:pt x="715878" y="2998486"/>
                      <a:pt x="715878" y="2998486"/>
                    </a:cubicBezTo>
                    <a:lnTo>
                      <a:pt x="717945" y="2999440"/>
                    </a:lnTo>
                    <a:lnTo>
                      <a:pt x="730505" y="2995147"/>
                    </a:lnTo>
                    <a:lnTo>
                      <a:pt x="740043" y="2997850"/>
                    </a:lnTo>
                    <a:lnTo>
                      <a:pt x="741633" y="3001030"/>
                    </a:lnTo>
                    <a:lnTo>
                      <a:pt x="743382" y="3009773"/>
                    </a:lnTo>
                    <a:lnTo>
                      <a:pt x="744812" y="3013748"/>
                    </a:lnTo>
                    <a:lnTo>
                      <a:pt x="752284" y="3017404"/>
                    </a:lnTo>
                    <a:lnTo>
                      <a:pt x="758326" y="3014225"/>
                    </a:lnTo>
                    <a:lnTo>
                      <a:pt x="764049" y="3009932"/>
                    </a:lnTo>
                    <a:lnTo>
                      <a:pt x="784557" y="2997055"/>
                    </a:lnTo>
                    <a:lnTo>
                      <a:pt x="797593" y="2987834"/>
                    </a:lnTo>
                    <a:lnTo>
                      <a:pt x="809834" y="2977024"/>
                    </a:lnTo>
                    <a:lnTo>
                      <a:pt x="816353" y="2968598"/>
                    </a:lnTo>
                    <a:lnTo>
                      <a:pt x="821281" y="2958424"/>
                    </a:lnTo>
                    <a:lnTo>
                      <a:pt x="832568" y="2943003"/>
                    </a:lnTo>
                    <a:lnTo>
                      <a:pt x="837815" y="2932192"/>
                    </a:lnTo>
                    <a:lnTo>
                      <a:pt x="843856" y="2922017"/>
                    </a:lnTo>
                    <a:lnTo>
                      <a:pt x="851646" y="2912161"/>
                    </a:lnTo>
                    <a:lnTo>
                      <a:pt x="863092" y="2899284"/>
                    </a:lnTo>
                    <a:lnTo>
                      <a:pt x="869610" y="2884340"/>
                    </a:lnTo>
                    <a:lnTo>
                      <a:pt x="876605" y="2877821"/>
                    </a:lnTo>
                    <a:lnTo>
                      <a:pt x="882647" y="2870668"/>
                    </a:lnTo>
                    <a:lnTo>
                      <a:pt x="893298" y="2845867"/>
                    </a:lnTo>
                    <a:lnTo>
                      <a:pt x="905380" y="2822179"/>
                    </a:lnTo>
                    <a:lnTo>
                      <a:pt x="893139" y="2815343"/>
                    </a:lnTo>
                    <a:lnTo>
                      <a:pt x="890754" y="2810415"/>
                    </a:lnTo>
                    <a:lnTo>
                      <a:pt x="890436" y="2804056"/>
                    </a:lnTo>
                    <a:lnTo>
                      <a:pt x="892026" y="2791814"/>
                    </a:lnTo>
                    <a:lnTo>
                      <a:pt x="898544" y="2781799"/>
                    </a:lnTo>
                    <a:lnTo>
                      <a:pt x="902360" y="2777347"/>
                    </a:lnTo>
                    <a:lnTo>
                      <a:pt x="906811" y="2773850"/>
                    </a:lnTo>
                    <a:lnTo>
                      <a:pt x="921119" y="2766855"/>
                    </a:lnTo>
                    <a:lnTo>
                      <a:pt x="930499" y="2763357"/>
                    </a:lnTo>
                    <a:lnTo>
                      <a:pt x="940355" y="2762562"/>
                    </a:lnTo>
                    <a:lnTo>
                      <a:pt x="951643" y="2763675"/>
                    </a:lnTo>
                    <a:lnTo>
                      <a:pt x="962771" y="2766219"/>
                    </a:lnTo>
                    <a:lnTo>
                      <a:pt x="966428" y="2769557"/>
                    </a:lnTo>
                    <a:lnTo>
                      <a:pt x="970402" y="2777665"/>
                    </a:lnTo>
                    <a:lnTo>
                      <a:pt x="973264" y="2779096"/>
                    </a:lnTo>
                    <a:lnTo>
                      <a:pt x="978034" y="2769399"/>
                    </a:lnTo>
                    <a:lnTo>
                      <a:pt x="976761" y="2764629"/>
                    </a:lnTo>
                    <a:lnTo>
                      <a:pt x="973741" y="2761450"/>
                    </a:lnTo>
                    <a:lnTo>
                      <a:pt x="973264" y="2757475"/>
                    </a:lnTo>
                    <a:lnTo>
                      <a:pt x="975172" y="2741418"/>
                    </a:lnTo>
                    <a:lnTo>
                      <a:pt x="978987" y="2727746"/>
                    </a:lnTo>
                    <a:lnTo>
                      <a:pt x="988208" y="2724885"/>
                    </a:lnTo>
                    <a:lnTo>
                      <a:pt x="996316" y="2718843"/>
                    </a:lnTo>
                    <a:lnTo>
                      <a:pt x="1003788" y="2710736"/>
                    </a:lnTo>
                    <a:lnTo>
                      <a:pt x="1007921" y="2700084"/>
                    </a:lnTo>
                    <a:lnTo>
                      <a:pt x="1010624" y="2676078"/>
                    </a:lnTo>
                    <a:lnTo>
                      <a:pt x="1014598" y="2652391"/>
                    </a:lnTo>
                    <a:lnTo>
                      <a:pt x="1019050" y="2641898"/>
                    </a:lnTo>
                    <a:lnTo>
                      <a:pt x="1024932" y="2632359"/>
                    </a:lnTo>
                    <a:lnTo>
                      <a:pt x="1026681" y="2626000"/>
                    </a:lnTo>
                    <a:lnTo>
                      <a:pt x="1021593" y="2622821"/>
                    </a:lnTo>
                    <a:lnTo>
                      <a:pt x="1011737" y="2618687"/>
                    </a:lnTo>
                    <a:close/>
                    <a:moveTo>
                      <a:pt x="637184" y="2934895"/>
                    </a:moveTo>
                    <a:lnTo>
                      <a:pt x="637661" y="2927423"/>
                    </a:lnTo>
                    <a:lnTo>
                      <a:pt x="632415" y="2930761"/>
                    </a:lnTo>
                    <a:lnTo>
                      <a:pt x="629871" y="2931079"/>
                    </a:lnTo>
                    <a:lnTo>
                      <a:pt x="624625" y="2935531"/>
                    </a:lnTo>
                    <a:lnTo>
                      <a:pt x="622399" y="2944433"/>
                    </a:lnTo>
                    <a:lnTo>
                      <a:pt x="621922" y="2948567"/>
                    </a:lnTo>
                    <a:lnTo>
                      <a:pt x="633369" y="2942685"/>
                    </a:lnTo>
                    <a:lnTo>
                      <a:pt x="637025" y="2934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2" name="Freeform: Shape 4941">
                <a:extLst>
                  <a:ext uri="{FF2B5EF4-FFF2-40B4-BE49-F238E27FC236}">
                    <a16:creationId xmlns:a16="http://schemas.microsoft.com/office/drawing/2014/main" id="{A9BDA67B-26B4-D7B9-0931-EE6AFFB9E323}"/>
                  </a:ext>
                </a:extLst>
              </p:cNvPr>
              <p:cNvSpPr/>
              <p:nvPr/>
            </p:nvSpPr>
            <p:spPr>
              <a:xfrm>
                <a:off x="6648289" y="4477617"/>
                <a:ext cx="4451" cy="5087"/>
              </a:xfrm>
              <a:custGeom>
                <a:avLst/>
                <a:gdLst>
                  <a:gd name="connsiteX0" fmla="*/ 3339 w 4451"/>
                  <a:gd name="connsiteY0" fmla="*/ 0 h 5087"/>
                  <a:gd name="connsiteX1" fmla="*/ 2544 w 4451"/>
                  <a:gd name="connsiteY1" fmla="*/ 0 h 5087"/>
                  <a:gd name="connsiteX2" fmla="*/ 1272 w 4451"/>
                  <a:gd name="connsiteY2" fmla="*/ 636 h 5087"/>
                  <a:gd name="connsiteX3" fmla="*/ 0 w 4451"/>
                  <a:gd name="connsiteY3" fmla="*/ 3021 h 5087"/>
                  <a:gd name="connsiteX4" fmla="*/ 1272 w 4451"/>
                  <a:gd name="connsiteY4" fmla="*/ 5087 h 5087"/>
                  <a:gd name="connsiteX5" fmla="*/ 4293 w 4451"/>
                  <a:gd name="connsiteY5" fmla="*/ 3338 h 5087"/>
                  <a:gd name="connsiteX6" fmla="*/ 4451 w 4451"/>
                  <a:gd name="connsiteY6" fmla="*/ 2226 h 5087"/>
                  <a:gd name="connsiteX7" fmla="*/ 3339 w 4451"/>
                  <a:gd name="connsiteY7" fmla="*/ 0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51" h="5087">
                    <a:moveTo>
                      <a:pt x="3339" y="0"/>
                    </a:moveTo>
                    <a:lnTo>
                      <a:pt x="2544" y="0"/>
                    </a:lnTo>
                    <a:lnTo>
                      <a:pt x="1272" y="636"/>
                    </a:lnTo>
                    <a:lnTo>
                      <a:pt x="0" y="3021"/>
                    </a:lnTo>
                    <a:lnTo>
                      <a:pt x="1272" y="5087"/>
                    </a:lnTo>
                    <a:lnTo>
                      <a:pt x="4293" y="3338"/>
                    </a:lnTo>
                    <a:lnTo>
                      <a:pt x="4451" y="2226"/>
                    </a:lnTo>
                    <a:lnTo>
                      <a:pt x="333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3" name="Freeform: Shape 4942">
                <a:extLst>
                  <a:ext uri="{FF2B5EF4-FFF2-40B4-BE49-F238E27FC236}">
                    <a16:creationId xmlns:a16="http://schemas.microsoft.com/office/drawing/2014/main" id="{A9BD1947-C2C3-FA4D-B077-73E107A3EC89}"/>
                  </a:ext>
                </a:extLst>
              </p:cNvPr>
              <p:cNvSpPr/>
              <p:nvPr/>
            </p:nvSpPr>
            <p:spPr>
              <a:xfrm>
                <a:off x="5983920" y="3944087"/>
                <a:ext cx="1430" cy="1748"/>
              </a:xfrm>
              <a:custGeom>
                <a:avLst/>
                <a:gdLst>
                  <a:gd name="connsiteX0" fmla="*/ 1431 w 1430"/>
                  <a:gd name="connsiteY0" fmla="*/ 159 h 1748"/>
                  <a:gd name="connsiteX1" fmla="*/ 954 w 1430"/>
                  <a:gd name="connsiteY1" fmla="*/ 0 h 1748"/>
                  <a:gd name="connsiteX2" fmla="*/ 159 w 1430"/>
                  <a:gd name="connsiteY2" fmla="*/ 318 h 1748"/>
                  <a:gd name="connsiteX3" fmla="*/ 0 w 1430"/>
                  <a:gd name="connsiteY3" fmla="*/ 954 h 1748"/>
                  <a:gd name="connsiteX4" fmla="*/ 318 w 1430"/>
                  <a:gd name="connsiteY4" fmla="*/ 1590 h 1748"/>
                  <a:gd name="connsiteX5" fmla="*/ 954 w 1430"/>
                  <a:gd name="connsiteY5" fmla="*/ 1749 h 1748"/>
                  <a:gd name="connsiteX6" fmla="*/ 1431 w 1430"/>
                  <a:gd name="connsiteY6" fmla="*/ 795 h 1748"/>
                  <a:gd name="connsiteX7" fmla="*/ 1431 w 1430"/>
                  <a:gd name="connsiteY7" fmla="*/ 159 h 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0" h="1748">
                    <a:moveTo>
                      <a:pt x="1431" y="159"/>
                    </a:moveTo>
                    <a:lnTo>
                      <a:pt x="954" y="0"/>
                    </a:lnTo>
                    <a:lnTo>
                      <a:pt x="159" y="318"/>
                    </a:lnTo>
                    <a:lnTo>
                      <a:pt x="0" y="954"/>
                    </a:lnTo>
                    <a:lnTo>
                      <a:pt x="318" y="1590"/>
                    </a:lnTo>
                    <a:lnTo>
                      <a:pt x="954" y="1749"/>
                    </a:lnTo>
                    <a:lnTo>
                      <a:pt x="1431" y="795"/>
                    </a:lnTo>
                    <a:lnTo>
                      <a:pt x="1431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4" name="Freeform: Shape 4943">
                <a:extLst>
                  <a:ext uri="{FF2B5EF4-FFF2-40B4-BE49-F238E27FC236}">
                    <a16:creationId xmlns:a16="http://schemas.microsoft.com/office/drawing/2014/main" id="{FC7F2E85-85AA-3818-158E-DD4C80F8C6D7}"/>
                  </a:ext>
                </a:extLst>
              </p:cNvPr>
              <p:cNvSpPr/>
              <p:nvPr/>
            </p:nvSpPr>
            <p:spPr>
              <a:xfrm>
                <a:off x="3490508" y="3035686"/>
                <a:ext cx="232902" cy="124638"/>
              </a:xfrm>
              <a:custGeom>
                <a:avLst/>
                <a:gdLst>
                  <a:gd name="connsiteX0" fmla="*/ 232744 w 232902"/>
                  <a:gd name="connsiteY0" fmla="*/ 110967 h 124638"/>
                  <a:gd name="connsiteX1" fmla="*/ 231472 w 232902"/>
                  <a:gd name="connsiteY1" fmla="*/ 107310 h 124638"/>
                  <a:gd name="connsiteX2" fmla="*/ 227975 w 232902"/>
                  <a:gd name="connsiteY2" fmla="*/ 102382 h 124638"/>
                  <a:gd name="connsiteX3" fmla="*/ 227816 w 232902"/>
                  <a:gd name="connsiteY3" fmla="*/ 100951 h 124638"/>
                  <a:gd name="connsiteX4" fmla="*/ 228928 w 232902"/>
                  <a:gd name="connsiteY4" fmla="*/ 92525 h 124638"/>
                  <a:gd name="connsiteX5" fmla="*/ 230200 w 232902"/>
                  <a:gd name="connsiteY5" fmla="*/ 87597 h 124638"/>
                  <a:gd name="connsiteX6" fmla="*/ 231313 w 232902"/>
                  <a:gd name="connsiteY6" fmla="*/ 85371 h 124638"/>
                  <a:gd name="connsiteX7" fmla="*/ 232426 w 232902"/>
                  <a:gd name="connsiteY7" fmla="*/ 82033 h 124638"/>
                  <a:gd name="connsiteX8" fmla="*/ 232585 w 232902"/>
                  <a:gd name="connsiteY8" fmla="*/ 80443 h 124638"/>
                  <a:gd name="connsiteX9" fmla="*/ 232585 w 232902"/>
                  <a:gd name="connsiteY9" fmla="*/ 79171 h 124638"/>
                  <a:gd name="connsiteX10" fmla="*/ 231313 w 232902"/>
                  <a:gd name="connsiteY10" fmla="*/ 78217 h 124638"/>
                  <a:gd name="connsiteX11" fmla="*/ 228928 w 232902"/>
                  <a:gd name="connsiteY11" fmla="*/ 77899 h 124638"/>
                  <a:gd name="connsiteX12" fmla="*/ 226226 w 232902"/>
                  <a:gd name="connsiteY12" fmla="*/ 77581 h 124638"/>
                  <a:gd name="connsiteX13" fmla="*/ 224159 w 232902"/>
                  <a:gd name="connsiteY13" fmla="*/ 77740 h 124638"/>
                  <a:gd name="connsiteX14" fmla="*/ 219072 w 232902"/>
                  <a:gd name="connsiteY14" fmla="*/ 79807 h 124638"/>
                  <a:gd name="connsiteX15" fmla="*/ 217323 w 232902"/>
                  <a:gd name="connsiteY15" fmla="*/ 79966 h 124638"/>
                  <a:gd name="connsiteX16" fmla="*/ 215415 w 232902"/>
                  <a:gd name="connsiteY16" fmla="*/ 79807 h 124638"/>
                  <a:gd name="connsiteX17" fmla="*/ 212872 w 232902"/>
                  <a:gd name="connsiteY17" fmla="*/ 79648 h 124638"/>
                  <a:gd name="connsiteX18" fmla="*/ 207784 w 232902"/>
                  <a:gd name="connsiteY18" fmla="*/ 79807 h 124638"/>
                  <a:gd name="connsiteX19" fmla="*/ 203492 w 232902"/>
                  <a:gd name="connsiteY19" fmla="*/ 79330 h 124638"/>
                  <a:gd name="connsiteX20" fmla="*/ 200153 w 232902"/>
                  <a:gd name="connsiteY20" fmla="*/ 76468 h 124638"/>
                  <a:gd name="connsiteX21" fmla="*/ 197610 w 232902"/>
                  <a:gd name="connsiteY21" fmla="*/ 75197 h 124638"/>
                  <a:gd name="connsiteX22" fmla="*/ 194907 w 232902"/>
                  <a:gd name="connsiteY22" fmla="*/ 74243 h 124638"/>
                  <a:gd name="connsiteX23" fmla="*/ 192364 w 232902"/>
                  <a:gd name="connsiteY23" fmla="*/ 73607 h 124638"/>
                  <a:gd name="connsiteX24" fmla="*/ 191410 w 232902"/>
                  <a:gd name="connsiteY24" fmla="*/ 72017 h 124638"/>
                  <a:gd name="connsiteX25" fmla="*/ 190615 w 232902"/>
                  <a:gd name="connsiteY25" fmla="*/ 71381 h 124638"/>
                  <a:gd name="connsiteX26" fmla="*/ 188389 w 232902"/>
                  <a:gd name="connsiteY26" fmla="*/ 71063 h 124638"/>
                  <a:gd name="connsiteX27" fmla="*/ 186799 w 232902"/>
                  <a:gd name="connsiteY27" fmla="*/ 71699 h 124638"/>
                  <a:gd name="connsiteX28" fmla="*/ 185686 w 232902"/>
                  <a:gd name="connsiteY28" fmla="*/ 75356 h 124638"/>
                  <a:gd name="connsiteX29" fmla="*/ 184732 w 232902"/>
                  <a:gd name="connsiteY29" fmla="*/ 76151 h 124638"/>
                  <a:gd name="connsiteX30" fmla="*/ 182507 w 232902"/>
                  <a:gd name="connsiteY30" fmla="*/ 76468 h 124638"/>
                  <a:gd name="connsiteX31" fmla="*/ 180281 w 232902"/>
                  <a:gd name="connsiteY31" fmla="*/ 75515 h 124638"/>
                  <a:gd name="connsiteX32" fmla="*/ 177102 w 232902"/>
                  <a:gd name="connsiteY32" fmla="*/ 73607 h 124638"/>
                  <a:gd name="connsiteX33" fmla="*/ 175830 w 232902"/>
                  <a:gd name="connsiteY33" fmla="*/ 71381 h 124638"/>
                  <a:gd name="connsiteX34" fmla="*/ 174717 w 232902"/>
                  <a:gd name="connsiteY34" fmla="*/ 70745 h 124638"/>
                  <a:gd name="connsiteX35" fmla="*/ 173127 w 232902"/>
                  <a:gd name="connsiteY35" fmla="*/ 71699 h 124638"/>
                  <a:gd name="connsiteX36" fmla="*/ 172968 w 232902"/>
                  <a:gd name="connsiteY36" fmla="*/ 74402 h 124638"/>
                  <a:gd name="connsiteX37" fmla="*/ 172650 w 232902"/>
                  <a:gd name="connsiteY37" fmla="*/ 76310 h 124638"/>
                  <a:gd name="connsiteX38" fmla="*/ 170583 w 232902"/>
                  <a:gd name="connsiteY38" fmla="*/ 77104 h 124638"/>
                  <a:gd name="connsiteX39" fmla="*/ 169471 w 232902"/>
                  <a:gd name="connsiteY39" fmla="*/ 76468 h 124638"/>
                  <a:gd name="connsiteX40" fmla="*/ 168517 w 232902"/>
                  <a:gd name="connsiteY40" fmla="*/ 74561 h 124638"/>
                  <a:gd name="connsiteX41" fmla="*/ 166291 w 232902"/>
                  <a:gd name="connsiteY41" fmla="*/ 70109 h 124638"/>
                  <a:gd name="connsiteX42" fmla="*/ 163906 w 232902"/>
                  <a:gd name="connsiteY42" fmla="*/ 67407 h 124638"/>
                  <a:gd name="connsiteX43" fmla="*/ 161522 w 232902"/>
                  <a:gd name="connsiteY43" fmla="*/ 65658 h 124638"/>
                  <a:gd name="connsiteX44" fmla="*/ 153891 w 232902"/>
                  <a:gd name="connsiteY44" fmla="*/ 65658 h 124638"/>
                  <a:gd name="connsiteX45" fmla="*/ 148167 w 232902"/>
                  <a:gd name="connsiteY45" fmla="*/ 65181 h 124638"/>
                  <a:gd name="connsiteX46" fmla="*/ 145624 w 232902"/>
                  <a:gd name="connsiteY46" fmla="*/ 64545 h 124638"/>
                  <a:gd name="connsiteX47" fmla="*/ 144670 w 232902"/>
                  <a:gd name="connsiteY47" fmla="*/ 62796 h 124638"/>
                  <a:gd name="connsiteX48" fmla="*/ 145624 w 232902"/>
                  <a:gd name="connsiteY48" fmla="*/ 59299 h 124638"/>
                  <a:gd name="connsiteX49" fmla="*/ 146737 w 232902"/>
                  <a:gd name="connsiteY49" fmla="*/ 56596 h 124638"/>
                  <a:gd name="connsiteX50" fmla="*/ 146737 w 232902"/>
                  <a:gd name="connsiteY50" fmla="*/ 55960 h 124638"/>
                  <a:gd name="connsiteX51" fmla="*/ 145783 w 232902"/>
                  <a:gd name="connsiteY51" fmla="*/ 55642 h 124638"/>
                  <a:gd name="connsiteX52" fmla="*/ 144034 w 232902"/>
                  <a:gd name="connsiteY52" fmla="*/ 55324 h 124638"/>
                  <a:gd name="connsiteX53" fmla="*/ 137993 w 232902"/>
                  <a:gd name="connsiteY53" fmla="*/ 57073 h 124638"/>
                  <a:gd name="connsiteX54" fmla="*/ 136244 w 232902"/>
                  <a:gd name="connsiteY54" fmla="*/ 56914 h 124638"/>
                  <a:gd name="connsiteX55" fmla="*/ 135131 w 232902"/>
                  <a:gd name="connsiteY55" fmla="*/ 56278 h 124638"/>
                  <a:gd name="connsiteX56" fmla="*/ 133860 w 232902"/>
                  <a:gd name="connsiteY56" fmla="*/ 55801 h 124638"/>
                  <a:gd name="connsiteX57" fmla="*/ 132747 w 232902"/>
                  <a:gd name="connsiteY57" fmla="*/ 55007 h 124638"/>
                  <a:gd name="connsiteX58" fmla="*/ 132111 w 232902"/>
                  <a:gd name="connsiteY58" fmla="*/ 53894 h 124638"/>
                  <a:gd name="connsiteX59" fmla="*/ 126706 w 232902"/>
                  <a:gd name="connsiteY59" fmla="*/ 50873 h 124638"/>
                  <a:gd name="connsiteX60" fmla="*/ 125116 w 232902"/>
                  <a:gd name="connsiteY60" fmla="*/ 49283 h 124638"/>
                  <a:gd name="connsiteX61" fmla="*/ 122413 w 232902"/>
                  <a:gd name="connsiteY61" fmla="*/ 47375 h 124638"/>
                  <a:gd name="connsiteX62" fmla="*/ 120029 w 232902"/>
                  <a:gd name="connsiteY62" fmla="*/ 45945 h 124638"/>
                  <a:gd name="connsiteX63" fmla="*/ 118439 w 232902"/>
                  <a:gd name="connsiteY63" fmla="*/ 42129 h 124638"/>
                  <a:gd name="connsiteX64" fmla="*/ 117008 w 232902"/>
                  <a:gd name="connsiteY64" fmla="*/ 38473 h 124638"/>
                  <a:gd name="connsiteX65" fmla="*/ 116372 w 232902"/>
                  <a:gd name="connsiteY65" fmla="*/ 36406 h 124638"/>
                  <a:gd name="connsiteX66" fmla="*/ 113987 w 232902"/>
                  <a:gd name="connsiteY66" fmla="*/ 35293 h 124638"/>
                  <a:gd name="connsiteX67" fmla="*/ 111603 w 232902"/>
                  <a:gd name="connsiteY67" fmla="*/ 34498 h 124638"/>
                  <a:gd name="connsiteX68" fmla="*/ 107310 w 232902"/>
                  <a:gd name="connsiteY68" fmla="*/ 36247 h 124638"/>
                  <a:gd name="connsiteX69" fmla="*/ 103972 w 232902"/>
                  <a:gd name="connsiteY69" fmla="*/ 37360 h 124638"/>
                  <a:gd name="connsiteX70" fmla="*/ 101428 w 232902"/>
                  <a:gd name="connsiteY70" fmla="*/ 37519 h 124638"/>
                  <a:gd name="connsiteX71" fmla="*/ 97771 w 232902"/>
                  <a:gd name="connsiteY71" fmla="*/ 33704 h 124638"/>
                  <a:gd name="connsiteX72" fmla="*/ 94910 w 232902"/>
                  <a:gd name="connsiteY72" fmla="*/ 29570 h 124638"/>
                  <a:gd name="connsiteX73" fmla="*/ 91412 w 232902"/>
                  <a:gd name="connsiteY73" fmla="*/ 26072 h 124638"/>
                  <a:gd name="connsiteX74" fmla="*/ 89187 w 232902"/>
                  <a:gd name="connsiteY74" fmla="*/ 24165 h 124638"/>
                  <a:gd name="connsiteX75" fmla="*/ 85053 w 232902"/>
                  <a:gd name="connsiteY75" fmla="*/ 24006 h 124638"/>
                  <a:gd name="connsiteX76" fmla="*/ 80443 w 232902"/>
                  <a:gd name="connsiteY76" fmla="*/ 21939 h 124638"/>
                  <a:gd name="connsiteX77" fmla="*/ 74402 w 232902"/>
                  <a:gd name="connsiteY77" fmla="*/ 17329 h 124638"/>
                  <a:gd name="connsiteX78" fmla="*/ 69950 w 232902"/>
                  <a:gd name="connsiteY78" fmla="*/ 13831 h 124638"/>
                  <a:gd name="connsiteX79" fmla="*/ 62319 w 232902"/>
                  <a:gd name="connsiteY79" fmla="*/ 10016 h 124638"/>
                  <a:gd name="connsiteX80" fmla="*/ 60571 w 232902"/>
                  <a:gd name="connsiteY80" fmla="*/ 8426 h 124638"/>
                  <a:gd name="connsiteX81" fmla="*/ 59935 w 232902"/>
                  <a:gd name="connsiteY81" fmla="*/ 7154 h 124638"/>
                  <a:gd name="connsiteX82" fmla="*/ 58822 w 232902"/>
                  <a:gd name="connsiteY82" fmla="*/ 4451 h 124638"/>
                  <a:gd name="connsiteX83" fmla="*/ 57232 w 232902"/>
                  <a:gd name="connsiteY83" fmla="*/ 1908 h 124638"/>
                  <a:gd name="connsiteX84" fmla="*/ 51827 w 232902"/>
                  <a:gd name="connsiteY84" fmla="*/ 795 h 124638"/>
                  <a:gd name="connsiteX85" fmla="*/ 45627 w 232902"/>
                  <a:gd name="connsiteY85" fmla="*/ 0 h 124638"/>
                  <a:gd name="connsiteX86" fmla="*/ 39268 w 232902"/>
                  <a:gd name="connsiteY86" fmla="*/ 1431 h 124638"/>
                  <a:gd name="connsiteX87" fmla="*/ 34657 w 232902"/>
                  <a:gd name="connsiteY87" fmla="*/ 9221 h 124638"/>
                  <a:gd name="connsiteX88" fmla="*/ 32273 w 232902"/>
                  <a:gd name="connsiteY88" fmla="*/ 10811 h 124638"/>
                  <a:gd name="connsiteX89" fmla="*/ 30365 w 232902"/>
                  <a:gd name="connsiteY89" fmla="*/ 10970 h 124638"/>
                  <a:gd name="connsiteX90" fmla="*/ 28934 w 232902"/>
                  <a:gd name="connsiteY90" fmla="*/ 9062 h 124638"/>
                  <a:gd name="connsiteX91" fmla="*/ 27503 w 232902"/>
                  <a:gd name="connsiteY91" fmla="*/ 6995 h 124638"/>
                  <a:gd name="connsiteX92" fmla="*/ 26231 w 232902"/>
                  <a:gd name="connsiteY92" fmla="*/ 6518 h 124638"/>
                  <a:gd name="connsiteX93" fmla="*/ 24642 w 232902"/>
                  <a:gd name="connsiteY93" fmla="*/ 6677 h 124638"/>
                  <a:gd name="connsiteX94" fmla="*/ 22893 w 232902"/>
                  <a:gd name="connsiteY94" fmla="*/ 7631 h 124638"/>
                  <a:gd name="connsiteX95" fmla="*/ 22098 w 232902"/>
                  <a:gd name="connsiteY95" fmla="*/ 8267 h 124638"/>
                  <a:gd name="connsiteX96" fmla="*/ 18123 w 232902"/>
                  <a:gd name="connsiteY96" fmla="*/ 12241 h 124638"/>
                  <a:gd name="connsiteX97" fmla="*/ 16216 w 232902"/>
                  <a:gd name="connsiteY97" fmla="*/ 13513 h 124638"/>
                  <a:gd name="connsiteX98" fmla="*/ 14308 w 232902"/>
                  <a:gd name="connsiteY98" fmla="*/ 15262 h 124638"/>
                  <a:gd name="connsiteX99" fmla="*/ 10016 w 232902"/>
                  <a:gd name="connsiteY99" fmla="*/ 20508 h 124638"/>
                  <a:gd name="connsiteX100" fmla="*/ 7631 w 232902"/>
                  <a:gd name="connsiteY100" fmla="*/ 25437 h 124638"/>
                  <a:gd name="connsiteX101" fmla="*/ 5882 w 232902"/>
                  <a:gd name="connsiteY101" fmla="*/ 30047 h 124638"/>
                  <a:gd name="connsiteX102" fmla="*/ 5882 w 232902"/>
                  <a:gd name="connsiteY102" fmla="*/ 33385 h 124638"/>
                  <a:gd name="connsiteX103" fmla="*/ 5246 w 232902"/>
                  <a:gd name="connsiteY103" fmla="*/ 37201 h 124638"/>
                  <a:gd name="connsiteX104" fmla="*/ 3498 w 232902"/>
                  <a:gd name="connsiteY104" fmla="*/ 39427 h 124638"/>
                  <a:gd name="connsiteX105" fmla="*/ 2226 w 232902"/>
                  <a:gd name="connsiteY105" fmla="*/ 40221 h 124638"/>
                  <a:gd name="connsiteX106" fmla="*/ 954 w 232902"/>
                  <a:gd name="connsiteY106" fmla="*/ 43401 h 124638"/>
                  <a:gd name="connsiteX107" fmla="*/ 0 w 232902"/>
                  <a:gd name="connsiteY107" fmla="*/ 47375 h 124638"/>
                  <a:gd name="connsiteX108" fmla="*/ 636 w 232902"/>
                  <a:gd name="connsiteY108" fmla="*/ 48488 h 124638"/>
                  <a:gd name="connsiteX109" fmla="*/ 2861 w 232902"/>
                  <a:gd name="connsiteY109" fmla="*/ 50237 h 124638"/>
                  <a:gd name="connsiteX110" fmla="*/ 5087 w 232902"/>
                  <a:gd name="connsiteY110" fmla="*/ 51827 h 124638"/>
                  <a:gd name="connsiteX111" fmla="*/ 7949 w 232902"/>
                  <a:gd name="connsiteY111" fmla="*/ 53576 h 124638"/>
                  <a:gd name="connsiteX112" fmla="*/ 10652 w 232902"/>
                  <a:gd name="connsiteY112" fmla="*/ 55324 h 124638"/>
                  <a:gd name="connsiteX113" fmla="*/ 12241 w 232902"/>
                  <a:gd name="connsiteY113" fmla="*/ 55483 h 124638"/>
                  <a:gd name="connsiteX114" fmla="*/ 12718 w 232902"/>
                  <a:gd name="connsiteY114" fmla="*/ 54530 h 124638"/>
                  <a:gd name="connsiteX115" fmla="*/ 13354 w 232902"/>
                  <a:gd name="connsiteY115" fmla="*/ 53735 h 124638"/>
                  <a:gd name="connsiteX116" fmla="*/ 15421 w 232902"/>
                  <a:gd name="connsiteY116" fmla="*/ 54212 h 124638"/>
                  <a:gd name="connsiteX117" fmla="*/ 17805 w 232902"/>
                  <a:gd name="connsiteY117" fmla="*/ 55801 h 124638"/>
                  <a:gd name="connsiteX118" fmla="*/ 19395 w 232902"/>
                  <a:gd name="connsiteY118" fmla="*/ 57073 h 124638"/>
                  <a:gd name="connsiteX119" fmla="*/ 20031 w 232902"/>
                  <a:gd name="connsiteY119" fmla="*/ 57550 h 124638"/>
                  <a:gd name="connsiteX120" fmla="*/ 24324 w 232902"/>
                  <a:gd name="connsiteY120" fmla="*/ 59776 h 124638"/>
                  <a:gd name="connsiteX121" fmla="*/ 27662 w 232902"/>
                  <a:gd name="connsiteY121" fmla="*/ 61525 h 124638"/>
                  <a:gd name="connsiteX122" fmla="*/ 32114 w 232902"/>
                  <a:gd name="connsiteY122" fmla="*/ 63909 h 124638"/>
                  <a:gd name="connsiteX123" fmla="*/ 33226 w 232902"/>
                  <a:gd name="connsiteY123" fmla="*/ 65340 h 124638"/>
                  <a:gd name="connsiteX124" fmla="*/ 34180 w 232902"/>
                  <a:gd name="connsiteY124" fmla="*/ 66771 h 124638"/>
                  <a:gd name="connsiteX125" fmla="*/ 36247 w 232902"/>
                  <a:gd name="connsiteY125" fmla="*/ 68838 h 124638"/>
                  <a:gd name="connsiteX126" fmla="*/ 41175 w 232902"/>
                  <a:gd name="connsiteY126" fmla="*/ 72335 h 124638"/>
                  <a:gd name="connsiteX127" fmla="*/ 45468 w 232902"/>
                  <a:gd name="connsiteY127" fmla="*/ 74879 h 124638"/>
                  <a:gd name="connsiteX128" fmla="*/ 48965 w 232902"/>
                  <a:gd name="connsiteY128" fmla="*/ 76945 h 124638"/>
                  <a:gd name="connsiteX129" fmla="*/ 51668 w 232902"/>
                  <a:gd name="connsiteY129" fmla="*/ 78376 h 124638"/>
                  <a:gd name="connsiteX130" fmla="*/ 52940 w 232902"/>
                  <a:gd name="connsiteY130" fmla="*/ 78217 h 124638"/>
                  <a:gd name="connsiteX131" fmla="*/ 54370 w 232902"/>
                  <a:gd name="connsiteY131" fmla="*/ 77422 h 124638"/>
                  <a:gd name="connsiteX132" fmla="*/ 55642 w 232902"/>
                  <a:gd name="connsiteY132" fmla="*/ 76945 h 124638"/>
                  <a:gd name="connsiteX133" fmla="*/ 57073 w 232902"/>
                  <a:gd name="connsiteY133" fmla="*/ 77263 h 124638"/>
                  <a:gd name="connsiteX134" fmla="*/ 59140 w 232902"/>
                  <a:gd name="connsiteY134" fmla="*/ 78376 h 124638"/>
                  <a:gd name="connsiteX135" fmla="*/ 64227 w 232902"/>
                  <a:gd name="connsiteY135" fmla="*/ 81715 h 124638"/>
                  <a:gd name="connsiteX136" fmla="*/ 68996 w 232902"/>
                  <a:gd name="connsiteY136" fmla="*/ 84417 h 124638"/>
                  <a:gd name="connsiteX137" fmla="*/ 74084 w 232902"/>
                  <a:gd name="connsiteY137" fmla="*/ 83940 h 124638"/>
                  <a:gd name="connsiteX138" fmla="*/ 75356 w 232902"/>
                  <a:gd name="connsiteY138" fmla="*/ 84417 h 124638"/>
                  <a:gd name="connsiteX139" fmla="*/ 76310 w 232902"/>
                  <a:gd name="connsiteY139" fmla="*/ 86643 h 124638"/>
                  <a:gd name="connsiteX140" fmla="*/ 77104 w 232902"/>
                  <a:gd name="connsiteY140" fmla="*/ 89187 h 124638"/>
                  <a:gd name="connsiteX141" fmla="*/ 82828 w 232902"/>
                  <a:gd name="connsiteY141" fmla="*/ 90617 h 124638"/>
                  <a:gd name="connsiteX142" fmla="*/ 86484 w 232902"/>
                  <a:gd name="connsiteY142" fmla="*/ 91412 h 124638"/>
                  <a:gd name="connsiteX143" fmla="*/ 90777 w 232902"/>
                  <a:gd name="connsiteY143" fmla="*/ 92684 h 124638"/>
                  <a:gd name="connsiteX144" fmla="*/ 93002 w 232902"/>
                  <a:gd name="connsiteY144" fmla="*/ 93638 h 124638"/>
                  <a:gd name="connsiteX145" fmla="*/ 95228 w 232902"/>
                  <a:gd name="connsiteY145" fmla="*/ 92525 h 124638"/>
                  <a:gd name="connsiteX146" fmla="*/ 95705 w 232902"/>
                  <a:gd name="connsiteY146" fmla="*/ 91412 h 124638"/>
                  <a:gd name="connsiteX147" fmla="*/ 97454 w 232902"/>
                  <a:gd name="connsiteY147" fmla="*/ 90777 h 124638"/>
                  <a:gd name="connsiteX148" fmla="*/ 100474 w 232902"/>
                  <a:gd name="connsiteY148" fmla="*/ 91094 h 124638"/>
                  <a:gd name="connsiteX149" fmla="*/ 106197 w 232902"/>
                  <a:gd name="connsiteY149" fmla="*/ 92843 h 124638"/>
                  <a:gd name="connsiteX150" fmla="*/ 108423 w 232902"/>
                  <a:gd name="connsiteY150" fmla="*/ 93479 h 124638"/>
                  <a:gd name="connsiteX151" fmla="*/ 110490 w 232902"/>
                  <a:gd name="connsiteY151" fmla="*/ 91730 h 124638"/>
                  <a:gd name="connsiteX152" fmla="*/ 114146 w 232902"/>
                  <a:gd name="connsiteY152" fmla="*/ 90935 h 124638"/>
                  <a:gd name="connsiteX153" fmla="*/ 116054 w 232902"/>
                  <a:gd name="connsiteY153" fmla="*/ 89982 h 124638"/>
                  <a:gd name="connsiteX154" fmla="*/ 120029 w 232902"/>
                  <a:gd name="connsiteY154" fmla="*/ 91889 h 124638"/>
                  <a:gd name="connsiteX155" fmla="*/ 127182 w 232902"/>
                  <a:gd name="connsiteY155" fmla="*/ 94433 h 124638"/>
                  <a:gd name="connsiteX156" fmla="*/ 130839 w 232902"/>
                  <a:gd name="connsiteY156" fmla="*/ 95864 h 124638"/>
                  <a:gd name="connsiteX157" fmla="*/ 131793 w 232902"/>
                  <a:gd name="connsiteY157" fmla="*/ 97454 h 124638"/>
                  <a:gd name="connsiteX158" fmla="*/ 132111 w 232902"/>
                  <a:gd name="connsiteY158" fmla="*/ 98884 h 124638"/>
                  <a:gd name="connsiteX159" fmla="*/ 132111 w 232902"/>
                  <a:gd name="connsiteY159" fmla="*/ 102223 h 124638"/>
                  <a:gd name="connsiteX160" fmla="*/ 133065 w 232902"/>
                  <a:gd name="connsiteY160" fmla="*/ 103813 h 124638"/>
                  <a:gd name="connsiteX161" fmla="*/ 140219 w 232902"/>
                  <a:gd name="connsiteY161" fmla="*/ 107310 h 124638"/>
                  <a:gd name="connsiteX162" fmla="*/ 142603 w 232902"/>
                  <a:gd name="connsiteY162" fmla="*/ 108741 h 124638"/>
                  <a:gd name="connsiteX163" fmla="*/ 144670 w 232902"/>
                  <a:gd name="connsiteY163" fmla="*/ 109218 h 124638"/>
                  <a:gd name="connsiteX164" fmla="*/ 145624 w 232902"/>
                  <a:gd name="connsiteY164" fmla="*/ 109377 h 124638"/>
                  <a:gd name="connsiteX165" fmla="*/ 146419 w 232902"/>
                  <a:gd name="connsiteY165" fmla="*/ 109854 h 124638"/>
                  <a:gd name="connsiteX166" fmla="*/ 147055 w 232902"/>
                  <a:gd name="connsiteY166" fmla="*/ 111762 h 124638"/>
                  <a:gd name="connsiteX167" fmla="*/ 147532 w 232902"/>
                  <a:gd name="connsiteY167" fmla="*/ 112238 h 124638"/>
                  <a:gd name="connsiteX168" fmla="*/ 148962 w 232902"/>
                  <a:gd name="connsiteY168" fmla="*/ 112715 h 124638"/>
                  <a:gd name="connsiteX169" fmla="*/ 150552 w 232902"/>
                  <a:gd name="connsiteY169" fmla="*/ 113033 h 124638"/>
                  <a:gd name="connsiteX170" fmla="*/ 155163 w 232902"/>
                  <a:gd name="connsiteY170" fmla="*/ 111285 h 124638"/>
                  <a:gd name="connsiteX171" fmla="*/ 158342 w 232902"/>
                  <a:gd name="connsiteY171" fmla="*/ 110013 h 124638"/>
                  <a:gd name="connsiteX172" fmla="*/ 160727 w 232902"/>
                  <a:gd name="connsiteY172" fmla="*/ 110331 h 124638"/>
                  <a:gd name="connsiteX173" fmla="*/ 162158 w 232902"/>
                  <a:gd name="connsiteY173" fmla="*/ 111762 h 124638"/>
                  <a:gd name="connsiteX174" fmla="*/ 162476 w 232902"/>
                  <a:gd name="connsiteY174" fmla="*/ 113828 h 124638"/>
                  <a:gd name="connsiteX175" fmla="*/ 163271 w 232902"/>
                  <a:gd name="connsiteY175" fmla="*/ 116213 h 124638"/>
                  <a:gd name="connsiteX176" fmla="*/ 164860 w 232902"/>
                  <a:gd name="connsiteY176" fmla="*/ 117167 h 124638"/>
                  <a:gd name="connsiteX177" fmla="*/ 166609 w 232902"/>
                  <a:gd name="connsiteY177" fmla="*/ 117326 h 124638"/>
                  <a:gd name="connsiteX178" fmla="*/ 171060 w 232902"/>
                  <a:gd name="connsiteY178" fmla="*/ 115895 h 124638"/>
                  <a:gd name="connsiteX179" fmla="*/ 174558 w 232902"/>
                  <a:gd name="connsiteY179" fmla="*/ 117008 h 124638"/>
                  <a:gd name="connsiteX180" fmla="*/ 177737 w 232902"/>
                  <a:gd name="connsiteY180" fmla="*/ 117485 h 124638"/>
                  <a:gd name="connsiteX181" fmla="*/ 181235 w 232902"/>
                  <a:gd name="connsiteY181" fmla="*/ 118121 h 124638"/>
                  <a:gd name="connsiteX182" fmla="*/ 182666 w 232902"/>
                  <a:gd name="connsiteY182" fmla="*/ 118757 h 124638"/>
                  <a:gd name="connsiteX183" fmla="*/ 186481 w 232902"/>
                  <a:gd name="connsiteY183" fmla="*/ 120505 h 124638"/>
                  <a:gd name="connsiteX184" fmla="*/ 190933 w 232902"/>
                  <a:gd name="connsiteY184" fmla="*/ 122413 h 124638"/>
                  <a:gd name="connsiteX185" fmla="*/ 192681 w 232902"/>
                  <a:gd name="connsiteY185" fmla="*/ 122254 h 124638"/>
                  <a:gd name="connsiteX186" fmla="*/ 199994 w 232902"/>
                  <a:gd name="connsiteY186" fmla="*/ 118757 h 124638"/>
                  <a:gd name="connsiteX187" fmla="*/ 200630 w 232902"/>
                  <a:gd name="connsiteY187" fmla="*/ 119075 h 124638"/>
                  <a:gd name="connsiteX188" fmla="*/ 202061 w 232902"/>
                  <a:gd name="connsiteY188" fmla="*/ 122413 h 124638"/>
                  <a:gd name="connsiteX189" fmla="*/ 204287 w 232902"/>
                  <a:gd name="connsiteY189" fmla="*/ 123685 h 124638"/>
                  <a:gd name="connsiteX190" fmla="*/ 207784 w 232902"/>
                  <a:gd name="connsiteY190" fmla="*/ 124639 h 124638"/>
                  <a:gd name="connsiteX191" fmla="*/ 211441 w 232902"/>
                  <a:gd name="connsiteY191" fmla="*/ 122731 h 124638"/>
                  <a:gd name="connsiteX192" fmla="*/ 214302 w 232902"/>
                  <a:gd name="connsiteY192" fmla="*/ 123367 h 124638"/>
                  <a:gd name="connsiteX193" fmla="*/ 217641 w 232902"/>
                  <a:gd name="connsiteY193" fmla="*/ 123526 h 124638"/>
                  <a:gd name="connsiteX194" fmla="*/ 220979 w 232902"/>
                  <a:gd name="connsiteY194" fmla="*/ 122572 h 124638"/>
                  <a:gd name="connsiteX195" fmla="*/ 223841 w 232902"/>
                  <a:gd name="connsiteY195" fmla="*/ 122413 h 124638"/>
                  <a:gd name="connsiteX196" fmla="*/ 228134 w 232902"/>
                  <a:gd name="connsiteY196" fmla="*/ 124003 h 124638"/>
                  <a:gd name="connsiteX197" fmla="*/ 228928 w 232902"/>
                  <a:gd name="connsiteY197" fmla="*/ 123685 h 124638"/>
                  <a:gd name="connsiteX198" fmla="*/ 229723 w 232902"/>
                  <a:gd name="connsiteY198" fmla="*/ 122572 h 124638"/>
                  <a:gd name="connsiteX199" fmla="*/ 231472 w 232902"/>
                  <a:gd name="connsiteY199" fmla="*/ 117803 h 124638"/>
                  <a:gd name="connsiteX200" fmla="*/ 232903 w 232902"/>
                  <a:gd name="connsiteY200" fmla="*/ 113510 h 124638"/>
                  <a:gd name="connsiteX201" fmla="*/ 232744 w 232902"/>
                  <a:gd name="connsiteY201" fmla="*/ 110967 h 12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</a:cxnLst>
                <a:rect l="l" t="t" r="r" b="b"/>
                <a:pathLst>
                  <a:path w="232902" h="124638">
                    <a:moveTo>
                      <a:pt x="232744" y="110967"/>
                    </a:moveTo>
                    <a:lnTo>
                      <a:pt x="231472" y="107310"/>
                    </a:lnTo>
                    <a:lnTo>
                      <a:pt x="227975" y="102382"/>
                    </a:lnTo>
                    <a:lnTo>
                      <a:pt x="227816" y="100951"/>
                    </a:lnTo>
                    <a:lnTo>
                      <a:pt x="228928" y="92525"/>
                    </a:lnTo>
                    <a:lnTo>
                      <a:pt x="230200" y="87597"/>
                    </a:lnTo>
                    <a:lnTo>
                      <a:pt x="231313" y="85371"/>
                    </a:lnTo>
                    <a:lnTo>
                      <a:pt x="232426" y="82033"/>
                    </a:lnTo>
                    <a:lnTo>
                      <a:pt x="232585" y="80443"/>
                    </a:lnTo>
                    <a:lnTo>
                      <a:pt x="232585" y="79171"/>
                    </a:lnTo>
                    <a:lnTo>
                      <a:pt x="231313" y="78217"/>
                    </a:lnTo>
                    <a:lnTo>
                      <a:pt x="228928" y="77899"/>
                    </a:lnTo>
                    <a:lnTo>
                      <a:pt x="226226" y="77581"/>
                    </a:lnTo>
                    <a:lnTo>
                      <a:pt x="224159" y="77740"/>
                    </a:lnTo>
                    <a:lnTo>
                      <a:pt x="219072" y="79807"/>
                    </a:lnTo>
                    <a:lnTo>
                      <a:pt x="217323" y="79966"/>
                    </a:lnTo>
                    <a:lnTo>
                      <a:pt x="215415" y="79807"/>
                    </a:lnTo>
                    <a:lnTo>
                      <a:pt x="212872" y="79648"/>
                    </a:lnTo>
                    <a:lnTo>
                      <a:pt x="207784" y="79807"/>
                    </a:lnTo>
                    <a:lnTo>
                      <a:pt x="203492" y="79330"/>
                    </a:lnTo>
                    <a:lnTo>
                      <a:pt x="200153" y="76468"/>
                    </a:lnTo>
                    <a:lnTo>
                      <a:pt x="197610" y="75197"/>
                    </a:lnTo>
                    <a:lnTo>
                      <a:pt x="194907" y="74243"/>
                    </a:lnTo>
                    <a:lnTo>
                      <a:pt x="192364" y="73607"/>
                    </a:lnTo>
                    <a:lnTo>
                      <a:pt x="191410" y="72017"/>
                    </a:lnTo>
                    <a:lnTo>
                      <a:pt x="190615" y="71381"/>
                    </a:lnTo>
                    <a:lnTo>
                      <a:pt x="188389" y="71063"/>
                    </a:lnTo>
                    <a:lnTo>
                      <a:pt x="186799" y="71699"/>
                    </a:lnTo>
                    <a:lnTo>
                      <a:pt x="185686" y="75356"/>
                    </a:lnTo>
                    <a:lnTo>
                      <a:pt x="184732" y="76151"/>
                    </a:lnTo>
                    <a:lnTo>
                      <a:pt x="182507" y="76468"/>
                    </a:lnTo>
                    <a:lnTo>
                      <a:pt x="180281" y="75515"/>
                    </a:lnTo>
                    <a:lnTo>
                      <a:pt x="177102" y="73607"/>
                    </a:lnTo>
                    <a:lnTo>
                      <a:pt x="175830" y="71381"/>
                    </a:lnTo>
                    <a:lnTo>
                      <a:pt x="174717" y="70745"/>
                    </a:lnTo>
                    <a:lnTo>
                      <a:pt x="173127" y="71699"/>
                    </a:lnTo>
                    <a:lnTo>
                      <a:pt x="172968" y="74402"/>
                    </a:lnTo>
                    <a:lnTo>
                      <a:pt x="172650" y="76310"/>
                    </a:lnTo>
                    <a:lnTo>
                      <a:pt x="170583" y="77104"/>
                    </a:lnTo>
                    <a:lnTo>
                      <a:pt x="169471" y="76468"/>
                    </a:lnTo>
                    <a:lnTo>
                      <a:pt x="168517" y="74561"/>
                    </a:lnTo>
                    <a:lnTo>
                      <a:pt x="166291" y="70109"/>
                    </a:lnTo>
                    <a:lnTo>
                      <a:pt x="163906" y="67407"/>
                    </a:lnTo>
                    <a:lnTo>
                      <a:pt x="161522" y="65658"/>
                    </a:lnTo>
                    <a:lnTo>
                      <a:pt x="153891" y="65658"/>
                    </a:lnTo>
                    <a:lnTo>
                      <a:pt x="148167" y="65181"/>
                    </a:lnTo>
                    <a:lnTo>
                      <a:pt x="145624" y="64545"/>
                    </a:lnTo>
                    <a:lnTo>
                      <a:pt x="144670" y="62796"/>
                    </a:lnTo>
                    <a:lnTo>
                      <a:pt x="145624" y="59299"/>
                    </a:lnTo>
                    <a:lnTo>
                      <a:pt x="146737" y="56596"/>
                    </a:lnTo>
                    <a:lnTo>
                      <a:pt x="146737" y="55960"/>
                    </a:lnTo>
                    <a:lnTo>
                      <a:pt x="145783" y="55642"/>
                    </a:lnTo>
                    <a:lnTo>
                      <a:pt x="144034" y="55324"/>
                    </a:lnTo>
                    <a:lnTo>
                      <a:pt x="137993" y="57073"/>
                    </a:lnTo>
                    <a:lnTo>
                      <a:pt x="136244" y="56914"/>
                    </a:lnTo>
                    <a:lnTo>
                      <a:pt x="135131" y="56278"/>
                    </a:lnTo>
                    <a:lnTo>
                      <a:pt x="133860" y="55801"/>
                    </a:lnTo>
                    <a:lnTo>
                      <a:pt x="132747" y="55007"/>
                    </a:lnTo>
                    <a:lnTo>
                      <a:pt x="132111" y="53894"/>
                    </a:lnTo>
                    <a:lnTo>
                      <a:pt x="126706" y="50873"/>
                    </a:lnTo>
                    <a:lnTo>
                      <a:pt x="125116" y="49283"/>
                    </a:lnTo>
                    <a:lnTo>
                      <a:pt x="122413" y="47375"/>
                    </a:lnTo>
                    <a:lnTo>
                      <a:pt x="120029" y="45945"/>
                    </a:lnTo>
                    <a:lnTo>
                      <a:pt x="118439" y="42129"/>
                    </a:lnTo>
                    <a:lnTo>
                      <a:pt x="117008" y="38473"/>
                    </a:lnTo>
                    <a:lnTo>
                      <a:pt x="116372" y="36406"/>
                    </a:lnTo>
                    <a:lnTo>
                      <a:pt x="113987" y="35293"/>
                    </a:lnTo>
                    <a:lnTo>
                      <a:pt x="111603" y="34498"/>
                    </a:lnTo>
                    <a:lnTo>
                      <a:pt x="107310" y="36247"/>
                    </a:lnTo>
                    <a:lnTo>
                      <a:pt x="103972" y="37360"/>
                    </a:lnTo>
                    <a:lnTo>
                      <a:pt x="101428" y="37519"/>
                    </a:lnTo>
                    <a:lnTo>
                      <a:pt x="97771" y="33704"/>
                    </a:lnTo>
                    <a:lnTo>
                      <a:pt x="94910" y="29570"/>
                    </a:lnTo>
                    <a:lnTo>
                      <a:pt x="91412" y="26072"/>
                    </a:lnTo>
                    <a:lnTo>
                      <a:pt x="89187" y="24165"/>
                    </a:lnTo>
                    <a:lnTo>
                      <a:pt x="85053" y="24006"/>
                    </a:lnTo>
                    <a:lnTo>
                      <a:pt x="80443" y="21939"/>
                    </a:lnTo>
                    <a:lnTo>
                      <a:pt x="74402" y="17329"/>
                    </a:lnTo>
                    <a:lnTo>
                      <a:pt x="69950" y="13831"/>
                    </a:lnTo>
                    <a:lnTo>
                      <a:pt x="62319" y="10016"/>
                    </a:lnTo>
                    <a:lnTo>
                      <a:pt x="60571" y="8426"/>
                    </a:lnTo>
                    <a:lnTo>
                      <a:pt x="59935" y="7154"/>
                    </a:lnTo>
                    <a:lnTo>
                      <a:pt x="58822" y="4451"/>
                    </a:lnTo>
                    <a:lnTo>
                      <a:pt x="57232" y="1908"/>
                    </a:lnTo>
                    <a:lnTo>
                      <a:pt x="51827" y="795"/>
                    </a:lnTo>
                    <a:lnTo>
                      <a:pt x="45627" y="0"/>
                    </a:lnTo>
                    <a:lnTo>
                      <a:pt x="39268" y="1431"/>
                    </a:lnTo>
                    <a:lnTo>
                      <a:pt x="34657" y="9221"/>
                    </a:lnTo>
                    <a:lnTo>
                      <a:pt x="32273" y="10811"/>
                    </a:lnTo>
                    <a:lnTo>
                      <a:pt x="30365" y="10970"/>
                    </a:lnTo>
                    <a:lnTo>
                      <a:pt x="28934" y="9062"/>
                    </a:lnTo>
                    <a:lnTo>
                      <a:pt x="27503" y="6995"/>
                    </a:lnTo>
                    <a:lnTo>
                      <a:pt x="26231" y="6518"/>
                    </a:lnTo>
                    <a:lnTo>
                      <a:pt x="24642" y="6677"/>
                    </a:lnTo>
                    <a:lnTo>
                      <a:pt x="22893" y="7631"/>
                    </a:lnTo>
                    <a:lnTo>
                      <a:pt x="22098" y="8267"/>
                    </a:lnTo>
                    <a:lnTo>
                      <a:pt x="18123" y="12241"/>
                    </a:lnTo>
                    <a:lnTo>
                      <a:pt x="16216" y="13513"/>
                    </a:lnTo>
                    <a:lnTo>
                      <a:pt x="14308" y="15262"/>
                    </a:lnTo>
                    <a:lnTo>
                      <a:pt x="10016" y="20508"/>
                    </a:lnTo>
                    <a:lnTo>
                      <a:pt x="7631" y="25437"/>
                    </a:lnTo>
                    <a:lnTo>
                      <a:pt x="5882" y="30047"/>
                    </a:lnTo>
                    <a:lnTo>
                      <a:pt x="5882" y="33385"/>
                    </a:lnTo>
                    <a:lnTo>
                      <a:pt x="5246" y="37201"/>
                    </a:lnTo>
                    <a:lnTo>
                      <a:pt x="3498" y="39427"/>
                    </a:lnTo>
                    <a:lnTo>
                      <a:pt x="2226" y="40221"/>
                    </a:lnTo>
                    <a:lnTo>
                      <a:pt x="954" y="43401"/>
                    </a:lnTo>
                    <a:lnTo>
                      <a:pt x="0" y="47375"/>
                    </a:lnTo>
                    <a:lnTo>
                      <a:pt x="636" y="48488"/>
                    </a:lnTo>
                    <a:lnTo>
                      <a:pt x="2861" y="50237"/>
                    </a:lnTo>
                    <a:lnTo>
                      <a:pt x="5087" y="51827"/>
                    </a:lnTo>
                    <a:lnTo>
                      <a:pt x="7949" y="53576"/>
                    </a:lnTo>
                    <a:lnTo>
                      <a:pt x="10652" y="55324"/>
                    </a:lnTo>
                    <a:lnTo>
                      <a:pt x="12241" y="55483"/>
                    </a:lnTo>
                    <a:lnTo>
                      <a:pt x="12718" y="54530"/>
                    </a:lnTo>
                    <a:lnTo>
                      <a:pt x="13354" y="53735"/>
                    </a:lnTo>
                    <a:lnTo>
                      <a:pt x="15421" y="54212"/>
                    </a:lnTo>
                    <a:lnTo>
                      <a:pt x="17805" y="55801"/>
                    </a:lnTo>
                    <a:lnTo>
                      <a:pt x="19395" y="57073"/>
                    </a:lnTo>
                    <a:lnTo>
                      <a:pt x="20031" y="57550"/>
                    </a:lnTo>
                    <a:lnTo>
                      <a:pt x="24324" y="59776"/>
                    </a:lnTo>
                    <a:lnTo>
                      <a:pt x="27662" y="61525"/>
                    </a:lnTo>
                    <a:lnTo>
                      <a:pt x="32114" y="63909"/>
                    </a:lnTo>
                    <a:lnTo>
                      <a:pt x="33226" y="65340"/>
                    </a:lnTo>
                    <a:lnTo>
                      <a:pt x="34180" y="66771"/>
                    </a:lnTo>
                    <a:lnTo>
                      <a:pt x="36247" y="68838"/>
                    </a:lnTo>
                    <a:lnTo>
                      <a:pt x="41175" y="72335"/>
                    </a:lnTo>
                    <a:lnTo>
                      <a:pt x="45468" y="74879"/>
                    </a:lnTo>
                    <a:lnTo>
                      <a:pt x="48965" y="76945"/>
                    </a:lnTo>
                    <a:lnTo>
                      <a:pt x="51668" y="78376"/>
                    </a:lnTo>
                    <a:lnTo>
                      <a:pt x="52940" y="78217"/>
                    </a:lnTo>
                    <a:lnTo>
                      <a:pt x="54370" y="77422"/>
                    </a:lnTo>
                    <a:lnTo>
                      <a:pt x="55642" y="76945"/>
                    </a:lnTo>
                    <a:lnTo>
                      <a:pt x="57073" y="77263"/>
                    </a:lnTo>
                    <a:lnTo>
                      <a:pt x="59140" y="78376"/>
                    </a:lnTo>
                    <a:lnTo>
                      <a:pt x="64227" y="81715"/>
                    </a:lnTo>
                    <a:lnTo>
                      <a:pt x="68996" y="84417"/>
                    </a:lnTo>
                    <a:lnTo>
                      <a:pt x="74084" y="83940"/>
                    </a:lnTo>
                    <a:lnTo>
                      <a:pt x="75356" y="84417"/>
                    </a:lnTo>
                    <a:lnTo>
                      <a:pt x="76310" y="86643"/>
                    </a:lnTo>
                    <a:lnTo>
                      <a:pt x="77104" y="89187"/>
                    </a:lnTo>
                    <a:lnTo>
                      <a:pt x="82828" y="90617"/>
                    </a:lnTo>
                    <a:lnTo>
                      <a:pt x="86484" y="91412"/>
                    </a:lnTo>
                    <a:lnTo>
                      <a:pt x="90777" y="92684"/>
                    </a:lnTo>
                    <a:lnTo>
                      <a:pt x="93002" y="93638"/>
                    </a:lnTo>
                    <a:lnTo>
                      <a:pt x="95228" y="92525"/>
                    </a:lnTo>
                    <a:lnTo>
                      <a:pt x="95705" y="91412"/>
                    </a:lnTo>
                    <a:lnTo>
                      <a:pt x="97454" y="90777"/>
                    </a:lnTo>
                    <a:lnTo>
                      <a:pt x="100474" y="91094"/>
                    </a:lnTo>
                    <a:lnTo>
                      <a:pt x="106197" y="92843"/>
                    </a:lnTo>
                    <a:lnTo>
                      <a:pt x="108423" y="93479"/>
                    </a:lnTo>
                    <a:lnTo>
                      <a:pt x="110490" y="91730"/>
                    </a:lnTo>
                    <a:lnTo>
                      <a:pt x="114146" y="90935"/>
                    </a:lnTo>
                    <a:lnTo>
                      <a:pt x="116054" y="89982"/>
                    </a:lnTo>
                    <a:lnTo>
                      <a:pt x="120029" y="91889"/>
                    </a:lnTo>
                    <a:lnTo>
                      <a:pt x="127182" y="94433"/>
                    </a:lnTo>
                    <a:lnTo>
                      <a:pt x="130839" y="95864"/>
                    </a:lnTo>
                    <a:lnTo>
                      <a:pt x="131793" y="97454"/>
                    </a:lnTo>
                    <a:lnTo>
                      <a:pt x="132111" y="98884"/>
                    </a:lnTo>
                    <a:lnTo>
                      <a:pt x="132111" y="102223"/>
                    </a:lnTo>
                    <a:lnTo>
                      <a:pt x="133065" y="103813"/>
                    </a:lnTo>
                    <a:lnTo>
                      <a:pt x="140219" y="107310"/>
                    </a:lnTo>
                    <a:lnTo>
                      <a:pt x="142603" y="108741"/>
                    </a:lnTo>
                    <a:lnTo>
                      <a:pt x="144670" y="109218"/>
                    </a:lnTo>
                    <a:lnTo>
                      <a:pt x="145624" y="109377"/>
                    </a:lnTo>
                    <a:lnTo>
                      <a:pt x="146419" y="109854"/>
                    </a:lnTo>
                    <a:lnTo>
                      <a:pt x="147055" y="111762"/>
                    </a:lnTo>
                    <a:lnTo>
                      <a:pt x="147532" y="112238"/>
                    </a:lnTo>
                    <a:lnTo>
                      <a:pt x="148962" y="112715"/>
                    </a:lnTo>
                    <a:lnTo>
                      <a:pt x="150552" y="113033"/>
                    </a:lnTo>
                    <a:lnTo>
                      <a:pt x="155163" y="111285"/>
                    </a:lnTo>
                    <a:lnTo>
                      <a:pt x="158342" y="110013"/>
                    </a:lnTo>
                    <a:lnTo>
                      <a:pt x="160727" y="110331"/>
                    </a:lnTo>
                    <a:lnTo>
                      <a:pt x="162158" y="111762"/>
                    </a:lnTo>
                    <a:lnTo>
                      <a:pt x="162476" y="113828"/>
                    </a:lnTo>
                    <a:lnTo>
                      <a:pt x="163271" y="116213"/>
                    </a:lnTo>
                    <a:lnTo>
                      <a:pt x="164860" y="117167"/>
                    </a:lnTo>
                    <a:lnTo>
                      <a:pt x="166609" y="117326"/>
                    </a:lnTo>
                    <a:lnTo>
                      <a:pt x="171060" y="115895"/>
                    </a:lnTo>
                    <a:lnTo>
                      <a:pt x="174558" y="117008"/>
                    </a:lnTo>
                    <a:lnTo>
                      <a:pt x="177737" y="117485"/>
                    </a:lnTo>
                    <a:lnTo>
                      <a:pt x="181235" y="118121"/>
                    </a:lnTo>
                    <a:lnTo>
                      <a:pt x="182666" y="118757"/>
                    </a:lnTo>
                    <a:lnTo>
                      <a:pt x="186481" y="120505"/>
                    </a:lnTo>
                    <a:lnTo>
                      <a:pt x="190933" y="122413"/>
                    </a:lnTo>
                    <a:lnTo>
                      <a:pt x="192681" y="122254"/>
                    </a:lnTo>
                    <a:lnTo>
                      <a:pt x="199994" y="118757"/>
                    </a:lnTo>
                    <a:lnTo>
                      <a:pt x="200630" y="119075"/>
                    </a:lnTo>
                    <a:lnTo>
                      <a:pt x="202061" y="122413"/>
                    </a:lnTo>
                    <a:lnTo>
                      <a:pt x="204287" y="123685"/>
                    </a:lnTo>
                    <a:lnTo>
                      <a:pt x="207784" y="124639"/>
                    </a:lnTo>
                    <a:lnTo>
                      <a:pt x="211441" y="122731"/>
                    </a:lnTo>
                    <a:lnTo>
                      <a:pt x="214302" y="123367"/>
                    </a:lnTo>
                    <a:lnTo>
                      <a:pt x="217641" y="123526"/>
                    </a:lnTo>
                    <a:lnTo>
                      <a:pt x="220979" y="122572"/>
                    </a:lnTo>
                    <a:lnTo>
                      <a:pt x="223841" y="122413"/>
                    </a:lnTo>
                    <a:lnTo>
                      <a:pt x="228134" y="124003"/>
                    </a:lnTo>
                    <a:lnTo>
                      <a:pt x="228928" y="123685"/>
                    </a:lnTo>
                    <a:lnTo>
                      <a:pt x="229723" y="122572"/>
                    </a:lnTo>
                    <a:lnTo>
                      <a:pt x="231472" y="117803"/>
                    </a:lnTo>
                    <a:lnTo>
                      <a:pt x="232903" y="113510"/>
                    </a:lnTo>
                    <a:lnTo>
                      <a:pt x="232744" y="1109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5" name="Freeform: Shape 4944">
                <a:extLst>
                  <a:ext uri="{FF2B5EF4-FFF2-40B4-BE49-F238E27FC236}">
                    <a16:creationId xmlns:a16="http://schemas.microsoft.com/office/drawing/2014/main" id="{547A0258-B2EF-89CF-0651-E47739293462}"/>
                  </a:ext>
                </a:extLst>
              </p:cNvPr>
              <p:cNvSpPr/>
              <p:nvPr/>
            </p:nvSpPr>
            <p:spPr>
              <a:xfrm>
                <a:off x="931279" y="889482"/>
                <a:ext cx="1226356" cy="1162129"/>
              </a:xfrm>
              <a:custGeom>
                <a:avLst/>
                <a:gdLst>
                  <a:gd name="connsiteX0" fmla="*/ 569936 w 1226356"/>
                  <a:gd name="connsiteY0" fmla="*/ 51350 h 1162129"/>
                  <a:gd name="connsiteX1" fmla="*/ 571526 w 1226356"/>
                  <a:gd name="connsiteY1" fmla="*/ 54529 h 1162129"/>
                  <a:gd name="connsiteX2" fmla="*/ 569459 w 1226356"/>
                  <a:gd name="connsiteY2" fmla="*/ 58345 h 1162129"/>
                  <a:gd name="connsiteX3" fmla="*/ 569142 w 1226356"/>
                  <a:gd name="connsiteY3" fmla="*/ 60094 h 1162129"/>
                  <a:gd name="connsiteX4" fmla="*/ 569459 w 1226356"/>
                  <a:gd name="connsiteY4" fmla="*/ 62319 h 1162129"/>
                  <a:gd name="connsiteX5" fmla="*/ 572162 w 1226356"/>
                  <a:gd name="connsiteY5" fmla="*/ 65976 h 1162129"/>
                  <a:gd name="connsiteX6" fmla="*/ 573752 w 1226356"/>
                  <a:gd name="connsiteY6" fmla="*/ 68996 h 1162129"/>
                  <a:gd name="connsiteX7" fmla="*/ 574865 w 1226356"/>
                  <a:gd name="connsiteY7" fmla="*/ 73289 h 1162129"/>
                  <a:gd name="connsiteX8" fmla="*/ 576296 w 1226356"/>
                  <a:gd name="connsiteY8" fmla="*/ 76151 h 1162129"/>
                  <a:gd name="connsiteX9" fmla="*/ 580111 w 1226356"/>
                  <a:gd name="connsiteY9" fmla="*/ 80761 h 1162129"/>
                  <a:gd name="connsiteX10" fmla="*/ 582973 w 1226356"/>
                  <a:gd name="connsiteY10" fmla="*/ 87438 h 1162129"/>
                  <a:gd name="connsiteX11" fmla="*/ 586788 w 1226356"/>
                  <a:gd name="connsiteY11" fmla="*/ 88710 h 1162129"/>
                  <a:gd name="connsiteX12" fmla="*/ 592034 w 1226356"/>
                  <a:gd name="connsiteY12" fmla="*/ 86007 h 1162129"/>
                  <a:gd name="connsiteX13" fmla="*/ 594737 w 1226356"/>
                  <a:gd name="connsiteY13" fmla="*/ 82510 h 1162129"/>
                  <a:gd name="connsiteX14" fmla="*/ 593624 w 1226356"/>
                  <a:gd name="connsiteY14" fmla="*/ 77422 h 1162129"/>
                  <a:gd name="connsiteX15" fmla="*/ 596486 w 1226356"/>
                  <a:gd name="connsiteY15" fmla="*/ 76945 h 1162129"/>
                  <a:gd name="connsiteX16" fmla="*/ 605071 w 1226356"/>
                  <a:gd name="connsiteY16" fmla="*/ 76945 h 1162129"/>
                  <a:gd name="connsiteX17" fmla="*/ 608091 w 1226356"/>
                  <a:gd name="connsiteY17" fmla="*/ 78535 h 1162129"/>
                  <a:gd name="connsiteX18" fmla="*/ 606183 w 1226356"/>
                  <a:gd name="connsiteY18" fmla="*/ 82033 h 1162129"/>
                  <a:gd name="connsiteX19" fmla="*/ 602686 w 1226356"/>
                  <a:gd name="connsiteY19" fmla="*/ 86007 h 1162129"/>
                  <a:gd name="connsiteX20" fmla="*/ 603004 w 1226356"/>
                  <a:gd name="connsiteY20" fmla="*/ 88551 h 1162129"/>
                  <a:gd name="connsiteX21" fmla="*/ 603640 w 1226356"/>
                  <a:gd name="connsiteY21" fmla="*/ 90776 h 1162129"/>
                  <a:gd name="connsiteX22" fmla="*/ 605230 w 1226356"/>
                  <a:gd name="connsiteY22" fmla="*/ 94115 h 1162129"/>
                  <a:gd name="connsiteX23" fmla="*/ 607137 w 1226356"/>
                  <a:gd name="connsiteY23" fmla="*/ 96818 h 1162129"/>
                  <a:gd name="connsiteX24" fmla="*/ 608250 w 1226356"/>
                  <a:gd name="connsiteY24" fmla="*/ 97295 h 1162129"/>
                  <a:gd name="connsiteX25" fmla="*/ 613020 w 1226356"/>
                  <a:gd name="connsiteY25" fmla="*/ 97295 h 1162129"/>
                  <a:gd name="connsiteX26" fmla="*/ 616517 w 1226356"/>
                  <a:gd name="connsiteY26" fmla="*/ 97931 h 1162129"/>
                  <a:gd name="connsiteX27" fmla="*/ 617312 w 1226356"/>
                  <a:gd name="connsiteY27" fmla="*/ 98725 h 1162129"/>
                  <a:gd name="connsiteX28" fmla="*/ 615086 w 1226356"/>
                  <a:gd name="connsiteY28" fmla="*/ 101269 h 1162129"/>
                  <a:gd name="connsiteX29" fmla="*/ 613655 w 1226356"/>
                  <a:gd name="connsiteY29" fmla="*/ 101905 h 1162129"/>
                  <a:gd name="connsiteX30" fmla="*/ 592829 w 1226356"/>
                  <a:gd name="connsiteY30" fmla="*/ 96818 h 1162129"/>
                  <a:gd name="connsiteX31" fmla="*/ 590127 w 1226356"/>
                  <a:gd name="connsiteY31" fmla="*/ 97454 h 1162129"/>
                  <a:gd name="connsiteX32" fmla="*/ 587583 w 1226356"/>
                  <a:gd name="connsiteY32" fmla="*/ 98884 h 1162129"/>
                  <a:gd name="connsiteX33" fmla="*/ 594578 w 1226356"/>
                  <a:gd name="connsiteY33" fmla="*/ 103177 h 1162129"/>
                  <a:gd name="connsiteX34" fmla="*/ 601732 w 1226356"/>
                  <a:gd name="connsiteY34" fmla="*/ 106356 h 1162129"/>
                  <a:gd name="connsiteX35" fmla="*/ 598711 w 1226356"/>
                  <a:gd name="connsiteY35" fmla="*/ 107628 h 1162129"/>
                  <a:gd name="connsiteX36" fmla="*/ 598393 w 1226356"/>
                  <a:gd name="connsiteY36" fmla="*/ 110490 h 1162129"/>
                  <a:gd name="connsiteX37" fmla="*/ 599188 w 1226356"/>
                  <a:gd name="connsiteY37" fmla="*/ 113669 h 1162129"/>
                  <a:gd name="connsiteX38" fmla="*/ 601891 w 1226356"/>
                  <a:gd name="connsiteY38" fmla="*/ 116372 h 1162129"/>
                  <a:gd name="connsiteX39" fmla="*/ 604594 w 1226356"/>
                  <a:gd name="connsiteY39" fmla="*/ 118439 h 1162129"/>
                  <a:gd name="connsiteX40" fmla="*/ 609681 w 1226356"/>
                  <a:gd name="connsiteY40" fmla="*/ 120823 h 1162129"/>
                  <a:gd name="connsiteX41" fmla="*/ 613178 w 1226356"/>
                  <a:gd name="connsiteY41" fmla="*/ 121459 h 1162129"/>
                  <a:gd name="connsiteX42" fmla="*/ 618266 w 1226356"/>
                  <a:gd name="connsiteY42" fmla="*/ 128454 h 1162129"/>
                  <a:gd name="connsiteX43" fmla="*/ 624943 w 1226356"/>
                  <a:gd name="connsiteY43" fmla="*/ 134654 h 1162129"/>
                  <a:gd name="connsiteX44" fmla="*/ 629394 w 1226356"/>
                  <a:gd name="connsiteY44" fmla="*/ 136721 h 1162129"/>
                  <a:gd name="connsiteX45" fmla="*/ 630825 w 1226356"/>
                  <a:gd name="connsiteY45" fmla="*/ 137993 h 1162129"/>
                  <a:gd name="connsiteX46" fmla="*/ 632097 w 1226356"/>
                  <a:gd name="connsiteY46" fmla="*/ 139901 h 1162129"/>
                  <a:gd name="connsiteX47" fmla="*/ 638933 w 1226356"/>
                  <a:gd name="connsiteY47" fmla="*/ 143875 h 1162129"/>
                  <a:gd name="connsiteX48" fmla="*/ 653400 w 1226356"/>
                  <a:gd name="connsiteY48" fmla="*/ 143398 h 1162129"/>
                  <a:gd name="connsiteX49" fmla="*/ 660713 w 1226356"/>
                  <a:gd name="connsiteY49" fmla="*/ 141967 h 1162129"/>
                  <a:gd name="connsiteX50" fmla="*/ 666595 w 1226356"/>
                  <a:gd name="connsiteY50" fmla="*/ 141649 h 1162129"/>
                  <a:gd name="connsiteX51" fmla="*/ 670252 w 1226356"/>
                  <a:gd name="connsiteY51" fmla="*/ 139265 h 1162129"/>
                  <a:gd name="connsiteX52" fmla="*/ 673908 w 1226356"/>
                  <a:gd name="connsiteY52" fmla="*/ 136085 h 1162129"/>
                  <a:gd name="connsiteX53" fmla="*/ 677883 w 1226356"/>
                  <a:gd name="connsiteY53" fmla="*/ 134018 h 1162129"/>
                  <a:gd name="connsiteX54" fmla="*/ 681857 w 1226356"/>
                  <a:gd name="connsiteY54" fmla="*/ 132588 h 1162129"/>
                  <a:gd name="connsiteX55" fmla="*/ 679154 w 1226356"/>
                  <a:gd name="connsiteY55" fmla="*/ 129567 h 1162129"/>
                  <a:gd name="connsiteX56" fmla="*/ 675816 w 1226356"/>
                  <a:gd name="connsiteY56" fmla="*/ 127659 h 1162129"/>
                  <a:gd name="connsiteX57" fmla="*/ 676770 w 1226356"/>
                  <a:gd name="connsiteY57" fmla="*/ 124639 h 1162129"/>
                  <a:gd name="connsiteX58" fmla="*/ 678201 w 1226356"/>
                  <a:gd name="connsiteY58" fmla="*/ 122095 h 1162129"/>
                  <a:gd name="connsiteX59" fmla="*/ 677883 w 1226356"/>
                  <a:gd name="connsiteY59" fmla="*/ 118916 h 1162129"/>
                  <a:gd name="connsiteX60" fmla="*/ 676770 w 1226356"/>
                  <a:gd name="connsiteY60" fmla="*/ 116054 h 1162129"/>
                  <a:gd name="connsiteX61" fmla="*/ 679949 w 1226356"/>
                  <a:gd name="connsiteY61" fmla="*/ 114146 h 1162129"/>
                  <a:gd name="connsiteX62" fmla="*/ 683129 w 1226356"/>
                  <a:gd name="connsiteY62" fmla="*/ 113192 h 1162129"/>
                  <a:gd name="connsiteX63" fmla="*/ 684719 w 1226356"/>
                  <a:gd name="connsiteY63" fmla="*/ 113192 h 1162129"/>
                  <a:gd name="connsiteX64" fmla="*/ 686149 w 1226356"/>
                  <a:gd name="connsiteY64" fmla="*/ 114146 h 1162129"/>
                  <a:gd name="connsiteX65" fmla="*/ 687421 w 1226356"/>
                  <a:gd name="connsiteY65" fmla="*/ 116690 h 1162129"/>
                  <a:gd name="connsiteX66" fmla="*/ 689011 w 1226356"/>
                  <a:gd name="connsiteY66" fmla="*/ 118280 h 1162129"/>
                  <a:gd name="connsiteX67" fmla="*/ 692509 w 1226356"/>
                  <a:gd name="connsiteY67" fmla="*/ 118916 h 1162129"/>
                  <a:gd name="connsiteX68" fmla="*/ 696006 w 1226356"/>
                  <a:gd name="connsiteY68" fmla="*/ 116690 h 1162129"/>
                  <a:gd name="connsiteX69" fmla="*/ 698550 w 1226356"/>
                  <a:gd name="connsiteY69" fmla="*/ 112398 h 1162129"/>
                  <a:gd name="connsiteX70" fmla="*/ 701411 w 1226356"/>
                  <a:gd name="connsiteY70" fmla="*/ 109218 h 1162129"/>
                  <a:gd name="connsiteX71" fmla="*/ 703160 w 1226356"/>
                  <a:gd name="connsiteY71" fmla="*/ 109854 h 1162129"/>
                  <a:gd name="connsiteX72" fmla="*/ 703160 w 1226356"/>
                  <a:gd name="connsiteY72" fmla="*/ 113033 h 1162129"/>
                  <a:gd name="connsiteX73" fmla="*/ 702206 w 1226356"/>
                  <a:gd name="connsiteY73" fmla="*/ 116690 h 1162129"/>
                  <a:gd name="connsiteX74" fmla="*/ 699822 w 1226356"/>
                  <a:gd name="connsiteY74" fmla="*/ 120187 h 1162129"/>
                  <a:gd name="connsiteX75" fmla="*/ 699504 w 1226356"/>
                  <a:gd name="connsiteY75" fmla="*/ 121459 h 1162129"/>
                  <a:gd name="connsiteX76" fmla="*/ 700298 w 1226356"/>
                  <a:gd name="connsiteY76" fmla="*/ 123685 h 1162129"/>
                  <a:gd name="connsiteX77" fmla="*/ 702683 w 1226356"/>
                  <a:gd name="connsiteY77" fmla="*/ 127818 h 1162129"/>
                  <a:gd name="connsiteX78" fmla="*/ 704273 w 1226356"/>
                  <a:gd name="connsiteY78" fmla="*/ 128772 h 1162129"/>
                  <a:gd name="connsiteX79" fmla="*/ 711904 w 1226356"/>
                  <a:gd name="connsiteY79" fmla="*/ 128772 h 1162129"/>
                  <a:gd name="connsiteX80" fmla="*/ 719535 w 1226356"/>
                  <a:gd name="connsiteY80" fmla="*/ 127500 h 1162129"/>
                  <a:gd name="connsiteX81" fmla="*/ 725735 w 1226356"/>
                  <a:gd name="connsiteY81" fmla="*/ 124639 h 1162129"/>
                  <a:gd name="connsiteX82" fmla="*/ 734002 w 1226356"/>
                  <a:gd name="connsiteY82" fmla="*/ 118280 h 1162129"/>
                  <a:gd name="connsiteX83" fmla="*/ 736386 w 1226356"/>
                  <a:gd name="connsiteY83" fmla="*/ 117167 h 1162129"/>
                  <a:gd name="connsiteX84" fmla="*/ 743700 w 1226356"/>
                  <a:gd name="connsiteY84" fmla="*/ 116690 h 1162129"/>
                  <a:gd name="connsiteX85" fmla="*/ 741156 w 1226356"/>
                  <a:gd name="connsiteY85" fmla="*/ 119870 h 1162129"/>
                  <a:gd name="connsiteX86" fmla="*/ 734002 w 1226356"/>
                  <a:gd name="connsiteY86" fmla="*/ 126706 h 1162129"/>
                  <a:gd name="connsiteX87" fmla="*/ 736545 w 1226356"/>
                  <a:gd name="connsiteY87" fmla="*/ 130203 h 1162129"/>
                  <a:gd name="connsiteX88" fmla="*/ 742110 w 1226356"/>
                  <a:gd name="connsiteY88" fmla="*/ 132906 h 1162129"/>
                  <a:gd name="connsiteX89" fmla="*/ 744494 w 1226356"/>
                  <a:gd name="connsiteY89" fmla="*/ 133542 h 1162129"/>
                  <a:gd name="connsiteX90" fmla="*/ 749741 w 1226356"/>
                  <a:gd name="connsiteY90" fmla="*/ 133542 h 1162129"/>
                  <a:gd name="connsiteX91" fmla="*/ 754987 w 1226356"/>
                  <a:gd name="connsiteY91" fmla="*/ 132270 h 1162129"/>
                  <a:gd name="connsiteX92" fmla="*/ 750059 w 1226356"/>
                  <a:gd name="connsiteY92" fmla="*/ 135290 h 1162129"/>
                  <a:gd name="connsiteX93" fmla="*/ 743541 w 1226356"/>
                  <a:gd name="connsiteY93" fmla="*/ 136403 h 1162129"/>
                  <a:gd name="connsiteX94" fmla="*/ 725576 w 1226356"/>
                  <a:gd name="connsiteY94" fmla="*/ 136403 h 1162129"/>
                  <a:gd name="connsiteX95" fmla="*/ 717627 w 1226356"/>
                  <a:gd name="connsiteY95" fmla="*/ 137039 h 1162129"/>
                  <a:gd name="connsiteX96" fmla="*/ 714924 w 1226356"/>
                  <a:gd name="connsiteY96" fmla="*/ 137834 h 1162129"/>
                  <a:gd name="connsiteX97" fmla="*/ 711268 w 1226356"/>
                  <a:gd name="connsiteY97" fmla="*/ 139583 h 1162129"/>
                  <a:gd name="connsiteX98" fmla="*/ 711268 w 1226356"/>
                  <a:gd name="connsiteY98" fmla="*/ 141808 h 1162129"/>
                  <a:gd name="connsiteX99" fmla="*/ 712381 w 1226356"/>
                  <a:gd name="connsiteY99" fmla="*/ 144193 h 1162129"/>
                  <a:gd name="connsiteX100" fmla="*/ 707294 w 1226356"/>
                  <a:gd name="connsiteY100" fmla="*/ 143875 h 1162129"/>
                  <a:gd name="connsiteX101" fmla="*/ 702206 w 1226356"/>
                  <a:gd name="connsiteY101" fmla="*/ 144670 h 1162129"/>
                  <a:gd name="connsiteX102" fmla="*/ 692191 w 1226356"/>
                  <a:gd name="connsiteY102" fmla="*/ 148962 h 1162129"/>
                  <a:gd name="connsiteX103" fmla="*/ 670729 w 1226356"/>
                  <a:gd name="connsiteY103" fmla="*/ 153891 h 1162129"/>
                  <a:gd name="connsiteX104" fmla="*/ 672477 w 1226356"/>
                  <a:gd name="connsiteY104" fmla="*/ 158024 h 1162129"/>
                  <a:gd name="connsiteX105" fmla="*/ 665005 w 1226356"/>
                  <a:gd name="connsiteY105" fmla="*/ 154209 h 1162129"/>
                  <a:gd name="connsiteX106" fmla="*/ 661826 w 1226356"/>
                  <a:gd name="connsiteY106" fmla="*/ 153096 h 1162129"/>
                  <a:gd name="connsiteX107" fmla="*/ 658646 w 1226356"/>
                  <a:gd name="connsiteY107" fmla="*/ 153096 h 1162129"/>
                  <a:gd name="connsiteX108" fmla="*/ 657056 w 1226356"/>
                  <a:gd name="connsiteY108" fmla="*/ 153732 h 1162129"/>
                  <a:gd name="connsiteX109" fmla="*/ 655626 w 1226356"/>
                  <a:gd name="connsiteY109" fmla="*/ 154845 h 1162129"/>
                  <a:gd name="connsiteX110" fmla="*/ 654513 w 1226356"/>
                  <a:gd name="connsiteY110" fmla="*/ 156752 h 1162129"/>
                  <a:gd name="connsiteX111" fmla="*/ 655467 w 1226356"/>
                  <a:gd name="connsiteY111" fmla="*/ 163588 h 1162129"/>
                  <a:gd name="connsiteX112" fmla="*/ 656420 w 1226356"/>
                  <a:gd name="connsiteY112" fmla="*/ 165814 h 1162129"/>
                  <a:gd name="connsiteX113" fmla="*/ 657533 w 1226356"/>
                  <a:gd name="connsiteY113" fmla="*/ 167563 h 1162129"/>
                  <a:gd name="connsiteX114" fmla="*/ 662462 w 1226356"/>
                  <a:gd name="connsiteY114" fmla="*/ 171060 h 1162129"/>
                  <a:gd name="connsiteX115" fmla="*/ 666118 w 1226356"/>
                  <a:gd name="connsiteY115" fmla="*/ 172650 h 1162129"/>
                  <a:gd name="connsiteX116" fmla="*/ 680903 w 1226356"/>
                  <a:gd name="connsiteY116" fmla="*/ 172968 h 1162129"/>
                  <a:gd name="connsiteX117" fmla="*/ 687898 w 1226356"/>
                  <a:gd name="connsiteY117" fmla="*/ 172173 h 1162129"/>
                  <a:gd name="connsiteX118" fmla="*/ 695052 w 1226356"/>
                  <a:gd name="connsiteY118" fmla="*/ 170266 h 1162129"/>
                  <a:gd name="connsiteX119" fmla="*/ 702206 w 1226356"/>
                  <a:gd name="connsiteY119" fmla="*/ 167245 h 1162129"/>
                  <a:gd name="connsiteX120" fmla="*/ 709042 w 1226356"/>
                  <a:gd name="connsiteY120" fmla="*/ 166450 h 1162129"/>
                  <a:gd name="connsiteX121" fmla="*/ 716037 w 1226356"/>
                  <a:gd name="connsiteY121" fmla="*/ 167881 h 1162129"/>
                  <a:gd name="connsiteX122" fmla="*/ 722714 w 1226356"/>
                  <a:gd name="connsiteY122" fmla="*/ 167881 h 1162129"/>
                  <a:gd name="connsiteX123" fmla="*/ 736545 w 1226356"/>
                  <a:gd name="connsiteY123" fmla="*/ 165814 h 1162129"/>
                  <a:gd name="connsiteX124" fmla="*/ 745607 w 1226356"/>
                  <a:gd name="connsiteY124" fmla="*/ 163906 h 1162129"/>
                  <a:gd name="connsiteX125" fmla="*/ 747356 w 1226356"/>
                  <a:gd name="connsiteY125" fmla="*/ 164701 h 1162129"/>
                  <a:gd name="connsiteX126" fmla="*/ 748946 w 1226356"/>
                  <a:gd name="connsiteY126" fmla="*/ 168199 h 1162129"/>
                  <a:gd name="connsiteX127" fmla="*/ 750854 w 1226356"/>
                  <a:gd name="connsiteY127" fmla="*/ 170901 h 1162129"/>
                  <a:gd name="connsiteX128" fmla="*/ 738930 w 1226356"/>
                  <a:gd name="connsiteY128" fmla="*/ 170901 h 1162129"/>
                  <a:gd name="connsiteX129" fmla="*/ 727007 w 1226356"/>
                  <a:gd name="connsiteY129" fmla="*/ 171855 h 1162129"/>
                  <a:gd name="connsiteX130" fmla="*/ 690124 w 1226356"/>
                  <a:gd name="connsiteY130" fmla="*/ 177579 h 1162129"/>
                  <a:gd name="connsiteX131" fmla="*/ 683606 w 1226356"/>
                  <a:gd name="connsiteY131" fmla="*/ 187594 h 1162129"/>
                  <a:gd name="connsiteX132" fmla="*/ 680744 w 1226356"/>
                  <a:gd name="connsiteY132" fmla="*/ 186799 h 1162129"/>
                  <a:gd name="connsiteX133" fmla="*/ 677565 w 1226356"/>
                  <a:gd name="connsiteY133" fmla="*/ 184733 h 1162129"/>
                  <a:gd name="connsiteX134" fmla="*/ 674385 w 1226356"/>
                  <a:gd name="connsiteY134" fmla="*/ 184256 h 1162129"/>
                  <a:gd name="connsiteX135" fmla="*/ 665641 w 1226356"/>
                  <a:gd name="connsiteY135" fmla="*/ 185209 h 1162129"/>
                  <a:gd name="connsiteX136" fmla="*/ 664369 w 1226356"/>
                  <a:gd name="connsiteY136" fmla="*/ 186322 h 1162129"/>
                  <a:gd name="connsiteX137" fmla="*/ 663575 w 1226356"/>
                  <a:gd name="connsiteY137" fmla="*/ 188548 h 1162129"/>
                  <a:gd name="connsiteX138" fmla="*/ 663892 w 1226356"/>
                  <a:gd name="connsiteY138" fmla="*/ 192364 h 1162129"/>
                  <a:gd name="connsiteX139" fmla="*/ 665164 w 1226356"/>
                  <a:gd name="connsiteY139" fmla="*/ 194907 h 1162129"/>
                  <a:gd name="connsiteX140" fmla="*/ 667867 w 1226356"/>
                  <a:gd name="connsiteY140" fmla="*/ 199041 h 1162129"/>
                  <a:gd name="connsiteX141" fmla="*/ 670729 w 1226356"/>
                  <a:gd name="connsiteY141" fmla="*/ 202379 h 1162129"/>
                  <a:gd name="connsiteX142" fmla="*/ 674067 w 1226356"/>
                  <a:gd name="connsiteY142" fmla="*/ 205241 h 1162129"/>
                  <a:gd name="connsiteX143" fmla="*/ 677565 w 1226356"/>
                  <a:gd name="connsiteY143" fmla="*/ 207466 h 1162129"/>
                  <a:gd name="connsiteX144" fmla="*/ 684719 w 1226356"/>
                  <a:gd name="connsiteY144" fmla="*/ 209692 h 1162129"/>
                  <a:gd name="connsiteX145" fmla="*/ 695847 w 1226356"/>
                  <a:gd name="connsiteY145" fmla="*/ 214461 h 1162129"/>
                  <a:gd name="connsiteX146" fmla="*/ 707929 w 1226356"/>
                  <a:gd name="connsiteY146" fmla="*/ 226544 h 1162129"/>
                  <a:gd name="connsiteX147" fmla="*/ 721125 w 1226356"/>
                  <a:gd name="connsiteY147" fmla="*/ 234175 h 1162129"/>
                  <a:gd name="connsiteX148" fmla="*/ 724622 w 1226356"/>
                  <a:gd name="connsiteY148" fmla="*/ 235447 h 1162129"/>
                  <a:gd name="connsiteX149" fmla="*/ 727961 w 1226356"/>
                  <a:gd name="connsiteY149" fmla="*/ 237672 h 1162129"/>
                  <a:gd name="connsiteX150" fmla="*/ 730981 w 1226356"/>
                  <a:gd name="connsiteY150" fmla="*/ 241011 h 1162129"/>
                  <a:gd name="connsiteX151" fmla="*/ 734320 w 1226356"/>
                  <a:gd name="connsiteY151" fmla="*/ 243077 h 1162129"/>
                  <a:gd name="connsiteX152" fmla="*/ 741156 w 1226356"/>
                  <a:gd name="connsiteY152" fmla="*/ 244826 h 1162129"/>
                  <a:gd name="connsiteX153" fmla="*/ 747833 w 1226356"/>
                  <a:gd name="connsiteY153" fmla="*/ 243236 h 1162129"/>
                  <a:gd name="connsiteX154" fmla="*/ 751489 w 1226356"/>
                  <a:gd name="connsiteY154" fmla="*/ 240057 h 1162129"/>
                  <a:gd name="connsiteX155" fmla="*/ 750694 w 1226356"/>
                  <a:gd name="connsiteY155" fmla="*/ 236400 h 1162129"/>
                  <a:gd name="connsiteX156" fmla="*/ 749105 w 1226356"/>
                  <a:gd name="connsiteY156" fmla="*/ 232903 h 1162129"/>
                  <a:gd name="connsiteX157" fmla="*/ 749105 w 1226356"/>
                  <a:gd name="connsiteY157" fmla="*/ 230995 h 1162129"/>
                  <a:gd name="connsiteX158" fmla="*/ 753715 w 1226356"/>
                  <a:gd name="connsiteY158" fmla="*/ 225908 h 1162129"/>
                  <a:gd name="connsiteX159" fmla="*/ 756736 w 1226356"/>
                  <a:gd name="connsiteY159" fmla="*/ 221456 h 1162129"/>
                  <a:gd name="connsiteX160" fmla="*/ 754987 w 1226356"/>
                  <a:gd name="connsiteY160" fmla="*/ 218913 h 1162129"/>
                  <a:gd name="connsiteX161" fmla="*/ 754033 w 1226356"/>
                  <a:gd name="connsiteY161" fmla="*/ 216528 h 1162129"/>
                  <a:gd name="connsiteX162" fmla="*/ 759597 w 1226356"/>
                  <a:gd name="connsiteY162" fmla="*/ 210010 h 1162129"/>
                  <a:gd name="connsiteX163" fmla="*/ 762300 w 1226356"/>
                  <a:gd name="connsiteY163" fmla="*/ 205877 h 1162129"/>
                  <a:gd name="connsiteX164" fmla="*/ 767546 w 1226356"/>
                  <a:gd name="connsiteY164" fmla="*/ 195225 h 1162129"/>
                  <a:gd name="connsiteX165" fmla="*/ 773905 w 1226356"/>
                  <a:gd name="connsiteY165" fmla="*/ 189184 h 1162129"/>
                  <a:gd name="connsiteX166" fmla="*/ 782172 w 1226356"/>
                  <a:gd name="connsiteY166" fmla="*/ 188548 h 1162129"/>
                  <a:gd name="connsiteX167" fmla="*/ 784716 w 1226356"/>
                  <a:gd name="connsiteY167" fmla="*/ 187594 h 1162129"/>
                  <a:gd name="connsiteX168" fmla="*/ 786783 w 1226356"/>
                  <a:gd name="connsiteY168" fmla="*/ 184097 h 1162129"/>
                  <a:gd name="connsiteX169" fmla="*/ 788531 w 1226356"/>
                  <a:gd name="connsiteY169" fmla="*/ 177737 h 1162129"/>
                  <a:gd name="connsiteX170" fmla="*/ 789803 w 1226356"/>
                  <a:gd name="connsiteY170" fmla="*/ 170901 h 1162129"/>
                  <a:gd name="connsiteX171" fmla="*/ 790757 w 1226356"/>
                  <a:gd name="connsiteY171" fmla="*/ 161681 h 1162129"/>
                  <a:gd name="connsiteX172" fmla="*/ 790757 w 1226356"/>
                  <a:gd name="connsiteY172" fmla="*/ 158660 h 1162129"/>
                  <a:gd name="connsiteX173" fmla="*/ 790757 w 1226356"/>
                  <a:gd name="connsiteY173" fmla="*/ 156593 h 1162129"/>
                  <a:gd name="connsiteX174" fmla="*/ 794572 w 1226356"/>
                  <a:gd name="connsiteY174" fmla="*/ 155163 h 1162129"/>
                  <a:gd name="connsiteX175" fmla="*/ 798547 w 1226356"/>
                  <a:gd name="connsiteY175" fmla="*/ 155640 h 1162129"/>
                  <a:gd name="connsiteX176" fmla="*/ 801726 w 1226356"/>
                  <a:gd name="connsiteY176" fmla="*/ 155640 h 1162129"/>
                  <a:gd name="connsiteX177" fmla="*/ 806655 w 1226356"/>
                  <a:gd name="connsiteY177" fmla="*/ 153096 h 1162129"/>
                  <a:gd name="connsiteX178" fmla="*/ 806973 w 1226356"/>
                  <a:gd name="connsiteY178" fmla="*/ 149916 h 1162129"/>
                  <a:gd name="connsiteX179" fmla="*/ 805542 w 1226356"/>
                  <a:gd name="connsiteY179" fmla="*/ 146737 h 1162129"/>
                  <a:gd name="connsiteX180" fmla="*/ 806337 w 1226356"/>
                  <a:gd name="connsiteY180" fmla="*/ 143557 h 1162129"/>
                  <a:gd name="connsiteX181" fmla="*/ 808404 w 1226356"/>
                  <a:gd name="connsiteY181" fmla="*/ 138311 h 1162129"/>
                  <a:gd name="connsiteX182" fmla="*/ 811106 w 1226356"/>
                  <a:gd name="connsiteY182" fmla="*/ 134496 h 1162129"/>
                  <a:gd name="connsiteX183" fmla="*/ 817783 w 1226356"/>
                  <a:gd name="connsiteY183" fmla="*/ 128136 h 1162129"/>
                  <a:gd name="connsiteX184" fmla="*/ 824619 w 1226356"/>
                  <a:gd name="connsiteY184" fmla="*/ 122890 h 1162129"/>
                  <a:gd name="connsiteX185" fmla="*/ 825732 w 1226356"/>
                  <a:gd name="connsiteY185" fmla="*/ 120664 h 1162129"/>
                  <a:gd name="connsiteX186" fmla="*/ 826368 w 1226356"/>
                  <a:gd name="connsiteY186" fmla="*/ 119870 h 1162129"/>
                  <a:gd name="connsiteX187" fmla="*/ 829071 w 1226356"/>
                  <a:gd name="connsiteY187" fmla="*/ 119075 h 1162129"/>
                  <a:gd name="connsiteX188" fmla="*/ 846876 w 1226356"/>
                  <a:gd name="connsiteY188" fmla="*/ 117803 h 1162129"/>
                  <a:gd name="connsiteX189" fmla="*/ 856574 w 1226356"/>
                  <a:gd name="connsiteY189" fmla="*/ 115895 h 1162129"/>
                  <a:gd name="connsiteX190" fmla="*/ 867225 w 1226356"/>
                  <a:gd name="connsiteY190" fmla="*/ 115577 h 1162129"/>
                  <a:gd name="connsiteX191" fmla="*/ 871518 w 1226356"/>
                  <a:gd name="connsiteY191" fmla="*/ 114146 h 1162129"/>
                  <a:gd name="connsiteX192" fmla="*/ 875651 w 1226356"/>
                  <a:gd name="connsiteY192" fmla="*/ 111603 h 1162129"/>
                  <a:gd name="connsiteX193" fmla="*/ 874538 w 1226356"/>
                  <a:gd name="connsiteY193" fmla="*/ 109536 h 1162129"/>
                  <a:gd name="connsiteX194" fmla="*/ 873426 w 1226356"/>
                  <a:gd name="connsiteY194" fmla="*/ 107946 h 1162129"/>
                  <a:gd name="connsiteX195" fmla="*/ 867066 w 1226356"/>
                  <a:gd name="connsiteY195" fmla="*/ 104290 h 1162129"/>
                  <a:gd name="connsiteX196" fmla="*/ 856415 w 1226356"/>
                  <a:gd name="connsiteY196" fmla="*/ 100792 h 1162129"/>
                  <a:gd name="connsiteX197" fmla="*/ 850056 w 1226356"/>
                  <a:gd name="connsiteY197" fmla="*/ 96023 h 1162129"/>
                  <a:gd name="connsiteX198" fmla="*/ 857687 w 1226356"/>
                  <a:gd name="connsiteY198" fmla="*/ 91094 h 1162129"/>
                  <a:gd name="connsiteX199" fmla="*/ 853235 w 1226356"/>
                  <a:gd name="connsiteY199" fmla="*/ 88074 h 1162129"/>
                  <a:gd name="connsiteX200" fmla="*/ 848784 w 1226356"/>
                  <a:gd name="connsiteY200" fmla="*/ 86643 h 1162129"/>
                  <a:gd name="connsiteX201" fmla="*/ 840358 w 1226356"/>
                  <a:gd name="connsiteY201" fmla="*/ 85530 h 1162129"/>
                  <a:gd name="connsiteX202" fmla="*/ 838927 w 1226356"/>
                  <a:gd name="connsiteY202" fmla="*/ 86802 h 1162129"/>
                  <a:gd name="connsiteX203" fmla="*/ 838927 w 1226356"/>
                  <a:gd name="connsiteY203" fmla="*/ 89823 h 1162129"/>
                  <a:gd name="connsiteX204" fmla="*/ 832568 w 1226356"/>
                  <a:gd name="connsiteY204" fmla="*/ 91094 h 1162129"/>
                  <a:gd name="connsiteX205" fmla="*/ 828435 w 1226356"/>
                  <a:gd name="connsiteY205" fmla="*/ 85212 h 1162129"/>
                  <a:gd name="connsiteX206" fmla="*/ 820963 w 1226356"/>
                  <a:gd name="connsiteY206" fmla="*/ 83304 h 1162129"/>
                  <a:gd name="connsiteX207" fmla="*/ 809516 w 1226356"/>
                  <a:gd name="connsiteY207" fmla="*/ 84576 h 1162129"/>
                  <a:gd name="connsiteX208" fmla="*/ 806337 w 1226356"/>
                  <a:gd name="connsiteY208" fmla="*/ 83146 h 1162129"/>
                  <a:gd name="connsiteX209" fmla="*/ 803475 w 1226356"/>
                  <a:gd name="connsiteY209" fmla="*/ 79648 h 1162129"/>
                  <a:gd name="connsiteX210" fmla="*/ 800455 w 1226356"/>
                  <a:gd name="connsiteY210" fmla="*/ 77899 h 1162129"/>
                  <a:gd name="connsiteX211" fmla="*/ 797752 w 1226356"/>
                  <a:gd name="connsiteY211" fmla="*/ 77899 h 1162129"/>
                  <a:gd name="connsiteX212" fmla="*/ 799024 w 1226356"/>
                  <a:gd name="connsiteY212" fmla="*/ 76468 h 1162129"/>
                  <a:gd name="connsiteX213" fmla="*/ 801568 w 1226356"/>
                  <a:gd name="connsiteY213" fmla="*/ 75038 h 1162129"/>
                  <a:gd name="connsiteX214" fmla="*/ 802044 w 1226356"/>
                  <a:gd name="connsiteY214" fmla="*/ 72812 h 1162129"/>
                  <a:gd name="connsiteX215" fmla="*/ 802362 w 1226356"/>
                  <a:gd name="connsiteY215" fmla="*/ 69632 h 1162129"/>
                  <a:gd name="connsiteX216" fmla="*/ 801885 w 1226356"/>
                  <a:gd name="connsiteY216" fmla="*/ 66930 h 1162129"/>
                  <a:gd name="connsiteX217" fmla="*/ 801091 w 1226356"/>
                  <a:gd name="connsiteY217" fmla="*/ 64704 h 1162129"/>
                  <a:gd name="connsiteX218" fmla="*/ 799978 w 1226356"/>
                  <a:gd name="connsiteY218" fmla="*/ 62955 h 1162129"/>
                  <a:gd name="connsiteX219" fmla="*/ 795208 w 1226356"/>
                  <a:gd name="connsiteY219" fmla="*/ 57550 h 1162129"/>
                  <a:gd name="connsiteX220" fmla="*/ 789962 w 1226356"/>
                  <a:gd name="connsiteY220" fmla="*/ 55324 h 1162129"/>
                  <a:gd name="connsiteX221" fmla="*/ 788054 w 1226356"/>
                  <a:gd name="connsiteY221" fmla="*/ 55006 h 1162129"/>
                  <a:gd name="connsiteX222" fmla="*/ 786306 w 1226356"/>
                  <a:gd name="connsiteY222" fmla="*/ 55642 h 1162129"/>
                  <a:gd name="connsiteX223" fmla="*/ 774541 w 1226356"/>
                  <a:gd name="connsiteY223" fmla="*/ 66294 h 1162129"/>
                  <a:gd name="connsiteX224" fmla="*/ 768977 w 1226356"/>
                  <a:gd name="connsiteY224" fmla="*/ 69632 h 1162129"/>
                  <a:gd name="connsiteX225" fmla="*/ 770249 w 1226356"/>
                  <a:gd name="connsiteY225" fmla="*/ 66771 h 1162129"/>
                  <a:gd name="connsiteX226" fmla="*/ 770726 w 1226356"/>
                  <a:gd name="connsiteY226" fmla="*/ 63432 h 1162129"/>
                  <a:gd name="connsiteX227" fmla="*/ 769454 w 1226356"/>
                  <a:gd name="connsiteY227" fmla="*/ 60094 h 1162129"/>
                  <a:gd name="connsiteX228" fmla="*/ 770726 w 1226356"/>
                  <a:gd name="connsiteY228" fmla="*/ 57709 h 1162129"/>
                  <a:gd name="connsiteX229" fmla="*/ 774382 w 1226356"/>
                  <a:gd name="connsiteY229" fmla="*/ 53417 h 1162129"/>
                  <a:gd name="connsiteX230" fmla="*/ 777085 w 1226356"/>
                  <a:gd name="connsiteY230" fmla="*/ 48965 h 1162129"/>
                  <a:gd name="connsiteX231" fmla="*/ 773587 w 1226356"/>
                  <a:gd name="connsiteY231" fmla="*/ 42765 h 1162129"/>
                  <a:gd name="connsiteX232" fmla="*/ 769295 w 1226356"/>
                  <a:gd name="connsiteY232" fmla="*/ 39109 h 1162129"/>
                  <a:gd name="connsiteX233" fmla="*/ 766274 w 1226356"/>
                  <a:gd name="connsiteY233" fmla="*/ 37360 h 1162129"/>
                  <a:gd name="connsiteX234" fmla="*/ 755941 w 1226356"/>
                  <a:gd name="connsiteY234" fmla="*/ 33703 h 1162129"/>
                  <a:gd name="connsiteX235" fmla="*/ 748628 w 1226356"/>
                  <a:gd name="connsiteY235" fmla="*/ 32432 h 1162129"/>
                  <a:gd name="connsiteX236" fmla="*/ 747515 w 1226356"/>
                  <a:gd name="connsiteY236" fmla="*/ 33385 h 1162129"/>
                  <a:gd name="connsiteX237" fmla="*/ 746402 w 1226356"/>
                  <a:gd name="connsiteY237" fmla="*/ 35293 h 1162129"/>
                  <a:gd name="connsiteX238" fmla="*/ 744971 w 1226356"/>
                  <a:gd name="connsiteY238" fmla="*/ 35929 h 1162129"/>
                  <a:gd name="connsiteX239" fmla="*/ 743541 w 1226356"/>
                  <a:gd name="connsiteY239" fmla="*/ 35929 h 1162129"/>
                  <a:gd name="connsiteX240" fmla="*/ 736069 w 1226356"/>
                  <a:gd name="connsiteY240" fmla="*/ 28298 h 1162129"/>
                  <a:gd name="connsiteX241" fmla="*/ 732094 w 1226356"/>
                  <a:gd name="connsiteY241" fmla="*/ 26231 h 1162129"/>
                  <a:gd name="connsiteX242" fmla="*/ 728120 w 1226356"/>
                  <a:gd name="connsiteY242" fmla="*/ 26231 h 1162129"/>
                  <a:gd name="connsiteX243" fmla="*/ 723827 w 1226356"/>
                  <a:gd name="connsiteY243" fmla="*/ 29252 h 1162129"/>
                  <a:gd name="connsiteX244" fmla="*/ 722714 w 1226356"/>
                  <a:gd name="connsiteY244" fmla="*/ 32749 h 1162129"/>
                  <a:gd name="connsiteX245" fmla="*/ 723986 w 1226356"/>
                  <a:gd name="connsiteY245" fmla="*/ 37360 h 1162129"/>
                  <a:gd name="connsiteX246" fmla="*/ 719853 w 1226356"/>
                  <a:gd name="connsiteY246" fmla="*/ 40539 h 1162129"/>
                  <a:gd name="connsiteX247" fmla="*/ 716673 w 1226356"/>
                  <a:gd name="connsiteY247" fmla="*/ 47216 h 1162129"/>
                  <a:gd name="connsiteX248" fmla="*/ 716196 w 1226356"/>
                  <a:gd name="connsiteY248" fmla="*/ 48806 h 1162129"/>
                  <a:gd name="connsiteX249" fmla="*/ 715878 w 1226356"/>
                  <a:gd name="connsiteY249" fmla="*/ 50555 h 1162129"/>
                  <a:gd name="connsiteX250" fmla="*/ 716514 w 1226356"/>
                  <a:gd name="connsiteY250" fmla="*/ 56755 h 1162129"/>
                  <a:gd name="connsiteX251" fmla="*/ 717468 w 1226356"/>
                  <a:gd name="connsiteY251" fmla="*/ 61207 h 1162129"/>
                  <a:gd name="connsiteX252" fmla="*/ 721920 w 1226356"/>
                  <a:gd name="connsiteY252" fmla="*/ 72653 h 1162129"/>
                  <a:gd name="connsiteX253" fmla="*/ 728438 w 1226356"/>
                  <a:gd name="connsiteY253" fmla="*/ 87438 h 1162129"/>
                  <a:gd name="connsiteX254" fmla="*/ 730981 w 1226356"/>
                  <a:gd name="connsiteY254" fmla="*/ 96182 h 1162129"/>
                  <a:gd name="connsiteX255" fmla="*/ 729550 w 1226356"/>
                  <a:gd name="connsiteY255" fmla="*/ 95864 h 1162129"/>
                  <a:gd name="connsiteX256" fmla="*/ 716991 w 1226356"/>
                  <a:gd name="connsiteY256" fmla="*/ 84417 h 1162129"/>
                  <a:gd name="connsiteX257" fmla="*/ 714288 w 1226356"/>
                  <a:gd name="connsiteY257" fmla="*/ 83464 h 1162129"/>
                  <a:gd name="connsiteX258" fmla="*/ 711268 w 1226356"/>
                  <a:gd name="connsiteY258" fmla="*/ 79489 h 1162129"/>
                  <a:gd name="connsiteX259" fmla="*/ 705068 w 1226356"/>
                  <a:gd name="connsiteY259" fmla="*/ 68361 h 1162129"/>
                  <a:gd name="connsiteX260" fmla="*/ 699504 w 1226356"/>
                  <a:gd name="connsiteY260" fmla="*/ 59299 h 1162129"/>
                  <a:gd name="connsiteX261" fmla="*/ 693780 w 1226356"/>
                  <a:gd name="connsiteY261" fmla="*/ 50873 h 1162129"/>
                  <a:gd name="connsiteX262" fmla="*/ 687421 w 1226356"/>
                  <a:gd name="connsiteY262" fmla="*/ 44991 h 1162129"/>
                  <a:gd name="connsiteX263" fmla="*/ 680585 w 1226356"/>
                  <a:gd name="connsiteY263" fmla="*/ 42924 h 1162129"/>
                  <a:gd name="connsiteX264" fmla="*/ 674385 w 1226356"/>
                  <a:gd name="connsiteY264" fmla="*/ 47693 h 1162129"/>
                  <a:gd name="connsiteX265" fmla="*/ 668662 w 1226356"/>
                  <a:gd name="connsiteY265" fmla="*/ 54688 h 1162129"/>
                  <a:gd name="connsiteX266" fmla="*/ 664687 w 1226356"/>
                  <a:gd name="connsiteY266" fmla="*/ 56914 h 1162129"/>
                  <a:gd name="connsiteX267" fmla="*/ 664051 w 1226356"/>
                  <a:gd name="connsiteY267" fmla="*/ 59935 h 1162129"/>
                  <a:gd name="connsiteX268" fmla="*/ 663733 w 1226356"/>
                  <a:gd name="connsiteY268" fmla="*/ 63591 h 1162129"/>
                  <a:gd name="connsiteX269" fmla="*/ 664210 w 1226356"/>
                  <a:gd name="connsiteY269" fmla="*/ 66930 h 1162129"/>
                  <a:gd name="connsiteX270" fmla="*/ 665005 w 1226356"/>
                  <a:gd name="connsiteY270" fmla="*/ 69950 h 1162129"/>
                  <a:gd name="connsiteX271" fmla="*/ 664210 w 1226356"/>
                  <a:gd name="connsiteY271" fmla="*/ 72494 h 1162129"/>
                  <a:gd name="connsiteX272" fmla="*/ 662144 w 1226356"/>
                  <a:gd name="connsiteY272" fmla="*/ 72812 h 1162129"/>
                  <a:gd name="connsiteX273" fmla="*/ 658646 w 1226356"/>
                  <a:gd name="connsiteY273" fmla="*/ 70427 h 1162129"/>
                  <a:gd name="connsiteX274" fmla="*/ 655308 w 1226356"/>
                  <a:gd name="connsiteY274" fmla="*/ 66930 h 1162129"/>
                  <a:gd name="connsiteX275" fmla="*/ 651969 w 1226356"/>
                  <a:gd name="connsiteY275" fmla="*/ 65181 h 1162129"/>
                  <a:gd name="connsiteX276" fmla="*/ 647041 w 1226356"/>
                  <a:gd name="connsiteY276" fmla="*/ 64227 h 1162129"/>
                  <a:gd name="connsiteX277" fmla="*/ 645610 w 1226356"/>
                  <a:gd name="connsiteY277" fmla="*/ 63591 h 1162129"/>
                  <a:gd name="connsiteX278" fmla="*/ 644179 w 1226356"/>
                  <a:gd name="connsiteY278" fmla="*/ 57550 h 1162129"/>
                  <a:gd name="connsiteX279" fmla="*/ 640841 w 1226356"/>
                  <a:gd name="connsiteY279" fmla="*/ 56755 h 1162129"/>
                  <a:gd name="connsiteX280" fmla="*/ 621922 w 1226356"/>
                  <a:gd name="connsiteY280" fmla="*/ 58027 h 1162129"/>
                  <a:gd name="connsiteX281" fmla="*/ 635753 w 1226356"/>
                  <a:gd name="connsiteY281" fmla="*/ 50555 h 1162129"/>
                  <a:gd name="connsiteX282" fmla="*/ 656897 w 1226356"/>
                  <a:gd name="connsiteY282" fmla="*/ 48647 h 1162129"/>
                  <a:gd name="connsiteX283" fmla="*/ 660554 w 1226356"/>
                  <a:gd name="connsiteY283" fmla="*/ 46263 h 1162129"/>
                  <a:gd name="connsiteX284" fmla="*/ 661031 w 1226356"/>
                  <a:gd name="connsiteY284" fmla="*/ 45627 h 1162129"/>
                  <a:gd name="connsiteX285" fmla="*/ 661031 w 1226356"/>
                  <a:gd name="connsiteY285" fmla="*/ 43560 h 1162129"/>
                  <a:gd name="connsiteX286" fmla="*/ 660872 w 1226356"/>
                  <a:gd name="connsiteY286" fmla="*/ 41970 h 1162129"/>
                  <a:gd name="connsiteX287" fmla="*/ 654513 w 1226356"/>
                  <a:gd name="connsiteY287" fmla="*/ 39109 h 1162129"/>
                  <a:gd name="connsiteX288" fmla="*/ 637661 w 1226356"/>
                  <a:gd name="connsiteY288" fmla="*/ 41016 h 1162129"/>
                  <a:gd name="connsiteX289" fmla="*/ 627486 w 1226356"/>
                  <a:gd name="connsiteY289" fmla="*/ 44673 h 1162129"/>
                  <a:gd name="connsiteX290" fmla="*/ 623194 w 1226356"/>
                  <a:gd name="connsiteY290" fmla="*/ 44673 h 1162129"/>
                  <a:gd name="connsiteX291" fmla="*/ 613973 w 1226356"/>
                  <a:gd name="connsiteY291" fmla="*/ 41970 h 1162129"/>
                  <a:gd name="connsiteX292" fmla="*/ 612225 w 1226356"/>
                  <a:gd name="connsiteY292" fmla="*/ 43083 h 1162129"/>
                  <a:gd name="connsiteX293" fmla="*/ 613020 w 1226356"/>
                  <a:gd name="connsiteY293" fmla="*/ 46263 h 1162129"/>
                  <a:gd name="connsiteX294" fmla="*/ 614291 w 1226356"/>
                  <a:gd name="connsiteY294" fmla="*/ 48647 h 1162129"/>
                  <a:gd name="connsiteX295" fmla="*/ 611907 w 1226356"/>
                  <a:gd name="connsiteY295" fmla="*/ 48329 h 1162129"/>
                  <a:gd name="connsiteX296" fmla="*/ 608886 w 1226356"/>
                  <a:gd name="connsiteY296" fmla="*/ 47058 h 1162129"/>
                  <a:gd name="connsiteX297" fmla="*/ 597440 w 1226356"/>
                  <a:gd name="connsiteY297" fmla="*/ 41652 h 1162129"/>
                  <a:gd name="connsiteX298" fmla="*/ 587106 w 1226356"/>
                  <a:gd name="connsiteY298" fmla="*/ 43083 h 1162129"/>
                  <a:gd name="connsiteX299" fmla="*/ 584403 w 1226356"/>
                  <a:gd name="connsiteY299" fmla="*/ 44037 h 1162129"/>
                  <a:gd name="connsiteX300" fmla="*/ 582496 w 1226356"/>
                  <a:gd name="connsiteY300" fmla="*/ 48170 h 1162129"/>
                  <a:gd name="connsiteX301" fmla="*/ 581542 w 1226356"/>
                  <a:gd name="connsiteY301" fmla="*/ 48170 h 1162129"/>
                  <a:gd name="connsiteX302" fmla="*/ 578680 w 1226356"/>
                  <a:gd name="connsiteY302" fmla="*/ 45627 h 1162129"/>
                  <a:gd name="connsiteX303" fmla="*/ 573434 w 1226356"/>
                  <a:gd name="connsiteY303" fmla="*/ 43242 h 1162129"/>
                  <a:gd name="connsiteX304" fmla="*/ 571685 w 1226356"/>
                  <a:gd name="connsiteY304" fmla="*/ 43242 h 1162129"/>
                  <a:gd name="connsiteX305" fmla="*/ 570095 w 1226356"/>
                  <a:gd name="connsiteY305" fmla="*/ 43719 h 1162129"/>
                  <a:gd name="connsiteX306" fmla="*/ 568188 w 1226356"/>
                  <a:gd name="connsiteY306" fmla="*/ 45786 h 1162129"/>
                  <a:gd name="connsiteX307" fmla="*/ 568188 w 1226356"/>
                  <a:gd name="connsiteY307" fmla="*/ 47375 h 1162129"/>
                  <a:gd name="connsiteX308" fmla="*/ 570254 w 1226356"/>
                  <a:gd name="connsiteY308" fmla="*/ 50237 h 1162129"/>
                  <a:gd name="connsiteX309" fmla="*/ 854189 w 1226356"/>
                  <a:gd name="connsiteY309" fmla="*/ 598553 h 1162129"/>
                  <a:gd name="connsiteX310" fmla="*/ 849579 w 1226356"/>
                  <a:gd name="connsiteY310" fmla="*/ 599983 h 1162129"/>
                  <a:gd name="connsiteX311" fmla="*/ 847194 w 1226356"/>
                  <a:gd name="connsiteY311" fmla="*/ 602527 h 1162129"/>
                  <a:gd name="connsiteX312" fmla="*/ 847194 w 1226356"/>
                  <a:gd name="connsiteY312" fmla="*/ 604435 h 1162129"/>
                  <a:gd name="connsiteX313" fmla="*/ 848625 w 1226356"/>
                  <a:gd name="connsiteY313" fmla="*/ 606660 h 1162129"/>
                  <a:gd name="connsiteX314" fmla="*/ 850692 w 1226356"/>
                  <a:gd name="connsiteY314" fmla="*/ 606660 h 1162129"/>
                  <a:gd name="connsiteX315" fmla="*/ 852440 w 1226356"/>
                  <a:gd name="connsiteY315" fmla="*/ 606978 h 1162129"/>
                  <a:gd name="connsiteX316" fmla="*/ 853712 w 1226356"/>
                  <a:gd name="connsiteY316" fmla="*/ 607773 h 1162129"/>
                  <a:gd name="connsiteX317" fmla="*/ 856097 w 1226356"/>
                  <a:gd name="connsiteY317" fmla="*/ 607296 h 1162129"/>
                  <a:gd name="connsiteX318" fmla="*/ 857687 w 1226356"/>
                  <a:gd name="connsiteY318" fmla="*/ 606025 h 1162129"/>
                  <a:gd name="connsiteX319" fmla="*/ 858800 w 1226356"/>
                  <a:gd name="connsiteY319" fmla="*/ 599983 h 1162129"/>
                  <a:gd name="connsiteX320" fmla="*/ 857846 w 1226356"/>
                  <a:gd name="connsiteY320" fmla="*/ 599188 h 1162129"/>
                  <a:gd name="connsiteX321" fmla="*/ 854030 w 1226356"/>
                  <a:gd name="connsiteY321" fmla="*/ 598553 h 1162129"/>
                  <a:gd name="connsiteX322" fmla="*/ 930181 w 1226356"/>
                  <a:gd name="connsiteY322" fmla="*/ 573116 h 1162129"/>
                  <a:gd name="connsiteX323" fmla="*/ 932565 w 1226356"/>
                  <a:gd name="connsiteY323" fmla="*/ 571367 h 1162129"/>
                  <a:gd name="connsiteX324" fmla="*/ 933519 w 1226356"/>
                  <a:gd name="connsiteY324" fmla="*/ 569778 h 1162129"/>
                  <a:gd name="connsiteX325" fmla="*/ 934155 w 1226356"/>
                  <a:gd name="connsiteY325" fmla="*/ 568188 h 1162129"/>
                  <a:gd name="connsiteX326" fmla="*/ 932883 w 1226356"/>
                  <a:gd name="connsiteY326" fmla="*/ 566757 h 1162129"/>
                  <a:gd name="connsiteX327" fmla="*/ 929545 w 1226356"/>
                  <a:gd name="connsiteY327" fmla="*/ 568347 h 1162129"/>
                  <a:gd name="connsiteX328" fmla="*/ 927319 w 1226356"/>
                  <a:gd name="connsiteY328" fmla="*/ 568347 h 1162129"/>
                  <a:gd name="connsiteX329" fmla="*/ 920324 w 1226356"/>
                  <a:gd name="connsiteY329" fmla="*/ 573593 h 1162129"/>
                  <a:gd name="connsiteX330" fmla="*/ 917304 w 1226356"/>
                  <a:gd name="connsiteY330" fmla="*/ 572639 h 1162129"/>
                  <a:gd name="connsiteX331" fmla="*/ 909037 w 1226356"/>
                  <a:gd name="connsiteY331" fmla="*/ 574229 h 1162129"/>
                  <a:gd name="connsiteX332" fmla="*/ 904744 w 1226356"/>
                  <a:gd name="connsiteY332" fmla="*/ 573911 h 1162129"/>
                  <a:gd name="connsiteX333" fmla="*/ 902678 w 1226356"/>
                  <a:gd name="connsiteY333" fmla="*/ 576296 h 1162129"/>
                  <a:gd name="connsiteX334" fmla="*/ 899339 w 1226356"/>
                  <a:gd name="connsiteY334" fmla="*/ 575819 h 1162129"/>
                  <a:gd name="connsiteX335" fmla="*/ 897590 w 1226356"/>
                  <a:gd name="connsiteY335" fmla="*/ 576296 h 1162129"/>
                  <a:gd name="connsiteX336" fmla="*/ 892503 w 1226356"/>
                  <a:gd name="connsiteY336" fmla="*/ 576296 h 1162129"/>
                  <a:gd name="connsiteX337" fmla="*/ 894252 w 1226356"/>
                  <a:gd name="connsiteY337" fmla="*/ 578521 h 1162129"/>
                  <a:gd name="connsiteX338" fmla="*/ 897431 w 1226356"/>
                  <a:gd name="connsiteY338" fmla="*/ 581224 h 1162129"/>
                  <a:gd name="connsiteX339" fmla="*/ 902837 w 1226356"/>
                  <a:gd name="connsiteY339" fmla="*/ 583609 h 1162129"/>
                  <a:gd name="connsiteX340" fmla="*/ 904903 w 1226356"/>
                  <a:gd name="connsiteY340" fmla="*/ 583927 h 1162129"/>
                  <a:gd name="connsiteX341" fmla="*/ 908560 w 1226356"/>
                  <a:gd name="connsiteY341" fmla="*/ 583609 h 1162129"/>
                  <a:gd name="connsiteX342" fmla="*/ 909991 w 1226356"/>
                  <a:gd name="connsiteY342" fmla="*/ 582655 h 1162129"/>
                  <a:gd name="connsiteX343" fmla="*/ 911421 w 1226356"/>
                  <a:gd name="connsiteY343" fmla="*/ 581383 h 1162129"/>
                  <a:gd name="connsiteX344" fmla="*/ 916350 w 1226356"/>
                  <a:gd name="connsiteY344" fmla="*/ 582337 h 1162129"/>
                  <a:gd name="connsiteX345" fmla="*/ 917940 w 1226356"/>
                  <a:gd name="connsiteY345" fmla="*/ 581701 h 1162129"/>
                  <a:gd name="connsiteX346" fmla="*/ 919211 w 1226356"/>
                  <a:gd name="connsiteY346" fmla="*/ 580588 h 1162129"/>
                  <a:gd name="connsiteX347" fmla="*/ 923186 w 1226356"/>
                  <a:gd name="connsiteY347" fmla="*/ 579475 h 1162129"/>
                  <a:gd name="connsiteX348" fmla="*/ 930022 w 1226356"/>
                  <a:gd name="connsiteY348" fmla="*/ 572798 h 1162129"/>
                  <a:gd name="connsiteX349" fmla="*/ 809516 w 1226356"/>
                  <a:gd name="connsiteY349" fmla="*/ 375506 h 1162129"/>
                  <a:gd name="connsiteX350" fmla="*/ 813014 w 1226356"/>
                  <a:gd name="connsiteY350" fmla="*/ 373281 h 1162129"/>
                  <a:gd name="connsiteX351" fmla="*/ 814604 w 1226356"/>
                  <a:gd name="connsiteY351" fmla="*/ 369624 h 1162129"/>
                  <a:gd name="connsiteX352" fmla="*/ 814286 w 1226356"/>
                  <a:gd name="connsiteY352" fmla="*/ 368352 h 1162129"/>
                  <a:gd name="connsiteX353" fmla="*/ 812060 w 1226356"/>
                  <a:gd name="connsiteY353" fmla="*/ 366127 h 1162129"/>
                  <a:gd name="connsiteX354" fmla="*/ 802839 w 1226356"/>
                  <a:gd name="connsiteY354" fmla="*/ 366127 h 1162129"/>
                  <a:gd name="connsiteX355" fmla="*/ 800932 w 1226356"/>
                  <a:gd name="connsiteY355" fmla="*/ 368034 h 1162129"/>
                  <a:gd name="connsiteX356" fmla="*/ 804429 w 1226356"/>
                  <a:gd name="connsiteY356" fmla="*/ 372327 h 1162129"/>
                  <a:gd name="connsiteX357" fmla="*/ 809675 w 1226356"/>
                  <a:gd name="connsiteY357" fmla="*/ 375665 h 1162129"/>
                  <a:gd name="connsiteX358" fmla="*/ 939878 w 1226356"/>
                  <a:gd name="connsiteY358" fmla="*/ 586470 h 1162129"/>
                  <a:gd name="connsiteX359" fmla="*/ 939878 w 1226356"/>
                  <a:gd name="connsiteY359" fmla="*/ 584403 h 1162129"/>
                  <a:gd name="connsiteX360" fmla="*/ 939083 w 1226356"/>
                  <a:gd name="connsiteY360" fmla="*/ 582019 h 1162129"/>
                  <a:gd name="connsiteX361" fmla="*/ 937971 w 1226356"/>
                  <a:gd name="connsiteY361" fmla="*/ 579634 h 1162129"/>
                  <a:gd name="connsiteX362" fmla="*/ 937017 w 1226356"/>
                  <a:gd name="connsiteY362" fmla="*/ 578362 h 1162129"/>
                  <a:gd name="connsiteX363" fmla="*/ 928432 w 1226356"/>
                  <a:gd name="connsiteY363" fmla="*/ 584244 h 1162129"/>
                  <a:gd name="connsiteX364" fmla="*/ 925888 w 1226356"/>
                  <a:gd name="connsiteY364" fmla="*/ 583609 h 1162129"/>
                  <a:gd name="connsiteX365" fmla="*/ 921914 w 1226356"/>
                  <a:gd name="connsiteY365" fmla="*/ 585198 h 1162129"/>
                  <a:gd name="connsiteX366" fmla="*/ 919529 w 1226356"/>
                  <a:gd name="connsiteY366" fmla="*/ 587424 h 1162129"/>
                  <a:gd name="connsiteX367" fmla="*/ 918893 w 1226356"/>
                  <a:gd name="connsiteY367" fmla="*/ 588855 h 1162129"/>
                  <a:gd name="connsiteX368" fmla="*/ 918893 w 1226356"/>
                  <a:gd name="connsiteY368" fmla="*/ 590445 h 1162129"/>
                  <a:gd name="connsiteX369" fmla="*/ 921437 w 1226356"/>
                  <a:gd name="connsiteY369" fmla="*/ 592034 h 1162129"/>
                  <a:gd name="connsiteX370" fmla="*/ 923822 w 1226356"/>
                  <a:gd name="connsiteY370" fmla="*/ 590763 h 1162129"/>
                  <a:gd name="connsiteX371" fmla="*/ 924299 w 1226356"/>
                  <a:gd name="connsiteY371" fmla="*/ 591716 h 1162129"/>
                  <a:gd name="connsiteX372" fmla="*/ 924299 w 1226356"/>
                  <a:gd name="connsiteY372" fmla="*/ 594896 h 1162129"/>
                  <a:gd name="connsiteX373" fmla="*/ 925729 w 1226356"/>
                  <a:gd name="connsiteY373" fmla="*/ 595532 h 1162129"/>
                  <a:gd name="connsiteX374" fmla="*/ 928909 w 1226356"/>
                  <a:gd name="connsiteY374" fmla="*/ 594737 h 1162129"/>
                  <a:gd name="connsiteX375" fmla="*/ 930976 w 1226356"/>
                  <a:gd name="connsiteY375" fmla="*/ 593783 h 1162129"/>
                  <a:gd name="connsiteX376" fmla="*/ 930658 w 1226356"/>
                  <a:gd name="connsiteY376" fmla="*/ 592829 h 1162129"/>
                  <a:gd name="connsiteX377" fmla="*/ 936858 w 1226356"/>
                  <a:gd name="connsiteY377" fmla="*/ 589014 h 1162129"/>
                  <a:gd name="connsiteX378" fmla="*/ 939561 w 1226356"/>
                  <a:gd name="connsiteY378" fmla="*/ 586152 h 1162129"/>
                  <a:gd name="connsiteX379" fmla="*/ 785829 w 1226356"/>
                  <a:gd name="connsiteY379" fmla="*/ 634323 h 1162129"/>
                  <a:gd name="connsiteX380" fmla="*/ 789803 w 1226356"/>
                  <a:gd name="connsiteY380" fmla="*/ 633369 h 1162129"/>
                  <a:gd name="connsiteX381" fmla="*/ 800614 w 1226356"/>
                  <a:gd name="connsiteY381" fmla="*/ 632097 h 1162129"/>
                  <a:gd name="connsiteX382" fmla="*/ 801091 w 1226356"/>
                  <a:gd name="connsiteY382" fmla="*/ 630825 h 1162129"/>
                  <a:gd name="connsiteX383" fmla="*/ 801091 w 1226356"/>
                  <a:gd name="connsiteY383" fmla="*/ 629076 h 1162129"/>
                  <a:gd name="connsiteX384" fmla="*/ 804270 w 1226356"/>
                  <a:gd name="connsiteY384" fmla="*/ 625738 h 1162129"/>
                  <a:gd name="connsiteX385" fmla="*/ 807132 w 1226356"/>
                  <a:gd name="connsiteY385" fmla="*/ 623035 h 1162129"/>
                  <a:gd name="connsiteX386" fmla="*/ 810629 w 1226356"/>
                  <a:gd name="connsiteY386" fmla="*/ 620492 h 1162129"/>
                  <a:gd name="connsiteX387" fmla="*/ 812537 w 1226356"/>
                  <a:gd name="connsiteY387" fmla="*/ 620968 h 1162129"/>
                  <a:gd name="connsiteX388" fmla="*/ 816511 w 1226356"/>
                  <a:gd name="connsiteY388" fmla="*/ 619856 h 1162129"/>
                  <a:gd name="connsiteX389" fmla="*/ 819532 w 1226356"/>
                  <a:gd name="connsiteY389" fmla="*/ 615404 h 1162129"/>
                  <a:gd name="connsiteX390" fmla="*/ 823824 w 1226356"/>
                  <a:gd name="connsiteY390" fmla="*/ 612225 h 1162129"/>
                  <a:gd name="connsiteX391" fmla="*/ 824301 w 1226356"/>
                  <a:gd name="connsiteY391" fmla="*/ 609681 h 1162129"/>
                  <a:gd name="connsiteX392" fmla="*/ 821122 w 1226356"/>
                  <a:gd name="connsiteY392" fmla="*/ 608250 h 1162129"/>
                  <a:gd name="connsiteX393" fmla="*/ 819532 w 1226356"/>
                  <a:gd name="connsiteY393" fmla="*/ 608727 h 1162129"/>
                  <a:gd name="connsiteX394" fmla="*/ 818896 w 1226356"/>
                  <a:gd name="connsiteY394" fmla="*/ 609840 h 1162129"/>
                  <a:gd name="connsiteX395" fmla="*/ 816670 w 1226356"/>
                  <a:gd name="connsiteY395" fmla="*/ 610158 h 1162129"/>
                  <a:gd name="connsiteX396" fmla="*/ 814127 w 1226356"/>
                  <a:gd name="connsiteY396" fmla="*/ 607296 h 1162129"/>
                  <a:gd name="connsiteX397" fmla="*/ 814127 w 1226356"/>
                  <a:gd name="connsiteY397" fmla="*/ 601573 h 1162129"/>
                  <a:gd name="connsiteX398" fmla="*/ 812855 w 1226356"/>
                  <a:gd name="connsiteY398" fmla="*/ 598076 h 1162129"/>
                  <a:gd name="connsiteX399" fmla="*/ 810629 w 1226356"/>
                  <a:gd name="connsiteY399" fmla="*/ 598076 h 1162129"/>
                  <a:gd name="connsiteX400" fmla="*/ 808563 w 1226356"/>
                  <a:gd name="connsiteY400" fmla="*/ 602209 h 1162129"/>
                  <a:gd name="connsiteX401" fmla="*/ 808245 w 1226356"/>
                  <a:gd name="connsiteY401" fmla="*/ 603799 h 1162129"/>
                  <a:gd name="connsiteX402" fmla="*/ 808881 w 1226356"/>
                  <a:gd name="connsiteY402" fmla="*/ 606342 h 1162129"/>
                  <a:gd name="connsiteX403" fmla="*/ 808245 w 1226356"/>
                  <a:gd name="connsiteY403" fmla="*/ 608886 h 1162129"/>
                  <a:gd name="connsiteX404" fmla="*/ 805860 w 1226356"/>
                  <a:gd name="connsiteY404" fmla="*/ 608568 h 1162129"/>
                  <a:gd name="connsiteX405" fmla="*/ 803475 w 1226356"/>
                  <a:gd name="connsiteY405" fmla="*/ 610317 h 1162129"/>
                  <a:gd name="connsiteX406" fmla="*/ 801726 w 1226356"/>
                  <a:gd name="connsiteY406" fmla="*/ 612861 h 1162129"/>
                  <a:gd name="connsiteX407" fmla="*/ 797752 w 1226356"/>
                  <a:gd name="connsiteY407" fmla="*/ 616358 h 1162129"/>
                  <a:gd name="connsiteX408" fmla="*/ 797434 w 1226356"/>
                  <a:gd name="connsiteY408" fmla="*/ 617789 h 1162129"/>
                  <a:gd name="connsiteX409" fmla="*/ 798070 w 1226356"/>
                  <a:gd name="connsiteY409" fmla="*/ 619856 h 1162129"/>
                  <a:gd name="connsiteX410" fmla="*/ 797434 w 1226356"/>
                  <a:gd name="connsiteY410" fmla="*/ 622081 h 1162129"/>
                  <a:gd name="connsiteX411" fmla="*/ 796003 w 1226356"/>
                  <a:gd name="connsiteY411" fmla="*/ 620492 h 1162129"/>
                  <a:gd name="connsiteX412" fmla="*/ 794890 w 1226356"/>
                  <a:gd name="connsiteY412" fmla="*/ 620809 h 1162129"/>
                  <a:gd name="connsiteX413" fmla="*/ 792824 w 1226356"/>
                  <a:gd name="connsiteY413" fmla="*/ 622717 h 1162129"/>
                  <a:gd name="connsiteX414" fmla="*/ 789803 w 1226356"/>
                  <a:gd name="connsiteY414" fmla="*/ 622081 h 1162129"/>
                  <a:gd name="connsiteX415" fmla="*/ 788213 w 1226356"/>
                  <a:gd name="connsiteY415" fmla="*/ 622717 h 1162129"/>
                  <a:gd name="connsiteX416" fmla="*/ 787260 w 1226356"/>
                  <a:gd name="connsiteY416" fmla="*/ 625420 h 1162129"/>
                  <a:gd name="connsiteX417" fmla="*/ 785988 w 1226356"/>
                  <a:gd name="connsiteY417" fmla="*/ 626056 h 1162129"/>
                  <a:gd name="connsiteX418" fmla="*/ 784875 w 1226356"/>
                  <a:gd name="connsiteY418" fmla="*/ 627328 h 1162129"/>
                  <a:gd name="connsiteX419" fmla="*/ 784875 w 1226356"/>
                  <a:gd name="connsiteY419" fmla="*/ 629394 h 1162129"/>
                  <a:gd name="connsiteX420" fmla="*/ 780582 w 1226356"/>
                  <a:gd name="connsiteY420" fmla="*/ 629871 h 1162129"/>
                  <a:gd name="connsiteX421" fmla="*/ 779947 w 1226356"/>
                  <a:gd name="connsiteY421" fmla="*/ 631143 h 1162129"/>
                  <a:gd name="connsiteX422" fmla="*/ 781854 w 1226356"/>
                  <a:gd name="connsiteY422" fmla="*/ 633369 h 1162129"/>
                  <a:gd name="connsiteX423" fmla="*/ 785988 w 1226356"/>
                  <a:gd name="connsiteY423" fmla="*/ 634482 h 1162129"/>
                  <a:gd name="connsiteX424" fmla="*/ 778516 w 1226356"/>
                  <a:gd name="connsiteY424" fmla="*/ 643702 h 1162129"/>
                  <a:gd name="connsiteX425" fmla="*/ 780105 w 1226356"/>
                  <a:gd name="connsiteY425" fmla="*/ 641318 h 1162129"/>
                  <a:gd name="connsiteX426" fmla="*/ 779470 w 1226356"/>
                  <a:gd name="connsiteY426" fmla="*/ 638138 h 1162129"/>
                  <a:gd name="connsiteX427" fmla="*/ 778039 w 1226356"/>
                  <a:gd name="connsiteY427" fmla="*/ 635753 h 1162129"/>
                  <a:gd name="connsiteX428" fmla="*/ 775813 w 1226356"/>
                  <a:gd name="connsiteY428" fmla="*/ 635753 h 1162129"/>
                  <a:gd name="connsiteX429" fmla="*/ 773905 w 1226356"/>
                  <a:gd name="connsiteY429" fmla="*/ 633846 h 1162129"/>
                  <a:gd name="connsiteX430" fmla="*/ 771680 w 1226356"/>
                  <a:gd name="connsiteY430" fmla="*/ 632892 h 1162129"/>
                  <a:gd name="connsiteX431" fmla="*/ 768659 w 1226356"/>
                  <a:gd name="connsiteY431" fmla="*/ 633210 h 1162129"/>
                  <a:gd name="connsiteX432" fmla="*/ 767069 w 1226356"/>
                  <a:gd name="connsiteY432" fmla="*/ 634164 h 1162129"/>
                  <a:gd name="connsiteX433" fmla="*/ 763572 w 1226356"/>
                  <a:gd name="connsiteY433" fmla="*/ 631302 h 1162129"/>
                  <a:gd name="connsiteX434" fmla="*/ 763095 w 1226356"/>
                  <a:gd name="connsiteY434" fmla="*/ 631779 h 1162129"/>
                  <a:gd name="connsiteX435" fmla="*/ 763095 w 1226356"/>
                  <a:gd name="connsiteY435" fmla="*/ 632733 h 1162129"/>
                  <a:gd name="connsiteX436" fmla="*/ 762141 w 1226356"/>
                  <a:gd name="connsiteY436" fmla="*/ 634799 h 1162129"/>
                  <a:gd name="connsiteX437" fmla="*/ 759279 w 1226356"/>
                  <a:gd name="connsiteY437" fmla="*/ 634799 h 1162129"/>
                  <a:gd name="connsiteX438" fmla="*/ 756259 w 1226356"/>
                  <a:gd name="connsiteY438" fmla="*/ 636071 h 1162129"/>
                  <a:gd name="connsiteX439" fmla="*/ 755623 w 1226356"/>
                  <a:gd name="connsiteY439" fmla="*/ 637343 h 1162129"/>
                  <a:gd name="connsiteX440" fmla="*/ 759756 w 1226356"/>
                  <a:gd name="connsiteY440" fmla="*/ 639251 h 1162129"/>
                  <a:gd name="connsiteX441" fmla="*/ 760392 w 1226356"/>
                  <a:gd name="connsiteY441" fmla="*/ 640364 h 1162129"/>
                  <a:gd name="connsiteX442" fmla="*/ 759438 w 1226356"/>
                  <a:gd name="connsiteY442" fmla="*/ 642112 h 1162129"/>
                  <a:gd name="connsiteX443" fmla="*/ 751489 w 1226356"/>
                  <a:gd name="connsiteY443" fmla="*/ 641159 h 1162129"/>
                  <a:gd name="connsiteX444" fmla="*/ 749105 w 1226356"/>
                  <a:gd name="connsiteY444" fmla="*/ 643066 h 1162129"/>
                  <a:gd name="connsiteX445" fmla="*/ 749105 w 1226356"/>
                  <a:gd name="connsiteY445" fmla="*/ 644656 h 1162129"/>
                  <a:gd name="connsiteX446" fmla="*/ 748310 w 1226356"/>
                  <a:gd name="connsiteY446" fmla="*/ 647041 h 1162129"/>
                  <a:gd name="connsiteX447" fmla="*/ 748946 w 1226356"/>
                  <a:gd name="connsiteY447" fmla="*/ 651810 h 1162129"/>
                  <a:gd name="connsiteX448" fmla="*/ 748151 w 1226356"/>
                  <a:gd name="connsiteY448" fmla="*/ 654513 h 1162129"/>
                  <a:gd name="connsiteX449" fmla="*/ 744494 w 1226356"/>
                  <a:gd name="connsiteY449" fmla="*/ 655785 h 1162129"/>
                  <a:gd name="connsiteX450" fmla="*/ 743700 w 1226356"/>
                  <a:gd name="connsiteY450" fmla="*/ 656580 h 1162129"/>
                  <a:gd name="connsiteX451" fmla="*/ 743700 w 1226356"/>
                  <a:gd name="connsiteY451" fmla="*/ 657851 h 1162129"/>
                  <a:gd name="connsiteX452" fmla="*/ 747833 w 1226356"/>
                  <a:gd name="connsiteY452" fmla="*/ 657851 h 1162129"/>
                  <a:gd name="connsiteX453" fmla="*/ 751171 w 1226356"/>
                  <a:gd name="connsiteY453" fmla="*/ 658964 h 1162129"/>
                  <a:gd name="connsiteX454" fmla="*/ 751171 w 1226356"/>
                  <a:gd name="connsiteY454" fmla="*/ 660554 h 1162129"/>
                  <a:gd name="connsiteX455" fmla="*/ 753556 w 1226356"/>
                  <a:gd name="connsiteY455" fmla="*/ 659918 h 1162129"/>
                  <a:gd name="connsiteX456" fmla="*/ 758166 w 1226356"/>
                  <a:gd name="connsiteY456" fmla="*/ 654672 h 1162129"/>
                  <a:gd name="connsiteX457" fmla="*/ 762936 w 1226356"/>
                  <a:gd name="connsiteY457" fmla="*/ 651333 h 1162129"/>
                  <a:gd name="connsiteX458" fmla="*/ 765162 w 1226356"/>
                  <a:gd name="connsiteY458" fmla="*/ 653241 h 1162129"/>
                  <a:gd name="connsiteX459" fmla="*/ 771044 w 1226356"/>
                  <a:gd name="connsiteY459" fmla="*/ 652605 h 1162129"/>
                  <a:gd name="connsiteX460" fmla="*/ 776131 w 1226356"/>
                  <a:gd name="connsiteY460" fmla="*/ 651333 h 1162129"/>
                  <a:gd name="connsiteX461" fmla="*/ 775336 w 1226356"/>
                  <a:gd name="connsiteY461" fmla="*/ 647518 h 1162129"/>
                  <a:gd name="connsiteX462" fmla="*/ 775972 w 1226356"/>
                  <a:gd name="connsiteY462" fmla="*/ 644815 h 1162129"/>
                  <a:gd name="connsiteX463" fmla="*/ 778198 w 1226356"/>
                  <a:gd name="connsiteY463" fmla="*/ 643702 h 1162129"/>
                  <a:gd name="connsiteX464" fmla="*/ 787736 w 1226356"/>
                  <a:gd name="connsiteY464" fmla="*/ 27026 h 1162129"/>
                  <a:gd name="connsiteX465" fmla="*/ 802362 w 1226356"/>
                  <a:gd name="connsiteY465" fmla="*/ 28616 h 1162129"/>
                  <a:gd name="connsiteX466" fmla="*/ 798706 w 1226356"/>
                  <a:gd name="connsiteY466" fmla="*/ 31319 h 1162129"/>
                  <a:gd name="connsiteX467" fmla="*/ 794890 w 1226356"/>
                  <a:gd name="connsiteY467" fmla="*/ 33226 h 1162129"/>
                  <a:gd name="connsiteX468" fmla="*/ 785193 w 1226356"/>
                  <a:gd name="connsiteY468" fmla="*/ 35611 h 1162129"/>
                  <a:gd name="connsiteX469" fmla="*/ 785988 w 1226356"/>
                  <a:gd name="connsiteY469" fmla="*/ 38314 h 1162129"/>
                  <a:gd name="connsiteX470" fmla="*/ 787100 w 1226356"/>
                  <a:gd name="connsiteY470" fmla="*/ 40062 h 1162129"/>
                  <a:gd name="connsiteX471" fmla="*/ 790121 w 1226356"/>
                  <a:gd name="connsiteY471" fmla="*/ 42447 h 1162129"/>
                  <a:gd name="connsiteX472" fmla="*/ 798706 w 1226356"/>
                  <a:gd name="connsiteY472" fmla="*/ 46581 h 1162129"/>
                  <a:gd name="connsiteX473" fmla="*/ 804906 w 1226356"/>
                  <a:gd name="connsiteY473" fmla="*/ 48170 h 1162129"/>
                  <a:gd name="connsiteX474" fmla="*/ 818101 w 1226356"/>
                  <a:gd name="connsiteY474" fmla="*/ 48806 h 1162129"/>
                  <a:gd name="connsiteX475" fmla="*/ 824937 w 1226356"/>
                  <a:gd name="connsiteY475" fmla="*/ 48806 h 1162129"/>
                  <a:gd name="connsiteX476" fmla="*/ 832409 w 1226356"/>
                  <a:gd name="connsiteY476" fmla="*/ 47693 h 1162129"/>
                  <a:gd name="connsiteX477" fmla="*/ 838927 w 1226356"/>
                  <a:gd name="connsiteY477" fmla="*/ 45468 h 1162129"/>
                  <a:gd name="connsiteX478" fmla="*/ 848625 w 1226356"/>
                  <a:gd name="connsiteY478" fmla="*/ 45786 h 1162129"/>
                  <a:gd name="connsiteX479" fmla="*/ 857846 w 1226356"/>
                  <a:gd name="connsiteY479" fmla="*/ 47534 h 1162129"/>
                  <a:gd name="connsiteX480" fmla="*/ 854984 w 1226356"/>
                  <a:gd name="connsiteY480" fmla="*/ 50237 h 1162129"/>
                  <a:gd name="connsiteX481" fmla="*/ 851487 w 1226356"/>
                  <a:gd name="connsiteY481" fmla="*/ 51350 h 1162129"/>
                  <a:gd name="connsiteX482" fmla="*/ 849420 w 1226356"/>
                  <a:gd name="connsiteY482" fmla="*/ 55165 h 1162129"/>
                  <a:gd name="connsiteX483" fmla="*/ 840676 w 1226356"/>
                  <a:gd name="connsiteY483" fmla="*/ 55165 h 1162129"/>
                  <a:gd name="connsiteX484" fmla="*/ 835748 w 1226356"/>
                  <a:gd name="connsiteY484" fmla="*/ 54688 h 1162129"/>
                  <a:gd name="connsiteX485" fmla="*/ 830184 w 1226356"/>
                  <a:gd name="connsiteY485" fmla="*/ 55165 h 1162129"/>
                  <a:gd name="connsiteX486" fmla="*/ 828117 w 1226356"/>
                  <a:gd name="connsiteY486" fmla="*/ 56119 h 1162129"/>
                  <a:gd name="connsiteX487" fmla="*/ 826050 w 1226356"/>
                  <a:gd name="connsiteY487" fmla="*/ 57868 h 1162129"/>
                  <a:gd name="connsiteX488" fmla="*/ 832568 w 1226356"/>
                  <a:gd name="connsiteY488" fmla="*/ 61525 h 1162129"/>
                  <a:gd name="connsiteX489" fmla="*/ 839086 w 1226356"/>
                  <a:gd name="connsiteY489" fmla="*/ 64386 h 1162129"/>
                  <a:gd name="connsiteX490" fmla="*/ 846876 w 1226356"/>
                  <a:gd name="connsiteY490" fmla="*/ 66135 h 1162129"/>
                  <a:gd name="connsiteX491" fmla="*/ 857210 w 1226356"/>
                  <a:gd name="connsiteY491" fmla="*/ 67566 h 1162129"/>
                  <a:gd name="connsiteX492" fmla="*/ 858482 w 1226356"/>
                  <a:gd name="connsiteY492" fmla="*/ 69632 h 1162129"/>
                  <a:gd name="connsiteX493" fmla="*/ 860071 w 1226356"/>
                  <a:gd name="connsiteY493" fmla="*/ 70427 h 1162129"/>
                  <a:gd name="connsiteX494" fmla="*/ 890277 w 1226356"/>
                  <a:gd name="connsiteY494" fmla="*/ 71540 h 1162129"/>
                  <a:gd name="connsiteX495" fmla="*/ 917621 w 1226356"/>
                  <a:gd name="connsiteY495" fmla="*/ 69473 h 1162129"/>
                  <a:gd name="connsiteX496" fmla="*/ 912693 w 1226356"/>
                  <a:gd name="connsiteY496" fmla="*/ 74879 h 1162129"/>
                  <a:gd name="connsiteX497" fmla="*/ 915396 w 1226356"/>
                  <a:gd name="connsiteY497" fmla="*/ 79012 h 1162129"/>
                  <a:gd name="connsiteX498" fmla="*/ 918734 w 1226356"/>
                  <a:gd name="connsiteY498" fmla="*/ 81238 h 1162129"/>
                  <a:gd name="connsiteX499" fmla="*/ 943217 w 1226356"/>
                  <a:gd name="connsiteY499" fmla="*/ 82828 h 1162129"/>
                  <a:gd name="connsiteX500" fmla="*/ 948622 w 1226356"/>
                  <a:gd name="connsiteY500" fmla="*/ 83622 h 1162129"/>
                  <a:gd name="connsiteX501" fmla="*/ 953868 w 1226356"/>
                  <a:gd name="connsiteY501" fmla="*/ 82192 h 1162129"/>
                  <a:gd name="connsiteX502" fmla="*/ 957366 w 1226356"/>
                  <a:gd name="connsiteY502" fmla="*/ 79171 h 1162129"/>
                  <a:gd name="connsiteX503" fmla="*/ 961023 w 1226356"/>
                  <a:gd name="connsiteY503" fmla="*/ 76786 h 1162129"/>
                  <a:gd name="connsiteX504" fmla="*/ 971515 w 1226356"/>
                  <a:gd name="connsiteY504" fmla="*/ 72653 h 1162129"/>
                  <a:gd name="connsiteX505" fmla="*/ 974218 w 1226356"/>
                  <a:gd name="connsiteY505" fmla="*/ 72653 h 1162129"/>
                  <a:gd name="connsiteX506" fmla="*/ 982961 w 1226356"/>
                  <a:gd name="connsiteY506" fmla="*/ 74243 h 1162129"/>
                  <a:gd name="connsiteX507" fmla="*/ 985664 w 1226356"/>
                  <a:gd name="connsiteY507" fmla="*/ 73766 h 1162129"/>
                  <a:gd name="connsiteX508" fmla="*/ 997270 w 1226356"/>
                  <a:gd name="connsiteY508" fmla="*/ 69950 h 1162129"/>
                  <a:gd name="connsiteX509" fmla="*/ 999654 w 1226356"/>
                  <a:gd name="connsiteY509" fmla="*/ 67566 h 1162129"/>
                  <a:gd name="connsiteX510" fmla="*/ 1004742 w 1226356"/>
                  <a:gd name="connsiteY510" fmla="*/ 59617 h 1162129"/>
                  <a:gd name="connsiteX511" fmla="*/ 1007762 w 1226356"/>
                  <a:gd name="connsiteY511" fmla="*/ 55960 h 1162129"/>
                  <a:gd name="connsiteX512" fmla="*/ 1013962 w 1226356"/>
                  <a:gd name="connsiteY512" fmla="*/ 51986 h 1162129"/>
                  <a:gd name="connsiteX513" fmla="*/ 1038604 w 1226356"/>
                  <a:gd name="connsiteY513" fmla="*/ 39745 h 1162129"/>
                  <a:gd name="connsiteX514" fmla="*/ 1041942 w 1226356"/>
                  <a:gd name="connsiteY514" fmla="*/ 37042 h 1162129"/>
                  <a:gd name="connsiteX515" fmla="*/ 1040512 w 1226356"/>
                  <a:gd name="connsiteY515" fmla="*/ 27026 h 1162129"/>
                  <a:gd name="connsiteX516" fmla="*/ 1036696 w 1226356"/>
                  <a:gd name="connsiteY516" fmla="*/ 22734 h 1162129"/>
                  <a:gd name="connsiteX517" fmla="*/ 1032245 w 1226356"/>
                  <a:gd name="connsiteY517" fmla="*/ 20508 h 1162129"/>
                  <a:gd name="connsiteX518" fmla="*/ 1020003 w 1226356"/>
                  <a:gd name="connsiteY518" fmla="*/ 19554 h 1162129"/>
                  <a:gd name="connsiteX519" fmla="*/ 1002834 w 1226356"/>
                  <a:gd name="connsiteY519" fmla="*/ 19554 h 1162129"/>
                  <a:gd name="connsiteX520" fmla="*/ 1000449 w 1226356"/>
                  <a:gd name="connsiteY520" fmla="*/ 18759 h 1162129"/>
                  <a:gd name="connsiteX521" fmla="*/ 998064 w 1226356"/>
                  <a:gd name="connsiteY521" fmla="*/ 17329 h 1162129"/>
                  <a:gd name="connsiteX522" fmla="*/ 992500 w 1226356"/>
                  <a:gd name="connsiteY522" fmla="*/ 15739 h 1162129"/>
                  <a:gd name="connsiteX523" fmla="*/ 976284 w 1226356"/>
                  <a:gd name="connsiteY523" fmla="*/ 12877 h 1162129"/>
                  <a:gd name="connsiteX524" fmla="*/ 972787 w 1226356"/>
                  <a:gd name="connsiteY524" fmla="*/ 11287 h 1162129"/>
                  <a:gd name="connsiteX525" fmla="*/ 971356 w 1226356"/>
                  <a:gd name="connsiteY525" fmla="*/ 11287 h 1162129"/>
                  <a:gd name="connsiteX526" fmla="*/ 967859 w 1226356"/>
                  <a:gd name="connsiteY526" fmla="*/ 12241 h 1162129"/>
                  <a:gd name="connsiteX527" fmla="*/ 965951 w 1226356"/>
                  <a:gd name="connsiteY527" fmla="*/ 11605 h 1162129"/>
                  <a:gd name="connsiteX528" fmla="*/ 961817 w 1226356"/>
                  <a:gd name="connsiteY528" fmla="*/ 7631 h 1162129"/>
                  <a:gd name="connsiteX529" fmla="*/ 958797 w 1226356"/>
                  <a:gd name="connsiteY529" fmla="*/ 7313 h 1162129"/>
                  <a:gd name="connsiteX530" fmla="*/ 958320 w 1226356"/>
                  <a:gd name="connsiteY530" fmla="*/ 9380 h 1162129"/>
                  <a:gd name="connsiteX531" fmla="*/ 957048 w 1226356"/>
                  <a:gd name="connsiteY531" fmla="*/ 11128 h 1162129"/>
                  <a:gd name="connsiteX532" fmla="*/ 954504 w 1226356"/>
                  <a:gd name="connsiteY532" fmla="*/ 11605 h 1162129"/>
                  <a:gd name="connsiteX533" fmla="*/ 949099 w 1226356"/>
                  <a:gd name="connsiteY533" fmla="*/ 10969 h 1162129"/>
                  <a:gd name="connsiteX534" fmla="*/ 943853 w 1226356"/>
                  <a:gd name="connsiteY534" fmla="*/ 14944 h 1162129"/>
                  <a:gd name="connsiteX535" fmla="*/ 941468 w 1226356"/>
                  <a:gd name="connsiteY535" fmla="*/ 17488 h 1162129"/>
                  <a:gd name="connsiteX536" fmla="*/ 931930 w 1226356"/>
                  <a:gd name="connsiteY536" fmla="*/ 19395 h 1162129"/>
                  <a:gd name="connsiteX537" fmla="*/ 925093 w 1226356"/>
                  <a:gd name="connsiteY537" fmla="*/ 18918 h 1162129"/>
                  <a:gd name="connsiteX538" fmla="*/ 928273 w 1226356"/>
                  <a:gd name="connsiteY538" fmla="*/ 10334 h 1162129"/>
                  <a:gd name="connsiteX539" fmla="*/ 929068 w 1226356"/>
                  <a:gd name="connsiteY539" fmla="*/ 6200 h 1162129"/>
                  <a:gd name="connsiteX540" fmla="*/ 930976 w 1226356"/>
                  <a:gd name="connsiteY540" fmla="*/ 3180 h 1162129"/>
                  <a:gd name="connsiteX541" fmla="*/ 929068 w 1226356"/>
                  <a:gd name="connsiteY541" fmla="*/ 1749 h 1162129"/>
                  <a:gd name="connsiteX542" fmla="*/ 922073 w 1226356"/>
                  <a:gd name="connsiteY542" fmla="*/ 0 h 1162129"/>
                  <a:gd name="connsiteX543" fmla="*/ 918893 w 1226356"/>
                  <a:gd name="connsiteY543" fmla="*/ 318 h 1162129"/>
                  <a:gd name="connsiteX544" fmla="*/ 915873 w 1226356"/>
                  <a:gd name="connsiteY544" fmla="*/ 2703 h 1162129"/>
                  <a:gd name="connsiteX545" fmla="*/ 912375 w 1226356"/>
                  <a:gd name="connsiteY545" fmla="*/ 4133 h 1162129"/>
                  <a:gd name="connsiteX546" fmla="*/ 908878 w 1226356"/>
                  <a:gd name="connsiteY546" fmla="*/ 3815 h 1162129"/>
                  <a:gd name="connsiteX547" fmla="*/ 906016 w 1226356"/>
                  <a:gd name="connsiteY547" fmla="*/ 4769 h 1162129"/>
                  <a:gd name="connsiteX548" fmla="*/ 905062 w 1226356"/>
                  <a:gd name="connsiteY548" fmla="*/ 7154 h 1162129"/>
                  <a:gd name="connsiteX549" fmla="*/ 905857 w 1226356"/>
                  <a:gd name="connsiteY549" fmla="*/ 10969 h 1162129"/>
                  <a:gd name="connsiteX550" fmla="*/ 905857 w 1226356"/>
                  <a:gd name="connsiteY550" fmla="*/ 18759 h 1162129"/>
                  <a:gd name="connsiteX551" fmla="*/ 903790 w 1226356"/>
                  <a:gd name="connsiteY551" fmla="*/ 25436 h 1162129"/>
                  <a:gd name="connsiteX552" fmla="*/ 901247 w 1226356"/>
                  <a:gd name="connsiteY552" fmla="*/ 28139 h 1162129"/>
                  <a:gd name="connsiteX553" fmla="*/ 898385 w 1226356"/>
                  <a:gd name="connsiteY553" fmla="*/ 27503 h 1162129"/>
                  <a:gd name="connsiteX554" fmla="*/ 889959 w 1226356"/>
                  <a:gd name="connsiteY554" fmla="*/ 22734 h 1162129"/>
                  <a:gd name="connsiteX555" fmla="*/ 886621 w 1226356"/>
                  <a:gd name="connsiteY555" fmla="*/ 22257 h 1162129"/>
                  <a:gd name="connsiteX556" fmla="*/ 884236 w 1226356"/>
                  <a:gd name="connsiteY556" fmla="*/ 20985 h 1162129"/>
                  <a:gd name="connsiteX557" fmla="*/ 882964 w 1226356"/>
                  <a:gd name="connsiteY557" fmla="*/ 17011 h 1162129"/>
                  <a:gd name="connsiteX558" fmla="*/ 879944 w 1226356"/>
                  <a:gd name="connsiteY558" fmla="*/ 15421 h 1162129"/>
                  <a:gd name="connsiteX559" fmla="*/ 864205 w 1226356"/>
                  <a:gd name="connsiteY559" fmla="*/ 15739 h 1162129"/>
                  <a:gd name="connsiteX560" fmla="*/ 861343 w 1226356"/>
                  <a:gd name="connsiteY560" fmla="*/ 14944 h 1162129"/>
                  <a:gd name="connsiteX561" fmla="*/ 855461 w 1226356"/>
                  <a:gd name="connsiteY561" fmla="*/ 11764 h 1162129"/>
                  <a:gd name="connsiteX562" fmla="*/ 849261 w 1226356"/>
                  <a:gd name="connsiteY562" fmla="*/ 6995 h 1162129"/>
                  <a:gd name="connsiteX563" fmla="*/ 845922 w 1226356"/>
                  <a:gd name="connsiteY563" fmla="*/ 5087 h 1162129"/>
                  <a:gd name="connsiteX564" fmla="*/ 838609 w 1226356"/>
                  <a:gd name="connsiteY564" fmla="*/ 3180 h 1162129"/>
                  <a:gd name="connsiteX565" fmla="*/ 831296 w 1226356"/>
                  <a:gd name="connsiteY565" fmla="*/ 477 h 1162129"/>
                  <a:gd name="connsiteX566" fmla="*/ 827958 w 1226356"/>
                  <a:gd name="connsiteY566" fmla="*/ 0 h 1162129"/>
                  <a:gd name="connsiteX567" fmla="*/ 824619 w 1226356"/>
                  <a:gd name="connsiteY567" fmla="*/ 954 h 1162129"/>
                  <a:gd name="connsiteX568" fmla="*/ 826845 w 1226356"/>
                  <a:gd name="connsiteY568" fmla="*/ 4928 h 1162129"/>
                  <a:gd name="connsiteX569" fmla="*/ 829389 w 1226356"/>
                  <a:gd name="connsiteY569" fmla="*/ 8108 h 1162129"/>
                  <a:gd name="connsiteX570" fmla="*/ 830343 w 1226356"/>
                  <a:gd name="connsiteY570" fmla="*/ 9857 h 1162129"/>
                  <a:gd name="connsiteX571" fmla="*/ 830343 w 1226356"/>
                  <a:gd name="connsiteY571" fmla="*/ 11923 h 1162129"/>
                  <a:gd name="connsiteX572" fmla="*/ 828594 w 1226356"/>
                  <a:gd name="connsiteY572" fmla="*/ 16375 h 1162129"/>
                  <a:gd name="connsiteX573" fmla="*/ 823347 w 1226356"/>
                  <a:gd name="connsiteY573" fmla="*/ 14944 h 1162129"/>
                  <a:gd name="connsiteX574" fmla="*/ 816353 w 1226356"/>
                  <a:gd name="connsiteY574" fmla="*/ 10175 h 1162129"/>
                  <a:gd name="connsiteX575" fmla="*/ 814604 w 1226356"/>
                  <a:gd name="connsiteY575" fmla="*/ 9380 h 1162129"/>
                  <a:gd name="connsiteX576" fmla="*/ 812219 w 1226356"/>
                  <a:gd name="connsiteY576" fmla="*/ 9698 h 1162129"/>
                  <a:gd name="connsiteX577" fmla="*/ 811583 w 1226356"/>
                  <a:gd name="connsiteY577" fmla="*/ 11605 h 1162129"/>
                  <a:gd name="connsiteX578" fmla="*/ 812537 w 1226356"/>
                  <a:gd name="connsiteY578" fmla="*/ 14149 h 1162129"/>
                  <a:gd name="connsiteX579" fmla="*/ 817147 w 1226356"/>
                  <a:gd name="connsiteY579" fmla="*/ 19236 h 1162129"/>
                  <a:gd name="connsiteX580" fmla="*/ 822394 w 1226356"/>
                  <a:gd name="connsiteY580" fmla="*/ 20667 h 1162129"/>
                  <a:gd name="connsiteX581" fmla="*/ 816829 w 1226356"/>
                  <a:gd name="connsiteY581" fmla="*/ 23688 h 1162129"/>
                  <a:gd name="connsiteX582" fmla="*/ 811106 w 1226356"/>
                  <a:gd name="connsiteY582" fmla="*/ 22257 h 1162129"/>
                  <a:gd name="connsiteX583" fmla="*/ 805860 w 1226356"/>
                  <a:gd name="connsiteY583" fmla="*/ 19872 h 1162129"/>
                  <a:gd name="connsiteX584" fmla="*/ 800614 w 1226356"/>
                  <a:gd name="connsiteY584" fmla="*/ 18600 h 1162129"/>
                  <a:gd name="connsiteX585" fmla="*/ 780741 w 1226356"/>
                  <a:gd name="connsiteY585" fmla="*/ 20031 h 1162129"/>
                  <a:gd name="connsiteX586" fmla="*/ 775813 w 1226356"/>
                  <a:gd name="connsiteY586" fmla="*/ 21939 h 1162129"/>
                  <a:gd name="connsiteX587" fmla="*/ 781854 w 1226356"/>
                  <a:gd name="connsiteY587" fmla="*/ 25278 h 1162129"/>
                  <a:gd name="connsiteX588" fmla="*/ 788054 w 1226356"/>
                  <a:gd name="connsiteY588" fmla="*/ 27503 h 1162129"/>
                  <a:gd name="connsiteX589" fmla="*/ 683924 w 1226356"/>
                  <a:gd name="connsiteY589" fmla="*/ 671524 h 1162129"/>
                  <a:gd name="connsiteX590" fmla="*/ 682970 w 1226356"/>
                  <a:gd name="connsiteY590" fmla="*/ 670729 h 1162129"/>
                  <a:gd name="connsiteX591" fmla="*/ 678995 w 1226356"/>
                  <a:gd name="connsiteY591" fmla="*/ 670729 h 1162129"/>
                  <a:gd name="connsiteX592" fmla="*/ 677406 w 1226356"/>
                  <a:gd name="connsiteY592" fmla="*/ 672954 h 1162129"/>
                  <a:gd name="connsiteX593" fmla="*/ 673908 w 1226356"/>
                  <a:gd name="connsiteY593" fmla="*/ 675975 h 1162129"/>
                  <a:gd name="connsiteX594" fmla="*/ 674862 w 1226356"/>
                  <a:gd name="connsiteY594" fmla="*/ 678360 h 1162129"/>
                  <a:gd name="connsiteX595" fmla="*/ 678201 w 1226356"/>
                  <a:gd name="connsiteY595" fmla="*/ 679949 h 1162129"/>
                  <a:gd name="connsiteX596" fmla="*/ 680744 w 1226356"/>
                  <a:gd name="connsiteY596" fmla="*/ 679631 h 1162129"/>
                  <a:gd name="connsiteX597" fmla="*/ 684560 w 1226356"/>
                  <a:gd name="connsiteY597" fmla="*/ 677724 h 1162129"/>
                  <a:gd name="connsiteX598" fmla="*/ 685990 w 1226356"/>
                  <a:gd name="connsiteY598" fmla="*/ 678201 h 1162129"/>
                  <a:gd name="connsiteX599" fmla="*/ 686308 w 1226356"/>
                  <a:gd name="connsiteY599" fmla="*/ 679790 h 1162129"/>
                  <a:gd name="connsiteX600" fmla="*/ 688852 w 1226356"/>
                  <a:gd name="connsiteY600" fmla="*/ 681221 h 1162129"/>
                  <a:gd name="connsiteX601" fmla="*/ 692826 w 1226356"/>
                  <a:gd name="connsiteY601" fmla="*/ 681221 h 1162129"/>
                  <a:gd name="connsiteX602" fmla="*/ 698391 w 1226356"/>
                  <a:gd name="connsiteY602" fmla="*/ 680903 h 1162129"/>
                  <a:gd name="connsiteX603" fmla="*/ 702047 w 1226356"/>
                  <a:gd name="connsiteY603" fmla="*/ 678042 h 1162129"/>
                  <a:gd name="connsiteX604" fmla="*/ 703478 w 1226356"/>
                  <a:gd name="connsiteY604" fmla="*/ 672477 h 1162129"/>
                  <a:gd name="connsiteX605" fmla="*/ 701729 w 1226356"/>
                  <a:gd name="connsiteY605" fmla="*/ 669457 h 1162129"/>
                  <a:gd name="connsiteX606" fmla="*/ 698073 w 1226356"/>
                  <a:gd name="connsiteY606" fmla="*/ 664369 h 1162129"/>
                  <a:gd name="connsiteX607" fmla="*/ 697119 w 1226356"/>
                  <a:gd name="connsiteY607" fmla="*/ 662462 h 1162129"/>
                  <a:gd name="connsiteX608" fmla="*/ 695688 w 1226356"/>
                  <a:gd name="connsiteY608" fmla="*/ 661349 h 1162129"/>
                  <a:gd name="connsiteX609" fmla="*/ 694893 w 1226356"/>
                  <a:gd name="connsiteY609" fmla="*/ 661349 h 1162129"/>
                  <a:gd name="connsiteX610" fmla="*/ 692985 w 1226356"/>
                  <a:gd name="connsiteY610" fmla="*/ 661508 h 1162129"/>
                  <a:gd name="connsiteX611" fmla="*/ 692985 w 1226356"/>
                  <a:gd name="connsiteY611" fmla="*/ 666913 h 1162129"/>
                  <a:gd name="connsiteX612" fmla="*/ 688216 w 1226356"/>
                  <a:gd name="connsiteY612" fmla="*/ 665959 h 1162129"/>
                  <a:gd name="connsiteX613" fmla="*/ 687262 w 1226356"/>
                  <a:gd name="connsiteY613" fmla="*/ 667390 h 1162129"/>
                  <a:gd name="connsiteX614" fmla="*/ 687580 w 1226356"/>
                  <a:gd name="connsiteY614" fmla="*/ 669298 h 1162129"/>
                  <a:gd name="connsiteX615" fmla="*/ 686308 w 1226356"/>
                  <a:gd name="connsiteY615" fmla="*/ 672159 h 1162129"/>
                  <a:gd name="connsiteX616" fmla="*/ 684083 w 1226356"/>
                  <a:gd name="connsiteY616" fmla="*/ 671682 h 1162129"/>
                  <a:gd name="connsiteX617" fmla="*/ 799183 w 1226356"/>
                  <a:gd name="connsiteY617" fmla="*/ 11128 h 1162129"/>
                  <a:gd name="connsiteX618" fmla="*/ 792824 w 1226356"/>
                  <a:gd name="connsiteY618" fmla="*/ 7949 h 1162129"/>
                  <a:gd name="connsiteX619" fmla="*/ 786306 w 1226356"/>
                  <a:gd name="connsiteY619" fmla="*/ 7313 h 1162129"/>
                  <a:gd name="connsiteX620" fmla="*/ 783762 w 1226356"/>
                  <a:gd name="connsiteY620" fmla="*/ 9062 h 1162129"/>
                  <a:gd name="connsiteX621" fmla="*/ 782490 w 1226356"/>
                  <a:gd name="connsiteY621" fmla="*/ 11923 h 1162129"/>
                  <a:gd name="connsiteX622" fmla="*/ 792983 w 1226356"/>
                  <a:gd name="connsiteY622" fmla="*/ 14785 h 1162129"/>
                  <a:gd name="connsiteX623" fmla="*/ 799183 w 1226356"/>
                  <a:gd name="connsiteY623" fmla="*/ 11128 h 1162129"/>
                  <a:gd name="connsiteX624" fmla="*/ 1079143 w 1226356"/>
                  <a:gd name="connsiteY624" fmla="*/ 103018 h 1162129"/>
                  <a:gd name="connsiteX625" fmla="*/ 1090272 w 1226356"/>
                  <a:gd name="connsiteY625" fmla="*/ 103495 h 1162129"/>
                  <a:gd name="connsiteX626" fmla="*/ 1102672 w 1226356"/>
                  <a:gd name="connsiteY626" fmla="*/ 105243 h 1162129"/>
                  <a:gd name="connsiteX627" fmla="*/ 1113801 w 1226356"/>
                  <a:gd name="connsiteY627" fmla="*/ 101905 h 1162129"/>
                  <a:gd name="connsiteX628" fmla="*/ 1112370 w 1226356"/>
                  <a:gd name="connsiteY628" fmla="*/ 100792 h 1162129"/>
                  <a:gd name="connsiteX629" fmla="*/ 1103785 w 1226356"/>
                  <a:gd name="connsiteY629" fmla="*/ 101746 h 1162129"/>
                  <a:gd name="connsiteX630" fmla="*/ 1095200 w 1226356"/>
                  <a:gd name="connsiteY630" fmla="*/ 101269 h 1162129"/>
                  <a:gd name="connsiteX631" fmla="*/ 1089477 w 1226356"/>
                  <a:gd name="connsiteY631" fmla="*/ 97454 h 1162129"/>
                  <a:gd name="connsiteX632" fmla="*/ 1079938 w 1226356"/>
                  <a:gd name="connsiteY632" fmla="*/ 97454 h 1162129"/>
                  <a:gd name="connsiteX633" fmla="*/ 1077236 w 1226356"/>
                  <a:gd name="connsiteY633" fmla="*/ 98089 h 1162129"/>
                  <a:gd name="connsiteX634" fmla="*/ 1076123 w 1226356"/>
                  <a:gd name="connsiteY634" fmla="*/ 100315 h 1162129"/>
                  <a:gd name="connsiteX635" fmla="*/ 1068810 w 1226356"/>
                  <a:gd name="connsiteY635" fmla="*/ 101428 h 1162129"/>
                  <a:gd name="connsiteX636" fmla="*/ 1062133 w 1226356"/>
                  <a:gd name="connsiteY636" fmla="*/ 105085 h 1162129"/>
                  <a:gd name="connsiteX637" fmla="*/ 1066425 w 1226356"/>
                  <a:gd name="connsiteY637" fmla="*/ 106515 h 1162129"/>
                  <a:gd name="connsiteX638" fmla="*/ 1079461 w 1226356"/>
                  <a:gd name="connsiteY638" fmla="*/ 102859 h 1162129"/>
                  <a:gd name="connsiteX639" fmla="*/ 945920 w 1226356"/>
                  <a:gd name="connsiteY639" fmla="*/ 573434 h 1162129"/>
                  <a:gd name="connsiteX640" fmla="*/ 945443 w 1226356"/>
                  <a:gd name="connsiteY640" fmla="*/ 572639 h 1162129"/>
                  <a:gd name="connsiteX641" fmla="*/ 943853 w 1226356"/>
                  <a:gd name="connsiteY641" fmla="*/ 571685 h 1162129"/>
                  <a:gd name="connsiteX642" fmla="*/ 941309 w 1226356"/>
                  <a:gd name="connsiteY642" fmla="*/ 572957 h 1162129"/>
                  <a:gd name="connsiteX643" fmla="*/ 940514 w 1226356"/>
                  <a:gd name="connsiteY643" fmla="*/ 575501 h 1162129"/>
                  <a:gd name="connsiteX644" fmla="*/ 940514 w 1226356"/>
                  <a:gd name="connsiteY644" fmla="*/ 579634 h 1162129"/>
                  <a:gd name="connsiteX645" fmla="*/ 942104 w 1226356"/>
                  <a:gd name="connsiteY645" fmla="*/ 581542 h 1162129"/>
                  <a:gd name="connsiteX646" fmla="*/ 945284 w 1226356"/>
                  <a:gd name="connsiteY646" fmla="*/ 583291 h 1162129"/>
                  <a:gd name="connsiteX647" fmla="*/ 950689 w 1226356"/>
                  <a:gd name="connsiteY647" fmla="*/ 581224 h 1162129"/>
                  <a:gd name="connsiteX648" fmla="*/ 952438 w 1226356"/>
                  <a:gd name="connsiteY648" fmla="*/ 576931 h 1162129"/>
                  <a:gd name="connsiteX649" fmla="*/ 948940 w 1226356"/>
                  <a:gd name="connsiteY649" fmla="*/ 574388 h 1162129"/>
                  <a:gd name="connsiteX650" fmla="*/ 945920 w 1226356"/>
                  <a:gd name="connsiteY650" fmla="*/ 573593 h 1162129"/>
                  <a:gd name="connsiteX651" fmla="*/ 976125 w 1226356"/>
                  <a:gd name="connsiteY651" fmla="*/ 174081 h 1162129"/>
                  <a:gd name="connsiteX652" fmla="*/ 966587 w 1226356"/>
                  <a:gd name="connsiteY652" fmla="*/ 169312 h 1162129"/>
                  <a:gd name="connsiteX653" fmla="*/ 957048 w 1226356"/>
                  <a:gd name="connsiteY653" fmla="*/ 165337 h 1162129"/>
                  <a:gd name="connsiteX654" fmla="*/ 946874 w 1226356"/>
                  <a:gd name="connsiteY654" fmla="*/ 167404 h 1162129"/>
                  <a:gd name="connsiteX655" fmla="*/ 941150 w 1226356"/>
                  <a:gd name="connsiteY655" fmla="*/ 166768 h 1162129"/>
                  <a:gd name="connsiteX656" fmla="*/ 930976 w 1226356"/>
                  <a:gd name="connsiteY656" fmla="*/ 161681 h 1162129"/>
                  <a:gd name="connsiteX657" fmla="*/ 924776 w 1226356"/>
                  <a:gd name="connsiteY657" fmla="*/ 159614 h 1162129"/>
                  <a:gd name="connsiteX658" fmla="*/ 925729 w 1226356"/>
                  <a:gd name="connsiteY658" fmla="*/ 153573 h 1162129"/>
                  <a:gd name="connsiteX659" fmla="*/ 931771 w 1226356"/>
                  <a:gd name="connsiteY659" fmla="*/ 151506 h 1162129"/>
                  <a:gd name="connsiteX660" fmla="*/ 934314 w 1226356"/>
                  <a:gd name="connsiteY660" fmla="*/ 149757 h 1162129"/>
                  <a:gd name="connsiteX661" fmla="*/ 931453 w 1226356"/>
                  <a:gd name="connsiteY661" fmla="*/ 147532 h 1162129"/>
                  <a:gd name="connsiteX662" fmla="*/ 924776 w 1226356"/>
                  <a:gd name="connsiteY662" fmla="*/ 144193 h 1162129"/>
                  <a:gd name="connsiteX663" fmla="*/ 920960 w 1226356"/>
                  <a:gd name="connsiteY663" fmla="*/ 143398 h 1162129"/>
                  <a:gd name="connsiteX664" fmla="*/ 913647 w 1226356"/>
                  <a:gd name="connsiteY664" fmla="*/ 144193 h 1162129"/>
                  <a:gd name="connsiteX665" fmla="*/ 905380 w 1226356"/>
                  <a:gd name="connsiteY665" fmla="*/ 145783 h 1162129"/>
                  <a:gd name="connsiteX666" fmla="*/ 901088 w 1226356"/>
                  <a:gd name="connsiteY666" fmla="*/ 144988 h 1162129"/>
                  <a:gd name="connsiteX667" fmla="*/ 898385 w 1226356"/>
                  <a:gd name="connsiteY667" fmla="*/ 133701 h 1162129"/>
                  <a:gd name="connsiteX668" fmla="*/ 893616 w 1226356"/>
                  <a:gd name="connsiteY668" fmla="*/ 123049 h 1162129"/>
                  <a:gd name="connsiteX669" fmla="*/ 885031 w 1226356"/>
                  <a:gd name="connsiteY669" fmla="*/ 123367 h 1162129"/>
                  <a:gd name="connsiteX670" fmla="*/ 881057 w 1226356"/>
                  <a:gd name="connsiteY670" fmla="*/ 121936 h 1162129"/>
                  <a:gd name="connsiteX671" fmla="*/ 876605 w 1226356"/>
                  <a:gd name="connsiteY671" fmla="*/ 121936 h 1162129"/>
                  <a:gd name="connsiteX672" fmla="*/ 864841 w 1226356"/>
                  <a:gd name="connsiteY672" fmla="*/ 124321 h 1162129"/>
                  <a:gd name="connsiteX673" fmla="*/ 845128 w 1226356"/>
                  <a:gd name="connsiteY673" fmla="*/ 127023 h 1162129"/>
                  <a:gd name="connsiteX674" fmla="*/ 841312 w 1226356"/>
                  <a:gd name="connsiteY674" fmla="*/ 129408 h 1162129"/>
                  <a:gd name="connsiteX675" fmla="*/ 845445 w 1226356"/>
                  <a:gd name="connsiteY675" fmla="*/ 133542 h 1162129"/>
                  <a:gd name="connsiteX676" fmla="*/ 850851 w 1226356"/>
                  <a:gd name="connsiteY676" fmla="*/ 133065 h 1162129"/>
                  <a:gd name="connsiteX677" fmla="*/ 849897 w 1226356"/>
                  <a:gd name="connsiteY677" fmla="*/ 138947 h 1162129"/>
                  <a:gd name="connsiteX678" fmla="*/ 857369 w 1226356"/>
                  <a:gd name="connsiteY678" fmla="*/ 143557 h 1162129"/>
                  <a:gd name="connsiteX679" fmla="*/ 859118 w 1226356"/>
                  <a:gd name="connsiteY679" fmla="*/ 148962 h 1162129"/>
                  <a:gd name="connsiteX680" fmla="*/ 864523 w 1226356"/>
                  <a:gd name="connsiteY680" fmla="*/ 155640 h 1162129"/>
                  <a:gd name="connsiteX681" fmla="*/ 869610 w 1226356"/>
                  <a:gd name="connsiteY681" fmla="*/ 158978 h 1162129"/>
                  <a:gd name="connsiteX682" fmla="*/ 882328 w 1226356"/>
                  <a:gd name="connsiteY682" fmla="*/ 164065 h 1162129"/>
                  <a:gd name="connsiteX683" fmla="*/ 881057 w 1226356"/>
                  <a:gd name="connsiteY683" fmla="*/ 164542 h 1162129"/>
                  <a:gd name="connsiteX684" fmla="*/ 875969 w 1226356"/>
                  <a:gd name="connsiteY684" fmla="*/ 171060 h 1162129"/>
                  <a:gd name="connsiteX685" fmla="*/ 873267 w 1226356"/>
                  <a:gd name="connsiteY685" fmla="*/ 173604 h 1162129"/>
                  <a:gd name="connsiteX686" fmla="*/ 870882 w 1226356"/>
                  <a:gd name="connsiteY686" fmla="*/ 177420 h 1162129"/>
                  <a:gd name="connsiteX687" fmla="*/ 869451 w 1226356"/>
                  <a:gd name="connsiteY687" fmla="*/ 182984 h 1162129"/>
                  <a:gd name="connsiteX688" fmla="*/ 860071 w 1226356"/>
                  <a:gd name="connsiteY688" fmla="*/ 186322 h 1162129"/>
                  <a:gd name="connsiteX689" fmla="*/ 861661 w 1226356"/>
                  <a:gd name="connsiteY689" fmla="*/ 192840 h 1162129"/>
                  <a:gd name="connsiteX690" fmla="*/ 865159 w 1226356"/>
                  <a:gd name="connsiteY690" fmla="*/ 193953 h 1162129"/>
                  <a:gd name="connsiteX691" fmla="*/ 888370 w 1226356"/>
                  <a:gd name="connsiteY691" fmla="*/ 190615 h 1162129"/>
                  <a:gd name="connsiteX692" fmla="*/ 894093 w 1226356"/>
                  <a:gd name="connsiteY692" fmla="*/ 190138 h 1162129"/>
                  <a:gd name="connsiteX693" fmla="*/ 899816 w 1226356"/>
                  <a:gd name="connsiteY693" fmla="*/ 188389 h 1162129"/>
                  <a:gd name="connsiteX694" fmla="*/ 903949 w 1226356"/>
                  <a:gd name="connsiteY694" fmla="*/ 185845 h 1162129"/>
                  <a:gd name="connsiteX695" fmla="*/ 905380 w 1226356"/>
                  <a:gd name="connsiteY695" fmla="*/ 185845 h 1162129"/>
                  <a:gd name="connsiteX696" fmla="*/ 910309 w 1226356"/>
                  <a:gd name="connsiteY696" fmla="*/ 187117 h 1162129"/>
                  <a:gd name="connsiteX697" fmla="*/ 912216 w 1226356"/>
                  <a:gd name="connsiteY697" fmla="*/ 186799 h 1162129"/>
                  <a:gd name="connsiteX698" fmla="*/ 913647 w 1226356"/>
                  <a:gd name="connsiteY698" fmla="*/ 187594 h 1162129"/>
                  <a:gd name="connsiteX699" fmla="*/ 912057 w 1226356"/>
                  <a:gd name="connsiteY699" fmla="*/ 189979 h 1162129"/>
                  <a:gd name="connsiteX700" fmla="*/ 905221 w 1226356"/>
                  <a:gd name="connsiteY700" fmla="*/ 194271 h 1162129"/>
                  <a:gd name="connsiteX701" fmla="*/ 906493 w 1226356"/>
                  <a:gd name="connsiteY701" fmla="*/ 198564 h 1162129"/>
                  <a:gd name="connsiteX702" fmla="*/ 906016 w 1226356"/>
                  <a:gd name="connsiteY702" fmla="*/ 200312 h 1162129"/>
                  <a:gd name="connsiteX703" fmla="*/ 904744 w 1226356"/>
                  <a:gd name="connsiteY703" fmla="*/ 201266 h 1162129"/>
                  <a:gd name="connsiteX704" fmla="*/ 908401 w 1226356"/>
                  <a:gd name="connsiteY704" fmla="*/ 204287 h 1162129"/>
                  <a:gd name="connsiteX705" fmla="*/ 915555 w 1226356"/>
                  <a:gd name="connsiteY705" fmla="*/ 203651 h 1162129"/>
                  <a:gd name="connsiteX706" fmla="*/ 918416 w 1226356"/>
                  <a:gd name="connsiteY706" fmla="*/ 201425 h 1162129"/>
                  <a:gd name="connsiteX707" fmla="*/ 921278 w 1226356"/>
                  <a:gd name="connsiteY707" fmla="*/ 198405 h 1162129"/>
                  <a:gd name="connsiteX708" fmla="*/ 924299 w 1226356"/>
                  <a:gd name="connsiteY708" fmla="*/ 196974 h 1162129"/>
                  <a:gd name="connsiteX709" fmla="*/ 932247 w 1226356"/>
                  <a:gd name="connsiteY709" fmla="*/ 197292 h 1162129"/>
                  <a:gd name="connsiteX710" fmla="*/ 935745 w 1226356"/>
                  <a:gd name="connsiteY710" fmla="*/ 196020 h 1162129"/>
                  <a:gd name="connsiteX711" fmla="*/ 942422 w 1226356"/>
                  <a:gd name="connsiteY711" fmla="*/ 192364 h 1162129"/>
                  <a:gd name="connsiteX712" fmla="*/ 945443 w 1226356"/>
                  <a:gd name="connsiteY712" fmla="*/ 190138 h 1162129"/>
                  <a:gd name="connsiteX713" fmla="*/ 948781 w 1226356"/>
                  <a:gd name="connsiteY713" fmla="*/ 186481 h 1162129"/>
                  <a:gd name="connsiteX714" fmla="*/ 951802 w 1226356"/>
                  <a:gd name="connsiteY714" fmla="*/ 182030 h 1162129"/>
                  <a:gd name="connsiteX715" fmla="*/ 953710 w 1226356"/>
                  <a:gd name="connsiteY715" fmla="*/ 180281 h 1162129"/>
                  <a:gd name="connsiteX716" fmla="*/ 975808 w 1226356"/>
                  <a:gd name="connsiteY716" fmla="*/ 174240 h 1162129"/>
                  <a:gd name="connsiteX717" fmla="*/ 1003311 w 1226356"/>
                  <a:gd name="connsiteY717" fmla="*/ 553085 h 1162129"/>
                  <a:gd name="connsiteX718" fmla="*/ 995680 w 1226356"/>
                  <a:gd name="connsiteY718" fmla="*/ 551018 h 1162129"/>
                  <a:gd name="connsiteX719" fmla="*/ 991069 w 1226356"/>
                  <a:gd name="connsiteY719" fmla="*/ 553403 h 1162129"/>
                  <a:gd name="connsiteX720" fmla="*/ 987890 w 1226356"/>
                  <a:gd name="connsiteY720" fmla="*/ 555787 h 1162129"/>
                  <a:gd name="connsiteX721" fmla="*/ 987890 w 1226356"/>
                  <a:gd name="connsiteY721" fmla="*/ 556741 h 1162129"/>
                  <a:gd name="connsiteX722" fmla="*/ 992659 w 1226356"/>
                  <a:gd name="connsiteY722" fmla="*/ 557536 h 1162129"/>
                  <a:gd name="connsiteX723" fmla="*/ 995521 w 1226356"/>
                  <a:gd name="connsiteY723" fmla="*/ 560557 h 1162129"/>
                  <a:gd name="connsiteX724" fmla="*/ 1000608 w 1226356"/>
                  <a:gd name="connsiteY724" fmla="*/ 560875 h 1162129"/>
                  <a:gd name="connsiteX725" fmla="*/ 1001562 w 1226356"/>
                  <a:gd name="connsiteY725" fmla="*/ 560398 h 1162129"/>
                  <a:gd name="connsiteX726" fmla="*/ 1007603 w 1226356"/>
                  <a:gd name="connsiteY726" fmla="*/ 559762 h 1162129"/>
                  <a:gd name="connsiteX727" fmla="*/ 1011419 w 1226356"/>
                  <a:gd name="connsiteY727" fmla="*/ 558649 h 1162129"/>
                  <a:gd name="connsiteX728" fmla="*/ 1011736 w 1226356"/>
                  <a:gd name="connsiteY728" fmla="*/ 556423 h 1162129"/>
                  <a:gd name="connsiteX729" fmla="*/ 1009670 w 1226356"/>
                  <a:gd name="connsiteY729" fmla="*/ 556741 h 1162129"/>
                  <a:gd name="connsiteX730" fmla="*/ 1005854 w 1226356"/>
                  <a:gd name="connsiteY730" fmla="*/ 552926 h 1162129"/>
                  <a:gd name="connsiteX731" fmla="*/ 1003152 w 1226356"/>
                  <a:gd name="connsiteY731" fmla="*/ 552926 h 1162129"/>
                  <a:gd name="connsiteX732" fmla="*/ 1020639 w 1226356"/>
                  <a:gd name="connsiteY732" fmla="*/ 107946 h 1162129"/>
                  <a:gd name="connsiteX733" fmla="*/ 1019208 w 1226356"/>
                  <a:gd name="connsiteY733" fmla="*/ 109536 h 1162129"/>
                  <a:gd name="connsiteX734" fmla="*/ 1020639 w 1226356"/>
                  <a:gd name="connsiteY734" fmla="*/ 113669 h 1162129"/>
                  <a:gd name="connsiteX735" fmla="*/ 1028429 w 1226356"/>
                  <a:gd name="connsiteY735" fmla="*/ 118280 h 1162129"/>
                  <a:gd name="connsiteX736" fmla="*/ 1032563 w 1226356"/>
                  <a:gd name="connsiteY736" fmla="*/ 118280 h 1162129"/>
                  <a:gd name="connsiteX737" fmla="*/ 1036378 w 1226356"/>
                  <a:gd name="connsiteY737" fmla="*/ 115100 h 1162129"/>
                  <a:gd name="connsiteX738" fmla="*/ 1030019 w 1226356"/>
                  <a:gd name="connsiteY738" fmla="*/ 113351 h 1162129"/>
                  <a:gd name="connsiteX739" fmla="*/ 1024137 w 1226356"/>
                  <a:gd name="connsiteY739" fmla="*/ 107787 h 1162129"/>
                  <a:gd name="connsiteX740" fmla="*/ 1020321 w 1226356"/>
                  <a:gd name="connsiteY740" fmla="*/ 107787 h 1162129"/>
                  <a:gd name="connsiteX741" fmla="*/ 827004 w 1226356"/>
                  <a:gd name="connsiteY741" fmla="*/ 602050 h 1162129"/>
                  <a:gd name="connsiteX742" fmla="*/ 827958 w 1226356"/>
                  <a:gd name="connsiteY742" fmla="*/ 604912 h 1162129"/>
                  <a:gd name="connsiteX743" fmla="*/ 828912 w 1226356"/>
                  <a:gd name="connsiteY743" fmla="*/ 606660 h 1162129"/>
                  <a:gd name="connsiteX744" fmla="*/ 832250 w 1226356"/>
                  <a:gd name="connsiteY744" fmla="*/ 607137 h 1162129"/>
                  <a:gd name="connsiteX745" fmla="*/ 835430 w 1226356"/>
                  <a:gd name="connsiteY745" fmla="*/ 606660 h 1162129"/>
                  <a:gd name="connsiteX746" fmla="*/ 837815 w 1226356"/>
                  <a:gd name="connsiteY746" fmla="*/ 605389 h 1162129"/>
                  <a:gd name="connsiteX747" fmla="*/ 837815 w 1226356"/>
                  <a:gd name="connsiteY747" fmla="*/ 603958 h 1162129"/>
                  <a:gd name="connsiteX748" fmla="*/ 835112 w 1226356"/>
                  <a:gd name="connsiteY748" fmla="*/ 602845 h 1162129"/>
                  <a:gd name="connsiteX749" fmla="*/ 832727 w 1226356"/>
                  <a:gd name="connsiteY749" fmla="*/ 600142 h 1162129"/>
                  <a:gd name="connsiteX750" fmla="*/ 831455 w 1226356"/>
                  <a:gd name="connsiteY750" fmla="*/ 599665 h 1162129"/>
                  <a:gd name="connsiteX751" fmla="*/ 830025 w 1226356"/>
                  <a:gd name="connsiteY751" fmla="*/ 599983 h 1162129"/>
                  <a:gd name="connsiteX752" fmla="*/ 828594 w 1226356"/>
                  <a:gd name="connsiteY752" fmla="*/ 599347 h 1162129"/>
                  <a:gd name="connsiteX753" fmla="*/ 826209 w 1226356"/>
                  <a:gd name="connsiteY753" fmla="*/ 596327 h 1162129"/>
                  <a:gd name="connsiteX754" fmla="*/ 823824 w 1226356"/>
                  <a:gd name="connsiteY754" fmla="*/ 596645 h 1162129"/>
                  <a:gd name="connsiteX755" fmla="*/ 824301 w 1226356"/>
                  <a:gd name="connsiteY755" fmla="*/ 599029 h 1162129"/>
                  <a:gd name="connsiteX756" fmla="*/ 827163 w 1226356"/>
                  <a:gd name="connsiteY756" fmla="*/ 601732 h 1162129"/>
                  <a:gd name="connsiteX757" fmla="*/ 403963 w 1226356"/>
                  <a:gd name="connsiteY757" fmla="*/ 1029542 h 1162129"/>
                  <a:gd name="connsiteX758" fmla="*/ 402374 w 1226356"/>
                  <a:gd name="connsiteY758" fmla="*/ 1027316 h 1162129"/>
                  <a:gd name="connsiteX759" fmla="*/ 400784 w 1226356"/>
                  <a:gd name="connsiteY759" fmla="*/ 1027634 h 1162129"/>
                  <a:gd name="connsiteX760" fmla="*/ 399671 w 1226356"/>
                  <a:gd name="connsiteY760" fmla="*/ 1028270 h 1162129"/>
                  <a:gd name="connsiteX761" fmla="*/ 398876 w 1226356"/>
                  <a:gd name="connsiteY761" fmla="*/ 1032404 h 1162129"/>
                  <a:gd name="connsiteX762" fmla="*/ 400943 w 1226356"/>
                  <a:gd name="connsiteY762" fmla="*/ 1032881 h 1162129"/>
                  <a:gd name="connsiteX763" fmla="*/ 403486 w 1226356"/>
                  <a:gd name="connsiteY763" fmla="*/ 1032404 h 1162129"/>
                  <a:gd name="connsiteX764" fmla="*/ 403963 w 1226356"/>
                  <a:gd name="connsiteY764" fmla="*/ 1029542 h 1162129"/>
                  <a:gd name="connsiteX765" fmla="*/ 21621 w 1226356"/>
                  <a:gd name="connsiteY765" fmla="*/ 551177 h 1162129"/>
                  <a:gd name="connsiteX766" fmla="*/ 16534 w 1226356"/>
                  <a:gd name="connsiteY766" fmla="*/ 556900 h 1162129"/>
                  <a:gd name="connsiteX767" fmla="*/ 3815 w 1226356"/>
                  <a:gd name="connsiteY767" fmla="*/ 562941 h 1162129"/>
                  <a:gd name="connsiteX768" fmla="*/ 0 w 1226356"/>
                  <a:gd name="connsiteY768" fmla="*/ 566121 h 1162129"/>
                  <a:gd name="connsiteX769" fmla="*/ 1590 w 1226356"/>
                  <a:gd name="connsiteY769" fmla="*/ 567234 h 1162129"/>
                  <a:gd name="connsiteX770" fmla="*/ 4292 w 1226356"/>
                  <a:gd name="connsiteY770" fmla="*/ 566916 h 1162129"/>
                  <a:gd name="connsiteX771" fmla="*/ 13354 w 1226356"/>
                  <a:gd name="connsiteY771" fmla="*/ 561670 h 1162129"/>
                  <a:gd name="connsiteX772" fmla="*/ 22893 w 1226356"/>
                  <a:gd name="connsiteY772" fmla="*/ 559603 h 1162129"/>
                  <a:gd name="connsiteX773" fmla="*/ 31478 w 1226356"/>
                  <a:gd name="connsiteY773" fmla="*/ 556423 h 1162129"/>
                  <a:gd name="connsiteX774" fmla="*/ 32114 w 1226356"/>
                  <a:gd name="connsiteY774" fmla="*/ 552449 h 1162129"/>
                  <a:gd name="connsiteX775" fmla="*/ 31478 w 1226356"/>
                  <a:gd name="connsiteY775" fmla="*/ 549269 h 1162129"/>
                  <a:gd name="connsiteX776" fmla="*/ 21621 w 1226356"/>
                  <a:gd name="connsiteY776" fmla="*/ 551177 h 1162129"/>
                  <a:gd name="connsiteX777" fmla="*/ 406189 w 1226356"/>
                  <a:gd name="connsiteY777" fmla="*/ 1062451 h 1162129"/>
                  <a:gd name="connsiteX778" fmla="*/ 404440 w 1226356"/>
                  <a:gd name="connsiteY778" fmla="*/ 1059748 h 1162129"/>
                  <a:gd name="connsiteX779" fmla="*/ 403486 w 1226356"/>
                  <a:gd name="connsiteY779" fmla="*/ 1059748 h 1162129"/>
                  <a:gd name="connsiteX780" fmla="*/ 402691 w 1226356"/>
                  <a:gd name="connsiteY780" fmla="*/ 1061497 h 1162129"/>
                  <a:gd name="connsiteX781" fmla="*/ 403327 w 1226356"/>
                  <a:gd name="connsiteY781" fmla="*/ 1064517 h 1162129"/>
                  <a:gd name="connsiteX782" fmla="*/ 403327 w 1226356"/>
                  <a:gd name="connsiteY782" fmla="*/ 1067538 h 1162129"/>
                  <a:gd name="connsiteX783" fmla="*/ 403327 w 1226356"/>
                  <a:gd name="connsiteY783" fmla="*/ 1068810 h 1162129"/>
                  <a:gd name="connsiteX784" fmla="*/ 404440 w 1226356"/>
                  <a:gd name="connsiteY784" fmla="*/ 1070718 h 1162129"/>
                  <a:gd name="connsiteX785" fmla="*/ 407143 w 1226356"/>
                  <a:gd name="connsiteY785" fmla="*/ 1071035 h 1162129"/>
                  <a:gd name="connsiteX786" fmla="*/ 407143 w 1226356"/>
                  <a:gd name="connsiteY786" fmla="*/ 1065948 h 1162129"/>
                  <a:gd name="connsiteX787" fmla="*/ 406030 w 1226356"/>
                  <a:gd name="connsiteY787" fmla="*/ 1062451 h 1162129"/>
                  <a:gd name="connsiteX788" fmla="*/ 487586 w 1226356"/>
                  <a:gd name="connsiteY788" fmla="*/ 931294 h 1162129"/>
                  <a:gd name="connsiteX789" fmla="*/ 490924 w 1226356"/>
                  <a:gd name="connsiteY789" fmla="*/ 931930 h 1162129"/>
                  <a:gd name="connsiteX790" fmla="*/ 493786 w 1226356"/>
                  <a:gd name="connsiteY790" fmla="*/ 931930 h 1162129"/>
                  <a:gd name="connsiteX791" fmla="*/ 494899 w 1226356"/>
                  <a:gd name="connsiteY791" fmla="*/ 930658 h 1162129"/>
                  <a:gd name="connsiteX792" fmla="*/ 494899 w 1226356"/>
                  <a:gd name="connsiteY792" fmla="*/ 927637 h 1162129"/>
                  <a:gd name="connsiteX793" fmla="*/ 492991 w 1226356"/>
                  <a:gd name="connsiteY793" fmla="*/ 925888 h 1162129"/>
                  <a:gd name="connsiteX794" fmla="*/ 489176 w 1226356"/>
                  <a:gd name="connsiteY794" fmla="*/ 926842 h 1162129"/>
                  <a:gd name="connsiteX795" fmla="*/ 485360 w 1226356"/>
                  <a:gd name="connsiteY795" fmla="*/ 928432 h 1162129"/>
                  <a:gd name="connsiteX796" fmla="*/ 485678 w 1226356"/>
                  <a:gd name="connsiteY796" fmla="*/ 929704 h 1162129"/>
                  <a:gd name="connsiteX797" fmla="*/ 487745 w 1226356"/>
                  <a:gd name="connsiteY797" fmla="*/ 931135 h 1162129"/>
                  <a:gd name="connsiteX798" fmla="*/ 1139555 w 1226356"/>
                  <a:gd name="connsiteY798" fmla="*/ 583450 h 1162129"/>
                  <a:gd name="connsiteX799" fmla="*/ 1134627 w 1226356"/>
                  <a:gd name="connsiteY799" fmla="*/ 582178 h 1162129"/>
                  <a:gd name="connsiteX800" fmla="*/ 1128585 w 1226356"/>
                  <a:gd name="connsiteY800" fmla="*/ 582178 h 1162129"/>
                  <a:gd name="connsiteX801" fmla="*/ 1128267 w 1226356"/>
                  <a:gd name="connsiteY801" fmla="*/ 581383 h 1162129"/>
                  <a:gd name="connsiteX802" fmla="*/ 1129221 w 1226356"/>
                  <a:gd name="connsiteY802" fmla="*/ 578203 h 1162129"/>
                  <a:gd name="connsiteX803" fmla="*/ 1124293 w 1226356"/>
                  <a:gd name="connsiteY803" fmla="*/ 573911 h 1162129"/>
                  <a:gd name="connsiteX804" fmla="*/ 1121273 w 1226356"/>
                  <a:gd name="connsiteY804" fmla="*/ 574388 h 1162129"/>
                  <a:gd name="connsiteX805" fmla="*/ 1116662 w 1226356"/>
                  <a:gd name="connsiteY805" fmla="*/ 577090 h 1162129"/>
                  <a:gd name="connsiteX806" fmla="*/ 1114913 w 1226356"/>
                  <a:gd name="connsiteY806" fmla="*/ 577090 h 1162129"/>
                  <a:gd name="connsiteX807" fmla="*/ 1114436 w 1226356"/>
                  <a:gd name="connsiteY807" fmla="*/ 575660 h 1162129"/>
                  <a:gd name="connsiteX808" fmla="*/ 1112052 w 1226356"/>
                  <a:gd name="connsiteY808" fmla="*/ 573752 h 1162129"/>
                  <a:gd name="connsiteX809" fmla="*/ 1105057 w 1226356"/>
                  <a:gd name="connsiteY809" fmla="*/ 572162 h 1162129"/>
                  <a:gd name="connsiteX810" fmla="*/ 1102831 w 1226356"/>
                  <a:gd name="connsiteY810" fmla="*/ 570731 h 1162129"/>
                  <a:gd name="connsiteX811" fmla="*/ 1099810 w 1226356"/>
                  <a:gd name="connsiteY811" fmla="*/ 567075 h 1162129"/>
                  <a:gd name="connsiteX812" fmla="*/ 1096472 w 1226356"/>
                  <a:gd name="connsiteY812" fmla="*/ 565485 h 1162129"/>
                  <a:gd name="connsiteX813" fmla="*/ 1088682 w 1226356"/>
                  <a:gd name="connsiteY813" fmla="*/ 565485 h 1162129"/>
                  <a:gd name="connsiteX814" fmla="*/ 1086297 w 1226356"/>
                  <a:gd name="connsiteY814" fmla="*/ 566439 h 1162129"/>
                  <a:gd name="connsiteX815" fmla="*/ 1082323 w 1226356"/>
                  <a:gd name="connsiteY815" fmla="*/ 570731 h 1162129"/>
                  <a:gd name="connsiteX816" fmla="*/ 1078825 w 1226356"/>
                  <a:gd name="connsiteY816" fmla="*/ 578044 h 1162129"/>
                  <a:gd name="connsiteX817" fmla="*/ 1077395 w 1226356"/>
                  <a:gd name="connsiteY817" fmla="*/ 584086 h 1162129"/>
                  <a:gd name="connsiteX818" fmla="*/ 1073738 w 1226356"/>
                  <a:gd name="connsiteY818" fmla="*/ 587106 h 1162129"/>
                  <a:gd name="connsiteX819" fmla="*/ 1072943 w 1226356"/>
                  <a:gd name="connsiteY819" fmla="*/ 589173 h 1162129"/>
                  <a:gd name="connsiteX820" fmla="*/ 1070399 w 1226356"/>
                  <a:gd name="connsiteY820" fmla="*/ 597122 h 1162129"/>
                  <a:gd name="connsiteX821" fmla="*/ 1069605 w 1226356"/>
                  <a:gd name="connsiteY821" fmla="*/ 595055 h 1162129"/>
                  <a:gd name="connsiteX822" fmla="*/ 1069605 w 1226356"/>
                  <a:gd name="connsiteY822" fmla="*/ 591240 h 1162129"/>
                  <a:gd name="connsiteX823" fmla="*/ 1070399 w 1226356"/>
                  <a:gd name="connsiteY823" fmla="*/ 587106 h 1162129"/>
                  <a:gd name="connsiteX824" fmla="*/ 1070717 w 1226356"/>
                  <a:gd name="connsiteY824" fmla="*/ 579952 h 1162129"/>
                  <a:gd name="connsiteX825" fmla="*/ 1072625 w 1226356"/>
                  <a:gd name="connsiteY825" fmla="*/ 575183 h 1162129"/>
                  <a:gd name="connsiteX826" fmla="*/ 1071035 w 1226356"/>
                  <a:gd name="connsiteY826" fmla="*/ 573275 h 1162129"/>
                  <a:gd name="connsiteX827" fmla="*/ 1064835 w 1226356"/>
                  <a:gd name="connsiteY827" fmla="*/ 575342 h 1162129"/>
                  <a:gd name="connsiteX828" fmla="*/ 1061974 w 1226356"/>
                  <a:gd name="connsiteY828" fmla="*/ 574706 h 1162129"/>
                  <a:gd name="connsiteX829" fmla="*/ 1063563 w 1226356"/>
                  <a:gd name="connsiteY829" fmla="*/ 572639 h 1162129"/>
                  <a:gd name="connsiteX830" fmla="*/ 1072784 w 1226356"/>
                  <a:gd name="connsiteY830" fmla="*/ 568506 h 1162129"/>
                  <a:gd name="connsiteX831" fmla="*/ 1074374 w 1226356"/>
                  <a:gd name="connsiteY831" fmla="*/ 567075 h 1162129"/>
                  <a:gd name="connsiteX832" fmla="*/ 1075964 w 1226356"/>
                  <a:gd name="connsiteY832" fmla="*/ 564690 h 1162129"/>
                  <a:gd name="connsiteX833" fmla="*/ 1076282 w 1226356"/>
                  <a:gd name="connsiteY833" fmla="*/ 559126 h 1162129"/>
                  <a:gd name="connsiteX834" fmla="*/ 1069128 w 1226356"/>
                  <a:gd name="connsiteY834" fmla="*/ 555628 h 1162129"/>
                  <a:gd name="connsiteX835" fmla="*/ 1059748 w 1226356"/>
                  <a:gd name="connsiteY835" fmla="*/ 554834 h 1162129"/>
                  <a:gd name="connsiteX836" fmla="*/ 1057363 w 1226356"/>
                  <a:gd name="connsiteY836" fmla="*/ 553721 h 1162129"/>
                  <a:gd name="connsiteX837" fmla="*/ 1053389 w 1226356"/>
                  <a:gd name="connsiteY837" fmla="*/ 553244 h 1162129"/>
                  <a:gd name="connsiteX838" fmla="*/ 1045758 w 1226356"/>
                  <a:gd name="connsiteY838" fmla="*/ 558172 h 1162129"/>
                  <a:gd name="connsiteX839" fmla="*/ 1043055 w 1226356"/>
                  <a:gd name="connsiteY839" fmla="*/ 560716 h 1162129"/>
                  <a:gd name="connsiteX840" fmla="*/ 1044009 w 1226356"/>
                  <a:gd name="connsiteY840" fmla="*/ 562623 h 1162129"/>
                  <a:gd name="connsiteX841" fmla="*/ 1052276 w 1226356"/>
                  <a:gd name="connsiteY841" fmla="*/ 566916 h 1162129"/>
                  <a:gd name="connsiteX842" fmla="*/ 1051958 w 1226356"/>
                  <a:gd name="connsiteY842" fmla="*/ 568188 h 1162129"/>
                  <a:gd name="connsiteX843" fmla="*/ 1045122 w 1226356"/>
                  <a:gd name="connsiteY843" fmla="*/ 568188 h 1162129"/>
                  <a:gd name="connsiteX844" fmla="*/ 1041465 w 1226356"/>
                  <a:gd name="connsiteY844" fmla="*/ 571367 h 1162129"/>
                  <a:gd name="connsiteX845" fmla="*/ 1040353 w 1226356"/>
                  <a:gd name="connsiteY845" fmla="*/ 574706 h 1162129"/>
                  <a:gd name="connsiteX846" fmla="*/ 1038127 w 1226356"/>
                  <a:gd name="connsiteY846" fmla="*/ 578521 h 1162129"/>
                  <a:gd name="connsiteX847" fmla="*/ 1035742 w 1226356"/>
                  <a:gd name="connsiteY847" fmla="*/ 583609 h 1162129"/>
                  <a:gd name="connsiteX848" fmla="*/ 1026521 w 1226356"/>
                  <a:gd name="connsiteY848" fmla="*/ 588219 h 1162129"/>
                  <a:gd name="connsiteX849" fmla="*/ 1024137 w 1226356"/>
                  <a:gd name="connsiteY849" fmla="*/ 588855 h 1162129"/>
                  <a:gd name="connsiteX850" fmla="*/ 1024137 w 1226356"/>
                  <a:gd name="connsiteY850" fmla="*/ 586629 h 1162129"/>
                  <a:gd name="connsiteX851" fmla="*/ 1024614 w 1226356"/>
                  <a:gd name="connsiteY851" fmla="*/ 584086 h 1162129"/>
                  <a:gd name="connsiteX852" fmla="*/ 1025409 w 1226356"/>
                  <a:gd name="connsiteY852" fmla="*/ 581542 h 1162129"/>
                  <a:gd name="connsiteX853" fmla="*/ 1025886 w 1226356"/>
                  <a:gd name="connsiteY853" fmla="*/ 577090 h 1162129"/>
                  <a:gd name="connsiteX854" fmla="*/ 1023342 w 1226356"/>
                  <a:gd name="connsiteY854" fmla="*/ 575342 h 1162129"/>
                  <a:gd name="connsiteX855" fmla="*/ 1026680 w 1226356"/>
                  <a:gd name="connsiteY855" fmla="*/ 571526 h 1162129"/>
                  <a:gd name="connsiteX856" fmla="*/ 1028429 w 1226356"/>
                  <a:gd name="connsiteY856" fmla="*/ 565644 h 1162129"/>
                  <a:gd name="connsiteX857" fmla="*/ 1026363 w 1226356"/>
                  <a:gd name="connsiteY857" fmla="*/ 561193 h 1162129"/>
                  <a:gd name="connsiteX858" fmla="*/ 1021911 w 1226356"/>
                  <a:gd name="connsiteY858" fmla="*/ 562623 h 1162129"/>
                  <a:gd name="connsiteX859" fmla="*/ 1013962 w 1226356"/>
                  <a:gd name="connsiteY859" fmla="*/ 569459 h 1162129"/>
                  <a:gd name="connsiteX860" fmla="*/ 1006967 w 1226356"/>
                  <a:gd name="connsiteY860" fmla="*/ 577726 h 1162129"/>
                  <a:gd name="connsiteX861" fmla="*/ 992182 w 1226356"/>
                  <a:gd name="connsiteY861" fmla="*/ 592511 h 1162129"/>
                  <a:gd name="connsiteX862" fmla="*/ 990751 w 1226356"/>
                  <a:gd name="connsiteY862" fmla="*/ 597917 h 1162129"/>
                  <a:gd name="connsiteX863" fmla="*/ 984869 w 1226356"/>
                  <a:gd name="connsiteY863" fmla="*/ 603004 h 1162129"/>
                  <a:gd name="connsiteX864" fmla="*/ 980100 w 1226356"/>
                  <a:gd name="connsiteY864" fmla="*/ 604435 h 1162129"/>
                  <a:gd name="connsiteX865" fmla="*/ 978351 w 1226356"/>
                  <a:gd name="connsiteY865" fmla="*/ 602686 h 1162129"/>
                  <a:gd name="connsiteX866" fmla="*/ 978669 w 1226356"/>
                  <a:gd name="connsiteY866" fmla="*/ 598871 h 1162129"/>
                  <a:gd name="connsiteX867" fmla="*/ 982961 w 1226356"/>
                  <a:gd name="connsiteY867" fmla="*/ 593465 h 1162129"/>
                  <a:gd name="connsiteX868" fmla="*/ 984710 w 1226356"/>
                  <a:gd name="connsiteY868" fmla="*/ 584880 h 1162129"/>
                  <a:gd name="connsiteX869" fmla="*/ 986618 w 1226356"/>
                  <a:gd name="connsiteY869" fmla="*/ 581542 h 1162129"/>
                  <a:gd name="connsiteX870" fmla="*/ 992182 w 1226356"/>
                  <a:gd name="connsiteY870" fmla="*/ 575342 h 1162129"/>
                  <a:gd name="connsiteX871" fmla="*/ 997905 w 1226356"/>
                  <a:gd name="connsiteY871" fmla="*/ 569778 h 1162129"/>
                  <a:gd name="connsiteX872" fmla="*/ 1001244 w 1226356"/>
                  <a:gd name="connsiteY872" fmla="*/ 567711 h 1162129"/>
                  <a:gd name="connsiteX873" fmla="*/ 1000926 w 1226356"/>
                  <a:gd name="connsiteY873" fmla="*/ 565803 h 1162129"/>
                  <a:gd name="connsiteX874" fmla="*/ 999336 w 1226356"/>
                  <a:gd name="connsiteY874" fmla="*/ 565008 h 1162129"/>
                  <a:gd name="connsiteX875" fmla="*/ 997587 w 1226356"/>
                  <a:gd name="connsiteY875" fmla="*/ 565008 h 1162129"/>
                  <a:gd name="connsiteX876" fmla="*/ 995362 w 1226356"/>
                  <a:gd name="connsiteY876" fmla="*/ 563418 h 1162129"/>
                  <a:gd name="connsiteX877" fmla="*/ 991546 w 1226356"/>
                  <a:gd name="connsiteY877" fmla="*/ 562782 h 1162129"/>
                  <a:gd name="connsiteX878" fmla="*/ 989798 w 1226356"/>
                  <a:gd name="connsiteY878" fmla="*/ 563895 h 1162129"/>
                  <a:gd name="connsiteX879" fmla="*/ 988367 w 1226356"/>
                  <a:gd name="connsiteY879" fmla="*/ 566121 h 1162129"/>
                  <a:gd name="connsiteX880" fmla="*/ 986618 w 1226356"/>
                  <a:gd name="connsiteY880" fmla="*/ 566439 h 1162129"/>
                  <a:gd name="connsiteX881" fmla="*/ 983915 w 1226356"/>
                  <a:gd name="connsiteY881" fmla="*/ 565008 h 1162129"/>
                  <a:gd name="connsiteX882" fmla="*/ 980259 w 1226356"/>
                  <a:gd name="connsiteY882" fmla="*/ 561988 h 1162129"/>
                  <a:gd name="connsiteX883" fmla="*/ 974218 w 1226356"/>
                  <a:gd name="connsiteY883" fmla="*/ 559444 h 1162129"/>
                  <a:gd name="connsiteX884" fmla="*/ 972310 w 1226356"/>
                  <a:gd name="connsiteY884" fmla="*/ 557854 h 1162129"/>
                  <a:gd name="connsiteX885" fmla="*/ 969289 w 1226356"/>
                  <a:gd name="connsiteY885" fmla="*/ 558172 h 1162129"/>
                  <a:gd name="connsiteX886" fmla="*/ 963089 w 1226356"/>
                  <a:gd name="connsiteY886" fmla="*/ 563895 h 1162129"/>
                  <a:gd name="connsiteX887" fmla="*/ 958002 w 1226356"/>
                  <a:gd name="connsiteY887" fmla="*/ 567393 h 1162129"/>
                  <a:gd name="connsiteX888" fmla="*/ 958002 w 1226356"/>
                  <a:gd name="connsiteY888" fmla="*/ 570254 h 1162129"/>
                  <a:gd name="connsiteX889" fmla="*/ 961976 w 1226356"/>
                  <a:gd name="connsiteY889" fmla="*/ 571685 h 1162129"/>
                  <a:gd name="connsiteX890" fmla="*/ 962453 w 1226356"/>
                  <a:gd name="connsiteY890" fmla="*/ 573911 h 1162129"/>
                  <a:gd name="connsiteX891" fmla="*/ 960546 w 1226356"/>
                  <a:gd name="connsiteY891" fmla="*/ 574229 h 1162129"/>
                  <a:gd name="connsiteX892" fmla="*/ 958479 w 1226356"/>
                  <a:gd name="connsiteY892" fmla="*/ 575978 h 1162129"/>
                  <a:gd name="connsiteX893" fmla="*/ 951325 w 1226356"/>
                  <a:gd name="connsiteY893" fmla="*/ 585198 h 1162129"/>
                  <a:gd name="connsiteX894" fmla="*/ 947191 w 1226356"/>
                  <a:gd name="connsiteY894" fmla="*/ 585516 h 1162129"/>
                  <a:gd name="connsiteX895" fmla="*/ 940355 w 1226356"/>
                  <a:gd name="connsiteY895" fmla="*/ 589650 h 1162129"/>
                  <a:gd name="connsiteX896" fmla="*/ 932247 w 1226356"/>
                  <a:gd name="connsiteY896" fmla="*/ 597599 h 1162129"/>
                  <a:gd name="connsiteX897" fmla="*/ 930817 w 1226356"/>
                  <a:gd name="connsiteY897" fmla="*/ 599665 h 1162129"/>
                  <a:gd name="connsiteX898" fmla="*/ 929545 w 1226356"/>
                  <a:gd name="connsiteY898" fmla="*/ 604912 h 1162129"/>
                  <a:gd name="connsiteX899" fmla="*/ 930181 w 1226356"/>
                  <a:gd name="connsiteY899" fmla="*/ 606978 h 1162129"/>
                  <a:gd name="connsiteX900" fmla="*/ 932724 w 1226356"/>
                  <a:gd name="connsiteY900" fmla="*/ 609204 h 1162129"/>
                  <a:gd name="connsiteX901" fmla="*/ 931453 w 1226356"/>
                  <a:gd name="connsiteY901" fmla="*/ 611112 h 1162129"/>
                  <a:gd name="connsiteX902" fmla="*/ 928750 w 1226356"/>
                  <a:gd name="connsiteY902" fmla="*/ 610635 h 1162129"/>
                  <a:gd name="connsiteX903" fmla="*/ 926365 w 1226356"/>
                  <a:gd name="connsiteY903" fmla="*/ 608727 h 1162129"/>
                  <a:gd name="connsiteX904" fmla="*/ 922550 w 1226356"/>
                  <a:gd name="connsiteY904" fmla="*/ 604912 h 1162129"/>
                  <a:gd name="connsiteX905" fmla="*/ 920642 w 1226356"/>
                  <a:gd name="connsiteY905" fmla="*/ 597917 h 1162129"/>
                  <a:gd name="connsiteX906" fmla="*/ 919370 w 1226356"/>
                  <a:gd name="connsiteY906" fmla="*/ 594419 h 1162129"/>
                  <a:gd name="connsiteX907" fmla="*/ 916827 w 1226356"/>
                  <a:gd name="connsiteY907" fmla="*/ 592511 h 1162129"/>
                  <a:gd name="connsiteX908" fmla="*/ 912057 w 1226356"/>
                  <a:gd name="connsiteY908" fmla="*/ 590763 h 1162129"/>
                  <a:gd name="connsiteX909" fmla="*/ 904426 w 1226356"/>
                  <a:gd name="connsiteY909" fmla="*/ 592670 h 1162129"/>
                  <a:gd name="connsiteX910" fmla="*/ 903313 w 1226356"/>
                  <a:gd name="connsiteY910" fmla="*/ 595850 h 1162129"/>
                  <a:gd name="connsiteX911" fmla="*/ 901565 w 1226356"/>
                  <a:gd name="connsiteY911" fmla="*/ 596486 h 1162129"/>
                  <a:gd name="connsiteX912" fmla="*/ 898544 w 1226356"/>
                  <a:gd name="connsiteY912" fmla="*/ 594101 h 1162129"/>
                  <a:gd name="connsiteX913" fmla="*/ 893775 w 1226356"/>
                  <a:gd name="connsiteY913" fmla="*/ 595850 h 1162129"/>
                  <a:gd name="connsiteX914" fmla="*/ 892026 w 1226356"/>
                  <a:gd name="connsiteY914" fmla="*/ 594896 h 1162129"/>
                  <a:gd name="connsiteX915" fmla="*/ 885826 w 1226356"/>
                  <a:gd name="connsiteY915" fmla="*/ 598235 h 1162129"/>
                  <a:gd name="connsiteX916" fmla="*/ 878831 w 1226356"/>
                  <a:gd name="connsiteY916" fmla="*/ 596804 h 1162129"/>
                  <a:gd name="connsiteX917" fmla="*/ 873585 w 1226356"/>
                  <a:gd name="connsiteY917" fmla="*/ 598076 h 1162129"/>
                  <a:gd name="connsiteX918" fmla="*/ 873267 w 1226356"/>
                  <a:gd name="connsiteY918" fmla="*/ 599347 h 1162129"/>
                  <a:gd name="connsiteX919" fmla="*/ 874856 w 1226356"/>
                  <a:gd name="connsiteY919" fmla="*/ 601096 h 1162129"/>
                  <a:gd name="connsiteX920" fmla="*/ 880739 w 1226356"/>
                  <a:gd name="connsiteY920" fmla="*/ 605071 h 1162129"/>
                  <a:gd name="connsiteX921" fmla="*/ 886303 w 1226356"/>
                  <a:gd name="connsiteY921" fmla="*/ 606660 h 1162129"/>
                  <a:gd name="connsiteX922" fmla="*/ 888846 w 1226356"/>
                  <a:gd name="connsiteY922" fmla="*/ 609840 h 1162129"/>
                  <a:gd name="connsiteX923" fmla="*/ 891231 w 1226356"/>
                  <a:gd name="connsiteY923" fmla="*/ 618584 h 1162129"/>
                  <a:gd name="connsiteX924" fmla="*/ 889959 w 1226356"/>
                  <a:gd name="connsiteY924" fmla="*/ 619538 h 1162129"/>
                  <a:gd name="connsiteX925" fmla="*/ 885667 w 1226356"/>
                  <a:gd name="connsiteY925" fmla="*/ 615881 h 1162129"/>
                  <a:gd name="connsiteX926" fmla="*/ 880262 w 1226356"/>
                  <a:gd name="connsiteY926" fmla="*/ 613337 h 1162129"/>
                  <a:gd name="connsiteX927" fmla="*/ 875810 w 1226356"/>
                  <a:gd name="connsiteY927" fmla="*/ 609522 h 1162129"/>
                  <a:gd name="connsiteX928" fmla="*/ 870723 w 1226356"/>
                  <a:gd name="connsiteY928" fmla="*/ 609999 h 1162129"/>
                  <a:gd name="connsiteX929" fmla="*/ 868179 w 1226356"/>
                  <a:gd name="connsiteY929" fmla="*/ 615881 h 1162129"/>
                  <a:gd name="connsiteX930" fmla="*/ 864364 w 1226356"/>
                  <a:gd name="connsiteY930" fmla="*/ 615881 h 1162129"/>
                  <a:gd name="connsiteX931" fmla="*/ 862615 w 1226356"/>
                  <a:gd name="connsiteY931" fmla="*/ 614450 h 1162129"/>
                  <a:gd name="connsiteX932" fmla="*/ 858800 w 1226356"/>
                  <a:gd name="connsiteY932" fmla="*/ 614927 h 1162129"/>
                  <a:gd name="connsiteX933" fmla="*/ 852600 w 1226356"/>
                  <a:gd name="connsiteY933" fmla="*/ 614609 h 1162129"/>
                  <a:gd name="connsiteX934" fmla="*/ 850374 w 1226356"/>
                  <a:gd name="connsiteY934" fmla="*/ 617789 h 1162129"/>
                  <a:gd name="connsiteX935" fmla="*/ 850056 w 1226356"/>
                  <a:gd name="connsiteY935" fmla="*/ 625897 h 1162129"/>
                  <a:gd name="connsiteX936" fmla="*/ 850851 w 1226356"/>
                  <a:gd name="connsiteY936" fmla="*/ 628917 h 1162129"/>
                  <a:gd name="connsiteX937" fmla="*/ 853712 w 1226356"/>
                  <a:gd name="connsiteY937" fmla="*/ 631302 h 1162129"/>
                  <a:gd name="connsiteX938" fmla="*/ 856097 w 1226356"/>
                  <a:gd name="connsiteY938" fmla="*/ 633846 h 1162129"/>
                  <a:gd name="connsiteX939" fmla="*/ 856097 w 1226356"/>
                  <a:gd name="connsiteY939" fmla="*/ 634482 h 1162129"/>
                  <a:gd name="connsiteX940" fmla="*/ 848784 w 1226356"/>
                  <a:gd name="connsiteY940" fmla="*/ 633369 h 1162129"/>
                  <a:gd name="connsiteX941" fmla="*/ 840517 w 1226356"/>
                  <a:gd name="connsiteY941" fmla="*/ 642112 h 1162129"/>
                  <a:gd name="connsiteX942" fmla="*/ 837973 w 1226356"/>
                  <a:gd name="connsiteY942" fmla="*/ 643543 h 1162129"/>
                  <a:gd name="connsiteX943" fmla="*/ 836384 w 1226356"/>
                  <a:gd name="connsiteY943" fmla="*/ 644020 h 1162129"/>
                  <a:gd name="connsiteX944" fmla="*/ 836066 w 1226356"/>
                  <a:gd name="connsiteY944" fmla="*/ 642907 h 1162129"/>
                  <a:gd name="connsiteX945" fmla="*/ 842743 w 1226356"/>
                  <a:gd name="connsiteY945" fmla="*/ 633687 h 1162129"/>
                  <a:gd name="connsiteX946" fmla="*/ 844492 w 1226356"/>
                  <a:gd name="connsiteY946" fmla="*/ 629553 h 1162129"/>
                  <a:gd name="connsiteX947" fmla="*/ 844492 w 1226356"/>
                  <a:gd name="connsiteY947" fmla="*/ 626533 h 1162129"/>
                  <a:gd name="connsiteX948" fmla="*/ 845922 w 1226356"/>
                  <a:gd name="connsiteY948" fmla="*/ 616835 h 1162129"/>
                  <a:gd name="connsiteX949" fmla="*/ 844969 w 1226356"/>
                  <a:gd name="connsiteY949" fmla="*/ 613973 h 1162129"/>
                  <a:gd name="connsiteX950" fmla="*/ 844015 w 1226356"/>
                  <a:gd name="connsiteY950" fmla="*/ 612702 h 1162129"/>
                  <a:gd name="connsiteX951" fmla="*/ 841153 w 1226356"/>
                  <a:gd name="connsiteY951" fmla="*/ 613656 h 1162129"/>
                  <a:gd name="connsiteX952" fmla="*/ 838927 w 1226356"/>
                  <a:gd name="connsiteY952" fmla="*/ 615245 h 1162129"/>
                  <a:gd name="connsiteX953" fmla="*/ 836702 w 1226356"/>
                  <a:gd name="connsiteY953" fmla="*/ 615881 h 1162129"/>
                  <a:gd name="connsiteX954" fmla="*/ 833522 w 1226356"/>
                  <a:gd name="connsiteY954" fmla="*/ 618902 h 1162129"/>
                  <a:gd name="connsiteX955" fmla="*/ 830819 w 1226356"/>
                  <a:gd name="connsiteY955" fmla="*/ 624148 h 1162129"/>
                  <a:gd name="connsiteX956" fmla="*/ 827163 w 1226356"/>
                  <a:gd name="connsiteY956" fmla="*/ 635277 h 1162129"/>
                  <a:gd name="connsiteX957" fmla="*/ 824460 w 1226356"/>
                  <a:gd name="connsiteY957" fmla="*/ 639410 h 1162129"/>
                  <a:gd name="connsiteX958" fmla="*/ 824460 w 1226356"/>
                  <a:gd name="connsiteY958" fmla="*/ 635277 h 1162129"/>
                  <a:gd name="connsiteX959" fmla="*/ 826050 w 1226356"/>
                  <a:gd name="connsiteY959" fmla="*/ 629712 h 1162129"/>
                  <a:gd name="connsiteX960" fmla="*/ 826845 w 1226356"/>
                  <a:gd name="connsiteY960" fmla="*/ 621127 h 1162129"/>
                  <a:gd name="connsiteX961" fmla="*/ 825891 w 1226356"/>
                  <a:gd name="connsiteY961" fmla="*/ 620015 h 1162129"/>
                  <a:gd name="connsiteX962" fmla="*/ 811901 w 1226356"/>
                  <a:gd name="connsiteY962" fmla="*/ 622876 h 1162129"/>
                  <a:gd name="connsiteX963" fmla="*/ 807291 w 1226356"/>
                  <a:gd name="connsiteY963" fmla="*/ 627328 h 1162129"/>
                  <a:gd name="connsiteX964" fmla="*/ 806496 w 1226356"/>
                  <a:gd name="connsiteY964" fmla="*/ 629235 h 1162129"/>
                  <a:gd name="connsiteX965" fmla="*/ 806496 w 1226356"/>
                  <a:gd name="connsiteY965" fmla="*/ 631143 h 1162129"/>
                  <a:gd name="connsiteX966" fmla="*/ 805860 w 1226356"/>
                  <a:gd name="connsiteY966" fmla="*/ 632574 h 1162129"/>
                  <a:gd name="connsiteX967" fmla="*/ 802680 w 1226356"/>
                  <a:gd name="connsiteY967" fmla="*/ 634482 h 1162129"/>
                  <a:gd name="connsiteX968" fmla="*/ 799342 w 1226356"/>
                  <a:gd name="connsiteY968" fmla="*/ 634799 h 1162129"/>
                  <a:gd name="connsiteX969" fmla="*/ 796639 w 1226356"/>
                  <a:gd name="connsiteY969" fmla="*/ 634799 h 1162129"/>
                  <a:gd name="connsiteX970" fmla="*/ 794890 w 1226356"/>
                  <a:gd name="connsiteY970" fmla="*/ 636071 h 1162129"/>
                  <a:gd name="connsiteX971" fmla="*/ 795208 w 1226356"/>
                  <a:gd name="connsiteY971" fmla="*/ 638933 h 1162129"/>
                  <a:gd name="connsiteX972" fmla="*/ 798865 w 1226356"/>
                  <a:gd name="connsiteY972" fmla="*/ 641795 h 1162129"/>
                  <a:gd name="connsiteX973" fmla="*/ 803634 w 1226356"/>
                  <a:gd name="connsiteY973" fmla="*/ 644020 h 1162129"/>
                  <a:gd name="connsiteX974" fmla="*/ 802044 w 1226356"/>
                  <a:gd name="connsiteY974" fmla="*/ 645133 h 1162129"/>
                  <a:gd name="connsiteX975" fmla="*/ 795844 w 1226356"/>
                  <a:gd name="connsiteY975" fmla="*/ 644815 h 1162129"/>
                  <a:gd name="connsiteX976" fmla="*/ 791234 w 1226356"/>
                  <a:gd name="connsiteY976" fmla="*/ 642590 h 1162129"/>
                  <a:gd name="connsiteX977" fmla="*/ 788213 w 1226356"/>
                  <a:gd name="connsiteY977" fmla="*/ 638774 h 1162129"/>
                  <a:gd name="connsiteX978" fmla="*/ 785829 w 1226356"/>
                  <a:gd name="connsiteY978" fmla="*/ 637025 h 1162129"/>
                  <a:gd name="connsiteX979" fmla="*/ 784875 w 1226356"/>
                  <a:gd name="connsiteY979" fmla="*/ 637025 h 1162129"/>
                  <a:gd name="connsiteX980" fmla="*/ 782808 w 1226356"/>
                  <a:gd name="connsiteY980" fmla="*/ 639092 h 1162129"/>
                  <a:gd name="connsiteX981" fmla="*/ 779629 w 1226356"/>
                  <a:gd name="connsiteY981" fmla="*/ 644497 h 1162129"/>
                  <a:gd name="connsiteX982" fmla="*/ 779629 w 1226356"/>
                  <a:gd name="connsiteY982" fmla="*/ 649267 h 1162129"/>
                  <a:gd name="connsiteX983" fmla="*/ 780741 w 1226356"/>
                  <a:gd name="connsiteY983" fmla="*/ 651810 h 1162129"/>
                  <a:gd name="connsiteX984" fmla="*/ 780264 w 1226356"/>
                  <a:gd name="connsiteY984" fmla="*/ 653082 h 1162129"/>
                  <a:gd name="connsiteX985" fmla="*/ 768818 w 1226356"/>
                  <a:gd name="connsiteY985" fmla="*/ 655944 h 1162129"/>
                  <a:gd name="connsiteX986" fmla="*/ 764208 w 1226356"/>
                  <a:gd name="connsiteY986" fmla="*/ 660872 h 1162129"/>
                  <a:gd name="connsiteX987" fmla="*/ 762618 w 1226356"/>
                  <a:gd name="connsiteY987" fmla="*/ 667072 h 1162129"/>
                  <a:gd name="connsiteX988" fmla="*/ 759756 w 1226356"/>
                  <a:gd name="connsiteY988" fmla="*/ 671047 h 1162129"/>
                  <a:gd name="connsiteX989" fmla="*/ 752284 w 1226356"/>
                  <a:gd name="connsiteY989" fmla="*/ 676293 h 1162129"/>
                  <a:gd name="connsiteX990" fmla="*/ 745130 w 1226356"/>
                  <a:gd name="connsiteY990" fmla="*/ 676770 h 1162129"/>
                  <a:gd name="connsiteX991" fmla="*/ 738453 w 1226356"/>
                  <a:gd name="connsiteY991" fmla="*/ 679790 h 1162129"/>
                  <a:gd name="connsiteX992" fmla="*/ 736386 w 1226356"/>
                  <a:gd name="connsiteY992" fmla="*/ 681380 h 1162129"/>
                  <a:gd name="connsiteX993" fmla="*/ 734479 w 1226356"/>
                  <a:gd name="connsiteY993" fmla="*/ 684401 h 1162129"/>
                  <a:gd name="connsiteX994" fmla="*/ 734797 w 1226356"/>
                  <a:gd name="connsiteY994" fmla="*/ 686467 h 1162129"/>
                  <a:gd name="connsiteX995" fmla="*/ 736545 w 1226356"/>
                  <a:gd name="connsiteY995" fmla="*/ 687739 h 1162129"/>
                  <a:gd name="connsiteX996" fmla="*/ 754192 w 1226356"/>
                  <a:gd name="connsiteY996" fmla="*/ 688057 h 1162129"/>
                  <a:gd name="connsiteX997" fmla="*/ 760551 w 1226356"/>
                  <a:gd name="connsiteY997" fmla="*/ 686944 h 1162129"/>
                  <a:gd name="connsiteX998" fmla="*/ 762141 w 1226356"/>
                  <a:gd name="connsiteY998" fmla="*/ 687262 h 1162129"/>
                  <a:gd name="connsiteX999" fmla="*/ 762777 w 1226356"/>
                  <a:gd name="connsiteY999" fmla="*/ 687898 h 1162129"/>
                  <a:gd name="connsiteX1000" fmla="*/ 764685 w 1226356"/>
                  <a:gd name="connsiteY1000" fmla="*/ 688534 h 1162129"/>
                  <a:gd name="connsiteX1001" fmla="*/ 764208 w 1226356"/>
                  <a:gd name="connsiteY1001" fmla="*/ 689647 h 1162129"/>
                  <a:gd name="connsiteX1002" fmla="*/ 762141 w 1226356"/>
                  <a:gd name="connsiteY1002" fmla="*/ 689647 h 1162129"/>
                  <a:gd name="connsiteX1003" fmla="*/ 758007 w 1226356"/>
                  <a:gd name="connsiteY1003" fmla="*/ 690442 h 1162129"/>
                  <a:gd name="connsiteX1004" fmla="*/ 751013 w 1226356"/>
                  <a:gd name="connsiteY1004" fmla="*/ 692509 h 1162129"/>
                  <a:gd name="connsiteX1005" fmla="*/ 746879 w 1226356"/>
                  <a:gd name="connsiteY1005" fmla="*/ 693145 h 1162129"/>
                  <a:gd name="connsiteX1006" fmla="*/ 744335 w 1226356"/>
                  <a:gd name="connsiteY1006" fmla="*/ 693145 h 1162129"/>
                  <a:gd name="connsiteX1007" fmla="*/ 737340 w 1226356"/>
                  <a:gd name="connsiteY1007" fmla="*/ 690601 h 1162129"/>
                  <a:gd name="connsiteX1008" fmla="*/ 730663 w 1226356"/>
                  <a:gd name="connsiteY1008" fmla="*/ 691396 h 1162129"/>
                  <a:gd name="connsiteX1009" fmla="*/ 725417 w 1226356"/>
                  <a:gd name="connsiteY1009" fmla="*/ 695052 h 1162129"/>
                  <a:gd name="connsiteX1010" fmla="*/ 724622 w 1226356"/>
                  <a:gd name="connsiteY1010" fmla="*/ 696801 h 1162129"/>
                  <a:gd name="connsiteX1011" fmla="*/ 727007 w 1226356"/>
                  <a:gd name="connsiteY1011" fmla="*/ 703637 h 1162129"/>
                  <a:gd name="connsiteX1012" fmla="*/ 728756 w 1226356"/>
                  <a:gd name="connsiteY1012" fmla="*/ 705704 h 1162129"/>
                  <a:gd name="connsiteX1013" fmla="*/ 730822 w 1226356"/>
                  <a:gd name="connsiteY1013" fmla="*/ 706181 h 1162129"/>
                  <a:gd name="connsiteX1014" fmla="*/ 730186 w 1226356"/>
                  <a:gd name="connsiteY1014" fmla="*/ 707611 h 1162129"/>
                  <a:gd name="connsiteX1015" fmla="*/ 728438 w 1226356"/>
                  <a:gd name="connsiteY1015" fmla="*/ 708883 h 1162129"/>
                  <a:gd name="connsiteX1016" fmla="*/ 727007 w 1226356"/>
                  <a:gd name="connsiteY1016" fmla="*/ 710632 h 1162129"/>
                  <a:gd name="connsiteX1017" fmla="*/ 728597 w 1226356"/>
                  <a:gd name="connsiteY1017" fmla="*/ 716514 h 1162129"/>
                  <a:gd name="connsiteX1018" fmla="*/ 727166 w 1226356"/>
                  <a:gd name="connsiteY1018" fmla="*/ 716196 h 1162129"/>
                  <a:gd name="connsiteX1019" fmla="*/ 723191 w 1226356"/>
                  <a:gd name="connsiteY1019" fmla="*/ 709201 h 1162129"/>
                  <a:gd name="connsiteX1020" fmla="*/ 721601 w 1226356"/>
                  <a:gd name="connsiteY1020" fmla="*/ 700616 h 1162129"/>
                  <a:gd name="connsiteX1021" fmla="*/ 720807 w 1226356"/>
                  <a:gd name="connsiteY1021" fmla="*/ 699663 h 1162129"/>
                  <a:gd name="connsiteX1022" fmla="*/ 720012 w 1226356"/>
                  <a:gd name="connsiteY1022" fmla="*/ 699186 h 1162129"/>
                  <a:gd name="connsiteX1023" fmla="*/ 715560 w 1226356"/>
                  <a:gd name="connsiteY1023" fmla="*/ 701570 h 1162129"/>
                  <a:gd name="connsiteX1024" fmla="*/ 709996 w 1226356"/>
                  <a:gd name="connsiteY1024" fmla="*/ 702524 h 1162129"/>
                  <a:gd name="connsiteX1025" fmla="*/ 705068 w 1226356"/>
                  <a:gd name="connsiteY1025" fmla="*/ 705545 h 1162129"/>
                  <a:gd name="connsiteX1026" fmla="*/ 700139 w 1226356"/>
                  <a:gd name="connsiteY1026" fmla="*/ 707294 h 1162129"/>
                  <a:gd name="connsiteX1027" fmla="*/ 699504 w 1226356"/>
                  <a:gd name="connsiteY1027" fmla="*/ 708883 h 1162129"/>
                  <a:gd name="connsiteX1028" fmla="*/ 701411 w 1226356"/>
                  <a:gd name="connsiteY1028" fmla="*/ 710473 h 1162129"/>
                  <a:gd name="connsiteX1029" fmla="*/ 708565 w 1226356"/>
                  <a:gd name="connsiteY1029" fmla="*/ 711268 h 1162129"/>
                  <a:gd name="connsiteX1030" fmla="*/ 709042 w 1226356"/>
                  <a:gd name="connsiteY1030" fmla="*/ 713176 h 1162129"/>
                  <a:gd name="connsiteX1031" fmla="*/ 705704 w 1226356"/>
                  <a:gd name="connsiteY1031" fmla="*/ 714289 h 1162129"/>
                  <a:gd name="connsiteX1032" fmla="*/ 702683 w 1226356"/>
                  <a:gd name="connsiteY1032" fmla="*/ 714607 h 1162129"/>
                  <a:gd name="connsiteX1033" fmla="*/ 699027 w 1226356"/>
                  <a:gd name="connsiteY1033" fmla="*/ 712540 h 1162129"/>
                  <a:gd name="connsiteX1034" fmla="*/ 695052 w 1226356"/>
                  <a:gd name="connsiteY1034" fmla="*/ 711904 h 1162129"/>
                  <a:gd name="connsiteX1035" fmla="*/ 692509 w 1226356"/>
                  <a:gd name="connsiteY1035" fmla="*/ 712699 h 1162129"/>
                  <a:gd name="connsiteX1036" fmla="*/ 685354 w 1226356"/>
                  <a:gd name="connsiteY1036" fmla="*/ 719853 h 1162129"/>
                  <a:gd name="connsiteX1037" fmla="*/ 685990 w 1226356"/>
                  <a:gd name="connsiteY1037" fmla="*/ 722714 h 1162129"/>
                  <a:gd name="connsiteX1038" fmla="*/ 684878 w 1226356"/>
                  <a:gd name="connsiteY1038" fmla="*/ 726371 h 1162129"/>
                  <a:gd name="connsiteX1039" fmla="*/ 686944 w 1226356"/>
                  <a:gd name="connsiteY1039" fmla="*/ 727007 h 1162129"/>
                  <a:gd name="connsiteX1040" fmla="*/ 692350 w 1226356"/>
                  <a:gd name="connsiteY1040" fmla="*/ 726053 h 1162129"/>
                  <a:gd name="connsiteX1041" fmla="*/ 699981 w 1226356"/>
                  <a:gd name="connsiteY1041" fmla="*/ 721920 h 1162129"/>
                  <a:gd name="connsiteX1042" fmla="*/ 701252 w 1226356"/>
                  <a:gd name="connsiteY1042" fmla="*/ 723509 h 1162129"/>
                  <a:gd name="connsiteX1043" fmla="*/ 699504 w 1226356"/>
                  <a:gd name="connsiteY1043" fmla="*/ 724781 h 1162129"/>
                  <a:gd name="connsiteX1044" fmla="*/ 697596 w 1226356"/>
                  <a:gd name="connsiteY1044" fmla="*/ 727325 h 1162129"/>
                  <a:gd name="connsiteX1045" fmla="*/ 698391 w 1226356"/>
                  <a:gd name="connsiteY1045" fmla="*/ 729868 h 1162129"/>
                  <a:gd name="connsiteX1046" fmla="*/ 701411 w 1226356"/>
                  <a:gd name="connsiteY1046" fmla="*/ 732730 h 1162129"/>
                  <a:gd name="connsiteX1047" fmla="*/ 705227 w 1226356"/>
                  <a:gd name="connsiteY1047" fmla="*/ 734161 h 1162129"/>
                  <a:gd name="connsiteX1048" fmla="*/ 710155 w 1226356"/>
                  <a:gd name="connsiteY1048" fmla="*/ 732730 h 1162129"/>
                  <a:gd name="connsiteX1049" fmla="*/ 710950 w 1226356"/>
                  <a:gd name="connsiteY1049" fmla="*/ 733843 h 1162129"/>
                  <a:gd name="connsiteX1050" fmla="*/ 707611 w 1226356"/>
                  <a:gd name="connsiteY1050" fmla="*/ 737658 h 1162129"/>
                  <a:gd name="connsiteX1051" fmla="*/ 708088 w 1226356"/>
                  <a:gd name="connsiteY1051" fmla="*/ 742269 h 1162129"/>
                  <a:gd name="connsiteX1052" fmla="*/ 706976 w 1226356"/>
                  <a:gd name="connsiteY1052" fmla="*/ 742269 h 1162129"/>
                  <a:gd name="connsiteX1053" fmla="*/ 704432 w 1226356"/>
                  <a:gd name="connsiteY1053" fmla="*/ 737340 h 1162129"/>
                  <a:gd name="connsiteX1054" fmla="*/ 702842 w 1226356"/>
                  <a:gd name="connsiteY1054" fmla="*/ 736228 h 1162129"/>
                  <a:gd name="connsiteX1055" fmla="*/ 699345 w 1226356"/>
                  <a:gd name="connsiteY1055" fmla="*/ 735751 h 1162129"/>
                  <a:gd name="connsiteX1056" fmla="*/ 694575 w 1226356"/>
                  <a:gd name="connsiteY1056" fmla="*/ 732253 h 1162129"/>
                  <a:gd name="connsiteX1057" fmla="*/ 689965 w 1226356"/>
                  <a:gd name="connsiteY1057" fmla="*/ 731299 h 1162129"/>
                  <a:gd name="connsiteX1058" fmla="*/ 684083 w 1226356"/>
                  <a:gd name="connsiteY1058" fmla="*/ 734956 h 1162129"/>
                  <a:gd name="connsiteX1059" fmla="*/ 678995 w 1226356"/>
                  <a:gd name="connsiteY1059" fmla="*/ 740520 h 1162129"/>
                  <a:gd name="connsiteX1060" fmla="*/ 677724 w 1226356"/>
                  <a:gd name="connsiteY1060" fmla="*/ 742746 h 1162129"/>
                  <a:gd name="connsiteX1061" fmla="*/ 675180 w 1226356"/>
                  <a:gd name="connsiteY1061" fmla="*/ 744812 h 1162129"/>
                  <a:gd name="connsiteX1062" fmla="*/ 675180 w 1226356"/>
                  <a:gd name="connsiteY1062" fmla="*/ 746084 h 1162129"/>
                  <a:gd name="connsiteX1063" fmla="*/ 676134 w 1226356"/>
                  <a:gd name="connsiteY1063" fmla="*/ 746879 h 1162129"/>
                  <a:gd name="connsiteX1064" fmla="*/ 678995 w 1226356"/>
                  <a:gd name="connsiteY1064" fmla="*/ 746243 h 1162129"/>
                  <a:gd name="connsiteX1065" fmla="*/ 685990 w 1226356"/>
                  <a:gd name="connsiteY1065" fmla="*/ 746243 h 1162129"/>
                  <a:gd name="connsiteX1066" fmla="*/ 699663 w 1226356"/>
                  <a:gd name="connsiteY1066" fmla="*/ 746720 h 1162129"/>
                  <a:gd name="connsiteX1067" fmla="*/ 703478 w 1226356"/>
                  <a:gd name="connsiteY1067" fmla="*/ 747197 h 1162129"/>
                  <a:gd name="connsiteX1068" fmla="*/ 703001 w 1226356"/>
                  <a:gd name="connsiteY1068" fmla="*/ 749423 h 1162129"/>
                  <a:gd name="connsiteX1069" fmla="*/ 684560 w 1226356"/>
                  <a:gd name="connsiteY1069" fmla="*/ 749741 h 1162129"/>
                  <a:gd name="connsiteX1070" fmla="*/ 679472 w 1226356"/>
                  <a:gd name="connsiteY1070" fmla="*/ 750695 h 1162129"/>
                  <a:gd name="connsiteX1071" fmla="*/ 675816 w 1226356"/>
                  <a:gd name="connsiteY1071" fmla="*/ 752284 h 1162129"/>
                  <a:gd name="connsiteX1072" fmla="*/ 672000 w 1226356"/>
                  <a:gd name="connsiteY1072" fmla="*/ 751489 h 1162129"/>
                  <a:gd name="connsiteX1073" fmla="*/ 668185 w 1226356"/>
                  <a:gd name="connsiteY1073" fmla="*/ 753874 h 1162129"/>
                  <a:gd name="connsiteX1074" fmla="*/ 665482 w 1226356"/>
                  <a:gd name="connsiteY1074" fmla="*/ 753556 h 1162129"/>
                  <a:gd name="connsiteX1075" fmla="*/ 662939 w 1226356"/>
                  <a:gd name="connsiteY1075" fmla="*/ 755782 h 1162129"/>
                  <a:gd name="connsiteX1076" fmla="*/ 658805 w 1226356"/>
                  <a:gd name="connsiteY1076" fmla="*/ 761028 h 1162129"/>
                  <a:gd name="connsiteX1077" fmla="*/ 656739 w 1226356"/>
                  <a:gd name="connsiteY1077" fmla="*/ 761028 h 1162129"/>
                  <a:gd name="connsiteX1078" fmla="*/ 654354 w 1226356"/>
                  <a:gd name="connsiteY1078" fmla="*/ 762300 h 1162129"/>
                  <a:gd name="connsiteX1079" fmla="*/ 652128 w 1226356"/>
                  <a:gd name="connsiteY1079" fmla="*/ 763731 h 1162129"/>
                  <a:gd name="connsiteX1080" fmla="*/ 653559 w 1226356"/>
                  <a:gd name="connsiteY1080" fmla="*/ 766433 h 1162129"/>
                  <a:gd name="connsiteX1081" fmla="*/ 659600 w 1226356"/>
                  <a:gd name="connsiteY1081" fmla="*/ 768023 h 1162129"/>
                  <a:gd name="connsiteX1082" fmla="*/ 660872 w 1226356"/>
                  <a:gd name="connsiteY1082" fmla="*/ 769295 h 1162129"/>
                  <a:gd name="connsiteX1083" fmla="*/ 655944 w 1226356"/>
                  <a:gd name="connsiteY1083" fmla="*/ 769931 h 1162129"/>
                  <a:gd name="connsiteX1084" fmla="*/ 651174 w 1226356"/>
                  <a:gd name="connsiteY1084" fmla="*/ 769295 h 1162129"/>
                  <a:gd name="connsiteX1085" fmla="*/ 648313 w 1226356"/>
                  <a:gd name="connsiteY1085" fmla="*/ 771839 h 1162129"/>
                  <a:gd name="connsiteX1086" fmla="*/ 646246 w 1226356"/>
                  <a:gd name="connsiteY1086" fmla="*/ 773111 h 1162129"/>
                  <a:gd name="connsiteX1087" fmla="*/ 642271 w 1226356"/>
                  <a:gd name="connsiteY1087" fmla="*/ 773746 h 1162129"/>
                  <a:gd name="connsiteX1088" fmla="*/ 639410 w 1226356"/>
                  <a:gd name="connsiteY1088" fmla="*/ 776608 h 1162129"/>
                  <a:gd name="connsiteX1089" fmla="*/ 638774 w 1226356"/>
                  <a:gd name="connsiteY1089" fmla="*/ 781536 h 1162129"/>
                  <a:gd name="connsiteX1090" fmla="*/ 636230 w 1226356"/>
                  <a:gd name="connsiteY1090" fmla="*/ 781536 h 1162129"/>
                  <a:gd name="connsiteX1091" fmla="*/ 635117 w 1226356"/>
                  <a:gd name="connsiteY1091" fmla="*/ 786624 h 1162129"/>
                  <a:gd name="connsiteX1092" fmla="*/ 636548 w 1226356"/>
                  <a:gd name="connsiteY1092" fmla="*/ 796162 h 1162129"/>
                  <a:gd name="connsiteX1093" fmla="*/ 643225 w 1226356"/>
                  <a:gd name="connsiteY1093" fmla="*/ 795844 h 1162129"/>
                  <a:gd name="connsiteX1094" fmla="*/ 645133 w 1226356"/>
                  <a:gd name="connsiteY1094" fmla="*/ 795049 h 1162129"/>
                  <a:gd name="connsiteX1095" fmla="*/ 647518 w 1226356"/>
                  <a:gd name="connsiteY1095" fmla="*/ 795049 h 1162129"/>
                  <a:gd name="connsiteX1096" fmla="*/ 652764 w 1226356"/>
                  <a:gd name="connsiteY1096" fmla="*/ 794096 h 1162129"/>
                  <a:gd name="connsiteX1097" fmla="*/ 661190 w 1226356"/>
                  <a:gd name="connsiteY1097" fmla="*/ 791870 h 1162129"/>
                  <a:gd name="connsiteX1098" fmla="*/ 662939 w 1226356"/>
                  <a:gd name="connsiteY1098" fmla="*/ 792983 h 1162129"/>
                  <a:gd name="connsiteX1099" fmla="*/ 659600 w 1226356"/>
                  <a:gd name="connsiteY1099" fmla="*/ 795367 h 1162129"/>
                  <a:gd name="connsiteX1100" fmla="*/ 655149 w 1226356"/>
                  <a:gd name="connsiteY1100" fmla="*/ 796639 h 1162129"/>
                  <a:gd name="connsiteX1101" fmla="*/ 652764 w 1226356"/>
                  <a:gd name="connsiteY1101" fmla="*/ 798547 h 1162129"/>
                  <a:gd name="connsiteX1102" fmla="*/ 644497 w 1226356"/>
                  <a:gd name="connsiteY1102" fmla="*/ 798547 h 1162129"/>
                  <a:gd name="connsiteX1103" fmla="*/ 627169 w 1226356"/>
                  <a:gd name="connsiteY1103" fmla="*/ 802362 h 1162129"/>
                  <a:gd name="connsiteX1104" fmla="*/ 627486 w 1226356"/>
                  <a:gd name="connsiteY1104" fmla="*/ 803793 h 1162129"/>
                  <a:gd name="connsiteX1105" fmla="*/ 632733 w 1226356"/>
                  <a:gd name="connsiteY1105" fmla="*/ 806178 h 1162129"/>
                  <a:gd name="connsiteX1106" fmla="*/ 634323 w 1226356"/>
                  <a:gd name="connsiteY1106" fmla="*/ 809198 h 1162129"/>
                  <a:gd name="connsiteX1107" fmla="*/ 632892 w 1226356"/>
                  <a:gd name="connsiteY1107" fmla="*/ 809834 h 1162129"/>
                  <a:gd name="connsiteX1108" fmla="*/ 628122 w 1226356"/>
                  <a:gd name="connsiteY1108" fmla="*/ 809357 h 1162129"/>
                  <a:gd name="connsiteX1109" fmla="*/ 624466 w 1226356"/>
                  <a:gd name="connsiteY1109" fmla="*/ 811742 h 1162129"/>
                  <a:gd name="connsiteX1110" fmla="*/ 622717 w 1226356"/>
                  <a:gd name="connsiteY1110" fmla="*/ 816353 h 1162129"/>
                  <a:gd name="connsiteX1111" fmla="*/ 614609 w 1226356"/>
                  <a:gd name="connsiteY1111" fmla="*/ 824619 h 1162129"/>
                  <a:gd name="connsiteX1112" fmla="*/ 612543 w 1226356"/>
                  <a:gd name="connsiteY1112" fmla="*/ 827481 h 1162129"/>
                  <a:gd name="connsiteX1113" fmla="*/ 610635 w 1226356"/>
                  <a:gd name="connsiteY1113" fmla="*/ 831296 h 1162129"/>
                  <a:gd name="connsiteX1114" fmla="*/ 608250 w 1226356"/>
                  <a:gd name="connsiteY1114" fmla="*/ 837179 h 1162129"/>
                  <a:gd name="connsiteX1115" fmla="*/ 608568 w 1226356"/>
                  <a:gd name="connsiteY1115" fmla="*/ 841153 h 1162129"/>
                  <a:gd name="connsiteX1116" fmla="*/ 610476 w 1226356"/>
                  <a:gd name="connsiteY1116" fmla="*/ 842743 h 1162129"/>
                  <a:gd name="connsiteX1117" fmla="*/ 612384 w 1226356"/>
                  <a:gd name="connsiteY1117" fmla="*/ 842266 h 1162129"/>
                  <a:gd name="connsiteX1118" fmla="*/ 614450 w 1226356"/>
                  <a:gd name="connsiteY1118" fmla="*/ 843061 h 1162129"/>
                  <a:gd name="connsiteX1119" fmla="*/ 615245 w 1226356"/>
                  <a:gd name="connsiteY1119" fmla="*/ 845287 h 1162129"/>
                  <a:gd name="connsiteX1120" fmla="*/ 616835 w 1226356"/>
                  <a:gd name="connsiteY1120" fmla="*/ 845763 h 1162129"/>
                  <a:gd name="connsiteX1121" fmla="*/ 619538 w 1226356"/>
                  <a:gd name="connsiteY1121" fmla="*/ 845287 h 1162129"/>
                  <a:gd name="connsiteX1122" fmla="*/ 625420 w 1226356"/>
                  <a:gd name="connsiteY1122" fmla="*/ 841948 h 1162129"/>
                  <a:gd name="connsiteX1123" fmla="*/ 628440 w 1226356"/>
                  <a:gd name="connsiteY1123" fmla="*/ 839563 h 1162129"/>
                  <a:gd name="connsiteX1124" fmla="*/ 631143 w 1226356"/>
                  <a:gd name="connsiteY1124" fmla="*/ 838609 h 1162129"/>
                  <a:gd name="connsiteX1125" fmla="*/ 626056 w 1226356"/>
                  <a:gd name="connsiteY1125" fmla="*/ 844492 h 1162129"/>
                  <a:gd name="connsiteX1126" fmla="*/ 619379 w 1226356"/>
                  <a:gd name="connsiteY1126" fmla="*/ 849897 h 1162129"/>
                  <a:gd name="connsiteX1127" fmla="*/ 613655 w 1226356"/>
                  <a:gd name="connsiteY1127" fmla="*/ 850533 h 1162129"/>
                  <a:gd name="connsiteX1128" fmla="*/ 611430 w 1226356"/>
                  <a:gd name="connsiteY1128" fmla="*/ 847830 h 1162129"/>
                  <a:gd name="connsiteX1129" fmla="*/ 609522 w 1226356"/>
                  <a:gd name="connsiteY1129" fmla="*/ 846240 h 1162129"/>
                  <a:gd name="connsiteX1130" fmla="*/ 590286 w 1226356"/>
                  <a:gd name="connsiteY1130" fmla="*/ 855779 h 1162129"/>
                  <a:gd name="connsiteX1131" fmla="*/ 586311 w 1226356"/>
                  <a:gd name="connsiteY1131" fmla="*/ 859118 h 1162129"/>
                  <a:gd name="connsiteX1132" fmla="*/ 585039 w 1226356"/>
                  <a:gd name="connsiteY1132" fmla="*/ 862615 h 1162129"/>
                  <a:gd name="connsiteX1133" fmla="*/ 585039 w 1226356"/>
                  <a:gd name="connsiteY1133" fmla="*/ 866113 h 1162129"/>
                  <a:gd name="connsiteX1134" fmla="*/ 587583 w 1226356"/>
                  <a:gd name="connsiteY1134" fmla="*/ 865318 h 1162129"/>
                  <a:gd name="connsiteX1135" fmla="*/ 592511 w 1226356"/>
                  <a:gd name="connsiteY1135" fmla="*/ 863251 h 1162129"/>
                  <a:gd name="connsiteX1136" fmla="*/ 594578 w 1226356"/>
                  <a:gd name="connsiteY1136" fmla="*/ 863251 h 1162129"/>
                  <a:gd name="connsiteX1137" fmla="*/ 591399 w 1226356"/>
                  <a:gd name="connsiteY1137" fmla="*/ 866749 h 1162129"/>
                  <a:gd name="connsiteX1138" fmla="*/ 585834 w 1226356"/>
                  <a:gd name="connsiteY1138" fmla="*/ 869451 h 1162129"/>
                  <a:gd name="connsiteX1139" fmla="*/ 582814 w 1226356"/>
                  <a:gd name="connsiteY1139" fmla="*/ 869769 h 1162129"/>
                  <a:gd name="connsiteX1140" fmla="*/ 578998 w 1226356"/>
                  <a:gd name="connsiteY1140" fmla="*/ 872790 h 1162129"/>
                  <a:gd name="connsiteX1141" fmla="*/ 574388 w 1226356"/>
                  <a:gd name="connsiteY1141" fmla="*/ 874538 h 1162129"/>
                  <a:gd name="connsiteX1142" fmla="*/ 571526 w 1226356"/>
                  <a:gd name="connsiteY1142" fmla="*/ 878354 h 1162129"/>
                  <a:gd name="connsiteX1143" fmla="*/ 563895 w 1226356"/>
                  <a:gd name="connsiteY1143" fmla="*/ 881851 h 1162129"/>
                  <a:gd name="connsiteX1144" fmla="*/ 554516 w 1226356"/>
                  <a:gd name="connsiteY1144" fmla="*/ 892821 h 1162129"/>
                  <a:gd name="connsiteX1145" fmla="*/ 547997 w 1226356"/>
                  <a:gd name="connsiteY1145" fmla="*/ 897272 h 1162129"/>
                  <a:gd name="connsiteX1146" fmla="*/ 545931 w 1226356"/>
                  <a:gd name="connsiteY1146" fmla="*/ 901883 h 1162129"/>
                  <a:gd name="connsiteX1147" fmla="*/ 543705 w 1226356"/>
                  <a:gd name="connsiteY1147" fmla="*/ 904744 h 1162129"/>
                  <a:gd name="connsiteX1148" fmla="*/ 539254 w 1226356"/>
                  <a:gd name="connsiteY1148" fmla="*/ 907129 h 1162129"/>
                  <a:gd name="connsiteX1149" fmla="*/ 536551 w 1226356"/>
                  <a:gd name="connsiteY1149" fmla="*/ 910309 h 1162129"/>
                  <a:gd name="connsiteX1150" fmla="*/ 535120 w 1226356"/>
                  <a:gd name="connsiteY1150" fmla="*/ 914283 h 1162129"/>
                  <a:gd name="connsiteX1151" fmla="*/ 535915 w 1226356"/>
                  <a:gd name="connsiteY1151" fmla="*/ 915555 h 1162129"/>
                  <a:gd name="connsiteX1152" fmla="*/ 537664 w 1226356"/>
                  <a:gd name="connsiteY1152" fmla="*/ 914760 h 1162129"/>
                  <a:gd name="connsiteX1153" fmla="*/ 540843 w 1226356"/>
                  <a:gd name="connsiteY1153" fmla="*/ 914760 h 1162129"/>
                  <a:gd name="connsiteX1154" fmla="*/ 542751 w 1226356"/>
                  <a:gd name="connsiteY1154" fmla="*/ 918416 h 1162129"/>
                  <a:gd name="connsiteX1155" fmla="*/ 544500 w 1226356"/>
                  <a:gd name="connsiteY1155" fmla="*/ 920324 h 1162129"/>
                  <a:gd name="connsiteX1156" fmla="*/ 545454 w 1226356"/>
                  <a:gd name="connsiteY1156" fmla="*/ 922868 h 1162129"/>
                  <a:gd name="connsiteX1157" fmla="*/ 549269 w 1226356"/>
                  <a:gd name="connsiteY1157" fmla="*/ 923345 h 1162129"/>
                  <a:gd name="connsiteX1158" fmla="*/ 557377 w 1226356"/>
                  <a:gd name="connsiteY1158" fmla="*/ 920642 h 1162129"/>
                  <a:gd name="connsiteX1159" fmla="*/ 574547 w 1226356"/>
                  <a:gd name="connsiteY1159" fmla="*/ 911580 h 1162129"/>
                  <a:gd name="connsiteX1160" fmla="*/ 577726 w 1226356"/>
                  <a:gd name="connsiteY1160" fmla="*/ 908083 h 1162129"/>
                  <a:gd name="connsiteX1161" fmla="*/ 575342 w 1226356"/>
                  <a:gd name="connsiteY1161" fmla="*/ 905539 h 1162129"/>
                  <a:gd name="connsiteX1162" fmla="*/ 573911 w 1226356"/>
                  <a:gd name="connsiteY1162" fmla="*/ 904585 h 1162129"/>
                  <a:gd name="connsiteX1163" fmla="*/ 578521 w 1226356"/>
                  <a:gd name="connsiteY1163" fmla="*/ 901565 h 1162129"/>
                  <a:gd name="connsiteX1164" fmla="*/ 582496 w 1226356"/>
                  <a:gd name="connsiteY1164" fmla="*/ 899657 h 1162129"/>
                  <a:gd name="connsiteX1165" fmla="*/ 585198 w 1226356"/>
                  <a:gd name="connsiteY1165" fmla="*/ 898862 h 1162129"/>
                  <a:gd name="connsiteX1166" fmla="*/ 588696 w 1226356"/>
                  <a:gd name="connsiteY1166" fmla="*/ 899975 h 1162129"/>
                  <a:gd name="connsiteX1167" fmla="*/ 589491 w 1226356"/>
                  <a:gd name="connsiteY1167" fmla="*/ 900929 h 1162129"/>
                  <a:gd name="connsiteX1168" fmla="*/ 584880 w 1226356"/>
                  <a:gd name="connsiteY1168" fmla="*/ 903473 h 1162129"/>
                  <a:gd name="connsiteX1169" fmla="*/ 581542 w 1226356"/>
                  <a:gd name="connsiteY1169" fmla="*/ 905698 h 1162129"/>
                  <a:gd name="connsiteX1170" fmla="*/ 582655 w 1226356"/>
                  <a:gd name="connsiteY1170" fmla="*/ 906652 h 1162129"/>
                  <a:gd name="connsiteX1171" fmla="*/ 585357 w 1226356"/>
                  <a:gd name="connsiteY1171" fmla="*/ 906652 h 1162129"/>
                  <a:gd name="connsiteX1172" fmla="*/ 586470 w 1226356"/>
                  <a:gd name="connsiteY1172" fmla="*/ 908560 h 1162129"/>
                  <a:gd name="connsiteX1173" fmla="*/ 587106 w 1226356"/>
                  <a:gd name="connsiteY1173" fmla="*/ 909991 h 1162129"/>
                  <a:gd name="connsiteX1174" fmla="*/ 582973 w 1226356"/>
                  <a:gd name="connsiteY1174" fmla="*/ 911898 h 1162129"/>
                  <a:gd name="connsiteX1175" fmla="*/ 579952 w 1226356"/>
                  <a:gd name="connsiteY1175" fmla="*/ 913965 h 1162129"/>
                  <a:gd name="connsiteX1176" fmla="*/ 575183 w 1226356"/>
                  <a:gd name="connsiteY1176" fmla="*/ 914919 h 1162129"/>
                  <a:gd name="connsiteX1177" fmla="*/ 570254 w 1226356"/>
                  <a:gd name="connsiteY1177" fmla="*/ 916986 h 1162129"/>
                  <a:gd name="connsiteX1178" fmla="*/ 568665 w 1226356"/>
                  <a:gd name="connsiteY1178" fmla="*/ 918257 h 1162129"/>
                  <a:gd name="connsiteX1179" fmla="*/ 567234 w 1226356"/>
                  <a:gd name="connsiteY1179" fmla="*/ 921278 h 1162129"/>
                  <a:gd name="connsiteX1180" fmla="*/ 568188 w 1226356"/>
                  <a:gd name="connsiteY1180" fmla="*/ 922232 h 1162129"/>
                  <a:gd name="connsiteX1181" fmla="*/ 569777 w 1226356"/>
                  <a:gd name="connsiteY1181" fmla="*/ 925570 h 1162129"/>
                  <a:gd name="connsiteX1182" fmla="*/ 568188 w 1226356"/>
                  <a:gd name="connsiteY1182" fmla="*/ 925570 h 1162129"/>
                  <a:gd name="connsiteX1183" fmla="*/ 564849 w 1226356"/>
                  <a:gd name="connsiteY1183" fmla="*/ 926206 h 1162129"/>
                  <a:gd name="connsiteX1184" fmla="*/ 557695 w 1226356"/>
                  <a:gd name="connsiteY1184" fmla="*/ 925253 h 1162129"/>
                  <a:gd name="connsiteX1185" fmla="*/ 553403 w 1226356"/>
                  <a:gd name="connsiteY1185" fmla="*/ 925888 h 1162129"/>
                  <a:gd name="connsiteX1186" fmla="*/ 550223 w 1226356"/>
                  <a:gd name="connsiteY1186" fmla="*/ 926842 h 1162129"/>
                  <a:gd name="connsiteX1187" fmla="*/ 548474 w 1226356"/>
                  <a:gd name="connsiteY1187" fmla="*/ 928750 h 1162129"/>
                  <a:gd name="connsiteX1188" fmla="*/ 547203 w 1226356"/>
                  <a:gd name="connsiteY1188" fmla="*/ 928750 h 1162129"/>
                  <a:gd name="connsiteX1189" fmla="*/ 545931 w 1226356"/>
                  <a:gd name="connsiteY1189" fmla="*/ 924776 h 1162129"/>
                  <a:gd name="connsiteX1190" fmla="*/ 544659 w 1226356"/>
                  <a:gd name="connsiteY1190" fmla="*/ 924140 h 1162129"/>
                  <a:gd name="connsiteX1191" fmla="*/ 542910 w 1226356"/>
                  <a:gd name="connsiteY1191" fmla="*/ 922709 h 1162129"/>
                  <a:gd name="connsiteX1192" fmla="*/ 539095 w 1226356"/>
                  <a:gd name="connsiteY1192" fmla="*/ 918098 h 1162129"/>
                  <a:gd name="connsiteX1193" fmla="*/ 536392 w 1226356"/>
                  <a:gd name="connsiteY1193" fmla="*/ 918734 h 1162129"/>
                  <a:gd name="connsiteX1194" fmla="*/ 534007 w 1226356"/>
                  <a:gd name="connsiteY1194" fmla="*/ 919847 h 1162129"/>
                  <a:gd name="connsiteX1195" fmla="*/ 528284 w 1226356"/>
                  <a:gd name="connsiteY1195" fmla="*/ 920483 h 1162129"/>
                  <a:gd name="connsiteX1196" fmla="*/ 523515 w 1226356"/>
                  <a:gd name="connsiteY1196" fmla="*/ 925570 h 1162129"/>
                  <a:gd name="connsiteX1197" fmla="*/ 521448 w 1226356"/>
                  <a:gd name="connsiteY1197" fmla="*/ 925570 h 1162129"/>
                  <a:gd name="connsiteX1198" fmla="*/ 521289 w 1226356"/>
                  <a:gd name="connsiteY1198" fmla="*/ 923663 h 1162129"/>
                  <a:gd name="connsiteX1199" fmla="*/ 523674 w 1226356"/>
                  <a:gd name="connsiteY1199" fmla="*/ 920642 h 1162129"/>
                  <a:gd name="connsiteX1200" fmla="*/ 523038 w 1226356"/>
                  <a:gd name="connsiteY1200" fmla="*/ 919370 h 1162129"/>
                  <a:gd name="connsiteX1201" fmla="*/ 514612 w 1226356"/>
                  <a:gd name="connsiteY1201" fmla="*/ 916986 h 1162129"/>
                  <a:gd name="connsiteX1202" fmla="*/ 509843 w 1226356"/>
                  <a:gd name="connsiteY1202" fmla="*/ 918098 h 1162129"/>
                  <a:gd name="connsiteX1203" fmla="*/ 506981 w 1226356"/>
                  <a:gd name="connsiteY1203" fmla="*/ 919052 h 1162129"/>
                  <a:gd name="connsiteX1204" fmla="*/ 501894 w 1226356"/>
                  <a:gd name="connsiteY1204" fmla="*/ 922073 h 1162129"/>
                  <a:gd name="connsiteX1205" fmla="*/ 500781 w 1226356"/>
                  <a:gd name="connsiteY1205" fmla="*/ 923663 h 1162129"/>
                  <a:gd name="connsiteX1206" fmla="*/ 501576 w 1226356"/>
                  <a:gd name="connsiteY1206" fmla="*/ 926047 h 1162129"/>
                  <a:gd name="connsiteX1207" fmla="*/ 504278 w 1226356"/>
                  <a:gd name="connsiteY1207" fmla="*/ 927001 h 1162129"/>
                  <a:gd name="connsiteX1208" fmla="*/ 507617 w 1226356"/>
                  <a:gd name="connsiteY1208" fmla="*/ 927001 h 1162129"/>
                  <a:gd name="connsiteX1209" fmla="*/ 509048 w 1226356"/>
                  <a:gd name="connsiteY1209" fmla="*/ 928432 h 1162129"/>
                  <a:gd name="connsiteX1210" fmla="*/ 509048 w 1226356"/>
                  <a:gd name="connsiteY1210" fmla="*/ 930658 h 1162129"/>
                  <a:gd name="connsiteX1211" fmla="*/ 507299 w 1226356"/>
                  <a:gd name="connsiteY1211" fmla="*/ 931930 h 1162129"/>
                  <a:gd name="connsiteX1212" fmla="*/ 498396 w 1226356"/>
                  <a:gd name="connsiteY1212" fmla="*/ 933201 h 1162129"/>
                  <a:gd name="connsiteX1213" fmla="*/ 495853 w 1226356"/>
                  <a:gd name="connsiteY1213" fmla="*/ 935427 h 1162129"/>
                  <a:gd name="connsiteX1214" fmla="*/ 495058 w 1226356"/>
                  <a:gd name="connsiteY1214" fmla="*/ 938766 h 1162129"/>
                  <a:gd name="connsiteX1215" fmla="*/ 497283 w 1226356"/>
                  <a:gd name="connsiteY1215" fmla="*/ 942422 h 1162129"/>
                  <a:gd name="connsiteX1216" fmla="*/ 500304 w 1226356"/>
                  <a:gd name="connsiteY1216" fmla="*/ 944171 h 1162129"/>
                  <a:gd name="connsiteX1217" fmla="*/ 508094 w 1226356"/>
                  <a:gd name="connsiteY1217" fmla="*/ 951484 h 1162129"/>
                  <a:gd name="connsiteX1218" fmla="*/ 508571 w 1226356"/>
                  <a:gd name="connsiteY1218" fmla="*/ 953074 h 1162129"/>
                  <a:gd name="connsiteX1219" fmla="*/ 499668 w 1226356"/>
                  <a:gd name="connsiteY1219" fmla="*/ 947668 h 1162129"/>
                  <a:gd name="connsiteX1220" fmla="*/ 496806 w 1226356"/>
                  <a:gd name="connsiteY1220" fmla="*/ 946238 h 1162129"/>
                  <a:gd name="connsiteX1221" fmla="*/ 493627 w 1226356"/>
                  <a:gd name="connsiteY1221" fmla="*/ 941945 h 1162129"/>
                  <a:gd name="connsiteX1222" fmla="*/ 486791 w 1226356"/>
                  <a:gd name="connsiteY1222" fmla="*/ 940991 h 1162129"/>
                  <a:gd name="connsiteX1223" fmla="*/ 483293 w 1226356"/>
                  <a:gd name="connsiteY1223" fmla="*/ 941468 h 1162129"/>
                  <a:gd name="connsiteX1224" fmla="*/ 480909 w 1226356"/>
                  <a:gd name="connsiteY1224" fmla="*/ 941150 h 1162129"/>
                  <a:gd name="connsiteX1225" fmla="*/ 478524 w 1226356"/>
                  <a:gd name="connsiteY1225" fmla="*/ 941627 h 1162129"/>
                  <a:gd name="connsiteX1226" fmla="*/ 473278 w 1226356"/>
                  <a:gd name="connsiteY1226" fmla="*/ 945125 h 1162129"/>
                  <a:gd name="connsiteX1227" fmla="*/ 462308 w 1226356"/>
                  <a:gd name="connsiteY1227" fmla="*/ 948145 h 1162129"/>
                  <a:gd name="connsiteX1228" fmla="*/ 460400 w 1226356"/>
                  <a:gd name="connsiteY1228" fmla="*/ 949417 h 1162129"/>
                  <a:gd name="connsiteX1229" fmla="*/ 460083 w 1226356"/>
                  <a:gd name="connsiteY1229" fmla="*/ 950689 h 1162129"/>
                  <a:gd name="connsiteX1230" fmla="*/ 455949 w 1226356"/>
                  <a:gd name="connsiteY1230" fmla="*/ 955776 h 1162129"/>
                  <a:gd name="connsiteX1231" fmla="*/ 454677 w 1226356"/>
                  <a:gd name="connsiteY1231" fmla="*/ 958797 h 1162129"/>
                  <a:gd name="connsiteX1232" fmla="*/ 455949 w 1226356"/>
                  <a:gd name="connsiteY1232" fmla="*/ 959751 h 1162129"/>
                  <a:gd name="connsiteX1233" fmla="*/ 462944 w 1226356"/>
                  <a:gd name="connsiteY1233" fmla="*/ 958479 h 1162129"/>
                  <a:gd name="connsiteX1234" fmla="*/ 465488 w 1226356"/>
                  <a:gd name="connsiteY1234" fmla="*/ 957366 h 1162129"/>
                  <a:gd name="connsiteX1235" fmla="*/ 469303 w 1226356"/>
                  <a:gd name="connsiteY1235" fmla="*/ 957366 h 1162129"/>
                  <a:gd name="connsiteX1236" fmla="*/ 474073 w 1226356"/>
                  <a:gd name="connsiteY1236" fmla="*/ 959115 h 1162129"/>
                  <a:gd name="connsiteX1237" fmla="*/ 492355 w 1226356"/>
                  <a:gd name="connsiteY1237" fmla="*/ 956412 h 1162129"/>
                  <a:gd name="connsiteX1238" fmla="*/ 493786 w 1226356"/>
                  <a:gd name="connsiteY1238" fmla="*/ 958161 h 1162129"/>
                  <a:gd name="connsiteX1239" fmla="*/ 485360 w 1226356"/>
                  <a:gd name="connsiteY1239" fmla="*/ 958638 h 1162129"/>
                  <a:gd name="connsiteX1240" fmla="*/ 477729 w 1226356"/>
                  <a:gd name="connsiteY1240" fmla="*/ 960864 h 1162129"/>
                  <a:gd name="connsiteX1241" fmla="*/ 477093 w 1226356"/>
                  <a:gd name="connsiteY1241" fmla="*/ 961976 h 1162129"/>
                  <a:gd name="connsiteX1242" fmla="*/ 477411 w 1226356"/>
                  <a:gd name="connsiteY1242" fmla="*/ 963566 h 1162129"/>
                  <a:gd name="connsiteX1243" fmla="*/ 482021 w 1226356"/>
                  <a:gd name="connsiteY1243" fmla="*/ 964679 h 1162129"/>
                  <a:gd name="connsiteX1244" fmla="*/ 480909 w 1226356"/>
                  <a:gd name="connsiteY1244" fmla="*/ 965633 h 1162129"/>
                  <a:gd name="connsiteX1245" fmla="*/ 478524 w 1226356"/>
                  <a:gd name="connsiteY1245" fmla="*/ 966269 h 1162129"/>
                  <a:gd name="connsiteX1246" fmla="*/ 476298 w 1226356"/>
                  <a:gd name="connsiteY1246" fmla="*/ 966587 h 1162129"/>
                  <a:gd name="connsiteX1247" fmla="*/ 470257 w 1226356"/>
                  <a:gd name="connsiteY1247" fmla="*/ 963884 h 1162129"/>
                  <a:gd name="connsiteX1248" fmla="*/ 461036 w 1226356"/>
                  <a:gd name="connsiteY1248" fmla="*/ 962771 h 1162129"/>
                  <a:gd name="connsiteX1249" fmla="*/ 454836 w 1226356"/>
                  <a:gd name="connsiteY1249" fmla="*/ 962294 h 1162129"/>
                  <a:gd name="connsiteX1250" fmla="*/ 451180 w 1226356"/>
                  <a:gd name="connsiteY1250" fmla="*/ 963089 h 1162129"/>
                  <a:gd name="connsiteX1251" fmla="*/ 446093 w 1226356"/>
                  <a:gd name="connsiteY1251" fmla="*/ 963566 h 1162129"/>
                  <a:gd name="connsiteX1252" fmla="*/ 443549 w 1226356"/>
                  <a:gd name="connsiteY1252" fmla="*/ 963566 h 1162129"/>
                  <a:gd name="connsiteX1253" fmla="*/ 441323 w 1226356"/>
                  <a:gd name="connsiteY1253" fmla="*/ 964679 h 1162129"/>
                  <a:gd name="connsiteX1254" fmla="*/ 440369 w 1226356"/>
                  <a:gd name="connsiteY1254" fmla="*/ 967541 h 1162129"/>
                  <a:gd name="connsiteX1255" fmla="*/ 438303 w 1226356"/>
                  <a:gd name="connsiteY1255" fmla="*/ 969289 h 1162129"/>
                  <a:gd name="connsiteX1256" fmla="*/ 437031 w 1226356"/>
                  <a:gd name="connsiteY1256" fmla="*/ 970879 h 1162129"/>
                  <a:gd name="connsiteX1257" fmla="*/ 437508 w 1226356"/>
                  <a:gd name="connsiteY1257" fmla="*/ 972628 h 1162129"/>
                  <a:gd name="connsiteX1258" fmla="*/ 441164 w 1226356"/>
                  <a:gd name="connsiteY1258" fmla="*/ 972310 h 1162129"/>
                  <a:gd name="connsiteX1259" fmla="*/ 446728 w 1226356"/>
                  <a:gd name="connsiteY1259" fmla="*/ 970879 h 1162129"/>
                  <a:gd name="connsiteX1260" fmla="*/ 453406 w 1226356"/>
                  <a:gd name="connsiteY1260" fmla="*/ 969925 h 1162129"/>
                  <a:gd name="connsiteX1261" fmla="*/ 451339 w 1226356"/>
                  <a:gd name="connsiteY1261" fmla="*/ 971992 h 1162129"/>
                  <a:gd name="connsiteX1262" fmla="*/ 450226 w 1226356"/>
                  <a:gd name="connsiteY1262" fmla="*/ 972628 h 1162129"/>
                  <a:gd name="connsiteX1263" fmla="*/ 439574 w 1226356"/>
                  <a:gd name="connsiteY1263" fmla="*/ 975013 h 1162129"/>
                  <a:gd name="connsiteX1264" fmla="*/ 435918 w 1226356"/>
                  <a:gd name="connsiteY1264" fmla="*/ 975013 h 1162129"/>
                  <a:gd name="connsiteX1265" fmla="*/ 434328 w 1226356"/>
                  <a:gd name="connsiteY1265" fmla="*/ 974059 h 1162129"/>
                  <a:gd name="connsiteX1266" fmla="*/ 433056 w 1226356"/>
                  <a:gd name="connsiteY1266" fmla="*/ 972628 h 1162129"/>
                  <a:gd name="connsiteX1267" fmla="*/ 430990 w 1226356"/>
                  <a:gd name="connsiteY1267" fmla="*/ 972151 h 1162129"/>
                  <a:gd name="connsiteX1268" fmla="*/ 427810 w 1226356"/>
                  <a:gd name="connsiteY1268" fmla="*/ 973582 h 1162129"/>
                  <a:gd name="connsiteX1269" fmla="*/ 425584 w 1226356"/>
                  <a:gd name="connsiteY1269" fmla="*/ 973900 h 1162129"/>
                  <a:gd name="connsiteX1270" fmla="*/ 420338 w 1226356"/>
                  <a:gd name="connsiteY1270" fmla="*/ 976920 h 1162129"/>
                  <a:gd name="connsiteX1271" fmla="*/ 418907 w 1226356"/>
                  <a:gd name="connsiteY1271" fmla="*/ 980100 h 1162129"/>
                  <a:gd name="connsiteX1272" fmla="*/ 417159 w 1226356"/>
                  <a:gd name="connsiteY1272" fmla="*/ 981531 h 1162129"/>
                  <a:gd name="connsiteX1273" fmla="*/ 415251 w 1226356"/>
                  <a:gd name="connsiteY1273" fmla="*/ 984074 h 1162129"/>
                  <a:gd name="connsiteX1274" fmla="*/ 413343 w 1226356"/>
                  <a:gd name="connsiteY1274" fmla="*/ 984074 h 1162129"/>
                  <a:gd name="connsiteX1275" fmla="*/ 411753 w 1226356"/>
                  <a:gd name="connsiteY1275" fmla="*/ 982485 h 1162129"/>
                  <a:gd name="connsiteX1276" fmla="*/ 408892 w 1226356"/>
                  <a:gd name="connsiteY1276" fmla="*/ 983756 h 1162129"/>
                  <a:gd name="connsiteX1277" fmla="*/ 407620 w 1226356"/>
                  <a:gd name="connsiteY1277" fmla="*/ 989639 h 1162129"/>
                  <a:gd name="connsiteX1278" fmla="*/ 409369 w 1226356"/>
                  <a:gd name="connsiteY1278" fmla="*/ 992659 h 1162129"/>
                  <a:gd name="connsiteX1279" fmla="*/ 412389 w 1226356"/>
                  <a:gd name="connsiteY1279" fmla="*/ 993613 h 1162129"/>
                  <a:gd name="connsiteX1280" fmla="*/ 418271 w 1226356"/>
                  <a:gd name="connsiteY1280" fmla="*/ 993136 h 1162129"/>
                  <a:gd name="connsiteX1281" fmla="*/ 423836 w 1226356"/>
                  <a:gd name="connsiteY1281" fmla="*/ 994090 h 1162129"/>
                  <a:gd name="connsiteX1282" fmla="*/ 437190 w 1226356"/>
                  <a:gd name="connsiteY1282" fmla="*/ 997270 h 1162129"/>
                  <a:gd name="connsiteX1283" fmla="*/ 444821 w 1226356"/>
                  <a:gd name="connsiteY1283" fmla="*/ 997270 h 1162129"/>
                  <a:gd name="connsiteX1284" fmla="*/ 453087 w 1226356"/>
                  <a:gd name="connsiteY1284" fmla="*/ 995680 h 1162129"/>
                  <a:gd name="connsiteX1285" fmla="*/ 454518 w 1226356"/>
                  <a:gd name="connsiteY1285" fmla="*/ 996475 h 1162129"/>
                  <a:gd name="connsiteX1286" fmla="*/ 446887 w 1226356"/>
                  <a:gd name="connsiteY1286" fmla="*/ 999177 h 1162129"/>
                  <a:gd name="connsiteX1287" fmla="*/ 434010 w 1226356"/>
                  <a:gd name="connsiteY1287" fmla="*/ 1000131 h 1162129"/>
                  <a:gd name="connsiteX1288" fmla="*/ 427651 w 1226356"/>
                  <a:gd name="connsiteY1288" fmla="*/ 998382 h 1162129"/>
                  <a:gd name="connsiteX1289" fmla="*/ 418271 w 1226356"/>
                  <a:gd name="connsiteY1289" fmla="*/ 995362 h 1162129"/>
                  <a:gd name="connsiteX1290" fmla="*/ 408256 w 1226356"/>
                  <a:gd name="connsiteY1290" fmla="*/ 995839 h 1162129"/>
                  <a:gd name="connsiteX1291" fmla="*/ 404440 w 1226356"/>
                  <a:gd name="connsiteY1291" fmla="*/ 995203 h 1162129"/>
                  <a:gd name="connsiteX1292" fmla="*/ 402850 w 1226356"/>
                  <a:gd name="connsiteY1292" fmla="*/ 996157 h 1162129"/>
                  <a:gd name="connsiteX1293" fmla="*/ 402215 w 1226356"/>
                  <a:gd name="connsiteY1293" fmla="*/ 999177 h 1162129"/>
                  <a:gd name="connsiteX1294" fmla="*/ 402691 w 1226356"/>
                  <a:gd name="connsiteY1294" fmla="*/ 1003470 h 1162129"/>
                  <a:gd name="connsiteX1295" fmla="*/ 404599 w 1226356"/>
                  <a:gd name="connsiteY1295" fmla="*/ 1006331 h 1162129"/>
                  <a:gd name="connsiteX1296" fmla="*/ 407620 w 1226356"/>
                  <a:gd name="connsiteY1296" fmla="*/ 1007444 h 1162129"/>
                  <a:gd name="connsiteX1297" fmla="*/ 409528 w 1226356"/>
                  <a:gd name="connsiteY1297" fmla="*/ 1010783 h 1162129"/>
                  <a:gd name="connsiteX1298" fmla="*/ 412389 w 1226356"/>
                  <a:gd name="connsiteY1298" fmla="*/ 1012531 h 1162129"/>
                  <a:gd name="connsiteX1299" fmla="*/ 414456 w 1226356"/>
                  <a:gd name="connsiteY1299" fmla="*/ 1013326 h 1162129"/>
                  <a:gd name="connsiteX1300" fmla="*/ 412071 w 1226356"/>
                  <a:gd name="connsiteY1300" fmla="*/ 1014598 h 1162129"/>
                  <a:gd name="connsiteX1301" fmla="*/ 409528 w 1226356"/>
                  <a:gd name="connsiteY1301" fmla="*/ 1014598 h 1162129"/>
                  <a:gd name="connsiteX1302" fmla="*/ 404599 w 1226356"/>
                  <a:gd name="connsiteY1302" fmla="*/ 1015552 h 1162129"/>
                  <a:gd name="connsiteX1303" fmla="*/ 404281 w 1226356"/>
                  <a:gd name="connsiteY1303" fmla="*/ 1017937 h 1162129"/>
                  <a:gd name="connsiteX1304" fmla="*/ 405235 w 1226356"/>
                  <a:gd name="connsiteY1304" fmla="*/ 1023501 h 1162129"/>
                  <a:gd name="connsiteX1305" fmla="*/ 407620 w 1226356"/>
                  <a:gd name="connsiteY1305" fmla="*/ 1026204 h 1162129"/>
                  <a:gd name="connsiteX1306" fmla="*/ 413820 w 1226356"/>
                  <a:gd name="connsiteY1306" fmla="*/ 1029701 h 1162129"/>
                  <a:gd name="connsiteX1307" fmla="*/ 417476 w 1226356"/>
                  <a:gd name="connsiteY1307" fmla="*/ 1030019 h 1162129"/>
                  <a:gd name="connsiteX1308" fmla="*/ 423041 w 1226356"/>
                  <a:gd name="connsiteY1308" fmla="*/ 1028111 h 1162129"/>
                  <a:gd name="connsiteX1309" fmla="*/ 435600 w 1226356"/>
                  <a:gd name="connsiteY1309" fmla="*/ 1027316 h 1162129"/>
                  <a:gd name="connsiteX1310" fmla="*/ 444185 w 1226356"/>
                  <a:gd name="connsiteY1310" fmla="*/ 1028747 h 1162129"/>
                  <a:gd name="connsiteX1311" fmla="*/ 447364 w 1226356"/>
                  <a:gd name="connsiteY1311" fmla="*/ 1027793 h 1162129"/>
                  <a:gd name="connsiteX1312" fmla="*/ 448795 w 1226356"/>
                  <a:gd name="connsiteY1312" fmla="*/ 1023819 h 1162129"/>
                  <a:gd name="connsiteX1313" fmla="*/ 450385 w 1226356"/>
                  <a:gd name="connsiteY1313" fmla="*/ 1021911 h 1162129"/>
                  <a:gd name="connsiteX1314" fmla="*/ 451180 w 1226356"/>
                  <a:gd name="connsiteY1314" fmla="*/ 1022388 h 1162129"/>
                  <a:gd name="connsiteX1315" fmla="*/ 450703 w 1226356"/>
                  <a:gd name="connsiteY1315" fmla="*/ 1024614 h 1162129"/>
                  <a:gd name="connsiteX1316" fmla="*/ 451975 w 1226356"/>
                  <a:gd name="connsiteY1316" fmla="*/ 1025568 h 1162129"/>
                  <a:gd name="connsiteX1317" fmla="*/ 455949 w 1226356"/>
                  <a:gd name="connsiteY1317" fmla="*/ 1026204 h 1162129"/>
                  <a:gd name="connsiteX1318" fmla="*/ 460242 w 1226356"/>
                  <a:gd name="connsiteY1318" fmla="*/ 1027475 h 1162129"/>
                  <a:gd name="connsiteX1319" fmla="*/ 466919 w 1226356"/>
                  <a:gd name="connsiteY1319" fmla="*/ 1027475 h 1162129"/>
                  <a:gd name="connsiteX1320" fmla="*/ 469780 w 1226356"/>
                  <a:gd name="connsiteY1320" fmla="*/ 1026522 h 1162129"/>
                  <a:gd name="connsiteX1321" fmla="*/ 470416 w 1226356"/>
                  <a:gd name="connsiteY1321" fmla="*/ 1025091 h 1162129"/>
                  <a:gd name="connsiteX1322" fmla="*/ 469780 w 1226356"/>
                  <a:gd name="connsiteY1322" fmla="*/ 1022070 h 1162129"/>
                  <a:gd name="connsiteX1323" fmla="*/ 471370 w 1226356"/>
                  <a:gd name="connsiteY1323" fmla="*/ 1018255 h 1162129"/>
                  <a:gd name="connsiteX1324" fmla="*/ 474550 w 1226356"/>
                  <a:gd name="connsiteY1324" fmla="*/ 1015552 h 1162129"/>
                  <a:gd name="connsiteX1325" fmla="*/ 474868 w 1226356"/>
                  <a:gd name="connsiteY1325" fmla="*/ 1016188 h 1162129"/>
                  <a:gd name="connsiteX1326" fmla="*/ 471847 w 1226356"/>
                  <a:gd name="connsiteY1326" fmla="*/ 1021434 h 1162129"/>
                  <a:gd name="connsiteX1327" fmla="*/ 473437 w 1226356"/>
                  <a:gd name="connsiteY1327" fmla="*/ 1024932 h 1162129"/>
                  <a:gd name="connsiteX1328" fmla="*/ 479160 w 1226356"/>
                  <a:gd name="connsiteY1328" fmla="*/ 1025409 h 1162129"/>
                  <a:gd name="connsiteX1329" fmla="*/ 477411 w 1226356"/>
                  <a:gd name="connsiteY1329" fmla="*/ 1026840 h 1162129"/>
                  <a:gd name="connsiteX1330" fmla="*/ 462944 w 1226356"/>
                  <a:gd name="connsiteY1330" fmla="*/ 1030655 h 1162129"/>
                  <a:gd name="connsiteX1331" fmla="*/ 462944 w 1226356"/>
                  <a:gd name="connsiteY1331" fmla="*/ 1033993 h 1162129"/>
                  <a:gd name="connsiteX1332" fmla="*/ 464057 w 1226356"/>
                  <a:gd name="connsiteY1332" fmla="*/ 1036060 h 1162129"/>
                  <a:gd name="connsiteX1333" fmla="*/ 462944 w 1226356"/>
                  <a:gd name="connsiteY1333" fmla="*/ 1036696 h 1162129"/>
                  <a:gd name="connsiteX1334" fmla="*/ 461354 w 1226356"/>
                  <a:gd name="connsiteY1334" fmla="*/ 1034947 h 1162129"/>
                  <a:gd name="connsiteX1335" fmla="*/ 461036 w 1226356"/>
                  <a:gd name="connsiteY1335" fmla="*/ 1032245 h 1162129"/>
                  <a:gd name="connsiteX1336" fmla="*/ 459129 w 1226356"/>
                  <a:gd name="connsiteY1336" fmla="*/ 1030178 h 1162129"/>
                  <a:gd name="connsiteX1337" fmla="*/ 455472 w 1226356"/>
                  <a:gd name="connsiteY1337" fmla="*/ 1028429 h 1162129"/>
                  <a:gd name="connsiteX1338" fmla="*/ 450703 w 1226356"/>
                  <a:gd name="connsiteY1338" fmla="*/ 1028429 h 1162129"/>
                  <a:gd name="connsiteX1339" fmla="*/ 445139 w 1226356"/>
                  <a:gd name="connsiteY1339" fmla="*/ 1030973 h 1162129"/>
                  <a:gd name="connsiteX1340" fmla="*/ 441482 w 1226356"/>
                  <a:gd name="connsiteY1340" fmla="*/ 1030973 h 1162129"/>
                  <a:gd name="connsiteX1341" fmla="*/ 432579 w 1226356"/>
                  <a:gd name="connsiteY1341" fmla="*/ 1029542 h 1162129"/>
                  <a:gd name="connsiteX1342" fmla="*/ 418907 w 1226356"/>
                  <a:gd name="connsiteY1342" fmla="*/ 1032245 h 1162129"/>
                  <a:gd name="connsiteX1343" fmla="*/ 412707 w 1226356"/>
                  <a:gd name="connsiteY1343" fmla="*/ 1032563 h 1162129"/>
                  <a:gd name="connsiteX1344" fmla="*/ 410004 w 1226356"/>
                  <a:gd name="connsiteY1344" fmla="*/ 1032245 h 1162129"/>
                  <a:gd name="connsiteX1345" fmla="*/ 407143 w 1226356"/>
                  <a:gd name="connsiteY1345" fmla="*/ 1031450 h 1162129"/>
                  <a:gd name="connsiteX1346" fmla="*/ 404599 w 1226356"/>
                  <a:gd name="connsiteY1346" fmla="*/ 1032881 h 1162129"/>
                  <a:gd name="connsiteX1347" fmla="*/ 405076 w 1226356"/>
                  <a:gd name="connsiteY1347" fmla="*/ 1037332 h 1162129"/>
                  <a:gd name="connsiteX1348" fmla="*/ 404599 w 1226356"/>
                  <a:gd name="connsiteY1348" fmla="*/ 1040671 h 1162129"/>
                  <a:gd name="connsiteX1349" fmla="*/ 405712 w 1226356"/>
                  <a:gd name="connsiteY1349" fmla="*/ 1047189 h 1162129"/>
                  <a:gd name="connsiteX1350" fmla="*/ 407620 w 1226356"/>
                  <a:gd name="connsiteY1350" fmla="*/ 1050368 h 1162129"/>
                  <a:gd name="connsiteX1351" fmla="*/ 411276 w 1226356"/>
                  <a:gd name="connsiteY1351" fmla="*/ 1053230 h 1162129"/>
                  <a:gd name="connsiteX1352" fmla="*/ 417159 w 1226356"/>
                  <a:gd name="connsiteY1352" fmla="*/ 1051163 h 1162129"/>
                  <a:gd name="connsiteX1353" fmla="*/ 421292 w 1226356"/>
                  <a:gd name="connsiteY1353" fmla="*/ 1047825 h 1162129"/>
                  <a:gd name="connsiteX1354" fmla="*/ 423041 w 1226356"/>
                  <a:gd name="connsiteY1354" fmla="*/ 1048143 h 1162129"/>
                  <a:gd name="connsiteX1355" fmla="*/ 420179 w 1226356"/>
                  <a:gd name="connsiteY1355" fmla="*/ 1050845 h 1162129"/>
                  <a:gd name="connsiteX1356" fmla="*/ 409369 w 1226356"/>
                  <a:gd name="connsiteY1356" fmla="*/ 1056886 h 1162129"/>
                  <a:gd name="connsiteX1357" fmla="*/ 408415 w 1226356"/>
                  <a:gd name="connsiteY1357" fmla="*/ 1058635 h 1162129"/>
                  <a:gd name="connsiteX1358" fmla="*/ 409687 w 1226356"/>
                  <a:gd name="connsiteY1358" fmla="*/ 1064517 h 1162129"/>
                  <a:gd name="connsiteX1359" fmla="*/ 412548 w 1226356"/>
                  <a:gd name="connsiteY1359" fmla="*/ 1068969 h 1162129"/>
                  <a:gd name="connsiteX1360" fmla="*/ 416364 w 1226356"/>
                  <a:gd name="connsiteY1360" fmla="*/ 1071194 h 1162129"/>
                  <a:gd name="connsiteX1361" fmla="*/ 420815 w 1226356"/>
                  <a:gd name="connsiteY1361" fmla="*/ 1071194 h 1162129"/>
                  <a:gd name="connsiteX1362" fmla="*/ 423200 w 1226356"/>
                  <a:gd name="connsiteY1362" fmla="*/ 1071194 h 1162129"/>
                  <a:gd name="connsiteX1363" fmla="*/ 424153 w 1226356"/>
                  <a:gd name="connsiteY1363" fmla="*/ 1072466 h 1162129"/>
                  <a:gd name="connsiteX1364" fmla="*/ 418589 w 1226356"/>
                  <a:gd name="connsiteY1364" fmla="*/ 1074692 h 1162129"/>
                  <a:gd name="connsiteX1365" fmla="*/ 415251 w 1226356"/>
                  <a:gd name="connsiteY1365" fmla="*/ 1074692 h 1162129"/>
                  <a:gd name="connsiteX1366" fmla="*/ 412071 w 1226356"/>
                  <a:gd name="connsiteY1366" fmla="*/ 1074056 h 1162129"/>
                  <a:gd name="connsiteX1367" fmla="*/ 410322 w 1226356"/>
                  <a:gd name="connsiteY1367" fmla="*/ 1074056 h 1162129"/>
                  <a:gd name="connsiteX1368" fmla="*/ 409369 w 1226356"/>
                  <a:gd name="connsiteY1368" fmla="*/ 1075805 h 1162129"/>
                  <a:gd name="connsiteX1369" fmla="*/ 410640 w 1226356"/>
                  <a:gd name="connsiteY1369" fmla="*/ 1078666 h 1162129"/>
                  <a:gd name="connsiteX1370" fmla="*/ 409687 w 1226356"/>
                  <a:gd name="connsiteY1370" fmla="*/ 1081687 h 1162129"/>
                  <a:gd name="connsiteX1371" fmla="*/ 407779 w 1226356"/>
                  <a:gd name="connsiteY1371" fmla="*/ 1084867 h 1162129"/>
                  <a:gd name="connsiteX1372" fmla="*/ 407302 w 1226356"/>
                  <a:gd name="connsiteY1372" fmla="*/ 1089159 h 1162129"/>
                  <a:gd name="connsiteX1373" fmla="*/ 407302 w 1226356"/>
                  <a:gd name="connsiteY1373" fmla="*/ 1091862 h 1162129"/>
                  <a:gd name="connsiteX1374" fmla="*/ 408415 w 1226356"/>
                  <a:gd name="connsiteY1374" fmla="*/ 1093133 h 1162129"/>
                  <a:gd name="connsiteX1375" fmla="*/ 409528 w 1226356"/>
                  <a:gd name="connsiteY1375" fmla="*/ 1093133 h 1162129"/>
                  <a:gd name="connsiteX1376" fmla="*/ 410958 w 1226356"/>
                  <a:gd name="connsiteY1376" fmla="*/ 1090908 h 1162129"/>
                  <a:gd name="connsiteX1377" fmla="*/ 411753 w 1226356"/>
                  <a:gd name="connsiteY1377" fmla="*/ 1090113 h 1162129"/>
                  <a:gd name="connsiteX1378" fmla="*/ 414297 w 1226356"/>
                  <a:gd name="connsiteY1378" fmla="*/ 1087887 h 1162129"/>
                  <a:gd name="connsiteX1379" fmla="*/ 418271 w 1226356"/>
                  <a:gd name="connsiteY1379" fmla="*/ 1085025 h 1162129"/>
                  <a:gd name="connsiteX1380" fmla="*/ 420020 w 1226356"/>
                  <a:gd name="connsiteY1380" fmla="*/ 1081528 h 1162129"/>
                  <a:gd name="connsiteX1381" fmla="*/ 424153 w 1226356"/>
                  <a:gd name="connsiteY1381" fmla="*/ 1077077 h 1162129"/>
                  <a:gd name="connsiteX1382" fmla="*/ 427015 w 1226356"/>
                  <a:gd name="connsiteY1382" fmla="*/ 1076441 h 1162129"/>
                  <a:gd name="connsiteX1383" fmla="*/ 429241 w 1226356"/>
                  <a:gd name="connsiteY1383" fmla="*/ 1074533 h 1162129"/>
                  <a:gd name="connsiteX1384" fmla="*/ 430036 w 1226356"/>
                  <a:gd name="connsiteY1384" fmla="*/ 1071035 h 1162129"/>
                  <a:gd name="connsiteX1385" fmla="*/ 431784 w 1226356"/>
                  <a:gd name="connsiteY1385" fmla="*/ 1068651 h 1162129"/>
                  <a:gd name="connsiteX1386" fmla="*/ 435600 w 1226356"/>
                  <a:gd name="connsiteY1386" fmla="*/ 1064994 h 1162129"/>
                  <a:gd name="connsiteX1387" fmla="*/ 437031 w 1226356"/>
                  <a:gd name="connsiteY1387" fmla="*/ 1062610 h 1162129"/>
                  <a:gd name="connsiteX1388" fmla="*/ 442595 w 1226356"/>
                  <a:gd name="connsiteY1388" fmla="*/ 1059430 h 1162129"/>
                  <a:gd name="connsiteX1389" fmla="*/ 455790 w 1226356"/>
                  <a:gd name="connsiteY1389" fmla="*/ 1055933 h 1162129"/>
                  <a:gd name="connsiteX1390" fmla="*/ 461195 w 1226356"/>
                  <a:gd name="connsiteY1390" fmla="*/ 1055456 h 1162129"/>
                  <a:gd name="connsiteX1391" fmla="*/ 459924 w 1226356"/>
                  <a:gd name="connsiteY1391" fmla="*/ 1056886 h 1162129"/>
                  <a:gd name="connsiteX1392" fmla="*/ 455313 w 1226356"/>
                  <a:gd name="connsiteY1392" fmla="*/ 1057999 h 1162129"/>
                  <a:gd name="connsiteX1393" fmla="*/ 453406 w 1226356"/>
                  <a:gd name="connsiteY1393" fmla="*/ 1059589 h 1162129"/>
                  <a:gd name="connsiteX1394" fmla="*/ 451657 w 1226356"/>
                  <a:gd name="connsiteY1394" fmla="*/ 1061815 h 1162129"/>
                  <a:gd name="connsiteX1395" fmla="*/ 447841 w 1226356"/>
                  <a:gd name="connsiteY1395" fmla="*/ 1071035 h 1162129"/>
                  <a:gd name="connsiteX1396" fmla="*/ 447841 w 1226356"/>
                  <a:gd name="connsiteY1396" fmla="*/ 1068492 h 1162129"/>
                  <a:gd name="connsiteX1397" fmla="*/ 449113 w 1226356"/>
                  <a:gd name="connsiteY1397" fmla="*/ 1062133 h 1162129"/>
                  <a:gd name="connsiteX1398" fmla="*/ 447523 w 1226356"/>
                  <a:gd name="connsiteY1398" fmla="*/ 1060066 h 1162129"/>
                  <a:gd name="connsiteX1399" fmla="*/ 442595 w 1226356"/>
                  <a:gd name="connsiteY1399" fmla="*/ 1062451 h 1162129"/>
                  <a:gd name="connsiteX1400" fmla="*/ 436554 w 1226356"/>
                  <a:gd name="connsiteY1400" fmla="*/ 1067538 h 1162129"/>
                  <a:gd name="connsiteX1401" fmla="*/ 435600 w 1226356"/>
                  <a:gd name="connsiteY1401" fmla="*/ 1070559 h 1162129"/>
                  <a:gd name="connsiteX1402" fmla="*/ 435600 w 1226356"/>
                  <a:gd name="connsiteY1402" fmla="*/ 1071989 h 1162129"/>
                  <a:gd name="connsiteX1403" fmla="*/ 434646 w 1226356"/>
                  <a:gd name="connsiteY1403" fmla="*/ 1074056 h 1162129"/>
                  <a:gd name="connsiteX1404" fmla="*/ 432579 w 1226356"/>
                  <a:gd name="connsiteY1404" fmla="*/ 1076282 h 1162129"/>
                  <a:gd name="connsiteX1405" fmla="*/ 426538 w 1226356"/>
                  <a:gd name="connsiteY1405" fmla="*/ 1081369 h 1162129"/>
                  <a:gd name="connsiteX1406" fmla="*/ 424948 w 1226356"/>
                  <a:gd name="connsiteY1406" fmla="*/ 1083436 h 1162129"/>
                  <a:gd name="connsiteX1407" fmla="*/ 425902 w 1226356"/>
                  <a:gd name="connsiteY1407" fmla="*/ 1085820 h 1162129"/>
                  <a:gd name="connsiteX1408" fmla="*/ 427969 w 1226356"/>
                  <a:gd name="connsiteY1408" fmla="*/ 1086456 h 1162129"/>
                  <a:gd name="connsiteX1409" fmla="*/ 431784 w 1226356"/>
                  <a:gd name="connsiteY1409" fmla="*/ 1085661 h 1162129"/>
                  <a:gd name="connsiteX1410" fmla="*/ 434487 w 1226356"/>
                  <a:gd name="connsiteY1410" fmla="*/ 1085661 h 1162129"/>
                  <a:gd name="connsiteX1411" fmla="*/ 438938 w 1226356"/>
                  <a:gd name="connsiteY1411" fmla="*/ 1084867 h 1162129"/>
                  <a:gd name="connsiteX1412" fmla="*/ 438938 w 1226356"/>
                  <a:gd name="connsiteY1412" fmla="*/ 1085503 h 1162129"/>
                  <a:gd name="connsiteX1413" fmla="*/ 432579 w 1226356"/>
                  <a:gd name="connsiteY1413" fmla="*/ 1088682 h 1162129"/>
                  <a:gd name="connsiteX1414" fmla="*/ 429082 w 1226356"/>
                  <a:gd name="connsiteY1414" fmla="*/ 1089159 h 1162129"/>
                  <a:gd name="connsiteX1415" fmla="*/ 426379 w 1226356"/>
                  <a:gd name="connsiteY1415" fmla="*/ 1092339 h 1162129"/>
                  <a:gd name="connsiteX1416" fmla="*/ 420815 w 1226356"/>
                  <a:gd name="connsiteY1416" fmla="*/ 1091226 h 1162129"/>
                  <a:gd name="connsiteX1417" fmla="*/ 419384 w 1226356"/>
                  <a:gd name="connsiteY1417" fmla="*/ 1090113 h 1162129"/>
                  <a:gd name="connsiteX1418" fmla="*/ 417794 w 1226356"/>
                  <a:gd name="connsiteY1418" fmla="*/ 1090113 h 1162129"/>
                  <a:gd name="connsiteX1419" fmla="*/ 415887 w 1226356"/>
                  <a:gd name="connsiteY1419" fmla="*/ 1092497 h 1162129"/>
                  <a:gd name="connsiteX1420" fmla="*/ 413025 w 1226356"/>
                  <a:gd name="connsiteY1420" fmla="*/ 1093133 h 1162129"/>
                  <a:gd name="connsiteX1421" fmla="*/ 411276 w 1226356"/>
                  <a:gd name="connsiteY1421" fmla="*/ 1096472 h 1162129"/>
                  <a:gd name="connsiteX1422" fmla="*/ 409687 w 1226356"/>
                  <a:gd name="connsiteY1422" fmla="*/ 1101241 h 1162129"/>
                  <a:gd name="connsiteX1423" fmla="*/ 408097 w 1226356"/>
                  <a:gd name="connsiteY1423" fmla="*/ 1110939 h 1162129"/>
                  <a:gd name="connsiteX1424" fmla="*/ 409369 w 1226356"/>
                  <a:gd name="connsiteY1424" fmla="*/ 1113642 h 1162129"/>
                  <a:gd name="connsiteX1425" fmla="*/ 414774 w 1226356"/>
                  <a:gd name="connsiteY1425" fmla="*/ 1113642 h 1162129"/>
                  <a:gd name="connsiteX1426" fmla="*/ 417794 w 1226356"/>
                  <a:gd name="connsiteY1426" fmla="*/ 1111893 h 1162129"/>
                  <a:gd name="connsiteX1427" fmla="*/ 420497 w 1226356"/>
                  <a:gd name="connsiteY1427" fmla="*/ 1108236 h 1162129"/>
                  <a:gd name="connsiteX1428" fmla="*/ 423200 w 1226356"/>
                  <a:gd name="connsiteY1428" fmla="*/ 1107441 h 1162129"/>
                  <a:gd name="connsiteX1429" fmla="*/ 424948 w 1226356"/>
                  <a:gd name="connsiteY1429" fmla="*/ 1106647 h 1162129"/>
                  <a:gd name="connsiteX1430" fmla="*/ 428605 w 1226356"/>
                  <a:gd name="connsiteY1430" fmla="*/ 1105693 h 1162129"/>
                  <a:gd name="connsiteX1431" fmla="*/ 433533 w 1226356"/>
                  <a:gd name="connsiteY1431" fmla="*/ 1103149 h 1162129"/>
                  <a:gd name="connsiteX1432" fmla="*/ 437667 w 1226356"/>
                  <a:gd name="connsiteY1432" fmla="*/ 1099969 h 1162129"/>
                  <a:gd name="connsiteX1433" fmla="*/ 441164 w 1226356"/>
                  <a:gd name="connsiteY1433" fmla="*/ 1098062 h 1162129"/>
                  <a:gd name="connsiteX1434" fmla="*/ 444821 w 1226356"/>
                  <a:gd name="connsiteY1434" fmla="*/ 1096949 h 1162129"/>
                  <a:gd name="connsiteX1435" fmla="*/ 445139 w 1226356"/>
                  <a:gd name="connsiteY1435" fmla="*/ 1097585 h 1162129"/>
                  <a:gd name="connsiteX1436" fmla="*/ 441959 w 1226356"/>
                  <a:gd name="connsiteY1436" fmla="*/ 1099334 h 1162129"/>
                  <a:gd name="connsiteX1437" fmla="*/ 438938 w 1226356"/>
                  <a:gd name="connsiteY1437" fmla="*/ 1102195 h 1162129"/>
                  <a:gd name="connsiteX1438" fmla="*/ 434646 w 1226356"/>
                  <a:gd name="connsiteY1438" fmla="*/ 1105216 h 1162129"/>
                  <a:gd name="connsiteX1439" fmla="*/ 431784 w 1226356"/>
                  <a:gd name="connsiteY1439" fmla="*/ 1108077 h 1162129"/>
                  <a:gd name="connsiteX1440" fmla="*/ 431308 w 1226356"/>
                  <a:gd name="connsiteY1440" fmla="*/ 1110780 h 1162129"/>
                  <a:gd name="connsiteX1441" fmla="*/ 432261 w 1226356"/>
                  <a:gd name="connsiteY1441" fmla="*/ 1112847 h 1162129"/>
                  <a:gd name="connsiteX1442" fmla="*/ 431625 w 1226356"/>
                  <a:gd name="connsiteY1442" fmla="*/ 1115072 h 1162129"/>
                  <a:gd name="connsiteX1443" fmla="*/ 429877 w 1226356"/>
                  <a:gd name="connsiteY1443" fmla="*/ 1116662 h 1162129"/>
                  <a:gd name="connsiteX1444" fmla="*/ 429877 w 1226356"/>
                  <a:gd name="connsiteY1444" fmla="*/ 1118252 h 1162129"/>
                  <a:gd name="connsiteX1445" fmla="*/ 433533 w 1226356"/>
                  <a:gd name="connsiteY1445" fmla="*/ 1121273 h 1162129"/>
                  <a:gd name="connsiteX1446" fmla="*/ 435918 w 1226356"/>
                  <a:gd name="connsiteY1446" fmla="*/ 1122703 h 1162129"/>
                  <a:gd name="connsiteX1447" fmla="*/ 442277 w 1226356"/>
                  <a:gd name="connsiteY1447" fmla="*/ 1120001 h 1162129"/>
                  <a:gd name="connsiteX1448" fmla="*/ 443549 w 1226356"/>
                  <a:gd name="connsiteY1448" fmla="*/ 1120637 h 1162129"/>
                  <a:gd name="connsiteX1449" fmla="*/ 439256 w 1226356"/>
                  <a:gd name="connsiteY1449" fmla="*/ 1123021 h 1162129"/>
                  <a:gd name="connsiteX1450" fmla="*/ 437031 w 1226356"/>
                  <a:gd name="connsiteY1450" fmla="*/ 1126042 h 1162129"/>
                  <a:gd name="connsiteX1451" fmla="*/ 435918 w 1226356"/>
                  <a:gd name="connsiteY1451" fmla="*/ 1126042 h 1162129"/>
                  <a:gd name="connsiteX1452" fmla="*/ 428923 w 1226356"/>
                  <a:gd name="connsiteY1452" fmla="*/ 1122385 h 1162129"/>
                  <a:gd name="connsiteX1453" fmla="*/ 421928 w 1226356"/>
                  <a:gd name="connsiteY1453" fmla="*/ 1120160 h 1162129"/>
                  <a:gd name="connsiteX1454" fmla="*/ 420338 w 1226356"/>
                  <a:gd name="connsiteY1454" fmla="*/ 1121750 h 1162129"/>
                  <a:gd name="connsiteX1455" fmla="*/ 419384 w 1226356"/>
                  <a:gd name="connsiteY1455" fmla="*/ 1128268 h 1162129"/>
                  <a:gd name="connsiteX1456" fmla="*/ 419384 w 1226356"/>
                  <a:gd name="connsiteY1456" fmla="*/ 1132242 h 1162129"/>
                  <a:gd name="connsiteX1457" fmla="*/ 421133 w 1226356"/>
                  <a:gd name="connsiteY1457" fmla="*/ 1136693 h 1162129"/>
                  <a:gd name="connsiteX1458" fmla="*/ 424630 w 1226356"/>
                  <a:gd name="connsiteY1458" fmla="*/ 1140827 h 1162129"/>
                  <a:gd name="connsiteX1459" fmla="*/ 432420 w 1226356"/>
                  <a:gd name="connsiteY1459" fmla="*/ 1144642 h 1162129"/>
                  <a:gd name="connsiteX1460" fmla="*/ 434646 w 1226356"/>
                  <a:gd name="connsiteY1460" fmla="*/ 1147027 h 1162129"/>
                  <a:gd name="connsiteX1461" fmla="*/ 444185 w 1226356"/>
                  <a:gd name="connsiteY1461" fmla="*/ 1151478 h 1162129"/>
                  <a:gd name="connsiteX1462" fmla="*/ 447046 w 1226356"/>
                  <a:gd name="connsiteY1462" fmla="*/ 1151796 h 1162129"/>
                  <a:gd name="connsiteX1463" fmla="*/ 450703 w 1226356"/>
                  <a:gd name="connsiteY1463" fmla="*/ 1151478 h 1162129"/>
                  <a:gd name="connsiteX1464" fmla="*/ 451975 w 1226356"/>
                  <a:gd name="connsiteY1464" fmla="*/ 1151478 h 1162129"/>
                  <a:gd name="connsiteX1465" fmla="*/ 452452 w 1226356"/>
                  <a:gd name="connsiteY1465" fmla="*/ 1152909 h 1162129"/>
                  <a:gd name="connsiteX1466" fmla="*/ 452929 w 1226356"/>
                  <a:gd name="connsiteY1466" fmla="*/ 1153386 h 1162129"/>
                  <a:gd name="connsiteX1467" fmla="*/ 450385 w 1226356"/>
                  <a:gd name="connsiteY1467" fmla="*/ 1155453 h 1162129"/>
                  <a:gd name="connsiteX1468" fmla="*/ 448954 w 1226356"/>
                  <a:gd name="connsiteY1468" fmla="*/ 1157679 h 1162129"/>
                  <a:gd name="connsiteX1469" fmla="*/ 449908 w 1226356"/>
                  <a:gd name="connsiteY1469" fmla="*/ 1158791 h 1162129"/>
                  <a:gd name="connsiteX1470" fmla="*/ 453882 w 1226356"/>
                  <a:gd name="connsiteY1470" fmla="*/ 1160063 h 1162129"/>
                  <a:gd name="connsiteX1471" fmla="*/ 454836 w 1226356"/>
                  <a:gd name="connsiteY1471" fmla="*/ 1159586 h 1162129"/>
                  <a:gd name="connsiteX1472" fmla="*/ 454836 w 1226356"/>
                  <a:gd name="connsiteY1472" fmla="*/ 1157519 h 1162129"/>
                  <a:gd name="connsiteX1473" fmla="*/ 455949 w 1226356"/>
                  <a:gd name="connsiteY1473" fmla="*/ 1156566 h 1162129"/>
                  <a:gd name="connsiteX1474" fmla="*/ 458016 w 1226356"/>
                  <a:gd name="connsiteY1474" fmla="*/ 1156566 h 1162129"/>
                  <a:gd name="connsiteX1475" fmla="*/ 458970 w 1226356"/>
                  <a:gd name="connsiteY1475" fmla="*/ 1157043 h 1162129"/>
                  <a:gd name="connsiteX1476" fmla="*/ 458493 w 1226356"/>
                  <a:gd name="connsiteY1476" fmla="*/ 1157996 h 1162129"/>
                  <a:gd name="connsiteX1477" fmla="*/ 458493 w 1226356"/>
                  <a:gd name="connsiteY1477" fmla="*/ 1158791 h 1162129"/>
                  <a:gd name="connsiteX1478" fmla="*/ 458652 w 1226356"/>
                  <a:gd name="connsiteY1478" fmla="*/ 1160063 h 1162129"/>
                  <a:gd name="connsiteX1479" fmla="*/ 461513 w 1226356"/>
                  <a:gd name="connsiteY1479" fmla="*/ 1161971 h 1162129"/>
                  <a:gd name="connsiteX1480" fmla="*/ 466919 w 1226356"/>
                  <a:gd name="connsiteY1480" fmla="*/ 1161017 h 1162129"/>
                  <a:gd name="connsiteX1481" fmla="*/ 474709 w 1226356"/>
                  <a:gd name="connsiteY1481" fmla="*/ 1162130 h 1162129"/>
                  <a:gd name="connsiteX1482" fmla="*/ 486473 w 1226356"/>
                  <a:gd name="connsiteY1482" fmla="*/ 1159745 h 1162129"/>
                  <a:gd name="connsiteX1483" fmla="*/ 491083 w 1226356"/>
                  <a:gd name="connsiteY1483" fmla="*/ 1156884 h 1162129"/>
                  <a:gd name="connsiteX1484" fmla="*/ 494740 w 1226356"/>
                  <a:gd name="connsiteY1484" fmla="*/ 1156884 h 1162129"/>
                  <a:gd name="connsiteX1485" fmla="*/ 498873 w 1226356"/>
                  <a:gd name="connsiteY1485" fmla="*/ 1153704 h 1162129"/>
                  <a:gd name="connsiteX1486" fmla="*/ 504914 w 1226356"/>
                  <a:gd name="connsiteY1486" fmla="*/ 1150525 h 1162129"/>
                  <a:gd name="connsiteX1487" fmla="*/ 516679 w 1226356"/>
                  <a:gd name="connsiteY1487" fmla="*/ 1139237 h 1162129"/>
                  <a:gd name="connsiteX1488" fmla="*/ 523833 w 1226356"/>
                  <a:gd name="connsiteY1488" fmla="*/ 1134786 h 1162129"/>
                  <a:gd name="connsiteX1489" fmla="*/ 524310 w 1226356"/>
                  <a:gd name="connsiteY1489" fmla="*/ 1133196 h 1162129"/>
                  <a:gd name="connsiteX1490" fmla="*/ 525582 w 1226356"/>
                  <a:gd name="connsiteY1490" fmla="*/ 1132083 h 1162129"/>
                  <a:gd name="connsiteX1491" fmla="*/ 527966 w 1226356"/>
                  <a:gd name="connsiteY1491" fmla="*/ 1131765 h 1162129"/>
                  <a:gd name="connsiteX1492" fmla="*/ 530033 w 1226356"/>
                  <a:gd name="connsiteY1492" fmla="*/ 1129380 h 1162129"/>
                  <a:gd name="connsiteX1493" fmla="*/ 527489 w 1226356"/>
                  <a:gd name="connsiteY1493" fmla="*/ 1127155 h 1162129"/>
                  <a:gd name="connsiteX1494" fmla="*/ 534484 w 1226356"/>
                  <a:gd name="connsiteY1494" fmla="*/ 1123975 h 1162129"/>
                  <a:gd name="connsiteX1495" fmla="*/ 536392 w 1226356"/>
                  <a:gd name="connsiteY1495" fmla="*/ 1123498 h 1162129"/>
                  <a:gd name="connsiteX1496" fmla="*/ 537505 w 1226356"/>
                  <a:gd name="connsiteY1496" fmla="*/ 1122385 h 1162129"/>
                  <a:gd name="connsiteX1497" fmla="*/ 538618 w 1226356"/>
                  <a:gd name="connsiteY1497" fmla="*/ 1120796 h 1162129"/>
                  <a:gd name="connsiteX1498" fmla="*/ 536710 w 1226356"/>
                  <a:gd name="connsiteY1498" fmla="*/ 1118411 h 1162129"/>
                  <a:gd name="connsiteX1499" fmla="*/ 534643 w 1226356"/>
                  <a:gd name="connsiteY1499" fmla="*/ 1116503 h 1162129"/>
                  <a:gd name="connsiteX1500" fmla="*/ 536869 w 1226356"/>
                  <a:gd name="connsiteY1500" fmla="*/ 1116503 h 1162129"/>
                  <a:gd name="connsiteX1501" fmla="*/ 541638 w 1226356"/>
                  <a:gd name="connsiteY1501" fmla="*/ 1120160 h 1162129"/>
                  <a:gd name="connsiteX1502" fmla="*/ 542910 w 1226356"/>
                  <a:gd name="connsiteY1502" fmla="*/ 1123021 h 1162129"/>
                  <a:gd name="connsiteX1503" fmla="*/ 546249 w 1226356"/>
                  <a:gd name="connsiteY1503" fmla="*/ 1122544 h 1162129"/>
                  <a:gd name="connsiteX1504" fmla="*/ 549746 w 1226356"/>
                  <a:gd name="connsiteY1504" fmla="*/ 1120001 h 1162129"/>
                  <a:gd name="connsiteX1505" fmla="*/ 552449 w 1226356"/>
                  <a:gd name="connsiteY1505" fmla="*/ 1120796 h 1162129"/>
                  <a:gd name="connsiteX1506" fmla="*/ 553244 w 1226356"/>
                  <a:gd name="connsiteY1506" fmla="*/ 1119524 h 1162129"/>
                  <a:gd name="connsiteX1507" fmla="*/ 554357 w 1226356"/>
                  <a:gd name="connsiteY1507" fmla="*/ 1118570 h 1162129"/>
                  <a:gd name="connsiteX1508" fmla="*/ 559762 w 1226356"/>
                  <a:gd name="connsiteY1508" fmla="*/ 1109349 h 1162129"/>
                  <a:gd name="connsiteX1509" fmla="*/ 560398 w 1226356"/>
                  <a:gd name="connsiteY1509" fmla="*/ 1105216 h 1162129"/>
                  <a:gd name="connsiteX1510" fmla="*/ 560398 w 1226356"/>
                  <a:gd name="connsiteY1510" fmla="*/ 1102354 h 1162129"/>
                  <a:gd name="connsiteX1511" fmla="*/ 558967 w 1226356"/>
                  <a:gd name="connsiteY1511" fmla="*/ 1101877 h 1162129"/>
                  <a:gd name="connsiteX1512" fmla="*/ 558649 w 1226356"/>
                  <a:gd name="connsiteY1512" fmla="*/ 1099175 h 1162129"/>
                  <a:gd name="connsiteX1513" fmla="*/ 561352 w 1226356"/>
                  <a:gd name="connsiteY1513" fmla="*/ 1098221 h 1162129"/>
                  <a:gd name="connsiteX1514" fmla="*/ 563577 w 1226356"/>
                  <a:gd name="connsiteY1514" fmla="*/ 1096313 h 1162129"/>
                  <a:gd name="connsiteX1515" fmla="*/ 562623 w 1226356"/>
                  <a:gd name="connsiteY1515" fmla="*/ 1091703 h 1162129"/>
                  <a:gd name="connsiteX1516" fmla="*/ 564372 w 1226356"/>
                  <a:gd name="connsiteY1516" fmla="*/ 1088841 h 1162129"/>
                  <a:gd name="connsiteX1517" fmla="*/ 564690 w 1226356"/>
                  <a:gd name="connsiteY1517" fmla="*/ 1092497 h 1162129"/>
                  <a:gd name="connsiteX1518" fmla="*/ 565485 w 1226356"/>
                  <a:gd name="connsiteY1518" fmla="*/ 1095836 h 1162129"/>
                  <a:gd name="connsiteX1519" fmla="*/ 565485 w 1226356"/>
                  <a:gd name="connsiteY1519" fmla="*/ 1103308 h 1162129"/>
                  <a:gd name="connsiteX1520" fmla="*/ 565803 w 1226356"/>
                  <a:gd name="connsiteY1520" fmla="*/ 1104898 h 1162129"/>
                  <a:gd name="connsiteX1521" fmla="*/ 568665 w 1226356"/>
                  <a:gd name="connsiteY1521" fmla="*/ 1108872 h 1162129"/>
                  <a:gd name="connsiteX1522" fmla="*/ 571367 w 1226356"/>
                  <a:gd name="connsiteY1522" fmla="*/ 1113642 h 1162129"/>
                  <a:gd name="connsiteX1523" fmla="*/ 574547 w 1226356"/>
                  <a:gd name="connsiteY1523" fmla="*/ 1114119 h 1162129"/>
                  <a:gd name="connsiteX1524" fmla="*/ 576137 w 1226356"/>
                  <a:gd name="connsiteY1524" fmla="*/ 1114437 h 1162129"/>
                  <a:gd name="connsiteX1525" fmla="*/ 578839 w 1226356"/>
                  <a:gd name="connsiteY1525" fmla="*/ 1115390 h 1162129"/>
                  <a:gd name="connsiteX1526" fmla="*/ 579952 w 1226356"/>
                  <a:gd name="connsiteY1526" fmla="*/ 1115390 h 1162129"/>
                  <a:gd name="connsiteX1527" fmla="*/ 586629 w 1226356"/>
                  <a:gd name="connsiteY1527" fmla="*/ 1116980 h 1162129"/>
                  <a:gd name="connsiteX1528" fmla="*/ 587265 w 1226356"/>
                  <a:gd name="connsiteY1528" fmla="*/ 1118570 h 1162129"/>
                  <a:gd name="connsiteX1529" fmla="*/ 587265 w 1226356"/>
                  <a:gd name="connsiteY1529" fmla="*/ 1119842 h 1162129"/>
                  <a:gd name="connsiteX1530" fmla="*/ 589650 w 1226356"/>
                  <a:gd name="connsiteY1530" fmla="*/ 1125247 h 1162129"/>
                  <a:gd name="connsiteX1531" fmla="*/ 591716 w 1226356"/>
                  <a:gd name="connsiteY1531" fmla="*/ 1125883 h 1162129"/>
                  <a:gd name="connsiteX1532" fmla="*/ 594578 w 1226356"/>
                  <a:gd name="connsiteY1532" fmla="*/ 1124452 h 1162129"/>
                  <a:gd name="connsiteX1533" fmla="*/ 596645 w 1226356"/>
                  <a:gd name="connsiteY1533" fmla="*/ 1120478 h 1162129"/>
                  <a:gd name="connsiteX1534" fmla="*/ 597758 w 1226356"/>
                  <a:gd name="connsiteY1534" fmla="*/ 1114595 h 1162129"/>
                  <a:gd name="connsiteX1535" fmla="*/ 599029 w 1226356"/>
                  <a:gd name="connsiteY1535" fmla="*/ 1109031 h 1162129"/>
                  <a:gd name="connsiteX1536" fmla="*/ 597440 w 1226356"/>
                  <a:gd name="connsiteY1536" fmla="*/ 1102990 h 1162129"/>
                  <a:gd name="connsiteX1537" fmla="*/ 595691 w 1226356"/>
                  <a:gd name="connsiteY1537" fmla="*/ 1097744 h 1162129"/>
                  <a:gd name="connsiteX1538" fmla="*/ 595691 w 1226356"/>
                  <a:gd name="connsiteY1538" fmla="*/ 1096154 h 1162129"/>
                  <a:gd name="connsiteX1539" fmla="*/ 599983 w 1226356"/>
                  <a:gd name="connsiteY1539" fmla="*/ 1091703 h 1162129"/>
                  <a:gd name="connsiteX1540" fmla="*/ 601255 w 1226356"/>
                  <a:gd name="connsiteY1540" fmla="*/ 1088046 h 1162129"/>
                  <a:gd name="connsiteX1541" fmla="*/ 602686 w 1226356"/>
                  <a:gd name="connsiteY1541" fmla="*/ 1084549 h 1162129"/>
                  <a:gd name="connsiteX1542" fmla="*/ 604276 w 1226356"/>
                  <a:gd name="connsiteY1542" fmla="*/ 1083436 h 1162129"/>
                  <a:gd name="connsiteX1543" fmla="*/ 606660 w 1226356"/>
                  <a:gd name="connsiteY1543" fmla="*/ 1083118 h 1162129"/>
                  <a:gd name="connsiteX1544" fmla="*/ 609522 w 1226356"/>
                  <a:gd name="connsiteY1544" fmla="*/ 1082482 h 1162129"/>
                  <a:gd name="connsiteX1545" fmla="*/ 613020 w 1226356"/>
                  <a:gd name="connsiteY1545" fmla="*/ 1080097 h 1162129"/>
                  <a:gd name="connsiteX1546" fmla="*/ 616199 w 1226356"/>
                  <a:gd name="connsiteY1546" fmla="*/ 1076918 h 1162129"/>
                  <a:gd name="connsiteX1547" fmla="*/ 618584 w 1226356"/>
                  <a:gd name="connsiteY1547" fmla="*/ 1074056 h 1162129"/>
                  <a:gd name="connsiteX1548" fmla="*/ 619379 w 1226356"/>
                  <a:gd name="connsiteY1548" fmla="*/ 1068333 h 1162129"/>
                  <a:gd name="connsiteX1549" fmla="*/ 619379 w 1226356"/>
                  <a:gd name="connsiteY1549" fmla="*/ 1065471 h 1162129"/>
                  <a:gd name="connsiteX1550" fmla="*/ 620492 w 1226356"/>
                  <a:gd name="connsiteY1550" fmla="*/ 1063404 h 1162129"/>
                  <a:gd name="connsiteX1551" fmla="*/ 621445 w 1226356"/>
                  <a:gd name="connsiteY1551" fmla="*/ 1059271 h 1162129"/>
                  <a:gd name="connsiteX1552" fmla="*/ 620492 w 1226356"/>
                  <a:gd name="connsiteY1552" fmla="*/ 1055138 h 1162129"/>
                  <a:gd name="connsiteX1553" fmla="*/ 617312 w 1226356"/>
                  <a:gd name="connsiteY1553" fmla="*/ 1048938 h 1162129"/>
                  <a:gd name="connsiteX1554" fmla="*/ 613496 w 1226356"/>
                  <a:gd name="connsiteY1554" fmla="*/ 1040194 h 1162129"/>
                  <a:gd name="connsiteX1555" fmla="*/ 612861 w 1226356"/>
                  <a:gd name="connsiteY1555" fmla="*/ 1035424 h 1162129"/>
                  <a:gd name="connsiteX1556" fmla="*/ 614609 w 1226356"/>
                  <a:gd name="connsiteY1556" fmla="*/ 1034470 h 1162129"/>
                  <a:gd name="connsiteX1557" fmla="*/ 617948 w 1226356"/>
                  <a:gd name="connsiteY1557" fmla="*/ 1033676 h 1162129"/>
                  <a:gd name="connsiteX1558" fmla="*/ 624148 w 1226356"/>
                  <a:gd name="connsiteY1558" fmla="*/ 1033676 h 1162129"/>
                  <a:gd name="connsiteX1559" fmla="*/ 624784 w 1226356"/>
                  <a:gd name="connsiteY1559" fmla="*/ 1032881 h 1162129"/>
                  <a:gd name="connsiteX1560" fmla="*/ 625420 w 1226356"/>
                  <a:gd name="connsiteY1560" fmla="*/ 1030814 h 1162129"/>
                  <a:gd name="connsiteX1561" fmla="*/ 626851 w 1226356"/>
                  <a:gd name="connsiteY1561" fmla="*/ 1027952 h 1162129"/>
                  <a:gd name="connsiteX1562" fmla="*/ 628281 w 1226356"/>
                  <a:gd name="connsiteY1562" fmla="*/ 1025886 h 1162129"/>
                  <a:gd name="connsiteX1563" fmla="*/ 629235 w 1226356"/>
                  <a:gd name="connsiteY1563" fmla="*/ 1022865 h 1162129"/>
                  <a:gd name="connsiteX1564" fmla="*/ 629712 w 1226356"/>
                  <a:gd name="connsiteY1564" fmla="*/ 1020162 h 1162129"/>
                  <a:gd name="connsiteX1565" fmla="*/ 626215 w 1226356"/>
                  <a:gd name="connsiteY1565" fmla="*/ 1016029 h 1162129"/>
                  <a:gd name="connsiteX1566" fmla="*/ 621604 w 1226356"/>
                  <a:gd name="connsiteY1566" fmla="*/ 1011896 h 1162129"/>
                  <a:gd name="connsiteX1567" fmla="*/ 618425 w 1226356"/>
                  <a:gd name="connsiteY1567" fmla="*/ 1010465 h 1162129"/>
                  <a:gd name="connsiteX1568" fmla="*/ 612861 w 1226356"/>
                  <a:gd name="connsiteY1568" fmla="*/ 1006967 h 1162129"/>
                  <a:gd name="connsiteX1569" fmla="*/ 608886 w 1226356"/>
                  <a:gd name="connsiteY1569" fmla="*/ 1003947 h 1162129"/>
                  <a:gd name="connsiteX1570" fmla="*/ 611112 w 1226356"/>
                  <a:gd name="connsiteY1570" fmla="*/ 992659 h 1162129"/>
                  <a:gd name="connsiteX1571" fmla="*/ 612861 w 1226356"/>
                  <a:gd name="connsiteY1571" fmla="*/ 984233 h 1162129"/>
                  <a:gd name="connsiteX1572" fmla="*/ 613178 w 1226356"/>
                  <a:gd name="connsiteY1572" fmla="*/ 982167 h 1162129"/>
                  <a:gd name="connsiteX1573" fmla="*/ 613178 w 1226356"/>
                  <a:gd name="connsiteY1573" fmla="*/ 978987 h 1162129"/>
                  <a:gd name="connsiteX1574" fmla="*/ 607773 w 1226356"/>
                  <a:gd name="connsiteY1574" fmla="*/ 965315 h 1162129"/>
                  <a:gd name="connsiteX1575" fmla="*/ 607773 w 1226356"/>
                  <a:gd name="connsiteY1575" fmla="*/ 962294 h 1162129"/>
                  <a:gd name="connsiteX1576" fmla="*/ 608568 w 1226356"/>
                  <a:gd name="connsiteY1576" fmla="*/ 959592 h 1162129"/>
                  <a:gd name="connsiteX1577" fmla="*/ 607932 w 1226356"/>
                  <a:gd name="connsiteY1577" fmla="*/ 954822 h 1162129"/>
                  <a:gd name="connsiteX1578" fmla="*/ 607614 w 1226356"/>
                  <a:gd name="connsiteY1578" fmla="*/ 950689 h 1162129"/>
                  <a:gd name="connsiteX1579" fmla="*/ 608568 w 1226356"/>
                  <a:gd name="connsiteY1579" fmla="*/ 949417 h 1162129"/>
                  <a:gd name="connsiteX1580" fmla="*/ 610794 w 1226356"/>
                  <a:gd name="connsiteY1580" fmla="*/ 947032 h 1162129"/>
                  <a:gd name="connsiteX1581" fmla="*/ 608727 w 1226356"/>
                  <a:gd name="connsiteY1581" fmla="*/ 943376 h 1162129"/>
                  <a:gd name="connsiteX1582" fmla="*/ 608727 w 1226356"/>
                  <a:gd name="connsiteY1582" fmla="*/ 943058 h 1162129"/>
                  <a:gd name="connsiteX1583" fmla="*/ 604594 w 1226356"/>
                  <a:gd name="connsiteY1583" fmla="*/ 933837 h 1162129"/>
                  <a:gd name="connsiteX1584" fmla="*/ 610635 w 1226356"/>
                  <a:gd name="connsiteY1584" fmla="*/ 924776 h 1162129"/>
                  <a:gd name="connsiteX1585" fmla="*/ 609522 w 1226356"/>
                  <a:gd name="connsiteY1585" fmla="*/ 920006 h 1162129"/>
                  <a:gd name="connsiteX1586" fmla="*/ 613178 w 1226356"/>
                  <a:gd name="connsiteY1586" fmla="*/ 916509 h 1162129"/>
                  <a:gd name="connsiteX1587" fmla="*/ 619856 w 1226356"/>
                  <a:gd name="connsiteY1587" fmla="*/ 908560 h 1162129"/>
                  <a:gd name="connsiteX1588" fmla="*/ 623512 w 1226356"/>
                  <a:gd name="connsiteY1588" fmla="*/ 904108 h 1162129"/>
                  <a:gd name="connsiteX1589" fmla="*/ 624307 w 1226356"/>
                  <a:gd name="connsiteY1589" fmla="*/ 903313 h 1162129"/>
                  <a:gd name="connsiteX1590" fmla="*/ 627327 w 1226356"/>
                  <a:gd name="connsiteY1590" fmla="*/ 901406 h 1162129"/>
                  <a:gd name="connsiteX1591" fmla="*/ 632892 w 1226356"/>
                  <a:gd name="connsiteY1591" fmla="*/ 899021 h 1162129"/>
                  <a:gd name="connsiteX1592" fmla="*/ 639092 w 1226356"/>
                  <a:gd name="connsiteY1592" fmla="*/ 897908 h 1162129"/>
                  <a:gd name="connsiteX1593" fmla="*/ 641795 w 1226356"/>
                  <a:gd name="connsiteY1593" fmla="*/ 897908 h 1162129"/>
                  <a:gd name="connsiteX1594" fmla="*/ 652446 w 1226356"/>
                  <a:gd name="connsiteY1594" fmla="*/ 899498 h 1162129"/>
                  <a:gd name="connsiteX1595" fmla="*/ 660713 w 1226356"/>
                  <a:gd name="connsiteY1595" fmla="*/ 900770 h 1162129"/>
                  <a:gd name="connsiteX1596" fmla="*/ 661985 w 1226356"/>
                  <a:gd name="connsiteY1596" fmla="*/ 899498 h 1162129"/>
                  <a:gd name="connsiteX1597" fmla="*/ 663733 w 1226356"/>
                  <a:gd name="connsiteY1597" fmla="*/ 896954 h 1162129"/>
                  <a:gd name="connsiteX1598" fmla="*/ 665959 w 1226356"/>
                  <a:gd name="connsiteY1598" fmla="*/ 893298 h 1162129"/>
                  <a:gd name="connsiteX1599" fmla="*/ 665959 w 1226356"/>
                  <a:gd name="connsiteY1599" fmla="*/ 889323 h 1162129"/>
                  <a:gd name="connsiteX1600" fmla="*/ 665323 w 1226356"/>
                  <a:gd name="connsiteY1600" fmla="*/ 883441 h 1162129"/>
                  <a:gd name="connsiteX1601" fmla="*/ 664051 w 1226356"/>
                  <a:gd name="connsiteY1601" fmla="*/ 879944 h 1162129"/>
                  <a:gd name="connsiteX1602" fmla="*/ 658169 w 1226356"/>
                  <a:gd name="connsiteY1602" fmla="*/ 877718 h 1162129"/>
                  <a:gd name="connsiteX1603" fmla="*/ 651810 w 1226356"/>
                  <a:gd name="connsiteY1603" fmla="*/ 874538 h 1162129"/>
                  <a:gd name="connsiteX1604" fmla="*/ 659759 w 1226356"/>
                  <a:gd name="connsiteY1604" fmla="*/ 864523 h 1162129"/>
                  <a:gd name="connsiteX1605" fmla="*/ 665164 w 1226356"/>
                  <a:gd name="connsiteY1605" fmla="*/ 857528 h 1162129"/>
                  <a:gd name="connsiteX1606" fmla="*/ 672000 w 1226356"/>
                  <a:gd name="connsiteY1606" fmla="*/ 847035 h 1162129"/>
                  <a:gd name="connsiteX1607" fmla="*/ 674067 w 1226356"/>
                  <a:gd name="connsiteY1607" fmla="*/ 842584 h 1162129"/>
                  <a:gd name="connsiteX1608" fmla="*/ 675657 w 1226356"/>
                  <a:gd name="connsiteY1608" fmla="*/ 840835 h 1162129"/>
                  <a:gd name="connsiteX1609" fmla="*/ 677724 w 1226356"/>
                  <a:gd name="connsiteY1609" fmla="*/ 824619 h 1162129"/>
                  <a:gd name="connsiteX1610" fmla="*/ 678995 w 1226356"/>
                  <a:gd name="connsiteY1610" fmla="*/ 820009 h 1162129"/>
                  <a:gd name="connsiteX1611" fmla="*/ 680108 w 1226356"/>
                  <a:gd name="connsiteY1611" fmla="*/ 817624 h 1162129"/>
                  <a:gd name="connsiteX1612" fmla="*/ 680108 w 1226356"/>
                  <a:gd name="connsiteY1612" fmla="*/ 815240 h 1162129"/>
                  <a:gd name="connsiteX1613" fmla="*/ 679472 w 1226356"/>
                  <a:gd name="connsiteY1613" fmla="*/ 811106 h 1162129"/>
                  <a:gd name="connsiteX1614" fmla="*/ 677565 w 1226356"/>
                  <a:gd name="connsiteY1614" fmla="*/ 801726 h 1162129"/>
                  <a:gd name="connsiteX1615" fmla="*/ 688375 w 1226356"/>
                  <a:gd name="connsiteY1615" fmla="*/ 800614 h 1162129"/>
                  <a:gd name="connsiteX1616" fmla="*/ 691873 w 1226356"/>
                  <a:gd name="connsiteY1616" fmla="*/ 799978 h 1162129"/>
                  <a:gd name="connsiteX1617" fmla="*/ 695052 w 1226356"/>
                  <a:gd name="connsiteY1617" fmla="*/ 798865 h 1162129"/>
                  <a:gd name="connsiteX1618" fmla="*/ 701411 w 1226356"/>
                  <a:gd name="connsiteY1618" fmla="*/ 796003 h 1162129"/>
                  <a:gd name="connsiteX1619" fmla="*/ 704591 w 1226356"/>
                  <a:gd name="connsiteY1619" fmla="*/ 793460 h 1162129"/>
                  <a:gd name="connsiteX1620" fmla="*/ 702842 w 1226356"/>
                  <a:gd name="connsiteY1620" fmla="*/ 784716 h 1162129"/>
                  <a:gd name="connsiteX1621" fmla="*/ 706658 w 1226356"/>
                  <a:gd name="connsiteY1621" fmla="*/ 781695 h 1162129"/>
                  <a:gd name="connsiteX1622" fmla="*/ 716037 w 1226356"/>
                  <a:gd name="connsiteY1622" fmla="*/ 771203 h 1162129"/>
                  <a:gd name="connsiteX1623" fmla="*/ 726212 w 1226356"/>
                  <a:gd name="connsiteY1623" fmla="*/ 761187 h 1162129"/>
                  <a:gd name="connsiteX1624" fmla="*/ 730981 w 1226356"/>
                  <a:gd name="connsiteY1624" fmla="*/ 757372 h 1162129"/>
                  <a:gd name="connsiteX1625" fmla="*/ 731458 w 1226356"/>
                  <a:gd name="connsiteY1625" fmla="*/ 755464 h 1162129"/>
                  <a:gd name="connsiteX1626" fmla="*/ 731776 w 1226356"/>
                  <a:gd name="connsiteY1626" fmla="*/ 752443 h 1162129"/>
                  <a:gd name="connsiteX1627" fmla="*/ 729709 w 1226356"/>
                  <a:gd name="connsiteY1627" fmla="*/ 747674 h 1162129"/>
                  <a:gd name="connsiteX1628" fmla="*/ 727484 w 1226356"/>
                  <a:gd name="connsiteY1628" fmla="*/ 744812 h 1162129"/>
                  <a:gd name="connsiteX1629" fmla="*/ 723032 w 1226356"/>
                  <a:gd name="connsiteY1629" fmla="*/ 739248 h 1162129"/>
                  <a:gd name="connsiteX1630" fmla="*/ 724940 w 1226356"/>
                  <a:gd name="connsiteY1630" fmla="*/ 735433 h 1162129"/>
                  <a:gd name="connsiteX1631" fmla="*/ 728279 w 1226356"/>
                  <a:gd name="connsiteY1631" fmla="*/ 734638 h 1162129"/>
                  <a:gd name="connsiteX1632" fmla="*/ 732571 w 1226356"/>
                  <a:gd name="connsiteY1632" fmla="*/ 733048 h 1162129"/>
                  <a:gd name="connsiteX1633" fmla="*/ 735910 w 1226356"/>
                  <a:gd name="connsiteY1633" fmla="*/ 729709 h 1162129"/>
                  <a:gd name="connsiteX1634" fmla="*/ 736228 w 1226356"/>
                  <a:gd name="connsiteY1634" fmla="*/ 729233 h 1162129"/>
                  <a:gd name="connsiteX1635" fmla="*/ 741951 w 1226356"/>
                  <a:gd name="connsiteY1635" fmla="*/ 716037 h 1162129"/>
                  <a:gd name="connsiteX1636" fmla="*/ 753079 w 1226356"/>
                  <a:gd name="connsiteY1636" fmla="*/ 709360 h 1162129"/>
                  <a:gd name="connsiteX1637" fmla="*/ 757531 w 1226356"/>
                  <a:gd name="connsiteY1637" fmla="*/ 705704 h 1162129"/>
                  <a:gd name="connsiteX1638" fmla="*/ 764367 w 1226356"/>
                  <a:gd name="connsiteY1638" fmla="*/ 708406 h 1162129"/>
                  <a:gd name="connsiteX1639" fmla="*/ 774541 w 1226356"/>
                  <a:gd name="connsiteY1639" fmla="*/ 712540 h 1162129"/>
                  <a:gd name="connsiteX1640" fmla="*/ 778993 w 1226356"/>
                  <a:gd name="connsiteY1640" fmla="*/ 706499 h 1162129"/>
                  <a:gd name="connsiteX1641" fmla="*/ 780423 w 1226356"/>
                  <a:gd name="connsiteY1641" fmla="*/ 704273 h 1162129"/>
                  <a:gd name="connsiteX1642" fmla="*/ 781854 w 1226356"/>
                  <a:gd name="connsiteY1642" fmla="*/ 700934 h 1162129"/>
                  <a:gd name="connsiteX1643" fmla="*/ 781218 w 1226356"/>
                  <a:gd name="connsiteY1643" fmla="*/ 695211 h 1162129"/>
                  <a:gd name="connsiteX1644" fmla="*/ 780900 w 1226356"/>
                  <a:gd name="connsiteY1644" fmla="*/ 687739 h 1162129"/>
                  <a:gd name="connsiteX1645" fmla="*/ 781377 w 1226356"/>
                  <a:gd name="connsiteY1645" fmla="*/ 684719 h 1162129"/>
                  <a:gd name="connsiteX1646" fmla="*/ 785352 w 1226356"/>
                  <a:gd name="connsiteY1646" fmla="*/ 683447 h 1162129"/>
                  <a:gd name="connsiteX1647" fmla="*/ 787577 w 1226356"/>
                  <a:gd name="connsiteY1647" fmla="*/ 683129 h 1162129"/>
                  <a:gd name="connsiteX1648" fmla="*/ 798865 w 1226356"/>
                  <a:gd name="connsiteY1648" fmla="*/ 686308 h 1162129"/>
                  <a:gd name="connsiteX1649" fmla="*/ 801726 w 1226356"/>
                  <a:gd name="connsiteY1649" fmla="*/ 686308 h 1162129"/>
                  <a:gd name="connsiteX1650" fmla="*/ 806973 w 1226356"/>
                  <a:gd name="connsiteY1650" fmla="*/ 686626 h 1162129"/>
                  <a:gd name="connsiteX1651" fmla="*/ 812855 w 1226356"/>
                  <a:gd name="connsiteY1651" fmla="*/ 688057 h 1162129"/>
                  <a:gd name="connsiteX1652" fmla="*/ 825255 w 1226356"/>
                  <a:gd name="connsiteY1652" fmla="*/ 691714 h 1162129"/>
                  <a:gd name="connsiteX1653" fmla="*/ 830343 w 1226356"/>
                  <a:gd name="connsiteY1653" fmla="*/ 693145 h 1162129"/>
                  <a:gd name="connsiteX1654" fmla="*/ 833204 w 1226356"/>
                  <a:gd name="connsiteY1654" fmla="*/ 693462 h 1162129"/>
                  <a:gd name="connsiteX1655" fmla="*/ 835748 w 1226356"/>
                  <a:gd name="connsiteY1655" fmla="*/ 691714 h 1162129"/>
                  <a:gd name="connsiteX1656" fmla="*/ 840994 w 1226356"/>
                  <a:gd name="connsiteY1656" fmla="*/ 687421 h 1162129"/>
                  <a:gd name="connsiteX1657" fmla="*/ 833204 w 1226356"/>
                  <a:gd name="connsiteY1657" fmla="*/ 684242 h 1162129"/>
                  <a:gd name="connsiteX1658" fmla="*/ 838291 w 1226356"/>
                  <a:gd name="connsiteY1658" fmla="*/ 680903 h 1162129"/>
                  <a:gd name="connsiteX1659" fmla="*/ 840994 w 1226356"/>
                  <a:gd name="connsiteY1659" fmla="*/ 677565 h 1162129"/>
                  <a:gd name="connsiteX1660" fmla="*/ 843220 w 1226356"/>
                  <a:gd name="connsiteY1660" fmla="*/ 673431 h 1162129"/>
                  <a:gd name="connsiteX1661" fmla="*/ 844015 w 1226356"/>
                  <a:gd name="connsiteY1661" fmla="*/ 668662 h 1162129"/>
                  <a:gd name="connsiteX1662" fmla="*/ 843697 w 1226356"/>
                  <a:gd name="connsiteY1662" fmla="*/ 666118 h 1162129"/>
                  <a:gd name="connsiteX1663" fmla="*/ 842107 w 1226356"/>
                  <a:gd name="connsiteY1663" fmla="*/ 664369 h 1162129"/>
                  <a:gd name="connsiteX1664" fmla="*/ 837338 w 1226356"/>
                  <a:gd name="connsiteY1664" fmla="*/ 660077 h 1162129"/>
                  <a:gd name="connsiteX1665" fmla="*/ 848148 w 1226356"/>
                  <a:gd name="connsiteY1665" fmla="*/ 659441 h 1162129"/>
                  <a:gd name="connsiteX1666" fmla="*/ 851964 w 1226356"/>
                  <a:gd name="connsiteY1666" fmla="*/ 659441 h 1162129"/>
                  <a:gd name="connsiteX1667" fmla="*/ 853553 w 1226356"/>
                  <a:gd name="connsiteY1667" fmla="*/ 657692 h 1162129"/>
                  <a:gd name="connsiteX1668" fmla="*/ 859753 w 1226356"/>
                  <a:gd name="connsiteY1668" fmla="*/ 657692 h 1162129"/>
                  <a:gd name="connsiteX1669" fmla="*/ 864841 w 1226356"/>
                  <a:gd name="connsiteY1669" fmla="*/ 659123 h 1162129"/>
                  <a:gd name="connsiteX1670" fmla="*/ 865954 w 1226356"/>
                  <a:gd name="connsiteY1670" fmla="*/ 658487 h 1162129"/>
                  <a:gd name="connsiteX1671" fmla="*/ 866590 w 1226356"/>
                  <a:gd name="connsiteY1671" fmla="*/ 657215 h 1162129"/>
                  <a:gd name="connsiteX1672" fmla="*/ 864364 w 1226356"/>
                  <a:gd name="connsiteY1672" fmla="*/ 651810 h 1162129"/>
                  <a:gd name="connsiteX1673" fmla="*/ 864682 w 1226356"/>
                  <a:gd name="connsiteY1673" fmla="*/ 650379 h 1162129"/>
                  <a:gd name="connsiteX1674" fmla="*/ 866908 w 1226356"/>
                  <a:gd name="connsiteY1674" fmla="*/ 648631 h 1162129"/>
                  <a:gd name="connsiteX1675" fmla="*/ 870405 w 1226356"/>
                  <a:gd name="connsiteY1675" fmla="*/ 647359 h 1162129"/>
                  <a:gd name="connsiteX1676" fmla="*/ 875969 w 1226356"/>
                  <a:gd name="connsiteY1676" fmla="*/ 647359 h 1162129"/>
                  <a:gd name="connsiteX1677" fmla="*/ 879785 w 1226356"/>
                  <a:gd name="connsiteY1677" fmla="*/ 647359 h 1162129"/>
                  <a:gd name="connsiteX1678" fmla="*/ 880580 w 1226356"/>
                  <a:gd name="connsiteY1678" fmla="*/ 647359 h 1162129"/>
                  <a:gd name="connsiteX1679" fmla="*/ 886303 w 1226356"/>
                  <a:gd name="connsiteY1679" fmla="*/ 653400 h 1162129"/>
                  <a:gd name="connsiteX1680" fmla="*/ 891231 w 1226356"/>
                  <a:gd name="connsiteY1680" fmla="*/ 659123 h 1162129"/>
                  <a:gd name="connsiteX1681" fmla="*/ 893775 w 1226356"/>
                  <a:gd name="connsiteY1681" fmla="*/ 661508 h 1162129"/>
                  <a:gd name="connsiteX1682" fmla="*/ 900134 w 1226356"/>
                  <a:gd name="connsiteY1682" fmla="*/ 668344 h 1162129"/>
                  <a:gd name="connsiteX1683" fmla="*/ 902519 w 1226356"/>
                  <a:gd name="connsiteY1683" fmla="*/ 672318 h 1162129"/>
                  <a:gd name="connsiteX1684" fmla="*/ 903313 w 1226356"/>
                  <a:gd name="connsiteY1684" fmla="*/ 675180 h 1162129"/>
                  <a:gd name="connsiteX1685" fmla="*/ 905857 w 1226356"/>
                  <a:gd name="connsiteY1685" fmla="*/ 675180 h 1162129"/>
                  <a:gd name="connsiteX1686" fmla="*/ 914760 w 1226356"/>
                  <a:gd name="connsiteY1686" fmla="*/ 676452 h 1162129"/>
                  <a:gd name="connsiteX1687" fmla="*/ 922232 w 1226356"/>
                  <a:gd name="connsiteY1687" fmla="*/ 677565 h 1162129"/>
                  <a:gd name="connsiteX1688" fmla="*/ 924299 w 1226356"/>
                  <a:gd name="connsiteY1688" fmla="*/ 679154 h 1162129"/>
                  <a:gd name="connsiteX1689" fmla="*/ 929386 w 1226356"/>
                  <a:gd name="connsiteY1689" fmla="*/ 678836 h 1162129"/>
                  <a:gd name="connsiteX1690" fmla="*/ 933360 w 1226356"/>
                  <a:gd name="connsiteY1690" fmla="*/ 677406 h 1162129"/>
                  <a:gd name="connsiteX1691" fmla="*/ 940355 w 1226356"/>
                  <a:gd name="connsiteY1691" fmla="*/ 675657 h 1162129"/>
                  <a:gd name="connsiteX1692" fmla="*/ 942263 w 1226356"/>
                  <a:gd name="connsiteY1692" fmla="*/ 673431 h 1162129"/>
                  <a:gd name="connsiteX1693" fmla="*/ 944648 w 1226356"/>
                  <a:gd name="connsiteY1693" fmla="*/ 671047 h 1162129"/>
                  <a:gd name="connsiteX1694" fmla="*/ 948781 w 1226356"/>
                  <a:gd name="connsiteY1694" fmla="*/ 671365 h 1162129"/>
                  <a:gd name="connsiteX1695" fmla="*/ 953233 w 1226356"/>
                  <a:gd name="connsiteY1695" fmla="*/ 673272 h 1162129"/>
                  <a:gd name="connsiteX1696" fmla="*/ 958320 w 1226356"/>
                  <a:gd name="connsiteY1696" fmla="*/ 675816 h 1162129"/>
                  <a:gd name="connsiteX1697" fmla="*/ 962930 w 1226356"/>
                  <a:gd name="connsiteY1697" fmla="*/ 676929 h 1162129"/>
                  <a:gd name="connsiteX1698" fmla="*/ 968971 w 1226356"/>
                  <a:gd name="connsiteY1698" fmla="*/ 678677 h 1162129"/>
                  <a:gd name="connsiteX1699" fmla="*/ 971833 w 1226356"/>
                  <a:gd name="connsiteY1699" fmla="*/ 681062 h 1162129"/>
                  <a:gd name="connsiteX1700" fmla="*/ 975808 w 1226356"/>
                  <a:gd name="connsiteY1700" fmla="*/ 681698 h 1162129"/>
                  <a:gd name="connsiteX1701" fmla="*/ 979941 w 1226356"/>
                  <a:gd name="connsiteY1701" fmla="*/ 679313 h 1162129"/>
                  <a:gd name="connsiteX1702" fmla="*/ 982485 w 1226356"/>
                  <a:gd name="connsiteY1702" fmla="*/ 672954 h 1162129"/>
                  <a:gd name="connsiteX1703" fmla="*/ 984710 w 1226356"/>
                  <a:gd name="connsiteY1703" fmla="*/ 670093 h 1162129"/>
                  <a:gd name="connsiteX1704" fmla="*/ 987890 w 1226356"/>
                  <a:gd name="connsiteY1704" fmla="*/ 668026 h 1162129"/>
                  <a:gd name="connsiteX1705" fmla="*/ 991387 w 1226356"/>
                  <a:gd name="connsiteY1705" fmla="*/ 667072 h 1162129"/>
                  <a:gd name="connsiteX1706" fmla="*/ 994090 w 1226356"/>
                  <a:gd name="connsiteY1706" fmla="*/ 666754 h 1162129"/>
                  <a:gd name="connsiteX1707" fmla="*/ 996157 w 1226356"/>
                  <a:gd name="connsiteY1707" fmla="*/ 665164 h 1162129"/>
                  <a:gd name="connsiteX1708" fmla="*/ 999018 w 1226356"/>
                  <a:gd name="connsiteY1708" fmla="*/ 661667 h 1162129"/>
                  <a:gd name="connsiteX1709" fmla="*/ 999654 w 1226356"/>
                  <a:gd name="connsiteY1709" fmla="*/ 657374 h 1162129"/>
                  <a:gd name="connsiteX1710" fmla="*/ 999018 w 1226356"/>
                  <a:gd name="connsiteY1710" fmla="*/ 649584 h 1162129"/>
                  <a:gd name="connsiteX1711" fmla="*/ 999495 w 1226356"/>
                  <a:gd name="connsiteY1711" fmla="*/ 647041 h 1162129"/>
                  <a:gd name="connsiteX1712" fmla="*/ 1001880 w 1226356"/>
                  <a:gd name="connsiteY1712" fmla="*/ 642748 h 1162129"/>
                  <a:gd name="connsiteX1713" fmla="*/ 1005059 w 1226356"/>
                  <a:gd name="connsiteY1713" fmla="*/ 631461 h 1162129"/>
                  <a:gd name="connsiteX1714" fmla="*/ 1006490 w 1226356"/>
                  <a:gd name="connsiteY1714" fmla="*/ 628122 h 1162129"/>
                  <a:gd name="connsiteX1715" fmla="*/ 1008239 w 1226356"/>
                  <a:gd name="connsiteY1715" fmla="*/ 626056 h 1162129"/>
                  <a:gd name="connsiteX1716" fmla="*/ 1010624 w 1226356"/>
                  <a:gd name="connsiteY1716" fmla="*/ 624943 h 1162129"/>
                  <a:gd name="connsiteX1717" fmla="*/ 1014916 w 1226356"/>
                  <a:gd name="connsiteY1717" fmla="*/ 621445 h 1162129"/>
                  <a:gd name="connsiteX1718" fmla="*/ 1021116 w 1226356"/>
                  <a:gd name="connsiteY1718" fmla="*/ 614609 h 1162129"/>
                  <a:gd name="connsiteX1719" fmla="*/ 1022865 w 1226356"/>
                  <a:gd name="connsiteY1719" fmla="*/ 613973 h 1162129"/>
                  <a:gd name="connsiteX1720" fmla="*/ 1027316 w 1226356"/>
                  <a:gd name="connsiteY1720" fmla="*/ 613656 h 1162129"/>
                  <a:gd name="connsiteX1721" fmla="*/ 1032881 w 1226356"/>
                  <a:gd name="connsiteY1721" fmla="*/ 613973 h 1162129"/>
                  <a:gd name="connsiteX1722" fmla="*/ 1037809 w 1226356"/>
                  <a:gd name="connsiteY1722" fmla="*/ 615245 h 1162129"/>
                  <a:gd name="connsiteX1723" fmla="*/ 1038286 w 1226356"/>
                  <a:gd name="connsiteY1723" fmla="*/ 615245 h 1162129"/>
                  <a:gd name="connsiteX1724" fmla="*/ 1040512 w 1226356"/>
                  <a:gd name="connsiteY1724" fmla="*/ 614450 h 1162129"/>
                  <a:gd name="connsiteX1725" fmla="*/ 1044645 w 1226356"/>
                  <a:gd name="connsiteY1725" fmla="*/ 612384 h 1162129"/>
                  <a:gd name="connsiteX1726" fmla="*/ 1051640 w 1226356"/>
                  <a:gd name="connsiteY1726" fmla="*/ 608091 h 1162129"/>
                  <a:gd name="connsiteX1727" fmla="*/ 1056091 w 1226356"/>
                  <a:gd name="connsiteY1727" fmla="*/ 606978 h 1162129"/>
                  <a:gd name="connsiteX1728" fmla="*/ 1060225 w 1226356"/>
                  <a:gd name="connsiteY1728" fmla="*/ 606978 h 1162129"/>
                  <a:gd name="connsiteX1729" fmla="*/ 1064676 w 1226356"/>
                  <a:gd name="connsiteY1729" fmla="*/ 611748 h 1162129"/>
                  <a:gd name="connsiteX1730" fmla="*/ 1071035 w 1226356"/>
                  <a:gd name="connsiteY1730" fmla="*/ 616835 h 1162129"/>
                  <a:gd name="connsiteX1731" fmla="*/ 1075169 w 1226356"/>
                  <a:gd name="connsiteY1731" fmla="*/ 619379 h 1162129"/>
                  <a:gd name="connsiteX1732" fmla="*/ 1086297 w 1226356"/>
                  <a:gd name="connsiteY1732" fmla="*/ 623989 h 1162129"/>
                  <a:gd name="connsiteX1733" fmla="*/ 1096154 w 1226356"/>
                  <a:gd name="connsiteY1733" fmla="*/ 627010 h 1162129"/>
                  <a:gd name="connsiteX1734" fmla="*/ 1101718 w 1226356"/>
                  <a:gd name="connsiteY1734" fmla="*/ 637184 h 1162129"/>
                  <a:gd name="connsiteX1735" fmla="*/ 1099016 w 1226356"/>
                  <a:gd name="connsiteY1735" fmla="*/ 641159 h 1162129"/>
                  <a:gd name="connsiteX1736" fmla="*/ 1097744 w 1226356"/>
                  <a:gd name="connsiteY1736" fmla="*/ 642590 h 1162129"/>
                  <a:gd name="connsiteX1737" fmla="*/ 1092974 w 1226356"/>
                  <a:gd name="connsiteY1737" fmla="*/ 646564 h 1162129"/>
                  <a:gd name="connsiteX1738" fmla="*/ 1087887 w 1226356"/>
                  <a:gd name="connsiteY1738" fmla="*/ 652128 h 1162129"/>
                  <a:gd name="connsiteX1739" fmla="*/ 1087569 w 1226356"/>
                  <a:gd name="connsiteY1739" fmla="*/ 654990 h 1162129"/>
                  <a:gd name="connsiteX1740" fmla="*/ 1089318 w 1226356"/>
                  <a:gd name="connsiteY1740" fmla="*/ 658010 h 1162129"/>
                  <a:gd name="connsiteX1741" fmla="*/ 1091385 w 1226356"/>
                  <a:gd name="connsiteY1741" fmla="*/ 659918 h 1162129"/>
                  <a:gd name="connsiteX1742" fmla="*/ 1095836 w 1226356"/>
                  <a:gd name="connsiteY1742" fmla="*/ 658487 h 1162129"/>
                  <a:gd name="connsiteX1743" fmla="*/ 1097267 w 1226356"/>
                  <a:gd name="connsiteY1743" fmla="*/ 657374 h 1162129"/>
                  <a:gd name="connsiteX1744" fmla="*/ 1098380 w 1226356"/>
                  <a:gd name="connsiteY1744" fmla="*/ 656103 h 1162129"/>
                  <a:gd name="connsiteX1745" fmla="*/ 1102513 w 1226356"/>
                  <a:gd name="connsiteY1745" fmla="*/ 647359 h 1162129"/>
                  <a:gd name="connsiteX1746" fmla="*/ 1103467 w 1226356"/>
                  <a:gd name="connsiteY1746" fmla="*/ 645928 h 1162129"/>
                  <a:gd name="connsiteX1747" fmla="*/ 1116185 w 1226356"/>
                  <a:gd name="connsiteY1747" fmla="*/ 642748 h 1162129"/>
                  <a:gd name="connsiteX1748" fmla="*/ 1120795 w 1226356"/>
                  <a:gd name="connsiteY1748" fmla="*/ 641159 h 1162129"/>
                  <a:gd name="connsiteX1749" fmla="*/ 1123498 w 1226356"/>
                  <a:gd name="connsiteY1749" fmla="*/ 639092 h 1162129"/>
                  <a:gd name="connsiteX1750" fmla="*/ 1124770 w 1226356"/>
                  <a:gd name="connsiteY1750" fmla="*/ 637502 h 1162129"/>
                  <a:gd name="connsiteX1751" fmla="*/ 1125724 w 1226356"/>
                  <a:gd name="connsiteY1751" fmla="*/ 635594 h 1162129"/>
                  <a:gd name="connsiteX1752" fmla="*/ 1126360 w 1226356"/>
                  <a:gd name="connsiteY1752" fmla="*/ 633528 h 1162129"/>
                  <a:gd name="connsiteX1753" fmla="*/ 1126678 w 1226356"/>
                  <a:gd name="connsiteY1753" fmla="*/ 631620 h 1162129"/>
                  <a:gd name="connsiteX1754" fmla="*/ 1125565 w 1226356"/>
                  <a:gd name="connsiteY1754" fmla="*/ 629076 h 1162129"/>
                  <a:gd name="connsiteX1755" fmla="*/ 1126201 w 1226356"/>
                  <a:gd name="connsiteY1755" fmla="*/ 628758 h 1162129"/>
                  <a:gd name="connsiteX1756" fmla="*/ 1127632 w 1226356"/>
                  <a:gd name="connsiteY1756" fmla="*/ 628758 h 1162129"/>
                  <a:gd name="connsiteX1757" fmla="*/ 1131924 w 1226356"/>
                  <a:gd name="connsiteY1757" fmla="*/ 631302 h 1162129"/>
                  <a:gd name="connsiteX1758" fmla="*/ 1138760 w 1226356"/>
                  <a:gd name="connsiteY1758" fmla="*/ 634005 h 1162129"/>
                  <a:gd name="connsiteX1759" fmla="*/ 1143688 w 1226356"/>
                  <a:gd name="connsiteY1759" fmla="*/ 634005 h 1162129"/>
                  <a:gd name="connsiteX1760" fmla="*/ 1145755 w 1226356"/>
                  <a:gd name="connsiteY1760" fmla="*/ 633687 h 1162129"/>
                  <a:gd name="connsiteX1761" fmla="*/ 1146709 w 1226356"/>
                  <a:gd name="connsiteY1761" fmla="*/ 632574 h 1162129"/>
                  <a:gd name="connsiteX1762" fmla="*/ 1147504 w 1226356"/>
                  <a:gd name="connsiteY1762" fmla="*/ 630348 h 1162129"/>
                  <a:gd name="connsiteX1763" fmla="*/ 1147504 w 1226356"/>
                  <a:gd name="connsiteY1763" fmla="*/ 627963 h 1162129"/>
                  <a:gd name="connsiteX1764" fmla="*/ 1145914 w 1226356"/>
                  <a:gd name="connsiteY1764" fmla="*/ 621286 h 1162129"/>
                  <a:gd name="connsiteX1765" fmla="*/ 1141463 w 1226356"/>
                  <a:gd name="connsiteY1765" fmla="*/ 620650 h 1162129"/>
                  <a:gd name="connsiteX1766" fmla="*/ 1137965 w 1226356"/>
                  <a:gd name="connsiteY1766" fmla="*/ 620968 h 1162129"/>
                  <a:gd name="connsiteX1767" fmla="*/ 1134786 w 1226356"/>
                  <a:gd name="connsiteY1767" fmla="*/ 620650 h 1162129"/>
                  <a:gd name="connsiteX1768" fmla="*/ 1133196 w 1226356"/>
                  <a:gd name="connsiteY1768" fmla="*/ 624307 h 1162129"/>
                  <a:gd name="connsiteX1769" fmla="*/ 1132242 w 1226356"/>
                  <a:gd name="connsiteY1769" fmla="*/ 623830 h 1162129"/>
                  <a:gd name="connsiteX1770" fmla="*/ 1130811 w 1226356"/>
                  <a:gd name="connsiteY1770" fmla="*/ 618584 h 1162129"/>
                  <a:gd name="connsiteX1771" fmla="*/ 1127632 w 1226356"/>
                  <a:gd name="connsiteY1771" fmla="*/ 617153 h 1162129"/>
                  <a:gd name="connsiteX1772" fmla="*/ 1126042 w 1226356"/>
                  <a:gd name="connsiteY1772" fmla="*/ 618266 h 1162129"/>
                  <a:gd name="connsiteX1773" fmla="*/ 1125406 w 1226356"/>
                  <a:gd name="connsiteY1773" fmla="*/ 623194 h 1162129"/>
                  <a:gd name="connsiteX1774" fmla="*/ 1123498 w 1226356"/>
                  <a:gd name="connsiteY1774" fmla="*/ 624625 h 1162129"/>
                  <a:gd name="connsiteX1775" fmla="*/ 1120637 w 1226356"/>
                  <a:gd name="connsiteY1775" fmla="*/ 623671 h 1162129"/>
                  <a:gd name="connsiteX1776" fmla="*/ 1114913 w 1226356"/>
                  <a:gd name="connsiteY1776" fmla="*/ 624148 h 1162129"/>
                  <a:gd name="connsiteX1777" fmla="*/ 1112052 w 1226356"/>
                  <a:gd name="connsiteY1777" fmla="*/ 623353 h 1162129"/>
                  <a:gd name="connsiteX1778" fmla="*/ 1110303 w 1226356"/>
                  <a:gd name="connsiteY1778" fmla="*/ 621604 h 1162129"/>
                  <a:gd name="connsiteX1779" fmla="*/ 1109826 w 1226356"/>
                  <a:gd name="connsiteY1779" fmla="*/ 619697 h 1162129"/>
                  <a:gd name="connsiteX1780" fmla="*/ 1109826 w 1226356"/>
                  <a:gd name="connsiteY1780" fmla="*/ 616835 h 1162129"/>
                  <a:gd name="connsiteX1781" fmla="*/ 1110621 w 1226356"/>
                  <a:gd name="connsiteY1781" fmla="*/ 613337 h 1162129"/>
                  <a:gd name="connsiteX1782" fmla="*/ 1109349 w 1226356"/>
                  <a:gd name="connsiteY1782" fmla="*/ 611589 h 1162129"/>
                  <a:gd name="connsiteX1783" fmla="*/ 1086456 w 1226356"/>
                  <a:gd name="connsiteY1783" fmla="*/ 605548 h 1162129"/>
                  <a:gd name="connsiteX1784" fmla="*/ 1085820 w 1226356"/>
                  <a:gd name="connsiteY1784" fmla="*/ 602845 h 1162129"/>
                  <a:gd name="connsiteX1785" fmla="*/ 1118729 w 1226356"/>
                  <a:gd name="connsiteY1785" fmla="*/ 605389 h 1162129"/>
                  <a:gd name="connsiteX1786" fmla="*/ 1128426 w 1226356"/>
                  <a:gd name="connsiteY1786" fmla="*/ 603958 h 1162129"/>
                  <a:gd name="connsiteX1787" fmla="*/ 1134309 w 1226356"/>
                  <a:gd name="connsiteY1787" fmla="*/ 600142 h 1162129"/>
                  <a:gd name="connsiteX1788" fmla="*/ 1147981 w 1226356"/>
                  <a:gd name="connsiteY1788" fmla="*/ 596168 h 1162129"/>
                  <a:gd name="connsiteX1789" fmla="*/ 1148458 w 1226356"/>
                  <a:gd name="connsiteY1789" fmla="*/ 592511 h 1162129"/>
                  <a:gd name="connsiteX1790" fmla="*/ 1147504 w 1226356"/>
                  <a:gd name="connsiteY1790" fmla="*/ 589491 h 1162129"/>
                  <a:gd name="connsiteX1791" fmla="*/ 1137965 w 1226356"/>
                  <a:gd name="connsiteY1791" fmla="*/ 583132 h 1162129"/>
                  <a:gd name="connsiteX1792" fmla="*/ 504437 w 1226356"/>
                  <a:gd name="connsiteY1792" fmla="*/ 916986 h 1162129"/>
                  <a:gd name="connsiteX1793" fmla="*/ 513499 w 1226356"/>
                  <a:gd name="connsiteY1793" fmla="*/ 915396 h 1162129"/>
                  <a:gd name="connsiteX1794" fmla="*/ 514294 w 1226356"/>
                  <a:gd name="connsiteY1794" fmla="*/ 914442 h 1162129"/>
                  <a:gd name="connsiteX1795" fmla="*/ 514294 w 1226356"/>
                  <a:gd name="connsiteY1795" fmla="*/ 912375 h 1162129"/>
                  <a:gd name="connsiteX1796" fmla="*/ 512863 w 1226356"/>
                  <a:gd name="connsiteY1796" fmla="*/ 910785 h 1162129"/>
                  <a:gd name="connsiteX1797" fmla="*/ 511909 w 1226356"/>
                  <a:gd name="connsiteY1797" fmla="*/ 910785 h 1162129"/>
                  <a:gd name="connsiteX1798" fmla="*/ 511274 w 1226356"/>
                  <a:gd name="connsiteY1798" fmla="*/ 912216 h 1162129"/>
                  <a:gd name="connsiteX1799" fmla="*/ 503802 w 1226356"/>
                  <a:gd name="connsiteY1799" fmla="*/ 914124 h 1162129"/>
                  <a:gd name="connsiteX1800" fmla="*/ 499032 w 1226356"/>
                  <a:gd name="connsiteY1800" fmla="*/ 916191 h 1162129"/>
                  <a:gd name="connsiteX1801" fmla="*/ 500940 w 1226356"/>
                  <a:gd name="connsiteY1801" fmla="*/ 917145 h 1162129"/>
                  <a:gd name="connsiteX1802" fmla="*/ 504278 w 1226356"/>
                  <a:gd name="connsiteY1802" fmla="*/ 917145 h 1162129"/>
                  <a:gd name="connsiteX1803" fmla="*/ 1219521 w 1226356"/>
                  <a:gd name="connsiteY1803" fmla="*/ 15103 h 1162129"/>
                  <a:gd name="connsiteX1804" fmla="*/ 1211254 w 1226356"/>
                  <a:gd name="connsiteY1804" fmla="*/ 16057 h 1162129"/>
                  <a:gd name="connsiteX1805" fmla="*/ 1209028 w 1226356"/>
                  <a:gd name="connsiteY1805" fmla="*/ 16693 h 1162129"/>
                  <a:gd name="connsiteX1806" fmla="*/ 1164832 w 1226356"/>
                  <a:gd name="connsiteY1806" fmla="*/ 24006 h 1162129"/>
                  <a:gd name="connsiteX1807" fmla="*/ 1167535 w 1226356"/>
                  <a:gd name="connsiteY1807" fmla="*/ 25754 h 1162129"/>
                  <a:gd name="connsiteX1808" fmla="*/ 1194720 w 1226356"/>
                  <a:gd name="connsiteY1808" fmla="*/ 23211 h 1162129"/>
                  <a:gd name="connsiteX1809" fmla="*/ 1224290 w 1226356"/>
                  <a:gd name="connsiteY1809" fmla="*/ 17965 h 1162129"/>
                  <a:gd name="connsiteX1810" fmla="*/ 1226357 w 1226356"/>
                  <a:gd name="connsiteY1810" fmla="*/ 16693 h 1162129"/>
                  <a:gd name="connsiteX1811" fmla="*/ 1219362 w 1226356"/>
                  <a:gd name="connsiteY1811" fmla="*/ 15103 h 1162129"/>
                  <a:gd name="connsiteX1812" fmla="*/ 670570 w 1226356"/>
                  <a:gd name="connsiteY1812" fmla="*/ 701888 h 1162129"/>
                  <a:gd name="connsiteX1813" fmla="*/ 673272 w 1226356"/>
                  <a:gd name="connsiteY1813" fmla="*/ 702524 h 1162129"/>
                  <a:gd name="connsiteX1814" fmla="*/ 681221 w 1226356"/>
                  <a:gd name="connsiteY1814" fmla="*/ 701570 h 1162129"/>
                  <a:gd name="connsiteX1815" fmla="*/ 689806 w 1226356"/>
                  <a:gd name="connsiteY1815" fmla="*/ 696165 h 1162129"/>
                  <a:gd name="connsiteX1816" fmla="*/ 692985 w 1226356"/>
                  <a:gd name="connsiteY1816" fmla="*/ 697278 h 1162129"/>
                  <a:gd name="connsiteX1817" fmla="*/ 694734 w 1226356"/>
                  <a:gd name="connsiteY1817" fmla="*/ 696960 h 1162129"/>
                  <a:gd name="connsiteX1818" fmla="*/ 697278 w 1226356"/>
                  <a:gd name="connsiteY1818" fmla="*/ 695847 h 1162129"/>
                  <a:gd name="connsiteX1819" fmla="*/ 699981 w 1226356"/>
                  <a:gd name="connsiteY1819" fmla="*/ 692668 h 1162129"/>
                  <a:gd name="connsiteX1820" fmla="*/ 701570 w 1226356"/>
                  <a:gd name="connsiteY1820" fmla="*/ 692668 h 1162129"/>
                  <a:gd name="connsiteX1821" fmla="*/ 701570 w 1226356"/>
                  <a:gd name="connsiteY1821" fmla="*/ 695052 h 1162129"/>
                  <a:gd name="connsiteX1822" fmla="*/ 704273 w 1226356"/>
                  <a:gd name="connsiteY1822" fmla="*/ 695688 h 1162129"/>
                  <a:gd name="connsiteX1823" fmla="*/ 711268 w 1226356"/>
                  <a:gd name="connsiteY1823" fmla="*/ 693462 h 1162129"/>
                  <a:gd name="connsiteX1824" fmla="*/ 713653 w 1226356"/>
                  <a:gd name="connsiteY1824" fmla="*/ 690760 h 1162129"/>
                  <a:gd name="connsiteX1825" fmla="*/ 715719 w 1226356"/>
                  <a:gd name="connsiteY1825" fmla="*/ 690760 h 1162129"/>
                  <a:gd name="connsiteX1826" fmla="*/ 716673 w 1226356"/>
                  <a:gd name="connsiteY1826" fmla="*/ 691555 h 1162129"/>
                  <a:gd name="connsiteX1827" fmla="*/ 717786 w 1226356"/>
                  <a:gd name="connsiteY1827" fmla="*/ 691873 h 1162129"/>
                  <a:gd name="connsiteX1828" fmla="*/ 719535 w 1226356"/>
                  <a:gd name="connsiteY1828" fmla="*/ 691237 h 1162129"/>
                  <a:gd name="connsiteX1829" fmla="*/ 721601 w 1226356"/>
                  <a:gd name="connsiteY1829" fmla="*/ 688216 h 1162129"/>
                  <a:gd name="connsiteX1830" fmla="*/ 725735 w 1226356"/>
                  <a:gd name="connsiteY1830" fmla="*/ 684560 h 1162129"/>
                  <a:gd name="connsiteX1831" fmla="*/ 729868 w 1226356"/>
                  <a:gd name="connsiteY1831" fmla="*/ 683129 h 1162129"/>
                  <a:gd name="connsiteX1832" fmla="*/ 735115 w 1226356"/>
                  <a:gd name="connsiteY1832" fmla="*/ 679949 h 1162129"/>
                  <a:gd name="connsiteX1833" fmla="*/ 735910 w 1226356"/>
                  <a:gd name="connsiteY1833" fmla="*/ 675816 h 1162129"/>
                  <a:gd name="connsiteX1834" fmla="*/ 734002 w 1226356"/>
                  <a:gd name="connsiteY1834" fmla="*/ 671524 h 1162129"/>
                  <a:gd name="connsiteX1835" fmla="*/ 732412 w 1226356"/>
                  <a:gd name="connsiteY1835" fmla="*/ 669616 h 1162129"/>
                  <a:gd name="connsiteX1836" fmla="*/ 729709 w 1226356"/>
                  <a:gd name="connsiteY1836" fmla="*/ 667867 h 1162129"/>
                  <a:gd name="connsiteX1837" fmla="*/ 728120 w 1226356"/>
                  <a:gd name="connsiteY1837" fmla="*/ 668344 h 1162129"/>
                  <a:gd name="connsiteX1838" fmla="*/ 726689 w 1226356"/>
                  <a:gd name="connsiteY1838" fmla="*/ 669139 h 1162129"/>
                  <a:gd name="connsiteX1839" fmla="*/ 724463 w 1226356"/>
                  <a:gd name="connsiteY1839" fmla="*/ 669775 h 1162129"/>
                  <a:gd name="connsiteX1840" fmla="*/ 723668 w 1226356"/>
                  <a:gd name="connsiteY1840" fmla="*/ 672000 h 1162129"/>
                  <a:gd name="connsiteX1841" fmla="*/ 723668 w 1226356"/>
                  <a:gd name="connsiteY1841" fmla="*/ 674703 h 1162129"/>
                  <a:gd name="connsiteX1842" fmla="*/ 722237 w 1226356"/>
                  <a:gd name="connsiteY1842" fmla="*/ 676293 h 1162129"/>
                  <a:gd name="connsiteX1843" fmla="*/ 721920 w 1226356"/>
                  <a:gd name="connsiteY1843" fmla="*/ 678042 h 1162129"/>
                  <a:gd name="connsiteX1844" fmla="*/ 717627 w 1226356"/>
                  <a:gd name="connsiteY1844" fmla="*/ 679472 h 1162129"/>
                  <a:gd name="connsiteX1845" fmla="*/ 713653 w 1226356"/>
                  <a:gd name="connsiteY1845" fmla="*/ 684242 h 1162129"/>
                  <a:gd name="connsiteX1846" fmla="*/ 713335 w 1226356"/>
                  <a:gd name="connsiteY1846" fmla="*/ 683924 h 1162129"/>
                  <a:gd name="connsiteX1847" fmla="*/ 714130 w 1226356"/>
                  <a:gd name="connsiteY1847" fmla="*/ 681062 h 1162129"/>
                  <a:gd name="connsiteX1848" fmla="*/ 718104 w 1226356"/>
                  <a:gd name="connsiteY1848" fmla="*/ 675180 h 1162129"/>
                  <a:gd name="connsiteX1849" fmla="*/ 718104 w 1226356"/>
                  <a:gd name="connsiteY1849" fmla="*/ 670888 h 1162129"/>
                  <a:gd name="connsiteX1850" fmla="*/ 717468 w 1226356"/>
                  <a:gd name="connsiteY1850" fmla="*/ 666436 h 1162129"/>
                  <a:gd name="connsiteX1851" fmla="*/ 715401 w 1226356"/>
                  <a:gd name="connsiteY1851" fmla="*/ 663734 h 1162129"/>
                  <a:gd name="connsiteX1852" fmla="*/ 714765 w 1226356"/>
                  <a:gd name="connsiteY1852" fmla="*/ 660554 h 1162129"/>
                  <a:gd name="connsiteX1853" fmla="*/ 720012 w 1226356"/>
                  <a:gd name="connsiteY1853" fmla="*/ 656103 h 1162129"/>
                  <a:gd name="connsiteX1854" fmla="*/ 723509 w 1226356"/>
                  <a:gd name="connsiteY1854" fmla="*/ 650856 h 1162129"/>
                  <a:gd name="connsiteX1855" fmla="*/ 723986 w 1226356"/>
                  <a:gd name="connsiteY1855" fmla="*/ 647995 h 1162129"/>
                  <a:gd name="connsiteX1856" fmla="*/ 721601 w 1226356"/>
                  <a:gd name="connsiteY1856" fmla="*/ 646564 h 1162129"/>
                  <a:gd name="connsiteX1857" fmla="*/ 719217 w 1226356"/>
                  <a:gd name="connsiteY1857" fmla="*/ 646564 h 1162129"/>
                  <a:gd name="connsiteX1858" fmla="*/ 717150 w 1226356"/>
                  <a:gd name="connsiteY1858" fmla="*/ 647836 h 1162129"/>
                  <a:gd name="connsiteX1859" fmla="*/ 712858 w 1226356"/>
                  <a:gd name="connsiteY1859" fmla="*/ 653241 h 1162129"/>
                  <a:gd name="connsiteX1860" fmla="*/ 710155 w 1226356"/>
                  <a:gd name="connsiteY1860" fmla="*/ 655149 h 1162129"/>
                  <a:gd name="connsiteX1861" fmla="*/ 705386 w 1226356"/>
                  <a:gd name="connsiteY1861" fmla="*/ 659600 h 1162129"/>
                  <a:gd name="connsiteX1862" fmla="*/ 704114 w 1226356"/>
                  <a:gd name="connsiteY1862" fmla="*/ 662939 h 1162129"/>
                  <a:gd name="connsiteX1863" fmla="*/ 704114 w 1226356"/>
                  <a:gd name="connsiteY1863" fmla="*/ 665959 h 1162129"/>
                  <a:gd name="connsiteX1864" fmla="*/ 706658 w 1226356"/>
                  <a:gd name="connsiteY1864" fmla="*/ 666277 h 1162129"/>
                  <a:gd name="connsiteX1865" fmla="*/ 707611 w 1226356"/>
                  <a:gd name="connsiteY1865" fmla="*/ 668185 h 1162129"/>
                  <a:gd name="connsiteX1866" fmla="*/ 705386 w 1226356"/>
                  <a:gd name="connsiteY1866" fmla="*/ 671682 h 1162129"/>
                  <a:gd name="connsiteX1867" fmla="*/ 703160 w 1226356"/>
                  <a:gd name="connsiteY1867" fmla="*/ 681221 h 1162129"/>
                  <a:gd name="connsiteX1868" fmla="*/ 694098 w 1226356"/>
                  <a:gd name="connsiteY1868" fmla="*/ 689965 h 1162129"/>
                  <a:gd name="connsiteX1869" fmla="*/ 679472 w 1226356"/>
                  <a:gd name="connsiteY1869" fmla="*/ 692032 h 1162129"/>
                  <a:gd name="connsiteX1870" fmla="*/ 675180 w 1226356"/>
                  <a:gd name="connsiteY1870" fmla="*/ 694893 h 1162129"/>
                  <a:gd name="connsiteX1871" fmla="*/ 669934 w 1226356"/>
                  <a:gd name="connsiteY1871" fmla="*/ 699027 h 1162129"/>
                  <a:gd name="connsiteX1872" fmla="*/ 669934 w 1226356"/>
                  <a:gd name="connsiteY1872" fmla="*/ 702365 h 1162129"/>
                  <a:gd name="connsiteX1873" fmla="*/ 1117775 w 1226356"/>
                  <a:gd name="connsiteY1873" fmla="*/ 615404 h 1162129"/>
                  <a:gd name="connsiteX1874" fmla="*/ 1116344 w 1226356"/>
                  <a:gd name="connsiteY1874" fmla="*/ 619379 h 1162129"/>
                  <a:gd name="connsiteX1875" fmla="*/ 1115072 w 1226356"/>
                  <a:gd name="connsiteY1875" fmla="*/ 621286 h 1162129"/>
                  <a:gd name="connsiteX1876" fmla="*/ 1115708 w 1226356"/>
                  <a:gd name="connsiteY1876" fmla="*/ 622558 h 1162129"/>
                  <a:gd name="connsiteX1877" fmla="*/ 1121114 w 1226356"/>
                  <a:gd name="connsiteY1877" fmla="*/ 621127 h 1162129"/>
                  <a:gd name="connsiteX1878" fmla="*/ 1123975 w 1226356"/>
                  <a:gd name="connsiteY1878" fmla="*/ 619061 h 1162129"/>
                  <a:gd name="connsiteX1879" fmla="*/ 1122226 w 1226356"/>
                  <a:gd name="connsiteY1879" fmla="*/ 617312 h 1162129"/>
                  <a:gd name="connsiteX1880" fmla="*/ 1120001 w 1226356"/>
                  <a:gd name="connsiteY1880" fmla="*/ 615881 h 1162129"/>
                  <a:gd name="connsiteX1881" fmla="*/ 1117775 w 1226356"/>
                  <a:gd name="connsiteY1881" fmla="*/ 615881 h 1162129"/>
                  <a:gd name="connsiteX1882" fmla="*/ 636389 w 1226356"/>
                  <a:gd name="connsiteY1882" fmla="*/ 707771 h 1162129"/>
                  <a:gd name="connsiteX1883" fmla="*/ 633210 w 1226356"/>
                  <a:gd name="connsiteY1883" fmla="*/ 710473 h 1162129"/>
                  <a:gd name="connsiteX1884" fmla="*/ 630984 w 1226356"/>
                  <a:gd name="connsiteY1884" fmla="*/ 715242 h 1162129"/>
                  <a:gd name="connsiteX1885" fmla="*/ 629394 w 1226356"/>
                  <a:gd name="connsiteY1885" fmla="*/ 720012 h 1162129"/>
                  <a:gd name="connsiteX1886" fmla="*/ 633687 w 1226356"/>
                  <a:gd name="connsiteY1886" fmla="*/ 717468 h 1162129"/>
                  <a:gd name="connsiteX1887" fmla="*/ 636707 w 1226356"/>
                  <a:gd name="connsiteY1887" fmla="*/ 714448 h 1162129"/>
                  <a:gd name="connsiteX1888" fmla="*/ 637343 w 1226356"/>
                  <a:gd name="connsiteY1888" fmla="*/ 713335 h 1162129"/>
                  <a:gd name="connsiteX1889" fmla="*/ 637343 w 1226356"/>
                  <a:gd name="connsiteY1889" fmla="*/ 711109 h 1162129"/>
                  <a:gd name="connsiteX1890" fmla="*/ 637979 w 1226356"/>
                  <a:gd name="connsiteY1890" fmla="*/ 708724 h 1162129"/>
                  <a:gd name="connsiteX1891" fmla="*/ 636389 w 1226356"/>
                  <a:gd name="connsiteY1891" fmla="*/ 707611 h 1162129"/>
                  <a:gd name="connsiteX1892" fmla="*/ 626374 w 1226356"/>
                  <a:gd name="connsiteY1892" fmla="*/ 809993 h 1162129"/>
                  <a:gd name="connsiteX1893" fmla="*/ 628122 w 1226356"/>
                  <a:gd name="connsiteY1893" fmla="*/ 808722 h 1162129"/>
                  <a:gd name="connsiteX1894" fmla="*/ 627169 w 1226356"/>
                  <a:gd name="connsiteY1894" fmla="*/ 807768 h 1162129"/>
                  <a:gd name="connsiteX1895" fmla="*/ 624148 w 1226356"/>
                  <a:gd name="connsiteY1895" fmla="*/ 807768 h 1162129"/>
                  <a:gd name="connsiteX1896" fmla="*/ 621445 w 1226356"/>
                  <a:gd name="connsiteY1896" fmla="*/ 808245 h 1162129"/>
                  <a:gd name="connsiteX1897" fmla="*/ 619379 w 1226356"/>
                  <a:gd name="connsiteY1897" fmla="*/ 809357 h 1162129"/>
                  <a:gd name="connsiteX1898" fmla="*/ 618107 w 1226356"/>
                  <a:gd name="connsiteY1898" fmla="*/ 811106 h 1162129"/>
                  <a:gd name="connsiteX1899" fmla="*/ 618107 w 1226356"/>
                  <a:gd name="connsiteY1899" fmla="*/ 813014 h 1162129"/>
                  <a:gd name="connsiteX1900" fmla="*/ 620333 w 1226356"/>
                  <a:gd name="connsiteY1900" fmla="*/ 813014 h 1162129"/>
                  <a:gd name="connsiteX1901" fmla="*/ 626374 w 1226356"/>
                  <a:gd name="connsiteY1901" fmla="*/ 809993 h 1162129"/>
                  <a:gd name="connsiteX1902" fmla="*/ 659441 w 1226356"/>
                  <a:gd name="connsiteY1902" fmla="*/ 698232 h 1162129"/>
                  <a:gd name="connsiteX1903" fmla="*/ 656897 w 1226356"/>
                  <a:gd name="connsiteY1903" fmla="*/ 697755 h 1162129"/>
                  <a:gd name="connsiteX1904" fmla="*/ 654195 w 1226356"/>
                  <a:gd name="connsiteY1904" fmla="*/ 697755 h 1162129"/>
                  <a:gd name="connsiteX1905" fmla="*/ 649902 w 1226356"/>
                  <a:gd name="connsiteY1905" fmla="*/ 699027 h 1162129"/>
                  <a:gd name="connsiteX1906" fmla="*/ 646723 w 1226356"/>
                  <a:gd name="connsiteY1906" fmla="*/ 703319 h 1162129"/>
                  <a:gd name="connsiteX1907" fmla="*/ 644974 w 1226356"/>
                  <a:gd name="connsiteY1907" fmla="*/ 703319 h 1162129"/>
                  <a:gd name="connsiteX1908" fmla="*/ 643066 w 1226356"/>
                  <a:gd name="connsiteY1908" fmla="*/ 703319 h 1162129"/>
                  <a:gd name="connsiteX1909" fmla="*/ 641795 w 1226356"/>
                  <a:gd name="connsiteY1909" fmla="*/ 705227 h 1162129"/>
                  <a:gd name="connsiteX1910" fmla="*/ 640205 w 1226356"/>
                  <a:gd name="connsiteY1910" fmla="*/ 706817 h 1162129"/>
                  <a:gd name="connsiteX1911" fmla="*/ 641000 w 1226356"/>
                  <a:gd name="connsiteY1911" fmla="*/ 711427 h 1162129"/>
                  <a:gd name="connsiteX1912" fmla="*/ 644497 w 1226356"/>
                  <a:gd name="connsiteY1912" fmla="*/ 710791 h 1162129"/>
                  <a:gd name="connsiteX1913" fmla="*/ 645610 w 1226356"/>
                  <a:gd name="connsiteY1913" fmla="*/ 710155 h 1162129"/>
                  <a:gd name="connsiteX1914" fmla="*/ 645928 w 1226356"/>
                  <a:gd name="connsiteY1914" fmla="*/ 708247 h 1162129"/>
                  <a:gd name="connsiteX1915" fmla="*/ 646564 w 1226356"/>
                  <a:gd name="connsiteY1915" fmla="*/ 707135 h 1162129"/>
                  <a:gd name="connsiteX1916" fmla="*/ 648631 w 1226356"/>
                  <a:gd name="connsiteY1916" fmla="*/ 708724 h 1162129"/>
                  <a:gd name="connsiteX1917" fmla="*/ 651174 w 1226356"/>
                  <a:gd name="connsiteY1917" fmla="*/ 706658 h 1162129"/>
                  <a:gd name="connsiteX1918" fmla="*/ 653241 w 1226356"/>
                  <a:gd name="connsiteY1918" fmla="*/ 706181 h 1162129"/>
                  <a:gd name="connsiteX1919" fmla="*/ 656739 w 1226356"/>
                  <a:gd name="connsiteY1919" fmla="*/ 706181 h 1162129"/>
                  <a:gd name="connsiteX1920" fmla="*/ 658010 w 1226356"/>
                  <a:gd name="connsiteY1920" fmla="*/ 705386 h 1162129"/>
                  <a:gd name="connsiteX1921" fmla="*/ 659918 w 1226356"/>
                  <a:gd name="connsiteY1921" fmla="*/ 703001 h 1162129"/>
                  <a:gd name="connsiteX1922" fmla="*/ 664051 w 1226356"/>
                  <a:gd name="connsiteY1922" fmla="*/ 702047 h 1162129"/>
                  <a:gd name="connsiteX1923" fmla="*/ 665959 w 1226356"/>
                  <a:gd name="connsiteY1923" fmla="*/ 700458 h 1162129"/>
                  <a:gd name="connsiteX1924" fmla="*/ 666595 w 1226356"/>
                  <a:gd name="connsiteY1924" fmla="*/ 699027 h 1162129"/>
                  <a:gd name="connsiteX1925" fmla="*/ 665641 w 1226356"/>
                  <a:gd name="connsiteY1925" fmla="*/ 698709 h 1162129"/>
                  <a:gd name="connsiteX1926" fmla="*/ 661190 w 1226356"/>
                  <a:gd name="connsiteY1926" fmla="*/ 699027 h 1162129"/>
                  <a:gd name="connsiteX1927" fmla="*/ 659441 w 1226356"/>
                  <a:gd name="connsiteY1927" fmla="*/ 698232 h 1162129"/>
                  <a:gd name="connsiteX1928" fmla="*/ 577567 w 1226356"/>
                  <a:gd name="connsiteY1928" fmla="*/ 856415 h 1162129"/>
                  <a:gd name="connsiteX1929" fmla="*/ 571685 w 1226356"/>
                  <a:gd name="connsiteY1929" fmla="*/ 858959 h 1162129"/>
                  <a:gd name="connsiteX1930" fmla="*/ 569618 w 1226356"/>
                  <a:gd name="connsiteY1930" fmla="*/ 861502 h 1162129"/>
                  <a:gd name="connsiteX1931" fmla="*/ 572321 w 1226356"/>
                  <a:gd name="connsiteY1931" fmla="*/ 862774 h 1162129"/>
                  <a:gd name="connsiteX1932" fmla="*/ 578998 w 1226356"/>
                  <a:gd name="connsiteY1932" fmla="*/ 861979 h 1162129"/>
                  <a:gd name="connsiteX1933" fmla="*/ 582337 w 1226356"/>
                  <a:gd name="connsiteY1933" fmla="*/ 863092 h 1162129"/>
                  <a:gd name="connsiteX1934" fmla="*/ 583768 w 1226356"/>
                  <a:gd name="connsiteY1934" fmla="*/ 861820 h 1162129"/>
                  <a:gd name="connsiteX1935" fmla="*/ 584244 w 1226356"/>
                  <a:gd name="connsiteY1935" fmla="*/ 859913 h 1162129"/>
                  <a:gd name="connsiteX1936" fmla="*/ 580906 w 1226356"/>
                  <a:gd name="connsiteY1936" fmla="*/ 856733 h 1162129"/>
                  <a:gd name="connsiteX1937" fmla="*/ 577726 w 1226356"/>
                  <a:gd name="connsiteY1937" fmla="*/ 856733 h 1162129"/>
                  <a:gd name="connsiteX1938" fmla="*/ 599983 w 1226356"/>
                  <a:gd name="connsiteY1938" fmla="*/ 823348 h 1162129"/>
                  <a:gd name="connsiteX1939" fmla="*/ 599029 w 1226356"/>
                  <a:gd name="connsiteY1939" fmla="*/ 825891 h 1162129"/>
                  <a:gd name="connsiteX1940" fmla="*/ 599347 w 1226356"/>
                  <a:gd name="connsiteY1940" fmla="*/ 827163 h 1162129"/>
                  <a:gd name="connsiteX1941" fmla="*/ 602845 w 1226356"/>
                  <a:gd name="connsiteY1941" fmla="*/ 827640 h 1162129"/>
                  <a:gd name="connsiteX1942" fmla="*/ 604753 w 1226356"/>
                  <a:gd name="connsiteY1942" fmla="*/ 826209 h 1162129"/>
                  <a:gd name="connsiteX1943" fmla="*/ 605707 w 1226356"/>
                  <a:gd name="connsiteY1943" fmla="*/ 823666 h 1162129"/>
                  <a:gd name="connsiteX1944" fmla="*/ 604753 w 1226356"/>
                  <a:gd name="connsiteY1944" fmla="*/ 822553 h 1162129"/>
                  <a:gd name="connsiteX1945" fmla="*/ 601891 w 1226356"/>
                  <a:gd name="connsiteY1945" fmla="*/ 822553 h 1162129"/>
                  <a:gd name="connsiteX1946" fmla="*/ 599665 w 1226356"/>
                  <a:gd name="connsiteY1946" fmla="*/ 823348 h 1162129"/>
                  <a:gd name="connsiteX1947" fmla="*/ 623512 w 1226356"/>
                  <a:gd name="connsiteY1947" fmla="*/ 802521 h 1162129"/>
                  <a:gd name="connsiteX1948" fmla="*/ 623512 w 1226356"/>
                  <a:gd name="connsiteY1948" fmla="*/ 799819 h 1162129"/>
                  <a:gd name="connsiteX1949" fmla="*/ 620809 w 1226356"/>
                  <a:gd name="connsiteY1949" fmla="*/ 798229 h 1162129"/>
                  <a:gd name="connsiteX1950" fmla="*/ 618902 w 1226356"/>
                  <a:gd name="connsiteY1950" fmla="*/ 799501 h 1162129"/>
                  <a:gd name="connsiteX1951" fmla="*/ 618425 w 1226356"/>
                  <a:gd name="connsiteY1951" fmla="*/ 801091 h 1162129"/>
                  <a:gd name="connsiteX1952" fmla="*/ 617630 w 1226356"/>
                  <a:gd name="connsiteY1952" fmla="*/ 802521 h 1162129"/>
                  <a:gd name="connsiteX1953" fmla="*/ 615404 w 1226356"/>
                  <a:gd name="connsiteY1953" fmla="*/ 804588 h 1162129"/>
                  <a:gd name="connsiteX1954" fmla="*/ 614927 w 1226356"/>
                  <a:gd name="connsiteY1954" fmla="*/ 806655 h 1162129"/>
                  <a:gd name="connsiteX1955" fmla="*/ 617630 w 1226356"/>
                  <a:gd name="connsiteY1955" fmla="*/ 806337 h 1162129"/>
                  <a:gd name="connsiteX1956" fmla="*/ 622081 w 1226356"/>
                  <a:gd name="connsiteY1956" fmla="*/ 804906 h 1162129"/>
                  <a:gd name="connsiteX1957" fmla="*/ 623353 w 1226356"/>
                  <a:gd name="connsiteY1957" fmla="*/ 802521 h 1162129"/>
                  <a:gd name="connsiteX1958" fmla="*/ 570890 w 1226356"/>
                  <a:gd name="connsiteY1958" fmla="*/ 115895 h 1162129"/>
                  <a:gd name="connsiteX1959" fmla="*/ 572321 w 1226356"/>
                  <a:gd name="connsiteY1959" fmla="*/ 118598 h 1162129"/>
                  <a:gd name="connsiteX1960" fmla="*/ 580429 w 1226356"/>
                  <a:gd name="connsiteY1960" fmla="*/ 130044 h 1162129"/>
                  <a:gd name="connsiteX1961" fmla="*/ 582655 w 1226356"/>
                  <a:gd name="connsiteY1961" fmla="*/ 131475 h 1162129"/>
                  <a:gd name="connsiteX1962" fmla="*/ 587583 w 1226356"/>
                  <a:gd name="connsiteY1962" fmla="*/ 131475 h 1162129"/>
                  <a:gd name="connsiteX1963" fmla="*/ 593783 w 1226356"/>
                  <a:gd name="connsiteY1963" fmla="*/ 134813 h 1162129"/>
                  <a:gd name="connsiteX1964" fmla="*/ 598711 w 1226356"/>
                  <a:gd name="connsiteY1964" fmla="*/ 138470 h 1162129"/>
                  <a:gd name="connsiteX1965" fmla="*/ 604753 w 1226356"/>
                  <a:gd name="connsiteY1965" fmla="*/ 144988 h 1162129"/>
                  <a:gd name="connsiteX1966" fmla="*/ 609045 w 1226356"/>
                  <a:gd name="connsiteY1966" fmla="*/ 144511 h 1162129"/>
                  <a:gd name="connsiteX1967" fmla="*/ 607296 w 1226356"/>
                  <a:gd name="connsiteY1967" fmla="*/ 139901 h 1162129"/>
                  <a:gd name="connsiteX1968" fmla="*/ 603640 w 1226356"/>
                  <a:gd name="connsiteY1968" fmla="*/ 135608 h 1162129"/>
                  <a:gd name="connsiteX1969" fmla="*/ 602368 w 1226356"/>
                  <a:gd name="connsiteY1969" fmla="*/ 133383 h 1162129"/>
                  <a:gd name="connsiteX1970" fmla="*/ 600619 w 1226356"/>
                  <a:gd name="connsiteY1970" fmla="*/ 131634 h 1162129"/>
                  <a:gd name="connsiteX1971" fmla="*/ 594578 w 1226356"/>
                  <a:gd name="connsiteY1971" fmla="*/ 129249 h 1162129"/>
                  <a:gd name="connsiteX1972" fmla="*/ 589014 w 1226356"/>
                  <a:gd name="connsiteY1972" fmla="*/ 124639 h 1162129"/>
                  <a:gd name="connsiteX1973" fmla="*/ 584403 w 1226356"/>
                  <a:gd name="connsiteY1973" fmla="*/ 125116 h 1162129"/>
                  <a:gd name="connsiteX1974" fmla="*/ 584086 w 1226356"/>
                  <a:gd name="connsiteY1974" fmla="*/ 120823 h 1162129"/>
                  <a:gd name="connsiteX1975" fmla="*/ 581383 w 1226356"/>
                  <a:gd name="connsiteY1975" fmla="*/ 118916 h 1162129"/>
                  <a:gd name="connsiteX1976" fmla="*/ 579157 w 1226356"/>
                  <a:gd name="connsiteY1976" fmla="*/ 116054 h 1162129"/>
                  <a:gd name="connsiteX1977" fmla="*/ 581224 w 1226356"/>
                  <a:gd name="connsiteY1977" fmla="*/ 113669 h 1162129"/>
                  <a:gd name="connsiteX1978" fmla="*/ 580429 w 1226356"/>
                  <a:gd name="connsiteY1978" fmla="*/ 111762 h 1162129"/>
                  <a:gd name="connsiteX1979" fmla="*/ 575819 w 1226356"/>
                  <a:gd name="connsiteY1979" fmla="*/ 105879 h 1162129"/>
                  <a:gd name="connsiteX1980" fmla="*/ 570413 w 1226356"/>
                  <a:gd name="connsiteY1980" fmla="*/ 103336 h 1162129"/>
                  <a:gd name="connsiteX1981" fmla="*/ 564213 w 1226356"/>
                  <a:gd name="connsiteY1981" fmla="*/ 102382 h 1162129"/>
                  <a:gd name="connsiteX1982" fmla="*/ 564213 w 1226356"/>
                  <a:gd name="connsiteY1982" fmla="*/ 106515 h 1162129"/>
                  <a:gd name="connsiteX1983" fmla="*/ 566280 w 1226356"/>
                  <a:gd name="connsiteY1983" fmla="*/ 111762 h 1162129"/>
                  <a:gd name="connsiteX1984" fmla="*/ 570890 w 1226356"/>
                  <a:gd name="connsiteY1984" fmla="*/ 116054 h 116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</a:cxnLst>
                <a:rect l="l" t="t" r="r" b="b"/>
                <a:pathLst>
                  <a:path w="1226356" h="1162129">
                    <a:moveTo>
                      <a:pt x="569936" y="51350"/>
                    </a:moveTo>
                    <a:lnTo>
                      <a:pt x="571526" y="54529"/>
                    </a:lnTo>
                    <a:lnTo>
                      <a:pt x="569459" y="58345"/>
                    </a:lnTo>
                    <a:lnTo>
                      <a:pt x="569142" y="60094"/>
                    </a:lnTo>
                    <a:lnTo>
                      <a:pt x="569459" y="62319"/>
                    </a:lnTo>
                    <a:lnTo>
                      <a:pt x="572162" y="65976"/>
                    </a:lnTo>
                    <a:lnTo>
                      <a:pt x="573752" y="68996"/>
                    </a:lnTo>
                    <a:lnTo>
                      <a:pt x="574865" y="73289"/>
                    </a:lnTo>
                    <a:lnTo>
                      <a:pt x="576296" y="76151"/>
                    </a:lnTo>
                    <a:lnTo>
                      <a:pt x="580111" y="80761"/>
                    </a:lnTo>
                    <a:lnTo>
                      <a:pt x="582973" y="87438"/>
                    </a:lnTo>
                    <a:lnTo>
                      <a:pt x="586788" y="88710"/>
                    </a:lnTo>
                    <a:lnTo>
                      <a:pt x="592034" y="86007"/>
                    </a:lnTo>
                    <a:lnTo>
                      <a:pt x="594737" y="82510"/>
                    </a:lnTo>
                    <a:lnTo>
                      <a:pt x="593624" y="77422"/>
                    </a:lnTo>
                    <a:lnTo>
                      <a:pt x="596486" y="76945"/>
                    </a:lnTo>
                    <a:lnTo>
                      <a:pt x="605071" y="76945"/>
                    </a:lnTo>
                    <a:cubicBezTo>
                      <a:pt x="605071" y="76945"/>
                      <a:pt x="608091" y="78535"/>
                      <a:pt x="608091" y="78535"/>
                    </a:cubicBezTo>
                    <a:lnTo>
                      <a:pt x="606183" y="82033"/>
                    </a:lnTo>
                    <a:lnTo>
                      <a:pt x="602686" y="86007"/>
                    </a:lnTo>
                    <a:lnTo>
                      <a:pt x="603004" y="88551"/>
                    </a:lnTo>
                    <a:lnTo>
                      <a:pt x="603640" y="90776"/>
                    </a:lnTo>
                    <a:lnTo>
                      <a:pt x="605230" y="94115"/>
                    </a:lnTo>
                    <a:lnTo>
                      <a:pt x="607137" y="96818"/>
                    </a:lnTo>
                    <a:lnTo>
                      <a:pt x="608250" y="97295"/>
                    </a:lnTo>
                    <a:lnTo>
                      <a:pt x="613020" y="97295"/>
                    </a:lnTo>
                    <a:cubicBezTo>
                      <a:pt x="613020" y="97295"/>
                      <a:pt x="616517" y="97931"/>
                      <a:pt x="616517" y="97931"/>
                    </a:cubicBezTo>
                    <a:lnTo>
                      <a:pt x="617312" y="98725"/>
                    </a:lnTo>
                    <a:lnTo>
                      <a:pt x="615086" y="101269"/>
                    </a:lnTo>
                    <a:lnTo>
                      <a:pt x="613655" y="101905"/>
                    </a:lnTo>
                    <a:lnTo>
                      <a:pt x="592829" y="96818"/>
                    </a:lnTo>
                    <a:lnTo>
                      <a:pt x="590127" y="97454"/>
                    </a:lnTo>
                    <a:lnTo>
                      <a:pt x="587583" y="98884"/>
                    </a:lnTo>
                    <a:lnTo>
                      <a:pt x="594578" y="103177"/>
                    </a:lnTo>
                    <a:lnTo>
                      <a:pt x="601732" y="106356"/>
                    </a:lnTo>
                    <a:lnTo>
                      <a:pt x="598711" y="107628"/>
                    </a:lnTo>
                    <a:lnTo>
                      <a:pt x="598393" y="110490"/>
                    </a:lnTo>
                    <a:lnTo>
                      <a:pt x="599188" y="113669"/>
                    </a:lnTo>
                    <a:lnTo>
                      <a:pt x="601891" y="116372"/>
                    </a:lnTo>
                    <a:lnTo>
                      <a:pt x="604594" y="118439"/>
                    </a:lnTo>
                    <a:lnTo>
                      <a:pt x="609681" y="120823"/>
                    </a:lnTo>
                    <a:lnTo>
                      <a:pt x="613178" y="121459"/>
                    </a:lnTo>
                    <a:lnTo>
                      <a:pt x="618266" y="128454"/>
                    </a:lnTo>
                    <a:lnTo>
                      <a:pt x="624943" y="134654"/>
                    </a:lnTo>
                    <a:lnTo>
                      <a:pt x="629394" y="136721"/>
                    </a:lnTo>
                    <a:lnTo>
                      <a:pt x="630825" y="137993"/>
                    </a:lnTo>
                    <a:lnTo>
                      <a:pt x="632097" y="139901"/>
                    </a:lnTo>
                    <a:lnTo>
                      <a:pt x="638933" y="143875"/>
                    </a:lnTo>
                    <a:lnTo>
                      <a:pt x="653400" y="143398"/>
                    </a:lnTo>
                    <a:lnTo>
                      <a:pt x="660713" y="141967"/>
                    </a:lnTo>
                    <a:lnTo>
                      <a:pt x="666595" y="141649"/>
                    </a:lnTo>
                    <a:lnTo>
                      <a:pt x="670252" y="139265"/>
                    </a:lnTo>
                    <a:lnTo>
                      <a:pt x="673908" y="136085"/>
                    </a:lnTo>
                    <a:lnTo>
                      <a:pt x="677883" y="134018"/>
                    </a:lnTo>
                    <a:lnTo>
                      <a:pt x="681857" y="132588"/>
                    </a:lnTo>
                    <a:lnTo>
                      <a:pt x="679154" y="129567"/>
                    </a:lnTo>
                    <a:lnTo>
                      <a:pt x="675816" y="127659"/>
                    </a:lnTo>
                    <a:lnTo>
                      <a:pt x="676770" y="124639"/>
                    </a:lnTo>
                    <a:lnTo>
                      <a:pt x="678201" y="122095"/>
                    </a:lnTo>
                    <a:lnTo>
                      <a:pt x="677883" y="118916"/>
                    </a:lnTo>
                    <a:lnTo>
                      <a:pt x="676770" y="116054"/>
                    </a:lnTo>
                    <a:lnTo>
                      <a:pt x="679949" y="114146"/>
                    </a:lnTo>
                    <a:lnTo>
                      <a:pt x="683129" y="113192"/>
                    </a:lnTo>
                    <a:lnTo>
                      <a:pt x="684719" y="113192"/>
                    </a:lnTo>
                    <a:lnTo>
                      <a:pt x="686149" y="114146"/>
                    </a:lnTo>
                    <a:lnTo>
                      <a:pt x="687421" y="116690"/>
                    </a:lnTo>
                    <a:lnTo>
                      <a:pt x="689011" y="118280"/>
                    </a:lnTo>
                    <a:lnTo>
                      <a:pt x="692509" y="118916"/>
                    </a:lnTo>
                    <a:lnTo>
                      <a:pt x="696006" y="116690"/>
                    </a:lnTo>
                    <a:lnTo>
                      <a:pt x="698550" y="112398"/>
                    </a:lnTo>
                    <a:lnTo>
                      <a:pt x="701411" y="109218"/>
                    </a:lnTo>
                    <a:lnTo>
                      <a:pt x="703160" y="109854"/>
                    </a:lnTo>
                    <a:lnTo>
                      <a:pt x="703160" y="113033"/>
                    </a:lnTo>
                    <a:cubicBezTo>
                      <a:pt x="703160" y="113033"/>
                      <a:pt x="702206" y="116690"/>
                      <a:pt x="702206" y="116690"/>
                    </a:cubicBezTo>
                    <a:lnTo>
                      <a:pt x="699822" y="120187"/>
                    </a:lnTo>
                    <a:lnTo>
                      <a:pt x="699504" y="121459"/>
                    </a:lnTo>
                    <a:lnTo>
                      <a:pt x="700298" y="123685"/>
                    </a:lnTo>
                    <a:lnTo>
                      <a:pt x="702683" y="127818"/>
                    </a:lnTo>
                    <a:lnTo>
                      <a:pt x="704273" y="128772"/>
                    </a:lnTo>
                    <a:lnTo>
                      <a:pt x="711904" y="128772"/>
                    </a:lnTo>
                    <a:cubicBezTo>
                      <a:pt x="711904" y="128772"/>
                      <a:pt x="719535" y="127500"/>
                      <a:pt x="719535" y="127500"/>
                    </a:cubicBezTo>
                    <a:lnTo>
                      <a:pt x="725735" y="124639"/>
                    </a:lnTo>
                    <a:lnTo>
                      <a:pt x="734002" y="118280"/>
                    </a:lnTo>
                    <a:lnTo>
                      <a:pt x="736386" y="117167"/>
                    </a:lnTo>
                    <a:lnTo>
                      <a:pt x="743700" y="116690"/>
                    </a:lnTo>
                    <a:lnTo>
                      <a:pt x="741156" y="119870"/>
                    </a:lnTo>
                    <a:lnTo>
                      <a:pt x="734002" y="126706"/>
                    </a:lnTo>
                    <a:lnTo>
                      <a:pt x="736545" y="130203"/>
                    </a:lnTo>
                    <a:lnTo>
                      <a:pt x="742110" y="132906"/>
                    </a:lnTo>
                    <a:lnTo>
                      <a:pt x="744494" y="133542"/>
                    </a:lnTo>
                    <a:lnTo>
                      <a:pt x="749741" y="133542"/>
                    </a:lnTo>
                    <a:cubicBezTo>
                      <a:pt x="749741" y="133542"/>
                      <a:pt x="754987" y="132270"/>
                      <a:pt x="754987" y="132270"/>
                    </a:cubicBezTo>
                    <a:lnTo>
                      <a:pt x="750059" y="135290"/>
                    </a:lnTo>
                    <a:lnTo>
                      <a:pt x="743541" y="136403"/>
                    </a:lnTo>
                    <a:lnTo>
                      <a:pt x="725576" y="136403"/>
                    </a:lnTo>
                    <a:cubicBezTo>
                      <a:pt x="725576" y="136403"/>
                      <a:pt x="717627" y="137039"/>
                      <a:pt x="717627" y="137039"/>
                    </a:cubicBezTo>
                    <a:lnTo>
                      <a:pt x="714924" y="137834"/>
                    </a:lnTo>
                    <a:lnTo>
                      <a:pt x="711268" y="139583"/>
                    </a:lnTo>
                    <a:lnTo>
                      <a:pt x="711268" y="141808"/>
                    </a:lnTo>
                    <a:cubicBezTo>
                      <a:pt x="711268" y="141808"/>
                      <a:pt x="712381" y="144193"/>
                      <a:pt x="712381" y="144193"/>
                    </a:cubicBezTo>
                    <a:lnTo>
                      <a:pt x="707294" y="143875"/>
                    </a:lnTo>
                    <a:lnTo>
                      <a:pt x="702206" y="144670"/>
                    </a:lnTo>
                    <a:lnTo>
                      <a:pt x="692191" y="148962"/>
                    </a:lnTo>
                    <a:lnTo>
                      <a:pt x="670729" y="153891"/>
                    </a:lnTo>
                    <a:lnTo>
                      <a:pt x="672477" y="158024"/>
                    </a:lnTo>
                    <a:lnTo>
                      <a:pt x="665005" y="154209"/>
                    </a:lnTo>
                    <a:lnTo>
                      <a:pt x="661826" y="153096"/>
                    </a:lnTo>
                    <a:lnTo>
                      <a:pt x="658646" y="153096"/>
                    </a:lnTo>
                    <a:cubicBezTo>
                      <a:pt x="658646" y="153096"/>
                      <a:pt x="657056" y="153732"/>
                      <a:pt x="657056" y="153732"/>
                    </a:cubicBezTo>
                    <a:lnTo>
                      <a:pt x="655626" y="154845"/>
                    </a:lnTo>
                    <a:lnTo>
                      <a:pt x="654513" y="156752"/>
                    </a:lnTo>
                    <a:lnTo>
                      <a:pt x="655467" y="163588"/>
                    </a:lnTo>
                    <a:lnTo>
                      <a:pt x="656420" y="165814"/>
                    </a:lnTo>
                    <a:lnTo>
                      <a:pt x="657533" y="167563"/>
                    </a:lnTo>
                    <a:lnTo>
                      <a:pt x="662462" y="171060"/>
                    </a:lnTo>
                    <a:lnTo>
                      <a:pt x="666118" y="172650"/>
                    </a:lnTo>
                    <a:lnTo>
                      <a:pt x="680903" y="172968"/>
                    </a:lnTo>
                    <a:lnTo>
                      <a:pt x="687898" y="172173"/>
                    </a:lnTo>
                    <a:lnTo>
                      <a:pt x="695052" y="170266"/>
                    </a:lnTo>
                    <a:lnTo>
                      <a:pt x="702206" y="167245"/>
                    </a:lnTo>
                    <a:lnTo>
                      <a:pt x="709042" y="166450"/>
                    </a:lnTo>
                    <a:lnTo>
                      <a:pt x="716037" y="167881"/>
                    </a:lnTo>
                    <a:lnTo>
                      <a:pt x="722714" y="167881"/>
                    </a:lnTo>
                    <a:cubicBezTo>
                      <a:pt x="722714" y="167881"/>
                      <a:pt x="736545" y="165814"/>
                      <a:pt x="736545" y="165814"/>
                    </a:cubicBezTo>
                    <a:lnTo>
                      <a:pt x="745607" y="163906"/>
                    </a:lnTo>
                    <a:lnTo>
                      <a:pt x="747356" y="164701"/>
                    </a:lnTo>
                    <a:lnTo>
                      <a:pt x="748946" y="168199"/>
                    </a:lnTo>
                    <a:lnTo>
                      <a:pt x="750854" y="170901"/>
                    </a:lnTo>
                    <a:lnTo>
                      <a:pt x="738930" y="170901"/>
                    </a:lnTo>
                    <a:cubicBezTo>
                      <a:pt x="738930" y="170901"/>
                      <a:pt x="727007" y="171855"/>
                      <a:pt x="727007" y="171855"/>
                    </a:cubicBezTo>
                    <a:lnTo>
                      <a:pt x="690124" y="177579"/>
                    </a:lnTo>
                    <a:lnTo>
                      <a:pt x="683606" y="187594"/>
                    </a:lnTo>
                    <a:lnTo>
                      <a:pt x="680744" y="186799"/>
                    </a:lnTo>
                    <a:lnTo>
                      <a:pt x="677565" y="184733"/>
                    </a:lnTo>
                    <a:lnTo>
                      <a:pt x="674385" y="184256"/>
                    </a:lnTo>
                    <a:lnTo>
                      <a:pt x="665641" y="185209"/>
                    </a:lnTo>
                    <a:lnTo>
                      <a:pt x="664369" y="186322"/>
                    </a:lnTo>
                    <a:lnTo>
                      <a:pt x="663575" y="188548"/>
                    </a:lnTo>
                    <a:lnTo>
                      <a:pt x="663892" y="192364"/>
                    </a:lnTo>
                    <a:lnTo>
                      <a:pt x="665164" y="194907"/>
                    </a:lnTo>
                    <a:lnTo>
                      <a:pt x="667867" y="199041"/>
                    </a:lnTo>
                    <a:lnTo>
                      <a:pt x="670729" y="202379"/>
                    </a:lnTo>
                    <a:lnTo>
                      <a:pt x="674067" y="205241"/>
                    </a:lnTo>
                    <a:lnTo>
                      <a:pt x="677565" y="207466"/>
                    </a:lnTo>
                    <a:lnTo>
                      <a:pt x="684719" y="209692"/>
                    </a:lnTo>
                    <a:lnTo>
                      <a:pt x="695847" y="214461"/>
                    </a:lnTo>
                    <a:lnTo>
                      <a:pt x="707929" y="226544"/>
                    </a:lnTo>
                    <a:lnTo>
                      <a:pt x="721125" y="234175"/>
                    </a:lnTo>
                    <a:lnTo>
                      <a:pt x="724622" y="235447"/>
                    </a:lnTo>
                    <a:lnTo>
                      <a:pt x="727961" y="237672"/>
                    </a:lnTo>
                    <a:lnTo>
                      <a:pt x="730981" y="241011"/>
                    </a:lnTo>
                    <a:lnTo>
                      <a:pt x="734320" y="243077"/>
                    </a:lnTo>
                    <a:lnTo>
                      <a:pt x="741156" y="244826"/>
                    </a:lnTo>
                    <a:lnTo>
                      <a:pt x="747833" y="243236"/>
                    </a:lnTo>
                    <a:lnTo>
                      <a:pt x="751489" y="240057"/>
                    </a:lnTo>
                    <a:lnTo>
                      <a:pt x="750694" y="236400"/>
                    </a:lnTo>
                    <a:lnTo>
                      <a:pt x="749105" y="232903"/>
                    </a:lnTo>
                    <a:lnTo>
                      <a:pt x="749105" y="230995"/>
                    </a:lnTo>
                    <a:cubicBezTo>
                      <a:pt x="749105" y="230995"/>
                      <a:pt x="753715" y="225908"/>
                      <a:pt x="753715" y="225908"/>
                    </a:cubicBezTo>
                    <a:lnTo>
                      <a:pt x="756736" y="221456"/>
                    </a:lnTo>
                    <a:lnTo>
                      <a:pt x="754987" y="218913"/>
                    </a:lnTo>
                    <a:lnTo>
                      <a:pt x="754033" y="216528"/>
                    </a:lnTo>
                    <a:lnTo>
                      <a:pt x="759597" y="210010"/>
                    </a:lnTo>
                    <a:lnTo>
                      <a:pt x="762300" y="205877"/>
                    </a:lnTo>
                    <a:lnTo>
                      <a:pt x="767546" y="195225"/>
                    </a:lnTo>
                    <a:lnTo>
                      <a:pt x="773905" y="189184"/>
                    </a:lnTo>
                    <a:lnTo>
                      <a:pt x="782172" y="188548"/>
                    </a:lnTo>
                    <a:lnTo>
                      <a:pt x="784716" y="187594"/>
                    </a:lnTo>
                    <a:lnTo>
                      <a:pt x="786783" y="184097"/>
                    </a:lnTo>
                    <a:lnTo>
                      <a:pt x="788531" y="177737"/>
                    </a:lnTo>
                    <a:lnTo>
                      <a:pt x="789803" y="170901"/>
                    </a:lnTo>
                    <a:lnTo>
                      <a:pt x="790757" y="161681"/>
                    </a:lnTo>
                    <a:lnTo>
                      <a:pt x="790757" y="158660"/>
                    </a:lnTo>
                    <a:cubicBezTo>
                      <a:pt x="790757" y="158660"/>
                      <a:pt x="790757" y="156593"/>
                      <a:pt x="790757" y="156593"/>
                    </a:cubicBezTo>
                    <a:lnTo>
                      <a:pt x="794572" y="155163"/>
                    </a:lnTo>
                    <a:lnTo>
                      <a:pt x="798547" y="155640"/>
                    </a:lnTo>
                    <a:lnTo>
                      <a:pt x="801726" y="155640"/>
                    </a:lnTo>
                    <a:cubicBezTo>
                      <a:pt x="801726" y="155640"/>
                      <a:pt x="806655" y="153096"/>
                      <a:pt x="806655" y="153096"/>
                    </a:cubicBezTo>
                    <a:lnTo>
                      <a:pt x="806973" y="149916"/>
                    </a:lnTo>
                    <a:lnTo>
                      <a:pt x="805542" y="146737"/>
                    </a:lnTo>
                    <a:lnTo>
                      <a:pt x="806337" y="143557"/>
                    </a:lnTo>
                    <a:lnTo>
                      <a:pt x="808404" y="138311"/>
                    </a:lnTo>
                    <a:lnTo>
                      <a:pt x="811106" y="134496"/>
                    </a:lnTo>
                    <a:lnTo>
                      <a:pt x="817783" y="128136"/>
                    </a:lnTo>
                    <a:lnTo>
                      <a:pt x="824619" y="122890"/>
                    </a:lnTo>
                    <a:lnTo>
                      <a:pt x="825732" y="120664"/>
                    </a:lnTo>
                    <a:lnTo>
                      <a:pt x="826368" y="119870"/>
                    </a:lnTo>
                    <a:lnTo>
                      <a:pt x="829071" y="119075"/>
                    </a:lnTo>
                    <a:lnTo>
                      <a:pt x="846876" y="117803"/>
                    </a:lnTo>
                    <a:lnTo>
                      <a:pt x="856574" y="115895"/>
                    </a:lnTo>
                    <a:lnTo>
                      <a:pt x="867225" y="115577"/>
                    </a:lnTo>
                    <a:lnTo>
                      <a:pt x="871518" y="114146"/>
                    </a:lnTo>
                    <a:lnTo>
                      <a:pt x="875651" y="111603"/>
                    </a:lnTo>
                    <a:lnTo>
                      <a:pt x="874538" y="109536"/>
                    </a:lnTo>
                    <a:lnTo>
                      <a:pt x="873426" y="107946"/>
                    </a:lnTo>
                    <a:lnTo>
                      <a:pt x="867066" y="104290"/>
                    </a:lnTo>
                    <a:lnTo>
                      <a:pt x="856415" y="100792"/>
                    </a:lnTo>
                    <a:lnTo>
                      <a:pt x="850056" y="96023"/>
                    </a:lnTo>
                    <a:lnTo>
                      <a:pt x="857687" y="91094"/>
                    </a:lnTo>
                    <a:lnTo>
                      <a:pt x="853235" y="88074"/>
                    </a:lnTo>
                    <a:lnTo>
                      <a:pt x="848784" y="86643"/>
                    </a:lnTo>
                    <a:lnTo>
                      <a:pt x="840358" y="85530"/>
                    </a:lnTo>
                    <a:lnTo>
                      <a:pt x="838927" y="86802"/>
                    </a:lnTo>
                    <a:lnTo>
                      <a:pt x="838927" y="89823"/>
                    </a:lnTo>
                    <a:cubicBezTo>
                      <a:pt x="838927" y="89823"/>
                      <a:pt x="832568" y="91094"/>
                      <a:pt x="832568" y="91094"/>
                    </a:cubicBezTo>
                    <a:lnTo>
                      <a:pt x="828435" y="85212"/>
                    </a:lnTo>
                    <a:lnTo>
                      <a:pt x="820963" y="83304"/>
                    </a:lnTo>
                    <a:lnTo>
                      <a:pt x="809516" y="84576"/>
                    </a:lnTo>
                    <a:lnTo>
                      <a:pt x="806337" y="83146"/>
                    </a:lnTo>
                    <a:lnTo>
                      <a:pt x="803475" y="79648"/>
                    </a:lnTo>
                    <a:lnTo>
                      <a:pt x="800455" y="77899"/>
                    </a:lnTo>
                    <a:lnTo>
                      <a:pt x="797752" y="77899"/>
                    </a:lnTo>
                    <a:cubicBezTo>
                      <a:pt x="797752" y="77899"/>
                      <a:pt x="799024" y="76468"/>
                      <a:pt x="799024" y="76468"/>
                    </a:cubicBezTo>
                    <a:lnTo>
                      <a:pt x="801568" y="75038"/>
                    </a:lnTo>
                    <a:lnTo>
                      <a:pt x="802044" y="72812"/>
                    </a:lnTo>
                    <a:lnTo>
                      <a:pt x="802362" y="69632"/>
                    </a:lnTo>
                    <a:lnTo>
                      <a:pt x="801885" y="66930"/>
                    </a:lnTo>
                    <a:lnTo>
                      <a:pt x="801091" y="64704"/>
                    </a:lnTo>
                    <a:lnTo>
                      <a:pt x="799978" y="62955"/>
                    </a:lnTo>
                    <a:lnTo>
                      <a:pt x="795208" y="57550"/>
                    </a:lnTo>
                    <a:lnTo>
                      <a:pt x="789962" y="55324"/>
                    </a:lnTo>
                    <a:lnTo>
                      <a:pt x="788054" y="55006"/>
                    </a:lnTo>
                    <a:lnTo>
                      <a:pt x="786306" y="55642"/>
                    </a:lnTo>
                    <a:lnTo>
                      <a:pt x="774541" y="66294"/>
                    </a:lnTo>
                    <a:lnTo>
                      <a:pt x="768977" y="69632"/>
                    </a:lnTo>
                    <a:lnTo>
                      <a:pt x="770249" y="66771"/>
                    </a:lnTo>
                    <a:lnTo>
                      <a:pt x="770726" y="63432"/>
                    </a:lnTo>
                    <a:lnTo>
                      <a:pt x="769454" y="60094"/>
                    </a:lnTo>
                    <a:lnTo>
                      <a:pt x="770726" y="57709"/>
                    </a:lnTo>
                    <a:lnTo>
                      <a:pt x="774382" y="53417"/>
                    </a:lnTo>
                    <a:lnTo>
                      <a:pt x="777085" y="48965"/>
                    </a:lnTo>
                    <a:lnTo>
                      <a:pt x="773587" y="42765"/>
                    </a:lnTo>
                    <a:lnTo>
                      <a:pt x="769295" y="39109"/>
                    </a:lnTo>
                    <a:lnTo>
                      <a:pt x="766274" y="37360"/>
                    </a:lnTo>
                    <a:lnTo>
                      <a:pt x="755941" y="33703"/>
                    </a:lnTo>
                    <a:lnTo>
                      <a:pt x="748628" y="32432"/>
                    </a:lnTo>
                    <a:lnTo>
                      <a:pt x="747515" y="33385"/>
                    </a:lnTo>
                    <a:lnTo>
                      <a:pt x="746402" y="35293"/>
                    </a:lnTo>
                    <a:lnTo>
                      <a:pt x="744971" y="35929"/>
                    </a:lnTo>
                    <a:lnTo>
                      <a:pt x="743541" y="35929"/>
                    </a:lnTo>
                    <a:cubicBezTo>
                      <a:pt x="743541" y="35929"/>
                      <a:pt x="736069" y="28298"/>
                      <a:pt x="736069" y="28298"/>
                    </a:cubicBezTo>
                    <a:lnTo>
                      <a:pt x="732094" y="26231"/>
                    </a:lnTo>
                    <a:lnTo>
                      <a:pt x="728120" y="26231"/>
                    </a:lnTo>
                    <a:cubicBezTo>
                      <a:pt x="728120" y="26231"/>
                      <a:pt x="723827" y="29252"/>
                      <a:pt x="723827" y="29252"/>
                    </a:cubicBezTo>
                    <a:lnTo>
                      <a:pt x="722714" y="32749"/>
                    </a:lnTo>
                    <a:lnTo>
                      <a:pt x="723986" y="37360"/>
                    </a:lnTo>
                    <a:lnTo>
                      <a:pt x="719853" y="40539"/>
                    </a:lnTo>
                    <a:lnTo>
                      <a:pt x="716673" y="47216"/>
                    </a:lnTo>
                    <a:lnTo>
                      <a:pt x="716196" y="48806"/>
                    </a:lnTo>
                    <a:lnTo>
                      <a:pt x="715878" y="50555"/>
                    </a:lnTo>
                    <a:lnTo>
                      <a:pt x="716514" y="56755"/>
                    </a:lnTo>
                    <a:lnTo>
                      <a:pt x="717468" y="61207"/>
                    </a:lnTo>
                    <a:lnTo>
                      <a:pt x="721920" y="72653"/>
                    </a:lnTo>
                    <a:lnTo>
                      <a:pt x="728438" y="87438"/>
                    </a:lnTo>
                    <a:lnTo>
                      <a:pt x="730981" y="96182"/>
                    </a:lnTo>
                    <a:lnTo>
                      <a:pt x="729550" y="95864"/>
                    </a:lnTo>
                    <a:lnTo>
                      <a:pt x="716991" y="84417"/>
                    </a:lnTo>
                    <a:lnTo>
                      <a:pt x="714288" y="83464"/>
                    </a:lnTo>
                    <a:lnTo>
                      <a:pt x="711268" y="79489"/>
                    </a:lnTo>
                    <a:lnTo>
                      <a:pt x="705068" y="68361"/>
                    </a:lnTo>
                    <a:lnTo>
                      <a:pt x="699504" y="59299"/>
                    </a:lnTo>
                    <a:lnTo>
                      <a:pt x="693780" y="50873"/>
                    </a:lnTo>
                    <a:lnTo>
                      <a:pt x="687421" y="44991"/>
                    </a:lnTo>
                    <a:lnTo>
                      <a:pt x="680585" y="42924"/>
                    </a:lnTo>
                    <a:lnTo>
                      <a:pt x="674385" y="47693"/>
                    </a:lnTo>
                    <a:lnTo>
                      <a:pt x="668662" y="54688"/>
                    </a:lnTo>
                    <a:lnTo>
                      <a:pt x="664687" y="56914"/>
                    </a:lnTo>
                    <a:lnTo>
                      <a:pt x="664051" y="59935"/>
                    </a:lnTo>
                    <a:lnTo>
                      <a:pt x="663733" y="63591"/>
                    </a:lnTo>
                    <a:lnTo>
                      <a:pt x="664210" y="66930"/>
                    </a:lnTo>
                    <a:lnTo>
                      <a:pt x="665005" y="69950"/>
                    </a:lnTo>
                    <a:lnTo>
                      <a:pt x="664210" y="72494"/>
                    </a:lnTo>
                    <a:lnTo>
                      <a:pt x="662144" y="72812"/>
                    </a:lnTo>
                    <a:lnTo>
                      <a:pt x="658646" y="70427"/>
                    </a:lnTo>
                    <a:lnTo>
                      <a:pt x="655308" y="66930"/>
                    </a:lnTo>
                    <a:lnTo>
                      <a:pt x="651969" y="65181"/>
                    </a:lnTo>
                    <a:lnTo>
                      <a:pt x="647041" y="64227"/>
                    </a:lnTo>
                    <a:lnTo>
                      <a:pt x="645610" y="63591"/>
                    </a:lnTo>
                    <a:lnTo>
                      <a:pt x="644179" y="57550"/>
                    </a:lnTo>
                    <a:lnTo>
                      <a:pt x="640841" y="56755"/>
                    </a:lnTo>
                    <a:lnTo>
                      <a:pt x="621922" y="58027"/>
                    </a:lnTo>
                    <a:lnTo>
                      <a:pt x="635753" y="50555"/>
                    </a:lnTo>
                    <a:lnTo>
                      <a:pt x="656897" y="48647"/>
                    </a:lnTo>
                    <a:lnTo>
                      <a:pt x="660554" y="46263"/>
                    </a:lnTo>
                    <a:lnTo>
                      <a:pt x="661031" y="45627"/>
                    </a:lnTo>
                    <a:lnTo>
                      <a:pt x="661031" y="43560"/>
                    </a:lnTo>
                    <a:cubicBezTo>
                      <a:pt x="661031" y="43560"/>
                      <a:pt x="660872" y="41970"/>
                      <a:pt x="660872" y="41970"/>
                    </a:cubicBezTo>
                    <a:lnTo>
                      <a:pt x="654513" y="39109"/>
                    </a:lnTo>
                    <a:lnTo>
                      <a:pt x="637661" y="41016"/>
                    </a:lnTo>
                    <a:lnTo>
                      <a:pt x="627486" y="44673"/>
                    </a:lnTo>
                    <a:lnTo>
                      <a:pt x="623194" y="44673"/>
                    </a:lnTo>
                    <a:cubicBezTo>
                      <a:pt x="623194" y="44673"/>
                      <a:pt x="613973" y="41970"/>
                      <a:pt x="613973" y="41970"/>
                    </a:cubicBezTo>
                    <a:lnTo>
                      <a:pt x="612225" y="43083"/>
                    </a:lnTo>
                    <a:lnTo>
                      <a:pt x="613020" y="46263"/>
                    </a:lnTo>
                    <a:lnTo>
                      <a:pt x="614291" y="48647"/>
                    </a:lnTo>
                    <a:lnTo>
                      <a:pt x="611907" y="48329"/>
                    </a:lnTo>
                    <a:lnTo>
                      <a:pt x="608886" y="47058"/>
                    </a:lnTo>
                    <a:lnTo>
                      <a:pt x="597440" y="41652"/>
                    </a:lnTo>
                    <a:lnTo>
                      <a:pt x="587106" y="43083"/>
                    </a:lnTo>
                    <a:lnTo>
                      <a:pt x="584403" y="44037"/>
                    </a:lnTo>
                    <a:lnTo>
                      <a:pt x="582496" y="48170"/>
                    </a:lnTo>
                    <a:lnTo>
                      <a:pt x="581542" y="48170"/>
                    </a:lnTo>
                    <a:cubicBezTo>
                      <a:pt x="581542" y="48170"/>
                      <a:pt x="578680" y="45627"/>
                      <a:pt x="578680" y="45627"/>
                    </a:cubicBezTo>
                    <a:lnTo>
                      <a:pt x="573434" y="43242"/>
                    </a:lnTo>
                    <a:lnTo>
                      <a:pt x="571685" y="43242"/>
                    </a:lnTo>
                    <a:cubicBezTo>
                      <a:pt x="571685" y="43242"/>
                      <a:pt x="570095" y="43719"/>
                      <a:pt x="570095" y="43719"/>
                    </a:cubicBezTo>
                    <a:lnTo>
                      <a:pt x="568188" y="45786"/>
                    </a:lnTo>
                    <a:lnTo>
                      <a:pt x="568188" y="47375"/>
                    </a:lnTo>
                    <a:cubicBezTo>
                      <a:pt x="568188" y="47375"/>
                      <a:pt x="570254" y="50237"/>
                      <a:pt x="570254" y="50237"/>
                    </a:cubicBezTo>
                    <a:close/>
                    <a:moveTo>
                      <a:pt x="854189" y="598553"/>
                    </a:moveTo>
                    <a:lnTo>
                      <a:pt x="849579" y="599983"/>
                    </a:lnTo>
                    <a:lnTo>
                      <a:pt x="847194" y="602527"/>
                    </a:lnTo>
                    <a:lnTo>
                      <a:pt x="847194" y="604435"/>
                    </a:lnTo>
                    <a:cubicBezTo>
                      <a:pt x="847194" y="604435"/>
                      <a:pt x="848625" y="606660"/>
                      <a:pt x="848625" y="606660"/>
                    </a:cubicBezTo>
                    <a:lnTo>
                      <a:pt x="850692" y="606660"/>
                    </a:lnTo>
                    <a:cubicBezTo>
                      <a:pt x="850692" y="606660"/>
                      <a:pt x="852440" y="606978"/>
                      <a:pt x="852440" y="606978"/>
                    </a:cubicBezTo>
                    <a:lnTo>
                      <a:pt x="853712" y="607773"/>
                    </a:lnTo>
                    <a:lnTo>
                      <a:pt x="856097" y="607296"/>
                    </a:lnTo>
                    <a:lnTo>
                      <a:pt x="857687" y="606025"/>
                    </a:lnTo>
                    <a:lnTo>
                      <a:pt x="858800" y="599983"/>
                    </a:lnTo>
                    <a:lnTo>
                      <a:pt x="857846" y="599188"/>
                    </a:lnTo>
                    <a:lnTo>
                      <a:pt x="854030" y="598553"/>
                    </a:lnTo>
                    <a:close/>
                    <a:moveTo>
                      <a:pt x="930181" y="573116"/>
                    </a:moveTo>
                    <a:lnTo>
                      <a:pt x="932565" y="571367"/>
                    </a:lnTo>
                    <a:lnTo>
                      <a:pt x="933519" y="569778"/>
                    </a:lnTo>
                    <a:lnTo>
                      <a:pt x="934155" y="568188"/>
                    </a:lnTo>
                    <a:lnTo>
                      <a:pt x="932883" y="566757"/>
                    </a:lnTo>
                    <a:lnTo>
                      <a:pt x="929545" y="568347"/>
                    </a:lnTo>
                    <a:lnTo>
                      <a:pt x="927319" y="568347"/>
                    </a:lnTo>
                    <a:cubicBezTo>
                      <a:pt x="927319" y="568347"/>
                      <a:pt x="920324" y="573593"/>
                      <a:pt x="920324" y="573593"/>
                    </a:cubicBezTo>
                    <a:lnTo>
                      <a:pt x="917304" y="572639"/>
                    </a:lnTo>
                    <a:lnTo>
                      <a:pt x="909037" y="574229"/>
                    </a:lnTo>
                    <a:lnTo>
                      <a:pt x="904744" y="573911"/>
                    </a:lnTo>
                    <a:lnTo>
                      <a:pt x="902678" y="576296"/>
                    </a:lnTo>
                    <a:lnTo>
                      <a:pt x="899339" y="575819"/>
                    </a:lnTo>
                    <a:lnTo>
                      <a:pt x="897590" y="576296"/>
                    </a:lnTo>
                    <a:lnTo>
                      <a:pt x="892503" y="576296"/>
                    </a:lnTo>
                    <a:cubicBezTo>
                      <a:pt x="892503" y="576296"/>
                      <a:pt x="894252" y="578521"/>
                      <a:pt x="894252" y="578521"/>
                    </a:cubicBezTo>
                    <a:lnTo>
                      <a:pt x="897431" y="581224"/>
                    </a:lnTo>
                    <a:lnTo>
                      <a:pt x="902837" y="583609"/>
                    </a:lnTo>
                    <a:lnTo>
                      <a:pt x="904903" y="583927"/>
                    </a:lnTo>
                    <a:lnTo>
                      <a:pt x="908560" y="583609"/>
                    </a:lnTo>
                    <a:lnTo>
                      <a:pt x="909991" y="582655"/>
                    </a:lnTo>
                    <a:lnTo>
                      <a:pt x="911421" y="581383"/>
                    </a:lnTo>
                    <a:lnTo>
                      <a:pt x="916350" y="582337"/>
                    </a:lnTo>
                    <a:lnTo>
                      <a:pt x="917940" y="581701"/>
                    </a:lnTo>
                    <a:lnTo>
                      <a:pt x="919211" y="580588"/>
                    </a:lnTo>
                    <a:lnTo>
                      <a:pt x="923186" y="579475"/>
                    </a:lnTo>
                    <a:lnTo>
                      <a:pt x="930022" y="572798"/>
                    </a:lnTo>
                    <a:close/>
                    <a:moveTo>
                      <a:pt x="809516" y="375506"/>
                    </a:moveTo>
                    <a:lnTo>
                      <a:pt x="813014" y="373281"/>
                    </a:lnTo>
                    <a:lnTo>
                      <a:pt x="814604" y="369624"/>
                    </a:lnTo>
                    <a:lnTo>
                      <a:pt x="814286" y="368352"/>
                    </a:lnTo>
                    <a:lnTo>
                      <a:pt x="812060" y="366127"/>
                    </a:lnTo>
                    <a:lnTo>
                      <a:pt x="802839" y="366127"/>
                    </a:lnTo>
                    <a:cubicBezTo>
                      <a:pt x="802839" y="366127"/>
                      <a:pt x="800932" y="368034"/>
                      <a:pt x="800932" y="368034"/>
                    </a:cubicBezTo>
                    <a:lnTo>
                      <a:pt x="804429" y="372327"/>
                    </a:lnTo>
                    <a:lnTo>
                      <a:pt x="809675" y="375665"/>
                    </a:lnTo>
                    <a:close/>
                    <a:moveTo>
                      <a:pt x="939878" y="586470"/>
                    </a:moveTo>
                    <a:lnTo>
                      <a:pt x="939878" y="584403"/>
                    </a:lnTo>
                    <a:cubicBezTo>
                      <a:pt x="939878" y="584403"/>
                      <a:pt x="939083" y="582019"/>
                      <a:pt x="939083" y="582019"/>
                    </a:cubicBezTo>
                    <a:lnTo>
                      <a:pt x="937971" y="579634"/>
                    </a:lnTo>
                    <a:lnTo>
                      <a:pt x="937017" y="578362"/>
                    </a:lnTo>
                    <a:lnTo>
                      <a:pt x="928432" y="584244"/>
                    </a:lnTo>
                    <a:lnTo>
                      <a:pt x="925888" y="583609"/>
                    </a:lnTo>
                    <a:lnTo>
                      <a:pt x="921914" y="585198"/>
                    </a:lnTo>
                    <a:lnTo>
                      <a:pt x="919529" y="587424"/>
                    </a:lnTo>
                    <a:lnTo>
                      <a:pt x="918893" y="588855"/>
                    </a:lnTo>
                    <a:lnTo>
                      <a:pt x="918893" y="590445"/>
                    </a:lnTo>
                    <a:cubicBezTo>
                      <a:pt x="918893" y="590445"/>
                      <a:pt x="921437" y="592034"/>
                      <a:pt x="921437" y="592034"/>
                    </a:cubicBezTo>
                    <a:lnTo>
                      <a:pt x="923822" y="590763"/>
                    </a:lnTo>
                    <a:lnTo>
                      <a:pt x="924299" y="591716"/>
                    </a:lnTo>
                    <a:lnTo>
                      <a:pt x="924299" y="594896"/>
                    </a:lnTo>
                    <a:cubicBezTo>
                      <a:pt x="924299" y="594896"/>
                      <a:pt x="925729" y="595532"/>
                      <a:pt x="925729" y="595532"/>
                    </a:cubicBezTo>
                    <a:lnTo>
                      <a:pt x="928909" y="594737"/>
                    </a:lnTo>
                    <a:lnTo>
                      <a:pt x="930976" y="593783"/>
                    </a:lnTo>
                    <a:lnTo>
                      <a:pt x="930658" y="592829"/>
                    </a:lnTo>
                    <a:lnTo>
                      <a:pt x="936858" y="589014"/>
                    </a:lnTo>
                    <a:lnTo>
                      <a:pt x="939561" y="586152"/>
                    </a:lnTo>
                    <a:close/>
                    <a:moveTo>
                      <a:pt x="785829" y="634323"/>
                    </a:moveTo>
                    <a:lnTo>
                      <a:pt x="789803" y="633369"/>
                    </a:lnTo>
                    <a:lnTo>
                      <a:pt x="800614" y="632097"/>
                    </a:lnTo>
                    <a:lnTo>
                      <a:pt x="801091" y="630825"/>
                    </a:lnTo>
                    <a:lnTo>
                      <a:pt x="801091" y="629076"/>
                    </a:lnTo>
                    <a:cubicBezTo>
                      <a:pt x="801091" y="629076"/>
                      <a:pt x="804270" y="625738"/>
                      <a:pt x="804270" y="625738"/>
                    </a:cubicBezTo>
                    <a:lnTo>
                      <a:pt x="807132" y="623035"/>
                    </a:lnTo>
                    <a:lnTo>
                      <a:pt x="810629" y="620492"/>
                    </a:lnTo>
                    <a:lnTo>
                      <a:pt x="812537" y="620968"/>
                    </a:lnTo>
                    <a:lnTo>
                      <a:pt x="816511" y="619856"/>
                    </a:lnTo>
                    <a:lnTo>
                      <a:pt x="819532" y="615404"/>
                    </a:lnTo>
                    <a:lnTo>
                      <a:pt x="823824" y="612225"/>
                    </a:lnTo>
                    <a:lnTo>
                      <a:pt x="824301" y="609681"/>
                    </a:lnTo>
                    <a:lnTo>
                      <a:pt x="821122" y="608250"/>
                    </a:lnTo>
                    <a:lnTo>
                      <a:pt x="819532" y="608727"/>
                    </a:lnTo>
                    <a:lnTo>
                      <a:pt x="818896" y="609840"/>
                    </a:lnTo>
                    <a:lnTo>
                      <a:pt x="816670" y="610158"/>
                    </a:lnTo>
                    <a:lnTo>
                      <a:pt x="814127" y="607296"/>
                    </a:lnTo>
                    <a:lnTo>
                      <a:pt x="814127" y="601573"/>
                    </a:lnTo>
                    <a:cubicBezTo>
                      <a:pt x="814127" y="601573"/>
                      <a:pt x="812855" y="598076"/>
                      <a:pt x="812855" y="598076"/>
                    </a:cubicBezTo>
                    <a:lnTo>
                      <a:pt x="810629" y="598076"/>
                    </a:lnTo>
                    <a:cubicBezTo>
                      <a:pt x="810629" y="598076"/>
                      <a:pt x="808563" y="602209"/>
                      <a:pt x="808563" y="602209"/>
                    </a:cubicBezTo>
                    <a:lnTo>
                      <a:pt x="808245" y="603799"/>
                    </a:lnTo>
                    <a:lnTo>
                      <a:pt x="808881" y="606342"/>
                    </a:lnTo>
                    <a:lnTo>
                      <a:pt x="808245" y="608886"/>
                    </a:lnTo>
                    <a:lnTo>
                      <a:pt x="805860" y="608568"/>
                    </a:lnTo>
                    <a:lnTo>
                      <a:pt x="803475" y="610317"/>
                    </a:lnTo>
                    <a:lnTo>
                      <a:pt x="801726" y="612861"/>
                    </a:lnTo>
                    <a:lnTo>
                      <a:pt x="797752" y="616358"/>
                    </a:lnTo>
                    <a:lnTo>
                      <a:pt x="797434" y="617789"/>
                    </a:lnTo>
                    <a:lnTo>
                      <a:pt x="798070" y="619856"/>
                    </a:lnTo>
                    <a:lnTo>
                      <a:pt x="797434" y="622081"/>
                    </a:lnTo>
                    <a:lnTo>
                      <a:pt x="796003" y="620492"/>
                    </a:lnTo>
                    <a:lnTo>
                      <a:pt x="794890" y="620809"/>
                    </a:lnTo>
                    <a:lnTo>
                      <a:pt x="792824" y="622717"/>
                    </a:lnTo>
                    <a:lnTo>
                      <a:pt x="789803" y="622081"/>
                    </a:lnTo>
                    <a:lnTo>
                      <a:pt x="788213" y="622717"/>
                    </a:lnTo>
                    <a:lnTo>
                      <a:pt x="787260" y="625420"/>
                    </a:lnTo>
                    <a:lnTo>
                      <a:pt x="785988" y="626056"/>
                    </a:lnTo>
                    <a:lnTo>
                      <a:pt x="784875" y="627328"/>
                    </a:lnTo>
                    <a:lnTo>
                      <a:pt x="784875" y="629394"/>
                    </a:lnTo>
                    <a:cubicBezTo>
                      <a:pt x="784875" y="629394"/>
                      <a:pt x="780582" y="629871"/>
                      <a:pt x="780582" y="629871"/>
                    </a:cubicBezTo>
                    <a:lnTo>
                      <a:pt x="779947" y="631143"/>
                    </a:lnTo>
                    <a:lnTo>
                      <a:pt x="781854" y="633369"/>
                    </a:lnTo>
                    <a:lnTo>
                      <a:pt x="785988" y="634482"/>
                    </a:lnTo>
                    <a:close/>
                    <a:moveTo>
                      <a:pt x="778516" y="643702"/>
                    </a:moveTo>
                    <a:lnTo>
                      <a:pt x="780105" y="641318"/>
                    </a:lnTo>
                    <a:lnTo>
                      <a:pt x="779470" y="638138"/>
                    </a:lnTo>
                    <a:lnTo>
                      <a:pt x="778039" y="635753"/>
                    </a:lnTo>
                    <a:lnTo>
                      <a:pt x="775813" y="635753"/>
                    </a:lnTo>
                    <a:cubicBezTo>
                      <a:pt x="775813" y="635753"/>
                      <a:pt x="773905" y="633846"/>
                      <a:pt x="773905" y="633846"/>
                    </a:cubicBezTo>
                    <a:lnTo>
                      <a:pt x="771680" y="632892"/>
                    </a:lnTo>
                    <a:lnTo>
                      <a:pt x="768659" y="633210"/>
                    </a:lnTo>
                    <a:lnTo>
                      <a:pt x="767069" y="634164"/>
                    </a:lnTo>
                    <a:lnTo>
                      <a:pt x="763572" y="631302"/>
                    </a:lnTo>
                    <a:lnTo>
                      <a:pt x="763095" y="631779"/>
                    </a:lnTo>
                    <a:lnTo>
                      <a:pt x="763095" y="632733"/>
                    </a:lnTo>
                    <a:cubicBezTo>
                      <a:pt x="763095" y="632733"/>
                      <a:pt x="762141" y="634799"/>
                      <a:pt x="762141" y="634799"/>
                    </a:cubicBezTo>
                    <a:lnTo>
                      <a:pt x="759279" y="634799"/>
                    </a:lnTo>
                    <a:cubicBezTo>
                      <a:pt x="759279" y="634799"/>
                      <a:pt x="756259" y="636071"/>
                      <a:pt x="756259" y="636071"/>
                    </a:cubicBezTo>
                    <a:lnTo>
                      <a:pt x="755623" y="637343"/>
                    </a:lnTo>
                    <a:lnTo>
                      <a:pt x="759756" y="639251"/>
                    </a:lnTo>
                    <a:lnTo>
                      <a:pt x="760392" y="640364"/>
                    </a:lnTo>
                    <a:lnTo>
                      <a:pt x="759438" y="642112"/>
                    </a:lnTo>
                    <a:lnTo>
                      <a:pt x="751489" y="641159"/>
                    </a:lnTo>
                    <a:lnTo>
                      <a:pt x="749105" y="643066"/>
                    </a:lnTo>
                    <a:lnTo>
                      <a:pt x="749105" y="644656"/>
                    </a:lnTo>
                    <a:cubicBezTo>
                      <a:pt x="749105" y="644656"/>
                      <a:pt x="748310" y="647041"/>
                      <a:pt x="748310" y="647041"/>
                    </a:cubicBezTo>
                    <a:lnTo>
                      <a:pt x="748946" y="651810"/>
                    </a:lnTo>
                    <a:lnTo>
                      <a:pt x="748151" y="654513"/>
                    </a:lnTo>
                    <a:lnTo>
                      <a:pt x="744494" y="655785"/>
                    </a:lnTo>
                    <a:lnTo>
                      <a:pt x="743700" y="656580"/>
                    </a:lnTo>
                    <a:lnTo>
                      <a:pt x="743700" y="657851"/>
                    </a:lnTo>
                    <a:cubicBezTo>
                      <a:pt x="743700" y="657851"/>
                      <a:pt x="747833" y="657851"/>
                      <a:pt x="747833" y="657851"/>
                    </a:cubicBezTo>
                    <a:lnTo>
                      <a:pt x="751171" y="658964"/>
                    </a:lnTo>
                    <a:lnTo>
                      <a:pt x="751171" y="660554"/>
                    </a:lnTo>
                    <a:cubicBezTo>
                      <a:pt x="751171" y="660554"/>
                      <a:pt x="753556" y="659918"/>
                      <a:pt x="753556" y="659918"/>
                    </a:cubicBezTo>
                    <a:lnTo>
                      <a:pt x="758166" y="654672"/>
                    </a:lnTo>
                    <a:lnTo>
                      <a:pt x="762936" y="651333"/>
                    </a:lnTo>
                    <a:lnTo>
                      <a:pt x="765162" y="653241"/>
                    </a:lnTo>
                    <a:lnTo>
                      <a:pt x="771044" y="652605"/>
                    </a:lnTo>
                    <a:lnTo>
                      <a:pt x="776131" y="651333"/>
                    </a:lnTo>
                    <a:lnTo>
                      <a:pt x="775336" y="647518"/>
                    </a:lnTo>
                    <a:lnTo>
                      <a:pt x="775972" y="644815"/>
                    </a:lnTo>
                    <a:lnTo>
                      <a:pt x="778198" y="643702"/>
                    </a:lnTo>
                    <a:close/>
                    <a:moveTo>
                      <a:pt x="787736" y="27026"/>
                    </a:moveTo>
                    <a:lnTo>
                      <a:pt x="802362" y="28616"/>
                    </a:lnTo>
                    <a:lnTo>
                      <a:pt x="798706" y="31319"/>
                    </a:lnTo>
                    <a:lnTo>
                      <a:pt x="794890" y="33226"/>
                    </a:lnTo>
                    <a:lnTo>
                      <a:pt x="785193" y="35611"/>
                    </a:lnTo>
                    <a:lnTo>
                      <a:pt x="785988" y="38314"/>
                    </a:lnTo>
                    <a:lnTo>
                      <a:pt x="787100" y="40062"/>
                    </a:lnTo>
                    <a:lnTo>
                      <a:pt x="790121" y="42447"/>
                    </a:lnTo>
                    <a:lnTo>
                      <a:pt x="798706" y="46581"/>
                    </a:lnTo>
                    <a:lnTo>
                      <a:pt x="804906" y="48170"/>
                    </a:lnTo>
                    <a:lnTo>
                      <a:pt x="818101" y="48806"/>
                    </a:lnTo>
                    <a:lnTo>
                      <a:pt x="824937" y="48806"/>
                    </a:lnTo>
                    <a:cubicBezTo>
                      <a:pt x="824937" y="48806"/>
                      <a:pt x="832409" y="47693"/>
                      <a:pt x="832409" y="47693"/>
                    </a:cubicBezTo>
                    <a:lnTo>
                      <a:pt x="838927" y="45468"/>
                    </a:lnTo>
                    <a:lnTo>
                      <a:pt x="848625" y="45786"/>
                    </a:lnTo>
                    <a:lnTo>
                      <a:pt x="857846" y="47534"/>
                    </a:lnTo>
                    <a:lnTo>
                      <a:pt x="854984" y="50237"/>
                    </a:lnTo>
                    <a:lnTo>
                      <a:pt x="851487" y="51350"/>
                    </a:lnTo>
                    <a:lnTo>
                      <a:pt x="849420" y="55165"/>
                    </a:lnTo>
                    <a:lnTo>
                      <a:pt x="840676" y="55165"/>
                    </a:lnTo>
                    <a:cubicBezTo>
                      <a:pt x="840676" y="55165"/>
                      <a:pt x="835748" y="54688"/>
                      <a:pt x="835748" y="54688"/>
                    </a:cubicBezTo>
                    <a:lnTo>
                      <a:pt x="830184" y="55165"/>
                    </a:lnTo>
                    <a:lnTo>
                      <a:pt x="828117" y="56119"/>
                    </a:lnTo>
                    <a:lnTo>
                      <a:pt x="826050" y="57868"/>
                    </a:lnTo>
                    <a:lnTo>
                      <a:pt x="832568" y="61525"/>
                    </a:lnTo>
                    <a:lnTo>
                      <a:pt x="839086" y="64386"/>
                    </a:lnTo>
                    <a:lnTo>
                      <a:pt x="846876" y="66135"/>
                    </a:lnTo>
                    <a:lnTo>
                      <a:pt x="857210" y="67566"/>
                    </a:lnTo>
                    <a:lnTo>
                      <a:pt x="858482" y="69632"/>
                    </a:lnTo>
                    <a:lnTo>
                      <a:pt x="860071" y="70427"/>
                    </a:lnTo>
                    <a:lnTo>
                      <a:pt x="890277" y="71540"/>
                    </a:lnTo>
                    <a:lnTo>
                      <a:pt x="917621" y="69473"/>
                    </a:lnTo>
                    <a:lnTo>
                      <a:pt x="912693" y="74879"/>
                    </a:lnTo>
                    <a:lnTo>
                      <a:pt x="915396" y="79012"/>
                    </a:lnTo>
                    <a:lnTo>
                      <a:pt x="918734" y="81238"/>
                    </a:lnTo>
                    <a:lnTo>
                      <a:pt x="943217" y="82828"/>
                    </a:lnTo>
                    <a:lnTo>
                      <a:pt x="948622" y="83622"/>
                    </a:lnTo>
                    <a:lnTo>
                      <a:pt x="953868" y="82192"/>
                    </a:lnTo>
                    <a:lnTo>
                      <a:pt x="957366" y="79171"/>
                    </a:lnTo>
                    <a:lnTo>
                      <a:pt x="961023" y="76786"/>
                    </a:lnTo>
                    <a:lnTo>
                      <a:pt x="971515" y="72653"/>
                    </a:lnTo>
                    <a:lnTo>
                      <a:pt x="974218" y="72653"/>
                    </a:lnTo>
                    <a:cubicBezTo>
                      <a:pt x="974218" y="72653"/>
                      <a:pt x="982961" y="74243"/>
                      <a:pt x="982961" y="74243"/>
                    </a:cubicBezTo>
                    <a:lnTo>
                      <a:pt x="985664" y="73766"/>
                    </a:lnTo>
                    <a:lnTo>
                      <a:pt x="997270" y="69950"/>
                    </a:lnTo>
                    <a:lnTo>
                      <a:pt x="999654" y="67566"/>
                    </a:lnTo>
                    <a:lnTo>
                      <a:pt x="1004742" y="59617"/>
                    </a:lnTo>
                    <a:lnTo>
                      <a:pt x="1007762" y="55960"/>
                    </a:lnTo>
                    <a:lnTo>
                      <a:pt x="1013962" y="51986"/>
                    </a:lnTo>
                    <a:lnTo>
                      <a:pt x="1038604" y="39745"/>
                    </a:lnTo>
                    <a:lnTo>
                      <a:pt x="1041942" y="37042"/>
                    </a:lnTo>
                    <a:lnTo>
                      <a:pt x="1040512" y="27026"/>
                    </a:lnTo>
                    <a:lnTo>
                      <a:pt x="1036696" y="22734"/>
                    </a:lnTo>
                    <a:lnTo>
                      <a:pt x="1032245" y="20508"/>
                    </a:lnTo>
                    <a:lnTo>
                      <a:pt x="1020003" y="19554"/>
                    </a:lnTo>
                    <a:lnTo>
                      <a:pt x="1002834" y="19554"/>
                    </a:lnTo>
                    <a:cubicBezTo>
                      <a:pt x="1002834" y="19554"/>
                      <a:pt x="1000449" y="18759"/>
                      <a:pt x="1000449" y="18759"/>
                    </a:cubicBezTo>
                    <a:lnTo>
                      <a:pt x="998064" y="17329"/>
                    </a:lnTo>
                    <a:lnTo>
                      <a:pt x="992500" y="15739"/>
                    </a:lnTo>
                    <a:lnTo>
                      <a:pt x="976284" y="12877"/>
                    </a:lnTo>
                    <a:lnTo>
                      <a:pt x="972787" y="11287"/>
                    </a:lnTo>
                    <a:lnTo>
                      <a:pt x="971356" y="11287"/>
                    </a:lnTo>
                    <a:cubicBezTo>
                      <a:pt x="971356" y="11287"/>
                      <a:pt x="967859" y="12241"/>
                      <a:pt x="967859" y="12241"/>
                    </a:cubicBezTo>
                    <a:lnTo>
                      <a:pt x="965951" y="11605"/>
                    </a:lnTo>
                    <a:lnTo>
                      <a:pt x="961817" y="7631"/>
                    </a:lnTo>
                    <a:lnTo>
                      <a:pt x="958797" y="7313"/>
                    </a:lnTo>
                    <a:lnTo>
                      <a:pt x="958320" y="9380"/>
                    </a:lnTo>
                    <a:lnTo>
                      <a:pt x="957048" y="11128"/>
                    </a:lnTo>
                    <a:lnTo>
                      <a:pt x="954504" y="11605"/>
                    </a:lnTo>
                    <a:lnTo>
                      <a:pt x="949099" y="10969"/>
                    </a:lnTo>
                    <a:lnTo>
                      <a:pt x="943853" y="14944"/>
                    </a:lnTo>
                    <a:lnTo>
                      <a:pt x="941468" y="17488"/>
                    </a:lnTo>
                    <a:lnTo>
                      <a:pt x="931930" y="19395"/>
                    </a:lnTo>
                    <a:lnTo>
                      <a:pt x="925093" y="18918"/>
                    </a:lnTo>
                    <a:lnTo>
                      <a:pt x="928273" y="10334"/>
                    </a:lnTo>
                    <a:lnTo>
                      <a:pt x="929068" y="6200"/>
                    </a:lnTo>
                    <a:lnTo>
                      <a:pt x="930976" y="3180"/>
                    </a:lnTo>
                    <a:lnTo>
                      <a:pt x="929068" y="1749"/>
                    </a:lnTo>
                    <a:lnTo>
                      <a:pt x="922073" y="0"/>
                    </a:lnTo>
                    <a:lnTo>
                      <a:pt x="918893" y="318"/>
                    </a:lnTo>
                    <a:lnTo>
                      <a:pt x="915873" y="2703"/>
                    </a:lnTo>
                    <a:lnTo>
                      <a:pt x="912375" y="4133"/>
                    </a:lnTo>
                    <a:lnTo>
                      <a:pt x="908878" y="3815"/>
                    </a:lnTo>
                    <a:lnTo>
                      <a:pt x="906016" y="4769"/>
                    </a:lnTo>
                    <a:lnTo>
                      <a:pt x="905062" y="7154"/>
                    </a:lnTo>
                    <a:lnTo>
                      <a:pt x="905857" y="10969"/>
                    </a:lnTo>
                    <a:lnTo>
                      <a:pt x="905857" y="18759"/>
                    </a:lnTo>
                    <a:cubicBezTo>
                      <a:pt x="905857" y="18759"/>
                      <a:pt x="903790" y="25436"/>
                      <a:pt x="903790" y="25436"/>
                    </a:cubicBezTo>
                    <a:lnTo>
                      <a:pt x="901247" y="28139"/>
                    </a:lnTo>
                    <a:lnTo>
                      <a:pt x="898385" y="27503"/>
                    </a:lnTo>
                    <a:lnTo>
                      <a:pt x="889959" y="22734"/>
                    </a:lnTo>
                    <a:lnTo>
                      <a:pt x="886621" y="22257"/>
                    </a:lnTo>
                    <a:lnTo>
                      <a:pt x="884236" y="20985"/>
                    </a:lnTo>
                    <a:lnTo>
                      <a:pt x="882964" y="17011"/>
                    </a:lnTo>
                    <a:lnTo>
                      <a:pt x="879944" y="15421"/>
                    </a:lnTo>
                    <a:lnTo>
                      <a:pt x="864205" y="15739"/>
                    </a:lnTo>
                    <a:lnTo>
                      <a:pt x="861343" y="14944"/>
                    </a:lnTo>
                    <a:lnTo>
                      <a:pt x="855461" y="11764"/>
                    </a:lnTo>
                    <a:lnTo>
                      <a:pt x="849261" y="6995"/>
                    </a:lnTo>
                    <a:lnTo>
                      <a:pt x="845922" y="5087"/>
                    </a:lnTo>
                    <a:lnTo>
                      <a:pt x="838609" y="3180"/>
                    </a:lnTo>
                    <a:lnTo>
                      <a:pt x="831296" y="477"/>
                    </a:lnTo>
                    <a:lnTo>
                      <a:pt x="827958" y="0"/>
                    </a:lnTo>
                    <a:lnTo>
                      <a:pt x="824619" y="954"/>
                    </a:lnTo>
                    <a:lnTo>
                      <a:pt x="826845" y="4928"/>
                    </a:lnTo>
                    <a:lnTo>
                      <a:pt x="829389" y="8108"/>
                    </a:lnTo>
                    <a:lnTo>
                      <a:pt x="830343" y="9857"/>
                    </a:lnTo>
                    <a:lnTo>
                      <a:pt x="830343" y="11923"/>
                    </a:lnTo>
                    <a:cubicBezTo>
                      <a:pt x="830343" y="11923"/>
                      <a:pt x="828594" y="16375"/>
                      <a:pt x="828594" y="16375"/>
                    </a:cubicBezTo>
                    <a:lnTo>
                      <a:pt x="823347" y="14944"/>
                    </a:lnTo>
                    <a:lnTo>
                      <a:pt x="816353" y="10175"/>
                    </a:lnTo>
                    <a:lnTo>
                      <a:pt x="814604" y="9380"/>
                    </a:lnTo>
                    <a:lnTo>
                      <a:pt x="812219" y="9698"/>
                    </a:lnTo>
                    <a:lnTo>
                      <a:pt x="811583" y="11605"/>
                    </a:lnTo>
                    <a:lnTo>
                      <a:pt x="812537" y="14149"/>
                    </a:lnTo>
                    <a:lnTo>
                      <a:pt x="817147" y="19236"/>
                    </a:lnTo>
                    <a:lnTo>
                      <a:pt x="822394" y="20667"/>
                    </a:lnTo>
                    <a:lnTo>
                      <a:pt x="816829" y="23688"/>
                    </a:lnTo>
                    <a:lnTo>
                      <a:pt x="811106" y="22257"/>
                    </a:lnTo>
                    <a:lnTo>
                      <a:pt x="805860" y="19872"/>
                    </a:lnTo>
                    <a:lnTo>
                      <a:pt x="800614" y="18600"/>
                    </a:lnTo>
                    <a:lnTo>
                      <a:pt x="780741" y="20031"/>
                    </a:lnTo>
                    <a:lnTo>
                      <a:pt x="775813" y="21939"/>
                    </a:lnTo>
                    <a:lnTo>
                      <a:pt x="781854" y="25278"/>
                    </a:lnTo>
                    <a:lnTo>
                      <a:pt x="788054" y="27503"/>
                    </a:lnTo>
                    <a:close/>
                    <a:moveTo>
                      <a:pt x="683924" y="671524"/>
                    </a:moveTo>
                    <a:lnTo>
                      <a:pt x="682970" y="670729"/>
                    </a:lnTo>
                    <a:lnTo>
                      <a:pt x="678995" y="670729"/>
                    </a:lnTo>
                    <a:cubicBezTo>
                      <a:pt x="678995" y="670729"/>
                      <a:pt x="677406" y="672954"/>
                      <a:pt x="677406" y="672954"/>
                    </a:cubicBezTo>
                    <a:lnTo>
                      <a:pt x="673908" y="675975"/>
                    </a:lnTo>
                    <a:lnTo>
                      <a:pt x="674862" y="678360"/>
                    </a:lnTo>
                    <a:lnTo>
                      <a:pt x="678201" y="679949"/>
                    </a:lnTo>
                    <a:lnTo>
                      <a:pt x="680744" y="679631"/>
                    </a:lnTo>
                    <a:lnTo>
                      <a:pt x="684560" y="677724"/>
                    </a:lnTo>
                    <a:lnTo>
                      <a:pt x="685990" y="678201"/>
                    </a:lnTo>
                    <a:lnTo>
                      <a:pt x="686308" y="679790"/>
                    </a:lnTo>
                    <a:lnTo>
                      <a:pt x="688852" y="681221"/>
                    </a:lnTo>
                    <a:lnTo>
                      <a:pt x="692826" y="681221"/>
                    </a:lnTo>
                    <a:cubicBezTo>
                      <a:pt x="692826" y="681221"/>
                      <a:pt x="698391" y="680903"/>
                      <a:pt x="698391" y="680903"/>
                    </a:cubicBezTo>
                    <a:lnTo>
                      <a:pt x="702047" y="678042"/>
                    </a:lnTo>
                    <a:lnTo>
                      <a:pt x="703478" y="672477"/>
                    </a:lnTo>
                    <a:lnTo>
                      <a:pt x="701729" y="669457"/>
                    </a:lnTo>
                    <a:lnTo>
                      <a:pt x="698073" y="664369"/>
                    </a:lnTo>
                    <a:lnTo>
                      <a:pt x="697119" y="662462"/>
                    </a:lnTo>
                    <a:lnTo>
                      <a:pt x="695688" y="661349"/>
                    </a:lnTo>
                    <a:lnTo>
                      <a:pt x="694893" y="661349"/>
                    </a:lnTo>
                    <a:cubicBezTo>
                      <a:pt x="694893" y="661349"/>
                      <a:pt x="692985" y="661508"/>
                      <a:pt x="692985" y="661508"/>
                    </a:cubicBezTo>
                    <a:lnTo>
                      <a:pt x="692985" y="666913"/>
                    </a:lnTo>
                    <a:cubicBezTo>
                      <a:pt x="692985" y="666913"/>
                      <a:pt x="688216" y="665959"/>
                      <a:pt x="688216" y="665959"/>
                    </a:cubicBezTo>
                    <a:lnTo>
                      <a:pt x="687262" y="667390"/>
                    </a:lnTo>
                    <a:lnTo>
                      <a:pt x="687580" y="669298"/>
                    </a:lnTo>
                    <a:lnTo>
                      <a:pt x="686308" y="672159"/>
                    </a:lnTo>
                    <a:lnTo>
                      <a:pt x="684083" y="671682"/>
                    </a:lnTo>
                    <a:close/>
                    <a:moveTo>
                      <a:pt x="799183" y="11128"/>
                    </a:moveTo>
                    <a:lnTo>
                      <a:pt x="792824" y="7949"/>
                    </a:lnTo>
                    <a:lnTo>
                      <a:pt x="786306" y="7313"/>
                    </a:lnTo>
                    <a:lnTo>
                      <a:pt x="783762" y="9062"/>
                    </a:lnTo>
                    <a:lnTo>
                      <a:pt x="782490" y="11923"/>
                    </a:lnTo>
                    <a:lnTo>
                      <a:pt x="792983" y="14785"/>
                    </a:lnTo>
                    <a:lnTo>
                      <a:pt x="799183" y="11128"/>
                    </a:lnTo>
                    <a:close/>
                    <a:moveTo>
                      <a:pt x="1079143" y="103018"/>
                    </a:moveTo>
                    <a:lnTo>
                      <a:pt x="1090272" y="103495"/>
                    </a:lnTo>
                    <a:lnTo>
                      <a:pt x="1102672" y="105243"/>
                    </a:lnTo>
                    <a:lnTo>
                      <a:pt x="1113801" y="101905"/>
                    </a:lnTo>
                    <a:lnTo>
                      <a:pt x="1112370" y="100792"/>
                    </a:lnTo>
                    <a:lnTo>
                      <a:pt x="1103785" y="101746"/>
                    </a:lnTo>
                    <a:lnTo>
                      <a:pt x="1095200" y="101269"/>
                    </a:lnTo>
                    <a:lnTo>
                      <a:pt x="1089477" y="97454"/>
                    </a:lnTo>
                    <a:lnTo>
                      <a:pt x="1079938" y="97454"/>
                    </a:lnTo>
                    <a:cubicBezTo>
                      <a:pt x="1079938" y="97454"/>
                      <a:pt x="1077236" y="98089"/>
                      <a:pt x="1077236" y="98089"/>
                    </a:cubicBezTo>
                    <a:lnTo>
                      <a:pt x="1076123" y="100315"/>
                    </a:lnTo>
                    <a:lnTo>
                      <a:pt x="1068810" y="101428"/>
                    </a:lnTo>
                    <a:lnTo>
                      <a:pt x="1062133" y="105085"/>
                    </a:lnTo>
                    <a:lnTo>
                      <a:pt x="1066425" y="106515"/>
                    </a:lnTo>
                    <a:lnTo>
                      <a:pt x="1079461" y="102859"/>
                    </a:lnTo>
                    <a:close/>
                    <a:moveTo>
                      <a:pt x="945920" y="573434"/>
                    </a:moveTo>
                    <a:lnTo>
                      <a:pt x="945443" y="572639"/>
                    </a:lnTo>
                    <a:lnTo>
                      <a:pt x="943853" y="571685"/>
                    </a:lnTo>
                    <a:lnTo>
                      <a:pt x="941309" y="572957"/>
                    </a:lnTo>
                    <a:lnTo>
                      <a:pt x="940514" y="575501"/>
                    </a:lnTo>
                    <a:lnTo>
                      <a:pt x="940514" y="579634"/>
                    </a:lnTo>
                    <a:cubicBezTo>
                      <a:pt x="940514" y="579634"/>
                      <a:pt x="942104" y="581542"/>
                      <a:pt x="942104" y="581542"/>
                    </a:cubicBezTo>
                    <a:lnTo>
                      <a:pt x="945284" y="583291"/>
                    </a:lnTo>
                    <a:lnTo>
                      <a:pt x="950689" y="581224"/>
                    </a:lnTo>
                    <a:lnTo>
                      <a:pt x="952438" y="576931"/>
                    </a:lnTo>
                    <a:lnTo>
                      <a:pt x="948940" y="574388"/>
                    </a:lnTo>
                    <a:lnTo>
                      <a:pt x="945920" y="573593"/>
                    </a:lnTo>
                    <a:close/>
                    <a:moveTo>
                      <a:pt x="976125" y="174081"/>
                    </a:moveTo>
                    <a:lnTo>
                      <a:pt x="966587" y="169312"/>
                    </a:lnTo>
                    <a:lnTo>
                      <a:pt x="957048" y="165337"/>
                    </a:lnTo>
                    <a:lnTo>
                      <a:pt x="946874" y="167404"/>
                    </a:lnTo>
                    <a:lnTo>
                      <a:pt x="941150" y="166768"/>
                    </a:lnTo>
                    <a:lnTo>
                      <a:pt x="930976" y="161681"/>
                    </a:lnTo>
                    <a:lnTo>
                      <a:pt x="924776" y="159614"/>
                    </a:lnTo>
                    <a:lnTo>
                      <a:pt x="925729" y="153573"/>
                    </a:lnTo>
                    <a:lnTo>
                      <a:pt x="931771" y="151506"/>
                    </a:lnTo>
                    <a:lnTo>
                      <a:pt x="934314" y="149757"/>
                    </a:lnTo>
                    <a:lnTo>
                      <a:pt x="931453" y="147532"/>
                    </a:lnTo>
                    <a:lnTo>
                      <a:pt x="924776" y="144193"/>
                    </a:lnTo>
                    <a:lnTo>
                      <a:pt x="920960" y="143398"/>
                    </a:lnTo>
                    <a:lnTo>
                      <a:pt x="913647" y="144193"/>
                    </a:lnTo>
                    <a:lnTo>
                      <a:pt x="905380" y="145783"/>
                    </a:lnTo>
                    <a:lnTo>
                      <a:pt x="901088" y="144988"/>
                    </a:lnTo>
                    <a:lnTo>
                      <a:pt x="898385" y="133701"/>
                    </a:lnTo>
                    <a:lnTo>
                      <a:pt x="893616" y="123049"/>
                    </a:lnTo>
                    <a:lnTo>
                      <a:pt x="885031" y="123367"/>
                    </a:lnTo>
                    <a:lnTo>
                      <a:pt x="881057" y="121936"/>
                    </a:lnTo>
                    <a:lnTo>
                      <a:pt x="876605" y="121936"/>
                    </a:lnTo>
                    <a:cubicBezTo>
                      <a:pt x="876605" y="121936"/>
                      <a:pt x="864841" y="124321"/>
                      <a:pt x="864841" y="124321"/>
                    </a:cubicBezTo>
                    <a:lnTo>
                      <a:pt x="845128" y="127023"/>
                    </a:lnTo>
                    <a:lnTo>
                      <a:pt x="841312" y="129408"/>
                    </a:lnTo>
                    <a:lnTo>
                      <a:pt x="845445" y="133542"/>
                    </a:lnTo>
                    <a:lnTo>
                      <a:pt x="850851" y="133065"/>
                    </a:lnTo>
                    <a:lnTo>
                      <a:pt x="849897" y="138947"/>
                    </a:lnTo>
                    <a:lnTo>
                      <a:pt x="857369" y="143557"/>
                    </a:lnTo>
                    <a:lnTo>
                      <a:pt x="859118" y="148962"/>
                    </a:lnTo>
                    <a:lnTo>
                      <a:pt x="864523" y="155640"/>
                    </a:lnTo>
                    <a:lnTo>
                      <a:pt x="869610" y="158978"/>
                    </a:lnTo>
                    <a:lnTo>
                      <a:pt x="882328" y="164065"/>
                    </a:lnTo>
                    <a:lnTo>
                      <a:pt x="881057" y="164542"/>
                    </a:lnTo>
                    <a:lnTo>
                      <a:pt x="875969" y="171060"/>
                    </a:lnTo>
                    <a:lnTo>
                      <a:pt x="873267" y="173604"/>
                    </a:lnTo>
                    <a:lnTo>
                      <a:pt x="870882" y="177420"/>
                    </a:lnTo>
                    <a:lnTo>
                      <a:pt x="869451" y="182984"/>
                    </a:lnTo>
                    <a:lnTo>
                      <a:pt x="860071" y="186322"/>
                    </a:lnTo>
                    <a:lnTo>
                      <a:pt x="861661" y="192840"/>
                    </a:lnTo>
                    <a:lnTo>
                      <a:pt x="865159" y="193953"/>
                    </a:lnTo>
                    <a:lnTo>
                      <a:pt x="888370" y="190615"/>
                    </a:lnTo>
                    <a:lnTo>
                      <a:pt x="894093" y="190138"/>
                    </a:lnTo>
                    <a:lnTo>
                      <a:pt x="899816" y="188389"/>
                    </a:lnTo>
                    <a:lnTo>
                      <a:pt x="903949" y="185845"/>
                    </a:lnTo>
                    <a:lnTo>
                      <a:pt x="905380" y="185845"/>
                    </a:lnTo>
                    <a:cubicBezTo>
                      <a:pt x="905380" y="185845"/>
                      <a:pt x="910309" y="187117"/>
                      <a:pt x="910309" y="187117"/>
                    </a:cubicBezTo>
                    <a:lnTo>
                      <a:pt x="912216" y="186799"/>
                    </a:lnTo>
                    <a:lnTo>
                      <a:pt x="913647" y="187594"/>
                    </a:lnTo>
                    <a:lnTo>
                      <a:pt x="912057" y="189979"/>
                    </a:lnTo>
                    <a:lnTo>
                      <a:pt x="905221" y="194271"/>
                    </a:lnTo>
                    <a:lnTo>
                      <a:pt x="906493" y="198564"/>
                    </a:lnTo>
                    <a:lnTo>
                      <a:pt x="906016" y="200312"/>
                    </a:lnTo>
                    <a:lnTo>
                      <a:pt x="904744" y="201266"/>
                    </a:lnTo>
                    <a:lnTo>
                      <a:pt x="908401" y="204287"/>
                    </a:lnTo>
                    <a:lnTo>
                      <a:pt x="915555" y="203651"/>
                    </a:lnTo>
                    <a:lnTo>
                      <a:pt x="918416" y="201425"/>
                    </a:lnTo>
                    <a:lnTo>
                      <a:pt x="921278" y="198405"/>
                    </a:lnTo>
                    <a:lnTo>
                      <a:pt x="924299" y="196974"/>
                    </a:lnTo>
                    <a:lnTo>
                      <a:pt x="932247" y="197292"/>
                    </a:lnTo>
                    <a:lnTo>
                      <a:pt x="935745" y="196020"/>
                    </a:lnTo>
                    <a:lnTo>
                      <a:pt x="942422" y="192364"/>
                    </a:lnTo>
                    <a:lnTo>
                      <a:pt x="945443" y="190138"/>
                    </a:lnTo>
                    <a:lnTo>
                      <a:pt x="948781" y="186481"/>
                    </a:lnTo>
                    <a:lnTo>
                      <a:pt x="951802" y="182030"/>
                    </a:lnTo>
                    <a:lnTo>
                      <a:pt x="953710" y="180281"/>
                    </a:lnTo>
                    <a:lnTo>
                      <a:pt x="975808" y="174240"/>
                    </a:lnTo>
                    <a:close/>
                    <a:moveTo>
                      <a:pt x="1003311" y="553085"/>
                    </a:moveTo>
                    <a:lnTo>
                      <a:pt x="995680" y="551018"/>
                    </a:lnTo>
                    <a:lnTo>
                      <a:pt x="991069" y="553403"/>
                    </a:lnTo>
                    <a:lnTo>
                      <a:pt x="987890" y="555787"/>
                    </a:lnTo>
                    <a:lnTo>
                      <a:pt x="987890" y="556741"/>
                    </a:lnTo>
                    <a:cubicBezTo>
                      <a:pt x="987890" y="556741"/>
                      <a:pt x="992659" y="557536"/>
                      <a:pt x="992659" y="557536"/>
                    </a:cubicBezTo>
                    <a:lnTo>
                      <a:pt x="995521" y="560557"/>
                    </a:lnTo>
                    <a:lnTo>
                      <a:pt x="1000608" y="560875"/>
                    </a:lnTo>
                    <a:lnTo>
                      <a:pt x="1001562" y="560398"/>
                    </a:lnTo>
                    <a:lnTo>
                      <a:pt x="1007603" y="559762"/>
                    </a:lnTo>
                    <a:lnTo>
                      <a:pt x="1011419" y="558649"/>
                    </a:lnTo>
                    <a:lnTo>
                      <a:pt x="1011736" y="556423"/>
                    </a:lnTo>
                    <a:lnTo>
                      <a:pt x="1009670" y="556741"/>
                    </a:lnTo>
                    <a:lnTo>
                      <a:pt x="1005854" y="552926"/>
                    </a:lnTo>
                    <a:lnTo>
                      <a:pt x="1003152" y="552926"/>
                    </a:lnTo>
                    <a:close/>
                    <a:moveTo>
                      <a:pt x="1020639" y="107946"/>
                    </a:moveTo>
                    <a:lnTo>
                      <a:pt x="1019208" y="109536"/>
                    </a:lnTo>
                    <a:lnTo>
                      <a:pt x="1020639" y="113669"/>
                    </a:lnTo>
                    <a:lnTo>
                      <a:pt x="1028429" y="118280"/>
                    </a:lnTo>
                    <a:lnTo>
                      <a:pt x="1032563" y="118280"/>
                    </a:lnTo>
                    <a:cubicBezTo>
                      <a:pt x="1032563" y="118280"/>
                      <a:pt x="1036378" y="115100"/>
                      <a:pt x="1036378" y="115100"/>
                    </a:cubicBezTo>
                    <a:lnTo>
                      <a:pt x="1030019" y="113351"/>
                    </a:lnTo>
                    <a:lnTo>
                      <a:pt x="1024137" y="107787"/>
                    </a:lnTo>
                    <a:lnTo>
                      <a:pt x="1020321" y="107787"/>
                    </a:lnTo>
                    <a:close/>
                    <a:moveTo>
                      <a:pt x="827004" y="602050"/>
                    </a:moveTo>
                    <a:lnTo>
                      <a:pt x="827958" y="604912"/>
                    </a:lnTo>
                    <a:lnTo>
                      <a:pt x="828912" y="606660"/>
                    </a:lnTo>
                    <a:lnTo>
                      <a:pt x="832250" y="607137"/>
                    </a:lnTo>
                    <a:lnTo>
                      <a:pt x="835430" y="606660"/>
                    </a:lnTo>
                    <a:lnTo>
                      <a:pt x="837815" y="605389"/>
                    </a:lnTo>
                    <a:lnTo>
                      <a:pt x="837815" y="603958"/>
                    </a:lnTo>
                    <a:cubicBezTo>
                      <a:pt x="837815" y="603958"/>
                      <a:pt x="835112" y="602845"/>
                      <a:pt x="835112" y="602845"/>
                    </a:cubicBezTo>
                    <a:lnTo>
                      <a:pt x="832727" y="600142"/>
                    </a:lnTo>
                    <a:lnTo>
                      <a:pt x="831455" y="599665"/>
                    </a:lnTo>
                    <a:lnTo>
                      <a:pt x="830025" y="599983"/>
                    </a:lnTo>
                    <a:lnTo>
                      <a:pt x="828594" y="599347"/>
                    </a:lnTo>
                    <a:lnTo>
                      <a:pt x="826209" y="596327"/>
                    </a:lnTo>
                    <a:lnTo>
                      <a:pt x="823824" y="596645"/>
                    </a:lnTo>
                    <a:lnTo>
                      <a:pt x="824301" y="599029"/>
                    </a:lnTo>
                    <a:lnTo>
                      <a:pt x="827163" y="601732"/>
                    </a:lnTo>
                    <a:close/>
                    <a:moveTo>
                      <a:pt x="403963" y="1029542"/>
                    </a:moveTo>
                    <a:lnTo>
                      <a:pt x="402374" y="1027316"/>
                    </a:lnTo>
                    <a:lnTo>
                      <a:pt x="400784" y="1027634"/>
                    </a:lnTo>
                    <a:lnTo>
                      <a:pt x="399671" y="1028270"/>
                    </a:lnTo>
                    <a:lnTo>
                      <a:pt x="398876" y="1032404"/>
                    </a:lnTo>
                    <a:lnTo>
                      <a:pt x="400943" y="1032881"/>
                    </a:lnTo>
                    <a:lnTo>
                      <a:pt x="403486" y="1032404"/>
                    </a:lnTo>
                    <a:lnTo>
                      <a:pt x="403963" y="1029542"/>
                    </a:lnTo>
                    <a:close/>
                    <a:moveTo>
                      <a:pt x="21621" y="551177"/>
                    </a:moveTo>
                    <a:lnTo>
                      <a:pt x="16534" y="556900"/>
                    </a:lnTo>
                    <a:lnTo>
                      <a:pt x="3815" y="562941"/>
                    </a:lnTo>
                    <a:lnTo>
                      <a:pt x="0" y="566121"/>
                    </a:lnTo>
                    <a:lnTo>
                      <a:pt x="1590" y="567234"/>
                    </a:lnTo>
                    <a:lnTo>
                      <a:pt x="4292" y="566916"/>
                    </a:lnTo>
                    <a:lnTo>
                      <a:pt x="13354" y="561670"/>
                    </a:lnTo>
                    <a:lnTo>
                      <a:pt x="22893" y="559603"/>
                    </a:lnTo>
                    <a:lnTo>
                      <a:pt x="31478" y="556423"/>
                    </a:lnTo>
                    <a:lnTo>
                      <a:pt x="32114" y="552449"/>
                    </a:lnTo>
                    <a:lnTo>
                      <a:pt x="31478" y="549269"/>
                    </a:lnTo>
                    <a:lnTo>
                      <a:pt x="21621" y="551177"/>
                    </a:lnTo>
                    <a:close/>
                    <a:moveTo>
                      <a:pt x="406189" y="1062451"/>
                    </a:moveTo>
                    <a:lnTo>
                      <a:pt x="404440" y="1059748"/>
                    </a:lnTo>
                    <a:lnTo>
                      <a:pt x="403486" y="1059748"/>
                    </a:lnTo>
                    <a:cubicBezTo>
                      <a:pt x="403486" y="1059748"/>
                      <a:pt x="402691" y="1061497"/>
                      <a:pt x="402691" y="1061497"/>
                    </a:cubicBezTo>
                    <a:lnTo>
                      <a:pt x="403327" y="1064517"/>
                    </a:lnTo>
                    <a:lnTo>
                      <a:pt x="403327" y="1067538"/>
                    </a:lnTo>
                    <a:cubicBezTo>
                      <a:pt x="403327" y="1067538"/>
                      <a:pt x="403327" y="1068810"/>
                      <a:pt x="403327" y="1068810"/>
                    </a:cubicBezTo>
                    <a:lnTo>
                      <a:pt x="404440" y="1070718"/>
                    </a:lnTo>
                    <a:lnTo>
                      <a:pt x="407143" y="1071035"/>
                    </a:lnTo>
                    <a:lnTo>
                      <a:pt x="407143" y="1065948"/>
                    </a:lnTo>
                    <a:cubicBezTo>
                      <a:pt x="407143" y="1065948"/>
                      <a:pt x="406030" y="1062451"/>
                      <a:pt x="406030" y="1062451"/>
                    </a:cubicBezTo>
                    <a:close/>
                    <a:moveTo>
                      <a:pt x="487586" y="931294"/>
                    </a:moveTo>
                    <a:lnTo>
                      <a:pt x="490924" y="931930"/>
                    </a:lnTo>
                    <a:lnTo>
                      <a:pt x="493786" y="931930"/>
                    </a:lnTo>
                    <a:cubicBezTo>
                      <a:pt x="493786" y="931930"/>
                      <a:pt x="494899" y="930658"/>
                      <a:pt x="494899" y="930658"/>
                    </a:cubicBezTo>
                    <a:lnTo>
                      <a:pt x="494899" y="927637"/>
                    </a:lnTo>
                    <a:cubicBezTo>
                      <a:pt x="494899" y="927637"/>
                      <a:pt x="492991" y="925888"/>
                      <a:pt x="492991" y="925888"/>
                    </a:cubicBezTo>
                    <a:lnTo>
                      <a:pt x="489176" y="926842"/>
                    </a:lnTo>
                    <a:lnTo>
                      <a:pt x="485360" y="928432"/>
                    </a:lnTo>
                    <a:lnTo>
                      <a:pt x="485678" y="929704"/>
                    </a:lnTo>
                    <a:lnTo>
                      <a:pt x="487745" y="931135"/>
                    </a:lnTo>
                    <a:close/>
                    <a:moveTo>
                      <a:pt x="1139555" y="583450"/>
                    </a:moveTo>
                    <a:lnTo>
                      <a:pt x="1134627" y="582178"/>
                    </a:lnTo>
                    <a:lnTo>
                      <a:pt x="1128585" y="582178"/>
                    </a:lnTo>
                    <a:cubicBezTo>
                      <a:pt x="1128585" y="582178"/>
                      <a:pt x="1128267" y="581383"/>
                      <a:pt x="1128267" y="581383"/>
                    </a:cubicBezTo>
                    <a:lnTo>
                      <a:pt x="1129221" y="578203"/>
                    </a:lnTo>
                    <a:lnTo>
                      <a:pt x="1124293" y="573911"/>
                    </a:lnTo>
                    <a:lnTo>
                      <a:pt x="1121273" y="574388"/>
                    </a:lnTo>
                    <a:lnTo>
                      <a:pt x="1116662" y="577090"/>
                    </a:lnTo>
                    <a:lnTo>
                      <a:pt x="1114913" y="577090"/>
                    </a:lnTo>
                    <a:cubicBezTo>
                      <a:pt x="1114913" y="577090"/>
                      <a:pt x="1114436" y="575660"/>
                      <a:pt x="1114436" y="575660"/>
                    </a:cubicBezTo>
                    <a:lnTo>
                      <a:pt x="1112052" y="573752"/>
                    </a:lnTo>
                    <a:lnTo>
                      <a:pt x="1105057" y="572162"/>
                    </a:lnTo>
                    <a:lnTo>
                      <a:pt x="1102831" y="570731"/>
                    </a:lnTo>
                    <a:lnTo>
                      <a:pt x="1099810" y="567075"/>
                    </a:lnTo>
                    <a:lnTo>
                      <a:pt x="1096472" y="565485"/>
                    </a:lnTo>
                    <a:lnTo>
                      <a:pt x="1088682" y="565485"/>
                    </a:lnTo>
                    <a:cubicBezTo>
                      <a:pt x="1088682" y="565485"/>
                      <a:pt x="1086297" y="566439"/>
                      <a:pt x="1086297" y="566439"/>
                    </a:cubicBezTo>
                    <a:lnTo>
                      <a:pt x="1082323" y="570731"/>
                    </a:lnTo>
                    <a:lnTo>
                      <a:pt x="1078825" y="578044"/>
                    </a:lnTo>
                    <a:lnTo>
                      <a:pt x="1077395" y="584086"/>
                    </a:lnTo>
                    <a:lnTo>
                      <a:pt x="1073738" y="587106"/>
                    </a:lnTo>
                    <a:lnTo>
                      <a:pt x="1072943" y="589173"/>
                    </a:lnTo>
                    <a:lnTo>
                      <a:pt x="1070399" y="597122"/>
                    </a:lnTo>
                    <a:lnTo>
                      <a:pt x="1069605" y="595055"/>
                    </a:lnTo>
                    <a:lnTo>
                      <a:pt x="1069605" y="591240"/>
                    </a:lnTo>
                    <a:lnTo>
                      <a:pt x="1070399" y="587106"/>
                    </a:lnTo>
                    <a:lnTo>
                      <a:pt x="1070717" y="579952"/>
                    </a:lnTo>
                    <a:lnTo>
                      <a:pt x="1072625" y="575183"/>
                    </a:lnTo>
                    <a:lnTo>
                      <a:pt x="1071035" y="573275"/>
                    </a:lnTo>
                    <a:lnTo>
                      <a:pt x="1064835" y="575342"/>
                    </a:lnTo>
                    <a:lnTo>
                      <a:pt x="1061974" y="574706"/>
                    </a:lnTo>
                    <a:lnTo>
                      <a:pt x="1063563" y="572639"/>
                    </a:lnTo>
                    <a:lnTo>
                      <a:pt x="1072784" y="568506"/>
                    </a:lnTo>
                    <a:lnTo>
                      <a:pt x="1074374" y="567075"/>
                    </a:lnTo>
                    <a:lnTo>
                      <a:pt x="1075964" y="564690"/>
                    </a:lnTo>
                    <a:lnTo>
                      <a:pt x="1076282" y="559126"/>
                    </a:lnTo>
                    <a:lnTo>
                      <a:pt x="1069128" y="555628"/>
                    </a:lnTo>
                    <a:lnTo>
                      <a:pt x="1059748" y="554834"/>
                    </a:lnTo>
                    <a:lnTo>
                      <a:pt x="1057363" y="553721"/>
                    </a:lnTo>
                    <a:lnTo>
                      <a:pt x="1053389" y="553244"/>
                    </a:lnTo>
                    <a:lnTo>
                      <a:pt x="1045758" y="558172"/>
                    </a:lnTo>
                    <a:lnTo>
                      <a:pt x="1043055" y="560716"/>
                    </a:lnTo>
                    <a:lnTo>
                      <a:pt x="1044009" y="562623"/>
                    </a:lnTo>
                    <a:lnTo>
                      <a:pt x="1052276" y="566916"/>
                    </a:lnTo>
                    <a:lnTo>
                      <a:pt x="1051958" y="568188"/>
                    </a:lnTo>
                    <a:lnTo>
                      <a:pt x="1045122" y="568188"/>
                    </a:lnTo>
                    <a:cubicBezTo>
                      <a:pt x="1045122" y="568188"/>
                      <a:pt x="1041465" y="571367"/>
                      <a:pt x="1041465" y="571367"/>
                    </a:cubicBezTo>
                    <a:lnTo>
                      <a:pt x="1040353" y="574706"/>
                    </a:lnTo>
                    <a:lnTo>
                      <a:pt x="1038127" y="578521"/>
                    </a:lnTo>
                    <a:lnTo>
                      <a:pt x="1035742" y="583609"/>
                    </a:lnTo>
                    <a:lnTo>
                      <a:pt x="1026521" y="588219"/>
                    </a:lnTo>
                    <a:lnTo>
                      <a:pt x="1024137" y="588855"/>
                    </a:lnTo>
                    <a:lnTo>
                      <a:pt x="1024137" y="586629"/>
                    </a:lnTo>
                    <a:cubicBezTo>
                      <a:pt x="1024137" y="586629"/>
                      <a:pt x="1024614" y="584086"/>
                      <a:pt x="1024614" y="584086"/>
                    </a:cubicBezTo>
                    <a:lnTo>
                      <a:pt x="1025409" y="581542"/>
                    </a:lnTo>
                    <a:lnTo>
                      <a:pt x="1025886" y="577090"/>
                    </a:lnTo>
                    <a:lnTo>
                      <a:pt x="1023342" y="575342"/>
                    </a:lnTo>
                    <a:lnTo>
                      <a:pt x="1026680" y="571526"/>
                    </a:lnTo>
                    <a:lnTo>
                      <a:pt x="1028429" y="565644"/>
                    </a:lnTo>
                    <a:lnTo>
                      <a:pt x="1026363" y="561193"/>
                    </a:lnTo>
                    <a:lnTo>
                      <a:pt x="1021911" y="562623"/>
                    </a:lnTo>
                    <a:lnTo>
                      <a:pt x="1013962" y="569459"/>
                    </a:lnTo>
                    <a:lnTo>
                      <a:pt x="1006967" y="577726"/>
                    </a:lnTo>
                    <a:lnTo>
                      <a:pt x="992182" y="592511"/>
                    </a:lnTo>
                    <a:lnTo>
                      <a:pt x="990751" y="597917"/>
                    </a:lnTo>
                    <a:lnTo>
                      <a:pt x="984869" y="603004"/>
                    </a:lnTo>
                    <a:lnTo>
                      <a:pt x="980100" y="604435"/>
                    </a:lnTo>
                    <a:lnTo>
                      <a:pt x="978351" y="602686"/>
                    </a:lnTo>
                    <a:lnTo>
                      <a:pt x="978669" y="598871"/>
                    </a:lnTo>
                    <a:lnTo>
                      <a:pt x="982961" y="593465"/>
                    </a:lnTo>
                    <a:lnTo>
                      <a:pt x="984710" y="584880"/>
                    </a:lnTo>
                    <a:lnTo>
                      <a:pt x="986618" y="581542"/>
                    </a:lnTo>
                    <a:lnTo>
                      <a:pt x="992182" y="575342"/>
                    </a:lnTo>
                    <a:lnTo>
                      <a:pt x="997905" y="569778"/>
                    </a:lnTo>
                    <a:lnTo>
                      <a:pt x="1001244" y="567711"/>
                    </a:lnTo>
                    <a:lnTo>
                      <a:pt x="1000926" y="565803"/>
                    </a:lnTo>
                    <a:lnTo>
                      <a:pt x="999336" y="565008"/>
                    </a:lnTo>
                    <a:lnTo>
                      <a:pt x="997587" y="565008"/>
                    </a:lnTo>
                    <a:cubicBezTo>
                      <a:pt x="997587" y="565008"/>
                      <a:pt x="995362" y="563418"/>
                      <a:pt x="995362" y="563418"/>
                    </a:cubicBezTo>
                    <a:lnTo>
                      <a:pt x="991546" y="562782"/>
                    </a:lnTo>
                    <a:lnTo>
                      <a:pt x="989798" y="563895"/>
                    </a:lnTo>
                    <a:lnTo>
                      <a:pt x="988367" y="566121"/>
                    </a:lnTo>
                    <a:lnTo>
                      <a:pt x="986618" y="566439"/>
                    </a:lnTo>
                    <a:lnTo>
                      <a:pt x="983915" y="565008"/>
                    </a:lnTo>
                    <a:lnTo>
                      <a:pt x="980259" y="561988"/>
                    </a:lnTo>
                    <a:lnTo>
                      <a:pt x="974218" y="559444"/>
                    </a:lnTo>
                    <a:lnTo>
                      <a:pt x="972310" y="557854"/>
                    </a:lnTo>
                    <a:lnTo>
                      <a:pt x="969289" y="558172"/>
                    </a:lnTo>
                    <a:lnTo>
                      <a:pt x="963089" y="563895"/>
                    </a:lnTo>
                    <a:lnTo>
                      <a:pt x="958002" y="567393"/>
                    </a:lnTo>
                    <a:lnTo>
                      <a:pt x="958002" y="570254"/>
                    </a:lnTo>
                    <a:cubicBezTo>
                      <a:pt x="958002" y="570254"/>
                      <a:pt x="961976" y="571685"/>
                      <a:pt x="961976" y="571685"/>
                    </a:cubicBezTo>
                    <a:lnTo>
                      <a:pt x="962453" y="573911"/>
                    </a:lnTo>
                    <a:lnTo>
                      <a:pt x="960546" y="574229"/>
                    </a:lnTo>
                    <a:lnTo>
                      <a:pt x="958479" y="575978"/>
                    </a:lnTo>
                    <a:lnTo>
                      <a:pt x="951325" y="585198"/>
                    </a:lnTo>
                    <a:lnTo>
                      <a:pt x="947191" y="585516"/>
                    </a:lnTo>
                    <a:lnTo>
                      <a:pt x="940355" y="589650"/>
                    </a:lnTo>
                    <a:lnTo>
                      <a:pt x="932247" y="597599"/>
                    </a:lnTo>
                    <a:lnTo>
                      <a:pt x="930817" y="599665"/>
                    </a:lnTo>
                    <a:lnTo>
                      <a:pt x="929545" y="604912"/>
                    </a:lnTo>
                    <a:lnTo>
                      <a:pt x="930181" y="606978"/>
                    </a:lnTo>
                    <a:lnTo>
                      <a:pt x="932724" y="609204"/>
                    </a:lnTo>
                    <a:lnTo>
                      <a:pt x="931453" y="611112"/>
                    </a:lnTo>
                    <a:lnTo>
                      <a:pt x="928750" y="610635"/>
                    </a:lnTo>
                    <a:lnTo>
                      <a:pt x="926365" y="608727"/>
                    </a:lnTo>
                    <a:lnTo>
                      <a:pt x="922550" y="604912"/>
                    </a:lnTo>
                    <a:lnTo>
                      <a:pt x="920642" y="597917"/>
                    </a:lnTo>
                    <a:lnTo>
                      <a:pt x="919370" y="594419"/>
                    </a:lnTo>
                    <a:lnTo>
                      <a:pt x="916827" y="592511"/>
                    </a:lnTo>
                    <a:lnTo>
                      <a:pt x="912057" y="590763"/>
                    </a:lnTo>
                    <a:lnTo>
                      <a:pt x="904426" y="592670"/>
                    </a:lnTo>
                    <a:lnTo>
                      <a:pt x="903313" y="595850"/>
                    </a:lnTo>
                    <a:lnTo>
                      <a:pt x="901565" y="596486"/>
                    </a:lnTo>
                    <a:lnTo>
                      <a:pt x="898544" y="594101"/>
                    </a:lnTo>
                    <a:lnTo>
                      <a:pt x="893775" y="595850"/>
                    </a:lnTo>
                    <a:lnTo>
                      <a:pt x="892026" y="594896"/>
                    </a:lnTo>
                    <a:lnTo>
                      <a:pt x="885826" y="598235"/>
                    </a:lnTo>
                    <a:lnTo>
                      <a:pt x="878831" y="596804"/>
                    </a:lnTo>
                    <a:lnTo>
                      <a:pt x="873585" y="598076"/>
                    </a:lnTo>
                    <a:lnTo>
                      <a:pt x="873267" y="599347"/>
                    </a:lnTo>
                    <a:lnTo>
                      <a:pt x="874856" y="601096"/>
                    </a:lnTo>
                    <a:lnTo>
                      <a:pt x="880739" y="605071"/>
                    </a:lnTo>
                    <a:lnTo>
                      <a:pt x="886303" y="606660"/>
                    </a:lnTo>
                    <a:lnTo>
                      <a:pt x="888846" y="609840"/>
                    </a:lnTo>
                    <a:lnTo>
                      <a:pt x="891231" y="618584"/>
                    </a:lnTo>
                    <a:lnTo>
                      <a:pt x="889959" y="619538"/>
                    </a:lnTo>
                    <a:lnTo>
                      <a:pt x="885667" y="615881"/>
                    </a:lnTo>
                    <a:lnTo>
                      <a:pt x="880262" y="613337"/>
                    </a:lnTo>
                    <a:lnTo>
                      <a:pt x="875810" y="609522"/>
                    </a:lnTo>
                    <a:lnTo>
                      <a:pt x="870723" y="609999"/>
                    </a:lnTo>
                    <a:lnTo>
                      <a:pt x="868179" y="615881"/>
                    </a:lnTo>
                    <a:lnTo>
                      <a:pt x="864364" y="615881"/>
                    </a:lnTo>
                    <a:cubicBezTo>
                      <a:pt x="864364" y="615881"/>
                      <a:pt x="862615" y="614450"/>
                      <a:pt x="862615" y="614450"/>
                    </a:cubicBezTo>
                    <a:lnTo>
                      <a:pt x="858800" y="614927"/>
                    </a:lnTo>
                    <a:lnTo>
                      <a:pt x="852600" y="614609"/>
                    </a:lnTo>
                    <a:lnTo>
                      <a:pt x="850374" y="617789"/>
                    </a:lnTo>
                    <a:lnTo>
                      <a:pt x="850056" y="625897"/>
                    </a:lnTo>
                    <a:lnTo>
                      <a:pt x="850851" y="628917"/>
                    </a:lnTo>
                    <a:lnTo>
                      <a:pt x="853712" y="631302"/>
                    </a:lnTo>
                    <a:lnTo>
                      <a:pt x="856097" y="633846"/>
                    </a:lnTo>
                    <a:lnTo>
                      <a:pt x="856097" y="634482"/>
                    </a:lnTo>
                    <a:cubicBezTo>
                      <a:pt x="856097" y="634482"/>
                      <a:pt x="848784" y="633369"/>
                      <a:pt x="848784" y="633369"/>
                    </a:cubicBezTo>
                    <a:lnTo>
                      <a:pt x="840517" y="642112"/>
                    </a:lnTo>
                    <a:lnTo>
                      <a:pt x="837973" y="643543"/>
                    </a:lnTo>
                    <a:lnTo>
                      <a:pt x="836384" y="644020"/>
                    </a:lnTo>
                    <a:lnTo>
                      <a:pt x="836066" y="642907"/>
                    </a:lnTo>
                    <a:lnTo>
                      <a:pt x="842743" y="633687"/>
                    </a:lnTo>
                    <a:lnTo>
                      <a:pt x="844492" y="629553"/>
                    </a:lnTo>
                    <a:lnTo>
                      <a:pt x="844492" y="626533"/>
                    </a:lnTo>
                    <a:cubicBezTo>
                      <a:pt x="844492" y="626533"/>
                      <a:pt x="845922" y="616835"/>
                      <a:pt x="845922" y="616835"/>
                    </a:cubicBezTo>
                    <a:lnTo>
                      <a:pt x="844969" y="613973"/>
                    </a:lnTo>
                    <a:lnTo>
                      <a:pt x="844015" y="612702"/>
                    </a:lnTo>
                    <a:lnTo>
                      <a:pt x="841153" y="613656"/>
                    </a:lnTo>
                    <a:lnTo>
                      <a:pt x="838927" y="615245"/>
                    </a:lnTo>
                    <a:lnTo>
                      <a:pt x="836702" y="615881"/>
                    </a:lnTo>
                    <a:lnTo>
                      <a:pt x="833522" y="618902"/>
                    </a:lnTo>
                    <a:lnTo>
                      <a:pt x="830819" y="624148"/>
                    </a:lnTo>
                    <a:lnTo>
                      <a:pt x="827163" y="635277"/>
                    </a:lnTo>
                    <a:lnTo>
                      <a:pt x="824460" y="639410"/>
                    </a:lnTo>
                    <a:lnTo>
                      <a:pt x="824460" y="635277"/>
                    </a:lnTo>
                    <a:cubicBezTo>
                      <a:pt x="824460" y="635277"/>
                      <a:pt x="826050" y="629712"/>
                      <a:pt x="826050" y="629712"/>
                    </a:cubicBezTo>
                    <a:lnTo>
                      <a:pt x="826845" y="621127"/>
                    </a:lnTo>
                    <a:lnTo>
                      <a:pt x="825891" y="620015"/>
                    </a:lnTo>
                    <a:lnTo>
                      <a:pt x="811901" y="622876"/>
                    </a:lnTo>
                    <a:lnTo>
                      <a:pt x="807291" y="627328"/>
                    </a:lnTo>
                    <a:lnTo>
                      <a:pt x="806496" y="629235"/>
                    </a:lnTo>
                    <a:lnTo>
                      <a:pt x="806496" y="631143"/>
                    </a:lnTo>
                    <a:cubicBezTo>
                      <a:pt x="806496" y="631143"/>
                      <a:pt x="805860" y="632574"/>
                      <a:pt x="805860" y="632574"/>
                    </a:cubicBezTo>
                    <a:lnTo>
                      <a:pt x="802680" y="634482"/>
                    </a:lnTo>
                    <a:lnTo>
                      <a:pt x="799342" y="634799"/>
                    </a:lnTo>
                    <a:lnTo>
                      <a:pt x="796639" y="634799"/>
                    </a:lnTo>
                    <a:cubicBezTo>
                      <a:pt x="796639" y="634799"/>
                      <a:pt x="794890" y="636071"/>
                      <a:pt x="794890" y="636071"/>
                    </a:cubicBezTo>
                    <a:lnTo>
                      <a:pt x="795208" y="638933"/>
                    </a:lnTo>
                    <a:lnTo>
                      <a:pt x="798865" y="641795"/>
                    </a:lnTo>
                    <a:lnTo>
                      <a:pt x="803634" y="644020"/>
                    </a:lnTo>
                    <a:lnTo>
                      <a:pt x="802044" y="645133"/>
                    </a:lnTo>
                    <a:lnTo>
                      <a:pt x="795844" y="644815"/>
                    </a:lnTo>
                    <a:lnTo>
                      <a:pt x="791234" y="642590"/>
                    </a:lnTo>
                    <a:lnTo>
                      <a:pt x="788213" y="638774"/>
                    </a:lnTo>
                    <a:lnTo>
                      <a:pt x="785829" y="637025"/>
                    </a:lnTo>
                    <a:lnTo>
                      <a:pt x="784875" y="637025"/>
                    </a:lnTo>
                    <a:cubicBezTo>
                      <a:pt x="784875" y="637025"/>
                      <a:pt x="782808" y="639092"/>
                      <a:pt x="782808" y="639092"/>
                    </a:cubicBezTo>
                    <a:lnTo>
                      <a:pt x="779629" y="644497"/>
                    </a:lnTo>
                    <a:lnTo>
                      <a:pt x="779629" y="649267"/>
                    </a:lnTo>
                    <a:cubicBezTo>
                      <a:pt x="779629" y="649267"/>
                      <a:pt x="780741" y="651810"/>
                      <a:pt x="780741" y="651810"/>
                    </a:cubicBezTo>
                    <a:lnTo>
                      <a:pt x="780264" y="653082"/>
                    </a:lnTo>
                    <a:lnTo>
                      <a:pt x="768818" y="655944"/>
                    </a:lnTo>
                    <a:lnTo>
                      <a:pt x="764208" y="660872"/>
                    </a:lnTo>
                    <a:lnTo>
                      <a:pt x="762618" y="667072"/>
                    </a:lnTo>
                    <a:lnTo>
                      <a:pt x="759756" y="671047"/>
                    </a:lnTo>
                    <a:lnTo>
                      <a:pt x="752284" y="676293"/>
                    </a:lnTo>
                    <a:lnTo>
                      <a:pt x="745130" y="676770"/>
                    </a:lnTo>
                    <a:lnTo>
                      <a:pt x="738453" y="679790"/>
                    </a:lnTo>
                    <a:lnTo>
                      <a:pt x="736386" y="681380"/>
                    </a:lnTo>
                    <a:lnTo>
                      <a:pt x="734479" y="684401"/>
                    </a:lnTo>
                    <a:lnTo>
                      <a:pt x="734797" y="686467"/>
                    </a:lnTo>
                    <a:lnTo>
                      <a:pt x="736545" y="687739"/>
                    </a:lnTo>
                    <a:lnTo>
                      <a:pt x="754192" y="688057"/>
                    </a:lnTo>
                    <a:lnTo>
                      <a:pt x="760551" y="686944"/>
                    </a:lnTo>
                    <a:lnTo>
                      <a:pt x="762141" y="687262"/>
                    </a:lnTo>
                    <a:lnTo>
                      <a:pt x="762777" y="687898"/>
                    </a:lnTo>
                    <a:lnTo>
                      <a:pt x="764685" y="688534"/>
                    </a:lnTo>
                    <a:lnTo>
                      <a:pt x="764208" y="689647"/>
                    </a:lnTo>
                    <a:lnTo>
                      <a:pt x="762141" y="689647"/>
                    </a:lnTo>
                    <a:cubicBezTo>
                      <a:pt x="762141" y="689647"/>
                      <a:pt x="758007" y="690442"/>
                      <a:pt x="758007" y="690442"/>
                    </a:cubicBezTo>
                    <a:lnTo>
                      <a:pt x="751013" y="692509"/>
                    </a:lnTo>
                    <a:lnTo>
                      <a:pt x="746879" y="693145"/>
                    </a:lnTo>
                    <a:lnTo>
                      <a:pt x="744335" y="693145"/>
                    </a:lnTo>
                    <a:cubicBezTo>
                      <a:pt x="744335" y="693145"/>
                      <a:pt x="737340" y="690601"/>
                      <a:pt x="737340" y="690601"/>
                    </a:cubicBezTo>
                    <a:lnTo>
                      <a:pt x="730663" y="691396"/>
                    </a:lnTo>
                    <a:lnTo>
                      <a:pt x="725417" y="695052"/>
                    </a:lnTo>
                    <a:lnTo>
                      <a:pt x="724622" y="696801"/>
                    </a:lnTo>
                    <a:lnTo>
                      <a:pt x="727007" y="703637"/>
                    </a:lnTo>
                    <a:lnTo>
                      <a:pt x="728756" y="705704"/>
                    </a:lnTo>
                    <a:lnTo>
                      <a:pt x="730822" y="706181"/>
                    </a:lnTo>
                    <a:lnTo>
                      <a:pt x="730186" y="707611"/>
                    </a:lnTo>
                    <a:lnTo>
                      <a:pt x="728438" y="708883"/>
                    </a:lnTo>
                    <a:lnTo>
                      <a:pt x="727007" y="710632"/>
                    </a:lnTo>
                    <a:lnTo>
                      <a:pt x="728597" y="716514"/>
                    </a:lnTo>
                    <a:lnTo>
                      <a:pt x="727166" y="716196"/>
                    </a:lnTo>
                    <a:lnTo>
                      <a:pt x="723191" y="709201"/>
                    </a:lnTo>
                    <a:lnTo>
                      <a:pt x="721601" y="700616"/>
                    </a:lnTo>
                    <a:lnTo>
                      <a:pt x="720807" y="699663"/>
                    </a:lnTo>
                    <a:lnTo>
                      <a:pt x="720012" y="699186"/>
                    </a:lnTo>
                    <a:lnTo>
                      <a:pt x="715560" y="701570"/>
                    </a:lnTo>
                    <a:lnTo>
                      <a:pt x="709996" y="702524"/>
                    </a:lnTo>
                    <a:lnTo>
                      <a:pt x="705068" y="705545"/>
                    </a:lnTo>
                    <a:lnTo>
                      <a:pt x="700139" y="707294"/>
                    </a:lnTo>
                    <a:lnTo>
                      <a:pt x="699504" y="708883"/>
                    </a:lnTo>
                    <a:lnTo>
                      <a:pt x="701411" y="710473"/>
                    </a:lnTo>
                    <a:lnTo>
                      <a:pt x="708565" y="711268"/>
                    </a:lnTo>
                    <a:lnTo>
                      <a:pt x="709042" y="713176"/>
                    </a:lnTo>
                    <a:lnTo>
                      <a:pt x="705704" y="714289"/>
                    </a:lnTo>
                    <a:lnTo>
                      <a:pt x="702683" y="714607"/>
                    </a:lnTo>
                    <a:lnTo>
                      <a:pt x="699027" y="712540"/>
                    </a:lnTo>
                    <a:lnTo>
                      <a:pt x="695052" y="711904"/>
                    </a:lnTo>
                    <a:lnTo>
                      <a:pt x="692509" y="712699"/>
                    </a:lnTo>
                    <a:lnTo>
                      <a:pt x="685354" y="719853"/>
                    </a:lnTo>
                    <a:lnTo>
                      <a:pt x="685990" y="722714"/>
                    </a:lnTo>
                    <a:lnTo>
                      <a:pt x="684878" y="726371"/>
                    </a:lnTo>
                    <a:lnTo>
                      <a:pt x="686944" y="727007"/>
                    </a:lnTo>
                    <a:lnTo>
                      <a:pt x="692350" y="726053"/>
                    </a:lnTo>
                    <a:lnTo>
                      <a:pt x="699981" y="721920"/>
                    </a:lnTo>
                    <a:lnTo>
                      <a:pt x="701252" y="723509"/>
                    </a:lnTo>
                    <a:lnTo>
                      <a:pt x="699504" y="724781"/>
                    </a:lnTo>
                    <a:lnTo>
                      <a:pt x="697596" y="727325"/>
                    </a:lnTo>
                    <a:lnTo>
                      <a:pt x="698391" y="729868"/>
                    </a:lnTo>
                    <a:lnTo>
                      <a:pt x="701411" y="732730"/>
                    </a:lnTo>
                    <a:lnTo>
                      <a:pt x="705227" y="734161"/>
                    </a:lnTo>
                    <a:lnTo>
                      <a:pt x="710155" y="732730"/>
                    </a:lnTo>
                    <a:lnTo>
                      <a:pt x="710950" y="733843"/>
                    </a:lnTo>
                    <a:lnTo>
                      <a:pt x="707611" y="737658"/>
                    </a:lnTo>
                    <a:lnTo>
                      <a:pt x="708088" y="742269"/>
                    </a:lnTo>
                    <a:lnTo>
                      <a:pt x="706976" y="742269"/>
                    </a:lnTo>
                    <a:cubicBezTo>
                      <a:pt x="706976" y="742269"/>
                      <a:pt x="704432" y="737340"/>
                      <a:pt x="704432" y="737340"/>
                    </a:cubicBezTo>
                    <a:lnTo>
                      <a:pt x="702842" y="736228"/>
                    </a:lnTo>
                    <a:lnTo>
                      <a:pt x="699345" y="735751"/>
                    </a:lnTo>
                    <a:lnTo>
                      <a:pt x="694575" y="732253"/>
                    </a:lnTo>
                    <a:lnTo>
                      <a:pt x="689965" y="731299"/>
                    </a:lnTo>
                    <a:lnTo>
                      <a:pt x="684083" y="734956"/>
                    </a:lnTo>
                    <a:lnTo>
                      <a:pt x="678995" y="740520"/>
                    </a:lnTo>
                    <a:lnTo>
                      <a:pt x="677724" y="742746"/>
                    </a:lnTo>
                    <a:lnTo>
                      <a:pt x="675180" y="744812"/>
                    </a:lnTo>
                    <a:lnTo>
                      <a:pt x="675180" y="746084"/>
                    </a:lnTo>
                    <a:cubicBezTo>
                      <a:pt x="675180" y="746084"/>
                      <a:pt x="676134" y="746879"/>
                      <a:pt x="676134" y="746879"/>
                    </a:cubicBezTo>
                    <a:lnTo>
                      <a:pt x="678995" y="746243"/>
                    </a:lnTo>
                    <a:lnTo>
                      <a:pt x="685990" y="746243"/>
                    </a:lnTo>
                    <a:cubicBezTo>
                      <a:pt x="685990" y="746243"/>
                      <a:pt x="699663" y="746720"/>
                      <a:pt x="699663" y="746720"/>
                    </a:cubicBezTo>
                    <a:lnTo>
                      <a:pt x="703478" y="747197"/>
                    </a:lnTo>
                    <a:lnTo>
                      <a:pt x="703001" y="749423"/>
                    </a:lnTo>
                    <a:lnTo>
                      <a:pt x="684560" y="749741"/>
                    </a:lnTo>
                    <a:lnTo>
                      <a:pt x="679472" y="750695"/>
                    </a:lnTo>
                    <a:lnTo>
                      <a:pt x="675816" y="752284"/>
                    </a:lnTo>
                    <a:lnTo>
                      <a:pt x="672000" y="751489"/>
                    </a:lnTo>
                    <a:lnTo>
                      <a:pt x="668185" y="753874"/>
                    </a:lnTo>
                    <a:lnTo>
                      <a:pt x="665482" y="753556"/>
                    </a:lnTo>
                    <a:lnTo>
                      <a:pt x="662939" y="755782"/>
                    </a:lnTo>
                    <a:lnTo>
                      <a:pt x="658805" y="761028"/>
                    </a:lnTo>
                    <a:lnTo>
                      <a:pt x="656739" y="761028"/>
                    </a:lnTo>
                    <a:cubicBezTo>
                      <a:pt x="656739" y="761028"/>
                      <a:pt x="654354" y="762300"/>
                      <a:pt x="654354" y="762300"/>
                    </a:cubicBezTo>
                    <a:lnTo>
                      <a:pt x="652128" y="763731"/>
                    </a:lnTo>
                    <a:lnTo>
                      <a:pt x="653559" y="766433"/>
                    </a:lnTo>
                    <a:lnTo>
                      <a:pt x="659600" y="768023"/>
                    </a:lnTo>
                    <a:lnTo>
                      <a:pt x="660872" y="769295"/>
                    </a:lnTo>
                    <a:lnTo>
                      <a:pt x="655944" y="769931"/>
                    </a:lnTo>
                    <a:lnTo>
                      <a:pt x="651174" y="769295"/>
                    </a:lnTo>
                    <a:lnTo>
                      <a:pt x="648313" y="771839"/>
                    </a:lnTo>
                    <a:lnTo>
                      <a:pt x="646246" y="773111"/>
                    </a:lnTo>
                    <a:lnTo>
                      <a:pt x="642271" y="773746"/>
                    </a:lnTo>
                    <a:lnTo>
                      <a:pt x="639410" y="776608"/>
                    </a:lnTo>
                    <a:lnTo>
                      <a:pt x="638774" y="781536"/>
                    </a:lnTo>
                    <a:lnTo>
                      <a:pt x="636230" y="781536"/>
                    </a:lnTo>
                    <a:cubicBezTo>
                      <a:pt x="636230" y="781536"/>
                      <a:pt x="635117" y="786624"/>
                      <a:pt x="635117" y="786624"/>
                    </a:cubicBezTo>
                    <a:lnTo>
                      <a:pt x="636548" y="796162"/>
                    </a:lnTo>
                    <a:lnTo>
                      <a:pt x="643225" y="795844"/>
                    </a:lnTo>
                    <a:lnTo>
                      <a:pt x="645133" y="795049"/>
                    </a:lnTo>
                    <a:lnTo>
                      <a:pt x="647518" y="795049"/>
                    </a:lnTo>
                    <a:cubicBezTo>
                      <a:pt x="647518" y="795049"/>
                      <a:pt x="652764" y="794096"/>
                      <a:pt x="652764" y="794096"/>
                    </a:cubicBezTo>
                    <a:lnTo>
                      <a:pt x="661190" y="791870"/>
                    </a:lnTo>
                    <a:lnTo>
                      <a:pt x="662939" y="792983"/>
                    </a:lnTo>
                    <a:lnTo>
                      <a:pt x="659600" y="795367"/>
                    </a:lnTo>
                    <a:lnTo>
                      <a:pt x="655149" y="796639"/>
                    </a:lnTo>
                    <a:lnTo>
                      <a:pt x="652764" y="798547"/>
                    </a:lnTo>
                    <a:lnTo>
                      <a:pt x="644497" y="798547"/>
                    </a:lnTo>
                    <a:cubicBezTo>
                      <a:pt x="644497" y="798547"/>
                      <a:pt x="627169" y="802362"/>
                      <a:pt x="627169" y="802362"/>
                    </a:cubicBezTo>
                    <a:lnTo>
                      <a:pt x="627486" y="803793"/>
                    </a:lnTo>
                    <a:lnTo>
                      <a:pt x="632733" y="806178"/>
                    </a:lnTo>
                    <a:lnTo>
                      <a:pt x="634323" y="809198"/>
                    </a:lnTo>
                    <a:lnTo>
                      <a:pt x="632892" y="809834"/>
                    </a:lnTo>
                    <a:lnTo>
                      <a:pt x="628122" y="809357"/>
                    </a:lnTo>
                    <a:lnTo>
                      <a:pt x="624466" y="811742"/>
                    </a:lnTo>
                    <a:lnTo>
                      <a:pt x="622717" y="816353"/>
                    </a:lnTo>
                    <a:lnTo>
                      <a:pt x="614609" y="824619"/>
                    </a:lnTo>
                    <a:lnTo>
                      <a:pt x="612543" y="827481"/>
                    </a:lnTo>
                    <a:lnTo>
                      <a:pt x="610635" y="831296"/>
                    </a:lnTo>
                    <a:lnTo>
                      <a:pt x="608250" y="837179"/>
                    </a:lnTo>
                    <a:lnTo>
                      <a:pt x="608568" y="841153"/>
                    </a:lnTo>
                    <a:lnTo>
                      <a:pt x="610476" y="842743"/>
                    </a:lnTo>
                    <a:lnTo>
                      <a:pt x="612384" y="842266"/>
                    </a:lnTo>
                    <a:lnTo>
                      <a:pt x="614450" y="843061"/>
                    </a:lnTo>
                    <a:lnTo>
                      <a:pt x="615245" y="845287"/>
                    </a:lnTo>
                    <a:lnTo>
                      <a:pt x="616835" y="845763"/>
                    </a:lnTo>
                    <a:lnTo>
                      <a:pt x="619538" y="845287"/>
                    </a:lnTo>
                    <a:lnTo>
                      <a:pt x="625420" y="841948"/>
                    </a:lnTo>
                    <a:lnTo>
                      <a:pt x="628440" y="839563"/>
                    </a:lnTo>
                    <a:lnTo>
                      <a:pt x="631143" y="838609"/>
                    </a:lnTo>
                    <a:lnTo>
                      <a:pt x="626056" y="844492"/>
                    </a:lnTo>
                    <a:lnTo>
                      <a:pt x="619379" y="849897"/>
                    </a:lnTo>
                    <a:lnTo>
                      <a:pt x="613655" y="850533"/>
                    </a:lnTo>
                    <a:lnTo>
                      <a:pt x="611430" y="847830"/>
                    </a:lnTo>
                    <a:lnTo>
                      <a:pt x="609522" y="846240"/>
                    </a:lnTo>
                    <a:lnTo>
                      <a:pt x="590286" y="855779"/>
                    </a:lnTo>
                    <a:lnTo>
                      <a:pt x="586311" y="859118"/>
                    </a:lnTo>
                    <a:lnTo>
                      <a:pt x="585039" y="862615"/>
                    </a:lnTo>
                    <a:lnTo>
                      <a:pt x="585039" y="866113"/>
                    </a:lnTo>
                    <a:cubicBezTo>
                      <a:pt x="585039" y="866113"/>
                      <a:pt x="587583" y="865318"/>
                      <a:pt x="587583" y="865318"/>
                    </a:cubicBezTo>
                    <a:lnTo>
                      <a:pt x="592511" y="863251"/>
                    </a:lnTo>
                    <a:lnTo>
                      <a:pt x="594578" y="863251"/>
                    </a:lnTo>
                    <a:cubicBezTo>
                      <a:pt x="594578" y="863251"/>
                      <a:pt x="591399" y="866749"/>
                      <a:pt x="591399" y="866749"/>
                    </a:cubicBezTo>
                    <a:lnTo>
                      <a:pt x="585834" y="869451"/>
                    </a:lnTo>
                    <a:lnTo>
                      <a:pt x="582814" y="869769"/>
                    </a:lnTo>
                    <a:lnTo>
                      <a:pt x="578998" y="872790"/>
                    </a:lnTo>
                    <a:lnTo>
                      <a:pt x="574388" y="874538"/>
                    </a:lnTo>
                    <a:lnTo>
                      <a:pt x="571526" y="878354"/>
                    </a:lnTo>
                    <a:lnTo>
                      <a:pt x="563895" y="881851"/>
                    </a:lnTo>
                    <a:lnTo>
                      <a:pt x="554516" y="892821"/>
                    </a:lnTo>
                    <a:lnTo>
                      <a:pt x="547997" y="897272"/>
                    </a:lnTo>
                    <a:lnTo>
                      <a:pt x="545931" y="901883"/>
                    </a:lnTo>
                    <a:lnTo>
                      <a:pt x="543705" y="904744"/>
                    </a:lnTo>
                    <a:lnTo>
                      <a:pt x="539254" y="907129"/>
                    </a:lnTo>
                    <a:lnTo>
                      <a:pt x="536551" y="910309"/>
                    </a:lnTo>
                    <a:lnTo>
                      <a:pt x="535120" y="914283"/>
                    </a:lnTo>
                    <a:lnTo>
                      <a:pt x="535915" y="915555"/>
                    </a:lnTo>
                    <a:lnTo>
                      <a:pt x="537664" y="914760"/>
                    </a:lnTo>
                    <a:lnTo>
                      <a:pt x="540843" y="914760"/>
                    </a:lnTo>
                    <a:cubicBezTo>
                      <a:pt x="540843" y="914760"/>
                      <a:pt x="542751" y="918416"/>
                      <a:pt x="542751" y="918416"/>
                    </a:cubicBezTo>
                    <a:lnTo>
                      <a:pt x="544500" y="920324"/>
                    </a:lnTo>
                    <a:lnTo>
                      <a:pt x="545454" y="922868"/>
                    </a:lnTo>
                    <a:lnTo>
                      <a:pt x="549269" y="923345"/>
                    </a:lnTo>
                    <a:lnTo>
                      <a:pt x="557377" y="920642"/>
                    </a:lnTo>
                    <a:lnTo>
                      <a:pt x="574547" y="911580"/>
                    </a:lnTo>
                    <a:lnTo>
                      <a:pt x="577726" y="908083"/>
                    </a:lnTo>
                    <a:lnTo>
                      <a:pt x="575342" y="905539"/>
                    </a:lnTo>
                    <a:lnTo>
                      <a:pt x="573911" y="904585"/>
                    </a:lnTo>
                    <a:lnTo>
                      <a:pt x="578521" y="901565"/>
                    </a:lnTo>
                    <a:lnTo>
                      <a:pt x="582496" y="899657"/>
                    </a:lnTo>
                    <a:lnTo>
                      <a:pt x="585198" y="898862"/>
                    </a:lnTo>
                    <a:lnTo>
                      <a:pt x="588696" y="899975"/>
                    </a:lnTo>
                    <a:lnTo>
                      <a:pt x="589491" y="900929"/>
                    </a:lnTo>
                    <a:lnTo>
                      <a:pt x="584880" y="903473"/>
                    </a:lnTo>
                    <a:lnTo>
                      <a:pt x="581542" y="905698"/>
                    </a:lnTo>
                    <a:lnTo>
                      <a:pt x="582655" y="906652"/>
                    </a:lnTo>
                    <a:lnTo>
                      <a:pt x="585357" y="906652"/>
                    </a:lnTo>
                    <a:cubicBezTo>
                      <a:pt x="585357" y="906652"/>
                      <a:pt x="586470" y="908560"/>
                      <a:pt x="586470" y="908560"/>
                    </a:cubicBezTo>
                    <a:lnTo>
                      <a:pt x="587106" y="909991"/>
                    </a:lnTo>
                    <a:lnTo>
                      <a:pt x="582973" y="911898"/>
                    </a:lnTo>
                    <a:lnTo>
                      <a:pt x="579952" y="913965"/>
                    </a:lnTo>
                    <a:lnTo>
                      <a:pt x="575183" y="914919"/>
                    </a:lnTo>
                    <a:lnTo>
                      <a:pt x="570254" y="916986"/>
                    </a:lnTo>
                    <a:lnTo>
                      <a:pt x="568665" y="918257"/>
                    </a:lnTo>
                    <a:lnTo>
                      <a:pt x="567234" y="921278"/>
                    </a:lnTo>
                    <a:lnTo>
                      <a:pt x="568188" y="922232"/>
                    </a:lnTo>
                    <a:lnTo>
                      <a:pt x="569777" y="925570"/>
                    </a:lnTo>
                    <a:lnTo>
                      <a:pt x="568188" y="925570"/>
                    </a:lnTo>
                    <a:cubicBezTo>
                      <a:pt x="568188" y="925570"/>
                      <a:pt x="564849" y="926206"/>
                      <a:pt x="564849" y="926206"/>
                    </a:cubicBezTo>
                    <a:lnTo>
                      <a:pt x="557695" y="925253"/>
                    </a:lnTo>
                    <a:lnTo>
                      <a:pt x="553403" y="925888"/>
                    </a:lnTo>
                    <a:lnTo>
                      <a:pt x="550223" y="926842"/>
                    </a:lnTo>
                    <a:lnTo>
                      <a:pt x="548474" y="928750"/>
                    </a:lnTo>
                    <a:lnTo>
                      <a:pt x="547203" y="928750"/>
                    </a:lnTo>
                    <a:cubicBezTo>
                      <a:pt x="547203" y="928750"/>
                      <a:pt x="545931" y="924776"/>
                      <a:pt x="545931" y="924776"/>
                    </a:cubicBezTo>
                    <a:lnTo>
                      <a:pt x="544659" y="924140"/>
                    </a:lnTo>
                    <a:lnTo>
                      <a:pt x="542910" y="922709"/>
                    </a:lnTo>
                    <a:lnTo>
                      <a:pt x="539095" y="918098"/>
                    </a:lnTo>
                    <a:lnTo>
                      <a:pt x="536392" y="918734"/>
                    </a:lnTo>
                    <a:lnTo>
                      <a:pt x="534007" y="919847"/>
                    </a:lnTo>
                    <a:lnTo>
                      <a:pt x="528284" y="920483"/>
                    </a:lnTo>
                    <a:lnTo>
                      <a:pt x="523515" y="925570"/>
                    </a:lnTo>
                    <a:lnTo>
                      <a:pt x="521448" y="925570"/>
                    </a:lnTo>
                    <a:cubicBezTo>
                      <a:pt x="521448" y="925570"/>
                      <a:pt x="521289" y="923663"/>
                      <a:pt x="521289" y="923663"/>
                    </a:cubicBezTo>
                    <a:lnTo>
                      <a:pt x="523674" y="920642"/>
                    </a:lnTo>
                    <a:lnTo>
                      <a:pt x="523038" y="919370"/>
                    </a:lnTo>
                    <a:lnTo>
                      <a:pt x="514612" y="916986"/>
                    </a:lnTo>
                    <a:lnTo>
                      <a:pt x="509843" y="918098"/>
                    </a:lnTo>
                    <a:lnTo>
                      <a:pt x="506981" y="919052"/>
                    </a:lnTo>
                    <a:lnTo>
                      <a:pt x="501894" y="922073"/>
                    </a:lnTo>
                    <a:lnTo>
                      <a:pt x="500781" y="923663"/>
                    </a:lnTo>
                    <a:lnTo>
                      <a:pt x="501576" y="926047"/>
                    </a:lnTo>
                    <a:lnTo>
                      <a:pt x="504278" y="927001"/>
                    </a:lnTo>
                    <a:lnTo>
                      <a:pt x="507617" y="927001"/>
                    </a:lnTo>
                    <a:cubicBezTo>
                      <a:pt x="507617" y="927001"/>
                      <a:pt x="509048" y="928432"/>
                      <a:pt x="509048" y="928432"/>
                    </a:cubicBezTo>
                    <a:lnTo>
                      <a:pt x="509048" y="930658"/>
                    </a:lnTo>
                    <a:cubicBezTo>
                      <a:pt x="509048" y="930658"/>
                      <a:pt x="507299" y="931930"/>
                      <a:pt x="507299" y="931930"/>
                    </a:cubicBezTo>
                    <a:lnTo>
                      <a:pt x="498396" y="933201"/>
                    </a:lnTo>
                    <a:lnTo>
                      <a:pt x="495853" y="935427"/>
                    </a:lnTo>
                    <a:lnTo>
                      <a:pt x="495058" y="938766"/>
                    </a:lnTo>
                    <a:lnTo>
                      <a:pt x="497283" y="942422"/>
                    </a:lnTo>
                    <a:lnTo>
                      <a:pt x="500304" y="944171"/>
                    </a:lnTo>
                    <a:lnTo>
                      <a:pt x="508094" y="951484"/>
                    </a:lnTo>
                    <a:lnTo>
                      <a:pt x="508571" y="953074"/>
                    </a:lnTo>
                    <a:lnTo>
                      <a:pt x="499668" y="947668"/>
                    </a:lnTo>
                    <a:lnTo>
                      <a:pt x="496806" y="946238"/>
                    </a:lnTo>
                    <a:lnTo>
                      <a:pt x="493627" y="941945"/>
                    </a:lnTo>
                    <a:lnTo>
                      <a:pt x="486791" y="940991"/>
                    </a:lnTo>
                    <a:lnTo>
                      <a:pt x="483293" y="941468"/>
                    </a:lnTo>
                    <a:lnTo>
                      <a:pt x="480909" y="941150"/>
                    </a:lnTo>
                    <a:lnTo>
                      <a:pt x="478524" y="941627"/>
                    </a:lnTo>
                    <a:lnTo>
                      <a:pt x="473278" y="945125"/>
                    </a:lnTo>
                    <a:lnTo>
                      <a:pt x="462308" y="948145"/>
                    </a:lnTo>
                    <a:lnTo>
                      <a:pt x="460400" y="949417"/>
                    </a:lnTo>
                    <a:lnTo>
                      <a:pt x="460083" y="950689"/>
                    </a:lnTo>
                    <a:lnTo>
                      <a:pt x="455949" y="955776"/>
                    </a:lnTo>
                    <a:lnTo>
                      <a:pt x="454677" y="958797"/>
                    </a:lnTo>
                    <a:lnTo>
                      <a:pt x="455949" y="959751"/>
                    </a:lnTo>
                    <a:lnTo>
                      <a:pt x="462944" y="958479"/>
                    </a:lnTo>
                    <a:lnTo>
                      <a:pt x="465488" y="957366"/>
                    </a:lnTo>
                    <a:lnTo>
                      <a:pt x="469303" y="957366"/>
                    </a:lnTo>
                    <a:cubicBezTo>
                      <a:pt x="469303" y="957366"/>
                      <a:pt x="474073" y="959115"/>
                      <a:pt x="474073" y="959115"/>
                    </a:cubicBezTo>
                    <a:lnTo>
                      <a:pt x="492355" y="956412"/>
                    </a:lnTo>
                    <a:lnTo>
                      <a:pt x="493786" y="958161"/>
                    </a:lnTo>
                    <a:lnTo>
                      <a:pt x="485360" y="958638"/>
                    </a:lnTo>
                    <a:lnTo>
                      <a:pt x="477729" y="960864"/>
                    </a:lnTo>
                    <a:lnTo>
                      <a:pt x="477093" y="961976"/>
                    </a:lnTo>
                    <a:lnTo>
                      <a:pt x="477411" y="963566"/>
                    </a:lnTo>
                    <a:lnTo>
                      <a:pt x="482021" y="964679"/>
                    </a:lnTo>
                    <a:lnTo>
                      <a:pt x="480909" y="965633"/>
                    </a:lnTo>
                    <a:lnTo>
                      <a:pt x="478524" y="966269"/>
                    </a:lnTo>
                    <a:lnTo>
                      <a:pt x="476298" y="966587"/>
                    </a:lnTo>
                    <a:lnTo>
                      <a:pt x="470257" y="963884"/>
                    </a:lnTo>
                    <a:lnTo>
                      <a:pt x="461036" y="962771"/>
                    </a:lnTo>
                    <a:lnTo>
                      <a:pt x="454836" y="962294"/>
                    </a:lnTo>
                    <a:lnTo>
                      <a:pt x="451180" y="963089"/>
                    </a:lnTo>
                    <a:lnTo>
                      <a:pt x="446093" y="963566"/>
                    </a:lnTo>
                    <a:lnTo>
                      <a:pt x="443549" y="963566"/>
                    </a:lnTo>
                    <a:cubicBezTo>
                      <a:pt x="443549" y="963566"/>
                      <a:pt x="441323" y="964679"/>
                      <a:pt x="441323" y="964679"/>
                    </a:cubicBezTo>
                    <a:lnTo>
                      <a:pt x="440369" y="967541"/>
                    </a:lnTo>
                    <a:lnTo>
                      <a:pt x="438303" y="969289"/>
                    </a:lnTo>
                    <a:lnTo>
                      <a:pt x="437031" y="970879"/>
                    </a:lnTo>
                    <a:lnTo>
                      <a:pt x="437508" y="972628"/>
                    </a:lnTo>
                    <a:lnTo>
                      <a:pt x="441164" y="972310"/>
                    </a:lnTo>
                    <a:lnTo>
                      <a:pt x="446728" y="970879"/>
                    </a:lnTo>
                    <a:lnTo>
                      <a:pt x="453406" y="969925"/>
                    </a:lnTo>
                    <a:lnTo>
                      <a:pt x="451339" y="971992"/>
                    </a:lnTo>
                    <a:lnTo>
                      <a:pt x="450226" y="972628"/>
                    </a:lnTo>
                    <a:lnTo>
                      <a:pt x="439574" y="975013"/>
                    </a:lnTo>
                    <a:lnTo>
                      <a:pt x="435918" y="975013"/>
                    </a:lnTo>
                    <a:cubicBezTo>
                      <a:pt x="435918" y="975013"/>
                      <a:pt x="434328" y="974059"/>
                      <a:pt x="434328" y="974059"/>
                    </a:cubicBezTo>
                    <a:lnTo>
                      <a:pt x="433056" y="972628"/>
                    </a:lnTo>
                    <a:lnTo>
                      <a:pt x="430990" y="972151"/>
                    </a:lnTo>
                    <a:lnTo>
                      <a:pt x="427810" y="973582"/>
                    </a:lnTo>
                    <a:lnTo>
                      <a:pt x="425584" y="973900"/>
                    </a:lnTo>
                    <a:lnTo>
                      <a:pt x="420338" y="976920"/>
                    </a:lnTo>
                    <a:lnTo>
                      <a:pt x="418907" y="980100"/>
                    </a:lnTo>
                    <a:lnTo>
                      <a:pt x="417159" y="981531"/>
                    </a:lnTo>
                    <a:lnTo>
                      <a:pt x="415251" y="984074"/>
                    </a:lnTo>
                    <a:lnTo>
                      <a:pt x="413343" y="984074"/>
                    </a:lnTo>
                    <a:cubicBezTo>
                      <a:pt x="413343" y="984074"/>
                      <a:pt x="411753" y="982485"/>
                      <a:pt x="411753" y="982485"/>
                    </a:cubicBezTo>
                    <a:lnTo>
                      <a:pt x="408892" y="983756"/>
                    </a:lnTo>
                    <a:lnTo>
                      <a:pt x="407620" y="989639"/>
                    </a:lnTo>
                    <a:lnTo>
                      <a:pt x="409369" y="992659"/>
                    </a:lnTo>
                    <a:lnTo>
                      <a:pt x="412389" y="993613"/>
                    </a:lnTo>
                    <a:lnTo>
                      <a:pt x="418271" y="993136"/>
                    </a:lnTo>
                    <a:lnTo>
                      <a:pt x="423836" y="994090"/>
                    </a:lnTo>
                    <a:lnTo>
                      <a:pt x="437190" y="997270"/>
                    </a:lnTo>
                    <a:lnTo>
                      <a:pt x="444821" y="997270"/>
                    </a:lnTo>
                    <a:cubicBezTo>
                      <a:pt x="444821" y="997270"/>
                      <a:pt x="453087" y="995680"/>
                      <a:pt x="453087" y="995680"/>
                    </a:cubicBezTo>
                    <a:lnTo>
                      <a:pt x="454518" y="996475"/>
                    </a:lnTo>
                    <a:lnTo>
                      <a:pt x="446887" y="999177"/>
                    </a:lnTo>
                    <a:lnTo>
                      <a:pt x="434010" y="1000131"/>
                    </a:lnTo>
                    <a:lnTo>
                      <a:pt x="427651" y="998382"/>
                    </a:lnTo>
                    <a:lnTo>
                      <a:pt x="418271" y="995362"/>
                    </a:lnTo>
                    <a:lnTo>
                      <a:pt x="408256" y="995839"/>
                    </a:lnTo>
                    <a:lnTo>
                      <a:pt x="404440" y="995203"/>
                    </a:lnTo>
                    <a:lnTo>
                      <a:pt x="402850" y="996157"/>
                    </a:lnTo>
                    <a:lnTo>
                      <a:pt x="402215" y="999177"/>
                    </a:lnTo>
                    <a:lnTo>
                      <a:pt x="402691" y="1003470"/>
                    </a:lnTo>
                    <a:lnTo>
                      <a:pt x="404599" y="1006331"/>
                    </a:lnTo>
                    <a:lnTo>
                      <a:pt x="407620" y="1007444"/>
                    </a:lnTo>
                    <a:lnTo>
                      <a:pt x="409528" y="1010783"/>
                    </a:lnTo>
                    <a:lnTo>
                      <a:pt x="412389" y="1012531"/>
                    </a:lnTo>
                    <a:lnTo>
                      <a:pt x="414456" y="1013326"/>
                    </a:lnTo>
                    <a:lnTo>
                      <a:pt x="412071" y="1014598"/>
                    </a:lnTo>
                    <a:lnTo>
                      <a:pt x="409528" y="1014598"/>
                    </a:lnTo>
                    <a:cubicBezTo>
                      <a:pt x="409528" y="1014598"/>
                      <a:pt x="404599" y="1015552"/>
                      <a:pt x="404599" y="1015552"/>
                    </a:cubicBezTo>
                    <a:lnTo>
                      <a:pt x="404281" y="1017937"/>
                    </a:lnTo>
                    <a:lnTo>
                      <a:pt x="405235" y="1023501"/>
                    </a:lnTo>
                    <a:lnTo>
                      <a:pt x="407620" y="1026204"/>
                    </a:lnTo>
                    <a:lnTo>
                      <a:pt x="413820" y="1029701"/>
                    </a:lnTo>
                    <a:lnTo>
                      <a:pt x="417476" y="1030019"/>
                    </a:lnTo>
                    <a:lnTo>
                      <a:pt x="423041" y="1028111"/>
                    </a:lnTo>
                    <a:lnTo>
                      <a:pt x="435600" y="1027316"/>
                    </a:lnTo>
                    <a:lnTo>
                      <a:pt x="444185" y="1028747"/>
                    </a:lnTo>
                    <a:lnTo>
                      <a:pt x="447364" y="1027793"/>
                    </a:lnTo>
                    <a:lnTo>
                      <a:pt x="448795" y="1023819"/>
                    </a:lnTo>
                    <a:lnTo>
                      <a:pt x="450385" y="1021911"/>
                    </a:lnTo>
                    <a:lnTo>
                      <a:pt x="451180" y="1022388"/>
                    </a:lnTo>
                    <a:lnTo>
                      <a:pt x="450703" y="1024614"/>
                    </a:lnTo>
                    <a:lnTo>
                      <a:pt x="451975" y="1025568"/>
                    </a:lnTo>
                    <a:lnTo>
                      <a:pt x="455949" y="1026204"/>
                    </a:lnTo>
                    <a:lnTo>
                      <a:pt x="460242" y="1027475"/>
                    </a:lnTo>
                    <a:lnTo>
                      <a:pt x="466919" y="1027475"/>
                    </a:lnTo>
                    <a:cubicBezTo>
                      <a:pt x="466919" y="1027475"/>
                      <a:pt x="469780" y="1026522"/>
                      <a:pt x="469780" y="1026522"/>
                    </a:cubicBezTo>
                    <a:lnTo>
                      <a:pt x="470416" y="1025091"/>
                    </a:lnTo>
                    <a:lnTo>
                      <a:pt x="469780" y="1022070"/>
                    </a:lnTo>
                    <a:lnTo>
                      <a:pt x="471370" y="1018255"/>
                    </a:lnTo>
                    <a:lnTo>
                      <a:pt x="474550" y="1015552"/>
                    </a:lnTo>
                    <a:lnTo>
                      <a:pt x="474868" y="1016188"/>
                    </a:lnTo>
                    <a:lnTo>
                      <a:pt x="471847" y="1021434"/>
                    </a:lnTo>
                    <a:lnTo>
                      <a:pt x="473437" y="1024932"/>
                    </a:lnTo>
                    <a:lnTo>
                      <a:pt x="479160" y="1025409"/>
                    </a:lnTo>
                    <a:lnTo>
                      <a:pt x="477411" y="1026840"/>
                    </a:lnTo>
                    <a:lnTo>
                      <a:pt x="462944" y="1030655"/>
                    </a:lnTo>
                    <a:lnTo>
                      <a:pt x="462944" y="1033993"/>
                    </a:lnTo>
                    <a:cubicBezTo>
                      <a:pt x="462944" y="1033993"/>
                      <a:pt x="464057" y="1036060"/>
                      <a:pt x="464057" y="1036060"/>
                    </a:cubicBezTo>
                    <a:lnTo>
                      <a:pt x="462944" y="1036696"/>
                    </a:lnTo>
                    <a:lnTo>
                      <a:pt x="461354" y="1034947"/>
                    </a:lnTo>
                    <a:lnTo>
                      <a:pt x="461036" y="1032245"/>
                    </a:lnTo>
                    <a:lnTo>
                      <a:pt x="459129" y="1030178"/>
                    </a:lnTo>
                    <a:lnTo>
                      <a:pt x="455472" y="1028429"/>
                    </a:lnTo>
                    <a:lnTo>
                      <a:pt x="450703" y="1028429"/>
                    </a:lnTo>
                    <a:cubicBezTo>
                      <a:pt x="450703" y="1028429"/>
                      <a:pt x="445139" y="1030973"/>
                      <a:pt x="445139" y="1030973"/>
                    </a:cubicBezTo>
                    <a:lnTo>
                      <a:pt x="441482" y="1030973"/>
                    </a:lnTo>
                    <a:cubicBezTo>
                      <a:pt x="441482" y="1030973"/>
                      <a:pt x="432579" y="1029542"/>
                      <a:pt x="432579" y="1029542"/>
                    </a:cubicBezTo>
                    <a:lnTo>
                      <a:pt x="418907" y="1032245"/>
                    </a:lnTo>
                    <a:lnTo>
                      <a:pt x="412707" y="1032563"/>
                    </a:lnTo>
                    <a:lnTo>
                      <a:pt x="410004" y="1032245"/>
                    </a:lnTo>
                    <a:lnTo>
                      <a:pt x="407143" y="1031450"/>
                    </a:lnTo>
                    <a:lnTo>
                      <a:pt x="404599" y="1032881"/>
                    </a:lnTo>
                    <a:lnTo>
                      <a:pt x="405076" y="1037332"/>
                    </a:lnTo>
                    <a:lnTo>
                      <a:pt x="404599" y="1040671"/>
                    </a:lnTo>
                    <a:lnTo>
                      <a:pt x="405712" y="1047189"/>
                    </a:lnTo>
                    <a:lnTo>
                      <a:pt x="407620" y="1050368"/>
                    </a:lnTo>
                    <a:lnTo>
                      <a:pt x="411276" y="1053230"/>
                    </a:lnTo>
                    <a:lnTo>
                      <a:pt x="417159" y="1051163"/>
                    </a:lnTo>
                    <a:lnTo>
                      <a:pt x="421292" y="1047825"/>
                    </a:lnTo>
                    <a:lnTo>
                      <a:pt x="423041" y="1048143"/>
                    </a:lnTo>
                    <a:lnTo>
                      <a:pt x="420179" y="1050845"/>
                    </a:lnTo>
                    <a:lnTo>
                      <a:pt x="409369" y="1056886"/>
                    </a:lnTo>
                    <a:lnTo>
                      <a:pt x="408415" y="1058635"/>
                    </a:lnTo>
                    <a:lnTo>
                      <a:pt x="409687" y="1064517"/>
                    </a:lnTo>
                    <a:lnTo>
                      <a:pt x="412548" y="1068969"/>
                    </a:lnTo>
                    <a:lnTo>
                      <a:pt x="416364" y="1071194"/>
                    </a:lnTo>
                    <a:lnTo>
                      <a:pt x="420815" y="1071194"/>
                    </a:lnTo>
                    <a:cubicBezTo>
                      <a:pt x="420815" y="1071194"/>
                      <a:pt x="423200" y="1071194"/>
                      <a:pt x="423200" y="1071194"/>
                    </a:cubicBezTo>
                    <a:lnTo>
                      <a:pt x="424153" y="1072466"/>
                    </a:lnTo>
                    <a:lnTo>
                      <a:pt x="418589" y="1074692"/>
                    </a:lnTo>
                    <a:lnTo>
                      <a:pt x="415251" y="1074692"/>
                    </a:lnTo>
                    <a:cubicBezTo>
                      <a:pt x="415251" y="1074692"/>
                      <a:pt x="412071" y="1074056"/>
                      <a:pt x="412071" y="1074056"/>
                    </a:cubicBezTo>
                    <a:lnTo>
                      <a:pt x="410322" y="1074056"/>
                    </a:lnTo>
                    <a:cubicBezTo>
                      <a:pt x="410322" y="1074056"/>
                      <a:pt x="409369" y="1075805"/>
                      <a:pt x="409369" y="1075805"/>
                    </a:cubicBezTo>
                    <a:lnTo>
                      <a:pt x="410640" y="1078666"/>
                    </a:lnTo>
                    <a:lnTo>
                      <a:pt x="409687" y="1081687"/>
                    </a:lnTo>
                    <a:lnTo>
                      <a:pt x="407779" y="1084867"/>
                    </a:lnTo>
                    <a:lnTo>
                      <a:pt x="407302" y="1089159"/>
                    </a:lnTo>
                    <a:lnTo>
                      <a:pt x="407302" y="1091862"/>
                    </a:lnTo>
                    <a:cubicBezTo>
                      <a:pt x="407302" y="1091862"/>
                      <a:pt x="408415" y="1093133"/>
                      <a:pt x="408415" y="1093133"/>
                    </a:cubicBezTo>
                    <a:lnTo>
                      <a:pt x="409528" y="1093133"/>
                    </a:lnTo>
                    <a:cubicBezTo>
                      <a:pt x="409528" y="1093133"/>
                      <a:pt x="410958" y="1090908"/>
                      <a:pt x="410958" y="1090908"/>
                    </a:cubicBezTo>
                    <a:lnTo>
                      <a:pt x="411753" y="1090113"/>
                    </a:lnTo>
                    <a:lnTo>
                      <a:pt x="414297" y="1087887"/>
                    </a:lnTo>
                    <a:lnTo>
                      <a:pt x="418271" y="1085025"/>
                    </a:lnTo>
                    <a:lnTo>
                      <a:pt x="420020" y="1081528"/>
                    </a:lnTo>
                    <a:lnTo>
                      <a:pt x="424153" y="1077077"/>
                    </a:lnTo>
                    <a:lnTo>
                      <a:pt x="427015" y="1076441"/>
                    </a:lnTo>
                    <a:lnTo>
                      <a:pt x="429241" y="1074533"/>
                    </a:lnTo>
                    <a:lnTo>
                      <a:pt x="430036" y="1071035"/>
                    </a:lnTo>
                    <a:lnTo>
                      <a:pt x="431784" y="1068651"/>
                    </a:lnTo>
                    <a:lnTo>
                      <a:pt x="435600" y="1064994"/>
                    </a:lnTo>
                    <a:lnTo>
                      <a:pt x="437031" y="1062610"/>
                    </a:lnTo>
                    <a:lnTo>
                      <a:pt x="442595" y="1059430"/>
                    </a:lnTo>
                    <a:lnTo>
                      <a:pt x="455790" y="1055933"/>
                    </a:lnTo>
                    <a:lnTo>
                      <a:pt x="461195" y="1055456"/>
                    </a:lnTo>
                    <a:lnTo>
                      <a:pt x="459924" y="1056886"/>
                    </a:lnTo>
                    <a:lnTo>
                      <a:pt x="455313" y="1057999"/>
                    </a:lnTo>
                    <a:lnTo>
                      <a:pt x="453406" y="1059589"/>
                    </a:lnTo>
                    <a:lnTo>
                      <a:pt x="451657" y="1061815"/>
                    </a:lnTo>
                    <a:lnTo>
                      <a:pt x="447841" y="1071035"/>
                    </a:lnTo>
                    <a:lnTo>
                      <a:pt x="447841" y="1068492"/>
                    </a:lnTo>
                    <a:cubicBezTo>
                      <a:pt x="447841" y="1068492"/>
                      <a:pt x="449113" y="1062133"/>
                      <a:pt x="449113" y="1062133"/>
                    </a:cubicBezTo>
                    <a:lnTo>
                      <a:pt x="447523" y="1060066"/>
                    </a:lnTo>
                    <a:lnTo>
                      <a:pt x="442595" y="1062451"/>
                    </a:lnTo>
                    <a:lnTo>
                      <a:pt x="436554" y="1067538"/>
                    </a:lnTo>
                    <a:lnTo>
                      <a:pt x="435600" y="1070559"/>
                    </a:lnTo>
                    <a:lnTo>
                      <a:pt x="435600" y="1071989"/>
                    </a:lnTo>
                    <a:cubicBezTo>
                      <a:pt x="435600" y="1071989"/>
                      <a:pt x="434646" y="1074056"/>
                      <a:pt x="434646" y="1074056"/>
                    </a:cubicBezTo>
                    <a:lnTo>
                      <a:pt x="432579" y="1076282"/>
                    </a:lnTo>
                    <a:lnTo>
                      <a:pt x="426538" y="1081369"/>
                    </a:lnTo>
                    <a:lnTo>
                      <a:pt x="424948" y="1083436"/>
                    </a:lnTo>
                    <a:lnTo>
                      <a:pt x="425902" y="1085820"/>
                    </a:lnTo>
                    <a:lnTo>
                      <a:pt x="427969" y="1086456"/>
                    </a:lnTo>
                    <a:lnTo>
                      <a:pt x="431784" y="1085661"/>
                    </a:lnTo>
                    <a:lnTo>
                      <a:pt x="434487" y="1085661"/>
                    </a:lnTo>
                    <a:cubicBezTo>
                      <a:pt x="434487" y="1085661"/>
                      <a:pt x="438938" y="1084867"/>
                      <a:pt x="438938" y="1084867"/>
                    </a:cubicBezTo>
                    <a:lnTo>
                      <a:pt x="438938" y="1085503"/>
                    </a:lnTo>
                    <a:cubicBezTo>
                      <a:pt x="438938" y="1085503"/>
                      <a:pt x="432579" y="1088682"/>
                      <a:pt x="432579" y="1088682"/>
                    </a:cubicBezTo>
                    <a:lnTo>
                      <a:pt x="429082" y="1089159"/>
                    </a:lnTo>
                    <a:lnTo>
                      <a:pt x="426379" y="1092339"/>
                    </a:lnTo>
                    <a:lnTo>
                      <a:pt x="420815" y="1091226"/>
                    </a:lnTo>
                    <a:lnTo>
                      <a:pt x="419384" y="1090113"/>
                    </a:lnTo>
                    <a:lnTo>
                      <a:pt x="417794" y="1090113"/>
                    </a:lnTo>
                    <a:lnTo>
                      <a:pt x="415887" y="1092497"/>
                    </a:lnTo>
                    <a:lnTo>
                      <a:pt x="413025" y="1093133"/>
                    </a:lnTo>
                    <a:lnTo>
                      <a:pt x="411276" y="1096472"/>
                    </a:lnTo>
                    <a:lnTo>
                      <a:pt x="409687" y="1101241"/>
                    </a:lnTo>
                    <a:lnTo>
                      <a:pt x="408097" y="1110939"/>
                    </a:lnTo>
                    <a:lnTo>
                      <a:pt x="409369" y="1113642"/>
                    </a:lnTo>
                    <a:lnTo>
                      <a:pt x="414774" y="1113642"/>
                    </a:lnTo>
                    <a:cubicBezTo>
                      <a:pt x="414774" y="1113642"/>
                      <a:pt x="417794" y="1111893"/>
                      <a:pt x="417794" y="1111893"/>
                    </a:cubicBezTo>
                    <a:lnTo>
                      <a:pt x="420497" y="1108236"/>
                    </a:lnTo>
                    <a:lnTo>
                      <a:pt x="423200" y="1107441"/>
                    </a:lnTo>
                    <a:lnTo>
                      <a:pt x="424948" y="1106647"/>
                    </a:lnTo>
                    <a:lnTo>
                      <a:pt x="428605" y="1105693"/>
                    </a:lnTo>
                    <a:lnTo>
                      <a:pt x="433533" y="1103149"/>
                    </a:lnTo>
                    <a:lnTo>
                      <a:pt x="437667" y="1099969"/>
                    </a:lnTo>
                    <a:lnTo>
                      <a:pt x="441164" y="1098062"/>
                    </a:lnTo>
                    <a:lnTo>
                      <a:pt x="444821" y="1096949"/>
                    </a:lnTo>
                    <a:lnTo>
                      <a:pt x="445139" y="1097585"/>
                    </a:lnTo>
                    <a:lnTo>
                      <a:pt x="441959" y="1099334"/>
                    </a:lnTo>
                    <a:lnTo>
                      <a:pt x="438938" y="1102195"/>
                    </a:lnTo>
                    <a:lnTo>
                      <a:pt x="434646" y="1105216"/>
                    </a:lnTo>
                    <a:lnTo>
                      <a:pt x="431784" y="1108077"/>
                    </a:lnTo>
                    <a:lnTo>
                      <a:pt x="431308" y="1110780"/>
                    </a:lnTo>
                    <a:lnTo>
                      <a:pt x="432261" y="1112847"/>
                    </a:lnTo>
                    <a:lnTo>
                      <a:pt x="431625" y="1115072"/>
                    </a:lnTo>
                    <a:lnTo>
                      <a:pt x="429877" y="1116662"/>
                    </a:lnTo>
                    <a:lnTo>
                      <a:pt x="429877" y="1118252"/>
                    </a:lnTo>
                    <a:lnTo>
                      <a:pt x="433533" y="1121273"/>
                    </a:lnTo>
                    <a:lnTo>
                      <a:pt x="435918" y="1122703"/>
                    </a:lnTo>
                    <a:lnTo>
                      <a:pt x="442277" y="1120001"/>
                    </a:lnTo>
                    <a:lnTo>
                      <a:pt x="443549" y="1120637"/>
                    </a:lnTo>
                    <a:lnTo>
                      <a:pt x="439256" y="1123021"/>
                    </a:lnTo>
                    <a:lnTo>
                      <a:pt x="437031" y="1126042"/>
                    </a:lnTo>
                    <a:lnTo>
                      <a:pt x="435918" y="1126042"/>
                    </a:lnTo>
                    <a:cubicBezTo>
                      <a:pt x="435918" y="1126042"/>
                      <a:pt x="428923" y="1122385"/>
                      <a:pt x="428923" y="1122385"/>
                    </a:cubicBezTo>
                    <a:lnTo>
                      <a:pt x="421928" y="1120160"/>
                    </a:lnTo>
                    <a:lnTo>
                      <a:pt x="420338" y="1121750"/>
                    </a:lnTo>
                    <a:lnTo>
                      <a:pt x="419384" y="1128268"/>
                    </a:lnTo>
                    <a:lnTo>
                      <a:pt x="419384" y="1132242"/>
                    </a:lnTo>
                    <a:cubicBezTo>
                      <a:pt x="419384" y="1132242"/>
                      <a:pt x="421133" y="1136693"/>
                      <a:pt x="421133" y="1136693"/>
                    </a:cubicBezTo>
                    <a:lnTo>
                      <a:pt x="424630" y="1140827"/>
                    </a:lnTo>
                    <a:lnTo>
                      <a:pt x="432420" y="1144642"/>
                    </a:lnTo>
                    <a:lnTo>
                      <a:pt x="434646" y="1147027"/>
                    </a:lnTo>
                    <a:lnTo>
                      <a:pt x="444185" y="1151478"/>
                    </a:lnTo>
                    <a:lnTo>
                      <a:pt x="447046" y="1151796"/>
                    </a:lnTo>
                    <a:lnTo>
                      <a:pt x="450703" y="1151478"/>
                    </a:lnTo>
                    <a:lnTo>
                      <a:pt x="451975" y="1151478"/>
                    </a:lnTo>
                    <a:cubicBezTo>
                      <a:pt x="451975" y="1151478"/>
                      <a:pt x="452452" y="1152909"/>
                      <a:pt x="452452" y="1152909"/>
                    </a:cubicBezTo>
                    <a:lnTo>
                      <a:pt x="452929" y="1153386"/>
                    </a:lnTo>
                    <a:lnTo>
                      <a:pt x="450385" y="1155453"/>
                    </a:lnTo>
                    <a:lnTo>
                      <a:pt x="448954" y="1157679"/>
                    </a:lnTo>
                    <a:lnTo>
                      <a:pt x="449908" y="1158791"/>
                    </a:lnTo>
                    <a:lnTo>
                      <a:pt x="453882" y="1160063"/>
                    </a:lnTo>
                    <a:lnTo>
                      <a:pt x="454836" y="1159586"/>
                    </a:lnTo>
                    <a:lnTo>
                      <a:pt x="454836" y="1157519"/>
                    </a:lnTo>
                    <a:cubicBezTo>
                      <a:pt x="454836" y="1157519"/>
                      <a:pt x="455949" y="1156566"/>
                      <a:pt x="455949" y="1156566"/>
                    </a:cubicBezTo>
                    <a:lnTo>
                      <a:pt x="458016" y="1156566"/>
                    </a:lnTo>
                    <a:cubicBezTo>
                      <a:pt x="458016" y="1156566"/>
                      <a:pt x="458970" y="1157043"/>
                      <a:pt x="458970" y="1157043"/>
                    </a:cubicBezTo>
                    <a:lnTo>
                      <a:pt x="458493" y="1157996"/>
                    </a:lnTo>
                    <a:lnTo>
                      <a:pt x="458493" y="1158791"/>
                    </a:lnTo>
                    <a:cubicBezTo>
                      <a:pt x="458493" y="1158791"/>
                      <a:pt x="458652" y="1160063"/>
                      <a:pt x="458652" y="1160063"/>
                    </a:cubicBezTo>
                    <a:lnTo>
                      <a:pt x="461513" y="1161971"/>
                    </a:lnTo>
                    <a:lnTo>
                      <a:pt x="466919" y="1161017"/>
                    </a:lnTo>
                    <a:lnTo>
                      <a:pt x="474709" y="1162130"/>
                    </a:lnTo>
                    <a:lnTo>
                      <a:pt x="486473" y="1159745"/>
                    </a:lnTo>
                    <a:lnTo>
                      <a:pt x="491083" y="1156884"/>
                    </a:lnTo>
                    <a:lnTo>
                      <a:pt x="494740" y="1156884"/>
                    </a:lnTo>
                    <a:cubicBezTo>
                      <a:pt x="494740" y="1156884"/>
                      <a:pt x="498873" y="1153704"/>
                      <a:pt x="498873" y="1153704"/>
                    </a:cubicBezTo>
                    <a:lnTo>
                      <a:pt x="504914" y="1150525"/>
                    </a:lnTo>
                    <a:lnTo>
                      <a:pt x="516679" y="1139237"/>
                    </a:lnTo>
                    <a:lnTo>
                      <a:pt x="523833" y="1134786"/>
                    </a:lnTo>
                    <a:lnTo>
                      <a:pt x="524310" y="1133196"/>
                    </a:lnTo>
                    <a:lnTo>
                      <a:pt x="525582" y="1132083"/>
                    </a:lnTo>
                    <a:lnTo>
                      <a:pt x="527966" y="1131765"/>
                    </a:lnTo>
                    <a:lnTo>
                      <a:pt x="530033" y="1129380"/>
                    </a:lnTo>
                    <a:lnTo>
                      <a:pt x="527489" y="1127155"/>
                    </a:lnTo>
                    <a:lnTo>
                      <a:pt x="534484" y="1123975"/>
                    </a:lnTo>
                    <a:lnTo>
                      <a:pt x="536392" y="1123498"/>
                    </a:lnTo>
                    <a:lnTo>
                      <a:pt x="537505" y="1122385"/>
                    </a:lnTo>
                    <a:lnTo>
                      <a:pt x="538618" y="1120796"/>
                    </a:lnTo>
                    <a:lnTo>
                      <a:pt x="536710" y="1118411"/>
                    </a:lnTo>
                    <a:lnTo>
                      <a:pt x="534643" y="1116503"/>
                    </a:lnTo>
                    <a:lnTo>
                      <a:pt x="536869" y="1116503"/>
                    </a:lnTo>
                    <a:cubicBezTo>
                      <a:pt x="536869" y="1116503"/>
                      <a:pt x="541638" y="1120160"/>
                      <a:pt x="541638" y="1120160"/>
                    </a:cubicBezTo>
                    <a:lnTo>
                      <a:pt x="542910" y="1123021"/>
                    </a:lnTo>
                    <a:lnTo>
                      <a:pt x="546249" y="1122544"/>
                    </a:lnTo>
                    <a:lnTo>
                      <a:pt x="549746" y="1120001"/>
                    </a:lnTo>
                    <a:lnTo>
                      <a:pt x="552449" y="1120796"/>
                    </a:lnTo>
                    <a:lnTo>
                      <a:pt x="553244" y="1119524"/>
                    </a:lnTo>
                    <a:lnTo>
                      <a:pt x="554357" y="1118570"/>
                    </a:lnTo>
                    <a:lnTo>
                      <a:pt x="559762" y="1109349"/>
                    </a:lnTo>
                    <a:lnTo>
                      <a:pt x="560398" y="1105216"/>
                    </a:lnTo>
                    <a:lnTo>
                      <a:pt x="560398" y="1102354"/>
                    </a:lnTo>
                    <a:cubicBezTo>
                      <a:pt x="560398" y="1102354"/>
                      <a:pt x="558967" y="1101877"/>
                      <a:pt x="558967" y="1101877"/>
                    </a:cubicBezTo>
                    <a:lnTo>
                      <a:pt x="558649" y="1099175"/>
                    </a:lnTo>
                    <a:lnTo>
                      <a:pt x="561352" y="1098221"/>
                    </a:lnTo>
                    <a:lnTo>
                      <a:pt x="563577" y="1096313"/>
                    </a:lnTo>
                    <a:lnTo>
                      <a:pt x="562623" y="1091703"/>
                    </a:lnTo>
                    <a:lnTo>
                      <a:pt x="564372" y="1088841"/>
                    </a:lnTo>
                    <a:lnTo>
                      <a:pt x="564690" y="1092497"/>
                    </a:lnTo>
                    <a:lnTo>
                      <a:pt x="565485" y="1095836"/>
                    </a:lnTo>
                    <a:lnTo>
                      <a:pt x="565485" y="1103308"/>
                    </a:lnTo>
                    <a:cubicBezTo>
                      <a:pt x="565485" y="1103308"/>
                      <a:pt x="565803" y="1104898"/>
                      <a:pt x="565803" y="1104898"/>
                    </a:cubicBezTo>
                    <a:lnTo>
                      <a:pt x="568665" y="1108872"/>
                    </a:lnTo>
                    <a:lnTo>
                      <a:pt x="571367" y="1113642"/>
                    </a:lnTo>
                    <a:lnTo>
                      <a:pt x="574547" y="1114119"/>
                    </a:lnTo>
                    <a:lnTo>
                      <a:pt x="576137" y="1114437"/>
                    </a:lnTo>
                    <a:lnTo>
                      <a:pt x="578839" y="1115390"/>
                    </a:lnTo>
                    <a:lnTo>
                      <a:pt x="579952" y="1115390"/>
                    </a:lnTo>
                    <a:cubicBezTo>
                      <a:pt x="579952" y="1115390"/>
                      <a:pt x="586629" y="1116980"/>
                      <a:pt x="586629" y="1116980"/>
                    </a:cubicBezTo>
                    <a:lnTo>
                      <a:pt x="587265" y="1118570"/>
                    </a:lnTo>
                    <a:lnTo>
                      <a:pt x="587265" y="1119842"/>
                    </a:lnTo>
                    <a:cubicBezTo>
                      <a:pt x="587265" y="1119842"/>
                      <a:pt x="589650" y="1125247"/>
                      <a:pt x="589650" y="1125247"/>
                    </a:cubicBezTo>
                    <a:lnTo>
                      <a:pt x="591716" y="1125883"/>
                    </a:lnTo>
                    <a:lnTo>
                      <a:pt x="594578" y="1124452"/>
                    </a:lnTo>
                    <a:lnTo>
                      <a:pt x="596645" y="1120478"/>
                    </a:lnTo>
                    <a:lnTo>
                      <a:pt x="597758" y="1114595"/>
                    </a:lnTo>
                    <a:lnTo>
                      <a:pt x="599029" y="1109031"/>
                    </a:lnTo>
                    <a:lnTo>
                      <a:pt x="597440" y="1102990"/>
                    </a:lnTo>
                    <a:lnTo>
                      <a:pt x="595691" y="1097744"/>
                    </a:lnTo>
                    <a:lnTo>
                      <a:pt x="595691" y="1096154"/>
                    </a:lnTo>
                    <a:cubicBezTo>
                      <a:pt x="595691" y="1096154"/>
                      <a:pt x="599983" y="1091703"/>
                      <a:pt x="599983" y="1091703"/>
                    </a:cubicBezTo>
                    <a:lnTo>
                      <a:pt x="601255" y="1088046"/>
                    </a:lnTo>
                    <a:lnTo>
                      <a:pt x="602686" y="1084549"/>
                    </a:lnTo>
                    <a:lnTo>
                      <a:pt x="604276" y="1083436"/>
                    </a:lnTo>
                    <a:lnTo>
                      <a:pt x="606660" y="1083118"/>
                    </a:lnTo>
                    <a:lnTo>
                      <a:pt x="609522" y="1082482"/>
                    </a:lnTo>
                    <a:lnTo>
                      <a:pt x="613020" y="1080097"/>
                    </a:lnTo>
                    <a:lnTo>
                      <a:pt x="616199" y="1076918"/>
                    </a:lnTo>
                    <a:lnTo>
                      <a:pt x="618584" y="1074056"/>
                    </a:lnTo>
                    <a:lnTo>
                      <a:pt x="619379" y="1068333"/>
                    </a:lnTo>
                    <a:lnTo>
                      <a:pt x="619379" y="1065471"/>
                    </a:lnTo>
                    <a:cubicBezTo>
                      <a:pt x="619379" y="1065471"/>
                      <a:pt x="620492" y="1063404"/>
                      <a:pt x="620492" y="1063404"/>
                    </a:cubicBezTo>
                    <a:lnTo>
                      <a:pt x="621445" y="1059271"/>
                    </a:lnTo>
                    <a:lnTo>
                      <a:pt x="620492" y="1055138"/>
                    </a:lnTo>
                    <a:lnTo>
                      <a:pt x="617312" y="1048938"/>
                    </a:lnTo>
                    <a:lnTo>
                      <a:pt x="613496" y="1040194"/>
                    </a:lnTo>
                    <a:lnTo>
                      <a:pt x="612861" y="1035424"/>
                    </a:lnTo>
                    <a:lnTo>
                      <a:pt x="614609" y="1034470"/>
                    </a:lnTo>
                    <a:lnTo>
                      <a:pt x="617948" y="1033676"/>
                    </a:lnTo>
                    <a:lnTo>
                      <a:pt x="624148" y="1033676"/>
                    </a:lnTo>
                    <a:cubicBezTo>
                      <a:pt x="624148" y="1033676"/>
                      <a:pt x="624784" y="1032881"/>
                      <a:pt x="624784" y="1032881"/>
                    </a:cubicBezTo>
                    <a:lnTo>
                      <a:pt x="625420" y="1030814"/>
                    </a:lnTo>
                    <a:lnTo>
                      <a:pt x="626851" y="1027952"/>
                    </a:lnTo>
                    <a:lnTo>
                      <a:pt x="628281" y="1025886"/>
                    </a:lnTo>
                    <a:lnTo>
                      <a:pt x="629235" y="1022865"/>
                    </a:lnTo>
                    <a:lnTo>
                      <a:pt x="629712" y="1020162"/>
                    </a:lnTo>
                    <a:lnTo>
                      <a:pt x="626215" y="1016029"/>
                    </a:lnTo>
                    <a:lnTo>
                      <a:pt x="621604" y="1011896"/>
                    </a:lnTo>
                    <a:lnTo>
                      <a:pt x="618425" y="1010465"/>
                    </a:lnTo>
                    <a:lnTo>
                      <a:pt x="612861" y="1006967"/>
                    </a:lnTo>
                    <a:lnTo>
                      <a:pt x="608886" y="1003947"/>
                    </a:lnTo>
                    <a:lnTo>
                      <a:pt x="611112" y="992659"/>
                    </a:lnTo>
                    <a:lnTo>
                      <a:pt x="612861" y="984233"/>
                    </a:lnTo>
                    <a:lnTo>
                      <a:pt x="613178" y="982167"/>
                    </a:lnTo>
                    <a:lnTo>
                      <a:pt x="613178" y="978987"/>
                    </a:lnTo>
                    <a:cubicBezTo>
                      <a:pt x="613178" y="978987"/>
                      <a:pt x="607773" y="965315"/>
                      <a:pt x="607773" y="965315"/>
                    </a:cubicBezTo>
                    <a:lnTo>
                      <a:pt x="607773" y="962294"/>
                    </a:lnTo>
                    <a:cubicBezTo>
                      <a:pt x="607773" y="962294"/>
                      <a:pt x="608568" y="959592"/>
                      <a:pt x="608568" y="959592"/>
                    </a:cubicBezTo>
                    <a:lnTo>
                      <a:pt x="607932" y="954822"/>
                    </a:lnTo>
                    <a:lnTo>
                      <a:pt x="607614" y="950689"/>
                    </a:lnTo>
                    <a:lnTo>
                      <a:pt x="608568" y="949417"/>
                    </a:lnTo>
                    <a:lnTo>
                      <a:pt x="610794" y="947032"/>
                    </a:lnTo>
                    <a:lnTo>
                      <a:pt x="608727" y="943376"/>
                    </a:lnTo>
                    <a:lnTo>
                      <a:pt x="608727" y="943058"/>
                    </a:lnTo>
                    <a:cubicBezTo>
                      <a:pt x="608727" y="943058"/>
                      <a:pt x="604594" y="933837"/>
                      <a:pt x="604594" y="933837"/>
                    </a:cubicBezTo>
                    <a:lnTo>
                      <a:pt x="610635" y="924776"/>
                    </a:lnTo>
                    <a:lnTo>
                      <a:pt x="609522" y="920006"/>
                    </a:lnTo>
                    <a:lnTo>
                      <a:pt x="613178" y="916509"/>
                    </a:lnTo>
                    <a:lnTo>
                      <a:pt x="619856" y="908560"/>
                    </a:lnTo>
                    <a:lnTo>
                      <a:pt x="623512" y="904108"/>
                    </a:lnTo>
                    <a:lnTo>
                      <a:pt x="624307" y="903313"/>
                    </a:lnTo>
                    <a:lnTo>
                      <a:pt x="627327" y="901406"/>
                    </a:lnTo>
                    <a:lnTo>
                      <a:pt x="632892" y="899021"/>
                    </a:lnTo>
                    <a:lnTo>
                      <a:pt x="639092" y="897908"/>
                    </a:lnTo>
                    <a:lnTo>
                      <a:pt x="641795" y="897908"/>
                    </a:lnTo>
                    <a:cubicBezTo>
                      <a:pt x="641795" y="897908"/>
                      <a:pt x="652446" y="899498"/>
                      <a:pt x="652446" y="899498"/>
                    </a:cubicBezTo>
                    <a:lnTo>
                      <a:pt x="660713" y="900770"/>
                    </a:lnTo>
                    <a:lnTo>
                      <a:pt x="661985" y="899498"/>
                    </a:lnTo>
                    <a:lnTo>
                      <a:pt x="663733" y="896954"/>
                    </a:lnTo>
                    <a:lnTo>
                      <a:pt x="665959" y="893298"/>
                    </a:lnTo>
                    <a:lnTo>
                      <a:pt x="665959" y="889323"/>
                    </a:lnTo>
                    <a:cubicBezTo>
                      <a:pt x="665959" y="889323"/>
                      <a:pt x="665323" y="883441"/>
                      <a:pt x="665323" y="883441"/>
                    </a:cubicBezTo>
                    <a:lnTo>
                      <a:pt x="664051" y="879944"/>
                    </a:lnTo>
                    <a:lnTo>
                      <a:pt x="658169" y="877718"/>
                    </a:lnTo>
                    <a:lnTo>
                      <a:pt x="651810" y="874538"/>
                    </a:lnTo>
                    <a:lnTo>
                      <a:pt x="659759" y="864523"/>
                    </a:lnTo>
                    <a:lnTo>
                      <a:pt x="665164" y="857528"/>
                    </a:lnTo>
                    <a:lnTo>
                      <a:pt x="672000" y="847035"/>
                    </a:lnTo>
                    <a:lnTo>
                      <a:pt x="674067" y="842584"/>
                    </a:lnTo>
                    <a:lnTo>
                      <a:pt x="675657" y="840835"/>
                    </a:lnTo>
                    <a:lnTo>
                      <a:pt x="677724" y="824619"/>
                    </a:lnTo>
                    <a:lnTo>
                      <a:pt x="678995" y="820009"/>
                    </a:lnTo>
                    <a:lnTo>
                      <a:pt x="680108" y="817624"/>
                    </a:lnTo>
                    <a:lnTo>
                      <a:pt x="680108" y="815240"/>
                    </a:lnTo>
                    <a:cubicBezTo>
                      <a:pt x="680108" y="815240"/>
                      <a:pt x="679472" y="811106"/>
                      <a:pt x="679472" y="811106"/>
                    </a:cubicBezTo>
                    <a:lnTo>
                      <a:pt x="677565" y="801726"/>
                    </a:lnTo>
                    <a:lnTo>
                      <a:pt x="688375" y="800614"/>
                    </a:lnTo>
                    <a:lnTo>
                      <a:pt x="691873" y="799978"/>
                    </a:lnTo>
                    <a:lnTo>
                      <a:pt x="695052" y="798865"/>
                    </a:lnTo>
                    <a:lnTo>
                      <a:pt x="701411" y="796003"/>
                    </a:lnTo>
                    <a:lnTo>
                      <a:pt x="704591" y="793460"/>
                    </a:lnTo>
                    <a:lnTo>
                      <a:pt x="702842" y="784716"/>
                    </a:lnTo>
                    <a:lnTo>
                      <a:pt x="706658" y="781695"/>
                    </a:lnTo>
                    <a:lnTo>
                      <a:pt x="716037" y="771203"/>
                    </a:lnTo>
                    <a:lnTo>
                      <a:pt x="726212" y="761187"/>
                    </a:lnTo>
                    <a:lnTo>
                      <a:pt x="730981" y="757372"/>
                    </a:lnTo>
                    <a:lnTo>
                      <a:pt x="731458" y="755464"/>
                    </a:lnTo>
                    <a:lnTo>
                      <a:pt x="731776" y="752443"/>
                    </a:lnTo>
                    <a:lnTo>
                      <a:pt x="729709" y="747674"/>
                    </a:lnTo>
                    <a:lnTo>
                      <a:pt x="727484" y="744812"/>
                    </a:lnTo>
                    <a:lnTo>
                      <a:pt x="723032" y="739248"/>
                    </a:lnTo>
                    <a:lnTo>
                      <a:pt x="724940" y="735433"/>
                    </a:lnTo>
                    <a:lnTo>
                      <a:pt x="728279" y="734638"/>
                    </a:lnTo>
                    <a:lnTo>
                      <a:pt x="732571" y="733048"/>
                    </a:lnTo>
                    <a:lnTo>
                      <a:pt x="735910" y="729709"/>
                    </a:lnTo>
                    <a:lnTo>
                      <a:pt x="736228" y="729233"/>
                    </a:lnTo>
                    <a:lnTo>
                      <a:pt x="741951" y="716037"/>
                    </a:lnTo>
                    <a:lnTo>
                      <a:pt x="753079" y="709360"/>
                    </a:lnTo>
                    <a:lnTo>
                      <a:pt x="757531" y="705704"/>
                    </a:lnTo>
                    <a:lnTo>
                      <a:pt x="764367" y="708406"/>
                    </a:lnTo>
                    <a:lnTo>
                      <a:pt x="774541" y="712540"/>
                    </a:lnTo>
                    <a:lnTo>
                      <a:pt x="778993" y="706499"/>
                    </a:lnTo>
                    <a:lnTo>
                      <a:pt x="780423" y="704273"/>
                    </a:lnTo>
                    <a:lnTo>
                      <a:pt x="781854" y="700934"/>
                    </a:lnTo>
                    <a:lnTo>
                      <a:pt x="781218" y="695211"/>
                    </a:lnTo>
                    <a:lnTo>
                      <a:pt x="780900" y="687739"/>
                    </a:lnTo>
                    <a:lnTo>
                      <a:pt x="781377" y="684719"/>
                    </a:lnTo>
                    <a:lnTo>
                      <a:pt x="785352" y="683447"/>
                    </a:lnTo>
                    <a:lnTo>
                      <a:pt x="787577" y="683129"/>
                    </a:lnTo>
                    <a:lnTo>
                      <a:pt x="798865" y="686308"/>
                    </a:lnTo>
                    <a:lnTo>
                      <a:pt x="801726" y="686308"/>
                    </a:lnTo>
                    <a:cubicBezTo>
                      <a:pt x="801726" y="686308"/>
                      <a:pt x="806973" y="686626"/>
                      <a:pt x="806973" y="686626"/>
                    </a:cubicBezTo>
                    <a:lnTo>
                      <a:pt x="812855" y="688057"/>
                    </a:lnTo>
                    <a:lnTo>
                      <a:pt x="825255" y="691714"/>
                    </a:lnTo>
                    <a:lnTo>
                      <a:pt x="830343" y="693145"/>
                    </a:lnTo>
                    <a:lnTo>
                      <a:pt x="833204" y="693462"/>
                    </a:lnTo>
                    <a:lnTo>
                      <a:pt x="835748" y="691714"/>
                    </a:lnTo>
                    <a:lnTo>
                      <a:pt x="840994" y="687421"/>
                    </a:lnTo>
                    <a:lnTo>
                      <a:pt x="833204" y="684242"/>
                    </a:lnTo>
                    <a:lnTo>
                      <a:pt x="838291" y="680903"/>
                    </a:lnTo>
                    <a:lnTo>
                      <a:pt x="840994" y="677565"/>
                    </a:lnTo>
                    <a:lnTo>
                      <a:pt x="843220" y="673431"/>
                    </a:lnTo>
                    <a:lnTo>
                      <a:pt x="844015" y="668662"/>
                    </a:lnTo>
                    <a:lnTo>
                      <a:pt x="843697" y="666118"/>
                    </a:lnTo>
                    <a:lnTo>
                      <a:pt x="842107" y="664369"/>
                    </a:lnTo>
                    <a:lnTo>
                      <a:pt x="837338" y="660077"/>
                    </a:lnTo>
                    <a:lnTo>
                      <a:pt x="848148" y="659441"/>
                    </a:lnTo>
                    <a:lnTo>
                      <a:pt x="851964" y="659441"/>
                    </a:lnTo>
                    <a:cubicBezTo>
                      <a:pt x="851964" y="659441"/>
                      <a:pt x="853553" y="657692"/>
                      <a:pt x="853553" y="657692"/>
                    </a:cubicBezTo>
                    <a:lnTo>
                      <a:pt x="859753" y="657692"/>
                    </a:lnTo>
                    <a:cubicBezTo>
                      <a:pt x="859753" y="657692"/>
                      <a:pt x="864841" y="659123"/>
                      <a:pt x="864841" y="659123"/>
                    </a:cubicBezTo>
                    <a:lnTo>
                      <a:pt x="865954" y="658487"/>
                    </a:lnTo>
                    <a:lnTo>
                      <a:pt x="866590" y="657215"/>
                    </a:lnTo>
                    <a:lnTo>
                      <a:pt x="864364" y="651810"/>
                    </a:lnTo>
                    <a:lnTo>
                      <a:pt x="864682" y="650379"/>
                    </a:lnTo>
                    <a:lnTo>
                      <a:pt x="866908" y="648631"/>
                    </a:lnTo>
                    <a:lnTo>
                      <a:pt x="870405" y="647359"/>
                    </a:lnTo>
                    <a:lnTo>
                      <a:pt x="875969" y="647359"/>
                    </a:lnTo>
                    <a:cubicBezTo>
                      <a:pt x="875969" y="647359"/>
                      <a:pt x="879785" y="647359"/>
                      <a:pt x="879785" y="647359"/>
                    </a:cubicBezTo>
                    <a:lnTo>
                      <a:pt x="880580" y="647359"/>
                    </a:lnTo>
                    <a:cubicBezTo>
                      <a:pt x="880580" y="647359"/>
                      <a:pt x="886303" y="653400"/>
                      <a:pt x="886303" y="653400"/>
                    </a:cubicBezTo>
                    <a:lnTo>
                      <a:pt x="891231" y="659123"/>
                    </a:lnTo>
                    <a:lnTo>
                      <a:pt x="893775" y="661508"/>
                    </a:lnTo>
                    <a:lnTo>
                      <a:pt x="900134" y="668344"/>
                    </a:lnTo>
                    <a:lnTo>
                      <a:pt x="902519" y="672318"/>
                    </a:lnTo>
                    <a:lnTo>
                      <a:pt x="903313" y="675180"/>
                    </a:lnTo>
                    <a:lnTo>
                      <a:pt x="905857" y="675180"/>
                    </a:lnTo>
                    <a:cubicBezTo>
                      <a:pt x="905857" y="675180"/>
                      <a:pt x="914760" y="676452"/>
                      <a:pt x="914760" y="676452"/>
                    </a:cubicBezTo>
                    <a:lnTo>
                      <a:pt x="922232" y="677565"/>
                    </a:lnTo>
                    <a:lnTo>
                      <a:pt x="924299" y="679154"/>
                    </a:lnTo>
                    <a:lnTo>
                      <a:pt x="929386" y="678836"/>
                    </a:lnTo>
                    <a:lnTo>
                      <a:pt x="933360" y="677406"/>
                    </a:lnTo>
                    <a:lnTo>
                      <a:pt x="940355" y="675657"/>
                    </a:lnTo>
                    <a:lnTo>
                      <a:pt x="942263" y="673431"/>
                    </a:lnTo>
                    <a:lnTo>
                      <a:pt x="944648" y="671047"/>
                    </a:lnTo>
                    <a:lnTo>
                      <a:pt x="948781" y="671365"/>
                    </a:lnTo>
                    <a:lnTo>
                      <a:pt x="953233" y="673272"/>
                    </a:lnTo>
                    <a:lnTo>
                      <a:pt x="958320" y="675816"/>
                    </a:lnTo>
                    <a:lnTo>
                      <a:pt x="962930" y="676929"/>
                    </a:lnTo>
                    <a:lnTo>
                      <a:pt x="968971" y="678677"/>
                    </a:lnTo>
                    <a:lnTo>
                      <a:pt x="971833" y="681062"/>
                    </a:lnTo>
                    <a:lnTo>
                      <a:pt x="975808" y="681698"/>
                    </a:lnTo>
                    <a:lnTo>
                      <a:pt x="979941" y="679313"/>
                    </a:lnTo>
                    <a:lnTo>
                      <a:pt x="982485" y="672954"/>
                    </a:lnTo>
                    <a:lnTo>
                      <a:pt x="984710" y="670093"/>
                    </a:lnTo>
                    <a:lnTo>
                      <a:pt x="987890" y="668026"/>
                    </a:lnTo>
                    <a:lnTo>
                      <a:pt x="991387" y="667072"/>
                    </a:lnTo>
                    <a:lnTo>
                      <a:pt x="994090" y="666754"/>
                    </a:lnTo>
                    <a:lnTo>
                      <a:pt x="996157" y="665164"/>
                    </a:lnTo>
                    <a:lnTo>
                      <a:pt x="999018" y="661667"/>
                    </a:lnTo>
                    <a:lnTo>
                      <a:pt x="999654" y="657374"/>
                    </a:lnTo>
                    <a:lnTo>
                      <a:pt x="999018" y="649584"/>
                    </a:lnTo>
                    <a:lnTo>
                      <a:pt x="999495" y="647041"/>
                    </a:lnTo>
                    <a:lnTo>
                      <a:pt x="1001880" y="642748"/>
                    </a:lnTo>
                    <a:lnTo>
                      <a:pt x="1005059" y="631461"/>
                    </a:lnTo>
                    <a:lnTo>
                      <a:pt x="1006490" y="628122"/>
                    </a:lnTo>
                    <a:lnTo>
                      <a:pt x="1008239" y="626056"/>
                    </a:lnTo>
                    <a:lnTo>
                      <a:pt x="1010624" y="624943"/>
                    </a:lnTo>
                    <a:lnTo>
                      <a:pt x="1014916" y="621445"/>
                    </a:lnTo>
                    <a:lnTo>
                      <a:pt x="1021116" y="614609"/>
                    </a:lnTo>
                    <a:lnTo>
                      <a:pt x="1022865" y="613973"/>
                    </a:lnTo>
                    <a:lnTo>
                      <a:pt x="1027316" y="613656"/>
                    </a:lnTo>
                    <a:lnTo>
                      <a:pt x="1032881" y="613973"/>
                    </a:lnTo>
                    <a:lnTo>
                      <a:pt x="1037809" y="615245"/>
                    </a:lnTo>
                    <a:lnTo>
                      <a:pt x="1038286" y="615245"/>
                    </a:lnTo>
                    <a:cubicBezTo>
                      <a:pt x="1038286" y="615245"/>
                      <a:pt x="1040512" y="614450"/>
                      <a:pt x="1040512" y="614450"/>
                    </a:cubicBezTo>
                    <a:lnTo>
                      <a:pt x="1044645" y="612384"/>
                    </a:lnTo>
                    <a:lnTo>
                      <a:pt x="1051640" y="608091"/>
                    </a:lnTo>
                    <a:lnTo>
                      <a:pt x="1056091" y="606978"/>
                    </a:lnTo>
                    <a:lnTo>
                      <a:pt x="1060225" y="606978"/>
                    </a:lnTo>
                    <a:cubicBezTo>
                      <a:pt x="1060225" y="606978"/>
                      <a:pt x="1064676" y="611748"/>
                      <a:pt x="1064676" y="611748"/>
                    </a:cubicBezTo>
                    <a:lnTo>
                      <a:pt x="1071035" y="616835"/>
                    </a:lnTo>
                    <a:lnTo>
                      <a:pt x="1075169" y="619379"/>
                    </a:lnTo>
                    <a:lnTo>
                      <a:pt x="1086297" y="623989"/>
                    </a:lnTo>
                    <a:lnTo>
                      <a:pt x="1096154" y="627010"/>
                    </a:lnTo>
                    <a:lnTo>
                      <a:pt x="1101718" y="637184"/>
                    </a:lnTo>
                    <a:lnTo>
                      <a:pt x="1099016" y="641159"/>
                    </a:lnTo>
                    <a:lnTo>
                      <a:pt x="1097744" y="642590"/>
                    </a:lnTo>
                    <a:lnTo>
                      <a:pt x="1092974" y="646564"/>
                    </a:lnTo>
                    <a:lnTo>
                      <a:pt x="1087887" y="652128"/>
                    </a:lnTo>
                    <a:lnTo>
                      <a:pt x="1087569" y="654990"/>
                    </a:lnTo>
                    <a:lnTo>
                      <a:pt x="1089318" y="658010"/>
                    </a:lnTo>
                    <a:lnTo>
                      <a:pt x="1091385" y="659918"/>
                    </a:lnTo>
                    <a:lnTo>
                      <a:pt x="1095836" y="658487"/>
                    </a:lnTo>
                    <a:lnTo>
                      <a:pt x="1097267" y="657374"/>
                    </a:lnTo>
                    <a:lnTo>
                      <a:pt x="1098380" y="656103"/>
                    </a:lnTo>
                    <a:lnTo>
                      <a:pt x="1102513" y="647359"/>
                    </a:lnTo>
                    <a:lnTo>
                      <a:pt x="1103467" y="645928"/>
                    </a:lnTo>
                    <a:lnTo>
                      <a:pt x="1116185" y="642748"/>
                    </a:lnTo>
                    <a:lnTo>
                      <a:pt x="1120795" y="641159"/>
                    </a:lnTo>
                    <a:lnTo>
                      <a:pt x="1123498" y="639092"/>
                    </a:lnTo>
                    <a:lnTo>
                      <a:pt x="1124770" y="637502"/>
                    </a:lnTo>
                    <a:lnTo>
                      <a:pt x="1125724" y="635594"/>
                    </a:lnTo>
                    <a:lnTo>
                      <a:pt x="1126360" y="633528"/>
                    </a:lnTo>
                    <a:lnTo>
                      <a:pt x="1126678" y="631620"/>
                    </a:lnTo>
                    <a:lnTo>
                      <a:pt x="1125565" y="629076"/>
                    </a:lnTo>
                    <a:lnTo>
                      <a:pt x="1126201" y="628758"/>
                    </a:lnTo>
                    <a:lnTo>
                      <a:pt x="1127632" y="628758"/>
                    </a:lnTo>
                    <a:cubicBezTo>
                      <a:pt x="1127632" y="628758"/>
                      <a:pt x="1131924" y="631302"/>
                      <a:pt x="1131924" y="631302"/>
                    </a:cubicBezTo>
                    <a:lnTo>
                      <a:pt x="1138760" y="634005"/>
                    </a:lnTo>
                    <a:lnTo>
                      <a:pt x="1143688" y="634005"/>
                    </a:lnTo>
                    <a:cubicBezTo>
                      <a:pt x="1143688" y="634005"/>
                      <a:pt x="1145755" y="633687"/>
                      <a:pt x="1145755" y="633687"/>
                    </a:cubicBezTo>
                    <a:lnTo>
                      <a:pt x="1146709" y="632574"/>
                    </a:lnTo>
                    <a:lnTo>
                      <a:pt x="1147504" y="630348"/>
                    </a:lnTo>
                    <a:lnTo>
                      <a:pt x="1147504" y="627963"/>
                    </a:lnTo>
                    <a:cubicBezTo>
                      <a:pt x="1147504" y="627963"/>
                      <a:pt x="1145914" y="621286"/>
                      <a:pt x="1145914" y="621286"/>
                    </a:cubicBezTo>
                    <a:lnTo>
                      <a:pt x="1141463" y="620650"/>
                    </a:lnTo>
                    <a:lnTo>
                      <a:pt x="1137965" y="620968"/>
                    </a:lnTo>
                    <a:lnTo>
                      <a:pt x="1134786" y="620650"/>
                    </a:lnTo>
                    <a:lnTo>
                      <a:pt x="1133196" y="624307"/>
                    </a:lnTo>
                    <a:lnTo>
                      <a:pt x="1132242" y="623830"/>
                    </a:lnTo>
                    <a:lnTo>
                      <a:pt x="1130811" y="618584"/>
                    </a:lnTo>
                    <a:lnTo>
                      <a:pt x="1127632" y="617153"/>
                    </a:lnTo>
                    <a:lnTo>
                      <a:pt x="1126042" y="618266"/>
                    </a:lnTo>
                    <a:lnTo>
                      <a:pt x="1125406" y="623194"/>
                    </a:lnTo>
                    <a:lnTo>
                      <a:pt x="1123498" y="624625"/>
                    </a:lnTo>
                    <a:lnTo>
                      <a:pt x="1120637" y="623671"/>
                    </a:lnTo>
                    <a:lnTo>
                      <a:pt x="1114913" y="624148"/>
                    </a:lnTo>
                    <a:lnTo>
                      <a:pt x="1112052" y="623353"/>
                    </a:lnTo>
                    <a:lnTo>
                      <a:pt x="1110303" y="621604"/>
                    </a:lnTo>
                    <a:lnTo>
                      <a:pt x="1109826" y="619697"/>
                    </a:lnTo>
                    <a:lnTo>
                      <a:pt x="1109826" y="616835"/>
                    </a:lnTo>
                    <a:cubicBezTo>
                      <a:pt x="1109826" y="616835"/>
                      <a:pt x="1110621" y="613337"/>
                      <a:pt x="1110621" y="613337"/>
                    </a:cubicBezTo>
                    <a:lnTo>
                      <a:pt x="1109349" y="611589"/>
                    </a:lnTo>
                    <a:lnTo>
                      <a:pt x="1086456" y="605548"/>
                    </a:lnTo>
                    <a:lnTo>
                      <a:pt x="1085820" y="602845"/>
                    </a:lnTo>
                    <a:lnTo>
                      <a:pt x="1118729" y="605389"/>
                    </a:lnTo>
                    <a:lnTo>
                      <a:pt x="1128426" y="603958"/>
                    </a:lnTo>
                    <a:lnTo>
                      <a:pt x="1134309" y="600142"/>
                    </a:lnTo>
                    <a:lnTo>
                      <a:pt x="1147981" y="596168"/>
                    </a:lnTo>
                    <a:lnTo>
                      <a:pt x="1148458" y="592511"/>
                    </a:lnTo>
                    <a:lnTo>
                      <a:pt x="1147504" y="589491"/>
                    </a:lnTo>
                    <a:lnTo>
                      <a:pt x="1137965" y="583132"/>
                    </a:lnTo>
                    <a:close/>
                    <a:moveTo>
                      <a:pt x="504437" y="916986"/>
                    </a:moveTo>
                    <a:lnTo>
                      <a:pt x="513499" y="915396"/>
                    </a:lnTo>
                    <a:lnTo>
                      <a:pt x="514294" y="914442"/>
                    </a:lnTo>
                    <a:lnTo>
                      <a:pt x="514294" y="912375"/>
                    </a:lnTo>
                    <a:cubicBezTo>
                      <a:pt x="514294" y="912375"/>
                      <a:pt x="512863" y="910785"/>
                      <a:pt x="512863" y="910785"/>
                    </a:cubicBezTo>
                    <a:lnTo>
                      <a:pt x="511909" y="910785"/>
                    </a:lnTo>
                    <a:cubicBezTo>
                      <a:pt x="511909" y="910785"/>
                      <a:pt x="511274" y="912216"/>
                      <a:pt x="511274" y="912216"/>
                    </a:cubicBezTo>
                    <a:lnTo>
                      <a:pt x="503802" y="914124"/>
                    </a:lnTo>
                    <a:lnTo>
                      <a:pt x="499032" y="916191"/>
                    </a:lnTo>
                    <a:lnTo>
                      <a:pt x="500940" y="917145"/>
                    </a:lnTo>
                    <a:lnTo>
                      <a:pt x="504278" y="917145"/>
                    </a:lnTo>
                    <a:close/>
                    <a:moveTo>
                      <a:pt x="1219521" y="15103"/>
                    </a:moveTo>
                    <a:lnTo>
                      <a:pt x="1211254" y="16057"/>
                    </a:lnTo>
                    <a:lnTo>
                      <a:pt x="1209028" y="16693"/>
                    </a:lnTo>
                    <a:lnTo>
                      <a:pt x="1164832" y="24006"/>
                    </a:lnTo>
                    <a:lnTo>
                      <a:pt x="1167535" y="25754"/>
                    </a:lnTo>
                    <a:lnTo>
                      <a:pt x="1194720" y="23211"/>
                    </a:lnTo>
                    <a:lnTo>
                      <a:pt x="1224290" y="17965"/>
                    </a:lnTo>
                    <a:lnTo>
                      <a:pt x="1226357" y="16693"/>
                    </a:lnTo>
                    <a:lnTo>
                      <a:pt x="1219362" y="15103"/>
                    </a:lnTo>
                    <a:close/>
                    <a:moveTo>
                      <a:pt x="670570" y="701888"/>
                    </a:moveTo>
                    <a:lnTo>
                      <a:pt x="673272" y="702524"/>
                    </a:lnTo>
                    <a:lnTo>
                      <a:pt x="681221" y="701570"/>
                    </a:lnTo>
                    <a:lnTo>
                      <a:pt x="689806" y="696165"/>
                    </a:lnTo>
                    <a:lnTo>
                      <a:pt x="692985" y="697278"/>
                    </a:lnTo>
                    <a:lnTo>
                      <a:pt x="694734" y="696960"/>
                    </a:lnTo>
                    <a:lnTo>
                      <a:pt x="697278" y="695847"/>
                    </a:lnTo>
                    <a:lnTo>
                      <a:pt x="699981" y="692668"/>
                    </a:lnTo>
                    <a:lnTo>
                      <a:pt x="701570" y="692668"/>
                    </a:lnTo>
                    <a:cubicBezTo>
                      <a:pt x="701570" y="692668"/>
                      <a:pt x="701570" y="695052"/>
                      <a:pt x="701570" y="695052"/>
                    </a:cubicBezTo>
                    <a:lnTo>
                      <a:pt x="704273" y="695688"/>
                    </a:lnTo>
                    <a:lnTo>
                      <a:pt x="711268" y="693462"/>
                    </a:lnTo>
                    <a:lnTo>
                      <a:pt x="713653" y="690760"/>
                    </a:lnTo>
                    <a:lnTo>
                      <a:pt x="715719" y="690760"/>
                    </a:lnTo>
                    <a:cubicBezTo>
                      <a:pt x="715719" y="690760"/>
                      <a:pt x="716673" y="691555"/>
                      <a:pt x="716673" y="691555"/>
                    </a:cubicBezTo>
                    <a:lnTo>
                      <a:pt x="717786" y="691873"/>
                    </a:lnTo>
                    <a:lnTo>
                      <a:pt x="719535" y="691237"/>
                    </a:lnTo>
                    <a:lnTo>
                      <a:pt x="721601" y="688216"/>
                    </a:lnTo>
                    <a:lnTo>
                      <a:pt x="725735" y="684560"/>
                    </a:lnTo>
                    <a:lnTo>
                      <a:pt x="729868" y="683129"/>
                    </a:lnTo>
                    <a:lnTo>
                      <a:pt x="735115" y="679949"/>
                    </a:lnTo>
                    <a:lnTo>
                      <a:pt x="735910" y="675816"/>
                    </a:lnTo>
                    <a:lnTo>
                      <a:pt x="734002" y="671524"/>
                    </a:lnTo>
                    <a:lnTo>
                      <a:pt x="732412" y="669616"/>
                    </a:lnTo>
                    <a:lnTo>
                      <a:pt x="729709" y="667867"/>
                    </a:lnTo>
                    <a:lnTo>
                      <a:pt x="728120" y="668344"/>
                    </a:lnTo>
                    <a:lnTo>
                      <a:pt x="726689" y="669139"/>
                    </a:lnTo>
                    <a:lnTo>
                      <a:pt x="724463" y="669775"/>
                    </a:lnTo>
                    <a:lnTo>
                      <a:pt x="723668" y="672000"/>
                    </a:lnTo>
                    <a:lnTo>
                      <a:pt x="723668" y="674703"/>
                    </a:lnTo>
                    <a:cubicBezTo>
                      <a:pt x="723668" y="674703"/>
                      <a:pt x="722237" y="676293"/>
                      <a:pt x="722237" y="676293"/>
                    </a:cubicBezTo>
                    <a:lnTo>
                      <a:pt x="721920" y="678042"/>
                    </a:lnTo>
                    <a:lnTo>
                      <a:pt x="717627" y="679472"/>
                    </a:lnTo>
                    <a:lnTo>
                      <a:pt x="713653" y="684242"/>
                    </a:lnTo>
                    <a:lnTo>
                      <a:pt x="713335" y="683924"/>
                    </a:lnTo>
                    <a:lnTo>
                      <a:pt x="714130" y="681062"/>
                    </a:lnTo>
                    <a:lnTo>
                      <a:pt x="718104" y="675180"/>
                    </a:lnTo>
                    <a:lnTo>
                      <a:pt x="718104" y="670888"/>
                    </a:lnTo>
                    <a:cubicBezTo>
                      <a:pt x="718104" y="670888"/>
                      <a:pt x="717468" y="666436"/>
                      <a:pt x="717468" y="666436"/>
                    </a:cubicBezTo>
                    <a:lnTo>
                      <a:pt x="715401" y="663734"/>
                    </a:lnTo>
                    <a:lnTo>
                      <a:pt x="714765" y="660554"/>
                    </a:lnTo>
                    <a:lnTo>
                      <a:pt x="720012" y="656103"/>
                    </a:lnTo>
                    <a:lnTo>
                      <a:pt x="723509" y="650856"/>
                    </a:lnTo>
                    <a:lnTo>
                      <a:pt x="723986" y="647995"/>
                    </a:lnTo>
                    <a:lnTo>
                      <a:pt x="721601" y="646564"/>
                    </a:lnTo>
                    <a:lnTo>
                      <a:pt x="719217" y="646564"/>
                    </a:lnTo>
                    <a:lnTo>
                      <a:pt x="717150" y="647836"/>
                    </a:lnTo>
                    <a:lnTo>
                      <a:pt x="712858" y="653241"/>
                    </a:lnTo>
                    <a:lnTo>
                      <a:pt x="710155" y="655149"/>
                    </a:lnTo>
                    <a:lnTo>
                      <a:pt x="705386" y="659600"/>
                    </a:lnTo>
                    <a:lnTo>
                      <a:pt x="704114" y="662939"/>
                    </a:lnTo>
                    <a:lnTo>
                      <a:pt x="704114" y="665959"/>
                    </a:lnTo>
                    <a:cubicBezTo>
                      <a:pt x="704114" y="665959"/>
                      <a:pt x="706658" y="666277"/>
                      <a:pt x="706658" y="666277"/>
                    </a:cubicBezTo>
                    <a:lnTo>
                      <a:pt x="707611" y="668185"/>
                    </a:lnTo>
                    <a:lnTo>
                      <a:pt x="705386" y="671682"/>
                    </a:lnTo>
                    <a:lnTo>
                      <a:pt x="703160" y="681221"/>
                    </a:lnTo>
                    <a:lnTo>
                      <a:pt x="694098" y="689965"/>
                    </a:lnTo>
                    <a:lnTo>
                      <a:pt x="679472" y="692032"/>
                    </a:lnTo>
                    <a:lnTo>
                      <a:pt x="675180" y="694893"/>
                    </a:lnTo>
                    <a:lnTo>
                      <a:pt x="669934" y="699027"/>
                    </a:lnTo>
                    <a:lnTo>
                      <a:pt x="669934" y="702365"/>
                    </a:lnTo>
                    <a:close/>
                    <a:moveTo>
                      <a:pt x="1117775" y="615404"/>
                    </a:moveTo>
                    <a:lnTo>
                      <a:pt x="1116344" y="619379"/>
                    </a:lnTo>
                    <a:lnTo>
                      <a:pt x="1115072" y="621286"/>
                    </a:lnTo>
                    <a:lnTo>
                      <a:pt x="1115708" y="622558"/>
                    </a:lnTo>
                    <a:lnTo>
                      <a:pt x="1121114" y="621127"/>
                    </a:lnTo>
                    <a:lnTo>
                      <a:pt x="1123975" y="619061"/>
                    </a:lnTo>
                    <a:lnTo>
                      <a:pt x="1122226" y="617312"/>
                    </a:lnTo>
                    <a:lnTo>
                      <a:pt x="1120001" y="615881"/>
                    </a:lnTo>
                    <a:lnTo>
                      <a:pt x="1117775" y="615881"/>
                    </a:lnTo>
                    <a:close/>
                    <a:moveTo>
                      <a:pt x="636389" y="707771"/>
                    </a:moveTo>
                    <a:lnTo>
                      <a:pt x="633210" y="710473"/>
                    </a:lnTo>
                    <a:lnTo>
                      <a:pt x="630984" y="715242"/>
                    </a:lnTo>
                    <a:lnTo>
                      <a:pt x="629394" y="720012"/>
                    </a:lnTo>
                    <a:lnTo>
                      <a:pt x="633687" y="717468"/>
                    </a:lnTo>
                    <a:lnTo>
                      <a:pt x="636707" y="714448"/>
                    </a:lnTo>
                    <a:lnTo>
                      <a:pt x="637343" y="713335"/>
                    </a:lnTo>
                    <a:lnTo>
                      <a:pt x="637343" y="711109"/>
                    </a:lnTo>
                    <a:cubicBezTo>
                      <a:pt x="637343" y="711109"/>
                      <a:pt x="637979" y="708724"/>
                      <a:pt x="637979" y="708724"/>
                    </a:cubicBezTo>
                    <a:lnTo>
                      <a:pt x="636389" y="707611"/>
                    </a:lnTo>
                    <a:close/>
                    <a:moveTo>
                      <a:pt x="626374" y="809993"/>
                    </a:moveTo>
                    <a:lnTo>
                      <a:pt x="628122" y="808722"/>
                    </a:lnTo>
                    <a:lnTo>
                      <a:pt x="627169" y="807768"/>
                    </a:lnTo>
                    <a:lnTo>
                      <a:pt x="624148" y="807768"/>
                    </a:lnTo>
                    <a:cubicBezTo>
                      <a:pt x="624148" y="807768"/>
                      <a:pt x="621445" y="808245"/>
                      <a:pt x="621445" y="808245"/>
                    </a:cubicBezTo>
                    <a:lnTo>
                      <a:pt x="619379" y="809357"/>
                    </a:lnTo>
                    <a:lnTo>
                      <a:pt x="618107" y="811106"/>
                    </a:lnTo>
                    <a:lnTo>
                      <a:pt x="618107" y="813014"/>
                    </a:lnTo>
                    <a:cubicBezTo>
                      <a:pt x="618107" y="813014"/>
                      <a:pt x="620333" y="813014"/>
                      <a:pt x="620333" y="813014"/>
                    </a:cubicBezTo>
                    <a:lnTo>
                      <a:pt x="626374" y="809993"/>
                    </a:lnTo>
                    <a:close/>
                    <a:moveTo>
                      <a:pt x="659441" y="698232"/>
                    </a:moveTo>
                    <a:lnTo>
                      <a:pt x="656897" y="697755"/>
                    </a:lnTo>
                    <a:lnTo>
                      <a:pt x="654195" y="697755"/>
                    </a:lnTo>
                    <a:cubicBezTo>
                      <a:pt x="654195" y="697755"/>
                      <a:pt x="649902" y="699027"/>
                      <a:pt x="649902" y="699027"/>
                    </a:cubicBezTo>
                    <a:lnTo>
                      <a:pt x="646723" y="703319"/>
                    </a:lnTo>
                    <a:lnTo>
                      <a:pt x="644974" y="703319"/>
                    </a:lnTo>
                    <a:cubicBezTo>
                      <a:pt x="644974" y="703319"/>
                      <a:pt x="643066" y="703319"/>
                      <a:pt x="643066" y="703319"/>
                    </a:cubicBezTo>
                    <a:lnTo>
                      <a:pt x="641795" y="705227"/>
                    </a:lnTo>
                    <a:lnTo>
                      <a:pt x="640205" y="706817"/>
                    </a:lnTo>
                    <a:lnTo>
                      <a:pt x="641000" y="711427"/>
                    </a:lnTo>
                    <a:lnTo>
                      <a:pt x="644497" y="710791"/>
                    </a:lnTo>
                    <a:lnTo>
                      <a:pt x="645610" y="710155"/>
                    </a:lnTo>
                    <a:lnTo>
                      <a:pt x="645928" y="708247"/>
                    </a:lnTo>
                    <a:lnTo>
                      <a:pt x="646564" y="707135"/>
                    </a:lnTo>
                    <a:lnTo>
                      <a:pt x="648631" y="708724"/>
                    </a:lnTo>
                    <a:lnTo>
                      <a:pt x="651174" y="706658"/>
                    </a:lnTo>
                    <a:lnTo>
                      <a:pt x="653241" y="706181"/>
                    </a:lnTo>
                    <a:lnTo>
                      <a:pt x="656739" y="706181"/>
                    </a:lnTo>
                    <a:cubicBezTo>
                      <a:pt x="656739" y="706181"/>
                      <a:pt x="658010" y="705386"/>
                      <a:pt x="658010" y="705386"/>
                    </a:cubicBezTo>
                    <a:lnTo>
                      <a:pt x="659918" y="703001"/>
                    </a:lnTo>
                    <a:lnTo>
                      <a:pt x="664051" y="702047"/>
                    </a:lnTo>
                    <a:lnTo>
                      <a:pt x="665959" y="700458"/>
                    </a:lnTo>
                    <a:lnTo>
                      <a:pt x="666595" y="699027"/>
                    </a:lnTo>
                    <a:lnTo>
                      <a:pt x="665641" y="698709"/>
                    </a:lnTo>
                    <a:lnTo>
                      <a:pt x="661190" y="699027"/>
                    </a:lnTo>
                    <a:lnTo>
                      <a:pt x="659441" y="698232"/>
                    </a:lnTo>
                    <a:close/>
                    <a:moveTo>
                      <a:pt x="577567" y="856415"/>
                    </a:moveTo>
                    <a:lnTo>
                      <a:pt x="571685" y="858959"/>
                    </a:lnTo>
                    <a:lnTo>
                      <a:pt x="569618" y="861502"/>
                    </a:lnTo>
                    <a:lnTo>
                      <a:pt x="572321" y="862774"/>
                    </a:lnTo>
                    <a:lnTo>
                      <a:pt x="578998" y="861979"/>
                    </a:lnTo>
                    <a:lnTo>
                      <a:pt x="582337" y="863092"/>
                    </a:lnTo>
                    <a:lnTo>
                      <a:pt x="583768" y="861820"/>
                    </a:lnTo>
                    <a:lnTo>
                      <a:pt x="584244" y="859913"/>
                    </a:lnTo>
                    <a:lnTo>
                      <a:pt x="580906" y="856733"/>
                    </a:lnTo>
                    <a:lnTo>
                      <a:pt x="577726" y="856733"/>
                    </a:lnTo>
                    <a:close/>
                    <a:moveTo>
                      <a:pt x="599983" y="823348"/>
                    </a:moveTo>
                    <a:lnTo>
                      <a:pt x="599029" y="825891"/>
                    </a:lnTo>
                    <a:lnTo>
                      <a:pt x="599347" y="827163"/>
                    </a:lnTo>
                    <a:lnTo>
                      <a:pt x="602845" y="827640"/>
                    </a:lnTo>
                    <a:lnTo>
                      <a:pt x="604753" y="826209"/>
                    </a:lnTo>
                    <a:lnTo>
                      <a:pt x="605707" y="823666"/>
                    </a:lnTo>
                    <a:lnTo>
                      <a:pt x="604753" y="822553"/>
                    </a:lnTo>
                    <a:lnTo>
                      <a:pt x="601891" y="822553"/>
                    </a:lnTo>
                    <a:cubicBezTo>
                      <a:pt x="601891" y="822553"/>
                      <a:pt x="599665" y="823348"/>
                      <a:pt x="599665" y="823348"/>
                    </a:cubicBezTo>
                    <a:close/>
                    <a:moveTo>
                      <a:pt x="623512" y="802521"/>
                    </a:moveTo>
                    <a:lnTo>
                      <a:pt x="623512" y="799819"/>
                    </a:lnTo>
                    <a:cubicBezTo>
                      <a:pt x="623512" y="799819"/>
                      <a:pt x="620809" y="798229"/>
                      <a:pt x="620809" y="798229"/>
                    </a:cubicBezTo>
                    <a:lnTo>
                      <a:pt x="618902" y="799501"/>
                    </a:lnTo>
                    <a:lnTo>
                      <a:pt x="618425" y="801091"/>
                    </a:lnTo>
                    <a:lnTo>
                      <a:pt x="617630" y="802521"/>
                    </a:lnTo>
                    <a:lnTo>
                      <a:pt x="615404" y="804588"/>
                    </a:lnTo>
                    <a:lnTo>
                      <a:pt x="614927" y="806655"/>
                    </a:lnTo>
                    <a:lnTo>
                      <a:pt x="617630" y="806337"/>
                    </a:lnTo>
                    <a:lnTo>
                      <a:pt x="622081" y="804906"/>
                    </a:lnTo>
                    <a:lnTo>
                      <a:pt x="623353" y="802521"/>
                    </a:lnTo>
                    <a:close/>
                    <a:moveTo>
                      <a:pt x="570890" y="115895"/>
                    </a:moveTo>
                    <a:lnTo>
                      <a:pt x="572321" y="118598"/>
                    </a:lnTo>
                    <a:lnTo>
                      <a:pt x="580429" y="130044"/>
                    </a:lnTo>
                    <a:lnTo>
                      <a:pt x="582655" y="131475"/>
                    </a:lnTo>
                    <a:lnTo>
                      <a:pt x="587583" y="131475"/>
                    </a:lnTo>
                    <a:cubicBezTo>
                      <a:pt x="587583" y="131475"/>
                      <a:pt x="593783" y="134813"/>
                      <a:pt x="593783" y="134813"/>
                    </a:cubicBezTo>
                    <a:lnTo>
                      <a:pt x="598711" y="138470"/>
                    </a:lnTo>
                    <a:lnTo>
                      <a:pt x="604753" y="144988"/>
                    </a:lnTo>
                    <a:lnTo>
                      <a:pt x="609045" y="144511"/>
                    </a:lnTo>
                    <a:lnTo>
                      <a:pt x="607296" y="139901"/>
                    </a:lnTo>
                    <a:lnTo>
                      <a:pt x="603640" y="135608"/>
                    </a:lnTo>
                    <a:lnTo>
                      <a:pt x="602368" y="133383"/>
                    </a:lnTo>
                    <a:lnTo>
                      <a:pt x="600619" y="131634"/>
                    </a:lnTo>
                    <a:lnTo>
                      <a:pt x="594578" y="129249"/>
                    </a:lnTo>
                    <a:lnTo>
                      <a:pt x="589014" y="124639"/>
                    </a:lnTo>
                    <a:lnTo>
                      <a:pt x="584403" y="125116"/>
                    </a:lnTo>
                    <a:lnTo>
                      <a:pt x="584086" y="120823"/>
                    </a:lnTo>
                    <a:lnTo>
                      <a:pt x="581383" y="118916"/>
                    </a:lnTo>
                    <a:lnTo>
                      <a:pt x="579157" y="116054"/>
                    </a:lnTo>
                    <a:lnTo>
                      <a:pt x="581224" y="113669"/>
                    </a:lnTo>
                    <a:lnTo>
                      <a:pt x="580429" y="111762"/>
                    </a:lnTo>
                    <a:lnTo>
                      <a:pt x="575819" y="105879"/>
                    </a:lnTo>
                    <a:lnTo>
                      <a:pt x="570413" y="103336"/>
                    </a:lnTo>
                    <a:lnTo>
                      <a:pt x="564213" y="102382"/>
                    </a:lnTo>
                    <a:lnTo>
                      <a:pt x="564213" y="106515"/>
                    </a:lnTo>
                    <a:cubicBezTo>
                      <a:pt x="564213" y="106515"/>
                      <a:pt x="566280" y="111762"/>
                      <a:pt x="566280" y="111762"/>
                    </a:cubicBezTo>
                    <a:lnTo>
                      <a:pt x="570890" y="1160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6" name="Freeform: Shape 4945">
                <a:extLst>
                  <a:ext uri="{FF2B5EF4-FFF2-40B4-BE49-F238E27FC236}">
                    <a16:creationId xmlns:a16="http://schemas.microsoft.com/office/drawing/2014/main" id="{53170A77-A711-1C2D-5EE5-6D6DAB6465DA}"/>
                  </a:ext>
                </a:extLst>
              </p:cNvPr>
              <p:cNvSpPr/>
              <p:nvPr/>
            </p:nvSpPr>
            <p:spPr>
              <a:xfrm>
                <a:off x="1288502" y="2229826"/>
                <a:ext cx="110966" cy="110648"/>
              </a:xfrm>
              <a:custGeom>
                <a:avLst/>
                <a:gdLst>
                  <a:gd name="connsiteX0" fmla="*/ 41334 w 110966"/>
                  <a:gd name="connsiteY0" fmla="*/ 24483 h 110648"/>
                  <a:gd name="connsiteX1" fmla="*/ 44196 w 110966"/>
                  <a:gd name="connsiteY1" fmla="*/ 21780 h 110648"/>
                  <a:gd name="connsiteX2" fmla="*/ 44196 w 110966"/>
                  <a:gd name="connsiteY2" fmla="*/ 17329 h 110648"/>
                  <a:gd name="connsiteX3" fmla="*/ 40063 w 110966"/>
                  <a:gd name="connsiteY3" fmla="*/ 20985 h 110648"/>
                  <a:gd name="connsiteX4" fmla="*/ 39109 w 110966"/>
                  <a:gd name="connsiteY4" fmla="*/ 23211 h 110648"/>
                  <a:gd name="connsiteX5" fmla="*/ 39586 w 110966"/>
                  <a:gd name="connsiteY5" fmla="*/ 23847 h 110648"/>
                  <a:gd name="connsiteX6" fmla="*/ 41334 w 110966"/>
                  <a:gd name="connsiteY6" fmla="*/ 24642 h 110648"/>
                  <a:gd name="connsiteX7" fmla="*/ 50555 w 110966"/>
                  <a:gd name="connsiteY7" fmla="*/ 12400 h 110648"/>
                  <a:gd name="connsiteX8" fmla="*/ 48170 w 110966"/>
                  <a:gd name="connsiteY8" fmla="*/ 12400 h 110648"/>
                  <a:gd name="connsiteX9" fmla="*/ 44673 w 110966"/>
                  <a:gd name="connsiteY9" fmla="*/ 14785 h 110648"/>
                  <a:gd name="connsiteX10" fmla="*/ 45150 w 110966"/>
                  <a:gd name="connsiteY10" fmla="*/ 15262 h 110648"/>
                  <a:gd name="connsiteX11" fmla="*/ 50396 w 110966"/>
                  <a:gd name="connsiteY11" fmla="*/ 12400 h 110648"/>
                  <a:gd name="connsiteX12" fmla="*/ 68520 w 110966"/>
                  <a:gd name="connsiteY12" fmla="*/ 7154 h 110648"/>
                  <a:gd name="connsiteX13" fmla="*/ 74243 w 110966"/>
                  <a:gd name="connsiteY13" fmla="*/ 6518 h 110648"/>
                  <a:gd name="connsiteX14" fmla="*/ 74243 w 110966"/>
                  <a:gd name="connsiteY14" fmla="*/ 6200 h 110648"/>
                  <a:gd name="connsiteX15" fmla="*/ 72653 w 110966"/>
                  <a:gd name="connsiteY15" fmla="*/ 5882 h 110648"/>
                  <a:gd name="connsiteX16" fmla="*/ 67884 w 110966"/>
                  <a:gd name="connsiteY16" fmla="*/ 5882 h 110648"/>
                  <a:gd name="connsiteX17" fmla="*/ 66294 w 110966"/>
                  <a:gd name="connsiteY17" fmla="*/ 6200 h 110648"/>
                  <a:gd name="connsiteX18" fmla="*/ 66612 w 110966"/>
                  <a:gd name="connsiteY18" fmla="*/ 6677 h 110648"/>
                  <a:gd name="connsiteX19" fmla="*/ 68520 w 110966"/>
                  <a:gd name="connsiteY19" fmla="*/ 7154 h 110648"/>
                  <a:gd name="connsiteX20" fmla="*/ 56914 w 110966"/>
                  <a:gd name="connsiteY20" fmla="*/ 9380 h 110648"/>
                  <a:gd name="connsiteX21" fmla="*/ 64227 w 110966"/>
                  <a:gd name="connsiteY21" fmla="*/ 7313 h 110648"/>
                  <a:gd name="connsiteX22" fmla="*/ 63432 w 110966"/>
                  <a:gd name="connsiteY22" fmla="*/ 7313 h 110648"/>
                  <a:gd name="connsiteX23" fmla="*/ 59299 w 110966"/>
                  <a:gd name="connsiteY23" fmla="*/ 7631 h 110648"/>
                  <a:gd name="connsiteX24" fmla="*/ 52781 w 110966"/>
                  <a:gd name="connsiteY24" fmla="*/ 9221 h 110648"/>
                  <a:gd name="connsiteX25" fmla="*/ 54053 w 110966"/>
                  <a:gd name="connsiteY25" fmla="*/ 9698 h 110648"/>
                  <a:gd name="connsiteX26" fmla="*/ 56755 w 110966"/>
                  <a:gd name="connsiteY26" fmla="*/ 9380 h 110648"/>
                  <a:gd name="connsiteX27" fmla="*/ 99202 w 110966"/>
                  <a:gd name="connsiteY27" fmla="*/ 0 h 110648"/>
                  <a:gd name="connsiteX28" fmla="*/ 97931 w 110966"/>
                  <a:gd name="connsiteY28" fmla="*/ 0 h 110648"/>
                  <a:gd name="connsiteX29" fmla="*/ 95387 w 110966"/>
                  <a:gd name="connsiteY29" fmla="*/ 795 h 110648"/>
                  <a:gd name="connsiteX30" fmla="*/ 94592 w 110966"/>
                  <a:gd name="connsiteY30" fmla="*/ 1908 h 110648"/>
                  <a:gd name="connsiteX31" fmla="*/ 97295 w 110966"/>
                  <a:gd name="connsiteY31" fmla="*/ 1908 h 110648"/>
                  <a:gd name="connsiteX32" fmla="*/ 99202 w 110966"/>
                  <a:gd name="connsiteY32" fmla="*/ 159 h 110648"/>
                  <a:gd name="connsiteX33" fmla="*/ 85848 w 110966"/>
                  <a:gd name="connsiteY33" fmla="*/ 4451 h 110648"/>
                  <a:gd name="connsiteX34" fmla="*/ 84576 w 110966"/>
                  <a:gd name="connsiteY34" fmla="*/ 4451 h 110648"/>
                  <a:gd name="connsiteX35" fmla="*/ 81079 w 110966"/>
                  <a:gd name="connsiteY35" fmla="*/ 5087 h 110648"/>
                  <a:gd name="connsiteX36" fmla="*/ 80761 w 110966"/>
                  <a:gd name="connsiteY36" fmla="*/ 5405 h 110648"/>
                  <a:gd name="connsiteX37" fmla="*/ 81715 w 110966"/>
                  <a:gd name="connsiteY37" fmla="*/ 5723 h 110648"/>
                  <a:gd name="connsiteX38" fmla="*/ 85689 w 110966"/>
                  <a:gd name="connsiteY38" fmla="*/ 4451 h 110648"/>
                  <a:gd name="connsiteX39" fmla="*/ 110649 w 110966"/>
                  <a:gd name="connsiteY39" fmla="*/ 13513 h 110648"/>
                  <a:gd name="connsiteX40" fmla="*/ 106674 w 110966"/>
                  <a:gd name="connsiteY40" fmla="*/ 12877 h 110648"/>
                  <a:gd name="connsiteX41" fmla="*/ 104131 w 110966"/>
                  <a:gd name="connsiteY41" fmla="*/ 11764 h 110648"/>
                  <a:gd name="connsiteX42" fmla="*/ 102541 w 110966"/>
                  <a:gd name="connsiteY42" fmla="*/ 9857 h 110648"/>
                  <a:gd name="connsiteX43" fmla="*/ 99838 w 110966"/>
                  <a:gd name="connsiteY43" fmla="*/ 7313 h 110648"/>
                  <a:gd name="connsiteX44" fmla="*/ 92525 w 110966"/>
                  <a:gd name="connsiteY44" fmla="*/ 7631 h 110648"/>
                  <a:gd name="connsiteX45" fmla="*/ 86484 w 110966"/>
                  <a:gd name="connsiteY45" fmla="*/ 8426 h 110648"/>
                  <a:gd name="connsiteX46" fmla="*/ 78058 w 110966"/>
                  <a:gd name="connsiteY46" fmla="*/ 8744 h 110648"/>
                  <a:gd name="connsiteX47" fmla="*/ 72653 w 110966"/>
                  <a:gd name="connsiteY47" fmla="*/ 10016 h 110648"/>
                  <a:gd name="connsiteX48" fmla="*/ 62796 w 110966"/>
                  <a:gd name="connsiteY48" fmla="*/ 14149 h 110648"/>
                  <a:gd name="connsiteX49" fmla="*/ 60253 w 110966"/>
                  <a:gd name="connsiteY49" fmla="*/ 16216 h 110648"/>
                  <a:gd name="connsiteX50" fmla="*/ 57709 w 110966"/>
                  <a:gd name="connsiteY50" fmla="*/ 20826 h 110648"/>
                  <a:gd name="connsiteX51" fmla="*/ 49124 w 110966"/>
                  <a:gd name="connsiteY51" fmla="*/ 26072 h 110648"/>
                  <a:gd name="connsiteX52" fmla="*/ 44196 w 110966"/>
                  <a:gd name="connsiteY52" fmla="*/ 28139 h 110648"/>
                  <a:gd name="connsiteX53" fmla="*/ 42765 w 110966"/>
                  <a:gd name="connsiteY53" fmla="*/ 27344 h 110648"/>
                  <a:gd name="connsiteX54" fmla="*/ 40698 w 110966"/>
                  <a:gd name="connsiteY54" fmla="*/ 26867 h 110648"/>
                  <a:gd name="connsiteX55" fmla="*/ 39109 w 110966"/>
                  <a:gd name="connsiteY55" fmla="*/ 29570 h 110648"/>
                  <a:gd name="connsiteX56" fmla="*/ 38155 w 110966"/>
                  <a:gd name="connsiteY56" fmla="*/ 31955 h 110648"/>
                  <a:gd name="connsiteX57" fmla="*/ 34816 w 110966"/>
                  <a:gd name="connsiteY57" fmla="*/ 46104 h 110648"/>
                  <a:gd name="connsiteX58" fmla="*/ 32591 w 110966"/>
                  <a:gd name="connsiteY58" fmla="*/ 51191 h 110648"/>
                  <a:gd name="connsiteX59" fmla="*/ 29570 w 110966"/>
                  <a:gd name="connsiteY59" fmla="*/ 55483 h 110648"/>
                  <a:gd name="connsiteX60" fmla="*/ 24801 w 110966"/>
                  <a:gd name="connsiteY60" fmla="*/ 60730 h 110648"/>
                  <a:gd name="connsiteX61" fmla="*/ 22575 w 110966"/>
                  <a:gd name="connsiteY61" fmla="*/ 62479 h 110648"/>
                  <a:gd name="connsiteX62" fmla="*/ 21303 w 110966"/>
                  <a:gd name="connsiteY62" fmla="*/ 63114 h 110648"/>
                  <a:gd name="connsiteX63" fmla="*/ 19554 w 110966"/>
                  <a:gd name="connsiteY63" fmla="*/ 65658 h 110648"/>
                  <a:gd name="connsiteX64" fmla="*/ 18124 w 110966"/>
                  <a:gd name="connsiteY64" fmla="*/ 68679 h 110648"/>
                  <a:gd name="connsiteX65" fmla="*/ 17170 w 110966"/>
                  <a:gd name="connsiteY65" fmla="*/ 70109 h 110648"/>
                  <a:gd name="connsiteX66" fmla="*/ 22575 w 110966"/>
                  <a:gd name="connsiteY66" fmla="*/ 75356 h 110648"/>
                  <a:gd name="connsiteX67" fmla="*/ 23211 w 110966"/>
                  <a:gd name="connsiteY67" fmla="*/ 76786 h 110648"/>
                  <a:gd name="connsiteX68" fmla="*/ 23847 w 110966"/>
                  <a:gd name="connsiteY68" fmla="*/ 77740 h 110648"/>
                  <a:gd name="connsiteX69" fmla="*/ 18759 w 110966"/>
                  <a:gd name="connsiteY69" fmla="*/ 78217 h 110648"/>
                  <a:gd name="connsiteX70" fmla="*/ 20985 w 110966"/>
                  <a:gd name="connsiteY70" fmla="*/ 79966 h 110648"/>
                  <a:gd name="connsiteX71" fmla="*/ 23688 w 110966"/>
                  <a:gd name="connsiteY71" fmla="*/ 81238 h 110648"/>
                  <a:gd name="connsiteX72" fmla="*/ 25595 w 110966"/>
                  <a:gd name="connsiteY72" fmla="*/ 81874 h 110648"/>
                  <a:gd name="connsiteX73" fmla="*/ 26549 w 110966"/>
                  <a:gd name="connsiteY73" fmla="*/ 83146 h 110648"/>
                  <a:gd name="connsiteX74" fmla="*/ 24642 w 110966"/>
                  <a:gd name="connsiteY74" fmla="*/ 83782 h 110648"/>
                  <a:gd name="connsiteX75" fmla="*/ 22734 w 110966"/>
                  <a:gd name="connsiteY75" fmla="*/ 83782 h 110648"/>
                  <a:gd name="connsiteX76" fmla="*/ 15421 w 110966"/>
                  <a:gd name="connsiteY76" fmla="*/ 79330 h 110648"/>
                  <a:gd name="connsiteX77" fmla="*/ 11287 w 110966"/>
                  <a:gd name="connsiteY77" fmla="*/ 78535 h 110648"/>
                  <a:gd name="connsiteX78" fmla="*/ 5723 w 110966"/>
                  <a:gd name="connsiteY78" fmla="*/ 78853 h 110648"/>
                  <a:gd name="connsiteX79" fmla="*/ 4292 w 110966"/>
                  <a:gd name="connsiteY79" fmla="*/ 79330 h 110648"/>
                  <a:gd name="connsiteX80" fmla="*/ 2862 w 110966"/>
                  <a:gd name="connsiteY80" fmla="*/ 80761 h 110648"/>
                  <a:gd name="connsiteX81" fmla="*/ 4928 w 110966"/>
                  <a:gd name="connsiteY81" fmla="*/ 82828 h 110648"/>
                  <a:gd name="connsiteX82" fmla="*/ 6836 w 110966"/>
                  <a:gd name="connsiteY82" fmla="*/ 84100 h 110648"/>
                  <a:gd name="connsiteX83" fmla="*/ 9857 w 110966"/>
                  <a:gd name="connsiteY83" fmla="*/ 84100 h 110648"/>
                  <a:gd name="connsiteX84" fmla="*/ 13513 w 110966"/>
                  <a:gd name="connsiteY84" fmla="*/ 85848 h 110648"/>
                  <a:gd name="connsiteX85" fmla="*/ 18759 w 110966"/>
                  <a:gd name="connsiteY85" fmla="*/ 84576 h 110648"/>
                  <a:gd name="connsiteX86" fmla="*/ 22575 w 110966"/>
                  <a:gd name="connsiteY86" fmla="*/ 86166 h 110648"/>
                  <a:gd name="connsiteX87" fmla="*/ 25119 w 110966"/>
                  <a:gd name="connsiteY87" fmla="*/ 86802 h 110648"/>
                  <a:gd name="connsiteX88" fmla="*/ 27344 w 110966"/>
                  <a:gd name="connsiteY88" fmla="*/ 87756 h 110648"/>
                  <a:gd name="connsiteX89" fmla="*/ 29252 w 110966"/>
                  <a:gd name="connsiteY89" fmla="*/ 87756 h 110648"/>
                  <a:gd name="connsiteX90" fmla="*/ 30047 w 110966"/>
                  <a:gd name="connsiteY90" fmla="*/ 87597 h 110648"/>
                  <a:gd name="connsiteX91" fmla="*/ 29570 w 110966"/>
                  <a:gd name="connsiteY91" fmla="*/ 85371 h 110648"/>
                  <a:gd name="connsiteX92" fmla="*/ 31160 w 110966"/>
                  <a:gd name="connsiteY92" fmla="*/ 84100 h 110648"/>
                  <a:gd name="connsiteX93" fmla="*/ 32908 w 110966"/>
                  <a:gd name="connsiteY93" fmla="*/ 83464 h 110648"/>
                  <a:gd name="connsiteX94" fmla="*/ 33703 w 110966"/>
                  <a:gd name="connsiteY94" fmla="*/ 84418 h 110648"/>
                  <a:gd name="connsiteX95" fmla="*/ 35293 w 110966"/>
                  <a:gd name="connsiteY95" fmla="*/ 85371 h 110648"/>
                  <a:gd name="connsiteX96" fmla="*/ 36565 w 110966"/>
                  <a:gd name="connsiteY96" fmla="*/ 85371 h 110648"/>
                  <a:gd name="connsiteX97" fmla="*/ 40063 w 110966"/>
                  <a:gd name="connsiteY97" fmla="*/ 82669 h 110648"/>
                  <a:gd name="connsiteX98" fmla="*/ 40857 w 110966"/>
                  <a:gd name="connsiteY98" fmla="*/ 83146 h 110648"/>
                  <a:gd name="connsiteX99" fmla="*/ 41652 w 110966"/>
                  <a:gd name="connsiteY99" fmla="*/ 84100 h 110648"/>
                  <a:gd name="connsiteX100" fmla="*/ 41652 w 110966"/>
                  <a:gd name="connsiteY100" fmla="*/ 84894 h 110648"/>
                  <a:gd name="connsiteX101" fmla="*/ 41970 w 110966"/>
                  <a:gd name="connsiteY101" fmla="*/ 85689 h 110648"/>
                  <a:gd name="connsiteX102" fmla="*/ 42765 w 110966"/>
                  <a:gd name="connsiteY102" fmla="*/ 86007 h 110648"/>
                  <a:gd name="connsiteX103" fmla="*/ 45468 w 110966"/>
                  <a:gd name="connsiteY103" fmla="*/ 86007 h 110648"/>
                  <a:gd name="connsiteX104" fmla="*/ 46899 w 110966"/>
                  <a:gd name="connsiteY104" fmla="*/ 84418 h 110648"/>
                  <a:gd name="connsiteX105" fmla="*/ 48011 w 110966"/>
                  <a:gd name="connsiteY105" fmla="*/ 83464 h 110648"/>
                  <a:gd name="connsiteX106" fmla="*/ 48806 w 110966"/>
                  <a:gd name="connsiteY106" fmla="*/ 84100 h 110648"/>
                  <a:gd name="connsiteX107" fmla="*/ 49283 w 110966"/>
                  <a:gd name="connsiteY107" fmla="*/ 85848 h 110648"/>
                  <a:gd name="connsiteX108" fmla="*/ 50078 w 110966"/>
                  <a:gd name="connsiteY108" fmla="*/ 88074 h 110648"/>
                  <a:gd name="connsiteX109" fmla="*/ 53417 w 110966"/>
                  <a:gd name="connsiteY109" fmla="*/ 90618 h 110648"/>
                  <a:gd name="connsiteX110" fmla="*/ 56119 w 110966"/>
                  <a:gd name="connsiteY110" fmla="*/ 91412 h 110648"/>
                  <a:gd name="connsiteX111" fmla="*/ 59458 w 110966"/>
                  <a:gd name="connsiteY111" fmla="*/ 90935 h 110648"/>
                  <a:gd name="connsiteX112" fmla="*/ 60730 w 110966"/>
                  <a:gd name="connsiteY112" fmla="*/ 90459 h 110648"/>
                  <a:gd name="connsiteX113" fmla="*/ 61684 w 110966"/>
                  <a:gd name="connsiteY113" fmla="*/ 90777 h 110648"/>
                  <a:gd name="connsiteX114" fmla="*/ 62637 w 110966"/>
                  <a:gd name="connsiteY114" fmla="*/ 92207 h 110648"/>
                  <a:gd name="connsiteX115" fmla="*/ 64545 w 110966"/>
                  <a:gd name="connsiteY115" fmla="*/ 93797 h 110648"/>
                  <a:gd name="connsiteX116" fmla="*/ 68679 w 110966"/>
                  <a:gd name="connsiteY116" fmla="*/ 94910 h 110648"/>
                  <a:gd name="connsiteX117" fmla="*/ 69950 w 110966"/>
                  <a:gd name="connsiteY117" fmla="*/ 95546 h 110648"/>
                  <a:gd name="connsiteX118" fmla="*/ 70904 w 110966"/>
                  <a:gd name="connsiteY118" fmla="*/ 96659 h 110648"/>
                  <a:gd name="connsiteX119" fmla="*/ 70586 w 110966"/>
                  <a:gd name="connsiteY119" fmla="*/ 98089 h 110648"/>
                  <a:gd name="connsiteX120" fmla="*/ 68679 w 110966"/>
                  <a:gd name="connsiteY120" fmla="*/ 101746 h 110648"/>
                  <a:gd name="connsiteX121" fmla="*/ 68361 w 110966"/>
                  <a:gd name="connsiteY121" fmla="*/ 102859 h 110648"/>
                  <a:gd name="connsiteX122" fmla="*/ 68679 w 110966"/>
                  <a:gd name="connsiteY122" fmla="*/ 103177 h 110648"/>
                  <a:gd name="connsiteX123" fmla="*/ 68361 w 110966"/>
                  <a:gd name="connsiteY123" fmla="*/ 103813 h 110648"/>
                  <a:gd name="connsiteX124" fmla="*/ 65817 w 110966"/>
                  <a:gd name="connsiteY124" fmla="*/ 106356 h 110648"/>
                  <a:gd name="connsiteX125" fmla="*/ 65817 w 110966"/>
                  <a:gd name="connsiteY125" fmla="*/ 107151 h 110648"/>
                  <a:gd name="connsiteX126" fmla="*/ 66453 w 110966"/>
                  <a:gd name="connsiteY126" fmla="*/ 108582 h 110648"/>
                  <a:gd name="connsiteX127" fmla="*/ 67089 w 110966"/>
                  <a:gd name="connsiteY127" fmla="*/ 109695 h 110648"/>
                  <a:gd name="connsiteX128" fmla="*/ 67089 w 110966"/>
                  <a:gd name="connsiteY128" fmla="*/ 109695 h 110648"/>
                  <a:gd name="connsiteX129" fmla="*/ 68679 w 110966"/>
                  <a:gd name="connsiteY129" fmla="*/ 110331 h 110648"/>
                  <a:gd name="connsiteX130" fmla="*/ 70109 w 110966"/>
                  <a:gd name="connsiteY130" fmla="*/ 110331 h 110648"/>
                  <a:gd name="connsiteX131" fmla="*/ 72812 w 110966"/>
                  <a:gd name="connsiteY131" fmla="*/ 110649 h 110648"/>
                  <a:gd name="connsiteX132" fmla="*/ 75674 w 110966"/>
                  <a:gd name="connsiteY132" fmla="*/ 110649 h 110648"/>
                  <a:gd name="connsiteX133" fmla="*/ 77263 w 110966"/>
                  <a:gd name="connsiteY133" fmla="*/ 104926 h 110648"/>
                  <a:gd name="connsiteX134" fmla="*/ 75992 w 110966"/>
                  <a:gd name="connsiteY134" fmla="*/ 103177 h 110648"/>
                  <a:gd name="connsiteX135" fmla="*/ 74561 w 110966"/>
                  <a:gd name="connsiteY135" fmla="*/ 102382 h 110648"/>
                  <a:gd name="connsiteX136" fmla="*/ 72812 w 110966"/>
                  <a:gd name="connsiteY136" fmla="*/ 101905 h 110648"/>
                  <a:gd name="connsiteX137" fmla="*/ 72017 w 110966"/>
                  <a:gd name="connsiteY137" fmla="*/ 101110 h 110648"/>
                  <a:gd name="connsiteX138" fmla="*/ 71699 w 110966"/>
                  <a:gd name="connsiteY138" fmla="*/ 100156 h 110648"/>
                  <a:gd name="connsiteX139" fmla="*/ 72017 w 110966"/>
                  <a:gd name="connsiteY139" fmla="*/ 99520 h 110648"/>
                  <a:gd name="connsiteX140" fmla="*/ 74084 w 110966"/>
                  <a:gd name="connsiteY140" fmla="*/ 99520 h 110648"/>
                  <a:gd name="connsiteX141" fmla="*/ 74720 w 110966"/>
                  <a:gd name="connsiteY141" fmla="*/ 99044 h 110648"/>
                  <a:gd name="connsiteX142" fmla="*/ 79648 w 110966"/>
                  <a:gd name="connsiteY142" fmla="*/ 95546 h 110648"/>
                  <a:gd name="connsiteX143" fmla="*/ 79648 w 110966"/>
                  <a:gd name="connsiteY143" fmla="*/ 94910 h 110648"/>
                  <a:gd name="connsiteX144" fmla="*/ 79171 w 110966"/>
                  <a:gd name="connsiteY144" fmla="*/ 94592 h 110648"/>
                  <a:gd name="connsiteX145" fmla="*/ 78217 w 110966"/>
                  <a:gd name="connsiteY145" fmla="*/ 94592 h 110648"/>
                  <a:gd name="connsiteX146" fmla="*/ 78058 w 110966"/>
                  <a:gd name="connsiteY146" fmla="*/ 93638 h 110648"/>
                  <a:gd name="connsiteX147" fmla="*/ 78058 w 110966"/>
                  <a:gd name="connsiteY147" fmla="*/ 92684 h 110648"/>
                  <a:gd name="connsiteX148" fmla="*/ 80761 w 110966"/>
                  <a:gd name="connsiteY148" fmla="*/ 87756 h 110648"/>
                  <a:gd name="connsiteX149" fmla="*/ 81556 w 110966"/>
                  <a:gd name="connsiteY149" fmla="*/ 85689 h 110648"/>
                  <a:gd name="connsiteX150" fmla="*/ 81556 w 110966"/>
                  <a:gd name="connsiteY150" fmla="*/ 84258 h 110648"/>
                  <a:gd name="connsiteX151" fmla="*/ 81556 w 110966"/>
                  <a:gd name="connsiteY151" fmla="*/ 82828 h 110648"/>
                  <a:gd name="connsiteX152" fmla="*/ 80125 w 110966"/>
                  <a:gd name="connsiteY152" fmla="*/ 80443 h 110648"/>
                  <a:gd name="connsiteX153" fmla="*/ 78694 w 110966"/>
                  <a:gd name="connsiteY153" fmla="*/ 78535 h 110648"/>
                  <a:gd name="connsiteX154" fmla="*/ 78694 w 110966"/>
                  <a:gd name="connsiteY154" fmla="*/ 77104 h 110648"/>
                  <a:gd name="connsiteX155" fmla="*/ 77581 w 110966"/>
                  <a:gd name="connsiteY155" fmla="*/ 76310 h 110648"/>
                  <a:gd name="connsiteX156" fmla="*/ 74561 w 110966"/>
                  <a:gd name="connsiteY156" fmla="*/ 72335 h 110648"/>
                  <a:gd name="connsiteX157" fmla="*/ 74561 w 110966"/>
                  <a:gd name="connsiteY157" fmla="*/ 70745 h 110648"/>
                  <a:gd name="connsiteX158" fmla="*/ 76310 w 110966"/>
                  <a:gd name="connsiteY158" fmla="*/ 69474 h 110648"/>
                  <a:gd name="connsiteX159" fmla="*/ 78694 w 110966"/>
                  <a:gd name="connsiteY159" fmla="*/ 68679 h 110648"/>
                  <a:gd name="connsiteX160" fmla="*/ 79489 w 110966"/>
                  <a:gd name="connsiteY160" fmla="*/ 68043 h 110648"/>
                  <a:gd name="connsiteX161" fmla="*/ 80920 w 110966"/>
                  <a:gd name="connsiteY161" fmla="*/ 67725 h 110648"/>
                  <a:gd name="connsiteX162" fmla="*/ 84735 w 110966"/>
                  <a:gd name="connsiteY162" fmla="*/ 68838 h 110648"/>
                  <a:gd name="connsiteX163" fmla="*/ 86484 w 110966"/>
                  <a:gd name="connsiteY163" fmla="*/ 69791 h 110648"/>
                  <a:gd name="connsiteX164" fmla="*/ 86961 w 110966"/>
                  <a:gd name="connsiteY164" fmla="*/ 69791 h 110648"/>
                  <a:gd name="connsiteX165" fmla="*/ 88551 w 110966"/>
                  <a:gd name="connsiteY165" fmla="*/ 68520 h 110648"/>
                  <a:gd name="connsiteX166" fmla="*/ 91253 w 110966"/>
                  <a:gd name="connsiteY166" fmla="*/ 68520 h 110648"/>
                  <a:gd name="connsiteX167" fmla="*/ 97613 w 110966"/>
                  <a:gd name="connsiteY167" fmla="*/ 66453 h 110648"/>
                  <a:gd name="connsiteX168" fmla="*/ 98566 w 110966"/>
                  <a:gd name="connsiteY168" fmla="*/ 65340 h 110648"/>
                  <a:gd name="connsiteX169" fmla="*/ 99361 w 110966"/>
                  <a:gd name="connsiteY169" fmla="*/ 64227 h 110648"/>
                  <a:gd name="connsiteX170" fmla="*/ 99361 w 110966"/>
                  <a:gd name="connsiteY170" fmla="*/ 63750 h 110648"/>
                  <a:gd name="connsiteX171" fmla="*/ 96977 w 110966"/>
                  <a:gd name="connsiteY171" fmla="*/ 61525 h 110648"/>
                  <a:gd name="connsiteX172" fmla="*/ 96977 w 110966"/>
                  <a:gd name="connsiteY172" fmla="*/ 60730 h 110648"/>
                  <a:gd name="connsiteX173" fmla="*/ 97295 w 110966"/>
                  <a:gd name="connsiteY173" fmla="*/ 59776 h 110648"/>
                  <a:gd name="connsiteX174" fmla="*/ 97931 w 110966"/>
                  <a:gd name="connsiteY174" fmla="*/ 59140 h 110648"/>
                  <a:gd name="connsiteX175" fmla="*/ 99361 w 110966"/>
                  <a:gd name="connsiteY175" fmla="*/ 58663 h 110648"/>
                  <a:gd name="connsiteX176" fmla="*/ 100951 w 110966"/>
                  <a:gd name="connsiteY176" fmla="*/ 57709 h 110648"/>
                  <a:gd name="connsiteX177" fmla="*/ 104449 w 110966"/>
                  <a:gd name="connsiteY177" fmla="*/ 55007 h 110648"/>
                  <a:gd name="connsiteX178" fmla="*/ 105720 w 110966"/>
                  <a:gd name="connsiteY178" fmla="*/ 52622 h 110648"/>
                  <a:gd name="connsiteX179" fmla="*/ 106038 w 110966"/>
                  <a:gd name="connsiteY179" fmla="*/ 50078 h 110648"/>
                  <a:gd name="connsiteX180" fmla="*/ 106038 w 110966"/>
                  <a:gd name="connsiteY180" fmla="*/ 48170 h 110648"/>
                  <a:gd name="connsiteX181" fmla="*/ 105085 w 110966"/>
                  <a:gd name="connsiteY181" fmla="*/ 46740 h 110648"/>
                  <a:gd name="connsiteX182" fmla="*/ 104131 w 110966"/>
                  <a:gd name="connsiteY182" fmla="*/ 45786 h 110648"/>
                  <a:gd name="connsiteX183" fmla="*/ 102859 w 110966"/>
                  <a:gd name="connsiteY183" fmla="*/ 45786 h 110648"/>
                  <a:gd name="connsiteX184" fmla="*/ 100315 w 110966"/>
                  <a:gd name="connsiteY184" fmla="*/ 45786 h 110648"/>
                  <a:gd name="connsiteX185" fmla="*/ 97931 w 110966"/>
                  <a:gd name="connsiteY185" fmla="*/ 44991 h 110648"/>
                  <a:gd name="connsiteX186" fmla="*/ 96659 w 110966"/>
                  <a:gd name="connsiteY186" fmla="*/ 43560 h 110648"/>
                  <a:gd name="connsiteX187" fmla="*/ 96341 w 110966"/>
                  <a:gd name="connsiteY187" fmla="*/ 42288 h 110648"/>
                  <a:gd name="connsiteX188" fmla="*/ 96977 w 110966"/>
                  <a:gd name="connsiteY188" fmla="*/ 41493 h 110648"/>
                  <a:gd name="connsiteX189" fmla="*/ 96977 w 110966"/>
                  <a:gd name="connsiteY189" fmla="*/ 40539 h 110648"/>
                  <a:gd name="connsiteX190" fmla="*/ 96818 w 110966"/>
                  <a:gd name="connsiteY190" fmla="*/ 39586 h 110648"/>
                  <a:gd name="connsiteX191" fmla="*/ 96818 w 110966"/>
                  <a:gd name="connsiteY191" fmla="*/ 38791 h 110648"/>
                  <a:gd name="connsiteX192" fmla="*/ 98089 w 110966"/>
                  <a:gd name="connsiteY192" fmla="*/ 38155 h 110648"/>
                  <a:gd name="connsiteX193" fmla="*/ 105720 w 110966"/>
                  <a:gd name="connsiteY193" fmla="*/ 38155 h 110648"/>
                  <a:gd name="connsiteX194" fmla="*/ 106356 w 110966"/>
                  <a:gd name="connsiteY194" fmla="*/ 37519 h 110648"/>
                  <a:gd name="connsiteX195" fmla="*/ 106833 w 110966"/>
                  <a:gd name="connsiteY195" fmla="*/ 33862 h 110648"/>
                  <a:gd name="connsiteX196" fmla="*/ 108741 w 110966"/>
                  <a:gd name="connsiteY196" fmla="*/ 28298 h 110648"/>
                  <a:gd name="connsiteX197" fmla="*/ 110490 w 110966"/>
                  <a:gd name="connsiteY197" fmla="*/ 25278 h 110648"/>
                  <a:gd name="connsiteX198" fmla="*/ 110808 w 110966"/>
                  <a:gd name="connsiteY198" fmla="*/ 24006 h 110648"/>
                  <a:gd name="connsiteX199" fmla="*/ 110808 w 110966"/>
                  <a:gd name="connsiteY199" fmla="*/ 16693 h 110648"/>
                  <a:gd name="connsiteX200" fmla="*/ 110967 w 110966"/>
                  <a:gd name="connsiteY200" fmla="*/ 13036 h 110648"/>
                  <a:gd name="connsiteX201" fmla="*/ 70268 w 110966"/>
                  <a:gd name="connsiteY201" fmla="*/ 46581 h 110648"/>
                  <a:gd name="connsiteX202" fmla="*/ 61684 w 110966"/>
                  <a:gd name="connsiteY202" fmla="*/ 53417 h 110648"/>
                  <a:gd name="connsiteX203" fmla="*/ 56596 w 110966"/>
                  <a:gd name="connsiteY203" fmla="*/ 51827 h 110648"/>
                  <a:gd name="connsiteX204" fmla="*/ 48647 w 110966"/>
                  <a:gd name="connsiteY204" fmla="*/ 49760 h 110648"/>
                  <a:gd name="connsiteX205" fmla="*/ 47852 w 110966"/>
                  <a:gd name="connsiteY205" fmla="*/ 48965 h 110648"/>
                  <a:gd name="connsiteX206" fmla="*/ 48488 w 110966"/>
                  <a:gd name="connsiteY206" fmla="*/ 47376 h 110648"/>
                  <a:gd name="connsiteX207" fmla="*/ 49283 w 110966"/>
                  <a:gd name="connsiteY207" fmla="*/ 46422 h 110648"/>
                  <a:gd name="connsiteX208" fmla="*/ 49283 w 110966"/>
                  <a:gd name="connsiteY208" fmla="*/ 45627 h 110648"/>
                  <a:gd name="connsiteX209" fmla="*/ 49442 w 110966"/>
                  <a:gd name="connsiteY209" fmla="*/ 42924 h 110648"/>
                  <a:gd name="connsiteX210" fmla="*/ 49124 w 110966"/>
                  <a:gd name="connsiteY210" fmla="*/ 41176 h 110648"/>
                  <a:gd name="connsiteX211" fmla="*/ 49124 w 110966"/>
                  <a:gd name="connsiteY211" fmla="*/ 38950 h 110648"/>
                  <a:gd name="connsiteX212" fmla="*/ 51350 w 110966"/>
                  <a:gd name="connsiteY212" fmla="*/ 38950 h 110648"/>
                  <a:gd name="connsiteX213" fmla="*/ 54370 w 110966"/>
                  <a:gd name="connsiteY213" fmla="*/ 37201 h 110648"/>
                  <a:gd name="connsiteX214" fmla="*/ 54370 w 110966"/>
                  <a:gd name="connsiteY214" fmla="*/ 34816 h 110648"/>
                  <a:gd name="connsiteX215" fmla="*/ 52145 w 110966"/>
                  <a:gd name="connsiteY215" fmla="*/ 32750 h 110648"/>
                  <a:gd name="connsiteX216" fmla="*/ 50714 w 110966"/>
                  <a:gd name="connsiteY216" fmla="*/ 30842 h 110648"/>
                  <a:gd name="connsiteX217" fmla="*/ 50078 w 110966"/>
                  <a:gd name="connsiteY217" fmla="*/ 28934 h 110648"/>
                  <a:gd name="connsiteX218" fmla="*/ 49283 w 110966"/>
                  <a:gd name="connsiteY218" fmla="*/ 27503 h 110648"/>
                  <a:gd name="connsiteX219" fmla="*/ 51668 w 110966"/>
                  <a:gd name="connsiteY219" fmla="*/ 25755 h 110648"/>
                  <a:gd name="connsiteX220" fmla="*/ 55006 w 110966"/>
                  <a:gd name="connsiteY220" fmla="*/ 23370 h 110648"/>
                  <a:gd name="connsiteX221" fmla="*/ 58186 w 110966"/>
                  <a:gd name="connsiteY221" fmla="*/ 21939 h 110648"/>
                  <a:gd name="connsiteX222" fmla="*/ 58822 w 110966"/>
                  <a:gd name="connsiteY222" fmla="*/ 22893 h 110648"/>
                  <a:gd name="connsiteX223" fmla="*/ 59299 w 110966"/>
                  <a:gd name="connsiteY223" fmla="*/ 28298 h 110648"/>
                  <a:gd name="connsiteX224" fmla="*/ 59299 w 110966"/>
                  <a:gd name="connsiteY224" fmla="*/ 29411 h 110648"/>
                  <a:gd name="connsiteX225" fmla="*/ 60571 w 110966"/>
                  <a:gd name="connsiteY225" fmla="*/ 30047 h 110648"/>
                  <a:gd name="connsiteX226" fmla="*/ 63273 w 110966"/>
                  <a:gd name="connsiteY226" fmla="*/ 30524 h 110648"/>
                  <a:gd name="connsiteX227" fmla="*/ 66453 w 110966"/>
                  <a:gd name="connsiteY227" fmla="*/ 30524 h 110648"/>
                  <a:gd name="connsiteX228" fmla="*/ 66771 w 110966"/>
                  <a:gd name="connsiteY228" fmla="*/ 31637 h 110648"/>
                  <a:gd name="connsiteX229" fmla="*/ 65499 w 110966"/>
                  <a:gd name="connsiteY229" fmla="*/ 33067 h 110648"/>
                  <a:gd name="connsiteX230" fmla="*/ 65499 w 110966"/>
                  <a:gd name="connsiteY230" fmla="*/ 34021 h 110648"/>
                  <a:gd name="connsiteX231" fmla="*/ 65181 w 110966"/>
                  <a:gd name="connsiteY231" fmla="*/ 36883 h 110648"/>
                  <a:gd name="connsiteX232" fmla="*/ 65181 w 110966"/>
                  <a:gd name="connsiteY232" fmla="*/ 37837 h 110648"/>
                  <a:gd name="connsiteX233" fmla="*/ 66294 w 110966"/>
                  <a:gd name="connsiteY233" fmla="*/ 38950 h 110648"/>
                  <a:gd name="connsiteX234" fmla="*/ 71540 w 110966"/>
                  <a:gd name="connsiteY234" fmla="*/ 39745 h 110648"/>
                  <a:gd name="connsiteX235" fmla="*/ 72494 w 110966"/>
                  <a:gd name="connsiteY235" fmla="*/ 41493 h 110648"/>
                  <a:gd name="connsiteX236" fmla="*/ 72494 w 110966"/>
                  <a:gd name="connsiteY236" fmla="*/ 44514 h 110648"/>
                  <a:gd name="connsiteX237" fmla="*/ 70427 w 110966"/>
                  <a:gd name="connsiteY237" fmla="*/ 46740 h 110648"/>
                  <a:gd name="connsiteX238" fmla="*/ 19077 w 110966"/>
                  <a:gd name="connsiteY238" fmla="*/ 86166 h 110648"/>
                  <a:gd name="connsiteX239" fmla="*/ 15421 w 110966"/>
                  <a:gd name="connsiteY239" fmla="*/ 87756 h 110648"/>
                  <a:gd name="connsiteX240" fmla="*/ 10652 w 110966"/>
                  <a:gd name="connsiteY240" fmla="*/ 87120 h 110648"/>
                  <a:gd name="connsiteX241" fmla="*/ 6995 w 110966"/>
                  <a:gd name="connsiteY241" fmla="*/ 86007 h 110648"/>
                  <a:gd name="connsiteX242" fmla="*/ 2226 w 110966"/>
                  <a:gd name="connsiteY242" fmla="*/ 86007 h 110648"/>
                  <a:gd name="connsiteX243" fmla="*/ 0 w 110966"/>
                  <a:gd name="connsiteY243" fmla="*/ 86802 h 110648"/>
                  <a:gd name="connsiteX244" fmla="*/ 795 w 110966"/>
                  <a:gd name="connsiteY244" fmla="*/ 90141 h 110648"/>
                  <a:gd name="connsiteX245" fmla="*/ 1431 w 110966"/>
                  <a:gd name="connsiteY245" fmla="*/ 91254 h 110648"/>
                  <a:gd name="connsiteX246" fmla="*/ 2226 w 110966"/>
                  <a:gd name="connsiteY246" fmla="*/ 91889 h 110648"/>
                  <a:gd name="connsiteX247" fmla="*/ 3339 w 110966"/>
                  <a:gd name="connsiteY247" fmla="*/ 91889 h 110648"/>
                  <a:gd name="connsiteX248" fmla="*/ 4610 w 110966"/>
                  <a:gd name="connsiteY248" fmla="*/ 91254 h 110648"/>
                  <a:gd name="connsiteX249" fmla="*/ 6359 w 110966"/>
                  <a:gd name="connsiteY249" fmla="*/ 90459 h 110648"/>
                  <a:gd name="connsiteX250" fmla="*/ 9221 w 110966"/>
                  <a:gd name="connsiteY250" fmla="*/ 90935 h 110648"/>
                  <a:gd name="connsiteX251" fmla="*/ 11287 w 110966"/>
                  <a:gd name="connsiteY251" fmla="*/ 91730 h 110648"/>
                  <a:gd name="connsiteX252" fmla="*/ 12082 w 110966"/>
                  <a:gd name="connsiteY252" fmla="*/ 92525 h 110648"/>
                  <a:gd name="connsiteX253" fmla="*/ 13513 w 110966"/>
                  <a:gd name="connsiteY253" fmla="*/ 93320 h 110648"/>
                  <a:gd name="connsiteX254" fmla="*/ 15580 w 110966"/>
                  <a:gd name="connsiteY254" fmla="*/ 93320 h 110648"/>
                  <a:gd name="connsiteX255" fmla="*/ 19554 w 110966"/>
                  <a:gd name="connsiteY255" fmla="*/ 92048 h 110648"/>
                  <a:gd name="connsiteX256" fmla="*/ 23370 w 110966"/>
                  <a:gd name="connsiteY256" fmla="*/ 89823 h 110648"/>
                  <a:gd name="connsiteX257" fmla="*/ 24483 w 110966"/>
                  <a:gd name="connsiteY257" fmla="*/ 88233 h 110648"/>
                  <a:gd name="connsiteX258" fmla="*/ 24960 w 110966"/>
                  <a:gd name="connsiteY258" fmla="*/ 86802 h 110648"/>
                  <a:gd name="connsiteX259" fmla="*/ 21621 w 110966"/>
                  <a:gd name="connsiteY259" fmla="*/ 87756 h 110648"/>
                  <a:gd name="connsiteX260" fmla="*/ 18759 w 110966"/>
                  <a:gd name="connsiteY260" fmla="*/ 86484 h 110648"/>
                  <a:gd name="connsiteX261" fmla="*/ 70427 w 110966"/>
                  <a:gd name="connsiteY261" fmla="*/ 41334 h 110648"/>
                  <a:gd name="connsiteX262" fmla="*/ 68679 w 110966"/>
                  <a:gd name="connsiteY262" fmla="*/ 40699 h 110648"/>
                  <a:gd name="connsiteX263" fmla="*/ 66453 w 110966"/>
                  <a:gd name="connsiteY263" fmla="*/ 40699 h 110648"/>
                  <a:gd name="connsiteX264" fmla="*/ 63114 w 110966"/>
                  <a:gd name="connsiteY264" fmla="*/ 41652 h 110648"/>
                  <a:gd name="connsiteX265" fmla="*/ 58504 w 110966"/>
                  <a:gd name="connsiteY265" fmla="*/ 44196 h 110648"/>
                  <a:gd name="connsiteX266" fmla="*/ 52463 w 110966"/>
                  <a:gd name="connsiteY266" fmla="*/ 48488 h 110648"/>
                  <a:gd name="connsiteX267" fmla="*/ 52940 w 110966"/>
                  <a:gd name="connsiteY267" fmla="*/ 49283 h 110648"/>
                  <a:gd name="connsiteX268" fmla="*/ 54689 w 110966"/>
                  <a:gd name="connsiteY268" fmla="*/ 50237 h 110648"/>
                  <a:gd name="connsiteX269" fmla="*/ 59935 w 110966"/>
                  <a:gd name="connsiteY269" fmla="*/ 51668 h 110648"/>
                  <a:gd name="connsiteX270" fmla="*/ 62001 w 110966"/>
                  <a:gd name="connsiteY270" fmla="*/ 51668 h 110648"/>
                  <a:gd name="connsiteX271" fmla="*/ 63432 w 110966"/>
                  <a:gd name="connsiteY271" fmla="*/ 50714 h 110648"/>
                  <a:gd name="connsiteX272" fmla="*/ 65499 w 110966"/>
                  <a:gd name="connsiteY272" fmla="*/ 48806 h 110648"/>
                  <a:gd name="connsiteX273" fmla="*/ 68997 w 110966"/>
                  <a:gd name="connsiteY273" fmla="*/ 46740 h 110648"/>
                  <a:gd name="connsiteX274" fmla="*/ 70745 w 110966"/>
                  <a:gd name="connsiteY274" fmla="*/ 45309 h 110648"/>
                  <a:gd name="connsiteX275" fmla="*/ 71699 w 110966"/>
                  <a:gd name="connsiteY275" fmla="*/ 43878 h 110648"/>
                  <a:gd name="connsiteX276" fmla="*/ 71699 w 110966"/>
                  <a:gd name="connsiteY276" fmla="*/ 42606 h 110648"/>
                  <a:gd name="connsiteX277" fmla="*/ 70586 w 110966"/>
                  <a:gd name="connsiteY277" fmla="*/ 41493 h 110648"/>
                  <a:gd name="connsiteX278" fmla="*/ 11128 w 110966"/>
                  <a:gd name="connsiteY278" fmla="*/ 75356 h 110648"/>
                  <a:gd name="connsiteX279" fmla="*/ 13672 w 110966"/>
                  <a:gd name="connsiteY279" fmla="*/ 74720 h 110648"/>
                  <a:gd name="connsiteX280" fmla="*/ 17488 w 110966"/>
                  <a:gd name="connsiteY280" fmla="*/ 77263 h 110648"/>
                  <a:gd name="connsiteX281" fmla="*/ 20985 w 110966"/>
                  <a:gd name="connsiteY281" fmla="*/ 76469 h 110648"/>
                  <a:gd name="connsiteX282" fmla="*/ 20985 w 110966"/>
                  <a:gd name="connsiteY282" fmla="*/ 75833 h 110648"/>
                  <a:gd name="connsiteX283" fmla="*/ 20190 w 110966"/>
                  <a:gd name="connsiteY283" fmla="*/ 75197 h 110648"/>
                  <a:gd name="connsiteX284" fmla="*/ 17329 w 110966"/>
                  <a:gd name="connsiteY284" fmla="*/ 73130 h 110648"/>
                  <a:gd name="connsiteX285" fmla="*/ 12718 w 110966"/>
                  <a:gd name="connsiteY285" fmla="*/ 72812 h 110648"/>
                  <a:gd name="connsiteX286" fmla="*/ 10175 w 110966"/>
                  <a:gd name="connsiteY286" fmla="*/ 73448 h 110648"/>
                  <a:gd name="connsiteX287" fmla="*/ 10175 w 110966"/>
                  <a:gd name="connsiteY287" fmla="*/ 74243 h 110648"/>
                  <a:gd name="connsiteX288" fmla="*/ 11128 w 110966"/>
                  <a:gd name="connsiteY288" fmla="*/ 75515 h 11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</a:cxnLst>
                <a:rect l="l" t="t" r="r" b="b"/>
                <a:pathLst>
                  <a:path w="110966" h="110648">
                    <a:moveTo>
                      <a:pt x="41334" y="24483"/>
                    </a:moveTo>
                    <a:lnTo>
                      <a:pt x="44196" y="21780"/>
                    </a:lnTo>
                    <a:lnTo>
                      <a:pt x="44196" y="17329"/>
                    </a:lnTo>
                    <a:cubicBezTo>
                      <a:pt x="44196" y="17329"/>
                      <a:pt x="40063" y="20985"/>
                      <a:pt x="40063" y="20985"/>
                    </a:cubicBezTo>
                    <a:lnTo>
                      <a:pt x="39109" y="23211"/>
                    </a:lnTo>
                    <a:lnTo>
                      <a:pt x="39586" y="23847"/>
                    </a:lnTo>
                    <a:lnTo>
                      <a:pt x="41334" y="24642"/>
                    </a:lnTo>
                    <a:close/>
                    <a:moveTo>
                      <a:pt x="50555" y="12400"/>
                    </a:moveTo>
                    <a:lnTo>
                      <a:pt x="48170" y="12400"/>
                    </a:lnTo>
                    <a:cubicBezTo>
                      <a:pt x="48170" y="12400"/>
                      <a:pt x="44673" y="14785"/>
                      <a:pt x="44673" y="14785"/>
                    </a:cubicBezTo>
                    <a:lnTo>
                      <a:pt x="45150" y="15262"/>
                    </a:lnTo>
                    <a:lnTo>
                      <a:pt x="50396" y="12400"/>
                    </a:lnTo>
                    <a:close/>
                    <a:moveTo>
                      <a:pt x="68520" y="7154"/>
                    </a:moveTo>
                    <a:lnTo>
                      <a:pt x="74243" y="6518"/>
                    </a:lnTo>
                    <a:lnTo>
                      <a:pt x="74243" y="6200"/>
                    </a:lnTo>
                    <a:cubicBezTo>
                      <a:pt x="74243" y="6200"/>
                      <a:pt x="72653" y="5882"/>
                      <a:pt x="72653" y="5882"/>
                    </a:cubicBezTo>
                    <a:lnTo>
                      <a:pt x="67884" y="5882"/>
                    </a:lnTo>
                    <a:cubicBezTo>
                      <a:pt x="67884" y="5882"/>
                      <a:pt x="66294" y="6200"/>
                      <a:pt x="66294" y="6200"/>
                    </a:cubicBezTo>
                    <a:lnTo>
                      <a:pt x="66612" y="6677"/>
                    </a:lnTo>
                    <a:lnTo>
                      <a:pt x="68520" y="7154"/>
                    </a:lnTo>
                    <a:close/>
                    <a:moveTo>
                      <a:pt x="56914" y="9380"/>
                    </a:moveTo>
                    <a:lnTo>
                      <a:pt x="64227" y="7313"/>
                    </a:lnTo>
                    <a:lnTo>
                      <a:pt x="63432" y="7313"/>
                    </a:lnTo>
                    <a:cubicBezTo>
                      <a:pt x="63432" y="7313"/>
                      <a:pt x="59299" y="7631"/>
                      <a:pt x="59299" y="7631"/>
                    </a:cubicBezTo>
                    <a:lnTo>
                      <a:pt x="52781" y="9221"/>
                    </a:lnTo>
                    <a:lnTo>
                      <a:pt x="54053" y="9698"/>
                    </a:lnTo>
                    <a:lnTo>
                      <a:pt x="56755" y="9380"/>
                    </a:lnTo>
                    <a:close/>
                    <a:moveTo>
                      <a:pt x="99202" y="0"/>
                    </a:moveTo>
                    <a:lnTo>
                      <a:pt x="97931" y="0"/>
                    </a:lnTo>
                    <a:lnTo>
                      <a:pt x="95387" y="795"/>
                    </a:lnTo>
                    <a:lnTo>
                      <a:pt x="94592" y="1908"/>
                    </a:lnTo>
                    <a:lnTo>
                      <a:pt x="97295" y="1908"/>
                    </a:lnTo>
                    <a:cubicBezTo>
                      <a:pt x="97295" y="1908"/>
                      <a:pt x="99202" y="159"/>
                      <a:pt x="99202" y="159"/>
                    </a:cubicBezTo>
                    <a:close/>
                    <a:moveTo>
                      <a:pt x="85848" y="4451"/>
                    </a:moveTo>
                    <a:lnTo>
                      <a:pt x="84576" y="4451"/>
                    </a:lnTo>
                    <a:cubicBezTo>
                      <a:pt x="84576" y="4451"/>
                      <a:pt x="81079" y="5087"/>
                      <a:pt x="81079" y="5087"/>
                    </a:cubicBezTo>
                    <a:lnTo>
                      <a:pt x="80761" y="5405"/>
                    </a:lnTo>
                    <a:lnTo>
                      <a:pt x="81715" y="5723"/>
                    </a:lnTo>
                    <a:lnTo>
                      <a:pt x="85689" y="4451"/>
                    </a:lnTo>
                    <a:close/>
                    <a:moveTo>
                      <a:pt x="110649" y="13513"/>
                    </a:moveTo>
                    <a:lnTo>
                      <a:pt x="106674" y="12877"/>
                    </a:lnTo>
                    <a:lnTo>
                      <a:pt x="104131" y="11764"/>
                    </a:lnTo>
                    <a:lnTo>
                      <a:pt x="102541" y="9857"/>
                    </a:lnTo>
                    <a:lnTo>
                      <a:pt x="99838" y="7313"/>
                    </a:lnTo>
                    <a:lnTo>
                      <a:pt x="92525" y="7631"/>
                    </a:lnTo>
                    <a:lnTo>
                      <a:pt x="86484" y="8426"/>
                    </a:lnTo>
                    <a:lnTo>
                      <a:pt x="78058" y="8744"/>
                    </a:lnTo>
                    <a:lnTo>
                      <a:pt x="72653" y="10016"/>
                    </a:lnTo>
                    <a:lnTo>
                      <a:pt x="62796" y="14149"/>
                    </a:lnTo>
                    <a:lnTo>
                      <a:pt x="60253" y="16216"/>
                    </a:lnTo>
                    <a:lnTo>
                      <a:pt x="57709" y="20826"/>
                    </a:lnTo>
                    <a:lnTo>
                      <a:pt x="49124" y="26072"/>
                    </a:lnTo>
                    <a:lnTo>
                      <a:pt x="44196" y="28139"/>
                    </a:lnTo>
                    <a:lnTo>
                      <a:pt x="42765" y="27344"/>
                    </a:lnTo>
                    <a:lnTo>
                      <a:pt x="40698" y="26867"/>
                    </a:lnTo>
                    <a:lnTo>
                      <a:pt x="39109" y="29570"/>
                    </a:lnTo>
                    <a:lnTo>
                      <a:pt x="38155" y="31955"/>
                    </a:lnTo>
                    <a:lnTo>
                      <a:pt x="34816" y="46104"/>
                    </a:lnTo>
                    <a:lnTo>
                      <a:pt x="32591" y="51191"/>
                    </a:lnTo>
                    <a:lnTo>
                      <a:pt x="29570" y="55483"/>
                    </a:lnTo>
                    <a:lnTo>
                      <a:pt x="24801" y="60730"/>
                    </a:lnTo>
                    <a:lnTo>
                      <a:pt x="22575" y="62479"/>
                    </a:lnTo>
                    <a:lnTo>
                      <a:pt x="21303" y="63114"/>
                    </a:lnTo>
                    <a:lnTo>
                      <a:pt x="19554" y="65658"/>
                    </a:lnTo>
                    <a:lnTo>
                      <a:pt x="18124" y="68679"/>
                    </a:lnTo>
                    <a:lnTo>
                      <a:pt x="17170" y="70109"/>
                    </a:lnTo>
                    <a:lnTo>
                      <a:pt x="22575" y="75356"/>
                    </a:lnTo>
                    <a:lnTo>
                      <a:pt x="23211" y="76786"/>
                    </a:lnTo>
                    <a:lnTo>
                      <a:pt x="23847" y="77740"/>
                    </a:lnTo>
                    <a:lnTo>
                      <a:pt x="18759" y="78217"/>
                    </a:lnTo>
                    <a:lnTo>
                      <a:pt x="20985" y="79966"/>
                    </a:lnTo>
                    <a:lnTo>
                      <a:pt x="23688" y="81238"/>
                    </a:lnTo>
                    <a:lnTo>
                      <a:pt x="25595" y="81874"/>
                    </a:lnTo>
                    <a:lnTo>
                      <a:pt x="26549" y="83146"/>
                    </a:lnTo>
                    <a:lnTo>
                      <a:pt x="24642" y="83782"/>
                    </a:lnTo>
                    <a:lnTo>
                      <a:pt x="22734" y="83782"/>
                    </a:lnTo>
                    <a:cubicBezTo>
                      <a:pt x="22734" y="83782"/>
                      <a:pt x="15421" y="79330"/>
                      <a:pt x="15421" y="79330"/>
                    </a:cubicBezTo>
                    <a:lnTo>
                      <a:pt x="11287" y="78535"/>
                    </a:lnTo>
                    <a:lnTo>
                      <a:pt x="5723" y="78853"/>
                    </a:lnTo>
                    <a:lnTo>
                      <a:pt x="4292" y="79330"/>
                    </a:lnTo>
                    <a:lnTo>
                      <a:pt x="2862" y="80761"/>
                    </a:lnTo>
                    <a:lnTo>
                      <a:pt x="4928" y="82828"/>
                    </a:lnTo>
                    <a:lnTo>
                      <a:pt x="6836" y="84100"/>
                    </a:lnTo>
                    <a:lnTo>
                      <a:pt x="9857" y="84100"/>
                    </a:lnTo>
                    <a:cubicBezTo>
                      <a:pt x="9857" y="84100"/>
                      <a:pt x="13513" y="85848"/>
                      <a:pt x="13513" y="85848"/>
                    </a:cubicBezTo>
                    <a:lnTo>
                      <a:pt x="18759" y="84576"/>
                    </a:lnTo>
                    <a:lnTo>
                      <a:pt x="22575" y="86166"/>
                    </a:lnTo>
                    <a:lnTo>
                      <a:pt x="25119" y="86802"/>
                    </a:lnTo>
                    <a:lnTo>
                      <a:pt x="27344" y="87756"/>
                    </a:lnTo>
                    <a:lnTo>
                      <a:pt x="29252" y="87756"/>
                    </a:lnTo>
                    <a:cubicBezTo>
                      <a:pt x="29252" y="87756"/>
                      <a:pt x="30047" y="87597"/>
                      <a:pt x="30047" y="87597"/>
                    </a:cubicBezTo>
                    <a:lnTo>
                      <a:pt x="29570" y="85371"/>
                    </a:lnTo>
                    <a:lnTo>
                      <a:pt x="31160" y="84100"/>
                    </a:lnTo>
                    <a:lnTo>
                      <a:pt x="32908" y="83464"/>
                    </a:lnTo>
                    <a:lnTo>
                      <a:pt x="33703" y="84418"/>
                    </a:lnTo>
                    <a:lnTo>
                      <a:pt x="35293" y="85371"/>
                    </a:lnTo>
                    <a:lnTo>
                      <a:pt x="36565" y="85371"/>
                    </a:lnTo>
                    <a:cubicBezTo>
                      <a:pt x="36565" y="85371"/>
                      <a:pt x="40063" y="82669"/>
                      <a:pt x="40063" y="82669"/>
                    </a:cubicBezTo>
                    <a:lnTo>
                      <a:pt x="40857" y="83146"/>
                    </a:lnTo>
                    <a:lnTo>
                      <a:pt x="41652" y="84100"/>
                    </a:lnTo>
                    <a:lnTo>
                      <a:pt x="41652" y="84894"/>
                    </a:lnTo>
                    <a:cubicBezTo>
                      <a:pt x="41652" y="84894"/>
                      <a:pt x="41970" y="85689"/>
                      <a:pt x="41970" y="85689"/>
                    </a:cubicBezTo>
                    <a:lnTo>
                      <a:pt x="42765" y="86007"/>
                    </a:lnTo>
                    <a:lnTo>
                      <a:pt x="45468" y="86007"/>
                    </a:lnTo>
                    <a:cubicBezTo>
                      <a:pt x="45468" y="86007"/>
                      <a:pt x="46899" y="84418"/>
                      <a:pt x="46899" y="84418"/>
                    </a:cubicBezTo>
                    <a:lnTo>
                      <a:pt x="48011" y="83464"/>
                    </a:lnTo>
                    <a:lnTo>
                      <a:pt x="48806" y="84100"/>
                    </a:lnTo>
                    <a:lnTo>
                      <a:pt x="49283" y="85848"/>
                    </a:lnTo>
                    <a:lnTo>
                      <a:pt x="50078" y="88074"/>
                    </a:lnTo>
                    <a:lnTo>
                      <a:pt x="53417" y="90618"/>
                    </a:lnTo>
                    <a:lnTo>
                      <a:pt x="56119" y="91412"/>
                    </a:lnTo>
                    <a:lnTo>
                      <a:pt x="59458" y="90935"/>
                    </a:lnTo>
                    <a:lnTo>
                      <a:pt x="60730" y="90459"/>
                    </a:lnTo>
                    <a:lnTo>
                      <a:pt x="61684" y="90777"/>
                    </a:lnTo>
                    <a:lnTo>
                      <a:pt x="62637" y="92207"/>
                    </a:lnTo>
                    <a:lnTo>
                      <a:pt x="64545" y="93797"/>
                    </a:lnTo>
                    <a:lnTo>
                      <a:pt x="68679" y="94910"/>
                    </a:lnTo>
                    <a:lnTo>
                      <a:pt x="69950" y="95546"/>
                    </a:lnTo>
                    <a:lnTo>
                      <a:pt x="70904" y="96659"/>
                    </a:lnTo>
                    <a:lnTo>
                      <a:pt x="70586" y="98089"/>
                    </a:lnTo>
                    <a:lnTo>
                      <a:pt x="68679" y="101746"/>
                    </a:lnTo>
                    <a:lnTo>
                      <a:pt x="68361" y="102859"/>
                    </a:lnTo>
                    <a:lnTo>
                      <a:pt x="68679" y="103177"/>
                    </a:lnTo>
                    <a:lnTo>
                      <a:pt x="68361" y="103813"/>
                    </a:lnTo>
                    <a:lnTo>
                      <a:pt x="65817" y="106356"/>
                    </a:lnTo>
                    <a:lnTo>
                      <a:pt x="65817" y="107151"/>
                    </a:lnTo>
                    <a:cubicBezTo>
                      <a:pt x="65817" y="107151"/>
                      <a:pt x="66453" y="108582"/>
                      <a:pt x="66453" y="108582"/>
                    </a:cubicBezTo>
                    <a:lnTo>
                      <a:pt x="67089" y="109695"/>
                    </a:lnTo>
                    <a:lnTo>
                      <a:pt x="67089" y="109695"/>
                    </a:lnTo>
                    <a:cubicBezTo>
                      <a:pt x="67089" y="109695"/>
                      <a:pt x="68679" y="110331"/>
                      <a:pt x="68679" y="110331"/>
                    </a:cubicBezTo>
                    <a:lnTo>
                      <a:pt x="70109" y="110331"/>
                    </a:lnTo>
                    <a:cubicBezTo>
                      <a:pt x="70109" y="110331"/>
                      <a:pt x="72812" y="110649"/>
                      <a:pt x="72812" y="110649"/>
                    </a:cubicBezTo>
                    <a:lnTo>
                      <a:pt x="75674" y="110649"/>
                    </a:lnTo>
                    <a:cubicBezTo>
                      <a:pt x="75674" y="110649"/>
                      <a:pt x="77263" y="104926"/>
                      <a:pt x="77263" y="104926"/>
                    </a:cubicBezTo>
                    <a:lnTo>
                      <a:pt x="75992" y="103177"/>
                    </a:lnTo>
                    <a:lnTo>
                      <a:pt x="74561" y="102382"/>
                    </a:lnTo>
                    <a:lnTo>
                      <a:pt x="72812" y="101905"/>
                    </a:lnTo>
                    <a:lnTo>
                      <a:pt x="72017" y="101110"/>
                    </a:lnTo>
                    <a:lnTo>
                      <a:pt x="71699" y="100156"/>
                    </a:lnTo>
                    <a:lnTo>
                      <a:pt x="72017" y="99520"/>
                    </a:lnTo>
                    <a:lnTo>
                      <a:pt x="74084" y="99520"/>
                    </a:lnTo>
                    <a:cubicBezTo>
                      <a:pt x="74084" y="99520"/>
                      <a:pt x="74720" y="99044"/>
                      <a:pt x="74720" y="99044"/>
                    </a:cubicBezTo>
                    <a:lnTo>
                      <a:pt x="79648" y="95546"/>
                    </a:lnTo>
                    <a:lnTo>
                      <a:pt x="79648" y="94910"/>
                    </a:lnTo>
                    <a:cubicBezTo>
                      <a:pt x="79648" y="94910"/>
                      <a:pt x="79171" y="94592"/>
                      <a:pt x="79171" y="94592"/>
                    </a:cubicBezTo>
                    <a:lnTo>
                      <a:pt x="78217" y="94592"/>
                    </a:lnTo>
                    <a:cubicBezTo>
                      <a:pt x="78217" y="94592"/>
                      <a:pt x="78058" y="93638"/>
                      <a:pt x="78058" y="93638"/>
                    </a:cubicBezTo>
                    <a:lnTo>
                      <a:pt x="78058" y="92684"/>
                    </a:lnTo>
                    <a:cubicBezTo>
                      <a:pt x="78058" y="92684"/>
                      <a:pt x="80761" y="87756"/>
                      <a:pt x="80761" y="87756"/>
                    </a:cubicBezTo>
                    <a:lnTo>
                      <a:pt x="81556" y="85689"/>
                    </a:lnTo>
                    <a:lnTo>
                      <a:pt x="81556" y="84258"/>
                    </a:lnTo>
                    <a:cubicBezTo>
                      <a:pt x="81556" y="84258"/>
                      <a:pt x="81556" y="82828"/>
                      <a:pt x="81556" y="82828"/>
                    </a:cubicBezTo>
                    <a:lnTo>
                      <a:pt x="80125" y="80443"/>
                    </a:lnTo>
                    <a:lnTo>
                      <a:pt x="78694" y="78535"/>
                    </a:lnTo>
                    <a:lnTo>
                      <a:pt x="78694" y="77104"/>
                    </a:lnTo>
                    <a:cubicBezTo>
                      <a:pt x="78694" y="77104"/>
                      <a:pt x="77581" y="76310"/>
                      <a:pt x="77581" y="76310"/>
                    </a:cubicBezTo>
                    <a:lnTo>
                      <a:pt x="74561" y="72335"/>
                    </a:lnTo>
                    <a:lnTo>
                      <a:pt x="74561" y="70745"/>
                    </a:lnTo>
                    <a:cubicBezTo>
                      <a:pt x="74561" y="70745"/>
                      <a:pt x="76310" y="69474"/>
                      <a:pt x="76310" y="69474"/>
                    </a:cubicBezTo>
                    <a:lnTo>
                      <a:pt x="78694" y="68679"/>
                    </a:lnTo>
                    <a:lnTo>
                      <a:pt x="79489" y="68043"/>
                    </a:lnTo>
                    <a:lnTo>
                      <a:pt x="80920" y="67725"/>
                    </a:lnTo>
                    <a:lnTo>
                      <a:pt x="84735" y="68838"/>
                    </a:lnTo>
                    <a:lnTo>
                      <a:pt x="86484" y="69791"/>
                    </a:lnTo>
                    <a:lnTo>
                      <a:pt x="86961" y="69791"/>
                    </a:lnTo>
                    <a:cubicBezTo>
                      <a:pt x="86961" y="69791"/>
                      <a:pt x="88551" y="68520"/>
                      <a:pt x="88551" y="68520"/>
                    </a:cubicBezTo>
                    <a:lnTo>
                      <a:pt x="91253" y="68520"/>
                    </a:lnTo>
                    <a:cubicBezTo>
                      <a:pt x="91253" y="68520"/>
                      <a:pt x="97613" y="66453"/>
                      <a:pt x="97613" y="66453"/>
                    </a:cubicBezTo>
                    <a:lnTo>
                      <a:pt x="98566" y="65340"/>
                    </a:lnTo>
                    <a:lnTo>
                      <a:pt x="99361" y="64227"/>
                    </a:lnTo>
                    <a:lnTo>
                      <a:pt x="99361" y="63750"/>
                    </a:lnTo>
                    <a:cubicBezTo>
                      <a:pt x="99361" y="63750"/>
                      <a:pt x="96977" y="61525"/>
                      <a:pt x="96977" y="61525"/>
                    </a:cubicBezTo>
                    <a:lnTo>
                      <a:pt x="96977" y="60730"/>
                    </a:lnTo>
                    <a:cubicBezTo>
                      <a:pt x="96977" y="60730"/>
                      <a:pt x="97295" y="59776"/>
                      <a:pt x="97295" y="59776"/>
                    </a:cubicBezTo>
                    <a:lnTo>
                      <a:pt x="97931" y="59140"/>
                    </a:lnTo>
                    <a:lnTo>
                      <a:pt x="99361" y="58663"/>
                    </a:lnTo>
                    <a:lnTo>
                      <a:pt x="100951" y="57709"/>
                    </a:lnTo>
                    <a:lnTo>
                      <a:pt x="104449" y="55007"/>
                    </a:lnTo>
                    <a:lnTo>
                      <a:pt x="105720" y="52622"/>
                    </a:lnTo>
                    <a:lnTo>
                      <a:pt x="106038" y="50078"/>
                    </a:lnTo>
                    <a:lnTo>
                      <a:pt x="106038" y="48170"/>
                    </a:lnTo>
                    <a:cubicBezTo>
                      <a:pt x="106038" y="48170"/>
                      <a:pt x="105085" y="46740"/>
                      <a:pt x="105085" y="46740"/>
                    </a:cubicBezTo>
                    <a:lnTo>
                      <a:pt x="104131" y="45786"/>
                    </a:lnTo>
                    <a:lnTo>
                      <a:pt x="102859" y="45786"/>
                    </a:lnTo>
                    <a:cubicBezTo>
                      <a:pt x="102859" y="45786"/>
                      <a:pt x="100315" y="45786"/>
                      <a:pt x="100315" y="45786"/>
                    </a:cubicBezTo>
                    <a:lnTo>
                      <a:pt x="97931" y="44991"/>
                    </a:lnTo>
                    <a:lnTo>
                      <a:pt x="96659" y="43560"/>
                    </a:lnTo>
                    <a:lnTo>
                      <a:pt x="96341" y="42288"/>
                    </a:lnTo>
                    <a:lnTo>
                      <a:pt x="96977" y="41493"/>
                    </a:lnTo>
                    <a:lnTo>
                      <a:pt x="96977" y="40539"/>
                    </a:lnTo>
                    <a:cubicBezTo>
                      <a:pt x="96977" y="40539"/>
                      <a:pt x="96818" y="39586"/>
                      <a:pt x="96818" y="39586"/>
                    </a:cubicBezTo>
                    <a:lnTo>
                      <a:pt x="96818" y="38791"/>
                    </a:lnTo>
                    <a:cubicBezTo>
                      <a:pt x="96818" y="38791"/>
                      <a:pt x="98089" y="38155"/>
                      <a:pt x="98089" y="38155"/>
                    </a:cubicBezTo>
                    <a:lnTo>
                      <a:pt x="105720" y="38155"/>
                    </a:lnTo>
                    <a:cubicBezTo>
                      <a:pt x="105720" y="38155"/>
                      <a:pt x="106356" y="37519"/>
                      <a:pt x="106356" y="37519"/>
                    </a:cubicBezTo>
                    <a:lnTo>
                      <a:pt x="106833" y="33862"/>
                    </a:lnTo>
                    <a:lnTo>
                      <a:pt x="108741" y="28298"/>
                    </a:lnTo>
                    <a:lnTo>
                      <a:pt x="110490" y="25278"/>
                    </a:lnTo>
                    <a:lnTo>
                      <a:pt x="110808" y="24006"/>
                    </a:lnTo>
                    <a:lnTo>
                      <a:pt x="110808" y="16693"/>
                    </a:lnTo>
                    <a:cubicBezTo>
                      <a:pt x="110808" y="16693"/>
                      <a:pt x="110967" y="13036"/>
                      <a:pt x="110967" y="13036"/>
                    </a:cubicBezTo>
                    <a:close/>
                    <a:moveTo>
                      <a:pt x="70268" y="46581"/>
                    </a:moveTo>
                    <a:lnTo>
                      <a:pt x="61684" y="53417"/>
                    </a:lnTo>
                    <a:lnTo>
                      <a:pt x="56596" y="51827"/>
                    </a:lnTo>
                    <a:lnTo>
                      <a:pt x="48647" y="49760"/>
                    </a:lnTo>
                    <a:lnTo>
                      <a:pt x="47852" y="48965"/>
                    </a:lnTo>
                    <a:lnTo>
                      <a:pt x="48488" y="47376"/>
                    </a:lnTo>
                    <a:lnTo>
                      <a:pt x="49283" y="46422"/>
                    </a:lnTo>
                    <a:lnTo>
                      <a:pt x="49283" y="45627"/>
                    </a:lnTo>
                    <a:cubicBezTo>
                      <a:pt x="49283" y="45627"/>
                      <a:pt x="49442" y="42924"/>
                      <a:pt x="49442" y="42924"/>
                    </a:cubicBezTo>
                    <a:lnTo>
                      <a:pt x="49124" y="41176"/>
                    </a:lnTo>
                    <a:lnTo>
                      <a:pt x="49124" y="38950"/>
                    </a:lnTo>
                    <a:cubicBezTo>
                      <a:pt x="49124" y="38950"/>
                      <a:pt x="51350" y="38950"/>
                      <a:pt x="51350" y="38950"/>
                    </a:cubicBezTo>
                    <a:lnTo>
                      <a:pt x="54370" y="37201"/>
                    </a:lnTo>
                    <a:lnTo>
                      <a:pt x="54370" y="34816"/>
                    </a:lnTo>
                    <a:cubicBezTo>
                      <a:pt x="54370" y="34816"/>
                      <a:pt x="52145" y="32750"/>
                      <a:pt x="52145" y="32750"/>
                    </a:cubicBezTo>
                    <a:lnTo>
                      <a:pt x="50714" y="30842"/>
                    </a:lnTo>
                    <a:lnTo>
                      <a:pt x="50078" y="28934"/>
                    </a:lnTo>
                    <a:lnTo>
                      <a:pt x="49283" y="27503"/>
                    </a:lnTo>
                    <a:lnTo>
                      <a:pt x="51668" y="25755"/>
                    </a:lnTo>
                    <a:lnTo>
                      <a:pt x="55006" y="23370"/>
                    </a:lnTo>
                    <a:lnTo>
                      <a:pt x="58186" y="21939"/>
                    </a:lnTo>
                    <a:lnTo>
                      <a:pt x="58822" y="22893"/>
                    </a:lnTo>
                    <a:lnTo>
                      <a:pt x="59299" y="28298"/>
                    </a:lnTo>
                    <a:lnTo>
                      <a:pt x="59299" y="29411"/>
                    </a:lnTo>
                    <a:cubicBezTo>
                      <a:pt x="59299" y="29411"/>
                      <a:pt x="60571" y="30047"/>
                      <a:pt x="60571" y="30047"/>
                    </a:cubicBezTo>
                    <a:lnTo>
                      <a:pt x="63273" y="30524"/>
                    </a:lnTo>
                    <a:lnTo>
                      <a:pt x="66453" y="30524"/>
                    </a:lnTo>
                    <a:cubicBezTo>
                      <a:pt x="66453" y="30524"/>
                      <a:pt x="66771" y="31637"/>
                      <a:pt x="66771" y="31637"/>
                    </a:cubicBezTo>
                    <a:lnTo>
                      <a:pt x="65499" y="33067"/>
                    </a:lnTo>
                    <a:lnTo>
                      <a:pt x="65499" y="34021"/>
                    </a:lnTo>
                    <a:cubicBezTo>
                      <a:pt x="65499" y="34021"/>
                      <a:pt x="65181" y="36883"/>
                      <a:pt x="65181" y="36883"/>
                    </a:cubicBezTo>
                    <a:lnTo>
                      <a:pt x="65181" y="37837"/>
                    </a:lnTo>
                    <a:cubicBezTo>
                      <a:pt x="65181" y="37837"/>
                      <a:pt x="66294" y="38950"/>
                      <a:pt x="66294" y="38950"/>
                    </a:cubicBezTo>
                    <a:lnTo>
                      <a:pt x="71540" y="39745"/>
                    </a:lnTo>
                    <a:lnTo>
                      <a:pt x="72494" y="41493"/>
                    </a:lnTo>
                    <a:lnTo>
                      <a:pt x="72494" y="44514"/>
                    </a:lnTo>
                    <a:cubicBezTo>
                      <a:pt x="72494" y="44514"/>
                      <a:pt x="70427" y="46740"/>
                      <a:pt x="70427" y="46740"/>
                    </a:cubicBezTo>
                    <a:close/>
                    <a:moveTo>
                      <a:pt x="19077" y="86166"/>
                    </a:moveTo>
                    <a:lnTo>
                      <a:pt x="15421" y="87756"/>
                    </a:lnTo>
                    <a:lnTo>
                      <a:pt x="10652" y="87120"/>
                    </a:lnTo>
                    <a:lnTo>
                      <a:pt x="6995" y="86007"/>
                    </a:lnTo>
                    <a:lnTo>
                      <a:pt x="2226" y="86007"/>
                    </a:lnTo>
                    <a:cubicBezTo>
                      <a:pt x="2226" y="86007"/>
                      <a:pt x="0" y="86802"/>
                      <a:pt x="0" y="86802"/>
                    </a:cubicBezTo>
                    <a:lnTo>
                      <a:pt x="795" y="90141"/>
                    </a:lnTo>
                    <a:lnTo>
                      <a:pt x="1431" y="91254"/>
                    </a:lnTo>
                    <a:lnTo>
                      <a:pt x="2226" y="91889"/>
                    </a:lnTo>
                    <a:lnTo>
                      <a:pt x="3339" y="91889"/>
                    </a:lnTo>
                    <a:cubicBezTo>
                      <a:pt x="3339" y="91889"/>
                      <a:pt x="4610" y="91254"/>
                      <a:pt x="4610" y="91254"/>
                    </a:cubicBezTo>
                    <a:lnTo>
                      <a:pt x="6359" y="90459"/>
                    </a:lnTo>
                    <a:lnTo>
                      <a:pt x="9221" y="90935"/>
                    </a:lnTo>
                    <a:lnTo>
                      <a:pt x="11287" y="91730"/>
                    </a:lnTo>
                    <a:lnTo>
                      <a:pt x="12082" y="92525"/>
                    </a:lnTo>
                    <a:lnTo>
                      <a:pt x="13513" y="93320"/>
                    </a:lnTo>
                    <a:lnTo>
                      <a:pt x="15580" y="93320"/>
                    </a:lnTo>
                    <a:cubicBezTo>
                      <a:pt x="15580" y="93320"/>
                      <a:pt x="19554" y="92048"/>
                      <a:pt x="19554" y="92048"/>
                    </a:cubicBezTo>
                    <a:lnTo>
                      <a:pt x="23370" y="89823"/>
                    </a:lnTo>
                    <a:lnTo>
                      <a:pt x="24483" y="88233"/>
                    </a:lnTo>
                    <a:lnTo>
                      <a:pt x="24960" y="86802"/>
                    </a:lnTo>
                    <a:lnTo>
                      <a:pt x="21621" y="87756"/>
                    </a:lnTo>
                    <a:lnTo>
                      <a:pt x="18759" y="86484"/>
                    </a:lnTo>
                    <a:close/>
                    <a:moveTo>
                      <a:pt x="70427" y="41334"/>
                    </a:moveTo>
                    <a:lnTo>
                      <a:pt x="68679" y="40699"/>
                    </a:lnTo>
                    <a:lnTo>
                      <a:pt x="66453" y="40699"/>
                    </a:lnTo>
                    <a:cubicBezTo>
                      <a:pt x="66453" y="40699"/>
                      <a:pt x="63114" y="41652"/>
                      <a:pt x="63114" y="41652"/>
                    </a:cubicBezTo>
                    <a:lnTo>
                      <a:pt x="58504" y="44196"/>
                    </a:lnTo>
                    <a:lnTo>
                      <a:pt x="52463" y="48488"/>
                    </a:lnTo>
                    <a:lnTo>
                      <a:pt x="52940" y="49283"/>
                    </a:lnTo>
                    <a:lnTo>
                      <a:pt x="54689" y="50237"/>
                    </a:lnTo>
                    <a:lnTo>
                      <a:pt x="59935" y="51668"/>
                    </a:lnTo>
                    <a:lnTo>
                      <a:pt x="62001" y="51668"/>
                    </a:lnTo>
                    <a:cubicBezTo>
                      <a:pt x="62001" y="51668"/>
                      <a:pt x="63432" y="50714"/>
                      <a:pt x="63432" y="50714"/>
                    </a:cubicBezTo>
                    <a:lnTo>
                      <a:pt x="65499" y="48806"/>
                    </a:lnTo>
                    <a:lnTo>
                      <a:pt x="68997" y="46740"/>
                    </a:lnTo>
                    <a:lnTo>
                      <a:pt x="70745" y="45309"/>
                    </a:lnTo>
                    <a:lnTo>
                      <a:pt x="71699" y="43878"/>
                    </a:lnTo>
                    <a:lnTo>
                      <a:pt x="71699" y="42606"/>
                    </a:lnTo>
                    <a:cubicBezTo>
                      <a:pt x="71699" y="42606"/>
                      <a:pt x="70586" y="41493"/>
                      <a:pt x="70586" y="41493"/>
                    </a:cubicBezTo>
                    <a:close/>
                    <a:moveTo>
                      <a:pt x="11128" y="75356"/>
                    </a:moveTo>
                    <a:lnTo>
                      <a:pt x="13672" y="74720"/>
                    </a:lnTo>
                    <a:lnTo>
                      <a:pt x="17488" y="77263"/>
                    </a:lnTo>
                    <a:lnTo>
                      <a:pt x="20985" y="76469"/>
                    </a:lnTo>
                    <a:lnTo>
                      <a:pt x="20985" y="75833"/>
                    </a:lnTo>
                    <a:cubicBezTo>
                      <a:pt x="20985" y="75833"/>
                      <a:pt x="20190" y="75197"/>
                      <a:pt x="20190" y="75197"/>
                    </a:cubicBezTo>
                    <a:lnTo>
                      <a:pt x="17329" y="73130"/>
                    </a:lnTo>
                    <a:lnTo>
                      <a:pt x="12718" y="72812"/>
                    </a:lnTo>
                    <a:lnTo>
                      <a:pt x="10175" y="73448"/>
                    </a:lnTo>
                    <a:lnTo>
                      <a:pt x="10175" y="74243"/>
                    </a:lnTo>
                    <a:cubicBezTo>
                      <a:pt x="10175" y="74243"/>
                      <a:pt x="11128" y="75515"/>
                      <a:pt x="11128" y="7551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7" name="Freeform: Shape 4946">
                <a:extLst>
                  <a:ext uri="{FF2B5EF4-FFF2-40B4-BE49-F238E27FC236}">
                    <a16:creationId xmlns:a16="http://schemas.microsoft.com/office/drawing/2014/main" id="{02A8E257-2DC3-3509-FEF0-54354E2D5C24}"/>
                  </a:ext>
                </a:extLst>
              </p:cNvPr>
              <p:cNvSpPr/>
              <p:nvPr/>
            </p:nvSpPr>
            <p:spPr>
              <a:xfrm>
                <a:off x="10416547" y="3421526"/>
                <a:ext cx="9061" cy="5087"/>
              </a:xfrm>
              <a:custGeom>
                <a:avLst/>
                <a:gdLst>
                  <a:gd name="connsiteX0" fmla="*/ 317 w 9061"/>
                  <a:gd name="connsiteY0" fmla="*/ 0 h 5087"/>
                  <a:gd name="connsiteX1" fmla="*/ 0 w 9061"/>
                  <a:gd name="connsiteY1" fmla="*/ 0 h 5087"/>
                  <a:gd name="connsiteX2" fmla="*/ 0 w 9061"/>
                  <a:gd name="connsiteY2" fmla="*/ 636 h 5087"/>
                  <a:gd name="connsiteX3" fmla="*/ 317 w 9061"/>
                  <a:gd name="connsiteY3" fmla="*/ 954 h 5087"/>
                  <a:gd name="connsiteX4" fmla="*/ 636 w 9061"/>
                  <a:gd name="connsiteY4" fmla="*/ 954 h 5087"/>
                  <a:gd name="connsiteX5" fmla="*/ 795 w 9061"/>
                  <a:gd name="connsiteY5" fmla="*/ 477 h 5087"/>
                  <a:gd name="connsiteX6" fmla="*/ 795 w 9061"/>
                  <a:gd name="connsiteY6" fmla="*/ 159 h 5087"/>
                  <a:gd name="connsiteX7" fmla="*/ 317 w 9061"/>
                  <a:gd name="connsiteY7" fmla="*/ 159 h 5087"/>
                  <a:gd name="connsiteX8" fmla="*/ 8266 w 9061"/>
                  <a:gd name="connsiteY8" fmla="*/ 4133 h 5087"/>
                  <a:gd name="connsiteX9" fmla="*/ 8108 w 9061"/>
                  <a:gd name="connsiteY9" fmla="*/ 4133 h 5087"/>
                  <a:gd name="connsiteX10" fmla="*/ 7949 w 9061"/>
                  <a:gd name="connsiteY10" fmla="*/ 3816 h 5087"/>
                  <a:gd name="connsiteX11" fmla="*/ 7312 w 9061"/>
                  <a:gd name="connsiteY11" fmla="*/ 3498 h 5087"/>
                  <a:gd name="connsiteX12" fmla="*/ 7312 w 9061"/>
                  <a:gd name="connsiteY12" fmla="*/ 4451 h 5087"/>
                  <a:gd name="connsiteX13" fmla="*/ 7790 w 9061"/>
                  <a:gd name="connsiteY13" fmla="*/ 5087 h 5087"/>
                  <a:gd name="connsiteX14" fmla="*/ 8425 w 9061"/>
                  <a:gd name="connsiteY14" fmla="*/ 5087 h 5087"/>
                  <a:gd name="connsiteX15" fmla="*/ 9062 w 9061"/>
                  <a:gd name="connsiteY15" fmla="*/ 4610 h 5087"/>
                  <a:gd name="connsiteX16" fmla="*/ 8266 w 9061"/>
                  <a:gd name="connsiteY16" fmla="*/ 4133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061" h="5087">
                    <a:moveTo>
                      <a:pt x="317" y="0"/>
                    </a:moveTo>
                    <a:lnTo>
                      <a:pt x="0" y="0"/>
                    </a:lnTo>
                    <a:cubicBezTo>
                      <a:pt x="0" y="0"/>
                      <a:pt x="0" y="636"/>
                      <a:pt x="0" y="636"/>
                    </a:cubicBezTo>
                    <a:lnTo>
                      <a:pt x="317" y="954"/>
                    </a:lnTo>
                    <a:lnTo>
                      <a:pt x="636" y="954"/>
                    </a:lnTo>
                    <a:cubicBezTo>
                      <a:pt x="636" y="954"/>
                      <a:pt x="795" y="477"/>
                      <a:pt x="795" y="477"/>
                    </a:cubicBezTo>
                    <a:lnTo>
                      <a:pt x="795" y="159"/>
                    </a:lnTo>
                    <a:cubicBezTo>
                      <a:pt x="795" y="159"/>
                      <a:pt x="317" y="159"/>
                      <a:pt x="317" y="159"/>
                    </a:cubicBezTo>
                    <a:close/>
                    <a:moveTo>
                      <a:pt x="8266" y="4133"/>
                    </a:moveTo>
                    <a:lnTo>
                      <a:pt x="8108" y="4133"/>
                    </a:lnTo>
                    <a:cubicBezTo>
                      <a:pt x="8108" y="4133"/>
                      <a:pt x="7949" y="3816"/>
                      <a:pt x="7949" y="3816"/>
                    </a:cubicBezTo>
                    <a:lnTo>
                      <a:pt x="7312" y="3498"/>
                    </a:lnTo>
                    <a:lnTo>
                      <a:pt x="7312" y="4451"/>
                    </a:lnTo>
                    <a:cubicBezTo>
                      <a:pt x="7312" y="4451"/>
                      <a:pt x="7790" y="5087"/>
                      <a:pt x="7790" y="5087"/>
                    </a:cubicBezTo>
                    <a:lnTo>
                      <a:pt x="8425" y="5087"/>
                    </a:lnTo>
                    <a:cubicBezTo>
                      <a:pt x="8425" y="5087"/>
                      <a:pt x="9062" y="4610"/>
                      <a:pt x="9062" y="4610"/>
                    </a:cubicBezTo>
                    <a:lnTo>
                      <a:pt x="8266" y="4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8" name="Freeform: Shape 4947">
                <a:extLst>
                  <a:ext uri="{FF2B5EF4-FFF2-40B4-BE49-F238E27FC236}">
                    <a16:creationId xmlns:a16="http://schemas.microsoft.com/office/drawing/2014/main" id="{5F8D1173-E9CA-0484-B9E6-A504F4BD228A}"/>
                  </a:ext>
                </a:extLst>
              </p:cNvPr>
              <p:cNvSpPr/>
              <p:nvPr/>
            </p:nvSpPr>
            <p:spPr>
              <a:xfrm>
                <a:off x="9715771" y="3498789"/>
                <a:ext cx="129567" cy="124002"/>
              </a:xfrm>
              <a:custGeom>
                <a:avLst/>
                <a:gdLst>
                  <a:gd name="connsiteX0" fmla="*/ 124003 w 129567"/>
                  <a:gd name="connsiteY0" fmla="*/ 3180 h 124002"/>
                  <a:gd name="connsiteX1" fmla="*/ 125116 w 129567"/>
                  <a:gd name="connsiteY1" fmla="*/ 3498 h 124002"/>
                  <a:gd name="connsiteX2" fmla="*/ 125116 w 129567"/>
                  <a:gd name="connsiteY2" fmla="*/ 6041 h 124002"/>
                  <a:gd name="connsiteX3" fmla="*/ 125910 w 129567"/>
                  <a:gd name="connsiteY3" fmla="*/ 5723 h 124002"/>
                  <a:gd name="connsiteX4" fmla="*/ 127818 w 129567"/>
                  <a:gd name="connsiteY4" fmla="*/ 2226 h 124002"/>
                  <a:gd name="connsiteX5" fmla="*/ 128772 w 129567"/>
                  <a:gd name="connsiteY5" fmla="*/ 1590 h 124002"/>
                  <a:gd name="connsiteX6" fmla="*/ 129568 w 129567"/>
                  <a:gd name="connsiteY6" fmla="*/ 477 h 124002"/>
                  <a:gd name="connsiteX7" fmla="*/ 122254 w 129567"/>
                  <a:gd name="connsiteY7" fmla="*/ 0 h 124002"/>
                  <a:gd name="connsiteX8" fmla="*/ 118756 w 129567"/>
                  <a:gd name="connsiteY8" fmla="*/ 954 h 124002"/>
                  <a:gd name="connsiteX9" fmla="*/ 117167 w 129567"/>
                  <a:gd name="connsiteY9" fmla="*/ 3021 h 124002"/>
                  <a:gd name="connsiteX10" fmla="*/ 115895 w 129567"/>
                  <a:gd name="connsiteY10" fmla="*/ 3974 h 124002"/>
                  <a:gd name="connsiteX11" fmla="*/ 114782 w 129567"/>
                  <a:gd name="connsiteY11" fmla="*/ 3974 h 124002"/>
                  <a:gd name="connsiteX12" fmla="*/ 112557 w 129567"/>
                  <a:gd name="connsiteY12" fmla="*/ 4610 h 124002"/>
                  <a:gd name="connsiteX13" fmla="*/ 109218 w 129567"/>
                  <a:gd name="connsiteY13" fmla="*/ 6359 h 124002"/>
                  <a:gd name="connsiteX14" fmla="*/ 106197 w 129567"/>
                  <a:gd name="connsiteY14" fmla="*/ 6995 h 124002"/>
                  <a:gd name="connsiteX15" fmla="*/ 103495 w 129567"/>
                  <a:gd name="connsiteY15" fmla="*/ 6518 h 124002"/>
                  <a:gd name="connsiteX16" fmla="*/ 102700 w 129567"/>
                  <a:gd name="connsiteY16" fmla="*/ 6995 h 124002"/>
                  <a:gd name="connsiteX17" fmla="*/ 102700 w 129567"/>
                  <a:gd name="connsiteY17" fmla="*/ 7631 h 124002"/>
                  <a:gd name="connsiteX18" fmla="*/ 102064 w 129567"/>
                  <a:gd name="connsiteY18" fmla="*/ 8267 h 124002"/>
                  <a:gd name="connsiteX19" fmla="*/ 100951 w 129567"/>
                  <a:gd name="connsiteY19" fmla="*/ 8585 h 124002"/>
                  <a:gd name="connsiteX20" fmla="*/ 99680 w 129567"/>
                  <a:gd name="connsiteY20" fmla="*/ 8585 h 124002"/>
                  <a:gd name="connsiteX21" fmla="*/ 98407 w 129567"/>
                  <a:gd name="connsiteY21" fmla="*/ 7790 h 124002"/>
                  <a:gd name="connsiteX22" fmla="*/ 97772 w 129567"/>
                  <a:gd name="connsiteY22" fmla="*/ 8108 h 124002"/>
                  <a:gd name="connsiteX23" fmla="*/ 97772 w 129567"/>
                  <a:gd name="connsiteY23" fmla="*/ 9221 h 124002"/>
                  <a:gd name="connsiteX24" fmla="*/ 96976 w 129567"/>
                  <a:gd name="connsiteY24" fmla="*/ 9539 h 124002"/>
                  <a:gd name="connsiteX25" fmla="*/ 95546 w 129567"/>
                  <a:gd name="connsiteY25" fmla="*/ 9062 h 124002"/>
                  <a:gd name="connsiteX26" fmla="*/ 93956 w 129567"/>
                  <a:gd name="connsiteY26" fmla="*/ 9539 h 124002"/>
                  <a:gd name="connsiteX27" fmla="*/ 92207 w 129567"/>
                  <a:gd name="connsiteY27" fmla="*/ 10970 h 124002"/>
                  <a:gd name="connsiteX28" fmla="*/ 89823 w 129567"/>
                  <a:gd name="connsiteY28" fmla="*/ 11287 h 124002"/>
                  <a:gd name="connsiteX29" fmla="*/ 86643 w 129567"/>
                  <a:gd name="connsiteY29" fmla="*/ 10493 h 124002"/>
                  <a:gd name="connsiteX30" fmla="*/ 84258 w 129567"/>
                  <a:gd name="connsiteY30" fmla="*/ 8903 h 124002"/>
                  <a:gd name="connsiteX31" fmla="*/ 82510 w 129567"/>
                  <a:gd name="connsiteY31" fmla="*/ 6677 h 124002"/>
                  <a:gd name="connsiteX32" fmla="*/ 80443 w 129567"/>
                  <a:gd name="connsiteY32" fmla="*/ 6041 h 124002"/>
                  <a:gd name="connsiteX33" fmla="*/ 76787 w 129567"/>
                  <a:gd name="connsiteY33" fmla="*/ 7790 h 124002"/>
                  <a:gd name="connsiteX34" fmla="*/ 75355 w 129567"/>
                  <a:gd name="connsiteY34" fmla="*/ 9698 h 124002"/>
                  <a:gd name="connsiteX35" fmla="*/ 75037 w 129567"/>
                  <a:gd name="connsiteY35" fmla="*/ 10810 h 124002"/>
                  <a:gd name="connsiteX36" fmla="*/ 75355 w 129567"/>
                  <a:gd name="connsiteY36" fmla="*/ 11923 h 124002"/>
                  <a:gd name="connsiteX37" fmla="*/ 74720 w 129567"/>
                  <a:gd name="connsiteY37" fmla="*/ 12718 h 124002"/>
                  <a:gd name="connsiteX38" fmla="*/ 73130 w 129567"/>
                  <a:gd name="connsiteY38" fmla="*/ 13036 h 124002"/>
                  <a:gd name="connsiteX39" fmla="*/ 71858 w 129567"/>
                  <a:gd name="connsiteY39" fmla="*/ 14308 h 124002"/>
                  <a:gd name="connsiteX40" fmla="*/ 71063 w 129567"/>
                  <a:gd name="connsiteY40" fmla="*/ 16534 h 124002"/>
                  <a:gd name="connsiteX41" fmla="*/ 71063 w 129567"/>
                  <a:gd name="connsiteY41" fmla="*/ 18282 h 124002"/>
                  <a:gd name="connsiteX42" fmla="*/ 71381 w 129567"/>
                  <a:gd name="connsiteY42" fmla="*/ 19554 h 124002"/>
                  <a:gd name="connsiteX43" fmla="*/ 70586 w 129567"/>
                  <a:gd name="connsiteY43" fmla="*/ 20508 h 124002"/>
                  <a:gd name="connsiteX44" fmla="*/ 68360 w 129567"/>
                  <a:gd name="connsiteY44" fmla="*/ 21144 h 124002"/>
                  <a:gd name="connsiteX45" fmla="*/ 65817 w 129567"/>
                  <a:gd name="connsiteY45" fmla="*/ 23052 h 124002"/>
                  <a:gd name="connsiteX46" fmla="*/ 62797 w 129567"/>
                  <a:gd name="connsiteY46" fmla="*/ 26390 h 124002"/>
                  <a:gd name="connsiteX47" fmla="*/ 59776 w 129567"/>
                  <a:gd name="connsiteY47" fmla="*/ 28775 h 124002"/>
                  <a:gd name="connsiteX48" fmla="*/ 56914 w 129567"/>
                  <a:gd name="connsiteY48" fmla="*/ 30047 h 124002"/>
                  <a:gd name="connsiteX49" fmla="*/ 55483 w 129567"/>
                  <a:gd name="connsiteY49" fmla="*/ 31478 h 124002"/>
                  <a:gd name="connsiteX50" fmla="*/ 55483 w 129567"/>
                  <a:gd name="connsiteY50" fmla="*/ 33067 h 124002"/>
                  <a:gd name="connsiteX51" fmla="*/ 55483 w 129567"/>
                  <a:gd name="connsiteY51" fmla="*/ 33544 h 124002"/>
                  <a:gd name="connsiteX52" fmla="*/ 54848 w 129567"/>
                  <a:gd name="connsiteY52" fmla="*/ 33544 h 124002"/>
                  <a:gd name="connsiteX53" fmla="*/ 53894 w 129567"/>
                  <a:gd name="connsiteY53" fmla="*/ 34021 h 124002"/>
                  <a:gd name="connsiteX54" fmla="*/ 48170 w 129567"/>
                  <a:gd name="connsiteY54" fmla="*/ 30524 h 124002"/>
                  <a:gd name="connsiteX55" fmla="*/ 46580 w 129567"/>
                  <a:gd name="connsiteY55" fmla="*/ 28139 h 124002"/>
                  <a:gd name="connsiteX56" fmla="*/ 45150 w 129567"/>
                  <a:gd name="connsiteY56" fmla="*/ 28457 h 124002"/>
                  <a:gd name="connsiteX57" fmla="*/ 43401 w 129567"/>
                  <a:gd name="connsiteY57" fmla="*/ 29729 h 124002"/>
                  <a:gd name="connsiteX58" fmla="*/ 40857 w 129567"/>
                  <a:gd name="connsiteY58" fmla="*/ 32431 h 124002"/>
                  <a:gd name="connsiteX59" fmla="*/ 38155 w 129567"/>
                  <a:gd name="connsiteY59" fmla="*/ 36247 h 124002"/>
                  <a:gd name="connsiteX60" fmla="*/ 36883 w 129567"/>
                  <a:gd name="connsiteY60" fmla="*/ 36724 h 124002"/>
                  <a:gd name="connsiteX61" fmla="*/ 30206 w 129567"/>
                  <a:gd name="connsiteY61" fmla="*/ 36088 h 124002"/>
                  <a:gd name="connsiteX62" fmla="*/ 26708 w 129567"/>
                  <a:gd name="connsiteY62" fmla="*/ 36406 h 124002"/>
                  <a:gd name="connsiteX63" fmla="*/ 25914 w 129567"/>
                  <a:gd name="connsiteY63" fmla="*/ 36883 h 124002"/>
                  <a:gd name="connsiteX64" fmla="*/ 25595 w 129567"/>
                  <a:gd name="connsiteY64" fmla="*/ 38314 h 124002"/>
                  <a:gd name="connsiteX65" fmla="*/ 25595 w 129567"/>
                  <a:gd name="connsiteY65" fmla="*/ 40221 h 124002"/>
                  <a:gd name="connsiteX66" fmla="*/ 26708 w 129567"/>
                  <a:gd name="connsiteY66" fmla="*/ 46898 h 124002"/>
                  <a:gd name="connsiteX67" fmla="*/ 27186 w 129567"/>
                  <a:gd name="connsiteY67" fmla="*/ 49601 h 124002"/>
                  <a:gd name="connsiteX68" fmla="*/ 26708 w 129567"/>
                  <a:gd name="connsiteY68" fmla="*/ 50396 h 124002"/>
                  <a:gd name="connsiteX69" fmla="*/ 24960 w 129567"/>
                  <a:gd name="connsiteY69" fmla="*/ 50396 h 124002"/>
                  <a:gd name="connsiteX70" fmla="*/ 22575 w 129567"/>
                  <a:gd name="connsiteY70" fmla="*/ 50873 h 124002"/>
                  <a:gd name="connsiteX71" fmla="*/ 21303 w 129567"/>
                  <a:gd name="connsiteY71" fmla="*/ 52145 h 124002"/>
                  <a:gd name="connsiteX72" fmla="*/ 20985 w 129567"/>
                  <a:gd name="connsiteY72" fmla="*/ 53417 h 124002"/>
                  <a:gd name="connsiteX73" fmla="*/ 20985 w 129567"/>
                  <a:gd name="connsiteY73" fmla="*/ 55165 h 124002"/>
                  <a:gd name="connsiteX74" fmla="*/ 20191 w 129567"/>
                  <a:gd name="connsiteY74" fmla="*/ 57073 h 124002"/>
                  <a:gd name="connsiteX75" fmla="*/ 18759 w 129567"/>
                  <a:gd name="connsiteY75" fmla="*/ 58345 h 124002"/>
                  <a:gd name="connsiteX76" fmla="*/ 17329 w 129567"/>
                  <a:gd name="connsiteY76" fmla="*/ 58822 h 124002"/>
                  <a:gd name="connsiteX77" fmla="*/ 9380 w 129567"/>
                  <a:gd name="connsiteY77" fmla="*/ 59140 h 124002"/>
                  <a:gd name="connsiteX78" fmla="*/ 9380 w 129567"/>
                  <a:gd name="connsiteY78" fmla="*/ 59935 h 124002"/>
                  <a:gd name="connsiteX79" fmla="*/ 7949 w 129567"/>
                  <a:gd name="connsiteY79" fmla="*/ 60730 h 124002"/>
                  <a:gd name="connsiteX80" fmla="*/ 6995 w 129567"/>
                  <a:gd name="connsiteY80" fmla="*/ 60730 h 124002"/>
                  <a:gd name="connsiteX81" fmla="*/ 4928 w 129567"/>
                  <a:gd name="connsiteY81" fmla="*/ 58822 h 124002"/>
                  <a:gd name="connsiteX82" fmla="*/ 3656 w 129567"/>
                  <a:gd name="connsiteY82" fmla="*/ 57232 h 124002"/>
                  <a:gd name="connsiteX83" fmla="*/ 2385 w 129567"/>
                  <a:gd name="connsiteY83" fmla="*/ 57232 h 124002"/>
                  <a:gd name="connsiteX84" fmla="*/ 0 w 129567"/>
                  <a:gd name="connsiteY84" fmla="*/ 59458 h 124002"/>
                  <a:gd name="connsiteX85" fmla="*/ 0 w 129567"/>
                  <a:gd name="connsiteY85" fmla="*/ 61206 h 124002"/>
                  <a:gd name="connsiteX86" fmla="*/ 6041 w 129567"/>
                  <a:gd name="connsiteY86" fmla="*/ 65499 h 124002"/>
                  <a:gd name="connsiteX87" fmla="*/ 13831 w 129567"/>
                  <a:gd name="connsiteY87" fmla="*/ 72653 h 124002"/>
                  <a:gd name="connsiteX88" fmla="*/ 15580 w 129567"/>
                  <a:gd name="connsiteY88" fmla="*/ 74879 h 124002"/>
                  <a:gd name="connsiteX89" fmla="*/ 23528 w 129567"/>
                  <a:gd name="connsiteY89" fmla="*/ 80284 h 124002"/>
                  <a:gd name="connsiteX90" fmla="*/ 26232 w 129567"/>
                  <a:gd name="connsiteY90" fmla="*/ 82987 h 124002"/>
                  <a:gd name="connsiteX91" fmla="*/ 29093 w 129567"/>
                  <a:gd name="connsiteY91" fmla="*/ 88074 h 124002"/>
                  <a:gd name="connsiteX92" fmla="*/ 34498 w 129567"/>
                  <a:gd name="connsiteY92" fmla="*/ 95069 h 124002"/>
                  <a:gd name="connsiteX93" fmla="*/ 49125 w 129567"/>
                  <a:gd name="connsiteY93" fmla="*/ 106833 h 124002"/>
                  <a:gd name="connsiteX94" fmla="*/ 52940 w 129567"/>
                  <a:gd name="connsiteY94" fmla="*/ 110649 h 124002"/>
                  <a:gd name="connsiteX95" fmla="*/ 55324 w 129567"/>
                  <a:gd name="connsiteY95" fmla="*/ 113828 h 124002"/>
                  <a:gd name="connsiteX96" fmla="*/ 55324 w 129567"/>
                  <a:gd name="connsiteY96" fmla="*/ 114623 h 124002"/>
                  <a:gd name="connsiteX97" fmla="*/ 55961 w 129567"/>
                  <a:gd name="connsiteY97" fmla="*/ 114623 h 124002"/>
                  <a:gd name="connsiteX98" fmla="*/ 56596 w 129567"/>
                  <a:gd name="connsiteY98" fmla="*/ 114146 h 124002"/>
                  <a:gd name="connsiteX99" fmla="*/ 56914 w 129567"/>
                  <a:gd name="connsiteY99" fmla="*/ 113669 h 124002"/>
                  <a:gd name="connsiteX100" fmla="*/ 58027 w 129567"/>
                  <a:gd name="connsiteY100" fmla="*/ 112080 h 124002"/>
                  <a:gd name="connsiteX101" fmla="*/ 58981 w 129567"/>
                  <a:gd name="connsiteY101" fmla="*/ 111126 h 124002"/>
                  <a:gd name="connsiteX102" fmla="*/ 60093 w 129567"/>
                  <a:gd name="connsiteY102" fmla="*/ 111126 h 124002"/>
                  <a:gd name="connsiteX103" fmla="*/ 61365 w 129567"/>
                  <a:gd name="connsiteY103" fmla="*/ 111603 h 124002"/>
                  <a:gd name="connsiteX104" fmla="*/ 66294 w 129567"/>
                  <a:gd name="connsiteY104" fmla="*/ 113351 h 124002"/>
                  <a:gd name="connsiteX105" fmla="*/ 71699 w 129567"/>
                  <a:gd name="connsiteY105" fmla="*/ 115259 h 124002"/>
                  <a:gd name="connsiteX106" fmla="*/ 79489 w 129567"/>
                  <a:gd name="connsiteY106" fmla="*/ 117962 h 124002"/>
                  <a:gd name="connsiteX107" fmla="*/ 82669 w 129567"/>
                  <a:gd name="connsiteY107" fmla="*/ 116213 h 124002"/>
                  <a:gd name="connsiteX108" fmla="*/ 85371 w 129567"/>
                  <a:gd name="connsiteY108" fmla="*/ 114941 h 124002"/>
                  <a:gd name="connsiteX109" fmla="*/ 87279 w 129567"/>
                  <a:gd name="connsiteY109" fmla="*/ 114941 h 124002"/>
                  <a:gd name="connsiteX110" fmla="*/ 91412 w 129567"/>
                  <a:gd name="connsiteY110" fmla="*/ 116690 h 124002"/>
                  <a:gd name="connsiteX111" fmla="*/ 93956 w 129567"/>
                  <a:gd name="connsiteY111" fmla="*/ 117167 h 124002"/>
                  <a:gd name="connsiteX112" fmla="*/ 95546 w 129567"/>
                  <a:gd name="connsiteY112" fmla="*/ 117167 h 124002"/>
                  <a:gd name="connsiteX113" fmla="*/ 98248 w 129567"/>
                  <a:gd name="connsiteY113" fmla="*/ 119234 h 124002"/>
                  <a:gd name="connsiteX114" fmla="*/ 99680 w 129567"/>
                  <a:gd name="connsiteY114" fmla="*/ 120982 h 124002"/>
                  <a:gd name="connsiteX115" fmla="*/ 99997 w 129567"/>
                  <a:gd name="connsiteY115" fmla="*/ 122095 h 124002"/>
                  <a:gd name="connsiteX116" fmla="*/ 100793 w 129567"/>
                  <a:gd name="connsiteY116" fmla="*/ 122731 h 124002"/>
                  <a:gd name="connsiteX117" fmla="*/ 102858 w 129567"/>
                  <a:gd name="connsiteY117" fmla="*/ 122731 h 124002"/>
                  <a:gd name="connsiteX118" fmla="*/ 107946 w 129567"/>
                  <a:gd name="connsiteY118" fmla="*/ 124003 h 124002"/>
                  <a:gd name="connsiteX119" fmla="*/ 111126 w 129567"/>
                  <a:gd name="connsiteY119" fmla="*/ 124003 h 124002"/>
                  <a:gd name="connsiteX120" fmla="*/ 113987 w 129567"/>
                  <a:gd name="connsiteY120" fmla="*/ 122572 h 124002"/>
                  <a:gd name="connsiteX121" fmla="*/ 115577 w 129567"/>
                  <a:gd name="connsiteY121" fmla="*/ 121141 h 124002"/>
                  <a:gd name="connsiteX122" fmla="*/ 116054 w 129567"/>
                  <a:gd name="connsiteY122" fmla="*/ 118757 h 124002"/>
                  <a:gd name="connsiteX123" fmla="*/ 113987 w 129567"/>
                  <a:gd name="connsiteY123" fmla="*/ 118280 h 124002"/>
                  <a:gd name="connsiteX124" fmla="*/ 112398 w 129567"/>
                  <a:gd name="connsiteY124" fmla="*/ 116054 h 124002"/>
                  <a:gd name="connsiteX125" fmla="*/ 110490 w 129567"/>
                  <a:gd name="connsiteY125" fmla="*/ 112557 h 124002"/>
                  <a:gd name="connsiteX126" fmla="*/ 109377 w 129567"/>
                  <a:gd name="connsiteY126" fmla="*/ 107628 h 124002"/>
                  <a:gd name="connsiteX127" fmla="*/ 109695 w 129567"/>
                  <a:gd name="connsiteY127" fmla="*/ 106038 h 124002"/>
                  <a:gd name="connsiteX128" fmla="*/ 110490 w 129567"/>
                  <a:gd name="connsiteY128" fmla="*/ 103813 h 124002"/>
                  <a:gd name="connsiteX129" fmla="*/ 112079 w 129567"/>
                  <a:gd name="connsiteY129" fmla="*/ 101587 h 124002"/>
                  <a:gd name="connsiteX130" fmla="*/ 113033 w 129567"/>
                  <a:gd name="connsiteY130" fmla="*/ 99838 h 124002"/>
                  <a:gd name="connsiteX131" fmla="*/ 115736 w 129567"/>
                  <a:gd name="connsiteY131" fmla="*/ 97613 h 124002"/>
                  <a:gd name="connsiteX132" fmla="*/ 115418 w 129567"/>
                  <a:gd name="connsiteY132" fmla="*/ 95228 h 124002"/>
                  <a:gd name="connsiteX133" fmla="*/ 114305 w 129567"/>
                  <a:gd name="connsiteY133" fmla="*/ 92366 h 124002"/>
                  <a:gd name="connsiteX134" fmla="*/ 112874 w 129567"/>
                  <a:gd name="connsiteY134" fmla="*/ 92366 h 124002"/>
                  <a:gd name="connsiteX135" fmla="*/ 111761 w 129567"/>
                  <a:gd name="connsiteY135" fmla="*/ 92048 h 124002"/>
                  <a:gd name="connsiteX136" fmla="*/ 110807 w 129567"/>
                  <a:gd name="connsiteY136" fmla="*/ 91254 h 124002"/>
                  <a:gd name="connsiteX137" fmla="*/ 111285 w 129567"/>
                  <a:gd name="connsiteY137" fmla="*/ 90299 h 124002"/>
                  <a:gd name="connsiteX138" fmla="*/ 112557 w 129567"/>
                  <a:gd name="connsiteY138" fmla="*/ 89346 h 124002"/>
                  <a:gd name="connsiteX139" fmla="*/ 112557 w 129567"/>
                  <a:gd name="connsiteY139" fmla="*/ 88074 h 124002"/>
                  <a:gd name="connsiteX140" fmla="*/ 112557 w 129567"/>
                  <a:gd name="connsiteY140" fmla="*/ 85689 h 124002"/>
                  <a:gd name="connsiteX141" fmla="*/ 113987 w 129567"/>
                  <a:gd name="connsiteY141" fmla="*/ 85689 h 124002"/>
                  <a:gd name="connsiteX142" fmla="*/ 114464 w 129567"/>
                  <a:gd name="connsiteY142" fmla="*/ 86484 h 124002"/>
                  <a:gd name="connsiteX143" fmla="*/ 114941 w 129567"/>
                  <a:gd name="connsiteY143" fmla="*/ 86484 h 124002"/>
                  <a:gd name="connsiteX144" fmla="*/ 115259 w 129567"/>
                  <a:gd name="connsiteY144" fmla="*/ 80761 h 124002"/>
                  <a:gd name="connsiteX145" fmla="*/ 115736 w 129567"/>
                  <a:gd name="connsiteY145" fmla="*/ 79012 h 124002"/>
                  <a:gd name="connsiteX146" fmla="*/ 115259 w 129567"/>
                  <a:gd name="connsiteY146" fmla="*/ 77581 h 124002"/>
                  <a:gd name="connsiteX147" fmla="*/ 113828 w 129567"/>
                  <a:gd name="connsiteY147" fmla="*/ 75515 h 124002"/>
                  <a:gd name="connsiteX148" fmla="*/ 112716 w 129567"/>
                  <a:gd name="connsiteY148" fmla="*/ 72812 h 124002"/>
                  <a:gd name="connsiteX149" fmla="*/ 113670 w 129567"/>
                  <a:gd name="connsiteY149" fmla="*/ 71381 h 124002"/>
                  <a:gd name="connsiteX150" fmla="*/ 114782 w 129567"/>
                  <a:gd name="connsiteY150" fmla="*/ 70904 h 124002"/>
                  <a:gd name="connsiteX151" fmla="*/ 116372 w 129567"/>
                  <a:gd name="connsiteY151" fmla="*/ 69632 h 124002"/>
                  <a:gd name="connsiteX152" fmla="*/ 117326 w 129567"/>
                  <a:gd name="connsiteY152" fmla="*/ 66771 h 124002"/>
                  <a:gd name="connsiteX153" fmla="*/ 117802 w 129567"/>
                  <a:gd name="connsiteY153" fmla="*/ 68043 h 124002"/>
                  <a:gd name="connsiteX154" fmla="*/ 117485 w 129567"/>
                  <a:gd name="connsiteY154" fmla="*/ 70586 h 124002"/>
                  <a:gd name="connsiteX155" fmla="*/ 116531 w 129567"/>
                  <a:gd name="connsiteY155" fmla="*/ 72494 h 124002"/>
                  <a:gd name="connsiteX156" fmla="*/ 116531 w 129567"/>
                  <a:gd name="connsiteY156" fmla="*/ 74084 h 124002"/>
                  <a:gd name="connsiteX157" fmla="*/ 117326 w 129567"/>
                  <a:gd name="connsiteY157" fmla="*/ 75833 h 124002"/>
                  <a:gd name="connsiteX158" fmla="*/ 118280 w 129567"/>
                  <a:gd name="connsiteY158" fmla="*/ 75833 h 124002"/>
                  <a:gd name="connsiteX159" fmla="*/ 119869 w 129567"/>
                  <a:gd name="connsiteY159" fmla="*/ 75356 h 124002"/>
                  <a:gd name="connsiteX160" fmla="*/ 119869 w 129567"/>
                  <a:gd name="connsiteY160" fmla="*/ 72335 h 124002"/>
                  <a:gd name="connsiteX161" fmla="*/ 119074 w 129567"/>
                  <a:gd name="connsiteY161" fmla="*/ 69950 h 124002"/>
                  <a:gd name="connsiteX162" fmla="*/ 119869 w 129567"/>
                  <a:gd name="connsiteY162" fmla="*/ 59935 h 124002"/>
                  <a:gd name="connsiteX163" fmla="*/ 118280 w 129567"/>
                  <a:gd name="connsiteY163" fmla="*/ 48965 h 124002"/>
                  <a:gd name="connsiteX164" fmla="*/ 120347 w 129567"/>
                  <a:gd name="connsiteY164" fmla="*/ 36883 h 124002"/>
                  <a:gd name="connsiteX165" fmla="*/ 122731 w 129567"/>
                  <a:gd name="connsiteY165" fmla="*/ 29411 h 124002"/>
                  <a:gd name="connsiteX166" fmla="*/ 124639 w 129567"/>
                  <a:gd name="connsiteY166" fmla="*/ 27662 h 124002"/>
                  <a:gd name="connsiteX167" fmla="*/ 126547 w 129567"/>
                  <a:gd name="connsiteY167" fmla="*/ 24801 h 124002"/>
                  <a:gd name="connsiteX168" fmla="*/ 128455 w 129567"/>
                  <a:gd name="connsiteY168" fmla="*/ 21462 h 124002"/>
                  <a:gd name="connsiteX169" fmla="*/ 129090 w 129567"/>
                  <a:gd name="connsiteY169" fmla="*/ 19395 h 124002"/>
                  <a:gd name="connsiteX170" fmla="*/ 125910 w 129567"/>
                  <a:gd name="connsiteY170" fmla="*/ 7472 h 124002"/>
                  <a:gd name="connsiteX171" fmla="*/ 124639 w 129567"/>
                  <a:gd name="connsiteY171" fmla="*/ 6995 h 124002"/>
                  <a:gd name="connsiteX172" fmla="*/ 123684 w 129567"/>
                  <a:gd name="connsiteY172" fmla="*/ 6995 h 124002"/>
                  <a:gd name="connsiteX173" fmla="*/ 122572 w 129567"/>
                  <a:gd name="connsiteY173" fmla="*/ 5246 h 124002"/>
                  <a:gd name="connsiteX174" fmla="*/ 123208 w 129567"/>
                  <a:gd name="connsiteY174" fmla="*/ 3974 h 124002"/>
                  <a:gd name="connsiteX175" fmla="*/ 124480 w 129567"/>
                  <a:gd name="connsiteY175" fmla="*/ 3021 h 124002"/>
                  <a:gd name="connsiteX176" fmla="*/ 44832 w 129567"/>
                  <a:gd name="connsiteY176" fmla="*/ 81397 h 124002"/>
                  <a:gd name="connsiteX177" fmla="*/ 42765 w 129567"/>
                  <a:gd name="connsiteY177" fmla="*/ 82033 h 124002"/>
                  <a:gd name="connsiteX178" fmla="*/ 40221 w 129567"/>
                  <a:gd name="connsiteY178" fmla="*/ 82351 h 124002"/>
                  <a:gd name="connsiteX179" fmla="*/ 38632 w 129567"/>
                  <a:gd name="connsiteY179" fmla="*/ 82351 h 124002"/>
                  <a:gd name="connsiteX180" fmla="*/ 38791 w 129567"/>
                  <a:gd name="connsiteY180" fmla="*/ 81397 h 124002"/>
                  <a:gd name="connsiteX181" fmla="*/ 39109 w 129567"/>
                  <a:gd name="connsiteY181" fmla="*/ 80284 h 124002"/>
                  <a:gd name="connsiteX182" fmla="*/ 39109 w 129567"/>
                  <a:gd name="connsiteY182" fmla="*/ 79648 h 124002"/>
                  <a:gd name="connsiteX183" fmla="*/ 38313 w 129567"/>
                  <a:gd name="connsiteY183" fmla="*/ 79171 h 124002"/>
                  <a:gd name="connsiteX184" fmla="*/ 36406 w 129567"/>
                  <a:gd name="connsiteY184" fmla="*/ 79171 h 124002"/>
                  <a:gd name="connsiteX185" fmla="*/ 34022 w 129567"/>
                  <a:gd name="connsiteY185" fmla="*/ 79330 h 124002"/>
                  <a:gd name="connsiteX186" fmla="*/ 32272 w 129567"/>
                  <a:gd name="connsiteY186" fmla="*/ 78535 h 124002"/>
                  <a:gd name="connsiteX187" fmla="*/ 31001 w 129567"/>
                  <a:gd name="connsiteY187" fmla="*/ 77422 h 124002"/>
                  <a:gd name="connsiteX188" fmla="*/ 30524 w 129567"/>
                  <a:gd name="connsiteY188" fmla="*/ 76310 h 124002"/>
                  <a:gd name="connsiteX189" fmla="*/ 30524 w 129567"/>
                  <a:gd name="connsiteY189" fmla="*/ 75515 h 124002"/>
                  <a:gd name="connsiteX190" fmla="*/ 31796 w 129567"/>
                  <a:gd name="connsiteY190" fmla="*/ 75515 h 124002"/>
                  <a:gd name="connsiteX191" fmla="*/ 34022 w 129567"/>
                  <a:gd name="connsiteY191" fmla="*/ 75038 h 124002"/>
                  <a:gd name="connsiteX192" fmla="*/ 35929 w 129567"/>
                  <a:gd name="connsiteY192" fmla="*/ 74084 h 124002"/>
                  <a:gd name="connsiteX193" fmla="*/ 37678 w 129567"/>
                  <a:gd name="connsiteY193" fmla="*/ 73607 h 124002"/>
                  <a:gd name="connsiteX194" fmla="*/ 38950 w 129567"/>
                  <a:gd name="connsiteY194" fmla="*/ 73607 h 124002"/>
                  <a:gd name="connsiteX195" fmla="*/ 40698 w 129567"/>
                  <a:gd name="connsiteY195" fmla="*/ 76468 h 124002"/>
                  <a:gd name="connsiteX196" fmla="*/ 42765 w 129567"/>
                  <a:gd name="connsiteY196" fmla="*/ 78376 h 124002"/>
                  <a:gd name="connsiteX197" fmla="*/ 44037 w 129567"/>
                  <a:gd name="connsiteY197" fmla="*/ 78058 h 124002"/>
                  <a:gd name="connsiteX198" fmla="*/ 44514 w 129567"/>
                  <a:gd name="connsiteY198" fmla="*/ 78535 h 124002"/>
                  <a:gd name="connsiteX199" fmla="*/ 44514 w 129567"/>
                  <a:gd name="connsiteY199" fmla="*/ 79648 h 124002"/>
                  <a:gd name="connsiteX200" fmla="*/ 44514 w 129567"/>
                  <a:gd name="connsiteY200" fmla="*/ 81556 h 124002"/>
                  <a:gd name="connsiteX201" fmla="*/ 82191 w 129567"/>
                  <a:gd name="connsiteY201" fmla="*/ 114464 h 124002"/>
                  <a:gd name="connsiteX202" fmla="*/ 81078 w 129567"/>
                  <a:gd name="connsiteY202" fmla="*/ 114941 h 124002"/>
                  <a:gd name="connsiteX203" fmla="*/ 79489 w 129567"/>
                  <a:gd name="connsiteY203" fmla="*/ 115259 h 124002"/>
                  <a:gd name="connsiteX204" fmla="*/ 78217 w 129567"/>
                  <a:gd name="connsiteY204" fmla="*/ 114782 h 124002"/>
                  <a:gd name="connsiteX205" fmla="*/ 76309 w 129567"/>
                  <a:gd name="connsiteY205" fmla="*/ 114782 h 124002"/>
                  <a:gd name="connsiteX206" fmla="*/ 73289 w 129567"/>
                  <a:gd name="connsiteY206" fmla="*/ 113987 h 124002"/>
                  <a:gd name="connsiteX207" fmla="*/ 68997 w 129567"/>
                  <a:gd name="connsiteY207" fmla="*/ 112715 h 124002"/>
                  <a:gd name="connsiteX208" fmla="*/ 64704 w 129567"/>
                  <a:gd name="connsiteY208" fmla="*/ 111285 h 124002"/>
                  <a:gd name="connsiteX209" fmla="*/ 61684 w 129567"/>
                  <a:gd name="connsiteY209" fmla="*/ 110013 h 124002"/>
                  <a:gd name="connsiteX210" fmla="*/ 59776 w 129567"/>
                  <a:gd name="connsiteY210" fmla="*/ 109059 h 124002"/>
                  <a:gd name="connsiteX211" fmla="*/ 58186 w 129567"/>
                  <a:gd name="connsiteY211" fmla="*/ 108105 h 124002"/>
                  <a:gd name="connsiteX212" fmla="*/ 56914 w 129567"/>
                  <a:gd name="connsiteY212" fmla="*/ 107151 h 124002"/>
                  <a:gd name="connsiteX213" fmla="*/ 55961 w 129567"/>
                  <a:gd name="connsiteY213" fmla="*/ 106197 h 124002"/>
                  <a:gd name="connsiteX214" fmla="*/ 55007 w 129567"/>
                  <a:gd name="connsiteY214" fmla="*/ 104608 h 124002"/>
                  <a:gd name="connsiteX215" fmla="*/ 53735 w 129567"/>
                  <a:gd name="connsiteY215" fmla="*/ 102382 h 124002"/>
                  <a:gd name="connsiteX216" fmla="*/ 52622 w 129567"/>
                  <a:gd name="connsiteY216" fmla="*/ 99997 h 124002"/>
                  <a:gd name="connsiteX217" fmla="*/ 51986 w 129567"/>
                  <a:gd name="connsiteY217" fmla="*/ 98248 h 124002"/>
                  <a:gd name="connsiteX218" fmla="*/ 51668 w 129567"/>
                  <a:gd name="connsiteY218" fmla="*/ 97136 h 124002"/>
                  <a:gd name="connsiteX219" fmla="*/ 51350 w 129567"/>
                  <a:gd name="connsiteY219" fmla="*/ 96659 h 124002"/>
                  <a:gd name="connsiteX220" fmla="*/ 51032 w 129567"/>
                  <a:gd name="connsiteY220" fmla="*/ 96659 h 124002"/>
                  <a:gd name="connsiteX221" fmla="*/ 50714 w 129567"/>
                  <a:gd name="connsiteY221" fmla="*/ 96023 h 124002"/>
                  <a:gd name="connsiteX222" fmla="*/ 50714 w 129567"/>
                  <a:gd name="connsiteY222" fmla="*/ 95546 h 124002"/>
                  <a:gd name="connsiteX223" fmla="*/ 50714 w 129567"/>
                  <a:gd name="connsiteY223" fmla="*/ 94910 h 124002"/>
                  <a:gd name="connsiteX224" fmla="*/ 50714 w 129567"/>
                  <a:gd name="connsiteY224" fmla="*/ 91254 h 124002"/>
                  <a:gd name="connsiteX225" fmla="*/ 50396 w 129567"/>
                  <a:gd name="connsiteY225" fmla="*/ 89028 h 124002"/>
                  <a:gd name="connsiteX226" fmla="*/ 50396 w 129567"/>
                  <a:gd name="connsiteY226" fmla="*/ 87597 h 124002"/>
                  <a:gd name="connsiteX227" fmla="*/ 51032 w 129567"/>
                  <a:gd name="connsiteY227" fmla="*/ 86643 h 124002"/>
                  <a:gd name="connsiteX228" fmla="*/ 51668 w 129567"/>
                  <a:gd name="connsiteY228" fmla="*/ 84894 h 124002"/>
                  <a:gd name="connsiteX229" fmla="*/ 52781 w 129567"/>
                  <a:gd name="connsiteY229" fmla="*/ 84576 h 124002"/>
                  <a:gd name="connsiteX230" fmla="*/ 53894 w 129567"/>
                  <a:gd name="connsiteY230" fmla="*/ 84576 h 124002"/>
                  <a:gd name="connsiteX231" fmla="*/ 55165 w 129567"/>
                  <a:gd name="connsiteY231" fmla="*/ 85053 h 124002"/>
                  <a:gd name="connsiteX232" fmla="*/ 57391 w 129567"/>
                  <a:gd name="connsiteY232" fmla="*/ 85848 h 124002"/>
                  <a:gd name="connsiteX233" fmla="*/ 59935 w 129567"/>
                  <a:gd name="connsiteY233" fmla="*/ 87279 h 124002"/>
                  <a:gd name="connsiteX234" fmla="*/ 62160 w 129567"/>
                  <a:gd name="connsiteY234" fmla="*/ 88869 h 124002"/>
                  <a:gd name="connsiteX235" fmla="*/ 64227 w 129567"/>
                  <a:gd name="connsiteY235" fmla="*/ 90459 h 124002"/>
                  <a:gd name="connsiteX236" fmla="*/ 66453 w 129567"/>
                  <a:gd name="connsiteY236" fmla="*/ 91730 h 124002"/>
                  <a:gd name="connsiteX237" fmla="*/ 69473 w 129567"/>
                  <a:gd name="connsiteY237" fmla="*/ 93797 h 124002"/>
                  <a:gd name="connsiteX238" fmla="*/ 73130 w 129567"/>
                  <a:gd name="connsiteY238" fmla="*/ 97295 h 124002"/>
                  <a:gd name="connsiteX239" fmla="*/ 76628 w 129567"/>
                  <a:gd name="connsiteY239" fmla="*/ 101269 h 124002"/>
                  <a:gd name="connsiteX240" fmla="*/ 79330 w 129567"/>
                  <a:gd name="connsiteY240" fmla="*/ 104448 h 124002"/>
                  <a:gd name="connsiteX241" fmla="*/ 81078 w 129567"/>
                  <a:gd name="connsiteY241" fmla="*/ 106833 h 124002"/>
                  <a:gd name="connsiteX242" fmla="*/ 82351 w 129567"/>
                  <a:gd name="connsiteY242" fmla="*/ 108900 h 124002"/>
                  <a:gd name="connsiteX243" fmla="*/ 82986 w 129567"/>
                  <a:gd name="connsiteY243" fmla="*/ 110490 h 124002"/>
                  <a:gd name="connsiteX244" fmla="*/ 83304 w 129567"/>
                  <a:gd name="connsiteY244" fmla="*/ 111920 h 124002"/>
                  <a:gd name="connsiteX245" fmla="*/ 83623 w 129567"/>
                  <a:gd name="connsiteY245" fmla="*/ 113033 h 124002"/>
                  <a:gd name="connsiteX246" fmla="*/ 82669 w 129567"/>
                  <a:gd name="connsiteY246" fmla="*/ 114623 h 124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</a:cxnLst>
                <a:rect l="l" t="t" r="r" b="b"/>
                <a:pathLst>
                  <a:path w="129567" h="124002">
                    <a:moveTo>
                      <a:pt x="124003" y="3180"/>
                    </a:moveTo>
                    <a:lnTo>
                      <a:pt x="125116" y="3498"/>
                    </a:lnTo>
                    <a:lnTo>
                      <a:pt x="125116" y="6041"/>
                    </a:lnTo>
                    <a:cubicBezTo>
                      <a:pt x="125116" y="6041"/>
                      <a:pt x="125910" y="5723"/>
                      <a:pt x="125910" y="5723"/>
                    </a:cubicBezTo>
                    <a:lnTo>
                      <a:pt x="127818" y="2226"/>
                    </a:lnTo>
                    <a:lnTo>
                      <a:pt x="128772" y="1590"/>
                    </a:lnTo>
                    <a:lnTo>
                      <a:pt x="129568" y="477"/>
                    </a:lnTo>
                    <a:lnTo>
                      <a:pt x="122254" y="0"/>
                    </a:lnTo>
                    <a:lnTo>
                      <a:pt x="118756" y="954"/>
                    </a:lnTo>
                    <a:lnTo>
                      <a:pt x="117167" y="3021"/>
                    </a:lnTo>
                    <a:lnTo>
                      <a:pt x="115895" y="3974"/>
                    </a:lnTo>
                    <a:lnTo>
                      <a:pt x="114782" y="3974"/>
                    </a:lnTo>
                    <a:cubicBezTo>
                      <a:pt x="114782" y="3974"/>
                      <a:pt x="112557" y="4610"/>
                      <a:pt x="112557" y="4610"/>
                    </a:cubicBezTo>
                    <a:lnTo>
                      <a:pt x="109218" y="6359"/>
                    </a:lnTo>
                    <a:lnTo>
                      <a:pt x="106197" y="6995"/>
                    </a:lnTo>
                    <a:lnTo>
                      <a:pt x="103495" y="6518"/>
                    </a:lnTo>
                    <a:lnTo>
                      <a:pt x="102700" y="6995"/>
                    </a:lnTo>
                    <a:lnTo>
                      <a:pt x="102700" y="7631"/>
                    </a:lnTo>
                    <a:cubicBezTo>
                      <a:pt x="102700" y="7631"/>
                      <a:pt x="102064" y="8267"/>
                      <a:pt x="102064" y="8267"/>
                    </a:cubicBezTo>
                    <a:lnTo>
                      <a:pt x="100951" y="8585"/>
                    </a:lnTo>
                    <a:lnTo>
                      <a:pt x="99680" y="8585"/>
                    </a:lnTo>
                    <a:cubicBezTo>
                      <a:pt x="99680" y="8585"/>
                      <a:pt x="98407" y="7790"/>
                      <a:pt x="98407" y="7790"/>
                    </a:cubicBezTo>
                    <a:lnTo>
                      <a:pt x="97772" y="8108"/>
                    </a:lnTo>
                    <a:lnTo>
                      <a:pt x="97772" y="9221"/>
                    </a:lnTo>
                    <a:cubicBezTo>
                      <a:pt x="97772" y="9221"/>
                      <a:pt x="96976" y="9539"/>
                      <a:pt x="96976" y="9539"/>
                    </a:cubicBezTo>
                    <a:lnTo>
                      <a:pt x="95546" y="9062"/>
                    </a:lnTo>
                    <a:lnTo>
                      <a:pt x="93956" y="9539"/>
                    </a:lnTo>
                    <a:lnTo>
                      <a:pt x="92207" y="10970"/>
                    </a:lnTo>
                    <a:lnTo>
                      <a:pt x="89823" y="11287"/>
                    </a:lnTo>
                    <a:lnTo>
                      <a:pt x="86643" y="10493"/>
                    </a:lnTo>
                    <a:lnTo>
                      <a:pt x="84258" y="8903"/>
                    </a:lnTo>
                    <a:lnTo>
                      <a:pt x="82510" y="6677"/>
                    </a:lnTo>
                    <a:lnTo>
                      <a:pt x="80443" y="6041"/>
                    </a:lnTo>
                    <a:lnTo>
                      <a:pt x="76787" y="7790"/>
                    </a:lnTo>
                    <a:lnTo>
                      <a:pt x="75355" y="9698"/>
                    </a:lnTo>
                    <a:lnTo>
                      <a:pt x="75037" y="10810"/>
                    </a:lnTo>
                    <a:lnTo>
                      <a:pt x="75355" y="11923"/>
                    </a:lnTo>
                    <a:lnTo>
                      <a:pt x="74720" y="12718"/>
                    </a:lnTo>
                    <a:lnTo>
                      <a:pt x="73130" y="13036"/>
                    </a:lnTo>
                    <a:lnTo>
                      <a:pt x="71858" y="14308"/>
                    </a:lnTo>
                    <a:lnTo>
                      <a:pt x="71063" y="16534"/>
                    </a:lnTo>
                    <a:lnTo>
                      <a:pt x="71063" y="18282"/>
                    </a:lnTo>
                    <a:cubicBezTo>
                      <a:pt x="71063" y="18282"/>
                      <a:pt x="71381" y="19554"/>
                      <a:pt x="71381" y="19554"/>
                    </a:cubicBezTo>
                    <a:lnTo>
                      <a:pt x="70586" y="20508"/>
                    </a:lnTo>
                    <a:lnTo>
                      <a:pt x="68360" y="21144"/>
                    </a:lnTo>
                    <a:lnTo>
                      <a:pt x="65817" y="23052"/>
                    </a:lnTo>
                    <a:lnTo>
                      <a:pt x="62797" y="26390"/>
                    </a:lnTo>
                    <a:lnTo>
                      <a:pt x="59776" y="28775"/>
                    </a:lnTo>
                    <a:lnTo>
                      <a:pt x="56914" y="30047"/>
                    </a:lnTo>
                    <a:lnTo>
                      <a:pt x="55483" y="31478"/>
                    </a:lnTo>
                    <a:lnTo>
                      <a:pt x="55483" y="33067"/>
                    </a:lnTo>
                    <a:cubicBezTo>
                      <a:pt x="55483" y="33067"/>
                      <a:pt x="55483" y="33544"/>
                      <a:pt x="55483" y="33544"/>
                    </a:cubicBezTo>
                    <a:lnTo>
                      <a:pt x="54848" y="33544"/>
                    </a:lnTo>
                    <a:cubicBezTo>
                      <a:pt x="54848" y="33544"/>
                      <a:pt x="53894" y="34021"/>
                      <a:pt x="53894" y="34021"/>
                    </a:cubicBezTo>
                    <a:lnTo>
                      <a:pt x="48170" y="30524"/>
                    </a:lnTo>
                    <a:lnTo>
                      <a:pt x="46580" y="28139"/>
                    </a:lnTo>
                    <a:lnTo>
                      <a:pt x="45150" y="28457"/>
                    </a:lnTo>
                    <a:lnTo>
                      <a:pt x="43401" y="29729"/>
                    </a:lnTo>
                    <a:lnTo>
                      <a:pt x="40857" y="32431"/>
                    </a:lnTo>
                    <a:lnTo>
                      <a:pt x="38155" y="36247"/>
                    </a:lnTo>
                    <a:lnTo>
                      <a:pt x="36883" y="36724"/>
                    </a:lnTo>
                    <a:lnTo>
                      <a:pt x="30206" y="36088"/>
                    </a:lnTo>
                    <a:lnTo>
                      <a:pt x="26708" y="36406"/>
                    </a:lnTo>
                    <a:lnTo>
                      <a:pt x="25914" y="36883"/>
                    </a:lnTo>
                    <a:lnTo>
                      <a:pt x="25595" y="38314"/>
                    </a:lnTo>
                    <a:lnTo>
                      <a:pt x="25595" y="40221"/>
                    </a:lnTo>
                    <a:cubicBezTo>
                      <a:pt x="25595" y="40221"/>
                      <a:pt x="26708" y="46898"/>
                      <a:pt x="26708" y="46898"/>
                    </a:cubicBezTo>
                    <a:lnTo>
                      <a:pt x="27186" y="49601"/>
                    </a:lnTo>
                    <a:lnTo>
                      <a:pt x="26708" y="50396"/>
                    </a:lnTo>
                    <a:lnTo>
                      <a:pt x="24960" y="50396"/>
                    </a:lnTo>
                    <a:cubicBezTo>
                      <a:pt x="24960" y="50396"/>
                      <a:pt x="22575" y="50873"/>
                      <a:pt x="22575" y="50873"/>
                    </a:cubicBezTo>
                    <a:lnTo>
                      <a:pt x="21303" y="52145"/>
                    </a:lnTo>
                    <a:lnTo>
                      <a:pt x="20985" y="53417"/>
                    </a:lnTo>
                    <a:lnTo>
                      <a:pt x="20985" y="55165"/>
                    </a:lnTo>
                    <a:cubicBezTo>
                      <a:pt x="20985" y="55165"/>
                      <a:pt x="20191" y="57073"/>
                      <a:pt x="20191" y="57073"/>
                    </a:cubicBezTo>
                    <a:lnTo>
                      <a:pt x="18759" y="58345"/>
                    </a:lnTo>
                    <a:lnTo>
                      <a:pt x="17329" y="58822"/>
                    </a:lnTo>
                    <a:lnTo>
                      <a:pt x="9380" y="59140"/>
                    </a:lnTo>
                    <a:lnTo>
                      <a:pt x="9380" y="59935"/>
                    </a:lnTo>
                    <a:cubicBezTo>
                      <a:pt x="9380" y="59935"/>
                      <a:pt x="7949" y="60730"/>
                      <a:pt x="7949" y="60730"/>
                    </a:cubicBezTo>
                    <a:lnTo>
                      <a:pt x="6995" y="60730"/>
                    </a:lnTo>
                    <a:cubicBezTo>
                      <a:pt x="6995" y="60730"/>
                      <a:pt x="4928" y="58822"/>
                      <a:pt x="4928" y="58822"/>
                    </a:cubicBezTo>
                    <a:lnTo>
                      <a:pt x="3656" y="57232"/>
                    </a:lnTo>
                    <a:lnTo>
                      <a:pt x="2385" y="57232"/>
                    </a:lnTo>
                    <a:cubicBezTo>
                      <a:pt x="2385" y="57232"/>
                      <a:pt x="0" y="59458"/>
                      <a:pt x="0" y="59458"/>
                    </a:cubicBezTo>
                    <a:lnTo>
                      <a:pt x="0" y="61206"/>
                    </a:lnTo>
                    <a:cubicBezTo>
                      <a:pt x="0" y="61206"/>
                      <a:pt x="6041" y="65499"/>
                      <a:pt x="6041" y="65499"/>
                    </a:cubicBezTo>
                    <a:lnTo>
                      <a:pt x="13831" y="72653"/>
                    </a:lnTo>
                    <a:lnTo>
                      <a:pt x="15580" y="74879"/>
                    </a:lnTo>
                    <a:lnTo>
                      <a:pt x="23528" y="80284"/>
                    </a:lnTo>
                    <a:lnTo>
                      <a:pt x="26232" y="82987"/>
                    </a:lnTo>
                    <a:lnTo>
                      <a:pt x="29093" y="88074"/>
                    </a:lnTo>
                    <a:lnTo>
                      <a:pt x="34498" y="95069"/>
                    </a:lnTo>
                    <a:lnTo>
                      <a:pt x="49125" y="106833"/>
                    </a:lnTo>
                    <a:lnTo>
                      <a:pt x="52940" y="110649"/>
                    </a:lnTo>
                    <a:lnTo>
                      <a:pt x="55324" y="113828"/>
                    </a:lnTo>
                    <a:lnTo>
                      <a:pt x="55324" y="114623"/>
                    </a:lnTo>
                    <a:cubicBezTo>
                      <a:pt x="55324" y="114623"/>
                      <a:pt x="55961" y="114623"/>
                      <a:pt x="55961" y="114623"/>
                    </a:cubicBezTo>
                    <a:lnTo>
                      <a:pt x="56596" y="114146"/>
                    </a:lnTo>
                    <a:lnTo>
                      <a:pt x="56914" y="113669"/>
                    </a:lnTo>
                    <a:lnTo>
                      <a:pt x="58027" y="112080"/>
                    </a:lnTo>
                    <a:lnTo>
                      <a:pt x="58981" y="111126"/>
                    </a:lnTo>
                    <a:lnTo>
                      <a:pt x="60093" y="111126"/>
                    </a:lnTo>
                    <a:cubicBezTo>
                      <a:pt x="60093" y="111126"/>
                      <a:pt x="61365" y="111603"/>
                      <a:pt x="61365" y="111603"/>
                    </a:cubicBezTo>
                    <a:lnTo>
                      <a:pt x="66294" y="113351"/>
                    </a:lnTo>
                    <a:lnTo>
                      <a:pt x="71699" y="115259"/>
                    </a:lnTo>
                    <a:lnTo>
                      <a:pt x="79489" y="117962"/>
                    </a:lnTo>
                    <a:lnTo>
                      <a:pt x="82669" y="116213"/>
                    </a:lnTo>
                    <a:lnTo>
                      <a:pt x="85371" y="114941"/>
                    </a:lnTo>
                    <a:lnTo>
                      <a:pt x="87279" y="114941"/>
                    </a:lnTo>
                    <a:cubicBezTo>
                      <a:pt x="87279" y="114941"/>
                      <a:pt x="91412" y="116690"/>
                      <a:pt x="91412" y="116690"/>
                    </a:cubicBezTo>
                    <a:lnTo>
                      <a:pt x="93956" y="117167"/>
                    </a:lnTo>
                    <a:lnTo>
                      <a:pt x="95546" y="117167"/>
                    </a:lnTo>
                    <a:cubicBezTo>
                      <a:pt x="95546" y="117167"/>
                      <a:pt x="98248" y="119234"/>
                      <a:pt x="98248" y="119234"/>
                    </a:cubicBezTo>
                    <a:lnTo>
                      <a:pt x="99680" y="120982"/>
                    </a:lnTo>
                    <a:lnTo>
                      <a:pt x="99997" y="122095"/>
                    </a:lnTo>
                    <a:lnTo>
                      <a:pt x="100793" y="122731"/>
                    </a:lnTo>
                    <a:lnTo>
                      <a:pt x="102858" y="122731"/>
                    </a:lnTo>
                    <a:cubicBezTo>
                      <a:pt x="102858" y="122731"/>
                      <a:pt x="107946" y="124003"/>
                      <a:pt x="107946" y="124003"/>
                    </a:cubicBezTo>
                    <a:lnTo>
                      <a:pt x="111126" y="124003"/>
                    </a:lnTo>
                    <a:cubicBezTo>
                      <a:pt x="111126" y="124003"/>
                      <a:pt x="113987" y="122572"/>
                      <a:pt x="113987" y="122572"/>
                    </a:cubicBezTo>
                    <a:lnTo>
                      <a:pt x="115577" y="121141"/>
                    </a:lnTo>
                    <a:lnTo>
                      <a:pt x="116054" y="118757"/>
                    </a:lnTo>
                    <a:lnTo>
                      <a:pt x="113987" y="118280"/>
                    </a:lnTo>
                    <a:lnTo>
                      <a:pt x="112398" y="116054"/>
                    </a:lnTo>
                    <a:lnTo>
                      <a:pt x="110490" y="112557"/>
                    </a:lnTo>
                    <a:lnTo>
                      <a:pt x="109377" y="107628"/>
                    </a:lnTo>
                    <a:lnTo>
                      <a:pt x="109695" y="106038"/>
                    </a:lnTo>
                    <a:lnTo>
                      <a:pt x="110490" y="103813"/>
                    </a:lnTo>
                    <a:lnTo>
                      <a:pt x="112079" y="101587"/>
                    </a:lnTo>
                    <a:lnTo>
                      <a:pt x="113033" y="99838"/>
                    </a:lnTo>
                    <a:lnTo>
                      <a:pt x="115736" y="97613"/>
                    </a:lnTo>
                    <a:lnTo>
                      <a:pt x="115418" y="95228"/>
                    </a:lnTo>
                    <a:lnTo>
                      <a:pt x="114305" y="92366"/>
                    </a:lnTo>
                    <a:lnTo>
                      <a:pt x="112874" y="92366"/>
                    </a:lnTo>
                    <a:cubicBezTo>
                      <a:pt x="112874" y="92366"/>
                      <a:pt x="111761" y="92048"/>
                      <a:pt x="111761" y="92048"/>
                    </a:cubicBezTo>
                    <a:lnTo>
                      <a:pt x="110807" y="91254"/>
                    </a:lnTo>
                    <a:lnTo>
                      <a:pt x="111285" y="90299"/>
                    </a:lnTo>
                    <a:lnTo>
                      <a:pt x="112557" y="89346"/>
                    </a:lnTo>
                    <a:lnTo>
                      <a:pt x="112557" y="88074"/>
                    </a:lnTo>
                    <a:cubicBezTo>
                      <a:pt x="112557" y="88074"/>
                      <a:pt x="112557" y="85689"/>
                      <a:pt x="112557" y="85689"/>
                    </a:cubicBezTo>
                    <a:lnTo>
                      <a:pt x="113987" y="85689"/>
                    </a:lnTo>
                    <a:cubicBezTo>
                      <a:pt x="113987" y="85689"/>
                      <a:pt x="114464" y="86484"/>
                      <a:pt x="114464" y="86484"/>
                    </a:cubicBezTo>
                    <a:lnTo>
                      <a:pt x="114941" y="86484"/>
                    </a:lnTo>
                    <a:cubicBezTo>
                      <a:pt x="114941" y="86484"/>
                      <a:pt x="115259" y="80761"/>
                      <a:pt x="115259" y="80761"/>
                    </a:cubicBezTo>
                    <a:lnTo>
                      <a:pt x="115736" y="79012"/>
                    </a:lnTo>
                    <a:lnTo>
                      <a:pt x="115259" y="77581"/>
                    </a:lnTo>
                    <a:lnTo>
                      <a:pt x="113828" y="75515"/>
                    </a:lnTo>
                    <a:lnTo>
                      <a:pt x="112716" y="72812"/>
                    </a:lnTo>
                    <a:lnTo>
                      <a:pt x="113670" y="71381"/>
                    </a:lnTo>
                    <a:lnTo>
                      <a:pt x="114782" y="70904"/>
                    </a:lnTo>
                    <a:lnTo>
                      <a:pt x="116372" y="69632"/>
                    </a:lnTo>
                    <a:lnTo>
                      <a:pt x="117326" y="66771"/>
                    </a:lnTo>
                    <a:lnTo>
                      <a:pt x="117802" y="68043"/>
                    </a:lnTo>
                    <a:lnTo>
                      <a:pt x="117485" y="70586"/>
                    </a:lnTo>
                    <a:lnTo>
                      <a:pt x="116531" y="72494"/>
                    </a:lnTo>
                    <a:lnTo>
                      <a:pt x="116531" y="74084"/>
                    </a:lnTo>
                    <a:cubicBezTo>
                      <a:pt x="116531" y="74084"/>
                      <a:pt x="117326" y="75833"/>
                      <a:pt x="117326" y="75833"/>
                    </a:cubicBezTo>
                    <a:lnTo>
                      <a:pt x="118280" y="75833"/>
                    </a:lnTo>
                    <a:cubicBezTo>
                      <a:pt x="118280" y="75833"/>
                      <a:pt x="119869" y="75356"/>
                      <a:pt x="119869" y="75356"/>
                    </a:cubicBezTo>
                    <a:lnTo>
                      <a:pt x="119869" y="72335"/>
                    </a:lnTo>
                    <a:cubicBezTo>
                      <a:pt x="119869" y="72335"/>
                      <a:pt x="119074" y="69950"/>
                      <a:pt x="119074" y="69950"/>
                    </a:cubicBezTo>
                    <a:lnTo>
                      <a:pt x="119869" y="59935"/>
                    </a:lnTo>
                    <a:lnTo>
                      <a:pt x="118280" y="48965"/>
                    </a:lnTo>
                    <a:lnTo>
                      <a:pt x="120347" y="36883"/>
                    </a:lnTo>
                    <a:lnTo>
                      <a:pt x="122731" y="29411"/>
                    </a:lnTo>
                    <a:lnTo>
                      <a:pt x="124639" y="27662"/>
                    </a:lnTo>
                    <a:lnTo>
                      <a:pt x="126547" y="24801"/>
                    </a:lnTo>
                    <a:lnTo>
                      <a:pt x="128455" y="21462"/>
                    </a:lnTo>
                    <a:lnTo>
                      <a:pt x="129090" y="19395"/>
                    </a:lnTo>
                    <a:lnTo>
                      <a:pt x="125910" y="7472"/>
                    </a:lnTo>
                    <a:lnTo>
                      <a:pt x="124639" y="6995"/>
                    </a:lnTo>
                    <a:lnTo>
                      <a:pt x="123684" y="6995"/>
                    </a:lnTo>
                    <a:cubicBezTo>
                      <a:pt x="123684" y="6995"/>
                      <a:pt x="122572" y="5246"/>
                      <a:pt x="122572" y="5246"/>
                    </a:cubicBezTo>
                    <a:lnTo>
                      <a:pt x="123208" y="3974"/>
                    </a:lnTo>
                    <a:lnTo>
                      <a:pt x="124480" y="3021"/>
                    </a:lnTo>
                    <a:close/>
                    <a:moveTo>
                      <a:pt x="44832" y="81397"/>
                    </a:moveTo>
                    <a:lnTo>
                      <a:pt x="42765" y="82033"/>
                    </a:lnTo>
                    <a:lnTo>
                      <a:pt x="40221" y="82351"/>
                    </a:lnTo>
                    <a:lnTo>
                      <a:pt x="38632" y="82351"/>
                    </a:lnTo>
                    <a:cubicBezTo>
                      <a:pt x="38632" y="82351"/>
                      <a:pt x="38791" y="81397"/>
                      <a:pt x="38791" y="81397"/>
                    </a:cubicBezTo>
                    <a:lnTo>
                      <a:pt x="39109" y="80284"/>
                    </a:lnTo>
                    <a:lnTo>
                      <a:pt x="39109" y="79648"/>
                    </a:lnTo>
                    <a:cubicBezTo>
                      <a:pt x="39109" y="79648"/>
                      <a:pt x="38313" y="79171"/>
                      <a:pt x="38313" y="79171"/>
                    </a:cubicBezTo>
                    <a:lnTo>
                      <a:pt x="36406" y="79171"/>
                    </a:lnTo>
                    <a:cubicBezTo>
                      <a:pt x="36406" y="79171"/>
                      <a:pt x="34022" y="79330"/>
                      <a:pt x="34022" y="79330"/>
                    </a:cubicBezTo>
                    <a:lnTo>
                      <a:pt x="32272" y="78535"/>
                    </a:lnTo>
                    <a:lnTo>
                      <a:pt x="31001" y="77422"/>
                    </a:lnTo>
                    <a:lnTo>
                      <a:pt x="30524" y="76310"/>
                    </a:lnTo>
                    <a:lnTo>
                      <a:pt x="30524" y="75515"/>
                    </a:lnTo>
                    <a:cubicBezTo>
                      <a:pt x="30524" y="75515"/>
                      <a:pt x="31796" y="75515"/>
                      <a:pt x="31796" y="75515"/>
                    </a:cubicBezTo>
                    <a:lnTo>
                      <a:pt x="34022" y="75038"/>
                    </a:lnTo>
                    <a:lnTo>
                      <a:pt x="35929" y="74084"/>
                    </a:lnTo>
                    <a:lnTo>
                      <a:pt x="37678" y="73607"/>
                    </a:lnTo>
                    <a:lnTo>
                      <a:pt x="38950" y="73607"/>
                    </a:lnTo>
                    <a:cubicBezTo>
                      <a:pt x="38950" y="73607"/>
                      <a:pt x="40698" y="76468"/>
                      <a:pt x="40698" y="76468"/>
                    </a:cubicBezTo>
                    <a:lnTo>
                      <a:pt x="42765" y="78376"/>
                    </a:lnTo>
                    <a:lnTo>
                      <a:pt x="44037" y="78058"/>
                    </a:lnTo>
                    <a:lnTo>
                      <a:pt x="44514" y="78535"/>
                    </a:lnTo>
                    <a:lnTo>
                      <a:pt x="44514" y="79648"/>
                    </a:lnTo>
                    <a:cubicBezTo>
                      <a:pt x="44514" y="79648"/>
                      <a:pt x="44514" y="81556"/>
                      <a:pt x="44514" y="81556"/>
                    </a:cubicBezTo>
                    <a:close/>
                    <a:moveTo>
                      <a:pt x="82191" y="114464"/>
                    </a:moveTo>
                    <a:lnTo>
                      <a:pt x="81078" y="114941"/>
                    </a:lnTo>
                    <a:lnTo>
                      <a:pt x="79489" y="115259"/>
                    </a:lnTo>
                    <a:lnTo>
                      <a:pt x="78217" y="114782"/>
                    </a:lnTo>
                    <a:lnTo>
                      <a:pt x="76309" y="114782"/>
                    </a:lnTo>
                    <a:cubicBezTo>
                      <a:pt x="76309" y="114782"/>
                      <a:pt x="73289" y="113987"/>
                      <a:pt x="73289" y="113987"/>
                    </a:cubicBezTo>
                    <a:lnTo>
                      <a:pt x="68997" y="112715"/>
                    </a:lnTo>
                    <a:lnTo>
                      <a:pt x="64704" y="111285"/>
                    </a:lnTo>
                    <a:lnTo>
                      <a:pt x="61684" y="110013"/>
                    </a:lnTo>
                    <a:lnTo>
                      <a:pt x="59776" y="109059"/>
                    </a:lnTo>
                    <a:lnTo>
                      <a:pt x="58186" y="108105"/>
                    </a:lnTo>
                    <a:lnTo>
                      <a:pt x="56914" y="107151"/>
                    </a:lnTo>
                    <a:lnTo>
                      <a:pt x="55961" y="106197"/>
                    </a:lnTo>
                    <a:lnTo>
                      <a:pt x="55007" y="104608"/>
                    </a:lnTo>
                    <a:lnTo>
                      <a:pt x="53735" y="102382"/>
                    </a:lnTo>
                    <a:lnTo>
                      <a:pt x="52622" y="99997"/>
                    </a:lnTo>
                    <a:lnTo>
                      <a:pt x="51986" y="98248"/>
                    </a:lnTo>
                    <a:lnTo>
                      <a:pt x="51668" y="97136"/>
                    </a:lnTo>
                    <a:lnTo>
                      <a:pt x="51350" y="96659"/>
                    </a:lnTo>
                    <a:lnTo>
                      <a:pt x="51032" y="96659"/>
                    </a:lnTo>
                    <a:cubicBezTo>
                      <a:pt x="51032" y="96659"/>
                      <a:pt x="50714" y="96023"/>
                      <a:pt x="50714" y="96023"/>
                    </a:cubicBezTo>
                    <a:lnTo>
                      <a:pt x="50714" y="95546"/>
                    </a:lnTo>
                    <a:cubicBezTo>
                      <a:pt x="50714" y="95546"/>
                      <a:pt x="50714" y="94910"/>
                      <a:pt x="50714" y="94910"/>
                    </a:cubicBezTo>
                    <a:lnTo>
                      <a:pt x="50714" y="91254"/>
                    </a:lnTo>
                    <a:cubicBezTo>
                      <a:pt x="50714" y="91254"/>
                      <a:pt x="50396" y="89028"/>
                      <a:pt x="50396" y="89028"/>
                    </a:cubicBezTo>
                    <a:lnTo>
                      <a:pt x="50396" y="87597"/>
                    </a:lnTo>
                    <a:cubicBezTo>
                      <a:pt x="50396" y="87597"/>
                      <a:pt x="51032" y="86643"/>
                      <a:pt x="51032" y="86643"/>
                    </a:cubicBezTo>
                    <a:lnTo>
                      <a:pt x="51668" y="84894"/>
                    </a:lnTo>
                    <a:lnTo>
                      <a:pt x="52781" y="84576"/>
                    </a:lnTo>
                    <a:lnTo>
                      <a:pt x="53894" y="84576"/>
                    </a:lnTo>
                    <a:cubicBezTo>
                      <a:pt x="53894" y="84576"/>
                      <a:pt x="55165" y="85053"/>
                      <a:pt x="55165" y="85053"/>
                    </a:cubicBezTo>
                    <a:lnTo>
                      <a:pt x="57391" y="85848"/>
                    </a:lnTo>
                    <a:lnTo>
                      <a:pt x="59935" y="87279"/>
                    </a:lnTo>
                    <a:lnTo>
                      <a:pt x="62160" y="88869"/>
                    </a:lnTo>
                    <a:lnTo>
                      <a:pt x="64227" y="90459"/>
                    </a:lnTo>
                    <a:lnTo>
                      <a:pt x="66453" y="91730"/>
                    </a:lnTo>
                    <a:lnTo>
                      <a:pt x="69473" y="93797"/>
                    </a:lnTo>
                    <a:lnTo>
                      <a:pt x="73130" y="97295"/>
                    </a:lnTo>
                    <a:lnTo>
                      <a:pt x="76628" y="101269"/>
                    </a:lnTo>
                    <a:lnTo>
                      <a:pt x="79330" y="104448"/>
                    </a:lnTo>
                    <a:lnTo>
                      <a:pt x="81078" y="106833"/>
                    </a:lnTo>
                    <a:lnTo>
                      <a:pt x="82351" y="108900"/>
                    </a:lnTo>
                    <a:lnTo>
                      <a:pt x="82986" y="110490"/>
                    </a:lnTo>
                    <a:lnTo>
                      <a:pt x="83304" y="111920"/>
                    </a:lnTo>
                    <a:lnTo>
                      <a:pt x="83623" y="113033"/>
                    </a:lnTo>
                    <a:lnTo>
                      <a:pt x="82669" y="114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49" name="Freeform: Shape 4948">
                <a:extLst>
                  <a:ext uri="{FF2B5EF4-FFF2-40B4-BE49-F238E27FC236}">
                    <a16:creationId xmlns:a16="http://schemas.microsoft.com/office/drawing/2014/main" id="{5F393175-49EC-9F16-7DFC-E95B867FC2C0}"/>
                  </a:ext>
                </a:extLst>
              </p:cNvPr>
              <p:cNvSpPr/>
              <p:nvPr/>
            </p:nvSpPr>
            <p:spPr>
              <a:xfrm>
                <a:off x="1269584" y="3532334"/>
                <a:ext cx="343392" cy="276462"/>
              </a:xfrm>
              <a:custGeom>
                <a:avLst/>
                <a:gdLst>
                  <a:gd name="connsiteX0" fmla="*/ 130362 w 343392"/>
                  <a:gd name="connsiteY0" fmla="*/ 268514 h 276462"/>
                  <a:gd name="connsiteX1" fmla="*/ 127818 w 343392"/>
                  <a:gd name="connsiteY1" fmla="*/ 272330 h 276462"/>
                  <a:gd name="connsiteX2" fmla="*/ 129567 w 343392"/>
                  <a:gd name="connsiteY2" fmla="*/ 272330 h 276462"/>
                  <a:gd name="connsiteX3" fmla="*/ 132270 w 343392"/>
                  <a:gd name="connsiteY3" fmla="*/ 271694 h 276462"/>
                  <a:gd name="connsiteX4" fmla="*/ 133065 w 343392"/>
                  <a:gd name="connsiteY4" fmla="*/ 269786 h 276462"/>
                  <a:gd name="connsiteX5" fmla="*/ 131475 w 343392"/>
                  <a:gd name="connsiteY5" fmla="*/ 269468 h 276462"/>
                  <a:gd name="connsiteX6" fmla="*/ 130203 w 343392"/>
                  <a:gd name="connsiteY6" fmla="*/ 268673 h 276462"/>
                  <a:gd name="connsiteX7" fmla="*/ 342598 w 343392"/>
                  <a:gd name="connsiteY7" fmla="*/ 49601 h 276462"/>
                  <a:gd name="connsiteX8" fmla="*/ 341644 w 343392"/>
                  <a:gd name="connsiteY8" fmla="*/ 47852 h 276462"/>
                  <a:gd name="connsiteX9" fmla="*/ 341644 w 343392"/>
                  <a:gd name="connsiteY9" fmla="*/ 47534 h 276462"/>
                  <a:gd name="connsiteX10" fmla="*/ 339736 w 343392"/>
                  <a:gd name="connsiteY10" fmla="*/ 45309 h 276462"/>
                  <a:gd name="connsiteX11" fmla="*/ 336716 w 343392"/>
                  <a:gd name="connsiteY11" fmla="*/ 44037 h 276462"/>
                  <a:gd name="connsiteX12" fmla="*/ 332582 w 343392"/>
                  <a:gd name="connsiteY12" fmla="*/ 43719 h 276462"/>
                  <a:gd name="connsiteX13" fmla="*/ 330357 w 343392"/>
                  <a:gd name="connsiteY13" fmla="*/ 42924 h 276462"/>
                  <a:gd name="connsiteX14" fmla="*/ 330038 w 343392"/>
                  <a:gd name="connsiteY14" fmla="*/ 41016 h 276462"/>
                  <a:gd name="connsiteX15" fmla="*/ 330038 w 343392"/>
                  <a:gd name="connsiteY15" fmla="*/ 39903 h 276462"/>
                  <a:gd name="connsiteX16" fmla="*/ 329562 w 343392"/>
                  <a:gd name="connsiteY16" fmla="*/ 38791 h 276462"/>
                  <a:gd name="connsiteX17" fmla="*/ 329244 w 343392"/>
                  <a:gd name="connsiteY17" fmla="*/ 36247 h 276462"/>
                  <a:gd name="connsiteX18" fmla="*/ 326541 w 343392"/>
                  <a:gd name="connsiteY18" fmla="*/ 22734 h 276462"/>
                  <a:gd name="connsiteX19" fmla="*/ 322726 w 343392"/>
                  <a:gd name="connsiteY19" fmla="*/ 17487 h 276462"/>
                  <a:gd name="connsiteX20" fmla="*/ 317956 w 343392"/>
                  <a:gd name="connsiteY20" fmla="*/ 10810 h 276462"/>
                  <a:gd name="connsiteX21" fmla="*/ 313505 w 343392"/>
                  <a:gd name="connsiteY21" fmla="*/ 4610 h 276462"/>
                  <a:gd name="connsiteX22" fmla="*/ 308417 w 343392"/>
                  <a:gd name="connsiteY22" fmla="*/ 4610 h 276462"/>
                  <a:gd name="connsiteX23" fmla="*/ 305397 w 343392"/>
                  <a:gd name="connsiteY23" fmla="*/ 5564 h 276462"/>
                  <a:gd name="connsiteX24" fmla="*/ 301740 w 343392"/>
                  <a:gd name="connsiteY24" fmla="*/ 8426 h 276462"/>
                  <a:gd name="connsiteX25" fmla="*/ 297607 w 343392"/>
                  <a:gd name="connsiteY25" fmla="*/ 9539 h 276462"/>
                  <a:gd name="connsiteX26" fmla="*/ 292520 w 343392"/>
                  <a:gd name="connsiteY26" fmla="*/ 12082 h 276462"/>
                  <a:gd name="connsiteX27" fmla="*/ 289340 w 343392"/>
                  <a:gd name="connsiteY27" fmla="*/ 14149 h 276462"/>
                  <a:gd name="connsiteX28" fmla="*/ 286320 w 343392"/>
                  <a:gd name="connsiteY28" fmla="*/ 15739 h 276462"/>
                  <a:gd name="connsiteX29" fmla="*/ 282186 w 343392"/>
                  <a:gd name="connsiteY29" fmla="*/ 19554 h 276462"/>
                  <a:gd name="connsiteX30" fmla="*/ 280914 w 343392"/>
                  <a:gd name="connsiteY30" fmla="*/ 22416 h 276462"/>
                  <a:gd name="connsiteX31" fmla="*/ 276781 w 343392"/>
                  <a:gd name="connsiteY31" fmla="*/ 23052 h 276462"/>
                  <a:gd name="connsiteX32" fmla="*/ 271058 w 343392"/>
                  <a:gd name="connsiteY32" fmla="*/ 22575 h 276462"/>
                  <a:gd name="connsiteX33" fmla="*/ 267401 w 343392"/>
                  <a:gd name="connsiteY33" fmla="*/ 19713 h 276462"/>
                  <a:gd name="connsiteX34" fmla="*/ 258816 w 343392"/>
                  <a:gd name="connsiteY34" fmla="*/ 16693 h 276462"/>
                  <a:gd name="connsiteX35" fmla="*/ 253252 w 343392"/>
                  <a:gd name="connsiteY35" fmla="*/ 15421 h 276462"/>
                  <a:gd name="connsiteX36" fmla="*/ 250708 w 343392"/>
                  <a:gd name="connsiteY36" fmla="*/ 15103 h 276462"/>
                  <a:gd name="connsiteX37" fmla="*/ 237672 w 343392"/>
                  <a:gd name="connsiteY37" fmla="*/ 14626 h 276462"/>
                  <a:gd name="connsiteX38" fmla="*/ 223841 w 343392"/>
                  <a:gd name="connsiteY38" fmla="*/ 15898 h 276462"/>
                  <a:gd name="connsiteX39" fmla="*/ 216846 w 343392"/>
                  <a:gd name="connsiteY39" fmla="*/ 17329 h 276462"/>
                  <a:gd name="connsiteX40" fmla="*/ 215574 w 343392"/>
                  <a:gd name="connsiteY40" fmla="*/ 17647 h 276462"/>
                  <a:gd name="connsiteX41" fmla="*/ 211600 w 343392"/>
                  <a:gd name="connsiteY41" fmla="*/ 19554 h 276462"/>
                  <a:gd name="connsiteX42" fmla="*/ 208261 w 343392"/>
                  <a:gd name="connsiteY42" fmla="*/ 21621 h 276462"/>
                  <a:gd name="connsiteX43" fmla="*/ 199200 w 343392"/>
                  <a:gd name="connsiteY43" fmla="*/ 31001 h 276462"/>
                  <a:gd name="connsiteX44" fmla="*/ 187276 w 343392"/>
                  <a:gd name="connsiteY44" fmla="*/ 30683 h 276462"/>
                  <a:gd name="connsiteX45" fmla="*/ 180281 w 343392"/>
                  <a:gd name="connsiteY45" fmla="*/ 29570 h 276462"/>
                  <a:gd name="connsiteX46" fmla="*/ 174399 w 343392"/>
                  <a:gd name="connsiteY46" fmla="*/ 28139 h 276462"/>
                  <a:gd name="connsiteX47" fmla="*/ 165973 w 343392"/>
                  <a:gd name="connsiteY47" fmla="*/ 23688 h 276462"/>
                  <a:gd name="connsiteX48" fmla="*/ 155640 w 343392"/>
                  <a:gd name="connsiteY48" fmla="*/ 17011 h 276462"/>
                  <a:gd name="connsiteX49" fmla="*/ 151665 w 343392"/>
                  <a:gd name="connsiteY49" fmla="*/ 16057 h 276462"/>
                  <a:gd name="connsiteX50" fmla="*/ 148009 w 343392"/>
                  <a:gd name="connsiteY50" fmla="*/ 15580 h 276462"/>
                  <a:gd name="connsiteX51" fmla="*/ 146737 w 343392"/>
                  <a:gd name="connsiteY51" fmla="*/ 15580 h 276462"/>
                  <a:gd name="connsiteX52" fmla="*/ 134336 w 343392"/>
                  <a:gd name="connsiteY52" fmla="*/ 22416 h 276462"/>
                  <a:gd name="connsiteX53" fmla="*/ 131952 w 343392"/>
                  <a:gd name="connsiteY53" fmla="*/ 22416 h 276462"/>
                  <a:gd name="connsiteX54" fmla="*/ 129090 w 343392"/>
                  <a:gd name="connsiteY54" fmla="*/ 23052 h 276462"/>
                  <a:gd name="connsiteX55" fmla="*/ 127183 w 343392"/>
                  <a:gd name="connsiteY55" fmla="*/ 24642 h 276462"/>
                  <a:gd name="connsiteX56" fmla="*/ 125752 w 343392"/>
                  <a:gd name="connsiteY56" fmla="*/ 25436 h 276462"/>
                  <a:gd name="connsiteX57" fmla="*/ 124321 w 343392"/>
                  <a:gd name="connsiteY57" fmla="*/ 25436 h 276462"/>
                  <a:gd name="connsiteX58" fmla="*/ 122413 w 343392"/>
                  <a:gd name="connsiteY58" fmla="*/ 25277 h 276462"/>
                  <a:gd name="connsiteX59" fmla="*/ 120505 w 343392"/>
                  <a:gd name="connsiteY59" fmla="*/ 24324 h 276462"/>
                  <a:gd name="connsiteX60" fmla="*/ 118598 w 343392"/>
                  <a:gd name="connsiteY60" fmla="*/ 22416 h 276462"/>
                  <a:gd name="connsiteX61" fmla="*/ 113510 w 343392"/>
                  <a:gd name="connsiteY61" fmla="*/ 14944 h 276462"/>
                  <a:gd name="connsiteX62" fmla="*/ 112398 w 343392"/>
                  <a:gd name="connsiteY62" fmla="*/ 13672 h 276462"/>
                  <a:gd name="connsiteX63" fmla="*/ 110172 w 343392"/>
                  <a:gd name="connsiteY63" fmla="*/ 11446 h 276462"/>
                  <a:gd name="connsiteX64" fmla="*/ 106515 w 343392"/>
                  <a:gd name="connsiteY64" fmla="*/ 7949 h 276462"/>
                  <a:gd name="connsiteX65" fmla="*/ 103972 w 343392"/>
                  <a:gd name="connsiteY65" fmla="*/ 6359 h 276462"/>
                  <a:gd name="connsiteX66" fmla="*/ 102382 w 343392"/>
                  <a:gd name="connsiteY66" fmla="*/ 5882 h 276462"/>
                  <a:gd name="connsiteX67" fmla="*/ 100633 w 343392"/>
                  <a:gd name="connsiteY67" fmla="*/ 6200 h 276462"/>
                  <a:gd name="connsiteX68" fmla="*/ 90777 w 343392"/>
                  <a:gd name="connsiteY68" fmla="*/ 3180 h 276462"/>
                  <a:gd name="connsiteX69" fmla="*/ 80761 w 343392"/>
                  <a:gd name="connsiteY69" fmla="*/ 0 h 276462"/>
                  <a:gd name="connsiteX70" fmla="*/ 78535 w 343392"/>
                  <a:gd name="connsiteY70" fmla="*/ 318 h 276462"/>
                  <a:gd name="connsiteX71" fmla="*/ 76945 w 343392"/>
                  <a:gd name="connsiteY71" fmla="*/ 954 h 276462"/>
                  <a:gd name="connsiteX72" fmla="*/ 73448 w 343392"/>
                  <a:gd name="connsiteY72" fmla="*/ 3338 h 276462"/>
                  <a:gd name="connsiteX73" fmla="*/ 69473 w 343392"/>
                  <a:gd name="connsiteY73" fmla="*/ 3815 h 276462"/>
                  <a:gd name="connsiteX74" fmla="*/ 64386 w 343392"/>
                  <a:gd name="connsiteY74" fmla="*/ 3815 h 276462"/>
                  <a:gd name="connsiteX75" fmla="*/ 61525 w 343392"/>
                  <a:gd name="connsiteY75" fmla="*/ 3338 h 276462"/>
                  <a:gd name="connsiteX76" fmla="*/ 56914 w 343392"/>
                  <a:gd name="connsiteY76" fmla="*/ 4133 h 276462"/>
                  <a:gd name="connsiteX77" fmla="*/ 53894 w 343392"/>
                  <a:gd name="connsiteY77" fmla="*/ 5087 h 276462"/>
                  <a:gd name="connsiteX78" fmla="*/ 49919 w 343392"/>
                  <a:gd name="connsiteY78" fmla="*/ 6677 h 276462"/>
                  <a:gd name="connsiteX79" fmla="*/ 44832 w 343392"/>
                  <a:gd name="connsiteY79" fmla="*/ 10970 h 276462"/>
                  <a:gd name="connsiteX80" fmla="*/ 43401 w 343392"/>
                  <a:gd name="connsiteY80" fmla="*/ 11446 h 276462"/>
                  <a:gd name="connsiteX81" fmla="*/ 42129 w 343392"/>
                  <a:gd name="connsiteY81" fmla="*/ 12082 h 276462"/>
                  <a:gd name="connsiteX82" fmla="*/ 40380 w 343392"/>
                  <a:gd name="connsiteY82" fmla="*/ 23688 h 276462"/>
                  <a:gd name="connsiteX83" fmla="*/ 38950 w 343392"/>
                  <a:gd name="connsiteY83" fmla="*/ 27185 h 276462"/>
                  <a:gd name="connsiteX84" fmla="*/ 36406 w 343392"/>
                  <a:gd name="connsiteY84" fmla="*/ 31796 h 276462"/>
                  <a:gd name="connsiteX85" fmla="*/ 31319 w 343392"/>
                  <a:gd name="connsiteY85" fmla="*/ 36247 h 276462"/>
                  <a:gd name="connsiteX86" fmla="*/ 27821 w 343392"/>
                  <a:gd name="connsiteY86" fmla="*/ 38950 h 276462"/>
                  <a:gd name="connsiteX87" fmla="*/ 27821 w 343392"/>
                  <a:gd name="connsiteY87" fmla="*/ 42606 h 276462"/>
                  <a:gd name="connsiteX88" fmla="*/ 27503 w 343392"/>
                  <a:gd name="connsiteY88" fmla="*/ 48488 h 276462"/>
                  <a:gd name="connsiteX89" fmla="*/ 27503 w 343392"/>
                  <a:gd name="connsiteY89" fmla="*/ 52622 h 276462"/>
                  <a:gd name="connsiteX90" fmla="*/ 27662 w 343392"/>
                  <a:gd name="connsiteY90" fmla="*/ 55324 h 276462"/>
                  <a:gd name="connsiteX91" fmla="*/ 27026 w 343392"/>
                  <a:gd name="connsiteY91" fmla="*/ 56596 h 276462"/>
                  <a:gd name="connsiteX92" fmla="*/ 26708 w 343392"/>
                  <a:gd name="connsiteY92" fmla="*/ 57709 h 276462"/>
                  <a:gd name="connsiteX93" fmla="*/ 26708 w 343392"/>
                  <a:gd name="connsiteY93" fmla="*/ 59458 h 276462"/>
                  <a:gd name="connsiteX94" fmla="*/ 27662 w 343392"/>
                  <a:gd name="connsiteY94" fmla="*/ 60253 h 276462"/>
                  <a:gd name="connsiteX95" fmla="*/ 28139 w 343392"/>
                  <a:gd name="connsiteY95" fmla="*/ 61366 h 276462"/>
                  <a:gd name="connsiteX96" fmla="*/ 27821 w 343392"/>
                  <a:gd name="connsiteY96" fmla="*/ 62319 h 276462"/>
                  <a:gd name="connsiteX97" fmla="*/ 26231 w 343392"/>
                  <a:gd name="connsiteY97" fmla="*/ 63273 h 276462"/>
                  <a:gd name="connsiteX98" fmla="*/ 25119 w 343392"/>
                  <a:gd name="connsiteY98" fmla="*/ 65181 h 276462"/>
                  <a:gd name="connsiteX99" fmla="*/ 23370 w 343392"/>
                  <a:gd name="connsiteY99" fmla="*/ 68996 h 276462"/>
                  <a:gd name="connsiteX100" fmla="*/ 23370 w 343392"/>
                  <a:gd name="connsiteY100" fmla="*/ 72017 h 276462"/>
                  <a:gd name="connsiteX101" fmla="*/ 27662 w 343392"/>
                  <a:gd name="connsiteY101" fmla="*/ 78376 h 276462"/>
                  <a:gd name="connsiteX102" fmla="*/ 28139 w 343392"/>
                  <a:gd name="connsiteY102" fmla="*/ 79012 h 276462"/>
                  <a:gd name="connsiteX103" fmla="*/ 29252 w 343392"/>
                  <a:gd name="connsiteY103" fmla="*/ 79966 h 276462"/>
                  <a:gd name="connsiteX104" fmla="*/ 29888 w 343392"/>
                  <a:gd name="connsiteY104" fmla="*/ 81079 h 276462"/>
                  <a:gd name="connsiteX105" fmla="*/ 30365 w 343392"/>
                  <a:gd name="connsiteY105" fmla="*/ 84258 h 276462"/>
                  <a:gd name="connsiteX106" fmla="*/ 30683 w 343392"/>
                  <a:gd name="connsiteY106" fmla="*/ 87756 h 276462"/>
                  <a:gd name="connsiteX107" fmla="*/ 31001 w 343392"/>
                  <a:gd name="connsiteY107" fmla="*/ 90141 h 276462"/>
                  <a:gd name="connsiteX108" fmla="*/ 33067 w 343392"/>
                  <a:gd name="connsiteY108" fmla="*/ 93479 h 276462"/>
                  <a:gd name="connsiteX109" fmla="*/ 33067 w 343392"/>
                  <a:gd name="connsiteY109" fmla="*/ 94751 h 276462"/>
                  <a:gd name="connsiteX110" fmla="*/ 31796 w 343392"/>
                  <a:gd name="connsiteY110" fmla="*/ 99679 h 276462"/>
                  <a:gd name="connsiteX111" fmla="*/ 31478 w 343392"/>
                  <a:gd name="connsiteY111" fmla="*/ 100156 h 276462"/>
                  <a:gd name="connsiteX112" fmla="*/ 31160 w 343392"/>
                  <a:gd name="connsiteY112" fmla="*/ 100156 h 276462"/>
                  <a:gd name="connsiteX113" fmla="*/ 28934 w 343392"/>
                  <a:gd name="connsiteY113" fmla="*/ 99838 h 276462"/>
                  <a:gd name="connsiteX114" fmla="*/ 27980 w 343392"/>
                  <a:gd name="connsiteY114" fmla="*/ 100315 h 276462"/>
                  <a:gd name="connsiteX115" fmla="*/ 26708 w 343392"/>
                  <a:gd name="connsiteY115" fmla="*/ 102064 h 276462"/>
                  <a:gd name="connsiteX116" fmla="*/ 25913 w 343392"/>
                  <a:gd name="connsiteY116" fmla="*/ 103813 h 276462"/>
                  <a:gd name="connsiteX117" fmla="*/ 25913 w 343392"/>
                  <a:gd name="connsiteY117" fmla="*/ 104448 h 276462"/>
                  <a:gd name="connsiteX118" fmla="*/ 27821 w 343392"/>
                  <a:gd name="connsiteY118" fmla="*/ 107628 h 276462"/>
                  <a:gd name="connsiteX119" fmla="*/ 26549 w 343392"/>
                  <a:gd name="connsiteY119" fmla="*/ 112080 h 276462"/>
                  <a:gd name="connsiteX120" fmla="*/ 25278 w 343392"/>
                  <a:gd name="connsiteY120" fmla="*/ 114941 h 276462"/>
                  <a:gd name="connsiteX121" fmla="*/ 22893 w 343392"/>
                  <a:gd name="connsiteY121" fmla="*/ 116531 h 276462"/>
                  <a:gd name="connsiteX122" fmla="*/ 20826 w 343392"/>
                  <a:gd name="connsiteY122" fmla="*/ 116849 h 276462"/>
                  <a:gd name="connsiteX123" fmla="*/ 19395 w 343392"/>
                  <a:gd name="connsiteY123" fmla="*/ 117644 h 276462"/>
                  <a:gd name="connsiteX124" fmla="*/ 18600 w 343392"/>
                  <a:gd name="connsiteY124" fmla="*/ 118598 h 276462"/>
                  <a:gd name="connsiteX125" fmla="*/ 18600 w 343392"/>
                  <a:gd name="connsiteY125" fmla="*/ 121777 h 276462"/>
                  <a:gd name="connsiteX126" fmla="*/ 15739 w 343392"/>
                  <a:gd name="connsiteY126" fmla="*/ 124639 h 276462"/>
                  <a:gd name="connsiteX127" fmla="*/ 13990 w 343392"/>
                  <a:gd name="connsiteY127" fmla="*/ 126706 h 276462"/>
                  <a:gd name="connsiteX128" fmla="*/ 13195 w 343392"/>
                  <a:gd name="connsiteY128" fmla="*/ 127977 h 276462"/>
                  <a:gd name="connsiteX129" fmla="*/ 13513 w 343392"/>
                  <a:gd name="connsiteY129" fmla="*/ 131793 h 276462"/>
                  <a:gd name="connsiteX130" fmla="*/ 12400 w 343392"/>
                  <a:gd name="connsiteY130" fmla="*/ 135608 h 276462"/>
                  <a:gd name="connsiteX131" fmla="*/ 10493 w 343392"/>
                  <a:gd name="connsiteY131" fmla="*/ 138629 h 276462"/>
                  <a:gd name="connsiteX132" fmla="*/ 6200 w 343392"/>
                  <a:gd name="connsiteY132" fmla="*/ 139265 h 276462"/>
                  <a:gd name="connsiteX133" fmla="*/ 2703 w 343392"/>
                  <a:gd name="connsiteY133" fmla="*/ 139583 h 276462"/>
                  <a:gd name="connsiteX134" fmla="*/ 1431 w 343392"/>
                  <a:gd name="connsiteY134" fmla="*/ 147214 h 276462"/>
                  <a:gd name="connsiteX135" fmla="*/ 1431 w 343392"/>
                  <a:gd name="connsiteY135" fmla="*/ 151983 h 276462"/>
                  <a:gd name="connsiteX136" fmla="*/ 1113 w 343392"/>
                  <a:gd name="connsiteY136" fmla="*/ 156911 h 276462"/>
                  <a:gd name="connsiteX137" fmla="*/ 477 w 343392"/>
                  <a:gd name="connsiteY137" fmla="*/ 158978 h 276462"/>
                  <a:gd name="connsiteX138" fmla="*/ 795 w 343392"/>
                  <a:gd name="connsiteY138" fmla="*/ 161840 h 276462"/>
                  <a:gd name="connsiteX139" fmla="*/ 477 w 343392"/>
                  <a:gd name="connsiteY139" fmla="*/ 168199 h 276462"/>
                  <a:gd name="connsiteX140" fmla="*/ 0 w 343392"/>
                  <a:gd name="connsiteY140" fmla="*/ 173286 h 276462"/>
                  <a:gd name="connsiteX141" fmla="*/ 636 w 343392"/>
                  <a:gd name="connsiteY141" fmla="*/ 174717 h 276462"/>
                  <a:gd name="connsiteX142" fmla="*/ 954 w 343392"/>
                  <a:gd name="connsiteY142" fmla="*/ 177737 h 276462"/>
                  <a:gd name="connsiteX143" fmla="*/ 954 w 343392"/>
                  <a:gd name="connsiteY143" fmla="*/ 180758 h 276462"/>
                  <a:gd name="connsiteX144" fmla="*/ 1908 w 343392"/>
                  <a:gd name="connsiteY144" fmla="*/ 182825 h 276462"/>
                  <a:gd name="connsiteX145" fmla="*/ 2862 w 343392"/>
                  <a:gd name="connsiteY145" fmla="*/ 184732 h 276462"/>
                  <a:gd name="connsiteX146" fmla="*/ 2862 w 343392"/>
                  <a:gd name="connsiteY146" fmla="*/ 185686 h 276462"/>
                  <a:gd name="connsiteX147" fmla="*/ 2385 w 343392"/>
                  <a:gd name="connsiteY147" fmla="*/ 186322 h 276462"/>
                  <a:gd name="connsiteX148" fmla="*/ 1908 w 343392"/>
                  <a:gd name="connsiteY148" fmla="*/ 187117 h 276462"/>
                  <a:gd name="connsiteX149" fmla="*/ 1908 w 343392"/>
                  <a:gd name="connsiteY149" fmla="*/ 194271 h 276462"/>
                  <a:gd name="connsiteX150" fmla="*/ 2067 w 343392"/>
                  <a:gd name="connsiteY150" fmla="*/ 196497 h 276462"/>
                  <a:gd name="connsiteX151" fmla="*/ 1749 w 343392"/>
                  <a:gd name="connsiteY151" fmla="*/ 197928 h 276462"/>
                  <a:gd name="connsiteX152" fmla="*/ 954 w 343392"/>
                  <a:gd name="connsiteY152" fmla="*/ 199041 h 276462"/>
                  <a:gd name="connsiteX153" fmla="*/ 1272 w 343392"/>
                  <a:gd name="connsiteY153" fmla="*/ 202697 h 276462"/>
                  <a:gd name="connsiteX154" fmla="*/ 1908 w 343392"/>
                  <a:gd name="connsiteY154" fmla="*/ 205082 h 276462"/>
                  <a:gd name="connsiteX155" fmla="*/ 2544 w 343392"/>
                  <a:gd name="connsiteY155" fmla="*/ 206830 h 276462"/>
                  <a:gd name="connsiteX156" fmla="*/ 1908 w 343392"/>
                  <a:gd name="connsiteY156" fmla="*/ 208261 h 276462"/>
                  <a:gd name="connsiteX157" fmla="*/ 1431 w 343392"/>
                  <a:gd name="connsiteY157" fmla="*/ 210169 h 276462"/>
                  <a:gd name="connsiteX158" fmla="*/ 636 w 343392"/>
                  <a:gd name="connsiteY158" fmla="*/ 214938 h 276462"/>
                  <a:gd name="connsiteX159" fmla="*/ 636 w 343392"/>
                  <a:gd name="connsiteY159" fmla="*/ 216687 h 276462"/>
                  <a:gd name="connsiteX160" fmla="*/ 2544 w 343392"/>
                  <a:gd name="connsiteY160" fmla="*/ 216528 h 276462"/>
                  <a:gd name="connsiteX161" fmla="*/ 18759 w 343392"/>
                  <a:gd name="connsiteY161" fmla="*/ 215892 h 276462"/>
                  <a:gd name="connsiteX162" fmla="*/ 21462 w 343392"/>
                  <a:gd name="connsiteY162" fmla="*/ 212236 h 276462"/>
                  <a:gd name="connsiteX163" fmla="*/ 23529 w 343392"/>
                  <a:gd name="connsiteY163" fmla="*/ 212236 h 276462"/>
                  <a:gd name="connsiteX164" fmla="*/ 29729 w 343392"/>
                  <a:gd name="connsiteY164" fmla="*/ 210169 h 276462"/>
                  <a:gd name="connsiteX165" fmla="*/ 30683 w 343392"/>
                  <a:gd name="connsiteY165" fmla="*/ 210646 h 276462"/>
                  <a:gd name="connsiteX166" fmla="*/ 24801 w 343392"/>
                  <a:gd name="connsiteY166" fmla="*/ 213667 h 276462"/>
                  <a:gd name="connsiteX167" fmla="*/ 23211 w 343392"/>
                  <a:gd name="connsiteY167" fmla="*/ 214302 h 276462"/>
                  <a:gd name="connsiteX168" fmla="*/ 22098 w 343392"/>
                  <a:gd name="connsiteY168" fmla="*/ 215097 h 276462"/>
                  <a:gd name="connsiteX169" fmla="*/ 23052 w 343392"/>
                  <a:gd name="connsiteY169" fmla="*/ 215574 h 276462"/>
                  <a:gd name="connsiteX170" fmla="*/ 41334 w 343392"/>
                  <a:gd name="connsiteY170" fmla="*/ 215574 h 276462"/>
                  <a:gd name="connsiteX171" fmla="*/ 50078 w 343392"/>
                  <a:gd name="connsiteY171" fmla="*/ 217323 h 276462"/>
                  <a:gd name="connsiteX172" fmla="*/ 55960 w 343392"/>
                  <a:gd name="connsiteY172" fmla="*/ 221139 h 276462"/>
                  <a:gd name="connsiteX173" fmla="*/ 62478 w 343392"/>
                  <a:gd name="connsiteY173" fmla="*/ 226544 h 276462"/>
                  <a:gd name="connsiteX174" fmla="*/ 67725 w 343392"/>
                  <a:gd name="connsiteY174" fmla="*/ 233062 h 276462"/>
                  <a:gd name="connsiteX175" fmla="*/ 69156 w 343392"/>
                  <a:gd name="connsiteY175" fmla="*/ 233857 h 276462"/>
                  <a:gd name="connsiteX176" fmla="*/ 69473 w 343392"/>
                  <a:gd name="connsiteY176" fmla="*/ 234970 h 276462"/>
                  <a:gd name="connsiteX177" fmla="*/ 69473 w 343392"/>
                  <a:gd name="connsiteY177" fmla="*/ 237513 h 276462"/>
                  <a:gd name="connsiteX178" fmla="*/ 71381 w 343392"/>
                  <a:gd name="connsiteY178" fmla="*/ 238626 h 276462"/>
                  <a:gd name="connsiteX179" fmla="*/ 74402 w 343392"/>
                  <a:gd name="connsiteY179" fmla="*/ 237513 h 276462"/>
                  <a:gd name="connsiteX180" fmla="*/ 75197 w 343392"/>
                  <a:gd name="connsiteY180" fmla="*/ 235923 h 276462"/>
                  <a:gd name="connsiteX181" fmla="*/ 75833 w 343392"/>
                  <a:gd name="connsiteY181" fmla="*/ 235605 h 276462"/>
                  <a:gd name="connsiteX182" fmla="*/ 75833 w 343392"/>
                  <a:gd name="connsiteY182" fmla="*/ 237354 h 276462"/>
                  <a:gd name="connsiteX183" fmla="*/ 76468 w 343392"/>
                  <a:gd name="connsiteY183" fmla="*/ 237990 h 276462"/>
                  <a:gd name="connsiteX184" fmla="*/ 78376 w 343392"/>
                  <a:gd name="connsiteY184" fmla="*/ 237990 h 276462"/>
                  <a:gd name="connsiteX185" fmla="*/ 79489 w 343392"/>
                  <a:gd name="connsiteY185" fmla="*/ 238308 h 276462"/>
                  <a:gd name="connsiteX186" fmla="*/ 77740 w 343392"/>
                  <a:gd name="connsiteY186" fmla="*/ 239421 h 276462"/>
                  <a:gd name="connsiteX187" fmla="*/ 74720 w 343392"/>
                  <a:gd name="connsiteY187" fmla="*/ 239421 h 276462"/>
                  <a:gd name="connsiteX188" fmla="*/ 72653 w 343392"/>
                  <a:gd name="connsiteY188" fmla="*/ 239421 h 276462"/>
                  <a:gd name="connsiteX189" fmla="*/ 72176 w 343392"/>
                  <a:gd name="connsiteY189" fmla="*/ 240534 h 276462"/>
                  <a:gd name="connsiteX190" fmla="*/ 73130 w 343392"/>
                  <a:gd name="connsiteY190" fmla="*/ 241965 h 276462"/>
                  <a:gd name="connsiteX191" fmla="*/ 77581 w 343392"/>
                  <a:gd name="connsiteY191" fmla="*/ 244349 h 276462"/>
                  <a:gd name="connsiteX192" fmla="*/ 82351 w 343392"/>
                  <a:gd name="connsiteY192" fmla="*/ 242282 h 276462"/>
                  <a:gd name="connsiteX193" fmla="*/ 81874 w 343392"/>
                  <a:gd name="connsiteY193" fmla="*/ 243713 h 276462"/>
                  <a:gd name="connsiteX194" fmla="*/ 80920 w 343392"/>
                  <a:gd name="connsiteY194" fmla="*/ 245144 h 276462"/>
                  <a:gd name="connsiteX195" fmla="*/ 79171 w 343392"/>
                  <a:gd name="connsiteY195" fmla="*/ 245462 h 276462"/>
                  <a:gd name="connsiteX196" fmla="*/ 77104 w 343392"/>
                  <a:gd name="connsiteY196" fmla="*/ 246257 h 276462"/>
                  <a:gd name="connsiteX197" fmla="*/ 77104 w 343392"/>
                  <a:gd name="connsiteY197" fmla="*/ 248483 h 276462"/>
                  <a:gd name="connsiteX198" fmla="*/ 77104 w 343392"/>
                  <a:gd name="connsiteY198" fmla="*/ 250391 h 276462"/>
                  <a:gd name="connsiteX199" fmla="*/ 77581 w 343392"/>
                  <a:gd name="connsiteY199" fmla="*/ 251026 h 276462"/>
                  <a:gd name="connsiteX200" fmla="*/ 80125 w 343392"/>
                  <a:gd name="connsiteY200" fmla="*/ 251662 h 276462"/>
                  <a:gd name="connsiteX201" fmla="*/ 79489 w 343392"/>
                  <a:gd name="connsiteY201" fmla="*/ 252457 h 276462"/>
                  <a:gd name="connsiteX202" fmla="*/ 78058 w 343392"/>
                  <a:gd name="connsiteY202" fmla="*/ 251980 h 276462"/>
                  <a:gd name="connsiteX203" fmla="*/ 77422 w 343392"/>
                  <a:gd name="connsiteY203" fmla="*/ 252298 h 276462"/>
                  <a:gd name="connsiteX204" fmla="*/ 79330 w 343392"/>
                  <a:gd name="connsiteY204" fmla="*/ 257544 h 276462"/>
                  <a:gd name="connsiteX205" fmla="*/ 80602 w 343392"/>
                  <a:gd name="connsiteY205" fmla="*/ 260565 h 276462"/>
                  <a:gd name="connsiteX206" fmla="*/ 82351 w 343392"/>
                  <a:gd name="connsiteY206" fmla="*/ 263586 h 276462"/>
                  <a:gd name="connsiteX207" fmla="*/ 83305 w 343392"/>
                  <a:gd name="connsiteY207" fmla="*/ 265970 h 276462"/>
                  <a:gd name="connsiteX208" fmla="*/ 89346 w 343392"/>
                  <a:gd name="connsiteY208" fmla="*/ 271375 h 276462"/>
                  <a:gd name="connsiteX209" fmla="*/ 92366 w 343392"/>
                  <a:gd name="connsiteY209" fmla="*/ 273283 h 276462"/>
                  <a:gd name="connsiteX210" fmla="*/ 94274 w 343392"/>
                  <a:gd name="connsiteY210" fmla="*/ 274714 h 276462"/>
                  <a:gd name="connsiteX211" fmla="*/ 97295 w 343392"/>
                  <a:gd name="connsiteY211" fmla="*/ 276145 h 276462"/>
                  <a:gd name="connsiteX212" fmla="*/ 99997 w 343392"/>
                  <a:gd name="connsiteY212" fmla="*/ 276463 h 276462"/>
                  <a:gd name="connsiteX213" fmla="*/ 100951 w 343392"/>
                  <a:gd name="connsiteY213" fmla="*/ 275986 h 276462"/>
                  <a:gd name="connsiteX214" fmla="*/ 101269 w 343392"/>
                  <a:gd name="connsiteY214" fmla="*/ 273283 h 276462"/>
                  <a:gd name="connsiteX215" fmla="*/ 102859 w 343392"/>
                  <a:gd name="connsiteY215" fmla="*/ 272012 h 276462"/>
                  <a:gd name="connsiteX216" fmla="*/ 102859 w 343392"/>
                  <a:gd name="connsiteY216" fmla="*/ 273760 h 276462"/>
                  <a:gd name="connsiteX217" fmla="*/ 102382 w 343392"/>
                  <a:gd name="connsiteY217" fmla="*/ 274873 h 276462"/>
                  <a:gd name="connsiteX218" fmla="*/ 102382 w 343392"/>
                  <a:gd name="connsiteY218" fmla="*/ 275509 h 276462"/>
                  <a:gd name="connsiteX219" fmla="*/ 103654 w 343392"/>
                  <a:gd name="connsiteY219" fmla="*/ 275668 h 276462"/>
                  <a:gd name="connsiteX220" fmla="*/ 108264 w 343392"/>
                  <a:gd name="connsiteY220" fmla="*/ 274873 h 276462"/>
                  <a:gd name="connsiteX221" fmla="*/ 109377 w 343392"/>
                  <a:gd name="connsiteY221" fmla="*/ 274873 h 276462"/>
                  <a:gd name="connsiteX222" fmla="*/ 110967 w 343392"/>
                  <a:gd name="connsiteY222" fmla="*/ 274714 h 276462"/>
                  <a:gd name="connsiteX223" fmla="*/ 111762 w 343392"/>
                  <a:gd name="connsiteY223" fmla="*/ 270899 h 276462"/>
                  <a:gd name="connsiteX224" fmla="*/ 112398 w 343392"/>
                  <a:gd name="connsiteY224" fmla="*/ 271535 h 276462"/>
                  <a:gd name="connsiteX225" fmla="*/ 112874 w 343392"/>
                  <a:gd name="connsiteY225" fmla="*/ 273760 h 276462"/>
                  <a:gd name="connsiteX226" fmla="*/ 113351 w 343392"/>
                  <a:gd name="connsiteY226" fmla="*/ 274714 h 276462"/>
                  <a:gd name="connsiteX227" fmla="*/ 115736 w 343392"/>
                  <a:gd name="connsiteY227" fmla="*/ 274714 h 276462"/>
                  <a:gd name="connsiteX228" fmla="*/ 117008 w 343392"/>
                  <a:gd name="connsiteY228" fmla="*/ 274714 h 276462"/>
                  <a:gd name="connsiteX229" fmla="*/ 120028 w 343392"/>
                  <a:gd name="connsiteY229" fmla="*/ 273919 h 276462"/>
                  <a:gd name="connsiteX230" fmla="*/ 118121 w 343392"/>
                  <a:gd name="connsiteY230" fmla="*/ 271217 h 276462"/>
                  <a:gd name="connsiteX231" fmla="*/ 118121 w 343392"/>
                  <a:gd name="connsiteY231" fmla="*/ 267719 h 276462"/>
                  <a:gd name="connsiteX232" fmla="*/ 117962 w 343392"/>
                  <a:gd name="connsiteY232" fmla="*/ 265970 h 276462"/>
                  <a:gd name="connsiteX233" fmla="*/ 117485 w 343392"/>
                  <a:gd name="connsiteY233" fmla="*/ 263904 h 276462"/>
                  <a:gd name="connsiteX234" fmla="*/ 118121 w 343392"/>
                  <a:gd name="connsiteY234" fmla="*/ 263904 h 276462"/>
                  <a:gd name="connsiteX235" fmla="*/ 119234 w 343392"/>
                  <a:gd name="connsiteY235" fmla="*/ 266129 h 276462"/>
                  <a:gd name="connsiteX236" fmla="*/ 119711 w 343392"/>
                  <a:gd name="connsiteY236" fmla="*/ 269627 h 276462"/>
                  <a:gd name="connsiteX237" fmla="*/ 120505 w 343392"/>
                  <a:gd name="connsiteY237" fmla="*/ 272012 h 276462"/>
                  <a:gd name="connsiteX238" fmla="*/ 122095 w 343392"/>
                  <a:gd name="connsiteY238" fmla="*/ 273442 h 276462"/>
                  <a:gd name="connsiteX239" fmla="*/ 124639 w 343392"/>
                  <a:gd name="connsiteY239" fmla="*/ 273442 h 276462"/>
                  <a:gd name="connsiteX240" fmla="*/ 128772 w 343392"/>
                  <a:gd name="connsiteY240" fmla="*/ 269945 h 276462"/>
                  <a:gd name="connsiteX241" fmla="*/ 129090 w 343392"/>
                  <a:gd name="connsiteY241" fmla="*/ 267083 h 276462"/>
                  <a:gd name="connsiteX242" fmla="*/ 126865 w 343392"/>
                  <a:gd name="connsiteY242" fmla="*/ 265016 h 276462"/>
                  <a:gd name="connsiteX243" fmla="*/ 126547 w 343392"/>
                  <a:gd name="connsiteY243" fmla="*/ 264222 h 276462"/>
                  <a:gd name="connsiteX244" fmla="*/ 128454 w 343392"/>
                  <a:gd name="connsiteY244" fmla="*/ 265175 h 276462"/>
                  <a:gd name="connsiteX245" fmla="*/ 130203 w 343392"/>
                  <a:gd name="connsiteY245" fmla="*/ 267242 h 276462"/>
                  <a:gd name="connsiteX246" fmla="*/ 132429 w 343392"/>
                  <a:gd name="connsiteY246" fmla="*/ 269150 h 276462"/>
                  <a:gd name="connsiteX247" fmla="*/ 137516 w 343392"/>
                  <a:gd name="connsiteY247" fmla="*/ 269150 h 276462"/>
                  <a:gd name="connsiteX248" fmla="*/ 138947 w 343392"/>
                  <a:gd name="connsiteY248" fmla="*/ 267878 h 276462"/>
                  <a:gd name="connsiteX249" fmla="*/ 138947 w 343392"/>
                  <a:gd name="connsiteY249" fmla="*/ 266447 h 276462"/>
                  <a:gd name="connsiteX250" fmla="*/ 139583 w 343392"/>
                  <a:gd name="connsiteY250" fmla="*/ 266129 h 276462"/>
                  <a:gd name="connsiteX251" fmla="*/ 140537 w 343392"/>
                  <a:gd name="connsiteY251" fmla="*/ 268832 h 276462"/>
                  <a:gd name="connsiteX252" fmla="*/ 142762 w 343392"/>
                  <a:gd name="connsiteY252" fmla="*/ 269786 h 276462"/>
                  <a:gd name="connsiteX253" fmla="*/ 147214 w 343392"/>
                  <a:gd name="connsiteY253" fmla="*/ 269786 h 276462"/>
                  <a:gd name="connsiteX254" fmla="*/ 153732 w 343392"/>
                  <a:gd name="connsiteY254" fmla="*/ 268991 h 276462"/>
                  <a:gd name="connsiteX255" fmla="*/ 161363 w 343392"/>
                  <a:gd name="connsiteY255" fmla="*/ 268991 h 276462"/>
                  <a:gd name="connsiteX256" fmla="*/ 162317 w 343392"/>
                  <a:gd name="connsiteY256" fmla="*/ 266129 h 276462"/>
                  <a:gd name="connsiteX257" fmla="*/ 159614 w 343392"/>
                  <a:gd name="connsiteY257" fmla="*/ 258975 h 276462"/>
                  <a:gd name="connsiteX258" fmla="*/ 160091 w 343392"/>
                  <a:gd name="connsiteY258" fmla="*/ 258498 h 276462"/>
                  <a:gd name="connsiteX259" fmla="*/ 162635 w 343392"/>
                  <a:gd name="connsiteY259" fmla="*/ 261360 h 276462"/>
                  <a:gd name="connsiteX260" fmla="*/ 164065 w 343392"/>
                  <a:gd name="connsiteY260" fmla="*/ 261678 h 276462"/>
                  <a:gd name="connsiteX261" fmla="*/ 165178 w 343392"/>
                  <a:gd name="connsiteY261" fmla="*/ 263586 h 276462"/>
                  <a:gd name="connsiteX262" fmla="*/ 167563 w 343392"/>
                  <a:gd name="connsiteY262" fmla="*/ 264222 h 276462"/>
                  <a:gd name="connsiteX263" fmla="*/ 168358 w 343392"/>
                  <a:gd name="connsiteY263" fmla="*/ 263268 h 276462"/>
                  <a:gd name="connsiteX264" fmla="*/ 168676 w 343392"/>
                  <a:gd name="connsiteY264" fmla="*/ 263268 h 276462"/>
                  <a:gd name="connsiteX265" fmla="*/ 169471 w 343392"/>
                  <a:gd name="connsiteY265" fmla="*/ 261201 h 276462"/>
                  <a:gd name="connsiteX266" fmla="*/ 171060 w 343392"/>
                  <a:gd name="connsiteY266" fmla="*/ 258498 h 276462"/>
                  <a:gd name="connsiteX267" fmla="*/ 173286 w 343392"/>
                  <a:gd name="connsiteY267" fmla="*/ 255001 h 276462"/>
                  <a:gd name="connsiteX268" fmla="*/ 175671 w 343392"/>
                  <a:gd name="connsiteY268" fmla="*/ 250709 h 276462"/>
                  <a:gd name="connsiteX269" fmla="*/ 177420 w 343392"/>
                  <a:gd name="connsiteY269" fmla="*/ 243077 h 276462"/>
                  <a:gd name="connsiteX270" fmla="*/ 178532 w 343392"/>
                  <a:gd name="connsiteY270" fmla="*/ 238308 h 276462"/>
                  <a:gd name="connsiteX271" fmla="*/ 179645 w 343392"/>
                  <a:gd name="connsiteY271" fmla="*/ 234016 h 276462"/>
                  <a:gd name="connsiteX272" fmla="*/ 181394 w 343392"/>
                  <a:gd name="connsiteY272" fmla="*/ 230041 h 276462"/>
                  <a:gd name="connsiteX273" fmla="*/ 183143 w 343392"/>
                  <a:gd name="connsiteY273" fmla="*/ 227498 h 276462"/>
                  <a:gd name="connsiteX274" fmla="*/ 188230 w 343392"/>
                  <a:gd name="connsiteY274" fmla="*/ 222410 h 276462"/>
                  <a:gd name="connsiteX275" fmla="*/ 192045 w 343392"/>
                  <a:gd name="connsiteY275" fmla="*/ 218595 h 276462"/>
                  <a:gd name="connsiteX276" fmla="*/ 193953 w 343392"/>
                  <a:gd name="connsiteY276" fmla="*/ 217005 h 276462"/>
                  <a:gd name="connsiteX277" fmla="*/ 195384 w 343392"/>
                  <a:gd name="connsiteY277" fmla="*/ 215733 h 276462"/>
                  <a:gd name="connsiteX278" fmla="*/ 197769 w 343392"/>
                  <a:gd name="connsiteY278" fmla="*/ 214302 h 276462"/>
                  <a:gd name="connsiteX279" fmla="*/ 200312 w 343392"/>
                  <a:gd name="connsiteY279" fmla="*/ 212554 h 276462"/>
                  <a:gd name="connsiteX280" fmla="*/ 202220 w 343392"/>
                  <a:gd name="connsiteY280" fmla="*/ 209215 h 276462"/>
                  <a:gd name="connsiteX281" fmla="*/ 203810 w 343392"/>
                  <a:gd name="connsiteY281" fmla="*/ 206035 h 276462"/>
                  <a:gd name="connsiteX282" fmla="*/ 204923 w 343392"/>
                  <a:gd name="connsiteY282" fmla="*/ 205400 h 276462"/>
                  <a:gd name="connsiteX283" fmla="*/ 206513 w 343392"/>
                  <a:gd name="connsiteY283" fmla="*/ 204923 h 276462"/>
                  <a:gd name="connsiteX284" fmla="*/ 211282 w 343392"/>
                  <a:gd name="connsiteY284" fmla="*/ 201584 h 276462"/>
                  <a:gd name="connsiteX285" fmla="*/ 214302 w 343392"/>
                  <a:gd name="connsiteY285" fmla="*/ 199358 h 276462"/>
                  <a:gd name="connsiteX286" fmla="*/ 214938 w 343392"/>
                  <a:gd name="connsiteY286" fmla="*/ 200471 h 276462"/>
                  <a:gd name="connsiteX287" fmla="*/ 215415 w 343392"/>
                  <a:gd name="connsiteY287" fmla="*/ 201743 h 276462"/>
                  <a:gd name="connsiteX288" fmla="*/ 216051 w 343392"/>
                  <a:gd name="connsiteY288" fmla="*/ 202379 h 276462"/>
                  <a:gd name="connsiteX289" fmla="*/ 218595 w 343392"/>
                  <a:gd name="connsiteY289" fmla="*/ 202856 h 276462"/>
                  <a:gd name="connsiteX290" fmla="*/ 222092 w 343392"/>
                  <a:gd name="connsiteY290" fmla="*/ 202856 h 276462"/>
                  <a:gd name="connsiteX291" fmla="*/ 224000 w 343392"/>
                  <a:gd name="connsiteY291" fmla="*/ 202379 h 276462"/>
                  <a:gd name="connsiteX292" fmla="*/ 225113 w 343392"/>
                  <a:gd name="connsiteY292" fmla="*/ 201266 h 276462"/>
                  <a:gd name="connsiteX293" fmla="*/ 226226 w 343392"/>
                  <a:gd name="connsiteY293" fmla="*/ 198246 h 276462"/>
                  <a:gd name="connsiteX294" fmla="*/ 226862 w 343392"/>
                  <a:gd name="connsiteY294" fmla="*/ 197610 h 276462"/>
                  <a:gd name="connsiteX295" fmla="*/ 227657 w 343392"/>
                  <a:gd name="connsiteY295" fmla="*/ 197610 h 276462"/>
                  <a:gd name="connsiteX296" fmla="*/ 231472 w 343392"/>
                  <a:gd name="connsiteY296" fmla="*/ 199676 h 276462"/>
                  <a:gd name="connsiteX297" fmla="*/ 234652 w 343392"/>
                  <a:gd name="connsiteY297" fmla="*/ 202697 h 276462"/>
                  <a:gd name="connsiteX298" fmla="*/ 237672 w 343392"/>
                  <a:gd name="connsiteY298" fmla="*/ 205718 h 276462"/>
                  <a:gd name="connsiteX299" fmla="*/ 239262 w 343392"/>
                  <a:gd name="connsiteY299" fmla="*/ 206830 h 276462"/>
                  <a:gd name="connsiteX300" fmla="*/ 239898 w 343392"/>
                  <a:gd name="connsiteY300" fmla="*/ 207943 h 276462"/>
                  <a:gd name="connsiteX301" fmla="*/ 241329 w 343392"/>
                  <a:gd name="connsiteY301" fmla="*/ 213507 h 276462"/>
                  <a:gd name="connsiteX302" fmla="*/ 242124 w 343392"/>
                  <a:gd name="connsiteY302" fmla="*/ 214938 h 276462"/>
                  <a:gd name="connsiteX303" fmla="*/ 243395 w 343392"/>
                  <a:gd name="connsiteY303" fmla="*/ 215574 h 276462"/>
                  <a:gd name="connsiteX304" fmla="*/ 245780 w 343392"/>
                  <a:gd name="connsiteY304" fmla="*/ 215256 h 276462"/>
                  <a:gd name="connsiteX305" fmla="*/ 248324 w 343392"/>
                  <a:gd name="connsiteY305" fmla="*/ 214302 h 276462"/>
                  <a:gd name="connsiteX306" fmla="*/ 250549 w 343392"/>
                  <a:gd name="connsiteY306" fmla="*/ 212872 h 276462"/>
                  <a:gd name="connsiteX307" fmla="*/ 252775 w 343392"/>
                  <a:gd name="connsiteY307" fmla="*/ 211123 h 276462"/>
                  <a:gd name="connsiteX308" fmla="*/ 254206 w 343392"/>
                  <a:gd name="connsiteY308" fmla="*/ 209533 h 276462"/>
                  <a:gd name="connsiteX309" fmla="*/ 254842 w 343392"/>
                  <a:gd name="connsiteY309" fmla="*/ 208261 h 276462"/>
                  <a:gd name="connsiteX310" fmla="*/ 255160 w 343392"/>
                  <a:gd name="connsiteY310" fmla="*/ 203810 h 276462"/>
                  <a:gd name="connsiteX311" fmla="*/ 255637 w 343392"/>
                  <a:gd name="connsiteY311" fmla="*/ 202856 h 276462"/>
                  <a:gd name="connsiteX312" fmla="*/ 257862 w 343392"/>
                  <a:gd name="connsiteY312" fmla="*/ 201107 h 276462"/>
                  <a:gd name="connsiteX313" fmla="*/ 261519 w 343392"/>
                  <a:gd name="connsiteY313" fmla="*/ 198087 h 276462"/>
                  <a:gd name="connsiteX314" fmla="*/ 263586 w 343392"/>
                  <a:gd name="connsiteY314" fmla="*/ 196338 h 276462"/>
                  <a:gd name="connsiteX315" fmla="*/ 263586 w 343392"/>
                  <a:gd name="connsiteY315" fmla="*/ 195702 h 276462"/>
                  <a:gd name="connsiteX316" fmla="*/ 261996 w 343392"/>
                  <a:gd name="connsiteY316" fmla="*/ 193794 h 276462"/>
                  <a:gd name="connsiteX317" fmla="*/ 260883 w 343392"/>
                  <a:gd name="connsiteY317" fmla="*/ 191728 h 276462"/>
                  <a:gd name="connsiteX318" fmla="*/ 262155 w 343392"/>
                  <a:gd name="connsiteY318" fmla="*/ 189661 h 276462"/>
                  <a:gd name="connsiteX319" fmla="*/ 263427 w 343392"/>
                  <a:gd name="connsiteY319" fmla="*/ 188071 h 276462"/>
                  <a:gd name="connsiteX320" fmla="*/ 268196 w 343392"/>
                  <a:gd name="connsiteY320" fmla="*/ 182666 h 276462"/>
                  <a:gd name="connsiteX321" fmla="*/ 268196 w 343392"/>
                  <a:gd name="connsiteY321" fmla="*/ 180917 h 276462"/>
                  <a:gd name="connsiteX322" fmla="*/ 268514 w 343392"/>
                  <a:gd name="connsiteY322" fmla="*/ 178691 h 276462"/>
                  <a:gd name="connsiteX323" fmla="*/ 272329 w 343392"/>
                  <a:gd name="connsiteY323" fmla="*/ 172491 h 276462"/>
                  <a:gd name="connsiteX324" fmla="*/ 274555 w 343392"/>
                  <a:gd name="connsiteY324" fmla="*/ 164383 h 276462"/>
                  <a:gd name="connsiteX325" fmla="*/ 274555 w 343392"/>
                  <a:gd name="connsiteY325" fmla="*/ 162793 h 276462"/>
                  <a:gd name="connsiteX326" fmla="*/ 276781 w 343392"/>
                  <a:gd name="connsiteY326" fmla="*/ 158819 h 276462"/>
                  <a:gd name="connsiteX327" fmla="*/ 279483 w 343392"/>
                  <a:gd name="connsiteY327" fmla="*/ 153732 h 276462"/>
                  <a:gd name="connsiteX328" fmla="*/ 284571 w 343392"/>
                  <a:gd name="connsiteY328" fmla="*/ 152937 h 276462"/>
                  <a:gd name="connsiteX329" fmla="*/ 286479 w 343392"/>
                  <a:gd name="connsiteY329" fmla="*/ 151665 h 276462"/>
                  <a:gd name="connsiteX330" fmla="*/ 288704 w 343392"/>
                  <a:gd name="connsiteY330" fmla="*/ 149439 h 276462"/>
                  <a:gd name="connsiteX331" fmla="*/ 290135 w 343392"/>
                  <a:gd name="connsiteY331" fmla="*/ 147373 h 276462"/>
                  <a:gd name="connsiteX332" fmla="*/ 290771 w 343392"/>
                  <a:gd name="connsiteY332" fmla="*/ 145465 h 276462"/>
                  <a:gd name="connsiteX333" fmla="*/ 291248 w 343392"/>
                  <a:gd name="connsiteY333" fmla="*/ 141650 h 276462"/>
                  <a:gd name="connsiteX334" fmla="*/ 292202 w 343392"/>
                  <a:gd name="connsiteY334" fmla="*/ 137357 h 276462"/>
                  <a:gd name="connsiteX335" fmla="*/ 292838 w 343392"/>
                  <a:gd name="connsiteY335" fmla="*/ 133542 h 276462"/>
                  <a:gd name="connsiteX336" fmla="*/ 294427 w 343392"/>
                  <a:gd name="connsiteY336" fmla="*/ 130044 h 276462"/>
                  <a:gd name="connsiteX337" fmla="*/ 296971 w 343392"/>
                  <a:gd name="connsiteY337" fmla="*/ 128295 h 276462"/>
                  <a:gd name="connsiteX338" fmla="*/ 301423 w 343392"/>
                  <a:gd name="connsiteY338" fmla="*/ 126864 h 276462"/>
                  <a:gd name="connsiteX339" fmla="*/ 302058 w 343392"/>
                  <a:gd name="connsiteY339" fmla="*/ 126229 h 276462"/>
                  <a:gd name="connsiteX340" fmla="*/ 302694 w 343392"/>
                  <a:gd name="connsiteY340" fmla="*/ 123844 h 276462"/>
                  <a:gd name="connsiteX341" fmla="*/ 303171 w 343392"/>
                  <a:gd name="connsiteY341" fmla="*/ 118916 h 276462"/>
                  <a:gd name="connsiteX342" fmla="*/ 303171 w 343392"/>
                  <a:gd name="connsiteY342" fmla="*/ 116054 h 276462"/>
                  <a:gd name="connsiteX343" fmla="*/ 303489 w 343392"/>
                  <a:gd name="connsiteY343" fmla="*/ 114782 h 276462"/>
                  <a:gd name="connsiteX344" fmla="*/ 304125 w 343392"/>
                  <a:gd name="connsiteY344" fmla="*/ 112557 h 276462"/>
                  <a:gd name="connsiteX345" fmla="*/ 308259 w 343392"/>
                  <a:gd name="connsiteY345" fmla="*/ 108582 h 276462"/>
                  <a:gd name="connsiteX346" fmla="*/ 310166 w 343392"/>
                  <a:gd name="connsiteY346" fmla="*/ 102541 h 276462"/>
                  <a:gd name="connsiteX347" fmla="*/ 311756 w 343392"/>
                  <a:gd name="connsiteY347" fmla="*/ 96182 h 276462"/>
                  <a:gd name="connsiteX348" fmla="*/ 316525 w 343392"/>
                  <a:gd name="connsiteY348" fmla="*/ 88392 h 276462"/>
                  <a:gd name="connsiteX349" fmla="*/ 322090 w 343392"/>
                  <a:gd name="connsiteY349" fmla="*/ 80761 h 276462"/>
                  <a:gd name="connsiteX350" fmla="*/ 324633 w 343392"/>
                  <a:gd name="connsiteY350" fmla="*/ 78694 h 276462"/>
                  <a:gd name="connsiteX351" fmla="*/ 326859 w 343392"/>
                  <a:gd name="connsiteY351" fmla="*/ 77740 h 276462"/>
                  <a:gd name="connsiteX352" fmla="*/ 329403 w 343392"/>
                  <a:gd name="connsiteY352" fmla="*/ 77740 h 276462"/>
                  <a:gd name="connsiteX353" fmla="*/ 331151 w 343392"/>
                  <a:gd name="connsiteY353" fmla="*/ 77104 h 276462"/>
                  <a:gd name="connsiteX354" fmla="*/ 337034 w 343392"/>
                  <a:gd name="connsiteY354" fmla="*/ 73289 h 276462"/>
                  <a:gd name="connsiteX355" fmla="*/ 339577 w 343392"/>
                  <a:gd name="connsiteY355" fmla="*/ 72017 h 276462"/>
                  <a:gd name="connsiteX356" fmla="*/ 341326 w 343392"/>
                  <a:gd name="connsiteY356" fmla="*/ 70745 h 276462"/>
                  <a:gd name="connsiteX357" fmla="*/ 341803 w 343392"/>
                  <a:gd name="connsiteY357" fmla="*/ 69632 h 276462"/>
                  <a:gd name="connsiteX358" fmla="*/ 341803 w 343392"/>
                  <a:gd name="connsiteY358" fmla="*/ 67884 h 276462"/>
                  <a:gd name="connsiteX359" fmla="*/ 341485 w 343392"/>
                  <a:gd name="connsiteY359" fmla="*/ 63909 h 276462"/>
                  <a:gd name="connsiteX360" fmla="*/ 342439 w 343392"/>
                  <a:gd name="connsiteY360" fmla="*/ 61048 h 276462"/>
                  <a:gd name="connsiteX361" fmla="*/ 343075 w 343392"/>
                  <a:gd name="connsiteY361" fmla="*/ 56437 h 276462"/>
                  <a:gd name="connsiteX362" fmla="*/ 343393 w 343392"/>
                  <a:gd name="connsiteY362" fmla="*/ 52940 h 276462"/>
                  <a:gd name="connsiteX363" fmla="*/ 343393 w 343392"/>
                  <a:gd name="connsiteY363" fmla="*/ 51668 h 276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</a:cxnLst>
                <a:rect l="l" t="t" r="r" b="b"/>
                <a:pathLst>
                  <a:path w="343392" h="276462">
                    <a:moveTo>
                      <a:pt x="130362" y="268514"/>
                    </a:moveTo>
                    <a:lnTo>
                      <a:pt x="127818" y="272330"/>
                    </a:lnTo>
                    <a:lnTo>
                      <a:pt x="129567" y="272330"/>
                    </a:lnTo>
                    <a:cubicBezTo>
                      <a:pt x="129567" y="272330"/>
                      <a:pt x="132270" y="271694"/>
                      <a:pt x="132270" y="271694"/>
                    </a:cubicBezTo>
                    <a:lnTo>
                      <a:pt x="133065" y="269786"/>
                    </a:lnTo>
                    <a:lnTo>
                      <a:pt x="131475" y="269468"/>
                    </a:lnTo>
                    <a:lnTo>
                      <a:pt x="130203" y="268673"/>
                    </a:lnTo>
                    <a:close/>
                    <a:moveTo>
                      <a:pt x="342598" y="49601"/>
                    </a:moveTo>
                    <a:lnTo>
                      <a:pt x="341644" y="47852"/>
                    </a:lnTo>
                    <a:lnTo>
                      <a:pt x="341644" y="47534"/>
                    </a:lnTo>
                    <a:cubicBezTo>
                      <a:pt x="341644" y="47534"/>
                      <a:pt x="339736" y="45309"/>
                      <a:pt x="339736" y="45309"/>
                    </a:cubicBezTo>
                    <a:lnTo>
                      <a:pt x="336716" y="44037"/>
                    </a:lnTo>
                    <a:lnTo>
                      <a:pt x="332582" y="43719"/>
                    </a:lnTo>
                    <a:lnTo>
                      <a:pt x="330357" y="42924"/>
                    </a:lnTo>
                    <a:lnTo>
                      <a:pt x="330038" y="41016"/>
                    </a:lnTo>
                    <a:lnTo>
                      <a:pt x="330038" y="39903"/>
                    </a:lnTo>
                    <a:cubicBezTo>
                      <a:pt x="330038" y="39903"/>
                      <a:pt x="329562" y="38791"/>
                      <a:pt x="329562" y="38791"/>
                    </a:cubicBezTo>
                    <a:lnTo>
                      <a:pt x="329244" y="36247"/>
                    </a:lnTo>
                    <a:lnTo>
                      <a:pt x="326541" y="22734"/>
                    </a:lnTo>
                    <a:lnTo>
                      <a:pt x="322726" y="17487"/>
                    </a:lnTo>
                    <a:lnTo>
                      <a:pt x="317956" y="10810"/>
                    </a:lnTo>
                    <a:lnTo>
                      <a:pt x="313505" y="4610"/>
                    </a:lnTo>
                    <a:lnTo>
                      <a:pt x="308417" y="4610"/>
                    </a:lnTo>
                    <a:cubicBezTo>
                      <a:pt x="308417" y="4610"/>
                      <a:pt x="305397" y="5564"/>
                      <a:pt x="305397" y="5564"/>
                    </a:cubicBezTo>
                    <a:lnTo>
                      <a:pt x="301740" y="8426"/>
                    </a:lnTo>
                    <a:lnTo>
                      <a:pt x="297607" y="9539"/>
                    </a:lnTo>
                    <a:lnTo>
                      <a:pt x="292520" y="12082"/>
                    </a:lnTo>
                    <a:lnTo>
                      <a:pt x="289340" y="14149"/>
                    </a:lnTo>
                    <a:lnTo>
                      <a:pt x="286320" y="15739"/>
                    </a:lnTo>
                    <a:lnTo>
                      <a:pt x="282186" y="19554"/>
                    </a:lnTo>
                    <a:lnTo>
                      <a:pt x="280914" y="22416"/>
                    </a:lnTo>
                    <a:lnTo>
                      <a:pt x="276781" y="23052"/>
                    </a:lnTo>
                    <a:lnTo>
                      <a:pt x="271058" y="22575"/>
                    </a:lnTo>
                    <a:lnTo>
                      <a:pt x="267401" y="19713"/>
                    </a:lnTo>
                    <a:lnTo>
                      <a:pt x="258816" y="16693"/>
                    </a:lnTo>
                    <a:lnTo>
                      <a:pt x="253252" y="15421"/>
                    </a:lnTo>
                    <a:lnTo>
                      <a:pt x="250708" y="15103"/>
                    </a:lnTo>
                    <a:lnTo>
                      <a:pt x="237672" y="14626"/>
                    </a:lnTo>
                    <a:lnTo>
                      <a:pt x="223841" y="15898"/>
                    </a:lnTo>
                    <a:lnTo>
                      <a:pt x="216846" y="17329"/>
                    </a:lnTo>
                    <a:lnTo>
                      <a:pt x="215574" y="17647"/>
                    </a:lnTo>
                    <a:lnTo>
                      <a:pt x="211600" y="19554"/>
                    </a:lnTo>
                    <a:lnTo>
                      <a:pt x="208261" y="21621"/>
                    </a:lnTo>
                    <a:lnTo>
                      <a:pt x="199200" y="31001"/>
                    </a:lnTo>
                    <a:lnTo>
                      <a:pt x="187276" y="30683"/>
                    </a:lnTo>
                    <a:lnTo>
                      <a:pt x="180281" y="29570"/>
                    </a:lnTo>
                    <a:lnTo>
                      <a:pt x="174399" y="28139"/>
                    </a:lnTo>
                    <a:lnTo>
                      <a:pt x="165973" y="23688"/>
                    </a:lnTo>
                    <a:lnTo>
                      <a:pt x="155640" y="17011"/>
                    </a:lnTo>
                    <a:lnTo>
                      <a:pt x="151665" y="16057"/>
                    </a:lnTo>
                    <a:lnTo>
                      <a:pt x="148009" y="15580"/>
                    </a:lnTo>
                    <a:lnTo>
                      <a:pt x="146737" y="15580"/>
                    </a:lnTo>
                    <a:cubicBezTo>
                      <a:pt x="146737" y="15580"/>
                      <a:pt x="134336" y="22416"/>
                      <a:pt x="134336" y="22416"/>
                    </a:cubicBezTo>
                    <a:lnTo>
                      <a:pt x="131952" y="22416"/>
                    </a:lnTo>
                    <a:cubicBezTo>
                      <a:pt x="131952" y="22416"/>
                      <a:pt x="129090" y="23052"/>
                      <a:pt x="129090" y="23052"/>
                    </a:cubicBezTo>
                    <a:lnTo>
                      <a:pt x="127183" y="24642"/>
                    </a:lnTo>
                    <a:lnTo>
                      <a:pt x="125752" y="25436"/>
                    </a:lnTo>
                    <a:lnTo>
                      <a:pt x="124321" y="25436"/>
                    </a:lnTo>
                    <a:cubicBezTo>
                      <a:pt x="124321" y="25436"/>
                      <a:pt x="122413" y="25277"/>
                      <a:pt x="122413" y="25277"/>
                    </a:cubicBezTo>
                    <a:lnTo>
                      <a:pt x="120505" y="24324"/>
                    </a:lnTo>
                    <a:lnTo>
                      <a:pt x="118598" y="22416"/>
                    </a:lnTo>
                    <a:lnTo>
                      <a:pt x="113510" y="14944"/>
                    </a:lnTo>
                    <a:lnTo>
                      <a:pt x="112398" y="13672"/>
                    </a:lnTo>
                    <a:lnTo>
                      <a:pt x="110172" y="11446"/>
                    </a:lnTo>
                    <a:lnTo>
                      <a:pt x="106515" y="7949"/>
                    </a:lnTo>
                    <a:lnTo>
                      <a:pt x="103972" y="6359"/>
                    </a:lnTo>
                    <a:lnTo>
                      <a:pt x="102382" y="5882"/>
                    </a:lnTo>
                    <a:lnTo>
                      <a:pt x="100633" y="6200"/>
                    </a:lnTo>
                    <a:lnTo>
                      <a:pt x="90777" y="3180"/>
                    </a:lnTo>
                    <a:lnTo>
                      <a:pt x="80761" y="0"/>
                    </a:lnTo>
                    <a:lnTo>
                      <a:pt x="78535" y="318"/>
                    </a:lnTo>
                    <a:lnTo>
                      <a:pt x="76945" y="954"/>
                    </a:lnTo>
                    <a:lnTo>
                      <a:pt x="73448" y="3338"/>
                    </a:lnTo>
                    <a:lnTo>
                      <a:pt x="69473" y="3815"/>
                    </a:lnTo>
                    <a:lnTo>
                      <a:pt x="64386" y="3815"/>
                    </a:lnTo>
                    <a:cubicBezTo>
                      <a:pt x="64386" y="3815"/>
                      <a:pt x="61525" y="3338"/>
                      <a:pt x="61525" y="3338"/>
                    </a:cubicBezTo>
                    <a:lnTo>
                      <a:pt x="56914" y="4133"/>
                    </a:lnTo>
                    <a:lnTo>
                      <a:pt x="53894" y="5087"/>
                    </a:lnTo>
                    <a:lnTo>
                      <a:pt x="49919" y="6677"/>
                    </a:lnTo>
                    <a:lnTo>
                      <a:pt x="44832" y="10970"/>
                    </a:lnTo>
                    <a:lnTo>
                      <a:pt x="43401" y="11446"/>
                    </a:lnTo>
                    <a:lnTo>
                      <a:pt x="42129" y="12082"/>
                    </a:lnTo>
                    <a:lnTo>
                      <a:pt x="40380" y="23688"/>
                    </a:lnTo>
                    <a:lnTo>
                      <a:pt x="38950" y="27185"/>
                    </a:lnTo>
                    <a:lnTo>
                      <a:pt x="36406" y="31796"/>
                    </a:lnTo>
                    <a:lnTo>
                      <a:pt x="31319" y="36247"/>
                    </a:lnTo>
                    <a:lnTo>
                      <a:pt x="27821" y="38950"/>
                    </a:lnTo>
                    <a:lnTo>
                      <a:pt x="27821" y="42606"/>
                    </a:lnTo>
                    <a:cubicBezTo>
                      <a:pt x="27821" y="42606"/>
                      <a:pt x="27503" y="48488"/>
                      <a:pt x="27503" y="48488"/>
                    </a:cubicBezTo>
                    <a:lnTo>
                      <a:pt x="27503" y="52622"/>
                    </a:lnTo>
                    <a:cubicBezTo>
                      <a:pt x="27503" y="52622"/>
                      <a:pt x="27662" y="55324"/>
                      <a:pt x="27662" y="55324"/>
                    </a:cubicBezTo>
                    <a:lnTo>
                      <a:pt x="27026" y="56596"/>
                    </a:lnTo>
                    <a:lnTo>
                      <a:pt x="26708" y="57709"/>
                    </a:lnTo>
                    <a:lnTo>
                      <a:pt x="26708" y="59458"/>
                    </a:lnTo>
                    <a:cubicBezTo>
                      <a:pt x="26708" y="59458"/>
                      <a:pt x="27662" y="60253"/>
                      <a:pt x="27662" y="60253"/>
                    </a:cubicBezTo>
                    <a:lnTo>
                      <a:pt x="28139" y="61366"/>
                    </a:lnTo>
                    <a:lnTo>
                      <a:pt x="27821" y="62319"/>
                    </a:lnTo>
                    <a:lnTo>
                      <a:pt x="26231" y="63273"/>
                    </a:lnTo>
                    <a:lnTo>
                      <a:pt x="25119" y="65181"/>
                    </a:lnTo>
                    <a:lnTo>
                      <a:pt x="23370" y="68996"/>
                    </a:lnTo>
                    <a:lnTo>
                      <a:pt x="23370" y="72017"/>
                    </a:lnTo>
                    <a:cubicBezTo>
                      <a:pt x="23370" y="72017"/>
                      <a:pt x="27662" y="78376"/>
                      <a:pt x="27662" y="78376"/>
                    </a:cubicBezTo>
                    <a:lnTo>
                      <a:pt x="28139" y="79012"/>
                    </a:lnTo>
                    <a:lnTo>
                      <a:pt x="29252" y="79966"/>
                    </a:lnTo>
                    <a:lnTo>
                      <a:pt x="29888" y="81079"/>
                    </a:lnTo>
                    <a:lnTo>
                      <a:pt x="30365" y="84258"/>
                    </a:lnTo>
                    <a:lnTo>
                      <a:pt x="30683" y="87756"/>
                    </a:lnTo>
                    <a:lnTo>
                      <a:pt x="31001" y="90141"/>
                    </a:lnTo>
                    <a:lnTo>
                      <a:pt x="33067" y="93479"/>
                    </a:lnTo>
                    <a:lnTo>
                      <a:pt x="33067" y="94751"/>
                    </a:lnTo>
                    <a:cubicBezTo>
                      <a:pt x="33067" y="94751"/>
                      <a:pt x="31796" y="99679"/>
                      <a:pt x="31796" y="99679"/>
                    </a:cubicBezTo>
                    <a:lnTo>
                      <a:pt x="31478" y="100156"/>
                    </a:lnTo>
                    <a:lnTo>
                      <a:pt x="31160" y="100156"/>
                    </a:lnTo>
                    <a:cubicBezTo>
                      <a:pt x="31160" y="100156"/>
                      <a:pt x="28934" y="99838"/>
                      <a:pt x="28934" y="99838"/>
                    </a:cubicBezTo>
                    <a:lnTo>
                      <a:pt x="27980" y="100315"/>
                    </a:lnTo>
                    <a:lnTo>
                      <a:pt x="26708" y="102064"/>
                    </a:lnTo>
                    <a:lnTo>
                      <a:pt x="25913" y="103813"/>
                    </a:lnTo>
                    <a:lnTo>
                      <a:pt x="25913" y="104448"/>
                    </a:lnTo>
                    <a:cubicBezTo>
                      <a:pt x="25913" y="104448"/>
                      <a:pt x="27821" y="107628"/>
                      <a:pt x="27821" y="107628"/>
                    </a:cubicBezTo>
                    <a:lnTo>
                      <a:pt x="26549" y="112080"/>
                    </a:lnTo>
                    <a:lnTo>
                      <a:pt x="25278" y="114941"/>
                    </a:lnTo>
                    <a:lnTo>
                      <a:pt x="22893" y="116531"/>
                    </a:lnTo>
                    <a:lnTo>
                      <a:pt x="20826" y="116849"/>
                    </a:lnTo>
                    <a:lnTo>
                      <a:pt x="19395" y="117644"/>
                    </a:lnTo>
                    <a:lnTo>
                      <a:pt x="18600" y="118598"/>
                    </a:lnTo>
                    <a:lnTo>
                      <a:pt x="18600" y="121777"/>
                    </a:lnTo>
                    <a:cubicBezTo>
                      <a:pt x="18600" y="121777"/>
                      <a:pt x="15739" y="124639"/>
                      <a:pt x="15739" y="124639"/>
                    </a:cubicBezTo>
                    <a:lnTo>
                      <a:pt x="13990" y="126706"/>
                    </a:lnTo>
                    <a:lnTo>
                      <a:pt x="13195" y="127977"/>
                    </a:lnTo>
                    <a:lnTo>
                      <a:pt x="13513" y="131793"/>
                    </a:lnTo>
                    <a:lnTo>
                      <a:pt x="12400" y="135608"/>
                    </a:lnTo>
                    <a:lnTo>
                      <a:pt x="10493" y="138629"/>
                    </a:lnTo>
                    <a:lnTo>
                      <a:pt x="6200" y="139265"/>
                    </a:lnTo>
                    <a:lnTo>
                      <a:pt x="2703" y="139583"/>
                    </a:lnTo>
                    <a:lnTo>
                      <a:pt x="1431" y="147214"/>
                    </a:lnTo>
                    <a:lnTo>
                      <a:pt x="1431" y="151983"/>
                    </a:lnTo>
                    <a:cubicBezTo>
                      <a:pt x="1431" y="151983"/>
                      <a:pt x="1113" y="156911"/>
                      <a:pt x="1113" y="156911"/>
                    </a:cubicBezTo>
                    <a:lnTo>
                      <a:pt x="477" y="158978"/>
                    </a:lnTo>
                    <a:lnTo>
                      <a:pt x="795" y="161840"/>
                    </a:lnTo>
                    <a:lnTo>
                      <a:pt x="477" y="168199"/>
                    </a:lnTo>
                    <a:lnTo>
                      <a:pt x="0" y="173286"/>
                    </a:lnTo>
                    <a:lnTo>
                      <a:pt x="636" y="174717"/>
                    </a:lnTo>
                    <a:lnTo>
                      <a:pt x="954" y="177737"/>
                    </a:lnTo>
                    <a:lnTo>
                      <a:pt x="954" y="180758"/>
                    </a:lnTo>
                    <a:cubicBezTo>
                      <a:pt x="954" y="180758"/>
                      <a:pt x="1908" y="182825"/>
                      <a:pt x="1908" y="182825"/>
                    </a:cubicBezTo>
                    <a:lnTo>
                      <a:pt x="2862" y="184732"/>
                    </a:lnTo>
                    <a:lnTo>
                      <a:pt x="2862" y="185686"/>
                    </a:lnTo>
                    <a:cubicBezTo>
                      <a:pt x="2862" y="185686"/>
                      <a:pt x="2385" y="186322"/>
                      <a:pt x="2385" y="186322"/>
                    </a:cubicBezTo>
                    <a:lnTo>
                      <a:pt x="1908" y="187117"/>
                    </a:lnTo>
                    <a:lnTo>
                      <a:pt x="1908" y="194271"/>
                    </a:lnTo>
                    <a:cubicBezTo>
                      <a:pt x="1908" y="194271"/>
                      <a:pt x="2067" y="196497"/>
                      <a:pt x="2067" y="196497"/>
                    </a:cubicBezTo>
                    <a:lnTo>
                      <a:pt x="1749" y="197928"/>
                    </a:lnTo>
                    <a:lnTo>
                      <a:pt x="954" y="199041"/>
                    </a:lnTo>
                    <a:lnTo>
                      <a:pt x="1272" y="202697"/>
                    </a:lnTo>
                    <a:lnTo>
                      <a:pt x="1908" y="205082"/>
                    </a:lnTo>
                    <a:lnTo>
                      <a:pt x="2544" y="206830"/>
                    </a:lnTo>
                    <a:lnTo>
                      <a:pt x="1908" y="208261"/>
                    </a:lnTo>
                    <a:lnTo>
                      <a:pt x="1431" y="210169"/>
                    </a:lnTo>
                    <a:lnTo>
                      <a:pt x="636" y="214938"/>
                    </a:lnTo>
                    <a:lnTo>
                      <a:pt x="636" y="216687"/>
                    </a:lnTo>
                    <a:cubicBezTo>
                      <a:pt x="636" y="216687"/>
                      <a:pt x="2544" y="216528"/>
                      <a:pt x="2544" y="216528"/>
                    </a:cubicBezTo>
                    <a:lnTo>
                      <a:pt x="18759" y="215892"/>
                    </a:lnTo>
                    <a:lnTo>
                      <a:pt x="21462" y="212236"/>
                    </a:lnTo>
                    <a:lnTo>
                      <a:pt x="23529" y="212236"/>
                    </a:lnTo>
                    <a:cubicBezTo>
                      <a:pt x="23529" y="212236"/>
                      <a:pt x="29729" y="210169"/>
                      <a:pt x="29729" y="210169"/>
                    </a:cubicBezTo>
                    <a:lnTo>
                      <a:pt x="30683" y="210646"/>
                    </a:lnTo>
                    <a:lnTo>
                      <a:pt x="24801" y="213667"/>
                    </a:lnTo>
                    <a:lnTo>
                      <a:pt x="23211" y="214302"/>
                    </a:lnTo>
                    <a:lnTo>
                      <a:pt x="22098" y="215097"/>
                    </a:lnTo>
                    <a:lnTo>
                      <a:pt x="23052" y="215574"/>
                    </a:lnTo>
                    <a:lnTo>
                      <a:pt x="41334" y="215574"/>
                    </a:lnTo>
                    <a:cubicBezTo>
                      <a:pt x="41334" y="215574"/>
                      <a:pt x="50078" y="217323"/>
                      <a:pt x="50078" y="217323"/>
                    </a:cubicBezTo>
                    <a:lnTo>
                      <a:pt x="55960" y="221139"/>
                    </a:lnTo>
                    <a:lnTo>
                      <a:pt x="62478" y="226544"/>
                    </a:lnTo>
                    <a:lnTo>
                      <a:pt x="67725" y="233062"/>
                    </a:lnTo>
                    <a:lnTo>
                      <a:pt x="69156" y="233857"/>
                    </a:lnTo>
                    <a:lnTo>
                      <a:pt x="69473" y="234970"/>
                    </a:lnTo>
                    <a:lnTo>
                      <a:pt x="69473" y="237513"/>
                    </a:lnTo>
                    <a:cubicBezTo>
                      <a:pt x="69473" y="237513"/>
                      <a:pt x="71381" y="238626"/>
                      <a:pt x="71381" y="238626"/>
                    </a:cubicBezTo>
                    <a:lnTo>
                      <a:pt x="74402" y="237513"/>
                    </a:lnTo>
                    <a:lnTo>
                      <a:pt x="75197" y="235923"/>
                    </a:lnTo>
                    <a:lnTo>
                      <a:pt x="75833" y="235605"/>
                    </a:lnTo>
                    <a:lnTo>
                      <a:pt x="75833" y="237354"/>
                    </a:lnTo>
                    <a:cubicBezTo>
                      <a:pt x="75833" y="237354"/>
                      <a:pt x="76468" y="237990"/>
                      <a:pt x="76468" y="237990"/>
                    </a:cubicBezTo>
                    <a:lnTo>
                      <a:pt x="78376" y="237990"/>
                    </a:lnTo>
                    <a:cubicBezTo>
                      <a:pt x="78376" y="237990"/>
                      <a:pt x="79489" y="238308"/>
                      <a:pt x="79489" y="238308"/>
                    </a:cubicBezTo>
                    <a:lnTo>
                      <a:pt x="77740" y="239421"/>
                    </a:lnTo>
                    <a:lnTo>
                      <a:pt x="74720" y="239421"/>
                    </a:lnTo>
                    <a:cubicBezTo>
                      <a:pt x="74720" y="239421"/>
                      <a:pt x="72653" y="239421"/>
                      <a:pt x="72653" y="239421"/>
                    </a:cubicBezTo>
                    <a:lnTo>
                      <a:pt x="72176" y="240534"/>
                    </a:lnTo>
                    <a:lnTo>
                      <a:pt x="73130" y="241965"/>
                    </a:lnTo>
                    <a:lnTo>
                      <a:pt x="77581" y="244349"/>
                    </a:lnTo>
                    <a:lnTo>
                      <a:pt x="82351" y="242282"/>
                    </a:lnTo>
                    <a:lnTo>
                      <a:pt x="81874" y="243713"/>
                    </a:lnTo>
                    <a:lnTo>
                      <a:pt x="80920" y="245144"/>
                    </a:lnTo>
                    <a:lnTo>
                      <a:pt x="79171" y="245462"/>
                    </a:lnTo>
                    <a:lnTo>
                      <a:pt x="77104" y="246257"/>
                    </a:lnTo>
                    <a:lnTo>
                      <a:pt x="77104" y="248483"/>
                    </a:lnTo>
                    <a:cubicBezTo>
                      <a:pt x="77104" y="248483"/>
                      <a:pt x="77104" y="250391"/>
                      <a:pt x="77104" y="250391"/>
                    </a:cubicBezTo>
                    <a:lnTo>
                      <a:pt x="77581" y="251026"/>
                    </a:lnTo>
                    <a:lnTo>
                      <a:pt x="80125" y="251662"/>
                    </a:lnTo>
                    <a:lnTo>
                      <a:pt x="79489" y="252457"/>
                    </a:lnTo>
                    <a:lnTo>
                      <a:pt x="78058" y="251980"/>
                    </a:lnTo>
                    <a:lnTo>
                      <a:pt x="77422" y="252298"/>
                    </a:lnTo>
                    <a:lnTo>
                      <a:pt x="79330" y="257544"/>
                    </a:lnTo>
                    <a:lnTo>
                      <a:pt x="80602" y="260565"/>
                    </a:lnTo>
                    <a:lnTo>
                      <a:pt x="82351" y="263586"/>
                    </a:lnTo>
                    <a:lnTo>
                      <a:pt x="83305" y="265970"/>
                    </a:lnTo>
                    <a:lnTo>
                      <a:pt x="89346" y="271375"/>
                    </a:lnTo>
                    <a:lnTo>
                      <a:pt x="92366" y="273283"/>
                    </a:lnTo>
                    <a:lnTo>
                      <a:pt x="94274" y="274714"/>
                    </a:lnTo>
                    <a:lnTo>
                      <a:pt x="97295" y="276145"/>
                    </a:lnTo>
                    <a:lnTo>
                      <a:pt x="99997" y="276463"/>
                    </a:lnTo>
                    <a:lnTo>
                      <a:pt x="100951" y="275986"/>
                    </a:lnTo>
                    <a:lnTo>
                      <a:pt x="101269" y="273283"/>
                    </a:lnTo>
                    <a:lnTo>
                      <a:pt x="102859" y="272012"/>
                    </a:lnTo>
                    <a:lnTo>
                      <a:pt x="102859" y="273760"/>
                    </a:lnTo>
                    <a:cubicBezTo>
                      <a:pt x="102859" y="273760"/>
                      <a:pt x="102382" y="274873"/>
                      <a:pt x="102382" y="274873"/>
                    </a:cubicBezTo>
                    <a:lnTo>
                      <a:pt x="102382" y="275509"/>
                    </a:lnTo>
                    <a:cubicBezTo>
                      <a:pt x="102382" y="275509"/>
                      <a:pt x="103654" y="275668"/>
                      <a:pt x="103654" y="275668"/>
                    </a:cubicBezTo>
                    <a:lnTo>
                      <a:pt x="108264" y="274873"/>
                    </a:lnTo>
                    <a:lnTo>
                      <a:pt x="109377" y="274873"/>
                    </a:lnTo>
                    <a:cubicBezTo>
                      <a:pt x="109377" y="274873"/>
                      <a:pt x="110967" y="274714"/>
                      <a:pt x="110967" y="274714"/>
                    </a:cubicBezTo>
                    <a:lnTo>
                      <a:pt x="111762" y="270899"/>
                    </a:lnTo>
                    <a:lnTo>
                      <a:pt x="112398" y="271535"/>
                    </a:lnTo>
                    <a:lnTo>
                      <a:pt x="112874" y="273760"/>
                    </a:lnTo>
                    <a:lnTo>
                      <a:pt x="113351" y="274714"/>
                    </a:lnTo>
                    <a:lnTo>
                      <a:pt x="115736" y="274714"/>
                    </a:lnTo>
                    <a:cubicBezTo>
                      <a:pt x="115736" y="274714"/>
                      <a:pt x="117008" y="274714"/>
                      <a:pt x="117008" y="274714"/>
                    </a:cubicBezTo>
                    <a:lnTo>
                      <a:pt x="120028" y="273919"/>
                    </a:lnTo>
                    <a:lnTo>
                      <a:pt x="118121" y="271217"/>
                    </a:lnTo>
                    <a:lnTo>
                      <a:pt x="118121" y="267719"/>
                    </a:lnTo>
                    <a:cubicBezTo>
                      <a:pt x="118121" y="267719"/>
                      <a:pt x="117962" y="265970"/>
                      <a:pt x="117962" y="265970"/>
                    </a:cubicBezTo>
                    <a:lnTo>
                      <a:pt x="117485" y="263904"/>
                    </a:lnTo>
                    <a:lnTo>
                      <a:pt x="118121" y="263904"/>
                    </a:lnTo>
                    <a:lnTo>
                      <a:pt x="119234" y="266129"/>
                    </a:lnTo>
                    <a:lnTo>
                      <a:pt x="119711" y="269627"/>
                    </a:lnTo>
                    <a:lnTo>
                      <a:pt x="120505" y="272012"/>
                    </a:lnTo>
                    <a:lnTo>
                      <a:pt x="122095" y="273442"/>
                    </a:lnTo>
                    <a:lnTo>
                      <a:pt x="124639" y="273442"/>
                    </a:lnTo>
                    <a:cubicBezTo>
                      <a:pt x="124639" y="273442"/>
                      <a:pt x="128772" y="269945"/>
                      <a:pt x="128772" y="269945"/>
                    </a:cubicBezTo>
                    <a:lnTo>
                      <a:pt x="129090" y="267083"/>
                    </a:lnTo>
                    <a:lnTo>
                      <a:pt x="126865" y="265016"/>
                    </a:lnTo>
                    <a:lnTo>
                      <a:pt x="126547" y="264222"/>
                    </a:lnTo>
                    <a:lnTo>
                      <a:pt x="128454" y="265175"/>
                    </a:lnTo>
                    <a:lnTo>
                      <a:pt x="130203" y="267242"/>
                    </a:lnTo>
                    <a:lnTo>
                      <a:pt x="132429" y="269150"/>
                    </a:lnTo>
                    <a:lnTo>
                      <a:pt x="137516" y="269150"/>
                    </a:lnTo>
                    <a:cubicBezTo>
                      <a:pt x="137516" y="269150"/>
                      <a:pt x="138947" y="267878"/>
                      <a:pt x="138947" y="267878"/>
                    </a:cubicBezTo>
                    <a:lnTo>
                      <a:pt x="138947" y="266447"/>
                    </a:lnTo>
                    <a:cubicBezTo>
                      <a:pt x="138947" y="266447"/>
                      <a:pt x="139583" y="266129"/>
                      <a:pt x="139583" y="266129"/>
                    </a:cubicBezTo>
                    <a:lnTo>
                      <a:pt x="140537" y="268832"/>
                    </a:lnTo>
                    <a:lnTo>
                      <a:pt x="142762" y="269786"/>
                    </a:lnTo>
                    <a:lnTo>
                      <a:pt x="147214" y="269786"/>
                    </a:lnTo>
                    <a:cubicBezTo>
                      <a:pt x="147214" y="269786"/>
                      <a:pt x="153732" y="268991"/>
                      <a:pt x="153732" y="268991"/>
                    </a:cubicBezTo>
                    <a:lnTo>
                      <a:pt x="161363" y="268991"/>
                    </a:lnTo>
                    <a:cubicBezTo>
                      <a:pt x="161363" y="268991"/>
                      <a:pt x="162317" y="266129"/>
                      <a:pt x="162317" y="266129"/>
                    </a:cubicBezTo>
                    <a:lnTo>
                      <a:pt x="159614" y="258975"/>
                    </a:lnTo>
                    <a:lnTo>
                      <a:pt x="160091" y="258498"/>
                    </a:lnTo>
                    <a:lnTo>
                      <a:pt x="162635" y="261360"/>
                    </a:lnTo>
                    <a:lnTo>
                      <a:pt x="164065" y="261678"/>
                    </a:lnTo>
                    <a:lnTo>
                      <a:pt x="165178" y="263586"/>
                    </a:lnTo>
                    <a:lnTo>
                      <a:pt x="167563" y="264222"/>
                    </a:lnTo>
                    <a:lnTo>
                      <a:pt x="168358" y="263268"/>
                    </a:lnTo>
                    <a:lnTo>
                      <a:pt x="168676" y="263268"/>
                    </a:lnTo>
                    <a:cubicBezTo>
                      <a:pt x="168676" y="263268"/>
                      <a:pt x="169471" y="261201"/>
                      <a:pt x="169471" y="261201"/>
                    </a:cubicBezTo>
                    <a:lnTo>
                      <a:pt x="171060" y="258498"/>
                    </a:lnTo>
                    <a:lnTo>
                      <a:pt x="173286" y="255001"/>
                    </a:lnTo>
                    <a:lnTo>
                      <a:pt x="175671" y="250709"/>
                    </a:lnTo>
                    <a:lnTo>
                      <a:pt x="177420" y="243077"/>
                    </a:lnTo>
                    <a:lnTo>
                      <a:pt x="178532" y="238308"/>
                    </a:lnTo>
                    <a:lnTo>
                      <a:pt x="179645" y="234016"/>
                    </a:lnTo>
                    <a:lnTo>
                      <a:pt x="181394" y="230041"/>
                    </a:lnTo>
                    <a:lnTo>
                      <a:pt x="183143" y="227498"/>
                    </a:lnTo>
                    <a:lnTo>
                      <a:pt x="188230" y="222410"/>
                    </a:lnTo>
                    <a:lnTo>
                      <a:pt x="192045" y="218595"/>
                    </a:lnTo>
                    <a:lnTo>
                      <a:pt x="193953" y="217005"/>
                    </a:lnTo>
                    <a:lnTo>
                      <a:pt x="195384" y="215733"/>
                    </a:lnTo>
                    <a:lnTo>
                      <a:pt x="197769" y="214302"/>
                    </a:lnTo>
                    <a:lnTo>
                      <a:pt x="200312" y="212554"/>
                    </a:lnTo>
                    <a:lnTo>
                      <a:pt x="202220" y="209215"/>
                    </a:lnTo>
                    <a:lnTo>
                      <a:pt x="203810" y="206035"/>
                    </a:lnTo>
                    <a:lnTo>
                      <a:pt x="204923" y="205400"/>
                    </a:lnTo>
                    <a:lnTo>
                      <a:pt x="206513" y="204923"/>
                    </a:lnTo>
                    <a:lnTo>
                      <a:pt x="211282" y="201584"/>
                    </a:lnTo>
                    <a:lnTo>
                      <a:pt x="214302" y="199358"/>
                    </a:lnTo>
                    <a:lnTo>
                      <a:pt x="214938" y="200471"/>
                    </a:lnTo>
                    <a:lnTo>
                      <a:pt x="215415" y="201743"/>
                    </a:lnTo>
                    <a:lnTo>
                      <a:pt x="216051" y="202379"/>
                    </a:lnTo>
                    <a:lnTo>
                      <a:pt x="218595" y="202856"/>
                    </a:lnTo>
                    <a:lnTo>
                      <a:pt x="222092" y="202856"/>
                    </a:lnTo>
                    <a:cubicBezTo>
                      <a:pt x="222092" y="202856"/>
                      <a:pt x="224000" y="202379"/>
                      <a:pt x="224000" y="202379"/>
                    </a:cubicBezTo>
                    <a:lnTo>
                      <a:pt x="225113" y="201266"/>
                    </a:lnTo>
                    <a:lnTo>
                      <a:pt x="226226" y="198246"/>
                    </a:lnTo>
                    <a:lnTo>
                      <a:pt x="226862" y="197610"/>
                    </a:lnTo>
                    <a:lnTo>
                      <a:pt x="227657" y="197610"/>
                    </a:lnTo>
                    <a:cubicBezTo>
                      <a:pt x="227657" y="197610"/>
                      <a:pt x="231472" y="199676"/>
                      <a:pt x="231472" y="199676"/>
                    </a:cubicBezTo>
                    <a:lnTo>
                      <a:pt x="234652" y="202697"/>
                    </a:lnTo>
                    <a:lnTo>
                      <a:pt x="237672" y="205718"/>
                    </a:lnTo>
                    <a:lnTo>
                      <a:pt x="239262" y="206830"/>
                    </a:lnTo>
                    <a:lnTo>
                      <a:pt x="239898" y="207943"/>
                    </a:lnTo>
                    <a:lnTo>
                      <a:pt x="241329" y="213507"/>
                    </a:lnTo>
                    <a:lnTo>
                      <a:pt x="242124" y="214938"/>
                    </a:lnTo>
                    <a:lnTo>
                      <a:pt x="243395" y="215574"/>
                    </a:lnTo>
                    <a:lnTo>
                      <a:pt x="245780" y="215256"/>
                    </a:lnTo>
                    <a:lnTo>
                      <a:pt x="248324" y="214302"/>
                    </a:lnTo>
                    <a:lnTo>
                      <a:pt x="250549" y="212872"/>
                    </a:lnTo>
                    <a:lnTo>
                      <a:pt x="252775" y="211123"/>
                    </a:lnTo>
                    <a:lnTo>
                      <a:pt x="254206" y="209533"/>
                    </a:lnTo>
                    <a:lnTo>
                      <a:pt x="254842" y="208261"/>
                    </a:lnTo>
                    <a:lnTo>
                      <a:pt x="255160" y="203810"/>
                    </a:lnTo>
                    <a:lnTo>
                      <a:pt x="255637" y="202856"/>
                    </a:lnTo>
                    <a:lnTo>
                      <a:pt x="257862" y="201107"/>
                    </a:lnTo>
                    <a:lnTo>
                      <a:pt x="261519" y="198087"/>
                    </a:lnTo>
                    <a:lnTo>
                      <a:pt x="263586" y="196338"/>
                    </a:lnTo>
                    <a:lnTo>
                      <a:pt x="263586" y="195702"/>
                    </a:lnTo>
                    <a:cubicBezTo>
                      <a:pt x="263586" y="195702"/>
                      <a:pt x="261996" y="193794"/>
                      <a:pt x="261996" y="193794"/>
                    </a:cubicBezTo>
                    <a:lnTo>
                      <a:pt x="260883" y="191728"/>
                    </a:lnTo>
                    <a:lnTo>
                      <a:pt x="262155" y="189661"/>
                    </a:lnTo>
                    <a:lnTo>
                      <a:pt x="263427" y="188071"/>
                    </a:lnTo>
                    <a:lnTo>
                      <a:pt x="268196" y="182666"/>
                    </a:lnTo>
                    <a:lnTo>
                      <a:pt x="268196" y="180917"/>
                    </a:lnTo>
                    <a:cubicBezTo>
                      <a:pt x="268196" y="180917"/>
                      <a:pt x="268514" y="178691"/>
                      <a:pt x="268514" y="178691"/>
                    </a:cubicBezTo>
                    <a:lnTo>
                      <a:pt x="272329" y="172491"/>
                    </a:lnTo>
                    <a:lnTo>
                      <a:pt x="274555" y="164383"/>
                    </a:lnTo>
                    <a:lnTo>
                      <a:pt x="274555" y="162793"/>
                    </a:lnTo>
                    <a:cubicBezTo>
                      <a:pt x="274555" y="162793"/>
                      <a:pt x="276781" y="158819"/>
                      <a:pt x="276781" y="158819"/>
                    </a:cubicBezTo>
                    <a:lnTo>
                      <a:pt x="279483" y="153732"/>
                    </a:lnTo>
                    <a:lnTo>
                      <a:pt x="284571" y="152937"/>
                    </a:lnTo>
                    <a:lnTo>
                      <a:pt x="286479" y="151665"/>
                    </a:lnTo>
                    <a:lnTo>
                      <a:pt x="288704" y="149439"/>
                    </a:lnTo>
                    <a:lnTo>
                      <a:pt x="290135" y="147373"/>
                    </a:lnTo>
                    <a:lnTo>
                      <a:pt x="290771" y="145465"/>
                    </a:lnTo>
                    <a:lnTo>
                      <a:pt x="291248" y="141650"/>
                    </a:lnTo>
                    <a:lnTo>
                      <a:pt x="292202" y="137357"/>
                    </a:lnTo>
                    <a:lnTo>
                      <a:pt x="292838" y="133542"/>
                    </a:lnTo>
                    <a:lnTo>
                      <a:pt x="294427" y="130044"/>
                    </a:lnTo>
                    <a:lnTo>
                      <a:pt x="296971" y="128295"/>
                    </a:lnTo>
                    <a:lnTo>
                      <a:pt x="301423" y="126864"/>
                    </a:lnTo>
                    <a:lnTo>
                      <a:pt x="302058" y="126229"/>
                    </a:lnTo>
                    <a:lnTo>
                      <a:pt x="302694" y="123844"/>
                    </a:lnTo>
                    <a:lnTo>
                      <a:pt x="303171" y="118916"/>
                    </a:lnTo>
                    <a:lnTo>
                      <a:pt x="303171" y="116054"/>
                    </a:lnTo>
                    <a:cubicBezTo>
                      <a:pt x="303171" y="116054"/>
                      <a:pt x="303489" y="114782"/>
                      <a:pt x="303489" y="114782"/>
                    </a:cubicBezTo>
                    <a:lnTo>
                      <a:pt x="304125" y="112557"/>
                    </a:lnTo>
                    <a:lnTo>
                      <a:pt x="308259" y="108582"/>
                    </a:lnTo>
                    <a:lnTo>
                      <a:pt x="310166" y="102541"/>
                    </a:lnTo>
                    <a:lnTo>
                      <a:pt x="311756" y="96182"/>
                    </a:lnTo>
                    <a:lnTo>
                      <a:pt x="316525" y="88392"/>
                    </a:lnTo>
                    <a:lnTo>
                      <a:pt x="322090" y="80761"/>
                    </a:lnTo>
                    <a:lnTo>
                      <a:pt x="324633" y="78694"/>
                    </a:lnTo>
                    <a:lnTo>
                      <a:pt x="326859" y="77740"/>
                    </a:lnTo>
                    <a:lnTo>
                      <a:pt x="329403" y="77740"/>
                    </a:lnTo>
                    <a:cubicBezTo>
                      <a:pt x="329403" y="77740"/>
                      <a:pt x="331151" y="77104"/>
                      <a:pt x="331151" y="77104"/>
                    </a:cubicBezTo>
                    <a:lnTo>
                      <a:pt x="337034" y="73289"/>
                    </a:lnTo>
                    <a:lnTo>
                      <a:pt x="339577" y="72017"/>
                    </a:lnTo>
                    <a:lnTo>
                      <a:pt x="341326" y="70745"/>
                    </a:lnTo>
                    <a:lnTo>
                      <a:pt x="341803" y="69632"/>
                    </a:lnTo>
                    <a:lnTo>
                      <a:pt x="341803" y="67884"/>
                    </a:lnTo>
                    <a:cubicBezTo>
                      <a:pt x="341803" y="67884"/>
                      <a:pt x="341485" y="63909"/>
                      <a:pt x="341485" y="63909"/>
                    </a:cubicBezTo>
                    <a:lnTo>
                      <a:pt x="342439" y="61048"/>
                    </a:lnTo>
                    <a:lnTo>
                      <a:pt x="343075" y="56437"/>
                    </a:lnTo>
                    <a:lnTo>
                      <a:pt x="343393" y="52940"/>
                    </a:lnTo>
                    <a:lnTo>
                      <a:pt x="343393" y="516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0" name="Freeform: Shape 4949">
                <a:extLst>
                  <a:ext uri="{FF2B5EF4-FFF2-40B4-BE49-F238E27FC236}">
                    <a16:creationId xmlns:a16="http://schemas.microsoft.com/office/drawing/2014/main" id="{421CC951-3A74-5024-8C2D-1AEA18236E8A}"/>
                  </a:ext>
                </a:extLst>
              </p:cNvPr>
              <p:cNvSpPr/>
              <p:nvPr/>
            </p:nvSpPr>
            <p:spPr>
              <a:xfrm>
                <a:off x="6012695" y="4781743"/>
                <a:ext cx="2384" cy="2543"/>
              </a:xfrm>
              <a:custGeom>
                <a:avLst/>
                <a:gdLst>
                  <a:gd name="connsiteX0" fmla="*/ 2067 w 2384"/>
                  <a:gd name="connsiteY0" fmla="*/ 636 h 2543"/>
                  <a:gd name="connsiteX1" fmla="*/ 1431 w 2384"/>
                  <a:gd name="connsiteY1" fmla="*/ 477 h 2543"/>
                  <a:gd name="connsiteX2" fmla="*/ 954 w 2384"/>
                  <a:gd name="connsiteY2" fmla="*/ 0 h 2543"/>
                  <a:gd name="connsiteX3" fmla="*/ 318 w 2384"/>
                  <a:gd name="connsiteY3" fmla="*/ 0 h 2543"/>
                  <a:gd name="connsiteX4" fmla="*/ 0 w 2384"/>
                  <a:gd name="connsiteY4" fmla="*/ 477 h 2543"/>
                  <a:gd name="connsiteX5" fmla="*/ 318 w 2384"/>
                  <a:gd name="connsiteY5" fmla="*/ 318 h 2543"/>
                  <a:gd name="connsiteX6" fmla="*/ 477 w 2384"/>
                  <a:gd name="connsiteY6" fmla="*/ 477 h 2543"/>
                  <a:gd name="connsiteX7" fmla="*/ 477 w 2384"/>
                  <a:gd name="connsiteY7" fmla="*/ 636 h 2543"/>
                  <a:gd name="connsiteX8" fmla="*/ 159 w 2384"/>
                  <a:gd name="connsiteY8" fmla="*/ 954 h 2543"/>
                  <a:gd name="connsiteX9" fmla="*/ 159 w 2384"/>
                  <a:gd name="connsiteY9" fmla="*/ 1113 h 2543"/>
                  <a:gd name="connsiteX10" fmla="*/ 159 w 2384"/>
                  <a:gd name="connsiteY10" fmla="*/ 1431 h 2543"/>
                  <a:gd name="connsiteX11" fmla="*/ 318 w 2384"/>
                  <a:gd name="connsiteY11" fmla="*/ 1749 h 2543"/>
                  <a:gd name="connsiteX12" fmla="*/ 318 w 2384"/>
                  <a:gd name="connsiteY12" fmla="*/ 2067 h 2543"/>
                  <a:gd name="connsiteX13" fmla="*/ 477 w 2384"/>
                  <a:gd name="connsiteY13" fmla="*/ 2067 h 2543"/>
                  <a:gd name="connsiteX14" fmla="*/ 795 w 2384"/>
                  <a:gd name="connsiteY14" fmla="*/ 1749 h 2543"/>
                  <a:gd name="connsiteX15" fmla="*/ 954 w 2384"/>
                  <a:gd name="connsiteY15" fmla="*/ 1749 h 2543"/>
                  <a:gd name="connsiteX16" fmla="*/ 1272 w 2384"/>
                  <a:gd name="connsiteY16" fmla="*/ 2067 h 2543"/>
                  <a:gd name="connsiteX17" fmla="*/ 1431 w 2384"/>
                  <a:gd name="connsiteY17" fmla="*/ 2544 h 2543"/>
                  <a:gd name="connsiteX18" fmla="*/ 1431 w 2384"/>
                  <a:gd name="connsiteY18" fmla="*/ 2385 h 2543"/>
                  <a:gd name="connsiteX19" fmla="*/ 1589 w 2384"/>
                  <a:gd name="connsiteY19" fmla="*/ 2226 h 2543"/>
                  <a:gd name="connsiteX20" fmla="*/ 1589 w 2384"/>
                  <a:gd name="connsiteY20" fmla="*/ 2226 h 2543"/>
                  <a:gd name="connsiteX21" fmla="*/ 1749 w 2384"/>
                  <a:gd name="connsiteY21" fmla="*/ 2067 h 2543"/>
                  <a:gd name="connsiteX22" fmla="*/ 2067 w 2384"/>
                  <a:gd name="connsiteY22" fmla="*/ 1908 h 2543"/>
                  <a:gd name="connsiteX23" fmla="*/ 2225 w 2384"/>
                  <a:gd name="connsiteY23" fmla="*/ 1431 h 2543"/>
                  <a:gd name="connsiteX24" fmla="*/ 2385 w 2384"/>
                  <a:gd name="connsiteY24" fmla="*/ 795 h 2543"/>
                  <a:gd name="connsiteX25" fmla="*/ 2067 w 2384"/>
                  <a:gd name="connsiteY25" fmla="*/ 636 h 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384" h="2543">
                    <a:moveTo>
                      <a:pt x="2067" y="636"/>
                    </a:moveTo>
                    <a:lnTo>
                      <a:pt x="1431" y="477"/>
                    </a:lnTo>
                    <a:lnTo>
                      <a:pt x="954" y="0"/>
                    </a:lnTo>
                    <a:lnTo>
                      <a:pt x="318" y="0"/>
                    </a:lnTo>
                    <a:lnTo>
                      <a:pt x="0" y="477"/>
                    </a:lnTo>
                    <a:lnTo>
                      <a:pt x="318" y="318"/>
                    </a:lnTo>
                    <a:lnTo>
                      <a:pt x="477" y="477"/>
                    </a:lnTo>
                    <a:lnTo>
                      <a:pt x="477" y="636"/>
                    </a:lnTo>
                    <a:lnTo>
                      <a:pt x="159" y="954"/>
                    </a:lnTo>
                    <a:lnTo>
                      <a:pt x="159" y="1113"/>
                    </a:lnTo>
                    <a:lnTo>
                      <a:pt x="159" y="1431"/>
                    </a:lnTo>
                    <a:lnTo>
                      <a:pt x="318" y="1749"/>
                    </a:lnTo>
                    <a:lnTo>
                      <a:pt x="318" y="2067"/>
                    </a:lnTo>
                    <a:lnTo>
                      <a:pt x="477" y="2067"/>
                    </a:lnTo>
                    <a:lnTo>
                      <a:pt x="795" y="1749"/>
                    </a:lnTo>
                    <a:lnTo>
                      <a:pt x="954" y="1749"/>
                    </a:lnTo>
                    <a:lnTo>
                      <a:pt x="1272" y="2067"/>
                    </a:lnTo>
                    <a:lnTo>
                      <a:pt x="1431" y="2544"/>
                    </a:lnTo>
                    <a:lnTo>
                      <a:pt x="1431" y="2385"/>
                    </a:lnTo>
                    <a:lnTo>
                      <a:pt x="1589" y="2226"/>
                    </a:lnTo>
                    <a:lnTo>
                      <a:pt x="1589" y="2226"/>
                    </a:lnTo>
                    <a:lnTo>
                      <a:pt x="1749" y="2067"/>
                    </a:lnTo>
                    <a:lnTo>
                      <a:pt x="2067" y="1908"/>
                    </a:lnTo>
                    <a:lnTo>
                      <a:pt x="2225" y="1431"/>
                    </a:lnTo>
                    <a:lnTo>
                      <a:pt x="2385" y="795"/>
                    </a:lnTo>
                    <a:lnTo>
                      <a:pt x="2067" y="6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1" name="Freeform: Shape 4950">
                <a:extLst>
                  <a:ext uri="{FF2B5EF4-FFF2-40B4-BE49-F238E27FC236}">
                    <a16:creationId xmlns:a16="http://schemas.microsoft.com/office/drawing/2014/main" id="{B8C33480-5859-B532-B714-33D7A18DEF67}"/>
                  </a:ext>
                </a:extLst>
              </p:cNvPr>
              <p:cNvSpPr/>
              <p:nvPr/>
            </p:nvSpPr>
            <p:spPr>
              <a:xfrm>
                <a:off x="1197249" y="3246809"/>
                <a:ext cx="453564" cy="348321"/>
              </a:xfrm>
              <a:custGeom>
                <a:avLst/>
                <a:gdLst>
                  <a:gd name="connsiteX0" fmla="*/ 452452 w 453564"/>
                  <a:gd name="connsiteY0" fmla="*/ 93320 h 348321"/>
                  <a:gd name="connsiteX1" fmla="*/ 444980 w 453564"/>
                  <a:gd name="connsiteY1" fmla="*/ 85212 h 348321"/>
                  <a:gd name="connsiteX2" fmla="*/ 442754 w 453564"/>
                  <a:gd name="connsiteY2" fmla="*/ 83464 h 348321"/>
                  <a:gd name="connsiteX3" fmla="*/ 441323 w 453564"/>
                  <a:gd name="connsiteY3" fmla="*/ 79171 h 348321"/>
                  <a:gd name="connsiteX4" fmla="*/ 443231 w 453564"/>
                  <a:gd name="connsiteY4" fmla="*/ 76786 h 348321"/>
                  <a:gd name="connsiteX5" fmla="*/ 434328 w 453564"/>
                  <a:gd name="connsiteY5" fmla="*/ 63114 h 348321"/>
                  <a:gd name="connsiteX6" fmla="*/ 432102 w 453564"/>
                  <a:gd name="connsiteY6" fmla="*/ 61525 h 348321"/>
                  <a:gd name="connsiteX7" fmla="*/ 430990 w 453564"/>
                  <a:gd name="connsiteY7" fmla="*/ 59776 h 348321"/>
                  <a:gd name="connsiteX8" fmla="*/ 430990 w 453564"/>
                  <a:gd name="connsiteY8" fmla="*/ 57391 h 348321"/>
                  <a:gd name="connsiteX9" fmla="*/ 430831 w 453564"/>
                  <a:gd name="connsiteY9" fmla="*/ 47853 h 348321"/>
                  <a:gd name="connsiteX10" fmla="*/ 428446 w 453564"/>
                  <a:gd name="connsiteY10" fmla="*/ 33067 h 348321"/>
                  <a:gd name="connsiteX11" fmla="*/ 425266 w 453564"/>
                  <a:gd name="connsiteY11" fmla="*/ 15739 h 348321"/>
                  <a:gd name="connsiteX12" fmla="*/ 425266 w 453564"/>
                  <a:gd name="connsiteY12" fmla="*/ 15739 h 348321"/>
                  <a:gd name="connsiteX13" fmla="*/ 413025 w 453564"/>
                  <a:gd name="connsiteY13" fmla="*/ 22098 h 348321"/>
                  <a:gd name="connsiteX14" fmla="*/ 403804 w 453564"/>
                  <a:gd name="connsiteY14" fmla="*/ 27026 h 348321"/>
                  <a:gd name="connsiteX15" fmla="*/ 403327 w 453564"/>
                  <a:gd name="connsiteY15" fmla="*/ 27026 h 348321"/>
                  <a:gd name="connsiteX16" fmla="*/ 402850 w 453564"/>
                  <a:gd name="connsiteY16" fmla="*/ 26867 h 348321"/>
                  <a:gd name="connsiteX17" fmla="*/ 393153 w 453564"/>
                  <a:gd name="connsiteY17" fmla="*/ 18442 h 348321"/>
                  <a:gd name="connsiteX18" fmla="*/ 385681 w 453564"/>
                  <a:gd name="connsiteY18" fmla="*/ 11923 h 348321"/>
                  <a:gd name="connsiteX19" fmla="*/ 382183 w 453564"/>
                  <a:gd name="connsiteY19" fmla="*/ 10175 h 348321"/>
                  <a:gd name="connsiteX20" fmla="*/ 367875 w 453564"/>
                  <a:gd name="connsiteY20" fmla="*/ 6836 h 348321"/>
                  <a:gd name="connsiteX21" fmla="*/ 353726 w 453564"/>
                  <a:gd name="connsiteY21" fmla="*/ 3498 h 348321"/>
                  <a:gd name="connsiteX22" fmla="*/ 338782 w 453564"/>
                  <a:gd name="connsiteY22" fmla="*/ 0 h 348321"/>
                  <a:gd name="connsiteX23" fmla="*/ 323997 w 453564"/>
                  <a:gd name="connsiteY23" fmla="*/ 9221 h 348321"/>
                  <a:gd name="connsiteX24" fmla="*/ 309053 w 453564"/>
                  <a:gd name="connsiteY24" fmla="*/ 18283 h 348321"/>
                  <a:gd name="connsiteX25" fmla="*/ 294268 w 453564"/>
                  <a:gd name="connsiteY25" fmla="*/ 27503 h 348321"/>
                  <a:gd name="connsiteX26" fmla="*/ 279325 w 453564"/>
                  <a:gd name="connsiteY26" fmla="*/ 36724 h 348321"/>
                  <a:gd name="connsiteX27" fmla="*/ 264540 w 453564"/>
                  <a:gd name="connsiteY27" fmla="*/ 45786 h 348321"/>
                  <a:gd name="connsiteX28" fmla="*/ 249596 w 453564"/>
                  <a:gd name="connsiteY28" fmla="*/ 55007 h 348321"/>
                  <a:gd name="connsiteX29" fmla="*/ 234811 w 453564"/>
                  <a:gd name="connsiteY29" fmla="*/ 64068 h 348321"/>
                  <a:gd name="connsiteX30" fmla="*/ 219867 w 453564"/>
                  <a:gd name="connsiteY30" fmla="*/ 73289 h 348321"/>
                  <a:gd name="connsiteX31" fmla="*/ 210010 w 453564"/>
                  <a:gd name="connsiteY31" fmla="*/ 79330 h 348321"/>
                  <a:gd name="connsiteX32" fmla="*/ 203810 w 453564"/>
                  <a:gd name="connsiteY32" fmla="*/ 84576 h 348321"/>
                  <a:gd name="connsiteX33" fmla="*/ 195861 w 453564"/>
                  <a:gd name="connsiteY33" fmla="*/ 91254 h 348321"/>
                  <a:gd name="connsiteX34" fmla="*/ 188389 w 453564"/>
                  <a:gd name="connsiteY34" fmla="*/ 97931 h 348321"/>
                  <a:gd name="connsiteX35" fmla="*/ 182666 w 453564"/>
                  <a:gd name="connsiteY35" fmla="*/ 103018 h 348321"/>
                  <a:gd name="connsiteX36" fmla="*/ 175035 w 453564"/>
                  <a:gd name="connsiteY36" fmla="*/ 109854 h 348321"/>
                  <a:gd name="connsiteX37" fmla="*/ 171219 w 453564"/>
                  <a:gd name="connsiteY37" fmla="*/ 113193 h 348321"/>
                  <a:gd name="connsiteX38" fmla="*/ 162794 w 453564"/>
                  <a:gd name="connsiteY38" fmla="*/ 120665 h 348321"/>
                  <a:gd name="connsiteX39" fmla="*/ 160250 w 453564"/>
                  <a:gd name="connsiteY39" fmla="*/ 121936 h 348321"/>
                  <a:gd name="connsiteX40" fmla="*/ 149121 w 453564"/>
                  <a:gd name="connsiteY40" fmla="*/ 124162 h 348321"/>
                  <a:gd name="connsiteX41" fmla="*/ 138788 w 453564"/>
                  <a:gd name="connsiteY41" fmla="*/ 126229 h 348321"/>
                  <a:gd name="connsiteX42" fmla="*/ 129249 w 453564"/>
                  <a:gd name="connsiteY42" fmla="*/ 128136 h 348321"/>
                  <a:gd name="connsiteX43" fmla="*/ 122890 w 453564"/>
                  <a:gd name="connsiteY43" fmla="*/ 129408 h 348321"/>
                  <a:gd name="connsiteX44" fmla="*/ 116531 w 453564"/>
                  <a:gd name="connsiteY44" fmla="*/ 130680 h 348321"/>
                  <a:gd name="connsiteX45" fmla="*/ 116531 w 453564"/>
                  <a:gd name="connsiteY45" fmla="*/ 135767 h 348321"/>
                  <a:gd name="connsiteX46" fmla="*/ 116690 w 453564"/>
                  <a:gd name="connsiteY46" fmla="*/ 143557 h 348321"/>
                  <a:gd name="connsiteX47" fmla="*/ 116690 w 453564"/>
                  <a:gd name="connsiteY47" fmla="*/ 152301 h 348321"/>
                  <a:gd name="connsiteX48" fmla="*/ 116690 w 453564"/>
                  <a:gd name="connsiteY48" fmla="*/ 160250 h 348321"/>
                  <a:gd name="connsiteX49" fmla="*/ 116690 w 453564"/>
                  <a:gd name="connsiteY49" fmla="*/ 169312 h 348321"/>
                  <a:gd name="connsiteX50" fmla="*/ 116690 w 453564"/>
                  <a:gd name="connsiteY50" fmla="*/ 176625 h 348321"/>
                  <a:gd name="connsiteX51" fmla="*/ 116690 w 453564"/>
                  <a:gd name="connsiteY51" fmla="*/ 185369 h 348321"/>
                  <a:gd name="connsiteX52" fmla="*/ 116849 w 453564"/>
                  <a:gd name="connsiteY52" fmla="*/ 193953 h 348321"/>
                  <a:gd name="connsiteX53" fmla="*/ 115895 w 453564"/>
                  <a:gd name="connsiteY53" fmla="*/ 194907 h 348321"/>
                  <a:gd name="connsiteX54" fmla="*/ 115577 w 453564"/>
                  <a:gd name="connsiteY54" fmla="*/ 199676 h 348321"/>
                  <a:gd name="connsiteX55" fmla="*/ 115259 w 453564"/>
                  <a:gd name="connsiteY55" fmla="*/ 206036 h 348321"/>
                  <a:gd name="connsiteX56" fmla="*/ 113510 w 453564"/>
                  <a:gd name="connsiteY56" fmla="*/ 212713 h 348321"/>
                  <a:gd name="connsiteX57" fmla="*/ 110490 w 453564"/>
                  <a:gd name="connsiteY57" fmla="*/ 217482 h 348321"/>
                  <a:gd name="connsiteX58" fmla="*/ 109377 w 453564"/>
                  <a:gd name="connsiteY58" fmla="*/ 222092 h 348321"/>
                  <a:gd name="connsiteX59" fmla="*/ 108582 w 453564"/>
                  <a:gd name="connsiteY59" fmla="*/ 224636 h 348321"/>
                  <a:gd name="connsiteX60" fmla="*/ 107469 w 453564"/>
                  <a:gd name="connsiteY60" fmla="*/ 226067 h 348321"/>
                  <a:gd name="connsiteX61" fmla="*/ 107151 w 453564"/>
                  <a:gd name="connsiteY61" fmla="*/ 227816 h 348321"/>
                  <a:gd name="connsiteX62" fmla="*/ 106515 w 453564"/>
                  <a:gd name="connsiteY62" fmla="*/ 230200 h 348321"/>
                  <a:gd name="connsiteX63" fmla="*/ 105561 w 453564"/>
                  <a:gd name="connsiteY63" fmla="*/ 231790 h 348321"/>
                  <a:gd name="connsiteX64" fmla="*/ 104767 w 453564"/>
                  <a:gd name="connsiteY64" fmla="*/ 232585 h 348321"/>
                  <a:gd name="connsiteX65" fmla="*/ 101746 w 453564"/>
                  <a:gd name="connsiteY65" fmla="*/ 233539 h 348321"/>
                  <a:gd name="connsiteX66" fmla="*/ 96341 w 453564"/>
                  <a:gd name="connsiteY66" fmla="*/ 238149 h 348321"/>
                  <a:gd name="connsiteX67" fmla="*/ 95864 w 453564"/>
                  <a:gd name="connsiteY67" fmla="*/ 241965 h 348321"/>
                  <a:gd name="connsiteX68" fmla="*/ 89664 w 453564"/>
                  <a:gd name="connsiteY68" fmla="*/ 240852 h 348321"/>
                  <a:gd name="connsiteX69" fmla="*/ 83146 w 453564"/>
                  <a:gd name="connsiteY69" fmla="*/ 239898 h 348321"/>
                  <a:gd name="connsiteX70" fmla="*/ 82192 w 453564"/>
                  <a:gd name="connsiteY70" fmla="*/ 239898 h 348321"/>
                  <a:gd name="connsiteX71" fmla="*/ 81715 w 453564"/>
                  <a:gd name="connsiteY71" fmla="*/ 240375 h 348321"/>
                  <a:gd name="connsiteX72" fmla="*/ 81397 w 453564"/>
                  <a:gd name="connsiteY72" fmla="*/ 242442 h 348321"/>
                  <a:gd name="connsiteX73" fmla="*/ 72494 w 453564"/>
                  <a:gd name="connsiteY73" fmla="*/ 242760 h 348321"/>
                  <a:gd name="connsiteX74" fmla="*/ 64704 w 453564"/>
                  <a:gd name="connsiteY74" fmla="*/ 242919 h 348321"/>
                  <a:gd name="connsiteX75" fmla="*/ 55165 w 453564"/>
                  <a:gd name="connsiteY75" fmla="*/ 243237 h 348321"/>
                  <a:gd name="connsiteX76" fmla="*/ 48647 w 453564"/>
                  <a:gd name="connsiteY76" fmla="*/ 243555 h 348321"/>
                  <a:gd name="connsiteX77" fmla="*/ 40221 w 453564"/>
                  <a:gd name="connsiteY77" fmla="*/ 244031 h 348321"/>
                  <a:gd name="connsiteX78" fmla="*/ 32590 w 453564"/>
                  <a:gd name="connsiteY78" fmla="*/ 244350 h 348321"/>
                  <a:gd name="connsiteX79" fmla="*/ 27344 w 453564"/>
                  <a:gd name="connsiteY79" fmla="*/ 248642 h 348321"/>
                  <a:gd name="connsiteX80" fmla="*/ 22734 w 453564"/>
                  <a:gd name="connsiteY80" fmla="*/ 252775 h 348321"/>
                  <a:gd name="connsiteX81" fmla="*/ 22416 w 453564"/>
                  <a:gd name="connsiteY81" fmla="*/ 252775 h 348321"/>
                  <a:gd name="connsiteX82" fmla="*/ 15898 w 453564"/>
                  <a:gd name="connsiteY82" fmla="*/ 253570 h 348321"/>
                  <a:gd name="connsiteX83" fmla="*/ 7631 w 453564"/>
                  <a:gd name="connsiteY83" fmla="*/ 252934 h 348321"/>
                  <a:gd name="connsiteX84" fmla="*/ 3498 w 453564"/>
                  <a:gd name="connsiteY84" fmla="*/ 252934 h 348321"/>
                  <a:gd name="connsiteX85" fmla="*/ 1749 w 453564"/>
                  <a:gd name="connsiteY85" fmla="*/ 253411 h 348321"/>
                  <a:gd name="connsiteX86" fmla="*/ 1431 w 453564"/>
                  <a:gd name="connsiteY86" fmla="*/ 254842 h 348321"/>
                  <a:gd name="connsiteX87" fmla="*/ 1113 w 453564"/>
                  <a:gd name="connsiteY87" fmla="*/ 256273 h 348321"/>
                  <a:gd name="connsiteX88" fmla="*/ 1113 w 453564"/>
                  <a:gd name="connsiteY88" fmla="*/ 258657 h 348321"/>
                  <a:gd name="connsiteX89" fmla="*/ 477 w 453564"/>
                  <a:gd name="connsiteY89" fmla="*/ 262473 h 348321"/>
                  <a:gd name="connsiteX90" fmla="*/ 0 w 453564"/>
                  <a:gd name="connsiteY90" fmla="*/ 266924 h 348321"/>
                  <a:gd name="connsiteX91" fmla="*/ 2385 w 453564"/>
                  <a:gd name="connsiteY91" fmla="*/ 269945 h 348321"/>
                  <a:gd name="connsiteX92" fmla="*/ 5405 w 453564"/>
                  <a:gd name="connsiteY92" fmla="*/ 273125 h 348321"/>
                  <a:gd name="connsiteX93" fmla="*/ 6200 w 453564"/>
                  <a:gd name="connsiteY93" fmla="*/ 274237 h 348321"/>
                  <a:gd name="connsiteX94" fmla="*/ 5405 w 453564"/>
                  <a:gd name="connsiteY94" fmla="*/ 277417 h 348321"/>
                  <a:gd name="connsiteX95" fmla="*/ 6041 w 453564"/>
                  <a:gd name="connsiteY95" fmla="*/ 279166 h 348321"/>
                  <a:gd name="connsiteX96" fmla="*/ 7472 w 453564"/>
                  <a:gd name="connsiteY96" fmla="*/ 282186 h 348321"/>
                  <a:gd name="connsiteX97" fmla="*/ 10175 w 453564"/>
                  <a:gd name="connsiteY97" fmla="*/ 286161 h 348321"/>
                  <a:gd name="connsiteX98" fmla="*/ 13036 w 453564"/>
                  <a:gd name="connsiteY98" fmla="*/ 290135 h 348321"/>
                  <a:gd name="connsiteX99" fmla="*/ 14944 w 453564"/>
                  <a:gd name="connsiteY99" fmla="*/ 290612 h 348321"/>
                  <a:gd name="connsiteX100" fmla="*/ 16693 w 453564"/>
                  <a:gd name="connsiteY100" fmla="*/ 290930 h 348321"/>
                  <a:gd name="connsiteX101" fmla="*/ 17806 w 453564"/>
                  <a:gd name="connsiteY101" fmla="*/ 291566 h 348321"/>
                  <a:gd name="connsiteX102" fmla="*/ 19395 w 453564"/>
                  <a:gd name="connsiteY102" fmla="*/ 292361 h 348321"/>
                  <a:gd name="connsiteX103" fmla="*/ 20985 w 453564"/>
                  <a:gd name="connsiteY103" fmla="*/ 292838 h 348321"/>
                  <a:gd name="connsiteX104" fmla="*/ 22416 w 453564"/>
                  <a:gd name="connsiteY104" fmla="*/ 293633 h 348321"/>
                  <a:gd name="connsiteX105" fmla="*/ 23370 w 453564"/>
                  <a:gd name="connsiteY105" fmla="*/ 294428 h 348321"/>
                  <a:gd name="connsiteX106" fmla="*/ 24483 w 453564"/>
                  <a:gd name="connsiteY106" fmla="*/ 296971 h 348321"/>
                  <a:gd name="connsiteX107" fmla="*/ 27503 w 453564"/>
                  <a:gd name="connsiteY107" fmla="*/ 298561 h 348321"/>
                  <a:gd name="connsiteX108" fmla="*/ 29729 w 453564"/>
                  <a:gd name="connsiteY108" fmla="*/ 300151 h 348321"/>
                  <a:gd name="connsiteX109" fmla="*/ 28775 w 453564"/>
                  <a:gd name="connsiteY109" fmla="*/ 300946 h 348321"/>
                  <a:gd name="connsiteX110" fmla="*/ 26072 w 453564"/>
                  <a:gd name="connsiteY110" fmla="*/ 300628 h 348321"/>
                  <a:gd name="connsiteX111" fmla="*/ 23529 w 453564"/>
                  <a:gd name="connsiteY111" fmla="*/ 299833 h 348321"/>
                  <a:gd name="connsiteX112" fmla="*/ 23211 w 453564"/>
                  <a:gd name="connsiteY112" fmla="*/ 301105 h 348321"/>
                  <a:gd name="connsiteX113" fmla="*/ 23211 w 453564"/>
                  <a:gd name="connsiteY113" fmla="*/ 305556 h 348321"/>
                  <a:gd name="connsiteX114" fmla="*/ 23529 w 453564"/>
                  <a:gd name="connsiteY114" fmla="*/ 309212 h 348321"/>
                  <a:gd name="connsiteX115" fmla="*/ 24165 w 453564"/>
                  <a:gd name="connsiteY115" fmla="*/ 309848 h 348321"/>
                  <a:gd name="connsiteX116" fmla="*/ 26708 w 453564"/>
                  <a:gd name="connsiteY116" fmla="*/ 310484 h 348321"/>
                  <a:gd name="connsiteX117" fmla="*/ 32749 w 453564"/>
                  <a:gd name="connsiteY117" fmla="*/ 315254 h 348321"/>
                  <a:gd name="connsiteX118" fmla="*/ 38314 w 453564"/>
                  <a:gd name="connsiteY118" fmla="*/ 319864 h 348321"/>
                  <a:gd name="connsiteX119" fmla="*/ 40221 w 453564"/>
                  <a:gd name="connsiteY119" fmla="*/ 321136 h 348321"/>
                  <a:gd name="connsiteX120" fmla="*/ 43242 w 453564"/>
                  <a:gd name="connsiteY120" fmla="*/ 321454 h 348321"/>
                  <a:gd name="connsiteX121" fmla="*/ 46581 w 453564"/>
                  <a:gd name="connsiteY121" fmla="*/ 321772 h 348321"/>
                  <a:gd name="connsiteX122" fmla="*/ 48011 w 453564"/>
                  <a:gd name="connsiteY122" fmla="*/ 321295 h 348321"/>
                  <a:gd name="connsiteX123" fmla="*/ 51350 w 453564"/>
                  <a:gd name="connsiteY123" fmla="*/ 318910 h 348321"/>
                  <a:gd name="connsiteX124" fmla="*/ 53099 w 453564"/>
                  <a:gd name="connsiteY124" fmla="*/ 318751 h 348321"/>
                  <a:gd name="connsiteX125" fmla="*/ 54688 w 453564"/>
                  <a:gd name="connsiteY125" fmla="*/ 318751 h 348321"/>
                  <a:gd name="connsiteX126" fmla="*/ 55642 w 453564"/>
                  <a:gd name="connsiteY126" fmla="*/ 319228 h 348321"/>
                  <a:gd name="connsiteX127" fmla="*/ 57232 w 453564"/>
                  <a:gd name="connsiteY127" fmla="*/ 320977 h 348321"/>
                  <a:gd name="connsiteX128" fmla="*/ 58663 w 453564"/>
                  <a:gd name="connsiteY128" fmla="*/ 323839 h 348321"/>
                  <a:gd name="connsiteX129" fmla="*/ 59140 w 453564"/>
                  <a:gd name="connsiteY129" fmla="*/ 325905 h 348321"/>
                  <a:gd name="connsiteX130" fmla="*/ 58981 w 453564"/>
                  <a:gd name="connsiteY130" fmla="*/ 327018 h 348321"/>
                  <a:gd name="connsiteX131" fmla="*/ 58504 w 453564"/>
                  <a:gd name="connsiteY131" fmla="*/ 327495 h 348321"/>
                  <a:gd name="connsiteX132" fmla="*/ 55801 w 453564"/>
                  <a:gd name="connsiteY132" fmla="*/ 328131 h 348321"/>
                  <a:gd name="connsiteX133" fmla="*/ 54688 w 453564"/>
                  <a:gd name="connsiteY133" fmla="*/ 328449 h 348321"/>
                  <a:gd name="connsiteX134" fmla="*/ 54370 w 453564"/>
                  <a:gd name="connsiteY134" fmla="*/ 329085 h 348321"/>
                  <a:gd name="connsiteX135" fmla="*/ 54688 w 453564"/>
                  <a:gd name="connsiteY135" fmla="*/ 330516 h 348321"/>
                  <a:gd name="connsiteX136" fmla="*/ 55324 w 453564"/>
                  <a:gd name="connsiteY136" fmla="*/ 331469 h 348321"/>
                  <a:gd name="connsiteX137" fmla="*/ 58186 w 453564"/>
                  <a:gd name="connsiteY137" fmla="*/ 335444 h 348321"/>
                  <a:gd name="connsiteX138" fmla="*/ 62478 w 453564"/>
                  <a:gd name="connsiteY138" fmla="*/ 341008 h 348321"/>
                  <a:gd name="connsiteX139" fmla="*/ 63750 w 453564"/>
                  <a:gd name="connsiteY139" fmla="*/ 342439 h 348321"/>
                  <a:gd name="connsiteX140" fmla="*/ 64545 w 453564"/>
                  <a:gd name="connsiteY140" fmla="*/ 339418 h 348321"/>
                  <a:gd name="connsiteX141" fmla="*/ 63114 w 453564"/>
                  <a:gd name="connsiteY141" fmla="*/ 334013 h 348321"/>
                  <a:gd name="connsiteX142" fmla="*/ 63114 w 453564"/>
                  <a:gd name="connsiteY142" fmla="*/ 333059 h 348321"/>
                  <a:gd name="connsiteX143" fmla="*/ 66135 w 453564"/>
                  <a:gd name="connsiteY143" fmla="*/ 331787 h 348321"/>
                  <a:gd name="connsiteX144" fmla="*/ 69791 w 453564"/>
                  <a:gd name="connsiteY144" fmla="*/ 330993 h 348321"/>
                  <a:gd name="connsiteX145" fmla="*/ 71222 w 453564"/>
                  <a:gd name="connsiteY145" fmla="*/ 330833 h 348321"/>
                  <a:gd name="connsiteX146" fmla="*/ 72176 w 453564"/>
                  <a:gd name="connsiteY146" fmla="*/ 330356 h 348321"/>
                  <a:gd name="connsiteX147" fmla="*/ 73607 w 453564"/>
                  <a:gd name="connsiteY147" fmla="*/ 329244 h 348321"/>
                  <a:gd name="connsiteX148" fmla="*/ 75833 w 453564"/>
                  <a:gd name="connsiteY148" fmla="*/ 328290 h 348321"/>
                  <a:gd name="connsiteX149" fmla="*/ 77104 w 453564"/>
                  <a:gd name="connsiteY149" fmla="*/ 328608 h 348321"/>
                  <a:gd name="connsiteX150" fmla="*/ 77899 w 453564"/>
                  <a:gd name="connsiteY150" fmla="*/ 328767 h 348321"/>
                  <a:gd name="connsiteX151" fmla="*/ 85689 w 453564"/>
                  <a:gd name="connsiteY151" fmla="*/ 336080 h 348321"/>
                  <a:gd name="connsiteX152" fmla="*/ 89028 w 453564"/>
                  <a:gd name="connsiteY152" fmla="*/ 339736 h 348321"/>
                  <a:gd name="connsiteX153" fmla="*/ 89982 w 453564"/>
                  <a:gd name="connsiteY153" fmla="*/ 341644 h 348321"/>
                  <a:gd name="connsiteX154" fmla="*/ 91730 w 453564"/>
                  <a:gd name="connsiteY154" fmla="*/ 342916 h 348321"/>
                  <a:gd name="connsiteX155" fmla="*/ 94274 w 453564"/>
                  <a:gd name="connsiteY155" fmla="*/ 343711 h 348321"/>
                  <a:gd name="connsiteX156" fmla="*/ 96659 w 453564"/>
                  <a:gd name="connsiteY156" fmla="*/ 345618 h 348321"/>
                  <a:gd name="connsiteX157" fmla="*/ 98407 w 453564"/>
                  <a:gd name="connsiteY157" fmla="*/ 348321 h 348321"/>
                  <a:gd name="connsiteX158" fmla="*/ 100156 w 453564"/>
                  <a:gd name="connsiteY158" fmla="*/ 347208 h 348321"/>
                  <a:gd name="connsiteX159" fmla="*/ 100474 w 453564"/>
                  <a:gd name="connsiteY159" fmla="*/ 346254 h 348321"/>
                  <a:gd name="connsiteX160" fmla="*/ 99997 w 453564"/>
                  <a:gd name="connsiteY160" fmla="*/ 345300 h 348321"/>
                  <a:gd name="connsiteX161" fmla="*/ 99043 w 453564"/>
                  <a:gd name="connsiteY161" fmla="*/ 344506 h 348321"/>
                  <a:gd name="connsiteX162" fmla="*/ 98884 w 453564"/>
                  <a:gd name="connsiteY162" fmla="*/ 342757 h 348321"/>
                  <a:gd name="connsiteX163" fmla="*/ 99202 w 453564"/>
                  <a:gd name="connsiteY163" fmla="*/ 341644 h 348321"/>
                  <a:gd name="connsiteX164" fmla="*/ 99679 w 453564"/>
                  <a:gd name="connsiteY164" fmla="*/ 340372 h 348321"/>
                  <a:gd name="connsiteX165" fmla="*/ 99520 w 453564"/>
                  <a:gd name="connsiteY165" fmla="*/ 337670 h 348321"/>
                  <a:gd name="connsiteX166" fmla="*/ 99520 w 453564"/>
                  <a:gd name="connsiteY166" fmla="*/ 333695 h 348321"/>
                  <a:gd name="connsiteX167" fmla="*/ 99838 w 453564"/>
                  <a:gd name="connsiteY167" fmla="*/ 327654 h 348321"/>
                  <a:gd name="connsiteX168" fmla="*/ 99838 w 453564"/>
                  <a:gd name="connsiteY168" fmla="*/ 324156 h 348321"/>
                  <a:gd name="connsiteX169" fmla="*/ 103495 w 453564"/>
                  <a:gd name="connsiteY169" fmla="*/ 321454 h 348321"/>
                  <a:gd name="connsiteX170" fmla="*/ 108582 w 453564"/>
                  <a:gd name="connsiteY170" fmla="*/ 317002 h 348321"/>
                  <a:gd name="connsiteX171" fmla="*/ 111126 w 453564"/>
                  <a:gd name="connsiteY171" fmla="*/ 312392 h 348321"/>
                  <a:gd name="connsiteX172" fmla="*/ 112556 w 453564"/>
                  <a:gd name="connsiteY172" fmla="*/ 308895 h 348321"/>
                  <a:gd name="connsiteX173" fmla="*/ 114305 w 453564"/>
                  <a:gd name="connsiteY173" fmla="*/ 297289 h 348321"/>
                  <a:gd name="connsiteX174" fmla="*/ 115577 w 453564"/>
                  <a:gd name="connsiteY174" fmla="*/ 296494 h 348321"/>
                  <a:gd name="connsiteX175" fmla="*/ 117008 w 453564"/>
                  <a:gd name="connsiteY175" fmla="*/ 296017 h 348321"/>
                  <a:gd name="connsiteX176" fmla="*/ 122095 w 453564"/>
                  <a:gd name="connsiteY176" fmla="*/ 291725 h 348321"/>
                  <a:gd name="connsiteX177" fmla="*/ 126070 w 453564"/>
                  <a:gd name="connsiteY177" fmla="*/ 290135 h 348321"/>
                  <a:gd name="connsiteX178" fmla="*/ 129090 w 453564"/>
                  <a:gd name="connsiteY178" fmla="*/ 289181 h 348321"/>
                  <a:gd name="connsiteX179" fmla="*/ 133701 w 453564"/>
                  <a:gd name="connsiteY179" fmla="*/ 288386 h 348321"/>
                  <a:gd name="connsiteX180" fmla="*/ 136562 w 453564"/>
                  <a:gd name="connsiteY180" fmla="*/ 288704 h 348321"/>
                  <a:gd name="connsiteX181" fmla="*/ 141649 w 453564"/>
                  <a:gd name="connsiteY181" fmla="*/ 288863 h 348321"/>
                  <a:gd name="connsiteX182" fmla="*/ 145783 w 453564"/>
                  <a:gd name="connsiteY182" fmla="*/ 288545 h 348321"/>
                  <a:gd name="connsiteX183" fmla="*/ 149121 w 453564"/>
                  <a:gd name="connsiteY183" fmla="*/ 286161 h 348321"/>
                  <a:gd name="connsiteX184" fmla="*/ 150711 w 453564"/>
                  <a:gd name="connsiteY184" fmla="*/ 285525 h 348321"/>
                  <a:gd name="connsiteX185" fmla="*/ 152937 w 453564"/>
                  <a:gd name="connsiteY185" fmla="*/ 285207 h 348321"/>
                  <a:gd name="connsiteX186" fmla="*/ 162794 w 453564"/>
                  <a:gd name="connsiteY186" fmla="*/ 288227 h 348321"/>
                  <a:gd name="connsiteX187" fmla="*/ 172809 w 453564"/>
                  <a:gd name="connsiteY187" fmla="*/ 291248 h 348321"/>
                  <a:gd name="connsiteX188" fmla="*/ 174558 w 453564"/>
                  <a:gd name="connsiteY188" fmla="*/ 290930 h 348321"/>
                  <a:gd name="connsiteX189" fmla="*/ 176148 w 453564"/>
                  <a:gd name="connsiteY189" fmla="*/ 291407 h 348321"/>
                  <a:gd name="connsiteX190" fmla="*/ 178532 w 453564"/>
                  <a:gd name="connsiteY190" fmla="*/ 292997 h 348321"/>
                  <a:gd name="connsiteX191" fmla="*/ 182189 w 453564"/>
                  <a:gd name="connsiteY191" fmla="*/ 296335 h 348321"/>
                  <a:gd name="connsiteX192" fmla="*/ 184415 w 453564"/>
                  <a:gd name="connsiteY192" fmla="*/ 298561 h 348321"/>
                  <a:gd name="connsiteX193" fmla="*/ 185527 w 453564"/>
                  <a:gd name="connsiteY193" fmla="*/ 299992 h 348321"/>
                  <a:gd name="connsiteX194" fmla="*/ 190615 w 453564"/>
                  <a:gd name="connsiteY194" fmla="*/ 307305 h 348321"/>
                  <a:gd name="connsiteX195" fmla="*/ 192522 w 453564"/>
                  <a:gd name="connsiteY195" fmla="*/ 309212 h 348321"/>
                  <a:gd name="connsiteX196" fmla="*/ 194430 w 453564"/>
                  <a:gd name="connsiteY196" fmla="*/ 310325 h 348321"/>
                  <a:gd name="connsiteX197" fmla="*/ 196338 w 453564"/>
                  <a:gd name="connsiteY197" fmla="*/ 310643 h 348321"/>
                  <a:gd name="connsiteX198" fmla="*/ 197769 w 453564"/>
                  <a:gd name="connsiteY198" fmla="*/ 310484 h 348321"/>
                  <a:gd name="connsiteX199" fmla="*/ 199200 w 453564"/>
                  <a:gd name="connsiteY199" fmla="*/ 309690 h 348321"/>
                  <a:gd name="connsiteX200" fmla="*/ 201107 w 453564"/>
                  <a:gd name="connsiteY200" fmla="*/ 307941 h 348321"/>
                  <a:gd name="connsiteX201" fmla="*/ 204128 w 453564"/>
                  <a:gd name="connsiteY201" fmla="*/ 307305 h 348321"/>
                  <a:gd name="connsiteX202" fmla="*/ 206513 w 453564"/>
                  <a:gd name="connsiteY202" fmla="*/ 307464 h 348321"/>
                  <a:gd name="connsiteX203" fmla="*/ 218754 w 453564"/>
                  <a:gd name="connsiteY203" fmla="*/ 300628 h 348321"/>
                  <a:gd name="connsiteX204" fmla="*/ 220026 w 453564"/>
                  <a:gd name="connsiteY204" fmla="*/ 300628 h 348321"/>
                  <a:gd name="connsiteX205" fmla="*/ 223682 w 453564"/>
                  <a:gd name="connsiteY205" fmla="*/ 301105 h 348321"/>
                  <a:gd name="connsiteX206" fmla="*/ 227657 w 453564"/>
                  <a:gd name="connsiteY206" fmla="*/ 302058 h 348321"/>
                  <a:gd name="connsiteX207" fmla="*/ 237990 w 453564"/>
                  <a:gd name="connsiteY207" fmla="*/ 308735 h 348321"/>
                  <a:gd name="connsiteX208" fmla="*/ 246416 w 453564"/>
                  <a:gd name="connsiteY208" fmla="*/ 313187 h 348321"/>
                  <a:gd name="connsiteX209" fmla="*/ 252298 w 453564"/>
                  <a:gd name="connsiteY209" fmla="*/ 314618 h 348321"/>
                  <a:gd name="connsiteX210" fmla="*/ 259452 w 453564"/>
                  <a:gd name="connsiteY210" fmla="*/ 315731 h 348321"/>
                  <a:gd name="connsiteX211" fmla="*/ 271217 w 453564"/>
                  <a:gd name="connsiteY211" fmla="*/ 316049 h 348321"/>
                  <a:gd name="connsiteX212" fmla="*/ 280278 w 453564"/>
                  <a:gd name="connsiteY212" fmla="*/ 306510 h 348321"/>
                  <a:gd name="connsiteX213" fmla="*/ 283617 w 453564"/>
                  <a:gd name="connsiteY213" fmla="*/ 304443 h 348321"/>
                  <a:gd name="connsiteX214" fmla="*/ 287591 w 453564"/>
                  <a:gd name="connsiteY214" fmla="*/ 302694 h 348321"/>
                  <a:gd name="connsiteX215" fmla="*/ 288863 w 453564"/>
                  <a:gd name="connsiteY215" fmla="*/ 302376 h 348321"/>
                  <a:gd name="connsiteX216" fmla="*/ 296017 w 453564"/>
                  <a:gd name="connsiteY216" fmla="*/ 300946 h 348321"/>
                  <a:gd name="connsiteX217" fmla="*/ 309848 w 453564"/>
                  <a:gd name="connsiteY217" fmla="*/ 299674 h 348321"/>
                  <a:gd name="connsiteX218" fmla="*/ 322884 w 453564"/>
                  <a:gd name="connsiteY218" fmla="*/ 300310 h 348321"/>
                  <a:gd name="connsiteX219" fmla="*/ 325428 w 453564"/>
                  <a:gd name="connsiteY219" fmla="*/ 300628 h 348321"/>
                  <a:gd name="connsiteX220" fmla="*/ 330992 w 453564"/>
                  <a:gd name="connsiteY220" fmla="*/ 301900 h 348321"/>
                  <a:gd name="connsiteX221" fmla="*/ 339418 w 453564"/>
                  <a:gd name="connsiteY221" fmla="*/ 304920 h 348321"/>
                  <a:gd name="connsiteX222" fmla="*/ 343075 w 453564"/>
                  <a:gd name="connsiteY222" fmla="*/ 307941 h 348321"/>
                  <a:gd name="connsiteX223" fmla="*/ 348798 w 453564"/>
                  <a:gd name="connsiteY223" fmla="*/ 308418 h 348321"/>
                  <a:gd name="connsiteX224" fmla="*/ 353090 w 453564"/>
                  <a:gd name="connsiteY224" fmla="*/ 307782 h 348321"/>
                  <a:gd name="connsiteX225" fmla="*/ 354362 w 453564"/>
                  <a:gd name="connsiteY225" fmla="*/ 304920 h 348321"/>
                  <a:gd name="connsiteX226" fmla="*/ 358496 w 453564"/>
                  <a:gd name="connsiteY226" fmla="*/ 300946 h 348321"/>
                  <a:gd name="connsiteX227" fmla="*/ 361516 w 453564"/>
                  <a:gd name="connsiteY227" fmla="*/ 299515 h 348321"/>
                  <a:gd name="connsiteX228" fmla="*/ 364696 w 453564"/>
                  <a:gd name="connsiteY228" fmla="*/ 297448 h 348321"/>
                  <a:gd name="connsiteX229" fmla="*/ 369783 w 453564"/>
                  <a:gd name="connsiteY229" fmla="*/ 294904 h 348321"/>
                  <a:gd name="connsiteX230" fmla="*/ 373916 w 453564"/>
                  <a:gd name="connsiteY230" fmla="*/ 293792 h 348321"/>
                  <a:gd name="connsiteX231" fmla="*/ 377732 w 453564"/>
                  <a:gd name="connsiteY231" fmla="*/ 291089 h 348321"/>
                  <a:gd name="connsiteX232" fmla="*/ 380752 w 453564"/>
                  <a:gd name="connsiteY232" fmla="*/ 290135 h 348321"/>
                  <a:gd name="connsiteX233" fmla="*/ 385840 w 453564"/>
                  <a:gd name="connsiteY233" fmla="*/ 289976 h 348321"/>
                  <a:gd name="connsiteX234" fmla="*/ 382978 w 453564"/>
                  <a:gd name="connsiteY234" fmla="*/ 277576 h 348321"/>
                  <a:gd name="connsiteX235" fmla="*/ 381229 w 453564"/>
                  <a:gd name="connsiteY235" fmla="*/ 270422 h 348321"/>
                  <a:gd name="connsiteX236" fmla="*/ 383137 w 453564"/>
                  <a:gd name="connsiteY236" fmla="*/ 268196 h 348321"/>
                  <a:gd name="connsiteX237" fmla="*/ 386794 w 453564"/>
                  <a:gd name="connsiteY237" fmla="*/ 263109 h 348321"/>
                  <a:gd name="connsiteX238" fmla="*/ 391563 w 453564"/>
                  <a:gd name="connsiteY238" fmla="*/ 253252 h 348321"/>
                  <a:gd name="connsiteX239" fmla="*/ 402215 w 453564"/>
                  <a:gd name="connsiteY239" fmla="*/ 238149 h 348321"/>
                  <a:gd name="connsiteX240" fmla="*/ 407620 w 453564"/>
                  <a:gd name="connsiteY240" fmla="*/ 230359 h 348321"/>
                  <a:gd name="connsiteX241" fmla="*/ 418589 w 453564"/>
                  <a:gd name="connsiteY241" fmla="*/ 218754 h 348321"/>
                  <a:gd name="connsiteX242" fmla="*/ 431943 w 453564"/>
                  <a:gd name="connsiteY242" fmla="*/ 204605 h 348321"/>
                  <a:gd name="connsiteX243" fmla="*/ 439415 w 453564"/>
                  <a:gd name="connsiteY243" fmla="*/ 196497 h 348321"/>
                  <a:gd name="connsiteX244" fmla="*/ 440687 w 453564"/>
                  <a:gd name="connsiteY244" fmla="*/ 181871 h 348321"/>
                  <a:gd name="connsiteX245" fmla="*/ 441959 w 453564"/>
                  <a:gd name="connsiteY245" fmla="*/ 166291 h 348321"/>
                  <a:gd name="connsiteX246" fmla="*/ 442913 w 453564"/>
                  <a:gd name="connsiteY246" fmla="*/ 154527 h 348321"/>
                  <a:gd name="connsiteX247" fmla="*/ 444185 w 453564"/>
                  <a:gd name="connsiteY247" fmla="*/ 140537 h 348321"/>
                  <a:gd name="connsiteX248" fmla="*/ 445139 w 453564"/>
                  <a:gd name="connsiteY248" fmla="*/ 128772 h 348321"/>
                  <a:gd name="connsiteX249" fmla="*/ 445934 w 453564"/>
                  <a:gd name="connsiteY249" fmla="*/ 120187 h 348321"/>
                  <a:gd name="connsiteX250" fmla="*/ 446887 w 453564"/>
                  <a:gd name="connsiteY250" fmla="*/ 108105 h 348321"/>
                  <a:gd name="connsiteX251" fmla="*/ 447841 w 453564"/>
                  <a:gd name="connsiteY251" fmla="*/ 105721 h 348321"/>
                  <a:gd name="connsiteX252" fmla="*/ 453088 w 453564"/>
                  <a:gd name="connsiteY252" fmla="*/ 96182 h 348321"/>
                  <a:gd name="connsiteX253" fmla="*/ 453564 w 453564"/>
                  <a:gd name="connsiteY253" fmla="*/ 94910 h 348321"/>
                  <a:gd name="connsiteX254" fmla="*/ 452452 w 453564"/>
                  <a:gd name="connsiteY254" fmla="*/ 93320 h 348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453564" h="348321">
                    <a:moveTo>
                      <a:pt x="452452" y="93320"/>
                    </a:moveTo>
                    <a:lnTo>
                      <a:pt x="444980" y="85212"/>
                    </a:lnTo>
                    <a:lnTo>
                      <a:pt x="442754" y="83464"/>
                    </a:lnTo>
                    <a:lnTo>
                      <a:pt x="441323" y="79171"/>
                    </a:lnTo>
                    <a:lnTo>
                      <a:pt x="443231" y="76786"/>
                    </a:lnTo>
                    <a:lnTo>
                      <a:pt x="434328" y="63114"/>
                    </a:lnTo>
                    <a:lnTo>
                      <a:pt x="432102" y="61525"/>
                    </a:lnTo>
                    <a:lnTo>
                      <a:pt x="430990" y="59776"/>
                    </a:lnTo>
                    <a:lnTo>
                      <a:pt x="430990" y="57391"/>
                    </a:lnTo>
                    <a:lnTo>
                      <a:pt x="430831" y="47853"/>
                    </a:lnTo>
                    <a:lnTo>
                      <a:pt x="428446" y="33067"/>
                    </a:lnTo>
                    <a:lnTo>
                      <a:pt x="425266" y="15739"/>
                    </a:lnTo>
                    <a:lnTo>
                      <a:pt x="425266" y="15739"/>
                    </a:lnTo>
                    <a:lnTo>
                      <a:pt x="413025" y="22098"/>
                    </a:lnTo>
                    <a:lnTo>
                      <a:pt x="403804" y="27026"/>
                    </a:lnTo>
                    <a:lnTo>
                      <a:pt x="403327" y="27026"/>
                    </a:lnTo>
                    <a:lnTo>
                      <a:pt x="402850" y="26867"/>
                    </a:lnTo>
                    <a:lnTo>
                      <a:pt x="393153" y="18442"/>
                    </a:lnTo>
                    <a:lnTo>
                      <a:pt x="385681" y="11923"/>
                    </a:lnTo>
                    <a:lnTo>
                      <a:pt x="382183" y="10175"/>
                    </a:lnTo>
                    <a:lnTo>
                      <a:pt x="367875" y="6836"/>
                    </a:lnTo>
                    <a:lnTo>
                      <a:pt x="353726" y="3498"/>
                    </a:lnTo>
                    <a:lnTo>
                      <a:pt x="338782" y="0"/>
                    </a:lnTo>
                    <a:lnTo>
                      <a:pt x="323997" y="9221"/>
                    </a:lnTo>
                    <a:lnTo>
                      <a:pt x="309053" y="18283"/>
                    </a:lnTo>
                    <a:lnTo>
                      <a:pt x="294268" y="27503"/>
                    </a:lnTo>
                    <a:lnTo>
                      <a:pt x="279325" y="36724"/>
                    </a:lnTo>
                    <a:lnTo>
                      <a:pt x="264540" y="45786"/>
                    </a:lnTo>
                    <a:lnTo>
                      <a:pt x="249596" y="55007"/>
                    </a:lnTo>
                    <a:lnTo>
                      <a:pt x="234811" y="64068"/>
                    </a:lnTo>
                    <a:lnTo>
                      <a:pt x="219867" y="73289"/>
                    </a:lnTo>
                    <a:lnTo>
                      <a:pt x="210010" y="79330"/>
                    </a:lnTo>
                    <a:lnTo>
                      <a:pt x="203810" y="84576"/>
                    </a:lnTo>
                    <a:lnTo>
                      <a:pt x="195861" y="91254"/>
                    </a:lnTo>
                    <a:lnTo>
                      <a:pt x="188389" y="97931"/>
                    </a:lnTo>
                    <a:lnTo>
                      <a:pt x="182666" y="103018"/>
                    </a:lnTo>
                    <a:lnTo>
                      <a:pt x="175035" y="109854"/>
                    </a:lnTo>
                    <a:lnTo>
                      <a:pt x="171219" y="113193"/>
                    </a:lnTo>
                    <a:lnTo>
                      <a:pt x="162794" y="120665"/>
                    </a:lnTo>
                    <a:lnTo>
                      <a:pt x="160250" y="121936"/>
                    </a:lnTo>
                    <a:lnTo>
                      <a:pt x="149121" y="124162"/>
                    </a:lnTo>
                    <a:lnTo>
                      <a:pt x="138788" y="126229"/>
                    </a:lnTo>
                    <a:lnTo>
                      <a:pt x="129249" y="128136"/>
                    </a:lnTo>
                    <a:lnTo>
                      <a:pt x="122890" y="129408"/>
                    </a:lnTo>
                    <a:lnTo>
                      <a:pt x="116531" y="130680"/>
                    </a:lnTo>
                    <a:lnTo>
                      <a:pt x="116531" y="135767"/>
                    </a:lnTo>
                    <a:lnTo>
                      <a:pt x="116690" y="143557"/>
                    </a:lnTo>
                    <a:lnTo>
                      <a:pt x="116690" y="152301"/>
                    </a:lnTo>
                    <a:lnTo>
                      <a:pt x="116690" y="160250"/>
                    </a:lnTo>
                    <a:lnTo>
                      <a:pt x="116690" y="169312"/>
                    </a:lnTo>
                    <a:lnTo>
                      <a:pt x="116690" y="176625"/>
                    </a:lnTo>
                    <a:lnTo>
                      <a:pt x="116690" y="185369"/>
                    </a:lnTo>
                    <a:lnTo>
                      <a:pt x="116849" y="193953"/>
                    </a:lnTo>
                    <a:lnTo>
                      <a:pt x="115895" y="194907"/>
                    </a:lnTo>
                    <a:lnTo>
                      <a:pt x="115577" y="199676"/>
                    </a:lnTo>
                    <a:lnTo>
                      <a:pt x="115259" y="206036"/>
                    </a:lnTo>
                    <a:lnTo>
                      <a:pt x="113510" y="212713"/>
                    </a:lnTo>
                    <a:lnTo>
                      <a:pt x="110490" y="217482"/>
                    </a:lnTo>
                    <a:lnTo>
                      <a:pt x="109377" y="222092"/>
                    </a:lnTo>
                    <a:lnTo>
                      <a:pt x="108582" y="224636"/>
                    </a:lnTo>
                    <a:lnTo>
                      <a:pt x="107469" y="226067"/>
                    </a:lnTo>
                    <a:lnTo>
                      <a:pt x="107151" y="227816"/>
                    </a:lnTo>
                    <a:lnTo>
                      <a:pt x="106515" y="230200"/>
                    </a:lnTo>
                    <a:lnTo>
                      <a:pt x="105561" y="231790"/>
                    </a:lnTo>
                    <a:lnTo>
                      <a:pt x="104767" y="232585"/>
                    </a:lnTo>
                    <a:lnTo>
                      <a:pt x="101746" y="233539"/>
                    </a:lnTo>
                    <a:lnTo>
                      <a:pt x="96341" y="238149"/>
                    </a:lnTo>
                    <a:lnTo>
                      <a:pt x="95864" y="241965"/>
                    </a:lnTo>
                    <a:lnTo>
                      <a:pt x="89664" y="240852"/>
                    </a:lnTo>
                    <a:lnTo>
                      <a:pt x="83146" y="239898"/>
                    </a:lnTo>
                    <a:lnTo>
                      <a:pt x="82192" y="239898"/>
                    </a:lnTo>
                    <a:lnTo>
                      <a:pt x="81715" y="240375"/>
                    </a:lnTo>
                    <a:lnTo>
                      <a:pt x="81397" y="242442"/>
                    </a:lnTo>
                    <a:lnTo>
                      <a:pt x="72494" y="242760"/>
                    </a:lnTo>
                    <a:lnTo>
                      <a:pt x="64704" y="242919"/>
                    </a:lnTo>
                    <a:lnTo>
                      <a:pt x="55165" y="243237"/>
                    </a:lnTo>
                    <a:lnTo>
                      <a:pt x="48647" y="243555"/>
                    </a:lnTo>
                    <a:lnTo>
                      <a:pt x="40221" y="244031"/>
                    </a:lnTo>
                    <a:lnTo>
                      <a:pt x="32590" y="244350"/>
                    </a:lnTo>
                    <a:lnTo>
                      <a:pt x="27344" y="248642"/>
                    </a:lnTo>
                    <a:lnTo>
                      <a:pt x="22734" y="252775"/>
                    </a:lnTo>
                    <a:lnTo>
                      <a:pt x="22416" y="252775"/>
                    </a:lnTo>
                    <a:lnTo>
                      <a:pt x="15898" y="253570"/>
                    </a:lnTo>
                    <a:lnTo>
                      <a:pt x="7631" y="252934"/>
                    </a:lnTo>
                    <a:lnTo>
                      <a:pt x="3498" y="252934"/>
                    </a:lnTo>
                    <a:lnTo>
                      <a:pt x="1749" y="253411"/>
                    </a:lnTo>
                    <a:lnTo>
                      <a:pt x="1431" y="254842"/>
                    </a:lnTo>
                    <a:lnTo>
                      <a:pt x="1113" y="256273"/>
                    </a:lnTo>
                    <a:lnTo>
                      <a:pt x="1113" y="258657"/>
                    </a:lnTo>
                    <a:lnTo>
                      <a:pt x="477" y="262473"/>
                    </a:lnTo>
                    <a:lnTo>
                      <a:pt x="0" y="266924"/>
                    </a:lnTo>
                    <a:lnTo>
                      <a:pt x="2385" y="269945"/>
                    </a:lnTo>
                    <a:lnTo>
                      <a:pt x="5405" y="273125"/>
                    </a:lnTo>
                    <a:lnTo>
                      <a:pt x="6200" y="274237"/>
                    </a:lnTo>
                    <a:lnTo>
                      <a:pt x="5405" y="277417"/>
                    </a:lnTo>
                    <a:lnTo>
                      <a:pt x="6041" y="279166"/>
                    </a:lnTo>
                    <a:lnTo>
                      <a:pt x="7472" y="282186"/>
                    </a:lnTo>
                    <a:lnTo>
                      <a:pt x="10175" y="286161"/>
                    </a:lnTo>
                    <a:lnTo>
                      <a:pt x="13036" y="290135"/>
                    </a:lnTo>
                    <a:lnTo>
                      <a:pt x="14944" y="290612"/>
                    </a:lnTo>
                    <a:lnTo>
                      <a:pt x="16693" y="290930"/>
                    </a:lnTo>
                    <a:lnTo>
                      <a:pt x="17806" y="291566"/>
                    </a:lnTo>
                    <a:lnTo>
                      <a:pt x="19395" y="292361"/>
                    </a:lnTo>
                    <a:lnTo>
                      <a:pt x="20985" y="292838"/>
                    </a:lnTo>
                    <a:lnTo>
                      <a:pt x="22416" y="293633"/>
                    </a:lnTo>
                    <a:lnTo>
                      <a:pt x="23370" y="294428"/>
                    </a:lnTo>
                    <a:lnTo>
                      <a:pt x="24483" y="296971"/>
                    </a:lnTo>
                    <a:lnTo>
                      <a:pt x="27503" y="298561"/>
                    </a:lnTo>
                    <a:lnTo>
                      <a:pt x="29729" y="300151"/>
                    </a:lnTo>
                    <a:lnTo>
                      <a:pt x="28775" y="300946"/>
                    </a:lnTo>
                    <a:lnTo>
                      <a:pt x="26072" y="300628"/>
                    </a:lnTo>
                    <a:lnTo>
                      <a:pt x="23529" y="299833"/>
                    </a:lnTo>
                    <a:lnTo>
                      <a:pt x="23211" y="301105"/>
                    </a:lnTo>
                    <a:lnTo>
                      <a:pt x="23211" y="305556"/>
                    </a:lnTo>
                    <a:lnTo>
                      <a:pt x="23529" y="309212"/>
                    </a:lnTo>
                    <a:lnTo>
                      <a:pt x="24165" y="309848"/>
                    </a:lnTo>
                    <a:lnTo>
                      <a:pt x="26708" y="310484"/>
                    </a:lnTo>
                    <a:lnTo>
                      <a:pt x="32749" y="315254"/>
                    </a:lnTo>
                    <a:lnTo>
                      <a:pt x="38314" y="319864"/>
                    </a:lnTo>
                    <a:lnTo>
                      <a:pt x="40221" y="321136"/>
                    </a:lnTo>
                    <a:lnTo>
                      <a:pt x="43242" y="321454"/>
                    </a:lnTo>
                    <a:lnTo>
                      <a:pt x="46581" y="321772"/>
                    </a:lnTo>
                    <a:lnTo>
                      <a:pt x="48011" y="321295"/>
                    </a:lnTo>
                    <a:lnTo>
                      <a:pt x="51350" y="318910"/>
                    </a:lnTo>
                    <a:lnTo>
                      <a:pt x="53099" y="318751"/>
                    </a:lnTo>
                    <a:lnTo>
                      <a:pt x="54688" y="318751"/>
                    </a:lnTo>
                    <a:lnTo>
                      <a:pt x="55642" y="319228"/>
                    </a:lnTo>
                    <a:lnTo>
                      <a:pt x="57232" y="320977"/>
                    </a:lnTo>
                    <a:lnTo>
                      <a:pt x="58663" y="323839"/>
                    </a:lnTo>
                    <a:lnTo>
                      <a:pt x="59140" y="325905"/>
                    </a:lnTo>
                    <a:lnTo>
                      <a:pt x="58981" y="327018"/>
                    </a:lnTo>
                    <a:lnTo>
                      <a:pt x="58504" y="327495"/>
                    </a:lnTo>
                    <a:lnTo>
                      <a:pt x="55801" y="328131"/>
                    </a:lnTo>
                    <a:lnTo>
                      <a:pt x="54688" y="328449"/>
                    </a:lnTo>
                    <a:lnTo>
                      <a:pt x="54370" y="329085"/>
                    </a:lnTo>
                    <a:lnTo>
                      <a:pt x="54688" y="330516"/>
                    </a:lnTo>
                    <a:lnTo>
                      <a:pt x="55324" y="331469"/>
                    </a:lnTo>
                    <a:lnTo>
                      <a:pt x="58186" y="335444"/>
                    </a:lnTo>
                    <a:lnTo>
                      <a:pt x="62478" y="341008"/>
                    </a:lnTo>
                    <a:lnTo>
                      <a:pt x="63750" y="342439"/>
                    </a:lnTo>
                    <a:lnTo>
                      <a:pt x="64545" y="339418"/>
                    </a:lnTo>
                    <a:lnTo>
                      <a:pt x="63114" y="334013"/>
                    </a:lnTo>
                    <a:lnTo>
                      <a:pt x="63114" y="333059"/>
                    </a:lnTo>
                    <a:lnTo>
                      <a:pt x="66135" y="331787"/>
                    </a:lnTo>
                    <a:lnTo>
                      <a:pt x="69791" y="330993"/>
                    </a:lnTo>
                    <a:lnTo>
                      <a:pt x="71222" y="330833"/>
                    </a:lnTo>
                    <a:lnTo>
                      <a:pt x="72176" y="330356"/>
                    </a:lnTo>
                    <a:lnTo>
                      <a:pt x="73607" y="329244"/>
                    </a:lnTo>
                    <a:lnTo>
                      <a:pt x="75833" y="328290"/>
                    </a:lnTo>
                    <a:lnTo>
                      <a:pt x="77104" y="328608"/>
                    </a:lnTo>
                    <a:lnTo>
                      <a:pt x="77899" y="328767"/>
                    </a:lnTo>
                    <a:lnTo>
                      <a:pt x="85689" y="336080"/>
                    </a:lnTo>
                    <a:lnTo>
                      <a:pt x="89028" y="339736"/>
                    </a:lnTo>
                    <a:lnTo>
                      <a:pt x="89982" y="341644"/>
                    </a:lnTo>
                    <a:lnTo>
                      <a:pt x="91730" y="342916"/>
                    </a:lnTo>
                    <a:lnTo>
                      <a:pt x="94274" y="343711"/>
                    </a:lnTo>
                    <a:lnTo>
                      <a:pt x="96659" y="345618"/>
                    </a:lnTo>
                    <a:lnTo>
                      <a:pt x="98407" y="348321"/>
                    </a:lnTo>
                    <a:lnTo>
                      <a:pt x="100156" y="347208"/>
                    </a:lnTo>
                    <a:lnTo>
                      <a:pt x="100474" y="346254"/>
                    </a:lnTo>
                    <a:lnTo>
                      <a:pt x="99997" y="345300"/>
                    </a:lnTo>
                    <a:lnTo>
                      <a:pt x="99043" y="344506"/>
                    </a:lnTo>
                    <a:lnTo>
                      <a:pt x="98884" y="342757"/>
                    </a:lnTo>
                    <a:lnTo>
                      <a:pt x="99202" y="341644"/>
                    </a:lnTo>
                    <a:lnTo>
                      <a:pt x="99679" y="340372"/>
                    </a:lnTo>
                    <a:lnTo>
                      <a:pt x="99520" y="337670"/>
                    </a:lnTo>
                    <a:lnTo>
                      <a:pt x="99520" y="333695"/>
                    </a:lnTo>
                    <a:lnTo>
                      <a:pt x="99838" y="327654"/>
                    </a:lnTo>
                    <a:lnTo>
                      <a:pt x="99838" y="324156"/>
                    </a:lnTo>
                    <a:lnTo>
                      <a:pt x="103495" y="321454"/>
                    </a:lnTo>
                    <a:lnTo>
                      <a:pt x="108582" y="317002"/>
                    </a:lnTo>
                    <a:lnTo>
                      <a:pt x="111126" y="312392"/>
                    </a:lnTo>
                    <a:lnTo>
                      <a:pt x="112556" y="308895"/>
                    </a:lnTo>
                    <a:lnTo>
                      <a:pt x="114305" y="297289"/>
                    </a:lnTo>
                    <a:lnTo>
                      <a:pt x="115577" y="296494"/>
                    </a:lnTo>
                    <a:lnTo>
                      <a:pt x="117008" y="296017"/>
                    </a:lnTo>
                    <a:lnTo>
                      <a:pt x="122095" y="291725"/>
                    </a:lnTo>
                    <a:lnTo>
                      <a:pt x="126070" y="290135"/>
                    </a:lnTo>
                    <a:lnTo>
                      <a:pt x="129090" y="289181"/>
                    </a:lnTo>
                    <a:lnTo>
                      <a:pt x="133701" y="288386"/>
                    </a:lnTo>
                    <a:lnTo>
                      <a:pt x="136562" y="288704"/>
                    </a:lnTo>
                    <a:lnTo>
                      <a:pt x="141649" y="288863"/>
                    </a:lnTo>
                    <a:lnTo>
                      <a:pt x="145783" y="288545"/>
                    </a:lnTo>
                    <a:lnTo>
                      <a:pt x="149121" y="286161"/>
                    </a:lnTo>
                    <a:lnTo>
                      <a:pt x="150711" y="285525"/>
                    </a:lnTo>
                    <a:lnTo>
                      <a:pt x="152937" y="285207"/>
                    </a:lnTo>
                    <a:lnTo>
                      <a:pt x="162794" y="288227"/>
                    </a:lnTo>
                    <a:lnTo>
                      <a:pt x="172809" y="291248"/>
                    </a:lnTo>
                    <a:lnTo>
                      <a:pt x="174558" y="290930"/>
                    </a:lnTo>
                    <a:lnTo>
                      <a:pt x="176148" y="291407"/>
                    </a:lnTo>
                    <a:lnTo>
                      <a:pt x="178532" y="292997"/>
                    </a:lnTo>
                    <a:lnTo>
                      <a:pt x="182189" y="296335"/>
                    </a:lnTo>
                    <a:lnTo>
                      <a:pt x="184415" y="298561"/>
                    </a:lnTo>
                    <a:lnTo>
                      <a:pt x="185527" y="299992"/>
                    </a:lnTo>
                    <a:lnTo>
                      <a:pt x="190615" y="307305"/>
                    </a:lnTo>
                    <a:lnTo>
                      <a:pt x="192522" y="309212"/>
                    </a:lnTo>
                    <a:lnTo>
                      <a:pt x="194430" y="310325"/>
                    </a:lnTo>
                    <a:lnTo>
                      <a:pt x="196338" y="310643"/>
                    </a:lnTo>
                    <a:lnTo>
                      <a:pt x="197769" y="310484"/>
                    </a:lnTo>
                    <a:lnTo>
                      <a:pt x="199200" y="309690"/>
                    </a:lnTo>
                    <a:lnTo>
                      <a:pt x="201107" y="307941"/>
                    </a:lnTo>
                    <a:lnTo>
                      <a:pt x="204128" y="307305"/>
                    </a:lnTo>
                    <a:lnTo>
                      <a:pt x="206513" y="307464"/>
                    </a:lnTo>
                    <a:lnTo>
                      <a:pt x="218754" y="300628"/>
                    </a:lnTo>
                    <a:lnTo>
                      <a:pt x="220026" y="300628"/>
                    </a:lnTo>
                    <a:lnTo>
                      <a:pt x="223682" y="301105"/>
                    </a:lnTo>
                    <a:lnTo>
                      <a:pt x="227657" y="302058"/>
                    </a:lnTo>
                    <a:lnTo>
                      <a:pt x="237990" y="308735"/>
                    </a:lnTo>
                    <a:lnTo>
                      <a:pt x="246416" y="313187"/>
                    </a:lnTo>
                    <a:lnTo>
                      <a:pt x="252298" y="314618"/>
                    </a:lnTo>
                    <a:lnTo>
                      <a:pt x="259452" y="315731"/>
                    </a:lnTo>
                    <a:lnTo>
                      <a:pt x="271217" y="316049"/>
                    </a:lnTo>
                    <a:lnTo>
                      <a:pt x="280278" y="306510"/>
                    </a:lnTo>
                    <a:lnTo>
                      <a:pt x="283617" y="304443"/>
                    </a:lnTo>
                    <a:lnTo>
                      <a:pt x="287591" y="302694"/>
                    </a:lnTo>
                    <a:lnTo>
                      <a:pt x="288863" y="302376"/>
                    </a:lnTo>
                    <a:lnTo>
                      <a:pt x="296017" y="300946"/>
                    </a:lnTo>
                    <a:lnTo>
                      <a:pt x="309848" y="299674"/>
                    </a:lnTo>
                    <a:lnTo>
                      <a:pt x="322884" y="300310"/>
                    </a:lnTo>
                    <a:lnTo>
                      <a:pt x="325428" y="300628"/>
                    </a:lnTo>
                    <a:lnTo>
                      <a:pt x="330992" y="301900"/>
                    </a:lnTo>
                    <a:lnTo>
                      <a:pt x="339418" y="304920"/>
                    </a:lnTo>
                    <a:lnTo>
                      <a:pt x="343075" y="307941"/>
                    </a:lnTo>
                    <a:lnTo>
                      <a:pt x="348798" y="308418"/>
                    </a:lnTo>
                    <a:lnTo>
                      <a:pt x="353090" y="307782"/>
                    </a:lnTo>
                    <a:lnTo>
                      <a:pt x="354362" y="304920"/>
                    </a:lnTo>
                    <a:lnTo>
                      <a:pt x="358496" y="300946"/>
                    </a:lnTo>
                    <a:lnTo>
                      <a:pt x="361516" y="299515"/>
                    </a:lnTo>
                    <a:lnTo>
                      <a:pt x="364696" y="297448"/>
                    </a:lnTo>
                    <a:lnTo>
                      <a:pt x="369783" y="294904"/>
                    </a:lnTo>
                    <a:lnTo>
                      <a:pt x="373916" y="293792"/>
                    </a:lnTo>
                    <a:lnTo>
                      <a:pt x="377732" y="291089"/>
                    </a:lnTo>
                    <a:lnTo>
                      <a:pt x="380752" y="290135"/>
                    </a:lnTo>
                    <a:lnTo>
                      <a:pt x="385840" y="289976"/>
                    </a:lnTo>
                    <a:lnTo>
                      <a:pt x="382978" y="277576"/>
                    </a:lnTo>
                    <a:lnTo>
                      <a:pt x="381229" y="270422"/>
                    </a:lnTo>
                    <a:lnTo>
                      <a:pt x="383137" y="268196"/>
                    </a:lnTo>
                    <a:lnTo>
                      <a:pt x="386794" y="263109"/>
                    </a:lnTo>
                    <a:lnTo>
                      <a:pt x="391563" y="253252"/>
                    </a:lnTo>
                    <a:lnTo>
                      <a:pt x="402215" y="238149"/>
                    </a:lnTo>
                    <a:lnTo>
                      <a:pt x="407620" y="230359"/>
                    </a:lnTo>
                    <a:lnTo>
                      <a:pt x="418589" y="218754"/>
                    </a:lnTo>
                    <a:lnTo>
                      <a:pt x="431943" y="204605"/>
                    </a:lnTo>
                    <a:lnTo>
                      <a:pt x="439415" y="196497"/>
                    </a:lnTo>
                    <a:lnTo>
                      <a:pt x="440687" y="181871"/>
                    </a:lnTo>
                    <a:lnTo>
                      <a:pt x="441959" y="166291"/>
                    </a:lnTo>
                    <a:lnTo>
                      <a:pt x="442913" y="154527"/>
                    </a:lnTo>
                    <a:lnTo>
                      <a:pt x="444185" y="140537"/>
                    </a:lnTo>
                    <a:lnTo>
                      <a:pt x="445139" y="128772"/>
                    </a:lnTo>
                    <a:lnTo>
                      <a:pt x="445934" y="120187"/>
                    </a:lnTo>
                    <a:lnTo>
                      <a:pt x="446887" y="108105"/>
                    </a:lnTo>
                    <a:lnTo>
                      <a:pt x="447841" y="105721"/>
                    </a:lnTo>
                    <a:lnTo>
                      <a:pt x="453088" y="96182"/>
                    </a:lnTo>
                    <a:lnTo>
                      <a:pt x="453564" y="94910"/>
                    </a:lnTo>
                    <a:lnTo>
                      <a:pt x="452452" y="9332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2" name="Freeform: Shape 4951">
                <a:extLst>
                  <a:ext uri="{FF2B5EF4-FFF2-40B4-BE49-F238E27FC236}">
                    <a16:creationId xmlns:a16="http://schemas.microsoft.com/office/drawing/2014/main" id="{A0549192-60F5-D696-A37F-E5C0E115E253}"/>
                  </a:ext>
                </a:extLst>
              </p:cNvPr>
              <p:cNvSpPr/>
              <p:nvPr/>
            </p:nvSpPr>
            <p:spPr>
              <a:xfrm>
                <a:off x="5783449" y="4481910"/>
                <a:ext cx="235764" cy="105720"/>
              </a:xfrm>
              <a:custGeom>
                <a:avLst/>
                <a:gdLst>
                  <a:gd name="connsiteX0" fmla="*/ 159 w 235764"/>
                  <a:gd name="connsiteY0" fmla="*/ 1749 h 105720"/>
                  <a:gd name="connsiteX1" fmla="*/ 159 w 235764"/>
                  <a:gd name="connsiteY1" fmla="*/ 6518 h 105720"/>
                  <a:gd name="connsiteX2" fmla="*/ 795 w 235764"/>
                  <a:gd name="connsiteY2" fmla="*/ 5882 h 105720"/>
                  <a:gd name="connsiteX3" fmla="*/ 1431 w 235764"/>
                  <a:gd name="connsiteY3" fmla="*/ 3656 h 105720"/>
                  <a:gd name="connsiteX4" fmla="*/ 954 w 235764"/>
                  <a:gd name="connsiteY4" fmla="*/ 0 h 105720"/>
                  <a:gd name="connsiteX5" fmla="*/ 0 w 235764"/>
                  <a:gd name="connsiteY5" fmla="*/ 1749 h 105720"/>
                  <a:gd name="connsiteX6" fmla="*/ 233539 w 235764"/>
                  <a:gd name="connsiteY6" fmla="*/ 69473 h 105720"/>
                  <a:gd name="connsiteX7" fmla="*/ 232267 w 235764"/>
                  <a:gd name="connsiteY7" fmla="*/ 68996 h 105720"/>
                  <a:gd name="connsiteX8" fmla="*/ 231790 w 235764"/>
                  <a:gd name="connsiteY8" fmla="*/ 68360 h 105720"/>
                  <a:gd name="connsiteX9" fmla="*/ 231472 w 235764"/>
                  <a:gd name="connsiteY9" fmla="*/ 67247 h 105720"/>
                  <a:gd name="connsiteX10" fmla="*/ 231472 w 235764"/>
                  <a:gd name="connsiteY10" fmla="*/ 66294 h 105720"/>
                  <a:gd name="connsiteX11" fmla="*/ 229724 w 235764"/>
                  <a:gd name="connsiteY11" fmla="*/ 67407 h 105720"/>
                  <a:gd name="connsiteX12" fmla="*/ 226544 w 235764"/>
                  <a:gd name="connsiteY12" fmla="*/ 68043 h 105720"/>
                  <a:gd name="connsiteX13" fmla="*/ 228293 w 235764"/>
                  <a:gd name="connsiteY13" fmla="*/ 72017 h 105720"/>
                  <a:gd name="connsiteX14" fmla="*/ 228293 w 235764"/>
                  <a:gd name="connsiteY14" fmla="*/ 73766 h 105720"/>
                  <a:gd name="connsiteX15" fmla="*/ 230041 w 235764"/>
                  <a:gd name="connsiteY15" fmla="*/ 74402 h 105720"/>
                  <a:gd name="connsiteX16" fmla="*/ 230836 w 235764"/>
                  <a:gd name="connsiteY16" fmla="*/ 75515 h 105720"/>
                  <a:gd name="connsiteX17" fmla="*/ 231949 w 235764"/>
                  <a:gd name="connsiteY17" fmla="*/ 75515 h 105720"/>
                  <a:gd name="connsiteX18" fmla="*/ 235288 w 235764"/>
                  <a:gd name="connsiteY18" fmla="*/ 74719 h 105720"/>
                  <a:gd name="connsiteX19" fmla="*/ 235765 w 235764"/>
                  <a:gd name="connsiteY19" fmla="*/ 69632 h 105720"/>
                  <a:gd name="connsiteX20" fmla="*/ 233380 w 235764"/>
                  <a:gd name="connsiteY20" fmla="*/ 69632 h 105720"/>
                  <a:gd name="connsiteX21" fmla="*/ 197928 w 235764"/>
                  <a:gd name="connsiteY21" fmla="*/ 86484 h 105720"/>
                  <a:gd name="connsiteX22" fmla="*/ 194112 w 235764"/>
                  <a:gd name="connsiteY22" fmla="*/ 84576 h 105720"/>
                  <a:gd name="connsiteX23" fmla="*/ 191251 w 235764"/>
                  <a:gd name="connsiteY23" fmla="*/ 82191 h 105720"/>
                  <a:gd name="connsiteX24" fmla="*/ 188548 w 235764"/>
                  <a:gd name="connsiteY24" fmla="*/ 79489 h 105720"/>
                  <a:gd name="connsiteX25" fmla="*/ 183143 w 235764"/>
                  <a:gd name="connsiteY25" fmla="*/ 75196 h 105720"/>
                  <a:gd name="connsiteX26" fmla="*/ 176148 w 235764"/>
                  <a:gd name="connsiteY26" fmla="*/ 70586 h 105720"/>
                  <a:gd name="connsiteX27" fmla="*/ 172968 w 235764"/>
                  <a:gd name="connsiteY27" fmla="*/ 69314 h 105720"/>
                  <a:gd name="connsiteX28" fmla="*/ 171061 w 235764"/>
                  <a:gd name="connsiteY28" fmla="*/ 67724 h 105720"/>
                  <a:gd name="connsiteX29" fmla="*/ 169312 w 235764"/>
                  <a:gd name="connsiteY29" fmla="*/ 66930 h 105720"/>
                  <a:gd name="connsiteX30" fmla="*/ 167881 w 235764"/>
                  <a:gd name="connsiteY30" fmla="*/ 65340 h 105720"/>
                  <a:gd name="connsiteX31" fmla="*/ 164702 w 235764"/>
                  <a:gd name="connsiteY31" fmla="*/ 64068 h 105720"/>
                  <a:gd name="connsiteX32" fmla="*/ 162316 w 235764"/>
                  <a:gd name="connsiteY32" fmla="*/ 61524 h 105720"/>
                  <a:gd name="connsiteX33" fmla="*/ 158501 w 235764"/>
                  <a:gd name="connsiteY33" fmla="*/ 58504 h 105720"/>
                  <a:gd name="connsiteX34" fmla="*/ 157706 w 235764"/>
                  <a:gd name="connsiteY34" fmla="*/ 57391 h 105720"/>
                  <a:gd name="connsiteX35" fmla="*/ 157706 w 235764"/>
                  <a:gd name="connsiteY35" fmla="*/ 55483 h 105720"/>
                  <a:gd name="connsiteX36" fmla="*/ 156594 w 235764"/>
                  <a:gd name="connsiteY36" fmla="*/ 54052 h 105720"/>
                  <a:gd name="connsiteX37" fmla="*/ 154527 w 235764"/>
                  <a:gd name="connsiteY37" fmla="*/ 52622 h 105720"/>
                  <a:gd name="connsiteX38" fmla="*/ 152937 w 235764"/>
                  <a:gd name="connsiteY38" fmla="*/ 50555 h 105720"/>
                  <a:gd name="connsiteX39" fmla="*/ 151188 w 235764"/>
                  <a:gd name="connsiteY39" fmla="*/ 49124 h 105720"/>
                  <a:gd name="connsiteX40" fmla="*/ 148962 w 235764"/>
                  <a:gd name="connsiteY40" fmla="*/ 48329 h 105720"/>
                  <a:gd name="connsiteX41" fmla="*/ 144988 w 235764"/>
                  <a:gd name="connsiteY41" fmla="*/ 46421 h 105720"/>
                  <a:gd name="connsiteX42" fmla="*/ 133860 w 235764"/>
                  <a:gd name="connsiteY42" fmla="*/ 37519 h 105720"/>
                  <a:gd name="connsiteX43" fmla="*/ 129567 w 235764"/>
                  <a:gd name="connsiteY43" fmla="*/ 34498 h 105720"/>
                  <a:gd name="connsiteX44" fmla="*/ 126070 w 235764"/>
                  <a:gd name="connsiteY44" fmla="*/ 35293 h 105720"/>
                  <a:gd name="connsiteX45" fmla="*/ 122890 w 235764"/>
                  <a:gd name="connsiteY45" fmla="*/ 33385 h 105720"/>
                  <a:gd name="connsiteX46" fmla="*/ 118757 w 235764"/>
                  <a:gd name="connsiteY46" fmla="*/ 30206 h 105720"/>
                  <a:gd name="connsiteX47" fmla="*/ 118280 w 235764"/>
                  <a:gd name="connsiteY47" fmla="*/ 31160 h 105720"/>
                  <a:gd name="connsiteX48" fmla="*/ 118280 w 235764"/>
                  <a:gd name="connsiteY48" fmla="*/ 32908 h 105720"/>
                  <a:gd name="connsiteX49" fmla="*/ 118916 w 235764"/>
                  <a:gd name="connsiteY49" fmla="*/ 34180 h 105720"/>
                  <a:gd name="connsiteX50" fmla="*/ 120664 w 235764"/>
                  <a:gd name="connsiteY50" fmla="*/ 34975 h 105720"/>
                  <a:gd name="connsiteX51" fmla="*/ 121618 w 235764"/>
                  <a:gd name="connsiteY51" fmla="*/ 36247 h 105720"/>
                  <a:gd name="connsiteX52" fmla="*/ 121618 w 235764"/>
                  <a:gd name="connsiteY52" fmla="*/ 38313 h 105720"/>
                  <a:gd name="connsiteX53" fmla="*/ 121936 w 235764"/>
                  <a:gd name="connsiteY53" fmla="*/ 40221 h 105720"/>
                  <a:gd name="connsiteX54" fmla="*/ 126070 w 235764"/>
                  <a:gd name="connsiteY54" fmla="*/ 44831 h 105720"/>
                  <a:gd name="connsiteX55" fmla="*/ 127819 w 235764"/>
                  <a:gd name="connsiteY55" fmla="*/ 48011 h 105720"/>
                  <a:gd name="connsiteX56" fmla="*/ 130044 w 235764"/>
                  <a:gd name="connsiteY56" fmla="*/ 50714 h 105720"/>
                  <a:gd name="connsiteX57" fmla="*/ 133065 w 235764"/>
                  <a:gd name="connsiteY57" fmla="*/ 52939 h 105720"/>
                  <a:gd name="connsiteX58" fmla="*/ 135767 w 235764"/>
                  <a:gd name="connsiteY58" fmla="*/ 55483 h 105720"/>
                  <a:gd name="connsiteX59" fmla="*/ 141490 w 235764"/>
                  <a:gd name="connsiteY59" fmla="*/ 61683 h 105720"/>
                  <a:gd name="connsiteX60" fmla="*/ 143557 w 235764"/>
                  <a:gd name="connsiteY60" fmla="*/ 64386 h 105720"/>
                  <a:gd name="connsiteX61" fmla="*/ 145942 w 235764"/>
                  <a:gd name="connsiteY61" fmla="*/ 65499 h 105720"/>
                  <a:gd name="connsiteX62" fmla="*/ 152619 w 235764"/>
                  <a:gd name="connsiteY62" fmla="*/ 71381 h 105720"/>
                  <a:gd name="connsiteX63" fmla="*/ 155163 w 235764"/>
                  <a:gd name="connsiteY63" fmla="*/ 72971 h 105720"/>
                  <a:gd name="connsiteX64" fmla="*/ 158024 w 235764"/>
                  <a:gd name="connsiteY64" fmla="*/ 74083 h 105720"/>
                  <a:gd name="connsiteX65" fmla="*/ 163589 w 235764"/>
                  <a:gd name="connsiteY65" fmla="*/ 77422 h 105720"/>
                  <a:gd name="connsiteX66" fmla="*/ 167086 w 235764"/>
                  <a:gd name="connsiteY66" fmla="*/ 79012 h 105720"/>
                  <a:gd name="connsiteX67" fmla="*/ 169312 w 235764"/>
                  <a:gd name="connsiteY67" fmla="*/ 81238 h 105720"/>
                  <a:gd name="connsiteX68" fmla="*/ 172491 w 235764"/>
                  <a:gd name="connsiteY68" fmla="*/ 82827 h 105720"/>
                  <a:gd name="connsiteX69" fmla="*/ 177102 w 235764"/>
                  <a:gd name="connsiteY69" fmla="*/ 84258 h 105720"/>
                  <a:gd name="connsiteX70" fmla="*/ 177897 w 235764"/>
                  <a:gd name="connsiteY70" fmla="*/ 85212 h 105720"/>
                  <a:gd name="connsiteX71" fmla="*/ 178533 w 235764"/>
                  <a:gd name="connsiteY71" fmla="*/ 86802 h 105720"/>
                  <a:gd name="connsiteX72" fmla="*/ 179486 w 235764"/>
                  <a:gd name="connsiteY72" fmla="*/ 88074 h 105720"/>
                  <a:gd name="connsiteX73" fmla="*/ 182825 w 235764"/>
                  <a:gd name="connsiteY73" fmla="*/ 89981 h 105720"/>
                  <a:gd name="connsiteX74" fmla="*/ 186322 w 235764"/>
                  <a:gd name="connsiteY74" fmla="*/ 91253 h 105720"/>
                  <a:gd name="connsiteX75" fmla="*/ 186958 w 235764"/>
                  <a:gd name="connsiteY75" fmla="*/ 92366 h 105720"/>
                  <a:gd name="connsiteX76" fmla="*/ 187753 w 235764"/>
                  <a:gd name="connsiteY76" fmla="*/ 93161 h 105720"/>
                  <a:gd name="connsiteX77" fmla="*/ 189343 w 235764"/>
                  <a:gd name="connsiteY77" fmla="*/ 93161 h 105720"/>
                  <a:gd name="connsiteX78" fmla="*/ 190774 w 235764"/>
                  <a:gd name="connsiteY78" fmla="*/ 93479 h 105720"/>
                  <a:gd name="connsiteX79" fmla="*/ 196656 w 235764"/>
                  <a:gd name="connsiteY79" fmla="*/ 96818 h 105720"/>
                  <a:gd name="connsiteX80" fmla="*/ 198405 w 235764"/>
                  <a:gd name="connsiteY80" fmla="*/ 96182 h 105720"/>
                  <a:gd name="connsiteX81" fmla="*/ 200312 w 235764"/>
                  <a:gd name="connsiteY81" fmla="*/ 96182 h 105720"/>
                  <a:gd name="connsiteX82" fmla="*/ 202379 w 235764"/>
                  <a:gd name="connsiteY82" fmla="*/ 95228 h 105720"/>
                  <a:gd name="connsiteX83" fmla="*/ 203333 w 235764"/>
                  <a:gd name="connsiteY83" fmla="*/ 93320 h 105720"/>
                  <a:gd name="connsiteX84" fmla="*/ 201584 w 235764"/>
                  <a:gd name="connsiteY84" fmla="*/ 88233 h 105720"/>
                  <a:gd name="connsiteX85" fmla="*/ 198087 w 235764"/>
                  <a:gd name="connsiteY85" fmla="*/ 86007 h 105720"/>
                  <a:gd name="connsiteX86" fmla="*/ 191410 w 235764"/>
                  <a:gd name="connsiteY86" fmla="*/ 45944 h 105720"/>
                  <a:gd name="connsiteX87" fmla="*/ 192364 w 235764"/>
                  <a:gd name="connsiteY87" fmla="*/ 44037 h 105720"/>
                  <a:gd name="connsiteX88" fmla="*/ 191728 w 235764"/>
                  <a:gd name="connsiteY88" fmla="*/ 43719 h 105720"/>
                  <a:gd name="connsiteX89" fmla="*/ 191728 w 235764"/>
                  <a:gd name="connsiteY89" fmla="*/ 41970 h 105720"/>
                  <a:gd name="connsiteX90" fmla="*/ 192204 w 235764"/>
                  <a:gd name="connsiteY90" fmla="*/ 40539 h 105720"/>
                  <a:gd name="connsiteX91" fmla="*/ 193794 w 235764"/>
                  <a:gd name="connsiteY91" fmla="*/ 39745 h 105720"/>
                  <a:gd name="connsiteX92" fmla="*/ 192523 w 235764"/>
                  <a:gd name="connsiteY92" fmla="*/ 38790 h 105720"/>
                  <a:gd name="connsiteX93" fmla="*/ 191251 w 235764"/>
                  <a:gd name="connsiteY93" fmla="*/ 38790 h 105720"/>
                  <a:gd name="connsiteX94" fmla="*/ 191251 w 235764"/>
                  <a:gd name="connsiteY94" fmla="*/ 39745 h 105720"/>
                  <a:gd name="connsiteX95" fmla="*/ 190456 w 235764"/>
                  <a:gd name="connsiteY95" fmla="*/ 43083 h 105720"/>
                  <a:gd name="connsiteX96" fmla="*/ 190456 w 235764"/>
                  <a:gd name="connsiteY96" fmla="*/ 44673 h 105720"/>
                  <a:gd name="connsiteX97" fmla="*/ 188548 w 235764"/>
                  <a:gd name="connsiteY97" fmla="*/ 47375 h 105720"/>
                  <a:gd name="connsiteX98" fmla="*/ 190138 w 235764"/>
                  <a:gd name="connsiteY98" fmla="*/ 47057 h 105720"/>
                  <a:gd name="connsiteX99" fmla="*/ 191410 w 235764"/>
                  <a:gd name="connsiteY99" fmla="*/ 45944 h 105720"/>
                  <a:gd name="connsiteX100" fmla="*/ 215893 w 235764"/>
                  <a:gd name="connsiteY100" fmla="*/ 102223 h 105720"/>
                  <a:gd name="connsiteX101" fmla="*/ 215256 w 235764"/>
                  <a:gd name="connsiteY101" fmla="*/ 104607 h 105720"/>
                  <a:gd name="connsiteX102" fmla="*/ 215893 w 235764"/>
                  <a:gd name="connsiteY102" fmla="*/ 105243 h 105720"/>
                  <a:gd name="connsiteX103" fmla="*/ 216687 w 235764"/>
                  <a:gd name="connsiteY103" fmla="*/ 105720 h 105720"/>
                  <a:gd name="connsiteX104" fmla="*/ 217800 w 235764"/>
                  <a:gd name="connsiteY104" fmla="*/ 105720 h 105720"/>
                  <a:gd name="connsiteX105" fmla="*/ 218754 w 235764"/>
                  <a:gd name="connsiteY105" fmla="*/ 104767 h 105720"/>
                  <a:gd name="connsiteX106" fmla="*/ 218277 w 235764"/>
                  <a:gd name="connsiteY106" fmla="*/ 103494 h 105720"/>
                  <a:gd name="connsiteX107" fmla="*/ 215733 w 235764"/>
                  <a:gd name="connsiteY107" fmla="*/ 102381 h 105720"/>
                  <a:gd name="connsiteX108" fmla="*/ 215574 w 235764"/>
                  <a:gd name="connsiteY108" fmla="*/ 57709 h 105720"/>
                  <a:gd name="connsiteX109" fmla="*/ 213507 w 235764"/>
                  <a:gd name="connsiteY109" fmla="*/ 54370 h 105720"/>
                  <a:gd name="connsiteX110" fmla="*/ 211600 w 235764"/>
                  <a:gd name="connsiteY110" fmla="*/ 52939 h 105720"/>
                  <a:gd name="connsiteX111" fmla="*/ 211600 w 235764"/>
                  <a:gd name="connsiteY111" fmla="*/ 48170 h 105720"/>
                  <a:gd name="connsiteX112" fmla="*/ 210964 w 235764"/>
                  <a:gd name="connsiteY112" fmla="*/ 47217 h 105720"/>
                  <a:gd name="connsiteX113" fmla="*/ 209056 w 235764"/>
                  <a:gd name="connsiteY113" fmla="*/ 46421 h 105720"/>
                  <a:gd name="connsiteX114" fmla="*/ 204764 w 235764"/>
                  <a:gd name="connsiteY114" fmla="*/ 47852 h 105720"/>
                  <a:gd name="connsiteX115" fmla="*/ 204446 w 235764"/>
                  <a:gd name="connsiteY115" fmla="*/ 48965 h 105720"/>
                  <a:gd name="connsiteX116" fmla="*/ 207148 w 235764"/>
                  <a:gd name="connsiteY116" fmla="*/ 48965 h 105720"/>
                  <a:gd name="connsiteX117" fmla="*/ 208738 w 235764"/>
                  <a:gd name="connsiteY117" fmla="*/ 50237 h 105720"/>
                  <a:gd name="connsiteX118" fmla="*/ 206512 w 235764"/>
                  <a:gd name="connsiteY118" fmla="*/ 53257 h 105720"/>
                  <a:gd name="connsiteX119" fmla="*/ 204287 w 235764"/>
                  <a:gd name="connsiteY119" fmla="*/ 53734 h 105720"/>
                  <a:gd name="connsiteX120" fmla="*/ 205400 w 235764"/>
                  <a:gd name="connsiteY120" fmla="*/ 55960 h 105720"/>
                  <a:gd name="connsiteX121" fmla="*/ 207148 w 235764"/>
                  <a:gd name="connsiteY121" fmla="*/ 57868 h 105720"/>
                  <a:gd name="connsiteX122" fmla="*/ 211123 w 235764"/>
                  <a:gd name="connsiteY122" fmla="*/ 58981 h 105720"/>
                  <a:gd name="connsiteX123" fmla="*/ 213190 w 235764"/>
                  <a:gd name="connsiteY123" fmla="*/ 61206 h 105720"/>
                  <a:gd name="connsiteX124" fmla="*/ 214780 w 235764"/>
                  <a:gd name="connsiteY124" fmla="*/ 60888 h 105720"/>
                  <a:gd name="connsiteX125" fmla="*/ 215574 w 235764"/>
                  <a:gd name="connsiteY125" fmla="*/ 58662 h 105720"/>
                  <a:gd name="connsiteX126" fmla="*/ 215574 w 235764"/>
                  <a:gd name="connsiteY126" fmla="*/ 57709 h 10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235764" h="105720">
                    <a:moveTo>
                      <a:pt x="159" y="1749"/>
                    </a:moveTo>
                    <a:lnTo>
                      <a:pt x="159" y="6518"/>
                    </a:lnTo>
                    <a:cubicBezTo>
                      <a:pt x="159" y="6518"/>
                      <a:pt x="795" y="5882"/>
                      <a:pt x="795" y="5882"/>
                    </a:cubicBezTo>
                    <a:lnTo>
                      <a:pt x="1431" y="3656"/>
                    </a:lnTo>
                    <a:lnTo>
                      <a:pt x="954" y="0"/>
                    </a:lnTo>
                    <a:lnTo>
                      <a:pt x="0" y="1749"/>
                    </a:lnTo>
                    <a:close/>
                    <a:moveTo>
                      <a:pt x="233539" y="69473"/>
                    </a:moveTo>
                    <a:lnTo>
                      <a:pt x="232267" y="68996"/>
                    </a:lnTo>
                    <a:lnTo>
                      <a:pt x="231790" y="68360"/>
                    </a:lnTo>
                    <a:lnTo>
                      <a:pt x="231472" y="67247"/>
                    </a:lnTo>
                    <a:lnTo>
                      <a:pt x="231472" y="66294"/>
                    </a:lnTo>
                    <a:cubicBezTo>
                      <a:pt x="231472" y="66294"/>
                      <a:pt x="229724" y="67407"/>
                      <a:pt x="229724" y="67407"/>
                    </a:cubicBezTo>
                    <a:lnTo>
                      <a:pt x="226544" y="68043"/>
                    </a:lnTo>
                    <a:lnTo>
                      <a:pt x="228293" y="72017"/>
                    </a:lnTo>
                    <a:lnTo>
                      <a:pt x="228293" y="73766"/>
                    </a:lnTo>
                    <a:cubicBezTo>
                      <a:pt x="228293" y="73766"/>
                      <a:pt x="230041" y="74402"/>
                      <a:pt x="230041" y="74402"/>
                    </a:cubicBezTo>
                    <a:lnTo>
                      <a:pt x="230836" y="75515"/>
                    </a:lnTo>
                    <a:lnTo>
                      <a:pt x="231949" y="75515"/>
                    </a:lnTo>
                    <a:cubicBezTo>
                      <a:pt x="231949" y="75515"/>
                      <a:pt x="235288" y="74719"/>
                      <a:pt x="235288" y="74719"/>
                    </a:cubicBezTo>
                    <a:lnTo>
                      <a:pt x="235765" y="69632"/>
                    </a:lnTo>
                    <a:lnTo>
                      <a:pt x="233380" y="69632"/>
                    </a:lnTo>
                    <a:close/>
                    <a:moveTo>
                      <a:pt x="197928" y="86484"/>
                    </a:moveTo>
                    <a:lnTo>
                      <a:pt x="194112" y="84576"/>
                    </a:lnTo>
                    <a:lnTo>
                      <a:pt x="191251" y="82191"/>
                    </a:lnTo>
                    <a:lnTo>
                      <a:pt x="188548" y="79489"/>
                    </a:lnTo>
                    <a:lnTo>
                      <a:pt x="183143" y="75196"/>
                    </a:lnTo>
                    <a:lnTo>
                      <a:pt x="176148" y="70586"/>
                    </a:lnTo>
                    <a:lnTo>
                      <a:pt x="172968" y="69314"/>
                    </a:lnTo>
                    <a:lnTo>
                      <a:pt x="171061" y="67724"/>
                    </a:lnTo>
                    <a:lnTo>
                      <a:pt x="169312" y="66930"/>
                    </a:lnTo>
                    <a:lnTo>
                      <a:pt x="167881" y="65340"/>
                    </a:lnTo>
                    <a:lnTo>
                      <a:pt x="164702" y="64068"/>
                    </a:lnTo>
                    <a:lnTo>
                      <a:pt x="162316" y="61524"/>
                    </a:lnTo>
                    <a:lnTo>
                      <a:pt x="158501" y="58504"/>
                    </a:lnTo>
                    <a:lnTo>
                      <a:pt x="157706" y="57391"/>
                    </a:lnTo>
                    <a:lnTo>
                      <a:pt x="157706" y="55483"/>
                    </a:lnTo>
                    <a:cubicBezTo>
                      <a:pt x="157706" y="55483"/>
                      <a:pt x="156594" y="54052"/>
                      <a:pt x="156594" y="54052"/>
                    </a:cubicBezTo>
                    <a:lnTo>
                      <a:pt x="154527" y="52622"/>
                    </a:lnTo>
                    <a:lnTo>
                      <a:pt x="152937" y="50555"/>
                    </a:lnTo>
                    <a:lnTo>
                      <a:pt x="151188" y="49124"/>
                    </a:lnTo>
                    <a:lnTo>
                      <a:pt x="148962" y="48329"/>
                    </a:lnTo>
                    <a:lnTo>
                      <a:pt x="144988" y="46421"/>
                    </a:lnTo>
                    <a:lnTo>
                      <a:pt x="133860" y="37519"/>
                    </a:lnTo>
                    <a:lnTo>
                      <a:pt x="129567" y="34498"/>
                    </a:lnTo>
                    <a:lnTo>
                      <a:pt x="126070" y="35293"/>
                    </a:lnTo>
                    <a:lnTo>
                      <a:pt x="122890" y="33385"/>
                    </a:lnTo>
                    <a:lnTo>
                      <a:pt x="118757" y="30206"/>
                    </a:lnTo>
                    <a:lnTo>
                      <a:pt x="118280" y="31160"/>
                    </a:lnTo>
                    <a:lnTo>
                      <a:pt x="118280" y="32908"/>
                    </a:lnTo>
                    <a:cubicBezTo>
                      <a:pt x="118280" y="32908"/>
                      <a:pt x="118916" y="34180"/>
                      <a:pt x="118916" y="34180"/>
                    </a:cubicBezTo>
                    <a:lnTo>
                      <a:pt x="120664" y="34975"/>
                    </a:lnTo>
                    <a:lnTo>
                      <a:pt x="121618" y="36247"/>
                    </a:lnTo>
                    <a:lnTo>
                      <a:pt x="121618" y="38313"/>
                    </a:lnTo>
                    <a:cubicBezTo>
                      <a:pt x="121618" y="38313"/>
                      <a:pt x="121936" y="40221"/>
                      <a:pt x="121936" y="40221"/>
                    </a:cubicBezTo>
                    <a:lnTo>
                      <a:pt x="126070" y="44831"/>
                    </a:lnTo>
                    <a:lnTo>
                      <a:pt x="127819" y="48011"/>
                    </a:lnTo>
                    <a:lnTo>
                      <a:pt x="130044" y="50714"/>
                    </a:lnTo>
                    <a:lnTo>
                      <a:pt x="133065" y="52939"/>
                    </a:lnTo>
                    <a:lnTo>
                      <a:pt x="135767" y="55483"/>
                    </a:lnTo>
                    <a:lnTo>
                      <a:pt x="141490" y="61683"/>
                    </a:lnTo>
                    <a:lnTo>
                      <a:pt x="143557" y="64386"/>
                    </a:lnTo>
                    <a:lnTo>
                      <a:pt x="145942" y="65499"/>
                    </a:lnTo>
                    <a:lnTo>
                      <a:pt x="152619" y="71381"/>
                    </a:lnTo>
                    <a:lnTo>
                      <a:pt x="155163" y="72971"/>
                    </a:lnTo>
                    <a:lnTo>
                      <a:pt x="158024" y="74083"/>
                    </a:lnTo>
                    <a:lnTo>
                      <a:pt x="163589" y="77422"/>
                    </a:lnTo>
                    <a:lnTo>
                      <a:pt x="167086" y="79012"/>
                    </a:lnTo>
                    <a:lnTo>
                      <a:pt x="169312" y="81238"/>
                    </a:lnTo>
                    <a:lnTo>
                      <a:pt x="172491" y="82827"/>
                    </a:lnTo>
                    <a:lnTo>
                      <a:pt x="177102" y="84258"/>
                    </a:lnTo>
                    <a:lnTo>
                      <a:pt x="177897" y="85212"/>
                    </a:lnTo>
                    <a:lnTo>
                      <a:pt x="178533" y="86802"/>
                    </a:lnTo>
                    <a:lnTo>
                      <a:pt x="179486" y="88074"/>
                    </a:lnTo>
                    <a:lnTo>
                      <a:pt x="182825" y="89981"/>
                    </a:lnTo>
                    <a:lnTo>
                      <a:pt x="186322" y="91253"/>
                    </a:lnTo>
                    <a:lnTo>
                      <a:pt x="186958" y="92366"/>
                    </a:lnTo>
                    <a:lnTo>
                      <a:pt x="187753" y="93161"/>
                    </a:lnTo>
                    <a:lnTo>
                      <a:pt x="189343" y="93161"/>
                    </a:lnTo>
                    <a:cubicBezTo>
                      <a:pt x="189343" y="93161"/>
                      <a:pt x="190774" y="93479"/>
                      <a:pt x="190774" y="93479"/>
                    </a:cubicBezTo>
                    <a:lnTo>
                      <a:pt x="196656" y="96818"/>
                    </a:lnTo>
                    <a:lnTo>
                      <a:pt x="198405" y="96182"/>
                    </a:lnTo>
                    <a:lnTo>
                      <a:pt x="200312" y="96182"/>
                    </a:lnTo>
                    <a:cubicBezTo>
                      <a:pt x="200312" y="96182"/>
                      <a:pt x="202379" y="95228"/>
                      <a:pt x="202379" y="95228"/>
                    </a:cubicBezTo>
                    <a:lnTo>
                      <a:pt x="203333" y="93320"/>
                    </a:lnTo>
                    <a:lnTo>
                      <a:pt x="201584" y="88233"/>
                    </a:lnTo>
                    <a:lnTo>
                      <a:pt x="198087" y="86007"/>
                    </a:lnTo>
                    <a:close/>
                    <a:moveTo>
                      <a:pt x="191410" y="45944"/>
                    </a:moveTo>
                    <a:lnTo>
                      <a:pt x="192364" y="44037"/>
                    </a:lnTo>
                    <a:lnTo>
                      <a:pt x="191728" y="43719"/>
                    </a:lnTo>
                    <a:lnTo>
                      <a:pt x="191728" y="41970"/>
                    </a:lnTo>
                    <a:cubicBezTo>
                      <a:pt x="191728" y="41970"/>
                      <a:pt x="192204" y="40539"/>
                      <a:pt x="192204" y="40539"/>
                    </a:cubicBezTo>
                    <a:lnTo>
                      <a:pt x="193794" y="39745"/>
                    </a:lnTo>
                    <a:lnTo>
                      <a:pt x="192523" y="38790"/>
                    </a:lnTo>
                    <a:lnTo>
                      <a:pt x="191251" y="38790"/>
                    </a:lnTo>
                    <a:cubicBezTo>
                      <a:pt x="191251" y="38790"/>
                      <a:pt x="191251" y="39745"/>
                      <a:pt x="191251" y="39745"/>
                    </a:cubicBezTo>
                    <a:lnTo>
                      <a:pt x="190456" y="43083"/>
                    </a:lnTo>
                    <a:lnTo>
                      <a:pt x="190456" y="44673"/>
                    </a:lnTo>
                    <a:cubicBezTo>
                      <a:pt x="190456" y="44673"/>
                      <a:pt x="188548" y="47375"/>
                      <a:pt x="188548" y="47375"/>
                    </a:cubicBezTo>
                    <a:lnTo>
                      <a:pt x="190138" y="47057"/>
                    </a:lnTo>
                    <a:lnTo>
                      <a:pt x="191410" y="45944"/>
                    </a:lnTo>
                    <a:close/>
                    <a:moveTo>
                      <a:pt x="215893" y="102223"/>
                    </a:moveTo>
                    <a:lnTo>
                      <a:pt x="215256" y="104607"/>
                    </a:lnTo>
                    <a:lnTo>
                      <a:pt x="215893" y="105243"/>
                    </a:lnTo>
                    <a:lnTo>
                      <a:pt x="216687" y="105720"/>
                    </a:lnTo>
                    <a:lnTo>
                      <a:pt x="217800" y="105720"/>
                    </a:lnTo>
                    <a:cubicBezTo>
                      <a:pt x="217800" y="105720"/>
                      <a:pt x="218754" y="104767"/>
                      <a:pt x="218754" y="104767"/>
                    </a:cubicBezTo>
                    <a:lnTo>
                      <a:pt x="218277" y="103494"/>
                    </a:lnTo>
                    <a:lnTo>
                      <a:pt x="215733" y="102381"/>
                    </a:lnTo>
                    <a:close/>
                    <a:moveTo>
                      <a:pt x="215574" y="57709"/>
                    </a:moveTo>
                    <a:lnTo>
                      <a:pt x="213507" y="54370"/>
                    </a:lnTo>
                    <a:lnTo>
                      <a:pt x="211600" y="52939"/>
                    </a:lnTo>
                    <a:lnTo>
                      <a:pt x="211600" y="48170"/>
                    </a:lnTo>
                    <a:cubicBezTo>
                      <a:pt x="211600" y="48170"/>
                      <a:pt x="210964" y="47217"/>
                      <a:pt x="210964" y="47217"/>
                    </a:cubicBezTo>
                    <a:lnTo>
                      <a:pt x="209056" y="46421"/>
                    </a:lnTo>
                    <a:lnTo>
                      <a:pt x="204764" y="47852"/>
                    </a:lnTo>
                    <a:lnTo>
                      <a:pt x="204446" y="48965"/>
                    </a:lnTo>
                    <a:lnTo>
                      <a:pt x="207148" y="48965"/>
                    </a:lnTo>
                    <a:cubicBezTo>
                      <a:pt x="207148" y="48965"/>
                      <a:pt x="208738" y="50237"/>
                      <a:pt x="208738" y="50237"/>
                    </a:cubicBezTo>
                    <a:lnTo>
                      <a:pt x="206512" y="53257"/>
                    </a:lnTo>
                    <a:lnTo>
                      <a:pt x="204287" y="53734"/>
                    </a:lnTo>
                    <a:lnTo>
                      <a:pt x="205400" y="55960"/>
                    </a:lnTo>
                    <a:lnTo>
                      <a:pt x="207148" y="57868"/>
                    </a:lnTo>
                    <a:lnTo>
                      <a:pt x="211123" y="58981"/>
                    </a:lnTo>
                    <a:lnTo>
                      <a:pt x="213190" y="61206"/>
                    </a:lnTo>
                    <a:lnTo>
                      <a:pt x="214780" y="60888"/>
                    </a:lnTo>
                    <a:lnTo>
                      <a:pt x="215574" y="58662"/>
                    </a:lnTo>
                    <a:lnTo>
                      <a:pt x="215574" y="577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3" name="Freeform: Shape 4952">
                <a:extLst>
                  <a:ext uri="{FF2B5EF4-FFF2-40B4-BE49-F238E27FC236}">
                    <a16:creationId xmlns:a16="http://schemas.microsoft.com/office/drawing/2014/main" id="{B6128BCF-1A53-702F-B9D8-CC1E98E15478}"/>
                  </a:ext>
                </a:extLst>
              </p:cNvPr>
              <p:cNvSpPr/>
              <p:nvPr/>
            </p:nvSpPr>
            <p:spPr>
              <a:xfrm>
                <a:off x="1529036" y="4418637"/>
                <a:ext cx="388542" cy="360721"/>
              </a:xfrm>
              <a:custGeom>
                <a:avLst/>
                <a:gdLst>
                  <a:gd name="connsiteX0" fmla="*/ 383773 w 388542"/>
                  <a:gd name="connsiteY0" fmla="*/ 19554 h 360721"/>
                  <a:gd name="connsiteX1" fmla="*/ 381229 w 388542"/>
                  <a:gd name="connsiteY1" fmla="*/ 17646 h 360721"/>
                  <a:gd name="connsiteX2" fmla="*/ 379163 w 388542"/>
                  <a:gd name="connsiteY2" fmla="*/ 17011 h 360721"/>
                  <a:gd name="connsiteX3" fmla="*/ 373439 w 388542"/>
                  <a:gd name="connsiteY3" fmla="*/ 16216 h 360721"/>
                  <a:gd name="connsiteX4" fmla="*/ 360244 w 388542"/>
                  <a:gd name="connsiteY4" fmla="*/ 15103 h 360721"/>
                  <a:gd name="connsiteX5" fmla="*/ 358972 w 388542"/>
                  <a:gd name="connsiteY5" fmla="*/ 15421 h 360721"/>
                  <a:gd name="connsiteX6" fmla="*/ 353408 w 388542"/>
                  <a:gd name="connsiteY6" fmla="*/ 16216 h 360721"/>
                  <a:gd name="connsiteX7" fmla="*/ 346731 w 388542"/>
                  <a:gd name="connsiteY7" fmla="*/ 17488 h 360721"/>
                  <a:gd name="connsiteX8" fmla="*/ 340849 w 388542"/>
                  <a:gd name="connsiteY8" fmla="*/ 18600 h 360721"/>
                  <a:gd name="connsiteX9" fmla="*/ 334649 w 388542"/>
                  <a:gd name="connsiteY9" fmla="*/ 19872 h 360721"/>
                  <a:gd name="connsiteX10" fmla="*/ 325746 w 388542"/>
                  <a:gd name="connsiteY10" fmla="*/ 21462 h 360721"/>
                  <a:gd name="connsiteX11" fmla="*/ 312869 w 388542"/>
                  <a:gd name="connsiteY11" fmla="*/ 24006 h 360721"/>
                  <a:gd name="connsiteX12" fmla="*/ 304284 w 388542"/>
                  <a:gd name="connsiteY12" fmla="*/ 25595 h 360721"/>
                  <a:gd name="connsiteX13" fmla="*/ 293950 w 388542"/>
                  <a:gd name="connsiteY13" fmla="*/ 27662 h 360721"/>
                  <a:gd name="connsiteX14" fmla="*/ 286955 w 388542"/>
                  <a:gd name="connsiteY14" fmla="*/ 28775 h 360721"/>
                  <a:gd name="connsiteX15" fmla="*/ 278212 w 388542"/>
                  <a:gd name="connsiteY15" fmla="*/ 30365 h 360721"/>
                  <a:gd name="connsiteX16" fmla="*/ 276940 w 388542"/>
                  <a:gd name="connsiteY16" fmla="*/ 30365 h 360721"/>
                  <a:gd name="connsiteX17" fmla="*/ 274555 w 388542"/>
                  <a:gd name="connsiteY17" fmla="*/ 29252 h 360721"/>
                  <a:gd name="connsiteX18" fmla="*/ 269627 w 388542"/>
                  <a:gd name="connsiteY18" fmla="*/ 29093 h 360721"/>
                  <a:gd name="connsiteX19" fmla="*/ 263586 w 388542"/>
                  <a:gd name="connsiteY19" fmla="*/ 30524 h 360721"/>
                  <a:gd name="connsiteX20" fmla="*/ 258975 w 388542"/>
                  <a:gd name="connsiteY20" fmla="*/ 31001 h 360721"/>
                  <a:gd name="connsiteX21" fmla="*/ 255478 w 388542"/>
                  <a:gd name="connsiteY21" fmla="*/ 30365 h 360721"/>
                  <a:gd name="connsiteX22" fmla="*/ 252139 w 388542"/>
                  <a:gd name="connsiteY22" fmla="*/ 28934 h 360721"/>
                  <a:gd name="connsiteX23" fmla="*/ 248801 w 388542"/>
                  <a:gd name="connsiteY23" fmla="*/ 27026 h 360721"/>
                  <a:gd name="connsiteX24" fmla="*/ 243236 w 388542"/>
                  <a:gd name="connsiteY24" fmla="*/ 26390 h 360721"/>
                  <a:gd name="connsiteX25" fmla="*/ 235128 w 388542"/>
                  <a:gd name="connsiteY25" fmla="*/ 26867 h 360721"/>
                  <a:gd name="connsiteX26" fmla="*/ 227180 w 388542"/>
                  <a:gd name="connsiteY26" fmla="*/ 26549 h 360721"/>
                  <a:gd name="connsiteX27" fmla="*/ 219708 w 388542"/>
                  <a:gd name="connsiteY27" fmla="*/ 25277 h 360721"/>
                  <a:gd name="connsiteX28" fmla="*/ 214302 w 388542"/>
                  <a:gd name="connsiteY28" fmla="*/ 24801 h 360721"/>
                  <a:gd name="connsiteX29" fmla="*/ 211123 w 388542"/>
                  <a:gd name="connsiteY29" fmla="*/ 24960 h 360721"/>
                  <a:gd name="connsiteX30" fmla="*/ 207625 w 388542"/>
                  <a:gd name="connsiteY30" fmla="*/ 24641 h 360721"/>
                  <a:gd name="connsiteX31" fmla="*/ 203810 w 388542"/>
                  <a:gd name="connsiteY31" fmla="*/ 23529 h 360721"/>
                  <a:gd name="connsiteX32" fmla="*/ 200789 w 388542"/>
                  <a:gd name="connsiteY32" fmla="*/ 21621 h 360721"/>
                  <a:gd name="connsiteX33" fmla="*/ 197133 w 388542"/>
                  <a:gd name="connsiteY33" fmla="*/ 17805 h 360721"/>
                  <a:gd name="connsiteX34" fmla="*/ 194112 w 388542"/>
                  <a:gd name="connsiteY34" fmla="*/ 13990 h 360721"/>
                  <a:gd name="connsiteX35" fmla="*/ 193317 w 388542"/>
                  <a:gd name="connsiteY35" fmla="*/ 13513 h 360721"/>
                  <a:gd name="connsiteX36" fmla="*/ 192522 w 388542"/>
                  <a:gd name="connsiteY36" fmla="*/ 12877 h 360721"/>
                  <a:gd name="connsiteX37" fmla="*/ 191569 w 388542"/>
                  <a:gd name="connsiteY37" fmla="*/ 12718 h 360721"/>
                  <a:gd name="connsiteX38" fmla="*/ 183302 w 388542"/>
                  <a:gd name="connsiteY38" fmla="*/ 12559 h 360721"/>
                  <a:gd name="connsiteX39" fmla="*/ 175512 w 388542"/>
                  <a:gd name="connsiteY39" fmla="*/ 12559 h 360721"/>
                  <a:gd name="connsiteX40" fmla="*/ 170901 w 388542"/>
                  <a:gd name="connsiteY40" fmla="*/ 12559 h 360721"/>
                  <a:gd name="connsiteX41" fmla="*/ 159932 w 388542"/>
                  <a:gd name="connsiteY41" fmla="*/ 12559 h 360721"/>
                  <a:gd name="connsiteX42" fmla="*/ 148962 w 388542"/>
                  <a:gd name="connsiteY42" fmla="*/ 12400 h 360721"/>
                  <a:gd name="connsiteX43" fmla="*/ 137993 w 388542"/>
                  <a:gd name="connsiteY43" fmla="*/ 12400 h 360721"/>
                  <a:gd name="connsiteX44" fmla="*/ 127023 w 388542"/>
                  <a:gd name="connsiteY44" fmla="*/ 12400 h 360721"/>
                  <a:gd name="connsiteX45" fmla="*/ 116054 w 388542"/>
                  <a:gd name="connsiteY45" fmla="*/ 12400 h 360721"/>
                  <a:gd name="connsiteX46" fmla="*/ 105084 w 388542"/>
                  <a:gd name="connsiteY46" fmla="*/ 12400 h 360721"/>
                  <a:gd name="connsiteX47" fmla="*/ 94115 w 388542"/>
                  <a:gd name="connsiteY47" fmla="*/ 12400 h 360721"/>
                  <a:gd name="connsiteX48" fmla="*/ 83145 w 388542"/>
                  <a:gd name="connsiteY48" fmla="*/ 12400 h 360721"/>
                  <a:gd name="connsiteX49" fmla="*/ 77263 w 388542"/>
                  <a:gd name="connsiteY49" fmla="*/ 12400 h 360721"/>
                  <a:gd name="connsiteX50" fmla="*/ 71858 w 388542"/>
                  <a:gd name="connsiteY50" fmla="*/ 12718 h 360721"/>
                  <a:gd name="connsiteX51" fmla="*/ 65817 w 388542"/>
                  <a:gd name="connsiteY51" fmla="*/ 13036 h 360721"/>
                  <a:gd name="connsiteX52" fmla="*/ 65022 w 388542"/>
                  <a:gd name="connsiteY52" fmla="*/ 12877 h 360721"/>
                  <a:gd name="connsiteX53" fmla="*/ 63591 w 388542"/>
                  <a:gd name="connsiteY53" fmla="*/ 12400 h 360721"/>
                  <a:gd name="connsiteX54" fmla="*/ 62637 w 388542"/>
                  <a:gd name="connsiteY54" fmla="*/ 11606 h 360721"/>
                  <a:gd name="connsiteX55" fmla="*/ 59299 w 388542"/>
                  <a:gd name="connsiteY55" fmla="*/ 9380 h 360721"/>
                  <a:gd name="connsiteX56" fmla="*/ 56596 w 388542"/>
                  <a:gd name="connsiteY56" fmla="*/ 7790 h 360721"/>
                  <a:gd name="connsiteX57" fmla="*/ 52781 w 388542"/>
                  <a:gd name="connsiteY57" fmla="*/ 5087 h 360721"/>
                  <a:gd name="connsiteX58" fmla="*/ 50237 w 388542"/>
                  <a:gd name="connsiteY58" fmla="*/ 2225 h 360721"/>
                  <a:gd name="connsiteX59" fmla="*/ 48170 w 388542"/>
                  <a:gd name="connsiteY59" fmla="*/ 1272 h 360721"/>
                  <a:gd name="connsiteX60" fmla="*/ 44514 w 388542"/>
                  <a:gd name="connsiteY60" fmla="*/ 636 h 360721"/>
                  <a:gd name="connsiteX61" fmla="*/ 41811 w 388542"/>
                  <a:gd name="connsiteY61" fmla="*/ 159 h 360721"/>
                  <a:gd name="connsiteX62" fmla="*/ 39586 w 388542"/>
                  <a:gd name="connsiteY62" fmla="*/ 0 h 360721"/>
                  <a:gd name="connsiteX63" fmla="*/ 35611 w 388542"/>
                  <a:gd name="connsiteY63" fmla="*/ 1431 h 360721"/>
                  <a:gd name="connsiteX64" fmla="*/ 32590 w 388542"/>
                  <a:gd name="connsiteY64" fmla="*/ 2861 h 360721"/>
                  <a:gd name="connsiteX65" fmla="*/ 30524 w 388542"/>
                  <a:gd name="connsiteY65" fmla="*/ 4134 h 360721"/>
                  <a:gd name="connsiteX66" fmla="*/ 26708 w 388542"/>
                  <a:gd name="connsiteY66" fmla="*/ 5723 h 360721"/>
                  <a:gd name="connsiteX67" fmla="*/ 23688 w 388542"/>
                  <a:gd name="connsiteY67" fmla="*/ 7154 h 360721"/>
                  <a:gd name="connsiteX68" fmla="*/ 18282 w 388542"/>
                  <a:gd name="connsiteY68" fmla="*/ 6995 h 360721"/>
                  <a:gd name="connsiteX69" fmla="*/ 17011 w 388542"/>
                  <a:gd name="connsiteY69" fmla="*/ 7313 h 360721"/>
                  <a:gd name="connsiteX70" fmla="*/ 13990 w 388542"/>
                  <a:gd name="connsiteY70" fmla="*/ 7154 h 360721"/>
                  <a:gd name="connsiteX71" fmla="*/ 11287 w 388542"/>
                  <a:gd name="connsiteY71" fmla="*/ 5882 h 360721"/>
                  <a:gd name="connsiteX72" fmla="*/ 8267 w 388542"/>
                  <a:gd name="connsiteY72" fmla="*/ 5882 h 360721"/>
                  <a:gd name="connsiteX73" fmla="*/ 5087 w 388542"/>
                  <a:gd name="connsiteY73" fmla="*/ 7631 h 360721"/>
                  <a:gd name="connsiteX74" fmla="*/ 477 w 388542"/>
                  <a:gd name="connsiteY74" fmla="*/ 8267 h 360721"/>
                  <a:gd name="connsiteX75" fmla="*/ 0 w 388542"/>
                  <a:gd name="connsiteY75" fmla="*/ 14626 h 360721"/>
                  <a:gd name="connsiteX76" fmla="*/ 318 w 388542"/>
                  <a:gd name="connsiteY76" fmla="*/ 23052 h 360721"/>
                  <a:gd name="connsiteX77" fmla="*/ 1431 w 388542"/>
                  <a:gd name="connsiteY77" fmla="*/ 30365 h 360721"/>
                  <a:gd name="connsiteX78" fmla="*/ 6518 w 388542"/>
                  <a:gd name="connsiteY78" fmla="*/ 38314 h 360721"/>
                  <a:gd name="connsiteX79" fmla="*/ 9062 w 388542"/>
                  <a:gd name="connsiteY79" fmla="*/ 44196 h 360721"/>
                  <a:gd name="connsiteX80" fmla="*/ 10652 w 388542"/>
                  <a:gd name="connsiteY80" fmla="*/ 46421 h 360721"/>
                  <a:gd name="connsiteX81" fmla="*/ 17329 w 388542"/>
                  <a:gd name="connsiteY81" fmla="*/ 52622 h 360721"/>
                  <a:gd name="connsiteX82" fmla="*/ 21144 w 388542"/>
                  <a:gd name="connsiteY82" fmla="*/ 57709 h 360721"/>
                  <a:gd name="connsiteX83" fmla="*/ 37837 w 388542"/>
                  <a:gd name="connsiteY83" fmla="*/ 90459 h 360721"/>
                  <a:gd name="connsiteX84" fmla="*/ 41493 w 388542"/>
                  <a:gd name="connsiteY84" fmla="*/ 95069 h 360721"/>
                  <a:gd name="connsiteX85" fmla="*/ 44832 w 388542"/>
                  <a:gd name="connsiteY85" fmla="*/ 105084 h 360721"/>
                  <a:gd name="connsiteX86" fmla="*/ 49601 w 388542"/>
                  <a:gd name="connsiteY86" fmla="*/ 116849 h 360721"/>
                  <a:gd name="connsiteX87" fmla="*/ 60730 w 388542"/>
                  <a:gd name="connsiteY87" fmla="*/ 133382 h 360721"/>
                  <a:gd name="connsiteX88" fmla="*/ 62160 w 388542"/>
                  <a:gd name="connsiteY88" fmla="*/ 137357 h 360721"/>
                  <a:gd name="connsiteX89" fmla="*/ 64545 w 388542"/>
                  <a:gd name="connsiteY89" fmla="*/ 142286 h 360721"/>
                  <a:gd name="connsiteX90" fmla="*/ 74561 w 388542"/>
                  <a:gd name="connsiteY90" fmla="*/ 154845 h 360721"/>
                  <a:gd name="connsiteX91" fmla="*/ 78694 w 388542"/>
                  <a:gd name="connsiteY91" fmla="*/ 162635 h 360721"/>
                  <a:gd name="connsiteX92" fmla="*/ 80443 w 388542"/>
                  <a:gd name="connsiteY92" fmla="*/ 170265 h 360721"/>
                  <a:gd name="connsiteX93" fmla="*/ 80284 w 388542"/>
                  <a:gd name="connsiteY93" fmla="*/ 173286 h 360721"/>
                  <a:gd name="connsiteX94" fmla="*/ 79648 w 388542"/>
                  <a:gd name="connsiteY94" fmla="*/ 176784 h 360721"/>
                  <a:gd name="connsiteX95" fmla="*/ 78535 w 388542"/>
                  <a:gd name="connsiteY95" fmla="*/ 176466 h 360721"/>
                  <a:gd name="connsiteX96" fmla="*/ 77899 w 388542"/>
                  <a:gd name="connsiteY96" fmla="*/ 175671 h 360721"/>
                  <a:gd name="connsiteX97" fmla="*/ 76945 w 388542"/>
                  <a:gd name="connsiteY97" fmla="*/ 178214 h 360721"/>
                  <a:gd name="connsiteX98" fmla="*/ 77581 w 388542"/>
                  <a:gd name="connsiteY98" fmla="*/ 181553 h 360721"/>
                  <a:gd name="connsiteX99" fmla="*/ 79012 w 388542"/>
                  <a:gd name="connsiteY99" fmla="*/ 187753 h 360721"/>
                  <a:gd name="connsiteX100" fmla="*/ 78853 w 388542"/>
                  <a:gd name="connsiteY100" fmla="*/ 193635 h 360721"/>
                  <a:gd name="connsiteX101" fmla="*/ 79648 w 388542"/>
                  <a:gd name="connsiteY101" fmla="*/ 198563 h 360721"/>
                  <a:gd name="connsiteX102" fmla="*/ 79171 w 388542"/>
                  <a:gd name="connsiteY102" fmla="*/ 210964 h 360721"/>
                  <a:gd name="connsiteX103" fmla="*/ 79807 w 388542"/>
                  <a:gd name="connsiteY103" fmla="*/ 215574 h 360721"/>
                  <a:gd name="connsiteX104" fmla="*/ 83304 w 388542"/>
                  <a:gd name="connsiteY104" fmla="*/ 225908 h 360721"/>
                  <a:gd name="connsiteX105" fmla="*/ 87438 w 388542"/>
                  <a:gd name="connsiteY105" fmla="*/ 233221 h 360721"/>
                  <a:gd name="connsiteX106" fmla="*/ 89346 w 388542"/>
                  <a:gd name="connsiteY106" fmla="*/ 240693 h 360721"/>
                  <a:gd name="connsiteX107" fmla="*/ 88869 w 388542"/>
                  <a:gd name="connsiteY107" fmla="*/ 247211 h 360721"/>
                  <a:gd name="connsiteX108" fmla="*/ 89028 w 388542"/>
                  <a:gd name="connsiteY108" fmla="*/ 250550 h 360721"/>
                  <a:gd name="connsiteX109" fmla="*/ 90141 w 388542"/>
                  <a:gd name="connsiteY109" fmla="*/ 255955 h 360721"/>
                  <a:gd name="connsiteX110" fmla="*/ 89664 w 388542"/>
                  <a:gd name="connsiteY110" fmla="*/ 261837 h 360721"/>
                  <a:gd name="connsiteX111" fmla="*/ 92048 w 388542"/>
                  <a:gd name="connsiteY111" fmla="*/ 268832 h 360721"/>
                  <a:gd name="connsiteX112" fmla="*/ 93161 w 388542"/>
                  <a:gd name="connsiteY112" fmla="*/ 279960 h 360721"/>
                  <a:gd name="connsiteX113" fmla="*/ 96818 w 388542"/>
                  <a:gd name="connsiteY113" fmla="*/ 283140 h 360721"/>
                  <a:gd name="connsiteX114" fmla="*/ 98089 w 388542"/>
                  <a:gd name="connsiteY114" fmla="*/ 285684 h 360721"/>
                  <a:gd name="connsiteX115" fmla="*/ 98725 w 388542"/>
                  <a:gd name="connsiteY115" fmla="*/ 288545 h 360721"/>
                  <a:gd name="connsiteX116" fmla="*/ 97613 w 388542"/>
                  <a:gd name="connsiteY116" fmla="*/ 290612 h 360721"/>
                  <a:gd name="connsiteX117" fmla="*/ 97930 w 388542"/>
                  <a:gd name="connsiteY117" fmla="*/ 294269 h 360721"/>
                  <a:gd name="connsiteX118" fmla="*/ 100315 w 388542"/>
                  <a:gd name="connsiteY118" fmla="*/ 300628 h 360721"/>
                  <a:gd name="connsiteX119" fmla="*/ 102382 w 388542"/>
                  <a:gd name="connsiteY119" fmla="*/ 309213 h 360721"/>
                  <a:gd name="connsiteX120" fmla="*/ 103813 w 388542"/>
                  <a:gd name="connsiteY120" fmla="*/ 312710 h 360721"/>
                  <a:gd name="connsiteX121" fmla="*/ 114623 w 388542"/>
                  <a:gd name="connsiteY121" fmla="*/ 330516 h 360721"/>
                  <a:gd name="connsiteX122" fmla="*/ 119551 w 388542"/>
                  <a:gd name="connsiteY122" fmla="*/ 336398 h 360721"/>
                  <a:gd name="connsiteX123" fmla="*/ 122890 w 388542"/>
                  <a:gd name="connsiteY123" fmla="*/ 338782 h 360721"/>
                  <a:gd name="connsiteX124" fmla="*/ 132429 w 388542"/>
                  <a:gd name="connsiteY124" fmla="*/ 348321 h 360721"/>
                  <a:gd name="connsiteX125" fmla="*/ 135608 w 388542"/>
                  <a:gd name="connsiteY125" fmla="*/ 350706 h 360721"/>
                  <a:gd name="connsiteX126" fmla="*/ 136721 w 388542"/>
                  <a:gd name="connsiteY126" fmla="*/ 349434 h 360721"/>
                  <a:gd name="connsiteX127" fmla="*/ 140696 w 388542"/>
                  <a:gd name="connsiteY127" fmla="*/ 346731 h 360721"/>
                  <a:gd name="connsiteX128" fmla="*/ 142603 w 388542"/>
                  <a:gd name="connsiteY128" fmla="*/ 346095 h 360721"/>
                  <a:gd name="connsiteX129" fmla="*/ 143557 w 388542"/>
                  <a:gd name="connsiteY129" fmla="*/ 346413 h 360721"/>
                  <a:gd name="connsiteX130" fmla="*/ 144511 w 388542"/>
                  <a:gd name="connsiteY130" fmla="*/ 345618 h 360721"/>
                  <a:gd name="connsiteX131" fmla="*/ 145306 w 388542"/>
                  <a:gd name="connsiteY131" fmla="*/ 343870 h 360721"/>
                  <a:gd name="connsiteX132" fmla="*/ 145624 w 388542"/>
                  <a:gd name="connsiteY132" fmla="*/ 342121 h 360721"/>
                  <a:gd name="connsiteX133" fmla="*/ 145942 w 388542"/>
                  <a:gd name="connsiteY133" fmla="*/ 339895 h 360721"/>
                  <a:gd name="connsiteX134" fmla="*/ 146896 w 388542"/>
                  <a:gd name="connsiteY134" fmla="*/ 338465 h 360721"/>
                  <a:gd name="connsiteX135" fmla="*/ 147850 w 388542"/>
                  <a:gd name="connsiteY135" fmla="*/ 335603 h 360721"/>
                  <a:gd name="connsiteX136" fmla="*/ 149598 w 388542"/>
                  <a:gd name="connsiteY136" fmla="*/ 333854 h 360721"/>
                  <a:gd name="connsiteX137" fmla="*/ 153096 w 388542"/>
                  <a:gd name="connsiteY137" fmla="*/ 332582 h 360721"/>
                  <a:gd name="connsiteX138" fmla="*/ 155798 w 388542"/>
                  <a:gd name="connsiteY138" fmla="*/ 334172 h 360721"/>
                  <a:gd name="connsiteX139" fmla="*/ 156911 w 388542"/>
                  <a:gd name="connsiteY139" fmla="*/ 335762 h 360721"/>
                  <a:gd name="connsiteX140" fmla="*/ 157388 w 388542"/>
                  <a:gd name="connsiteY140" fmla="*/ 337828 h 360721"/>
                  <a:gd name="connsiteX141" fmla="*/ 158501 w 388542"/>
                  <a:gd name="connsiteY141" fmla="*/ 338782 h 360721"/>
                  <a:gd name="connsiteX142" fmla="*/ 160409 w 388542"/>
                  <a:gd name="connsiteY142" fmla="*/ 338782 h 360721"/>
                  <a:gd name="connsiteX143" fmla="*/ 161840 w 388542"/>
                  <a:gd name="connsiteY143" fmla="*/ 339895 h 360721"/>
                  <a:gd name="connsiteX144" fmla="*/ 162476 w 388542"/>
                  <a:gd name="connsiteY144" fmla="*/ 342598 h 360721"/>
                  <a:gd name="connsiteX145" fmla="*/ 162317 w 388542"/>
                  <a:gd name="connsiteY145" fmla="*/ 344505 h 360721"/>
                  <a:gd name="connsiteX146" fmla="*/ 161363 w 388542"/>
                  <a:gd name="connsiteY146" fmla="*/ 345618 h 360721"/>
                  <a:gd name="connsiteX147" fmla="*/ 161522 w 388542"/>
                  <a:gd name="connsiteY147" fmla="*/ 347208 h 360721"/>
                  <a:gd name="connsiteX148" fmla="*/ 162794 w 388542"/>
                  <a:gd name="connsiteY148" fmla="*/ 349116 h 360721"/>
                  <a:gd name="connsiteX149" fmla="*/ 163429 w 388542"/>
                  <a:gd name="connsiteY149" fmla="*/ 350865 h 360721"/>
                  <a:gd name="connsiteX150" fmla="*/ 164383 w 388542"/>
                  <a:gd name="connsiteY150" fmla="*/ 353249 h 360721"/>
                  <a:gd name="connsiteX151" fmla="*/ 169153 w 388542"/>
                  <a:gd name="connsiteY151" fmla="*/ 354680 h 360721"/>
                  <a:gd name="connsiteX152" fmla="*/ 171537 w 388542"/>
                  <a:gd name="connsiteY152" fmla="*/ 355475 h 360721"/>
                  <a:gd name="connsiteX153" fmla="*/ 175671 w 388542"/>
                  <a:gd name="connsiteY153" fmla="*/ 355634 h 360721"/>
                  <a:gd name="connsiteX154" fmla="*/ 179486 w 388542"/>
                  <a:gd name="connsiteY154" fmla="*/ 356747 h 360721"/>
                  <a:gd name="connsiteX155" fmla="*/ 183143 w 388542"/>
                  <a:gd name="connsiteY155" fmla="*/ 358655 h 360721"/>
                  <a:gd name="connsiteX156" fmla="*/ 189025 w 388542"/>
                  <a:gd name="connsiteY156" fmla="*/ 359131 h 360721"/>
                  <a:gd name="connsiteX157" fmla="*/ 197451 w 388542"/>
                  <a:gd name="connsiteY157" fmla="*/ 358178 h 360721"/>
                  <a:gd name="connsiteX158" fmla="*/ 204287 w 388542"/>
                  <a:gd name="connsiteY158" fmla="*/ 358495 h 360721"/>
                  <a:gd name="connsiteX159" fmla="*/ 209692 w 388542"/>
                  <a:gd name="connsiteY159" fmla="*/ 360403 h 360721"/>
                  <a:gd name="connsiteX160" fmla="*/ 213508 w 388542"/>
                  <a:gd name="connsiteY160" fmla="*/ 360721 h 360721"/>
                  <a:gd name="connsiteX161" fmla="*/ 215892 w 388542"/>
                  <a:gd name="connsiteY161" fmla="*/ 359608 h 360721"/>
                  <a:gd name="connsiteX162" fmla="*/ 217005 w 388542"/>
                  <a:gd name="connsiteY162" fmla="*/ 357860 h 360721"/>
                  <a:gd name="connsiteX163" fmla="*/ 216687 w 388542"/>
                  <a:gd name="connsiteY163" fmla="*/ 355793 h 360721"/>
                  <a:gd name="connsiteX164" fmla="*/ 217800 w 388542"/>
                  <a:gd name="connsiteY164" fmla="*/ 354362 h 360721"/>
                  <a:gd name="connsiteX165" fmla="*/ 220503 w 388542"/>
                  <a:gd name="connsiteY165" fmla="*/ 353726 h 360721"/>
                  <a:gd name="connsiteX166" fmla="*/ 222728 w 388542"/>
                  <a:gd name="connsiteY166" fmla="*/ 352136 h 360721"/>
                  <a:gd name="connsiteX167" fmla="*/ 224318 w 388542"/>
                  <a:gd name="connsiteY167" fmla="*/ 349434 h 360721"/>
                  <a:gd name="connsiteX168" fmla="*/ 228134 w 388542"/>
                  <a:gd name="connsiteY168" fmla="*/ 347208 h 360721"/>
                  <a:gd name="connsiteX169" fmla="*/ 234016 w 388542"/>
                  <a:gd name="connsiteY169" fmla="*/ 345618 h 360721"/>
                  <a:gd name="connsiteX170" fmla="*/ 237036 w 388542"/>
                  <a:gd name="connsiteY170" fmla="*/ 345618 h 360721"/>
                  <a:gd name="connsiteX171" fmla="*/ 237036 w 388542"/>
                  <a:gd name="connsiteY171" fmla="*/ 341167 h 360721"/>
                  <a:gd name="connsiteX172" fmla="*/ 237036 w 388542"/>
                  <a:gd name="connsiteY172" fmla="*/ 327495 h 360721"/>
                  <a:gd name="connsiteX173" fmla="*/ 237036 w 388542"/>
                  <a:gd name="connsiteY173" fmla="*/ 313823 h 360721"/>
                  <a:gd name="connsiteX174" fmla="*/ 237036 w 388542"/>
                  <a:gd name="connsiteY174" fmla="*/ 300151 h 360721"/>
                  <a:gd name="connsiteX175" fmla="*/ 237036 w 388542"/>
                  <a:gd name="connsiteY175" fmla="*/ 286478 h 360721"/>
                  <a:gd name="connsiteX176" fmla="*/ 237036 w 388542"/>
                  <a:gd name="connsiteY176" fmla="*/ 272806 h 360721"/>
                  <a:gd name="connsiteX177" fmla="*/ 237036 w 388542"/>
                  <a:gd name="connsiteY177" fmla="*/ 259293 h 360721"/>
                  <a:gd name="connsiteX178" fmla="*/ 237036 w 388542"/>
                  <a:gd name="connsiteY178" fmla="*/ 245621 h 360721"/>
                  <a:gd name="connsiteX179" fmla="*/ 237036 w 388542"/>
                  <a:gd name="connsiteY179" fmla="*/ 232903 h 360721"/>
                  <a:gd name="connsiteX180" fmla="*/ 237036 w 388542"/>
                  <a:gd name="connsiteY180" fmla="*/ 232108 h 360721"/>
                  <a:gd name="connsiteX181" fmla="*/ 237036 w 388542"/>
                  <a:gd name="connsiteY181" fmla="*/ 225590 h 360721"/>
                  <a:gd name="connsiteX182" fmla="*/ 237036 w 388542"/>
                  <a:gd name="connsiteY182" fmla="*/ 216846 h 360721"/>
                  <a:gd name="connsiteX183" fmla="*/ 237036 w 388542"/>
                  <a:gd name="connsiteY183" fmla="*/ 208261 h 360721"/>
                  <a:gd name="connsiteX184" fmla="*/ 237036 w 388542"/>
                  <a:gd name="connsiteY184" fmla="*/ 199517 h 360721"/>
                  <a:gd name="connsiteX185" fmla="*/ 237036 w 388542"/>
                  <a:gd name="connsiteY185" fmla="*/ 190933 h 360721"/>
                  <a:gd name="connsiteX186" fmla="*/ 237036 w 388542"/>
                  <a:gd name="connsiteY186" fmla="*/ 182348 h 360721"/>
                  <a:gd name="connsiteX187" fmla="*/ 237036 w 388542"/>
                  <a:gd name="connsiteY187" fmla="*/ 173604 h 360721"/>
                  <a:gd name="connsiteX188" fmla="*/ 236877 w 388542"/>
                  <a:gd name="connsiteY188" fmla="*/ 165019 h 360721"/>
                  <a:gd name="connsiteX189" fmla="*/ 236877 w 388542"/>
                  <a:gd name="connsiteY189" fmla="*/ 156434 h 360721"/>
                  <a:gd name="connsiteX190" fmla="*/ 236877 w 388542"/>
                  <a:gd name="connsiteY190" fmla="*/ 149280 h 360721"/>
                  <a:gd name="connsiteX191" fmla="*/ 243554 w 388542"/>
                  <a:gd name="connsiteY191" fmla="*/ 149280 h 360721"/>
                  <a:gd name="connsiteX192" fmla="*/ 251503 w 388542"/>
                  <a:gd name="connsiteY192" fmla="*/ 149280 h 360721"/>
                  <a:gd name="connsiteX193" fmla="*/ 261201 w 388542"/>
                  <a:gd name="connsiteY193" fmla="*/ 149280 h 360721"/>
                  <a:gd name="connsiteX194" fmla="*/ 265493 w 388542"/>
                  <a:gd name="connsiteY194" fmla="*/ 149280 h 360721"/>
                  <a:gd name="connsiteX195" fmla="*/ 265652 w 388542"/>
                  <a:gd name="connsiteY195" fmla="*/ 148009 h 360721"/>
                  <a:gd name="connsiteX196" fmla="*/ 265652 w 388542"/>
                  <a:gd name="connsiteY196" fmla="*/ 142763 h 360721"/>
                  <a:gd name="connsiteX197" fmla="*/ 265652 w 388542"/>
                  <a:gd name="connsiteY197" fmla="*/ 130521 h 360721"/>
                  <a:gd name="connsiteX198" fmla="*/ 265652 w 388542"/>
                  <a:gd name="connsiteY198" fmla="*/ 118280 h 360721"/>
                  <a:gd name="connsiteX199" fmla="*/ 265652 w 388542"/>
                  <a:gd name="connsiteY199" fmla="*/ 106197 h 360721"/>
                  <a:gd name="connsiteX200" fmla="*/ 265652 w 388542"/>
                  <a:gd name="connsiteY200" fmla="*/ 94115 h 360721"/>
                  <a:gd name="connsiteX201" fmla="*/ 265652 w 388542"/>
                  <a:gd name="connsiteY201" fmla="*/ 82033 h 360721"/>
                  <a:gd name="connsiteX202" fmla="*/ 265652 w 388542"/>
                  <a:gd name="connsiteY202" fmla="*/ 69791 h 360721"/>
                  <a:gd name="connsiteX203" fmla="*/ 265652 w 388542"/>
                  <a:gd name="connsiteY203" fmla="*/ 57868 h 360721"/>
                  <a:gd name="connsiteX204" fmla="*/ 265493 w 388542"/>
                  <a:gd name="connsiteY204" fmla="*/ 45786 h 360721"/>
                  <a:gd name="connsiteX205" fmla="*/ 265493 w 388542"/>
                  <a:gd name="connsiteY205" fmla="*/ 39745 h 360721"/>
                  <a:gd name="connsiteX206" fmla="*/ 272965 w 388542"/>
                  <a:gd name="connsiteY206" fmla="*/ 39427 h 360721"/>
                  <a:gd name="connsiteX207" fmla="*/ 281550 w 388542"/>
                  <a:gd name="connsiteY207" fmla="*/ 38155 h 360721"/>
                  <a:gd name="connsiteX208" fmla="*/ 295381 w 388542"/>
                  <a:gd name="connsiteY208" fmla="*/ 36247 h 360721"/>
                  <a:gd name="connsiteX209" fmla="*/ 308259 w 388542"/>
                  <a:gd name="connsiteY209" fmla="*/ 33862 h 360721"/>
                  <a:gd name="connsiteX210" fmla="*/ 316684 w 388542"/>
                  <a:gd name="connsiteY210" fmla="*/ 32432 h 360721"/>
                  <a:gd name="connsiteX211" fmla="*/ 326541 w 388542"/>
                  <a:gd name="connsiteY211" fmla="*/ 30683 h 360721"/>
                  <a:gd name="connsiteX212" fmla="*/ 330038 w 388542"/>
                  <a:gd name="connsiteY212" fmla="*/ 30365 h 360721"/>
                  <a:gd name="connsiteX213" fmla="*/ 330992 w 388542"/>
                  <a:gd name="connsiteY213" fmla="*/ 30683 h 360721"/>
                  <a:gd name="connsiteX214" fmla="*/ 332264 w 388542"/>
                  <a:gd name="connsiteY214" fmla="*/ 31160 h 360721"/>
                  <a:gd name="connsiteX215" fmla="*/ 336874 w 388542"/>
                  <a:gd name="connsiteY215" fmla="*/ 37201 h 360721"/>
                  <a:gd name="connsiteX216" fmla="*/ 339736 w 388542"/>
                  <a:gd name="connsiteY216" fmla="*/ 41811 h 360721"/>
                  <a:gd name="connsiteX217" fmla="*/ 340372 w 388542"/>
                  <a:gd name="connsiteY217" fmla="*/ 43719 h 360721"/>
                  <a:gd name="connsiteX218" fmla="*/ 340849 w 388542"/>
                  <a:gd name="connsiteY218" fmla="*/ 43878 h 360721"/>
                  <a:gd name="connsiteX219" fmla="*/ 342280 w 388542"/>
                  <a:gd name="connsiteY219" fmla="*/ 43719 h 360721"/>
                  <a:gd name="connsiteX220" fmla="*/ 343870 w 388542"/>
                  <a:gd name="connsiteY220" fmla="*/ 42924 h 360721"/>
                  <a:gd name="connsiteX221" fmla="*/ 348480 w 388542"/>
                  <a:gd name="connsiteY221" fmla="*/ 38314 h 360721"/>
                  <a:gd name="connsiteX222" fmla="*/ 349434 w 388542"/>
                  <a:gd name="connsiteY222" fmla="*/ 37201 h 360721"/>
                  <a:gd name="connsiteX223" fmla="*/ 352454 w 388542"/>
                  <a:gd name="connsiteY223" fmla="*/ 34975 h 360721"/>
                  <a:gd name="connsiteX224" fmla="*/ 356111 w 388542"/>
                  <a:gd name="connsiteY224" fmla="*/ 32749 h 360721"/>
                  <a:gd name="connsiteX225" fmla="*/ 359449 w 388542"/>
                  <a:gd name="connsiteY225" fmla="*/ 31160 h 360721"/>
                  <a:gd name="connsiteX226" fmla="*/ 362788 w 388542"/>
                  <a:gd name="connsiteY226" fmla="*/ 29729 h 360721"/>
                  <a:gd name="connsiteX227" fmla="*/ 364219 w 388542"/>
                  <a:gd name="connsiteY227" fmla="*/ 30047 h 360721"/>
                  <a:gd name="connsiteX228" fmla="*/ 366127 w 388542"/>
                  <a:gd name="connsiteY228" fmla="*/ 31160 h 360721"/>
                  <a:gd name="connsiteX229" fmla="*/ 367716 w 388542"/>
                  <a:gd name="connsiteY229" fmla="*/ 31955 h 360721"/>
                  <a:gd name="connsiteX230" fmla="*/ 375188 w 388542"/>
                  <a:gd name="connsiteY230" fmla="*/ 26390 h 360721"/>
                  <a:gd name="connsiteX231" fmla="*/ 378527 w 388542"/>
                  <a:gd name="connsiteY231" fmla="*/ 25118 h 360721"/>
                  <a:gd name="connsiteX232" fmla="*/ 387271 w 388542"/>
                  <a:gd name="connsiteY232" fmla="*/ 24164 h 360721"/>
                  <a:gd name="connsiteX233" fmla="*/ 388542 w 388542"/>
                  <a:gd name="connsiteY233" fmla="*/ 24324 h 360721"/>
                  <a:gd name="connsiteX234" fmla="*/ 383773 w 388542"/>
                  <a:gd name="connsiteY234" fmla="*/ 19554 h 360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388542" h="360721">
                    <a:moveTo>
                      <a:pt x="383773" y="19554"/>
                    </a:moveTo>
                    <a:lnTo>
                      <a:pt x="381229" y="17646"/>
                    </a:lnTo>
                    <a:lnTo>
                      <a:pt x="379163" y="17011"/>
                    </a:lnTo>
                    <a:lnTo>
                      <a:pt x="373439" y="16216"/>
                    </a:lnTo>
                    <a:lnTo>
                      <a:pt x="360244" y="15103"/>
                    </a:lnTo>
                    <a:lnTo>
                      <a:pt x="358972" y="15421"/>
                    </a:lnTo>
                    <a:lnTo>
                      <a:pt x="353408" y="16216"/>
                    </a:lnTo>
                    <a:lnTo>
                      <a:pt x="346731" y="17488"/>
                    </a:lnTo>
                    <a:lnTo>
                      <a:pt x="340849" y="18600"/>
                    </a:lnTo>
                    <a:lnTo>
                      <a:pt x="334649" y="19872"/>
                    </a:lnTo>
                    <a:lnTo>
                      <a:pt x="325746" y="21462"/>
                    </a:lnTo>
                    <a:lnTo>
                      <a:pt x="312869" y="24006"/>
                    </a:lnTo>
                    <a:lnTo>
                      <a:pt x="304284" y="25595"/>
                    </a:lnTo>
                    <a:lnTo>
                      <a:pt x="293950" y="27662"/>
                    </a:lnTo>
                    <a:lnTo>
                      <a:pt x="286955" y="28775"/>
                    </a:lnTo>
                    <a:lnTo>
                      <a:pt x="278212" y="30365"/>
                    </a:lnTo>
                    <a:lnTo>
                      <a:pt x="276940" y="30365"/>
                    </a:lnTo>
                    <a:lnTo>
                      <a:pt x="274555" y="29252"/>
                    </a:lnTo>
                    <a:lnTo>
                      <a:pt x="269627" y="29093"/>
                    </a:lnTo>
                    <a:lnTo>
                      <a:pt x="263586" y="30524"/>
                    </a:lnTo>
                    <a:lnTo>
                      <a:pt x="258975" y="31001"/>
                    </a:lnTo>
                    <a:lnTo>
                      <a:pt x="255478" y="30365"/>
                    </a:lnTo>
                    <a:lnTo>
                      <a:pt x="252139" y="28934"/>
                    </a:lnTo>
                    <a:lnTo>
                      <a:pt x="248801" y="27026"/>
                    </a:lnTo>
                    <a:lnTo>
                      <a:pt x="243236" y="26390"/>
                    </a:lnTo>
                    <a:lnTo>
                      <a:pt x="235128" y="26867"/>
                    </a:lnTo>
                    <a:lnTo>
                      <a:pt x="227180" y="26549"/>
                    </a:lnTo>
                    <a:lnTo>
                      <a:pt x="219708" y="25277"/>
                    </a:lnTo>
                    <a:lnTo>
                      <a:pt x="214302" y="24801"/>
                    </a:lnTo>
                    <a:lnTo>
                      <a:pt x="211123" y="24960"/>
                    </a:lnTo>
                    <a:lnTo>
                      <a:pt x="207625" y="24641"/>
                    </a:lnTo>
                    <a:lnTo>
                      <a:pt x="203810" y="23529"/>
                    </a:lnTo>
                    <a:lnTo>
                      <a:pt x="200789" y="21621"/>
                    </a:lnTo>
                    <a:lnTo>
                      <a:pt x="197133" y="17805"/>
                    </a:lnTo>
                    <a:lnTo>
                      <a:pt x="194112" y="13990"/>
                    </a:lnTo>
                    <a:lnTo>
                      <a:pt x="193317" y="13513"/>
                    </a:lnTo>
                    <a:lnTo>
                      <a:pt x="192522" y="12877"/>
                    </a:lnTo>
                    <a:lnTo>
                      <a:pt x="191569" y="12718"/>
                    </a:lnTo>
                    <a:lnTo>
                      <a:pt x="183302" y="12559"/>
                    </a:lnTo>
                    <a:lnTo>
                      <a:pt x="175512" y="12559"/>
                    </a:lnTo>
                    <a:lnTo>
                      <a:pt x="170901" y="12559"/>
                    </a:lnTo>
                    <a:lnTo>
                      <a:pt x="159932" y="12559"/>
                    </a:lnTo>
                    <a:lnTo>
                      <a:pt x="148962" y="12400"/>
                    </a:lnTo>
                    <a:lnTo>
                      <a:pt x="137993" y="12400"/>
                    </a:lnTo>
                    <a:lnTo>
                      <a:pt x="127023" y="12400"/>
                    </a:lnTo>
                    <a:lnTo>
                      <a:pt x="116054" y="12400"/>
                    </a:lnTo>
                    <a:lnTo>
                      <a:pt x="105084" y="12400"/>
                    </a:lnTo>
                    <a:lnTo>
                      <a:pt x="94115" y="12400"/>
                    </a:lnTo>
                    <a:lnTo>
                      <a:pt x="83145" y="12400"/>
                    </a:lnTo>
                    <a:lnTo>
                      <a:pt x="77263" y="12400"/>
                    </a:lnTo>
                    <a:lnTo>
                      <a:pt x="71858" y="12718"/>
                    </a:lnTo>
                    <a:lnTo>
                      <a:pt x="65817" y="13036"/>
                    </a:lnTo>
                    <a:lnTo>
                      <a:pt x="65022" y="12877"/>
                    </a:lnTo>
                    <a:lnTo>
                      <a:pt x="63591" y="12400"/>
                    </a:lnTo>
                    <a:lnTo>
                      <a:pt x="62637" y="11606"/>
                    </a:lnTo>
                    <a:lnTo>
                      <a:pt x="59299" y="9380"/>
                    </a:lnTo>
                    <a:lnTo>
                      <a:pt x="56596" y="7790"/>
                    </a:lnTo>
                    <a:lnTo>
                      <a:pt x="52781" y="5087"/>
                    </a:lnTo>
                    <a:lnTo>
                      <a:pt x="50237" y="2225"/>
                    </a:lnTo>
                    <a:lnTo>
                      <a:pt x="48170" y="1272"/>
                    </a:lnTo>
                    <a:lnTo>
                      <a:pt x="44514" y="636"/>
                    </a:lnTo>
                    <a:lnTo>
                      <a:pt x="41811" y="159"/>
                    </a:lnTo>
                    <a:lnTo>
                      <a:pt x="39586" y="0"/>
                    </a:lnTo>
                    <a:lnTo>
                      <a:pt x="35611" y="1431"/>
                    </a:lnTo>
                    <a:lnTo>
                      <a:pt x="32590" y="2861"/>
                    </a:lnTo>
                    <a:lnTo>
                      <a:pt x="30524" y="4134"/>
                    </a:lnTo>
                    <a:lnTo>
                      <a:pt x="26708" y="5723"/>
                    </a:lnTo>
                    <a:lnTo>
                      <a:pt x="23688" y="7154"/>
                    </a:lnTo>
                    <a:lnTo>
                      <a:pt x="18282" y="6995"/>
                    </a:lnTo>
                    <a:lnTo>
                      <a:pt x="17011" y="7313"/>
                    </a:lnTo>
                    <a:lnTo>
                      <a:pt x="13990" y="7154"/>
                    </a:lnTo>
                    <a:lnTo>
                      <a:pt x="11287" y="5882"/>
                    </a:lnTo>
                    <a:lnTo>
                      <a:pt x="8267" y="5882"/>
                    </a:lnTo>
                    <a:lnTo>
                      <a:pt x="5087" y="7631"/>
                    </a:lnTo>
                    <a:lnTo>
                      <a:pt x="477" y="8267"/>
                    </a:lnTo>
                    <a:lnTo>
                      <a:pt x="0" y="14626"/>
                    </a:lnTo>
                    <a:lnTo>
                      <a:pt x="318" y="23052"/>
                    </a:lnTo>
                    <a:lnTo>
                      <a:pt x="1431" y="30365"/>
                    </a:lnTo>
                    <a:lnTo>
                      <a:pt x="6518" y="38314"/>
                    </a:lnTo>
                    <a:lnTo>
                      <a:pt x="9062" y="44196"/>
                    </a:lnTo>
                    <a:lnTo>
                      <a:pt x="10652" y="46421"/>
                    </a:lnTo>
                    <a:lnTo>
                      <a:pt x="17329" y="52622"/>
                    </a:lnTo>
                    <a:lnTo>
                      <a:pt x="21144" y="57709"/>
                    </a:lnTo>
                    <a:lnTo>
                      <a:pt x="37837" y="90459"/>
                    </a:lnTo>
                    <a:lnTo>
                      <a:pt x="41493" y="95069"/>
                    </a:lnTo>
                    <a:lnTo>
                      <a:pt x="44832" y="105084"/>
                    </a:lnTo>
                    <a:lnTo>
                      <a:pt x="49601" y="116849"/>
                    </a:lnTo>
                    <a:lnTo>
                      <a:pt x="60730" y="133382"/>
                    </a:lnTo>
                    <a:lnTo>
                      <a:pt x="62160" y="137357"/>
                    </a:lnTo>
                    <a:lnTo>
                      <a:pt x="64545" y="142286"/>
                    </a:lnTo>
                    <a:lnTo>
                      <a:pt x="74561" y="154845"/>
                    </a:lnTo>
                    <a:lnTo>
                      <a:pt x="78694" y="162635"/>
                    </a:lnTo>
                    <a:lnTo>
                      <a:pt x="80443" y="170265"/>
                    </a:lnTo>
                    <a:lnTo>
                      <a:pt x="80284" y="173286"/>
                    </a:lnTo>
                    <a:lnTo>
                      <a:pt x="79648" y="176784"/>
                    </a:lnTo>
                    <a:lnTo>
                      <a:pt x="78535" y="176466"/>
                    </a:lnTo>
                    <a:lnTo>
                      <a:pt x="77899" y="175671"/>
                    </a:lnTo>
                    <a:lnTo>
                      <a:pt x="76945" y="178214"/>
                    </a:lnTo>
                    <a:lnTo>
                      <a:pt x="77581" y="181553"/>
                    </a:lnTo>
                    <a:lnTo>
                      <a:pt x="79012" y="187753"/>
                    </a:lnTo>
                    <a:lnTo>
                      <a:pt x="78853" y="193635"/>
                    </a:lnTo>
                    <a:lnTo>
                      <a:pt x="79648" y="198563"/>
                    </a:lnTo>
                    <a:lnTo>
                      <a:pt x="79171" y="210964"/>
                    </a:lnTo>
                    <a:lnTo>
                      <a:pt x="79807" y="215574"/>
                    </a:lnTo>
                    <a:lnTo>
                      <a:pt x="83304" y="225908"/>
                    </a:lnTo>
                    <a:lnTo>
                      <a:pt x="87438" y="233221"/>
                    </a:lnTo>
                    <a:lnTo>
                      <a:pt x="89346" y="240693"/>
                    </a:lnTo>
                    <a:lnTo>
                      <a:pt x="88869" y="247211"/>
                    </a:lnTo>
                    <a:lnTo>
                      <a:pt x="89028" y="250550"/>
                    </a:lnTo>
                    <a:lnTo>
                      <a:pt x="90141" y="255955"/>
                    </a:lnTo>
                    <a:lnTo>
                      <a:pt x="89664" y="261837"/>
                    </a:lnTo>
                    <a:lnTo>
                      <a:pt x="92048" y="268832"/>
                    </a:lnTo>
                    <a:lnTo>
                      <a:pt x="93161" y="279960"/>
                    </a:lnTo>
                    <a:lnTo>
                      <a:pt x="96818" y="283140"/>
                    </a:lnTo>
                    <a:lnTo>
                      <a:pt x="98089" y="285684"/>
                    </a:lnTo>
                    <a:lnTo>
                      <a:pt x="98725" y="288545"/>
                    </a:lnTo>
                    <a:lnTo>
                      <a:pt x="97613" y="290612"/>
                    </a:lnTo>
                    <a:lnTo>
                      <a:pt x="97930" y="294269"/>
                    </a:lnTo>
                    <a:lnTo>
                      <a:pt x="100315" y="300628"/>
                    </a:lnTo>
                    <a:lnTo>
                      <a:pt x="102382" y="309213"/>
                    </a:lnTo>
                    <a:lnTo>
                      <a:pt x="103813" y="312710"/>
                    </a:lnTo>
                    <a:lnTo>
                      <a:pt x="114623" y="330516"/>
                    </a:lnTo>
                    <a:lnTo>
                      <a:pt x="119551" y="336398"/>
                    </a:lnTo>
                    <a:lnTo>
                      <a:pt x="122890" y="338782"/>
                    </a:lnTo>
                    <a:lnTo>
                      <a:pt x="132429" y="348321"/>
                    </a:lnTo>
                    <a:lnTo>
                      <a:pt x="135608" y="350706"/>
                    </a:lnTo>
                    <a:lnTo>
                      <a:pt x="136721" y="349434"/>
                    </a:lnTo>
                    <a:lnTo>
                      <a:pt x="140696" y="346731"/>
                    </a:lnTo>
                    <a:lnTo>
                      <a:pt x="142603" y="346095"/>
                    </a:lnTo>
                    <a:lnTo>
                      <a:pt x="143557" y="346413"/>
                    </a:lnTo>
                    <a:lnTo>
                      <a:pt x="144511" y="345618"/>
                    </a:lnTo>
                    <a:lnTo>
                      <a:pt x="145306" y="343870"/>
                    </a:lnTo>
                    <a:lnTo>
                      <a:pt x="145624" y="342121"/>
                    </a:lnTo>
                    <a:lnTo>
                      <a:pt x="145942" y="339895"/>
                    </a:lnTo>
                    <a:lnTo>
                      <a:pt x="146896" y="338465"/>
                    </a:lnTo>
                    <a:lnTo>
                      <a:pt x="147850" y="335603"/>
                    </a:lnTo>
                    <a:lnTo>
                      <a:pt x="149598" y="333854"/>
                    </a:lnTo>
                    <a:lnTo>
                      <a:pt x="153096" y="332582"/>
                    </a:lnTo>
                    <a:lnTo>
                      <a:pt x="155798" y="334172"/>
                    </a:lnTo>
                    <a:lnTo>
                      <a:pt x="156911" y="335762"/>
                    </a:lnTo>
                    <a:lnTo>
                      <a:pt x="157388" y="337828"/>
                    </a:lnTo>
                    <a:lnTo>
                      <a:pt x="158501" y="338782"/>
                    </a:lnTo>
                    <a:lnTo>
                      <a:pt x="160409" y="338782"/>
                    </a:lnTo>
                    <a:lnTo>
                      <a:pt x="161840" y="339895"/>
                    </a:lnTo>
                    <a:lnTo>
                      <a:pt x="162476" y="342598"/>
                    </a:lnTo>
                    <a:lnTo>
                      <a:pt x="162317" y="344505"/>
                    </a:lnTo>
                    <a:lnTo>
                      <a:pt x="161363" y="345618"/>
                    </a:lnTo>
                    <a:lnTo>
                      <a:pt x="161522" y="347208"/>
                    </a:lnTo>
                    <a:lnTo>
                      <a:pt x="162794" y="349116"/>
                    </a:lnTo>
                    <a:lnTo>
                      <a:pt x="163429" y="350865"/>
                    </a:lnTo>
                    <a:lnTo>
                      <a:pt x="164383" y="353249"/>
                    </a:lnTo>
                    <a:lnTo>
                      <a:pt x="169153" y="354680"/>
                    </a:lnTo>
                    <a:lnTo>
                      <a:pt x="171537" y="355475"/>
                    </a:lnTo>
                    <a:lnTo>
                      <a:pt x="175671" y="355634"/>
                    </a:lnTo>
                    <a:lnTo>
                      <a:pt x="179486" y="356747"/>
                    </a:lnTo>
                    <a:lnTo>
                      <a:pt x="183143" y="358655"/>
                    </a:lnTo>
                    <a:lnTo>
                      <a:pt x="189025" y="359131"/>
                    </a:lnTo>
                    <a:lnTo>
                      <a:pt x="197451" y="358178"/>
                    </a:lnTo>
                    <a:lnTo>
                      <a:pt x="204287" y="358495"/>
                    </a:lnTo>
                    <a:lnTo>
                      <a:pt x="209692" y="360403"/>
                    </a:lnTo>
                    <a:lnTo>
                      <a:pt x="213508" y="360721"/>
                    </a:lnTo>
                    <a:lnTo>
                      <a:pt x="215892" y="359608"/>
                    </a:lnTo>
                    <a:lnTo>
                      <a:pt x="217005" y="357860"/>
                    </a:lnTo>
                    <a:lnTo>
                      <a:pt x="216687" y="355793"/>
                    </a:lnTo>
                    <a:lnTo>
                      <a:pt x="217800" y="354362"/>
                    </a:lnTo>
                    <a:lnTo>
                      <a:pt x="220503" y="353726"/>
                    </a:lnTo>
                    <a:lnTo>
                      <a:pt x="222728" y="352136"/>
                    </a:lnTo>
                    <a:lnTo>
                      <a:pt x="224318" y="349434"/>
                    </a:lnTo>
                    <a:lnTo>
                      <a:pt x="228134" y="347208"/>
                    </a:lnTo>
                    <a:lnTo>
                      <a:pt x="234016" y="345618"/>
                    </a:lnTo>
                    <a:lnTo>
                      <a:pt x="237036" y="345618"/>
                    </a:lnTo>
                    <a:lnTo>
                      <a:pt x="237036" y="341167"/>
                    </a:lnTo>
                    <a:lnTo>
                      <a:pt x="237036" y="327495"/>
                    </a:lnTo>
                    <a:lnTo>
                      <a:pt x="237036" y="313823"/>
                    </a:lnTo>
                    <a:lnTo>
                      <a:pt x="237036" y="300151"/>
                    </a:lnTo>
                    <a:lnTo>
                      <a:pt x="237036" y="286478"/>
                    </a:lnTo>
                    <a:lnTo>
                      <a:pt x="237036" y="272806"/>
                    </a:lnTo>
                    <a:lnTo>
                      <a:pt x="237036" y="259293"/>
                    </a:lnTo>
                    <a:lnTo>
                      <a:pt x="237036" y="245621"/>
                    </a:lnTo>
                    <a:lnTo>
                      <a:pt x="237036" y="232903"/>
                    </a:lnTo>
                    <a:lnTo>
                      <a:pt x="237036" y="232108"/>
                    </a:lnTo>
                    <a:lnTo>
                      <a:pt x="237036" y="225590"/>
                    </a:lnTo>
                    <a:lnTo>
                      <a:pt x="237036" y="216846"/>
                    </a:lnTo>
                    <a:lnTo>
                      <a:pt x="237036" y="208261"/>
                    </a:lnTo>
                    <a:lnTo>
                      <a:pt x="237036" y="199517"/>
                    </a:lnTo>
                    <a:lnTo>
                      <a:pt x="237036" y="190933"/>
                    </a:lnTo>
                    <a:lnTo>
                      <a:pt x="237036" y="182348"/>
                    </a:lnTo>
                    <a:lnTo>
                      <a:pt x="237036" y="173604"/>
                    </a:lnTo>
                    <a:lnTo>
                      <a:pt x="236877" y="165019"/>
                    </a:lnTo>
                    <a:lnTo>
                      <a:pt x="236877" y="156434"/>
                    </a:lnTo>
                    <a:lnTo>
                      <a:pt x="236877" y="149280"/>
                    </a:lnTo>
                    <a:lnTo>
                      <a:pt x="243554" y="149280"/>
                    </a:lnTo>
                    <a:lnTo>
                      <a:pt x="251503" y="149280"/>
                    </a:lnTo>
                    <a:lnTo>
                      <a:pt x="261201" y="149280"/>
                    </a:lnTo>
                    <a:lnTo>
                      <a:pt x="265493" y="149280"/>
                    </a:lnTo>
                    <a:lnTo>
                      <a:pt x="265652" y="148009"/>
                    </a:lnTo>
                    <a:lnTo>
                      <a:pt x="265652" y="142763"/>
                    </a:lnTo>
                    <a:lnTo>
                      <a:pt x="265652" y="130521"/>
                    </a:lnTo>
                    <a:lnTo>
                      <a:pt x="265652" y="118280"/>
                    </a:lnTo>
                    <a:lnTo>
                      <a:pt x="265652" y="106197"/>
                    </a:lnTo>
                    <a:lnTo>
                      <a:pt x="265652" y="94115"/>
                    </a:lnTo>
                    <a:lnTo>
                      <a:pt x="265652" y="82033"/>
                    </a:lnTo>
                    <a:lnTo>
                      <a:pt x="265652" y="69791"/>
                    </a:lnTo>
                    <a:lnTo>
                      <a:pt x="265652" y="57868"/>
                    </a:lnTo>
                    <a:lnTo>
                      <a:pt x="265493" y="45786"/>
                    </a:lnTo>
                    <a:lnTo>
                      <a:pt x="265493" y="39745"/>
                    </a:lnTo>
                    <a:lnTo>
                      <a:pt x="272965" y="39427"/>
                    </a:lnTo>
                    <a:lnTo>
                      <a:pt x="281550" y="38155"/>
                    </a:lnTo>
                    <a:lnTo>
                      <a:pt x="295381" y="36247"/>
                    </a:lnTo>
                    <a:lnTo>
                      <a:pt x="308259" y="33862"/>
                    </a:lnTo>
                    <a:lnTo>
                      <a:pt x="316684" y="32432"/>
                    </a:lnTo>
                    <a:lnTo>
                      <a:pt x="326541" y="30683"/>
                    </a:lnTo>
                    <a:lnTo>
                      <a:pt x="330038" y="30365"/>
                    </a:lnTo>
                    <a:lnTo>
                      <a:pt x="330992" y="30683"/>
                    </a:lnTo>
                    <a:lnTo>
                      <a:pt x="332264" y="31160"/>
                    </a:lnTo>
                    <a:lnTo>
                      <a:pt x="336874" y="37201"/>
                    </a:lnTo>
                    <a:lnTo>
                      <a:pt x="339736" y="41811"/>
                    </a:lnTo>
                    <a:lnTo>
                      <a:pt x="340372" y="43719"/>
                    </a:lnTo>
                    <a:lnTo>
                      <a:pt x="340849" y="43878"/>
                    </a:lnTo>
                    <a:lnTo>
                      <a:pt x="342280" y="43719"/>
                    </a:lnTo>
                    <a:lnTo>
                      <a:pt x="343870" y="42924"/>
                    </a:lnTo>
                    <a:lnTo>
                      <a:pt x="348480" y="38314"/>
                    </a:lnTo>
                    <a:lnTo>
                      <a:pt x="349434" y="37201"/>
                    </a:lnTo>
                    <a:lnTo>
                      <a:pt x="352454" y="34975"/>
                    </a:lnTo>
                    <a:lnTo>
                      <a:pt x="356111" y="32749"/>
                    </a:lnTo>
                    <a:lnTo>
                      <a:pt x="359449" y="31160"/>
                    </a:lnTo>
                    <a:lnTo>
                      <a:pt x="362788" y="29729"/>
                    </a:lnTo>
                    <a:lnTo>
                      <a:pt x="364219" y="30047"/>
                    </a:lnTo>
                    <a:lnTo>
                      <a:pt x="366127" y="31160"/>
                    </a:lnTo>
                    <a:lnTo>
                      <a:pt x="367716" y="31955"/>
                    </a:lnTo>
                    <a:lnTo>
                      <a:pt x="375188" y="26390"/>
                    </a:lnTo>
                    <a:lnTo>
                      <a:pt x="378527" y="25118"/>
                    </a:lnTo>
                    <a:lnTo>
                      <a:pt x="387271" y="24164"/>
                    </a:lnTo>
                    <a:lnTo>
                      <a:pt x="388542" y="24324"/>
                    </a:lnTo>
                    <a:lnTo>
                      <a:pt x="383773" y="19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4" name="Freeform: Shape 4953">
                <a:extLst>
                  <a:ext uri="{FF2B5EF4-FFF2-40B4-BE49-F238E27FC236}">
                    <a16:creationId xmlns:a16="http://schemas.microsoft.com/office/drawing/2014/main" id="{44BC8A25-9E7F-C66E-451A-5EEF67EA5AC4}"/>
                  </a:ext>
                </a:extLst>
              </p:cNvPr>
              <p:cNvSpPr/>
              <p:nvPr/>
            </p:nvSpPr>
            <p:spPr>
              <a:xfrm>
                <a:off x="2060023" y="4229611"/>
                <a:ext cx="304919" cy="485519"/>
              </a:xfrm>
              <a:custGeom>
                <a:avLst/>
                <a:gdLst>
                  <a:gd name="connsiteX0" fmla="*/ 304284 w 304919"/>
                  <a:gd name="connsiteY0" fmla="*/ 120823 h 485519"/>
                  <a:gd name="connsiteX1" fmla="*/ 304443 w 304919"/>
                  <a:gd name="connsiteY1" fmla="*/ 118916 h 485519"/>
                  <a:gd name="connsiteX2" fmla="*/ 304125 w 304919"/>
                  <a:gd name="connsiteY2" fmla="*/ 117962 h 485519"/>
                  <a:gd name="connsiteX3" fmla="*/ 304284 w 304919"/>
                  <a:gd name="connsiteY3" fmla="*/ 115895 h 485519"/>
                  <a:gd name="connsiteX4" fmla="*/ 303012 w 304919"/>
                  <a:gd name="connsiteY4" fmla="*/ 114624 h 485519"/>
                  <a:gd name="connsiteX5" fmla="*/ 301582 w 304919"/>
                  <a:gd name="connsiteY5" fmla="*/ 114624 h 485519"/>
                  <a:gd name="connsiteX6" fmla="*/ 299356 w 304919"/>
                  <a:gd name="connsiteY6" fmla="*/ 117962 h 485519"/>
                  <a:gd name="connsiteX7" fmla="*/ 299038 w 304919"/>
                  <a:gd name="connsiteY7" fmla="*/ 115577 h 485519"/>
                  <a:gd name="connsiteX8" fmla="*/ 299197 w 304919"/>
                  <a:gd name="connsiteY8" fmla="*/ 113670 h 485519"/>
                  <a:gd name="connsiteX9" fmla="*/ 301264 w 304919"/>
                  <a:gd name="connsiteY9" fmla="*/ 110808 h 485519"/>
                  <a:gd name="connsiteX10" fmla="*/ 301264 w 304919"/>
                  <a:gd name="connsiteY10" fmla="*/ 108582 h 485519"/>
                  <a:gd name="connsiteX11" fmla="*/ 299356 w 304919"/>
                  <a:gd name="connsiteY11" fmla="*/ 108105 h 485519"/>
                  <a:gd name="connsiteX12" fmla="*/ 298084 w 304919"/>
                  <a:gd name="connsiteY12" fmla="*/ 107152 h 485519"/>
                  <a:gd name="connsiteX13" fmla="*/ 297925 w 304919"/>
                  <a:gd name="connsiteY13" fmla="*/ 105879 h 485519"/>
                  <a:gd name="connsiteX14" fmla="*/ 297766 w 304919"/>
                  <a:gd name="connsiteY14" fmla="*/ 97772 h 485519"/>
                  <a:gd name="connsiteX15" fmla="*/ 296812 w 304919"/>
                  <a:gd name="connsiteY15" fmla="*/ 91254 h 485519"/>
                  <a:gd name="connsiteX16" fmla="*/ 296812 w 304919"/>
                  <a:gd name="connsiteY16" fmla="*/ 88710 h 485519"/>
                  <a:gd name="connsiteX17" fmla="*/ 296335 w 304919"/>
                  <a:gd name="connsiteY17" fmla="*/ 86802 h 485519"/>
                  <a:gd name="connsiteX18" fmla="*/ 297448 w 304919"/>
                  <a:gd name="connsiteY18" fmla="*/ 84100 h 485519"/>
                  <a:gd name="connsiteX19" fmla="*/ 296653 w 304919"/>
                  <a:gd name="connsiteY19" fmla="*/ 81874 h 485519"/>
                  <a:gd name="connsiteX20" fmla="*/ 297130 w 304919"/>
                  <a:gd name="connsiteY20" fmla="*/ 79807 h 485519"/>
                  <a:gd name="connsiteX21" fmla="*/ 296971 w 304919"/>
                  <a:gd name="connsiteY21" fmla="*/ 76628 h 485519"/>
                  <a:gd name="connsiteX22" fmla="*/ 297130 w 304919"/>
                  <a:gd name="connsiteY22" fmla="*/ 75038 h 485519"/>
                  <a:gd name="connsiteX23" fmla="*/ 297130 w 304919"/>
                  <a:gd name="connsiteY23" fmla="*/ 72812 h 485519"/>
                  <a:gd name="connsiteX24" fmla="*/ 293315 w 304919"/>
                  <a:gd name="connsiteY24" fmla="*/ 72812 h 485519"/>
                  <a:gd name="connsiteX25" fmla="*/ 293315 w 304919"/>
                  <a:gd name="connsiteY25" fmla="*/ 71381 h 485519"/>
                  <a:gd name="connsiteX26" fmla="*/ 293633 w 304919"/>
                  <a:gd name="connsiteY26" fmla="*/ 70586 h 485519"/>
                  <a:gd name="connsiteX27" fmla="*/ 296653 w 304919"/>
                  <a:gd name="connsiteY27" fmla="*/ 68202 h 485519"/>
                  <a:gd name="connsiteX28" fmla="*/ 297130 w 304919"/>
                  <a:gd name="connsiteY28" fmla="*/ 66294 h 485519"/>
                  <a:gd name="connsiteX29" fmla="*/ 297448 w 304919"/>
                  <a:gd name="connsiteY29" fmla="*/ 62797 h 485519"/>
                  <a:gd name="connsiteX30" fmla="*/ 296494 w 304919"/>
                  <a:gd name="connsiteY30" fmla="*/ 59617 h 485519"/>
                  <a:gd name="connsiteX31" fmla="*/ 294745 w 304919"/>
                  <a:gd name="connsiteY31" fmla="*/ 58663 h 485519"/>
                  <a:gd name="connsiteX32" fmla="*/ 295699 w 304919"/>
                  <a:gd name="connsiteY32" fmla="*/ 55642 h 485519"/>
                  <a:gd name="connsiteX33" fmla="*/ 295381 w 304919"/>
                  <a:gd name="connsiteY33" fmla="*/ 53417 h 485519"/>
                  <a:gd name="connsiteX34" fmla="*/ 295222 w 304919"/>
                  <a:gd name="connsiteY34" fmla="*/ 47853 h 485519"/>
                  <a:gd name="connsiteX35" fmla="*/ 296017 w 304919"/>
                  <a:gd name="connsiteY35" fmla="*/ 44514 h 485519"/>
                  <a:gd name="connsiteX36" fmla="*/ 295381 w 304919"/>
                  <a:gd name="connsiteY36" fmla="*/ 42606 h 485519"/>
                  <a:gd name="connsiteX37" fmla="*/ 294904 w 304919"/>
                  <a:gd name="connsiteY37" fmla="*/ 39904 h 485519"/>
                  <a:gd name="connsiteX38" fmla="*/ 293156 w 304919"/>
                  <a:gd name="connsiteY38" fmla="*/ 34498 h 485519"/>
                  <a:gd name="connsiteX39" fmla="*/ 294110 w 304919"/>
                  <a:gd name="connsiteY39" fmla="*/ 28457 h 485519"/>
                  <a:gd name="connsiteX40" fmla="*/ 292361 w 304919"/>
                  <a:gd name="connsiteY40" fmla="*/ 24960 h 485519"/>
                  <a:gd name="connsiteX41" fmla="*/ 292838 w 304919"/>
                  <a:gd name="connsiteY41" fmla="*/ 23052 h 485519"/>
                  <a:gd name="connsiteX42" fmla="*/ 294904 w 304919"/>
                  <a:gd name="connsiteY42" fmla="*/ 20667 h 485519"/>
                  <a:gd name="connsiteX43" fmla="*/ 296335 w 304919"/>
                  <a:gd name="connsiteY43" fmla="*/ 17329 h 485519"/>
                  <a:gd name="connsiteX44" fmla="*/ 295858 w 304919"/>
                  <a:gd name="connsiteY44" fmla="*/ 16216 h 485519"/>
                  <a:gd name="connsiteX45" fmla="*/ 295222 w 304919"/>
                  <a:gd name="connsiteY45" fmla="*/ 15421 h 485519"/>
                  <a:gd name="connsiteX46" fmla="*/ 295540 w 304919"/>
                  <a:gd name="connsiteY46" fmla="*/ 13355 h 485519"/>
                  <a:gd name="connsiteX47" fmla="*/ 297925 w 304919"/>
                  <a:gd name="connsiteY47" fmla="*/ 10493 h 485519"/>
                  <a:gd name="connsiteX48" fmla="*/ 294745 w 304919"/>
                  <a:gd name="connsiteY48" fmla="*/ 8744 h 485519"/>
                  <a:gd name="connsiteX49" fmla="*/ 296653 w 304919"/>
                  <a:gd name="connsiteY49" fmla="*/ 7313 h 485519"/>
                  <a:gd name="connsiteX50" fmla="*/ 298243 w 304919"/>
                  <a:gd name="connsiteY50" fmla="*/ 5723 h 485519"/>
                  <a:gd name="connsiteX51" fmla="*/ 295540 w 304919"/>
                  <a:gd name="connsiteY51" fmla="*/ 3021 h 485519"/>
                  <a:gd name="connsiteX52" fmla="*/ 294110 w 304919"/>
                  <a:gd name="connsiteY52" fmla="*/ 0 h 485519"/>
                  <a:gd name="connsiteX53" fmla="*/ 290771 w 304919"/>
                  <a:gd name="connsiteY53" fmla="*/ 2544 h 485519"/>
                  <a:gd name="connsiteX54" fmla="*/ 285525 w 304919"/>
                  <a:gd name="connsiteY54" fmla="*/ 6360 h 485519"/>
                  <a:gd name="connsiteX55" fmla="*/ 280437 w 304919"/>
                  <a:gd name="connsiteY55" fmla="*/ 10334 h 485519"/>
                  <a:gd name="connsiteX56" fmla="*/ 275509 w 304919"/>
                  <a:gd name="connsiteY56" fmla="*/ 12877 h 485519"/>
                  <a:gd name="connsiteX57" fmla="*/ 272012 w 304919"/>
                  <a:gd name="connsiteY57" fmla="*/ 14149 h 485519"/>
                  <a:gd name="connsiteX58" fmla="*/ 268196 w 304919"/>
                  <a:gd name="connsiteY58" fmla="*/ 14785 h 485519"/>
                  <a:gd name="connsiteX59" fmla="*/ 264699 w 304919"/>
                  <a:gd name="connsiteY59" fmla="*/ 16375 h 485519"/>
                  <a:gd name="connsiteX60" fmla="*/ 261201 w 304919"/>
                  <a:gd name="connsiteY60" fmla="*/ 18918 h 485519"/>
                  <a:gd name="connsiteX61" fmla="*/ 256909 w 304919"/>
                  <a:gd name="connsiteY61" fmla="*/ 20191 h 485519"/>
                  <a:gd name="connsiteX62" fmla="*/ 251662 w 304919"/>
                  <a:gd name="connsiteY62" fmla="*/ 20349 h 485519"/>
                  <a:gd name="connsiteX63" fmla="*/ 246098 w 304919"/>
                  <a:gd name="connsiteY63" fmla="*/ 22098 h 485519"/>
                  <a:gd name="connsiteX64" fmla="*/ 240693 w 304919"/>
                  <a:gd name="connsiteY64" fmla="*/ 25437 h 485519"/>
                  <a:gd name="connsiteX65" fmla="*/ 237513 w 304919"/>
                  <a:gd name="connsiteY65" fmla="*/ 27344 h 485519"/>
                  <a:gd name="connsiteX66" fmla="*/ 232426 w 304919"/>
                  <a:gd name="connsiteY66" fmla="*/ 24483 h 485519"/>
                  <a:gd name="connsiteX67" fmla="*/ 228452 w 304919"/>
                  <a:gd name="connsiteY67" fmla="*/ 23529 h 485519"/>
                  <a:gd name="connsiteX68" fmla="*/ 223841 w 304919"/>
                  <a:gd name="connsiteY68" fmla="*/ 23529 h 485519"/>
                  <a:gd name="connsiteX69" fmla="*/ 220980 w 304919"/>
                  <a:gd name="connsiteY69" fmla="*/ 24006 h 485519"/>
                  <a:gd name="connsiteX70" fmla="*/ 220026 w 304919"/>
                  <a:gd name="connsiteY70" fmla="*/ 24642 h 485519"/>
                  <a:gd name="connsiteX71" fmla="*/ 219231 w 304919"/>
                  <a:gd name="connsiteY71" fmla="*/ 26390 h 485519"/>
                  <a:gd name="connsiteX72" fmla="*/ 218436 w 304919"/>
                  <a:gd name="connsiteY72" fmla="*/ 29411 h 485519"/>
                  <a:gd name="connsiteX73" fmla="*/ 215415 w 304919"/>
                  <a:gd name="connsiteY73" fmla="*/ 32273 h 485519"/>
                  <a:gd name="connsiteX74" fmla="*/ 210169 w 304919"/>
                  <a:gd name="connsiteY74" fmla="*/ 34975 h 485519"/>
                  <a:gd name="connsiteX75" fmla="*/ 205400 w 304919"/>
                  <a:gd name="connsiteY75" fmla="*/ 35929 h 485519"/>
                  <a:gd name="connsiteX76" fmla="*/ 200948 w 304919"/>
                  <a:gd name="connsiteY76" fmla="*/ 35293 h 485519"/>
                  <a:gd name="connsiteX77" fmla="*/ 197928 w 304919"/>
                  <a:gd name="connsiteY77" fmla="*/ 34181 h 485519"/>
                  <a:gd name="connsiteX78" fmla="*/ 196338 w 304919"/>
                  <a:gd name="connsiteY78" fmla="*/ 32591 h 485519"/>
                  <a:gd name="connsiteX79" fmla="*/ 193953 w 304919"/>
                  <a:gd name="connsiteY79" fmla="*/ 31796 h 485519"/>
                  <a:gd name="connsiteX80" fmla="*/ 190933 w 304919"/>
                  <a:gd name="connsiteY80" fmla="*/ 31955 h 485519"/>
                  <a:gd name="connsiteX81" fmla="*/ 188071 w 304919"/>
                  <a:gd name="connsiteY81" fmla="*/ 33068 h 485519"/>
                  <a:gd name="connsiteX82" fmla="*/ 185209 w 304919"/>
                  <a:gd name="connsiteY82" fmla="*/ 35135 h 485519"/>
                  <a:gd name="connsiteX83" fmla="*/ 180758 w 304919"/>
                  <a:gd name="connsiteY83" fmla="*/ 36088 h 485519"/>
                  <a:gd name="connsiteX84" fmla="*/ 174717 w 304919"/>
                  <a:gd name="connsiteY84" fmla="*/ 35770 h 485519"/>
                  <a:gd name="connsiteX85" fmla="*/ 171378 w 304919"/>
                  <a:gd name="connsiteY85" fmla="*/ 34816 h 485519"/>
                  <a:gd name="connsiteX86" fmla="*/ 170901 w 304919"/>
                  <a:gd name="connsiteY86" fmla="*/ 33068 h 485519"/>
                  <a:gd name="connsiteX87" fmla="*/ 168358 w 304919"/>
                  <a:gd name="connsiteY87" fmla="*/ 31001 h 485519"/>
                  <a:gd name="connsiteX88" fmla="*/ 163430 w 304919"/>
                  <a:gd name="connsiteY88" fmla="*/ 28616 h 485519"/>
                  <a:gd name="connsiteX89" fmla="*/ 159773 w 304919"/>
                  <a:gd name="connsiteY89" fmla="*/ 28457 h 485519"/>
                  <a:gd name="connsiteX90" fmla="*/ 157388 w 304919"/>
                  <a:gd name="connsiteY90" fmla="*/ 30842 h 485519"/>
                  <a:gd name="connsiteX91" fmla="*/ 155322 w 304919"/>
                  <a:gd name="connsiteY91" fmla="*/ 32273 h 485519"/>
                  <a:gd name="connsiteX92" fmla="*/ 153414 w 304919"/>
                  <a:gd name="connsiteY92" fmla="*/ 32909 h 485519"/>
                  <a:gd name="connsiteX93" fmla="*/ 151665 w 304919"/>
                  <a:gd name="connsiteY93" fmla="*/ 32909 h 485519"/>
                  <a:gd name="connsiteX94" fmla="*/ 150234 w 304919"/>
                  <a:gd name="connsiteY94" fmla="*/ 32432 h 485519"/>
                  <a:gd name="connsiteX95" fmla="*/ 149280 w 304919"/>
                  <a:gd name="connsiteY95" fmla="*/ 32273 h 485519"/>
                  <a:gd name="connsiteX96" fmla="*/ 142444 w 304919"/>
                  <a:gd name="connsiteY96" fmla="*/ 32114 h 485519"/>
                  <a:gd name="connsiteX97" fmla="*/ 136085 w 304919"/>
                  <a:gd name="connsiteY97" fmla="*/ 32114 h 485519"/>
                  <a:gd name="connsiteX98" fmla="*/ 136085 w 304919"/>
                  <a:gd name="connsiteY98" fmla="*/ 32114 h 485519"/>
                  <a:gd name="connsiteX99" fmla="*/ 135926 w 304919"/>
                  <a:gd name="connsiteY99" fmla="*/ 36724 h 485519"/>
                  <a:gd name="connsiteX100" fmla="*/ 135290 w 304919"/>
                  <a:gd name="connsiteY100" fmla="*/ 40540 h 485519"/>
                  <a:gd name="connsiteX101" fmla="*/ 134019 w 304919"/>
                  <a:gd name="connsiteY101" fmla="*/ 43878 h 485519"/>
                  <a:gd name="connsiteX102" fmla="*/ 133065 w 304919"/>
                  <a:gd name="connsiteY102" fmla="*/ 45786 h 485519"/>
                  <a:gd name="connsiteX103" fmla="*/ 132429 w 304919"/>
                  <a:gd name="connsiteY103" fmla="*/ 45945 h 485519"/>
                  <a:gd name="connsiteX104" fmla="*/ 131157 w 304919"/>
                  <a:gd name="connsiteY104" fmla="*/ 47058 h 485519"/>
                  <a:gd name="connsiteX105" fmla="*/ 129408 w 304919"/>
                  <a:gd name="connsiteY105" fmla="*/ 48806 h 485519"/>
                  <a:gd name="connsiteX106" fmla="*/ 128613 w 304919"/>
                  <a:gd name="connsiteY106" fmla="*/ 50078 h 485519"/>
                  <a:gd name="connsiteX107" fmla="*/ 128931 w 304919"/>
                  <a:gd name="connsiteY107" fmla="*/ 50873 h 485519"/>
                  <a:gd name="connsiteX108" fmla="*/ 128931 w 304919"/>
                  <a:gd name="connsiteY108" fmla="*/ 52463 h 485519"/>
                  <a:gd name="connsiteX109" fmla="*/ 128931 w 304919"/>
                  <a:gd name="connsiteY109" fmla="*/ 54848 h 485519"/>
                  <a:gd name="connsiteX110" fmla="*/ 128613 w 304919"/>
                  <a:gd name="connsiteY110" fmla="*/ 55961 h 485519"/>
                  <a:gd name="connsiteX111" fmla="*/ 128454 w 304919"/>
                  <a:gd name="connsiteY111" fmla="*/ 56596 h 485519"/>
                  <a:gd name="connsiteX112" fmla="*/ 131157 w 304919"/>
                  <a:gd name="connsiteY112" fmla="*/ 62956 h 485519"/>
                  <a:gd name="connsiteX113" fmla="*/ 131634 w 304919"/>
                  <a:gd name="connsiteY113" fmla="*/ 66612 h 485519"/>
                  <a:gd name="connsiteX114" fmla="*/ 130680 w 304919"/>
                  <a:gd name="connsiteY114" fmla="*/ 69474 h 485519"/>
                  <a:gd name="connsiteX115" fmla="*/ 130680 w 304919"/>
                  <a:gd name="connsiteY115" fmla="*/ 72176 h 485519"/>
                  <a:gd name="connsiteX116" fmla="*/ 131475 w 304919"/>
                  <a:gd name="connsiteY116" fmla="*/ 74561 h 485519"/>
                  <a:gd name="connsiteX117" fmla="*/ 131793 w 304919"/>
                  <a:gd name="connsiteY117" fmla="*/ 77423 h 485519"/>
                  <a:gd name="connsiteX118" fmla="*/ 131475 w 304919"/>
                  <a:gd name="connsiteY118" fmla="*/ 80761 h 485519"/>
                  <a:gd name="connsiteX119" fmla="*/ 131793 w 304919"/>
                  <a:gd name="connsiteY119" fmla="*/ 82987 h 485519"/>
                  <a:gd name="connsiteX120" fmla="*/ 132747 w 304919"/>
                  <a:gd name="connsiteY120" fmla="*/ 83940 h 485519"/>
                  <a:gd name="connsiteX121" fmla="*/ 133224 w 304919"/>
                  <a:gd name="connsiteY121" fmla="*/ 86643 h 485519"/>
                  <a:gd name="connsiteX122" fmla="*/ 133224 w 304919"/>
                  <a:gd name="connsiteY122" fmla="*/ 88392 h 485519"/>
                  <a:gd name="connsiteX123" fmla="*/ 134495 w 304919"/>
                  <a:gd name="connsiteY123" fmla="*/ 89346 h 485519"/>
                  <a:gd name="connsiteX124" fmla="*/ 137675 w 304919"/>
                  <a:gd name="connsiteY124" fmla="*/ 92048 h 485519"/>
                  <a:gd name="connsiteX125" fmla="*/ 144352 w 304919"/>
                  <a:gd name="connsiteY125" fmla="*/ 99361 h 485519"/>
                  <a:gd name="connsiteX126" fmla="*/ 148009 w 304919"/>
                  <a:gd name="connsiteY126" fmla="*/ 104131 h 485519"/>
                  <a:gd name="connsiteX127" fmla="*/ 151188 w 304919"/>
                  <a:gd name="connsiteY127" fmla="*/ 108264 h 485519"/>
                  <a:gd name="connsiteX128" fmla="*/ 157070 w 304919"/>
                  <a:gd name="connsiteY128" fmla="*/ 115895 h 485519"/>
                  <a:gd name="connsiteX129" fmla="*/ 161522 w 304919"/>
                  <a:gd name="connsiteY129" fmla="*/ 121936 h 485519"/>
                  <a:gd name="connsiteX130" fmla="*/ 162158 w 304919"/>
                  <a:gd name="connsiteY130" fmla="*/ 127501 h 485519"/>
                  <a:gd name="connsiteX131" fmla="*/ 162794 w 304919"/>
                  <a:gd name="connsiteY131" fmla="*/ 128295 h 485519"/>
                  <a:gd name="connsiteX132" fmla="*/ 161363 w 304919"/>
                  <a:gd name="connsiteY132" fmla="*/ 132429 h 485519"/>
                  <a:gd name="connsiteX133" fmla="*/ 160409 w 304919"/>
                  <a:gd name="connsiteY133" fmla="*/ 139265 h 485519"/>
                  <a:gd name="connsiteX134" fmla="*/ 161045 w 304919"/>
                  <a:gd name="connsiteY134" fmla="*/ 143716 h 485519"/>
                  <a:gd name="connsiteX135" fmla="*/ 160727 w 304919"/>
                  <a:gd name="connsiteY135" fmla="*/ 151347 h 485519"/>
                  <a:gd name="connsiteX136" fmla="*/ 159932 w 304919"/>
                  <a:gd name="connsiteY136" fmla="*/ 159455 h 485519"/>
                  <a:gd name="connsiteX137" fmla="*/ 158819 w 304919"/>
                  <a:gd name="connsiteY137" fmla="*/ 162476 h 485519"/>
                  <a:gd name="connsiteX138" fmla="*/ 157547 w 304919"/>
                  <a:gd name="connsiteY138" fmla="*/ 163429 h 485519"/>
                  <a:gd name="connsiteX139" fmla="*/ 154368 w 304919"/>
                  <a:gd name="connsiteY139" fmla="*/ 164384 h 485519"/>
                  <a:gd name="connsiteX140" fmla="*/ 147532 w 304919"/>
                  <a:gd name="connsiteY140" fmla="*/ 165338 h 485519"/>
                  <a:gd name="connsiteX141" fmla="*/ 146419 w 304919"/>
                  <a:gd name="connsiteY141" fmla="*/ 166291 h 485519"/>
                  <a:gd name="connsiteX142" fmla="*/ 145624 w 304919"/>
                  <a:gd name="connsiteY142" fmla="*/ 167881 h 485519"/>
                  <a:gd name="connsiteX143" fmla="*/ 144193 w 304919"/>
                  <a:gd name="connsiteY143" fmla="*/ 171697 h 485519"/>
                  <a:gd name="connsiteX144" fmla="*/ 142603 w 304919"/>
                  <a:gd name="connsiteY144" fmla="*/ 175512 h 485519"/>
                  <a:gd name="connsiteX145" fmla="*/ 141967 w 304919"/>
                  <a:gd name="connsiteY145" fmla="*/ 177102 h 485519"/>
                  <a:gd name="connsiteX146" fmla="*/ 142285 w 304919"/>
                  <a:gd name="connsiteY146" fmla="*/ 177420 h 485519"/>
                  <a:gd name="connsiteX147" fmla="*/ 143875 w 304919"/>
                  <a:gd name="connsiteY147" fmla="*/ 179486 h 485519"/>
                  <a:gd name="connsiteX148" fmla="*/ 145306 w 304919"/>
                  <a:gd name="connsiteY148" fmla="*/ 184415 h 485519"/>
                  <a:gd name="connsiteX149" fmla="*/ 145624 w 304919"/>
                  <a:gd name="connsiteY149" fmla="*/ 192841 h 485519"/>
                  <a:gd name="connsiteX150" fmla="*/ 144988 w 304919"/>
                  <a:gd name="connsiteY150" fmla="*/ 193477 h 485519"/>
                  <a:gd name="connsiteX151" fmla="*/ 142921 w 304919"/>
                  <a:gd name="connsiteY151" fmla="*/ 193794 h 485519"/>
                  <a:gd name="connsiteX152" fmla="*/ 140855 w 304919"/>
                  <a:gd name="connsiteY152" fmla="*/ 193794 h 485519"/>
                  <a:gd name="connsiteX153" fmla="*/ 139901 w 304919"/>
                  <a:gd name="connsiteY153" fmla="*/ 193317 h 485519"/>
                  <a:gd name="connsiteX154" fmla="*/ 139106 w 304919"/>
                  <a:gd name="connsiteY154" fmla="*/ 192364 h 485519"/>
                  <a:gd name="connsiteX155" fmla="*/ 138470 w 304919"/>
                  <a:gd name="connsiteY155" fmla="*/ 190456 h 485519"/>
                  <a:gd name="connsiteX156" fmla="*/ 139901 w 304919"/>
                  <a:gd name="connsiteY156" fmla="*/ 189184 h 485519"/>
                  <a:gd name="connsiteX157" fmla="*/ 140378 w 304919"/>
                  <a:gd name="connsiteY157" fmla="*/ 186958 h 485519"/>
                  <a:gd name="connsiteX158" fmla="*/ 139583 w 304919"/>
                  <a:gd name="connsiteY158" fmla="*/ 185051 h 485519"/>
                  <a:gd name="connsiteX159" fmla="*/ 137675 w 304919"/>
                  <a:gd name="connsiteY159" fmla="*/ 184733 h 485519"/>
                  <a:gd name="connsiteX160" fmla="*/ 135290 w 304919"/>
                  <a:gd name="connsiteY160" fmla="*/ 182984 h 485519"/>
                  <a:gd name="connsiteX161" fmla="*/ 130362 w 304919"/>
                  <a:gd name="connsiteY161" fmla="*/ 177261 h 485519"/>
                  <a:gd name="connsiteX162" fmla="*/ 126070 w 304919"/>
                  <a:gd name="connsiteY162" fmla="*/ 173287 h 485519"/>
                  <a:gd name="connsiteX163" fmla="*/ 123685 w 304919"/>
                  <a:gd name="connsiteY163" fmla="*/ 170107 h 485519"/>
                  <a:gd name="connsiteX164" fmla="*/ 121141 w 304919"/>
                  <a:gd name="connsiteY164" fmla="*/ 168676 h 485519"/>
                  <a:gd name="connsiteX165" fmla="*/ 120505 w 304919"/>
                  <a:gd name="connsiteY165" fmla="*/ 167881 h 485519"/>
                  <a:gd name="connsiteX166" fmla="*/ 119869 w 304919"/>
                  <a:gd name="connsiteY166" fmla="*/ 166450 h 485519"/>
                  <a:gd name="connsiteX167" fmla="*/ 119869 w 304919"/>
                  <a:gd name="connsiteY167" fmla="*/ 164542 h 485519"/>
                  <a:gd name="connsiteX168" fmla="*/ 120029 w 304919"/>
                  <a:gd name="connsiteY168" fmla="*/ 163112 h 485519"/>
                  <a:gd name="connsiteX169" fmla="*/ 119234 w 304919"/>
                  <a:gd name="connsiteY169" fmla="*/ 161363 h 485519"/>
                  <a:gd name="connsiteX170" fmla="*/ 116849 w 304919"/>
                  <a:gd name="connsiteY170" fmla="*/ 158819 h 485519"/>
                  <a:gd name="connsiteX171" fmla="*/ 115577 w 304919"/>
                  <a:gd name="connsiteY171" fmla="*/ 157389 h 485519"/>
                  <a:gd name="connsiteX172" fmla="*/ 115577 w 304919"/>
                  <a:gd name="connsiteY172" fmla="*/ 155640 h 485519"/>
                  <a:gd name="connsiteX173" fmla="*/ 116690 w 304919"/>
                  <a:gd name="connsiteY173" fmla="*/ 154050 h 485519"/>
                  <a:gd name="connsiteX174" fmla="*/ 118757 w 304919"/>
                  <a:gd name="connsiteY174" fmla="*/ 152142 h 485519"/>
                  <a:gd name="connsiteX175" fmla="*/ 120346 w 304919"/>
                  <a:gd name="connsiteY175" fmla="*/ 148009 h 485519"/>
                  <a:gd name="connsiteX176" fmla="*/ 120982 w 304919"/>
                  <a:gd name="connsiteY176" fmla="*/ 145465 h 485519"/>
                  <a:gd name="connsiteX177" fmla="*/ 124003 w 304919"/>
                  <a:gd name="connsiteY177" fmla="*/ 140219 h 485519"/>
                  <a:gd name="connsiteX178" fmla="*/ 124480 w 304919"/>
                  <a:gd name="connsiteY178" fmla="*/ 135608 h 485519"/>
                  <a:gd name="connsiteX179" fmla="*/ 124480 w 304919"/>
                  <a:gd name="connsiteY179" fmla="*/ 131952 h 485519"/>
                  <a:gd name="connsiteX180" fmla="*/ 124321 w 304919"/>
                  <a:gd name="connsiteY180" fmla="*/ 129249 h 485519"/>
                  <a:gd name="connsiteX181" fmla="*/ 123526 w 304919"/>
                  <a:gd name="connsiteY181" fmla="*/ 123685 h 485519"/>
                  <a:gd name="connsiteX182" fmla="*/ 123049 w 304919"/>
                  <a:gd name="connsiteY182" fmla="*/ 119710 h 485519"/>
                  <a:gd name="connsiteX183" fmla="*/ 119234 w 304919"/>
                  <a:gd name="connsiteY183" fmla="*/ 114782 h 485519"/>
                  <a:gd name="connsiteX184" fmla="*/ 118121 w 304919"/>
                  <a:gd name="connsiteY184" fmla="*/ 114305 h 485519"/>
                  <a:gd name="connsiteX185" fmla="*/ 114464 w 304919"/>
                  <a:gd name="connsiteY185" fmla="*/ 114624 h 485519"/>
                  <a:gd name="connsiteX186" fmla="*/ 111444 w 304919"/>
                  <a:gd name="connsiteY186" fmla="*/ 115418 h 485519"/>
                  <a:gd name="connsiteX187" fmla="*/ 109854 w 304919"/>
                  <a:gd name="connsiteY187" fmla="*/ 116531 h 485519"/>
                  <a:gd name="connsiteX188" fmla="*/ 107628 w 304919"/>
                  <a:gd name="connsiteY188" fmla="*/ 116531 h 485519"/>
                  <a:gd name="connsiteX189" fmla="*/ 101587 w 304919"/>
                  <a:gd name="connsiteY189" fmla="*/ 117485 h 485519"/>
                  <a:gd name="connsiteX190" fmla="*/ 99838 w 304919"/>
                  <a:gd name="connsiteY190" fmla="*/ 117803 h 485519"/>
                  <a:gd name="connsiteX191" fmla="*/ 98725 w 304919"/>
                  <a:gd name="connsiteY191" fmla="*/ 118757 h 485519"/>
                  <a:gd name="connsiteX192" fmla="*/ 98090 w 304919"/>
                  <a:gd name="connsiteY192" fmla="*/ 118916 h 485519"/>
                  <a:gd name="connsiteX193" fmla="*/ 94274 w 304919"/>
                  <a:gd name="connsiteY193" fmla="*/ 114941 h 485519"/>
                  <a:gd name="connsiteX194" fmla="*/ 90935 w 304919"/>
                  <a:gd name="connsiteY194" fmla="*/ 110808 h 485519"/>
                  <a:gd name="connsiteX195" fmla="*/ 86802 w 304919"/>
                  <a:gd name="connsiteY195" fmla="*/ 103654 h 485519"/>
                  <a:gd name="connsiteX196" fmla="*/ 85530 w 304919"/>
                  <a:gd name="connsiteY196" fmla="*/ 102700 h 485519"/>
                  <a:gd name="connsiteX197" fmla="*/ 79489 w 304919"/>
                  <a:gd name="connsiteY197" fmla="*/ 104767 h 485519"/>
                  <a:gd name="connsiteX198" fmla="*/ 76151 w 304919"/>
                  <a:gd name="connsiteY198" fmla="*/ 105879 h 485519"/>
                  <a:gd name="connsiteX199" fmla="*/ 66930 w 304919"/>
                  <a:gd name="connsiteY199" fmla="*/ 109059 h 485519"/>
                  <a:gd name="connsiteX200" fmla="*/ 58981 w 304919"/>
                  <a:gd name="connsiteY200" fmla="*/ 111762 h 485519"/>
                  <a:gd name="connsiteX201" fmla="*/ 56755 w 304919"/>
                  <a:gd name="connsiteY201" fmla="*/ 112238 h 485519"/>
                  <a:gd name="connsiteX202" fmla="*/ 52622 w 304919"/>
                  <a:gd name="connsiteY202" fmla="*/ 113670 h 485519"/>
                  <a:gd name="connsiteX203" fmla="*/ 50555 w 304919"/>
                  <a:gd name="connsiteY203" fmla="*/ 114464 h 485519"/>
                  <a:gd name="connsiteX204" fmla="*/ 43242 w 304919"/>
                  <a:gd name="connsiteY204" fmla="*/ 116849 h 485519"/>
                  <a:gd name="connsiteX205" fmla="*/ 40222 w 304919"/>
                  <a:gd name="connsiteY205" fmla="*/ 117962 h 485519"/>
                  <a:gd name="connsiteX206" fmla="*/ 37837 w 304919"/>
                  <a:gd name="connsiteY206" fmla="*/ 119075 h 485519"/>
                  <a:gd name="connsiteX207" fmla="*/ 31796 w 304919"/>
                  <a:gd name="connsiteY207" fmla="*/ 120983 h 485519"/>
                  <a:gd name="connsiteX208" fmla="*/ 26072 w 304919"/>
                  <a:gd name="connsiteY208" fmla="*/ 122572 h 485519"/>
                  <a:gd name="connsiteX209" fmla="*/ 19872 w 304919"/>
                  <a:gd name="connsiteY209" fmla="*/ 124321 h 485519"/>
                  <a:gd name="connsiteX210" fmla="*/ 13036 w 304919"/>
                  <a:gd name="connsiteY210" fmla="*/ 126229 h 485519"/>
                  <a:gd name="connsiteX211" fmla="*/ 9062 w 304919"/>
                  <a:gd name="connsiteY211" fmla="*/ 127659 h 485519"/>
                  <a:gd name="connsiteX212" fmla="*/ 6518 w 304919"/>
                  <a:gd name="connsiteY212" fmla="*/ 128772 h 485519"/>
                  <a:gd name="connsiteX213" fmla="*/ 318 w 304919"/>
                  <a:gd name="connsiteY213" fmla="*/ 131157 h 485519"/>
                  <a:gd name="connsiteX214" fmla="*/ 0 w 304919"/>
                  <a:gd name="connsiteY214" fmla="*/ 131793 h 485519"/>
                  <a:gd name="connsiteX215" fmla="*/ 159 w 304919"/>
                  <a:gd name="connsiteY215" fmla="*/ 133383 h 485519"/>
                  <a:gd name="connsiteX216" fmla="*/ 954 w 304919"/>
                  <a:gd name="connsiteY216" fmla="*/ 136880 h 485519"/>
                  <a:gd name="connsiteX217" fmla="*/ 2385 w 304919"/>
                  <a:gd name="connsiteY217" fmla="*/ 139901 h 485519"/>
                  <a:gd name="connsiteX218" fmla="*/ 3816 w 304919"/>
                  <a:gd name="connsiteY218" fmla="*/ 141650 h 485519"/>
                  <a:gd name="connsiteX219" fmla="*/ 4610 w 304919"/>
                  <a:gd name="connsiteY219" fmla="*/ 146260 h 485519"/>
                  <a:gd name="connsiteX220" fmla="*/ 5087 w 304919"/>
                  <a:gd name="connsiteY220" fmla="*/ 150234 h 485519"/>
                  <a:gd name="connsiteX221" fmla="*/ 5087 w 304919"/>
                  <a:gd name="connsiteY221" fmla="*/ 154845 h 485519"/>
                  <a:gd name="connsiteX222" fmla="*/ 5405 w 304919"/>
                  <a:gd name="connsiteY222" fmla="*/ 160091 h 485519"/>
                  <a:gd name="connsiteX223" fmla="*/ 6200 w 304919"/>
                  <a:gd name="connsiteY223" fmla="*/ 160568 h 485519"/>
                  <a:gd name="connsiteX224" fmla="*/ 11764 w 304919"/>
                  <a:gd name="connsiteY224" fmla="*/ 160727 h 485519"/>
                  <a:gd name="connsiteX225" fmla="*/ 20667 w 304919"/>
                  <a:gd name="connsiteY225" fmla="*/ 161045 h 485519"/>
                  <a:gd name="connsiteX226" fmla="*/ 29093 w 304919"/>
                  <a:gd name="connsiteY226" fmla="*/ 161363 h 485519"/>
                  <a:gd name="connsiteX227" fmla="*/ 34657 w 304919"/>
                  <a:gd name="connsiteY227" fmla="*/ 165178 h 485519"/>
                  <a:gd name="connsiteX228" fmla="*/ 36406 w 304919"/>
                  <a:gd name="connsiteY228" fmla="*/ 165973 h 485519"/>
                  <a:gd name="connsiteX229" fmla="*/ 42129 w 304919"/>
                  <a:gd name="connsiteY229" fmla="*/ 166927 h 485519"/>
                  <a:gd name="connsiteX230" fmla="*/ 49283 w 304919"/>
                  <a:gd name="connsiteY230" fmla="*/ 173287 h 485519"/>
                  <a:gd name="connsiteX231" fmla="*/ 58027 w 304919"/>
                  <a:gd name="connsiteY231" fmla="*/ 173763 h 485519"/>
                  <a:gd name="connsiteX232" fmla="*/ 64068 w 304919"/>
                  <a:gd name="connsiteY232" fmla="*/ 175830 h 485519"/>
                  <a:gd name="connsiteX233" fmla="*/ 69314 w 304919"/>
                  <a:gd name="connsiteY233" fmla="*/ 177897 h 485519"/>
                  <a:gd name="connsiteX234" fmla="*/ 72335 w 304919"/>
                  <a:gd name="connsiteY234" fmla="*/ 180599 h 485519"/>
                  <a:gd name="connsiteX235" fmla="*/ 74402 w 304919"/>
                  <a:gd name="connsiteY235" fmla="*/ 181076 h 485519"/>
                  <a:gd name="connsiteX236" fmla="*/ 76945 w 304919"/>
                  <a:gd name="connsiteY236" fmla="*/ 181394 h 485519"/>
                  <a:gd name="connsiteX237" fmla="*/ 78376 w 304919"/>
                  <a:gd name="connsiteY237" fmla="*/ 181553 h 485519"/>
                  <a:gd name="connsiteX238" fmla="*/ 78058 w 304919"/>
                  <a:gd name="connsiteY238" fmla="*/ 183461 h 485519"/>
                  <a:gd name="connsiteX239" fmla="*/ 76310 w 304919"/>
                  <a:gd name="connsiteY239" fmla="*/ 186641 h 485519"/>
                  <a:gd name="connsiteX240" fmla="*/ 76469 w 304919"/>
                  <a:gd name="connsiteY240" fmla="*/ 191092 h 485519"/>
                  <a:gd name="connsiteX241" fmla="*/ 78853 w 304919"/>
                  <a:gd name="connsiteY241" fmla="*/ 197451 h 485519"/>
                  <a:gd name="connsiteX242" fmla="*/ 79171 w 304919"/>
                  <a:gd name="connsiteY242" fmla="*/ 202856 h 485519"/>
                  <a:gd name="connsiteX243" fmla="*/ 78535 w 304919"/>
                  <a:gd name="connsiteY243" fmla="*/ 212554 h 485519"/>
                  <a:gd name="connsiteX244" fmla="*/ 78535 w 304919"/>
                  <a:gd name="connsiteY244" fmla="*/ 221934 h 485519"/>
                  <a:gd name="connsiteX245" fmla="*/ 78853 w 304919"/>
                  <a:gd name="connsiteY245" fmla="*/ 225272 h 485519"/>
                  <a:gd name="connsiteX246" fmla="*/ 79171 w 304919"/>
                  <a:gd name="connsiteY246" fmla="*/ 227498 h 485519"/>
                  <a:gd name="connsiteX247" fmla="*/ 79648 w 304919"/>
                  <a:gd name="connsiteY247" fmla="*/ 228611 h 485519"/>
                  <a:gd name="connsiteX248" fmla="*/ 79648 w 304919"/>
                  <a:gd name="connsiteY248" fmla="*/ 230041 h 485519"/>
                  <a:gd name="connsiteX249" fmla="*/ 78217 w 304919"/>
                  <a:gd name="connsiteY249" fmla="*/ 234016 h 485519"/>
                  <a:gd name="connsiteX250" fmla="*/ 76945 w 304919"/>
                  <a:gd name="connsiteY250" fmla="*/ 238149 h 485519"/>
                  <a:gd name="connsiteX251" fmla="*/ 76945 w 304919"/>
                  <a:gd name="connsiteY251" fmla="*/ 239739 h 485519"/>
                  <a:gd name="connsiteX252" fmla="*/ 76469 w 304919"/>
                  <a:gd name="connsiteY252" fmla="*/ 240852 h 485519"/>
                  <a:gd name="connsiteX253" fmla="*/ 75674 w 304919"/>
                  <a:gd name="connsiteY253" fmla="*/ 241965 h 485519"/>
                  <a:gd name="connsiteX254" fmla="*/ 71858 w 304919"/>
                  <a:gd name="connsiteY254" fmla="*/ 243873 h 485519"/>
                  <a:gd name="connsiteX255" fmla="*/ 71222 w 304919"/>
                  <a:gd name="connsiteY255" fmla="*/ 244985 h 485519"/>
                  <a:gd name="connsiteX256" fmla="*/ 71222 w 304919"/>
                  <a:gd name="connsiteY256" fmla="*/ 247211 h 485519"/>
                  <a:gd name="connsiteX257" fmla="*/ 71699 w 304919"/>
                  <a:gd name="connsiteY257" fmla="*/ 248960 h 485519"/>
                  <a:gd name="connsiteX258" fmla="*/ 73130 w 304919"/>
                  <a:gd name="connsiteY258" fmla="*/ 249596 h 485519"/>
                  <a:gd name="connsiteX259" fmla="*/ 74879 w 304919"/>
                  <a:gd name="connsiteY259" fmla="*/ 250709 h 485519"/>
                  <a:gd name="connsiteX260" fmla="*/ 75515 w 304919"/>
                  <a:gd name="connsiteY260" fmla="*/ 251980 h 485519"/>
                  <a:gd name="connsiteX261" fmla="*/ 75515 w 304919"/>
                  <a:gd name="connsiteY261" fmla="*/ 253411 h 485519"/>
                  <a:gd name="connsiteX262" fmla="*/ 74879 w 304919"/>
                  <a:gd name="connsiteY262" fmla="*/ 256114 h 485519"/>
                  <a:gd name="connsiteX263" fmla="*/ 73448 w 304919"/>
                  <a:gd name="connsiteY263" fmla="*/ 260406 h 485519"/>
                  <a:gd name="connsiteX264" fmla="*/ 74879 w 304919"/>
                  <a:gd name="connsiteY264" fmla="*/ 265494 h 485519"/>
                  <a:gd name="connsiteX265" fmla="*/ 76627 w 304919"/>
                  <a:gd name="connsiteY265" fmla="*/ 268673 h 485519"/>
                  <a:gd name="connsiteX266" fmla="*/ 79012 w 304919"/>
                  <a:gd name="connsiteY266" fmla="*/ 272489 h 485519"/>
                  <a:gd name="connsiteX267" fmla="*/ 79966 w 304919"/>
                  <a:gd name="connsiteY267" fmla="*/ 274873 h 485519"/>
                  <a:gd name="connsiteX268" fmla="*/ 79966 w 304919"/>
                  <a:gd name="connsiteY268" fmla="*/ 276463 h 485519"/>
                  <a:gd name="connsiteX269" fmla="*/ 79648 w 304919"/>
                  <a:gd name="connsiteY269" fmla="*/ 278053 h 485519"/>
                  <a:gd name="connsiteX270" fmla="*/ 75992 w 304919"/>
                  <a:gd name="connsiteY270" fmla="*/ 285048 h 485519"/>
                  <a:gd name="connsiteX271" fmla="*/ 73448 w 304919"/>
                  <a:gd name="connsiteY271" fmla="*/ 289340 h 485519"/>
                  <a:gd name="connsiteX272" fmla="*/ 70427 w 304919"/>
                  <a:gd name="connsiteY272" fmla="*/ 293951 h 485519"/>
                  <a:gd name="connsiteX273" fmla="*/ 66294 w 304919"/>
                  <a:gd name="connsiteY273" fmla="*/ 296812 h 485519"/>
                  <a:gd name="connsiteX274" fmla="*/ 65181 w 304919"/>
                  <a:gd name="connsiteY274" fmla="*/ 298243 h 485519"/>
                  <a:gd name="connsiteX275" fmla="*/ 64863 w 304919"/>
                  <a:gd name="connsiteY275" fmla="*/ 299833 h 485519"/>
                  <a:gd name="connsiteX276" fmla="*/ 65022 w 304919"/>
                  <a:gd name="connsiteY276" fmla="*/ 303171 h 485519"/>
                  <a:gd name="connsiteX277" fmla="*/ 64704 w 304919"/>
                  <a:gd name="connsiteY277" fmla="*/ 306828 h 485519"/>
                  <a:gd name="connsiteX278" fmla="*/ 61207 w 304919"/>
                  <a:gd name="connsiteY278" fmla="*/ 312392 h 485519"/>
                  <a:gd name="connsiteX279" fmla="*/ 63432 w 304919"/>
                  <a:gd name="connsiteY279" fmla="*/ 317162 h 485519"/>
                  <a:gd name="connsiteX280" fmla="*/ 62955 w 304919"/>
                  <a:gd name="connsiteY280" fmla="*/ 317638 h 485519"/>
                  <a:gd name="connsiteX281" fmla="*/ 61684 w 304919"/>
                  <a:gd name="connsiteY281" fmla="*/ 318274 h 485519"/>
                  <a:gd name="connsiteX282" fmla="*/ 56755 w 304919"/>
                  <a:gd name="connsiteY282" fmla="*/ 323680 h 485519"/>
                  <a:gd name="connsiteX283" fmla="*/ 51509 w 304919"/>
                  <a:gd name="connsiteY283" fmla="*/ 329244 h 485519"/>
                  <a:gd name="connsiteX284" fmla="*/ 47852 w 304919"/>
                  <a:gd name="connsiteY284" fmla="*/ 333218 h 485519"/>
                  <a:gd name="connsiteX285" fmla="*/ 43560 w 304919"/>
                  <a:gd name="connsiteY285" fmla="*/ 337670 h 485519"/>
                  <a:gd name="connsiteX286" fmla="*/ 38791 w 304919"/>
                  <a:gd name="connsiteY286" fmla="*/ 342757 h 485519"/>
                  <a:gd name="connsiteX287" fmla="*/ 34657 w 304919"/>
                  <a:gd name="connsiteY287" fmla="*/ 347209 h 485519"/>
                  <a:gd name="connsiteX288" fmla="*/ 30683 w 304919"/>
                  <a:gd name="connsiteY288" fmla="*/ 350229 h 485519"/>
                  <a:gd name="connsiteX289" fmla="*/ 30842 w 304919"/>
                  <a:gd name="connsiteY289" fmla="*/ 351819 h 485519"/>
                  <a:gd name="connsiteX290" fmla="*/ 31001 w 304919"/>
                  <a:gd name="connsiteY290" fmla="*/ 352614 h 485519"/>
                  <a:gd name="connsiteX291" fmla="*/ 32432 w 304919"/>
                  <a:gd name="connsiteY291" fmla="*/ 356747 h 485519"/>
                  <a:gd name="connsiteX292" fmla="*/ 34498 w 304919"/>
                  <a:gd name="connsiteY292" fmla="*/ 362947 h 485519"/>
                  <a:gd name="connsiteX293" fmla="*/ 35770 w 304919"/>
                  <a:gd name="connsiteY293" fmla="*/ 368670 h 485519"/>
                  <a:gd name="connsiteX294" fmla="*/ 37678 w 304919"/>
                  <a:gd name="connsiteY294" fmla="*/ 376619 h 485519"/>
                  <a:gd name="connsiteX295" fmla="*/ 37519 w 304919"/>
                  <a:gd name="connsiteY295" fmla="*/ 381071 h 485519"/>
                  <a:gd name="connsiteX296" fmla="*/ 37996 w 304919"/>
                  <a:gd name="connsiteY296" fmla="*/ 382820 h 485519"/>
                  <a:gd name="connsiteX297" fmla="*/ 39745 w 304919"/>
                  <a:gd name="connsiteY297" fmla="*/ 384886 h 485519"/>
                  <a:gd name="connsiteX298" fmla="*/ 41811 w 304919"/>
                  <a:gd name="connsiteY298" fmla="*/ 388543 h 485519"/>
                  <a:gd name="connsiteX299" fmla="*/ 42447 w 304919"/>
                  <a:gd name="connsiteY299" fmla="*/ 390609 h 485519"/>
                  <a:gd name="connsiteX300" fmla="*/ 43242 w 304919"/>
                  <a:gd name="connsiteY300" fmla="*/ 392199 h 485519"/>
                  <a:gd name="connsiteX301" fmla="*/ 45309 w 304919"/>
                  <a:gd name="connsiteY301" fmla="*/ 395220 h 485519"/>
                  <a:gd name="connsiteX302" fmla="*/ 47057 w 304919"/>
                  <a:gd name="connsiteY302" fmla="*/ 399671 h 485519"/>
                  <a:gd name="connsiteX303" fmla="*/ 48488 w 304919"/>
                  <a:gd name="connsiteY303" fmla="*/ 405553 h 485519"/>
                  <a:gd name="connsiteX304" fmla="*/ 49601 w 304919"/>
                  <a:gd name="connsiteY304" fmla="*/ 408415 h 485519"/>
                  <a:gd name="connsiteX305" fmla="*/ 50078 w 304919"/>
                  <a:gd name="connsiteY305" fmla="*/ 409846 h 485519"/>
                  <a:gd name="connsiteX306" fmla="*/ 50714 w 304919"/>
                  <a:gd name="connsiteY306" fmla="*/ 412389 h 485519"/>
                  <a:gd name="connsiteX307" fmla="*/ 50555 w 304919"/>
                  <a:gd name="connsiteY307" fmla="*/ 417794 h 485519"/>
                  <a:gd name="connsiteX308" fmla="*/ 50714 w 304919"/>
                  <a:gd name="connsiteY308" fmla="*/ 423995 h 485519"/>
                  <a:gd name="connsiteX309" fmla="*/ 50714 w 304919"/>
                  <a:gd name="connsiteY309" fmla="*/ 430990 h 485519"/>
                  <a:gd name="connsiteX310" fmla="*/ 50714 w 304919"/>
                  <a:gd name="connsiteY310" fmla="*/ 436713 h 485519"/>
                  <a:gd name="connsiteX311" fmla="*/ 50555 w 304919"/>
                  <a:gd name="connsiteY311" fmla="*/ 439733 h 485519"/>
                  <a:gd name="connsiteX312" fmla="*/ 50714 w 304919"/>
                  <a:gd name="connsiteY312" fmla="*/ 448001 h 485519"/>
                  <a:gd name="connsiteX313" fmla="*/ 48806 w 304919"/>
                  <a:gd name="connsiteY313" fmla="*/ 452293 h 485519"/>
                  <a:gd name="connsiteX314" fmla="*/ 48965 w 304919"/>
                  <a:gd name="connsiteY314" fmla="*/ 455631 h 485519"/>
                  <a:gd name="connsiteX315" fmla="*/ 49601 w 304919"/>
                  <a:gd name="connsiteY315" fmla="*/ 457857 h 485519"/>
                  <a:gd name="connsiteX316" fmla="*/ 50237 w 304919"/>
                  <a:gd name="connsiteY316" fmla="*/ 458334 h 485519"/>
                  <a:gd name="connsiteX317" fmla="*/ 52781 w 304919"/>
                  <a:gd name="connsiteY317" fmla="*/ 459765 h 485519"/>
                  <a:gd name="connsiteX318" fmla="*/ 53099 w 304919"/>
                  <a:gd name="connsiteY318" fmla="*/ 462626 h 485519"/>
                  <a:gd name="connsiteX319" fmla="*/ 52781 w 304919"/>
                  <a:gd name="connsiteY319" fmla="*/ 465806 h 485519"/>
                  <a:gd name="connsiteX320" fmla="*/ 52304 w 304919"/>
                  <a:gd name="connsiteY320" fmla="*/ 467873 h 485519"/>
                  <a:gd name="connsiteX321" fmla="*/ 52463 w 304919"/>
                  <a:gd name="connsiteY321" fmla="*/ 469781 h 485519"/>
                  <a:gd name="connsiteX322" fmla="*/ 53258 w 304919"/>
                  <a:gd name="connsiteY322" fmla="*/ 472960 h 485519"/>
                  <a:gd name="connsiteX323" fmla="*/ 54053 w 304919"/>
                  <a:gd name="connsiteY323" fmla="*/ 475186 h 485519"/>
                  <a:gd name="connsiteX324" fmla="*/ 54371 w 304919"/>
                  <a:gd name="connsiteY324" fmla="*/ 484883 h 485519"/>
                  <a:gd name="connsiteX325" fmla="*/ 56755 w 304919"/>
                  <a:gd name="connsiteY325" fmla="*/ 484725 h 485519"/>
                  <a:gd name="connsiteX326" fmla="*/ 61207 w 304919"/>
                  <a:gd name="connsiteY326" fmla="*/ 485519 h 485519"/>
                  <a:gd name="connsiteX327" fmla="*/ 64863 w 304919"/>
                  <a:gd name="connsiteY327" fmla="*/ 485519 h 485519"/>
                  <a:gd name="connsiteX328" fmla="*/ 68043 w 304919"/>
                  <a:gd name="connsiteY328" fmla="*/ 485360 h 485519"/>
                  <a:gd name="connsiteX329" fmla="*/ 73448 w 304919"/>
                  <a:gd name="connsiteY329" fmla="*/ 485201 h 485519"/>
                  <a:gd name="connsiteX330" fmla="*/ 76469 w 304919"/>
                  <a:gd name="connsiteY330" fmla="*/ 485201 h 485519"/>
                  <a:gd name="connsiteX331" fmla="*/ 76627 w 304919"/>
                  <a:gd name="connsiteY331" fmla="*/ 484565 h 485519"/>
                  <a:gd name="connsiteX332" fmla="*/ 77899 w 304919"/>
                  <a:gd name="connsiteY332" fmla="*/ 466919 h 485519"/>
                  <a:gd name="connsiteX333" fmla="*/ 78535 w 304919"/>
                  <a:gd name="connsiteY333" fmla="*/ 461832 h 485519"/>
                  <a:gd name="connsiteX334" fmla="*/ 77422 w 304919"/>
                  <a:gd name="connsiteY334" fmla="*/ 461832 h 485519"/>
                  <a:gd name="connsiteX335" fmla="*/ 76786 w 304919"/>
                  <a:gd name="connsiteY335" fmla="*/ 463103 h 485519"/>
                  <a:gd name="connsiteX336" fmla="*/ 75515 w 304919"/>
                  <a:gd name="connsiteY336" fmla="*/ 467396 h 485519"/>
                  <a:gd name="connsiteX337" fmla="*/ 74243 w 304919"/>
                  <a:gd name="connsiteY337" fmla="*/ 466601 h 485519"/>
                  <a:gd name="connsiteX338" fmla="*/ 73130 w 304919"/>
                  <a:gd name="connsiteY338" fmla="*/ 465488 h 485519"/>
                  <a:gd name="connsiteX339" fmla="*/ 71222 w 304919"/>
                  <a:gd name="connsiteY339" fmla="*/ 464057 h 485519"/>
                  <a:gd name="connsiteX340" fmla="*/ 69632 w 304919"/>
                  <a:gd name="connsiteY340" fmla="*/ 461990 h 485519"/>
                  <a:gd name="connsiteX341" fmla="*/ 68043 w 304919"/>
                  <a:gd name="connsiteY341" fmla="*/ 459288 h 485519"/>
                  <a:gd name="connsiteX342" fmla="*/ 69950 w 304919"/>
                  <a:gd name="connsiteY342" fmla="*/ 456267 h 485519"/>
                  <a:gd name="connsiteX343" fmla="*/ 71858 w 304919"/>
                  <a:gd name="connsiteY343" fmla="*/ 453724 h 485519"/>
                  <a:gd name="connsiteX344" fmla="*/ 73766 w 304919"/>
                  <a:gd name="connsiteY344" fmla="*/ 448318 h 485519"/>
                  <a:gd name="connsiteX345" fmla="*/ 78694 w 304919"/>
                  <a:gd name="connsiteY345" fmla="*/ 443708 h 485519"/>
                  <a:gd name="connsiteX346" fmla="*/ 89823 w 304919"/>
                  <a:gd name="connsiteY346" fmla="*/ 436713 h 485519"/>
                  <a:gd name="connsiteX347" fmla="*/ 95069 w 304919"/>
                  <a:gd name="connsiteY347" fmla="*/ 434487 h 485519"/>
                  <a:gd name="connsiteX348" fmla="*/ 103813 w 304919"/>
                  <a:gd name="connsiteY348" fmla="*/ 430831 h 485519"/>
                  <a:gd name="connsiteX349" fmla="*/ 125911 w 304919"/>
                  <a:gd name="connsiteY349" fmla="*/ 423359 h 485519"/>
                  <a:gd name="connsiteX350" fmla="*/ 137039 w 304919"/>
                  <a:gd name="connsiteY350" fmla="*/ 418113 h 485519"/>
                  <a:gd name="connsiteX351" fmla="*/ 141650 w 304919"/>
                  <a:gd name="connsiteY351" fmla="*/ 414774 h 485519"/>
                  <a:gd name="connsiteX352" fmla="*/ 144511 w 304919"/>
                  <a:gd name="connsiteY352" fmla="*/ 411435 h 485519"/>
                  <a:gd name="connsiteX353" fmla="*/ 149757 w 304919"/>
                  <a:gd name="connsiteY353" fmla="*/ 403646 h 485519"/>
                  <a:gd name="connsiteX354" fmla="*/ 151347 w 304919"/>
                  <a:gd name="connsiteY354" fmla="*/ 400466 h 485519"/>
                  <a:gd name="connsiteX355" fmla="*/ 152778 w 304919"/>
                  <a:gd name="connsiteY355" fmla="*/ 393153 h 485519"/>
                  <a:gd name="connsiteX356" fmla="*/ 152142 w 304919"/>
                  <a:gd name="connsiteY356" fmla="*/ 391881 h 485519"/>
                  <a:gd name="connsiteX357" fmla="*/ 151188 w 304919"/>
                  <a:gd name="connsiteY357" fmla="*/ 391881 h 485519"/>
                  <a:gd name="connsiteX358" fmla="*/ 150552 w 304919"/>
                  <a:gd name="connsiteY358" fmla="*/ 393948 h 485519"/>
                  <a:gd name="connsiteX359" fmla="*/ 148645 w 304919"/>
                  <a:gd name="connsiteY359" fmla="*/ 393471 h 485519"/>
                  <a:gd name="connsiteX360" fmla="*/ 147850 w 304919"/>
                  <a:gd name="connsiteY360" fmla="*/ 392358 h 485519"/>
                  <a:gd name="connsiteX361" fmla="*/ 148009 w 304919"/>
                  <a:gd name="connsiteY361" fmla="*/ 389655 h 485519"/>
                  <a:gd name="connsiteX362" fmla="*/ 151347 w 304919"/>
                  <a:gd name="connsiteY362" fmla="*/ 373758 h 485519"/>
                  <a:gd name="connsiteX363" fmla="*/ 153732 w 304919"/>
                  <a:gd name="connsiteY363" fmla="*/ 367081 h 485519"/>
                  <a:gd name="connsiteX364" fmla="*/ 151665 w 304919"/>
                  <a:gd name="connsiteY364" fmla="*/ 361357 h 485519"/>
                  <a:gd name="connsiteX365" fmla="*/ 151347 w 304919"/>
                  <a:gd name="connsiteY365" fmla="*/ 358019 h 485519"/>
                  <a:gd name="connsiteX366" fmla="*/ 152778 w 304919"/>
                  <a:gd name="connsiteY366" fmla="*/ 349434 h 485519"/>
                  <a:gd name="connsiteX367" fmla="*/ 152778 w 304919"/>
                  <a:gd name="connsiteY367" fmla="*/ 347367 h 485519"/>
                  <a:gd name="connsiteX368" fmla="*/ 152460 w 304919"/>
                  <a:gd name="connsiteY368" fmla="*/ 345619 h 485519"/>
                  <a:gd name="connsiteX369" fmla="*/ 151665 w 304919"/>
                  <a:gd name="connsiteY369" fmla="*/ 343870 h 485519"/>
                  <a:gd name="connsiteX370" fmla="*/ 151347 w 304919"/>
                  <a:gd name="connsiteY370" fmla="*/ 341962 h 485519"/>
                  <a:gd name="connsiteX371" fmla="*/ 150234 w 304919"/>
                  <a:gd name="connsiteY371" fmla="*/ 341644 h 485519"/>
                  <a:gd name="connsiteX372" fmla="*/ 149280 w 304919"/>
                  <a:gd name="connsiteY372" fmla="*/ 343552 h 485519"/>
                  <a:gd name="connsiteX373" fmla="*/ 148645 w 304919"/>
                  <a:gd name="connsiteY373" fmla="*/ 347686 h 485519"/>
                  <a:gd name="connsiteX374" fmla="*/ 148963 w 304919"/>
                  <a:gd name="connsiteY374" fmla="*/ 350229 h 485519"/>
                  <a:gd name="connsiteX375" fmla="*/ 148168 w 304919"/>
                  <a:gd name="connsiteY375" fmla="*/ 351819 h 485519"/>
                  <a:gd name="connsiteX376" fmla="*/ 146260 w 304919"/>
                  <a:gd name="connsiteY376" fmla="*/ 350070 h 485519"/>
                  <a:gd name="connsiteX377" fmla="*/ 146578 w 304919"/>
                  <a:gd name="connsiteY377" fmla="*/ 346096 h 485519"/>
                  <a:gd name="connsiteX378" fmla="*/ 146737 w 304919"/>
                  <a:gd name="connsiteY378" fmla="*/ 339418 h 485519"/>
                  <a:gd name="connsiteX379" fmla="*/ 144988 w 304919"/>
                  <a:gd name="connsiteY379" fmla="*/ 331152 h 485519"/>
                  <a:gd name="connsiteX380" fmla="*/ 144829 w 304919"/>
                  <a:gd name="connsiteY380" fmla="*/ 327813 h 485519"/>
                  <a:gd name="connsiteX381" fmla="*/ 140855 w 304919"/>
                  <a:gd name="connsiteY381" fmla="*/ 320182 h 485519"/>
                  <a:gd name="connsiteX382" fmla="*/ 140537 w 304919"/>
                  <a:gd name="connsiteY382" fmla="*/ 314141 h 485519"/>
                  <a:gd name="connsiteX383" fmla="*/ 136721 w 304919"/>
                  <a:gd name="connsiteY383" fmla="*/ 302535 h 485519"/>
                  <a:gd name="connsiteX384" fmla="*/ 133701 w 304919"/>
                  <a:gd name="connsiteY384" fmla="*/ 298561 h 485519"/>
                  <a:gd name="connsiteX385" fmla="*/ 130521 w 304919"/>
                  <a:gd name="connsiteY385" fmla="*/ 295222 h 485519"/>
                  <a:gd name="connsiteX386" fmla="*/ 128772 w 304919"/>
                  <a:gd name="connsiteY386" fmla="*/ 292679 h 485519"/>
                  <a:gd name="connsiteX387" fmla="*/ 128613 w 304919"/>
                  <a:gd name="connsiteY387" fmla="*/ 290612 h 485519"/>
                  <a:gd name="connsiteX388" fmla="*/ 130044 w 304919"/>
                  <a:gd name="connsiteY388" fmla="*/ 281232 h 485519"/>
                  <a:gd name="connsiteX389" fmla="*/ 129885 w 304919"/>
                  <a:gd name="connsiteY389" fmla="*/ 276463 h 485519"/>
                  <a:gd name="connsiteX390" fmla="*/ 130203 w 304919"/>
                  <a:gd name="connsiteY390" fmla="*/ 273283 h 485519"/>
                  <a:gd name="connsiteX391" fmla="*/ 128931 w 304919"/>
                  <a:gd name="connsiteY391" fmla="*/ 271694 h 485519"/>
                  <a:gd name="connsiteX392" fmla="*/ 127182 w 304919"/>
                  <a:gd name="connsiteY392" fmla="*/ 269786 h 485519"/>
                  <a:gd name="connsiteX393" fmla="*/ 129249 w 304919"/>
                  <a:gd name="connsiteY393" fmla="*/ 269945 h 485519"/>
                  <a:gd name="connsiteX394" fmla="*/ 132906 w 304919"/>
                  <a:gd name="connsiteY394" fmla="*/ 273283 h 485519"/>
                  <a:gd name="connsiteX395" fmla="*/ 134019 w 304919"/>
                  <a:gd name="connsiteY395" fmla="*/ 273283 h 485519"/>
                  <a:gd name="connsiteX396" fmla="*/ 135767 w 304919"/>
                  <a:gd name="connsiteY396" fmla="*/ 272966 h 485519"/>
                  <a:gd name="connsiteX397" fmla="*/ 147691 w 304919"/>
                  <a:gd name="connsiteY397" fmla="*/ 263586 h 485519"/>
                  <a:gd name="connsiteX398" fmla="*/ 155958 w 304919"/>
                  <a:gd name="connsiteY398" fmla="*/ 253729 h 485519"/>
                  <a:gd name="connsiteX399" fmla="*/ 161681 w 304919"/>
                  <a:gd name="connsiteY399" fmla="*/ 248801 h 485519"/>
                  <a:gd name="connsiteX400" fmla="*/ 165337 w 304919"/>
                  <a:gd name="connsiteY400" fmla="*/ 246416 h 485519"/>
                  <a:gd name="connsiteX401" fmla="*/ 169471 w 304919"/>
                  <a:gd name="connsiteY401" fmla="*/ 244350 h 485519"/>
                  <a:gd name="connsiteX402" fmla="*/ 171219 w 304919"/>
                  <a:gd name="connsiteY402" fmla="*/ 245144 h 485519"/>
                  <a:gd name="connsiteX403" fmla="*/ 172650 w 304919"/>
                  <a:gd name="connsiteY403" fmla="*/ 244827 h 485519"/>
                  <a:gd name="connsiteX404" fmla="*/ 173445 w 304919"/>
                  <a:gd name="connsiteY404" fmla="*/ 240693 h 485519"/>
                  <a:gd name="connsiteX405" fmla="*/ 175353 w 304919"/>
                  <a:gd name="connsiteY405" fmla="*/ 242760 h 485519"/>
                  <a:gd name="connsiteX406" fmla="*/ 177579 w 304919"/>
                  <a:gd name="connsiteY406" fmla="*/ 242124 h 485519"/>
                  <a:gd name="connsiteX407" fmla="*/ 177738 w 304919"/>
                  <a:gd name="connsiteY407" fmla="*/ 239898 h 485519"/>
                  <a:gd name="connsiteX408" fmla="*/ 180281 w 304919"/>
                  <a:gd name="connsiteY408" fmla="*/ 236401 h 485519"/>
                  <a:gd name="connsiteX409" fmla="*/ 181394 w 304919"/>
                  <a:gd name="connsiteY409" fmla="*/ 234652 h 485519"/>
                  <a:gd name="connsiteX410" fmla="*/ 187594 w 304919"/>
                  <a:gd name="connsiteY410" fmla="*/ 228452 h 485519"/>
                  <a:gd name="connsiteX411" fmla="*/ 191728 w 304919"/>
                  <a:gd name="connsiteY411" fmla="*/ 223205 h 485519"/>
                  <a:gd name="connsiteX412" fmla="*/ 192364 w 304919"/>
                  <a:gd name="connsiteY412" fmla="*/ 221775 h 485519"/>
                  <a:gd name="connsiteX413" fmla="*/ 192840 w 304919"/>
                  <a:gd name="connsiteY413" fmla="*/ 219231 h 485519"/>
                  <a:gd name="connsiteX414" fmla="*/ 194589 w 304919"/>
                  <a:gd name="connsiteY414" fmla="*/ 217482 h 485519"/>
                  <a:gd name="connsiteX415" fmla="*/ 196020 w 304919"/>
                  <a:gd name="connsiteY415" fmla="*/ 216687 h 485519"/>
                  <a:gd name="connsiteX416" fmla="*/ 201584 w 304919"/>
                  <a:gd name="connsiteY416" fmla="*/ 211759 h 485519"/>
                  <a:gd name="connsiteX417" fmla="*/ 209374 w 304919"/>
                  <a:gd name="connsiteY417" fmla="*/ 206831 h 485519"/>
                  <a:gd name="connsiteX418" fmla="*/ 218754 w 304919"/>
                  <a:gd name="connsiteY418" fmla="*/ 201585 h 485519"/>
                  <a:gd name="connsiteX419" fmla="*/ 224795 w 304919"/>
                  <a:gd name="connsiteY419" fmla="*/ 199518 h 485519"/>
                  <a:gd name="connsiteX420" fmla="*/ 225908 w 304919"/>
                  <a:gd name="connsiteY420" fmla="*/ 198087 h 485519"/>
                  <a:gd name="connsiteX421" fmla="*/ 227498 w 304919"/>
                  <a:gd name="connsiteY421" fmla="*/ 197133 h 485519"/>
                  <a:gd name="connsiteX422" fmla="*/ 234334 w 304919"/>
                  <a:gd name="connsiteY422" fmla="*/ 195066 h 485519"/>
                  <a:gd name="connsiteX423" fmla="*/ 241488 w 304919"/>
                  <a:gd name="connsiteY423" fmla="*/ 192364 h 485519"/>
                  <a:gd name="connsiteX424" fmla="*/ 242601 w 304919"/>
                  <a:gd name="connsiteY424" fmla="*/ 191410 h 485519"/>
                  <a:gd name="connsiteX425" fmla="*/ 243872 w 304919"/>
                  <a:gd name="connsiteY425" fmla="*/ 191410 h 485519"/>
                  <a:gd name="connsiteX426" fmla="*/ 245144 w 304919"/>
                  <a:gd name="connsiteY426" fmla="*/ 191569 h 485519"/>
                  <a:gd name="connsiteX427" fmla="*/ 248801 w 304919"/>
                  <a:gd name="connsiteY427" fmla="*/ 191251 h 485519"/>
                  <a:gd name="connsiteX428" fmla="*/ 250709 w 304919"/>
                  <a:gd name="connsiteY428" fmla="*/ 190138 h 485519"/>
                  <a:gd name="connsiteX429" fmla="*/ 254524 w 304919"/>
                  <a:gd name="connsiteY429" fmla="*/ 189184 h 485519"/>
                  <a:gd name="connsiteX430" fmla="*/ 257227 w 304919"/>
                  <a:gd name="connsiteY430" fmla="*/ 185369 h 485519"/>
                  <a:gd name="connsiteX431" fmla="*/ 258975 w 304919"/>
                  <a:gd name="connsiteY431" fmla="*/ 183938 h 485519"/>
                  <a:gd name="connsiteX432" fmla="*/ 269945 w 304919"/>
                  <a:gd name="connsiteY432" fmla="*/ 177738 h 485519"/>
                  <a:gd name="connsiteX433" fmla="*/ 273919 w 304919"/>
                  <a:gd name="connsiteY433" fmla="*/ 174399 h 485519"/>
                  <a:gd name="connsiteX434" fmla="*/ 276304 w 304919"/>
                  <a:gd name="connsiteY434" fmla="*/ 173445 h 485519"/>
                  <a:gd name="connsiteX435" fmla="*/ 274714 w 304919"/>
                  <a:gd name="connsiteY435" fmla="*/ 169312 h 485519"/>
                  <a:gd name="connsiteX436" fmla="*/ 276781 w 304919"/>
                  <a:gd name="connsiteY436" fmla="*/ 168040 h 485519"/>
                  <a:gd name="connsiteX437" fmla="*/ 280278 w 304919"/>
                  <a:gd name="connsiteY437" fmla="*/ 167245 h 485519"/>
                  <a:gd name="connsiteX438" fmla="*/ 283617 w 304919"/>
                  <a:gd name="connsiteY438" fmla="*/ 162635 h 485519"/>
                  <a:gd name="connsiteX439" fmla="*/ 283935 w 304919"/>
                  <a:gd name="connsiteY439" fmla="*/ 161363 h 485519"/>
                  <a:gd name="connsiteX440" fmla="*/ 283935 w 304919"/>
                  <a:gd name="connsiteY440" fmla="*/ 160091 h 485519"/>
                  <a:gd name="connsiteX441" fmla="*/ 286796 w 304919"/>
                  <a:gd name="connsiteY441" fmla="*/ 156753 h 485519"/>
                  <a:gd name="connsiteX442" fmla="*/ 289817 w 304919"/>
                  <a:gd name="connsiteY442" fmla="*/ 153732 h 485519"/>
                  <a:gd name="connsiteX443" fmla="*/ 296812 w 304919"/>
                  <a:gd name="connsiteY443" fmla="*/ 145306 h 485519"/>
                  <a:gd name="connsiteX444" fmla="*/ 299515 w 304919"/>
                  <a:gd name="connsiteY444" fmla="*/ 139106 h 485519"/>
                  <a:gd name="connsiteX445" fmla="*/ 299515 w 304919"/>
                  <a:gd name="connsiteY445" fmla="*/ 137040 h 485519"/>
                  <a:gd name="connsiteX446" fmla="*/ 298561 w 304919"/>
                  <a:gd name="connsiteY446" fmla="*/ 134814 h 485519"/>
                  <a:gd name="connsiteX447" fmla="*/ 299197 w 304919"/>
                  <a:gd name="connsiteY447" fmla="*/ 133860 h 485519"/>
                  <a:gd name="connsiteX448" fmla="*/ 300628 w 304919"/>
                  <a:gd name="connsiteY448" fmla="*/ 133383 h 485519"/>
                  <a:gd name="connsiteX449" fmla="*/ 300469 w 304919"/>
                  <a:gd name="connsiteY449" fmla="*/ 131793 h 485519"/>
                  <a:gd name="connsiteX450" fmla="*/ 300787 w 304919"/>
                  <a:gd name="connsiteY450" fmla="*/ 129408 h 485519"/>
                  <a:gd name="connsiteX451" fmla="*/ 303012 w 304919"/>
                  <a:gd name="connsiteY451" fmla="*/ 126865 h 485519"/>
                  <a:gd name="connsiteX452" fmla="*/ 304761 w 304919"/>
                  <a:gd name="connsiteY452" fmla="*/ 125434 h 485519"/>
                  <a:gd name="connsiteX453" fmla="*/ 304920 w 304919"/>
                  <a:gd name="connsiteY453" fmla="*/ 123208 h 485519"/>
                  <a:gd name="connsiteX454" fmla="*/ 304284 w 304919"/>
                  <a:gd name="connsiteY454" fmla="*/ 120823 h 48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304919" h="485519">
                    <a:moveTo>
                      <a:pt x="304284" y="120823"/>
                    </a:moveTo>
                    <a:lnTo>
                      <a:pt x="304443" y="118916"/>
                    </a:lnTo>
                    <a:lnTo>
                      <a:pt x="304125" y="117962"/>
                    </a:lnTo>
                    <a:lnTo>
                      <a:pt x="304284" y="115895"/>
                    </a:lnTo>
                    <a:lnTo>
                      <a:pt x="303012" y="114624"/>
                    </a:lnTo>
                    <a:lnTo>
                      <a:pt x="301582" y="114624"/>
                    </a:lnTo>
                    <a:lnTo>
                      <a:pt x="299356" y="117962"/>
                    </a:lnTo>
                    <a:lnTo>
                      <a:pt x="299038" y="115577"/>
                    </a:lnTo>
                    <a:lnTo>
                      <a:pt x="299197" y="113670"/>
                    </a:lnTo>
                    <a:lnTo>
                      <a:pt x="301264" y="110808"/>
                    </a:lnTo>
                    <a:lnTo>
                      <a:pt x="301264" y="108582"/>
                    </a:lnTo>
                    <a:lnTo>
                      <a:pt x="299356" y="108105"/>
                    </a:lnTo>
                    <a:lnTo>
                      <a:pt x="298084" y="107152"/>
                    </a:lnTo>
                    <a:lnTo>
                      <a:pt x="297925" y="105879"/>
                    </a:lnTo>
                    <a:lnTo>
                      <a:pt x="297766" y="97772"/>
                    </a:lnTo>
                    <a:lnTo>
                      <a:pt x="296812" y="91254"/>
                    </a:lnTo>
                    <a:lnTo>
                      <a:pt x="296812" y="88710"/>
                    </a:lnTo>
                    <a:lnTo>
                      <a:pt x="296335" y="86802"/>
                    </a:lnTo>
                    <a:lnTo>
                      <a:pt x="297448" y="84100"/>
                    </a:lnTo>
                    <a:lnTo>
                      <a:pt x="296653" y="81874"/>
                    </a:lnTo>
                    <a:lnTo>
                      <a:pt x="297130" y="79807"/>
                    </a:lnTo>
                    <a:lnTo>
                      <a:pt x="296971" y="76628"/>
                    </a:lnTo>
                    <a:lnTo>
                      <a:pt x="297130" y="75038"/>
                    </a:lnTo>
                    <a:lnTo>
                      <a:pt x="297130" y="72812"/>
                    </a:lnTo>
                    <a:lnTo>
                      <a:pt x="293315" y="72812"/>
                    </a:lnTo>
                    <a:lnTo>
                      <a:pt x="293315" y="71381"/>
                    </a:lnTo>
                    <a:lnTo>
                      <a:pt x="293633" y="70586"/>
                    </a:lnTo>
                    <a:lnTo>
                      <a:pt x="296653" y="68202"/>
                    </a:lnTo>
                    <a:lnTo>
                      <a:pt x="297130" y="66294"/>
                    </a:lnTo>
                    <a:lnTo>
                      <a:pt x="297448" y="62797"/>
                    </a:lnTo>
                    <a:lnTo>
                      <a:pt x="296494" y="59617"/>
                    </a:lnTo>
                    <a:lnTo>
                      <a:pt x="294745" y="58663"/>
                    </a:lnTo>
                    <a:lnTo>
                      <a:pt x="295699" y="55642"/>
                    </a:lnTo>
                    <a:lnTo>
                      <a:pt x="295381" y="53417"/>
                    </a:lnTo>
                    <a:lnTo>
                      <a:pt x="295222" y="47853"/>
                    </a:lnTo>
                    <a:lnTo>
                      <a:pt x="296017" y="44514"/>
                    </a:lnTo>
                    <a:lnTo>
                      <a:pt x="295381" y="42606"/>
                    </a:lnTo>
                    <a:lnTo>
                      <a:pt x="294904" y="39904"/>
                    </a:lnTo>
                    <a:lnTo>
                      <a:pt x="293156" y="34498"/>
                    </a:lnTo>
                    <a:lnTo>
                      <a:pt x="294110" y="28457"/>
                    </a:lnTo>
                    <a:lnTo>
                      <a:pt x="292361" y="24960"/>
                    </a:lnTo>
                    <a:lnTo>
                      <a:pt x="292838" y="23052"/>
                    </a:lnTo>
                    <a:lnTo>
                      <a:pt x="294904" y="20667"/>
                    </a:lnTo>
                    <a:lnTo>
                      <a:pt x="296335" y="17329"/>
                    </a:lnTo>
                    <a:lnTo>
                      <a:pt x="295858" y="16216"/>
                    </a:lnTo>
                    <a:lnTo>
                      <a:pt x="295222" y="15421"/>
                    </a:lnTo>
                    <a:lnTo>
                      <a:pt x="295540" y="13355"/>
                    </a:lnTo>
                    <a:lnTo>
                      <a:pt x="297925" y="10493"/>
                    </a:lnTo>
                    <a:lnTo>
                      <a:pt x="294745" y="8744"/>
                    </a:lnTo>
                    <a:lnTo>
                      <a:pt x="296653" y="7313"/>
                    </a:lnTo>
                    <a:lnTo>
                      <a:pt x="298243" y="5723"/>
                    </a:lnTo>
                    <a:lnTo>
                      <a:pt x="295540" y="3021"/>
                    </a:lnTo>
                    <a:lnTo>
                      <a:pt x="294110" y="0"/>
                    </a:lnTo>
                    <a:lnTo>
                      <a:pt x="290771" y="2544"/>
                    </a:lnTo>
                    <a:lnTo>
                      <a:pt x="285525" y="6360"/>
                    </a:lnTo>
                    <a:lnTo>
                      <a:pt x="280437" y="10334"/>
                    </a:lnTo>
                    <a:lnTo>
                      <a:pt x="275509" y="12877"/>
                    </a:lnTo>
                    <a:lnTo>
                      <a:pt x="272012" y="14149"/>
                    </a:lnTo>
                    <a:lnTo>
                      <a:pt x="268196" y="14785"/>
                    </a:lnTo>
                    <a:lnTo>
                      <a:pt x="264699" y="16375"/>
                    </a:lnTo>
                    <a:lnTo>
                      <a:pt x="261201" y="18918"/>
                    </a:lnTo>
                    <a:lnTo>
                      <a:pt x="256909" y="20191"/>
                    </a:lnTo>
                    <a:lnTo>
                      <a:pt x="251662" y="20349"/>
                    </a:lnTo>
                    <a:lnTo>
                      <a:pt x="246098" y="22098"/>
                    </a:lnTo>
                    <a:lnTo>
                      <a:pt x="240693" y="25437"/>
                    </a:lnTo>
                    <a:lnTo>
                      <a:pt x="237513" y="27344"/>
                    </a:lnTo>
                    <a:lnTo>
                      <a:pt x="232426" y="24483"/>
                    </a:lnTo>
                    <a:lnTo>
                      <a:pt x="228452" y="23529"/>
                    </a:lnTo>
                    <a:lnTo>
                      <a:pt x="223841" y="23529"/>
                    </a:lnTo>
                    <a:lnTo>
                      <a:pt x="220980" y="24006"/>
                    </a:lnTo>
                    <a:lnTo>
                      <a:pt x="220026" y="24642"/>
                    </a:lnTo>
                    <a:lnTo>
                      <a:pt x="219231" y="26390"/>
                    </a:lnTo>
                    <a:lnTo>
                      <a:pt x="218436" y="29411"/>
                    </a:lnTo>
                    <a:lnTo>
                      <a:pt x="215415" y="32273"/>
                    </a:lnTo>
                    <a:lnTo>
                      <a:pt x="210169" y="34975"/>
                    </a:lnTo>
                    <a:lnTo>
                      <a:pt x="205400" y="35929"/>
                    </a:lnTo>
                    <a:lnTo>
                      <a:pt x="200948" y="35293"/>
                    </a:lnTo>
                    <a:lnTo>
                      <a:pt x="197928" y="34181"/>
                    </a:lnTo>
                    <a:lnTo>
                      <a:pt x="196338" y="32591"/>
                    </a:lnTo>
                    <a:lnTo>
                      <a:pt x="193953" y="31796"/>
                    </a:lnTo>
                    <a:lnTo>
                      <a:pt x="190933" y="31955"/>
                    </a:lnTo>
                    <a:lnTo>
                      <a:pt x="188071" y="33068"/>
                    </a:lnTo>
                    <a:lnTo>
                      <a:pt x="185209" y="35135"/>
                    </a:lnTo>
                    <a:lnTo>
                      <a:pt x="180758" y="36088"/>
                    </a:lnTo>
                    <a:lnTo>
                      <a:pt x="174717" y="35770"/>
                    </a:lnTo>
                    <a:lnTo>
                      <a:pt x="171378" y="34816"/>
                    </a:lnTo>
                    <a:lnTo>
                      <a:pt x="170901" y="33068"/>
                    </a:lnTo>
                    <a:lnTo>
                      <a:pt x="168358" y="31001"/>
                    </a:lnTo>
                    <a:lnTo>
                      <a:pt x="163430" y="28616"/>
                    </a:lnTo>
                    <a:lnTo>
                      <a:pt x="159773" y="28457"/>
                    </a:lnTo>
                    <a:lnTo>
                      <a:pt x="157388" y="30842"/>
                    </a:lnTo>
                    <a:lnTo>
                      <a:pt x="155322" y="32273"/>
                    </a:lnTo>
                    <a:lnTo>
                      <a:pt x="153414" y="32909"/>
                    </a:lnTo>
                    <a:lnTo>
                      <a:pt x="151665" y="32909"/>
                    </a:lnTo>
                    <a:lnTo>
                      <a:pt x="150234" y="32432"/>
                    </a:lnTo>
                    <a:lnTo>
                      <a:pt x="149280" y="32273"/>
                    </a:lnTo>
                    <a:lnTo>
                      <a:pt x="142444" y="32114"/>
                    </a:lnTo>
                    <a:lnTo>
                      <a:pt x="136085" y="32114"/>
                    </a:lnTo>
                    <a:lnTo>
                      <a:pt x="136085" y="32114"/>
                    </a:lnTo>
                    <a:lnTo>
                      <a:pt x="135926" y="36724"/>
                    </a:lnTo>
                    <a:lnTo>
                      <a:pt x="135290" y="40540"/>
                    </a:lnTo>
                    <a:lnTo>
                      <a:pt x="134019" y="43878"/>
                    </a:lnTo>
                    <a:lnTo>
                      <a:pt x="133065" y="45786"/>
                    </a:lnTo>
                    <a:lnTo>
                      <a:pt x="132429" y="45945"/>
                    </a:lnTo>
                    <a:lnTo>
                      <a:pt x="131157" y="47058"/>
                    </a:lnTo>
                    <a:lnTo>
                      <a:pt x="129408" y="48806"/>
                    </a:lnTo>
                    <a:lnTo>
                      <a:pt x="128613" y="50078"/>
                    </a:lnTo>
                    <a:lnTo>
                      <a:pt x="128931" y="50873"/>
                    </a:lnTo>
                    <a:lnTo>
                      <a:pt x="128931" y="52463"/>
                    </a:lnTo>
                    <a:lnTo>
                      <a:pt x="128931" y="54848"/>
                    </a:lnTo>
                    <a:lnTo>
                      <a:pt x="128613" y="55961"/>
                    </a:lnTo>
                    <a:lnTo>
                      <a:pt x="128454" y="56596"/>
                    </a:lnTo>
                    <a:lnTo>
                      <a:pt x="131157" y="62956"/>
                    </a:lnTo>
                    <a:lnTo>
                      <a:pt x="131634" y="66612"/>
                    </a:lnTo>
                    <a:lnTo>
                      <a:pt x="130680" y="69474"/>
                    </a:lnTo>
                    <a:lnTo>
                      <a:pt x="130680" y="72176"/>
                    </a:lnTo>
                    <a:lnTo>
                      <a:pt x="131475" y="74561"/>
                    </a:lnTo>
                    <a:lnTo>
                      <a:pt x="131793" y="77423"/>
                    </a:lnTo>
                    <a:lnTo>
                      <a:pt x="131475" y="80761"/>
                    </a:lnTo>
                    <a:lnTo>
                      <a:pt x="131793" y="82987"/>
                    </a:lnTo>
                    <a:lnTo>
                      <a:pt x="132747" y="83940"/>
                    </a:lnTo>
                    <a:lnTo>
                      <a:pt x="133224" y="86643"/>
                    </a:lnTo>
                    <a:lnTo>
                      <a:pt x="133224" y="88392"/>
                    </a:lnTo>
                    <a:lnTo>
                      <a:pt x="134495" y="89346"/>
                    </a:lnTo>
                    <a:lnTo>
                      <a:pt x="137675" y="92048"/>
                    </a:lnTo>
                    <a:lnTo>
                      <a:pt x="144352" y="99361"/>
                    </a:lnTo>
                    <a:lnTo>
                      <a:pt x="148009" y="104131"/>
                    </a:lnTo>
                    <a:lnTo>
                      <a:pt x="151188" y="108264"/>
                    </a:lnTo>
                    <a:lnTo>
                      <a:pt x="157070" y="115895"/>
                    </a:lnTo>
                    <a:lnTo>
                      <a:pt x="161522" y="121936"/>
                    </a:lnTo>
                    <a:lnTo>
                      <a:pt x="162158" y="127501"/>
                    </a:lnTo>
                    <a:lnTo>
                      <a:pt x="162794" y="128295"/>
                    </a:lnTo>
                    <a:lnTo>
                      <a:pt x="161363" y="132429"/>
                    </a:lnTo>
                    <a:lnTo>
                      <a:pt x="160409" y="139265"/>
                    </a:lnTo>
                    <a:lnTo>
                      <a:pt x="161045" y="143716"/>
                    </a:lnTo>
                    <a:lnTo>
                      <a:pt x="160727" y="151347"/>
                    </a:lnTo>
                    <a:lnTo>
                      <a:pt x="159932" y="159455"/>
                    </a:lnTo>
                    <a:lnTo>
                      <a:pt x="158819" y="162476"/>
                    </a:lnTo>
                    <a:lnTo>
                      <a:pt x="157547" y="163429"/>
                    </a:lnTo>
                    <a:lnTo>
                      <a:pt x="154368" y="164384"/>
                    </a:lnTo>
                    <a:lnTo>
                      <a:pt x="147532" y="165338"/>
                    </a:lnTo>
                    <a:lnTo>
                      <a:pt x="146419" y="166291"/>
                    </a:lnTo>
                    <a:lnTo>
                      <a:pt x="145624" y="167881"/>
                    </a:lnTo>
                    <a:lnTo>
                      <a:pt x="144193" y="171697"/>
                    </a:lnTo>
                    <a:lnTo>
                      <a:pt x="142603" y="175512"/>
                    </a:lnTo>
                    <a:lnTo>
                      <a:pt x="141967" y="177102"/>
                    </a:lnTo>
                    <a:lnTo>
                      <a:pt x="142285" y="177420"/>
                    </a:lnTo>
                    <a:lnTo>
                      <a:pt x="143875" y="179486"/>
                    </a:lnTo>
                    <a:lnTo>
                      <a:pt x="145306" y="184415"/>
                    </a:lnTo>
                    <a:lnTo>
                      <a:pt x="145624" y="192841"/>
                    </a:lnTo>
                    <a:lnTo>
                      <a:pt x="144988" y="193477"/>
                    </a:lnTo>
                    <a:lnTo>
                      <a:pt x="142921" y="193794"/>
                    </a:lnTo>
                    <a:lnTo>
                      <a:pt x="140855" y="193794"/>
                    </a:lnTo>
                    <a:lnTo>
                      <a:pt x="139901" y="193317"/>
                    </a:lnTo>
                    <a:lnTo>
                      <a:pt x="139106" y="192364"/>
                    </a:lnTo>
                    <a:lnTo>
                      <a:pt x="138470" y="190456"/>
                    </a:lnTo>
                    <a:lnTo>
                      <a:pt x="139901" y="189184"/>
                    </a:lnTo>
                    <a:lnTo>
                      <a:pt x="140378" y="186958"/>
                    </a:lnTo>
                    <a:lnTo>
                      <a:pt x="139583" y="185051"/>
                    </a:lnTo>
                    <a:lnTo>
                      <a:pt x="137675" y="184733"/>
                    </a:lnTo>
                    <a:lnTo>
                      <a:pt x="135290" y="182984"/>
                    </a:lnTo>
                    <a:lnTo>
                      <a:pt x="130362" y="177261"/>
                    </a:lnTo>
                    <a:lnTo>
                      <a:pt x="126070" y="173287"/>
                    </a:lnTo>
                    <a:lnTo>
                      <a:pt x="123685" y="170107"/>
                    </a:lnTo>
                    <a:lnTo>
                      <a:pt x="121141" y="168676"/>
                    </a:lnTo>
                    <a:lnTo>
                      <a:pt x="120505" y="167881"/>
                    </a:lnTo>
                    <a:lnTo>
                      <a:pt x="119869" y="166450"/>
                    </a:lnTo>
                    <a:lnTo>
                      <a:pt x="119869" y="164542"/>
                    </a:lnTo>
                    <a:lnTo>
                      <a:pt x="120029" y="163112"/>
                    </a:lnTo>
                    <a:lnTo>
                      <a:pt x="119234" y="161363"/>
                    </a:lnTo>
                    <a:lnTo>
                      <a:pt x="116849" y="158819"/>
                    </a:lnTo>
                    <a:lnTo>
                      <a:pt x="115577" y="157389"/>
                    </a:lnTo>
                    <a:lnTo>
                      <a:pt x="115577" y="155640"/>
                    </a:lnTo>
                    <a:lnTo>
                      <a:pt x="116690" y="154050"/>
                    </a:lnTo>
                    <a:lnTo>
                      <a:pt x="118757" y="152142"/>
                    </a:lnTo>
                    <a:lnTo>
                      <a:pt x="120346" y="148009"/>
                    </a:lnTo>
                    <a:lnTo>
                      <a:pt x="120982" y="145465"/>
                    </a:lnTo>
                    <a:lnTo>
                      <a:pt x="124003" y="140219"/>
                    </a:lnTo>
                    <a:lnTo>
                      <a:pt x="124480" y="135608"/>
                    </a:lnTo>
                    <a:lnTo>
                      <a:pt x="124480" y="131952"/>
                    </a:lnTo>
                    <a:lnTo>
                      <a:pt x="124321" y="129249"/>
                    </a:lnTo>
                    <a:lnTo>
                      <a:pt x="123526" y="123685"/>
                    </a:lnTo>
                    <a:lnTo>
                      <a:pt x="123049" y="119710"/>
                    </a:lnTo>
                    <a:lnTo>
                      <a:pt x="119234" y="114782"/>
                    </a:lnTo>
                    <a:lnTo>
                      <a:pt x="118121" y="114305"/>
                    </a:lnTo>
                    <a:lnTo>
                      <a:pt x="114464" y="114624"/>
                    </a:lnTo>
                    <a:lnTo>
                      <a:pt x="111444" y="115418"/>
                    </a:lnTo>
                    <a:lnTo>
                      <a:pt x="109854" y="116531"/>
                    </a:lnTo>
                    <a:lnTo>
                      <a:pt x="107628" y="116531"/>
                    </a:lnTo>
                    <a:lnTo>
                      <a:pt x="101587" y="117485"/>
                    </a:lnTo>
                    <a:lnTo>
                      <a:pt x="99838" y="117803"/>
                    </a:lnTo>
                    <a:lnTo>
                      <a:pt x="98725" y="118757"/>
                    </a:lnTo>
                    <a:lnTo>
                      <a:pt x="98090" y="118916"/>
                    </a:lnTo>
                    <a:lnTo>
                      <a:pt x="94274" y="114941"/>
                    </a:lnTo>
                    <a:lnTo>
                      <a:pt x="90935" y="110808"/>
                    </a:lnTo>
                    <a:lnTo>
                      <a:pt x="86802" y="103654"/>
                    </a:lnTo>
                    <a:lnTo>
                      <a:pt x="85530" y="102700"/>
                    </a:lnTo>
                    <a:lnTo>
                      <a:pt x="79489" y="104767"/>
                    </a:lnTo>
                    <a:lnTo>
                      <a:pt x="76151" y="105879"/>
                    </a:lnTo>
                    <a:lnTo>
                      <a:pt x="66930" y="109059"/>
                    </a:lnTo>
                    <a:lnTo>
                      <a:pt x="58981" y="111762"/>
                    </a:lnTo>
                    <a:lnTo>
                      <a:pt x="56755" y="112238"/>
                    </a:lnTo>
                    <a:lnTo>
                      <a:pt x="52622" y="113670"/>
                    </a:lnTo>
                    <a:lnTo>
                      <a:pt x="50555" y="114464"/>
                    </a:lnTo>
                    <a:lnTo>
                      <a:pt x="43242" y="116849"/>
                    </a:lnTo>
                    <a:lnTo>
                      <a:pt x="40222" y="117962"/>
                    </a:lnTo>
                    <a:lnTo>
                      <a:pt x="37837" y="119075"/>
                    </a:lnTo>
                    <a:lnTo>
                      <a:pt x="31796" y="120983"/>
                    </a:lnTo>
                    <a:lnTo>
                      <a:pt x="26072" y="122572"/>
                    </a:lnTo>
                    <a:lnTo>
                      <a:pt x="19872" y="124321"/>
                    </a:lnTo>
                    <a:lnTo>
                      <a:pt x="13036" y="126229"/>
                    </a:lnTo>
                    <a:lnTo>
                      <a:pt x="9062" y="127659"/>
                    </a:lnTo>
                    <a:lnTo>
                      <a:pt x="6518" y="128772"/>
                    </a:lnTo>
                    <a:lnTo>
                      <a:pt x="318" y="131157"/>
                    </a:lnTo>
                    <a:lnTo>
                      <a:pt x="0" y="131793"/>
                    </a:lnTo>
                    <a:lnTo>
                      <a:pt x="159" y="133383"/>
                    </a:lnTo>
                    <a:lnTo>
                      <a:pt x="954" y="136880"/>
                    </a:lnTo>
                    <a:lnTo>
                      <a:pt x="2385" y="139901"/>
                    </a:lnTo>
                    <a:lnTo>
                      <a:pt x="3816" y="141650"/>
                    </a:lnTo>
                    <a:lnTo>
                      <a:pt x="4610" y="146260"/>
                    </a:lnTo>
                    <a:lnTo>
                      <a:pt x="5087" y="150234"/>
                    </a:lnTo>
                    <a:lnTo>
                      <a:pt x="5087" y="154845"/>
                    </a:lnTo>
                    <a:lnTo>
                      <a:pt x="5405" y="160091"/>
                    </a:lnTo>
                    <a:lnTo>
                      <a:pt x="6200" y="160568"/>
                    </a:lnTo>
                    <a:lnTo>
                      <a:pt x="11764" y="160727"/>
                    </a:lnTo>
                    <a:lnTo>
                      <a:pt x="20667" y="161045"/>
                    </a:lnTo>
                    <a:lnTo>
                      <a:pt x="29093" y="161363"/>
                    </a:lnTo>
                    <a:lnTo>
                      <a:pt x="34657" y="165178"/>
                    </a:lnTo>
                    <a:lnTo>
                      <a:pt x="36406" y="165973"/>
                    </a:lnTo>
                    <a:lnTo>
                      <a:pt x="42129" y="166927"/>
                    </a:lnTo>
                    <a:lnTo>
                      <a:pt x="49283" y="173287"/>
                    </a:lnTo>
                    <a:lnTo>
                      <a:pt x="58027" y="173763"/>
                    </a:lnTo>
                    <a:lnTo>
                      <a:pt x="64068" y="175830"/>
                    </a:lnTo>
                    <a:lnTo>
                      <a:pt x="69314" y="177897"/>
                    </a:lnTo>
                    <a:lnTo>
                      <a:pt x="72335" y="180599"/>
                    </a:lnTo>
                    <a:lnTo>
                      <a:pt x="74402" y="181076"/>
                    </a:lnTo>
                    <a:lnTo>
                      <a:pt x="76945" y="181394"/>
                    </a:lnTo>
                    <a:lnTo>
                      <a:pt x="78376" y="181553"/>
                    </a:lnTo>
                    <a:lnTo>
                      <a:pt x="78058" y="183461"/>
                    </a:lnTo>
                    <a:lnTo>
                      <a:pt x="76310" y="186641"/>
                    </a:lnTo>
                    <a:lnTo>
                      <a:pt x="76469" y="191092"/>
                    </a:lnTo>
                    <a:lnTo>
                      <a:pt x="78853" y="197451"/>
                    </a:lnTo>
                    <a:lnTo>
                      <a:pt x="79171" y="202856"/>
                    </a:lnTo>
                    <a:lnTo>
                      <a:pt x="78535" y="212554"/>
                    </a:lnTo>
                    <a:lnTo>
                      <a:pt x="78535" y="221934"/>
                    </a:lnTo>
                    <a:lnTo>
                      <a:pt x="78853" y="225272"/>
                    </a:lnTo>
                    <a:lnTo>
                      <a:pt x="79171" y="227498"/>
                    </a:lnTo>
                    <a:lnTo>
                      <a:pt x="79648" y="228611"/>
                    </a:lnTo>
                    <a:lnTo>
                      <a:pt x="79648" y="230041"/>
                    </a:lnTo>
                    <a:lnTo>
                      <a:pt x="78217" y="234016"/>
                    </a:lnTo>
                    <a:lnTo>
                      <a:pt x="76945" y="238149"/>
                    </a:lnTo>
                    <a:lnTo>
                      <a:pt x="76945" y="239739"/>
                    </a:lnTo>
                    <a:lnTo>
                      <a:pt x="76469" y="240852"/>
                    </a:lnTo>
                    <a:lnTo>
                      <a:pt x="75674" y="241965"/>
                    </a:lnTo>
                    <a:lnTo>
                      <a:pt x="71858" y="243873"/>
                    </a:lnTo>
                    <a:lnTo>
                      <a:pt x="71222" y="244985"/>
                    </a:lnTo>
                    <a:lnTo>
                      <a:pt x="71222" y="247211"/>
                    </a:lnTo>
                    <a:lnTo>
                      <a:pt x="71699" y="248960"/>
                    </a:lnTo>
                    <a:lnTo>
                      <a:pt x="73130" y="249596"/>
                    </a:lnTo>
                    <a:lnTo>
                      <a:pt x="74879" y="250709"/>
                    </a:lnTo>
                    <a:lnTo>
                      <a:pt x="75515" y="251980"/>
                    </a:lnTo>
                    <a:lnTo>
                      <a:pt x="75515" y="253411"/>
                    </a:lnTo>
                    <a:lnTo>
                      <a:pt x="74879" y="256114"/>
                    </a:lnTo>
                    <a:lnTo>
                      <a:pt x="73448" y="260406"/>
                    </a:lnTo>
                    <a:lnTo>
                      <a:pt x="74879" y="265494"/>
                    </a:lnTo>
                    <a:lnTo>
                      <a:pt x="76627" y="268673"/>
                    </a:lnTo>
                    <a:lnTo>
                      <a:pt x="79012" y="272489"/>
                    </a:lnTo>
                    <a:lnTo>
                      <a:pt x="79966" y="274873"/>
                    </a:lnTo>
                    <a:lnTo>
                      <a:pt x="79966" y="276463"/>
                    </a:lnTo>
                    <a:lnTo>
                      <a:pt x="79648" y="278053"/>
                    </a:lnTo>
                    <a:lnTo>
                      <a:pt x="75992" y="285048"/>
                    </a:lnTo>
                    <a:lnTo>
                      <a:pt x="73448" y="289340"/>
                    </a:lnTo>
                    <a:lnTo>
                      <a:pt x="70427" y="293951"/>
                    </a:lnTo>
                    <a:lnTo>
                      <a:pt x="66294" y="296812"/>
                    </a:lnTo>
                    <a:lnTo>
                      <a:pt x="65181" y="298243"/>
                    </a:lnTo>
                    <a:lnTo>
                      <a:pt x="64863" y="299833"/>
                    </a:lnTo>
                    <a:lnTo>
                      <a:pt x="65022" y="303171"/>
                    </a:lnTo>
                    <a:lnTo>
                      <a:pt x="64704" y="306828"/>
                    </a:lnTo>
                    <a:lnTo>
                      <a:pt x="61207" y="312392"/>
                    </a:lnTo>
                    <a:lnTo>
                      <a:pt x="63432" y="317162"/>
                    </a:lnTo>
                    <a:lnTo>
                      <a:pt x="62955" y="317638"/>
                    </a:lnTo>
                    <a:lnTo>
                      <a:pt x="61684" y="318274"/>
                    </a:lnTo>
                    <a:lnTo>
                      <a:pt x="56755" y="323680"/>
                    </a:lnTo>
                    <a:lnTo>
                      <a:pt x="51509" y="329244"/>
                    </a:lnTo>
                    <a:lnTo>
                      <a:pt x="47852" y="333218"/>
                    </a:lnTo>
                    <a:lnTo>
                      <a:pt x="43560" y="337670"/>
                    </a:lnTo>
                    <a:lnTo>
                      <a:pt x="38791" y="342757"/>
                    </a:lnTo>
                    <a:lnTo>
                      <a:pt x="34657" y="347209"/>
                    </a:lnTo>
                    <a:lnTo>
                      <a:pt x="30683" y="350229"/>
                    </a:lnTo>
                    <a:lnTo>
                      <a:pt x="30842" y="351819"/>
                    </a:lnTo>
                    <a:lnTo>
                      <a:pt x="31001" y="352614"/>
                    </a:lnTo>
                    <a:lnTo>
                      <a:pt x="32432" y="356747"/>
                    </a:lnTo>
                    <a:lnTo>
                      <a:pt x="34498" y="362947"/>
                    </a:lnTo>
                    <a:lnTo>
                      <a:pt x="35770" y="368670"/>
                    </a:lnTo>
                    <a:lnTo>
                      <a:pt x="37678" y="376619"/>
                    </a:lnTo>
                    <a:lnTo>
                      <a:pt x="37519" y="381071"/>
                    </a:lnTo>
                    <a:lnTo>
                      <a:pt x="37996" y="382820"/>
                    </a:lnTo>
                    <a:lnTo>
                      <a:pt x="39745" y="384886"/>
                    </a:lnTo>
                    <a:lnTo>
                      <a:pt x="41811" y="388543"/>
                    </a:lnTo>
                    <a:lnTo>
                      <a:pt x="42447" y="390609"/>
                    </a:lnTo>
                    <a:lnTo>
                      <a:pt x="43242" y="392199"/>
                    </a:lnTo>
                    <a:lnTo>
                      <a:pt x="45309" y="395220"/>
                    </a:lnTo>
                    <a:lnTo>
                      <a:pt x="47057" y="399671"/>
                    </a:lnTo>
                    <a:lnTo>
                      <a:pt x="48488" y="405553"/>
                    </a:lnTo>
                    <a:lnTo>
                      <a:pt x="49601" y="408415"/>
                    </a:lnTo>
                    <a:lnTo>
                      <a:pt x="50078" y="409846"/>
                    </a:lnTo>
                    <a:lnTo>
                      <a:pt x="50714" y="412389"/>
                    </a:lnTo>
                    <a:lnTo>
                      <a:pt x="50555" y="417794"/>
                    </a:lnTo>
                    <a:lnTo>
                      <a:pt x="50714" y="423995"/>
                    </a:lnTo>
                    <a:lnTo>
                      <a:pt x="50714" y="430990"/>
                    </a:lnTo>
                    <a:lnTo>
                      <a:pt x="50714" y="436713"/>
                    </a:lnTo>
                    <a:lnTo>
                      <a:pt x="50555" y="439733"/>
                    </a:lnTo>
                    <a:lnTo>
                      <a:pt x="50714" y="448001"/>
                    </a:lnTo>
                    <a:lnTo>
                      <a:pt x="48806" y="452293"/>
                    </a:lnTo>
                    <a:lnTo>
                      <a:pt x="48965" y="455631"/>
                    </a:lnTo>
                    <a:lnTo>
                      <a:pt x="49601" y="457857"/>
                    </a:lnTo>
                    <a:lnTo>
                      <a:pt x="50237" y="458334"/>
                    </a:lnTo>
                    <a:lnTo>
                      <a:pt x="52781" y="459765"/>
                    </a:lnTo>
                    <a:lnTo>
                      <a:pt x="53099" y="462626"/>
                    </a:lnTo>
                    <a:lnTo>
                      <a:pt x="52781" y="465806"/>
                    </a:lnTo>
                    <a:lnTo>
                      <a:pt x="52304" y="467873"/>
                    </a:lnTo>
                    <a:lnTo>
                      <a:pt x="52463" y="469781"/>
                    </a:lnTo>
                    <a:lnTo>
                      <a:pt x="53258" y="472960"/>
                    </a:lnTo>
                    <a:lnTo>
                      <a:pt x="54053" y="475186"/>
                    </a:lnTo>
                    <a:lnTo>
                      <a:pt x="54371" y="484883"/>
                    </a:lnTo>
                    <a:lnTo>
                      <a:pt x="56755" y="484725"/>
                    </a:lnTo>
                    <a:lnTo>
                      <a:pt x="61207" y="485519"/>
                    </a:lnTo>
                    <a:lnTo>
                      <a:pt x="64863" y="485519"/>
                    </a:lnTo>
                    <a:lnTo>
                      <a:pt x="68043" y="485360"/>
                    </a:lnTo>
                    <a:lnTo>
                      <a:pt x="73448" y="485201"/>
                    </a:lnTo>
                    <a:lnTo>
                      <a:pt x="76469" y="485201"/>
                    </a:lnTo>
                    <a:lnTo>
                      <a:pt x="76627" y="484565"/>
                    </a:lnTo>
                    <a:lnTo>
                      <a:pt x="77899" y="466919"/>
                    </a:lnTo>
                    <a:lnTo>
                      <a:pt x="78535" y="461832"/>
                    </a:lnTo>
                    <a:lnTo>
                      <a:pt x="77422" y="461832"/>
                    </a:lnTo>
                    <a:lnTo>
                      <a:pt x="76786" y="463103"/>
                    </a:lnTo>
                    <a:lnTo>
                      <a:pt x="75515" y="467396"/>
                    </a:lnTo>
                    <a:lnTo>
                      <a:pt x="74243" y="466601"/>
                    </a:lnTo>
                    <a:lnTo>
                      <a:pt x="73130" y="465488"/>
                    </a:lnTo>
                    <a:lnTo>
                      <a:pt x="71222" y="464057"/>
                    </a:lnTo>
                    <a:lnTo>
                      <a:pt x="69632" y="461990"/>
                    </a:lnTo>
                    <a:lnTo>
                      <a:pt x="68043" y="459288"/>
                    </a:lnTo>
                    <a:lnTo>
                      <a:pt x="69950" y="456267"/>
                    </a:lnTo>
                    <a:lnTo>
                      <a:pt x="71858" y="453724"/>
                    </a:lnTo>
                    <a:lnTo>
                      <a:pt x="73766" y="448318"/>
                    </a:lnTo>
                    <a:lnTo>
                      <a:pt x="78694" y="443708"/>
                    </a:lnTo>
                    <a:lnTo>
                      <a:pt x="89823" y="436713"/>
                    </a:lnTo>
                    <a:lnTo>
                      <a:pt x="95069" y="434487"/>
                    </a:lnTo>
                    <a:lnTo>
                      <a:pt x="103813" y="430831"/>
                    </a:lnTo>
                    <a:lnTo>
                      <a:pt x="125911" y="423359"/>
                    </a:lnTo>
                    <a:lnTo>
                      <a:pt x="137039" y="418113"/>
                    </a:lnTo>
                    <a:lnTo>
                      <a:pt x="141650" y="414774"/>
                    </a:lnTo>
                    <a:lnTo>
                      <a:pt x="144511" y="411435"/>
                    </a:lnTo>
                    <a:lnTo>
                      <a:pt x="149757" y="403646"/>
                    </a:lnTo>
                    <a:lnTo>
                      <a:pt x="151347" y="400466"/>
                    </a:lnTo>
                    <a:lnTo>
                      <a:pt x="152778" y="393153"/>
                    </a:lnTo>
                    <a:lnTo>
                      <a:pt x="152142" y="391881"/>
                    </a:lnTo>
                    <a:lnTo>
                      <a:pt x="151188" y="391881"/>
                    </a:lnTo>
                    <a:lnTo>
                      <a:pt x="150552" y="393948"/>
                    </a:lnTo>
                    <a:lnTo>
                      <a:pt x="148645" y="393471"/>
                    </a:lnTo>
                    <a:lnTo>
                      <a:pt x="147850" y="392358"/>
                    </a:lnTo>
                    <a:lnTo>
                      <a:pt x="148009" y="389655"/>
                    </a:lnTo>
                    <a:lnTo>
                      <a:pt x="151347" y="373758"/>
                    </a:lnTo>
                    <a:lnTo>
                      <a:pt x="153732" y="367081"/>
                    </a:lnTo>
                    <a:lnTo>
                      <a:pt x="151665" y="361357"/>
                    </a:lnTo>
                    <a:lnTo>
                      <a:pt x="151347" y="358019"/>
                    </a:lnTo>
                    <a:lnTo>
                      <a:pt x="152778" y="349434"/>
                    </a:lnTo>
                    <a:lnTo>
                      <a:pt x="152778" y="347367"/>
                    </a:lnTo>
                    <a:lnTo>
                      <a:pt x="152460" y="345619"/>
                    </a:lnTo>
                    <a:lnTo>
                      <a:pt x="151665" y="343870"/>
                    </a:lnTo>
                    <a:lnTo>
                      <a:pt x="151347" y="341962"/>
                    </a:lnTo>
                    <a:lnTo>
                      <a:pt x="150234" y="341644"/>
                    </a:lnTo>
                    <a:lnTo>
                      <a:pt x="149280" y="343552"/>
                    </a:lnTo>
                    <a:lnTo>
                      <a:pt x="148645" y="347686"/>
                    </a:lnTo>
                    <a:lnTo>
                      <a:pt x="148963" y="350229"/>
                    </a:lnTo>
                    <a:lnTo>
                      <a:pt x="148168" y="351819"/>
                    </a:lnTo>
                    <a:lnTo>
                      <a:pt x="146260" y="350070"/>
                    </a:lnTo>
                    <a:lnTo>
                      <a:pt x="146578" y="346096"/>
                    </a:lnTo>
                    <a:lnTo>
                      <a:pt x="146737" y="339418"/>
                    </a:lnTo>
                    <a:lnTo>
                      <a:pt x="144988" y="331152"/>
                    </a:lnTo>
                    <a:lnTo>
                      <a:pt x="144829" y="327813"/>
                    </a:lnTo>
                    <a:lnTo>
                      <a:pt x="140855" y="320182"/>
                    </a:lnTo>
                    <a:lnTo>
                      <a:pt x="140537" y="314141"/>
                    </a:lnTo>
                    <a:lnTo>
                      <a:pt x="136721" y="302535"/>
                    </a:lnTo>
                    <a:lnTo>
                      <a:pt x="133701" y="298561"/>
                    </a:lnTo>
                    <a:lnTo>
                      <a:pt x="130521" y="295222"/>
                    </a:lnTo>
                    <a:lnTo>
                      <a:pt x="128772" y="292679"/>
                    </a:lnTo>
                    <a:lnTo>
                      <a:pt x="128613" y="290612"/>
                    </a:lnTo>
                    <a:lnTo>
                      <a:pt x="130044" y="281232"/>
                    </a:lnTo>
                    <a:lnTo>
                      <a:pt x="129885" y="276463"/>
                    </a:lnTo>
                    <a:lnTo>
                      <a:pt x="130203" y="273283"/>
                    </a:lnTo>
                    <a:lnTo>
                      <a:pt x="128931" y="271694"/>
                    </a:lnTo>
                    <a:lnTo>
                      <a:pt x="127182" y="269786"/>
                    </a:lnTo>
                    <a:lnTo>
                      <a:pt x="129249" y="269945"/>
                    </a:lnTo>
                    <a:lnTo>
                      <a:pt x="132906" y="273283"/>
                    </a:lnTo>
                    <a:lnTo>
                      <a:pt x="134019" y="273283"/>
                    </a:lnTo>
                    <a:lnTo>
                      <a:pt x="135767" y="272966"/>
                    </a:lnTo>
                    <a:lnTo>
                      <a:pt x="147691" y="263586"/>
                    </a:lnTo>
                    <a:lnTo>
                      <a:pt x="155958" y="253729"/>
                    </a:lnTo>
                    <a:lnTo>
                      <a:pt x="161681" y="248801"/>
                    </a:lnTo>
                    <a:lnTo>
                      <a:pt x="165337" y="246416"/>
                    </a:lnTo>
                    <a:lnTo>
                      <a:pt x="169471" y="244350"/>
                    </a:lnTo>
                    <a:lnTo>
                      <a:pt x="171219" y="245144"/>
                    </a:lnTo>
                    <a:lnTo>
                      <a:pt x="172650" y="244827"/>
                    </a:lnTo>
                    <a:lnTo>
                      <a:pt x="173445" y="240693"/>
                    </a:lnTo>
                    <a:lnTo>
                      <a:pt x="175353" y="242760"/>
                    </a:lnTo>
                    <a:lnTo>
                      <a:pt x="177579" y="242124"/>
                    </a:lnTo>
                    <a:lnTo>
                      <a:pt x="177738" y="239898"/>
                    </a:lnTo>
                    <a:lnTo>
                      <a:pt x="180281" y="236401"/>
                    </a:lnTo>
                    <a:lnTo>
                      <a:pt x="181394" y="234652"/>
                    </a:lnTo>
                    <a:lnTo>
                      <a:pt x="187594" y="228452"/>
                    </a:lnTo>
                    <a:lnTo>
                      <a:pt x="191728" y="223205"/>
                    </a:lnTo>
                    <a:lnTo>
                      <a:pt x="192364" y="221775"/>
                    </a:lnTo>
                    <a:lnTo>
                      <a:pt x="192840" y="219231"/>
                    </a:lnTo>
                    <a:lnTo>
                      <a:pt x="194589" y="217482"/>
                    </a:lnTo>
                    <a:lnTo>
                      <a:pt x="196020" y="216687"/>
                    </a:lnTo>
                    <a:lnTo>
                      <a:pt x="201584" y="211759"/>
                    </a:lnTo>
                    <a:lnTo>
                      <a:pt x="209374" y="206831"/>
                    </a:lnTo>
                    <a:lnTo>
                      <a:pt x="218754" y="201585"/>
                    </a:lnTo>
                    <a:lnTo>
                      <a:pt x="224795" y="199518"/>
                    </a:lnTo>
                    <a:lnTo>
                      <a:pt x="225908" y="198087"/>
                    </a:lnTo>
                    <a:lnTo>
                      <a:pt x="227498" y="197133"/>
                    </a:lnTo>
                    <a:lnTo>
                      <a:pt x="234334" y="195066"/>
                    </a:lnTo>
                    <a:lnTo>
                      <a:pt x="241488" y="192364"/>
                    </a:lnTo>
                    <a:lnTo>
                      <a:pt x="242601" y="191410"/>
                    </a:lnTo>
                    <a:lnTo>
                      <a:pt x="243872" y="191410"/>
                    </a:lnTo>
                    <a:lnTo>
                      <a:pt x="245144" y="191569"/>
                    </a:lnTo>
                    <a:lnTo>
                      <a:pt x="248801" y="191251"/>
                    </a:lnTo>
                    <a:lnTo>
                      <a:pt x="250709" y="190138"/>
                    </a:lnTo>
                    <a:lnTo>
                      <a:pt x="254524" y="189184"/>
                    </a:lnTo>
                    <a:lnTo>
                      <a:pt x="257227" y="185369"/>
                    </a:lnTo>
                    <a:lnTo>
                      <a:pt x="258975" y="183938"/>
                    </a:lnTo>
                    <a:lnTo>
                      <a:pt x="269945" y="177738"/>
                    </a:lnTo>
                    <a:lnTo>
                      <a:pt x="273919" y="174399"/>
                    </a:lnTo>
                    <a:lnTo>
                      <a:pt x="276304" y="173445"/>
                    </a:lnTo>
                    <a:lnTo>
                      <a:pt x="274714" y="169312"/>
                    </a:lnTo>
                    <a:lnTo>
                      <a:pt x="276781" y="168040"/>
                    </a:lnTo>
                    <a:lnTo>
                      <a:pt x="280278" y="167245"/>
                    </a:lnTo>
                    <a:lnTo>
                      <a:pt x="283617" y="162635"/>
                    </a:lnTo>
                    <a:lnTo>
                      <a:pt x="283935" y="161363"/>
                    </a:lnTo>
                    <a:lnTo>
                      <a:pt x="283935" y="160091"/>
                    </a:lnTo>
                    <a:lnTo>
                      <a:pt x="286796" y="156753"/>
                    </a:lnTo>
                    <a:lnTo>
                      <a:pt x="289817" y="153732"/>
                    </a:lnTo>
                    <a:lnTo>
                      <a:pt x="296812" y="145306"/>
                    </a:lnTo>
                    <a:lnTo>
                      <a:pt x="299515" y="139106"/>
                    </a:lnTo>
                    <a:lnTo>
                      <a:pt x="299515" y="137040"/>
                    </a:lnTo>
                    <a:lnTo>
                      <a:pt x="298561" y="134814"/>
                    </a:lnTo>
                    <a:lnTo>
                      <a:pt x="299197" y="133860"/>
                    </a:lnTo>
                    <a:lnTo>
                      <a:pt x="300628" y="133383"/>
                    </a:lnTo>
                    <a:lnTo>
                      <a:pt x="300469" y="131793"/>
                    </a:lnTo>
                    <a:lnTo>
                      <a:pt x="300787" y="129408"/>
                    </a:lnTo>
                    <a:lnTo>
                      <a:pt x="303012" y="126865"/>
                    </a:lnTo>
                    <a:lnTo>
                      <a:pt x="304761" y="125434"/>
                    </a:lnTo>
                    <a:lnTo>
                      <a:pt x="304920" y="123208"/>
                    </a:lnTo>
                    <a:lnTo>
                      <a:pt x="304284" y="120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5" name="Freeform: Shape 4954">
                <a:extLst>
                  <a:ext uri="{FF2B5EF4-FFF2-40B4-BE49-F238E27FC236}">
                    <a16:creationId xmlns:a16="http://schemas.microsoft.com/office/drawing/2014/main" id="{59E0C4E7-0111-8B9A-37AD-86357BA5EE0B}"/>
                  </a:ext>
                </a:extLst>
              </p:cNvPr>
              <p:cNvSpPr/>
              <p:nvPr/>
            </p:nvSpPr>
            <p:spPr>
              <a:xfrm>
                <a:off x="4052972" y="3720087"/>
                <a:ext cx="562941" cy="185686"/>
              </a:xfrm>
              <a:custGeom>
                <a:avLst/>
                <a:gdLst>
                  <a:gd name="connsiteX0" fmla="*/ 336397 w 562941"/>
                  <a:gd name="connsiteY0" fmla="*/ 141490 h 185686"/>
                  <a:gd name="connsiteX1" fmla="*/ 337351 w 562941"/>
                  <a:gd name="connsiteY1" fmla="*/ 141173 h 185686"/>
                  <a:gd name="connsiteX2" fmla="*/ 337034 w 562941"/>
                  <a:gd name="connsiteY2" fmla="*/ 139901 h 185686"/>
                  <a:gd name="connsiteX3" fmla="*/ 337034 w 562941"/>
                  <a:gd name="connsiteY3" fmla="*/ 136562 h 185686"/>
                  <a:gd name="connsiteX4" fmla="*/ 337034 w 562941"/>
                  <a:gd name="connsiteY4" fmla="*/ 132747 h 185686"/>
                  <a:gd name="connsiteX5" fmla="*/ 336397 w 562941"/>
                  <a:gd name="connsiteY5" fmla="*/ 131157 h 185686"/>
                  <a:gd name="connsiteX6" fmla="*/ 335761 w 562941"/>
                  <a:gd name="connsiteY6" fmla="*/ 131157 h 185686"/>
                  <a:gd name="connsiteX7" fmla="*/ 334808 w 562941"/>
                  <a:gd name="connsiteY7" fmla="*/ 131793 h 185686"/>
                  <a:gd name="connsiteX8" fmla="*/ 335126 w 562941"/>
                  <a:gd name="connsiteY8" fmla="*/ 140378 h 185686"/>
                  <a:gd name="connsiteX9" fmla="*/ 336557 w 562941"/>
                  <a:gd name="connsiteY9" fmla="*/ 141332 h 185686"/>
                  <a:gd name="connsiteX10" fmla="*/ 130044 w 562941"/>
                  <a:gd name="connsiteY10" fmla="*/ 132429 h 185686"/>
                  <a:gd name="connsiteX11" fmla="*/ 131475 w 562941"/>
                  <a:gd name="connsiteY11" fmla="*/ 132111 h 185686"/>
                  <a:gd name="connsiteX12" fmla="*/ 131475 w 562941"/>
                  <a:gd name="connsiteY12" fmla="*/ 130839 h 185686"/>
                  <a:gd name="connsiteX13" fmla="*/ 130362 w 562941"/>
                  <a:gd name="connsiteY13" fmla="*/ 128136 h 185686"/>
                  <a:gd name="connsiteX14" fmla="*/ 129885 w 562941"/>
                  <a:gd name="connsiteY14" fmla="*/ 128613 h 185686"/>
                  <a:gd name="connsiteX15" fmla="*/ 128772 w 562941"/>
                  <a:gd name="connsiteY15" fmla="*/ 131157 h 185686"/>
                  <a:gd name="connsiteX16" fmla="*/ 129249 w 562941"/>
                  <a:gd name="connsiteY16" fmla="*/ 132270 h 185686"/>
                  <a:gd name="connsiteX17" fmla="*/ 130044 w 562941"/>
                  <a:gd name="connsiteY17" fmla="*/ 132270 h 185686"/>
                  <a:gd name="connsiteX18" fmla="*/ 502371 w 562941"/>
                  <a:gd name="connsiteY18" fmla="*/ 5246 h 185686"/>
                  <a:gd name="connsiteX19" fmla="*/ 505232 w 562941"/>
                  <a:gd name="connsiteY19" fmla="*/ 4769 h 185686"/>
                  <a:gd name="connsiteX20" fmla="*/ 506027 w 562941"/>
                  <a:gd name="connsiteY20" fmla="*/ 3816 h 185686"/>
                  <a:gd name="connsiteX21" fmla="*/ 506504 w 562941"/>
                  <a:gd name="connsiteY21" fmla="*/ 1749 h 185686"/>
                  <a:gd name="connsiteX22" fmla="*/ 506027 w 562941"/>
                  <a:gd name="connsiteY22" fmla="*/ 0 h 185686"/>
                  <a:gd name="connsiteX23" fmla="*/ 502688 w 562941"/>
                  <a:gd name="connsiteY23" fmla="*/ 477 h 185686"/>
                  <a:gd name="connsiteX24" fmla="*/ 500304 w 562941"/>
                  <a:gd name="connsiteY24" fmla="*/ 2703 h 185686"/>
                  <a:gd name="connsiteX25" fmla="*/ 500304 w 562941"/>
                  <a:gd name="connsiteY25" fmla="*/ 5087 h 185686"/>
                  <a:gd name="connsiteX26" fmla="*/ 500781 w 562941"/>
                  <a:gd name="connsiteY26" fmla="*/ 6836 h 185686"/>
                  <a:gd name="connsiteX27" fmla="*/ 502530 w 562941"/>
                  <a:gd name="connsiteY27" fmla="*/ 5246 h 185686"/>
                  <a:gd name="connsiteX28" fmla="*/ 5087 w 562941"/>
                  <a:gd name="connsiteY28" fmla="*/ 25914 h 185686"/>
                  <a:gd name="connsiteX29" fmla="*/ 3020 w 562941"/>
                  <a:gd name="connsiteY29" fmla="*/ 26867 h 185686"/>
                  <a:gd name="connsiteX30" fmla="*/ 1908 w 562941"/>
                  <a:gd name="connsiteY30" fmla="*/ 26390 h 185686"/>
                  <a:gd name="connsiteX31" fmla="*/ 0 w 562941"/>
                  <a:gd name="connsiteY31" fmla="*/ 26708 h 185686"/>
                  <a:gd name="connsiteX32" fmla="*/ 318 w 562941"/>
                  <a:gd name="connsiteY32" fmla="*/ 28139 h 185686"/>
                  <a:gd name="connsiteX33" fmla="*/ 1749 w 562941"/>
                  <a:gd name="connsiteY33" fmla="*/ 28934 h 185686"/>
                  <a:gd name="connsiteX34" fmla="*/ 2861 w 562941"/>
                  <a:gd name="connsiteY34" fmla="*/ 31001 h 185686"/>
                  <a:gd name="connsiteX35" fmla="*/ 3974 w 562941"/>
                  <a:gd name="connsiteY35" fmla="*/ 31001 h 185686"/>
                  <a:gd name="connsiteX36" fmla="*/ 5087 w 562941"/>
                  <a:gd name="connsiteY36" fmla="*/ 29570 h 185686"/>
                  <a:gd name="connsiteX37" fmla="*/ 6359 w 562941"/>
                  <a:gd name="connsiteY37" fmla="*/ 30047 h 185686"/>
                  <a:gd name="connsiteX38" fmla="*/ 6836 w 562941"/>
                  <a:gd name="connsiteY38" fmla="*/ 29729 h 185686"/>
                  <a:gd name="connsiteX39" fmla="*/ 7790 w 562941"/>
                  <a:gd name="connsiteY39" fmla="*/ 28298 h 185686"/>
                  <a:gd name="connsiteX40" fmla="*/ 5723 w 562941"/>
                  <a:gd name="connsiteY40" fmla="*/ 25277 h 185686"/>
                  <a:gd name="connsiteX41" fmla="*/ 4928 w 562941"/>
                  <a:gd name="connsiteY41" fmla="*/ 25914 h 185686"/>
                  <a:gd name="connsiteX42" fmla="*/ 562941 w 562941"/>
                  <a:gd name="connsiteY42" fmla="*/ 56914 h 185686"/>
                  <a:gd name="connsiteX43" fmla="*/ 561987 w 562941"/>
                  <a:gd name="connsiteY43" fmla="*/ 55642 h 185686"/>
                  <a:gd name="connsiteX44" fmla="*/ 560716 w 562941"/>
                  <a:gd name="connsiteY44" fmla="*/ 55165 h 185686"/>
                  <a:gd name="connsiteX45" fmla="*/ 557059 w 562941"/>
                  <a:gd name="connsiteY45" fmla="*/ 55642 h 185686"/>
                  <a:gd name="connsiteX46" fmla="*/ 555628 w 562941"/>
                  <a:gd name="connsiteY46" fmla="*/ 55642 h 185686"/>
                  <a:gd name="connsiteX47" fmla="*/ 554356 w 562941"/>
                  <a:gd name="connsiteY47" fmla="*/ 55324 h 185686"/>
                  <a:gd name="connsiteX48" fmla="*/ 547362 w 562941"/>
                  <a:gd name="connsiteY48" fmla="*/ 51668 h 185686"/>
                  <a:gd name="connsiteX49" fmla="*/ 544023 w 562941"/>
                  <a:gd name="connsiteY49" fmla="*/ 50714 h 185686"/>
                  <a:gd name="connsiteX50" fmla="*/ 543069 w 562941"/>
                  <a:gd name="connsiteY50" fmla="*/ 48011 h 185686"/>
                  <a:gd name="connsiteX51" fmla="*/ 541638 w 562941"/>
                  <a:gd name="connsiteY51" fmla="*/ 46740 h 185686"/>
                  <a:gd name="connsiteX52" fmla="*/ 540048 w 562941"/>
                  <a:gd name="connsiteY52" fmla="*/ 45786 h 185686"/>
                  <a:gd name="connsiteX53" fmla="*/ 537028 w 562941"/>
                  <a:gd name="connsiteY53" fmla="*/ 44514 h 185686"/>
                  <a:gd name="connsiteX54" fmla="*/ 535438 w 562941"/>
                  <a:gd name="connsiteY54" fmla="*/ 44196 h 185686"/>
                  <a:gd name="connsiteX55" fmla="*/ 534007 w 562941"/>
                  <a:gd name="connsiteY55" fmla="*/ 44196 h 185686"/>
                  <a:gd name="connsiteX56" fmla="*/ 530987 w 562941"/>
                  <a:gd name="connsiteY56" fmla="*/ 46104 h 185686"/>
                  <a:gd name="connsiteX57" fmla="*/ 527807 w 562941"/>
                  <a:gd name="connsiteY57" fmla="*/ 47375 h 185686"/>
                  <a:gd name="connsiteX58" fmla="*/ 526217 w 562941"/>
                  <a:gd name="connsiteY58" fmla="*/ 47375 h 185686"/>
                  <a:gd name="connsiteX59" fmla="*/ 524946 w 562941"/>
                  <a:gd name="connsiteY59" fmla="*/ 45786 h 185686"/>
                  <a:gd name="connsiteX60" fmla="*/ 524946 w 562941"/>
                  <a:gd name="connsiteY60" fmla="*/ 45309 h 185686"/>
                  <a:gd name="connsiteX61" fmla="*/ 529079 w 562941"/>
                  <a:gd name="connsiteY61" fmla="*/ 44037 h 185686"/>
                  <a:gd name="connsiteX62" fmla="*/ 530351 w 562941"/>
                  <a:gd name="connsiteY62" fmla="*/ 43242 h 185686"/>
                  <a:gd name="connsiteX63" fmla="*/ 528761 w 562941"/>
                  <a:gd name="connsiteY63" fmla="*/ 39745 h 185686"/>
                  <a:gd name="connsiteX64" fmla="*/ 527171 w 562941"/>
                  <a:gd name="connsiteY64" fmla="*/ 37678 h 185686"/>
                  <a:gd name="connsiteX65" fmla="*/ 523992 w 562941"/>
                  <a:gd name="connsiteY65" fmla="*/ 40063 h 185686"/>
                  <a:gd name="connsiteX66" fmla="*/ 521766 w 562941"/>
                  <a:gd name="connsiteY66" fmla="*/ 41016 h 185686"/>
                  <a:gd name="connsiteX67" fmla="*/ 512704 w 562941"/>
                  <a:gd name="connsiteY67" fmla="*/ 42606 h 185686"/>
                  <a:gd name="connsiteX68" fmla="*/ 516043 w 562941"/>
                  <a:gd name="connsiteY68" fmla="*/ 41016 h 185686"/>
                  <a:gd name="connsiteX69" fmla="*/ 516838 w 562941"/>
                  <a:gd name="connsiteY69" fmla="*/ 39268 h 185686"/>
                  <a:gd name="connsiteX70" fmla="*/ 516838 w 562941"/>
                  <a:gd name="connsiteY70" fmla="*/ 37201 h 185686"/>
                  <a:gd name="connsiteX71" fmla="*/ 516043 w 562941"/>
                  <a:gd name="connsiteY71" fmla="*/ 33703 h 185686"/>
                  <a:gd name="connsiteX72" fmla="*/ 518268 w 562941"/>
                  <a:gd name="connsiteY72" fmla="*/ 31478 h 185686"/>
                  <a:gd name="connsiteX73" fmla="*/ 518268 w 562941"/>
                  <a:gd name="connsiteY73" fmla="*/ 29252 h 185686"/>
                  <a:gd name="connsiteX74" fmla="*/ 517474 w 562941"/>
                  <a:gd name="connsiteY74" fmla="*/ 27026 h 185686"/>
                  <a:gd name="connsiteX75" fmla="*/ 516838 w 562941"/>
                  <a:gd name="connsiteY75" fmla="*/ 25754 h 185686"/>
                  <a:gd name="connsiteX76" fmla="*/ 515725 w 562941"/>
                  <a:gd name="connsiteY76" fmla="*/ 24642 h 185686"/>
                  <a:gd name="connsiteX77" fmla="*/ 512545 w 562941"/>
                  <a:gd name="connsiteY77" fmla="*/ 22893 h 185686"/>
                  <a:gd name="connsiteX78" fmla="*/ 509207 w 562941"/>
                  <a:gd name="connsiteY78" fmla="*/ 21780 h 185686"/>
                  <a:gd name="connsiteX79" fmla="*/ 506663 w 562941"/>
                  <a:gd name="connsiteY79" fmla="*/ 19872 h 185686"/>
                  <a:gd name="connsiteX80" fmla="*/ 505550 w 562941"/>
                  <a:gd name="connsiteY80" fmla="*/ 16852 h 185686"/>
                  <a:gd name="connsiteX81" fmla="*/ 505232 w 562941"/>
                  <a:gd name="connsiteY81" fmla="*/ 15421 h 185686"/>
                  <a:gd name="connsiteX82" fmla="*/ 505232 w 562941"/>
                  <a:gd name="connsiteY82" fmla="*/ 13036 h 185686"/>
                  <a:gd name="connsiteX83" fmla="*/ 504755 w 562941"/>
                  <a:gd name="connsiteY83" fmla="*/ 12400 h 185686"/>
                  <a:gd name="connsiteX84" fmla="*/ 501894 w 562941"/>
                  <a:gd name="connsiteY84" fmla="*/ 11605 h 185686"/>
                  <a:gd name="connsiteX85" fmla="*/ 500463 w 562941"/>
                  <a:gd name="connsiteY85" fmla="*/ 13036 h 185686"/>
                  <a:gd name="connsiteX86" fmla="*/ 498714 w 562941"/>
                  <a:gd name="connsiteY86" fmla="*/ 16534 h 185686"/>
                  <a:gd name="connsiteX87" fmla="*/ 495694 w 562941"/>
                  <a:gd name="connsiteY87" fmla="*/ 20508 h 185686"/>
                  <a:gd name="connsiteX88" fmla="*/ 492832 w 562941"/>
                  <a:gd name="connsiteY88" fmla="*/ 21939 h 185686"/>
                  <a:gd name="connsiteX89" fmla="*/ 492196 w 562941"/>
                  <a:gd name="connsiteY89" fmla="*/ 21939 h 185686"/>
                  <a:gd name="connsiteX90" fmla="*/ 492832 w 562941"/>
                  <a:gd name="connsiteY90" fmla="*/ 19554 h 185686"/>
                  <a:gd name="connsiteX91" fmla="*/ 493786 w 562941"/>
                  <a:gd name="connsiteY91" fmla="*/ 17170 h 185686"/>
                  <a:gd name="connsiteX92" fmla="*/ 493786 w 562941"/>
                  <a:gd name="connsiteY92" fmla="*/ 15580 h 185686"/>
                  <a:gd name="connsiteX93" fmla="*/ 493468 w 562941"/>
                  <a:gd name="connsiteY93" fmla="*/ 11923 h 185686"/>
                  <a:gd name="connsiteX94" fmla="*/ 491878 w 562941"/>
                  <a:gd name="connsiteY94" fmla="*/ 10810 h 185686"/>
                  <a:gd name="connsiteX95" fmla="*/ 491083 w 562941"/>
                  <a:gd name="connsiteY95" fmla="*/ 11128 h 185686"/>
                  <a:gd name="connsiteX96" fmla="*/ 485042 w 562941"/>
                  <a:gd name="connsiteY96" fmla="*/ 22416 h 185686"/>
                  <a:gd name="connsiteX97" fmla="*/ 483770 w 562941"/>
                  <a:gd name="connsiteY97" fmla="*/ 24165 h 185686"/>
                  <a:gd name="connsiteX98" fmla="*/ 473596 w 562941"/>
                  <a:gd name="connsiteY98" fmla="*/ 35452 h 185686"/>
                  <a:gd name="connsiteX99" fmla="*/ 472801 w 562941"/>
                  <a:gd name="connsiteY99" fmla="*/ 39109 h 185686"/>
                  <a:gd name="connsiteX100" fmla="*/ 471370 w 562941"/>
                  <a:gd name="connsiteY100" fmla="*/ 42606 h 185686"/>
                  <a:gd name="connsiteX101" fmla="*/ 467237 w 562941"/>
                  <a:gd name="connsiteY101" fmla="*/ 47058 h 185686"/>
                  <a:gd name="connsiteX102" fmla="*/ 466124 w 562941"/>
                  <a:gd name="connsiteY102" fmla="*/ 50237 h 185686"/>
                  <a:gd name="connsiteX103" fmla="*/ 463898 w 562941"/>
                  <a:gd name="connsiteY103" fmla="*/ 52463 h 185686"/>
                  <a:gd name="connsiteX104" fmla="*/ 462308 w 562941"/>
                  <a:gd name="connsiteY104" fmla="*/ 52463 h 185686"/>
                  <a:gd name="connsiteX105" fmla="*/ 460718 w 562941"/>
                  <a:gd name="connsiteY105" fmla="*/ 52463 h 185686"/>
                  <a:gd name="connsiteX106" fmla="*/ 458969 w 562941"/>
                  <a:gd name="connsiteY106" fmla="*/ 52145 h 185686"/>
                  <a:gd name="connsiteX107" fmla="*/ 458334 w 562941"/>
                  <a:gd name="connsiteY107" fmla="*/ 50555 h 185686"/>
                  <a:gd name="connsiteX108" fmla="*/ 456903 w 562941"/>
                  <a:gd name="connsiteY108" fmla="*/ 51668 h 185686"/>
                  <a:gd name="connsiteX109" fmla="*/ 452929 w 562941"/>
                  <a:gd name="connsiteY109" fmla="*/ 56119 h 185686"/>
                  <a:gd name="connsiteX110" fmla="*/ 452929 w 562941"/>
                  <a:gd name="connsiteY110" fmla="*/ 58504 h 185686"/>
                  <a:gd name="connsiteX111" fmla="*/ 454359 w 562941"/>
                  <a:gd name="connsiteY111" fmla="*/ 60730 h 185686"/>
                  <a:gd name="connsiteX112" fmla="*/ 457698 w 562941"/>
                  <a:gd name="connsiteY112" fmla="*/ 62478 h 185686"/>
                  <a:gd name="connsiteX113" fmla="*/ 456903 w 562941"/>
                  <a:gd name="connsiteY113" fmla="*/ 65340 h 185686"/>
                  <a:gd name="connsiteX114" fmla="*/ 455949 w 562941"/>
                  <a:gd name="connsiteY114" fmla="*/ 66612 h 185686"/>
                  <a:gd name="connsiteX115" fmla="*/ 453246 w 562941"/>
                  <a:gd name="connsiteY115" fmla="*/ 68838 h 185686"/>
                  <a:gd name="connsiteX116" fmla="*/ 451657 w 562941"/>
                  <a:gd name="connsiteY116" fmla="*/ 69950 h 185686"/>
                  <a:gd name="connsiteX117" fmla="*/ 444980 w 562941"/>
                  <a:gd name="connsiteY117" fmla="*/ 70904 h 185686"/>
                  <a:gd name="connsiteX118" fmla="*/ 445774 w 562941"/>
                  <a:gd name="connsiteY118" fmla="*/ 71858 h 185686"/>
                  <a:gd name="connsiteX119" fmla="*/ 447523 w 562941"/>
                  <a:gd name="connsiteY119" fmla="*/ 75197 h 185686"/>
                  <a:gd name="connsiteX120" fmla="*/ 448636 w 562941"/>
                  <a:gd name="connsiteY120" fmla="*/ 78535 h 185686"/>
                  <a:gd name="connsiteX121" fmla="*/ 448954 w 562941"/>
                  <a:gd name="connsiteY121" fmla="*/ 83622 h 185686"/>
                  <a:gd name="connsiteX122" fmla="*/ 450385 w 562941"/>
                  <a:gd name="connsiteY122" fmla="*/ 85848 h 185686"/>
                  <a:gd name="connsiteX123" fmla="*/ 450385 w 562941"/>
                  <a:gd name="connsiteY123" fmla="*/ 86325 h 185686"/>
                  <a:gd name="connsiteX124" fmla="*/ 449272 w 562941"/>
                  <a:gd name="connsiteY124" fmla="*/ 86643 h 185686"/>
                  <a:gd name="connsiteX125" fmla="*/ 448000 w 562941"/>
                  <a:gd name="connsiteY125" fmla="*/ 86643 h 185686"/>
                  <a:gd name="connsiteX126" fmla="*/ 445774 w 562941"/>
                  <a:gd name="connsiteY126" fmla="*/ 86325 h 185686"/>
                  <a:gd name="connsiteX127" fmla="*/ 444026 w 562941"/>
                  <a:gd name="connsiteY127" fmla="*/ 85530 h 185686"/>
                  <a:gd name="connsiteX128" fmla="*/ 442436 w 562941"/>
                  <a:gd name="connsiteY128" fmla="*/ 79966 h 185686"/>
                  <a:gd name="connsiteX129" fmla="*/ 441800 w 562941"/>
                  <a:gd name="connsiteY129" fmla="*/ 76786 h 185686"/>
                  <a:gd name="connsiteX130" fmla="*/ 441800 w 562941"/>
                  <a:gd name="connsiteY130" fmla="*/ 73130 h 185686"/>
                  <a:gd name="connsiteX131" fmla="*/ 441800 w 562941"/>
                  <a:gd name="connsiteY131" fmla="*/ 70904 h 185686"/>
                  <a:gd name="connsiteX132" fmla="*/ 439415 w 562941"/>
                  <a:gd name="connsiteY132" fmla="*/ 72176 h 185686"/>
                  <a:gd name="connsiteX133" fmla="*/ 437189 w 562941"/>
                  <a:gd name="connsiteY133" fmla="*/ 73766 h 185686"/>
                  <a:gd name="connsiteX134" fmla="*/ 434805 w 562941"/>
                  <a:gd name="connsiteY134" fmla="*/ 75038 h 185686"/>
                  <a:gd name="connsiteX135" fmla="*/ 433692 w 562941"/>
                  <a:gd name="connsiteY135" fmla="*/ 76150 h 185686"/>
                  <a:gd name="connsiteX136" fmla="*/ 434010 w 562941"/>
                  <a:gd name="connsiteY136" fmla="*/ 77581 h 185686"/>
                  <a:gd name="connsiteX137" fmla="*/ 434487 w 562941"/>
                  <a:gd name="connsiteY137" fmla="*/ 80761 h 185686"/>
                  <a:gd name="connsiteX138" fmla="*/ 434805 w 562941"/>
                  <a:gd name="connsiteY138" fmla="*/ 83305 h 185686"/>
                  <a:gd name="connsiteX139" fmla="*/ 435600 w 562941"/>
                  <a:gd name="connsiteY139" fmla="*/ 84258 h 185686"/>
                  <a:gd name="connsiteX140" fmla="*/ 436236 w 562941"/>
                  <a:gd name="connsiteY140" fmla="*/ 85212 h 185686"/>
                  <a:gd name="connsiteX141" fmla="*/ 435918 w 562941"/>
                  <a:gd name="connsiteY141" fmla="*/ 86325 h 185686"/>
                  <a:gd name="connsiteX142" fmla="*/ 434487 w 562941"/>
                  <a:gd name="connsiteY142" fmla="*/ 88392 h 185686"/>
                  <a:gd name="connsiteX143" fmla="*/ 435282 w 562941"/>
                  <a:gd name="connsiteY143" fmla="*/ 88869 h 185686"/>
                  <a:gd name="connsiteX144" fmla="*/ 434328 w 562941"/>
                  <a:gd name="connsiteY144" fmla="*/ 91730 h 185686"/>
                  <a:gd name="connsiteX145" fmla="*/ 432897 w 562941"/>
                  <a:gd name="connsiteY145" fmla="*/ 93797 h 185686"/>
                  <a:gd name="connsiteX146" fmla="*/ 430830 w 562941"/>
                  <a:gd name="connsiteY146" fmla="*/ 95546 h 185686"/>
                  <a:gd name="connsiteX147" fmla="*/ 429559 w 562941"/>
                  <a:gd name="connsiteY147" fmla="*/ 95864 h 185686"/>
                  <a:gd name="connsiteX148" fmla="*/ 428446 w 562941"/>
                  <a:gd name="connsiteY148" fmla="*/ 95069 h 185686"/>
                  <a:gd name="connsiteX149" fmla="*/ 426697 w 562941"/>
                  <a:gd name="connsiteY149" fmla="*/ 93161 h 185686"/>
                  <a:gd name="connsiteX150" fmla="*/ 424789 w 562941"/>
                  <a:gd name="connsiteY150" fmla="*/ 90617 h 185686"/>
                  <a:gd name="connsiteX151" fmla="*/ 423835 w 562941"/>
                  <a:gd name="connsiteY151" fmla="*/ 89187 h 185686"/>
                  <a:gd name="connsiteX152" fmla="*/ 421133 w 562941"/>
                  <a:gd name="connsiteY152" fmla="*/ 89187 h 185686"/>
                  <a:gd name="connsiteX153" fmla="*/ 420179 w 562941"/>
                  <a:gd name="connsiteY153" fmla="*/ 87756 h 185686"/>
                  <a:gd name="connsiteX154" fmla="*/ 420179 w 562941"/>
                  <a:gd name="connsiteY154" fmla="*/ 86325 h 185686"/>
                  <a:gd name="connsiteX155" fmla="*/ 419384 w 562941"/>
                  <a:gd name="connsiteY155" fmla="*/ 84576 h 185686"/>
                  <a:gd name="connsiteX156" fmla="*/ 418271 w 562941"/>
                  <a:gd name="connsiteY156" fmla="*/ 82828 h 185686"/>
                  <a:gd name="connsiteX157" fmla="*/ 416682 w 562941"/>
                  <a:gd name="connsiteY157" fmla="*/ 81397 h 185686"/>
                  <a:gd name="connsiteX158" fmla="*/ 414615 w 562941"/>
                  <a:gd name="connsiteY158" fmla="*/ 80284 h 185686"/>
                  <a:gd name="connsiteX159" fmla="*/ 413661 w 562941"/>
                  <a:gd name="connsiteY159" fmla="*/ 79489 h 185686"/>
                  <a:gd name="connsiteX160" fmla="*/ 413343 w 562941"/>
                  <a:gd name="connsiteY160" fmla="*/ 79489 h 185686"/>
                  <a:gd name="connsiteX161" fmla="*/ 412230 w 562941"/>
                  <a:gd name="connsiteY161" fmla="*/ 79966 h 185686"/>
                  <a:gd name="connsiteX162" fmla="*/ 411435 w 562941"/>
                  <a:gd name="connsiteY162" fmla="*/ 80761 h 185686"/>
                  <a:gd name="connsiteX163" fmla="*/ 411435 w 562941"/>
                  <a:gd name="connsiteY163" fmla="*/ 82510 h 185686"/>
                  <a:gd name="connsiteX164" fmla="*/ 411435 w 562941"/>
                  <a:gd name="connsiteY164" fmla="*/ 84258 h 185686"/>
                  <a:gd name="connsiteX165" fmla="*/ 410481 w 562941"/>
                  <a:gd name="connsiteY165" fmla="*/ 88074 h 185686"/>
                  <a:gd name="connsiteX166" fmla="*/ 409687 w 562941"/>
                  <a:gd name="connsiteY166" fmla="*/ 89346 h 185686"/>
                  <a:gd name="connsiteX167" fmla="*/ 403645 w 562941"/>
                  <a:gd name="connsiteY167" fmla="*/ 96182 h 185686"/>
                  <a:gd name="connsiteX168" fmla="*/ 396014 w 562941"/>
                  <a:gd name="connsiteY168" fmla="*/ 103654 h 185686"/>
                  <a:gd name="connsiteX169" fmla="*/ 392358 w 562941"/>
                  <a:gd name="connsiteY169" fmla="*/ 108741 h 185686"/>
                  <a:gd name="connsiteX170" fmla="*/ 387271 w 562941"/>
                  <a:gd name="connsiteY170" fmla="*/ 114941 h 185686"/>
                  <a:gd name="connsiteX171" fmla="*/ 384568 w 562941"/>
                  <a:gd name="connsiteY171" fmla="*/ 118916 h 185686"/>
                  <a:gd name="connsiteX172" fmla="*/ 382978 w 562941"/>
                  <a:gd name="connsiteY172" fmla="*/ 120187 h 185686"/>
                  <a:gd name="connsiteX173" fmla="*/ 381070 w 562941"/>
                  <a:gd name="connsiteY173" fmla="*/ 121141 h 185686"/>
                  <a:gd name="connsiteX174" fmla="*/ 375824 w 562941"/>
                  <a:gd name="connsiteY174" fmla="*/ 122890 h 185686"/>
                  <a:gd name="connsiteX175" fmla="*/ 358019 w 562941"/>
                  <a:gd name="connsiteY175" fmla="*/ 127341 h 185686"/>
                  <a:gd name="connsiteX176" fmla="*/ 346731 w 562941"/>
                  <a:gd name="connsiteY176" fmla="*/ 129090 h 185686"/>
                  <a:gd name="connsiteX177" fmla="*/ 343710 w 562941"/>
                  <a:gd name="connsiteY177" fmla="*/ 130044 h 185686"/>
                  <a:gd name="connsiteX178" fmla="*/ 340531 w 562941"/>
                  <a:gd name="connsiteY178" fmla="*/ 132111 h 185686"/>
                  <a:gd name="connsiteX179" fmla="*/ 338464 w 562941"/>
                  <a:gd name="connsiteY179" fmla="*/ 135290 h 185686"/>
                  <a:gd name="connsiteX180" fmla="*/ 338464 w 562941"/>
                  <a:gd name="connsiteY180" fmla="*/ 139106 h 185686"/>
                  <a:gd name="connsiteX181" fmla="*/ 338623 w 562941"/>
                  <a:gd name="connsiteY181" fmla="*/ 141173 h 185686"/>
                  <a:gd name="connsiteX182" fmla="*/ 338623 w 562941"/>
                  <a:gd name="connsiteY182" fmla="*/ 142444 h 185686"/>
                  <a:gd name="connsiteX183" fmla="*/ 337351 w 562941"/>
                  <a:gd name="connsiteY183" fmla="*/ 142762 h 185686"/>
                  <a:gd name="connsiteX184" fmla="*/ 335761 w 562941"/>
                  <a:gd name="connsiteY184" fmla="*/ 142762 h 185686"/>
                  <a:gd name="connsiteX185" fmla="*/ 334172 w 562941"/>
                  <a:gd name="connsiteY185" fmla="*/ 141808 h 185686"/>
                  <a:gd name="connsiteX186" fmla="*/ 332582 w 562941"/>
                  <a:gd name="connsiteY186" fmla="*/ 140696 h 185686"/>
                  <a:gd name="connsiteX187" fmla="*/ 331628 w 562941"/>
                  <a:gd name="connsiteY187" fmla="*/ 142285 h 185686"/>
                  <a:gd name="connsiteX188" fmla="*/ 331310 w 562941"/>
                  <a:gd name="connsiteY188" fmla="*/ 144670 h 185686"/>
                  <a:gd name="connsiteX189" fmla="*/ 331628 w 562941"/>
                  <a:gd name="connsiteY189" fmla="*/ 147532 h 185686"/>
                  <a:gd name="connsiteX190" fmla="*/ 333377 w 562941"/>
                  <a:gd name="connsiteY190" fmla="*/ 149122 h 185686"/>
                  <a:gd name="connsiteX191" fmla="*/ 332900 w 562941"/>
                  <a:gd name="connsiteY191" fmla="*/ 151347 h 185686"/>
                  <a:gd name="connsiteX192" fmla="*/ 331310 w 562941"/>
                  <a:gd name="connsiteY192" fmla="*/ 153573 h 185686"/>
                  <a:gd name="connsiteX193" fmla="*/ 330515 w 562941"/>
                  <a:gd name="connsiteY193" fmla="*/ 155957 h 185686"/>
                  <a:gd name="connsiteX194" fmla="*/ 330038 w 562941"/>
                  <a:gd name="connsiteY194" fmla="*/ 160568 h 185686"/>
                  <a:gd name="connsiteX195" fmla="*/ 328767 w 562941"/>
                  <a:gd name="connsiteY195" fmla="*/ 162158 h 185686"/>
                  <a:gd name="connsiteX196" fmla="*/ 327018 w 562941"/>
                  <a:gd name="connsiteY196" fmla="*/ 163588 h 185686"/>
                  <a:gd name="connsiteX197" fmla="*/ 326541 w 562941"/>
                  <a:gd name="connsiteY197" fmla="*/ 165814 h 185686"/>
                  <a:gd name="connsiteX198" fmla="*/ 327336 w 562941"/>
                  <a:gd name="connsiteY198" fmla="*/ 167881 h 185686"/>
                  <a:gd name="connsiteX199" fmla="*/ 329244 w 562941"/>
                  <a:gd name="connsiteY199" fmla="*/ 168994 h 185686"/>
                  <a:gd name="connsiteX200" fmla="*/ 332105 w 562941"/>
                  <a:gd name="connsiteY200" fmla="*/ 170583 h 185686"/>
                  <a:gd name="connsiteX201" fmla="*/ 329879 w 562941"/>
                  <a:gd name="connsiteY201" fmla="*/ 170901 h 185686"/>
                  <a:gd name="connsiteX202" fmla="*/ 328608 w 562941"/>
                  <a:gd name="connsiteY202" fmla="*/ 170583 h 185686"/>
                  <a:gd name="connsiteX203" fmla="*/ 323997 w 562941"/>
                  <a:gd name="connsiteY203" fmla="*/ 167245 h 185686"/>
                  <a:gd name="connsiteX204" fmla="*/ 322726 w 562941"/>
                  <a:gd name="connsiteY204" fmla="*/ 166768 h 185686"/>
                  <a:gd name="connsiteX205" fmla="*/ 319546 w 562941"/>
                  <a:gd name="connsiteY205" fmla="*/ 167086 h 185686"/>
                  <a:gd name="connsiteX206" fmla="*/ 316525 w 562941"/>
                  <a:gd name="connsiteY206" fmla="*/ 166291 h 185686"/>
                  <a:gd name="connsiteX207" fmla="*/ 308576 w 562941"/>
                  <a:gd name="connsiteY207" fmla="*/ 161999 h 185686"/>
                  <a:gd name="connsiteX208" fmla="*/ 307146 w 562941"/>
                  <a:gd name="connsiteY208" fmla="*/ 161363 h 185686"/>
                  <a:gd name="connsiteX209" fmla="*/ 305715 w 562941"/>
                  <a:gd name="connsiteY209" fmla="*/ 161840 h 185686"/>
                  <a:gd name="connsiteX210" fmla="*/ 304284 w 562941"/>
                  <a:gd name="connsiteY210" fmla="*/ 161840 h 185686"/>
                  <a:gd name="connsiteX211" fmla="*/ 300468 w 562941"/>
                  <a:gd name="connsiteY211" fmla="*/ 161840 h 185686"/>
                  <a:gd name="connsiteX212" fmla="*/ 296812 w 562941"/>
                  <a:gd name="connsiteY212" fmla="*/ 161363 h 185686"/>
                  <a:gd name="connsiteX213" fmla="*/ 293315 w 562941"/>
                  <a:gd name="connsiteY213" fmla="*/ 160091 h 185686"/>
                  <a:gd name="connsiteX214" fmla="*/ 289181 w 562941"/>
                  <a:gd name="connsiteY214" fmla="*/ 157388 h 185686"/>
                  <a:gd name="connsiteX215" fmla="*/ 288386 w 562941"/>
                  <a:gd name="connsiteY215" fmla="*/ 156434 h 185686"/>
                  <a:gd name="connsiteX216" fmla="*/ 286478 w 562941"/>
                  <a:gd name="connsiteY216" fmla="*/ 152460 h 185686"/>
                  <a:gd name="connsiteX217" fmla="*/ 283935 w 562941"/>
                  <a:gd name="connsiteY217" fmla="*/ 156276 h 185686"/>
                  <a:gd name="connsiteX218" fmla="*/ 284253 w 562941"/>
                  <a:gd name="connsiteY218" fmla="*/ 157706 h 185686"/>
                  <a:gd name="connsiteX219" fmla="*/ 284889 w 562941"/>
                  <a:gd name="connsiteY219" fmla="*/ 158978 h 185686"/>
                  <a:gd name="connsiteX220" fmla="*/ 286796 w 562941"/>
                  <a:gd name="connsiteY220" fmla="*/ 159773 h 185686"/>
                  <a:gd name="connsiteX221" fmla="*/ 287273 w 562941"/>
                  <a:gd name="connsiteY221" fmla="*/ 164383 h 185686"/>
                  <a:gd name="connsiteX222" fmla="*/ 289658 w 562941"/>
                  <a:gd name="connsiteY222" fmla="*/ 166927 h 185686"/>
                  <a:gd name="connsiteX223" fmla="*/ 292043 w 562941"/>
                  <a:gd name="connsiteY223" fmla="*/ 169312 h 185686"/>
                  <a:gd name="connsiteX224" fmla="*/ 293791 w 562941"/>
                  <a:gd name="connsiteY224" fmla="*/ 170425 h 185686"/>
                  <a:gd name="connsiteX225" fmla="*/ 295699 w 562941"/>
                  <a:gd name="connsiteY225" fmla="*/ 172173 h 185686"/>
                  <a:gd name="connsiteX226" fmla="*/ 296971 w 562941"/>
                  <a:gd name="connsiteY226" fmla="*/ 173763 h 185686"/>
                  <a:gd name="connsiteX227" fmla="*/ 298402 w 562941"/>
                  <a:gd name="connsiteY227" fmla="*/ 175035 h 185686"/>
                  <a:gd name="connsiteX228" fmla="*/ 300468 w 562941"/>
                  <a:gd name="connsiteY228" fmla="*/ 176307 h 185686"/>
                  <a:gd name="connsiteX229" fmla="*/ 306192 w 562941"/>
                  <a:gd name="connsiteY229" fmla="*/ 181871 h 185686"/>
                  <a:gd name="connsiteX230" fmla="*/ 308576 w 562941"/>
                  <a:gd name="connsiteY230" fmla="*/ 183461 h 185686"/>
                  <a:gd name="connsiteX231" fmla="*/ 310325 w 562941"/>
                  <a:gd name="connsiteY231" fmla="*/ 185050 h 185686"/>
                  <a:gd name="connsiteX232" fmla="*/ 311597 w 562941"/>
                  <a:gd name="connsiteY232" fmla="*/ 185686 h 185686"/>
                  <a:gd name="connsiteX233" fmla="*/ 314777 w 562941"/>
                  <a:gd name="connsiteY233" fmla="*/ 185209 h 185686"/>
                  <a:gd name="connsiteX234" fmla="*/ 323997 w 562941"/>
                  <a:gd name="connsiteY234" fmla="*/ 181235 h 185686"/>
                  <a:gd name="connsiteX235" fmla="*/ 325587 w 562941"/>
                  <a:gd name="connsiteY235" fmla="*/ 180917 h 185686"/>
                  <a:gd name="connsiteX236" fmla="*/ 328608 w 562941"/>
                  <a:gd name="connsiteY236" fmla="*/ 180281 h 185686"/>
                  <a:gd name="connsiteX237" fmla="*/ 333854 w 562941"/>
                  <a:gd name="connsiteY237" fmla="*/ 180281 h 185686"/>
                  <a:gd name="connsiteX238" fmla="*/ 339418 w 562941"/>
                  <a:gd name="connsiteY238" fmla="*/ 181871 h 185686"/>
                  <a:gd name="connsiteX239" fmla="*/ 341167 w 562941"/>
                  <a:gd name="connsiteY239" fmla="*/ 181871 h 185686"/>
                  <a:gd name="connsiteX240" fmla="*/ 342916 w 562941"/>
                  <a:gd name="connsiteY240" fmla="*/ 181076 h 185686"/>
                  <a:gd name="connsiteX241" fmla="*/ 345300 w 562941"/>
                  <a:gd name="connsiteY241" fmla="*/ 181394 h 185686"/>
                  <a:gd name="connsiteX242" fmla="*/ 347526 w 562941"/>
                  <a:gd name="connsiteY242" fmla="*/ 181871 h 185686"/>
                  <a:gd name="connsiteX243" fmla="*/ 348639 w 562941"/>
                  <a:gd name="connsiteY243" fmla="*/ 181553 h 185686"/>
                  <a:gd name="connsiteX244" fmla="*/ 351977 w 562941"/>
                  <a:gd name="connsiteY244" fmla="*/ 178691 h 185686"/>
                  <a:gd name="connsiteX245" fmla="*/ 356429 w 562941"/>
                  <a:gd name="connsiteY245" fmla="*/ 177897 h 185686"/>
                  <a:gd name="connsiteX246" fmla="*/ 357860 w 562941"/>
                  <a:gd name="connsiteY246" fmla="*/ 175035 h 185686"/>
                  <a:gd name="connsiteX247" fmla="*/ 358973 w 562941"/>
                  <a:gd name="connsiteY247" fmla="*/ 172332 h 185686"/>
                  <a:gd name="connsiteX248" fmla="*/ 359449 w 562941"/>
                  <a:gd name="connsiteY248" fmla="*/ 169471 h 185686"/>
                  <a:gd name="connsiteX249" fmla="*/ 361357 w 562941"/>
                  <a:gd name="connsiteY249" fmla="*/ 168358 h 185686"/>
                  <a:gd name="connsiteX250" fmla="*/ 363901 w 562941"/>
                  <a:gd name="connsiteY250" fmla="*/ 167404 h 185686"/>
                  <a:gd name="connsiteX251" fmla="*/ 367716 w 562941"/>
                  <a:gd name="connsiteY251" fmla="*/ 166132 h 185686"/>
                  <a:gd name="connsiteX252" fmla="*/ 381070 w 562941"/>
                  <a:gd name="connsiteY252" fmla="*/ 166132 h 185686"/>
                  <a:gd name="connsiteX253" fmla="*/ 382342 w 562941"/>
                  <a:gd name="connsiteY253" fmla="*/ 166450 h 185686"/>
                  <a:gd name="connsiteX254" fmla="*/ 382660 w 562941"/>
                  <a:gd name="connsiteY254" fmla="*/ 167881 h 185686"/>
                  <a:gd name="connsiteX255" fmla="*/ 382342 w 562941"/>
                  <a:gd name="connsiteY255" fmla="*/ 168994 h 185686"/>
                  <a:gd name="connsiteX256" fmla="*/ 382819 w 562941"/>
                  <a:gd name="connsiteY256" fmla="*/ 169630 h 185686"/>
                  <a:gd name="connsiteX257" fmla="*/ 384568 w 562941"/>
                  <a:gd name="connsiteY257" fmla="*/ 169630 h 185686"/>
                  <a:gd name="connsiteX258" fmla="*/ 386158 w 562941"/>
                  <a:gd name="connsiteY258" fmla="*/ 170425 h 185686"/>
                  <a:gd name="connsiteX259" fmla="*/ 392835 w 562941"/>
                  <a:gd name="connsiteY259" fmla="*/ 172809 h 185686"/>
                  <a:gd name="connsiteX260" fmla="*/ 395696 w 562941"/>
                  <a:gd name="connsiteY260" fmla="*/ 173445 h 185686"/>
                  <a:gd name="connsiteX261" fmla="*/ 397286 w 562941"/>
                  <a:gd name="connsiteY261" fmla="*/ 173445 h 185686"/>
                  <a:gd name="connsiteX262" fmla="*/ 400466 w 562941"/>
                  <a:gd name="connsiteY262" fmla="*/ 175353 h 185686"/>
                  <a:gd name="connsiteX263" fmla="*/ 402215 w 562941"/>
                  <a:gd name="connsiteY263" fmla="*/ 174717 h 185686"/>
                  <a:gd name="connsiteX264" fmla="*/ 404440 w 562941"/>
                  <a:gd name="connsiteY264" fmla="*/ 173286 h 185686"/>
                  <a:gd name="connsiteX265" fmla="*/ 406666 w 562941"/>
                  <a:gd name="connsiteY265" fmla="*/ 171378 h 185686"/>
                  <a:gd name="connsiteX266" fmla="*/ 408574 w 562941"/>
                  <a:gd name="connsiteY266" fmla="*/ 169788 h 185686"/>
                  <a:gd name="connsiteX267" fmla="*/ 411435 w 562941"/>
                  <a:gd name="connsiteY267" fmla="*/ 169153 h 185686"/>
                  <a:gd name="connsiteX268" fmla="*/ 415092 w 562941"/>
                  <a:gd name="connsiteY268" fmla="*/ 169153 h 185686"/>
                  <a:gd name="connsiteX269" fmla="*/ 419384 w 562941"/>
                  <a:gd name="connsiteY269" fmla="*/ 168676 h 185686"/>
                  <a:gd name="connsiteX270" fmla="*/ 422564 w 562941"/>
                  <a:gd name="connsiteY270" fmla="*/ 167881 h 185686"/>
                  <a:gd name="connsiteX271" fmla="*/ 426220 w 562941"/>
                  <a:gd name="connsiteY271" fmla="*/ 169312 h 185686"/>
                  <a:gd name="connsiteX272" fmla="*/ 427174 w 562941"/>
                  <a:gd name="connsiteY272" fmla="*/ 168835 h 185686"/>
                  <a:gd name="connsiteX273" fmla="*/ 427810 w 562941"/>
                  <a:gd name="connsiteY273" fmla="*/ 167563 h 185686"/>
                  <a:gd name="connsiteX274" fmla="*/ 429718 w 562941"/>
                  <a:gd name="connsiteY274" fmla="*/ 164701 h 185686"/>
                  <a:gd name="connsiteX275" fmla="*/ 430513 w 562941"/>
                  <a:gd name="connsiteY275" fmla="*/ 162794 h 185686"/>
                  <a:gd name="connsiteX276" fmla="*/ 431307 w 562941"/>
                  <a:gd name="connsiteY276" fmla="*/ 158978 h 185686"/>
                  <a:gd name="connsiteX277" fmla="*/ 431784 w 562941"/>
                  <a:gd name="connsiteY277" fmla="*/ 158024 h 185686"/>
                  <a:gd name="connsiteX278" fmla="*/ 433215 w 562941"/>
                  <a:gd name="connsiteY278" fmla="*/ 157547 h 185686"/>
                  <a:gd name="connsiteX279" fmla="*/ 434646 w 562941"/>
                  <a:gd name="connsiteY279" fmla="*/ 156911 h 185686"/>
                  <a:gd name="connsiteX280" fmla="*/ 434964 w 562941"/>
                  <a:gd name="connsiteY280" fmla="*/ 155799 h 185686"/>
                  <a:gd name="connsiteX281" fmla="*/ 435441 w 562941"/>
                  <a:gd name="connsiteY281" fmla="*/ 154527 h 185686"/>
                  <a:gd name="connsiteX282" fmla="*/ 434964 w 562941"/>
                  <a:gd name="connsiteY282" fmla="*/ 153414 h 185686"/>
                  <a:gd name="connsiteX283" fmla="*/ 434169 w 562941"/>
                  <a:gd name="connsiteY283" fmla="*/ 152460 h 185686"/>
                  <a:gd name="connsiteX284" fmla="*/ 433374 w 562941"/>
                  <a:gd name="connsiteY284" fmla="*/ 149280 h 185686"/>
                  <a:gd name="connsiteX285" fmla="*/ 433692 w 562941"/>
                  <a:gd name="connsiteY285" fmla="*/ 147850 h 185686"/>
                  <a:gd name="connsiteX286" fmla="*/ 434169 w 562941"/>
                  <a:gd name="connsiteY286" fmla="*/ 146737 h 185686"/>
                  <a:gd name="connsiteX287" fmla="*/ 435600 w 562941"/>
                  <a:gd name="connsiteY287" fmla="*/ 146260 h 185686"/>
                  <a:gd name="connsiteX288" fmla="*/ 439415 w 562941"/>
                  <a:gd name="connsiteY288" fmla="*/ 143875 h 185686"/>
                  <a:gd name="connsiteX289" fmla="*/ 442754 w 562941"/>
                  <a:gd name="connsiteY289" fmla="*/ 141173 h 185686"/>
                  <a:gd name="connsiteX290" fmla="*/ 444661 w 562941"/>
                  <a:gd name="connsiteY290" fmla="*/ 139901 h 185686"/>
                  <a:gd name="connsiteX291" fmla="*/ 445457 w 562941"/>
                  <a:gd name="connsiteY291" fmla="*/ 139106 h 185686"/>
                  <a:gd name="connsiteX292" fmla="*/ 445457 w 562941"/>
                  <a:gd name="connsiteY292" fmla="*/ 137834 h 185686"/>
                  <a:gd name="connsiteX293" fmla="*/ 444026 w 562941"/>
                  <a:gd name="connsiteY293" fmla="*/ 136562 h 185686"/>
                  <a:gd name="connsiteX294" fmla="*/ 442595 w 562941"/>
                  <a:gd name="connsiteY294" fmla="*/ 135926 h 185686"/>
                  <a:gd name="connsiteX295" fmla="*/ 442595 w 562941"/>
                  <a:gd name="connsiteY295" fmla="*/ 134496 h 185686"/>
                  <a:gd name="connsiteX296" fmla="*/ 442595 w 562941"/>
                  <a:gd name="connsiteY296" fmla="*/ 133383 h 185686"/>
                  <a:gd name="connsiteX297" fmla="*/ 443072 w 562941"/>
                  <a:gd name="connsiteY297" fmla="*/ 132429 h 185686"/>
                  <a:gd name="connsiteX298" fmla="*/ 443072 w 562941"/>
                  <a:gd name="connsiteY298" fmla="*/ 131475 h 185686"/>
                  <a:gd name="connsiteX299" fmla="*/ 442913 w 562941"/>
                  <a:gd name="connsiteY299" fmla="*/ 130044 h 185686"/>
                  <a:gd name="connsiteX300" fmla="*/ 443867 w 562941"/>
                  <a:gd name="connsiteY300" fmla="*/ 128454 h 185686"/>
                  <a:gd name="connsiteX301" fmla="*/ 445934 w 562941"/>
                  <a:gd name="connsiteY301" fmla="*/ 126229 h 185686"/>
                  <a:gd name="connsiteX302" fmla="*/ 447523 w 562941"/>
                  <a:gd name="connsiteY302" fmla="*/ 124798 h 185686"/>
                  <a:gd name="connsiteX303" fmla="*/ 449272 w 562941"/>
                  <a:gd name="connsiteY303" fmla="*/ 125752 h 185686"/>
                  <a:gd name="connsiteX304" fmla="*/ 451339 w 562941"/>
                  <a:gd name="connsiteY304" fmla="*/ 125275 h 185686"/>
                  <a:gd name="connsiteX305" fmla="*/ 453406 w 562941"/>
                  <a:gd name="connsiteY305" fmla="*/ 124480 h 185686"/>
                  <a:gd name="connsiteX306" fmla="*/ 454518 w 562941"/>
                  <a:gd name="connsiteY306" fmla="*/ 121777 h 185686"/>
                  <a:gd name="connsiteX307" fmla="*/ 454518 w 562941"/>
                  <a:gd name="connsiteY307" fmla="*/ 120505 h 185686"/>
                  <a:gd name="connsiteX308" fmla="*/ 454518 w 562941"/>
                  <a:gd name="connsiteY308" fmla="*/ 119552 h 185686"/>
                  <a:gd name="connsiteX309" fmla="*/ 455154 w 562941"/>
                  <a:gd name="connsiteY309" fmla="*/ 115736 h 185686"/>
                  <a:gd name="connsiteX310" fmla="*/ 455154 w 562941"/>
                  <a:gd name="connsiteY310" fmla="*/ 115259 h 185686"/>
                  <a:gd name="connsiteX311" fmla="*/ 456585 w 562941"/>
                  <a:gd name="connsiteY311" fmla="*/ 112875 h 185686"/>
                  <a:gd name="connsiteX312" fmla="*/ 456585 w 562941"/>
                  <a:gd name="connsiteY312" fmla="*/ 111285 h 185686"/>
                  <a:gd name="connsiteX313" fmla="*/ 455949 w 562941"/>
                  <a:gd name="connsiteY313" fmla="*/ 107469 h 185686"/>
                  <a:gd name="connsiteX314" fmla="*/ 456426 w 562941"/>
                  <a:gd name="connsiteY314" fmla="*/ 104608 h 185686"/>
                  <a:gd name="connsiteX315" fmla="*/ 456426 w 562941"/>
                  <a:gd name="connsiteY315" fmla="*/ 98726 h 185686"/>
                  <a:gd name="connsiteX316" fmla="*/ 457380 w 562941"/>
                  <a:gd name="connsiteY316" fmla="*/ 97613 h 185686"/>
                  <a:gd name="connsiteX317" fmla="*/ 458334 w 562941"/>
                  <a:gd name="connsiteY317" fmla="*/ 94592 h 185686"/>
                  <a:gd name="connsiteX318" fmla="*/ 459765 w 562941"/>
                  <a:gd name="connsiteY318" fmla="*/ 91412 h 185686"/>
                  <a:gd name="connsiteX319" fmla="*/ 462785 w 562941"/>
                  <a:gd name="connsiteY319" fmla="*/ 89664 h 185686"/>
                  <a:gd name="connsiteX320" fmla="*/ 464375 w 562941"/>
                  <a:gd name="connsiteY320" fmla="*/ 87438 h 185686"/>
                  <a:gd name="connsiteX321" fmla="*/ 465011 w 562941"/>
                  <a:gd name="connsiteY321" fmla="*/ 86961 h 185686"/>
                  <a:gd name="connsiteX322" fmla="*/ 465964 w 562941"/>
                  <a:gd name="connsiteY322" fmla="*/ 86961 h 185686"/>
                  <a:gd name="connsiteX323" fmla="*/ 469621 w 562941"/>
                  <a:gd name="connsiteY323" fmla="*/ 88551 h 185686"/>
                  <a:gd name="connsiteX324" fmla="*/ 472801 w 562941"/>
                  <a:gd name="connsiteY324" fmla="*/ 86643 h 185686"/>
                  <a:gd name="connsiteX325" fmla="*/ 475662 w 562941"/>
                  <a:gd name="connsiteY325" fmla="*/ 86643 h 185686"/>
                  <a:gd name="connsiteX326" fmla="*/ 478047 w 562941"/>
                  <a:gd name="connsiteY326" fmla="*/ 86643 h 185686"/>
                  <a:gd name="connsiteX327" fmla="*/ 479478 w 562941"/>
                  <a:gd name="connsiteY327" fmla="*/ 87438 h 185686"/>
                  <a:gd name="connsiteX328" fmla="*/ 480750 w 562941"/>
                  <a:gd name="connsiteY328" fmla="*/ 87915 h 185686"/>
                  <a:gd name="connsiteX329" fmla="*/ 483611 w 562941"/>
                  <a:gd name="connsiteY329" fmla="*/ 86166 h 185686"/>
                  <a:gd name="connsiteX330" fmla="*/ 484724 w 562941"/>
                  <a:gd name="connsiteY330" fmla="*/ 86484 h 185686"/>
                  <a:gd name="connsiteX331" fmla="*/ 485678 w 562941"/>
                  <a:gd name="connsiteY331" fmla="*/ 87120 h 185686"/>
                  <a:gd name="connsiteX332" fmla="*/ 487109 w 562941"/>
                  <a:gd name="connsiteY332" fmla="*/ 87120 h 185686"/>
                  <a:gd name="connsiteX333" fmla="*/ 488857 w 562941"/>
                  <a:gd name="connsiteY333" fmla="*/ 86643 h 185686"/>
                  <a:gd name="connsiteX334" fmla="*/ 492991 w 562941"/>
                  <a:gd name="connsiteY334" fmla="*/ 87120 h 185686"/>
                  <a:gd name="connsiteX335" fmla="*/ 500304 w 562941"/>
                  <a:gd name="connsiteY335" fmla="*/ 87120 h 185686"/>
                  <a:gd name="connsiteX336" fmla="*/ 505391 w 562941"/>
                  <a:gd name="connsiteY336" fmla="*/ 88233 h 185686"/>
                  <a:gd name="connsiteX337" fmla="*/ 510320 w 562941"/>
                  <a:gd name="connsiteY337" fmla="*/ 91254 h 185686"/>
                  <a:gd name="connsiteX338" fmla="*/ 512863 w 562941"/>
                  <a:gd name="connsiteY338" fmla="*/ 91889 h 185686"/>
                  <a:gd name="connsiteX339" fmla="*/ 513976 w 562941"/>
                  <a:gd name="connsiteY339" fmla="*/ 91889 h 185686"/>
                  <a:gd name="connsiteX340" fmla="*/ 514771 w 562941"/>
                  <a:gd name="connsiteY340" fmla="*/ 91094 h 185686"/>
                  <a:gd name="connsiteX341" fmla="*/ 516043 w 562941"/>
                  <a:gd name="connsiteY341" fmla="*/ 88074 h 185686"/>
                  <a:gd name="connsiteX342" fmla="*/ 517315 w 562941"/>
                  <a:gd name="connsiteY342" fmla="*/ 86961 h 185686"/>
                  <a:gd name="connsiteX343" fmla="*/ 518586 w 562941"/>
                  <a:gd name="connsiteY343" fmla="*/ 86961 h 185686"/>
                  <a:gd name="connsiteX344" fmla="*/ 523038 w 562941"/>
                  <a:gd name="connsiteY344" fmla="*/ 89187 h 185686"/>
                  <a:gd name="connsiteX345" fmla="*/ 526217 w 562941"/>
                  <a:gd name="connsiteY345" fmla="*/ 89505 h 185686"/>
                  <a:gd name="connsiteX346" fmla="*/ 529397 w 562941"/>
                  <a:gd name="connsiteY346" fmla="*/ 88392 h 185686"/>
                  <a:gd name="connsiteX347" fmla="*/ 532576 w 562941"/>
                  <a:gd name="connsiteY347" fmla="*/ 87597 h 185686"/>
                  <a:gd name="connsiteX348" fmla="*/ 536392 w 562941"/>
                  <a:gd name="connsiteY348" fmla="*/ 86961 h 185686"/>
                  <a:gd name="connsiteX349" fmla="*/ 540207 w 562941"/>
                  <a:gd name="connsiteY349" fmla="*/ 86166 h 185686"/>
                  <a:gd name="connsiteX350" fmla="*/ 541638 w 562941"/>
                  <a:gd name="connsiteY350" fmla="*/ 85689 h 185686"/>
                  <a:gd name="connsiteX351" fmla="*/ 542751 w 562941"/>
                  <a:gd name="connsiteY351" fmla="*/ 84894 h 185686"/>
                  <a:gd name="connsiteX352" fmla="*/ 543069 w 562941"/>
                  <a:gd name="connsiteY352" fmla="*/ 83464 h 185686"/>
                  <a:gd name="connsiteX353" fmla="*/ 542115 w 562941"/>
                  <a:gd name="connsiteY353" fmla="*/ 82351 h 185686"/>
                  <a:gd name="connsiteX354" fmla="*/ 535279 w 562941"/>
                  <a:gd name="connsiteY354" fmla="*/ 77581 h 185686"/>
                  <a:gd name="connsiteX355" fmla="*/ 531305 w 562941"/>
                  <a:gd name="connsiteY355" fmla="*/ 72971 h 185686"/>
                  <a:gd name="connsiteX356" fmla="*/ 533530 w 562941"/>
                  <a:gd name="connsiteY356" fmla="*/ 68361 h 185686"/>
                  <a:gd name="connsiteX357" fmla="*/ 535279 w 562941"/>
                  <a:gd name="connsiteY357" fmla="*/ 67725 h 185686"/>
                  <a:gd name="connsiteX358" fmla="*/ 537028 w 562941"/>
                  <a:gd name="connsiteY358" fmla="*/ 67725 h 185686"/>
                  <a:gd name="connsiteX359" fmla="*/ 541956 w 562941"/>
                  <a:gd name="connsiteY359" fmla="*/ 68996 h 185686"/>
                  <a:gd name="connsiteX360" fmla="*/ 545454 w 562941"/>
                  <a:gd name="connsiteY360" fmla="*/ 68996 h 185686"/>
                  <a:gd name="connsiteX361" fmla="*/ 552290 w 562941"/>
                  <a:gd name="connsiteY361" fmla="*/ 67407 h 185686"/>
                  <a:gd name="connsiteX362" fmla="*/ 558649 w 562941"/>
                  <a:gd name="connsiteY362" fmla="*/ 65181 h 185686"/>
                  <a:gd name="connsiteX363" fmla="*/ 561193 w 562941"/>
                  <a:gd name="connsiteY363" fmla="*/ 63432 h 185686"/>
                  <a:gd name="connsiteX364" fmla="*/ 561987 w 562941"/>
                  <a:gd name="connsiteY364" fmla="*/ 62319 h 185686"/>
                  <a:gd name="connsiteX365" fmla="*/ 562305 w 562941"/>
                  <a:gd name="connsiteY365" fmla="*/ 61048 h 185686"/>
                  <a:gd name="connsiteX366" fmla="*/ 562305 w 562941"/>
                  <a:gd name="connsiteY366" fmla="*/ 59299 h 185686"/>
                  <a:gd name="connsiteX367" fmla="*/ 562147 w 562941"/>
                  <a:gd name="connsiteY367" fmla="*/ 57709 h 185686"/>
                  <a:gd name="connsiteX368" fmla="*/ 124162 w 562941"/>
                  <a:gd name="connsiteY368" fmla="*/ 145465 h 185686"/>
                  <a:gd name="connsiteX369" fmla="*/ 120346 w 562941"/>
                  <a:gd name="connsiteY369" fmla="*/ 138470 h 185686"/>
                  <a:gd name="connsiteX370" fmla="*/ 119710 w 562941"/>
                  <a:gd name="connsiteY370" fmla="*/ 136403 h 185686"/>
                  <a:gd name="connsiteX371" fmla="*/ 111762 w 562941"/>
                  <a:gd name="connsiteY371" fmla="*/ 130839 h 185686"/>
                  <a:gd name="connsiteX372" fmla="*/ 110331 w 562941"/>
                  <a:gd name="connsiteY372" fmla="*/ 129090 h 185686"/>
                  <a:gd name="connsiteX373" fmla="*/ 109059 w 562941"/>
                  <a:gd name="connsiteY373" fmla="*/ 126388 h 185686"/>
                  <a:gd name="connsiteX374" fmla="*/ 109059 w 562941"/>
                  <a:gd name="connsiteY374" fmla="*/ 117008 h 185686"/>
                  <a:gd name="connsiteX375" fmla="*/ 108741 w 562941"/>
                  <a:gd name="connsiteY375" fmla="*/ 113669 h 185686"/>
                  <a:gd name="connsiteX376" fmla="*/ 109377 w 562941"/>
                  <a:gd name="connsiteY376" fmla="*/ 109536 h 185686"/>
                  <a:gd name="connsiteX377" fmla="*/ 107151 w 562941"/>
                  <a:gd name="connsiteY377" fmla="*/ 105243 h 185686"/>
                  <a:gd name="connsiteX378" fmla="*/ 106833 w 562941"/>
                  <a:gd name="connsiteY378" fmla="*/ 102382 h 185686"/>
                  <a:gd name="connsiteX379" fmla="*/ 108582 w 562941"/>
                  <a:gd name="connsiteY379" fmla="*/ 96500 h 185686"/>
                  <a:gd name="connsiteX380" fmla="*/ 110013 w 562941"/>
                  <a:gd name="connsiteY380" fmla="*/ 84576 h 185686"/>
                  <a:gd name="connsiteX381" fmla="*/ 109536 w 562941"/>
                  <a:gd name="connsiteY381" fmla="*/ 76628 h 185686"/>
                  <a:gd name="connsiteX382" fmla="*/ 108423 w 562941"/>
                  <a:gd name="connsiteY382" fmla="*/ 71381 h 185686"/>
                  <a:gd name="connsiteX383" fmla="*/ 102064 w 562941"/>
                  <a:gd name="connsiteY383" fmla="*/ 59617 h 185686"/>
                  <a:gd name="connsiteX384" fmla="*/ 99202 w 562941"/>
                  <a:gd name="connsiteY384" fmla="*/ 55483 h 185686"/>
                  <a:gd name="connsiteX385" fmla="*/ 95864 w 562941"/>
                  <a:gd name="connsiteY385" fmla="*/ 52145 h 185686"/>
                  <a:gd name="connsiteX386" fmla="*/ 93479 w 562941"/>
                  <a:gd name="connsiteY386" fmla="*/ 51032 h 185686"/>
                  <a:gd name="connsiteX387" fmla="*/ 90299 w 562941"/>
                  <a:gd name="connsiteY387" fmla="*/ 48647 h 185686"/>
                  <a:gd name="connsiteX388" fmla="*/ 82987 w 562941"/>
                  <a:gd name="connsiteY388" fmla="*/ 42447 h 185686"/>
                  <a:gd name="connsiteX389" fmla="*/ 77422 w 562941"/>
                  <a:gd name="connsiteY389" fmla="*/ 33544 h 185686"/>
                  <a:gd name="connsiteX390" fmla="*/ 75515 w 562941"/>
                  <a:gd name="connsiteY390" fmla="*/ 32591 h 185686"/>
                  <a:gd name="connsiteX391" fmla="*/ 70586 w 562941"/>
                  <a:gd name="connsiteY391" fmla="*/ 31478 h 185686"/>
                  <a:gd name="connsiteX392" fmla="*/ 69632 w 562941"/>
                  <a:gd name="connsiteY392" fmla="*/ 33067 h 185686"/>
                  <a:gd name="connsiteX393" fmla="*/ 69314 w 562941"/>
                  <a:gd name="connsiteY393" fmla="*/ 35611 h 185686"/>
                  <a:gd name="connsiteX394" fmla="*/ 65817 w 562941"/>
                  <a:gd name="connsiteY394" fmla="*/ 38950 h 185686"/>
                  <a:gd name="connsiteX395" fmla="*/ 65340 w 562941"/>
                  <a:gd name="connsiteY395" fmla="*/ 40857 h 185686"/>
                  <a:gd name="connsiteX396" fmla="*/ 64068 w 562941"/>
                  <a:gd name="connsiteY396" fmla="*/ 43242 h 185686"/>
                  <a:gd name="connsiteX397" fmla="*/ 61683 w 562941"/>
                  <a:gd name="connsiteY397" fmla="*/ 44514 h 185686"/>
                  <a:gd name="connsiteX398" fmla="*/ 59617 w 562941"/>
                  <a:gd name="connsiteY398" fmla="*/ 44832 h 185686"/>
                  <a:gd name="connsiteX399" fmla="*/ 58504 w 562941"/>
                  <a:gd name="connsiteY399" fmla="*/ 44832 h 185686"/>
                  <a:gd name="connsiteX400" fmla="*/ 57709 w 562941"/>
                  <a:gd name="connsiteY400" fmla="*/ 44037 h 185686"/>
                  <a:gd name="connsiteX401" fmla="*/ 56278 w 562941"/>
                  <a:gd name="connsiteY401" fmla="*/ 41652 h 185686"/>
                  <a:gd name="connsiteX402" fmla="*/ 55642 w 562941"/>
                  <a:gd name="connsiteY402" fmla="*/ 41016 h 185686"/>
                  <a:gd name="connsiteX403" fmla="*/ 55006 w 562941"/>
                  <a:gd name="connsiteY403" fmla="*/ 41016 h 185686"/>
                  <a:gd name="connsiteX404" fmla="*/ 50714 w 562941"/>
                  <a:gd name="connsiteY404" fmla="*/ 42447 h 185686"/>
                  <a:gd name="connsiteX405" fmla="*/ 46422 w 562941"/>
                  <a:gd name="connsiteY405" fmla="*/ 44196 h 185686"/>
                  <a:gd name="connsiteX406" fmla="*/ 45627 w 562941"/>
                  <a:gd name="connsiteY406" fmla="*/ 45786 h 185686"/>
                  <a:gd name="connsiteX407" fmla="*/ 44514 w 562941"/>
                  <a:gd name="connsiteY407" fmla="*/ 47693 h 185686"/>
                  <a:gd name="connsiteX408" fmla="*/ 43242 w 562941"/>
                  <a:gd name="connsiteY408" fmla="*/ 48488 h 185686"/>
                  <a:gd name="connsiteX409" fmla="*/ 42288 w 562941"/>
                  <a:gd name="connsiteY409" fmla="*/ 48488 h 185686"/>
                  <a:gd name="connsiteX410" fmla="*/ 41334 w 562941"/>
                  <a:gd name="connsiteY410" fmla="*/ 47535 h 185686"/>
                  <a:gd name="connsiteX411" fmla="*/ 39745 w 562941"/>
                  <a:gd name="connsiteY411" fmla="*/ 46104 h 185686"/>
                  <a:gd name="connsiteX412" fmla="*/ 38473 w 562941"/>
                  <a:gd name="connsiteY412" fmla="*/ 44832 h 185686"/>
                  <a:gd name="connsiteX413" fmla="*/ 38790 w 562941"/>
                  <a:gd name="connsiteY413" fmla="*/ 42606 h 185686"/>
                  <a:gd name="connsiteX414" fmla="*/ 41175 w 562941"/>
                  <a:gd name="connsiteY414" fmla="*/ 39427 h 185686"/>
                  <a:gd name="connsiteX415" fmla="*/ 41493 w 562941"/>
                  <a:gd name="connsiteY415" fmla="*/ 37201 h 185686"/>
                  <a:gd name="connsiteX416" fmla="*/ 41175 w 562941"/>
                  <a:gd name="connsiteY416" fmla="*/ 33385 h 185686"/>
                  <a:gd name="connsiteX417" fmla="*/ 40539 w 562941"/>
                  <a:gd name="connsiteY417" fmla="*/ 31160 h 185686"/>
                  <a:gd name="connsiteX418" fmla="*/ 39903 w 562941"/>
                  <a:gd name="connsiteY418" fmla="*/ 31160 h 185686"/>
                  <a:gd name="connsiteX419" fmla="*/ 38790 w 562941"/>
                  <a:gd name="connsiteY419" fmla="*/ 30683 h 185686"/>
                  <a:gd name="connsiteX420" fmla="*/ 35452 w 562941"/>
                  <a:gd name="connsiteY420" fmla="*/ 31001 h 185686"/>
                  <a:gd name="connsiteX421" fmla="*/ 33862 w 562941"/>
                  <a:gd name="connsiteY421" fmla="*/ 28457 h 185686"/>
                  <a:gd name="connsiteX422" fmla="*/ 33226 w 562941"/>
                  <a:gd name="connsiteY422" fmla="*/ 25754 h 185686"/>
                  <a:gd name="connsiteX423" fmla="*/ 32113 w 562941"/>
                  <a:gd name="connsiteY423" fmla="*/ 24801 h 185686"/>
                  <a:gd name="connsiteX424" fmla="*/ 31001 w 562941"/>
                  <a:gd name="connsiteY424" fmla="*/ 24165 h 185686"/>
                  <a:gd name="connsiteX425" fmla="*/ 28457 w 562941"/>
                  <a:gd name="connsiteY425" fmla="*/ 25119 h 185686"/>
                  <a:gd name="connsiteX426" fmla="*/ 26549 w 562941"/>
                  <a:gd name="connsiteY426" fmla="*/ 24483 h 185686"/>
                  <a:gd name="connsiteX427" fmla="*/ 20349 w 562941"/>
                  <a:gd name="connsiteY427" fmla="*/ 22098 h 185686"/>
                  <a:gd name="connsiteX428" fmla="*/ 17964 w 562941"/>
                  <a:gd name="connsiteY428" fmla="*/ 18282 h 185686"/>
                  <a:gd name="connsiteX429" fmla="*/ 16693 w 562941"/>
                  <a:gd name="connsiteY429" fmla="*/ 18282 h 185686"/>
                  <a:gd name="connsiteX430" fmla="*/ 15580 w 562941"/>
                  <a:gd name="connsiteY430" fmla="*/ 18600 h 185686"/>
                  <a:gd name="connsiteX431" fmla="*/ 15103 w 562941"/>
                  <a:gd name="connsiteY431" fmla="*/ 19395 h 185686"/>
                  <a:gd name="connsiteX432" fmla="*/ 14467 w 562941"/>
                  <a:gd name="connsiteY432" fmla="*/ 23847 h 185686"/>
                  <a:gd name="connsiteX433" fmla="*/ 13990 w 562941"/>
                  <a:gd name="connsiteY433" fmla="*/ 25119 h 185686"/>
                  <a:gd name="connsiteX434" fmla="*/ 15103 w 562941"/>
                  <a:gd name="connsiteY434" fmla="*/ 28457 h 185686"/>
                  <a:gd name="connsiteX435" fmla="*/ 18123 w 562941"/>
                  <a:gd name="connsiteY435" fmla="*/ 32591 h 185686"/>
                  <a:gd name="connsiteX436" fmla="*/ 20349 w 562941"/>
                  <a:gd name="connsiteY436" fmla="*/ 38314 h 185686"/>
                  <a:gd name="connsiteX437" fmla="*/ 21303 w 562941"/>
                  <a:gd name="connsiteY437" fmla="*/ 44196 h 185686"/>
                  <a:gd name="connsiteX438" fmla="*/ 20667 w 562941"/>
                  <a:gd name="connsiteY438" fmla="*/ 49601 h 185686"/>
                  <a:gd name="connsiteX439" fmla="*/ 24164 w 562941"/>
                  <a:gd name="connsiteY439" fmla="*/ 65181 h 185686"/>
                  <a:gd name="connsiteX440" fmla="*/ 28139 w 562941"/>
                  <a:gd name="connsiteY440" fmla="*/ 76310 h 185686"/>
                  <a:gd name="connsiteX441" fmla="*/ 28139 w 562941"/>
                  <a:gd name="connsiteY441" fmla="*/ 84258 h 185686"/>
                  <a:gd name="connsiteX442" fmla="*/ 29411 w 562941"/>
                  <a:gd name="connsiteY442" fmla="*/ 88551 h 185686"/>
                  <a:gd name="connsiteX443" fmla="*/ 32273 w 562941"/>
                  <a:gd name="connsiteY443" fmla="*/ 92207 h 185686"/>
                  <a:gd name="connsiteX444" fmla="*/ 33226 w 562941"/>
                  <a:gd name="connsiteY444" fmla="*/ 94274 h 185686"/>
                  <a:gd name="connsiteX445" fmla="*/ 32113 w 562941"/>
                  <a:gd name="connsiteY445" fmla="*/ 94910 h 185686"/>
                  <a:gd name="connsiteX446" fmla="*/ 30842 w 562941"/>
                  <a:gd name="connsiteY446" fmla="*/ 95864 h 185686"/>
                  <a:gd name="connsiteX447" fmla="*/ 32749 w 562941"/>
                  <a:gd name="connsiteY447" fmla="*/ 98726 h 185686"/>
                  <a:gd name="connsiteX448" fmla="*/ 34816 w 562941"/>
                  <a:gd name="connsiteY448" fmla="*/ 101269 h 185686"/>
                  <a:gd name="connsiteX449" fmla="*/ 39745 w 562941"/>
                  <a:gd name="connsiteY449" fmla="*/ 105561 h 185686"/>
                  <a:gd name="connsiteX450" fmla="*/ 42288 w 562941"/>
                  <a:gd name="connsiteY450" fmla="*/ 109854 h 185686"/>
                  <a:gd name="connsiteX451" fmla="*/ 47534 w 562941"/>
                  <a:gd name="connsiteY451" fmla="*/ 116054 h 185686"/>
                  <a:gd name="connsiteX452" fmla="*/ 48329 w 562941"/>
                  <a:gd name="connsiteY452" fmla="*/ 119234 h 185686"/>
                  <a:gd name="connsiteX453" fmla="*/ 48965 w 562941"/>
                  <a:gd name="connsiteY453" fmla="*/ 123049 h 185686"/>
                  <a:gd name="connsiteX454" fmla="*/ 47217 w 562941"/>
                  <a:gd name="connsiteY454" fmla="*/ 126706 h 185686"/>
                  <a:gd name="connsiteX455" fmla="*/ 48806 w 562941"/>
                  <a:gd name="connsiteY455" fmla="*/ 127977 h 185686"/>
                  <a:gd name="connsiteX456" fmla="*/ 50396 w 562941"/>
                  <a:gd name="connsiteY456" fmla="*/ 128772 h 185686"/>
                  <a:gd name="connsiteX457" fmla="*/ 53576 w 562941"/>
                  <a:gd name="connsiteY457" fmla="*/ 132429 h 185686"/>
                  <a:gd name="connsiteX458" fmla="*/ 61048 w 562941"/>
                  <a:gd name="connsiteY458" fmla="*/ 135608 h 185686"/>
                  <a:gd name="connsiteX459" fmla="*/ 64227 w 562941"/>
                  <a:gd name="connsiteY459" fmla="*/ 139106 h 185686"/>
                  <a:gd name="connsiteX460" fmla="*/ 71540 w 562941"/>
                  <a:gd name="connsiteY460" fmla="*/ 144829 h 185686"/>
                  <a:gd name="connsiteX461" fmla="*/ 83145 w 562941"/>
                  <a:gd name="connsiteY461" fmla="*/ 150711 h 185686"/>
                  <a:gd name="connsiteX462" fmla="*/ 88233 w 562941"/>
                  <a:gd name="connsiteY462" fmla="*/ 156117 h 185686"/>
                  <a:gd name="connsiteX463" fmla="*/ 93161 w 562941"/>
                  <a:gd name="connsiteY463" fmla="*/ 157865 h 185686"/>
                  <a:gd name="connsiteX464" fmla="*/ 106356 w 562941"/>
                  <a:gd name="connsiteY464" fmla="*/ 164860 h 185686"/>
                  <a:gd name="connsiteX465" fmla="*/ 107628 w 562941"/>
                  <a:gd name="connsiteY465" fmla="*/ 166291 h 185686"/>
                  <a:gd name="connsiteX466" fmla="*/ 108423 w 562941"/>
                  <a:gd name="connsiteY466" fmla="*/ 168199 h 185686"/>
                  <a:gd name="connsiteX467" fmla="*/ 110013 w 562941"/>
                  <a:gd name="connsiteY467" fmla="*/ 171060 h 185686"/>
                  <a:gd name="connsiteX468" fmla="*/ 112079 w 562941"/>
                  <a:gd name="connsiteY468" fmla="*/ 171060 h 185686"/>
                  <a:gd name="connsiteX469" fmla="*/ 116213 w 562941"/>
                  <a:gd name="connsiteY469" fmla="*/ 167563 h 185686"/>
                  <a:gd name="connsiteX470" fmla="*/ 119710 w 562941"/>
                  <a:gd name="connsiteY470" fmla="*/ 166768 h 185686"/>
                  <a:gd name="connsiteX471" fmla="*/ 122572 w 562941"/>
                  <a:gd name="connsiteY471" fmla="*/ 167563 h 185686"/>
                  <a:gd name="connsiteX472" fmla="*/ 124798 w 562941"/>
                  <a:gd name="connsiteY472" fmla="*/ 167563 h 185686"/>
                  <a:gd name="connsiteX473" fmla="*/ 124798 w 562941"/>
                  <a:gd name="connsiteY473" fmla="*/ 164542 h 185686"/>
                  <a:gd name="connsiteX474" fmla="*/ 124480 w 562941"/>
                  <a:gd name="connsiteY474" fmla="*/ 162476 h 185686"/>
                  <a:gd name="connsiteX475" fmla="*/ 125434 w 562941"/>
                  <a:gd name="connsiteY475" fmla="*/ 163747 h 185686"/>
                  <a:gd name="connsiteX476" fmla="*/ 127182 w 562941"/>
                  <a:gd name="connsiteY476" fmla="*/ 165178 h 185686"/>
                  <a:gd name="connsiteX477" fmla="*/ 127818 w 562941"/>
                  <a:gd name="connsiteY477" fmla="*/ 166291 h 185686"/>
                  <a:gd name="connsiteX478" fmla="*/ 127818 w 562941"/>
                  <a:gd name="connsiteY478" fmla="*/ 167563 h 185686"/>
                  <a:gd name="connsiteX479" fmla="*/ 128295 w 562941"/>
                  <a:gd name="connsiteY479" fmla="*/ 168517 h 185686"/>
                  <a:gd name="connsiteX480" fmla="*/ 130044 w 562941"/>
                  <a:gd name="connsiteY480" fmla="*/ 169788 h 185686"/>
                  <a:gd name="connsiteX481" fmla="*/ 132111 w 562941"/>
                  <a:gd name="connsiteY481" fmla="*/ 169153 h 185686"/>
                  <a:gd name="connsiteX482" fmla="*/ 132906 w 562941"/>
                  <a:gd name="connsiteY482" fmla="*/ 168358 h 185686"/>
                  <a:gd name="connsiteX483" fmla="*/ 132906 w 562941"/>
                  <a:gd name="connsiteY483" fmla="*/ 166450 h 185686"/>
                  <a:gd name="connsiteX484" fmla="*/ 131157 w 562941"/>
                  <a:gd name="connsiteY484" fmla="*/ 159614 h 185686"/>
                  <a:gd name="connsiteX485" fmla="*/ 124003 w 562941"/>
                  <a:gd name="connsiteY485" fmla="*/ 144193 h 185686"/>
                  <a:gd name="connsiteX486" fmla="*/ 17329 w 562941"/>
                  <a:gd name="connsiteY486" fmla="*/ 53894 h 185686"/>
                  <a:gd name="connsiteX487" fmla="*/ 16057 w 562941"/>
                  <a:gd name="connsiteY487" fmla="*/ 54529 h 185686"/>
                  <a:gd name="connsiteX488" fmla="*/ 15739 w 562941"/>
                  <a:gd name="connsiteY488" fmla="*/ 59299 h 185686"/>
                  <a:gd name="connsiteX489" fmla="*/ 17805 w 562941"/>
                  <a:gd name="connsiteY489" fmla="*/ 59776 h 185686"/>
                  <a:gd name="connsiteX490" fmla="*/ 18600 w 562941"/>
                  <a:gd name="connsiteY490" fmla="*/ 58981 h 185686"/>
                  <a:gd name="connsiteX491" fmla="*/ 20031 w 562941"/>
                  <a:gd name="connsiteY491" fmla="*/ 55642 h 185686"/>
                  <a:gd name="connsiteX492" fmla="*/ 19236 w 562941"/>
                  <a:gd name="connsiteY492" fmla="*/ 54847 h 185686"/>
                  <a:gd name="connsiteX493" fmla="*/ 17329 w 562941"/>
                  <a:gd name="connsiteY493" fmla="*/ 54052 h 185686"/>
                  <a:gd name="connsiteX494" fmla="*/ 518586 w 562941"/>
                  <a:gd name="connsiteY494" fmla="*/ 88392 h 185686"/>
                  <a:gd name="connsiteX495" fmla="*/ 517315 w 562941"/>
                  <a:gd name="connsiteY495" fmla="*/ 88710 h 185686"/>
                  <a:gd name="connsiteX496" fmla="*/ 517315 w 562941"/>
                  <a:gd name="connsiteY496" fmla="*/ 89982 h 185686"/>
                  <a:gd name="connsiteX497" fmla="*/ 516997 w 562941"/>
                  <a:gd name="connsiteY497" fmla="*/ 90935 h 185686"/>
                  <a:gd name="connsiteX498" fmla="*/ 519699 w 562941"/>
                  <a:gd name="connsiteY498" fmla="*/ 90935 h 185686"/>
                  <a:gd name="connsiteX499" fmla="*/ 523674 w 562941"/>
                  <a:gd name="connsiteY499" fmla="*/ 90459 h 185686"/>
                  <a:gd name="connsiteX500" fmla="*/ 520176 w 562941"/>
                  <a:gd name="connsiteY500" fmla="*/ 88551 h 185686"/>
                  <a:gd name="connsiteX501" fmla="*/ 518586 w 562941"/>
                  <a:gd name="connsiteY501" fmla="*/ 88233 h 185686"/>
                  <a:gd name="connsiteX502" fmla="*/ 48329 w 562941"/>
                  <a:gd name="connsiteY502" fmla="*/ 123049 h 185686"/>
                  <a:gd name="connsiteX503" fmla="*/ 47852 w 562941"/>
                  <a:gd name="connsiteY503" fmla="*/ 122413 h 185686"/>
                  <a:gd name="connsiteX504" fmla="*/ 46739 w 562941"/>
                  <a:gd name="connsiteY504" fmla="*/ 123367 h 185686"/>
                  <a:gd name="connsiteX505" fmla="*/ 46422 w 562941"/>
                  <a:gd name="connsiteY505" fmla="*/ 124480 h 185686"/>
                  <a:gd name="connsiteX506" fmla="*/ 46422 w 562941"/>
                  <a:gd name="connsiteY506" fmla="*/ 125275 h 185686"/>
                  <a:gd name="connsiteX507" fmla="*/ 48011 w 562941"/>
                  <a:gd name="connsiteY507" fmla="*/ 124798 h 185686"/>
                  <a:gd name="connsiteX508" fmla="*/ 48329 w 562941"/>
                  <a:gd name="connsiteY508" fmla="*/ 123049 h 185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</a:cxnLst>
                <a:rect l="l" t="t" r="r" b="b"/>
                <a:pathLst>
                  <a:path w="562941" h="185686">
                    <a:moveTo>
                      <a:pt x="336397" y="141490"/>
                    </a:moveTo>
                    <a:lnTo>
                      <a:pt x="337351" y="141173"/>
                    </a:lnTo>
                    <a:lnTo>
                      <a:pt x="337034" y="139901"/>
                    </a:lnTo>
                    <a:lnTo>
                      <a:pt x="337034" y="136562"/>
                    </a:lnTo>
                    <a:cubicBezTo>
                      <a:pt x="337034" y="136562"/>
                      <a:pt x="337034" y="132747"/>
                      <a:pt x="337034" y="132747"/>
                    </a:cubicBezTo>
                    <a:lnTo>
                      <a:pt x="336397" y="131157"/>
                    </a:lnTo>
                    <a:lnTo>
                      <a:pt x="335761" y="131157"/>
                    </a:lnTo>
                    <a:cubicBezTo>
                      <a:pt x="335761" y="131157"/>
                      <a:pt x="334808" y="131793"/>
                      <a:pt x="334808" y="131793"/>
                    </a:cubicBezTo>
                    <a:lnTo>
                      <a:pt x="335126" y="140378"/>
                    </a:lnTo>
                    <a:lnTo>
                      <a:pt x="336557" y="141332"/>
                    </a:lnTo>
                    <a:close/>
                    <a:moveTo>
                      <a:pt x="130044" y="132429"/>
                    </a:moveTo>
                    <a:lnTo>
                      <a:pt x="131475" y="132111"/>
                    </a:lnTo>
                    <a:lnTo>
                      <a:pt x="131475" y="130839"/>
                    </a:lnTo>
                    <a:cubicBezTo>
                      <a:pt x="131475" y="130839"/>
                      <a:pt x="130362" y="128136"/>
                      <a:pt x="130362" y="128136"/>
                    </a:cubicBezTo>
                    <a:lnTo>
                      <a:pt x="129885" y="128613"/>
                    </a:lnTo>
                    <a:lnTo>
                      <a:pt x="128772" y="131157"/>
                    </a:lnTo>
                    <a:lnTo>
                      <a:pt x="129249" y="132270"/>
                    </a:lnTo>
                    <a:lnTo>
                      <a:pt x="130044" y="132270"/>
                    </a:lnTo>
                    <a:close/>
                    <a:moveTo>
                      <a:pt x="502371" y="5246"/>
                    </a:moveTo>
                    <a:lnTo>
                      <a:pt x="505232" y="4769"/>
                    </a:lnTo>
                    <a:lnTo>
                      <a:pt x="506027" y="3816"/>
                    </a:lnTo>
                    <a:lnTo>
                      <a:pt x="506504" y="1749"/>
                    </a:lnTo>
                    <a:lnTo>
                      <a:pt x="506027" y="0"/>
                    </a:lnTo>
                    <a:lnTo>
                      <a:pt x="502688" y="477"/>
                    </a:lnTo>
                    <a:lnTo>
                      <a:pt x="500304" y="2703"/>
                    </a:lnTo>
                    <a:lnTo>
                      <a:pt x="500304" y="5087"/>
                    </a:lnTo>
                    <a:cubicBezTo>
                      <a:pt x="500304" y="5087"/>
                      <a:pt x="500781" y="6836"/>
                      <a:pt x="500781" y="6836"/>
                    </a:cubicBezTo>
                    <a:lnTo>
                      <a:pt x="502530" y="5246"/>
                    </a:lnTo>
                    <a:close/>
                    <a:moveTo>
                      <a:pt x="5087" y="25914"/>
                    </a:moveTo>
                    <a:lnTo>
                      <a:pt x="3020" y="26867"/>
                    </a:lnTo>
                    <a:lnTo>
                      <a:pt x="1908" y="26390"/>
                    </a:lnTo>
                    <a:lnTo>
                      <a:pt x="0" y="26708"/>
                    </a:lnTo>
                    <a:lnTo>
                      <a:pt x="318" y="28139"/>
                    </a:lnTo>
                    <a:lnTo>
                      <a:pt x="1749" y="28934"/>
                    </a:lnTo>
                    <a:lnTo>
                      <a:pt x="2861" y="31001"/>
                    </a:lnTo>
                    <a:lnTo>
                      <a:pt x="3974" y="31001"/>
                    </a:lnTo>
                    <a:cubicBezTo>
                      <a:pt x="3974" y="31001"/>
                      <a:pt x="5087" y="29570"/>
                      <a:pt x="5087" y="29570"/>
                    </a:cubicBezTo>
                    <a:lnTo>
                      <a:pt x="6359" y="30047"/>
                    </a:lnTo>
                    <a:lnTo>
                      <a:pt x="6836" y="29729"/>
                    </a:lnTo>
                    <a:lnTo>
                      <a:pt x="7790" y="28298"/>
                    </a:lnTo>
                    <a:lnTo>
                      <a:pt x="5723" y="25277"/>
                    </a:lnTo>
                    <a:lnTo>
                      <a:pt x="4928" y="25914"/>
                    </a:lnTo>
                    <a:close/>
                    <a:moveTo>
                      <a:pt x="562941" y="56914"/>
                    </a:moveTo>
                    <a:lnTo>
                      <a:pt x="561987" y="55642"/>
                    </a:lnTo>
                    <a:lnTo>
                      <a:pt x="560716" y="55165"/>
                    </a:lnTo>
                    <a:lnTo>
                      <a:pt x="557059" y="55642"/>
                    </a:lnTo>
                    <a:lnTo>
                      <a:pt x="555628" y="55642"/>
                    </a:lnTo>
                    <a:cubicBezTo>
                      <a:pt x="555628" y="55642"/>
                      <a:pt x="554356" y="55324"/>
                      <a:pt x="554356" y="55324"/>
                    </a:cubicBezTo>
                    <a:lnTo>
                      <a:pt x="547362" y="51668"/>
                    </a:lnTo>
                    <a:lnTo>
                      <a:pt x="544023" y="50714"/>
                    </a:lnTo>
                    <a:lnTo>
                      <a:pt x="543069" y="48011"/>
                    </a:lnTo>
                    <a:lnTo>
                      <a:pt x="541638" y="46740"/>
                    </a:lnTo>
                    <a:lnTo>
                      <a:pt x="540048" y="45786"/>
                    </a:lnTo>
                    <a:lnTo>
                      <a:pt x="537028" y="44514"/>
                    </a:lnTo>
                    <a:lnTo>
                      <a:pt x="535438" y="44196"/>
                    </a:lnTo>
                    <a:lnTo>
                      <a:pt x="534007" y="44196"/>
                    </a:lnTo>
                    <a:cubicBezTo>
                      <a:pt x="534007" y="44196"/>
                      <a:pt x="530987" y="46104"/>
                      <a:pt x="530987" y="46104"/>
                    </a:cubicBezTo>
                    <a:lnTo>
                      <a:pt x="527807" y="47375"/>
                    </a:lnTo>
                    <a:lnTo>
                      <a:pt x="526217" y="47375"/>
                    </a:lnTo>
                    <a:cubicBezTo>
                      <a:pt x="526217" y="47375"/>
                      <a:pt x="524946" y="45786"/>
                      <a:pt x="524946" y="45786"/>
                    </a:cubicBezTo>
                    <a:lnTo>
                      <a:pt x="524946" y="45309"/>
                    </a:lnTo>
                    <a:cubicBezTo>
                      <a:pt x="524946" y="45309"/>
                      <a:pt x="529079" y="44037"/>
                      <a:pt x="529079" y="44037"/>
                    </a:cubicBezTo>
                    <a:lnTo>
                      <a:pt x="530351" y="43242"/>
                    </a:lnTo>
                    <a:lnTo>
                      <a:pt x="528761" y="39745"/>
                    </a:lnTo>
                    <a:lnTo>
                      <a:pt x="527171" y="37678"/>
                    </a:lnTo>
                    <a:lnTo>
                      <a:pt x="523992" y="40063"/>
                    </a:lnTo>
                    <a:lnTo>
                      <a:pt x="521766" y="41016"/>
                    </a:lnTo>
                    <a:lnTo>
                      <a:pt x="512704" y="42606"/>
                    </a:lnTo>
                    <a:lnTo>
                      <a:pt x="516043" y="41016"/>
                    </a:lnTo>
                    <a:lnTo>
                      <a:pt x="516838" y="39268"/>
                    </a:lnTo>
                    <a:lnTo>
                      <a:pt x="516838" y="37201"/>
                    </a:lnTo>
                    <a:cubicBezTo>
                      <a:pt x="516838" y="37201"/>
                      <a:pt x="516043" y="33703"/>
                      <a:pt x="516043" y="33703"/>
                    </a:cubicBezTo>
                    <a:lnTo>
                      <a:pt x="518268" y="31478"/>
                    </a:lnTo>
                    <a:lnTo>
                      <a:pt x="518268" y="29252"/>
                    </a:lnTo>
                    <a:cubicBezTo>
                      <a:pt x="518268" y="29252"/>
                      <a:pt x="517474" y="27026"/>
                      <a:pt x="517474" y="27026"/>
                    </a:cubicBezTo>
                    <a:lnTo>
                      <a:pt x="516838" y="25754"/>
                    </a:lnTo>
                    <a:lnTo>
                      <a:pt x="515725" y="24642"/>
                    </a:lnTo>
                    <a:lnTo>
                      <a:pt x="512545" y="22893"/>
                    </a:lnTo>
                    <a:lnTo>
                      <a:pt x="509207" y="21780"/>
                    </a:lnTo>
                    <a:lnTo>
                      <a:pt x="506663" y="19872"/>
                    </a:lnTo>
                    <a:lnTo>
                      <a:pt x="505550" y="16852"/>
                    </a:lnTo>
                    <a:lnTo>
                      <a:pt x="505232" y="15421"/>
                    </a:lnTo>
                    <a:lnTo>
                      <a:pt x="505232" y="13036"/>
                    </a:lnTo>
                    <a:cubicBezTo>
                      <a:pt x="505232" y="13036"/>
                      <a:pt x="504755" y="12400"/>
                      <a:pt x="504755" y="12400"/>
                    </a:cubicBezTo>
                    <a:lnTo>
                      <a:pt x="501894" y="11605"/>
                    </a:lnTo>
                    <a:lnTo>
                      <a:pt x="500463" y="13036"/>
                    </a:lnTo>
                    <a:lnTo>
                      <a:pt x="498714" y="16534"/>
                    </a:lnTo>
                    <a:lnTo>
                      <a:pt x="495694" y="20508"/>
                    </a:lnTo>
                    <a:lnTo>
                      <a:pt x="492832" y="21939"/>
                    </a:lnTo>
                    <a:lnTo>
                      <a:pt x="492196" y="21939"/>
                    </a:lnTo>
                    <a:cubicBezTo>
                      <a:pt x="492196" y="21939"/>
                      <a:pt x="492832" y="19554"/>
                      <a:pt x="492832" y="19554"/>
                    </a:cubicBezTo>
                    <a:lnTo>
                      <a:pt x="493786" y="17170"/>
                    </a:lnTo>
                    <a:lnTo>
                      <a:pt x="493786" y="15580"/>
                    </a:lnTo>
                    <a:cubicBezTo>
                      <a:pt x="493786" y="15580"/>
                      <a:pt x="493468" y="11923"/>
                      <a:pt x="493468" y="11923"/>
                    </a:cubicBezTo>
                    <a:lnTo>
                      <a:pt x="491878" y="10810"/>
                    </a:lnTo>
                    <a:lnTo>
                      <a:pt x="491083" y="11128"/>
                    </a:lnTo>
                    <a:lnTo>
                      <a:pt x="485042" y="22416"/>
                    </a:lnTo>
                    <a:lnTo>
                      <a:pt x="483770" y="24165"/>
                    </a:lnTo>
                    <a:lnTo>
                      <a:pt x="473596" y="35452"/>
                    </a:lnTo>
                    <a:lnTo>
                      <a:pt x="472801" y="39109"/>
                    </a:lnTo>
                    <a:lnTo>
                      <a:pt x="471370" y="42606"/>
                    </a:lnTo>
                    <a:lnTo>
                      <a:pt x="467237" y="47058"/>
                    </a:lnTo>
                    <a:lnTo>
                      <a:pt x="466124" y="50237"/>
                    </a:lnTo>
                    <a:lnTo>
                      <a:pt x="463898" y="52463"/>
                    </a:lnTo>
                    <a:lnTo>
                      <a:pt x="462308" y="52463"/>
                    </a:lnTo>
                    <a:cubicBezTo>
                      <a:pt x="462308" y="52463"/>
                      <a:pt x="460718" y="52463"/>
                      <a:pt x="460718" y="52463"/>
                    </a:cubicBezTo>
                    <a:lnTo>
                      <a:pt x="458969" y="52145"/>
                    </a:lnTo>
                    <a:lnTo>
                      <a:pt x="458334" y="50555"/>
                    </a:lnTo>
                    <a:lnTo>
                      <a:pt x="456903" y="51668"/>
                    </a:lnTo>
                    <a:lnTo>
                      <a:pt x="452929" y="56119"/>
                    </a:lnTo>
                    <a:lnTo>
                      <a:pt x="452929" y="58504"/>
                    </a:lnTo>
                    <a:cubicBezTo>
                      <a:pt x="452929" y="58504"/>
                      <a:pt x="454359" y="60730"/>
                      <a:pt x="454359" y="60730"/>
                    </a:cubicBezTo>
                    <a:lnTo>
                      <a:pt x="457698" y="62478"/>
                    </a:lnTo>
                    <a:lnTo>
                      <a:pt x="456903" y="65340"/>
                    </a:lnTo>
                    <a:lnTo>
                      <a:pt x="455949" y="66612"/>
                    </a:lnTo>
                    <a:lnTo>
                      <a:pt x="453246" y="68838"/>
                    </a:lnTo>
                    <a:lnTo>
                      <a:pt x="451657" y="69950"/>
                    </a:lnTo>
                    <a:lnTo>
                      <a:pt x="444980" y="70904"/>
                    </a:lnTo>
                    <a:lnTo>
                      <a:pt x="445774" y="71858"/>
                    </a:lnTo>
                    <a:lnTo>
                      <a:pt x="447523" y="75197"/>
                    </a:lnTo>
                    <a:lnTo>
                      <a:pt x="448636" y="78535"/>
                    </a:lnTo>
                    <a:lnTo>
                      <a:pt x="448954" y="83622"/>
                    </a:lnTo>
                    <a:lnTo>
                      <a:pt x="450385" y="85848"/>
                    </a:lnTo>
                    <a:lnTo>
                      <a:pt x="450385" y="86325"/>
                    </a:lnTo>
                    <a:cubicBezTo>
                      <a:pt x="450385" y="86325"/>
                      <a:pt x="449272" y="86643"/>
                      <a:pt x="449272" y="86643"/>
                    </a:cubicBezTo>
                    <a:lnTo>
                      <a:pt x="448000" y="86643"/>
                    </a:lnTo>
                    <a:cubicBezTo>
                      <a:pt x="448000" y="86643"/>
                      <a:pt x="445774" y="86325"/>
                      <a:pt x="445774" y="86325"/>
                    </a:cubicBezTo>
                    <a:lnTo>
                      <a:pt x="444026" y="85530"/>
                    </a:lnTo>
                    <a:lnTo>
                      <a:pt x="442436" y="79966"/>
                    </a:lnTo>
                    <a:lnTo>
                      <a:pt x="441800" y="76786"/>
                    </a:lnTo>
                    <a:lnTo>
                      <a:pt x="441800" y="73130"/>
                    </a:lnTo>
                    <a:cubicBezTo>
                      <a:pt x="441800" y="73130"/>
                      <a:pt x="441800" y="70904"/>
                      <a:pt x="441800" y="70904"/>
                    </a:cubicBezTo>
                    <a:lnTo>
                      <a:pt x="439415" y="72176"/>
                    </a:lnTo>
                    <a:lnTo>
                      <a:pt x="437189" y="73766"/>
                    </a:lnTo>
                    <a:lnTo>
                      <a:pt x="434805" y="75038"/>
                    </a:lnTo>
                    <a:lnTo>
                      <a:pt x="433692" y="76150"/>
                    </a:lnTo>
                    <a:lnTo>
                      <a:pt x="434010" y="77581"/>
                    </a:lnTo>
                    <a:lnTo>
                      <a:pt x="434487" y="80761"/>
                    </a:lnTo>
                    <a:lnTo>
                      <a:pt x="434805" y="83305"/>
                    </a:lnTo>
                    <a:lnTo>
                      <a:pt x="435600" y="84258"/>
                    </a:lnTo>
                    <a:lnTo>
                      <a:pt x="436236" y="85212"/>
                    </a:lnTo>
                    <a:lnTo>
                      <a:pt x="435918" y="86325"/>
                    </a:lnTo>
                    <a:lnTo>
                      <a:pt x="434487" y="88392"/>
                    </a:lnTo>
                    <a:lnTo>
                      <a:pt x="435282" y="88869"/>
                    </a:lnTo>
                    <a:lnTo>
                      <a:pt x="434328" y="91730"/>
                    </a:lnTo>
                    <a:lnTo>
                      <a:pt x="432897" y="93797"/>
                    </a:lnTo>
                    <a:lnTo>
                      <a:pt x="430830" y="95546"/>
                    </a:lnTo>
                    <a:lnTo>
                      <a:pt x="429559" y="95864"/>
                    </a:lnTo>
                    <a:lnTo>
                      <a:pt x="428446" y="95069"/>
                    </a:lnTo>
                    <a:lnTo>
                      <a:pt x="426697" y="93161"/>
                    </a:lnTo>
                    <a:lnTo>
                      <a:pt x="424789" y="90617"/>
                    </a:lnTo>
                    <a:lnTo>
                      <a:pt x="423835" y="89187"/>
                    </a:lnTo>
                    <a:lnTo>
                      <a:pt x="421133" y="89187"/>
                    </a:lnTo>
                    <a:cubicBezTo>
                      <a:pt x="421133" y="89187"/>
                      <a:pt x="420179" y="87756"/>
                      <a:pt x="420179" y="87756"/>
                    </a:cubicBezTo>
                    <a:lnTo>
                      <a:pt x="420179" y="86325"/>
                    </a:lnTo>
                    <a:cubicBezTo>
                      <a:pt x="420179" y="86325"/>
                      <a:pt x="419384" y="84576"/>
                      <a:pt x="419384" y="84576"/>
                    </a:cubicBezTo>
                    <a:lnTo>
                      <a:pt x="418271" y="82828"/>
                    </a:lnTo>
                    <a:lnTo>
                      <a:pt x="416682" y="81397"/>
                    </a:lnTo>
                    <a:lnTo>
                      <a:pt x="414615" y="80284"/>
                    </a:lnTo>
                    <a:lnTo>
                      <a:pt x="413661" y="79489"/>
                    </a:lnTo>
                    <a:lnTo>
                      <a:pt x="413343" y="79489"/>
                    </a:lnTo>
                    <a:cubicBezTo>
                      <a:pt x="413343" y="79489"/>
                      <a:pt x="412230" y="79966"/>
                      <a:pt x="412230" y="79966"/>
                    </a:cubicBezTo>
                    <a:lnTo>
                      <a:pt x="411435" y="80761"/>
                    </a:lnTo>
                    <a:lnTo>
                      <a:pt x="411435" y="82510"/>
                    </a:lnTo>
                    <a:cubicBezTo>
                      <a:pt x="411435" y="82510"/>
                      <a:pt x="411435" y="84258"/>
                      <a:pt x="411435" y="84258"/>
                    </a:cubicBezTo>
                    <a:lnTo>
                      <a:pt x="410481" y="88074"/>
                    </a:lnTo>
                    <a:lnTo>
                      <a:pt x="409687" y="89346"/>
                    </a:lnTo>
                    <a:lnTo>
                      <a:pt x="403645" y="96182"/>
                    </a:lnTo>
                    <a:lnTo>
                      <a:pt x="396014" y="103654"/>
                    </a:lnTo>
                    <a:lnTo>
                      <a:pt x="392358" y="108741"/>
                    </a:lnTo>
                    <a:lnTo>
                      <a:pt x="387271" y="114941"/>
                    </a:lnTo>
                    <a:lnTo>
                      <a:pt x="384568" y="118916"/>
                    </a:lnTo>
                    <a:lnTo>
                      <a:pt x="382978" y="120187"/>
                    </a:lnTo>
                    <a:lnTo>
                      <a:pt x="381070" y="121141"/>
                    </a:lnTo>
                    <a:lnTo>
                      <a:pt x="375824" y="122890"/>
                    </a:lnTo>
                    <a:lnTo>
                      <a:pt x="358019" y="127341"/>
                    </a:lnTo>
                    <a:lnTo>
                      <a:pt x="346731" y="129090"/>
                    </a:lnTo>
                    <a:lnTo>
                      <a:pt x="343710" y="130044"/>
                    </a:lnTo>
                    <a:lnTo>
                      <a:pt x="340531" y="132111"/>
                    </a:lnTo>
                    <a:lnTo>
                      <a:pt x="338464" y="135290"/>
                    </a:lnTo>
                    <a:lnTo>
                      <a:pt x="338464" y="139106"/>
                    </a:lnTo>
                    <a:cubicBezTo>
                      <a:pt x="338464" y="139106"/>
                      <a:pt x="338623" y="141173"/>
                      <a:pt x="338623" y="141173"/>
                    </a:cubicBezTo>
                    <a:lnTo>
                      <a:pt x="338623" y="142444"/>
                    </a:lnTo>
                    <a:cubicBezTo>
                      <a:pt x="338623" y="142444"/>
                      <a:pt x="337351" y="142762"/>
                      <a:pt x="337351" y="142762"/>
                    </a:cubicBezTo>
                    <a:lnTo>
                      <a:pt x="335761" y="142762"/>
                    </a:lnTo>
                    <a:cubicBezTo>
                      <a:pt x="335761" y="142762"/>
                      <a:pt x="334172" y="141808"/>
                      <a:pt x="334172" y="141808"/>
                    </a:cubicBezTo>
                    <a:lnTo>
                      <a:pt x="332582" y="140696"/>
                    </a:lnTo>
                    <a:lnTo>
                      <a:pt x="331628" y="142285"/>
                    </a:lnTo>
                    <a:lnTo>
                      <a:pt x="331310" y="144670"/>
                    </a:lnTo>
                    <a:lnTo>
                      <a:pt x="331628" y="147532"/>
                    </a:lnTo>
                    <a:lnTo>
                      <a:pt x="333377" y="149122"/>
                    </a:lnTo>
                    <a:lnTo>
                      <a:pt x="332900" y="151347"/>
                    </a:lnTo>
                    <a:lnTo>
                      <a:pt x="331310" y="153573"/>
                    </a:lnTo>
                    <a:lnTo>
                      <a:pt x="330515" y="155957"/>
                    </a:lnTo>
                    <a:lnTo>
                      <a:pt x="330038" y="160568"/>
                    </a:lnTo>
                    <a:lnTo>
                      <a:pt x="328767" y="162158"/>
                    </a:lnTo>
                    <a:lnTo>
                      <a:pt x="327018" y="163588"/>
                    </a:lnTo>
                    <a:lnTo>
                      <a:pt x="326541" y="165814"/>
                    </a:lnTo>
                    <a:lnTo>
                      <a:pt x="327336" y="167881"/>
                    </a:lnTo>
                    <a:lnTo>
                      <a:pt x="329244" y="168994"/>
                    </a:lnTo>
                    <a:lnTo>
                      <a:pt x="332105" y="170583"/>
                    </a:lnTo>
                    <a:lnTo>
                      <a:pt x="329879" y="170901"/>
                    </a:lnTo>
                    <a:lnTo>
                      <a:pt x="328608" y="170583"/>
                    </a:lnTo>
                    <a:lnTo>
                      <a:pt x="323997" y="167245"/>
                    </a:lnTo>
                    <a:lnTo>
                      <a:pt x="322726" y="166768"/>
                    </a:lnTo>
                    <a:lnTo>
                      <a:pt x="319546" y="167086"/>
                    </a:lnTo>
                    <a:lnTo>
                      <a:pt x="316525" y="166291"/>
                    </a:lnTo>
                    <a:lnTo>
                      <a:pt x="308576" y="161999"/>
                    </a:lnTo>
                    <a:lnTo>
                      <a:pt x="307146" y="161363"/>
                    </a:lnTo>
                    <a:lnTo>
                      <a:pt x="305715" y="161840"/>
                    </a:lnTo>
                    <a:lnTo>
                      <a:pt x="304284" y="161840"/>
                    </a:lnTo>
                    <a:cubicBezTo>
                      <a:pt x="304284" y="161840"/>
                      <a:pt x="300468" y="161840"/>
                      <a:pt x="300468" y="161840"/>
                    </a:cubicBezTo>
                    <a:lnTo>
                      <a:pt x="296812" y="161363"/>
                    </a:lnTo>
                    <a:lnTo>
                      <a:pt x="293315" y="160091"/>
                    </a:lnTo>
                    <a:lnTo>
                      <a:pt x="289181" y="157388"/>
                    </a:lnTo>
                    <a:lnTo>
                      <a:pt x="288386" y="156434"/>
                    </a:lnTo>
                    <a:lnTo>
                      <a:pt x="286478" y="152460"/>
                    </a:lnTo>
                    <a:lnTo>
                      <a:pt x="283935" y="156276"/>
                    </a:lnTo>
                    <a:lnTo>
                      <a:pt x="284253" y="157706"/>
                    </a:lnTo>
                    <a:lnTo>
                      <a:pt x="284889" y="158978"/>
                    </a:lnTo>
                    <a:lnTo>
                      <a:pt x="286796" y="159773"/>
                    </a:lnTo>
                    <a:lnTo>
                      <a:pt x="287273" y="164383"/>
                    </a:lnTo>
                    <a:lnTo>
                      <a:pt x="289658" y="166927"/>
                    </a:lnTo>
                    <a:lnTo>
                      <a:pt x="292043" y="169312"/>
                    </a:lnTo>
                    <a:lnTo>
                      <a:pt x="293791" y="170425"/>
                    </a:lnTo>
                    <a:lnTo>
                      <a:pt x="295699" y="172173"/>
                    </a:lnTo>
                    <a:lnTo>
                      <a:pt x="296971" y="173763"/>
                    </a:lnTo>
                    <a:lnTo>
                      <a:pt x="298402" y="175035"/>
                    </a:lnTo>
                    <a:lnTo>
                      <a:pt x="300468" y="176307"/>
                    </a:lnTo>
                    <a:lnTo>
                      <a:pt x="306192" y="181871"/>
                    </a:lnTo>
                    <a:lnTo>
                      <a:pt x="308576" y="183461"/>
                    </a:lnTo>
                    <a:lnTo>
                      <a:pt x="310325" y="185050"/>
                    </a:lnTo>
                    <a:lnTo>
                      <a:pt x="311597" y="185686"/>
                    </a:lnTo>
                    <a:lnTo>
                      <a:pt x="314777" y="185209"/>
                    </a:lnTo>
                    <a:lnTo>
                      <a:pt x="323997" y="181235"/>
                    </a:lnTo>
                    <a:lnTo>
                      <a:pt x="325587" y="180917"/>
                    </a:lnTo>
                    <a:lnTo>
                      <a:pt x="328608" y="180281"/>
                    </a:lnTo>
                    <a:lnTo>
                      <a:pt x="333854" y="180281"/>
                    </a:lnTo>
                    <a:cubicBezTo>
                      <a:pt x="333854" y="180281"/>
                      <a:pt x="339418" y="181871"/>
                      <a:pt x="339418" y="181871"/>
                    </a:cubicBezTo>
                    <a:lnTo>
                      <a:pt x="341167" y="181871"/>
                    </a:lnTo>
                    <a:cubicBezTo>
                      <a:pt x="341167" y="181871"/>
                      <a:pt x="342916" y="181076"/>
                      <a:pt x="342916" y="181076"/>
                    </a:cubicBezTo>
                    <a:lnTo>
                      <a:pt x="345300" y="181394"/>
                    </a:lnTo>
                    <a:lnTo>
                      <a:pt x="347526" y="181871"/>
                    </a:lnTo>
                    <a:lnTo>
                      <a:pt x="348639" y="181553"/>
                    </a:lnTo>
                    <a:lnTo>
                      <a:pt x="351977" y="178691"/>
                    </a:lnTo>
                    <a:lnTo>
                      <a:pt x="356429" y="177897"/>
                    </a:lnTo>
                    <a:lnTo>
                      <a:pt x="357860" y="175035"/>
                    </a:lnTo>
                    <a:lnTo>
                      <a:pt x="358973" y="172332"/>
                    </a:lnTo>
                    <a:lnTo>
                      <a:pt x="359449" y="169471"/>
                    </a:lnTo>
                    <a:lnTo>
                      <a:pt x="361357" y="168358"/>
                    </a:lnTo>
                    <a:lnTo>
                      <a:pt x="363901" y="167404"/>
                    </a:lnTo>
                    <a:lnTo>
                      <a:pt x="367716" y="166132"/>
                    </a:lnTo>
                    <a:lnTo>
                      <a:pt x="381070" y="166132"/>
                    </a:lnTo>
                    <a:cubicBezTo>
                      <a:pt x="381070" y="166132"/>
                      <a:pt x="382342" y="166450"/>
                      <a:pt x="382342" y="166450"/>
                    </a:cubicBezTo>
                    <a:lnTo>
                      <a:pt x="382660" y="167881"/>
                    </a:lnTo>
                    <a:lnTo>
                      <a:pt x="382342" y="168994"/>
                    </a:lnTo>
                    <a:lnTo>
                      <a:pt x="382819" y="169630"/>
                    </a:lnTo>
                    <a:lnTo>
                      <a:pt x="384568" y="169630"/>
                    </a:lnTo>
                    <a:cubicBezTo>
                      <a:pt x="384568" y="169630"/>
                      <a:pt x="386158" y="170425"/>
                      <a:pt x="386158" y="170425"/>
                    </a:cubicBezTo>
                    <a:lnTo>
                      <a:pt x="392835" y="172809"/>
                    </a:lnTo>
                    <a:lnTo>
                      <a:pt x="395696" y="173445"/>
                    </a:lnTo>
                    <a:lnTo>
                      <a:pt x="397286" y="173445"/>
                    </a:lnTo>
                    <a:cubicBezTo>
                      <a:pt x="397286" y="173445"/>
                      <a:pt x="400466" y="175353"/>
                      <a:pt x="400466" y="175353"/>
                    </a:cubicBezTo>
                    <a:lnTo>
                      <a:pt x="402215" y="174717"/>
                    </a:lnTo>
                    <a:lnTo>
                      <a:pt x="404440" y="173286"/>
                    </a:lnTo>
                    <a:lnTo>
                      <a:pt x="406666" y="171378"/>
                    </a:lnTo>
                    <a:lnTo>
                      <a:pt x="408574" y="169788"/>
                    </a:lnTo>
                    <a:lnTo>
                      <a:pt x="411435" y="169153"/>
                    </a:lnTo>
                    <a:lnTo>
                      <a:pt x="415092" y="169153"/>
                    </a:lnTo>
                    <a:cubicBezTo>
                      <a:pt x="415092" y="169153"/>
                      <a:pt x="419384" y="168676"/>
                      <a:pt x="419384" y="168676"/>
                    </a:cubicBezTo>
                    <a:lnTo>
                      <a:pt x="422564" y="167881"/>
                    </a:lnTo>
                    <a:lnTo>
                      <a:pt x="426220" y="169312"/>
                    </a:lnTo>
                    <a:lnTo>
                      <a:pt x="427174" y="168835"/>
                    </a:lnTo>
                    <a:lnTo>
                      <a:pt x="427810" y="167563"/>
                    </a:lnTo>
                    <a:lnTo>
                      <a:pt x="429718" y="164701"/>
                    </a:lnTo>
                    <a:lnTo>
                      <a:pt x="430513" y="162794"/>
                    </a:lnTo>
                    <a:lnTo>
                      <a:pt x="431307" y="158978"/>
                    </a:lnTo>
                    <a:lnTo>
                      <a:pt x="431784" y="158024"/>
                    </a:lnTo>
                    <a:lnTo>
                      <a:pt x="433215" y="157547"/>
                    </a:lnTo>
                    <a:lnTo>
                      <a:pt x="434646" y="156911"/>
                    </a:lnTo>
                    <a:lnTo>
                      <a:pt x="434964" y="155799"/>
                    </a:lnTo>
                    <a:lnTo>
                      <a:pt x="435441" y="154527"/>
                    </a:lnTo>
                    <a:lnTo>
                      <a:pt x="434964" y="153414"/>
                    </a:lnTo>
                    <a:lnTo>
                      <a:pt x="434169" y="152460"/>
                    </a:lnTo>
                    <a:lnTo>
                      <a:pt x="433374" y="149280"/>
                    </a:lnTo>
                    <a:lnTo>
                      <a:pt x="433692" y="147850"/>
                    </a:lnTo>
                    <a:lnTo>
                      <a:pt x="434169" y="146737"/>
                    </a:lnTo>
                    <a:lnTo>
                      <a:pt x="435600" y="146260"/>
                    </a:lnTo>
                    <a:lnTo>
                      <a:pt x="439415" y="143875"/>
                    </a:lnTo>
                    <a:lnTo>
                      <a:pt x="442754" y="141173"/>
                    </a:lnTo>
                    <a:lnTo>
                      <a:pt x="444661" y="139901"/>
                    </a:lnTo>
                    <a:lnTo>
                      <a:pt x="445457" y="139106"/>
                    </a:lnTo>
                    <a:lnTo>
                      <a:pt x="445457" y="137834"/>
                    </a:lnTo>
                    <a:cubicBezTo>
                      <a:pt x="445457" y="137834"/>
                      <a:pt x="444026" y="136562"/>
                      <a:pt x="444026" y="136562"/>
                    </a:cubicBezTo>
                    <a:lnTo>
                      <a:pt x="442595" y="135926"/>
                    </a:lnTo>
                    <a:lnTo>
                      <a:pt x="442595" y="134496"/>
                    </a:lnTo>
                    <a:cubicBezTo>
                      <a:pt x="442595" y="134496"/>
                      <a:pt x="442595" y="133383"/>
                      <a:pt x="442595" y="133383"/>
                    </a:cubicBezTo>
                    <a:lnTo>
                      <a:pt x="443072" y="132429"/>
                    </a:lnTo>
                    <a:lnTo>
                      <a:pt x="443072" y="131475"/>
                    </a:lnTo>
                    <a:cubicBezTo>
                      <a:pt x="443072" y="131475"/>
                      <a:pt x="442913" y="130044"/>
                      <a:pt x="442913" y="130044"/>
                    </a:cubicBezTo>
                    <a:lnTo>
                      <a:pt x="443867" y="128454"/>
                    </a:lnTo>
                    <a:lnTo>
                      <a:pt x="445934" y="126229"/>
                    </a:lnTo>
                    <a:lnTo>
                      <a:pt x="447523" y="124798"/>
                    </a:lnTo>
                    <a:lnTo>
                      <a:pt x="449272" y="125752"/>
                    </a:lnTo>
                    <a:lnTo>
                      <a:pt x="451339" y="125275"/>
                    </a:lnTo>
                    <a:lnTo>
                      <a:pt x="453406" y="124480"/>
                    </a:lnTo>
                    <a:lnTo>
                      <a:pt x="454518" y="121777"/>
                    </a:lnTo>
                    <a:lnTo>
                      <a:pt x="454518" y="120505"/>
                    </a:lnTo>
                    <a:cubicBezTo>
                      <a:pt x="454518" y="120505"/>
                      <a:pt x="454518" y="119552"/>
                      <a:pt x="454518" y="119552"/>
                    </a:cubicBezTo>
                    <a:lnTo>
                      <a:pt x="455154" y="115736"/>
                    </a:lnTo>
                    <a:lnTo>
                      <a:pt x="455154" y="115259"/>
                    </a:lnTo>
                    <a:cubicBezTo>
                      <a:pt x="455154" y="115259"/>
                      <a:pt x="456585" y="112875"/>
                      <a:pt x="456585" y="112875"/>
                    </a:cubicBezTo>
                    <a:lnTo>
                      <a:pt x="456585" y="111285"/>
                    </a:lnTo>
                    <a:cubicBezTo>
                      <a:pt x="456585" y="111285"/>
                      <a:pt x="455949" y="107469"/>
                      <a:pt x="455949" y="107469"/>
                    </a:cubicBezTo>
                    <a:lnTo>
                      <a:pt x="456426" y="104608"/>
                    </a:lnTo>
                    <a:lnTo>
                      <a:pt x="456426" y="98726"/>
                    </a:lnTo>
                    <a:cubicBezTo>
                      <a:pt x="456426" y="98726"/>
                      <a:pt x="457380" y="97613"/>
                      <a:pt x="457380" y="97613"/>
                    </a:cubicBezTo>
                    <a:lnTo>
                      <a:pt x="458334" y="94592"/>
                    </a:lnTo>
                    <a:lnTo>
                      <a:pt x="459765" y="91412"/>
                    </a:lnTo>
                    <a:lnTo>
                      <a:pt x="462785" y="89664"/>
                    </a:lnTo>
                    <a:lnTo>
                      <a:pt x="464375" y="87438"/>
                    </a:lnTo>
                    <a:lnTo>
                      <a:pt x="465011" y="86961"/>
                    </a:lnTo>
                    <a:lnTo>
                      <a:pt x="465964" y="86961"/>
                    </a:lnTo>
                    <a:cubicBezTo>
                      <a:pt x="465964" y="86961"/>
                      <a:pt x="469621" y="88551"/>
                      <a:pt x="469621" y="88551"/>
                    </a:cubicBezTo>
                    <a:lnTo>
                      <a:pt x="472801" y="86643"/>
                    </a:lnTo>
                    <a:lnTo>
                      <a:pt x="475662" y="86643"/>
                    </a:lnTo>
                    <a:cubicBezTo>
                      <a:pt x="475662" y="86643"/>
                      <a:pt x="478047" y="86643"/>
                      <a:pt x="478047" y="86643"/>
                    </a:cubicBezTo>
                    <a:lnTo>
                      <a:pt x="479478" y="87438"/>
                    </a:lnTo>
                    <a:lnTo>
                      <a:pt x="480750" y="87915"/>
                    </a:lnTo>
                    <a:lnTo>
                      <a:pt x="483611" y="86166"/>
                    </a:lnTo>
                    <a:lnTo>
                      <a:pt x="484724" y="86484"/>
                    </a:lnTo>
                    <a:lnTo>
                      <a:pt x="485678" y="87120"/>
                    </a:lnTo>
                    <a:lnTo>
                      <a:pt x="487109" y="87120"/>
                    </a:lnTo>
                    <a:cubicBezTo>
                      <a:pt x="487109" y="87120"/>
                      <a:pt x="488857" y="86643"/>
                      <a:pt x="488857" y="86643"/>
                    </a:cubicBezTo>
                    <a:lnTo>
                      <a:pt x="492991" y="87120"/>
                    </a:lnTo>
                    <a:lnTo>
                      <a:pt x="500304" y="87120"/>
                    </a:lnTo>
                    <a:cubicBezTo>
                      <a:pt x="500304" y="87120"/>
                      <a:pt x="505391" y="88233"/>
                      <a:pt x="505391" y="88233"/>
                    </a:cubicBezTo>
                    <a:lnTo>
                      <a:pt x="510320" y="91254"/>
                    </a:lnTo>
                    <a:lnTo>
                      <a:pt x="512863" y="91889"/>
                    </a:lnTo>
                    <a:lnTo>
                      <a:pt x="513976" y="91889"/>
                    </a:lnTo>
                    <a:cubicBezTo>
                      <a:pt x="513976" y="91889"/>
                      <a:pt x="514771" y="91094"/>
                      <a:pt x="514771" y="91094"/>
                    </a:cubicBezTo>
                    <a:lnTo>
                      <a:pt x="516043" y="88074"/>
                    </a:lnTo>
                    <a:lnTo>
                      <a:pt x="517315" y="86961"/>
                    </a:lnTo>
                    <a:lnTo>
                      <a:pt x="518586" y="86961"/>
                    </a:lnTo>
                    <a:cubicBezTo>
                      <a:pt x="518586" y="86961"/>
                      <a:pt x="523038" y="89187"/>
                      <a:pt x="523038" y="89187"/>
                    </a:cubicBezTo>
                    <a:lnTo>
                      <a:pt x="526217" y="89505"/>
                    </a:lnTo>
                    <a:lnTo>
                      <a:pt x="529397" y="88392"/>
                    </a:lnTo>
                    <a:lnTo>
                      <a:pt x="532576" y="87597"/>
                    </a:lnTo>
                    <a:lnTo>
                      <a:pt x="536392" y="86961"/>
                    </a:lnTo>
                    <a:lnTo>
                      <a:pt x="540207" y="86166"/>
                    </a:lnTo>
                    <a:lnTo>
                      <a:pt x="541638" y="85689"/>
                    </a:lnTo>
                    <a:lnTo>
                      <a:pt x="542751" y="84894"/>
                    </a:lnTo>
                    <a:lnTo>
                      <a:pt x="543069" y="83464"/>
                    </a:lnTo>
                    <a:lnTo>
                      <a:pt x="542115" y="82351"/>
                    </a:lnTo>
                    <a:lnTo>
                      <a:pt x="535279" y="77581"/>
                    </a:lnTo>
                    <a:lnTo>
                      <a:pt x="531305" y="72971"/>
                    </a:lnTo>
                    <a:lnTo>
                      <a:pt x="533530" y="68361"/>
                    </a:lnTo>
                    <a:lnTo>
                      <a:pt x="535279" y="67725"/>
                    </a:lnTo>
                    <a:lnTo>
                      <a:pt x="537028" y="67725"/>
                    </a:lnTo>
                    <a:cubicBezTo>
                      <a:pt x="537028" y="67725"/>
                      <a:pt x="541956" y="68996"/>
                      <a:pt x="541956" y="68996"/>
                    </a:cubicBezTo>
                    <a:lnTo>
                      <a:pt x="545454" y="68996"/>
                    </a:lnTo>
                    <a:cubicBezTo>
                      <a:pt x="545454" y="68996"/>
                      <a:pt x="552290" y="67407"/>
                      <a:pt x="552290" y="67407"/>
                    </a:cubicBezTo>
                    <a:lnTo>
                      <a:pt x="558649" y="65181"/>
                    </a:lnTo>
                    <a:lnTo>
                      <a:pt x="561193" y="63432"/>
                    </a:lnTo>
                    <a:lnTo>
                      <a:pt x="561987" y="62319"/>
                    </a:lnTo>
                    <a:lnTo>
                      <a:pt x="562305" y="61048"/>
                    </a:lnTo>
                    <a:lnTo>
                      <a:pt x="562305" y="59299"/>
                    </a:lnTo>
                    <a:cubicBezTo>
                      <a:pt x="562305" y="59299"/>
                      <a:pt x="562147" y="57709"/>
                      <a:pt x="562147" y="57709"/>
                    </a:cubicBezTo>
                    <a:close/>
                    <a:moveTo>
                      <a:pt x="124162" y="145465"/>
                    </a:moveTo>
                    <a:lnTo>
                      <a:pt x="120346" y="138470"/>
                    </a:lnTo>
                    <a:lnTo>
                      <a:pt x="119710" y="136403"/>
                    </a:lnTo>
                    <a:lnTo>
                      <a:pt x="111762" y="130839"/>
                    </a:lnTo>
                    <a:lnTo>
                      <a:pt x="110331" y="129090"/>
                    </a:lnTo>
                    <a:lnTo>
                      <a:pt x="109059" y="126388"/>
                    </a:lnTo>
                    <a:lnTo>
                      <a:pt x="109059" y="117008"/>
                    </a:lnTo>
                    <a:cubicBezTo>
                      <a:pt x="109059" y="117008"/>
                      <a:pt x="108741" y="113669"/>
                      <a:pt x="108741" y="113669"/>
                    </a:cubicBezTo>
                    <a:lnTo>
                      <a:pt x="109377" y="109536"/>
                    </a:lnTo>
                    <a:lnTo>
                      <a:pt x="107151" y="105243"/>
                    </a:lnTo>
                    <a:lnTo>
                      <a:pt x="106833" y="102382"/>
                    </a:lnTo>
                    <a:lnTo>
                      <a:pt x="108582" y="96500"/>
                    </a:lnTo>
                    <a:lnTo>
                      <a:pt x="110013" y="84576"/>
                    </a:lnTo>
                    <a:lnTo>
                      <a:pt x="109536" y="76628"/>
                    </a:lnTo>
                    <a:lnTo>
                      <a:pt x="108423" y="71381"/>
                    </a:lnTo>
                    <a:lnTo>
                      <a:pt x="102064" y="59617"/>
                    </a:lnTo>
                    <a:lnTo>
                      <a:pt x="99202" y="55483"/>
                    </a:lnTo>
                    <a:lnTo>
                      <a:pt x="95864" y="52145"/>
                    </a:lnTo>
                    <a:lnTo>
                      <a:pt x="93479" y="51032"/>
                    </a:lnTo>
                    <a:lnTo>
                      <a:pt x="90299" y="48647"/>
                    </a:lnTo>
                    <a:lnTo>
                      <a:pt x="82987" y="42447"/>
                    </a:lnTo>
                    <a:lnTo>
                      <a:pt x="77422" y="33544"/>
                    </a:lnTo>
                    <a:lnTo>
                      <a:pt x="75515" y="32591"/>
                    </a:lnTo>
                    <a:lnTo>
                      <a:pt x="70586" y="31478"/>
                    </a:lnTo>
                    <a:lnTo>
                      <a:pt x="69632" y="33067"/>
                    </a:lnTo>
                    <a:lnTo>
                      <a:pt x="69314" y="35611"/>
                    </a:lnTo>
                    <a:lnTo>
                      <a:pt x="65817" y="38950"/>
                    </a:lnTo>
                    <a:lnTo>
                      <a:pt x="65340" y="40857"/>
                    </a:lnTo>
                    <a:lnTo>
                      <a:pt x="64068" y="43242"/>
                    </a:lnTo>
                    <a:lnTo>
                      <a:pt x="61683" y="44514"/>
                    </a:lnTo>
                    <a:lnTo>
                      <a:pt x="59617" y="44832"/>
                    </a:lnTo>
                    <a:lnTo>
                      <a:pt x="58504" y="44832"/>
                    </a:lnTo>
                    <a:cubicBezTo>
                      <a:pt x="58504" y="44832"/>
                      <a:pt x="57709" y="44037"/>
                      <a:pt x="57709" y="44037"/>
                    </a:cubicBezTo>
                    <a:lnTo>
                      <a:pt x="56278" y="41652"/>
                    </a:lnTo>
                    <a:lnTo>
                      <a:pt x="55642" y="41016"/>
                    </a:lnTo>
                    <a:lnTo>
                      <a:pt x="55006" y="41016"/>
                    </a:lnTo>
                    <a:cubicBezTo>
                      <a:pt x="55006" y="41016"/>
                      <a:pt x="50714" y="42447"/>
                      <a:pt x="50714" y="42447"/>
                    </a:cubicBezTo>
                    <a:lnTo>
                      <a:pt x="46422" y="44196"/>
                    </a:lnTo>
                    <a:lnTo>
                      <a:pt x="45627" y="45786"/>
                    </a:lnTo>
                    <a:lnTo>
                      <a:pt x="44514" y="47693"/>
                    </a:lnTo>
                    <a:lnTo>
                      <a:pt x="43242" y="48488"/>
                    </a:lnTo>
                    <a:lnTo>
                      <a:pt x="42288" y="48488"/>
                    </a:lnTo>
                    <a:cubicBezTo>
                      <a:pt x="42288" y="48488"/>
                      <a:pt x="41334" y="47535"/>
                      <a:pt x="41334" y="47535"/>
                    </a:cubicBezTo>
                    <a:lnTo>
                      <a:pt x="39745" y="46104"/>
                    </a:lnTo>
                    <a:lnTo>
                      <a:pt x="38473" y="44832"/>
                    </a:lnTo>
                    <a:lnTo>
                      <a:pt x="38790" y="42606"/>
                    </a:lnTo>
                    <a:lnTo>
                      <a:pt x="41175" y="39427"/>
                    </a:lnTo>
                    <a:lnTo>
                      <a:pt x="41493" y="37201"/>
                    </a:lnTo>
                    <a:lnTo>
                      <a:pt x="41175" y="33385"/>
                    </a:lnTo>
                    <a:lnTo>
                      <a:pt x="40539" y="31160"/>
                    </a:lnTo>
                    <a:lnTo>
                      <a:pt x="39903" y="31160"/>
                    </a:lnTo>
                    <a:cubicBezTo>
                      <a:pt x="39903" y="31160"/>
                      <a:pt x="38790" y="30683"/>
                      <a:pt x="38790" y="30683"/>
                    </a:cubicBezTo>
                    <a:lnTo>
                      <a:pt x="35452" y="31001"/>
                    </a:lnTo>
                    <a:lnTo>
                      <a:pt x="33862" y="28457"/>
                    </a:lnTo>
                    <a:lnTo>
                      <a:pt x="33226" y="25754"/>
                    </a:lnTo>
                    <a:lnTo>
                      <a:pt x="32113" y="24801"/>
                    </a:lnTo>
                    <a:lnTo>
                      <a:pt x="31001" y="24165"/>
                    </a:lnTo>
                    <a:lnTo>
                      <a:pt x="28457" y="25119"/>
                    </a:lnTo>
                    <a:lnTo>
                      <a:pt x="26549" y="24483"/>
                    </a:lnTo>
                    <a:lnTo>
                      <a:pt x="20349" y="22098"/>
                    </a:lnTo>
                    <a:lnTo>
                      <a:pt x="17964" y="18282"/>
                    </a:lnTo>
                    <a:lnTo>
                      <a:pt x="16693" y="18282"/>
                    </a:lnTo>
                    <a:cubicBezTo>
                      <a:pt x="16693" y="18282"/>
                      <a:pt x="15580" y="18600"/>
                      <a:pt x="15580" y="18600"/>
                    </a:cubicBezTo>
                    <a:lnTo>
                      <a:pt x="15103" y="19395"/>
                    </a:lnTo>
                    <a:lnTo>
                      <a:pt x="14467" y="23847"/>
                    </a:lnTo>
                    <a:lnTo>
                      <a:pt x="13990" y="25119"/>
                    </a:lnTo>
                    <a:lnTo>
                      <a:pt x="15103" y="28457"/>
                    </a:lnTo>
                    <a:lnTo>
                      <a:pt x="18123" y="32591"/>
                    </a:lnTo>
                    <a:lnTo>
                      <a:pt x="20349" y="38314"/>
                    </a:lnTo>
                    <a:lnTo>
                      <a:pt x="21303" y="44196"/>
                    </a:lnTo>
                    <a:lnTo>
                      <a:pt x="20667" y="49601"/>
                    </a:lnTo>
                    <a:lnTo>
                      <a:pt x="24164" y="65181"/>
                    </a:lnTo>
                    <a:lnTo>
                      <a:pt x="28139" y="76310"/>
                    </a:lnTo>
                    <a:lnTo>
                      <a:pt x="28139" y="84258"/>
                    </a:lnTo>
                    <a:lnTo>
                      <a:pt x="29411" y="88551"/>
                    </a:lnTo>
                    <a:lnTo>
                      <a:pt x="32273" y="92207"/>
                    </a:lnTo>
                    <a:lnTo>
                      <a:pt x="33226" y="94274"/>
                    </a:lnTo>
                    <a:lnTo>
                      <a:pt x="32113" y="94910"/>
                    </a:lnTo>
                    <a:lnTo>
                      <a:pt x="30842" y="95864"/>
                    </a:lnTo>
                    <a:lnTo>
                      <a:pt x="32749" y="98726"/>
                    </a:lnTo>
                    <a:lnTo>
                      <a:pt x="34816" y="101269"/>
                    </a:lnTo>
                    <a:lnTo>
                      <a:pt x="39745" y="105561"/>
                    </a:lnTo>
                    <a:lnTo>
                      <a:pt x="42288" y="109854"/>
                    </a:lnTo>
                    <a:lnTo>
                      <a:pt x="47534" y="116054"/>
                    </a:lnTo>
                    <a:lnTo>
                      <a:pt x="48329" y="119234"/>
                    </a:lnTo>
                    <a:lnTo>
                      <a:pt x="48965" y="123049"/>
                    </a:lnTo>
                    <a:lnTo>
                      <a:pt x="47217" y="126706"/>
                    </a:lnTo>
                    <a:lnTo>
                      <a:pt x="48806" y="127977"/>
                    </a:lnTo>
                    <a:lnTo>
                      <a:pt x="50396" y="128772"/>
                    </a:lnTo>
                    <a:lnTo>
                      <a:pt x="53576" y="132429"/>
                    </a:lnTo>
                    <a:lnTo>
                      <a:pt x="61048" y="135608"/>
                    </a:lnTo>
                    <a:lnTo>
                      <a:pt x="64227" y="139106"/>
                    </a:lnTo>
                    <a:lnTo>
                      <a:pt x="71540" y="144829"/>
                    </a:lnTo>
                    <a:lnTo>
                      <a:pt x="83145" y="150711"/>
                    </a:lnTo>
                    <a:lnTo>
                      <a:pt x="88233" y="156117"/>
                    </a:lnTo>
                    <a:lnTo>
                      <a:pt x="93161" y="157865"/>
                    </a:lnTo>
                    <a:lnTo>
                      <a:pt x="106356" y="164860"/>
                    </a:lnTo>
                    <a:lnTo>
                      <a:pt x="107628" y="166291"/>
                    </a:lnTo>
                    <a:lnTo>
                      <a:pt x="108423" y="168199"/>
                    </a:lnTo>
                    <a:lnTo>
                      <a:pt x="110013" y="171060"/>
                    </a:lnTo>
                    <a:lnTo>
                      <a:pt x="112079" y="171060"/>
                    </a:lnTo>
                    <a:cubicBezTo>
                      <a:pt x="112079" y="171060"/>
                      <a:pt x="116213" y="167563"/>
                      <a:pt x="116213" y="167563"/>
                    </a:cubicBezTo>
                    <a:lnTo>
                      <a:pt x="119710" y="166768"/>
                    </a:lnTo>
                    <a:lnTo>
                      <a:pt x="122572" y="167563"/>
                    </a:lnTo>
                    <a:lnTo>
                      <a:pt x="124798" y="167563"/>
                    </a:lnTo>
                    <a:cubicBezTo>
                      <a:pt x="124798" y="167563"/>
                      <a:pt x="124798" y="164542"/>
                      <a:pt x="124798" y="164542"/>
                    </a:cubicBezTo>
                    <a:lnTo>
                      <a:pt x="124480" y="162476"/>
                    </a:lnTo>
                    <a:lnTo>
                      <a:pt x="125434" y="163747"/>
                    </a:lnTo>
                    <a:lnTo>
                      <a:pt x="127182" y="165178"/>
                    </a:lnTo>
                    <a:lnTo>
                      <a:pt x="127818" y="166291"/>
                    </a:lnTo>
                    <a:lnTo>
                      <a:pt x="127818" y="167563"/>
                    </a:lnTo>
                    <a:cubicBezTo>
                      <a:pt x="127818" y="167563"/>
                      <a:pt x="128295" y="168517"/>
                      <a:pt x="128295" y="168517"/>
                    </a:cubicBezTo>
                    <a:lnTo>
                      <a:pt x="130044" y="169788"/>
                    </a:lnTo>
                    <a:lnTo>
                      <a:pt x="132111" y="169153"/>
                    </a:lnTo>
                    <a:lnTo>
                      <a:pt x="132906" y="168358"/>
                    </a:lnTo>
                    <a:lnTo>
                      <a:pt x="132906" y="166450"/>
                    </a:lnTo>
                    <a:cubicBezTo>
                      <a:pt x="132906" y="166450"/>
                      <a:pt x="131157" y="159614"/>
                      <a:pt x="131157" y="159614"/>
                    </a:cubicBezTo>
                    <a:lnTo>
                      <a:pt x="124003" y="144193"/>
                    </a:lnTo>
                    <a:close/>
                    <a:moveTo>
                      <a:pt x="17329" y="53894"/>
                    </a:moveTo>
                    <a:lnTo>
                      <a:pt x="16057" y="54529"/>
                    </a:lnTo>
                    <a:lnTo>
                      <a:pt x="15739" y="59299"/>
                    </a:lnTo>
                    <a:lnTo>
                      <a:pt x="17805" y="59776"/>
                    </a:lnTo>
                    <a:lnTo>
                      <a:pt x="18600" y="58981"/>
                    </a:lnTo>
                    <a:lnTo>
                      <a:pt x="20031" y="55642"/>
                    </a:lnTo>
                    <a:lnTo>
                      <a:pt x="19236" y="54847"/>
                    </a:lnTo>
                    <a:lnTo>
                      <a:pt x="17329" y="54052"/>
                    </a:lnTo>
                    <a:close/>
                    <a:moveTo>
                      <a:pt x="518586" y="88392"/>
                    </a:moveTo>
                    <a:lnTo>
                      <a:pt x="517315" y="88710"/>
                    </a:lnTo>
                    <a:lnTo>
                      <a:pt x="517315" y="89982"/>
                    </a:lnTo>
                    <a:cubicBezTo>
                      <a:pt x="517315" y="89982"/>
                      <a:pt x="516997" y="90935"/>
                      <a:pt x="516997" y="90935"/>
                    </a:cubicBezTo>
                    <a:lnTo>
                      <a:pt x="519699" y="90935"/>
                    </a:lnTo>
                    <a:cubicBezTo>
                      <a:pt x="519699" y="90935"/>
                      <a:pt x="523674" y="90459"/>
                      <a:pt x="523674" y="90459"/>
                    </a:cubicBezTo>
                    <a:lnTo>
                      <a:pt x="520176" y="88551"/>
                    </a:lnTo>
                    <a:lnTo>
                      <a:pt x="518586" y="88233"/>
                    </a:lnTo>
                    <a:close/>
                    <a:moveTo>
                      <a:pt x="48329" y="123049"/>
                    </a:moveTo>
                    <a:lnTo>
                      <a:pt x="47852" y="122413"/>
                    </a:lnTo>
                    <a:lnTo>
                      <a:pt x="46739" y="123367"/>
                    </a:lnTo>
                    <a:lnTo>
                      <a:pt x="46422" y="124480"/>
                    </a:lnTo>
                    <a:lnTo>
                      <a:pt x="46422" y="125275"/>
                    </a:lnTo>
                    <a:cubicBezTo>
                      <a:pt x="46422" y="125275"/>
                      <a:pt x="48011" y="124798"/>
                      <a:pt x="48011" y="124798"/>
                    </a:cubicBezTo>
                    <a:lnTo>
                      <a:pt x="48329" y="1230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6" name="Freeform: Shape 4955">
                <a:extLst>
                  <a:ext uri="{FF2B5EF4-FFF2-40B4-BE49-F238E27FC236}">
                    <a16:creationId xmlns:a16="http://schemas.microsoft.com/office/drawing/2014/main" id="{492CFE28-20B6-685A-3ECF-0FD110610D4C}"/>
                  </a:ext>
                </a:extLst>
              </p:cNvPr>
              <p:cNvSpPr/>
              <p:nvPr/>
            </p:nvSpPr>
            <p:spPr>
              <a:xfrm>
                <a:off x="8833602" y="2960331"/>
                <a:ext cx="910149" cy="551653"/>
              </a:xfrm>
              <a:custGeom>
                <a:avLst/>
                <a:gdLst>
                  <a:gd name="connsiteX0" fmla="*/ 179963 w 910149"/>
                  <a:gd name="connsiteY0" fmla="*/ 252139 h 551653"/>
                  <a:gd name="connsiteX1" fmla="*/ 179963 w 910149"/>
                  <a:gd name="connsiteY1" fmla="*/ 249913 h 551653"/>
                  <a:gd name="connsiteX2" fmla="*/ 178850 w 910149"/>
                  <a:gd name="connsiteY2" fmla="*/ 247847 h 551653"/>
                  <a:gd name="connsiteX3" fmla="*/ 177897 w 910149"/>
                  <a:gd name="connsiteY3" fmla="*/ 246575 h 551653"/>
                  <a:gd name="connsiteX4" fmla="*/ 177897 w 910149"/>
                  <a:gd name="connsiteY4" fmla="*/ 245303 h 551653"/>
                  <a:gd name="connsiteX5" fmla="*/ 179645 w 910149"/>
                  <a:gd name="connsiteY5" fmla="*/ 234970 h 551653"/>
                  <a:gd name="connsiteX6" fmla="*/ 178850 w 910149"/>
                  <a:gd name="connsiteY6" fmla="*/ 233062 h 551653"/>
                  <a:gd name="connsiteX7" fmla="*/ 177102 w 910149"/>
                  <a:gd name="connsiteY7" fmla="*/ 243236 h 551653"/>
                  <a:gd name="connsiteX8" fmla="*/ 175035 w 910149"/>
                  <a:gd name="connsiteY8" fmla="*/ 248165 h 551653"/>
                  <a:gd name="connsiteX9" fmla="*/ 177578 w 910149"/>
                  <a:gd name="connsiteY9" fmla="*/ 248960 h 551653"/>
                  <a:gd name="connsiteX10" fmla="*/ 178532 w 910149"/>
                  <a:gd name="connsiteY10" fmla="*/ 249913 h 551653"/>
                  <a:gd name="connsiteX11" fmla="*/ 178850 w 910149"/>
                  <a:gd name="connsiteY11" fmla="*/ 252298 h 551653"/>
                  <a:gd name="connsiteX12" fmla="*/ 181234 w 910149"/>
                  <a:gd name="connsiteY12" fmla="*/ 255796 h 551653"/>
                  <a:gd name="connsiteX13" fmla="*/ 181871 w 910149"/>
                  <a:gd name="connsiteY13" fmla="*/ 255478 h 551653"/>
                  <a:gd name="connsiteX14" fmla="*/ 181553 w 910149"/>
                  <a:gd name="connsiteY14" fmla="*/ 254365 h 551653"/>
                  <a:gd name="connsiteX15" fmla="*/ 179804 w 910149"/>
                  <a:gd name="connsiteY15" fmla="*/ 252298 h 551653"/>
                  <a:gd name="connsiteX16" fmla="*/ 185368 w 910149"/>
                  <a:gd name="connsiteY16" fmla="*/ 255160 h 551653"/>
                  <a:gd name="connsiteX17" fmla="*/ 183301 w 910149"/>
                  <a:gd name="connsiteY17" fmla="*/ 255637 h 551653"/>
                  <a:gd name="connsiteX18" fmla="*/ 191887 w 910149"/>
                  <a:gd name="connsiteY18" fmla="*/ 261360 h 551653"/>
                  <a:gd name="connsiteX19" fmla="*/ 192204 w 910149"/>
                  <a:gd name="connsiteY19" fmla="*/ 259929 h 551653"/>
                  <a:gd name="connsiteX20" fmla="*/ 187594 w 910149"/>
                  <a:gd name="connsiteY20" fmla="*/ 255478 h 551653"/>
                  <a:gd name="connsiteX21" fmla="*/ 185209 w 910149"/>
                  <a:gd name="connsiteY21" fmla="*/ 255001 h 551653"/>
                  <a:gd name="connsiteX22" fmla="*/ 340531 w 910149"/>
                  <a:gd name="connsiteY22" fmla="*/ 341803 h 551653"/>
                  <a:gd name="connsiteX23" fmla="*/ 338782 w 910149"/>
                  <a:gd name="connsiteY23" fmla="*/ 340690 h 551653"/>
                  <a:gd name="connsiteX24" fmla="*/ 337510 w 910149"/>
                  <a:gd name="connsiteY24" fmla="*/ 341167 h 551653"/>
                  <a:gd name="connsiteX25" fmla="*/ 337510 w 910149"/>
                  <a:gd name="connsiteY25" fmla="*/ 343711 h 551653"/>
                  <a:gd name="connsiteX26" fmla="*/ 338464 w 910149"/>
                  <a:gd name="connsiteY26" fmla="*/ 345300 h 551653"/>
                  <a:gd name="connsiteX27" fmla="*/ 340690 w 910149"/>
                  <a:gd name="connsiteY27" fmla="*/ 346254 h 551653"/>
                  <a:gd name="connsiteX28" fmla="*/ 341485 w 910149"/>
                  <a:gd name="connsiteY28" fmla="*/ 343869 h 551653"/>
                  <a:gd name="connsiteX29" fmla="*/ 340849 w 910149"/>
                  <a:gd name="connsiteY29" fmla="*/ 342598 h 551653"/>
                  <a:gd name="connsiteX30" fmla="*/ 340531 w 910149"/>
                  <a:gd name="connsiteY30" fmla="*/ 341803 h 551653"/>
                  <a:gd name="connsiteX31" fmla="*/ 212554 w 910149"/>
                  <a:gd name="connsiteY31" fmla="*/ 425425 h 551653"/>
                  <a:gd name="connsiteX32" fmla="*/ 211122 w 910149"/>
                  <a:gd name="connsiteY32" fmla="*/ 426379 h 551653"/>
                  <a:gd name="connsiteX33" fmla="*/ 210487 w 910149"/>
                  <a:gd name="connsiteY33" fmla="*/ 427810 h 551653"/>
                  <a:gd name="connsiteX34" fmla="*/ 213030 w 910149"/>
                  <a:gd name="connsiteY34" fmla="*/ 429559 h 551653"/>
                  <a:gd name="connsiteX35" fmla="*/ 214780 w 910149"/>
                  <a:gd name="connsiteY35" fmla="*/ 428923 h 551653"/>
                  <a:gd name="connsiteX36" fmla="*/ 213984 w 910149"/>
                  <a:gd name="connsiteY36" fmla="*/ 427174 h 551653"/>
                  <a:gd name="connsiteX37" fmla="*/ 212554 w 910149"/>
                  <a:gd name="connsiteY37" fmla="*/ 425425 h 551653"/>
                  <a:gd name="connsiteX38" fmla="*/ 90776 w 910149"/>
                  <a:gd name="connsiteY38" fmla="*/ 138152 h 551653"/>
                  <a:gd name="connsiteX39" fmla="*/ 89664 w 910149"/>
                  <a:gd name="connsiteY39" fmla="*/ 138947 h 551653"/>
                  <a:gd name="connsiteX40" fmla="*/ 89981 w 910149"/>
                  <a:gd name="connsiteY40" fmla="*/ 142762 h 551653"/>
                  <a:gd name="connsiteX41" fmla="*/ 87279 w 910149"/>
                  <a:gd name="connsiteY41" fmla="*/ 146419 h 551653"/>
                  <a:gd name="connsiteX42" fmla="*/ 92048 w 910149"/>
                  <a:gd name="connsiteY42" fmla="*/ 148485 h 551653"/>
                  <a:gd name="connsiteX43" fmla="*/ 92366 w 910149"/>
                  <a:gd name="connsiteY43" fmla="*/ 147532 h 551653"/>
                  <a:gd name="connsiteX44" fmla="*/ 93002 w 910149"/>
                  <a:gd name="connsiteY44" fmla="*/ 144352 h 551653"/>
                  <a:gd name="connsiteX45" fmla="*/ 91572 w 910149"/>
                  <a:gd name="connsiteY45" fmla="*/ 139583 h 551653"/>
                  <a:gd name="connsiteX46" fmla="*/ 90459 w 910149"/>
                  <a:gd name="connsiteY46" fmla="*/ 138311 h 551653"/>
                  <a:gd name="connsiteX47" fmla="*/ 766910 w 910149"/>
                  <a:gd name="connsiteY47" fmla="*/ 430831 h 551653"/>
                  <a:gd name="connsiteX48" fmla="*/ 767705 w 910149"/>
                  <a:gd name="connsiteY48" fmla="*/ 429877 h 551653"/>
                  <a:gd name="connsiteX49" fmla="*/ 771044 w 910149"/>
                  <a:gd name="connsiteY49" fmla="*/ 428446 h 551653"/>
                  <a:gd name="connsiteX50" fmla="*/ 770725 w 910149"/>
                  <a:gd name="connsiteY50" fmla="*/ 427969 h 551653"/>
                  <a:gd name="connsiteX51" fmla="*/ 769613 w 910149"/>
                  <a:gd name="connsiteY51" fmla="*/ 427969 h 551653"/>
                  <a:gd name="connsiteX52" fmla="*/ 763095 w 910149"/>
                  <a:gd name="connsiteY52" fmla="*/ 430831 h 551653"/>
                  <a:gd name="connsiteX53" fmla="*/ 763730 w 910149"/>
                  <a:gd name="connsiteY53" fmla="*/ 431467 h 551653"/>
                  <a:gd name="connsiteX54" fmla="*/ 766910 w 910149"/>
                  <a:gd name="connsiteY54" fmla="*/ 430831 h 551653"/>
                  <a:gd name="connsiteX55" fmla="*/ 3815 w 910149"/>
                  <a:gd name="connsiteY55" fmla="*/ 115895 h 551653"/>
                  <a:gd name="connsiteX56" fmla="*/ 2543 w 910149"/>
                  <a:gd name="connsiteY56" fmla="*/ 114464 h 551653"/>
                  <a:gd name="connsiteX57" fmla="*/ 2543 w 910149"/>
                  <a:gd name="connsiteY57" fmla="*/ 112874 h 551653"/>
                  <a:gd name="connsiteX58" fmla="*/ 954 w 910149"/>
                  <a:gd name="connsiteY58" fmla="*/ 112874 h 551653"/>
                  <a:gd name="connsiteX59" fmla="*/ 0 w 910149"/>
                  <a:gd name="connsiteY59" fmla="*/ 113669 h 551653"/>
                  <a:gd name="connsiteX60" fmla="*/ 0 w 910149"/>
                  <a:gd name="connsiteY60" fmla="*/ 115259 h 551653"/>
                  <a:gd name="connsiteX61" fmla="*/ 3338 w 910149"/>
                  <a:gd name="connsiteY61" fmla="*/ 121777 h 551653"/>
                  <a:gd name="connsiteX62" fmla="*/ 4610 w 910149"/>
                  <a:gd name="connsiteY62" fmla="*/ 120664 h 551653"/>
                  <a:gd name="connsiteX63" fmla="*/ 4610 w 910149"/>
                  <a:gd name="connsiteY63" fmla="*/ 117485 h 551653"/>
                  <a:gd name="connsiteX64" fmla="*/ 3974 w 910149"/>
                  <a:gd name="connsiteY64" fmla="*/ 116213 h 551653"/>
                  <a:gd name="connsiteX65" fmla="*/ 905221 w 910149"/>
                  <a:gd name="connsiteY65" fmla="*/ 365332 h 551653"/>
                  <a:gd name="connsiteX66" fmla="*/ 906652 w 910149"/>
                  <a:gd name="connsiteY66" fmla="*/ 361675 h 551653"/>
                  <a:gd name="connsiteX67" fmla="*/ 907924 w 910149"/>
                  <a:gd name="connsiteY67" fmla="*/ 357383 h 551653"/>
                  <a:gd name="connsiteX68" fmla="*/ 906970 w 910149"/>
                  <a:gd name="connsiteY68" fmla="*/ 355952 h 551653"/>
                  <a:gd name="connsiteX69" fmla="*/ 906652 w 910149"/>
                  <a:gd name="connsiteY69" fmla="*/ 354998 h 551653"/>
                  <a:gd name="connsiteX70" fmla="*/ 906652 w 910149"/>
                  <a:gd name="connsiteY70" fmla="*/ 349434 h 551653"/>
                  <a:gd name="connsiteX71" fmla="*/ 903949 w 910149"/>
                  <a:gd name="connsiteY71" fmla="*/ 348162 h 551653"/>
                  <a:gd name="connsiteX72" fmla="*/ 900452 w 910149"/>
                  <a:gd name="connsiteY72" fmla="*/ 344346 h 551653"/>
                  <a:gd name="connsiteX73" fmla="*/ 897749 w 910149"/>
                  <a:gd name="connsiteY73" fmla="*/ 343393 h 551653"/>
                  <a:gd name="connsiteX74" fmla="*/ 895206 w 910149"/>
                  <a:gd name="connsiteY74" fmla="*/ 344506 h 551653"/>
                  <a:gd name="connsiteX75" fmla="*/ 893457 w 910149"/>
                  <a:gd name="connsiteY75" fmla="*/ 344823 h 551653"/>
                  <a:gd name="connsiteX76" fmla="*/ 890754 w 910149"/>
                  <a:gd name="connsiteY76" fmla="*/ 344823 h 551653"/>
                  <a:gd name="connsiteX77" fmla="*/ 890277 w 910149"/>
                  <a:gd name="connsiteY77" fmla="*/ 345459 h 551653"/>
                  <a:gd name="connsiteX78" fmla="*/ 892821 w 910149"/>
                  <a:gd name="connsiteY78" fmla="*/ 346254 h 551653"/>
                  <a:gd name="connsiteX79" fmla="*/ 894093 w 910149"/>
                  <a:gd name="connsiteY79" fmla="*/ 346254 h 551653"/>
                  <a:gd name="connsiteX80" fmla="*/ 895206 w 910149"/>
                  <a:gd name="connsiteY80" fmla="*/ 345618 h 551653"/>
                  <a:gd name="connsiteX81" fmla="*/ 895841 w 910149"/>
                  <a:gd name="connsiteY81" fmla="*/ 345618 h 551653"/>
                  <a:gd name="connsiteX82" fmla="*/ 896478 w 910149"/>
                  <a:gd name="connsiteY82" fmla="*/ 346572 h 551653"/>
                  <a:gd name="connsiteX83" fmla="*/ 895841 w 910149"/>
                  <a:gd name="connsiteY83" fmla="*/ 347685 h 551653"/>
                  <a:gd name="connsiteX84" fmla="*/ 895046 w 910149"/>
                  <a:gd name="connsiteY84" fmla="*/ 348321 h 551653"/>
                  <a:gd name="connsiteX85" fmla="*/ 894093 w 910149"/>
                  <a:gd name="connsiteY85" fmla="*/ 348639 h 551653"/>
                  <a:gd name="connsiteX86" fmla="*/ 887575 w 910149"/>
                  <a:gd name="connsiteY86" fmla="*/ 347844 h 551653"/>
                  <a:gd name="connsiteX87" fmla="*/ 881534 w 910149"/>
                  <a:gd name="connsiteY87" fmla="*/ 345936 h 551653"/>
                  <a:gd name="connsiteX88" fmla="*/ 879149 w 910149"/>
                  <a:gd name="connsiteY88" fmla="*/ 345459 h 551653"/>
                  <a:gd name="connsiteX89" fmla="*/ 872472 w 910149"/>
                  <a:gd name="connsiteY89" fmla="*/ 343869 h 551653"/>
                  <a:gd name="connsiteX90" fmla="*/ 868815 w 910149"/>
                  <a:gd name="connsiteY90" fmla="*/ 343552 h 551653"/>
                  <a:gd name="connsiteX91" fmla="*/ 867703 w 910149"/>
                  <a:gd name="connsiteY91" fmla="*/ 343869 h 551653"/>
                  <a:gd name="connsiteX92" fmla="*/ 867703 w 910149"/>
                  <a:gd name="connsiteY92" fmla="*/ 344187 h 551653"/>
                  <a:gd name="connsiteX93" fmla="*/ 867384 w 910149"/>
                  <a:gd name="connsiteY93" fmla="*/ 344506 h 551653"/>
                  <a:gd name="connsiteX94" fmla="*/ 865477 w 910149"/>
                  <a:gd name="connsiteY94" fmla="*/ 344823 h 551653"/>
                  <a:gd name="connsiteX95" fmla="*/ 859276 w 910149"/>
                  <a:gd name="connsiteY95" fmla="*/ 344823 h 551653"/>
                  <a:gd name="connsiteX96" fmla="*/ 855937 w 910149"/>
                  <a:gd name="connsiteY96" fmla="*/ 345618 h 551653"/>
                  <a:gd name="connsiteX97" fmla="*/ 851327 w 910149"/>
                  <a:gd name="connsiteY97" fmla="*/ 348321 h 551653"/>
                  <a:gd name="connsiteX98" fmla="*/ 847512 w 910149"/>
                  <a:gd name="connsiteY98" fmla="*/ 349275 h 551653"/>
                  <a:gd name="connsiteX99" fmla="*/ 820486 w 910149"/>
                  <a:gd name="connsiteY99" fmla="*/ 353408 h 551653"/>
                  <a:gd name="connsiteX100" fmla="*/ 818578 w 910149"/>
                  <a:gd name="connsiteY100" fmla="*/ 354044 h 551653"/>
                  <a:gd name="connsiteX101" fmla="*/ 810152 w 910149"/>
                  <a:gd name="connsiteY101" fmla="*/ 358019 h 551653"/>
                  <a:gd name="connsiteX102" fmla="*/ 805223 w 910149"/>
                  <a:gd name="connsiteY102" fmla="*/ 361357 h 551653"/>
                  <a:gd name="connsiteX103" fmla="*/ 802839 w 910149"/>
                  <a:gd name="connsiteY103" fmla="*/ 368829 h 551653"/>
                  <a:gd name="connsiteX104" fmla="*/ 802203 w 910149"/>
                  <a:gd name="connsiteY104" fmla="*/ 370101 h 551653"/>
                  <a:gd name="connsiteX105" fmla="*/ 801408 w 910149"/>
                  <a:gd name="connsiteY105" fmla="*/ 374711 h 551653"/>
                  <a:gd name="connsiteX106" fmla="*/ 801408 w 910149"/>
                  <a:gd name="connsiteY106" fmla="*/ 379958 h 551653"/>
                  <a:gd name="connsiteX107" fmla="*/ 801408 w 910149"/>
                  <a:gd name="connsiteY107" fmla="*/ 384568 h 551653"/>
                  <a:gd name="connsiteX108" fmla="*/ 801408 w 910149"/>
                  <a:gd name="connsiteY108" fmla="*/ 390450 h 551653"/>
                  <a:gd name="connsiteX109" fmla="*/ 801408 w 910149"/>
                  <a:gd name="connsiteY109" fmla="*/ 392835 h 551653"/>
                  <a:gd name="connsiteX110" fmla="*/ 800932 w 910149"/>
                  <a:gd name="connsiteY110" fmla="*/ 393948 h 551653"/>
                  <a:gd name="connsiteX111" fmla="*/ 796798 w 910149"/>
                  <a:gd name="connsiteY111" fmla="*/ 397445 h 551653"/>
                  <a:gd name="connsiteX112" fmla="*/ 795526 w 910149"/>
                  <a:gd name="connsiteY112" fmla="*/ 399353 h 551653"/>
                  <a:gd name="connsiteX113" fmla="*/ 794254 w 910149"/>
                  <a:gd name="connsiteY113" fmla="*/ 410481 h 551653"/>
                  <a:gd name="connsiteX114" fmla="*/ 788055 w 910149"/>
                  <a:gd name="connsiteY114" fmla="*/ 416363 h 551653"/>
                  <a:gd name="connsiteX115" fmla="*/ 785034 w 910149"/>
                  <a:gd name="connsiteY115" fmla="*/ 417953 h 551653"/>
                  <a:gd name="connsiteX116" fmla="*/ 782808 w 910149"/>
                  <a:gd name="connsiteY116" fmla="*/ 419702 h 551653"/>
                  <a:gd name="connsiteX117" fmla="*/ 774223 w 910149"/>
                  <a:gd name="connsiteY117" fmla="*/ 423995 h 551653"/>
                  <a:gd name="connsiteX118" fmla="*/ 773587 w 910149"/>
                  <a:gd name="connsiteY118" fmla="*/ 424789 h 551653"/>
                  <a:gd name="connsiteX119" fmla="*/ 773270 w 910149"/>
                  <a:gd name="connsiteY119" fmla="*/ 425743 h 551653"/>
                  <a:gd name="connsiteX120" fmla="*/ 773905 w 910149"/>
                  <a:gd name="connsiteY120" fmla="*/ 425743 h 551653"/>
                  <a:gd name="connsiteX121" fmla="*/ 776926 w 910149"/>
                  <a:gd name="connsiteY121" fmla="*/ 423677 h 551653"/>
                  <a:gd name="connsiteX122" fmla="*/ 777244 w 910149"/>
                  <a:gd name="connsiteY122" fmla="*/ 424312 h 551653"/>
                  <a:gd name="connsiteX123" fmla="*/ 776290 w 910149"/>
                  <a:gd name="connsiteY123" fmla="*/ 426379 h 551653"/>
                  <a:gd name="connsiteX124" fmla="*/ 776608 w 910149"/>
                  <a:gd name="connsiteY124" fmla="*/ 427174 h 551653"/>
                  <a:gd name="connsiteX125" fmla="*/ 778039 w 910149"/>
                  <a:gd name="connsiteY125" fmla="*/ 427174 h 551653"/>
                  <a:gd name="connsiteX126" fmla="*/ 778834 w 910149"/>
                  <a:gd name="connsiteY126" fmla="*/ 428764 h 551653"/>
                  <a:gd name="connsiteX127" fmla="*/ 778834 w 910149"/>
                  <a:gd name="connsiteY127" fmla="*/ 431625 h 551653"/>
                  <a:gd name="connsiteX128" fmla="*/ 774223 w 910149"/>
                  <a:gd name="connsiteY128" fmla="*/ 434010 h 551653"/>
                  <a:gd name="connsiteX129" fmla="*/ 771520 w 910149"/>
                  <a:gd name="connsiteY129" fmla="*/ 436554 h 551653"/>
                  <a:gd name="connsiteX130" fmla="*/ 769613 w 910149"/>
                  <a:gd name="connsiteY130" fmla="*/ 436872 h 551653"/>
                  <a:gd name="connsiteX131" fmla="*/ 763730 w 910149"/>
                  <a:gd name="connsiteY131" fmla="*/ 436236 h 551653"/>
                  <a:gd name="connsiteX132" fmla="*/ 760551 w 910149"/>
                  <a:gd name="connsiteY132" fmla="*/ 434487 h 551653"/>
                  <a:gd name="connsiteX133" fmla="*/ 759756 w 910149"/>
                  <a:gd name="connsiteY133" fmla="*/ 433533 h 551653"/>
                  <a:gd name="connsiteX134" fmla="*/ 761504 w 910149"/>
                  <a:gd name="connsiteY134" fmla="*/ 432420 h 551653"/>
                  <a:gd name="connsiteX135" fmla="*/ 761504 w 910149"/>
                  <a:gd name="connsiteY135" fmla="*/ 431307 h 551653"/>
                  <a:gd name="connsiteX136" fmla="*/ 758802 w 910149"/>
                  <a:gd name="connsiteY136" fmla="*/ 428923 h 551653"/>
                  <a:gd name="connsiteX137" fmla="*/ 755146 w 910149"/>
                  <a:gd name="connsiteY137" fmla="*/ 429241 h 551653"/>
                  <a:gd name="connsiteX138" fmla="*/ 751966 w 910149"/>
                  <a:gd name="connsiteY138" fmla="*/ 429877 h 551653"/>
                  <a:gd name="connsiteX139" fmla="*/ 745448 w 910149"/>
                  <a:gd name="connsiteY139" fmla="*/ 430195 h 551653"/>
                  <a:gd name="connsiteX140" fmla="*/ 744176 w 910149"/>
                  <a:gd name="connsiteY140" fmla="*/ 430512 h 551653"/>
                  <a:gd name="connsiteX141" fmla="*/ 737658 w 910149"/>
                  <a:gd name="connsiteY141" fmla="*/ 432102 h 551653"/>
                  <a:gd name="connsiteX142" fmla="*/ 737181 w 910149"/>
                  <a:gd name="connsiteY142" fmla="*/ 433215 h 551653"/>
                  <a:gd name="connsiteX143" fmla="*/ 736068 w 910149"/>
                  <a:gd name="connsiteY143" fmla="*/ 434646 h 551653"/>
                  <a:gd name="connsiteX144" fmla="*/ 732729 w 910149"/>
                  <a:gd name="connsiteY144" fmla="*/ 436236 h 551653"/>
                  <a:gd name="connsiteX145" fmla="*/ 725734 w 910149"/>
                  <a:gd name="connsiteY145" fmla="*/ 437508 h 551653"/>
                  <a:gd name="connsiteX146" fmla="*/ 722873 w 910149"/>
                  <a:gd name="connsiteY146" fmla="*/ 436872 h 551653"/>
                  <a:gd name="connsiteX147" fmla="*/ 713494 w 910149"/>
                  <a:gd name="connsiteY147" fmla="*/ 437190 h 551653"/>
                  <a:gd name="connsiteX148" fmla="*/ 707452 w 910149"/>
                  <a:gd name="connsiteY148" fmla="*/ 439256 h 551653"/>
                  <a:gd name="connsiteX149" fmla="*/ 704273 w 910149"/>
                  <a:gd name="connsiteY149" fmla="*/ 440846 h 551653"/>
                  <a:gd name="connsiteX150" fmla="*/ 695211 w 910149"/>
                  <a:gd name="connsiteY150" fmla="*/ 444026 h 551653"/>
                  <a:gd name="connsiteX151" fmla="*/ 689329 w 910149"/>
                  <a:gd name="connsiteY151" fmla="*/ 444821 h 551653"/>
                  <a:gd name="connsiteX152" fmla="*/ 687421 w 910149"/>
                  <a:gd name="connsiteY152" fmla="*/ 444821 h 551653"/>
                  <a:gd name="connsiteX153" fmla="*/ 684878 w 910149"/>
                  <a:gd name="connsiteY153" fmla="*/ 444503 h 551653"/>
                  <a:gd name="connsiteX154" fmla="*/ 681062 w 910149"/>
                  <a:gd name="connsiteY154" fmla="*/ 439415 h 551653"/>
                  <a:gd name="connsiteX155" fmla="*/ 677724 w 910149"/>
                  <a:gd name="connsiteY155" fmla="*/ 434487 h 551653"/>
                  <a:gd name="connsiteX156" fmla="*/ 671523 w 910149"/>
                  <a:gd name="connsiteY156" fmla="*/ 432897 h 551653"/>
                  <a:gd name="connsiteX157" fmla="*/ 666754 w 910149"/>
                  <a:gd name="connsiteY157" fmla="*/ 429082 h 551653"/>
                  <a:gd name="connsiteX158" fmla="*/ 655785 w 910149"/>
                  <a:gd name="connsiteY158" fmla="*/ 428605 h 551653"/>
                  <a:gd name="connsiteX159" fmla="*/ 651810 w 910149"/>
                  <a:gd name="connsiteY159" fmla="*/ 427015 h 551653"/>
                  <a:gd name="connsiteX160" fmla="*/ 651174 w 910149"/>
                  <a:gd name="connsiteY160" fmla="*/ 427015 h 551653"/>
                  <a:gd name="connsiteX161" fmla="*/ 653082 w 910149"/>
                  <a:gd name="connsiteY161" fmla="*/ 428605 h 551653"/>
                  <a:gd name="connsiteX162" fmla="*/ 655307 w 910149"/>
                  <a:gd name="connsiteY162" fmla="*/ 429559 h 551653"/>
                  <a:gd name="connsiteX163" fmla="*/ 653877 w 910149"/>
                  <a:gd name="connsiteY163" fmla="*/ 429559 h 551653"/>
                  <a:gd name="connsiteX164" fmla="*/ 648312 w 910149"/>
                  <a:gd name="connsiteY164" fmla="*/ 427651 h 551653"/>
                  <a:gd name="connsiteX165" fmla="*/ 645451 w 910149"/>
                  <a:gd name="connsiteY165" fmla="*/ 425743 h 551653"/>
                  <a:gd name="connsiteX166" fmla="*/ 645451 w 910149"/>
                  <a:gd name="connsiteY166" fmla="*/ 424789 h 551653"/>
                  <a:gd name="connsiteX167" fmla="*/ 648630 w 910149"/>
                  <a:gd name="connsiteY167" fmla="*/ 426220 h 551653"/>
                  <a:gd name="connsiteX168" fmla="*/ 649584 w 910149"/>
                  <a:gd name="connsiteY168" fmla="*/ 426220 h 551653"/>
                  <a:gd name="connsiteX169" fmla="*/ 645769 w 910149"/>
                  <a:gd name="connsiteY169" fmla="*/ 423518 h 551653"/>
                  <a:gd name="connsiteX170" fmla="*/ 643702 w 910149"/>
                  <a:gd name="connsiteY170" fmla="*/ 418907 h 551653"/>
                  <a:gd name="connsiteX171" fmla="*/ 641159 w 910149"/>
                  <a:gd name="connsiteY171" fmla="*/ 417318 h 551653"/>
                  <a:gd name="connsiteX172" fmla="*/ 639728 w 910149"/>
                  <a:gd name="connsiteY172" fmla="*/ 414615 h 551653"/>
                  <a:gd name="connsiteX173" fmla="*/ 634959 w 910149"/>
                  <a:gd name="connsiteY173" fmla="*/ 410322 h 551653"/>
                  <a:gd name="connsiteX174" fmla="*/ 634164 w 910149"/>
                  <a:gd name="connsiteY174" fmla="*/ 406507 h 551653"/>
                  <a:gd name="connsiteX175" fmla="*/ 632573 w 910149"/>
                  <a:gd name="connsiteY175" fmla="*/ 403645 h 551653"/>
                  <a:gd name="connsiteX176" fmla="*/ 630030 w 910149"/>
                  <a:gd name="connsiteY176" fmla="*/ 394742 h 551653"/>
                  <a:gd name="connsiteX177" fmla="*/ 622717 w 910149"/>
                  <a:gd name="connsiteY177" fmla="*/ 385363 h 551653"/>
                  <a:gd name="connsiteX178" fmla="*/ 610794 w 910149"/>
                  <a:gd name="connsiteY178" fmla="*/ 372644 h 551653"/>
                  <a:gd name="connsiteX179" fmla="*/ 608886 w 910149"/>
                  <a:gd name="connsiteY179" fmla="*/ 369624 h 551653"/>
                  <a:gd name="connsiteX180" fmla="*/ 608568 w 910149"/>
                  <a:gd name="connsiteY180" fmla="*/ 367080 h 551653"/>
                  <a:gd name="connsiteX181" fmla="*/ 603958 w 910149"/>
                  <a:gd name="connsiteY181" fmla="*/ 358019 h 551653"/>
                  <a:gd name="connsiteX182" fmla="*/ 599824 w 910149"/>
                  <a:gd name="connsiteY182" fmla="*/ 349275 h 551653"/>
                  <a:gd name="connsiteX183" fmla="*/ 599824 w 910149"/>
                  <a:gd name="connsiteY183" fmla="*/ 348321 h 551653"/>
                  <a:gd name="connsiteX184" fmla="*/ 599348 w 910149"/>
                  <a:gd name="connsiteY184" fmla="*/ 346890 h 551653"/>
                  <a:gd name="connsiteX185" fmla="*/ 597916 w 910149"/>
                  <a:gd name="connsiteY185" fmla="*/ 345936 h 551653"/>
                  <a:gd name="connsiteX186" fmla="*/ 596963 w 910149"/>
                  <a:gd name="connsiteY186" fmla="*/ 345141 h 551653"/>
                  <a:gd name="connsiteX187" fmla="*/ 595850 w 910149"/>
                  <a:gd name="connsiteY187" fmla="*/ 343075 h 551653"/>
                  <a:gd name="connsiteX188" fmla="*/ 592511 w 910149"/>
                  <a:gd name="connsiteY188" fmla="*/ 330356 h 551653"/>
                  <a:gd name="connsiteX189" fmla="*/ 597281 w 910149"/>
                  <a:gd name="connsiteY189" fmla="*/ 338305 h 551653"/>
                  <a:gd name="connsiteX190" fmla="*/ 601096 w 910149"/>
                  <a:gd name="connsiteY190" fmla="*/ 342757 h 551653"/>
                  <a:gd name="connsiteX191" fmla="*/ 603163 w 910149"/>
                  <a:gd name="connsiteY191" fmla="*/ 344187 h 551653"/>
                  <a:gd name="connsiteX192" fmla="*/ 603163 w 910149"/>
                  <a:gd name="connsiteY192" fmla="*/ 345459 h 551653"/>
                  <a:gd name="connsiteX193" fmla="*/ 602050 w 910149"/>
                  <a:gd name="connsiteY193" fmla="*/ 347208 h 551653"/>
                  <a:gd name="connsiteX194" fmla="*/ 601732 w 910149"/>
                  <a:gd name="connsiteY194" fmla="*/ 350388 h 551653"/>
                  <a:gd name="connsiteX195" fmla="*/ 602526 w 910149"/>
                  <a:gd name="connsiteY195" fmla="*/ 352931 h 551653"/>
                  <a:gd name="connsiteX196" fmla="*/ 603163 w 910149"/>
                  <a:gd name="connsiteY196" fmla="*/ 349911 h 551653"/>
                  <a:gd name="connsiteX197" fmla="*/ 604593 w 910149"/>
                  <a:gd name="connsiteY197" fmla="*/ 348003 h 551653"/>
                  <a:gd name="connsiteX198" fmla="*/ 605230 w 910149"/>
                  <a:gd name="connsiteY198" fmla="*/ 344187 h 551653"/>
                  <a:gd name="connsiteX199" fmla="*/ 603958 w 910149"/>
                  <a:gd name="connsiteY199" fmla="*/ 342598 h 551653"/>
                  <a:gd name="connsiteX200" fmla="*/ 600460 w 910149"/>
                  <a:gd name="connsiteY200" fmla="*/ 339895 h 551653"/>
                  <a:gd name="connsiteX201" fmla="*/ 597598 w 910149"/>
                  <a:gd name="connsiteY201" fmla="*/ 336715 h 551653"/>
                  <a:gd name="connsiteX202" fmla="*/ 592511 w 910149"/>
                  <a:gd name="connsiteY202" fmla="*/ 327813 h 551653"/>
                  <a:gd name="connsiteX203" fmla="*/ 592034 w 910149"/>
                  <a:gd name="connsiteY203" fmla="*/ 322566 h 551653"/>
                  <a:gd name="connsiteX204" fmla="*/ 590286 w 910149"/>
                  <a:gd name="connsiteY204" fmla="*/ 315571 h 551653"/>
                  <a:gd name="connsiteX205" fmla="*/ 590286 w 910149"/>
                  <a:gd name="connsiteY205" fmla="*/ 314141 h 551653"/>
                  <a:gd name="connsiteX206" fmla="*/ 589808 w 910149"/>
                  <a:gd name="connsiteY206" fmla="*/ 312074 h 551653"/>
                  <a:gd name="connsiteX207" fmla="*/ 590921 w 910149"/>
                  <a:gd name="connsiteY207" fmla="*/ 307464 h 551653"/>
                  <a:gd name="connsiteX208" fmla="*/ 592670 w 910149"/>
                  <a:gd name="connsiteY208" fmla="*/ 304125 h 551653"/>
                  <a:gd name="connsiteX209" fmla="*/ 592988 w 910149"/>
                  <a:gd name="connsiteY209" fmla="*/ 302376 h 551653"/>
                  <a:gd name="connsiteX210" fmla="*/ 592353 w 910149"/>
                  <a:gd name="connsiteY210" fmla="*/ 291407 h 551653"/>
                  <a:gd name="connsiteX211" fmla="*/ 593465 w 910149"/>
                  <a:gd name="connsiteY211" fmla="*/ 278529 h 551653"/>
                  <a:gd name="connsiteX212" fmla="*/ 592988 w 910149"/>
                  <a:gd name="connsiteY212" fmla="*/ 277735 h 551653"/>
                  <a:gd name="connsiteX213" fmla="*/ 593465 w 910149"/>
                  <a:gd name="connsiteY213" fmla="*/ 276940 h 551653"/>
                  <a:gd name="connsiteX214" fmla="*/ 593783 w 910149"/>
                  <a:gd name="connsiteY214" fmla="*/ 271057 h 551653"/>
                  <a:gd name="connsiteX215" fmla="*/ 595214 w 910149"/>
                  <a:gd name="connsiteY215" fmla="*/ 258657 h 551653"/>
                  <a:gd name="connsiteX216" fmla="*/ 599824 w 910149"/>
                  <a:gd name="connsiteY216" fmla="*/ 239739 h 551653"/>
                  <a:gd name="connsiteX217" fmla="*/ 602209 w 910149"/>
                  <a:gd name="connsiteY217" fmla="*/ 233062 h 551653"/>
                  <a:gd name="connsiteX218" fmla="*/ 607932 w 910149"/>
                  <a:gd name="connsiteY218" fmla="*/ 222251 h 551653"/>
                  <a:gd name="connsiteX219" fmla="*/ 609681 w 910149"/>
                  <a:gd name="connsiteY219" fmla="*/ 217005 h 551653"/>
                  <a:gd name="connsiteX220" fmla="*/ 610158 w 910149"/>
                  <a:gd name="connsiteY220" fmla="*/ 210646 h 551653"/>
                  <a:gd name="connsiteX221" fmla="*/ 606343 w 910149"/>
                  <a:gd name="connsiteY221" fmla="*/ 211282 h 551653"/>
                  <a:gd name="connsiteX222" fmla="*/ 604752 w 910149"/>
                  <a:gd name="connsiteY222" fmla="*/ 212236 h 551653"/>
                  <a:gd name="connsiteX223" fmla="*/ 604434 w 910149"/>
                  <a:gd name="connsiteY223" fmla="*/ 213031 h 551653"/>
                  <a:gd name="connsiteX224" fmla="*/ 604117 w 910149"/>
                  <a:gd name="connsiteY224" fmla="*/ 213507 h 551653"/>
                  <a:gd name="connsiteX225" fmla="*/ 603639 w 910149"/>
                  <a:gd name="connsiteY225" fmla="*/ 213507 h 551653"/>
                  <a:gd name="connsiteX226" fmla="*/ 601732 w 910149"/>
                  <a:gd name="connsiteY226" fmla="*/ 212872 h 551653"/>
                  <a:gd name="connsiteX227" fmla="*/ 597440 w 910149"/>
                  <a:gd name="connsiteY227" fmla="*/ 210010 h 551653"/>
                  <a:gd name="connsiteX228" fmla="*/ 591240 w 910149"/>
                  <a:gd name="connsiteY228" fmla="*/ 208261 h 551653"/>
                  <a:gd name="connsiteX229" fmla="*/ 583132 w 910149"/>
                  <a:gd name="connsiteY229" fmla="*/ 207625 h 551653"/>
                  <a:gd name="connsiteX230" fmla="*/ 577568 w 910149"/>
                  <a:gd name="connsiteY230" fmla="*/ 206194 h 551653"/>
                  <a:gd name="connsiteX231" fmla="*/ 574547 w 910149"/>
                  <a:gd name="connsiteY231" fmla="*/ 203969 h 551653"/>
                  <a:gd name="connsiteX232" fmla="*/ 571526 w 910149"/>
                  <a:gd name="connsiteY232" fmla="*/ 202697 h 551653"/>
                  <a:gd name="connsiteX233" fmla="*/ 568347 w 910149"/>
                  <a:gd name="connsiteY233" fmla="*/ 202220 h 551653"/>
                  <a:gd name="connsiteX234" fmla="*/ 565644 w 910149"/>
                  <a:gd name="connsiteY234" fmla="*/ 201107 h 551653"/>
                  <a:gd name="connsiteX235" fmla="*/ 563578 w 910149"/>
                  <a:gd name="connsiteY235" fmla="*/ 199200 h 551653"/>
                  <a:gd name="connsiteX236" fmla="*/ 560557 w 910149"/>
                  <a:gd name="connsiteY236" fmla="*/ 197928 h 551653"/>
                  <a:gd name="connsiteX237" fmla="*/ 556423 w 910149"/>
                  <a:gd name="connsiteY237" fmla="*/ 197451 h 551653"/>
                  <a:gd name="connsiteX238" fmla="*/ 553721 w 910149"/>
                  <a:gd name="connsiteY238" fmla="*/ 196020 h 551653"/>
                  <a:gd name="connsiteX239" fmla="*/ 551812 w 910149"/>
                  <a:gd name="connsiteY239" fmla="*/ 192363 h 551653"/>
                  <a:gd name="connsiteX240" fmla="*/ 551812 w 910149"/>
                  <a:gd name="connsiteY240" fmla="*/ 192363 h 551653"/>
                  <a:gd name="connsiteX241" fmla="*/ 550223 w 910149"/>
                  <a:gd name="connsiteY241" fmla="*/ 186322 h 551653"/>
                  <a:gd name="connsiteX242" fmla="*/ 548156 w 910149"/>
                  <a:gd name="connsiteY242" fmla="*/ 182507 h 551653"/>
                  <a:gd name="connsiteX243" fmla="*/ 544182 w 910149"/>
                  <a:gd name="connsiteY243" fmla="*/ 177896 h 551653"/>
                  <a:gd name="connsiteX244" fmla="*/ 543863 w 910149"/>
                  <a:gd name="connsiteY244" fmla="*/ 177260 h 551653"/>
                  <a:gd name="connsiteX245" fmla="*/ 543863 w 910149"/>
                  <a:gd name="connsiteY245" fmla="*/ 177260 h 551653"/>
                  <a:gd name="connsiteX246" fmla="*/ 543863 w 910149"/>
                  <a:gd name="connsiteY246" fmla="*/ 176466 h 551653"/>
                  <a:gd name="connsiteX247" fmla="*/ 544341 w 910149"/>
                  <a:gd name="connsiteY247" fmla="*/ 173763 h 551653"/>
                  <a:gd name="connsiteX248" fmla="*/ 543863 w 910149"/>
                  <a:gd name="connsiteY248" fmla="*/ 171855 h 551653"/>
                  <a:gd name="connsiteX249" fmla="*/ 542592 w 910149"/>
                  <a:gd name="connsiteY249" fmla="*/ 170265 h 551653"/>
                  <a:gd name="connsiteX250" fmla="*/ 542274 w 910149"/>
                  <a:gd name="connsiteY250" fmla="*/ 168517 h 551653"/>
                  <a:gd name="connsiteX251" fmla="*/ 542910 w 910149"/>
                  <a:gd name="connsiteY251" fmla="*/ 166768 h 551653"/>
                  <a:gd name="connsiteX252" fmla="*/ 542910 w 910149"/>
                  <a:gd name="connsiteY252" fmla="*/ 164701 h 551653"/>
                  <a:gd name="connsiteX253" fmla="*/ 542274 w 910149"/>
                  <a:gd name="connsiteY253" fmla="*/ 162158 h 551653"/>
                  <a:gd name="connsiteX254" fmla="*/ 539731 w 910149"/>
                  <a:gd name="connsiteY254" fmla="*/ 159455 h 551653"/>
                  <a:gd name="connsiteX255" fmla="*/ 535120 w 910149"/>
                  <a:gd name="connsiteY255" fmla="*/ 156593 h 551653"/>
                  <a:gd name="connsiteX256" fmla="*/ 531305 w 910149"/>
                  <a:gd name="connsiteY256" fmla="*/ 152301 h 551653"/>
                  <a:gd name="connsiteX257" fmla="*/ 528125 w 910149"/>
                  <a:gd name="connsiteY257" fmla="*/ 146737 h 551653"/>
                  <a:gd name="connsiteX258" fmla="*/ 524945 w 910149"/>
                  <a:gd name="connsiteY258" fmla="*/ 142921 h 551653"/>
                  <a:gd name="connsiteX259" fmla="*/ 521766 w 910149"/>
                  <a:gd name="connsiteY259" fmla="*/ 140695 h 551653"/>
                  <a:gd name="connsiteX260" fmla="*/ 519699 w 910149"/>
                  <a:gd name="connsiteY260" fmla="*/ 137993 h 551653"/>
                  <a:gd name="connsiteX261" fmla="*/ 518586 w 910149"/>
                  <a:gd name="connsiteY261" fmla="*/ 134813 h 551653"/>
                  <a:gd name="connsiteX262" fmla="*/ 518268 w 910149"/>
                  <a:gd name="connsiteY262" fmla="*/ 133065 h 551653"/>
                  <a:gd name="connsiteX263" fmla="*/ 518746 w 910149"/>
                  <a:gd name="connsiteY263" fmla="*/ 132588 h 551653"/>
                  <a:gd name="connsiteX264" fmla="*/ 516838 w 910149"/>
                  <a:gd name="connsiteY264" fmla="*/ 129090 h 551653"/>
                  <a:gd name="connsiteX265" fmla="*/ 512545 w 910149"/>
                  <a:gd name="connsiteY265" fmla="*/ 122731 h 551653"/>
                  <a:gd name="connsiteX266" fmla="*/ 510002 w 910149"/>
                  <a:gd name="connsiteY266" fmla="*/ 117962 h 551653"/>
                  <a:gd name="connsiteX267" fmla="*/ 509365 w 910149"/>
                  <a:gd name="connsiteY267" fmla="*/ 114941 h 551653"/>
                  <a:gd name="connsiteX268" fmla="*/ 506663 w 910149"/>
                  <a:gd name="connsiteY268" fmla="*/ 111444 h 551653"/>
                  <a:gd name="connsiteX269" fmla="*/ 501735 w 910149"/>
                  <a:gd name="connsiteY269" fmla="*/ 107310 h 551653"/>
                  <a:gd name="connsiteX270" fmla="*/ 499032 w 910149"/>
                  <a:gd name="connsiteY270" fmla="*/ 104607 h 551653"/>
                  <a:gd name="connsiteX271" fmla="*/ 498396 w 910149"/>
                  <a:gd name="connsiteY271" fmla="*/ 102700 h 551653"/>
                  <a:gd name="connsiteX272" fmla="*/ 498396 w 910149"/>
                  <a:gd name="connsiteY272" fmla="*/ 102700 h 551653"/>
                  <a:gd name="connsiteX273" fmla="*/ 490765 w 910149"/>
                  <a:gd name="connsiteY273" fmla="*/ 97295 h 551653"/>
                  <a:gd name="connsiteX274" fmla="*/ 488539 w 910149"/>
                  <a:gd name="connsiteY274" fmla="*/ 93956 h 551653"/>
                  <a:gd name="connsiteX275" fmla="*/ 486791 w 910149"/>
                  <a:gd name="connsiteY275" fmla="*/ 92843 h 551653"/>
                  <a:gd name="connsiteX276" fmla="*/ 484883 w 910149"/>
                  <a:gd name="connsiteY276" fmla="*/ 92843 h 551653"/>
                  <a:gd name="connsiteX277" fmla="*/ 483929 w 910149"/>
                  <a:gd name="connsiteY277" fmla="*/ 92684 h 551653"/>
                  <a:gd name="connsiteX278" fmla="*/ 483929 w 910149"/>
                  <a:gd name="connsiteY278" fmla="*/ 91889 h 551653"/>
                  <a:gd name="connsiteX279" fmla="*/ 483293 w 910149"/>
                  <a:gd name="connsiteY279" fmla="*/ 91889 h 551653"/>
                  <a:gd name="connsiteX280" fmla="*/ 482022 w 910149"/>
                  <a:gd name="connsiteY280" fmla="*/ 92525 h 551653"/>
                  <a:gd name="connsiteX281" fmla="*/ 478047 w 910149"/>
                  <a:gd name="connsiteY281" fmla="*/ 92525 h 551653"/>
                  <a:gd name="connsiteX282" fmla="*/ 471211 w 910149"/>
                  <a:gd name="connsiteY282" fmla="*/ 92207 h 551653"/>
                  <a:gd name="connsiteX283" fmla="*/ 466283 w 910149"/>
                  <a:gd name="connsiteY283" fmla="*/ 91253 h 551653"/>
                  <a:gd name="connsiteX284" fmla="*/ 463262 w 910149"/>
                  <a:gd name="connsiteY284" fmla="*/ 89823 h 551653"/>
                  <a:gd name="connsiteX285" fmla="*/ 461196 w 910149"/>
                  <a:gd name="connsiteY285" fmla="*/ 89823 h 551653"/>
                  <a:gd name="connsiteX286" fmla="*/ 459923 w 910149"/>
                  <a:gd name="connsiteY286" fmla="*/ 91889 h 551653"/>
                  <a:gd name="connsiteX287" fmla="*/ 457379 w 910149"/>
                  <a:gd name="connsiteY287" fmla="*/ 93002 h 551653"/>
                  <a:gd name="connsiteX288" fmla="*/ 453405 w 910149"/>
                  <a:gd name="connsiteY288" fmla="*/ 93479 h 551653"/>
                  <a:gd name="connsiteX289" fmla="*/ 449908 w 910149"/>
                  <a:gd name="connsiteY289" fmla="*/ 96818 h 551653"/>
                  <a:gd name="connsiteX290" fmla="*/ 447046 w 910149"/>
                  <a:gd name="connsiteY290" fmla="*/ 103018 h 551653"/>
                  <a:gd name="connsiteX291" fmla="*/ 445774 w 910149"/>
                  <a:gd name="connsiteY291" fmla="*/ 106992 h 551653"/>
                  <a:gd name="connsiteX292" fmla="*/ 446092 w 910149"/>
                  <a:gd name="connsiteY292" fmla="*/ 108741 h 551653"/>
                  <a:gd name="connsiteX293" fmla="*/ 445298 w 910149"/>
                  <a:gd name="connsiteY293" fmla="*/ 110013 h 551653"/>
                  <a:gd name="connsiteX294" fmla="*/ 443390 w 910149"/>
                  <a:gd name="connsiteY294" fmla="*/ 110808 h 551653"/>
                  <a:gd name="connsiteX295" fmla="*/ 441481 w 910149"/>
                  <a:gd name="connsiteY295" fmla="*/ 112556 h 551653"/>
                  <a:gd name="connsiteX296" fmla="*/ 439574 w 910149"/>
                  <a:gd name="connsiteY296" fmla="*/ 115418 h 551653"/>
                  <a:gd name="connsiteX297" fmla="*/ 437349 w 910149"/>
                  <a:gd name="connsiteY297" fmla="*/ 116849 h 551653"/>
                  <a:gd name="connsiteX298" fmla="*/ 434805 w 910149"/>
                  <a:gd name="connsiteY298" fmla="*/ 116849 h 551653"/>
                  <a:gd name="connsiteX299" fmla="*/ 430036 w 910149"/>
                  <a:gd name="connsiteY299" fmla="*/ 114623 h 551653"/>
                  <a:gd name="connsiteX300" fmla="*/ 423040 w 910149"/>
                  <a:gd name="connsiteY300" fmla="*/ 110331 h 551653"/>
                  <a:gd name="connsiteX301" fmla="*/ 417635 w 910149"/>
                  <a:gd name="connsiteY301" fmla="*/ 107787 h 551653"/>
                  <a:gd name="connsiteX302" fmla="*/ 413660 w 910149"/>
                  <a:gd name="connsiteY302" fmla="*/ 106833 h 551653"/>
                  <a:gd name="connsiteX303" fmla="*/ 410163 w 910149"/>
                  <a:gd name="connsiteY303" fmla="*/ 104925 h 551653"/>
                  <a:gd name="connsiteX304" fmla="*/ 407143 w 910149"/>
                  <a:gd name="connsiteY304" fmla="*/ 102064 h 551653"/>
                  <a:gd name="connsiteX305" fmla="*/ 404440 w 910149"/>
                  <a:gd name="connsiteY305" fmla="*/ 100156 h 551653"/>
                  <a:gd name="connsiteX306" fmla="*/ 401896 w 910149"/>
                  <a:gd name="connsiteY306" fmla="*/ 99202 h 551653"/>
                  <a:gd name="connsiteX307" fmla="*/ 398875 w 910149"/>
                  <a:gd name="connsiteY307" fmla="*/ 96023 h 551653"/>
                  <a:gd name="connsiteX308" fmla="*/ 395538 w 910149"/>
                  <a:gd name="connsiteY308" fmla="*/ 90458 h 551653"/>
                  <a:gd name="connsiteX309" fmla="*/ 393788 w 910149"/>
                  <a:gd name="connsiteY309" fmla="*/ 86166 h 551653"/>
                  <a:gd name="connsiteX310" fmla="*/ 393788 w 910149"/>
                  <a:gd name="connsiteY310" fmla="*/ 81715 h 551653"/>
                  <a:gd name="connsiteX311" fmla="*/ 389337 w 910149"/>
                  <a:gd name="connsiteY311" fmla="*/ 71858 h 551653"/>
                  <a:gd name="connsiteX312" fmla="*/ 386952 w 910149"/>
                  <a:gd name="connsiteY312" fmla="*/ 67566 h 551653"/>
                  <a:gd name="connsiteX313" fmla="*/ 385204 w 910149"/>
                  <a:gd name="connsiteY313" fmla="*/ 65658 h 551653"/>
                  <a:gd name="connsiteX314" fmla="*/ 381707 w 910149"/>
                  <a:gd name="connsiteY314" fmla="*/ 63273 h 551653"/>
                  <a:gd name="connsiteX315" fmla="*/ 376619 w 910149"/>
                  <a:gd name="connsiteY315" fmla="*/ 60571 h 551653"/>
                  <a:gd name="connsiteX316" fmla="*/ 369783 w 910149"/>
                  <a:gd name="connsiteY316" fmla="*/ 55165 h 551653"/>
                  <a:gd name="connsiteX317" fmla="*/ 361198 w 910149"/>
                  <a:gd name="connsiteY317" fmla="*/ 46898 h 551653"/>
                  <a:gd name="connsiteX318" fmla="*/ 355157 w 910149"/>
                  <a:gd name="connsiteY318" fmla="*/ 41970 h 551653"/>
                  <a:gd name="connsiteX319" fmla="*/ 351659 w 910149"/>
                  <a:gd name="connsiteY319" fmla="*/ 40221 h 551653"/>
                  <a:gd name="connsiteX320" fmla="*/ 348639 w 910149"/>
                  <a:gd name="connsiteY320" fmla="*/ 37201 h 551653"/>
                  <a:gd name="connsiteX321" fmla="*/ 346095 w 910149"/>
                  <a:gd name="connsiteY321" fmla="*/ 32908 h 551653"/>
                  <a:gd name="connsiteX322" fmla="*/ 343551 w 910149"/>
                  <a:gd name="connsiteY322" fmla="*/ 30206 h 551653"/>
                  <a:gd name="connsiteX323" fmla="*/ 343233 w 910149"/>
                  <a:gd name="connsiteY323" fmla="*/ 30206 h 551653"/>
                  <a:gd name="connsiteX324" fmla="*/ 343075 w 910149"/>
                  <a:gd name="connsiteY324" fmla="*/ 30047 h 551653"/>
                  <a:gd name="connsiteX325" fmla="*/ 336715 w 910149"/>
                  <a:gd name="connsiteY325" fmla="*/ 30047 h 551653"/>
                  <a:gd name="connsiteX326" fmla="*/ 330356 w 910149"/>
                  <a:gd name="connsiteY326" fmla="*/ 30047 h 551653"/>
                  <a:gd name="connsiteX327" fmla="*/ 323997 w 910149"/>
                  <a:gd name="connsiteY327" fmla="*/ 30047 h 551653"/>
                  <a:gd name="connsiteX328" fmla="*/ 317638 w 910149"/>
                  <a:gd name="connsiteY328" fmla="*/ 30047 h 551653"/>
                  <a:gd name="connsiteX329" fmla="*/ 311279 w 910149"/>
                  <a:gd name="connsiteY329" fmla="*/ 30047 h 551653"/>
                  <a:gd name="connsiteX330" fmla="*/ 304920 w 910149"/>
                  <a:gd name="connsiteY330" fmla="*/ 30047 h 551653"/>
                  <a:gd name="connsiteX331" fmla="*/ 298560 w 910149"/>
                  <a:gd name="connsiteY331" fmla="*/ 30047 h 551653"/>
                  <a:gd name="connsiteX332" fmla="*/ 292202 w 910149"/>
                  <a:gd name="connsiteY332" fmla="*/ 30047 h 551653"/>
                  <a:gd name="connsiteX333" fmla="*/ 292202 w 910149"/>
                  <a:gd name="connsiteY333" fmla="*/ 33544 h 551653"/>
                  <a:gd name="connsiteX334" fmla="*/ 292202 w 910149"/>
                  <a:gd name="connsiteY334" fmla="*/ 37042 h 551653"/>
                  <a:gd name="connsiteX335" fmla="*/ 292202 w 910149"/>
                  <a:gd name="connsiteY335" fmla="*/ 40539 h 551653"/>
                  <a:gd name="connsiteX336" fmla="*/ 292202 w 910149"/>
                  <a:gd name="connsiteY336" fmla="*/ 44037 h 551653"/>
                  <a:gd name="connsiteX337" fmla="*/ 282027 w 910149"/>
                  <a:gd name="connsiteY337" fmla="*/ 44037 h 551653"/>
                  <a:gd name="connsiteX338" fmla="*/ 271852 w 910149"/>
                  <a:gd name="connsiteY338" fmla="*/ 44037 h 551653"/>
                  <a:gd name="connsiteX339" fmla="*/ 261677 w 910149"/>
                  <a:gd name="connsiteY339" fmla="*/ 44037 h 551653"/>
                  <a:gd name="connsiteX340" fmla="*/ 251503 w 910149"/>
                  <a:gd name="connsiteY340" fmla="*/ 44037 h 551653"/>
                  <a:gd name="connsiteX341" fmla="*/ 241329 w 910149"/>
                  <a:gd name="connsiteY341" fmla="*/ 44037 h 551653"/>
                  <a:gd name="connsiteX342" fmla="*/ 231154 w 910149"/>
                  <a:gd name="connsiteY342" fmla="*/ 44037 h 551653"/>
                  <a:gd name="connsiteX343" fmla="*/ 220979 w 910149"/>
                  <a:gd name="connsiteY343" fmla="*/ 44037 h 551653"/>
                  <a:gd name="connsiteX344" fmla="*/ 210805 w 910149"/>
                  <a:gd name="connsiteY344" fmla="*/ 44037 h 551653"/>
                  <a:gd name="connsiteX345" fmla="*/ 197132 w 910149"/>
                  <a:gd name="connsiteY345" fmla="*/ 39427 h 551653"/>
                  <a:gd name="connsiteX346" fmla="*/ 183460 w 910149"/>
                  <a:gd name="connsiteY346" fmla="*/ 34816 h 551653"/>
                  <a:gd name="connsiteX347" fmla="*/ 169788 w 910149"/>
                  <a:gd name="connsiteY347" fmla="*/ 30206 h 551653"/>
                  <a:gd name="connsiteX348" fmla="*/ 156117 w 910149"/>
                  <a:gd name="connsiteY348" fmla="*/ 25595 h 551653"/>
                  <a:gd name="connsiteX349" fmla="*/ 142444 w 910149"/>
                  <a:gd name="connsiteY349" fmla="*/ 20826 h 551653"/>
                  <a:gd name="connsiteX350" fmla="*/ 128772 w 910149"/>
                  <a:gd name="connsiteY350" fmla="*/ 16057 h 551653"/>
                  <a:gd name="connsiteX351" fmla="*/ 115100 w 910149"/>
                  <a:gd name="connsiteY351" fmla="*/ 11287 h 551653"/>
                  <a:gd name="connsiteX352" fmla="*/ 101428 w 910149"/>
                  <a:gd name="connsiteY352" fmla="*/ 6518 h 551653"/>
                  <a:gd name="connsiteX353" fmla="*/ 102858 w 910149"/>
                  <a:gd name="connsiteY353" fmla="*/ 4769 h 551653"/>
                  <a:gd name="connsiteX354" fmla="*/ 104608 w 910149"/>
                  <a:gd name="connsiteY354" fmla="*/ 0 h 551653"/>
                  <a:gd name="connsiteX355" fmla="*/ 101269 w 910149"/>
                  <a:gd name="connsiteY355" fmla="*/ 318 h 551653"/>
                  <a:gd name="connsiteX356" fmla="*/ 93002 w 910149"/>
                  <a:gd name="connsiteY356" fmla="*/ 954 h 551653"/>
                  <a:gd name="connsiteX357" fmla="*/ 84736 w 910149"/>
                  <a:gd name="connsiteY357" fmla="*/ 1590 h 551653"/>
                  <a:gd name="connsiteX358" fmla="*/ 76468 w 910149"/>
                  <a:gd name="connsiteY358" fmla="*/ 2226 h 551653"/>
                  <a:gd name="connsiteX359" fmla="*/ 68201 w 910149"/>
                  <a:gd name="connsiteY359" fmla="*/ 2861 h 551653"/>
                  <a:gd name="connsiteX360" fmla="*/ 59934 w 910149"/>
                  <a:gd name="connsiteY360" fmla="*/ 3497 h 551653"/>
                  <a:gd name="connsiteX361" fmla="*/ 51668 w 910149"/>
                  <a:gd name="connsiteY361" fmla="*/ 4133 h 551653"/>
                  <a:gd name="connsiteX362" fmla="*/ 43401 w 910149"/>
                  <a:gd name="connsiteY362" fmla="*/ 4769 h 551653"/>
                  <a:gd name="connsiteX363" fmla="*/ 35134 w 910149"/>
                  <a:gd name="connsiteY363" fmla="*/ 5405 h 551653"/>
                  <a:gd name="connsiteX364" fmla="*/ 37042 w 910149"/>
                  <a:gd name="connsiteY364" fmla="*/ 11446 h 551653"/>
                  <a:gd name="connsiteX365" fmla="*/ 37837 w 910149"/>
                  <a:gd name="connsiteY365" fmla="*/ 12718 h 551653"/>
                  <a:gd name="connsiteX366" fmla="*/ 41334 w 910149"/>
                  <a:gd name="connsiteY366" fmla="*/ 16057 h 551653"/>
                  <a:gd name="connsiteX367" fmla="*/ 43242 w 910149"/>
                  <a:gd name="connsiteY367" fmla="*/ 22416 h 551653"/>
                  <a:gd name="connsiteX368" fmla="*/ 49760 w 910149"/>
                  <a:gd name="connsiteY368" fmla="*/ 27026 h 551653"/>
                  <a:gd name="connsiteX369" fmla="*/ 49760 w 910149"/>
                  <a:gd name="connsiteY369" fmla="*/ 30047 h 551653"/>
                  <a:gd name="connsiteX370" fmla="*/ 48806 w 910149"/>
                  <a:gd name="connsiteY370" fmla="*/ 30683 h 551653"/>
                  <a:gd name="connsiteX371" fmla="*/ 47375 w 910149"/>
                  <a:gd name="connsiteY371" fmla="*/ 30683 h 551653"/>
                  <a:gd name="connsiteX372" fmla="*/ 46740 w 910149"/>
                  <a:gd name="connsiteY372" fmla="*/ 30842 h 551653"/>
                  <a:gd name="connsiteX373" fmla="*/ 48329 w 910149"/>
                  <a:gd name="connsiteY373" fmla="*/ 31955 h 551653"/>
                  <a:gd name="connsiteX374" fmla="*/ 48329 w 910149"/>
                  <a:gd name="connsiteY374" fmla="*/ 36247 h 551653"/>
                  <a:gd name="connsiteX375" fmla="*/ 50078 w 910149"/>
                  <a:gd name="connsiteY375" fmla="*/ 38314 h 551653"/>
                  <a:gd name="connsiteX376" fmla="*/ 54370 w 910149"/>
                  <a:gd name="connsiteY376" fmla="*/ 42606 h 551653"/>
                  <a:gd name="connsiteX377" fmla="*/ 58026 w 910149"/>
                  <a:gd name="connsiteY377" fmla="*/ 47534 h 551653"/>
                  <a:gd name="connsiteX378" fmla="*/ 58663 w 910149"/>
                  <a:gd name="connsiteY378" fmla="*/ 49919 h 551653"/>
                  <a:gd name="connsiteX379" fmla="*/ 58663 w 910149"/>
                  <a:gd name="connsiteY379" fmla="*/ 52304 h 551653"/>
                  <a:gd name="connsiteX380" fmla="*/ 58980 w 910149"/>
                  <a:gd name="connsiteY380" fmla="*/ 54847 h 551653"/>
                  <a:gd name="connsiteX381" fmla="*/ 65658 w 910149"/>
                  <a:gd name="connsiteY381" fmla="*/ 60094 h 551653"/>
                  <a:gd name="connsiteX382" fmla="*/ 66453 w 910149"/>
                  <a:gd name="connsiteY382" fmla="*/ 63273 h 551653"/>
                  <a:gd name="connsiteX383" fmla="*/ 66453 w 910149"/>
                  <a:gd name="connsiteY383" fmla="*/ 67725 h 551653"/>
                  <a:gd name="connsiteX384" fmla="*/ 67566 w 910149"/>
                  <a:gd name="connsiteY384" fmla="*/ 72335 h 551653"/>
                  <a:gd name="connsiteX385" fmla="*/ 71540 w 910149"/>
                  <a:gd name="connsiteY385" fmla="*/ 74084 h 551653"/>
                  <a:gd name="connsiteX386" fmla="*/ 72812 w 910149"/>
                  <a:gd name="connsiteY386" fmla="*/ 75832 h 551653"/>
                  <a:gd name="connsiteX387" fmla="*/ 73607 w 910149"/>
                  <a:gd name="connsiteY387" fmla="*/ 82669 h 551653"/>
                  <a:gd name="connsiteX388" fmla="*/ 73130 w 910149"/>
                  <a:gd name="connsiteY388" fmla="*/ 86484 h 551653"/>
                  <a:gd name="connsiteX389" fmla="*/ 74878 w 910149"/>
                  <a:gd name="connsiteY389" fmla="*/ 87279 h 551653"/>
                  <a:gd name="connsiteX390" fmla="*/ 77104 w 910149"/>
                  <a:gd name="connsiteY390" fmla="*/ 92843 h 551653"/>
                  <a:gd name="connsiteX391" fmla="*/ 80284 w 910149"/>
                  <a:gd name="connsiteY391" fmla="*/ 95228 h 551653"/>
                  <a:gd name="connsiteX392" fmla="*/ 87597 w 910149"/>
                  <a:gd name="connsiteY392" fmla="*/ 99838 h 551653"/>
                  <a:gd name="connsiteX393" fmla="*/ 91730 w 910149"/>
                  <a:gd name="connsiteY393" fmla="*/ 103177 h 551653"/>
                  <a:gd name="connsiteX394" fmla="*/ 96659 w 910149"/>
                  <a:gd name="connsiteY394" fmla="*/ 104448 h 551653"/>
                  <a:gd name="connsiteX395" fmla="*/ 98248 w 910149"/>
                  <a:gd name="connsiteY395" fmla="*/ 105402 h 551653"/>
                  <a:gd name="connsiteX396" fmla="*/ 99997 w 910149"/>
                  <a:gd name="connsiteY396" fmla="*/ 107628 h 551653"/>
                  <a:gd name="connsiteX397" fmla="*/ 106038 w 910149"/>
                  <a:gd name="connsiteY397" fmla="*/ 113510 h 551653"/>
                  <a:gd name="connsiteX398" fmla="*/ 116213 w 910149"/>
                  <a:gd name="connsiteY398" fmla="*/ 124798 h 551653"/>
                  <a:gd name="connsiteX399" fmla="*/ 120982 w 910149"/>
                  <a:gd name="connsiteY399" fmla="*/ 128613 h 551653"/>
                  <a:gd name="connsiteX400" fmla="*/ 123844 w 910149"/>
                  <a:gd name="connsiteY400" fmla="*/ 134177 h 551653"/>
                  <a:gd name="connsiteX401" fmla="*/ 122571 w 910149"/>
                  <a:gd name="connsiteY401" fmla="*/ 140537 h 551653"/>
                  <a:gd name="connsiteX402" fmla="*/ 119869 w 910149"/>
                  <a:gd name="connsiteY402" fmla="*/ 146896 h 551653"/>
                  <a:gd name="connsiteX403" fmla="*/ 117485 w 910149"/>
                  <a:gd name="connsiteY403" fmla="*/ 149280 h 551653"/>
                  <a:gd name="connsiteX404" fmla="*/ 117802 w 910149"/>
                  <a:gd name="connsiteY404" fmla="*/ 150075 h 551653"/>
                  <a:gd name="connsiteX405" fmla="*/ 120506 w 910149"/>
                  <a:gd name="connsiteY405" fmla="*/ 149757 h 551653"/>
                  <a:gd name="connsiteX406" fmla="*/ 120506 w 910149"/>
                  <a:gd name="connsiteY406" fmla="*/ 151347 h 551653"/>
                  <a:gd name="connsiteX407" fmla="*/ 120028 w 910149"/>
                  <a:gd name="connsiteY407" fmla="*/ 152460 h 551653"/>
                  <a:gd name="connsiteX408" fmla="*/ 121141 w 910149"/>
                  <a:gd name="connsiteY408" fmla="*/ 155639 h 551653"/>
                  <a:gd name="connsiteX409" fmla="*/ 123049 w 910149"/>
                  <a:gd name="connsiteY409" fmla="*/ 157229 h 551653"/>
                  <a:gd name="connsiteX410" fmla="*/ 121141 w 910149"/>
                  <a:gd name="connsiteY410" fmla="*/ 157229 h 551653"/>
                  <a:gd name="connsiteX411" fmla="*/ 118439 w 910149"/>
                  <a:gd name="connsiteY411" fmla="*/ 155957 h 551653"/>
                  <a:gd name="connsiteX412" fmla="*/ 116372 w 910149"/>
                  <a:gd name="connsiteY412" fmla="*/ 154209 h 551653"/>
                  <a:gd name="connsiteX413" fmla="*/ 116689 w 910149"/>
                  <a:gd name="connsiteY413" fmla="*/ 152301 h 551653"/>
                  <a:gd name="connsiteX414" fmla="*/ 116372 w 910149"/>
                  <a:gd name="connsiteY414" fmla="*/ 151188 h 551653"/>
                  <a:gd name="connsiteX415" fmla="*/ 114305 w 910149"/>
                  <a:gd name="connsiteY415" fmla="*/ 152142 h 551653"/>
                  <a:gd name="connsiteX416" fmla="*/ 112079 w 910149"/>
                  <a:gd name="connsiteY416" fmla="*/ 153573 h 551653"/>
                  <a:gd name="connsiteX417" fmla="*/ 108582 w 910149"/>
                  <a:gd name="connsiteY417" fmla="*/ 154050 h 551653"/>
                  <a:gd name="connsiteX418" fmla="*/ 101269 w 910149"/>
                  <a:gd name="connsiteY418" fmla="*/ 152619 h 551653"/>
                  <a:gd name="connsiteX419" fmla="*/ 95228 w 910149"/>
                  <a:gd name="connsiteY419" fmla="*/ 152301 h 551653"/>
                  <a:gd name="connsiteX420" fmla="*/ 95228 w 910149"/>
                  <a:gd name="connsiteY420" fmla="*/ 153573 h 551653"/>
                  <a:gd name="connsiteX421" fmla="*/ 96500 w 910149"/>
                  <a:gd name="connsiteY421" fmla="*/ 155481 h 551653"/>
                  <a:gd name="connsiteX422" fmla="*/ 100315 w 910149"/>
                  <a:gd name="connsiteY422" fmla="*/ 157865 h 551653"/>
                  <a:gd name="connsiteX423" fmla="*/ 104449 w 910149"/>
                  <a:gd name="connsiteY423" fmla="*/ 161522 h 551653"/>
                  <a:gd name="connsiteX424" fmla="*/ 109536 w 910149"/>
                  <a:gd name="connsiteY424" fmla="*/ 164860 h 551653"/>
                  <a:gd name="connsiteX425" fmla="*/ 110807 w 910149"/>
                  <a:gd name="connsiteY425" fmla="*/ 166609 h 551653"/>
                  <a:gd name="connsiteX426" fmla="*/ 111285 w 910149"/>
                  <a:gd name="connsiteY426" fmla="*/ 169470 h 551653"/>
                  <a:gd name="connsiteX427" fmla="*/ 112238 w 910149"/>
                  <a:gd name="connsiteY427" fmla="*/ 171537 h 551653"/>
                  <a:gd name="connsiteX428" fmla="*/ 115418 w 910149"/>
                  <a:gd name="connsiteY428" fmla="*/ 173445 h 551653"/>
                  <a:gd name="connsiteX429" fmla="*/ 119234 w 910149"/>
                  <a:gd name="connsiteY429" fmla="*/ 173922 h 551653"/>
                  <a:gd name="connsiteX430" fmla="*/ 121936 w 910149"/>
                  <a:gd name="connsiteY430" fmla="*/ 175035 h 551653"/>
                  <a:gd name="connsiteX431" fmla="*/ 125275 w 910149"/>
                  <a:gd name="connsiteY431" fmla="*/ 178691 h 551653"/>
                  <a:gd name="connsiteX432" fmla="*/ 127023 w 910149"/>
                  <a:gd name="connsiteY432" fmla="*/ 178691 h 551653"/>
                  <a:gd name="connsiteX433" fmla="*/ 129726 w 910149"/>
                  <a:gd name="connsiteY433" fmla="*/ 179327 h 551653"/>
                  <a:gd name="connsiteX434" fmla="*/ 132111 w 910149"/>
                  <a:gd name="connsiteY434" fmla="*/ 182189 h 551653"/>
                  <a:gd name="connsiteX435" fmla="*/ 133700 w 910149"/>
                  <a:gd name="connsiteY435" fmla="*/ 184574 h 551653"/>
                  <a:gd name="connsiteX436" fmla="*/ 136721 w 910149"/>
                  <a:gd name="connsiteY436" fmla="*/ 186799 h 551653"/>
                  <a:gd name="connsiteX437" fmla="*/ 141649 w 910149"/>
                  <a:gd name="connsiteY437" fmla="*/ 184574 h 551653"/>
                  <a:gd name="connsiteX438" fmla="*/ 146101 w 910149"/>
                  <a:gd name="connsiteY438" fmla="*/ 184574 h 551653"/>
                  <a:gd name="connsiteX439" fmla="*/ 148009 w 910149"/>
                  <a:gd name="connsiteY439" fmla="*/ 182666 h 551653"/>
                  <a:gd name="connsiteX440" fmla="*/ 149439 w 910149"/>
                  <a:gd name="connsiteY440" fmla="*/ 179963 h 551653"/>
                  <a:gd name="connsiteX441" fmla="*/ 149757 w 910149"/>
                  <a:gd name="connsiteY441" fmla="*/ 184732 h 551653"/>
                  <a:gd name="connsiteX442" fmla="*/ 150393 w 910149"/>
                  <a:gd name="connsiteY442" fmla="*/ 187117 h 551653"/>
                  <a:gd name="connsiteX443" fmla="*/ 153255 w 910149"/>
                  <a:gd name="connsiteY443" fmla="*/ 191251 h 551653"/>
                  <a:gd name="connsiteX444" fmla="*/ 163588 w 910149"/>
                  <a:gd name="connsiteY444" fmla="*/ 199358 h 551653"/>
                  <a:gd name="connsiteX445" fmla="*/ 167403 w 910149"/>
                  <a:gd name="connsiteY445" fmla="*/ 200630 h 551653"/>
                  <a:gd name="connsiteX446" fmla="*/ 171696 w 910149"/>
                  <a:gd name="connsiteY446" fmla="*/ 202379 h 551653"/>
                  <a:gd name="connsiteX447" fmla="*/ 177578 w 910149"/>
                  <a:gd name="connsiteY447" fmla="*/ 211600 h 551653"/>
                  <a:gd name="connsiteX448" fmla="*/ 179168 w 910149"/>
                  <a:gd name="connsiteY448" fmla="*/ 216051 h 551653"/>
                  <a:gd name="connsiteX449" fmla="*/ 179168 w 910149"/>
                  <a:gd name="connsiteY449" fmla="*/ 220185 h 551653"/>
                  <a:gd name="connsiteX450" fmla="*/ 179963 w 910149"/>
                  <a:gd name="connsiteY450" fmla="*/ 221615 h 551653"/>
                  <a:gd name="connsiteX451" fmla="*/ 180599 w 910149"/>
                  <a:gd name="connsiteY451" fmla="*/ 221933 h 551653"/>
                  <a:gd name="connsiteX452" fmla="*/ 181076 w 910149"/>
                  <a:gd name="connsiteY452" fmla="*/ 224477 h 551653"/>
                  <a:gd name="connsiteX453" fmla="*/ 180440 w 910149"/>
                  <a:gd name="connsiteY453" fmla="*/ 229405 h 551653"/>
                  <a:gd name="connsiteX454" fmla="*/ 179009 w 910149"/>
                  <a:gd name="connsiteY454" fmla="*/ 237990 h 551653"/>
                  <a:gd name="connsiteX455" fmla="*/ 179327 w 910149"/>
                  <a:gd name="connsiteY455" fmla="*/ 241329 h 551653"/>
                  <a:gd name="connsiteX456" fmla="*/ 180599 w 910149"/>
                  <a:gd name="connsiteY456" fmla="*/ 244190 h 551653"/>
                  <a:gd name="connsiteX457" fmla="*/ 187117 w 910149"/>
                  <a:gd name="connsiteY457" fmla="*/ 249278 h 551653"/>
                  <a:gd name="connsiteX458" fmla="*/ 187753 w 910149"/>
                  <a:gd name="connsiteY458" fmla="*/ 250391 h 551653"/>
                  <a:gd name="connsiteX459" fmla="*/ 187753 w 910149"/>
                  <a:gd name="connsiteY459" fmla="*/ 252139 h 551653"/>
                  <a:gd name="connsiteX460" fmla="*/ 188389 w 910149"/>
                  <a:gd name="connsiteY460" fmla="*/ 253093 h 551653"/>
                  <a:gd name="connsiteX461" fmla="*/ 189820 w 910149"/>
                  <a:gd name="connsiteY461" fmla="*/ 252775 h 551653"/>
                  <a:gd name="connsiteX462" fmla="*/ 191728 w 910149"/>
                  <a:gd name="connsiteY462" fmla="*/ 252775 h 551653"/>
                  <a:gd name="connsiteX463" fmla="*/ 194748 w 910149"/>
                  <a:gd name="connsiteY463" fmla="*/ 256114 h 551653"/>
                  <a:gd name="connsiteX464" fmla="*/ 199358 w 910149"/>
                  <a:gd name="connsiteY464" fmla="*/ 259611 h 551653"/>
                  <a:gd name="connsiteX465" fmla="*/ 210328 w 910149"/>
                  <a:gd name="connsiteY465" fmla="*/ 266447 h 551653"/>
                  <a:gd name="connsiteX466" fmla="*/ 214302 w 910149"/>
                  <a:gd name="connsiteY466" fmla="*/ 270581 h 551653"/>
                  <a:gd name="connsiteX467" fmla="*/ 218117 w 910149"/>
                  <a:gd name="connsiteY467" fmla="*/ 273442 h 551653"/>
                  <a:gd name="connsiteX468" fmla="*/ 221933 w 910149"/>
                  <a:gd name="connsiteY468" fmla="*/ 277735 h 551653"/>
                  <a:gd name="connsiteX469" fmla="*/ 229564 w 910149"/>
                  <a:gd name="connsiteY469" fmla="*/ 281709 h 551653"/>
                  <a:gd name="connsiteX470" fmla="*/ 231631 w 910149"/>
                  <a:gd name="connsiteY470" fmla="*/ 284412 h 551653"/>
                  <a:gd name="connsiteX471" fmla="*/ 232902 w 910149"/>
                  <a:gd name="connsiteY471" fmla="*/ 287591 h 551653"/>
                  <a:gd name="connsiteX472" fmla="*/ 234652 w 910149"/>
                  <a:gd name="connsiteY472" fmla="*/ 289658 h 551653"/>
                  <a:gd name="connsiteX473" fmla="*/ 237354 w 910149"/>
                  <a:gd name="connsiteY473" fmla="*/ 299833 h 551653"/>
                  <a:gd name="connsiteX474" fmla="*/ 239580 w 910149"/>
                  <a:gd name="connsiteY474" fmla="*/ 303171 h 551653"/>
                  <a:gd name="connsiteX475" fmla="*/ 241964 w 910149"/>
                  <a:gd name="connsiteY475" fmla="*/ 303489 h 551653"/>
                  <a:gd name="connsiteX476" fmla="*/ 244826 w 910149"/>
                  <a:gd name="connsiteY476" fmla="*/ 302376 h 551653"/>
                  <a:gd name="connsiteX477" fmla="*/ 247529 w 910149"/>
                  <a:gd name="connsiteY477" fmla="*/ 300627 h 551653"/>
                  <a:gd name="connsiteX478" fmla="*/ 250390 w 910149"/>
                  <a:gd name="connsiteY478" fmla="*/ 297766 h 551653"/>
                  <a:gd name="connsiteX479" fmla="*/ 254206 w 910149"/>
                  <a:gd name="connsiteY479" fmla="*/ 295381 h 551653"/>
                  <a:gd name="connsiteX480" fmla="*/ 255319 w 910149"/>
                  <a:gd name="connsiteY480" fmla="*/ 293791 h 551653"/>
                  <a:gd name="connsiteX481" fmla="*/ 256591 w 910149"/>
                  <a:gd name="connsiteY481" fmla="*/ 288068 h 551653"/>
                  <a:gd name="connsiteX482" fmla="*/ 256591 w 910149"/>
                  <a:gd name="connsiteY482" fmla="*/ 285843 h 551653"/>
                  <a:gd name="connsiteX483" fmla="*/ 253888 w 910149"/>
                  <a:gd name="connsiteY483" fmla="*/ 282345 h 551653"/>
                  <a:gd name="connsiteX484" fmla="*/ 249118 w 910149"/>
                  <a:gd name="connsiteY484" fmla="*/ 280437 h 551653"/>
                  <a:gd name="connsiteX485" fmla="*/ 248165 w 910149"/>
                  <a:gd name="connsiteY485" fmla="*/ 276145 h 551653"/>
                  <a:gd name="connsiteX486" fmla="*/ 246257 w 910149"/>
                  <a:gd name="connsiteY486" fmla="*/ 274237 h 551653"/>
                  <a:gd name="connsiteX487" fmla="*/ 245303 w 910149"/>
                  <a:gd name="connsiteY487" fmla="*/ 272012 h 551653"/>
                  <a:gd name="connsiteX488" fmla="*/ 242918 w 910149"/>
                  <a:gd name="connsiteY488" fmla="*/ 269150 h 551653"/>
                  <a:gd name="connsiteX489" fmla="*/ 240375 w 910149"/>
                  <a:gd name="connsiteY489" fmla="*/ 266765 h 551653"/>
                  <a:gd name="connsiteX490" fmla="*/ 239262 w 910149"/>
                  <a:gd name="connsiteY490" fmla="*/ 264857 h 551653"/>
                  <a:gd name="connsiteX491" fmla="*/ 232426 w 910149"/>
                  <a:gd name="connsiteY491" fmla="*/ 259770 h 551653"/>
                  <a:gd name="connsiteX492" fmla="*/ 231313 w 910149"/>
                  <a:gd name="connsiteY492" fmla="*/ 259770 h 551653"/>
                  <a:gd name="connsiteX493" fmla="*/ 230677 w 910149"/>
                  <a:gd name="connsiteY493" fmla="*/ 260883 h 551653"/>
                  <a:gd name="connsiteX494" fmla="*/ 230677 w 910149"/>
                  <a:gd name="connsiteY494" fmla="*/ 262314 h 551653"/>
                  <a:gd name="connsiteX495" fmla="*/ 231472 w 910149"/>
                  <a:gd name="connsiteY495" fmla="*/ 264222 h 551653"/>
                  <a:gd name="connsiteX496" fmla="*/ 230836 w 910149"/>
                  <a:gd name="connsiteY496" fmla="*/ 265970 h 551653"/>
                  <a:gd name="connsiteX497" fmla="*/ 229405 w 910149"/>
                  <a:gd name="connsiteY497" fmla="*/ 267083 h 551653"/>
                  <a:gd name="connsiteX498" fmla="*/ 228133 w 910149"/>
                  <a:gd name="connsiteY498" fmla="*/ 266129 h 551653"/>
                  <a:gd name="connsiteX499" fmla="*/ 228451 w 910149"/>
                  <a:gd name="connsiteY499" fmla="*/ 265016 h 551653"/>
                  <a:gd name="connsiteX500" fmla="*/ 227816 w 910149"/>
                  <a:gd name="connsiteY500" fmla="*/ 264540 h 551653"/>
                  <a:gd name="connsiteX501" fmla="*/ 224159 w 910149"/>
                  <a:gd name="connsiteY501" fmla="*/ 263585 h 551653"/>
                  <a:gd name="connsiteX502" fmla="*/ 220979 w 910149"/>
                  <a:gd name="connsiteY502" fmla="*/ 259770 h 551653"/>
                  <a:gd name="connsiteX503" fmla="*/ 218754 w 910149"/>
                  <a:gd name="connsiteY503" fmla="*/ 252298 h 551653"/>
                  <a:gd name="connsiteX504" fmla="*/ 218754 w 910149"/>
                  <a:gd name="connsiteY504" fmla="*/ 249754 h 551653"/>
                  <a:gd name="connsiteX505" fmla="*/ 220343 w 910149"/>
                  <a:gd name="connsiteY505" fmla="*/ 246257 h 551653"/>
                  <a:gd name="connsiteX506" fmla="*/ 220025 w 910149"/>
                  <a:gd name="connsiteY506" fmla="*/ 243872 h 551653"/>
                  <a:gd name="connsiteX507" fmla="*/ 218117 w 910149"/>
                  <a:gd name="connsiteY507" fmla="*/ 240057 h 551653"/>
                  <a:gd name="connsiteX508" fmla="*/ 214143 w 910149"/>
                  <a:gd name="connsiteY508" fmla="*/ 235447 h 551653"/>
                  <a:gd name="connsiteX509" fmla="*/ 210646 w 910149"/>
                  <a:gd name="connsiteY509" fmla="*/ 227021 h 551653"/>
                  <a:gd name="connsiteX510" fmla="*/ 210009 w 910149"/>
                  <a:gd name="connsiteY510" fmla="*/ 223841 h 551653"/>
                  <a:gd name="connsiteX511" fmla="*/ 206672 w 910149"/>
                  <a:gd name="connsiteY511" fmla="*/ 222410 h 551653"/>
                  <a:gd name="connsiteX512" fmla="*/ 202538 w 910149"/>
                  <a:gd name="connsiteY512" fmla="*/ 215733 h 551653"/>
                  <a:gd name="connsiteX513" fmla="*/ 201425 w 910149"/>
                  <a:gd name="connsiteY513" fmla="*/ 211441 h 551653"/>
                  <a:gd name="connsiteX514" fmla="*/ 201425 w 910149"/>
                  <a:gd name="connsiteY514" fmla="*/ 205559 h 551653"/>
                  <a:gd name="connsiteX515" fmla="*/ 199358 w 910149"/>
                  <a:gd name="connsiteY515" fmla="*/ 201266 h 551653"/>
                  <a:gd name="connsiteX516" fmla="*/ 198882 w 910149"/>
                  <a:gd name="connsiteY516" fmla="*/ 198723 h 551653"/>
                  <a:gd name="connsiteX517" fmla="*/ 197610 w 910149"/>
                  <a:gd name="connsiteY517" fmla="*/ 196974 h 551653"/>
                  <a:gd name="connsiteX518" fmla="*/ 197610 w 910149"/>
                  <a:gd name="connsiteY518" fmla="*/ 193953 h 551653"/>
                  <a:gd name="connsiteX519" fmla="*/ 195225 w 910149"/>
                  <a:gd name="connsiteY519" fmla="*/ 191728 h 551653"/>
                  <a:gd name="connsiteX520" fmla="*/ 194589 w 910149"/>
                  <a:gd name="connsiteY520" fmla="*/ 187753 h 551653"/>
                  <a:gd name="connsiteX521" fmla="*/ 188071 w 910149"/>
                  <a:gd name="connsiteY521" fmla="*/ 182507 h 551653"/>
                  <a:gd name="connsiteX522" fmla="*/ 187276 w 910149"/>
                  <a:gd name="connsiteY522" fmla="*/ 182984 h 551653"/>
                  <a:gd name="connsiteX523" fmla="*/ 187276 w 910149"/>
                  <a:gd name="connsiteY523" fmla="*/ 186322 h 551653"/>
                  <a:gd name="connsiteX524" fmla="*/ 188548 w 910149"/>
                  <a:gd name="connsiteY524" fmla="*/ 188389 h 551653"/>
                  <a:gd name="connsiteX525" fmla="*/ 190774 w 910149"/>
                  <a:gd name="connsiteY525" fmla="*/ 191728 h 551653"/>
                  <a:gd name="connsiteX526" fmla="*/ 190137 w 910149"/>
                  <a:gd name="connsiteY526" fmla="*/ 192204 h 551653"/>
                  <a:gd name="connsiteX527" fmla="*/ 189183 w 910149"/>
                  <a:gd name="connsiteY527" fmla="*/ 191886 h 551653"/>
                  <a:gd name="connsiteX528" fmla="*/ 186005 w 910149"/>
                  <a:gd name="connsiteY528" fmla="*/ 188707 h 551653"/>
                  <a:gd name="connsiteX529" fmla="*/ 185368 w 910149"/>
                  <a:gd name="connsiteY529" fmla="*/ 183779 h 551653"/>
                  <a:gd name="connsiteX530" fmla="*/ 181712 w 910149"/>
                  <a:gd name="connsiteY530" fmla="*/ 179804 h 551653"/>
                  <a:gd name="connsiteX531" fmla="*/ 181712 w 910149"/>
                  <a:gd name="connsiteY531" fmla="*/ 178532 h 551653"/>
                  <a:gd name="connsiteX532" fmla="*/ 181712 w 910149"/>
                  <a:gd name="connsiteY532" fmla="*/ 176466 h 551653"/>
                  <a:gd name="connsiteX533" fmla="*/ 179009 w 910149"/>
                  <a:gd name="connsiteY533" fmla="*/ 174399 h 551653"/>
                  <a:gd name="connsiteX534" fmla="*/ 176306 w 910149"/>
                  <a:gd name="connsiteY534" fmla="*/ 173127 h 551653"/>
                  <a:gd name="connsiteX535" fmla="*/ 173763 w 910149"/>
                  <a:gd name="connsiteY535" fmla="*/ 168199 h 551653"/>
                  <a:gd name="connsiteX536" fmla="*/ 172491 w 910149"/>
                  <a:gd name="connsiteY536" fmla="*/ 162793 h 551653"/>
                  <a:gd name="connsiteX537" fmla="*/ 166132 w 910149"/>
                  <a:gd name="connsiteY537" fmla="*/ 158660 h 551653"/>
                  <a:gd name="connsiteX538" fmla="*/ 160886 w 910149"/>
                  <a:gd name="connsiteY538" fmla="*/ 153414 h 551653"/>
                  <a:gd name="connsiteX539" fmla="*/ 160250 w 910149"/>
                  <a:gd name="connsiteY539" fmla="*/ 151029 h 551653"/>
                  <a:gd name="connsiteX540" fmla="*/ 160567 w 910149"/>
                  <a:gd name="connsiteY540" fmla="*/ 148167 h 551653"/>
                  <a:gd name="connsiteX541" fmla="*/ 158819 w 910149"/>
                  <a:gd name="connsiteY541" fmla="*/ 145147 h 551653"/>
                  <a:gd name="connsiteX542" fmla="*/ 159137 w 910149"/>
                  <a:gd name="connsiteY542" fmla="*/ 141649 h 551653"/>
                  <a:gd name="connsiteX543" fmla="*/ 157070 w 910149"/>
                  <a:gd name="connsiteY543" fmla="*/ 138947 h 551653"/>
                  <a:gd name="connsiteX544" fmla="*/ 157070 w 910149"/>
                  <a:gd name="connsiteY544" fmla="*/ 137198 h 551653"/>
                  <a:gd name="connsiteX545" fmla="*/ 157070 w 910149"/>
                  <a:gd name="connsiteY545" fmla="*/ 134972 h 551653"/>
                  <a:gd name="connsiteX546" fmla="*/ 154685 w 910149"/>
                  <a:gd name="connsiteY546" fmla="*/ 134018 h 551653"/>
                  <a:gd name="connsiteX547" fmla="*/ 152459 w 910149"/>
                  <a:gd name="connsiteY547" fmla="*/ 133542 h 551653"/>
                  <a:gd name="connsiteX548" fmla="*/ 150711 w 910149"/>
                  <a:gd name="connsiteY548" fmla="*/ 132270 h 551653"/>
                  <a:gd name="connsiteX549" fmla="*/ 147531 w 910149"/>
                  <a:gd name="connsiteY549" fmla="*/ 123367 h 551653"/>
                  <a:gd name="connsiteX550" fmla="*/ 145942 w 910149"/>
                  <a:gd name="connsiteY550" fmla="*/ 122731 h 551653"/>
                  <a:gd name="connsiteX551" fmla="*/ 144193 w 910149"/>
                  <a:gd name="connsiteY551" fmla="*/ 122731 h 551653"/>
                  <a:gd name="connsiteX552" fmla="*/ 143716 w 910149"/>
                  <a:gd name="connsiteY552" fmla="*/ 122095 h 551653"/>
                  <a:gd name="connsiteX553" fmla="*/ 143716 w 910149"/>
                  <a:gd name="connsiteY553" fmla="*/ 120982 h 551653"/>
                  <a:gd name="connsiteX554" fmla="*/ 142444 w 910149"/>
                  <a:gd name="connsiteY554" fmla="*/ 118756 h 551653"/>
                  <a:gd name="connsiteX555" fmla="*/ 139106 w 910149"/>
                  <a:gd name="connsiteY555" fmla="*/ 119392 h 551653"/>
                  <a:gd name="connsiteX556" fmla="*/ 137993 w 910149"/>
                  <a:gd name="connsiteY556" fmla="*/ 116372 h 551653"/>
                  <a:gd name="connsiteX557" fmla="*/ 137993 w 910149"/>
                  <a:gd name="connsiteY557" fmla="*/ 113987 h 551653"/>
                  <a:gd name="connsiteX558" fmla="*/ 131792 w 910149"/>
                  <a:gd name="connsiteY558" fmla="*/ 105720 h 551653"/>
                  <a:gd name="connsiteX559" fmla="*/ 129726 w 910149"/>
                  <a:gd name="connsiteY559" fmla="*/ 103495 h 551653"/>
                  <a:gd name="connsiteX560" fmla="*/ 123049 w 910149"/>
                  <a:gd name="connsiteY560" fmla="*/ 98248 h 551653"/>
                  <a:gd name="connsiteX561" fmla="*/ 119710 w 910149"/>
                  <a:gd name="connsiteY561" fmla="*/ 94274 h 551653"/>
                  <a:gd name="connsiteX562" fmla="*/ 114146 w 910149"/>
                  <a:gd name="connsiteY562" fmla="*/ 91253 h 551653"/>
                  <a:gd name="connsiteX563" fmla="*/ 113192 w 910149"/>
                  <a:gd name="connsiteY563" fmla="*/ 89187 h 551653"/>
                  <a:gd name="connsiteX564" fmla="*/ 108900 w 910149"/>
                  <a:gd name="connsiteY564" fmla="*/ 85212 h 551653"/>
                  <a:gd name="connsiteX565" fmla="*/ 106674 w 910149"/>
                  <a:gd name="connsiteY565" fmla="*/ 81079 h 551653"/>
                  <a:gd name="connsiteX566" fmla="*/ 106038 w 910149"/>
                  <a:gd name="connsiteY566" fmla="*/ 78535 h 551653"/>
                  <a:gd name="connsiteX567" fmla="*/ 106516 w 910149"/>
                  <a:gd name="connsiteY567" fmla="*/ 70109 h 551653"/>
                  <a:gd name="connsiteX568" fmla="*/ 105084 w 910149"/>
                  <a:gd name="connsiteY568" fmla="*/ 66453 h 551653"/>
                  <a:gd name="connsiteX569" fmla="*/ 104608 w 910149"/>
                  <a:gd name="connsiteY569" fmla="*/ 62001 h 551653"/>
                  <a:gd name="connsiteX570" fmla="*/ 103017 w 910149"/>
                  <a:gd name="connsiteY570" fmla="*/ 55960 h 551653"/>
                  <a:gd name="connsiteX571" fmla="*/ 100633 w 910149"/>
                  <a:gd name="connsiteY571" fmla="*/ 52145 h 551653"/>
                  <a:gd name="connsiteX572" fmla="*/ 99520 w 910149"/>
                  <a:gd name="connsiteY572" fmla="*/ 49760 h 551653"/>
                  <a:gd name="connsiteX573" fmla="*/ 100474 w 910149"/>
                  <a:gd name="connsiteY573" fmla="*/ 37678 h 551653"/>
                  <a:gd name="connsiteX574" fmla="*/ 102223 w 910149"/>
                  <a:gd name="connsiteY574" fmla="*/ 34180 h 551653"/>
                  <a:gd name="connsiteX575" fmla="*/ 100792 w 910149"/>
                  <a:gd name="connsiteY575" fmla="*/ 29411 h 551653"/>
                  <a:gd name="connsiteX576" fmla="*/ 99202 w 910149"/>
                  <a:gd name="connsiteY576" fmla="*/ 27821 h 551653"/>
                  <a:gd name="connsiteX577" fmla="*/ 98089 w 910149"/>
                  <a:gd name="connsiteY577" fmla="*/ 26231 h 551653"/>
                  <a:gd name="connsiteX578" fmla="*/ 103653 w 910149"/>
                  <a:gd name="connsiteY578" fmla="*/ 29252 h 551653"/>
                  <a:gd name="connsiteX579" fmla="*/ 104925 w 910149"/>
                  <a:gd name="connsiteY579" fmla="*/ 30206 h 551653"/>
                  <a:gd name="connsiteX580" fmla="*/ 107469 w 910149"/>
                  <a:gd name="connsiteY580" fmla="*/ 30683 h 551653"/>
                  <a:gd name="connsiteX581" fmla="*/ 109218 w 910149"/>
                  <a:gd name="connsiteY581" fmla="*/ 31636 h 551653"/>
                  <a:gd name="connsiteX582" fmla="*/ 117326 w 910149"/>
                  <a:gd name="connsiteY582" fmla="*/ 37360 h 551653"/>
                  <a:gd name="connsiteX583" fmla="*/ 120664 w 910149"/>
                  <a:gd name="connsiteY583" fmla="*/ 38790 h 551653"/>
                  <a:gd name="connsiteX584" fmla="*/ 122571 w 910149"/>
                  <a:gd name="connsiteY584" fmla="*/ 38790 h 551653"/>
                  <a:gd name="connsiteX585" fmla="*/ 124797 w 910149"/>
                  <a:gd name="connsiteY585" fmla="*/ 38155 h 551653"/>
                  <a:gd name="connsiteX586" fmla="*/ 125592 w 910149"/>
                  <a:gd name="connsiteY586" fmla="*/ 36088 h 551653"/>
                  <a:gd name="connsiteX587" fmla="*/ 126388 w 910149"/>
                  <a:gd name="connsiteY587" fmla="*/ 34975 h 551653"/>
                  <a:gd name="connsiteX588" fmla="*/ 131792 w 910149"/>
                  <a:gd name="connsiteY588" fmla="*/ 37201 h 551653"/>
                  <a:gd name="connsiteX589" fmla="*/ 133541 w 910149"/>
                  <a:gd name="connsiteY589" fmla="*/ 38314 h 551653"/>
                  <a:gd name="connsiteX590" fmla="*/ 135449 w 910149"/>
                  <a:gd name="connsiteY590" fmla="*/ 40062 h 551653"/>
                  <a:gd name="connsiteX591" fmla="*/ 135767 w 910149"/>
                  <a:gd name="connsiteY591" fmla="*/ 43878 h 551653"/>
                  <a:gd name="connsiteX592" fmla="*/ 139901 w 910149"/>
                  <a:gd name="connsiteY592" fmla="*/ 45468 h 551653"/>
                  <a:gd name="connsiteX593" fmla="*/ 147055 w 910149"/>
                  <a:gd name="connsiteY593" fmla="*/ 46580 h 551653"/>
                  <a:gd name="connsiteX594" fmla="*/ 148327 w 910149"/>
                  <a:gd name="connsiteY594" fmla="*/ 47216 h 551653"/>
                  <a:gd name="connsiteX595" fmla="*/ 151346 w 910149"/>
                  <a:gd name="connsiteY595" fmla="*/ 48170 h 551653"/>
                  <a:gd name="connsiteX596" fmla="*/ 152459 w 910149"/>
                  <a:gd name="connsiteY596" fmla="*/ 49124 h 551653"/>
                  <a:gd name="connsiteX597" fmla="*/ 152459 w 910149"/>
                  <a:gd name="connsiteY597" fmla="*/ 51986 h 551653"/>
                  <a:gd name="connsiteX598" fmla="*/ 151665 w 910149"/>
                  <a:gd name="connsiteY598" fmla="*/ 52781 h 551653"/>
                  <a:gd name="connsiteX599" fmla="*/ 150711 w 910149"/>
                  <a:gd name="connsiteY599" fmla="*/ 52304 h 551653"/>
                  <a:gd name="connsiteX600" fmla="*/ 150393 w 910149"/>
                  <a:gd name="connsiteY600" fmla="*/ 53258 h 551653"/>
                  <a:gd name="connsiteX601" fmla="*/ 150711 w 910149"/>
                  <a:gd name="connsiteY601" fmla="*/ 53894 h 551653"/>
                  <a:gd name="connsiteX602" fmla="*/ 151188 w 910149"/>
                  <a:gd name="connsiteY602" fmla="*/ 56755 h 551653"/>
                  <a:gd name="connsiteX603" fmla="*/ 150552 w 910149"/>
                  <a:gd name="connsiteY603" fmla="*/ 61366 h 551653"/>
                  <a:gd name="connsiteX604" fmla="*/ 152142 w 910149"/>
                  <a:gd name="connsiteY604" fmla="*/ 65817 h 551653"/>
                  <a:gd name="connsiteX605" fmla="*/ 155163 w 910149"/>
                  <a:gd name="connsiteY605" fmla="*/ 70268 h 551653"/>
                  <a:gd name="connsiteX606" fmla="*/ 158819 w 910149"/>
                  <a:gd name="connsiteY606" fmla="*/ 76786 h 551653"/>
                  <a:gd name="connsiteX607" fmla="*/ 160727 w 910149"/>
                  <a:gd name="connsiteY607" fmla="*/ 82192 h 551653"/>
                  <a:gd name="connsiteX608" fmla="*/ 161362 w 910149"/>
                  <a:gd name="connsiteY608" fmla="*/ 86643 h 551653"/>
                  <a:gd name="connsiteX609" fmla="*/ 162475 w 910149"/>
                  <a:gd name="connsiteY609" fmla="*/ 88710 h 551653"/>
                  <a:gd name="connsiteX610" fmla="*/ 163747 w 910149"/>
                  <a:gd name="connsiteY610" fmla="*/ 90141 h 551653"/>
                  <a:gd name="connsiteX611" fmla="*/ 165973 w 910149"/>
                  <a:gd name="connsiteY611" fmla="*/ 94910 h 551653"/>
                  <a:gd name="connsiteX612" fmla="*/ 170583 w 910149"/>
                  <a:gd name="connsiteY612" fmla="*/ 100633 h 551653"/>
                  <a:gd name="connsiteX613" fmla="*/ 171378 w 910149"/>
                  <a:gd name="connsiteY613" fmla="*/ 103018 h 551653"/>
                  <a:gd name="connsiteX614" fmla="*/ 171378 w 910149"/>
                  <a:gd name="connsiteY614" fmla="*/ 104290 h 551653"/>
                  <a:gd name="connsiteX615" fmla="*/ 171696 w 910149"/>
                  <a:gd name="connsiteY615" fmla="*/ 106515 h 551653"/>
                  <a:gd name="connsiteX616" fmla="*/ 173922 w 910149"/>
                  <a:gd name="connsiteY616" fmla="*/ 107310 h 551653"/>
                  <a:gd name="connsiteX617" fmla="*/ 176148 w 910149"/>
                  <a:gd name="connsiteY617" fmla="*/ 108900 h 551653"/>
                  <a:gd name="connsiteX618" fmla="*/ 177102 w 910149"/>
                  <a:gd name="connsiteY618" fmla="*/ 113669 h 551653"/>
                  <a:gd name="connsiteX619" fmla="*/ 177897 w 910149"/>
                  <a:gd name="connsiteY619" fmla="*/ 116690 h 551653"/>
                  <a:gd name="connsiteX620" fmla="*/ 181234 w 910149"/>
                  <a:gd name="connsiteY620" fmla="*/ 120505 h 551653"/>
                  <a:gd name="connsiteX621" fmla="*/ 184255 w 910149"/>
                  <a:gd name="connsiteY621" fmla="*/ 122731 h 551653"/>
                  <a:gd name="connsiteX622" fmla="*/ 184892 w 910149"/>
                  <a:gd name="connsiteY622" fmla="*/ 123526 h 551653"/>
                  <a:gd name="connsiteX623" fmla="*/ 185209 w 910149"/>
                  <a:gd name="connsiteY623" fmla="*/ 124957 h 551653"/>
                  <a:gd name="connsiteX624" fmla="*/ 187276 w 910149"/>
                  <a:gd name="connsiteY624" fmla="*/ 128136 h 551653"/>
                  <a:gd name="connsiteX625" fmla="*/ 189661 w 910149"/>
                  <a:gd name="connsiteY625" fmla="*/ 130680 h 551653"/>
                  <a:gd name="connsiteX626" fmla="*/ 191568 w 910149"/>
                  <a:gd name="connsiteY626" fmla="*/ 133542 h 551653"/>
                  <a:gd name="connsiteX627" fmla="*/ 197610 w 910149"/>
                  <a:gd name="connsiteY627" fmla="*/ 136244 h 551653"/>
                  <a:gd name="connsiteX628" fmla="*/ 203014 w 910149"/>
                  <a:gd name="connsiteY628" fmla="*/ 144511 h 551653"/>
                  <a:gd name="connsiteX629" fmla="*/ 207625 w 910149"/>
                  <a:gd name="connsiteY629" fmla="*/ 149121 h 551653"/>
                  <a:gd name="connsiteX630" fmla="*/ 211441 w 910149"/>
                  <a:gd name="connsiteY630" fmla="*/ 150393 h 551653"/>
                  <a:gd name="connsiteX631" fmla="*/ 213348 w 910149"/>
                  <a:gd name="connsiteY631" fmla="*/ 151506 h 551653"/>
                  <a:gd name="connsiteX632" fmla="*/ 215415 w 910149"/>
                  <a:gd name="connsiteY632" fmla="*/ 150552 h 551653"/>
                  <a:gd name="connsiteX633" fmla="*/ 217958 w 910149"/>
                  <a:gd name="connsiteY633" fmla="*/ 150552 h 551653"/>
                  <a:gd name="connsiteX634" fmla="*/ 224477 w 910149"/>
                  <a:gd name="connsiteY634" fmla="*/ 152142 h 551653"/>
                  <a:gd name="connsiteX635" fmla="*/ 223046 w 910149"/>
                  <a:gd name="connsiteY635" fmla="*/ 154209 h 551653"/>
                  <a:gd name="connsiteX636" fmla="*/ 221933 w 910149"/>
                  <a:gd name="connsiteY636" fmla="*/ 158660 h 551653"/>
                  <a:gd name="connsiteX637" fmla="*/ 222569 w 910149"/>
                  <a:gd name="connsiteY637" fmla="*/ 161998 h 551653"/>
                  <a:gd name="connsiteX638" fmla="*/ 223523 w 910149"/>
                  <a:gd name="connsiteY638" fmla="*/ 164860 h 551653"/>
                  <a:gd name="connsiteX639" fmla="*/ 224636 w 910149"/>
                  <a:gd name="connsiteY639" fmla="*/ 166609 h 551653"/>
                  <a:gd name="connsiteX640" fmla="*/ 225907 w 910149"/>
                  <a:gd name="connsiteY640" fmla="*/ 168835 h 551653"/>
                  <a:gd name="connsiteX641" fmla="*/ 228770 w 910149"/>
                  <a:gd name="connsiteY641" fmla="*/ 171537 h 551653"/>
                  <a:gd name="connsiteX642" fmla="*/ 231631 w 910149"/>
                  <a:gd name="connsiteY642" fmla="*/ 173763 h 551653"/>
                  <a:gd name="connsiteX643" fmla="*/ 241169 w 910149"/>
                  <a:gd name="connsiteY643" fmla="*/ 176307 h 551653"/>
                  <a:gd name="connsiteX644" fmla="*/ 241647 w 910149"/>
                  <a:gd name="connsiteY644" fmla="*/ 177896 h 551653"/>
                  <a:gd name="connsiteX645" fmla="*/ 241647 w 910149"/>
                  <a:gd name="connsiteY645" fmla="*/ 179486 h 551653"/>
                  <a:gd name="connsiteX646" fmla="*/ 242601 w 910149"/>
                  <a:gd name="connsiteY646" fmla="*/ 182348 h 551653"/>
                  <a:gd name="connsiteX647" fmla="*/ 244349 w 910149"/>
                  <a:gd name="connsiteY647" fmla="*/ 185845 h 551653"/>
                  <a:gd name="connsiteX648" fmla="*/ 246416 w 910149"/>
                  <a:gd name="connsiteY648" fmla="*/ 187912 h 551653"/>
                  <a:gd name="connsiteX649" fmla="*/ 248642 w 910149"/>
                  <a:gd name="connsiteY649" fmla="*/ 187912 h 551653"/>
                  <a:gd name="connsiteX650" fmla="*/ 254206 w 910149"/>
                  <a:gd name="connsiteY650" fmla="*/ 187753 h 551653"/>
                  <a:gd name="connsiteX651" fmla="*/ 260088 w 910149"/>
                  <a:gd name="connsiteY651" fmla="*/ 193158 h 551653"/>
                  <a:gd name="connsiteX652" fmla="*/ 261042 w 910149"/>
                  <a:gd name="connsiteY652" fmla="*/ 195702 h 551653"/>
                  <a:gd name="connsiteX653" fmla="*/ 261042 w 910149"/>
                  <a:gd name="connsiteY653" fmla="*/ 197133 h 551653"/>
                  <a:gd name="connsiteX654" fmla="*/ 261836 w 910149"/>
                  <a:gd name="connsiteY654" fmla="*/ 198723 h 551653"/>
                  <a:gd name="connsiteX655" fmla="*/ 263903 w 910149"/>
                  <a:gd name="connsiteY655" fmla="*/ 200312 h 551653"/>
                  <a:gd name="connsiteX656" fmla="*/ 264698 w 910149"/>
                  <a:gd name="connsiteY656" fmla="*/ 201902 h 551653"/>
                  <a:gd name="connsiteX657" fmla="*/ 263427 w 910149"/>
                  <a:gd name="connsiteY657" fmla="*/ 201902 h 551653"/>
                  <a:gd name="connsiteX658" fmla="*/ 262314 w 910149"/>
                  <a:gd name="connsiteY658" fmla="*/ 200312 h 551653"/>
                  <a:gd name="connsiteX659" fmla="*/ 260247 w 910149"/>
                  <a:gd name="connsiteY659" fmla="*/ 202220 h 551653"/>
                  <a:gd name="connsiteX660" fmla="*/ 257862 w 910149"/>
                  <a:gd name="connsiteY660" fmla="*/ 205400 h 551653"/>
                  <a:gd name="connsiteX661" fmla="*/ 255795 w 910149"/>
                  <a:gd name="connsiteY661" fmla="*/ 208579 h 551653"/>
                  <a:gd name="connsiteX662" fmla="*/ 256908 w 910149"/>
                  <a:gd name="connsiteY662" fmla="*/ 217959 h 551653"/>
                  <a:gd name="connsiteX663" fmla="*/ 259293 w 910149"/>
                  <a:gd name="connsiteY663" fmla="*/ 220821 h 551653"/>
                  <a:gd name="connsiteX664" fmla="*/ 260723 w 910149"/>
                  <a:gd name="connsiteY664" fmla="*/ 221615 h 551653"/>
                  <a:gd name="connsiteX665" fmla="*/ 262314 w 910149"/>
                  <a:gd name="connsiteY665" fmla="*/ 222092 h 551653"/>
                  <a:gd name="connsiteX666" fmla="*/ 265494 w 910149"/>
                  <a:gd name="connsiteY666" fmla="*/ 221456 h 551653"/>
                  <a:gd name="connsiteX667" fmla="*/ 267719 w 910149"/>
                  <a:gd name="connsiteY667" fmla="*/ 220661 h 551653"/>
                  <a:gd name="connsiteX668" fmla="*/ 269785 w 910149"/>
                  <a:gd name="connsiteY668" fmla="*/ 219231 h 551653"/>
                  <a:gd name="connsiteX669" fmla="*/ 271217 w 910149"/>
                  <a:gd name="connsiteY669" fmla="*/ 217959 h 551653"/>
                  <a:gd name="connsiteX670" fmla="*/ 271217 w 910149"/>
                  <a:gd name="connsiteY670" fmla="*/ 219072 h 551653"/>
                  <a:gd name="connsiteX671" fmla="*/ 268672 w 910149"/>
                  <a:gd name="connsiteY671" fmla="*/ 222410 h 551653"/>
                  <a:gd name="connsiteX672" fmla="*/ 265970 w 910149"/>
                  <a:gd name="connsiteY672" fmla="*/ 223523 h 551653"/>
                  <a:gd name="connsiteX673" fmla="*/ 265970 w 910149"/>
                  <a:gd name="connsiteY673" fmla="*/ 224636 h 551653"/>
                  <a:gd name="connsiteX674" fmla="*/ 267083 w 910149"/>
                  <a:gd name="connsiteY674" fmla="*/ 225749 h 551653"/>
                  <a:gd name="connsiteX675" fmla="*/ 270898 w 910149"/>
                  <a:gd name="connsiteY675" fmla="*/ 224795 h 551653"/>
                  <a:gd name="connsiteX676" fmla="*/ 272330 w 910149"/>
                  <a:gd name="connsiteY676" fmla="*/ 223841 h 551653"/>
                  <a:gd name="connsiteX677" fmla="*/ 273919 w 910149"/>
                  <a:gd name="connsiteY677" fmla="*/ 223841 h 551653"/>
                  <a:gd name="connsiteX678" fmla="*/ 275032 w 910149"/>
                  <a:gd name="connsiteY678" fmla="*/ 227498 h 551653"/>
                  <a:gd name="connsiteX679" fmla="*/ 276621 w 910149"/>
                  <a:gd name="connsiteY679" fmla="*/ 228769 h 551653"/>
                  <a:gd name="connsiteX680" fmla="*/ 283299 w 910149"/>
                  <a:gd name="connsiteY680" fmla="*/ 232426 h 551653"/>
                  <a:gd name="connsiteX681" fmla="*/ 286001 w 910149"/>
                  <a:gd name="connsiteY681" fmla="*/ 234652 h 551653"/>
                  <a:gd name="connsiteX682" fmla="*/ 294109 w 910149"/>
                  <a:gd name="connsiteY682" fmla="*/ 237672 h 551653"/>
                  <a:gd name="connsiteX683" fmla="*/ 295222 w 910149"/>
                  <a:gd name="connsiteY683" fmla="*/ 238467 h 551653"/>
                  <a:gd name="connsiteX684" fmla="*/ 295699 w 910149"/>
                  <a:gd name="connsiteY684" fmla="*/ 239421 h 551653"/>
                  <a:gd name="connsiteX685" fmla="*/ 294427 w 910149"/>
                  <a:gd name="connsiteY685" fmla="*/ 239898 h 551653"/>
                  <a:gd name="connsiteX686" fmla="*/ 292678 w 910149"/>
                  <a:gd name="connsiteY686" fmla="*/ 239898 h 551653"/>
                  <a:gd name="connsiteX687" fmla="*/ 291248 w 910149"/>
                  <a:gd name="connsiteY687" fmla="*/ 239580 h 551653"/>
                  <a:gd name="connsiteX688" fmla="*/ 289817 w 910149"/>
                  <a:gd name="connsiteY688" fmla="*/ 238308 h 551653"/>
                  <a:gd name="connsiteX689" fmla="*/ 288704 w 910149"/>
                  <a:gd name="connsiteY689" fmla="*/ 238308 h 551653"/>
                  <a:gd name="connsiteX690" fmla="*/ 290771 w 910149"/>
                  <a:gd name="connsiteY690" fmla="*/ 241329 h 551653"/>
                  <a:gd name="connsiteX691" fmla="*/ 296335 w 910149"/>
                  <a:gd name="connsiteY691" fmla="*/ 247211 h 551653"/>
                  <a:gd name="connsiteX692" fmla="*/ 296335 w 910149"/>
                  <a:gd name="connsiteY692" fmla="*/ 249913 h 551653"/>
                  <a:gd name="connsiteX693" fmla="*/ 298243 w 910149"/>
                  <a:gd name="connsiteY693" fmla="*/ 252298 h 551653"/>
                  <a:gd name="connsiteX694" fmla="*/ 302058 w 910149"/>
                  <a:gd name="connsiteY694" fmla="*/ 254524 h 551653"/>
                  <a:gd name="connsiteX695" fmla="*/ 305079 w 910149"/>
                  <a:gd name="connsiteY695" fmla="*/ 255001 h 551653"/>
                  <a:gd name="connsiteX696" fmla="*/ 306033 w 910149"/>
                  <a:gd name="connsiteY696" fmla="*/ 255637 h 551653"/>
                  <a:gd name="connsiteX697" fmla="*/ 308100 w 910149"/>
                  <a:gd name="connsiteY697" fmla="*/ 256114 h 551653"/>
                  <a:gd name="connsiteX698" fmla="*/ 309689 w 910149"/>
                  <a:gd name="connsiteY698" fmla="*/ 255637 h 551653"/>
                  <a:gd name="connsiteX699" fmla="*/ 310802 w 910149"/>
                  <a:gd name="connsiteY699" fmla="*/ 256114 h 551653"/>
                  <a:gd name="connsiteX700" fmla="*/ 311438 w 910149"/>
                  <a:gd name="connsiteY700" fmla="*/ 258021 h 551653"/>
                  <a:gd name="connsiteX701" fmla="*/ 311438 w 910149"/>
                  <a:gd name="connsiteY701" fmla="*/ 259611 h 551653"/>
                  <a:gd name="connsiteX702" fmla="*/ 310325 w 910149"/>
                  <a:gd name="connsiteY702" fmla="*/ 259929 h 551653"/>
                  <a:gd name="connsiteX703" fmla="*/ 304602 w 910149"/>
                  <a:gd name="connsiteY703" fmla="*/ 256591 h 551653"/>
                  <a:gd name="connsiteX704" fmla="*/ 303489 w 910149"/>
                  <a:gd name="connsiteY704" fmla="*/ 256591 h 551653"/>
                  <a:gd name="connsiteX705" fmla="*/ 323044 w 910149"/>
                  <a:gd name="connsiteY705" fmla="*/ 270422 h 551653"/>
                  <a:gd name="connsiteX706" fmla="*/ 327335 w 910149"/>
                  <a:gd name="connsiteY706" fmla="*/ 274555 h 551653"/>
                  <a:gd name="connsiteX707" fmla="*/ 333217 w 910149"/>
                  <a:gd name="connsiteY707" fmla="*/ 282663 h 551653"/>
                  <a:gd name="connsiteX708" fmla="*/ 337828 w 910149"/>
                  <a:gd name="connsiteY708" fmla="*/ 287591 h 551653"/>
                  <a:gd name="connsiteX709" fmla="*/ 342598 w 910149"/>
                  <a:gd name="connsiteY709" fmla="*/ 295222 h 551653"/>
                  <a:gd name="connsiteX710" fmla="*/ 347367 w 910149"/>
                  <a:gd name="connsiteY710" fmla="*/ 299356 h 551653"/>
                  <a:gd name="connsiteX711" fmla="*/ 353408 w 910149"/>
                  <a:gd name="connsiteY711" fmla="*/ 306351 h 551653"/>
                  <a:gd name="connsiteX712" fmla="*/ 355634 w 910149"/>
                  <a:gd name="connsiteY712" fmla="*/ 307941 h 551653"/>
                  <a:gd name="connsiteX713" fmla="*/ 359927 w 910149"/>
                  <a:gd name="connsiteY713" fmla="*/ 312392 h 551653"/>
                  <a:gd name="connsiteX714" fmla="*/ 364059 w 910149"/>
                  <a:gd name="connsiteY714" fmla="*/ 321453 h 551653"/>
                  <a:gd name="connsiteX715" fmla="*/ 364059 w 910149"/>
                  <a:gd name="connsiteY715" fmla="*/ 331628 h 551653"/>
                  <a:gd name="connsiteX716" fmla="*/ 367398 w 910149"/>
                  <a:gd name="connsiteY716" fmla="*/ 336715 h 551653"/>
                  <a:gd name="connsiteX717" fmla="*/ 369465 w 910149"/>
                  <a:gd name="connsiteY717" fmla="*/ 341008 h 551653"/>
                  <a:gd name="connsiteX718" fmla="*/ 370260 w 910149"/>
                  <a:gd name="connsiteY718" fmla="*/ 342598 h 551653"/>
                  <a:gd name="connsiteX719" fmla="*/ 376619 w 910149"/>
                  <a:gd name="connsiteY719" fmla="*/ 346413 h 551653"/>
                  <a:gd name="connsiteX720" fmla="*/ 375983 w 910149"/>
                  <a:gd name="connsiteY720" fmla="*/ 349752 h 551653"/>
                  <a:gd name="connsiteX721" fmla="*/ 375983 w 910149"/>
                  <a:gd name="connsiteY721" fmla="*/ 353726 h 551653"/>
                  <a:gd name="connsiteX722" fmla="*/ 375983 w 910149"/>
                  <a:gd name="connsiteY722" fmla="*/ 357701 h 551653"/>
                  <a:gd name="connsiteX723" fmla="*/ 374075 w 910149"/>
                  <a:gd name="connsiteY723" fmla="*/ 360403 h 551653"/>
                  <a:gd name="connsiteX724" fmla="*/ 371373 w 910149"/>
                  <a:gd name="connsiteY724" fmla="*/ 363424 h 551653"/>
                  <a:gd name="connsiteX725" fmla="*/ 369624 w 910149"/>
                  <a:gd name="connsiteY725" fmla="*/ 365809 h 551653"/>
                  <a:gd name="connsiteX726" fmla="*/ 368034 w 910149"/>
                  <a:gd name="connsiteY726" fmla="*/ 366921 h 551653"/>
                  <a:gd name="connsiteX727" fmla="*/ 368511 w 910149"/>
                  <a:gd name="connsiteY727" fmla="*/ 367875 h 551653"/>
                  <a:gd name="connsiteX728" fmla="*/ 370578 w 910149"/>
                  <a:gd name="connsiteY728" fmla="*/ 367875 h 551653"/>
                  <a:gd name="connsiteX729" fmla="*/ 373280 w 910149"/>
                  <a:gd name="connsiteY729" fmla="*/ 368511 h 551653"/>
                  <a:gd name="connsiteX730" fmla="*/ 375347 w 910149"/>
                  <a:gd name="connsiteY730" fmla="*/ 371055 h 551653"/>
                  <a:gd name="connsiteX731" fmla="*/ 375347 w 910149"/>
                  <a:gd name="connsiteY731" fmla="*/ 372009 h 551653"/>
                  <a:gd name="connsiteX732" fmla="*/ 375188 w 910149"/>
                  <a:gd name="connsiteY732" fmla="*/ 373599 h 551653"/>
                  <a:gd name="connsiteX733" fmla="*/ 371850 w 910149"/>
                  <a:gd name="connsiteY733" fmla="*/ 375665 h 551653"/>
                  <a:gd name="connsiteX734" fmla="*/ 367080 w 910149"/>
                  <a:gd name="connsiteY734" fmla="*/ 376142 h 551653"/>
                  <a:gd name="connsiteX735" fmla="*/ 364218 w 910149"/>
                  <a:gd name="connsiteY735" fmla="*/ 378050 h 551653"/>
                  <a:gd name="connsiteX736" fmla="*/ 363424 w 910149"/>
                  <a:gd name="connsiteY736" fmla="*/ 379481 h 551653"/>
                  <a:gd name="connsiteX737" fmla="*/ 365013 w 910149"/>
                  <a:gd name="connsiteY737" fmla="*/ 381547 h 551653"/>
                  <a:gd name="connsiteX738" fmla="*/ 366285 w 910149"/>
                  <a:gd name="connsiteY738" fmla="*/ 384250 h 551653"/>
                  <a:gd name="connsiteX739" fmla="*/ 367398 w 910149"/>
                  <a:gd name="connsiteY739" fmla="*/ 388701 h 551653"/>
                  <a:gd name="connsiteX740" fmla="*/ 368829 w 910149"/>
                  <a:gd name="connsiteY740" fmla="*/ 391722 h 551653"/>
                  <a:gd name="connsiteX741" fmla="*/ 374393 w 910149"/>
                  <a:gd name="connsiteY741" fmla="*/ 399671 h 551653"/>
                  <a:gd name="connsiteX742" fmla="*/ 379481 w 910149"/>
                  <a:gd name="connsiteY742" fmla="*/ 403963 h 551653"/>
                  <a:gd name="connsiteX743" fmla="*/ 381229 w 910149"/>
                  <a:gd name="connsiteY743" fmla="*/ 407461 h 551653"/>
                  <a:gd name="connsiteX744" fmla="*/ 384250 w 910149"/>
                  <a:gd name="connsiteY744" fmla="*/ 411435 h 551653"/>
                  <a:gd name="connsiteX745" fmla="*/ 393947 w 910149"/>
                  <a:gd name="connsiteY745" fmla="*/ 416046 h 551653"/>
                  <a:gd name="connsiteX746" fmla="*/ 399671 w 910149"/>
                  <a:gd name="connsiteY746" fmla="*/ 417794 h 551653"/>
                  <a:gd name="connsiteX747" fmla="*/ 403327 w 910149"/>
                  <a:gd name="connsiteY747" fmla="*/ 420179 h 551653"/>
                  <a:gd name="connsiteX748" fmla="*/ 410004 w 910149"/>
                  <a:gd name="connsiteY748" fmla="*/ 423041 h 551653"/>
                  <a:gd name="connsiteX749" fmla="*/ 413819 w 910149"/>
                  <a:gd name="connsiteY749" fmla="*/ 425584 h 551653"/>
                  <a:gd name="connsiteX750" fmla="*/ 420020 w 910149"/>
                  <a:gd name="connsiteY750" fmla="*/ 431307 h 551653"/>
                  <a:gd name="connsiteX751" fmla="*/ 423359 w 910149"/>
                  <a:gd name="connsiteY751" fmla="*/ 435759 h 551653"/>
                  <a:gd name="connsiteX752" fmla="*/ 427333 w 910149"/>
                  <a:gd name="connsiteY752" fmla="*/ 440528 h 551653"/>
                  <a:gd name="connsiteX753" fmla="*/ 439416 w 910149"/>
                  <a:gd name="connsiteY753" fmla="*/ 444662 h 551653"/>
                  <a:gd name="connsiteX754" fmla="*/ 448636 w 910149"/>
                  <a:gd name="connsiteY754" fmla="*/ 448318 h 551653"/>
                  <a:gd name="connsiteX755" fmla="*/ 453088 w 910149"/>
                  <a:gd name="connsiteY755" fmla="*/ 448954 h 551653"/>
                  <a:gd name="connsiteX756" fmla="*/ 462626 w 910149"/>
                  <a:gd name="connsiteY756" fmla="*/ 451498 h 551653"/>
                  <a:gd name="connsiteX757" fmla="*/ 468985 w 910149"/>
                  <a:gd name="connsiteY757" fmla="*/ 451021 h 551653"/>
                  <a:gd name="connsiteX758" fmla="*/ 471211 w 910149"/>
                  <a:gd name="connsiteY758" fmla="*/ 451339 h 551653"/>
                  <a:gd name="connsiteX759" fmla="*/ 473277 w 910149"/>
                  <a:gd name="connsiteY759" fmla="*/ 452452 h 551653"/>
                  <a:gd name="connsiteX760" fmla="*/ 475662 w 910149"/>
                  <a:gd name="connsiteY760" fmla="*/ 454836 h 551653"/>
                  <a:gd name="connsiteX761" fmla="*/ 480272 w 910149"/>
                  <a:gd name="connsiteY761" fmla="*/ 460400 h 551653"/>
                  <a:gd name="connsiteX762" fmla="*/ 483452 w 910149"/>
                  <a:gd name="connsiteY762" fmla="*/ 461513 h 551653"/>
                  <a:gd name="connsiteX763" fmla="*/ 486313 w 910149"/>
                  <a:gd name="connsiteY763" fmla="*/ 464534 h 551653"/>
                  <a:gd name="connsiteX764" fmla="*/ 493149 w 910149"/>
                  <a:gd name="connsiteY764" fmla="*/ 468031 h 551653"/>
                  <a:gd name="connsiteX765" fmla="*/ 497283 w 910149"/>
                  <a:gd name="connsiteY765" fmla="*/ 471529 h 551653"/>
                  <a:gd name="connsiteX766" fmla="*/ 501735 w 910149"/>
                  <a:gd name="connsiteY766" fmla="*/ 473755 h 551653"/>
                  <a:gd name="connsiteX767" fmla="*/ 513658 w 910149"/>
                  <a:gd name="connsiteY767" fmla="*/ 477729 h 551653"/>
                  <a:gd name="connsiteX768" fmla="*/ 519063 w 910149"/>
                  <a:gd name="connsiteY768" fmla="*/ 480114 h 551653"/>
                  <a:gd name="connsiteX769" fmla="*/ 525263 w 910149"/>
                  <a:gd name="connsiteY769" fmla="*/ 482021 h 551653"/>
                  <a:gd name="connsiteX770" fmla="*/ 534803 w 910149"/>
                  <a:gd name="connsiteY770" fmla="*/ 487904 h 551653"/>
                  <a:gd name="connsiteX771" fmla="*/ 544659 w 910149"/>
                  <a:gd name="connsiteY771" fmla="*/ 489493 h 551653"/>
                  <a:gd name="connsiteX772" fmla="*/ 554675 w 910149"/>
                  <a:gd name="connsiteY772" fmla="*/ 491878 h 551653"/>
                  <a:gd name="connsiteX773" fmla="*/ 557377 w 910149"/>
                  <a:gd name="connsiteY773" fmla="*/ 492991 h 551653"/>
                  <a:gd name="connsiteX774" fmla="*/ 561511 w 910149"/>
                  <a:gd name="connsiteY774" fmla="*/ 493309 h 551653"/>
                  <a:gd name="connsiteX775" fmla="*/ 568506 w 910149"/>
                  <a:gd name="connsiteY775" fmla="*/ 499986 h 551653"/>
                  <a:gd name="connsiteX776" fmla="*/ 579475 w 910149"/>
                  <a:gd name="connsiteY776" fmla="*/ 502848 h 551653"/>
                  <a:gd name="connsiteX777" fmla="*/ 590445 w 910149"/>
                  <a:gd name="connsiteY777" fmla="*/ 509843 h 551653"/>
                  <a:gd name="connsiteX778" fmla="*/ 606819 w 910149"/>
                  <a:gd name="connsiteY778" fmla="*/ 511591 h 551653"/>
                  <a:gd name="connsiteX779" fmla="*/ 617629 w 910149"/>
                  <a:gd name="connsiteY779" fmla="*/ 516997 h 551653"/>
                  <a:gd name="connsiteX780" fmla="*/ 626215 w 910149"/>
                  <a:gd name="connsiteY780" fmla="*/ 519222 h 551653"/>
                  <a:gd name="connsiteX781" fmla="*/ 629076 w 910149"/>
                  <a:gd name="connsiteY781" fmla="*/ 518268 h 551653"/>
                  <a:gd name="connsiteX782" fmla="*/ 634640 w 910149"/>
                  <a:gd name="connsiteY782" fmla="*/ 517950 h 551653"/>
                  <a:gd name="connsiteX783" fmla="*/ 647358 w 910149"/>
                  <a:gd name="connsiteY783" fmla="*/ 512227 h 551653"/>
                  <a:gd name="connsiteX784" fmla="*/ 656261 w 910149"/>
                  <a:gd name="connsiteY784" fmla="*/ 509684 h 551653"/>
                  <a:gd name="connsiteX785" fmla="*/ 665800 w 910149"/>
                  <a:gd name="connsiteY785" fmla="*/ 503801 h 551653"/>
                  <a:gd name="connsiteX786" fmla="*/ 671046 w 910149"/>
                  <a:gd name="connsiteY786" fmla="*/ 502848 h 551653"/>
                  <a:gd name="connsiteX787" fmla="*/ 675339 w 910149"/>
                  <a:gd name="connsiteY787" fmla="*/ 502848 h 551653"/>
                  <a:gd name="connsiteX788" fmla="*/ 675657 w 910149"/>
                  <a:gd name="connsiteY788" fmla="*/ 502212 h 551653"/>
                  <a:gd name="connsiteX789" fmla="*/ 673908 w 910149"/>
                  <a:gd name="connsiteY789" fmla="*/ 501735 h 551653"/>
                  <a:gd name="connsiteX790" fmla="*/ 668821 w 910149"/>
                  <a:gd name="connsiteY790" fmla="*/ 500781 h 551653"/>
                  <a:gd name="connsiteX791" fmla="*/ 668821 w 910149"/>
                  <a:gd name="connsiteY791" fmla="*/ 499986 h 551653"/>
                  <a:gd name="connsiteX792" fmla="*/ 671364 w 910149"/>
                  <a:gd name="connsiteY792" fmla="*/ 497919 h 551653"/>
                  <a:gd name="connsiteX793" fmla="*/ 672318 w 910149"/>
                  <a:gd name="connsiteY793" fmla="*/ 496807 h 551653"/>
                  <a:gd name="connsiteX794" fmla="*/ 673590 w 910149"/>
                  <a:gd name="connsiteY794" fmla="*/ 496807 h 551653"/>
                  <a:gd name="connsiteX795" fmla="*/ 675498 w 910149"/>
                  <a:gd name="connsiteY795" fmla="*/ 498396 h 551653"/>
                  <a:gd name="connsiteX796" fmla="*/ 675498 w 910149"/>
                  <a:gd name="connsiteY796" fmla="*/ 499509 h 551653"/>
                  <a:gd name="connsiteX797" fmla="*/ 675498 w 910149"/>
                  <a:gd name="connsiteY797" fmla="*/ 500622 h 551653"/>
                  <a:gd name="connsiteX798" fmla="*/ 676611 w 910149"/>
                  <a:gd name="connsiteY798" fmla="*/ 500622 h 551653"/>
                  <a:gd name="connsiteX799" fmla="*/ 679472 w 910149"/>
                  <a:gd name="connsiteY799" fmla="*/ 498714 h 551653"/>
                  <a:gd name="connsiteX800" fmla="*/ 680426 w 910149"/>
                  <a:gd name="connsiteY800" fmla="*/ 498714 h 551653"/>
                  <a:gd name="connsiteX801" fmla="*/ 681221 w 910149"/>
                  <a:gd name="connsiteY801" fmla="*/ 499827 h 551653"/>
                  <a:gd name="connsiteX802" fmla="*/ 678518 w 910149"/>
                  <a:gd name="connsiteY802" fmla="*/ 502371 h 551653"/>
                  <a:gd name="connsiteX803" fmla="*/ 679154 w 910149"/>
                  <a:gd name="connsiteY803" fmla="*/ 503166 h 551653"/>
                  <a:gd name="connsiteX804" fmla="*/ 684560 w 910149"/>
                  <a:gd name="connsiteY804" fmla="*/ 503642 h 551653"/>
                  <a:gd name="connsiteX805" fmla="*/ 698072 w 910149"/>
                  <a:gd name="connsiteY805" fmla="*/ 508571 h 551653"/>
                  <a:gd name="connsiteX806" fmla="*/ 697278 w 910149"/>
                  <a:gd name="connsiteY806" fmla="*/ 507299 h 551653"/>
                  <a:gd name="connsiteX807" fmla="*/ 692509 w 910149"/>
                  <a:gd name="connsiteY807" fmla="*/ 504914 h 551653"/>
                  <a:gd name="connsiteX808" fmla="*/ 690918 w 910149"/>
                  <a:gd name="connsiteY808" fmla="*/ 504278 h 551653"/>
                  <a:gd name="connsiteX809" fmla="*/ 689329 w 910149"/>
                  <a:gd name="connsiteY809" fmla="*/ 504278 h 551653"/>
                  <a:gd name="connsiteX810" fmla="*/ 687421 w 910149"/>
                  <a:gd name="connsiteY810" fmla="*/ 503484 h 551653"/>
                  <a:gd name="connsiteX811" fmla="*/ 685832 w 910149"/>
                  <a:gd name="connsiteY811" fmla="*/ 502530 h 551653"/>
                  <a:gd name="connsiteX812" fmla="*/ 686308 w 910149"/>
                  <a:gd name="connsiteY812" fmla="*/ 500781 h 551653"/>
                  <a:gd name="connsiteX813" fmla="*/ 687262 w 910149"/>
                  <a:gd name="connsiteY813" fmla="*/ 500781 h 551653"/>
                  <a:gd name="connsiteX814" fmla="*/ 689010 w 910149"/>
                  <a:gd name="connsiteY814" fmla="*/ 502212 h 551653"/>
                  <a:gd name="connsiteX815" fmla="*/ 691077 w 910149"/>
                  <a:gd name="connsiteY815" fmla="*/ 503166 h 551653"/>
                  <a:gd name="connsiteX816" fmla="*/ 695688 w 910149"/>
                  <a:gd name="connsiteY816" fmla="*/ 504914 h 551653"/>
                  <a:gd name="connsiteX817" fmla="*/ 700298 w 910149"/>
                  <a:gd name="connsiteY817" fmla="*/ 507617 h 551653"/>
                  <a:gd name="connsiteX818" fmla="*/ 705545 w 910149"/>
                  <a:gd name="connsiteY818" fmla="*/ 512386 h 551653"/>
                  <a:gd name="connsiteX819" fmla="*/ 711109 w 910149"/>
                  <a:gd name="connsiteY819" fmla="*/ 516361 h 551653"/>
                  <a:gd name="connsiteX820" fmla="*/ 721919 w 910149"/>
                  <a:gd name="connsiteY820" fmla="*/ 525264 h 551653"/>
                  <a:gd name="connsiteX821" fmla="*/ 726053 w 910149"/>
                  <a:gd name="connsiteY821" fmla="*/ 529238 h 551653"/>
                  <a:gd name="connsiteX822" fmla="*/ 729073 w 910149"/>
                  <a:gd name="connsiteY822" fmla="*/ 531464 h 551653"/>
                  <a:gd name="connsiteX823" fmla="*/ 732253 w 910149"/>
                  <a:gd name="connsiteY823" fmla="*/ 534325 h 551653"/>
                  <a:gd name="connsiteX824" fmla="*/ 740202 w 910149"/>
                  <a:gd name="connsiteY824" fmla="*/ 543069 h 551653"/>
                  <a:gd name="connsiteX825" fmla="*/ 747833 w 910149"/>
                  <a:gd name="connsiteY825" fmla="*/ 551018 h 551653"/>
                  <a:gd name="connsiteX826" fmla="*/ 748627 w 910149"/>
                  <a:gd name="connsiteY826" fmla="*/ 551654 h 551653"/>
                  <a:gd name="connsiteX827" fmla="*/ 749423 w 910149"/>
                  <a:gd name="connsiteY827" fmla="*/ 550859 h 551653"/>
                  <a:gd name="connsiteX828" fmla="*/ 750059 w 910149"/>
                  <a:gd name="connsiteY828" fmla="*/ 549110 h 551653"/>
                  <a:gd name="connsiteX829" fmla="*/ 750853 w 910149"/>
                  <a:gd name="connsiteY829" fmla="*/ 547361 h 551653"/>
                  <a:gd name="connsiteX830" fmla="*/ 750377 w 910149"/>
                  <a:gd name="connsiteY830" fmla="*/ 545295 h 551653"/>
                  <a:gd name="connsiteX831" fmla="*/ 750059 w 910149"/>
                  <a:gd name="connsiteY831" fmla="*/ 543705 h 551653"/>
                  <a:gd name="connsiteX832" fmla="*/ 751012 w 910149"/>
                  <a:gd name="connsiteY832" fmla="*/ 541320 h 551653"/>
                  <a:gd name="connsiteX833" fmla="*/ 751012 w 910149"/>
                  <a:gd name="connsiteY833" fmla="*/ 539571 h 551653"/>
                  <a:gd name="connsiteX834" fmla="*/ 751331 w 910149"/>
                  <a:gd name="connsiteY834" fmla="*/ 538459 h 551653"/>
                  <a:gd name="connsiteX835" fmla="*/ 752602 w 910149"/>
                  <a:gd name="connsiteY835" fmla="*/ 537664 h 551653"/>
                  <a:gd name="connsiteX836" fmla="*/ 753238 w 910149"/>
                  <a:gd name="connsiteY836" fmla="*/ 536233 h 551653"/>
                  <a:gd name="connsiteX837" fmla="*/ 749581 w 910149"/>
                  <a:gd name="connsiteY837" fmla="*/ 531464 h 551653"/>
                  <a:gd name="connsiteX838" fmla="*/ 749581 w 910149"/>
                  <a:gd name="connsiteY838" fmla="*/ 530351 h 551653"/>
                  <a:gd name="connsiteX839" fmla="*/ 750059 w 910149"/>
                  <a:gd name="connsiteY839" fmla="*/ 529079 h 551653"/>
                  <a:gd name="connsiteX840" fmla="*/ 753079 w 910149"/>
                  <a:gd name="connsiteY840" fmla="*/ 523992 h 551653"/>
                  <a:gd name="connsiteX841" fmla="*/ 756735 w 910149"/>
                  <a:gd name="connsiteY841" fmla="*/ 517950 h 551653"/>
                  <a:gd name="connsiteX842" fmla="*/ 760710 w 910149"/>
                  <a:gd name="connsiteY842" fmla="*/ 511273 h 551653"/>
                  <a:gd name="connsiteX843" fmla="*/ 763095 w 910149"/>
                  <a:gd name="connsiteY843" fmla="*/ 507299 h 551653"/>
                  <a:gd name="connsiteX844" fmla="*/ 771838 w 910149"/>
                  <a:gd name="connsiteY844" fmla="*/ 507299 h 551653"/>
                  <a:gd name="connsiteX845" fmla="*/ 777561 w 910149"/>
                  <a:gd name="connsiteY845" fmla="*/ 507299 h 551653"/>
                  <a:gd name="connsiteX846" fmla="*/ 784875 w 910149"/>
                  <a:gd name="connsiteY846" fmla="*/ 507299 h 551653"/>
                  <a:gd name="connsiteX847" fmla="*/ 792824 w 910149"/>
                  <a:gd name="connsiteY847" fmla="*/ 507299 h 551653"/>
                  <a:gd name="connsiteX848" fmla="*/ 798070 w 910149"/>
                  <a:gd name="connsiteY848" fmla="*/ 507299 h 551653"/>
                  <a:gd name="connsiteX849" fmla="*/ 800295 w 910149"/>
                  <a:gd name="connsiteY849" fmla="*/ 507299 h 551653"/>
                  <a:gd name="connsiteX850" fmla="*/ 799978 w 910149"/>
                  <a:gd name="connsiteY850" fmla="*/ 504596 h 551653"/>
                  <a:gd name="connsiteX851" fmla="*/ 800295 w 910149"/>
                  <a:gd name="connsiteY851" fmla="*/ 501735 h 551653"/>
                  <a:gd name="connsiteX852" fmla="*/ 801249 w 910149"/>
                  <a:gd name="connsiteY852" fmla="*/ 499032 h 551653"/>
                  <a:gd name="connsiteX853" fmla="*/ 801249 w 910149"/>
                  <a:gd name="connsiteY853" fmla="*/ 497919 h 551653"/>
                  <a:gd name="connsiteX854" fmla="*/ 799660 w 910149"/>
                  <a:gd name="connsiteY854" fmla="*/ 496489 h 551653"/>
                  <a:gd name="connsiteX855" fmla="*/ 796639 w 910149"/>
                  <a:gd name="connsiteY855" fmla="*/ 495694 h 551653"/>
                  <a:gd name="connsiteX856" fmla="*/ 794890 w 910149"/>
                  <a:gd name="connsiteY856" fmla="*/ 494422 h 551653"/>
                  <a:gd name="connsiteX857" fmla="*/ 794890 w 910149"/>
                  <a:gd name="connsiteY857" fmla="*/ 492832 h 551653"/>
                  <a:gd name="connsiteX858" fmla="*/ 794096 w 910149"/>
                  <a:gd name="connsiteY858" fmla="*/ 490924 h 551653"/>
                  <a:gd name="connsiteX859" fmla="*/ 792665 w 910149"/>
                  <a:gd name="connsiteY859" fmla="*/ 488699 h 551653"/>
                  <a:gd name="connsiteX860" fmla="*/ 789644 w 910149"/>
                  <a:gd name="connsiteY860" fmla="*/ 486314 h 551653"/>
                  <a:gd name="connsiteX861" fmla="*/ 785034 w 910149"/>
                  <a:gd name="connsiteY861" fmla="*/ 483929 h 551653"/>
                  <a:gd name="connsiteX862" fmla="*/ 781059 w 910149"/>
                  <a:gd name="connsiteY862" fmla="*/ 480750 h 551653"/>
                  <a:gd name="connsiteX863" fmla="*/ 777880 w 910149"/>
                  <a:gd name="connsiteY863" fmla="*/ 476775 h 551653"/>
                  <a:gd name="connsiteX864" fmla="*/ 775177 w 910149"/>
                  <a:gd name="connsiteY864" fmla="*/ 474231 h 551653"/>
                  <a:gd name="connsiteX865" fmla="*/ 773111 w 910149"/>
                  <a:gd name="connsiteY865" fmla="*/ 473119 h 551653"/>
                  <a:gd name="connsiteX866" fmla="*/ 772633 w 910149"/>
                  <a:gd name="connsiteY866" fmla="*/ 472483 h 551653"/>
                  <a:gd name="connsiteX867" fmla="*/ 778834 w 910149"/>
                  <a:gd name="connsiteY867" fmla="*/ 472483 h 551653"/>
                  <a:gd name="connsiteX868" fmla="*/ 784716 w 910149"/>
                  <a:gd name="connsiteY868" fmla="*/ 472483 h 551653"/>
                  <a:gd name="connsiteX869" fmla="*/ 784716 w 910149"/>
                  <a:gd name="connsiteY869" fmla="*/ 466760 h 551653"/>
                  <a:gd name="connsiteX870" fmla="*/ 784716 w 910149"/>
                  <a:gd name="connsiteY870" fmla="*/ 461672 h 551653"/>
                  <a:gd name="connsiteX871" fmla="*/ 784716 w 910149"/>
                  <a:gd name="connsiteY871" fmla="*/ 455949 h 551653"/>
                  <a:gd name="connsiteX872" fmla="*/ 795367 w 910149"/>
                  <a:gd name="connsiteY872" fmla="*/ 455949 h 551653"/>
                  <a:gd name="connsiteX873" fmla="*/ 807927 w 910149"/>
                  <a:gd name="connsiteY873" fmla="*/ 455949 h 551653"/>
                  <a:gd name="connsiteX874" fmla="*/ 820963 w 910149"/>
                  <a:gd name="connsiteY874" fmla="*/ 455949 h 551653"/>
                  <a:gd name="connsiteX875" fmla="*/ 831296 w 910149"/>
                  <a:gd name="connsiteY875" fmla="*/ 455949 h 551653"/>
                  <a:gd name="connsiteX876" fmla="*/ 837337 w 910149"/>
                  <a:gd name="connsiteY876" fmla="*/ 455949 h 551653"/>
                  <a:gd name="connsiteX877" fmla="*/ 837337 w 910149"/>
                  <a:gd name="connsiteY877" fmla="*/ 453405 h 551653"/>
                  <a:gd name="connsiteX878" fmla="*/ 838132 w 910149"/>
                  <a:gd name="connsiteY878" fmla="*/ 451339 h 551653"/>
                  <a:gd name="connsiteX879" fmla="*/ 840517 w 910149"/>
                  <a:gd name="connsiteY879" fmla="*/ 450544 h 551653"/>
                  <a:gd name="connsiteX880" fmla="*/ 843538 w 910149"/>
                  <a:gd name="connsiteY880" fmla="*/ 452293 h 551653"/>
                  <a:gd name="connsiteX881" fmla="*/ 844810 w 910149"/>
                  <a:gd name="connsiteY881" fmla="*/ 453088 h 551653"/>
                  <a:gd name="connsiteX882" fmla="*/ 845922 w 910149"/>
                  <a:gd name="connsiteY882" fmla="*/ 452610 h 551653"/>
                  <a:gd name="connsiteX883" fmla="*/ 847353 w 910149"/>
                  <a:gd name="connsiteY883" fmla="*/ 451498 h 551653"/>
                  <a:gd name="connsiteX884" fmla="*/ 849102 w 910149"/>
                  <a:gd name="connsiteY884" fmla="*/ 448318 h 551653"/>
                  <a:gd name="connsiteX885" fmla="*/ 853553 w 910149"/>
                  <a:gd name="connsiteY885" fmla="*/ 441800 h 551653"/>
                  <a:gd name="connsiteX886" fmla="*/ 855302 w 910149"/>
                  <a:gd name="connsiteY886" fmla="*/ 437190 h 551653"/>
                  <a:gd name="connsiteX887" fmla="*/ 857050 w 910149"/>
                  <a:gd name="connsiteY887" fmla="*/ 436236 h 551653"/>
                  <a:gd name="connsiteX888" fmla="*/ 859595 w 910149"/>
                  <a:gd name="connsiteY888" fmla="*/ 436236 h 551653"/>
                  <a:gd name="connsiteX889" fmla="*/ 861820 w 910149"/>
                  <a:gd name="connsiteY889" fmla="*/ 436236 h 551653"/>
                  <a:gd name="connsiteX890" fmla="*/ 862456 w 910149"/>
                  <a:gd name="connsiteY890" fmla="*/ 434964 h 551653"/>
                  <a:gd name="connsiteX891" fmla="*/ 864840 w 910149"/>
                  <a:gd name="connsiteY891" fmla="*/ 431149 h 551653"/>
                  <a:gd name="connsiteX892" fmla="*/ 864840 w 910149"/>
                  <a:gd name="connsiteY892" fmla="*/ 428923 h 551653"/>
                  <a:gd name="connsiteX893" fmla="*/ 866748 w 910149"/>
                  <a:gd name="connsiteY893" fmla="*/ 427333 h 551653"/>
                  <a:gd name="connsiteX894" fmla="*/ 868338 w 910149"/>
                  <a:gd name="connsiteY894" fmla="*/ 425584 h 551653"/>
                  <a:gd name="connsiteX895" fmla="*/ 869610 w 910149"/>
                  <a:gd name="connsiteY895" fmla="*/ 425584 h 551653"/>
                  <a:gd name="connsiteX896" fmla="*/ 870246 w 910149"/>
                  <a:gd name="connsiteY896" fmla="*/ 428764 h 551653"/>
                  <a:gd name="connsiteX897" fmla="*/ 868974 w 910149"/>
                  <a:gd name="connsiteY897" fmla="*/ 434805 h 551653"/>
                  <a:gd name="connsiteX898" fmla="*/ 869451 w 910149"/>
                  <a:gd name="connsiteY898" fmla="*/ 436077 h 551653"/>
                  <a:gd name="connsiteX899" fmla="*/ 871677 w 910149"/>
                  <a:gd name="connsiteY899" fmla="*/ 437349 h 551653"/>
                  <a:gd name="connsiteX900" fmla="*/ 873902 w 910149"/>
                  <a:gd name="connsiteY900" fmla="*/ 442277 h 551653"/>
                  <a:gd name="connsiteX901" fmla="*/ 874697 w 910149"/>
                  <a:gd name="connsiteY901" fmla="*/ 442277 h 551653"/>
                  <a:gd name="connsiteX902" fmla="*/ 876128 w 910149"/>
                  <a:gd name="connsiteY902" fmla="*/ 439892 h 551653"/>
                  <a:gd name="connsiteX903" fmla="*/ 877400 w 910149"/>
                  <a:gd name="connsiteY903" fmla="*/ 437190 h 551653"/>
                  <a:gd name="connsiteX904" fmla="*/ 878195 w 910149"/>
                  <a:gd name="connsiteY904" fmla="*/ 430990 h 551653"/>
                  <a:gd name="connsiteX905" fmla="*/ 880580 w 910149"/>
                  <a:gd name="connsiteY905" fmla="*/ 426697 h 551653"/>
                  <a:gd name="connsiteX906" fmla="*/ 882328 w 910149"/>
                  <a:gd name="connsiteY906" fmla="*/ 419384 h 551653"/>
                  <a:gd name="connsiteX907" fmla="*/ 885031 w 910149"/>
                  <a:gd name="connsiteY907" fmla="*/ 412230 h 551653"/>
                  <a:gd name="connsiteX908" fmla="*/ 884712 w 910149"/>
                  <a:gd name="connsiteY908" fmla="*/ 411276 h 551653"/>
                  <a:gd name="connsiteX909" fmla="*/ 883600 w 910149"/>
                  <a:gd name="connsiteY909" fmla="*/ 411276 h 551653"/>
                  <a:gd name="connsiteX910" fmla="*/ 881534 w 910149"/>
                  <a:gd name="connsiteY910" fmla="*/ 413184 h 551653"/>
                  <a:gd name="connsiteX911" fmla="*/ 880580 w 910149"/>
                  <a:gd name="connsiteY911" fmla="*/ 413184 h 551653"/>
                  <a:gd name="connsiteX912" fmla="*/ 880580 w 910149"/>
                  <a:gd name="connsiteY912" fmla="*/ 410163 h 551653"/>
                  <a:gd name="connsiteX913" fmla="*/ 881534 w 910149"/>
                  <a:gd name="connsiteY913" fmla="*/ 409209 h 551653"/>
                  <a:gd name="connsiteX914" fmla="*/ 883282 w 910149"/>
                  <a:gd name="connsiteY914" fmla="*/ 408256 h 551653"/>
                  <a:gd name="connsiteX915" fmla="*/ 884872 w 910149"/>
                  <a:gd name="connsiteY915" fmla="*/ 407938 h 551653"/>
                  <a:gd name="connsiteX916" fmla="*/ 885666 w 910149"/>
                  <a:gd name="connsiteY916" fmla="*/ 407461 h 551653"/>
                  <a:gd name="connsiteX917" fmla="*/ 887098 w 910149"/>
                  <a:gd name="connsiteY917" fmla="*/ 405712 h 551653"/>
                  <a:gd name="connsiteX918" fmla="*/ 887416 w 910149"/>
                  <a:gd name="connsiteY918" fmla="*/ 403327 h 551653"/>
                  <a:gd name="connsiteX919" fmla="*/ 886144 w 910149"/>
                  <a:gd name="connsiteY919" fmla="*/ 403327 h 551653"/>
                  <a:gd name="connsiteX920" fmla="*/ 884872 w 910149"/>
                  <a:gd name="connsiteY920" fmla="*/ 403645 h 551653"/>
                  <a:gd name="connsiteX921" fmla="*/ 882646 w 910149"/>
                  <a:gd name="connsiteY921" fmla="*/ 403645 h 551653"/>
                  <a:gd name="connsiteX922" fmla="*/ 881056 w 910149"/>
                  <a:gd name="connsiteY922" fmla="*/ 404281 h 551653"/>
                  <a:gd name="connsiteX923" fmla="*/ 879784 w 910149"/>
                  <a:gd name="connsiteY923" fmla="*/ 403168 h 551653"/>
                  <a:gd name="connsiteX924" fmla="*/ 879784 w 910149"/>
                  <a:gd name="connsiteY924" fmla="*/ 401897 h 551653"/>
                  <a:gd name="connsiteX925" fmla="*/ 882805 w 910149"/>
                  <a:gd name="connsiteY925" fmla="*/ 397604 h 551653"/>
                  <a:gd name="connsiteX926" fmla="*/ 885031 w 910149"/>
                  <a:gd name="connsiteY926" fmla="*/ 396173 h 551653"/>
                  <a:gd name="connsiteX927" fmla="*/ 886144 w 910149"/>
                  <a:gd name="connsiteY927" fmla="*/ 396173 h 551653"/>
                  <a:gd name="connsiteX928" fmla="*/ 886779 w 910149"/>
                  <a:gd name="connsiteY928" fmla="*/ 395220 h 551653"/>
                  <a:gd name="connsiteX929" fmla="*/ 887098 w 910149"/>
                  <a:gd name="connsiteY929" fmla="*/ 394107 h 551653"/>
                  <a:gd name="connsiteX930" fmla="*/ 886144 w 910149"/>
                  <a:gd name="connsiteY930" fmla="*/ 391086 h 551653"/>
                  <a:gd name="connsiteX931" fmla="*/ 886144 w 910149"/>
                  <a:gd name="connsiteY931" fmla="*/ 388065 h 551653"/>
                  <a:gd name="connsiteX932" fmla="*/ 887416 w 910149"/>
                  <a:gd name="connsiteY932" fmla="*/ 384250 h 551653"/>
                  <a:gd name="connsiteX933" fmla="*/ 893139 w 910149"/>
                  <a:gd name="connsiteY933" fmla="*/ 375983 h 551653"/>
                  <a:gd name="connsiteX934" fmla="*/ 897749 w 910149"/>
                  <a:gd name="connsiteY934" fmla="*/ 372327 h 551653"/>
                  <a:gd name="connsiteX935" fmla="*/ 901564 w 910149"/>
                  <a:gd name="connsiteY935" fmla="*/ 367716 h 551653"/>
                  <a:gd name="connsiteX936" fmla="*/ 903314 w 910149"/>
                  <a:gd name="connsiteY936" fmla="*/ 364855 h 551653"/>
                  <a:gd name="connsiteX937" fmla="*/ 144193 w 910149"/>
                  <a:gd name="connsiteY937" fmla="*/ 108105 h 551653"/>
                  <a:gd name="connsiteX938" fmla="*/ 144193 w 910149"/>
                  <a:gd name="connsiteY938" fmla="*/ 105720 h 551653"/>
                  <a:gd name="connsiteX939" fmla="*/ 142921 w 910149"/>
                  <a:gd name="connsiteY939" fmla="*/ 103654 h 551653"/>
                  <a:gd name="connsiteX940" fmla="*/ 140219 w 910149"/>
                  <a:gd name="connsiteY940" fmla="*/ 101269 h 551653"/>
                  <a:gd name="connsiteX941" fmla="*/ 137993 w 910149"/>
                  <a:gd name="connsiteY941" fmla="*/ 100792 h 551653"/>
                  <a:gd name="connsiteX942" fmla="*/ 137993 w 910149"/>
                  <a:gd name="connsiteY942" fmla="*/ 104290 h 551653"/>
                  <a:gd name="connsiteX943" fmla="*/ 138152 w 910149"/>
                  <a:gd name="connsiteY943" fmla="*/ 105879 h 551653"/>
                  <a:gd name="connsiteX944" fmla="*/ 140536 w 910149"/>
                  <a:gd name="connsiteY944" fmla="*/ 109218 h 551653"/>
                  <a:gd name="connsiteX945" fmla="*/ 147214 w 910149"/>
                  <a:gd name="connsiteY945" fmla="*/ 115736 h 551653"/>
                  <a:gd name="connsiteX946" fmla="*/ 150075 w 910149"/>
                  <a:gd name="connsiteY946" fmla="*/ 117644 h 551653"/>
                  <a:gd name="connsiteX947" fmla="*/ 150075 w 910149"/>
                  <a:gd name="connsiteY947" fmla="*/ 117167 h 551653"/>
                  <a:gd name="connsiteX948" fmla="*/ 149598 w 910149"/>
                  <a:gd name="connsiteY948" fmla="*/ 114623 h 551653"/>
                  <a:gd name="connsiteX949" fmla="*/ 148962 w 910149"/>
                  <a:gd name="connsiteY949" fmla="*/ 109377 h 551653"/>
                  <a:gd name="connsiteX950" fmla="*/ 144034 w 910149"/>
                  <a:gd name="connsiteY950" fmla="*/ 108264 h 551653"/>
                  <a:gd name="connsiteX951" fmla="*/ 906175 w 910149"/>
                  <a:gd name="connsiteY951" fmla="*/ 375029 h 551653"/>
                  <a:gd name="connsiteX952" fmla="*/ 903314 w 910149"/>
                  <a:gd name="connsiteY952" fmla="*/ 375029 h 551653"/>
                  <a:gd name="connsiteX953" fmla="*/ 901882 w 910149"/>
                  <a:gd name="connsiteY953" fmla="*/ 377096 h 551653"/>
                  <a:gd name="connsiteX954" fmla="*/ 900769 w 910149"/>
                  <a:gd name="connsiteY954" fmla="*/ 380276 h 551653"/>
                  <a:gd name="connsiteX955" fmla="*/ 901564 w 910149"/>
                  <a:gd name="connsiteY955" fmla="*/ 383614 h 551653"/>
                  <a:gd name="connsiteX956" fmla="*/ 902995 w 910149"/>
                  <a:gd name="connsiteY956" fmla="*/ 382660 h 551653"/>
                  <a:gd name="connsiteX957" fmla="*/ 906811 w 910149"/>
                  <a:gd name="connsiteY957" fmla="*/ 377732 h 551653"/>
                  <a:gd name="connsiteX958" fmla="*/ 908401 w 910149"/>
                  <a:gd name="connsiteY958" fmla="*/ 375188 h 551653"/>
                  <a:gd name="connsiteX959" fmla="*/ 908401 w 910149"/>
                  <a:gd name="connsiteY959" fmla="*/ 374393 h 551653"/>
                  <a:gd name="connsiteX960" fmla="*/ 906334 w 910149"/>
                  <a:gd name="connsiteY960" fmla="*/ 375029 h 551653"/>
                  <a:gd name="connsiteX961" fmla="*/ 909513 w 910149"/>
                  <a:gd name="connsiteY961" fmla="*/ 354839 h 551653"/>
                  <a:gd name="connsiteX962" fmla="*/ 909196 w 910149"/>
                  <a:gd name="connsiteY962" fmla="*/ 354044 h 551653"/>
                  <a:gd name="connsiteX963" fmla="*/ 908877 w 910149"/>
                  <a:gd name="connsiteY963" fmla="*/ 353567 h 551653"/>
                  <a:gd name="connsiteX964" fmla="*/ 908559 w 910149"/>
                  <a:gd name="connsiteY964" fmla="*/ 353567 h 551653"/>
                  <a:gd name="connsiteX965" fmla="*/ 909037 w 910149"/>
                  <a:gd name="connsiteY965" fmla="*/ 354998 h 551653"/>
                  <a:gd name="connsiteX966" fmla="*/ 909672 w 910149"/>
                  <a:gd name="connsiteY966" fmla="*/ 356111 h 551653"/>
                  <a:gd name="connsiteX967" fmla="*/ 910150 w 910149"/>
                  <a:gd name="connsiteY967" fmla="*/ 356111 h 551653"/>
                  <a:gd name="connsiteX968" fmla="*/ 909672 w 910149"/>
                  <a:gd name="connsiteY968" fmla="*/ 354839 h 551653"/>
                  <a:gd name="connsiteX969" fmla="*/ 104130 w 910149"/>
                  <a:gd name="connsiteY969" fmla="*/ 31001 h 551653"/>
                  <a:gd name="connsiteX970" fmla="*/ 103812 w 910149"/>
                  <a:gd name="connsiteY970" fmla="*/ 31001 h 551653"/>
                  <a:gd name="connsiteX971" fmla="*/ 103812 w 910149"/>
                  <a:gd name="connsiteY971" fmla="*/ 32431 h 551653"/>
                  <a:gd name="connsiteX972" fmla="*/ 105562 w 910149"/>
                  <a:gd name="connsiteY972" fmla="*/ 33862 h 551653"/>
                  <a:gd name="connsiteX973" fmla="*/ 106516 w 910149"/>
                  <a:gd name="connsiteY973" fmla="*/ 33862 h 551653"/>
                  <a:gd name="connsiteX974" fmla="*/ 106674 w 910149"/>
                  <a:gd name="connsiteY974" fmla="*/ 33067 h 551653"/>
                  <a:gd name="connsiteX975" fmla="*/ 106038 w 910149"/>
                  <a:gd name="connsiteY975" fmla="*/ 31955 h 551653"/>
                  <a:gd name="connsiteX976" fmla="*/ 104290 w 910149"/>
                  <a:gd name="connsiteY976" fmla="*/ 30842 h 551653"/>
                  <a:gd name="connsiteX977" fmla="*/ 224000 w 910149"/>
                  <a:gd name="connsiteY977" fmla="*/ 240216 h 551653"/>
                  <a:gd name="connsiteX978" fmla="*/ 221297 w 910149"/>
                  <a:gd name="connsiteY978" fmla="*/ 238785 h 551653"/>
                  <a:gd name="connsiteX979" fmla="*/ 220979 w 910149"/>
                  <a:gd name="connsiteY979" fmla="*/ 238785 h 551653"/>
                  <a:gd name="connsiteX980" fmla="*/ 220979 w 910149"/>
                  <a:gd name="connsiteY980" fmla="*/ 240057 h 551653"/>
                  <a:gd name="connsiteX981" fmla="*/ 222251 w 910149"/>
                  <a:gd name="connsiteY981" fmla="*/ 242442 h 551653"/>
                  <a:gd name="connsiteX982" fmla="*/ 224159 w 910149"/>
                  <a:gd name="connsiteY982" fmla="*/ 244349 h 551653"/>
                  <a:gd name="connsiteX983" fmla="*/ 225590 w 910149"/>
                  <a:gd name="connsiteY983" fmla="*/ 244826 h 551653"/>
                  <a:gd name="connsiteX984" fmla="*/ 224795 w 910149"/>
                  <a:gd name="connsiteY984" fmla="*/ 241488 h 551653"/>
                  <a:gd name="connsiteX985" fmla="*/ 224000 w 910149"/>
                  <a:gd name="connsiteY985" fmla="*/ 240375 h 551653"/>
                  <a:gd name="connsiteX986" fmla="*/ 175989 w 910149"/>
                  <a:gd name="connsiteY986" fmla="*/ 112238 h 551653"/>
                  <a:gd name="connsiteX987" fmla="*/ 175352 w 910149"/>
                  <a:gd name="connsiteY987" fmla="*/ 111126 h 551653"/>
                  <a:gd name="connsiteX988" fmla="*/ 171378 w 910149"/>
                  <a:gd name="connsiteY988" fmla="*/ 112238 h 551653"/>
                  <a:gd name="connsiteX989" fmla="*/ 170107 w 910149"/>
                  <a:gd name="connsiteY989" fmla="*/ 113351 h 551653"/>
                  <a:gd name="connsiteX990" fmla="*/ 168357 w 910149"/>
                  <a:gd name="connsiteY990" fmla="*/ 121936 h 551653"/>
                  <a:gd name="connsiteX991" fmla="*/ 168835 w 910149"/>
                  <a:gd name="connsiteY991" fmla="*/ 123367 h 551653"/>
                  <a:gd name="connsiteX992" fmla="*/ 173445 w 910149"/>
                  <a:gd name="connsiteY992" fmla="*/ 125751 h 551653"/>
                  <a:gd name="connsiteX993" fmla="*/ 175671 w 910149"/>
                  <a:gd name="connsiteY993" fmla="*/ 125751 h 551653"/>
                  <a:gd name="connsiteX994" fmla="*/ 177897 w 910149"/>
                  <a:gd name="connsiteY994" fmla="*/ 118598 h 551653"/>
                  <a:gd name="connsiteX995" fmla="*/ 176624 w 910149"/>
                  <a:gd name="connsiteY995" fmla="*/ 114782 h 551653"/>
                  <a:gd name="connsiteX996" fmla="*/ 176148 w 910149"/>
                  <a:gd name="connsiteY996" fmla="*/ 112238 h 551653"/>
                  <a:gd name="connsiteX997" fmla="*/ 243872 w 910149"/>
                  <a:gd name="connsiteY997" fmla="*/ 261837 h 551653"/>
                  <a:gd name="connsiteX998" fmla="*/ 244508 w 910149"/>
                  <a:gd name="connsiteY998" fmla="*/ 265811 h 551653"/>
                  <a:gd name="connsiteX999" fmla="*/ 245939 w 910149"/>
                  <a:gd name="connsiteY999" fmla="*/ 267401 h 551653"/>
                  <a:gd name="connsiteX1000" fmla="*/ 246575 w 910149"/>
                  <a:gd name="connsiteY1000" fmla="*/ 267401 h 551653"/>
                  <a:gd name="connsiteX1001" fmla="*/ 246892 w 910149"/>
                  <a:gd name="connsiteY1001" fmla="*/ 266924 h 551653"/>
                  <a:gd name="connsiteX1002" fmla="*/ 246892 w 910149"/>
                  <a:gd name="connsiteY1002" fmla="*/ 266288 h 551653"/>
                  <a:gd name="connsiteX1003" fmla="*/ 244190 w 910149"/>
                  <a:gd name="connsiteY1003" fmla="*/ 261360 h 551653"/>
                  <a:gd name="connsiteX1004" fmla="*/ 243872 w 910149"/>
                  <a:gd name="connsiteY1004" fmla="*/ 261837 h 551653"/>
                  <a:gd name="connsiteX1005" fmla="*/ 208261 w 910149"/>
                  <a:gd name="connsiteY1005" fmla="*/ 208897 h 551653"/>
                  <a:gd name="connsiteX1006" fmla="*/ 206989 w 910149"/>
                  <a:gd name="connsiteY1006" fmla="*/ 209851 h 551653"/>
                  <a:gd name="connsiteX1007" fmla="*/ 205718 w 910149"/>
                  <a:gd name="connsiteY1007" fmla="*/ 216051 h 551653"/>
                  <a:gd name="connsiteX1008" fmla="*/ 206353 w 910149"/>
                  <a:gd name="connsiteY1008" fmla="*/ 215574 h 551653"/>
                  <a:gd name="connsiteX1009" fmla="*/ 208420 w 910149"/>
                  <a:gd name="connsiteY1009" fmla="*/ 210964 h 551653"/>
                  <a:gd name="connsiteX1010" fmla="*/ 209533 w 910149"/>
                  <a:gd name="connsiteY1010" fmla="*/ 211759 h 551653"/>
                  <a:gd name="connsiteX1011" fmla="*/ 209533 w 910149"/>
                  <a:gd name="connsiteY1011" fmla="*/ 211441 h 551653"/>
                  <a:gd name="connsiteX1012" fmla="*/ 209374 w 910149"/>
                  <a:gd name="connsiteY1012" fmla="*/ 210328 h 551653"/>
                  <a:gd name="connsiteX1013" fmla="*/ 209692 w 910149"/>
                  <a:gd name="connsiteY1013" fmla="*/ 208579 h 551653"/>
                  <a:gd name="connsiteX1014" fmla="*/ 208261 w 910149"/>
                  <a:gd name="connsiteY1014" fmla="*/ 208579 h 551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</a:cxnLst>
                <a:rect l="l" t="t" r="r" b="b"/>
                <a:pathLst>
                  <a:path w="910149" h="551653">
                    <a:moveTo>
                      <a:pt x="179963" y="252139"/>
                    </a:moveTo>
                    <a:lnTo>
                      <a:pt x="179963" y="249913"/>
                    </a:lnTo>
                    <a:cubicBezTo>
                      <a:pt x="179963" y="249913"/>
                      <a:pt x="178850" y="247847"/>
                      <a:pt x="178850" y="247847"/>
                    </a:cubicBezTo>
                    <a:lnTo>
                      <a:pt x="177897" y="246575"/>
                    </a:lnTo>
                    <a:lnTo>
                      <a:pt x="177897" y="245303"/>
                    </a:lnTo>
                    <a:cubicBezTo>
                      <a:pt x="177897" y="245303"/>
                      <a:pt x="179645" y="234970"/>
                      <a:pt x="179645" y="234970"/>
                    </a:cubicBezTo>
                    <a:lnTo>
                      <a:pt x="178850" y="233062"/>
                    </a:lnTo>
                    <a:lnTo>
                      <a:pt x="177102" y="243236"/>
                    </a:lnTo>
                    <a:lnTo>
                      <a:pt x="175035" y="248165"/>
                    </a:lnTo>
                    <a:lnTo>
                      <a:pt x="177578" y="248960"/>
                    </a:lnTo>
                    <a:lnTo>
                      <a:pt x="178532" y="249913"/>
                    </a:lnTo>
                    <a:lnTo>
                      <a:pt x="178850" y="252298"/>
                    </a:lnTo>
                    <a:lnTo>
                      <a:pt x="181234" y="255796"/>
                    </a:lnTo>
                    <a:lnTo>
                      <a:pt x="181871" y="255478"/>
                    </a:lnTo>
                    <a:lnTo>
                      <a:pt x="181553" y="254365"/>
                    </a:lnTo>
                    <a:lnTo>
                      <a:pt x="179804" y="252298"/>
                    </a:lnTo>
                    <a:close/>
                    <a:moveTo>
                      <a:pt x="185368" y="255160"/>
                    </a:moveTo>
                    <a:lnTo>
                      <a:pt x="183301" y="255637"/>
                    </a:lnTo>
                    <a:lnTo>
                      <a:pt x="191887" y="261360"/>
                    </a:lnTo>
                    <a:lnTo>
                      <a:pt x="192204" y="259929"/>
                    </a:lnTo>
                    <a:lnTo>
                      <a:pt x="187594" y="255478"/>
                    </a:lnTo>
                    <a:lnTo>
                      <a:pt x="185209" y="255001"/>
                    </a:lnTo>
                    <a:close/>
                    <a:moveTo>
                      <a:pt x="340531" y="341803"/>
                    </a:moveTo>
                    <a:lnTo>
                      <a:pt x="338782" y="340690"/>
                    </a:lnTo>
                    <a:lnTo>
                      <a:pt x="337510" y="341167"/>
                    </a:lnTo>
                    <a:lnTo>
                      <a:pt x="337510" y="343711"/>
                    </a:lnTo>
                    <a:cubicBezTo>
                      <a:pt x="337510" y="343711"/>
                      <a:pt x="338464" y="345300"/>
                      <a:pt x="338464" y="345300"/>
                    </a:cubicBezTo>
                    <a:lnTo>
                      <a:pt x="340690" y="346254"/>
                    </a:lnTo>
                    <a:lnTo>
                      <a:pt x="341485" y="343869"/>
                    </a:lnTo>
                    <a:lnTo>
                      <a:pt x="340849" y="342598"/>
                    </a:lnTo>
                    <a:lnTo>
                      <a:pt x="340531" y="341803"/>
                    </a:lnTo>
                    <a:close/>
                    <a:moveTo>
                      <a:pt x="212554" y="425425"/>
                    </a:moveTo>
                    <a:lnTo>
                      <a:pt x="211122" y="426379"/>
                    </a:lnTo>
                    <a:lnTo>
                      <a:pt x="210487" y="427810"/>
                    </a:lnTo>
                    <a:lnTo>
                      <a:pt x="213030" y="429559"/>
                    </a:lnTo>
                    <a:lnTo>
                      <a:pt x="214780" y="428923"/>
                    </a:lnTo>
                    <a:lnTo>
                      <a:pt x="213984" y="427174"/>
                    </a:lnTo>
                    <a:lnTo>
                      <a:pt x="212554" y="425425"/>
                    </a:lnTo>
                    <a:close/>
                    <a:moveTo>
                      <a:pt x="90776" y="138152"/>
                    </a:moveTo>
                    <a:lnTo>
                      <a:pt x="89664" y="138947"/>
                    </a:lnTo>
                    <a:lnTo>
                      <a:pt x="89981" y="142762"/>
                    </a:lnTo>
                    <a:lnTo>
                      <a:pt x="87279" y="146419"/>
                    </a:lnTo>
                    <a:lnTo>
                      <a:pt x="92048" y="148485"/>
                    </a:lnTo>
                    <a:lnTo>
                      <a:pt x="92366" y="147532"/>
                    </a:lnTo>
                    <a:lnTo>
                      <a:pt x="93002" y="144352"/>
                    </a:lnTo>
                    <a:lnTo>
                      <a:pt x="91572" y="139583"/>
                    </a:lnTo>
                    <a:lnTo>
                      <a:pt x="90459" y="138311"/>
                    </a:lnTo>
                    <a:close/>
                    <a:moveTo>
                      <a:pt x="766910" y="430831"/>
                    </a:moveTo>
                    <a:lnTo>
                      <a:pt x="767705" y="429877"/>
                    </a:lnTo>
                    <a:lnTo>
                      <a:pt x="771044" y="428446"/>
                    </a:lnTo>
                    <a:lnTo>
                      <a:pt x="770725" y="427969"/>
                    </a:lnTo>
                    <a:lnTo>
                      <a:pt x="769613" y="427969"/>
                    </a:lnTo>
                    <a:cubicBezTo>
                      <a:pt x="769613" y="427969"/>
                      <a:pt x="763095" y="430831"/>
                      <a:pt x="763095" y="430831"/>
                    </a:cubicBezTo>
                    <a:lnTo>
                      <a:pt x="763730" y="431467"/>
                    </a:lnTo>
                    <a:lnTo>
                      <a:pt x="766910" y="430831"/>
                    </a:lnTo>
                    <a:close/>
                    <a:moveTo>
                      <a:pt x="3815" y="115895"/>
                    </a:moveTo>
                    <a:lnTo>
                      <a:pt x="2543" y="114464"/>
                    </a:lnTo>
                    <a:lnTo>
                      <a:pt x="2543" y="112874"/>
                    </a:lnTo>
                    <a:cubicBezTo>
                      <a:pt x="2543" y="112874"/>
                      <a:pt x="954" y="112874"/>
                      <a:pt x="954" y="112874"/>
                    </a:cubicBezTo>
                    <a:lnTo>
                      <a:pt x="0" y="113669"/>
                    </a:lnTo>
                    <a:lnTo>
                      <a:pt x="0" y="115259"/>
                    </a:lnTo>
                    <a:cubicBezTo>
                      <a:pt x="0" y="115259"/>
                      <a:pt x="3338" y="121777"/>
                      <a:pt x="3338" y="121777"/>
                    </a:cubicBezTo>
                    <a:lnTo>
                      <a:pt x="4610" y="120664"/>
                    </a:lnTo>
                    <a:lnTo>
                      <a:pt x="4610" y="117485"/>
                    </a:lnTo>
                    <a:cubicBezTo>
                      <a:pt x="4610" y="117485"/>
                      <a:pt x="3974" y="116213"/>
                      <a:pt x="3974" y="116213"/>
                    </a:cubicBezTo>
                    <a:close/>
                    <a:moveTo>
                      <a:pt x="905221" y="365332"/>
                    </a:moveTo>
                    <a:lnTo>
                      <a:pt x="906652" y="361675"/>
                    </a:lnTo>
                    <a:lnTo>
                      <a:pt x="907924" y="357383"/>
                    </a:lnTo>
                    <a:lnTo>
                      <a:pt x="906970" y="355952"/>
                    </a:lnTo>
                    <a:lnTo>
                      <a:pt x="906652" y="354998"/>
                    </a:lnTo>
                    <a:lnTo>
                      <a:pt x="906652" y="349434"/>
                    </a:lnTo>
                    <a:cubicBezTo>
                      <a:pt x="906652" y="349434"/>
                      <a:pt x="903949" y="348162"/>
                      <a:pt x="903949" y="348162"/>
                    </a:cubicBezTo>
                    <a:lnTo>
                      <a:pt x="900452" y="344346"/>
                    </a:lnTo>
                    <a:lnTo>
                      <a:pt x="897749" y="343393"/>
                    </a:lnTo>
                    <a:lnTo>
                      <a:pt x="895206" y="344506"/>
                    </a:lnTo>
                    <a:lnTo>
                      <a:pt x="893457" y="344823"/>
                    </a:lnTo>
                    <a:lnTo>
                      <a:pt x="890754" y="344823"/>
                    </a:lnTo>
                    <a:cubicBezTo>
                      <a:pt x="890754" y="344823"/>
                      <a:pt x="890277" y="345459"/>
                      <a:pt x="890277" y="345459"/>
                    </a:cubicBezTo>
                    <a:lnTo>
                      <a:pt x="892821" y="346254"/>
                    </a:lnTo>
                    <a:lnTo>
                      <a:pt x="894093" y="346254"/>
                    </a:lnTo>
                    <a:cubicBezTo>
                      <a:pt x="894093" y="346254"/>
                      <a:pt x="895206" y="345618"/>
                      <a:pt x="895206" y="345618"/>
                    </a:cubicBezTo>
                    <a:lnTo>
                      <a:pt x="895841" y="345618"/>
                    </a:lnTo>
                    <a:cubicBezTo>
                      <a:pt x="895841" y="345618"/>
                      <a:pt x="896478" y="346572"/>
                      <a:pt x="896478" y="346572"/>
                    </a:cubicBezTo>
                    <a:lnTo>
                      <a:pt x="895841" y="347685"/>
                    </a:lnTo>
                    <a:lnTo>
                      <a:pt x="895046" y="348321"/>
                    </a:lnTo>
                    <a:lnTo>
                      <a:pt x="894093" y="348639"/>
                    </a:lnTo>
                    <a:lnTo>
                      <a:pt x="887575" y="347844"/>
                    </a:lnTo>
                    <a:lnTo>
                      <a:pt x="881534" y="345936"/>
                    </a:lnTo>
                    <a:lnTo>
                      <a:pt x="879149" y="345459"/>
                    </a:lnTo>
                    <a:lnTo>
                      <a:pt x="872472" y="343869"/>
                    </a:lnTo>
                    <a:lnTo>
                      <a:pt x="868815" y="343552"/>
                    </a:lnTo>
                    <a:lnTo>
                      <a:pt x="867703" y="343869"/>
                    </a:lnTo>
                    <a:lnTo>
                      <a:pt x="867703" y="344187"/>
                    </a:lnTo>
                    <a:cubicBezTo>
                      <a:pt x="867703" y="344187"/>
                      <a:pt x="867384" y="344506"/>
                      <a:pt x="867384" y="344506"/>
                    </a:cubicBezTo>
                    <a:lnTo>
                      <a:pt x="865477" y="344823"/>
                    </a:lnTo>
                    <a:lnTo>
                      <a:pt x="859276" y="344823"/>
                    </a:lnTo>
                    <a:cubicBezTo>
                      <a:pt x="859276" y="344823"/>
                      <a:pt x="855937" y="345618"/>
                      <a:pt x="855937" y="345618"/>
                    </a:cubicBezTo>
                    <a:lnTo>
                      <a:pt x="851327" y="348321"/>
                    </a:lnTo>
                    <a:lnTo>
                      <a:pt x="847512" y="349275"/>
                    </a:lnTo>
                    <a:lnTo>
                      <a:pt x="820486" y="353408"/>
                    </a:lnTo>
                    <a:lnTo>
                      <a:pt x="818578" y="354044"/>
                    </a:lnTo>
                    <a:lnTo>
                      <a:pt x="810152" y="358019"/>
                    </a:lnTo>
                    <a:lnTo>
                      <a:pt x="805223" y="361357"/>
                    </a:lnTo>
                    <a:lnTo>
                      <a:pt x="802839" y="368829"/>
                    </a:lnTo>
                    <a:lnTo>
                      <a:pt x="802203" y="370101"/>
                    </a:lnTo>
                    <a:lnTo>
                      <a:pt x="801408" y="374711"/>
                    </a:lnTo>
                    <a:lnTo>
                      <a:pt x="801408" y="379958"/>
                    </a:lnTo>
                    <a:cubicBezTo>
                      <a:pt x="801408" y="379958"/>
                      <a:pt x="801408" y="384568"/>
                      <a:pt x="801408" y="384568"/>
                    </a:cubicBezTo>
                    <a:lnTo>
                      <a:pt x="801408" y="390450"/>
                    </a:lnTo>
                    <a:cubicBezTo>
                      <a:pt x="801408" y="390450"/>
                      <a:pt x="801408" y="392835"/>
                      <a:pt x="801408" y="392835"/>
                    </a:cubicBezTo>
                    <a:lnTo>
                      <a:pt x="800932" y="393948"/>
                    </a:lnTo>
                    <a:lnTo>
                      <a:pt x="796798" y="397445"/>
                    </a:lnTo>
                    <a:lnTo>
                      <a:pt x="795526" y="399353"/>
                    </a:lnTo>
                    <a:lnTo>
                      <a:pt x="794254" y="410481"/>
                    </a:lnTo>
                    <a:lnTo>
                      <a:pt x="788055" y="416363"/>
                    </a:lnTo>
                    <a:lnTo>
                      <a:pt x="785034" y="417953"/>
                    </a:lnTo>
                    <a:lnTo>
                      <a:pt x="782808" y="419702"/>
                    </a:lnTo>
                    <a:lnTo>
                      <a:pt x="774223" y="423995"/>
                    </a:lnTo>
                    <a:lnTo>
                      <a:pt x="773587" y="424789"/>
                    </a:lnTo>
                    <a:lnTo>
                      <a:pt x="773270" y="425743"/>
                    </a:lnTo>
                    <a:lnTo>
                      <a:pt x="773905" y="425743"/>
                    </a:lnTo>
                    <a:cubicBezTo>
                      <a:pt x="773905" y="425743"/>
                      <a:pt x="776926" y="423677"/>
                      <a:pt x="776926" y="423677"/>
                    </a:cubicBezTo>
                    <a:lnTo>
                      <a:pt x="777244" y="424312"/>
                    </a:lnTo>
                    <a:lnTo>
                      <a:pt x="776290" y="426379"/>
                    </a:lnTo>
                    <a:lnTo>
                      <a:pt x="776608" y="427174"/>
                    </a:lnTo>
                    <a:lnTo>
                      <a:pt x="778039" y="427174"/>
                    </a:lnTo>
                    <a:cubicBezTo>
                      <a:pt x="778039" y="427174"/>
                      <a:pt x="778834" y="428764"/>
                      <a:pt x="778834" y="428764"/>
                    </a:cubicBezTo>
                    <a:lnTo>
                      <a:pt x="778834" y="431625"/>
                    </a:lnTo>
                    <a:cubicBezTo>
                      <a:pt x="778834" y="431625"/>
                      <a:pt x="774223" y="434010"/>
                      <a:pt x="774223" y="434010"/>
                    </a:cubicBezTo>
                    <a:lnTo>
                      <a:pt x="771520" y="436554"/>
                    </a:lnTo>
                    <a:lnTo>
                      <a:pt x="769613" y="436872"/>
                    </a:lnTo>
                    <a:lnTo>
                      <a:pt x="763730" y="436236"/>
                    </a:lnTo>
                    <a:lnTo>
                      <a:pt x="760551" y="434487"/>
                    </a:lnTo>
                    <a:lnTo>
                      <a:pt x="759756" y="433533"/>
                    </a:lnTo>
                    <a:lnTo>
                      <a:pt x="761504" y="432420"/>
                    </a:lnTo>
                    <a:lnTo>
                      <a:pt x="761504" y="431307"/>
                    </a:lnTo>
                    <a:cubicBezTo>
                      <a:pt x="761504" y="431307"/>
                      <a:pt x="758802" y="428923"/>
                      <a:pt x="758802" y="428923"/>
                    </a:cubicBezTo>
                    <a:lnTo>
                      <a:pt x="755146" y="429241"/>
                    </a:lnTo>
                    <a:lnTo>
                      <a:pt x="751966" y="429877"/>
                    </a:lnTo>
                    <a:lnTo>
                      <a:pt x="745448" y="430195"/>
                    </a:lnTo>
                    <a:lnTo>
                      <a:pt x="744176" y="430512"/>
                    </a:lnTo>
                    <a:lnTo>
                      <a:pt x="737658" y="432102"/>
                    </a:lnTo>
                    <a:lnTo>
                      <a:pt x="737181" y="433215"/>
                    </a:lnTo>
                    <a:lnTo>
                      <a:pt x="736068" y="434646"/>
                    </a:lnTo>
                    <a:lnTo>
                      <a:pt x="732729" y="436236"/>
                    </a:lnTo>
                    <a:lnTo>
                      <a:pt x="725734" y="437508"/>
                    </a:lnTo>
                    <a:lnTo>
                      <a:pt x="722873" y="436872"/>
                    </a:lnTo>
                    <a:lnTo>
                      <a:pt x="713494" y="437190"/>
                    </a:lnTo>
                    <a:lnTo>
                      <a:pt x="707452" y="439256"/>
                    </a:lnTo>
                    <a:lnTo>
                      <a:pt x="704273" y="440846"/>
                    </a:lnTo>
                    <a:lnTo>
                      <a:pt x="695211" y="444026"/>
                    </a:lnTo>
                    <a:lnTo>
                      <a:pt x="689329" y="444821"/>
                    </a:lnTo>
                    <a:lnTo>
                      <a:pt x="687421" y="444821"/>
                    </a:lnTo>
                    <a:cubicBezTo>
                      <a:pt x="687421" y="444821"/>
                      <a:pt x="684878" y="444503"/>
                      <a:pt x="684878" y="444503"/>
                    </a:cubicBezTo>
                    <a:lnTo>
                      <a:pt x="681062" y="439415"/>
                    </a:lnTo>
                    <a:lnTo>
                      <a:pt x="677724" y="434487"/>
                    </a:lnTo>
                    <a:lnTo>
                      <a:pt x="671523" y="432897"/>
                    </a:lnTo>
                    <a:lnTo>
                      <a:pt x="666754" y="429082"/>
                    </a:lnTo>
                    <a:lnTo>
                      <a:pt x="655785" y="428605"/>
                    </a:lnTo>
                    <a:lnTo>
                      <a:pt x="651810" y="427015"/>
                    </a:lnTo>
                    <a:lnTo>
                      <a:pt x="651174" y="427015"/>
                    </a:lnTo>
                    <a:cubicBezTo>
                      <a:pt x="651174" y="427015"/>
                      <a:pt x="653082" y="428605"/>
                      <a:pt x="653082" y="428605"/>
                    </a:cubicBezTo>
                    <a:lnTo>
                      <a:pt x="655307" y="429559"/>
                    </a:lnTo>
                    <a:lnTo>
                      <a:pt x="653877" y="429559"/>
                    </a:lnTo>
                    <a:cubicBezTo>
                      <a:pt x="653877" y="429559"/>
                      <a:pt x="648312" y="427651"/>
                      <a:pt x="648312" y="427651"/>
                    </a:cubicBezTo>
                    <a:lnTo>
                      <a:pt x="645451" y="425743"/>
                    </a:lnTo>
                    <a:lnTo>
                      <a:pt x="645451" y="424789"/>
                    </a:lnTo>
                    <a:cubicBezTo>
                      <a:pt x="645451" y="424789"/>
                      <a:pt x="648630" y="426220"/>
                      <a:pt x="648630" y="426220"/>
                    </a:cubicBezTo>
                    <a:lnTo>
                      <a:pt x="649584" y="426220"/>
                    </a:lnTo>
                    <a:cubicBezTo>
                      <a:pt x="649584" y="426220"/>
                      <a:pt x="645769" y="423518"/>
                      <a:pt x="645769" y="423518"/>
                    </a:cubicBezTo>
                    <a:lnTo>
                      <a:pt x="643702" y="418907"/>
                    </a:lnTo>
                    <a:lnTo>
                      <a:pt x="641159" y="417318"/>
                    </a:lnTo>
                    <a:lnTo>
                      <a:pt x="639728" y="414615"/>
                    </a:lnTo>
                    <a:lnTo>
                      <a:pt x="634959" y="410322"/>
                    </a:lnTo>
                    <a:lnTo>
                      <a:pt x="634164" y="406507"/>
                    </a:lnTo>
                    <a:lnTo>
                      <a:pt x="632573" y="403645"/>
                    </a:lnTo>
                    <a:lnTo>
                      <a:pt x="630030" y="394742"/>
                    </a:lnTo>
                    <a:lnTo>
                      <a:pt x="622717" y="385363"/>
                    </a:lnTo>
                    <a:lnTo>
                      <a:pt x="610794" y="372644"/>
                    </a:lnTo>
                    <a:lnTo>
                      <a:pt x="608886" y="369624"/>
                    </a:lnTo>
                    <a:lnTo>
                      <a:pt x="608568" y="367080"/>
                    </a:lnTo>
                    <a:lnTo>
                      <a:pt x="603958" y="358019"/>
                    </a:lnTo>
                    <a:lnTo>
                      <a:pt x="599824" y="349275"/>
                    </a:lnTo>
                    <a:lnTo>
                      <a:pt x="599824" y="348321"/>
                    </a:lnTo>
                    <a:cubicBezTo>
                      <a:pt x="599824" y="348321"/>
                      <a:pt x="599348" y="346890"/>
                      <a:pt x="599348" y="346890"/>
                    </a:cubicBezTo>
                    <a:lnTo>
                      <a:pt x="597916" y="345936"/>
                    </a:lnTo>
                    <a:lnTo>
                      <a:pt x="596963" y="345141"/>
                    </a:lnTo>
                    <a:lnTo>
                      <a:pt x="595850" y="343075"/>
                    </a:lnTo>
                    <a:lnTo>
                      <a:pt x="592511" y="330356"/>
                    </a:lnTo>
                    <a:lnTo>
                      <a:pt x="597281" y="338305"/>
                    </a:lnTo>
                    <a:lnTo>
                      <a:pt x="601096" y="342757"/>
                    </a:lnTo>
                    <a:lnTo>
                      <a:pt x="603163" y="344187"/>
                    </a:lnTo>
                    <a:lnTo>
                      <a:pt x="603163" y="345459"/>
                    </a:lnTo>
                    <a:cubicBezTo>
                      <a:pt x="603163" y="345459"/>
                      <a:pt x="602050" y="347208"/>
                      <a:pt x="602050" y="347208"/>
                    </a:cubicBezTo>
                    <a:lnTo>
                      <a:pt x="601732" y="350388"/>
                    </a:lnTo>
                    <a:lnTo>
                      <a:pt x="602526" y="352931"/>
                    </a:lnTo>
                    <a:lnTo>
                      <a:pt x="603163" y="349911"/>
                    </a:lnTo>
                    <a:lnTo>
                      <a:pt x="604593" y="348003"/>
                    </a:lnTo>
                    <a:lnTo>
                      <a:pt x="605230" y="344187"/>
                    </a:lnTo>
                    <a:lnTo>
                      <a:pt x="603958" y="342598"/>
                    </a:lnTo>
                    <a:lnTo>
                      <a:pt x="600460" y="339895"/>
                    </a:lnTo>
                    <a:lnTo>
                      <a:pt x="597598" y="336715"/>
                    </a:lnTo>
                    <a:lnTo>
                      <a:pt x="592511" y="327813"/>
                    </a:lnTo>
                    <a:lnTo>
                      <a:pt x="592034" y="322566"/>
                    </a:lnTo>
                    <a:lnTo>
                      <a:pt x="590286" y="315571"/>
                    </a:lnTo>
                    <a:lnTo>
                      <a:pt x="590286" y="314141"/>
                    </a:lnTo>
                    <a:cubicBezTo>
                      <a:pt x="590286" y="314141"/>
                      <a:pt x="589808" y="312074"/>
                      <a:pt x="589808" y="312074"/>
                    </a:cubicBezTo>
                    <a:lnTo>
                      <a:pt x="590921" y="307464"/>
                    </a:lnTo>
                    <a:lnTo>
                      <a:pt x="592670" y="304125"/>
                    </a:lnTo>
                    <a:lnTo>
                      <a:pt x="592988" y="302376"/>
                    </a:lnTo>
                    <a:lnTo>
                      <a:pt x="592353" y="291407"/>
                    </a:lnTo>
                    <a:lnTo>
                      <a:pt x="593465" y="278529"/>
                    </a:lnTo>
                    <a:lnTo>
                      <a:pt x="592988" y="277735"/>
                    </a:lnTo>
                    <a:lnTo>
                      <a:pt x="593465" y="276940"/>
                    </a:lnTo>
                    <a:lnTo>
                      <a:pt x="593783" y="271057"/>
                    </a:lnTo>
                    <a:lnTo>
                      <a:pt x="595214" y="258657"/>
                    </a:lnTo>
                    <a:lnTo>
                      <a:pt x="599824" y="239739"/>
                    </a:lnTo>
                    <a:lnTo>
                      <a:pt x="602209" y="233062"/>
                    </a:lnTo>
                    <a:lnTo>
                      <a:pt x="607932" y="222251"/>
                    </a:lnTo>
                    <a:lnTo>
                      <a:pt x="609681" y="217005"/>
                    </a:lnTo>
                    <a:lnTo>
                      <a:pt x="610158" y="210646"/>
                    </a:lnTo>
                    <a:lnTo>
                      <a:pt x="606343" y="211282"/>
                    </a:lnTo>
                    <a:lnTo>
                      <a:pt x="604752" y="212236"/>
                    </a:lnTo>
                    <a:lnTo>
                      <a:pt x="604434" y="213031"/>
                    </a:lnTo>
                    <a:lnTo>
                      <a:pt x="604117" y="213507"/>
                    </a:lnTo>
                    <a:lnTo>
                      <a:pt x="603639" y="213507"/>
                    </a:lnTo>
                    <a:cubicBezTo>
                      <a:pt x="603639" y="213507"/>
                      <a:pt x="601732" y="212872"/>
                      <a:pt x="601732" y="212872"/>
                    </a:cubicBezTo>
                    <a:lnTo>
                      <a:pt x="597440" y="210010"/>
                    </a:lnTo>
                    <a:lnTo>
                      <a:pt x="591240" y="208261"/>
                    </a:lnTo>
                    <a:lnTo>
                      <a:pt x="583132" y="207625"/>
                    </a:lnTo>
                    <a:lnTo>
                      <a:pt x="577568" y="206194"/>
                    </a:lnTo>
                    <a:lnTo>
                      <a:pt x="574547" y="203969"/>
                    </a:lnTo>
                    <a:lnTo>
                      <a:pt x="571526" y="202697"/>
                    </a:lnTo>
                    <a:lnTo>
                      <a:pt x="568347" y="202220"/>
                    </a:lnTo>
                    <a:lnTo>
                      <a:pt x="565644" y="201107"/>
                    </a:lnTo>
                    <a:lnTo>
                      <a:pt x="563578" y="199200"/>
                    </a:lnTo>
                    <a:lnTo>
                      <a:pt x="560557" y="197928"/>
                    </a:lnTo>
                    <a:lnTo>
                      <a:pt x="556423" y="197451"/>
                    </a:lnTo>
                    <a:lnTo>
                      <a:pt x="553721" y="196020"/>
                    </a:lnTo>
                    <a:lnTo>
                      <a:pt x="551812" y="192363"/>
                    </a:lnTo>
                    <a:lnTo>
                      <a:pt x="551812" y="192363"/>
                    </a:lnTo>
                    <a:cubicBezTo>
                      <a:pt x="551812" y="192363"/>
                      <a:pt x="550223" y="186322"/>
                      <a:pt x="550223" y="186322"/>
                    </a:cubicBezTo>
                    <a:lnTo>
                      <a:pt x="548156" y="182507"/>
                    </a:lnTo>
                    <a:lnTo>
                      <a:pt x="544182" y="177896"/>
                    </a:lnTo>
                    <a:lnTo>
                      <a:pt x="543863" y="177260"/>
                    </a:lnTo>
                    <a:lnTo>
                      <a:pt x="543863" y="177260"/>
                    </a:lnTo>
                    <a:cubicBezTo>
                      <a:pt x="543863" y="177260"/>
                      <a:pt x="543863" y="176466"/>
                      <a:pt x="543863" y="176466"/>
                    </a:cubicBezTo>
                    <a:lnTo>
                      <a:pt x="544341" y="173763"/>
                    </a:lnTo>
                    <a:lnTo>
                      <a:pt x="543863" y="171855"/>
                    </a:lnTo>
                    <a:lnTo>
                      <a:pt x="542592" y="170265"/>
                    </a:lnTo>
                    <a:lnTo>
                      <a:pt x="542274" y="168517"/>
                    </a:lnTo>
                    <a:lnTo>
                      <a:pt x="542910" y="166768"/>
                    </a:lnTo>
                    <a:lnTo>
                      <a:pt x="542910" y="164701"/>
                    </a:lnTo>
                    <a:cubicBezTo>
                      <a:pt x="542910" y="164701"/>
                      <a:pt x="542274" y="162158"/>
                      <a:pt x="542274" y="162158"/>
                    </a:cubicBezTo>
                    <a:lnTo>
                      <a:pt x="539731" y="159455"/>
                    </a:lnTo>
                    <a:lnTo>
                      <a:pt x="535120" y="156593"/>
                    </a:lnTo>
                    <a:lnTo>
                      <a:pt x="531305" y="152301"/>
                    </a:lnTo>
                    <a:lnTo>
                      <a:pt x="528125" y="146737"/>
                    </a:lnTo>
                    <a:lnTo>
                      <a:pt x="524945" y="142921"/>
                    </a:lnTo>
                    <a:lnTo>
                      <a:pt x="521766" y="140695"/>
                    </a:lnTo>
                    <a:lnTo>
                      <a:pt x="519699" y="137993"/>
                    </a:lnTo>
                    <a:lnTo>
                      <a:pt x="518586" y="134813"/>
                    </a:lnTo>
                    <a:lnTo>
                      <a:pt x="518268" y="133065"/>
                    </a:lnTo>
                    <a:lnTo>
                      <a:pt x="518746" y="132588"/>
                    </a:lnTo>
                    <a:lnTo>
                      <a:pt x="516838" y="129090"/>
                    </a:lnTo>
                    <a:lnTo>
                      <a:pt x="512545" y="122731"/>
                    </a:lnTo>
                    <a:lnTo>
                      <a:pt x="510002" y="117962"/>
                    </a:lnTo>
                    <a:lnTo>
                      <a:pt x="509365" y="114941"/>
                    </a:lnTo>
                    <a:lnTo>
                      <a:pt x="506663" y="111444"/>
                    </a:lnTo>
                    <a:lnTo>
                      <a:pt x="501735" y="107310"/>
                    </a:lnTo>
                    <a:lnTo>
                      <a:pt x="499032" y="104607"/>
                    </a:lnTo>
                    <a:lnTo>
                      <a:pt x="498396" y="102700"/>
                    </a:lnTo>
                    <a:lnTo>
                      <a:pt x="498396" y="102700"/>
                    </a:lnTo>
                    <a:cubicBezTo>
                      <a:pt x="498396" y="102700"/>
                      <a:pt x="490765" y="97295"/>
                      <a:pt x="490765" y="97295"/>
                    </a:cubicBezTo>
                    <a:lnTo>
                      <a:pt x="488539" y="93956"/>
                    </a:lnTo>
                    <a:lnTo>
                      <a:pt x="486791" y="92843"/>
                    </a:lnTo>
                    <a:lnTo>
                      <a:pt x="484883" y="92843"/>
                    </a:lnTo>
                    <a:cubicBezTo>
                      <a:pt x="484883" y="92843"/>
                      <a:pt x="483929" y="92684"/>
                      <a:pt x="483929" y="92684"/>
                    </a:cubicBezTo>
                    <a:lnTo>
                      <a:pt x="483929" y="91889"/>
                    </a:lnTo>
                    <a:cubicBezTo>
                      <a:pt x="483929" y="91889"/>
                      <a:pt x="483293" y="91889"/>
                      <a:pt x="483293" y="91889"/>
                    </a:cubicBezTo>
                    <a:lnTo>
                      <a:pt x="482022" y="92525"/>
                    </a:lnTo>
                    <a:lnTo>
                      <a:pt x="478047" y="92525"/>
                    </a:lnTo>
                    <a:cubicBezTo>
                      <a:pt x="478047" y="92525"/>
                      <a:pt x="471211" y="92207"/>
                      <a:pt x="471211" y="92207"/>
                    </a:cubicBezTo>
                    <a:lnTo>
                      <a:pt x="466283" y="91253"/>
                    </a:lnTo>
                    <a:lnTo>
                      <a:pt x="463262" y="89823"/>
                    </a:lnTo>
                    <a:lnTo>
                      <a:pt x="461196" y="89823"/>
                    </a:lnTo>
                    <a:cubicBezTo>
                      <a:pt x="461196" y="89823"/>
                      <a:pt x="459923" y="91889"/>
                      <a:pt x="459923" y="91889"/>
                    </a:cubicBezTo>
                    <a:lnTo>
                      <a:pt x="457379" y="93002"/>
                    </a:lnTo>
                    <a:lnTo>
                      <a:pt x="453405" y="93479"/>
                    </a:lnTo>
                    <a:lnTo>
                      <a:pt x="449908" y="96818"/>
                    </a:lnTo>
                    <a:lnTo>
                      <a:pt x="447046" y="103018"/>
                    </a:lnTo>
                    <a:lnTo>
                      <a:pt x="445774" y="106992"/>
                    </a:lnTo>
                    <a:lnTo>
                      <a:pt x="446092" y="108741"/>
                    </a:lnTo>
                    <a:lnTo>
                      <a:pt x="445298" y="110013"/>
                    </a:lnTo>
                    <a:lnTo>
                      <a:pt x="443390" y="110808"/>
                    </a:lnTo>
                    <a:lnTo>
                      <a:pt x="441481" y="112556"/>
                    </a:lnTo>
                    <a:lnTo>
                      <a:pt x="439574" y="115418"/>
                    </a:lnTo>
                    <a:lnTo>
                      <a:pt x="437349" y="116849"/>
                    </a:lnTo>
                    <a:lnTo>
                      <a:pt x="434805" y="116849"/>
                    </a:lnTo>
                    <a:cubicBezTo>
                      <a:pt x="434805" y="116849"/>
                      <a:pt x="430036" y="114623"/>
                      <a:pt x="430036" y="114623"/>
                    </a:cubicBezTo>
                    <a:lnTo>
                      <a:pt x="423040" y="110331"/>
                    </a:lnTo>
                    <a:lnTo>
                      <a:pt x="417635" y="107787"/>
                    </a:lnTo>
                    <a:lnTo>
                      <a:pt x="413660" y="106833"/>
                    </a:lnTo>
                    <a:lnTo>
                      <a:pt x="410163" y="104925"/>
                    </a:lnTo>
                    <a:lnTo>
                      <a:pt x="407143" y="102064"/>
                    </a:lnTo>
                    <a:lnTo>
                      <a:pt x="404440" y="100156"/>
                    </a:lnTo>
                    <a:lnTo>
                      <a:pt x="401896" y="99202"/>
                    </a:lnTo>
                    <a:lnTo>
                      <a:pt x="398875" y="96023"/>
                    </a:lnTo>
                    <a:lnTo>
                      <a:pt x="395538" y="90458"/>
                    </a:lnTo>
                    <a:lnTo>
                      <a:pt x="393788" y="86166"/>
                    </a:lnTo>
                    <a:lnTo>
                      <a:pt x="393788" y="81715"/>
                    </a:lnTo>
                    <a:lnTo>
                      <a:pt x="389337" y="71858"/>
                    </a:lnTo>
                    <a:lnTo>
                      <a:pt x="386952" y="67566"/>
                    </a:lnTo>
                    <a:lnTo>
                      <a:pt x="385204" y="65658"/>
                    </a:lnTo>
                    <a:lnTo>
                      <a:pt x="381707" y="63273"/>
                    </a:lnTo>
                    <a:lnTo>
                      <a:pt x="376619" y="60571"/>
                    </a:lnTo>
                    <a:lnTo>
                      <a:pt x="369783" y="55165"/>
                    </a:lnTo>
                    <a:lnTo>
                      <a:pt x="361198" y="46898"/>
                    </a:lnTo>
                    <a:lnTo>
                      <a:pt x="355157" y="41970"/>
                    </a:lnTo>
                    <a:lnTo>
                      <a:pt x="351659" y="40221"/>
                    </a:lnTo>
                    <a:lnTo>
                      <a:pt x="348639" y="37201"/>
                    </a:lnTo>
                    <a:lnTo>
                      <a:pt x="346095" y="32908"/>
                    </a:lnTo>
                    <a:lnTo>
                      <a:pt x="343551" y="30206"/>
                    </a:lnTo>
                    <a:lnTo>
                      <a:pt x="343233" y="30206"/>
                    </a:lnTo>
                    <a:cubicBezTo>
                      <a:pt x="343233" y="30206"/>
                      <a:pt x="343075" y="30047"/>
                      <a:pt x="343075" y="30047"/>
                    </a:cubicBezTo>
                    <a:lnTo>
                      <a:pt x="336715" y="30047"/>
                    </a:lnTo>
                    <a:cubicBezTo>
                      <a:pt x="336715" y="30047"/>
                      <a:pt x="330356" y="30047"/>
                      <a:pt x="330356" y="30047"/>
                    </a:cubicBezTo>
                    <a:lnTo>
                      <a:pt x="323997" y="30047"/>
                    </a:lnTo>
                    <a:cubicBezTo>
                      <a:pt x="323997" y="30047"/>
                      <a:pt x="317638" y="30047"/>
                      <a:pt x="317638" y="30047"/>
                    </a:cubicBezTo>
                    <a:lnTo>
                      <a:pt x="311279" y="30047"/>
                    </a:lnTo>
                    <a:cubicBezTo>
                      <a:pt x="311279" y="30047"/>
                      <a:pt x="304920" y="30047"/>
                      <a:pt x="304920" y="30047"/>
                    </a:cubicBezTo>
                    <a:lnTo>
                      <a:pt x="298560" y="30047"/>
                    </a:lnTo>
                    <a:cubicBezTo>
                      <a:pt x="298560" y="30047"/>
                      <a:pt x="292202" y="30047"/>
                      <a:pt x="292202" y="30047"/>
                    </a:cubicBezTo>
                    <a:lnTo>
                      <a:pt x="292202" y="33544"/>
                    </a:lnTo>
                    <a:cubicBezTo>
                      <a:pt x="292202" y="33544"/>
                      <a:pt x="292202" y="37042"/>
                      <a:pt x="292202" y="37042"/>
                    </a:cubicBezTo>
                    <a:lnTo>
                      <a:pt x="292202" y="40539"/>
                    </a:lnTo>
                    <a:cubicBezTo>
                      <a:pt x="292202" y="40539"/>
                      <a:pt x="292202" y="44037"/>
                      <a:pt x="292202" y="44037"/>
                    </a:cubicBezTo>
                    <a:lnTo>
                      <a:pt x="282027" y="44037"/>
                    </a:lnTo>
                    <a:cubicBezTo>
                      <a:pt x="282027" y="44037"/>
                      <a:pt x="271852" y="44037"/>
                      <a:pt x="271852" y="44037"/>
                    </a:cubicBezTo>
                    <a:lnTo>
                      <a:pt x="261677" y="44037"/>
                    </a:lnTo>
                    <a:cubicBezTo>
                      <a:pt x="261677" y="44037"/>
                      <a:pt x="251503" y="44037"/>
                      <a:pt x="251503" y="44037"/>
                    </a:cubicBezTo>
                    <a:lnTo>
                      <a:pt x="241329" y="44037"/>
                    </a:lnTo>
                    <a:cubicBezTo>
                      <a:pt x="241329" y="44037"/>
                      <a:pt x="231154" y="44037"/>
                      <a:pt x="231154" y="44037"/>
                    </a:cubicBezTo>
                    <a:lnTo>
                      <a:pt x="220979" y="44037"/>
                    </a:lnTo>
                    <a:cubicBezTo>
                      <a:pt x="220979" y="44037"/>
                      <a:pt x="210805" y="44037"/>
                      <a:pt x="210805" y="44037"/>
                    </a:cubicBezTo>
                    <a:lnTo>
                      <a:pt x="197132" y="39427"/>
                    </a:lnTo>
                    <a:lnTo>
                      <a:pt x="183460" y="34816"/>
                    </a:lnTo>
                    <a:lnTo>
                      <a:pt x="169788" y="30206"/>
                    </a:lnTo>
                    <a:lnTo>
                      <a:pt x="156117" y="25595"/>
                    </a:lnTo>
                    <a:lnTo>
                      <a:pt x="142444" y="20826"/>
                    </a:lnTo>
                    <a:lnTo>
                      <a:pt x="128772" y="16057"/>
                    </a:lnTo>
                    <a:lnTo>
                      <a:pt x="115100" y="11287"/>
                    </a:lnTo>
                    <a:lnTo>
                      <a:pt x="101428" y="6518"/>
                    </a:lnTo>
                    <a:lnTo>
                      <a:pt x="102858" y="4769"/>
                    </a:lnTo>
                    <a:lnTo>
                      <a:pt x="104608" y="0"/>
                    </a:lnTo>
                    <a:lnTo>
                      <a:pt x="101269" y="318"/>
                    </a:lnTo>
                    <a:lnTo>
                      <a:pt x="93002" y="954"/>
                    </a:lnTo>
                    <a:lnTo>
                      <a:pt x="84736" y="1590"/>
                    </a:lnTo>
                    <a:lnTo>
                      <a:pt x="76468" y="2226"/>
                    </a:lnTo>
                    <a:lnTo>
                      <a:pt x="68201" y="2861"/>
                    </a:lnTo>
                    <a:lnTo>
                      <a:pt x="59934" y="3497"/>
                    </a:lnTo>
                    <a:lnTo>
                      <a:pt x="51668" y="4133"/>
                    </a:lnTo>
                    <a:lnTo>
                      <a:pt x="43401" y="4769"/>
                    </a:lnTo>
                    <a:lnTo>
                      <a:pt x="35134" y="5405"/>
                    </a:lnTo>
                    <a:lnTo>
                      <a:pt x="37042" y="11446"/>
                    </a:lnTo>
                    <a:lnTo>
                      <a:pt x="37837" y="12718"/>
                    </a:lnTo>
                    <a:lnTo>
                      <a:pt x="41334" y="16057"/>
                    </a:lnTo>
                    <a:lnTo>
                      <a:pt x="43242" y="22416"/>
                    </a:lnTo>
                    <a:lnTo>
                      <a:pt x="49760" y="27026"/>
                    </a:lnTo>
                    <a:lnTo>
                      <a:pt x="49760" y="30047"/>
                    </a:lnTo>
                    <a:cubicBezTo>
                      <a:pt x="49760" y="30047"/>
                      <a:pt x="48806" y="30683"/>
                      <a:pt x="48806" y="30683"/>
                    </a:cubicBezTo>
                    <a:lnTo>
                      <a:pt x="47375" y="30683"/>
                    </a:lnTo>
                    <a:cubicBezTo>
                      <a:pt x="47375" y="30683"/>
                      <a:pt x="46740" y="30842"/>
                      <a:pt x="46740" y="30842"/>
                    </a:cubicBezTo>
                    <a:lnTo>
                      <a:pt x="48329" y="31955"/>
                    </a:lnTo>
                    <a:lnTo>
                      <a:pt x="48329" y="36247"/>
                    </a:lnTo>
                    <a:cubicBezTo>
                      <a:pt x="48329" y="36247"/>
                      <a:pt x="50078" y="38314"/>
                      <a:pt x="50078" y="38314"/>
                    </a:cubicBezTo>
                    <a:lnTo>
                      <a:pt x="54370" y="42606"/>
                    </a:lnTo>
                    <a:lnTo>
                      <a:pt x="58026" y="47534"/>
                    </a:lnTo>
                    <a:lnTo>
                      <a:pt x="58663" y="49919"/>
                    </a:lnTo>
                    <a:lnTo>
                      <a:pt x="58663" y="52304"/>
                    </a:lnTo>
                    <a:cubicBezTo>
                      <a:pt x="58663" y="52304"/>
                      <a:pt x="58980" y="54847"/>
                      <a:pt x="58980" y="54847"/>
                    </a:cubicBezTo>
                    <a:lnTo>
                      <a:pt x="65658" y="60094"/>
                    </a:lnTo>
                    <a:lnTo>
                      <a:pt x="66453" y="63273"/>
                    </a:lnTo>
                    <a:lnTo>
                      <a:pt x="66453" y="67725"/>
                    </a:lnTo>
                    <a:cubicBezTo>
                      <a:pt x="66453" y="67725"/>
                      <a:pt x="67566" y="72335"/>
                      <a:pt x="67566" y="72335"/>
                    </a:cubicBezTo>
                    <a:lnTo>
                      <a:pt x="71540" y="74084"/>
                    </a:lnTo>
                    <a:lnTo>
                      <a:pt x="72812" y="75832"/>
                    </a:lnTo>
                    <a:lnTo>
                      <a:pt x="73607" y="82669"/>
                    </a:lnTo>
                    <a:lnTo>
                      <a:pt x="73130" y="86484"/>
                    </a:lnTo>
                    <a:lnTo>
                      <a:pt x="74878" y="87279"/>
                    </a:lnTo>
                    <a:lnTo>
                      <a:pt x="77104" y="92843"/>
                    </a:lnTo>
                    <a:lnTo>
                      <a:pt x="80284" y="95228"/>
                    </a:lnTo>
                    <a:lnTo>
                      <a:pt x="87597" y="99838"/>
                    </a:lnTo>
                    <a:lnTo>
                      <a:pt x="91730" y="103177"/>
                    </a:lnTo>
                    <a:lnTo>
                      <a:pt x="96659" y="104448"/>
                    </a:lnTo>
                    <a:lnTo>
                      <a:pt x="98248" y="105402"/>
                    </a:lnTo>
                    <a:lnTo>
                      <a:pt x="99997" y="107628"/>
                    </a:lnTo>
                    <a:lnTo>
                      <a:pt x="106038" y="113510"/>
                    </a:lnTo>
                    <a:lnTo>
                      <a:pt x="116213" y="124798"/>
                    </a:lnTo>
                    <a:lnTo>
                      <a:pt x="120982" y="128613"/>
                    </a:lnTo>
                    <a:lnTo>
                      <a:pt x="123844" y="134177"/>
                    </a:lnTo>
                    <a:lnTo>
                      <a:pt x="122571" y="140537"/>
                    </a:lnTo>
                    <a:lnTo>
                      <a:pt x="119869" y="146896"/>
                    </a:lnTo>
                    <a:lnTo>
                      <a:pt x="117485" y="149280"/>
                    </a:lnTo>
                    <a:lnTo>
                      <a:pt x="117802" y="150075"/>
                    </a:lnTo>
                    <a:lnTo>
                      <a:pt x="120506" y="149757"/>
                    </a:lnTo>
                    <a:lnTo>
                      <a:pt x="120506" y="151347"/>
                    </a:lnTo>
                    <a:cubicBezTo>
                      <a:pt x="120506" y="151347"/>
                      <a:pt x="120028" y="152460"/>
                      <a:pt x="120028" y="152460"/>
                    </a:cubicBezTo>
                    <a:lnTo>
                      <a:pt x="121141" y="155639"/>
                    </a:lnTo>
                    <a:lnTo>
                      <a:pt x="123049" y="157229"/>
                    </a:lnTo>
                    <a:lnTo>
                      <a:pt x="121141" y="157229"/>
                    </a:lnTo>
                    <a:cubicBezTo>
                      <a:pt x="121141" y="157229"/>
                      <a:pt x="118439" y="155957"/>
                      <a:pt x="118439" y="155957"/>
                    </a:cubicBezTo>
                    <a:lnTo>
                      <a:pt x="116372" y="154209"/>
                    </a:lnTo>
                    <a:lnTo>
                      <a:pt x="116689" y="152301"/>
                    </a:lnTo>
                    <a:lnTo>
                      <a:pt x="116372" y="151188"/>
                    </a:lnTo>
                    <a:lnTo>
                      <a:pt x="114305" y="152142"/>
                    </a:lnTo>
                    <a:lnTo>
                      <a:pt x="112079" y="153573"/>
                    </a:lnTo>
                    <a:lnTo>
                      <a:pt x="108582" y="154050"/>
                    </a:lnTo>
                    <a:lnTo>
                      <a:pt x="101269" y="152619"/>
                    </a:lnTo>
                    <a:lnTo>
                      <a:pt x="95228" y="152301"/>
                    </a:lnTo>
                    <a:lnTo>
                      <a:pt x="95228" y="153573"/>
                    </a:lnTo>
                    <a:cubicBezTo>
                      <a:pt x="95228" y="153573"/>
                      <a:pt x="96500" y="155481"/>
                      <a:pt x="96500" y="155481"/>
                    </a:cubicBezTo>
                    <a:lnTo>
                      <a:pt x="100315" y="157865"/>
                    </a:lnTo>
                    <a:lnTo>
                      <a:pt x="104449" y="161522"/>
                    </a:lnTo>
                    <a:lnTo>
                      <a:pt x="109536" y="164860"/>
                    </a:lnTo>
                    <a:lnTo>
                      <a:pt x="110807" y="166609"/>
                    </a:lnTo>
                    <a:lnTo>
                      <a:pt x="111285" y="169470"/>
                    </a:lnTo>
                    <a:lnTo>
                      <a:pt x="112238" y="171537"/>
                    </a:lnTo>
                    <a:lnTo>
                      <a:pt x="115418" y="173445"/>
                    </a:lnTo>
                    <a:lnTo>
                      <a:pt x="119234" y="173922"/>
                    </a:lnTo>
                    <a:lnTo>
                      <a:pt x="121936" y="175035"/>
                    </a:lnTo>
                    <a:lnTo>
                      <a:pt x="125275" y="178691"/>
                    </a:lnTo>
                    <a:lnTo>
                      <a:pt x="127023" y="178691"/>
                    </a:lnTo>
                    <a:cubicBezTo>
                      <a:pt x="127023" y="178691"/>
                      <a:pt x="129726" y="179327"/>
                      <a:pt x="129726" y="179327"/>
                    </a:cubicBezTo>
                    <a:lnTo>
                      <a:pt x="132111" y="182189"/>
                    </a:lnTo>
                    <a:lnTo>
                      <a:pt x="133700" y="184574"/>
                    </a:lnTo>
                    <a:lnTo>
                      <a:pt x="136721" y="186799"/>
                    </a:lnTo>
                    <a:lnTo>
                      <a:pt x="141649" y="184574"/>
                    </a:lnTo>
                    <a:lnTo>
                      <a:pt x="146101" y="184574"/>
                    </a:lnTo>
                    <a:cubicBezTo>
                      <a:pt x="146101" y="184574"/>
                      <a:pt x="148009" y="182666"/>
                      <a:pt x="148009" y="182666"/>
                    </a:cubicBezTo>
                    <a:lnTo>
                      <a:pt x="149439" y="179963"/>
                    </a:lnTo>
                    <a:lnTo>
                      <a:pt x="149757" y="184732"/>
                    </a:lnTo>
                    <a:lnTo>
                      <a:pt x="150393" y="187117"/>
                    </a:lnTo>
                    <a:lnTo>
                      <a:pt x="153255" y="191251"/>
                    </a:lnTo>
                    <a:lnTo>
                      <a:pt x="163588" y="199358"/>
                    </a:lnTo>
                    <a:lnTo>
                      <a:pt x="167403" y="200630"/>
                    </a:lnTo>
                    <a:lnTo>
                      <a:pt x="171696" y="202379"/>
                    </a:lnTo>
                    <a:lnTo>
                      <a:pt x="177578" y="211600"/>
                    </a:lnTo>
                    <a:lnTo>
                      <a:pt x="179168" y="216051"/>
                    </a:lnTo>
                    <a:lnTo>
                      <a:pt x="179168" y="220185"/>
                    </a:lnTo>
                    <a:cubicBezTo>
                      <a:pt x="179168" y="220185"/>
                      <a:pt x="179963" y="221615"/>
                      <a:pt x="179963" y="221615"/>
                    </a:cubicBezTo>
                    <a:lnTo>
                      <a:pt x="180599" y="221933"/>
                    </a:lnTo>
                    <a:lnTo>
                      <a:pt x="181076" y="224477"/>
                    </a:lnTo>
                    <a:lnTo>
                      <a:pt x="180440" y="229405"/>
                    </a:lnTo>
                    <a:lnTo>
                      <a:pt x="179009" y="237990"/>
                    </a:lnTo>
                    <a:lnTo>
                      <a:pt x="179327" y="241329"/>
                    </a:lnTo>
                    <a:lnTo>
                      <a:pt x="180599" y="244190"/>
                    </a:lnTo>
                    <a:lnTo>
                      <a:pt x="187117" y="249278"/>
                    </a:lnTo>
                    <a:lnTo>
                      <a:pt x="187753" y="250391"/>
                    </a:lnTo>
                    <a:lnTo>
                      <a:pt x="187753" y="252139"/>
                    </a:lnTo>
                    <a:cubicBezTo>
                      <a:pt x="187753" y="252139"/>
                      <a:pt x="188389" y="253093"/>
                      <a:pt x="188389" y="253093"/>
                    </a:cubicBezTo>
                    <a:lnTo>
                      <a:pt x="189820" y="252775"/>
                    </a:lnTo>
                    <a:lnTo>
                      <a:pt x="191728" y="252775"/>
                    </a:lnTo>
                    <a:cubicBezTo>
                      <a:pt x="191728" y="252775"/>
                      <a:pt x="194748" y="256114"/>
                      <a:pt x="194748" y="256114"/>
                    </a:cubicBezTo>
                    <a:lnTo>
                      <a:pt x="199358" y="259611"/>
                    </a:lnTo>
                    <a:lnTo>
                      <a:pt x="210328" y="266447"/>
                    </a:lnTo>
                    <a:lnTo>
                      <a:pt x="214302" y="270581"/>
                    </a:lnTo>
                    <a:lnTo>
                      <a:pt x="218117" y="273442"/>
                    </a:lnTo>
                    <a:lnTo>
                      <a:pt x="221933" y="277735"/>
                    </a:lnTo>
                    <a:lnTo>
                      <a:pt x="229564" y="281709"/>
                    </a:lnTo>
                    <a:lnTo>
                      <a:pt x="231631" y="284412"/>
                    </a:lnTo>
                    <a:lnTo>
                      <a:pt x="232902" y="287591"/>
                    </a:lnTo>
                    <a:lnTo>
                      <a:pt x="234652" y="289658"/>
                    </a:lnTo>
                    <a:lnTo>
                      <a:pt x="237354" y="299833"/>
                    </a:lnTo>
                    <a:lnTo>
                      <a:pt x="239580" y="303171"/>
                    </a:lnTo>
                    <a:lnTo>
                      <a:pt x="241964" y="303489"/>
                    </a:lnTo>
                    <a:lnTo>
                      <a:pt x="244826" y="302376"/>
                    </a:lnTo>
                    <a:lnTo>
                      <a:pt x="247529" y="300627"/>
                    </a:lnTo>
                    <a:lnTo>
                      <a:pt x="250390" y="297766"/>
                    </a:lnTo>
                    <a:lnTo>
                      <a:pt x="254206" y="295381"/>
                    </a:lnTo>
                    <a:lnTo>
                      <a:pt x="255319" y="293791"/>
                    </a:lnTo>
                    <a:lnTo>
                      <a:pt x="256591" y="288068"/>
                    </a:lnTo>
                    <a:lnTo>
                      <a:pt x="256591" y="285843"/>
                    </a:lnTo>
                    <a:cubicBezTo>
                      <a:pt x="256591" y="285843"/>
                      <a:pt x="253888" y="282345"/>
                      <a:pt x="253888" y="282345"/>
                    </a:cubicBezTo>
                    <a:lnTo>
                      <a:pt x="249118" y="280437"/>
                    </a:lnTo>
                    <a:lnTo>
                      <a:pt x="248165" y="276145"/>
                    </a:lnTo>
                    <a:lnTo>
                      <a:pt x="246257" y="274237"/>
                    </a:lnTo>
                    <a:lnTo>
                      <a:pt x="245303" y="272012"/>
                    </a:lnTo>
                    <a:lnTo>
                      <a:pt x="242918" y="269150"/>
                    </a:lnTo>
                    <a:lnTo>
                      <a:pt x="240375" y="266765"/>
                    </a:lnTo>
                    <a:lnTo>
                      <a:pt x="239262" y="264857"/>
                    </a:lnTo>
                    <a:lnTo>
                      <a:pt x="232426" y="259770"/>
                    </a:lnTo>
                    <a:lnTo>
                      <a:pt x="231313" y="259770"/>
                    </a:lnTo>
                    <a:cubicBezTo>
                      <a:pt x="231313" y="259770"/>
                      <a:pt x="230677" y="260883"/>
                      <a:pt x="230677" y="260883"/>
                    </a:cubicBezTo>
                    <a:lnTo>
                      <a:pt x="230677" y="262314"/>
                    </a:lnTo>
                    <a:cubicBezTo>
                      <a:pt x="230677" y="262314"/>
                      <a:pt x="231472" y="264222"/>
                      <a:pt x="231472" y="264222"/>
                    </a:cubicBezTo>
                    <a:lnTo>
                      <a:pt x="230836" y="265970"/>
                    </a:lnTo>
                    <a:lnTo>
                      <a:pt x="229405" y="267083"/>
                    </a:lnTo>
                    <a:lnTo>
                      <a:pt x="228133" y="266129"/>
                    </a:lnTo>
                    <a:lnTo>
                      <a:pt x="228451" y="265016"/>
                    </a:lnTo>
                    <a:lnTo>
                      <a:pt x="227816" y="264540"/>
                    </a:lnTo>
                    <a:lnTo>
                      <a:pt x="224159" y="263585"/>
                    </a:lnTo>
                    <a:lnTo>
                      <a:pt x="220979" y="259770"/>
                    </a:lnTo>
                    <a:lnTo>
                      <a:pt x="218754" y="252298"/>
                    </a:lnTo>
                    <a:lnTo>
                      <a:pt x="218754" y="249754"/>
                    </a:lnTo>
                    <a:cubicBezTo>
                      <a:pt x="218754" y="249754"/>
                      <a:pt x="220343" y="246257"/>
                      <a:pt x="220343" y="246257"/>
                    </a:cubicBezTo>
                    <a:lnTo>
                      <a:pt x="220025" y="243872"/>
                    </a:lnTo>
                    <a:lnTo>
                      <a:pt x="218117" y="240057"/>
                    </a:lnTo>
                    <a:lnTo>
                      <a:pt x="214143" y="235447"/>
                    </a:lnTo>
                    <a:lnTo>
                      <a:pt x="210646" y="227021"/>
                    </a:lnTo>
                    <a:lnTo>
                      <a:pt x="210009" y="223841"/>
                    </a:lnTo>
                    <a:lnTo>
                      <a:pt x="206672" y="222410"/>
                    </a:lnTo>
                    <a:lnTo>
                      <a:pt x="202538" y="215733"/>
                    </a:lnTo>
                    <a:lnTo>
                      <a:pt x="201425" y="211441"/>
                    </a:lnTo>
                    <a:lnTo>
                      <a:pt x="201425" y="205559"/>
                    </a:lnTo>
                    <a:cubicBezTo>
                      <a:pt x="201425" y="205559"/>
                      <a:pt x="199358" y="201266"/>
                      <a:pt x="199358" y="201266"/>
                    </a:cubicBezTo>
                    <a:lnTo>
                      <a:pt x="198882" y="198723"/>
                    </a:lnTo>
                    <a:lnTo>
                      <a:pt x="197610" y="196974"/>
                    </a:lnTo>
                    <a:lnTo>
                      <a:pt x="197610" y="193953"/>
                    </a:lnTo>
                    <a:cubicBezTo>
                      <a:pt x="197610" y="193953"/>
                      <a:pt x="195225" y="191728"/>
                      <a:pt x="195225" y="191728"/>
                    </a:cubicBezTo>
                    <a:lnTo>
                      <a:pt x="194589" y="187753"/>
                    </a:lnTo>
                    <a:lnTo>
                      <a:pt x="188071" y="182507"/>
                    </a:lnTo>
                    <a:lnTo>
                      <a:pt x="187276" y="182984"/>
                    </a:lnTo>
                    <a:lnTo>
                      <a:pt x="187276" y="186322"/>
                    </a:lnTo>
                    <a:cubicBezTo>
                      <a:pt x="187276" y="186322"/>
                      <a:pt x="188548" y="188389"/>
                      <a:pt x="188548" y="188389"/>
                    </a:cubicBezTo>
                    <a:lnTo>
                      <a:pt x="190774" y="191728"/>
                    </a:lnTo>
                    <a:lnTo>
                      <a:pt x="190137" y="192204"/>
                    </a:lnTo>
                    <a:lnTo>
                      <a:pt x="189183" y="191886"/>
                    </a:lnTo>
                    <a:lnTo>
                      <a:pt x="186005" y="188707"/>
                    </a:lnTo>
                    <a:lnTo>
                      <a:pt x="185368" y="183779"/>
                    </a:lnTo>
                    <a:lnTo>
                      <a:pt x="181712" y="179804"/>
                    </a:lnTo>
                    <a:lnTo>
                      <a:pt x="181712" y="178532"/>
                    </a:lnTo>
                    <a:cubicBezTo>
                      <a:pt x="181712" y="178532"/>
                      <a:pt x="181712" y="176466"/>
                      <a:pt x="181712" y="176466"/>
                    </a:cubicBezTo>
                    <a:lnTo>
                      <a:pt x="179009" y="174399"/>
                    </a:lnTo>
                    <a:lnTo>
                      <a:pt x="176306" y="173127"/>
                    </a:lnTo>
                    <a:lnTo>
                      <a:pt x="173763" y="168199"/>
                    </a:lnTo>
                    <a:lnTo>
                      <a:pt x="172491" y="162793"/>
                    </a:lnTo>
                    <a:lnTo>
                      <a:pt x="166132" y="158660"/>
                    </a:lnTo>
                    <a:lnTo>
                      <a:pt x="160886" y="153414"/>
                    </a:lnTo>
                    <a:lnTo>
                      <a:pt x="160250" y="151029"/>
                    </a:lnTo>
                    <a:lnTo>
                      <a:pt x="160567" y="148167"/>
                    </a:lnTo>
                    <a:lnTo>
                      <a:pt x="158819" y="145147"/>
                    </a:lnTo>
                    <a:lnTo>
                      <a:pt x="159137" y="141649"/>
                    </a:lnTo>
                    <a:lnTo>
                      <a:pt x="157070" y="138947"/>
                    </a:lnTo>
                    <a:lnTo>
                      <a:pt x="157070" y="137198"/>
                    </a:lnTo>
                    <a:cubicBezTo>
                      <a:pt x="157070" y="137198"/>
                      <a:pt x="157070" y="134972"/>
                      <a:pt x="157070" y="134972"/>
                    </a:cubicBezTo>
                    <a:lnTo>
                      <a:pt x="154685" y="134018"/>
                    </a:lnTo>
                    <a:lnTo>
                      <a:pt x="152459" y="133542"/>
                    </a:lnTo>
                    <a:lnTo>
                      <a:pt x="150711" y="132270"/>
                    </a:lnTo>
                    <a:lnTo>
                      <a:pt x="147531" y="123367"/>
                    </a:lnTo>
                    <a:lnTo>
                      <a:pt x="145942" y="122731"/>
                    </a:lnTo>
                    <a:lnTo>
                      <a:pt x="144193" y="122731"/>
                    </a:lnTo>
                    <a:cubicBezTo>
                      <a:pt x="144193" y="122731"/>
                      <a:pt x="143716" y="122095"/>
                      <a:pt x="143716" y="122095"/>
                    </a:cubicBezTo>
                    <a:lnTo>
                      <a:pt x="143716" y="120982"/>
                    </a:lnTo>
                    <a:cubicBezTo>
                      <a:pt x="143716" y="120982"/>
                      <a:pt x="142444" y="118756"/>
                      <a:pt x="142444" y="118756"/>
                    </a:cubicBezTo>
                    <a:lnTo>
                      <a:pt x="139106" y="119392"/>
                    </a:lnTo>
                    <a:lnTo>
                      <a:pt x="137993" y="116372"/>
                    </a:lnTo>
                    <a:lnTo>
                      <a:pt x="137993" y="113987"/>
                    </a:lnTo>
                    <a:cubicBezTo>
                      <a:pt x="137993" y="113987"/>
                      <a:pt x="131792" y="105720"/>
                      <a:pt x="131792" y="105720"/>
                    </a:cubicBezTo>
                    <a:lnTo>
                      <a:pt x="129726" y="103495"/>
                    </a:lnTo>
                    <a:lnTo>
                      <a:pt x="123049" y="98248"/>
                    </a:lnTo>
                    <a:lnTo>
                      <a:pt x="119710" y="94274"/>
                    </a:lnTo>
                    <a:lnTo>
                      <a:pt x="114146" y="91253"/>
                    </a:lnTo>
                    <a:lnTo>
                      <a:pt x="113192" y="89187"/>
                    </a:lnTo>
                    <a:lnTo>
                      <a:pt x="108900" y="85212"/>
                    </a:lnTo>
                    <a:lnTo>
                      <a:pt x="106674" y="81079"/>
                    </a:lnTo>
                    <a:lnTo>
                      <a:pt x="106038" y="78535"/>
                    </a:lnTo>
                    <a:lnTo>
                      <a:pt x="106516" y="70109"/>
                    </a:lnTo>
                    <a:lnTo>
                      <a:pt x="105084" y="66453"/>
                    </a:lnTo>
                    <a:lnTo>
                      <a:pt x="104608" y="62001"/>
                    </a:lnTo>
                    <a:lnTo>
                      <a:pt x="103017" y="55960"/>
                    </a:lnTo>
                    <a:lnTo>
                      <a:pt x="100633" y="52145"/>
                    </a:lnTo>
                    <a:lnTo>
                      <a:pt x="99520" y="49760"/>
                    </a:lnTo>
                    <a:lnTo>
                      <a:pt x="100474" y="37678"/>
                    </a:lnTo>
                    <a:lnTo>
                      <a:pt x="102223" y="34180"/>
                    </a:lnTo>
                    <a:lnTo>
                      <a:pt x="100792" y="29411"/>
                    </a:lnTo>
                    <a:lnTo>
                      <a:pt x="99202" y="27821"/>
                    </a:lnTo>
                    <a:lnTo>
                      <a:pt x="98089" y="26231"/>
                    </a:lnTo>
                    <a:lnTo>
                      <a:pt x="103653" y="29252"/>
                    </a:lnTo>
                    <a:lnTo>
                      <a:pt x="104925" y="30206"/>
                    </a:lnTo>
                    <a:lnTo>
                      <a:pt x="107469" y="30683"/>
                    </a:lnTo>
                    <a:lnTo>
                      <a:pt x="109218" y="31636"/>
                    </a:lnTo>
                    <a:lnTo>
                      <a:pt x="117326" y="37360"/>
                    </a:lnTo>
                    <a:lnTo>
                      <a:pt x="120664" y="38790"/>
                    </a:lnTo>
                    <a:lnTo>
                      <a:pt x="122571" y="38790"/>
                    </a:lnTo>
                    <a:cubicBezTo>
                      <a:pt x="122571" y="38790"/>
                      <a:pt x="124797" y="38155"/>
                      <a:pt x="124797" y="38155"/>
                    </a:cubicBezTo>
                    <a:lnTo>
                      <a:pt x="125592" y="36088"/>
                    </a:lnTo>
                    <a:lnTo>
                      <a:pt x="126388" y="34975"/>
                    </a:lnTo>
                    <a:lnTo>
                      <a:pt x="131792" y="37201"/>
                    </a:lnTo>
                    <a:lnTo>
                      <a:pt x="133541" y="38314"/>
                    </a:lnTo>
                    <a:lnTo>
                      <a:pt x="135449" y="40062"/>
                    </a:lnTo>
                    <a:lnTo>
                      <a:pt x="135767" y="43878"/>
                    </a:lnTo>
                    <a:lnTo>
                      <a:pt x="139901" y="45468"/>
                    </a:lnTo>
                    <a:lnTo>
                      <a:pt x="147055" y="46580"/>
                    </a:lnTo>
                    <a:lnTo>
                      <a:pt x="148327" y="47216"/>
                    </a:lnTo>
                    <a:lnTo>
                      <a:pt x="151346" y="48170"/>
                    </a:lnTo>
                    <a:lnTo>
                      <a:pt x="152459" y="49124"/>
                    </a:lnTo>
                    <a:lnTo>
                      <a:pt x="152459" y="51986"/>
                    </a:lnTo>
                    <a:cubicBezTo>
                      <a:pt x="152459" y="51986"/>
                      <a:pt x="151665" y="52781"/>
                      <a:pt x="151665" y="52781"/>
                    </a:cubicBezTo>
                    <a:lnTo>
                      <a:pt x="150711" y="52304"/>
                    </a:lnTo>
                    <a:lnTo>
                      <a:pt x="150393" y="53258"/>
                    </a:lnTo>
                    <a:lnTo>
                      <a:pt x="150711" y="53894"/>
                    </a:lnTo>
                    <a:lnTo>
                      <a:pt x="151188" y="56755"/>
                    </a:lnTo>
                    <a:lnTo>
                      <a:pt x="150552" y="61366"/>
                    </a:lnTo>
                    <a:lnTo>
                      <a:pt x="152142" y="65817"/>
                    </a:lnTo>
                    <a:lnTo>
                      <a:pt x="155163" y="70268"/>
                    </a:lnTo>
                    <a:lnTo>
                      <a:pt x="158819" y="76786"/>
                    </a:lnTo>
                    <a:lnTo>
                      <a:pt x="160727" y="82192"/>
                    </a:lnTo>
                    <a:lnTo>
                      <a:pt x="161362" y="86643"/>
                    </a:lnTo>
                    <a:lnTo>
                      <a:pt x="162475" y="88710"/>
                    </a:lnTo>
                    <a:lnTo>
                      <a:pt x="163747" y="90141"/>
                    </a:lnTo>
                    <a:lnTo>
                      <a:pt x="165973" y="94910"/>
                    </a:lnTo>
                    <a:lnTo>
                      <a:pt x="170583" y="100633"/>
                    </a:lnTo>
                    <a:lnTo>
                      <a:pt x="171378" y="103018"/>
                    </a:lnTo>
                    <a:lnTo>
                      <a:pt x="171378" y="104290"/>
                    </a:lnTo>
                    <a:cubicBezTo>
                      <a:pt x="171378" y="104290"/>
                      <a:pt x="171696" y="106515"/>
                      <a:pt x="171696" y="106515"/>
                    </a:cubicBezTo>
                    <a:lnTo>
                      <a:pt x="173922" y="107310"/>
                    </a:lnTo>
                    <a:lnTo>
                      <a:pt x="176148" y="108900"/>
                    </a:lnTo>
                    <a:lnTo>
                      <a:pt x="177102" y="113669"/>
                    </a:lnTo>
                    <a:lnTo>
                      <a:pt x="177897" y="116690"/>
                    </a:lnTo>
                    <a:lnTo>
                      <a:pt x="181234" y="120505"/>
                    </a:lnTo>
                    <a:lnTo>
                      <a:pt x="184255" y="122731"/>
                    </a:lnTo>
                    <a:lnTo>
                      <a:pt x="184892" y="123526"/>
                    </a:lnTo>
                    <a:lnTo>
                      <a:pt x="185209" y="124957"/>
                    </a:lnTo>
                    <a:lnTo>
                      <a:pt x="187276" y="128136"/>
                    </a:lnTo>
                    <a:lnTo>
                      <a:pt x="189661" y="130680"/>
                    </a:lnTo>
                    <a:lnTo>
                      <a:pt x="191568" y="133542"/>
                    </a:lnTo>
                    <a:lnTo>
                      <a:pt x="197610" y="136244"/>
                    </a:lnTo>
                    <a:lnTo>
                      <a:pt x="203014" y="144511"/>
                    </a:lnTo>
                    <a:lnTo>
                      <a:pt x="207625" y="149121"/>
                    </a:lnTo>
                    <a:lnTo>
                      <a:pt x="211441" y="150393"/>
                    </a:lnTo>
                    <a:lnTo>
                      <a:pt x="213348" y="151506"/>
                    </a:lnTo>
                    <a:lnTo>
                      <a:pt x="215415" y="150552"/>
                    </a:lnTo>
                    <a:lnTo>
                      <a:pt x="217958" y="150552"/>
                    </a:lnTo>
                    <a:cubicBezTo>
                      <a:pt x="217958" y="150552"/>
                      <a:pt x="224477" y="152142"/>
                      <a:pt x="224477" y="152142"/>
                    </a:cubicBezTo>
                    <a:lnTo>
                      <a:pt x="223046" y="154209"/>
                    </a:lnTo>
                    <a:lnTo>
                      <a:pt x="221933" y="158660"/>
                    </a:lnTo>
                    <a:lnTo>
                      <a:pt x="222569" y="161998"/>
                    </a:lnTo>
                    <a:lnTo>
                      <a:pt x="223523" y="164860"/>
                    </a:lnTo>
                    <a:lnTo>
                      <a:pt x="224636" y="166609"/>
                    </a:lnTo>
                    <a:lnTo>
                      <a:pt x="225907" y="168835"/>
                    </a:lnTo>
                    <a:lnTo>
                      <a:pt x="228770" y="171537"/>
                    </a:lnTo>
                    <a:lnTo>
                      <a:pt x="231631" y="173763"/>
                    </a:lnTo>
                    <a:lnTo>
                      <a:pt x="241169" y="176307"/>
                    </a:lnTo>
                    <a:lnTo>
                      <a:pt x="241647" y="177896"/>
                    </a:lnTo>
                    <a:lnTo>
                      <a:pt x="241647" y="179486"/>
                    </a:lnTo>
                    <a:cubicBezTo>
                      <a:pt x="241647" y="179486"/>
                      <a:pt x="242601" y="182348"/>
                      <a:pt x="242601" y="182348"/>
                    </a:cubicBezTo>
                    <a:lnTo>
                      <a:pt x="244349" y="185845"/>
                    </a:lnTo>
                    <a:lnTo>
                      <a:pt x="246416" y="187912"/>
                    </a:lnTo>
                    <a:lnTo>
                      <a:pt x="248642" y="187912"/>
                    </a:lnTo>
                    <a:cubicBezTo>
                      <a:pt x="248642" y="187912"/>
                      <a:pt x="254206" y="187753"/>
                      <a:pt x="254206" y="187753"/>
                    </a:cubicBezTo>
                    <a:lnTo>
                      <a:pt x="260088" y="193158"/>
                    </a:lnTo>
                    <a:lnTo>
                      <a:pt x="261042" y="195702"/>
                    </a:lnTo>
                    <a:lnTo>
                      <a:pt x="261042" y="197133"/>
                    </a:lnTo>
                    <a:cubicBezTo>
                      <a:pt x="261042" y="197133"/>
                      <a:pt x="261836" y="198723"/>
                      <a:pt x="261836" y="198723"/>
                    </a:cubicBezTo>
                    <a:lnTo>
                      <a:pt x="263903" y="200312"/>
                    </a:lnTo>
                    <a:lnTo>
                      <a:pt x="264698" y="201902"/>
                    </a:lnTo>
                    <a:lnTo>
                      <a:pt x="263427" y="201902"/>
                    </a:lnTo>
                    <a:cubicBezTo>
                      <a:pt x="263427" y="201902"/>
                      <a:pt x="262314" y="200312"/>
                      <a:pt x="262314" y="200312"/>
                    </a:cubicBezTo>
                    <a:lnTo>
                      <a:pt x="260247" y="202220"/>
                    </a:lnTo>
                    <a:lnTo>
                      <a:pt x="257862" y="205400"/>
                    </a:lnTo>
                    <a:lnTo>
                      <a:pt x="255795" y="208579"/>
                    </a:lnTo>
                    <a:lnTo>
                      <a:pt x="256908" y="217959"/>
                    </a:lnTo>
                    <a:lnTo>
                      <a:pt x="259293" y="220821"/>
                    </a:lnTo>
                    <a:lnTo>
                      <a:pt x="260723" y="221615"/>
                    </a:lnTo>
                    <a:lnTo>
                      <a:pt x="262314" y="222092"/>
                    </a:lnTo>
                    <a:lnTo>
                      <a:pt x="265494" y="221456"/>
                    </a:lnTo>
                    <a:lnTo>
                      <a:pt x="267719" y="220661"/>
                    </a:lnTo>
                    <a:lnTo>
                      <a:pt x="269785" y="219231"/>
                    </a:lnTo>
                    <a:lnTo>
                      <a:pt x="271217" y="217959"/>
                    </a:lnTo>
                    <a:lnTo>
                      <a:pt x="271217" y="219072"/>
                    </a:lnTo>
                    <a:cubicBezTo>
                      <a:pt x="271217" y="219072"/>
                      <a:pt x="268672" y="222410"/>
                      <a:pt x="268672" y="222410"/>
                    </a:cubicBezTo>
                    <a:lnTo>
                      <a:pt x="265970" y="223523"/>
                    </a:lnTo>
                    <a:lnTo>
                      <a:pt x="265970" y="224636"/>
                    </a:lnTo>
                    <a:cubicBezTo>
                      <a:pt x="265970" y="224636"/>
                      <a:pt x="267083" y="225749"/>
                      <a:pt x="267083" y="225749"/>
                    </a:cubicBezTo>
                    <a:lnTo>
                      <a:pt x="270898" y="224795"/>
                    </a:lnTo>
                    <a:lnTo>
                      <a:pt x="272330" y="223841"/>
                    </a:lnTo>
                    <a:lnTo>
                      <a:pt x="273919" y="223841"/>
                    </a:lnTo>
                    <a:cubicBezTo>
                      <a:pt x="273919" y="223841"/>
                      <a:pt x="275032" y="227498"/>
                      <a:pt x="275032" y="227498"/>
                    </a:cubicBezTo>
                    <a:lnTo>
                      <a:pt x="276621" y="228769"/>
                    </a:lnTo>
                    <a:lnTo>
                      <a:pt x="283299" y="232426"/>
                    </a:lnTo>
                    <a:lnTo>
                      <a:pt x="286001" y="234652"/>
                    </a:lnTo>
                    <a:lnTo>
                      <a:pt x="294109" y="237672"/>
                    </a:lnTo>
                    <a:lnTo>
                      <a:pt x="295222" y="238467"/>
                    </a:lnTo>
                    <a:lnTo>
                      <a:pt x="295699" y="239421"/>
                    </a:lnTo>
                    <a:lnTo>
                      <a:pt x="294427" y="239898"/>
                    </a:lnTo>
                    <a:lnTo>
                      <a:pt x="292678" y="239898"/>
                    </a:lnTo>
                    <a:cubicBezTo>
                      <a:pt x="292678" y="239898"/>
                      <a:pt x="291248" y="239580"/>
                      <a:pt x="291248" y="239580"/>
                    </a:cubicBezTo>
                    <a:lnTo>
                      <a:pt x="289817" y="238308"/>
                    </a:lnTo>
                    <a:lnTo>
                      <a:pt x="288704" y="238308"/>
                    </a:lnTo>
                    <a:cubicBezTo>
                      <a:pt x="288704" y="238308"/>
                      <a:pt x="290771" y="241329"/>
                      <a:pt x="290771" y="241329"/>
                    </a:cubicBezTo>
                    <a:lnTo>
                      <a:pt x="296335" y="247211"/>
                    </a:lnTo>
                    <a:lnTo>
                      <a:pt x="296335" y="249913"/>
                    </a:lnTo>
                    <a:cubicBezTo>
                      <a:pt x="296335" y="249913"/>
                      <a:pt x="298243" y="252298"/>
                      <a:pt x="298243" y="252298"/>
                    </a:cubicBezTo>
                    <a:lnTo>
                      <a:pt x="302058" y="254524"/>
                    </a:lnTo>
                    <a:lnTo>
                      <a:pt x="305079" y="255001"/>
                    </a:lnTo>
                    <a:lnTo>
                      <a:pt x="306033" y="255637"/>
                    </a:lnTo>
                    <a:lnTo>
                      <a:pt x="308100" y="256114"/>
                    </a:lnTo>
                    <a:lnTo>
                      <a:pt x="309689" y="255637"/>
                    </a:lnTo>
                    <a:lnTo>
                      <a:pt x="310802" y="256114"/>
                    </a:lnTo>
                    <a:lnTo>
                      <a:pt x="311438" y="258021"/>
                    </a:lnTo>
                    <a:lnTo>
                      <a:pt x="311438" y="259611"/>
                    </a:lnTo>
                    <a:cubicBezTo>
                      <a:pt x="311438" y="259611"/>
                      <a:pt x="310325" y="259929"/>
                      <a:pt x="310325" y="259929"/>
                    </a:cubicBezTo>
                    <a:lnTo>
                      <a:pt x="304602" y="256591"/>
                    </a:lnTo>
                    <a:lnTo>
                      <a:pt x="303489" y="256591"/>
                    </a:lnTo>
                    <a:lnTo>
                      <a:pt x="323044" y="270422"/>
                    </a:lnTo>
                    <a:lnTo>
                      <a:pt x="327335" y="274555"/>
                    </a:lnTo>
                    <a:lnTo>
                      <a:pt x="333217" y="282663"/>
                    </a:lnTo>
                    <a:lnTo>
                      <a:pt x="337828" y="287591"/>
                    </a:lnTo>
                    <a:lnTo>
                      <a:pt x="342598" y="295222"/>
                    </a:lnTo>
                    <a:lnTo>
                      <a:pt x="347367" y="299356"/>
                    </a:lnTo>
                    <a:lnTo>
                      <a:pt x="353408" y="306351"/>
                    </a:lnTo>
                    <a:lnTo>
                      <a:pt x="355634" y="307941"/>
                    </a:lnTo>
                    <a:lnTo>
                      <a:pt x="359927" y="312392"/>
                    </a:lnTo>
                    <a:lnTo>
                      <a:pt x="364059" y="321453"/>
                    </a:lnTo>
                    <a:lnTo>
                      <a:pt x="364059" y="331628"/>
                    </a:lnTo>
                    <a:cubicBezTo>
                      <a:pt x="364059" y="331628"/>
                      <a:pt x="367398" y="336715"/>
                      <a:pt x="367398" y="336715"/>
                    </a:cubicBezTo>
                    <a:lnTo>
                      <a:pt x="369465" y="341008"/>
                    </a:lnTo>
                    <a:lnTo>
                      <a:pt x="370260" y="342598"/>
                    </a:lnTo>
                    <a:lnTo>
                      <a:pt x="376619" y="346413"/>
                    </a:lnTo>
                    <a:lnTo>
                      <a:pt x="375983" y="349752"/>
                    </a:lnTo>
                    <a:lnTo>
                      <a:pt x="375983" y="353726"/>
                    </a:lnTo>
                    <a:cubicBezTo>
                      <a:pt x="375983" y="353726"/>
                      <a:pt x="375983" y="357701"/>
                      <a:pt x="375983" y="357701"/>
                    </a:cubicBezTo>
                    <a:lnTo>
                      <a:pt x="374075" y="360403"/>
                    </a:lnTo>
                    <a:lnTo>
                      <a:pt x="371373" y="363424"/>
                    </a:lnTo>
                    <a:lnTo>
                      <a:pt x="369624" y="365809"/>
                    </a:lnTo>
                    <a:lnTo>
                      <a:pt x="368034" y="366921"/>
                    </a:lnTo>
                    <a:lnTo>
                      <a:pt x="368511" y="367875"/>
                    </a:lnTo>
                    <a:lnTo>
                      <a:pt x="370578" y="367875"/>
                    </a:lnTo>
                    <a:cubicBezTo>
                      <a:pt x="370578" y="367875"/>
                      <a:pt x="373280" y="368511"/>
                      <a:pt x="373280" y="368511"/>
                    </a:cubicBezTo>
                    <a:lnTo>
                      <a:pt x="375347" y="371055"/>
                    </a:lnTo>
                    <a:lnTo>
                      <a:pt x="375347" y="372009"/>
                    </a:lnTo>
                    <a:cubicBezTo>
                      <a:pt x="375347" y="372009"/>
                      <a:pt x="375188" y="373599"/>
                      <a:pt x="375188" y="373599"/>
                    </a:cubicBezTo>
                    <a:lnTo>
                      <a:pt x="371850" y="375665"/>
                    </a:lnTo>
                    <a:lnTo>
                      <a:pt x="367080" y="376142"/>
                    </a:lnTo>
                    <a:lnTo>
                      <a:pt x="364218" y="378050"/>
                    </a:lnTo>
                    <a:lnTo>
                      <a:pt x="363424" y="379481"/>
                    </a:lnTo>
                    <a:lnTo>
                      <a:pt x="365013" y="381547"/>
                    </a:lnTo>
                    <a:lnTo>
                      <a:pt x="366285" y="384250"/>
                    </a:lnTo>
                    <a:lnTo>
                      <a:pt x="367398" y="388701"/>
                    </a:lnTo>
                    <a:lnTo>
                      <a:pt x="368829" y="391722"/>
                    </a:lnTo>
                    <a:lnTo>
                      <a:pt x="374393" y="399671"/>
                    </a:lnTo>
                    <a:lnTo>
                      <a:pt x="379481" y="403963"/>
                    </a:lnTo>
                    <a:lnTo>
                      <a:pt x="381229" y="407461"/>
                    </a:lnTo>
                    <a:lnTo>
                      <a:pt x="384250" y="411435"/>
                    </a:lnTo>
                    <a:lnTo>
                      <a:pt x="393947" y="416046"/>
                    </a:lnTo>
                    <a:lnTo>
                      <a:pt x="399671" y="417794"/>
                    </a:lnTo>
                    <a:lnTo>
                      <a:pt x="403327" y="420179"/>
                    </a:lnTo>
                    <a:lnTo>
                      <a:pt x="410004" y="423041"/>
                    </a:lnTo>
                    <a:lnTo>
                      <a:pt x="413819" y="425584"/>
                    </a:lnTo>
                    <a:lnTo>
                      <a:pt x="420020" y="431307"/>
                    </a:lnTo>
                    <a:lnTo>
                      <a:pt x="423359" y="435759"/>
                    </a:lnTo>
                    <a:lnTo>
                      <a:pt x="427333" y="440528"/>
                    </a:lnTo>
                    <a:lnTo>
                      <a:pt x="439416" y="444662"/>
                    </a:lnTo>
                    <a:lnTo>
                      <a:pt x="448636" y="448318"/>
                    </a:lnTo>
                    <a:lnTo>
                      <a:pt x="453088" y="448954"/>
                    </a:lnTo>
                    <a:lnTo>
                      <a:pt x="462626" y="451498"/>
                    </a:lnTo>
                    <a:lnTo>
                      <a:pt x="468985" y="451021"/>
                    </a:lnTo>
                    <a:lnTo>
                      <a:pt x="471211" y="451339"/>
                    </a:lnTo>
                    <a:lnTo>
                      <a:pt x="473277" y="452452"/>
                    </a:lnTo>
                    <a:lnTo>
                      <a:pt x="475662" y="454836"/>
                    </a:lnTo>
                    <a:lnTo>
                      <a:pt x="480272" y="460400"/>
                    </a:lnTo>
                    <a:lnTo>
                      <a:pt x="483452" y="461513"/>
                    </a:lnTo>
                    <a:lnTo>
                      <a:pt x="486313" y="464534"/>
                    </a:lnTo>
                    <a:lnTo>
                      <a:pt x="493149" y="468031"/>
                    </a:lnTo>
                    <a:lnTo>
                      <a:pt x="497283" y="471529"/>
                    </a:lnTo>
                    <a:lnTo>
                      <a:pt x="501735" y="473755"/>
                    </a:lnTo>
                    <a:lnTo>
                      <a:pt x="513658" y="477729"/>
                    </a:lnTo>
                    <a:lnTo>
                      <a:pt x="519063" y="480114"/>
                    </a:lnTo>
                    <a:lnTo>
                      <a:pt x="525263" y="482021"/>
                    </a:lnTo>
                    <a:lnTo>
                      <a:pt x="534803" y="487904"/>
                    </a:lnTo>
                    <a:lnTo>
                      <a:pt x="544659" y="489493"/>
                    </a:lnTo>
                    <a:lnTo>
                      <a:pt x="554675" y="491878"/>
                    </a:lnTo>
                    <a:lnTo>
                      <a:pt x="557377" y="492991"/>
                    </a:lnTo>
                    <a:lnTo>
                      <a:pt x="561511" y="493309"/>
                    </a:lnTo>
                    <a:lnTo>
                      <a:pt x="568506" y="499986"/>
                    </a:lnTo>
                    <a:lnTo>
                      <a:pt x="579475" y="502848"/>
                    </a:lnTo>
                    <a:lnTo>
                      <a:pt x="590445" y="509843"/>
                    </a:lnTo>
                    <a:lnTo>
                      <a:pt x="606819" y="511591"/>
                    </a:lnTo>
                    <a:lnTo>
                      <a:pt x="617629" y="516997"/>
                    </a:lnTo>
                    <a:lnTo>
                      <a:pt x="626215" y="519222"/>
                    </a:lnTo>
                    <a:lnTo>
                      <a:pt x="629076" y="518268"/>
                    </a:lnTo>
                    <a:lnTo>
                      <a:pt x="634640" y="517950"/>
                    </a:lnTo>
                    <a:lnTo>
                      <a:pt x="647358" y="512227"/>
                    </a:lnTo>
                    <a:lnTo>
                      <a:pt x="656261" y="509684"/>
                    </a:lnTo>
                    <a:lnTo>
                      <a:pt x="665800" y="503801"/>
                    </a:lnTo>
                    <a:lnTo>
                      <a:pt x="671046" y="502848"/>
                    </a:lnTo>
                    <a:lnTo>
                      <a:pt x="675339" y="502848"/>
                    </a:lnTo>
                    <a:cubicBezTo>
                      <a:pt x="675339" y="502848"/>
                      <a:pt x="675657" y="502212"/>
                      <a:pt x="675657" y="502212"/>
                    </a:cubicBezTo>
                    <a:lnTo>
                      <a:pt x="673908" y="501735"/>
                    </a:lnTo>
                    <a:lnTo>
                      <a:pt x="668821" y="500781"/>
                    </a:lnTo>
                    <a:lnTo>
                      <a:pt x="668821" y="499986"/>
                    </a:lnTo>
                    <a:cubicBezTo>
                      <a:pt x="668821" y="499986"/>
                      <a:pt x="671364" y="497919"/>
                      <a:pt x="671364" y="497919"/>
                    </a:cubicBezTo>
                    <a:lnTo>
                      <a:pt x="672318" y="496807"/>
                    </a:lnTo>
                    <a:lnTo>
                      <a:pt x="673590" y="496807"/>
                    </a:lnTo>
                    <a:cubicBezTo>
                      <a:pt x="673590" y="496807"/>
                      <a:pt x="675498" y="498396"/>
                      <a:pt x="675498" y="498396"/>
                    </a:cubicBezTo>
                    <a:lnTo>
                      <a:pt x="675498" y="499509"/>
                    </a:lnTo>
                    <a:cubicBezTo>
                      <a:pt x="675498" y="499509"/>
                      <a:pt x="675498" y="500622"/>
                      <a:pt x="675498" y="500622"/>
                    </a:cubicBezTo>
                    <a:lnTo>
                      <a:pt x="676611" y="500622"/>
                    </a:lnTo>
                    <a:cubicBezTo>
                      <a:pt x="676611" y="500622"/>
                      <a:pt x="679472" y="498714"/>
                      <a:pt x="679472" y="498714"/>
                    </a:cubicBezTo>
                    <a:lnTo>
                      <a:pt x="680426" y="498714"/>
                    </a:lnTo>
                    <a:cubicBezTo>
                      <a:pt x="680426" y="498714"/>
                      <a:pt x="681221" y="499827"/>
                      <a:pt x="681221" y="499827"/>
                    </a:cubicBezTo>
                    <a:lnTo>
                      <a:pt x="678518" y="502371"/>
                    </a:lnTo>
                    <a:lnTo>
                      <a:pt x="679154" y="503166"/>
                    </a:lnTo>
                    <a:lnTo>
                      <a:pt x="684560" y="503642"/>
                    </a:lnTo>
                    <a:lnTo>
                      <a:pt x="698072" y="508571"/>
                    </a:lnTo>
                    <a:lnTo>
                      <a:pt x="697278" y="507299"/>
                    </a:lnTo>
                    <a:lnTo>
                      <a:pt x="692509" y="504914"/>
                    </a:lnTo>
                    <a:lnTo>
                      <a:pt x="690918" y="504278"/>
                    </a:lnTo>
                    <a:lnTo>
                      <a:pt x="689329" y="504278"/>
                    </a:lnTo>
                    <a:cubicBezTo>
                      <a:pt x="689329" y="504278"/>
                      <a:pt x="687421" y="503484"/>
                      <a:pt x="687421" y="503484"/>
                    </a:cubicBezTo>
                    <a:lnTo>
                      <a:pt x="685832" y="502530"/>
                    </a:lnTo>
                    <a:lnTo>
                      <a:pt x="686308" y="500781"/>
                    </a:lnTo>
                    <a:lnTo>
                      <a:pt x="687262" y="500781"/>
                    </a:lnTo>
                    <a:cubicBezTo>
                      <a:pt x="687262" y="500781"/>
                      <a:pt x="689010" y="502212"/>
                      <a:pt x="689010" y="502212"/>
                    </a:cubicBezTo>
                    <a:lnTo>
                      <a:pt x="691077" y="503166"/>
                    </a:lnTo>
                    <a:lnTo>
                      <a:pt x="695688" y="504914"/>
                    </a:lnTo>
                    <a:lnTo>
                      <a:pt x="700298" y="507617"/>
                    </a:lnTo>
                    <a:lnTo>
                      <a:pt x="705545" y="512386"/>
                    </a:lnTo>
                    <a:lnTo>
                      <a:pt x="711109" y="516361"/>
                    </a:lnTo>
                    <a:lnTo>
                      <a:pt x="721919" y="525264"/>
                    </a:lnTo>
                    <a:lnTo>
                      <a:pt x="726053" y="529238"/>
                    </a:lnTo>
                    <a:lnTo>
                      <a:pt x="729073" y="531464"/>
                    </a:lnTo>
                    <a:lnTo>
                      <a:pt x="732253" y="534325"/>
                    </a:lnTo>
                    <a:lnTo>
                      <a:pt x="740202" y="543069"/>
                    </a:lnTo>
                    <a:lnTo>
                      <a:pt x="747833" y="551018"/>
                    </a:lnTo>
                    <a:lnTo>
                      <a:pt x="748627" y="551654"/>
                    </a:lnTo>
                    <a:lnTo>
                      <a:pt x="749423" y="550859"/>
                    </a:lnTo>
                    <a:lnTo>
                      <a:pt x="750059" y="549110"/>
                    </a:lnTo>
                    <a:lnTo>
                      <a:pt x="750853" y="547361"/>
                    </a:lnTo>
                    <a:lnTo>
                      <a:pt x="750377" y="545295"/>
                    </a:lnTo>
                    <a:lnTo>
                      <a:pt x="750059" y="543705"/>
                    </a:lnTo>
                    <a:lnTo>
                      <a:pt x="751012" y="541320"/>
                    </a:lnTo>
                    <a:lnTo>
                      <a:pt x="751012" y="539571"/>
                    </a:lnTo>
                    <a:cubicBezTo>
                      <a:pt x="751012" y="539571"/>
                      <a:pt x="751331" y="538459"/>
                      <a:pt x="751331" y="538459"/>
                    </a:cubicBezTo>
                    <a:lnTo>
                      <a:pt x="752602" y="537664"/>
                    </a:lnTo>
                    <a:lnTo>
                      <a:pt x="753238" y="536233"/>
                    </a:lnTo>
                    <a:lnTo>
                      <a:pt x="749581" y="531464"/>
                    </a:lnTo>
                    <a:lnTo>
                      <a:pt x="749581" y="530351"/>
                    </a:lnTo>
                    <a:cubicBezTo>
                      <a:pt x="749581" y="530351"/>
                      <a:pt x="750059" y="529079"/>
                      <a:pt x="750059" y="529079"/>
                    </a:cubicBezTo>
                    <a:lnTo>
                      <a:pt x="753079" y="523992"/>
                    </a:lnTo>
                    <a:lnTo>
                      <a:pt x="756735" y="517950"/>
                    </a:lnTo>
                    <a:lnTo>
                      <a:pt x="760710" y="511273"/>
                    </a:lnTo>
                    <a:lnTo>
                      <a:pt x="763095" y="507299"/>
                    </a:lnTo>
                    <a:lnTo>
                      <a:pt x="771838" y="507299"/>
                    </a:lnTo>
                    <a:cubicBezTo>
                      <a:pt x="771838" y="507299"/>
                      <a:pt x="777561" y="507299"/>
                      <a:pt x="777561" y="507299"/>
                    </a:cubicBezTo>
                    <a:lnTo>
                      <a:pt x="784875" y="507299"/>
                    </a:lnTo>
                    <a:cubicBezTo>
                      <a:pt x="784875" y="507299"/>
                      <a:pt x="792824" y="507299"/>
                      <a:pt x="792824" y="507299"/>
                    </a:cubicBezTo>
                    <a:lnTo>
                      <a:pt x="798070" y="507299"/>
                    </a:lnTo>
                    <a:cubicBezTo>
                      <a:pt x="798070" y="507299"/>
                      <a:pt x="800295" y="507299"/>
                      <a:pt x="800295" y="507299"/>
                    </a:cubicBezTo>
                    <a:lnTo>
                      <a:pt x="799978" y="504596"/>
                    </a:lnTo>
                    <a:lnTo>
                      <a:pt x="800295" y="501735"/>
                    </a:lnTo>
                    <a:lnTo>
                      <a:pt x="801249" y="499032"/>
                    </a:lnTo>
                    <a:lnTo>
                      <a:pt x="801249" y="497919"/>
                    </a:lnTo>
                    <a:lnTo>
                      <a:pt x="799660" y="496489"/>
                    </a:lnTo>
                    <a:lnTo>
                      <a:pt x="796639" y="495694"/>
                    </a:lnTo>
                    <a:lnTo>
                      <a:pt x="794890" y="494422"/>
                    </a:lnTo>
                    <a:lnTo>
                      <a:pt x="794890" y="492832"/>
                    </a:lnTo>
                    <a:cubicBezTo>
                      <a:pt x="794890" y="492832"/>
                      <a:pt x="794096" y="490924"/>
                      <a:pt x="794096" y="490924"/>
                    </a:cubicBezTo>
                    <a:lnTo>
                      <a:pt x="792665" y="488699"/>
                    </a:lnTo>
                    <a:lnTo>
                      <a:pt x="789644" y="486314"/>
                    </a:lnTo>
                    <a:lnTo>
                      <a:pt x="785034" y="483929"/>
                    </a:lnTo>
                    <a:lnTo>
                      <a:pt x="781059" y="480750"/>
                    </a:lnTo>
                    <a:lnTo>
                      <a:pt x="777880" y="476775"/>
                    </a:lnTo>
                    <a:lnTo>
                      <a:pt x="775177" y="474231"/>
                    </a:lnTo>
                    <a:lnTo>
                      <a:pt x="773111" y="473119"/>
                    </a:lnTo>
                    <a:lnTo>
                      <a:pt x="772633" y="472483"/>
                    </a:lnTo>
                    <a:lnTo>
                      <a:pt x="778834" y="472483"/>
                    </a:lnTo>
                    <a:cubicBezTo>
                      <a:pt x="778834" y="472483"/>
                      <a:pt x="784716" y="472483"/>
                      <a:pt x="784716" y="472483"/>
                    </a:cubicBezTo>
                    <a:lnTo>
                      <a:pt x="784716" y="466760"/>
                    </a:lnTo>
                    <a:cubicBezTo>
                      <a:pt x="784716" y="466760"/>
                      <a:pt x="784716" y="461672"/>
                      <a:pt x="784716" y="461672"/>
                    </a:cubicBezTo>
                    <a:lnTo>
                      <a:pt x="784716" y="455949"/>
                    </a:lnTo>
                    <a:cubicBezTo>
                      <a:pt x="784716" y="455949"/>
                      <a:pt x="795367" y="455949"/>
                      <a:pt x="795367" y="455949"/>
                    </a:cubicBezTo>
                    <a:lnTo>
                      <a:pt x="807927" y="455949"/>
                    </a:lnTo>
                    <a:cubicBezTo>
                      <a:pt x="807927" y="455949"/>
                      <a:pt x="820963" y="455949"/>
                      <a:pt x="820963" y="455949"/>
                    </a:cubicBezTo>
                    <a:lnTo>
                      <a:pt x="831296" y="455949"/>
                    </a:lnTo>
                    <a:cubicBezTo>
                      <a:pt x="831296" y="455949"/>
                      <a:pt x="837337" y="455949"/>
                      <a:pt x="837337" y="455949"/>
                    </a:cubicBezTo>
                    <a:lnTo>
                      <a:pt x="837337" y="453405"/>
                    </a:lnTo>
                    <a:cubicBezTo>
                      <a:pt x="837337" y="453405"/>
                      <a:pt x="838132" y="451339"/>
                      <a:pt x="838132" y="451339"/>
                    </a:cubicBezTo>
                    <a:lnTo>
                      <a:pt x="840517" y="450544"/>
                    </a:lnTo>
                    <a:lnTo>
                      <a:pt x="843538" y="452293"/>
                    </a:lnTo>
                    <a:lnTo>
                      <a:pt x="844810" y="453088"/>
                    </a:lnTo>
                    <a:lnTo>
                      <a:pt x="845922" y="452610"/>
                    </a:lnTo>
                    <a:lnTo>
                      <a:pt x="847353" y="451498"/>
                    </a:lnTo>
                    <a:lnTo>
                      <a:pt x="849102" y="448318"/>
                    </a:lnTo>
                    <a:lnTo>
                      <a:pt x="853553" y="441800"/>
                    </a:lnTo>
                    <a:lnTo>
                      <a:pt x="855302" y="437190"/>
                    </a:lnTo>
                    <a:lnTo>
                      <a:pt x="857050" y="436236"/>
                    </a:lnTo>
                    <a:lnTo>
                      <a:pt x="859595" y="436236"/>
                    </a:lnTo>
                    <a:cubicBezTo>
                      <a:pt x="859595" y="436236"/>
                      <a:pt x="861820" y="436236"/>
                      <a:pt x="861820" y="436236"/>
                    </a:cubicBezTo>
                    <a:lnTo>
                      <a:pt x="862456" y="434964"/>
                    </a:lnTo>
                    <a:lnTo>
                      <a:pt x="864840" y="431149"/>
                    </a:lnTo>
                    <a:lnTo>
                      <a:pt x="864840" y="428923"/>
                    </a:lnTo>
                    <a:cubicBezTo>
                      <a:pt x="864840" y="428923"/>
                      <a:pt x="866748" y="427333"/>
                      <a:pt x="866748" y="427333"/>
                    </a:cubicBezTo>
                    <a:lnTo>
                      <a:pt x="868338" y="425584"/>
                    </a:lnTo>
                    <a:lnTo>
                      <a:pt x="869610" y="425584"/>
                    </a:lnTo>
                    <a:cubicBezTo>
                      <a:pt x="869610" y="425584"/>
                      <a:pt x="870246" y="428764"/>
                      <a:pt x="870246" y="428764"/>
                    </a:cubicBezTo>
                    <a:lnTo>
                      <a:pt x="868974" y="434805"/>
                    </a:lnTo>
                    <a:lnTo>
                      <a:pt x="869451" y="436077"/>
                    </a:lnTo>
                    <a:lnTo>
                      <a:pt x="871677" y="437349"/>
                    </a:lnTo>
                    <a:lnTo>
                      <a:pt x="873902" y="442277"/>
                    </a:lnTo>
                    <a:lnTo>
                      <a:pt x="874697" y="442277"/>
                    </a:lnTo>
                    <a:cubicBezTo>
                      <a:pt x="874697" y="442277"/>
                      <a:pt x="876128" y="439892"/>
                      <a:pt x="876128" y="439892"/>
                    </a:cubicBezTo>
                    <a:lnTo>
                      <a:pt x="877400" y="437190"/>
                    </a:lnTo>
                    <a:lnTo>
                      <a:pt x="878195" y="430990"/>
                    </a:lnTo>
                    <a:lnTo>
                      <a:pt x="880580" y="426697"/>
                    </a:lnTo>
                    <a:lnTo>
                      <a:pt x="882328" y="419384"/>
                    </a:lnTo>
                    <a:lnTo>
                      <a:pt x="885031" y="412230"/>
                    </a:lnTo>
                    <a:lnTo>
                      <a:pt x="884712" y="411276"/>
                    </a:lnTo>
                    <a:lnTo>
                      <a:pt x="883600" y="411276"/>
                    </a:lnTo>
                    <a:cubicBezTo>
                      <a:pt x="883600" y="411276"/>
                      <a:pt x="881534" y="413184"/>
                      <a:pt x="881534" y="413184"/>
                    </a:cubicBezTo>
                    <a:lnTo>
                      <a:pt x="880580" y="413184"/>
                    </a:lnTo>
                    <a:cubicBezTo>
                      <a:pt x="880580" y="413184"/>
                      <a:pt x="880580" y="410163"/>
                      <a:pt x="880580" y="410163"/>
                    </a:cubicBezTo>
                    <a:lnTo>
                      <a:pt x="881534" y="409209"/>
                    </a:lnTo>
                    <a:lnTo>
                      <a:pt x="883282" y="408256"/>
                    </a:lnTo>
                    <a:lnTo>
                      <a:pt x="884872" y="407938"/>
                    </a:lnTo>
                    <a:lnTo>
                      <a:pt x="885666" y="407461"/>
                    </a:lnTo>
                    <a:lnTo>
                      <a:pt x="887098" y="405712"/>
                    </a:lnTo>
                    <a:lnTo>
                      <a:pt x="887416" y="403327"/>
                    </a:lnTo>
                    <a:lnTo>
                      <a:pt x="886144" y="403327"/>
                    </a:lnTo>
                    <a:cubicBezTo>
                      <a:pt x="886144" y="403327"/>
                      <a:pt x="884872" y="403645"/>
                      <a:pt x="884872" y="403645"/>
                    </a:cubicBezTo>
                    <a:lnTo>
                      <a:pt x="882646" y="403645"/>
                    </a:lnTo>
                    <a:cubicBezTo>
                      <a:pt x="882646" y="403645"/>
                      <a:pt x="881056" y="404281"/>
                      <a:pt x="881056" y="404281"/>
                    </a:cubicBezTo>
                    <a:lnTo>
                      <a:pt x="879784" y="403168"/>
                    </a:lnTo>
                    <a:lnTo>
                      <a:pt x="879784" y="401897"/>
                    </a:lnTo>
                    <a:cubicBezTo>
                      <a:pt x="879784" y="401897"/>
                      <a:pt x="882805" y="397604"/>
                      <a:pt x="882805" y="397604"/>
                    </a:cubicBezTo>
                    <a:lnTo>
                      <a:pt x="885031" y="396173"/>
                    </a:lnTo>
                    <a:lnTo>
                      <a:pt x="886144" y="396173"/>
                    </a:lnTo>
                    <a:cubicBezTo>
                      <a:pt x="886144" y="396173"/>
                      <a:pt x="886779" y="395220"/>
                      <a:pt x="886779" y="395220"/>
                    </a:cubicBezTo>
                    <a:lnTo>
                      <a:pt x="887098" y="394107"/>
                    </a:lnTo>
                    <a:lnTo>
                      <a:pt x="886144" y="391086"/>
                    </a:lnTo>
                    <a:lnTo>
                      <a:pt x="886144" y="388065"/>
                    </a:lnTo>
                    <a:cubicBezTo>
                      <a:pt x="886144" y="388065"/>
                      <a:pt x="887416" y="384250"/>
                      <a:pt x="887416" y="384250"/>
                    </a:cubicBezTo>
                    <a:lnTo>
                      <a:pt x="893139" y="375983"/>
                    </a:lnTo>
                    <a:lnTo>
                      <a:pt x="897749" y="372327"/>
                    </a:lnTo>
                    <a:lnTo>
                      <a:pt x="901564" y="367716"/>
                    </a:lnTo>
                    <a:lnTo>
                      <a:pt x="903314" y="364855"/>
                    </a:lnTo>
                    <a:close/>
                    <a:moveTo>
                      <a:pt x="144193" y="108105"/>
                    </a:moveTo>
                    <a:lnTo>
                      <a:pt x="144193" y="105720"/>
                    </a:lnTo>
                    <a:cubicBezTo>
                      <a:pt x="144193" y="105720"/>
                      <a:pt x="142921" y="103654"/>
                      <a:pt x="142921" y="103654"/>
                    </a:cubicBezTo>
                    <a:lnTo>
                      <a:pt x="140219" y="101269"/>
                    </a:lnTo>
                    <a:lnTo>
                      <a:pt x="137993" y="100792"/>
                    </a:lnTo>
                    <a:lnTo>
                      <a:pt x="137993" y="104290"/>
                    </a:lnTo>
                    <a:cubicBezTo>
                      <a:pt x="137993" y="104290"/>
                      <a:pt x="138152" y="105879"/>
                      <a:pt x="138152" y="105879"/>
                    </a:cubicBezTo>
                    <a:lnTo>
                      <a:pt x="140536" y="109218"/>
                    </a:lnTo>
                    <a:lnTo>
                      <a:pt x="147214" y="115736"/>
                    </a:lnTo>
                    <a:lnTo>
                      <a:pt x="150075" y="117644"/>
                    </a:lnTo>
                    <a:lnTo>
                      <a:pt x="150075" y="117167"/>
                    </a:lnTo>
                    <a:cubicBezTo>
                      <a:pt x="150075" y="117167"/>
                      <a:pt x="149598" y="114623"/>
                      <a:pt x="149598" y="114623"/>
                    </a:cubicBezTo>
                    <a:lnTo>
                      <a:pt x="148962" y="109377"/>
                    </a:lnTo>
                    <a:lnTo>
                      <a:pt x="144034" y="108264"/>
                    </a:lnTo>
                    <a:close/>
                    <a:moveTo>
                      <a:pt x="906175" y="375029"/>
                    </a:moveTo>
                    <a:lnTo>
                      <a:pt x="903314" y="375029"/>
                    </a:lnTo>
                    <a:cubicBezTo>
                      <a:pt x="903314" y="375029"/>
                      <a:pt x="901882" y="377096"/>
                      <a:pt x="901882" y="377096"/>
                    </a:cubicBezTo>
                    <a:lnTo>
                      <a:pt x="900769" y="380276"/>
                    </a:lnTo>
                    <a:lnTo>
                      <a:pt x="901564" y="383614"/>
                    </a:lnTo>
                    <a:lnTo>
                      <a:pt x="902995" y="382660"/>
                    </a:lnTo>
                    <a:lnTo>
                      <a:pt x="906811" y="377732"/>
                    </a:lnTo>
                    <a:lnTo>
                      <a:pt x="908401" y="375188"/>
                    </a:lnTo>
                    <a:lnTo>
                      <a:pt x="908401" y="374393"/>
                    </a:lnTo>
                    <a:cubicBezTo>
                      <a:pt x="908401" y="374393"/>
                      <a:pt x="906334" y="375029"/>
                      <a:pt x="906334" y="375029"/>
                    </a:cubicBezTo>
                    <a:close/>
                    <a:moveTo>
                      <a:pt x="909513" y="354839"/>
                    </a:moveTo>
                    <a:lnTo>
                      <a:pt x="909196" y="354044"/>
                    </a:lnTo>
                    <a:lnTo>
                      <a:pt x="908877" y="353567"/>
                    </a:lnTo>
                    <a:lnTo>
                      <a:pt x="908559" y="353567"/>
                    </a:lnTo>
                    <a:cubicBezTo>
                      <a:pt x="908559" y="353567"/>
                      <a:pt x="909037" y="354998"/>
                      <a:pt x="909037" y="354998"/>
                    </a:cubicBezTo>
                    <a:lnTo>
                      <a:pt x="909672" y="356111"/>
                    </a:lnTo>
                    <a:lnTo>
                      <a:pt x="910150" y="356111"/>
                    </a:lnTo>
                    <a:cubicBezTo>
                      <a:pt x="910150" y="356111"/>
                      <a:pt x="909672" y="354839"/>
                      <a:pt x="909672" y="354839"/>
                    </a:cubicBezTo>
                    <a:close/>
                    <a:moveTo>
                      <a:pt x="104130" y="31001"/>
                    </a:moveTo>
                    <a:lnTo>
                      <a:pt x="103812" y="31001"/>
                    </a:lnTo>
                    <a:cubicBezTo>
                      <a:pt x="103812" y="31001"/>
                      <a:pt x="103812" y="32431"/>
                      <a:pt x="103812" y="32431"/>
                    </a:cubicBezTo>
                    <a:lnTo>
                      <a:pt x="105562" y="33862"/>
                    </a:lnTo>
                    <a:lnTo>
                      <a:pt x="106516" y="33862"/>
                    </a:lnTo>
                    <a:cubicBezTo>
                      <a:pt x="106516" y="33862"/>
                      <a:pt x="106674" y="33067"/>
                      <a:pt x="106674" y="33067"/>
                    </a:cubicBezTo>
                    <a:lnTo>
                      <a:pt x="106038" y="31955"/>
                    </a:lnTo>
                    <a:lnTo>
                      <a:pt x="104290" y="30842"/>
                    </a:lnTo>
                    <a:close/>
                    <a:moveTo>
                      <a:pt x="224000" y="240216"/>
                    </a:moveTo>
                    <a:lnTo>
                      <a:pt x="221297" y="238785"/>
                    </a:lnTo>
                    <a:lnTo>
                      <a:pt x="220979" y="238785"/>
                    </a:lnTo>
                    <a:cubicBezTo>
                      <a:pt x="220979" y="238785"/>
                      <a:pt x="220979" y="240057"/>
                      <a:pt x="220979" y="240057"/>
                    </a:cubicBezTo>
                    <a:lnTo>
                      <a:pt x="222251" y="242442"/>
                    </a:lnTo>
                    <a:lnTo>
                      <a:pt x="224159" y="244349"/>
                    </a:lnTo>
                    <a:lnTo>
                      <a:pt x="225590" y="244826"/>
                    </a:lnTo>
                    <a:lnTo>
                      <a:pt x="224795" y="241488"/>
                    </a:lnTo>
                    <a:lnTo>
                      <a:pt x="224000" y="240375"/>
                    </a:lnTo>
                    <a:close/>
                    <a:moveTo>
                      <a:pt x="175989" y="112238"/>
                    </a:moveTo>
                    <a:lnTo>
                      <a:pt x="175352" y="111126"/>
                    </a:lnTo>
                    <a:lnTo>
                      <a:pt x="171378" y="112238"/>
                    </a:lnTo>
                    <a:lnTo>
                      <a:pt x="170107" y="113351"/>
                    </a:lnTo>
                    <a:lnTo>
                      <a:pt x="168357" y="121936"/>
                    </a:lnTo>
                    <a:lnTo>
                      <a:pt x="168835" y="123367"/>
                    </a:lnTo>
                    <a:lnTo>
                      <a:pt x="173445" y="125751"/>
                    </a:lnTo>
                    <a:lnTo>
                      <a:pt x="175671" y="125751"/>
                    </a:lnTo>
                    <a:cubicBezTo>
                      <a:pt x="175671" y="125751"/>
                      <a:pt x="177897" y="118598"/>
                      <a:pt x="177897" y="118598"/>
                    </a:cubicBezTo>
                    <a:lnTo>
                      <a:pt x="176624" y="114782"/>
                    </a:lnTo>
                    <a:lnTo>
                      <a:pt x="176148" y="112238"/>
                    </a:lnTo>
                    <a:close/>
                    <a:moveTo>
                      <a:pt x="243872" y="261837"/>
                    </a:moveTo>
                    <a:lnTo>
                      <a:pt x="244508" y="265811"/>
                    </a:lnTo>
                    <a:lnTo>
                      <a:pt x="245939" y="267401"/>
                    </a:lnTo>
                    <a:lnTo>
                      <a:pt x="246575" y="267401"/>
                    </a:lnTo>
                    <a:cubicBezTo>
                      <a:pt x="246575" y="267401"/>
                      <a:pt x="246892" y="266924"/>
                      <a:pt x="246892" y="266924"/>
                    </a:cubicBezTo>
                    <a:lnTo>
                      <a:pt x="246892" y="266288"/>
                    </a:lnTo>
                    <a:cubicBezTo>
                      <a:pt x="246892" y="266288"/>
                      <a:pt x="244190" y="261360"/>
                      <a:pt x="244190" y="261360"/>
                    </a:cubicBezTo>
                    <a:lnTo>
                      <a:pt x="243872" y="261837"/>
                    </a:lnTo>
                    <a:close/>
                    <a:moveTo>
                      <a:pt x="208261" y="208897"/>
                    </a:moveTo>
                    <a:lnTo>
                      <a:pt x="206989" y="209851"/>
                    </a:lnTo>
                    <a:lnTo>
                      <a:pt x="205718" y="216051"/>
                    </a:lnTo>
                    <a:lnTo>
                      <a:pt x="206353" y="215574"/>
                    </a:lnTo>
                    <a:lnTo>
                      <a:pt x="208420" y="210964"/>
                    </a:lnTo>
                    <a:lnTo>
                      <a:pt x="209533" y="211759"/>
                    </a:lnTo>
                    <a:lnTo>
                      <a:pt x="209533" y="211441"/>
                    </a:lnTo>
                    <a:cubicBezTo>
                      <a:pt x="209533" y="211441"/>
                      <a:pt x="209374" y="210328"/>
                      <a:pt x="209374" y="210328"/>
                    </a:cubicBezTo>
                    <a:lnTo>
                      <a:pt x="209692" y="208579"/>
                    </a:lnTo>
                    <a:lnTo>
                      <a:pt x="208261" y="2085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7" name="Freeform: Shape 4956">
                <a:extLst>
                  <a:ext uri="{FF2B5EF4-FFF2-40B4-BE49-F238E27FC236}">
                    <a16:creationId xmlns:a16="http://schemas.microsoft.com/office/drawing/2014/main" id="{5B0BD1FC-F006-00EF-7131-92C2DD4FFF37}"/>
                  </a:ext>
                </a:extLst>
              </p:cNvPr>
              <p:cNvSpPr/>
              <p:nvPr/>
            </p:nvSpPr>
            <p:spPr>
              <a:xfrm>
                <a:off x="2131245" y="4198134"/>
                <a:ext cx="92684" cy="223840"/>
              </a:xfrm>
              <a:custGeom>
                <a:avLst/>
                <a:gdLst>
                  <a:gd name="connsiteX0" fmla="*/ 64863 w 92684"/>
                  <a:gd name="connsiteY0" fmla="*/ 63591 h 223840"/>
                  <a:gd name="connsiteX1" fmla="*/ 64863 w 92684"/>
                  <a:gd name="connsiteY1" fmla="*/ 63591 h 223840"/>
                  <a:gd name="connsiteX2" fmla="*/ 64863 w 92684"/>
                  <a:gd name="connsiteY2" fmla="*/ 62637 h 223840"/>
                  <a:gd name="connsiteX3" fmla="*/ 64863 w 92684"/>
                  <a:gd name="connsiteY3" fmla="*/ 63432 h 223840"/>
                  <a:gd name="connsiteX4" fmla="*/ 64863 w 92684"/>
                  <a:gd name="connsiteY4" fmla="*/ 63432 h 223840"/>
                  <a:gd name="connsiteX5" fmla="*/ 57868 w 92684"/>
                  <a:gd name="connsiteY5" fmla="*/ 79012 h 223840"/>
                  <a:gd name="connsiteX6" fmla="*/ 58663 w 92684"/>
                  <a:gd name="connsiteY6" fmla="*/ 78376 h 223840"/>
                  <a:gd name="connsiteX7" fmla="*/ 58981 w 92684"/>
                  <a:gd name="connsiteY7" fmla="*/ 77581 h 223840"/>
                  <a:gd name="connsiteX8" fmla="*/ 58981 w 92684"/>
                  <a:gd name="connsiteY8" fmla="*/ 76786 h 223840"/>
                  <a:gd name="connsiteX9" fmla="*/ 58504 w 92684"/>
                  <a:gd name="connsiteY9" fmla="*/ 76309 h 223840"/>
                  <a:gd name="connsiteX10" fmla="*/ 57868 w 92684"/>
                  <a:gd name="connsiteY10" fmla="*/ 75992 h 223840"/>
                  <a:gd name="connsiteX11" fmla="*/ 56914 w 92684"/>
                  <a:gd name="connsiteY11" fmla="*/ 75992 h 223840"/>
                  <a:gd name="connsiteX12" fmla="*/ 56596 w 92684"/>
                  <a:gd name="connsiteY12" fmla="*/ 77263 h 223840"/>
                  <a:gd name="connsiteX13" fmla="*/ 56596 w 92684"/>
                  <a:gd name="connsiteY13" fmla="*/ 78853 h 223840"/>
                  <a:gd name="connsiteX14" fmla="*/ 57073 w 92684"/>
                  <a:gd name="connsiteY14" fmla="*/ 79330 h 223840"/>
                  <a:gd name="connsiteX15" fmla="*/ 58027 w 92684"/>
                  <a:gd name="connsiteY15" fmla="*/ 79330 h 223840"/>
                  <a:gd name="connsiteX16" fmla="*/ 91571 w 92684"/>
                  <a:gd name="connsiteY16" fmla="*/ 159773 h 223840"/>
                  <a:gd name="connsiteX17" fmla="*/ 90776 w 92684"/>
                  <a:gd name="connsiteY17" fmla="*/ 158978 h 223840"/>
                  <a:gd name="connsiteX18" fmla="*/ 90141 w 92684"/>
                  <a:gd name="connsiteY18" fmla="*/ 153414 h 223840"/>
                  <a:gd name="connsiteX19" fmla="*/ 85689 w 92684"/>
                  <a:gd name="connsiteY19" fmla="*/ 147373 h 223840"/>
                  <a:gd name="connsiteX20" fmla="*/ 79966 w 92684"/>
                  <a:gd name="connsiteY20" fmla="*/ 139741 h 223840"/>
                  <a:gd name="connsiteX21" fmla="*/ 76786 w 92684"/>
                  <a:gd name="connsiteY21" fmla="*/ 135608 h 223840"/>
                  <a:gd name="connsiteX22" fmla="*/ 73130 w 92684"/>
                  <a:gd name="connsiteY22" fmla="*/ 130839 h 223840"/>
                  <a:gd name="connsiteX23" fmla="*/ 66453 w 92684"/>
                  <a:gd name="connsiteY23" fmla="*/ 123526 h 223840"/>
                  <a:gd name="connsiteX24" fmla="*/ 63432 w 92684"/>
                  <a:gd name="connsiteY24" fmla="*/ 120823 h 223840"/>
                  <a:gd name="connsiteX25" fmla="*/ 62160 w 92684"/>
                  <a:gd name="connsiteY25" fmla="*/ 120028 h 223840"/>
                  <a:gd name="connsiteX26" fmla="*/ 62160 w 92684"/>
                  <a:gd name="connsiteY26" fmla="*/ 122731 h 223840"/>
                  <a:gd name="connsiteX27" fmla="*/ 62319 w 92684"/>
                  <a:gd name="connsiteY27" fmla="*/ 125275 h 223840"/>
                  <a:gd name="connsiteX28" fmla="*/ 62955 w 92684"/>
                  <a:gd name="connsiteY28" fmla="*/ 125752 h 223840"/>
                  <a:gd name="connsiteX29" fmla="*/ 67089 w 92684"/>
                  <a:gd name="connsiteY29" fmla="*/ 126070 h 223840"/>
                  <a:gd name="connsiteX30" fmla="*/ 67884 w 92684"/>
                  <a:gd name="connsiteY30" fmla="*/ 126387 h 223840"/>
                  <a:gd name="connsiteX31" fmla="*/ 68996 w 92684"/>
                  <a:gd name="connsiteY31" fmla="*/ 128772 h 223840"/>
                  <a:gd name="connsiteX32" fmla="*/ 71381 w 92684"/>
                  <a:gd name="connsiteY32" fmla="*/ 135767 h 223840"/>
                  <a:gd name="connsiteX33" fmla="*/ 71381 w 92684"/>
                  <a:gd name="connsiteY33" fmla="*/ 136403 h 223840"/>
                  <a:gd name="connsiteX34" fmla="*/ 73607 w 92684"/>
                  <a:gd name="connsiteY34" fmla="*/ 141967 h 223840"/>
                  <a:gd name="connsiteX35" fmla="*/ 74243 w 92684"/>
                  <a:gd name="connsiteY35" fmla="*/ 144511 h 223840"/>
                  <a:gd name="connsiteX36" fmla="*/ 73925 w 92684"/>
                  <a:gd name="connsiteY36" fmla="*/ 145306 h 223840"/>
                  <a:gd name="connsiteX37" fmla="*/ 73448 w 92684"/>
                  <a:gd name="connsiteY37" fmla="*/ 145624 h 223840"/>
                  <a:gd name="connsiteX38" fmla="*/ 72812 w 92684"/>
                  <a:gd name="connsiteY38" fmla="*/ 145624 h 223840"/>
                  <a:gd name="connsiteX39" fmla="*/ 71540 w 92684"/>
                  <a:gd name="connsiteY39" fmla="*/ 144193 h 223840"/>
                  <a:gd name="connsiteX40" fmla="*/ 69791 w 92684"/>
                  <a:gd name="connsiteY40" fmla="*/ 142285 h 223840"/>
                  <a:gd name="connsiteX41" fmla="*/ 67407 w 92684"/>
                  <a:gd name="connsiteY41" fmla="*/ 138947 h 223840"/>
                  <a:gd name="connsiteX42" fmla="*/ 66453 w 92684"/>
                  <a:gd name="connsiteY42" fmla="*/ 138311 h 223840"/>
                  <a:gd name="connsiteX43" fmla="*/ 64863 w 92684"/>
                  <a:gd name="connsiteY43" fmla="*/ 137993 h 223840"/>
                  <a:gd name="connsiteX44" fmla="*/ 64545 w 92684"/>
                  <a:gd name="connsiteY44" fmla="*/ 137516 h 223840"/>
                  <a:gd name="connsiteX45" fmla="*/ 64545 w 92684"/>
                  <a:gd name="connsiteY45" fmla="*/ 135608 h 223840"/>
                  <a:gd name="connsiteX46" fmla="*/ 64068 w 92684"/>
                  <a:gd name="connsiteY46" fmla="*/ 134813 h 223840"/>
                  <a:gd name="connsiteX47" fmla="*/ 63432 w 92684"/>
                  <a:gd name="connsiteY47" fmla="*/ 134178 h 223840"/>
                  <a:gd name="connsiteX48" fmla="*/ 62796 w 92684"/>
                  <a:gd name="connsiteY48" fmla="*/ 133859 h 223840"/>
                  <a:gd name="connsiteX49" fmla="*/ 62160 w 92684"/>
                  <a:gd name="connsiteY49" fmla="*/ 133859 h 223840"/>
                  <a:gd name="connsiteX50" fmla="*/ 62001 w 92684"/>
                  <a:gd name="connsiteY50" fmla="*/ 134495 h 223840"/>
                  <a:gd name="connsiteX51" fmla="*/ 62319 w 92684"/>
                  <a:gd name="connsiteY51" fmla="*/ 135608 h 223840"/>
                  <a:gd name="connsiteX52" fmla="*/ 62319 w 92684"/>
                  <a:gd name="connsiteY52" fmla="*/ 136721 h 223840"/>
                  <a:gd name="connsiteX53" fmla="*/ 61366 w 92684"/>
                  <a:gd name="connsiteY53" fmla="*/ 137834 h 223840"/>
                  <a:gd name="connsiteX54" fmla="*/ 61048 w 92684"/>
                  <a:gd name="connsiteY54" fmla="*/ 138629 h 223840"/>
                  <a:gd name="connsiteX55" fmla="*/ 61366 w 92684"/>
                  <a:gd name="connsiteY55" fmla="*/ 139106 h 223840"/>
                  <a:gd name="connsiteX56" fmla="*/ 61366 w 92684"/>
                  <a:gd name="connsiteY56" fmla="*/ 139741 h 223840"/>
                  <a:gd name="connsiteX57" fmla="*/ 59776 w 92684"/>
                  <a:gd name="connsiteY57" fmla="*/ 140854 h 223840"/>
                  <a:gd name="connsiteX58" fmla="*/ 58663 w 92684"/>
                  <a:gd name="connsiteY58" fmla="*/ 141173 h 223840"/>
                  <a:gd name="connsiteX59" fmla="*/ 58027 w 92684"/>
                  <a:gd name="connsiteY59" fmla="*/ 141173 h 223840"/>
                  <a:gd name="connsiteX60" fmla="*/ 58027 w 92684"/>
                  <a:gd name="connsiteY60" fmla="*/ 140219 h 223840"/>
                  <a:gd name="connsiteX61" fmla="*/ 57391 w 92684"/>
                  <a:gd name="connsiteY61" fmla="*/ 139583 h 223840"/>
                  <a:gd name="connsiteX62" fmla="*/ 56278 w 92684"/>
                  <a:gd name="connsiteY62" fmla="*/ 138947 h 223840"/>
                  <a:gd name="connsiteX63" fmla="*/ 55165 w 92684"/>
                  <a:gd name="connsiteY63" fmla="*/ 137834 h 223840"/>
                  <a:gd name="connsiteX64" fmla="*/ 54211 w 92684"/>
                  <a:gd name="connsiteY64" fmla="*/ 136244 h 223840"/>
                  <a:gd name="connsiteX65" fmla="*/ 53576 w 92684"/>
                  <a:gd name="connsiteY65" fmla="*/ 134495 h 223840"/>
                  <a:gd name="connsiteX66" fmla="*/ 53258 w 92684"/>
                  <a:gd name="connsiteY66" fmla="*/ 132588 h 223840"/>
                  <a:gd name="connsiteX67" fmla="*/ 53258 w 92684"/>
                  <a:gd name="connsiteY67" fmla="*/ 131157 h 223840"/>
                  <a:gd name="connsiteX68" fmla="*/ 54211 w 92684"/>
                  <a:gd name="connsiteY68" fmla="*/ 130362 h 223840"/>
                  <a:gd name="connsiteX69" fmla="*/ 55006 w 92684"/>
                  <a:gd name="connsiteY69" fmla="*/ 128613 h 223840"/>
                  <a:gd name="connsiteX70" fmla="*/ 55801 w 92684"/>
                  <a:gd name="connsiteY70" fmla="*/ 125910 h 223840"/>
                  <a:gd name="connsiteX71" fmla="*/ 55324 w 92684"/>
                  <a:gd name="connsiteY71" fmla="*/ 123526 h 223840"/>
                  <a:gd name="connsiteX72" fmla="*/ 53576 w 92684"/>
                  <a:gd name="connsiteY72" fmla="*/ 121459 h 223840"/>
                  <a:gd name="connsiteX73" fmla="*/ 52145 w 92684"/>
                  <a:gd name="connsiteY73" fmla="*/ 120505 h 223840"/>
                  <a:gd name="connsiteX74" fmla="*/ 51032 w 92684"/>
                  <a:gd name="connsiteY74" fmla="*/ 120505 h 223840"/>
                  <a:gd name="connsiteX75" fmla="*/ 49601 w 92684"/>
                  <a:gd name="connsiteY75" fmla="*/ 119392 h 223840"/>
                  <a:gd name="connsiteX76" fmla="*/ 47057 w 92684"/>
                  <a:gd name="connsiteY76" fmla="*/ 115100 h 223840"/>
                  <a:gd name="connsiteX77" fmla="*/ 47057 w 92684"/>
                  <a:gd name="connsiteY77" fmla="*/ 114146 h 223840"/>
                  <a:gd name="connsiteX78" fmla="*/ 47057 w 92684"/>
                  <a:gd name="connsiteY78" fmla="*/ 113033 h 223840"/>
                  <a:gd name="connsiteX79" fmla="*/ 47693 w 92684"/>
                  <a:gd name="connsiteY79" fmla="*/ 111762 h 223840"/>
                  <a:gd name="connsiteX80" fmla="*/ 47693 w 92684"/>
                  <a:gd name="connsiteY80" fmla="*/ 108582 h 223840"/>
                  <a:gd name="connsiteX81" fmla="*/ 47534 w 92684"/>
                  <a:gd name="connsiteY81" fmla="*/ 102382 h 223840"/>
                  <a:gd name="connsiteX82" fmla="*/ 47217 w 92684"/>
                  <a:gd name="connsiteY82" fmla="*/ 101746 h 223840"/>
                  <a:gd name="connsiteX83" fmla="*/ 46581 w 92684"/>
                  <a:gd name="connsiteY83" fmla="*/ 99838 h 223840"/>
                  <a:gd name="connsiteX84" fmla="*/ 45945 w 92684"/>
                  <a:gd name="connsiteY84" fmla="*/ 98884 h 223840"/>
                  <a:gd name="connsiteX85" fmla="*/ 45627 w 92684"/>
                  <a:gd name="connsiteY85" fmla="*/ 97931 h 223840"/>
                  <a:gd name="connsiteX86" fmla="*/ 45627 w 92684"/>
                  <a:gd name="connsiteY86" fmla="*/ 96977 h 223840"/>
                  <a:gd name="connsiteX87" fmla="*/ 45627 w 92684"/>
                  <a:gd name="connsiteY87" fmla="*/ 96182 h 223840"/>
                  <a:gd name="connsiteX88" fmla="*/ 44832 w 92684"/>
                  <a:gd name="connsiteY88" fmla="*/ 95705 h 223840"/>
                  <a:gd name="connsiteX89" fmla="*/ 44196 w 92684"/>
                  <a:gd name="connsiteY89" fmla="*/ 94910 h 223840"/>
                  <a:gd name="connsiteX90" fmla="*/ 43719 w 92684"/>
                  <a:gd name="connsiteY90" fmla="*/ 93638 h 223840"/>
                  <a:gd name="connsiteX91" fmla="*/ 43719 w 92684"/>
                  <a:gd name="connsiteY91" fmla="*/ 89028 h 223840"/>
                  <a:gd name="connsiteX92" fmla="*/ 43242 w 92684"/>
                  <a:gd name="connsiteY92" fmla="*/ 87438 h 223840"/>
                  <a:gd name="connsiteX93" fmla="*/ 42447 w 92684"/>
                  <a:gd name="connsiteY93" fmla="*/ 86484 h 223840"/>
                  <a:gd name="connsiteX94" fmla="*/ 41175 w 92684"/>
                  <a:gd name="connsiteY94" fmla="*/ 86166 h 223840"/>
                  <a:gd name="connsiteX95" fmla="*/ 40221 w 92684"/>
                  <a:gd name="connsiteY95" fmla="*/ 85212 h 223840"/>
                  <a:gd name="connsiteX96" fmla="*/ 39109 w 92684"/>
                  <a:gd name="connsiteY96" fmla="*/ 82191 h 223840"/>
                  <a:gd name="connsiteX97" fmla="*/ 39109 w 92684"/>
                  <a:gd name="connsiteY97" fmla="*/ 80920 h 223840"/>
                  <a:gd name="connsiteX98" fmla="*/ 39745 w 92684"/>
                  <a:gd name="connsiteY98" fmla="*/ 76309 h 223840"/>
                  <a:gd name="connsiteX99" fmla="*/ 40857 w 92684"/>
                  <a:gd name="connsiteY99" fmla="*/ 74243 h 223840"/>
                  <a:gd name="connsiteX100" fmla="*/ 42606 w 92684"/>
                  <a:gd name="connsiteY100" fmla="*/ 72812 h 223840"/>
                  <a:gd name="connsiteX101" fmla="*/ 43401 w 92684"/>
                  <a:gd name="connsiteY101" fmla="*/ 71540 h 223840"/>
                  <a:gd name="connsiteX102" fmla="*/ 43401 w 92684"/>
                  <a:gd name="connsiteY102" fmla="*/ 70427 h 223840"/>
                  <a:gd name="connsiteX103" fmla="*/ 44196 w 92684"/>
                  <a:gd name="connsiteY103" fmla="*/ 68996 h 223840"/>
                  <a:gd name="connsiteX104" fmla="*/ 46898 w 92684"/>
                  <a:gd name="connsiteY104" fmla="*/ 65817 h 223840"/>
                  <a:gd name="connsiteX105" fmla="*/ 46898 w 92684"/>
                  <a:gd name="connsiteY105" fmla="*/ 65022 h 223840"/>
                  <a:gd name="connsiteX106" fmla="*/ 46104 w 92684"/>
                  <a:gd name="connsiteY106" fmla="*/ 58504 h 223840"/>
                  <a:gd name="connsiteX107" fmla="*/ 45309 w 92684"/>
                  <a:gd name="connsiteY107" fmla="*/ 55165 h 223840"/>
                  <a:gd name="connsiteX108" fmla="*/ 44355 w 92684"/>
                  <a:gd name="connsiteY108" fmla="*/ 52781 h 223840"/>
                  <a:gd name="connsiteX109" fmla="*/ 44355 w 92684"/>
                  <a:gd name="connsiteY109" fmla="*/ 51032 h 223840"/>
                  <a:gd name="connsiteX110" fmla="*/ 44673 w 92684"/>
                  <a:gd name="connsiteY110" fmla="*/ 49919 h 223840"/>
                  <a:gd name="connsiteX111" fmla="*/ 44673 w 92684"/>
                  <a:gd name="connsiteY111" fmla="*/ 48965 h 223840"/>
                  <a:gd name="connsiteX112" fmla="*/ 44514 w 92684"/>
                  <a:gd name="connsiteY112" fmla="*/ 48170 h 223840"/>
                  <a:gd name="connsiteX113" fmla="*/ 43560 w 92684"/>
                  <a:gd name="connsiteY113" fmla="*/ 34975 h 223840"/>
                  <a:gd name="connsiteX114" fmla="*/ 43242 w 92684"/>
                  <a:gd name="connsiteY114" fmla="*/ 34339 h 223840"/>
                  <a:gd name="connsiteX115" fmla="*/ 43242 w 92684"/>
                  <a:gd name="connsiteY115" fmla="*/ 33703 h 223840"/>
                  <a:gd name="connsiteX116" fmla="*/ 44037 w 92684"/>
                  <a:gd name="connsiteY116" fmla="*/ 33067 h 223840"/>
                  <a:gd name="connsiteX117" fmla="*/ 44355 w 92684"/>
                  <a:gd name="connsiteY117" fmla="*/ 32273 h 223840"/>
                  <a:gd name="connsiteX118" fmla="*/ 44355 w 92684"/>
                  <a:gd name="connsiteY118" fmla="*/ 31319 h 223840"/>
                  <a:gd name="connsiteX119" fmla="*/ 44673 w 92684"/>
                  <a:gd name="connsiteY119" fmla="*/ 30683 h 223840"/>
                  <a:gd name="connsiteX120" fmla="*/ 45309 w 92684"/>
                  <a:gd name="connsiteY120" fmla="*/ 30206 h 223840"/>
                  <a:gd name="connsiteX121" fmla="*/ 44991 w 92684"/>
                  <a:gd name="connsiteY121" fmla="*/ 28775 h 223840"/>
                  <a:gd name="connsiteX122" fmla="*/ 43719 w 92684"/>
                  <a:gd name="connsiteY122" fmla="*/ 26390 h 223840"/>
                  <a:gd name="connsiteX123" fmla="*/ 42288 w 92684"/>
                  <a:gd name="connsiteY123" fmla="*/ 24482 h 223840"/>
                  <a:gd name="connsiteX124" fmla="*/ 39426 w 92684"/>
                  <a:gd name="connsiteY124" fmla="*/ 21621 h 223840"/>
                  <a:gd name="connsiteX125" fmla="*/ 38314 w 92684"/>
                  <a:gd name="connsiteY125" fmla="*/ 19872 h 223840"/>
                  <a:gd name="connsiteX126" fmla="*/ 37360 w 92684"/>
                  <a:gd name="connsiteY126" fmla="*/ 17805 h 223840"/>
                  <a:gd name="connsiteX127" fmla="*/ 36088 w 92684"/>
                  <a:gd name="connsiteY127" fmla="*/ 13513 h 223840"/>
                  <a:gd name="connsiteX128" fmla="*/ 35452 w 92684"/>
                  <a:gd name="connsiteY128" fmla="*/ 12559 h 223840"/>
                  <a:gd name="connsiteX129" fmla="*/ 35134 w 92684"/>
                  <a:gd name="connsiteY129" fmla="*/ 11446 h 223840"/>
                  <a:gd name="connsiteX130" fmla="*/ 35134 w 92684"/>
                  <a:gd name="connsiteY130" fmla="*/ 10016 h 223840"/>
                  <a:gd name="connsiteX131" fmla="*/ 35452 w 92684"/>
                  <a:gd name="connsiteY131" fmla="*/ 8903 h 223840"/>
                  <a:gd name="connsiteX132" fmla="*/ 36565 w 92684"/>
                  <a:gd name="connsiteY132" fmla="*/ 7313 h 223840"/>
                  <a:gd name="connsiteX133" fmla="*/ 36247 w 92684"/>
                  <a:gd name="connsiteY133" fmla="*/ 7790 h 223840"/>
                  <a:gd name="connsiteX134" fmla="*/ 34657 w 92684"/>
                  <a:gd name="connsiteY134" fmla="*/ 7790 h 223840"/>
                  <a:gd name="connsiteX135" fmla="*/ 33703 w 92684"/>
                  <a:gd name="connsiteY135" fmla="*/ 7472 h 223840"/>
                  <a:gd name="connsiteX136" fmla="*/ 31160 w 92684"/>
                  <a:gd name="connsiteY136" fmla="*/ 6041 h 223840"/>
                  <a:gd name="connsiteX137" fmla="*/ 29252 w 92684"/>
                  <a:gd name="connsiteY137" fmla="*/ 5723 h 223840"/>
                  <a:gd name="connsiteX138" fmla="*/ 24324 w 92684"/>
                  <a:gd name="connsiteY138" fmla="*/ 6041 h 223840"/>
                  <a:gd name="connsiteX139" fmla="*/ 22575 w 92684"/>
                  <a:gd name="connsiteY139" fmla="*/ 6359 h 223840"/>
                  <a:gd name="connsiteX140" fmla="*/ 21303 w 92684"/>
                  <a:gd name="connsiteY140" fmla="*/ 6041 h 223840"/>
                  <a:gd name="connsiteX141" fmla="*/ 18759 w 92684"/>
                  <a:gd name="connsiteY141" fmla="*/ 3498 h 223840"/>
                  <a:gd name="connsiteX142" fmla="*/ 15739 w 92684"/>
                  <a:gd name="connsiteY142" fmla="*/ 3021 h 223840"/>
                  <a:gd name="connsiteX143" fmla="*/ 13036 w 92684"/>
                  <a:gd name="connsiteY143" fmla="*/ 3021 h 223840"/>
                  <a:gd name="connsiteX144" fmla="*/ 8585 w 92684"/>
                  <a:gd name="connsiteY144" fmla="*/ 0 h 223840"/>
                  <a:gd name="connsiteX145" fmla="*/ 7472 w 92684"/>
                  <a:gd name="connsiteY145" fmla="*/ 0 h 223840"/>
                  <a:gd name="connsiteX146" fmla="*/ 6995 w 92684"/>
                  <a:gd name="connsiteY146" fmla="*/ 318 h 223840"/>
                  <a:gd name="connsiteX147" fmla="*/ 6995 w 92684"/>
                  <a:gd name="connsiteY147" fmla="*/ 1113 h 223840"/>
                  <a:gd name="connsiteX148" fmla="*/ 7949 w 92684"/>
                  <a:gd name="connsiteY148" fmla="*/ 2544 h 223840"/>
                  <a:gd name="connsiteX149" fmla="*/ 8744 w 92684"/>
                  <a:gd name="connsiteY149" fmla="*/ 3656 h 223840"/>
                  <a:gd name="connsiteX150" fmla="*/ 8744 w 92684"/>
                  <a:gd name="connsiteY150" fmla="*/ 5246 h 223840"/>
                  <a:gd name="connsiteX151" fmla="*/ 9221 w 92684"/>
                  <a:gd name="connsiteY151" fmla="*/ 6677 h 223840"/>
                  <a:gd name="connsiteX152" fmla="*/ 10492 w 92684"/>
                  <a:gd name="connsiteY152" fmla="*/ 6995 h 223840"/>
                  <a:gd name="connsiteX153" fmla="*/ 11446 w 92684"/>
                  <a:gd name="connsiteY153" fmla="*/ 6995 h 223840"/>
                  <a:gd name="connsiteX154" fmla="*/ 12400 w 92684"/>
                  <a:gd name="connsiteY154" fmla="*/ 6041 h 223840"/>
                  <a:gd name="connsiteX155" fmla="*/ 13672 w 92684"/>
                  <a:gd name="connsiteY155" fmla="*/ 6041 h 223840"/>
                  <a:gd name="connsiteX156" fmla="*/ 15103 w 92684"/>
                  <a:gd name="connsiteY156" fmla="*/ 6677 h 223840"/>
                  <a:gd name="connsiteX157" fmla="*/ 15580 w 92684"/>
                  <a:gd name="connsiteY157" fmla="*/ 8267 h 223840"/>
                  <a:gd name="connsiteX158" fmla="*/ 16693 w 92684"/>
                  <a:gd name="connsiteY158" fmla="*/ 10493 h 223840"/>
                  <a:gd name="connsiteX159" fmla="*/ 18441 w 92684"/>
                  <a:gd name="connsiteY159" fmla="*/ 11923 h 223840"/>
                  <a:gd name="connsiteX160" fmla="*/ 19554 w 92684"/>
                  <a:gd name="connsiteY160" fmla="*/ 13354 h 223840"/>
                  <a:gd name="connsiteX161" fmla="*/ 19077 w 92684"/>
                  <a:gd name="connsiteY161" fmla="*/ 16056 h 223840"/>
                  <a:gd name="connsiteX162" fmla="*/ 18283 w 92684"/>
                  <a:gd name="connsiteY162" fmla="*/ 18442 h 223840"/>
                  <a:gd name="connsiteX163" fmla="*/ 20667 w 92684"/>
                  <a:gd name="connsiteY163" fmla="*/ 20826 h 223840"/>
                  <a:gd name="connsiteX164" fmla="*/ 23688 w 92684"/>
                  <a:gd name="connsiteY164" fmla="*/ 23052 h 223840"/>
                  <a:gd name="connsiteX165" fmla="*/ 24483 w 92684"/>
                  <a:gd name="connsiteY165" fmla="*/ 24005 h 223840"/>
                  <a:gd name="connsiteX166" fmla="*/ 24801 w 92684"/>
                  <a:gd name="connsiteY166" fmla="*/ 27344 h 223840"/>
                  <a:gd name="connsiteX167" fmla="*/ 25277 w 92684"/>
                  <a:gd name="connsiteY167" fmla="*/ 28457 h 223840"/>
                  <a:gd name="connsiteX168" fmla="*/ 27344 w 92684"/>
                  <a:gd name="connsiteY168" fmla="*/ 31319 h 223840"/>
                  <a:gd name="connsiteX169" fmla="*/ 28298 w 92684"/>
                  <a:gd name="connsiteY169" fmla="*/ 33226 h 223840"/>
                  <a:gd name="connsiteX170" fmla="*/ 28298 w 92684"/>
                  <a:gd name="connsiteY170" fmla="*/ 34339 h 223840"/>
                  <a:gd name="connsiteX171" fmla="*/ 22575 w 92684"/>
                  <a:gd name="connsiteY171" fmla="*/ 39903 h 223840"/>
                  <a:gd name="connsiteX172" fmla="*/ 20826 w 92684"/>
                  <a:gd name="connsiteY172" fmla="*/ 40380 h 223840"/>
                  <a:gd name="connsiteX173" fmla="*/ 19077 w 92684"/>
                  <a:gd name="connsiteY173" fmla="*/ 40698 h 223840"/>
                  <a:gd name="connsiteX174" fmla="*/ 17647 w 92684"/>
                  <a:gd name="connsiteY174" fmla="*/ 41811 h 223840"/>
                  <a:gd name="connsiteX175" fmla="*/ 16693 w 92684"/>
                  <a:gd name="connsiteY175" fmla="*/ 42924 h 223840"/>
                  <a:gd name="connsiteX176" fmla="*/ 17011 w 92684"/>
                  <a:gd name="connsiteY176" fmla="*/ 43560 h 223840"/>
                  <a:gd name="connsiteX177" fmla="*/ 17647 w 92684"/>
                  <a:gd name="connsiteY177" fmla="*/ 45468 h 223840"/>
                  <a:gd name="connsiteX178" fmla="*/ 18918 w 92684"/>
                  <a:gd name="connsiteY178" fmla="*/ 48488 h 223840"/>
                  <a:gd name="connsiteX179" fmla="*/ 20031 w 92684"/>
                  <a:gd name="connsiteY179" fmla="*/ 50555 h 223840"/>
                  <a:gd name="connsiteX180" fmla="*/ 19077 w 92684"/>
                  <a:gd name="connsiteY180" fmla="*/ 53258 h 223840"/>
                  <a:gd name="connsiteX181" fmla="*/ 16852 w 92684"/>
                  <a:gd name="connsiteY181" fmla="*/ 57709 h 223840"/>
                  <a:gd name="connsiteX182" fmla="*/ 15898 w 92684"/>
                  <a:gd name="connsiteY182" fmla="*/ 58186 h 223840"/>
                  <a:gd name="connsiteX183" fmla="*/ 15898 w 92684"/>
                  <a:gd name="connsiteY183" fmla="*/ 61524 h 223840"/>
                  <a:gd name="connsiteX184" fmla="*/ 16375 w 92684"/>
                  <a:gd name="connsiteY184" fmla="*/ 62796 h 223840"/>
                  <a:gd name="connsiteX185" fmla="*/ 17488 w 92684"/>
                  <a:gd name="connsiteY185" fmla="*/ 63750 h 223840"/>
                  <a:gd name="connsiteX186" fmla="*/ 17964 w 92684"/>
                  <a:gd name="connsiteY186" fmla="*/ 65976 h 223840"/>
                  <a:gd name="connsiteX187" fmla="*/ 17964 w 92684"/>
                  <a:gd name="connsiteY187" fmla="*/ 69156 h 223840"/>
                  <a:gd name="connsiteX188" fmla="*/ 17964 w 92684"/>
                  <a:gd name="connsiteY188" fmla="*/ 71699 h 223840"/>
                  <a:gd name="connsiteX189" fmla="*/ 16534 w 92684"/>
                  <a:gd name="connsiteY189" fmla="*/ 78217 h 223840"/>
                  <a:gd name="connsiteX190" fmla="*/ 19077 w 92684"/>
                  <a:gd name="connsiteY190" fmla="*/ 83940 h 223840"/>
                  <a:gd name="connsiteX191" fmla="*/ 19872 w 92684"/>
                  <a:gd name="connsiteY191" fmla="*/ 84576 h 223840"/>
                  <a:gd name="connsiteX192" fmla="*/ 23370 w 92684"/>
                  <a:gd name="connsiteY192" fmla="*/ 84576 h 223840"/>
                  <a:gd name="connsiteX193" fmla="*/ 24006 w 92684"/>
                  <a:gd name="connsiteY193" fmla="*/ 85053 h 223840"/>
                  <a:gd name="connsiteX194" fmla="*/ 23211 w 92684"/>
                  <a:gd name="connsiteY194" fmla="*/ 86643 h 223840"/>
                  <a:gd name="connsiteX195" fmla="*/ 21780 w 92684"/>
                  <a:gd name="connsiteY195" fmla="*/ 88233 h 223840"/>
                  <a:gd name="connsiteX196" fmla="*/ 20826 w 92684"/>
                  <a:gd name="connsiteY196" fmla="*/ 89028 h 223840"/>
                  <a:gd name="connsiteX197" fmla="*/ 16375 w 92684"/>
                  <a:gd name="connsiteY197" fmla="*/ 90935 h 223840"/>
                  <a:gd name="connsiteX198" fmla="*/ 10016 w 92684"/>
                  <a:gd name="connsiteY198" fmla="*/ 93002 h 223840"/>
                  <a:gd name="connsiteX199" fmla="*/ 8744 w 92684"/>
                  <a:gd name="connsiteY199" fmla="*/ 95069 h 223840"/>
                  <a:gd name="connsiteX200" fmla="*/ 7949 w 92684"/>
                  <a:gd name="connsiteY200" fmla="*/ 98089 h 223840"/>
                  <a:gd name="connsiteX201" fmla="*/ 8585 w 92684"/>
                  <a:gd name="connsiteY201" fmla="*/ 99838 h 223840"/>
                  <a:gd name="connsiteX202" fmla="*/ 9380 w 92684"/>
                  <a:gd name="connsiteY202" fmla="*/ 100792 h 223840"/>
                  <a:gd name="connsiteX203" fmla="*/ 9062 w 92684"/>
                  <a:gd name="connsiteY203" fmla="*/ 103336 h 223840"/>
                  <a:gd name="connsiteX204" fmla="*/ 8585 w 92684"/>
                  <a:gd name="connsiteY204" fmla="*/ 106038 h 223840"/>
                  <a:gd name="connsiteX205" fmla="*/ 8585 w 92684"/>
                  <a:gd name="connsiteY205" fmla="*/ 108264 h 223840"/>
                  <a:gd name="connsiteX206" fmla="*/ 8585 w 92684"/>
                  <a:gd name="connsiteY206" fmla="*/ 110172 h 223840"/>
                  <a:gd name="connsiteX207" fmla="*/ 7790 w 92684"/>
                  <a:gd name="connsiteY207" fmla="*/ 111126 h 223840"/>
                  <a:gd name="connsiteX208" fmla="*/ 6677 w 92684"/>
                  <a:gd name="connsiteY208" fmla="*/ 113987 h 223840"/>
                  <a:gd name="connsiteX209" fmla="*/ 5246 w 92684"/>
                  <a:gd name="connsiteY209" fmla="*/ 116849 h 223840"/>
                  <a:gd name="connsiteX210" fmla="*/ 4133 w 92684"/>
                  <a:gd name="connsiteY210" fmla="*/ 118121 h 223840"/>
                  <a:gd name="connsiteX211" fmla="*/ 2544 w 92684"/>
                  <a:gd name="connsiteY211" fmla="*/ 119551 h 223840"/>
                  <a:gd name="connsiteX212" fmla="*/ 0 w 92684"/>
                  <a:gd name="connsiteY212" fmla="*/ 120664 h 223840"/>
                  <a:gd name="connsiteX213" fmla="*/ 0 w 92684"/>
                  <a:gd name="connsiteY213" fmla="*/ 121300 h 223840"/>
                  <a:gd name="connsiteX214" fmla="*/ 2862 w 92684"/>
                  <a:gd name="connsiteY214" fmla="*/ 122572 h 223840"/>
                  <a:gd name="connsiteX215" fmla="*/ 3656 w 92684"/>
                  <a:gd name="connsiteY215" fmla="*/ 123526 h 223840"/>
                  <a:gd name="connsiteX216" fmla="*/ 3974 w 92684"/>
                  <a:gd name="connsiteY216" fmla="*/ 124162 h 223840"/>
                  <a:gd name="connsiteX217" fmla="*/ 3339 w 92684"/>
                  <a:gd name="connsiteY217" fmla="*/ 124798 h 223840"/>
                  <a:gd name="connsiteX218" fmla="*/ 2703 w 92684"/>
                  <a:gd name="connsiteY218" fmla="*/ 125593 h 223840"/>
                  <a:gd name="connsiteX219" fmla="*/ 3974 w 92684"/>
                  <a:gd name="connsiteY219" fmla="*/ 126546 h 223840"/>
                  <a:gd name="connsiteX220" fmla="*/ 5564 w 92684"/>
                  <a:gd name="connsiteY220" fmla="*/ 127341 h 223840"/>
                  <a:gd name="connsiteX221" fmla="*/ 7154 w 92684"/>
                  <a:gd name="connsiteY221" fmla="*/ 129249 h 223840"/>
                  <a:gd name="connsiteX222" fmla="*/ 8585 w 92684"/>
                  <a:gd name="connsiteY222" fmla="*/ 131952 h 223840"/>
                  <a:gd name="connsiteX223" fmla="*/ 8903 w 92684"/>
                  <a:gd name="connsiteY223" fmla="*/ 132905 h 223840"/>
                  <a:gd name="connsiteX224" fmla="*/ 9221 w 92684"/>
                  <a:gd name="connsiteY224" fmla="*/ 133224 h 223840"/>
                  <a:gd name="connsiteX225" fmla="*/ 9698 w 92684"/>
                  <a:gd name="connsiteY225" fmla="*/ 133224 h 223840"/>
                  <a:gd name="connsiteX226" fmla="*/ 10652 w 92684"/>
                  <a:gd name="connsiteY226" fmla="*/ 132905 h 223840"/>
                  <a:gd name="connsiteX227" fmla="*/ 12400 w 92684"/>
                  <a:gd name="connsiteY227" fmla="*/ 131475 h 223840"/>
                  <a:gd name="connsiteX228" fmla="*/ 13672 w 92684"/>
                  <a:gd name="connsiteY228" fmla="*/ 130998 h 223840"/>
                  <a:gd name="connsiteX229" fmla="*/ 15262 w 92684"/>
                  <a:gd name="connsiteY229" fmla="*/ 133065 h 223840"/>
                  <a:gd name="connsiteX230" fmla="*/ 16534 w 92684"/>
                  <a:gd name="connsiteY230" fmla="*/ 133859 h 223840"/>
                  <a:gd name="connsiteX231" fmla="*/ 20667 w 92684"/>
                  <a:gd name="connsiteY231" fmla="*/ 141013 h 223840"/>
                  <a:gd name="connsiteX232" fmla="*/ 24006 w 92684"/>
                  <a:gd name="connsiteY232" fmla="*/ 145147 h 223840"/>
                  <a:gd name="connsiteX233" fmla="*/ 27821 w 92684"/>
                  <a:gd name="connsiteY233" fmla="*/ 149122 h 223840"/>
                  <a:gd name="connsiteX234" fmla="*/ 28457 w 92684"/>
                  <a:gd name="connsiteY234" fmla="*/ 149122 h 223840"/>
                  <a:gd name="connsiteX235" fmla="*/ 29570 w 92684"/>
                  <a:gd name="connsiteY235" fmla="*/ 148009 h 223840"/>
                  <a:gd name="connsiteX236" fmla="*/ 31478 w 92684"/>
                  <a:gd name="connsiteY236" fmla="*/ 147690 h 223840"/>
                  <a:gd name="connsiteX237" fmla="*/ 37519 w 92684"/>
                  <a:gd name="connsiteY237" fmla="*/ 146736 h 223840"/>
                  <a:gd name="connsiteX238" fmla="*/ 39745 w 92684"/>
                  <a:gd name="connsiteY238" fmla="*/ 146736 h 223840"/>
                  <a:gd name="connsiteX239" fmla="*/ 41175 w 92684"/>
                  <a:gd name="connsiteY239" fmla="*/ 145624 h 223840"/>
                  <a:gd name="connsiteX240" fmla="*/ 44196 w 92684"/>
                  <a:gd name="connsiteY240" fmla="*/ 144829 h 223840"/>
                  <a:gd name="connsiteX241" fmla="*/ 47693 w 92684"/>
                  <a:gd name="connsiteY241" fmla="*/ 144352 h 223840"/>
                  <a:gd name="connsiteX242" fmla="*/ 48965 w 92684"/>
                  <a:gd name="connsiteY242" fmla="*/ 144829 h 223840"/>
                  <a:gd name="connsiteX243" fmla="*/ 52781 w 92684"/>
                  <a:gd name="connsiteY243" fmla="*/ 149916 h 223840"/>
                  <a:gd name="connsiteX244" fmla="*/ 53258 w 92684"/>
                  <a:gd name="connsiteY244" fmla="*/ 153732 h 223840"/>
                  <a:gd name="connsiteX245" fmla="*/ 54053 w 92684"/>
                  <a:gd name="connsiteY245" fmla="*/ 159296 h 223840"/>
                  <a:gd name="connsiteX246" fmla="*/ 54053 w 92684"/>
                  <a:gd name="connsiteY246" fmla="*/ 161999 h 223840"/>
                  <a:gd name="connsiteX247" fmla="*/ 54053 w 92684"/>
                  <a:gd name="connsiteY247" fmla="*/ 165655 h 223840"/>
                  <a:gd name="connsiteX248" fmla="*/ 53576 w 92684"/>
                  <a:gd name="connsiteY248" fmla="*/ 170265 h 223840"/>
                  <a:gd name="connsiteX249" fmla="*/ 50555 w 92684"/>
                  <a:gd name="connsiteY249" fmla="*/ 175511 h 223840"/>
                  <a:gd name="connsiteX250" fmla="*/ 49919 w 92684"/>
                  <a:gd name="connsiteY250" fmla="*/ 178055 h 223840"/>
                  <a:gd name="connsiteX251" fmla="*/ 48329 w 92684"/>
                  <a:gd name="connsiteY251" fmla="*/ 182030 h 223840"/>
                  <a:gd name="connsiteX252" fmla="*/ 46104 w 92684"/>
                  <a:gd name="connsiteY252" fmla="*/ 184096 h 223840"/>
                  <a:gd name="connsiteX253" fmla="*/ 44991 w 92684"/>
                  <a:gd name="connsiteY253" fmla="*/ 185686 h 223840"/>
                  <a:gd name="connsiteX254" fmla="*/ 44991 w 92684"/>
                  <a:gd name="connsiteY254" fmla="*/ 187435 h 223840"/>
                  <a:gd name="connsiteX255" fmla="*/ 46263 w 92684"/>
                  <a:gd name="connsiteY255" fmla="*/ 188866 h 223840"/>
                  <a:gd name="connsiteX256" fmla="*/ 48806 w 92684"/>
                  <a:gd name="connsiteY256" fmla="*/ 191409 h 223840"/>
                  <a:gd name="connsiteX257" fmla="*/ 49601 w 92684"/>
                  <a:gd name="connsiteY257" fmla="*/ 192999 h 223840"/>
                  <a:gd name="connsiteX258" fmla="*/ 49601 w 92684"/>
                  <a:gd name="connsiteY258" fmla="*/ 194430 h 223840"/>
                  <a:gd name="connsiteX259" fmla="*/ 49442 w 92684"/>
                  <a:gd name="connsiteY259" fmla="*/ 196497 h 223840"/>
                  <a:gd name="connsiteX260" fmla="*/ 50078 w 92684"/>
                  <a:gd name="connsiteY260" fmla="*/ 197927 h 223840"/>
                  <a:gd name="connsiteX261" fmla="*/ 50714 w 92684"/>
                  <a:gd name="connsiteY261" fmla="*/ 198723 h 223840"/>
                  <a:gd name="connsiteX262" fmla="*/ 53258 w 92684"/>
                  <a:gd name="connsiteY262" fmla="*/ 199994 h 223840"/>
                  <a:gd name="connsiteX263" fmla="*/ 55642 w 92684"/>
                  <a:gd name="connsiteY263" fmla="*/ 203333 h 223840"/>
                  <a:gd name="connsiteX264" fmla="*/ 59776 w 92684"/>
                  <a:gd name="connsiteY264" fmla="*/ 207307 h 223840"/>
                  <a:gd name="connsiteX265" fmla="*/ 64863 w 92684"/>
                  <a:gd name="connsiteY265" fmla="*/ 213031 h 223840"/>
                  <a:gd name="connsiteX266" fmla="*/ 67248 w 92684"/>
                  <a:gd name="connsiteY266" fmla="*/ 214779 h 223840"/>
                  <a:gd name="connsiteX267" fmla="*/ 69155 w 92684"/>
                  <a:gd name="connsiteY267" fmla="*/ 215256 h 223840"/>
                  <a:gd name="connsiteX268" fmla="*/ 70109 w 92684"/>
                  <a:gd name="connsiteY268" fmla="*/ 217164 h 223840"/>
                  <a:gd name="connsiteX269" fmla="*/ 69632 w 92684"/>
                  <a:gd name="connsiteY269" fmla="*/ 219390 h 223840"/>
                  <a:gd name="connsiteX270" fmla="*/ 68202 w 92684"/>
                  <a:gd name="connsiteY270" fmla="*/ 220662 h 223840"/>
                  <a:gd name="connsiteX271" fmla="*/ 68838 w 92684"/>
                  <a:gd name="connsiteY271" fmla="*/ 222410 h 223840"/>
                  <a:gd name="connsiteX272" fmla="*/ 69632 w 92684"/>
                  <a:gd name="connsiteY272" fmla="*/ 223364 h 223840"/>
                  <a:gd name="connsiteX273" fmla="*/ 70586 w 92684"/>
                  <a:gd name="connsiteY273" fmla="*/ 223841 h 223840"/>
                  <a:gd name="connsiteX274" fmla="*/ 72812 w 92684"/>
                  <a:gd name="connsiteY274" fmla="*/ 223841 h 223840"/>
                  <a:gd name="connsiteX275" fmla="*/ 74879 w 92684"/>
                  <a:gd name="connsiteY275" fmla="*/ 223523 h 223840"/>
                  <a:gd name="connsiteX276" fmla="*/ 75356 w 92684"/>
                  <a:gd name="connsiteY276" fmla="*/ 222887 h 223840"/>
                  <a:gd name="connsiteX277" fmla="*/ 75038 w 92684"/>
                  <a:gd name="connsiteY277" fmla="*/ 214461 h 223840"/>
                  <a:gd name="connsiteX278" fmla="*/ 73607 w 92684"/>
                  <a:gd name="connsiteY278" fmla="*/ 209533 h 223840"/>
                  <a:gd name="connsiteX279" fmla="*/ 72176 w 92684"/>
                  <a:gd name="connsiteY279" fmla="*/ 207625 h 223840"/>
                  <a:gd name="connsiteX280" fmla="*/ 71858 w 92684"/>
                  <a:gd name="connsiteY280" fmla="*/ 207307 h 223840"/>
                  <a:gd name="connsiteX281" fmla="*/ 72335 w 92684"/>
                  <a:gd name="connsiteY281" fmla="*/ 205718 h 223840"/>
                  <a:gd name="connsiteX282" fmla="*/ 73925 w 92684"/>
                  <a:gd name="connsiteY282" fmla="*/ 201902 h 223840"/>
                  <a:gd name="connsiteX283" fmla="*/ 75356 w 92684"/>
                  <a:gd name="connsiteY283" fmla="*/ 198087 h 223840"/>
                  <a:gd name="connsiteX284" fmla="*/ 76310 w 92684"/>
                  <a:gd name="connsiteY284" fmla="*/ 196497 h 223840"/>
                  <a:gd name="connsiteX285" fmla="*/ 77422 w 92684"/>
                  <a:gd name="connsiteY285" fmla="*/ 195543 h 223840"/>
                  <a:gd name="connsiteX286" fmla="*/ 84258 w 92684"/>
                  <a:gd name="connsiteY286" fmla="*/ 194589 h 223840"/>
                  <a:gd name="connsiteX287" fmla="*/ 87438 w 92684"/>
                  <a:gd name="connsiteY287" fmla="*/ 193635 h 223840"/>
                  <a:gd name="connsiteX288" fmla="*/ 88710 w 92684"/>
                  <a:gd name="connsiteY288" fmla="*/ 192522 h 223840"/>
                  <a:gd name="connsiteX289" fmla="*/ 89664 w 92684"/>
                  <a:gd name="connsiteY289" fmla="*/ 189661 h 223840"/>
                  <a:gd name="connsiteX290" fmla="*/ 90459 w 92684"/>
                  <a:gd name="connsiteY290" fmla="*/ 181553 h 223840"/>
                  <a:gd name="connsiteX291" fmla="*/ 90776 w 92684"/>
                  <a:gd name="connsiteY291" fmla="*/ 173922 h 223840"/>
                  <a:gd name="connsiteX292" fmla="*/ 90141 w 92684"/>
                  <a:gd name="connsiteY292" fmla="*/ 169471 h 223840"/>
                  <a:gd name="connsiteX293" fmla="*/ 91094 w 92684"/>
                  <a:gd name="connsiteY293" fmla="*/ 162793 h 223840"/>
                  <a:gd name="connsiteX294" fmla="*/ 92684 w 92684"/>
                  <a:gd name="connsiteY294" fmla="*/ 158660 h 223840"/>
                  <a:gd name="connsiteX295" fmla="*/ 55165 w 92684"/>
                  <a:gd name="connsiteY295" fmla="*/ 77740 h 223840"/>
                  <a:gd name="connsiteX296" fmla="*/ 55801 w 92684"/>
                  <a:gd name="connsiteY296" fmla="*/ 76150 h 223840"/>
                  <a:gd name="connsiteX297" fmla="*/ 55324 w 92684"/>
                  <a:gd name="connsiteY297" fmla="*/ 75355 h 223840"/>
                  <a:gd name="connsiteX298" fmla="*/ 54370 w 92684"/>
                  <a:gd name="connsiteY298" fmla="*/ 75038 h 223840"/>
                  <a:gd name="connsiteX299" fmla="*/ 53258 w 92684"/>
                  <a:gd name="connsiteY299" fmla="*/ 75355 h 223840"/>
                  <a:gd name="connsiteX300" fmla="*/ 52940 w 92684"/>
                  <a:gd name="connsiteY300" fmla="*/ 76468 h 223840"/>
                  <a:gd name="connsiteX301" fmla="*/ 54053 w 92684"/>
                  <a:gd name="connsiteY301" fmla="*/ 77899 h 223840"/>
                  <a:gd name="connsiteX302" fmla="*/ 55165 w 92684"/>
                  <a:gd name="connsiteY302" fmla="*/ 77899 h 223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</a:cxnLst>
                <a:rect l="l" t="t" r="r" b="b"/>
                <a:pathLst>
                  <a:path w="92684" h="223840">
                    <a:moveTo>
                      <a:pt x="64863" y="63591"/>
                    </a:moveTo>
                    <a:lnTo>
                      <a:pt x="64863" y="63591"/>
                    </a:lnTo>
                    <a:lnTo>
                      <a:pt x="64863" y="62637"/>
                    </a:lnTo>
                    <a:cubicBezTo>
                      <a:pt x="64863" y="62637"/>
                      <a:pt x="64863" y="63432"/>
                      <a:pt x="64863" y="63432"/>
                    </a:cubicBezTo>
                    <a:lnTo>
                      <a:pt x="64863" y="63432"/>
                    </a:lnTo>
                    <a:close/>
                    <a:moveTo>
                      <a:pt x="57868" y="79012"/>
                    </a:moveTo>
                    <a:lnTo>
                      <a:pt x="58663" y="78376"/>
                    </a:lnTo>
                    <a:lnTo>
                      <a:pt x="58981" y="77581"/>
                    </a:lnTo>
                    <a:lnTo>
                      <a:pt x="58981" y="76786"/>
                    </a:lnTo>
                    <a:cubicBezTo>
                      <a:pt x="58981" y="76786"/>
                      <a:pt x="58504" y="76309"/>
                      <a:pt x="58504" y="76309"/>
                    </a:cubicBezTo>
                    <a:lnTo>
                      <a:pt x="57868" y="75992"/>
                    </a:lnTo>
                    <a:lnTo>
                      <a:pt x="56914" y="75992"/>
                    </a:lnTo>
                    <a:cubicBezTo>
                      <a:pt x="56914" y="75992"/>
                      <a:pt x="56596" y="77263"/>
                      <a:pt x="56596" y="77263"/>
                    </a:cubicBezTo>
                    <a:lnTo>
                      <a:pt x="56596" y="78853"/>
                    </a:lnTo>
                    <a:cubicBezTo>
                      <a:pt x="56596" y="78853"/>
                      <a:pt x="57073" y="79330"/>
                      <a:pt x="57073" y="79330"/>
                    </a:cubicBezTo>
                    <a:lnTo>
                      <a:pt x="58027" y="79330"/>
                    </a:lnTo>
                    <a:close/>
                    <a:moveTo>
                      <a:pt x="91571" y="159773"/>
                    </a:moveTo>
                    <a:lnTo>
                      <a:pt x="90776" y="158978"/>
                    </a:lnTo>
                    <a:lnTo>
                      <a:pt x="90141" y="153414"/>
                    </a:lnTo>
                    <a:lnTo>
                      <a:pt x="85689" y="147373"/>
                    </a:lnTo>
                    <a:lnTo>
                      <a:pt x="79966" y="139741"/>
                    </a:lnTo>
                    <a:lnTo>
                      <a:pt x="76786" y="135608"/>
                    </a:lnTo>
                    <a:lnTo>
                      <a:pt x="73130" y="130839"/>
                    </a:lnTo>
                    <a:lnTo>
                      <a:pt x="66453" y="123526"/>
                    </a:lnTo>
                    <a:lnTo>
                      <a:pt x="63432" y="120823"/>
                    </a:lnTo>
                    <a:lnTo>
                      <a:pt x="62160" y="120028"/>
                    </a:lnTo>
                    <a:lnTo>
                      <a:pt x="62160" y="122731"/>
                    </a:lnTo>
                    <a:cubicBezTo>
                      <a:pt x="62160" y="122731"/>
                      <a:pt x="62319" y="125275"/>
                      <a:pt x="62319" y="125275"/>
                    </a:cubicBezTo>
                    <a:lnTo>
                      <a:pt x="62955" y="125752"/>
                    </a:lnTo>
                    <a:lnTo>
                      <a:pt x="67089" y="126070"/>
                    </a:lnTo>
                    <a:lnTo>
                      <a:pt x="67884" y="126387"/>
                    </a:lnTo>
                    <a:lnTo>
                      <a:pt x="68996" y="128772"/>
                    </a:lnTo>
                    <a:lnTo>
                      <a:pt x="71381" y="135767"/>
                    </a:lnTo>
                    <a:lnTo>
                      <a:pt x="71381" y="136403"/>
                    </a:lnTo>
                    <a:cubicBezTo>
                      <a:pt x="71381" y="136403"/>
                      <a:pt x="73607" y="141967"/>
                      <a:pt x="73607" y="141967"/>
                    </a:cubicBezTo>
                    <a:lnTo>
                      <a:pt x="74243" y="144511"/>
                    </a:lnTo>
                    <a:lnTo>
                      <a:pt x="73925" y="145306"/>
                    </a:lnTo>
                    <a:lnTo>
                      <a:pt x="73448" y="145624"/>
                    </a:lnTo>
                    <a:lnTo>
                      <a:pt x="72812" y="145624"/>
                    </a:lnTo>
                    <a:cubicBezTo>
                      <a:pt x="72812" y="145624"/>
                      <a:pt x="71540" y="144193"/>
                      <a:pt x="71540" y="144193"/>
                    </a:cubicBezTo>
                    <a:lnTo>
                      <a:pt x="69791" y="142285"/>
                    </a:lnTo>
                    <a:lnTo>
                      <a:pt x="67407" y="138947"/>
                    </a:lnTo>
                    <a:lnTo>
                      <a:pt x="66453" y="138311"/>
                    </a:lnTo>
                    <a:lnTo>
                      <a:pt x="64863" y="137993"/>
                    </a:lnTo>
                    <a:lnTo>
                      <a:pt x="64545" y="137516"/>
                    </a:lnTo>
                    <a:lnTo>
                      <a:pt x="64545" y="135608"/>
                    </a:lnTo>
                    <a:cubicBezTo>
                      <a:pt x="64545" y="135608"/>
                      <a:pt x="64068" y="134813"/>
                      <a:pt x="64068" y="134813"/>
                    </a:cubicBezTo>
                    <a:lnTo>
                      <a:pt x="63432" y="134178"/>
                    </a:lnTo>
                    <a:lnTo>
                      <a:pt x="62796" y="133859"/>
                    </a:lnTo>
                    <a:lnTo>
                      <a:pt x="62160" y="133859"/>
                    </a:lnTo>
                    <a:cubicBezTo>
                      <a:pt x="62160" y="133859"/>
                      <a:pt x="62001" y="134495"/>
                      <a:pt x="62001" y="134495"/>
                    </a:cubicBezTo>
                    <a:lnTo>
                      <a:pt x="62319" y="135608"/>
                    </a:lnTo>
                    <a:lnTo>
                      <a:pt x="62319" y="136721"/>
                    </a:lnTo>
                    <a:cubicBezTo>
                      <a:pt x="62319" y="136721"/>
                      <a:pt x="61366" y="137834"/>
                      <a:pt x="61366" y="137834"/>
                    </a:cubicBezTo>
                    <a:lnTo>
                      <a:pt x="61048" y="138629"/>
                    </a:lnTo>
                    <a:lnTo>
                      <a:pt x="61366" y="139106"/>
                    </a:lnTo>
                    <a:lnTo>
                      <a:pt x="61366" y="139741"/>
                    </a:lnTo>
                    <a:cubicBezTo>
                      <a:pt x="61366" y="139741"/>
                      <a:pt x="59776" y="140854"/>
                      <a:pt x="59776" y="140854"/>
                    </a:cubicBezTo>
                    <a:lnTo>
                      <a:pt x="58663" y="141173"/>
                    </a:lnTo>
                    <a:lnTo>
                      <a:pt x="58027" y="141173"/>
                    </a:lnTo>
                    <a:cubicBezTo>
                      <a:pt x="58027" y="141173"/>
                      <a:pt x="58027" y="140219"/>
                      <a:pt x="58027" y="140219"/>
                    </a:cubicBezTo>
                    <a:lnTo>
                      <a:pt x="57391" y="139583"/>
                    </a:lnTo>
                    <a:lnTo>
                      <a:pt x="56278" y="138947"/>
                    </a:lnTo>
                    <a:lnTo>
                      <a:pt x="55165" y="137834"/>
                    </a:lnTo>
                    <a:lnTo>
                      <a:pt x="54211" y="136244"/>
                    </a:lnTo>
                    <a:lnTo>
                      <a:pt x="53576" y="134495"/>
                    </a:lnTo>
                    <a:lnTo>
                      <a:pt x="53258" y="132588"/>
                    </a:lnTo>
                    <a:lnTo>
                      <a:pt x="53258" y="131157"/>
                    </a:lnTo>
                    <a:cubicBezTo>
                      <a:pt x="53258" y="131157"/>
                      <a:pt x="54211" y="130362"/>
                      <a:pt x="54211" y="130362"/>
                    </a:cubicBezTo>
                    <a:lnTo>
                      <a:pt x="55006" y="128613"/>
                    </a:lnTo>
                    <a:lnTo>
                      <a:pt x="55801" y="125910"/>
                    </a:lnTo>
                    <a:lnTo>
                      <a:pt x="55324" y="123526"/>
                    </a:lnTo>
                    <a:lnTo>
                      <a:pt x="53576" y="121459"/>
                    </a:lnTo>
                    <a:lnTo>
                      <a:pt x="52145" y="120505"/>
                    </a:lnTo>
                    <a:lnTo>
                      <a:pt x="51032" y="120505"/>
                    </a:lnTo>
                    <a:cubicBezTo>
                      <a:pt x="51032" y="120505"/>
                      <a:pt x="49601" y="119392"/>
                      <a:pt x="49601" y="119392"/>
                    </a:cubicBezTo>
                    <a:lnTo>
                      <a:pt x="47057" y="115100"/>
                    </a:lnTo>
                    <a:lnTo>
                      <a:pt x="47057" y="114146"/>
                    </a:lnTo>
                    <a:cubicBezTo>
                      <a:pt x="47057" y="114146"/>
                      <a:pt x="47057" y="113033"/>
                      <a:pt x="47057" y="113033"/>
                    </a:cubicBezTo>
                    <a:lnTo>
                      <a:pt x="47693" y="111762"/>
                    </a:lnTo>
                    <a:lnTo>
                      <a:pt x="47693" y="108582"/>
                    </a:lnTo>
                    <a:cubicBezTo>
                      <a:pt x="47693" y="108582"/>
                      <a:pt x="47534" y="102382"/>
                      <a:pt x="47534" y="102382"/>
                    </a:cubicBezTo>
                    <a:lnTo>
                      <a:pt x="47217" y="101746"/>
                    </a:lnTo>
                    <a:lnTo>
                      <a:pt x="46581" y="99838"/>
                    </a:lnTo>
                    <a:lnTo>
                      <a:pt x="45945" y="98884"/>
                    </a:lnTo>
                    <a:lnTo>
                      <a:pt x="45627" y="97931"/>
                    </a:lnTo>
                    <a:lnTo>
                      <a:pt x="45627" y="96977"/>
                    </a:lnTo>
                    <a:cubicBezTo>
                      <a:pt x="45627" y="96977"/>
                      <a:pt x="45627" y="96182"/>
                      <a:pt x="45627" y="96182"/>
                    </a:cubicBezTo>
                    <a:lnTo>
                      <a:pt x="44832" y="95705"/>
                    </a:lnTo>
                    <a:lnTo>
                      <a:pt x="44196" y="94910"/>
                    </a:lnTo>
                    <a:lnTo>
                      <a:pt x="43719" y="93638"/>
                    </a:lnTo>
                    <a:lnTo>
                      <a:pt x="43719" y="89028"/>
                    </a:lnTo>
                    <a:cubicBezTo>
                      <a:pt x="43719" y="89028"/>
                      <a:pt x="43242" y="87438"/>
                      <a:pt x="43242" y="87438"/>
                    </a:cubicBezTo>
                    <a:lnTo>
                      <a:pt x="42447" y="86484"/>
                    </a:lnTo>
                    <a:lnTo>
                      <a:pt x="41175" y="86166"/>
                    </a:lnTo>
                    <a:lnTo>
                      <a:pt x="40221" y="85212"/>
                    </a:lnTo>
                    <a:lnTo>
                      <a:pt x="39109" y="82191"/>
                    </a:lnTo>
                    <a:lnTo>
                      <a:pt x="39109" y="80920"/>
                    </a:lnTo>
                    <a:cubicBezTo>
                      <a:pt x="39109" y="80920"/>
                      <a:pt x="39745" y="76309"/>
                      <a:pt x="39745" y="76309"/>
                    </a:cubicBezTo>
                    <a:lnTo>
                      <a:pt x="40857" y="74243"/>
                    </a:lnTo>
                    <a:lnTo>
                      <a:pt x="42606" y="72812"/>
                    </a:lnTo>
                    <a:lnTo>
                      <a:pt x="43401" y="71540"/>
                    </a:lnTo>
                    <a:lnTo>
                      <a:pt x="43401" y="70427"/>
                    </a:lnTo>
                    <a:cubicBezTo>
                      <a:pt x="43401" y="70427"/>
                      <a:pt x="44196" y="68996"/>
                      <a:pt x="44196" y="68996"/>
                    </a:cubicBezTo>
                    <a:lnTo>
                      <a:pt x="46898" y="65817"/>
                    </a:lnTo>
                    <a:lnTo>
                      <a:pt x="46898" y="65022"/>
                    </a:lnTo>
                    <a:cubicBezTo>
                      <a:pt x="46898" y="65022"/>
                      <a:pt x="46104" y="58504"/>
                      <a:pt x="46104" y="58504"/>
                    </a:cubicBezTo>
                    <a:lnTo>
                      <a:pt x="45309" y="55165"/>
                    </a:lnTo>
                    <a:lnTo>
                      <a:pt x="44355" y="52781"/>
                    </a:lnTo>
                    <a:lnTo>
                      <a:pt x="44355" y="51032"/>
                    </a:lnTo>
                    <a:cubicBezTo>
                      <a:pt x="44355" y="51032"/>
                      <a:pt x="44673" y="49919"/>
                      <a:pt x="44673" y="49919"/>
                    </a:cubicBezTo>
                    <a:lnTo>
                      <a:pt x="44673" y="48965"/>
                    </a:lnTo>
                    <a:cubicBezTo>
                      <a:pt x="44673" y="48965"/>
                      <a:pt x="44514" y="48170"/>
                      <a:pt x="44514" y="48170"/>
                    </a:cubicBezTo>
                    <a:lnTo>
                      <a:pt x="43560" y="34975"/>
                    </a:lnTo>
                    <a:lnTo>
                      <a:pt x="43242" y="34339"/>
                    </a:lnTo>
                    <a:lnTo>
                      <a:pt x="43242" y="33703"/>
                    </a:lnTo>
                    <a:cubicBezTo>
                      <a:pt x="43242" y="33703"/>
                      <a:pt x="44037" y="33067"/>
                      <a:pt x="44037" y="33067"/>
                    </a:cubicBezTo>
                    <a:lnTo>
                      <a:pt x="44355" y="32273"/>
                    </a:lnTo>
                    <a:lnTo>
                      <a:pt x="44355" y="31319"/>
                    </a:lnTo>
                    <a:cubicBezTo>
                      <a:pt x="44355" y="31319"/>
                      <a:pt x="44673" y="30683"/>
                      <a:pt x="44673" y="30683"/>
                    </a:cubicBezTo>
                    <a:lnTo>
                      <a:pt x="45309" y="30206"/>
                    </a:lnTo>
                    <a:lnTo>
                      <a:pt x="44991" y="28775"/>
                    </a:lnTo>
                    <a:lnTo>
                      <a:pt x="43719" y="26390"/>
                    </a:lnTo>
                    <a:lnTo>
                      <a:pt x="42288" y="24482"/>
                    </a:lnTo>
                    <a:lnTo>
                      <a:pt x="39426" y="21621"/>
                    </a:lnTo>
                    <a:lnTo>
                      <a:pt x="38314" y="19872"/>
                    </a:lnTo>
                    <a:lnTo>
                      <a:pt x="37360" y="17805"/>
                    </a:lnTo>
                    <a:lnTo>
                      <a:pt x="36088" y="13513"/>
                    </a:lnTo>
                    <a:lnTo>
                      <a:pt x="35452" y="12559"/>
                    </a:lnTo>
                    <a:lnTo>
                      <a:pt x="35134" y="11446"/>
                    </a:lnTo>
                    <a:lnTo>
                      <a:pt x="35134" y="10016"/>
                    </a:lnTo>
                    <a:cubicBezTo>
                      <a:pt x="35134" y="10016"/>
                      <a:pt x="35452" y="8903"/>
                      <a:pt x="35452" y="8903"/>
                    </a:cubicBezTo>
                    <a:lnTo>
                      <a:pt x="36565" y="7313"/>
                    </a:lnTo>
                    <a:lnTo>
                      <a:pt x="36247" y="7790"/>
                    </a:lnTo>
                    <a:lnTo>
                      <a:pt x="34657" y="7790"/>
                    </a:lnTo>
                    <a:cubicBezTo>
                      <a:pt x="34657" y="7790"/>
                      <a:pt x="33703" y="7472"/>
                      <a:pt x="33703" y="7472"/>
                    </a:cubicBezTo>
                    <a:lnTo>
                      <a:pt x="31160" y="6041"/>
                    </a:lnTo>
                    <a:lnTo>
                      <a:pt x="29252" y="5723"/>
                    </a:lnTo>
                    <a:lnTo>
                      <a:pt x="24324" y="6041"/>
                    </a:lnTo>
                    <a:lnTo>
                      <a:pt x="22575" y="6359"/>
                    </a:lnTo>
                    <a:lnTo>
                      <a:pt x="21303" y="6041"/>
                    </a:lnTo>
                    <a:lnTo>
                      <a:pt x="18759" y="3498"/>
                    </a:lnTo>
                    <a:lnTo>
                      <a:pt x="15739" y="3021"/>
                    </a:lnTo>
                    <a:lnTo>
                      <a:pt x="13036" y="3021"/>
                    </a:lnTo>
                    <a:cubicBezTo>
                      <a:pt x="13036" y="3021"/>
                      <a:pt x="8585" y="0"/>
                      <a:pt x="8585" y="0"/>
                    </a:cubicBezTo>
                    <a:lnTo>
                      <a:pt x="7472" y="0"/>
                    </a:lnTo>
                    <a:cubicBezTo>
                      <a:pt x="7472" y="0"/>
                      <a:pt x="6995" y="318"/>
                      <a:pt x="6995" y="318"/>
                    </a:cubicBezTo>
                    <a:lnTo>
                      <a:pt x="6995" y="1113"/>
                    </a:lnTo>
                    <a:cubicBezTo>
                      <a:pt x="6995" y="1113"/>
                      <a:pt x="7949" y="2544"/>
                      <a:pt x="7949" y="2544"/>
                    </a:cubicBezTo>
                    <a:lnTo>
                      <a:pt x="8744" y="3656"/>
                    </a:lnTo>
                    <a:lnTo>
                      <a:pt x="8744" y="5246"/>
                    </a:lnTo>
                    <a:cubicBezTo>
                      <a:pt x="8744" y="5246"/>
                      <a:pt x="9221" y="6677"/>
                      <a:pt x="9221" y="6677"/>
                    </a:cubicBezTo>
                    <a:lnTo>
                      <a:pt x="10492" y="6995"/>
                    </a:lnTo>
                    <a:lnTo>
                      <a:pt x="11446" y="6995"/>
                    </a:lnTo>
                    <a:cubicBezTo>
                      <a:pt x="11446" y="6995"/>
                      <a:pt x="12400" y="6041"/>
                      <a:pt x="12400" y="6041"/>
                    </a:cubicBezTo>
                    <a:lnTo>
                      <a:pt x="13672" y="6041"/>
                    </a:lnTo>
                    <a:cubicBezTo>
                      <a:pt x="13672" y="6041"/>
                      <a:pt x="15103" y="6677"/>
                      <a:pt x="15103" y="6677"/>
                    </a:cubicBezTo>
                    <a:lnTo>
                      <a:pt x="15580" y="8267"/>
                    </a:lnTo>
                    <a:lnTo>
                      <a:pt x="16693" y="10493"/>
                    </a:lnTo>
                    <a:lnTo>
                      <a:pt x="18441" y="11923"/>
                    </a:lnTo>
                    <a:lnTo>
                      <a:pt x="19554" y="13354"/>
                    </a:lnTo>
                    <a:lnTo>
                      <a:pt x="19077" y="16056"/>
                    </a:lnTo>
                    <a:lnTo>
                      <a:pt x="18283" y="18442"/>
                    </a:lnTo>
                    <a:lnTo>
                      <a:pt x="20667" y="20826"/>
                    </a:lnTo>
                    <a:lnTo>
                      <a:pt x="23688" y="23052"/>
                    </a:lnTo>
                    <a:lnTo>
                      <a:pt x="24483" y="24005"/>
                    </a:lnTo>
                    <a:lnTo>
                      <a:pt x="24801" y="27344"/>
                    </a:lnTo>
                    <a:lnTo>
                      <a:pt x="25277" y="28457"/>
                    </a:lnTo>
                    <a:lnTo>
                      <a:pt x="27344" y="31319"/>
                    </a:lnTo>
                    <a:lnTo>
                      <a:pt x="28298" y="33226"/>
                    </a:lnTo>
                    <a:lnTo>
                      <a:pt x="28298" y="34339"/>
                    </a:lnTo>
                    <a:cubicBezTo>
                      <a:pt x="28298" y="34339"/>
                      <a:pt x="22575" y="39903"/>
                      <a:pt x="22575" y="39903"/>
                    </a:cubicBezTo>
                    <a:lnTo>
                      <a:pt x="20826" y="40380"/>
                    </a:lnTo>
                    <a:lnTo>
                      <a:pt x="19077" y="40698"/>
                    </a:lnTo>
                    <a:lnTo>
                      <a:pt x="17647" y="41811"/>
                    </a:lnTo>
                    <a:lnTo>
                      <a:pt x="16693" y="42924"/>
                    </a:lnTo>
                    <a:lnTo>
                      <a:pt x="17011" y="43560"/>
                    </a:lnTo>
                    <a:lnTo>
                      <a:pt x="17647" y="45468"/>
                    </a:lnTo>
                    <a:lnTo>
                      <a:pt x="18918" y="48488"/>
                    </a:lnTo>
                    <a:lnTo>
                      <a:pt x="20031" y="50555"/>
                    </a:lnTo>
                    <a:lnTo>
                      <a:pt x="19077" y="53258"/>
                    </a:lnTo>
                    <a:lnTo>
                      <a:pt x="16852" y="57709"/>
                    </a:lnTo>
                    <a:lnTo>
                      <a:pt x="15898" y="58186"/>
                    </a:lnTo>
                    <a:lnTo>
                      <a:pt x="15898" y="61524"/>
                    </a:lnTo>
                    <a:cubicBezTo>
                      <a:pt x="15898" y="61524"/>
                      <a:pt x="16375" y="62796"/>
                      <a:pt x="16375" y="62796"/>
                    </a:cubicBezTo>
                    <a:lnTo>
                      <a:pt x="17488" y="63750"/>
                    </a:lnTo>
                    <a:lnTo>
                      <a:pt x="17964" y="65976"/>
                    </a:lnTo>
                    <a:lnTo>
                      <a:pt x="17964" y="69156"/>
                    </a:lnTo>
                    <a:cubicBezTo>
                      <a:pt x="17964" y="69156"/>
                      <a:pt x="17964" y="71699"/>
                      <a:pt x="17964" y="71699"/>
                    </a:cubicBezTo>
                    <a:lnTo>
                      <a:pt x="16534" y="78217"/>
                    </a:lnTo>
                    <a:lnTo>
                      <a:pt x="19077" y="83940"/>
                    </a:lnTo>
                    <a:lnTo>
                      <a:pt x="19872" y="84576"/>
                    </a:lnTo>
                    <a:lnTo>
                      <a:pt x="23370" y="84576"/>
                    </a:lnTo>
                    <a:cubicBezTo>
                      <a:pt x="23370" y="84576"/>
                      <a:pt x="24006" y="85053"/>
                      <a:pt x="24006" y="85053"/>
                    </a:cubicBezTo>
                    <a:lnTo>
                      <a:pt x="23211" y="86643"/>
                    </a:lnTo>
                    <a:lnTo>
                      <a:pt x="21780" y="88233"/>
                    </a:lnTo>
                    <a:lnTo>
                      <a:pt x="20826" y="89028"/>
                    </a:lnTo>
                    <a:lnTo>
                      <a:pt x="16375" y="90935"/>
                    </a:lnTo>
                    <a:lnTo>
                      <a:pt x="10016" y="93002"/>
                    </a:lnTo>
                    <a:lnTo>
                      <a:pt x="8744" y="95069"/>
                    </a:lnTo>
                    <a:lnTo>
                      <a:pt x="7949" y="98089"/>
                    </a:lnTo>
                    <a:lnTo>
                      <a:pt x="8585" y="99838"/>
                    </a:lnTo>
                    <a:lnTo>
                      <a:pt x="9380" y="100792"/>
                    </a:lnTo>
                    <a:lnTo>
                      <a:pt x="9062" y="103336"/>
                    </a:lnTo>
                    <a:lnTo>
                      <a:pt x="8585" y="106038"/>
                    </a:lnTo>
                    <a:lnTo>
                      <a:pt x="8585" y="108264"/>
                    </a:lnTo>
                    <a:cubicBezTo>
                      <a:pt x="8585" y="108264"/>
                      <a:pt x="8585" y="110172"/>
                      <a:pt x="8585" y="110172"/>
                    </a:cubicBezTo>
                    <a:lnTo>
                      <a:pt x="7790" y="111126"/>
                    </a:lnTo>
                    <a:lnTo>
                      <a:pt x="6677" y="113987"/>
                    </a:lnTo>
                    <a:lnTo>
                      <a:pt x="5246" y="116849"/>
                    </a:lnTo>
                    <a:lnTo>
                      <a:pt x="4133" y="118121"/>
                    </a:lnTo>
                    <a:lnTo>
                      <a:pt x="2544" y="119551"/>
                    </a:lnTo>
                    <a:lnTo>
                      <a:pt x="0" y="120664"/>
                    </a:lnTo>
                    <a:lnTo>
                      <a:pt x="0" y="121300"/>
                    </a:lnTo>
                    <a:cubicBezTo>
                      <a:pt x="0" y="121300"/>
                      <a:pt x="2862" y="122572"/>
                      <a:pt x="2862" y="122572"/>
                    </a:cubicBezTo>
                    <a:lnTo>
                      <a:pt x="3656" y="123526"/>
                    </a:lnTo>
                    <a:lnTo>
                      <a:pt x="3974" y="124162"/>
                    </a:lnTo>
                    <a:lnTo>
                      <a:pt x="3339" y="124798"/>
                    </a:lnTo>
                    <a:lnTo>
                      <a:pt x="2703" y="125593"/>
                    </a:lnTo>
                    <a:lnTo>
                      <a:pt x="3974" y="126546"/>
                    </a:lnTo>
                    <a:lnTo>
                      <a:pt x="5564" y="127341"/>
                    </a:lnTo>
                    <a:lnTo>
                      <a:pt x="7154" y="129249"/>
                    </a:lnTo>
                    <a:lnTo>
                      <a:pt x="8585" y="131952"/>
                    </a:lnTo>
                    <a:lnTo>
                      <a:pt x="8903" y="132905"/>
                    </a:lnTo>
                    <a:lnTo>
                      <a:pt x="9221" y="133224"/>
                    </a:lnTo>
                    <a:lnTo>
                      <a:pt x="9698" y="133224"/>
                    </a:lnTo>
                    <a:cubicBezTo>
                      <a:pt x="9698" y="133224"/>
                      <a:pt x="10652" y="132905"/>
                      <a:pt x="10652" y="132905"/>
                    </a:cubicBezTo>
                    <a:lnTo>
                      <a:pt x="12400" y="131475"/>
                    </a:lnTo>
                    <a:lnTo>
                      <a:pt x="13672" y="130998"/>
                    </a:lnTo>
                    <a:lnTo>
                      <a:pt x="15262" y="133065"/>
                    </a:lnTo>
                    <a:lnTo>
                      <a:pt x="16534" y="133859"/>
                    </a:lnTo>
                    <a:lnTo>
                      <a:pt x="20667" y="141013"/>
                    </a:lnTo>
                    <a:lnTo>
                      <a:pt x="24006" y="145147"/>
                    </a:lnTo>
                    <a:lnTo>
                      <a:pt x="27821" y="149122"/>
                    </a:lnTo>
                    <a:lnTo>
                      <a:pt x="28457" y="149122"/>
                    </a:lnTo>
                    <a:cubicBezTo>
                      <a:pt x="28457" y="149122"/>
                      <a:pt x="29570" y="148009"/>
                      <a:pt x="29570" y="148009"/>
                    </a:cubicBezTo>
                    <a:lnTo>
                      <a:pt x="31478" y="147690"/>
                    </a:lnTo>
                    <a:lnTo>
                      <a:pt x="37519" y="146736"/>
                    </a:lnTo>
                    <a:lnTo>
                      <a:pt x="39745" y="146736"/>
                    </a:lnTo>
                    <a:cubicBezTo>
                      <a:pt x="39745" y="146736"/>
                      <a:pt x="41175" y="145624"/>
                      <a:pt x="41175" y="145624"/>
                    </a:cubicBezTo>
                    <a:lnTo>
                      <a:pt x="44196" y="144829"/>
                    </a:lnTo>
                    <a:lnTo>
                      <a:pt x="47693" y="144352"/>
                    </a:lnTo>
                    <a:lnTo>
                      <a:pt x="48965" y="144829"/>
                    </a:lnTo>
                    <a:lnTo>
                      <a:pt x="52781" y="149916"/>
                    </a:lnTo>
                    <a:lnTo>
                      <a:pt x="53258" y="153732"/>
                    </a:lnTo>
                    <a:lnTo>
                      <a:pt x="54053" y="159296"/>
                    </a:lnTo>
                    <a:lnTo>
                      <a:pt x="54053" y="161999"/>
                    </a:lnTo>
                    <a:cubicBezTo>
                      <a:pt x="54053" y="161999"/>
                      <a:pt x="54053" y="165655"/>
                      <a:pt x="54053" y="165655"/>
                    </a:cubicBezTo>
                    <a:lnTo>
                      <a:pt x="53576" y="170265"/>
                    </a:lnTo>
                    <a:lnTo>
                      <a:pt x="50555" y="175511"/>
                    </a:lnTo>
                    <a:lnTo>
                      <a:pt x="49919" y="178055"/>
                    </a:lnTo>
                    <a:lnTo>
                      <a:pt x="48329" y="182030"/>
                    </a:lnTo>
                    <a:lnTo>
                      <a:pt x="46104" y="184096"/>
                    </a:lnTo>
                    <a:lnTo>
                      <a:pt x="44991" y="185686"/>
                    </a:lnTo>
                    <a:lnTo>
                      <a:pt x="44991" y="187435"/>
                    </a:lnTo>
                    <a:cubicBezTo>
                      <a:pt x="44991" y="187435"/>
                      <a:pt x="46263" y="188866"/>
                      <a:pt x="46263" y="188866"/>
                    </a:cubicBezTo>
                    <a:lnTo>
                      <a:pt x="48806" y="191409"/>
                    </a:lnTo>
                    <a:lnTo>
                      <a:pt x="49601" y="192999"/>
                    </a:lnTo>
                    <a:lnTo>
                      <a:pt x="49601" y="194430"/>
                    </a:lnTo>
                    <a:cubicBezTo>
                      <a:pt x="49601" y="194430"/>
                      <a:pt x="49442" y="196497"/>
                      <a:pt x="49442" y="196497"/>
                    </a:cubicBezTo>
                    <a:lnTo>
                      <a:pt x="50078" y="197927"/>
                    </a:lnTo>
                    <a:lnTo>
                      <a:pt x="50714" y="198723"/>
                    </a:lnTo>
                    <a:lnTo>
                      <a:pt x="53258" y="199994"/>
                    </a:lnTo>
                    <a:lnTo>
                      <a:pt x="55642" y="203333"/>
                    </a:lnTo>
                    <a:lnTo>
                      <a:pt x="59776" y="207307"/>
                    </a:lnTo>
                    <a:lnTo>
                      <a:pt x="64863" y="213031"/>
                    </a:lnTo>
                    <a:lnTo>
                      <a:pt x="67248" y="214779"/>
                    </a:lnTo>
                    <a:lnTo>
                      <a:pt x="69155" y="215256"/>
                    </a:lnTo>
                    <a:lnTo>
                      <a:pt x="70109" y="217164"/>
                    </a:lnTo>
                    <a:lnTo>
                      <a:pt x="69632" y="219390"/>
                    </a:lnTo>
                    <a:lnTo>
                      <a:pt x="68202" y="220662"/>
                    </a:lnTo>
                    <a:lnTo>
                      <a:pt x="68838" y="222410"/>
                    </a:lnTo>
                    <a:lnTo>
                      <a:pt x="69632" y="223364"/>
                    </a:lnTo>
                    <a:lnTo>
                      <a:pt x="70586" y="223841"/>
                    </a:lnTo>
                    <a:lnTo>
                      <a:pt x="72812" y="223841"/>
                    </a:lnTo>
                    <a:cubicBezTo>
                      <a:pt x="72812" y="223841"/>
                      <a:pt x="74879" y="223523"/>
                      <a:pt x="74879" y="223523"/>
                    </a:cubicBezTo>
                    <a:lnTo>
                      <a:pt x="75356" y="222887"/>
                    </a:lnTo>
                    <a:lnTo>
                      <a:pt x="75038" y="214461"/>
                    </a:lnTo>
                    <a:lnTo>
                      <a:pt x="73607" y="209533"/>
                    </a:lnTo>
                    <a:lnTo>
                      <a:pt x="72176" y="207625"/>
                    </a:lnTo>
                    <a:lnTo>
                      <a:pt x="71858" y="207307"/>
                    </a:lnTo>
                    <a:lnTo>
                      <a:pt x="72335" y="205718"/>
                    </a:lnTo>
                    <a:lnTo>
                      <a:pt x="73925" y="201902"/>
                    </a:lnTo>
                    <a:lnTo>
                      <a:pt x="75356" y="198087"/>
                    </a:lnTo>
                    <a:lnTo>
                      <a:pt x="76310" y="196497"/>
                    </a:lnTo>
                    <a:lnTo>
                      <a:pt x="77422" y="195543"/>
                    </a:lnTo>
                    <a:lnTo>
                      <a:pt x="84258" y="194589"/>
                    </a:lnTo>
                    <a:lnTo>
                      <a:pt x="87438" y="193635"/>
                    </a:lnTo>
                    <a:lnTo>
                      <a:pt x="88710" y="192522"/>
                    </a:lnTo>
                    <a:lnTo>
                      <a:pt x="89664" y="189661"/>
                    </a:lnTo>
                    <a:lnTo>
                      <a:pt x="90459" y="181553"/>
                    </a:lnTo>
                    <a:lnTo>
                      <a:pt x="90776" y="173922"/>
                    </a:lnTo>
                    <a:lnTo>
                      <a:pt x="90141" y="169471"/>
                    </a:lnTo>
                    <a:lnTo>
                      <a:pt x="91094" y="162793"/>
                    </a:lnTo>
                    <a:lnTo>
                      <a:pt x="92684" y="158660"/>
                    </a:lnTo>
                    <a:close/>
                    <a:moveTo>
                      <a:pt x="55165" y="77740"/>
                    </a:moveTo>
                    <a:lnTo>
                      <a:pt x="55801" y="76150"/>
                    </a:lnTo>
                    <a:lnTo>
                      <a:pt x="55324" y="75355"/>
                    </a:lnTo>
                    <a:lnTo>
                      <a:pt x="54370" y="75038"/>
                    </a:lnTo>
                    <a:lnTo>
                      <a:pt x="53258" y="75355"/>
                    </a:lnTo>
                    <a:lnTo>
                      <a:pt x="52940" y="76468"/>
                    </a:lnTo>
                    <a:lnTo>
                      <a:pt x="54053" y="77899"/>
                    </a:lnTo>
                    <a:lnTo>
                      <a:pt x="55165" y="778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8" name="Freeform: Shape 4957">
                <a:extLst>
                  <a:ext uri="{FF2B5EF4-FFF2-40B4-BE49-F238E27FC236}">
                    <a16:creationId xmlns:a16="http://schemas.microsoft.com/office/drawing/2014/main" id="{E9278211-FE1C-0CCD-883A-771EE5238DAF}"/>
                  </a:ext>
                </a:extLst>
              </p:cNvPr>
              <p:cNvSpPr/>
              <p:nvPr/>
            </p:nvSpPr>
            <p:spPr>
              <a:xfrm>
                <a:off x="3299098" y="3808956"/>
                <a:ext cx="4292" cy="28934"/>
              </a:xfrm>
              <a:custGeom>
                <a:avLst/>
                <a:gdLst>
                  <a:gd name="connsiteX0" fmla="*/ 477 w 4292"/>
                  <a:gd name="connsiteY0" fmla="*/ 27344 h 28934"/>
                  <a:gd name="connsiteX1" fmla="*/ 0 w 4292"/>
                  <a:gd name="connsiteY1" fmla="*/ 27821 h 28934"/>
                  <a:gd name="connsiteX2" fmla="*/ 0 w 4292"/>
                  <a:gd name="connsiteY2" fmla="*/ 28457 h 28934"/>
                  <a:gd name="connsiteX3" fmla="*/ 318 w 4292"/>
                  <a:gd name="connsiteY3" fmla="*/ 28934 h 28934"/>
                  <a:gd name="connsiteX4" fmla="*/ 954 w 4292"/>
                  <a:gd name="connsiteY4" fmla="*/ 28934 h 28934"/>
                  <a:gd name="connsiteX5" fmla="*/ 1431 w 4292"/>
                  <a:gd name="connsiteY5" fmla="*/ 28298 h 28934"/>
                  <a:gd name="connsiteX6" fmla="*/ 1431 w 4292"/>
                  <a:gd name="connsiteY6" fmla="*/ 27662 h 28934"/>
                  <a:gd name="connsiteX7" fmla="*/ 1272 w 4292"/>
                  <a:gd name="connsiteY7" fmla="*/ 27185 h 28934"/>
                  <a:gd name="connsiteX8" fmla="*/ 477 w 4292"/>
                  <a:gd name="connsiteY8" fmla="*/ 27185 h 28934"/>
                  <a:gd name="connsiteX9" fmla="*/ 3815 w 4292"/>
                  <a:gd name="connsiteY9" fmla="*/ 0 h 28934"/>
                  <a:gd name="connsiteX10" fmla="*/ 3497 w 4292"/>
                  <a:gd name="connsiteY10" fmla="*/ 318 h 28934"/>
                  <a:gd name="connsiteX11" fmla="*/ 3180 w 4292"/>
                  <a:gd name="connsiteY11" fmla="*/ 954 h 28934"/>
                  <a:gd name="connsiteX12" fmla="*/ 2861 w 4292"/>
                  <a:gd name="connsiteY12" fmla="*/ 1590 h 28934"/>
                  <a:gd name="connsiteX13" fmla="*/ 2861 w 4292"/>
                  <a:gd name="connsiteY13" fmla="*/ 2067 h 28934"/>
                  <a:gd name="connsiteX14" fmla="*/ 2861 w 4292"/>
                  <a:gd name="connsiteY14" fmla="*/ 2385 h 28934"/>
                  <a:gd name="connsiteX15" fmla="*/ 3338 w 4292"/>
                  <a:gd name="connsiteY15" fmla="*/ 2385 h 28934"/>
                  <a:gd name="connsiteX16" fmla="*/ 3815 w 4292"/>
                  <a:gd name="connsiteY16" fmla="*/ 2226 h 28934"/>
                  <a:gd name="connsiteX17" fmla="*/ 3815 w 4292"/>
                  <a:gd name="connsiteY17" fmla="*/ 1590 h 28934"/>
                  <a:gd name="connsiteX18" fmla="*/ 4133 w 4292"/>
                  <a:gd name="connsiteY18" fmla="*/ 954 h 28934"/>
                  <a:gd name="connsiteX19" fmla="*/ 4133 w 4292"/>
                  <a:gd name="connsiteY19" fmla="*/ 477 h 28934"/>
                  <a:gd name="connsiteX20" fmla="*/ 4292 w 4292"/>
                  <a:gd name="connsiteY20" fmla="*/ 159 h 28934"/>
                  <a:gd name="connsiteX21" fmla="*/ 3974 w 4292"/>
                  <a:gd name="connsiteY21" fmla="*/ 159 h 2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292" h="28934">
                    <a:moveTo>
                      <a:pt x="477" y="27344"/>
                    </a:moveTo>
                    <a:lnTo>
                      <a:pt x="0" y="27821"/>
                    </a:lnTo>
                    <a:lnTo>
                      <a:pt x="0" y="28457"/>
                    </a:lnTo>
                    <a:cubicBezTo>
                      <a:pt x="0" y="28457"/>
                      <a:pt x="318" y="28934"/>
                      <a:pt x="318" y="28934"/>
                    </a:cubicBezTo>
                    <a:lnTo>
                      <a:pt x="954" y="28934"/>
                    </a:lnTo>
                    <a:cubicBezTo>
                      <a:pt x="954" y="28934"/>
                      <a:pt x="1431" y="28298"/>
                      <a:pt x="1431" y="28298"/>
                    </a:cubicBezTo>
                    <a:lnTo>
                      <a:pt x="1431" y="27662"/>
                    </a:lnTo>
                    <a:cubicBezTo>
                      <a:pt x="1431" y="27662"/>
                      <a:pt x="1272" y="27185"/>
                      <a:pt x="1272" y="27185"/>
                    </a:cubicBezTo>
                    <a:lnTo>
                      <a:pt x="477" y="27185"/>
                    </a:lnTo>
                    <a:close/>
                    <a:moveTo>
                      <a:pt x="3815" y="0"/>
                    </a:moveTo>
                    <a:lnTo>
                      <a:pt x="3497" y="318"/>
                    </a:lnTo>
                    <a:lnTo>
                      <a:pt x="3180" y="954"/>
                    </a:lnTo>
                    <a:lnTo>
                      <a:pt x="2861" y="1590"/>
                    </a:lnTo>
                    <a:lnTo>
                      <a:pt x="2861" y="2067"/>
                    </a:lnTo>
                    <a:cubicBezTo>
                      <a:pt x="2861" y="2067"/>
                      <a:pt x="2861" y="2385"/>
                      <a:pt x="2861" y="2385"/>
                    </a:cubicBezTo>
                    <a:lnTo>
                      <a:pt x="3338" y="2385"/>
                    </a:lnTo>
                    <a:cubicBezTo>
                      <a:pt x="3338" y="2385"/>
                      <a:pt x="3815" y="2226"/>
                      <a:pt x="3815" y="2226"/>
                    </a:cubicBezTo>
                    <a:lnTo>
                      <a:pt x="3815" y="1590"/>
                    </a:lnTo>
                    <a:cubicBezTo>
                      <a:pt x="3815" y="1590"/>
                      <a:pt x="4133" y="954"/>
                      <a:pt x="4133" y="954"/>
                    </a:cubicBezTo>
                    <a:lnTo>
                      <a:pt x="4133" y="477"/>
                    </a:lnTo>
                    <a:cubicBezTo>
                      <a:pt x="4133" y="477"/>
                      <a:pt x="4292" y="159"/>
                      <a:pt x="4292" y="159"/>
                    </a:cubicBezTo>
                    <a:lnTo>
                      <a:pt x="3974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59" name="Freeform: Shape 4958">
                <a:extLst>
                  <a:ext uri="{FF2B5EF4-FFF2-40B4-BE49-F238E27FC236}">
                    <a16:creationId xmlns:a16="http://schemas.microsoft.com/office/drawing/2014/main" id="{98CB2A0F-2C01-F098-C411-A49C1E9CC46C}"/>
                  </a:ext>
                </a:extLst>
              </p:cNvPr>
              <p:cNvSpPr/>
              <p:nvPr/>
            </p:nvSpPr>
            <p:spPr>
              <a:xfrm>
                <a:off x="2837903" y="4507823"/>
                <a:ext cx="13672" cy="15580"/>
              </a:xfrm>
              <a:custGeom>
                <a:avLst/>
                <a:gdLst>
                  <a:gd name="connsiteX0" fmla="*/ 12082 w 13672"/>
                  <a:gd name="connsiteY0" fmla="*/ 3339 h 15580"/>
                  <a:gd name="connsiteX1" fmla="*/ 9698 w 13672"/>
                  <a:gd name="connsiteY1" fmla="*/ 0 h 15580"/>
                  <a:gd name="connsiteX2" fmla="*/ 7472 w 13672"/>
                  <a:gd name="connsiteY2" fmla="*/ 318 h 15580"/>
                  <a:gd name="connsiteX3" fmla="*/ 5723 w 13672"/>
                  <a:gd name="connsiteY3" fmla="*/ 2067 h 15580"/>
                  <a:gd name="connsiteX4" fmla="*/ 4928 w 13672"/>
                  <a:gd name="connsiteY4" fmla="*/ 4611 h 15580"/>
                  <a:gd name="connsiteX5" fmla="*/ 2862 w 13672"/>
                  <a:gd name="connsiteY5" fmla="*/ 5883 h 15580"/>
                  <a:gd name="connsiteX6" fmla="*/ 1908 w 13672"/>
                  <a:gd name="connsiteY6" fmla="*/ 7154 h 15580"/>
                  <a:gd name="connsiteX7" fmla="*/ 1272 w 13672"/>
                  <a:gd name="connsiteY7" fmla="*/ 10334 h 15580"/>
                  <a:gd name="connsiteX8" fmla="*/ 1431 w 13672"/>
                  <a:gd name="connsiteY8" fmla="*/ 12400 h 15580"/>
                  <a:gd name="connsiteX9" fmla="*/ 0 w 13672"/>
                  <a:gd name="connsiteY9" fmla="*/ 13036 h 15580"/>
                  <a:gd name="connsiteX10" fmla="*/ 318 w 13672"/>
                  <a:gd name="connsiteY10" fmla="*/ 13672 h 15580"/>
                  <a:gd name="connsiteX11" fmla="*/ 1908 w 13672"/>
                  <a:gd name="connsiteY11" fmla="*/ 15262 h 15580"/>
                  <a:gd name="connsiteX12" fmla="*/ 5882 w 13672"/>
                  <a:gd name="connsiteY12" fmla="*/ 15580 h 15580"/>
                  <a:gd name="connsiteX13" fmla="*/ 9539 w 13672"/>
                  <a:gd name="connsiteY13" fmla="*/ 14785 h 15580"/>
                  <a:gd name="connsiteX14" fmla="*/ 11128 w 13672"/>
                  <a:gd name="connsiteY14" fmla="*/ 13355 h 15580"/>
                  <a:gd name="connsiteX15" fmla="*/ 11764 w 13672"/>
                  <a:gd name="connsiteY15" fmla="*/ 11288 h 15580"/>
                  <a:gd name="connsiteX16" fmla="*/ 13354 w 13672"/>
                  <a:gd name="connsiteY16" fmla="*/ 10016 h 15580"/>
                  <a:gd name="connsiteX17" fmla="*/ 13672 w 13672"/>
                  <a:gd name="connsiteY17" fmla="*/ 6677 h 15580"/>
                  <a:gd name="connsiteX18" fmla="*/ 12082 w 13672"/>
                  <a:gd name="connsiteY18" fmla="*/ 3339 h 1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672" h="15580">
                    <a:moveTo>
                      <a:pt x="12082" y="3339"/>
                    </a:moveTo>
                    <a:lnTo>
                      <a:pt x="9698" y="0"/>
                    </a:lnTo>
                    <a:lnTo>
                      <a:pt x="7472" y="318"/>
                    </a:lnTo>
                    <a:lnTo>
                      <a:pt x="5723" y="2067"/>
                    </a:lnTo>
                    <a:lnTo>
                      <a:pt x="4928" y="4611"/>
                    </a:lnTo>
                    <a:lnTo>
                      <a:pt x="2862" y="5883"/>
                    </a:lnTo>
                    <a:lnTo>
                      <a:pt x="1908" y="7154"/>
                    </a:lnTo>
                    <a:lnTo>
                      <a:pt x="1272" y="10334"/>
                    </a:lnTo>
                    <a:lnTo>
                      <a:pt x="1431" y="12400"/>
                    </a:lnTo>
                    <a:lnTo>
                      <a:pt x="0" y="13036"/>
                    </a:lnTo>
                    <a:lnTo>
                      <a:pt x="318" y="13672"/>
                    </a:lnTo>
                    <a:lnTo>
                      <a:pt x="1908" y="15262"/>
                    </a:lnTo>
                    <a:lnTo>
                      <a:pt x="5882" y="15580"/>
                    </a:lnTo>
                    <a:lnTo>
                      <a:pt x="9539" y="14785"/>
                    </a:lnTo>
                    <a:lnTo>
                      <a:pt x="11128" y="13355"/>
                    </a:lnTo>
                    <a:lnTo>
                      <a:pt x="11764" y="11288"/>
                    </a:lnTo>
                    <a:lnTo>
                      <a:pt x="13354" y="10016"/>
                    </a:lnTo>
                    <a:lnTo>
                      <a:pt x="13672" y="6677"/>
                    </a:lnTo>
                    <a:lnTo>
                      <a:pt x="12082" y="33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0" name="Freeform: Shape 4959">
                <a:extLst>
                  <a:ext uri="{FF2B5EF4-FFF2-40B4-BE49-F238E27FC236}">
                    <a16:creationId xmlns:a16="http://schemas.microsoft.com/office/drawing/2014/main" id="{19504DAB-F19D-2268-4131-D33F606E6BA0}"/>
                  </a:ext>
                </a:extLst>
              </p:cNvPr>
              <p:cNvSpPr/>
              <p:nvPr/>
            </p:nvSpPr>
            <p:spPr>
              <a:xfrm>
                <a:off x="1599622" y="2853656"/>
                <a:ext cx="10810" cy="8266"/>
              </a:xfrm>
              <a:custGeom>
                <a:avLst/>
                <a:gdLst>
                  <a:gd name="connsiteX0" fmla="*/ 2385 w 10810"/>
                  <a:gd name="connsiteY0" fmla="*/ 0 h 8266"/>
                  <a:gd name="connsiteX1" fmla="*/ 0 w 10810"/>
                  <a:gd name="connsiteY1" fmla="*/ 477 h 8266"/>
                  <a:gd name="connsiteX2" fmla="*/ 477 w 10810"/>
                  <a:gd name="connsiteY2" fmla="*/ 1113 h 8266"/>
                  <a:gd name="connsiteX3" fmla="*/ 2226 w 10810"/>
                  <a:gd name="connsiteY3" fmla="*/ 2067 h 8266"/>
                  <a:gd name="connsiteX4" fmla="*/ 3974 w 10810"/>
                  <a:gd name="connsiteY4" fmla="*/ 1590 h 8266"/>
                  <a:gd name="connsiteX5" fmla="*/ 3974 w 10810"/>
                  <a:gd name="connsiteY5" fmla="*/ 1272 h 8266"/>
                  <a:gd name="connsiteX6" fmla="*/ 3657 w 10810"/>
                  <a:gd name="connsiteY6" fmla="*/ 477 h 8266"/>
                  <a:gd name="connsiteX7" fmla="*/ 2544 w 10810"/>
                  <a:gd name="connsiteY7" fmla="*/ 0 h 8266"/>
                  <a:gd name="connsiteX8" fmla="*/ 10175 w 10810"/>
                  <a:gd name="connsiteY8" fmla="*/ 6200 h 8266"/>
                  <a:gd name="connsiteX9" fmla="*/ 7631 w 10810"/>
                  <a:gd name="connsiteY9" fmla="*/ 3816 h 8266"/>
                  <a:gd name="connsiteX10" fmla="*/ 4769 w 10810"/>
                  <a:gd name="connsiteY10" fmla="*/ 3180 h 8266"/>
                  <a:gd name="connsiteX11" fmla="*/ 4769 w 10810"/>
                  <a:gd name="connsiteY11" fmla="*/ 6677 h 8266"/>
                  <a:gd name="connsiteX12" fmla="*/ 7154 w 10810"/>
                  <a:gd name="connsiteY12" fmla="*/ 8267 h 8266"/>
                  <a:gd name="connsiteX13" fmla="*/ 9857 w 10810"/>
                  <a:gd name="connsiteY13" fmla="*/ 8267 h 8266"/>
                  <a:gd name="connsiteX14" fmla="*/ 10811 w 10810"/>
                  <a:gd name="connsiteY14" fmla="*/ 7313 h 8266"/>
                  <a:gd name="connsiteX15" fmla="*/ 10016 w 10810"/>
                  <a:gd name="connsiteY15" fmla="*/ 6200 h 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10" h="8266">
                    <a:moveTo>
                      <a:pt x="2385" y="0"/>
                    </a:moveTo>
                    <a:lnTo>
                      <a:pt x="0" y="477"/>
                    </a:lnTo>
                    <a:lnTo>
                      <a:pt x="477" y="1113"/>
                    </a:lnTo>
                    <a:lnTo>
                      <a:pt x="2226" y="2067"/>
                    </a:lnTo>
                    <a:lnTo>
                      <a:pt x="3974" y="1590"/>
                    </a:lnTo>
                    <a:lnTo>
                      <a:pt x="3974" y="1272"/>
                    </a:lnTo>
                    <a:cubicBezTo>
                      <a:pt x="3974" y="1272"/>
                      <a:pt x="3657" y="477"/>
                      <a:pt x="3657" y="477"/>
                    </a:cubicBezTo>
                    <a:lnTo>
                      <a:pt x="2544" y="0"/>
                    </a:lnTo>
                    <a:close/>
                    <a:moveTo>
                      <a:pt x="10175" y="6200"/>
                    </a:moveTo>
                    <a:lnTo>
                      <a:pt x="7631" y="3816"/>
                    </a:lnTo>
                    <a:lnTo>
                      <a:pt x="4769" y="3180"/>
                    </a:lnTo>
                    <a:lnTo>
                      <a:pt x="4769" y="6677"/>
                    </a:lnTo>
                    <a:cubicBezTo>
                      <a:pt x="4769" y="6677"/>
                      <a:pt x="7154" y="8267"/>
                      <a:pt x="7154" y="8267"/>
                    </a:cubicBezTo>
                    <a:lnTo>
                      <a:pt x="9857" y="8267"/>
                    </a:lnTo>
                    <a:cubicBezTo>
                      <a:pt x="9857" y="8267"/>
                      <a:pt x="10811" y="7313"/>
                      <a:pt x="10811" y="7313"/>
                    </a:cubicBezTo>
                    <a:lnTo>
                      <a:pt x="10016" y="6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1" name="Freeform: Shape 4960">
                <a:extLst>
                  <a:ext uri="{FF2B5EF4-FFF2-40B4-BE49-F238E27FC236}">
                    <a16:creationId xmlns:a16="http://schemas.microsoft.com/office/drawing/2014/main" id="{FB0BDB59-A804-4A54-DB30-C48921BE6D51}"/>
                  </a:ext>
                </a:extLst>
              </p:cNvPr>
              <p:cNvSpPr/>
              <p:nvPr/>
            </p:nvSpPr>
            <p:spPr>
              <a:xfrm>
                <a:off x="10446117" y="3446168"/>
                <a:ext cx="2225" cy="3815"/>
              </a:xfrm>
              <a:custGeom>
                <a:avLst/>
                <a:gdLst>
                  <a:gd name="connsiteX0" fmla="*/ 1430 w 2225"/>
                  <a:gd name="connsiteY0" fmla="*/ 0 h 3815"/>
                  <a:gd name="connsiteX1" fmla="*/ 954 w 2225"/>
                  <a:gd name="connsiteY1" fmla="*/ 159 h 3815"/>
                  <a:gd name="connsiteX2" fmla="*/ 0 w 2225"/>
                  <a:gd name="connsiteY2" fmla="*/ 1749 h 3815"/>
                  <a:gd name="connsiteX3" fmla="*/ 159 w 2225"/>
                  <a:gd name="connsiteY3" fmla="*/ 3180 h 3815"/>
                  <a:gd name="connsiteX4" fmla="*/ 2067 w 2225"/>
                  <a:gd name="connsiteY4" fmla="*/ 3815 h 3815"/>
                  <a:gd name="connsiteX5" fmla="*/ 2226 w 2225"/>
                  <a:gd name="connsiteY5" fmla="*/ 2067 h 3815"/>
                  <a:gd name="connsiteX6" fmla="*/ 1430 w 2225"/>
                  <a:gd name="connsiteY6" fmla="*/ 0 h 3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" h="3815">
                    <a:moveTo>
                      <a:pt x="1430" y="0"/>
                    </a:moveTo>
                    <a:lnTo>
                      <a:pt x="954" y="159"/>
                    </a:lnTo>
                    <a:lnTo>
                      <a:pt x="0" y="1749"/>
                    </a:lnTo>
                    <a:lnTo>
                      <a:pt x="159" y="3180"/>
                    </a:lnTo>
                    <a:lnTo>
                      <a:pt x="2067" y="3815"/>
                    </a:lnTo>
                    <a:lnTo>
                      <a:pt x="2226" y="2067"/>
                    </a:lnTo>
                    <a:lnTo>
                      <a:pt x="143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2" name="Freeform: Shape 4961">
                <a:extLst>
                  <a:ext uri="{FF2B5EF4-FFF2-40B4-BE49-F238E27FC236}">
                    <a16:creationId xmlns:a16="http://schemas.microsoft.com/office/drawing/2014/main" id="{4497E7A2-3534-FEE8-67C1-8C147E810275}"/>
                  </a:ext>
                </a:extLst>
              </p:cNvPr>
              <p:cNvSpPr/>
              <p:nvPr/>
            </p:nvSpPr>
            <p:spPr>
              <a:xfrm>
                <a:off x="703781" y="3132504"/>
                <a:ext cx="350228" cy="374234"/>
              </a:xfrm>
              <a:custGeom>
                <a:avLst/>
                <a:gdLst>
                  <a:gd name="connsiteX0" fmla="*/ 317638 w 350228"/>
                  <a:gd name="connsiteY0" fmla="*/ 69474 h 374234"/>
                  <a:gd name="connsiteX1" fmla="*/ 326859 w 350228"/>
                  <a:gd name="connsiteY1" fmla="*/ 69474 h 374234"/>
                  <a:gd name="connsiteX2" fmla="*/ 340213 w 350228"/>
                  <a:gd name="connsiteY2" fmla="*/ 69474 h 374234"/>
                  <a:gd name="connsiteX3" fmla="*/ 350229 w 350228"/>
                  <a:gd name="connsiteY3" fmla="*/ 69474 h 374234"/>
                  <a:gd name="connsiteX4" fmla="*/ 343711 w 350228"/>
                  <a:gd name="connsiteY4" fmla="*/ 65181 h 374234"/>
                  <a:gd name="connsiteX5" fmla="*/ 337193 w 350228"/>
                  <a:gd name="connsiteY5" fmla="*/ 60889 h 374234"/>
                  <a:gd name="connsiteX6" fmla="*/ 330197 w 350228"/>
                  <a:gd name="connsiteY6" fmla="*/ 56278 h 374234"/>
                  <a:gd name="connsiteX7" fmla="*/ 325746 w 350228"/>
                  <a:gd name="connsiteY7" fmla="*/ 53417 h 374234"/>
                  <a:gd name="connsiteX8" fmla="*/ 320341 w 350228"/>
                  <a:gd name="connsiteY8" fmla="*/ 50078 h 374234"/>
                  <a:gd name="connsiteX9" fmla="*/ 314936 w 350228"/>
                  <a:gd name="connsiteY9" fmla="*/ 46740 h 374234"/>
                  <a:gd name="connsiteX10" fmla="*/ 309530 w 350228"/>
                  <a:gd name="connsiteY10" fmla="*/ 43401 h 374234"/>
                  <a:gd name="connsiteX11" fmla="*/ 304125 w 350228"/>
                  <a:gd name="connsiteY11" fmla="*/ 40063 h 374234"/>
                  <a:gd name="connsiteX12" fmla="*/ 298720 w 350228"/>
                  <a:gd name="connsiteY12" fmla="*/ 36724 h 374234"/>
                  <a:gd name="connsiteX13" fmla="*/ 293315 w 350228"/>
                  <a:gd name="connsiteY13" fmla="*/ 33385 h 374234"/>
                  <a:gd name="connsiteX14" fmla="*/ 287909 w 350228"/>
                  <a:gd name="connsiteY14" fmla="*/ 30047 h 374234"/>
                  <a:gd name="connsiteX15" fmla="*/ 282504 w 350228"/>
                  <a:gd name="connsiteY15" fmla="*/ 26708 h 374234"/>
                  <a:gd name="connsiteX16" fmla="*/ 277099 w 350228"/>
                  <a:gd name="connsiteY16" fmla="*/ 23370 h 374234"/>
                  <a:gd name="connsiteX17" fmla="*/ 271694 w 350228"/>
                  <a:gd name="connsiteY17" fmla="*/ 20031 h 374234"/>
                  <a:gd name="connsiteX18" fmla="*/ 266288 w 350228"/>
                  <a:gd name="connsiteY18" fmla="*/ 16693 h 374234"/>
                  <a:gd name="connsiteX19" fmla="*/ 260883 w 350228"/>
                  <a:gd name="connsiteY19" fmla="*/ 13354 h 374234"/>
                  <a:gd name="connsiteX20" fmla="*/ 255478 w 350228"/>
                  <a:gd name="connsiteY20" fmla="*/ 10016 h 374234"/>
                  <a:gd name="connsiteX21" fmla="*/ 250073 w 350228"/>
                  <a:gd name="connsiteY21" fmla="*/ 6677 h 374234"/>
                  <a:gd name="connsiteX22" fmla="*/ 244667 w 350228"/>
                  <a:gd name="connsiteY22" fmla="*/ 3339 h 374234"/>
                  <a:gd name="connsiteX23" fmla="*/ 239262 w 350228"/>
                  <a:gd name="connsiteY23" fmla="*/ 0 h 374234"/>
                  <a:gd name="connsiteX24" fmla="*/ 239262 w 350228"/>
                  <a:gd name="connsiteY24" fmla="*/ 5087 h 374234"/>
                  <a:gd name="connsiteX25" fmla="*/ 239262 w 350228"/>
                  <a:gd name="connsiteY25" fmla="*/ 11129 h 374234"/>
                  <a:gd name="connsiteX26" fmla="*/ 239262 w 350228"/>
                  <a:gd name="connsiteY26" fmla="*/ 17170 h 374234"/>
                  <a:gd name="connsiteX27" fmla="*/ 239262 w 350228"/>
                  <a:gd name="connsiteY27" fmla="*/ 24006 h 374234"/>
                  <a:gd name="connsiteX28" fmla="*/ 239262 w 350228"/>
                  <a:gd name="connsiteY28" fmla="*/ 30842 h 374234"/>
                  <a:gd name="connsiteX29" fmla="*/ 239262 w 350228"/>
                  <a:gd name="connsiteY29" fmla="*/ 35929 h 374234"/>
                  <a:gd name="connsiteX30" fmla="*/ 239262 w 350228"/>
                  <a:gd name="connsiteY30" fmla="*/ 39427 h 374234"/>
                  <a:gd name="connsiteX31" fmla="*/ 206672 w 350228"/>
                  <a:gd name="connsiteY31" fmla="*/ 39427 h 374234"/>
                  <a:gd name="connsiteX32" fmla="*/ 201266 w 350228"/>
                  <a:gd name="connsiteY32" fmla="*/ 39427 h 374234"/>
                  <a:gd name="connsiteX33" fmla="*/ 163747 w 350228"/>
                  <a:gd name="connsiteY33" fmla="*/ 39427 h 374234"/>
                  <a:gd name="connsiteX34" fmla="*/ 158342 w 350228"/>
                  <a:gd name="connsiteY34" fmla="*/ 39427 h 374234"/>
                  <a:gd name="connsiteX35" fmla="*/ 143398 w 350228"/>
                  <a:gd name="connsiteY35" fmla="*/ 39427 h 374234"/>
                  <a:gd name="connsiteX36" fmla="*/ 143398 w 350228"/>
                  <a:gd name="connsiteY36" fmla="*/ 116213 h 374234"/>
                  <a:gd name="connsiteX37" fmla="*/ 141491 w 350228"/>
                  <a:gd name="connsiteY37" fmla="*/ 117167 h 374234"/>
                  <a:gd name="connsiteX38" fmla="*/ 137357 w 350228"/>
                  <a:gd name="connsiteY38" fmla="*/ 118916 h 374234"/>
                  <a:gd name="connsiteX39" fmla="*/ 133224 w 350228"/>
                  <a:gd name="connsiteY39" fmla="*/ 120665 h 374234"/>
                  <a:gd name="connsiteX40" fmla="*/ 127818 w 350228"/>
                  <a:gd name="connsiteY40" fmla="*/ 121459 h 374234"/>
                  <a:gd name="connsiteX41" fmla="*/ 126070 w 350228"/>
                  <a:gd name="connsiteY41" fmla="*/ 122095 h 374234"/>
                  <a:gd name="connsiteX42" fmla="*/ 122572 w 350228"/>
                  <a:gd name="connsiteY42" fmla="*/ 124480 h 374234"/>
                  <a:gd name="connsiteX43" fmla="*/ 118121 w 350228"/>
                  <a:gd name="connsiteY43" fmla="*/ 127660 h 374234"/>
                  <a:gd name="connsiteX44" fmla="*/ 114305 w 350228"/>
                  <a:gd name="connsiteY44" fmla="*/ 130362 h 374234"/>
                  <a:gd name="connsiteX45" fmla="*/ 111762 w 350228"/>
                  <a:gd name="connsiteY45" fmla="*/ 133860 h 374234"/>
                  <a:gd name="connsiteX46" fmla="*/ 110808 w 350228"/>
                  <a:gd name="connsiteY46" fmla="*/ 135767 h 374234"/>
                  <a:gd name="connsiteX47" fmla="*/ 110490 w 350228"/>
                  <a:gd name="connsiteY47" fmla="*/ 137834 h 374234"/>
                  <a:gd name="connsiteX48" fmla="*/ 110808 w 350228"/>
                  <a:gd name="connsiteY48" fmla="*/ 139742 h 374234"/>
                  <a:gd name="connsiteX49" fmla="*/ 112239 w 350228"/>
                  <a:gd name="connsiteY49" fmla="*/ 143557 h 374234"/>
                  <a:gd name="connsiteX50" fmla="*/ 112557 w 350228"/>
                  <a:gd name="connsiteY50" fmla="*/ 145465 h 374234"/>
                  <a:gd name="connsiteX51" fmla="*/ 112557 w 350228"/>
                  <a:gd name="connsiteY51" fmla="*/ 148804 h 374234"/>
                  <a:gd name="connsiteX52" fmla="*/ 113033 w 350228"/>
                  <a:gd name="connsiteY52" fmla="*/ 152460 h 374234"/>
                  <a:gd name="connsiteX53" fmla="*/ 113351 w 350228"/>
                  <a:gd name="connsiteY53" fmla="*/ 156435 h 374234"/>
                  <a:gd name="connsiteX54" fmla="*/ 113669 w 350228"/>
                  <a:gd name="connsiteY54" fmla="*/ 160409 h 374234"/>
                  <a:gd name="connsiteX55" fmla="*/ 113987 w 350228"/>
                  <a:gd name="connsiteY55" fmla="*/ 164701 h 374234"/>
                  <a:gd name="connsiteX56" fmla="*/ 114305 w 350228"/>
                  <a:gd name="connsiteY56" fmla="*/ 168994 h 374234"/>
                  <a:gd name="connsiteX57" fmla="*/ 114623 w 350228"/>
                  <a:gd name="connsiteY57" fmla="*/ 173286 h 374234"/>
                  <a:gd name="connsiteX58" fmla="*/ 114623 w 350228"/>
                  <a:gd name="connsiteY58" fmla="*/ 176466 h 374234"/>
                  <a:gd name="connsiteX59" fmla="*/ 115100 w 350228"/>
                  <a:gd name="connsiteY59" fmla="*/ 180440 h 374234"/>
                  <a:gd name="connsiteX60" fmla="*/ 110808 w 350228"/>
                  <a:gd name="connsiteY60" fmla="*/ 180440 h 374234"/>
                  <a:gd name="connsiteX61" fmla="*/ 104290 w 350228"/>
                  <a:gd name="connsiteY61" fmla="*/ 180440 h 374234"/>
                  <a:gd name="connsiteX62" fmla="*/ 97772 w 350228"/>
                  <a:gd name="connsiteY62" fmla="*/ 180440 h 374234"/>
                  <a:gd name="connsiteX63" fmla="*/ 91253 w 350228"/>
                  <a:gd name="connsiteY63" fmla="*/ 180440 h 374234"/>
                  <a:gd name="connsiteX64" fmla="*/ 84735 w 350228"/>
                  <a:gd name="connsiteY64" fmla="*/ 180440 h 374234"/>
                  <a:gd name="connsiteX65" fmla="*/ 78217 w 350228"/>
                  <a:gd name="connsiteY65" fmla="*/ 180440 h 374234"/>
                  <a:gd name="connsiteX66" fmla="*/ 71699 w 350228"/>
                  <a:gd name="connsiteY66" fmla="*/ 180440 h 374234"/>
                  <a:gd name="connsiteX67" fmla="*/ 65181 w 350228"/>
                  <a:gd name="connsiteY67" fmla="*/ 180440 h 374234"/>
                  <a:gd name="connsiteX68" fmla="*/ 58663 w 350228"/>
                  <a:gd name="connsiteY68" fmla="*/ 180440 h 374234"/>
                  <a:gd name="connsiteX69" fmla="*/ 52145 w 350228"/>
                  <a:gd name="connsiteY69" fmla="*/ 180440 h 374234"/>
                  <a:gd name="connsiteX70" fmla="*/ 45627 w 350228"/>
                  <a:gd name="connsiteY70" fmla="*/ 180440 h 374234"/>
                  <a:gd name="connsiteX71" fmla="*/ 39109 w 350228"/>
                  <a:gd name="connsiteY71" fmla="*/ 180440 h 374234"/>
                  <a:gd name="connsiteX72" fmla="*/ 32591 w 350228"/>
                  <a:gd name="connsiteY72" fmla="*/ 180440 h 374234"/>
                  <a:gd name="connsiteX73" fmla="*/ 26072 w 350228"/>
                  <a:gd name="connsiteY73" fmla="*/ 180440 h 374234"/>
                  <a:gd name="connsiteX74" fmla="*/ 19554 w 350228"/>
                  <a:gd name="connsiteY74" fmla="*/ 180440 h 374234"/>
                  <a:gd name="connsiteX75" fmla="*/ 13036 w 350228"/>
                  <a:gd name="connsiteY75" fmla="*/ 180440 h 374234"/>
                  <a:gd name="connsiteX76" fmla="*/ 6518 w 350228"/>
                  <a:gd name="connsiteY76" fmla="*/ 180440 h 374234"/>
                  <a:gd name="connsiteX77" fmla="*/ 2862 w 350228"/>
                  <a:gd name="connsiteY77" fmla="*/ 180440 h 374234"/>
                  <a:gd name="connsiteX78" fmla="*/ 1749 w 350228"/>
                  <a:gd name="connsiteY78" fmla="*/ 186005 h 374234"/>
                  <a:gd name="connsiteX79" fmla="*/ 636 w 350228"/>
                  <a:gd name="connsiteY79" fmla="*/ 189979 h 374234"/>
                  <a:gd name="connsiteX80" fmla="*/ 0 w 350228"/>
                  <a:gd name="connsiteY80" fmla="*/ 193159 h 374234"/>
                  <a:gd name="connsiteX81" fmla="*/ 477 w 350228"/>
                  <a:gd name="connsiteY81" fmla="*/ 195861 h 374234"/>
                  <a:gd name="connsiteX82" fmla="*/ 1908 w 350228"/>
                  <a:gd name="connsiteY82" fmla="*/ 188866 h 374234"/>
                  <a:gd name="connsiteX83" fmla="*/ 2703 w 350228"/>
                  <a:gd name="connsiteY83" fmla="*/ 187753 h 374234"/>
                  <a:gd name="connsiteX84" fmla="*/ 3974 w 350228"/>
                  <a:gd name="connsiteY84" fmla="*/ 186640 h 374234"/>
                  <a:gd name="connsiteX85" fmla="*/ 5405 w 350228"/>
                  <a:gd name="connsiteY85" fmla="*/ 187435 h 374234"/>
                  <a:gd name="connsiteX86" fmla="*/ 9698 w 350228"/>
                  <a:gd name="connsiteY86" fmla="*/ 195861 h 374234"/>
                  <a:gd name="connsiteX87" fmla="*/ 12718 w 350228"/>
                  <a:gd name="connsiteY87" fmla="*/ 200948 h 374234"/>
                  <a:gd name="connsiteX88" fmla="*/ 14467 w 350228"/>
                  <a:gd name="connsiteY88" fmla="*/ 201902 h 374234"/>
                  <a:gd name="connsiteX89" fmla="*/ 15262 w 350228"/>
                  <a:gd name="connsiteY89" fmla="*/ 200471 h 374234"/>
                  <a:gd name="connsiteX90" fmla="*/ 15262 w 350228"/>
                  <a:gd name="connsiteY90" fmla="*/ 198882 h 374234"/>
                  <a:gd name="connsiteX91" fmla="*/ 16852 w 350228"/>
                  <a:gd name="connsiteY91" fmla="*/ 199518 h 374234"/>
                  <a:gd name="connsiteX92" fmla="*/ 18282 w 350228"/>
                  <a:gd name="connsiteY92" fmla="*/ 200631 h 374234"/>
                  <a:gd name="connsiteX93" fmla="*/ 20985 w 350228"/>
                  <a:gd name="connsiteY93" fmla="*/ 207626 h 374234"/>
                  <a:gd name="connsiteX94" fmla="*/ 24483 w 350228"/>
                  <a:gd name="connsiteY94" fmla="*/ 213190 h 374234"/>
                  <a:gd name="connsiteX95" fmla="*/ 23529 w 350228"/>
                  <a:gd name="connsiteY95" fmla="*/ 215733 h 374234"/>
                  <a:gd name="connsiteX96" fmla="*/ 23529 w 350228"/>
                  <a:gd name="connsiteY96" fmla="*/ 219867 h 374234"/>
                  <a:gd name="connsiteX97" fmla="*/ 22257 w 350228"/>
                  <a:gd name="connsiteY97" fmla="*/ 226226 h 374234"/>
                  <a:gd name="connsiteX98" fmla="*/ 17647 w 350228"/>
                  <a:gd name="connsiteY98" fmla="*/ 235606 h 374234"/>
                  <a:gd name="connsiteX99" fmla="*/ 21621 w 350228"/>
                  <a:gd name="connsiteY99" fmla="*/ 234493 h 374234"/>
                  <a:gd name="connsiteX100" fmla="*/ 19713 w 350228"/>
                  <a:gd name="connsiteY100" fmla="*/ 237513 h 374234"/>
                  <a:gd name="connsiteX101" fmla="*/ 16693 w 350228"/>
                  <a:gd name="connsiteY101" fmla="*/ 238149 h 374234"/>
                  <a:gd name="connsiteX102" fmla="*/ 15580 w 350228"/>
                  <a:gd name="connsiteY102" fmla="*/ 238944 h 374234"/>
                  <a:gd name="connsiteX103" fmla="*/ 16693 w 350228"/>
                  <a:gd name="connsiteY103" fmla="*/ 241170 h 374234"/>
                  <a:gd name="connsiteX104" fmla="*/ 21621 w 350228"/>
                  <a:gd name="connsiteY104" fmla="*/ 244985 h 374234"/>
                  <a:gd name="connsiteX105" fmla="*/ 24324 w 350228"/>
                  <a:gd name="connsiteY105" fmla="*/ 249437 h 374234"/>
                  <a:gd name="connsiteX106" fmla="*/ 26072 w 350228"/>
                  <a:gd name="connsiteY106" fmla="*/ 257862 h 374234"/>
                  <a:gd name="connsiteX107" fmla="*/ 27980 w 350228"/>
                  <a:gd name="connsiteY107" fmla="*/ 263745 h 374234"/>
                  <a:gd name="connsiteX108" fmla="*/ 29093 w 350228"/>
                  <a:gd name="connsiteY108" fmla="*/ 272488 h 374234"/>
                  <a:gd name="connsiteX109" fmla="*/ 29570 w 350228"/>
                  <a:gd name="connsiteY109" fmla="*/ 282345 h 374234"/>
                  <a:gd name="connsiteX110" fmla="*/ 28139 w 350228"/>
                  <a:gd name="connsiteY110" fmla="*/ 292361 h 374234"/>
                  <a:gd name="connsiteX111" fmla="*/ 24483 w 350228"/>
                  <a:gd name="connsiteY111" fmla="*/ 302694 h 374234"/>
                  <a:gd name="connsiteX112" fmla="*/ 20508 w 350228"/>
                  <a:gd name="connsiteY112" fmla="*/ 310484 h 374234"/>
                  <a:gd name="connsiteX113" fmla="*/ 17170 w 350228"/>
                  <a:gd name="connsiteY113" fmla="*/ 320023 h 374234"/>
                  <a:gd name="connsiteX114" fmla="*/ 16693 w 350228"/>
                  <a:gd name="connsiteY114" fmla="*/ 324315 h 374234"/>
                  <a:gd name="connsiteX115" fmla="*/ 15103 w 350228"/>
                  <a:gd name="connsiteY115" fmla="*/ 329244 h 374234"/>
                  <a:gd name="connsiteX116" fmla="*/ 15103 w 350228"/>
                  <a:gd name="connsiteY116" fmla="*/ 342439 h 374234"/>
                  <a:gd name="connsiteX117" fmla="*/ 16057 w 350228"/>
                  <a:gd name="connsiteY117" fmla="*/ 340054 h 374234"/>
                  <a:gd name="connsiteX118" fmla="*/ 16693 w 350228"/>
                  <a:gd name="connsiteY118" fmla="*/ 334808 h 374234"/>
                  <a:gd name="connsiteX119" fmla="*/ 17806 w 350228"/>
                  <a:gd name="connsiteY119" fmla="*/ 331628 h 374234"/>
                  <a:gd name="connsiteX120" fmla="*/ 18918 w 350228"/>
                  <a:gd name="connsiteY120" fmla="*/ 330993 h 374234"/>
                  <a:gd name="connsiteX121" fmla="*/ 20190 w 350228"/>
                  <a:gd name="connsiteY121" fmla="*/ 328608 h 374234"/>
                  <a:gd name="connsiteX122" fmla="*/ 21780 w 350228"/>
                  <a:gd name="connsiteY122" fmla="*/ 324315 h 374234"/>
                  <a:gd name="connsiteX123" fmla="*/ 23529 w 350228"/>
                  <a:gd name="connsiteY123" fmla="*/ 321931 h 374234"/>
                  <a:gd name="connsiteX124" fmla="*/ 25595 w 350228"/>
                  <a:gd name="connsiteY124" fmla="*/ 321454 h 374234"/>
                  <a:gd name="connsiteX125" fmla="*/ 27185 w 350228"/>
                  <a:gd name="connsiteY125" fmla="*/ 321454 h 374234"/>
                  <a:gd name="connsiteX126" fmla="*/ 28298 w 350228"/>
                  <a:gd name="connsiteY126" fmla="*/ 322567 h 374234"/>
                  <a:gd name="connsiteX127" fmla="*/ 31637 w 350228"/>
                  <a:gd name="connsiteY127" fmla="*/ 323044 h 374234"/>
                  <a:gd name="connsiteX128" fmla="*/ 37042 w 350228"/>
                  <a:gd name="connsiteY128" fmla="*/ 323044 h 374234"/>
                  <a:gd name="connsiteX129" fmla="*/ 41334 w 350228"/>
                  <a:gd name="connsiteY129" fmla="*/ 322567 h 374234"/>
                  <a:gd name="connsiteX130" fmla="*/ 44355 w 350228"/>
                  <a:gd name="connsiteY130" fmla="*/ 321136 h 374234"/>
                  <a:gd name="connsiteX131" fmla="*/ 48329 w 350228"/>
                  <a:gd name="connsiteY131" fmla="*/ 320341 h 374234"/>
                  <a:gd name="connsiteX132" fmla="*/ 53258 w 350228"/>
                  <a:gd name="connsiteY132" fmla="*/ 320341 h 374234"/>
                  <a:gd name="connsiteX133" fmla="*/ 55801 w 350228"/>
                  <a:gd name="connsiteY133" fmla="*/ 319705 h 374234"/>
                  <a:gd name="connsiteX134" fmla="*/ 56119 w 350228"/>
                  <a:gd name="connsiteY134" fmla="*/ 318433 h 374234"/>
                  <a:gd name="connsiteX135" fmla="*/ 56755 w 350228"/>
                  <a:gd name="connsiteY135" fmla="*/ 318115 h 374234"/>
                  <a:gd name="connsiteX136" fmla="*/ 57709 w 350228"/>
                  <a:gd name="connsiteY136" fmla="*/ 318592 h 374234"/>
                  <a:gd name="connsiteX137" fmla="*/ 58663 w 350228"/>
                  <a:gd name="connsiteY137" fmla="*/ 318592 h 374234"/>
                  <a:gd name="connsiteX138" fmla="*/ 59617 w 350228"/>
                  <a:gd name="connsiteY138" fmla="*/ 317479 h 374234"/>
                  <a:gd name="connsiteX139" fmla="*/ 60571 w 350228"/>
                  <a:gd name="connsiteY139" fmla="*/ 317479 h 374234"/>
                  <a:gd name="connsiteX140" fmla="*/ 61525 w 350228"/>
                  <a:gd name="connsiteY140" fmla="*/ 318115 h 374234"/>
                  <a:gd name="connsiteX141" fmla="*/ 65658 w 350228"/>
                  <a:gd name="connsiteY141" fmla="*/ 318115 h 374234"/>
                  <a:gd name="connsiteX142" fmla="*/ 72971 w 350228"/>
                  <a:gd name="connsiteY142" fmla="*/ 318115 h 374234"/>
                  <a:gd name="connsiteX143" fmla="*/ 79648 w 350228"/>
                  <a:gd name="connsiteY143" fmla="*/ 320341 h 374234"/>
                  <a:gd name="connsiteX144" fmla="*/ 85848 w 350228"/>
                  <a:gd name="connsiteY144" fmla="*/ 325110 h 374234"/>
                  <a:gd name="connsiteX145" fmla="*/ 89028 w 350228"/>
                  <a:gd name="connsiteY145" fmla="*/ 328290 h 374234"/>
                  <a:gd name="connsiteX146" fmla="*/ 89028 w 350228"/>
                  <a:gd name="connsiteY146" fmla="*/ 329880 h 374234"/>
                  <a:gd name="connsiteX147" fmla="*/ 90300 w 350228"/>
                  <a:gd name="connsiteY147" fmla="*/ 331469 h 374234"/>
                  <a:gd name="connsiteX148" fmla="*/ 92207 w 350228"/>
                  <a:gd name="connsiteY148" fmla="*/ 333059 h 374234"/>
                  <a:gd name="connsiteX149" fmla="*/ 93956 w 350228"/>
                  <a:gd name="connsiteY149" fmla="*/ 333377 h 374234"/>
                  <a:gd name="connsiteX150" fmla="*/ 95546 w 350228"/>
                  <a:gd name="connsiteY150" fmla="*/ 332423 h 374234"/>
                  <a:gd name="connsiteX151" fmla="*/ 96818 w 350228"/>
                  <a:gd name="connsiteY151" fmla="*/ 332423 h 374234"/>
                  <a:gd name="connsiteX152" fmla="*/ 97613 w 350228"/>
                  <a:gd name="connsiteY152" fmla="*/ 333695 h 374234"/>
                  <a:gd name="connsiteX153" fmla="*/ 99361 w 350228"/>
                  <a:gd name="connsiteY153" fmla="*/ 334013 h 374234"/>
                  <a:gd name="connsiteX154" fmla="*/ 101269 w 350228"/>
                  <a:gd name="connsiteY154" fmla="*/ 333218 h 374234"/>
                  <a:gd name="connsiteX155" fmla="*/ 102700 w 350228"/>
                  <a:gd name="connsiteY155" fmla="*/ 333536 h 374234"/>
                  <a:gd name="connsiteX156" fmla="*/ 103018 w 350228"/>
                  <a:gd name="connsiteY156" fmla="*/ 334331 h 374234"/>
                  <a:gd name="connsiteX157" fmla="*/ 103336 w 350228"/>
                  <a:gd name="connsiteY157" fmla="*/ 334649 h 374234"/>
                  <a:gd name="connsiteX158" fmla="*/ 104290 w 350228"/>
                  <a:gd name="connsiteY158" fmla="*/ 334649 h 374234"/>
                  <a:gd name="connsiteX159" fmla="*/ 105561 w 350228"/>
                  <a:gd name="connsiteY159" fmla="*/ 335762 h 374234"/>
                  <a:gd name="connsiteX160" fmla="*/ 107310 w 350228"/>
                  <a:gd name="connsiteY160" fmla="*/ 338306 h 374234"/>
                  <a:gd name="connsiteX161" fmla="*/ 108741 w 350228"/>
                  <a:gd name="connsiteY161" fmla="*/ 341803 h 374234"/>
                  <a:gd name="connsiteX162" fmla="*/ 109854 w 350228"/>
                  <a:gd name="connsiteY162" fmla="*/ 346255 h 374234"/>
                  <a:gd name="connsiteX163" fmla="*/ 111285 w 350228"/>
                  <a:gd name="connsiteY163" fmla="*/ 348639 h 374234"/>
                  <a:gd name="connsiteX164" fmla="*/ 113192 w 350228"/>
                  <a:gd name="connsiteY164" fmla="*/ 348957 h 374234"/>
                  <a:gd name="connsiteX165" fmla="*/ 114305 w 350228"/>
                  <a:gd name="connsiteY165" fmla="*/ 349911 h 374234"/>
                  <a:gd name="connsiteX166" fmla="*/ 114305 w 350228"/>
                  <a:gd name="connsiteY166" fmla="*/ 351024 h 374234"/>
                  <a:gd name="connsiteX167" fmla="*/ 115100 w 350228"/>
                  <a:gd name="connsiteY167" fmla="*/ 351819 h 374234"/>
                  <a:gd name="connsiteX168" fmla="*/ 116054 w 350228"/>
                  <a:gd name="connsiteY168" fmla="*/ 352296 h 374234"/>
                  <a:gd name="connsiteX169" fmla="*/ 117644 w 350228"/>
                  <a:gd name="connsiteY169" fmla="*/ 351978 h 374234"/>
                  <a:gd name="connsiteX170" fmla="*/ 119393 w 350228"/>
                  <a:gd name="connsiteY170" fmla="*/ 353567 h 374234"/>
                  <a:gd name="connsiteX171" fmla="*/ 121300 w 350228"/>
                  <a:gd name="connsiteY171" fmla="*/ 356906 h 374234"/>
                  <a:gd name="connsiteX172" fmla="*/ 121618 w 350228"/>
                  <a:gd name="connsiteY172" fmla="*/ 358337 h 374234"/>
                  <a:gd name="connsiteX173" fmla="*/ 121300 w 350228"/>
                  <a:gd name="connsiteY173" fmla="*/ 359132 h 374234"/>
                  <a:gd name="connsiteX174" fmla="*/ 121300 w 350228"/>
                  <a:gd name="connsiteY174" fmla="*/ 359768 h 374234"/>
                  <a:gd name="connsiteX175" fmla="*/ 122731 w 350228"/>
                  <a:gd name="connsiteY175" fmla="*/ 360244 h 374234"/>
                  <a:gd name="connsiteX176" fmla="*/ 124003 w 350228"/>
                  <a:gd name="connsiteY176" fmla="*/ 361357 h 374234"/>
                  <a:gd name="connsiteX177" fmla="*/ 124957 w 350228"/>
                  <a:gd name="connsiteY177" fmla="*/ 362947 h 374234"/>
                  <a:gd name="connsiteX178" fmla="*/ 127182 w 350228"/>
                  <a:gd name="connsiteY178" fmla="*/ 364378 h 374234"/>
                  <a:gd name="connsiteX179" fmla="*/ 130521 w 350228"/>
                  <a:gd name="connsiteY179" fmla="*/ 365650 h 374234"/>
                  <a:gd name="connsiteX180" fmla="*/ 132906 w 350228"/>
                  <a:gd name="connsiteY180" fmla="*/ 367558 h 374234"/>
                  <a:gd name="connsiteX181" fmla="*/ 134336 w 350228"/>
                  <a:gd name="connsiteY181" fmla="*/ 370101 h 374234"/>
                  <a:gd name="connsiteX182" fmla="*/ 137357 w 350228"/>
                  <a:gd name="connsiteY182" fmla="*/ 372168 h 374234"/>
                  <a:gd name="connsiteX183" fmla="*/ 137993 w 350228"/>
                  <a:gd name="connsiteY183" fmla="*/ 372168 h 374234"/>
                  <a:gd name="connsiteX184" fmla="*/ 143080 w 350228"/>
                  <a:gd name="connsiteY184" fmla="*/ 374235 h 374234"/>
                  <a:gd name="connsiteX185" fmla="*/ 143716 w 350228"/>
                  <a:gd name="connsiteY185" fmla="*/ 373599 h 374234"/>
                  <a:gd name="connsiteX186" fmla="*/ 145465 w 350228"/>
                  <a:gd name="connsiteY186" fmla="*/ 372486 h 374234"/>
                  <a:gd name="connsiteX187" fmla="*/ 147850 w 350228"/>
                  <a:gd name="connsiteY187" fmla="*/ 370101 h 374234"/>
                  <a:gd name="connsiteX188" fmla="*/ 149757 w 350228"/>
                  <a:gd name="connsiteY188" fmla="*/ 366921 h 374234"/>
                  <a:gd name="connsiteX189" fmla="*/ 150711 w 350228"/>
                  <a:gd name="connsiteY189" fmla="*/ 362947 h 374234"/>
                  <a:gd name="connsiteX190" fmla="*/ 151029 w 350228"/>
                  <a:gd name="connsiteY190" fmla="*/ 359609 h 374234"/>
                  <a:gd name="connsiteX191" fmla="*/ 151824 w 350228"/>
                  <a:gd name="connsiteY191" fmla="*/ 356747 h 374234"/>
                  <a:gd name="connsiteX192" fmla="*/ 152937 w 350228"/>
                  <a:gd name="connsiteY192" fmla="*/ 354362 h 374234"/>
                  <a:gd name="connsiteX193" fmla="*/ 155322 w 350228"/>
                  <a:gd name="connsiteY193" fmla="*/ 351819 h 374234"/>
                  <a:gd name="connsiteX194" fmla="*/ 157547 w 350228"/>
                  <a:gd name="connsiteY194" fmla="*/ 350070 h 374234"/>
                  <a:gd name="connsiteX195" fmla="*/ 160250 w 350228"/>
                  <a:gd name="connsiteY195" fmla="*/ 348162 h 374234"/>
                  <a:gd name="connsiteX196" fmla="*/ 161681 w 350228"/>
                  <a:gd name="connsiteY196" fmla="*/ 348480 h 374234"/>
                  <a:gd name="connsiteX197" fmla="*/ 164224 w 350228"/>
                  <a:gd name="connsiteY197" fmla="*/ 351024 h 374234"/>
                  <a:gd name="connsiteX198" fmla="*/ 169789 w 350228"/>
                  <a:gd name="connsiteY198" fmla="*/ 356270 h 374234"/>
                  <a:gd name="connsiteX199" fmla="*/ 174399 w 350228"/>
                  <a:gd name="connsiteY199" fmla="*/ 360244 h 374234"/>
                  <a:gd name="connsiteX200" fmla="*/ 176148 w 350228"/>
                  <a:gd name="connsiteY200" fmla="*/ 362311 h 374234"/>
                  <a:gd name="connsiteX201" fmla="*/ 177738 w 350228"/>
                  <a:gd name="connsiteY201" fmla="*/ 362311 h 374234"/>
                  <a:gd name="connsiteX202" fmla="*/ 180122 w 350228"/>
                  <a:gd name="connsiteY202" fmla="*/ 358496 h 374234"/>
                  <a:gd name="connsiteX203" fmla="*/ 182507 w 350228"/>
                  <a:gd name="connsiteY203" fmla="*/ 355157 h 374234"/>
                  <a:gd name="connsiteX204" fmla="*/ 183461 w 350228"/>
                  <a:gd name="connsiteY204" fmla="*/ 354362 h 374234"/>
                  <a:gd name="connsiteX205" fmla="*/ 186640 w 350228"/>
                  <a:gd name="connsiteY205" fmla="*/ 354044 h 374234"/>
                  <a:gd name="connsiteX206" fmla="*/ 189343 w 350228"/>
                  <a:gd name="connsiteY206" fmla="*/ 354044 h 374234"/>
                  <a:gd name="connsiteX207" fmla="*/ 191728 w 350228"/>
                  <a:gd name="connsiteY207" fmla="*/ 354044 h 374234"/>
                  <a:gd name="connsiteX208" fmla="*/ 196020 w 350228"/>
                  <a:gd name="connsiteY208" fmla="*/ 354680 h 374234"/>
                  <a:gd name="connsiteX209" fmla="*/ 197928 w 350228"/>
                  <a:gd name="connsiteY209" fmla="*/ 355316 h 374234"/>
                  <a:gd name="connsiteX210" fmla="*/ 199835 w 350228"/>
                  <a:gd name="connsiteY210" fmla="*/ 355634 h 374234"/>
                  <a:gd name="connsiteX211" fmla="*/ 205241 w 350228"/>
                  <a:gd name="connsiteY211" fmla="*/ 355952 h 374234"/>
                  <a:gd name="connsiteX212" fmla="*/ 210646 w 350228"/>
                  <a:gd name="connsiteY212" fmla="*/ 355157 h 374234"/>
                  <a:gd name="connsiteX213" fmla="*/ 215733 w 350228"/>
                  <a:gd name="connsiteY213" fmla="*/ 354044 h 374234"/>
                  <a:gd name="connsiteX214" fmla="*/ 219549 w 350228"/>
                  <a:gd name="connsiteY214" fmla="*/ 353408 h 374234"/>
                  <a:gd name="connsiteX215" fmla="*/ 219549 w 350228"/>
                  <a:gd name="connsiteY215" fmla="*/ 351819 h 374234"/>
                  <a:gd name="connsiteX216" fmla="*/ 219549 w 350228"/>
                  <a:gd name="connsiteY216" fmla="*/ 349911 h 374234"/>
                  <a:gd name="connsiteX217" fmla="*/ 220185 w 350228"/>
                  <a:gd name="connsiteY217" fmla="*/ 348480 h 374234"/>
                  <a:gd name="connsiteX218" fmla="*/ 221298 w 350228"/>
                  <a:gd name="connsiteY218" fmla="*/ 347208 h 374234"/>
                  <a:gd name="connsiteX219" fmla="*/ 222251 w 350228"/>
                  <a:gd name="connsiteY219" fmla="*/ 346890 h 374234"/>
                  <a:gd name="connsiteX220" fmla="*/ 222728 w 350228"/>
                  <a:gd name="connsiteY220" fmla="*/ 351342 h 374234"/>
                  <a:gd name="connsiteX221" fmla="*/ 224000 w 350228"/>
                  <a:gd name="connsiteY221" fmla="*/ 351978 h 374234"/>
                  <a:gd name="connsiteX222" fmla="*/ 227339 w 350228"/>
                  <a:gd name="connsiteY222" fmla="*/ 351978 h 374234"/>
                  <a:gd name="connsiteX223" fmla="*/ 232744 w 350228"/>
                  <a:gd name="connsiteY223" fmla="*/ 352137 h 374234"/>
                  <a:gd name="connsiteX224" fmla="*/ 244508 w 350228"/>
                  <a:gd name="connsiteY224" fmla="*/ 352137 h 374234"/>
                  <a:gd name="connsiteX225" fmla="*/ 250390 w 350228"/>
                  <a:gd name="connsiteY225" fmla="*/ 352137 h 374234"/>
                  <a:gd name="connsiteX226" fmla="*/ 279642 w 350228"/>
                  <a:gd name="connsiteY226" fmla="*/ 352137 h 374234"/>
                  <a:gd name="connsiteX227" fmla="*/ 285525 w 350228"/>
                  <a:gd name="connsiteY227" fmla="*/ 352137 h 374234"/>
                  <a:gd name="connsiteX228" fmla="*/ 314777 w 350228"/>
                  <a:gd name="connsiteY228" fmla="*/ 352137 h 374234"/>
                  <a:gd name="connsiteX229" fmla="*/ 320659 w 350228"/>
                  <a:gd name="connsiteY229" fmla="*/ 352137 h 374234"/>
                  <a:gd name="connsiteX230" fmla="*/ 332582 w 350228"/>
                  <a:gd name="connsiteY230" fmla="*/ 352137 h 374234"/>
                  <a:gd name="connsiteX231" fmla="*/ 334172 w 350228"/>
                  <a:gd name="connsiteY231" fmla="*/ 343552 h 374234"/>
                  <a:gd name="connsiteX232" fmla="*/ 335603 w 350228"/>
                  <a:gd name="connsiteY232" fmla="*/ 335762 h 374234"/>
                  <a:gd name="connsiteX233" fmla="*/ 336875 w 350228"/>
                  <a:gd name="connsiteY233" fmla="*/ 329244 h 374234"/>
                  <a:gd name="connsiteX234" fmla="*/ 332582 w 350228"/>
                  <a:gd name="connsiteY234" fmla="*/ 324633 h 374234"/>
                  <a:gd name="connsiteX235" fmla="*/ 329244 w 350228"/>
                  <a:gd name="connsiteY235" fmla="*/ 320977 h 374234"/>
                  <a:gd name="connsiteX236" fmla="*/ 328449 w 350228"/>
                  <a:gd name="connsiteY236" fmla="*/ 313982 h 374234"/>
                  <a:gd name="connsiteX237" fmla="*/ 327654 w 350228"/>
                  <a:gd name="connsiteY237" fmla="*/ 306669 h 374234"/>
                  <a:gd name="connsiteX238" fmla="*/ 326859 w 350228"/>
                  <a:gd name="connsiteY238" fmla="*/ 299356 h 374234"/>
                  <a:gd name="connsiteX239" fmla="*/ 326064 w 350228"/>
                  <a:gd name="connsiteY239" fmla="*/ 292043 h 374234"/>
                  <a:gd name="connsiteX240" fmla="*/ 325269 w 350228"/>
                  <a:gd name="connsiteY240" fmla="*/ 284730 h 374234"/>
                  <a:gd name="connsiteX241" fmla="*/ 324474 w 350228"/>
                  <a:gd name="connsiteY241" fmla="*/ 277417 h 374234"/>
                  <a:gd name="connsiteX242" fmla="*/ 323679 w 350228"/>
                  <a:gd name="connsiteY242" fmla="*/ 270104 h 374234"/>
                  <a:gd name="connsiteX243" fmla="*/ 322885 w 350228"/>
                  <a:gd name="connsiteY243" fmla="*/ 262791 h 374234"/>
                  <a:gd name="connsiteX244" fmla="*/ 322090 w 350228"/>
                  <a:gd name="connsiteY244" fmla="*/ 255478 h 374234"/>
                  <a:gd name="connsiteX245" fmla="*/ 321295 w 350228"/>
                  <a:gd name="connsiteY245" fmla="*/ 248165 h 374234"/>
                  <a:gd name="connsiteX246" fmla="*/ 320500 w 350228"/>
                  <a:gd name="connsiteY246" fmla="*/ 240852 h 374234"/>
                  <a:gd name="connsiteX247" fmla="*/ 319705 w 350228"/>
                  <a:gd name="connsiteY247" fmla="*/ 233539 h 374234"/>
                  <a:gd name="connsiteX248" fmla="*/ 318910 w 350228"/>
                  <a:gd name="connsiteY248" fmla="*/ 226226 h 374234"/>
                  <a:gd name="connsiteX249" fmla="*/ 318115 w 350228"/>
                  <a:gd name="connsiteY249" fmla="*/ 218913 h 374234"/>
                  <a:gd name="connsiteX250" fmla="*/ 317320 w 350228"/>
                  <a:gd name="connsiteY250" fmla="*/ 211600 h 374234"/>
                  <a:gd name="connsiteX251" fmla="*/ 316525 w 350228"/>
                  <a:gd name="connsiteY251" fmla="*/ 204128 h 374234"/>
                  <a:gd name="connsiteX252" fmla="*/ 315730 w 350228"/>
                  <a:gd name="connsiteY252" fmla="*/ 196656 h 374234"/>
                  <a:gd name="connsiteX253" fmla="*/ 314936 w 350228"/>
                  <a:gd name="connsiteY253" fmla="*/ 189184 h 374234"/>
                  <a:gd name="connsiteX254" fmla="*/ 314141 w 350228"/>
                  <a:gd name="connsiteY254" fmla="*/ 181712 h 374234"/>
                  <a:gd name="connsiteX255" fmla="*/ 313346 w 350228"/>
                  <a:gd name="connsiteY255" fmla="*/ 174240 h 374234"/>
                  <a:gd name="connsiteX256" fmla="*/ 312551 w 350228"/>
                  <a:gd name="connsiteY256" fmla="*/ 166768 h 374234"/>
                  <a:gd name="connsiteX257" fmla="*/ 311756 w 350228"/>
                  <a:gd name="connsiteY257" fmla="*/ 159296 h 374234"/>
                  <a:gd name="connsiteX258" fmla="*/ 310961 w 350228"/>
                  <a:gd name="connsiteY258" fmla="*/ 151824 h 374234"/>
                  <a:gd name="connsiteX259" fmla="*/ 310166 w 350228"/>
                  <a:gd name="connsiteY259" fmla="*/ 144352 h 374234"/>
                  <a:gd name="connsiteX260" fmla="*/ 309371 w 350228"/>
                  <a:gd name="connsiteY260" fmla="*/ 136880 h 374234"/>
                  <a:gd name="connsiteX261" fmla="*/ 308576 w 350228"/>
                  <a:gd name="connsiteY261" fmla="*/ 129408 h 374234"/>
                  <a:gd name="connsiteX262" fmla="*/ 307782 w 350228"/>
                  <a:gd name="connsiteY262" fmla="*/ 121936 h 374234"/>
                  <a:gd name="connsiteX263" fmla="*/ 306987 w 350228"/>
                  <a:gd name="connsiteY263" fmla="*/ 114464 h 374234"/>
                  <a:gd name="connsiteX264" fmla="*/ 306192 w 350228"/>
                  <a:gd name="connsiteY264" fmla="*/ 106992 h 374234"/>
                  <a:gd name="connsiteX265" fmla="*/ 305397 w 350228"/>
                  <a:gd name="connsiteY265" fmla="*/ 99520 h 374234"/>
                  <a:gd name="connsiteX266" fmla="*/ 304602 w 350228"/>
                  <a:gd name="connsiteY266" fmla="*/ 92048 h 374234"/>
                  <a:gd name="connsiteX267" fmla="*/ 303807 w 350228"/>
                  <a:gd name="connsiteY267" fmla="*/ 84576 h 374234"/>
                  <a:gd name="connsiteX268" fmla="*/ 303012 w 350228"/>
                  <a:gd name="connsiteY268" fmla="*/ 77104 h 374234"/>
                  <a:gd name="connsiteX269" fmla="*/ 302217 w 350228"/>
                  <a:gd name="connsiteY269" fmla="*/ 70109 h 374234"/>
                  <a:gd name="connsiteX270" fmla="*/ 310961 w 350228"/>
                  <a:gd name="connsiteY270" fmla="*/ 70109 h 374234"/>
                  <a:gd name="connsiteX271" fmla="*/ 320341 w 350228"/>
                  <a:gd name="connsiteY271" fmla="*/ 70109 h 374234"/>
                  <a:gd name="connsiteX272" fmla="*/ 16852 w 350228"/>
                  <a:gd name="connsiteY272" fmla="*/ 231154 h 374234"/>
                  <a:gd name="connsiteX273" fmla="*/ 18759 w 350228"/>
                  <a:gd name="connsiteY273" fmla="*/ 228293 h 374234"/>
                  <a:gd name="connsiteX274" fmla="*/ 19554 w 350228"/>
                  <a:gd name="connsiteY274" fmla="*/ 223523 h 374234"/>
                  <a:gd name="connsiteX275" fmla="*/ 18123 w 350228"/>
                  <a:gd name="connsiteY275" fmla="*/ 224000 h 374234"/>
                  <a:gd name="connsiteX276" fmla="*/ 17329 w 350228"/>
                  <a:gd name="connsiteY276" fmla="*/ 225431 h 374234"/>
                  <a:gd name="connsiteX277" fmla="*/ 15739 w 350228"/>
                  <a:gd name="connsiteY277" fmla="*/ 228134 h 374234"/>
                  <a:gd name="connsiteX278" fmla="*/ 16057 w 350228"/>
                  <a:gd name="connsiteY278" fmla="*/ 230041 h 374234"/>
                  <a:gd name="connsiteX279" fmla="*/ 16852 w 350228"/>
                  <a:gd name="connsiteY279" fmla="*/ 231154 h 374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</a:cxnLst>
                <a:rect l="l" t="t" r="r" b="b"/>
                <a:pathLst>
                  <a:path w="350228" h="374234">
                    <a:moveTo>
                      <a:pt x="317638" y="69474"/>
                    </a:moveTo>
                    <a:lnTo>
                      <a:pt x="326859" y="69474"/>
                    </a:lnTo>
                    <a:cubicBezTo>
                      <a:pt x="326859" y="69474"/>
                      <a:pt x="340213" y="69474"/>
                      <a:pt x="340213" y="69474"/>
                    </a:cubicBezTo>
                    <a:lnTo>
                      <a:pt x="350229" y="69474"/>
                    </a:lnTo>
                    <a:cubicBezTo>
                      <a:pt x="350229" y="69474"/>
                      <a:pt x="343711" y="65181"/>
                      <a:pt x="343711" y="65181"/>
                    </a:cubicBezTo>
                    <a:lnTo>
                      <a:pt x="337193" y="60889"/>
                    </a:lnTo>
                    <a:lnTo>
                      <a:pt x="330197" y="56278"/>
                    </a:lnTo>
                    <a:lnTo>
                      <a:pt x="325746" y="53417"/>
                    </a:lnTo>
                    <a:lnTo>
                      <a:pt x="320341" y="50078"/>
                    </a:lnTo>
                    <a:lnTo>
                      <a:pt x="314936" y="46740"/>
                    </a:lnTo>
                    <a:lnTo>
                      <a:pt x="309530" y="43401"/>
                    </a:lnTo>
                    <a:lnTo>
                      <a:pt x="304125" y="40063"/>
                    </a:lnTo>
                    <a:lnTo>
                      <a:pt x="298720" y="36724"/>
                    </a:lnTo>
                    <a:lnTo>
                      <a:pt x="293315" y="33385"/>
                    </a:lnTo>
                    <a:lnTo>
                      <a:pt x="287909" y="30047"/>
                    </a:lnTo>
                    <a:lnTo>
                      <a:pt x="282504" y="26708"/>
                    </a:lnTo>
                    <a:lnTo>
                      <a:pt x="277099" y="23370"/>
                    </a:lnTo>
                    <a:lnTo>
                      <a:pt x="271694" y="20031"/>
                    </a:lnTo>
                    <a:lnTo>
                      <a:pt x="266288" y="16693"/>
                    </a:lnTo>
                    <a:lnTo>
                      <a:pt x="260883" y="13354"/>
                    </a:lnTo>
                    <a:lnTo>
                      <a:pt x="255478" y="10016"/>
                    </a:lnTo>
                    <a:lnTo>
                      <a:pt x="250073" y="6677"/>
                    </a:lnTo>
                    <a:lnTo>
                      <a:pt x="244667" y="3339"/>
                    </a:lnTo>
                    <a:lnTo>
                      <a:pt x="239262" y="0"/>
                    </a:lnTo>
                    <a:lnTo>
                      <a:pt x="239262" y="5087"/>
                    </a:lnTo>
                    <a:cubicBezTo>
                      <a:pt x="239262" y="5087"/>
                      <a:pt x="239262" y="11129"/>
                      <a:pt x="239262" y="11129"/>
                    </a:cubicBezTo>
                    <a:lnTo>
                      <a:pt x="239262" y="17170"/>
                    </a:lnTo>
                    <a:cubicBezTo>
                      <a:pt x="239262" y="17170"/>
                      <a:pt x="239262" y="24006"/>
                      <a:pt x="239262" y="24006"/>
                    </a:cubicBezTo>
                    <a:lnTo>
                      <a:pt x="239262" y="30842"/>
                    </a:lnTo>
                    <a:cubicBezTo>
                      <a:pt x="239262" y="30842"/>
                      <a:pt x="239262" y="35929"/>
                      <a:pt x="239262" y="35929"/>
                    </a:cubicBezTo>
                    <a:lnTo>
                      <a:pt x="239262" y="39427"/>
                    </a:lnTo>
                    <a:lnTo>
                      <a:pt x="206672" y="39427"/>
                    </a:lnTo>
                    <a:cubicBezTo>
                      <a:pt x="206672" y="39427"/>
                      <a:pt x="201266" y="39427"/>
                      <a:pt x="201266" y="39427"/>
                    </a:cubicBezTo>
                    <a:lnTo>
                      <a:pt x="163747" y="39427"/>
                    </a:lnTo>
                    <a:cubicBezTo>
                      <a:pt x="163747" y="39427"/>
                      <a:pt x="158342" y="39427"/>
                      <a:pt x="158342" y="39427"/>
                    </a:cubicBezTo>
                    <a:lnTo>
                      <a:pt x="143398" y="39427"/>
                    </a:lnTo>
                    <a:lnTo>
                      <a:pt x="143398" y="116213"/>
                    </a:lnTo>
                    <a:cubicBezTo>
                      <a:pt x="143398" y="116213"/>
                      <a:pt x="141491" y="117167"/>
                      <a:pt x="141491" y="117167"/>
                    </a:cubicBezTo>
                    <a:lnTo>
                      <a:pt x="137357" y="118916"/>
                    </a:lnTo>
                    <a:lnTo>
                      <a:pt x="133224" y="120665"/>
                    </a:lnTo>
                    <a:lnTo>
                      <a:pt x="127818" y="121459"/>
                    </a:lnTo>
                    <a:lnTo>
                      <a:pt x="126070" y="122095"/>
                    </a:lnTo>
                    <a:lnTo>
                      <a:pt x="122572" y="124480"/>
                    </a:lnTo>
                    <a:lnTo>
                      <a:pt x="118121" y="127660"/>
                    </a:lnTo>
                    <a:lnTo>
                      <a:pt x="114305" y="130362"/>
                    </a:lnTo>
                    <a:lnTo>
                      <a:pt x="111762" y="133860"/>
                    </a:lnTo>
                    <a:lnTo>
                      <a:pt x="110808" y="135767"/>
                    </a:lnTo>
                    <a:lnTo>
                      <a:pt x="110490" y="137834"/>
                    </a:lnTo>
                    <a:lnTo>
                      <a:pt x="110808" y="139742"/>
                    </a:lnTo>
                    <a:lnTo>
                      <a:pt x="112239" y="143557"/>
                    </a:lnTo>
                    <a:lnTo>
                      <a:pt x="112557" y="145465"/>
                    </a:lnTo>
                    <a:lnTo>
                      <a:pt x="112557" y="148804"/>
                    </a:lnTo>
                    <a:cubicBezTo>
                      <a:pt x="112557" y="148804"/>
                      <a:pt x="113033" y="152460"/>
                      <a:pt x="113033" y="152460"/>
                    </a:cubicBezTo>
                    <a:lnTo>
                      <a:pt x="113351" y="156435"/>
                    </a:lnTo>
                    <a:lnTo>
                      <a:pt x="113669" y="160409"/>
                    </a:lnTo>
                    <a:lnTo>
                      <a:pt x="113987" y="164701"/>
                    </a:lnTo>
                    <a:lnTo>
                      <a:pt x="114305" y="168994"/>
                    </a:lnTo>
                    <a:lnTo>
                      <a:pt x="114623" y="173286"/>
                    </a:lnTo>
                    <a:lnTo>
                      <a:pt x="114623" y="176466"/>
                    </a:lnTo>
                    <a:cubicBezTo>
                      <a:pt x="114623" y="176466"/>
                      <a:pt x="115100" y="180440"/>
                      <a:pt x="115100" y="180440"/>
                    </a:cubicBezTo>
                    <a:lnTo>
                      <a:pt x="110808" y="180440"/>
                    </a:lnTo>
                    <a:cubicBezTo>
                      <a:pt x="110808" y="180440"/>
                      <a:pt x="104290" y="180440"/>
                      <a:pt x="104290" y="180440"/>
                    </a:cubicBezTo>
                    <a:lnTo>
                      <a:pt x="97772" y="180440"/>
                    </a:lnTo>
                    <a:cubicBezTo>
                      <a:pt x="97772" y="180440"/>
                      <a:pt x="91253" y="180440"/>
                      <a:pt x="91253" y="180440"/>
                    </a:cubicBezTo>
                    <a:lnTo>
                      <a:pt x="84735" y="180440"/>
                    </a:lnTo>
                    <a:cubicBezTo>
                      <a:pt x="84735" y="180440"/>
                      <a:pt x="78217" y="180440"/>
                      <a:pt x="78217" y="180440"/>
                    </a:cubicBezTo>
                    <a:lnTo>
                      <a:pt x="71699" y="180440"/>
                    </a:lnTo>
                    <a:cubicBezTo>
                      <a:pt x="71699" y="180440"/>
                      <a:pt x="65181" y="180440"/>
                      <a:pt x="65181" y="180440"/>
                    </a:cubicBezTo>
                    <a:lnTo>
                      <a:pt x="58663" y="180440"/>
                    </a:lnTo>
                    <a:cubicBezTo>
                      <a:pt x="58663" y="180440"/>
                      <a:pt x="52145" y="180440"/>
                      <a:pt x="52145" y="180440"/>
                    </a:cubicBezTo>
                    <a:lnTo>
                      <a:pt x="45627" y="180440"/>
                    </a:lnTo>
                    <a:cubicBezTo>
                      <a:pt x="45627" y="180440"/>
                      <a:pt x="39109" y="180440"/>
                      <a:pt x="39109" y="180440"/>
                    </a:cubicBezTo>
                    <a:lnTo>
                      <a:pt x="32591" y="180440"/>
                    </a:lnTo>
                    <a:cubicBezTo>
                      <a:pt x="32591" y="180440"/>
                      <a:pt x="26072" y="180440"/>
                      <a:pt x="26072" y="180440"/>
                    </a:cubicBezTo>
                    <a:lnTo>
                      <a:pt x="19554" y="180440"/>
                    </a:lnTo>
                    <a:cubicBezTo>
                      <a:pt x="19554" y="180440"/>
                      <a:pt x="13036" y="180440"/>
                      <a:pt x="13036" y="180440"/>
                    </a:cubicBezTo>
                    <a:lnTo>
                      <a:pt x="6518" y="180440"/>
                    </a:lnTo>
                    <a:cubicBezTo>
                      <a:pt x="6518" y="180440"/>
                      <a:pt x="2862" y="180440"/>
                      <a:pt x="2862" y="180440"/>
                    </a:cubicBezTo>
                    <a:lnTo>
                      <a:pt x="1749" y="186005"/>
                    </a:lnTo>
                    <a:lnTo>
                      <a:pt x="636" y="189979"/>
                    </a:lnTo>
                    <a:lnTo>
                      <a:pt x="0" y="193159"/>
                    </a:lnTo>
                    <a:lnTo>
                      <a:pt x="477" y="195861"/>
                    </a:lnTo>
                    <a:lnTo>
                      <a:pt x="1908" y="188866"/>
                    </a:lnTo>
                    <a:lnTo>
                      <a:pt x="2703" y="187753"/>
                    </a:lnTo>
                    <a:lnTo>
                      <a:pt x="3974" y="186640"/>
                    </a:lnTo>
                    <a:lnTo>
                      <a:pt x="5405" y="187435"/>
                    </a:lnTo>
                    <a:lnTo>
                      <a:pt x="9698" y="195861"/>
                    </a:lnTo>
                    <a:lnTo>
                      <a:pt x="12718" y="200948"/>
                    </a:lnTo>
                    <a:lnTo>
                      <a:pt x="14467" y="201902"/>
                    </a:lnTo>
                    <a:lnTo>
                      <a:pt x="15262" y="200471"/>
                    </a:lnTo>
                    <a:lnTo>
                      <a:pt x="15262" y="198882"/>
                    </a:lnTo>
                    <a:cubicBezTo>
                      <a:pt x="15262" y="198882"/>
                      <a:pt x="16852" y="199518"/>
                      <a:pt x="16852" y="199518"/>
                    </a:cubicBezTo>
                    <a:lnTo>
                      <a:pt x="18282" y="200631"/>
                    </a:lnTo>
                    <a:lnTo>
                      <a:pt x="20985" y="207626"/>
                    </a:lnTo>
                    <a:lnTo>
                      <a:pt x="24483" y="213190"/>
                    </a:lnTo>
                    <a:lnTo>
                      <a:pt x="23529" y="215733"/>
                    </a:lnTo>
                    <a:lnTo>
                      <a:pt x="23529" y="219867"/>
                    </a:lnTo>
                    <a:cubicBezTo>
                      <a:pt x="23529" y="219867"/>
                      <a:pt x="22257" y="226226"/>
                      <a:pt x="22257" y="226226"/>
                    </a:cubicBezTo>
                    <a:lnTo>
                      <a:pt x="17647" y="235606"/>
                    </a:lnTo>
                    <a:lnTo>
                      <a:pt x="21621" y="234493"/>
                    </a:lnTo>
                    <a:lnTo>
                      <a:pt x="19713" y="237513"/>
                    </a:lnTo>
                    <a:lnTo>
                      <a:pt x="16693" y="238149"/>
                    </a:lnTo>
                    <a:lnTo>
                      <a:pt x="15580" y="238944"/>
                    </a:lnTo>
                    <a:lnTo>
                      <a:pt x="16693" y="241170"/>
                    </a:lnTo>
                    <a:lnTo>
                      <a:pt x="21621" y="244985"/>
                    </a:lnTo>
                    <a:lnTo>
                      <a:pt x="24324" y="249437"/>
                    </a:lnTo>
                    <a:lnTo>
                      <a:pt x="26072" y="257862"/>
                    </a:lnTo>
                    <a:lnTo>
                      <a:pt x="27980" y="263745"/>
                    </a:lnTo>
                    <a:lnTo>
                      <a:pt x="29093" y="272488"/>
                    </a:lnTo>
                    <a:lnTo>
                      <a:pt x="29570" y="282345"/>
                    </a:lnTo>
                    <a:lnTo>
                      <a:pt x="28139" y="292361"/>
                    </a:lnTo>
                    <a:lnTo>
                      <a:pt x="24483" y="302694"/>
                    </a:lnTo>
                    <a:lnTo>
                      <a:pt x="20508" y="310484"/>
                    </a:lnTo>
                    <a:lnTo>
                      <a:pt x="17170" y="320023"/>
                    </a:lnTo>
                    <a:lnTo>
                      <a:pt x="16693" y="324315"/>
                    </a:lnTo>
                    <a:lnTo>
                      <a:pt x="15103" y="329244"/>
                    </a:lnTo>
                    <a:lnTo>
                      <a:pt x="15103" y="342439"/>
                    </a:lnTo>
                    <a:cubicBezTo>
                      <a:pt x="15103" y="342439"/>
                      <a:pt x="16057" y="340054"/>
                      <a:pt x="16057" y="340054"/>
                    </a:cubicBezTo>
                    <a:lnTo>
                      <a:pt x="16693" y="334808"/>
                    </a:lnTo>
                    <a:lnTo>
                      <a:pt x="17806" y="331628"/>
                    </a:lnTo>
                    <a:lnTo>
                      <a:pt x="18918" y="330993"/>
                    </a:lnTo>
                    <a:lnTo>
                      <a:pt x="20190" y="328608"/>
                    </a:lnTo>
                    <a:lnTo>
                      <a:pt x="21780" y="324315"/>
                    </a:lnTo>
                    <a:lnTo>
                      <a:pt x="23529" y="321931"/>
                    </a:lnTo>
                    <a:lnTo>
                      <a:pt x="25595" y="321454"/>
                    </a:lnTo>
                    <a:lnTo>
                      <a:pt x="27185" y="321454"/>
                    </a:lnTo>
                    <a:cubicBezTo>
                      <a:pt x="27185" y="321454"/>
                      <a:pt x="28298" y="322567"/>
                      <a:pt x="28298" y="322567"/>
                    </a:cubicBezTo>
                    <a:lnTo>
                      <a:pt x="31637" y="323044"/>
                    </a:lnTo>
                    <a:lnTo>
                      <a:pt x="37042" y="323044"/>
                    </a:lnTo>
                    <a:cubicBezTo>
                      <a:pt x="37042" y="323044"/>
                      <a:pt x="41334" y="322567"/>
                      <a:pt x="41334" y="322567"/>
                    </a:cubicBezTo>
                    <a:lnTo>
                      <a:pt x="44355" y="321136"/>
                    </a:lnTo>
                    <a:lnTo>
                      <a:pt x="48329" y="320341"/>
                    </a:lnTo>
                    <a:lnTo>
                      <a:pt x="53258" y="320341"/>
                    </a:lnTo>
                    <a:cubicBezTo>
                      <a:pt x="53258" y="320341"/>
                      <a:pt x="55801" y="319705"/>
                      <a:pt x="55801" y="319705"/>
                    </a:cubicBezTo>
                    <a:lnTo>
                      <a:pt x="56119" y="318433"/>
                    </a:lnTo>
                    <a:lnTo>
                      <a:pt x="56755" y="318115"/>
                    </a:lnTo>
                    <a:lnTo>
                      <a:pt x="57709" y="318592"/>
                    </a:lnTo>
                    <a:lnTo>
                      <a:pt x="58663" y="318592"/>
                    </a:lnTo>
                    <a:cubicBezTo>
                      <a:pt x="58663" y="318592"/>
                      <a:pt x="59617" y="317479"/>
                      <a:pt x="59617" y="317479"/>
                    </a:cubicBezTo>
                    <a:lnTo>
                      <a:pt x="60571" y="317479"/>
                    </a:lnTo>
                    <a:cubicBezTo>
                      <a:pt x="60571" y="317479"/>
                      <a:pt x="61525" y="318115"/>
                      <a:pt x="61525" y="318115"/>
                    </a:cubicBezTo>
                    <a:lnTo>
                      <a:pt x="65658" y="318115"/>
                    </a:lnTo>
                    <a:cubicBezTo>
                      <a:pt x="65658" y="318115"/>
                      <a:pt x="72971" y="318115"/>
                      <a:pt x="72971" y="318115"/>
                    </a:cubicBezTo>
                    <a:lnTo>
                      <a:pt x="79648" y="320341"/>
                    </a:lnTo>
                    <a:lnTo>
                      <a:pt x="85848" y="325110"/>
                    </a:lnTo>
                    <a:lnTo>
                      <a:pt x="89028" y="328290"/>
                    </a:lnTo>
                    <a:lnTo>
                      <a:pt x="89028" y="329880"/>
                    </a:lnTo>
                    <a:cubicBezTo>
                      <a:pt x="89028" y="329880"/>
                      <a:pt x="90300" y="331469"/>
                      <a:pt x="90300" y="331469"/>
                    </a:cubicBezTo>
                    <a:lnTo>
                      <a:pt x="92207" y="333059"/>
                    </a:lnTo>
                    <a:lnTo>
                      <a:pt x="93956" y="333377"/>
                    </a:lnTo>
                    <a:lnTo>
                      <a:pt x="95546" y="332423"/>
                    </a:lnTo>
                    <a:lnTo>
                      <a:pt x="96818" y="332423"/>
                    </a:lnTo>
                    <a:cubicBezTo>
                      <a:pt x="96818" y="332423"/>
                      <a:pt x="97613" y="333695"/>
                      <a:pt x="97613" y="333695"/>
                    </a:cubicBezTo>
                    <a:lnTo>
                      <a:pt x="99361" y="334013"/>
                    </a:lnTo>
                    <a:lnTo>
                      <a:pt x="101269" y="333218"/>
                    </a:lnTo>
                    <a:lnTo>
                      <a:pt x="102700" y="333536"/>
                    </a:lnTo>
                    <a:lnTo>
                      <a:pt x="103018" y="334331"/>
                    </a:lnTo>
                    <a:lnTo>
                      <a:pt x="103336" y="334649"/>
                    </a:lnTo>
                    <a:lnTo>
                      <a:pt x="104290" y="334649"/>
                    </a:lnTo>
                    <a:cubicBezTo>
                      <a:pt x="104290" y="334649"/>
                      <a:pt x="105561" y="335762"/>
                      <a:pt x="105561" y="335762"/>
                    </a:cubicBezTo>
                    <a:lnTo>
                      <a:pt x="107310" y="338306"/>
                    </a:lnTo>
                    <a:lnTo>
                      <a:pt x="108741" y="341803"/>
                    </a:lnTo>
                    <a:lnTo>
                      <a:pt x="109854" y="346255"/>
                    </a:lnTo>
                    <a:lnTo>
                      <a:pt x="111285" y="348639"/>
                    </a:lnTo>
                    <a:lnTo>
                      <a:pt x="113192" y="348957"/>
                    </a:lnTo>
                    <a:lnTo>
                      <a:pt x="114305" y="349911"/>
                    </a:lnTo>
                    <a:lnTo>
                      <a:pt x="114305" y="351024"/>
                    </a:lnTo>
                    <a:cubicBezTo>
                      <a:pt x="114305" y="351024"/>
                      <a:pt x="115100" y="351819"/>
                      <a:pt x="115100" y="351819"/>
                    </a:cubicBezTo>
                    <a:lnTo>
                      <a:pt x="116054" y="352296"/>
                    </a:lnTo>
                    <a:lnTo>
                      <a:pt x="117644" y="351978"/>
                    </a:lnTo>
                    <a:lnTo>
                      <a:pt x="119393" y="353567"/>
                    </a:lnTo>
                    <a:lnTo>
                      <a:pt x="121300" y="356906"/>
                    </a:lnTo>
                    <a:lnTo>
                      <a:pt x="121618" y="358337"/>
                    </a:lnTo>
                    <a:lnTo>
                      <a:pt x="121300" y="359132"/>
                    </a:lnTo>
                    <a:lnTo>
                      <a:pt x="121300" y="359768"/>
                    </a:lnTo>
                    <a:cubicBezTo>
                      <a:pt x="121300" y="359768"/>
                      <a:pt x="122731" y="360244"/>
                      <a:pt x="122731" y="360244"/>
                    </a:cubicBezTo>
                    <a:lnTo>
                      <a:pt x="124003" y="361357"/>
                    </a:lnTo>
                    <a:lnTo>
                      <a:pt x="124957" y="362947"/>
                    </a:lnTo>
                    <a:lnTo>
                      <a:pt x="127182" y="364378"/>
                    </a:lnTo>
                    <a:lnTo>
                      <a:pt x="130521" y="365650"/>
                    </a:lnTo>
                    <a:lnTo>
                      <a:pt x="132906" y="367558"/>
                    </a:lnTo>
                    <a:lnTo>
                      <a:pt x="134336" y="370101"/>
                    </a:lnTo>
                    <a:lnTo>
                      <a:pt x="137357" y="372168"/>
                    </a:lnTo>
                    <a:lnTo>
                      <a:pt x="137993" y="372168"/>
                    </a:lnTo>
                    <a:cubicBezTo>
                      <a:pt x="137993" y="372168"/>
                      <a:pt x="143080" y="374235"/>
                      <a:pt x="143080" y="374235"/>
                    </a:cubicBezTo>
                    <a:lnTo>
                      <a:pt x="143716" y="373599"/>
                    </a:lnTo>
                    <a:lnTo>
                      <a:pt x="145465" y="372486"/>
                    </a:lnTo>
                    <a:lnTo>
                      <a:pt x="147850" y="370101"/>
                    </a:lnTo>
                    <a:lnTo>
                      <a:pt x="149757" y="366921"/>
                    </a:lnTo>
                    <a:lnTo>
                      <a:pt x="150711" y="362947"/>
                    </a:lnTo>
                    <a:lnTo>
                      <a:pt x="151029" y="359609"/>
                    </a:lnTo>
                    <a:lnTo>
                      <a:pt x="151824" y="356747"/>
                    </a:lnTo>
                    <a:lnTo>
                      <a:pt x="152937" y="354362"/>
                    </a:lnTo>
                    <a:lnTo>
                      <a:pt x="155322" y="351819"/>
                    </a:lnTo>
                    <a:lnTo>
                      <a:pt x="157547" y="350070"/>
                    </a:lnTo>
                    <a:lnTo>
                      <a:pt x="160250" y="348162"/>
                    </a:lnTo>
                    <a:lnTo>
                      <a:pt x="161681" y="348480"/>
                    </a:lnTo>
                    <a:lnTo>
                      <a:pt x="164224" y="351024"/>
                    </a:lnTo>
                    <a:lnTo>
                      <a:pt x="169789" y="356270"/>
                    </a:lnTo>
                    <a:lnTo>
                      <a:pt x="174399" y="360244"/>
                    </a:lnTo>
                    <a:lnTo>
                      <a:pt x="176148" y="362311"/>
                    </a:lnTo>
                    <a:lnTo>
                      <a:pt x="177738" y="362311"/>
                    </a:lnTo>
                    <a:cubicBezTo>
                      <a:pt x="177738" y="362311"/>
                      <a:pt x="180122" y="358496"/>
                      <a:pt x="180122" y="358496"/>
                    </a:cubicBezTo>
                    <a:lnTo>
                      <a:pt x="182507" y="355157"/>
                    </a:lnTo>
                    <a:lnTo>
                      <a:pt x="183461" y="354362"/>
                    </a:lnTo>
                    <a:lnTo>
                      <a:pt x="186640" y="354044"/>
                    </a:lnTo>
                    <a:lnTo>
                      <a:pt x="189343" y="354044"/>
                    </a:lnTo>
                    <a:cubicBezTo>
                      <a:pt x="189343" y="354044"/>
                      <a:pt x="191728" y="354044"/>
                      <a:pt x="191728" y="354044"/>
                    </a:cubicBezTo>
                    <a:lnTo>
                      <a:pt x="196020" y="354680"/>
                    </a:lnTo>
                    <a:lnTo>
                      <a:pt x="197928" y="355316"/>
                    </a:lnTo>
                    <a:lnTo>
                      <a:pt x="199835" y="355634"/>
                    </a:lnTo>
                    <a:lnTo>
                      <a:pt x="205241" y="355952"/>
                    </a:lnTo>
                    <a:lnTo>
                      <a:pt x="210646" y="355157"/>
                    </a:lnTo>
                    <a:lnTo>
                      <a:pt x="215733" y="354044"/>
                    </a:lnTo>
                    <a:lnTo>
                      <a:pt x="219549" y="353408"/>
                    </a:lnTo>
                    <a:lnTo>
                      <a:pt x="219549" y="351819"/>
                    </a:lnTo>
                    <a:cubicBezTo>
                      <a:pt x="219549" y="351819"/>
                      <a:pt x="219549" y="349911"/>
                      <a:pt x="219549" y="349911"/>
                    </a:cubicBezTo>
                    <a:lnTo>
                      <a:pt x="220185" y="348480"/>
                    </a:lnTo>
                    <a:lnTo>
                      <a:pt x="221298" y="347208"/>
                    </a:lnTo>
                    <a:lnTo>
                      <a:pt x="222251" y="346890"/>
                    </a:lnTo>
                    <a:lnTo>
                      <a:pt x="222728" y="351342"/>
                    </a:lnTo>
                    <a:lnTo>
                      <a:pt x="224000" y="351978"/>
                    </a:lnTo>
                    <a:lnTo>
                      <a:pt x="227339" y="351978"/>
                    </a:lnTo>
                    <a:cubicBezTo>
                      <a:pt x="227339" y="351978"/>
                      <a:pt x="232744" y="352137"/>
                      <a:pt x="232744" y="352137"/>
                    </a:cubicBezTo>
                    <a:lnTo>
                      <a:pt x="244508" y="352137"/>
                    </a:lnTo>
                    <a:cubicBezTo>
                      <a:pt x="244508" y="352137"/>
                      <a:pt x="250390" y="352137"/>
                      <a:pt x="250390" y="352137"/>
                    </a:cubicBezTo>
                    <a:lnTo>
                      <a:pt x="279642" y="352137"/>
                    </a:lnTo>
                    <a:cubicBezTo>
                      <a:pt x="279642" y="352137"/>
                      <a:pt x="285525" y="352137"/>
                      <a:pt x="285525" y="352137"/>
                    </a:cubicBezTo>
                    <a:lnTo>
                      <a:pt x="314777" y="352137"/>
                    </a:lnTo>
                    <a:cubicBezTo>
                      <a:pt x="314777" y="352137"/>
                      <a:pt x="320659" y="352137"/>
                      <a:pt x="320659" y="352137"/>
                    </a:cubicBezTo>
                    <a:lnTo>
                      <a:pt x="332582" y="352137"/>
                    </a:lnTo>
                    <a:lnTo>
                      <a:pt x="334172" y="343552"/>
                    </a:lnTo>
                    <a:lnTo>
                      <a:pt x="335603" y="335762"/>
                    </a:lnTo>
                    <a:lnTo>
                      <a:pt x="336875" y="329244"/>
                    </a:lnTo>
                    <a:lnTo>
                      <a:pt x="332582" y="324633"/>
                    </a:lnTo>
                    <a:lnTo>
                      <a:pt x="329244" y="320977"/>
                    </a:lnTo>
                    <a:lnTo>
                      <a:pt x="328449" y="313982"/>
                    </a:lnTo>
                    <a:lnTo>
                      <a:pt x="327654" y="306669"/>
                    </a:lnTo>
                    <a:lnTo>
                      <a:pt x="326859" y="299356"/>
                    </a:lnTo>
                    <a:lnTo>
                      <a:pt x="326064" y="292043"/>
                    </a:lnTo>
                    <a:lnTo>
                      <a:pt x="325269" y="284730"/>
                    </a:lnTo>
                    <a:lnTo>
                      <a:pt x="324474" y="277417"/>
                    </a:lnTo>
                    <a:lnTo>
                      <a:pt x="323679" y="270104"/>
                    </a:lnTo>
                    <a:lnTo>
                      <a:pt x="322885" y="262791"/>
                    </a:lnTo>
                    <a:lnTo>
                      <a:pt x="322090" y="255478"/>
                    </a:lnTo>
                    <a:lnTo>
                      <a:pt x="321295" y="248165"/>
                    </a:lnTo>
                    <a:lnTo>
                      <a:pt x="320500" y="240852"/>
                    </a:lnTo>
                    <a:lnTo>
                      <a:pt x="319705" y="233539"/>
                    </a:lnTo>
                    <a:lnTo>
                      <a:pt x="318910" y="226226"/>
                    </a:lnTo>
                    <a:lnTo>
                      <a:pt x="318115" y="218913"/>
                    </a:lnTo>
                    <a:lnTo>
                      <a:pt x="317320" y="211600"/>
                    </a:lnTo>
                    <a:lnTo>
                      <a:pt x="316525" y="204128"/>
                    </a:lnTo>
                    <a:lnTo>
                      <a:pt x="315730" y="196656"/>
                    </a:lnTo>
                    <a:lnTo>
                      <a:pt x="314936" y="189184"/>
                    </a:lnTo>
                    <a:lnTo>
                      <a:pt x="314141" y="181712"/>
                    </a:lnTo>
                    <a:lnTo>
                      <a:pt x="313346" y="174240"/>
                    </a:lnTo>
                    <a:lnTo>
                      <a:pt x="312551" y="166768"/>
                    </a:lnTo>
                    <a:lnTo>
                      <a:pt x="311756" y="159296"/>
                    </a:lnTo>
                    <a:lnTo>
                      <a:pt x="310961" y="151824"/>
                    </a:lnTo>
                    <a:lnTo>
                      <a:pt x="310166" y="144352"/>
                    </a:lnTo>
                    <a:lnTo>
                      <a:pt x="309371" y="136880"/>
                    </a:lnTo>
                    <a:lnTo>
                      <a:pt x="308576" y="129408"/>
                    </a:lnTo>
                    <a:lnTo>
                      <a:pt x="307782" y="121936"/>
                    </a:lnTo>
                    <a:lnTo>
                      <a:pt x="306987" y="114464"/>
                    </a:lnTo>
                    <a:lnTo>
                      <a:pt x="306192" y="106992"/>
                    </a:lnTo>
                    <a:lnTo>
                      <a:pt x="305397" y="99520"/>
                    </a:lnTo>
                    <a:lnTo>
                      <a:pt x="304602" y="92048"/>
                    </a:lnTo>
                    <a:lnTo>
                      <a:pt x="303807" y="84576"/>
                    </a:lnTo>
                    <a:lnTo>
                      <a:pt x="303012" y="77104"/>
                    </a:lnTo>
                    <a:lnTo>
                      <a:pt x="302217" y="70109"/>
                    </a:lnTo>
                    <a:lnTo>
                      <a:pt x="310961" y="70109"/>
                    </a:lnTo>
                    <a:cubicBezTo>
                      <a:pt x="310961" y="70109"/>
                      <a:pt x="320341" y="70109"/>
                      <a:pt x="320341" y="70109"/>
                    </a:cubicBezTo>
                    <a:close/>
                    <a:moveTo>
                      <a:pt x="16852" y="231154"/>
                    </a:moveTo>
                    <a:lnTo>
                      <a:pt x="18759" y="228293"/>
                    </a:lnTo>
                    <a:lnTo>
                      <a:pt x="19554" y="223523"/>
                    </a:lnTo>
                    <a:lnTo>
                      <a:pt x="18123" y="224000"/>
                    </a:lnTo>
                    <a:lnTo>
                      <a:pt x="17329" y="225431"/>
                    </a:lnTo>
                    <a:lnTo>
                      <a:pt x="15739" y="228134"/>
                    </a:lnTo>
                    <a:lnTo>
                      <a:pt x="16057" y="230041"/>
                    </a:lnTo>
                    <a:lnTo>
                      <a:pt x="16852" y="2311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3" name="Freeform: Shape 4962">
                <a:extLst>
                  <a:ext uri="{FF2B5EF4-FFF2-40B4-BE49-F238E27FC236}">
                    <a16:creationId xmlns:a16="http://schemas.microsoft.com/office/drawing/2014/main" id="{E73C85EC-49CC-8604-97FD-20966DC7E96C}"/>
                  </a:ext>
                </a:extLst>
              </p:cNvPr>
              <p:cNvSpPr/>
              <p:nvPr/>
            </p:nvSpPr>
            <p:spPr>
              <a:xfrm>
                <a:off x="10475051" y="3502764"/>
                <a:ext cx="11286" cy="13036"/>
              </a:xfrm>
              <a:custGeom>
                <a:avLst/>
                <a:gdLst>
                  <a:gd name="connsiteX0" fmla="*/ 9379 w 11286"/>
                  <a:gd name="connsiteY0" fmla="*/ 6677 h 13036"/>
                  <a:gd name="connsiteX1" fmla="*/ 8108 w 11286"/>
                  <a:gd name="connsiteY1" fmla="*/ 5564 h 13036"/>
                  <a:gd name="connsiteX2" fmla="*/ 8584 w 11286"/>
                  <a:gd name="connsiteY2" fmla="*/ 4133 h 13036"/>
                  <a:gd name="connsiteX3" fmla="*/ 8266 w 11286"/>
                  <a:gd name="connsiteY3" fmla="*/ 3498 h 13036"/>
                  <a:gd name="connsiteX4" fmla="*/ 7631 w 11286"/>
                  <a:gd name="connsiteY4" fmla="*/ 3498 h 13036"/>
                  <a:gd name="connsiteX5" fmla="*/ 5405 w 11286"/>
                  <a:gd name="connsiteY5" fmla="*/ 1431 h 13036"/>
                  <a:gd name="connsiteX6" fmla="*/ 2543 w 11286"/>
                  <a:gd name="connsiteY6" fmla="*/ 0 h 13036"/>
                  <a:gd name="connsiteX7" fmla="*/ 1113 w 11286"/>
                  <a:gd name="connsiteY7" fmla="*/ 159 h 13036"/>
                  <a:gd name="connsiteX8" fmla="*/ 159 w 11286"/>
                  <a:gd name="connsiteY8" fmla="*/ 795 h 13036"/>
                  <a:gd name="connsiteX9" fmla="*/ 0 w 11286"/>
                  <a:gd name="connsiteY9" fmla="*/ 2067 h 13036"/>
                  <a:gd name="connsiteX10" fmla="*/ 2226 w 11286"/>
                  <a:gd name="connsiteY10" fmla="*/ 6518 h 13036"/>
                  <a:gd name="connsiteX11" fmla="*/ 3180 w 11286"/>
                  <a:gd name="connsiteY11" fmla="*/ 7472 h 13036"/>
                  <a:gd name="connsiteX12" fmla="*/ 5882 w 11286"/>
                  <a:gd name="connsiteY12" fmla="*/ 7949 h 13036"/>
                  <a:gd name="connsiteX13" fmla="*/ 3656 w 11286"/>
                  <a:gd name="connsiteY13" fmla="*/ 10016 h 13036"/>
                  <a:gd name="connsiteX14" fmla="*/ 3656 w 11286"/>
                  <a:gd name="connsiteY14" fmla="*/ 10652 h 13036"/>
                  <a:gd name="connsiteX15" fmla="*/ 4451 w 11286"/>
                  <a:gd name="connsiteY15" fmla="*/ 11923 h 13036"/>
                  <a:gd name="connsiteX16" fmla="*/ 9062 w 11286"/>
                  <a:gd name="connsiteY16" fmla="*/ 11764 h 13036"/>
                  <a:gd name="connsiteX17" fmla="*/ 10175 w 11286"/>
                  <a:gd name="connsiteY17" fmla="*/ 13036 h 13036"/>
                  <a:gd name="connsiteX18" fmla="*/ 10970 w 11286"/>
                  <a:gd name="connsiteY18" fmla="*/ 12718 h 13036"/>
                  <a:gd name="connsiteX19" fmla="*/ 11287 w 11286"/>
                  <a:gd name="connsiteY19" fmla="*/ 11128 h 13036"/>
                  <a:gd name="connsiteX20" fmla="*/ 10016 w 11286"/>
                  <a:gd name="connsiteY20" fmla="*/ 7631 h 13036"/>
                  <a:gd name="connsiteX21" fmla="*/ 9379 w 11286"/>
                  <a:gd name="connsiteY21" fmla="*/ 6677 h 13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86" h="13036">
                    <a:moveTo>
                      <a:pt x="9379" y="6677"/>
                    </a:moveTo>
                    <a:lnTo>
                      <a:pt x="8108" y="5564"/>
                    </a:lnTo>
                    <a:lnTo>
                      <a:pt x="8584" y="4133"/>
                    </a:lnTo>
                    <a:lnTo>
                      <a:pt x="8266" y="3498"/>
                    </a:lnTo>
                    <a:lnTo>
                      <a:pt x="7631" y="3498"/>
                    </a:lnTo>
                    <a:lnTo>
                      <a:pt x="5405" y="1431"/>
                    </a:lnTo>
                    <a:lnTo>
                      <a:pt x="2543" y="0"/>
                    </a:lnTo>
                    <a:lnTo>
                      <a:pt x="1113" y="159"/>
                    </a:lnTo>
                    <a:lnTo>
                      <a:pt x="159" y="795"/>
                    </a:lnTo>
                    <a:lnTo>
                      <a:pt x="0" y="2067"/>
                    </a:lnTo>
                    <a:lnTo>
                      <a:pt x="2226" y="6518"/>
                    </a:lnTo>
                    <a:lnTo>
                      <a:pt x="3180" y="7472"/>
                    </a:lnTo>
                    <a:lnTo>
                      <a:pt x="5882" y="7949"/>
                    </a:lnTo>
                    <a:lnTo>
                      <a:pt x="3656" y="10016"/>
                    </a:lnTo>
                    <a:lnTo>
                      <a:pt x="3656" y="10652"/>
                    </a:lnTo>
                    <a:lnTo>
                      <a:pt x="4451" y="11923"/>
                    </a:lnTo>
                    <a:lnTo>
                      <a:pt x="9062" y="11764"/>
                    </a:lnTo>
                    <a:lnTo>
                      <a:pt x="10175" y="13036"/>
                    </a:lnTo>
                    <a:lnTo>
                      <a:pt x="10970" y="12718"/>
                    </a:lnTo>
                    <a:lnTo>
                      <a:pt x="11287" y="11128"/>
                    </a:lnTo>
                    <a:lnTo>
                      <a:pt x="10016" y="7631"/>
                    </a:lnTo>
                    <a:lnTo>
                      <a:pt x="9379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4" name="Freeform: Shape 4963">
                <a:extLst>
                  <a:ext uri="{FF2B5EF4-FFF2-40B4-BE49-F238E27FC236}">
                    <a16:creationId xmlns:a16="http://schemas.microsoft.com/office/drawing/2014/main" id="{3A757C3E-F20C-49C3-FD34-82EC017686BE}"/>
                  </a:ext>
                </a:extLst>
              </p:cNvPr>
              <p:cNvSpPr/>
              <p:nvPr/>
            </p:nvSpPr>
            <p:spPr>
              <a:xfrm>
                <a:off x="5359454" y="3387505"/>
                <a:ext cx="19553" cy="137515"/>
              </a:xfrm>
              <a:custGeom>
                <a:avLst/>
                <a:gdLst>
                  <a:gd name="connsiteX0" fmla="*/ 15103 w 19553"/>
                  <a:gd name="connsiteY0" fmla="*/ 2226 h 137515"/>
                  <a:gd name="connsiteX1" fmla="*/ 15898 w 19553"/>
                  <a:gd name="connsiteY1" fmla="*/ 1113 h 137515"/>
                  <a:gd name="connsiteX2" fmla="*/ 15898 w 19553"/>
                  <a:gd name="connsiteY2" fmla="*/ 318 h 137515"/>
                  <a:gd name="connsiteX3" fmla="*/ 15421 w 19553"/>
                  <a:gd name="connsiteY3" fmla="*/ 0 h 137515"/>
                  <a:gd name="connsiteX4" fmla="*/ 14149 w 19553"/>
                  <a:gd name="connsiteY4" fmla="*/ 0 h 137515"/>
                  <a:gd name="connsiteX5" fmla="*/ 14308 w 19553"/>
                  <a:gd name="connsiteY5" fmla="*/ 1431 h 137515"/>
                  <a:gd name="connsiteX6" fmla="*/ 15103 w 19553"/>
                  <a:gd name="connsiteY6" fmla="*/ 2226 h 137515"/>
                  <a:gd name="connsiteX7" fmla="*/ 14467 w 19553"/>
                  <a:gd name="connsiteY7" fmla="*/ 72653 h 137515"/>
                  <a:gd name="connsiteX8" fmla="*/ 15421 w 19553"/>
                  <a:gd name="connsiteY8" fmla="*/ 72653 h 137515"/>
                  <a:gd name="connsiteX9" fmla="*/ 16056 w 19553"/>
                  <a:gd name="connsiteY9" fmla="*/ 72653 h 137515"/>
                  <a:gd name="connsiteX10" fmla="*/ 16056 w 19553"/>
                  <a:gd name="connsiteY10" fmla="*/ 72017 h 137515"/>
                  <a:gd name="connsiteX11" fmla="*/ 15580 w 19553"/>
                  <a:gd name="connsiteY11" fmla="*/ 71381 h 137515"/>
                  <a:gd name="connsiteX12" fmla="*/ 13672 w 19553"/>
                  <a:gd name="connsiteY12" fmla="*/ 71381 h 137515"/>
                  <a:gd name="connsiteX13" fmla="*/ 13672 w 19553"/>
                  <a:gd name="connsiteY13" fmla="*/ 72176 h 137515"/>
                  <a:gd name="connsiteX14" fmla="*/ 14308 w 19553"/>
                  <a:gd name="connsiteY14" fmla="*/ 72653 h 137515"/>
                  <a:gd name="connsiteX15" fmla="*/ 19554 w 19553"/>
                  <a:gd name="connsiteY15" fmla="*/ 19713 h 137515"/>
                  <a:gd name="connsiteX16" fmla="*/ 18759 w 19553"/>
                  <a:gd name="connsiteY16" fmla="*/ 18600 h 137515"/>
                  <a:gd name="connsiteX17" fmla="*/ 18282 w 19553"/>
                  <a:gd name="connsiteY17" fmla="*/ 19077 h 137515"/>
                  <a:gd name="connsiteX18" fmla="*/ 16533 w 19553"/>
                  <a:gd name="connsiteY18" fmla="*/ 21939 h 137515"/>
                  <a:gd name="connsiteX19" fmla="*/ 17964 w 19553"/>
                  <a:gd name="connsiteY19" fmla="*/ 21303 h 137515"/>
                  <a:gd name="connsiteX20" fmla="*/ 19554 w 19553"/>
                  <a:gd name="connsiteY20" fmla="*/ 19554 h 137515"/>
                  <a:gd name="connsiteX21" fmla="*/ 0 w 19553"/>
                  <a:gd name="connsiteY21" fmla="*/ 135926 h 137515"/>
                  <a:gd name="connsiteX22" fmla="*/ 0 w 19553"/>
                  <a:gd name="connsiteY22" fmla="*/ 136721 h 137515"/>
                  <a:gd name="connsiteX23" fmla="*/ 795 w 19553"/>
                  <a:gd name="connsiteY23" fmla="*/ 137198 h 137515"/>
                  <a:gd name="connsiteX24" fmla="*/ 1749 w 19553"/>
                  <a:gd name="connsiteY24" fmla="*/ 137516 h 137515"/>
                  <a:gd name="connsiteX25" fmla="*/ 3179 w 19553"/>
                  <a:gd name="connsiteY25" fmla="*/ 136085 h 137515"/>
                  <a:gd name="connsiteX26" fmla="*/ 3179 w 19553"/>
                  <a:gd name="connsiteY26" fmla="*/ 135449 h 137515"/>
                  <a:gd name="connsiteX27" fmla="*/ 2225 w 19553"/>
                  <a:gd name="connsiteY27" fmla="*/ 135131 h 137515"/>
                  <a:gd name="connsiteX28" fmla="*/ 0 w 19553"/>
                  <a:gd name="connsiteY28" fmla="*/ 135926 h 137515"/>
                  <a:gd name="connsiteX29" fmla="*/ 16056 w 19553"/>
                  <a:gd name="connsiteY29" fmla="*/ 105403 h 137515"/>
                  <a:gd name="connsiteX30" fmla="*/ 15262 w 19553"/>
                  <a:gd name="connsiteY30" fmla="*/ 108105 h 137515"/>
                  <a:gd name="connsiteX31" fmla="*/ 15739 w 19553"/>
                  <a:gd name="connsiteY31" fmla="*/ 108423 h 137515"/>
                  <a:gd name="connsiteX32" fmla="*/ 17169 w 19553"/>
                  <a:gd name="connsiteY32" fmla="*/ 108423 h 137515"/>
                  <a:gd name="connsiteX33" fmla="*/ 17169 w 19553"/>
                  <a:gd name="connsiteY33" fmla="*/ 107787 h 137515"/>
                  <a:gd name="connsiteX34" fmla="*/ 17964 w 19553"/>
                  <a:gd name="connsiteY34" fmla="*/ 106515 h 137515"/>
                  <a:gd name="connsiteX35" fmla="*/ 17964 w 19553"/>
                  <a:gd name="connsiteY35" fmla="*/ 105085 h 137515"/>
                  <a:gd name="connsiteX36" fmla="*/ 19077 w 19553"/>
                  <a:gd name="connsiteY36" fmla="*/ 103813 h 137515"/>
                  <a:gd name="connsiteX37" fmla="*/ 18123 w 19553"/>
                  <a:gd name="connsiteY37" fmla="*/ 104131 h 137515"/>
                  <a:gd name="connsiteX38" fmla="*/ 16056 w 19553"/>
                  <a:gd name="connsiteY38" fmla="*/ 105403 h 137515"/>
                  <a:gd name="connsiteX39" fmla="*/ 13513 w 19553"/>
                  <a:gd name="connsiteY39" fmla="*/ 109854 h 137515"/>
                  <a:gd name="connsiteX40" fmla="*/ 12400 w 19553"/>
                  <a:gd name="connsiteY40" fmla="*/ 110649 h 137515"/>
                  <a:gd name="connsiteX41" fmla="*/ 12400 w 19553"/>
                  <a:gd name="connsiteY41" fmla="*/ 111603 h 137515"/>
                  <a:gd name="connsiteX42" fmla="*/ 13354 w 19553"/>
                  <a:gd name="connsiteY42" fmla="*/ 113987 h 137515"/>
                  <a:gd name="connsiteX43" fmla="*/ 14467 w 19553"/>
                  <a:gd name="connsiteY43" fmla="*/ 112557 h 137515"/>
                  <a:gd name="connsiteX44" fmla="*/ 13990 w 19553"/>
                  <a:gd name="connsiteY44" fmla="*/ 110013 h 137515"/>
                  <a:gd name="connsiteX45" fmla="*/ 13354 w 19553"/>
                  <a:gd name="connsiteY45" fmla="*/ 110013 h 137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9553" h="137515">
                    <a:moveTo>
                      <a:pt x="15103" y="2226"/>
                    </a:moveTo>
                    <a:lnTo>
                      <a:pt x="15898" y="1113"/>
                    </a:lnTo>
                    <a:lnTo>
                      <a:pt x="15898" y="318"/>
                    </a:lnTo>
                    <a:cubicBezTo>
                      <a:pt x="15898" y="318"/>
                      <a:pt x="15421" y="0"/>
                      <a:pt x="15421" y="0"/>
                    </a:cubicBezTo>
                    <a:lnTo>
                      <a:pt x="14149" y="0"/>
                    </a:lnTo>
                    <a:cubicBezTo>
                      <a:pt x="14149" y="0"/>
                      <a:pt x="14308" y="1431"/>
                      <a:pt x="14308" y="1431"/>
                    </a:cubicBezTo>
                    <a:lnTo>
                      <a:pt x="15103" y="2226"/>
                    </a:lnTo>
                    <a:close/>
                    <a:moveTo>
                      <a:pt x="14467" y="72653"/>
                    </a:moveTo>
                    <a:lnTo>
                      <a:pt x="15421" y="72653"/>
                    </a:lnTo>
                    <a:cubicBezTo>
                      <a:pt x="15421" y="72653"/>
                      <a:pt x="16056" y="72653"/>
                      <a:pt x="16056" y="72653"/>
                    </a:cubicBezTo>
                    <a:lnTo>
                      <a:pt x="16056" y="72017"/>
                    </a:lnTo>
                    <a:cubicBezTo>
                      <a:pt x="16056" y="72017"/>
                      <a:pt x="15580" y="71381"/>
                      <a:pt x="15580" y="71381"/>
                    </a:cubicBezTo>
                    <a:lnTo>
                      <a:pt x="13672" y="71381"/>
                    </a:lnTo>
                    <a:cubicBezTo>
                      <a:pt x="13672" y="71381"/>
                      <a:pt x="13672" y="72176"/>
                      <a:pt x="13672" y="72176"/>
                    </a:cubicBezTo>
                    <a:lnTo>
                      <a:pt x="14308" y="72653"/>
                    </a:lnTo>
                    <a:close/>
                    <a:moveTo>
                      <a:pt x="19554" y="19713"/>
                    </a:moveTo>
                    <a:lnTo>
                      <a:pt x="18759" y="18600"/>
                    </a:lnTo>
                    <a:lnTo>
                      <a:pt x="18282" y="19077"/>
                    </a:lnTo>
                    <a:lnTo>
                      <a:pt x="16533" y="21939"/>
                    </a:lnTo>
                    <a:lnTo>
                      <a:pt x="17964" y="21303"/>
                    </a:lnTo>
                    <a:lnTo>
                      <a:pt x="19554" y="19554"/>
                    </a:lnTo>
                    <a:close/>
                    <a:moveTo>
                      <a:pt x="0" y="135926"/>
                    </a:moveTo>
                    <a:lnTo>
                      <a:pt x="0" y="136721"/>
                    </a:lnTo>
                    <a:cubicBezTo>
                      <a:pt x="0" y="136721"/>
                      <a:pt x="795" y="137198"/>
                      <a:pt x="795" y="137198"/>
                    </a:cubicBezTo>
                    <a:lnTo>
                      <a:pt x="1749" y="137516"/>
                    </a:lnTo>
                    <a:lnTo>
                      <a:pt x="3179" y="136085"/>
                    </a:lnTo>
                    <a:lnTo>
                      <a:pt x="3179" y="135449"/>
                    </a:lnTo>
                    <a:cubicBezTo>
                      <a:pt x="3179" y="135449"/>
                      <a:pt x="2225" y="135131"/>
                      <a:pt x="2225" y="135131"/>
                    </a:cubicBezTo>
                    <a:lnTo>
                      <a:pt x="0" y="135926"/>
                    </a:lnTo>
                    <a:close/>
                    <a:moveTo>
                      <a:pt x="16056" y="105403"/>
                    </a:moveTo>
                    <a:lnTo>
                      <a:pt x="15262" y="108105"/>
                    </a:lnTo>
                    <a:lnTo>
                      <a:pt x="15739" y="108423"/>
                    </a:lnTo>
                    <a:lnTo>
                      <a:pt x="17169" y="108423"/>
                    </a:lnTo>
                    <a:cubicBezTo>
                      <a:pt x="17169" y="108423"/>
                      <a:pt x="17169" y="107787"/>
                      <a:pt x="17169" y="107787"/>
                    </a:cubicBezTo>
                    <a:lnTo>
                      <a:pt x="17964" y="106515"/>
                    </a:lnTo>
                    <a:lnTo>
                      <a:pt x="17964" y="105085"/>
                    </a:lnTo>
                    <a:cubicBezTo>
                      <a:pt x="17964" y="105085"/>
                      <a:pt x="19077" y="103813"/>
                      <a:pt x="19077" y="103813"/>
                    </a:cubicBezTo>
                    <a:lnTo>
                      <a:pt x="18123" y="104131"/>
                    </a:lnTo>
                    <a:lnTo>
                      <a:pt x="16056" y="105403"/>
                    </a:lnTo>
                    <a:close/>
                    <a:moveTo>
                      <a:pt x="13513" y="109854"/>
                    </a:moveTo>
                    <a:lnTo>
                      <a:pt x="12400" y="110649"/>
                    </a:lnTo>
                    <a:lnTo>
                      <a:pt x="12400" y="111603"/>
                    </a:lnTo>
                    <a:cubicBezTo>
                      <a:pt x="12400" y="111603"/>
                      <a:pt x="13354" y="113987"/>
                      <a:pt x="13354" y="113987"/>
                    </a:cubicBezTo>
                    <a:lnTo>
                      <a:pt x="14467" y="112557"/>
                    </a:lnTo>
                    <a:lnTo>
                      <a:pt x="13990" y="110013"/>
                    </a:lnTo>
                    <a:lnTo>
                      <a:pt x="13354" y="1100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5" name="Freeform: Shape 4964">
                <a:extLst>
                  <a:ext uri="{FF2B5EF4-FFF2-40B4-BE49-F238E27FC236}">
                    <a16:creationId xmlns:a16="http://schemas.microsoft.com/office/drawing/2014/main" id="{24042862-FB30-B654-1307-3ED2B337CDC1}"/>
                  </a:ext>
                </a:extLst>
              </p:cNvPr>
              <p:cNvSpPr/>
              <p:nvPr/>
            </p:nvSpPr>
            <p:spPr>
              <a:xfrm>
                <a:off x="4450099" y="3284964"/>
                <a:ext cx="2066" cy="1589"/>
              </a:xfrm>
              <a:custGeom>
                <a:avLst/>
                <a:gdLst>
                  <a:gd name="connsiteX0" fmla="*/ 1431 w 2066"/>
                  <a:gd name="connsiteY0" fmla="*/ 0 h 1589"/>
                  <a:gd name="connsiteX1" fmla="*/ 477 w 2066"/>
                  <a:gd name="connsiteY1" fmla="*/ 159 h 1589"/>
                  <a:gd name="connsiteX2" fmla="*/ 159 w 2066"/>
                  <a:gd name="connsiteY2" fmla="*/ 954 h 1589"/>
                  <a:gd name="connsiteX3" fmla="*/ 0 w 2066"/>
                  <a:gd name="connsiteY3" fmla="*/ 1590 h 1589"/>
                  <a:gd name="connsiteX4" fmla="*/ 159 w 2066"/>
                  <a:gd name="connsiteY4" fmla="*/ 1431 h 1589"/>
                  <a:gd name="connsiteX5" fmla="*/ 636 w 2066"/>
                  <a:gd name="connsiteY5" fmla="*/ 1431 h 1589"/>
                  <a:gd name="connsiteX6" fmla="*/ 1908 w 2066"/>
                  <a:gd name="connsiteY6" fmla="*/ 795 h 1589"/>
                  <a:gd name="connsiteX7" fmla="*/ 2067 w 2066"/>
                  <a:gd name="connsiteY7" fmla="*/ 795 h 1589"/>
                  <a:gd name="connsiteX8" fmla="*/ 1431 w 2066"/>
                  <a:gd name="connsiteY8" fmla="*/ 0 h 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6" h="1589">
                    <a:moveTo>
                      <a:pt x="1431" y="0"/>
                    </a:moveTo>
                    <a:lnTo>
                      <a:pt x="477" y="159"/>
                    </a:lnTo>
                    <a:lnTo>
                      <a:pt x="159" y="954"/>
                    </a:lnTo>
                    <a:lnTo>
                      <a:pt x="0" y="1590"/>
                    </a:lnTo>
                    <a:lnTo>
                      <a:pt x="159" y="1431"/>
                    </a:lnTo>
                    <a:lnTo>
                      <a:pt x="636" y="1431"/>
                    </a:lnTo>
                    <a:lnTo>
                      <a:pt x="1908" y="795"/>
                    </a:lnTo>
                    <a:lnTo>
                      <a:pt x="2067" y="795"/>
                    </a:lnTo>
                    <a:lnTo>
                      <a:pt x="143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6" name="Freeform: Shape 4965">
                <a:extLst>
                  <a:ext uri="{FF2B5EF4-FFF2-40B4-BE49-F238E27FC236}">
                    <a16:creationId xmlns:a16="http://schemas.microsoft.com/office/drawing/2014/main" id="{64757877-82D8-7420-AAD4-048FDB756CD9}"/>
                  </a:ext>
                </a:extLst>
              </p:cNvPr>
              <p:cNvSpPr/>
              <p:nvPr/>
            </p:nvSpPr>
            <p:spPr>
              <a:xfrm>
                <a:off x="3711328" y="2288330"/>
                <a:ext cx="923026" cy="380752"/>
              </a:xfrm>
              <a:custGeom>
                <a:avLst/>
                <a:gdLst>
                  <a:gd name="connsiteX0" fmla="*/ 923027 w 923026"/>
                  <a:gd name="connsiteY0" fmla="*/ 195861 h 380752"/>
                  <a:gd name="connsiteX1" fmla="*/ 922073 w 923026"/>
                  <a:gd name="connsiteY1" fmla="*/ 194112 h 380752"/>
                  <a:gd name="connsiteX2" fmla="*/ 920006 w 923026"/>
                  <a:gd name="connsiteY2" fmla="*/ 191410 h 380752"/>
                  <a:gd name="connsiteX3" fmla="*/ 919211 w 923026"/>
                  <a:gd name="connsiteY3" fmla="*/ 189661 h 380752"/>
                  <a:gd name="connsiteX4" fmla="*/ 919052 w 923026"/>
                  <a:gd name="connsiteY4" fmla="*/ 187435 h 380752"/>
                  <a:gd name="connsiteX5" fmla="*/ 917781 w 923026"/>
                  <a:gd name="connsiteY5" fmla="*/ 185209 h 380752"/>
                  <a:gd name="connsiteX6" fmla="*/ 914601 w 923026"/>
                  <a:gd name="connsiteY6" fmla="*/ 182666 h 380752"/>
                  <a:gd name="connsiteX7" fmla="*/ 912375 w 923026"/>
                  <a:gd name="connsiteY7" fmla="*/ 181394 h 380752"/>
                  <a:gd name="connsiteX8" fmla="*/ 908083 w 923026"/>
                  <a:gd name="connsiteY8" fmla="*/ 176943 h 380752"/>
                  <a:gd name="connsiteX9" fmla="*/ 906652 w 923026"/>
                  <a:gd name="connsiteY9" fmla="*/ 175830 h 380752"/>
                  <a:gd name="connsiteX10" fmla="*/ 906175 w 923026"/>
                  <a:gd name="connsiteY10" fmla="*/ 175035 h 380752"/>
                  <a:gd name="connsiteX11" fmla="*/ 905698 w 923026"/>
                  <a:gd name="connsiteY11" fmla="*/ 173604 h 380752"/>
                  <a:gd name="connsiteX12" fmla="*/ 904108 w 923026"/>
                  <a:gd name="connsiteY12" fmla="*/ 172809 h 380752"/>
                  <a:gd name="connsiteX13" fmla="*/ 902042 w 923026"/>
                  <a:gd name="connsiteY13" fmla="*/ 171696 h 380752"/>
                  <a:gd name="connsiteX14" fmla="*/ 900929 w 923026"/>
                  <a:gd name="connsiteY14" fmla="*/ 170425 h 380752"/>
                  <a:gd name="connsiteX15" fmla="*/ 900134 w 923026"/>
                  <a:gd name="connsiteY15" fmla="*/ 168358 h 380752"/>
                  <a:gd name="connsiteX16" fmla="*/ 899657 w 923026"/>
                  <a:gd name="connsiteY16" fmla="*/ 166927 h 380752"/>
                  <a:gd name="connsiteX17" fmla="*/ 897749 w 923026"/>
                  <a:gd name="connsiteY17" fmla="*/ 165814 h 380752"/>
                  <a:gd name="connsiteX18" fmla="*/ 896000 w 923026"/>
                  <a:gd name="connsiteY18" fmla="*/ 165178 h 380752"/>
                  <a:gd name="connsiteX19" fmla="*/ 893934 w 923026"/>
                  <a:gd name="connsiteY19" fmla="*/ 164383 h 380752"/>
                  <a:gd name="connsiteX20" fmla="*/ 890436 w 923026"/>
                  <a:gd name="connsiteY20" fmla="*/ 163111 h 380752"/>
                  <a:gd name="connsiteX21" fmla="*/ 888370 w 923026"/>
                  <a:gd name="connsiteY21" fmla="*/ 160886 h 380752"/>
                  <a:gd name="connsiteX22" fmla="*/ 884872 w 923026"/>
                  <a:gd name="connsiteY22" fmla="*/ 156434 h 380752"/>
                  <a:gd name="connsiteX23" fmla="*/ 882964 w 923026"/>
                  <a:gd name="connsiteY23" fmla="*/ 154845 h 380752"/>
                  <a:gd name="connsiteX24" fmla="*/ 875492 w 923026"/>
                  <a:gd name="connsiteY24" fmla="*/ 154368 h 380752"/>
                  <a:gd name="connsiteX25" fmla="*/ 872790 w 923026"/>
                  <a:gd name="connsiteY25" fmla="*/ 153255 h 380752"/>
                  <a:gd name="connsiteX26" fmla="*/ 869769 w 923026"/>
                  <a:gd name="connsiteY26" fmla="*/ 153573 h 380752"/>
                  <a:gd name="connsiteX27" fmla="*/ 868020 w 923026"/>
                  <a:gd name="connsiteY27" fmla="*/ 154368 h 380752"/>
                  <a:gd name="connsiteX28" fmla="*/ 864046 w 923026"/>
                  <a:gd name="connsiteY28" fmla="*/ 154368 h 380752"/>
                  <a:gd name="connsiteX29" fmla="*/ 861979 w 923026"/>
                  <a:gd name="connsiteY29" fmla="*/ 154845 h 380752"/>
                  <a:gd name="connsiteX30" fmla="*/ 859276 w 923026"/>
                  <a:gd name="connsiteY30" fmla="*/ 157706 h 380752"/>
                  <a:gd name="connsiteX31" fmla="*/ 855779 w 923026"/>
                  <a:gd name="connsiteY31" fmla="*/ 161522 h 380752"/>
                  <a:gd name="connsiteX32" fmla="*/ 852917 w 923026"/>
                  <a:gd name="connsiteY32" fmla="*/ 163747 h 380752"/>
                  <a:gd name="connsiteX33" fmla="*/ 851010 w 923026"/>
                  <a:gd name="connsiteY33" fmla="*/ 166132 h 380752"/>
                  <a:gd name="connsiteX34" fmla="*/ 850056 w 923026"/>
                  <a:gd name="connsiteY34" fmla="*/ 167086 h 380752"/>
                  <a:gd name="connsiteX35" fmla="*/ 848148 w 923026"/>
                  <a:gd name="connsiteY35" fmla="*/ 166450 h 380752"/>
                  <a:gd name="connsiteX36" fmla="*/ 845604 w 923026"/>
                  <a:gd name="connsiteY36" fmla="*/ 163747 h 380752"/>
                  <a:gd name="connsiteX37" fmla="*/ 841948 w 923026"/>
                  <a:gd name="connsiteY37" fmla="*/ 161363 h 380752"/>
                  <a:gd name="connsiteX38" fmla="*/ 838450 w 923026"/>
                  <a:gd name="connsiteY38" fmla="*/ 160250 h 380752"/>
                  <a:gd name="connsiteX39" fmla="*/ 837020 w 923026"/>
                  <a:gd name="connsiteY39" fmla="*/ 159773 h 380752"/>
                  <a:gd name="connsiteX40" fmla="*/ 833045 w 923026"/>
                  <a:gd name="connsiteY40" fmla="*/ 159137 h 380752"/>
                  <a:gd name="connsiteX41" fmla="*/ 829866 w 923026"/>
                  <a:gd name="connsiteY41" fmla="*/ 159296 h 380752"/>
                  <a:gd name="connsiteX42" fmla="*/ 825891 w 923026"/>
                  <a:gd name="connsiteY42" fmla="*/ 160250 h 380752"/>
                  <a:gd name="connsiteX43" fmla="*/ 822076 w 923026"/>
                  <a:gd name="connsiteY43" fmla="*/ 160091 h 380752"/>
                  <a:gd name="connsiteX44" fmla="*/ 820327 w 923026"/>
                  <a:gd name="connsiteY44" fmla="*/ 159455 h 380752"/>
                  <a:gd name="connsiteX45" fmla="*/ 817783 w 923026"/>
                  <a:gd name="connsiteY45" fmla="*/ 159455 h 380752"/>
                  <a:gd name="connsiteX46" fmla="*/ 813332 w 923026"/>
                  <a:gd name="connsiteY46" fmla="*/ 161999 h 380752"/>
                  <a:gd name="connsiteX47" fmla="*/ 810947 w 923026"/>
                  <a:gd name="connsiteY47" fmla="*/ 164860 h 380752"/>
                  <a:gd name="connsiteX48" fmla="*/ 808245 w 923026"/>
                  <a:gd name="connsiteY48" fmla="*/ 165814 h 380752"/>
                  <a:gd name="connsiteX49" fmla="*/ 805860 w 923026"/>
                  <a:gd name="connsiteY49" fmla="*/ 163906 h 380752"/>
                  <a:gd name="connsiteX50" fmla="*/ 802998 w 923026"/>
                  <a:gd name="connsiteY50" fmla="*/ 161681 h 380752"/>
                  <a:gd name="connsiteX51" fmla="*/ 800137 w 923026"/>
                  <a:gd name="connsiteY51" fmla="*/ 158978 h 380752"/>
                  <a:gd name="connsiteX52" fmla="*/ 798547 w 923026"/>
                  <a:gd name="connsiteY52" fmla="*/ 156276 h 380752"/>
                  <a:gd name="connsiteX53" fmla="*/ 797593 w 923026"/>
                  <a:gd name="connsiteY53" fmla="*/ 149598 h 380752"/>
                  <a:gd name="connsiteX54" fmla="*/ 800773 w 923026"/>
                  <a:gd name="connsiteY54" fmla="*/ 147532 h 380752"/>
                  <a:gd name="connsiteX55" fmla="*/ 805065 w 923026"/>
                  <a:gd name="connsiteY55" fmla="*/ 145306 h 380752"/>
                  <a:gd name="connsiteX56" fmla="*/ 805383 w 923026"/>
                  <a:gd name="connsiteY56" fmla="*/ 141650 h 380752"/>
                  <a:gd name="connsiteX57" fmla="*/ 805224 w 923026"/>
                  <a:gd name="connsiteY57" fmla="*/ 137675 h 380752"/>
                  <a:gd name="connsiteX58" fmla="*/ 806019 w 923026"/>
                  <a:gd name="connsiteY58" fmla="*/ 133224 h 380752"/>
                  <a:gd name="connsiteX59" fmla="*/ 809834 w 923026"/>
                  <a:gd name="connsiteY59" fmla="*/ 129090 h 380752"/>
                  <a:gd name="connsiteX60" fmla="*/ 811901 w 923026"/>
                  <a:gd name="connsiteY60" fmla="*/ 125593 h 380752"/>
                  <a:gd name="connsiteX61" fmla="*/ 812219 w 923026"/>
                  <a:gd name="connsiteY61" fmla="*/ 123526 h 380752"/>
                  <a:gd name="connsiteX62" fmla="*/ 813968 w 923026"/>
                  <a:gd name="connsiteY62" fmla="*/ 119869 h 380752"/>
                  <a:gd name="connsiteX63" fmla="*/ 815717 w 923026"/>
                  <a:gd name="connsiteY63" fmla="*/ 116213 h 380752"/>
                  <a:gd name="connsiteX64" fmla="*/ 818260 w 923026"/>
                  <a:gd name="connsiteY64" fmla="*/ 111285 h 380752"/>
                  <a:gd name="connsiteX65" fmla="*/ 822712 w 923026"/>
                  <a:gd name="connsiteY65" fmla="*/ 102541 h 380752"/>
                  <a:gd name="connsiteX66" fmla="*/ 828117 w 923026"/>
                  <a:gd name="connsiteY66" fmla="*/ 92048 h 380752"/>
                  <a:gd name="connsiteX67" fmla="*/ 830820 w 923026"/>
                  <a:gd name="connsiteY67" fmla="*/ 86961 h 380752"/>
                  <a:gd name="connsiteX68" fmla="*/ 829389 w 923026"/>
                  <a:gd name="connsiteY68" fmla="*/ 84894 h 380752"/>
                  <a:gd name="connsiteX69" fmla="*/ 827004 w 923026"/>
                  <a:gd name="connsiteY69" fmla="*/ 83304 h 380752"/>
                  <a:gd name="connsiteX70" fmla="*/ 821281 w 923026"/>
                  <a:gd name="connsiteY70" fmla="*/ 81079 h 380752"/>
                  <a:gd name="connsiteX71" fmla="*/ 817466 w 923026"/>
                  <a:gd name="connsiteY71" fmla="*/ 79966 h 380752"/>
                  <a:gd name="connsiteX72" fmla="*/ 815080 w 923026"/>
                  <a:gd name="connsiteY72" fmla="*/ 79966 h 380752"/>
                  <a:gd name="connsiteX73" fmla="*/ 809040 w 923026"/>
                  <a:gd name="connsiteY73" fmla="*/ 82192 h 380752"/>
                  <a:gd name="connsiteX74" fmla="*/ 805383 w 923026"/>
                  <a:gd name="connsiteY74" fmla="*/ 83782 h 380752"/>
                  <a:gd name="connsiteX75" fmla="*/ 803157 w 923026"/>
                  <a:gd name="connsiteY75" fmla="*/ 84735 h 380752"/>
                  <a:gd name="connsiteX76" fmla="*/ 799342 w 923026"/>
                  <a:gd name="connsiteY76" fmla="*/ 84576 h 380752"/>
                  <a:gd name="connsiteX77" fmla="*/ 794890 w 923026"/>
                  <a:gd name="connsiteY77" fmla="*/ 84258 h 380752"/>
                  <a:gd name="connsiteX78" fmla="*/ 792983 w 923026"/>
                  <a:gd name="connsiteY78" fmla="*/ 83622 h 380752"/>
                  <a:gd name="connsiteX79" fmla="*/ 790439 w 923026"/>
                  <a:gd name="connsiteY79" fmla="*/ 82192 h 380752"/>
                  <a:gd name="connsiteX80" fmla="*/ 785352 w 923026"/>
                  <a:gd name="connsiteY80" fmla="*/ 78058 h 380752"/>
                  <a:gd name="connsiteX81" fmla="*/ 782649 w 923026"/>
                  <a:gd name="connsiteY81" fmla="*/ 75197 h 380752"/>
                  <a:gd name="connsiteX82" fmla="*/ 778993 w 923026"/>
                  <a:gd name="connsiteY82" fmla="*/ 73448 h 380752"/>
                  <a:gd name="connsiteX83" fmla="*/ 775177 w 923026"/>
                  <a:gd name="connsiteY83" fmla="*/ 71540 h 380752"/>
                  <a:gd name="connsiteX84" fmla="*/ 773111 w 923026"/>
                  <a:gd name="connsiteY84" fmla="*/ 71063 h 380752"/>
                  <a:gd name="connsiteX85" fmla="*/ 769613 w 923026"/>
                  <a:gd name="connsiteY85" fmla="*/ 71222 h 380752"/>
                  <a:gd name="connsiteX86" fmla="*/ 764843 w 923026"/>
                  <a:gd name="connsiteY86" fmla="*/ 70745 h 380752"/>
                  <a:gd name="connsiteX87" fmla="*/ 762300 w 923026"/>
                  <a:gd name="connsiteY87" fmla="*/ 70109 h 380752"/>
                  <a:gd name="connsiteX88" fmla="*/ 760074 w 923026"/>
                  <a:gd name="connsiteY88" fmla="*/ 70745 h 380752"/>
                  <a:gd name="connsiteX89" fmla="*/ 755782 w 923026"/>
                  <a:gd name="connsiteY89" fmla="*/ 72653 h 380752"/>
                  <a:gd name="connsiteX90" fmla="*/ 750377 w 923026"/>
                  <a:gd name="connsiteY90" fmla="*/ 76468 h 380752"/>
                  <a:gd name="connsiteX91" fmla="*/ 746084 w 923026"/>
                  <a:gd name="connsiteY91" fmla="*/ 78058 h 380752"/>
                  <a:gd name="connsiteX92" fmla="*/ 741633 w 923026"/>
                  <a:gd name="connsiteY92" fmla="*/ 80125 h 380752"/>
                  <a:gd name="connsiteX93" fmla="*/ 737817 w 923026"/>
                  <a:gd name="connsiteY93" fmla="*/ 82510 h 380752"/>
                  <a:gd name="connsiteX94" fmla="*/ 734161 w 923026"/>
                  <a:gd name="connsiteY94" fmla="*/ 85053 h 380752"/>
                  <a:gd name="connsiteX95" fmla="*/ 729868 w 923026"/>
                  <a:gd name="connsiteY95" fmla="*/ 87915 h 380752"/>
                  <a:gd name="connsiteX96" fmla="*/ 727802 w 923026"/>
                  <a:gd name="connsiteY96" fmla="*/ 91889 h 380752"/>
                  <a:gd name="connsiteX97" fmla="*/ 726689 w 923026"/>
                  <a:gd name="connsiteY97" fmla="*/ 94592 h 380752"/>
                  <a:gd name="connsiteX98" fmla="*/ 722714 w 923026"/>
                  <a:gd name="connsiteY98" fmla="*/ 96341 h 380752"/>
                  <a:gd name="connsiteX99" fmla="*/ 719535 w 923026"/>
                  <a:gd name="connsiteY99" fmla="*/ 98089 h 380752"/>
                  <a:gd name="connsiteX100" fmla="*/ 716355 w 923026"/>
                  <a:gd name="connsiteY100" fmla="*/ 98725 h 380752"/>
                  <a:gd name="connsiteX101" fmla="*/ 710632 w 923026"/>
                  <a:gd name="connsiteY101" fmla="*/ 97771 h 380752"/>
                  <a:gd name="connsiteX102" fmla="*/ 707135 w 923026"/>
                  <a:gd name="connsiteY102" fmla="*/ 98407 h 380752"/>
                  <a:gd name="connsiteX103" fmla="*/ 698709 w 923026"/>
                  <a:gd name="connsiteY103" fmla="*/ 101746 h 380752"/>
                  <a:gd name="connsiteX104" fmla="*/ 694416 w 923026"/>
                  <a:gd name="connsiteY104" fmla="*/ 102064 h 380752"/>
                  <a:gd name="connsiteX105" fmla="*/ 691555 w 923026"/>
                  <a:gd name="connsiteY105" fmla="*/ 102541 h 380752"/>
                  <a:gd name="connsiteX106" fmla="*/ 688852 w 923026"/>
                  <a:gd name="connsiteY106" fmla="*/ 102859 h 380752"/>
                  <a:gd name="connsiteX107" fmla="*/ 684242 w 923026"/>
                  <a:gd name="connsiteY107" fmla="*/ 103654 h 380752"/>
                  <a:gd name="connsiteX108" fmla="*/ 682334 w 923026"/>
                  <a:gd name="connsiteY108" fmla="*/ 104131 h 380752"/>
                  <a:gd name="connsiteX109" fmla="*/ 679949 w 923026"/>
                  <a:gd name="connsiteY109" fmla="*/ 104767 h 380752"/>
                  <a:gd name="connsiteX110" fmla="*/ 677405 w 923026"/>
                  <a:gd name="connsiteY110" fmla="*/ 104290 h 380752"/>
                  <a:gd name="connsiteX111" fmla="*/ 673590 w 923026"/>
                  <a:gd name="connsiteY111" fmla="*/ 106197 h 380752"/>
                  <a:gd name="connsiteX112" fmla="*/ 662780 w 923026"/>
                  <a:gd name="connsiteY112" fmla="*/ 111444 h 380752"/>
                  <a:gd name="connsiteX113" fmla="*/ 659282 w 923026"/>
                  <a:gd name="connsiteY113" fmla="*/ 112238 h 380752"/>
                  <a:gd name="connsiteX114" fmla="*/ 657056 w 923026"/>
                  <a:gd name="connsiteY114" fmla="*/ 112397 h 380752"/>
                  <a:gd name="connsiteX115" fmla="*/ 654195 w 923026"/>
                  <a:gd name="connsiteY115" fmla="*/ 110649 h 380752"/>
                  <a:gd name="connsiteX116" fmla="*/ 651174 w 923026"/>
                  <a:gd name="connsiteY116" fmla="*/ 109377 h 380752"/>
                  <a:gd name="connsiteX117" fmla="*/ 648154 w 923026"/>
                  <a:gd name="connsiteY117" fmla="*/ 109536 h 380752"/>
                  <a:gd name="connsiteX118" fmla="*/ 644656 w 923026"/>
                  <a:gd name="connsiteY118" fmla="*/ 111285 h 380752"/>
                  <a:gd name="connsiteX119" fmla="*/ 638774 w 923026"/>
                  <a:gd name="connsiteY119" fmla="*/ 109854 h 380752"/>
                  <a:gd name="connsiteX120" fmla="*/ 631779 w 923026"/>
                  <a:gd name="connsiteY120" fmla="*/ 108741 h 380752"/>
                  <a:gd name="connsiteX121" fmla="*/ 625420 w 923026"/>
                  <a:gd name="connsiteY121" fmla="*/ 107469 h 380752"/>
                  <a:gd name="connsiteX122" fmla="*/ 623353 w 923026"/>
                  <a:gd name="connsiteY122" fmla="*/ 106515 h 380752"/>
                  <a:gd name="connsiteX123" fmla="*/ 616994 w 923026"/>
                  <a:gd name="connsiteY123" fmla="*/ 105085 h 380752"/>
                  <a:gd name="connsiteX124" fmla="*/ 607932 w 923026"/>
                  <a:gd name="connsiteY124" fmla="*/ 105085 h 380752"/>
                  <a:gd name="connsiteX125" fmla="*/ 602527 w 923026"/>
                  <a:gd name="connsiteY125" fmla="*/ 105085 h 380752"/>
                  <a:gd name="connsiteX126" fmla="*/ 599188 w 923026"/>
                  <a:gd name="connsiteY126" fmla="*/ 105561 h 380752"/>
                  <a:gd name="connsiteX127" fmla="*/ 596486 w 923026"/>
                  <a:gd name="connsiteY127" fmla="*/ 104925 h 380752"/>
                  <a:gd name="connsiteX128" fmla="*/ 593147 w 923026"/>
                  <a:gd name="connsiteY128" fmla="*/ 102859 h 380752"/>
                  <a:gd name="connsiteX129" fmla="*/ 587583 w 923026"/>
                  <a:gd name="connsiteY129" fmla="*/ 98089 h 380752"/>
                  <a:gd name="connsiteX130" fmla="*/ 584403 w 923026"/>
                  <a:gd name="connsiteY130" fmla="*/ 96659 h 380752"/>
                  <a:gd name="connsiteX131" fmla="*/ 582496 w 923026"/>
                  <a:gd name="connsiteY131" fmla="*/ 95546 h 380752"/>
                  <a:gd name="connsiteX132" fmla="*/ 581860 w 923026"/>
                  <a:gd name="connsiteY132" fmla="*/ 93479 h 380752"/>
                  <a:gd name="connsiteX133" fmla="*/ 580588 w 923026"/>
                  <a:gd name="connsiteY133" fmla="*/ 93320 h 380752"/>
                  <a:gd name="connsiteX134" fmla="*/ 579793 w 923026"/>
                  <a:gd name="connsiteY134" fmla="*/ 91889 h 380752"/>
                  <a:gd name="connsiteX135" fmla="*/ 579793 w 923026"/>
                  <a:gd name="connsiteY135" fmla="*/ 89982 h 380752"/>
                  <a:gd name="connsiteX136" fmla="*/ 579634 w 923026"/>
                  <a:gd name="connsiteY136" fmla="*/ 86007 h 380752"/>
                  <a:gd name="connsiteX137" fmla="*/ 580111 w 923026"/>
                  <a:gd name="connsiteY137" fmla="*/ 83145 h 380752"/>
                  <a:gd name="connsiteX138" fmla="*/ 579157 w 923026"/>
                  <a:gd name="connsiteY138" fmla="*/ 82351 h 380752"/>
                  <a:gd name="connsiteX139" fmla="*/ 575501 w 923026"/>
                  <a:gd name="connsiteY139" fmla="*/ 81874 h 380752"/>
                  <a:gd name="connsiteX140" fmla="*/ 570890 w 923026"/>
                  <a:gd name="connsiteY140" fmla="*/ 80920 h 380752"/>
                  <a:gd name="connsiteX141" fmla="*/ 562782 w 923026"/>
                  <a:gd name="connsiteY141" fmla="*/ 80761 h 380752"/>
                  <a:gd name="connsiteX142" fmla="*/ 559603 w 923026"/>
                  <a:gd name="connsiteY142" fmla="*/ 80761 h 380752"/>
                  <a:gd name="connsiteX143" fmla="*/ 556900 w 923026"/>
                  <a:gd name="connsiteY143" fmla="*/ 79012 h 380752"/>
                  <a:gd name="connsiteX144" fmla="*/ 554039 w 923026"/>
                  <a:gd name="connsiteY144" fmla="*/ 77104 h 380752"/>
                  <a:gd name="connsiteX145" fmla="*/ 551177 w 923026"/>
                  <a:gd name="connsiteY145" fmla="*/ 72971 h 380752"/>
                  <a:gd name="connsiteX146" fmla="*/ 548633 w 923026"/>
                  <a:gd name="connsiteY146" fmla="*/ 71063 h 380752"/>
                  <a:gd name="connsiteX147" fmla="*/ 544500 w 923026"/>
                  <a:gd name="connsiteY147" fmla="*/ 68678 h 380752"/>
                  <a:gd name="connsiteX148" fmla="*/ 540684 w 923026"/>
                  <a:gd name="connsiteY148" fmla="*/ 68043 h 380752"/>
                  <a:gd name="connsiteX149" fmla="*/ 534643 w 923026"/>
                  <a:gd name="connsiteY149" fmla="*/ 68361 h 380752"/>
                  <a:gd name="connsiteX150" fmla="*/ 530351 w 923026"/>
                  <a:gd name="connsiteY150" fmla="*/ 68838 h 380752"/>
                  <a:gd name="connsiteX151" fmla="*/ 526535 w 923026"/>
                  <a:gd name="connsiteY151" fmla="*/ 67884 h 380752"/>
                  <a:gd name="connsiteX152" fmla="*/ 523992 w 923026"/>
                  <a:gd name="connsiteY152" fmla="*/ 66453 h 380752"/>
                  <a:gd name="connsiteX153" fmla="*/ 520494 w 923026"/>
                  <a:gd name="connsiteY153" fmla="*/ 65181 h 380752"/>
                  <a:gd name="connsiteX154" fmla="*/ 515248 w 923026"/>
                  <a:gd name="connsiteY154" fmla="*/ 64863 h 380752"/>
                  <a:gd name="connsiteX155" fmla="*/ 510956 w 923026"/>
                  <a:gd name="connsiteY155" fmla="*/ 63750 h 380752"/>
                  <a:gd name="connsiteX156" fmla="*/ 506504 w 923026"/>
                  <a:gd name="connsiteY156" fmla="*/ 62478 h 380752"/>
                  <a:gd name="connsiteX157" fmla="*/ 503007 w 923026"/>
                  <a:gd name="connsiteY157" fmla="*/ 63114 h 380752"/>
                  <a:gd name="connsiteX158" fmla="*/ 500781 w 923026"/>
                  <a:gd name="connsiteY158" fmla="*/ 64227 h 380752"/>
                  <a:gd name="connsiteX159" fmla="*/ 498078 w 923026"/>
                  <a:gd name="connsiteY159" fmla="*/ 65658 h 380752"/>
                  <a:gd name="connsiteX160" fmla="*/ 494740 w 923026"/>
                  <a:gd name="connsiteY160" fmla="*/ 65976 h 380752"/>
                  <a:gd name="connsiteX161" fmla="*/ 486314 w 923026"/>
                  <a:gd name="connsiteY161" fmla="*/ 67566 h 380752"/>
                  <a:gd name="connsiteX162" fmla="*/ 483770 w 923026"/>
                  <a:gd name="connsiteY162" fmla="*/ 68361 h 380752"/>
                  <a:gd name="connsiteX163" fmla="*/ 480114 w 923026"/>
                  <a:gd name="connsiteY163" fmla="*/ 68838 h 380752"/>
                  <a:gd name="connsiteX164" fmla="*/ 476934 w 923026"/>
                  <a:gd name="connsiteY164" fmla="*/ 69950 h 380752"/>
                  <a:gd name="connsiteX165" fmla="*/ 474232 w 923026"/>
                  <a:gd name="connsiteY165" fmla="*/ 72335 h 380752"/>
                  <a:gd name="connsiteX166" fmla="*/ 471847 w 923026"/>
                  <a:gd name="connsiteY166" fmla="*/ 73925 h 380752"/>
                  <a:gd name="connsiteX167" fmla="*/ 468985 w 923026"/>
                  <a:gd name="connsiteY167" fmla="*/ 74561 h 380752"/>
                  <a:gd name="connsiteX168" fmla="*/ 465488 w 923026"/>
                  <a:gd name="connsiteY168" fmla="*/ 74402 h 380752"/>
                  <a:gd name="connsiteX169" fmla="*/ 462626 w 923026"/>
                  <a:gd name="connsiteY169" fmla="*/ 73925 h 380752"/>
                  <a:gd name="connsiteX170" fmla="*/ 461036 w 923026"/>
                  <a:gd name="connsiteY170" fmla="*/ 73766 h 380752"/>
                  <a:gd name="connsiteX171" fmla="*/ 458811 w 923026"/>
                  <a:gd name="connsiteY171" fmla="*/ 74561 h 380752"/>
                  <a:gd name="connsiteX172" fmla="*/ 456108 w 923026"/>
                  <a:gd name="connsiteY172" fmla="*/ 75197 h 380752"/>
                  <a:gd name="connsiteX173" fmla="*/ 452293 w 923026"/>
                  <a:gd name="connsiteY173" fmla="*/ 74084 h 380752"/>
                  <a:gd name="connsiteX174" fmla="*/ 450067 w 923026"/>
                  <a:gd name="connsiteY174" fmla="*/ 73289 h 380752"/>
                  <a:gd name="connsiteX175" fmla="*/ 446729 w 923026"/>
                  <a:gd name="connsiteY175" fmla="*/ 72812 h 380752"/>
                  <a:gd name="connsiteX176" fmla="*/ 444662 w 923026"/>
                  <a:gd name="connsiteY176" fmla="*/ 70427 h 380752"/>
                  <a:gd name="connsiteX177" fmla="*/ 442595 w 923026"/>
                  <a:gd name="connsiteY177" fmla="*/ 69473 h 380752"/>
                  <a:gd name="connsiteX178" fmla="*/ 439097 w 923026"/>
                  <a:gd name="connsiteY178" fmla="*/ 68996 h 380752"/>
                  <a:gd name="connsiteX179" fmla="*/ 434010 w 923026"/>
                  <a:gd name="connsiteY179" fmla="*/ 67884 h 380752"/>
                  <a:gd name="connsiteX180" fmla="*/ 431308 w 923026"/>
                  <a:gd name="connsiteY180" fmla="*/ 66612 h 380752"/>
                  <a:gd name="connsiteX181" fmla="*/ 428923 w 923026"/>
                  <a:gd name="connsiteY181" fmla="*/ 65817 h 380752"/>
                  <a:gd name="connsiteX182" fmla="*/ 424948 w 923026"/>
                  <a:gd name="connsiteY182" fmla="*/ 62955 h 380752"/>
                  <a:gd name="connsiteX183" fmla="*/ 422723 w 923026"/>
                  <a:gd name="connsiteY183" fmla="*/ 60571 h 380752"/>
                  <a:gd name="connsiteX184" fmla="*/ 420974 w 923026"/>
                  <a:gd name="connsiteY184" fmla="*/ 60253 h 380752"/>
                  <a:gd name="connsiteX185" fmla="*/ 418907 w 923026"/>
                  <a:gd name="connsiteY185" fmla="*/ 59935 h 380752"/>
                  <a:gd name="connsiteX186" fmla="*/ 417636 w 923026"/>
                  <a:gd name="connsiteY186" fmla="*/ 58345 h 380752"/>
                  <a:gd name="connsiteX187" fmla="*/ 417476 w 923026"/>
                  <a:gd name="connsiteY187" fmla="*/ 56437 h 380752"/>
                  <a:gd name="connsiteX188" fmla="*/ 417953 w 923026"/>
                  <a:gd name="connsiteY188" fmla="*/ 55324 h 380752"/>
                  <a:gd name="connsiteX189" fmla="*/ 418430 w 923026"/>
                  <a:gd name="connsiteY189" fmla="*/ 53258 h 380752"/>
                  <a:gd name="connsiteX190" fmla="*/ 417159 w 923026"/>
                  <a:gd name="connsiteY190" fmla="*/ 51350 h 380752"/>
                  <a:gd name="connsiteX191" fmla="*/ 416046 w 923026"/>
                  <a:gd name="connsiteY191" fmla="*/ 50555 h 380752"/>
                  <a:gd name="connsiteX192" fmla="*/ 415410 w 923026"/>
                  <a:gd name="connsiteY192" fmla="*/ 49124 h 380752"/>
                  <a:gd name="connsiteX193" fmla="*/ 415728 w 923026"/>
                  <a:gd name="connsiteY193" fmla="*/ 46422 h 380752"/>
                  <a:gd name="connsiteX194" fmla="*/ 415410 w 923026"/>
                  <a:gd name="connsiteY194" fmla="*/ 43719 h 380752"/>
                  <a:gd name="connsiteX195" fmla="*/ 414933 w 923026"/>
                  <a:gd name="connsiteY195" fmla="*/ 40698 h 380752"/>
                  <a:gd name="connsiteX196" fmla="*/ 413661 w 923026"/>
                  <a:gd name="connsiteY196" fmla="*/ 38632 h 380752"/>
                  <a:gd name="connsiteX197" fmla="*/ 413343 w 923026"/>
                  <a:gd name="connsiteY197" fmla="*/ 34498 h 380752"/>
                  <a:gd name="connsiteX198" fmla="*/ 413820 w 923026"/>
                  <a:gd name="connsiteY198" fmla="*/ 32749 h 380752"/>
                  <a:gd name="connsiteX199" fmla="*/ 413820 w 923026"/>
                  <a:gd name="connsiteY199" fmla="*/ 30683 h 380752"/>
                  <a:gd name="connsiteX200" fmla="*/ 412548 w 923026"/>
                  <a:gd name="connsiteY200" fmla="*/ 29252 h 380752"/>
                  <a:gd name="connsiteX201" fmla="*/ 408733 w 923026"/>
                  <a:gd name="connsiteY201" fmla="*/ 28139 h 380752"/>
                  <a:gd name="connsiteX202" fmla="*/ 404122 w 923026"/>
                  <a:gd name="connsiteY202" fmla="*/ 26708 h 380752"/>
                  <a:gd name="connsiteX203" fmla="*/ 396968 w 923026"/>
                  <a:gd name="connsiteY203" fmla="*/ 24959 h 380752"/>
                  <a:gd name="connsiteX204" fmla="*/ 393948 w 923026"/>
                  <a:gd name="connsiteY204" fmla="*/ 24801 h 380752"/>
                  <a:gd name="connsiteX205" fmla="*/ 391563 w 923026"/>
                  <a:gd name="connsiteY205" fmla="*/ 25436 h 380752"/>
                  <a:gd name="connsiteX206" fmla="*/ 389337 w 923026"/>
                  <a:gd name="connsiteY206" fmla="*/ 24642 h 380752"/>
                  <a:gd name="connsiteX207" fmla="*/ 386953 w 923026"/>
                  <a:gd name="connsiteY207" fmla="*/ 23211 h 380752"/>
                  <a:gd name="connsiteX208" fmla="*/ 382978 w 923026"/>
                  <a:gd name="connsiteY208" fmla="*/ 21621 h 380752"/>
                  <a:gd name="connsiteX209" fmla="*/ 377891 w 923026"/>
                  <a:gd name="connsiteY209" fmla="*/ 19713 h 380752"/>
                  <a:gd name="connsiteX210" fmla="*/ 372327 w 923026"/>
                  <a:gd name="connsiteY210" fmla="*/ 17487 h 380752"/>
                  <a:gd name="connsiteX211" fmla="*/ 367239 w 923026"/>
                  <a:gd name="connsiteY211" fmla="*/ 15580 h 380752"/>
                  <a:gd name="connsiteX212" fmla="*/ 365332 w 923026"/>
                  <a:gd name="connsiteY212" fmla="*/ 15103 h 380752"/>
                  <a:gd name="connsiteX213" fmla="*/ 358496 w 923026"/>
                  <a:gd name="connsiteY213" fmla="*/ 14944 h 380752"/>
                  <a:gd name="connsiteX214" fmla="*/ 352931 w 923026"/>
                  <a:gd name="connsiteY214" fmla="*/ 14626 h 380752"/>
                  <a:gd name="connsiteX215" fmla="*/ 349593 w 923026"/>
                  <a:gd name="connsiteY215" fmla="*/ 13831 h 380752"/>
                  <a:gd name="connsiteX216" fmla="*/ 345777 w 923026"/>
                  <a:gd name="connsiteY216" fmla="*/ 11128 h 380752"/>
                  <a:gd name="connsiteX217" fmla="*/ 343870 w 923026"/>
                  <a:gd name="connsiteY217" fmla="*/ 9539 h 380752"/>
                  <a:gd name="connsiteX218" fmla="*/ 340849 w 923026"/>
                  <a:gd name="connsiteY218" fmla="*/ 8585 h 380752"/>
                  <a:gd name="connsiteX219" fmla="*/ 338464 w 923026"/>
                  <a:gd name="connsiteY219" fmla="*/ 8426 h 380752"/>
                  <a:gd name="connsiteX220" fmla="*/ 334808 w 923026"/>
                  <a:gd name="connsiteY220" fmla="*/ 7472 h 380752"/>
                  <a:gd name="connsiteX221" fmla="*/ 328290 w 923026"/>
                  <a:gd name="connsiteY221" fmla="*/ 4610 h 380752"/>
                  <a:gd name="connsiteX222" fmla="*/ 325746 w 923026"/>
                  <a:gd name="connsiteY222" fmla="*/ 3180 h 380752"/>
                  <a:gd name="connsiteX223" fmla="*/ 324156 w 923026"/>
                  <a:gd name="connsiteY223" fmla="*/ 3180 h 380752"/>
                  <a:gd name="connsiteX224" fmla="*/ 321931 w 923026"/>
                  <a:gd name="connsiteY224" fmla="*/ 636 h 380752"/>
                  <a:gd name="connsiteX225" fmla="*/ 320182 w 923026"/>
                  <a:gd name="connsiteY225" fmla="*/ 0 h 380752"/>
                  <a:gd name="connsiteX226" fmla="*/ 318910 w 923026"/>
                  <a:gd name="connsiteY226" fmla="*/ 1908 h 380752"/>
                  <a:gd name="connsiteX227" fmla="*/ 317479 w 923026"/>
                  <a:gd name="connsiteY227" fmla="*/ 6200 h 380752"/>
                  <a:gd name="connsiteX228" fmla="*/ 316366 w 923026"/>
                  <a:gd name="connsiteY228" fmla="*/ 8108 h 380752"/>
                  <a:gd name="connsiteX229" fmla="*/ 312869 w 923026"/>
                  <a:gd name="connsiteY229" fmla="*/ 12082 h 380752"/>
                  <a:gd name="connsiteX230" fmla="*/ 304602 w 923026"/>
                  <a:gd name="connsiteY230" fmla="*/ 15421 h 380752"/>
                  <a:gd name="connsiteX231" fmla="*/ 303171 w 923026"/>
                  <a:gd name="connsiteY231" fmla="*/ 17011 h 380752"/>
                  <a:gd name="connsiteX232" fmla="*/ 302376 w 923026"/>
                  <a:gd name="connsiteY232" fmla="*/ 18600 h 380752"/>
                  <a:gd name="connsiteX233" fmla="*/ 301263 w 923026"/>
                  <a:gd name="connsiteY233" fmla="*/ 20667 h 380752"/>
                  <a:gd name="connsiteX234" fmla="*/ 300787 w 923026"/>
                  <a:gd name="connsiteY234" fmla="*/ 23529 h 380752"/>
                  <a:gd name="connsiteX235" fmla="*/ 299833 w 923026"/>
                  <a:gd name="connsiteY235" fmla="*/ 24165 h 380752"/>
                  <a:gd name="connsiteX236" fmla="*/ 297448 w 923026"/>
                  <a:gd name="connsiteY236" fmla="*/ 24324 h 380752"/>
                  <a:gd name="connsiteX237" fmla="*/ 295540 w 923026"/>
                  <a:gd name="connsiteY237" fmla="*/ 25595 h 380752"/>
                  <a:gd name="connsiteX238" fmla="*/ 294109 w 923026"/>
                  <a:gd name="connsiteY238" fmla="*/ 28298 h 380752"/>
                  <a:gd name="connsiteX239" fmla="*/ 292997 w 923026"/>
                  <a:gd name="connsiteY239" fmla="*/ 29411 h 380752"/>
                  <a:gd name="connsiteX240" fmla="*/ 292202 w 923026"/>
                  <a:gd name="connsiteY240" fmla="*/ 31955 h 380752"/>
                  <a:gd name="connsiteX241" fmla="*/ 292361 w 923026"/>
                  <a:gd name="connsiteY241" fmla="*/ 33226 h 380752"/>
                  <a:gd name="connsiteX242" fmla="*/ 292043 w 923026"/>
                  <a:gd name="connsiteY242" fmla="*/ 34339 h 380752"/>
                  <a:gd name="connsiteX243" fmla="*/ 291884 w 923026"/>
                  <a:gd name="connsiteY243" fmla="*/ 36406 h 380752"/>
                  <a:gd name="connsiteX244" fmla="*/ 289817 w 923026"/>
                  <a:gd name="connsiteY244" fmla="*/ 40698 h 380752"/>
                  <a:gd name="connsiteX245" fmla="*/ 289499 w 923026"/>
                  <a:gd name="connsiteY245" fmla="*/ 43242 h 380752"/>
                  <a:gd name="connsiteX246" fmla="*/ 290294 w 923026"/>
                  <a:gd name="connsiteY246" fmla="*/ 44832 h 380752"/>
                  <a:gd name="connsiteX247" fmla="*/ 292202 w 923026"/>
                  <a:gd name="connsiteY247" fmla="*/ 46898 h 380752"/>
                  <a:gd name="connsiteX248" fmla="*/ 293156 w 923026"/>
                  <a:gd name="connsiteY248" fmla="*/ 48170 h 380752"/>
                  <a:gd name="connsiteX249" fmla="*/ 293474 w 923026"/>
                  <a:gd name="connsiteY249" fmla="*/ 49601 h 380752"/>
                  <a:gd name="connsiteX250" fmla="*/ 293315 w 923026"/>
                  <a:gd name="connsiteY250" fmla="*/ 51350 h 380752"/>
                  <a:gd name="connsiteX251" fmla="*/ 294427 w 923026"/>
                  <a:gd name="connsiteY251" fmla="*/ 53894 h 380752"/>
                  <a:gd name="connsiteX252" fmla="*/ 295381 w 923026"/>
                  <a:gd name="connsiteY252" fmla="*/ 56119 h 380752"/>
                  <a:gd name="connsiteX253" fmla="*/ 296812 w 923026"/>
                  <a:gd name="connsiteY253" fmla="*/ 57709 h 380752"/>
                  <a:gd name="connsiteX254" fmla="*/ 298561 w 923026"/>
                  <a:gd name="connsiteY254" fmla="*/ 58981 h 380752"/>
                  <a:gd name="connsiteX255" fmla="*/ 300787 w 923026"/>
                  <a:gd name="connsiteY255" fmla="*/ 59458 h 380752"/>
                  <a:gd name="connsiteX256" fmla="*/ 302535 w 923026"/>
                  <a:gd name="connsiteY256" fmla="*/ 60253 h 380752"/>
                  <a:gd name="connsiteX257" fmla="*/ 302853 w 923026"/>
                  <a:gd name="connsiteY257" fmla="*/ 62001 h 380752"/>
                  <a:gd name="connsiteX258" fmla="*/ 302376 w 923026"/>
                  <a:gd name="connsiteY258" fmla="*/ 64386 h 380752"/>
                  <a:gd name="connsiteX259" fmla="*/ 301581 w 923026"/>
                  <a:gd name="connsiteY259" fmla="*/ 68996 h 380752"/>
                  <a:gd name="connsiteX260" fmla="*/ 300151 w 923026"/>
                  <a:gd name="connsiteY260" fmla="*/ 71858 h 380752"/>
                  <a:gd name="connsiteX261" fmla="*/ 299356 w 923026"/>
                  <a:gd name="connsiteY261" fmla="*/ 73607 h 380752"/>
                  <a:gd name="connsiteX262" fmla="*/ 297925 w 923026"/>
                  <a:gd name="connsiteY262" fmla="*/ 76310 h 380752"/>
                  <a:gd name="connsiteX263" fmla="*/ 297448 w 923026"/>
                  <a:gd name="connsiteY263" fmla="*/ 77422 h 380752"/>
                  <a:gd name="connsiteX264" fmla="*/ 294586 w 923026"/>
                  <a:gd name="connsiteY264" fmla="*/ 79807 h 380752"/>
                  <a:gd name="connsiteX265" fmla="*/ 292679 w 923026"/>
                  <a:gd name="connsiteY265" fmla="*/ 80443 h 380752"/>
                  <a:gd name="connsiteX266" fmla="*/ 290294 w 923026"/>
                  <a:gd name="connsiteY266" fmla="*/ 82351 h 380752"/>
                  <a:gd name="connsiteX267" fmla="*/ 288386 w 923026"/>
                  <a:gd name="connsiteY267" fmla="*/ 82351 h 380752"/>
                  <a:gd name="connsiteX268" fmla="*/ 286479 w 923026"/>
                  <a:gd name="connsiteY268" fmla="*/ 82351 h 380752"/>
                  <a:gd name="connsiteX269" fmla="*/ 284412 w 923026"/>
                  <a:gd name="connsiteY269" fmla="*/ 82827 h 380752"/>
                  <a:gd name="connsiteX270" fmla="*/ 282663 w 923026"/>
                  <a:gd name="connsiteY270" fmla="*/ 83622 h 380752"/>
                  <a:gd name="connsiteX271" fmla="*/ 281232 w 923026"/>
                  <a:gd name="connsiteY271" fmla="*/ 86166 h 380752"/>
                  <a:gd name="connsiteX272" fmla="*/ 277735 w 923026"/>
                  <a:gd name="connsiteY272" fmla="*/ 88869 h 380752"/>
                  <a:gd name="connsiteX273" fmla="*/ 276145 w 923026"/>
                  <a:gd name="connsiteY273" fmla="*/ 89982 h 380752"/>
                  <a:gd name="connsiteX274" fmla="*/ 271693 w 923026"/>
                  <a:gd name="connsiteY274" fmla="*/ 90459 h 380752"/>
                  <a:gd name="connsiteX275" fmla="*/ 269627 w 923026"/>
                  <a:gd name="connsiteY275" fmla="*/ 89187 h 380752"/>
                  <a:gd name="connsiteX276" fmla="*/ 268514 w 923026"/>
                  <a:gd name="connsiteY276" fmla="*/ 87597 h 380752"/>
                  <a:gd name="connsiteX277" fmla="*/ 267242 w 923026"/>
                  <a:gd name="connsiteY277" fmla="*/ 86643 h 380752"/>
                  <a:gd name="connsiteX278" fmla="*/ 265334 w 923026"/>
                  <a:gd name="connsiteY278" fmla="*/ 84735 h 380752"/>
                  <a:gd name="connsiteX279" fmla="*/ 257544 w 923026"/>
                  <a:gd name="connsiteY279" fmla="*/ 83622 h 380752"/>
                  <a:gd name="connsiteX280" fmla="*/ 255478 w 923026"/>
                  <a:gd name="connsiteY280" fmla="*/ 84099 h 380752"/>
                  <a:gd name="connsiteX281" fmla="*/ 254206 w 923026"/>
                  <a:gd name="connsiteY281" fmla="*/ 84894 h 380752"/>
                  <a:gd name="connsiteX282" fmla="*/ 252616 w 923026"/>
                  <a:gd name="connsiteY282" fmla="*/ 84417 h 380752"/>
                  <a:gd name="connsiteX283" fmla="*/ 251503 w 923026"/>
                  <a:gd name="connsiteY283" fmla="*/ 83304 h 380752"/>
                  <a:gd name="connsiteX284" fmla="*/ 250390 w 923026"/>
                  <a:gd name="connsiteY284" fmla="*/ 83622 h 380752"/>
                  <a:gd name="connsiteX285" fmla="*/ 248006 w 923026"/>
                  <a:gd name="connsiteY285" fmla="*/ 84258 h 380752"/>
                  <a:gd name="connsiteX286" fmla="*/ 246098 w 923026"/>
                  <a:gd name="connsiteY286" fmla="*/ 84099 h 380752"/>
                  <a:gd name="connsiteX287" fmla="*/ 243713 w 923026"/>
                  <a:gd name="connsiteY287" fmla="*/ 82033 h 380752"/>
                  <a:gd name="connsiteX288" fmla="*/ 240216 w 923026"/>
                  <a:gd name="connsiteY288" fmla="*/ 80920 h 380752"/>
                  <a:gd name="connsiteX289" fmla="*/ 238944 w 923026"/>
                  <a:gd name="connsiteY289" fmla="*/ 80443 h 380752"/>
                  <a:gd name="connsiteX290" fmla="*/ 237513 w 923026"/>
                  <a:gd name="connsiteY290" fmla="*/ 80443 h 380752"/>
                  <a:gd name="connsiteX291" fmla="*/ 236718 w 923026"/>
                  <a:gd name="connsiteY291" fmla="*/ 81238 h 380752"/>
                  <a:gd name="connsiteX292" fmla="*/ 235288 w 923026"/>
                  <a:gd name="connsiteY292" fmla="*/ 81874 h 380752"/>
                  <a:gd name="connsiteX293" fmla="*/ 234175 w 923026"/>
                  <a:gd name="connsiteY293" fmla="*/ 80602 h 380752"/>
                  <a:gd name="connsiteX294" fmla="*/ 232744 w 923026"/>
                  <a:gd name="connsiteY294" fmla="*/ 79807 h 380752"/>
                  <a:gd name="connsiteX295" fmla="*/ 230995 w 923026"/>
                  <a:gd name="connsiteY295" fmla="*/ 79807 h 380752"/>
                  <a:gd name="connsiteX296" fmla="*/ 228611 w 923026"/>
                  <a:gd name="connsiteY296" fmla="*/ 81556 h 380752"/>
                  <a:gd name="connsiteX297" fmla="*/ 224636 w 923026"/>
                  <a:gd name="connsiteY297" fmla="*/ 82351 h 380752"/>
                  <a:gd name="connsiteX298" fmla="*/ 223364 w 923026"/>
                  <a:gd name="connsiteY298" fmla="*/ 83622 h 380752"/>
                  <a:gd name="connsiteX299" fmla="*/ 220979 w 923026"/>
                  <a:gd name="connsiteY299" fmla="*/ 83464 h 380752"/>
                  <a:gd name="connsiteX300" fmla="*/ 219390 w 923026"/>
                  <a:gd name="connsiteY300" fmla="*/ 82510 h 380752"/>
                  <a:gd name="connsiteX301" fmla="*/ 217800 w 923026"/>
                  <a:gd name="connsiteY301" fmla="*/ 82351 h 380752"/>
                  <a:gd name="connsiteX302" fmla="*/ 213190 w 923026"/>
                  <a:gd name="connsiteY302" fmla="*/ 82351 h 380752"/>
                  <a:gd name="connsiteX303" fmla="*/ 211600 w 923026"/>
                  <a:gd name="connsiteY303" fmla="*/ 82669 h 380752"/>
                  <a:gd name="connsiteX304" fmla="*/ 209692 w 923026"/>
                  <a:gd name="connsiteY304" fmla="*/ 81715 h 380752"/>
                  <a:gd name="connsiteX305" fmla="*/ 208738 w 923026"/>
                  <a:gd name="connsiteY305" fmla="*/ 79966 h 380752"/>
                  <a:gd name="connsiteX306" fmla="*/ 206353 w 923026"/>
                  <a:gd name="connsiteY306" fmla="*/ 78694 h 380752"/>
                  <a:gd name="connsiteX307" fmla="*/ 202856 w 923026"/>
                  <a:gd name="connsiteY307" fmla="*/ 78535 h 380752"/>
                  <a:gd name="connsiteX308" fmla="*/ 200312 w 923026"/>
                  <a:gd name="connsiteY308" fmla="*/ 78694 h 380752"/>
                  <a:gd name="connsiteX309" fmla="*/ 199041 w 923026"/>
                  <a:gd name="connsiteY309" fmla="*/ 79330 h 380752"/>
                  <a:gd name="connsiteX310" fmla="*/ 197292 w 923026"/>
                  <a:gd name="connsiteY310" fmla="*/ 79489 h 380752"/>
                  <a:gd name="connsiteX311" fmla="*/ 195861 w 923026"/>
                  <a:gd name="connsiteY311" fmla="*/ 77104 h 380752"/>
                  <a:gd name="connsiteX312" fmla="*/ 193953 w 923026"/>
                  <a:gd name="connsiteY312" fmla="*/ 75355 h 380752"/>
                  <a:gd name="connsiteX313" fmla="*/ 192840 w 923026"/>
                  <a:gd name="connsiteY313" fmla="*/ 74084 h 380752"/>
                  <a:gd name="connsiteX314" fmla="*/ 191092 w 923026"/>
                  <a:gd name="connsiteY314" fmla="*/ 73607 h 380752"/>
                  <a:gd name="connsiteX315" fmla="*/ 189820 w 923026"/>
                  <a:gd name="connsiteY315" fmla="*/ 72017 h 380752"/>
                  <a:gd name="connsiteX316" fmla="*/ 189661 w 923026"/>
                  <a:gd name="connsiteY316" fmla="*/ 68996 h 380752"/>
                  <a:gd name="connsiteX317" fmla="*/ 188866 w 923026"/>
                  <a:gd name="connsiteY317" fmla="*/ 65181 h 380752"/>
                  <a:gd name="connsiteX318" fmla="*/ 187912 w 923026"/>
                  <a:gd name="connsiteY318" fmla="*/ 61048 h 380752"/>
                  <a:gd name="connsiteX319" fmla="*/ 186799 w 923026"/>
                  <a:gd name="connsiteY319" fmla="*/ 59458 h 380752"/>
                  <a:gd name="connsiteX320" fmla="*/ 181871 w 923026"/>
                  <a:gd name="connsiteY320" fmla="*/ 58822 h 380752"/>
                  <a:gd name="connsiteX321" fmla="*/ 179327 w 923026"/>
                  <a:gd name="connsiteY321" fmla="*/ 58981 h 380752"/>
                  <a:gd name="connsiteX322" fmla="*/ 173763 w 923026"/>
                  <a:gd name="connsiteY322" fmla="*/ 58663 h 380752"/>
                  <a:gd name="connsiteX323" fmla="*/ 169948 w 923026"/>
                  <a:gd name="connsiteY323" fmla="*/ 58345 h 380752"/>
                  <a:gd name="connsiteX324" fmla="*/ 168835 w 923026"/>
                  <a:gd name="connsiteY324" fmla="*/ 58345 h 380752"/>
                  <a:gd name="connsiteX325" fmla="*/ 165337 w 923026"/>
                  <a:gd name="connsiteY325" fmla="*/ 57868 h 380752"/>
                  <a:gd name="connsiteX326" fmla="*/ 161999 w 923026"/>
                  <a:gd name="connsiteY326" fmla="*/ 57391 h 380752"/>
                  <a:gd name="connsiteX327" fmla="*/ 158660 w 923026"/>
                  <a:gd name="connsiteY327" fmla="*/ 57232 h 380752"/>
                  <a:gd name="connsiteX328" fmla="*/ 157388 w 923026"/>
                  <a:gd name="connsiteY328" fmla="*/ 57550 h 380752"/>
                  <a:gd name="connsiteX329" fmla="*/ 153891 w 923026"/>
                  <a:gd name="connsiteY329" fmla="*/ 57709 h 380752"/>
                  <a:gd name="connsiteX330" fmla="*/ 151188 w 923026"/>
                  <a:gd name="connsiteY330" fmla="*/ 55801 h 380752"/>
                  <a:gd name="connsiteX331" fmla="*/ 150075 w 923026"/>
                  <a:gd name="connsiteY331" fmla="*/ 53576 h 380752"/>
                  <a:gd name="connsiteX332" fmla="*/ 149916 w 923026"/>
                  <a:gd name="connsiteY332" fmla="*/ 52304 h 380752"/>
                  <a:gd name="connsiteX333" fmla="*/ 149280 w 923026"/>
                  <a:gd name="connsiteY333" fmla="*/ 51032 h 380752"/>
                  <a:gd name="connsiteX334" fmla="*/ 146737 w 923026"/>
                  <a:gd name="connsiteY334" fmla="*/ 50714 h 380752"/>
                  <a:gd name="connsiteX335" fmla="*/ 144670 w 923026"/>
                  <a:gd name="connsiteY335" fmla="*/ 51032 h 380752"/>
                  <a:gd name="connsiteX336" fmla="*/ 143398 w 923026"/>
                  <a:gd name="connsiteY336" fmla="*/ 53576 h 380752"/>
                  <a:gd name="connsiteX337" fmla="*/ 141808 w 923026"/>
                  <a:gd name="connsiteY337" fmla="*/ 54689 h 380752"/>
                  <a:gd name="connsiteX338" fmla="*/ 140219 w 923026"/>
                  <a:gd name="connsiteY338" fmla="*/ 54529 h 380752"/>
                  <a:gd name="connsiteX339" fmla="*/ 138788 w 923026"/>
                  <a:gd name="connsiteY339" fmla="*/ 53099 h 380752"/>
                  <a:gd name="connsiteX340" fmla="*/ 136244 w 923026"/>
                  <a:gd name="connsiteY340" fmla="*/ 51509 h 380752"/>
                  <a:gd name="connsiteX341" fmla="*/ 134496 w 923026"/>
                  <a:gd name="connsiteY341" fmla="*/ 50078 h 380752"/>
                  <a:gd name="connsiteX342" fmla="*/ 132429 w 923026"/>
                  <a:gd name="connsiteY342" fmla="*/ 47852 h 380752"/>
                  <a:gd name="connsiteX343" fmla="*/ 130680 w 923026"/>
                  <a:gd name="connsiteY343" fmla="*/ 48329 h 380752"/>
                  <a:gd name="connsiteX344" fmla="*/ 130203 w 923026"/>
                  <a:gd name="connsiteY344" fmla="*/ 49760 h 380752"/>
                  <a:gd name="connsiteX345" fmla="*/ 129885 w 923026"/>
                  <a:gd name="connsiteY345" fmla="*/ 51191 h 380752"/>
                  <a:gd name="connsiteX346" fmla="*/ 127818 w 923026"/>
                  <a:gd name="connsiteY346" fmla="*/ 54052 h 380752"/>
                  <a:gd name="connsiteX347" fmla="*/ 125275 w 923026"/>
                  <a:gd name="connsiteY347" fmla="*/ 54370 h 380752"/>
                  <a:gd name="connsiteX348" fmla="*/ 120982 w 923026"/>
                  <a:gd name="connsiteY348" fmla="*/ 54052 h 380752"/>
                  <a:gd name="connsiteX349" fmla="*/ 116531 w 923026"/>
                  <a:gd name="connsiteY349" fmla="*/ 54212 h 380752"/>
                  <a:gd name="connsiteX350" fmla="*/ 113828 w 923026"/>
                  <a:gd name="connsiteY350" fmla="*/ 55324 h 380752"/>
                  <a:gd name="connsiteX351" fmla="*/ 111762 w 923026"/>
                  <a:gd name="connsiteY351" fmla="*/ 57232 h 380752"/>
                  <a:gd name="connsiteX352" fmla="*/ 110649 w 923026"/>
                  <a:gd name="connsiteY352" fmla="*/ 58663 h 380752"/>
                  <a:gd name="connsiteX353" fmla="*/ 108423 w 923026"/>
                  <a:gd name="connsiteY353" fmla="*/ 59140 h 380752"/>
                  <a:gd name="connsiteX354" fmla="*/ 106356 w 923026"/>
                  <a:gd name="connsiteY354" fmla="*/ 60730 h 380752"/>
                  <a:gd name="connsiteX355" fmla="*/ 105403 w 923026"/>
                  <a:gd name="connsiteY355" fmla="*/ 62796 h 380752"/>
                  <a:gd name="connsiteX356" fmla="*/ 103336 w 923026"/>
                  <a:gd name="connsiteY356" fmla="*/ 62637 h 380752"/>
                  <a:gd name="connsiteX357" fmla="*/ 102223 w 923026"/>
                  <a:gd name="connsiteY357" fmla="*/ 62955 h 380752"/>
                  <a:gd name="connsiteX358" fmla="*/ 100156 w 923026"/>
                  <a:gd name="connsiteY358" fmla="*/ 63273 h 380752"/>
                  <a:gd name="connsiteX359" fmla="*/ 95387 w 923026"/>
                  <a:gd name="connsiteY359" fmla="*/ 64545 h 380752"/>
                  <a:gd name="connsiteX360" fmla="*/ 94115 w 923026"/>
                  <a:gd name="connsiteY360" fmla="*/ 64704 h 380752"/>
                  <a:gd name="connsiteX361" fmla="*/ 91094 w 923026"/>
                  <a:gd name="connsiteY361" fmla="*/ 66612 h 380752"/>
                  <a:gd name="connsiteX362" fmla="*/ 88869 w 923026"/>
                  <a:gd name="connsiteY362" fmla="*/ 68201 h 380752"/>
                  <a:gd name="connsiteX363" fmla="*/ 86643 w 923026"/>
                  <a:gd name="connsiteY363" fmla="*/ 68838 h 380752"/>
                  <a:gd name="connsiteX364" fmla="*/ 85371 w 923026"/>
                  <a:gd name="connsiteY364" fmla="*/ 70586 h 380752"/>
                  <a:gd name="connsiteX365" fmla="*/ 83622 w 923026"/>
                  <a:gd name="connsiteY365" fmla="*/ 72017 h 380752"/>
                  <a:gd name="connsiteX366" fmla="*/ 79648 w 923026"/>
                  <a:gd name="connsiteY366" fmla="*/ 72335 h 380752"/>
                  <a:gd name="connsiteX367" fmla="*/ 75356 w 923026"/>
                  <a:gd name="connsiteY367" fmla="*/ 74084 h 380752"/>
                  <a:gd name="connsiteX368" fmla="*/ 73766 w 923026"/>
                  <a:gd name="connsiteY368" fmla="*/ 74720 h 380752"/>
                  <a:gd name="connsiteX369" fmla="*/ 71222 w 923026"/>
                  <a:gd name="connsiteY369" fmla="*/ 75992 h 380752"/>
                  <a:gd name="connsiteX370" fmla="*/ 67725 w 923026"/>
                  <a:gd name="connsiteY370" fmla="*/ 76468 h 380752"/>
                  <a:gd name="connsiteX371" fmla="*/ 66294 w 923026"/>
                  <a:gd name="connsiteY371" fmla="*/ 76786 h 380752"/>
                  <a:gd name="connsiteX372" fmla="*/ 65022 w 923026"/>
                  <a:gd name="connsiteY372" fmla="*/ 77740 h 380752"/>
                  <a:gd name="connsiteX373" fmla="*/ 64227 w 923026"/>
                  <a:gd name="connsiteY373" fmla="*/ 80920 h 380752"/>
                  <a:gd name="connsiteX374" fmla="*/ 61366 w 923026"/>
                  <a:gd name="connsiteY374" fmla="*/ 82033 h 380752"/>
                  <a:gd name="connsiteX375" fmla="*/ 57391 w 923026"/>
                  <a:gd name="connsiteY375" fmla="*/ 82192 h 380752"/>
                  <a:gd name="connsiteX376" fmla="*/ 54529 w 923026"/>
                  <a:gd name="connsiteY376" fmla="*/ 83940 h 380752"/>
                  <a:gd name="connsiteX377" fmla="*/ 54370 w 923026"/>
                  <a:gd name="connsiteY377" fmla="*/ 86961 h 380752"/>
                  <a:gd name="connsiteX378" fmla="*/ 55324 w 923026"/>
                  <a:gd name="connsiteY378" fmla="*/ 89664 h 380752"/>
                  <a:gd name="connsiteX379" fmla="*/ 54847 w 923026"/>
                  <a:gd name="connsiteY379" fmla="*/ 90935 h 380752"/>
                  <a:gd name="connsiteX380" fmla="*/ 52781 w 923026"/>
                  <a:gd name="connsiteY380" fmla="*/ 91571 h 380752"/>
                  <a:gd name="connsiteX381" fmla="*/ 49760 w 923026"/>
                  <a:gd name="connsiteY381" fmla="*/ 93002 h 380752"/>
                  <a:gd name="connsiteX382" fmla="*/ 47535 w 923026"/>
                  <a:gd name="connsiteY382" fmla="*/ 94910 h 380752"/>
                  <a:gd name="connsiteX383" fmla="*/ 44673 w 923026"/>
                  <a:gd name="connsiteY383" fmla="*/ 94910 h 380752"/>
                  <a:gd name="connsiteX384" fmla="*/ 43083 w 923026"/>
                  <a:gd name="connsiteY384" fmla="*/ 94274 h 380752"/>
                  <a:gd name="connsiteX385" fmla="*/ 41970 w 923026"/>
                  <a:gd name="connsiteY385" fmla="*/ 95387 h 380752"/>
                  <a:gd name="connsiteX386" fmla="*/ 41334 w 923026"/>
                  <a:gd name="connsiteY386" fmla="*/ 97771 h 380752"/>
                  <a:gd name="connsiteX387" fmla="*/ 39268 w 923026"/>
                  <a:gd name="connsiteY387" fmla="*/ 98884 h 380752"/>
                  <a:gd name="connsiteX388" fmla="*/ 36406 w 923026"/>
                  <a:gd name="connsiteY388" fmla="*/ 99997 h 380752"/>
                  <a:gd name="connsiteX389" fmla="*/ 35293 w 923026"/>
                  <a:gd name="connsiteY389" fmla="*/ 99520 h 380752"/>
                  <a:gd name="connsiteX390" fmla="*/ 34498 w 923026"/>
                  <a:gd name="connsiteY390" fmla="*/ 98725 h 380752"/>
                  <a:gd name="connsiteX391" fmla="*/ 33226 w 923026"/>
                  <a:gd name="connsiteY391" fmla="*/ 97454 h 380752"/>
                  <a:gd name="connsiteX392" fmla="*/ 32273 w 923026"/>
                  <a:gd name="connsiteY392" fmla="*/ 97931 h 380752"/>
                  <a:gd name="connsiteX393" fmla="*/ 32114 w 923026"/>
                  <a:gd name="connsiteY393" fmla="*/ 99679 h 380752"/>
                  <a:gd name="connsiteX394" fmla="*/ 31319 w 923026"/>
                  <a:gd name="connsiteY394" fmla="*/ 100951 h 380752"/>
                  <a:gd name="connsiteX395" fmla="*/ 28934 w 923026"/>
                  <a:gd name="connsiteY395" fmla="*/ 100951 h 380752"/>
                  <a:gd name="connsiteX396" fmla="*/ 27026 w 923026"/>
                  <a:gd name="connsiteY396" fmla="*/ 100315 h 380752"/>
                  <a:gd name="connsiteX397" fmla="*/ 25595 w 923026"/>
                  <a:gd name="connsiteY397" fmla="*/ 99520 h 380752"/>
                  <a:gd name="connsiteX398" fmla="*/ 23052 w 923026"/>
                  <a:gd name="connsiteY398" fmla="*/ 99679 h 380752"/>
                  <a:gd name="connsiteX399" fmla="*/ 20349 w 923026"/>
                  <a:gd name="connsiteY399" fmla="*/ 99997 h 380752"/>
                  <a:gd name="connsiteX400" fmla="*/ 18759 w 923026"/>
                  <a:gd name="connsiteY400" fmla="*/ 99679 h 380752"/>
                  <a:gd name="connsiteX401" fmla="*/ 17170 w 923026"/>
                  <a:gd name="connsiteY401" fmla="*/ 99997 h 380752"/>
                  <a:gd name="connsiteX402" fmla="*/ 12877 w 923026"/>
                  <a:gd name="connsiteY402" fmla="*/ 100792 h 380752"/>
                  <a:gd name="connsiteX403" fmla="*/ 11288 w 923026"/>
                  <a:gd name="connsiteY403" fmla="*/ 103336 h 380752"/>
                  <a:gd name="connsiteX404" fmla="*/ 11288 w 923026"/>
                  <a:gd name="connsiteY404" fmla="*/ 106515 h 380752"/>
                  <a:gd name="connsiteX405" fmla="*/ 10652 w 923026"/>
                  <a:gd name="connsiteY405" fmla="*/ 108105 h 380752"/>
                  <a:gd name="connsiteX406" fmla="*/ 8267 w 923026"/>
                  <a:gd name="connsiteY406" fmla="*/ 109377 h 380752"/>
                  <a:gd name="connsiteX407" fmla="*/ 6995 w 923026"/>
                  <a:gd name="connsiteY407" fmla="*/ 110649 h 380752"/>
                  <a:gd name="connsiteX408" fmla="*/ 5564 w 923026"/>
                  <a:gd name="connsiteY408" fmla="*/ 111444 h 380752"/>
                  <a:gd name="connsiteX409" fmla="*/ 2226 w 923026"/>
                  <a:gd name="connsiteY409" fmla="*/ 111603 h 380752"/>
                  <a:gd name="connsiteX410" fmla="*/ 2067 w 923026"/>
                  <a:gd name="connsiteY410" fmla="*/ 111603 h 380752"/>
                  <a:gd name="connsiteX411" fmla="*/ 2385 w 923026"/>
                  <a:gd name="connsiteY411" fmla="*/ 113192 h 380752"/>
                  <a:gd name="connsiteX412" fmla="*/ 2067 w 923026"/>
                  <a:gd name="connsiteY412" fmla="*/ 114623 h 380752"/>
                  <a:gd name="connsiteX413" fmla="*/ 2703 w 923026"/>
                  <a:gd name="connsiteY413" fmla="*/ 116372 h 380752"/>
                  <a:gd name="connsiteX414" fmla="*/ 3656 w 923026"/>
                  <a:gd name="connsiteY414" fmla="*/ 117485 h 380752"/>
                  <a:gd name="connsiteX415" fmla="*/ 3339 w 923026"/>
                  <a:gd name="connsiteY415" fmla="*/ 118757 h 380752"/>
                  <a:gd name="connsiteX416" fmla="*/ 1908 w 923026"/>
                  <a:gd name="connsiteY416" fmla="*/ 119552 h 380752"/>
                  <a:gd name="connsiteX417" fmla="*/ 318 w 923026"/>
                  <a:gd name="connsiteY417" fmla="*/ 120505 h 380752"/>
                  <a:gd name="connsiteX418" fmla="*/ 0 w 923026"/>
                  <a:gd name="connsiteY418" fmla="*/ 121936 h 380752"/>
                  <a:gd name="connsiteX419" fmla="*/ 1908 w 923026"/>
                  <a:gd name="connsiteY419" fmla="*/ 123685 h 380752"/>
                  <a:gd name="connsiteX420" fmla="*/ 2544 w 923026"/>
                  <a:gd name="connsiteY420" fmla="*/ 125275 h 380752"/>
                  <a:gd name="connsiteX421" fmla="*/ 5723 w 923026"/>
                  <a:gd name="connsiteY421" fmla="*/ 126229 h 380752"/>
                  <a:gd name="connsiteX422" fmla="*/ 8267 w 923026"/>
                  <a:gd name="connsiteY422" fmla="*/ 127341 h 380752"/>
                  <a:gd name="connsiteX423" fmla="*/ 9062 w 923026"/>
                  <a:gd name="connsiteY423" fmla="*/ 128295 h 380752"/>
                  <a:gd name="connsiteX424" fmla="*/ 8903 w 923026"/>
                  <a:gd name="connsiteY424" fmla="*/ 129567 h 380752"/>
                  <a:gd name="connsiteX425" fmla="*/ 7631 w 923026"/>
                  <a:gd name="connsiteY425" fmla="*/ 130839 h 380752"/>
                  <a:gd name="connsiteX426" fmla="*/ 6677 w 923026"/>
                  <a:gd name="connsiteY426" fmla="*/ 132111 h 380752"/>
                  <a:gd name="connsiteX427" fmla="*/ 6518 w 923026"/>
                  <a:gd name="connsiteY427" fmla="*/ 133065 h 380752"/>
                  <a:gd name="connsiteX428" fmla="*/ 6836 w 923026"/>
                  <a:gd name="connsiteY428" fmla="*/ 134018 h 380752"/>
                  <a:gd name="connsiteX429" fmla="*/ 9221 w 923026"/>
                  <a:gd name="connsiteY429" fmla="*/ 134654 h 380752"/>
                  <a:gd name="connsiteX430" fmla="*/ 11923 w 923026"/>
                  <a:gd name="connsiteY430" fmla="*/ 135608 h 380752"/>
                  <a:gd name="connsiteX431" fmla="*/ 16216 w 923026"/>
                  <a:gd name="connsiteY431" fmla="*/ 137039 h 380752"/>
                  <a:gd name="connsiteX432" fmla="*/ 19236 w 923026"/>
                  <a:gd name="connsiteY432" fmla="*/ 139583 h 380752"/>
                  <a:gd name="connsiteX433" fmla="*/ 22257 w 923026"/>
                  <a:gd name="connsiteY433" fmla="*/ 140219 h 380752"/>
                  <a:gd name="connsiteX434" fmla="*/ 23688 w 923026"/>
                  <a:gd name="connsiteY434" fmla="*/ 142762 h 380752"/>
                  <a:gd name="connsiteX435" fmla="*/ 24006 w 923026"/>
                  <a:gd name="connsiteY435" fmla="*/ 146260 h 380752"/>
                  <a:gd name="connsiteX436" fmla="*/ 27026 w 923026"/>
                  <a:gd name="connsiteY436" fmla="*/ 148009 h 380752"/>
                  <a:gd name="connsiteX437" fmla="*/ 31478 w 923026"/>
                  <a:gd name="connsiteY437" fmla="*/ 150552 h 380752"/>
                  <a:gd name="connsiteX438" fmla="*/ 33703 w 923026"/>
                  <a:gd name="connsiteY438" fmla="*/ 151029 h 380752"/>
                  <a:gd name="connsiteX439" fmla="*/ 35293 w 923026"/>
                  <a:gd name="connsiteY439" fmla="*/ 152460 h 380752"/>
                  <a:gd name="connsiteX440" fmla="*/ 37519 w 923026"/>
                  <a:gd name="connsiteY440" fmla="*/ 154209 h 380752"/>
                  <a:gd name="connsiteX441" fmla="*/ 39426 w 923026"/>
                  <a:gd name="connsiteY441" fmla="*/ 154845 h 380752"/>
                  <a:gd name="connsiteX442" fmla="*/ 41811 w 923026"/>
                  <a:gd name="connsiteY442" fmla="*/ 155004 h 380752"/>
                  <a:gd name="connsiteX443" fmla="*/ 45627 w 923026"/>
                  <a:gd name="connsiteY443" fmla="*/ 153414 h 380752"/>
                  <a:gd name="connsiteX444" fmla="*/ 49919 w 923026"/>
                  <a:gd name="connsiteY444" fmla="*/ 153255 h 380752"/>
                  <a:gd name="connsiteX445" fmla="*/ 52145 w 923026"/>
                  <a:gd name="connsiteY445" fmla="*/ 154209 h 380752"/>
                  <a:gd name="connsiteX446" fmla="*/ 54370 w 923026"/>
                  <a:gd name="connsiteY446" fmla="*/ 157706 h 380752"/>
                  <a:gd name="connsiteX447" fmla="*/ 55960 w 923026"/>
                  <a:gd name="connsiteY447" fmla="*/ 158819 h 380752"/>
                  <a:gd name="connsiteX448" fmla="*/ 56914 w 923026"/>
                  <a:gd name="connsiteY448" fmla="*/ 159773 h 380752"/>
                  <a:gd name="connsiteX449" fmla="*/ 58504 w 923026"/>
                  <a:gd name="connsiteY449" fmla="*/ 160727 h 380752"/>
                  <a:gd name="connsiteX450" fmla="*/ 59935 w 923026"/>
                  <a:gd name="connsiteY450" fmla="*/ 160727 h 380752"/>
                  <a:gd name="connsiteX451" fmla="*/ 62160 w 923026"/>
                  <a:gd name="connsiteY451" fmla="*/ 160091 h 380752"/>
                  <a:gd name="connsiteX452" fmla="*/ 63591 w 923026"/>
                  <a:gd name="connsiteY452" fmla="*/ 158501 h 380752"/>
                  <a:gd name="connsiteX453" fmla="*/ 65658 w 923026"/>
                  <a:gd name="connsiteY453" fmla="*/ 158819 h 380752"/>
                  <a:gd name="connsiteX454" fmla="*/ 66294 w 923026"/>
                  <a:gd name="connsiteY454" fmla="*/ 159773 h 380752"/>
                  <a:gd name="connsiteX455" fmla="*/ 66771 w 923026"/>
                  <a:gd name="connsiteY455" fmla="*/ 161522 h 380752"/>
                  <a:gd name="connsiteX456" fmla="*/ 67725 w 923026"/>
                  <a:gd name="connsiteY456" fmla="*/ 163588 h 380752"/>
                  <a:gd name="connsiteX457" fmla="*/ 70268 w 923026"/>
                  <a:gd name="connsiteY457" fmla="*/ 165178 h 380752"/>
                  <a:gd name="connsiteX458" fmla="*/ 73766 w 923026"/>
                  <a:gd name="connsiteY458" fmla="*/ 166132 h 380752"/>
                  <a:gd name="connsiteX459" fmla="*/ 74243 w 923026"/>
                  <a:gd name="connsiteY459" fmla="*/ 166927 h 380752"/>
                  <a:gd name="connsiteX460" fmla="*/ 74720 w 923026"/>
                  <a:gd name="connsiteY460" fmla="*/ 168994 h 380752"/>
                  <a:gd name="connsiteX461" fmla="*/ 75673 w 923026"/>
                  <a:gd name="connsiteY461" fmla="*/ 170583 h 380752"/>
                  <a:gd name="connsiteX462" fmla="*/ 76945 w 923026"/>
                  <a:gd name="connsiteY462" fmla="*/ 172491 h 380752"/>
                  <a:gd name="connsiteX463" fmla="*/ 78217 w 923026"/>
                  <a:gd name="connsiteY463" fmla="*/ 175830 h 380752"/>
                  <a:gd name="connsiteX464" fmla="*/ 78535 w 923026"/>
                  <a:gd name="connsiteY464" fmla="*/ 178850 h 380752"/>
                  <a:gd name="connsiteX465" fmla="*/ 79012 w 923026"/>
                  <a:gd name="connsiteY465" fmla="*/ 180440 h 380752"/>
                  <a:gd name="connsiteX466" fmla="*/ 80761 w 923026"/>
                  <a:gd name="connsiteY466" fmla="*/ 182984 h 380752"/>
                  <a:gd name="connsiteX467" fmla="*/ 83305 w 923026"/>
                  <a:gd name="connsiteY467" fmla="*/ 187117 h 380752"/>
                  <a:gd name="connsiteX468" fmla="*/ 85371 w 923026"/>
                  <a:gd name="connsiteY468" fmla="*/ 190615 h 380752"/>
                  <a:gd name="connsiteX469" fmla="*/ 87756 w 923026"/>
                  <a:gd name="connsiteY469" fmla="*/ 191251 h 380752"/>
                  <a:gd name="connsiteX470" fmla="*/ 89823 w 923026"/>
                  <a:gd name="connsiteY470" fmla="*/ 192363 h 380752"/>
                  <a:gd name="connsiteX471" fmla="*/ 90935 w 923026"/>
                  <a:gd name="connsiteY471" fmla="*/ 194907 h 380752"/>
                  <a:gd name="connsiteX472" fmla="*/ 93161 w 923026"/>
                  <a:gd name="connsiteY472" fmla="*/ 199835 h 380752"/>
                  <a:gd name="connsiteX473" fmla="*/ 93479 w 923026"/>
                  <a:gd name="connsiteY473" fmla="*/ 203015 h 380752"/>
                  <a:gd name="connsiteX474" fmla="*/ 93638 w 923026"/>
                  <a:gd name="connsiteY474" fmla="*/ 205241 h 380752"/>
                  <a:gd name="connsiteX475" fmla="*/ 94274 w 923026"/>
                  <a:gd name="connsiteY475" fmla="*/ 206354 h 380752"/>
                  <a:gd name="connsiteX476" fmla="*/ 94433 w 923026"/>
                  <a:gd name="connsiteY476" fmla="*/ 207625 h 380752"/>
                  <a:gd name="connsiteX477" fmla="*/ 92684 w 923026"/>
                  <a:gd name="connsiteY477" fmla="*/ 212713 h 380752"/>
                  <a:gd name="connsiteX478" fmla="*/ 91094 w 923026"/>
                  <a:gd name="connsiteY478" fmla="*/ 215097 h 380752"/>
                  <a:gd name="connsiteX479" fmla="*/ 90935 w 923026"/>
                  <a:gd name="connsiteY479" fmla="*/ 217005 h 380752"/>
                  <a:gd name="connsiteX480" fmla="*/ 92048 w 923026"/>
                  <a:gd name="connsiteY480" fmla="*/ 220344 h 380752"/>
                  <a:gd name="connsiteX481" fmla="*/ 93479 w 923026"/>
                  <a:gd name="connsiteY481" fmla="*/ 222887 h 380752"/>
                  <a:gd name="connsiteX482" fmla="*/ 93638 w 923026"/>
                  <a:gd name="connsiteY482" fmla="*/ 225431 h 380752"/>
                  <a:gd name="connsiteX483" fmla="*/ 92366 w 923026"/>
                  <a:gd name="connsiteY483" fmla="*/ 227180 h 380752"/>
                  <a:gd name="connsiteX484" fmla="*/ 90299 w 923026"/>
                  <a:gd name="connsiteY484" fmla="*/ 229564 h 380752"/>
                  <a:gd name="connsiteX485" fmla="*/ 89346 w 923026"/>
                  <a:gd name="connsiteY485" fmla="*/ 230836 h 380752"/>
                  <a:gd name="connsiteX486" fmla="*/ 87597 w 923026"/>
                  <a:gd name="connsiteY486" fmla="*/ 231949 h 380752"/>
                  <a:gd name="connsiteX487" fmla="*/ 85212 w 923026"/>
                  <a:gd name="connsiteY487" fmla="*/ 236241 h 380752"/>
                  <a:gd name="connsiteX488" fmla="*/ 84099 w 923026"/>
                  <a:gd name="connsiteY488" fmla="*/ 241170 h 380752"/>
                  <a:gd name="connsiteX489" fmla="*/ 83782 w 923026"/>
                  <a:gd name="connsiteY489" fmla="*/ 243554 h 380752"/>
                  <a:gd name="connsiteX490" fmla="*/ 84735 w 923026"/>
                  <a:gd name="connsiteY490" fmla="*/ 245462 h 380752"/>
                  <a:gd name="connsiteX491" fmla="*/ 86325 w 923026"/>
                  <a:gd name="connsiteY491" fmla="*/ 247370 h 380752"/>
                  <a:gd name="connsiteX492" fmla="*/ 86643 w 923026"/>
                  <a:gd name="connsiteY492" fmla="*/ 249119 h 380752"/>
                  <a:gd name="connsiteX493" fmla="*/ 89346 w 923026"/>
                  <a:gd name="connsiteY493" fmla="*/ 252934 h 380752"/>
                  <a:gd name="connsiteX494" fmla="*/ 89982 w 923026"/>
                  <a:gd name="connsiteY494" fmla="*/ 255319 h 380752"/>
                  <a:gd name="connsiteX495" fmla="*/ 91094 w 923026"/>
                  <a:gd name="connsiteY495" fmla="*/ 255478 h 380752"/>
                  <a:gd name="connsiteX496" fmla="*/ 92207 w 923026"/>
                  <a:gd name="connsiteY496" fmla="*/ 254683 h 380752"/>
                  <a:gd name="connsiteX497" fmla="*/ 94910 w 923026"/>
                  <a:gd name="connsiteY497" fmla="*/ 254524 h 380752"/>
                  <a:gd name="connsiteX498" fmla="*/ 97454 w 923026"/>
                  <a:gd name="connsiteY498" fmla="*/ 255478 h 380752"/>
                  <a:gd name="connsiteX499" fmla="*/ 99838 w 923026"/>
                  <a:gd name="connsiteY499" fmla="*/ 257226 h 380752"/>
                  <a:gd name="connsiteX500" fmla="*/ 102541 w 923026"/>
                  <a:gd name="connsiteY500" fmla="*/ 258021 h 380752"/>
                  <a:gd name="connsiteX501" fmla="*/ 106197 w 923026"/>
                  <a:gd name="connsiteY501" fmla="*/ 257862 h 380752"/>
                  <a:gd name="connsiteX502" fmla="*/ 108105 w 923026"/>
                  <a:gd name="connsiteY502" fmla="*/ 258816 h 380752"/>
                  <a:gd name="connsiteX503" fmla="*/ 110331 w 923026"/>
                  <a:gd name="connsiteY503" fmla="*/ 259611 h 380752"/>
                  <a:gd name="connsiteX504" fmla="*/ 114623 w 923026"/>
                  <a:gd name="connsiteY504" fmla="*/ 259770 h 380752"/>
                  <a:gd name="connsiteX505" fmla="*/ 117962 w 923026"/>
                  <a:gd name="connsiteY505" fmla="*/ 259770 h 380752"/>
                  <a:gd name="connsiteX506" fmla="*/ 123049 w 923026"/>
                  <a:gd name="connsiteY506" fmla="*/ 259929 h 380752"/>
                  <a:gd name="connsiteX507" fmla="*/ 127182 w 923026"/>
                  <a:gd name="connsiteY507" fmla="*/ 261042 h 380752"/>
                  <a:gd name="connsiteX508" fmla="*/ 134336 w 923026"/>
                  <a:gd name="connsiteY508" fmla="*/ 261996 h 380752"/>
                  <a:gd name="connsiteX509" fmla="*/ 138788 w 923026"/>
                  <a:gd name="connsiteY509" fmla="*/ 261837 h 380752"/>
                  <a:gd name="connsiteX510" fmla="*/ 144829 w 923026"/>
                  <a:gd name="connsiteY510" fmla="*/ 261042 h 380752"/>
                  <a:gd name="connsiteX511" fmla="*/ 148485 w 923026"/>
                  <a:gd name="connsiteY511" fmla="*/ 261519 h 380752"/>
                  <a:gd name="connsiteX512" fmla="*/ 159455 w 923026"/>
                  <a:gd name="connsiteY512" fmla="*/ 262950 h 380752"/>
                  <a:gd name="connsiteX513" fmla="*/ 165814 w 923026"/>
                  <a:gd name="connsiteY513" fmla="*/ 264222 h 380752"/>
                  <a:gd name="connsiteX514" fmla="*/ 169788 w 923026"/>
                  <a:gd name="connsiteY514" fmla="*/ 265811 h 380752"/>
                  <a:gd name="connsiteX515" fmla="*/ 172650 w 923026"/>
                  <a:gd name="connsiteY515" fmla="*/ 268196 h 380752"/>
                  <a:gd name="connsiteX516" fmla="*/ 175830 w 923026"/>
                  <a:gd name="connsiteY516" fmla="*/ 272012 h 380752"/>
                  <a:gd name="connsiteX517" fmla="*/ 178373 w 923026"/>
                  <a:gd name="connsiteY517" fmla="*/ 273760 h 380752"/>
                  <a:gd name="connsiteX518" fmla="*/ 185369 w 923026"/>
                  <a:gd name="connsiteY518" fmla="*/ 274873 h 380752"/>
                  <a:gd name="connsiteX519" fmla="*/ 190138 w 923026"/>
                  <a:gd name="connsiteY519" fmla="*/ 279324 h 380752"/>
                  <a:gd name="connsiteX520" fmla="*/ 193794 w 923026"/>
                  <a:gd name="connsiteY520" fmla="*/ 280914 h 380752"/>
                  <a:gd name="connsiteX521" fmla="*/ 200153 w 923026"/>
                  <a:gd name="connsiteY521" fmla="*/ 285207 h 380752"/>
                  <a:gd name="connsiteX522" fmla="*/ 204446 w 923026"/>
                  <a:gd name="connsiteY522" fmla="*/ 286796 h 380752"/>
                  <a:gd name="connsiteX523" fmla="*/ 209851 w 923026"/>
                  <a:gd name="connsiteY523" fmla="*/ 288386 h 380752"/>
                  <a:gd name="connsiteX524" fmla="*/ 218436 w 923026"/>
                  <a:gd name="connsiteY524" fmla="*/ 287750 h 380752"/>
                  <a:gd name="connsiteX525" fmla="*/ 218913 w 923026"/>
                  <a:gd name="connsiteY525" fmla="*/ 288386 h 380752"/>
                  <a:gd name="connsiteX526" fmla="*/ 218277 w 923026"/>
                  <a:gd name="connsiteY526" fmla="*/ 290612 h 380752"/>
                  <a:gd name="connsiteX527" fmla="*/ 217641 w 923026"/>
                  <a:gd name="connsiteY527" fmla="*/ 293791 h 380752"/>
                  <a:gd name="connsiteX528" fmla="*/ 217641 w 923026"/>
                  <a:gd name="connsiteY528" fmla="*/ 296176 h 380752"/>
                  <a:gd name="connsiteX529" fmla="*/ 218595 w 923026"/>
                  <a:gd name="connsiteY529" fmla="*/ 297289 h 380752"/>
                  <a:gd name="connsiteX530" fmla="*/ 221934 w 923026"/>
                  <a:gd name="connsiteY530" fmla="*/ 297925 h 380752"/>
                  <a:gd name="connsiteX531" fmla="*/ 223364 w 923026"/>
                  <a:gd name="connsiteY531" fmla="*/ 299197 h 380752"/>
                  <a:gd name="connsiteX532" fmla="*/ 224636 w 923026"/>
                  <a:gd name="connsiteY532" fmla="*/ 301263 h 380752"/>
                  <a:gd name="connsiteX533" fmla="*/ 225272 w 923026"/>
                  <a:gd name="connsiteY533" fmla="*/ 302694 h 380752"/>
                  <a:gd name="connsiteX534" fmla="*/ 228134 w 923026"/>
                  <a:gd name="connsiteY534" fmla="*/ 309212 h 380752"/>
                  <a:gd name="connsiteX535" fmla="*/ 232585 w 923026"/>
                  <a:gd name="connsiteY535" fmla="*/ 319069 h 380752"/>
                  <a:gd name="connsiteX536" fmla="*/ 233062 w 923026"/>
                  <a:gd name="connsiteY536" fmla="*/ 322884 h 380752"/>
                  <a:gd name="connsiteX537" fmla="*/ 234493 w 923026"/>
                  <a:gd name="connsiteY537" fmla="*/ 325269 h 380752"/>
                  <a:gd name="connsiteX538" fmla="*/ 239421 w 923026"/>
                  <a:gd name="connsiteY538" fmla="*/ 329085 h 380752"/>
                  <a:gd name="connsiteX539" fmla="*/ 241965 w 923026"/>
                  <a:gd name="connsiteY539" fmla="*/ 331946 h 380752"/>
                  <a:gd name="connsiteX540" fmla="*/ 245621 w 923026"/>
                  <a:gd name="connsiteY540" fmla="*/ 334808 h 380752"/>
                  <a:gd name="connsiteX541" fmla="*/ 246893 w 923026"/>
                  <a:gd name="connsiteY541" fmla="*/ 337669 h 380752"/>
                  <a:gd name="connsiteX542" fmla="*/ 247211 w 923026"/>
                  <a:gd name="connsiteY542" fmla="*/ 341167 h 380752"/>
                  <a:gd name="connsiteX543" fmla="*/ 248165 w 923026"/>
                  <a:gd name="connsiteY543" fmla="*/ 342121 h 380752"/>
                  <a:gd name="connsiteX544" fmla="*/ 255001 w 923026"/>
                  <a:gd name="connsiteY544" fmla="*/ 341326 h 380752"/>
                  <a:gd name="connsiteX545" fmla="*/ 261042 w 923026"/>
                  <a:gd name="connsiteY545" fmla="*/ 340690 h 380752"/>
                  <a:gd name="connsiteX546" fmla="*/ 271693 w 923026"/>
                  <a:gd name="connsiteY546" fmla="*/ 339736 h 380752"/>
                  <a:gd name="connsiteX547" fmla="*/ 286479 w 923026"/>
                  <a:gd name="connsiteY547" fmla="*/ 341485 h 380752"/>
                  <a:gd name="connsiteX548" fmla="*/ 301581 w 923026"/>
                  <a:gd name="connsiteY548" fmla="*/ 343393 h 380752"/>
                  <a:gd name="connsiteX549" fmla="*/ 315095 w 923026"/>
                  <a:gd name="connsiteY549" fmla="*/ 344982 h 380752"/>
                  <a:gd name="connsiteX550" fmla="*/ 321613 w 923026"/>
                  <a:gd name="connsiteY550" fmla="*/ 345777 h 380752"/>
                  <a:gd name="connsiteX551" fmla="*/ 336557 w 923026"/>
                  <a:gd name="connsiteY551" fmla="*/ 347367 h 380752"/>
                  <a:gd name="connsiteX552" fmla="*/ 344982 w 923026"/>
                  <a:gd name="connsiteY552" fmla="*/ 345300 h 380752"/>
                  <a:gd name="connsiteX553" fmla="*/ 351342 w 923026"/>
                  <a:gd name="connsiteY553" fmla="*/ 343552 h 380752"/>
                  <a:gd name="connsiteX554" fmla="*/ 354362 w 923026"/>
                  <a:gd name="connsiteY554" fmla="*/ 343870 h 380752"/>
                  <a:gd name="connsiteX555" fmla="*/ 366763 w 923026"/>
                  <a:gd name="connsiteY555" fmla="*/ 345618 h 380752"/>
                  <a:gd name="connsiteX556" fmla="*/ 374075 w 923026"/>
                  <a:gd name="connsiteY556" fmla="*/ 346731 h 380752"/>
                  <a:gd name="connsiteX557" fmla="*/ 383296 w 923026"/>
                  <a:gd name="connsiteY557" fmla="*/ 348003 h 380752"/>
                  <a:gd name="connsiteX558" fmla="*/ 389655 w 923026"/>
                  <a:gd name="connsiteY558" fmla="*/ 348480 h 380752"/>
                  <a:gd name="connsiteX559" fmla="*/ 394743 w 923026"/>
                  <a:gd name="connsiteY559" fmla="*/ 348321 h 380752"/>
                  <a:gd name="connsiteX560" fmla="*/ 397286 w 923026"/>
                  <a:gd name="connsiteY560" fmla="*/ 348957 h 380752"/>
                  <a:gd name="connsiteX561" fmla="*/ 399512 w 923026"/>
                  <a:gd name="connsiteY561" fmla="*/ 349752 h 380752"/>
                  <a:gd name="connsiteX562" fmla="*/ 401102 w 923026"/>
                  <a:gd name="connsiteY562" fmla="*/ 350865 h 380752"/>
                  <a:gd name="connsiteX563" fmla="*/ 405871 w 923026"/>
                  <a:gd name="connsiteY563" fmla="*/ 356906 h 380752"/>
                  <a:gd name="connsiteX564" fmla="*/ 408574 w 923026"/>
                  <a:gd name="connsiteY564" fmla="*/ 359449 h 380752"/>
                  <a:gd name="connsiteX565" fmla="*/ 413820 w 923026"/>
                  <a:gd name="connsiteY565" fmla="*/ 361516 h 380752"/>
                  <a:gd name="connsiteX566" fmla="*/ 425743 w 923026"/>
                  <a:gd name="connsiteY566" fmla="*/ 363742 h 380752"/>
                  <a:gd name="connsiteX567" fmla="*/ 432420 w 923026"/>
                  <a:gd name="connsiteY567" fmla="*/ 365173 h 380752"/>
                  <a:gd name="connsiteX568" fmla="*/ 440051 w 923026"/>
                  <a:gd name="connsiteY568" fmla="*/ 366762 h 380752"/>
                  <a:gd name="connsiteX569" fmla="*/ 445139 w 923026"/>
                  <a:gd name="connsiteY569" fmla="*/ 369147 h 380752"/>
                  <a:gd name="connsiteX570" fmla="*/ 450862 w 923026"/>
                  <a:gd name="connsiteY570" fmla="*/ 371850 h 380752"/>
                  <a:gd name="connsiteX571" fmla="*/ 458493 w 923026"/>
                  <a:gd name="connsiteY571" fmla="*/ 375506 h 380752"/>
                  <a:gd name="connsiteX572" fmla="*/ 466601 w 923026"/>
                  <a:gd name="connsiteY572" fmla="*/ 373917 h 380752"/>
                  <a:gd name="connsiteX573" fmla="*/ 475504 w 923026"/>
                  <a:gd name="connsiteY573" fmla="*/ 372168 h 380752"/>
                  <a:gd name="connsiteX574" fmla="*/ 481068 w 923026"/>
                  <a:gd name="connsiteY574" fmla="*/ 371214 h 380752"/>
                  <a:gd name="connsiteX575" fmla="*/ 481068 w 923026"/>
                  <a:gd name="connsiteY575" fmla="*/ 378686 h 380752"/>
                  <a:gd name="connsiteX576" fmla="*/ 488858 w 923026"/>
                  <a:gd name="connsiteY576" fmla="*/ 379322 h 380752"/>
                  <a:gd name="connsiteX577" fmla="*/ 491401 w 923026"/>
                  <a:gd name="connsiteY577" fmla="*/ 379163 h 380752"/>
                  <a:gd name="connsiteX578" fmla="*/ 494899 w 923026"/>
                  <a:gd name="connsiteY578" fmla="*/ 380752 h 380752"/>
                  <a:gd name="connsiteX579" fmla="*/ 496807 w 923026"/>
                  <a:gd name="connsiteY579" fmla="*/ 380117 h 380752"/>
                  <a:gd name="connsiteX580" fmla="*/ 498714 w 923026"/>
                  <a:gd name="connsiteY580" fmla="*/ 378527 h 380752"/>
                  <a:gd name="connsiteX581" fmla="*/ 501099 w 923026"/>
                  <a:gd name="connsiteY581" fmla="*/ 375983 h 380752"/>
                  <a:gd name="connsiteX582" fmla="*/ 504437 w 923026"/>
                  <a:gd name="connsiteY582" fmla="*/ 374870 h 380752"/>
                  <a:gd name="connsiteX583" fmla="*/ 510320 w 923026"/>
                  <a:gd name="connsiteY583" fmla="*/ 372009 h 380752"/>
                  <a:gd name="connsiteX584" fmla="*/ 511751 w 923026"/>
                  <a:gd name="connsiteY584" fmla="*/ 371214 h 380752"/>
                  <a:gd name="connsiteX585" fmla="*/ 520335 w 923026"/>
                  <a:gd name="connsiteY585" fmla="*/ 367080 h 380752"/>
                  <a:gd name="connsiteX586" fmla="*/ 533212 w 923026"/>
                  <a:gd name="connsiteY586" fmla="*/ 362152 h 380752"/>
                  <a:gd name="connsiteX587" fmla="*/ 539095 w 923026"/>
                  <a:gd name="connsiteY587" fmla="*/ 359608 h 380752"/>
                  <a:gd name="connsiteX588" fmla="*/ 540684 w 923026"/>
                  <a:gd name="connsiteY588" fmla="*/ 359131 h 380752"/>
                  <a:gd name="connsiteX589" fmla="*/ 544023 w 923026"/>
                  <a:gd name="connsiteY589" fmla="*/ 357860 h 380752"/>
                  <a:gd name="connsiteX590" fmla="*/ 546249 w 923026"/>
                  <a:gd name="connsiteY590" fmla="*/ 357065 h 380752"/>
                  <a:gd name="connsiteX591" fmla="*/ 550064 w 923026"/>
                  <a:gd name="connsiteY591" fmla="*/ 356270 h 380752"/>
                  <a:gd name="connsiteX592" fmla="*/ 555469 w 923026"/>
                  <a:gd name="connsiteY592" fmla="*/ 355952 h 380752"/>
                  <a:gd name="connsiteX593" fmla="*/ 561193 w 923026"/>
                  <a:gd name="connsiteY593" fmla="*/ 354839 h 380752"/>
                  <a:gd name="connsiteX594" fmla="*/ 574388 w 923026"/>
                  <a:gd name="connsiteY594" fmla="*/ 353090 h 380752"/>
                  <a:gd name="connsiteX595" fmla="*/ 575978 w 923026"/>
                  <a:gd name="connsiteY595" fmla="*/ 352931 h 380752"/>
                  <a:gd name="connsiteX596" fmla="*/ 583291 w 923026"/>
                  <a:gd name="connsiteY596" fmla="*/ 352296 h 380752"/>
                  <a:gd name="connsiteX597" fmla="*/ 586470 w 923026"/>
                  <a:gd name="connsiteY597" fmla="*/ 351501 h 380752"/>
                  <a:gd name="connsiteX598" fmla="*/ 591080 w 923026"/>
                  <a:gd name="connsiteY598" fmla="*/ 351819 h 380752"/>
                  <a:gd name="connsiteX599" fmla="*/ 597281 w 923026"/>
                  <a:gd name="connsiteY599" fmla="*/ 352136 h 380752"/>
                  <a:gd name="connsiteX600" fmla="*/ 601255 w 923026"/>
                  <a:gd name="connsiteY600" fmla="*/ 352613 h 380752"/>
                  <a:gd name="connsiteX601" fmla="*/ 606660 w 923026"/>
                  <a:gd name="connsiteY601" fmla="*/ 352296 h 380752"/>
                  <a:gd name="connsiteX602" fmla="*/ 613973 w 923026"/>
                  <a:gd name="connsiteY602" fmla="*/ 351819 h 380752"/>
                  <a:gd name="connsiteX603" fmla="*/ 620015 w 923026"/>
                  <a:gd name="connsiteY603" fmla="*/ 351819 h 380752"/>
                  <a:gd name="connsiteX604" fmla="*/ 623035 w 923026"/>
                  <a:gd name="connsiteY604" fmla="*/ 351183 h 380752"/>
                  <a:gd name="connsiteX605" fmla="*/ 627328 w 923026"/>
                  <a:gd name="connsiteY605" fmla="*/ 349275 h 380752"/>
                  <a:gd name="connsiteX606" fmla="*/ 630348 w 923026"/>
                  <a:gd name="connsiteY606" fmla="*/ 347844 h 380752"/>
                  <a:gd name="connsiteX607" fmla="*/ 634959 w 923026"/>
                  <a:gd name="connsiteY607" fmla="*/ 346095 h 380752"/>
                  <a:gd name="connsiteX608" fmla="*/ 640682 w 923026"/>
                  <a:gd name="connsiteY608" fmla="*/ 344187 h 380752"/>
                  <a:gd name="connsiteX609" fmla="*/ 644656 w 923026"/>
                  <a:gd name="connsiteY609" fmla="*/ 342439 h 380752"/>
                  <a:gd name="connsiteX610" fmla="*/ 647200 w 923026"/>
                  <a:gd name="connsiteY610" fmla="*/ 341326 h 380752"/>
                  <a:gd name="connsiteX611" fmla="*/ 650379 w 923026"/>
                  <a:gd name="connsiteY611" fmla="*/ 340213 h 380752"/>
                  <a:gd name="connsiteX612" fmla="*/ 651333 w 923026"/>
                  <a:gd name="connsiteY612" fmla="*/ 338941 h 380752"/>
                  <a:gd name="connsiteX613" fmla="*/ 652287 w 923026"/>
                  <a:gd name="connsiteY613" fmla="*/ 337828 h 380752"/>
                  <a:gd name="connsiteX614" fmla="*/ 653877 w 923026"/>
                  <a:gd name="connsiteY614" fmla="*/ 336080 h 380752"/>
                  <a:gd name="connsiteX615" fmla="*/ 656898 w 923026"/>
                  <a:gd name="connsiteY615" fmla="*/ 332741 h 380752"/>
                  <a:gd name="connsiteX616" fmla="*/ 659282 w 923026"/>
                  <a:gd name="connsiteY616" fmla="*/ 329880 h 380752"/>
                  <a:gd name="connsiteX617" fmla="*/ 660395 w 923026"/>
                  <a:gd name="connsiteY617" fmla="*/ 328608 h 380752"/>
                  <a:gd name="connsiteX618" fmla="*/ 663097 w 923026"/>
                  <a:gd name="connsiteY618" fmla="*/ 325587 h 380752"/>
                  <a:gd name="connsiteX619" fmla="*/ 665164 w 923026"/>
                  <a:gd name="connsiteY619" fmla="*/ 323520 h 380752"/>
                  <a:gd name="connsiteX620" fmla="*/ 667867 w 923026"/>
                  <a:gd name="connsiteY620" fmla="*/ 320500 h 380752"/>
                  <a:gd name="connsiteX621" fmla="*/ 670093 w 923026"/>
                  <a:gd name="connsiteY621" fmla="*/ 319546 h 380752"/>
                  <a:gd name="connsiteX622" fmla="*/ 672954 w 923026"/>
                  <a:gd name="connsiteY622" fmla="*/ 318751 h 380752"/>
                  <a:gd name="connsiteX623" fmla="*/ 680585 w 923026"/>
                  <a:gd name="connsiteY623" fmla="*/ 315889 h 380752"/>
                  <a:gd name="connsiteX624" fmla="*/ 682175 w 923026"/>
                  <a:gd name="connsiteY624" fmla="*/ 315254 h 380752"/>
                  <a:gd name="connsiteX625" fmla="*/ 683447 w 923026"/>
                  <a:gd name="connsiteY625" fmla="*/ 315094 h 380752"/>
                  <a:gd name="connsiteX626" fmla="*/ 685990 w 923026"/>
                  <a:gd name="connsiteY626" fmla="*/ 312869 h 380752"/>
                  <a:gd name="connsiteX627" fmla="*/ 688375 w 923026"/>
                  <a:gd name="connsiteY627" fmla="*/ 310802 h 380752"/>
                  <a:gd name="connsiteX628" fmla="*/ 689806 w 923026"/>
                  <a:gd name="connsiteY628" fmla="*/ 309212 h 380752"/>
                  <a:gd name="connsiteX629" fmla="*/ 692826 w 923026"/>
                  <a:gd name="connsiteY629" fmla="*/ 308735 h 380752"/>
                  <a:gd name="connsiteX630" fmla="*/ 694416 w 923026"/>
                  <a:gd name="connsiteY630" fmla="*/ 307622 h 380752"/>
                  <a:gd name="connsiteX631" fmla="*/ 694734 w 923026"/>
                  <a:gd name="connsiteY631" fmla="*/ 306192 h 380752"/>
                  <a:gd name="connsiteX632" fmla="*/ 694416 w 923026"/>
                  <a:gd name="connsiteY632" fmla="*/ 303966 h 380752"/>
                  <a:gd name="connsiteX633" fmla="*/ 692985 w 923026"/>
                  <a:gd name="connsiteY633" fmla="*/ 301740 h 380752"/>
                  <a:gd name="connsiteX634" fmla="*/ 691714 w 923026"/>
                  <a:gd name="connsiteY634" fmla="*/ 299833 h 380752"/>
                  <a:gd name="connsiteX635" fmla="*/ 687262 w 923026"/>
                  <a:gd name="connsiteY635" fmla="*/ 296017 h 380752"/>
                  <a:gd name="connsiteX636" fmla="*/ 685037 w 923026"/>
                  <a:gd name="connsiteY636" fmla="*/ 293791 h 380752"/>
                  <a:gd name="connsiteX637" fmla="*/ 682652 w 923026"/>
                  <a:gd name="connsiteY637" fmla="*/ 290771 h 380752"/>
                  <a:gd name="connsiteX638" fmla="*/ 681698 w 923026"/>
                  <a:gd name="connsiteY638" fmla="*/ 287909 h 380752"/>
                  <a:gd name="connsiteX639" fmla="*/ 679949 w 923026"/>
                  <a:gd name="connsiteY639" fmla="*/ 286161 h 380752"/>
                  <a:gd name="connsiteX640" fmla="*/ 679154 w 923026"/>
                  <a:gd name="connsiteY640" fmla="*/ 284571 h 380752"/>
                  <a:gd name="connsiteX641" fmla="*/ 679472 w 923026"/>
                  <a:gd name="connsiteY641" fmla="*/ 282822 h 380752"/>
                  <a:gd name="connsiteX642" fmla="*/ 681698 w 923026"/>
                  <a:gd name="connsiteY642" fmla="*/ 279484 h 380752"/>
                  <a:gd name="connsiteX643" fmla="*/ 682493 w 923026"/>
                  <a:gd name="connsiteY643" fmla="*/ 277417 h 380752"/>
                  <a:gd name="connsiteX644" fmla="*/ 683447 w 923026"/>
                  <a:gd name="connsiteY644" fmla="*/ 273919 h 380752"/>
                  <a:gd name="connsiteX645" fmla="*/ 685513 w 923026"/>
                  <a:gd name="connsiteY645" fmla="*/ 268355 h 380752"/>
                  <a:gd name="connsiteX646" fmla="*/ 687262 w 923026"/>
                  <a:gd name="connsiteY646" fmla="*/ 265811 h 380752"/>
                  <a:gd name="connsiteX647" fmla="*/ 689170 w 923026"/>
                  <a:gd name="connsiteY647" fmla="*/ 263427 h 380752"/>
                  <a:gd name="connsiteX648" fmla="*/ 693462 w 923026"/>
                  <a:gd name="connsiteY648" fmla="*/ 260088 h 380752"/>
                  <a:gd name="connsiteX649" fmla="*/ 697278 w 923026"/>
                  <a:gd name="connsiteY649" fmla="*/ 259452 h 380752"/>
                  <a:gd name="connsiteX650" fmla="*/ 699663 w 923026"/>
                  <a:gd name="connsiteY650" fmla="*/ 260088 h 380752"/>
                  <a:gd name="connsiteX651" fmla="*/ 704750 w 923026"/>
                  <a:gd name="connsiteY651" fmla="*/ 260088 h 380752"/>
                  <a:gd name="connsiteX652" fmla="*/ 708247 w 923026"/>
                  <a:gd name="connsiteY652" fmla="*/ 260247 h 380752"/>
                  <a:gd name="connsiteX653" fmla="*/ 710632 w 923026"/>
                  <a:gd name="connsiteY653" fmla="*/ 261837 h 380752"/>
                  <a:gd name="connsiteX654" fmla="*/ 713494 w 923026"/>
                  <a:gd name="connsiteY654" fmla="*/ 265175 h 380752"/>
                  <a:gd name="connsiteX655" fmla="*/ 716673 w 923026"/>
                  <a:gd name="connsiteY655" fmla="*/ 266447 h 380752"/>
                  <a:gd name="connsiteX656" fmla="*/ 726530 w 923026"/>
                  <a:gd name="connsiteY656" fmla="*/ 268991 h 380752"/>
                  <a:gd name="connsiteX657" fmla="*/ 730663 w 923026"/>
                  <a:gd name="connsiteY657" fmla="*/ 269468 h 380752"/>
                  <a:gd name="connsiteX658" fmla="*/ 733684 w 923026"/>
                  <a:gd name="connsiteY658" fmla="*/ 269627 h 380752"/>
                  <a:gd name="connsiteX659" fmla="*/ 738135 w 923026"/>
                  <a:gd name="connsiteY659" fmla="*/ 270581 h 380752"/>
                  <a:gd name="connsiteX660" fmla="*/ 739725 w 923026"/>
                  <a:gd name="connsiteY660" fmla="*/ 270740 h 380752"/>
                  <a:gd name="connsiteX661" fmla="*/ 741951 w 923026"/>
                  <a:gd name="connsiteY661" fmla="*/ 271217 h 380752"/>
                  <a:gd name="connsiteX662" fmla="*/ 743859 w 923026"/>
                  <a:gd name="connsiteY662" fmla="*/ 270581 h 380752"/>
                  <a:gd name="connsiteX663" fmla="*/ 746720 w 923026"/>
                  <a:gd name="connsiteY663" fmla="*/ 268514 h 380752"/>
                  <a:gd name="connsiteX664" fmla="*/ 750218 w 923026"/>
                  <a:gd name="connsiteY664" fmla="*/ 265970 h 380752"/>
                  <a:gd name="connsiteX665" fmla="*/ 751808 w 923026"/>
                  <a:gd name="connsiteY665" fmla="*/ 265334 h 380752"/>
                  <a:gd name="connsiteX666" fmla="*/ 754669 w 923026"/>
                  <a:gd name="connsiteY666" fmla="*/ 264381 h 380752"/>
                  <a:gd name="connsiteX667" fmla="*/ 756100 w 923026"/>
                  <a:gd name="connsiteY667" fmla="*/ 263268 h 380752"/>
                  <a:gd name="connsiteX668" fmla="*/ 758643 w 923026"/>
                  <a:gd name="connsiteY668" fmla="*/ 260565 h 380752"/>
                  <a:gd name="connsiteX669" fmla="*/ 761823 w 923026"/>
                  <a:gd name="connsiteY669" fmla="*/ 258339 h 380752"/>
                  <a:gd name="connsiteX670" fmla="*/ 765798 w 923026"/>
                  <a:gd name="connsiteY670" fmla="*/ 255160 h 380752"/>
                  <a:gd name="connsiteX671" fmla="*/ 767705 w 923026"/>
                  <a:gd name="connsiteY671" fmla="*/ 252616 h 380752"/>
                  <a:gd name="connsiteX672" fmla="*/ 768182 w 923026"/>
                  <a:gd name="connsiteY672" fmla="*/ 251026 h 380752"/>
                  <a:gd name="connsiteX673" fmla="*/ 768659 w 923026"/>
                  <a:gd name="connsiteY673" fmla="*/ 249278 h 380752"/>
                  <a:gd name="connsiteX674" fmla="*/ 769931 w 923026"/>
                  <a:gd name="connsiteY674" fmla="*/ 248483 h 380752"/>
                  <a:gd name="connsiteX675" fmla="*/ 772315 w 923026"/>
                  <a:gd name="connsiteY675" fmla="*/ 247688 h 380752"/>
                  <a:gd name="connsiteX676" fmla="*/ 775018 w 923026"/>
                  <a:gd name="connsiteY676" fmla="*/ 247370 h 380752"/>
                  <a:gd name="connsiteX677" fmla="*/ 780106 w 923026"/>
                  <a:gd name="connsiteY677" fmla="*/ 248801 h 380752"/>
                  <a:gd name="connsiteX678" fmla="*/ 787101 w 923026"/>
                  <a:gd name="connsiteY678" fmla="*/ 248483 h 380752"/>
                  <a:gd name="connsiteX679" fmla="*/ 788690 w 923026"/>
                  <a:gd name="connsiteY679" fmla="*/ 248165 h 380752"/>
                  <a:gd name="connsiteX680" fmla="*/ 795050 w 923026"/>
                  <a:gd name="connsiteY680" fmla="*/ 247370 h 380752"/>
                  <a:gd name="connsiteX681" fmla="*/ 797911 w 923026"/>
                  <a:gd name="connsiteY681" fmla="*/ 246734 h 380752"/>
                  <a:gd name="connsiteX682" fmla="*/ 802045 w 923026"/>
                  <a:gd name="connsiteY682" fmla="*/ 245939 h 380752"/>
                  <a:gd name="connsiteX683" fmla="*/ 805224 w 923026"/>
                  <a:gd name="connsiteY683" fmla="*/ 243237 h 380752"/>
                  <a:gd name="connsiteX684" fmla="*/ 809358 w 923026"/>
                  <a:gd name="connsiteY684" fmla="*/ 240057 h 380752"/>
                  <a:gd name="connsiteX685" fmla="*/ 812378 w 923026"/>
                  <a:gd name="connsiteY685" fmla="*/ 238149 h 380752"/>
                  <a:gd name="connsiteX686" fmla="*/ 814286 w 923026"/>
                  <a:gd name="connsiteY686" fmla="*/ 237831 h 380752"/>
                  <a:gd name="connsiteX687" fmla="*/ 816829 w 923026"/>
                  <a:gd name="connsiteY687" fmla="*/ 235923 h 380752"/>
                  <a:gd name="connsiteX688" fmla="*/ 818101 w 923026"/>
                  <a:gd name="connsiteY688" fmla="*/ 234016 h 380752"/>
                  <a:gd name="connsiteX689" fmla="*/ 817783 w 923026"/>
                  <a:gd name="connsiteY689" fmla="*/ 232267 h 380752"/>
                  <a:gd name="connsiteX690" fmla="*/ 817306 w 923026"/>
                  <a:gd name="connsiteY690" fmla="*/ 230677 h 380752"/>
                  <a:gd name="connsiteX691" fmla="*/ 818737 w 923026"/>
                  <a:gd name="connsiteY691" fmla="*/ 227975 h 380752"/>
                  <a:gd name="connsiteX692" fmla="*/ 821440 w 923026"/>
                  <a:gd name="connsiteY692" fmla="*/ 223205 h 380752"/>
                  <a:gd name="connsiteX693" fmla="*/ 823983 w 923026"/>
                  <a:gd name="connsiteY693" fmla="*/ 220979 h 380752"/>
                  <a:gd name="connsiteX694" fmla="*/ 826050 w 923026"/>
                  <a:gd name="connsiteY694" fmla="*/ 219231 h 380752"/>
                  <a:gd name="connsiteX695" fmla="*/ 827322 w 923026"/>
                  <a:gd name="connsiteY695" fmla="*/ 216369 h 380752"/>
                  <a:gd name="connsiteX696" fmla="*/ 828912 w 923026"/>
                  <a:gd name="connsiteY696" fmla="*/ 215415 h 380752"/>
                  <a:gd name="connsiteX697" fmla="*/ 830978 w 923026"/>
                  <a:gd name="connsiteY697" fmla="*/ 215097 h 380752"/>
                  <a:gd name="connsiteX698" fmla="*/ 833840 w 923026"/>
                  <a:gd name="connsiteY698" fmla="*/ 213190 h 380752"/>
                  <a:gd name="connsiteX699" fmla="*/ 835907 w 923026"/>
                  <a:gd name="connsiteY699" fmla="*/ 212713 h 380752"/>
                  <a:gd name="connsiteX700" fmla="*/ 839245 w 923026"/>
                  <a:gd name="connsiteY700" fmla="*/ 213667 h 380752"/>
                  <a:gd name="connsiteX701" fmla="*/ 844332 w 923026"/>
                  <a:gd name="connsiteY701" fmla="*/ 213984 h 380752"/>
                  <a:gd name="connsiteX702" fmla="*/ 847671 w 923026"/>
                  <a:gd name="connsiteY702" fmla="*/ 213984 h 380752"/>
                  <a:gd name="connsiteX703" fmla="*/ 849420 w 923026"/>
                  <a:gd name="connsiteY703" fmla="*/ 213667 h 380752"/>
                  <a:gd name="connsiteX704" fmla="*/ 850215 w 923026"/>
                  <a:gd name="connsiteY704" fmla="*/ 212713 h 380752"/>
                  <a:gd name="connsiteX705" fmla="*/ 850215 w 923026"/>
                  <a:gd name="connsiteY705" fmla="*/ 210964 h 380752"/>
                  <a:gd name="connsiteX706" fmla="*/ 851169 w 923026"/>
                  <a:gd name="connsiteY706" fmla="*/ 207466 h 380752"/>
                  <a:gd name="connsiteX707" fmla="*/ 851487 w 923026"/>
                  <a:gd name="connsiteY707" fmla="*/ 206195 h 380752"/>
                  <a:gd name="connsiteX708" fmla="*/ 852440 w 923026"/>
                  <a:gd name="connsiteY708" fmla="*/ 205718 h 380752"/>
                  <a:gd name="connsiteX709" fmla="*/ 855620 w 923026"/>
                  <a:gd name="connsiteY709" fmla="*/ 205559 h 380752"/>
                  <a:gd name="connsiteX710" fmla="*/ 857687 w 923026"/>
                  <a:gd name="connsiteY710" fmla="*/ 206830 h 380752"/>
                  <a:gd name="connsiteX711" fmla="*/ 859118 w 923026"/>
                  <a:gd name="connsiteY711" fmla="*/ 207943 h 380752"/>
                  <a:gd name="connsiteX712" fmla="*/ 861185 w 923026"/>
                  <a:gd name="connsiteY712" fmla="*/ 208102 h 380752"/>
                  <a:gd name="connsiteX713" fmla="*/ 863251 w 923026"/>
                  <a:gd name="connsiteY713" fmla="*/ 207307 h 380752"/>
                  <a:gd name="connsiteX714" fmla="*/ 866113 w 923026"/>
                  <a:gd name="connsiteY714" fmla="*/ 204446 h 380752"/>
                  <a:gd name="connsiteX715" fmla="*/ 870723 w 923026"/>
                  <a:gd name="connsiteY715" fmla="*/ 202697 h 380752"/>
                  <a:gd name="connsiteX716" fmla="*/ 873108 w 923026"/>
                  <a:gd name="connsiteY716" fmla="*/ 202379 h 380752"/>
                  <a:gd name="connsiteX717" fmla="*/ 877400 w 923026"/>
                  <a:gd name="connsiteY717" fmla="*/ 200948 h 380752"/>
                  <a:gd name="connsiteX718" fmla="*/ 880262 w 923026"/>
                  <a:gd name="connsiteY718" fmla="*/ 201425 h 380752"/>
                  <a:gd name="connsiteX719" fmla="*/ 885349 w 923026"/>
                  <a:gd name="connsiteY719" fmla="*/ 201902 h 380752"/>
                  <a:gd name="connsiteX720" fmla="*/ 887257 w 923026"/>
                  <a:gd name="connsiteY720" fmla="*/ 201425 h 380752"/>
                  <a:gd name="connsiteX721" fmla="*/ 889323 w 923026"/>
                  <a:gd name="connsiteY721" fmla="*/ 201902 h 380752"/>
                  <a:gd name="connsiteX722" fmla="*/ 891231 w 923026"/>
                  <a:gd name="connsiteY722" fmla="*/ 199835 h 380752"/>
                  <a:gd name="connsiteX723" fmla="*/ 892821 w 923026"/>
                  <a:gd name="connsiteY723" fmla="*/ 199358 h 380752"/>
                  <a:gd name="connsiteX724" fmla="*/ 896159 w 923026"/>
                  <a:gd name="connsiteY724" fmla="*/ 200312 h 380752"/>
                  <a:gd name="connsiteX725" fmla="*/ 898067 w 923026"/>
                  <a:gd name="connsiteY725" fmla="*/ 201743 h 380752"/>
                  <a:gd name="connsiteX726" fmla="*/ 902042 w 923026"/>
                  <a:gd name="connsiteY726" fmla="*/ 203810 h 380752"/>
                  <a:gd name="connsiteX727" fmla="*/ 906811 w 923026"/>
                  <a:gd name="connsiteY727" fmla="*/ 204605 h 380752"/>
                  <a:gd name="connsiteX728" fmla="*/ 910944 w 923026"/>
                  <a:gd name="connsiteY728" fmla="*/ 204128 h 380752"/>
                  <a:gd name="connsiteX729" fmla="*/ 915078 w 923026"/>
                  <a:gd name="connsiteY729" fmla="*/ 204923 h 380752"/>
                  <a:gd name="connsiteX730" fmla="*/ 917622 w 923026"/>
                  <a:gd name="connsiteY730" fmla="*/ 204923 h 380752"/>
                  <a:gd name="connsiteX731" fmla="*/ 918735 w 923026"/>
                  <a:gd name="connsiteY731" fmla="*/ 204128 h 380752"/>
                  <a:gd name="connsiteX732" fmla="*/ 922232 w 923026"/>
                  <a:gd name="connsiteY732" fmla="*/ 202538 h 380752"/>
                  <a:gd name="connsiteX733" fmla="*/ 923027 w 923026"/>
                  <a:gd name="connsiteY733" fmla="*/ 200312 h 380752"/>
                  <a:gd name="connsiteX734" fmla="*/ 922709 w 923026"/>
                  <a:gd name="connsiteY734" fmla="*/ 198246 h 380752"/>
                  <a:gd name="connsiteX735" fmla="*/ 923027 w 923026"/>
                  <a:gd name="connsiteY735" fmla="*/ 195861 h 380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</a:cxnLst>
                <a:rect l="l" t="t" r="r" b="b"/>
                <a:pathLst>
                  <a:path w="923026" h="380752">
                    <a:moveTo>
                      <a:pt x="923027" y="195861"/>
                    </a:moveTo>
                    <a:lnTo>
                      <a:pt x="922073" y="194112"/>
                    </a:lnTo>
                    <a:lnTo>
                      <a:pt x="920006" y="191410"/>
                    </a:lnTo>
                    <a:lnTo>
                      <a:pt x="919211" y="189661"/>
                    </a:lnTo>
                    <a:lnTo>
                      <a:pt x="919052" y="187435"/>
                    </a:lnTo>
                    <a:lnTo>
                      <a:pt x="917781" y="185209"/>
                    </a:lnTo>
                    <a:lnTo>
                      <a:pt x="914601" y="182666"/>
                    </a:lnTo>
                    <a:lnTo>
                      <a:pt x="912375" y="181394"/>
                    </a:lnTo>
                    <a:lnTo>
                      <a:pt x="908083" y="176943"/>
                    </a:lnTo>
                    <a:lnTo>
                      <a:pt x="906652" y="175830"/>
                    </a:lnTo>
                    <a:lnTo>
                      <a:pt x="906175" y="175035"/>
                    </a:lnTo>
                    <a:lnTo>
                      <a:pt x="905698" y="173604"/>
                    </a:lnTo>
                    <a:lnTo>
                      <a:pt x="904108" y="172809"/>
                    </a:lnTo>
                    <a:lnTo>
                      <a:pt x="902042" y="171696"/>
                    </a:lnTo>
                    <a:lnTo>
                      <a:pt x="900929" y="170425"/>
                    </a:lnTo>
                    <a:lnTo>
                      <a:pt x="900134" y="168358"/>
                    </a:lnTo>
                    <a:lnTo>
                      <a:pt x="899657" y="166927"/>
                    </a:lnTo>
                    <a:lnTo>
                      <a:pt x="897749" y="165814"/>
                    </a:lnTo>
                    <a:lnTo>
                      <a:pt x="896000" y="165178"/>
                    </a:lnTo>
                    <a:lnTo>
                      <a:pt x="893934" y="164383"/>
                    </a:lnTo>
                    <a:lnTo>
                      <a:pt x="890436" y="163111"/>
                    </a:lnTo>
                    <a:lnTo>
                      <a:pt x="888370" y="160886"/>
                    </a:lnTo>
                    <a:lnTo>
                      <a:pt x="884872" y="156434"/>
                    </a:lnTo>
                    <a:lnTo>
                      <a:pt x="882964" y="154845"/>
                    </a:lnTo>
                    <a:lnTo>
                      <a:pt x="875492" y="154368"/>
                    </a:lnTo>
                    <a:lnTo>
                      <a:pt x="872790" y="153255"/>
                    </a:lnTo>
                    <a:lnTo>
                      <a:pt x="869769" y="153573"/>
                    </a:lnTo>
                    <a:lnTo>
                      <a:pt x="868020" y="154368"/>
                    </a:lnTo>
                    <a:lnTo>
                      <a:pt x="864046" y="154368"/>
                    </a:lnTo>
                    <a:lnTo>
                      <a:pt x="861979" y="154845"/>
                    </a:lnTo>
                    <a:lnTo>
                      <a:pt x="859276" y="157706"/>
                    </a:lnTo>
                    <a:lnTo>
                      <a:pt x="855779" y="161522"/>
                    </a:lnTo>
                    <a:lnTo>
                      <a:pt x="852917" y="163747"/>
                    </a:lnTo>
                    <a:lnTo>
                      <a:pt x="851010" y="166132"/>
                    </a:lnTo>
                    <a:lnTo>
                      <a:pt x="850056" y="167086"/>
                    </a:lnTo>
                    <a:lnTo>
                      <a:pt x="848148" y="166450"/>
                    </a:lnTo>
                    <a:lnTo>
                      <a:pt x="845604" y="163747"/>
                    </a:lnTo>
                    <a:lnTo>
                      <a:pt x="841948" y="161363"/>
                    </a:lnTo>
                    <a:lnTo>
                      <a:pt x="838450" y="160250"/>
                    </a:lnTo>
                    <a:lnTo>
                      <a:pt x="837020" y="159773"/>
                    </a:lnTo>
                    <a:lnTo>
                      <a:pt x="833045" y="159137"/>
                    </a:lnTo>
                    <a:lnTo>
                      <a:pt x="829866" y="159296"/>
                    </a:lnTo>
                    <a:lnTo>
                      <a:pt x="825891" y="160250"/>
                    </a:lnTo>
                    <a:lnTo>
                      <a:pt x="822076" y="160091"/>
                    </a:lnTo>
                    <a:lnTo>
                      <a:pt x="820327" y="159455"/>
                    </a:lnTo>
                    <a:lnTo>
                      <a:pt x="817783" y="159455"/>
                    </a:lnTo>
                    <a:lnTo>
                      <a:pt x="813332" y="161999"/>
                    </a:lnTo>
                    <a:lnTo>
                      <a:pt x="810947" y="164860"/>
                    </a:lnTo>
                    <a:lnTo>
                      <a:pt x="808245" y="165814"/>
                    </a:lnTo>
                    <a:lnTo>
                      <a:pt x="805860" y="163906"/>
                    </a:lnTo>
                    <a:lnTo>
                      <a:pt x="802998" y="161681"/>
                    </a:lnTo>
                    <a:lnTo>
                      <a:pt x="800137" y="158978"/>
                    </a:lnTo>
                    <a:lnTo>
                      <a:pt x="798547" y="156276"/>
                    </a:lnTo>
                    <a:lnTo>
                      <a:pt x="797593" y="149598"/>
                    </a:lnTo>
                    <a:lnTo>
                      <a:pt x="800773" y="147532"/>
                    </a:lnTo>
                    <a:lnTo>
                      <a:pt x="805065" y="145306"/>
                    </a:lnTo>
                    <a:lnTo>
                      <a:pt x="805383" y="141650"/>
                    </a:lnTo>
                    <a:lnTo>
                      <a:pt x="805224" y="137675"/>
                    </a:lnTo>
                    <a:lnTo>
                      <a:pt x="806019" y="133224"/>
                    </a:lnTo>
                    <a:lnTo>
                      <a:pt x="809834" y="129090"/>
                    </a:lnTo>
                    <a:lnTo>
                      <a:pt x="811901" y="125593"/>
                    </a:lnTo>
                    <a:lnTo>
                      <a:pt x="812219" y="123526"/>
                    </a:lnTo>
                    <a:lnTo>
                      <a:pt x="813968" y="119869"/>
                    </a:lnTo>
                    <a:lnTo>
                      <a:pt x="815717" y="116213"/>
                    </a:lnTo>
                    <a:lnTo>
                      <a:pt x="818260" y="111285"/>
                    </a:lnTo>
                    <a:lnTo>
                      <a:pt x="822712" y="102541"/>
                    </a:lnTo>
                    <a:lnTo>
                      <a:pt x="828117" y="92048"/>
                    </a:lnTo>
                    <a:lnTo>
                      <a:pt x="830820" y="86961"/>
                    </a:lnTo>
                    <a:lnTo>
                      <a:pt x="829389" y="84894"/>
                    </a:lnTo>
                    <a:lnTo>
                      <a:pt x="827004" y="83304"/>
                    </a:lnTo>
                    <a:lnTo>
                      <a:pt x="821281" y="81079"/>
                    </a:lnTo>
                    <a:lnTo>
                      <a:pt x="817466" y="79966"/>
                    </a:lnTo>
                    <a:lnTo>
                      <a:pt x="815080" y="79966"/>
                    </a:lnTo>
                    <a:lnTo>
                      <a:pt x="809040" y="82192"/>
                    </a:lnTo>
                    <a:lnTo>
                      <a:pt x="805383" y="83782"/>
                    </a:lnTo>
                    <a:lnTo>
                      <a:pt x="803157" y="84735"/>
                    </a:lnTo>
                    <a:lnTo>
                      <a:pt x="799342" y="84576"/>
                    </a:lnTo>
                    <a:lnTo>
                      <a:pt x="794890" y="84258"/>
                    </a:lnTo>
                    <a:lnTo>
                      <a:pt x="792983" y="83622"/>
                    </a:lnTo>
                    <a:lnTo>
                      <a:pt x="790439" y="82192"/>
                    </a:lnTo>
                    <a:lnTo>
                      <a:pt x="785352" y="78058"/>
                    </a:lnTo>
                    <a:lnTo>
                      <a:pt x="782649" y="75197"/>
                    </a:lnTo>
                    <a:lnTo>
                      <a:pt x="778993" y="73448"/>
                    </a:lnTo>
                    <a:lnTo>
                      <a:pt x="775177" y="71540"/>
                    </a:lnTo>
                    <a:lnTo>
                      <a:pt x="773111" y="71063"/>
                    </a:lnTo>
                    <a:lnTo>
                      <a:pt x="769613" y="71222"/>
                    </a:lnTo>
                    <a:lnTo>
                      <a:pt x="764843" y="70745"/>
                    </a:lnTo>
                    <a:lnTo>
                      <a:pt x="762300" y="70109"/>
                    </a:lnTo>
                    <a:lnTo>
                      <a:pt x="760074" y="70745"/>
                    </a:lnTo>
                    <a:lnTo>
                      <a:pt x="755782" y="72653"/>
                    </a:lnTo>
                    <a:lnTo>
                      <a:pt x="750377" y="76468"/>
                    </a:lnTo>
                    <a:lnTo>
                      <a:pt x="746084" y="78058"/>
                    </a:lnTo>
                    <a:lnTo>
                      <a:pt x="741633" y="80125"/>
                    </a:lnTo>
                    <a:lnTo>
                      <a:pt x="737817" y="82510"/>
                    </a:lnTo>
                    <a:lnTo>
                      <a:pt x="734161" y="85053"/>
                    </a:lnTo>
                    <a:lnTo>
                      <a:pt x="729868" y="87915"/>
                    </a:lnTo>
                    <a:lnTo>
                      <a:pt x="727802" y="91889"/>
                    </a:lnTo>
                    <a:lnTo>
                      <a:pt x="726689" y="94592"/>
                    </a:lnTo>
                    <a:lnTo>
                      <a:pt x="722714" y="96341"/>
                    </a:lnTo>
                    <a:lnTo>
                      <a:pt x="719535" y="98089"/>
                    </a:lnTo>
                    <a:lnTo>
                      <a:pt x="716355" y="98725"/>
                    </a:lnTo>
                    <a:lnTo>
                      <a:pt x="710632" y="97771"/>
                    </a:lnTo>
                    <a:lnTo>
                      <a:pt x="707135" y="98407"/>
                    </a:lnTo>
                    <a:lnTo>
                      <a:pt x="698709" y="101746"/>
                    </a:lnTo>
                    <a:lnTo>
                      <a:pt x="694416" y="102064"/>
                    </a:lnTo>
                    <a:lnTo>
                      <a:pt x="691555" y="102541"/>
                    </a:lnTo>
                    <a:lnTo>
                      <a:pt x="688852" y="102859"/>
                    </a:lnTo>
                    <a:lnTo>
                      <a:pt x="684242" y="103654"/>
                    </a:lnTo>
                    <a:lnTo>
                      <a:pt x="682334" y="104131"/>
                    </a:lnTo>
                    <a:lnTo>
                      <a:pt x="679949" y="104767"/>
                    </a:lnTo>
                    <a:lnTo>
                      <a:pt x="677405" y="104290"/>
                    </a:lnTo>
                    <a:lnTo>
                      <a:pt x="673590" y="106197"/>
                    </a:lnTo>
                    <a:lnTo>
                      <a:pt x="662780" y="111444"/>
                    </a:lnTo>
                    <a:lnTo>
                      <a:pt x="659282" y="112238"/>
                    </a:lnTo>
                    <a:lnTo>
                      <a:pt x="657056" y="112397"/>
                    </a:lnTo>
                    <a:lnTo>
                      <a:pt x="654195" y="110649"/>
                    </a:lnTo>
                    <a:lnTo>
                      <a:pt x="651174" y="109377"/>
                    </a:lnTo>
                    <a:lnTo>
                      <a:pt x="648154" y="109536"/>
                    </a:lnTo>
                    <a:lnTo>
                      <a:pt x="644656" y="111285"/>
                    </a:lnTo>
                    <a:lnTo>
                      <a:pt x="638774" y="109854"/>
                    </a:lnTo>
                    <a:lnTo>
                      <a:pt x="631779" y="108741"/>
                    </a:lnTo>
                    <a:lnTo>
                      <a:pt x="625420" y="107469"/>
                    </a:lnTo>
                    <a:lnTo>
                      <a:pt x="623353" y="106515"/>
                    </a:lnTo>
                    <a:lnTo>
                      <a:pt x="616994" y="105085"/>
                    </a:lnTo>
                    <a:lnTo>
                      <a:pt x="607932" y="105085"/>
                    </a:lnTo>
                    <a:lnTo>
                      <a:pt x="602527" y="105085"/>
                    </a:lnTo>
                    <a:lnTo>
                      <a:pt x="599188" y="105561"/>
                    </a:lnTo>
                    <a:lnTo>
                      <a:pt x="596486" y="104925"/>
                    </a:lnTo>
                    <a:lnTo>
                      <a:pt x="593147" y="102859"/>
                    </a:lnTo>
                    <a:lnTo>
                      <a:pt x="587583" y="98089"/>
                    </a:lnTo>
                    <a:lnTo>
                      <a:pt x="584403" y="96659"/>
                    </a:lnTo>
                    <a:lnTo>
                      <a:pt x="582496" y="95546"/>
                    </a:lnTo>
                    <a:lnTo>
                      <a:pt x="581860" y="93479"/>
                    </a:lnTo>
                    <a:lnTo>
                      <a:pt x="580588" y="93320"/>
                    </a:lnTo>
                    <a:lnTo>
                      <a:pt x="579793" y="91889"/>
                    </a:lnTo>
                    <a:lnTo>
                      <a:pt x="579793" y="89982"/>
                    </a:lnTo>
                    <a:lnTo>
                      <a:pt x="579634" y="86007"/>
                    </a:lnTo>
                    <a:lnTo>
                      <a:pt x="580111" y="83145"/>
                    </a:lnTo>
                    <a:lnTo>
                      <a:pt x="579157" y="82351"/>
                    </a:lnTo>
                    <a:lnTo>
                      <a:pt x="575501" y="81874"/>
                    </a:lnTo>
                    <a:lnTo>
                      <a:pt x="570890" y="80920"/>
                    </a:lnTo>
                    <a:lnTo>
                      <a:pt x="562782" y="80761"/>
                    </a:lnTo>
                    <a:lnTo>
                      <a:pt x="559603" y="80761"/>
                    </a:lnTo>
                    <a:lnTo>
                      <a:pt x="556900" y="79012"/>
                    </a:lnTo>
                    <a:lnTo>
                      <a:pt x="554039" y="77104"/>
                    </a:lnTo>
                    <a:lnTo>
                      <a:pt x="551177" y="72971"/>
                    </a:lnTo>
                    <a:lnTo>
                      <a:pt x="548633" y="71063"/>
                    </a:lnTo>
                    <a:lnTo>
                      <a:pt x="544500" y="68678"/>
                    </a:lnTo>
                    <a:lnTo>
                      <a:pt x="540684" y="68043"/>
                    </a:lnTo>
                    <a:lnTo>
                      <a:pt x="534643" y="68361"/>
                    </a:lnTo>
                    <a:lnTo>
                      <a:pt x="530351" y="68838"/>
                    </a:lnTo>
                    <a:lnTo>
                      <a:pt x="526535" y="67884"/>
                    </a:lnTo>
                    <a:lnTo>
                      <a:pt x="523992" y="66453"/>
                    </a:lnTo>
                    <a:lnTo>
                      <a:pt x="520494" y="65181"/>
                    </a:lnTo>
                    <a:lnTo>
                      <a:pt x="515248" y="64863"/>
                    </a:lnTo>
                    <a:lnTo>
                      <a:pt x="510956" y="63750"/>
                    </a:lnTo>
                    <a:lnTo>
                      <a:pt x="506504" y="62478"/>
                    </a:lnTo>
                    <a:lnTo>
                      <a:pt x="503007" y="63114"/>
                    </a:lnTo>
                    <a:lnTo>
                      <a:pt x="500781" y="64227"/>
                    </a:lnTo>
                    <a:lnTo>
                      <a:pt x="498078" y="65658"/>
                    </a:lnTo>
                    <a:lnTo>
                      <a:pt x="494740" y="65976"/>
                    </a:lnTo>
                    <a:lnTo>
                      <a:pt x="486314" y="67566"/>
                    </a:lnTo>
                    <a:lnTo>
                      <a:pt x="483770" y="68361"/>
                    </a:lnTo>
                    <a:lnTo>
                      <a:pt x="480114" y="68838"/>
                    </a:lnTo>
                    <a:lnTo>
                      <a:pt x="476934" y="69950"/>
                    </a:lnTo>
                    <a:lnTo>
                      <a:pt x="474232" y="72335"/>
                    </a:lnTo>
                    <a:lnTo>
                      <a:pt x="471847" y="73925"/>
                    </a:lnTo>
                    <a:lnTo>
                      <a:pt x="468985" y="74561"/>
                    </a:lnTo>
                    <a:lnTo>
                      <a:pt x="465488" y="74402"/>
                    </a:lnTo>
                    <a:lnTo>
                      <a:pt x="462626" y="73925"/>
                    </a:lnTo>
                    <a:lnTo>
                      <a:pt x="461036" y="73766"/>
                    </a:lnTo>
                    <a:lnTo>
                      <a:pt x="458811" y="74561"/>
                    </a:lnTo>
                    <a:lnTo>
                      <a:pt x="456108" y="75197"/>
                    </a:lnTo>
                    <a:lnTo>
                      <a:pt x="452293" y="74084"/>
                    </a:lnTo>
                    <a:lnTo>
                      <a:pt x="450067" y="73289"/>
                    </a:lnTo>
                    <a:lnTo>
                      <a:pt x="446729" y="72812"/>
                    </a:lnTo>
                    <a:lnTo>
                      <a:pt x="444662" y="70427"/>
                    </a:lnTo>
                    <a:lnTo>
                      <a:pt x="442595" y="69473"/>
                    </a:lnTo>
                    <a:lnTo>
                      <a:pt x="439097" y="68996"/>
                    </a:lnTo>
                    <a:lnTo>
                      <a:pt x="434010" y="67884"/>
                    </a:lnTo>
                    <a:lnTo>
                      <a:pt x="431308" y="66612"/>
                    </a:lnTo>
                    <a:lnTo>
                      <a:pt x="428923" y="65817"/>
                    </a:lnTo>
                    <a:lnTo>
                      <a:pt x="424948" y="62955"/>
                    </a:lnTo>
                    <a:lnTo>
                      <a:pt x="422723" y="60571"/>
                    </a:lnTo>
                    <a:lnTo>
                      <a:pt x="420974" y="60253"/>
                    </a:lnTo>
                    <a:lnTo>
                      <a:pt x="418907" y="59935"/>
                    </a:lnTo>
                    <a:lnTo>
                      <a:pt x="417636" y="58345"/>
                    </a:lnTo>
                    <a:lnTo>
                      <a:pt x="417476" y="56437"/>
                    </a:lnTo>
                    <a:lnTo>
                      <a:pt x="417953" y="55324"/>
                    </a:lnTo>
                    <a:lnTo>
                      <a:pt x="418430" y="53258"/>
                    </a:lnTo>
                    <a:lnTo>
                      <a:pt x="417159" y="51350"/>
                    </a:lnTo>
                    <a:lnTo>
                      <a:pt x="416046" y="50555"/>
                    </a:lnTo>
                    <a:lnTo>
                      <a:pt x="415410" y="49124"/>
                    </a:lnTo>
                    <a:lnTo>
                      <a:pt x="415728" y="46422"/>
                    </a:lnTo>
                    <a:lnTo>
                      <a:pt x="415410" y="43719"/>
                    </a:lnTo>
                    <a:lnTo>
                      <a:pt x="414933" y="40698"/>
                    </a:lnTo>
                    <a:lnTo>
                      <a:pt x="413661" y="38632"/>
                    </a:lnTo>
                    <a:lnTo>
                      <a:pt x="413343" y="34498"/>
                    </a:lnTo>
                    <a:lnTo>
                      <a:pt x="413820" y="32749"/>
                    </a:lnTo>
                    <a:lnTo>
                      <a:pt x="413820" y="30683"/>
                    </a:lnTo>
                    <a:lnTo>
                      <a:pt x="412548" y="29252"/>
                    </a:lnTo>
                    <a:lnTo>
                      <a:pt x="408733" y="28139"/>
                    </a:lnTo>
                    <a:lnTo>
                      <a:pt x="404122" y="26708"/>
                    </a:lnTo>
                    <a:lnTo>
                      <a:pt x="396968" y="24959"/>
                    </a:lnTo>
                    <a:lnTo>
                      <a:pt x="393948" y="24801"/>
                    </a:lnTo>
                    <a:lnTo>
                      <a:pt x="391563" y="25436"/>
                    </a:lnTo>
                    <a:lnTo>
                      <a:pt x="389337" y="24642"/>
                    </a:lnTo>
                    <a:lnTo>
                      <a:pt x="386953" y="23211"/>
                    </a:lnTo>
                    <a:lnTo>
                      <a:pt x="382978" y="21621"/>
                    </a:lnTo>
                    <a:lnTo>
                      <a:pt x="377891" y="19713"/>
                    </a:lnTo>
                    <a:lnTo>
                      <a:pt x="372327" y="17487"/>
                    </a:lnTo>
                    <a:lnTo>
                      <a:pt x="367239" y="15580"/>
                    </a:lnTo>
                    <a:lnTo>
                      <a:pt x="365332" y="15103"/>
                    </a:lnTo>
                    <a:lnTo>
                      <a:pt x="358496" y="14944"/>
                    </a:lnTo>
                    <a:lnTo>
                      <a:pt x="352931" y="14626"/>
                    </a:lnTo>
                    <a:lnTo>
                      <a:pt x="349593" y="13831"/>
                    </a:lnTo>
                    <a:lnTo>
                      <a:pt x="345777" y="11128"/>
                    </a:lnTo>
                    <a:lnTo>
                      <a:pt x="343870" y="9539"/>
                    </a:lnTo>
                    <a:lnTo>
                      <a:pt x="340849" y="8585"/>
                    </a:lnTo>
                    <a:lnTo>
                      <a:pt x="338464" y="8426"/>
                    </a:lnTo>
                    <a:lnTo>
                      <a:pt x="334808" y="7472"/>
                    </a:lnTo>
                    <a:lnTo>
                      <a:pt x="328290" y="4610"/>
                    </a:lnTo>
                    <a:lnTo>
                      <a:pt x="325746" y="3180"/>
                    </a:lnTo>
                    <a:lnTo>
                      <a:pt x="324156" y="3180"/>
                    </a:lnTo>
                    <a:lnTo>
                      <a:pt x="321931" y="636"/>
                    </a:lnTo>
                    <a:lnTo>
                      <a:pt x="320182" y="0"/>
                    </a:lnTo>
                    <a:lnTo>
                      <a:pt x="318910" y="1908"/>
                    </a:lnTo>
                    <a:lnTo>
                      <a:pt x="317479" y="6200"/>
                    </a:lnTo>
                    <a:lnTo>
                      <a:pt x="316366" y="8108"/>
                    </a:lnTo>
                    <a:lnTo>
                      <a:pt x="312869" y="12082"/>
                    </a:lnTo>
                    <a:lnTo>
                      <a:pt x="304602" y="15421"/>
                    </a:lnTo>
                    <a:lnTo>
                      <a:pt x="303171" y="17011"/>
                    </a:lnTo>
                    <a:lnTo>
                      <a:pt x="302376" y="18600"/>
                    </a:lnTo>
                    <a:lnTo>
                      <a:pt x="301263" y="20667"/>
                    </a:lnTo>
                    <a:lnTo>
                      <a:pt x="300787" y="23529"/>
                    </a:lnTo>
                    <a:lnTo>
                      <a:pt x="299833" y="24165"/>
                    </a:lnTo>
                    <a:lnTo>
                      <a:pt x="297448" y="24324"/>
                    </a:lnTo>
                    <a:lnTo>
                      <a:pt x="295540" y="25595"/>
                    </a:lnTo>
                    <a:lnTo>
                      <a:pt x="294109" y="28298"/>
                    </a:lnTo>
                    <a:lnTo>
                      <a:pt x="292997" y="29411"/>
                    </a:lnTo>
                    <a:lnTo>
                      <a:pt x="292202" y="31955"/>
                    </a:lnTo>
                    <a:lnTo>
                      <a:pt x="292361" y="33226"/>
                    </a:lnTo>
                    <a:lnTo>
                      <a:pt x="292043" y="34339"/>
                    </a:lnTo>
                    <a:lnTo>
                      <a:pt x="291884" y="36406"/>
                    </a:lnTo>
                    <a:lnTo>
                      <a:pt x="289817" y="40698"/>
                    </a:lnTo>
                    <a:lnTo>
                      <a:pt x="289499" y="43242"/>
                    </a:lnTo>
                    <a:lnTo>
                      <a:pt x="290294" y="44832"/>
                    </a:lnTo>
                    <a:lnTo>
                      <a:pt x="292202" y="46898"/>
                    </a:lnTo>
                    <a:lnTo>
                      <a:pt x="293156" y="48170"/>
                    </a:lnTo>
                    <a:lnTo>
                      <a:pt x="293474" y="49601"/>
                    </a:lnTo>
                    <a:lnTo>
                      <a:pt x="293315" y="51350"/>
                    </a:lnTo>
                    <a:lnTo>
                      <a:pt x="294427" y="53894"/>
                    </a:lnTo>
                    <a:lnTo>
                      <a:pt x="295381" y="56119"/>
                    </a:lnTo>
                    <a:lnTo>
                      <a:pt x="296812" y="57709"/>
                    </a:lnTo>
                    <a:lnTo>
                      <a:pt x="298561" y="58981"/>
                    </a:lnTo>
                    <a:lnTo>
                      <a:pt x="300787" y="59458"/>
                    </a:lnTo>
                    <a:lnTo>
                      <a:pt x="302535" y="60253"/>
                    </a:lnTo>
                    <a:lnTo>
                      <a:pt x="302853" y="62001"/>
                    </a:lnTo>
                    <a:lnTo>
                      <a:pt x="302376" y="64386"/>
                    </a:lnTo>
                    <a:lnTo>
                      <a:pt x="301581" y="68996"/>
                    </a:lnTo>
                    <a:lnTo>
                      <a:pt x="300151" y="71858"/>
                    </a:lnTo>
                    <a:lnTo>
                      <a:pt x="299356" y="73607"/>
                    </a:lnTo>
                    <a:lnTo>
                      <a:pt x="297925" y="76310"/>
                    </a:lnTo>
                    <a:lnTo>
                      <a:pt x="297448" y="77422"/>
                    </a:lnTo>
                    <a:lnTo>
                      <a:pt x="294586" y="79807"/>
                    </a:lnTo>
                    <a:lnTo>
                      <a:pt x="292679" y="80443"/>
                    </a:lnTo>
                    <a:lnTo>
                      <a:pt x="290294" y="82351"/>
                    </a:lnTo>
                    <a:lnTo>
                      <a:pt x="288386" y="82351"/>
                    </a:lnTo>
                    <a:lnTo>
                      <a:pt x="286479" y="82351"/>
                    </a:lnTo>
                    <a:lnTo>
                      <a:pt x="284412" y="82827"/>
                    </a:lnTo>
                    <a:lnTo>
                      <a:pt x="282663" y="83622"/>
                    </a:lnTo>
                    <a:lnTo>
                      <a:pt x="281232" y="86166"/>
                    </a:lnTo>
                    <a:lnTo>
                      <a:pt x="277735" y="88869"/>
                    </a:lnTo>
                    <a:lnTo>
                      <a:pt x="276145" y="89982"/>
                    </a:lnTo>
                    <a:lnTo>
                      <a:pt x="271693" y="90459"/>
                    </a:lnTo>
                    <a:lnTo>
                      <a:pt x="269627" y="89187"/>
                    </a:lnTo>
                    <a:lnTo>
                      <a:pt x="268514" y="87597"/>
                    </a:lnTo>
                    <a:lnTo>
                      <a:pt x="267242" y="86643"/>
                    </a:lnTo>
                    <a:lnTo>
                      <a:pt x="265334" y="84735"/>
                    </a:lnTo>
                    <a:lnTo>
                      <a:pt x="257544" y="83622"/>
                    </a:lnTo>
                    <a:lnTo>
                      <a:pt x="255478" y="84099"/>
                    </a:lnTo>
                    <a:lnTo>
                      <a:pt x="254206" y="84894"/>
                    </a:lnTo>
                    <a:lnTo>
                      <a:pt x="252616" y="84417"/>
                    </a:lnTo>
                    <a:lnTo>
                      <a:pt x="251503" y="83304"/>
                    </a:lnTo>
                    <a:lnTo>
                      <a:pt x="250390" y="83622"/>
                    </a:lnTo>
                    <a:lnTo>
                      <a:pt x="248006" y="84258"/>
                    </a:lnTo>
                    <a:lnTo>
                      <a:pt x="246098" y="84099"/>
                    </a:lnTo>
                    <a:lnTo>
                      <a:pt x="243713" y="82033"/>
                    </a:lnTo>
                    <a:lnTo>
                      <a:pt x="240216" y="80920"/>
                    </a:lnTo>
                    <a:lnTo>
                      <a:pt x="238944" y="80443"/>
                    </a:lnTo>
                    <a:lnTo>
                      <a:pt x="237513" y="80443"/>
                    </a:lnTo>
                    <a:lnTo>
                      <a:pt x="236718" y="81238"/>
                    </a:lnTo>
                    <a:lnTo>
                      <a:pt x="235288" y="81874"/>
                    </a:lnTo>
                    <a:lnTo>
                      <a:pt x="234175" y="80602"/>
                    </a:lnTo>
                    <a:lnTo>
                      <a:pt x="232744" y="79807"/>
                    </a:lnTo>
                    <a:lnTo>
                      <a:pt x="230995" y="79807"/>
                    </a:lnTo>
                    <a:lnTo>
                      <a:pt x="228611" y="81556"/>
                    </a:lnTo>
                    <a:lnTo>
                      <a:pt x="224636" y="82351"/>
                    </a:lnTo>
                    <a:lnTo>
                      <a:pt x="223364" y="83622"/>
                    </a:lnTo>
                    <a:lnTo>
                      <a:pt x="220979" y="83464"/>
                    </a:lnTo>
                    <a:lnTo>
                      <a:pt x="219390" y="82510"/>
                    </a:lnTo>
                    <a:lnTo>
                      <a:pt x="217800" y="82351"/>
                    </a:lnTo>
                    <a:lnTo>
                      <a:pt x="213190" y="82351"/>
                    </a:lnTo>
                    <a:lnTo>
                      <a:pt x="211600" y="82669"/>
                    </a:lnTo>
                    <a:lnTo>
                      <a:pt x="209692" y="81715"/>
                    </a:lnTo>
                    <a:lnTo>
                      <a:pt x="208738" y="79966"/>
                    </a:lnTo>
                    <a:lnTo>
                      <a:pt x="206353" y="78694"/>
                    </a:lnTo>
                    <a:lnTo>
                      <a:pt x="202856" y="78535"/>
                    </a:lnTo>
                    <a:lnTo>
                      <a:pt x="200312" y="78694"/>
                    </a:lnTo>
                    <a:lnTo>
                      <a:pt x="199041" y="79330"/>
                    </a:lnTo>
                    <a:lnTo>
                      <a:pt x="197292" y="79489"/>
                    </a:lnTo>
                    <a:lnTo>
                      <a:pt x="195861" y="77104"/>
                    </a:lnTo>
                    <a:lnTo>
                      <a:pt x="193953" y="75355"/>
                    </a:lnTo>
                    <a:lnTo>
                      <a:pt x="192840" y="74084"/>
                    </a:lnTo>
                    <a:lnTo>
                      <a:pt x="191092" y="73607"/>
                    </a:lnTo>
                    <a:lnTo>
                      <a:pt x="189820" y="72017"/>
                    </a:lnTo>
                    <a:lnTo>
                      <a:pt x="189661" y="68996"/>
                    </a:lnTo>
                    <a:lnTo>
                      <a:pt x="188866" y="65181"/>
                    </a:lnTo>
                    <a:lnTo>
                      <a:pt x="187912" y="61048"/>
                    </a:lnTo>
                    <a:lnTo>
                      <a:pt x="186799" y="59458"/>
                    </a:lnTo>
                    <a:lnTo>
                      <a:pt x="181871" y="58822"/>
                    </a:lnTo>
                    <a:lnTo>
                      <a:pt x="179327" y="58981"/>
                    </a:lnTo>
                    <a:lnTo>
                      <a:pt x="173763" y="58663"/>
                    </a:lnTo>
                    <a:lnTo>
                      <a:pt x="169948" y="58345"/>
                    </a:lnTo>
                    <a:lnTo>
                      <a:pt x="168835" y="58345"/>
                    </a:lnTo>
                    <a:lnTo>
                      <a:pt x="165337" y="57868"/>
                    </a:lnTo>
                    <a:lnTo>
                      <a:pt x="161999" y="57391"/>
                    </a:lnTo>
                    <a:lnTo>
                      <a:pt x="158660" y="57232"/>
                    </a:lnTo>
                    <a:lnTo>
                      <a:pt x="157388" y="57550"/>
                    </a:lnTo>
                    <a:lnTo>
                      <a:pt x="153891" y="57709"/>
                    </a:lnTo>
                    <a:lnTo>
                      <a:pt x="151188" y="55801"/>
                    </a:lnTo>
                    <a:lnTo>
                      <a:pt x="150075" y="53576"/>
                    </a:lnTo>
                    <a:lnTo>
                      <a:pt x="149916" y="52304"/>
                    </a:lnTo>
                    <a:lnTo>
                      <a:pt x="149280" y="51032"/>
                    </a:lnTo>
                    <a:lnTo>
                      <a:pt x="146737" y="50714"/>
                    </a:lnTo>
                    <a:lnTo>
                      <a:pt x="144670" y="51032"/>
                    </a:lnTo>
                    <a:lnTo>
                      <a:pt x="143398" y="53576"/>
                    </a:lnTo>
                    <a:lnTo>
                      <a:pt x="141808" y="54689"/>
                    </a:lnTo>
                    <a:lnTo>
                      <a:pt x="140219" y="54529"/>
                    </a:lnTo>
                    <a:lnTo>
                      <a:pt x="138788" y="53099"/>
                    </a:lnTo>
                    <a:lnTo>
                      <a:pt x="136244" y="51509"/>
                    </a:lnTo>
                    <a:lnTo>
                      <a:pt x="134496" y="50078"/>
                    </a:lnTo>
                    <a:lnTo>
                      <a:pt x="132429" y="47852"/>
                    </a:lnTo>
                    <a:lnTo>
                      <a:pt x="130680" y="48329"/>
                    </a:lnTo>
                    <a:lnTo>
                      <a:pt x="130203" y="49760"/>
                    </a:lnTo>
                    <a:lnTo>
                      <a:pt x="129885" y="51191"/>
                    </a:lnTo>
                    <a:lnTo>
                      <a:pt x="127818" y="54052"/>
                    </a:lnTo>
                    <a:lnTo>
                      <a:pt x="125275" y="54370"/>
                    </a:lnTo>
                    <a:lnTo>
                      <a:pt x="120982" y="54052"/>
                    </a:lnTo>
                    <a:lnTo>
                      <a:pt x="116531" y="54212"/>
                    </a:lnTo>
                    <a:lnTo>
                      <a:pt x="113828" y="55324"/>
                    </a:lnTo>
                    <a:lnTo>
                      <a:pt x="111762" y="57232"/>
                    </a:lnTo>
                    <a:lnTo>
                      <a:pt x="110649" y="58663"/>
                    </a:lnTo>
                    <a:lnTo>
                      <a:pt x="108423" y="59140"/>
                    </a:lnTo>
                    <a:lnTo>
                      <a:pt x="106356" y="60730"/>
                    </a:lnTo>
                    <a:lnTo>
                      <a:pt x="105403" y="62796"/>
                    </a:lnTo>
                    <a:lnTo>
                      <a:pt x="103336" y="62637"/>
                    </a:lnTo>
                    <a:lnTo>
                      <a:pt x="102223" y="62955"/>
                    </a:lnTo>
                    <a:lnTo>
                      <a:pt x="100156" y="63273"/>
                    </a:lnTo>
                    <a:lnTo>
                      <a:pt x="95387" y="64545"/>
                    </a:lnTo>
                    <a:lnTo>
                      <a:pt x="94115" y="64704"/>
                    </a:lnTo>
                    <a:lnTo>
                      <a:pt x="91094" y="66612"/>
                    </a:lnTo>
                    <a:lnTo>
                      <a:pt x="88869" y="68201"/>
                    </a:lnTo>
                    <a:lnTo>
                      <a:pt x="86643" y="68838"/>
                    </a:lnTo>
                    <a:lnTo>
                      <a:pt x="85371" y="70586"/>
                    </a:lnTo>
                    <a:lnTo>
                      <a:pt x="83622" y="72017"/>
                    </a:lnTo>
                    <a:lnTo>
                      <a:pt x="79648" y="72335"/>
                    </a:lnTo>
                    <a:lnTo>
                      <a:pt x="75356" y="74084"/>
                    </a:lnTo>
                    <a:lnTo>
                      <a:pt x="73766" y="74720"/>
                    </a:lnTo>
                    <a:lnTo>
                      <a:pt x="71222" y="75992"/>
                    </a:lnTo>
                    <a:lnTo>
                      <a:pt x="67725" y="76468"/>
                    </a:lnTo>
                    <a:lnTo>
                      <a:pt x="66294" y="76786"/>
                    </a:lnTo>
                    <a:lnTo>
                      <a:pt x="65022" y="77740"/>
                    </a:lnTo>
                    <a:lnTo>
                      <a:pt x="64227" y="80920"/>
                    </a:lnTo>
                    <a:lnTo>
                      <a:pt x="61366" y="82033"/>
                    </a:lnTo>
                    <a:lnTo>
                      <a:pt x="57391" y="82192"/>
                    </a:lnTo>
                    <a:lnTo>
                      <a:pt x="54529" y="83940"/>
                    </a:lnTo>
                    <a:lnTo>
                      <a:pt x="54370" y="86961"/>
                    </a:lnTo>
                    <a:lnTo>
                      <a:pt x="55324" y="89664"/>
                    </a:lnTo>
                    <a:lnTo>
                      <a:pt x="54847" y="90935"/>
                    </a:lnTo>
                    <a:lnTo>
                      <a:pt x="52781" y="91571"/>
                    </a:lnTo>
                    <a:lnTo>
                      <a:pt x="49760" y="93002"/>
                    </a:lnTo>
                    <a:lnTo>
                      <a:pt x="47535" y="94910"/>
                    </a:lnTo>
                    <a:lnTo>
                      <a:pt x="44673" y="94910"/>
                    </a:lnTo>
                    <a:lnTo>
                      <a:pt x="43083" y="94274"/>
                    </a:lnTo>
                    <a:lnTo>
                      <a:pt x="41970" y="95387"/>
                    </a:lnTo>
                    <a:lnTo>
                      <a:pt x="41334" y="97771"/>
                    </a:lnTo>
                    <a:lnTo>
                      <a:pt x="39268" y="98884"/>
                    </a:lnTo>
                    <a:lnTo>
                      <a:pt x="36406" y="99997"/>
                    </a:lnTo>
                    <a:lnTo>
                      <a:pt x="35293" y="99520"/>
                    </a:lnTo>
                    <a:lnTo>
                      <a:pt x="34498" y="98725"/>
                    </a:lnTo>
                    <a:lnTo>
                      <a:pt x="33226" y="97454"/>
                    </a:lnTo>
                    <a:lnTo>
                      <a:pt x="32273" y="97931"/>
                    </a:lnTo>
                    <a:lnTo>
                      <a:pt x="32114" y="99679"/>
                    </a:lnTo>
                    <a:lnTo>
                      <a:pt x="31319" y="100951"/>
                    </a:lnTo>
                    <a:lnTo>
                      <a:pt x="28934" y="100951"/>
                    </a:lnTo>
                    <a:lnTo>
                      <a:pt x="27026" y="100315"/>
                    </a:lnTo>
                    <a:lnTo>
                      <a:pt x="25595" y="99520"/>
                    </a:lnTo>
                    <a:lnTo>
                      <a:pt x="23052" y="99679"/>
                    </a:lnTo>
                    <a:lnTo>
                      <a:pt x="20349" y="99997"/>
                    </a:lnTo>
                    <a:lnTo>
                      <a:pt x="18759" y="99679"/>
                    </a:lnTo>
                    <a:lnTo>
                      <a:pt x="17170" y="99997"/>
                    </a:lnTo>
                    <a:lnTo>
                      <a:pt x="12877" y="100792"/>
                    </a:lnTo>
                    <a:lnTo>
                      <a:pt x="11288" y="103336"/>
                    </a:lnTo>
                    <a:lnTo>
                      <a:pt x="11288" y="106515"/>
                    </a:lnTo>
                    <a:lnTo>
                      <a:pt x="10652" y="108105"/>
                    </a:lnTo>
                    <a:lnTo>
                      <a:pt x="8267" y="109377"/>
                    </a:lnTo>
                    <a:lnTo>
                      <a:pt x="6995" y="110649"/>
                    </a:lnTo>
                    <a:lnTo>
                      <a:pt x="5564" y="111444"/>
                    </a:lnTo>
                    <a:lnTo>
                      <a:pt x="2226" y="111603"/>
                    </a:lnTo>
                    <a:lnTo>
                      <a:pt x="2067" y="111603"/>
                    </a:lnTo>
                    <a:lnTo>
                      <a:pt x="2385" y="113192"/>
                    </a:lnTo>
                    <a:lnTo>
                      <a:pt x="2067" y="114623"/>
                    </a:lnTo>
                    <a:lnTo>
                      <a:pt x="2703" y="116372"/>
                    </a:lnTo>
                    <a:lnTo>
                      <a:pt x="3656" y="117485"/>
                    </a:lnTo>
                    <a:lnTo>
                      <a:pt x="3339" y="118757"/>
                    </a:lnTo>
                    <a:lnTo>
                      <a:pt x="1908" y="119552"/>
                    </a:lnTo>
                    <a:lnTo>
                      <a:pt x="318" y="120505"/>
                    </a:lnTo>
                    <a:lnTo>
                      <a:pt x="0" y="121936"/>
                    </a:lnTo>
                    <a:lnTo>
                      <a:pt x="1908" y="123685"/>
                    </a:lnTo>
                    <a:lnTo>
                      <a:pt x="2544" y="125275"/>
                    </a:lnTo>
                    <a:lnTo>
                      <a:pt x="5723" y="126229"/>
                    </a:lnTo>
                    <a:lnTo>
                      <a:pt x="8267" y="127341"/>
                    </a:lnTo>
                    <a:lnTo>
                      <a:pt x="9062" y="128295"/>
                    </a:lnTo>
                    <a:lnTo>
                      <a:pt x="8903" y="129567"/>
                    </a:lnTo>
                    <a:lnTo>
                      <a:pt x="7631" y="130839"/>
                    </a:lnTo>
                    <a:lnTo>
                      <a:pt x="6677" y="132111"/>
                    </a:lnTo>
                    <a:lnTo>
                      <a:pt x="6518" y="133065"/>
                    </a:lnTo>
                    <a:lnTo>
                      <a:pt x="6836" y="134018"/>
                    </a:lnTo>
                    <a:lnTo>
                      <a:pt x="9221" y="134654"/>
                    </a:lnTo>
                    <a:lnTo>
                      <a:pt x="11923" y="135608"/>
                    </a:lnTo>
                    <a:lnTo>
                      <a:pt x="16216" y="137039"/>
                    </a:lnTo>
                    <a:lnTo>
                      <a:pt x="19236" y="139583"/>
                    </a:lnTo>
                    <a:lnTo>
                      <a:pt x="22257" y="140219"/>
                    </a:lnTo>
                    <a:lnTo>
                      <a:pt x="23688" y="142762"/>
                    </a:lnTo>
                    <a:lnTo>
                      <a:pt x="24006" y="146260"/>
                    </a:lnTo>
                    <a:lnTo>
                      <a:pt x="27026" y="148009"/>
                    </a:lnTo>
                    <a:lnTo>
                      <a:pt x="31478" y="150552"/>
                    </a:lnTo>
                    <a:lnTo>
                      <a:pt x="33703" y="151029"/>
                    </a:lnTo>
                    <a:lnTo>
                      <a:pt x="35293" y="152460"/>
                    </a:lnTo>
                    <a:lnTo>
                      <a:pt x="37519" y="154209"/>
                    </a:lnTo>
                    <a:lnTo>
                      <a:pt x="39426" y="154845"/>
                    </a:lnTo>
                    <a:lnTo>
                      <a:pt x="41811" y="155004"/>
                    </a:lnTo>
                    <a:lnTo>
                      <a:pt x="45627" y="153414"/>
                    </a:lnTo>
                    <a:lnTo>
                      <a:pt x="49919" y="153255"/>
                    </a:lnTo>
                    <a:lnTo>
                      <a:pt x="52145" y="154209"/>
                    </a:lnTo>
                    <a:lnTo>
                      <a:pt x="54370" y="157706"/>
                    </a:lnTo>
                    <a:lnTo>
                      <a:pt x="55960" y="158819"/>
                    </a:lnTo>
                    <a:lnTo>
                      <a:pt x="56914" y="159773"/>
                    </a:lnTo>
                    <a:lnTo>
                      <a:pt x="58504" y="160727"/>
                    </a:lnTo>
                    <a:lnTo>
                      <a:pt x="59935" y="160727"/>
                    </a:lnTo>
                    <a:lnTo>
                      <a:pt x="62160" y="160091"/>
                    </a:lnTo>
                    <a:lnTo>
                      <a:pt x="63591" y="158501"/>
                    </a:lnTo>
                    <a:lnTo>
                      <a:pt x="65658" y="158819"/>
                    </a:lnTo>
                    <a:lnTo>
                      <a:pt x="66294" y="159773"/>
                    </a:lnTo>
                    <a:lnTo>
                      <a:pt x="66771" y="161522"/>
                    </a:lnTo>
                    <a:lnTo>
                      <a:pt x="67725" y="163588"/>
                    </a:lnTo>
                    <a:lnTo>
                      <a:pt x="70268" y="165178"/>
                    </a:lnTo>
                    <a:lnTo>
                      <a:pt x="73766" y="166132"/>
                    </a:lnTo>
                    <a:lnTo>
                      <a:pt x="74243" y="166927"/>
                    </a:lnTo>
                    <a:lnTo>
                      <a:pt x="74720" y="168994"/>
                    </a:lnTo>
                    <a:lnTo>
                      <a:pt x="75673" y="170583"/>
                    </a:lnTo>
                    <a:lnTo>
                      <a:pt x="76945" y="172491"/>
                    </a:lnTo>
                    <a:lnTo>
                      <a:pt x="78217" y="175830"/>
                    </a:lnTo>
                    <a:lnTo>
                      <a:pt x="78535" y="178850"/>
                    </a:lnTo>
                    <a:lnTo>
                      <a:pt x="79012" y="180440"/>
                    </a:lnTo>
                    <a:lnTo>
                      <a:pt x="80761" y="182984"/>
                    </a:lnTo>
                    <a:lnTo>
                      <a:pt x="83305" y="187117"/>
                    </a:lnTo>
                    <a:lnTo>
                      <a:pt x="85371" y="190615"/>
                    </a:lnTo>
                    <a:lnTo>
                      <a:pt x="87756" y="191251"/>
                    </a:lnTo>
                    <a:lnTo>
                      <a:pt x="89823" y="192363"/>
                    </a:lnTo>
                    <a:lnTo>
                      <a:pt x="90935" y="194907"/>
                    </a:lnTo>
                    <a:lnTo>
                      <a:pt x="93161" y="199835"/>
                    </a:lnTo>
                    <a:lnTo>
                      <a:pt x="93479" y="203015"/>
                    </a:lnTo>
                    <a:lnTo>
                      <a:pt x="93638" y="205241"/>
                    </a:lnTo>
                    <a:lnTo>
                      <a:pt x="94274" y="206354"/>
                    </a:lnTo>
                    <a:lnTo>
                      <a:pt x="94433" y="207625"/>
                    </a:lnTo>
                    <a:lnTo>
                      <a:pt x="92684" y="212713"/>
                    </a:lnTo>
                    <a:lnTo>
                      <a:pt x="91094" y="215097"/>
                    </a:lnTo>
                    <a:lnTo>
                      <a:pt x="90935" y="217005"/>
                    </a:lnTo>
                    <a:lnTo>
                      <a:pt x="92048" y="220344"/>
                    </a:lnTo>
                    <a:lnTo>
                      <a:pt x="93479" y="222887"/>
                    </a:lnTo>
                    <a:lnTo>
                      <a:pt x="93638" y="225431"/>
                    </a:lnTo>
                    <a:lnTo>
                      <a:pt x="92366" y="227180"/>
                    </a:lnTo>
                    <a:lnTo>
                      <a:pt x="90299" y="229564"/>
                    </a:lnTo>
                    <a:lnTo>
                      <a:pt x="89346" y="230836"/>
                    </a:lnTo>
                    <a:lnTo>
                      <a:pt x="87597" y="231949"/>
                    </a:lnTo>
                    <a:lnTo>
                      <a:pt x="85212" y="236241"/>
                    </a:lnTo>
                    <a:lnTo>
                      <a:pt x="84099" y="241170"/>
                    </a:lnTo>
                    <a:lnTo>
                      <a:pt x="83782" y="243554"/>
                    </a:lnTo>
                    <a:lnTo>
                      <a:pt x="84735" y="245462"/>
                    </a:lnTo>
                    <a:lnTo>
                      <a:pt x="86325" y="247370"/>
                    </a:lnTo>
                    <a:lnTo>
                      <a:pt x="86643" y="249119"/>
                    </a:lnTo>
                    <a:lnTo>
                      <a:pt x="89346" y="252934"/>
                    </a:lnTo>
                    <a:lnTo>
                      <a:pt x="89982" y="255319"/>
                    </a:lnTo>
                    <a:lnTo>
                      <a:pt x="91094" y="255478"/>
                    </a:lnTo>
                    <a:lnTo>
                      <a:pt x="92207" y="254683"/>
                    </a:lnTo>
                    <a:lnTo>
                      <a:pt x="94910" y="254524"/>
                    </a:lnTo>
                    <a:lnTo>
                      <a:pt x="97454" y="255478"/>
                    </a:lnTo>
                    <a:lnTo>
                      <a:pt x="99838" y="257226"/>
                    </a:lnTo>
                    <a:lnTo>
                      <a:pt x="102541" y="258021"/>
                    </a:lnTo>
                    <a:lnTo>
                      <a:pt x="106197" y="257862"/>
                    </a:lnTo>
                    <a:lnTo>
                      <a:pt x="108105" y="258816"/>
                    </a:lnTo>
                    <a:lnTo>
                      <a:pt x="110331" y="259611"/>
                    </a:lnTo>
                    <a:lnTo>
                      <a:pt x="114623" y="259770"/>
                    </a:lnTo>
                    <a:lnTo>
                      <a:pt x="117962" y="259770"/>
                    </a:lnTo>
                    <a:lnTo>
                      <a:pt x="123049" y="259929"/>
                    </a:lnTo>
                    <a:lnTo>
                      <a:pt x="127182" y="261042"/>
                    </a:lnTo>
                    <a:lnTo>
                      <a:pt x="134336" y="261996"/>
                    </a:lnTo>
                    <a:lnTo>
                      <a:pt x="138788" y="261837"/>
                    </a:lnTo>
                    <a:lnTo>
                      <a:pt x="144829" y="261042"/>
                    </a:lnTo>
                    <a:lnTo>
                      <a:pt x="148485" y="261519"/>
                    </a:lnTo>
                    <a:lnTo>
                      <a:pt x="159455" y="262950"/>
                    </a:lnTo>
                    <a:lnTo>
                      <a:pt x="165814" y="264222"/>
                    </a:lnTo>
                    <a:lnTo>
                      <a:pt x="169788" y="265811"/>
                    </a:lnTo>
                    <a:lnTo>
                      <a:pt x="172650" y="268196"/>
                    </a:lnTo>
                    <a:lnTo>
                      <a:pt x="175830" y="272012"/>
                    </a:lnTo>
                    <a:lnTo>
                      <a:pt x="178373" y="273760"/>
                    </a:lnTo>
                    <a:lnTo>
                      <a:pt x="185369" y="274873"/>
                    </a:lnTo>
                    <a:lnTo>
                      <a:pt x="190138" y="279324"/>
                    </a:lnTo>
                    <a:lnTo>
                      <a:pt x="193794" y="280914"/>
                    </a:lnTo>
                    <a:lnTo>
                      <a:pt x="200153" y="285207"/>
                    </a:lnTo>
                    <a:lnTo>
                      <a:pt x="204446" y="286796"/>
                    </a:lnTo>
                    <a:lnTo>
                      <a:pt x="209851" y="288386"/>
                    </a:lnTo>
                    <a:lnTo>
                      <a:pt x="218436" y="287750"/>
                    </a:lnTo>
                    <a:lnTo>
                      <a:pt x="218913" y="288386"/>
                    </a:lnTo>
                    <a:lnTo>
                      <a:pt x="218277" y="290612"/>
                    </a:lnTo>
                    <a:lnTo>
                      <a:pt x="217641" y="293791"/>
                    </a:lnTo>
                    <a:lnTo>
                      <a:pt x="217641" y="296176"/>
                    </a:lnTo>
                    <a:lnTo>
                      <a:pt x="218595" y="297289"/>
                    </a:lnTo>
                    <a:lnTo>
                      <a:pt x="221934" y="297925"/>
                    </a:lnTo>
                    <a:lnTo>
                      <a:pt x="223364" y="299197"/>
                    </a:lnTo>
                    <a:lnTo>
                      <a:pt x="224636" y="301263"/>
                    </a:lnTo>
                    <a:lnTo>
                      <a:pt x="225272" y="302694"/>
                    </a:lnTo>
                    <a:lnTo>
                      <a:pt x="228134" y="309212"/>
                    </a:lnTo>
                    <a:lnTo>
                      <a:pt x="232585" y="319069"/>
                    </a:lnTo>
                    <a:lnTo>
                      <a:pt x="233062" y="322884"/>
                    </a:lnTo>
                    <a:lnTo>
                      <a:pt x="234493" y="325269"/>
                    </a:lnTo>
                    <a:lnTo>
                      <a:pt x="239421" y="329085"/>
                    </a:lnTo>
                    <a:lnTo>
                      <a:pt x="241965" y="331946"/>
                    </a:lnTo>
                    <a:lnTo>
                      <a:pt x="245621" y="334808"/>
                    </a:lnTo>
                    <a:lnTo>
                      <a:pt x="246893" y="337669"/>
                    </a:lnTo>
                    <a:lnTo>
                      <a:pt x="247211" y="341167"/>
                    </a:lnTo>
                    <a:lnTo>
                      <a:pt x="248165" y="342121"/>
                    </a:lnTo>
                    <a:lnTo>
                      <a:pt x="255001" y="341326"/>
                    </a:lnTo>
                    <a:lnTo>
                      <a:pt x="261042" y="340690"/>
                    </a:lnTo>
                    <a:lnTo>
                      <a:pt x="271693" y="339736"/>
                    </a:lnTo>
                    <a:lnTo>
                      <a:pt x="286479" y="341485"/>
                    </a:lnTo>
                    <a:lnTo>
                      <a:pt x="301581" y="343393"/>
                    </a:lnTo>
                    <a:lnTo>
                      <a:pt x="315095" y="344982"/>
                    </a:lnTo>
                    <a:lnTo>
                      <a:pt x="321613" y="345777"/>
                    </a:lnTo>
                    <a:lnTo>
                      <a:pt x="336557" y="347367"/>
                    </a:lnTo>
                    <a:lnTo>
                      <a:pt x="344982" y="345300"/>
                    </a:lnTo>
                    <a:lnTo>
                      <a:pt x="351342" y="343552"/>
                    </a:lnTo>
                    <a:lnTo>
                      <a:pt x="354362" y="343870"/>
                    </a:lnTo>
                    <a:lnTo>
                      <a:pt x="366763" y="345618"/>
                    </a:lnTo>
                    <a:lnTo>
                      <a:pt x="374075" y="346731"/>
                    </a:lnTo>
                    <a:lnTo>
                      <a:pt x="383296" y="348003"/>
                    </a:lnTo>
                    <a:lnTo>
                      <a:pt x="389655" y="348480"/>
                    </a:lnTo>
                    <a:lnTo>
                      <a:pt x="394743" y="348321"/>
                    </a:lnTo>
                    <a:lnTo>
                      <a:pt x="397286" y="348957"/>
                    </a:lnTo>
                    <a:lnTo>
                      <a:pt x="399512" y="349752"/>
                    </a:lnTo>
                    <a:lnTo>
                      <a:pt x="401102" y="350865"/>
                    </a:lnTo>
                    <a:lnTo>
                      <a:pt x="405871" y="356906"/>
                    </a:lnTo>
                    <a:lnTo>
                      <a:pt x="408574" y="359449"/>
                    </a:lnTo>
                    <a:lnTo>
                      <a:pt x="413820" y="361516"/>
                    </a:lnTo>
                    <a:lnTo>
                      <a:pt x="425743" y="363742"/>
                    </a:lnTo>
                    <a:lnTo>
                      <a:pt x="432420" y="365173"/>
                    </a:lnTo>
                    <a:lnTo>
                      <a:pt x="440051" y="366762"/>
                    </a:lnTo>
                    <a:lnTo>
                      <a:pt x="445139" y="369147"/>
                    </a:lnTo>
                    <a:lnTo>
                      <a:pt x="450862" y="371850"/>
                    </a:lnTo>
                    <a:lnTo>
                      <a:pt x="458493" y="375506"/>
                    </a:lnTo>
                    <a:lnTo>
                      <a:pt x="466601" y="373917"/>
                    </a:lnTo>
                    <a:lnTo>
                      <a:pt x="475504" y="372168"/>
                    </a:lnTo>
                    <a:lnTo>
                      <a:pt x="481068" y="371214"/>
                    </a:lnTo>
                    <a:lnTo>
                      <a:pt x="481068" y="378686"/>
                    </a:lnTo>
                    <a:lnTo>
                      <a:pt x="488858" y="379322"/>
                    </a:lnTo>
                    <a:lnTo>
                      <a:pt x="491401" y="379163"/>
                    </a:lnTo>
                    <a:lnTo>
                      <a:pt x="494899" y="380752"/>
                    </a:lnTo>
                    <a:lnTo>
                      <a:pt x="496807" y="380117"/>
                    </a:lnTo>
                    <a:lnTo>
                      <a:pt x="498714" y="378527"/>
                    </a:lnTo>
                    <a:lnTo>
                      <a:pt x="501099" y="375983"/>
                    </a:lnTo>
                    <a:lnTo>
                      <a:pt x="504437" y="374870"/>
                    </a:lnTo>
                    <a:lnTo>
                      <a:pt x="510320" y="372009"/>
                    </a:lnTo>
                    <a:lnTo>
                      <a:pt x="511751" y="371214"/>
                    </a:lnTo>
                    <a:lnTo>
                      <a:pt x="520335" y="367080"/>
                    </a:lnTo>
                    <a:lnTo>
                      <a:pt x="533212" y="362152"/>
                    </a:lnTo>
                    <a:lnTo>
                      <a:pt x="539095" y="359608"/>
                    </a:lnTo>
                    <a:lnTo>
                      <a:pt x="540684" y="359131"/>
                    </a:lnTo>
                    <a:lnTo>
                      <a:pt x="544023" y="357860"/>
                    </a:lnTo>
                    <a:lnTo>
                      <a:pt x="546249" y="357065"/>
                    </a:lnTo>
                    <a:lnTo>
                      <a:pt x="550064" y="356270"/>
                    </a:lnTo>
                    <a:lnTo>
                      <a:pt x="555469" y="355952"/>
                    </a:lnTo>
                    <a:lnTo>
                      <a:pt x="561193" y="354839"/>
                    </a:lnTo>
                    <a:lnTo>
                      <a:pt x="574388" y="353090"/>
                    </a:lnTo>
                    <a:lnTo>
                      <a:pt x="575978" y="352931"/>
                    </a:lnTo>
                    <a:lnTo>
                      <a:pt x="583291" y="352296"/>
                    </a:lnTo>
                    <a:lnTo>
                      <a:pt x="586470" y="351501"/>
                    </a:lnTo>
                    <a:lnTo>
                      <a:pt x="591080" y="351819"/>
                    </a:lnTo>
                    <a:lnTo>
                      <a:pt x="597281" y="352136"/>
                    </a:lnTo>
                    <a:lnTo>
                      <a:pt x="601255" y="352613"/>
                    </a:lnTo>
                    <a:lnTo>
                      <a:pt x="606660" y="352296"/>
                    </a:lnTo>
                    <a:lnTo>
                      <a:pt x="613973" y="351819"/>
                    </a:lnTo>
                    <a:lnTo>
                      <a:pt x="620015" y="351819"/>
                    </a:lnTo>
                    <a:lnTo>
                      <a:pt x="623035" y="351183"/>
                    </a:lnTo>
                    <a:lnTo>
                      <a:pt x="627328" y="349275"/>
                    </a:lnTo>
                    <a:lnTo>
                      <a:pt x="630348" y="347844"/>
                    </a:lnTo>
                    <a:lnTo>
                      <a:pt x="634959" y="346095"/>
                    </a:lnTo>
                    <a:lnTo>
                      <a:pt x="640682" y="344187"/>
                    </a:lnTo>
                    <a:lnTo>
                      <a:pt x="644656" y="342439"/>
                    </a:lnTo>
                    <a:lnTo>
                      <a:pt x="647200" y="341326"/>
                    </a:lnTo>
                    <a:lnTo>
                      <a:pt x="650379" y="340213"/>
                    </a:lnTo>
                    <a:lnTo>
                      <a:pt x="651333" y="338941"/>
                    </a:lnTo>
                    <a:lnTo>
                      <a:pt x="652287" y="337828"/>
                    </a:lnTo>
                    <a:lnTo>
                      <a:pt x="653877" y="336080"/>
                    </a:lnTo>
                    <a:lnTo>
                      <a:pt x="656898" y="332741"/>
                    </a:lnTo>
                    <a:lnTo>
                      <a:pt x="659282" y="329880"/>
                    </a:lnTo>
                    <a:lnTo>
                      <a:pt x="660395" y="328608"/>
                    </a:lnTo>
                    <a:lnTo>
                      <a:pt x="663097" y="325587"/>
                    </a:lnTo>
                    <a:lnTo>
                      <a:pt x="665164" y="323520"/>
                    </a:lnTo>
                    <a:lnTo>
                      <a:pt x="667867" y="320500"/>
                    </a:lnTo>
                    <a:lnTo>
                      <a:pt x="670093" y="319546"/>
                    </a:lnTo>
                    <a:lnTo>
                      <a:pt x="672954" y="318751"/>
                    </a:lnTo>
                    <a:lnTo>
                      <a:pt x="680585" y="315889"/>
                    </a:lnTo>
                    <a:lnTo>
                      <a:pt x="682175" y="315254"/>
                    </a:lnTo>
                    <a:lnTo>
                      <a:pt x="683447" y="315094"/>
                    </a:lnTo>
                    <a:lnTo>
                      <a:pt x="685990" y="312869"/>
                    </a:lnTo>
                    <a:lnTo>
                      <a:pt x="688375" y="310802"/>
                    </a:lnTo>
                    <a:lnTo>
                      <a:pt x="689806" y="309212"/>
                    </a:lnTo>
                    <a:lnTo>
                      <a:pt x="692826" y="308735"/>
                    </a:lnTo>
                    <a:lnTo>
                      <a:pt x="694416" y="307622"/>
                    </a:lnTo>
                    <a:lnTo>
                      <a:pt x="694734" y="306192"/>
                    </a:lnTo>
                    <a:lnTo>
                      <a:pt x="694416" y="303966"/>
                    </a:lnTo>
                    <a:lnTo>
                      <a:pt x="692985" y="301740"/>
                    </a:lnTo>
                    <a:lnTo>
                      <a:pt x="691714" y="299833"/>
                    </a:lnTo>
                    <a:lnTo>
                      <a:pt x="687262" y="296017"/>
                    </a:lnTo>
                    <a:lnTo>
                      <a:pt x="685037" y="293791"/>
                    </a:lnTo>
                    <a:lnTo>
                      <a:pt x="682652" y="290771"/>
                    </a:lnTo>
                    <a:lnTo>
                      <a:pt x="681698" y="287909"/>
                    </a:lnTo>
                    <a:lnTo>
                      <a:pt x="679949" y="286161"/>
                    </a:lnTo>
                    <a:lnTo>
                      <a:pt x="679154" y="284571"/>
                    </a:lnTo>
                    <a:lnTo>
                      <a:pt x="679472" y="282822"/>
                    </a:lnTo>
                    <a:lnTo>
                      <a:pt x="681698" y="279484"/>
                    </a:lnTo>
                    <a:lnTo>
                      <a:pt x="682493" y="277417"/>
                    </a:lnTo>
                    <a:lnTo>
                      <a:pt x="683447" y="273919"/>
                    </a:lnTo>
                    <a:lnTo>
                      <a:pt x="685513" y="268355"/>
                    </a:lnTo>
                    <a:lnTo>
                      <a:pt x="687262" y="265811"/>
                    </a:lnTo>
                    <a:lnTo>
                      <a:pt x="689170" y="263427"/>
                    </a:lnTo>
                    <a:lnTo>
                      <a:pt x="693462" y="260088"/>
                    </a:lnTo>
                    <a:lnTo>
                      <a:pt x="697278" y="259452"/>
                    </a:lnTo>
                    <a:lnTo>
                      <a:pt x="699663" y="260088"/>
                    </a:lnTo>
                    <a:lnTo>
                      <a:pt x="704750" y="260088"/>
                    </a:lnTo>
                    <a:lnTo>
                      <a:pt x="708247" y="260247"/>
                    </a:lnTo>
                    <a:lnTo>
                      <a:pt x="710632" y="261837"/>
                    </a:lnTo>
                    <a:lnTo>
                      <a:pt x="713494" y="265175"/>
                    </a:lnTo>
                    <a:lnTo>
                      <a:pt x="716673" y="266447"/>
                    </a:lnTo>
                    <a:lnTo>
                      <a:pt x="726530" y="268991"/>
                    </a:lnTo>
                    <a:lnTo>
                      <a:pt x="730663" y="269468"/>
                    </a:lnTo>
                    <a:lnTo>
                      <a:pt x="733684" y="269627"/>
                    </a:lnTo>
                    <a:lnTo>
                      <a:pt x="738135" y="270581"/>
                    </a:lnTo>
                    <a:lnTo>
                      <a:pt x="739725" y="270740"/>
                    </a:lnTo>
                    <a:lnTo>
                      <a:pt x="741951" y="271217"/>
                    </a:lnTo>
                    <a:lnTo>
                      <a:pt x="743859" y="270581"/>
                    </a:lnTo>
                    <a:lnTo>
                      <a:pt x="746720" y="268514"/>
                    </a:lnTo>
                    <a:lnTo>
                      <a:pt x="750218" y="265970"/>
                    </a:lnTo>
                    <a:lnTo>
                      <a:pt x="751808" y="265334"/>
                    </a:lnTo>
                    <a:lnTo>
                      <a:pt x="754669" y="264381"/>
                    </a:lnTo>
                    <a:lnTo>
                      <a:pt x="756100" y="263268"/>
                    </a:lnTo>
                    <a:lnTo>
                      <a:pt x="758643" y="260565"/>
                    </a:lnTo>
                    <a:lnTo>
                      <a:pt x="761823" y="258339"/>
                    </a:lnTo>
                    <a:lnTo>
                      <a:pt x="765798" y="255160"/>
                    </a:lnTo>
                    <a:lnTo>
                      <a:pt x="767705" y="252616"/>
                    </a:lnTo>
                    <a:lnTo>
                      <a:pt x="768182" y="251026"/>
                    </a:lnTo>
                    <a:lnTo>
                      <a:pt x="768659" y="249278"/>
                    </a:lnTo>
                    <a:lnTo>
                      <a:pt x="769931" y="248483"/>
                    </a:lnTo>
                    <a:lnTo>
                      <a:pt x="772315" y="247688"/>
                    </a:lnTo>
                    <a:lnTo>
                      <a:pt x="775018" y="247370"/>
                    </a:lnTo>
                    <a:lnTo>
                      <a:pt x="780106" y="248801"/>
                    </a:lnTo>
                    <a:lnTo>
                      <a:pt x="787101" y="248483"/>
                    </a:lnTo>
                    <a:lnTo>
                      <a:pt x="788690" y="248165"/>
                    </a:lnTo>
                    <a:lnTo>
                      <a:pt x="795050" y="247370"/>
                    </a:lnTo>
                    <a:lnTo>
                      <a:pt x="797911" y="246734"/>
                    </a:lnTo>
                    <a:lnTo>
                      <a:pt x="802045" y="245939"/>
                    </a:lnTo>
                    <a:lnTo>
                      <a:pt x="805224" y="243237"/>
                    </a:lnTo>
                    <a:lnTo>
                      <a:pt x="809358" y="240057"/>
                    </a:lnTo>
                    <a:lnTo>
                      <a:pt x="812378" y="238149"/>
                    </a:lnTo>
                    <a:lnTo>
                      <a:pt x="814286" y="237831"/>
                    </a:lnTo>
                    <a:lnTo>
                      <a:pt x="816829" y="235923"/>
                    </a:lnTo>
                    <a:lnTo>
                      <a:pt x="818101" y="234016"/>
                    </a:lnTo>
                    <a:lnTo>
                      <a:pt x="817783" y="232267"/>
                    </a:lnTo>
                    <a:lnTo>
                      <a:pt x="817306" y="230677"/>
                    </a:lnTo>
                    <a:lnTo>
                      <a:pt x="818737" y="227975"/>
                    </a:lnTo>
                    <a:lnTo>
                      <a:pt x="821440" y="223205"/>
                    </a:lnTo>
                    <a:lnTo>
                      <a:pt x="823983" y="220979"/>
                    </a:lnTo>
                    <a:lnTo>
                      <a:pt x="826050" y="219231"/>
                    </a:lnTo>
                    <a:lnTo>
                      <a:pt x="827322" y="216369"/>
                    </a:lnTo>
                    <a:lnTo>
                      <a:pt x="828912" y="215415"/>
                    </a:lnTo>
                    <a:lnTo>
                      <a:pt x="830978" y="215097"/>
                    </a:lnTo>
                    <a:lnTo>
                      <a:pt x="833840" y="213190"/>
                    </a:lnTo>
                    <a:lnTo>
                      <a:pt x="835907" y="212713"/>
                    </a:lnTo>
                    <a:lnTo>
                      <a:pt x="839245" y="213667"/>
                    </a:lnTo>
                    <a:lnTo>
                      <a:pt x="844332" y="213984"/>
                    </a:lnTo>
                    <a:lnTo>
                      <a:pt x="847671" y="213984"/>
                    </a:lnTo>
                    <a:lnTo>
                      <a:pt x="849420" y="213667"/>
                    </a:lnTo>
                    <a:lnTo>
                      <a:pt x="850215" y="212713"/>
                    </a:lnTo>
                    <a:lnTo>
                      <a:pt x="850215" y="210964"/>
                    </a:lnTo>
                    <a:lnTo>
                      <a:pt x="851169" y="207466"/>
                    </a:lnTo>
                    <a:lnTo>
                      <a:pt x="851487" y="206195"/>
                    </a:lnTo>
                    <a:lnTo>
                      <a:pt x="852440" y="205718"/>
                    </a:lnTo>
                    <a:lnTo>
                      <a:pt x="855620" y="205559"/>
                    </a:lnTo>
                    <a:lnTo>
                      <a:pt x="857687" y="206830"/>
                    </a:lnTo>
                    <a:lnTo>
                      <a:pt x="859118" y="207943"/>
                    </a:lnTo>
                    <a:lnTo>
                      <a:pt x="861185" y="208102"/>
                    </a:lnTo>
                    <a:lnTo>
                      <a:pt x="863251" y="207307"/>
                    </a:lnTo>
                    <a:lnTo>
                      <a:pt x="866113" y="204446"/>
                    </a:lnTo>
                    <a:lnTo>
                      <a:pt x="870723" y="202697"/>
                    </a:lnTo>
                    <a:lnTo>
                      <a:pt x="873108" y="202379"/>
                    </a:lnTo>
                    <a:lnTo>
                      <a:pt x="877400" y="200948"/>
                    </a:lnTo>
                    <a:lnTo>
                      <a:pt x="880262" y="201425"/>
                    </a:lnTo>
                    <a:lnTo>
                      <a:pt x="885349" y="201902"/>
                    </a:lnTo>
                    <a:lnTo>
                      <a:pt x="887257" y="201425"/>
                    </a:lnTo>
                    <a:lnTo>
                      <a:pt x="889323" y="201902"/>
                    </a:lnTo>
                    <a:lnTo>
                      <a:pt x="891231" y="199835"/>
                    </a:lnTo>
                    <a:lnTo>
                      <a:pt x="892821" y="199358"/>
                    </a:lnTo>
                    <a:lnTo>
                      <a:pt x="896159" y="200312"/>
                    </a:lnTo>
                    <a:lnTo>
                      <a:pt x="898067" y="201743"/>
                    </a:lnTo>
                    <a:lnTo>
                      <a:pt x="902042" y="203810"/>
                    </a:lnTo>
                    <a:lnTo>
                      <a:pt x="906811" y="204605"/>
                    </a:lnTo>
                    <a:lnTo>
                      <a:pt x="910944" y="204128"/>
                    </a:lnTo>
                    <a:lnTo>
                      <a:pt x="915078" y="204923"/>
                    </a:lnTo>
                    <a:lnTo>
                      <a:pt x="917622" y="204923"/>
                    </a:lnTo>
                    <a:lnTo>
                      <a:pt x="918735" y="204128"/>
                    </a:lnTo>
                    <a:lnTo>
                      <a:pt x="922232" y="202538"/>
                    </a:lnTo>
                    <a:lnTo>
                      <a:pt x="923027" y="200312"/>
                    </a:lnTo>
                    <a:lnTo>
                      <a:pt x="922709" y="198246"/>
                    </a:lnTo>
                    <a:lnTo>
                      <a:pt x="923027" y="1958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7" name="Freeform: Shape 4966">
                <a:extLst>
                  <a:ext uri="{FF2B5EF4-FFF2-40B4-BE49-F238E27FC236}">
                    <a16:creationId xmlns:a16="http://schemas.microsoft.com/office/drawing/2014/main" id="{B13C6933-4A03-E005-ACEC-97279EDB8C11}"/>
                  </a:ext>
                </a:extLst>
              </p:cNvPr>
              <p:cNvSpPr/>
              <p:nvPr/>
            </p:nvSpPr>
            <p:spPr>
              <a:xfrm>
                <a:off x="3839147" y="3093872"/>
                <a:ext cx="257544" cy="553720"/>
              </a:xfrm>
              <a:custGeom>
                <a:avLst/>
                <a:gdLst>
                  <a:gd name="connsiteX0" fmla="*/ 168835 w 257544"/>
                  <a:gd name="connsiteY0" fmla="*/ 501258 h 553720"/>
                  <a:gd name="connsiteX1" fmla="*/ 168835 w 257544"/>
                  <a:gd name="connsiteY1" fmla="*/ 500145 h 553720"/>
                  <a:gd name="connsiteX2" fmla="*/ 168358 w 257544"/>
                  <a:gd name="connsiteY2" fmla="*/ 499509 h 553720"/>
                  <a:gd name="connsiteX3" fmla="*/ 166927 w 257544"/>
                  <a:gd name="connsiteY3" fmla="*/ 496489 h 553720"/>
                  <a:gd name="connsiteX4" fmla="*/ 167245 w 257544"/>
                  <a:gd name="connsiteY4" fmla="*/ 501258 h 553720"/>
                  <a:gd name="connsiteX5" fmla="*/ 168994 w 257544"/>
                  <a:gd name="connsiteY5" fmla="*/ 503007 h 553720"/>
                  <a:gd name="connsiteX6" fmla="*/ 168994 w 257544"/>
                  <a:gd name="connsiteY6" fmla="*/ 501417 h 553720"/>
                  <a:gd name="connsiteX7" fmla="*/ 170107 w 257544"/>
                  <a:gd name="connsiteY7" fmla="*/ 484406 h 553720"/>
                  <a:gd name="connsiteX8" fmla="*/ 169630 w 257544"/>
                  <a:gd name="connsiteY8" fmla="*/ 484088 h 553720"/>
                  <a:gd name="connsiteX9" fmla="*/ 168676 w 257544"/>
                  <a:gd name="connsiteY9" fmla="*/ 484088 h 553720"/>
                  <a:gd name="connsiteX10" fmla="*/ 168199 w 257544"/>
                  <a:gd name="connsiteY10" fmla="*/ 484247 h 553720"/>
                  <a:gd name="connsiteX11" fmla="*/ 167563 w 257544"/>
                  <a:gd name="connsiteY11" fmla="*/ 485678 h 553720"/>
                  <a:gd name="connsiteX12" fmla="*/ 168676 w 257544"/>
                  <a:gd name="connsiteY12" fmla="*/ 487586 h 553720"/>
                  <a:gd name="connsiteX13" fmla="*/ 169630 w 257544"/>
                  <a:gd name="connsiteY13" fmla="*/ 488063 h 553720"/>
                  <a:gd name="connsiteX14" fmla="*/ 170107 w 257544"/>
                  <a:gd name="connsiteY14" fmla="*/ 488063 h 553720"/>
                  <a:gd name="connsiteX15" fmla="*/ 170425 w 257544"/>
                  <a:gd name="connsiteY15" fmla="*/ 488063 h 553720"/>
                  <a:gd name="connsiteX16" fmla="*/ 169948 w 257544"/>
                  <a:gd name="connsiteY16" fmla="*/ 486950 h 553720"/>
                  <a:gd name="connsiteX17" fmla="*/ 169948 w 257544"/>
                  <a:gd name="connsiteY17" fmla="*/ 485996 h 553720"/>
                  <a:gd name="connsiteX18" fmla="*/ 170107 w 257544"/>
                  <a:gd name="connsiteY18" fmla="*/ 484883 h 553720"/>
                  <a:gd name="connsiteX19" fmla="*/ 170107 w 257544"/>
                  <a:gd name="connsiteY19" fmla="*/ 484406 h 553720"/>
                  <a:gd name="connsiteX20" fmla="*/ 168517 w 257544"/>
                  <a:gd name="connsiteY20" fmla="*/ 481068 h 553720"/>
                  <a:gd name="connsiteX21" fmla="*/ 168358 w 257544"/>
                  <a:gd name="connsiteY21" fmla="*/ 481068 h 553720"/>
                  <a:gd name="connsiteX22" fmla="*/ 167881 w 257544"/>
                  <a:gd name="connsiteY22" fmla="*/ 481068 h 553720"/>
                  <a:gd name="connsiteX23" fmla="*/ 166291 w 257544"/>
                  <a:gd name="connsiteY23" fmla="*/ 481068 h 553720"/>
                  <a:gd name="connsiteX24" fmla="*/ 164860 w 257544"/>
                  <a:gd name="connsiteY24" fmla="*/ 482181 h 553720"/>
                  <a:gd name="connsiteX25" fmla="*/ 165178 w 257544"/>
                  <a:gd name="connsiteY25" fmla="*/ 482816 h 553720"/>
                  <a:gd name="connsiteX26" fmla="*/ 166609 w 257544"/>
                  <a:gd name="connsiteY26" fmla="*/ 484088 h 553720"/>
                  <a:gd name="connsiteX27" fmla="*/ 168199 w 257544"/>
                  <a:gd name="connsiteY27" fmla="*/ 481863 h 553720"/>
                  <a:gd name="connsiteX28" fmla="*/ 168199 w 257544"/>
                  <a:gd name="connsiteY28" fmla="*/ 480750 h 553720"/>
                  <a:gd name="connsiteX29" fmla="*/ 155163 w 257544"/>
                  <a:gd name="connsiteY29" fmla="*/ 363424 h 553720"/>
                  <a:gd name="connsiteX30" fmla="*/ 155163 w 257544"/>
                  <a:gd name="connsiteY30" fmla="*/ 362470 h 553720"/>
                  <a:gd name="connsiteX31" fmla="*/ 154527 w 257544"/>
                  <a:gd name="connsiteY31" fmla="*/ 361675 h 553720"/>
                  <a:gd name="connsiteX32" fmla="*/ 153414 w 257544"/>
                  <a:gd name="connsiteY32" fmla="*/ 361039 h 553720"/>
                  <a:gd name="connsiteX33" fmla="*/ 152619 w 257544"/>
                  <a:gd name="connsiteY33" fmla="*/ 361357 h 553720"/>
                  <a:gd name="connsiteX34" fmla="*/ 151188 w 257544"/>
                  <a:gd name="connsiteY34" fmla="*/ 362470 h 553720"/>
                  <a:gd name="connsiteX35" fmla="*/ 151506 w 257544"/>
                  <a:gd name="connsiteY35" fmla="*/ 367080 h 553720"/>
                  <a:gd name="connsiteX36" fmla="*/ 153096 w 257544"/>
                  <a:gd name="connsiteY36" fmla="*/ 368988 h 553720"/>
                  <a:gd name="connsiteX37" fmla="*/ 154209 w 257544"/>
                  <a:gd name="connsiteY37" fmla="*/ 368670 h 553720"/>
                  <a:gd name="connsiteX38" fmla="*/ 154686 w 257544"/>
                  <a:gd name="connsiteY38" fmla="*/ 364378 h 553720"/>
                  <a:gd name="connsiteX39" fmla="*/ 155004 w 257544"/>
                  <a:gd name="connsiteY39" fmla="*/ 363424 h 553720"/>
                  <a:gd name="connsiteX40" fmla="*/ 21939 w 257544"/>
                  <a:gd name="connsiteY40" fmla="*/ 256750 h 553720"/>
                  <a:gd name="connsiteX41" fmla="*/ 20667 w 257544"/>
                  <a:gd name="connsiteY41" fmla="*/ 255478 h 553720"/>
                  <a:gd name="connsiteX42" fmla="*/ 20667 w 257544"/>
                  <a:gd name="connsiteY42" fmla="*/ 258021 h 553720"/>
                  <a:gd name="connsiteX43" fmla="*/ 22416 w 257544"/>
                  <a:gd name="connsiteY43" fmla="*/ 261996 h 553720"/>
                  <a:gd name="connsiteX44" fmla="*/ 23847 w 257544"/>
                  <a:gd name="connsiteY44" fmla="*/ 263109 h 553720"/>
                  <a:gd name="connsiteX45" fmla="*/ 23529 w 257544"/>
                  <a:gd name="connsiteY45" fmla="*/ 260247 h 553720"/>
                  <a:gd name="connsiteX46" fmla="*/ 22098 w 257544"/>
                  <a:gd name="connsiteY46" fmla="*/ 256591 h 553720"/>
                  <a:gd name="connsiteX47" fmla="*/ 170743 w 257544"/>
                  <a:gd name="connsiteY47" fmla="*/ 550859 h 553720"/>
                  <a:gd name="connsiteX48" fmla="*/ 170107 w 257544"/>
                  <a:gd name="connsiteY48" fmla="*/ 553721 h 553720"/>
                  <a:gd name="connsiteX49" fmla="*/ 170584 w 257544"/>
                  <a:gd name="connsiteY49" fmla="*/ 553721 h 553720"/>
                  <a:gd name="connsiteX50" fmla="*/ 172014 w 257544"/>
                  <a:gd name="connsiteY50" fmla="*/ 552131 h 553720"/>
                  <a:gd name="connsiteX51" fmla="*/ 173445 w 257544"/>
                  <a:gd name="connsiteY51" fmla="*/ 551495 h 553720"/>
                  <a:gd name="connsiteX52" fmla="*/ 174876 w 257544"/>
                  <a:gd name="connsiteY52" fmla="*/ 549905 h 553720"/>
                  <a:gd name="connsiteX53" fmla="*/ 174876 w 257544"/>
                  <a:gd name="connsiteY53" fmla="*/ 548633 h 553720"/>
                  <a:gd name="connsiteX54" fmla="*/ 173127 w 257544"/>
                  <a:gd name="connsiteY54" fmla="*/ 548792 h 553720"/>
                  <a:gd name="connsiteX55" fmla="*/ 170743 w 257544"/>
                  <a:gd name="connsiteY55" fmla="*/ 550859 h 553720"/>
                  <a:gd name="connsiteX56" fmla="*/ 40857 w 257544"/>
                  <a:gd name="connsiteY56" fmla="*/ 291089 h 553720"/>
                  <a:gd name="connsiteX57" fmla="*/ 37042 w 257544"/>
                  <a:gd name="connsiteY57" fmla="*/ 291725 h 553720"/>
                  <a:gd name="connsiteX58" fmla="*/ 39427 w 257544"/>
                  <a:gd name="connsiteY58" fmla="*/ 294904 h 553720"/>
                  <a:gd name="connsiteX59" fmla="*/ 42447 w 257544"/>
                  <a:gd name="connsiteY59" fmla="*/ 297448 h 553720"/>
                  <a:gd name="connsiteX60" fmla="*/ 42924 w 257544"/>
                  <a:gd name="connsiteY60" fmla="*/ 297130 h 553720"/>
                  <a:gd name="connsiteX61" fmla="*/ 43719 w 257544"/>
                  <a:gd name="connsiteY61" fmla="*/ 296176 h 553720"/>
                  <a:gd name="connsiteX62" fmla="*/ 44514 w 257544"/>
                  <a:gd name="connsiteY62" fmla="*/ 293474 h 553720"/>
                  <a:gd name="connsiteX63" fmla="*/ 44514 w 257544"/>
                  <a:gd name="connsiteY63" fmla="*/ 291725 h 553720"/>
                  <a:gd name="connsiteX64" fmla="*/ 40857 w 257544"/>
                  <a:gd name="connsiteY64" fmla="*/ 291089 h 553720"/>
                  <a:gd name="connsiteX65" fmla="*/ 67566 w 257544"/>
                  <a:gd name="connsiteY65" fmla="*/ 371532 h 553720"/>
                  <a:gd name="connsiteX66" fmla="*/ 66135 w 257544"/>
                  <a:gd name="connsiteY66" fmla="*/ 373757 h 553720"/>
                  <a:gd name="connsiteX67" fmla="*/ 63114 w 257544"/>
                  <a:gd name="connsiteY67" fmla="*/ 376142 h 553720"/>
                  <a:gd name="connsiteX68" fmla="*/ 63750 w 257544"/>
                  <a:gd name="connsiteY68" fmla="*/ 380434 h 553720"/>
                  <a:gd name="connsiteX69" fmla="*/ 65658 w 257544"/>
                  <a:gd name="connsiteY69" fmla="*/ 377573 h 553720"/>
                  <a:gd name="connsiteX70" fmla="*/ 68202 w 257544"/>
                  <a:gd name="connsiteY70" fmla="*/ 375506 h 553720"/>
                  <a:gd name="connsiteX71" fmla="*/ 69632 w 257544"/>
                  <a:gd name="connsiteY71" fmla="*/ 372009 h 553720"/>
                  <a:gd name="connsiteX72" fmla="*/ 69156 w 257544"/>
                  <a:gd name="connsiteY72" fmla="*/ 370101 h 553720"/>
                  <a:gd name="connsiteX73" fmla="*/ 67566 w 257544"/>
                  <a:gd name="connsiteY73" fmla="*/ 371691 h 553720"/>
                  <a:gd name="connsiteX74" fmla="*/ 72812 w 257544"/>
                  <a:gd name="connsiteY74" fmla="*/ 381229 h 553720"/>
                  <a:gd name="connsiteX75" fmla="*/ 73130 w 257544"/>
                  <a:gd name="connsiteY75" fmla="*/ 381547 h 553720"/>
                  <a:gd name="connsiteX76" fmla="*/ 74243 w 257544"/>
                  <a:gd name="connsiteY76" fmla="*/ 382024 h 553720"/>
                  <a:gd name="connsiteX77" fmla="*/ 74879 w 257544"/>
                  <a:gd name="connsiteY77" fmla="*/ 381229 h 553720"/>
                  <a:gd name="connsiteX78" fmla="*/ 75833 w 257544"/>
                  <a:gd name="connsiteY78" fmla="*/ 379163 h 553720"/>
                  <a:gd name="connsiteX79" fmla="*/ 75515 w 257544"/>
                  <a:gd name="connsiteY79" fmla="*/ 377891 h 553720"/>
                  <a:gd name="connsiteX80" fmla="*/ 72812 w 257544"/>
                  <a:gd name="connsiteY80" fmla="*/ 381071 h 553720"/>
                  <a:gd name="connsiteX81" fmla="*/ 37201 w 257544"/>
                  <a:gd name="connsiteY81" fmla="*/ 261360 h 553720"/>
                  <a:gd name="connsiteX82" fmla="*/ 34975 w 257544"/>
                  <a:gd name="connsiteY82" fmla="*/ 259611 h 553720"/>
                  <a:gd name="connsiteX83" fmla="*/ 34975 w 257544"/>
                  <a:gd name="connsiteY83" fmla="*/ 261837 h 553720"/>
                  <a:gd name="connsiteX84" fmla="*/ 35929 w 257544"/>
                  <a:gd name="connsiteY84" fmla="*/ 263904 h 553720"/>
                  <a:gd name="connsiteX85" fmla="*/ 37837 w 257544"/>
                  <a:gd name="connsiteY85" fmla="*/ 265493 h 553720"/>
                  <a:gd name="connsiteX86" fmla="*/ 37201 w 257544"/>
                  <a:gd name="connsiteY86" fmla="*/ 261360 h 553720"/>
                  <a:gd name="connsiteX87" fmla="*/ 256432 w 257544"/>
                  <a:gd name="connsiteY87" fmla="*/ 207307 h 553720"/>
                  <a:gd name="connsiteX88" fmla="*/ 256432 w 257544"/>
                  <a:gd name="connsiteY88" fmla="*/ 206354 h 553720"/>
                  <a:gd name="connsiteX89" fmla="*/ 256273 w 257544"/>
                  <a:gd name="connsiteY89" fmla="*/ 206036 h 553720"/>
                  <a:gd name="connsiteX90" fmla="*/ 255160 w 257544"/>
                  <a:gd name="connsiteY90" fmla="*/ 205718 h 553720"/>
                  <a:gd name="connsiteX91" fmla="*/ 253411 w 257544"/>
                  <a:gd name="connsiteY91" fmla="*/ 206354 h 553720"/>
                  <a:gd name="connsiteX92" fmla="*/ 248165 w 257544"/>
                  <a:gd name="connsiteY92" fmla="*/ 208738 h 553720"/>
                  <a:gd name="connsiteX93" fmla="*/ 243555 w 257544"/>
                  <a:gd name="connsiteY93" fmla="*/ 213190 h 553720"/>
                  <a:gd name="connsiteX94" fmla="*/ 241488 w 257544"/>
                  <a:gd name="connsiteY94" fmla="*/ 214144 h 553720"/>
                  <a:gd name="connsiteX95" fmla="*/ 239421 w 257544"/>
                  <a:gd name="connsiteY95" fmla="*/ 214620 h 553720"/>
                  <a:gd name="connsiteX96" fmla="*/ 237036 w 257544"/>
                  <a:gd name="connsiteY96" fmla="*/ 213825 h 553720"/>
                  <a:gd name="connsiteX97" fmla="*/ 234334 w 257544"/>
                  <a:gd name="connsiteY97" fmla="*/ 213349 h 553720"/>
                  <a:gd name="connsiteX98" fmla="*/ 230359 w 257544"/>
                  <a:gd name="connsiteY98" fmla="*/ 214462 h 553720"/>
                  <a:gd name="connsiteX99" fmla="*/ 228452 w 257544"/>
                  <a:gd name="connsiteY99" fmla="*/ 213985 h 553720"/>
                  <a:gd name="connsiteX100" fmla="*/ 227498 w 257544"/>
                  <a:gd name="connsiteY100" fmla="*/ 213031 h 553720"/>
                  <a:gd name="connsiteX101" fmla="*/ 226703 w 257544"/>
                  <a:gd name="connsiteY101" fmla="*/ 211600 h 553720"/>
                  <a:gd name="connsiteX102" fmla="*/ 227180 w 257544"/>
                  <a:gd name="connsiteY102" fmla="*/ 209851 h 553720"/>
                  <a:gd name="connsiteX103" fmla="*/ 226862 w 257544"/>
                  <a:gd name="connsiteY103" fmla="*/ 208579 h 553720"/>
                  <a:gd name="connsiteX104" fmla="*/ 225272 w 257544"/>
                  <a:gd name="connsiteY104" fmla="*/ 207943 h 553720"/>
                  <a:gd name="connsiteX105" fmla="*/ 223523 w 257544"/>
                  <a:gd name="connsiteY105" fmla="*/ 207307 h 553720"/>
                  <a:gd name="connsiteX106" fmla="*/ 222410 w 257544"/>
                  <a:gd name="connsiteY106" fmla="*/ 205559 h 553720"/>
                  <a:gd name="connsiteX107" fmla="*/ 221934 w 257544"/>
                  <a:gd name="connsiteY107" fmla="*/ 203651 h 553720"/>
                  <a:gd name="connsiteX108" fmla="*/ 222410 w 257544"/>
                  <a:gd name="connsiteY108" fmla="*/ 201266 h 553720"/>
                  <a:gd name="connsiteX109" fmla="*/ 222410 w 257544"/>
                  <a:gd name="connsiteY109" fmla="*/ 198723 h 553720"/>
                  <a:gd name="connsiteX110" fmla="*/ 221775 w 257544"/>
                  <a:gd name="connsiteY110" fmla="*/ 197610 h 553720"/>
                  <a:gd name="connsiteX111" fmla="*/ 219072 w 257544"/>
                  <a:gd name="connsiteY111" fmla="*/ 196974 h 553720"/>
                  <a:gd name="connsiteX112" fmla="*/ 212395 w 257544"/>
                  <a:gd name="connsiteY112" fmla="*/ 195861 h 553720"/>
                  <a:gd name="connsiteX113" fmla="*/ 206513 w 257544"/>
                  <a:gd name="connsiteY113" fmla="*/ 195225 h 553720"/>
                  <a:gd name="connsiteX114" fmla="*/ 204128 w 257544"/>
                  <a:gd name="connsiteY114" fmla="*/ 195543 h 553720"/>
                  <a:gd name="connsiteX115" fmla="*/ 202061 w 257544"/>
                  <a:gd name="connsiteY115" fmla="*/ 195225 h 553720"/>
                  <a:gd name="connsiteX116" fmla="*/ 200948 w 257544"/>
                  <a:gd name="connsiteY116" fmla="*/ 194748 h 553720"/>
                  <a:gd name="connsiteX117" fmla="*/ 200312 w 257544"/>
                  <a:gd name="connsiteY117" fmla="*/ 193953 h 553720"/>
                  <a:gd name="connsiteX118" fmla="*/ 200312 w 257544"/>
                  <a:gd name="connsiteY118" fmla="*/ 192841 h 553720"/>
                  <a:gd name="connsiteX119" fmla="*/ 201266 w 257544"/>
                  <a:gd name="connsiteY119" fmla="*/ 190138 h 553720"/>
                  <a:gd name="connsiteX120" fmla="*/ 202379 w 257544"/>
                  <a:gd name="connsiteY120" fmla="*/ 187435 h 553720"/>
                  <a:gd name="connsiteX121" fmla="*/ 205082 w 257544"/>
                  <a:gd name="connsiteY121" fmla="*/ 183620 h 553720"/>
                  <a:gd name="connsiteX122" fmla="*/ 205082 w 257544"/>
                  <a:gd name="connsiteY122" fmla="*/ 180917 h 553720"/>
                  <a:gd name="connsiteX123" fmla="*/ 205082 w 257544"/>
                  <a:gd name="connsiteY123" fmla="*/ 177897 h 553720"/>
                  <a:gd name="connsiteX124" fmla="*/ 206354 w 257544"/>
                  <a:gd name="connsiteY124" fmla="*/ 173763 h 553720"/>
                  <a:gd name="connsiteX125" fmla="*/ 208738 w 257544"/>
                  <a:gd name="connsiteY125" fmla="*/ 170743 h 553720"/>
                  <a:gd name="connsiteX126" fmla="*/ 209851 w 257544"/>
                  <a:gd name="connsiteY126" fmla="*/ 169788 h 553720"/>
                  <a:gd name="connsiteX127" fmla="*/ 209533 w 257544"/>
                  <a:gd name="connsiteY127" fmla="*/ 168358 h 553720"/>
                  <a:gd name="connsiteX128" fmla="*/ 208579 w 257544"/>
                  <a:gd name="connsiteY128" fmla="*/ 167086 h 553720"/>
                  <a:gd name="connsiteX129" fmla="*/ 207308 w 257544"/>
                  <a:gd name="connsiteY129" fmla="*/ 166450 h 553720"/>
                  <a:gd name="connsiteX130" fmla="*/ 205082 w 257544"/>
                  <a:gd name="connsiteY130" fmla="*/ 165655 h 553720"/>
                  <a:gd name="connsiteX131" fmla="*/ 201584 w 257544"/>
                  <a:gd name="connsiteY131" fmla="*/ 165655 h 553720"/>
                  <a:gd name="connsiteX132" fmla="*/ 196815 w 257544"/>
                  <a:gd name="connsiteY132" fmla="*/ 164542 h 553720"/>
                  <a:gd name="connsiteX133" fmla="*/ 191251 w 257544"/>
                  <a:gd name="connsiteY133" fmla="*/ 162794 h 553720"/>
                  <a:gd name="connsiteX134" fmla="*/ 191887 w 257544"/>
                  <a:gd name="connsiteY134" fmla="*/ 159296 h 553720"/>
                  <a:gd name="connsiteX135" fmla="*/ 191887 w 257544"/>
                  <a:gd name="connsiteY135" fmla="*/ 157070 h 553720"/>
                  <a:gd name="connsiteX136" fmla="*/ 191092 w 257544"/>
                  <a:gd name="connsiteY136" fmla="*/ 155322 h 553720"/>
                  <a:gd name="connsiteX137" fmla="*/ 189979 w 257544"/>
                  <a:gd name="connsiteY137" fmla="*/ 154050 h 553720"/>
                  <a:gd name="connsiteX138" fmla="*/ 189343 w 257544"/>
                  <a:gd name="connsiteY138" fmla="*/ 152937 h 553720"/>
                  <a:gd name="connsiteX139" fmla="*/ 190297 w 257544"/>
                  <a:gd name="connsiteY139" fmla="*/ 149757 h 553720"/>
                  <a:gd name="connsiteX140" fmla="*/ 189025 w 257544"/>
                  <a:gd name="connsiteY140" fmla="*/ 146260 h 553720"/>
                  <a:gd name="connsiteX141" fmla="*/ 187594 w 257544"/>
                  <a:gd name="connsiteY141" fmla="*/ 144829 h 553720"/>
                  <a:gd name="connsiteX142" fmla="*/ 186005 w 257544"/>
                  <a:gd name="connsiteY142" fmla="*/ 143080 h 553720"/>
                  <a:gd name="connsiteX143" fmla="*/ 186005 w 257544"/>
                  <a:gd name="connsiteY143" fmla="*/ 141173 h 553720"/>
                  <a:gd name="connsiteX144" fmla="*/ 186640 w 257544"/>
                  <a:gd name="connsiteY144" fmla="*/ 139424 h 553720"/>
                  <a:gd name="connsiteX145" fmla="*/ 190456 w 257544"/>
                  <a:gd name="connsiteY145" fmla="*/ 135608 h 553720"/>
                  <a:gd name="connsiteX146" fmla="*/ 190456 w 257544"/>
                  <a:gd name="connsiteY146" fmla="*/ 134654 h 553720"/>
                  <a:gd name="connsiteX147" fmla="*/ 189502 w 257544"/>
                  <a:gd name="connsiteY147" fmla="*/ 134654 h 553720"/>
                  <a:gd name="connsiteX148" fmla="*/ 188389 w 257544"/>
                  <a:gd name="connsiteY148" fmla="*/ 134654 h 553720"/>
                  <a:gd name="connsiteX149" fmla="*/ 183143 w 257544"/>
                  <a:gd name="connsiteY149" fmla="*/ 136085 h 553720"/>
                  <a:gd name="connsiteX150" fmla="*/ 182666 w 257544"/>
                  <a:gd name="connsiteY150" fmla="*/ 135131 h 553720"/>
                  <a:gd name="connsiteX151" fmla="*/ 180758 w 257544"/>
                  <a:gd name="connsiteY151" fmla="*/ 134654 h 553720"/>
                  <a:gd name="connsiteX152" fmla="*/ 176943 w 257544"/>
                  <a:gd name="connsiteY152" fmla="*/ 134654 h 553720"/>
                  <a:gd name="connsiteX153" fmla="*/ 172491 w 257544"/>
                  <a:gd name="connsiteY153" fmla="*/ 134654 h 553720"/>
                  <a:gd name="connsiteX154" fmla="*/ 166927 w 257544"/>
                  <a:gd name="connsiteY154" fmla="*/ 136085 h 553720"/>
                  <a:gd name="connsiteX155" fmla="*/ 161840 w 257544"/>
                  <a:gd name="connsiteY155" fmla="*/ 138470 h 553720"/>
                  <a:gd name="connsiteX156" fmla="*/ 159455 w 257544"/>
                  <a:gd name="connsiteY156" fmla="*/ 140060 h 553720"/>
                  <a:gd name="connsiteX157" fmla="*/ 157388 w 257544"/>
                  <a:gd name="connsiteY157" fmla="*/ 141013 h 553720"/>
                  <a:gd name="connsiteX158" fmla="*/ 155799 w 257544"/>
                  <a:gd name="connsiteY158" fmla="*/ 141332 h 553720"/>
                  <a:gd name="connsiteX159" fmla="*/ 153891 w 257544"/>
                  <a:gd name="connsiteY159" fmla="*/ 140537 h 553720"/>
                  <a:gd name="connsiteX160" fmla="*/ 153891 w 257544"/>
                  <a:gd name="connsiteY160" fmla="*/ 138152 h 553720"/>
                  <a:gd name="connsiteX161" fmla="*/ 157547 w 257544"/>
                  <a:gd name="connsiteY161" fmla="*/ 133860 h 553720"/>
                  <a:gd name="connsiteX162" fmla="*/ 158024 w 257544"/>
                  <a:gd name="connsiteY162" fmla="*/ 130839 h 553720"/>
                  <a:gd name="connsiteX163" fmla="*/ 156912 w 257544"/>
                  <a:gd name="connsiteY163" fmla="*/ 128295 h 553720"/>
                  <a:gd name="connsiteX164" fmla="*/ 156912 w 257544"/>
                  <a:gd name="connsiteY164" fmla="*/ 126229 h 553720"/>
                  <a:gd name="connsiteX165" fmla="*/ 155640 w 257544"/>
                  <a:gd name="connsiteY165" fmla="*/ 124957 h 553720"/>
                  <a:gd name="connsiteX166" fmla="*/ 153891 w 257544"/>
                  <a:gd name="connsiteY166" fmla="*/ 124321 h 553720"/>
                  <a:gd name="connsiteX167" fmla="*/ 152937 w 257544"/>
                  <a:gd name="connsiteY167" fmla="*/ 122890 h 553720"/>
                  <a:gd name="connsiteX168" fmla="*/ 152937 w 257544"/>
                  <a:gd name="connsiteY168" fmla="*/ 118598 h 553720"/>
                  <a:gd name="connsiteX169" fmla="*/ 154368 w 257544"/>
                  <a:gd name="connsiteY169" fmla="*/ 114305 h 553720"/>
                  <a:gd name="connsiteX170" fmla="*/ 156912 w 257544"/>
                  <a:gd name="connsiteY170" fmla="*/ 112875 h 553720"/>
                  <a:gd name="connsiteX171" fmla="*/ 158501 w 257544"/>
                  <a:gd name="connsiteY171" fmla="*/ 112238 h 553720"/>
                  <a:gd name="connsiteX172" fmla="*/ 158978 w 257544"/>
                  <a:gd name="connsiteY172" fmla="*/ 111444 h 553720"/>
                  <a:gd name="connsiteX173" fmla="*/ 158183 w 257544"/>
                  <a:gd name="connsiteY173" fmla="*/ 108423 h 553720"/>
                  <a:gd name="connsiteX174" fmla="*/ 158183 w 257544"/>
                  <a:gd name="connsiteY174" fmla="*/ 106515 h 553720"/>
                  <a:gd name="connsiteX175" fmla="*/ 159773 w 257544"/>
                  <a:gd name="connsiteY175" fmla="*/ 102700 h 553720"/>
                  <a:gd name="connsiteX176" fmla="*/ 161204 w 257544"/>
                  <a:gd name="connsiteY176" fmla="*/ 99838 h 553720"/>
                  <a:gd name="connsiteX177" fmla="*/ 164066 w 257544"/>
                  <a:gd name="connsiteY177" fmla="*/ 100315 h 553720"/>
                  <a:gd name="connsiteX178" fmla="*/ 165337 w 257544"/>
                  <a:gd name="connsiteY178" fmla="*/ 99679 h 553720"/>
                  <a:gd name="connsiteX179" fmla="*/ 166768 w 257544"/>
                  <a:gd name="connsiteY179" fmla="*/ 98726 h 553720"/>
                  <a:gd name="connsiteX180" fmla="*/ 168358 w 257544"/>
                  <a:gd name="connsiteY180" fmla="*/ 96977 h 553720"/>
                  <a:gd name="connsiteX181" fmla="*/ 169312 w 257544"/>
                  <a:gd name="connsiteY181" fmla="*/ 94910 h 553720"/>
                  <a:gd name="connsiteX182" fmla="*/ 170584 w 257544"/>
                  <a:gd name="connsiteY182" fmla="*/ 90141 h 553720"/>
                  <a:gd name="connsiteX183" fmla="*/ 171379 w 257544"/>
                  <a:gd name="connsiteY183" fmla="*/ 89505 h 553720"/>
                  <a:gd name="connsiteX184" fmla="*/ 174876 w 257544"/>
                  <a:gd name="connsiteY184" fmla="*/ 90299 h 553720"/>
                  <a:gd name="connsiteX185" fmla="*/ 175989 w 257544"/>
                  <a:gd name="connsiteY185" fmla="*/ 89823 h 553720"/>
                  <a:gd name="connsiteX186" fmla="*/ 177897 w 257544"/>
                  <a:gd name="connsiteY186" fmla="*/ 87120 h 553720"/>
                  <a:gd name="connsiteX187" fmla="*/ 179804 w 257544"/>
                  <a:gd name="connsiteY187" fmla="*/ 83782 h 553720"/>
                  <a:gd name="connsiteX188" fmla="*/ 182507 w 257544"/>
                  <a:gd name="connsiteY188" fmla="*/ 82669 h 553720"/>
                  <a:gd name="connsiteX189" fmla="*/ 184415 w 257544"/>
                  <a:gd name="connsiteY189" fmla="*/ 82669 h 553720"/>
                  <a:gd name="connsiteX190" fmla="*/ 185369 w 257544"/>
                  <a:gd name="connsiteY190" fmla="*/ 81397 h 553720"/>
                  <a:gd name="connsiteX191" fmla="*/ 185369 w 257544"/>
                  <a:gd name="connsiteY191" fmla="*/ 79807 h 553720"/>
                  <a:gd name="connsiteX192" fmla="*/ 183461 w 257544"/>
                  <a:gd name="connsiteY192" fmla="*/ 77104 h 553720"/>
                  <a:gd name="connsiteX193" fmla="*/ 182666 w 257544"/>
                  <a:gd name="connsiteY193" fmla="*/ 75038 h 553720"/>
                  <a:gd name="connsiteX194" fmla="*/ 182666 w 257544"/>
                  <a:gd name="connsiteY194" fmla="*/ 73766 h 553720"/>
                  <a:gd name="connsiteX195" fmla="*/ 185528 w 257544"/>
                  <a:gd name="connsiteY195" fmla="*/ 72971 h 553720"/>
                  <a:gd name="connsiteX196" fmla="*/ 186163 w 257544"/>
                  <a:gd name="connsiteY196" fmla="*/ 71381 h 553720"/>
                  <a:gd name="connsiteX197" fmla="*/ 185845 w 257544"/>
                  <a:gd name="connsiteY197" fmla="*/ 68043 h 553720"/>
                  <a:gd name="connsiteX198" fmla="*/ 186958 w 257544"/>
                  <a:gd name="connsiteY198" fmla="*/ 64068 h 553720"/>
                  <a:gd name="connsiteX199" fmla="*/ 187594 w 257544"/>
                  <a:gd name="connsiteY199" fmla="*/ 59299 h 553720"/>
                  <a:gd name="connsiteX200" fmla="*/ 187594 w 257544"/>
                  <a:gd name="connsiteY200" fmla="*/ 55801 h 553720"/>
                  <a:gd name="connsiteX201" fmla="*/ 187753 w 257544"/>
                  <a:gd name="connsiteY201" fmla="*/ 53099 h 553720"/>
                  <a:gd name="connsiteX202" fmla="*/ 187435 w 257544"/>
                  <a:gd name="connsiteY202" fmla="*/ 50237 h 553720"/>
                  <a:gd name="connsiteX203" fmla="*/ 187117 w 257544"/>
                  <a:gd name="connsiteY203" fmla="*/ 45150 h 553720"/>
                  <a:gd name="connsiteX204" fmla="*/ 185845 w 257544"/>
                  <a:gd name="connsiteY204" fmla="*/ 40698 h 553720"/>
                  <a:gd name="connsiteX205" fmla="*/ 185845 w 257544"/>
                  <a:gd name="connsiteY205" fmla="*/ 38950 h 553720"/>
                  <a:gd name="connsiteX206" fmla="*/ 185845 w 257544"/>
                  <a:gd name="connsiteY206" fmla="*/ 33544 h 553720"/>
                  <a:gd name="connsiteX207" fmla="*/ 185050 w 257544"/>
                  <a:gd name="connsiteY207" fmla="*/ 28934 h 553720"/>
                  <a:gd name="connsiteX208" fmla="*/ 183620 w 257544"/>
                  <a:gd name="connsiteY208" fmla="*/ 28139 h 553720"/>
                  <a:gd name="connsiteX209" fmla="*/ 180917 w 257544"/>
                  <a:gd name="connsiteY209" fmla="*/ 26708 h 553720"/>
                  <a:gd name="connsiteX210" fmla="*/ 179486 w 257544"/>
                  <a:gd name="connsiteY210" fmla="*/ 26390 h 553720"/>
                  <a:gd name="connsiteX211" fmla="*/ 178215 w 257544"/>
                  <a:gd name="connsiteY211" fmla="*/ 26867 h 553720"/>
                  <a:gd name="connsiteX212" fmla="*/ 177738 w 257544"/>
                  <a:gd name="connsiteY212" fmla="*/ 28457 h 553720"/>
                  <a:gd name="connsiteX213" fmla="*/ 176466 w 257544"/>
                  <a:gd name="connsiteY213" fmla="*/ 29888 h 553720"/>
                  <a:gd name="connsiteX214" fmla="*/ 175035 w 257544"/>
                  <a:gd name="connsiteY214" fmla="*/ 29570 h 553720"/>
                  <a:gd name="connsiteX215" fmla="*/ 174399 w 257544"/>
                  <a:gd name="connsiteY215" fmla="*/ 28139 h 553720"/>
                  <a:gd name="connsiteX216" fmla="*/ 173445 w 257544"/>
                  <a:gd name="connsiteY216" fmla="*/ 26231 h 553720"/>
                  <a:gd name="connsiteX217" fmla="*/ 170266 w 257544"/>
                  <a:gd name="connsiteY217" fmla="*/ 16852 h 553720"/>
                  <a:gd name="connsiteX218" fmla="*/ 169948 w 257544"/>
                  <a:gd name="connsiteY218" fmla="*/ 14149 h 553720"/>
                  <a:gd name="connsiteX219" fmla="*/ 169312 w 257544"/>
                  <a:gd name="connsiteY219" fmla="*/ 11446 h 553720"/>
                  <a:gd name="connsiteX220" fmla="*/ 168199 w 257544"/>
                  <a:gd name="connsiteY220" fmla="*/ 10175 h 553720"/>
                  <a:gd name="connsiteX221" fmla="*/ 167086 w 257544"/>
                  <a:gd name="connsiteY221" fmla="*/ 9380 h 553720"/>
                  <a:gd name="connsiteX222" fmla="*/ 164542 w 257544"/>
                  <a:gd name="connsiteY222" fmla="*/ 6200 h 553720"/>
                  <a:gd name="connsiteX223" fmla="*/ 163271 w 257544"/>
                  <a:gd name="connsiteY223" fmla="*/ 4928 h 553720"/>
                  <a:gd name="connsiteX224" fmla="*/ 162635 w 257544"/>
                  <a:gd name="connsiteY224" fmla="*/ 4928 h 553720"/>
                  <a:gd name="connsiteX225" fmla="*/ 161204 w 257544"/>
                  <a:gd name="connsiteY225" fmla="*/ 4928 h 553720"/>
                  <a:gd name="connsiteX226" fmla="*/ 159773 w 257544"/>
                  <a:gd name="connsiteY226" fmla="*/ 4928 h 553720"/>
                  <a:gd name="connsiteX227" fmla="*/ 158660 w 257544"/>
                  <a:gd name="connsiteY227" fmla="*/ 3339 h 553720"/>
                  <a:gd name="connsiteX228" fmla="*/ 157706 w 257544"/>
                  <a:gd name="connsiteY228" fmla="*/ 1431 h 553720"/>
                  <a:gd name="connsiteX229" fmla="*/ 156752 w 257544"/>
                  <a:gd name="connsiteY229" fmla="*/ 477 h 553720"/>
                  <a:gd name="connsiteX230" fmla="*/ 155004 w 257544"/>
                  <a:gd name="connsiteY230" fmla="*/ 0 h 553720"/>
                  <a:gd name="connsiteX231" fmla="*/ 153255 w 257544"/>
                  <a:gd name="connsiteY231" fmla="*/ 0 h 553720"/>
                  <a:gd name="connsiteX232" fmla="*/ 152301 w 257544"/>
                  <a:gd name="connsiteY232" fmla="*/ 1908 h 553720"/>
                  <a:gd name="connsiteX233" fmla="*/ 151665 w 257544"/>
                  <a:gd name="connsiteY233" fmla="*/ 2861 h 553720"/>
                  <a:gd name="connsiteX234" fmla="*/ 150393 w 257544"/>
                  <a:gd name="connsiteY234" fmla="*/ 5087 h 553720"/>
                  <a:gd name="connsiteX235" fmla="*/ 148168 w 257544"/>
                  <a:gd name="connsiteY235" fmla="*/ 8108 h 553720"/>
                  <a:gd name="connsiteX236" fmla="*/ 147214 w 257544"/>
                  <a:gd name="connsiteY236" fmla="*/ 9221 h 553720"/>
                  <a:gd name="connsiteX237" fmla="*/ 146896 w 257544"/>
                  <a:gd name="connsiteY237" fmla="*/ 11128 h 553720"/>
                  <a:gd name="connsiteX238" fmla="*/ 146896 w 257544"/>
                  <a:gd name="connsiteY238" fmla="*/ 13195 h 553720"/>
                  <a:gd name="connsiteX239" fmla="*/ 147691 w 257544"/>
                  <a:gd name="connsiteY239" fmla="*/ 14944 h 553720"/>
                  <a:gd name="connsiteX240" fmla="*/ 147691 w 257544"/>
                  <a:gd name="connsiteY240" fmla="*/ 16375 h 553720"/>
                  <a:gd name="connsiteX241" fmla="*/ 147691 w 257544"/>
                  <a:gd name="connsiteY241" fmla="*/ 17805 h 553720"/>
                  <a:gd name="connsiteX242" fmla="*/ 146896 w 257544"/>
                  <a:gd name="connsiteY242" fmla="*/ 18759 h 553720"/>
                  <a:gd name="connsiteX243" fmla="*/ 144670 w 257544"/>
                  <a:gd name="connsiteY243" fmla="*/ 19236 h 553720"/>
                  <a:gd name="connsiteX244" fmla="*/ 142763 w 257544"/>
                  <a:gd name="connsiteY244" fmla="*/ 20826 h 553720"/>
                  <a:gd name="connsiteX245" fmla="*/ 139583 w 257544"/>
                  <a:gd name="connsiteY245" fmla="*/ 23211 h 553720"/>
                  <a:gd name="connsiteX246" fmla="*/ 137039 w 257544"/>
                  <a:gd name="connsiteY246" fmla="*/ 25119 h 553720"/>
                  <a:gd name="connsiteX247" fmla="*/ 135291 w 257544"/>
                  <a:gd name="connsiteY247" fmla="*/ 26867 h 553720"/>
                  <a:gd name="connsiteX248" fmla="*/ 134654 w 257544"/>
                  <a:gd name="connsiteY248" fmla="*/ 28616 h 553720"/>
                  <a:gd name="connsiteX249" fmla="*/ 134654 w 257544"/>
                  <a:gd name="connsiteY249" fmla="*/ 30842 h 553720"/>
                  <a:gd name="connsiteX250" fmla="*/ 135449 w 257544"/>
                  <a:gd name="connsiteY250" fmla="*/ 33226 h 553720"/>
                  <a:gd name="connsiteX251" fmla="*/ 141173 w 257544"/>
                  <a:gd name="connsiteY251" fmla="*/ 41652 h 553720"/>
                  <a:gd name="connsiteX252" fmla="*/ 141173 w 257544"/>
                  <a:gd name="connsiteY252" fmla="*/ 43083 h 553720"/>
                  <a:gd name="connsiteX253" fmla="*/ 139265 w 257544"/>
                  <a:gd name="connsiteY253" fmla="*/ 43560 h 553720"/>
                  <a:gd name="connsiteX254" fmla="*/ 136880 w 257544"/>
                  <a:gd name="connsiteY254" fmla="*/ 42606 h 553720"/>
                  <a:gd name="connsiteX255" fmla="*/ 134814 w 257544"/>
                  <a:gd name="connsiteY255" fmla="*/ 41175 h 553720"/>
                  <a:gd name="connsiteX256" fmla="*/ 132429 w 257544"/>
                  <a:gd name="connsiteY256" fmla="*/ 37519 h 553720"/>
                  <a:gd name="connsiteX257" fmla="*/ 130521 w 257544"/>
                  <a:gd name="connsiteY257" fmla="*/ 36406 h 553720"/>
                  <a:gd name="connsiteX258" fmla="*/ 128613 w 257544"/>
                  <a:gd name="connsiteY258" fmla="*/ 36088 h 553720"/>
                  <a:gd name="connsiteX259" fmla="*/ 117326 w 257544"/>
                  <a:gd name="connsiteY259" fmla="*/ 37996 h 553720"/>
                  <a:gd name="connsiteX260" fmla="*/ 114941 w 257544"/>
                  <a:gd name="connsiteY260" fmla="*/ 38473 h 553720"/>
                  <a:gd name="connsiteX261" fmla="*/ 111285 w 257544"/>
                  <a:gd name="connsiteY261" fmla="*/ 39903 h 553720"/>
                  <a:gd name="connsiteX262" fmla="*/ 108741 w 257544"/>
                  <a:gd name="connsiteY262" fmla="*/ 42606 h 553720"/>
                  <a:gd name="connsiteX263" fmla="*/ 106833 w 257544"/>
                  <a:gd name="connsiteY263" fmla="*/ 45150 h 553720"/>
                  <a:gd name="connsiteX264" fmla="*/ 104926 w 257544"/>
                  <a:gd name="connsiteY264" fmla="*/ 46104 h 553720"/>
                  <a:gd name="connsiteX265" fmla="*/ 102064 w 257544"/>
                  <a:gd name="connsiteY265" fmla="*/ 48011 h 553720"/>
                  <a:gd name="connsiteX266" fmla="*/ 94115 w 257544"/>
                  <a:gd name="connsiteY266" fmla="*/ 54052 h 553720"/>
                  <a:gd name="connsiteX267" fmla="*/ 89505 w 257544"/>
                  <a:gd name="connsiteY267" fmla="*/ 56596 h 553720"/>
                  <a:gd name="connsiteX268" fmla="*/ 86484 w 257544"/>
                  <a:gd name="connsiteY268" fmla="*/ 57550 h 553720"/>
                  <a:gd name="connsiteX269" fmla="*/ 84418 w 257544"/>
                  <a:gd name="connsiteY269" fmla="*/ 58981 h 553720"/>
                  <a:gd name="connsiteX270" fmla="*/ 83305 w 257544"/>
                  <a:gd name="connsiteY270" fmla="*/ 61207 h 553720"/>
                  <a:gd name="connsiteX271" fmla="*/ 82510 w 257544"/>
                  <a:gd name="connsiteY271" fmla="*/ 62796 h 553720"/>
                  <a:gd name="connsiteX272" fmla="*/ 82192 w 257544"/>
                  <a:gd name="connsiteY272" fmla="*/ 66612 h 553720"/>
                  <a:gd name="connsiteX273" fmla="*/ 82669 w 257544"/>
                  <a:gd name="connsiteY273" fmla="*/ 71381 h 553720"/>
                  <a:gd name="connsiteX274" fmla="*/ 83782 w 257544"/>
                  <a:gd name="connsiteY274" fmla="*/ 74402 h 553720"/>
                  <a:gd name="connsiteX275" fmla="*/ 84418 w 257544"/>
                  <a:gd name="connsiteY275" fmla="*/ 75038 h 553720"/>
                  <a:gd name="connsiteX276" fmla="*/ 84418 w 257544"/>
                  <a:gd name="connsiteY276" fmla="*/ 75992 h 553720"/>
                  <a:gd name="connsiteX277" fmla="*/ 83305 w 257544"/>
                  <a:gd name="connsiteY277" fmla="*/ 77581 h 553720"/>
                  <a:gd name="connsiteX278" fmla="*/ 81874 w 257544"/>
                  <a:gd name="connsiteY278" fmla="*/ 79012 h 553720"/>
                  <a:gd name="connsiteX279" fmla="*/ 81079 w 257544"/>
                  <a:gd name="connsiteY279" fmla="*/ 79807 h 553720"/>
                  <a:gd name="connsiteX280" fmla="*/ 80443 w 257544"/>
                  <a:gd name="connsiteY280" fmla="*/ 84099 h 553720"/>
                  <a:gd name="connsiteX281" fmla="*/ 79171 w 257544"/>
                  <a:gd name="connsiteY281" fmla="*/ 86166 h 553720"/>
                  <a:gd name="connsiteX282" fmla="*/ 76786 w 257544"/>
                  <a:gd name="connsiteY282" fmla="*/ 89346 h 553720"/>
                  <a:gd name="connsiteX283" fmla="*/ 74561 w 257544"/>
                  <a:gd name="connsiteY283" fmla="*/ 91730 h 553720"/>
                  <a:gd name="connsiteX284" fmla="*/ 71222 w 257544"/>
                  <a:gd name="connsiteY284" fmla="*/ 93638 h 553720"/>
                  <a:gd name="connsiteX285" fmla="*/ 69951 w 257544"/>
                  <a:gd name="connsiteY285" fmla="*/ 95069 h 553720"/>
                  <a:gd name="connsiteX286" fmla="*/ 68679 w 257544"/>
                  <a:gd name="connsiteY286" fmla="*/ 97771 h 553720"/>
                  <a:gd name="connsiteX287" fmla="*/ 67884 w 257544"/>
                  <a:gd name="connsiteY287" fmla="*/ 100156 h 553720"/>
                  <a:gd name="connsiteX288" fmla="*/ 67884 w 257544"/>
                  <a:gd name="connsiteY288" fmla="*/ 100951 h 553720"/>
                  <a:gd name="connsiteX289" fmla="*/ 68202 w 257544"/>
                  <a:gd name="connsiteY289" fmla="*/ 101746 h 553720"/>
                  <a:gd name="connsiteX290" fmla="*/ 69632 w 257544"/>
                  <a:gd name="connsiteY290" fmla="*/ 102541 h 553720"/>
                  <a:gd name="connsiteX291" fmla="*/ 71381 w 257544"/>
                  <a:gd name="connsiteY291" fmla="*/ 103336 h 553720"/>
                  <a:gd name="connsiteX292" fmla="*/ 72176 w 257544"/>
                  <a:gd name="connsiteY292" fmla="*/ 104608 h 553720"/>
                  <a:gd name="connsiteX293" fmla="*/ 72176 w 257544"/>
                  <a:gd name="connsiteY293" fmla="*/ 106038 h 553720"/>
                  <a:gd name="connsiteX294" fmla="*/ 71063 w 257544"/>
                  <a:gd name="connsiteY294" fmla="*/ 109695 h 553720"/>
                  <a:gd name="connsiteX295" fmla="*/ 68838 w 257544"/>
                  <a:gd name="connsiteY295" fmla="*/ 114623 h 553720"/>
                  <a:gd name="connsiteX296" fmla="*/ 66294 w 257544"/>
                  <a:gd name="connsiteY296" fmla="*/ 118598 h 553720"/>
                  <a:gd name="connsiteX297" fmla="*/ 63591 w 257544"/>
                  <a:gd name="connsiteY297" fmla="*/ 122413 h 553720"/>
                  <a:gd name="connsiteX298" fmla="*/ 62955 w 257544"/>
                  <a:gd name="connsiteY298" fmla="*/ 123685 h 553720"/>
                  <a:gd name="connsiteX299" fmla="*/ 60571 w 257544"/>
                  <a:gd name="connsiteY299" fmla="*/ 128295 h 553720"/>
                  <a:gd name="connsiteX300" fmla="*/ 58504 w 257544"/>
                  <a:gd name="connsiteY300" fmla="*/ 134654 h 553720"/>
                  <a:gd name="connsiteX301" fmla="*/ 57073 w 257544"/>
                  <a:gd name="connsiteY301" fmla="*/ 138947 h 553720"/>
                  <a:gd name="connsiteX302" fmla="*/ 55801 w 257544"/>
                  <a:gd name="connsiteY302" fmla="*/ 141808 h 553720"/>
                  <a:gd name="connsiteX303" fmla="*/ 54212 w 257544"/>
                  <a:gd name="connsiteY303" fmla="*/ 141808 h 553720"/>
                  <a:gd name="connsiteX304" fmla="*/ 52304 w 257544"/>
                  <a:gd name="connsiteY304" fmla="*/ 141013 h 553720"/>
                  <a:gd name="connsiteX305" fmla="*/ 47853 w 257544"/>
                  <a:gd name="connsiteY305" fmla="*/ 139742 h 553720"/>
                  <a:gd name="connsiteX306" fmla="*/ 44991 w 257544"/>
                  <a:gd name="connsiteY306" fmla="*/ 138788 h 553720"/>
                  <a:gd name="connsiteX307" fmla="*/ 42924 w 257544"/>
                  <a:gd name="connsiteY307" fmla="*/ 137834 h 553720"/>
                  <a:gd name="connsiteX308" fmla="*/ 41493 w 257544"/>
                  <a:gd name="connsiteY308" fmla="*/ 137834 h 553720"/>
                  <a:gd name="connsiteX309" fmla="*/ 39427 w 257544"/>
                  <a:gd name="connsiteY309" fmla="*/ 138470 h 553720"/>
                  <a:gd name="connsiteX310" fmla="*/ 37360 w 257544"/>
                  <a:gd name="connsiteY310" fmla="*/ 138947 h 553720"/>
                  <a:gd name="connsiteX311" fmla="*/ 36088 w 257544"/>
                  <a:gd name="connsiteY311" fmla="*/ 138470 h 553720"/>
                  <a:gd name="connsiteX312" fmla="*/ 33385 w 257544"/>
                  <a:gd name="connsiteY312" fmla="*/ 135926 h 553720"/>
                  <a:gd name="connsiteX313" fmla="*/ 32591 w 257544"/>
                  <a:gd name="connsiteY313" fmla="*/ 136244 h 553720"/>
                  <a:gd name="connsiteX314" fmla="*/ 32114 w 257544"/>
                  <a:gd name="connsiteY314" fmla="*/ 137516 h 553720"/>
                  <a:gd name="connsiteX315" fmla="*/ 34021 w 257544"/>
                  <a:gd name="connsiteY315" fmla="*/ 144988 h 553720"/>
                  <a:gd name="connsiteX316" fmla="*/ 35293 w 257544"/>
                  <a:gd name="connsiteY316" fmla="*/ 147691 h 553720"/>
                  <a:gd name="connsiteX317" fmla="*/ 35293 w 257544"/>
                  <a:gd name="connsiteY317" fmla="*/ 152301 h 553720"/>
                  <a:gd name="connsiteX318" fmla="*/ 34657 w 257544"/>
                  <a:gd name="connsiteY318" fmla="*/ 158024 h 553720"/>
                  <a:gd name="connsiteX319" fmla="*/ 33862 w 257544"/>
                  <a:gd name="connsiteY319" fmla="*/ 164224 h 553720"/>
                  <a:gd name="connsiteX320" fmla="*/ 33385 w 257544"/>
                  <a:gd name="connsiteY320" fmla="*/ 165655 h 553720"/>
                  <a:gd name="connsiteX321" fmla="*/ 32273 w 257544"/>
                  <a:gd name="connsiteY321" fmla="*/ 167245 h 553720"/>
                  <a:gd name="connsiteX322" fmla="*/ 30683 w 257544"/>
                  <a:gd name="connsiteY322" fmla="*/ 167722 h 553720"/>
                  <a:gd name="connsiteX323" fmla="*/ 29252 w 257544"/>
                  <a:gd name="connsiteY323" fmla="*/ 167086 h 553720"/>
                  <a:gd name="connsiteX324" fmla="*/ 28139 w 257544"/>
                  <a:gd name="connsiteY324" fmla="*/ 167086 h 553720"/>
                  <a:gd name="connsiteX325" fmla="*/ 27821 w 257544"/>
                  <a:gd name="connsiteY325" fmla="*/ 168358 h 553720"/>
                  <a:gd name="connsiteX326" fmla="*/ 28139 w 257544"/>
                  <a:gd name="connsiteY326" fmla="*/ 171060 h 553720"/>
                  <a:gd name="connsiteX327" fmla="*/ 26708 w 257544"/>
                  <a:gd name="connsiteY327" fmla="*/ 174081 h 553720"/>
                  <a:gd name="connsiteX328" fmla="*/ 25755 w 257544"/>
                  <a:gd name="connsiteY328" fmla="*/ 176784 h 553720"/>
                  <a:gd name="connsiteX329" fmla="*/ 26072 w 257544"/>
                  <a:gd name="connsiteY329" fmla="*/ 179327 h 553720"/>
                  <a:gd name="connsiteX330" fmla="*/ 26550 w 257544"/>
                  <a:gd name="connsiteY330" fmla="*/ 181871 h 553720"/>
                  <a:gd name="connsiteX331" fmla="*/ 28139 w 257544"/>
                  <a:gd name="connsiteY331" fmla="*/ 187435 h 553720"/>
                  <a:gd name="connsiteX332" fmla="*/ 28139 w 257544"/>
                  <a:gd name="connsiteY332" fmla="*/ 189502 h 553720"/>
                  <a:gd name="connsiteX333" fmla="*/ 27821 w 257544"/>
                  <a:gd name="connsiteY333" fmla="*/ 191410 h 553720"/>
                  <a:gd name="connsiteX334" fmla="*/ 27026 w 257544"/>
                  <a:gd name="connsiteY334" fmla="*/ 192204 h 553720"/>
                  <a:gd name="connsiteX335" fmla="*/ 25595 w 257544"/>
                  <a:gd name="connsiteY335" fmla="*/ 192204 h 553720"/>
                  <a:gd name="connsiteX336" fmla="*/ 24801 w 257544"/>
                  <a:gd name="connsiteY336" fmla="*/ 192841 h 553720"/>
                  <a:gd name="connsiteX337" fmla="*/ 24165 w 257544"/>
                  <a:gd name="connsiteY337" fmla="*/ 193953 h 553720"/>
                  <a:gd name="connsiteX338" fmla="*/ 22575 w 257544"/>
                  <a:gd name="connsiteY338" fmla="*/ 198246 h 553720"/>
                  <a:gd name="connsiteX339" fmla="*/ 20985 w 257544"/>
                  <a:gd name="connsiteY339" fmla="*/ 198723 h 553720"/>
                  <a:gd name="connsiteX340" fmla="*/ 19395 w 257544"/>
                  <a:gd name="connsiteY340" fmla="*/ 198087 h 553720"/>
                  <a:gd name="connsiteX341" fmla="*/ 17011 w 257544"/>
                  <a:gd name="connsiteY341" fmla="*/ 195225 h 553720"/>
                  <a:gd name="connsiteX342" fmla="*/ 15580 w 257544"/>
                  <a:gd name="connsiteY342" fmla="*/ 194430 h 553720"/>
                  <a:gd name="connsiteX343" fmla="*/ 14626 w 257544"/>
                  <a:gd name="connsiteY343" fmla="*/ 194430 h 553720"/>
                  <a:gd name="connsiteX344" fmla="*/ 14149 w 257544"/>
                  <a:gd name="connsiteY344" fmla="*/ 195225 h 553720"/>
                  <a:gd name="connsiteX345" fmla="*/ 13513 w 257544"/>
                  <a:gd name="connsiteY345" fmla="*/ 196974 h 553720"/>
                  <a:gd name="connsiteX346" fmla="*/ 12877 w 257544"/>
                  <a:gd name="connsiteY346" fmla="*/ 198087 h 553720"/>
                  <a:gd name="connsiteX347" fmla="*/ 11288 w 257544"/>
                  <a:gd name="connsiteY347" fmla="*/ 199041 h 553720"/>
                  <a:gd name="connsiteX348" fmla="*/ 11288 w 257544"/>
                  <a:gd name="connsiteY348" fmla="*/ 200153 h 553720"/>
                  <a:gd name="connsiteX349" fmla="*/ 11606 w 257544"/>
                  <a:gd name="connsiteY349" fmla="*/ 210010 h 553720"/>
                  <a:gd name="connsiteX350" fmla="*/ 11923 w 257544"/>
                  <a:gd name="connsiteY350" fmla="*/ 214302 h 553720"/>
                  <a:gd name="connsiteX351" fmla="*/ 12877 w 257544"/>
                  <a:gd name="connsiteY351" fmla="*/ 217800 h 553720"/>
                  <a:gd name="connsiteX352" fmla="*/ 12877 w 257544"/>
                  <a:gd name="connsiteY352" fmla="*/ 219072 h 553720"/>
                  <a:gd name="connsiteX353" fmla="*/ 12082 w 257544"/>
                  <a:gd name="connsiteY353" fmla="*/ 220185 h 553720"/>
                  <a:gd name="connsiteX354" fmla="*/ 11129 w 257544"/>
                  <a:gd name="connsiteY354" fmla="*/ 220185 h 553720"/>
                  <a:gd name="connsiteX355" fmla="*/ 10334 w 257544"/>
                  <a:gd name="connsiteY355" fmla="*/ 218754 h 553720"/>
                  <a:gd name="connsiteX356" fmla="*/ 8426 w 257544"/>
                  <a:gd name="connsiteY356" fmla="*/ 217482 h 553720"/>
                  <a:gd name="connsiteX357" fmla="*/ 5564 w 257544"/>
                  <a:gd name="connsiteY357" fmla="*/ 216051 h 553720"/>
                  <a:gd name="connsiteX358" fmla="*/ 4292 w 257544"/>
                  <a:gd name="connsiteY358" fmla="*/ 215097 h 553720"/>
                  <a:gd name="connsiteX359" fmla="*/ 2862 w 257544"/>
                  <a:gd name="connsiteY359" fmla="*/ 215415 h 553720"/>
                  <a:gd name="connsiteX360" fmla="*/ 795 w 257544"/>
                  <a:gd name="connsiteY360" fmla="*/ 217482 h 553720"/>
                  <a:gd name="connsiteX361" fmla="*/ 0 w 257544"/>
                  <a:gd name="connsiteY361" fmla="*/ 219390 h 553720"/>
                  <a:gd name="connsiteX362" fmla="*/ 318 w 257544"/>
                  <a:gd name="connsiteY362" fmla="*/ 222092 h 553720"/>
                  <a:gd name="connsiteX363" fmla="*/ 954 w 257544"/>
                  <a:gd name="connsiteY363" fmla="*/ 224795 h 553720"/>
                  <a:gd name="connsiteX364" fmla="*/ 2385 w 257544"/>
                  <a:gd name="connsiteY364" fmla="*/ 226385 h 553720"/>
                  <a:gd name="connsiteX365" fmla="*/ 2385 w 257544"/>
                  <a:gd name="connsiteY365" fmla="*/ 228134 h 553720"/>
                  <a:gd name="connsiteX366" fmla="*/ 3021 w 257544"/>
                  <a:gd name="connsiteY366" fmla="*/ 230359 h 553720"/>
                  <a:gd name="connsiteX367" fmla="*/ 3816 w 257544"/>
                  <a:gd name="connsiteY367" fmla="*/ 232426 h 553720"/>
                  <a:gd name="connsiteX368" fmla="*/ 4134 w 257544"/>
                  <a:gd name="connsiteY368" fmla="*/ 234652 h 553720"/>
                  <a:gd name="connsiteX369" fmla="*/ 5723 w 257544"/>
                  <a:gd name="connsiteY369" fmla="*/ 236877 h 553720"/>
                  <a:gd name="connsiteX370" fmla="*/ 12241 w 257544"/>
                  <a:gd name="connsiteY370" fmla="*/ 244190 h 553720"/>
                  <a:gd name="connsiteX371" fmla="*/ 15580 w 257544"/>
                  <a:gd name="connsiteY371" fmla="*/ 249437 h 553720"/>
                  <a:gd name="connsiteX372" fmla="*/ 15898 w 257544"/>
                  <a:gd name="connsiteY372" fmla="*/ 244667 h 553720"/>
                  <a:gd name="connsiteX373" fmla="*/ 15262 w 257544"/>
                  <a:gd name="connsiteY373" fmla="*/ 241329 h 553720"/>
                  <a:gd name="connsiteX374" fmla="*/ 16057 w 257544"/>
                  <a:gd name="connsiteY374" fmla="*/ 241329 h 553720"/>
                  <a:gd name="connsiteX375" fmla="*/ 17488 w 257544"/>
                  <a:gd name="connsiteY375" fmla="*/ 244190 h 553720"/>
                  <a:gd name="connsiteX376" fmla="*/ 19395 w 257544"/>
                  <a:gd name="connsiteY376" fmla="*/ 245780 h 553720"/>
                  <a:gd name="connsiteX377" fmla="*/ 20508 w 257544"/>
                  <a:gd name="connsiteY377" fmla="*/ 248006 h 553720"/>
                  <a:gd name="connsiteX378" fmla="*/ 19872 w 257544"/>
                  <a:gd name="connsiteY378" fmla="*/ 249119 h 553720"/>
                  <a:gd name="connsiteX379" fmla="*/ 19078 w 257544"/>
                  <a:gd name="connsiteY379" fmla="*/ 249755 h 553720"/>
                  <a:gd name="connsiteX380" fmla="*/ 17647 w 257544"/>
                  <a:gd name="connsiteY380" fmla="*/ 251821 h 553720"/>
                  <a:gd name="connsiteX381" fmla="*/ 18760 w 257544"/>
                  <a:gd name="connsiteY381" fmla="*/ 252775 h 553720"/>
                  <a:gd name="connsiteX382" fmla="*/ 20349 w 257544"/>
                  <a:gd name="connsiteY382" fmla="*/ 253570 h 553720"/>
                  <a:gd name="connsiteX383" fmla="*/ 23529 w 257544"/>
                  <a:gd name="connsiteY383" fmla="*/ 249596 h 553720"/>
                  <a:gd name="connsiteX384" fmla="*/ 24324 w 257544"/>
                  <a:gd name="connsiteY384" fmla="*/ 247847 h 553720"/>
                  <a:gd name="connsiteX385" fmla="*/ 24801 w 257544"/>
                  <a:gd name="connsiteY385" fmla="*/ 246098 h 553720"/>
                  <a:gd name="connsiteX386" fmla="*/ 25755 w 257544"/>
                  <a:gd name="connsiteY386" fmla="*/ 246893 h 553720"/>
                  <a:gd name="connsiteX387" fmla="*/ 24324 w 257544"/>
                  <a:gd name="connsiteY387" fmla="*/ 252616 h 553720"/>
                  <a:gd name="connsiteX388" fmla="*/ 25914 w 257544"/>
                  <a:gd name="connsiteY388" fmla="*/ 252616 h 553720"/>
                  <a:gd name="connsiteX389" fmla="*/ 26708 w 257544"/>
                  <a:gd name="connsiteY389" fmla="*/ 252616 h 553720"/>
                  <a:gd name="connsiteX390" fmla="*/ 25119 w 257544"/>
                  <a:gd name="connsiteY390" fmla="*/ 254206 h 553720"/>
                  <a:gd name="connsiteX391" fmla="*/ 24006 w 257544"/>
                  <a:gd name="connsiteY391" fmla="*/ 255796 h 553720"/>
                  <a:gd name="connsiteX392" fmla="*/ 27662 w 257544"/>
                  <a:gd name="connsiteY392" fmla="*/ 262155 h 553720"/>
                  <a:gd name="connsiteX393" fmla="*/ 29411 w 257544"/>
                  <a:gd name="connsiteY393" fmla="*/ 262155 h 553720"/>
                  <a:gd name="connsiteX394" fmla="*/ 29729 w 257544"/>
                  <a:gd name="connsiteY394" fmla="*/ 260883 h 553720"/>
                  <a:gd name="connsiteX395" fmla="*/ 28457 w 257544"/>
                  <a:gd name="connsiteY395" fmla="*/ 256591 h 553720"/>
                  <a:gd name="connsiteX396" fmla="*/ 31160 w 257544"/>
                  <a:gd name="connsiteY396" fmla="*/ 255796 h 553720"/>
                  <a:gd name="connsiteX397" fmla="*/ 34339 w 257544"/>
                  <a:gd name="connsiteY397" fmla="*/ 256114 h 553720"/>
                  <a:gd name="connsiteX398" fmla="*/ 35770 w 257544"/>
                  <a:gd name="connsiteY398" fmla="*/ 256750 h 553720"/>
                  <a:gd name="connsiteX399" fmla="*/ 36565 w 257544"/>
                  <a:gd name="connsiteY399" fmla="*/ 257544 h 553720"/>
                  <a:gd name="connsiteX400" fmla="*/ 40699 w 257544"/>
                  <a:gd name="connsiteY400" fmla="*/ 260565 h 553720"/>
                  <a:gd name="connsiteX401" fmla="*/ 44355 w 257544"/>
                  <a:gd name="connsiteY401" fmla="*/ 260565 h 553720"/>
                  <a:gd name="connsiteX402" fmla="*/ 42924 w 257544"/>
                  <a:gd name="connsiteY402" fmla="*/ 262155 h 553720"/>
                  <a:gd name="connsiteX403" fmla="*/ 41493 w 257544"/>
                  <a:gd name="connsiteY403" fmla="*/ 264540 h 553720"/>
                  <a:gd name="connsiteX404" fmla="*/ 43083 w 257544"/>
                  <a:gd name="connsiteY404" fmla="*/ 265811 h 553720"/>
                  <a:gd name="connsiteX405" fmla="*/ 45150 w 257544"/>
                  <a:gd name="connsiteY405" fmla="*/ 266765 h 553720"/>
                  <a:gd name="connsiteX406" fmla="*/ 45786 w 257544"/>
                  <a:gd name="connsiteY406" fmla="*/ 268196 h 553720"/>
                  <a:gd name="connsiteX407" fmla="*/ 46104 w 257544"/>
                  <a:gd name="connsiteY407" fmla="*/ 269309 h 553720"/>
                  <a:gd name="connsiteX408" fmla="*/ 48171 w 257544"/>
                  <a:gd name="connsiteY408" fmla="*/ 271535 h 553720"/>
                  <a:gd name="connsiteX409" fmla="*/ 49601 w 257544"/>
                  <a:gd name="connsiteY409" fmla="*/ 272488 h 553720"/>
                  <a:gd name="connsiteX410" fmla="*/ 51668 w 257544"/>
                  <a:gd name="connsiteY410" fmla="*/ 273124 h 553720"/>
                  <a:gd name="connsiteX411" fmla="*/ 52781 w 257544"/>
                  <a:gd name="connsiteY411" fmla="*/ 274396 h 553720"/>
                  <a:gd name="connsiteX412" fmla="*/ 51668 w 257544"/>
                  <a:gd name="connsiteY412" fmla="*/ 277735 h 553720"/>
                  <a:gd name="connsiteX413" fmla="*/ 49442 w 257544"/>
                  <a:gd name="connsiteY413" fmla="*/ 279484 h 553720"/>
                  <a:gd name="connsiteX414" fmla="*/ 47693 w 257544"/>
                  <a:gd name="connsiteY414" fmla="*/ 280437 h 553720"/>
                  <a:gd name="connsiteX415" fmla="*/ 44991 w 257544"/>
                  <a:gd name="connsiteY415" fmla="*/ 279642 h 553720"/>
                  <a:gd name="connsiteX416" fmla="*/ 40699 w 257544"/>
                  <a:gd name="connsiteY416" fmla="*/ 275668 h 553720"/>
                  <a:gd name="connsiteX417" fmla="*/ 39268 w 257544"/>
                  <a:gd name="connsiteY417" fmla="*/ 275668 h 553720"/>
                  <a:gd name="connsiteX418" fmla="*/ 38155 w 257544"/>
                  <a:gd name="connsiteY418" fmla="*/ 276622 h 553720"/>
                  <a:gd name="connsiteX419" fmla="*/ 41176 w 257544"/>
                  <a:gd name="connsiteY419" fmla="*/ 282027 h 553720"/>
                  <a:gd name="connsiteX420" fmla="*/ 44196 w 257544"/>
                  <a:gd name="connsiteY420" fmla="*/ 286796 h 553720"/>
                  <a:gd name="connsiteX421" fmla="*/ 46899 w 257544"/>
                  <a:gd name="connsiteY421" fmla="*/ 288704 h 553720"/>
                  <a:gd name="connsiteX422" fmla="*/ 50555 w 257544"/>
                  <a:gd name="connsiteY422" fmla="*/ 290453 h 553720"/>
                  <a:gd name="connsiteX423" fmla="*/ 51509 w 257544"/>
                  <a:gd name="connsiteY423" fmla="*/ 288704 h 553720"/>
                  <a:gd name="connsiteX424" fmla="*/ 51509 w 257544"/>
                  <a:gd name="connsiteY424" fmla="*/ 287591 h 553720"/>
                  <a:gd name="connsiteX425" fmla="*/ 50873 w 257544"/>
                  <a:gd name="connsiteY425" fmla="*/ 283140 h 553720"/>
                  <a:gd name="connsiteX426" fmla="*/ 52622 w 257544"/>
                  <a:gd name="connsiteY426" fmla="*/ 282027 h 553720"/>
                  <a:gd name="connsiteX427" fmla="*/ 53258 w 257544"/>
                  <a:gd name="connsiteY427" fmla="*/ 279484 h 553720"/>
                  <a:gd name="connsiteX428" fmla="*/ 53894 w 257544"/>
                  <a:gd name="connsiteY428" fmla="*/ 279007 h 553720"/>
                  <a:gd name="connsiteX429" fmla="*/ 53894 w 257544"/>
                  <a:gd name="connsiteY429" fmla="*/ 283140 h 553720"/>
                  <a:gd name="connsiteX430" fmla="*/ 54689 w 257544"/>
                  <a:gd name="connsiteY430" fmla="*/ 290612 h 553720"/>
                  <a:gd name="connsiteX431" fmla="*/ 55325 w 257544"/>
                  <a:gd name="connsiteY431" fmla="*/ 291884 h 553720"/>
                  <a:gd name="connsiteX432" fmla="*/ 59776 w 257544"/>
                  <a:gd name="connsiteY432" fmla="*/ 295063 h 553720"/>
                  <a:gd name="connsiteX433" fmla="*/ 57550 w 257544"/>
                  <a:gd name="connsiteY433" fmla="*/ 295381 h 553720"/>
                  <a:gd name="connsiteX434" fmla="*/ 59935 w 257544"/>
                  <a:gd name="connsiteY434" fmla="*/ 299038 h 553720"/>
                  <a:gd name="connsiteX435" fmla="*/ 60253 w 257544"/>
                  <a:gd name="connsiteY435" fmla="*/ 302058 h 553720"/>
                  <a:gd name="connsiteX436" fmla="*/ 65022 w 257544"/>
                  <a:gd name="connsiteY436" fmla="*/ 311120 h 553720"/>
                  <a:gd name="connsiteX437" fmla="*/ 66771 w 257544"/>
                  <a:gd name="connsiteY437" fmla="*/ 322249 h 553720"/>
                  <a:gd name="connsiteX438" fmla="*/ 68679 w 257544"/>
                  <a:gd name="connsiteY438" fmla="*/ 325905 h 553720"/>
                  <a:gd name="connsiteX439" fmla="*/ 69474 w 257544"/>
                  <a:gd name="connsiteY439" fmla="*/ 329721 h 553720"/>
                  <a:gd name="connsiteX440" fmla="*/ 68838 w 257544"/>
                  <a:gd name="connsiteY440" fmla="*/ 337352 h 553720"/>
                  <a:gd name="connsiteX441" fmla="*/ 66771 w 257544"/>
                  <a:gd name="connsiteY441" fmla="*/ 341485 h 553720"/>
                  <a:gd name="connsiteX442" fmla="*/ 66135 w 257544"/>
                  <a:gd name="connsiteY442" fmla="*/ 342439 h 553720"/>
                  <a:gd name="connsiteX443" fmla="*/ 65499 w 257544"/>
                  <a:gd name="connsiteY443" fmla="*/ 347685 h 553720"/>
                  <a:gd name="connsiteX444" fmla="*/ 64068 w 257544"/>
                  <a:gd name="connsiteY444" fmla="*/ 350229 h 553720"/>
                  <a:gd name="connsiteX445" fmla="*/ 62797 w 257544"/>
                  <a:gd name="connsiteY445" fmla="*/ 356906 h 553720"/>
                  <a:gd name="connsiteX446" fmla="*/ 62002 w 257544"/>
                  <a:gd name="connsiteY446" fmla="*/ 358813 h 553720"/>
                  <a:gd name="connsiteX447" fmla="*/ 60412 w 257544"/>
                  <a:gd name="connsiteY447" fmla="*/ 360403 h 553720"/>
                  <a:gd name="connsiteX448" fmla="*/ 58822 w 257544"/>
                  <a:gd name="connsiteY448" fmla="*/ 371850 h 553720"/>
                  <a:gd name="connsiteX449" fmla="*/ 59140 w 257544"/>
                  <a:gd name="connsiteY449" fmla="*/ 375029 h 553720"/>
                  <a:gd name="connsiteX450" fmla="*/ 61366 w 257544"/>
                  <a:gd name="connsiteY450" fmla="*/ 375347 h 553720"/>
                  <a:gd name="connsiteX451" fmla="*/ 65499 w 257544"/>
                  <a:gd name="connsiteY451" fmla="*/ 372804 h 553720"/>
                  <a:gd name="connsiteX452" fmla="*/ 67089 w 257544"/>
                  <a:gd name="connsiteY452" fmla="*/ 370101 h 553720"/>
                  <a:gd name="connsiteX453" fmla="*/ 69791 w 257544"/>
                  <a:gd name="connsiteY453" fmla="*/ 367080 h 553720"/>
                  <a:gd name="connsiteX454" fmla="*/ 71222 w 257544"/>
                  <a:gd name="connsiteY454" fmla="*/ 366445 h 553720"/>
                  <a:gd name="connsiteX455" fmla="*/ 72017 w 257544"/>
                  <a:gd name="connsiteY455" fmla="*/ 365650 h 553720"/>
                  <a:gd name="connsiteX456" fmla="*/ 72335 w 257544"/>
                  <a:gd name="connsiteY456" fmla="*/ 363106 h 553720"/>
                  <a:gd name="connsiteX457" fmla="*/ 72971 w 257544"/>
                  <a:gd name="connsiteY457" fmla="*/ 360562 h 553720"/>
                  <a:gd name="connsiteX458" fmla="*/ 73289 w 257544"/>
                  <a:gd name="connsiteY458" fmla="*/ 362311 h 553720"/>
                  <a:gd name="connsiteX459" fmla="*/ 73289 w 257544"/>
                  <a:gd name="connsiteY459" fmla="*/ 363901 h 553720"/>
                  <a:gd name="connsiteX460" fmla="*/ 72176 w 257544"/>
                  <a:gd name="connsiteY460" fmla="*/ 368511 h 553720"/>
                  <a:gd name="connsiteX461" fmla="*/ 72176 w 257544"/>
                  <a:gd name="connsiteY461" fmla="*/ 371691 h 553720"/>
                  <a:gd name="connsiteX462" fmla="*/ 71381 w 257544"/>
                  <a:gd name="connsiteY462" fmla="*/ 373757 h 553720"/>
                  <a:gd name="connsiteX463" fmla="*/ 71381 w 257544"/>
                  <a:gd name="connsiteY463" fmla="*/ 375983 h 553720"/>
                  <a:gd name="connsiteX464" fmla="*/ 71699 w 257544"/>
                  <a:gd name="connsiteY464" fmla="*/ 378527 h 553720"/>
                  <a:gd name="connsiteX465" fmla="*/ 75674 w 257544"/>
                  <a:gd name="connsiteY465" fmla="*/ 376619 h 553720"/>
                  <a:gd name="connsiteX466" fmla="*/ 77104 w 257544"/>
                  <a:gd name="connsiteY466" fmla="*/ 374870 h 553720"/>
                  <a:gd name="connsiteX467" fmla="*/ 77422 w 257544"/>
                  <a:gd name="connsiteY467" fmla="*/ 372804 h 553720"/>
                  <a:gd name="connsiteX468" fmla="*/ 78376 w 257544"/>
                  <a:gd name="connsiteY468" fmla="*/ 370419 h 553720"/>
                  <a:gd name="connsiteX469" fmla="*/ 78376 w 257544"/>
                  <a:gd name="connsiteY469" fmla="*/ 371691 h 553720"/>
                  <a:gd name="connsiteX470" fmla="*/ 78058 w 257544"/>
                  <a:gd name="connsiteY470" fmla="*/ 373281 h 553720"/>
                  <a:gd name="connsiteX471" fmla="*/ 78376 w 257544"/>
                  <a:gd name="connsiteY471" fmla="*/ 374711 h 553720"/>
                  <a:gd name="connsiteX472" fmla="*/ 78376 w 257544"/>
                  <a:gd name="connsiteY472" fmla="*/ 376460 h 553720"/>
                  <a:gd name="connsiteX473" fmla="*/ 79807 w 257544"/>
                  <a:gd name="connsiteY473" fmla="*/ 381229 h 553720"/>
                  <a:gd name="connsiteX474" fmla="*/ 83782 w 257544"/>
                  <a:gd name="connsiteY474" fmla="*/ 380594 h 553720"/>
                  <a:gd name="connsiteX475" fmla="*/ 86643 w 257544"/>
                  <a:gd name="connsiteY475" fmla="*/ 380912 h 553720"/>
                  <a:gd name="connsiteX476" fmla="*/ 88074 w 257544"/>
                  <a:gd name="connsiteY476" fmla="*/ 379481 h 553720"/>
                  <a:gd name="connsiteX477" fmla="*/ 91095 w 257544"/>
                  <a:gd name="connsiteY477" fmla="*/ 374870 h 553720"/>
                  <a:gd name="connsiteX478" fmla="*/ 91412 w 257544"/>
                  <a:gd name="connsiteY478" fmla="*/ 372963 h 553720"/>
                  <a:gd name="connsiteX479" fmla="*/ 91890 w 257544"/>
                  <a:gd name="connsiteY479" fmla="*/ 376301 h 553720"/>
                  <a:gd name="connsiteX480" fmla="*/ 90300 w 257544"/>
                  <a:gd name="connsiteY480" fmla="*/ 379322 h 553720"/>
                  <a:gd name="connsiteX481" fmla="*/ 90300 w 257544"/>
                  <a:gd name="connsiteY481" fmla="*/ 382978 h 553720"/>
                  <a:gd name="connsiteX482" fmla="*/ 91412 w 257544"/>
                  <a:gd name="connsiteY482" fmla="*/ 383773 h 553720"/>
                  <a:gd name="connsiteX483" fmla="*/ 92525 w 257544"/>
                  <a:gd name="connsiteY483" fmla="*/ 383773 h 553720"/>
                  <a:gd name="connsiteX484" fmla="*/ 97295 w 257544"/>
                  <a:gd name="connsiteY484" fmla="*/ 380594 h 553720"/>
                  <a:gd name="connsiteX485" fmla="*/ 100792 w 257544"/>
                  <a:gd name="connsiteY485" fmla="*/ 376460 h 553720"/>
                  <a:gd name="connsiteX486" fmla="*/ 101746 w 257544"/>
                  <a:gd name="connsiteY486" fmla="*/ 373599 h 553720"/>
                  <a:gd name="connsiteX487" fmla="*/ 103177 w 257544"/>
                  <a:gd name="connsiteY487" fmla="*/ 370737 h 553720"/>
                  <a:gd name="connsiteX488" fmla="*/ 110331 w 257544"/>
                  <a:gd name="connsiteY488" fmla="*/ 368193 h 553720"/>
                  <a:gd name="connsiteX489" fmla="*/ 110967 w 257544"/>
                  <a:gd name="connsiteY489" fmla="*/ 367240 h 553720"/>
                  <a:gd name="connsiteX490" fmla="*/ 111285 w 257544"/>
                  <a:gd name="connsiteY490" fmla="*/ 365650 h 553720"/>
                  <a:gd name="connsiteX491" fmla="*/ 112398 w 257544"/>
                  <a:gd name="connsiteY491" fmla="*/ 365332 h 553720"/>
                  <a:gd name="connsiteX492" fmla="*/ 113988 w 257544"/>
                  <a:gd name="connsiteY492" fmla="*/ 365650 h 553720"/>
                  <a:gd name="connsiteX493" fmla="*/ 118598 w 257544"/>
                  <a:gd name="connsiteY493" fmla="*/ 363742 h 553720"/>
                  <a:gd name="connsiteX494" fmla="*/ 119552 w 257544"/>
                  <a:gd name="connsiteY494" fmla="*/ 362788 h 553720"/>
                  <a:gd name="connsiteX495" fmla="*/ 117008 w 257544"/>
                  <a:gd name="connsiteY495" fmla="*/ 359131 h 553720"/>
                  <a:gd name="connsiteX496" fmla="*/ 117008 w 257544"/>
                  <a:gd name="connsiteY496" fmla="*/ 357224 h 553720"/>
                  <a:gd name="connsiteX497" fmla="*/ 115577 w 257544"/>
                  <a:gd name="connsiteY497" fmla="*/ 353249 h 553720"/>
                  <a:gd name="connsiteX498" fmla="*/ 116531 w 257544"/>
                  <a:gd name="connsiteY498" fmla="*/ 352931 h 553720"/>
                  <a:gd name="connsiteX499" fmla="*/ 117326 w 257544"/>
                  <a:gd name="connsiteY499" fmla="*/ 353408 h 553720"/>
                  <a:gd name="connsiteX500" fmla="*/ 117644 w 257544"/>
                  <a:gd name="connsiteY500" fmla="*/ 356588 h 553720"/>
                  <a:gd name="connsiteX501" fmla="*/ 118280 w 257544"/>
                  <a:gd name="connsiteY501" fmla="*/ 358496 h 553720"/>
                  <a:gd name="connsiteX502" fmla="*/ 120665 w 257544"/>
                  <a:gd name="connsiteY502" fmla="*/ 360721 h 553720"/>
                  <a:gd name="connsiteX503" fmla="*/ 122572 w 257544"/>
                  <a:gd name="connsiteY503" fmla="*/ 361198 h 553720"/>
                  <a:gd name="connsiteX504" fmla="*/ 124798 w 257544"/>
                  <a:gd name="connsiteY504" fmla="*/ 360880 h 553720"/>
                  <a:gd name="connsiteX505" fmla="*/ 128137 w 257544"/>
                  <a:gd name="connsiteY505" fmla="*/ 359449 h 553720"/>
                  <a:gd name="connsiteX506" fmla="*/ 132270 w 257544"/>
                  <a:gd name="connsiteY506" fmla="*/ 355157 h 553720"/>
                  <a:gd name="connsiteX507" fmla="*/ 133542 w 257544"/>
                  <a:gd name="connsiteY507" fmla="*/ 353090 h 553720"/>
                  <a:gd name="connsiteX508" fmla="*/ 134972 w 257544"/>
                  <a:gd name="connsiteY508" fmla="*/ 348957 h 553720"/>
                  <a:gd name="connsiteX509" fmla="*/ 136403 w 257544"/>
                  <a:gd name="connsiteY509" fmla="*/ 345777 h 553720"/>
                  <a:gd name="connsiteX510" fmla="*/ 134814 w 257544"/>
                  <a:gd name="connsiteY510" fmla="*/ 340690 h 553720"/>
                  <a:gd name="connsiteX511" fmla="*/ 136562 w 257544"/>
                  <a:gd name="connsiteY511" fmla="*/ 337670 h 553720"/>
                  <a:gd name="connsiteX512" fmla="*/ 135609 w 257544"/>
                  <a:gd name="connsiteY512" fmla="*/ 336557 h 553720"/>
                  <a:gd name="connsiteX513" fmla="*/ 134814 w 257544"/>
                  <a:gd name="connsiteY513" fmla="*/ 334808 h 553720"/>
                  <a:gd name="connsiteX514" fmla="*/ 138152 w 257544"/>
                  <a:gd name="connsiteY514" fmla="*/ 337193 h 553720"/>
                  <a:gd name="connsiteX515" fmla="*/ 141173 w 257544"/>
                  <a:gd name="connsiteY515" fmla="*/ 340372 h 553720"/>
                  <a:gd name="connsiteX516" fmla="*/ 141968 w 257544"/>
                  <a:gd name="connsiteY516" fmla="*/ 341644 h 553720"/>
                  <a:gd name="connsiteX517" fmla="*/ 144829 w 257544"/>
                  <a:gd name="connsiteY517" fmla="*/ 343711 h 553720"/>
                  <a:gd name="connsiteX518" fmla="*/ 144193 w 257544"/>
                  <a:gd name="connsiteY518" fmla="*/ 344664 h 553720"/>
                  <a:gd name="connsiteX519" fmla="*/ 145147 w 257544"/>
                  <a:gd name="connsiteY519" fmla="*/ 349593 h 553720"/>
                  <a:gd name="connsiteX520" fmla="*/ 146737 w 257544"/>
                  <a:gd name="connsiteY520" fmla="*/ 354044 h 553720"/>
                  <a:gd name="connsiteX521" fmla="*/ 148486 w 257544"/>
                  <a:gd name="connsiteY521" fmla="*/ 356111 h 553720"/>
                  <a:gd name="connsiteX522" fmla="*/ 149758 w 257544"/>
                  <a:gd name="connsiteY522" fmla="*/ 360403 h 553720"/>
                  <a:gd name="connsiteX523" fmla="*/ 153414 w 257544"/>
                  <a:gd name="connsiteY523" fmla="*/ 360403 h 553720"/>
                  <a:gd name="connsiteX524" fmla="*/ 156752 w 257544"/>
                  <a:gd name="connsiteY524" fmla="*/ 359926 h 553720"/>
                  <a:gd name="connsiteX525" fmla="*/ 158183 w 257544"/>
                  <a:gd name="connsiteY525" fmla="*/ 359449 h 553720"/>
                  <a:gd name="connsiteX526" fmla="*/ 159773 w 257544"/>
                  <a:gd name="connsiteY526" fmla="*/ 358973 h 553720"/>
                  <a:gd name="connsiteX527" fmla="*/ 158024 w 257544"/>
                  <a:gd name="connsiteY527" fmla="*/ 360403 h 553720"/>
                  <a:gd name="connsiteX528" fmla="*/ 157070 w 257544"/>
                  <a:gd name="connsiteY528" fmla="*/ 362311 h 553720"/>
                  <a:gd name="connsiteX529" fmla="*/ 157070 w 257544"/>
                  <a:gd name="connsiteY529" fmla="*/ 368352 h 553720"/>
                  <a:gd name="connsiteX530" fmla="*/ 156435 w 257544"/>
                  <a:gd name="connsiteY530" fmla="*/ 371532 h 553720"/>
                  <a:gd name="connsiteX531" fmla="*/ 155640 w 257544"/>
                  <a:gd name="connsiteY531" fmla="*/ 375188 h 553720"/>
                  <a:gd name="connsiteX532" fmla="*/ 159296 w 257544"/>
                  <a:gd name="connsiteY532" fmla="*/ 379481 h 553720"/>
                  <a:gd name="connsiteX533" fmla="*/ 161204 w 257544"/>
                  <a:gd name="connsiteY533" fmla="*/ 392517 h 553720"/>
                  <a:gd name="connsiteX534" fmla="*/ 160409 w 257544"/>
                  <a:gd name="connsiteY534" fmla="*/ 396173 h 553720"/>
                  <a:gd name="connsiteX535" fmla="*/ 161999 w 257544"/>
                  <a:gd name="connsiteY535" fmla="*/ 399671 h 553720"/>
                  <a:gd name="connsiteX536" fmla="*/ 162317 w 257544"/>
                  <a:gd name="connsiteY536" fmla="*/ 409210 h 553720"/>
                  <a:gd name="connsiteX537" fmla="*/ 163907 w 257544"/>
                  <a:gd name="connsiteY537" fmla="*/ 412707 h 553720"/>
                  <a:gd name="connsiteX538" fmla="*/ 165814 w 257544"/>
                  <a:gd name="connsiteY538" fmla="*/ 411912 h 553720"/>
                  <a:gd name="connsiteX539" fmla="*/ 168199 w 257544"/>
                  <a:gd name="connsiteY539" fmla="*/ 415092 h 553720"/>
                  <a:gd name="connsiteX540" fmla="*/ 165655 w 257544"/>
                  <a:gd name="connsiteY540" fmla="*/ 413820 h 553720"/>
                  <a:gd name="connsiteX541" fmla="*/ 165019 w 257544"/>
                  <a:gd name="connsiteY541" fmla="*/ 415092 h 553720"/>
                  <a:gd name="connsiteX542" fmla="*/ 166927 w 257544"/>
                  <a:gd name="connsiteY542" fmla="*/ 420656 h 553720"/>
                  <a:gd name="connsiteX543" fmla="*/ 167563 w 257544"/>
                  <a:gd name="connsiteY543" fmla="*/ 424313 h 553720"/>
                  <a:gd name="connsiteX544" fmla="*/ 170425 w 257544"/>
                  <a:gd name="connsiteY544" fmla="*/ 429400 h 553720"/>
                  <a:gd name="connsiteX545" fmla="*/ 169630 w 257544"/>
                  <a:gd name="connsiteY545" fmla="*/ 434487 h 553720"/>
                  <a:gd name="connsiteX546" fmla="*/ 170425 w 257544"/>
                  <a:gd name="connsiteY546" fmla="*/ 437031 h 553720"/>
                  <a:gd name="connsiteX547" fmla="*/ 170743 w 257544"/>
                  <a:gd name="connsiteY547" fmla="*/ 442436 h 553720"/>
                  <a:gd name="connsiteX548" fmla="*/ 171856 w 257544"/>
                  <a:gd name="connsiteY548" fmla="*/ 444344 h 553720"/>
                  <a:gd name="connsiteX549" fmla="*/ 173286 w 257544"/>
                  <a:gd name="connsiteY549" fmla="*/ 434646 h 553720"/>
                  <a:gd name="connsiteX550" fmla="*/ 174399 w 257544"/>
                  <a:gd name="connsiteY550" fmla="*/ 435918 h 553720"/>
                  <a:gd name="connsiteX551" fmla="*/ 174717 w 257544"/>
                  <a:gd name="connsiteY551" fmla="*/ 438621 h 553720"/>
                  <a:gd name="connsiteX552" fmla="*/ 174717 w 257544"/>
                  <a:gd name="connsiteY552" fmla="*/ 441800 h 553720"/>
                  <a:gd name="connsiteX553" fmla="*/ 179645 w 257544"/>
                  <a:gd name="connsiteY553" fmla="*/ 449113 h 553720"/>
                  <a:gd name="connsiteX554" fmla="*/ 181553 w 257544"/>
                  <a:gd name="connsiteY554" fmla="*/ 454677 h 553720"/>
                  <a:gd name="connsiteX555" fmla="*/ 184097 w 257544"/>
                  <a:gd name="connsiteY555" fmla="*/ 458493 h 553720"/>
                  <a:gd name="connsiteX556" fmla="*/ 184574 w 257544"/>
                  <a:gd name="connsiteY556" fmla="*/ 463580 h 553720"/>
                  <a:gd name="connsiteX557" fmla="*/ 185845 w 257544"/>
                  <a:gd name="connsiteY557" fmla="*/ 467555 h 553720"/>
                  <a:gd name="connsiteX558" fmla="*/ 185845 w 257544"/>
                  <a:gd name="connsiteY558" fmla="*/ 469780 h 553720"/>
                  <a:gd name="connsiteX559" fmla="*/ 186640 w 257544"/>
                  <a:gd name="connsiteY559" fmla="*/ 472960 h 553720"/>
                  <a:gd name="connsiteX560" fmla="*/ 186640 w 257544"/>
                  <a:gd name="connsiteY560" fmla="*/ 476457 h 553720"/>
                  <a:gd name="connsiteX561" fmla="*/ 185528 w 257544"/>
                  <a:gd name="connsiteY561" fmla="*/ 479319 h 553720"/>
                  <a:gd name="connsiteX562" fmla="*/ 187117 w 257544"/>
                  <a:gd name="connsiteY562" fmla="*/ 482021 h 553720"/>
                  <a:gd name="connsiteX563" fmla="*/ 185369 w 257544"/>
                  <a:gd name="connsiteY563" fmla="*/ 483452 h 553720"/>
                  <a:gd name="connsiteX564" fmla="*/ 184892 w 257544"/>
                  <a:gd name="connsiteY564" fmla="*/ 485042 h 553720"/>
                  <a:gd name="connsiteX565" fmla="*/ 185687 w 257544"/>
                  <a:gd name="connsiteY565" fmla="*/ 485678 h 553720"/>
                  <a:gd name="connsiteX566" fmla="*/ 187594 w 257544"/>
                  <a:gd name="connsiteY566" fmla="*/ 485678 h 553720"/>
                  <a:gd name="connsiteX567" fmla="*/ 186640 w 257544"/>
                  <a:gd name="connsiteY567" fmla="*/ 488540 h 553720"/>
                  <a:gd name="connsiteX568" fmla="*/ 187276 w 257544"/>
                  <a:gd name="connsiteY568" fmla="*/ 490765 h 553720"/>
                  <a:gd name="connsiteX569" fmla="*/ 187276 w 257544"/>
                  <a:gd name="connsiteY569" fmla="*/ 493309 h 553720"/>
                  <a:gd name="connsiteX570" fmla="*/ 186163 w 257544"/>
                  <a:gd name="connsiteY570" fmla="*/ 494581 h 553720"/>
                  <a:gd name="connsiteX571" fmla="*/ 186163 w 257544"/>
                  <a:gd name="connsiteY571" fmla="*/ 495694 h 553720"/>
                  <a:gd name="connsiteX572" fmla="*/ 185528 w 257544"/>
                  <a:gd name="connsiteY572" fmla="*/ 497601 h 553720"/>
                  <a:gd name="connsiteX573" fmla="*/ 185845 w 257544"/>
                  <a:gd name="connsiteY573" fmla="*/ 499350 h 553720"/>
                  <a:gd name="connsiteX574" fmla="*/ 187435 w 257544"/>
                  <a:gd name="connsiteY574" fmla="*/ 499986 h 553720"/>
                  <a:gd name="connsiteX575" fmla="*/ 190615 w 257544"/>
                  <a:gd name="connsiteY575" fmla="*/ 498237 h 553720"/>
                  <a:gd name="connsiteX576" fmla="*/ 191569 w 257544"/>
                  <a:gd name="connsiteY576" fmla="*/ 499350 h 553720"/>
                  <a:gd name="connsiteX577" fmla="*/ 192522 w 257544"/>
                  <a:gd name="connsiteY577" fmla="*/ 499986 h 553720"/>
                  <a:gd name="connsiteX578" fmla="*/ 190138 w 257544"/>
                  <a:gd name="connsiteY578" fmla="*/ 501576 h 553720"/>
                  <a:gd name="connsiteX579" fmla="*/ 188707 w 257544"/>
                  <a:gd name="connsiteY579" fmla="*/ 503642 h 553720"/>
                  <a:gd name="connsiteX580" fmla="*/ 188707 w 257544"/>
                  <a:gd name="connsiteY580" fmla="*/ 505709 h 553720"/>
                  <a:gd name="connsiteX581" fmla="*/ 188548 w 257544"/>
                  <a:gd name="connsiteY581" fmla="*/ 508253 h 553720"/>
                  <a:gd name="connsiteX582" fmla="*/ 188548 w 257544"/>
                  <a:gd name="connsiteY582" fmla="*/ 511274 h 553720"/>
                  <a:gd name="connsiteX583" fmla="*/ 188866 w 257544"/>
                  <a:gd name="connsiteY583" fmla="*/ 513817 h 553720"/>
                  <a:gd name="connsiteX584" fmla="*/ 187117 w 257544"/>
                  <a:gd name="connsiteY584" fmla="*/ 516838 h 553720"/>
                  <a:gd name="connsiteX585" fmla="*/ 187117 w 257544"/>
                  <a:gd name="connsiteY585" fmla="*/ 521130 h 553720"/>
                  <a:gd name="connsiteX586" fmla="*/ 184733 w 257544"/>
                  <a:gd name="connsiteY586" fmla="*/ 524628 h 553720"/>
                  <a:gd name="connsiteX587" fmla="*/ 182984 w 257544"/>
                  <a:gd name="connsiteY587" fmla="*/ 528125 h 553720"/>
                  <a:gd name="connsiteX588" fmla="*/ 182030 w 257544"/>
                  <a:gd name="connsiteY588" fmla="*/ 528761 h 553720"/>
                  <a:gd name="connsiteX589" fmla="*/ 180917 w 257544"/>
                  <a:gd name="connsiteY589" fmla="*/ 530033 h 553720"/>
                  <a:gd name="connsiteX590" fmla="*/ 182507 w 257544"/>
                  <a:gd name="connsiteY590" fmla="*/ 539413 h 553720"/>
                  <a:gd name="connsiteX591" fmla="*/ 181712 w 257544"/>
                  <a:gd name="connsiteY591" fmla="*/ 544341 h 553720"/>
                  <a:gd name="connsiteX592" fmla="*/ 182348 w 257544"/>
                  <a:gd name="connsiteY592" fmla="*/ 546567 h 553720"/>
                  <a:gd name="connsiteX593" fmla="*/ 183461 w 257544"/>
                  <a:gd name="connsiteY593" fmla="*/ 548633 h 553720"/>
                  <a:gd name="connsiteX594" fmla="*/ 186163 w 257544"/>
                  <a:gd name="connsiteY594" fmla="*/ 544500 h 553720"/>
                  <a:gd name="connsiteX595" fmla="*/ 187435 w 257544"/>
                  <a:gd name="connsiteY595" fmla="*/ 544182 h 553720"/>
                  <a:gd name="connsiteX596" fmla="*/ 187912 w 257544"/>
                  <a:gd name="connsiteY596" fmla="*/ 541956 h 553720"/>
                  <a:gd name="connsiteX597" fmla="*/ 188707 w 257544"/>
                  <a:gd name="connsiteY597" fmla="*/ 539572 h 553720"/>
                  <a:gd name="connsiteX598" fmla="*/ 189343 w 257544"/>
                  <a:gd name="connsiteY598" fmla="*/ 537187 h 553720"/>
                  <a:gd name="connsiteX599" fmla="*/ 189343 w 257544"/>
                  <a:gd name="connsiteY599" fmla="*/ 533530 h 553720"/>
                  <a:gd name="connsiteX600" fmla="*/ 189025 w 257544"/>
                  <a:gd name="connsiteY600" fmla="*/ 531623 h 553720"/>
                  <a:gd name="connsiteX601" fmla="*/ 189025 w 257544"/>
                  <a:gd name="connsiteY601" fmla="*/ 530510 h 553720"/>
                  <a:gd name="connsiteX602" fmla="*/ 189820 w 257544"/>
                  <a:gd name="connsiteY602" fmla="*/ 529079 h 553720"/>
                  <a:gd name="connsiteX603" fmla="*/ 192682 w 257544"/>
                  <a:gd name="connsiteY603" fmla="*/ 526853 h 553720"/>
                  <a:gd name="connsiteX604" fmla="*/ 196656 w 257544"/>
                  <a:gd name="connsiteY604" fmla="*/ 523038 h 553720"/>
                  <a:gd name="connsiteX605" fmla="*/ 201425 w 257544"/>
                  <a:gd name="connsiteY605" fmla="*/ 517633 h 553720"/>
                  <a:gd name="connsiteX606" fmla="*/ 206195 w 257544"/>
                  <a:gd name="connsiteY606" fmla="*/ 509366 h 553720"/>
                  <a:gd name="connsiteX607" fmla="*/ 208579 w 257544"/>
                  <a:gd name="connsiteY607" fmla="*/ 504597 h 553720"/>
                  <a:gd name="connsiteX608" fmla="*/ 209533 w 257544"/>
                  <a:gd name="connsiteY608" fmla="*/ 502848 h 553720"/>
                  <a:gd name="connsiteX609" fmla="*/ 210646 w 257544"/>
                  <a:gd name="connsiteY609" fmla="*/ 502371 h 553720"/>
                  <a:gd name="connsiteX610" fmla="*/ 212236 w 257544"/>
                  <a:gd name="connsiteY610" fmla="*/ 500781 h 553720"/>
                  <a:gd name="connsiteX611" fmla="*/ 213349 w 257544"/>
                  <a:gd name="connsiteY611" fmla="*/ 499032 h 553720"/>
                  <a:gd name="connsiteX612" fmla="*/ 213349 w 257544"/>
                  <a:gd name="connsiteY612" fmla="*/ 498078 h 553720"/>
                  <a:gd name="connsiteX613" fmla="*/ 210805 w 257544"/>
                  <a:gd name="connsiteY613" fmla="*/ 489176 h 553720"/>
                  <a:gd name="connsiteX614" fmla="*/ 209056 w 257544"/>
                  <a:gd name="connsiteY614" fmla="*/ 486314 h 553720"/>
                  <a:gd name="connsiteX615" fmla="*/ 208261 w 257544"/>
                  <a:gd name="connsiteY615" fmla="*/ 482816 h 553720"/>
                  <a:gd name="connsiteX616" fmla="*/ 207784 w 257544"/>
                  <a:gd name="connsiteY616" fmla="*/ 480273 h 553720"/>
                  <a:gd name="connsiteX617" fmla="*/ 207149 w 257544"/>
                  <a:gd name="connsiteY617" fmla="*/ 478047 h 553720"/>
                  <a:gd name="connsiteX618" fmla="*/ 207466 w 257544"/>
                  <a:gd name="connsiteY618" fmla="*/ 475821 h 553720"/>
                  <a:gd name="connsiteX619" fmla="*/ 206513 w 257544"/>
                  <a:gd name="connsiteY619" fmla="*/ 474550 h 553720"/>
                  <a:gd name="connsiteX620" fmla="*/ 204446 w 257544"/>
                  <a:gd name="connsiteY620" fmla="*/ 472801 h 553720"/>
                  <a:gd name="connsiteX621" fmla="*/ 202220 w 257544"/>
                  <a:gd name="connsiteY621" fmla="*/ 470257 h 553720"/>
                  <a:gd name="connsiteX622" fmla="*/ 200948 w 257544"/>
                  <a:gd name="connsiteY622" fmla="*/ 466124 h 553720"/>
                  <a:gd name="connsiteX623" fmla="*/ 200948 w 257544"/>
                  <a:gd name="connsiteY623" fmla="*/ 463898 h 553720"/>
                  <a:gd name="connsiteX624" fmla="*/ 199518 w 257544"/>
                  <a:gd name="connsiteY624" fmla="*/ 461831 h 553720"/>
                  <a:gd name="connsiteX625" fmla="*/ 199041 w 257544"/>
                  <a:gd name="connsiteY625" fmla="*/ 459765 h 553720"/>
                  <a:gd name="connsiteX626" fmla="*/ 199836 w 257544"/>
                  <a:gd name="connsiteY626" fmla="*/ 457698 h 553720"/>
                  <a:gd name="connsiteX627" fmla="*/ 200948 w 257544"/>
                  <a:gd name="connsiteY627" fmla="*/ 455949 h 553720"/>
                  <a:gd name="connsiteX628" fmla="*/ 200948 w 257544"/>
                  <a:gd name="connsiteY628" fmla="*/ 448318 h 553720"/>
                  <a:gd name="connsiteX629" fmla="*/ 200312 w 257544"/>
                  <a:gd name="connsiteY629" fmla="*/ 446093 h 553720"/>
                  <a:gd name="connsiteX630" fmla="*/ 199836 w 257544"/>
                  <a:gd name="connsiteY630" fmla="*/ 441959 h 553720"/>
                  <a:gd name="connsiteX631" fmla="*/ 198405 w 257544"/>
                  <a:gd name="connsiteY631" fmla="*/ 438939 h 553720"/>
                  <a:gd name="connsiteX632" fmla="*/ 196338 w 257544"/>
                  <a:gd name="connsiteY632" fmla="*/ 435282 h 553720"/>
                  <a:gd name="connsiteX633" fmla="*/ 193953 w 257544"/>
                  <a:gd name="connsiteY633" fmla="*/ 432261 h 553720"/>
                  <a:gd name="connsiteX634" fmla="*/ 187912 w 257544"/>
                  <a:gd name="connsiteY634" fmla="*/ 426856 h 553720"/>
                  <a:gd name="connsiteX635" fmla="*/ 183620 w 257544"/>
                  <a:gd name="connsiteY635" fmla="*/ 423200 h 553720"/>
                  <a:gd name="connsiteX636" fmla="*/ 181394 w 257544"/>
                  <a:gd name="connsiteY636" fmla="*/ 419861 h 553720"/>
                  <a:gd name="connsiteX637" fmla="*/ 178691 w 257544"/>
                  <a:gd name="connsiteY637" fmla="*/ 416046 h 553720"/>
                  <a:gd name="connsiteX638" fmla="*/ 176784 w 257544"/>
                  <a:gd name="connsiteY638" fmla="*/ 413343 h 553720"/>
                  <a:gd name="connsiteX639" fmla="*/ 174240 w 257544"/>
                  <a:gd name="connsiteY639" fmla="*/ 409846 h 553720"/>
                  <a:gd name="connsiteX640" fmla="*/ 172968 w 257544"/>
                  <a:gd name="connsiteY640" fmla="*/ 405076 h 553720"/>
                  <a:gd name="connsiteX641" fmla="*/ 172332 w 257544"/>
                  <a:gd name="connsiteY641" fmla="*/ 400148 h 553720"/>
                  <a:gd name="connsiteX642" fmla="*/ 172650 w 257544"/>
                  <a:gd name="connsiteY642" fmla="*/ 398558 h 553720"/>
                  <a:gd name="connsiteX643" fmla="*/ 173763 w 257544"/>
                  <a:gd name="connsiteY643" fmla="*/ 397445 h 553720"/>
                  <a:gd name="connsiteX644" fmla="*/ 175353 w 257544"/>
                  <a:gd name="connsiteY644" fmla="*/ 396491 h 553720"/>
                  <a:gd name="connsiteX645" fmla="*/ 176625 w 257544"/>
                  <a:gd name="connsiteY645" fmla="*/ 396491 h 553720"/>
                  <a:gd name="connsiteX646" fmla="*/ 180122 w 257544"/>
                  <a:gd name="connsiteY646" fmla="*/ 393948 h 553720"/>
                  <a:gd name="connsiteX647" fmla="*/ 182507 w 257544"/>
                  <a:gd name="connsiteY647" fmla="*/ 393948 h 553720"/>
                  <a:gd name="connsiteX648" fmla="*/ 183143 w 257544"/>
                  <a:gd name="connsiteY648" fmla="*/ 393630 h 553720"/>
                  <a:gd name="connsiteX649" fmla="*/ 183461 w 257544"/>
                  <a:gd name="connsiteY649" fmla="*/ 392517 h 553720"/>
                  <a:gd name="connsiteX650" fmla="*/ 183143 w 257544"/>
                  <a:gd name="connsiteY650" fmla="*/ 387906 h 553720"/>
                  <a:gd name="connsiteX651" fmla="*/ 183143 w 257544"/>
                  <a:gd name="connsiteY651" fmla="*/ 381865 h 553720"/>
                  <a:gd name="connsiteX652" fmla="*/ 183779 w 257544"/>
                  <a:gd name="connsiteY652" fmla="*/ 376937 h 553720"/>
                  <a:gd name="connsiteX653" fmla="*/ 184256 w 257544"/>
                  <a:gd name="connsiteY653" fmla="*/ 373599 h 553720"/>
                  <a:gd name="connsiteX654" fmla="*/ 190774 w 257544"/>
                  <a:gd name="connsiteY654" fmla="*/ 369783 h 553720"/>
                  <a:gd name="connsiteX655" fmla="*/ 192205 w 257544"/>
                  <a:gd name="connsiteY655" fmla="*/ 368193 h 553720"/>
                  <a:gd name="connsiteX656" fmla="*/ 192840 w 257544"/>
                  <a:gd name="connsiteY656" fmla="*/ 366445 h 553720"/>
                  <a:gd name="connsiteX657" fmla="*/ 192840 w 257544"/>
                  <a:gd name="connsiteY657" fmla="*/ 364855 h 553720"/>
                  <a:gd name="connsiteX658" fmla="*/ 192364 w 257544"/>
                  <a:gd name="connsiteY658" fmla="*/ 363583 h 553720"/>
                  <a:gd name="connsiteX659" fmla="*/ 191410 w 257544"/>
                  <a:gd name="connsiteY659" fmla="*/ 362947 h 553720"/>
                  <a:gd name="connsiteX660" fmla="*/ 187276 w 257544"/>
                  <a:gd name="connsiteY660" fmla="*/ 366285 h 553720"/>
                  <a:gd name="connsiteX661" fmla="*/ 186481 w 257544"/>
                  <a:gd name="connsiteY661" fmla="*/ 365491 h 553720"/>
                  <a:gd name="connsiteX662" fmla="*/ 184574 w 257544"/>
                  <a:gd name="connsiteY662" fmla="*/ 360085 h 553720"/>
                  <a:gd name="connsiteX663" fmla="*/ 183779 w 257544"/>
                  <a:gd name="connsiteY663" fmla="*/ 358496 h 553720"/>
                  <a:gd name="connsiteX664" fmla="*/ 182507 w 257544"/>
                  <a:gd name="connsiteY664" fmla="*/ 356588 h 553720"/>
                  <a:gd name="connsiteX665" fmla="*/ 181235 w 257544"/>
                  <a:gd name="connsiteY665" fmla="*/ 353885 h 553720"/>
                  <a:gd name="connsiteX666" fmla="*/ 181235 w 257544"/>
                  <a:gd name="connsiteY666" fmla="*/ 349116 h 553720"/>
                  <a:gd name="connsiteX667" fmla="*/ 180122 w 257544"/>
                  <a:gd name="connsiteY667" fmla="*/ 346731 h 553720"/>
                  <a:gd name="connsiteX668" fmla="*/ 174876 w 257544"/>
                  <a:gd name="connsiteY668" fmla="*/ 341644 h 553720"/>
                  <a:gd name="connsiteX669" fmla="*/ 172491 w 257544"/>
                  <a:gd name="connsiteY669" fmla="*/ 338941 h 553720"/>
                  <a:gd name="connsiteX670" fmla="*/ 169312 w 257544"/>
                  <a:gd name="connsiteY670" fmla="*/ 334967 h 553720"/>
                  <a:gd name="connsiteX671" fmla="*/ 165496 w 257544"/>
                  <a:gd name="connsiteY671" fmla="*/ 330198 h 553720"/>
                  <a:gd name="connsiteX672" fmla="*/ 161522 w 257544"/>
                  <a:gd name="connsiteY672" fmla="*/ 325905 h 553720"/>
                  <a:gd name="connsiteX673" fmla="*/ 159614 w 257544"/>
                  <a:gd name="connsiteY673" fmla="*/ 323043 h 553720"/>
                  <a:gd name="connsiteX674" fmla="*/ 158978 w 257544"/>
                  <a:gd name="connsiteY674" fmla="*/ 322408 h 553720"/>
                  <a:gd name="connsiteX675" fmla="*/ 158978 w 257544"/>
                  <a:gd name="connsiteY675" fmla="*/ 321295 h 553720"/>
                  <a:gd name="connsiteX676" fmla="*/ 159932 w 257544"/>
                  <a:gd name="connsiteY676" fmla="*/ 318274 h 553720"/>
                  <a:gd name="connsiteX677" fmla="*/ 159296 w 257544"/>
                  <a:gd name="connsiteY677" fmla="*/ 315254 h 553720"/>
                  <a:gd name="connsiteX678" fmla="*/ 157388 w 257544"/>
                  <a:gd name="connsiteY678" fmla="*/ 311279 h 553720"/>
                  <a:gd name="connsiteX679" fmla="*/ 156594 w 257544"/>
                  <a:gd name="connsiteY679" fmla="*/ 308735 h 553720"/>
                  <a:gd name="connsiteX680" fmla="*/ 156912 w 257544"/>
                  <a:gd name="connsiteY680" fmla="*/ 307782 h 553720"/>
                  <a:gd name="connsiteX681" fmla="*/ 155958 w 257544"/>
                  <a:gd name="connsiteY681" fmla="*/ 307464 h 553720"/>
                  <a:gd name="connsiteX682" fmla="*/ 153732 w 257544"/>
                  <a:gd name="connsiteY682" fmla="*/ 307464 h 553720"/>
                  <a:gd name="connsiteX683" fmla="*/ 151665 w 257544"/>
                  <a:gd name="connsiteY683" fmla="*/ 305715 h 553720"/>
                  <a:gd name="connsiteX684" fmla="*/ 149598 w 257544"/>
                  <a:gd name="connsiteY684" fmla="*/ 301740 h 553720"/>
                  <a:gd name="connsiteX685" fmla="*/ 149598 w 257544"/>
                  <a:gd name="connsiteY685" fmla="*/ 301105 h 553720"/>
                  <a:gd name="connsiteX686" fmla="*/ 150075 w 257544"/>
                  <a:gd name="connsiteY686" fmla="*/ 301105 h 553720"/>
                  <a:gd name="connsiteX687" fmla="*/ 152619 w 257544"/>
                  <a:gd name="connsiteY687" fmla="*/ 301740 h 553720"/>
                  <a:gd name="connsiteX688" fmla="*/ 153414 w 257544"/>
                  <a:gd name="connsiteY688" fmla="*/ 301740 h 553720"/>
                  <a:gd name="connsiteX689" fmla="*/ 155163 w 257544"/>
                  <a:gd name="connsiteY689" fmla="*/ 300787 h 553720"/>
                  <a:gd name="connsiteX690" fmla="*/ 157865 w 257544"/>
                  <a:gd name="connsiteY690" fmla="*/ 299833 h 553720"/>
                  <a:gd name="connsiteX691" fmla="*/ 159455 w 257544"/>
                  <a:gd name="connsiteY691" fmla="*/ 299515 h 553720"/>
                  <a:gd name="connsiteX692" fmla="*/ 159932 w 257544"/>
                  <a:gd name="connsiteY692" fmla="*/ 299038 h 553720"/>
                  <a:gd name="connsiteX693" fmla="*/ 159932 w 257544"/>
                  <a:gd name="connsiteY693" fmla="*/ 298084 h 553720"/>
                  <a:gd name="connsiteX694" fmla="*/ 158819 w 257544"/>
                  <a:gd name="connsiteY694" fmla="*/ 288863 h 553720"/>
                  <a:gd name="connsiteX695" fmla="*/ 158819 w 257544"/>
                  <a:gd name="connsiteY695" fmla="*/ 286956 h 553720"/>
                  <a:gd name="connsiteX696" fmla="*/ 161681 w 257544"/>
                  <a:gd name="connsiteY696" fmla="*/ 282981 h 553720"/>
                  <a:gd name="connsiteX697" fmla="*/ 161363 w 257544"/>
                  <a:gd name="connsiteY697" fmla="*/ 279007 h 553720"/>
                  <a:gd name="connsiteX698" fmla="*/ 161999 w 257544"/>
                  <a:gd name="connsiteY698" fmla="*/ 273283 h 553720"/>
                  <a:gd name="connsiteX699" fmla="*/ 164860 w 257544"/>
                  <a:gd name="connsiteY699" fmla="*/ 269309 h 553720"/>
                  <a:gd name="connsiteX700" fmla="*/ 167086 w 257544"/>
                  <a:gd name="connsiteY700" fmla="*/ 267560 h 553720"/>
                  <a:gd name="connsiteX701" fmla="*/ 167722 w 257544"/>
                  <a:gd name="connsiteY701" fmla="*/ 264698 h 553720"/>
                  <a:gd name="connsiteX702" fmla="*/ 168676 w 257544"/>
                  <a:gd name="connsiteY702" fmla="*/ 264063 h 553720"/>
                  <a:gd name="connsiteX703" fmla="*/ 170425 w 257544"/>
                  <a:gd name="connsiteY703" fmla="*/ 264063 h 553720"/>
                  <a:gd name="connsiteX704" fmla="*/ 174081 w 257544"/>
                  <a:gd name="connsiteY704" fmla="*/ 266447 h 553720"/>
                  <a:gd name="connsiteX705" fmla="*/ 175671 w 257544"/>
                  <a:gd name="connsiteY705" fmla="*/ 266447 h 553720"/>
                  <a:gd name="connsiteX706" fmla="*/ 177897 w 257544"/>
                  <a:gd name="connsiteY706" fmla="*/ 266447 h 553720"/>
                  <a:gd name="connsiteX707" fmla="*/ 180281 w 257544"/>
                  <a:gd name="connsiteY707" fmla="*/ 266447 h 553720"/>
                  <a:gd name="connsiteX708" fmla="*/ 181394 w 257544"/>
                  <a:gd name="connsiteY708" fmla="*/ 266129 h 553720"/>
                  <a:gd name="connsiteX709" fmla="*/ 189025 w 257544"/>
                  <a:gd name="connsiteY709" fmla="*/ 264063 h 553720"/>
                  <a:gd name="connsiteX710" fmla="*/ 190774 w 257544"/>
                  <a:gd name="connsiteY710" fmla="*/ 264063 h 553720"/>
                  <a:gd name="connsiteX711" fmla="*/ 192364 w 257544"/>
                  <a:gd name="connsiteY711" fmla="*/ 264063 h 553720"/>
                  <a:gd name="connsiteX712" fmla="*/ 193477 w 257544"/>
                  <a:gd name="connsiteY712" fmla="*/ 264063 h 553720"/>
                  <a:gd name="connsiteX713" fmla="*/ 194589 w 257544"/>
                  <a:gd name="connsiteY713" fmla="*/ 262950 h 553720"/>
                  <a:gd name="connsiteX714" fmla="*/ 195384 w 257544"/>
                  <a:gd name="connsiteY714" fmla="*/ 261201 h 553720"/>
                  <a:gd name="connsiteX715" fmla="*/ 196338 w 257544"/>
                  <a:gd name="connsiteY715" fmla="*/ 255796 h 553720"/>
                  <a:gd name="connsiteX716" fmla="*/ 196815 w 257544"/>
                  <a:gd name="connsiteY716" fmla="*/ 254842 h 553720"/>
                  <a:gd name="connsiteX717" fmla="*/ 197769 w 257544"/>
                  <a:gd name="connsiteY717" fmla="*/ 254047 h 553720"/>
                  <a:gd name="connsiteX718" fmla="*/ 199359 w 257544"/>
                  <a:gd name="connsiteY718" fmla="*/ 253570 h 553720"/>
                  <a:gd name="connsiteX719" fmla="*/ 201266 w 257544"/>
                  <a:gd name="connsiteY719" fmla="*/ 253570 h 553720"/>
                  <a:gd name="connsiteX720" fmla="*/ 203810 w 257544"/>
                  <a:gd name="connsiteY720" fmla="*/ 254683 h 553720"/>
                  <a:gd name="connsiteX721" fmla="*/ 205400 w 257544"/>
                  <a:gd name="connsiteY721" fmla="*/ 254683 h 553720"/>
                  <a:gd name="connsiteX722" fmla="*/ 207149 w 257544"/>
                  <a:gd name="connsiteY722" fmla="*/ 254365 h 553720"/>
                  <a:gd name="connsiteX723" fmla="*/ 208579 w 257544"/>
                  <a:gd name="connsiteY723" fmla="*/ 253570 h 553720"/>
                  <a:gd name="connsiteX724" fmla="*/ 209533 w 257544"/>
                  <a:gd name="connsiteY724" fmla="*/ 252616 h 553720"/>
                  <a:gd name="connsiteX725" fmla="*/ 210010 w 257544"/>
                  <a:gd name="connsiteY725" fmla="*/ 251503 h 553720"/>
                  <a:gd name="connsiteX726" fmla="*/ 209533 w 257544"/>
                  <a:gd name="connsiteY726" fmla="*/ 249278 h 553720"/>
                  <a:gd name="connsiteX727" fmla="*/ 208420 w 257544"/>
                  <a:gd name="connsiteY727" fmla="*/ 246575 h 553720"/>
                  <a:gd name="connsiteX728" fmla="*/ 208738 w 257544"/>
                  <a:gd name="connsiteY728" fmla="*/ 246257 h 553720"/>
                  <a:gd name="connsiteX729" fmla="*/ 210805 w 257544"/>
                  <a:gd name="connsiteY729" fmla="*/ 246893 h 553720"/>
                  <a:gd name="connsiteX730" fmla="*/ 213826 w 257544"/>
                  <a:gd name="connsiteY730" fmla="*/ 247529 h 553720"/>
                  <a:gd name="connsiteX731" fmla="*/ 216210 w 257544"/>
                  <a:gd name="connsiteY731" fmla="*/ 247529 h 553720"/>
                  <a:gd name="connsiteX732" fmla="*/ 217800 w 257544"/>
                  <a:gd name="connsiteY732" fmla="*/ 246893 h 553720"/>
                  <a:gd name="connsiteX733" fmla="*/ 219231 w 257544"/>
                  <a:gd name="connsiteY733" fmla="*/ 245621 h 553720"/>
                  <a:gd name="connsiteX734" fmla="*/ 221139 w 257544"/>
                  <a:gd name="connsiteY734" fmla="*/ 244508 h 553720"/>
                  <a:gd name="connsiteX735" fmla="*/ 223046 w 257544"/>
                  <a:gd name="connsiteY735" fmla="*/ 244826 h 553720"/>
                  <a:gd name="connsiteX736" fmla="*/ 224477 w 257544"/>
                  <a:gd name="connsiteY736" fmla="*/ 245939 h 553720"/>
                  <a:gd name="connsiteX737" fmla="*/ 227816 w 257544"/>
                  <a:gd name="connsiteY737" fmla="*/ 247847 h 553720"/>
                  <a:gd name="connsiteX738" fmla="*/ 227816 w 257544"/>
                  <a:gd name="connsiteY738" fmla="*/ 246257 h 553720"/>
                  <a:gd name="connsiteX739" fmla="*/ 229564 w 257544"/>
                  <a:gd name="connsiteY739" fmla="*/ 239739 h 553720"/>
                  <a:gd name="connsiteX740" fmla="*/ 231472 w 257544"/>
                  <a:gd name="connsiteY740" fmla="*/ 235605 h 553720"/>
                  <a:gd name="connsiteX741" fmla="*/ 233698 w 257544"/>
                  <a:gd name="connsiteY741" fmla="*/ 233698 h 553720"/>
                  <a:gd name="connsiteX742" fmla="*/ 236083 w 257544"/>
                  <a:gd name="connsiteY742" fmla="*/ 232903 h 553720"/>
                  <a:gd name="connsiteX743" fmla="*/ 238626 w 257544"/>
                  <a:gd name="connsiteY743" fmla="*/ 233221 h 553720"/>
                  <a:gd name="connsiteX744" fmla="*/ 240693 w 257544"/>
                  <a:gd name="connsiteY744" fmla="*/ 232903 h 553720"/>
                  <a:gd name="connsiteX745" fmla="*/ 242283 w 257544"/>
                  <a:gd name="connsiteY745" fmla="*/ 231949 h 553720"/>
                  <a:gd name="connsiteX746" fmla="*/ 242283 w 257544"/>
                  <a:gd name="connsiteY746" fmla="*/ 231313 h 553720"/>
                  <a:gd name="connsiteX747" fmla="*/ 240216 w 257544"/>
                  <a:gd name="connsiteY747" fmla="*/ 231313 h 553720"/>
                  <a:gd name="connsiteX748" fmla="*/ 239421 w 257544"/>
                  <a:gd name="connsiteY748" fmla="*/ 230200 h 553720"/>
                  <a:gd name="connsiteX749" fmla="*/ 239898 w 257544"/>
                  <a:gd name="connsiteY749" fmla="*/ 228134 h 553720"/>
                  <a:gd name="connsiteX750" fmla="*/ 240852 w 257544"/>
                  <a:gd name="connsiteY750" fmla="*/ 226703 h 553720"/>
                  <a:gd name="connsiteX751" fmla="*/ 242124 w 257544"/>
                  <a:gd name="connsiteY751" fmla="*/ 226067 h 553720"/>
                  <a:gd name="connsiteX752" fmla="*/ 243396 w 257544"/>
                  <a:gd name="connsiteY752" fmla="*/ 224000 h 553720"/>
                  <a:gd name="connsiteX753" fmla="*/ 244667 w 257544"/>
                  <a:gd name="connsiteY753" fmla="*/ 220344 h 553720"/>
                  <a:gd name="connsiteX754" fmla="*/ 246257 w 257544"/>
                  <a:gd name="connsiteY754" fmla="*/ 218436 h 553720"/>
                  <a:gd name="connsiteX755" fmla="*/ 248006 w 257544"/>
                  <a:gd name="connsiteY755" fmla="*/ 218436 h 553720"/>
                  <a:gd name="connsiteX756" fmla="*/ 251027 w 257544"/>
                  <a:gd name="connsiteY756" fmla="*/ 216846 h 553720"/>
                  <a:gd name="connsiteX757" fmla="*/ 255478 w 257544"/>
                  <a:gd name="connsiteY757" fmla="*/ 213825 h 553720"/>
                  <a:gd name="connsiteX758" fmla="*/ 257227 w 257544"/>
                  <a:gd name="connsiteY758" fmla="*/ 210805 h 553720"/>
                  <a:gd name="connsiteX759" fmla="*/ 257545 w 257544"/>
                  <a:gd name="connsiteY759" fmla="*/ 210328 h 553720"/>
                  <a:gd name="connsiteX760" fmla="*/ 257068 w 257544"/>
                  <a:gd name="connsiteY760" fmla="*/ 206672 h 553720"/>
                  <a:gd name="connsiteX761" fmla="*/ 171379 w 257544"/>
                  <a:gd name="connsiteY761" fmla="*/ 521925 h 553720"/>
                  <a:gd name="connsiteX762" fmla="*/ 170743 w 257544"/>
                  <a:gd name="connsiteY762" fmla="*/ 522402 h 553720"/>
                  <a:gd name="connsiteX763" fmla="*/ 168994 w 257544"/>
                  <a:gd name="connsiteY763" fmla="*/ 524628 h 553720"/>
                  <a:gd name="connsiteX764" fmla="*/ 171219 w 257544"/>
                  <a:gd name="connsiteY764" fmla="*/ 524310 h 553720"/>
                  <a:gd name="connsiteX765" fmla="*/ 172968 w 257544"/>
                  <a:gd name="connsiteY765" fmla="*/ 526058 h 553720"/>
                  <a:gd name="connsiteX766" fmla="*/ 173922 w 257544"/>
                  <a:gd name="connsiteY766" fmla="*/ 528761 h 553720"/>
                  <a:gd name="connsiteX767" fmla="*/ 174558 w 257544"/>
                  <a:gd name="connsiteY767" fmla="*/ 528761 h 553720"/>
                  <a:gd name="connsiteX768" fmla="*/ 174876 w 257544"/>
                  <a:gd name="connsiteY768" fmla="*/ 528443 h 553720"/>
                  <a:gd name="connsiteX769" fmla="*/ 175194 w 257544"/>
                  <a:gd name="connsiteY769" fmla="*/ 527648 h 553720"/>
                  <a:gd name="connsiteX770" fmla="*/ 172809 w 257544"/>
                  <a:gd name="connsiteY770" fmla="*/ 522720 h 553720"/>
                  <a:gd name="connsiteX771" fmla="*/ 171537 w 257544"/>
                  <a:gd name="connsiteY771" fmla="*/ 521925 h 553720"/>
                  <a:gd name="connsiteX772" fmla="*/ 182507 w 257544"/>
                  <a:gd name="connsiteY772" fmla="*/ 499827 h 553720"/>
                  <a:gd name="connsiteX773" fmla="*/ 181712 w 257544"/>
                  <a:gd name="connsiteY773" fmla="*/ 498078 h 553720"/>
                  <a:gd name="connsiteX774" fmla="*/ 177420 w 257544"/>
                  <a:gd name="connsiteY774" fmla="*/ 498396 h 553720"/>
                  <a:gd name="connsiteX775" fmla="*/ 178056 w 257544"/>
                  <a:gd name="connsiteY775" fmla="*/ 500622 h 553720"/>
                  <a:gd name="connsiteX776" fmla="*/ 178056 w 257544"/>
                  <a:gd name="connsiteY776" fmla="*/ 501576 h 553720"/>
                  <a:gd name="connsiteX777" fmla="*/ 179009 w 257544"/>
                  <a:gd name="connsiteY777" fmla="*/ 504914 h 553720"/>
                  <a:gd name="connsiteX778" fmla="*/ 179804 w 257544"/>
                  <a:gd name="connsiteY778" fmla="*/ 504914 h 553720"/>
                  <a:gd name="connsiteX779" fmla="*/ 181553 w 257544"/>
                  <a:gd name="connsiteY779" fmla="*/ 505709 h 553720"/>
                  <a:gd name="connsiteX780" fmla="*/ 182348 w 257544"/>
                  <a:gd name="connsiteY780" fmla="*/ 499827 h 553720"/>
                  <a:gd name="connsiteX781" fmla="*/ 44832 w 257544"/>
                  <a:gd name="connsiteY781" fmla="*/ 278212 h 553720"/>
                  <a:gd name="connsiteX782" fmla="*/ 46581 w 257544"/>
                  <a:gd name="connsiteY782" fmla="*/ 279007 h 553720"/>
                  <a:gd name="connsiteX783" fmla="*/ 49124 w 257544"/>
                  <a:gd name="connsiteY783" fmla="*/ 278053 h 553720"/>
                  <a:gd name="connsiteX784" fmla="*/ 50078 w 257544"/>
                  <a:gd name="connsiteY784" fmla="*/ 277099 h 553720"/>
                  <a:gd name="connsiteX785" fmla="*/ 50396 w 257544"/>
                  <a:gd name="connsiteY785" fmla="*/ 275827 h 553720"/>
                  <a:gd name="connsiteX786" fmla="*/ 50396 w 257544"/>
                  <a:gd name="connsiteY786" fmla="*/ 275191 h 553720"/>
                  <a:gd name="connsiteX787" fmla="*/ 48329 w 257544"/>
                  <a:gd name="connsiteY787" fmla="*/ 273601 h 553720"/>
                  <a:gd name="connsiteX788" fmla="*/ 47058 w 257544"/>
                  <a:gd name="connsiteY788" fmla="*/ 273601 h 553720"/>
                  <a:gd name="connsiteX789" fmla="*/ 43719 w 257544"/>
                  <a:gd name="connsiteY789" fmla="*/ 271375 h 553720"/>
                  <a:gd name="connsiteX790" fmla="*/ 42924 w 257544"/>
                  <a:gd name="connsiteY790" fmla="*/ 271853 h 553720"/>
                  <a:gd name="connsiteX791" fmla="*/ 41652 w 257544"/>
                  <a:gd name="connsiteY791" fmla="*/ 273283 h 553720"/>
                  <a:gd name="connsiteX792" fmla="*/ 42129 w 257544"/>
                  <a:gd name="connsiteY792" fmla="*/ 274396 h 553720"/>
                  <a:gd name="connsiteX793" fmla="*/ 44196 w 257544"/>
                  <a:gd name="connsiteY793" fmla="*/ 275668 h 553720"/>
                  <a:gd name="connsiteX794" fmla="*/ 44832 w 257544"/>
                  <a:gd name="connsiteY794" fmla="*/ 278371 h 553720"/>
                  <a:gd name="connsiteX795" fmla="*/ 180281 w 257544"/>
                  <a:gd name="connsiteY795" fmla="*/ 521925 h 553720"/>
                  <a:gd name="connsiteX796" fmla="*/ 180917 w 257544"/>
                  <a:gd name="connsiteY796" fmla="*/ 522402 h 553720"/>
                  <a:gd name="connsiteX797" fmla="*/ 181553 w 257544"/>
                  <a:gd name="connsiteY797" fmla="*/ 522402 h 553720"/>
                  <a:gd name="connsiteX798" fmla="*/ 182189 w 257544"/>
                  <a:gd name="connsiteY798" fmla="*/ 522402 h 553720"/>
                  <a:gd name="connsiteX799" fmla="*/ 181712 w 257544"/>
                  <a:gd name="connsiteY799" fmla="*/ 518746 h 553720"/>
                  <a:gd name="connsiteX800" fmla="*/ 180281 w 257544"/>
                  <a:gd name="connsiteY800" fmla="*/ 521766 h 553720"/>
                  <a:gd name="connsiteX801" fmla="*/ 174558 w 257544"/>
                  <a:gd name="connsiteY801" fmla="*/ 499350 h 553720"/>
                  <a:gd name="connsiteX802" fmla="*/ 173445 w 257544"/>
                  <a:gd name="connsiteY802" fmla="*/ 502689 h 553720"/>
                  <a:gd name="connsiteX803" fmla="*/ 172332 w 257544"/>
                  <a:gd name="connsiteY803" fmla="*/ 504914 h 553720"/>
                  <a:gd name="connsiteX804" fmla="*/ 172014 w 257544"/>
                  <a:gd name="connsiteY804" fmla="*/ 507617 h 553720"/>
                  <a:gd name="connsiteX805" fmla="*/ 172650 w 257544"/>
                  <a:gd name="connsiteY805" fmla="*/ 508094 h 553720"/>
                  <a:gd name="connsiteX806" fmla="*/ 172809 w 257544"/>
                  <a:gd name="connsiteY806" fmla="*/ 508094 h 553720"/>
                  <a:gd name="connsiteX807" fmla="*/ 172809 w 257544"/>
                  <a:gd name="connsiteY807" fmla="*/ 507458 h 553720"/>
                  <a:gd name="connsiteX808" fmla="*/ 174081 w 257544"/>
                  <a:gd name="connsiteY808" fmla="*/ 506186 h 553720"/>
                  <a:gd name="connsiteX809" fmla="*/ 174717 w 257544"/>
                  <a:gd name="connsiteY809" fmla="*/ 504120 h 553720"/>
                  <a:gd name="connsiteX810" fmla="*/ 175353 w 257544"/>
                  <a:gd name="connsiteY810" fmla="*/ 500463 h 553720"/>
                  <a:gd name="connsiteX811" fmla="*/ 175353 w 257544"/>
                  <a:gd name="connsiteY811" fmla="*/ 498714 h 553720"/>
                  <a:gd name="connsiteX812" fmla="*/ 174558 w 257544"/>
                  <a:gd name="connsiteY812" fmla="*/ 499350 h 553720"/>
                  <a:gd name="connsiteX813" fmla="*/ 175671 w 257544"/>
                  <a:gd name="connsiteY813" fmla="*/ 460560 h 553720"/>
                  <a:gd name="connsiteX814" fmla="*/ 175194 w 257544"/>
                  <a:gd name="connsiteY814" fmla="*/ 458970 h 553720"/>
                  <a:gd name="connsiteX815" fmla="*/ 174399 w 257544"/>
                  <a:gd name="connsiteY815" fmla="*/ 457857 h 553720"/>
                  <a:gd name="connsiteX816" fmla="*/ 174399 w 257544"/>
                  <a:gd name="connsiteY816" fmla="*/ 457539 h 553720"/>
                  <a:gd name="connsiteX817" fmla="*/ 173922 w 257544"/>
                  <a:gd name="connsiteY817" fmla="*/ 457857 h 553720"/>
                  <a:gd name="connsiteX818" fmla="*/ 173922 w 257544"/>
                  <a:gd name="connsiteY818" fmla="*/ 460242 h 553720"/>
                  <a:gd name="connsiteX819" fmla="*/ 173922 w 257544"/>
                  <a:gd name="connsiteY819" fmla="*/ 462785 h 553720"/>
                  <a:gd name="connsiteX820" fmla="*/ 175353 w 257544"/>
                  <a:gd name="connsiteY820" fmla="*/ 465011 h 553720"/>
                  <a:gd name="connsiteX821" fmla="*/ 175353 w 257544"/>
                  <a:gd name="connsiteY821" fmla="*/ 460242 h 553720"/>
                  <a:gd name="connsiteX822" fmla="*/ 180281 w 257544"/>
                  <a:gd name="connsiteY822" fmla="*/ 495376 h 553720"/>
                  <a:gd name="connsiteX823" fmla="*/ 181553 w 257544"/>
                  <a:gd name="connsiteY823" fmla="*/ 495376 h 553720"/>
                  <a:gd name="connsiteX824" fmla="*/ 183302 w 257544"/>
                  <a:gd name="connsiteY824" fmla="*/ 494581 h 553720"/>
                  <a:gd name="connsiteX825" fmla="*/ 184256 w 257544"/>
                  <a:gd name="connsiteY825" fmla="*/ 493627 h 553720"/>
                  <a:gd name="connsiteX826" fmla="*/ 181871 w 257544"/>
                  <a:gd name="connsiteY826" fmla="*/ 492196 h 553720"/>
                  <a:gd name="connsiteX827" fmla="*/ 180122 w 257544"/>
                  <a:gd name="connsiteY827" fmla="*/ 489970 h 553720"/>
                  <a:gd name="connsiteX828" fmla="*/ 179804 w 257544"/>
                  <a:gd name="connsiteY828" fmla="*/ 490606 h 553720"/>
                  <a:gd name="connsiteX829" fmla="*/ 180440 w 257544"/>
                  <a:gd name="connsiteY829" fmla="*/ 495217 h 553720"/>
                  <a:gd name="connsiteX830" fmla="*/ 179804 w 257544"/>
                  <a:gd name="connsiteY830" fmla="*/ 478683 h 553720"/>
                  <a:gd name="connsiteX831" fmla="*/ 180122 w 257544"/>
                  <a:gd name="connsiteY831" fmla="*/ 475821 h 553720"/>
                  <a:gd name="connsiteX832" fmla="*/ 179168 w 257544"/>
                  <a:gd name="connsiteY832" fmla="*/ 475821 h 553720"/>
                  <a:gd name="connsiteX833" fmla="*/ 178533 w 257544"/>
                  <a:gd name="connsiteY833" fmla="*/ 475027 h 553720"/>
                  <a:gd name="connsiteX834" fmla="*/ 178056 w 257544"/>
                  <a:gd name="connsiteY834" fmla="*/ 473596 h 553720"/>
                  <a:gd name="connsiteX835" fmla="*/ 175671 w 257544"/>
                  <a:gd name="connsiteY835" fmla="*/ 472642 h 553720"/>
                  <a:gd name="connsiteX836" fmla="*/ 175353 w 257544"/>
                  <a:gd name="connsiteY836" fmla="*/ 474550 h 553720"/>
                  <a:gd name="connsiteX837" fmla="*/ 176148 w 257544"/>
                  <a:gd name="connsiteY837" fmla="*/ 477411 h 553720"/>
                  <a:gd name="connsiteX838" fmla="*/ 175671 w 257544"/>
                  <a:gd name="connsiteY838" fmla="*/ 482499 h 553720"/>
                  <a:gd name="connsiteX839" fmla="*/ 176307 w 257544"/>
                  <a:gd name="connsiteY839" fmla="*/ 482499 h 553720"/>
                  <a:gd name="connsiteX840" fmla="*/ 177579 w 257544"/>
                  <a:gd name="connsiteY840" fmla="*/ 482021 h 553720"/>
                  <a:gd name="connsiteX841" fmla="*/ 179804 w 257544"/>
                  <a:gd name="connsiteY841" fmla="*/ 478524 h 55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</a:cxnLst>
                <a:rect l="l" t="t" r="r" b="b"/>
                <a:pathLst>
                  <a:path w="257544" h="553720">
                    <a:moveTo>
                      <a:pt x="168835" y="501258"/>
                    </a:moveTo>
                    <a:lnTo>
                      <a:pt x="168835" y="500145"/>
                    </a:lnTo>
                    <a:cubicBezTo>
                      <a:pt x="168835" y="500145"/>
                      <a:pt x="168358" y="499509"/>
                      <a:pt x="168358" y="499509"/>
                    </a:cubicBezTo>
                    <a:lnTo>
                      <a:pt x="166927" y="496489"/>
                    </a:lnTo>
                    <a:lnTo>
                      <a:pt x="167245" y="501258"/>
                    </a:lnTo>
                    <a:lnTo>
                      <a:pt x="168994" y="503007"/>
                    </a:lnTo>
                    <a:lnTo>
                      <a:pt x="168994" y="501417"/>
                    </a:lnTo>
                    <a:close/>
                    <a:moveTo>
                      <a:pt x="170107" y="484406"/>
                    </a:moveTo>
                    <a:lnTo>
                      <a:pt x="169630" y="484088"/>
                    </a:lnTo>
                    <a:lnTo>
                      <a:pt x="168676" y="484088"/>
                    </a:lnTo>
                    <a:cubicBezTo>
                      <a:pt x="168676" y="484088"/>
                      <a:pt x="168199" y="484247"/>
                      <a:pt x="168199" y="484247"/>
                    </a:cubicBezTo>
                    <a:lnTo>
                      <a:pt x="167563" y="485678"/>
                    </a:lnTo>
                    <a:lnTo>
                      <a:pt x="168676" y="487586"/>
                    </a:lnTo>
                    <a:lnTo>
                      <a:pt x="169630" y="488063"/>
                    </a:lnTo>
                    <a:lnTo>
                      <a:pt x="170107" y="488063"/>
                    </a:lnTo>
                    <a:cubicBezTo>
                      <a:pt x="170107" y="488063"/>
                      <a:pt x="170425" y="488063"/>
                      <a:pt x="170425" y="488063"/>
                    </a:cubicBezTo>
                    <a:lnTo>
                      <a:pt x="169948" y="486950"/>
                    </a:lnTo>
                    <a:lnTo>
                      <a:pt x="169948" y="485996"/>
                    </a:lnTo>
                    <a:cubicBezTo>
                      <a:pt x="169948" y="485996"/>
                      <a:pt x="170107" y="484883"/>
                      <a:pt x="170107" y="484883"/>
                    </a:cubicBezTo>
                    <a:lnTo>
                      <a:pt x="170107" y="484406"/>
                    </a:lnTo>
                    <a:close/>
                    <a:moveTo>
                      <a:pt x="168517" y="481068"/>
                    </a:moveTo>
                    <a:lnTo>
                      <a:pt x="168358" y="481068"/>
                    </a:lnTo>
                    <a:cubicBezTo>
                      <a:pt x="168358" y="481068"/>
                      <a:pt x="167881" y="481068"/>
                      <a:pt x="167881" y="481068"/>
                    </a:cubicBezTo>
                    <a:lnTo>
                      <a:pt x="166291" y="481068"/>
                    </a:lnTo>
                    <a:cubicBezTo>
                      <a:pt x="166291" y="481068"/>
                      <a:pt x="164860" y="482181"/>
                      <a:pt x="164860" y="482181"/>
                    </a:cubicBezTo>
                    <a:lnTo>
                      <a:pt x="165178" y="482816"/>
                    </a:lnTo>
                    <a:lnTo>
                      <a:pt x="166609" y="484088"/>
                    </a:lnTo>
                    <a:lnTo>
                      <a:pt x="168199" y="481863"/>
                    </a:lnTo>
                    <a:lnTo>
                      <a:pt x="168199" y="480750"/>
                    </a:lnTo>
                    <a:close/>
                    <a:moveTo>
                      <a:pt x="155163" y="363424"/>
                    </a:moveTo>
                    <a:lnTo>
                      <a:pt x="155163" y="362470"/>
                    </a:lnTo>
                    <a:cubicBezTo>
                      <a:pt x="155163" y="362470"/>
                      <a:pt x="154527" y="361675"/>
                      <a:pt x="154527" y="361675"/>
                    </a:cubicBezTo>
                    <a:lnTo>
                      <a:pt x="153414" y="361039"/>
                    </a:lnTo>
                    <a:lnTo>
                      <a:pt x="152619" y="361357"/>
                    </a:lnTo>
                    <a:lnTo>
                      <a:pt x="151188" y="362470"/>
                    </a:lnTo>
                    <a:lnTo>
                      <a:pt x="151506" y="367080"/>
                    </a:lnTo>
                    <a:lnTo>
                      <a:pt x="153096" y="368988"/>
                    </a:lnTo>
                    <a:lnTo>
                      <a:pt x="154209" y="368670"/>
                    </a:lnTo>
                    <a:lnTo>
                      <a:pt x="154686" y="364378"/>
                    </a:lnTo>
                    <a:lnTo>
                      <a:pt x="155004" y="363424"/>
                    </a:lnTo>
                    <a:close/>
                    <a:moveTo>
                      <a:pt x="21939" y="256750"/>
                    </a:moveTo>
                    <a:lnTo>
                      <a:pt x="20667" y="255478"/>
                    </a:lnTo>
                    <a:lnTo>
                      <a:pt x="20667" y="258021"/>
                    </a:lnTo>
                    <a:cubicBezTo>
                      <a:pt x="20667" y="258021"/>
                      <a:pt x="22416" y="261996"/>
                      <a:pt x="22416" y="261996"/>
                    </a:cubicBezTo>
                    <a:lnTo>
                      <a:pt x="23847" y="263109"/>
                    </a:lnTo>
                    <a:lnTo>
                      <a:pt x="23529" y="260247"/>
                    </a:lnTo>
                    <a:lnTo>
                      <a:pt x="22098" y="256591"/>
                    </a:lnTo>
                    <a:close/>
                    <a:moveTo>
                      <a:pt x="170743" y="550859"/>
                    </a:moveTo>
                    <a:lnTo>
                      <a:pt x="170107" y="553721"/>
                    </a:lnTo>
                    <a:lnTo>
                      <a:pt x="170584" y="553721"/>
                    </a:lnTo>
                    <a:cubicBezTo>
                      <a:pt x="170584" y="553721"/>
                      <a:pt x="172014" y="552131"/>
                      <a:pt x="172014" y="552131"/>
                    </a:cubicBezTo>
                    <a:lnTo>
                      <a:pt x="173445" y="551495"/>
                    </a:lnTo>
                    <a:lnTo>
                      <a:pt x="174876" y="549905"/>
                    </a:lnTo>
                    <a:lnTo>
                      <a:pt x="174876" y="548633"/>
                    </a:lnTo>
                    <a:cubicBezTo>
                      <a:pt x="174876" y="548633"/>
                      <a:pt x="173127" y="548792"/>
                      <a:pt x="173127" y="548792"/>
                    </a:cubicBezTo>
                    <a:lnTo>
                      <a:pt x="170743" y="550859"/>
                    </a:lnTo>
                    <a:close/>
                    <a:moveTo>
                      <a:pt x="40857" y="291089"/>
                    </a:moveTo>
                    <a:lnTo>
                      <a:pt x="37042" y="291725"/>
                    </a:lnTo>
                    <a:lnTo>
                      <a:pt x="39427" y="294904"/>
                    </a:lnTo>
                    <a:lnTo>
                      <a:pt x="42447" y="297448"/>
                    </a:lnTo>
                    <a:lnTo>
                      <a:pt x="42924" y="297130"/>
                    </a:lnTo>
                    <a:lnTo>
                      <a:pt x="43719" y="296176"/>
                    </a:lnTo>
                    <a:lnTo>
                      <a:pt x="44514" y="293474"/>
                    </a:lnTo>
                    <a:lnTo>
                      <a:pt x="44514" y="291725"/>
                    </a:lnTo>
                    <a:cubicBezTo>
                      <a:pt x="44514" y="291725"/>
                      <a:pt x="40857" y="291089"/>
                      <a:pt x="40857" y="291089"/>
                    </a:cubicBezTo>
                    <a:close/>
                    <a:moveTo>
                      <a:pt x="67566" y="371532"/>
                    </a:moveTo>
                    <a:lnTo>
                      <a:pt x="66135" y="373757"/>
                    </a:lnTo>
                    <a:lnTo>
                      <a:pt x="63114" y="376142"/>
                    </a:lnTo>
                    <a:lnTo>
                      <a:pt x="63750" y="380434"/>
                    </a:lnTo>
                    <a:lnTo>
                      <a:pt x="65658" y="377573"/>
                    </a:lnTo>
                    <a:lnTo>
                      <a:pt x="68202" y="375506"/>
                    </a:lnTo>
                    <a:lnTo>
                      <a:pt x="69632" y="372009"/>
                    </a:lnTo>
                    <a:lnTo>
                      <a:pt x="69156" y="370101"/>
                    </a:lnTo>
                    <a:lnTo>
                      <a:pt x="67566" y="371691"/>
                    </a:lnTo>
                    <a:close/>
                    <a:moveTo>
                      <a:pt x="72812" y="381229"/>
                    </a:moveTo>
                    <a:lnTo>
                      <a:pt x="73130" y="381547"/>
                    </a:lnTo>
                    <a:lnTo>
                      <a:pt x="74243" y="382024"/>
                    </a:lnTo>
                    <a:lnTo>
                      <a:pt x="74879" y="381229"/>
                    </a:lnTo>
                    <a:lnTo>
                      <a:pt x="75833" y="379163"/>
                    </a:lnTo>
                    <a:lnTo>
                      <a:pt x="75515" y="377891"/>
                    </a:lnTo>
                    <a:lnTo>
                      <a:pt x="72812" y="381071"/>
                    </a:lnTo>
                    <a:close/>
                    <a:moveTo>
                      <a:pt x="37201" y="261360"/>
                    </a:moveTo>
                    <a:lnTo>
                      <a:pt x="34975" y="259611"/>
                    </a:lnTo>
                    <a:lnTo>
                      <a:pt x="34975" y="261837"/>
                    </a:lnTo>
                    <a:cubicBezTo>
                      <a:pt x="34975" y="261837"/>
                      <a:pt x="35929" y="263904"/>
                      <a:pt x="35929" y="263904"/>
                    </a:cubicBezTo>
                    <a:lnTo>
                      <a:pt x="37837" y="265493"/>
                    </a:lnTo>
                    <a:lnTo>
                      <a:pt x="37201" y="261360"/>
                    </a:lnTo>
                    <a:close/>
                    <a:moveTo>
                      <a:pt x="256432" y="207307"/>
                    </a:moveTo>
                    <a:lnTo>
                      <a:pt x="256432" y="206354"/>
                    </a:lnTo>
                    <a:cubicBezTo>
                      <a:pt x="256432" y="206354"/>
                      <a:pt x="256273" y="206036"/>
                      <a:pt x="256273" y="206036"/>
                    </a:cubicBezTo>
                    <a:lnTo>
                      <a:pt x="255160" y="205718"/>
                    </a:lnTo>
                    <a:lnTo>
                      <a:pt x="253411" y="206354"/>
                    </a:lnTo>
                    <a:lnTo>
                      <a:pt x="248165" y="208738"/>
                    </a:lnTo>
                    <a:lnTo>
                      <a:pt x="243555" y="213190"/>
                    </a:lnTo>
                    <a:lnTo>
                      <a:pt x="241488" y="214144"/>
                    </a:lnTo>
                    <a:lnTo>
                      <a:pt x="239421" y="214620"/>
                    </a:lnTo>
                    <a:lnTo>
                      <a:pt x="237036" y="213825"/>
                    </a:lnTo>
                    <a:lnTo>
                      <a:pt x="234334" y="213349"/>
                    </a:lnTo>
                    <a:lnTo>
                      <a:pt x="230359" y="214462"/>
                    </a:lnTo>
                    <a:lnTo>
                      <a:pt x="228452" y="213985"/>
                    </a:lnTo>
                    <a:lnTo>
                      <a:pt x="227498" y="213031"/>
                    </a:lnTo>
                    <a:lnTo>
                      <a:pt x="226703" y="211600"/>
                    </a:lnTo>
                    <a:lnTo>
                      <a:pt x="227180" y="209851"/>
                    </a:lnTo>
                    <a:lnTo>
                      <a:pt x="226862" y="208579"/>
                    </a:lnTo>
                    <a:lnTo>
                      <a:pt x="225272" y="207943"/>
                    </a:lnTo>
                    <a:lnTo>
                      <a:pt x="223523" y="207307"/>
                    </a:lnTo>
                    <a:lnTo>
                      <a:pt x="222410" y="205559"/>
                    </a:lnTo>
                    <a:lnTo>
                      <a:pt x="221934" y="203651"/>
                    </a:lnTo>
                    <a:lnTo>
                      <a:pt x="222410" y="201266"/>
                    </a:lnTo>
                    <a:lnTo>
                      <a:pt x="222410" y="198723"/>
                    </a:lnTo>
                    <a:cubicBezTo>
                      <a:pt x="222410" y="198723"/>
                      <a:pt x="221775" y="197610"/>
                      <a:pt x="221775" y="197610"/>
                    </a:cubicBezTo>
                    <a:lnTo>
                      <a:pt x="219072" y="196974"/>
                    </a:lnTo>
                    <a:lnTo>
                      <a:pt x="212395" y="195861"/>
                    </a:lnTo>
                    <a:lnTo>
                      <a:pt x="206513" y="195225"/>
                    </a:lnTo>
                    <a:lnTo>
                      <a:pt x="204128" y="195543"/>
                    </a:lnTo>
                    <a:lnTo>
                      <a:pt x="202061" y="195225"/>
                    </a:lnTo>
                    <a:lnTo>
                      <a:pt x="200948" y="194748"/>
                    </a:lnTo>
                    <a:lnTo>
                      <a:pt x="200312" y="193953"/>
                    </a:lnTo>
                    <a:lnTo>
                      <a:pt x="200312" y="192841"/>
                    </a:lnTo>
                    <a:cubicBezTo>
                      <a:pt x="200312" y="192841"/>
                      <a:pt x="201266" y="190138"/>
                      <a:pt x="201266" y="190138"/>
                    </a:cubicBezTo>
                    <a:lnTo>
                      <a:pt x="202379" y="187435"/>
                    </a:lnTo>
                    <a:lnTo>
                      <a:pt x="205082" y="183620"/>
                    </a:lnTo>
                    <a:lnTo>
                      <a:pt x="205082" y="180917"/>
                    </a:lnTo>
                    <a:cubicBezTo>
                      <a:pt x="205082" y="180917"/>
                      <a:pt x="205082" y="177897"/>
                      <a:pt x="205082" y="177897"/>
                    </a:cubicBezTo>
                    <a:lnTo>
                      <a:pt x="206354" y="173763"/>
                    </a:lnTo>
                    <a:lnTo>
                      <a:pt x="208738" y="170743"/>
                    </a:lnTo>
                    <a:lnTo>
                      <a:pt x="209851" y="169788"/>
                    </a:lnTo>
                    <a:lnTo>
                      <a:pt x="209533" y="168358"/>
                    </a:lnTo>
                    <a:lnTo>
                      <a:pt x="208579" y="167086"/>
                    </a:lnTo>
                    <a:lnTo>
                      <a:pt x="207308" y="166450"/>
                    </a:lnTo>
                    <a:lnTo>
                      <a:pt x="205082" y="165655"/>
                    </a:lnTo>
                    <a:lnTo>
                      <a:pt x="201584" y="165655"/>
                    </a:lnTo>
                    <a:cubicBezTo>
                      <a:pt x="201584" y="165655"/>
                      <a:pt x="196815" y="164542"/>
                      <a:pt x="196815" y="164542"/>
                    </a:cubicBezTo>
                    <a:lnTo>
                      <a:pt x="191251" y="162794"/>
                    </a:lnTo>
                    <a:lnTo>
                      <a:pt x="191887" y="159296"/>
                    </a:lnTo>
                    <a:lnTo>
                      <a:pt x="191887" y="157070"/>
                    </a:lnTo>
                    <a:cubicBezTo>
                      <a:pt x="191887" y="157070"/>
                      <a:pt x="191092" y="155322"/>
                      <a:pt x="191092" y="155322"/>
                    </a:cubicBezTo>
                    <a:lnTo>
                      <a:pt x="189979" y="154050"/>
                    </a:lnTo>
                    <a:lnTo>
                      <a:pt x="189343" y="152937"/>
                    </a:lnTo>
                    <a:lnTo>
                      <a:pt x="190297" y="149757"/>
                    </a:lnTo>
                    <a:lnTo>
                      <a:pt x="189025" y="146260"/>
                    </a:lnTo>
                    <a:lnTo>
                      <a:pt x="187594" y="144829"/>
                    </a:lnTo>
                    <a:lnTo>
                      <a:pt x="186005" y="143080"/>
                    </a:lnTo>
                    <a:lnTo>
                      <a:pt x="186005" y="141173"/>
                    </a:lnTo>
                    <a:cubicBezTo>
                      <a:pt x="186005" y="141173"/>
                      <a:pt x="186640" y="139424"/>
                      <a:pt x="186640" y="139424"/>
                    </a:cubicBezTo>
                    <a:lnTo>
                      <a:pt x="190456" y="135608"/>
                    </a:lnTo>
                    <a:lnTo>
                      <a:pt x="190456" y="134654"/>
                    </a:lnTo>
                    <a:cubicBezTo>
                      <a:pt x="190456" y="134654"/>
                      <a:pt x="189502" y="134654"/>
                      <a:pt x="189502" y="134654"/>
                    </a:cubicBezTo>
                    <a:lnTo>
                      <a:pt x="188389" y="134654"/>
                    </a:lnTo>
                    <a:cubicBezTo>
                      <a:pt x="188389" y="134654"/>
                      <a:pt x="183143" y="136085"/>
                      <a:pt x="183143" y="136085"/>
                    </a:cubicBezTo>
                    <a:lnTo>
                      <a:pt x="182666" y="135131"/>
                    </a:lnTo>
                    <a:lnTo>
                      <a:pt x="180758" y="134654"/>
                    </a:lnTo>
                    <a:lnTo>
                      <a:pt x="176943" y="134654"/>
                    </a:lnTo>
                    <a:cubicBezTo>
                      <a:pt x="176943" y="134654"/>
                      <a:pt x="172491" y="134654"/>
                      <a:pt x="172491" y="134654"/>
                    </a:cubicBezTo>
                    <a:lnTo>
                      <a:pt x="166927" y="136085"/>
                    </a:lnTo>
                    <a:lnTo>
                      <a:pt x="161840" y="138470"/>
                    </a:lnTo>
                    <a:lnTo>
                      <a:pt x="159455" y="140060"/>
                    </a:lnTo>
                    <a:lnTo>
                      <a:pt x="157388" y="141013"/>
                    </a:lnTo>
                    <a:lnTo>
                      <a:pt x="155799" y="141332"/>
                    </a:lnTo>
                    <a:lnTo>
                      <a:pt x="153891" y="140537"/>
                    </a:lnTo>
                    <a:lnTo>
                      <a:pt x="153891" y="138152"/>
                    </a:lnTo>
                    <a:cubicBezTo>
                      <a:pt x="153891" y="138152"/>
                      <a:pt x="157547" y="133860"/>
                      <a:pt x="157547" y="133860"/>
                    </a:cubicBezTo>
                    <a:lnTo>
                      <a:pt x="158024" y="130839"/>
                    </a:lnTo>
                    <a:lnTo>
                      <a:pt x="156912" y="128295"/>
                    </a:lnTo>
                    <a:lnTo>
                      <a:pt x="156912" y="126229"/>
                    </a:lnTo>
                    <a:cubicBezTo>
                      <a:pt x="156912" y="126229"/>
                      <a:pt x="155640" y="124957"/>
                      <a:pt x="155640" y="124957"/>
                    </a:cubicBezTo>
                    <a:lnTo>
                      <a:pt x="153891" y="124321"/>
                    </a:lnTo>
                    <a:lnTo>
                      <a:pt x="152937" y="122890"/>
                    </a:lnTo>
                    <a:lnTo>
                      <a:pt x="152937" y="118598"/>
                    </a:lnTo>
                    <a:cubicBezTo>
                      <a:pt x="152937" y="118598"/>
                      <a:pt x="154368" y="114305"/>
                      <a:pt x="154368" y="114305"/>
                    </a:cubicBezTo>
                    <a:lnTo>
                      <a:pt x="156912" y="112875"/>
                    </a:lnTo>
                    <a:lnTo>
                      <a:pt x="158501" y="112238"/>
                    </a:lnTo>
                    <a:lnTo>
                      <a:pt x="158978" y="111444"/>
                    </a:lnTo>
                    <a:lnTo>
                      <a:pt x="158183" y="108423"/>
                    </a:lnTo>
                    <a:lnTo>
                      <a:pt x="158183" y="106515"/>
                    </a:lnTo>
                    <a:cubicBezTo>
                      <a:pt x="158183" y="106515"/>
                      <a:pt x="159773" y="102700"/>
                      <a:pt x="159773" y="102700"/>
                    </a:cubicBezTo>
                    <a:lnTo>
                      <a:pt x="161204" y="99838"/>
                    </a:lnTo>
                    <a:lnTo>
                      <a:pt x="164066" y="100315"/>
                    </a:lnTo>
                    <a:lnTo>
                      <a:pt x="165337" y="99679"/>
                    </a:lnTo>
                    <a:lnTo>
                      <a:pt x="166768" y="98726"/>
                    </a:lnTo>
                    <a:lnTo>
                      <a:pt x="168358" y="96977"/>
                    </a:lnTo>
                    <a:lnTo>
                      <a:pt x="169312" y="94910"/>
                    </a:lnTo>
                    <a:lnTo>
                      <a:pt x="170584" y="90141"/>
                    </a:lnTo>
                    <a:lnTo>
                      <a:pt x="171379" y="89505"/>
                    </a:lnTo>
                    <a:lnTo>
                      <a:pt x="174876" y="90299"/>
                    </a:lnTo>
                    <a:lnTo>
                      <a:pt x="175989" y="89823"/>
                    </a:lnTo>
                    <a:lnTo>
                      <a:pt x="177897" y="87120"/>
                    </a:lnTo>
                    <a:lnTo>
                      <a:pt x="179804" y="83782"/>
                    </a:lnTo>
                    <a:lnTo>
                      <a:pt x="182507" y="82669"/>
                    </a:lnTo>
                    <a:lnTo>
                      <a:pt x="184415" y="82669"/>
                    </a:lnTo>
                    <a:cubicBezTo>
                      <a:pt x="184415" y="82669"/>
                      <a:pt x="185369" y="81397"/>
                      <a:pt x="185369" y="81397"/>
                    </a:cubicBezTo>
                    <a:lnTo>
                      <a:pt x="185369" y="79807"/>
                    </a:lnTo>
                    <a:cubicBezTo>
                      <a:pt x="185369" y="79807"/>
                      <a:pt x="183461" y="77104"/>
                      <a:pt x="183461" y="77104"/>
                    </a:cubicBezTo>
                    <a:lnTo>
                      <a:pt x="182666" y="75038"/>
                    </a:lnTo>
                    <a:lnTo>
                      <a:pt x="182666" y="73766"/>
                    </a:lnTo>
                    <a:cubicBezTo>
                      <a:pt x="182666" y="73766"/>
                      <a:pt x="185528" y="72971"/>
                      <a:pt x="185528" y="72971"/>
                    </a:cubicBezTo>
                    <a:lnTo>
                      <a:pt x="186163" y="71381"/>
                    </a:lnTo>
                    <a:lnTo>
                      <a:pt x="185845" y="68043"/>
                    </a:lnTo>
                    <a:lnTo>
                      <a:pt x="186958" y="64068"/>
                    </a:lnTo>
                    <a:lnTo>
                      <a:pt x="187594" y="59299"/>
                    </a:lnTo>
                    <a:lnTo>
                      <a:pt x="187594" y="55801"/>
                    </a:lnTo>
                    <a:cubicBezTo>
                      <a:pt x="187594" y="55801"/>
                      <a:pt x="187753" y="53099"/>
                      <a:pt x="187753" y="53099"/>
                    </a:cubicBezTo>
                    <a:lnTo>
                      <a:pt x="187435" y="50237"/>
                    </a:lnTo>
                    <a:lnTo>
                      <a:pt x="187117" y="45150"/>
                    </a:lnTo>
                    <a:lnTo>
                      <a:pt x="185845" y="40698"/>
                    </a:lnTo>
                    <a:lnTo>
                      <a:pt x="185845" y="38950"/>
                    </a:lnTo>
                    <a:cubicBezTo>
                      <a:pt x="185845" y="38950"/>
                      <a:pt x="185845" y="33544"/>
                      <a:pt x="185845" y="33544"/>
                    </a:cubicBezTo>
                    <a:lnTo>
                      <a:pt x="185050" y="28934"/>
                    </a:lnTo>
                    <a:lnTo>
                      <a:pt x="183620" y="28139"/>
                    </a:lnTo>
                    <a:lnTo>
                      <a:pt x="180917" y="26708"/>
                    </a:lnTo>
                    <a:lnTo>
                      <a:pt x="179486" y="26390"/>
                    </a:lnTo>
                    <a:lnTo>
                      <a:pt x="178215" y="26867"/>
                    </a:lnTo>
                    <a:lnTo>
                      <a:pt x="177738" y="28457"/>
                    </a:lnTo>
                    <a:lnTo>
                      <a:pt x="176466" y="29888"/>
                    </a:lnTo>
                    <a:lnTo>
                      <a:pt x="175035" y="29570"/>
                    </a:lnTo>
                    <a:lnTo>
                      <a:pt x="174399" y="28139"/>
                    </a:lnTo>
                    <a:lnTo>
                      <a:pt x="173445" y="26231"/>
                    </a:lnTo>
                    <a:lnTo>
                      <a:pt x="170266" y="16852"/>
                    </a:lnTo>
                    <a:lnTo>
                      <a:pt x="169948" y="14149"/>
                    </a:lnTo>
                    <a:lnTo>
                      <a:pt x="169312" y="11446"/>
                    </a:lnTo>
                    <a:lnTo>
                      <a:pt x="168199" y="10175"/>
                    </a:lnTo>
                    <a:lnTo>
                      <a:pt x="167086" y="9380"/>
                    </a:lnTo>
                    <a:lnTo>
                      <a:pt x="164542" y="6200"/>
                    </a:lnTo>
                    <a:lnTo>
                      <a:pt x="163271" y="4928"/>
                    </a:lnTo>
                    <a:lnTo>
                      <a:pt x="162635" y="4928"/>
                    </a:lnTo>
                    <a:cubicBezTo>
                      <a:pt x="162635" y="4928"/>
                      <a:pt x="161204" y="4928"/>
                      <a:pt x="161204" y="4928"/>
                    </a:cubicBezTo>
                    <a:lnTo>
                      <a:pt x="159773" y="4928"/>
                    </a:lnTo>
                    <a:cubicBezTo>
                      <a:pt x="159773" y="4928"/>
                      <a:pt x="158660" y="3339"/>
                      <a:pt x="158660" y="3339"/>
                    </a:cubicBezTo>
                    <a:lnTo>
                      <a:pt x="157706" y="1431"/>
                    </a:lnTo>
                    <a:lnTo>
                      <a:pt x="156752" y="477"/>
                    </a:lnTo>
                    <a:lnTo>
                      <a:pt x="155004" y="0"/>
                    </a:lnTo>
                    <a:lnTo>
                      <a:pt x="153255" y="0"/>
                    </a:lnTo>
                    <a:cubicBezTo>
                      <a:pt x="153255" y="0"/>
                      <a:pt x="152301" y="1908"/>
                      <a:pt x="152301" y="1908"/>
                    </a:cubicBezTo>
                    <a:lnTo>
                      <a:pt x="151665" y="2861"/>
                    </a:lnTo>
                    <a:lnTo>
                      <a:pt x="150393" y="5087"/>
                    </a:lnTo>
                    <a:lnTo>
                      <a:pt x="148168" y="8108"/>
                    </a:lnTo>
                    <a:lnTo>
                      <a:pt x="147214" y="9221"/>
                    </a:lnTo>
                    <a:lnTo>
                      <a:pt x="146896" y="11128"/>
                    </a:lnTo>
                    <a:lnTo>
                      <a:pt x="146896" y="13195"/>
                    </a:lnTo>
                    <a:cubicBezTo>
                      <a:pt x="146896" y="13195"/>
                      <a:pt x="147691" y="14944"/>
                      <a:pt x="147691" y="14944"/>
                    </a:cubicBezTo>
                    <a:lnTo>
                      <a:pt x="147691" y="16375"/>
                    </a:lnTo>
                    <a:cubicBezTo>
                      <a:pt x="147691" y="16375"/>
                      <a:pt x="147691" y="17805"/>
                      <a:pt x="147691" y="17805"/>
                    </a:cubicBezTo>
                    <a:lnTo>
                      <a:pt x="146896" y="18759"/>
                    </a:lnTo>
                    <a:lnTo>
                      <a:pt x="144670" y="19236"/>
                    </a:lnTo>
                    <a:lnTo>
                      <a:pt x="142763" y="20826"/>
                    </a:lnTo>
                    <a:lnTo>
                      <a:pt x="139583" y="23211"/>
                    </a:lnTo>
                    <a:lnTo>
                      <a:pt x="137039" y="25119"/>
                    </a:lnTo>
                    <a:lnTo>
                      <a:pt x="135291" y="26867"/>
                    </a:lnTo>
                    <a:lnTo>
                      <a:pt x="134654" y="28616"/>
                    </a:lnTo>
                    <a:lnTo>
                      <a:pt x="134654" y="30842"/>
                    </a:lnTo>
                    <a:cubicBezTo>
                      <a:pt x="134654" y="30842"/>
                      <a:pt x="135449" y="33226"/>
                      <a:pt x="135449" y="33226"/>
                    </a:cubicBezTo>
                    <a:lnTo>
                      <a:pt x="141173" y="41652"/>
                    </a:lnTo>
                    <a:lnTo>
                      <a:pt x="141173" y="43083"/>
                    </a:lnTo>
                    <a:cubicBezTo>
                      <a:pt x="141173" y="43083"/>
                      <a:pt x="139265" y="43560"/>
                      <a:pt x="139265" y="43560"/>
                    </a:cubicBezTo>
                    <a:lnTo>
                      <a:pt x="136880" y="42606"/>
                    </a:lnTo>
                    <a:lnTo>
                      <a:pt x="134814" y="41175"/>
                    </a:lnTo>
                    <a:lnTo>
                      <a:pt x="132429" y="37519"/>
                    </a:lnTo>
                    <a:lnTo>
                      <a:pt x="130521" y="36406"/>
                    </a:lnTo>
                    <a:lnTo>
                      <a:pt x="128613" y="36088"/>
                    </a:lnTo>
                    <a:lnTo>
                      <a:pt x="117326" y="37996"/>
                    </a:lnTo>
                    <a:lnTo>
                      <a:pt x="114941" y="38473"/>
                    </a:lnTo>
                    <a:lnTo>
                      <a:pt x="111285" y="39903"/>
                    </a:lnTo>
                    <a:lnTo>
                      <a:pt x="108741" y="42606"/>
                    </a:lnTo>
                    <a:lnTo>
                      <a:pt x="106833" y="45150"/>
                    </a:lnTo>
                    <a:lnTo>
                      <a:pt x="104926" y="46104"/>
                    </a:lnTo>
                    <a:lnTo>
                      <a:pt x="102064" y="48011"/>
                    </a:lnTo>
                    <a:lnTo>
                      <a:pt x="94115" y="54052"/>
                    </a:lnTo>
                    <a:lnTo>
                      <a:pt x="89505" y="56596"/>
                    </a:lnTo>
                    <a:lnTo>
                      <a:pt x="86484" y="57550"/>
                    </a:lnTo>
                    <a:lnTo>
                      <a:pt x="84418" y="58981"/>
                    </a:lnTo>
                    <a:lnTo>
                      <a:pt x="83305" y="61207"/>
                    </a:lnTo>
                    <a:lnTo>
                      <a:pt x="82510" y="62796"/>
                    </a:lnTo>
                    <a:lnTo>
                      <a:pt x="82192" y="66612"/>
                    </a:lnTo>
                    <a:lnTo>
                      <a:pt x="82669" y="71381"/>
                    </a:lnTo>
                    <a:lnTo>
                      <a:pt x="83782" y="74402"/>
                    </a:lnTo>
                    <a:lnTo>
                      <a:pt x="84418" y="75038"/>
                    </a:lnTo>
                    <a:lnTo>
                      <a:pt x="84418" y="75992"/>
                    </a:lnTo>
                    <a:cubicBezTo>
                      <a:pt x="84418" y="75992"/>
                      <a:pt x="83305" y="77581"/>
                      <a:pt x="83305" y="77581"/>
                    </a:cubicBezTo>
                    <a:lnTo>
                      <a:pt x="81874" y="79012"/>
                    </a:lnTo>
                    <a:lnTo>
                      <a:pt x="81079" y="79807"/>
                    </a:lnTo>
                    <a:lnTo>
                      <a:pt x="80443" y="84099"/>
                    </a:lnTo>
                    <a:lnTo>
                      <a:pt x="79171" y="86166"/>
                    </a:lnTo>
                    <a:lnTo>
                      <a:pt x="76786" y="89346"/>
                    </a:lnTo>
                    <a:lnTo>
                      <a:pt x="74561" y="91730"/>
                    </a:lnTo>
                    <a:lnTo>
                      <a:pt x="71222" y="93638"/>
                    </a:lnTo>
                    <a:lnTo>
                      <a:pt x="69951" y="95069"/>
                    </a:lnTo>
                    <a:lnTo>
                      <a:pt x="68679" y="97771"/>
                    </a:lnTo>
                    <a:lnTo>
                      <a:pt x="67884" y="100156"/>
                    </a:lnTo>
                    <a:lnTo>
                      <a:pt x="67884" y="100951"/>
                    </a:lnTo>
                    <a:cubicBezTo>
                      <a:pt x="67884" y="100951"/>
                      <a:pt x="68202" y="101746"/>
                      <a:pt x="68202" y="101746"/>
                    </a:cubicBezTo>
                    <a:lnTo>
                      <a:pt x="69632" y="102541"/>
                    </a:lnTo>
                    <a:lnTo>
                      <a:pt x="71381" y="103336"/>
                    </a:lnTo>
                    <a:lnTo>
                      <a:pt x="72176" y="104608"/>
                    </a:lnTo>
                    <a:lnTo>
                      <a:pt x="72176" y="106038"/>
                    </a:lnTo>
                    <a:cubicBezTo>
                      <a:pt x="72176" y="106038"/>
                      <a:pt x="71063" y="109695"/>
                      <a:pt x="71063" y="109695"/>
                    </a:cubicBezTo>
                    <a:lnTo>
                      <a:pt x="68838" y="114623"/>
                    </a:lnTo>
                    <a:lnTo>
                      <a:pt x="66294" y="118598"/>
                    </a:lnTo>
                    <a:lnTo>
                      <a:pt x="63591" y="122413"/>
                    </a:lnTo>
                    <a:lnTo>
                      <a:pt x="62955" y="123685"/>
                    </a:lnTo>
                    <a:lnTo>
                      <a:pt x="60571" y="128295"/>
                    </a:lnTo>
                    <a:lnTo>
                      <a:pt x="58504" y="134654"/>
                    </a:lnTo>
                    <a:lnTo>
                      <a:pt x="57073" y="138947"/>
                    </a:lnTo>
                    <a:lnTo>
                      <a:pt x="55801" y="141808"/>
                    </a:lnTo>
                    <a:lnTo>
                      <a:pt x="54212" y="141808"/>
                    </a:lnTo>
                    <a:cubicBezTo>
                      <a:pt x="54212" y="141808"/>
                      <a:pt x="52304" y="141013"/>
                      <a:pt x="52304" y="141013"/>
                    </a:cubicBezTo>
                    <a:lnTo>
                      <a:pt x="47853" y="139742"/>
                    </a:lnTo>
                    <a:lnTo>
                      <a:pt x="44991" y="138788"/>
                    </a:lnTo>
                    <a:lnTo>
                      <a:pt x="42924" y="137834"/>
                    </a:lnTo>
                    <a:lnTo>
                      <a:pt x="41493" y="137834"/>
                    </a:lnTo>
                    <a:cubicBezTo>
                      <a:pt x="41493" y="137834"/>
                      <a:pt x="39427" y="138470"/>
                      <a:pt x="39427" y="138470"/>
                    </a:cubicBezTo>
                    <a:lnTo>
                      <a:pt x="37360" y="138947"/>
                    </a:lnTo>
                    <a:lnTo>
                      <a:pt x="36088" y="138470"/>
                    </a:lnTo>
                    <a:lnTo>
                      <a:pt x="33385" y="135926"/>
                    </a:lnTo>
                    <a:lnTo>
                      <a:pt x="32591" y="136244"/>
                    </a:lnTo>
                    <a:lnTo>
                      <a:pt x="32114" y="137516"/>
                    </a:lnTo>
                    <a:lnTo>
                      <a:pt x="34021" y="144988"/>
                    </a:lnTo>
                    <a:lnTo>
                      <a:pt x="35293" y="147691"/>
                    </a:lnTo>
                    <a:lnTo>
                      <a:pt x="35293" y="152301"/>
                    </a:lnTo>
                    <a:cubicBezTo>
                      <a:pt x="35293" y="152301"/>
                      <a:pt x="34657" y="158024"/>
                      <a:pt x="34657" y="158024"/>
                    </a:cubicBezTo>
                    <a:lnTo>
                      <a:pt x="33862" y="164224"/>
                    </a:lnTo>
                    <a:lnTo>
                      <a:pt x="33385" y="165655"/>
                    </a:lnTo>
                    <a:lnTo>
                      <a:pt x="32273" y="167245"/>
                    </a:lnTo>
                    <a:lnTo>
                      <a:pt x="30683" y="167722"/>
                    </a:lnTo>
                    <a:lnTo>
                      <a:pt x="29252" y="167086"/>
                    </a:lnTo>
                    <a:lnTo>
                      <a:pt x="28139" y="167086"/>
                    </a:lnTo>
                    <a:cubicBezTo>
                      <a:pt x="28139" y="167086"/>
                      <a:pt x="27821" y="168358"/>
                      <a:pt x="27821" y="168358"/>
                    </a:cubicBezTo>
                    <a:lnTo>
                      <a:pt x="28139" y="171060"/>
                    </a:lnTo>
                    <a:lnTo>
                      <a:pt x="26708" y="174081"/>
                    </a:lnTo>
                    <a:lnTo>
                      <a:pt x="25755" y="176784"/>
                    </a:lnTo>
                    <a:lnTo>
                      <a:pt x="26072" y="179327"/>
                    </a:lnTo>
                    <a:lnTo>
                      <a:pt x="26550" y="181871"/>
                    </a:lnTo>
                    <a:lnTo>
                      <a:pt x="28139" y="187435"/>
                    </a:lnTo>
                    <a:lnTo>
                      <a:pt x="28139" y="189502"/>
                    </a:lnTo>
                    <a:cubicBezTo>
                      <a:pt x="28139" y="189502"/>
                      <a:pt x="27821" y="191410"/>
                      <a:pt x="27821" y="191410"/>
                    </a:cubicBezTo>
                    <a:lnTo>
                      <a:pt x="27026" y="192204"/>
                    </a:lnTo>
                    <a:lnTo>
                      <a:pt x="25595" y="192204"/>
                    </a:lnTo>
                    <a:cubicBezTo>
                      <a:pt x="25595" y="192204"/>
                      <a:pt x="24801" y="192841"/>
                      <a:pt x="24801" y="192841"/>
                    </a:cubicBezTo>
                    <a:lnTo>
                      <a:pt x="24165" y="193953"/>
                    </a:lnTo>
                    <a:lnTo>
                      <a:pt x="22575" y="198246"/>
                    </a:lnTo>
                    <a:lnTo>
                      <a:pt x="20985" y="198723"/>
                    </a:lnTo>
                    <a:lnTo>
                      <a:pt x="19395" y="198087"/>
                    </a:lnTo>
                    <a:lnTo>
                      <a:pt x="17011" y="195225"/>
                    </a:lnTo>
                    <a:lnTo>
                      <a:pt x="15580" y="194430"/>
                    </a:lnTo>
                    <a:lnTo>
                      <a:pt x="14626" y="194430"/>
                    </a:lnTo>
                    <a:cubicBezTo>
                      <a:pt x="14626" y="194430"/>
                      <a:pt x="14149" y="195225"/>
                      <a:pt x="14149" y="195225"/>
                    </a:cubicBezTo>
                    <a:lnTo>
                      <a:pt x="13513" y="196974"/>
                    </a:lnTo>
                    <a:lnTo>
                      <a:pt x="12877" y="198087"/>
                    </a:lnTo>
                    <a:lnTo>
                      <a:pt x="11288" y="199041"/>
                    </a:lnTo>
                    <a:lnTo>
                      <a:pt x="11288" y="200153"/>
                    </a:lnTo>
                    <a:cubicBezTo>
                      <a:pt x="11288" y="200153"/>
                      <a:pt x="11606" y="210010"/>
                      <a:pt x="11606" y="210010"/>
                    </a:cubicBezTo>
                    <a:lnTo>
                      <a:pt x="11923" y="214302"/>
                    </a:lnTo>
                    <a:lnTo>
                      <a:pt x="12877" y="217800"/>
                    </a:lnTo>
                    <a:lnTo>
                      <a:pt x="12877" y="219072"/>
                    </a:lnTo>
                    <a:cubicBezTo>
                      <a:pt x="12877" y="219072"/>
                      <a:pt x="12082" y="220185"/>
                      <a:pt x="12082" y="220185"/>
                    </a:cubicBezTo>
                    <a:lnTo>
                      <a:pt x="11129" y="220185"/>
                    </a:lnTo>
                    <a:cubicBezTo>
                      <a:pt x="11129" y="220185"/>
                      <a:pt x="10334" y="218754"/>
                      <a:pt x="10334" y="218754"/>
                    </a:cubicBezTo>
                    <a:lnTo>
                      <a:pt x="8426" y="217482"/>
                    </a:lnTo>
                    <a:lnTo>
                      <a:pt x="5564" y="216051"/>
                    </a:lnTo>
                    <a:lnTo>
                      <a:pt x="4292" y="215097"/>
                    </a:lnTo>
                    <a:lnTo>
                      <a:pt x="2862" y="215415"/>
                    </a:lnTo>
                    <a:lnTo>
                      <a:pt x="795" y="217482"/>
                    </a:lnTo>
                    <a:lnTo>
                      <a:pt x="0" y="219390"/>
                    </a:lnTo>
                    <a:lnTo>
                      <a:pt x="318" y="222092"/>
                    </a:lnTo>
                    <a:lnTo>
                      <a:pt x="954" y="224795"/>
                    </a:lnTo>
                    <a:lnTo>
                      <a:pt x="2385" y="226385"/>
                    </a:lnTo>
                    <a:lnTo>
                      <a:pt x="2385" y="228134"/>
                    </a:lnTo>
                    <a:cubicBezTo>
                      <a:pt x="2385" y="228134"/>
                      <a:pt x="3021" y="230359"/>
                      <a:pt x="3021" y="230359"/>
                    </a:cubicBezTo>
                    <a:lnTo>
                      <a:pt x="3816" y="232426"/>
                    </a:lnTo>
                    <a:lnTo>
                      <a:pt x="4134" y="234652"/>
                    </a:lnTo>
                    <a:lnTo>
                      <a:pt x="5723" y="236877"/>
                    </a:lnTo>
                    <a:lnTo>
                      <a:pt x="12241" y="244190"/>
                    </a:lnTo>
                    <a:lnTo>
                      <a:pt x="15580" y="249437"/>
                    </a:lnTo>
                    <a:lnTo>
                      <a:pt x="15898" y="244667"/>
                    </a:lnTo>
                    <a:lnTo>
                      <a:pt x="15262" y="241329"/>
                    </a:lnTo>
                    <a:lnTo>
                      <a:pt x="16057" y="241329"/>
                    </a:lnTo>
                    <a:cubicBezTo>
                      <a:pt x="16057" y="241329"/>
                      <a:pt x="17488" y="244190"/>
                      <a:pt x="17488" y="244190"/>
                    </a:cubicBezTo>
                    <a:lnTo>
                      <a:pt x="19395" y="245780"/>
                    </a:lnTo>
                    <a:lnTo>
                      <a:pt x="20508" y="248006"/>
                    </a:lnTo>
                    <a:lnTo>
                      <a:pt x="19872" y="249119"/>
                    </a:lnTo>
                    <a:lnTo>
                      <a:pt x="19078" y="249755"/>
                    </a:lnTo>
                    <a:lnTo>
                      <a:pt x="17647" y="251821"/>
                    </a:lnTo>
                    <a:lnTo>
                      <a:pt x="18760" y="252775"/>
                    </a:lnTo>
                    <a:lnTo>
                      <a:pt x="20349" y="253570"/>
                    </a:lnTo>
                    <a:lnTo>
                      <a:pt x="23529" y="249596"/>
                    </a:lnTo>
                    <a:lnTo>
                      <a:pt x="24324" y="247847"/>
                    </a:lnTo>
                    <a:lnTo>
                      <a:pt x="24801" y="246098"/>
                    </a:lnTo>
                    <a:lnTo>
                      <a:pt x="25755" y="246893"/>
                    </a:lnTo>
                    <a:lnTo>
                      <a:pt x="24324" y="252616"/>
                    </a:lnTo>
                    <a:lnTo>
                      <a:pt x="25914" y="252616"/>
                    </a:lnTo>
                    <a:cubicBezTo>
                      <a:pt x="25914" y="252616"/>
                      <a:pt x="26708" y="252616"/>
                      <a:pt x="26708" y="252616"/>
                    </a:cubicBezTo>
                    <a:lnTo>
                      <a:pt x="25119" y="254206"/>
                    </a:lnTo>
                    <a:lnTo>
                      <a:pt x="24006" y="255796"/>
                    </a:lnTo>
                    <a:lnTo>
                      <a:pt x="27662" y="262155"/>
                    </a:lnTo>
                    <a:lnTo>
                      <a:pt x="29411" y="262155"/>
                    </a:lnTo>
                    <a:cubicBezTo>
                      <a:pt x="29411" y="262155"/>
                      <a:pt x="29729" y="260883"/>
                      <a:pt x="29729" y="260883"/>
                    </a:cubicBezTo>
                    <a:lnTo>
                      <a:pt x="28457" y="256591"/>
                    </a:lnTo>
                    <a:lnTo>
                      <a:pt x="31160" y="255796"/>
                    </a:lnTo>
                    <a:lnTo>
                      <a:pt x="34339" y="256114"/>
                    </a:lnTo>
                    <a:lnTo>
                      <a:pt x="35770" y="256750"/>
                    </a:lnTo>
                    <a:lnTo>
                      <a:pt x="36565" y="257544"/>
                    </a:lnTo>
                    <a:lnTo>
                      <a:pt x="40699" y="260565"/>
                    </a:lnTo>
                    <a:lnTo>
                      <a:pt x="44355" y="260565"/>
                    </a:lnTo>
                    <a:cubicBezTo>
                      <a:pt x="44355" y="260565"/>
                      <a:pt x="42924" y="262155"/>
                      <a:pt x="42924" y="262155"/>
                    </a:cubicBezTo>
                    <a:lnTo>
                      <a:pt x="41493" y="264540"/>
                    </a:lnTo>
                    <a:lnTo>
                      <a:pt x="43083" y="265811"/>
                    </a:lnTo>
                    <a:lnTo>
                      <a:pt x="45150" y="266765"/>
                    </a:lnTo>
                    <a:lnTo>
                      <a:pt x="45786" y="268196"/>
                    </a:lnTo>
                    <a:lnTo>
                      <a:pt x="46104" y="269309"/>
                    </a:lnTo>
                    <a:lnTo>
                      <a:pt x="48171" y="271535"/>
                    </a:lnTo>
                    <a:lnTo>
                      <a:pt x="49601" y="272488"/>
                    </a:lnTo>
                    <a:lnTo>
                      <a:pt x="51668" y="273124"/>
                    </a:lnTo>
                    <a:lnTo>
                      <a:pt x="52781" y="274396"/>
                    </a:lnTo>
                    <a:lnTo>
                      <a:pt x="51668" y="277735"/>
                    </a:lnTo>
                    <a:lnTo>
                      <a:pt x="49442" y="279484"/>
                    </a:lnTo>
                    <a:lnTo>
                      <a:pt x="47693" y="280437"/>
                    </a:lnTo>
                    <a:lnTo>
                      <a:pt x="44991" y="279642"/>
                    </a:lnTo>
                    <a:lnTo>
                      <a:pt x="40699" y="275668"/>
                    </a:lnTo>
                    <a:lnTo>
                      <a:pt x="39268" y="275668"/>
                    </a:lnTo>
                    <a:cubicBezTo>
                      <a:pt x="39268" y="275668"/>
                      <a:pt x="38155" y="276622"/>
                      <a:pt x="38155" y="276622"/>
                    </a:cubicBezTo>
                    <a:lnTo>
                      <a:pt x="41176" y="282027"/>
                    </a:lnTo>
                    <a:lnTo>
                      <a:pt x="44196" y="286796"/>
                    </a:lnTo>
                    <a:lnTo>
                      <a:pt x="46899" y="288704"/>
                    </a:lnTo>
                    <a:lnTo>
                      <a:pt x="50555" y="290453"/>
                    </a:lnTo>
                    <a:lnTo>
                      <a:pt x="51509" y="288704"/>
                    </a:lnTo>
                    <a:lnTo>
                      <a:pt x="51509" y="287591"/>
                    </a:lnTo>
                    <a:cubicBezTo>
                      <a:pt x="51509" y="287591"/>
                      <a:pt x="50873" y="283140"/>
                      <a:pt x="50873" y="283140"/>
                    </a:cubicBezTo>
                    <a:lnTo>
                      <a:pt x="52622" y="282027"/>
                    </a:lnTo>
                    <a:lnTo>
                      <a:pt x="53258" y="279484"/>
                    </a:lnTo>
                    <a:lnTo>
                      <a:pt x="53894" y="279007"/>
                    </a:lnTo>
                    <a:lnTo>
                      <a:pt x="53894" y="283140"/>
                    </a:lnTo>
                    <a:cubicBezTo>
                      <a:pt x="53894" y="283140"/>
                      <a:pt x="54689" y="290612"/>
                      <a:pt x="54689" y="290612"/>
                    </a:cubicBezTo>
                    <a:lnTo>
                      <a:pt x="55325" y="291884"/>
                    </a:lnTo>
                    <a:lnTo>
                      <a:pt x="59776" y="295063"/>
                    </a:lnTo>
                    <a:lnTo>
                      <a:pt x="57550" y="295381"/>
                    </a:lnTo>
                    <a:lnTo>
                      <a:pt x="59935" y="299038"/>
                    </a:lnTo>
                    <a:lnTo>
                      <a:pt x="60253" y="302058"/>
                    </a:lnTo>
                    <a:lnTo>
                      <a:pt x="65022" y="311120"/>
                    </a:lnTo>
                    <a:lnTo>
                      <a:pt x="66771" y="322249"/>
                    </a:lnTo>
                    <a:lnTo>
                      <a:pt x="68679" y="325905"/>
                    </a:lnTo>
                    <a:lnTo>
                      <a:pt x="69474" y="329721"/>
                    </a:lnTo>
                    <a:lnTo>
                      <a:pt x="68838" y="337352"/>
                    </a:lnTo>
                    <a:lnTo>
                      <a:pt x="66771" y="341485"/>
                    </a:lnTo>
                    <a:lnTo>
                      <a:pt x="66135" y="342439"/>
                    </a:lnTo>
                    <a:lnTo>
                      <a:pt x="65499" y="347685"/>
                    </a:lnTo>
                    <a:lnTo>
                      <a:pt x="64068" y="350229"/>
                    </a:lnTo>
                    <a:lnTo>
                      <a:pt x="62797" y="356906"/>
                    </a:lnTo>
                    <a:lnTo>
                      <a:pt x="62002" y="358813"/>
                    </a:lnTo>
                    <a:lnTo>
                      <a:pt x="60412" y="360403"/>
                    </a:lnTo>
                    <a:lnTo>
                      <a:pt x="58822" y="371850"/>
                    </a:lnTo>
                    <a:lnTo>
                      <a:pt x="59140" y="375029"/>
                    </a:lnTo>
                    <a:lnTo>
                      <a:pt x="61366" y="375347"/>
                    </a:lnTo>
                    <a:lnTo>
                      <a:pt x="65499" y="372804"/>
                    </a:lnTo>
                    <a:lnTo>
                      <a:pt x="67089" y="370101"/>
                    </a:lnTo>
                    <a:lnTo>
                      <a:pt x="69791" y="367080"/>
                    </a:lnTo>
                    <a:lnTo>
                      <a:pt x="71222" y="366445"/>
                    </a:lnTo>
                    <a:lnTo>
                      <a:pt x="72017" y="365650"/>
                    </a:lnTo>
                    <a:lnTo>
                      <a:pt x="72335" y="363106"/>
                    </a:lnTo>
                    <a:lnTo>
                      <a:pt x="72971" y="360562"/>
                    </a:lnTo>
                    <a:lnTo>
                      <a:pt x="73289" y="362311"/>
                    </a:lnTo>
                    <a:lnTo>
                      <a:pt x="73289" y="363901"/>
                    </a:lnTo>
                    <a:cubicBezTo>
                      <a:pt x="73289" y="363901"/>
                      <a:pt x="72176" y="368511"/>
                      <a:pt x="72176" y="368511"/>
                    </a:cubicBezTo>
                    <a:lnTo>
                      <a:pt x="72176" y="371691"/>
                    </a:lnTo>
                    <a:cubicBezTo>
                      <a:pt x="72176" y="371691"/>
                      <a:pt x="71381" y="373757"/>
                      <a:pt x="71381" y="373757"/>
                    </a:cubicBezTo>
                    <a:lnTo>
                      <a:pt x="71381" y="375983"/>
                    </a:lnTo>
                    <a:cubicBezTo>
                      <a:pt x="71381" y="375983"/>
                      <a:pt x="71699" y="378527"/>
                      <a:pt x="71699" y="378527"/>
                    </a:cubicBezTo>
                    <a:lnTo>
                      <a:pt x="75674" y="376619"/>
                    </a:lnTo>
                    <a:lnTo>
                      <a:pt x="77104" y="374870"/>
                    </a:lnTo>
                    <a:lnTo>
                      <a:pt x="77422" y="372804"/>
                    </a:lnTo>
                    <a:lnTo>
                      <a:pt x="78376" y="370419"/>
                    </a:lnTo>
                    <a:lnTo>
                      <a:pt x="78376" y="371691"/>
                    </a:lnTo>
                    <a:cubicBezTo>
                      <a:pt x="78376" y="371691"/>
                      <a:pt x="78058" y="373281"/>
                      <a:pt x="78058" y="373281"/>
                    </a:cubicBezTo>
                    <a:lnTo>
                      <a:pt x="78376" y="374711"/>
                    </a:lnTo>
                    <a:lnTo>
                      <a:pt x="78376" y="376460"/>
                    </a:lnTo>
                    <a:cubicBezTo>
                      <a:pt x="78376" y="376460"/>
                      <a:pt x="79807" y="381229"/>
                      <a:pt x="79807" y="381229"/>
                    </a:cubicBezTo>
                    <a:lnTo>
                      <a:pt x="83782" y="380594"/>
                    </a:lnTo>
                    <a:lnTo>
                      <a:pt x="86643" y="380912"/>
                    </a:lnTo>
                    <a:lnTo>
                      <a:pt x="88074" y="379481"/>
                    </a:lnTo>
                    <a:lnTo>
                      <a:pt x="91095" y="374870"/>
                    </a:lnTo>
                    <a:lnTo>
                      <a:pt x="91412" y="372963"/>
                    </a:lnTo>
                    <a:lnTo>
                      <a:pt x="91890" y="376301"/>
                    </a:lnTo>
                    <a:lnTo>
                      <a:pt x="90300" y="379322"/>
                    </a:lnTo>
                    <a:lnTo>
                      <a:pt x="90300" y="382978"/>
                    </a:lnTo>
                    <a:cubicBezTo>
                      <a:pt x="90300" y="382978"/>
                      <a:pt x="91412" y="383773"/>
                      <a:pt x="91412" y="383773"/>
                    </a:cubicBezTo>
                    <a:lnTo>
                      <a:pt x="92525" y="383773"/>
                    </a:lnTo>
                    <a:cubicBezTo>
                      <a:pt x="92525" y="383773"/>
                      <a:pt x="97295" y="380594"/>
                      <a:pt x="97295" y="380594"/>
                    </a:cubicBezTo>
                    <a:lnTo>
                      <a:pt x="100792" y="376460"/>
                    </a:lnTo>
                    <a:lnTo>
                      <a:pt x="101746" y="373599"/>
                    </a:lnTo>
                    <a:lnTo>
                      <a:pt x="103177" y="370737"/>
                    </a:lnTo>
                    <a:lnTo>
                      <a:pt x="110331" y="368193"/>
                    </a:lnTo>
                    <a:lnTo>
                      <a:pt x="110967" y="367240"/>
                    </a:lnTo>
                    <a:lnTo>
                      <a:pt x="111285" y="365650"/>
                    </a:lnTo>
                    <a:lnTo>
                      <a:pt x="112398" y="365332"/>
                    </a:lnTo>
                    <a:lnTo>
                      <a:pt x="113988" y="365650"/>
                    </a:lnTo>
                    <a:lnTo>
                      <a:pt x="118598" y="363742"/>
                    </a:lnTo>
                    <a:lnTo>
                      <a:pt x="119552" y="362788"/>
                    </a:lnTo>
                    <a:lnTo>
                      <a:pt x="117008" y="359131"/>
                    </a:lnTo>
                    <a:lnTo>
                      <a:pt x="117008" y="357224"/>
                    </a:lnTo>
                    <a:cubicBezTo>
                      <a:pt x="117008" y="357224"/>
                      <a:pt x="115577" y="353249"/>
                      <a:pt x="115577" y="353249"/>
                    </a:cubicBezTo>
                    <a:lnTo>
                      <a:pt x="116531" y="352931"/>
                    </a:lnTo>
                    <a:lnTo>
                      <a:pt x="117326" y="353408"/>
                    </a:lnTo>
                    <a:lnTo>
                      <a:pt x="117644" y="356588"/>
                    </a:lnTo>
                    <a:lnTo>
                      <a:pt x="118280" y="358496"/>
                    </a:lnTo>
                    <a:lnTo>
                      <a:pt x="120665" y="360721"/>
                    </a:lnTo>
                    <a:lnTo>
                      <a:pt x="122572" y="361198"/>
                    </a:lnTo>
                    <a:lnTo>
                      <a:pt x="124798" y="360880"/>
                    </a:lnTo>
                    <a:lnTo>
                      <a:pt x="128137" y="359449"/>
                    </a:lnTo>
                    <a:lnTo>
                      <a:pt x="132270" y="355157"/>
                    </a:lnTo>
                    <a:lnTo>
                      <a:pt x="133542" y="353090"/>
                    </a:lnTo>
                    <a:lnTo>
                      <a:pt x="134972" y="348957"/>
                    </a:lnTo>
                    <a:lnTo>
                      <a:pt x="136403" y="345777"/>
                    </a:lnTo>
                    <a:lnTo>
                      <a:pt x="134814" y="340690"/>
                    </a:lnTo>
                    <a:lnTo>
                      <a:pt x="136562" y="337670"/>
                    </a:lnTo>
                    <a:lnTo>
                      <a:pt x="135609" y="336557"/>
                    </a:lnTo>
                    <a:lnTo>
                      <a:pt x="134814" y="334808"/>
                    </a:lnTo>
                    <a:lnTo>
                      <a:pt x="138152" y="337193"/>
                    </a:lnTo>
                    <a:lnTo>
                      <a:pt x="141173" y="340372"/>
                    </a:lnTo>
                    <a:lnTo>
                      <a:pt x="141968" y="341644"/>
                    </a:lnTo>
                    <a:lnTo>
                      <a:pt x="144829" y="343711"/>
                    </a:lnTo>
                    <a:lnTo>
                      <a:pt x="144193" y="344664"/>
                    </a:lnTo>
                    <a:lnTo>
                      <a:pt x="145147" y="349593"/>
                    </a:lnTo>
                    <a:lnTo>
                      <a:pt x="146737" y="354044"/>
                    </a:lnTo>
                    <a:lnTo>
                      <a:pt x="148486" y="356111"/>
                    </a:lnTo>
                    <a:lnTo>
                      <a:pt x="149758" y="360403"/>
                    </a:lnTo>
                    <a:lnTo>
                      <a:pt x="153414" y="360403"/>
                    </a:lnTo>
                    <a:cubicBezTo>
                      <a:pt x="153414" y="360403"/>
                      <a:pt x="156752" y="359926"/>
                      <a:pt x="156752" y="359926"/>
                    </a:cubicBezTo>
                    <a:lnTo>
                      <a:pt x="158183" y="359449"/>
                    </a:lnTo>
                    <a:lnTo>
                      <a:pt x="159773" y="358973"/>
                    </a:lnTo>
                    <a:lnTo>
                      <a:pt x="158024" y="360403"/>
                    </a:lnTo>
                    <a:lnTo>
                      <a:pt x="157070" y="362311"/>
                    </a:lnTo>
                    <a:lnTo>
                      <a:pt x="157070" y="368352"/>
                    </a:lnTo>
                    <a:cubicBezTo>
                      <a:pt x="157070" y="368352"/>
                      <a:pt x="156435" y="371532"/>
                      <a:pt x="156435" y="371532"/>
                    </a:cubicBezTo>
                    <a:lnTo>
                      <a:pt x="155640" y="375188"/>
                    </a:lnTo>
                    <a:lnTo>
                      <a:pt x="159296" y="379481"/>
                    </a:lnTo>
                    <a:lnTo>
                      <a:pt x="161204" y="392517"/>
                    </a:lnTo>
                    <a:lnTo>
                      <a:pt x="160409" y="396173"/>
                    </a:lnTo>
                    <a:lnTo>
                      <a:pt x="161999" y="399671"/>
                    </a:lnTo>
                    <a:lnTo>
                      <a:pt x="162317" y="409210"/>
                    </a:lnTo>
                    <a:lnTo>
                      <a:pt x="163907" y="412707"/>
                    </a:lnTo>
                    <a:lnTo>
                      <a:pt x="165814" y="411912"/>
                    </a:lnTo>
                    <a:lnTo>
                      <a:pt x="168199" y="415092"/>
                    </a:lnTo>
                    <a:lnTo>
                      <a:pt x="165655" y="413820"/>
                    </a:lnTo>
                    <a:lnTo>
                      <a:pt x="165019" y="415092"/>
                    </a:lnTo>
                    <a:lnTo>
                      <a:pt x="166927" y="420656"/>
                    </a:lnTo>
                    <a:lnTo>
                      <a:pt x="167563" y="424313"/>
                    </a:lnTo>
                    <a:lnTo>
                      <a:pt x="170425" y="429400"/>
                    </a:lnTo>
                    <a:lnTo>
                      <a:pt x="169630" y="434487"/>
                    </a:lnTo>
                    <a:lnTo>
                      <a:pt x="170425" y="437031"/>
                    </a:lnTo>
                    <a:lnTo>
                      <a:pt x="170743" y="442436"/>
                    </a:lnTo>
                    <a:lnTo>
                      <a:pt x="171856" y="444344"/>
                    </a:lnTo>
                    <a:lnTo>
                      <a:pt x="173286" y="434646"/>
                    </a:lnTo>
                    <a:lnTo>
                      <a:pt x="174399" y="435918"/>
                    </a:lnTo>
                    <a:lnTo>
                      <a:pt x="174717" y="438621"/>
                    </a:lnTo>
                    <a:lnTo>
                      <a:pt x="174717" y="441800"/>
                    </a:lnTo>
                    <a:cubicBezTo>
                      <a:pt x="174717" y="441800"/>
                      <a:pt x="179645" y="449113"/>
                      <a:pt x="179645" y="449113"/>
                    </a:cubicBezTo>
                    <a:lnTo>
                      <a:pt x="181553" y="454677"/>
                    </a:lnTo>
                    <a:lnTo>
                      <a:pt x="184097" y="458493"/>
                    </a:lnTo>
                    <a:lnTo>
                      <a:pt x="184574" y="463580"/>
                    </a:lnTo>
                    <a:lnTo>
                      <a:pt x="185845" y="467555"/>
                    </a:lnTo>
                    <a:lnTo>
                      <a:pt x="185845" y="469780"/>
                    </a:lnTo>
                    <a:cubicBezTo>
                      <a:pt x="185845" y="469780"/>
                      <a:pt x="186640" y="472960"/>
                      <a:pt x="186640" y="472960"/>
                    </a:cubicBezTo>
                    <a:lnTo>
                      <a:pt x="186640" y="476457"/>
                    </a:lnTo>
                    <a:cubicBezTo>
                      <a:pt x="186640" y="476457"/>
                      <a:pt x="185528" y="479319"/>
                      <a:pt x="185528" y="479319"/>
                    </a:cubicBezTo>
                    <a:lnTo>
                      <a:pt x="187117" y="482021"/>
                    </a:lnTo>
                    <a:lnTo>
                      <a:pt x="185369" y="483452"/>
                    </a:lnTo>
                    <a:lnTo>
                      <a:pt x="184892" y="485042"/>
                    </a:lnTo>
                    <a:lnTo>
                      <a:pt x="185687" y="485678"/>
                    </a:lnTo>
                    <a:lnTo>
                      <a:pt x="187594" y="485678"/>
                    </a:lnTo>
                    <a:cubicBezTo>
                      <a:pt x="187594" y="485678"/>
                      <a:pt x="186640" y="488540"/>
                      <a:pt x="186640" y="488540"/>
                    </a:cubicBezTo>
                    <a:lnTo>
                      <a:pt x="187276" y="490765"/>
                    </a:lnTo>
                    <a:lnTo>
                      <a:pt x="187276" y="493309"/>
                    </a:lnTo>
                    <a:cubicBezTo>
                      <a:pt x="187276" y="493309"/>
                      <a:pt x="186163" y="494581"/>
                      <a:pt x="186163" y="494581"/>
                    </a:cubicBezTo>
                    <a:lnTo>
                      <a:pt x="186163" y="495694"/>
                    </a:lnTo>
                    <a:cubicBezTo>
                      <a:pt x="186163" y="495694"/>
                      <a:pt x="185528" y="497601"/>
                      <a:pt x="185528" y="497601"/>
                    </a:cubicBezTo>
                    <a:lnTo>
                      <a:pt x="185845" y="499350"/>
                    </a:lnTo>
                    <a:lnTo>
                      <a:pt x="187435" y="499986"/>
                    </a:lnTo>
                    <a:lnTo>
                      <a:pt x="190615" y="498237"/>
                    </a:lnTo>
                    <a:lnTo>
                      <a:pt x="191569" y="499350"/>
                    </a:lnTo>
                    <a:lnTo>
                      <a:pt x="192522" y="499986"/>
                    </a:lnTo>
                    <a:lnTo>
                      <a:pt x="190138" y="501576"/>
                    </a:lnTo>
                    <a:lnTo>
                      <a:pt x="188707" y="503642"/>
                    </a:lnTo>
                    <a:lnTo>
                      <a:pt x="188707" y="505709"/>
                    </a:lnTo>
                    <a:cubicBezTo>
                      <a:pt x="188707" y="505709"/>
                      <a:pt x="188548" y="508253"/>
                      <a:pt x="188548" y="508253"/>
                    </a:cubicBezTo>
                    <a:lnTo>
                      <a:pt x="188548" y="511274"/>
                    </a:lnTo>
                    <a:cubicBezTo>
                      <a:pt x="188548" y="511274"/>
                      <a:pt x="188866" y="513817"/>
                      <a:pt x="188866" y="513817"/>
                    </a:cubicBezTo>
                    <a:lnTo>
                      <a:pt x="187117" y="516838"/>
                    </a:lnTo>
                    <a:lnTo>
                      <a:pt x="187117" y="521130"/>
                    </a:lnTo>
                    <a:cubicBezTo>
                      <a:pt x="187117" y="521130"/>
                      <a:pt x="184733" y="524628"/>
                      <a:pt x="184733" y="524628"/>
                    </a:cubicBezTo>
                    <a:lnTo>
                      <a:pt x="182984" y="528125"/>
                    </a:lnTo>
                    <a:lnTo>
                      <a:pt x="182030" y="528761"/>
                    </a:lnTo>
                    <a:lnTo>
                      <a:pt x="180917" y="530033"/>
                    </a:lnTo>
                    <a:lnTo>
                      <a:pt x="182507" y="539413"/>
                    </a:lnTo>
                    <a:lnTo>
                      <a:pt x="181712" y="544341"/>
                    </a:lnTo>
                    <a:lnTo>
                      <a:pt x="182348" y="546567"/>
                    </a:lnTo>
                    <a:lnTo>
                      <a:pt x="183461" y="548633"/>
                    </a:lnTo>
                    <a:lnTo>
                      <a:pt x="186163" y="544500"/>
                    </a:lnTo>
                    <a:lnTo>
                      <a:pt x="187435" y="544182"/>
                    </a:lnTo>
                    <a:lnTo>
                      <a:pt x="187912" y="541956"/>
                    </a:lnTo>
                    <a:lnTo>
                      <a:pt x="188707" y="539572"/>
                    </a:lnTo>
                    <a:lnTo>
                      <a:pt x="189343" y="537187"/>
                    </a:lnTo>
                    <a:lnTo>
                      <a:pt x="189343" y="533530"/>
                    </a:lnTo>
                    <a:cubicBezTo>
                      <a:pt x="189343" y="533530"/>
                      <a:pt x="189025" y="531623"/>
                      <a:pt x="189025" y="531623"/>
                    </a:cubicBezTo>
                    <a:lnTo>
                      <a:pt x="189025" y="530510"/>
                    </a:lnTo>
                    <a:lnTo>
                      <a:pt x="189820" y="529079"/>
                    </a:lnTo>
                    <a:lnTo>
                      <a:pt x="192682" y="526853"/>
                    </a:lnTo>
                    <a:lnTo>
                      <a:pt x="196656" y="523038"/>
                    </a:lnTo>
                    <a:lnTo>
                      <a:pt x="201425" y="517633"/>
                    </a:lnTo>
                    <a:lnTo>
                      <a:pt x="206195" y="509366"/>
                    </a:lnTo>
                    <a:lnTo>
                      <a:pt x="208579" y="504597"/>
                    </a:lnTo>
                    <a:lnTo>
                      <a:pt x="209533" y="502848"/>
                    </a:lnTo>
                    <a:lnTo>
                      <a:pt x="210646" y="502371"/>
                    </a:lnTo>
                    <a:lnTo>
                      <a:pt x="212236" y="500781"/>
                    </a:lnTo>
                    <a:lnTo>
                      <a:pt x="213349" y="499032"/>
                    </a:lnTo>
                    <a:lnTo>
                      <a:pt x="213349" y="498078"/>
                    </a:lnTo>
                    <a:cubicBezTo>
                      <a:pt x="213349" y="498078"/>
                      <a:pt x="210805" y="489176"/>
                      <a:pt x="210805" y="489176"/>
                    </a:cubicBezTo>
                    <a:lnTo>
                      <a:pt x="209056" y="486314"/>
                    </a:lnTo>
                    <a:lnTo>
                      <a:pt x="208261" y="482816"/>
                    </a:lnTo>
                    <a:lnTo>
                      <a:pt x="207784" y="480273"/>
                    </a:lnTo>
                    <a:lnTo>
                      <a:pt x="207149" y="478047"/>
                    </a:lnTo>
                    <a:lnTo>
                      <a:pt x="207466" y="475821"/>
                    </a:lnTo>
                    <a:lnTo>
                      <a:pt x="206513" y="474550"/>
                    </a:lnTo>
                    <a:lnTo>
                      <a:pt x="204446" y="472801"/>
                    </a:lnTo>
                    <a:lnTo>
                      <a:pt x="202220" y="470257"/>
                    </a:lnTo>
                    <a:lnTo>
                      <a:pt x="200948" y="466124"/>
                    </a:lnTo>
                    <a:lnTo>
                      <a:pt x="200948" y="463898"/>
                    </a:lnTo>
                    <a:lnTo>
                      <a:pt x="199518" y="461831"/>
                    </a:lnTo>
                    <a:lnTo>
                      <a:pt x="199041" y="459765"/>
                    </a:lnTo>
                    <a:lnTo>
                      <a:pt x="199836" y="457698"/>
                    </a:lnTo>
                    <a:lnTo>
                      <a:pt x="200948" y="455949"/>
                    </a:lnTo>
                    <a:lnTo>
                      <a:pt x="200948" y="448318"/>
                    </a:lnTo>
                    <a:cubicBezTo>
                      <a:pt x="200948" y="448318"/>
                      <a:pt x="200312" y="446093"/>
                      <a:pt x="200312" y="446093"/>
                    </a:cubicBezTo>
                    <a:lnTo>
                      <a:pt x="199836" y="441959"/>
                    </a:lnTo>
                    <a:lnTo>
                      <a:pt x="198405" y="438939"/>
                    </a:lnTo>
                    <a:lnTo>
                      <a:pt x="196338" y="435282"/>
                    </a:lnTo>
                    <a:lnTo>
                      <a:pt x="193953" y="432261"/>
                    </a:lnTo>
                    <a:lnTo>
                      <a:pt x="187912" y="426856"/>
                    </a:lnTo>
                    <a:lnTo>
                      <a:pt x="183620" y="423200"/>
                    </a:lnTo>
                    <a:lnTo>
                      <a:pt x="181394" y="419861"/>
                    </a:lnTo>
                    <a:lnTo>
                      <a:pt x="178691" y="416046"/>
                    </a:lnTo>
                    <a:lnTo>
                      <a:pt x="176784" y="413343"/>
                    </a:lnTo>
                    <a:lnTo>
                      <a:pt x="174240" y="409846"/>
                    </a:lnTo>
                    <a:lnTo>
                      <a:pt x="172968" y="405076"/>
                    </a:lnTo>
                    <a:lnTo>
                      <a:pt x="172332" y="400148"/>
                    </a:lnTo>
                    <a:lnTo>
                      <a:pt x="172650" y="398558"/>
                    </a:lnTo>
                    <a:lnTo>
                      <a:pt x="173763" y="397445"/>
                    </a:lnTo>
                    <a:lnTo>
                      <a:pt x="175353" y="396491"/>
                    </a:lnTo>
                    <a:lnTo>
                      <a:pt x="176625" y="396491"/>
                    </a:lnTo>
                    <a:cubicBezTo>
                      <a:pt x="176625" y="396491"/>
                      <a:pt x="180122" y="393948"/>
                      <a:pt x="180122" y="393948"/>
                    </a:cubicBezTo>
                    <a:lnTo>
                      <a:pt x="182507" y="393948"/>
                    </a:lnTo>
                    <a:cubicBezTo>
                      <a:pt x="182507" y="393948"/>
                      <a:pt x="183143" y="393630"/>
                      <a:pt x="183143" y="393630"/>
                    </a:cubicBezTo>
                    <a:lnTo>
                      <a:pt x="183461" y="392517"/>
                    </a:lnTo>
                    <a:lnTo>
                      <a:pt x="183143" y="387906"/>
                    </a:lnTo>
                    <a:lnTo>
                      <a:pt x="183143" y="381865"/>
                    </a:lnTo>
                    <a:cubicBezTo>
                      <a:pt x="183143" y="381865"/>
                      <a:pt x="183779" y="376937"/>
                      <a:pt x="183779" y="376937"/>
                    </a:cubicBezTo>
                    <a:lnTo>
                      <a:pt x="184256" y="373599"/>
                    </a:lnTo>
                    <a:lnTo>
                      <a:pt x="190774" y="369783"/>
                    </a:lnTo>
                    <a:lnTo>
                      <a:pt x="192205" y="368193"/>
                    </a:lnTo>
                    <a:lnTo>
                      <a:pt x="192840" y="366445"/>
                    </a:lnTo>
                    <a:lnTo>
                      <a:pt x="192840" y="364855"/>
                    </a:lnTo>
                    <a:cubicBezTo>
                      <a:pt x="192840" y="364855"/>
                      <a:pt x="192364" y="363583"/>
                      <a:pt x="192364" y="363583"/>
                    </a:cubicBezTo>
                    <a:lnTo>
                      <a:pt x="191410" y="362947"/>
                    </a:lnTo>
                    <a:lnTo>
                      <a:pt x="187276" y="366285"/>
                    </a:lnTo>
                    <a:lnTo>
                      <a:pt x="186481" y="365491"/>
                    </a:lnTo>
                    <a:lnTo>
                      <a:pt x="184574" y="360085"/>
                    </a:lnTo>
                    <a:lnTo>
                      <a:pt x="183779" y="358496"/>
                    </a:lnTo>
                    <a:lnTo>
                      <a:pt x="182507" y="356588"/>
                    </a:lnTo>
                    <a:lnTo>
                      <a:pt x="181235" y="353885"/>
                    </a:lnTo>
                    <a:lnTo>
                      <a:pt x="181235" y="349116"/>
                    </a:lnTo>
                    <a:cubicBezTo>
                      <a:pt x="181235" y="349116"/>
                      <a:pt x="180122" y="346731"/>
                      <a:pt x="180122" y="346731"/>
                    </a:cubicBezTo>
                    <a:lnTo>
                      <a:pt x="174876" y="341644"/>
                    </a:lnTo>
                    <a:lnTo>
                      <a:pt x="172491" y="338941"/>
                    </a:lnTo>
                    <a:lnTo>
                      <a:pt x="169312" y="334967"/>
                    </a:lnTo>
                    <a:lnTo>
                      <a:pt x="165496" y="330198"/>
                    </a:lnTo>
                    <a:lnTo>
                      <a:pt x="161522" y="325905"/>
                    </a:lnTo>
                    <a:lnTo>
                      <a:pt x="159614" y="323043"/>
                    </a:lnTo>
                    <a:lnTo>
                      <a:pt x="158978" y="322408"/>
                    </a:lnTo>
                    <a:lnTo>
                      <a:pt x="158978" y="321295"/>
                    </a:lnTo>
                    <a:cubicBezTo>
                      <a:pt x="158978" y="321295"/>
                      <a:pt x="159932" y="318274"/>
                      <a:pt x="159932" y="318274"/>
                    </a:cubicBezTo>
                    <a:lnTo>
                      <a:pt x="159296" y="315254"/>
                    </a:lnTo>
                    <a:lnTo>
                      <a:pt x="157388" y="311279"/>
                    </a:lnTo>
                    <a:lnTo>
                      <a:pt x="156594" y="308735"/>
                    </a:lnTo>
                    <a:lnTo>
                      <a:pt x="156912" y="307782"/>
                    </a:lnTo>
                    <a:lnTo>
                      <a:pt x="155958" y="307464"/>
                    </a:lnTo>
                    <a:lnTo>
                      <a:pt x="153732" y="307464"/>
                    </a:lnTo>
                    <a:cubicBezTo>
                      <a:pt x="153732" y="307464"/>
                      <a:pt x="151665" y="305715"/>
                      <a:pt x="151665" y="305715"/>
                    </a:cubicBezTo>
                    <a:lnTo>
                      <a:pt x="149598" y="301740"/>
                    </a:lnTo>
                    <a:lnTo>
                      <a:pt x="149598" y="301105"/>
                    </a:lnTo>
                    <a:cubicBezTo>
                      <a:pt x="149598" y="301105"/>
                      <a:pt x="150075" y="301105"/>
                      <a:pt x="150075" y="301105"/>
                    </a:cubicBezTo>
                    <a:lnTo>
                      <a:pt x="152619" y="301740"/>
                    </a:lnTo>
                    <a:lnTo>
                      <a:pt x="153414" y="301740"/>
                    </a:lnTo>
                    <a:cubicBezTo>
                      <a:pt x="153414" y="301740"/>
                      <a:pt x="155163" y="300787"/>
                      <a:pt x="155163" y="300787"/>
                    </a:cubicBezTo>
                    <a:lnTo>
                      <a:pt x="157865" y="299833"/>
                    </a:lnTo>
                    <a:lnTo>
                      <a:pt x="159455" y="299515"/>
                    </a:lnTo>
                    <a:lnTo>
                      <a:pt x="159932" y="299038"/>
                    </a:lnTo>
                    <a:lnTo>
                      <a:pt x="159932" y="298084"/>
                    </a:lnTo>
                    <a:cubicBezTo>
                      <a:pt x="159932" y="298084"/>
                      <a:pt x="158819" y="288863"/>
                      <a:pt x="158819" y="288863"/>
                    </a:cubicBezTo>
                    <a:lnTo>
                      <a:pt x="158819" y="286956"/>
                    </a:lnTo>
                    <a:cubicBezTo>
                      <a:pt x="158819" y="286956"/>
                      <a:pt x="161681" y="282981"/>
                      <a:pt x="161681" y="282981"/>
                    </a:cubicBezTo>
                    <a:lnTo>
                      <a:pt x="161363" y="279007"/>
                    </a:lnTo>
                    <a:lnTo>
                      <a:pt x="161999" y="273283"/>
                    </a:lnTo>
                    <a:lnTo>
                      <a:pt x="164860" y="269309"/>
                    </a:lnTo>
                    <a:lnTo>
                      <a:pt x="167086" y="267560"/>
                    </a:lnTo>
                    <a:lnTo>
                      <a:pt x="167722" y="264698"/>
                    </a:lnTo>
                    <a:lnTo>
                      <a:pt x="168676" y="264063"/>
                    </a:lnTo>
                    <a:lnTo>
                      <a:pt x="170425" y="264063"/>
                    </a:lnTo>
                    <a:cubicBezTo>
                      <a:pt x="170425" y="264063"/>
                      <a:pt x="174081" y="266447"/>
                      <a:pt x="174081" y="266447"/>
                    </a:cubicBezTo>
                    <a:lnTo>
                      <a:pt x="175671" y="266447"/>
                    </a:lnTo>
                    <a:cubicBezTo>
                      <a:pt x="175671" y="266447"/>
                      <a:pt x="177897" y="266447"/>
                      <a:pt x="177897" y="266447"/>
                    </a:cubicBezTo>
                    <a:lnTo>
                      <a:pt x="180281" y="266447"/>
                    </a:lnTo>
                    <a:cubicBezTo>
                      <a:pt x="180281" y="266447"/>
                      <a:pt x="181394" y="266129"/>
                      <a:pt x="181394" y="266129"/>
                    </a:cubicBezTo>
                    <a:lnTo>
                      <a:pt x="189025" y="264063"/>
                    </a:lnTo>
                    <a:lnTo>
                      <a:pt x="190774" y="264063"/>
                    </a:lnTo>
                    <a:cubicBezTo>
                      <a:pt x="190774" y="264063"/>
                      <a:pt x="192364" y="264063"/>
                      <a:pt x="192364" y="264063"/>
                    </a:cubicBezTo>
                    <a:lnTo>
                      <a:pt x="193477" y="264063"/>
                    </a:lnTo>
                    <a:cubicBezTo>
                      <a:pt x="193477" y="264063"/>
                      <a:pt x="194589" y="262950"/>
                      <a:pt x="194589" y="262950"/>
                    </a:cubicBezTo>
                    <a:lnTo>
                      <a:pt x="195384" y="261201"/>
                    </a:lnTo>
                    <a:lnTo>
                      <a:pt x="196338" y="255796"/>
                    </a:lnTo>
                    <a:lnTo>
                      <a:pt x="196815" y="254842"/>
                    </a:lnTo>
                    <a:lnTo>
                      <a:pt x="197769" y="254047"/>
                    </a:lnTo>
                    <a:lnTo>
                      <a:pt x="199359" y="253570"/>
                    </a:lnTo>
                    <a:lnTo>
                      <a:pt x="201266" y="253570"/>
                    </a:lnTo>
                    <a:cubicBezTo>
                      <a:pt x="201266" y="253570"/>
                      <a:pt x="203810" y="254683"/>
                      <a:pt x="203810" y="254683"/>
                    </a:cubicBezTo>
                    <a:lnTo>
                      <a:pt x="205400" y="254683"/>
                    </a:lnTo>
                    <a:cubicBezTo>
                      <a:pt x="205400" y="254683"/>
                      <a:pt x="207149" y="254365"/>
                      <a:pt x="207149" y="254365"/>
                    </a:cubicBezTo>
                    <a:lnTo>
                      <a:pt x="208579" y="253570"/>
                    </a:lnTo>
                    <a:lnTo>
                      <a:pt x="209533" y="252616"/>
                    </a:lnTo>
                    <a:lnTo>
                      <a:pt x="210010" y="251503"/>
                    </a:lnTo>
                    <a:lnTo>
                      <a:pt x="209533" y="249278"/>
                    </a:lnTo>
                    <a:lnTo>
                      <a:pt x="208420" y="246575"/>
                    </a:lnTo>
                    <a:lnTo>
                      <a:pt x="208738" y="246257"/>
                    </a:lnTo>
                    <a:lnTo>
                      <a:pt x="210805" y="246893"/>
                    </a:lnTo>
                    <a:lnTo>
                      <a:pt x="213826" y="247529"/>
                    </a:lnTo>
                    <a:lnTo>
                      <a:pt x="216210" y="247529"/>
                    </a:lnTo>
                    <a:cubicBezTo>
                      <a:pt x="216210" y="247529"/>
                      <a:pt x="217800" y="246893"/>
                      <a:pt x="217800" y="246893"/>
                    </a:cubicBezTo>
                    <a:lnTo>
                      <a:pt x="219231" y="245621"/>
                    </a:lnTo>
                    <a:lnTo>
                      <a:pt x="221139" y="244508"/>
                    </a:lnTo>
                    <a:lnTo>
                      <a:pt x="223046" y="244826"/>
                    </a:lnTo>
                    <a:lnTo>
                      <a:pt x="224477" y="245939"/>
                    </a:lnTo>
                    <a:lnTo>
                      <a:pt x="227816" y="247847"/>
                    </a:lnTo>
                    <a:lnTo>
                      <a:pt x="227816" y="246257"/>
                    </a:lnTo>
                    <a:cubicBezTo>
                      <a:pt x="227816" y="246257"/>
                      <a:pt x="229564" y="239739"/>
                      <a:pt x="229564" y="239739"/>
                    </a:cubicBezTo>
                    <a:lnTo>
                      <a:pt x="231472" y="235605"/>
                    </a:lnTo>
                    <a:lnTo>
                      <a:pt x="233698" y="233698"/>
                    </a:lnTo>
                    <a:lnTo>
                      <a:pt x="236083" y="232903"/>
                    </a:lnTo>
                    <a:lnTo>
                      <a:pt x="238626" y="233221"/>
                    </a:lnTo>
                    <a:lnTo>
                      <a:pt x="240693" y="232903"/>
                    </a:lnTo>
                    <a:lnTo>
                      <a:pt x="242283" y="231949"/>
                    </a:lnTo>
                    <a:lnTo>
                      <a:pt x="242283" y="231313"/>
                    </a:lnTo>
                    <a:cubicBezTo>
                      <a:pt x="242283" y="231313"/>
                      <a:pt x="240216" y="231313"/>
                      <a:pt x="240216" y="231313"/>
                    </a:cubicBezTo>
                    <a:lnTo>
                      <a:pt x="239421" y="230200"/>
                    </a:lnTo>
                    <a:lnTo>
                      <a:pt x="239898" y="228134"/>
                    </a:lnTo>
                    <a:lnTo>
                      <a:pt x="240852" y="226703"/>
                    </a:lnTo>
                    <a:lnTo>
                      <a:pt x="242124" y="226067"/>
                    </a:lnTo>
                    <a:lnTo>
                      <a:pt x="243396" y="224000"/>
                    </a:lnTo>
                    <a:lnTo>
                      <a:pt x="244667" y="220344"/>
                    </a:lnTo>
                    <a:lnTo>
                      <a:pt x="246257" y="218436"/>
                    </a:lnTo>
                    <a:lnTo>
                      <a:pt x="248006" y="218436"/>
                    </a:lnTo>
                    <a:cubicBezTo>
                      <a:pt x="248006" y="218436"/>
                      <a:pt x="251027" y="216846"/>
                      <a:pt x="251027" y="216846"/>
                    </a:cubicBezTo>
                    <a:lnTo>
                      <a:pt x="255478" y="213825"/>
                    </a:lnTo>
                    <a:lnTo>
                      <a:pt x="257227" y="210805"/>
                    </a:lnTo>
                    <a:lnTo>
                      <a:pt x="257545" y="210328"/>
                    </a:lnTo>
                    <a:lnTo>
                      <a:pt x="257068" y="206672"/>
                    </a:lnTo>
                    <a:close/>
                    <a:moveTo>
                      <a:pt x="171379" y="521925"/>
                    </a:moveTo>
                    <a:lnTo>
                      <a:pt x="170743" y="522402"/>
                    </a:lnTo>
                    <a:lnTo>
                      <a:pt x="168994" y="524628"/>
                    </a:lnTo>
                    <a:lnTo>
                      <a:pt x="171219" y="524310"/>
                    </a:lnTo>
                    <a:lnTo>
                      <a:pt x="172968" y="526058"/>
                    </a:lnTo>
                    <a:lnTo>
                      <a:pt x="173922" y="528761"/>
                    </a:lnTo>
                    <a:lnTo>
                      <a:pt x="174558" y="528761"/>
                    </a:lnTo>
                    <a:cubicBezTo>
                      <a:pt x="174558" y="528761"/>
                      <a:pt x="174876" y="528443"/>
                      <a:pt x="174876" y="528443"/>
                    </a:cubicBezTo>
                    <a:lnTo>
                      <a:pt x="175194" y="527648"/>
                    </a:lnTo>
                    <a:lnTo>
                      <a:pt x="172809" y="522720"/>
                    </a:lnTo>
                    <a:lnTo>
                      <a:pt x="171537" y="521925"/>
                    </a:lnTo>
                    <a:close/>
                    <a:moveTo>
                      <a:pt x="182507" y="499827"/>
                    </a:moveTo>
                    <a:lnTo>
                      <a:pt x="181712" y="498078"/>
                    </a:lnTo>
                    <a:lnTo>
                      <a:pt x="177420" y="498396"/>
                    </a:lnTo>
                    <a:lnTo>
                      <a:pt x="178056" y="500622"/>
                    </a:lnTo>
                    <a:lnTo>
                      <a:pt x="178056" y="501576"/>
                    </a:lnTo>
                    <a:cubicBezTo>
                      <a:pt x="178056" y="501576"/>
                      <a:pt x="179009" y="504914"/>
                      <a:pt x="179009" y="504914"/>
                    </a:cubicBezTo>
                    <a:lnTo>
                      <a:pt x="179804" y="504914"/>
                    </a:lnTo>
                    <a:cubicBezTo>
                      <a:pt x="179804" y="504914"/>
                      <a:pt x="181553" y="505709"/>
                      <a:pt x="181553" y="505709"/>
                    </a:cubicBezTo>
                    <a:lnTo>
                      <a:pt x="182348" y="499827"/>
                    </a:lnTo>
                    <a:close/>
                    <a:moveTo>
                      <a:pt x="44832" y="278212"/>
                    </a:moveTo>
                    <a:lnTo>
                      <a:pt x="46581" y="279007"/>
                    </a:lnTo>
                    <a:lnTo>
                      <a:pt x="49124" y="278053"/>
                    </a:lnTo>
                    <a:lnTo>
                      <a:pt x="50078" y="277099"/>
                    </a:lnTo>
                    <a:lnTo>
                      <a:pt x="50396" y="275827"/>
                    </a:lnTo>
                    <a:lnTo>
                      <a:pt x="50396" y="275191"/>
                    </a:lnTo>
                    <a:cubicBezTo>
                      <a:pt x="50396" y="275191"/>
                      <a:pt x="48329" y="273601"/>
                      <a:pt x="48329" y="273601"/>
                    </a:cubicBezTo>
                    <a:lnTo>
                      <a:pt x="47058" y="273601"/>
                    </a:lnTo>
                    <a:cubicBezTo>
                      <a:pt x="47058" y="273601"/>
                      <a:pt x="43719" y="271375"/>
                      <a:pt x="43719" y="271375"/>
                    </a:cubicBezTo>
                    <a:lnTo>
                      <a:pt x="42924" y="271853"/>
                    </a:lnTo>
                    <a:lnTo>
                      <a:pt x="41652" y="273283"/>
                    </a:lnTo>
                    <a:lnTo>
                      <a:pt x="42129" y="274396"/>
                    </a:lnTo>
                    <a:lnTo>
                      <a:pt x="44196" y="275668"/>
                    </a:lnTo>
                    <a:lnTo>
                      <a:pt x="44832" y="278371"/>
                    </a:lnTo>
                    <a:close/>
                    <a:moveTo>
                      <a:pt x="180281" y="521925"/>
                    </a:moveTo>
                    <a:lnTo>
                      <a:pt x="180917" y="522402"/>
                    </a:lnTo>
                    <a:lnTo>
                      <a:pt x="181553" y="522402"/>
                    </a:lnTo>
                    <a:cubicBezTo>
                      <a:pt x="181553" y="522402"/>
                      <a:pt x="182189" y="522402"/>
                      <a:pt x="182189" y="522402"/>
                    </a:cubicBezTo>
                    <a:lnTo>
                      <a:pt x="181712" y="518746"/>
                    </a:lnTo>
                    <a:lnTo>
                      <a:pt x="180281" y="521766"/>
                    </a:lnTo>
                    <a:close/>
                    <a:moveTo>
                      <a:pt x="174558" y="499350"/>
                    </a:moveTo>
                    <a:lnTo>
                      <a:pt x="173445" y="502689"/>
                    </a:lnTo>
                    <a:lnTo>
                      <a:pt x="172332" y="504914"/>
                    </a:lnTo>
                    <a:lnTo>
                      <a:pt x="172014" y="507617"/>
                    </a:lnTo>
                    <a:lnTo>
                      <a:pt x="172650" y="508094"/>
                    </a:lnTo>
                    <a:lnTo>
                      <a:pt x="172809" y="508094"/>
                    </a:lnTo>
                    <a:cubicBezTo>
                      <a:pt x="172809" y="508094"/>
                      <a:pt x="172809" y="507458"/>
                      <a:pt x="172809" y="507458"/>
                    </a:cubicBezTo>
                    <a:lnTo>
                      <a:pt x="174081" y="506186"/>
                    </a:lnTo>
                    <a:lnTo>
                      <a:pt x="174717" y="504120"/>
                    </a:lnTo>
                    <a:lnTo>
                      <a:pt x="175353" y="500463"/>
                    </a:lnTo>
                    <a:lnTo>
                      <a:pt x="175353" y="498714"/>
                    </a:lnTo>
                    <a:cubicBezTo>
                      <a:pt x="175353" y="498714"/>
                      <a:pt x="174558" y="499350"/>
                      <a:pt x="174558" y="499350"/>
                    </a:cubicBezTo>
                    <a:close/>
                    <a:moveTo>
                      <a:pt x="175671" y="460560"/>
                    </a:moveTo>
                    <a:lnTo>
                      <a:pt x="175194" y="458970"/>
                    </a:lnTo>
                    <a:lnTo>
                      <a:pt x="174399" y="457857"/>
                    </a:lnTo>
                    <a:lnTo>
                      <a:pt x="174399" y="457539"/>
                    </a:lnTo>
                    <a:cubicBezTo>
                      <a:pt x="174399" y="457539"/>
                      <a:pt x="173922" y="457857"/>
                      <a:pt x="173922" y="457857"/>
                    </a:cubicBezTo>
                    <a:lnTo>
                      <a:pt x="173922" y="460242"/>
                    </a:lnTo>
                    <a:cubicBezTo>
                      <a:pt x="173922" y="460242"/>
                      <a:pt x="173922" y="462785"/>
                      <a:pt x="173922" y="462785"/>
                    </a:cubicBezTo>
                    <a:lnTo>
                      <a:pt x="175353" y="465011"/>
                    </a:lnTo>
                    <a:lnTo>
                      <a:pt x="175353" y="460242"/>
                    </a:lnTo>
                    <a:close/>
                    <a:moveTo>
                      <a:pt x="180281" y="495376"/>
                    </a:moveTo>
                    <a:lnTo>
                      <a:pt x="181553" y="495376"/>
                    </a:lnTo>
                    <a:cubicBezTo>
                      <a:pt x="181553" y="495376"/>
                      <a:pt x="183302" y="494581"/>
                      <a:pt x="183302" y="494581"/>
                    </a:cubicBezTo>
                    <a:lnTo>
                      <a:pt x="184256" y="493627"/>
                    </a:lnTo>
                    <a:lnTo>
                      <a:pt x="181871" y="492196"/>
                    </a:lnTo>
                    <a:lnTo>
                      <a:pt x="180122" y="489970"/>
                    </a:lnTo>
                    <a:lnTo>
                      <a:pt x="179804" y="490606"/>
                    </a:lnTo>
                    <a:lnTo>
                      <a:pt x="180440" y="495217"/>
                    </a:lnTo>
                    <a:close/>
                    <a:moveTo>
                      <a:pt x="179804" y="478683"/>
                    </a:moveTo>
                    <a:lnTo>
                      <a:pt x="180122" y="475821"/>
                    </a:lnTo>
                    <a:lnTo>
                      <a:pt x="179168" y="475821"/>
                    </a:lnTo>
                    <a:cubicBezTo>
                      <a:pt x="179168" y="475821"/>
                      <a:pt x="178533" y="475027"/>
                      <a:pt x="178533" y="475027"/>
                    </a:cubicBezTo>
                    <a:lnTo>
                      <a:pt x="178056" y="473596"/>
                    </a:lnTo>
                    <a:lnTo>
                      <a:pt x="175671" y="472642"/>
                    </a:lnTo>
                    <a:lnTo>
                      <a:pt x="175353" y="474550"/>
                    </a:lnTo>
                    <a:lnTo>
                      <a:pt x="176148" y="477411"/>
                    </a:lnTo>
                    <a:lnTo>
                      <a:pt x="175671" y="482499"/>
                    </a:lnTo>
                    <a:lnTo>
                      <a:pt x="176307" y="482499"/>
                    </a:lnTo>
                    <a:cubicBezTo>
                      <a:pt x="176307" y="482499"/>
                      <a:pt x="177579" y="482021"/>
                      <a:pt x="177579" y="482021"/>
                    </a:cubicBezTo>
                    <a:lnTo>
                      <a:pt x="179804" y="4785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8" name="Freeform: Shape 4967">
                <a:extLst>
                  <a:ext uri="{FF2B5EF4-FFF2-40B4-BE49-F238E27FC236}">
                    <a16:creationId xmlns:a16="http://schemas.microsoft.com/office/drawing/2014/main" id="{EF6E9541-BB49-5D61-F5D0-EC78ACA077C5}"/>
                  </a:ext>
                </a:extLst>
              </p:cNvPr>
              <p:cNvSpPr/>
              <p:nvPr/>
            </p:nvSpPr>
            <p:spPr>
              <a:xfrm>
                <a:off x="839866" y="3201977"/>
                <a:ext cx="474231" cy="437825"/>
              </a:xfrm>
              <a:custGeom>
                <a:avLst/>
                <a:gdLst>
                  <a:gd name="connsiteX0" fmla="*/ 474073 w 474231"/>
                  <a:gd name="connsiteY0" fmla="*/ 230200 h 437825"/>
                  <a:gd name="connsiteX1" fmla="*/ 474073 w 474231"/>
                  <a:gd name="connsiteY1" fmla="*/ 221456 h 437825"/>
                  <a:gd name="connsiteX2" fmla="*/ 474073 w 474231"/>
                  <a:gd name="connsiteY2" fmla="*/ 214144 h 437825"/>
                  <a:gd name="connsiteX3" fmla="*/ 474073 w 474231"/>
                  <a:gd name="connsiteY3" fmla="*/ 205082 h 437825"/>
                  <a:gd name="connsiteX4" fmla="*/ 474073 w 474231"/>
                  <a:gd name="connsiteY4" fmla="*/ 197133 h 437825"/>
                  <a:gd name="connsiteX5" fmla="*/ 474073 w 474231"/>
                  <a:gd name="connsiteY5" fmla="*/ 188389 h 437825"/>
                  <a:gd name="connsiteX6" fmla="*/ 473914 w 474231"/>
                  <a:gd name="connsiteY6" fmla="*/ 180599 h 437825"/>
                  <a:gd name="connsiteX7" fmla="*/ 473914 w 474231"/>
                  <a:gd name="connsiteY7" fmla="*/ 175512 h 437825"/>
                  <a:gd name="connsiteX8" fmla="*/ 464852 w 474231"/>
                  <a:gd name="connsiteY8" fmla="*/ 177260 h 437825"/>
                  <a:gd name="connsiteX9" fmla="*/ 458334 w 474231"/>
                  <a:gd name="connsiteY9" fmla="*/ 178532 h 437825"/>
                  <a:gd name="connsiteX10" fmla="*/ 451339 w 474231"/>
                  <a:gd name="connsiteY10" fmla="*/ 179804 h 437825"/>
                  <a:gd name="connsiteX11" fmla="*/ 450226 w 474231"/>
                  <a:gd name="connsiteY11" fmla="*/ 179963 h 437825"/>
                  <a:gd name="connsiteX12" fmla="*/ 448954 w 474231"/>
                  <a:gd name="connsiteY12" fmla="*/ 180122 h 437825"/>
                  <a:gd name="connsiteX13" fmla="*/ 448000 w 474231"/>
                  <a:gd name="connsiteY13" fmla="*/ 179963 h 437825"/>
                  <a:gd name="connsiteX14" fmla="*/ 446092 w 474231"/>
                  <a:gd name="connsiteY14" fmla="*/ 179327 h 437825"/>
                  <a:gd name="connsiteX15" fmla="*/ 443708 w 474231"/>
                  <a:gd name="connsiteY15" fmla="*/ 177579 h 437825"/>
                  <a:gd name="connsiteX16" fmla="*/ 442118 w 474231"/>
                  <a:gd name="connsiteY16" fmla="*/ 176625 h 437825"/>
                  <a:gd name="connsiteX17" fmla="*/ 441800 w 474231"/>
                  <a:gd name="connsiteY17" fmla="*/ 175194 h 437825"/>
                  <a:gd name="connsiteX18" fmla="*/ 442754 w 474231"/>
                  <a:gd name="connsiteY18" fmla="*/ 173445 h 437825"/>
                  <a:gd name="connsiteX19" fmla="*/ 443867 w 474231"/>
                  <a:gd name="connsiteY19" fmla="*/ 171696 h 437825"/>
                  <a:gd name="connsiteX20" fmla="*/ 444185 w 474231"/>
                  <a:gd name="connsiteY20" fmla="*/ 170425 h 437825"/>
                  <a:gd name="connsiteX21" fmla="*/ 444980 w 474231"/>
                  <a:gd name="connsiteY21" fmla="*/ 169471 h 437825"/>
                  <a:gd name="connsiteX22" fmla="*/ 446092 w 474231"/>
                  <a:gd name="connsiteY22" fmla="*/ 168676 h 437825"/>
                  <a:gd name="connsiteX23" fmla="*/ 446092 w 474231"/>
                  <a:gd name="connsiteY23" fmla="*/ 167563 h 437825"/>
                  <a:gd name="connsiteX24" fmla="*/ 445298 w 474231"/>
                  <a:gd name="connsiteY24" fmla="*/ 165655 h 437825"/>
                  <a:gd name="connsiteX25" fmla="*/ 444503 w 474231"/>
                  <a:gd name="connsiteY25" fmla="*/ 163111 h 437825"/>
                  <a:gd name="connsiteX26" fmla="*/ 444503 w 474231"/>
                  <a:gd name="connsiteY26" fmla="*/ 158342 h 437825"/>
                  <a:gd name="connsiteX27" fmla="*/ 444503 w 474231"/>
                  <a:gd name="connsiteY27" fmla="*/ 156911 h 437825"/>
                  <a:gd name="connsiteX28" fmla="*/ 444503 w 474231"/>
                  <a:gd name="connsiteY28" fmla="*/ 156276 h 437825"/>
                  <a:gd name="connsiteX29" fmla="*/ 442436 w 474231"/>
                  <a:gd name="connsiteY29" fmla="*/ 154527 h 437825"/>
                  <a:gd name="connsiteX30" fmla="*/ 438462 w 474231"/>
                  <a:gd name="connsiteY30" fmla="*/ 152460 h 437825"/>
                  <a:gd name="connsiteX31" fmla="*/ 434805 w 474231"/>
                  <a:gd name="connsiteY31" fmla="*/ 151347 h 437825"/>
                  <a:gd name="connsiteX32" fmla="*/ 433215 w 474231"/>
                  <a:gd name="connsiteY32" fmla="*/ 151029 h 437825"/>
                  <a:gd name="connsiteX33" fmla="*/ 429241 w 474231"/>
                  <a:gd name="connsiteY33" fmla="*/ 150234 h 437825"/>
                  <a:gd name="connsiteX34" fmla="*/ 423677 w 474231"/>
                  <a:gd name="connsiteY34" fmla="*/ 148962 h 437825"/>
                  <a:gd name="connsiteX35" fmla="*/ 421610 w 474231"/>
                  <a:gd name="connsiteY35" fmla="*/ 148167 h 437825"/>
                  <a:gd name="connsiteX36" fmla="*/ 418112 w 474231"/>
                  <a:gd name="connsiteY36" fmla="*/ 143875 h 437825"/>
                  <a:gd name="connsiteX37" fmla="*/ 416364 w 474231"/>
                  <a:gd name="connsiteY37" fmla="*/ 142762 h 437825"/>
                  <a:gd name="connsiteX38" fmla="*/ 407938 w 474231"/>
                  <a:gd name="connsiteY38" fmla="*/ 141967 h 437825"/>
                  <a:gd name="connsiteX39" fmla="*/ 405235 w 474231"/>
                  <a:gd name="connsiteY39" fmla="*/ 141172 h 437825"/>
                  <a:gd name="connsiteX40" fmla="*/ 403009 w 474231"/>
                  <a:gd name="connsiteY40" fmla="*/ 140219 h 437825"/>
                  <a:gd name="connsiteX41" fmla="*/ 400943 w 474231"/>
                  <a:gd name="connsiteY41" fmla="*/ 138788 h 437825"/>
                  <a:gd name="connsiteX42" fmla="*/ 399830 w 474231"/>
                  <a:gd name="connsiteY42" fmla="*/ 136403 h 437825"/>
                  <a:gd name="connsiteX43" fmla="*/ 399512 w 474231"/>
                  <a:gd name="connsiteY43" fmla="*/ 134495 h 437825"/>
                  <a:gd name="connsiteX44" fmla="*/ 398876 w 474231"/>
                  <a:gd name="connsiteY44" fmla="*/ 133542 h 437825"/>
                  <a:gd name="connsiteX45" fmla="*/ 389655 w 474231"/>
                  <a:gd name="connsiteY45" fmla="*/ 128772 h 437825"/>
                  <a:gd name="connsiteX46" fmla="*/ 387271 w 474231"/>
                  <a:gd name="connsiteY46" fmla="*/ 127182 h 437825"/>
                  <a:gd name="connsiteX47" fmla="*/ 385999 w 474231"/>
                  <a:gd name="connsiteY47" fmla="*/ 125752 h 437825"/>
                  <a:gd name="connsiteX48" fmla="*/ 385999 w 474231"/>
                  <a:gd name="connsiteY48" fmla="*/ 123526 h 437825"/>
                  <a:gd name="connsiteX49" fmla="*/ 386317 w 474231"/>
                  <a:gd name="connsiteY49" fmla="*/ 120823 h 437825"/>
                  <a:gd name="connsiteX50" fmla="*/ 385840 w 474231"/>
                  <a:gd name="connsiteY50" fmla="*/ 118439 h 437825"/>
                  <a:gd name="connsiteX51" fmla="*/ 385522 w 474231"/>
                  <a:gd name="connsiteY51" fmla="*/ 117326 h 437825"/>
                  <a:gd name="connsiteX52" fmla="*/ 381229 w 474231"/>
                  <a:gd name="connsiteY52" fmla="*/ 114464 h 437825"/>
                  <a:gd name="connsiteX53" fmla="*/ 371850 w 474231"/>
                  <a:gd name="connsiteY53" fmla="*/ 107946 h 437825"/>
                  <a:gd name="connsiteX54" fmla="*/ 362470 w 474231"/>
                  <a:gd name="connsiteY54" fmla="*/ 101587 h 437825"/>
                  <a:gd name="connsiteX55" fmla="*/ 353090 w 474231"/>
                  <a:gd name="connsiteY55" fmla="*/ 95228 h 437825"/>
                  <a:gd name="connsiteX56" fmla="*/ 343711 w 474231"/>
                  <a:gd name="connsiteY56" fmla="*/ 88869 h 437825"/>
                  <a:gd name="connsiteX57" fmla="*/ 334331 w 474231"/>
                  <a:gd name="connsiteY57" fmla="*/ 82351 h 437825"/>
                  <a:gd name="connsiteX58" fmla="*/ 324951 w 474231"/>
                  <a:gd name="connsiteY58" fmla="*/ 75992 h 437825"/>
                  <a:gd name="connsiteX59" fmla="*/ 315571 w 474231"/>
                  <a:gd name="connsiteY59" fmla="*/ 69473 h 437825"/>
                  <a:gd name="connsiteX60" fmla="*/ 306033 w 474231"/>
                  <a:gd name="connsiteY60" fmla="*/ 63114 h 437825"/>
                  <a:gd name="connsiteX61" fmla="*/ 296653 w 474231"/>
                  <a:gd name="connsiteY61" fmla="*/ 56596 h 437825"/>
                  <a:gd name="connsiteX62" fmla="*/ 287273 w 474231"/>
                  <a:gd name="connsiteY62" fmla="*/ 50237 h 437825"/>
                  <a:gd name="connsiteX63" fmla="*/ 277894 w 474231"/>
                  <a:gd name="connsiteY63" fmla="*/ 43719 h 437825"/>
                  <a:gd name="connsiteX64" fmla="*/ 268514 w 474231"/>
                  <a:gd name="connsiteY64" fmla="*/ 37201 h 437825"/>
                  <a:gd name="connsiteX65" fmla="*/ 259134 w 474231"/>
                  <a:gd name="connsiteY65" fmla="*/ 30842 h 437825"/>
                  <a:gd name="connsiteX66" fmla="*/ 249755 w 474231"/>
                  <a:gd name="connsiteY66" fmla="*/ 24324 h 437825"/>
                  <a:gd name="connsiteX67" fmla="*/ 240216 w 474231"/>
                  <a:gd name="connsiteY67" fmla="*/ 17805 h 437825"/>
                  <a:gd name="connsiteX68" fmla="*/ 230836 w 474231"/>
                  <a:gd name="connsiteY68" fmla="*/ 11287 h 437825"/>
                  <a:gd name="connsiteX69" fmla="*/ 222887 w 474231"/>
                  <a:gd name="connsiteY69" fmla="*/ 5882 h 437825"/>
                  <a:gd name="connsiteX70" fmla="*/ 214143 w 474231"/>
                  <a:gd name="connsiteY70" fmla="*/ 0 h 437825"/>
                  <a:gd name="connsiteX71" fmla="*/ 204128 w 474231"/>
                  <a:gd name="connsiteY71" fmla="*/ 0 h 437825"/>
                  <a:gd name="connsiteX72" fmla="*/ 190615 w 474231"/>
                  <a:gd name="connsiteY72" fmla="*/ 0 h 437825"/>
                  <a:gd name="connsiteX73" fmla="*/ 181553 w 474231"/>
                  <a:gd name="connsiteY73" fmla="*/ 0 h 437825"/>
                  <a:gd name="connsiteX74" fmla="*/ 172173 w 474231"/>
                  <a:gd name="connsiteY74" fmla="*/ 0 h 437825"/>
                  <a:gd name="connsiteX75" fmla="*/ 163271 w 474231"/>
                  <a:gd name="connsiteY75" fmla="*/ 0 h 437825"/>
                  <a:gd name="connsiteX76" fmla="*/ 164065 w 474231"/>
                  <a:gd name="connsiteY76" fmla="*/ 6995 h 437825"/>
                  <a:gd name="connsiteX77" fmla="*/ 164860 w 474231"/>
                  <a:gd name="connsiteY77" fmla="*/ 14467 h 437825"/>
                  <a:gd name="connsiteX78" fmla="*/ 165655 w 474231"/>
                  <a:gd name="connsiteY78" fmla="*/ 22098 h 437825"/>
                  <a:gd name="connsiteX79" fmla="*/ 166450 w 474231"/>
                  <a:gd name="connsiteY79" fmla="*/ 29570 h 437825"/>
                  <a:gd name="connsiteX80" fmla="*/ 167404 w 474231"/>
                  <a:gd name="connsiteY80" fmla="*/ 37042 h 437825"/>
                  <a:gd name="connsiteX81" fmla="*/ 168199 w 474231"/>
                  <a:gd name="connsiteY81" fmla="*/ 44673 h 437825"/>
                  <a:gd name="connsiteX82" fmla="*/ 168994 w 474231"/>
                  <a:gd name="connsiteY82" fmla="*/ 52145 h 437825"/>
                  <a:gd name="connsiteX83" fmla="*/ 169789 w 474231"/>
                  <a:gd name="connsiteY83" fmla="*/ 59617 h 437825"/>
                  <a:gd name="connsiteX84" fmla="*/ 170583 w 474231"/>
                  <a:gd name="connsiteY84" fmla="*/ 67089 h 437825"/>
                  <a:gd name="connsiteX85" fmla="*/ 171378 w 474231"/>
                  <a:gd name="connsiteY85" fmla="*/ 74561 h 437825"/>
                  <a:gd name="connsiteX86" fmla="*/ 172173 w 474231"/>
                  <a:gd name="connsiteY86" fmla="*/ 82033 h 437825"/>
                  <a:gd name="connsiteX87" fmla="*/ 173127 w 474231"/>
                  <a:gd name="connsiteY87" fmla="*/ 89505 h 437825"/>
                  <a:gd name="connsiteX88" fmla="*/ 173922 w 474231"/>
                  <a:gd name="connsiteY88" fmla="*/ 96976 h 437825"/>
                  <a:gd name="connsiteX89" fmla="*/ 174717 w 474231"/>
                  <a:gd name="connsiteY89" fmla="*/ 104290 h 437825"/>
                  <a:gd name="connsiteX90" fmla="*/ 175512 w 474231"/>
                  <a:gd name="connsiteY90" fmla="*/ 111762 h 437825"/>
                  <a:gd name="connsiteX91" fmla="*/ 176307 w 474231"/>
                  <a:gd name="connsiteY91" fmla="*/ 119234 h 437825"/>
                  <a:gd name="connsiteX92" fmla="*/ 177102 w 474231"/>
                  <a:gd name="connsiteY92" fmla="*/ 126546 h 437825"/>
                  <a:gd name="connsiteX93" fmla="*/ 177896 w 474231"/>
                  <a:gd name="connsiteY93" fmla="*/ 134018 h 437825"/>
                  <a:gd name="connsiteX94" fmla="*/ 178850 w 474231"/>
                  <a:gd name="connsiteY94" fmla="*/ 141490 h 437825"/>
                  <a:gd name="connsiteX95" fmla="*/ 179645 w 474231"/>
                  <a:gd name="connsiteY95" fmla="*/ 148804 h 437825"/>
                  <a:gd name="connsiteX96" fmla="*/ 180440 w 474231"/>
                  <a:gd name="connsiteY96" fmla="*/ 156116 h 437825"/>
                  <a:gd name="connsiteX97" fmla="*/ 181235 w 474231"/>
                  <a:gd name="connsiteY97" fmla="*/ 163588 h 437825"/>
                  <a:gd name="connsiteX98" fmla="*/ 182030 w 474231"/>
                  <a:gd name="connsiteY98" fmla="*/ 170901 h 437825"/>
                  <a:gd name="connsiteX99" fmla="*/ 182825 w 474231"/>
                  <a:gd name="connsiteY99" fmla="*/ 178214 h 437825"/>
                  <a:gd name="connsiteX100" fmla="*/ 183620 w 474231"/>
                  <a:gd name="connsiteY100" fmla="*/ 185686 h 437825"/>
                  <a:gd name="connsiteX101" fmla="*/ 184574 w 474231"/>
                  <a:gd name="connsiteY101" fmla="*/ 192999 h 437825"/>
                  <a:gd name="connsiteX102" fmla="*/ 185368 w 474231"/>
                  <a:gd name="connsiteY102" fmla="*/ 200312 h 437825"/>
                  <a:gd name="connsiteX103" fmla="*/ 186163 w 474231"/>
                  <a:gd name="connsiteY103" fmla="*/ 207625 h 437825"/>
                  <a:gd name="connsiteX104" fmla="*/ 186958 w 474231"/>
                  <a:gd name="connsiteY104" fmla="*/ 214938 h 437825"/>
                  <a:gd name="connsiteX105" fmla="*/ 187753 w 474231"/>
                  <a:gd name="connsiteY105" fmla="*/ 222251 h 437825"/>
                  <a:gd name="connsiteX106" fmla="*/ 188548 w 474231"/>
                  <a:gd name="connsiteY106" fmla="*/ 229564 h 437825"/>
                  <a:gd name="connsiteX107" fmla="*/ 189343 w 474231"/>
                  <a:gd name="connsiteY107" fmla="*/ 236877 h 437825"/>
                  <a:gd name="connsiteX108" fmla="*/ 190297 w 474231"/>
                  <a:gd name="connsiteY108" fmla="*/ 244190 h 437825"/>
                  <a:gd name="connsiteX109" fmla="*/ 191092 w 474231"/>
                  <a:gd name="connsiteY109" fmla="*/ 251344 h 437825"/>
                  <a:gd name="connsiteX110" fmla="*/ 194430 w 474231"/>
                  <a:gd name="connsiteY110" fmla="*/ 255001 h 437825"/>
                  <a:gd name="connsiteX111" fmla="*/ 198723 w 474231"/>
                  <a:gd name="connsiteY111" fmla="*/ 259611 h 437825"/>
                  <a:gd name="connsiteX112" fmla="*/ 197451 w 474231"/>
                  <a:gd name="connsiteY112" fmla="*/ 266288 h 437825"/>
                  <a:gd name="connsiteX113" fmla="*/ 196020 w 474231"/>
                  <a:gd name="connsiteY113" fmla="*/ 274078 h 437825"/>
                  <a:gd name="connsiteX114" fmla="*/ 194430 w 474231"/>
                  <a:gd name="connsiteY114" fmla="*/ 282663 h 437825"/>
                  <a:gd name="connsiteX115" fmla="*/ 188230 w 474231"/>
                  <a:gd name="connsiteY115" fmla="*/ 282663 h 437825"/>
                  <a:gd name="connsiteX116" fmla="*/ 182507 w 474231"/>
                  <a:gd name="connsiteY116" fmla="*/ 282663 h 437825"/>
                  <a:gd name="connsiteX117" fmla="*/ 176625 w 474231"/>
                  <a:gd name="connsiteY117" fmla="*/ 282663 h 437825"/>
                  <a:gd name="connsiteX118" fmla="*/ 170742 w 474231"/>
                  <a:gd name="connsiteY118" fmla="*/ 282663 h 437825"/>
                  <a:gd name="connsiteX119" fmla="*/ 164860 w 474231"/>
                  <a:gd name="connsiteY119" fmla="*/ 282663 h 437825"/>
                  <a:gd name="connsiteX120" fmla="*/ 158978 w 474231"/>
                  <a:gd name="connsiteY120" fmla="*/ 282663 h 437825"/>
                  <a:gd name="connsiteX121" fmla="*/ 153096 w 474231"/>
                  <a:gd name="connsiteY121" fmla="*/ 282663 h 437825"/>
                  <a:gd name="connsiteX122" fmla="*/ 147373 w 474231"/>
                  <a:gd name="connsiteY122" fmla="*/ 282663 h 437825"/>
                  <a:gd name="connsiteX123" fmla="*/ 141490 w 474231"/>
                  <a:gd name="connsiteY123" fmla="*/ 282663 h 437825"/>
                  <a:gd name="connsiteX124" fmla="*/ 135608 w 474231"/>
                  <a:gd name="connsiteY124" fmla="*/ 282663 h 437825"/>
                  <a:gd name="connsiteX125" fmla="*/ 129726 w 474231"/>
                  <a:gd name="connsiteY125" fmla="*/ 282663 h 437825"/>
                  <a:gd name="connsiteX126" fmla="*/ 123844 w 474231"/>
                  <a:gd name="connsiteY126" fmla="*/ 282663 h 437825"/>
                  <a:gd name="connsiteX127" fmla="*/ 117962 w 474231"/>
                  <a:gd name="connsiteY127" fmla="*/ 282663 h 437825"/>
                  <a:gd name="connsiteX128" fmla="*/ 112238 w 474231"/>
                  <a:gd name="connsiteY128" fmla="*/ 282663 h 437825"/>
                  <a:gd name="connsiteX129" fmla="*/ 106356 w 474231"/>
                  <a:gd name="connsiteY129" fmla="*/ 282663 h 437825"/>
                  <a:gd name="connsiteX130" fmla="*/ 100474 w 474231"/>
                  <a:gd name="connsiteY130" fmla="*/ 282663 h 437825"/>
                  <a:gd name="connsiteX131" fmla="*/ 94592 w 474231"/>
                  <a:gd name="connsiteY131" fmla="*/ 282663 h 437825"/>
                  <a:gd name="connsiteX132" fmla="*/ 89187 w 474231"/>
                  <a:gd name="connsiteY132" fmla="*/ 282663 h 437825"/>
                  <a:gd name="connsiteX133" fmla="*/ 85848 w 474231"/>
                  <a:gd name="connsiteY133" fmla="*/ 282504 h 437825"/>
                  <a:gd name="connsiteX134" fmla="*/ 84576 w 474231"/>
                  <a:gd name="connsiteY134" fmla="*/ 281868 h 437825"/>
                  <a:gd name="connsiteX135" fmla="*/ 84258 w 474231"/>
                  <a:gd name="connsiteY135" fmla="*/ 277417 h 437825"/>
                  <a:gd name="connsiteX136" fmla="*/ 83146 w 474231"/>
                  <a:gd name="connsiteY136" fmla="*/ 277735 h 437825"/>
                  <a:gd name="connsiteX137" fmla="*/ 82033 w 474231"/>
                  <a:gd name="connsiteY137" fmla="*/ 279007 h 437825"/>
                  <a:gd name="connsiteX138" fmla="*/ 81397 w 474231"/>
                  <a:gd name="connsiteY138" fmla="*/ 280437 h 437825"/>
                  <a:gd name="connsiteX139" fmla="*/ 81556 w 474231"/>
                  <a:gd name="connsiteY139" fmla="*/ 282186 h 437825"/>
                  <a:gd name="connsiteX140" fmla="*/ 81397 w 474231"/>
                  <a:gd name="connsiteY140" fmla="*/ 283776 h 437825"/>
                  <a:gd name="connsiteX141" fmla="*/ 77581 w 474231"/>
                  <a:gd name="connsiteY141" fmla="*/ 284412 h 437825"/>
                  <a:gd name="connsiteX142" fmla="*/ 72494 w 474231"/>
                  <a:gd name="connsiteY142" fmla="*/ 285366 h 437825"/>
                  <a:gd name="connsiteX143" fmla="*/ 67248 w 474231"/>
                  <a:gd name="connsiteY143" fmla="*/ 286319 h 437825"/>
                  <a:gd name="connsiteX144" fmla="*/ 61842 w 474231"/>
                  <a:gd name="connsiteY144" fmla="*/ 286001 h 437825"/>
                  <a:gd name="connsiteX145" fmla="*/ 59935 w 474231"/>
                  <a:gd name="connsiteY145" fmla="*/ 285525 h 437825"/>
                  <a:gd name="connsiteX146" fmla="*/ 58027 w 474231"/>
                  <a:gd name="connsiteY146" fmla="*/ 285048 h 437825"/>
                  <a:gd name="connsiteX147" fmla="*/ 53735 w 474231"/>
                  <a:gd name="connsiteY147" fmla="*/ 284412 h 437825"/>
                  <a:gd name="connsiteX148" fmla="*/ 51350 w 474231"/>
                  <a:gd name="connsiteY148" fmla="*/ 284253 h 437825"/>
                  <a:gd name="connsiteX149" fmla="*/ 48647 w 474231"/>
                  <a:gd name="connsiteY149" fmla="*/ 284412 h 437825"/>
                  <a:gd name="connsiteX150" fmla="*/ 45468 w 474231"/>
                  <a:gd name="connsiteY150" fmla="*/ 284889 h 437825"/>
                  <a:gd name="connsiteX151" fmla="*/ 44514 w 474231"/>
                  <a:gd name="connsiteY151" fmla="*/ 285684 h 437825"/>
                  <a:gd name="connsiteX152" fmla="*/ 42129 w 474231"/>
                  <a:gd name="connsiteY152" fmla="*/ 288863 h 437825"/>
                  <a:gd name="connsiteX153" fmla="*/ 39903 w 474231"/>
                  <a:gd name="connsiteY153" fmla="*/ 292838 h 437825"/>
                  <a:gd name="connsiteX154" fmla="*/ 38314 w 474231"/>
                  <a:gd name="connsiteY154" fmla="*/ 292679 h 437825"/>
                  <a:gd name="connsiteX155" fmla="*/ 36565 w 474231"/>
                  <a:gd name="connsiteY155" fmla="*/ 290612 h 437825"/>
                  <a:gd name="connsiteX156" fmla="*/ 31955 w 474231"/>
                  <a:gd name="connsiteY156" fmla="*/ 286637 h 437825"/>
                  <a:gd name="connsiteX157" fmla="*/ 26390 w 474231"/>
                  <a:gd name="connsiteY157" fmla="*/ 281550 h 437825"/>
                  <a:gd name="connsiteX158" fmla="*/ 23688 w 474231"/>
                  <a:gd name="connsiteY158" fmla="*/ 278847 h 437825"/>
                  <a:gd name="connsiteX159" fmla="*/ 22416 w 474231"/>
                  <a:gd name="connsiteY159" fmla="*/ 278529 h 437825"/>
                  <a:gd name="connsiteX160" fmla="*/ 19713 w 474231"/>
                  <a:gd name="connsiteY160" fmla="*/ 280437 h 437825"/>
                  <a:gd name="connsiteX161" fmla="*/ 17488 w 474231"/>
                  <a:gd name="connsiteY161" fmla="*/ 282186 h 437825"/>
                  <a:gd name="connsiteX162" fmla="*/ 14944 w 474231"/>
                  <a:gd name="connsiteY162" fmla="*/ 284730 h 437825"/>
                  <a:gd name="connsiteX163" fmla="*/ 13831 w 474231"/>
                  <a:gd name="connsiteY163" fmla="*/ 287114 h 437825"/>
                  <a:gd name="connsiteX164" fmla="*/ 13036 w 474231"/>
                  <a:gd name="connsiteY164" fmla="*/ 289976 h 437825"/>
                  <a:gd name="connsiteX165" fmla="*/ 12718 w 474231"/>
                  <a:gd name="connsiteY165" fmla="*/ 293315 h 437825"/>
                  <a:gd name="connsiteX166" fmla="*/ 11764 w 474231"/>
                  <a:gd name="connsiteY166" fmla="*/ 297289 h 437825"/>
                  <a:gd name="connsiteX167" fmla="*/ 9857 w 474231"/>
                  <a:gd name="connsiteY167" fmla="*/ 300469 h 437825"/>
                  <a:gd name="connsiteX168" fmla="*/ 7472 w 474231"/>
                  <a:gd name="connsiteY168" fmla="*/ 302853 h 437825"/>
                  <a:gd name="connsiteX169" fmla="*/ 5723 w 474231"/>
                  <a:gd name="connsiteY169" fmla="*/ 303966 h 437825"/>
                  <a:gd name="connsiteX170" fmla="*/ 5087 w 474231"/>
                  <a:gd name="connsiteY170" fmla="*/ 304602 h 437825"/>
                  <a:gd name="connsiteX171" fmla="*/ 0 w 474231"/>
                  <a:gd name="connsiteY171" fmla="*/ 302694 h 437825"/>
                  <a:gd name="connsiteX172" fmla="*/ 2703 w 474231"/>
                  <a:gd name="connsiteY172" fmla="*/ 307464 h 437825"/>
                  <a:gd name="connsiteX173" fmla="*/ 2226 w 474231"/>
                  <a:gd name="connsiteY173" fmla="*/ 309689 h 437825"/>
                  <a:gd name="connsiteX174" fmla="*/ 1590 w 474231"/>
                  <a:gd name="connsiteY174" fmla="*/ 312869 h 437825"/>
                  <a:gd name="connsiteX175" fmla="*/ 3021 w 474231"/>
                  <a:gd name="connsiteY175" fmla="*/ 315254 h 437825"/>
                  <a:gd name="connsiteX176" fmla="*/ 4928 w 474231"/>
                  <a:gd name="connsiteY176" fmla="*/ 316843 h 437825"/>
                  <a:gd name="connsiteX177" fmla="*/ 6200 w 474231"/>
                  <a:gd name="connsiteY177" fmla="*/ 318274 h 437825"/>
                  <a:gd name="connsiteX178" fmla="*/ 7631 w 474231"/>
                  <a:gd name="connsiteY178" fmla="*/ 320341 h 437825"/>
                  <a:gd name="connsiteX179" fmla="*/ 7790 w 474231"/>
                  <a:gd name="connsiteY179" fmla="*/ 324156 h 437825"/>
                  <a:gd name="connsiteX180" fmla="*/ 7472 w 474231"/>
                  <a:gd name="connsiteY180" fmla="*/ 327018 h 437825"/>
                  <a:gd name="connsiteX181" fmla="*/ 8426 w 474231"/>
                  <a:gd name="connsiteY181" fmla="*/ 328290 h 437825"/>
                  <a:gd name="connsiteX182" fmla="*/ 9221 w 474231"/>
                  <a:gd name="connsiteY182" fmla="*/ 329880 h 437825"/>
                  <a:gd name="connsiteX183" fmla="*/ 9062 w 474231"/>
                  <a:gd name="connsiteY183" fmla="*/ 331310 h 437825"/>
                  <a:gd name="connsiteX184" fmla="*/ 8585 w 474231"/>
                  <a:gd name="connsiteY184" fmla="*/ 332423 h 437825"/>
                  <a:gd name="connsiteX185" fmla="*/ 6836 w 474231"/>
                  <a:gd name="connsiteY185" fmla="*/ 334013 h 437825"/>
                  <a:gd name="connsiteX186" fmla="*/ 6518 w 474231"/>
                  <a:gd name="connsiteY186" fmla="*/ 336875 h 437825"/>
                  <a:gd name="connsiteX187" fmla="*/ 9380 w 474231"/>
                  <a:gd name="connsiteY187" fmla="*/ 340531 h 437825"/>
                  <a:gd name="connsiteX188" fmla="*/ 11128 w 474231"/>
                  <a:gd name="connsiteY188" fmla="*/ 342439 h 437825"/>
                  <a:gd name="connsiteX189" fmla="*/ 11128 w 474231"/>
                  <a:gd name="connsiteY189" fmla="*/ 343552 h 437825"/>
                  <a:gd name="connsiteX190" fmla="*/ 11605 w 474231"/>
                  <a:gd name="connsiteY190" fmla="*/ 344824 h 437825"/>
                  <a:gd name="connsiteX191" fmla="*/ 12877 w 474231"/>
                  <a:gd name="connsiteY191" fmla="*/ 346095 h 437825"/>
                  <a:gd name="connsiteX192" fmla="*/ 13831 w 474231"/>
                  <a:gd name="connsiteY192" fmla="*/ 345777 h 437825"/>
                  <a:gd name="connsiteX193" fmla="*/ 14626 w 474231"/>
                  <a:gd name="connsiteY193" fmla="*/ 344664 h 437825"/>
                  <a:gd name="connsiteX194" fmla="*/ 15103 w 474231"/>
                  <a:gd name="connsiteY194" fmla="*/ 343869 h 437825"/>
                  <a:gd name="connsiteX195" fmla="*/ 17488 w 474231"/>
                  <a:gd name="connsiteY195" fmla="*/ 344187 h 437825"/>
                  <a:gd name="connsiteX196" fmla="*/ 18600 w 474231"/>
                  <a:gd name="connsiteY196" fmla="*/ 344664 h 437825"/>
                  <a:gd name="connsiteX197" fmla="*/ 20190 w 474231"/>
                  <a:gd name="connsiteY197" fmla="*/ 346890 h 437825"/>
                  <a:gd name="connsiteX198" fmla="*/ 20667 w 474231"/>
                  <a:gd name="connsiteY198" fmla="*/ 348480 h 437825"/>
                  <a:gd name="connsiteX199" fmla="*/ 21144 w 474231"/>
                  <a:gd name="connsiteY199" fmla="*/ 350388 h 437825"/>
                  <a:gd name="connsiteX200" fmla="*/ 22734 w 474231"/>
                  <a:gd name="connsiteY200" fmla="*/ 352772 h 437825"/>
                  <a:gd name="connsiteX201" fmla="*/ 24006 w 474231"/>
                  <a:gd name="connsiteY201" fmla="*/ 354521 h 437825"/>
                  <a:gd name="connsiteX202" fmla="*/ 24324 w 474231"/>
                  <a:gd name="connsiteY202" fmla="*/ 355634 h 437825"/>
                  <a:gd name="connsiteX203" fmla="*/ 25595 w 474231"/>
                  <a:gd name="connsiteY203" fmla="*/ 357065 h 437825"/>
                  <a:gd name="connsiteX204" fmla="*/ 24801 w 474231"/>
                  <a:gd name="connsiteY204" fmla="*/ 360244 h 437825"/>
                  <a:gd name="connsiteX205" fmla="*/ 24960 w 474231"/>
                  <a:gd name="connsiteY205" fmla="*/ 361834 h 437825"/>
                  <a:gd name="connsiteX206" fmla="*/ 24006 w 474231"/>
                  <a:gd name="connsiteY206" fmla="*/ 366127 h 437825"/>
                  <a:gd name="connsiteX207" fmla="*/ 23847 w 474231"/>
                  <a:gd name="connsiteY207" fmla="*/ 368193 h 437825"/>
                  <a:gd name="connsiteX208" fmla="*/ 24006 w 474231"/>
                  <a:gd name="connsiteY208" fmla="*/ 368829 h 437825"/>
                  <a:gd name="connsiteX209" fmla="*/ 25913 w 474231"/>
                  <a:gd name="connsiteY209" fmla="*/ 370419 h 437825"/>
                  <a:gd name="connsiteX210" fmla="*/ 25595 w 474231"/>
                  <a:gd name="connsiteY210" fmla="*/ 372645 h 437825"/>
                  <a:gd name="connsiteX211" fmla="*/ 24801 w 474231"/>
                  <a:gd name="connsiteY211" fmla="*/ 373439 h 437825"/>
                  <a:gd name="connsiteX212" fmla="*/ 24006 w 474231"/>
                  <a:gd name="connsiteY212" fmla="*/ 375029 h 437825"/>
                  <a:gd name="connsiteX213" fmla="*/ 23211 w 474231"/>
                  <a:gd name="connsiteY213" fmla="*/ 377096 h 437825"/>
                  <a:gd name="connsiteX214" fmla="*/ 22416 w 474231"/>
                  <a:gd name="connsiteY214" fmla="*/ 378527 h 437825"/>
                  <a:gd name="connsiteX215" fmla="*/ 22734 w 474231"/>
                  <a:gd name="connsiteY215" fmla="*/ 379481 h 437825"/>
                  <a:gd name="connsiteX216" fmla="*/ 24960 w 474231"/>
                  <a:gd name="connsiteY216" fmla="*/ 381229 h 437825"/>
                  <a:gd name="connsiteX217" fmla="*/ 28139 w 474231"/>
                  <a:gd name="connsiteY217" fmla="*/ 383773 h 437825"/>
                  <a:gd name="connsiteX218" fmla="*/ 29411 w 474231"/>
                  <a:gd name="connsiteY218" fmla="*/ 384250 h 437825"/>
                  <a:gd name="connsiteX219" fmla="*/ 30842 w 474231"/>
                  <a:gd name="connsiteY219" fmla="*/ 383614 h 437825"/>
                  <a:gd name="connsiteX220" fmla="*/ 33067 w 474231"/>
                  <a:gd name="connsiteY220" fmla="*/ 381547 h 437825"/>
                  <a:gd name="connsiteX221" fmla="*/ 34975 w 474231"/>
                  <a:gd name="connsiteY221" fmla="*/ 379322 h 437825"/>
                  <a:gd name="connsiteX222" fmla="*/ 36724 w 474231"/>
                  <a:gd name="connsiteY222" fmla="*/ 378368 h 437825"/>
                  <a:gd name="connsiteX223" fmla="*/ 38791 w 474231"/>
                  <a:gd name="connsiteY223" fmla="*/ 378368 h 437825"/>
                  <a:gd name="connsiteX224" fmla="*/ 40380 w 474231"/>
                  <a:gd name="connsiteY224" fmla="*/ 379958 h 437825"/>
                  <a:gd name="connsiteX225" fmla="*/ 42447 w 474231"/>
                  <a:gd name="connsiteY225" fmla="*/ 383296 h 437825"/>
                  <a:gd name="connsiteX226" fmla="*/ 44196 w 474231"/>
                  <a:gd name="connsiteY226" fmla="*/ 386476 h 437825"/>
                  <a:gd name="connsiteX227" fmla="*/ 44514 w 474231"/>
                  <a:gd name="connsiteY227" fmla="*/ 386635 h 437825"/>
                  <a:gd name="connsiteX228" fmla="*/ 45150 w 474231"/>
                  <a:gd name="connsiteY228" fmla="*/ 387271 h 437825"/>
                  <a:gd name="connsiteX229" fmla="*/ 46104 w 474231"/>
                  <a:gd name="connsiteY229" fmla="*/ 387271 h 437825"/>
                  <a:gd name="connsiteX230" fmla="*/ 47057 w 474231"/>
                  <a:gd name="connsiteY230" fmla="*/ 386476 h 437825"/>
                  <a:gd name="connsiteX231" fmla="*/ 47693 w 474231"/>
                  <a:gd name="connsiteY231" fmla="*/ 385999 h 437825"/>
                  <a:gd name="connsiteX232" fmla="*/ 48647 w 474231"/>
                  <a:gd name="connsiteY232" fmla="*/ 384568 h 437825"/>
                  <a:gd name="connsiteX233" fmla="*/ 52145 w 474231"/>
                  <a:gd name="connsiteY233" fmla="*/ 380276 h 437825"/>
                  <a:gd name="connsiteX234" fmla="*/ 54847 w 474231"/>
                  <a:gd name="connsiteY234" fmla="*/ 379163 h 437825"/>
                  <a:gd name="connsiteX235" fmla="*/ 55801 w 474231"/>
                  <a:gd name="connsiteY235" fmla="*/ 378845 h 437825"/>
                  <a:gd name="connsiteX236" fmla="*/ 57709 w 474231"/>
                  <a:gd name="connsiteY236" fmla="*/ 378209 h 437825"/>
                  <a:gd name="connsiteX237" fmla="*/ 60730 w 474231"/>
                  <a:gd name="connsiteY237" fmla="*/ 379163 h 437825"/>
                  <a:gd name="connsiteX238" fmla="*/ 65181 w 474231"/>
                  <a:gd name="connsiteY238" fmla="*/ 380911 h 437825"/>
                  <a:gd name="connsiteX239" fmla="*/ 70745 w 474231"/>
                  <a:gd name="connsiteY239" fmla="*/ 383137 h 437825"/>
                  <a:gd name="connsiteX240" fmla="*/ 72653 w 474231"/>
                  <a:gd name="connsiteY240" fmla="*/ 383455 h 437825"/>
                  <a:gd name="connsiteX241" fmla="*/ 73766 w 474231"/>
                  <a:gd name="connsiteY241" fmla="*/ 383137 h 437825"/>
                  <a:gd name="connsiteX242" fmla="*/ 75356 w 474231"/>
                  <a:gd name="connsiteY242" fmla="*/ 380117 h 437825"/>
                  <a:gd name="connsiteX243" fmla="*/ 77422 w 474231"/>
                  <a:gd name="connsiteY243" fmla="*/ 379004 h 437825"/>
                  <a:gd name="connsiteX244" fmla="*/ 80284 w 474231"/>
                  <a:gd name="connsiteY244" fmla="*/ 377732 h 437825"/>
                  <a:gd name="connsiteX245" fmla="*/ 82669 w 474231"/>
                  <a:gd name="connsiteY245" fmla="*/ 376937 h 437825"/>
                  <a:gd name="connsiteX246" fmla="*/ 83940 w 474231"/>
                  <a:gd name="connsiteY246" fmla="*/ 376937 h 437825"/>
                  <a:gd name="connsiteX247" fmla="*/ 84417 w 474231"/>
                  <a:gd name="connsiteY247" fmla="*/ 376142 h 437825"/>
                  <a:gd name="connsiteX248" fmla="*/ 84735 w 474231"/>
                  <a:gd name="connsiteY248" fmla="*/ 374870 h 437825"/>
                  <a:gd name="connsiteX249" fmla="*/ 84417 w 474231"/>
                  <a:gd name="connsiteY249" fmla="*/ 373757 h 437825"/>
                  <a:gd name="connsiteX250" fmla="*/ 82987 w 474231"/>
                  <a:gd name="connsiteY250" fmla="*/ 371532 h 437825"/>
                  <a:gd name="connsiteX251" fmla="*/ 82828 w 474231"/>
                  <a:gd name="connsiteY251" fmla="*/ 370896 h 437825"/>
                  <a:gd name="connsiteX252" fmla="*/ 83781 w 474231"/>
                  <a:gd name="connsiteY252" fmla="*/ 370419 h 437825"/>
                  <a:gd name="connsiteX253" fmla="*/ 85689 w 474231"/>
                  <a:gd name="connsiteY253" fmla="*/ 370101 h 437825"/>
                  <a:gd name="connsiteX254" fmla="*/ 88074 w 474231"/>
                  <a:gd name="connsiteY254" fmla="*/ 370260 h 437825"/>
                  <a:gd name="connsiteX255" fmla="*/ 90776 w 474231"/>
                  <a:gd name="connsiteY255" fmla="*/ 371214 h 437825"/>
                  <a:gd name="connsiteX256" fmla="*/ 93002 w 474231"/>
                  <a:gd name="connsiteY256" fmla="*/ 372645 h 437825"/>
                  <a:gd name="connsiteX257" fmla="*/ 94274 w 474231"/>
                  <a:gd name="connsiteY257" fmla="*/ 374234 h 437825"/>
                  <a:gd name="connsiteX258" fmla="*/ 95705 w 474231"/>
                  <a:gd name="connsiteY258" fmla="*/ 377732 h 437825"/>
                  <a:gd name="connsiteX259" fmla="*/ 96659 w 474231"/>
                  <a:gd name="connsiteY259" fmla="*/ 381229 h 437825"/>
                  <a:gd name="connsiteX260" fmla="*/ 99520 w 474231"/>
                  <a:gd name="connsiteY260" fmla="*/ 386476 h 437825"/>
                  <a:gd name="connsiteX261" fmla="*/ 99361 w 474231"/>
                  <a:gd name="connsiteY261" fmla="*/ 389814 h 437825"/>
                  <a:gd name="connsiteX262" fmla="*/ 99361 w 474231"/>
                  <a:gd name="connsiteY262" fmla="*/ 393789 h 437825"/>
                  <a:gd name="connsiteX263" fmla="*/ 100633 w 474231"/>
                  <a:gd name="connsiteY263" fmla="*/ 394425 h 437825"/>
                  <a:gd name="connsiteX264" fmla="*/ 101905 w 474231"/>
                  <a:gd name="connsiteY264" fmla="*/ 394743 h 437825"/>
                  <a:gd name="connsiteX265" fmla="*/ 102541 w 474231"/>
                  <a:gd name="connsiteY265" fmla="*/ 395378 h 437825"/>
                  <a:gd name="connsiteX266" fmla="*/ 103813 w 474231"/>
                  <a:gd name="connsiteY266" fmla="*/ 398240 h 437825"/>
                  <a:gd name="connsiteX267" fmla="*/ 105085 w 474231"/>
                  <a:gd name="connsiteY267" fmla="*/ 399194 h 437825"/>
                  <a:gd name="connsiteX268" fmla="*/ 106674 w 474231"/>
                  <a:gd name="connsiteY268" fmla="*/ 399353 h 437825"/>
                  <a:gd name="connsiteX269" fmla="*/ 109377 w 474231"/>
                  <a:gd name="connsiteY269" fmla="*/ 401261 h 437825"/>
                  <a:gd name="connsiteX270" fmla="*/ 111285 w 474231"/>
                  <a:gd name="connsiteY270" fmla="*/ 402056 h 437825"/>
                  <a:gd name="connsiteX271" fmla="*/ 111444 w 474231"/>
                  <a:gd name="connsiteY271" fmla="*/ 402532 h 437825"/>
                  <a:gd name="connsiteX272" fmla="*/ 111444 w 474231"/>
                  <a:gd name="connsiteY272" fmla="*/ 403327 h 437825"/>
                  <a:gd name="connsiteX273" fmla="*/ 110808 w 474231"/>
                  <a:gd name="connsiteY273" fmla="*/ 404440 h 437825"/>
                  <a:gd name="connsiteX274" fmla="*/ 109695 w 474231"/>
                  <a:gd name="connsiteY274" fmla="*/ 405076 h 437825"/>
                  <a:gd name="connsiteX275" fmla="*/ 107946 w 474231"/>
                  <a:gd name="connsiteY275" fmla="*/ 406348 h 437825"/>
                  <a:gd name="connsiteX276" fmla="*/ 106674 w 474231"/>
                  <a:gd name="connsiteY276" fmla="*/ 408097 h 437825"/>
                  <a:gd name="connsiteX277" fmla="*/ 103972 w 474231"/>
                  <a:gd name="connsiteY277" fmla="*/ 412230 h 437825"/>
                  <a:gd name="connsiteX278" fmla="*/ 103813 w 474231"/>
                  <a:gd name="connsiteY278" fmla="*/ 412866 h 437825"/>
                  <a:gd name="connsiteX279" fmla="*/ 104449 w 474231"/>
                  <a:gd name="connsiteY279" fmla="*/ 413502 h 437825"/>
                  <a:gd name="connsiteX280" fmla="*/ 105561 w 474231"/>
                  <a:gd name="connsiteY280" fmla="*/ 413502 h 437825"/>
                  <a:gd name="connsiteX281" fmla="*/ 106833 w 474231"/>
                  <a:gd name="connsiteY281" fmla="*/ 413343 h 437825"/>
                  <a:gd name="connsiteX282" fmla="*/ 109377 w 474231"/>
                  <a:gd name="connsiteY282" fmla="*/ 411753 h 437825"/>
                  <a:gd name="connsiteX283" fmla="*/ 111285 w 474231"/>
                  <a:gd name="connsiteY283" fmla="*/ 412389 h 437825"/>
                  <a:gd name="connsiteX284" fmla="*/ 113192 w 474231"/>
                  <a:gd name="connsiteY284" fmla="*/ 413502 h 437825"/>
                  <a:gd name="connsiteX285" fmla="*/ 113987 w 474231"/>
                  <a:gd name="connsiteY285" fmla="*/ 414615 h 437825"/>
                  <a:gd name="connsiteX286" fmla="*/ 114146 w 474231"/>
                  <a:gd name="connsiteY286" fmla="*/ 416205 h 437825"/>
                  <a:gd name="connsiteX287" fmla="*/ 113669 w 474231"/>
                  <a:gd name="connsiteY287" fmla="*/ 418112 h 437825"/>
                  <a:gd name="connsiteX288" fmla="*/ 113669 w 474231"/>
                  <a:gd name="connsiteY288" fmla="*/ 420497 h 437825"/>
                  <a:gd name="connsiteX289" fmla="*/ 114305 w 474231"/>
                  <a:gd name="connsiteY289" fmla="*/ 424153 h 437825"/>
                  <a:gd name="connsiteX290" fmla="*/ 115259 w 474231"/>
                  <a:gd name="connsiteY290" fmla="*/ 427969 h 437825"/>
                  <a:gd name="connsiteX291" fmla="*/ 116372 w 474231"/>
                  <a:gd name="connsiteY291" fmla="*/ 429400 h 437825"/>
                  <a:gd name="connsiteX292" fmla="*/ 122731 w 474231"/>
                  <a:gd name="connsiteY292" fmla="*/ 432738 h 437825"/>
                  <a:gd name="connsiteX293" fmla="*/ 123367 w 474231"/>
                  <a:gd name="connsiteY293" fmla="*/ 434010 h 437825"/>
                  <a:gd name="connsiteX294" fmla="*/ 123685 w 474231"/>
                  <a:gd name="connsiteY294" fmla="*/ 435441 h 437825"/>
                  <a:gd name="connsiteX295" fmla="*/ 123208 w 474231"/>
                  <a:gd name="connsiteY295" fmla="*/ 437349 h 437825"/>
                  <a:gd name="connsiteX296" fmla="*/ 124003 w 474231"/>
                  <a:gd name="connsiteY296" fmla="*/ 437349 h 437825"/>
                  <a:gd name="connsiteX297" fmla="*/ 126229 w 474231"/>
                  <a:gd name="connsiteY297" fmla="*/ 436713 h 437825"/>
                  <a:gd name="connsiteX298" fmla="*/ 128295 w 474231"/>
                  <a:gd name="connsiteY298" fmla="*/ 435282 h 437825"/>
                  <a:gd name="connsiteX299" fmla="*/ 130203 w 474231"/>
                  <a:gd name="connsiteY299" fmla="*/ 432102 h 437825"/>
                  <a:gd name="connsiteX300" fmla="*/ 132747 w 474231"/>
                  <a:gd name="connsiteY300" fmla="*/ 429718 h 437825"/>
                  <a:gd name="connsiteX301" fmla="*/ 135449 w 474231"/>
                  <a:gd name="connsiteY301" fmla="*/ 429877 h 437825"/>
                  <a:gd name="connsiteX302" fmla="*/ 136403 w 474231"/>
                  <a:gd name="connsiteY302" fmla="*/ 429400 h 437825"/>
                  <a:gd name="connsiteX303" fmla="*/ 137357 w 474231"/>
                  <a:gd name="connsiteY303" fmla="*/ 429400 h 437825"/>
                  <a:gd name="connsiteX304" fmla="*/ 138629 w 474231"/>
                  <a:gd name="connsiteY304" fmla="*/ 430990 h 437825"/>
                  <a:gd name="connsiteX305" fmla="*/ 139742 w 474231"/>
                  <a:gd name="connsiteY305" fmla="*/ 432261 h 437825"/>
                  <a:gd name="connsiteX306" fmla="*/ 140537 w 474231"/>
                  <a:gd name="connsiteY306" fmla="*/ 432261 h 437825"/>
                  <a:gd name="connsiteX307" fmla="*/ 141173 w 474231"/>
                  <a:gd name="connsiteY307" fmla="*/ 434487 h 437825"/>
                  <a:gd name="connsiteX308" fmla="*/ 146419 w 474231"/>
                  <a:gd name="connsiteY308" fmla="*/ 435600 h 437825"/>
                  <a:gd name="connsiteX309" fmla="*/ 148644 w 474231"/>
                  <a:gd name="connsiteY309" fmla="*/ 436236 h 437825"/>
                  <a:gd name="connsiteX310" fmla="*/ 150552 w 474231"/>
                  <a:gd name="connsiteY310" fmla="*/ 437826 h 437825"/>
                  <a:gd name="connsiteX311" fmla="*/ 151188 w 474231"/>
                  <a:gd name="connsiteY311" fmla="*/ 437826 h 437825"/>
                  <a:gd name="connsiteX312" fmla="*/ 151983 w 474231"/>
                  <a:gd name="connsiteY312" fmla="*/ 437508 h 437825"/>
                  <a:gd name="connsiteX313" fmla="*/ 152619 w 474231"/>
                  <a:gd name="connsiteY313" fmla="*/ 436872 h 437825"/>
                  <a:gd name="connsiteX314" fmla="*/ 152619 w 474231"/>
                  <a:gd name="connsiteY314" fmla="*/ 436236 h 437825"/>
                  <a:gd name="connsiteX315" fmla="*/ 151824 w 474231"/>
                  <a:gd name="connsiteY315" fmla="*/ 434805 h 437825"/>
                  <a:gd name="connsiteX316" fmla="*/ 152301 w 474231"/>
                  <a:gd name="connsiteY316" fmla="*/ 433374 h 437825"/>
                  <a:gd name="connsiteX317" fmla="*/ 153096 w 474231"/>
                  <a:gd name="connsiteY317" fmla="*/ 432102 h 437825"/>
                  <a:gd name="connsiteX318" fmla="*/ 154368 w 474231"/>
                  <a:gd name="connsiteY318" fmla="*/ 432102 h 437825"/>
                  <a:gd name="connsiteX319" fmla="*/ 156434 w 474231"/>
                  <a:gd name="connsiteY319" fmla="*/ 431785 h 437825"/>
                  <a:gd name="connsiteX320" fmla="*/ 158819 w 474231"/>
                  <a:gd name="connsiteY320" fmla="*/ 431785 h 437825"/>
                  <a:gd name="connsiteX321" fmla="*/ 160409 w 474231"/>
                  <a:gd name="connsiteY321" fmla="*/ 431943 h 437825"/>
                  <a:gd name="connsiteX322" fmla="*/ 161204 w 474231"/>
                  <a:gd name="connsiteY322" fmla="*/ 430672 h 437825"/>
                  <a:gd name="connsiteX323" fmla="*/ 160568 w 474231"/>
                  <a:gd name="connsiteY323" fmla="*/ 427333 h 437825"/>
                  <a:gd name="connsiteX324" fmla="*/ 160727 w 474231"/>
                  <a:gd name="connsiteY324" fmla="*/ 425425 h 437825"/>
                  <a:gd name="connsiteX325" fmla="*/ 160886 w 474231"/>
                  <a:gd name="connsiteY325" fmla="*/ 423836 h 437825"/>
                  <a:gd name="connsiteX326" fmla="*/ 161522 w 474231"/>
                  <a:gd name="connsiteY326" fmla="*/ 423041 h 437825"/>
                  <a:gd name="connsiteX327" fmla="*/ 164224 w 474231"/>
                  <a:gd name="connsiteY327" fmla="*/ 425107 h 437825"/>
                  <a:gd name="connsiteX328" fmla="*/ 166450 w 474231"/>
                  <a:gd name="connsiteY328" fmla="*/ 425902 h 437825"/>
                  <a:gd name="connsiteX329" fmla="*/ 168199 w 474231"/>
                  <a:gd name="connsiteY329" fmla="*/ 425902 h 437825"/>
                  <a:gd name="connsiteX330" fmla="*/ 168676 w 474231"/>
                  <a:gd name="connsiteY330" fmla="*/ 425584 h 437825"/>
                  <a:gd name="connsiteX331" fmla="*/ 167881 w 474231"/>
                  <a:gd name="connsiteY331" fmla="*/ 423359 h 437825"/>
                  <a:gd name="connsiteX332" fmla="*/ 168199 w 474231"/>
                  <a:gd name="connsiteY332" fmla="*/ 422723 h 437825"/>
                  <a:gd name="connsiteX333" fmla="*/ 168835 w 474231"/>
                  <a:gd name="connsiteY333" fmla="*/ 422246 h 437825"/>
                  <a:gd name="connsiteX334" fmla="*/ 169948 w 474231"/>
                  <a:gd name="connsiteY334" fmla="*/ 422087 h 437825"/>
                  <a:gd name="connsiteX335" fmla="*/ 172809 w 474231"/>
                  <a:gd name="connsiteY335" fmla="*/ 421133 h 437825"/>
                  <a:gd name="connsiteX336" fmla="*/ 173127 w 474231"/>
                  <a:gd name="connsiteY336" fmla="*/ 421292 h 437825"/>
                  <a:gd name="connsiteX337" fmla="*/ 173763 w 474231"/>
                  <a:gd name="connsiteY337" fmla="*/ 424789 h 437825"/>
                  <a:gd name="connsiteX338" fmla="*/ 173445 w 474231"/>
                  <a:gd name="connsiteY338" fmla="*/ 425902 h 437825"/>
                  <a:gd name="connsiteX339" fmla="*/ 174081 w 474231"/>
                  <a:gd name="connsiteY339" fmla="*/ 428287 h 437825"/>
                  <a:gd name="connsiteX340" fmla="*/ 174876 w 474231"/>
                  <a:gd name="connsiteY340" fmla="*/ 430513 h 437825"/>
                  <a:gd name="connsiteX341" fmla="*/ 174876 w 474231"/>
                  <a:gd name="connsiteY341" fmla="*/ 431307 h 437825"/>
                  <a:gd name="connsiteX342" fmla="*/ 174240 w 474231"/>
                  <a:gd name="connsiteY342" fmla="*/ 432738 h 437825"/>
                  <a:gd name="connsiteX343" fmla="*/ 173445 w 474231"/>
                  <a:gd name="connsiteY343" fmla="*/ 434010 h 437825"/>
                  <a:gd name="connsiteX344" fmla="*/ 173445 w 474231"/>
                  <a:gd name="connsiteY344" fmla="*/ 434487 h 437825"/>
                  <a:gd name="connsiteX345" fmla="*/ 174717 w 474231"/>
                  <a:gd name="connsiteY345" fmla="*/ 435282 h 437825"/>
                  <a:gd name="connsiteX346" fmla="*/ 176943 w 474231"/>
                  <a:gd name="connsiteY346" fmla="*/ 436236 h 437825"/>
                  <a:gd name="connsiteX347" fmla="*/ 179327 w 474231"/>
                  <a:gd name="connsiteY347" fmla="*/ 436395 h 437825"/>
                  <a:gd name="connsiteX348" fmla="*/ 180758 w 474231"/>
                  <a:gd name="connsiteY348" fmla="*/ 435123 h 437825"/>
                  <a:gd name="connsiteX349" fmla="*/ 182030 w 474231"/>
                  <a:gd name="connsiteY349" fmla="*/ 434169 h 437825"/>
                  <a:gd name="connsiteX350" fmla="*/ 182984 w 474231"/>
                  <a:gd name="connsiteY350" fmla="*/ 433215 h 437825"/>
                  <a:gd name="connsiteX351" fmla="*/ 183302 w 474231"/>
                  <a:gd name="connsiteY351" fmla="*/ 431785 h 437825"/>
                  <a:gd name="connsiteX352" fmla="*/ 184891 w 474231"/>
                  <a:gd name="connsiteY352" fmla="*/ 430831 h 437825"/>
                  <a:gd name="connsiteX353" fmla="*/ 189184 w 474231"/>
                  <a:gd name="connsiteY353" fmla="*/ 429559 h 437825"/>
                  <a:gd name="connsiteX354" fmla="*/ 193158 w 474231"/>
                  <a:gd name="connsiteY354" fmla="*/ 429400 h 437825"/>
                  <a:gd name="connsiteX355" fmla="*/ 194112 w 474231"/>
                  <a:gd name="connsiteY355" fmla="*/ 429718 h 437825"/>
                  <a:gd name="connsiteX356" fmla="*/ 194589 w 474231"/>
                  <a:gd name="connsiteY356" fmla="*/ 428128 h 437825"/>
                  <a:gd name="connsiteX357" fmla="*/ 195384 w 474231"/>
                  <a:gd name="connsiteY357" fmla="*/ 425743 h 437825"/>
                  <a:gd name="connsiteX358" fmla="*/ 195384 w 474231"/>
                  <a:gd name="connsiteY358" fmla="*/ 423518 h 437825"/>
                  <a:gd name="connsiteX359" fmla="*/ 196020 w 474231"/>
                  <a:gd name="connsiteY359" fmla="*/ 419861 h 437825"/>
                  <a:gd name="connsiteX360" fmla="*/ 195702 w 474231"/>
                  <a:gd name="connsiteY360" fmla="*/ 415251 h 437825"/>
                  <a:gd name="connsiteX361" fmla="*/ 195066 w 474231"/>
                  <a:gd name="connsiteY361" fmla="*/ 411912 h 437825"/>
                  <a:gd name="connsiteX362" fmla="*/ 196974 w 474231"/>
                  <a:gd name="connsiteY362" fmla="*/ 410640 h 437825"/>
                  <a:gd name="connsiteX363" fmla="*/ 199041 w 474231"/>
                  <a:gd name="connsiteY363" fmla="*/ 409369 h 437825"/>
                  <a:gd name="connsiteX364" fmla="*/ 200471 w 474231"/>
                  <a:gd name="connsiteY364" fmla="*/ 407302 h 437825"/>
                  <a:gd name="connsiteX365" fmla="*/ 201902 w 474231"/>
                  <a:gd name="connsiteY365" fmla="*/ 402374 h 437825"/>
                  <a:gd name="connsiteX366" fmla="*/ 202538 w 474231"/>
                  <a:gd name="connsiteY366" fmla="*/ 398081 h 437825"/>
                  <a:gd name="connsiteX367" fmla="*/ 202061 w 474231"/>
                  <a:gd name="connsiteY367" fmla="*/ 396491 h 437825"/>
                  <a:gd name="connsiteX368" fmla="*/ 201266 w 474231"/>
                  <a:gd name="connsiteY368" fmla="*/ 395220 h 437825"/>
                  <a:gd name="connsiteX369" fmla="*/ 200789 w 474231"/>
                  <a:gd name="connsiteY369" fmla="*/ 393471 h 437825"/>
                  <a:gd name="connsiteX370" fmla="*/ 200471 w 474231"/>
                  <a:gd name="connsiteY370" fmla="*/ 391245 h 437825"/>
                  <a:gd name="connsiteX371" fmla="*/ 200789 w 474231"/>
                  <a:gd name="connsiteY371" fmla="*/ 389337 h 437825"/>
                  <a:gd name="connsiteX372" fmla="*/ 202538 w 474231"/>
                  <a:gd name="connsiteY372" fmla="*/ 387430 h 437825"/>
                  <a:gd name="connsiteX373" fmla="*/ 204605 w 474231"/>
                  <a:gd name="connsiteY373" fmla="*/ 385999 h 437825"/>
                  <a:gd name="connsiteX374" fmla="*/ 206036 w 474231"/>
                  <a:gd name="connsiteY374" fmla="*/ 385204 h 437825"/>
                  <a:gd name="connsiteX375" fmla="*/ 210010 w 474231"/>
                  <a:gd name="connsiteY375" fmla="*/ 384409 h 437825"/>
                  <a:gd name="connsiteX376" fmla="*/ 214938 w 474231"/>
                  <a:gd name="connsiteY376" fmla="*/ 383296 h 437825"/>
                  <a:gd name="connsiteX377" fmla="*/ 217641 w 474231"/>
                  <a:gd name="connsiteY377" fmla="*/ 382024 h 437825"/>
                  <a:gd name="connsiteX378" fmla="*/ 219708 w 474231"/>
                  <a:gd name="connsiteY378" fmla="*/ 380752 h 437825"/>
                  <a:gd name="connsiteX379" fmla="*/ 220980 w 474231"/>
                  <a:gd name="connsiteY379" fmla="*/ 379799 h 437825"/>
                  <a:gd name="connsiteX380" fmla="*/ 222092 w 474231"/>
                  <a:gd name="connsiteY380" fmla="*/ 377732 h 437825"/>
                  <a:gd name="connsiteX381" fmla="*/ 224000 w 474231"/>
                  <a:gd name="connsiteY381" fmla="*/ 376142 h 437825"/>
                  <a:gd name="connsiteX382" fmla="*/ 225431 w 474231"/>
                  <a:gd name="connsiteY382" fmla="*/ 374552 h 437825"/>
                  <a:gd name="connsiteX383" fmla="*/ 225749 w 474231"/>
                  <a:gd name="connsiteY383" fmla="*/ 369942 h 437825"/>
                  <a:gd name="connsiteX384" fmla="*/ 225590 w 474231"/>
                  <a:gd name="connsiteY384" fmla="*/ 367398 h 437825"/>
                  <a:gd name="connsiteX385" fmla="*/ 224636 w 474231"/>
                  <a:gd name="connsiteY385" fmla="*/ 365967 h 437825"/>
                  <a:gd name="connsiteX386" fmla="*/ 224000 w 474231"/>
                  <a:gd name="connsiteY386" fmla="*/ 364855 h 437825"/>
                  <a:gd name="connsiteX387" fmla="*/ 231313 w 474231"/>
                  <a:gd name="connsiteY387" fmla="*/ 361357 h 437825"/>
                  <a:gd name="connsiteX388" fmla="*/ 231313 w 474231"/>
                  <a:gd name="connsiteY388" fmla="*/ 358813 h 437825"/>
                  <a:gd name="connsiteX389" fmla="*/ 230359 w 474231"/>
                  <a:gd name="connsiteY389" fmla="*/ 356111 h 437825"/>
                  <a:gd name="connsiteX390" fmla="*/ 228928 w 474231"/>
                  <a:gd name="connsiteY390" fmla="*/ 353726 h 437825"/>
                  <a:gd name="connsiteX391" fmla="*/ 228293 w 474231"/>
                  <a:gd name="connsiteY391" fmla="*/ 351818 h 437825"/>
                  <a:gd name="connsiteX392" fmla="*/ 230359 w 474231"/>
                  <a:gd name="connsiteY392" fmla="*/ 349593 h 437825"/>
                  <a:gd name="connsiteX393" fmla="*/ 232108 w 474231"/>
                  <a:gd name="connsiteY393" fmla="*/ 347844 h 437825"/>
                  <a:gd name="connsiteX394" fmla="*/ 233380 w 474231"/>
                  <a:gd name="connsiteY394" fmla="*/ 346413 h 437825"/>
                  <a:gd name="connsiteX395" fmla="*/ 236241 w 474231"/>
                  <a:gd name="connsiteY395" fmla="*/ 344187 h 437825"/>
                  <a:gd name="connsiteX396" fmla="*/ 239262 w 474231"/>
                  <a:gd name="connsiteY396" fmla="*/ 343711 h 437825"/>
                  <a:gd name="connsiteX397" fmla="*/ 241965 w 474231"/>
                  <a:gd name="connsiteY397" fmla="*/ 344506 h 437825"/>
                  <a:gd name="connsiteX398" fmla="*/ 249914 w 474231"/>
                  <a:gd name="connsiteY398" fmla="*/ 349752 h 437825"/>
                  <a:gd name="connsiteX399" fmla="*/ 251344 w 474231"/>
                  <a:gd name="connsiteY399" fmla="*/ 350070 h 437825"/>
                  <a:gd name="connsiteX400" fmla="*/ 252934 w 474231"/>
                  <a:gd name="connsiteY400" fmla="*/ 349593 h 437825"/>
                  <a:gd name="connsiteX401" fmla="*/ 255160 w 474231"/>
                  <a:gd name="connsiteY401" fmla="*/ 348321 h 437825"/>
                  <a:gd name="connsiteX402" fmla="*/ 257862 w 474231"/>
                  <a:gd name="connsiteY402" fmla="*/ 347208 h 437825"/>
                  <a:gd name="connsiteX403" fmla="*/ 258816 w 474231"/>
                  <a:gd name="connsiteY403" fmla="*/ 343711 h 437825"/>
                  <a:gd name="connsiteX404" fmla="*/ 258657 w 474231"/>
                  <a:gd name="connsiteY404" fmla="*/ 338623 h 437825"/>
                  <a:gd name="connsiteX405" fmla="*/ 259293 w 474231"/>
                  <a:gd name="connsiteY405" fmla="*/ 336239 h 437825"/>
                  <a:gd name="connsiteX406" fmla="*/ 260724 w 474231"/>
                  <a:gd name="connsiteY406" fmla="*/ 335762 h 437825"/>
                  <a:gd name="connsiteX407" fmla="*/ 265334 w 474231"/>
                  <a:gd name="connsiteY407" fmla="*/ 336715 h 437825"/>
                  <a:gd name="connsiteX408" fmla="*/ 266606 w 474231"/>
                  <a:gd name="connsiteY408" fmla="*/ 336875 h 437825"/>
                  <a:gd name="connsiteX409" fmla="*/ 267878 w 474231"/>
                  <a:gd name="connsiteY409" fmla="*/ 336557 h 437825"/>
                  <a:gd name="connsiteX410" fmla="*/ 268832 w 474231"/>
                  <a:gd name="connsiteY410" fmla="*/ 335603 h 437825"/>
                  <a:gd name="connsiteX411" fmla="*/ 268832 w 474231"/>
                  <a:gd name="connsiteY411" fmla="*/ 334013 h 437825"/>
                  <a:gd name="connsiteX412" fmla="*/ 268673 w 474231"/>
                  <a:gd name="connsiteY412" fmla="*/ 332423 h 437825"/>
                  <a:gd name="connsiteX413" fmla="*/ 270104 w 474231"/>
                  <a:gd name="connsiteY413" fmla="*/ 327654 h 437825"/>
                  <a:gd name="connsiteX414" fmla="*/ 272806 w 474231"/>
                  <a:gd name="connsiteY414" fmla="*/ 324156 h 437825"/>
                  <a:gd name="connsiteX415" fmla="*/ 278371 w 474231"/>
                  <a:gd name="connsiteY415" fmla="*/ 319705 h 437825"/>
                  <a:gd name="connsiteX416" fmla="*/ 280119 w 474231"/>
                  <a:gd name="connsiteY416" fmla="*/ 318751 h 437825"/>
                  <a:gd name="connsiteX417" fmla="*/ 282027 w 474231"/>
                  <a:gd name="connsiteY417" fmla="*/ 318274 h 437825"/>
                  <a:gd name="connsiteX418" fmla="*/ 291884 w 474231"/>
                  <a:gd name="connsiteY418" fmla="*/ 321454 h 437825"/>
                  <a:gd name="connsiteX419" fmla="*/ 293632 w 474231"/>
                  <a:gd name="connsiteY419" fmla="*/ 320659 h 437825"/>
                  <a:gd name="connsiteX420" fmla="*/ 296017 w 474231"/>
                  <a:gd name="connsiteY420" fmla="*/ 313028 h 437825"/>
                  <a:gd name="connsiteX421" fmla="*/ 298720 w 474231"/>
                  <a:gd name="connsiteY421" fmla="*/ 312233 h 437825"/>
                  <a:gd name="connsiteX422" fmla="*/ 301899 w 474231"/>
                  <a:gd name="connsiteY422" fmla="*/ 312074 h 437825"/>
                  <a:gd name="connsiteX423" fmla="*/ 303966 w 474231"/>
                  <a:gd name="connsiteY423" fmla="*/ 311438 h 437825"/>
                  <a:gd name="connsiteX424" fmla="*/ 305079 w 474231"/>
                  <a:gd name="connsiteY424" fmla="*/ 310961 h 437825"/>
                  <a:gd name="connsiteX425" fmla="*/ 309689 w 474231"/>
                  <a:gd name="connsiteY425" fmla="*/ 308099 h 437825"/>
                  <a:gd name="connsiteX426" fmla="*/ 317956 w 474231"/>
                  <a:gd name="connsiteY426" fmla="*/ 304125 h 437825"/>
                  <a:gd name="connsiteX427" fmla="*/ 322408 w 474231"/>
                  <a:gd name="connsiteY427" fmla="*/ 302376 h 437825"/>
                  <a:gd name="connsiteX428" fmla="*/ 323361 w 474231"/>
                  <a:gd name="connsiteY428" fmla="*/ 301740 h 437825"/>
                  <a:gd name="connsiteX429" fmla="*/ 326541 w 474231"/>
                  <a:gd name="connsiteY429" fmla="*/ 299038 h 437825"/>
                  <a:gd name="connsiteX430" fmla="*/ 330833 w 474231"/>
                  <a:gd name="connsiteY430" fmla="*/ 295699 h 437825"/>
                  <a:gd name="connsiteX431" fmla="*/ 333536 w 474231"/>
                  <a:gd name="connsiteY431" fmla="*/ 295063 h 437825"/>
                  <a:gd name="connsiteX432" fmla="*/ 337193 w 474231"/>
                  <a:gd name="connsiteY432" fmla="*/ 294904 h 437825"/>
                  <a:gd name="connsiteX433" fmla="*/ 339577 w 474231"/>
                  <a:gd name="connsiteY433" fmla="*/ 295381 h 437825"/>
                  <a:gd name="connsiteX434" fmla="*/ 340213 w 474231"/>
                  <a:gd name="connsiteY434" fmla="*/ 296335 h 437825"/>
                  <a:gd name="connsiteX435" fmla="*/ 341008 w 474231"/>
                  <a:gd name="connsiteY435" fmla="*/ 296812 h 437825"/>
                  <a:gd name="connsiteX436" fmla="*/ 345777 w 474231"/>
                  <a:gd name="connsiteY436" fmla="*/ 295381 h 437825"/>
                  <a:gd name="connsiteX437" fmla="*/ 352772 w 474231"/>
                  <a:gd name="connsiteY437" fmla="*/ 297607 h 437825"/>
                  <a:gd name="connsiteX438" fmla="*/ 358814 w 474231"/>
                  <a:gd name="connsiteY438" fmla="*/ 299674 h 437825"/>
                  <a:gd name="connsiteX439" fmla="*/ 359132 w 474231"/>
                  <a:gd name="connsiteY439" fmla="*/ 298243 h 437825"/>
                  <a:gd name="connsiteX440" fmla="*/ 360880 w 474231"/>
                  <a:gd name="connsiteY440" fmla="*/ 297766 h 437825"/>
                  <a:gd name="connsiteX441" fmla="*/ 365014 w 474231"/>
                  <a:gd name="connsiteY441" fmla="*/ 297766 h 437825"/>
                  <a:gd name="connsiteX442" fmla="*/ 373281 w 474231"/>
                  <a:gd name="connsiteY442" fmla="*/ 298402 h 437825"/>
                  <a:gd name="connsiteX443" fmla="*/ 379799 w 474231"/>
                  <a:gd name="connsiteY443" fmla="*/ 297607 h 437825"/>
                  <a:gd name="connsiteX444" fmla="*/ 380117 w 474231"/>
                  <a:gd name="connsiteY444" fmla="*/ 297607 h 437825"/>
                  <a:gd name="connsiteX445" fmla="*/ 384727 w 474231"/>
                  <a:gd name="connsiteY445" fmla="*/ 293473 h 437825"/>
                  <a:gd name="connsiteX446" fmla="*/ 389973 w 474231"/>
                  <a:gd name="connsiteY446" fmla="*/ 289181 h 437825"/>
                  <a:gd name="connsiteX447" fmla="*/ 397604 w 474231"/>
                  <a:gd name="connsiteY447" fmla="*/ 288863 h 437825"/>
                  <a:gd name="connsiteX448" fmla="*/ 406030 w 474231"/>
                  <a:gd name="connsiteY448" fmla="*/ 288386 h 437825"/>
                  <a:gd name="connsiteX449" fmla="*/ 412548 w 474231"/>
                  <a:gd name="connsiteY449" fmla="*/ 288068 h 437825"/>
                  <a:gd name="connsiteX450" fmla="*/ 422087 w 474231"/>
                  <a:gd name="connsiteY450" fmla="*/ 287750 h 437825"/>
                  <a:gd name="connsiteX451" fmla="*/ 429877 w 474231"/>
                  <a:gd name="connsiteY451" fmla="*/ 287591 h 437825"/>
                  <a:gd name="connsiteX452" fmla="*/ 438779 w 474231"/>
                  <a:gd name="connsiteY452" fmla="*/ 287273 h 437825"/>
                  <a:gd name="connsiteX453" fmla="*/ 439097 w 474231"/>
                  <a:gd name="connsiteY453" fmla="*/ 285207 h 437825"/>
                  <a:gd name="connsiteX454" fmla="*/ 439574 w 474231"/>
                  <a:gd name="connsiteY454" fmla="*/ 284730 h 437825"/>
                  <a:gd name="connsiteX455" fmla="*/ 440528 w 474231"/>
                  <a:gd name="connsiteY455" fmla="*/ 284730 h 437825"/>
                  <a:gd name="connsiteX456" fmla="*/ 447046 w 474231"/>
                  <a:gd name="connsiteY456" fmla="*/ 285684 h 437825"/>
                  <a:gd name="connsiteX457" fmla="*/ 453247 w 474231"/>
                  <a:gd name="connsiteY457" fmla="*/ 286796 h 437825"/>
                  <a:gd name="connsiteX458" fmla="*/ 453723 w 474231"/>
                  <a:gd name="connsiteY458" fmla="*/ 282981 h 437825"/>
                  <a:gd name="connsiteX459" fmla="*/ 459129 w 474231"/>
                  <a:gd name="connsiteY459" fmla="*/ 278371 h 437825"/>
                  <a:gd name="connsiteX460" fmla="*/ 462149 w 474231"/>
                  <a:gd name="connsiteY460" fmla="*/ 277417 h 437825"/>
                  <a:gd name="connsiteX461" fmla="*/ 462944 w 474231"/>
                  <a:gd name="connsiteY461" fmla="*/ 276622 h 437825"/>
                  <a:gd name="connsiteX462" fmla="*/ 463898 w 474231"/>
                  <a:gd name="connsiteY462" fmla="*/ 275032 h 437825"/>
                  <a:gd name="connsiteX463" fmla="*/ 464534 w 474231"/>
                  <a:gd name="connsiteY463" fmla="*/ 272647 h 437825"/>
                  <a:gd name="connsiteX464" fmla="*/ 464852 w 474231"/>
                  <a:gd name="connsiteY464" fmla="*/ 270899 h 437825"/>
                  <a:gd name="connsiteX465" fmla="*/ 465965 w 474231"/>
                  <a:gd name="connsiteY465" fmla="*/ 269468 h 437825"/>
                  <a:gd name="connsiteX466" fmla="*/ 466760 w 474231"/>
                  <a:gd name="connsiteY466" fmla="*/ 266924 h 437825"/>
                  <a:gd name="connsiteX467" fmla="*/ 467873 w 474231"/>
                  <a:gd name="connsiteY467" fmla="*/ 262314 h 437825"/>
                  <a:gd name="connsiteX468" fmla="*/ 470893 w 474231"/>
                  <a:gd name="connsiteY468" fmla="*/ 257544 h 437825"/>
                  <a:gd name="connsiteX469" fmla="*/ 472642 w 474231"/>
                  <a:gd name="connsiteY469" fmla="*/ 250867 h 437825"/>
                  <a:gd name="connsiteX470" fmla="*/ 472960 w 474231"/>
                  <a:gd name="connsiteY470" fmla="*/ 244508 h 437825"/>
                  <a:gd name="connsiteX471" fmla="*/ 473278 w 474231"/>
                  <a:gd name="connsiteY471" fmla="*/ 239739 h 437825"/>
                  <a:gd name="connsiteX472" fmla="*/ 474232 w 474231"/>
                  <a:gd name="connsiteY472" fmla="*/ 238785 h 437825"/>
                  <a:gd name="connsiteX473" fmla="*/ 474073 w 474231"/>
                  <a:gd name="connsiteY473" fmla="*/ 230200 h 43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</a:cxnLst>
                <a:rect l="l" t="t" r="r" b="b"/>
                <a:pathLst>
                  <a:path w="474231" h="437825">
                    <a:moveTo>
                      <a:pt x="474073" y="230200"/>
                    </a:moveTo>
                    <a:lnTo>
                      <a:pt x="474073" y="221456"/>
                    </a:lnTo>
                    <a:lnTo>
                      <a:pt x="474073" y="214144"/>
                    </a:lnTo>
                    <a:lnTo>
                      <a:pt x="474073" y="205082"/>
                    </a:lnTo>
                    <a:lnTo>
                      <a:pt x="474073" y="197133"/>
                    </a:lnTo>
                    <a:lnTo>
                      <a:pt x="474073" y="188389"/>
                    </a:lnTo>
                    <a:lnTo>
                      <a:pt x="473914" y="180599"/>
                    </a:lnTo>
                    <a:lnTo>
                      <a:pt x="473914" y="175512"/>
                    </a:lnTo>
                    <a:lnTo>
                      <a:pt x="464852" y="177260"/>
                    </a:lnTo>
                    <a:lnTo>
                      <a:pt x="458334" y="178532"/>
                    </a:lnTo>
                    <a:lnTo>
                      <a:pt x="451339" y="179804"/>
                    </a:lnTo>
                    <a:lnTo>
                      <a:pt x="450226" y="179963"/>
                    </a:lnTo>
                    <a:lnTo>
                      <a:pt x="448954" y="180122"/>
                    </a:lnTo>
                    <a:lnTo>
                      <a:pt x="448000" y="179963"/>
                    </a:lnTo>
                    <a:lnTo>
                      <a:pt x="446092" y="179327"/>
                    </a:lnTo>
                    <a:lnTo>
                      <a:pt x="443708" y="177579"/>
                    </a:lnTo>
                    <a:lnTo>
                      <a:pt x="442118" y="176625"/>
                    </a:lnTo>
                    <a:lnTo>
                      <a:pt x="441800" y="175194"/>
                    </a:lnTo>
                    <a:lnTo>
                      <a:pt x="442754" y="173445"/>
                    </a:lnTo>
                    <a:lnTo>
                      <a:pt x="443867" y="171696"/>
                    </a:lnTo>
                    <a:lnTo>
                      <a:pt x="444185" y="170425"/>
                    </a:lnTo>
                    <a:lnTo>
                      <a:pt x="444980" y="169471"/>
                    </a:lnTo>
                    <a:lnTo>
                      <a:pt x="446092" y="168676"/>
                    </a:lnTo>
                    <a:lnTo>
                      <a:pt x="446092" y="167563"/>
                    </a:lnTo>
                    <a:lnTo>
                      <a:pt x="445298" y="165655"/>
                    </a:lnTo>
                    <a:lnTo>
                      <a:pt x="444503" y="163111"/>
                    </a:lnTo>
                    <a:lnTo>
                      <a:pt x="444503" y="158342"/>
                    </a:lnTo>
                    <a:lnTo>
                      <a:pt x="444503" y="156911"/>
                    </a:lnTo>
                    <a:lnTo>
                      <a:pt x="444503" y="156276"/>
                    </a:lnTo>
                    <a:lnTo>
                      <a:pt x="442436" y="154527"/>
                    </a:lnTo>
                    <a:lnTo>
                      <a:pt x="438462" y="152460"/>
                    </a:lnTo>
                    <a:lnTo>
                      <a:pt x="434805" y="151347"/>
                    </a:lnTo>
                    <a:lnTo>
                      <a:pt x="433215" y="151029"/>
                    </a:lnTo>
                    <a:lnTo>
                      <a:pt x="429241" y="150234"/>
                    </a:lnTo>
                    <a:lnTo>
                      <a:pt x="423677" y="148962"/>
                    </a:lnTo>
                    <a:lnTo>
                      <a:pt x="421610" y="148167"/>
                    </a:lnTo>
                    <a:lnTo>
                      <a:pt x="418112" y="143875"/>
                    </a:lnTo>
                    <a:lnTo>
                      <a:pt x="416364" y="142762"/>
                    </a:lnTo>
                    <a:lnTo>
                      <a:pt x="407938" y="141967"/>
                    </a:lnTo>
                    <a:lnTo>
                      <a:pt x="405235" y="141172"/>
                    </a:lnTo>
                    <a:lnTo>
                      <a:pt x="403009" y="140219"/>
                    </a:lnTo>
                    <a:lnTo>
                      <a:pt x="400943" y="138788"/>
                    </a:lnTo>
                    <a:lnTo>
                      <a:pt x="399830" y="136403"/>
                    </a:lnTo>
                    <a:lnTo>
                      <a:pt x="399512" y="134495"/>
                    </a:lnTo>
                    <a:lnTo>
                      <a:pt x="398876" y="133542"/>
                    </a:lnTo>
                    <a:lnTo>
                      <a:pt x="389655" y="128772"/>
                    </a:lnTo>
                    <a:lnTo>
                      <a:pt x="387271" y="127182"/>
                    </a:lnTo>
                    <a:lnTo>
                      <a:pt x="385999" y="125752"/>
                    </a:lnTo>
                    <a:lnTo>
                      <a:pt x="385999" y="123526"/>
                    </a:lnTo>
                    <a:lnTo>
                      <a:pt x="386317" y="120823"/>
                    </a:lnTo>
                    <a:lnTo>
                      <a:pt x="385840" y="118439"/>
                    </a:lnTo>
                    <a:lnTo>
                      <a:pt x="385522" y="117326"/>
                    </a:lnTo>
                    <a:lnTo>
                      <a:pt x="381229" y="114464"/>
                    </a:lnTo>
                    <a:lnTo>
                      <a:pt x="371850" y="107946"/>
                    </a:lnTo>
                    <a:lnTo>
                      <a:pt x="362470" y="101587"/>
                    </a:lnTo>
                    <a:lnTo>
                      <a:pt x="353090" y="95228"/>
                    </a:lnTo>
                    <a:lnTo>
                      <a:pt x="343711" y="88869"/>
                    </a:lnTo>
                    <a:lnTo>
                      <a:pt x="334331" y="82351"/>
                    </a:lnTo>
                    <a:lnTo>
                      <a:pt x="324951" y="75992"/>
                    </a:lnTo>
                    <a:lnTo>
                      <a:pt x="315571" y="69473"/>
                    </a:lnTo>
                    <a:lnTo>
                      <a:pt x="306033" y="63114"/>
                    </a:lnTo>
                    <a:lnTo>
                      <a:pt x="296653" y="56596"/>
                    </a:lnTo>
                    <a:lnTo>
                      <a:pt x="287273" y="50237"/>
                    </a:lnTo>
                    <a:lnTo>
                      <a:pt x="277894" y="43719"/>
                    </a:lnTo>
                    <a:lnTo>
                      <a:pt x="268514" y="37201"/>
                    </a:lnTo>
                    <a:lnTo>
                      <a:pt x="259134" y="30842"/>
                    </a:lnTo>
                    <a:lnTo>
                      <a:pt x="249755" y="24324"/>
                    </a:lnTo>
                    <a:lnTo>
                      <a:pt x="240216" y="17805"/>
                    </a:lnTo>
                    <a:lnTo>
                      <a:pt x="230836" y="11287"/>
                    </a:lnTo>
                    <a:lnTo>
                      <a:pt x="222887" y="5882"/>
                    </a:lnTo>
                    <a:lnTo>
                      <a:pt x="214143" y="0"/>
                    </a:lnTo>
                    <a:lnTo>
                      <a:pt x="204128" y="0"/>
                    </a:lnTo>
                    <a:lnTo>
                      <a:pt x="190615" y="0"/>
                    </a:lnTo>
                    <a:lnTo>
                      <a:pt x="181553" y="0"/>
                    </a:lnTo>
                    <a:lnTo>
                      <a:pt x="172173" y="0"/>
                    </a:lnTo>
                    <a:lnTo>
                      <a:pt x="163271" y="0"/>
                    </a:lnTo>
                    <a:lnTo>
                      <a:pt x="164065" y="6995"/>
                    </a:lnTo>
                    <a:lnTo>
                      <a:pt x="164860" y="14467"/>
                    </a:lnTo>
                    <a:lnTo>
                      <a:pt x="165655" y="22098"/>
                    </a:lnTo>
                    <a:lnTo>
                      <a:pt x="166450" y="29570"/>
                    </a:lnTo>
                    <a:lnTo>
                      <a:pt x="167404" y="37042"/>
                    </a:lnTo>
                    <a:lnTo>
                      <a:pt x="168199" y="44673"/>
                    </a:lnTo>
                    <a:lnTo>
                      <a:pt x="168994" y="52145"/>
                    </a:lnTo>
                    <a:lnTo>
                      <a:pt x="169789" y="59617"/>
                    </a:lnTo>
                    <a:lnTo>
                      <a:pt x="170583" y="67089"/>
                    </a:lnTo>
                    <a:lnTo>
                      <a:pt x="171378" y="74561"/>
                    </a:lnTo>
                    <a:lnTo>
                      <a:pt x="172173" y="82033"/>
                    </a:lnTo>
                    <a:lnTo>
                      <a:pt x="173127" y="89505"/>
                    </a:lnTo>
                    <a:lnTo>
                      <a:pt x="173922" y="96976"/>
                    </a:lnTo>
                    <a:lnTo>
                      <a:pt x="174717" y="104290"/>
                    </a:lnTo>
                    <a:lnTo>
                      <a:pt x="175512" y="111762"/>
                    </a:lnTo>
                    <a:lnTo>
                      <a:pt x="176307" y="119234"/>
                    </a:lnTo>
                    <a:lnTo>
                      <a:pt x="177102" y="126546"/>
                    </a:lnTo>
                    <a:lnTo>
                      <a:pt x="177896" y="134018"/>
                    </a:lnTo>
                    <a:lnTo>
                      <a:pt x="178850" y="141490"/>
                    </a:lnTo>
                    <a:lnTo>
                      <a:pt x="179645" y="148804"/>
                    </a:lnTo>
                    <a:lnTo>
                      <a:pt x="180440" y="156116"/>
                    </a:lnTo>
                    <a:lnTo>
                      <a:pt x="181235" y="163588"/>
                    </a:lnTo>
                    <a:lnTo>
                      <a:pt x="182030" y="170901"/>
                    </a:lnTo>
                    <a:lnTo>
                      <a:pt x="182825" y="178214"/>
                    </a:lnTo>
                    <a:lnTo>
                      <a:pt x="183620" y="185686"/>
                    </a:lnTo>
                    <a:lnTo>
                      <a:pt x="184574" y="192999"/>
                    </a:lnTo>
                    <a:lnTo>
                      <a:pt x="185368" y="200312"/>
                    </a:lnTo>
                    <a:lnTo>
                      <a:pt x="186163" y="207625"/>
                    </a:lnTo>
                    <a:lnTo>
                      <a:pt x="186958" y="214938"/>
                    </a:lnTo>
                    <a:lnTo>
                      <a:pt x="187753" y="222251"/>
                    </a:lnTo>
                    <a:lnTo>
                      <a:pt x="188548" y="229564"/>
                    </a:lnTo>
                    <a:lnTo>
                      <a:pt x="189343" y="236877"/>
                    </a:lnTo>
                    <a:lnTo>
                      <a:pt x="190297" y="244190"/>
                    </a:lnTo>
                    <a:lnTo>
                      <a:pt x="191092" y="251344"/>
                    </a:lnTo>
                    <a:lnTo>
                      <a:pt x="194430" y="255001"/>
                    </a:lnTo>
                    <a:lnTo>
                      <a:pt x="198723" y="259611"/>
                    </a:lnTo>
                    <a:lnTo>
                      <a:pt x="197451" y="266288"/>
                    </a:lnTo>
                    <a:lnTo>
                      <a:pt x="196020" y="274078"/>
                    </a:lnTo>
                    <a:lnTo>
                      <a:pt x="194430" y="282663"/>
                    </a:lnTo>
                    <a:lnTo>
                      <a:pt x="188230" y="282663"/>
                    </a:lnTo>
                    <a:lnTo>
                      <a:pt x="182507" y="282663"/>
                    </a:lnTo>
                    <a:lnTo>
                      <a:pt x="176625" y="282663"/>
                    </a:lnTo>
                    <a:lnTo>
                      <a:pt x="170742" y="282663"/>
                    </a:lnTo>
                    <a:lnTo>
                      <a:pt x="164860" y="282663"/>
                    </a:lnTo>
                    <a:lnTo>
                      <a:pt x="158978" y="282663"/>
                    </a:lnTo>
                    <a:lnTo>
                      <a:pt x="153096" y="282663"/>
                    </a:lnTo>
                    <a:lnTo>
                      <a:pt x="147373" y="282663"/>
                    </a:lnTo>
                    <a:lnTo>
                      <a:pt x="141490" y="282663"/>
                    </a:lnTo>
                    <a:lnTo>
                      <a:pt x="135608" y="282663"/>
                    </a:lnTo>
                    <a:lnTo>
                      <a:pt x="129726" y="282663"/>
                    </a:lnTo>
                    <a:lnTo>
                      <a:pt x="123844" y="282663"/>
                    </a:lnTo>
                    <a:lnTo>
                      <a:pt x="117962" y="282663"/>
                    </a:lnTo>
                    <a:lnTo>
                      <a:pt x="112238" y="282663"/>
                    </a:lnTo>
                    <a:lnTo>
                      <a:pt x="106356" y="282663"/>
                    </a:lnTo>
                    <a:lnTo>
                      <a:pt x="100474" y="282663"/>
                    </a:lnTo>
                    <a:lnTo>
                      <a:pt x="94592" y="282663"/>
                    </a:lnTo>
                    <a:lnTo>
                      <a:pt x="89187" y="282663"/>
                    </a:lnTo>
                    <a:lnTo>
                      <a:pt x="85848" y="282504"/>
                    </a:lnTo>
                    <a:lnTo>
                      <a:pt x="84576" y="281868"/>
                    </a:lnTo>
                    <a:lnTo>
                      <a:pt x="84258" y="277417"/>
                    </a:lnTo>
                    <a:lnTo>
                      <a:pt x="83146" y="277735"/>
                    </a:lnTo>
                    <a:lnTo>
                      <a:pt x="82033" y="279007"/>
                    </a:lnTo>
                    <a:lnTo>
                      <a:pt x="81397" y="280437"/>
                    </a:lnTo>
                    <a:lnTo>
                      <a:pt x="81556" y="282186"/>
                    </a:lnTo>
                    <a:lnTo>
                      <a:pt x="81397" y="283776"/>
                    </a:lnTo>
                    <a:lnTo>
                      <a:pt x="77581" y="284412"/>
                    </a:lnTo>
                    <a:lnTo>
                      <a:pt x="72494" y="285366"/>
                    </a:lnTo>
                    <a:lnTo>
                      <a:pt x="67248" y="286319"/>
                    </a:lnTo>
                    <a:lnTo>
                      <a:pt x="61842" y="286001"/>
                    </a:lnTo>
                    <a:lnTo>
                      <a:pt x="59935" y="285525"/>
                    </a:lnTo>
                    <a:lnTo>
                      <a:pt x="58027" y="285048"/>
                    </a:lnTo>
                    <a:lnTo>
                      <a:pt x="53735" y="284412"/>
                    </a:lnTo>
                    <a:lnTo>
                      <a:pt x="51350" y="284253"/>
                    </a:lnTo>
                    <a:lnTo>
                      <a:pt x="48647" y="284412"/>
                    </a:lnTo>
                    <a:lnTo>
                      <a:pt x="45468" y="284889"/>
                    </a:lnTo>
                    <a:lnTo>
                      <a:pt x="44514" y="285684"/>
                    </a:lnTo>
                    <a:lnTo>
                      <a:pt x="42129" y="288863"/>
                    </a:lnTo>
                    <a:lnTo>
                      <a:pt x="39903" y="292838"/>
                    </a:lnTo>
                    <a:lnTo>
                      <a:pt x="38314" y="292679"/>
                    </a:lnTo>
                    <a:lnTo>
                      <a:pt x="36565" y="290612"/>
                    </a:lnTo>
                    <a:lnTo>
                      <a:pt x="31955" y="286637"/>
                    </a:lnTo>
                    <a:lnTo>
                      <a:pt x="26390" y="281550"/>
                    </a:lnTo>
                    <a:lnTo>
                      <a:pt x="23688" y="278847"/>
                    </a:lnTo>
                    <a:lnTo>
                      <a:pt x="22416" y="278529"/>
                    </a:lnTo>
                    <a:lnTo>
                      <a:pt x="19713" y="280437"/>
                    </a:lnTo>
                    <a:lnTo>
                      <a:pt x="17488" y="282186"/>
                    </a:lnTo>
                    <a:lnTo>
                      <a:pt x="14944" y="284730"/>
                    </a:lnTo>
                    <a:lnTo>
                      <a:pt x="13831" y="287114"/>
                    </a:lnTo>
                    <a:lnTo>
                      <a:pt x="13036" y="289976"/>
                    </a:lnTo>
                    <a:lnTo>
                      <a:pt x="12718" y="293315"/>
                    </a:lnTo>
                    <a:lnTo>
                      <a:pt x="11764" y="297289"/>
                    </a:lnTo>
                    <a:lnTo>
                      <a:pt x="9857" y="300469"/>
                    </a:lnTo>
                    <a:lnTo>
                      <a:pt x="7472" y="302853"/>
                    </a:lnTo>
                    <a:lnTo>
                      <a:pt x="5723" y="303966"/>
                    </a:lnTo>
                    <a:lnTo>
                      <a:pt x="5087" y="304602"/>
                    </a:lnTo>
                    <a:lnTo>
                      <a:pt x="0" y="302694"/>
                    </a:lnTo>
                    <a:lnTo>
                      <a:pt x="2703" y="307464"/>
                    </a:lnTo>
                    <a:lnTo>
                      <a:pt x="2226" y="309689"/>
                    </a:lnTo>
                    <a:lnTo>
                      <a:pt x="1590" y="312869"/>
                    </a:lnTo>
                    <a:lnTo>
                      <a:pt x="3021" y="315254"/>
                    </a:lnTo>
                    <a:lnTo>
                      <a:pt x="4928" y="316843"/>
                    </a:lnTo>
                    <a:lnTo>
                      <a:pt x="6200" y="318274"/>
                    </a:lnTo>
                    <a:lnTo>
                      <a:pt x="7631" y="320341"/>
                    </a:lnTo>
                    <a:lnTo>
                      <a:pt x="7790" y="324156"/>
                    </a:lnTo>
                    <a:lnTo>
                      <a:pt x="7472" y="327018"/>
                    </a:lnTo>
                    <a:lnTo>
                      <a:pt x="8426" y="328290"/>
                    </a:lnTo>
                    <a:lnTo>
                      <a:pt x="9221" y="329880"/>
                    </a:lnTo>
                    <a:lnTo>
                      <a:pt x="9062" y="331310"/>
                    </a:lnTo>
                    <a:lnTo>
                      <a:pt x="8585" y="332423"/>
                    </a:lnTo>
                    <a:lnTo>
                      <a:pt x="6836" y="334013"/>
                    </a:lnTo>
                    <a:lnTo>
                      <a:pt x="6518" y="336875"/>
                    </a:lnTo>
                    <a:lnTo>
                      <a:pt x="9380" y="340531"/>
                    </a:lnTo>
                    <a:lnTo>
                      <a:pt x="11128" y="342439"/>
                    </a:lnTo>
                    <a:lnTo>
                      <a:pt x="11128" y="343552"/>
                    </a:lnTo>
                    <a:lnTo>
                      <a:pt x="11605" y="344824"/>
                    </a:lnTo>
                    <a:lnTo>
                      <a:pt x="12877" y="346095"/>
                    </a:lnTo>
                    <a:lnTo>
                      <a:pt x="13831" y="345777"/>
                    </a:lnTo>
                    <a:lnTo>
                      <a:pt x="14626" y="344664"/>
                    </a:lnTo>
                    <a:lnTo>
                      <a:pt x="15103" y="343869"/>
                    </a:lnTo>
                    <a:lnTo>
                      <a:pt x="17488" y="344187"/>
                    </a:lnTo>
                    <a:lnTo>
                      <a:pt x="18600" y="344664"/>
                    </a:lnTo>
                    <a:lnTo>
                      <a:pt x="20190" y="346890"/>
                    </a:lnTo>
                    <a:lnTo>
                      <a:pt x="20667" y="348480"/>
                    </a:lnTo>
                    <a:lnTo>
                      <a:pt x="21144" y="350388"/>
                    </a:lnTo>
                    <a:lnTo>
                      <a:pt x="22734" y="352772"/>
                    </a:lnTo>
                    <a:lnTo>
                      <a:pt x="24006" y="354521"/>
                    </a:lnTo>
                    <a:lnTo>
                      <a:pt x="24324" y="355634"/>
                    </a:lnTo>
                    <a:lnTo>
                      <a:pt x="25595" y="357065"/>
                    </a:lnTo>
                    <a:lnTo>
                      <a:pt x="24801" y="360244"/>
                    </a:lnTo>
                    <a:lnTo>
                      <a:pt x="24960" y="361834"/>
                    </a:lnTo>
                    <a:lnTo>
                      <a:pt x="24006" y="366127"/>
                    </a:lnTo>
                    <a:lnTo>
                      <a:pt x="23847" y="368193"/>
                    </a:lnTo>
                    <a:lnTo>
                      <a:pt x="24006" y="368829"/>
                    </a:lnTo>
                    <a:lnTo>
                      <a:pt x="25913" y="370419"/>
                    </a:lnTo>
                    <a:lnTo>
                      <a:pt x="25595" y="372645"/>
                    </a:lnTo>
                    <a:lnTo>
                      <a:pt x="24801" y="373439"/>
                    </a:lnTo>
                    <a:lnTo>
                      <a:pt x="24006" y="375029"/>
                    </a:lnTo>
                    <a:lnTo>
                      <a:pt x="23211" y="377096"/>
                    </a:lnTo>
                    <a:lnTo>
                      <a:pt x="22416" y="378527"/>
                    </a:lnTo>
                    <a:lnTo>
                      <a:pt x="22734" y="379481"/>
                    </a:lnTo>
                    <a:lnTo>
                      <a:pt x="24960" y="381229"/>
                    </a:lnTo>
                    <a:lnTo>
                      <a:pt x="28139" y="383773"/>
                    </a:lnTo>
                    <a:lnTo>
                      <a:pt x="29411" y="384250"/>
                    </a:lnTo>
                    <a:lnTo>
                      <a:pt x="30842" y="383614"/>
                    </a:lnTo>
                    <a:lnTo>
                      <a:pt x="33067" y="381547"/>
                    </a:lnTo>
                    <a:lnTo>
                      <a:pt x="34975" y="379322"/>
                    </a:lnTo>
                    <a:lnTo>
                      <a:pt x="36724" y="378368"/>
                    </a:lnTo>
                    <a:lnTo>
                      <a:pt x="38791" y="378368"/>
                    </a:lnTo>
                    <a:lnTo>
                      <a:pt x="40380" y="379958"/>
                    </a:lnTo>
                    <a:lnTo>
                      <a:pt x="42447" y="383296"/>
                    </a:lnTo>
                    <a:lnTo>
                      <a:pt x="44196" y="386476"/>
                    </a:lnTo>
                    <a:lnTo>
                      <a:pt x="44514" y="386635"/>
                    </a:lnTo>
                    <a:lnTo>
                      <a:pt x="45150" y="387271"/>
                    </a:lnTo>
                    <a:lnTo>
                      <a:pt x="46104" y="387271"/>
                    </a:lnTo>
                    <a:lnTo>
                      <a:pt x="47057" y="386476"/>
                    </a:lnTo>
                    <a:lnTo>
                      <a:pt x="47693" y="385999"/>
                    </a:lnTo>
                    <a:lnTo>
                      <a:pt x="48647" y="384568"/>
                    </a:lnTo>
                    <a:lnTo>
                      <a:pt x="52145" y="380276"/>
                    </a:lnTo>
                    <a:lnTo>
                      <a:pt x="54847" y="379163"/>
                    </a:lnTo>
                    <a:lnTo>
                      <a:pt x="55801" y="378845"/>
                    </a:lnTo>
                    <a:lnTo>
                      <a:pt x="57709" y="378209"/>
                    </a:lnTo>
                    <a:lnTo>
                      <a:pt x="60730" y="379163"/>
                    </a:lnTo>
                    <a:lnTo>
                      <a:pt x="65181" y="380911"/>
                    </a:lnTo>
                    <a:lnTo>
                      <a:pt x="70745" y="383137"/>
                    </a:lnTo>
                    <a:lnTo>
                      <a:pt x="72653" y="383455"/>
                    </a:lnTo>
                    <a:lnTo>
                      <a:pt x="73766" y="383137"/>
                    </a:lnTo>
                    <a:lnTo>
                      <a:pt x="75356" y="380117"/>
                    </a:lnTo>
                    <a:lnTo>
                      <a:pt x="77422" y="379004"/>
                    </a:lnTo>
                    <a:lnTo>
                      <a:pt x="80284" y="377732"/>
                    </a:lnTo>
                    <a:lnTo>
                      <a:pt x="82669" y="376937"/>
                    </a:lnTo>
                    <a:lnTo>
                      <a:pt x="83940" y="376937"/>
                    </a:lnTo>
                    <a:lnTo>
                      <a:pt x="84417" y="376142"/>
                    </a:lnTo>
                    <a:lnTo>
                      <a:pt x="84735" y="374870"/>
                    </a:lnTo>
                    <a:lnTo>
                      <a:pt x="84417" y="373757"/>
                    </a:lnTo>
                    <a:lnTo>
                      <a:pt x="82987" y="371532"/>
                    </a:lnTo>
                    <a:lnTo>
                      <a:pt x="82828" y="370896"/>
                    </a:lnTo>
                    <a:lnTo>
                      <a:pt x="83781" y="370419"/>
                    </a:lnTo>
                    <a:lnTo>
                      <a:pt x="85689" y="370101"/>
                    </a:lnTo>
                    <a:lnTo>
                      <a:pt x="88074" y="370260"/>
                    </a:lnTo>
                    <a:lnTo>
                      <a:pt x="90776" y="371214"/>
                    </a:lnTo>
                    <a:lnTo>
                      <a:pt x="93002" y="372645"/>
                    </a:lnTo>
                    <a:lnTo>
                      <a:pt x="94274" y="374234"/>
                    </a:lnTo>
                    <a:lnTo>
                      <a:pt x="95705" y="377732"/>
                    </a:lnTo>
                    <a:lnTo>
                      <a:pt x="96659" y="381229"/>
                    </a:lnTo>
                    <a:lnTo>
                      <a:pt x="99520" y="386476"/>
                    </a:lnTo>
                    <a:lnTo>
                      <a:pt x="99361" y="389814"/>
                    </a:lnTo>
                    <a:lnTo>
                      <a:pt x="99361" y="393789"/>
                    </a:lnTo>
                    <a:lnTo>
                      <a:pt x="100633" y="394425"/>
                    </a:lnTo>
                    <a:lnTo>
                      <a:pt x="101905" y="394743"/>
                    </a:lnTo>
                    <a:lnTo>
                      <a:pt x="102541" y="395378"/>
                    </a:lnTo>
                    <a:lnTo>
                      <a:pt x="103813" y="398240"/>
                    </a:lnTo>
                    <a:lnTo>
                      <a:pt x="105085" y="399194"/>
                    </a:lnTo>
                    <a:lnTo>
                      <a:pt x="106674" y="399353"/>
                    </a:lnTo>
                    <a:lnTo>
                      <a:pt x="109377" y="401261"/>
                    </a:lnTo>
                    <a:lnTo>
                      <a:pt x="111285" y="402056"/>
                    </a:lnTo>
                    <a:lnTo>
                      <a:pt x="111444" y="402532"/>
                    </a:lnTo>
                    <a:lnTo>
                      <a:pt x="111444" y="403327"/>
                    </a:lnTo>
                    <a:lnTo>
                      <a:pt x="110808" y="404440"/>
                    </a:lnTo>
                    <a:lnTo>
                      <a:pt x="109695" y="405076"/>
                    </a:lnTo>
                    <a:lnTo>
                      <a:pt x="107946" y="406348"/>
                    </a:lnTo>
                    <a:lnTo>
                      <a:pt x="106674" y="408097"/>
                    </a:lnTo>
                    <a:lnTo>
                      <a:pt x="103972" y="412230"/>
                    </a:lnTo>
                    <a:lnTo>
                      <a:pt x="103813" y="412866"/>
                    </a:lnTo>
                    <a:lnTo>
                      <a:pt x="104449" y="413502"/>
                    </a:lnTo>
                    <a:lnTo>
                      <a:pt x="105561" y="413502"/>
                    </a:lnTo>
                    <a:lnTo>
                      <a:pt x="106833" y="413343"/>
                    </a:lnTo>
                    <a:lnTo>
                      <a:pt x="109377" y="411753"/>
                    </a:lnTo>
                    <a:lnTo>
                      <a:pt x="111285" y="412389"/>
                    </a:lnTo>
                    <a:lnTo>
                      <a:pt x="113192" y="413502"/>
                    </a:lnTo>
                    <a:lnTo>
                      <a:pt x="113987" y="414615"/>
                    </a:lnTo>
                    <a:lnTo>
                      <a:pt x="114146" y="416205"/>
                    </a:lnTo>
                    <a:lnTo>
                      <a:pt x="113669" y="418112"/>
                    </a:lnTo>
                    <a:lnTo>
                      <a:pt x="113669" y="420497"/>
                    </a:lnTo>
                    <a:lnTo>
                      <a:pt x="114305" y="424153"/>
                    </a:lnTo>
                    <a:lnTo>
                      <a:pt x="115259" y="427969"/>
                    </a:lnTo>
                    <a:lnTo>
                      <a:pt x="116372" y="429400"/>
                    </a:lnTo>
                    <a:lnTo>
                      <a:pt x="122731" y="432738"/>
                    </a:lnTo>
                    <a:lnTo>
                      <a:pt x="123367" y="434010"/>
                    </a:lnTo>
                    <a:lnTo>
                      <a:pt x="123685" y="435441"/>
                    </a:lnTo>
                    <a:lnTo>
                      <a:pt x="123208" y="437349"/>
                    </a:lnTo>
                    <a:lnTo>
                      <a:pt x="124003" y="437349"/>
                    </a:lnTo>
                    <a:lnTo>
                      <a:pt x="126229" y="436713"/>
                    </a:lnTo>
                    <a:lnTo>
                      <a:pt x="128295" y="435282"/>
                    </a:lnTo>
                    <a:lnTo>
                      <a:pt x="130203" y="432102"/>
                    </a:lnTo>
                    <a:lnTo>
                      <a:pt x="132747" y="429718"/>
                    </a:lnTo>
                    <a:lnTo>
                      <a:pt x="135449" y="429877"/>
                    </a:lnTo>
                    <a:lnTo>
                      <a:pt x="136403" y="429400"/>
                    </a:lnTo>
                    <a:lnTo>
                      <a:pt x="137357" y="429400"/>
                    </a:lnTo>
                    <a:lnTo>
                      <a:pt x="138629" y="430990"/>
                    </a:lnTo>
                    <a:lnTo>
                      <a:pt x="139742" y="432261"/>
                    </a:lnTo>
                    <a:lnTo>
                      <a:pt x="140537" y="432261"/>
                    </a:lnTo>
                    <a:lnTo>
                      <a:pt x="141173" y="434487"/>
                    </a:lnTo>
                    <a:lnTo>
                      <a:pt x="146419" y="435600"/>
                    </a:lnTo>
                    <a:lnTo>
                      <a:pt x="148644" y="436236"/>
                    </a:lnTo>
                    <a:lnTo>
                      <a:pt x="150552" y="437826"/>
                    </a:lnTo>
                    <a:lnTo>
                      <a:pt x="151188" y="437826"/>
                    </a:lnTo>
                    <a:lnTo>
                      <a:pt x="151983" y="437508"/>
                    </a:lnTo>
                    <a:lnTo>
                      <a:pt x="152619" y="436872"/>
                    </a:lnTo>
                    <a:lnTo>
                      <a:pt x="152619" y="436236"/>
                    </a:lnTo>
                    <a:lnTo>
                      <a:pt x="151824" y="434805"/>
                    </a:lnTo>
                    <a:lnTo>
                      <a:pt x="152301" y="433374"/>
                    </a:lnTo>
                    <a:lnTo>
                      <a:pt x="153096" y="432102"/>
                    </a:lnTo>
                    <a:lnTo>
                      <a:pt x="154368" y="432102"/>
                    </a:lnTo>
                    <a:lnTo>
                      <a:pt x="156434" y="431785"/>
                    </a:lnTo>
                    <a:lnTo>
                      <a:pt x="158819" y="431785"/>
                    </a:lnTo>
                    <a:lnTo>
                      <a:pt x="160409" y="431943"/>
                    </a:lnTo>
                    <a:lnTo>
                      <a:pt x="161204" y="430672"/>
                    </a:lnTo>
                    <a:lnTo>
                      <a:pt x="160568" y="427333"/>
                    </a:lnTo>
                    <a:lnTo>
                      <a:pt x="160727" y="425425"/>
                    </a:lnTo>
                    <a:lnTo>
                      <a:pt x="160886" y="423836"/>
                    </a:lnTo>
                    <a:lnTo>
                      <a:pt x="161522" y="423041"/>
                    </a:lnTo>
                    <a:lnTo>
                      <a:pt x="164224" y="425107"/>
                    </a:lnTo>
                    <a:lnTo>
                      <a:pt x="166450" y="425902"/>
                    </a:lnTo>
                    <a:lnTo>
                      <a:pt x="168199" y="425902"/>
                    </a:lnTo>
                    <a:lnTo>
                      <a:pt x="168676" y="425584"/>
                    </a:lnTo>
                    <a:lnTo>
                      <a:pt x="167881" y="423359"/>
                    </a:lnTo>
                    <a:lnTo>
                      <a:pt x="168199" y="422723"/>
                    </a:lnTo>
                    <a:lnTo>
                      <a:pt x="168835" y="422246"/>
                    </a:lnTo>
                    <a:lnTo>
                      <a:pt x="169948" y="422087"/>
                    </a:lnTo>
                    <a:lnTo>
                      <a:pt x="172809" y="421133"/>
                    </a:lnTo>
                    <a:lnTo>
                      <a:pt x="173127" y="421292"/>
                    </a:lnTo>
                    <a:lnTo>
                      <a:pt x="173763" y="424789"/>
                    </a:lnTo>
                    <a:lnTo>
                      <a:pt x="173445" y="425902"/>
                    </a:lnTo>
                    <a:lnTo>
                      <a:pt x="174081" y="428287"/>
                    </a:lnTo>
                    <a:lnTo>
                      <a:pt x="174876" y="430513"/>
                    </a:lnTo>
                    <a:lnTo>
                      <a:pt x="174876" y="431307"/>
                    </a:lnTo>
                    <a:lnTo>
                      <a:pt x="174240" y="432738"/>
                    </a:lnTo>
                    <a:lnTo>
                      <a:pt x="173445" y="434010"/>
                    </a:lnTo>
                    <a:lnTo>
                      <a:pt x="173445" y="434487"/>
                    </a:lnTo>
                    <a:lnTo>
                      <a:pt x="174717" y="435282"/>
                    </a:lnTo>
                    <a:lnTo>
                      <a:pt x="176943" y="436236"/>
                    </a:lnTo>
                    <a:lnTo>
                      <a:pt x="179327" y="436395"/>
                    </a:lnTo>
                    <a:lnTo>
                      <a:pt x="180758" y="435123"/>
                    </a:lnTo>
                    <a:lnTo>
                      <a:pt x="182030" y="434169"/>
                    </a:lnTo>
                    <a:lnTo>
                      <a:pt x="182984" y="433215"/>
                    </a:lnTo>
                    <a:lnTo>
                      <a:pt x="183302" y="431785"/>
                    </a:lnTo>
                    <a:lnTo>
                      <a:pt x="184891" y="430831"/>
                    </a:lnTo>
                    <a:lnTo>
                      <a:pt x="189184" y="429559"/>
                    </a:lnTo>
                    <a:lnTo>
                      <a:pt x="193158" y="429400"/>
                    </a:lnTo>
                    <a:lnTo>
                      <a:pt x="194112" y="429718"/>
                    </a:lnTo>
                    <a:lnTo>
                      <a:pt x="194589" y="428128"/>
                    </a:lnTo>
                    <a:lnTo>
                      <a:pt x="195384" y="425743"/>
                    </a:lnTo>
                    <a:lnTo>
                      <a:pt x="195384" y="423518"/>
                    </a:lnTo>
                    <a:lnTo>
                      <a:pt x="196020" y="419861"/>
                    </a:lnTo>
                    <a:lnTo>
                      <a:pt x="195702" y="415251"/>
                    </a:lnTo>
                    <a:lnTo>
                      <a:pt x="195066" y="411912"/>
                    </a:lnTo>
                    <a:lnTo>
                      <a:pt x="196974" y="410640"/>
                    </a:lnTo>
                    <a:lnTo>
                      <a:pt x="199041" y="409369"/>
                    </a:lnTo>
                    <a:lnTo>
                      <a:pt x="200471" y="407302"/>
                    </a:lnTo>
                    <a:lnTo>
                      <a:pt x="201902" y="402374"/>
                    </a:lnTo>
                    <a:lnTo>
                      <a:pt x="202538" y="398081"/>
                    </a:lnTo>
                    <a:lnTo>
                      <a:pt x="202061" y="396491"/>
                    </a:lnTo>
                    <a:lnTo>
                      <a:pt x="201266" y="395220"/>
                    </a:lnTo>
                    <a:lnTo>
                      <a:pt x="200789" y="393471"/>
                    </a:lnTo>
                    <a:lnTo>
                      <a:pt x="200471" y="391245"/>
                    </a:lnTo>
                    <a:lnTo>
                      <a:pt x="200789" y="389337"/>
                    </a:lnTo>
                    <a:lnTo>
                      <a:pt x="202538" y="387430"/>
                    </a:lnTo>
                    <a:lnTo>
                      <a:pt x="204605" y="385999"/>
                    </a:lnTo>
                    <a:lnTo>
                      <a:pt x="206036" y="385204"/>
                    </a:lnTo>
                    <a:lnTo>
                      <a:pt x="210010" y="384409"/>
                    </a:lnTo>
                    <a:lnTo>
                      <a:pt x="214938" y="383296"/>
                    </a:lnTo>
                    <a:lnTo>
                      <a:pt x="217641" y="382024"/>
                    </a:lnTo>
                    <a:lnTo>
                      <a:pt x="219708" y="380752"/>
                    </a:lnTo>
                    <a:lnTo>
                      <a:pt x="220980" y="379799"/>
                    </a:lnTo>
                    <a:lnTo>
                      <a:pt x="222092" y="377732"/>
                    </a:lnTo>
                    <a:lnTo>
                      <a:pt x="224000" y="376142"/>
                    </a:lnTo>
                    <a:lnTo>
                      <a:pt x="225431" y="374552"/>
                    </a:lnTo>
                    <a:lnTo>
                      <a:pt x="225749" y="369942"/>
                    </a:lnTo>
                    <a:lnTo>
                      <a:pt x="225590" y="367398"/>
                    </a:lnTo>
                    <a:lnTo>
                      <a:pt x="224636" y="365967"/>
                    </a:lnTo>
                    <a:lnTo>
                      <a:pt x="224000" y="364855"/>
                    </a:lnTo>
                    <a:lnTo>
                      <a:pt x="231313" y="361357"/>
                    </a:lnTo>
                    <a:lnTo>
                      <a:pt x="231313" y="358813"/>
                    </a:lnTo>
                    <a:lnTo>
                      <a:pt x="230359" y="356111"/>
                    </a:lnTo>
                    <a:lnTo>
                      <a:pt x="228928" y="353726"/>
                    </a:lnTo>
                    <a:lnTo>
                      <a:pt x="228293" y="351818"/>
                    </a:lnTo>
                    <a:lnTo>
                      <a:pt x="230359" y="349593"/>
                    </a:lnTo>
                    <a:lnTo>
                      <a:pt x="232108" y="347844"/>
                    </a:lnTo>
                    <a:lnTo>
                      <a:pt x="233380" y="346413"/>
                    </a:lnTo>
                    <a:lnTo>
                      <a:pt x="236241" y="344187"/>
                    </a:lnTo>
                    <a:lnTo>
                      <a:pt x="239262" y="343711"/>
                    </a:lnTo>
                    <a:lnTo>
                      <a:pt x="241965" y="344506"/>
                    </a:lnTo>
                    <a:lnTo>
                      <a:pt x="249914" y="349752"/>
                    </a:lnTo>
                    <a:lnTo>
                      <a:pt x="251344" y="350070"/>
                    </a:lnTo>
                    <a:lnTo>
                      <a:pt x="252934" y="349593"/>
                    </a:lnTo>
                    <a:lnTo>
                      <a:pt x="255160" y="348321"/>
                    </a:lnTo>
                    <a:lnTo>
                      <a:pt x="257862" y="347208"/>
                    </a:lnTo>
                    <a:lnTo>
                      <a:pt x="258816" y="343711"/>
                    </a:lnTo>
                    <a:lnTo>
                      <a:pt x="258657" y="338623"/>
                    </a:lnTo>
                    <a:lnTo>
                      <a:pt x="259293" y="336239"/>
                    </a:lnTo>
                    <a:lnTo>
                      <a:pt x="260724" y="335762"/>
                    </a:lnTo>
                    <a:lnTo>
                      <a:pt x="265334" y="336715"/>
                    </a:lnTo>
                    <a:lnTo>
                      <a:pt x="266606" y="336875"/>
                    </a:lnTo>
                    <a:lnTo>
                      <a:pt x="267878" y="336557"/>
                    </a:lnTo>
                    <a:lnTo>
                      <a:pt x="268832" y="335603"/>
                    </a:lnTo>
                    <a:lnTo>
                      <a:pt x="268832" y="334013"/>
                    </a:lnTo>
                    <a:lnTo>
                      <a:pt x="268673" y="332423"/>
                    </a:lnTo>
                    <a:lnTo>
                      <a:pt x="270104" y="327654"/>
                    </a:lnTo>
                    <a:lnTo>
                      <a:pt x="272806" y="324156"/>
                    </a:lnTo>
                    <a:lnTo>
                      <a:pt x="278371" y="319705"/>
                    </a:lnTo>
                    <a:lnTo>
                      <a:pt x="280119" y="318751"/>
                    </a:lnTo>
                    <a:lnTo>
                      <a:pt x="282027" y="318274"/>
                    </a:lnTo>
                    <a:lnTo>
                      <a:pt x="291884" y="321454"/>
                    </a:lnTo>
                    <a:lnTo>
                      <a:pt x="293632" y="320659"/>
                    </a:lnTo>
                    <a:lnTo>
                      <a:pt x="296017" y="313028"/>
                    </a:lnTo>
                    <a:lnTo>
                      <a:pt x="298720" y="312233"/>
                    </a:lnTo>
                    <a:lnTo>
                      <a:pt x="301899" y="312074"/>
                    </a:lnTo>
                    <a:lnTo>
                      <a:pt x="303966" y="311438"/>
                    </a:lnTo>
                    <a:lnTo>
                      <a:pt x="305079" y="310961"/>
                    </a:lnTo>
                    <a:lnTo>
                      <a:pt x="309689" y="308099"/>
                    </a:lnTo>
                    <a:lnTo>
                      <a:pt x="317956" y="304125"/>
                    </a:lnTo>
                    <a:lnTo>
                      <a:pt x="322408" y="302376"/>
                    </a:lnTo>
                    <a:lnTo>
                      <a:pt x="323361" y="301740"/>
                    </a:lnTo>
                    <a:lnTo>
                      <a:pt x="326541" y="299038"/>
                    </a:lnTo>
                    <a:lnTo>
                      <a:pt x="330833" y="295699"/>
                    </a:lnTo>
                    <a:lnTo>
                      <a:pt x="333536" y="295063"/>
                    </a:lnTo>
                    <a:lnTo>
                      <a:pt x="337193" y="294904"/>
                    </a:lnTo>
                    <a:lnTo>
                      <a:pt x="339577" y="295381"/>
                    </a:lnTo>
                    <a:lnTo>
                      <a:pt x="340213" y="296335"/>
                    </a:lnTo>
                    <a:lnTo>
                      <a:pt x="341008" y="296812"/>
                    </a:lnTo>
                    <a:lnTo>
                      <a:pt x="345777" y="295381"/>
                    </a:lnTo>
                    <a:lnTo>
                      <a:pt x="352772" y="297607"/>
                    </a:lnTo>
                    <a:lnTo>
                      <a:pt x="358814" y="299674"/>
                    </a:lnTo>
                    <a:lnTo>
                      <a:pt x="359132" y="298243"/>
                    </a:lnTo>
                    <a:lnTo>
                      <a:pt x="360880" y="297766"/>
                    </a:lnTo>
                    <a:lnTo>
                      <a:pt x="365014" y="297766"/>
                    </a:lnTo>
                    <a:lnTo>
                      <a:pt x="373281" y="298402"/>
                    </a:lnTo>
                    <a:lnTo>
                      <a:pt x="379799" y="297607"/>
                    </a:lnTo>
                    <a:lnTo>
                      <a:pt x="380117" y="297607"/>
                    </a:lnTo>
                    <a:lnTo>
                      <a:pt x="384727" y="293473"/>
                    </a:lnTo>
                    <a:lnTo>
                      <a:pt x="389973" y="289181"/>
                    </a:lnTo>
                    <a:lnTo>
                      <a:pt x="397604" y="288863"/>
                    </a:lnTo>
                    <a:lnTo>
                      <a:pt x="406030" y="288386"/>
                    </a:lnTo>
                    <a:lnTo>
                      <a:pt x="412548" y="288068"/>
                    </a:lnTo>
                    <a:lnTo>
                      <a:pt x="422087" y="287750"/>
                    </a:lnTo>
                    <a:lnTo>
                      <a:pt x="429877" y="287591"/>
                    </a:lnTo>
                    <a:lnTo>
                      <a:pt x="438779" y="287273"/>
                    </a:lnTo>
                    <a:lnTo>
                      <a:pt x="439097" y="285207"/>
                    </a:lnTo>
                    <a:lnTo>
                      <a:pt x="439574" y="284730"/>
                    </a:lnTo>
                    <a:lnTo>
                      <a:pt x="440528" y="284730"/>
                    </a:lnTo>
                    <a:lnTo>
                      <a:pt x="447046" y="285684"/>
                    </a:lnTo>
                    <a:lnTo>
                      <a:pt x="453247" y="286796"/>
                    </a:lnTo>
                    <a:lnTo>
                      <a:pt x="453723" y="282981"/>
                    </a:lnTo>
                    <a:lnTo>
                      <a:pt x="459129" y="278371"/>
                    </a:lnTo>
                    <a:lnTo>
                      <a:pt x="462149" y="277417"/>
                    </a:lnTo>
                    <a:lnTo>
                      <a:pt x="462944" y="276622"/>
                    </a:lnTo>
                    <a:lnTo>
                      <a:pt x="463898" y="275032"/>
                    </a:lnTo>
                    <a:lnTo>
                      <a:pt x="464534" y="272647"/>
                    </a:lnTo>
                    <a:lnTo>
                      <a:pt x="464852" y="270899"/>
                    </a:lnTo>
                    <a:lnTo>
                      <a:pt x="465965" y="269468"/>
                    </a:lnTo>
                    <a:lnTo>
                      <a:pt x="466760" y="266924"/>
                    </a:lnTo>
                    <a:lnTo>
                      <a:pt x="467873" y="262314"/>
                    </a:lnTo>
                    <a:lnTo>
                      <a:pt x="470893" y="257544"/>
                    </a:lnTo>
                    <a:lnTo>
                      <a:pt x="472642" y="250867"/>
                    </a:lnTo>
                    <a:lnTo>
                      <a:pt x="472960" y="244508"/>
                    </a:lnTo>
                    <a:lnTo>
                      <a:pt x="473278" y="239739"/>
                    </a:lnTo>
                    <a:lnTo>
                      <a:pt x="474232" y="238785"/>
                    </a:lnTo>
                    <a:lnTo>
                      <a:pt x="474073" y="2302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69" name="Freeform: Shape 4968">
                <a:extLst>
                  <a:ext uri="{FF2B5EF4-FFF2-40B4-BE49-F238E27FC236}">
                    <a16:creationId xmlns:a16="http://schemas.microsoft.com/office/drawing/2014/main" id="{D80F16CE-B6B6-1D1B-72F1-9E9E8815DBBC}"/>
                  </a:ext>
                </a:extLst>
              </p:cNvPr>
              <p:cNvSpPr/>
              <p:nvPr/>
            </p:nvSpPr>
            <p:spPr>
              <a:xfrm>
                <a:off x="1779427" y="2643010"/>
                <a:ext cx="73447" cy="51667"/>
              </a:xfrm>
              <a:custGeom>
                <a:avLst/>
                <a:gdLst>
                  <a:gd name="connsiteX0" fmla="*/ 73448 w 73447"/>
                  <a:gd name="connsiteY0" fmla="*/ 21144 h 51667"/>
                  <a:gd name="connsiteX1" fmla="*/ 73130 w 73447"/>
                  <a:gd name="connsiteY1" fmla="*/ 20667 h 51667"/>
                  <a:gd name="connsiteX2" fmla="*/ 71699 w 73447"/>
                  <a:gd name="connsiteY2" fmla="*/ 20031 h 51667"/>
                  <a:gd name="connsiteX3" fmla="*/ 70745 w 73447"/>
                  <a:gd name="connsiteY3" fmla="*/ 17965 h 51667"/>
                  <a:gd name="connsiteX4" fmla="*/ 68679 w 73447"/>
                  <a:gd name="connsiteY4" fmla="*/ 12559 h 51667"/>
                  <a:gd name="connsiteX5" fmla="*/ 67407 w 73447"/>
                  <a:gd name="connsiteY5" fmla="*/ 11446 h 51667"/>
                  <a:gd name="connsiteX6" fmla="*/ 64227 w 73447"/>
                  <a:gd name="connsiteY6" fmla="*/ 10175 h 51667"/>
                  <a:gd name="connsiteX7" fmla="*/ 61365 w 73447"/>
                  <a:gd name="connsiteY7" fmla="*/ 8585 h 51667"/>
                  <a:gd name="connsiteX8" fmla="*/ 58981 w 73447"/>
                  <a:gd name="connsiteY8" fmla="*/ 6518 h 51667"/>
                  <a:gd name="connsiteX9" fmla="*/ 54529 w 73447"/>
                  <a:gd name="connsiteY9" fmla="*/ 1431 h 51667"/>
                  <a:gd name="connsiteX10" fmla="*/ 53735 w 73447"/>
                  <a:gd name="connsiteY10" fmla="*/ 1113 h 51667"/>
                  <a:gd name="connsiteX11" fmla="*/ 52622 w 73447"/>
                  <a:gd name="connsiteY11" fmla="*/ 159 h 51667"/>
                  <a:gd name="connsiteX12" fmla="*/ 51509 w 73447"/>
                  <a:gd name="connsiteY12" fmla="*/ 0 h 51667"/>
                  <a:gd name="connsiteX13" fmla="*/ 48806 w 73447"/>
                  <a:gd name="connsiteY13" fmla="*/ 1113 h 51667"/>
                  <a:gd name="connsiteX14" fmla="*/ 46104 w 73447"/>
                  <a:gd name="connsiteY14" fmla="*/ 1749 h 51667"/>
                  <a:gd name="connsiteX15" fmla="*/ 44037 w 73447"/>
                  <a:gd name="connsiteY15" fmla="*/ 1272 h 51667"/>
                  <a:gd name="connsiteX16" fmla="*/ 41811 w 73447"/>
                  <a:gd name="connsiteY16" fmla="*/ 1113 h 51667"/>
                  <a:gd name="connsiteX17" fmla="*/ 40380 w 73447"/>
                  <a:gd name="connsiteY17" fmla="*/ 1590 h 51667"/>
                  <a:gd name="connsiteX18" fmla="*/ 39267 w 73447"/>
                  <a:gd name="connsiteY18" fmla="*/ 1908 h 51667"/>
                  <a:gd name="connsiteX19" fmla="*/ 37201 w 73447"/>
                  <a:gd name="connsiteY19" fmla="*/ 3021 h 51667"/>
                  <a:gd name="connsiteX20" fmla="*/ 33703 w 73447"/>
                  <a:gd name="connsiteY20" fmla="*/ 3974 h 51667"/>
                  <a:gd name="connsiteX21" fmla="*/ 32114 w 73447"/>
                  <a:gd name="connsiteY21" fmla="*/ 3816 h 51667"/>
                  <a:gd name="connsiteX22" fmla="*/ 31955 w 73447"/>
                  <a:gd name="connsiteY22" fmla="*/ 3816 h 51667"/>
                  <a:gd name="connsiteX23" fmla="*/ 27026 w 73447"/>
                  <a:gd name="connsiteY23" fmla="*/ 4769 h 51667"/>
                  <a:gd name="connsiteX24" fmla="*/ 25436 w 73447"/>
                  <a:gd name="connsiteY24" fmla="*/ 5882 h 51667"/>
                  <a:gd name="connsiteX25" fmla="*/ 24483 w 73447"/>
                  <a:gd name="connsiteY25" fmla="*/ 7790 h 51667"/>
                  <a:gd name="connsiteX26" fmla="*/ 24165 w 73447"/>
                  <a:gd name="connsiteY26" fmla="*/ 8744 h 51667"/>
                  <a:gd name="connsiteX27" fmla="*/ 23211 w 73447"/>
                  <a:gd name="connsiteY27" fmla="*/ 8903 h 51667"/>
                  <a:gd name="connsiteX28" fmla="*/ 21780 w 73447"/>
                  <a:gd name="connsiteY28" fmla="*/ 7790 h 51667"/>
                  <a:gd name="connsiteX29" fmla="*/ 20031 w 73447"/>
                  <a:gd name="connsiteY29" fmla="*/ 6200 h 51667"/>
                  <a:gd name="connsiteX30" fmla="*/ 17646 w 73447"/>
                  <a:gd name="connsiteY30" fmla="*/ 6359 h 51667"/>
                  <a:gd name="connsiteX31" fmla="*/ 9539 w 73447"/>
                  <a:gd name="connsiteY31" fmla="*/ 9857 h 51667"/>
                  <a:gd name="connsiteX32" fmla="*/ 8744 w 73447"/>
                  <a:gd name="connsiteY32" fmla="*/ 11605 h 51667"/>
                  <a:gd name="connsiteX33" fmla="*/ 8585 w 73447"/>
                  <a:gd name="connsiteY33" fmla="*/ 15580 h 51667"/>
                  <a:gd name="connsiteX34" fmla="*/ 7949 w 73447"/>
                  <a:gd name="connsiteY34" fmla="*/ 16534 h 51667"/>
                  <a:gd name="connsiteX35" fmla="*/ 7154 w 73447"/>
                  <a:gd name="connsiteY35" fmla="*/ 17329 h 51667"/>
                  <a:gd name="connsiteX36" fmla="*/ 3815 w 73447"/>
                  <a:gd name="connsiteY36" fmla="*/ 16852 h 51667"/>
                  <a:gd name="connsiteX37" fmla="*/ 3497 w 73447"/>
                  <a:gd name="connsiteY37" fmla="*/ 16534 h 51667"/>
                  <a:gd name="connsiteX38" fmla="*/ 3021 w 73447"/>
                  <a:gd name="connsiteY38" fmla="*/ 17011 h 51667"/>
                  <a:gd name="connsiteX39" fmla="*/ 1749 w 73447"/>
                  <a:gd name="connsiteY39" fmla="*/ 22416 h 51667"/>
                  <a:gd name="connsiteX40" fmla="*/ 2067 w 73447"/>
                  <a:gd name="connsiteY40" fmla="*/ 25119 h 51667"/>
                  <a:gd name="connsiteX41" fmla="*/ 2067 w 73447"/>
                  <a:gd name="connsiteY41" fmla="*/ 26867 h 51667"/>
                  <a:gd name="connsiteX42" fmla="*/ 795 w 73447"/>
                  <a:gd name="connsiteY42" fmla="*/ 27503 h 51667"/>
                  <a:gd name="connsiteX43" fmla="*/ 0 w 73447"/>
                  <a:gd name="connsiteY43" fmla="*/ 28616 h 51667"/>
                  <a:gd name="connsiteX44" fmla="*/ 1272 w 73447"/>
                  <a:gd name="connsiteY44" fmla="*/ 33067 h 51667"/>
                  <a:gd name="connsiteX45" fmla="*/ 1113 w 73447"/>
                  <a:gd name="connsiteY45" fmla="*/ 34975 h 51667"/>
                  <a:gd name="connsiteX46" fmla="*/ 1272 w 73447"/>
                  <a:gd name="connsiteY46" fmla="*/ 37201 h 51667"/>
                  <a:gd name="connsiteX47" fmla="*/ 3497 w 73447"/>
                  <a:gd name="connsiteY47" fmla="*/ 42129 h 51667"/>
                  <a:gd name="connsiteX48" fmla="*/ 4769 w 73447"/>
                  <a:gd name="connsiteY48" fmla="*/ 43719 h 51667"/>
                  <a:gd name="connsiteX49" fmla="*/ 6041 w 73447"/>
                  <a:gd name="connsiteY49" fmla="*/ 44355 h 51667"/>
                  <a:gd name="connsiteX50" fmla="*/ 7631 w 73447"/>
                  <a:gd name="connsiteY50" fmla="*/ 48965 h 51667"/>
                  <a:gd name="connsiteX51" fmla="*/ 8426 w 73447"/>
                  <a:gd name="connsiteY51" fmla="*/ 49760 h 51667"/>
                  <a:gd name="connsiteX52" fmla="*/ 12241 w 73447"/>
                  <a:gd name="connsiteY52" fmla="*/ 49283 h 51667"/>
                  <a:gd name="connsiteX53" fmla="*/ 13990 w 73447"/>
                  <a:gd name="connsiteY53" fmla="*/ 49760 h 51667"/>
                  <a:gd name="connsiteX54" fmla="*/ 14785 w 73447"/>
                  <a:gd name="connsiteY54" fmla="*/ 50873 h 51667"/>
                  <a:gd name="connsiteX55" fmla="*/ 14944 w 73447"/>
                  <a:gd name="connsiteY55" fmla="*/ 51668 h 51667"/>
                  <a:gd name="connsiteX56" fmla="*/ 18759 w 73447"/>
                  <a:gd name="connsiteY56" fmla="*/ 51350 h 51667"/>
                  <a:gd name="connsiteX57" fmla="*/ 20190 w 73447"/>
                  <a:gd name="connsiteY57" fmla="*/ 51191 h 51667"/>
                  <a:gd name="connsiteX58" fmla="*/ 25118 w 73447"/>
                  <a:gd name="connsiteY58" fmla="*/ 51032 h 51667"/>
                  <a:gd name="connsiteX59" fmla="*/ 27503 w 73447"/>
                  <a:gd name="connsiteY59" fmla="*/ 49601 h 51667"/>
                  <a:gd name="connsiteX60" fmla="*/ 29093 w 73447"/>
                  <a:gd name="connsiteY60" fmla="*/ 49760 h 51667"/>
                  <a:gd name="connsiteX61" fmla="*/ 32431 w 73447"/>
                  <a:gd name="connsiteY61" fmla="*/ 50873 h 51667"/>
                  <a:gd name="connsiteX62" fmla="*/ 33862 w 73447"/>
                  <a:gd name="connsiteY62" fmla="*/ 50078 h 51667"/>
                  <a:gd name="connsiteX63" fmla="*/ 38314 w 73447"/>
                  <a:gd name="connsiteY63" fmla="*/ 48170 h 51667"/>
                  <a:gd name="connsiteX64" fmla="*/ 42606 w 73447"/>
                  <a:gd name="connsiteY64" fmla="*/ 42765 h 51667"/>
                  <a:gd name="connsiteX65" fmla="*/ 44355 w 73447"/>
                  <a:gd name="connsiteY65" fmla="*/ 41970 h 51667"/>
                  <a:gd name="connsiteX66" fmla="*/ 48647 w 73447"/>
                  <a:gd name="connsiteY66" fmla="*/ 41652 h 51667"/>
                  <a:gd name="connsiteX67" fmla="*/ 49919 w 73447"/>
                  <a:gd name="connsiteY67" fmla="*/ 41016 h 51667"/>
                  <a:gd name="connsiteX68" fmla="*/ 51509 w 73447"/>
                  <a:gd name="connsiteY68" fmla="*/ 41175 h 51667"/>
                  <a:gd name="connsiteX69" fmla="*/ 56119 w 73447"/>
                  <a:gd name="connsiteY69" fmla="*/ 42288 h 51667"/>
                  <a:gd name="connsiteX70" fmla="*/ 58822 w 73447"/>
                  <a:gd name="connsiteY70" fmla="*/ 42447 h 51667"/>
                  <a:gd name="connsiteX71" fmla="*/ 62001 w 73447"/>
                  <a:gd name="connsiteY71" fmla="*/ 41652 h 51667"/>
                  <a:gd name="connsiteX72" fmla="*/ 65499 w 73447"/>
                  <a:gd name="connsiteY72" fmla="*/ 40380 h 51667"/>
                  <a:gd name="connsiteX73" fmla="*/ 66294 w 73447"/>
                  <a:gd name="connsiteY73" fmla="*/ 35770 h 51667"/>
                  <a:gd name="connsiteX74" fmla="*/ 67089 w 73447"/>
                  <a:gd name="connsiteY74" fmla="*/ 35134 h 51667"/>
                  <a:gd name="connsiteX75" fmla="*/ 69314 w 73447"/>
                  <a:gd name="connsiteY75" fmla="*/ 34975 h 51667"/>
                  <a:gd name="connsiteX76" fmla="*/ 70904 w 73447"/>
                  <a:gd name="connsiteY76" fmla="*/ 34975 h 51667"/>
                  <a:gd name="connsiteX77" fmla="*/ 71222 w 73447"/>
                  <a:gd name="connsiteY77" fmla="*/ 34339 h 51667"/>
                  <a:gd name="connsiteX78" fmla="*/ 71858 w 73447"/>
                  <a:gd name="connsiteY78" fmla="*/ 25754 h 51667"/>
                  <a:gd name="connsiteX79" fmla="*/ 73448 w 73447"/>
                  <a:gd name="connsiteY79" fmla="*/ 21939 h 51667"/>
                  <a:gd name="connsiteX80" fmla="*/ 73448 w 73447"/>
                  <a:gd name="connsiteY80" fmla="*/ 21144 h 51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73447" h="51667">
                    <a:moveTo>
                      <a:pt x="73448" y="21144"/>
                    </a:moveTo>
                    <a:lnTo>
                      <a:pt x="73130" y="20667"/>
                    </a:lnTo>
                    <a:lnTo>
                      <a:pt x="71699" y="20031"/>
                    </a:lnTo>
                    <a:lnTo>
                      <a:pt x="70745" y="17965"/>
                    </a:lnTo>
                    <a:lnTo>
                      <a:pt x="68679" y="12559"/>
                    </a:lnTo>
                    <a:lnTo>
                      <a:pt x="67407" y="11446"/>
                    </a:lnTo>
                    <a:lnTo>
                      <a:pt x="64227" y="10175"/>
                    </a:lnTo>
                    <a:lnTo>
                      <a:pt x="61365" y="8585"/>
                    </a:lnTo>
                    <a:lnTo>
                      <a:pt x="58981" y="6518"/>
                    </a:lnTo>
                    <a:lnTo>
                      <a:pt x="54529" y="1431"/>
                    </a:lnTo>
                    <a:lnTo>
                      <a:pt x="53735" y="1113"/>
                    </a:lnTo>
                    <a:lnTo>
                      <a:pt x="52622" y="159"/>
                    </a:lnTo>
                    <a:lnTo>
                      <a:pt x="51509" y="0"/>
                    </a:lnTo>
                    <a:lnTo>
                      <a:pt x="48806" y="1113"/>
                    </a:lnTo>
                    <a:lnTo>
                      <a:pt x="46104" y="1749"/>
                    </a:lnTo>
                    <a:lnTo>
                      <a:pt x="44037" y="1272"/>
                    </a:lnTo>
                    <a:lnTo>
                      <a:pt x="41811" y="1113"/>
                    </a:lnTo>
                    <a:lnTo>
                      <a:pt x="40380" y="1590"/>
                    </a:lnTo>
                    <a:lnTo>
                      <a:pt x="39267" y="1908"/>
                    </a:lnTo>
                    <a:lnTo>
                      <a:pt x="37201" y="3021"/>
                    </a:lnTo>
                    <a:lnTo>
                      <a:pt x="33703" y="3974"/>
                    </a:lnTo>
                    <a:lnTo>
                      <a:pt x="32114" y="3816"/>
                    </a:lnTo>
                    <a:lnTo>
                      <a:pt x="31955" y="3816"/>
                    </a:lnTo>
                    <a:lnTo>
                      <a:pt x="27026" y="4769"/>
                    </a:lnTo>
                    <a:lnTo>
                      <a:pt x="25436" y="5882"/>
                    </a:lnTo>
                    <a:lnTo>
                      <a:pt x="24483" y="7790"/>
                    </a:lnTo>
                    <a:lnTo>
                      <a:pt x="24165" y="8744"/>
                    </a:lnTo>
                    <a:lnTo>
                      <a:pt x="23211" y="8903"/>
                    </a:lnTo>
                    <a:lnTo>
                      <a:pt x="21780" y="7790"/>
                    </a:lnTo>
                    <a:lnTo>
                      <a:pt x="20031" y="6200"/>
                    </a:lnTo>
                    <a:lnTo>
                      <a:pt x="17646" y="6359"/>
                    </a:lnTo>
                    <a:lnTo>
                      <a:pt x="9539" y="9857"/>
                    </a:lnTo>
                    <a:lnTo>
                      <a:pt x="8744" y="11605"/>
                    </a:lnTo>
                    <a:lnTo>
                      <a:pt x="8585" y="15580"/>
                    </a:lnTo>
                    <a:lnTo>
                      <a:pt x="7949" y="16534"/>
                    </a:lnTo>
                    <a:lnTo>
                      <a:pt x="7154" y="17329"/>
                    </a:lnTo>
                    <a:lnTo>
                      <a:pt x="3815" y="16852"/>
                    </a:lnTo>
                    <a:lnTo>
                      <a:pt x="3497" y="16534"/>
                    </a:lnTo>
                    <a:lnTo>
                      <a:pt x="3021" y="17011"/>
                    </a:lnTo>
                    <a:lnTo>
                      <a:pt x="1749" y="22416"/>
                    </a:lnTo>
                    <a:lnTo>
                      <a:pt x="2067" y="25119"/>
                    </a:lnTo>
                    <a:lnTo>
                      <a:pt x="2067" y="26867"/>
                    </a:lnTo>
                    <a:lnTo>
                      <a:pt x="795" y="27503"/>
                    </a:lnTo>
                    <a:lnTo>
                      <a:pt x="0" y="28616"/>
                    </a:lnTo>
                    <a:lnTo>
                      <a:pt x="1272" y="33067"/>
                    </a:lnTo>
                    <a:lnTo>
                      <a:pt x="1113" y="34975"/>
                    </a:lnTo>
                    <a:lnTo>
                      <a:pt x="1272" y="37201"/>
                    </a:lnTo>
                    <a:lnTo>
                      <a:pt x="3497" y="42129"/>
                    </a:lnTo>
                    <a:lnTo>
                      <a:pt x="4769" y="43719"/>
                    </a:lnTo>
                    <a:lnTo>
                      <a:pt x="6041" y="44355"/>
                    </a:lnTo>
                    <a:lnTo>
                      <a:pt x="7631" y="48965"/>
                    </a:lnTo>
                    <a:lnTo>
                      <a:pt x="8426" y="49760"/>
                    </a:lnTo>
                    <a:lnTo>
                      <a:pt x="12241" y="49283"/>
                    </a:lnTo>
                    <a:lnTo>
                      <a:pt x="13990" y="49760"/>
                    </a:lnTo>
                    <a:lnTo>
                      <a:pt x="14785" y="50873"/>
                    </a:lnTo>
                    <a:lnTo>
                      <a:pt x="14944" y="51668"/>
                    </a:lnTo>
                    <a:lnTo>
                      <a:pt x="18759" y="51350"/>
                    </a:lnTo>
                    <a:lnTo>
                      <a:pt x="20190" y="51191"/>
                    </a:lnTo>
                    <a:lnTo>
                      <a:pt x="25118" y="51032"/>
                    </a:lnTo>
                    <a:lnTo>
                      <a:pt x="27503" y="49601"/>
                    </a:lnTo>
                    <a:lnTo>
                      <a:pt x="29093" y="49760"/>
                    </a:lnTo>
                    <a:lnTo>
                      <a:pt x="32431" y="50873"/>
                    </a:lnTo>
                    <a:lnTo>
                      <a:pt x="33862" y="50078"/>
                    </a:lnTo>
                    <a:lnTo>
                      <a:pt x="38314" y="48170"/>
                    </a:lnTo>
                    <a:lnTo>
                      <a:pt x="42606" y="42765"/>
                    </a:lnTo>
                    <a:lnTo>
                      <a:pt x="44355" y="41970"/>
                    </a:lnTo>
                    <a:lnTo>
                      <a:pt x="48647" y="41652"/>
                    </a:lnTo>
                    <a:lnTo>
                      <a:pt x="49919" y="41016"/>
                    </a:lnTo>
                    <a:lnTo>
                      <a:pt x="51509" y="41175"/>
                    </a:lnTo>
                    <a:lnTo>
                      <a:pt x="56119" y="42288"/>
                    </a:lnTo>
                    <a:lnTo>
                      <a:pt x="58822" y="42447"/>
                    </a:lnTo>
                    <a:lnTo>
                      <a:pt x="62001" y="41652"/>
                    </a:lnTo>
                    <a:lnTo>
                      <a:pt x="65499" y="40380"/>
                    </a:lnTo>
                    <a:lnTo>
                      <a:pt x="66294" y="35770"/>
                    </a:lnTo>
                    <a:lnTo>
                      <a:pt x="67089" y="35134"/>
                    </a:lnTo>
                    <a:lnTo>
                      <a:pt x="69314" y="34975"/>
                    </a:lnTo>
                    <a:lnTo>
                      <a:pt x="70904" y="34975"/>
                    </a:lnTo>
                    <a:lnTo>
                      <a:pt x="71222" y="34339"/>
                    </a:lnTo>
                    <a:lnTo>
                      <a:pt x="71858" y="25754"/>
                    </a:lnTo>
                    <a:lnTo>
                      <a:pt x="73448" y="21939"/>
                    </a:lnTo>
                    <a:lnTo>
                      <a:pt x="73448" y="211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0" name="Freeform: Shape 4969">
                <a:extLst>
                  <a:ext uri="{FF2B5EF4-FFF2-40B4-BE49-F238E27FC236}">
                    <a16:creationId xmlns:a16="http://schemas.microsoft.com/office/drawing/2014/main" id="{B324592E-A665-32C3-E20B-B68360540D8B}"/>
                  </a:ext>
                </a:extLst>
              </p:cNvPr>
              <p:cNvSpPr/>
              <p:nvPr/>
            </p:nvSpPr>
            <p:spPr>
              <a:xfrm>
                <a:off x="5982012" y="3610392"/>
                <a:ext cx="141172" cy="154049"/>
              </a:xfrm>
              <a:custGeom>
                <a:avLst/>
                <a:gdLst>
                  <a:gd name="connsiteX0" fmla="*/ 52781 w 141172"/>
                  <a:gd name="connsiteY0" fmla="*/ 110172 h 154049"/>
                  <a:gd name="connsiteX1" fmla="*/ 52781 w 141172"/>
                  <a:gd name="connsiteY1" fmla="*/ 110649 h 154049"/>
                  <a:gd name="connsiteX2" fmla="*/ 53894 w 141172"/>
                  <a:gd name="connsiteY2" fmla="*/ 111126 h 154049"/>
                  <a:gd name="connsiteX3" fmla="*/ 56597 w 141172"/>
                  <a:gd name="connsiteY3" fmla="*/ 111444 h 154049"/>
                  <a:gd name="connsiteX4" fmla="*/ 57074 w 141172"/>
                  <a:gd name="connsiteY4" fmla="*/ 110967 h 154049"/>
                  <a:gd name="connsiteX5" fmla="*/ 54848 w 141172"/>
                  <a:gd name="connsiteY5" fmla="*/ 110649 h 154049"/>
                  <a:gd name="connsiteX6" fmla="*/ 52622 w 141172"/>
                  <a:gd name="connsiteY6" fmla="*/ 110331 h 154049"/>
                  <a:gd name="connsiteX7" fmla="*/ 477 w 141172"/>
                  <a:gd name="connsiteY7" fmla="*/ 0 h 154049"/>
                  <a:gd name="connsiteX8" fmla="*/ 0 w 141172"/>
                  <a:gd name="connsiteY8" fmla="*/ 318 h 154049"/>
                  <a:gd name="connsiteX9" fmla="*/ 636 w 141172"/>
                  <a:gd name="connsiteY9" fmla="*/ 318 h 154049"/>
                  <a:gd name="connsiteX10" fmla="*/ 1431 w 141172"/>
                  <a:gd name="connsiteY10" fmla="*/ 318 h 154049"/>
                  <a:gd name="connsiteX11" fmla="*/ 1749 w 141172"/>
                  <a:gd name="connsiteY11" fmla="*/ 0 h 154049"/>
                  <a:gd name="connsiteX12" fmla="*/ 1431 w 141172"/>
                  <a:gd name="connsiteY12" fmla="*/ 0 h 154049"/>
                  <a:gd name="connsiteX13" fmla="*/ 636 w 141172"/>
                  <a:gd name="connsiteY13" fmla="*/ 0 h 154049"/>
                  <a:gd name="connsiteX14" fmla="*/ 80761 w 141172"/>
                  <a:gd name="connsiteY14" fmla="*/ 149916 h 154049"/>
                  <a:gd name="connsiteX15" fmla="*/ 80125 w 141172"/>
                  <a:gd name="connsiteY15" fmla="*/ 152460 h 154049"/>
                  <a:gd name="connsiteX16" fmla="*/ 79648 w 141172"/>
                  <a:gd name="connsiteY16" fmla="*/ 153414 h 154049"/>
                  <a:gd name="connsiteX17" fmla="*/ 79012 w 141172"/>
                  <a:gd name="connsiteY17" fmla="*/ 154050 h 154049"/>
                  <a:gd name="connsiteX18" fmla="*/ 79648 w 141172"/>
                  <a:gd name="connsiteY18" fmla="*/ 154050 h 154049"/>
                  <a:gd name="connsiteX19" fmla="*/ 80284 w 141172"/>
                  <a:gd name="connsiteY19" fmla="*/ 153255 h 154049"/>
                  <a:gd name="connsiteX20" fmla="*/ 81397 w 141172"/>
                  <a:gd name="connsiteY20" fmla="*/ 150234 h 154049"/>
                  <a:gd name="connsiteX21" fmla="*/ 82987 w 141172"/>
                  <a:gd name="connsiteY21" fmla="*/ 149121 h 154049"/>
                  <a:gd name="connsiteX22" fmla="*/ 82987 w 141172"/>
                  <a:gd name="connsiteY22" fmla="*/ 148009 h 154049"/>
                  <a:gd name="connsiteX23" fmla="*/ 82192 w 141172"/>
                  <a:gd name="connsiteY23" fmla="*/ 149121 h 154049"/>
                  <a:gd name="connsiteX24" fmla="*/ 80761 w 141172"/>
                  <a:gd name="connsiteY24" fmla="*/ 150075 h 154049"/>
                  <a:gd name="connsiteX25" fmla="*/ 139106 w 141172"/>
                  <a:gd name="connsiteY25" fmla="*/ 118916 h 154049"/>
                  <a:gd name="connsiteX26" fmla="*/ 137040 w 141172"/>
                  <a:gd name="connsiteY26" fmla="*/ 118916 h 154049"/>
                  <a:gd name="connsiteX27" fmla="*/ 135927 w 141172"/>
                  <a:gd name="connsiteY27" fmla="*/ 118280 h 154049"/>
                  <a:gd name="connsiteX28" fmla="*/ 136403 w 141172"/>
                  <a:gd name="connsiteY28" fmla="*/ 119234 h 154049"/>
                  <a:gd name="connsiteX29" fmla="*/ 137040 w 141172"/>
                  <a:gd name="connsiteY29" fmla="*/ 119551 h 154049"/>
                  <a:gd name="connsiteX30" fmla="*/ 138311 w 141172"/>
                  <a:gd name="connsiteY30" fmla="*/ 119551 h 154049"/>
                  <a:gd name="connsiteX31" fmla="*/ 139265 w 141172"/>
                  <a:gd name="connsiteY31" fmla="*/ 119710 h 154049"/>
                  <a:gd name="connsiteX32" fmla="*/ 140378 w 141172"/>
                  <a:gd name="connsiteY32" fmla="*/ 120346 h 154049"/>
                  <a:gd name="connsiteX33" fmla="*/ 141173 w 141172"/>
                  <a:gd name="connsiteY33" fmla="*/ 120346 h 154049"/>
                  <a:gd name="connsiteX34" fmla="*/ 139265 w 141172"/>
                  <a:gd name="connsiteY34" fmla="*/ 118916 h 154049"/>
                  <a:gd name="connsiteX35" fmla="*/ 122413 w 141172"/>
                  <a:gd name="connsiteY35" fmla="*/ 115895 h 154049"/>
                  <a:gd name="connsiteX36" fmla="*/ 120983 w 141172"/>
                  <a:gd name="connsiteY36" fmla="*/ 114941 h 154049"/>
                  <a:gd name="connsiteX37" fmla="*/ 120506 w 141172"/>
                  <a:gd name="connsiteY37" fmla="*/ 115418 h 154049"/>
                  <a:gd name="connsiteX38" fmla="*/ 122254 w 141172"/>
                  <a:gd name="connsiteY38" fmla="*/ 116690 h 154049"/>
                  <a:gd name="connsiteX39" fmla="*/ 125275 w 141172"/>
                  <a:gd name="connsiteY39" fmla="*/ 117644 h 154049"/>
                  <a:gd name="connsiteX40" fmla="*/ 126229 w 141172"/>
                  <a:gd name="connsiteY40" fmla="*/ 117644 h 154049"/>
                  <a:gd name="connsiteX41" fmla="*/ 127024 w 141172"/>
                  <a:gd name="connsiteY41" fmla="*/ 117644 h 154049"/>
                  <a:gd name="connsiteX42" fmla="*/ 128137 w 141172"/>
                  <a:gd name="connsiteY42" fmla="*/ 117326 h 154049"/>
                  <a:gd name="connsiteX43" fmla="*/ 129885 w 141172"/>
                  <a:gd name="connsiteY43" fmla="*/ 116849 h 154049"/>
                  <a:gd name="connsiteX44" fmla="*/ 130680 w 141172"/>
                  <a:gd name="connsiteY44" fmla="*/ 116372 h 154049"/>
                  <a:gd name="connsiteX45" fmla="*/ 125911 w 141172"/>
                  <a:gd name="connsiteY45" fmla="*/ 117008 h 154049"/>
                  <a:gd name="connsiteX46" fmla="*/ 122254 w 141172"/>
                  <a:gd name="connsiteY46" fmla="*/ 115577 h 15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41172" h="154049">
                    <a:moveTo>
                      <a:pt x="52781" y="110172"/>
                    </a:moveTo>
                    <a:lnTo>
                      <a:pt x="52781" y="110649"/>
                    </a:lnTo>
                    <a:cubicBezTo>
                      <a:pt x="52781" y="110649"/>
                      <a:pt x="53894" y="111126"/>
                      <a:pt x="53894" y="111126"/>
                    </a:cubicBezTo>
                    <a:lnTo>
                      <a:pt x="56597" y="111444"/>
                    </a:lnTo>
                    <a:lnTo>
                      <a:pt x="57074" y="110967"/>
                    </a:lnTo>
                    <a:lnTo>
                      <a:pt x="54848" y="110649"/>
                    </a:lnTo>
                    <a:lnTo>
                      <a:pt x="52622" y="110331"/>
                    </a:lnTo>
                    <a:close/>
                    <a:moveTo>
                      <a:pt x="477" y="0"/>
                    </a:moveTo>
                    <a:lnTo>
                      <a:pt x="0" y="318"/>
                    </a:lnTo>
                    <a:lnTo>
                      <a:pt x="636" y="318"/>
                    </a:lnTo>
                    <a:cubicBezTo>
                      <a:pt x="636" y="318"/>
                      <a:pt x="1431" y="318"/>
                      <a:pt x="1431" y="318"/>
                    </a:cubicBezTo>
                    <a:lnTo>
                      <a:pt x="1749" y="0"/>
                    </a:lnTo>
                    <a:lnTo>
                      <a:pt x="1431" y="0"/>
                    </a:lnTo>
                    <a:cubicBezTo>
                      <a:pt x="1431" y="0"/>
                      <a:pt x="636" y="0"/>
                      <a:pt x="636" y="0"/>
                    </a:cubicBezTo>
                    <a:close/>
                    <a:moveTo>
                      <a:pt x="80761" y="149916"/>
                    </a:moveTo>
                    <a:lnTo>
                      <a:pt x="80125" y="152460"/>
                    </a:lnTo>
                    <a:lnTo>
                      <a:pt x="79648" y="153414"/>
                    </a:lnTo>
                    <a:lnTo>
                      <a:pt x="79012" y="154050"/>
                    </a:lnTo>
                    <a:lnTo>
                      <a:pt x="79648" y="154050"/>
                    </a:lnTo>
                    <a:cubicBezTo>
                      <a:pt x="79648" y="154050"/>
                      <a:pt x="80284" y="153255"/>
                      <a:pt x="80284" y="153255"/>
                    </a:cubicBezTo>
                    <a:lnTo>
                      <a:pt x="81397" y="150234"/>
                    </a:lnTo>
                    <a:lnTo>
                      <a:pt x="82987" y="149121"/>
                    </a:lnTo>
                    <a:lnTo>
                      <a:pt x="82987" y="148009"/>
                    </a:lnTo>
                    <a:cubicBezTo>
                      <a:pt x="82987" y="148009"/>
                      <a:pt x="82192" y="149121"/>
                      <a:pt x="82192" y="149121"/>
                    </a:cubicBezTo>
                    <a:lnTo>
                      <a:pt x="80761" y="150075"/>
                    </a:lnTo>
                    <a:close/>
                    <a:moveTo>
                      <a:pt x="139106" y="118916"/>
                    </a:moveTo>
                    <a:lnTo>
                      <a:pt x="137040" y="118916"/>
                    </a:lnTo>
                    <a:cubicBezTo>
                      <a:pt x="137040" y="118916"/>
                      <a:pt x="135927" y="118280"/>
                      <a:pt x="135927" y="118280"/>
                    </a:cubicBezTo>
                    <a:lnTo>
                      <a:pt x="136403" y="119234"/>
                    </a:lnTo>
                    <a:lnTo>
                      <a:pt x="137040" y="119551"/>
                    </a:lnTo>
                    <a:lnTo>
                      <a:pt x="138311" y="119551"/>
                    </a:lnTo>
                    <a:cubicBezTo>
                      <a:pt x="138311" y="119551"/>
                      <a:pt x="139265" y="119710"/>
                      <a:pt x="139265" y="119710"/>
                    </a:cubicBezTo>
                    <a:lnTo>
                      <a:pt x="140378" y="120346"/>
                    </a:lnTo>
                    <a:lnTo>
                      <a:pt x="141173" y="120346"/>
                    </a:lnTo>
                    <a:cubicBezTo>
                      <a:pt x="141173" y="120346"/>
                      <a:pt x="139265" y="118916"/>
                      <a:pt x="139265" y="118916"/>
                    </a:cubicBezTo>
                    <a:close/>
                    <a:moveTo>
                      <a:pt x="122413" y="115895"/>
                    </a:moveTo>
                    <a:lnTo>
                      <a:pt x="120983" y="114941"/>
                    </a:lnTo>
                    <a:lnTo>
                      <a:pt x="120506" y="115418"/>
                    </a:lnTo>
                    <a:lnTo>
                      <a:pt x="122254" y="116690"/>
                    </a:lnTo>
                    <a:lnTo>
                      <a:pt x="125275" y="117644"/>
                    </a:lnTo>
                    <a:lnTo>
                      <a:pt x="126229" y="117644"/>
                    </a:lnTo>
                    <a:cubicBezTo>
                      <a:pt x="126229" y="117644"/>
                      <a:pt x="127024" y="117644"/>
                      <a:pt x="127024" y="117644"/>
                    </a:cubicBezTo>
                    <a:lnTo>
                      <a:pt x="128137" y="117326"/>
                    </a:lnTo>
                    <a:lnTo>
                      <a:pt x="129885" y="116849"/>
                    </a:lnTo>
                    <a:lnTo>
                      <a:pt x="130680" y="116372"/>
                    </a:lnTo>
                    <a:lnTo>
                      <a:pt x="125911" y="117008"/>
                    </a:lnTo>
                    <a:lnTo>
                      <a:pt x="122254" y="1155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1" name="Freeform: Shape 4970">
                <a:extLst>
                  <a:ext uri="{FF2B5EF4-FFF2-40B4-BE49-F238E27FC236}">
                    <a16:creationId xmlns:a16="http://schemas.microsoft.com/office/drawing/2014/main" id="{4C0104D3-A71C-1177-3846-3D4A4A000C6C}"/>
                  </a:ext>
                </a:extLst>
              </p:cNvPr>
              <p:cNvSpPr/>
              <p:nvPr/>
            </p:nvSpPr>
            <p:spPr>
              <a:xfrm>
                <a:off x="2434098" y="4276192"/>
                <a:ext cx="207466" cy="399511"/>
              </a:xfrm>
              <a:custGeom>
                <a:avLst/>
                <a:gdLst>
                  <a:gd name="connsiteX0" fmla="*/ 189661 w 207466"/>
                  <a:gd name="connsiteY0" fmla="*/ 141490 h 399511"/>
                  <a:gd name="connsiteX1" fmla="*/ 188707 w 207466"/>
                  <a:gd name="connsiteY1" fmla="*/ 145942 h 399511"/>
                  <a:gd name="connsiteX2" fmla="*/ 191886 w 207466"/>
                  <a:gd name="connsiteY2" fmla="*/ 140537 h 399511"/>
                  <a:gd name="connsiteX3" fmla="*/ 194430 w 207466"/>
                  <a:gd name="connsiteY3" fmla="*/ 134495 h 399511"/>
                  <a:gd name="connsiteX4" fmla="*/ 193317 w 207466"/>
                  <a:gd name="connsiteY4" fmla="*/ 134972 h 399511"/>
                  <a:gd name="connsiteX5" fmla="*/ 189502 w 207466"/>
                  <a:gd name="connsiteY5" fmla="*/ 141490 h 399511"/>
                  <a:gd name="connsiteX6" fmla="*/ 146260 w 207466"/>
                  <a:gd name="connsiteY6" fmla="*/ 38314 h 399511"/>
                  <a:gd name="connsiteX7" fmla="*/ 146260 w 207466"/>
                  <a:gd name="connsiteY7" fmla="*/ 37201 h 399511"/>
                  <a:gd name="connsiteX8" fmla="*/ 146419 w 207466"/>
                  <a:gd name="connsiteY8" fmla="*/ 35611 h 399511"/>
                  <a:gd name="connsiteX9" fmla="*/ 145147 w 207466"/>
                  <a:gd name="connsiteY9" fmla="*/ 32431 h 399511"/>
                  <a:gd name="connsiteX10" fmla="*/ 144034 w 207466"/>
                  <a:gd name="connsiteY10" fmla="*/ 32431 h 399511"/>
                  <a:gd name="connsiteX11" fmla="*/ 143557 w 207466"/>
                  <a:gd name="connsiteY11" fmla="*/ 34180 h 399511"/>
                  <a:gd name="connsiteX12" fmla="*/ 141650 w 207466"/>
                  <a:gd name="connsiteY12" fmla="*/ 34180 h 399511"/>
                  <a:gd name="connsiteX13" fmla="*/ 142285 w 207466"/>
                  <a:gd name="connsiteY13" fmla="*/ 37996 h 399511"/>
                  <a:gd name="connsiteX14" fmla="*/ 146101 w 207466"/>
                  <a:gd name="connsiteY14" fmla="*/ 38472 h 399511"/>
                  <a:gd name="connsiteX15" fmla="*/ 206353 w 207466"/>
                  <a:gd name="connsiteY15" fmla="*/ 89186 h 399511"/>
                  <a:gd name="connsiteX16" fmla="*/ 202697 w 207466"/>
                  <a:gd name="connsiteY16" fmla="*/ 82987 h 399511"/>
                  <a:gd name="connsiteX17" fmla="*/ 200471 w 207466"/>
                  <a:gd name="connsiteY17" fmla="*/ 76945 h 399511"/>
                  <a:gd name="connsiteX18" fmla="*/ 199518 w 207466"/>
                  <a:gd name="connsiteY18" fmla="*/ 70586 h 399511"/>
                  <a:gd name="connsiteX19" fmla="*/ 198563 w 207466"/>
                  <a:gd name="connsiteY19" fmla="*/ 56755 h 399511"/>
                  <a:gd name="connsiteX20" fmla="*/ 195702 w 207466"/>
                  <a:gd name="connsiteY20" fmla="*/ 43242 h 399511"/>
                  <a:gd name="connsiteX21" fmla="*/ 192681 w 207466"/>
                  <a:gd name="connsiteY21" fmla="*/ 34339 h 399511"/>
                  <a:gd name="connsiteX22" fmla="*/ 191886 w 207466"/>
                  <a:gd name="connsiteY22" fmla="*/ 28616 h 399511"/>
                  <a:gd name="connsiteX23" fmla="*/ 190138 w 207466"/>
                  <a:gd name="connsiteY23" fmla="*/ 25754 h 399511"/>
                  <a:gd name="connsiteX24" fmla="*/ 188071 w 207466"/>
                  <a:gd name="connsiteY24" fmla="*/ 23052 h 399511"/>
                  <a:gd name="connsiteX25" fmla="*/ 183302 w 207466"/>
                  <a:gd name="connsiteY25" fmla="*/ 16056 h 399511"/>
                  <a:gd name="connsiteX26" fmla="*/ 181712 w 207466"/>
                  <a:gd name="connsiteY26" fmla="*/ 13195 h 399511"/>
                  <a:gd name="connsiteX27" fmla="*/ 180440 w 207466"/>
                  <a:gd name="connsiteY27" fmla="*/ 10174 h 399511"/>
                  <a:gd name="connsiteX28" fmla="*/ 178691 w 207466"/>
                  <a:gd name="connsiteY28" fmla="*/ 7790 h 399511"/>
                  <a:gd name="connsiteX29" fmla="*/ 175353 w 207466"/>
                  <a:gd name="connsiteY29" fmla="*/ 4610 h 399511"/>
                  <a:gd name="connsiteX30" fmla="*/ 174399 w 207466"/>
                  <a:gd name="connsiteY30" fmla="*/ 3179 h 399511"/>
                  <a:gd name="connsiteX31" fmla="*/ 173922 w 207466"/>
                  <a:gd name="connsiteY31" fmla="*/ 1272 h 399511"/>
                  <a:gd name="connsiteX32" fmla="*/ 172491 w 207466"/>
                  <a:gd name="connsiteY32" fmla="*/ 0 h 399511"/>
                  <a:gd name="connsiteX33" fmla="*/ 170901 w 207466"/>
                  <a:gd name="connsiteY33" fmla="*/ 0 h 399511"/>
                  <a:gd name="connsiteX34" fmla="*/ 165973 w 207466"/>
                  <a:gd name="connsiteY34" fmla="*/ 6836 h 399511"/>
                  <a:gd name="connsiteX35" fmla="*/ 162953 w 207466"/>
                  <a:gd name="connsiteY35" fmla="*/ 10333 h 399511"/>
                  <a:gd name="connsiteX36" fmla="*/ 161999 w 207466"/>
                  <a:gd name="connsiteY36" fmla="*/ 10970 h 399511"/>
                  <a:gd name="connsiteX37" fmla="*/ 159296 w 207466"/>
                  <a:gd name="connsiteY37" fmla="*/ 10493 h 399511"/>
                  <a:gd name="connsiteX38" fmla="*/ 158819 w 207466"/>
                  <a:gd name="connsiteY38" fmla="*/ 11446 h 399511"/>
                  <a:gd name="connsiteX39" fmla="*/ 160727 w 207466"/>
                  <a:gd name="connsiteY39" fmla="*/ 15421 h 399511"/>
                  <a:gd name="connsiteX40" fmla="*/ 161840 w 207466"/>
                  <a:gd name="connsiteY40" fmla="*/ 18600 h 399511"/>
                  <a:gd name="connsiteX41" fmla="*/ 162635 w 207466"/>
                  <a:gd name="connsiteY41" fmla="*/ 21939 h 399511"/>
                  <a:gd name="connsiteX42" fmla="*/ 162316 w 207466"/>
                  <a:gd name="connsiteY42" fmla="*/ 24801 h 399511"/>
                  <a:gd name="connsiteX43" fmla="*/ 158978 w 207466"/>
                  <a:gd name="connsiteY43" fmla="*/ 34498 h 399511"/>
                  <a:gd name="connsiteX44" fmla="*/ 153891 w 207466"/>
                  <a:gd name="connsiteY44" fmla="*/ 39108 h 399511"/>
                  <a:gd name="connsiteX45" fmla="*/ 150552 w 207466"/>
                  <a:gd name="connsiteY45" fmla="*/ 40380 h 399511"/>
                  <a:gd name="connsiteX46" fmla="*/ 147691 w 207466"/>
                  <a:gd name="connsiteY46" fmla="*/ 42447 h 399511"/>
                  <a:gd name="connsiteX47" fmla="*/ 145783 w 207466"/>
                  <a:gd name="connsiteY47" fmla="*/ 45308 h 399511"/>
                  <a:gd name="connsiteX48" fmla="*/ 143398 w 207466"/>
                  <a:gd name="connsiteY48" fmla="*/ 47693 h 399511"/>
                  <a:gd name="connsiteX49" fmla="*/ 141490 w 207466"/>
                  <a:gd name="connsiteY49" fmla="*/ 47375 h 399511"/>
                  <a:gd name="connsiteX50" fmla="*/ 138629 w 207466"/>
                  <a:gd name="connsiteY50" fmla="*/ 44991 h 399511"/>
                  <a:gd name="connsiteX51" fmla="*/ 137357 w 207466"/>
                  <a:gd name="connsiteY51" fmla="*/ 44196 h 399511"/>
                  <a:gd name="connsiteX52" fmla="*/ 135767 w 207466"/>
                  <a:gd name="connsiteY52" fmla="*/ 44673 h 399511"/>
                  <a:gd name="connsiteX53" fmla="*/ 134654 w 207466"/>
                  <a:gd name="connsiteY53" fmla="*/ 46104 h 399511"/>
                  <a:gd name="connsiteX54" fmla="*/ 133383 w 207466"/>
                  <a:gd name="connsiteY54" fmla="*/ 48011 h 399511"/>
                  <a:gd name="connsiteX55" fmla="*/ 133065 w 207466"/>
                  <a:gd name="connsiteY55" fmla="*/ 50237 h 399511"/>
                  <a:gd name="connsiteX56" fmla="*/ 133541 w 207466"/>
                  <a:gd name="connsiteY56" fmla="*/ 51668 h 399511"/>
                  <a:gd name="connsiteX57" fmla="*/ 136244 w 207466"/>
                  <a:gd name="connsiteY57" fmla="*/ 54689 h 399511"/>
                  <a:gd name="connsiteX58" fmla="*/ 135926 w 207466"/>
                  <a:gd name="connsiteY58" fmla="*/ 55324 h 399511"/>
                  <a:gd name="connsiteX59" fmla="*/ 135131 w 207466"/>
                  <a:gd name="connsiteY59" fmla="*/ 55960 h 399511"/>
                  <a:gd name="connsiteX60" fmla="*/ 135131 w 207466"/>
                  <a:gd name="connsiteY60" fmla="*/ 57868 h 399511"/>
                  <a:gd name="connsiteX61" fmla="*/ 129885 w 207466"/>
                  <a:gd name="connsiteY61" fmla="*/ 66612 h 399511"/>
                  <a:gd name="connsiteX62" fmla="*/ 130998 w 207466"/>
                  <a:gd name="connsiteY62" fmla="*/ 71699 h 399511"/>
                  <a:gd name="connsiteX63" fmla="*/ 135449 w 207466"/>
                  <a:gd name="connsiteY63" fmla="*/ 75355 h 399511"/>
                  <a:gd name="connsiteX64" fmla="*/ 132747 w 207466"/>
                  <a:gd name="connsiteY64" fmla="*/ 74561 h 399511"/>
                  <a:gd name="connsiteX65" fmla="*/ 130044 w 207466"/>
                  <a:gd name="connsiteY65" fmla="*/ 74243 h 399511"/>
                  <a:gd name="connsiteX66" fmla="*/ 128454 w 207466"/>
                  <a:gd name="connsiteY66" fmla="*/ 75515 h 399511"/>
                  <a:gd name="connsiteX67" fmla="*/ 127182 w 207466"/>
                  <a:gd name="connsiteY67" fmla="*/ 77422 h 399511"/>
                  <a:gd name="connsiteX68" fmla="*/ 124957 w 207466"/>
                  <a:gd name="connsiteY68" fmla="*/ 80920 h 399511"/>
                  <a:gd name="connsiteX69" fmla="*/ 123049 w 207466"/>
                  <a:gd name="connsiteY69" fmla="*/ 84576 h 399511"/>
                  <a:gd name="connsiteX70" fmla="*/ 121777 w 207466"/>
                  <a:gd name="connsiteY70" fmla="*/ 85053 h 399511"/>
                  <a:gd name="connsiteX71" fmla="*/ 120346 w 207466"/>
                  <a:gd name="connsiteY71" fmla="*/ 84576 h 399511"/>
                  <a:gd name="connsiteX72" fmla="*/ 120664 w 207466"/>
                  <a:gd name="connsiteY72" fmla="*/ 82510 h 399511"/>
                  <a:gd name="connsiteX73" fmla="*/ 121618 w 207466"/>
                  <a:gd name="connsiteY73" fmla="*/ 80920 h 399511"/>
                  <a:gd name="connsiteX74" fmla="*/ 122254 w 207466"/>
                  <a:gd name="connsiteY74" fmla="*/ 79330 h 399511"/>
                  <a:gd name="connsiteX75" fmla="*/ 121936 w 207466"/>
                  <a:gd name="connsiteY75" fmla="*/ 77740 h 399511"/>
                  <a:gd name="connsiteX76" fmla="*/ 121300 w 207466"/>
                  <a:gd name="connsiteY76" fmla="*/ 76309 h 399511"/>
                  <a:gd name="connsiteX77" fmla="*/ 120505 w 207466"/>
                  <a:gd name="connsiteY77" fmla="*/ 75992 h 399511"/>
                  <a:gd name="connsiteX78" fmla="*/ 117962 w 207466"/>
                  <a:gd name="connsiteY78" fmla="*/ 77899 h 399511"/>
                  <a:gd name="connsiteX79" fmla="*/ 117008 w 207466"/>
                  <a:gd name="connsiteY79" fmla="*/ 79489 h 399511"/>
                  <a:gd name="connsiteX80" fmla="*/ 115895 w 207466"/>
                  <a:gd name="connsiteY80" fmla="*/ 82987 h 399511"/>
                  <a:gd name="connsiteX81" fmla="*/ 113510 w 207466"/>
                  <a:gd name="connsiteY81" fmla="*/ 86007 h 399511"/>
                  <a:gd name="connsiteX82" fmla="*/ 110490 w 207466"/>
                  <a:gd name="connsiteY82" fmla="*/ 89027 h 399511"/>
                  <a:gd name="connsiteX83" fmla="*/ 110490 w 207466"/>
                  <a:gd name="connsiteY83" fmla="*/ 90299 h 399511"/>
                  <a:gd name="connsiteX84" fmla="*/ 110967 w 207466"/>
                  <a:gd name="connsiteY84" fmla="*/ 91730 h 399511"/>
                  <a:gd name="connsiteX85" fmla="*/ 111762 w 207466"/>
                  <a:gd name="connsiteY85" fmla="*/ 93479 h 399511"/>
                  <a:gd name="connsiteX86" fmla="*/ 111762 w 207466"/>
                  <a:gd name="connsiteY86" fmla="*/ 95228 h 399511"/>
                  <a:gd name="connsiteX87" fmla="*/ 110808 w 207466"/>
                  <a:gd name="connsiteY87" fmla="*/ 97295 h 399511"/>
                  <a:gd name="connsiteX88" fmla="*/ 109695 w 207466"/>
                  <a:gd name="connsiteY88" fmla="*/ 97931 h 399511"/>
                  <a:gd name="connsiteX89" fmla="*/ 108741 w 207466"/>
                  <a:gd name="connsiteY89" fmla="*/ 97931 h 399511"/>
                  <a:gd name="connsiteX90" fmla="*/ 108741 w 207466"/>
                  <a:gd name="connsiteY90" fmla="*/ 96976 h 399511"/>
                  <a:gd name="connsiteX91" fmla="*/ 107628 w 207466"/>
                  <a:gd name="connsiteY91" fmla="*/ 91730 h 399511"/>
                  <a:gd name="connsiteX92" fmla="*/ 106197 w 207466"/>
                  <a:gd name="connsiteY92" fmla="*/ 91094 h 399511"/>
                  <a:gd name="connsiteX93" fmla="*/ 104448 w 207466"/>
                  <a:gd name="connsiteY93" fmla="*/ 91412 h 399511"/>
                  <a:gd name="connsiteX94" fmla="*/ 98566 w 207466"/>
                  <a:gd name="connsiteY94" fmla="*/ 95864 h 399511"/>
                  <a:gd name="connsiteX95" fmla="*/ 92843 w 207466"/>
                  <a:gd name="connsiteY95" fmla="*/ 99679 h 399511"/>
                  <a:gd name="connsiteX96" fmla="*/ 90299 w 207466"/>
                  <a:gd name="connsiteY96" fmla="*/ 102223 h 399511"/>
                  <a:gd name="connsiteX97" fmla="*/ 88710 w 207466"/>
                  <a:gd name="connsiteY97" fmla="*/ 105561 h 399511"/>
                  <a:gd name="connsiteX98" fmla="*/ 88710 w 207466"/>
                  <a:gd name="connsiteY98" fmla="*/ 107151 h 399511"/>
                  <a:gd name="connsiteX99" fmla="*/ 89028 w 207466"/>
                  <a:gd name="connsiteY99" fmla="*/ 108582 h 399511"/>
                  <a:gd name="connsiteX100" fmla="*/ 91889 w 207466"/>
                  <a:gd name="connsiteY100" fmla="*/ 110966 h 399511"/>
                  <a:gd name="connsiteX101" fmla="*/ 90617 w 207466"/>
                  <a:gd name="connsiteY101" fmla="*/ 111762 h 399511"/>
                  <a:gd name="connsiteX102" fmla="*/ 89187 w 207466"/>
                  <a:gd name="connsiteY102" fmla="*/ 111762 h 399511"/>
                  <a:gd name="connsiteX103" fmla="*/ 88074 w 207466"/>
                  <a:gd name="connsiteY103" fmla="*/ 111126 h 399511"/>
                  <a:gd name="connsiteX104" fmla="*/ 84576 w 207466"/>
                  <a:gd name="connsiteY104" fmla="*/ 106515 h 399511"/>
                  <a:gd name="connsiteX105" fmla="*/ 83622 w 207466"/>
                  <a:gd name="connsiteY105" fmla="*/ 106197 h 399511"/>
                  <a:gd name="connsiteX106" fmla="*/ 79171 w 207466"/>
                  <a:gd name="connsiteY106" fmla="*/ 107469 h 399511"/>
                  <a:gd name="connsiteX107" fmla="*/ 75832 w 207466"/>
                  <a:gd name="connsiteY107" fmla="*/ 107946 h 399511"/>
                  <a:gd name="connsiteX108" fmla="*/ 70427 w 207466"/>
                  <a:gd name="connsiteY108" fmla="*/ 108423 h 399511"/>
                  <a:gd name="connsiteX109" fmla="*/ 69314 w 207466"/>
                  <a:gd name="connsiteY109" fmla="*/ 109218 h 399511"/>
                  <a:gd name="connsiteX110" fmla="*/ 68678 w 207466"/>
                  <a:gd name="connsiteY110" fmla="*/ 110489 h 399511"/>
                  <a:gd name="connsiteX111" fmla="*/ 68201 w 207466"/>
                  <a:gd name="connsiteY111" fmla="*/ 112397 h 399511"/>
                  <a:gd name="connsiteX112" fmla="*/ 67407 w 207466"/>
                  <a:gd name="connsiteY112" fmla="*/ 113828 h 399511"/>
                  <a:gd name="connsiteX113" fmla="*/ 65817 w 207466"/>
                  <a:gd name="connsiteY113" fmla="*/ 113510 h 399511"/>
                  <a:gd name="connsiteX114" fmla="*/ 64227 w 207466"/>
                  <a:gd name="connsiteY114" fmla="*/ 113510 h 399511"/>
                  <a:gd name="connsiteX115" fmla="*/ 60094 w 207466"/>
                  <a:gd name="connsiteY115" fmla="*/ 115100 h 399511"/>
                  <a:gd name="connsiteX116" fmla="*/ 58981 w 207466"/>
                  <a:gd name="connsiteY116" fmla="*/ 114305 h 399511"/>
                  <a:gd name="connsiteX117" fmla="*/ 58027 w 207466"/>
                  <a:gd name="connsiteY117" fmla="*/ 112874 h 399511"/>
                  <a:gd name="connsiteX118" fmla="*/ 56596 w 207466"/>
                  <a:gd name="connsiteY118" fmla="*/ 112556 h 399511"/>
                  <a:gd name="connsiteX119" fmla="*/ 55006 w 207466"/>
                  <a:gd name="connsiteY119" fmla="*/ 113510 h 399511"/>
                  <a:gd name="connsiteX120" fmla="*/ 51509 w 207466"/>
                  <a:gd name="connsiteY120" fmla="*/ 116849 h 399511"/>
                  <a:gd name="connsiteX121" fmla="*/ 48965 w 207466"/>
                  <a:gd name="connsiteY121" fmla="*/ 118598 h 399511"/>
                  <a:gd name="connsiteX122" fmla="*/ 47693 w 207466"/>
                  <a:gd name="connsiteY122" fmla="*/ 119234 h 399511"/>
                  <a:gd name="connsiteX123" fmla="*/ 37360 w 207466"/>
                  <a:gd name="connsiteY123" fmla="*/ 120187 h 399511"/>
                  <a:gd name="connsiteX124" fmla="*/ 35134 w 207466"/>
                  <a:gd name="connsiteY124" fmla="*/ 120505 h 399511"/>
                  <a:gd name="connsiteX125" fmla="*/ 34180 w 207466"/>
                  <a:gd name="connsiteY125" fmla="*/ 121300 h 399511"/>
                  <a:gd name="connsiteX126" fmla="*/ 33703 w 207466"/>
                  <a:gd name="connsiteY126" fmla="*/ 122572 h 399511"/>
                  <a:gd name="connsiteX127" fmla="*/ 33385 w 207466"/>
                  <a:gd name="connsiteY127" fmla="*/ 126229 h 399511"/>
                  <a:gd name="connsiteX128" fmla="*/ 33862 w 207466"/>
                  <a:gd name="connsiteY128" fmla="*/ 132429 h 399511"/>
                  <a:gd name="connsiteX129" fmla="*/ 33385 w 207466"/>
                  <a:gd name="connsiteY129" fmla="*/ 134813 h 399511"/>
                  <a:gd name="connsiteX130" fmla="*/ 20667 w 207466"/>
                  <a:gd name="connsiteY130" fmla="*/ 155004 h 399511"/>
                  <a:gd name="connsiteX131" fmla="*/ 19713 w 207466"/>
                  <a:gd name="connsiteY131" fmla="*/ 160567 h 399511"/>
                  <a:gd name="connsiteX132" fmla="*/ 21144 w 207466"/>
                  <a:gd name="connsiteY132" fmla="*/ 163747 h 399511"/>
                  <a:gd name="connsiteX133" fmla="*/ 21780 w 207466"/>
                  <a:gd name="connsiteY133" fmla="*/ 167086 h 399511"/>
                  <a:gd name="connsiteX134" fmla="*/ 21780 w 207466"/>
                  <a:gd name="connsiteY134" fmla="*/ 170901 h 399511"/>
                  <a:gd name="connsiteX135" fmla="*/ 22575 w 207466"/>
                  <a:gd name="connsiteY135" fmla="*/ 181394 h 399511"/>
                  <a:gd name="connsiteX136" fmla="*/ 24483 w 207466"/>
                  <a:gd name="connsiteY136" fmla="*/ 187753 h 399511"/>
                  <a:gd name="connsiteX137" fmla="*/ 26549 w 207466"/>
                  <a:gd name="connsiteY137" fmla="*/ 191092 h 399511"/>
                  <a:gd name="connsiteX138" fmla="*/ 28139 w 207466"/>
                  <a:gd name="connsiteY138" fmla="*/ 194748 h 399511"/>
                  <a:gd name="connsiteX139" fmla="*/ 28457 w 207466"/>
                  <a:gd name="connsiteY139" fmla="*/ 198404 h 399511"/>
                  <a:gd name="connsiteX140" fmla="*/ 28139 w 207466"/>
                  <a:gd name="connsiteY140" fmla="*/ 203492 h 399511"/>
                  <a:gd name="connsiteX141" fmla="*/ 28139 w 207466"/>
                  <a:gd name="connsiteY141" fmla="*/ 204763 h 399511"/>
                  <a:gd name="connsiteX142" fmla="*/ 32591 w 207466"/>
                  <a:gd name="connsiteY142" fmla="*/ 211441 h 399511"/>
                  <a:gd name="connsiteX143" fmla="*/ 34339 w 207466"/>
                  <a:gd name="connsiteY143" fmla="*/ 215097 h 399511"/>
                  <a:gd name="connsiteX144" fmla="*/ 34339 w 207466"/>
                  <a:gd name="connsiteY144" fmla="*/ 218754 h 399511"/>
                  <a:gd name="connsiteX145" fmla="*/ 33862 w 207466"/>
                  <a:gd name="connsiteY145" fmla="*/ 222410 h 399511"/>
                  <a:gd name="connsiteX146" fmla="*/ 33067 w 207466"/>
                  <a:gd name="connsiteY146" fmla="*/ 229723 h 399511"/>
                  <a:gd name="connsiteX147" fmla="*/ 32431 w 207466"/>
                  <a:gd name="connsiteY147" fmla="*/ 233062 h 399511"/>
                  <a:gd name="connsiteX148" fmla="*/ 31478 w 207466"/>
                  <a:gd name="connsiteY148" fmla="*/ 236400 h 399511"/>
                  <a:gd name="connsiteX149" fmla="*/ 28298 w 207466"/>
                  <a:gd name="connsiteY149" fmla="*/ 243395 h 399511"/>
                  <a:gd name="connsiteX150" fmla="*/ 24801 w 207466"/>
                  <a:gd name="connsiteY150" fmla="*/ 248324 h 399511"/>
                  <a:gd name="connsiteX151" fmla="*/ 23211 w 207466"/>
                  <a:gd name="connsiteY151" fmla="*/ 251662 h 399511"/>
                  <a:gd name="connsiteX152" fmla="*/ 18918 w 207466"/>
                  <a:gd name="connsiteY152" fmla="*/ 257862 h 399511"/>
                  <a:gd name="connsiteX153" fmla="*/ 17329 w 207466"/>
                  <a:gd name="connsiteY153" fmla="*/ 264222 h 399511"/>
                  <a:gd name="connsiteX154" fmla="*/ 15739 w 207466"/>
                  <a:gd name="connsiteY154" fmla="*/ 267242 h 399511"/>
                  <a:gd name="connsiteX155" fmla="*/ 13036 w 207466"/>
                  <a:gd name="connsiteY155" fmla="*/ 269468 h 399511"/>
                  <a:gd name="connsiteX156" fmla="*/ 9539 w 207466"/>
                  <a:gd name="connsiteY156" fmla="*/ 270581 h 399511"/>
                  <a:gd name="connsiteX157" fmla="*/ 7154 w 207466"/>
                  <a:gd name="connsiteY157" fmla="*/ 272488 h 399511"/>
                  <a:gd name="connsiteX158" fmla="*/ 5246 w 207466"/>
                  <a:gd name="connsiteY158" fmla="*/ 281232 h 399511"/>
                  <a:gd name="connsiteX159" fmla="*/ 4451 w 207466"/>
                  <a:gd name="connsiteY159" fmla="*/ 282663 h 399511"/>
                  <a:gd name="connsiteX160" fmla="*/ 3338 w 207466"/>
                  <a:gd name="connsiteY160" fmla="*/ 283935 h 399511"/>
                  <a:gd name="connsiteX161" fmla="*/ 2544 w 207466"/>
                  <a:gd name="connsiteY161" fmla="*/ 285525 h 399511"/>
                  <a:gd name="connsiteX162" fmla="*/ 2226 w 207466"/>
                  <a:gd name="connsiteY162" fmla="*/ 287273 h 399511"/>
                  <a:gd name="connsiteX163" fmla="*/ 954 w 207466"/>
                  <a:gd name="connsiteY163" fmla="*/ 289658 h 399511"/>
                  <a:gd name="connsiteX164" fmla="*/ 318 w 207466"/>
                  <a:gd name="connsiteY164" fmla="*/ 293156 h 399511"/>
                  <a:gd name="connsiteX165" fmla="*/ 0 w 207466"/>
                  <a:gd name="connsiteY165" fmla="*/ 299992 h 399511"/>
                  <a:gd name="connsiteX166" fmla="*/ 0 w 207466"/>
                  <a:gd name="connsiteY166" fmla="*/ 303171 h 399511"/>
                  <a:gd name="connsiteX167" fmla="*/ 2067 w 207466"/>
                  <a:gd name="connsiteY167" fmla="*/ 312392 h 399511"/>
                  <a:gd name="connsiteX168" fmla="*/ 2861 w 207466"/>
                  <a:gd name="connsiteY168" fmla="*/ 315412 h 399511"/>
                  <a:gd name="connsiteX169" fmla="*/ 3974 w 207466"/>
                  <a:gd name="connsiteY169" fmla="*/ 318274 h 399511"/>
                  <a:gd name="connsiteX170" fmla="*/ 8903 w 207466"/>
                  <a:gd name="connsiteY170" fmla="*/ 324156 h 399511"/>
                  <a:gd name="connsiteX171" fmla="*/ 10175 w 207466"/>
                  <a:gd name="connsiteY171" fmla="*/ 327336 h 399511"/>
                  <a:gd name="connsiteX172" fmla="*/ 10810 w 207466"/>
                  <a:gd name="connsiteY172" fmla="*/ 330833 h 399511"/>
                  <a:gd name="connsiteX173" fmla="*/ 12559 w 207466"/>
                  <a:gd name="connsiteY173" fmla="*/ 334331 h 399511"/>
                  <a:gd name="connsiteX174" fmla="*/ 13195 w 207466"/>
                  <a:gd name="connsiteY174" fmla="*/ 337669 h 399511"/>
                  <a:gd name="connsiteX175" fmla="*/ 11605 w 207466"/>
                  <a:gd name="connsiteY175" fmla="*/ 340690 h 399511"/>
                  <a:gd name="connsiteX176" fmla="*/ 11128 w 207466"/>
                  <a:gd name="connsiteY176" fmla="*/ 344028 h 399511"/>
                  <a:gd name="connsiteX177" fmla="*/ 11605 w 207466"/>
                  <a:gd name="connsiteY177" fmla="*/ 351183 h 399511"/>
                  <a:gd name="connsiteX178" fmla="*/ 11605 w 207466"/>
                  <a:gd name="connsiteY178" fmla="*/ 355157 h 399511"/>
                  <a:gd name="connsiteX179" fmla="*/ 11764 w 207466"/>
                  <a:gd name="connsiteY179" fmla="*/ 360880 h 399511"/>
                  <a:gd name="connsiteX180" fmla="*/ 12241 w 207466"/>
                  <a:gd name="connsiteY180" fmla="*/ 362629 h 399511"/>
                  <a:gd name="connsiteX181" fmla="*/ 17011 w 207466"/>
                  <a:gd name="connsiteY181" fmla="*/ 368034 h 399511"/>
                  <a:gd name="connsiteX182" fmla="*/ 18600 w 207466"/>
                  <a:gd name="connsiteY182" fmla="*/ 371213 h 399511"/>
                  <a:gd name="connsiteX183" fmla="*/ 19554 w 207466"/>
                  <a:gd name="connsiteY183" fmla="*/ 375665 h 399511"/>
                  <a:gd name="connsiteX184" fmla="*/ 20826 w 207466"/>
                  <a:gd name="connsiteY184" fmla="*/ 378050 h 399511"/>
                  <a:gd name="connsiteX185" fmla="*/ 21303 w 207466"/>
                  <a:gd name="connsiteY185" fmla="*/ 380117 h 399511"/>
                  <a:gd name="connsiteX186" fmla="*/ 22098 w 207466"/>
                  <a:gd name="connsiteY186" fmla="*/ 382024 h 399511"/>
                  <a:gd name="connsiteX187" fmla="*/ 23370 w 207466"/>
                  <a:gd name="connsiteY187" fmla="*/ 382978 h 399511"/>
                  <a:gd name="connsiteX188" fmla="*/ 28457 w 207466"/>
                  <a:gd name="connsiteY188" fmla="*/ 385840 h 399511"/>
                  <a:gd name="connsiteX189" fmla="*/ 31001 w 207466"/>
                  <a:gd name="connsiteY189" fmla="*/ 389178 h 399511"/>
                  <a:gd name="connsiteX190" fmla="*/ 32749 w 207466"/>
                  <a:gd name="connsiteY190" fmla="*/ 389973 h 399511"/>
                  <a:gd name="connsiteX191" fmla="*/ 34657 w 207466"/>
                  <a:gd name="connsiteY191" fmla="*/ 390450 h 399511"/>
                  <a:gd name="connsiteX192" fmla="*/ 41016 w 207466"/>
                  <a:gd name="connsiteY192" fmla="*/ 391245 h 399511"/>
                  <a:gd name="connsiteX193" fmla="*/ 44355 w 207466"/>
                  <a:gd name="connsiteY193" fmla="*/ 392358 h 399511"/>
                  <a:gd name="connsiteX194" fmla="*/ 53099 w 207466"/>
                  <a:gd name="connsiteY194" fmla="*/ 398717 h 399511"/>
                  <a:gd name="connsiteX195" fmla="*/ 55642 w 207466"/>
                  <a:gd name="connsiteY195" fmla="*/ 399512 h 399511"/>
                  <a:gd name="connsiteX196" fmla="*/ 64386 w 207466"/>
                  <a:gd name="connsiteY196" fmla="*/ 399512 h 399511"/>
                  <a:gd name="connsiteX197" fmla="*/ 67089 w 207466"/>
                  <a:gd name="connsiteY197" fmla="*/ 398240 h 399511"/>
                  <a:gd name="connsiteX198" fmla="*/ 69632 w 207466"/>
                  <a:gd name="connsiteY198" fmla="*/ 396332 h 399511"/>
                  <a:gd name="connsiteX199" fmla="*/ 76150 w 207466"/>
                  <a:gd name="connsiteY199" fmla="*/ 392517 h 399511"/>
                  <a:gd name="connsiteX200" fmla="*/ 82987 w 207466"/>
                  <a:gd name="connsiteY200" fmla="*/ 389178 h 399511"/>
                  <a:gd name="connsiteX201" fmla="*/ 89504 w 207466"/>
                  <a:gd name="connsiteY201" fmla="*/ 387430 h 399511"/>
                  <a:gd name="connsiteX202" fmla="*/ 96341 w 207466"/>
                  <a:gd name="connsiteY202" fmla="*/ 387430 h 399511"/>
                  <a:gd name="connsiteX203" fmla="*/ 99361 w 207466"/>
                  <a:gd name="connsiteY203" fmla="*/ 386794 h 399511"/>
                  <a:gd name="connsiteX204" fmla="*/ 105402 w 207466"/>
                  <a:gd name="connsiteY204" fmla="*/ 383773 h 399511"/>
                  <a:gd name="connsiteX205" fmla="*/ 108105 w 207466"/>
                  <a:gd name="connsiteY205" fmla="*/ 381706 h 399511"/>
                  <a:gd name="connsiteX206" fmla="*/ 112238 w 207466"/>
                  <a:gd name="connsiteY206" fmla="*/ 375824 h 399511"/>
                  <a:gd name="connsiteX207" fmla="*/ 114941 w 207466"/>
                  <a:gd name="connsiteY207" fmla="*/ 368988 h 399511"/>
                  <a:gd name="connsiteX208" fmla="*/ 116054 w 207466"/>
                  <a:gd name="connsiteY208" fmla="*/ 365331 h 399511"/>
                  <a:gd name="connsiteX209" fmla="*/ 116690 w 207466"/>
                  <a:gd name="connsiteY209" fmla="*/ 361516 h 399511"/>
                  <a:gd name="connsiteX210" fmla="*/ 117803 w 207466"/>
                  <a:gd name="connsiteY210" fmla="*/ 358495 h 399511"/>
                  <a:gd name="connsiteX211" fmla="*/ 119392 w 207466"/>
                  <a:gd name="connsiteY211" fmla="*/ 355634 h 399511"/>
                  <a:gd name="connsiteX212" fmla="*/ 123208 w 207466"/>
                  <a:gd name="connsiteY212" fmla="*/ 348003 h 399511"/>
                  <a:gd name="connsiteX213" fmla="*/ 124162 w 207466"/>
                  <a:gd name="connsiteY213" fmla="*/ 344505 h 399511"/>
                  <a:gd name="connsiteX214" fmla="*/ 124639 w 207466"/>
                  <a:gd name="connsiteY214" fmla="*/ 340849 h 399511"/>
                  <a:gd name="connsiteX215" fmla="*/ 128454 w 207466"/>
                  <a:gd name="connsiteY215" fmla="*/ 328767 h 399511"/>
                  <a:gd name="connsiteX216" fmla="*/ 130362 w 207466"/>
                  <a:gd name="connsiteY216" fmla="*/ 321454 h 399511"/>
                  <a:gd name="connsiteX217" fmla="*/ 131952 w 207466"/>
                  <a:gd name="connsiteY217" fmla="*/ 314140 h 399511"/>
                  <a:gd name="connsiteX218" fmla="*/ 133383 w 207466"/>
                  <a:gd name="connsiteY218" fmla="*/ 305715 h 399511"/>
                  <a:gd name="connsiteX219" fmla="*/ 134178 w 207466"/>
                  <a:gd name="connsiteY219" fmla="*/ 303489 h 399511"/>
                  <a:gd name="connsiteX220" fmla="*/ 141172 w 207466"/>
                  <a:gd name="connsiteY220" fmla="*/ 286955 h 399511"/>
                  <a:gd name="connsiteX221" fmla="*/ 146260 w 207466"/>
                  <a:gd name="connsiteY221" fmla="*/ 272170 h 399511"/>
                  <a:gd name="connsiteX222" fmla="*/ 149598 w 207466"/>
                  <a:gd name="connsiteY222" fmla="*/ 258816 h 399511"/>
                  <a:gd name="connsiteX223" fmla="*/ 153573 w 207466"/>
                  <a:gd name="connsiteY223" fmla="*/ 245621 h 399511"/>
                  <a:gd name="connsiteX224" fmla="*/ 156434 w 207466"/>
                  <a:gd name="connsiteY224" fmla="*/ 238149 h 399511"/>
                  <a:gd name="connsiteX225" fmla="*/ 158978 w 207466"/>
                  <a:gd name="connsiteY225" fmla="*/ 230677 h 399511"/>
                  <a:gd name="connsiteX226" fmla="*/ 162476 w 207466"/>
                  <a:gd name="connsiteY226" fmla="*/ 218118 h 399511"/>
                  <a:gd name="connsiteX227" fmla="*/ 166609 w 207466"/>
                  <a:gd name="connsiteY227" fmla="*/ 205876 h 399511"/>
                  <a:gd name="connsiteX228" fmla="*/ 170742 w 207466"/>
                  <a:gd name="connsiteY228" fmla="*/ 196179 h 399511"/>
                  <a:gd name="connsiteX229" fmla="*/ 173445 w 207466"/>
                  <a:gd name="connsiteY229" fmla="*/ 188866 h 399511"/>
                  <a:gd name="connsiteX230" fmla="*/ 175353 w 207466"/>
                  <a:gd name="connsiteY230" fmla="*/ 182666 h 399511"/>
                  <a:gd name="connsiteX231" fmla="*/ 178691 w 207466"/>
                  <a:gd name="connsiteY231" fmla="*/ 169788 h 399511"/>
                  <a:gd name="connsiteX232" fmla="*/ 179168 w 207466"/>
                  <a:gd name="connsiteY232" fmla="*/ 163111 h 399511"/>
                  <a:gd name="connsiteX233" fmla="*/ 177578 w 207466"/>
                  <a:gd name="connsiteY233" fmla="*/ 153573 h 399511"/>
                  <a:gd name="connsiteX234" fmla="*/ 177897 w 207466"/>
                  <a:gd name="connsiteY234" fmla="*/ 150393 h 399511"/>
                  <a:gd name="connsiteX235" fmla="*/ 180440 w 207466"/>
                  <a:gd name="connsiteY235" fmla="*/ 144352 h 399511"/>
                  <a:gd name="connsiteX236" fmla="*/ 182030 w 207466"/>
                  <a:gd name="connsiteY236" fmla="*/ 141331 h 399511"/>
                  <a:gd name="connsiteX237" fmla="*/ 183302 w 207466"/>
                  <a:gd name="connsiteY237" fmla="*/ 140218 h 399511"/>
                  <a:gd name="connsiteX238" fmla="*/ 186322 w 207466"/>
                  <a:gd name="connsiteY238" fmla="*/ 138947 h 399511"/>
                  <a:gd name="connsiteX239" fmla="*/ 187117 w 207466"/>
                  <a:gd name="connsiteY239" fmla="*/ 137993 h 399511"/>
                  <a:gd name="connsiteX240" fmla="*/ 186322 w 207466"/>
                  <a:gd name="connsiteY240" fmla="*/ 136403 h 399511"/>
                  <a:gd name="connsiteX241" fmla="*/ 186322 w 207466"/>
                  <a:gd name="connsiteY241" fmla="*/ 134813 h 399511"/>
                  <a:gd name="connsiteX242" fmla="*/ 188389 w 207466"/>
                  <a:gd name="connsiteY242" fmla="*/ 131952 h 399511"/>
                  <a:gd name="connsiteX243" fmla="*/ 189184 w 207466"/>
                  <a:gd name="connsiteY243" fmla="*/ 128613 h 399511"/>
                  <a:gd name="connsiteX244" fmla="*/ 189184 w 207466"/>
                  <a:gd name="connsiteY244" fmla="*/ 121777 h 399511"/>
                  <a:gd name="connsiteX245" fmla="*/ 187594 w 207466"/>
                  <a:gd name="connsiteY245" fmla="*/ 118915 h 399511"/>
                  <a:gd name="connsiteX246" fmla="*/ 186322 w 207466"/>
                  <a:gd name="connsiteY246" fmla="*/ 117803 h 399511"/>
                  <a:gd name="connsiteX247" fmla="*/ 185527 w 207466"/>
                  <a:gd name="connsiteY247" fmla="*/ 116531 h 399511"/>
                  <a:gd name="connsiteX248" fmla="*/ 185527 w 207466"/>
                  <a:gd name="connsiteY248" fmla="*/ 112238 h 399511"/>
                  <a:gd name="connsiteX249" fmla="*/ 185050 w 207466"/>
                  <a:gd name="connsiteY249" fmla="*/ 108741 h 399511"/>
                  <a:gd name="connsiteX250" fmla="*/ 184256 w 207466"/>
                  <a:gd name="connsiteY250" fmla="*/ 105402 h 399511"/>
                  <a:gd name="connsiteX251" fmla="*/ 183779 w 207466"/>
                  <a:gd name="connsiteY251" fmla="*/ 101587 h 399511"/>
                  <a:gd name="connsiteX252" fmla="*/ 184256 w 207466"/>
                  <a:gd name="connsiteY252" fmla="*/ 100315 h 399511"/>
                  <a:gd name="connsiteX253" fmla="*/ 186481 w 207466"/>
                  <a:gd name="connsiteY253" fmla="*/ 98248 h 399511"/>
                  <a:gd name="connsiteX254" fmla="*/ 189661 w 207466"/>
                  <a:gd name="connsiteY254" fmla="*/ 97931 h 399511"/>
                  <a:gd name="connsiteX255" fmla="*/ 190774 w 207466"/>
                  <a:gd name="connsiteY255" fmla="*/ 98407 h 399511"/>
                  <a:gd name="connsiteX256" fmla="*/ 191728 w 207466"/>
                  <a:gd name="connsiteY256" fmla="*/ 101746 h 399511"/>
                  <a:gd name="connsiteX257" fmla="*/ 194430 w 207466"/>
                  <a:gd name="connsiteY257" fmla="*/ 108423 h 399511"/>
                  <a:gd name="connsiteX258" fmla="*/ 196497 w 207466"/>
                  <a:gd name="connsiteY258" fmla="*/ 111285 h 399511"/>
                  <a:gd name="connsiteX259" fmla="*/ 199040 w 207466"/>
                  <a:gd name="connsiteY259" fmla="*/ 113033 h 399511"/>
                  <a:gd name="connsiteX260" fmla="*/ 199676 w 207466"/>
                  <a:gd name="connsiteY260" fmla="*/ 113033 h 399511"/>
                  <a:gd name="connsiteX261" fmla="*/ 201266 w 207466"/>
                  <a:gd name="connsiteY261" fmla="*/ 111443 h 399511"/>
                  <a:gd name="connsiteX262" fmla="*/ 202061 w 207466"/>
                  <a:gd name="connsiteY262" fmla="*/ 110172 h 399511"/>
                  <a:gd name="connsiteX263" fmla="*/ 205241 w 207466"/>
                  <a:gd name="connsiteY263" fmla="*/ 103494 h 399511"/>
                  <a:gd name="connsiteX264" fmla="*/ 207466 w 207466"/>
                  <a:gd name="connsiteY264" fmla="*/ 96341 h 399511"/>
                  <a:gd name="connsiteX265" fmla="*/ 206353 w 207466"/>
                  <a:gd name="connsiteY265" fmla="*/ 89504 h 399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</a:cxnLst>
                <a:rect l="l" t="t" r="r" b="b"/>
                <a:pathLst>
                  <a:path w="207466" h="399511">
                    <a:moveTo>
                      <a:pt x="189661" y="141490"/>
                    </a:moveTo>
                    <a:lnTo>
                      <a:pt x="188707" y="145942"/>
                    </a:lnTo>
                    <a:lnTo>
                      <a:pt x="191886" y="140537"/>
                    </a:lnTo>
                    <a:lnTo>
                      <a:pt x="194430" y="134495"/>
                    </a:lnTo>
                    <a:lnTo>
                      <a:pt x="193317" y="134972"/>
                    </a:lnTo>
                    <a:lnTo>
                      <a:pt x="189502" y="141490"/>
                    </a:lnTo>
                    <a:close/>
                    <a:moveTo>
                      <a:pt x="146260" y="38314"/>
                    </a:moveTo>
                    <a:lnTo>
                      <a:pt x="146260" y="37201"/>
                    </a:lnTo>
                    <a:cubicBezTo>
                      <a:pt x="146260" y="37201"/>
                      <a:pt x="146419" y="35611"/>
                      <a:pt x="146419" y="35611"/>
                    </a:cubicBezTo>
                    <a:lnTo>
                      <a:pt x="145147" y="32431"/>
                    </a:lnTo>
                    <a:lnTo>
                      <a:pt x="144034" y="32431"/>
                    </a:lnTo>
                    <a:cubicBezTo>
                      <a:pt x="144034" y="32431"/>
                      <a:pt x="143557" y="34180"/>
                      <a:pt x="143557" y="34180"/>
                    </a:cubicBezTo>
                    <a:lnTo>
                      <a:pt x="141650" y="34180"/>
                    </a:lnTo>
                    <a:cubicBezTo>
                      <a:pt x="141650" y="34180"/>
                      <a:pt x="142285" y="37996"/>
                      <a:pt x="142285" y="37996"/>
                    </a:cubicBezTo>
                    <a:lnTo>
                      <a:pt x="146101" y="38472"/>
                    </a:lnTo>
                    <a:close/>
                    <a:moveTo>
                      <a:pt x="206353" y="89186"/>
                    </a:moveTo>
                    <a:lnTo>
                      <a:pt x="202697" y="82987"/>
                    </a:lnTo>
                    <a:lnTo>
                      <a:pt x="200471" y="76945"/>
                    </a:lnTo>
                    <a:lnTo>
                      <a:pt x="199518" y="70586"/>
                    </a:lnTo>
                    <a:lnTo>
                      <a:pt x="198563" y="56755"/>
                    </a:lnTo>
                    <a:lnTo>
                      <a:pt x="195702" y="43242"/>
                    </a:lnTo>
                    <a:lnTo>
                      <a:pt x="192681" y="34339"/>
                    </a:lnTo>
                    <a:lnTo>
                      <a:pt x="191886" y="28616"/>
                    </a:lnTo>
                    <a:lnTo>
                      <a:pt x="190138" y="25754"/>
                    </a:lnTo>
                    <a:lnTo>
                      <a:pt x="188071" y="23052"/>
                    </a:lnTo>
                    <a:lnTo>
                      <a:pt x="183302" y="16056"/>
                    </a:lnTo>
                    <a:lnTo>
                      <a:pt x="181712" y="13195"/>
                    </a:lnTo>
                    <a:lnTo>
                      <a:pt x="180440" y="10174"/>
                    </a:lnTo>
                    <a:lnTo>
                      <a:pt x="178691" y="7790"/>
                    </a:lnTo>
                    <a:lnTo>
                      <a:pt x="175353" y="4610"/>
                    </a:lnTo>
                    <a:lnTo>
                      <a:pt x="174399" y="3179"/>
                    </a:lnTo>
                    <a:lnTo>
                      <a:pt x="173922" y="1272"/>
                    </a:lnTo>
                    <a:lnTo>
                      <a:pt x="172491" y="0"/>
                    </a:lnTo>
                    <a:lnTo>
                      <a:pt x="170901" y="0"/>
                    </a:lnTo>
                    <a:cubicBezTo>
                      <a:pt x="170901" y="0"/>
                      <a:pt x="165973" y="6836"/>
                      <a:pt x="165973" y="6836"/>
                    </a:cubicBezTo>
                    <a:lnTo>
                      <a:pt x="162953" y="10333"/>
                    </a:lnTo>
                    <a:lnTo>
                      <a:pt x="161999" y="10970"/>
                    </a:lnTo>
                    <a:lnTo>
                      <a:pt x="159296" y="10493"/>
                    </a:lnTo>
                    <a:lnTo>
                      <a:pt x="158819" y="11446"/>
                    </a:lnTo>
                    <a:lnTo>
                      <a:pt x="160727" y="15421"/>
                    </a:lnTo>
                    <a:lnTo>
                      <a:pt x="161840" y="18600"/>
                    </a:lnTo>
                    <a:lnTo>
                      <a:pt x="162635" y="21939"/>
                    </a:lnTo>
                    <a:lnTo>
                      <a:pt x="162316" y="24801"/>
                    </a:lnTo>
                    <a:lnTo>
                      <a:pt x="158978" y="34498"/>
                    </a:lnTo>
                    <a:lnTo>
                      <a:pt x="153891" y="39108"/>
                    </a:lnTo>
                    <a:lnTo>
                      <a:pt x="150552" y="40380"/>
                    </a:lnTo>
                    <a:lnTo>
                      <a:pt x="147691" y="42447"/>
                    </a:lnTo>
                    <a:lnTo>
                      <a:pt x="145783" y="45308"/>
                    </a:lnTo>
                    <a:lnTo>
                      <a:pt x="143398" y="47693"/>
                    </a:lnTo>
                    <a:lnTo>
                      <a:pt x="141490" y="47375"/>
                    </a:lnTo>
                    <a:lnTo>
                      <a:pt x="138629" y="44991"/>
                    </a:lnTo>
                    <a:lnTo>
                      <a:pt x="137357" y="44196"/>
                    </a:lnTo>
                    <a:lnTo>
                      <a:pt x="135767" y="44673"/>
                    </a:lnTo>
                    <a:lnTo>
                      <a:pt x="134654" y="46104"/>
                    </a:lnTo>
                    <a:lnTo>
                      <a:pt x="133383" y="48011"/>
                    </a:lnTo>
                    <a:lnTo>
                      <a:pt x="133065" y="50237"/>
                    </a:lnTo>
                    <a:lnTo>
                      <a:pt x="133541" y="51668"/>
                    </a:lnTo>
                    <a:lnTo>
                      <a:pt x="136244" y="54689"/>
                    </a:lnTo>
                    <a:lnTo>
                      <a:pt x="135926" y="55324"/>
                    </a:lnTo>
                    <a:lnTo>
                      <a:pt x="135131" y="55960"/>
                    </a:lnTo>
                    <a:lnTo>
                      <a:pt x="135131" y="57868"/>
                    </a:lnTo>
                    <a:cubicBezTo>
                      <a:pt x="135131" y="57868"/>
                      <a:pt x="129885" y="66612"/>
                      <a:pt x="129885" y="66612"/>
                    </a:cubicBezTo>
                    <a:lnTo>
                      <a:pt x="130998" y="71699"/>
                    </a:lnTo>
                    <a:lnTo>
                      <a:pt x="135449" y="75355"/>
                    </a:lnTo>
                    <a:lnTo>
                      <a:pt x="132747" y="74561"/>
                    </a:lnTo>
                    <a:lnTo>
                      <a:pt x="130044" y="74243"/>
                    </a:lnTo>
                    <a:lnTo>
                      <a:pt x="128454" y="75515"/>
                    </a:lnTo>
                    <a:lnTo>
                      <a:pt x="127182" y="77422"/>
                    </a:lnTo>
                    <a:lnTo>
                      <a:pt x="124957" y="80920"/>
                    </a:lnTo>
                    <a:lnTo>
                      <a:pt x="123049" y="84576"/>
                    </a:lnTo>
                    <a:lnTo>
                      <a:pt x="121777" y="85053"/>
                    </a:lnTo>
                    <a:lnTo>
                      <a:pt x="120346" y="84576"/>
                    </a:lnTo>
                    <a:lnTo>
                      <a:pt x="120664" y="82510"/>
                    </a:lnTo>
                    <a:lnTo>
                      <a:pt x="121618" y="80920"/>
                    </a:lnTo>
                    <a:lnTo>
                      <a:pt x="122254" y="79330"/>
                    </a:lnTo>
                    <a:lnTo>
                      <a:pt x="121936" y="77740"/>
                    </a:lnTo>
                    <a:lnTo>
                      <a:pt x="121300" y="76309"/>
                    </a:lnTo>
                    <a:lnTo>
                      <a:pt x="120505" y="75992"/>
                    </a:lnTo>
                    <a:lnTo>
                      <a:pt x="117962" y="77899"/>
                    </a:lnTo>
                    <a:lnTo>
                      <a:pt x="117008" y="79489"/>
                    </a:lnTo>
                    <a:lnTo>
                      <a:pt x="115895" y="82987"/>
                    </a:lnTo>
                    <a:lnTo>
                      <a:pt x="113510" y="86007"/>
                    </a:lnTo>
                    <a:lnTo>
                      <a:pt x="110490" y="89027"/>
                    </a:lnTo>
                    <a:lnTo>
                      <a:pt x="110490" y="90299"/>
                    </a:lnTo>
                    <a:cubicBezTo>
                      <a:pt x="110490" y="90299"/>
                      <a:pt x="110967" y="91730"/>
                      <a:pt x="110967" y="91730"/>
                    </a:cubicBezTo>
                    <a:lnTo>
                      <a:pt x="111762" y="93479"/>
                    </a:lnTo>
                    <a:lnTo>
                      <a:pt x="111762" y="95228"/>
                    </a:lnTo>
                    <a:cubicBezTo>
                      <a:pt x="111762" y="95228"/>
                      <a:pt x="110808" y="97295"/>
                      <a:pt x="110808" y="97295"/>
                    </a:cubicBezTo>
                    <a:lnTo>
                      <a:pt x="109695" y="97931"/>
                    </a:lnTo>
                    <a:lnTo>
                      <a:pt x="108741" y="97931"/>
                    </a:lnTo>
                    <a:cubicBezTo>
                      <a:pt x="108741" y="97931"/>
                      <a:pt x="108741" y="96976"/>
                      <a:pt x="108741" y="96976"/>
                    </a:cubicBezTo>
                    <a:lnTo>
                      <a:pt x="107628" y="91730"/>
                    </a:lnTo>
                    <a:lnTo>
                      <a:pt x="106197" y="91094"/>
                    </a:lnTo>
                    <a:lnTo>
                      <a:pt x="104448" y="91412"/>
                    </a:lnTo>
                    <a:lnTo>
                      <a:pt x="98566" y="95864"/>
                    </a:lnTo>
                    <a:lnTo>
                      <a:pt x="92843" y="99679"/>
                    </a:lnTo>
                    <a:lnTo>
                      <a:pt x="90299" y="102223"/>
                    </a:lnTo>
                    <a:lnTo>
                      <a:pt x="88710" y="105561"/>
                    </a:lnTo>
                    <a:lnTo>
                      <a:pt x="88710" y="107151"/>
                    </a:lnTo>
                    <a:cubicBezTo>
                      <a:pt x="88710" y="107151"/>
                      <a:pt x="89028" y="108582"/>
                      <a:pt x="89028" y="108582"/>
                    </a:cubicBezTo>
                    <a:lnTo>
                      <a:pt x="91889" y="110966"/>
                    </a:lnTo>
                    <a:lnTo>
                      <a:pt x="90617" y="111762"/>
                    </a:lnTo>
                    <a:lnTo>
                      <a:pt x="89187" y="111762"/>
                    </a:lnTo>
                    <a:cubicBezTo>
                      <a:pt x="89187" y="111762"/>
                      <a:pt x="88074" y="111126"/>
                      <a:pt x="88074" y="111126"/>
                    </a:cubicBezTo>
                    <a:lnTo>
                      <a:pt x="84576" y="106515"/>
                    </a:lnTo>
                    <a:lnTo>
                      <a:pt x="83622" y="106197"/>
                    </a:lnTo>
                    <a:lnTo>
                      <a:pt x="79171" y="107469"/>
                    </a:lnTo>
                    <a:lnTo>
                      <a:pt x="75832" y="107946"/>
                    </a:lnTo>
                    <a:lnTo>
                      <a:pt x="70427" y="108423"/>
                    </a:lnTo>
                    <a:lnTo>
                      <a:pt x="69314" y="109218"/>
                    </a:lnTo>
                    <a:lnTo>
                      <a:pt x="68678" y="110489"/>
                    </a:lnTo>
                    <a:lnTo>
                      <a:pt x="68201" y="112397"/>
                    </a:lnTo>
                    <a:lnTo>
                      <a:pt x="67407" y="113828"/>
                    </a:lnTo>
                    <a:lnTo>
                      <a:pt x="65817" y="113510"/>
                    </a:lnTo>
                    <a:lnTo>
                      <a:pt x="64227" y="113510"/>
                    </a:lnTo>
                    <a:cubicBezTo>
                      <a:pt x="64227" y="113510"/>
                      <a:pt x="60094" y="115100"/>
                      <a:pt x="60094" y="115100"/>
                    </a:cubicBezTo>
                    <a:lnTo>
                      <a:pt x="58981" y="114305"/>
                    </a:lnTo>
                    <a:lnTo>
                      <a:pt x="58027" y="112874"/>
                    </a:lnTo>
                    <a:lnTo>
                      <a:pt x="56596" y="112556"/>
                    </a:lnTo>
                    <a:lnTo>
                      <a:pt x="55006" y="113510"/>
                    </a:lnTo>
                    <a:lnTo>
                      <a:pt x="51509" y="116849"/>
                    </a:lnTo>
                    <a:lnTo>
                      <a:pt x="48965" y="118598"/>
                    </a:lnTo>
                    <a:lnTo>
                      <a:pt x="47693" y="119234"/>
                    </a:lnTo>
                    <a:lnTo>
                      <a:pt x="37360" y="120187"/>
                    </a:lnTo>
                    <a:lnTo>
                      <a:pt x="35134" y="120505"/>
                    </a:lnTo>
                    <a:lnTo>
                      <a:pt x="34180" y="121300"/>
                    </a:lnTo>
                    <a:lnTo>
                      <a:pt x="33703" y="122572"/>
                    </a:lnTo>
                    <a:lnTo>
                      <a:pt x="33385" y="126229"/>
                    </a:lnTo>
                    <a:lnTo>
                      <a:pt x="33862" y="132429"/>
                    </a:lnTo>
                    <a:lnTo>
                      <a:pt x="33385" y="134813"/>
                    </a:lnTo>
                    <a:lnTo>
                      <a:pt x="20667" y="155004"/>
                    </a:lnTo>
                    <a:lnTo>
                      <a:pt x="19713" y="160567"/>
                    </a:lnTo>
                    <a:lnTo>
                      <a:pt x="21144" y="163747"/>
                    </a:lnTo>
                    <a:lnTo>
                      <a:pt x="21780" y="167086"/>
                    </a:lnTo>
                    <a:lnTo>
                      <a:pt x="21780" y="170901"/>
                    </a:lnTo>
                    <a:cubicBezTo>
                      <a:pt x="21780" y="170901"/>
                      <a:pt x="22575" y="181394"/>
                      <a:pt x="22575" y="181394"/>
                    </a:cubicBezTo>
                    <a:lnTo>
                      <a:pt x="24483" y="187753"/>
                    </a:lnTo>
                    <a:lnTo>
                      <a:pt x="26549" y="191092"/>
                    </a:lnTo>
                    <a:lnTo>
                      <a:pt x="28139" y="194748"/>
                    </a:lnTo>
                    <a:lnTo>
                      <a:pt x="28457" y="198404"/>
                    </a:lnTo>
                    <a:lnTo>
                      <a:pt x="28139" y="203492"/>
                    </a:lnTo>
                    <a:lnTo>
                      <a:pt x="28139" y="204763"/>
                    </a:lnTo>
                    <a:cubicBezTo>
                      <a:pt x="28139" y="204763"/>
                      <a:pt x="32591" y="211441"/>
                      <a:pt x="32591" y="211441"/>
                    </a:cubicBezTo>
                    <a:lnTo>
                      <a:pt x="34339" y="215097"/>
                    </a:lnTo>
                    <a:lnTo>
                      <a:pt x="34339" y="218754"/>
                    </a:lnTo>
                    <a:cubicBezTo>
                      <a:pt x="34339" y="218754"/>
                      <a:pt x="33862" y="222410"/>
                      <a:pt x="33862" y="222410"/>
                    </a:cubicBezTo>
                    <a:lnTo>
                      <a:pt x="33067" y="229723"/>
                    </a:lnTo>
                    <a:lnTo>
                      <a:pt x="32431" y="233062"/>
                    </a:lnTo>
                    <a:lnTo>
                      <a:pt x="31478" y="236400"/>
                    </a:lnTo>
                    <a:lnTo>
                      <a:pt x="28298" y="243395"/>
                    </a:lnTo>
                    <a:lnTo>
                      <a:pt x="24801" y="248324"/>
                    </a:lnTo>
                    <a:lnTo>
                      <a:pt x="23211" y="251662"/>
                    </a:lnTo>
                    <a:lnTo>
                      <a:pt x="18918" y="257862"/>
                    </a:lnTo>
                    <a:lnTo>
                      <a:pt x="17329" y="264222"/>
                    </a:lnTo>
                    <a:lnTo>
                      <a:pt x="15739" y="267242"/>
                    </a:lnTo>
                    <a:lnTo>
                      <a:pt x="13036" y="269468"/>
                    </a:lnTo>
                    <a:lnTo>
                      <a:pt x="9539" y="270581"/>
                    </a:lnTo>
                    <a:lnTo>
                      <a:pt x="7154" y="272488"/>
                    </a:lnTo>
                    <a:lnTo>
                      <a:pt x="5246" y="281232"/>
                    </a:lnTo>
                    <a:lnTo>
                      <a:pt x="4451" y="282663"/>
                    </a:lnTo>
                    <a:lnTo>
                      <a:pt x="3338" y="283935"/>
                    </a:lnTo>
                    <a:lnTo>
                      <a:pt x="2544" y="285525"/>
                    </a:lnTo>
                    <a:lnTo>
                      <a:pt x="2226" y="287273"/>
                    </a:lnTo>
                    <a:lnTo>
                      <a:pt x="954" y="289658"/>
                    </a:lnTo>
                    <a:lnTo>
                      <a:pt x="318" y="293156"/>
                    </a:lnTo>
                    <a:lnTo>
                      <a:pt x="0" y="299992"/>
                    </a:lnTo>
                    <a:lnTo>
                      <a:pt x="0" y="303171"/>
                    </a:lnTo>
                    <a:cubicBezTo>
                      <a:pt x="0" y="303171"/>
                      <a:pt x="2067" y="312392"/>
                      <a:pt x="2067" y="312392"/>
                    </a:cubicBezTo>
                    <a:lnTo>
                      <a:pt x="2861" y="315412"/>
                    </a:lnTo>
                    <a:lnTo>
                      <a:pt x="3974" y="318274"/>
                    </a:lnTo>
                    <a:lnTo>
                      <a:pt x="8903" y="324156"/>
                    </a:lnTo>
                    <a:lnTo>
                      <a:pt x="10175" y="327336"/>
                    </a:lnTo>
                    <a:lnTo>
                      <a:pt x="10810" y="330833"/>
                    </a:lnTo>
                    <a:lnTo>
                      <a:pt x="12559" y="334331"/>
                    </a:lnTo>
                    <a:lnTo>
                      <a:pt x="13195" y="337669"/>
                    </a:lnTo>
                    <a:lnTo>
                      <a:pt x="11605" y="340690"/>
                    </a:lnTo>
                    <a:lnTo>
                      <a:pt x="11128" y="344028"/>
                    </a:lnTo>
                    <a:lnTo>
                      <a:pt x="11605" y="351183"/>
                    </a:lnTo>
                    <a:lnTo>
                      <a:pt x="11605" y="355157"/>
                    </a:lnTo>
                    <a:cubicBezTo>
                      <a:pt x="11605" y="355157"/>
                      <a:pt x="11764" y="360880"/>
                      <a:pt x="11764" y="360880"/>
                    </a:cubicBezTo>
                    <a:lnTo>
                      <a:pt x="12241" y="362629"/>
                    </a:lnTo>
                    <a:lnTo>
                      <a:pt x="17011" y="368034"/>
                    </a:lnTo>
                    <a:lnTo>
                      <a:pt x="18600" y="371213"/>
                    </a:lnTo>
                    <a:lnTo>
                      <a:pt x="19554" y="375665"/>
                    </a:lnTo>
                    <a:lnTo>
                      <a:pt x="20826" y="378050"/>
                    </a:lnTo>
                    <a:lnTo>
                      <a:pt x="21303" y="380117"/>
                    </a:lnTo>
                    <a:lnTo>
                      <a:pt x="22098" y="382024"/>
                    </a:lnTo>
                    <a:lnTo>
                      <a:pt x="23370" y="382978"/>
                    </a:lnTo>
                    <a:lnTo>
                      <a:pt x="28457" y="385840"/>
                    </a:lnTo>
                    <a:lnTo>
                      <a:pt x="31001" y="389178"/>
                    </a:lnTo>
                    <a:lnTo>
                      <a:pt x="32749" y="389973"/>
                    </a:lnTo>
                    <a:lnTo>
                      <a:pt x="34657" y="390450"/>
                    </a:lnTo>
                    <a:lnTo>
                      <a:pt x="41016" y="391245"/>
                    </a:lnTo>
                    <a:lnTo>
                      <a:pt x="44355" y="392358"/>
                    </a:lnTo>
                    <a:lnTo>
                      <a:pt x="53099" y="398717"/>
                    </a:lnTo>
                    <a:lnTo>
                      <a:pt x="55642" y="399512"/>
                    </a:lnTo>
                    <a:lnTo>
                      <a:pt x="64386" y="399512"/>
                    </a:lnTo>
                    <a:cubicBezTo>
                      <a:pt x="64386" y="399512"/>
                      <a:pt x="67089" y="398240"/>
                      <a:pt x="67089" y="398240"/>
                    </a:cubicBezTo>
                    <a:lnTo>
                      <a:pt x="69632" y="396332"/>
                    </a:lnTo>
                    <a:lnTo>
                      <a:pt x="76150" y="392517"/>
                    </a:lnTo>
                    <a:lnTo>
                      <a:pt x="82987" y="389178"/>
                    </a:lnTo>
                    <a:lnTo>
                      <a:pt x="89504" y="387430"/>
                    </a:lnTo>
                    <a:lnTo>
                      <a:pt x="96341" y="387430"/>
                    </a:lnTo>
                    <a:cubicBezTo>
                      <a:pt x="96341" y="387430"/>
                      <a:pt x="99361" y="386794"/>
                      <a:pt x="99361" y="386794"/>
                    </a:cubicBezTo>
                    <a:lnTo>
                      <a:pt x="105402" y="383773"/>
                    </a:lnTo>
                    <a:lnTo>
                      <a:pt x="108105" y="381706"/>
                    </a:lnTo>
                    <a:lnTo>
                      <a:pt x="112238" y="375824"/>
                    </a:lnTo>
                    <a:lnTo>
                      <a:pt x="114941" y="368988"/>
                    </a:lnTo>
                    <a:lnTo>
                      <a:pt x="116054" y="365331"/>
                    </a:lnTo>
                    <a:lnTo>
                      <a:pt x="116690" y="361516"/>
                    </a:lnTo>
                    <a:lnTo>
                      <a:pt x="117803" y="358495"/>
                    </a:lnTo>
                    <a:lnTo>
                      <a:pt x="119392" y="355634"/>
                    </a:lnTo>
                    <a:lnTo>
                      <a:pt x="123208" y="348003"/>
                    </a:lnTo>
                    <a:lnTo>
                      <a:pt x="124162" y="344505"/>
                    </a:lnTo>
                    <a:lnTo>
                      <a:pt x="124639" y="340849"/>
                    </a:lnTo>
                    <a:lnTo>
                      <a:pt x="128454" y="328767"/>
                    </a:lnTo>
                    <a:lnTo>
                      <a:pt x="130362" y="321454"/>
                    </a:lnTo>
                    <a:lnTo>
                      <a:pt x="131952" y="314140"/>
                    </a:lnTo>
                    <a:lnTo>
                      <a:pt x="133383" y="305715"/>
                    </a:lnTo>
                    <a:lnTo>
                      <a:pt x="134178" y="303489"/>
                    </a:lnTo>
                    <a:lnTo>
                      <a:pt x="141172" y="286955"/>
                    </a:lnTo>
                    <a:lnTo>
                      <a:pt x="146260" y="272170"/>
                    </a:lnTo>
                    <a:lnTo>
                      <a:pt x="149598" y="258816"/>
                    </a:lnTo>
                    <a:lnTo>
                      <a:pt x="153573" y="245621"/>
                    </a:lnTo>
                    <a:lnTo>
                      <a:pt x="156434" y="238149"/>
                    </a:lnTo>
                    <a:lnTo>
                      <a:pt x="158978" y="230677"/>
                    </a:lnTo>
                    <a:lnTo>
                      <a:pt x="162476" y="218118"/>
                    </a:lnTo>
                    <a:lnTo>
                      <a:pt x="166609" y="205876"/>
                    </a:lnTo>
                    <a:lnTo>
                      <a:pt x="170742" y="196179"/>
                    </a:lnTo>
                    <a:lnTo>
                      <a:pt x="173445" y="188866"/>
                    </a:lnTo>
                    <a:lnTo>
                      <a:pt x="175353" y="182666"/>
                    </a:lnTo>
                    <a:lnTo>
                      <a:pt x="178691" y="169788"/>
                    </a:lnTo>
                    <a:lnTo>
                      <a:pt x="179168" y="163111"/>
                    </a:lnTo>
                    <a:lnTo>
                      <a:pt x="177578" y="153573"/>
                    </a:lnTo>
                    <a:lnTo>
                      <a:pt x="177897" y="150393"/>
                    </a:lnTo>
                    <a:lnTo>
                      <a:pt x="180440" y="144352"/>
                    </a:lnTo>
                    <a:lnTo>
                      <a:pt x="182030" y="141331"/>
                    </a:lnTo>
                    <a:lnTo>
                      <a:pt x="183302" y="140218"/>
                    </a:lnTo>
                    <a:lnTo>
                      <a:pt x="186322" y="138947"/>
                    </a:lnTo>
                    <a:lnTo>
                      <a:pt x="187117" y="137993"/>
                    </a:lnTo>
                    <a:lnTo>
                      <a:pt x="186322" y="136403"/>
                    </a:lnTo>
                    <a:lnTo>
                      <a:pt x="186322" y="134813"/>
                    </a:lnTo>
                    <a:cubicBezTo>
                      <a:pt x="186322" y="134813"/>
                      <a:pt x="188389" y="131952"/>
                      <a:pt x="188389" y="131952"/>
                    </a:cubicBezTo>
                    <a:lnTo>
                      <a:pt x="189184" y="128613"/>
                    </a:lnTo>
                    <a:lnTo>
                      <a:pt x="189184" y="121777"/>
                    </a:lnTo>
                    <a:cubicBezTo>
                      <a:pt x="189184" y="121777"/>
                      <a:pt x="187594" y="118915"/>
                      <a:pt x="187594" y="118915"/>
                    </a:cubicBezTo>
                    <a:lnTo>
                      <a:pt x="186322" y="117803"/>
                    </a:lnTo>
                    <a:lnTo>
                      <a:pt x="185527" y="116531"/>
                    </a:lnTo>
                    <a:lnTo>
                      <a:pt x="185527" y="112238"/>
                    </a:lnTo>
                    <a:cubicBezTo>
                      <a:pt x="185527" y="112238"/>
                      <a:pt x="185050" y="108741"/>
                      <a:pt x="185050" y="108741"/>
                    </a:cubicBezTo>
                    <a:lnTo>
                      <a:pt x="184256" y="105402"/>
                    </a:lnTo>
                    <a:lnTo>
                      <a:pt x="183779" y="101587"/>
                    </a:lnTo>
                    <a:lnTo>
                      <a:pt x="184256" y="100315"/>
                    </a:lnTo>
                    <a:lnTo>
                      <a:pt x="186481" y="98248"/>
                    </a:lnTo>
                    <a:lnTo>
                      <a:pt x="189661" y="97931"/>
                    </a:lnTo>
                    <a:lnTo>
                      <a:pt x="190774" y="98407"/>
                    </a:lnTo>
                    <a:lnTo>
                      <a:pt x="191728" y="101746"/>
                    </a:lnTo>
                    <a:lnTo>
                      <a:pt x="194430" y="108423"/>
                    </a:lnTo>
                    <a:lnTo>
                      <a:pt x="196497" y="111285"/>
                    </a:lnTo>
                    <a:lnTo>
                      <a:pt x="199040" y="113033"/>
                    </a:lnTo>
                    <a:lnTo>
                      <a:pt x="199676" y="113033"/>
                    </a:lnTo>
                    <a:cubicBezTo>
                      <a:pt x="199676" y="113033"/>
                      <a:pt x="201266" y="111443"/>
                      <a:pt x="201266" y="111443"/>
                    </a:cubicBezTo>
                    <a:lnTo>
                      <a:pt x="202061" y="110172"/>
                    </a:lnTo>
                    <a:lnTo>
                      <a:pt x="205241" y="103494"/>
                    </a:lnTo>
                    <a:lnTo>
                      <a:pt x="207466" y="96341"/>
                    </a:lnTo>
                    <a:lnTo>
                      <a:pt x="206353" y="8950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2" name="Freeform: Shape 4971">
                <a:extLst>
                  <a:ext uri="{FF2B5EF4-FFF2-40B4-BE49-F238E27FC236}">
                    <a16:creationId xmlns:a16="http://schemas.microsoft.com/office/drawing/2014/main" id="{DC7F990D-A511-26AD-7CC8-1233E2682677}"/>
                  </a:ext>
                </a:extLst>
              </p:cNvPr>
              <p:cNvSpPr/>
              <p:nvPr/>
            </p:nvSpPr>
            <p:spPr>
              <a:xfrm>
                <a:off x="10420362" y="3407854"/>
                <a:ext cx="3179" cy="1271"/>
              </a:xfrm>
              <a:custGeom>
                <a:avLst/>
                <a:gdLst>
                  <a:gd name="connsiteX0" fmla="*/ 2861 w 3179"/>
                  <a:gd name="connsiteY0" fmla="*/ 0 h 1271"/>
                  <a:gd name="connsiteX1" fmla="*/ 1749 w 3179"/>
                  <a:gd name="connsiteY1" fmla="*/ 0 h 1271"/>
                  <a:gd name="connsiteX2" fmla="*/ 159 w 3179"/>
                  <a:gd name="connsiteY2" fmla="*/ 636 h 1271"/>
                  <a:gd name="connsiteX3" fmla="*/ 0 w 3179"/>
                  <a:gd name="connsiteY3" fmla="*/ 1272 h 1271"/>
                  <a:gd name="connsiteX4" fmla="*/ 3180 w 3179"/>
                  <a:gd name="connsiteY4" fmla="*/ 1272 h 1271"/>
                  <a:gd name="connsiteX5" fmla="*/ 3180 w 3179"/>
                  <a:gd name="connsiteY5" fmla="*/ 318 h 1271"/>
                  <a:gd name="connsiteX6" fmla="*/ 2861 w 3179"/>
                  <a:gd name="connsiteY6" fmla="*/ 0 h 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79" h="1271">
                    <a:moveTo>
                      <a:pt x="2861" y="0"/>
                    </a:moveTo>
                    <a:lnTo>
                      <a:pt x="1749" y="0"/>
                    </a:lnTo>
                    <a:lnTo>
                      <a:pt x="159" y="636"/>
                    </a:lnTo>
                    <a:lnTo>
                      <a:pt x="0" y="1272"/>
                    </a:lnTo>
                    <a:lnTo>
                      <a:pt x="3180" y="1272"/>
                    </a:lnTo>
                    <a:lnTo>
                      <a:pt x="3180" y="318"/>
                    </a:lnTo>
                    <a:lnTo>
                      <a:pt x="286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3" name="Freeform: Shape 4972">
                <a:extLst>
                  <a:ext uri="{FF2B5EF4-FFF2-40B4-BE49-F238E27FC236}">
                    <a16:creationId xmlns:a16="http://schemas.microsoft.com/office/drawing/2014/main" id="{485167D2-EFFB-52D3-0465-496E1AD28F64}"/>
                  </a:ext>
                </a:extLst>
              </p:cNvPr>
              <p:cNvSpPr/>
              <p:nvPr/>
            </p:nvSpPr>
            <p:spPr>
              <a:xfrm>
                <a:off x="1721718" y="2601835"/>
                <a:ext cx="54847" cy="57868"/>
              </a:xfrm>
              <a:custGeom>
                <a:avLst/>
                <a:gdLst>
                  <a:gd name="connsiteX0" fmla="*/ 54689 w 54847"/>
                  <a:gd name="connsiteY0" fmla="*/ 22575 h 57868"/>
                  <a:gd name="connsiteX1" fmla="*/ 52622 w 54847"/>
                  <a:gd name="connsiteY1" fmla="*/ 21144 h 57868"/>
                  <a:gd name="connsiteX2" fmla="*/ 49760 w 54847"/>
                  <a:gd name="connsiteY2" fmla="*/ 20031 h 57868"/>
                  <a:gd name="connsiteX3" fmla="*/ 43242 w 54847"/>
                  <a:gd name="connsiteY3" fmla="*/ 16057 h 57868"/>
                  <a:gd name="connsiteX4" fmla="*/ 40857 w 54847"/>
                  <a:gd name="connsiteY4" fmla="*/ 15580 h 57868"/>
                  <a:gd name="connsiteX5" fmla="*/ 38632 w 54847"/>
                  <a:gd name="connsiteY5" fmla="*/ 15103 h 57868"/>
                  <a:gd name="connsiteX6" fmla="*/ 35452 w 54847"/>
                  <a:gd name="connsiteY6" fmla="*/ 13195 h 57868"/>
                  <a:gd name="connsiteX7" fmla="*/ 33862 w 54847"/>
                  <a:gd name="connsiteY7" fmla="*/ 12877 h 57868"/>
                  <a:gd name="connsiteX8" fmla="*/ 31955 w 54847"/>
                  <a:gd name="connsiteY8" fmla="*/ 11446 h 57868"/>
                  <a:gd name="connsiteX9" fmla="*/ 28139 w 54847"/>
                  <a:gd name="connsiteY9" fmla="*/ 6995 h 57868"/>
                  <a:gd name="connsiteX10" fmla="*/ 24801 w 54847"/>
                  <a:gd name="connsiteY10" fmla="*/ 4451 h 57868"/>
                  <a:gd name="connsiteX11" fmla="*/ 22416 w 54847"/>
                  <a:gd name="connsiteY11" fmla="*/ 3180 h 57868"/>
                  <a:gd name="connsiteX12" fmla="*/ 21780 w 54847"/>
                  <a:gd name="connsiteY12" fmla="*/ 2067 h 57868"/>
                  <a:gd name="connsiteX13" fmla="*/ 21621 w 54847"/>
                  <a:gd name="connsiteY13" fmla="*/ 795 h 57868"/>
                  <a:gd name="connsiteX14" fmla="*/ 21780 w 54847"/>
                  <a:gd name="connsiteY14" fmla="*/ 318 h 57868"/>
                  <a:gd name="connsiteX15" fmla="*/ 20985 w 54847"/>
                  <a:gd name="connsiteY15" fmla="*/ 318 h 57868"/>
                  <a:gd name="connsiteX16" fmla="*/ 19395 w 54847"/>
                  <a:gd name="connsiteY16" fmla="*/ 477 h 57868"/>
                  <a:gd name="connsiteX17" fmla="*/ 18442 w 54847"/>
                  <a:gd name="connsiteY17" fmla="*/ 954 h 57868"/>
                  <a:gd name="connsiteX18" fmla="*/ 17011 w 54847"/>
                  <a:gd name="connsiteY18" fmla="*/ 318 h 57868"/>
                  <a:gd name="connsiteX19" fmla="*/ 15421 w 54847"/>
                  <a:gd name="connsiteY19" fmla="*/ 0 h 57868"/>
                  <a:gd name="connsiteX20" fmla="*/ 14785 w 54847"/>
                  <a:gd name="connsiteY20" fmla="*/ 636 h 57868"/>
                  <a:gd name="connsiteX21" fmla="*/ 14467 w 54847"/>
                  <a:gd name="connsiteY21" fmla="*/ 1590 h 57868"/>
                  <a:gd name="connsiteX22" fmla="*/ 15421 w 54847"/>
                  <a:gd name="connsiteY22" fmla="*/ 3498 h 57868"/>
                  <a:gd name="connsiteX23" fmla="*/ 17329 w 54847"/>
                  <a:gd name="connsiteY23" fmla="*/ 6518 h 57868"/>
                  <a:gd name="connsiteX24" fmla="*/ 17011 w 54847"/>
                  <a:gd name="connsiteY24" fmla="*/ 8744 h 57868"/>
                  <a:gd name="connsiteX25" fmla="*/ 15580 w 54847"/>
                  <a:gd name="connsiteY25" fmla="*/ 8903 h 57868"/>
                  <a:gd name="connsiteX26" fmla="*/ 14308 w 54847"/>
                  <a:gd name="connsiteY26" fmla="*/ 7154 h 57868"/>
                  <a:gd name="connsiteX27" fmla="*/ 13195 w 54847"/>
                  <a:gd name="connsiteY27" fmla="*/ 6836 h 57868"/>
                  <a:gd name="connsiteX28" fmla="*/ 11923 w 54847"/>
                  <a:gd name="connsiteY28" fmla="*/ 6836 h 57868"/>
                  <a:gd name="connsiteX29" fmla="*/ 9062 w 54847"/>
                  <a:gd name="connsiteY29" fmla="*/ 9062 h 57868"/>
                  <a:gd name="connsiteX30" fmla="*/ 6836 w 54847"/>
                  <a:gd name="connsiteY30" fmla="*/ 10810 h 57868"/>
                  <a:gd name="connsiteX31" fmla="*/ 6359 w 54847"/>
                  <a:gd name="connsiteY31" fmla="*/ 12082 h 57868"/>
                  <a:gd name="connsiteX32" fmla="*/ 5564 w 54847"/>
                  <a:gd name="connsiteY32" fmla="*/ 13513 h 57868"/>
                  <a:gd name="connsiteX33" fmla="*/ 5405 w 54847"/>
                  <a:gd name="connsiteY33" fmla="*/ 14626 h 57868"/>
                  <a:gd name="connsiteX34" fmla="*/ 5405 w 54847"/>
                  <a:gd name="connsiteY34" fmla="*/ 17964 h 57868"/>
                  <a:gd name="connsiteX35" fmla="*/ 1590 w 54847"/>
                  <a:gd name="connsiteY35" fmla="*/ 18442 h 57868"/>
                  <a:gd name="connsiteX36" fmla="*/ 636 w 54847"/>
                  <a:gd name="connsiteY36" fmla="*/ 18918 h 57868"/>
                  <a:gd name="connsiteX37" fmla="*/ 159 w 54847"/>
                  <a:gd name="connsiteY37" fmla="*/ 20031 h 57868"/>
                  <a:gd name="connsiteX38" fmla="*/ 477 w 54847"/>
                  <a:gd name="connsiteY38" fmla="*/ 24324 h 57868"/>
                  <a:gd name="connsiteX39" fmla="*/ 795 w 54847"/>
                  <a:gd name="connsiteY39" fmla="*/ 26549 h 57868"/>
                  <a:gd name="connsiteX40" fmla="*/ 3021 w 54847"/>
                  <a:gd name="connsiteY40" fmla="*/ 30206 h 57868"/>
                  <a:gd name="connsiteX41" fmla="*/ 3180 w 54847"/>
                  <a:gd name="connsiteY41" fmla="*/ 31319 h 57868"/>
                  <a:gd name="connsiteX42" fmla="*/ 2862 w 54847"/>
                  <a:gd name="connsiteY42" fmla="*/ 32113 h 57868"/>
                  <a:gd name="connsiteX43" fmla="*/ 1272 w 54847"/>
                  <a:gd name="connsiteY43" fmla="*/ 33544 h 57868"/>
                  <a:gd name="connsiteX44" fmla="*/ 477 w 54847"/>
                  <a:gd name="connsiteY44" fmla="*/ 34021 h 57868"/>
                  <a:gd name="connsiteX45" fmla="*/ 0 w 54847"/>
                  <a:gd name="connsiteY45" fmla="*/ 34180 h 57868"/>
                  <a:gd name="connsiteX46" fmla="*/ 0 w 54847"/>
                  <a:gd name="connsiteY46" fmla="*/ 35452 h 57868"/>
                  <a:gd name="connsiteX47" fmla="*/ 1113 w 54847"/>
                  <a:gd name="connsiteY47" fmla="*/ 36883 h 57868"/>
                  <a:gd name="connsiteX48" fmla="*/ 2385 w 54847"/>
                  <a:gd name="connsiteY48" fmla="*/ 38473 h 57868"/>
                  <a:gd name="connsiteX49" fmla="*/ 3339 w 54847"/>
                  <a:gd name="connsiteY49" fmla="*/ 38632 h 57868"/>
                  <a:gd name="connsiteX50" fmla="*/ 4451 w 54847"/>
                  <a:gd name="connsiteY50" fmla="*/ 38155 h 57868"/>
                  <a:gd name="connsiteX51" fmla="*/ 6041 w 54847"/>
                  <a:gd name="connsiteY51" fmla="*/ 38155 h 57868"/>
                  <a:gd name="connsiteX52" fmla="*/ 5723 w 54847"/>
                  <a:gd name="connsiteY52" fmla="*/ 38791 h 57868"/>
                  <a:gd name="connsiteX53" fmla="*/ 5246 w 54847"/>
                  <a:gd name="connsiteY53" fmla="*/ 39745 h 57868"/>
                  <a:gd name="connsiteX54" fmla="*/ 5723 w 54847"/>
                  <a:gd name="connsiteY54" fmla="*/ 40380 h 57868"/>
                  <a:gd name="connsiteX55" fmla="*/ 13195 w 54847"/>
                  <a:gd name="connsiteY55" fmla="*/ 44832 h 57868"/>
                  <a:gd name="connsiteX56" fmla="*/ 19713 w 54847"/>
                  <a:gd name="connsiteY56" fmla="*/ 51350 h 57868"/>
                  <a:gd name="connsiteX57" fmla="*/ 21621 w 54847"/>
                  <a:gd name="connsiteY57" fmla="*/ 55165 h 57868"/>
                  <a:gd name="connsiteX58" fmla="*/ 26072 w 54847"/>
                  <a:gd name="connsiteY58" fmla="*/ 57868 h 57868"/>
                  <a:gd name="connsiteX59" fmla="*/ 26072 w 54847"/>
                  <a:gd name="connsiteY59" fmla="*/ 56278 h 57868"/>
                  <a:gd name="connsiteX60" fmla="*/ 26549 w 54847"/>
                  <a:gd name="connsiteY60" fmla="*/ 53576 h 57868"/>
                  <a:gd name="connsiteX61" fmla="*/ 26231 w 54847"/>
                  <a:gd name="connsiteY61" fmla="*/ 52622 h 57868"/>
                  <a:gd name="connsiteX62" fmla="*/ 26549 w 54847"/>
                  <a:gd name="connsiteY62" fmla="*/ 51032 h 57868"/>
                  <a:gd name="connsiteX63" fmla="*/ 25914 w 54847"/>
                  <a:gd name="connsiteY63" fmla="*/ 49760 h 57868"/>
                  <a:gd name="connsiteX64" fmla="*/ 22416 w 54847"/>
                  <a:gd name="connsiteY64" fmla="*/ 48011 h 57868"/>
                  <a:gd name="connsiteX65" fmla="*/ 19077 w 54847"/>
                  <a:gd name="connsiteY65" fmla="*/ 43878 h 57868"/>
                  <a:gd name="connsiteX66" fmla="*/ 21303 w 54847"/>
                  <a:gd name="connsiteY66" fmla="*/ 43878 h 57868"/>
                  <a:gd name="connsiteX67" fmla="*/ 24642 w 54847"/>
                  <a:gd name="connsiteY67" fmla="*/ 44355 h 57868"/>
                  <a:gd name="connsiteX68" fmla="*/ 26549 w 54847"/>
                  <a:gd name="connsiteY68" fmla="*/ 43560 h 57868"/>
                  <a:gd name="connsiteX69" fmla="*/ 27662 w 54847"/>
                  <a:gd name="connsiteY69" fmla="*/ 41652 h 57868"/>
                  <a:gd name="connsiteX70" fmla="*/ 29570 w 54847"/>
                  <a:gd name="connsiteY70" fmla="*/ 39108 h 57868"/>
                  <a:gd name="connsiteX71" fmla="*/ 31796 w 54847"/>
                  <a:gd name="connsiteY71" fmla="*/ 36565 h 57868"/>
                  <a:gd name="connsiteX72" fmla="*/ 33385 w 54847"/>
                  <a:gd name="connsiteY72" fmla="*/ 34021 h 57868"/>
                  <a:gd name="connsiteX73" fmla="*/ 34975 w 54847"/>
                  <a:gd name="connsiteY73" fmla="*/ 31796 h 57868"/>
                  <a:gd name="connsiteX74" fmla="*/ 36406 w 54847"/>
                  <a:gd name="connsiteY74" fmla="*/ 31160 h 57868"/>
                  <a:gd name="connsiteX75" fmla="*/ 37042 w 54847"/>
                  <a:gd name="connsiteY75" fmla="*/ 31636 h 57868"/>
                  <a:gd name="connsiteX76" fmla="*/ 37519 w 54847"/>
                  <a:gd name="connsiteY76" fmla="*/ 32591 h 57868"/>
                  <a:gd name="connsiteX77" fmla="*/ 37360 w 54847"/>
                  <a:gd name="connsiteY77" fmla="*/ 35293 h 57868"/>
                  <a:gd name="connsiteX78" fmla="*/ 37837 w 54847"/>
                  <a:gd name="connsiteY78" fmla="*/ 36247 h 57868"/>
                  <a:gd name="connsiteX79" fmla="*/ 38791 w 54847"/>
                  <a:gd name="connsiteY79" fmla="*/ 37042 h 57868"/>
                  <a:gd name="connsiteX80" fmla="*/ 40857 w 54847"/>
                  <a:gd name="connsiteY80" fmla="*/ 36724 h 57868"/>
                  <a:gd name="connsiteX81" fmla="*/ 43083 w 54847"/>
                  <a:gd name="connsiteY81" fmla="*/ 35929 h 57868"/>
                  <a:gd name="connsiteX82" fmla="*/ 46263 w 54847"/>
                  <a:gd name="connsiteY82" fmla="*/ 34498 h 57868"/>
                  <a:gd name="connsiteX83" fmla="*/ 46740 w 54847"/>
                  <a:gd name="connsiteY83" fmla="*/ 34498 h 57868"/>
                  <a:gd name="connsiteX84" fmla="*/ 46899 w 54847"/>
                  <a:gd name="connsiteY84" fmla="*/ 34180 h 57868"/>
                  <a:gd name="connsiteX85" fmla="*/ 47534 w 54847"/>
                  <a:gd name="connsiteY85" fmla="*/ 31636 h 57868"/>
                  <a:gd name="connsiteX86" fmla="*/ 46740 w 54847"/>
                  <a:gd name="connsiteY86" fmla="*/ 29729 h 57868"/>
                  <a:gd name="connsiteX87" fmla="*/ 45786 w 54847"/>
                  <a:gd name="connsiteY87" fmla="*/ 28139 h 57868"/>
                  <a:gd name="connsiteX88" fmla="*/ 46422 w 54847"/>
                  <a:gd name="connsiteY88" fmla="*/ 27185 h 57868"/>
                  <a:gd name="connsiteX89" fmla="*/ 48647 w 54847"/>
                  <a:gd name="connsiteY89" fmla="*/ 27185 h 57868"/>
                  <a:gd name="connsiteX90" fmla="*/ 50396 w 54847"/>
                  <a:gd name="connsiteY90" fmla="*/ 27344 h 57868"/>
                  <a:gd name="connsiteX91" fmla="*/ 51032 w 54847"/>
                  <a:gd name="connsiteY91" fmla="*/ 25913 h 57868"/>
                  <a:gd name="connsiteX92" fmla="*/ 54848 w 54847"/>
                  <a:gd name="connsiteY92" fmla="*/ 24801 h 57868"/>
                  <a:gd name="connsiteX93" fmla="*/ 54848 w 54847"/>
                  <a:gd name="connsiteY93" fmla="*/ 24006 h 57868"/>
                  <a:gd name="connsiteX94" fmla="*/ 54689 w 54847"/>
                  <a:gd name="connsiteY94" fmla="*/ 22575 h 5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54847" h="57868">
                    <a:moveTo>
                      <a:pt x="54689" y="22575"/>
                    </a:moveTo>
                    <a:lnTo>
                      <a:pt x="52622" y="21144"/>
                    </a:lnTo>
                    <a:lnTo>
                      <a:pt x="49760" y="20031"/>
                    </a:lnTo>
                    <a:lnTo>
                      <a:pt x="43242" y="16057"/>
                    </a:lnTo>
                    <a:lnTo>
                      <a:pt x="40857" y="15580"/>
                    </a:lnTo>
                    <a:lnTo>
                      <a:pt x="38632" y="15103"/>
                    </a:lnTo>
                    <a:lnTo>
                      <a:pt x="35452" y="13195"/>
                    </a:lnTo>
                    <a:lnTo>
                      <a:pt x="33862" y="12877"/>
                    </a:lnTo>
                    <a:lnTo>
                      <a:pt x="31955" y="11446"/>
                    </a:lnTo>
                    <a:lnTo>
                      <a:pt x="28139" y="6995"/>
                    </a:lnTo>
                    <a:lnTo>
                      <a:pt x="24801" y="4451"/>
                    </a:lnTo>
                    <a:lnTo>
                      <a:pt x="22416" y="3180"/>
                    </a:lnTo>
                    <a:lnTo>
                      <a:pt x="21780" y="2067"/>
                    </a:lnTo>
                    <a:lnTo>
                      <a:pt x="21621" y="795"/>
                    </a:lnTo>
                    <a:lnTo>
                      <a:pt x="21780" y="318"/>
                    </a:lnTo>
                    <a:lnTo>
                      <a:pt x="20985" y="318"/>
                    </a:lnTo>
                    <a:lnTo>
                      <a:pt x="19395" y="477"/>
                    </a:lnTo>
                    <a:lnTo>
                      <a:pt x="18442" y="954"/>
                    </a:lnTo>
                    <a:lnTo>
                      <a:pt x="17011" y="318"/>
                    </a:lnTo>
                    <a:lnTo>
                      <a:pt x="15421" y="0"/>
                    </a:lnTo>
                    <a:lnTo>
                      <a:pt x="14785" y="636"/>
                    </a:lnTo>
                    <a:lnTo>
                      <a:pt x="14467" y="1590"/>
                    </a:lnTo>
                    <a:lnTo>
                      <a:pt x="15421" y="3498"/>
                    </a:lnTo>
                    <a:lnTo>
                      <a:pt x="17329" y="6518"/>
                    </a:lnTo>
                    <a:lnTo>
                      <a:pt x="17011" y="8744"/>
                    </a:lnTo>
                    <a:lnTo>
                      <a:pt x="15580" y="8903"/>
                    </a:lnTo>
                    <a:lnTo>
                      <a:pt x="14308" y="7154"/>
                    </a:lnTo>
                    <a:lnTo>
                      <a:pt x="13195" y="6836"/>
                    </a:lnTo>
                    <a:lnTo>
                      <a:pt x="11923" y="6836"/>
                    </a:lnTo>
                    <a:lnTo>
                      <a:pt x="9062" y="9062"/>
                    </a:lnTo>
                    <a:lnTo>
                      <a:pt x="6836" y="10810"/>
                    </a:lnTo>
                    <a:lnTo>
                      <a:pt x="6359" y="12082"/>
                    </a:lnTo>
                    <a:lnTo>
                      <a:pt x="5564" y="13513"/>
                    </a:lnTo>
                    <a:lnTo>
                      <a:pt x="5405" y="14626"/>
                    </a:lnTo>
                    <a:lnTo>
                      <a:pt x="5405" y="17964"/>
                    </a:lnTo>
                    <a:lnTo>
                      <a:pt x="1590" y="18442"/>
                    </a:lnTo>
                    <a:lnTo>
                      <a:pt x="636" y="18918"/>
                    </a:lnTo>
                    <a:lnTo>
                      <a:pt x="159" y="20031"/>
                    </a:lnTo>
                    <a:lnTo>
                      <a:pt x="477" y="24324"/>
                    </a:lnTo>
                    <a:lnTo>
                      <a:pt x="795" y="26549"/>
                    </a:lnTo>
                    <a:lnTo>
                      <a:pt x="3021" y="30206"/>
                    </a:lnTo>
                    <a:lnTo>
                      <a:pt x="3180" y="31319"/>
                    </a:lnTo>
                    <a:lnTo>
                      <a:pt x="2862" y="32113"/>
                    </a:lnTo>
                    <a:lnTo>
                      <a:pt x="1272" y="33544"/>
                    </a:lnTo>
                    <a:lnTo>
                      <a:pt x="477" y="34021"/>
                    </a:lnTo>
                    <a:lnTo>
                      <a:pt x="0" y="34180"/>
                    </a:lnTo>
                    <a:lnTo>
                      <a:pt x="0" y="35452"/>
                    </a:lnTo>
                    <a:lnTo>
                      <a:pt x="1113" y="36883"/>
                    </a:lnTo>
                    <a:lnTo>
                      <a:pt x="2385" y="38473"/>
                    </a:lnTo>
                    <a:lnTo>
                      <a:pt x="3339" y="38632"/>
                    </a:lnTo>
                    <a:lnTo>
                      <a:pt x="4451" y="38155"/>
                    </a:lnTo>
                    <a:lnTo>
                      <a:pt x="6041" y="38155"/>
                    </a:lnTo>
                    <a:lnTo>
                      <a:pt x="5723" y="38791"/>
                    </a:lnTo>
                    <a:lnTo>
                      <a:pt x="5246" y="39745"/>
                    </a:lnTo>
                    <a:lnTo>
                      <a:pt x="5723" y="40380"/>
                    </a:lnTo>
                    <a:lnTo>
                      <a:pt x="13195" y="44832"/>
                    </a:lnTo>
                    <a:lnTo>
                      <a:pt x="19713" y="51350"/>
                    </a:lnTo>
                    <a:lnTo>
                      <a:pt x="21621" y="55165"/>
                    </a:lnTo>
                    <a:lnTo>
                      <a:pt x="26072" y="57868"/>
                    </a:lnTo>
                    <a:lnTo>
                      <a:pt x="26072" y="56278"/>
                    </a:lnTo>
                    <a:lnTo>
                      <a:pt x="26549" y="53576"/>
                    </a:lnTo>
                    <a:lnTo>
                      <a:pt x="26231" y="52622"/>
                    </a:lnTo>
                    <a:lnTo>
                      <a:pt x="26549" y="51032"/>
                    </a:lnTo>
                    <a:lnTo>
                      <a:pt x="25914" y="49760"/>
                    </a:lnTo>
                    <a:lnTo>
                      <a:pt x="22416" y="48011"/>
                    </a:lnTo>
                    <a:lnTo>
                      <a:pt x="19077" y="43878"/>
                    </a:lnTo>
                    <a:lnTo>
                      <a:pt x="21303" y="43878"/>
                    </a:lnTo>
                    <a:lnTo>
                      <a:pt x="24642" y="44355"/>
                    </a:lnTo>
                    <a:lnTo>
                      <a:pt x="26549" y="43560"/>
                    </a:lnTo>
                    <a:lnTo>
                      <a:pt x="27662" y="41652"/>
                    </a:lnTo>
                    <a:lnTo>
                      <a:pt x="29570" y="39108"/>
                    </a:lnTo>
                    <a:lnTo>
                      <a:pt x="31796" y="36565"/>
                    </a:lnTo>
                    <a:lnTo>
                      <a:pt x="33385" y="34021"/>
                    </a:lnTo>
                    <a:lnTo>
                      <a:pt x="34975" y="31796"/>
                    </a:lnTo>
                    <a:lnTo>
                      <a:pt x="36406" y="31160"/>
                    </a:lnTo>
                    <a:lnTo>
                      <a:pt x="37042" y="31636"/>
                    </a:lnTo>
                    <a:lnTo>
                      <a:pt x="37519" y="32591"/>
                    </a:lnTo>
                    <a:lnTo>
                      <a:pt x="37360" y="35293"/>
                    </a:lnTo>
                    <a:lnTo>
                      <a:pt x="37837" y="36247"/>
                    </a:lnTo>
                    <a:lnTo>
                      <a:pt x="38791" y="37042"/>
                    </a:lnTo>
                    <a:lnTo>
                      <a:pt x="40857" y="36724"/>
                    </a:lnTo>
                    <a:lnTo>
                      <a:pt x="43083" y="35929"/>
                    </a:lnTo>
                    <a:lnTo>
                      <a:pt x="46263" y="34498"/>
                    </a:lnTo>
                    <a:lnTo>
                      <a:pt x="46740" y="34498"/>
                    </a:lnTo>
                    <a:lnTo>
                      <a:pt x="46899" y="34180"/>
                    </a:lnTo>
                    <a:lnTo>
                      <a:pt x="47534" y="31636"/>
                    </a:lnTo>
                    <a:lnTo>
                      <a:pt x="46740" y="29729"/>
                    </a:lnTo>
                    <a:lnTo>
                      <a:pt x="45786" y="28139"/>
                    </a:lnTo>
                    <a:lnTo>
                      <a:pt x="46422" y="27185"/>
                    </a:lnTo>
                    <a:lnTo>
                      <a:pt x="48647" y="27185"/>
                    </a:lnTo>
                    <a:lnTo>
                      <a:pt x="50396" y="27344"/>
                    </a:lnTo>
                    <a:lnTo>
                      <a:pt x="51032" y="25913"/>
                    </a:lnTo>
                    <a:lnTo>
                      <a:pt x="54848" y="24801"/>
                    </a:lnTo>
                    <a:lnTo>
                      <a:pt x="54848" y="24006"/>
                    </a:lnTo>
                    <a:lnTo>
                      <a:pt x="54689" y="225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4" name="Freeform: Shape 4973">
                <a:extLst>
                  <a:ext uri="{FF2B5EF4-FFF2-40B4-BE49-F238E27FC236}">
                    <a16:creationId xmlns:a16="http://schemas.microsoft.com/office/drawing/2014/main" id="{9C5FCA9E-B437-2432-15CE-46093C8C5CF5}"/>
                  </a:ext>
                </a:extLst>
              </p:cNvPr>
              <p:cNvSpPr/>
              <p:nvPr/>
            </p:nvSpPr>
            <p:spPr>
              <a:xfrm>
                <a:off x="1956687" y="2425210"/>
                <a:ext cx="100792" cy="109376"/>
              </a:xfrm>
              <a:custGeom>
                <a:avLst/>
                <a:gdLst>
                  <a:gd name="connsiteX0" fmla="*/ 94910 w 100792"/>
                  <a:gd name="connsiteY0" fmla="*/ 70427 h 109376"/>
                  <a:gd name="connsiteX1" fmla="*/ 95069 w 100792"/>
                  <a:gd name="connsiteY1" fmla="*/ 67407 h 109376"/>
                  <a:gd name="connsiteX2" fmla="*/ 95387 w 100792"/>
                  <a:gd name="connsiteY2" fmla="*/ 63750 h 109376"/>
                  <a:gd name="connsiteX3" fmla="*/ 94592 w 100792"/>
                  <a:gd name="connsiteY3" fmla="*/ 61683 h 109376"/>
                  <a:gd name="connsiteX4" fmla="*/ 93479 w 100792"/>
                  <a:gd name="connsiteY4" fmla="*/ 59935 h 109376"/>
                  <a:gd name="connsiteX5" fmla="*/ 89028 w 100792"/>
                  <a:gd name="connsiteY5" fmla="*/ 58027 h 109376"/>
                  <a:gd name="connsiteX6" fmla="*/ 85530 w 100792"/>
                  <a:gd name="connsiteY6" fmla="*/ 55960 h 109376"/>
                  <a:gd name="connsiteX7" fmla="*/ 84735 w 100792"/>
                  <a:gd name="connsiteY7" fmla="*/ 55165 h 109376"/>
                  <a:gd name="connsiteX8" fmla="*/ 84576 w 100792"/>
                  <a:gd name="connsiteY8" fmla="*/ 53894 h 109376"/>
                  <a:gd name="connsiteX9" fmla="*/ 84417 w 100792"/>
                  <a:gd name="connsiteY9" fmla="*/ 52145 h 109376"/>
                  <a:gd name="connsiteX10" fmla="*/ 83146 w 100792"/>
                  <a:gd name="connsiteY10" fmla="*/ 50555 h 109376"/>
                  <a:gd name="connsiteX11" fmla="*/ 82987 w 100792"/>
                  <a:gd name="connsiteY11" fmla="*/ 49124 h 109376"/>
                  <a:gd name="connsiteX12" fmla="*/ 83782 w 100792"/>
                  <a:gd name="connsiteY12" fmla="*/ 47057 h 109376"/>
                  <a:gd name="connsiteX13" fmla="*/ 84099 w 100792"/>
                  <a:gd name="connsiteY13" fmla="*/ 44832 h 109376"/>
                  <a:gd name="connsiteX14" fmla="*/ 83782 w 100792"/>
                  <a:gd name="connsiteY14" fmla="*/ 44037 h 109376"/>
                  <a:gd name="connsiteX15" fmla="*/ 82987 w 100792"/>
                  <a:gd name="connsiteY15" fmla="*/ 43242 h 109376"/>
                  <a:gd name="connsiteX16" fmla="*/ 81397 w 100792"/>
                  <a:gd name="connsiteY16" fmla="*/ 43242 h 109376"/>
                  <a:gd name="connsiteX17" fmla="*/ 79330 w 100792"/>
                  <a:gd name="connsiteY17" fmla="*/ 41970 h 109376"/>
                  <a:gd name="connsiteX18" fmla="*/ 77899 w 100792"/>
                  <a:gd name="connsiteY18" fmla="*/ 40221 h 109376"/>
                  <a:gd name="connsiteX19" fmla="*/ 74084 w 100792"/>
                  <a:gd name="connsiteY19" fmla="*/ 37678 h 109376"/>
                  <a:gd name="connsiteX20" fmla="*/ 72812 w 100792"/>
                  <a:gd name="connsiteY20" fmla="*/ 37360 h 109376"/>
                  <a:gd name="connsiteX21" fmla="*/ 72176 w 100792"/>
                  <a:gd name="connsiteY21" fmla="*/ 36088 h 109376"/>
                  <a:gd name="connsiteX22" fmla="*/ 71858 w 100792"/>
                  <a:gd name="connsiteY22" fmla="*/ 34657 h 109376"/>
                  <a:gd name="connsiteX23" fmla="*/ 72653 w 100792"/>
                  <a:gd name="connsiteY23" fmla="*/ 32749 h 109376"/>
                  <a:gd name="connsiteX24" fmla="*/ 73607 w 100792"/>
                  <a:gd name="connsiteY24" fmla="*/ 29888 h 109376"/>
                  <a:gd name="connsiteX25" fmla="*/ 74402 w 100792"/>
                  <a:gd name="connsiteY25" fmla="*/ 27185 h 109376"/>
                  <a:gd name="connsiteX26" fmla="*/ 74402 w 100792"/>
                  <a:gd name="connsiteY26" fmla="*/ 25595 h 109376"/>
                  <a:gd name="connsiteX27" fmla="*/ 73925 w 100792"/>
                  <a:gd name="connsiteY27" fmla="*/ 21780 h 109376"/>
                  <a:gd name="connsiteX28" fmla="*/ 71858 w 100792"/>
                  <a:gd name="connsiteY28" fmla="*/ 18759 h 109376"/>
                  <a:gd name="connsiteX29" fmla="*/ 70904 w 100792"/>
                  <a:gd name="connsiteY29" fmla="*/ 18282 h 109376"/>
                  <a:gd name="connsiteX30" fmla="*/ 69314 w 100792"/>
                  <a:gd name="connsiteY30" fmla="*/ 19236 h 109376"/>
                  <a:gd name="connsiteX31" fmla="*/ 67566 w 100792"/>
                  <a:gd name="connsiteY31" fmla="*/ 19872 h 109376"/>
                  <a:gd name="connsiteX32" fmla="*/ 66135 w 100792"/>
                  <a:gd name="connsiteY32" fmla="*/ 19236 h 109376"/>
                  <a:gd name="connsiteX33" fmla="*/ 64386 w 100792"/>
                  <a:gd name="connsiteY33" fmla="*/ 17647 h 109376"/>
                  <a:gd name="connsiteX34" fmla="*/ 61842 w 100792"/>
                  <a:gd name="connsiteY34" fmla="*/ 13036 h 109376"/>
                  <a:gd name="connsiteX35" fmla="*/ 56914 w 100792"/>
                  <a:gd name="connsiteY35" fmla="*/ 12241 h 109376"/>
                  <a:gd name="connsiteX36" fmla="*/ 54848 w 100792"/>
                  <a:gd name="connsiteY36" fmla="*/ 11923 h 109376"/>
                  <a:gd name="connsiteX37" fmla="*/ 52940 w 100792"/>
                  <a:gd name="connsiteY37" fmla="*/ 14149 h 109376"/>
                  <a:gd name="connsiteX38" fmla="*/ 52304 w 100792"/>
                  <a:gd name="connsiteY38" fmla="*/ 13513 h 109376"/>
                  <a:gd name="connsiteX39" fmla="*/ 51668 w 100792"/>
                  <a:gd name="connsiteY39" fmla="*/ 12082 h 109376"/>
                  <a:gd name="connsiteX40" fmla="*/ 50714 w 100792"/>
                  <a:gd name="connsiteY40" fmla="*/ 11446 h 109376"/>
                  <a:gd name="connsiteX41" fmla="*/ 49442 w 100792"/>
                  <a:gd name="connsiteY41" fmla="*/ 12082 h 109376"/>
                  <a:gd name="connsiteX42" fmla="*/ 48965 w 100792"/>
                  <a:gd name="connsiteY42" fmla="*/ 11605 h 109376"/>
                  <a:gd name="connsiteX43" fmla="*/ 49601 w 100792"/>
                  <a:gd name="connsiteY43" fmla="*/ 9698 h 109376"/>
                  <a:gd name="connsiteX44" fmla="*/ 48011 w 100792"/>
                  <a:gd name="connsiteY44" fmla="*/ 8744 h 109376"/>
                  <a:gd name="connsiteX45" fmla="*/ 44196 w 100792"/>
                  <a:gd name="connsiteY45" fmla="*/ 8744 h 109376"/>
                  <a:gd name="connsiteX46" fmla="*/ 42129 w 100792"/>
                  <a:gd name="connsiteY46" fmla="*/ 8108 h 109376"/>
                  <a:gd name="connsiteX47" fmla="*/ 41970 w 100792"/>
                  <a:gd name="connsiteY47" fmla="*/ 6677 h 109376"/>
                  <a:gd name="connsiteX48" fmla="*/ 40698 w 100792"/>
                  <a:gd name="connsiteY48" fmla="*/ 5723 h 109376"/>
                  <a:gd name="connsiteX49" fmla="*/ 38473 w 100792"/>
                  <a:gd name="connsiteY49" fmla="*/ 5246 h 109376"/>
                  <a:gd name="connsiteX50" fmla="*/ 36406 w 100792"/>
                  <a:gd name="connsiteY50" fmla="*/ 4133 h 109376"/>
                  <a:gd name="connsiteX51" fmla="*/ 34498 w 100792"/>
                  <a:gd name="connsiteY51" fmla="*/ 2226 h 109376"/>
                  <a:gd name="connsiteX52" fmla="*/ 31319 w 100792"/>
                  <a:gd name="connsiteY52" fmla="*/ 954 h 109376"/>
                  <a:gd name="connsiteX53" fmla="*/ 27344 w 100792"/>
                  <a:gd name="connsiteY53" fmla="*/ 477 h 109376"/>
                  <a:gd name="connsiteX54" fmla="*/ 27026 w 100792"/>
                  <a:gd name="connsiteY54" fmla="*/ 159 h 109376"/>
                  <a:gd name="connsiteX55" fmla="*/ 26708 w 100792"/>
                  <a:gd name="connsiteY55" fmla="*/ 0 h 109376"/>
                  <a:gd name="connsiteX56" fmla="*/ 24006 w 100792"/>
                  <a:gd name="connsiteY56" fmla="*/ 1272 h 109376"/>
                  <a:gd name="connsiteX57" fmla="*/ 22416 w 100792"/>
                  <a:gd name="connsiteY57" fmla="*/ 2226 h 109376"/>
                  <a:gd name="connsiteX58" fmla="*/ 20508 w 100792"/>
                  <a:gd name="connsiteY58" fmla="*/ 1590 h 109376"/>
                  <a:gd name="connsiteX59" fmla="*/ 17488 w 100792"/>
                  <a:gd name="connsiteY59" fmla="*/ 3815 h 109376"/>
                  <a:gd name="connsiteX60" fmla="*/ 11129 w 100792"/>
                  <a:gd name="connsiteY60" fmla="*/ 3974 h 109376"/>
                  <a:gd name="connsiteX61" fmla="*/ 8108 w 100792"/>
                  <a:gd name="connsiteY61" fmla="*/ 3815 h 109376"/>
                  <a:gd name="connsiteX62" fmla="*/ 6518 w 100792"/>
                  <a:gd name="connsiteY62" fmla="*/ 3180 h 109376"/>
                  <a:gd name="connsiteX63" fmla="*/ 636 w 100792"/>
                  <a:gd name="connsiteY63" fmla="*/ 6677 h 109376"/>
                  <a:gd name="connsiteX64" fmla="*/ 0 w 100792"/>
                  <a:gd name="connsiteY64" fmla="*/ 7949 h 109376"/>
                  <a:gd name="connsiteX65" fmla="*/ 2703 w 100792"/>
                  <a:gd name="connsiteY65" fmla="*/ 7790 h 109376"/>
                  <a:gd name="connsiteX66" fmla="*/ 4769 w 100792"/>
                  <a:gd name="connsiteY66" fmla="*/ 8108 h 109376"/>
                  <a:gd name="connsiteX67" fmla="*/ 8108 w 100792"/>
                  <a:gd name="connsiteY67" fmla="*/ 9698 h 109376"/>
                  <a:gd name="connsiteX68" fmla="*/ 10334 w 100792"/>
                  <a:gd name="connsiteY68" fmla="*/ 11764 h 109376"/>
                  <a:gd name="connsiteX69" fmla="*/ 11287 w 100792"/>
                  <a:gd name="connsiteY69" fmla="*/ 13354 h 109376"/>
                  <a:gd name="connsiteX70" fmla="*/ 13195 w 100792"/>
                  <a:gd name="connsiteY70" fmla="*/ 15739 h 109376"/>
                  <a:gd name="connsiteX71" fmla="*/ 15262 w 100792"/>
                  <a:gd name="connsiteY71" fmla="*/ 18918 h 109376"/>
                  <a:gd name="connsiteX72" fmla="*/ 17488 w 100792"/>
                  <a:gd name="connsiteY72" fmla="*/ 23211 h 109376"/>
                  <a:gd name="connsiteX73" fmla="*/ 17965 w 100792"/>
                  <a:gd name="connsiteY73" fmla="*/ 25436 h 109376"/>
                  <a:gd name="connsiteX74" fmla="*/ 18918 w 100792"/>
                  <a:gd name="connsiteY74" fmla="*/ 27821 h 109376"/>
                  <a:gd name="connsiteX75" fmla="*/ 20508 w 100792"/>
                  <a:gd name="connsiteY75" fmla="*/ 30524 h 109376"/>
                  <a:gd name="connsiteX76" fmla="*/ 23847 w 100792"/>
                  <a:gd name="connsiteY76" fmla="*/ 33703 h 109376"/>
                  <a:gd name="connsiteX77" fmla="*/ 24165 w 100792"/>
                  <a:gd name="connsiteY77" fmla="*/ 34339 h 109376"/>
                  <a:gd name="connsiteX78" fmla="*/ 25754 w 100792"/>
                  <a:gd name="connsiteY78" fmla="*/ 36565 h 109376"/>
                  <a:gd name="connsiteX79" fmla="*/ 28457 w 100792"/>
                  <a:gd name="connsiteY79" fmla="*/ 41493 h 109376"/>
                  <a:gd name="connsiteX80" fmla="*/ 30842 w 100792"/>
                  <a:gd name="connsiteY80" fmla="*/ 43401 h 109376"/>
                  <a:gd name="connsiteX81" fmla="*/ 32908 w 100792"/>
                  <a:gd name="connsiteY81" fmla="*/ 45627 h 109376"/>
                  <a:gd name="connsiteX82" fmla="*/ 33862 w 100792"/>
                  <a:gd name="connsiteY82" fmla="*/ 47693 h 109376"/>
                  <a:gd name="connsiteX83" fmla="*/ 35452 w 100792"/>
                  <a:gd name="connsiteY83" fmla="*/ 49601 h 109376"/>
                  <a:gd name="connsiteX84" fmla="*/ 38791 w 100792"/>
                  <a:gd name="connsiteY84" fmla="*/ 52304 h 109376"/>
                  <a:gd name="connsiteX85" fmla="*/ 41652 w 100792"/>
                  <a:gd name="connsiteY85" fmla="*/ 54529 h 109376"/>
                  <a:gd name="connsiteX86" fmla="*/ 43878 w 100792"/>
                  <a:gd name="connsiteY86" fmla="*/ 61366 h 109376"/>
                  <a:gd name="connsiteX87" fmla="*/ 45468 w 100792"/>
                  <a:gd name="connsiteY87" fmla="*/ 64386 h 109376"/>
                  <a:gd name="connsiteX88" fmla="*/ 46422 w 100792"/>
                  <a:gd name="connsiteY88" fmla="*/ 66771 h 109376"/>
                  <a:gd name="connsiteX89" fmla="*/ 45945 w 100792"/>
                  <a:gd name="connsiteY89" fmla="*/ 71540 h 109376"/>
                  <a:gd name="connsiteX90" fmla="*/ 46581 w 100792"/>
                  <a:gd name="connsiteY90" fmla="*/ 73607 h 109376"/>
                  <a:gd name="connsiteX91" fmla="*/ 45309 w 100792"/>
                  <a:gd name="connsiteY91" fmla="*/ 77263 h 109376"/>
                  <a:gd name="connsiteX92" fmla="*/ 43083 w 100792"/>
                  <a:gd name="connsiteY92" fmla="*/ 84894 h 109376"/>
                  <a:gd name="connsiteX93" fmla="*/ 42447 w 100792"/>
                  <a:gd name="connsiteY93" fmla="*/ 90776 h 109376"/>
                  <a:gd name="connsiteX94" fmla="*/ 42924 w 100792"/>
                  <a:gd name="connsiteY94" fmla="*/ 93956 h 109376"/>
                  <a:gd name="connsiteX95" fmla="*/ 42924 w 100792"/>
                  <a:gd name="connsiteY95" fmla="*/ 96023 h 109376"/>
                  <a:gd name="connsiteX96" fmla="*/ 43401 w 100792"/>
                  <a:gd name="connsiteY96" fmla="*/ 97295 h 109376"/>
                  <a:gd name="connsiteX97" fmla="*/ 44037 w 100792"/>
                  <a:gd name="connsiteY97" fmla="*/ 99997 h 109376"/>
                  <a:gd name="connsiteX98" fmla="*/ 44196 w 100792"/>
                  <a:gd name="connsiteY98" fmla="*/ 102382 h 109376"/>
                  <a:gd name="connsiteX99" fmla="*/ 43401 w 100792"/>
                  <a:gd name="connsiteY99" fmla="*/ 103018 h 109376"/>
                  <a:gd name="connsiteX100" fmla="*/ 42129 w 100792"/>
                  <a:gd name="connsiteY100" fmla="*/ 103654 h 109376"/>
                  <a:gd name="connsiteX101" fmla="*/ 41811 w 100792"/>
                  <a:gd name="connsiteY101" fmla="*/ 104131 h 109376"/>
                  <a:gd name="connsiteX102" fmla="*/ 42765 w 100792"/>
                  <a:gd name="connsiteY102" fmla="*/ 105243 h 109376"/>
                  <a:gd name="connsiteX103" fmla="*/ 44196 w 100792"/>
                  <a:gd name="connsiteY103" fmla="*/ 107151 h 109376"/>
                  <a:gd name="connsiteX104" fmla="*/ 45627 w 100792"/>
                  <a:gd name="connsiteY104" fmla="*/ 109377 h 109376"/>
                  <a:gd name="connsiteX105" fmla="*/ 47217 w 100792"/>
                  <a:gd name="connsiteY105" fmla="*/ 108264 h 109376"/>
                  <a:gd name="connsiteX106" fmla="*/ 48488 w 100792"/>
                  <a:gd name="connsiteY106" fmla="*/ 107628 h 109376"/>
                  <a:gd name="connsiteX107" fmla="*/ 53099 w 100792"/>
                  <a:gd name="connsiteY107" fmla="*/ 107469 h 109376"/>
                  <a:gd name="connsiteX108" fmla="*/ 53894 w 100792"/>
                  <a:gd name="connsiteY108" fmla="*/ 106992 h 109376"/>
                  <a:gd name="connsiteX109" fmla="*/ 54053 w 100792"/>
                  <a:gd name="connsiteY109" fmla="*/ 106197 h 109376"/>
                  <a:gd name="connsiteX110" fmla="*/ 54371 w 100792"/>
                  <a:gd name="connsiteY110" fmla="*/ 105085 h 109376"/>
                  <a:gd name="connsiteX111" fmla="*/ 54212 w 100792"/>
                  <a:gd name="connsiteY111" fmla="*/ 103495 h 109376"/>
                  <a:gd name="connsiteX112" fmla="*/ 53735 w 100792"/>
                  <a:gd name="connsiteY112" fmla="*/ 101746 h 109376"/>
                  <a:gd name="connsiteX113" fmla="*/ 55801 w 100792"/>
                  <a:gd name="connsiteY113" fmla="*/ 99202 h 109376"/>
                  <a:gd name="connsiteX114" fmla="*/ 58822 w 100792"/>
                  <a:gd name="connsiteY114" fmla="*/ 97136 h 109376"/>
                  <a:gd name="connsiteX115" fmla="*/ 60571 w 100792"/>
                  <a:gd name="connsiteY115" fmla="*/ 95069 h 109376"/>
                  <a:gd name="connsiteX116" fmla="*/ 60730 w 100792"/>
                  <a:gd name="connsiteY116" fmla="*/ 92048 h 109376"/>
                  <a:gd name="connsiteX117" fmla="*/ 63909 w 100792"/>
                  <a:gd name="connsiteY117" fmla="*/ 90617 h 109376"/>
                  <a:gd name="connsiteX118" fmla="*/ 66771 w 100792"/>
                  <a:gd name="connsiteY118" fmla="*/ 88074 h 109376"/>
                  <a:gd name="connsiteX119" fmla="*/ 67566 w 100792"/>
                  <a:gd name="connsiteY119" fmla="*/ 85212 h 109376"/>
                  <a:gd name="connsiteX120" fmla="*/ 68520 w 100792"/>
                  <a:gd name="connsiteY120" fmla="*/ 83464 h 109376"/>
                  <a:gd name="connsiteX121" fmla="*/ 66612 w 100792"/>
                  <a:gd name="connsiteY121" fmla="*/ 79489 h 109376"/>
                  <a:gd name="connsiteX122" fmla="*/ 66294 w 100792"/>
                  <a:gd name="connsiteY122" fmla="*/ 76786 h 109376"/>
                  <a:gd name="connsiteX123" fmla="*/ 66294 w 100792"/>
                  <a:gd name="connsiteY123" fmla="*/ 74561 h 109376"/>
                  <a:gd name="connsiteX124" fmla="*/ 67089 w 100792"/>
                  <a:gd name="connsiteY124" fmla="*/ 73289 h 109376"/>
                  <a:gd name="connsiteX125" fmla="*/ 69791 w 100792"/>
                  <a:gd name="connsiteY125" fmla="*/ 72017 h 109376"/>
                  <a:gd name="connsiteX126" fmla="*/ 72494 w 100792"/>
                  <a:gd name="connsiteY126" fmla="*/ 70904 h 109376"/>
                  <a:gd name="connsiteX127" fmla="*/ 73607 w 100792"/>
                  <a:gd name="connsiteY127" fmla="*/ 71063 h 109376"/>
                  <a:gd name="connsiteX128" fmla="*/ 74084 w 100792"/>
                  <a:gd name="connsiteY128" fmla="*/ 71699 h 109376"/>
                  <a:gd name="connsiteX129" fmla="*/ 74243 w 100792"/>
                  <a:gd name="connsiteY129" fmla="*/ 76150 h 109376"/>
                  <a:gd name="connsiteX130" fmla="*/ 74720 w 100792"/>
                  <a:gd name="connsiteY130" fmla="*/ 76310 h 109376"/>
                  <a:gd name="connsiteX131" fmla="*/ 75674 w 100792"/>
                  <a:gd name="connsiteY131" fmla="*/ 75673 h 109376"/>
                  <a:gd name="connsiteX132" fmla="*/ 77104 w 100792"/>
                  <a:gd name="connsiteY132" fmla="*/ 73130 h 109376"/>
                  <a:gd name="connsiteX133" fmla="*/ 78058 w 100792"/>
                  <a:gd name="connsiteY133" fmla="*/ 73766 h 109376"/>
                  <a:gd name="connsiteX134" fmla="*/ 79648 w 100792"/>
                  <a:gd name="connsiteY134" fmla="*/ 74084 h 109376"/>
                  <a:gd name="connsiteX135" fmla="*/ 80761 w 100792"/>
                  <a:gd name="connsiteY135" fmla="*/ 73448 h 109376"/>
                  <a:gd name="connsiteX136" fmla="*/ 81397 w 100792"/>
                  <a:gd name="connsiteY136" fmla="*/ 73448 h 109376"/>
                  <a:gd name="connsiteX137" fmla="*/ 82351 w 100792"/>
                  <a:gd name="connsiteY137" fmla="*/ 74243 h 109376"/>
                  <a:gd name="connsiteX138" fmla="*/ 84258 w 100792"/>
                  <a:gd name="connsiteY138" fmla="*/ 75197 h 109376"/>
                  <a:gd name="connsiteX139" fmla="*/ 86007 w 100792"/>
                  <a:gd name="connsiteY139" fmla="*/ 75515 h 109376"/>
                  <a:gd name="connsiteX140" fmla="*/ 87438 w 100792"/>
                  <a:gd name="connsiteY140" fmla="*/ 74879 h 109376"/>
                  <a:gd name="connsiteX141" fmla="*/ 88551 w 100792"/>
                  <a:gd name="connsiteY141" fmla="*/ 73766 h 109376"/>
                  <a:gd name="connsiteX142" fmla="*/ 89823 w 100792"/>
                  <a:gd name="connsiteY142" fmla="*/ 74084 h 109376"/>
                  <a:gd name="connsiteX143" fmla="*/ 92366 w 100792"/>
                  <a:gd name="connsiteY143" fmla="*/ 77263 h 109376"/>
                  <a:gd name="connsiteX144" fmla="*/ 93479 w 100792"/>
                  <a:gd name="connsiteY144" fmla="*/ 76945 h 109376"/>
                  <a:gd name="connsiteX145" fmla="*/ 99202 w 100792"/>
                  <a:gd name="connsiteY145" fmla="*/ 76310 h 109376"/>
                  <a:gd name="connsiteX146" fmla="*/ 100156 w 100792"/>
                  <a:gd name="connsiteY146" fmla="*/ 75355 h 109376"/>
                  <a:gd name="connsiteX147" fmla="*/ 100792 w 100792"/>
                  <a:gd name="connsiteY147" fmla="*/ 74561 h 109376"/>
                  <a:gd name="connsiteX148" fmla="*/ 94910 w 100792"/>
                  <a:gd name="connsiteY148" fmla="*/ 70427 h 109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100792" h="109376">
                    <a:moveTo>
                      <a:pt x="94910" y="70427"/>
                    </a:moveTo>
                    <a:lnTo>
                      <a:pt x="95069" y="67407"/>
                    </a:lnTo>
                    <a:lnTo>
                      <a:pt x="95387" y="63750"/>
                    </a:lnTo>
                    <a:lnTo>
                      <a:pt x="94592" y="61683"/>
                    </a:lnTo>
                    <a:lnTo>
                      <a:pt x="93479" y="59935"/>
                    </a:lnTo>
                    <a:lnTo>
                      <a:pt x="89028" y="58027"/>
                    </a:lnTo>
                    <a:lnTo>
                      <a:pt x="85530" y="55960"/>
                    </a:lnTo>
                    <a:lnTo>
                      <a:pt x="84735" y="55165"/>
                    </a:lnTo>
                    <a:lnTo>
                      <a:pt x="84576" y="53894"/>
                    </a:lnTo>
                    <a:lnTo>
                      <a:pt x="84417" y="52145"/>
                    </a:lnTo>
                    <a:lnTo>
                      <a:pt x="83146" y="50555"/>
                    </a:lnTo>
                    <a:lnTo>
                      <a:pt x="82987" y="49124"/>
                    </a:lnTo>
                    <a:lnTo>
                      <a:pt x="83782" y="47057"/>
                    </a:lnTo>
                    <a:lnTo>
                      <a:pt x="84099" y="44832"/>
                    </a:lnTo>
                    <a:lnTo>
                      <a:pt x="83782" y="44037"/>
                    </a:lnTo>
                    <a:lnTo>
                      <a:pt x="82987" y="43242"/>
                    </a:lnTo>
                    <a:lnTo>
                      <a:pt x="81397" y="43242"/>
                    </a:lnTo>
                    <a:lnTo>
                      <a:pt x="79330" y="41970"/>
                    </a:lnTo>
                    <a:lnTo>
                      <a:pt x="77899" y="40221"/>
                    </a:lnTo>
                    <a:lnTo>
                      <a:pt x="74084" y="37678"/>
                    </a:lnTo>
                    <a:lnTo>
                      <a:pt x="72812" y="37360"/>
                    </a:lnTo>
                    <a:lnTo>
                      <a:pt x="72176" y="36088"/>
                    </a:lnTo>
                    <a:lnTo>
                      <a:pt x="71858" y="34657"/>
                    </a:lnTo>
                    <a:lnTo>
                      <a:pt x="72653" y="32749"/>
                    </a:lnTo>
                    <a:lnTo>
                      <a:pt x="73607" y="29888"/>
                    </a:lnTo>
                    <a:lnTo>
                      <a:pt x="74402" y="27185"/>
                    </a:lnTo>
                    <a:lnTo>
                      <a:pt x="74402" y="25595"/>
                    </a:lnTo>
                    <a:lnTo>
                      <a:pt x="73925" y="21780"/>
                    </a:lnTo>
                    <a:lnTo>
                      <a:pt x="71858" y="18759"/>
                    </a:lnTo>
                    <a:lnTo>
                      <a:pt x="70904" y="18282"/>
                    </a:lnTo>
                    <a:lnTo>
                      <a:pt x="69314" y="19236"/>
                    </a:lnTo>
                    <a:lnTo>
                      <a:pt x="67566" y="19872"/>
                    </a:lnTo>
                    <a:lnTo>
                      <a:pt x="66135" y="19236"/>
                    </a:lnTo>
                    <a:lnTo>
                      <a:pt x="64386" y="17647"/>
                    </a:lnTo>
                    <a:lnTo>
                      <a:pt x="61842" y="13036"/>
                    </a:lnTo>
                    <a:lnTo>
                      <a:pt x="56914" y="12241"/>
                    </a:lnTo>
                    <a:lnTo>
                      <a:pt x="54848" y="11923"/>
                    </a:lnTo>
                    <a:lnTo>
                      <a:pt x="52940" y="14149"/>
                    </a:lnTo>
                    <a:lnTo>
                      <a:pt x="52304" y="13513"/>
                    </a:lnTo>
                    <a:lnTo>
                      <a:pt x="51668" y="12082"/>
                    </a:lnTo>
                    <a:lnTo>
                      <a:pt x="50714" y="11446"/>
                    </a:lnTo>
                    <a:lnTo>
                      <a:pt x="49442" y="12082"/>
                    </a:lnTo>
                    <a:lnTo>
                      <a:pt x="48965" y="11605"/>
                    </a:lnTo>
                    <a:lnTo>
                      <a:pt x="49601" y="9698"/>
                    </a:lnTo>
                    <a:lnTo>
                      <a:pt x="48011" y="8744"/>
                    </a:lnTo>
                    <a:lnTo>
                      <a:pt x="44196" y="8744"/>
                    </a:lnTo>
                    <a:lnTo>
                      <a:pt x="42129" y="8108"/>
                    </a:lnTo>
                    <a:lnTo>
                      <a:pt x="41970" y="6677"/>
                    </a:lnTo>
                    <a:lnTo>
                      <a:pt x="40698" y="5723"/>
                    </a:lnTo>
                    <a:lnTo>
                      <a:pt x="38473" y="5246"/>
                    </a:lnTo>
                    <a:lnTo>
                      <a:pt x="36406" y="4133"/>
                    </a:lnTo>
                    <a:lnTo>
                      <a:pt x="34498" y="2226"/>
                    </a:lnTo>
                    <a:lnTo>
                      <a:pt x="31319" y="954"/>
                    </a:lnTo>
                    <a:lnTo>
                      <a:pt x="27344" y="477"/>
                    </a:lnTo>
                    <a:lnTo>
                      <a:pt x="27026" y="159"/>
                    </a:lnTo>
                    <a:lnTo>
                      <a:pt x="26708" y="0"/>
                    </a:lnTo>
                    <a:lnTo>
                      <a:pt x="24006" y="1272"/>
                    </a:lnTo>
                    <a:lnTo>
                      <a:pt x="22416" y="2226"/>
                    </a:lnTo>
                    <a:lnTo>
                      <a:pt x="20508" y="1590"/>
                    </a:lnTo>
                    <a:lnTo>
                      <a:pt x="17488" y="3815"/>
                    </a:lnTo>
                    <a:lnTo>
                      <a:pt x="11129" y="3974"/>
                    </a:lnTo>
                    <a:lnTo>
                      <a:pt x="8108" y="3815"/>
                    </a:lnTo>
                    <a:lnTo>
                      <a:pt x="6518" y="3180"/>
                    </a:lnTo>
                    <a:lnTo>
                      <a:pt x="636" y="6677"/>
                    </a:lnTo>
                    <a:lnTo>
                      <a:pt x="0" y="7949"/>
                    </a:lnTo>
                    <a:lnTo>
                      <a:pt x="2703" y="7790"/>
                    </a:lnTo>
                    <a:lnTo>
                      <a:pt x="4769" y="8108"/>
                    </a:lnTo>
                    <a:lnTo>
                      <a:pt x="8108" y="9698"/>
                    </a:lnTo>
                    <a:lnTo>
                      <a:pt x="10334" y="11764"/>
                    </a:lnTo>
                    <a:lnTo>
                      <a:pt x="11287" y="13354"/>
                    </a:lnTo>
                    <a:lnTo>
                      <a:pt x="13195" y="15739"/>
                    </a:lnTo>
                    <a:lnTo>
                      <a:pt x="15262" y="18918"/>
                    </a:lnTo>
                    <a:lnTo>
                      <a:pt x="17488" y="23211"/>
                    </a:lnTo>
                    <a:lnTo>
                      <a:pt x="17965" y="25436"/>
                    </a:lnTo>
                    <a:lnTo>
                      <a:pt x="18918" y="27821"/>
                    </a:lnTo>
                    <a:lnTo>
                      <a:pt x="20508" y="30524"/>
                    </a:lnTo>
                    <a:lnTo>
                      <a:pt x="23847" y="33703"/>
                    </a:lnTo>
                    <a:lnTo>
                      <a:pt x="24165" y="34339"/>
                    </a:lnTo>
                    <a:lnTo>
                      <a:pt x="25754" y="36565"/>
                    </a:lnTo>
                    <a:lnTo>
                      <a:pt x="28457" y="41493"/>
                    </a:lnTo>
                    <a:lnTo>
                      <a:pt x="30842" y="43401"/>
                    </a:lnTo>
                    <a:lnTo>
                      <a:pt x="32908" y="45627"/>
                    </a:lnTo>
                    <a:lnTo>
                      <a:pt x="33862" y="47693"/>
                    </a:lnTo>
                    <a:lnTo>
                      <a:pt x="35452" y="49601"/>
                    </a:lnTo>
                    <a:lnTo>
                      <a:pt x="38791" y="52304"/>
                    </a:lnTo>
                    <a:lnTo>
                      <a:pt x="41652" y="54529"/>
                    </a:lnTo>
                    <a:lnTo>
                      <a:pt x="43878" y="61366"/>
                    </a:lnTo>
                    <a:lnTo>
                      <a:pt x="45468" y="64386"/>
                    </a:lnTo>
                    <a:lnTo>
                      <a:pt x="46422" y="66771"/>
                    </a:lnTo>
                    <a:lnTo>
                      <a:pt x="45945" y="71540"/>
                    </a:lnTo>
                    <a:lnTo>
                      <a:pt x="46581" y="73607"/>
                    </a:lnTo>
                    <a:lnTo>
                      <a:pt x="45309" y="77263"/>
                    </a:lnTo>
                    <a:lnTo>
                      <a:pt x="43083" y="84894"/>
                    </a:lnTo>
                    <a:lnTo>
                      <a:pt x="42447" y="90776"/>
                    </a:lnTo>
                    <a:lnTo>
                      <a:pt x="42924" y="93956"/>
                    </a:lnTo>
                    <a:lnTo>
                      <a:pt x="42924" y="96023"/>
                    </a:lnTo>
                    <a:lnTo>
                      <a:pt x="43401" y="97295"/>
                    </a:lnTo>
                    <a:lnTo>
                      <a:pt x="44037" y="99997"/>
                    </a:lnTo>
                    <a:lnTo>
                      <a:pt x="44196" y="102382"/>
                    </a:lnTo>
                    <a:lnTo>
                      <a:pt x="43401" y="103018"/>
                    </a:lnTo>
                    <a:lnTo>
                      <a:pt x="42129" y="103654"/>
                    </a:lnTo>
                    <a:lnTo>
                      <a:pt x="41811" y="104131"/>
                    </a:lnTo>
                    <a:lnTo>
                      <a:pt x="42765" y="105243"/>
                    </a:lnTo>
                    <a:lnTo>
                      <a:pt x="44196" y="107151"/>
                    </a:lnTo>
                    <a:lnTo>
                      <a:pt x="45627" y="109377"/>
                    </a:lnTo>
                    <a:lnTo>
                      <a:pt x="47217" y="108264"/>
                    </a:lnTo>
                    <a:lnTo>
                      <a:pt x="48488" y="107628"/>
                    </a:lnTo>
                    <a:lnTo>
                      <a:pt x="53099" y="107469"/>
                    </a:lnTo>
                    <a:lnTo>
                      <a:pt x="53894" y="106992"/>
                    </a:lnTo>
                    <a:lnTo>
                      <a:pt x="54053" y="106197"/>
                    </a:lnTo>
                    <a:lnTo>
                      <a:pt x="54371" y="105085"/>
                    </a:lnTo>
                    <a:lnTo>
                      <a:pt x="54212" y="103495"/>
                    </a:lnTo>
                    <a:lnTo>
                      <a:pt x="53735" y="101746"/>
                    </a:lnTo>
                    <a:lnTo>
                      <a:pt x="55801" y="99202"/>
                    </a:lnTo>
                    <a:lnTo>
                      <a:pt x="58822" y="97136"/>
                    </a:lnTo>
                    <a:lnTo>
                      <a:pt x="60571" y="95069"/>
                    </a:lnTo>
                    <a:lnTo>
                      <a:pt x="60730" y="92048"/>
                    </a:lnTo>
                    <a:lnTo>
                      <a:pt x="63909" y="90617"/>
                    </a:lnTo>
                    <a:lnTo>
                      <a:pt x="66771" y="88074"/>
                    </a:lnTo>
                    <a:lnTo>
                      <a:pt x="67566" y="85212"/>
                    </a:lnTo>
                    <a:lnTo>
                      <a:pt x="68520" y="83464"/>
                    </a:lnTo>
                    <a:lnTo>
                      <a:pt x="66612" y="79489"/>
                    </a:lnTo>
                    <a:lnTo>
                      <a:pt x="66294" y="76786"/>
                    </a:lnTo>
                    <a:lnTo>
                      <a:pt x="66294" y="74561"/>
                    </a:lnTo>
                    <a:lnTo>
                      <a:pt x="67089" y="73289"/>
                    </a:lnTo>
                    <a:lnTo>
                      <a:pt x="69791" y="72017"/>
                    </a:lnTo>
                    <a:lnTo>
                      <a:pt x="72494" y="70904"/>
                    </a:lnTo>
                    <a:lnTo>
                      <a:pt x="73607" y="71063"/>
                    </a:lnTo>
                    <a:lnTo>
                      <a:pt x="74084" y="71699"/>
                    </a:lnTo>
                    <a:lnTo>
                      <a:pt x="74243" y="76150"/>
                    </a:lnTo>
                    <a:lnTo>
                      <a:pt x="74720" y="76310"/>
                    </a:lnTo>
                    <a:lnTo>
                      <a:pt x="75674" y="75673"/>
                    </a:lnTo>
                    <a:lnTo>
                      <a:pt x="77104" y="73130"/>
                    </a:lnTo>
                    <a:lnTo>
                      <a:pt x="78058" y="73766"/>
                    </a:lnTo>
                    <a:lnTo>
                      <a:pt x="79648" y="74084"/>
                    </a:lnTo>
                    <a:lnTo>
                      <a:pt x="80761" y="73448"/>
                    </a:lnTo>
                    <a:lnTo>
                      <a:pt x="81397" y="73448"/>
                    </a:lnTo>
                    <a:lnTo>
                      <a:pt x="82351" y="74243"/>
                    </a:lnTo>
                    <a:lnTo>
                      <a:pt x="84258" y="75197"/>
                    </a:lnTo>
                    <a:lnTo>
                      <a:pt x="86007" y="75515"/>
                    </a:lnTo>
                    <a:lnTo>
                      <a:pt x="87438" y="74879"/>
                    </a:lnTo>
                    <a:lnTo>
                      <a:pt x="88551" y="73766"/>
                    </a:lnTo>
                    <a:lnTo>
                      <a:pt x="89823" y="74084"/>
                    </a:lnTo>
                    <a:lnTo>
                      <a:pt x="92366" y="77263"/>
                    </a:lnTo>
                    <a:lnTo>
                      <a:pt x="93479" y="76945"/>
                    </a:lnTo>
                    <a:lnTo>
                      <a:pt x="99202" y="76310"/>
                    </a:lnTo>
                    <a:lnTo>
                      <a:pt x="100156" y="75355"/>
                    </a:lnTo>
                    <a:lnTo>
                      <a:pt x="100792" y="74561"/>
                    </a:lnTo>
                    <a:lnTo>
                      <a:pt x="94910" y="7042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5" name="Freeform: Shape 4974">
                <a:extLst>
                  <a:ext uri="{FF2B5EF4-FFF2-40B4-BE49-F238E27FC236}">
                    <a16:creationId xmlns:a16="http://schemas.microsoft.com/office/drawing/2014/main" id="{008B33D4-BBCB-6CFA-39D2-33A9B7FAC557}"/>
                  </a:ext>
                </a:extLst>
              </p:cNvPr>
              <p:cNvSpPr/>
              <p:nvPr/>
            </p:nvSpPr>
            <p:spPr>
              <a:xfrm>
                <a:off x="1404238" y="2593886"/>
                <a:ext cx="1748" cy="1430"/>
              </a:xfrm>
              <a:custGeom>
                <a:avLst/>
                <a:gdLst>
                  <a:gd name="connsiteX0" fmla="*/ 1749 w 1748"/>
                  <a:gd name="connsiteY0" fmla="*/ 318 h 1430"/>
                  <a:gd name="connsiteX1" fmla="*/ 1113 w 1748"/>
                  <a:gd name="connsiteY1" fmla="*/ 0 h 1430"/>
                  <a:gd name="connsiteX2" fmla="*/ 477 w 1748"/>
                  <a:gd name="connsiteY2" fmla="*/ 159 h 1430"/>
                  <a:gd name="connsiteX3" fmla="*/ 159 w 1748"/>
                  <a:gd name="connsiteY3" fmla="*/ 636 h 1430"/>
                  <a:gd name="connsiteX4" fmla="*/ 0 w 1748"/>
                  <a:gd name="connsiteY4" fmla="*/ 1431 h 1430"/>
                  <a:gd name="connsiteX5" fmla="*/ 1749 w 1748"/>
                  <a:gd name="connsiteY5" fmla="*/ 636 h 1430"/>
                  <a:gd name="connsiteX6" fmla="*/ 1749 w 1748"/>
                  <a:gd name="connsiteY6" fmla="*/ 318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48" h="1430">
                    <a:moveTo>
                      <a:pt x="1749" y="318"/>
                    </a:moveTo>
                    <a:lnTo>
                      <a:pt x="1113" y="0"/>
                    </a:lnTo>
                    <a:lnTo>
                      <a:pt x="477" y="159"/>
                    </a:lnTo>
                    <a:lnTo>
                      <a:pt x="159" y="636"/>
                    </a:lnTo>
                    <a:lnTo>
                      <a:pt x="0" y="1431"/>
                    </a:lnTo>
                    <a:lnTo>
                      <a:pt x="1749" y="636"/>
                    </a:lnTo>
                    <a:lnTo>
                      <a:pt x="1749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6" name="Freeform: Shape 4975">
                <a:extLst>
                  <a:ext uri="{FF2B5EF4-FFF2-40B4-BE49-F238E27FC236}">
                    <a16:creationId xmlns:a16="http://schemas.microsoft.com/office/drawing/2014/main" id="{C45D298D-FFC5-6F18-A55B-5E81D90C5DAD}"/>
                  </a:ext>
                </a:extLst>
              </p:cNvPr>
              <p:cNvSpPr/>
              <p:nvPr/>
            </p:nvSpPr>
            <p:spPr>
              <a:xfrm>
                <a:off x="704417" y="2858426"/>
                <a:ext cx="457538" cy="451338"/>
              </a:xfrm>
              <a:custGeom>
                <a:avLst/>
                <a:gdLst>
                  <a:gd name="connsiteX0" fmla="*/ 454677 w 457538"/>
                  <a:gd name="connsiteY0" fmla="*/ 113669 h 451338"/>
                  <a:gd name="connsiteX1" fmla="*/ 457539 w 457538"/>
                  <a:gd name="connsiteY1" fmla="*/ 111444 h 451338"/>
                  <a:gd name="connsiteX2" fmla="*/ 456108 w 457538"/>
                  <a:gd name="connsiteY2" fmla="*/ 108741 h 451338"/>
                  <a:gd name="connsiteX3" fmla="*/ 453882 w 457538"/>
                  <a:gd name="connsiteY3" fmla="*/ 106992 h 451338"/>
                  <a:gd name="connsiteX4" fmla="*/ 450862 w 457538"/>
                  <a:gd name="connsiteY4" fmla="*/ 104925 h 451338"/>
                  <a:gd name="connsiteX5" fmla="*/ 449272 w 457538"/>
                  <a:gd name="connsiteY5" fmla="*/ 103972 h 451338"/>
                  <a:gd name="connsiteX6" fmla="*/ 446410 w 457538"/>
                  <a:gd name="connsiteY6" fmla="*/ 101428 h 451338"/>
                  <a:gd name="connsiteX7" fmla="*/ 444662 w 457538"/>
                  <a:gd name="connsiteY7" fmla="*/ 98407 h 451338"/>
                  <a:gd name="connsiteX8" fmla="*/ 443549 w 457538"/>
                  <a:gd name="connsiteY8" fmla="*/ 92207 h 451338"/>
                  <a:gd name="connsiteX9" fmla="*/ 441482 w 457538"/>
                  <a:gd name="connsiteY9" fmla="*/ 88710 h 451338"/>
                  <a:gd name="connsiteX10" fmla="*/ 439892 w 457538"/>
                  <a:gd name="connsiteY10" fmla="*/ 84417 h 451338"/>
                  <a:gd name="connsiteX11" fmla="*/ 441164 w 457538"/>
                  <a:gd name="connsiteY11" fmla="*/ 76468 h 451338"/>
                  <a:gd name="connsiteX12" fmla="*/ 439097 w 457538"/>
                  <a:gd name="connsiteY12" fmla="*/ 71540 h 451338"/>
                  <a:gd name="connsiteX13" fmla="*/ 438779 w 457538"/>
                  <a:gd name="connsiteY13" fmla="*/ 69473 h 451338"/>
                  <a:gd name="connsiteX14" fmla="*/ 438779 w 457538"/>
                  <a:gd name="connsiteY14" fmla="*/ 67089 h 451338"/>
                  <a:gd name="connsiteX15" fmla="*/ 439415 w 457538"/>
                  <a:gd name="connsiteY15" fmla="*/ 62796 h 451338"/>
                  <a:gd name="connsiteX16" fmla="*/ 439097 w 457538"/>
                  <a:gd name="connsiteY16" fmla="*/ 56914 h 451338"/>
                  <a:gd name="connsiteX17" fmla="*/ 436554 w 457538"/>
                  <a:gd name="connsiteY17" fmla="*/ 50714 h 451338"/>
                  <a:gd name="connsiteX18" fmla="*/ 437826 w 457538"/>
                  <a:gd name="connsiteY18" fmla="*/ 48488 h 451338"/>
                  <a:gd name="connsiteX19" fmla="*/ 438303 w 457538"/>
                  <a:gd name="connsiteY19" fmla="*/ 47534 h 451338"/>
                  <a:gd name="connsiteX20" fmla="*/ 438144 w 457538"/>
                  <a:gd name="connsiteY20" fmla="*/ 46580 h 451338"/>
                  <a:gd name="connsiteX21" fmla="*/ 435918 w 457538"/>
                  <a:gd name="connsiteY21" fmla="*/ 44514 h 451338"/>
                  <a:gd name="connsiteX22" fmla="*/ 434964 w 457538"/>
                  <a:gd name="connsiteY22" fmla="*/ 42924 h 451338"/>
                  <a:gd name="connsiteX23" fmla="*/ 435441 w 457538"/>
                  <a:gd name="connsiteY23" fmla="*/ 41334 h 451338"/>
                  <a:gd name="connsiteX24" fmla="*/ 436554 w 457538"/>
                  <a:gd name="connsiteY24" fmla="*/ 39268 h 451338"/>
                  <a:gd name="connsiteX25" fmla="*/ 436554 w 457538"/>
                  <a:gd name="connsiteY25" fmla="*/ 38314 h 451338"/>
                  <a:gd name="connsiteX26" fmla="*/ 432897 w 457538"/>
                  <a:gd name="connsiteY26" fmla="*/ 35611 h 451338"/>
                  <a:gd name="connsiteX27" fmla="*/ 426856 w 457538"/>
                  <a:gd name="connsiteY27" fmla="*/ 31160 h 451338"/>
                  <a:gd name="connsiteX28" fmla="*/ 425107 w 457538"/>
                  <a:gd name="connsiteY28" fmla="*/ 29252 h 451338"/>
                  <a:gd name="connsiteX29" fmla="*/ 424312 w 457538"/>
                  <a:gd name="connsiteY29" fmla="*/ 26867 h 451338"/>
                  <a:gd name="connsiteX30" fmla="*/ 418430 w 457538"/>
                  <a:gd name="connsiteY30" fmla="*/ 26231 h 451338"/>
                  <a:gd name="connsiteX31" fmla="*/ 412389 w 457538"/>
                  <a:gd name="connsiteY31" fmla="*/ 26549 h 451338"/>
                  <a:gd name="connsiteX32" fmla="*/ 409687 w 457538"/>
                  <a:gd name="connsiteY32" fmla="*/ 25913 h 451338"/>
                  <a:gd name="connsiteX33" fmla="*/ 406507 w 457538"/>
                  <a:gd name="connsiteY33" fmla="*/ 26072 h 451338"/>
                  <a:gd name="connsiteX34" fmla="*/ 405712 w 457538"/>
                  <a:gd name="connsiteY34" fmla="*/ 24642 h 451338"/>
                  <a:gd name="connsiteX35" fmla="*/ 404122 w 457538"/>
                  <a:gd name="connsiteY35" fmla="*/ 20985 h 451338"/>
                  <a:gd name="connsiteX36" fmla="*/ 403327 w 457538"/>
                  <a:gd name="connsiteY36" fmla="*/ 20031 h 451338"/>
                  <a:gd name="connsiteX37" fmla="*/ 403168 w 457538"/>
                  <a:gd name="connsiteY37" fmla="*/ 18442 h 451338"/>
                  <a:gd name="connsiteX38" fmla="*/ 402691 w 457538"/>
                  <a:gd name="connsiteY38" fmla="*/ 17011 h 451338"/>
                  <a:gd name="connsiteX39" fmla="*/ 400148 w 457538"/>
                  <a:gd name="connsiteY39" fmla="*/ 19872 h 451338"/>
                  <a:gd name="connsiteX40" fmla="*/ 396014 w 457538"/>
                  <a:gd name="connsiteY40" fmla="*/ 22416 h 451338"/>
                  <a:gd name="connsiteX41" fmla="*/ 390609 w 457538"/>
                  <a:gd name="connsiteY41" fmla="*/ 23370 h 451338"/>
                  <a:gd name="connsiteX42" fmla="*/ 385045 w 457538"/>
                  <a:gd name="connsiteY42" fmla="*/ 22893 h 451338"/>
                  <a:gd name="connsiteX43" fmla="*/ 382024 w 457538"/>
                  <a:gd name="connsiteY43" fmla="*/ 21144 h 451338"/>
                  <a:gd name="connsiteX44" fmla="*/ 379322 w 457538"/>
                  <a:gd name="connsiteY44" fmla="*/ 22257 h 451338"/>
                  <a:gd name="connsiteX45" fmla="*/ 373757 w 457538"/>
                  <a:gd name="connsiteY45" fmla="*/ 22416 h 451338"/>
                  <a:gd name="connsiteX46" fmla="*/ 363742 w 457538"/>
                  <a:gd name="connsiteY46" fmla="*/ 24959 h 451338"/>
                  <a:gd name="connsiteX47" fmla="*/ 355157 w 457538"/>
                  <a:gd name="connsiteY47" fmla="*/ 23529 h 451338"/>
                  <a:gd name="connsiteX48" fmla="*/ 349275 w 457538"/>
                  <a:gd name="connsiteY48" fmla="*/ 21144 h 451338"/>
                  <a:gd name="connsiteX49" fmla="*/ 341485 w 457538"/>
                  <a:gd name="connsiteY49" fmla="*/ 15103 h 451338"/>
                  <a:gd name="connsiteX50" fmla="*/ 337193 w 457538"/>
                  <a:gd name="connsiteY50" fmla="*/ 10333 h 451338"/>
                  <a:gd name="connsiteX51" fmla="*/ 334808 w 457538"/>
                  <a:gd name="connsiteY51" fmla="*/ 6041 h 451338"/>
                  <a:gd name="connsiteX52" fmla="*/ 334808 w 457538"/>
                  <a:gd name="connsiteY52" fmla="*/ 2385 h 451338"/>
                  <a:gd name="connsiteX53" fmla="*/ 336557 w 457538"/>
                  <a:gd name="connsiteY53" fmla="*/ 954 h 451338"/>
                  <a:gd name="connsiteX54" fmla="*/ 333059 w 457538"/>
                  <a:gd name="connsiteY54" fmla="*/ 0 h 451338"/>
                  <a:gd name="connsiteX55" fmla="*/ 329562 w 457538"/>
                  <a:gd name="connsiteY55" fmla="*/ 2226 h 451338"/>
                  <a:gd name="connsiteX56" fmla="*/ 326700 w 457538"/>
                  <a:gd name="connsiteY56" fmla="*/ 3338 h 451338"/>
                  <a:gd name="connsiteX57" fmla="*/ 323043 w 457538"/>
                  <a:gd name="connsiteY57" fmla="*/ 3656 h 451338"/>
                  <a:gd name="connsiteX58" fmla="*/ 317956 w 457538"/>
                  <a:gd name="connsiteY58" fmla="*/ 4769 h 451338"/>
                  <a:gd name="connsiteX59" fmla="*/ 317002 w 457538"/>
                  <a:gd name="connsiteY59" fmla="*/ 8108 h 451338"/>
                  <a:gd name="connsiteX60" fmla="*/ 305715 w 457538"/>
                  <a:gd name="connsiteY60" fmla="*/ 37519 h 451338"/>
                  <a:gd name="connsiteX61" fmla="*/ 294109 w 457538"/>
                  <a:gd name="connsiteY61" fmla="*/ 58186 h 451338"/>
                  <a:gd name="connsiteX62" fmla="*/ 289976 w 457538"/>
                  <a:gd name="connsiteY62" fmla="*/ 63432 h 451338"/>
                  <a:gd name="connsiteX63" fmla="*/ 282981 w 457538"/>
                  <a:gd name="connsiteY63" fmla="*/ 68043 h 451338"/>
                  <a:gd name="connsiteX64" fmla="*/ 270899 w 457538"/>
                  <a:gd name="connsiteY64" fmla="*/ 74084 h 451338"/>
                  <a:gd name="connsiteX65" fmla="*/ 249755 w 457538"/>
                  <a:gd name="connsiteY65" fmla="*/ 82510 h 451338"/>
                  <a:gd name="connsiteX66" fmla="*/ 243713 w 457538"/>
                  <a:gd name="connsiteY66" fmla="*/ 86484 h 451338"/>
                  <a:gd name="connsiteX67" fmla="*/ 241329 w 457538"/>
                  <a:gd name="connsiteY67" fmla="*/ 88551 h 451338"/>
                  <a:gd name="connsiteX68" fmla="*/ 234334 w 457538"/>
                  <a:gd name="connsiteY68" fmla="*/ 97136 h 451338"/>
                  <a:gd name="connsiteX69" fmla="*/ 222569 w 457538"/>
                  <a:gd name="connsiteY69" fmla="*/ 108105 h 451338"/>
                  <a:gd name="connsiteX70" fmla="*/ 222569 w 457538"/>
                  <a:gd name="connsiteY70" fmla="*/ 110967 h 451338"/>
                  <a:gd name="connsiteX71" fmla="*/ 221456 w 457538"/>
                  <a:gd name="connsiteY71" fmla="*/ 118757 h 451338"/>
                  <a:gd name="connsiteX72" fmla="*/ 219708 w 457538"/>
                  <a:gd name="connsiteY72" fmla="*/ 123685 h 451338"/>
                  <a:gd name="connsiteX73" fmla="*/ 210328 w 457538"/>
                  <a:gd name="connsiteY73" fmla="*/ 135449 h 451338"/>
                  <a:gd name="connsiteX74" fmla="*/ 206513 w 457538"/>
                  <a:gd name="connsiteY74" fmla="*/ 144511 h 451338"/>
                  <a:gd name="connsiteX75" fmla="*/ 205718 w 457538"/>
                  <a:gd name="connsiteY75" fmla="*/ 155799 h 451338"/>
                  <a:gd name="connsiteX76" fmla="*/ 205718 w 457538"/>
                  <a:gd name="connsiteY76" fmla="*/ 162793 h 451338"/>
                  <a:gd name="connsiteX77" fmla="*/ 204605 w 457538"/>
                  <a:gd name="connsiteY77" fmla="*/ 166768 h 451338"/>
                  <a:gd name="connsiteX78" fmla="*/ 205241 w 457538"/>
                  <a:gd name="connsiteY78" fmla="*/ 169153 h 451338"/>
                  <a:gd name="connsiteX79" fmla="*/ 207466 w 457538"/>
                  <a:gd name="connsiteY79" fmla="*/ 170425 h 451338"/>
                  <a:gd name="connsiteX80" fmla="*/ 210964 w 457538"/>
                  <a:gd name="connsiteY80" fmla="*/ 175353 h 451338"/>
                  <a:gd name="connsiteX81" fmla="*/ 211759 w 457538"/>
                  <a:gd name="connsiteY81" fmla="*/ 178373 h 451338"/>
                  <a:gd name="connsiteX82" fmla="*/ 210487 w 457538"/>
                  <a:gd name="connsiteY82" fmla="*/ 185845 h 451338"/>
                  <a:gd name="connsiteX83" fmla="*/ 208420 w 457538"/>
                  <a:gd name="connsiteY83" fmla="*/ 190615 h 451338"/>
                  <a:gd name="connsiteX84" fmla="*/ 205241 w 457538"/>
                  <a:gd name="connsiteY84" fmla="*/ 195384 h 451338"/>
                  <a:gd name="connsiteX85" fmla="*/ 200630 w 457538"/>
                  <a:gd name="connsiteY85" fmla="*/ 200471 h 451338"/>
                  <a:gd name="connsiteX86" fmla="*/ 195225 w 457538"/>
                  <a:gd name="connsiteY86" fmla="*/ 208738 h 451338"/>
                  <a:gd name="connsiteX87" fmla="*/ 186958 w 457538"/>
                  <a:gd name="connsiteY87" fmla="*/ 218436 h 451338"/>
                  <a:gd name="connsiteX88" fmla="*/ 181712 w 457538"/>
                  <a:gd name="connsiteY88" fmla="*/ 222410 h 451338"/>
                  <a:gd name="connsiteX89" fmla="*/ 169948 w 457538"/>
                  <a:gd name="connsiteY89" fmla="*/ 229405 h 451338"/>
                  <a:gd name="connsiteX90" fmla="*/ 163747 w 457538"/>
                  <a:gd name="connsiteY90" fmla="*/ 235288 h 451338"/>
                  <a:gd name="connsiteX91" fmla="*/ 159932 w 457538"/>
                  <a:gd name="connsiteY91" fmla="*/ 239739 h 451338"/>
                  <a:gd name="connsiteX92" fmla="*/ 156434 w 457538"/>
                  <a:gd name="connsiteY92" fmla="*/ 241965 h 451338"/>
                  <a:gd name="connsiteX93" fmla="*/ 144034 w 457538"/>
                  <a:gd name="connsiteY93" fmla="*/ 247529 h 451338"/>
                  <a:gd name="connsiteX94" fmla="*/ 130044 w 457538"/>
                  <a:gd name="connsiteY94" fmla="*/ 251185 h 451338"/>
                  <a:gd name="connsiteX95" fmla="*/ 120823 w 457538"/>
                  <a:gd name="connsiteY95" fmla="*/ 252139 h 451338"/>
                  <a:gd name="connsiteX96" fmla="*/ 116372 w 457538"/>
                  <a:gd name="connsiteY96" fmla="*/ 254206 h 451338"/>
                  <a:gd name="connsiteX97" fmla="*/ 113669 w 457538"/>
                  <a:gd name="connsiteY97" fmla="*/ 258657 h 451338"/>
                  <a:gd name="connsiteX98" fmla="*/ 109854 w 457538"/>
                  <a:gd name="connsiteY98" fmla="*/ 262155 h 451338"/>
                  <a:gd name="connsiteX99" fmla="*/ 109695 w 457538"/>
                  <a:gd name="connsiteY99" fmla="*/ 262314 h 451338"/>
                  <a:gd name="connsiteX100" fmla="*/ 107469 w 457538"/>
                  <a:gd name="connsiteY100" fmla="*/ 268991 h 451338"/>
                  <a:gd name="connsiteX101" fmla="*/ 103177 w 457538"/>
                  <a:gd name="connsiteY101" fmla="*/ 277894 h 451338"/>
                  <a:gd name="connsiteX102" fmla="*/ 100633 w 457538"/>
                  <a:gd name="connsiteY102" fmla="*/ 286319 h 451338"/>
                  <a:gd name="connsiteX103" fmla="*/ 98407 w 457538"/>
                  <a:gd name="connsiteY103" fmla="*/ 290453 h 451338"/>
                  <a:gd name="connsiteX104" fmla="*/ 94910 w 457538"/>
                  <a:gd name="connsiteY104" fmla="*/ 293315 h 451338"/>
                  <a:gd name="connsiteX105" fmla="*/ 87597 w 457538"/>
                  <a:gd name="connsiteY105" fmla="*/ 298084 h 451338"/>
                  <a:gd name="connsiteX106" fmla="*/ 81397 w 457538"/>
                  <a:gd name="connsiteY106" fmla="*/ 300310 h 451338"/>
                  <a:gd name="connsiteX107" fmla="*/ 77263 w 457538"/>
                  <a:gd name="connsiteY107" fmla="*/ 303966 h 451338"/>
                  <a:gd name="connsiteX108" fmla="*/ 74243 w 457538"/>
                  <a:gd name="connsiteY108" fmla="*/ 305238 h 451338"/>
                  <a:gd name="connsiteX109" fmla="*/ 72653 w 457538"/>
                  <a:gd name="connsiteY109" fmla="*/ 307941 h 451338"/>
                  <a:gd name="connsiteX110" fmla="*/ 71222 w 457538"/>
                  <a:gd name="connsiteY110" fmla="*/ 315254 h 451338"/>
                  <a:gd name="connsiteX111" fmla="*/ 68838 w 457538"/>
                  <a:gd name="connsiteY111" fmla="*/ 318751 h 451338"/>
                  <a:gd name="connsiteX112" fmla="*/ 65817 w 457538"/>
                  <a:gd name="connsiteY112" fmla="*/ 326859 h 451338"/>
                  <a:gd name="connsiteX113" fmla="*/ 63273 w 457538"/>
                  <a:gd name="connsiteY113" fmla="*/ 331151 h 451338"/>
                  <a:gd name="connsiteX114" fmla="*/ 62001 w 457538"/>
                  <a:gd name="connsiteY114" fmla="*/ 336715 h 451338"/>
                  <a:gd name="connsiteX115" fmla="*/ 61525 w 457538"/>
                  <a:gd name="connsiteY115" fmla="*/ 347367 h 451338"/>
                  <a:gd name="connsiteX116" fmla="*/ 60253 w 457538"/>
                  <a:gd name="connsiteY116" fmla="*/ 351978 h 451338"/>
                  <a:gd name="connsiteX117" fmla="*/ 56278 w 457538"/>
                  <a:gd name="connsiteY117" fmla="*/ 357224 h 451338"/>
                  <a:gd name="connsiteX118" fmla="*/ 51986 w 457538"/>
                  <a:gd name="connsiteY118" fmla="*/ 359290 h 451338"/>
                  <a:gd name="connsiteX119" fmla="*/ 40539 w 457538"/>
                  <a:gd name="connsiteY119" fmla="*/ 371532 h 451338"/>
                  <a:gd name="connsiteX120" fmla="*/ 35134 w 457538"/>
                  <a:gd name="connsiteY120" fmla="*/ 375188 h 451338"/>
                  <a:gd name="connsiteX121" fmla="*/ 31637 w 457538"/>
                  <a:gd name="connsiteY121" fmla="*/ 378527 h 451338"/>
                  <a:gd name="connsiteX122" fmla="*/ 30047 w 457538"/>
                  <a:gd name="connsiteY122" fmla="*/ 381547 h 451338"/>
                  <a:gd name="connsiteX123" fmla="*/ 29252 w 457538"/>
                  <a:gd name="connsiteY123" fmla="*/ 383773 h 451338"/>
                  <a:gd name="connsiteX124" fmla="*/ 31319 w 457538"/>
                  <a:gd name="connsiteY124" fmla="*/ 382024 h 451338"/>
                  <a:gd name="connsiteX125" fmla="*/ 32908 w 457538"/>
                  <a:gd name="connsiteY125" fmla="*/ 379799 h 451338"/>
                  <a:gd name="connsiteX126" fmla="*/ 34498 w 457538"/>
                  <a:gd name="connsiteY126" fmla="*/ 378527 h 451338"/>
                  <a:gd name="connsiteX127" fmla="*/ 34816 w 457538"/>
                  <a:gd name="connsiteY127" fmla="*/ 379958 h 451338"/>
                  <a:gd name="connsiteX128" fmla="*/ 34339 w 457538"/>
                  <a:gd name="connsiteY128" fmla="*/ 381388 h 451338"/>
                  <a:gd name="connsiteX129" fmla="*/ 30365 w 457538"/>
                  <a:gd name="connsiteY129" fmla="*/ 387271 h 451338"/>
                  <a:gd name="connsiteX130" fmla="*/ 28775 w 457538"/>
                  <a:gd name="connsiteY130" fmla="*/ 391086 h 451338"/>
                  <a:gd name="connsiteX131" fmla="*/ 25436 w 457538"/>
                  <a:gd name="connsiteY131" fmla="*/ 397127 h 451338"/>
                  <a:gd name="connsiteX132" fmla="*/ 22734 w 457538"/>
                  <a:gd name="connsiteY132" fmla="*/ 400943 h 451338"/>
                  <a:gd name="connsiteX133" fmla="*/ 23847 w 457538"/>
                  <a:gd name="connsiteY133" fmla="*/ 403009 h 451338"/>
                  <a:gd name="connsiteX134" fmla="*/ 22893 w 457538"/>
                  <a:gd name="connsiteY134" fmla="*/ 405553 h 451338"/>
                  <a:gd name="connsiteX135" fmla="*/ 20031 w 457538"/>
                  <a:gd name="connsiteY135" fmla="*/ 408892 h 451338"/>
                  <a:gd name="connsiteX136" fmla="*/ 18441 w 457538"/>
                  <a:gd name="connsiteY136" fmla="*/ 416205 h 451338"/>
                  <a:gd name="connsiteX137" fmla="*/ 13990 w 457538"/>
                  <a:gd name="connsiteY137" fmla="*/ 423995 h 451338"/>
                  <a:gd name="connsiteX138" fmla="*/ 9062 w 457538"/>
                  <a:gd name="connsiteY138" fmla="*/ 425743 h 451338"/>
                  <a:gd name="connsiteX139" fmla="*/ 6041 w 457538"/>
                  <a:gd name="connsiteY139" fmla="*/ 429241 h 451338"/>
                  <a:gd name="connsiteX140" fmla="*/ 2067 w 457538"/>
                  <a:gd name="connsiteY140" fmla="*/ 437031 h 451338"/>
                  <a:gd name="connsiteX141" fmla="*/ 0 w 457538"/>
                  <a:gd name="connsiteY141" fmla="*/ 451339 h 451338"/>
                  <a:gd name="connsiteX142" fmla="*/ 0 w 457538"/>
                  <a:gd name="connsiteY142" fmla="*/ 451339 h 451338"/>
                  <a:gd name="connsiteX143" fmla="*/ 1431 w 457538"/>
                  <a:gd name="connsiteY143" fmla="*/ 451021 h 451338"/>
                  <a:gd name="connsiteX144" fmla="*/ 7790 w 457538"/>
                  <a:gd name="connsiteY144" fmla="*/ 449749 h 451338"/>
                  <a:gd name="connsiteX145" fmla="*/ 12082 w 457538"/>
                  <a:gd name="connsiteY145" fmla="*/ 449431 h 451338"/>
                  <a:gd name="connsiteX146" fmla="*/ 23211 w 457538"/>
                  <a:gd name="connsiteY146" fmla="*/ 449431 h 451338"/>
                  <a:gd name="connsiteX147" fmla="*/ 27503 w 457538"/>
                  <a:gd name="connsiteY147" fmla="*/ 448954 h 451338"/>
                  <a:gd name="connsiteX148" fmla="*/ 31001 w 457538"/>
                  <a:gd name="connsiteY148" fmla="*/ 448954 h 451338"/>
                  <a:gd name="connsiteX149" fmla="*/ 35929 w 457538"/>
                  <a:gd name="connsiteY149" fmla="*/ 449272 h 451338"/>
                  <a:gd name="connsiteX150" fmla="*/ 39904 w 457538"/>
                  <a:gd name="connsiteY150" fmla="*/ 449749 h 451338"/>
                  <a:gd name="connsiteX151" fmla="*/ 44196 w 457538"/>
                  <a:gd name="connsiteY151" fmla="*/ 450385 h 451338"/>
                  <a:gd name="connsiteX152" fmla="*/ 49124 w 457538"/>
                  <a:gd name="connsiteY152" fmla="*/ 450385 h 451338"/>
                  <a:gd name="connsiteX153" fmla="*/ 53099 w 457538"/>
                  <a:gd name="connsiteY153" fmla="*/ 450703 h 451338"/>
                  <a:gd name="connsiteX154" fmla="*/ 58345 w 457538"/>
                  <a:gd name="connsiteY154" fmla="*/ 450703 h 451338"/>
                  <a:gd name="connsiteX155" fmla="*/ 62001 w 457538"/>
                  <a:gd name="connsiteY155" fmla="*/ 450385 h 451338"/>
                  <a:gd name="connsiteX156" fmla="*/ 64545 w 457538"/>
                  <a:gd name="connsiteY156" fmla="*/ 448954 h 451338"/>
                  <a:gd name="connsiteX157" fmla="*/ 66930 w 457538"/>
                  <a:gd name="connsiteY157" fmla="*/ 445934 h 451338"/>
                  <a:gd name="connsiteX158" fmla="*/ 67725 w 457538"/>
                  <a:gd name="connsiteY158" fmla="*/ 443549 h 451338"/>
                  <a:gd name="connsiteX159" fmla="*/ 68679 w 457538"/>
                  <a:gd name="connsiteY159" fmla="*/ 441482 h 451338"/>
                  <a:gd name="connsiteX160" fmla="*/ 68361 w 457538"/>
                  <a:gd name="connsiteY160" fmla="*/ 439256 h 451338"/>
                  <a:gd name="connsiteX161" fmla="*/ 68043 w 457538"/>
                  <a:gd name="connsiteY161" fmla="*/ 438144 h 451338"/>
                  <a:gd name="connsiteX162" fmla="*/ 69473 w 457538"/>
                  <a:gd name="connsiteY162" fmla="*/ 436713 h 451338"/>
                  <a:gd name="connsiteX163" fmla="*/ 71222 w 457538"/>
                  <a:gd name="connsiteY163" fmla="*/ 434169 h 451338"/>
                  <a:gd name="connsiteX164" fmla="*/ 72971 w 457538"/>
                  <a:gd name="connsiteY164" fmla="*/ 432738 h 451338"/>
                  <a:gd name="connsiteX165" fmla="*/ 73448 w 457538"/>
                  <a:gd name="connsiteY165" fmla="*/ 431625 h 451338"/>
                  <a:gd name="connsiteX166" fmla="*/ 75197 w 457538"/>
                  <a:gd name="connsiteY166" fmla="*/ 430354 h 451338"/>
                  <a:gd name="connsiteX167" fmla="*/ 77263 w 457538"/>
                  <a:gd name="connsiteY167" fmla="*/ 428287 h 451338"/>
                  <a:gd name="connsiteX168" fmla="*/ 78376 w 457538"/>
                  <a:gd name="connsiteY168" fmla="*/ 426697 h 451338"/>
                  <a:gd name="connsiteX169" fmla="*/ 79807 w 457538"/>
                  <a:gd name="connsiteY169" fmla="*/ 424630 h 451338"/>
                  <a:gd name="connsiteX170" fmla="*/ 80125 w 457538"/>
                  <a:gd name="connsiteY170" fmla="*/ 422882 h 451338"/>
                  <a:gd name="connsiteX171" fmla="*/ 80602 w 457538"/>
                  <a:gd name="connsiteY171" fmla="*/ 420497 h 451338"/>
                  <a:gd name="connsiteX172" fmla="*/ 80602 w 457538"/>
                  <a:gd name="connsiteY172" fmla="*/ 416205 h 451338"/>
                  <a:gd name="connsiteX173" fmla="*/ 81238 w 457538"/>
                  <a:gd name="connsiteY173" fmla="*/ 411117 h 451338"/>
                  <a:gd name="connsiteX174" fmla="*/ 82033 w 457538"/>
                  <a:gd name="connsiteY174" fmla="*/ 407779 h 451338"/>
                  <a:gd name="connsiteX175" fmla="*/ 82669 w 457538"/>
                  <a:gd name="connsiteY175" fmla="*/ 405076 h 451338"/>
                  <a:gd name="connsiteX176" fmla="*/ 83305 w 457538"/>
                  <a:gd name="connsiteY176" fmla="*/ 400943 h 451338"/>
                  <a:gd name="connsiteX177" fmla="*/ 85053 w 457538"/>
                  <a:gd name="connsiteY177" fmla="*/ 393630 h 451338"/>
                  <a:gd name="connsiteX178" fmla="*/ 85530 w 457538"/>
                  <a:gd name="connsiteY178" fmla="*/ 391563 h 451338"/>
                  <a:gd name="connsiteX179" fmla="*/ 86643 w 457538"/>
                  <a:gd name="connsiteY179" fmla="*/ 388224 h 451338"/>
                  <a:gd name="connsiteX180" fmla="*/ 88074 w 457538"/>
                  <a:gd name="connsiteY180" fmla="*/ 385204 h 451338"/>
                  <a:gd name="connsiteX181" fmla="*/ 89346 w 457538"/>
                  <a:gd name="connsiteY181" fmla="*/ 383137 h 451338"/>
                  <a:gd name="connsiteX182" fmla="*/ 90776 w 457538"/>
                  <a:gd name="connsiteY182" fmla="*/ 381388 h 451338"/>
                  <a:gd name="connsiteX183" fmla="*/ 92684 w 457538"/>
                  <a:gd name="connsiteY183" fmla="*/ 380117 h 451338"/>
                  <a:gd name="connsiteX184" fmla="*/ 95864 w 457538"/>
                  <a:gd name="connsiteY184" fmla="*/ 378845 h 451338"/>
                  <a:gd name="connsiteX185" fmla="*/ 98248 w 457538"/>
                  <a:gd name="connsiteY185" fmla="*/ 377732 h 451338"/>
                  <a:gd name="connsiteX186" fmla="*/ 101110 w 457538"/>
                  <a:gd name="connsiteY186" fmla="*/ 376460 h 451338"/>
                  <a:gd name="connsiteX187" fmla="*/ 103654 w 457538"/>
                  <a:gd name="connsiteY187" fmla="*/ 375506 h 451338"/>
                  <a:gd name="connsiteX188" fmla="*/ 105879 w 457538"/>
                  <a:gd name="connsiteY188" fmla="*/ 374393 h 451338"/>
                  <a:gd name="connsiteX189" fmla="*/ 106833 w 457538"/>
                  <a:gd name="connsiteY189" fmla="*/ 373122 h 451338"/>
                  <a:gd name="connsiteX190" fmla="*/ 108264 w 457538"/>
                  <a:gd name="connsiteY190" fmla="*/ 371055 h 451338"/>
                  <a:gd name="connsiteX191" fmla="*/ 110172 w 457538"/>
                  <a:gd name="connsiteY191" fmla="*/ 367080 h 451338"/>
                  <a:gd name="connsiteX192" fmla="*/ 111444 w 457538"/>
                  <a:gd name="connsiteY192" fmla="*/ 364696 h 451338"/>
                  <a:gd name="connsiteX193" fmla="*/ 113033 w 457538"/>
                  <a:gd name="connsiteY193" fmla="*/ 361675 h 451338"/>
                  <a:gd name="connsiteX194" fmla="*/ 115100 w 457538"/>
                  <a:gd name="connsiteY194" fmla="*/ 359608 h 451338"/>
                  <a:gd name="connsiteX195" fmla="*/ 116372 w 457538"/>
                  <a:gd name="connsiteY195" fmla="*/ 358655 h 451338"/>
                  <a:gd name="connsiteX196" fmla="*/ 117485 w 457538"/>
                  <a:gd name="connsiteY196" fmla="*/ 358019 h 451338"/>
                  <a:gd name="connsiteX197" fmla="*/ 120028 w 457538"/>
                  <a:gd name="connsiteY197" fmla="*/ 356429 h 451338"/>
                  <a:gd name="connsiteX198" fmla="*/ 123208 w 457538"/>
                  <a:gd name="connsiteY198" fmla="*/ 354680 h 451338"/>
                  <a:gd name="connsiteX199" fmla="*/ 125434 w 457538"/>
                  <a:gd name="connsiteY199" fmla="*/ 353090 h 451338"/>
                  <a:gd name="connsiteX200" fmla="*/ 127500 w 457538"/>
                  <a:gd name="connsiteY200" fmla="*/ 351659 h 451338"/>
                  <a:gd name="connsiteX201" fmla="*/ 129249 w 457538"/>
                  <a:gd name="connsiteY201" fmla="*/ 350388 h 451338"/>
                  <a:gd name="connsiteX202" fmla="*/ 131157 w 457538"/>
                  <a:gd name="connsiteY202" fmla="*/ 348639 h 451338"/>
                  <a:gd name="connsiteX203" fmla="*/ 132111 w 457538"/>
                  <a:gd name="connsiteY203" fmla="*/ 347049 h 451338"/>
                  <a:gd name="connsiteX204" fmla="*/ 133224 w 457538"/>
                  <a:gd name="connsiteY204" fmla="*/ 344347 h 451338"/>
                  <a:gd name="connsiteX205" fmla="*/ 134654 w 457538"/>
                  <a:gd name="connsiteY205" fmla="*/ 340054 h 451338"/>
                  <a:gd name="connsiteX206" fmla="*/ 135767 w 457538"/>
                  <a:gd name="connsiteY206" fmla="*/ 335603 h 451338"/>
                  <a:gd name="connsiteX207" fmla="*/ 136880 w 457538"/>
                  <a:gd name="connsiteY207" fmla="*/ 330674 h 451338"/>
                  <a:gd name="connsiteX208" fmla="*/ 137834 w 457538"/>
                  <a:gd name="connsiteY208" fmla="*/ 327654 h 451338"/>
                  <a:gd name="connsiteX209" fmla="*/ 138629 w 457538"/>
                  <a:gd name="connsiteY209" fmla="*/ 323997 h 451338"/>
                  <a:gd name="connsiteX210" fmla="*/ 139742 w 457538"/>
                  <a:gd name="connsiteY210" fmla="*/ 321136 h 451338"/>
                  <a:gd name="connsiteX211" fmla="*/ 140696 w 457538"/>
                  <a:gd name="connsiteY211" fmla="*/ 318115 h 451338"/>
                  <a:gd name="connsiteX212" fmla="*/ 141173 w 457538"/>
                  <a:gd name="connsiteY212" fmla="*/ 317002 h 451338"/>
                  <a:gd name="connsiteX213" fmla="*/ 141173 w 457538"/>
                  <a:gd name="connsiteY213" fmla="*/ 315412 h 451338"/>
                  <a:gd name="connsiteX214" fmla="*/ 141808 w 457538"/>
                  <a:gd name="connsiteY214" fmla="*/ 313187 h 451338"/>
                  <a:gd name="connsiteX215" fmla="*/ 141967 w 457538"/>
                  <a:gd name="connsiteY215" fmla="*/ 313028 h 451338"/>
                  <a:gd name="connsiteX216" fmla="*/ 142762 w 457538"/>
                  <a:gd name="connsiteY216" fmla="*/ 312074 h 451338"/>
                  <a:gd name="connsiteX217" fmla="*/ 144670 w 457538"/>
                  <a:gd name="connsiteY217" fmla="*/ 311438 h 451338"/>
                  <a:gd name="connsiteX218" fmla="*/ 147055 w 457538"/>
                  <a:gd name="connsiteY218" fmla="*/ 310802 h 451338"/>
                  <a:gd name="connsiteX219" fmla="*/ 150552 w 457538"/>
                  <a:gd name="connsiteY219" fmla="*/ 310325 h 451338"/>
                  <a:gd name="connsiteX220" fmla="*/ 151665 w 457538"/>
                  <a:gd name="connsiteY220" fmla="*/ 309848 h 451338"/>
                  <a:gd name="connsiteX221" fmla="*/ 152142 w 457538"/>
                  <a:gd name="connsiteY221" fmla="*/ 307941 h 451338"/>
                  <a:gd name="connsiteX222" fmla="*/ 152619 w 457538"/>
                  <a:gd name="connsiteY222" fmla="*/ 306510 h 451338"/>
                  <a:gd name="connsiteX223" fmla="*/ 154050 w 457538"/>
                  <a:gd name="connsiteY223" fmla="*/ 303966 h 451338"/>
                  <a:gd name="connsiteX224" fmla="*/ 155481 w 457538"/>
                  <a:gd name="connsiteY224" fmla="*/ 301899 h 451338"/>
                  <a:gd name="connsiteX225" fmla="*/ 156434 w 457538"/>
                  <a:gd name="connsiteY225" fmla="*/ 300787 h 451338"/>
                  <a:gd name="connsiteX226" fmla="*/ 157547 w 457538"/>
                  <a:gd name="connsiteY226" fmla="*/ 298561 h 451338"/>
                  <a:gd name="connsiteX227" fmla="*/ 158819 w 457538"/>
                  <a:gd name="connsiteY227" fmla="*/ 297130 h 451338"/>
                  <a:gd name="connsiteX228" fmla="*/ 160727 w 457538"/>
                  <a:gd name="connsiteY228" fmla="*/ 295063 h 451338"/>
                  <a:gd name="connsiteX229" fmla="*/ 162635 w 457538"/>
                  <a:gd name="connsiteY229" fmla="*/ 293633 h 451338"/>
                  <a:gd name="connsiteX230" fmla="*/ 163111 w 457538"/>
                  <a:gd name="connsiteY230" fmla="*/ 292043 h 451338"/>
                  <a:gd name="connsiteX231" fmla="*/ 163111 w 457538"/>
                  <a:gd name="connsiteY231" fmla="*/ 290135 h 451338"/>
                  <a:gd name="connsiteX232" fmla="*/ 161840 w 457538"/>
                  <a:gd name="connsiteY232" fmla="*/ 288704 h 451338"/>
                  <a:gd name="connsiteX233" fmla="*/ 161045 w 457538"/>
                  <a:gd name="connsiteY233" fmla="*/ 286001 h 451338"/>
                  <a:gd name="connsiteX234" fmla="*/ 164701 w 457538"/>
                  <a:gd name="connsiteY234" fmla="*/ 285048 h 451338"/>
                  <a:gd name="connsiteX235" fmla="*/ 168040 w 457538"/>
                  <a:gd name="connsiteY235" fmla="*/ 284094 h 451338"/>
                  <a:gd name="connsiteX236" fmla="*/ 170901 w 457538"/>
                  <a:gd name="connsiteY236" fmla="*/ 283299 h 451338"/>
                  <a:gd name="connsiteX237" fmla="*/ 174558 w 457538"/>
                  <a:gd name="connsiteY237" fmla="*/ 282027 h 451338"/>
                  <a:gd name="connsiteX238" fmla="*/ 177102 w 457538"/>
                  <a:gd name="connsiteY238" fmla="*/ 282027 h 451338"/>
                  <a:gd name="connsiteX239" fmla="*/ 179168 w 457538"/>
                  <a:gd name="connsiteY239" fmla="*/ 281709 h 451338"/>
                  <a:gd name="connsiteX240" fmla="*/ 182189 w 457538"/>
                  <a:gd name="connsiteY240" fmla="*/ 282345 h 451338"/>
                  <a:gd name="connsiteX241" fmla="*/ 185209 w 457538"/>
                  <a:gd name="connsiteY241" fmla="*/ 282663 h 451338"/>
                  <a:gd name="connsiteX242" fmla="*/ 187276 w 457538"/>
                  <a:gd name="connsiteY242" fmla="*/ 283617 h 451338"/>
                  <a:gd name="connsiteX243" fmla="*/ 190774 w 457538"/>
                  <a:gd name="connsiteY243" fmla="*/ 285366 h 451338"/>
                  <a:gd name="connsiteX244" fmla="*/ 193794 w 457538"/>
                  <a:gd name="connsiteY244" fmla="*/ 286637 h 451338"/>
                  <a:gd name="connsiteX245" fmla="*/ 195543 w 457538"/>
                  <a:gd name="connsiteY245" fmla="*/ 286637 h 451338"/>
                  <a:gd name="connsiteX246" fmla="*/ 197451 w 457538"/>
                  <a:gd name="connsiteY246" fmla="*/ 286001 h 451338"/>
                  <a:gd name="connsiteX247" fmla="*/ 199041 w 457538"/>
                  <a:gd name="connsiteY247" fmla="*/ 285207 h 451338"/>
                  <a:gd name="connsiteX248" fmla="*/ 199994 w 457538"/>
                  <a:gd name="connsiteY248" fmla="*/ 285048 h 451338"/>
                  <a:gd name="connsiteX249" fmla="*/ 201584 w 457538"/>
                  <a:gd name="connsiteY249" fmla="*/ 285684 h 451338"/>
                  <a:gd name="connsiteX250" fmla="*/ 203810 w 457538"/>
                  <a:gd name="connsiteY250" fmla="*/ 286956 h 451338"/>
                  <a:gd name="connsiteX251" fmla="*/ 206195 w 457538"/>
                  <a:gd name="connsiteY251" fmla="*/ 286956 h 451338"/>
                  <a:gd name="connsiteX252" fmla="*/ 208579 w 457538"/>
                  <a:gd name="connsiteY252" fmla="*/ 286637 h 451338"/>
                  <a:gd name="connsiteX253" fmla="*/ 210328 w 457538"/>
                  <a:gd name="connsiteY253" fmla="*/ 285048 h 451338"/>
                  <a:gd name="connsiteX254" fmla="*/ 213349 w 457538"/>
                  <a:gd name="connsiteY254" fmla="*/ 282663 h 451338"/>
                  <a:gd name="connsiteX255" fmla="*/ 215733 w 457538"/>
                  <a:gd name="connsiteY255" fmla="*/ 280755 h 451338"/>
                  <a:gd name="connsiteX256" fmla="*/ 217800 w 457538"/>
                  <a:gd name="connsiteY256" fmla="*/ 279642 h 451338"/>
                  <a:gd name="connsiteX257" fmla="*/ 219549 w 457538"/>
                  <a:gd name="connsiteY257" fmla="*/ 279324 h 451338"/>
                  <a:gd name="connsiteX258" fmla="*/ 221456 w 457538"/>
                  <a:gd name="connsiteY258" fmla="*/ 279324 h 451338"/>
                  <a:gd name="connsiteX259" fmla="*/ 223682 w 457538"/>
                  <a:gd name="connsiteY259" fmla="*/ 279324 h 451338"/>
                  <a:gd name="connsiteX260" fmla="*/ 227339 w 457538"/>
                  <a:gd name="connsiteY260" fmla="*/ 279642 h 451338"/>
                  <a:gd name="connsiteX261" fmla="*/ 229564 w 457538"/>
                  <a:gd name="connsiteY261" fmla="*/ 279642 h 451338"/>
                  <a:gd name="connsiteX262" fmla="*/ 232903 w 457538"/>
                  <a:gd name="connsiteY262" fmla="*/ 279166 h 451338"/>
                  <a:gd name="connsiteX263" fmla="*/ 235606 w 457538"/>
                  <a:gd name="connsiteY263" fmla="*/ 278689 h 451338"/>
                  <a:gd name="connsiteX264" fmla="*/ 236718 w 457538"/>
                  <a:gd name="connsiteY264" fmla="*/ 277735 h 451338"/>
                  <a:gd name="connsiteX265" fmla="*/ 236718 w 457538"/>
                  <a:gd name="connsiteY265" fmla="*/ 276463 h 451338"/>
                  <a:gd name="connsiteX266" fmla="*/ 236241 w 457538"/>
                  <a:gd name="connsiteY266" fmla="*/ 274714 h 451338"/>
                  <a:gd name="connsiteX267" fmla="*/ 235606 w 457538"/>
                  <a:gd name="connsiteY267" fmla="*/ 272806 h 451338"/>
                  <a:gd name="connsiteX268" fmla="*/ 235288 w 457538"/>
                  <a:gd name="connsiteY268" fmla="*/ 271217 h 451338"/>
                  <a:gd name="connsiteX269" fmla="*/ 235764 w 457538"/>
                  <a:gd name="connsiteY269" fmla="*/ 269468 h 451338"/>
                  <a:gd name="connsiteX270" fmla="*/ 236241 w 457538"/>
                  <a:gd name="connsiteY270" fmla="*/ 268196 h 451338"/>
                  <a:gd name="connsiteX271" fmla="*/ 235923 w 457538"/>
                  <a:gd name="connsiteY271" fmla="*/ 265970 h 451338"/>
                  <a:gd name="connsiteX272" fmla="*/ 234970 w 457538"/>
                  <a:gd name="connsiteY272" fmla="*/ 263427 h 451338"/>
                  <a:gd name="connsiteX273" fmla="*/ 234970 w 457538"/>
                  <a:gd name="connsiteY273" fmla="*/ 262155 h 451338"/>
                  <a:gd name="connsiteX274" fmla="*/ 234970 w 457538"/>
                  <a:gd name="connsiteY274" fmla="*/ 262155 h 451338"/>
                  <a:gd name="connsiteX275" fmla="*/ 238785 w 457538"/>
                  <a:gd name="connsiteY275" fmla="*/ 262155 h 451338"/>
                  <a:gd name="connsiteX276" fmla="*/ 238785 w 457538"/>
                  <a:gd name="connsiteY276" fmla="*/ 254683 h 451338"/>
                  <a:gd name="connsiteX277" fmla="*/ 238785 w 457538"/>
                  <a:gd name="connsiteY277" fmla="*/ 248006 h 451338"/>
                  <a:gd name="connsiteX278" fmla="*/ 238785 w 457538"/>
                  <a:gd name="connsiteY278" fmla="*/ 241488 h 451338"/>
                  <a:gd name="connsiteX279" fmla="*/ 238785 w 457538"/>
                  <a:gd name="connsiteY279" fmla="*/ 237036 h 451338"/>
                  <a:gd name="connsiteX280" fmla="*/ 238785 w 457538"/>
                  <a:gd name="connsiteY280" fmla="*/ 232267 h 451338"/>
                  <a:gd name="connsiteX281" fmla="*/ 238944 w 457538"/>
                  <a:gd name="connsiteY281" fmla="*/ 230200 h 451338"/>
                  <a:gd name="connsiteX282" fmla="*/ 239421 w 457538"/>
                  <a:gd name="connsiteY282" fmla="*/ 229246 h 451338"/>
                  <a:gd name="connsiteX283" fmla="*/ 242442 w 457538"/>
                  <a:gd name="connsiteY283" fmla="*/ 227816 h 451338"/>
                  <a:gd name="connsiteX284" fmla="*/ 246893 w 457538"/>
                  <a:gd name="connsiteY284" fmla="*/ 224318 h 451338"/>
                  <a:gd name="connsiteX285" fmla="*/ 248642 w 457538"/>
                  <a:gd name="connsiteY285" fmla="*/ 222728 h 451338"/>
                  <a:gd name="connsiteX286" fmla="*/ 250867 w 457538"/>
                  <a:gd name="connsiteY286" fmla="*/ 221139 h 451338"/>
                  <a:gd name="connsiteX287" fmla="*/ 258498 w 457538"/>
                  <a:gd name="connsiteY287" fmla="*/ 216369 h 451338"/>
                  <a:gd name="connsiteX288" fmla="*/ 260088 w 457538"/>
                  <a:gd name="connsiteY288" fmla="*/ 215097 h 451338"/>
                  <a:gd name="connsiteX289" fmla="*/ 267401 w 457538"/>
                  <a:gd name="connsiteY289" fmla="*/ 209692 h 451338"/>
                  <a:gd name="connsiteX290" fmla="*/ 269150 w 457538"/>
                  <a:gd name="connsiteY290" fmla="*/ 208897 h 451338"/>
                  <a:gd name="connsiteX291" fmla="*/ 273124 w 457538"/>
                  <a:gd name="connsiteY291" fmla="*/ 208261 h 451338"/>
                  <a:gd name="connsiteX292" fmla="*/ 274873 w 457538"/>
                  <a:gd name="connsiteY292" fmla="*/ 207307 h 451338"/>
                  <a:gd name="connsiteX293" fmla="*/ 277099 w 457538"/>
                  <a:gd name="connsiteY293" fmla="*/ 205082 h 451338"/>
                  <a:gd name="connsiteX294" fmla="*/ 280437 w 457538"/>
                  <a:gd name="connsiteY294" fmla="*/ 202697 h 451338"/>
                  <a:gd name="connsiteX295" fmla="*/ 282504 w 457538"/>
                  <a:gd name="connsiteY295" fmla="*/ 201425 h 451338"/>
                  <a:gd name="connsiteX296" fmla="*/ 282981 w 457538"/>
                  <a:gd name="connsiteY296" fmla="*/ 201266 h 451338"/>
                  <a:gd name="connsiteX297" fmla="*/ 284412 w 457538"/>
                  <a:gd name="connsiteY297" fmla="*/ 201107 h 451338"/>
                  <a:gd name="connsiteX298" fmla="*/ 291248 w 457538"/>
                  <a:gd name="connsiteY298" fmla="*/ 201743 h 451338"/>
                  <a:gd name="connsiteX299" fmla="*/ 294109 w 457538"/>
                  <a:gd name="connsiteY299" fmla="*/ 202379 h 451338"/>
                  <a:gd name="connsiteX300" fmla="*/ 297607 w 457538"/>
                  <a:gd name="connsiteY300" fmla="*/ 202856 h 451338"/>
                  <a:gd name="connsiteX301" fmla="*/ 298720 w 457538"/>
                  <a:gd name="connsiteY301" fmla="*/ 202538 h 451338"/>
                  <a:gd name="connsiteX302" fmla="*/ 299515 w 457538"/>
                  <a:gd name="connsiteY302" fmla="*/ 201743 h 451338"/>
                  <a:gd name="connsiteX303" fmla="*/ 300946 w 457538"/>
                  <a:gd name="connsiteY303" fmla="*/ 199994 h 451338"/>
                  <a:gd name="connsiteX304" fmla="*/ 301104 w 457538"/>
                  <a:gd name="connsiteY304" fmla="*/ 197928 h 451338"/>
                  <a:gd name="connsiteX305" fmla="*/ 301263 w 457538"/>
                  <a:gd name="connsiteY305" fmla="*/ 196179 h 451338"/>
                  <a:gd name="connsiteX306" fmla="*/ 301422 w 457538"/>
                  <a:gd name="connsiteY306" fmla="*/ 195384 h 451338"/>
                  <a:gd name="connsiteX307" fmla="*/ 302058 w 457538"/>
                  <a:gd name="connsiteY307" fmla="*/ 194907 h 451338"/>
                  <a:gd name="connsiteX308" fmla="*/ 303489 w 457538"/>
                  <a:gd name="connsiteY308" fmla="*/ 195066 h 451338"/>
                  <a:gd name="connsiteX309" fmla="*/ 305556 w 457538"/>
                  <a:gd name="connsiteY309" fmla="*/ 195384 h 451338"/>
                  <a:gd name="connsiteX310" fmla="*/ 309689 w 457538"/>
                  <a:gd name="connsiteY310" fmla="*/ 195225 h 451338"/>
                  <a:gd name="connsiteX311" fmla="*/ 310961 w 457538"/>
                  <a:gd name="connsiteY311" fmla="*/ 195066 h 451338"/>
                  <a:gd name="connsiteX312" fmla="*/ 315730 w 457538"/>
                  <a:gd name="connsiteY312" fmla="*/ 194589 h 451338"/>
                  <a:gd name="connsiteX313" fmla="*/ 322249 w 457538"/>
                  <a:gd name="connsiteY313" fmla="*/ 193476 h 451338"/>
                  <a:gd name="connsiteX314" fmla="*/ 327495 w 457538"/>
                  <a:gd name="connsiteY314" fmla="*/ 191886 h 451338"/>
                  <a:gd name="connsiteX315" fmla="*/ 331628 w 457538"/>
                  <a:gd name="connsiteY315" fmla="*/ 190615 h 451338"/>
                  <a:gd name="connsiteX316" fmla="*/ 336080 w 457538"/>
                  <a:gd name="connsiteY316" fmla="*/ 187435 h 451338"/>
                  <a:gd name="connsiteX317" fmla="*/ 339418 w 457538"/>
                  <a:gd name="connsiteY317" fmla="*/ 184097 h 451338"/>
                  <a:gd name="connsiteX318" fmla="*/ 342757 w 457538"/>
                  <a:gd name="connsiteY318" fmla="*/ 179168 h 451338"/>
                  <a:gd name="connsiteX319" fmla="*/ 345459 w 457538"/>
                  <a:gd name="connsiteY319" fmla="*/ 174717 h 451338"/>
                  <a:gd name="connsiteX320" fmla="*/ 350865 w 457538"/>
                  <a:gd name="connsiteY320" fmla="*/ 172014 h 451338"/>
                  <a:gd name="connsiteX321" fmla="*/ 355475 w 457538"/>
                  <a:gd name="connsiteY321" fmla="*/ 170425 h 451338"/>
                  <a:gd name="connsiteX322" fmla="*/ 358019 w 457538"/>
                  <a:gd name="connsiteY322" fmla="*/ 169788 h 451338"/>
                  <a:gd name="connsiteX323" fmla="*/ 363901 w 457538"/>
                  <a:gd name="connsiteY323" fmla="*/ 167404 h 451338"/>
                  <a:gd name="connsiteX324" fmla="*/ 368988 w 457538"/>
                  <a:gd name="connsiteY324" fmla="*/ 163906 h 451338"/>
                  <a:gd name="connsiteX325" fmla="*/ 373599 w 457538"/>
                  <a:gd name="connsiteY325" fmla="*/ 160727 h 451338"/>
                  <a:gd name="connsiteX326" fmla="*/ 377255 w 457538"/>
                  <a:gd name="connsiteY326" fmla="*/ 160250 h 451338"/>
                  <a:gd name="connsiteX327" fmla="*/ 381706 w 457538"/>
                  <a:gd name="connsiteY327" fmla="*/ 159773 h 451338"/>
                  <a:gd name="connsiteX328" fmla="*/ 382819 w 457538"/>
                  <a:gd name="connsiteY328" fmla="*/ 159137 h 451338"/>
                  <a:gd name="connsiteX329" fmla="*/ 383932 w 457538"/>
                  <a:gd name="connsiteY329" fmla="*/ 157865 h 451338"/>
                  <a:gd name="connsiteX330" fmla="*/ 383932 w 457538"/>
                  <a:gd name="connsiteY330" fmla="*/ 155957 h 451338"/>
                  <a:gd name="connsiteX331" fmla="*/ 382660 w 457538"/>
                  <a:gd name="connsiteY331" fmla="*/ 154368 h 451338"/>
                  <a:gd name="connsiteX332" fmla="*/ 380911 w 457538"/>
                  <a:gd name="connsiteY332" fmla="*/ 153732 h 451338"/>
                  <a:gd name="connsiteX333" fmla="*/ 379799 w 457538"/>
                  <a:gd name="connsiteY333" fmla="*/ 152778 h 451338"/>
                  <a:gd name="connsiteX334" fmla="*/ 378686 w 457538"/>
                  <a:gd name="connsiteY334" fmla="*/ 152778 h 451338"/>
                  <a:gd name="connsiteX335" fmla="*/ 378050 w 457538"/>
                  <a:gd name="connsiteY335" fmla="*/ 151665 h 451338"/>
                  <a:gd name="connsiteX336" fmla="*/ 378368 w 457538"/>
                  <a:gd name="connsiteY336" fmla="*/ 149916 h 451338"/>
                  <a:gd name="connsiteX337" fmla="*/ 378527 w 457538"/>
                  <a:gd name="connsiteY337" fmla="*/ 148167 h 451338"/>
                  <a:gd name="connsiteX338" fmla="*/ 379322 w 457538"/>
                  <a:gd name="connsiteY338" fmla="*/ 146578 h 451338"/>
                  <a:gd name="connsiteX339" fmla="*/ 379004 w 457538"/>
                  <a:gd name="connsiteY339" fmla="*/ 144193 h 451338"/>
                  <a:gd name="connsiteX340" fmla="*/ 377891 w 457538"/>
                  <a:gd name="connsiteY340" fmla="*/ 141808 h 451338"/>
                  <a:gd name="connsiteX341" fmla="*/ 377573 w 457538"/>
                  <a:gd name="connsiteY341" fmla="*/ 140060 h 451338"/>
                  <a:gd name="connsiteX342" fmla="*/ 377573 w 457538"/>
                  <a:gd name="connsiteY342" fmla="*/ 138470 h 451338"/>
                  <a:gd name="connsiteX343" fmla="*/ 378209 w 457538"/>
                  <a:gd name="connsiteY343" fmla="*/ 137039 h 451338"/>
                  <a:gd name="connsiteX344" fmla="*/ 379958 w 457538"/>
                  <a:gd name="connsiteY344" fmla="*/ 136244 h 451338"/>
                  <a:gd name="connsiteX345" fmla="*/ 381865 w 457538"/>
                  <a:gd name="connsiteY345" fmla="*/ 135926 h 451338"/>
                  <a:gd name="connsiteX346" fmla="*/ 384568 w 457538"/>
                  <a:gd name="connsiteY346" fmla="*/ 136244 h 451338"/>
                  <a:gd name="connsiteX347" fmla="*/ 389337 w 457538"/>
                  <a:gd name="connsiteY347" fmla="*/ 135767 h 451338"/>
                  <a:gd name="connsiteX348" fmla="*/ 401420 w 457538"/>
                  <a:gd name="connsiteY348" fmla="*/ 131634 h 451338"/>
                  <a:gd name="connsiteX349" fmla="*/ 402215 w 457538"/>
                  <a:gd name="connsiteY349" fmla="*/ 130362 h 451338"/>
                  <a:gd name="connsiteX350" fmla="*/ 403009 w 457538"/>
                  <a:gd name="connsiteY350" fmla="*/ 127501 h 451338"/>
                  <a:gd name="connsiteX351" fmla="*/ 403963 w 457538"/>
                  <a:gd name="connsiteY351" fmla="*/ 124957 h 451338"/>
                  <a:gd name="connsiteX352" fmla="*/ 405235 w 457538"/>
                  <a:gd name="connsiteY352" fmla="*/ 124162 h 451338"/>
                  <a:gd name="connsiteX353" fmla="*/ 405871 w 457538"/>
                  <a:gd name="connsiteY353" fmla="*/ 124003 h 451338"/>
                  <a:gd name="connsiteX354" fmla="*/ 409845 w 457538"/>
                  <a:gd name="connsiteY354" fmla="*/ 123367 h 451338"/>
                  <a:gd name="connsiteX355" fmla="*/ 415569 w 457538"/>
                  <a:gd name="connsiteY355" fmla="*/ 122413 h 451338"/>
                  <a:gd name="connsiteX356" fmla="*/ 417794 w 457538"/>
                  <a:gd name="connsiteY356" fmla="*/ 122254 h 451338"/>
                  <a:gd name="connsiteX357" fmla="*/ 423995 w 457538"/>
                  <a:gd name="connsiteY357" fmla="*/ 122572 h 451338"/>
                  <a:gd name="connsiteX358" fmla="*/ 428605 w 457538"/>
                  <a:gd name="connsiteY358" fmla="*/ 122731 h 451338"/>
                  <a:gd name="connsiteX359" fmla="*/ 435918 w 457538"/>
                  <a:gd name="connsiteY359" fmla="*/ 123049 h 451338"/>
                  <a:gd name="connsiteX360" fmla="*/ 441164 w 457538"/>
                  <a:gd name="connsiteY360" fmla="*/ 123208 h 451338"/>
                  <a:gd name="connsiteX361" fmla="*/ 445616 w 457538"/>
                  <a:gd name="connsiteY361" fmla="*/ 123367 h 451338"/>
                  <a:gd name="connsiteX362" fmla="*/ 451498 w 457538"/>
                  <a:gd name="connsiteY362" fmla="*/ 123526 h 451338"/>
                  <a:gd name="connsiteX363" fmla="*/ 452929 w 457538"/>
                  <a:gd name="connsiteY363" fmla="*/ 122890 h 451338"/>
                  <a:gd name="connsiteX364" fmla="*/ 452929 w 457538"/>
                  <a:gd name="connsiteY364" fmla="*/ 121141 h 451338"/>
                  <a:gd name="connsiteX365" fmla="*/ 451816 w 457538"/>
                  <a:gd name="connsiteY365" fmla="*/ 117803 h 451338"/>
                  <a:gd name="connsiteX366" fmla="*/ 452452 w 457538"/>
                  <a:gd name="connsiteY366" fmla="*/ 115577 h 451338"/>
                  <a:gd name="connsiteX367" fmla="*/ 454677 w 457538"/>
                  <a:gd name="connsiteY367" fmla="*/ 113669 h 45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457538" h="451338">
                    <a:moveTo>
                      <a:pt x="454677" y="113669"/>
                    </a:moveTo>
                    <a:lnTo>
                      <a:pt x="457539" y="111444"/>
                    </a:lnTo>
                    <a:lnTo>
                      <a:pt x="456108" y="108741"/>
                    </a:lnTo>
                    <a:lnTo>
                      <a:pt x="453882" y="106992"/>
                    </a:lnTo>
                    <a:lnTo>
                      <a:pt x="450862" y="104925"/>
                    </a:lnTo>
                    <a:lnTo>
                      <a:pt x="449272" y="103972"/>
                    </a:lnTo>
                    <a:lnTo>
                      <a:pt x="446410" y="101428"/>
                    </a:lnTo>
                    <a:lnTo>
                      <a:pt x="444662" y="98407"/>
                    </a:lnTo>
                    <a:lnTo>
                      <a:pt x="443549" y="92207"/>
                    </a:lnTo>
                    <a:lnTo>
                      <a:pt x="441482" y="88710"/>
                    </a:lnTo>
                    <a:lnTo>
                      <a:pt x="439892" y="84417"/>
                    </a:lnTo>
                    <a:lnTo>
                      <a:pt x="441164" y="76468"/>
                    </a:lnTo>
                    <a:lnTo>
                      <a:pt x="439097" y="71540"/>
                    </a:lnTo>
                    <a:lnTo>
                      <a:pt x="438779" y="69473"/>
                    </a:lnTo>
                    <a:lnTo>
                      <a:pt x="438779" y="67089"/>
                    </a:lnTo>
                    <a:lnTo>
                      <a:pt x="439415" y="62796"/>
                    </a:lnTo>
                    <a:lnTo>
                      <a:pt x="439097" y="56914"/>
                    </a:lnTo>
                    <a:lnTo>
                      <a:pt x="436554" y="50714"/>
                    </a:lnTo>
                    <a:lnTo>
                      <a:pt x="437826" y="48488"/>
                    </a:lnTo>
                    <a:lnTo>
                      <a:pt x="438303" y="47534"/>
                    </a:lnTo>
                    <a:lnTo>
                      <a:pt x="438144" y="46580"/>
                    </a:lnTo>
                    <a:lnTo>
                      <a:pt x="435918" y="44514"/>
                    </a:lnTo>
                    <a:lnTo>
                      <a:pt x="434964" y="42924"/>
                    </a:lnTo>
                    <a:lnTo>
                      <a:pt x="435441" y="41334"/>
                    </a:lnTo>
                    <a:lnTo>
                      <a:pt x="436554" y="39268"/>
                    </a:lnTo>
                    <a:lnTo>
                      <a:pt x="436554" y="38314"/>
                    </a:lnTo>
                    <a:lnTo>
                      <a:pt x="432897" y="35611"/>
                    </a:lnTo>
                    <a:lnTo>
                      <a:pt x="426856" y="31160"/>
                    </a:lnTo>
                    <a:lnTo>
                      <a:pt x="425107" y="29252"/>
                    </a:lnTo>
                    <a:lnTo>
                      <a:pt x="424312" y="26867"/>
                    </a:lnTo>
                    <a:lnTo>
                      <a:pt x="418430" y="26231"/>
                    </a:lnTo>
                    <a:lnTo>
                      <a:pt x="412389" y="26549"/>
                    </a:lnTo>
                    <a:lnTo>
                      <a:pt x="409687" y="25913"/>
                    </a:lnTo>
                    <a:lnTo>
                      <a:pt x="406507" y="26072"/>
                    </a:lnTo>
                    <a:lnTo>
                      <a:pt x="405712" y="24642"/>
                    </a:lnTo>
                    <a:lnTo>
                      <a:pt x="404122" y="20985"/>
                    </a:lnTo>
                    <a:lnTo>
                      <a:pt x="403327" y="20031"/>
                    </a:lnTo>
                    <a:lnTo>
                      <a:pt x="403168" y="18442"/>
                    </a:lnTo>
                    <a:lnTo>
                      <a:pt x="402691" y="17011"/>
                    </a:lnTo>
                    <a:lnTo>
                      <a:pt x="400148" y="19872"/>
                    </a:lnTo>
                    <a:lnTo>
                      <a:pt x="396014" y="22416"/>
                    </a:lnTo>
                    <a:lnTo>
                      <a:pt x="390609" y="23370"/>
                    </a:lnTo>
                    <a:lnTo>
                      <a:pt x="385045" y="22893"/>
                    </a:lnTo>
                    <a:lnTo>
                      <a:pt x="382024" y="21144"/>
                    </a:lnTo>
                    <a:lnTo>
                      <a:pt x="379322" y="22257"/>
                    </a:lnTo>
                    <a:lnTo>
                      <a:pt x="373757" y="22416"/>
                    </a:lnTo>
                    <a:lnTo>
                      <a:pt x="363742" y="24959"/>
                    </a:lnTo>
                    <a:lnTo>
                      <a:pt x="355157" y="23529"/>
                    </a:lnTo>
                    <a:lnTo>
                      <a:pt x="349275" y="21144"/>
                    </a:lnTo>
                    <a:lnTo>
                      <a:pt x="341485" y="15103"/>
                    </a:lnTo>
                    <a:lnTo>
                      <a:pt x="337193" y="10333"/>
                    </a:lnTo>
                    <a:lnTo>
                      <a:pt x="334808" y="6041"/>
                    </a:lnTo>
                    <a:lnTo>
                      <a:pt x="334808" y="2385"/>
                    </a:lnTo>
                    <a:lnTo>
                      <a:pt x="336557" y="954"/>
                    </a:lnTo>
                    <a:lnTo>
                      <a:pt x="333059" y="0"/>
                    </a:lnTo>
                    <a:lnTo>
                      <a:pt x="329562" y="2226"/>
                    </a:lnTo>
                    <a:lnTo>
                      <a:pt x="326700" y="3338"/>
                    </a:lnTo>
                    <a:lnTo>
                      <a:pt x="323043" y="3656"/>
                    </a:lnTo>
                    <a:lnTo>
                      <a:pt x="317956" y="4769"/>
                    </a:lnTo>
                    <a:lnTo>
                      <a:pt x="317002" y="8108"/>
                    </a:lnTo>
                    <a:lnTo>
                      <a:pt x="305715" y="37519"/>
                    </a:lnTo>
                    <a:lnTo>
                      <a:pt x="294109" y="58186"/>
                    </a:lnTo>
                    <a:lnTo>
                      <a:pt x="289976" y="63432"/>
                    </a:lnTo>
                    <a:lnTo>
                      <a:pt x="282981" y="68043"/>
                    </a:lnTo>
                    <a:lnTo>
                      <a:pt x="270899" y="74084"/>
                    </a:lnTo>
                    <a:lnTo>
                      <a:pt x="249755" y="82510"/>
                    </a:lnTo>
                    <a:lnTo>
                      <a:pt x="243713" y="86484"/>
                    </a:lnTo>
                    <a:lnTo>
                      <a:pt x="241329" y="88551"/>
                    </a:lnTo>
                    <a:lnTo>
                      <a:pt x="234334" y="97136"/>
                    </a:lnTo>
                    <a:lnTo>
                      <a:pt x="222569" y="108105"/>
                    </a:lnTo>
                    <a:lnTo>
                      <a:pt x="222569" y="110967"/>
                    </a:lnTo>
                    <a:lnTo>
                      <a:pt x="221456" y="118757"/>
                    </a:lnTo>
                    <a:lnTo>
                      <a:pt x="219708" y="123685"/>
                    </a:lnTo>
                    <a:lnTo>
                      <a:pt x="210328" y="135449"/>
                    </a:lnTo>
                    <a:lnTo>
                      <a:pt x="206513" y="144511"/>
                    </a:lnTo>
                    <a:lnTo>
                      <a:pt x="205718" y="155799"/>
                    </a:lnTo>
                    <a:lnTo>
                      <a:pt x="205718" y="162793"/>
                    </a:lnTo>
                    <a:lnTo>
                      <a:pt x="204605" y="166768"/>
                    </a:lnTo>
                    <a:lnTo>
                      <a:pt x="205241" y="169153"/>
                    </a:lnTo>
                    <a:lnTo>
                      <a:pt x="207466" y="170425"/>
                    </a:lnTo>
                    <a:lnTo>
                      <a:pt x="210964" y="175353"/>
                    </a:lnTo>
                    <a:lnTo>
                      <a:pt x="211759" y="178373"/>
                    </a:lnTo>
                    <a:lnTo>
                      <a:pt x="210487" y="185845"/>
                    </a:lnTo>
                    <a:lnTo>
                      <a:pt x="208420" y="190615"/>
                    </a:lnTo>
                    <a:lnTo>
                      <a:pt x="205241" y="195384"/>
                    </a:lnTo>
                    <a:lnTo>
                      <a:pt x="200630" y="200471"/>
                    </a:lnTo>
                    <a:lnTo>
                      <a:pt x="195225" y="208738"/>
                    </a:lnTo>
                    <a:lnTo>
                      <a:pt x="186958" y="218436"/>
                    </a:lnTo>
                    <a:lnTo>
                      <a:pt x="181712" y="222410"/>
                    </a:lnTo>
                    <a:lnTo>
                      <a:pt x="169948" y="229405"/>
                    </a:lnTo>
                    <a:lnTo>
                      <a:pt x="163747" y="235288"/>
                    </a:lnTo>
                    <a:lnTo>
                      <a:pt x="159932" y="239739"/>
                    </a:lnTo>
                    <a:lnTo>
                      <a:pt x="156434" y="241965"/>
                    </a:lnTo>
                    <a:lnTo>
                      <a:pt x="144034" y="247529"/>
                    </a:lnTo>
                    <a:lnTo>
                      <a:pt x="130044" y="251185"/>
                    </a:lnTo>
                    <a:lnTo>
                      <a:pt x="120823" y="252139"/>
                    </a:lnTo>
                    <a:lnTo>
                      <a:pt x="116372" y="254206"/>
                    </a:lnTo>
                    <a:lnTo>
                      <a:pt x="113669" y="258657"/>
                    </a:lnTo>
                    <a:lnTo>
                      <a:pt x="109854" y="262155"/>
                    </a:lnTo>
                    <a:lnTo>
                      <a:pt x="109695" y="262314"/>
                    </a:lnTo>
                    <a:lnTo>
                      <a:pt x="107469" y="268991"/>
                    </a:lnTo>
                    <a:lnTo>
                      <a:pt x="103177" y="277894"/>
                    </a:lnTo>
                    <a:lnTo>
                      <a:pt x="100633" y="286319"/>
                    </a:lnTo>
                    <a:lnTo>
                      <a:pt x="98407" y="290453"/>
                    </a:lnTo>
                    <a:lnTo>
                      <a:pt x="94910" y="293315"/>
                    </a:lnTo>
                    <a:lnTo>
                      <a:pt x="87597" y="298084"/>
                    </a:lnTo>
                    <a:lnTo>
                      <a:pt x="81397" y="300310"/>
                    </a:lnTo>
                    <a:lnTo>
                      <a:pt x="77263" y="303966"/>
                    </a:lnTo>
                    <a:lnTo>
                      <a:pt x="74243" y="305238"/>
                    </a:lnTo>
                    <a:lnTo>
                      <a:pt x="72653" y="307941"/>
                    </a:lnTo>
                    <a:lnTo>
                      <a:pt x="71222" y="315254"/>
                    </a:lnTo>
                    <a:lnTo>
                      <a:pt x="68838" y="318751"/>
                    </a:lnTo>
                    <a:lnTo>
                      <a:pt x="65817" y="326859"/>
                    </a:lnTo>
                    <a:lnTo>
                      <a:pt x="63273" y="331151"/>
                    </a:lnTo>
                    <a:lnTo>
                      <a:pt x="62001" y="336715"/>
                    </a:lnTo>
                    <a:lnTo>
                      <a:pt x="61525" y="347367"/>
                    </a:lnTo>
                    <a:lnTo>
                      <a:pt x="60253" y="351978"/>
                    </a:lnTo>
                    <a:lnTo>
                      <a:pt x="56278" y="357224"/>
                    </a:lnTo>
                    <a:lnTo>
                      <a:pt x="51986" y="359290"/>
                    </a:lnTo>
                    <a:lnTo>
                      <a:pt x="40539" y="371532"/>
                    </a:lnTo>
                    <a:lnTo>
                      <a:pt x="35134" y="375188"/>
                    </a:lnTo>
                    <a:lnTo>
                      <a:pt x="31637" y="378527"/>
                    </a:lnTo>
                    <a:lnTo>
                      <a:pt x="30047" y="381547"/>
                    </a:lnTo>
                    <a:lnTo>
                      <a:pt x="29252" y="383773"/>
                    </a:lnTo>
                    <a:lnTo>
                      <a:pt x="31319" y="382024"/>
                    </a:lnTo>
                    <a:lnTo>
                      <a:pt x="32908" y="379799"/>
                    </a:lnTo>
                    <a:lnTo>
                      <a:pt x="34498" y="378527"/>
                    </a:lnTo>
                    <a:lnTo>
                      <a:pt x="34816" y="379958"/>
                    </a:lnTo>
                    <a:lnTo>
                      <a:pt x="34339" y="381388"/>
                    </a:lnTo>
                    <a:lnTo>
                      <a:pt x="30365" y="387271"/>
                    </a:lnTo>
                    <a:lnTo>
                      <a:pt x="28775" y="391086"/>
                    </a:lnTo>
                    <a:lnTo>
                      <a:pt x="25436" y="397127"/>
                    </a:lnTo>
                    <a:lnTo>
                      <a:pt x="22734" y="400943"/>
                    </a:lnTo>
                    <a:lnTo>
                      <a:pt x="23847" y="403009"/>
                    </a:lnTo>
                    <a:lnTo>
                      <a:pt x="22893" y="405553"/>
                    </a:lnTo>
                    <a:lnTo>
                      <a:pt x="20031" y="408892"/>
                    </a:lnTo>
                    <a:lnTo>
                      <a:pt x="18441" y="416205"/>
                    </a:lnTo>
                    <a:lnTo>
                      <a:pt x="13990" y="423995"/>
                    </a:lnTo>
                    <a:lnTo>
                      <a:pt x="9062" y="425743"/>
                    </a:lnTo>
                    <a:lnTo>
                      <a:pt x="6041" y="429241"/>
                    </a:lnTo>
                    <a:lnTo>
                      <a:pt x="2067" y="437031"/>
                    </a:lnTo>
                    <a:lnTo>
                      <a:pt x="0" y="451339"/>
                    </a:lnTo>
                    <a:lnTo>
                      <a:pt x="0" y="451339"/>
                    </a:lnTo>
                    <a:lnTo>
                      <a:pt x="1431" y="451021"/>
                    </a:lnTo>
                    <a:lnTo>
                      <a:pt x="7790" y="449749"/>
                    </a:lnTo>
                    <a:lnTo>
                      <a:pt x="12082" y="449431"/>
                    </a:lnTo>
                    <a:lnTo>
                      <a:pt x="23211" y="449431"/>
                    </a:lnTo>
                    <a:lnTo>
                      <a:pt x="27503" y="448954"/>
                    </a:lnTo>
                    <a:lnTo>
                      <a:pt x="31001" y="448954"/>
                    </a:lnTo>
                    <a:lnTo>
                      <a:pt x="35929" y="449272"/>
                    </a:lnTo>
                    <a:lnTo>
                      <a:pt x="39904" y="449749"/>
                    </a:lnTo>
                    <a:lnTo>
                      <a:pt x="44196" y="450385"/>
                    </a:lnTo>
                    <a:lnTo>
                      <a:pt x="49124" y="450385"/>
                    </a:lnTo>
                    <a:lnTo>
                      <a:pt x="53099" y="450703"/>
                    </a:lnTo>
                    <a:lnTo>
                      <a:pt x="58345" y="450703"/>
                    </a:lnTo>
                    <a:lnTo>
                      <a:pt x="62001" y="450385"/>
                    </a:lnTo>
                    <a:lnTo>
                      <a:pt x="64545" y="448954"/>
                    </a:lnTo>
                    <a:lnTo>
                      <a:pt x="66930" y="445934"/>
                    </a:lnTo>
                    <a:lnTo>
                      <a:pt x="67725" y="443549"/>
                    </a:lnTo>
                    <a:lnTo>
                      <a:pt x="68679" y="441482"/>
                    </a:lnTo>
                    <a:lnTo>
                      <a:pt x="68361" y="439256"/>
                    </a:lnTo>
                    <a:lnTo>
                      <a:pt x="68043" y="438144"/>
                    </a:lnTo>
                    <a:lnTo>
                      <a:pt x="69473" y="436713"/>
                    </a:lnTo>
                    <a:lnTo>
                      <a:pt x="71222" y="434169"/>
                    </a:lnTo>
                    <a:lnTo>
                      <a:pt x="72971" y="432738"/>
                    </a:lnTo>
                    <a:lnTo>
                      <a:pt x="73448" y="431625"/>
                    </a:lnTo>
                    <a:lnTo>
                      <a:pt x="75197" y="430354"/>
                    </a:lnTo>
                    <a:lnTo>
                      <a:pt x="77263" y="428287"/>
                    </a:lnTo>
                    <a:lnTo>
                      <a:pt x="78376" y="426697"/>
                    </a:lnTo>
                    <a:lnTo>
                      <a:pt x="79807" y="424630"/>
                    </a:lnTo>
                    <a:lnTo>
                      <a:pt x="80125" y="422882"/>
                    </a:lnTo>
                    <a:lnTo>
                      <a:pt x="80602" y="420497"/>
                    </a:lnTo>
                    <a:lnTo>
                      <a:pt x="80602" y="416205"/>
                    </a:lnTo>
                    <a:lnTo>
                      <a:pt x="81238" y="411117"/>
                    </a:lnTo>
                    <a:lnTo>
                      <a:pt x="82033" y="407779"/>
                    </a:lnTo>
                    <a:lnTo>
                      <a:pt x="82669" y="405076"/>
                    </a:lnTo>
                    <a:lnTo>
                      <a:pt x="83305" y="400943"/>
                    </a:lnTo>
                    <a:lnTo>
                      <a:pt x="85053" y="393630"/>
                    </a:lnTo>
                    <a:lnTo>
                      <a:pt x="85530" y="391563"/>
                    </a:lnTo>
                    <a:lnTo>
                      <a:pt x="86643" y="388224"/>
                    </a:lnTo>
                    <a:lnTo>
                      <a:pt x="88074" y="385204"/>
                    </a:lnTo>
                    <a:lnTo>
                      <a:pt x="89346" y="383137"/>
                    </a:lnTo>
                    <a:lnTo>
                      <a:pt x="90776" y="381388"/>
                    </a:lnTo>
                    <a:lnTo>
                      <a:pt x="92684" y="380117"/>
                    </a:lnTo>
                    <a:lnTo>
                      <a:pt x="95864" y="378845"/>
                    </a:lnTo>
                    <a:lnTo>
                      <a:pt x="98248" y="377732"/>
                    </a:lnTo>
                    <a:lnTo>
                      <a:pt x="101110" y="376460"/>
                    </a:lnTo>
                    <a:lnTo>
                      <a:pt x="103654" y="375506"/>
                    </a:lnTo>
                    <a:lnTo>
                      <a:pt x="105879" y="374393"/>
                    </a:lnTo>
                    <a:lnTo>
                      <a:pt x="106833" y="373122"/>
                    </a:lnTo>
                    <a:lnTo>
                      <a:pt x="108264" y="371055"/>
                    </a:lnTo>
                    <a:lnTo>
                      <a:pt x="110172" y="367080"/>
                    </a:lnTo>
                    <a:lnTo>
                      <a:pt x="111444" y="364696"/>
                    </a:lnTo>
                    <a:lnTo>
                      <a:pt x="113033" y="361675"/>
                    </a:lnTo>
                    <a:lnTo>
                      <a:pt x="115100" y="359608"/>
                    </a:lnTo>
                    <a:lnTo>
                      <a:pt x="116372" y="358655"/>
                    </a:lnTo>
                    <a:lnTo>
                      <a:pt x="117485" y="358019"/>
                    </a:lnTo>
                    <a:lnTo>
                      <a:pt x="120028" y="356429"/>
                    </a:lnTo>
                    <a:lnTo>
                      <a:pt x="123208" y="354680"/>
                    </a:lnTo>
                    <a:lnTo>
                      <a:pt x="125434" y="353090"/>
                    </a:lnTo>
                    <a:lnTo>
                      <a:pt x="127500" y="351659"/>
                    </a:lnTo>
                    <a:lnTo>
                      <a:pt x="129249" y="350388"/>
                    </a:lnTo>
                    <a:lnTo>
                      <a:pt x="131157" y="348639"/>
                    </a:lnTo>
                    <a:lnTo>
                      <a:pt x="132111" y="347049"/>
                    </a:lnTo>
                    <a:lnTo>
                      <a:pt x="133224" y="344347"/>
                    </a:lnTo>
                    <a:lnTo>
                      <a:pt x="134654" y="340054"/>
                    </a:lnTo>
                    <a:lnTo>
                      <a:pt x="135767" y="335603"/>
                    </a:lnTo>
                    <a:lnTo>
                      <a:pt x="136880" y="330674"/>
                    </a:lnTo>
                    <a:lnTo>
                      <a:pt x="137834" y="327654"/>
                    </a:lnTo>
                    <a:lnTo>
                      <a:pt x="138629" y="323997"/>
                    </a:lnTo>
                    <a:lnTo>
                      <a:pt x="139742" y="321136"/>
                    </a:lnTo>
                    <a:lnTo>
                      <a:pt x="140696" y="318115"/>
                    </a:lnTo>
                    <a:lnTo>
                      <a:pt x="141173" y="317002"/>
                    </a:lnTo>
                    <a:lnTo>
                      <a:pt x="141173" y="315412"/>
                    </a:lnTo>
                    <a:lnTo>
                      <a:pt x="141808" y="313187"/>
                    </a:lnTo>
                    <a:lnTo>
                      <a:pt x="141967" y="313028"/>
                    </a:lnTo>
                    <a:lnTo>
                      <a:pt x="142762" y="312074"/>
                    </a:lnTo>
                    <a:lnTo>
                      <a:pt x="144670" y="311438"/>
                    </a:lnTo>
                    <a:lnTo>
                      <a:pt x="147055" y="310802"/>
                    </a:lnTo>
                    <a:lnTo>
                      <a:pt x="150552" y="310325"/>
                    </a:lnTo>
                    <a:lnTo>
                      <a:pt x="151665" y="309848"/>
                    </a:lnTo>
                    <a:lnTo>
                      <a:pt x="152142" y="307941"/>
                    </a:lnTo>
                    <a:lnTo>
                      <a:pt x="152619" y="306510"/>
                    </a:lnTo>
                    <a:lnTo>
                      <a:pt x="154050" y="303966"/>
                    </a:lnTo>
                    <a:lnTo>
                      <a:pt x="155481" y="301899"/>
                    </a:lnTo>
                    <a:lnTo>
                      <a:pt x="156434" y="300787"/>
                    </a:lnTo>
                    <a:lnTo>
                      <a:pt x="157547" y="298561"/>
                    </a:lnTo>
                    <a:lnTo>
                      <a:pt x="158819" y="297130"/>
                    </a:lnTo>
                    <a:lnTo>
                      <a:pt x="160727" y="295063"/>
                    </a:lnTo>
                    <a:lnTo>
                      <a:pt x="162635" y="293633"/>
                    </a:lnTo>
                    <a:lnTo>
                      <a:pt x="163111" y="292043"/>
                    </a:lnTo>
                    <a:lnTo>
                      <a:pt x="163111" y="290135"/>
                    </a:lnTo>
                    <a:lnTo>
                      <a:pt x="161840" y="288704"/>
                    </a:lnTo>
                    <a:lnTo>
                      <a:pt x="161045" y="286001"/>
                    </a:lnTo>
                    <a:lnTo>
                      <a:pt x="164701" y="285048"/>
                    </a:lnTo>
                    <a:lnTo>
                      <a:pt x="168040" y="284094"/>
                    </a:lnTo>
                    <a:lnTo>
                      <a:pt x="170901" y="283299"/>
                    </a:lnTo>
                    <a:lnTo>
                      <a:pt x="174558" y="282027"/>
                    </a:lnTo>
                    <a:lnTo>
                      <a:pt x="177102" y="282027"/>
                    </a:lnTo>
                    <a:lnTo>
                      <a:pt x="179168" y="281709"/>
                    </a:lnTo>
                    <a:lnTo>
                      <a:pt x="182189" y="282345"/>
                    </a:lnTo>
                    <a:lnTo>
                      <a:pt x="185209" y="282663"/>
                    </a:lnTo>
                    <a:lnTo>
                      <a:pt x="187276" y="283617"/>
                    </a:lnTo>
                    <a:lnTo>
                      <a:pt x="190774" y="285366"/>
                    </a:lnTo>
                    <a:lnTo>
                      <a:pt x="193794" y="286637"/>
                    </a:lnTo>
                    <a:lnTo>
                      <a:pt x="195543" y="286637"/>
                    </a:lnTo>
                    <a:lnTo>
                      <a:pt x="197451" y="286001"/>
                    </a:lnTo>
                    <a:lnTo>
                      <a:pt x="199041" y="285207"/>
                    </a:lnTo>
                    <a:lnTo>
                      <a:pt x="199994" y="285048"/>
                    </a:lnTo>
                    <a:lnTo>
                      <a:pt x="201584" y="285684"/>
                    </a:lnTo>
                    <a:lnTo>
                      <a:pt x="203810" y="286956"/>
                    </a:lnTo>
                    <a:lnTo>
                      <a:pt x="206195" y="286956"/>
                    </a:lnTo>
                    <a:lnTo>
                      <a:pt x="208579" y="286637"/>
                    </a:lnTo>
                    <a:lnTo>
                      <a:pt x="210328" y="285048"/>
                    </a:lnTo>
                    <a:lnTo>
                      <a:pt x="213349" y="282663"/>
                    </a:lnTo>
                    <a:lnTo>
                      <a:pt x="215733" y="280755"/>
                    </a:lnTo>
                    <a:lnTo>
                      <a:pt x="217800" y="279642"/>
                    </a:lnTo>
                    <a:lnTo>
                      <a:pt x="219549" y="279324"/>
                    </a:lnTo>
                    <a:lnTo>
                      <a:pt x="221456" y="279324"/>
                    </a:lnTo>
                    <a:lnTo>
                      <a:pt x="223682" y="279324"/>
                    </a:lnTo>
                    <a:lnTo>
                      <a:pt x="227339" y="279642"/>
                    </a:lnTo>
                    <a:lnTo>
                      <a:pt x="229564" y="279642"/>
                    </a:lnTo>
                    <a:lnTo>
                      <a:pt x="232903" y="279166"/>
                    </a:lnTo>
                    <a:lnTo>
                      <a:pt x="235606" y="278689"/>
                    </a:lnTo>
                    <a:lnTo>
                      <a:pt x="236718" y="277735"/>
                    </a:lnTo>
                    <a:lnTo>
                      <a:pt x="236718" y="276463"/>
                    </a:lnTo>
                    <a:lnTo>
                      <a:pt x="236241" y="274714"/>
                    </a:lnTo>
                    <a:lnTo>
                      <a:pt x="235606" y="272806"/>
                    </a:lnTo>
                    <a:lnTo>
                      <a:pt x="235288" y="271217"/>
                    </a:lnTo>
                    <a:lnTo>
                      <a:pt x="235764" y="269468"/>
                    </a:lnTo>
                    <a:lnTo>
                      <a:pt x="236241" y="268196"/>
                    </a:lnTo>
                    <a:lnTo>
                      <a:pt x="235923" y="265970"/>
                    </a:lnTo>
                    <a:lnTo>
                      <a:pt x="234970" y="263427"/>
                    </a:lnTo>
                    <a:lnTo>
                      <a:pt x="234970" y="262155"/>
                    </a:lnTo>
                    <a:lnTo>
                      <a:pt x="234970" y="262155"/>
                    </a:lnTo>
                    <a:lnTo>
                      <a:pt x="238785" y="262155"/>
                    </a:lnTo>
                    <a:lnTo>
                      <a:pt x="238785" y="254683"/>
                    </a:lnTo>
                    <a:lnTo>
                      <a:pt x="238785" y="248006"/>
                    </a:lnTo>
                    <a:lnTo>
                      <a:pt x="238785" y="241488"/>
                    </a:lnTo>
                    <a:lnTo>
                      <a:pt x="238785" y="237036"/>
                    </a:lnTo>
                    <a:lnTo>
                      <a:pt x="238785" y="232267"/>
                    </a:lnTo>
                    <a:lnTo>
                      <a:pt x="238944" y="230200"/>
                    </a:lnTo>
                    <a:lnTo>
                      <a:pt x="239421" y="229246"/>
                    </a:lnTo>
                    <a:lnTo>
                      <a:pt x="242442" y="227816"/>
                    </a:lnTo>
                    <a:lnTo>
                      <a:pt x="246893" y="224318"/>
                    </a:lnTo>
                    <a:lnTo>
                      <a:pt x="248642" y="222728"/>
                    </a:lnTo>
                    <a:lnTo>
                      <a:pt x="250867" y="221139"/>
                    </a:lnTo>
                    <a:lnTo>
                      <a:pt x="258498" y="216369"/>
                    </a:lnTo>
                    <a:lnTo>
                      <a:pt x="260088" y="215097"/>
                    </a:lnTo>
                    <a:lnTo>
                      <a:pt x="267401" y="209692"/>
                    </a:lnTo>
                    <a:lnTo>
                      <a:pt x="269150" y="208897"/>
                    </a:lnTo>
                    <a:lnTo>
                      <a:pt x="273124" y="208261"/>
                    </a:lnTo>
                    <a:lnTo>
                      <a:pt x="274873" y="207307"/>
                    </a:lnTo>
                    <a:lnTo>
                      <a:pt x="277099" y="205082"/>
                    </a:lnTo>
                    <a:lnTo>
                      <a:pt x="280437" y="202697"/>
                    </a:lnTo>
                    <a:lnTo>
                      <a:pt x="282504" y="201425"/>
                    </a:lnTo>
                    <a:lnTo>
                      <a:pt x="282981" y="201266"/>
                    </a:lnTo>
                    <a:lnTo>
                      <a:pt x="284412" y="201107"/>
                    </a:lnTo>
                    <a:lnTo>
                      <a:pt x="291248" y="201743"/>
                    </a:lnTo>
                    <a:lnTo>
                      <a:pt x="294109" y="202379"/>
                    </a:lnTo>
                    <a:lnTo>
                      <a:pt x="297607" y="202856"/>
                    </a:lnTo>
                    <a:lnTo>
                      <a:pt x="298720" y="202538"/>
                    </a:lnTo>
                    <a:lnTo>
                      <a:pt x="299515" y="201743"/>
                    </a:lnTo>
                    <a:lnTo>
                      <a:pt x="300946" y="199994"/>
                    </a:lnTo>
                    <a:lnTo>
                      <a:pt x="301104" y="197928"/>
                    </a:lnTo>
                    <a:lnTo>
                      <a:pt x="301263" y="196179"/>
                    </a:lnTo>
                    <a:lnTo>
                      <a:pt x="301422" y="195384"/>
                    </a:lnTo>
                    <a:lnTo>
                      <a:pt x="302058" y="194907"/>
                    </a:lnTo>
                    <a:lnTo>
                      <a:pt x="303489" y="195066"/>
                    </a:lnTo>
                    <a:lnTo>
                      <a:pt x="305556" y="195384"/>
                    </a:lnTo>
                    <a:lnTo>
                      <a:pt x="309689" y="195225"/>
                    </a:lnTo>
                    <a:lnTo>
                      <a:pt x="310961" y="195066"/>
                    </a:lnTo>
                    <a:lnTo>
                      <a:pt x="315730" y="194589"/>
                    </a:lnTo>
                    <a:lnTo>
                      <a:pt x="322249" y="193476"/>
                    </a:lnTo>
                    <a:lnTo>
                      <a:pt x="327495" y="191886"/>
                    </a:lnTo>
                    <a:lnTo>
                      <a:pt x="331628" y="190615"/>
                    </a:lnTo>
                    <a:lnTo>
                      <a:pt x="336080" y="187435"/>
                    </a:lnTo>
                    <a:lnTo>
                      <a:pt x="339418" y="184097"/>
                    </a:lnTo>
                    <a:lnTo>
                      <a:pt x="342757" y="179168"/>
                    </a:lnTo>
                    <a:lnTo>
                      <a:pt x="345459" y="174717"/>
                    </a:lnTo>
                    <a:lnTo>
                      <a:pt x="350865" y="172014"/>
                    </a:lnTo>
                    <a:lnTo>
                      <a:pt x="355475" y="170425"/>
                    </a:lnTo>
                    <a:lnTo>
                      <a:pt x="358019" y="169788"/>
                    </a:lnTo>
                    <a:lnTo>
                      <a:pt x="363901" y="167404"/>
                    </a:lnTo>
                    <a:lnTo>
                      <a:pt x="368988" y="163906"/>
                    </a:lnTo>
                    <a:lnTo>
                      <a:pt x="373599" y="160727"/>
                    </a:lnTo>
                    <a:lnTo>
                      <a:pt x="377255" y="160250"/>
                    </a:lnTo>
                    <a:lnTo>
                      <a:pt x="381706" y="159773"/>
                    </a:lnTo>
                    <a:lnTo>
                      <a:pt x="382819" y="159137"/>
                    </a:lnTo>
                    <a:lnTo>
                      <a:pt x="383932" y="157865"/>
                    </a:lnTo>
                    <a:lnTo>
                      <a:pt x="383932" y="155957"/>
                    </a:lnTo>
                    <a:lnTo>
                      <a:pt x="382660" y="154368"/>
                    </a:lnTo>
                    <a:lnTo>
                      <a:pt x="380911" y="153732"/>
                    </a:lnTo>
                    <a:lnTo>
                      <a:pt x="379799" y="152778"/>
                    </a:lnTo>
                    <a:lnTo>
                      <a:pt x="378686" y="152778"/>
                    </a:lnTo>
                    <a:lnTo>
                      <a:pt x="378050" y="151665"/>
                    </a:lnTo>
                    <a:lnTo>
                      <a:pt x="378368" y="149916"/>
                    </a:lnTo>
                    <a:lnTo>
                      <a:pt x="378527" y="148167"/>
                    </a:lnTo>
                    <a:lnTo>
                      <a:pt x="379322" y="146578"/>
                    </a:lnTo>
                    <a:lnTo>
                      <a:pt x="379004" y="144193"/>
                    </a:lnTo>
                    <a:lnTo>
                      <a:pt x="377891" y="141808"/>
                    </a:lnTo>
                    <a:lnTo>
                      <a:pt x="377573" y="140060"/>
                    </a:lnTo>
                    <a:lnTo>
                      <a:pt x="377573" y="138470"/>
                    </a:lnTo>
                    <a:lnTo>
                      <a:pt x="378209" y="137039"/>
                    </a:lnTo>
                    <a:lnTo>
                      <a:pt x="379958" y="136244"/>
                    </a:lnTo>
                    <a:lnTo>
                      <a:pt x="381865" y="135926"/>
                    </a:lnTo>
                    <a:lnTo>
                      <a:pt x="384568" y="136244"/>
                    </a:lnTo>
                    <a:lnTo>
                      <a:pt x="389337" y="135767"/>
                    </a:lnTo>
                    <a:lnTo>
                      <a:pt x="401420" y="131634"/>
                    </a:lnTo>
                    <a:lnTo>
                      <a:pt x="402215" y="130362"/>
                    </a:lnTo>
                    <a:lnTo>
                      <a:pt x="403009" y="127501"/>
                    </a:lnTo>
                    <a:lnTo>
                      <a:pt x="403963" y="124957"/>
                    </a:lnTo>
                    <a:lnTo>
                      <a:pt x="405235" y="124162"/>
                    </a:lnTo>
                    <a:lnTo>
                      <a:pt x="405871" y="124003"/>
                    </a:lnTo>
                    <a:lnTo>
                      <a:pt x="409845" y="123367"/>
                    </a:lnTo>
                    <a:lnTo>
                      <a:pt x="415569" y="122413"/>
                    </a:lnTo>
                    <a:lnTo>
                      <a:pt x="417794" y="122254"/>
                    </a:lnTo>
                    <a:lnTo>
                      <a:pt x="423995" y="122572"/>
                    </a:lnTo>
                    <a:lnTo>
                      <a:pt x="428605" y="122731"/>
                    </a:lnTo>
                    <a:lnTo>
                      <a:pt x="435918" y="123049"/>
                    </a:lnTo>
                    <a:lnTo>
                      <a:pt x="441164" y="123208"/>
                    </a:lnTo>
                    <a:lnTo>
                      <a:pt x="445616" y="123367"/>
                    </a:lnTo>
                    <a:lnTo>
                      <a:pt x="451498" y="123526"/>
                    </a:lnTo>
                    <a:lnTo>
                      <a:pt x="452929" y="122890"/>
                    </a:lnTo>
                    <a:lnTo>
                      <a:pt x="452929" y="121141"/>
                    </a:lnTo>
                    <a:lnTo>
                      <a:pt x="451816" y="117803"/>
                    </a:lnTo>
                    <a:lnTo>
                      <a:pt x="452452" y="115577"/>
                    </a:lnTo>
                    <a:lnTo>
                      <a:pt x="454677" y="113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7" name="Freeform: Shape 4976">
                <a:extLst>
                  <a:ext uri="{FF2B5EF4-FFF2-40B4-BE49-F238E27FC236}">
                    <a16:creationId xmlns:a16="http://schemas.microsoft.com/office/drawing/2014/main" id="{38150625-92C0-B682-FAC6-8856DFE042FE}"/>
                  </a:ext>
                </a:extLst>
              </p:cNvPr>
              <p:cNvSpPr/>
              <p:nvPr/>
            </p:nvSpPr>
            <p:spPr>
              <a:xfrm>
                <a:off x="1459722" y="2947135"/>
                <a:ext cx="454836" cy="419860"/>
              </a:xfrm>
              <a:custGeom>
                <a:avLst/>
                <a:gdLst>
                  <a:gd name="connsiteX0" fmla="*/ 453723 w 454836"/>
                  <a:gd name="connsiteY0" fmla="*/ 46740 h 419860"/>
                  <a:gd name="connsiteX1" fmla="*/ 451180 w 454836"/>
                  <a:gd name="connsiteY1" fmla="*/ 41334 h 419860"/>
                  <a:gd name="connsiteX2" fmla="*/ 448954 w 454836"/>
                  <a:gd name="connsiteY2" fmla="*/ 39108 h 419860"/>
                  <a:gd name="connsiteX3" fmla="*/ 446887 w 454836"/>
                  <a:gd name="connsiteY3" fmla="*/ 38155 h 419860"/>
                  <a:gd name="connsiteX4" fmla="*/ 441323 w 454836"/>
                  <a:gd name="connsiteY4" fmla="*/ 37201 h 419860"/>
                  <a:gd name="connsiteX5" fmla="*/ 435441 w 454836"/>
                  <a:gd name="connsiteY5" fmla="*/ 37837 h 419860"/>
                  <a:gd name="connsiteX6" fmla="*/ 425425 w 454836"/>
                  <a:gd name="connsiteY6" fmla="*/ 37360 h 419860"/>
                  <a:gd name="connsiteX7" fmla="*/ 422882 w 454836"/>
                  <a:gd name="connsiteY7" fmla="*/ 36406 h 419860"/>
                  <a:gd name="connsiteX8" fmla="*/ 418748 w 454836"/>
                  <a:gd name="connsiteY8" fmla="*/ 33544 h 419860"/>
                  <a:gd name="connsiteX9" fmla="*/ 415887 w 454836"/>
                  <a:gd name="connsiteY9" fmla="*/ 32590 h 419860"/>
                  <a:gd name="connsiteX10" fmla="*/ 401261 w 454836"/>
                  <a:gd name="connsiteY10" fmla="*/ 30842 h 419860"/>
                  <a:gd name="connsiteX11" fmla="*/ 396014 w 454836"/>
                  <a:gd name="connsiteY11" fmla="*/ 27185 h 419860"/>
                  <a:gd name="connsiteX12" fmla="*/ 396173 w 454836"/>
                  <a:gd name="connsiteY12" fmla="*/ 24959 h 419860"/>
                  <a:gd name="connsiteX13" fmla="*/ 396809 w 454836"/>
                  <a:gd name="connsiteY13" fmla="*/ 23370 h 419860"/>
                  <a:gd name="connsiteX14" fmla="*/ 395696 w 454836"/>
                  <a:gd name="connsiteY14" fmla="*/ 17964 h 419860"/>
                  <a:gd name="connsiteX15" fmla="*/ 390609 w 454836"/>
                  <a:gd name="connsiteY15" fmla="*/ 15739 h 419860"/>
                  <a:gd name="connsiteX16" fmla="*/ 385999 w 454836"/>
                  <a:gd name="connsiteY16" fmla="*/ 14149 h 419860"/>
                  <a:gd name="connsiteX17" fmla="*/ 379322 w 454836"/>
                  <a:gd name="connsiteY17" fmla="*/ 12400 h 419860"/>
                  <a:gd name="connsiteX18" fmla="*/ 374075 w 454836"/>
                  <a:gd name="connsiteY18" fmla="*/ 9698 h 419860"/>
                  <a:gd name="connsiteX19" fmla="*/ 369624 w 454836"/>
                  <a:gd name="connsiteY19" fmla="*/ 8426 h 419860"/>
                  <a:gd name="connsiteX20" fmla="*/ 359767 w 454836"/>
                  <a:gd name="connsiteY20" fmla="*/ 8744 h 419860"/>
                  <a:gd name="connsiteX21" fmla="*/ 356270 w 454836"/>
                  <a:gd name="connsiteY21" fmla="*/ 7631 h 419860"/>
                  <a:gd name="connsiteX22" fmla="*/ 353885 w 454836"/>
                  <a:gd name="connsiteY22" fmla="*/ 7790 h 419860"/>
                  <a:gd name="connsiteX23" fmla="*/ 347844 w 454836"/>
                  <a:gd name="connsiteY23" fmla="*/ 12241 h 419860"/>
                  <a:gd name="connsiteX24" fmla="*/ 344823 w 454836"/>
                  <a:gd name="connsiteY24" fmla="*/ 12877 h 419860"/>
                  <a:gd name="connsiteX25" fmla="*/ 337351 w 454836"/>
                  <a:gd name="connsiteY25" fmla="*/ 13036 h 419860"/>
                  <a:gd name="connsiteX26" fmla="*/ 324792 w 454836"/>
                  <a:gd name="connsiteY26" fmla="*/ 19236 h 419860"/>
                  <a:gd name="connsiteX27" fmla="*/ 317479 w 454836"/>
                  <a:gd name="connsiteY27" fmla="*/ 24006 h 419860"/>
                  <a:gd name="connsiteX28" fmla="*/ 310325 w 454836"/>
                  <a:gd name="connsiteY28" fmla="*/ 30683 h 419860"/>
                  <a:gd name="connsiteX29" fmla="*/ 307782 w 454836"/>
                  <a:gd name="connsiteY29" fmla="*/ 34180 h 419860"/>
                  <a:gd name="connsiteX30" fmla="*/ 306192 w 454836"/>
                  <a:gd name="connsiteY30" fmla="*/ 37678 h 419860"/>
                  <a:gd name="connsiteX31" fmla="*/ 304761 w 454836"/>
                  <a:gd name="connsiteY31" fmla="*/ 43401 h 419860"/>
                  <a:gd name="connsiteX32" fmla="*/ 305715 w 454836"/>
                  <a:gd name="connsiteY32" fmla="*/ 51668 h 419860"/>
                  <a:gd name="connsiteX33" fmla="*/ 307464 w 454836"/>
                  <a:gd name="connsiteY33" fmla="*/ 56278 h 419860"/>
                  <a:gd name="connsiteX34" fmla="*/ 309848 w 454836"/>
                  <a:gd name="connsiteY34" fmla="*/ 59776 h 419860"/>
                  <a:gd name="connsiteX35" fmla="*/ 310961 w 454836"/>
                  <a:gd name="connsiteY35" fmla="*/ 63114 h 419860"/>
                  <a:gd name="connsiteX36" fmla="*/ 311279 w 454836"/>
                  <a:gd name="connsiteY36" fmla="*/ 66771 h 419860"/>
                  <a:gd name="connsiteX37" fmla="*/ 310166 w 454836"/>
                  <a:gd name="connsiteY37" fmla="*/ 70427 h 419860"/>
                  <a:gd name="connsiteX38" fmla="*/ 307305 w 454836"/>
                  <a:gd name="connsiteY38" fmla="*/ 75515 h 419860"/>
                  <a:gd name="connsiteX39" fmla="*/ 298720 w 454836"/>
                  <a:gd name="connsiteY39" fmla="*/ 85371 h 419860"/>
                  <a:gd name="connsiteX40" fmla="*/ 295063 w 454836"/>
                  <a:gd name="connsiteY40" fmla="*/ 87597 h 419860"/>
                  <a:gd name="connsiteX41" fmla="*/ 286637 w 454836"/>
                  <a:gd name="connsiteY41" fmla="*/ 91571 h 419860"/>
                  <a:gd name="connsiteX42" fmla="*/ 281709 w 454836"/>
                  <a:gd name="connsiteY42" fmla="*/ 92366 h 419860"/>
                  <a:gd name="connsiteX43" fmla="*/ 276304 w 454836"/>
                  <a:gd name="connsiteY43" fmla="*/ 91571 h 419860"/>
                  <a:gd name="connsiteX44" fmla="*/ 268673 w 454836"/>
                  <a:gd name="connsiteY44" fmla="*/ 87597 h 419860"/>
                  <a:gd name="connsiteX45" fmla="*/ 255001 w 454836"/>
                  <a:gd name="connsiteY45" fmla="*/ 76309 h 419860"/>
                  <a:gd name="connsiteX46" fmla="*/ 248006 w 454836"/>
                  <a:gd name="connsiteY46" fmla="*/ 73925 h 419860"/>
                  <a:gd name="connsiteX47" fmla="*/ 244667 w 454836"/>
                  <a:gd name="connsiteY47" fmla="*/ 71540 h 419860"/>
                  <a:gd name="connsiteX48" fmla="*/ 230836 w 454836"/>
                  <a:gd name="connsiteY48" fmla="*/ 66612 h 419860"/>
                  <a:gd name="connsiteX49" fmla="*/ 214461 w 454836"/>
                  <a:gd name="connsiteY49" fmla="*/ 62478 h 419860"/>
                  <a:gd name="connsiteX50" fmla="*/ 205082 w 454836"/>
                  <a:gd name="connsiteY50" fmla="*/ 62160 h 419860"/>
                  <a:gd name="connsiteX51" fmla="*/ 195543 w 454836"/>
                  <a:gd name="connsiteY51" fmla="*/ 60889 h 419860"/>
                  <a:gd name="connsiteX52" fmla="*/ 187276 w 454836"/>
                  <a:gd name="connsiteY52" fmla="*/ 57868 h 419860"/>
                  <a:gd name="connsiteX53" fmla="*/ 183620 w 454836"/>
                  <a:gd name="connsiteY53" fmla="*/ 55801 h 419860"/>
                  <a:gd name="connsiteX54" fmla="*/ 180440 w 454836"/>
                  <a:gd name="connsiteY54" fmla="*/ 52463 h 419860"/>
                  <a:gd name="connsiteX55" fmla="*/ 177578 w 454836"/>
                  <a:gd name="connsiteY55" fmla="*/ 48488 h 419860"/>
                  <a:gd name="connsiteX56" fmla="*/ 175194 w 454836"/>
                  <a:gd name="connsiteY56" fmla="*/ 42924 h 419860"/>
                  <a:gd name="connsiteX57" fmla="*/ 173763 w 454836"/>
                  <a:gd name="connsiteY57" fmla="*/ 38632 h 419860"/>
                  <a:gd name="connsiteX58" fmla="*/ 173604 w 454836"/>
                  <a:gd name="connsiteY58" fmla="*/ 32590 h 419860"/>
                  <a:gd name="connsiteX59" fmla="*/ 171060 w 454836"/>
                  <a:gd name="connsiteY59" fmla="*/ 27821 h 419860"/>
                  <a:gd name="connsiteX60" fmla="*/ 168358 w 454836"/>
                  <a:gd name="connsiteY60" fmla="*/ 25277 h 419860"/>
                  <a:gd name="connsiteX61" fmla="*/ 149439 w 454836"/>
                  <a:gd name="connsiteY61" fmla="*/ 21462 h 419860"/>
                  <a:gd name="connsiteX62" fmla="*/ 146896 w 454836"/>
                  <a:gd name="connsiteY62" fmla="*/ 20190 h 419860"/>
                  <a:gd name="connsiteX63" fmla="*/ 141490 w 454836"/>
                  <a:gd name="connsiteY63" fmla="*/ 16057 h 419860"/>
                  <a:gd name="connsiteX64" fmla="*/ 139106 w 454836"/>
                  <a:gd name="connsiteY64" fmla="*/ 15103 h 419860"/>
                  <a:gd name="connsiteX65" fmla="*/ 129885 w 454836"/>
                  <a:gd name="connsiteY65" fmla="*/ 12559 h 419860"/>
                  <a:gd name="connsiteX66" fmla="*/ 124480 w 454836"/>
                  <a:gd name="connsiteY66" fmla="*/ 12241 h 419860"/>
                  <a:gd name="connsiteX67" fmla="*/ 121300 w 454836"/>
                  <a:gd name="connsiteY67" fmla="*/ 11446 h 419860"/>
                  <a:gd name="connsiteX68" fmla="*/ 114146 w 454836"/>
                  <a:gd name="connsiteY68" fmla="*/ 8585 h 419860"/>
                  <a:gd name="connsiteX69" fmla="*/ 109854 w 454836"/>
                  <a:gd name="connsiteY69" fmla="*/ 9062 h 419860"/>
                  <a:gd name="connsiteX70" fmla="*/ 98884 w 454836"/>
                  <a:gd name="connsiteY70" fmla="*/ 12241 h 419860"/>
                  <a:gd name="connsiteX71" fmla="*/ 89505 w 454836"/>
                  <a:gd name="connsiteY71" fmla="*/ 11287 h 419860"/>
                  <a:gd name="connsiteX72" fmla="*/ 85212 w 454836"/>
                  <a:gd name="connsiteY72" fmla="*/ 10333 h 419860"/>
                  <a:gd name="connsiteX73" fmla="*/ 71858 w 454836"/>
                  <a:gd name="connsiteY73" fmla="*/ 2861 h 419860"/>
                  <a:gd name="connsiteX74" fmla="*/ 67407 w 454836"/>
                  <a:gd name="connsiteY74" fmla="*/ 2067 h 419860"/>
                  <a:gd name="connsiteX75" fmla="*/ 62955 w 454836"/>
                  <a:gd name="connsiteY75" fmla="*/ 0 h 419860"/>
                  <a:gd name="connsiteX76" fmla="*/ 62955 w 454836"/>
                  <a:gd name="connsiteY76" fmla="*/ 795 h 419860"/>
                  <a:gd name="connsiteX77" fmla="*/ 62001 w 454836"/>
                  <a:gd name="connsiteY77" fmla="*/ 6995 h 419860"/>
                  <a:gd name="connsiteX78" fmla="*/ 61683 w 454836"/>
                  <a:gd name="connsiteY78" fmla="*/ 9062 h 419860"/>
                  <a:gd name="connsiteX79" fmla="*/ 61524 w 454836"/>
                  <a:gd name="connsiteY79" fmla="*/ 12877 h 419860"/>
                  <a:gd name="connsiteX80" fmla="*/ 61524 w 454836"/>
                  <a:gd name="connsiteY80" fmla="*/ 17170 h 419860"/>
                  <a:gd name="connsiteX81" fmla="*/ 63909 w 454836"/>
                  <a:gd name="connsiteY81" fmla="*/ 20985 h 419860"/>
                  <a:gd name="connsiteX82" fmla="*/ 63909 w 454836"/>
                  <a:gd name="connsiteY82" fmla="*/ 22575 h 419860"/>
                  <a:gd name="connsiteX83" fmla="*/ 62955 w 454836"/>
                  <a:gd name="connsiteY83" fmla="*/ 24483 h 419860"/>
                  <a:gd name="connsiteX84" fmla="*/ 58822 w 454836"/>
                  <a:gd name="connsiteY84" fmla="*/ 26708 h 419860"/>
                  <a:gd name="connsiteX85" fmla="*/ 53417 w 454836"/>
                  <a:gd name="connsiteY85" fmla="*/ 29570 h 419860"/>
                  <a:gd name="connsiteX86" fmla="*/ 48647 w 454836"/>
                  <a:gd name="connsiteY86" fmla="*/ 32113 h 419860"/>
                  <a:gd name="connsiteX87" fmla="*/ 43560 w 454836"/>
                  <a:gd name="connsiteY87" fmla="*/ 35134 h 419860"/>
                  <a:gd name="connsiteX88" fmla="*/ 41970 w 454836"/>
                  <a:gd name="connsiteY88" fmla="*/ 37042 h 419860"/>
                  <a:gd name="connsiteX89" fmla="*/ 39426 w 454836"/>
                  <a:gd name="connsiteY89" fmla="*/ 38473 h 419860"/>
                  <a:gd name="connsiteX90" fmla="*/ 37360 w 454836"/>
                  <a:gd name="connsiteY90" fmla="*/ 39903 h 419860"/>
                  <a:gd name="connsiteX91" fmla="*/ 36883 w 454836"/>
                  <a:gd name="connsiteY91" fmla="*/ 41334 h 419860"/>
                  <a:gd name="connsiteX92" fmla="*/ 35452 w 454836"/>
                  <a:gd name="connsiteY92" fmla="*/ 43878 h 419860"/>
                  <a:gd name="connsiteX93" fmla="*/ 33544 w 454836"/>
                  <a:gd name="connsiteY93" fmla="*/ 45945 h 419860"/>
                  <a:gd name="connsiteX94" fmla="*/ 28616 w 454836"/>
                  <a:gd name="connsiteY94" fmla="*/ 47057 h 419860"/>
                  <a:gd name="connsiteX95" fmla="*/ 27662 w 454836"/>
                  <a:gd name="connsiteY95" fmla="*/ 47693 h 419860"/>
                  <a:gd name="connsiteX96" fmla="*/ 25436 w 454836"/>
                  <a:gd name="connsiteY96" fmla="*/ 50714 h 419860"/>
                  <a:gd name="connsiteX97" fmla="*/ 24483 w 454836"/>
                  <a:gd name="connsiteY97" fmla="*/ 51986 h 419860"/>
                  <a:gd name="connsiteX98" fmla="*/ 23052 w 454836"/>
                  <a:gd name="connsiteY98" fmla="*/ 54689 h 419860"/>
                  <a:gd name="connsiteX99" fmla="*/ 24801 w 454836"/>
                  <a:gd name="connsiteY99" fmla="*/ 61366 h 419860"/>
                  <a:gd name="connsiteX100" fmla="*/ 26867 w 454836"/>
                  <a:gd name="connsiteY100" fmla="*/ 68201 h 419860"/>
                  <a:gd name="connsiteX101" fmla="*/ 27185 w 454836"/>
                  <a:gd name="connsiteY101" fmla="*/ 71063 h 419860"/>
                  <a:gd name="connsiteX102" fmla="*/ 27185 w 454836"/>
                  <a:gd name="connsiteY102" fmla="*/ 73448 h 419860"/>
                  <a:gd name="connsiteX103" fmla="*/ 26072 w 454836"/>
                  <a:gd name="connsiteY103" fmla="*/ 75992 h 419860"/>
                  <a:gd name="connsiteX104" fmla="*/ 23370 w 454836"/>
                  <a:gd name="connsiteY104" fmla="*/ 79807 h 419860"/>
                  <a:gd name="connsiteX105" fmla="*/ 21621 w 454836"/>
                  <a:gd name="connsiteY105" fmla="*/ 82510 h 419860"/>
                  <a:gd name="connsiteX106" fmla="*/ 17964 w 454836"/>
                  <a:gd name="connsiteY106" fmla="*/ 87279 h 419860"/>
                  <a:gd name="connsiteX107" fmla="*/ 16852 w 454836"/>
                  <a:gd name="connsiteY107" fmla="*/ 88551 h 419860"/>
                  <a:gd name="connsiteX108" fmla="*/ 14308 w 454836"/>
                  <a:gd name="connsiteY108" fmla="*/ 89981 h 419860"/>
                  <a:gd name="connsiteX109" fmla="*/ 9380 w 454836"/>
                  <a:gd name="connsiteY109" fmla="*/ 91730 h 419860"/>
                  <a:gd name="connsiteX110" fmla="*/ 6041 w 454836"/>
                  <a:gd name="connsiteY110" fmla="*/ 93479 h 419860"/>
                  <a:gd name="connsiteX111" fmla="*/ 3180 w 454836"/>
                  <a:gd name="connsiteY111" fmla="*/ 95069 h 419860"/>
                  <a:gd name="connsiteX112" fmla="*/ 0 w 454836"/>
                  <a:gd name="connsiteY112" fmla="*/ 96976 h 419860"/>
                  <a:gd name="connsiteX113" fmla="*/ 2385 w 454836"/>
                  <a:gd name="connsiteY113" fmla="*/ 100792 h 419860"/>
                  <a:gd name="connsiteX114" fmla="*/ 6836 w 454836"/>
                  <a:gd name="connsiteY114" fmla="*/ 106992 h 419860"/>
                  <a:gd name="connsiteX115" fmla="*/ 9539 w 454836"/>
                  <a:gd name="connsiteY115" fmla="*/ 111920 h 419860"/>
                  <a:gd name="connsiteX116" fmla="*/ 10492 w 454836"/>
                  <a:gd name="connsiteY116" fmla="*/ 114146 h 419860"/>
                  <a:gd name="connsiteX117" fmla="*/ 12559 w 454836"/>
                  <a:gd name="connsiteY117" fmla="*/ 120346 h 419860"/>
                  <a:gd name="connsiteX118" fmla="*/ 14308 w 454836"/>
                  <a:gd name="connsiteY118" fmla="*/ 126388 h 419860"/>
                  <a:gd name="connsiteX119" fmla="*/ 14626 w 454836"/>
                  <a:gd name="connsiteY119" fmla="*/ 128295 h 419860"/>
                  <a:gd name="connsiteX120" fmla="*/ 15262 w 454836"/>
                  <a:gd name="connsiteY120" fmla="*/ 132906 h 419860"/>
                  <a:gd name="connsiteX121" fmla="*/ 14467 w 454836"/>
                  <a:gd name="connsiteY121" fmla="*/ 145465 h 419860"/>
                  <a:gd name="connsiteX122" fmla="*/ 15739 w 454836"/>
                  <a:gd name="connsiteY122" fmla="*/ 161522 h 419860"/>
                  <a:gd name="connsiteX123" fmla="*/ 17488 w 454836"/>
                  <a:gd name="connsiteY123" fmla="*/ 169470 h 419860"/>
                  <a:gd name="connsiteX124" fmla="*/ 14785 w 454836"/>
                  <a:gd name="connsiteY124" fmla="*/ 176625 h 419860"/>
                  <a:gd name="connsiteX125" fmla="*/ 12559 w 454836"/>
                  <a:gd name="connsiteY125" fmla="*/ 183461 h 419860"/>
                  <a:gd name="connsiteX126" fmla="*/ 12718 w 454836"/>
                  <a:gd name="connsiteY126" fmla="*/ 186958 h 419860"/>
                  <a:gd name="connsiteX127" fmla="*/ 13990 w 454836"/>
                  <a:gd name="connsiteY127" fmla="*/ 192204 h 419860"/>
                  <a:gd name="connsiteX128" fmla="*/ 15103 w 454836"/>
                  <a:gd name="connsiteY128" fmla="*/ 196179 h 419860"/>
                  <a:gd name="connsiteX129" fmla="*/ 16852 w 454836"/>
                  <a:gd name="connsiteY129" fmla="*/ 198246 h 419860"/>
                  <a:gd name="connsiteX130" fmla="*/ 16534 w 454836"/>
                  <a:gd name="connsiteY130" fmla="*/ 204923 h 419860"/>
                  <a:gd name="connsiteX131" fmla="*/ 15739 w 454836"/>
                  <a:gd name="connsiteY131" fmla="*/ 207307 h 419860"/>
                  <a:gd name="connsiteX132" fmla="*/ 10811 w 454836"/>
                  <a:gd name="connsiteY132" fmla="*/ 210805 h 419860"/>
                  <a:gd name="connsiteX133" fmla="*/ 5246 w 454836"/>
                  <a:gd name="connsiteY133" fmla="*/ 214144 h 419860"/>
                  <a:gd name="connsiteX134" fmla="*/ 3656 w 454836"/>
                  <a:gd name="connsiteY134" fmla="*/ 216846 h 419860"/>
                  <a:gd name="connsiteX135" fmla="*/ 3180 w 454836"/>
                  <a:gd name="connsiteY135" fmla="*/ 219708 h 419860"/>
                  <a:gd name="connsiteX136" fmla="*/ 3974 w 454836"/>
                  <a:gd name="connsiteY136" fmla="*/ 222251 h 419860"/>
                  <a:gd name="connsiteX137" fmla="*/ 7790 w 454836"/>
                  <a:gd name="connsiteY137" fmla="*/ 227657 h 419860"/>
                  <a:gd name="connsiteX138" fmla="*/ 13513 w 454836"/>
                  <a:gd name="connsiteY138" fmla="*/ 235765 h 419860"/>
                  <a:gd name="connsiteX139" fmla="*/ 19872 w 454836"/>
                  <a:gd name="connsiteY139" fmla="*/ 244667 h 419860"/>
                  <a:gd name="connsiteX140" fmla="*/ 20349 w 454836"/>
                  <a:gd name="connsiteY140" fmla="*/ 246893 h 419860"/>
                  <a:gd name="connsiteX141" fmla="*/ 20667 w 454836"/>
                  <a:gd name="connsiteY141" fmla="*/ 253252 h 419860"/>
                  <a:gd name="connsiteX142" fmla="*/ 23211 w 454836"/>
                  <a:gd name="connsiteY142" fmla="*/ 261201 h 419860"/>
                  <a:gd name="connsiteX143" fmla="*/ 26072 w 454836"/>
                  <a:gd name="connsiteY143" fmla="*/ 264540 h 419860"/>
                  <a:gd name="connsiteX144" fmla="*/ 27185 w 454836"/>
                  <a:gd name="connsiteY144" fmla="*/ 267242 h 419860"/>
                  <a:gd name="connsiteX145" fmla="*/ 29252 w 454836"/>
                  <a:gd name="connsiteY145" fmla="*/ 268991 h 419860"/>
                  <a:gd name="connsiteX146" fmla="*/ 31160 w 454836"/>
                  <a:gd name="connsiteY146" fmla="*/ 270422 h 419860"/>
                  <a:gd name="connsiteX147" fmla="*/ 32432 w 454836"/>
                  <a:gd name="connsiteY147" fmla="*/ 270581 h 419860"/>
                  <a:gd name="connsiteX148" fmla="*/ 39586 w 454836"/>
                  <a:gd name="connsiteY148" fmla="*/ 268355 h 419860"/>
                  <a:gd name="connsiteX149" fmla="*/ 51668 w 454836"/>
                  <a:gd name="connsiteY149" fmla="*/ 271852 h 419860"/>
                  <a:gd name="connsiteX150" fmla="*/ 63114 w 454836"/>
                  <a:gd name="connsiteY150" fmla="*/ 275509 h 419860"/>
                  <a:gd name="connsiteX151" fmla="*/ 63909 w 454836"/>
                  <a:gd name="connsiteY151" fmla="*/ 276304 h 419860"/>
                  <a:gd name="connsiteX152" fmla="*/ 66453 w 454836"/>
                  <a:gd name="connsiteY152" fmla="*/ 280914 h 419860"/>
                  <a:gd name="connsiteX153" fmla="*/ 70586 w 454836"/>
                  <a:gd name="connsiteY153" fmla="*/ 288386 h 419860"/>
                  <a:gd name="connsiteX154" fmla="*/ 73607 w 454836"/>
                  <a:gd name="connsiteY154" fmla="*/ 294268 h 419860"/>
                  <a:gd name="connsiteX155" fmla="*/ 76309 w 454836"/>
                  <a:gd name="connsiteY155" fmla="*/ 299674 h 419860"/>
                  <a:gd name="connsiteX156" fmla="*/ 91253 w 454836"/>
                  <a:gd name="connsiteY156" fmla="*/ 303171 h 419860"/>
                  <a:gd name="connsiteX157" fmla="*/ 105402 w 454836"/>
                  <a:gd name="connsiteY157" fmla="*/ 306510 h 419860"/>
                  <a:gd name="connsiteX158" fmla="*/ 119710 w 454836"/>
                  <a:gd name="connsiteY158" fmla="*/ 309848 h 419860"/>
                  <a:gd name="connsiteX159" fmla="*/ 123208 w 454836"/>
                  <a:gd name="connsiteY159" fmla="*/ 311597 h 419860"/>
                  <a:gd name="connsiteX160" fmla="*/ 130680 w 454836"/>
                  <a:gd name="connsiteY160" fmla="*/ 318115 h 419860"/>
                  <a:gd name="connsiteX161" fmla="*/ 140378 w 454836"/>
                  <a:gd name="connsiteY161" fmla="*/ 326541 h 419860"/>
                  <a:gd name="connsiteX162" fmla="*/ 140855 w 454836"/>
                  <a:gd name="connsiteY162" fmla="*/ 326700 h 419860"/>
                  <a:gd name="connsiteX163" fmla="*/ 141332 w 454836"/>
                  <a:gd name="connsiteY163" fmla="*/ 326700 h 419860"/>
                  <a:gd name="connsiteX164" fmla="*/ 150552 w 454836"/>
                  <a:gd name="connsiteY164" fmla="*/ 321772 h 419860"/>
                  <a:gd name="connsiteX165" fmla="*/ 162794 w 454836"/>
                  <a:gd name="connsiteY165" fmla="*/ 315412 h 419860"/>
                  <a:gd name="connsiteX166" fmla="*/ 162794 w 454836"/>
                  <a:gd name="connsiteY166" fmla="*/ 315412 h 419860"/>
                  <a:gd name="connsiteX167" fmla="*/ 173286 w 454836"/>
                  <a:gd name="connsiteY167" fmla="*/ 310325 h 419860"/>
                  <a:gd name="connsiteX168" fmla="*/ 181394 w 454836"/>
                  <a:gd name="connsiteY168" fmla="*/ 306669 h 419860"/>
                  <a:gd name="connsiteX169" fmla="*/ 191569 w 454836"/>
                  <a:gd name="connsiteY169" fmla="*/ 301899 h 419860"/>
                  <a:gd name="connsiteX170" fmla="*/ 201107 w 454836"/>
                  <a:gd name="connsiteY170" fmla="*/ 306669 h 419860"/>
                  <a:gd name="connsiteX171" fmla="*/ 214938 w 454836"/>
                  <a:gd name="connsiteY171" fmla="*/ 313823 h 419860"/>
                  <a:gd name="connsiteX172" fmla="*/ 228610 w 454836"/>
                  <a:gd name="connsiteY172" fmla="*/ 320977 h 419860"/>
                  <a:gd name="connsiteX173" fmla="*/ 242442 w 454836"/>
                  <a:gd name="connsiteY173" fmla="*/ 328131 h 419860"/>
                  <a:gd name="connsiteX174" fmla="*/ 256114 w 454836"/>
                  <a:gd name="connsiteY174" fmla="*/ 335126 h 419860"/>
                  <a:gd name="connsiteX175" fmla="*/ 269945 w 454836"/>
                  <a:gd name="connsiteY175" fmla="*/ 342280 h 419860"/>
                  <a:gd name="connsiteX176" fmla="*/ 283617 w 454836"/>
                  <a:gd name="connsiteY176" fmla="*/ 349434 h 419860"/>
                  <a:gd name="connsiteX177" fmla="*/ 297448 w 454836"/>
                  <a:gd name="connsiteY177" fmla="*/ 356429 h 419860"/>
                  <a:gd name="connsiteX178" fmla="*/ 311120 w 454836"/>
                  <a:gd name="connsiteY178" fmla="*/ 363583 h 419860"/>
                  <a:gd name="connsiteX179" fmla="*/ 324951 w 454836"/>
                  <a:gd name="connsiteY179" fmla="*/ 370578 h 419860"/>
                  <a:gd name="connsiteX180" fmla="*/ 338623 w 454836"/>
                  <a:gd name="connsiteY180" fmla="*/ 377573 h 419860"/>
                  <a:gd name="connsiteX181" fmla="*/ 352454 w 454836"/>
                  <a:gd name="connsiteY181" fmla="*/ 384727 h 419860"/>
                  <a:gd name="connsiteX182" fmla="*/ 366127 w 454836"/>
                  <a:gd name="connsiteY182" fmla="*/ 391722 h 419860"/>
                  <a:gd name="connsiteX183" fmla="*/ 379958 w 454836"/>
                  <a:gd name="connsiteY183" fmla="*/ 398717 h 419860"/>
                  <a:gd name="connsiteX184" fmla="*/ 393630 w 454836"/>
                  <a:gd name="connsiteY184" fmla="*/ 405871 h 419860"/>
                  <a:gd name="connsiteX185" fmla="*/ 407461 w 454836"/>
                  <a:gd name="connsiteY185" fmla="*/ 412866 h 419860"/>
                  <a:gd name="connsiteX186" fmla="*/ 421133 w 454836"/>
                  <a:gd name="connsiteY186" fmla="*/ 419861 h 419860"/>
                  <a:gd name="connsiteX187" fmla="*/ 421133 w 454836"/>
                  <a:gd name="connsiteY187" fmla="*/ 416205 h 419860"/>
                  <a:gd name="connsiteX188" fmla="*/ 421133 w 454836"/>
                  <a:gd name="connsiteY188" fmla="*/ 412389 h 419860"/>
                  <a:gd name="connsiteX189" fmla="*/ 421133 w 454836"/>
                  <a:gd name="connsiteY189" fmla="*/ 408733 h 419860"/>
                  <a:gd name="connsiteX190" fmla="*/ 421133 w 454836"/>
                  <a:gd name="connsiteY190" fmla="*/ 405076 h 419860"/>
                  <a:gd name="connsiteX191" fmla="*/ 428287 w 454836"/>
                  <a:gd name="connsiteY191" fmla="*/ 405076 h 419860"/>
                  <a:gd name="connsiteX192" fmla="*/ 435282 w 454836"/>
                  <a:gd name="connsiteY192" fmla="*/ 405076 h 419860"/>
                  <a:gd name="connsiteX193" fmla="*/ 442436 w 454836"/>
                  <a:gd name="connsiteY193" fmla="*/ 405076 h 419860"/>
                  <a:gd name="connsiteX194" fmla="*/ 449431 w 454836"/>
                  <a:gd name="connsiteY194" fmla="*/ 405076 h 419860"/>
                  <a:gd name="connsiteX195" fmla="*/ 449590 w 454836"/>
                  <a:gd name="connsiteY195" fmla="*/ 404917 h 419860"/>
                  <a:gd name="connsiteX196" fmla="*/ 449749 w 454836"/>
                  <a:gd name="connsiteY196" fmla="*/ 404917 h 419860"/>
                  <a:gd name="connsiteX197" fmla="*/ 449749 w 454836"/>
                  <a:gd name="connsiteY197" fmla="*/ 404917 h 419860"/>
                  <a:gd name="connsiteX198" fmla="*/ 449908 w 454836"/>
                  <a:gd name="connsiteY198" fmla="*/ 404758 h 419860"/>
                  <a:gd name="connsiteX199" fmla="*/ 449908 w 454836"/>
                  <a:gd name="connsiteY199" fmla="*/ 389973 h 419860"/>
                  <a:gd name="connsiteX200" fmla="*/ 449908 w 454836"/>
                  <a:gd name="connsiteY200" fmla="*/ 375188 h 419860"/>
                  <a:gd name="connsiteX201" fmla="*/ 449908 w 454836"/>
                  <a:gd name="connsiteY201" fmla="*/ 360244 h 419860"/>
                  <a:gd name="connsiteX202" fmla="*/ 449908 w 454836"/>
                  <a:gd name="connsiteY202" fmla="*/ 345459 h 419860"/>
                  <a:gd name="connsiteX203" fmla="*/ 449908 w 454836"/>
                  <a:gd name="connsiteY203" fmla="*/ 338623 h 419860"/>
                  <a:gd name="connsiteX204" fmla="*/ 449908 w 454836"/>
                  <a:gd name="connsiteY204" fmla="*/ 331946 h 419860"/>
                  <a:gd name="connsiteX205" fmla="*/ 449908 w 454836"/>
                  <a:gd name="connsiteY205" fmla="*/ 325110 h 419860"/>
                  <a:gd name="connsiteX206" fmla="*/ 449908 w 454836"/>
                  <a:gd name="connsiteY206" fmla="*/ 318433 h 419860"/>
                  <a:gd name="connsiteX207" fmla="*/ 449908 w 454836"/>
                  <a:gd name="connsiteY207" fmla="*/ 311597 h 419860"/>
                  <a:gd name="connsiteX208" fmla="*/ 449908 w 454836"/>
                  <a:gd name="connsiteY208" fmla="*/ 304920 h 419860"/>
                  <a:gd name="connsiteX209" fmla="*/ 449908 w 454836"/>
                  <a:gd name="connsiteY209" fmla="*/ 298084 h 419860"/>
                  <a:gd name="connsiteX210" fmla="*/ 449908 w 454836"/>
                  <a:gd name="connsiteY210" fmla="*/ 291407 h 419860"/>
                  <a:gd name="connsiteX211" fmla="*/ 449908 w 454836"/>
                  <a:gd name="connsiteY211" fmla="*/ 284571 h 419860"/>
                  <a:gd name="connsiteX212" fmla="*/ 449908 w 454836"/>
                  <a:gd name="connsiteY212" fmla="*/ 277735 h 419860"/>
                  <a:gd name="connsiteX213" fmla="*/ 449908 w 454836"/>
                  <a:gd name="connsiteY213" fmla="*/ 270899 h 419860"/>
                  <a:gd name="connsiteX214" fmla="*/ 449908 w 454836"/>
                  <a:gd name="connsiteY214" fmla="*/ 264222 h 419860"/>
                  <a:gd name="connsiteX215" fmla="*/ 449908 w 454836"/>
                  <a:gd name="connsiteY215" fmla="*/ 257386 h 419860"/>
                  <a:gd name="connsiteX216" fmla="*/ 449908 w 454836"/>
                  <a:gd name="connsiteY216" fmla="*/ 250549 h 419860"/>
                  <a:gd name="connsiteX217" fmla="*/ 449908 w 454836"/>
                  <a:gd name="connsiteY217" fmla="*/ 243713 h 419860"/>
                  <a:gd name="connsiteX218" fmla="*/ 449908 w 454836"/>
                  <a:gd name="connsiteY218" fmla="*/ 236877 h 419860"/>
                  <a:gd name="connsiteX219" fmla="*/ 449908 w 454836"/>
                  <a:gd name="connsiteY219" fmla="*/ 230041 h 419860"/>
                  <a:gd name="connsiteX220" fmla="*/ 449908 w 454836"/>
                  <a:gd name="connsiteY220" fmla="*/ 223046 h 419860"/>
                  <a:gd name="connsiteX221" fmla="*/ 449908 w 454836"/>
                  <a:gd name="connsiteY221" fmla="*/ 216210 h 419860"/>
                  <a:gd name="connsiteX222" fmla="*/ 449908 w 454836"/>
                  <a:gd name="connsiteY222" fmla="*/ 209374 h 419860"/>
                  <a:gd name="connsiteX223" fmla="*/ 449908 w 454836"/>
                  <a:gd name="connsiteY223" fmla="*/ 202538 h 419860"/>
                  <a:gd name="connsiteX224" fmla="*/ 449908 w 454836"/>
                  <a:gd name="connsiteY224" fmla="*/ 195543 h 419860"/>
                  <a:gd name="connsiteX225" fmla="*/ 449908 w 454836"/>
                  <a:gd name="connsiteY225" fmla="*/ 188707 h 419860"/>
                  <a:gd name="connsiteX226" fmla="*/ 449908 w 454836"/>
                  <a:gd name="connsiteY226" fmla="*/ 181712 h 419860"/>
                  <a:gd name="connsiteX227" fmla="*/ 449908 w 454836"/>
                  <a:gd name="connsiteY227" fmla="*/ 174876 h 419860"/>
                  <a:gd name="connsiteX228" fmla="*/ 449908 w 454836"/>
                  <a:gd name="connsiteY228" fmla="*/ 167881 h 419860"/>
                  <a:gd name="connsiteX229" fmla="*/ 449908 w 454836"/>
                  <a:gd name="connsiteY229" fmla="*/ 161045 h 419860"/>
                  <a:gd name="connsiteX230" fmla="*/ 449908 w 454836"/>
                  <a:gd name="connsiteY230" fmla="*/ 154050 h 419860"/>
                  <a:gd name="connsiteX231" fmla="*/ 449908 w 454836"/>
                  <a:gd name="connsiteY231" fmla="*/ 147055 h 419860"/>
                  <a:gd name="connsiteX232" fmla="*/ 449908 w 454836"/>
                  <a:gd name="connsiteY232" fmla="*/ 140060 h 419860"/>
                  <a:gd name="connsiteX233" fmla="*/ 449908 w 454836"/>
                  <a:gd name="connsiteY233" fmla="*/ 133223 h 419860"/>
                  <a:gd name="connsiteX234" fmla="*/ 449908 w 454836"/>
                  <a:gd name="connsiteY234" fmla="*/ 126229 h 419860"/>
                  <a:gd name="connsiteX235" fmla="*/ 449590 w 454836"/>
                  <a:gd name="connsiteY235" fmla="*/ 124798 h 419860"/>
                  <a:gd name="connsiteX236" fmla="*/ 448000 w 454836"/>
                  <a:gd name="connsiteY236" fmla="*/ 120028 h 419860"/>
                  <a:gd name="connsiteX237" fmla="*/ 446569 w 454836"/>
                  <a:gd name="connsiteY237" fmla="*/ 113987 h 419860"/>
                  <a:gd name="connsiteX238" fmla="*/ 444980 w 454836"/>
                  <a:gd name="connsiteY238" fmla="*/ 106674 h 419860"/>
                  <a:gd name="connsiteX239" fmla="*/ 444821 w 454836"/>
                  <a:gd name="connsiteY239" fmla="*/ 104130 h 419860"/>
                  <a:gd name="connsiteX240" fmla="*/ 442118 w 454836"/>
                  <a:gd name="connsiteY240" fmla="*/ 96500 h 419860"/>
                  <a:gd name="connsiteX241" fmla="*/ 441959 w 454836"/>
                  <a:gd name="connsiteY241" fmla="*/ 94274 h 419860"/>
                  <a:gd name="connsiteX242" fmla="*/ 442595 w 454836"/>
                  <a:gd name="connsiteY242" fmla="*/ 92843 h 419860"/>
                  <a:gd name="connsiteX243" fmla="*/ 446887 w 454836"/>
                  <a:gd name="connsiteY243" fmla="*/ 86325 h 419860"/>
                  <a:gd name="connsiteX244" fmla="*/ 448159 w 454836"/>
                  <a:gd name="connsiteY244" fmla="*/ 83145 h 419860"/>
                  <a:gd name="connsiteX245" fmla="*/ 449272 w 454836"/>
                  <a:gd name="connsiteY245" fmla="*/ 79330 h 419860"/>
                  <a:gd name="connsiteX246" fmla="*/ 449749 w 454836"/>
                  <a:gd name="connsiteY246" fmla="*/ 76309 h 419860"/>
                  <a:gd name="connsiteX247" fmla="*/ 448477 w 454836"/>
                  <a:gd name="connsiteY247" fmla="*/ 71540 h 419860"/>
                  <a:gd name="connsiteX248" fmla="*/ 446887 w 454836"/>
                  <a:gd name="connsiteY248" fmla="*/ 67248 h 419860"/>
                  <a:gd name="connsiteX249" fmla="*/ 446410 w 454836"/>
                  <a:gd name="connsiteY249" fmla="*/ 62955 h 419860"/>
                  <a:gd name="connsiteX250" fmla="*/ 446251 w 454836"/>
                  <a:gd name="connsiteY250" fmla="*/ 58663 h 419860"/>
                  <a:gd name="connsiteX251" fmla="*/ 448477 w 454836"/>
                  <a:gd name="connsiteY251" fmla="*/ 55801 h 419860"/>
                  <a:gd name="connsiteX252" fmla="*/ 451021 w 454836"/>
                  <a:gd name="connsiteY252" fmla="*/ 53099 h 419860"/>
                  <a:gd name="connsiteX253" fmla="*/ 452134 w 454836"/>
                  <a:gd name="connsiteY253" fmla="*/ 51350 h 419860"/>
                  <a:gd name="connsiteX254" fmla="*/ 453723 w 454836"/>
                  <a:gd name="connsiteY254" fmla="*/ 49442 h 419860"/>
                  <a:gd name="connsiteX255" fmla="*/ 454836 w 454836"/>
                  <a:gd name="connsiteY255" fmla="*/ 48647 h 419860"/>
                  <a:gd name="connsiteX256" fmla="*/ 453723 w 454836"/>
                  <a:gd name="connsiteY256" fmla="*/ 46740 h 419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454836" h="419860">
                    <a:moveTo>
                      <a:pt x="453723" y="46740"/>
                    </a:moveTo>
                    <a:lnTo>
                      <a:pt x="451180" y="41334"/>
                    </a:lnTo>
                    <a:lnTo>
                      <a:pt x="448954" y="39108"/>
                    </a:lnTo>
                    <a:lnTo>
                      <a:pt x="446887" y="38155"/>
                    </a:lnTo>
                    <a:lnTo>
                      <a:pt x="441323" y="37201"/>
                    </a:lnTo>
                    <a:lnTo>
                      <a:pt x="435441" y="37837"/>
                    </a:lnTo>
                    <a:lnTo>
                      <a:pt x="425425" y="37360"/>
                    </a:lnTo>
                    <a:lnTo>
                      <a:pt x="422882" y="36406"/>
                    </a:lnTo>
                    <a:lnTo>
                      <a:pt x="418748" y="33544"/>
                    </a:lnTo>
                    <a:lnTo>
                      <a:pt x="415887" y="32590"/>
                    </a:lnTo>
                    <a:lnTo>
                      <a:pt x="401261" y="30842"/>
                    </a:lnTo>
                    <a:lnTo>
                      <a:pt x="396014" y="27185"/>
                    </a:lnTo>
                    <a:lnTo>
                      <a:pt x="396173" y="24959"/>
                    </a:lnTo>
                    <a:lnTo>
                      <a:pt x="396809" y="23370"/>
                    </a:lnTo>
                    <a:lnTo>
                      <a:pt x="395696" y="17964"/>
                    </a:lnTo>
                    <a:lnTo>
                      <a:pt x="390609" y="15739"/>
                    </a:lnTo>
                    <a:lnTo>
                      <a:pt x="385999" y="14149"/>
                    </a:lnTo>
                    <a:lnTo>
                      <a:pt x="379322" y="12400"/>
                    </a:lnTo>
                    <a:lnTo>
                      <a:pt x="374075" y="9698"/>
                    </a:lnTo>
                    <a:lnTo>
                      <a:pt x="369624" y="8426"/>
                    </a:lnTo>
                    <a:lnTo>
                      <a:pt x="359767" y="8744"/>
                    </a:lnTo>
                    <a:lnTo>
                      <a:pt x="356270" y="7631"/>
                    </a:lnTo>
                    <a:lnTo>
                      <a:pt x="353885" y="7790"/>
                    </a:lnTo>
                    <a:lnTo>
                      <a:pt x="347844" y="12241"/>
                    </a:lnTo>
                    <a:lnTo>
                      <a:pt x="344823" y="12877"/>
                    </a:lnTo>
                    <a:lnTo>
                      <a:pt x="337351" y="13036"/>
                    </a:lnTo>
                    <a:lnTo>
                      <a:pt x="324792" y="19236"/>
                    </a:lnTo>
                    <a:lnTo>
                      <a:pt x="317479" y="24006"/>
                    </a:lnTo>
                    <a:lnTo>
                      <a:pt x="310325" y="30683"/>
                    </a:lnTo>
                    <a:lnTo>
                      <a:pt x="307782" y="34180"/>
                    </a:lnTo>
                    <a:lnTo>
                      <a:pt x="306192" y="37678"/>
                    </a:lnTo>
                    <a:lnTo>
                      <a:pt x="304761" y="43401"/>
                    </a:lnTo>
                    <a:lnTo>
                      <a:pt x="305715" y="51668"/>
                    </a:lnTo>
                    <a:lnTo>
                      <a:pt x="307464" y="56278"/>
                    </a:lnTo>
                    <a:lnTo>
                      <a:pt x="309848" y="59776"/>
                    </a:lnTo>
                    <a:lnTo>
                      <a:pt x="310961" y="63114"/>
                    </a:lnTo>
                    <a:lnTo>
                      <a:pt x="311279" y="66771"/>
                    </a:lnTo>
                    <a:lnTo>
                      <a:pt x="310166" y="70427"/>
                    </a:lnTo>
                    <a:lnTo>
                      <a:pt x="307305" y="75515"/>
                    </a:lnTo>
                    <a:lnTo>
                      <a:pt x="298720" y="85371"/>
                    </a:lnTo>
                    <a:lnTo>
                      <a:pt x="295063" y="87597"/>
                    </a:lnTo>
                    <a:lnTo>
                      <a:pt x="286637" y="91571"/>
                    </a:lnTo>
                    <a:lnTo>
                      <a:pt x="281709" y="92366"/>
                    </a:lnTo>
                    <a:lnTo>
                      <a:pt x="276304" y="91571"/>
                    </a:lnTo>
                    <a:lnTo>
                      <a:pt x="268673" y="87597"/>
                    </a:lnTo>
                    <a:lnTo>
                      <a:pt x="255001" y="76309"/>
                    </a:lnTo>
                    <a:lnTo>
                      <a:pt x="248006" y="73925"/>
                    </a:lnTo>
                    <a:lnTo>
                      <a:pt x="244667" y="71540"/>
                    </a:lnTo>
                    <a:lnTo>
                      <a:pt x="230836" y="66612"/>
                    </a:lnTo>
                    <a:lnTo>
                      <a:pt x="214461" y="62478"/>
                    </a:lnTo>
                    <a:lnTo>
                      <a:pt x="205082" y="62160"/>
                    </a:lnTo>
                    <a:lnTo>
                      <a:pt x="195543" y="60889"/>
                    </a:lnTo>
                    <a:lnTo>
                      <a:pt x="187276" y="57868"/>
                    </a:lnTo>
                    <a:lnTo>
                      <a:pt x="183620" y="55801"/>
                    </a:lnTo>
                    <a:lnTo>
                      <a:pt x="180440" y="52463"/>
                    </a:lnTo>
                    <a:lnTo>
                      <a:pt x="177578" y="48488"/>
                    </a:lnTo>
                    <a:lnTo>
                      <a:pt x="175194" y="42924"/>
                    </a:lnTo>
                    <a:lnTo>
                      <a:pt x="173763" y="38632"/>
                    </a:lnTo>
                    <a:lnTo>
                      <a:pt x="173604" y="32590"/>
                    </a:lnTo>
                    <a:lnTo>
                      <a:pt x="171060" y="27821"/>
                    </a:lnTo>
                    <a:lnTo>
                      <a:pt x="168358" y="25277"/>
                    </a:lnTo>
                    <a:lnTo>
                      <a:pt x="149439" y="21462"/>
                    </a:lnTo>
                    <a:lnTo>
                      <a:pt x="146896" y="20190"/>
                    </a:lnTo>
                    <a:lnTo>
                      <a:pt x="141490" y="16057"/>
                    </a:lnTo>
                    <a:lnTo>
                      <a:pt x="139106" y="15103"/>
                    </a:lnTo>
                    <a:lnTo>
                      <a:pt x="129885" y="12559"/>
                    </a:lnTo>
                    <a:lnTo>
                      <a:pt x="124480" y="12241"/>
                    </a:lnTo>
                    <a:lnTo>
                      <a:pt x="121300" y="11446"/>
                    </a:lnTo>
                    <a:lnTo>
                      <a:pt x="114146" y="8585"/>
                    </a:lnTo>
                    <a:lnTo>
                      <a:pt x="109854" y="9062"/>
                    </a:lnTo>
                    <a:lnTo>
                      <a:pt x="98884" y="12241"/>
                    </a:lnTo>
                    <a:lnTo>
                      <a:pt x="89505" y="11287"/>
                    </a:lnTo>
                    <a:lnTo>
                      <a:pt x="85212" y="10333"/>
                    </a:lnTo>
                    <a:lnTo>
                      <a:pt x="71858" y="2861"/>
                    </a:lnTo>
                    <a:lnTo>
                      <a:pt x="67407" y="2067"/>
                    </a:lnTo>
                    <a:lnTo>
                      <a:pt x="62955" y="0"/>
                    </a:lnTo>
                    <a:lnTo>
                      <a:pt x="62955" y="795"/>
                    </a:lnTo>
                    <a:lnTo>
                      <a:pt x="62001" y="6995"/>
                    </a:lnTo>
                    <a:lnTo>
                      <a:pt x="61683" y="9062"/>
                    </a:lnTo>
                    <a:lnTo>
                      <a:pt x="61524" y="12877"/>
                    </a:lnTo>
                    <a:lnTo>
                      <a:pt x="61524" y="17170"/>
                    </a:lnTo>
                    <a:lnTo>
                      <a:pt x="63909" y="20985"/>
                    </a:lnTo>
                    <a:lnTo>
                      <a:pt x="63909" y="22575"/>
                    </a:lnTo>
                    <a:lnTo>
                      <a:pt x="62955" y="24483"/>
                    </a:lnTo>
                    <a:lnTo>
                      <a:pt x="58822" y="26708"/>
                    </a:lnTo>
                    <a:lnTo>
                      <a:pt x="53417" y="29570"/>
                    </a:lnTo>
                    <a:lnTo>
                      <a:pt x="48647" y="32113"/>
                    </a:lnTo>
                    <a:lnTo>
                      <a:pt x="43560" y="35134"/>
                    </a:lnTo>
                    <a:lnTo>
                      <a:pt x="41970" y="37042"/>
                    </a:lnTo>
                    <a:lnTo>
                      <a:pt x="39426" y="38473"/>
                    </a:lnTo>
                    <a:lnTo>
                      <a:pt x="37360" y="39903"/>
                    </a:lnTo>
                    <a:lnTo>
                      <a:pt x="36883" y="41334"/>
                    </a:lnTo>
                    <a:lnTo>
                      <a:pt x="35452" y="43878"/>
                    </a:lnTo>
                    <a:lnTo>
                      <a:pt x="33544" y="45945"/>
                    </a:lnTo>
                    <a:lnTo>
                      <a:pt x="28616" y="47057"/>
                    </a:lnTo>
                    <a:lnTo>
                      <a:pt x="27662" y="47693"/>
                    </a:lnTo>
                    <a:lnTo>
                      <a:pt x="25436" y="50714"/>
                    </a:lnTo>
                    <a:lnTo>
                      <a:pt x="24483" y="51986"/>
                    </a:lnTo>
                    <a:lnTo>
                      <a:pt x="23052" y="54689"/>
                    </a:lnTo>
                    <a:lnTo>
                      <a:pt x="24801" y="61366"/>
                    </a:lnTo>
                    <a:lnTo>
                      <a:pt x="26867" y="68201"/>
                    </a:lnTo>
                    <a:lnTo>
                      <a:pt x="27185" y="71063"/>
                    </a:lnTo>
                    <a:lnTo>
                      <a:pt x="27185" y="73448"/>
                    </a:lnTo>
                    <a:lnTo>
                      <a:pt x="26072" y="75992"/>
                    </a:lnTo>
                    <a:lnTo>
                      <a:pt x="23370" y="79807"/>
                    </a:lnTo>
                    <a:lnTo>
                      <a:pt x="21621" y="82510"/>
                    </a:lnTo>
                    <a:lnTo>
                      <a:pt x="17964" y="87279"/>
                    </a:lnTo>
                    <a:lnTo>
                      <a:pt x="16852" y="88551"/>
                    </a:lnTo>
                    <a:lnTo>
                      <a:pt x="14308" y="89981"/>
                    </a:lnTo>
                    <a:lnTo>
                      <a:pt x="9380" y="91730"/>
                    </a:lnTo>
                    <a:lnTo>
                      <a:pt x="6041" y="93479"/>
                    </a:lnTo>
                    <a:lnTo>
                      <a:pt x="3180" y="95069"/>
                    </a:lnTo>
                    <a:lnTo>
                      <a:pt x="0" y="96976"/>
                    </a:lnTo>
                    <a:lnTo>
                      <a:pt x="2385" y="100792"/>
                    </a:lnTo>
                    <a:lnTo>
                      <a:pt x="6836" y="106992"/>
                    </a:lnTo>
                    <a:lnTo>
                      <a:pt x="9539" y="111920"/>
                    </a:lnTo>
                    <a:lnTo>
                      <a:pt x="10492" y="114146"/>
                    </a:lnTo>
                    <a:lnTo>
                      <a:pt x="12559" y="120346"/>
                    </a:lnTo>
                    <a:lnTo>
                      <a:pt x="14308" y="126388"/>
                    </a:lnTo>
                    <a:lnTo>
                      <a:pt x="14626" y="128295"/>
                    </a:lnTo>
                    <a:lnTo>
                      <a:pt x="15262" y="132906"/>
                    </a:lnTo>
                    <a:lnTo>
                      <a:pt x="14467" y="145465"/>
                    </a:lnTo>
                    <a:lnTo>
                      <a:pt x="15739" y="161522"/>
                    </a:lnTo>
                    <a:lnTo>
                      <a:pt x="17488" y="169470"/>
                    </a:lnTo>
                    <a:lnTo>
                      <a:pt x="14785" y="176625"/>
                    </a:lnTo>
                    <a:lnTo>
                      <a:pt x="12559" y="183461"/>
                    </a:lnTo>
                    <a:lnTo>
                      <a:pt x="12718" y="186958"/>
                    </a:lnTo>
                    <a:lnTo>
                      <a:pt x="13990" y="192204"/>
                    </a:lnTo>
                    <a:lnTo>
                      <a:pt x="15103" y="196179"/>
                    </a:lnTo>
                    <a:lnTo>
                      <a:pt x="16852" y="198246"/>
                    </a:lnTo>
                    <a:lnTo>
                      <a:pt x="16534" y="204923"/>
                    </a:lnTo>
                    <a:lnTo>
                      <a:pt x="15739" y="207307"/>
                    </a:lnTo>
                    <a:lnTo>
                      <a:pt x="10811" y="210805"/>
                    </a:lnTo>
                    <a:lnTo>
                      <a:pt x="5246" y="214144"/>
                    </a:lnTo>
                    <a:lnTo>
                      <a:pt x="3656" y="216846"/>
                    </a:lnTo>
                    <a:lnTo>
                      <a:pt x="3180" y="219708"/>
                    </a:lnTo>
                    <a:lnTo>
                      <a:pt x="3974" y="222251"/>
                    </a:lnTo>
                    <a:lnTo>
                      <a:pt x="7790" y="227657"/>
                    </a:lnTo>
                    <a:lnTo>
                      <a:pt x="13513" y="235765"/>
                    </a:lnTo>
                    <a:lnTo>
                      <a:pt x="19872" y="244667"/>
                    </a:lnTo>
                    <a:lnTo>
                      <a:pt x="20349" y="246893"/>
                    </a:lnTo>
                    <a:lnTo>
                      <a:pt x="20667" y="253252"/>
                    </a:lnTo>
                    <a:lnTo>
                      <a:pt x="23211" y="261201"/>
                    </a:lnTo>
                    <a:lnTo>
                      <a:pt x="26072" y="264540"/>
                    </a:lnTo>
                    <a:lnTo>
                      <a:pt x="27185" y="267242"/>
                    </a:lnTo>
                    <a:lnTo>
                      <a:pt x="29252" y="268991"/>
                    </a:lnTo>
                    <a:lnTo>
                      <a:pt x="31160" y="270422"/>
                    </a:lnTo>
                    <a:lnTo>
                      <a:pt x="32432" y="270581"/>
                    </a:lnTo>
                    <a:lnTo>
                      <a:pt x="39586" y="268355"/>
                    </a:lnTo>
                    <a:lnTo>
                      <a:pt x="51668" y="271852"/>
                    </a:lnTo>
                    <a:lnTo>
                      <a:pt x="63114" y="275509"/>
                    </a:lnTo>
                    <a:lnTo>
                      <a:pt x="63909" y="276304"/>
                    </a:lnTo>
                    <a:lnTo>
                      <a:pt x="66453" y="280914"/>
                    </a:lnTo>
                    <a:lnTo>
                      <a:pt x="70586" y="288386"/>
                    </a:lnTo>
                    <a:lnTo>
                      <a:pt x="73607" y="294268"/>
                    </a:lnTo>
                    <a:lnTo>
                      <a:pt x="76309" y="299674"/>
                    </a:lnTo>
                    <a:lnTo>
                      <a:pt x="91253" y="303171"/>
                    </a:lnTo>
                    <a:lnTo>
                      <a:pt x="105402" y="306510"/>
                    </a:lnTo>
                    <a:lnTo>
                      <a:pt x="119710" y="309848"/>
                    </a:lnTo>
                    <a:lnTo>
                      <a:pt x="123208" y="311597"/>
                    </a:lnTo>
                    <a:lnTo>
                      <a:pt x="130680" y="318115"/>
                    </a:lnTo>
                    <a:lnTo>
                      <a:pt x="140378" y="326541"/>
                    </a:lnTo>
                    <a:lnTo>
                      <a:pt x="140855" y="326700"/>
                    </a:lnTo>
                    <a:lnTo>
                      <a:pt x="141332" y="326700"/>
                    </a:lnTo>
                    <a:lnTo>
                      <a:pt x="150552" y="321772"/>
                    </a:lnTo>
                    <a:lnTo>
                      <a:pt x="162794" y="315412"/>
                    </a:lnTo>
                    <a:lnTo>
                      <a:pt x="162794" y="315412"/>
                    </a:lnTo>
                    <a:lnTo>
                      <a:pt x="173286" y="310325"/>
                    </a:lnTo>
                    <a:lnTo>
                      <a:pt x="181394" y="306669"/>
                    </a:lnTo>
                    <a:lnTo>
                      <a:pt x="191569" y="301899"/>
                    </a:lnTo>
                    <a:lnTo>
                      <a:pt x="201107" y="306669"/>
                    </a:lnTo>
                    <a:lnTo>
                      <a:pt x="214938" y="313823"/>
                    </a:lnTo>
                    <a:lnTo>
                      <a:pt x="228610" y="320977"/>
                    </a:lnTo>
                    <a:lnTo>
                      <a:pt x="242442" y="328131"/>
                    </a:lnTo>
                    <a:lnTo>
                      <a:pt x="256114" y="335126"/>
                    </a:lnTo>
                    <a:lnTo>
                      <a:pt x="269945" y="342280"/>
                    </a:lnTo>
                    <a:lnTo>
                      <a:pt x="283617" y="349434"/>
                    </a:lnTo>
                    <a:lnTo>
                      <a:pt x="297448" y="356429"/>
                    </a:lnTo>
                    <a:lnTo>
                      <a:pt x="311120" y="363583"/>
                    </a:lnTo>
                    <a:lnTo>
                      <a:pt x="324951" y="370578"/>
                    </a:lnTo>
                    <a:lnTo>
                      <a:pt x="338623" y="377573"/>
                    </a:lnTo>
                    <a:lnTo>
                      <a:pt x="352454" y="384727"/>
                    </a:lnTo>
                    <a:lnTo>
                      <a:pt x="366127" y="391722"/>
                    </a:lnTo>
                    <a:lnTo>
                      <a:pt x="379958" y="398717"/>
                    </a:lnTo>
                    <a:lnTo>
                      <a:pt x="393630" y="405871"/>
                    </a:lnTo>
                    <a:lnTo>
                      <a:pt x="407461" y="412866"/>
                    </a:lnTo>
                    <a:lnTo>
                      <a:pt x="421133" y="419861"/>
                    </a:lnTo>
                    <a:lnTo>
                      <a:pt x="421133" y="416205"/>
                    </a:lnTo>
                    <a:lnTo>
                      <a:pt x="421133" y="412389"/>
                    </a:lnTo>
                    <a:lnTo>
                      <a:pt x="421133" y="408733"/>
                    </a:lnTo>
                    <a:lnTo>
                      <a:pt x="421133" y="405076"/>
                    </a:lnTo>
                    <a:lnTo>
                      <a:pt x="428287" y="405076"/>
                    </a:lnTo>
                    <a:lnTo>
                      <a:pt x="435282" y="405076"/>
                    </a:lnTo>
                    <a:lnTo>
                      <a:pt x="442436" y="405076"/>
                    </a:lnTo>
                    <a:lnTo>
                      <a:pt x="449431" y="405076"/>
                    </a:lnTo>
                    <a:lnTo>
                      <a:pt x="449590" y="404917"/>
                    </a:lnTo>
                    <a:lnTo>
                      <a:pt x="449749" y="404917"/>
                    </a:lnTo>
                    <a:lnTo>
                      <a:pt x="449749" y="404917"/>
                    </a:lnTo>
                    <a:lnTo>
                      <a:pt x="449908" y="404758"/>
                    </a:lnTo>
                    <a:lnTo>
                      <a:pt x="449908" y="389973"/>
                    </a:lnTo>
                    <a:lnTo>
                      <a:pt x="449908" y="375188"/>
                    </a:lnTo>
                    <a:lnTo>
                      <a:pt x="449908" y="360244"/>
                    </a:lnTo>
                    <a:lnTo>
                      <a:pt x="449908" y="345459"/>
                    </a:lnTo>
                    <a:lnTo>
                      <a:pt x="449908" y="338623"/>
                    </a:lnTo>
                    <a:lnTo>
                      <a:pt x="449908" y="331946"/>
                    </a:lnTo>
                    <a:lnTo>
                      <a:pt x="449908" y="325110"/>
                    </a:lnTo>
                    <a:lnTo>
                      <a:pt x="449908" y="318433"/>
                    </a:lnTo>
                    <a:lnTo>
                      <a:pt x="449908" y="311597"/>
                    </a:lnTo>
                    <a:lnTo>
                      <a:pt x="449908" y="304920"/>
                    </a:lnTo>
                    <a:lnTo>
                      <a:pt x="449908" y="298084"/>
                    </a:lnTo>
                    <a:lnTo>
                      <a:pt x="449908" y="291407"/>
                    </a:lnTo>
                    <a:lnTo>
                      <a:pt x="449908" y="284571"/>
                    </a:lnTo>
                    <a:lnTo>
                      <a:pt x="449908" y="277735"/>
                    </a:lnTo>
                    <a:lnTo>
                      <a:pt x="449908" y="270899"/>
                    </a:lnTo>
                    <a:lnTo>
                      <a:pt x="449908" y="264222"/>
                    </a:lnTo>
                    <a:lnTo>
                      <a:pt x="449908" y="257386"/>
                    </a:lnTo>
                    <a:lnTo>
                      <a:pt x="449908" y="250549"/>
                    </a:lnTo>
                    <a:lnTo>
                      <a:pt x="449908" y="243713"/>
                    </a:lnTo>
                    <a:lnTo>
                      <a:pt x="449908" y="236877"/>
                    </a:lnTo>
                    <a:lnTo>
                      <a:pt x="449908" y="230041"/>
                    </a:lnTo>
                    <a:lnTo>
                      <a:pt x="449908" y="223046"/>
                    </a:lnTo>
                    <a:lnTo>
                      <a:pt x="449908" y="216210"/>
                    </a:lnTo>
                    <a:lnTo>
                      <a:pt x="449908" y="209374"/>
                    </a:lnTo>
                    <a:lnTo>
                      <a:pt x="449908" y="202538"/>
                    </a:lnTo>
                    <a:lnTo>
                      <a:pt x="449908" y="195543"/>
                    </a:lnTo>
                    <a:lnTo>
                      <a:pt x="449908" y="188707"/>
                    </a:lnTo>
                    <a:lnTo>
                      <a:pt x="449908" y="181712"/>
                    </a:lnTo>
                    <a:lnTo>
                      <a:pt x="449908" y="174876"/>
                    </a:lnTo>
                    <a:lnTo>
                      <a:pt x="449908" y="167881"/>
                    </a:lnTo>
                    <a:lnTo>
                      <a:pt x="449908" y="161045"/>
                    </a:lnTo>
                    <a:lnTo>
                      <a:pt x="449908" y="154050"/>
                    </a:lnTo>
                    <a:lnTo>
                      <a:pt x="449908" y="147055"/>
                    </a:lnTo>
                    <a:lnTo>
                      <a:pt x="449908" y="140060"/>
                    </a:lnTo>
                    <a:lnTo>
                      <a:pt x="449908" y="133223"/>
                    </a:lnTo>
                    <a:lnTo>
                      <a:pt x="449908" y="126229"/>
                    </a:lnTo>
                    <a:lnTo>
                      <a:pt x="449590" y="124798"/>
                    </a:lnTo>
                    <a:lnTo>
                      <a:pt x="448000" y="120028"/>
                    </a:lnTo>
                    <a:lnTo>
                      <a:pt x="446569" y="113987"/>
                    </a:lnTo>
                    <a:lnTo>
                      <a:pt x="444980" y="106674"/>
                    </a:lnTo>
                    <a:lnTo>
                      <a:pt x="444821" y="104130"/>
                    </a:lnTo>
                    <a:lnTo>
                      <a:pt x="442118" y="96500"/>
                    </a:lnTo>
                    <a:lnTo>
                      <a:pt x="441959" y="94274"/>
                    </a:lnTo>
                    <a:lnTo>
                      <a:pt x="442595" y="92843"/>
                    </a:lnTo>
                    <a:lnTo>
                      <a:pt x="446887" y="86325"/>
                    </a:lnTo>
                    <a:lnTo>
                      <a:pt x="448159" y="83145"/>
                    </a:lnTo>
                    <a:lnTo>
                      <a:pt x="449272" y="79330"/>
                    </a:lnTo>
                    <a:lnTo>
                      <a:pt x="449749" y="76309"/>
                    </a:lnTo>
                    <a:lnTo>
                      <a:pt x="448477" y="71540"/>
                    </a:lnTo>
                    <a:lnTo>
                      <a:pt x="446887" y="67248"/>
                    </a:lnTo>
                    <a:lnTo>
                      <a:pt x="446410" y="62955"/>
                    </a:lnTo>
                    <a:lnTo>
                      <a:pt x="446251" y="58663"/>
                    </a:lnTo>
                    <a:lnTo>
                      <a:pt x="448477" y="55801"/>
                    </a:lnTo>
                    <a:lnTo>
                      <a:pt x="451021" y="53099"/>
                    </a:lnTo>
                    <a:lnTo>
                      <a:pt x="452134" y="51350"/>
                    </a:lnTo>
                    <a:lnTo>
                      <a:pt x="453723" y="49442"/>
                    </a:lnTo>
                    <a:lnTo>
                      <a:pt x="454836" y="48647"/>
                    </a:lnTo>
                    <a:lnTo>
                      <a:pt x="453723" y="4674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8" name="Freeform: Shape 4977">
                <a:extLst>
                  <a:ext uri="{FF2B5EF4-FFF2-40B4-BE49-F238E27FC236}">
                    <a16:creationId xmlns:a16="http://schemas.microsoft.com/office/drawing/2014/main" id="{B5E02C9D-841D-7EEF-EB69-8BBC7A407FE8}"/>
                  </a:ext>
                </a:extLst>
              </p:cNvPr>
              <p:cNvSpPr/>
              <p:nvPr/>
            </p:nvSpPr>
            <p:spPr>
              <a:xfrm>
                <a:off x="1795801" y="2050658"/>
                <a:ext cx="206353" cy="98089"/>
              </a:xfrm>
              <a:custGeom>
                <a:avLst/>
                <a:gdLst>
                  <a:gd name="connsiteX0" fmla="*/ 206036 w 206353"/>
                  <a:gd name="connsiteY0" fmla="*/ 71858 h 98089"/>
                  <a:gd name="connsiteX1" fmla="*/ 205400 w 206353"/>
                  <a:gd name="connsiteY1" fmla="*/ 68996 h 98089"/>
                  <a:gd name="connsiteX2" fmla="*/ 203651 w 206353"/>
                  <a:gd name="connsiteY2" fmla="*/ 63909 h 98089"/>
                  <a:gd name="connsiteX3" fmla="*/ 203492 w 206353"/>
                  <a:gd name="connsiteY3" fmla="*/ 62478 h 98089"/>
                  <a:gd name="connsiteX4" fmla="*/ 200630 w 206353"/>
                  <a:gd name="connsiteY4" fmla="*/ 60253 h 98089"/>
                  <a:gd name="connsiteX5" fmla="*/ 200312 w 206353"/>
                  <a:gd name="connsiteY5" fmla="*/ 58504 h 98089"/>
                  <a:gd name="connsiteX6" fmla="*/ 198723 w 206353"/>
                  <a:gd name="connsiteY6" fmla="*/ 56119 h 98089"/>
                  <a:gd name="connsiteX7" fmla="*/ 197451 w 206353"/>
                  <a:gd name="connsiteY7" fmla="*/ 54529 h 98089"/>
                  <a:gd name="connsiteX8" fmla="*/ 197133 w 206353"/>
                  <a:gd name="connsiteY8" fmla="*/ 51191 h 98089"/>
                  <a:gd name="connsiteX9" fmla="*/ 196179 w 206353"/>
                  <a:gd name="connsiteY9" fmla="*/ 49919 h 98089"/>
                  <a:gd name="connsiteX10" fmla="*/ 194907 w 206353"/>
                  <a:gd name="connsiteY10" fmla="*/ 49442 h 98089"/>
                  <a:gd name="connsiteX11" fmla="*/ 190615 w 206353"/>
                  <a:gd name="connsiteY11" fmla="*/ 50396 h 98089"/>
                  <a:gd name="connsiteX12" fmla="*/ 190138 w 206353"/>
                  <a:gd name="connsiteY12" fmla="*/ 50237 h 98089"/>
                  <a:gd name="connsiteX13" fmla="*/ 192204 w 206353"/>
                  <a:gd name="connsiteY13" fmla="*/ 44832 h 98089"/>
                  <a:gd name="connsiteX14" fmla="*/ 192363 w 206353"/>
                  <a:gd name="connsiteY14" fmla="*/ 41652 h 98089"/>
                  <a:gd name="connsiteX15" fmla="*/ 193635 w 206353"/>
                  <a:gd name="connsiteY15" fmla="*/ 38314 h 98089"/>
                  <a:gd name="connsiteX16" fmla="*/ 195225 w 206353"/>
                  <a:gd name="connsiteY16" fmla="*/ 37042 h 98089"/>
                  <a:gd name="connsiteX17" fmla="*/ 195543 w 206353"/>
                  <a:gd name="connsiteY17" fmla="*/ 35929 h 98089"/>
                  <a:gd name="connsiteX18" fmla="*/ 195861 w 206353"/>
                  <a:gd name="connsiteY18" fmla="*/ 33703 h 98089"/>
                  <a:gd name="connsiteX19" fmla="*/ 195543 w 206353"/>
                  <a:gd name="connsiteY19" fmla="*/ 31955 h 98089"/>
                  <a:gd name="connsiteX20" fmla="*/ 194589 w 206353"/>
                  <a:gd name="connsiteY20" fmla="*/ 30842 h 98089"/>
                  <a:gd name="connsiteX21" fmla="*/ 191092 w 206353"/>
                  <a:gd name="connsiteY21" fmla="*/ 28775 h 98089"/>
                  <a:gd name="connsiteX22" fmla="*/ 187276 w 206353"/>
                  <a:gd name="connsiteY22" fmla="*/ 26231 h 98089"/>
                  <a:gd name="connsiteX23" fmla="*/ 186481 w 206353"/>
                  <a:gd name="connsiteY23" fmla="*/ 23052 h 98089"/>
                  <a:gd name="connsiteX24" fmla="*/ 185209 w 206353"/>
                  <a:gd name="connsiteY24" fmla="*/ 22416 h 98089"/>
                  <a:gd name="connsiteX25" fmla="*/ 181871 w 206353"/>
                  <a:gd name="connsiteY25" fmla="*/ 22257 h 98089"/>
                  <a:gd name="connsiteX26" fmla="*/ 181076 w 206353"/>
                  <a:gd name="connsiteY26" fmla="*/ 22257 h 98089"/>
                  <a:gd name="connsiteX27" fmla="*/ 177102 w 206353"/>
                  <a:gd name="connsiteY27" fmla="*/ 21780 h 98089"/>
                  <a:gd name="connsiteX28" fmla="*/ 172809 w 206353"/>
                  <a:gd name="connsiteY28" fmla="*/ 20031 h 98089"/>
                  <a:gd name="connsiteX29" fmla="*/ 170742 w 206353"/>
                  <a:gd name="connsiteY29" fmla="*/ 18759 h 98089"/>
                  <a:gd name="connsiteX30" fmla="*/ 168835 w 206353"/>
                  <a:gd name="connsiteY30" fmla="*/ 18918 h 98089"/>
                  <a:gd name="connsiteX31" fmla="*/ 166609 w 206353"/>
                  <a:gd name="connsiteY31" fmla="*/ 19713 h 98089"/>
                  <a:gd name="connsiteX32" fmla="*/ 158342 w 206353"/>
                  <a:gd name="connsiteY32" fmla="*/ 22098 h 98089"/>
                  <a:gd name="connsiteX33" fmla="*/ 156275 w 206353"/>
                  <a:gd name="connsiteY33" fmla="*/ 21462 h 98089"/>
                  <a:gd name="connsiteX34" fmla="*/ 151665 w 206353"/>
                  <a:gd name="connsiteY34" fmla="*/ 19236 h 98089"/>
                  <a:gd name="connsiteX35" fmla="*/ 149280 w 206353"/>
                  <a:gd name="connsiteY35" fmla="*/ 16534 h 98089"/>
                  <a:gd name="connsiteX36" fmla="*/ 143875 w 206353"/>
                  <a:gd name="connsiteY36" fmla="*/ 11446 h 98089"/>
                  <a:gd name="connsiteX37" fmla="*/ 143557 w 206353"/>
                  <a:gd name="connsiteY37" fmla="*/ 10333 h 98089"/>
                  <a:gd name="connsiteX38" fmla="*/ 142762 w 206353"/>
                  <a:gd name="connsiteY38" fmla="*/ 9380 h 98089"/>
                  <a:gd name="connsiteX39" fmla="*/ 137198 w 206353"/>
                  <a:gd name="connsiteY39" fmla="*/ 8108 h 98089"/>
                  <a:gd name="connsiteX40" fmla="*/ 135131 w 206353"/>
                  <a:gd name="connsiteY40" fmla="*/ 6200 h 98089"/>
                  <a:gd name="connsiteX41" fmla="*/ 133383 w 206353"/>
                  <a:gd name="connsiteY41" fmla="*/ 5882 h 98089"/>
                  <a:gd name="connsiteX42" fmla="*/ 130680 w 206353"/>
                  <a:gd name="connsiteY42" fmla="*/ 4928 h 98089"/>
                  <a:gd name="connsiteX43" fmla="*/ 124162 w 206353"/>
                  <a:gd name="connsiteY43" fmla="*/ 954 h 98089"/>
                  <a:gd name="connsiteX44" fmla="*/ 122413 w 206353"/>
                  <a:gd name="connsiteY44" fmla="*/ 636 h 98089"/>
                  <a:gd name="connsiteX45" fmla="*/ 122095 w 206353"/>
                  <a:gd name="connsiteY45" fmla="*/ 1272 h 98089"/>
                  <a:gd name="connsiteX46" fmla="*/ 122254 w 206353"/>
                  <a:gd name="connsiteY46" fmla="*/ 2226 h 98089"/>
                  <a:gd name="connsiteX47" fmla="*/ 121777 w 206353"/>
                  <a:gd name="connsiteY47" fmla="*/ 2703 h 98089"/>
                  <a:gd name="connsiteX48" fmla="*/ 120982 w 206353"/>
                  <a:gd name="connsiteY48" fmla="*/ 2703 h 98089"/>
                  <a:gd name="connsiteX49" fmla="*/ 119392 w 206353"/>
                  <a:gd name="connsiteY49" fmla="*/ 1272 h 98089"/>
                  <a:gd name="connsiteX50" fmla="*/ 117485 w 206353"/>
                  <a:gd name="connsiteY50" fmla="*/ 0 h 98089"/>
                  <a:gd name="connsiteX51" fmla="*/ 111762 w 206353"/>
                  <a:gd name="connsiteY51" fmla="*/ 2385 h 98089"/>
                  <a:gd name="connsiteX52" fmla="*/ 109695 w 206353"/>
                  <a:gd name="connsiteY52" fmla="*/ 3020 h 98089"/>
                  <a:gd name="connsiteX53" fmla="*/ 107946 w 206353"/>
                  <a:gd name="connsiteY53" fmla="*/ 3180 h 98089"/>
                  <a:gd name="connsiteX54" fmla="*/ 98884 w 206353"/>
                  <a:gd name="connsiteY54" fmla="*/ 6359 h 98089"/>
                  <a:gd name="connsiteX55" fmla="*/ 96023 w 206353"/>
                  <a:gd name="connsiteY55" fmla="*/ 8108 h 98089"/>
                  <a:gd name="connsiteX56" fmla="*/ 94910 w 206353"/>
                  <a:gd name="connsiteY56" fmla="*/ 7949 h 98089"/>
                  <a:gd name="connsiteX57" fmla="*/ 94274 w 206353"/>
                  <a:gd name="connsiteY57" fmla="*/ 11605 h 98089"/>
                  <a:gd name="connsiteX58" fmla="*/ 96023 w 206353"/>
                  <a:gd name="connsiteY58" fmla="*/ 17329 h 98089"/>
                  <a:gd name="connsiteX59" fmla="*/ 97295 w 206353"/>
                  <a:gd name="connsiteY59" fmla="*/ 30524 h 98089"/>
                  <a:gd name="connsiteX60" fmla="*/ 96659 w 206353"/>
                  <a:gd name="connsiteY60" fmla="*/ 33703 h 98089"/>
                  <a:gd name="connsiteX61" fmla="*/ 93797 w 206353"/>
                  <a:gd name="connsiteY61" fmla="*/ 36883 h 98089"/>
                  <a:gd name="connsiteX62" fmla="*/ 87279 w 206353"/>
                  <a:gd name="connsiteY62" fmla="*/ 41175 h 98089"/>
                  <a:gd name="connsiteX63" fmla="*/ 83622 w 206353"/>
                  <a:gd name="connsiteY63" fmla="*/ 43560 h 98089"/>
                  <a:gd name="connsiteX64" fmla="*/ 75515 w 206353"/>
                  <a:gd name="connsiteY64" fmla="*/ 45150 h 98089"/>
                  <a:gd name="connsiteX65" fmla="*/ 65181 w 206353"/>
                  <a:gd name="connsiteY65" fmla="*/ 40221 h 98089"/>
                  <a:gd name="connsiteX66" fmla="*/ 60889 w 206353"/>
                  <a:gd name="connsiteY66" fmla="*/ 30683 h 98089"/>
                  <a:gd name="connsiteX67" fmla="*/ 58027 w 206353"/>
                  <a:gd name="connsiteY67" fmla="*/ 27821 h 98089"/>
                  <a:gd name="connsiteX68" fmla="*/ 46898 w 206353"/>
                  <a:gd name="connsiteY68" fmla="*/ 19395 h 98089"/>
                  <a:gd name="connsiteX69" fmla="*/ 45945 w 206353"/>
                  <a:gd name="connsiteY69" fmla="*/ 17170 h 98089"/>
                  <a:gd name="connsiteX70" fmla="*/ 44196 w 206353"/>
                  <a:gd name="connsiteY70" fmla="*/ 13990 h 98089"/>
                  <a:gd name="connsiteX71" fmla="*/ 34816 w 206353"/>
                  <a:gd name="connsiteY71" fmla="*/ 16375 h 98089"/>
                  <a:gd name="connsiteX72" fmla="*/ 26549 w 206353"/>
                  <a:gd name="connsiteY72" fmla="*/ 19236 h 98089"/>
                  <a:gd name="connsiteX73" fmla="*/ 20508 w 206353"/>
                  <a:gd name="connsiteY73" fmla="*/ 20349 h 98089"/>
                  <a:gd name="connsiteX74" fmla="*/ 12718 w 206353"/>
                  <a:gd name="connsiteY74" fmla="*/ 30683 h 98089"/>
                  <a:gd name="connsiteX75" fmla="*/ 11605 w 206353"/>
                  <a:gd name="connsiteY75" fmla="*/ 34180 h 98089"/>
                  <a:gd name="connsiteX76" fmla="*/ 11128 w 206353"/>
                  <a:gd name="connsiteY76" fmla="*/ 38632 h 98089"/>
                  <a:gd name="connsiteX77" fmla="*/ 9539 w 206353"/>
                  <a:gd name="connsiteY77" fmla="*/ 43242 h 98089"/>
                  <a:gd name="connsiteX78" fmla="*/ 6995 w 206353"/>
                  <a:gd name="connsiteY78" fmla="*/ 46739 h 98089"/>
                  <a:gd name="connsiteX79" fmla="*/ 1590 w 206353"/>
                  <a:gd name="connsiteY79" fmla="*/ 51191 h 98089"/>
                  <a:gd name="connsiteX80" fmla="*/ 477 w 206353"/>
                  <a:gd name="connsiteY80" fmla="*/ 58822 h 98089"/>
                  <a:gd name="connsiteX81" fmla="*/ 0 w 206353"/>
                  <a:gd name="connsiteY81" fmla="*/ 74243 h 98089"/>
                  <a:gd name="connsiteX82" fmla="*/ 795 w 206353"/>
                  <a:gd name="connsiteY82" fmla="*/ 81874 h 98089"/>
                  <a:gd name="connsiteX83" fmla="*/ 8585 w 206353"/>
                  <a:gd name="connsiteY83" fmla="*/ 77104 h 98089"/>
                  <a:gd name="connsiteX84" fmla="*/ 18283 w 206353"/>
                  <a:gd name="connsiteY84" fmla="*/ 71858 h 98089"/>
                  <a:gd name="connsiteX85" fmla="*/ 20508 w 206353"/>
                  <a:gd name="connsiteY85" fmla="*/ 71540 h 98089"/>
                  <a:gd name="connsiteX86" fmla="*/ 29411 w 206353"/>
                  <a:gd name="connsiteY86" fmla="*/ 68360 h 98089"/>
                  <a:gd name="connsiteX87" fmla="*/ 30683 w 206353"/>
                  <a:gd name="connsiteY87" fmla="*/ 68201 h 98089"/>
                  <a:gd name="connsiteX88" fmla="*/ 38791 w 206353"/>
                  <a:gd name="connsiteY88" fmla="*/ 68678 h 98089"/>
                  <a:gd name="connsiteX89" fmla="*/ 45150 w 206353"/>
                  <a:gd name="connsiteY89" fmla="*/ 69473 h 98089"/>
                  <a:gd name="connsiteX90" fmla="*/ 50396 w 206353"/>
                  <a:gd name="connsiteY90" fmla="*/ 69314 h 98089"/>
                  <a:gd name="connsiteX91" fmla="*/ 53417 w 206353"/>
                  <a:gd name="connsiteY91" fmla="*/ 68678 h 98089"/>
                  <a:gd name="connsiteX92" fmla="*/ 55960 w 206353"/>
                  <a:gd name="connsiteY92" fmla="*/ 69314 h 98089"/>
                  <a:gd name="connsiteX93" fmla="*/ 58186 w 206353"/>
                  <a:gd name="connsiteY93" fmla="*/ 71540 h 98089"/>
                  <a:gd name="connsiteX94" fmla="*/ 60412 w 206353"/>
                  <a:gd name="connsiteY94" fmla="*/ 71222 h 98089"/>
                  <a:gd name="connsiteX95" fmla="*/ 62637 w 206353"/>
                  <a:gd name="connsiteY95" fmla="*/ 69791 h 98089"/>
                  <a:gd name="connsiteX96" fmla="*/ 74561 w 206353"/>
                  <a:gd name="connsiteY96" fmla="*/ 71222 h 98089"/>
                  <a:gd name="connsiteX97" fmla="*/ 77263 w 206353"/>
                  <a:gd name="connsiteY97" fmla="*/ 71063 h 98089"/>
                  <a:gd name="connsiteX98" fmla="*/ 80284 w 206353"/>
                  <a:gd name="connsiteY98" fmla="*/ 71381 h 98089"/>
                  <a:gd name="connsiteX99" fmla="*/ 85848 w 206353"/>
                  <a:gd name="connsiteY99" fmla="*/ 72653 h 98089"/>
                  <a:gd name="connsiteX100" fmla="*/ 89187 w 206353"/>
                  <a:gd name="connsiteY100" fmla="*/ 73925 h 98089"/>
                  <a:gd name="connsiteX101" fmla="*/ 96182 w 206353"/>
                  <a:gd name="connsiteY101" fmla="*/ 73289 h 98089"/>
                  <a:gd name="connsiteX102" fmla="*/ 99202 w 206353"/>
                  <a:gd name="connsiteY102" fmla="*/ 73130 h 98089"/>
                  <a:gd name="connsiteX103" fmla="*/ 100792 w 206353"/>
                  <a:gd name="connsiteY103" fmla="*/ 72653 h 98089"/>
                  <a:gd name="connsiteX104" fmla="*/ 105720 w 206353"/>
                  <a:gd name="connsiteY104" fmla="*/ 69155 h 98089"/>
                  <a:gd name="connsiteX105" fmla="*/ 107787 w 206353"/>
                  <a:gd name="connsiteY105" fmla="*/ 68678 h 98089"/>
                  <a:gd name="connsiteX106" fmla="*/ 109854 w 206353"/>
                  <a:gd name="connsiteY106" fmla="*/ 68043 h 98089"/>
                  <a:gd name="connsiteX107" fmla="*/ 111603 w 206353"/>
                  <a:gd name="connsiteY107" fmla="*/ 68520 h 98089"/>
                  <a:gd name="connsiteX108" fmla="*/ 112715 w 206353"/>
                  <a:gd name="connsiteY108" fmla="*/ 71540 h 98089"/>
                  <a:gd name="connsiteX109" fmla="*/ 116372 w 206353"/>
                  <a:gd name="connsiteY109" fmla="*/ 76627 h 98089"/>
                  <a:gd name="connsiteX110" fmla="*/ 120346 w 206353"/>
                  <a:gd name="connsiteY110" fmla="*/ 77422 h 98089"/>
                  <a:gd name="connsiteX111" fmla="*/ 131157 w 206353"/>
                  <a:gd name="connsiteY111" fmla="*/ 79489 h 98089"/>
                  <a:gd name="connsiteX112" fmla="*/ 133383 w 206353"/>
                  <a:gd name="connsiteY112" fmla="*/ 80443 h 98089"/>
                  <a:gd name="connsiteX113" fmla="*/ 139583 w 206353"/>
                  <a:gd name="connsiteY113" fmla="*/ 84894 h 98089"/>
                  <a:gd name="connsiteX114" fmla="*/ 143239 w 206353"/>
                  <a:gd name="connsiteY114" fmla="*/ 87120 h 98089"/>
                  <a:gd name="connsiteX115" fmla="*/ 145465 w 206353"/>
                  <a:gd name="connsiteY115" fmla="*/ 88869 h 98089"/>
                  <a:gd name="connsiteX116" fmla="*/ 149121 w 206353"/>
                  <a:gd name="connsiteY116" fmla="*/ 92207 h 98089"/>
                  <a:gd name="connsiteX117" fmla="*/ 151188 w 206353"/>
                  <a:gd name="connsiteY117" fmla="*/ 94751 h 98089"/>
                  <a:gd name="connsiteX118" fmla="*/ 154527 w 206353"/>
                  <a:gd name="connsiteY118" fmla="*/ 96659 h 98089"/>
                  <a:gd name="connsiteX119" fmla="*/ 158660 w 206353"/>
                  <a:gd name="connsiteY119" fmla="*/ 97930 h 98089"/>
                  <a:gd name="connsiteX120" fmla="*/ 160091 w 206353"/>
                  <a:gd name="connsiteY120" fmla="*/ 98089 h 98089"/>
                  <a:gd name="connsiteX121" fmla="*/ 160886 w 206353"/>
                  <a:gd name="connsiteY121" fmla="*/ 97613 h 98089"/>
                  <a:gd name="connsiteX122" fmla="*/ 165178 w 206353"/>
                  <a:gd name="connsiteY122" fmla="*/ 96976 h 98089"/>
                  <a:gd name="connsiteX123" fmla="*/ 166609 w 206353"/>
                  <a:gd name="connsiteY123" fmla="*/ 96500 h 98089"/>
                  <a:gd name="connsiteX124" fmla="*/ 170425 w 206353"/>
                  <a:gd name="connsiteY124" fmla="*/ 92207 h 98089"/>
                  <a:gd name="connsiteX125" fmla="*/ 173286 w 206353"/>
                  <a:gd name="connsiteY125" fmla="*/ 91571 h 98089"/>
                  <a:gd name="connsiteX126" fmla="*/ 180599 w 206353"/>
                  <a:gd name="connsiteY126" fmla="*/ 92684 h 98089"/>
                  <a:gd name="connsiteX127" fmla="*/ 184097 w 206353"/>
                  <a:gd name="connsiteY127" fmla="*/ 92525 h 98089"/>
                  <a:gd name="connsiteX128" fmla="*/ 184891 w 206353"/>
                  <a:gd name="connsiteY128" fmla="*/ 92684 h 98089"/>
                  <a:gd name="connsiteX129" fmla="*/ 188389 w 206353"/>
                  <a:gd name="connsiteY129" fmla="*/ 92843 h 98089"/>
                  <a:gd name="connsiteX130" fmla="*/ 188707 w 206353"/>
                  <a:gd name="connsiteY130" fmla="*/ 92366 h 98089"/>
                  <a:gd name="connsiteX131" fmla="*/ 190138 w 206353"/>
                  <a:gd name="connsiteY131" fmla="*/ 88233 h 98089"/>
                  <a:gd name="connsiteX132" fmla="*/ 191728 w 206353"/>
                  <a:gd name="connsiteY132" fmla="*/ 87120 h 98089"/>
                  <a:gd name="connsiteX133" fmla="*/ 197451 w 206353"/>
                  <a:gd name="connsiteY133" fmla="*/ 81556 h 98089"/>
                  <a:gd name="connsiteX134" fmla="*/ 201425 w 206353"/>
                  <a:gd name="connsiteY134" fmla="*/ 79330 h 98089"/>
                  <a:gd name="connsiteX135" fmla="*/ 203810 w 206353"/>
                  <a:gd name="connsiteY135" fmla="*/ 78853 h 98089"/>
                  <a:gd name="connsiteX136" fmla="*/ 204764 w 206353"/>
                  <a:gd name="connsiteY136" fmla="*/ 78853 h 98089"/>
                  <a:gd name="connsiteX137" fmla="*/ 205400 w 206353"/>
                  <a:gd name="connsiteY137" fmla="*/ 76945 h 98089"/>
                  <a:gd name="connsiteX138" fmla="*/ 206353 w 206353"/>
                  <a:gd name="connsiteY138" fmla="*/ 74084 h 98089"/>
                  <a:gd name="connsiteX139" fmla="*/ 206036 w 206353"/>
                  <a:gd name="connsiteY139" fmla="*/ 71858 h 98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06353" h="98089">
                    <a:moveTo>
                      <a:pt x="206036" y="71858"/>
                    </a:moveTo>
                    <a:lnTo>
                      <a:pt x="205400" y="68996"/>
                    </a:lnTo>
                    <a:lnTo>
                      <a:pt x="203651" y="63909"/>
                    </a:lnTo>
                    <a:lnTo>
                      <a:pt x="203492" y="62478"/>
                    </a:lnTo>
                    <a:lnTo>
                      <a:pt x="200630" y="60253"/>
                    </a:lnTo>
                    <a:lnTo>
                      <a:pt x="200312" y="58504"/>
                    </a:lnTo>
                    <a:lnTo>
                      <a:pt x="198723" y="56119"/>
                    </a:lnTo>
                    <a:lnTo>
                      <a:pt x="197451" y="54529"/>
                    </a:lnTo>
                    <a:lnTo>
                      <a:pt x="197133" y="51191"/>
                    </a:lnTo>
                    <a:lnTo>
                      <a:pt x="196179" y="49919"/>
                    </a:lnTo>
                    <a:lnTo>
                      <a:pt x="194907" y="49442"/>
                    </a:lnTo>
                    <a:lnTo>
                      <a:pt x="190615" y="50396"/>
                    </a:lnTo>
                    <a:lnTo>
                      <a:pt x="190138" y="50237"/>
                    </a:lnTo>
                    <a:lnTo>
                      <a:pt x="192204" y="44832"/>
                    </a:lnTo>
                    <a:lnTo>
                      <a:pt x="192363" y="41652"/>
                    </a:lnTo>
                    <a:lnTo>
                      <a:pt x="193635" y="38314"/>
                    </a:lnTo>
                    <a:lnTo>
                      <a:pt x="195225" y="37042"/>
                    </a:lnTo>
                    <a:lnTo>
                      <a:pt x="195543" y="35929"/>
                    </a:lnTo>
                    <a:lnTo>
                      <a:pt x="195861" y="33703"/>
                    </a:lnTo>
                    <a:lnTo>
                      <a:pt x="195543" y="31955"/>
                    </a:lnTo>
                    <a:lnTo>
                      <a:pt x="194589" y="30842"/>
                    </a:lnTo>
                    <a:lnTo>
                      <a:pt x="191092" y="28775"/>
                    </a:lnTo>
                    <a:lnTo>
                      <a:pt x="187276" y="26231"/>
                    </a:lnTo>
                    <a:lnTo>
                      <a:pt x="186481" y="23052"/>
                    </a:lnTo>
                    <a:lnTo>
                      <a:pt x="185209" y="22416"/>
                    </a:lnTo>
                    <a:lnTo>
                      <a:pt x="181871" y="22257"/>
                    </a:lnTo>
                    <a:lnTo>
                      <a:pt x="181076" y="22257"/>
                    </a:lnTo>
                    <a:lnTo>
                      <a:pt x="177102" y="21780"/>
                    </a:lnTo>
                    <a:lnTo>
                      <a:pt x="172809" y="20031"/>
                    </a:lnTo>
                    <a:lnTo>
                      <a:pt x="170742" y="18759"/>
                    </a:lnTo>
                    <a:lnTo>
                      <a:pt x="168835" y="18918"/>
                    </a:lnTo>
                    <a:lnTo>
                      <a:pt x="166609" y="19713"/>
                    </a:lnTo>
                    <a:lnTo>
                      <a:pt x="158342" y="22098"/>
                    </a:lnTo>
                    <a:lnTo>
                      <a:pt x="156275" y="21462"/>
                    </a:lnTo>
                    <a:lnTo>
                      <a:pt x="151665" y="19236"/>
                    </a:lnTo>
                    <a:lnTo>
                      <a:pt x="149280" y="16534"/>
                    </a:lnTo>
                    <a:lnTo>
                      <a:pt x="143875" y="11446"/>
                    </a:lnTo>
                    <a:lnTo>
                      <a:pt x="143557" y="10333"/>
                    </a:lnTo>
                    <a:lnTo>
                      <a:pt x="142762" y="9380"/>
                    </a:lnTo>
                    <a:lnTo>
                      <a:pt x="137198" y="8108"/>
                    </a:lnTo>
                    <a:lnTo>
                      <a:pt x="135131" y="6200"/>
                    </a:lnTo>
                    <a:lnTo>
                      <a:pt x="133383" y="5882"/>
                    </a:lnTo>
                    <a:lnTo>
                      <a:pt x="130680" y="4928"/>
                    </a:lnTo>
                    <a:lnTo>
                      <a:pt x="124162" y="954"/>
                    </a:lnTo>
                    <a:lnTo>
                      <a:pt x="122413" y="636"/>
                    </a:lnTo>
                    <a:lnTo>
                      <a:pt x="122095" y="1272"/>
                    </a:lnTo>
                    <a:lnTo>
                      <a:pt x="122254" y="2226"/>
                    </a:lnTo>
                    <a:lnTo>
                      <a:pt x="121777" y="2703"/>
                    </a:lnTo>
                    <a:lnTo>
                      <a:pt x="120982" y="2703"/>
                    </a:lnTo>
                    <a:lnTo>
                      <a:pt x="119392" y="1272"/>
                    </a:lnTo>
                    <a:lnTo>
                      <a:pt x="117485" y="0"/>
                    </a:lnTo>
                    <a:lnTo>
                      <a:pt x="111762" y="2385"/>
                    </a:lnTo>
                    <a:lnTo>
                      <a:pt x="109695" y="3020"/>
                    </a:lnTo>
                    <a:lnTo>
                      <a:pt x="107946" y="3180"/>
                    </a:lnTo>
                    <a:lnTo>
                      <a:pt x="98884" y="6359"/>
                    </a:lnTo>
                    <a:lnTo>
                      <a:pt x="96023" y="8108"/>
                    </a:lnTo>
                    <a:lnTo>
                      <a:pt x="94910" y="7949"/>
                    </a:lnTo>
                    <a:lnTo>
                      <a:pt x="94274" y="11605"/>
                    </a:lnTo>
                    <a:lnTo>
                      <a:pt x="96023" y="17329"/>
                    </a:lnTo>
                    <a:lnTo>
                      <a:pt x="97295" y="30524"/>
                    </a:lnTo>
                    <a:lnTo>
                      <a:pt x="96659" y="33703"/>
                    </a:lnTo>
                    <a:lnTo>
                      <a:pt x="93797" y="36883"/>
                    </a:lnTo>
                    <a:lnTo>
                      <a:pt x="87279" y="41175"/>
                    </a:lnTo>
                    <a:lnTo>
                      <a:pt x="83622" y="43560"/>
                    </a:lnTo>
                    <a:lnTo>
                      <a:pt x="75515" y="45150"/>
                    </a:lnTo>
                    <a:lnTo>
                      <a:pt x="65181" y="40221"/>
                    </a:lnTo>
                    <a:lnTo>
                      <a:pt x="60889" y="30683"/>
                    </a:lnTo>
                    <a:lnTo>
                      <a:pt x="58027" y="27821"/>
                    </a:lnTo>
                    <a:lnTo>
                      <a:pt x="46898" y="19395"/>
                    </a:lnTo>
                    <a:lnTo>
                      <a:pt x="45945" y="17170"/>
                    </a:lnTo>
                    <a:lnTo>
                      <a:pt x="44196" y="13990"/>
                    </a:lnTo>
                    <a:lnTo>
                      <a:pt x="34816" y="16375"/>
                    </a:lnTo>
                    <a:lnTo>
                      <a:pt x="26549" y="19236"/>
                    </a:lnTo>
                    <a:lnTo>
                      <a:pt x="20508" y="20349"/>
                    </a:lnTo>
                    <a:lnTo>
                      <a:pt x="12718" y="30683"/>
                    </a:lnTo>
                    <a:lnTo>
                      <a:pt x="11605" y="34180"/>
                    </a:lnTo>
                    <a:lnTo>
                      <a:pt x="11128" y="38632"/>
                    </a:lnTo>
                    <a:lnTo>
                      <a:pt x="9539" y="43242"/>
                    </a:lnTo>
                    <a:lnTo>
                      <a:pt x="6995" y="46739"/>
                    </a:lnTo>
                    <a:lnTo>
                      <a:pt x="1590" y="51191"/>
                    </a:lnTo>
                    <a:lnTo>
                      <a:pt x="477" y="58822"/>
                    </a:lnTo>
                    <a:lnTo>
                      <a:pt x="0" y="74243"/>
                    </a:lnTo>
                    <a:lnTo>
                      <a:pt x="795" y="81874"/>
                    </a:lnTo>
                    <a:lnTo>
                      <a:pt x="8585" y="77104"/>
                    </a:lnTo>
                    <a:lnTo>
                      <a:pt x="18283" y="71858"/>
                    </a:lnTo>
                    <a:lnTo>
                      <a:pt x="20508" y="71540"/>
                    </a:lnTo>
                    <a:lnTo>
                      <a:pt x="29411" y="68360"/>
                    </a:lnTo>
                    <a:lnTo>
                      <a:pt x="30683" y="68201"/>
                    </a:lnTo>
                    <a:lnTo>
                      <a:pt x="38791" y="68678"/>
                    </a:lnTo>
                    <a:lnTo>
                      <a:pt x="45150" y="69473"/>
                    </a:lnTo>
                    <a:lnTo>
                      <a:pt x="50396" y="69314"/>
                    </a:lnTo>
                    <a:lnTo>
                      <a:pt x="53417" y="68678"/>
                    </a:lnTo>
                    <a:lnTo>
                      <a:pt x="55960" y="69314"/>
                    </a:lnTo>
                    <a:lnTo>
                      <a:pt x="58186" y="71540"/>
                    </a:lnTo>
                    <a:lnTo>
                      <a:pt x="60412" y="71222"/>
                    </a:lnTo>
                    <a:lnTo>
                      <a:pt x="62637" y="69791"/>
                    </a:lnTo>
                    <a:lnTo>
                      <a:pt x="74561" y="71222"/>
                    </a:lnTo>
                    <a:lnTo>
                      <a:pt x="77263" y="71063"/>
                    </a:lnTo>
                    <a:lnTo>
                      <a:pt x="80284" y="71381"/>
                    </a:lnTo>
                    <a:lnTo>
                      <a:pt x="85848" y="72653"/>
                    </a:lnTo>
                    <a:lnTo>
                      <a:pt x="89187" y="73925"/>
                    </a:lnTo>
                    <a:lnTo>
                      <a:pt x="96182" y="73289"/>
                    </a:lnTo>
                    <a:lnTo>
                      <a:pt x="99202" y="73130"/>
                    </a:lnTo>
                    <a:lnTo>
                      <a:pt x="100792" y="72653"/>
                    </a:lnTo>
                    <a:lnTo>
                      <a:pt x="105720" y="69155"/>
                    </a:lnTo>
                    <a:lnTo>
                      <a:pt x="107787" y="68678"/>
                    </a:lnTo>
                    <a:lnTo>
                      <a:pt x="109854" y="68043"/>
                    </a:lnTo>
                    <a:lnTo>
                      <a:pt x="111603" y="68520"/>
                    </a:lnTo>
                    <a:lnTo>
                      <a:pt x="112715" y="71540"/>
                    </a:lnTo>
                    <a:lnTo>
                      <a:pt x="116372" y="76627"/>
                    </a:lnTo>
                    <a:lnTo>
                      <a:pt x="120346" y="77422"/>
                    </a:lnTo>
                    <a:lnTo>
                      <a:pt x="131157" y="79489"/>
                    </a:lnTo>
                    <a:lnTo>
                      <a:pt x="133383" y="80443"/>
                    </a:lnTo>
                    <a:lnTo>
                      <a:pt x="139583" y="84894"/>
                    </a:lnTo>
                    <a:lnTo>
                      <a:pt x="143239" y="87120"/>
                    </a:lnTo>
                    <a:lnTo>
                      <a:pt x="145465" y="88869"/>
                    </a:lnTo>
                    <a:lnTo>
                      <a:pt x="149121" y="92207"/>
                    </a:lnTo>
                    <a:lnTo>
                      <a:pt x="151188" y="94751"/>
                    </a:lnTo>
                    <a:lnTo>
                      <a:pt x="154527" y="96659"/>
                    </a:lnTo>
                    <a:lnTo>
                      <a:pt x="158660" y="97930"/>
                    </a:lnTo>
                    <a:lnTo>
                      <a:pt x="160091" y="98089"/>
                    </a:lnTo>
                    <a:lnTo>
                      <a:pt x="160886" y="97613"/>
                    </a:lnTo>
                    <a:lnTo>
                      <a:pt x="165178" y="96976"/>
                    </a:lnTo>
                    <a:lnTo>
                      <a:pt x="166609" y="96500"/>
                    </a:lnTo>
                    <a:lnTo>
                      <a:pt x="170425" y="92207"/>
                    </a:lnTo>
                    <a:lnTo>
                      <a:pt x="173286" y="91571"/>
                    </a:lnTo>
                    <a:lnTo>
                      <a:pt x="180599" y="92684"/>
                    </a:lnTo>
                    <a:lnTo>
                      <a:pt x="184097" y="92525"/>
                    </a:lnTo>
                    <a:lnTo>
                      <a:pt x="184891" y="92684"/>
                    </a:lnTo>
                    <a:lnTo>
                      <a:pt x="188389" y="92843"/>
                    </a:lnTo>
                    <a:lnTo>
                      <a:pt x="188707" y="92366"/>
                    </a:lnTo>
                    <a:lnTo>
                      <a:pt x="190138" y="88233"/>
                    </a:lnTo>
                    <a:lnTo>
                      <a:pt x="191728" y="87120"/>
                    </a:lnTo>
                    <a:lnTo>
                      <a:pt x="197451" y="81556"/>
                    </a:lnTo>
                    <a:lnTo>
                      <a:pt x="201425" y="79330"/>
                    </a:lnTo>
                    <a:lnTo>
                      <a:pt x="203810" y="78853"/>
                    </a:lnTo>
                    <a:lnTo>
                      <a:pt x="204764" y="78853"/>
                    </a:lnTo>
                    <a:lnTo>
                      <a:pt x="205400" y="76945"/>
                    </a:lnTo>
                    <a:lnTo>
                      <a:pt x="206353" y="74084"/>
                    </a:lnTo>
                    <a:lnTo>
                      <a:pt x="206036" y="7185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79" name="Freeform: Shape 4978">
                <a:extLst>
                  <a:ext uri="{FF2B5EF4-FFF2-40B4-BE49-F238E27FC236}">
                    <a16:creationId xmlns:a16="http://schemas.microsoft.com/office/drawing/2014/main" id="{5858EC94-DF0C-7816-75CF-897943BBBED4}"/>
                  </a:ext>
                </a:extLst>
              </p:cNvPr>
              <p:cNvSpPr/>
              <p:nvPr/>
            </p:nvSpPr>
            <p:spPr>
              <a:xfrm>
                <a:off x="1356863" y="2362414"/>
                <a:ext cx="22097" cy="26867"/>
              </a:xfrm>
              <a:custGeom>
                <a:avLst/>
                <a:gdLst>
                  <a:gd name="connsiteX0" fmla="*/ 21780 w 22097"/>
                  <a:gd name="connsiteY0" fmla="*/ 13831 h 26867"/>
                  <a:gd name="connsiteX1" fmla="*/ 20508 w 22097"/>
                  <a:gd name="connsiteY1" fmla="*/ 13513 h 26867"/>
                  <a:gd name="connsiteX2" fmla="*/ 17170 w 22097"/>
                  <a:gd name="connsiteY2" fmla="*/ 12241 h 26867"/>
                  <a:gd name="connsiteX3" fmla="*/ 15262 w 22097"/>
                  <a:gd name="connsiteY3" fmla="*/ 10969 h 26867"/>
                  <a:gd name="connsiteX4" fmla="*/ 13672 w 22097"/>
                  <a:gd name="connsiteY4" fmla="*/ 9380 h 26867"/>
                  <a:gd name="connsiteX5" fmla="*/ 11764 w 22097"/>
                  <a:gd name="connsiteY5" fmla="*/ 7154 h 26867"/>
                  <a:gd name="connsiteX6" fmla="*/ 10969 w 22097"/>
                  <a:gd name="connsiteY6" fmla="*/ 4928 h 26867"/>
                  <a:gd name="connsiteX7" fmla="*/ 10969 w 22097"/>
                  <a:gd name="connsiteY7" fmla="*/ 2703 h 26867"/>
                  <a:gd name="connsiteX8" fmla="*/ 11128 w 22097"/>
                  <a:gd name="connsiteY8" fmla="*/ 1749 h 26867"/>
                  <a:gd name="connsiteX9" fmla="*/ 10969 w 22097"/>
                  <a:gd name="connsiteY9" fmla="*/ 1590 h 26867"/>
                  <a:gd name="connsiteX10" fmla="*/ 10492 w 22097"/>
                  <a:gd name="connsiteY10" fmla="*/ 477 h 26867"/>
                  <a:gd name="connsiteX11" fmla="*/ 9380 w 22097"/>
                  <a:gd name="connsiteY11" fmla="*/ 477 h 26867"/>
                  <a:gd name="connsiteX12" fmla="*/ 7154 w 22097"/>
                  <a:gd name="connsiteY12" fmla="*/ 0 h 26867"/>
                  <a:gd name="connsiteX13" fmla="*/ 3974 w 22097"/>
                  <a:gd name="connsiteY13" fmla="*/ 3180 h 26867"/>
                  <a:gd name="connsiteX14" fmla="*/ 2544 w 22097"/>
                  <a:gd name="connsiteY14" fmla="*/ 5723 h 26867"/>
                  <a:gd name="connsiteX15" fmla="*/ 1749 w 22097"/>
                  <a:gd name="connsiteY15" fmla="*/ 7631 h 26867"/>
                  <a:gd name="connsiteX16" fmla="*/ 477 w 22097"/>
                  <a:gd name="connsiteY16" fmla="*/ 9221 h 26867"/>
                  <a:gd name="connsiteX17" fmla="*/ 318 w 22097"/>
                  <a:gd name="connsiteY17" fmla="*/ 10969 h 26867"/>
                  <a:gd name="connsiteX18" fmla="*/ 477 w 22097"/>
                  <a:gd name="connsiteY18" fmla="*/ 11605 h 26867"/>
                  <a:gd name="connsiteX19" fmla="*/ 0 w 22097"/>
                  <a:gd name="connsiteY19" fmla="*/ 12400 h 26867"/>
                  <a:gd name="connsiteX20" fmla="*/ 0 w 22097"/>
                  <a:gd name="connsiteY20" fmla="*/ 13354 h 26867"/>
                  <a:gd name="connsiteX21" fmla="*/ 1749 w 22097"/>
                  <a:gd name="connsiteY21" fmla="*/ 15262 h 26867"/>
                  <a:gd name="connsiteX22" fmla="*/ 2226 w 22097"/>
                  <a:gd name="connsiteY22" fmla="*/ 16216 h 26867"/>
                  <a:gd name="connsiteX23" fmla="*/ 4451 w 22097"/>
                  <a:gd name="connsiteY23" fmla="*/ 19554 h 26867"/>
                  <a:gd name="connsiteX24" fmla="*/ 3815 w 22097"/>
                  <a:gd name="connsiteY24" fmla="*/ 20667 h 26867"/>
                  <a:gd name="connsiteX25" fmla="*/ 3180 w 22097"/>
                  <a:gd name="connsiteY25" fmla="*/ 21939 h 26867"/>
                  <a:gd name="connsiteX26" fmla="*/ 2544 w 22097"/>
                  <a:gd name="connsiteY26" fmla="*/ 22893 h 26867"/>
                  <a:gd name="connsiteX27" fmla="*/ 1749 w 22097"/>
                  <a:gd name="connsiteY27" fmla="*/ 23529 h 26867"/>
                  <a:gd name="connsiteX28" fmla="*/ 2862 w 22097"/>
                  <a:gd name="connsiteY28" fmla="*/ 24641 h 26867"/>
                  <a:gd name="connsiteX29" fmla="*/ 5087 w 22097"/>
                  <a:gd name="connsiteY29" fmla="*/ 25277 h 26867"/>
                  <a:gd name="connsiteX30" fmla="*/ 5882 w 22097"/>
                  <a:gd name="connsiteY30" fmla="*/ 25754 h 26867"/>
                  <a:gd name="connsiteX31" fmla="*/ 6677 w 22097"/>
                  <a:gd name="connsiteY31" fmla="*/ 26549 h 26867"/>
                  <a:gd name="connsiteX32" fmla="*/ 8108 w 22097"/>
                  <a:gd name="connsiteY32" fmla="*/ 26867 h 26867"/>
                  <a:gd name="connsiteX33" fmla="*/ 10016 w 22097"/>
                  <a:gd name="connsiteY33" fmla="*/ 26549 h 26867"/>
                  <a:gd name="connsiteX34" fmla="*/ 11287 w 22097"/>
                  <a:gd name="connsiteY34" fmla="*/ 25436 h 26867"/>
                  <a:gd name="connsiteX35" fmla="*/ 13036 w 22097"/>
                  <a:gd name="connsiteY35" fmla="*/ 24959 h 26867"/>
                  <a:gd name="connsiteX36" fmla="*/ 14785 w 22097"/>
                  <a:gd name="connsiteY36" fmla="*/ 25118 h 26867"/>
                  <a:gd name="connsiteX37" fmla="*/ 15898 w 22097"/>
                  <a:gd name="connsiteY37" fmla="*/ 25754 h 26867"/>
                  <a:gd name="connsiteX38" fmla="*/ 17805 w 22097"/>
                  <a:gd name="connsiteY38" fmla="*/ 26708 h 26867"/>
                  <a:gd name="connsiteX39" fmla="*/ 17805 w 22097"/>
                  <a:gd name="connsiteY39" fmla="*/ 24483 h 26867"/>
                  <a:gd name="connsiteX40" fmla="*/ 18759 w 22097"/>
                  <a:gd name="connsiteY40" fmla="*/ 21144 h 26867"/>
                  <a:gd name="connsiteX41" fmla="*/ 19554 w 22097"/>
                  <a:gd name="connsiteY41" fmla="*/ 19554 h 26867"/>
                  <a:gd name="connsiteX42" fmla="*/ 20667 w 22097"/>
                  <a:gd name="connsiteY42" fmla="*/ 18123 h 26867"/>
                  <a:gd name="connsiteX43" fmla="*/ 21780 w 22097"/>
                  <a:gd name="connsiteY43" fmla="*/ 17169 h 26867"/>
                  <a:gd name="connsiteX44" fmla="*/ 22098 w 22097"/>
                  <a:gd name="connsiteY44" fmla="*/ 15421 h 26867"/>
                  <a:gd name="connsiteX45" fmla="*/ 21780 w 22097"/>
                  <a:gd name="connsiteY45" fmla="*/ 13831 h 26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2097" h="26867">
                    <a:moveTo>
                      <a:pt x="21780" y="13831"/>
                    </a:moveTo>
                    <a:lnTo>
                      <a:pt x="20508" y="13513"/>
                    </a:lnTo>
                    <a:lnTo>
                      <a:pt x="17170" y="12241"/>
                    </a:lnTo>
                    <a:lnTo>
                      <a:pt x="15262" y="10969"/>
                    </a:lnTo>
                    <a:lnTo>
                      <a:pt x="13672" y="9380"/>
                    </a:lnTo>
                    <a:lnTo>
                      <a:pt x="11764" y="7154"/>
                    </a:lnTo>
                    <a:lnTo>
                      <a:pt x="10969" y="4928"/>
                    </a:lnTo>
                    <a:lnTo>
                      <a:pt x="10969" y="2703"/>
                    </a:lnTo>
                    <a:lnTo>
                      <a:pt x="11128" y="1749"/>
                    </a:lnTo>
                    <a:lnTo>
                      <a:pt x="10969" y="1590"/>
                    </a:lnTo>
                    <a:lnTo>
                      <a:pt x="10492" y="477"/>
                    </a:lnTo>
                    <a:lnTo>
                      <a:pt x="9380" y="477"/>
                    </a:lnTo>
                    <a:lnTo>
                      <a:pt x="7154" y="0"/>
                    </a:lnTo>
                    <a:lnTo>
                      <a:pt x="3974" y="3180"/>
                    </a:lnTo>
                    <a:lnTo>
                      <a:pt x="2544" y="5723"/>
                    </a:lnTo>
                    <a:lnTo>
                      <a:pt x="1749" y="7631"/>
                    </a:lnTo>
                    <a:lnTo>
                      <a:pt x="477" y="9221"/>
                    </a:lnTo>
                    <a:lnTo>
                      <a:pt x="318" y="10969"/>
                    </a:lnTo>
                    <a:lnTo>
                      <a:pt x="477" y="11605"/>
                    </a:lnTo>
                    <a:lnTo>
                      <a:pt x="0" y="12400"/>
                    </a:lnTo>
                    <a:lnTo>
                      <a:pt x="0" y="13354"/>
                    </a:lnTo>
                    <a:lnTo>
                      <a:pt x="1749" y="15262"/>
                    </a:lnTo>
                    <a:lnTo>
                      <a:pt x="2226" y="16216"/>
                    </a:lnTo>
                    <a:lnTo>
                      <a:pt x="4451" y="19554"/>
                    </a:lnTo>
                    <a:lnTo>
                      <a:pt x="3815" y="20667"/>
                    </a:lnTo>
                    <a:lnTo>
                      <a:pt x="3180" y="21939"/>
                    </a:lnTo>
                    <a:lnTo>
                      <a:pt x="2544" y="22893"/>
                    </a:lnTo>
                    <a:lnTo>
                      <a:pt x="1749" y="23529"/>
                    </a:lnTo>
                    <a:lnTo>
                      <a:pt x="2862" y="24641"/>
                    </a:lnTo>
                    <a:lnTo>
                      <a:pt x="5087" y="25277"/>
                    </a:lnTo>
                    <a:lnTo>
                      <a:pt x="5882" y="25754"/>
                    </a:lnTo>
                    <a:lnTo>
                      <a:pt x="6677" y="26549"/>
                    </a:lnTo>
                    <a:lnTo>
                      <a:pt x="8108" y="26867"/>
                    </a:lnTo>
                    <a:lnTo>
                      <a:pt x="10016" y="26549"/>
                    </a:lnTo>
                    <a:lnTo>
                      <a:pt x="11287" y="25436"/>
                    </a:lnTo>
                    <a:lnTo>
                      <a:pt x="13036" y="24959"/>
                    </a:lnTo>
                    <a:lnTo>
                      <a:pt x="14785" y="25118"/>
                    </a:lnTo>
                    <a:lnTo>
                      <a:pt x="15898" y="25754"/>
                    </a:lnTo>
                    <a:lnTo>
                      <a:pt x="17805" y="26708"/>
                    </a:lnTo>
                    <a:lnTo>
                      <a:pt x="17805" y="24483"/>
                    </a:lnTo>
                    <a:lnTo>
                      <a:pt x="18759" y="21144"/>
                    </a:lnTo>
                    <a:lnTo>
                      <a:pt x="19554" y="19554"/>
                    </a:lnTo>
                    <a:lnTo>
                      <a:pt x="20667" y="18123"/>
                    </a:lnTo>
                    <a:lnTo>
                      <a:pt x="21780" y="17169"/>
                    </a:lnTo>
                    <a:lnTo>
                      <a:pt x="22098" y="15421"/>
                    </a:lnTo>
                    <a:lnTo>
                      <a:pt x="21780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0" name="Freeform: Shape 4979">
                <a:extLst>
                  <a:ext uri="{FF2B5EF4-FFF2-40B4-BE49-F238E27FC236}">
                    <a16:creationId xmlns:a16="http://schemas.microsoft.com/office/drawing/2014/main" id="{A7C3465D-EEC1-2AB2-B531-45809577EDE4}"/>
                  </a:ext>
                </a:extLst>
              </p:cNvPr>
              <p:cNvSpPr/>
              <p:nvPr/>
            </p:nvSpPr>
            <p:spPr>
              <a:xfrm>
                <a:off x="1792463" y="2118859"/>
                <a:ext cx="169470" cy="100156"/>
              </a:xfrm>
              <a:custGeom>
                <a:avLst/>
                <a:gdLst>
                  <a:gd name="connsiteX0" fmla="*/ 5405 w 169470"/>
                  <a:gd name="connsiteY0" fmla="*/ 33226 h 100156"/>
                  <a:gd name="connsiteX1" fmla="*/ 4610 w 169470"/>
                  <a:gd name="connsiteY1" fmla="*/ 37519 h 100156"/>
                  <a:gd name="connsiteX2" fmla="*/ 3339 w 169470"/>
                  <a:gd name="connsiteY2" fmla="*/ 40539 h 100156"/>
                  <a:gd name="connsiteX3" fmla="*/ 0 w 169470"/>
                  <a:gd name="connsiteY3" fmla="*/ 45150 h 100156"/>
                  <a:gd name="connsiteX4" fmla="*/ 1590 w 169470"/>
                  <a:gd name="connsiteY4" fmla="*/ 45468 h 100156"/>
                  <a:gd name="connsiteX5" fmla="*/ 3656 w 169470"/>
                  <a:gd name="connsiteY5" fmla="*/ 42606 h 100156"/>
                  <a:gd name="connsiteX6" fmla="*/ 5723 w 169470"/>
                  <a:gd name="connsiteY6" fmla="*/ 37042 h 100156"/>
                  <a:gd name="connsiteX7" fmla="*/ 6041 w 169470"/>
                  <a:gd name="connsiteY7" fmla="*/ 33862 h 100156"/>
                  <a:gd name="connsiteX8" fmla="*/ 6041 w 169470"/>
                  <a:gd name="connsiteY8" fmla="*/ 31955 h 100156"/>
                  <a:gd name="connsiteX9" fmla="*/ 5246 w 169470"/>
                  <a:gd name="connsiteY9" fmla="*/ 33226 h 100156"/>
                  <a:gd name="connsiteX10" fmla="*/ 168199 w 169470"/>
                  <a:gd name="connsiteY10" fmla="*/ 44991 h 100156"/>
                  <a:gd name="connsiteX11" fmla="*/ 165973 w 169470"/>
                  <a:gd name="connsiteY11" fmla="*/ 44514 h 100156"/>
                  <a:gd name="connsiteX12" fmla="*/ 160568 w 169470"/>
                  <a:gd name="connsiteY12" fmla="*/ 44037 h 100156"/>
                  <a:gd name="connsiteX13" fmla="*/ 159455 w 169470"/>
                  <a:gd name="connsiteY13" fmla="*/ 43083 h 100156"/>
                  <a:gd name="connsiteX14" fmla="*/ 159773 w 169470"/>
                  <a:gd name="connsiteY14" fmla="*/ 41970 h 100156"/>
                  <a:gd name="connsiteX15" fmla="*/ 161204 w 169470"/>
                  <a:gd name="connsiteY15" fmla="*/ 38950 h 100156"/>
                  <a:gd name="connsiteX16" fmla="*/ 162635 w 169470"/>
                  <a:gd name="connsiteY16" fmla="*/ 34975 h 100156"/>
                  <a:gd name="connsiteX17" fmla="*/ 163270 w 169470"/>
                  <a:gd name="connsiteY17" fmla="*/ 31955 h 100156"/>
                  <a:gd name="connsiteX18" fmla="*/ 163270 w 169470"/>
                  <a:gd name="connsiteY18" fmla="*/ 30206 h 100156"/>
                  <a:gd name="connsiteX19" fmla="*/ 161840 w 169470"/>
                  <a:gd name="connsiteY19" fmla="*/ 30047 h 100156"/>
                  <a:gd name="connsiteX20" fmla="*/ 157706 w 169470"/>
                  <a:gd name="connsiteY20" fmla="*/ 28775 h 100156"/>
                  <a:gd name="connsiteX21" fmla="*/ 154209 w 169470"/>
                  <a:gd name="connsiteY21" fmla="*/ 26867 h 100156"/>
                  <a:gd name="connsiteX22" fmla="*/ 152142 w 169470"/>
                  <a:gd name="connsiteY22" fmla="*/ 24324 h 100156"/>
                  <a:gd name="connsiteX23" fmla="*/ 148644 w 169470"/>
                  <a:gd name="connsiteY23" fmla="*/ 20826 h 100156"/>
                  <a:gd name="connsiteX24" fmla="*/ 146260 w 169470"/>
                  <a:gd name="connsiteY24" fmla="*/ 19077 h 100156"/>
                  <a:gd name="connsiteX25" fmla="*/ 142603 w 169470"/>
                  <a:gd name="connsiteY25" fmla="*/ 16852 h 100156"/>
                  <a:gd name="connsiteX26" fmla="*/ 136562 w 169470"/>
                  <a:gd name="connsiteY26" fmla="*/ 12400 h 100156"/>
                  <a:gd name="connsiteX27" fmla="*/ 134336 w 169470"/>
                  <a:gd name="connsiteY27" fmla="*/ 11446 h 100156"/>
                  <a:gd name="connsiteX28" fmla="*/ 123526 w 169470"/>
                  <a:gd name="connsiteY28" fmla="*/ 9539 h 100156"/>
                  <a:gd name="connsiteX29" fmla="*/ 119551 w 169470"/>
                  <a:gd name="connsiteY29" fmla="*/ 8585 h 100156"/>
                  <a:gd name="connsiteX30" fmla="*/ 115895 w 169470"/>
                  <a:gd name="connsiteY30" fmla="*/ 3498 h 100156"/>
                  <a:gd name="connsiteX31" fmla="*/ 114782 w 169470"/>
                  <a:gd name="connsiteY31" fmla="*/ 477 h 100156"/>
                  <a:gd name="connsiteX32" fmla="*/ 113033 w 169470"/>
                  <a:gd name="connsiteY32" fmla="*/ 0 h 100156"/>
                  <a:gd name="connsiteX33" fmla="*/ 111126 w 169470"/>
                  <a:gd name="connsiteY33" fmla="*/ 636 h 100156"/>
                  <a:gd name="connsiteX34" fmla="*/ 109059 w 169470"/>
                  <a:gd name="connsiteY34" fmla="*/ 1272 h 100156"/>
                  <a:gd name="connsiteX35" fmla="*/ 104131 w 169470"/>
                  <a:gd name="connsiteY35" fmla="*/ 4769 h 100156"/>
                  <a:gd name="connsiteX36" fmla="*/ 102541 w 169470"/>
                  <a:gd name="connsiteY36" fmla="*/ 5246 h 100156"/>
                  <a:gd name="connsiteX37" fmla="*/ 99520 w 169470"/>
                  <a:gd name="connsiteY37" fmla="*/ 5246 h 100156"/>
                  <a:gd name="connsiteX38" fmla="*/ 92366 w 169470"/>
                  <a:gd name="connsiteY38" fmla="*/ 6041 h 100156"/>
                  <a:gd name="connsiteX39" fmla="*/ 89187 w 169470"/>
                  <a:gd name="connsiteY39" fmla="*/ 4769 h 100156"/>
                  <a:gd name="connsiteX40" fmla="*/ 83622 w 169470"/>
                  <a:gd name="connsiteY40" fmla="*/ 3339 h 100156"/>
                  <a:gd name="connsiteX41" fmla="*/ 80602 w 169470"/>
                  <a:gd name="connsiteY41" fmla="*/ 3339 h 100156"/>
                  <a:gd name="connsiteX42" fmla="*/ 77899 w 169470"/>
                  <a:gd name="connsiteY42" fmla="*/ 3180 h 100156"/>
                  <a:gd name="connsiteX43" fmla="*/ 65976 w 169470"/>
                  <a:gd name="connsiteY43" fmla="*/ 1749 h 100156"/>
                  <a:gd name="connsiteX44" fmla="*/ 63750 w 169470"/>
                  <a:gd name="connsiteY44" fmla="*/ 3180 h 100156"/>
                  <a:gd name="connsiteX45" fmla="*/ 61524 w 169470"/>
                  <a:gd name="connsiteY45" fmla="*/ 3498 h 100156"/>
                  <a:gd name="connsiteX46" fmla="*/ 59458 w 169470"/>
                  <a:gd name="connsiteY46" fmla="*/ 1272 h 100156"/>
                  <a:gd name="connsiteX47" fmla="*/ 56755 w 169470"/>
                  <a:gd name="connsiteY47" fmla="*/ 636 h 100156"/>
                  <a:gd name="connsiteX48" fmla="*/ 53894 w 169470"/>
                  <a:gd name="connsiteY48" fmla="*/ 1431 h 100156"/>
                  <a:gd name="connsiteX49" fmla="*/ 48488 w 169470"/>
                  <a:gd name="connsiteY49" fmla="*/ 1431 h 100156"/>
                  <a:gd name="connsiteX50" fmla="*/ 42129 w 169470"/>
                  <a:gd name="connsiteY50" fmla="*/ 795 h 100156"/>
                  <a:gd name="connsiteX51" fmla="*/ 34021 w 169470"/>
                  <a:gd name="connsiteY51" fmla="*/ 159 h 100156"/>
                  <a:gd name="connsiteX52" fmla="*/ 32749 w 169470"/>
                  <a:gd name="connsiteY52" fmla="*/ 477 h 100156"/>
                  <a:gd name="connsiteX53" fmla="*/ 23847 w 169470"/>
                  <a:gd name="connsiteY53" fmla="*/ 3498 h 100156"/>
                  <a:gd name="connsiteX54" fmla="*/ 21621 w 169470"/>
                  <a:gd name="connsiteY54" fmla="*/ 3974 h 100156"/>
                  <a:gd name="connsiteX55" fmla="*/ 11923 w 169470"/>
                  <a:gd name="connsiteY55" fmla="*/ 9062 h 100156"/>
                  <a:gd name="connsiteX56" fmla="*/ 4292 w 169470"/>
                  <a:gd name="connsiteY56" fmla="*/ 13831 h 100156"/>
                  <a:gd name="connsiteX57" fmla="*/ 4292 w 169470"/>
                  <a:gd name="connsiteY57" fmla="*/ 15739 h 100156"/>
                  <a:gd name="connsiteX58" fmla="*/ 4769 w 169470"/>
                  <a:gd name="connsiteY58" fmla="*/ 24165 h 100156"/>
                  <a:gd name="connsiteX59" fmla="*/ 7949 w 169470"/>
                  <a:gd name="connsiteY59" fmla="*/ 32114 h 100156"/>
                  <a:gd name="connsiteX60" fmla="*/ 9857 w 169470"/>
                  <a:gd name="connsiteY60" fmla="*/ 38632 h 100156"/>
                  <a:gd name="connsiteX61" fmla="*/ 8744 w 169470"/>
                  <a:gd name="connsiteY61" fmla="*/ 43083 h 100156"/>
                  <a:gd name="connsiteX62" fmla="*/ 9698 w 169470"/>
                  <a:gd name="connsiteY62" fmla="*/ 45945 h 100156"/>
                  <a:gd name="connsiteX63" fmla="*/ 9698 w 169470"/>
                  <a:gd name="connsiteY63" fmla="*/ 46263 h 100156"/>
                  <a:gd name="connsiteX64" fmla="*/ 11446 w 169470"/>
                  <a:gd name="connsiteY64" fmla="*/ 46263 h 100156"/>
                  <a:gd name="connsiteX65" fmla="*/ 14149 w 169470"/>
                  <a:gd name="connsiteY65" fmla="*/ 45786 h 100156"/>
                  <a:gd name="connsiteX66" fmla="*/ 15739 w 169470"/>
                  <a:gd name="connsiteY66" fmla="*/ 47375 h 100156"/>
                  <a:gd name="connsiteX67" fmla="*/ 18759 w 169470"/>
                  <a:gd name="connsiteY67" fmla="*/ 48965 h 100156"/>
                  <a:gd name="connsiteX68" fmla="*/ 22416 w 169470"/>
                  <a:gd name="connsiteY68" fmla="*/ 50396 h 100156"/>
                  <a:gd name="connsiteX69" fmla="*/ 27980 w 169470"/>
                  <a:gd name="connsiteY69" fmla="*/ 52781 h 100156"/>
                  <a:gd name="connsiteX70" fmla="*/ 33703 w 169470"/>
                  <a:gd name="connsiteY70" fmla="*/ 54212 h 100156"/>
                  <a:gd name="connsiteX71" fmla="*/ 35611 w 169470"/>
                  <a:gd name="connsiteY71" fmla="*/ 54212 h 100156"/>
                  <a:gd name="connsiteX72" fmla="*/ 41652 w 169470"/>
                  <a:gd name="connsiteY72" fmla="*/ 54212 h 100156"/>
                  <a:gd name="connsiteX73" fmla="*/ 48011 w 169470"/>
                  <a:gd name="connsiteY73" fmla="*/ 54212 h 100156"/>
                  <a:gd name="connsiteX74" fmla="*/ 49760 w 169470"/>
                  <a:gd name="connsiteY74" fmla="*/ 57868 h 100156"/>
                  <a:gd name="connsiteX75" fmla="*/ 52940 w 169470"/>
                  <a:gd name="connsiteY75" fmla="*/ 59458 h 100156"/>
                  <a:gd name="connsiteX76" fmla="*/ 55483 w 169470"/>
                  <a:gd name="connsiteY76" fmla="*/ 61684 h 100156"/>
                  <a:gd name="connsiteX77" fmla="*/ 55483 w 169470"/>
                  <a:gd name="connsiteY77" fmla="*/ 62955 h 100156"/>
                  <a:gd name="connsiteX78" fmla="*/ 52145 w 169470"/>
                  <a:gd name="connsiteY78" fmla="*/ 71063 h 100156"/>
                  <a:gd name="connsiteX79" fmla="*/ 51350 w 169470"/>
                  <a:gd name="connsiteY79" fmla="*/ 73766 h 100156"/>
                  <a:gd name="connsiteX80" fmla="*/ 51350 w 169470"/>
                  <a:gd name="connsiteY80" fmla="*/ 76468 h 100156"/>
                  <a:gd name="connsiteX81" fmla="*/ 52463 w 169470"/>
                  <a:gd name="connsiteY81" fmla="*/ 79966 h 100156"/>
                  <a:gd name="connsiteX82" fmla="*/ 53735 w 169470"/>
                  <a:gd name="connsiteY82" fmla="*/ 81874 h 100156"/>
                  <a:gd name="connsiteX83" fmla="*/ 55324 w 169470"/>
                  <a:gd name="connsiteY83" fmla="*/ 80284 h 100156"/>
                  <a:gd name="connsiteX84" fmla="*/ 57391 w 169470"/>
                  <a:gd name="connsiteY84" fmla="*/ 80284 h 100156"/>
                  <a:gd name="connsiteX85" fmla="*/ 59776 w 169470"/>
                  <a:gd name="connsiteY85" fmla="*/ 81397 h 100156"/>
                  <a:gd name="connsiteX86" fmla="*/ 60889 w 169470"/>
                  <a:gd name="connsiteY86" fmla="*/ 82033 h 100156"/>
                  <a:gd name="connsiteX87" fmla="*/ 61366 w 169470"/>
                  <a:gd name="connsiteY87" fmla="*/ 82828 h 100156"/>
                  <a:gd name="connsiteX88" fmla="*/ 61683 w 169470"/>
                  <a:gd name="connsiteY88" fmla="*/ 83782 h 100156"/>
                  <a:gd name="connsiteX89" fmla="*/ 62955 w 169470"/>
                  <a:gd name="connsiteY89" fmla="*/ 83782 h 100156"/>
                  <a:gd name="connsiteX90" fmla="*/ 65340 w 169470"/>
                  <a:gd name="connsiteY90" fmla="*/ 84735 h 100156"/>
                  <a:gd name="connsiteX91" fmla="*/ 68520 w 169470"/>
                  <a:gd name="connsiteY91" fmla="*/ 86325 h 100156"/>
                  <a:gd name="connsiteX92" fmla="*/ 71063 w 169470"/>
                  <a:gd name="connsiteY92" fmla="*/ 87915 h 100156"/>
                  <a:gd name="connsiteX93" fmla="*/ 73448 w 169470"/>
                  <a:gd name="connsiteY93" fmla="*/ 90141 h 100156"/>
                  <a:gd name="connsiteX94" fmla="*/ 74243 w 169470"/>
                  <a:gd name="connsiteY94" fmla="*/ 92684 h 100156"/>
                  <a:gd name="connsiteX95" fmla="*/ 74243 w 169470"/>
                  <a:gd name="connsiteY95" fmla="*/ 95546 h 100156"/>
                  <a:gd name="connsiteX96" fmla="*/ 74243 w 169470"/>
                  <a:gd name="connsiteY96" fmla="*/ 97454 h 100156"/>
                  <a:gd name="connsiteX97" fmla="*/ 74243 w 169470"/>
                  <a:gd name="connsiteY97" fmla="*/ 98249 h 100156"/>
                  <a:gd name="connsiteX98" fmla="*/ 76627 w 169470"/>
                  <a:gd name="connsiteY98" fmla="*/ 99043 h 100156"/>
                  <a:gd name="connsiteX99" fmla="*/ 81715 w 169470"/>
                  <a:gd name="connsiteY99" fmla="*/ 99361 h 100156"/>
                  <a:gd name="connsiteX100" fmla="*/ 85689 w 169470"/>
                  <a:gd name="connsiteY100" fmla="*/ 98407 h 100156"/>
                  <a:gd name="connsiteX101" fmla="*/ 87756 w 169470"/>
                  <a:gd name="connsiteY101" fmla="*/ 98407 h 100156"/>
                  <a:gd name="connsiteX102" fmla="*/ 89664 w 169470"/>
                  <a:gd name="connsiteY102" fmla="*/ 98566 h 100156"/>
                  <a:gd name="connsiteX103" fmla="*/ 92366 w 169470"/>
                  <a:gd name="connsiteY103" fmla="*/ 98089 h 100156"/>
                  <a:gd name="connsiteX104" fmla="*/ 94910 w 169470"/>
                  <a:gd name="connsiteY104" fmla="*/ 98089 h 100156"/>
                  <a:gd name="connsiteX105" fmla="*/ 96182 w 169470"/>
                  <a:gd name="connsiteY105" fmla="*/ 99043 h 100156"/>
                  <a:gd name="connsiteX106" fmla="*/ 98566 w 169470"/>
                  <a:gd name="connsiteY106" fmla="*/ 100156 h 100156"/>
                  <a:gd name="connsiteX107" fmla="*/ 103177 w 169470"/>
                  <a:gd name="connsiteY107" fmla="*/ 98566 h 100156"/>
                  <a:gd name="connsiteX108" fmla="*/ 107310 w 169470"/>
                  <a:gd name="connsiteY108" fmla="*/ 96659 h 100156"/>
                  <a:gd name="connsiteX109" fmla="*/ 111603 w 169470"/>
                  <a:gd name="connsiteY109" fmla="*/ 96659 h 100156"/>
                  <a:gd name="connsiteX110" fmla="*/ 112238 w 169470"/>
                  <a:gd name="connsiteY110" fmla="*/ 95864 h 100156"/>
                  <a:gd name="connsiteX111" fmla="*/ 113351 w 169470"/>
                  <a:gd name="connsiteY111" fmla="*/ 91094 h 100156"/>
                  <a:gd name="connsiteX112" fmla="*/ 114623 w 169470"/>
                  <a:gd name="connsiteY112" fmla="*/ 90141 h 100156"/>
                  <a:gd name="connsiteX113" fmla="*/ 119710 w 169470"/>
                  <a:gd name="connsiteY113" fmla="*/ 90617 h 100156"/>
                  <a:gd name="connsiteX114" fmla="*/ 121618 w 169470"/>
                  <a:gd name="connsiteY114" fmla="*/ 89823 h 100156"/>
                  <a:gd name="connsiteX115" fmla="*/ 123526 w 169470"/>
                  <a:gd name="connsiteY115" fmla="*/ 87438 h 100156"/>
                  <a:gd name="connsiteX116" fmla="*/ 126547 w 169470"/>
                  <a:gd name="connsiteY116" fmla="*/ 86007 h 100156"/>
                  <a:gd name="connsiteX117" fmla="*/ 129090 w 169470"/>
                  <a:gd name="connsiteY117" fmla="*/ 86007 h 100156"/>
                  <a:gd name="connsiteX118" fmla="*/ 131634 w 169470"/>
                  <a:gd name="connsiteY118" fmla="*/ 84417 h 100156"/>
                  <a:gd name="connsiteX119" fmla="*/ 132906 w 169470"/>
                  <a:gd name="connsiteY119" fmla="*/ 85530 h 100156"/>
                  <a:gd name="connsiteX120" fmla="*/ 133541 w 169470"/>
                  <a:gd name="connsiteY120" fmla="*/ 87438 h 100156"/>
                  <a:gd name="connsiteX121" fmla="*/ 132747 w 169470"/>
                  <a:gd name="connsiteY121" fmla="*/ 89028 h 100156"/>
                  <a:gd name="connsiteX122" fmla="*/ 133065 w 169470"/>
                  <a:gd name="connsiteY122" fmla="*/ 89664 h 100156"/>
                  <a:gd name="connsiteX123" fmla="*/ 134813 w 169470"/>
                  <a:gd name="connsiteY123" fmla="*/ 90459 h 100156"/>
                  <a:gd name="connsiteX124" fmla="*/ 137834 w 169470"/>
                  <a:gd name="connsiteY124" fmla="*/ 90459 h 100156"/>
                  <a:gd name="connsiteX125" fmla="*/ 139742 w 169470"/>
                  <a:gd name="connsiteY125" fmla="*/ 89823 h 100156"/>
                  <a:gd name="connsiteX126" fmla="*/ 140219 w 169470"/>
                  <a:gd name="connsiteY126" fmla="*/ 88869 h 100156"/>
                  <a:gd name="connsiteX127" fmla="*/ 140219 w 169470"/>
                  <a:gd name="connsiteY127" fmla="*/ 87279 h 100156"/>
                  <a:gd name="connsiteX128" fmla="*/ 139742 w 169470"/>
                  <a:gd name="connsiteY128" fmla="*/ 85689 h 100156"/>
                  <a:gd name="connsiteX129" fmla="*/ 138470 w 169470"/>
                  <a:gd name="connsiteY129" fmla="*/ 84417 h 100156"/>
                  <a:gd name="connsiteX130" fmla="*/ 136085 w 169470"/>
                  <a:gd name="connsiteY130" fmla="*/ 83782 h 100156"/>
                  <a:gd name="connsiteX131" fmla="*/ 134336 w 169470"/>
                  <a:gd name="connsiteY131" fmla="*/ 83782 h 100156"/>
                  <a:gd name="connsiteX132" fmla="*/ 134019 w 169470"/>
                  <a:gd name="connsiteY132" fmla="*/ 82987 h 100156"/>
                  <a:gd name="connsiteX133" fmla="*/ 134654 w 169470"/>
                  <a:gd name="connsiteY133" fmla="*/ 81238 h 100156"/>
                  <a:gd name="connsiteX134" fmla="*/ 136244 w 169470"/>
                  <a:gd name="connsiteY134" fmla="*/ 77899 h 100156"/>
                  <a:gd name="connsiteX135" fmla="*/ 138152 w 169470"/>
                  <a:gd name="connsiteY135" fmla="*/ 74879 h 100156"/>
                  <a:gd name="connsiteX136" fmla="*/ 139265 w 169470"/>
                  <a:gd name="connsiteY136" fmla="*/ 73766 h 100156"/>
                  <a:gd name="connsiteX137" fmla="*/ 139265 w 169470"/>
                  <a:gd name="connsiteY137" fmla="*/ 72653 h 100156"/>
                  <a:gd name="connsiteX138" fmla="*/ 139265 w 169470"/>
                  <a:gd name="connsiteY138" fmla="*/ 70904 h 100156"/>
                  <a:gd name="connsiteX139" fmla="*/ 139265 w 169470"/>
                  <a:gd name="connsiteY139" fmla="*/ 67725 h 100156"/>
                  <a:gd name="connsiteX140" fmla="*/ 140855 w 169470"/>
                  <a:gd name="connsiteY140" fmla="*/ 63114 h 100156"/>
                  <a:gd name="connsiteX141" fmla="*/ 143080 w 169470"/>
                  <a:gd name="connsiteY141" fmla="*/ 59617 h 100156"/>
                  <a:gd name="connsiteX142" fmla="*/ 146101 w 169470"/>
                  <a:gd name="connsiteY142" fmla="*/ 58504 h 100156"/>
                  <a:gd name="connsiteX143" fmla="*/ 149757 w 169470"/>
                  <a:gd name="connsiteY143" fmla="*/ 57868 h 100156"/>
                  <a:gd name="connsiteX144" fmla="*/ 152142 w 169470"/>
                  <a:gd name="connsiteY144" fmla="*/ 56278 h 100156"/>
                  <a:gd name="connsiteX145" fmla="*/ 153255 w 169470"/>
                  <a:gd name="connsiteY145" fmla="*/ 54370 h 100156"/>
                  <a:gd name="connsiteX146" fmla="*/ 153732 w 169470"/>
                  <a:gd name="connsiteY146" fmla="*/ 52781 h 100156"/>
                  <a:gd name="connsiteX147" fmla="*/ 154368 w 169470"/>
                  <a:gd name="connsiteY147" fmla="*/ 51350 h 100156"/>
                  <a:gd name="connsiteX148" fmla="*/ 155481 w 169470"/>
                  <a:gd name="connsiteY148" fmla="*/ 50714 h 100156"/>
                  <a:gd name="connsiteX149" fmla="*/ 164383 w 169470"/>
                  <a:gd name="connsiteY149" fmla="*/ 51032 h 100156"/>
                  <a:gd name="connsiteX150" fmla="*/ 165814 w 169470"/>
                  <a:gd name="connsiteY150" fmla="*/ 48011 h 100156"/>
                  <a:gd name="connsiteX151" fmla="*/ 166609 w 169470"/>
                  <a:gd name="connsiteY151" fmla="*/ 47217 h 100156"/>
                  <a:gd name="connsiteX152" fmla="*/ 168358 w 169470"/>
                  <a:gd name="connsiteY152" fmla="*/ 46263 h 100156"/>
                  <a:gd name="connsiteX153" fmla="*/ 169471 w 169470"/>
                  <a:gd name="connsiteY153" fmla="*/ 45150 h 100156"/>
                  <a:gd name="connsiteX154" fmla="*/ 168994 w 169470"/>
                  <a:gd name="connsiteY154" fmla="*/ 44355 h 100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169470" h="100156">
                    <a:moveTo>
                      <a:pt x="5405" y="33226"/>
                    </a:moveTo>
                    <a:lnTo>
                      <a:pt x="4610" y="37519"/>
                    </a:lnTo>
                    <a:lnTo>
                      <a:pt x="3339" y="40539"/>
                    </a:lnTo>
                    <a:lnTo>
                      <a:pt x="0" y="45150"/>
                    </a:lnTo>
                    <a:lnTo>
                      <a:pt x="1590" y="45468"/>
                    </a:lnTo>
                    <a:lnTo>
                      <a:pt x="3656" y="42606"/>
                    </a:lnTo>
                    <a:lnTo>
                      <a:pt x="5723" y="37042"/>
                    </a:lnTo>
                    <a:lnTo>
                      <a:pt x="6041" y="33862"/>
                    </a:lnTo>
                    <a:lnTo>
                      <a:pt x="6041" y="31955"/>
                    </a:lnTo>
                    <a:cubicBezTo>
                      <a:pt x="6041" y="31955"/>
                      <a:pt x="5246" y="33226"/>
                      <a:pt x="5246" y="33226"/>
                    </a:cubicBezTo>
                    <a:close/>
                    <a:moveTo>
                      <a:pt x="168199" y="44991"/>
                    </a:moveTo>
                    <a:lnTo>
                      <a:pt x="165973" y="44514"/>
                    </a:lnTo>
                    <a:lnTo>
                      <a:pt x="160568" y="44037"/>
                    </a:lnTo>
                    <a:lnTo>
                      <a:pt x="159455" y="43083"/>
                    </a:lnTo>
                    <a:lnTo>
                      <a:pt x="159773" y="41970"/>
                    </a:lnTo>
                    <a:lnTo>
                      <a:pt x="161204" y="38950"/>
                    </a:lnTo>
                    <a:lnTo>
                      <a:pt x="162635" y="34975"/>
                    </a:lnTo>
                    <a:lnTo>
                      <a:pt x="163270" y="31955"/>
                    </a:lnTo>
                    <a:lnTo>
                      <a:pt x="163270" y="30206"/>
                    </a:lnTo>
                    <a:cubicBezTo>
                      <a:pt x="163270" y="30206"/>
                      <a:pt x="161840" y="30047"/>
                      <a:pt x="161840" y="30047"/>
                    </a:cubicBezTo>
                    <a:lnTo>
                      <a:pt x="157706" y="28775"/>
                    </a:lnTo>
                    <a:lnTo>
                      <a:pt x="154209" y="26867"/>
                    </a:lnTo>
                    <a:lnTo>
                      <a:pt x="152142" y="24324"/>
                    </a:lnTo>
                    <a:lnTo>
                      <a:pt x="148644" y="20826"/>
                    </a:lnTo>
                    <a:lnTo>
                      <a:pt x="146260" y="19077"/>
                    </a:lnTo>
                    <a:lnTo>
                      <a:pt x="142603" y="16852"/>
                    </a:lnTo>
                    <a:lnTo>
                      <a:pt x="136562" y="12400"/>
                    </a:lnTo>
                    <a:lnTo>
                      <a:pt x="134336" y="11446"/>
                    </a:lnTo>
                    <a:lnTo>
                      <a:pt x="123526" y="9539"/>
                    </a:lnTo>
                    <a:lnTo>
                      <a:pt x="119551" y="8585"/>
                    </a:lnTo>
                    <a:lnTo>
                      <a:pt x="115895" y="3498"/>
                    </a:lnTo>
                    <a:lnTo>
                      <a:pt x="114782" y="477"/>
                    </a:lnTo>
                    <a:lnTo>
                      <a:pt x="113033" y="0"/>
                    </a:lnTo>
                    <a:lnTo>
                      <a:pt x="111126" y="636"/>
                    </a:lnTo>
                    <a:lnTo>
                      <a:pt x="109059" y="1272"/>
                    </a:lnTo>
                    <a:lnTo>
                      <a:pt x="104131" y="4769"/>
                    </a:lnTo>
                    <a:lnTo>
                      <a:pt x="102541" y="5246"/>
                    </a:lnTo>
                    <a:lnTo>
                      <a:pt x="99520" y="5246"/>
                    </a:lnTo>
                    <a:cubicBezTo>
                      <a:pt x="99520" y="5246"/>
                      <a:pt x="92366" y="6041"/>
                      <a:pt x="92366" y="6041"/>
                    </a:cubicBezTo>
                    <a:lnTo>
                      <a:pt x="89187" y="4769"/>
                    </a:lnTo>
                    <a:lnTo>
                      <a:pt x="83622" y="3339"/>
                    </a:lnTo>
                    <a:lnTo>
                      <a:pt x="80602" y="3339"/>
                    </a:lnTo>
                    <a:cubicBezTo>
                      <a:pt x="80602" y="3339"/>
                      <a:pt x="77899" y="3180"/>
                      <a:pt x="77899" y="3180"/>
                    </a:cubicBezTo>
                    <a:lnTo>
                      <a:pt x="65976" y="1749"/>
                    </a:lnTo>
                    <a:lnTo>
                      <a:pt x="63750" y="3180"/>
                    </a:lnTo>
                    <a:lnTo>
                      <a:pt x="61524" y="3498"/>
                    </a:lnTo>
                    <a:lnTo>
                      <a:pt x="59458" y="1272"/>
                    </a:lnTo>
                    <a:lnTo>
                      <a:pt x="56755" y="636"/>
                    </a:lnTo>
                    <a:lnTo>
                      <a:pt x="53894" y="1431"/>
                    </a:lnTo>
                    <a:lnTo>
                      <a:pt x="48488" y="1431"/>
                    </a:lnTo>
                    <a:cubicBezTo>
                      <a:pt x="48488" y="1431"/>
                      <a:pt x="42129" y="795"/>
                      <a:pt x="42129" y="795"/>
                    </a:cubicBezTo>
                    <a:lnTo>
                      <a:pt x="34021" y="159"/>
                    </a:lnTo>
                    <a:lnTo>
                      <a:pt x="32749" y="477"/>
                    </a:lnTo>
                    <a:lnTo>
                      <a:pt x="23847" y="3498"/>
                    </a:lnTo>
                    <a:lnTo>
                      <a:pt x="21621" y="3974"/>
                    </a:lnTo>
                    <a:lnTo>
                      <a:pt x="11923" y="9062"/>
                    </a:lnTo>
                    <a:lnTo>
                      <a:pt x="4292" y="13831"/>
                    </a:lnTo>
                    <a:lnTo>
                      <a:pt x="4292" y="15739"/>
                    </a:lnTo>
                    <a:cubicBezTo>
                      <a:pt x="4292" y="15739"/>
                      <a:pt x="4769" y="24165"/>
                      <a:pt x="4769" y="24165"/>
                    </a:cubicBezTo>
                    <a:lnTo>
                      <a:pt x="7949" y="32114"/>
                    </a:lnTo>
                    <a:lnTo>
                      <a:pt x="9857" y="38632"/>
                    </a:lnTo>
                    <a:lnTo>
                      <a:pt x="8744" y="43083"/>
                    </a:lnTo>
                    <a:lnTo>
                      <a:pt x="9698" y="45945"/>
                    </a:lnTo>
                    <a:lnTo>
                      <a:pt x="9698" y="46263"/>
                    </a:lnTo>
                    <a:cubicBezTo>
                      <a:pt x="9698" y="46263"/>
                      <a:pt x="11446" y="46263"/>
                      <a:pt x="11446" y="46263"/>
                    </a:cubicBezTo>
                    <a:lnTo>
                      <a:pt x="14149" y="45786"/>
                    </a:lnTo>
                    <a:lnTo>
                      <a:pt x="15739" y="47375"/>
                    </a:lnTo>
                    <a:lnTo>
                      <a:pt x="18759" y="48965"/>
                    </a:lnTo>
                    <a:lnTo>
                      <a:pt x="22416" y="50396"/>
                    </a:lnTo>
                    <a:lnTo>
                      <a:pt x="27980" y="52781"/>
                    </a:lnTo>
                    <a:lnTo>
                      <a:pt x="33703" y="54212"/>
                    </a:lnTo>
                    <a:lnTo>
                      <a:pt x="35611" y="54212"/>
                    </a:lnTo>
                    <a:cubicBezTo>
                      <a:pt x="35611" y="54212"/>
                      <a:pt x="41652" y="54212"/>
                      <a:pt x="41652" y="54212"/>
                    </a:cubicBezTo>
                    <a:lnTo>
                      <a:pt x="48011" y="54212"/>
                    </a:lnTo>
                    <a:cubicBezTo>
                      <a:pt x="48011" y="54212"/>
                      <a:pt x="49760" y="57868"/>
                      <a:pt x="49760" y="57868"/>
                    </a:cubicBezTo>
                    <a:lnTo>
                      <a:pt x="52940" y="59458"/>
                    </a:lnTo>
                    <a:lnTo>
                      <a:pt x="55483" y="61684"/>
                    </a:lnTo>
                    <a:lnTo>
                      <a:pt x="55483" y="62955"/>
                    </a:lnTo>
                    <a:cubicBezTo>
                      <a:pt x="55483" y="62955"/>
                      <a:pt x="52145" y="71063"/>
                      <a:pt x="52145" y="71063"/>
                    </a:cubicBezTo>
                    <a:lnTo>
                      <a:pt x="51350" y="73766"/>
                    </a:lnTo>
                    <a:lnTo>
                      <a:pt x="51350" y="76468"/>
                    </a:lnTo>
                    <a:cubicBezTo>
                      <a:pt x="51350" y="76468"/>
                      <a:pt x="52463" y="79966"/>
                      <a:pt x="52463" y="79966"/>
                    </a:cubicBezTo>
                    <a:lnTo>
                      <a:pt x="53735" y="81874"/>
                    </a:lnTo>
                    <a:lnTo>
                      <a:pt x="55324" y="80284"/>
                    </a:lnTo>
                    <a:lnTo>
                      <a:pt x="57391" y="80284"/>
                    </a:lnTo>
                    <a:cubicBezTo>
                      <a:pt x="57391" y="80284"/>
                      <a:pt x="59776" y="81397"/>
                      <a:pt x="59776" y="81397"/>
                    </a:cubicBezTo>
                    <a:lnTo>
                      <a:pt x="60889" y="82033"/>
                    </a:lnTo>
                    <a:lnTo>
                      <a:pt x="61366" y="82828"/>
                    </a:lnTo>
                    <a:lnTo>
                      <a:pt x="61683" y="83782"/>
                    </a:lnTo>
                    <a:lnTo>
                      <a:pt x="62955" y="83782"/>
                    </a:lnTo>
                    <a:cubicBezTo>
                      <a:pt x="62955" y="83782"/>
                      <a:pt x="65340" y="84735"/>
                      <a:pt x="65340" y="84735"/>
                    </a:cubicBezTo>
                    <a:lnTo>
                      <a:pt x="68520" y="86325"/>
                    </a:lnTo>
                    <a:lnTo>
                      <a:pt x="71063" y="87915"/>
                    </a:lnTo>
                    <a:lnTo>
                      <a:pt x="73448" y="90141"/>
                    </a:lnTo>
                    <a:lnTo>
                      <a:pt x="74243" y="92684"/>
                    </a:lnTo>
                    <a:lnTo>
                      <a:pt x="74243" y="95546"/>
                    </a:lnTo>
                    <a:cubicBezTo>
                      <a:pt x="74243" y="95546"/>
                      <a:pt x="74243" y="97454"/>
                      <a:pt x="74243" y="97454"/>
                    </a:cubicBezTo>
                    <a:lnTo>
                      <a:pt x="74243" y="98249"/>
                    </a:lnTo>
                    <a:cubicBezTo>
                      <a:pt x="74243" y="98249"/>
                      <a:pt x="76627" y="99043"/>
                      <a:pt x="76627" y="99043"/>
                    </a:cubicBezTo>
                    <a:lnTo>
                      <a:pt x="81715" y="99361"/>
                    </a:lnTo>
                    <a:lnTo>
                      <a:pt x="85689" y="98407"/>
                    </a:lnTo>
                    <a:lnTo>
                      <a:pt x="87756" y="98407"/>
                    </a:lnTo>
                    <a:cubicBezTo>
                      <a:pt x="87756" y="98407"/>
                      <a:pt x="89664" y="98566"/>
                      <a:pt x="89664" y="98566"/>
                    </a:cubicBezTo>
                    <a:lnTo>
                      <a:pt x="92366" y="98089"/>
                    </a:lnTo>
                    <a:lnTo>
                      <a:pt x="94910" y="98089"/>
                    </a:lnTo>
                    <a:cubicBezTo>
                      <a:pt x="94910" y="98089"/>
                      <a:pt x="96182" y="99043"/>
                      <a:pt x="96182" y="99043"/>
                    </a:cubicBezTo>
                    <a:lnTo>
                      <a:pt x="98566" y="100156"/>
                    </a:lnTo>
                    <a:lnTo>
                      <a:pt x="103177" y="98566"/>
                    </a:lnTo>
                    <a:lnTo>
                      <a:pt x="107310" y="96659"/>
                    </a:lnTo>
                    <a:lnTo>
                      <a:pt x="111603" y="96659"/>
                    </a:lnTo>
                    <a:cubicBezTo>
                      <a:pt x="111603" y="96659"/>
                      <a:pt x="112238" y="95864"/>
                      <a:pt x="112238" y="95864"/>
                    </a:cubicBezTo>
                    <a:lnTo>
                      <a:pt x="113351" y="91094"/>
                    </a:lnTo>
                    <a:lnTo>
                      <a:pt x="114623" y="90141"/>
                    </a:lnTo>
                    <a:lnTo>
                      <a:pt x="119710" y="90617"/>
                    </a:lnTo>
                    <a:lnTo>
                      <a:pt x="121618" y="89823"/>
                    </a:lnTo>
                    <a:lnTo>
                      <a:pt x="123526" y="87438"/>
                    </a:lnTo>
                    <a:lnTo>
                      <a:pt x="126547" y="86007"/>
                    </a:lnTo>
                    <a:lnTo>
                      <a:pt x="129090" y="86007"/>
                    </a:lnTo>
                    <a:cubicBezTo>
                      <a:pt x="129090" y="86007"/>
                      <a:pt x="131634" y="84417"/>
                      <a:pt x="131634" y="84417"/>
                    </a:cubicBezTo>
                    <a:lnTo>
                      <a:pt x="132906" y="85530"/>
                    </a:lnTo>
                    <a:lnTo>
                      <a:pt x="133541" y="87438"/>
                    </a:lnTo>
                    <a:lnTo>
                      <a:pt x="132747" y="89028"/>
                    </a:lnTo>
                    <a:lnTo>
                      <a:pt x="133065" y="89664"/>
                    </a:lnTo>
                    <a:lnTo>
                      <a:pt x="134813" y="90459"/>
                    </a:lnTo>
                    <a:lnTo>
                      <a:pt x="137834" y="90459"/>
                    </a:lnTo>
                    <a:cubicBezTo>
                      <a:pt x="137834" y="90459"/>
                      <a:pt x="139742" y="89823"/>
                      <a:pt x="139742" y="89823"/>
                    </a:cubicBezTo>
                    <a:lnTo>
                      <a:pt x="140219" y="88869"/>
                    </a:lnTo>
                    <a:lnTo>
                      <a:pt x="140219" y="87279"/>
                    </a:lnTo>
                    <a:cubicBezTo>
                      <a:pt x="140219" y="87279"/>
                      <a:pt x="139742" y="85689"/>
                      <a:pt x="139742" y="85689"/>
                    </a:cubicBezTo>
                    <a:lnTo>
                      <a:pt x="138470" y="84417"/>
                    </a:lnTo>
                    <a:lnTo>
                      <a:pt x="136085" y="83782"/>
                    </a:lnTo>
                    <a:lnTo>
                      <a:pt x="134336" y="83782"/>
                    </a:lnTo>
                    <a:cubicBezTo>
                      <a:pt x="134336" y="83782"/>
                      <a:pt x="134019" y="82987"/>
                      <a:pt x="134019" y="82987"/>
                    </a:cubicBezTo>
                    <a:lnTo>
                      <a:pt x="134654" y="81238"/>
                    </a:lnTo>
                    <a:lnTo>
                      <a:pt x="136244" y="77899"/>
                    </a:lnTo>
                    <a:lnTo>
                      <a:pt x="138152" y="74879"/>
                    </a:lnTo>
                    <a:lnTo>
                      <a:pt x="139265" y="73766"/>
                    </a:lnTo>
                    <a:lnTo>
                      <a:pt x="139265" y="72653"/>
                    </a:lnTo>
                    <a:cubicBezTo>
                      <a:pt x="139265" y="72653"/>
                      <a:pt x="139265" y="70904"/>
                      <a:pt x="139265" y="70904"/>
                    </a:cubicBezTo>
                    <a:lnTo>
                      <a:pt x="139265" y="67725"/>
                    </a:lnTo>
                    <a:cubicBezTo>
                      <a:pt x="139265" y="67725"/>
                      <a:pt x="140855" y="63114"/>
                      <a:pt x="140855" y="63114"/>
                    </a:cubicBezTo>
                    <a:lnTo>
                      <a:pt x="143080" y="59617"/>
                    </a:lnTo>
                    <a:lnTo>
                      <a:pt x="146101" y="58504"/>
                    </a:lnTo>
                    <a:lnTo>
                      <a:pt x="149757" y="57868"/>
                    </a:lnTo>
                    <a:lnTo>
                      <a:pt x="152142" y="56278"/>
                    </a:lnTo>
                    <a:lnTo>
                      <a:pt x="153255" y="54370"/>
                    </a:lnTo>
                    <a:lnTo>
                      <a:pt x="153732" y="52781"/>
                    </a:lnTo>
                    <a:lnTo>
                      <a:pt x="154368" y="51350"/>
                    </a:lnTo>
                    <a:lnTo>
                      <a:pt x="155481" y="50714"/>
                    </a:lnTo>
                    <a:lnTo>
                      <a:pt x="164383" y="51032"/>
                    </a:lnTo>
                    <a:lnTo>
                      <a:pt x="165814" y="48011"/>
                    </a:lnTo>
                    <a:lnTo>
                      <a:pt x="166609" y="47217"/>
                    </a:lnTo>
                    <a:lnTo>
                      <a:pt x="168358" y="46263"/>
                    </a:lnTo>
                    <a:lnTo>
                      <a:pt x="169471" y="45150"/>
                    </a:lnTo>
                    <a:lnTo>
                      <a:pt x="168994" y="4435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1" name="Freeform: Shape 4980">
                <a:extLst>
                  <a:ext uri="{FF2B5EF4-FFF2-40B4-BE49-F238E27FC236}">
                    <a16:creationId xmlns:a16="http://schemas.microsoft.com/office/drawing/2014/main" id="{F8B67C95-CFDC-A16E-8EC4-488022E34584}"/>
                  </a:ext>
                </a:extLst>
              </p:cNvPr>
              <p:cNvSpPr/>
              <p:nvPr/>
            </p:nvSpPr>
            <p:spPr>
              <a:xfrm>
                <a:off x="1969088" y="4768229"/>
                <a:ext cx="67088" cy="64386"/>
              </a:xfrm>
              <a:custGeom>
                <a:avLst/>
                <a:gdLst>
                  <a:gd name="connsiteX0" fmla="*/ 66612 w 67088"/>
                  <a:gd name="connsiteY0" fmla="*/ 19872 h 64386"/>
                  <a:gd name="connsiteX1" fmla="*/ 65499 w 67088"/>
                  <a:gd name="connsiteY1" fmla="*/ 18124 h 64386"/>
                  <a:gd name="connsiteX2" fmla="*/ 64545 w 67088"/>
                  <a:gd name="connsiteY2" fmla="*/ 15898 h 64386"/>
                  <a:gd name="connsiteX3" fmla="*/ 63432 w 67088"/>
                  <a:gd name="connsiteY3" fmla="*/ 15421 h 64386"/>
                  <a:gd name="connsiteX4" fmla="*/ 61048 w 67088"/>
                  <a:gd name="connsiteY4" fmla="*/ 14149 h 64386"/>
                  <a:gd name="connsiteX5" fmla="*/ 57550 w 67088"/>
                  <a:gd name="connsiteY5" fmla="*/ 11606 h 64386"/>
                  <a:gd name="connsiteX6" fmla="*/ 54529 w 67088"/>
                  <a:gd name="connsiteY6" fmla="*/ 9380 h 64386"/>
                  <a:gd name="connsiteX7" fmla="*/ 51827 w 67088"/>
                  <a:gd name="connsiteY7" fmla="*/ 6041 h 64386"/>
                  <a:gd name="connsiteX8" fmla="*/ 50555 w 67088"/>
                  <a:gd name="connsiteY8" fmla="*/ 5564 h 64386"/>
                  <a:gd name="connsiteX9" fmla="*/ 47852 w 67088"/>
                  <a:gd name="connsiteY9" fmla="*/ 3339 h 64386"/>
                  <a:gd name="connsiteX10" fmla="*/ 46739 w 67088"/>
                  <a:gd name="connsiteY10" fmla="*/ 2067 h 64386"/>
                  <a:gd name="connsiteX11" fmla="*/ 45945 w 67088"/>
                  <a:gd name="connsiteY11" fmla="*/ 477 h 64386"/>
                  <a:gd name="connsiteX12" fmla="*/ 45150 w 67088"/>
                  <a:gd name="connsiteY12" fmla="*/ 0 h 64386"/>
                  <a:gd name="connsiteX13" fmla="*/ 43878 w 67088"/>
                  <a:gd name="connsiteY13" fmla="*/ 477 h 64386"/>
                  <a:gd name="connsiteX14" fmla="*/ 40698 w 67088"/>
                  <a:gd name="connsiteY14" fmla="*/ 1113 h 64386"/>
                  <a:gd name="connsiteX15" fmla="*/ 33862 w 67088"/>
                  <a:gd name="connsiteY15" fmla="*/ 3816 h 64386"/>
                  <a:gd name="connsiteX16" fmla="*/ 29570 w 67088"/>
                  <a:gd name="connsiteY16" fmla="*/ 6200 h 64386"/>
                  <a:gd name="connsiteX17" fmla="*/ 26072 w 67088"/>
                  <a:gd name="connsiteY17" fmla="*/ 9062 h 64386"/>
                  <a:gd name="connsiteX18" fmla="*/ 22257 w 67088"/>
                  <a:gd name="connsiteY18" fmla="*/ 10175 h 64386"/>
                  <a:gd name="connsiteX19" fmla="*/ 19554 w 67088"/>
                  <a:gd name="connsiteY19" fmla="*/ 11129 h 64386"/>
                  <a:gd name="connsiteX20" fmla="*/ 17488 w 67088"/>
                  <a:gd name="connsiteY20" fmla="*/ 14467 h 64386"/>
                  <a:gd name="connsiteX21" fmla="*/ 15421 w 67088"/>
                  <a:gd name="connsiteY21" fmla="*/ 17647 h 64386"/>
                  <a:gd name="connsiteX22" fmla="*/ 13672 w 67088"/>
                  <a:gd name="connsiteY22" fmla="*/ 20349 h 64386"/>
                  <a:gd name="connsiteX23" fmla="*/ 12559 w 67088"/>
                  <a:gd name="connsiteY23" fmla="*/ 21621 h 64386"/>
                  <a:gd name="connsiteX24" fmla="*/ 11605 w 67088"/>
                  <a:gd name="connsiteY24" fmla="*/ 22416 h 64386"/>
                  <a:gd name="connsiteX25" fmla="*/ 10652 w 67088"/>
                  <a:gd name="connsiteY25" fmla="*/ 24324 h 64386"/>
                  <a:gd name="connsiteX26" fmla="*/ 8744 w 67088"/>
                  <a:gd name="connsiteY26" fmla="*/ 27186 h 64386"/>
                  <a:gd name="connsiteX27" fmla="*/ 6995 w 67088"/>
                  <a:gd name="connsiteY27" fmla="*/ 29252 h 64386"/>
                  <a:gd name="connsiteX28" fmla="*/ 4451 w 67088"/>
                  <a:gd name="connsiteY28" fmla="*/ 30365 h 64386"/>
                  <a:gd name="connsiteX29" fmla="*/ 1272 w 67088"/>
                  <a:gd name="connsiteY29" fmla="*/ 31637 h 64386"/>
                  <a:gd name="connsiteX30" fmla="*/ 159 w 67088"/>
                  <a:gd name="connsiteY30" fmla="*/ 32591 h 64386"/>
                  <a:gd name="connsiteX31" fmla="*/ 0 w 67088"/>
                  <a:gd name="connsiteY31" fmla="*/ 33703 h 64386"/>
                  <a:gd name="connsiteX32" fmla="*/ 1113 w 67088"/>
                  <a:gd name="connsiteY32" fmla="*/ 36565 h 64386"/>
                  <a:gd name="connsiteX33" fmla="*/ 2226 w 67088"/>
                  <a:gd name="connsiteY33" fmla="*/ 39268 h 64386"/>
                  <a:gd name="connsiteX34" fmla="*/ 3974 w 67088"/>
                  <a:gd name="connsiteY34" fmla="*/ 42447 h 64386"/>
                  <a:gd name="connsiteX35" fmla="*/ 5405 w 67088"/>
                  <a:gd name="connsiteY35" fmla="*/ 44673 h 64386"/>
                  <a:gd name="connsiteX36" fmla="*/ 7472 w 67088"/>
                  <a:gd name="connsiteY36" fmla="*/ 47535 h 64386"/>
                  <a:gd name="connsiteX37" fmla="*/ 8744 w 67088"/>
                  <a:gd name="connsiteY37" fmla="*/ 49124 h 64386"/>
                  <a:gd name="connsiteX38" fmla="*/ 8585 w 67088"/>
                  <a:gd name="connsiteY38" fmla="*/ 51986 h 64386"/>
                  <a:gd name="connsiteX39" fmla="*/ 8903 w 67088"/>
                  <a:gd name="connsiteY39" fmla="*/ 52940 h 64386"/>
                  <a:gd name="connsiteX40" fmla="*/ 9698 w 67088"/>
                  <a:gd name="connsiteY40" fmla="*/ 54052 h 64386"/>
                  <a:gd name="connsiteX41" fmla="*/ 10175 w 67088"/>
                  <a:gd name="connsiteY41" fmla="*/ 54371 h 64386"/>
                  <a:gd name="connsiteX42" fmla="*/ 10810 w 67088"/>
                  <a:gd name="connsiteY42" fmla="*/ 54848 h 64386"/>
                  <a:gd name="connsiteX43" fmla="*/ 12559 w 67088"/>
                  <a:gd name="connsiteY43" fmla="*/ 55642 h 64386"/>
                  <a:gd name="connsiteX44" fmla="*/ 13036 w 67088"/>
                  <a:gd name="connsiteY44" fmla="*/ 56119 h 64386"/>
                  <a:gd name="connsiteX45" fmla="*/ 14308 w 67088"/>
                  <a:gd name="connsiteY45" fmla="*/ 57073 h 64386"/>
                  <a:gd name="connsiteX46" fmla="*/ 15421 w 67088"/>
                  <a:gd name="connsiteY46" fmla="*/ 58822 h 64386"/>
                  <a:gd name="connsiteX47" fmla="*/ 17646 w 67088"/>
                  <a:gd name="connsiteY47" fmla="*/ 61207 h 64386"/>
                  <a:gd name="connsiteX48" fmla="*/ 20031 w 67088"/>
                  <a:gd name="connsiteY48" fmla="*/ 62956 h 64386"/>
                  <a:gd name="connsiteX49" fmla="*/ 24324 w 67088"/>
                  <a:gd name="connsiteY49" fmla="*/ 63750 h 64386"/>
                  <a:gd name="connsiteX50" fmla="*/ 27662 w 67088"/>
                  <a:gd name="connsiteY50" fmla="*/ 64386 h 64386"/>
                  <a:gd name="connsiteX51" fmla="*/ 28775 w 67088"/>
                  <a:gd name="connsiteY51" fmla="*/ 64068 h 64386"/>
                  <a:gd name="connsiteX52" fmla="*/ 29888 w 67088"/>
                  <a:gd name="connsiteY52" fmla="*/ 62478 h 64386"/>
                  <a:gd name="connsiteX53" fmla="*/ 30842 w 67088"/>
                  <a:gd name="connsiteY53" fmla="*/ 60730 h 64386"/>
                  <a:gd name="connsiteX54" fmla="*/ 31160 w 67088"/>
                  <a:gd name="connsiteY54" fmla="*/ 58345 h 64386"/>
                  <a:gd name="connsiteX55" fmla="*/ 32273 w 67088"/>
                  <a:gd name="connsiteY55" fmla="*/ 57073 h 64386"/>
                  <a:gd name="connsiteX56" fmla="*/ 36247 w 67088"/>
                  <a:gd name="connsiteY56" fmla="*/ 51032 h 64386"/>
                  <a:gd name="connsiteX57" fmla="*/ 38473 w 67088"/>
                  <a:gd name="connsiteY57" fmla="*/ 48806 h 64386"/>
                  <a:gd name="connsiteX58" fmla="*/ 39745 w 67088"/>
                  <a:gd name="connsiteY58" fmla="*/ 48647 h 64386"/>
                  <a:gd name="connsiteX59" fmla="*/ 41493 w 67088"/>
                  <a:gd name="connsiteY59" fmla="*/ 48329 h 64386"/>
                  <a:gd name="connsiteX60" fmla="*/ 43719 w 67088"/>
                  <a:gd name="connsiteY60" fmla="*/ 48012 h 64386"/>
                  <a:gd name="connsiteX61" fmla="*/ 45468 w 67088"/>
                  <a:gd name="connsiteY61" fmla="*/ 48329 h 64386"/>
                  <a:gd name="connsiteX62" fmla="*/ 45786 w 67088"/>
                  <a:gd name="connsiteY62" fmla="*/ 48170 h 64386"/>
                  <a:gd name="connsiteX63" fmla="*/ 48329 w 67088"/>
                  <a:gd name="connsiteY63" fmla="*/ 47376 h 64386"/>
                  <a:gd name="connsiteX64" fmla="*/ 53099 w 67088"/>
                  <a:gd name="connsiteY64" fmla="*/ 45468 h 64386"/>
                  <a:gd name="connsiteX65" fmla="*/ 55165 w 67088"/>
                  <a:gd name="connsiteY65" fmla="*/ 44196 h 64386"/>
                  <a:gd name="connsiteX66" fmla="*/ 56755 w 67088"/>
                  <a:gd name="connsiteY66" fmla="*/ 43242 h 64386"/>
                  <a:gd name="connsiteX67" fmla="*/ 58663 w 67088"/>
                  <a:gd name="connsiteY67" fmla="*/ 41652 h 64386"/>
                  <a:gd name="connsiteX68" fmla="*/ 59458 w 67088"/>
                  <a:gd name="connsiteY68" fmla="*/ 37996 h 64386"/>
                  <a:gd name="connsiteX69" fmla="*/ 59935 w 67088"/>
                  <a:gd name="connsiteY69" fmla="*/ 34816 h 64386"/>
                  <a:gd name="connsiteX70" fmla="*/ 61524 w 67088"/>
                  <a:gd name="connsiteY70" fmla="*/ 33385 h 64386"/>
                  <a:gd name="connsiteX71" fmla="*/ 63114 w 67088"/>
                  <a:gd name="connsiteY71" fmla="*/ 32273 h 64386"/>
                  <a:gd name="connsiteX72" fmla="*/ 64386 w 67088"/>
                  <a:gd name="connsiteY72" fmla="*/ 30683 h 64386"/>
                  <a:gd name="connsiteX73" fmla="*/ 65976 w 67088"/>
                  <a:gd name="connsiteY73" fmla="*/ 26867 h 64386"/>
                  <a:gd name="connsiteX74" fmla="*/ 66930 w 67088"/>
                  <a:gd name="connsiteY74" fmla="*/ 23052 h 64386"/>
                  <a:gd name="connsiteX75" fmla="*/ 67089 w 67088"/>
                  <a:gd name="connsiteY75" fmla="*/ 21462 h 64386"/>
                  <a:gd name="connsiteX76" fmla="*/ 66612 w 67088"/>
                  <a:gd name="connsiteY76" fmla="*/ 19872 h 64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67088" h="64386">
                    <a:moveTo>
                      <a:pt x="66612" y="19872"/>
                    </a:moveTo>
                    <a:lnTo>
                      <a:pt x="65499" y="18124"/>
                    </a:lnTo>
                    <a:lnTo>
                      <a:pt x="64545" y="15898"/>
                    </a:lnTo>
                    <a:lnTo>
                      <a:pt x="63432" y="15421"/>
                    </a:lnTo>
                    <a:lnTo>
                      <a:pt x="61048" y="14149"/>
                    </a:lnTo>
                    <a:lnTo>
                      <a:pt x="57550" y="11606"/>
                    </a:lnTo>
                    <a:lnTo>
                      <a:pt x="54529" y="9380"/>
                    </a:lnTo>
                    <a:lnTo>
                      <a:pt x="51827" y="6041"/>
                    </a:lnTo>
                    <a:lnTo>
                      <a:pt x="50555" y="5564"/>
                    </a:lnTo>
                    <a:lnTo>
                      <a:pt x="47852" y="3339"/>
                    </a:lnTo>
                    <a:lnTo>
                      <a:pt x="46739" y="2067"/>
                    </a:lnTo>
                    <a:lnTo>
                      <a:pt x="45945" y="477"/>
                    </a:lnTo>
                    <a:lnTo>
                      <a:pt x="45150" y="0"/>
                    </a:lnTo>
                    <a:lnTo>
                      <a:pt x="43878" y="477"/>
                    </a:lnTo>
                    <a:lnTo>
                      <a:pt x="40698" y="1113"/>
                    </a:lnTo>
                    <a:lnTo>
                      <a:pt x="33862" y="3816"/>
                    </a:lnTo>
                    <a:lnTo>
                      <a:pt x="29570" y="6200"/>
                    </a:lnTo>
                    <a:lnTo>
                      <a:pt x="26072" y="9062"/>
                    </a:lnTo>
                    <a:lnTo>
                      <a:pt x="22257" y="10175"/>
                    </a:lnTo>
                    <a:lnTo>
                      <a:pt x="19554" y="11129"/>
                    </a:lnTo>
                    <a:lnTo>
                      <a:pt x="17488" y="14467"/>
                    </a:lnTo>
                    <a:lnTo>
                      <a:pt x="15421" y="17647"/>
                    </a:lnTo>
                    <a:lnTo>
                      <a:pt x="13672" y="20349"/>
                    </a:lnTo>
                    <a:lnTo>
                      <a:pt x="12559" y="21621"/>
                    </a:lnTo>
                    <a:lnTo>
                      <a:pt x="11605" y="22416"/>
                    </a:lnTo>
                    <a:lnTo>
                      <a:pt x="10652" y="24324"/>
                    </a:lnTo>
                    <a:lnTo>
                      <a:pt x="8744" y="27186"/>
                    </a:lnTo>
                    <a:lnTo>
                      <a:pt x="6995" y="29252"/>
                    </a:lnTo>
                    <a:lnTo>
                      <a:pt x="4451" y="30365"/>
                    </a:lnTo>
                    <a:lnTo>
                      <a:pt x="1272" y="31637"/>
                    </a:lnTo>
                    <a:lnTo>
                      <a:pt x="159" y="32591"/>
                    </a:lnTo>
                    <a:lnTo>
                      <a:pt x="0" y="33703"/>
                    </a:lnTo>
                    <a:lnTo>
                      <a:pt x="1113" y="36565"/>
                    </a:lnTo>
                    <a:lnTo>
                      <a:pt x="2226" y="39268"/>
                    </a:lnTo>
                    <a:lnTo>
                      <a:pt x="3974" y="42447"/>
                    </a:lnTo>
                    <a:lnTo>
                      <a:pt x="5405" y="44673"/>
                    </a:lnTo>
                    <a:lnTo>
                      <a:pt x="7472" y="47535"/>
                    </a:lnTo>
                    <a:lnTo>
                      <a:pt x="8744" y="49124"/>
                    </a:lnTo>
                    <a:lnTo>
                      <a:pt x="8585" y="51986"/>
                    </a:lnTo>
                    <a:lnTo>
                      <a:pt x="8903" y="52940"/>
                    </a:lnTo>
                    <a:lnTo>
                      <a:pt x="9698" y="54052"/>
                    </a:lnTo>
                    <a:lnTo>
                      <a:pt x="10175" y="54371"/>
                    </a:lnTo>
                    <a:lnTo>
                      <a:pt x="10810" y="54848"/>
                    </a:lnTo>
                    <a:lnTo>
                      <a:pt x="12559" y="55642"/>
                    </a:lnTo>
                    <a:lnTo>
                      <a:pt x="13036" y="56119"/>
                    </a:lnTo>
                    <a:lnTo>
                      <a:pt x="14308" y="57073"/>
                    </a:lnTo>
                    <a:lnTo>
                      <a:pt x="15421" y="58822"/>
                    </a:lnTo>
                    <a:lnTo>
                      <a:pt x="17646" y="61207"/>
                    </a:lnTo>
                    <a:lnTo>
                      <a:pt x="20031" y="62956"/>
                    </a:lnTo>
                    <a:lnTo>
                      <a:pt x="24324" y="63750"/>
                    </a:lnTo>
                    <a:lnTo>
                      <a:pt x="27662" y="64386"/>
                    </a:lnTo>
                    <a:lnTo>
                      <a:pt x="28775" y="64068"/>
                    </a:lnTo>
                    <a:lnTo>
                      <a:pt x="29888" y="62478"/>
                    </a:lnTo>
                    <a:lnTo>
                      <a:pt x="30842" y="60730"/>
                    </a:lnTo>
                    <a:lnTo>
                      <a:pt x="31160" y="58345"/>
                    </a:lnTo>
                    <a:lnTo>
                      <a:pt x="32273" y="57073"/>
                    </a:lnTo>
                    <a:lnTo>
                      <a:pt x="36247" y="51032"/>
                    </a:lnTo>
                    <a:lnTo>
                      <a:pt x="38473" y="48806"/>
                    </a:lnTo>
                    <a:lnTo>
                      <a:pt x="39745" y="48647"/>
                    </a:lnTo>
                    <a:lnTo>
                      <a:pt x="41493" y="48329"/>
                    </a:lnTo>
                    <a:lnTo>
                      <a:pt x="43719" y="48012"/>
                    </a:lnTo>
                    <a:lnTo>
                      <a:pt x="45468" y="48329"/>
                    </a:lnTo>
                    <a:lnTo>
                      <a:pt x="45786" y="48170"/>
                    </a:lnTo>
                    <a:lnTo>
                      <a:pt x="48329" y="47376"/>
                    </a:lnTo>
                    <a:lnTo>
                      <a:pt x="53099" y="45468"/>
                    </a:lnTo>
                    <a:lnTo>
                      <a:pt x="55165" y="44196"/>
                    </a:lnTo>
                    <a:lnTo>
                      <a:pt x="56755" y="43242"/>
                    </a:lnTo>
                    <a:lnTo>
                      <a:pt x="58663" y="41652"/>
                    </a:lnTo>
                    <a:lnTo>
                      <a:pt x="59458" y="37996"/>
                    </a:lnTo>
                    <a:lnTo>
                      <a:pt x="59935" y="34816"/>
                    </a:lnTo>
                    <a:lnTo>
                      <a:pt x="61524" y="33385"/>
                    </a:lnTo>
                    <a:lnTo>
                      <a:pt x="63114" y="32273"/>
                    </a:lnTo>
                    <a:lnTo>
                      <a:pt x="64386" y="30683"/>
                    </a:lnTo>
                    <a:lnTo>
                      <a:pt x="65976" y="26867"/>
                    </a:lnTo>
                    <a:lnTo>
                      <a:pt x="66930" y="23052"/>
                    </a:lnTo>
                    <a:lnTo>
                      <a:pt x="67089" y="21462"/>
                    </a:lnTo>
                    <a:lnTo>
                      <a:pt x="66612" y="198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2" name="Freeform: Shape 4981">
                <a:extLst>
                  <a:ext uri="{FF2B5EF4-FFF2-40B4-BE49-F238E27FC236}">
                    <a16:creationId xmlns:a16="http://schemas.microsoft.com/office/drawing/2014/main" id="{7E1CD8EA-33C3-CC73-E7AF-B80AE8BADB57}"/>
                  </a:ext>
                </a:extLst>
              </p:cNvPr>
              <p:cNvSpPr/>
              <p:nvPr/>
            </p:nvSpPr>
            <p:spPr>
              <a:xfrm>
                <a:off x="862123" y="3686066"/>
                <a:ext cx="117961" cy="119869"/>
              </a:xfrm>
              <a:custGeom>
                <a:avLst/>
                <a:gdLst>
                  <a:gd name="connsiteX0" fmla="*/ 117167 w 117961"/>
                  <a:gd name="connsiteY0" fmla="*/ 82669 h 119869"/>
                  <a:gd name="connsiteX1" fmla="*/ 116372 w 117961"/>
                  <a:gd name="connsiteY1" fmla="*/ 77263 h 119869"/>
                  <a:gd name="connsiteX2" fmla="*/ 115895 w 117961"/>
                  <a:gd name="connsiteY2" fmla="*/ 76945 h 119869"/>
                  <a:gd name="connsiteX3" fmla="*/ 115577 w 117961"/>
                  <a:gd name="connsiteY3" fmla="*/ 77104 h 119869"/>
                  <a:gd name="connsiteX4" fmla="*/ 114623 w 117961"/>
                  <a:gd name="connsiteY4" fmla="*/ 77263 h 119869"/>
                  <a:gd name="connsiteX5" fmla="*/ 111126 w 117961"/>
                  <a:gd name="connsiteY5" fmla="*/ 75356 h 119869"/>
                  <a:gd name="connsiteX6" fmla="*/ 108423 w 117961"/>
                  <a:gd name="connsiteY6" fmla="*/ 75038 h 119869"/>
                  <a:gd name="connsiteX7" fmla="*/ 106515 w 117961"/>
                  <a:gd name="connsiteY7" fmla="*/ 73448 h 119869"/>
                  <a:gd name="connsiteX8" fmla="*/ 106356 w 117961"/>
                  <a:gd name="connsiteY8" fmla="*/ 71699 h 119869"/>
                  <a:gd name="connsiteX9" fmla="*/ 105561 w 117961"/>
                  <a:gd name="connsiteY9" fmla="*/ 70586 h 119869"/>
                  <a:gd name="connsiteX10" fmla="*/ 104767 w 117961"/>
                  <a:gd name="connsiteY10" fmla="*/ 68520 h 119869"/>
                  <a:gd name="connsiteX11" fmla="*/ 103972 w 117961"/>
                  <a:gd name="connsiteY11" fmla="*/ 65976 h 119869"/>
                  <a:gd name="connsiteX12" fmla="*/ 101269 w 117961"/>
                  <a:gd name="connsiteY12" fmla="*/ 64545 h 119869"/>
                  <a:gd name="connsiteX13" fmla="*/ 98725 w 117961"/>
                  <a:gd name="connsiteY13" fmla="*/ 64227 h 119869"/>
                  <a:gd name="connsiteX14" fmla="*/ 96977 w 117961"/>
                  <a:gd name="connsiteY14" fmla="*/ 64545 h 119869"/>
                  <a:gd name="connsiteX15" fmla="*/ 94910 w 117961"/>
                  <a:gd name="connsiteY15" fmla="*/ 64386 h 119869"/>
                  <a:gd name="connsiteX16" fmla="*/ 92525 w 117961"/>
                  <a:gd name="connsiteY16" fmla="*/ 63591 h 119869"/>
                  <a:gd name="connsiteX17" fmla="*/ 90777 w 117961"/>
                  <a:gd name="connsiteY17" fmla="*/ 62637 h 119869"/>
                  <a:gd name="connsiteX18" fmla="*/ 89187 w 117961"/>
                  <a:gd name="connsiteY18" fmla="*/ 60889 h 119869"/>
                  <a:gd name="connsiteX19" fmla="*/ 87756 w 117961"/>
                  <a:gd name="connsiteY19" fmla="*/ 59458 h 119869"/>
                  <a:gd name="connsiteX20" fmla="*/ 86643 w 117961"/>
                  <a:gd name="connsiteY20" fmla="*/ 59617 h 119869"/>
                  <a:gd name="connsiteX21" fmla="*/ 85212 w 117961"/>
                  <a:gd name="connsiteY21" fmla="*/ 59299 h 119869"/>
                  <a:gd name="connsiteX22" fmla="*/ 83781 w 117961"/>
                  <a:gd name="connsiteY22" fmla="*/ 58663 h 119869"/>
                  <a:gd name="connsiteX23" fmla="*/ 83305 w 117961"/>
                  <a:gd name="connsiteY23" fmla="*/ 58186 h 119869"/>
                  <a:gd name="connsiteX24" fmla="*/ 89187 w 117961"/>
                  <a:gd name="connsiteY24" fmla="*/ 52622 h 119869"/>
                  <a:gd name="connsiteX25" fmla="*/ 91094 w 117961"/>
                  <a:gd name="connsiteY25" fmla="*/ 49760 h 119869"/>
                  <a:gd name="connsiteX26" fmla="*/ 91412 w 117961"/>
                  <a:gd name="connsiteY26" fmla="*/ 48170 h 119869"/>
                  <a:gd name="connsiteX27" fmla="*/ 91412 w 117961"/>
                  <a:gd name="connsiteY27" fmla="*/ 46422 h 119869"/>
                  <a:gd name="connsiteX28" fmla="*/ 92048 w 117961"/>
                  <a:gd name="connsiteY28" fmla="*/ 44673 h 119869"/>
                  <a:gd name="connsiteX29" fmla="*/ 92207 w 117961"/>
                  <a:gd name="connsiteY29" fmla="*/ 41970 h 119869"/>
                  <a:gd name="connsiteX30" fmla="*/ 89028 w 117961"/>
                  <a:gd name="connsiteY30" fmla="*/ 32273 h 119869"/>
                  <a:gd name="connsiteX31" fmla="*/ 88074 w 117961"/>
                  <a:gd name="connsiteY31" fmla="*/ 29252 h 119869"/>
                  <a:gd name="connsiteX32" fmla="*/ 87279 w 117961"/>
                  <a:gd name="connsiteY32" fmla="*/ 28457 h 119869"/>
                  <a:gd name="connsiteX33" fmla="*/ 86802 w 117961"/>
                  <a:gd name="connsiteY33" fmla="*/ 28139 h 119869"/>
                  <a:gd name="connsiteX34" fmla="*/ 85689 w 117961"/>
                  <a:gd name="connsiteY34" fmla="*/ 27344 h 119869"/>
                  <a:gd name="connsiteX35" fmla="*/ 84417 w 117961"/>
                  <a:gd name="connsiteY35" fmla="*/ 26231 h 119869"/>
                  <a:gd name="connsiteX36" fmla="*/ 84099 w 117961"/>
                  <a:gd name="connsiteY36" fmla="*/ 24642 h 119869"/>
                  <a:gd name="connsiteX37" fmla="*/ 83305 w 117961"/>
                  <a:gd name="connsiteY37" fmla="*/ 24324 h 119869"/>
                  <a:gd name="connsiteX38" fmla="*/ 81715 w 117961"/>
                  <a:gd name="connsiteY38" fmla="*/ 24324 h 119869"/>
                  <a:gd name="connsiteX39" fmla="*/ 80284 w 117961"/>
                  <a:gd name="connsiteY39" fmla="*/ 25277 h 119869"/>
                  <a:gd name="connsiteX40" fmla="*/ 79807 w 117961"/>
                  <a:gd name="connsiteY40" fmla="*/ 26708 h 119869"/>
                  <a:gd name="connsiteX41" fmla="*/ 79648 w 117961"/>
                  <a:gd name="connsiteY41" fmla="*/ 28457 h 119869"/>
                  <a:gd name="connsiteX42" fmla="*/ 79489 w 117961"/>
                  <a:gd name="connsiteY42" fmla="*/ 29888 h 119869"/>
                  <a:gd name="connsiteX43" fmla="*/ 78694 w 117961"/>
                  <a:gd name="connsiteY43" fmla="*/ 30683 h 119869"/>
                  <a:gd name="connsiteX44" fmla="*/ 76945 w 117961"/>
                  <a:gd name="connsiteY44" fmla="*/ 32908 h 119869"/>
                  <a:gd name="connsiteX45" fmla="*/ 76151 w 117961"/>
                  <a:gd name="connsiteY45" fmla="*/ 34816 h 119869"/>
                  <a:gd name="connsiteX46" fmla="*/ 75197 w 117961"/>
                  <a:gd name="connsiteY46" fmla="*/ 36565 h 119869"/>
                  <a:gd name="connsiteX47" fmla="*/ 73766 w 117961"/>
                  <a:gd name="connsiteY47" fmla="*/ 36406 h 119869"/>
                  <a:gd name="connsiteX48" fmla="*/ 73130 w 117961"/>
                  <a:gd name="connsiteY48" fmla="*/ 36247 h 119869"/>
                  <a:gd name="connsiteX49" fmla="*/ 72653 w 117961"/>
                  <a:gd name="connsiteY49" fmla="*/ 36724 h 119869"/>
                  <a:gd name="connsiteX50" fmla="*/ 70427 w 117961"/>
                  <a:gd name="connsiteY50" fmla="*/ 37678 h 119869"/>
                  <a:gd name="connsiteX51" fmla="*/ 68679 w 117961"/>
                  <a:gd name="connsiteY51" fmla="*/ 37996 h 119869"/>
                  <a:gd name="connsiteX52" fmla="*/ 68043 w 117961"/>
                  <a:gd name="connsiteY52" fmla="*/ 36883 h 119869"/>
                  <a:gd name="connsiteX53" fmla="*/ 67089 w 117961"/>
                  <a:gd name="connsiteY53" fmla="*/ 36088 h 119869"/>
                  <a:gd name="connsiteX54" fmla="*/ 65817 w 117961"/>
                  <a:gd name="connsiteY54" fmla="*/ 34498 h 119869"/>
                  <a:gd name="connsiteX55" fmla="*/ 64386 w 117961"/>
                  <a:gd name="connsiteY55" fmla="*/ 33226 h 119869"/>
                  <a:gd name="connsiteX56" fmla="*/ 61842 w 117961"/>
                  <a:gd name="connsiteY56" fmla="*/ 32431 h 119869"/>
                  <a:gd name="connsiteX57" fmla="*/ 60730 w 117961"/>
                  <a:gd name="connsiteY57" fmla="*/ 32749 h 119869"/>
                  <a:gd name="connsiteX58" fmla="*/ 59458 w 117961"/>
                  <a:gd name="connsiteY58" fmla="*/ 32749 h 119869"/>
                  <a:gd name="connsiteX59" fmla="*/ 58663 w 117961"/>
                  <a:gd name="connsiteY59" fmla="*/ 32114 h 119869"/>
                  <a:gd name="connsiteX60" fmla="*/ 58822 w 117961"/>
                  <a:gd name="connsiteY60" fmla="*/ 31478 h 119869"/>
                  <a:gd name="connsiteX61" fmla="*/ 60253 w 117961"/>
                  <a:gd name="connsiteY61" fmla="*/ 29570 h 119869"/>
                  <a:gd name="connsiteX62" fmla="*/ 60889 w 117961"/>
                  <a:gd name="connsiteY62" fmla="*/ 27662 h 119869"/>
                  <a:gd name="connsiteX63" fmla="*/ 61366 w 117961"/>
                  <a:gd name="connsiteY63" fmla="*/ 25754 h 119869"/>
                  <a:gd name="connsiteX64" fmla="*/ 61366 w 117961"/>
                  <a:gd name="connsiteY64" fmla="*/ 24006 h 119869"/>
                  <a:gd name="connsiteX65" fmla="*/ 60730 w 117961"/>
                  <a:gd name="connsiteY65" fmla="*/ 21303 h 119869"/>
                  <a:gd name="connsiteX66" fmla="*/ 59458 w 117961"/>
                  <a:gd name="connsiteY66" fmla="*/ 19236 h 119869"/>
                  <a:gd name="connsiteX67" fmla="*/ 59140 w 117961"/>
                  <a:gd name="connsiteY67" fmla="*/ 18123 h 119869"/>
                  <a:gd name="connsiteX68" fmla="*/ 59299 w 117961"/>
                  <a:gd name="connsiteY68" fmla="*/ 16375 h 119869"/>
                  <a:gd name="connsiteX69" fmla="*/ 58981 w 117961"/>
                  <a:gd name="connsiteY69" fmla="*/ 14785 h 119869"/>
                  <a:gd name="connsiteX70" fmla="*/ 58663 w 117961"/>
                  <a:gd name="connsiteY70" fmla="*/ 13990 h 119869"/>
                  <a:gd name="connsiteX71" fmla="*/ 58504 w 117961"/>
                  <a:gd name="connsiteY71" fmla="*/ 12400 h 119869"/>
                  <a:gd name="connsiteX72" fmla="*/ 58027 w 117961"/>
                  <a:gd name="connsiteY72" fmla="*/ 10970 h 119869"/>
                  <a:gd name="connsiteX73" fmla="*/ 57391 w 117961"/>
                  <a:gd name="connsiteY73" fmla="*/ 10333 h 119869"/>
                  <a:gd name="connsiteX74" fmla="*/ 57073 w 117961"/>
                  <a:gd name="connsiteY74" fmla="*/ 7949 h 119869"/>
                  <a:gd name="connsiteX75" fmla="*/ 57073 w 117961"/>
                  <a:gd name="connsiteY75" fmla="*/ 5564 h 119869"/>
                  <a:gd name="connsiteX76" fmla="*/ 56119 w 117961"/>
                  <a:gd name="connsiteY76" fmla="*/ 4610 h 119869"/>
                  <a:gd name="connsiteX77" fmla="*/ 54529 w 117961"/>
                  <a:gd name="connsiteY77" fmla="*/ 3816 h 119869"/>
                  <a:gd name="connsiteX78" fmla="*/ 53576 w 117961"/>
                  <a:gd name="connsiteY78" fmla="*/ 2861 h 119869"/>
                  <a:gd name="connsiteX79" fmla="*/ 52940 w 117961"/>
                  <a:gd name="connsiteY79" fmla="*/ 1908 h 119869"/>
                  <a:gd name="connsiteX80" fmla="*/ 52304 w 117961"/>
                  <a:gd name="connsiteY80" fmla="*/ 1590 h 119869"/>
                  <a:gd name="connsiteX81" fmla="*/ 51827 w 117961"/>
                  <a:gd name="connsiteY81" fmla="*/ 1590 h 119869"/>
                  <a:gd name="connsiteX82" fmla="*/ 51350 w 117961"/>
                  <a:gd name="connsiteY82" fmla="*/ 2226 h 119869"/>
                  <a:gd name="connsiteX83" fmla="*/ 50873 w 117961"/>
                  <a:gd name="connsiteY83" fmla="*/ 2385 h 119869"/>
                  <a:gd name="connsiteX84" fmla="*/ 49919 w 117961"/>
                  <a:gd name="connsiteY84" fmla="*/ 159 h 119869"/>
                  <a:gd name="connsiteX85" fmla="*/ 49601 w 117961"/>
                  <a:gd name="connsiteY85" fmla="*/ 0 h 119869"/>
                  <a:gd name="connsiteX86" fmla="*/ 48965 w 117961"/>
                  <a:gd name="connsiteY86" fmla="*/ 477 h 119869"/>
                  <a:gd name="connsiteX87" fmla="*/ 41493 w 117961"/>
                  <a:gd name="connsiteY87" fmla="*/ 3021 h 119869"/>
                  <a:gd name="connsiteX88" fmla="*/ 41175 w 117961"/>
                  <a:gd name="connsiteY88" fmla="*/ 2067 h 119869"/>
                  <a:gd name="connsiteX89" fmla="*/ 40539 w 117961"/>
                  <a:gd name="connsiteY89" fmla="*/ 954 h 119869"/>
                  <a:gd name="connsiteX90" fmla="*/ 39109 w 117961"/>
                  <a:gd name="connsiteY90" fmla="*/ 477 h 119869"/>
                  <a:gd name="connsiteX91" fmla="*/ 36565 w 117961"/>
                  <a:gd name="connsiteY91" fmla="*/ 1431 h 119869"/>
                  <a:gd name="connsiteX92" fmla="*/ 35134 w 117961"/>
                  <a:gd name="connsiteY92" fmla="*/ 1431 h 119869"/>
                  <a:gd name="connsiteX93" fmla="*/ 35134 w 117961"/>
                  <a:gd name="connsiteY93" fmla="*/ 2385 h 119869"/>
                  <a:gd name="connsiteX94" fmla="*/ 34180 w 117961"/>
                  <a:gd name="connsiteY94" fmla="*/ 6518 h 119869"/>
                  <a:gd name="connsiteX95" fmla="*/ 32908 w 117961"/>
                  <a:gd name="connsiteY95" fmla="*/ 10016 h 119869"/>
                  <a:gd name="connsiteX96" fmla="*/ 32114 w 117961"/>
                  <a:gd name="connsiteY96" fmla="*/ 10970 h 119869"/>
                  <a:gd name="connsiteX97" fmla="*/ 28457 w 117961"/>
                  <a:gd name="connsiteY97" fmla="*/ 11764 h 119869"/>
                  <a:gd name="connsiteX98" fmla="*/ 26867 w 117961"/>
                  <a:gd name="connsiteY98" fmla="*/ 13354 h 119869"/>
                  <a:gd name="connsiteX99" fmla="*/ 25595 w 117961"/>
                  <a:gd name="connsiteY99" fmla="*/ 18442 h 119869"/>
                  <a:gd name="connsiteX100" fmla="*/ 24642 w 117961"/>
                  <a:gd name="connsiteY100" fmla="*/ 22416 h 119869"/>
                  <a:gd name="connsiteX101" fmla="*/ 23370 w 117961"/>
                  <a:gd name="connsiteY101" fmla="*/ 23052 h 119869"/>
                  <a:gd name="connsiteX102" fmla="*/ 18123 w 117961"/>
                  <a:gd name="connsiteY102" fmla="*/ 28616 h 119869"/>
                  <a:gd name="connsiteX103" fmla="*/ 14626 w 117961"/>
                  <a:gd name="connsiteY103" fmla="*/ 30842 h 119869"/>
                  <a:gd name="connsiteX104" fmla="*/ 12082 w 117961"/>
                  <a:gd name="connsiteY104" fmla="*/ 32749 h 119869"/>
                  <a:gd name="connsiteX105" fmla="*/ 9857 w 117961"/>
                  <a:gd name="connsiteY105" fmla="*/ 35134 h 119869"/>
                  <a:gd name="connsiteX106" fmla="*/ 6836 w 117961"/>
                  <a:gd name="connsiteY106" fmla="*/ 37519 h 119869"/>
                  <a:gd name="connsiteX107" fmla="*/ 3816 w 117961"/>
                  <a:gd name="connsiteY107" fmla="*/ 41334 h 119869"/>
                  <a:gd name="connsiteX108" fmla="*/ 1590 w 117961"/>
                  <a:gd name="connsiteY108" fmla="*/ 45468 h 119869"/>
                  <a:gd name="connsiteX109" fmla="*/ 0 w 117961"/>
                  <a:gd name="connsiteY109" fmla="*/ 46740 h 119869"/>
                  <a:gd name="connsiteX110" fmla="*/ 6200 w 117961"/>
                  <a:gd name="connsiteY110" fmla="*/ 53099 h 119869"/>
                  <a:gd name="connsiteX111" fmla="*/ 14467 w 117961"/>
                  <a:gd name="connsiteY111" fmla="*/ 56755 h 119869"/>
                  <a:gd name="connsiteX112" fmla="*/ 18918 w 117961"/>
                  <a:gd name="connsiteY112" fmla="*/ 59458 h 119869"/>
                  <a:gd name="connsiteX113" fmla="*/ 20667 w 117961"/>
                  <a:gd name="connsiteY113" fmla="*/ 63909 h 119869"/>
                  <a:gd name="connsiteX114" fmla="*/ 22893 w 117961"/>
                  <a:gd name="connsiteY114" fmla="*/ 65340 h 119869"/>
                  <a:gd name="connsiteX115" fmla="*/ 26072 w 117961"/>
                  <a:gd name="connsiteY115" fmla="*/ 66771 h 119869"/>
                  <a:gd name="connsiteX116" fmla="*/ 31319 w 117961"/>
                  <a:gd name="connsiteY116" fmla="*/ 67884 h 119869"/>
                  <a:gd name="connsiteX117" fmla="*/ 35293 w 117961"/>
                  <a:gd name="connsiteY117" fmla="*/ 70586 h 119869"/>
                  <a:gd name="connsiteX118" fmla="*/ 53258 w 117961"/>
                  <a:gd name="connsiteY118" fmla="*/ 86484 h 119869"/>
                  <a:gd name="connsiteX119" fmla="*/ 61207 w 117961"/>
                  <a:gd name="connsiteY119" fmla="*/ 94433 h 119869"/>
                  <a:gd name="connsiteX120" fmla="*/ 68202 w 117961"/>
                  <a:gd name="connsiteY120" fmla="*/ 99838 h 119869"/>
                  <a:gd name="connsiteX121" fmla="*/ 93320 w 117961"/>
                  <a:gd name="connsiteY121" fmla="*/ 113033 h 119869"/>
                  <a:gd name="connsiteX122" fmla="*/ 100792 w 117961"/>
                  <a:gd name="connsiteY122" fmla="*/ 115418 h 119869"/>
                  <a:gd name="connsiteX123" fmla="*/ 110490 w 117961"/>
                  <a:gd name="connsiteY123" fmla="*/ 119392 h 119869"/>
                  <a:gd name="connsiteX124" fmla="*/ 113828 w 117961"/>
                  <a:gd name="connsiteY124" fmla="*/ 119869 h 119869"/>
                  <a:gd name="connsiteX125" fmla="*/ 113033 w 117961"/>
                  <a:gd name="connsiteY125" fmla="*/ 118916 h 119869"/>
                  <a:gd name="connsiteX126" fmla="*/ 112874 w 117961"/>
                  <a:gd name="connsiteY126" fmla="*/ 113510 h 119869"/>
                  <a:gd name="connsiteX127" fmla="*/ 112398 w 117961"/>
                  <a:gd name="connsiteY127" fmla="*/ 106515 h 119869"/>
                  <a:gd name="connsiteX128" fmla="*/ 112557 w 117961"/>
                  <a:gd name="connsiteY128" fmla="*/ 103654 h 119869"/>
                  <a:gd name="connsiteX129" fmla="*/ 113033 w 117961"/>
                  <a:gd name="connsiteY129" fmla="*/ 101110 h 119869"/>
                  <a:gd name="connsiteX130" fmla="*/ 113033 w 117961"/>
                  <a:gd name="connsiteY130" fmla="*/ 99043 h 119869"/>
                  <a:gd name="connsiteX131" fmla="*/ 114782 w 117961"/>
                  <a:gd name="connsiteY131" fmla="*/ 98248 h 119869"/>
                  <a:gd name="connsiteX132" fmla="*/ 115259 w 117961"/>
                  <a:gd name="connsiteY132" fmla="*/ 97295 h 119869"/>
                  <a:gd name="connsiteX133" fmla="*/ 115418 w 117961"/>
                  <a:gd name="connsiteY133" fmla="*/ 94592 h 119869"/>
                  <a:gd name="connsiteX134" fmla="*/ 117008 w 117961"/>
                  <a:gd name="connsiteY134" fmla="*/ 92048 h 119869"/>
                  <a:gd name="connsiteX135" fmla="*/ 117167 w 117961"/>
                  <a:gd name="connsiteY135" fmla="*/ 87756 h 119869"/>
                  <a:gd name="connsiteX136" fmla="*/ 117485 w 117961"/>
                  <a:gd name="connsiteY136" fmla="*/ 86802 h 119869"/>
                  <a:gd name="connsiteX137" fmla="*/ 117962 w 117961"/>
                  <a:gd name="connsiteY137" fmla="*/ 85530 h 119869"/>
                  <a:gd name="connsiteX138" fmla="*/ 117167 w 117961"/>
                  <a:gd name="connsiteY138" fmla="*/ 82669 h 11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</a:cxnLst>
                <a:rect l="l" t="t" r="r" b="b"/>
                <a:pathLst>
                  <a:path w="117961" h="119869">
                    <a:moveTo>
                      <a:pt x="117167" y="82669"/>
                    </a:moveTo>
                    <a:lnTo>
                      <a:pt x="116372" y="77263"/>
                    </a:lnTo>
                    <a:lnTo>
                      <a:pt x="115895" y="76945"/>
                    </a:lnTo>
                    <a:lnTo>
                      <a:pt x="115577" y="77104"/>
                    </a:lnTo>
                    <a:lnTo>
                      <a:pt x="114623" y="77263"/>
                    </a:lnTo>
                    <a:lnTo>
                      <a:pt x="111126" y="75356"/>
                    </a:lnTo>
                    <a:lnTo>
                      <a:pt x="108423" y="75038"/>
                    </a:lnTo>
                    <a:lnTo>
                      <a:pt x="106515" y="73448"/>
                    </a:lnTo>
                    <a:lnTo>
                      <a:pt x="106356" y="71699"/>
                    </a:lnTo>
                    <a:lnTo>
                      <a:pt x="105561" y="70586"/>
                    </a:lnTo>
                    <a:lnTo>
                      <a:pt x="104767" y="68520"/>
                    </a:lnTo>
                    <a:lnTo>
                      <a:pt x="103972" y="65976"/>
                    </a:lnTo>
                    <a:lnTo>
                      <a:pt x="101269" y="64545"/>
                    </a:lnTo>
                    <a:lnTo>
                      <a:pt x="98725" y="64227"/>
                    </a:lnTo>
                    <a:lnTo>
                      <a:pt x="96977" y="64545"/>
                    </a:lnTo>
                    <a:lnTo>
                      <a:pt x="94910" y="64386"/>
                    </a:lnTo>
                    <a:lnTo>
                      <a:pt x="92525" y="63591"/>
                    </a:lnTo>
                    <a:lnTo>
                      <a:pt x="90777" y="62637"/>
                    </a:lnTo>
                    <a:lnTo>
                      <a:pt x="89187" y="60889"/>
                    </a:lnTo>
                    <a:lnTo>
                      <a:pt x="87756" y="59458"/>
                    </a:lnTo>
                    <a:lnTo>
                      <a:pt x="86643" y="59617"/>
                    </a:lnTo>
                    <a:lnTo>
                      <a:pt x="85212" y="59299"/>
                    </a:lnTo>
                    <a:lnTo>
                      <a:pt x="83781" y="58663"/>
                    </a:lnTo>
                    <a:lnTo>
                      <a:pt x="83305" y="58186"/>
                    </a:lnTo>
                    <a:lnTo>
                      <a:pt x="89187" y="52622"/>
                    </a:lnTo>
                    <a:lnTo>
                      <a:pt x="91094" y="49760"/>
                    </a:lnTo>
                    <a:lnTo>
                      <a:pt x="91412" y="48170"/>
                    </a:lnTo>
                    <a:lnTo>
                      <a:pt x="91412" y="46422"/>
                    </a:lnTo>
                    <a:lnTo>
                      <a:pt x="92048" y="44673"/>
                    </a:lnTo>
                    <a:lnTo>
                      <a:pt x="92207" y="41970"/>
                    </a:lnTo>
                    <a:lnTo>
                      <a:pt x="89028" y="32273"/>
                    </a:lnTo>
                    <a:lnTo>
                      <a:pt x="88074" y="29252"/>
                    </a:lnTo>
                    <a:lnTo>
                      <a:pt x="87279" y="28457"/>
                    </a:lnTo>
                    <a:lnTo>
                      <a:pt x="86802" y="28139"/>
                    </a:lnTo>
                    <a:lnTo>
                      <a:pt x="85689" y="27344"/>
                    </a:lnTo>
                    <a:lnTo>
                      <a:pt x="84417" y="26231"/>
                    </a:lnTo>
                    <a:lnTo>
                      <a:pt x="84099" y="24642"/>
                    </a:lnTo>
                    <a:lnTo>
                      <a:pt x="83305" y="24324"/>
                    </a:lnTo>
                    <a:lnTo>
                      <a:pt x="81715" y="24324"/>
                    </a:lnTo>
                    <a:lnTo>
                      <a:pt x="80284" y="25277"/>
                    </a:lnTo>
                    <a:lnTo>
                      <a:pt x="79807" y="26708"/>
                    </a:lnTo>
                    <a:lnTo>
                      <a:pt x="79648" y="28457"/>
                    </a:lnTo>
                    <a:lnTo>
                      <a:pt x="79489" y="29888"/>
                    </a:lnTo>
                    <a:lnTo>
                      <a:pt x="78694" y="30683"/>
                    </a:lnTo>
                    <a:lnTo>
                      <a:pt x="76945" y="32908"/>
                    </a:lnTo>
                    <a:lnTo>
                      <a:pt x="76151" y="34816"/>
                    </a:lnTo>
                    <a:lnTo>
                      <a:pt x="75197" y="36565"/>
                    </a:lnTo>
                    <a:lnTo>
                      <a:pt x="73766" y="36406"/>
                    </a:lnTo>
                    <a:lnTo>
                      <a:pt x="73130" y="36247"/>
                    </a:lnTo>
                    <a:lnTo>
                      <a:pt x="72653" y="36724"/>
                    </a:lnTo>
                    <a:lnTo>
                      <a:pt x="70427" y="37678"/>
                    </a:lnTo>
                    <a:lnTo>
                      <a:pt x="68679" y="37996"/>
                    </a:lnTo>
                    <a:lnTo>
                      <a:pt x="68043" y="36883"/>
                    </a:lnTo>
                    <a:lnTo>
                      <a:pt x="67089" y="36088"/>
                    </a:lnTo>
                    <a:lnTo>
                      <a:pt x="65817" y="34498"/>
                    </a:lnTo>
                    <a:lnTo>
                      <a:pt x="64386" y="33226"/>
                    </a:lnTo>
                    <a:lnTo>
                      <a:pt x="61842" y="32431"/>
                    </a:lnTo>
                    <a:lnTo>
                      <a:pt x="60730" y="32749"/>
                    </a:lnTo>
                    <a:lnTo>
                      <a:pt x="59458" y="32749"/>
                    </a:lnTo>
                    <a:lnTo>
                      <a:pt x="58663" y="32114"/>
                    </a:lnTo>
                    <a:lnTo>
                      <a:pt x="58822" y="31478"/>
                    </a:lnTo>
                    <a:lnTo>
                      <a:pt x="60253" y="29570"/>
                    </a:lnTo>
                    <a:lnTo>
                      <a:pt x="60889" y="27662"/>
                    </a:lnTo>
                    <a:lnTo>
                      <a:pt x="61366" y="25754"/>
                    </a:lnTo>
                    <a:lnTo>
                      <a:pt x="61366" y="24006"/>
                    </a:lnTo>
                    <a:lnTo>
                      <a:pt x="60730" y="21303"/>
                    </a:lnTo>
                    <a:lnTo>
                      <a:pt x="59458" y="19236"/>
                    </a:lnTo>
                    <a:lnTo>
                      <a:pt x="59140" y="18123"/>
                    </a:lnTo>
                    <a:lnTo>
                      <a:pt x="59299" y="16375"/>
                    </a:lnTo>
                    <a:lnTo>
                      <a:pt x="58981" y="14785"/>
                    </a:lnTo>
                    <a:lnTo>
                      <a:pt x="58663" y="13990"/>
                    </a:lnTo>
                    <a:lnTo>
                      <a:pt x="58504" y="12400"/>
                    </a:lnTo>
                    <a:lnTo>
                      <a:pt x="58027" y="10970"/>
                    </a:lnTo>
                    <a:lnTo>
                      <a:pt x="57391" y="10333"/>
                    </a:lnTo>
                    <a:lnTo>
                      <a:pt x="57073" y="7949"/>
                    </a:lnTo>
                    <a:lnTo>
                      <a:pt x="57073" y="5564"/>
                    </a:lnTo>
                    <a:lnTo>
                      <a:pt x="56119" y="4610"/>
                    </a:lnTo>
                    <a:lnTo>
                      <a:pt x="54529" y="3816"/>
                    </a:lnTo>
                    <a:lnTo>
                      <a:pt x="53576" y="2861"/>
                    </a:lnTo>
                    <a:lnTo>
                      <a:pt x="52940" y="1908"/>
                    </a:lnTo>
                    <a:lnTo>
                      <a:pt x="52304" y="1590"/>
                    </a:lnTo>
                    <a:lnTo>
                      <a:pt x="51827" y="1590"/>
                    </a:lnTo>
                    <a:lnTo>
                      <a:pt x="51350" y="2226"/>
                    </a:lnTo>
                    <a:lnTo>
                      <a:pt x="50873" y="2385"/>
                    </a:lnTo>
                    <a:lnTo>
                      <a:pt x="49919" y="159"/>
                    </a:lnTo>
                    <a:lnTo>
                      <a:pt x="49601" y="0"/>
                    </a:lnTo>
                    <a:lnTo>
                      <a:pt x="48965" y="477"/>
                    </a:lnTo>
                    <a:lnTo>
                      <a:pt x="41493" y="3021"/>
                    </a:lnTo>
                    <a:lnTo>
                      <a:pt x="41175" y="2067"/>
                    </a:lnTo>
                    <a:lnTo>
                      <a:pt x="40539" y="954"/>
                    </a:lnTo>
                    <a:lnTo>
                      <a:pt x="39109" y="477"/>
                    </a:lnTo>
                    <a:lnTo>
                      <a:pt x="36565" y="1431"/>
                    </a:lnTo>
                    <a:lnTo>
                      <a:pt x="35134" y="1431"/>
                    </a:lnTo>
                    <a:lnTo>
                      <a:pt x="35134" y="2385"/>
                    </a:lnTo>
                    <a:lnTo>
                      <a:pt x="34180" y="6518"/>
                    </a:lnTo>
                    <a:lnTo>
                      <a:pt x="32908" y="10016"/>
                    </a:lnTo>
                    <a:lnTo>
                      <a:pt x="32114" y="10970"/>
                    </a:lnTo>
                    <a:lnTo>
                      <a:pt x="28457" y="11764"/>
                    </a:lnTo>
                    <a:lnTo>
                      <a:pt x="26867" y="13354"/>
                    </a:lnTo>
                    <a:lnTo>
                      <a:pt x="25595" y="18442"/>
                    </a:lnTo>
                    <a:lnTo>
                      <a:pt x="24642" y="22416"/>
                    </a:lnTo>
                    <a:lnTo>
                      <a:pt x="23370" y="23052"/>
                    </a:lnTo>
                    <a:lnTo>
                      <a:pt x="18123" y="28616"/>
                    </a:lnTo>
                    <a:lnTo>
                      <a:pt x="14626" y="30842"/>
                    </a:lnTo>
                    <a:lnTo>
                      <a:pt x="12082" y="32749"/>
                    </a:lnTo>
                    <a:lnTo>
                      <a:pt x="9857" y="35134"/>
                    </a:lnTo>
                    <a:lnTo>
                      <a:pt x="6836" y="37519"/>
                    </a:lnTo>
                    <a:lnTo>
                      <a:pt x="3816" y="41334"/>
                    </a:lnTo>
                    <a:lnTo>
                      <a:pt x="1590" y="45468"/>
                    </a:lnTo>
                    <a:lnTo>
                      <a:pt x="0" y="46740"/>
                    </a:lnTo>
                    <a:lnTo>
                      <a:pt x="6200" y="53099"/>
                    </a:lnTo>
                    <a:lnTo>
                      <a:pt x="14467" y="56755"/>
                    </a:lnTo>
                    <a:lnTo>
                      <a:pt x="18918" y="59458"/>
                    </a:lnTo>
                    <a:lnTo>
                      <a:pt x="20667" y="63909"/>
                    </a:lnTo>
                    <a:lnTo>
                      <a:pt x="22893" y="65340"/>
                    </a:lnTo>
                    <a:lnTo>
                      <a:pt x="26072" y="66771"/>
                    </a:lnTo>
                    <a:lnTo>
                      <a:pt x="31319" y="67884"/>
                    </a:lnTo>
                    <a:lnTo>
                      <a:pt x="35293" y="70586"/>
                    </a:lnTo>
                    <a:lnTo>
                      <a:pt x="53258" y="86484"/>
                    </a:lnTo>
                    <a:lnTo>
                      <a:pt x="61207" y="94433"/>
                    </a:lnTo>
                    <a:lnTo>
                      <a:pt x="68202" y="99838"/>
                    </a:lnTo>
                    <a:lnTo>
                      <a:pt x="93320" y="113033"/>
                    </a:lnTo>
                    <a:lnTo>
                      <a:pt x="100792" y="115418"/>
                    </a:lnTo>
                    <a:lnTo>
                      <a:pt x="110490" y="119392"/>
                    </a:lnTo>
                    <a:lnTo>
                      <a:pt x="113828" y="119869"/>
                    </a:lnTo>
                    <a:lnTo>
                      <a:pt x="113033" y="118916"/>
                    </a:lnTo>
                    <a:lnTo>
                      <a:pt x="112874" y="113510"/>
                    </a:lnTo>
                    <a:lnTo>
                      <a:pt x="112398" y="106515"/>
                    </a:lnTo>
                    <a:lnTo>
                      <a:pt x="112557" y="103654"/>
                    </a:lnTo>
                    <a:lnTo>
                      <a:pt x="113033" y="101110"/>
                    </a:lnTo>
                    <a:lnTo>
                      <a:pt x="113033" y="99043"/>
                    </a:lnTo>
                    <a:lnTo>
                      <a:pt x="114782" y="98248"/>
                    </a:lnTo>
                    <a:lnTo>
                      <a:pt x="115259" y="97295"/>
                    </a:lnTo>
                    <a:lnTo>
                      <a:pt x="115418" y="94592"/>
                    </a:lnTo>
                    <a:lnTo>
                      <a:pt x="117008" y="92048"/>
                    </a:lnTo>
                    <a:lnTo>
                      <a:pt x="117167" y="87756"/>
                    </a:lnTo>
                    <a:lnTo>
                      <a:pt x="117485" y="86802"/>
                    </a:lnTo>
                    <a:lnTo>
                      <a:pt x="117962" y="85530"/>
                    </a:lnTo>
                    <a:lnTo>
                      <a:pt x="117167" y="826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3" name="Freeform: Shape 4982">
                <a:extLst>
                  <a:ext uri="{FF2B5EF4-FFF2-40B4-BE49-F238E27FC236}">
                    <a16:creationId xmlns:a16="http://schemas.microsoft.com/office/drawing/2014/main" id="{24D7DF05-D480-1AA0-C1E2-831321C3AA80}"/>
                  </a:ext>
                </a:extLst>
              </p:cNvPr>
              <p:cNvSpPr/>
              <p:nvPr/>
            </p:nvSpPr>
            <p:spPr>
              <a:xfrm>
                <a:off x="3480651" y="3649183"/>
                <a:ext cx="62160" cy="111443"/>
              </a:xfrm>
              <a:custGeom>
                <a:avLst/>
                <a:gdLst>
                  <a:gd name="connsiteX0" fmla="*/ 3338 w 62160"/>
                  <a:gd name="connsiteY0" fmla="*/ 22893 h 111443"/>
                  <a:gd name="connsiteX1" fmla="*/ 5723 w 62160"/>
                  <a:gd name="connsiteY1" fmla="*/ 24324 h 111443"/>
                  <a:gd name="connsiteX2" fmla="*/ 4928 w 62160"/>
                  <a:gd name="connsiteY2" fmla="*/ 22098 h 111443"/>
                  <a:gd name="connsiteX3" fmla="*/ 4451 w 62160"/>
                  <a:gd name="connsiteY3" fmla="*/ 21621 h 111443"/>
                  <a:gd name="connsiteX4" fmla="*/ 1272 w 62160"/>
                  <a:gd name="connsiteY4" fmla="*/ 20508 h 111443"/>
                  <a:gd name="connsiteX5" fmla="*/ 1749 w 62160"/>
                  <a:gd name="connsiteY5" fmla="*/ 21462 h 111443"/>
                  <a:gd name="connsiteX6" fmla="*/ 3338 w 62160"/>
                  <a:gd name="connsiteY6" fmla="*/ 22734 h 111443"/>
                  <a:gd name="connsiteX7" fmla="*/ 5723 w 62160"/>
                  <a:gd name="connsiteY7" fmla="*/ 5723 h 111443"/>
                  <a:gd name="connsiteX8" fmla="*/ 7472 w 62160"/>
                  <a:gd name="connsiteY8" fmla="*/ 5405 h 111443"/>
                  <a:gd name="connsiteX9" fmla="*/ 5882 w 62160"/>
                  <a:gd name="connsiteY9" fmla="*/ 3974 h 111443"/>
                  <a:gd name="connsiteX10" fmla="*/ 5246 w 62160"/>
                  <a:gd name="connsiteY10" fmla="*/ 2226 h 111443"/>
                  <a:gd name="connsiteX11" fmla="*/ 4769 w 62160"/>
                  <a:gd name="connsiteY11" fmla="*/ 2226 h 111443"/>
                  <a:gd name="connsiteX12" fmla="*/ 4451 w 62160"/>
                  <a:gd name="connsiteY12" fmla="*/ 2385 h 111443"/>
                  <a:gd name="connsiteX13" fmla="*/ 4133 w 62160"/>
                  <a:gd name="connsiteY13" fmla="*/ 3021 h 111443"/>
                  <a:gd name="connsiteX14" fmla="*/ 4451 w 62160"/>
                  <a:gd name="connsiteY14" fmla="*/ 3816 h 111443"/>
                  <a:gd name="connsiteX15" fmla="*/ 5882 w 62160"/>
                  <a:gd name="connsiteY15" fmla="*/ 5723 h 111443"/>
                  <a:gd name="connsiteX16" fmla="*/ 62160 w 62160"/>
                  <a:gd name="connsiteY16" fmla="*/ 72653 h 111443"/>
                  <a:gd name="connsiteX17" fmla="*/ 60889 w 62160"/>
                  <a:gd name="connsiteY17" fmla="*/ 68679 h 111443"/>
                  <a:gd name="connsiteX18" fmla="*/ 59935 w 62160"/>
                  <a:gd name="connsiteY18" fmla="*/ 67566 h 111443"/>
                  <a:gd name="connsiteX19" fmla="*/ 57868 w 62160"/>
                  <a:gd name="connsiteY19" fmla="*/ 62955 h 111443"/>
                  <a:gd name="connsiteX20" fmla="*/ 56596 w 62160"/>
                  <a:gd name="connsiteY20" fmla="*/ 61207 h 111443"/>
                  <a:gd name="connsiteX21" fmla="*/ 56596 w 62160"/>
                  <a:gd name="connsiteY21" fmla="*/ 60412 h 111443"/>
                  <a:gd name="connsiteX22" fmla="*/ 56596 w 62160"/>
                  <a:gd name="connsiteY22" fmla="*/ 59458 h 111443"/>
                  <a:gd name="connsiteX23" fmla="*/ 56278 w 62160"/>
                  <a:gd name="connsiteY23" fmla="*/ 58345 h 111443"/>
                  <a:gd name="connsiteX24" fmla="*/ 49760 w 62160"/>
                  <a:gd name="connsiteY24" fmla="*/ 48648 h 111443"/>
                  <a:gd name="connsiteX25" fmla="*/ 49442 w 62160"/>
                  <a:gd name="connsiteY25" fmla="*/ 47853 h 111443"/>
                  <a:gd name="connsiteX26" fmla="*/ 49442 w 62160"/>
                  <a:gd name="connsiteY26" fmla="*/ 45945 h 111443"/>
                  <a:gd name="connsiteX27" fmla="*/ 48011 w 62160"/>
                  <a:gd name="connsiteY27" fmla="*/ 39745 h 111443"/>
                  <a:gd name="connsiteX28" fmla="*/ 46898 w 62160"/>
                  <a:gd name="connsiteY28" fmla="*/ 38632 h 111443"/>
                  <a:gd name="connsiteX29" fmla="*/ 45150 w 62160"/>
                  <a:gd name="connsiteY29" fmla="*/ 38314 h 111443"/>
                  <a:gd name="connsiteX30" fmla="*/ 43719 w 62160"/>
                  <a:gd name="connsiteY30" fmla="*/ 37678 h 111443"/>
                  <a:gd name="connsiteX31" fmla="*/ 43401 w 62160"/>
                  <a:gd name="connsiteY31" fmla="*/ 36406 h 111443"/>
                  <a:gd name="connsiteX32" fmla="*/ 43401 w 62160"/>
                  <a:gd name="connsiteY32" fmla="*/ 34657 h 111443"/>
                  <a:gd name="connsiteX33" fmla="*/ 42924 w 62160"/>
                  <a:gd name="connsiteY33" fmla="*/ 33067 h 111443"/>
                  <a:gd name="connsiteX34" fmla="*/ 37678 w 62160"/>
                  <a:gd name="connsiteY34" fmla="*/ 25278 h 111443"/>
                  <a:gd name="connsiteX35" fmla="*/ 36565 w 62160"/>
                  <a:gd name="connsiteY35" fmla="*/ 24642 h 111443"/>
                  <a:gd name="connsiteX36" fmla="*/ 35293 w 62160"/>
                  <a:gd name="connsiteY36" fmla="*/ 24165 h 111443"/>
                  <a:gd name="connsiteX37" fmla="*/ 34498 w 62160"/>
                  <a:gd name="connsiteY37" fmla="*/ 22575 h 111443"/>
                  <a:gd name="connsiteX38" fmla="*/ 34021 w 62160"/>
                  <a:gd name="connsiteY38" fmla="*/ 20826 h 111443"/>
                  <a:gd name="connsiteX39" fmla="*/ 28775 w 62160"/>
                  <a:gd name="connsiteY39" fmla="*/ 12718 h 111443"/>
                  <a:gd name="connsiteX40" fmla="*/ 19077 w 62160"/>
                  <a:gd name="connsiteY40" fmla="*/ 4769 h 111443"/>
                  <a:gd name="connsiteX41" fmla="*/ 15580 w 62160"/>
                  <a:gd name="connsiteY41" fmla="*/ 318 h 111443"/>
                  <a:gd name="connsiteX42" fmla="*/ 13513 w 62160"/>
                  <a:gd name="connsiteY42" fmla="*/ 0 h 111443"/>
                  <a:gd name="connsiteX43" fmla="*/ 10492 w 62160"/>
                  <a:gd name="connsiteY43" fmla="*/ 0 h 111443"/>
                  <a:gd name="connsiteX44" fmla="*/ 7790 w 62160"/>
                  <a:gd name="connsiteY44" fmla="*/ 0 h 111443"/>
                  <a:gd name="connsiteX45" fmla="*/ 7313 w 62160"/>
                  <a:gd name="connsiteY45" fmla="*/ 636 h 111443"/>
                  <a:gd name="connsiteX46" fmla="*/ 6995 w 62160"/>
                  <a:gd name="connsiteY46" fmla="*/ 2067 h 111443"/>
                  <a:gd name="connsiteX47" fmla="*/ 7790 w 62160"/>
                  <a:gd name="connsiteY47" fmla="*/ 3339 h 111443"/>
                  <a:gd name="connsiteX48" fmla="*/ 9698 w 62160"/>
                  <a:gd name="connsiteY48" fmla="*/ 4769 h 111443"/>
                  <a:gd name="connsiteX49" fmla="*/ 15739 w 62160"/>
                  <a:gd name="connsiteY49" fmla="*/ 5882 h 111443"/>
                  <a:gd name="connsiteX50" fmla="*/ 19395 w 62160"/>
                  <a:gd name="connsiteY50" fmla="*/ 7631 h 111443"/>
                  <a:gd name="connsiteX51" fmla="*/ 20667 w 62160"/>
                  <a:gd name="connsiteY51" fmla="*/ 9539 h 111443"/>
                  <a:gd name="connsiteX52" fmla="*/ 18918 w 62160"/>
                  <a:gd name="connsiteY52" fmla="*/ 9539 h 111443"/>
                  <a:gd name="connsiteX53" fmla="*/ 17487 w 62160"/>
                  <a:gd name="connsiteY53" fmla="*/ 10016 h 111443"/>
                  <a:gd name="connsiteX54" fmla="*/ 15739 w 62160"/>
                  <a:gd name="connsiteY54" fmla="*/ 9221 h 111443"/>
                  <a:gd name="connsiteX55" fmla="*/ 13990 w 62160"/>
                  <a:gd name="connsiteY55" fmla="*/ 7949 h 111443"/>
                  <a:gd name="connsiteX56" fmla="*/ 10810 w 62160"/>
                  <a:gd name="connsiteY56" fmla="*/ 6836 h 111443"/>
                  <a:gd name="connsiteX57" fmla="*/ 11446 w 62160"/>
                  <a:gd name="connsiteY57" fmla="*/ 10493 h 111443"/>
                  <a:gd name="connsiteX58" fmla="*/ 11446 w 62160"/>
                  <a:gd name="connsiteY58" fmla="*/ 14149 h 111443"/>
                  <a:gd name="connsiteX59" fmla="*/ 11128 w 62160"/>
                  <a:gd name="connsiteY59" fmla="*/ 17488 h 111443"/>
                  <a:gd name="connsiteX60" fmla="*/ 10175 w 62160"/>
                  <a:gd name="connsiteY60" fmla="*/ 20826 h 111443"/>
                  <a:gd name="connsiteX61" fmla="*/ 6200 w 62160"/>
                  <a:gd name="connsiteY61" fmla="*/ 26550 h 111443"/>
                  <a:gd name="connsiteX62" fmla="*/ 6200 w 62160"/>
                  <a:gd name="connsiteY62" fmla="*/ 28139 h 111443"/>
                  <a:gd name="connsiteX63" fmla="*/ 6677 w 62160"/>
                  <a:gd name="connsiteY63" fmla="*/ 31160 h 111443"/>
                  <a:gd name="connsiteX64" fmla="*/ 6677 w 62160"/>
                  <a:gd name="connsiteY64" fmla="*/ 32591 h 111443"/>
                  <a:gd name="connsiteX65" fmla="*/ 3974 w 62160"/>
                  <a:gd name="connsiteY65" fmla="*/ 40699 h 111443"/>
                  <a:gd name="connsiteX66" fmla="*/ 3498 w 62160"/>
                  <a:gd name="connsiteY66" fmla="*/ 43719 h 111443"/>
                  <a:gd name="connsiteX67" fmla="*/ 2861 w 62160"/>
                  <a:gd name="connsiteY67" fmla="*/ 51032 h 111443"/>
                  <a:gd name="connsiteX68" fmla="*/ 2067 w 62160"/>
                  <a:gd name="connsiteY68" fmla="*/ 51986 h 111443"/>
                  <a:gd name="connsiteX69" fmla="*/ 1113 w 62160"/>
                  <a:gd name="connsiteY69" fmla="*/ 51191 h 111443"/>
                  <a:gd name="connsiteX70" fmla="*/ 1113 w 62160"/>
                  <a:gd name="connsiteY70" fmla="*/ 44196 h 111443"/>
                  <a:gd name="connsiteX71" fmla="*/ 0 w 62160"/>
                  <a:gd name="connsiteY71" fmla="*/ 47376 h 111443"/>
                  <a:gd name="connsiteX72" fmla="*/ 0 w 62160"/>
                  <a:gd name="connsiteY72" fmla="*/ 50714 h 111443"/>
                  <a:gd name="connsiteX73" fmla="*/ 1272 w 62160"/>
                  <a:gd name="connsiteY73" fmla="*/ 58504 h 111443"/>
                  <a:gd name="connsiteX74" fmla="*/ 2226 w 62160"/>
                  <a:gd name="connsiteY74" fmla="*/ 64545 h 111443"/>
                  <a:gd name="connsiteX75" fmla="*/ 4133 w 62160"/>
                  <a:gd name="connsiteY75" fmla="*/ 86166 h 111443"/>
                  <a:gd name="connsiteX76" fmla="*/ 6677 w 62160"/>
                  <a:gd name="connsiteY76" fmla="*/ 93161 h 111443"/>
                  <a:gd name="connsiteX77" fmla="*/ 8426 w 62160"/>
                  <a:gd name="connsiteY77" fmla="*/ 99520 h 111443"/>
                  <a:gd name="connsiteX78" fmla="*/ 10969 w 62160"/>
                  <a:gd name="connsiteY78" fmla="*/ 105561 h 111443"/>
                  <a:gd name="connsiteX79" fmla="*/ 15898 w 62160"/>
                  <a:gd name="connsiteY79" fmla="*/ 109695 h 111443"/>
                  <a:gd name="connsiteX80" fmla="*/ 22416 w 62160"/>
                  <a:gd name="connsiteY80" fmla="*/ 111444 h 111443"/>
                  <a:gd name="connsiteX81" fmla="*/ 28934 w 62160"/>
                  <a:gd name="connsiteY81" fmla="*/ 110649 h 111443"/>
                  <a:gd name="connsiteX82" fmla="*/ 36088 w 62160"/>
                  <a:gd name="connsiteY82" fmla="*/ 107469 h 111443"/>
                  <a:gd name="connsiteX83" fmla="*/ 45786 w 62160"/>
                  <a:gd name="connsiteY83" fmla="*/ 104131 h 111443"/>
                  <a:gd name="connsiteX84" fmla="*/ 47852 w 62160"/>
                  <a:gd name="connsiteY84" fmla="*/ 103018 h 111443"/>
                  <a:gd name="connsiteX85" fmla="*/ 55165 w 62160"/>
                  <a:gd name="connsiteY85" fmla="*/ 97772 h 111443"/>
                  <a:gd name="connsiteX86" fmla="*/ 57391 w 62160"/>
                  <a:gd name="connsiteY86" fmla="*/ 95228 h 111443"/>
                  <a:gd name="connsiteX87" fmla="*/ 58981 w 62160"/>
                  <a:gd name="connsiteY87" fmla="*/ 92366 h 111443"/>
                  <a:gd name="connsiteX88" fmla="*/ 60411 w 62160"/>
                  <a:gd name="connsiteY88" fmla="*/ 88233 h 111443"/>
                  <a:gd name="connsiteX89" fmla="*/ 61683 w 62160"/>
                  <a:gd name="connsiteY89" fmla="*/ 84100 h 111443"/>
                  <a:gd name="connsiteX90" fmla="*/ 62160 w 62160"/>
                  <a:gd name="connsiteY90" fmla="*/ 80761 h 111443"/>
                  <a:gd name="connsiteX91" fmla="*/ 62160 w 62160"/>
                  <a:gd name="connsiteY91" fmla="*/ 73130 h 111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62160" h="111443">
                    <a:moveTo>
                      <a:pt x="3338" y="22893"/>
                    </a:moveTo>
                    <a:lnTo>
                      <a:pt x="5723" y="24324"/>
                    </a:lnTo>
                    <a:lnTo>
                      <a:pt x="4928" y="22098"/>
                    </a:lnTo>
                    <a:lnTo>
                      <a:pt x="4451" y="21621"/>
                    </a:lnTo>
                    <a:lnTo>
                      <a:pt x="1272" y="20508"/>
                    </a:lnTo>
                    <a:lnTo>
                      <a:pt x="1749" y="21462"/>
                    </a:lnTo>
                    <a:lnTo>
                      <a:pt x="3338" y="22734"/>
                    </a:lnTo>
                    <a:close/>
                    <a:moveTo>
                      <a:pt x="5723" y="5723"/>
                    </a:moveTo>
                    <a:lnTo>
                      <a:pt x="7472" y="5405"/>
                    </a:lnTo>
                    <a:lnTo>
                      <a:pt x="5882" y="3974"/>
                    </a:lnTo>
                    <a:lnTo>
                      <a:pt x="5246" y="2226"/>
                    </a:lnTo>
                    <a:lnTo>
                      <a:pt x="4769" y="2226"/>
                    </a:lnTo>
                    <a:cubicBezTo>
                      <a:pt x="4769" y="2226"/>
                      <a:pt x="4451" y="2385"/>
                      <a:pt x="4451" y="2385"/>
                    </a:cubicBezTo>
                    <a:lnTo>
                      <a:pt x="4133" y="3021"/>
                    </a:lnTo>
                    <a:lnTo>
                      <a:pt x="4451" y="3816"/>
                    </a:lnTo>
                    <a:lnTo>
                      <a:pt x="5882" y="5723"/>
                    </a:lnTo>
                    <a:close/>
                    <a:moveTo>
                      <a:pt x="62160" y="72653"/>
                    </a:moveTo>
                    <a:lnTo>
                      <a:pt x="60889" y="68679"/>
                    </a:lnTo>
                    <a:lnTo>
                      <a:pt x="59935" y="67566"/>
                    </a:lnTo>
                    <a:lnTo>
                      <a:pt x="57868" y="62955"/>
                    </a:lnTo>
                    <a:lnTo>
                      <a:pt x="56596" y="61207"/>
                    </a:lnTo>
                    <a:lnTo>
                      <a:pt x="56596" y="60412"/>
                    </a:lnTo>
                    <a:cubicBezTo>
                      <a:pt x="56596" y="60412"/>
                      <a:pt x="56596" y="59458"/>
                      <a:pt x="56596" y="59458"/>
                    </a:cubicBezTo>
                    <a:lnTo>
                      <a:pt x="56278" y="58345"/>
                    </a:lnTo>
                    <a:lnTo>
                      <a:pt x="49760" y="48648"/>
                    </a:lnTo>
                    <a:lnTo>
                      <a:pt x="49442" y="47853"/>
                    </a:lnTo>
                    <a:lnTo>
                      <a:pt x="49442" y="45945"/>
                    </a:lnTo>
                    <a:lnTo>
                      <a:pt x="48011" y="39745"/>
                    </a:lnTo>
                    <a:lnTo>
                      <a:pt x="46898" y="38632"/>
                    </a:lnTo>
                    <a:lnTo>
                      <a:pt x="45150" y="38314"/>
                    </a:lnTo>
                    <a:lnTo>
                      <a:pt x="43719" y="37678"/>
                    </a:lnTo>
                    <a:lnTo>
                      <a:pt x="43401" y="36406"/>
                    </a:lnTo>
                    <a:lnTo>
                      <a:pt x="43401" y="34657"/>
                    </a:lnTo>
                    <a:cubicBezTo>
                      <a:pt x="43401" y="34657"/>
                      <a:pt x="42924" y="33067"/>
                      <a:pt x="42924" y="33067"/>
                    </a:cubicBezTo>
                    <a:lnTo>
                      <a:pt x="37678" y="25278"/>
                    </a:lnTo>
                    <a:lnTo>
                      <a:pt x="36565" y="24642"/>
                    </a:lnTo>
                    <a:lnTo>
                      <a:pt x="35293" y="24165"/>
                    </a:lnTo>
                    <a:lnTo>
                      <a:pt x="34498" y="22575"/>
                    </a:lnTo>
                    <a:lnTo>
                      <a:pt x="34021" y="20826"/>
                    </a:lnTo>
                    <a:lnTo>
                      <a:pt x="28775" y="12718"/>
                    </a:lnTo>
                    <a:lnTo>
                      <a:pt x="19077" y="4769"/>
                    </a:lnTo>
                    <a:lnTo>
                      <a:pt x="15580" y="318"/>
                    </a:lnTo>
                    <a:lnTo>
                      <a:pt x="13513" y="0"/>
                    </a:lnTo>
                    <a:lnTo>
                      <a:pt x="10492" y="0"/>
                    </a:lnTo>
                    <a:cubicBezTo>
                      <a:pt x="10492" y="0"/>
                      <a:pt x="7790" y="0"/>
                      <a:pt x="7790" y="0"/>
                    </a:cubicBezTo>
                    <a:lnTo>
                      <a:pt x="7313" y="636"/>
                    </a:lnTo>
                    <a:lnTo>
                      <a:pt x="6995" y="2067"/>
                    </a:lnTo>
                    <a:lnTo>
                      <a:pt x="7790" y="3339"/>
                    </a:lnTo>
                    <a:lnTo>
                      <a:pt x="9698" y="4769"/>
                    </a:lnTo>
                    <a:lnTo>
                      <a:pt x="15739" y="5882"/>
                    </a:lnTo>
                    <a:lnTo>
                      <a:pt x="19395" y="7631"/>
                    </a:lnTo>
                    <a:lnTo>
                      <a:pt x="20667" y="9539"/>
                    </a:lnTo>
                    <a:lnTo>
                      <a:pt x="18918" y="9539"/>
                    </a:lnTo>
                    <a:cubicBezTo>
                      <a:pt x="18918" y="9539"/>
                      <a:pt x="17487" y="10016"/>
                      <a:pt x="17487" y="10016"/>
                    </a:cubicBezTo>
                    <a:lnTo>
                      <a:pt x="15739" y="9221"/>
                    </a:lnTo>
                    <a:lnTo>
                      <a:pt x="13990" y="7949"/>
                    </a:lnTo>
                    <a:lnTo>
                      <a:pt x="10810" y="6836"/>
                    </a:lnTo>
                    <a:lnTo>
                      <a:pt x="11446" y="10493"/>
                    </a:lnTo>
                    <a:lnTo>
                      <a:pt x="11446" y="14149"/>
                    </a:lnTo>
                    <a:cubicBezTo>
                      <a:pt x="11446" y="14149"/>
                      <a:pt x="11128" y="17488"/>
                      <a:pt x="11128" y="17488"/>
                    </a:cubicBezTo>
                    <a:lnTo>
                      <a:pt x="10175" y="20826"/>
                    </a:lnTo>
                    <a:lnTo>
                      <a:pt x="6200" y="26550"/>
                    </a:lnTo>
                    <a:lnTo>
                      <a:pt x="6200" y="28139"/>
                    </a:lnTo>
                    <a:cubicBezTo>
                      <a:pt x="6200" y="28139"/>
                      <a:pt x="6677" y="31160"/>
                      <a:pt x="6677" y="31160"/>
                    </a:cubicBezTo>
                    <a:lnTo>
                      <a:pt x="6677" y="32591"/>
                    </a:lnTo>
                    <a:cubicBezTo>
                      <a:pt x="6677" y="32591"/>
                      <a:pt x="3974" y="40699"/>
                      <a:pt x="3974" y="40699"/>
                    </a:cubicBezTo>
                    <a:lnTo>
                      <a:pt x="3498" y="43719"/>
                    </a:lnTo>
                    <a:lnTo>
                      <a:pt x="2861" y="51032"/>
                    </a:lnTo>
                    <a:lnTo>
                      <a:pt x="2067" y="51986"/>
                    </a:lnTo>
                    <a:lnTo>
                      <a:pt x="1113" y="51191"/>
                    </a:lnTo>
                    <a:lnTo>
                      <a:pt x="1113" y="44196"/>
                    </a:lnTo>
                    <a:cubicBezTo>
                      <a:pt x="1113" y="44196"/>
                      <a:pt x="0" y="47376"/>
                      <a:pt x="0" y="47376"/>
                    </a:cubicBezTo>
                    <a:lnTo>
                      <a:pt x="0" y="50714"/>
                    </a:lnTo>
                    <a:cubicBezTo>
                      <a:pt x="0" y="50714"/>
                      <a:pt x="1272" y="58504"/>
                      <a:pt x="1272" y="58504"/>
                    </a:cubicBezTo>
                    <a:lnTo>
                      <a:pt x="2226" y="64545"/>
                    </a:lnTo>
                    <a:lnTo>
                      <a:pt x="4133" y="86166"/>
                    </a:lnTo>
                    <a:lnTo>
                      <a:pt x="6677" y="93161"/>
                    </a:lnTo>
                    <a:lnTo>
                      <a:pt x="8426" y="99520"/>
                    </a:lnTo>
                    <a:lnTo>
                      <a:pt x="10969" y="105561"/>
                    </a:lnTo>
                    <a:lnTo>
                      <a:pt x="15898" y="109695"/>
                    </a:lnTo>
                    <a:lnTo>
                      <a:pt x="22416" y="111444"/>
                    </a:lnTo>
                    <a:lnTo>
                      <a:pt x="28934" y="110649"/>
                    </a:lnTo>
                    <a:lnTo>
                      <a:pt x="36088" y="107469"/>
                    </a:lnTo>
                    <a:lnTo>
                      <a:pt x="45786" y="104131"/>
                    </a:lnTo>
                    <a:lnTo>
                      <a:pt x="47852" y="103018"/>
                    </a:lnTo>
                    <a:lnTo>
                      <a:pt x="55165" y="97772"/>
                    </a:lnTo>
                    <a:lnTo>
                      <a:pt x="57391" y="95228"/>
                    </a:lnTo>
                    <a:lnTo>
                      <a:pt x="58981" y="92366"/>
                    </a:lnTo>
                    <a:lnTo>
                      <a:pt x="60411" y="88233"/>
                    </a:lnTo>
                    <a:lnTo>
                      <a:pt x="61683" y="84100"/>
                    </a:lnTo>
                    <a:lnTo>
                      <a:pt x="62160" y="80761"/>
                    </a:lnTo>
                    <a:lnTo>
                      <a:pt x="62160" y="731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4" name="Freeform: Shape 4983">
                <a:extLst>
                  <a:ext uri="{FF2B5EF4-FFF2-40B4-BE49-F238E27FC236}">
                    <a16:creationId xmlns:a16="http://schemas.microsoft.com/office/drawing/2014/main" id="{E3486B78-2D94-8A13-5524-4A8C9481FDE3}"/>
                  </a:ext>
                </a:extLst>
              </p:cNvPr>
              <p:cNvSpPr/>
              <p:nvPr/>
            </p:nvSpPr>
            <p:spPr>
              <a:xfrm>
                <a:off x="1464650" y="2469247"/>
                <a:ext cx="3656" cy="7789"/>
              </a:xfrm>
              <a:custGeom>
                <a:avLst/>
                <a:gdLst>
                  <a:gd name="connsiteX0" fmla="*/ 3498 w 3656"/>
                  <a:gd name="connsiteY0" fmla="*/ 4928 h 7789"/>
                  <a:gd name="connsiteX1" fmla="*/ 2544 w 3656"/>
                  <a:gd name="connsiteY1" fmla="*/ 4133 h 7789"/>
                  <a:gd name="connsiteX2" fmla="*/ 2226 w 3656"/>
                  <a:gd name="connsiteY2" fmla="*/ 3020 h 7789"/>
                  <a:gd name="connsiteX3" fmla="*/ 2067 w 3656"/>
                  <a:gd name="connsiteY3" fmla="*/ 2067 h 7789"/>
                  <a:gd name="connsiteX4" fmla="*/ 1749 w 3656"/>
                  <a:gd name="connsiteY4" fmla="*/ 1272 h 7789"/>
                  <a:gd name="connsiteX5" fmla="*/ 1590 w 3656"/>
                  <a:gd name="connsiteY5" fmla="*/ 636 h 7789"/>
                  <a:gd name="connsiteX6" fmla="*/ 1272 w 3656"/>
                  <a:gd name="connsiteY6" fmla="*/ 0 h 7789"/>
                  <a:gd name="connsiteX7" fmla="*/ 159 w 3656"/>
                  <a:gd name="connsiteY7" fmla="*/ 3497 h 7789"/>
                  <a:gd name="connsiteX8" fmla="*/ 0 w 3656"/>
                  <a:gd name="connsiteY8" fmla="*/ 6200 h 7789"/>
                  <a:gd name="connsiteX9" fmla="*/ 159 w 3656"/>
                  <a:gd name="connsiteY9" fmla="*/ 7472 h 7789"/>
                  <a:gd name="connsiteX10" fmla="*/ 636 w 3656"/>
                  <a:gd name="connsiteY10" fmla="*/ 7472 h 7789"/>
                  <a:gd name="connsiteX11" fmla="*/ 2862 w 3656"/>
                  <a:gd name="connsiteY11" fmla="*/ 7790 h 7789"/>
                  <a:gd name="connsiteX12" fmla="*/ 3339 w 3656"/>
                  <a:gd name="connsiteY12" fmla="*/ 6995 h 7789"/>
                  <a:gd name="connsiteX13" fmla="*/ 3657 w 3656"/>
                  <a:gd name="connsiteY13" fmla="*/ 5882 h 7789"/>
                  <a:gd name="connsiteX14" fmla="*/ 3498 w 3656"/>
                  <a:gd name="connsiteY14" fmla="*/ 4928 h 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656" h="7789">
                    <a:moveTo>
                      <a:pt x="3498" y="4928"/>
                    </a:moveTo>
                    <a:lnTo>
                      <a:pt x="2544" y="4133"/>
                    </a:lnTo>
                    <a:lnTo>
                      <a:pt x="2226" y="3020"/>
                    </a:lnTo>
                    <a:lnTo>
                      <a:pt x="2067" y="2067"/>
                    </a:lnTo>
                    <a:lnTo>
                      <a:pt x="1749" y="1272"/>
                    </a:lnTo>
                    <a:lnTo>
                      <a:pt x="1590" y="636"/>
                    </a:lnTo>
                    <a:lnTo>
                      <a:pt x="1272" y="0"/>
                    </a:lnTo>
                    <a:lnTo>
                      <a:pt x="159" y="3497"/>
                    </a:lnTo>
                    <a:lnTo>
                      <a:pt x="0" y="6200"/>
                    </a:lnTo>
                    <a:lnTo>
                      <a:pt x="159" y="7472"/>
                    </a:lnTo>
                    <a:lnTo>
                      <a:pt x="636" y="7472"/>
                    </a:lnTo>
                    <a:lnTo>
                      <a:pt x="2862" y="7790"/>
                    </a:lnTo>
                    <a:lnTo>
                      <a:pt x="3339" y="6995"/>
                    </a:lnTo>
                    <a:lnTo>
                      <a:pt x="3657" y="5882"/>
                    </a:lnTo>
                    <a:lnTo>
                      <a:pt x="3498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5" name="Freeform: Shape 4984">
                <a:extLst>
                  <a:ext uri="{FF2B5EF4-FFF2-40B4-BE49-F238E27FC236}">
                    <a16:creationId xmlns:a16="http://schemas.microsoft.com/office/drawing/2014/main" id="{0D5565D4-A4CB-8080-EA04-75C570A1CE5B}"/>
                  </a:ext>
                </a:extLst>
              </p:cNvPr>
              <p:cNvSpPr/>
              <p:nvPr/>
            </p:nvSpPr>
            <p:spPr>
              <a:xfrm>
                <a:off x="10479185" y="3525498"/>
                <a:ext cx="5404" cy="10969"/>
              </a:xfrm>
              <a:custGeom>
                <a:avLst/>
                <a:gdLst>
                  <a:gd name="connsiteX0" fmla="*/ 4769 w 5404"/>
                  <a:gd name="connsiteY0" fmla="*/ 0 h 10969"/>
                  <a:gd name="connsiteX1" fmla="*/ 3656 w 5404"/>
                  <a:gd name="connsiteY1" fmla="*/ 636 h 10969"/>
                  <a:gd name="connsiteX2" fmla="*/ 2225 w 5404"/>
                  <a:gd name="connsiteY2" fmla="*/ 2385 h 10969"/>
                  <a:gd name="connsiteX3" fmla="*/ 317 w 5404"/>
                  <a:gd name="connsiteY3" fmla="*/ 5246 h 10969"/>
                  <a:gd name="connsiteX4" fmla="*/ 0 w 5404"/>
                  <a:gd name="connsiteY4" fmla="*/ 6677 h 10969"/>
                  <a:gd name="connsiteX5" fmla="*/ 317 w 5404"/>
                  <a:gd name="connsiteY5" fmla="*/ 9062 h 10969"/>
                  <a:gd name="connsiteX6" fmla="*/ 3497 w 5404"/>
                  <a:gd name="connsiteY6" fmla="*/ 10970 h 10969"/>
                  <a:gd name="connsiteX7" fmla="*/ 5087 w 5404"/>
                  <a:gd name="connsiteY7" fmla="*/ 7949 h 10969"/>
                  <a:gd name="connsiteX8" fmla="*/ 5405 w 5404"/>
                  <a:gd name="connsiteY8" fmla="*/ 2385 h 10969"/>
                  <a:gd name="connsiteX9" fmla="*/ 4769 w 5404"/>
                  <a:gd name="connsiteY9" fmla="*/ 0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04" h="10969">
                    <a:moveTo>
                      <a:pt x="4769" y="0"/>
                    </a:moveTo>
                    <a:lnTo>
                      <a:pt x="3656" y="636"/>
                    </a:lnTo>
                    <a:lnTo>
                      <a:pt x="2225" y="2385"/>
                    </a:lnTo>
                    <a:lnTo>
                      <a:pt x="317" y="5246"/>
                    </a:lnTo>
                    <a:lnTo>
                      <a:pt x="0" y="6677"/>
                    </a:lnTo>
                    <a:lnTo>
                      <a:pt x="317" y="9062"/>
                    </a:lnTo>
                    <a:lnTo>
                      <a:pt x="3497" y="10970"/>
                    </a:lnTo>
                    <a:lnTo>
                      <a:pt x="5087" y="7949"/>
                    </a:lnTo>
                    <a:lnTo>
                      <a:pt x="5405" y="2385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6" name="Freeform: Shape 4985">
                <a:extLst>
                  <a:ext uri="{FF2B5EF4-FFF2-40B4-BE49-F238E27FC236}">
                    <a16:creationId xmlns:a16="http://schemas.microsoft.com/office/drawing/2014/main" id="{8E72C6C7-8544-EFA8-C5BD-E970702B937A}"/>
                  </a:ext>
                </a:extLst>
              </p:cNvPr>
              <p:cNvSpPr/>
              <p:nvPr/>
            </p:nvSpPr>
            <p:spPr>
              <a:xfrm>
                <a:off x="2200401" y="2899124"/>
                <a:ext cx="42288" cy="51508"/>
              </a:xfrm>
              <a:custGeom>
                <a:avLst/>
                <a:gdLst>
                  <a:gd name="connsiteX0" fmla="*/ 40063 w 42288"/>
                  <a:gd name="connsiteY0" fmla="*/ 7949 h 51508"/>
                  <a:gd name="connsiteX1" fmla="*/ 38632 w 42288"/>
                  <a:gd name="connsiteY1" fmla="*/ 6836 h 51508"/>
                  <a:gd name="connsiteX2" fmla="*/ 36406 w 42288"/>
                  <a:gd name="connsiteY2" fmla="*/ 5882 h 51508"/>
                  <a:gd name="connsiteX3" fmla="*/ 34975 w 42288"/>
                  <a:gd name="connsiteY3" fmla="*/ 5723 h 51508"/>
                  <a:gd name="connsiteX4" fmla="*/ 34975 w 42288"/>
                  <a:gd name="connsiteY4" fmla="*/ 5246 h 51508"/>
                  <a:gd name="connsiteX5" fmla="*/ 36724 w 42288"/>
                  <a:gd name="connsiteY5" fmla="*/ 3498 h 51508"/>
                  <a:gd name="connsiteX6" fmla="*/ 37996 w 42288"/>
                  <a:gd name="connsiteY6" fmla="*/ 2067 h 51508"/>
                  <a:gd name="connsiteX7" fmla="*/ 36565 w 42288"/>
                  <a:gd name="connsiteY7" fmla="*/ 636 h 51508"/>
                  <a:gd name="connsiteX8" fmla="*/ 34021 w 42288"/>
                  <a:gd name="connsiteY8" fmla="*/ 0 h 51508"/>
                  <a:gd name="connsiteX9" fmla="*/ 33067 w 42288"/>
                  <a:gd name="connsiteY9" fmla="*/ 1431 h 51508"/>
                  <a:gd name="connsiteX10" fmla="*/ 29888 w 42288"/>
                  <a:gd name="connsiteY10" fmla="*/ 1590 h 51508"/>
                  <a:gd name="connsiteX11" fmla="*/ 24801 w 42288"/>
                  <a:gd name="connsiteY11" fmla="*/ 1590 h 51508"/>
                  <a:gd name="connsiteX12" fmla="*/ 24960 w 42288"/>
                  <a:gd name="connsiteY12" fmla="*/ 4133 h 51508"/>
                  <a:gd name="connsiteX13" fmla="*/ 23211 w 42288"/>
                  <a:gd name="connsiteY13" fmla="*/ 5882 h 51508"/>
                  <a:gd name="connsiteX14" fmla="*/ 19872 w 42288"/>
                  <a:gd name="connsiteY14" fmla="*/ 7790 h 51508"/>
                  <a:gd name="connsiteX15" fmla="*/ 15421 w 42288"/>
                  <a:gd name="connsiteY15" fmla="*/ 13831 h 51508"/>
                  <a:gd name="connsiteX16" fmla="*/ 14467 w 42288"/>
                  <a:gd name="connsiteY16" fmla="*/ 20826 h 51508"/>
                  <a:gd name="connsiteX17" fmla="*/ 11446 w 42288"/>
                  <a:gd name="connsiteY17" fmla="*/ 25754 h 51508"/>
                  <a:gd name="connsiteX18" fmla="*/ 6518 w 42288"/>
                  <a:gd name="connsiteY18" fmla="*/ 37678 h 51508"/>
                  <a:gd name="connsiteX19" fmla="*/ 3974 w 42288"/>
                  <a:gd name="connsiteY19" fmla="*/ 41334 h 51508"/>
                  <a:gd name="connsiteX20" fmla="*/ 2703 w 42288"/>
                  <a:gd name="connsiteY20" fmla="*/ 45627 h 51508"/>
                  <a:gd name="connsiteX21" fmla="*/ 1272 w 42288"/>
                  <a:gd name="connsiteY21" fmla="*/ 48806 h 51508"/>
                  <a:gd name="connsiteX22" fmla="*/ 0 w 42288"/>
                  <a:gd name="connsiteY22" fmla="*/ 51191 h 51508"/>
                  <a:gd name="connsiteX23" fmla="*/ 3180 w 42288"/>
                  <a:gd name="connsiteY23" fmla="*/ 50873 h 51508"/>
                  <a:gd name="connsiteX24" fmla="*/ 5723 w 42288"/>
                  <a:gd name="connsiteY24" fmla="*/ 51350 h 51508"/>
                  <a:gd name="connsiteX25" fmla="*/ 8585 w 42288"/>
                  <a:gd name="connsiteY25" fmla="*/ 51509 h 51508"/>
                  <a:gd name="connsiteX26" fmla="*/ 10970 w 42288"/>
                  <a:gd name="connsiteY26" fmla="*/ 50078 h 51508"/>
                  <a:gd name="connsiteX27" fmla="*/ 12082 w 42288"/>
                  <a:gd name="connsiteY27" fmla="*/ 45786 h 51508"/>
                  <a:gd name="connsiteX28" fmla="*/ 13513 w 42288"/>
                  <a:gd name="connsiteY28" fmla="*/ 45150 h 51508"/>
                  <a:gd name="connsiteX29" fmla="*/ 14149 w 42288"/>
                  <a:gd name="connsiteY29" fmla="*/ 46104 h 51508"/>
                  <a:gd name="connsiteX30" fmla="*/ 14785 w 42288"/>
                  <a:gd name="connsiteY30" fmla="*/ 44991 h 51508"/>
                  <a:gd name="connsiteX31" fmla="*/ 17964 w 42288"/>
                  <a:gd name="connsiteY31" fmla="*/ 43242 h 51508"/>
                  <a:gd name="connsiteX32" fmla="*/ 19395 w 42288"/>
                  <a:gd name="connsiteY32" fmla="*/ 41970 h 51508"/>
                  <a:gd name="connsiteX33" fmla="*/ 20985 w 42288"/>
                  <a:gd name="connsiteY33" fmla="*/ 40539 h 51508"/>
                  <a:gd name="connsiteX34" fmla="*/ 21780 w 42288"/>
                  <a:gd name="connsiteY34" fmla="*/ 40063 h 51508"/>
                  <a:gd name="connsiteX35" fmla="*/ 23052 w 42288"/>
                  <a:gd name="connsiteY35" fmla="*/ 38950 h 51508"/>
                  <a:gd name="connsiteX36" fmla="*/ 23370 w 42288"/>
                  <a:gd name="connsiteY36" fmla="*/ 37837 h 51508"/>
                  <a:gd name="connsiteX37" fmla="*/ 24642 w 42288"/>
                  <a:gd name="connsiteY37" fmla="*/ 36724 h 51508"/>
                  <a:gd name="connsiteX38" fmla="*/ 26231 w 42288"/>
                  <a:gd name="connsiteY38" fmla="*/ 35929 h 51508"/>
                  <a:gd name="connsiteX39" fmla="*/ 26549 w 42288"/>
                  <a:gd name="connsiteY39" fmla="*/ 35134 h 51508"/>
                  <a:gd name="connsiteX40" fmla="*/ 26231 w 42288"/>
                  <a:gd name="connsiteY40" fmla="*/ 34657 h 51508"/>
                  <a:gd name="connsiteX41" fmla="*/ 24801 w 42288"/>
                  <a:gd name="connsiteY41" fmla="*/ 33862 h 51508"/>
                  <a:gd name="connsiteX42" fmla="*/ 23847 w 42288"/>
                  <a:gd name="connsiteY42" fmla="*/ 32431 h 51508"/>
                  <a:gd name="connsiteX43" fmla="*/ 24642 w 42288"/>
                  <a:gd name="connsiteY43" fmla="*/ 30365 h 51508"/>
                  <a:gd name="connsiteX44" fmla="*/ 25119 w 42288"/>
                  <a:gd name="connsiteY44" fmla="*/ 29729 h 51508"/>
                  <a:gd name="connsiteX45" fmla="*/ 26072 w 42288"/>
                  <a:gd name="connsiteY45" fmla="*/ 28775 h 51508"/>
                  <a:gd name="connsiteX46" fmla="*/ 28139 w 42288"/>
                  <a:gd name="connsiteY46" fmla="*/ 27185 h 51508"/>
                  <a:gd name="connsiteX47" fmla="*/ 29888 w 42288"/>
                  <a:gd name="connsiteY47" fmla="*/ 27026 h 51508"/>
                  <a:gd name="connsiteX48" fmla="*/ 31319 w 42288"/>
                  <a:gd name="connsiteY48" fmla="*/ 27026 h 51508"/>
                  <a:gd name="connsiteX49" fmla="*/ 33703 w 42288"/>
                  <a:gd name="connsiteY49" fmla="*/ 27026 h 51508"/>
                  <a:gd name="connsiteX50" fmla="*/ 35611 w 42288"/>
                  <a:gd name="connsiteY50" fmla="*/ 27344 h 51508"/>
                  <a:gd name="connsiteX51" fmla="*/ 36088 w 42288"/>
                  <a:gd name="connsiteY51" fmla="*/ 27026 h 51508"/>
                  <a:gd name="connsiteX52" fmla="*/ 35929 w 42288"/>
                  <a:gd name="connsiteY52" fmla="*/ 26390 h 51508"/>
                  <a:gd name="connsiteX53" fmla="*/ 33703 w 42288"/>
                  <a:gd name="connsiteY53" fmla="*/ 25277 h 51508"/>
                  <a:gd name="connsiteX54" fmla="*/ 33544 w 42288"/>
                  <a:gd name="connsiteY54" fmla="*/ 24165 h 51508"/>
                  <a:gd name="connsiteX55" fmla="*/ 34021 w 42288"/>
                  <a:gd name="connsiteY55" fmla="*/ 23211 h 51508"/>
                  <a:gd name="connsiteX56" fmla="*/ 35770 w 42288"/>
                  <a:gd name="connsiteY56" fmla="*/ 21462 h 51508"/>
                  <a:gd name="connsiteX57" fmla="*/ 37678 w 42288"/>
                  <a:gd name="connsiteY57" fmla="*/ 20190 h 51508"/>
                  <a:gd name="connsiteX58" fmla="*/ 38632 w 42288"/>
                  <a:gd name="connsiteY58" fmla="*/ 20031 h 51508"/>
                  <a:gd name="connsiteX59" fmla="*/ 40857 w 42288"/>
                  <a:gd name="connsiteY59" fmla="*/ 17488 h 51508"/>
                  <a:gd name="connsiteX60" fmla="*/ 42288 w 42288"/>
                  <a:gd name="connsiteY60" fmla="*/ 14626 h 51508"/>
                  <a:gd name="connsiteX61" fmla="*/ 40063 w 42288"/>
                  <a:gd name="connsiteY61" fmla="*/ 7949 h 5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2288" h="51508">
                    <a:moveTo>
                      <a:pt x="40063" y="7949"/>
                    </a:moveTo>
                    <a:lnTo>
                      <a:pt x="38632" y="6836"/>
                    </a:lnTo>
                    <a:lnTo>
                      <a:pt x="36406" y="5882"/>
                    </a:lnTo>
                    <a:lnTo>
                      <a:pt x="34975" y="5723"/>
                    </a:lnTo>
                    <a:lnTo>
                      <a:pt x="34975" y="5246"/>
                    </a:lnTo>
                    <a:lnTo>
                      <a:pt x="36724" y="3498"/>
                    </a:lnTo>
                    <a:lnTo>
                      <a:pt x="37996" y="2067"/>
                    </a:lnTo>
                    <a:lnTo>
                      <a:pt x="36565" y="636"/>
                    </a:lnTo>
                    <a:lnTo>
                      <a:pt x="34021" y="0"/>
                    </a:lnTo>
                    <a:lnTo>
                      <a:pt x="33067" y="1431"/>
                    </a:lnTo>
                    <a:lnTo>
                      <a:pt x="29888" y="1590"/>
                    </a:lnTo>
                    <a:lnTo>
                      <a:pt x="24801" y="1590"/>
                    </a:lnTo>
                    <a:lnTo>
                      <a:pt x="24960" y="4133"/>
                    </a:lnTo>
                    <a:lnTo>
                      <a:pt x="23211" y="5882"/>
                    </a:lnTo>
                    <a:lnTo>
                      <a:pt x="19872" y="7790"/>
                    </a:lnTo>
                    <a:lnTo>
                      <a:pt x="15421" y="13831"/>
                    </a:lnTo>
                    <a:lnTo>
                      <a:pt x="14467" y="20826"/>
                    </a:lnTo>
                    <a:lnTo>
                      <a:pt x="11446" y="25754"/>
                    </a:lnTo>
                    <a:lnTo>
                      <a:pt x="6518" y="37678"/>
                    </a:lnTo>
                    <a:lnTo>
                      <a:pt x="3974" y="41334"/>
                    </a:lnTo>
                    <a:lnTo>
                      <a:pt x="2703" y="45627"/>
                    </a:lnTo>
                    <a:lnTo>
                      <a:pt x="1272" y="48806"/>
                    </a:lnTo>
                    <a:lnTo>
                      <a:pt x="0" y="51191"/>
                    </a:lnTo>
                    <a:lnTo>
                      <a:pt x="3180" y="50873"/>
                    </a:lnTo>
                    <a:lnTo>
                      <a:pt x="5723" y="51350"/>
                    </a:lnTo>
                    <a:lnTo>
                      <a:pt x="8585" y="51509"/>
                    </a:lnTo>
                    <a:lnTo>
                      <a:pt x="10970" y="50078"/>
                    </a:lnTo>
                    <a:lnTo>
                      <a:pt x="12082" y="45786"/>
                    </a:lnTo>
                    <a:lnTo>
                      <a:pt x="13513" y="45150"/>
                    </a:lnTo>
                    <a:lnTo>
                      <a:pt x="14149" y="46104"/>
                    </a:lnTo>
                    <a:lnTo>
                      <a:pt x="14785" y="44991"/>
                    </a:lnTo>
                    <a:lnTo>
                      <a:pt x="17964" y="43242"/>
                    </a:lnTo>
                    <a:lnTo>
                      <a:pt x="19395" y="41970"/>
                    </a:lnTo>
                    <a:lnTo>
                      <a:pt x="20985" y="40539"/>
                    </a:lnTo>
                    <a:lnTo>
                      <a:pt x="21780" y="40063"/>
                    </a:lnTo>
                    <a:lnTo>
                      <a:pt x="23052" y="38950"/>
                    </a:lnTo>
                    <a:lnTo>
                      <a:pt x="23370" y="37837"/>
                    </a:lnTo>
                    <a:lnTo>
                      <a:pt x="24642" y="36724"/>
                    </a:lnTo>
                    <a:lnTo>
                      <a:pt x="26231" y="35929"/>
                    </a:lnTo>
                    <a:lnTo>
                      <a:pt x="26549" y="35134"/>
                    </a:lnTo>
                    <a:lnTo>
                      <a:pt x="26231" y="34657"/>
                    </a:lnTo>
                    <a:lnTo>
                      <a:pt x="24801" y="33862"/>
                    </a:lnTo>
                    <a:lnTo>
                      <a:pt x="23847" y="32431"/>
                    </a:lnTo>
                    <a:lnTo>
                      <a:pt x="24642" y="30365"/>
                    </a:lnTo>
                    <a:lnTo>
                      <a:pt x="25119" y="29729"/>
                    </a:lnTo>
                    <a:lnTo>
                      <a:pt x="26072" y="28775"/>
                    </a:lnTo>
                    <a:lnTo>
                      <a:pt x="28139" y="27185"/>
                    </a:lnTo>
                    <a:lnTo>
                      <a:pt x="29888" y="27026"/>
                    </a:lnTo>
                    <a:lnTo>
                      <a:pt x="31319" y="27026"/>
                    </a:lnTo>
                    <a:lnTo>
                      <a:pt x="33703" y="27026"/>
                    </a:lnTo>
                    <a:lnTo>
                      <a:pt x="35611" y="27344"/>
                    </a:lnTo>
                    <a:lnTo>
                      <a:pt x="36088" y="27026"/>
                    </a:lnTo>
                    <a:lnTo>
                      <a:pt x="35929" y="26390"/>
                    </a:lnTo>
                    <a:lnTo>
                      <a:pt x="33703" y="25277"/>
                    </a:lnTo>
                    <a:lnTo>
                      <a:pt x="33544" y="24165"/>
                    </a:lnTo>
                    <a:lnTo>
                      <a:pt x="34021" y="23211"/>
                    </a:lnTo>
                    <a:lnTo>
                      <a:pt x="35770" y="21462"/>
                    </a:lnTo>
                    <a:lnTo>
                      <a:pt x="37678" y="20190"/>
                    </a:lnTo>
                    <a:lnTo>
                      <a:pt x="38632" y="20031"/>
                    </a:lnTo>
                    <a:lnTo>
                      <a:pt x="40857" y="17488"/>
                    </a:lnTo>
                    <a:lnTo>
                      <a:pt x="42288" y="14626"/>
                    </a:lnTo>
                    <a:lnTo>
                      <a:pt x="40063" y="794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7" name="Freeform: Shape 4986">
                <a:extLst>
                  <a:ext uri="{FF2B5EF4-FFF2-40B4-BE49-F238E27FC236}">
                    <a16:creationId xmlns:a16="http://schemas.microsoft.com/office/drawing/2014/main" id="{9BAEB083-F34C-0140-454F-B6F90811585B}"/>
                  </a:ext>
                </a:extLst>
              </p:cNvPr>
              <p:cNvSpPr/>
              <p:nvPr/>
            </p:nvSpPr>
            <p:spPr>
              <a:xfrm>
                <a:off x="4066485" y="3277492"/>
                <a:ext cx="216369" cy="253093"/>
              </a:xfrm>
              <a:custGeom>
                <a:avLst/>
                <a:gdLst>
                  <a:gd name="connsiteX0" fmla="*/ 215574 w 216369"/>
                  <a:gd name="connsiteY0" fmla="*/ 212554 h 253093"/>
                  <a:gd name="connsiteX1" fmla="*/ 213825 w 216369"/>
                  <a:gd name="connsiteY1" fmla="*/ 210169 h 253093"/>
                  <a:gd name="connsiteX2" fmla="*/ 210805 w 216369"/>
                  <a:gd name="connsiteY2" fmla="*/ 208102 h 253093"/>
                  <a:gd name="connsiteX3" fmla="*/ 207466 w 216369"/>
                  <a:gd name="connsiteY3" fmla="*/ 205241 h 253093"/>
                  <a:gd name="connsiteX4" fmla="*/ 205718 w 216369"/>
                  <a:gd name="connsiteY4" fmla="*/ 203651 h 253093"/>
                  <a:gd name="connsiteX5" fmla="*/ 204287 w 216369"/>
                  <a:gd name="connsiteY5" fmla="*/ 201902 h 253093"/>
                  <a:gd name="connsiteX6" fmla="*/ 203174 w 216369"/>
                  <a:gd name="connsiteY6" fmla="*/ 199835 h 253093"/>
                  <a:gd name="connsiteX7" fmla="*/ 202379 w 216369"/>
                  <a:gd name="connsiteY7" fmla="*/ 198246 h 253093"/>
                  <a:gd name="connsiteX8" fmla="*/ 203174 w 216369"/>
                  <a:gd name="connsiteY8" fmla="*/ 197133 h 253093"/>
                  <a:gd name="connsiteX9" fmla="*/ 208102 w 216369"/>
                  <a:gd name="connsiteY9" fmla="*/ 194748 h 253093"/>
                  <a:gd name="connsiteX10" fmla="*/ 208897 w 216369"/>
                  <a:gd name="connsiteY10" fmla="*/ 193794 h 253093"/>
                  <a:gd name="connsiteX11" fmla="*/ 209374 w 216369"/>
                  <a:gd name="connsiteY11" fmla="*/ 192522 h 253093"/>
                  <a:gd name="connsiteX12" fmla="*/ 209056 w 216369"/>
                  <a:gd name="connsiteY12" fmla="*/ 191092 h 253093"/>
                  <a:gd name="connsiteX13" fmla="*/ 207784 w 216369"/>
                  <a:gd name="connsiteY13" fmla="*/ 190456 h 253093"/>
                  <a:gd name="connsiteX14" fmla="*/ 206195 w 216369"/>
                  <a:gd name="connsiteY14" fmla="*/ 189979 h 253093"/>
                  <a:gd name="connsiteX15" fmla="*/ 203969 w 216369"/>
                  <a:gd name="connsiteY15" fmla="*/ 188389 h 253093"/>
                  <a:gd name="connsiteX16" fmla="*/ 199676 w 216369"/>
                  <a:gd name="connsiteY16" fmla="*/ 184256 h 253093"/>
                  <a:gd name="connsiteX17" fmla="*/ 197769 w 216369"/>
                  <a:gd name="connsiteY17" fmla="*/ 183302 h 253093"/>
                  <a:gd name="connsiteX18" fmla="*/ 195702 w 216369"/>
                  <a:gd name="connsiteY18" fmla="*/ 182030 h 253093"/>
                  <a:gd name="connsiteX19" fmla="*/ 194589 w 216369"/>
                  <a:gd name="connsiteY19" fmla="*/ 180758 h 253093"/>
                  <a:gd name="connsiteX20" fmla="*/ 193476 w 216369"/>
                  <a:gd name="connsiteY20" fmla="*/ 177260 h 253093"/>
                  <a:gd name="connsiteX21" fmla="*/ 192840 w 216369"/>
                  <a:gd name="connsiteY21" fmla="*/ 176942 h 253093"/>
                  <a:gd name="connsiteX22" fmla="*/ 191728 w 216369"/>
                  <a:gd name="connsiteY22" fmla="*/ 178055 h 253093"/>
                  <a:gd name="connsiteX23" fmla="*/ 190138 w 216369"/>
                  <a:gd name="connsiteY23" fmla="*/ 179168 h 253093"/>
                  <a:gd name="connsiteX24" fmla="*/ 189025 w 216369"/>
                  <a:gd name="connsiteY24" fmla="*/ 179009 h 253093"/>
                  <a:gd name="connsiteX25" fmla="*/ 187753 w 216369"/>
                  <a:gd name="connsiteY25" fmla="*/ 178055 h 253093"/>
                  <a:gd name="connsiteX26" fmla="*/ 187276 w 216369"/>
                  <a:gd name="connsiteY26" fmla="*/ 176625 h 253093"/>
                  <a:gd name="connsiteX27" fmla="*/ 186004 w 216369"/>
                  <a:gd name="connsiteY27" fmla="*/ 174876 h 253093"/>
                  <a:gd name="connsiteX28" fmla="*/ 184574 w 216369"/>
                  <a:gd name="connsiteY28" fmla="*/ 173286 h 253093"/>
                  <a:gd name="connsiteX29" fmla="*/ 184256 w 216369"/>
                  <a:gd name="connsiteY29" fmla="*/ 168358 h 253093"/>
                  <a:gd name="connsiteX30" fmla="*/ 184097 w 216369"/>
                  <a:gd name="connsiteY30" fmla="*/ 166768 h 253093"/>
                  <a:gd name="connsiteX31" fmla="*/ 183461 w 216369"/>
                  <a:gd name="connsiteY31" fmla="*/ 164383 h 253093"/>
                  <a:gd name="connsiteX32" fmla="*/ 182348 w 216369"/>
                  <a:gd name="connsiteY32" fmla="*/ 163588 h 253093"/>
                  <a:gd name="connsiteX33" fmla="*/ 181235 w 216369"/>
                  <a:gd name="connsiteY33" fmla="*/ 163111 h 253093"/>
                  <a:gd name="connsiteX34" fmla="*/ 178533 w 216369"/>
                  <a:gd name="connsiteY34" fmla="*/ 158819 h 253093"/>
                  <a:gd name="connsiteX35" fmla="*/ 176784 w 216369"/>
                  <a:gd name="connsiteY35" fmla="*/ 156752 h 253093"/>
                  <a:gd name="connsiteX36" fmla="*/ 169153 w 216369"/>
                  <a:gd name="connsiteY36" fmla="*/ 150870 h 253093"/>
                  <a:gd name="connsiteX37" fmla="*/ 168199 w 216369"/>
                  <a:gd name="connsiteY37" fmla="*/ 149916 h 253093"/>
                  <a:gd name="connsiteX38" fmla="*/ 166132 w 216369"/>
                  <a:gd name="connsiteY38" fmla="*/ 147532 h 253093"/>
                  <a:gd name="connsiteX39" fmla="*/ 162635 w 216369"/>
                  <a:gd name="connsiteY39" fmla="*/ 144193 h 253093"/>
                  <a:gd name="connsiteX40" fmla="*/ 160091 w 216369"/>
                  <a:gd name="connsiteY40" fmla="*/ 141490 h 253093"/>
                  <a:gd name="connsiteX41" fmla="*/ 158342 w 216369"/>
                  <a:gd name="connsiteY41" fmla="*/ 138629 h 253093"/>
                  <a:gd name="connsiteX42" fmla="*/ 157388 w 216369"/>
                  <a:gd name="connsiteY42" fmla="*/ 136085 h 253093"/>
                  <a:gd name="connsiteX43" fmla="*/ 157229 w 216369"/>
                  <a:gd name="connsiteY43" fmla="*/ 134178 h 253093"/>
                  <a:gd name="connsiteX44" fmla="*/ 155163 w 216369"/>
                  <a:gd name="connsiteY44" fmla="*/ 131475 h 253093"/>
                  <a:gd name="connsiteX45" fmla="*/ 153414 w 216369"/>
                  <a:gd name="connsiteY45" fmla="*/ 129090 h 253093"/>
                  <a:gd name="connsiteX46" fmla="*/ 151824 w 216369"/>
                  <a:gd name="connsiteY46" fmla="*/ 128454 h 253093"/>
                  <a:gd name="connsiteX47" fmla="*/ 149916 w 216369"/>
                  <a:gd name="connsiteY47" fmla="*/ 128136 h 253093"/>
                  <a:gd name="connsiteX48" fmla="*/ 148168 w 216369"/>
                  <a:gd name="connsiteY48" fmla="*/ 126706 h 253093"/>
                  <a:gd name="connsiteX49" fmla="*/ 144988 w 216369"/>
                  <a:gd name="connsiteY49" fmla="*/ 123685 h 253093"/>
                  <a:gd name="connsiteX50" fmla="*/ 143557 w 216369"/>
                  <a:gd name="connsiteY50" fmla="*/ 121777 h 253093"/>
                  <a:gd name="connsiteX51" fmla="*/ 142763 w 216369"/>
                  <a:gd name="connsiteY51" fmla="*/ 120505 h 253093"/>
                  <a:gd name="connsiteX52" fmla="*/ 142763 w 216369"/>
                  <a:gd name="connsiteY52" fmla="*/ 119074 h 253093"/>
                  <a:gd name="connsiteX53" fmla="*/ 143557 w 216369"/>
                  <a:gd name="connsiteY53" fmla="*/ 116849 h 253093"/>
                  <a:gd name="connsiteX54" fmla="*/ 144511 w 216369"/>
                  <a:gd name="connsiteY54" fmla="*/ 115577 h 253093"/>
                  <a:gd name="connsiteX55" fmla="*/ 144511 w 216369"/>
                  <a:gd name="connsiteY55" fmla="*/ 114464 h 253093"/>
                  <a:gd name="connsiteX56" fmla="*/ 143557 w 216369"/>
                  <a:gd name="connsiteY56" fmla="*/ 113669 h 253093"/>
                  <a:gd name="connsiteX57" fmla="*/ 140060 w 216369"/>
                  <a:gd name="connsiteY57" fmla="*/ 112238 h 253093"/>
                  <a:gd name="connsiteX58" fmla="*/ 132111 w 216369"/>
                  <a:gd name="connsiteY58" fmla="*/ 110013 h 253093"/>
                  <a:gd name="connsiteX59" fmla="*/ 129090 w 216369"/>
                  <a:gd name="connsiteY59" fmla="*/ 108264 h 253093"/>
                  <a:gd name="connsiteX60" fmla="*/ 126388 w 216369"/>
                  <a:gd name="connsiteY60" fmla="*/ 106197 h 253093"/>
                  <a:gd name="connsiteX61" fmla="*/ 124321 w 216369"/>
                  <a:gd name="connsiteY61" fmla="*/ 104608 h 253093"/>
                  <a:gd name="connsiteX62" fmla="*/ 114623 w 216369"/>
                  <a:gd name="connsiteY62" fmla="*/ 98407 h 253093"/>
                  <a:gd name="connsiteX63" fmla="*/ 111762 w 216369"/>
                  <a:gd name="connsiteY63" fmla="*/ 97295 h 253093"/>
                  <a:gd name="connsiteX64" fmla="*/ 109218 w 216369"/>
                  <a:gd name="connsiteY64" fmla="*/ 96182 h 253093"/>
                  <a:gd name="connsiteX65" fmla="*/ 108423 w 216369"/>
                  <a:gd name="connsiteY65" fmla="*/ 95228 h 253093"/>
                  <a:gd name="connsiteX66" fmla="*/ 108582 w 216369"/>
                  <a:gd name="connsiteY66" fmla="*/ 94115 h 253093"/>
                  <a:gd name="connsiteX67" fmla="*/ 109536 w 216369"/>
                  <a:gd name="connsiteY67" fmla="*/ 93320 h 253093"/>
                  <a:gd name="connsiteX68" fmla="*/ 112398 w 216369"/>
                  <a:gd name="connsiteY68" fmla="*/ 91730 h 253093"/>
                  <a:gd name="connsiteX69" fmla="*/ 113351 w 216369"/>
                  <a:gd name="connsiteY69" fmla="*/ 89823 h 253093"/>
                  <a:gd name="connsiteX70" fmla="*/ 113033 w 216369"/>
                  <a:gd name="connsiteY70" fmla="*/ 87438 h 253093"/>
                  <a:gd name="connsiteX71" fmla="*/ 111921 w 216369"/>
                  <a:gd name="connsiteY71" fmla="*/ 85053 h 253093"/>
                  <a:gd name="connsiteX72" fmla="*/ 112398 w 216369"/>
                  <a:gd name="connsiteY72" fmla="*/ 84258 h 253093"/>
                  <a:gd name="connsiteX73" fmla="*/ 113351 w 216369"/>
                  <a:gd name="connsiteY73" fmla="*/ 84099 h 253093"/>
                  <a:gd name="connsiteX74" fmla="*/ 115259 w 216369"/>
                  <a:gd name="connsiteY74" fmla="*/ 83940 h 253093"/>
                  <a:gd name="connsiteX75" fmla="*/ 119075 w 216369"/>
                  <a:gd name="connsiteY75" fmla="*/ 83940 h 253093"/>
                  <a:gd name="connsiteX76" fmla="*/ 127182 w 216369"/>
                  <a:gd name="connsiteY76" fmla="*/ 86166 h 253093"/>
                  <a:gd name="connsiteX77" fmla="*/ 128454 w 216369"/>
                  <a:gd name="connsiteY77" fmla="*/ 85848 h 253093"/>
                  <a:gd name="connsiteX78" fmla="*/ 132906 w 216369"/>
                  <a:gd name="connsiteY78" fmla="*/ 81874 h 253093"/>
                  <a:gd name="connsiteX79" fmla="*/ 134496 w 216369"/>
                  <a:gd name="connsiteY79" fmla="*/ 79330 h 253093"/>
                  <a:gd name="connsiteX80" fmla="*/ 134972 w 216369"/>
                  <a:gd name="connsiteY80" fmla="*/ 77422 h 253093"/>
                  <a:gd name="connsiteX81" fmla="*/ 135767 w 216369"/>
                  <a:gd name="connsiteY81" fmla="*/ 76150 h 253093"/>
                  <a:gd name="connsiteX82" fmla="*/ 138152 w 216369"/>
                  <a:gd name="connsiteY82" fmla="*/ 74084 h 253093"/>
                  <a:gd name="connsiteX83" fmla="*/ 138152 w 216369"/>
                  <a:gd name="connsiteY83" fmla="*/ 72017 h 253093"/>
                  <a:gd name="connsiteX84" fmla="*/ 137039 w 216369"/>
                  <a:gd name="connsiteY84" fmla="*/ 69473 h 253093"/>
                  <a:gd name="connsiteX85" fmla="*/ 135926 w 216369"/>
                  <a:gd name="connsiteY85" fmla="*/ 68520 h 253093"/>
                  <a:gd name="connsiteX86" fmla="*/ 134814 w 216369"/>
                  <a:gd name="connsiteY86" fmla="*/ 68043 h 253093"/>
                  <a:gd name="connsiteX87" fmla="*/ 131634 w 216369"/>
                  <a:gd name="connsiteY87" fmla="*/ 68520 h 253093"/>
                  <a:gd name="connsiteX88" fmla="*/ 130998 w 216369"/>
                  <a:gd name="connsiteY88" fmla="*/ 67883 h 253093"/>
                  <a:gd name="connsiteX89" fmla="*/ 130521 w 216369"/>
                  <a:gd name="connsiteY89" fmla="*/ 65976 h 253093"/>
                  <a:gd name="connsiteX90" fmla="*/ 130362 w 216369"/>
                  <a:gd name="connsiteY90" fmla="*/ 64704 h 253093"/>
                  <a:gd name="connsiteX91" fmla="*/ 129249 w 216369"/>
                  <a:gd name="connsiteY91" fmla="*/ 63432 h 253093"/>
                  <a:gd name="connsiteX92" fmla="*/ 125752 w 216369"/>
                  <a:gd name="connsiteY92" fmla="*/ 62319 h 253093"/>
                  <a:gd name="connsiteX93" fmla="*/ 122890 w 216369"/>
                  <a:gd name="connsiteY93" fmla="*/ 61842 h 253093"/>
                  <a:gd name="connsiteX94" fmla="*/ 122095 w 216369"/>
                  <a:gd name="connsiteY94" fmla="*/ 61366 h 253093"/>
                  <a:gd name="connsiteX95" fmla="*/ 123208 w 216369"/>
                  <a:gd name="connsiteY95" fmla="*/ 60094 h 253093"/>
                  <a:gd name="connsiteX96" fmla="*/ 125275 w 216369"/>
                  <a:gd name="connsiteY96" fmla="*/ 58822 h 253093"/>
                  <a:gd name="connsiteX97" fmla="*/ 126865 w 216369"/>
                  <a:gd name="connsiteY97" fmla="*/ 58027 h 253093"/>
                  <a:gd name="connsiteX98" fmla="*/ 128136 w 216369"/>
                  <a:gd name="connsiteY98" fmla="*/ 56755 h 253093"/>
                  <a:gd name="connsiteX99" fmla="*/ 128295 w 216369"/>
                  <a:gd name="connsiteY99" fmla="*/ 55324 h 253093"/>
                  <a:gd name="connsiteX100" fmla="*/ 126706 w 216369"/>
                  <a:gd name="connsiteY100" fmla="*/ 54052 h 253093"/>
                  <a:gd name="connsiteX101" fmla="*/ 124798 w 216369"/>
                  <a:gd name="connsiteY101" fmla="*/ 52781 h 253093"/>
                  <a:gd name="connsiteX102" fmla="*/ 121618 w 216369"/>
                  <a:gd name="connsiteY102" fmla="*/ 50078 h 253093"/>
                  <a:gd name="connsiteX103" fmla="*/ 117167 w 216369"/>
                  <a:gd name="connsiteY103" fmla="*/ 47375 h 253093"/>
                  <a:gd name="connsiteX104" fmla="*/ 114464 w 216369"/>
                  <a:gd name="connsiteY104" fmla="*/ 46422 h 253093"/>
                  <a:gd name="connsiteX105" fmla="*/ 113033 w 216369"/>
                  <a:gd name="connsiteY105" fmla="*/ 46580 h 253093"/>
                  <a:gd name="connsiteX106" fmla="*/ 108105 w 216369"/>
                  <a:gd name="connsiteY106" fmla="*/ 48965 h 253093"/>
                  <a:gd name="connsiteX107" fmla="*/ 105561 w 216369"/>
                  <a:gd name="connsiteY107" fmla="*/ 50396 h 253093"/>
                  <a:gd name="connsiteX108" fmla="*/ 103336 w 216369"/>
                  <a:gd name="connsiteY108" fmla="*/ 53258 h 253093"/>
                  <a:gd name="connsiteX109" fmla="*/ 101110 w 216369"/>
                  <a:gd name="connsiteY109" fmla="*/ 53894 h 253093"/>
                  <a:gd name="connsiteX110" fmla="*/ 98725 w 216369"/>
                  <a:gd name="connsiteY110" fmla="*/ 52622 h 253093"/>
                  <a:gd name="connsiteX111" fmla="*/ 96182 w 216369"/>
                  <a:gd name="connsiteY111" fmla="*/ 51350 h 253093"/>
                  <a:gd name="connsiteX112" fmla="*/ 88869 w 216369"/>
                  <a:gd name="connsiteY112" fmla="*/ 49601 h 253093"/>
                  <a:gd name="connsiteX113" fmla="*/ 85848 w 216369"/>
                  <a:gd name="connsiteY113" fmla="*/ 48011 h 253093"/>
                  <a:gd name="connsiteX114" fmla="*/ 79489 w 216369"/>
                  <a:gd name="connsiteY114" fmla="*/ 38791 h 253093"/>
                  <a:gd name="connsiteX115" fmla="*/ 78535 w 216369"/>
                  <a:gd name="connsiteY115" fmla="*/ 36883 h 253093"/>
                  <a:gd name="connsiteX116" fmla="*/ 79171 w 216369"/>
                  <a:gd name="connsiteY116" fmla="*/ 34657 h 253093"/>
                  <a:gd name="connsiteX117" fmla="*/ 79648 w 216369"/>
                  <a:gd name="connsiteY117" fmla="*/ 31636 h 253093"/>
                  <a:gd name="connsiteX118" fmla="*/ 80284 w 216369"/>
                  <a:gd name="connsiteY118" fmla="*/ 29729 h 253093"/>
                  <a:gd name="connsiteX119" fmla="*/ 81397 w 216369"/>
                  <a:gd name="connsiteY119" fmla="*/ 27821 h 253093"/>
                  <a:gd name="connsiteX120" fmla="*/ 81715 w 216369"/>
                  <a:gd name="connsiteY120" fmla="*/ 26072 h 253093"/>
                  <a:gd name="connsiteX121" fmla="*/ 81397 w 216369"/>
                  <a:gd name="connsiteY121" fmla="*/ 24483 h 253093"/>
                  <a:gd name="connsiteX122" fmla="*/ 80443 w 216369"/>
                  <a:gd name="connsiteY122" fmla="*/ 23529 h 253093"/>
                  <a:gd name="connsiteX123" fmla="*/ 79330 w 216369"/>
                  <a:gd name="connsiteY123" fmla="*/ 23211 h 253093"/>
                  <a:gd name="connsiteX124" fmla="*/ 78376 w 216369"/>
                  <a:gd name="connsiteY124" fmla="*/ 22893 h 253093"/>
                  <a:gd name="connsiteX125" fmla="*/ 77581 w 216369"/>
                  <a:gd name="connsiteY125" fmla="*/ 20667 h 253093"/>
                  <a:gd name="connsiteX126" fmla="*/ 77104 w 216369"/>
                  <a:gd name="connsiteY126" fmla="*/ 20985 h 253093"/>
                  <a:gd name="connsiteX127" fmla="*/ 76310 w 216369"/>
                  <a:gd name="connsiteY127" fmla="*/ 23529 h 253093"/>
                  <a:gd name="connsiteX128" fmla="*/ 75356 w 216369"/>
                  <a:gd name="connsiteY128" fmla="*/ 24483 h 253093"/>
                  <a:gd name="connsiteX129" fmla="*/ 74084 w 216369"/>
                  <a:gd name="connsiteY129" fmla="*/ 24959 h 253093"/>
                  <a:gd name="connsiteX130" fmla="*/ 73130 w 216369"/>
                  <a:gd name="connsiteY130" fmla="*/ 24642 h 253093"/>
                  <a:gd name="connsiteX131" fmla="*/ 72494 w 216369"/>
                  <a:gd name="connsiteY131" fmla="*/ 23529 h 253093"/>
                  <a:gd name="connsiteX132" fmla="*/ 72335 w 216369"/>
                  <a:gd name="connsiteY132" fmla="*/ 21780 h 253093"/>
                  <a:gd name="connsiteX133" fmla="*/ 71699 w 216369"/>
                  <a:gd name="connsiteY133" fmla="*/ 19395 h 253093"/>
                  <a:gd name="connsiteX134" fmla="*/ 70904 w 216369"/>
                  <a:gd name="connsiteY134" fmla="*/ 17805 h 253093"/>
                  <a:gd name="connsiteX135" fmla="*/ 68202 w 216369"/>
                  <a:gd name="connsiteY135" fmla="*/ 16216 h 253093"/>
                  <a:gd name="connsiteX136" fmla="*/ 66771 w 216369"/>
                  <a:gd name="connsiteY136" fmla="*/ 14149 h 253093"/>
                  <a:gd name="connsiteX137" fmla="*/ 62796 w 216369"/>
                  <a:gd name="connsiteY137" fmla="*/ 9539 h 253093"/>
                  <a:gd name="connsiteX138" fmla="*/ 59458 w 216369"/>
                  <a:gd name="connsiteY138" fmla="*/ 6359 h 253093"/>
                  <a:gd name="connsiteX139" fmla="*/ 57868 w 216369"/>
                  <a:gd name="connsiteY139" fmla="*/ 3498 h 253093"/>
                  <a:gd name="connsiteX140" fmla="*/ 56755 w 216369"/>
                  <a:gd name="connsiteY140" fmla="*/ 2544 h 253093"/>
                  <a:gd name="connsiteX141" fmla="*/ 54847 w 216369"/>
                  <a:gd name="connsiteY141" fmla="*/ 1749 h 253093"/>
                  <a:gd name="connsiteX142" fmla="*/ 52622 w 216369"/>
                  <a:gd name="connsiteY142" fmla="*/ 1749 h 253093"/>
                  <a:gd name="connsiteX143" fmla="*/ 49601 w 216369"/>
                  <a:gd name="connsiteY143" fmla="*/ 3180 h 253093"/>
                  <a:gd name="connsiteX144" fmla="*/ 47217 w 216369"/>
                  <a:gd name="connsiteY144" fmla="*/ 159 h 253093"/>
                  <a:gd name="connsiteX145" fmla="*/ 46581 w 216369"/>
                  <a:gd name="connsiteY145" fmla="*/ 0 h 253093"/>
                  <a:gd name="connsiteX146" fmla="*/ 45786 w 216369"/>
                  <a:gd name="connsiteY146" fmla="*/ 318 h 253093"/>
                  <a:gd name="connsiteX147" fmla="*/ 44673 w 216369"/>
                  <a:gd name="connsiteY147" fmla="*/ 1113 h 253093"/>
                  <a:gd name="connsiteX148" fmla="*/ 44037 w 216369"/>
                  <a:gd name="connsiteY148" fmla="*/ 2703 h 253093"/>
                  <a:gd name="connsiteX149" fmla="*/ 43242 w 216369"/>
                  <a:gd name="connsiteY149" fmla="*/ 5087 h 253093"/>
                  <a:gd name="connsiteX150" fmla="*/ 41811 w 216369"/>
                  <a:gd name="connsiteY150" fmla="*/ 6677 h 253093"/>
                  <a:gd name="connsiteX151" fmla="*/ 40539 w 216369"/>
                  <a:gd name="connsiteY151" fmla="*/ 7313 h 253093"/>
                  <a:gd name="connsiteX152" fmla="*/ 40857 w 216369"/>
                  <a:gd name="connsiteY152" fmla="*/ 8585 h 253093"/>
                  <a:gd name="connsiteX153" fmla="*/ 41493 w 216369"/>
                  <a:gd name="connsiteY153" fmla="*/ 10015 h 253093"/>
                  <a:gd name="connsiteX154" fmla="*/ 41493 w 216369"/>
                  <a:gd name="connsiteY154" fmla="*/ 11287 h 253093"/>
                  <a:gd name="connsiteX155" fmla="*/ 41970 w 216369"/>
                  <a:gd name="connsiteY155" fmla="*/ 13195 h 253093"/>
                  <a:gd name="connsiteX156" fmla="*/ 42765 w 216369"/>
                  <a:gd name="connsiteY156" fmla="*/ 15262 h 253093"/>
                  <a:gd name="connsiteX157" fmla="*/ 45468 w 216369"/>
                  <a:gd name="connsiteY157" fmla="*/ 18442 h 253093"/>
                  <a:gd name="connsiteX158" fmla="*/ 46581 w 216369"/>
                  <a:gd name="connsiteY158" fmla="*/ 20031 h 253093"/>
                  <a:gd name="connsiteX159" fmla="*/ 46740 w 216369"/>
                  <a:gd name="connsiteY159" fmla="*/ 21621 h 253093"/>
                  <a:gd name="connsiteX160" fmla="*/ 46898 w 216369"/>
                  <a:gd name="connsiteY160" fmla="*/ 26708 h 253093"/>
                  <a:gd name="connsiteX161" fmla="*/ 46740 w 216369"/>
                  <a:gd name="connsiteY161" fmla="*/ 28775 h 253093"/>
                  <a:gd name="connsiteX162" fmla="*/ 46263 w 216369"/>
                  <a:gd name="connsiteY162" fmla="*/ 33067 h 253093"/>
                  <a:gd name="connsiteX163" fmla="*/ 46263 w 216369"/>
                  <a:gd name="connsiteY163" fmla="*/ 35452 h 253093"/>
                  <a:gd name="connsiteX164" fmla="*/ 47376 w 216369"/>
                  <a:gd name="connsiteY164" fmla="*/ 36406 h 253093"/>
                  <a:gd name="connsiteX165" fmla="*/ 48488 w 216369"/>
                  <a:gd name="connsiteY165" fmla="*/ 37678 h 253093"/>
                  <a:gd name="connsiteX166" fmla="*/ 48488 w 216369"/>
                  <a:gd name="connsiteY166" fmla="*/ 38473 h 253093"/>
                  <a:gd name="connsiteX167" fmla="*/ 47853 w 216369"/>
                  <a:gd name="connsiteY167" fmla="*/ 38632 h 253093"/>
                  <a:gd name="connsiteX168" fmla="*/ 46263 w 216369"/>
                  <a:gd name="connsiteY168" fmla="*/ 40062 h 253093"/>
                  <a:gd name="connsiteX169" fmla="*/ 45627 w 216369"/>
                  <a:gd name="connsiteY169" fmla="*/ 40380 h 253093"/>
                  <a:gd name="connsiteX170" fmla="*/ 44673 w 216369"/>
                  <a:gd name="connsiteY170" fmla="*/ 39745 h 253093"/>
                  <a:gd name="connsiteX171" fmla="*/ 43242 w 216369"/>
                  <a:gd name="connsiteY171" fmla="*/ 39268 h 253093"/>
                  <a:gd name="connsiteX172" fmla="*/ 42129 w 216369"/>
                  <a:gd name="connsiteY172" fmla="*/ 38791 h 253093"/>
                  <a:gd name="connsiteX173" fmla="*/ 41016 w 216369"/>
                  <a:gd name="connsiteY173" fmla="*/ 37837 h 253093"/>
                  <a:gd name="connsiteX174" fmla="*/ 38155 w 216369"/>
                  <a:gd name="connsiteY174" fmla="*/ 37837 h 253093"/>
                  <a:gd name="connsiteX175" fmla="*/ 33544 w 216369"/>
                  <a:gd name="connsiteY175" fmla="*/ 39268 h 253093"/>
                  <a:gd name="connsiteX176" fmla="*/ 32591 w 216369"/>
                  <a:gd name="connsiteY176" fmla="*/ 38950 h 253093"/>
                  <a:gd name="connsiteX177" fmla="*/ 31955 w 216369"/>
                  <a:gd name="connsiteY177" fmla="*/ 38155 h 253093"/>
                  <a:gd name="connsiteX178" fmla="*/ 31478 w 216369"/>
                  <a:gd name="connsiteY178" fmla="*/ 36406 h 253093"/>
                  <a:gd name="connsiteX179" fmla="*/ 31796 w 216369"/>
                  <a:gd name="connsiteY179" fmla="*/ 34498 h 253093"/>
                  <a:gd name="connsiteX180" fmla="*/ 31319 w 216369"/>
                  <a:gd name="connsiteY180" fmla="*/ 33385 h 253093"/>
                  <a:gd name="connsiteX181" fmla="*/ 30524 w 216369"/>
                  <a:gd name="connsiteY181" fmla="*/ 32591 h 253093"/>
                  <a:gd name="connsiteX182" fmla="*/ 31001 w 216369"/>
                  <a:gd name="connsiteY182" fmla="*/ 29252 h 253093"/>
                  <a:gd name="connsiteX183" fmla="*/ 29411 w 216369"/>
                  <a:gd name="connsiteY183" fmla="*/ 27821 h 253093"/>
                  <a:gd name="connsiteX184" fmla="*/ 27662 w 216369"/>
                  <a:gd name="connsiteY184" fmla="*/ 30842 h 253093"/>
                  <a:gd name="connsiteX185" fmla="*/ 23370 w 216369"/>
                  <a:gd name="connsiteY185" fmla="*/ 33862 h 253093"/>
                  <a:gd name="connsiteX186" fmla="*/ 20190 w 216369"/>
                  <a:gd name="connsiteY186" fmla="*/ 35452 h 253093"/>
                  <a:gd name="connsiteX187" fmla="*/ 18442 w 216369"/>
                  <a:gd name="connsiteY187" fmla="*/ 35452 h 253093"/>
                  <a:gd name="connsiteX188" fmla="*/ 16852 w 216369"/>
                  <a:gd name="connsiteY188" fmla="*/ 37360 h 253093"/>
                  <a:gd name="connsiteX189" fmla="*/ 15580 w 216369"/>
                  <a:gd name="connsiteY189" fmla="*/ 40857 h 253093"/>
                  <a:gd name="connsiteX190" fmla="*/ 14308 w 216369"/>
                  <a:gd name="connsiteY190" fmla="*/ 43083 h 253093"/>
                  <a:gd name="connsiteX191" fmla="*/ 13036 w 216369"/>
                  <a:gd name="connsiteY191" fmla="*/ 43719 h 253093"/>
                  <a:gd name="connsiteX192" fmla="*/ 12082 w 216369"/>
                  <a:gd name="connsiteY192" fmla="*/ 44991 h 253093"/>
                  <a:gd name="connsiteX193" fmla="*/ 11764 w 216369"/>
                  <a:gd name="connsiteY193" fmla="*/ 47057 h 253093"/>
                  <a:gd name="connsiteX194" fmla="*/ 12559 w 216369"/>
                  <a:gd name="connsiteY194" fmla="*/ 48170 h 253093"/>
                  <a:gd name="connsiteX195" fmla="*/ 14467 w 216369"/>
                  <a:gd name="connsiteY195" fmla="*/ 48329 h 253093"/>
                  <a:gd name="connsiteX196" fmla="*/ 14626 w 216369"/>
                  <a:gd name="connsiteY196" fmla="*/ 48965 h 253093"/>
                  <a:gd name="connsiteX197" fmla="*/ 12877 w 216369"/>
                  <a:gd name="connsiteY197" fmla="*/ 50078 h 253093"/>
                  <a:gd name="connsiteX198" fmla="*/ 10811 w 216369"/>
                  <a:gd name="connsiteY198" fmla="*/ 50396 h 253093"/>
                  <a:gd name="connsiteX199" fmla="*/ 8426 w 216369"/>
                  <a:gd name="connsiteY199" fmla="*/ 50078 h 253093"/>
                  <a:gd name="connsiteX200" fmla="*/ 6041 w 216369"/>
                  <a:gd name="connsiteY200" fmla="*/ 50873 h 253093"/>
                  <a:gd name="connsiteX201" fmla="*/ 3816 w 216369"/>
                  <a:gd name="connsiteY201" fmla="*/ 52781 h 253093"/>
                  <a:gd name="connsiteX202" fmla="*/ 2067 w 216369"/>
                  <a:gd name="connsiteY202" fmla="*/ 57073 h 253093"/>
                  <a:gd name="connsiteX203" fmla="*/ 477 w 216369"/>
                  <a:gd name="connsiteY203" fmla="*/ 63432 h 253093"/>
                  <a:gd name="connsiteX204" fmla="*/ 318 w 216369"/>
                  <a:gd name="connsiteY204" fmla="*/ 65181 h 253093"/>
                  <a:gd name="connsiteX205" fmla="*/ 0 w 216369"/>
                  <a:gd name="connsiteY205" fmla="*/ 66930 h 253093"/>
                  <a:gd name="connsiteX206" fmla="*/ 795 w 216369"/>
                  <a:gd name="connsiteY206" fmla="*/ 67248 h 253093"/>
                  <a:gd name="connsiteX207" fmla="*/ 1749 w 216369"/>
                  <a:gd name="connsiteY207" fmla="*/ 66453 h 253093"/>
                  <a:gd name="connsiteX208" fmla="*/ 3021 w 216369"/>
                  <a:gd name="connsiteY208" fmla="*/ 64386 h 253093"/>
                  <a:gd name="connsiteX209" fmla="*/ 4292 w 216369"/>
                  <a:gd name="connsiteY209" fmla="*/ 63273 h 253093"/>
                  <a:gd name="connsiteX210" fmla="*/ 5882 w 216369"/>
                  <a:gd name="connsiteY210" fmla="*/ 63114 h 253093"/>
                  <a:gd name="connsiteX211" fmla="*/ 7472 w 216369"/>
                  <a:gd name="connsiteY211" fmla="*/ 64386 h 253093"/>
                  <a:gd name="connsiteX212" fmla="*/ 9062 w 216369"/>
                  <a:gd name="connsiteY212" fmla="*/ 67407 h 253093"/>
                  <a:gd name="connsiteX213" fmla="*/ 10811 w 216369"/>
                  <a:gd name="connsiteY213" fmla="*/ 69155 h 253093"/>
                  <a:gd name="connsiteX214" fmla="*/ 11606 w 216369"/>
                  <a:gd name="connsiteY214" fmla="*/ 69314 h 253093"/>
                  <a:gd name="connsiteX215" fmla="*/ 12241 w 216369"/>
                  <a:gd name="connsiteY215" fmla="*/ 70586 h 253093"/>
                  <a:gd name="connsiteX216" fmla="*/ 12241 w 216369"/>
                  <a:gd name="connsiteY216" fmla="*/ 71858 h 253093"/>
                  <a:gd name="connsiteX217" fmla="*/ 11446 w 216369"/>
                  <a:gd name="connsiteY217" fmla="*/ 74720 h 253093"/>
                  <a:gd name="connsiteX218" fmla="*/ 10175 w 216369"/>
                  <a:gd name="connsiteY218" fmla="*/ 77899 h 253093"/>
                  <a:gd name="connsiteX219" fmla="*/ 8108 w 216369"/>
                  <a:gd name="connsiteY219" fmla="*/ 81715 h 253093"/>
                  <a:gd name="connsiteX220" fmla="*/ 8744 w 216369"/>
                  <a:gd name="connsiteY220" fmla="*/ 85053 h 253093"/>
                  <a:gd name="connsiteX221" fmla="*/ 11446 w 216369"/>
                  <a:gd name="connsiteY221" fmla="*/ 87756 h 253093"/>
                  <a:gd name="connsiteX222" fmla="*/ 14626 w 216369"/>
                  <a:gd name="connsiteY222" fmla="*/ 89346 h 253093"/>
                  <a:gd name="connsiteX223" fmla="*/ 18123 w 216369"/>
                  <a:gd name="connsiteY223" fmla="*/ 88869 h 253093"/>
                  <a:gd name="connsiteX224" fmla="*/ 19872 w 216369"/>
                  <a:gd name="connsiteY224" fmla="*/ 88074 h 253093"/>
                  <a:gd name="connsiteX225" fmla="*/ 21303 w 216369"/>
                  <a:gd name="connsiteY225" fmla="*/ 86802 h 253093"/>
                  <a:gd name="connsiteX226" fmla="*/ 22734 w 216369"/>
                  <a:gd name="connsiteY226" fmla="*/ 86325 h 253093"/>
                  <a:gd name="connsiteX227" fmla="*/ 24483 w 216369"/>
                  <a:gd name="connsiteY227" fmla="*/ 86166 h 253093"/>
                  <a:gd name="connsiteX228" fmla="*/ 29888 w 216369"/>
                  <a:gd name="connsiteY228" fmla="*/ 86961 h 253093"/>
                  <a:gd name="connsiteX229" fmla="*/ 31478 w 216369"/>
                  <a:gd name="connsiteY229" fmla="*/ 87915 h 253093"/>
                  <a:gd name="connsiteX230" fmla="*/ 31796 w 216369"/>
                  <a:gd name="connsiteY230" fmla="*/ 89823 h 253093"/>
                  <a:gd name="connsiteX231" fmla="*/ 31160 w 216369"/>
                  <a:gd name="connsiteY231" fmla="*/ 94433 h 253093"/>
                  <a:gd name="connsiteX232" fmla="*/ 31955 w 216369"/>
                  <a:gd name="connsiteY232" fmla="*/ 97931 h 253093"/>
                  <a:gd name="connsiteX233" fmla="*/ 33544 w 216369"/>
                  <a:gd name="connsiteY233" fmla="*/ 101587 h 253093"/>
                  <a:gd name="connsiteX234" fmla="*/ 33704 w 216369"/>
                  <a:gd name="connsiteY234" fmla="*/ 104925 h 253093"/>
                  <a:gd name="connsiteX235" fmla="*/ 31796 w 216369"/>
                  <a:gd name="connsiteY235" fmla="*/ 110331 h 253093"/>
                  <a:gd name="connsiteX236" fmla="*/ 30206 w 216369"/>
                  <a:gd name="connsiteY236" fmla="*/ 115418 h 253093"/>
                  <a:gd name="connsiteX237" fmla="*/ 28457 w 216369"/>
                  <a:gd name="connsiteY237" fmla="*/ 117962 h 253093"/>
                  <a:gd name="connsiteX238" fmla="*/ 27185 w 216369"/>
                  <a:gd name="connsiteY238" fmla="*/ 119551 h 253093"/>
                  <a:gd name="connsiteX239" fmla="*/ 26708 w 216369"/>
                  <a:gd name="connsiteY239" fmla="*/ 120664 h 253093"/>
                  <a:gd name="connsiteX240" fmla="*/ 26867 w 216369"/>
                  <a:gd name="connsiteY240" fmla="*/ 121777 h 253093"/>
                  <a:gd name="connsiteX241" fmla="*/ 28139 w 216369"/>
                  <a:gd name="connsiteY241" fmla="*/ 123208 h 253093"/>
                  <a:gd name="connsiteX242" fmla="*/ 29411 w 216369"/>
                  <a:gd name="connsiteY242" fmla="*/ 125275 h 253093"/>
                  <a:gd name="connsiteX243" fmla="*/ 29729 w 216369"/>
                  <a:gd name="connsiteY243" fmla="*/ 127182 h 253093"/>
                  <a:gd name="connsiteX244" fmla="*/ 29570 w 216369"/>
                  <a:gd name="connsiteY244" fmla="*/ 129567 h 253093"/>
                  <a:gd name="connsiteX245" fmla="*/ 28616 w 216369"/>
                  <a:gd name="connsiteY245" fmla="*/ 132747 h 253093"/>
                  <a:gd name="connsiteX246" fmla="*/ 25437 w 216369"/>
                  <a:gd name="connsiteY246" fmla="*/ 139742 h 253093"/>
                  <a:gd name="connsiteX247" fmla="*/ 22734 w 216369"/>
                  <a:gd name="connsiteY247" fmla="*/ 145942 h 253093"/>
                  <a:gd name="connsiteX248" fmla="*/ 24165 w 216369"/>
                  <a:gd name="connsiteY248" fmla="*/ 147214 h 253093"/>
                  <a:gd name="connsiteX249" fmla="*/ 26708 w 216369"/>
                  <a:gd name="connsiteY249" fmla="*/ 148167 h 253093"/>
                  <a:gd name="connsiteX250" fmla="*/ 28457 w 216369"/>
                  <a:gd name="connsiteY250" fmla="*/ 148962 h 253093"/>
                  <a:gd name="connsiteX251" fmla="*/ 30206 w 216369"/>
                  <a:gd name="connsiteY251" fmla="*/ 148485 h 253093"/>
                  <a:gd name="connsiteX252" fmla="*/ 34021 w 216369"/>
                  <a:gd name="connsiteY252" fmla="*/ 144670 h 253093"/>
                  <a:gd name="connsiteX253" fmla="*/ 37360 w 216369"/>
                  <a:gd name="connsiteY253" fmla="*/ 141967 h 253093"/>
                  <a:gd name="connsiteX254" fmla="*/ 41334 w 216369"/>
                  <a:gd name="connsiteY254" fmla="*/ 139265 h 253093"/>
                  <a:gd name="connsiteX255" fmla="*/ 41652 w 216369"/>
                  <a:gd name="connsiteY255" fmla="*/ 138947 h 253093"/>
                  <a:gd name="connsiteX256" fmla="*/ 45150 w 216369"/>
                  <a:gd name="connsiteY256" fmla="*/ 137039 h 253093"/>
                  <a:gd name="connsiteX257" fmla="*/ 46740 w 216369"/>
                  <a:gd name="connsiteY257" fmla="*/ 135131 h 253093"/>
                  <a:gd name="connsiteX258" fmla="*/ 47693 w 216369"/>
                  <a:gd name="connsiteY258" fmla="*/ 132747 h 253093"/>
                  <a:gd name="connsiteX259" fmla="*/ 48965 w 216369"/>
                  <a:gd name="connsiteY259" fmla="*/ 131793 h 253093"/>
                  <a:gd name="connsiteX260" fmla="*/ 50555 w 216369"/>
                  <a:gd name="connsiteY260" fmla="*/ 132270 h 253093"/>
                  <a:gd name="connsiteX261" fmla="*/ 52622 w 216369"/>
                  <a:gd name="connsiteY261" fmla="*/ 131316 h 253093"/>
                  <a:gd name="connsiteX262" fmla="*/ 55165 w 216369"/>
                  <a:gd name="connsiteY262" fmla="*/ 128772 h 253093"/>
                  <a:gd name="connsiteX263" fmla="*/ 57073 w 216369"/>
                  <a:gd name="connsiteY263" fmla="*/ 127500 h 253093"/>
                  <a:gd name="connsiteX264" fmla="*/ 58345 w 216369"/>
                  <a:gd name="connsiteY264" fmla="*/ 127659 h 253093"/>
                  <a:gd name="connsiteX265" fmla="*/ 60730 w 216369"/>
                  <a:gd name="connsiteY265" fmla="*/ 129249 h 253093"/>
                  <a:gd name="connsiteX266" fmla="*/ 64227 w 216369"/>
                  <a:gd name="connsiteY266" fmla="*/ 132270 h 253093"/>
                  <a:gd name="connsiteX267" fmla="*/ 67248 w 216369"/>
                  <a:gd name="connsiteY267" fmla="*/ 134178 h 253093"/>
                  <a:gd name="connsiteX268" fmla="*/ 69951 w 216369"/>
                  <a:gd name="connsiteY268" fmla="*/ 134654 h 253093"/>
                  <a:gd name="connsiteX269" fmla="*/ 71381 w 216369"/>
                  <a:gd name="connsiteY269" fmla="*/ 135926 h 253093"/>
                  <a:gd name="connsiteX270" fmla="*/ 71222 w 216369"/>
                  <a:gd name="connsiteY270" fmla="*/ 137516 h 253093"/>
                  <a:gd name="connsiteX271" fmla="*/ 71858 w 216369"/>
                  <a:gd name="connsiteY271" fmla="*/ 138629 h 253093"/>
                  <a:gd name="connsiteX272" fmla="*/ 73130 w 216369"/>
                  <a:gd name="connsiteY272" fmla="*/ 139106 h 253093"/>
                  <a:gd name="connsiteX273" fmla="*/ 73607 w 216369"/>
                  <a:gd name="connsiteY273" fmla="*/ 138947 h 253093"/>
                  <a:gd name="connsiteX274" fmla="*/ 73448 w 216369"/>
                  <a:gd name="connsiteY274" fmla="*/ 137993 h 253093"/>
                  <a:gd name="connsiteX275" fmla="*/ 74720 w 216369"/>
                  <a:gd name="connsiteY275" fmla="*/ 136880 h 253093"/>
                  <a:gd name="connsiteX276" fmla="*/ 77263 w 216369"/>
                  <a:gd name="connsiteY276" fmla="*/ 135290 h 253093"/>
                  <a:gd name="connsiteX277" fmla="*/ 79966 w 216369"/>
                  <a:gd name="connsiteY277" fmla="*/ 134336 h 253093"/>
                  <a:gd name="connsiteX278" fmla="*/ 82669 w 216369"/>
                  <a:gd name="connsiteY278" fmla="*/ 134178 h 253093"/>
                  <a:gd name="connsiteX279" fmla="*/ 84258 w 216369"/>
                  <a:gd name="connsiteY279" fmla="*/ 132906 h 253093"/>
                  <a:gd name="connsiteX280" fmla="*/ 85530 w 216369"/>
                  <a:gd name="connsiteY280" fmla="*/ 129567 h 253093"/>
                  <a:gd name="connsiteX281" fmla="*/ 87120 w 216369"/>
                  <a:gd name="connsiteY281" fmla="*/ 127182 h 253093"/>
                  <a:gd name="connsiteX282" fmla="*/ 88551 w 216369"/>
                  <a:gd name="connsiteY282" fmla="*/ 126070 h 253093"/>
                  <a:gd name="connsiteX283" fmla="*/ 90459 w 216369"/>
                  <a:gd name="connsiteY283" fmla="*/ 125434 h 253093"/>
                  <a:gd name="connsiteX284" fmla="*/ 90935 w 216369"/>
                  <a:gd name="connsiteY284" fmla="*/ 124639 h 253093"/>
                  <a:gd name="connsiteX285" fmla="*/ 89982 w 216369"/>
                  <a:gd name="connsiteY285" fmla="*/ 123685 h 253093"/>
                  <a:gd name="connsiteX286" fmla="*/ 90141 w 216369"/>
                  <a:gd name="connsiteY286" fmla="*/ 122731 h 253093"/>
                  <a:gd name="connsiteX287" fmla="*/ 91095 w 216369"/>
                  <a:gd name="connsiteY287" fmla="*/ 121618 h 253093"/>
                  <a:gd name="connsiteX288" fmla="*/ 93320 w 216369"/>
                  <a:gd name="connsiteY288" fmla="*/ 121141 h 253093"/>
                  <a:gd name="connsiteX289" fmla="*/ 96818 w 216369"/>
                  <a:gd name="connsiteY289" fmla="*/ 121300 h 253093"/>
                  <a:gd name="connsiteX290" fmla="*/ 100951 w 216369"/>
                  <a:gd name="connsiteY290" fmla="*/ 122413 h 253093"/>
                  <a:gd name="connsiteX291" fmla="*/ 105561 w 216369"/>
                  <a:gd name="connsiteY291" fmla="*/ 124321 h 253093"/>
                  <a:gd name="connsiteX292" fmla="*/ 108582 w 216369"/>
                  <a:gd name="connsiteY292" fmla="*/ 124957 h 253093"/>
                  <a:gd name="connsiteX293" fmla="*/ 110172 w 216369"/>
                  <a:gd name="connsiteY293" fmla="*/ 124321 h 253093"/>
                  <a:gd name="connsiteX294" fmla="*/ 112875 w 216369"/>
                  <a:gd name="connsiteY294" fmla="*/ 127341 h 253093"/>
                  <a:gd name="connsiteX295" fmla="*/ 117167 w 216369"/>
                  <a:gd name="connsiteY295" fmla="*/ 134018 h 253093"/>
                  <a:gd name="connsiteX296" fmla="*/ 120823 w 216369"/>
                  <a:gd name="connsiteY296" fmla="*/ 139106 h 253093"/>
                  <a:gd name="connsiteX297" fmla="*/ 123844 w 216369"/>
                  <a:gd name="connsiteY297" fmla="*/ 142603 h 253093"/>
                  <a:gd name="connsiteX298" fmla="*/ 127024 w 216369"/>
                  <a:gd name="connsiteY298" fmla="*/ 145147 h 253093"/>
                  <a:gd name="connsiteX299" fmla="*/ 130362 w 216369"/>
                  <a:gd name="connsiteY299" fmla="*/ 147055 h 253093"/>
                  <a:gd name="connsiteX300" fmla="*/ 132747 w 216369"/>
                  <a:gd name="connsiteY300" fmla="*/ 149598 h 253093"/>
                  <a:gd name="connsiteX301" fmla="*/ 134972 w 216369"/>
                  <a:gd name="connsiteY301" fmla="*/ 154368 h 253093"/>
                  <a:gd name="connsiteX302" fmla="*/ 133383 w 216369"/>
                  <a:gd name="connsiteY302" fmla="*/ 160886 h 253093"/>
                  <a:gd name="connsiteX303" fmla="*/ 132906 w 216369"/>
                  <a:gd name="connsiteY303" fmla="*/ 166450 h 253093"/>
                  <a:gd name="connsiteX304" fmla="*/ 133065 w 216369"/>
                  <a:gd name="connsiteY304" fmla="*/ 173445 h 253093"/>
                  <a:gd name="connsiteX305" fmla="*/ 135131 w 216369"/>
                  <a:gd name="connsiteY305" fmla="*/ 178850 h 253093"/>
                  <a:gd name="connsiteX306" fmla="*/ 138788 w 216369"/>
                  <a:gd name="connsiteY306" fmla="*/ 182507 h 253093"/>
                  <a:gd name="connsiteX307" fmla="*/ 141014 w 216369"/>
                  <a:gd name="connsiteY307" fmla="*/ 185527 h 253093"/>
                  <a:gd name="connsiteX308" fmla="*/ 141650 w 216369"/>
                  <a:gd name="connsiteY308" fmla="*/ 187753 h 253093"/>
                  <a:gd name="connsiteX309" fmla="*/ 144511 w 216369"/>
                  <a:gd name="connsiteY309" fmla="*/ 189661 h 253093"/>
                  <a:gd name="connsiteX310" fmla="*/ 149757 w 216369"/>
                  <a:gd name="connsiteY310" fmla="*/ 191251 h 253093"/>
                  <a:gd name="connsiteX311" fmla="*/ 151983 w 216369"/>
                  <a:gd name="connsiteY311" fmla="*/ 192840 h 253093"/>
                  <a:gd name="connsiteX312" fmla="*/ 151029 w 216369"/>
                  <a:gd name="connsiteY312" fmla="*/ 194112 h 253093"/>
                  <a:gd name="connsiteX313" fmla="*/ 151029 w 216369"/>
                  <a:gd name="connsiteY313" fmla="*/ 195702 h 253093"/>
                  <a:gd name="connsiteX314" fmla="*/ 151665 w 216369"/>
                  <a:gd name="connsiteY314" fmla="*/ 197451 h 253093"/>
                  <a:gd name="connsiteX315" fmla="*/ 153573 w 216369"/>
                  <a:gd name="connsiteY315" fmla="*/ 198882 h 253093"/>
                  <a:gd name="connsiteX316" fmla="*/ 156434 w 216369"/>
                  <a:gd name="connsiteY316" fmla="*/ 199994 h 253093"/>
                  <a:gd name="connsiteX317" fmla="*/ 158183 w 216369"/>
                  <a:gd name="connsiteY317" fmla="*/ 201266 h 253093"/>
                  <a:gd name="connsiteX318" fmla="*/ 158660 w 216369"/>
                  <a:gd name="connsiteY318" fmla="*/ 202538 h 253093"/>
                  <a:gd name="connsiteX319" fmla="*/ 158660 w 216369"/>
                  <a:gd name="connsiteY319" fmla="*/ 204605 h 253093"/>
                  <a:gd name="connsiteX320" fmla="*/ 157865 w 216369"/>
                  <a:gd name="connsiteY320" fmla="*/ 207466 h 253093"/>
                  <a:gd name="connsiteX321" fmla="*/ 156752 w 216369"/>
                  <a:gd name="connsiteY321" fmla="*/ 209533 h 253093"/>
                  <a:gd name="connsiteX322" fmla="*/ 155004 w 216369"/>
                  <a:gd name="connsiteY322" fmla="*/ 211123 h 253093"/>
                  <a:gd name="connsiteX323" fmla="*/ 154845 w 216369"/>
                  <a:gd name="connsiteY323" fmla="*/ 212236 h 253093"/>
                  <a:gd name="connsiteX324" fmla="*/ 154368 w 216369"/>
                  <a:gd name="connsiteY324" fmla="*/ 214144 h 253093"/>
                  <a:gd name="connsiteX325" fmla="*/ 154368 w 216369"/>
                  <a:gd name="connsiteY325" fmla="*/ 217959 h 253093"/>
                  <a:gd name="connsiteX326" fmla="*/ 155640 w 216369"/>
                  <a:gd name="connsiteY326" fmla="*/ 220503 h 253093"/>
                  <a:gd name="connsiteX327" fmla="*/ 155957 w 216369"/>
                  <a:gd name="connsiteY327" fmla="*/ 223682 h 253093"/>
                  <a:gd name="connsiteX328" fmla="*/ 155322 w 216369"/>
                  <a:gd name="connsiteY328" fmla="*/ 226226 h 253093"/>
                  <a:gd name="connsiteX329" fmla="*/ 154686 w 216369"/>
                  <a:gd name="connsiteY329" fmla="*/ 231472 h 253093"/>
                  <a:gd name="connsiteX330" fmla="*/ 154527 w 216369"/>
                  <a:gd name="connsiteY330" fmla="*/ 233539 h 253093"/>
                  <a:gd name="connsiteX331" fmla="*/ 153891 w 216369"/>
                  <a:gd name="connsiteY331" fmla="*/ 235288 h 253093"/>
                  <a:gd name="connsiteX332" fmla="*/ 152460 w 216369"/>
                  <a:gd name="connsiteY332" fmla="*/ 237036 h 253093"/>
                  <a:gd name="connsiteX333" fmla="*/ 150075 w 216369"/>
                  <a:gd name="connsiteY333" fmla="*/ 238626 h 253093"/>
                  <a:gd name="connsiteX334" fmla="*/ 147214 w 216369"/>
                  <a:gd name="connsiteY334" fmla="*/ 240057 h 253093"/>
                  <a:gd name="connsiteX335" fmla="*/ 145465 w 216369"/>
                  <a:gd name="connsiteY335" fmla="*/ 240693 h 253093"/>
                  <a:gd name="connsiteX336" fmla="*/ 145624 w 216369"/>
                  <a:gd name="connsiteY336" fmla="*/ 241488 h 253093"/>
                  <a:gd name="connsiteX337" fmla="*/ 146260 w 216369"/>
                  <a:gd name="connsiteY337" fmla="*/ 243237 h 253093"/>
                  <a:gd name="connsiteX338" fmla="*/ 147373 w 216369"/>
                  <a:gd name="connsiteY338" fmla="*/ 244985 h 253093"/>
                  <a:gd name="connsiteX339" fmla="*/ 148485 w 216369"/>
                  <a:gd name="connsiteY339" fmla="*/ 246098 h 253093"/>
                  <a:gd name="connsiteX340" fmla="*/ 150393 w 216369"/>
                  <a:gd name="connsiteY340" fmla="*/ 247529 h 253093"/>
                  <a:gd name="connsiteX341" fmla="*/ 151506 w 216369"/>
                  <a:gd name="connsiteY341" fmla="*/ 247688 h 253093"/>
                  <a:gd name="connsiteX342" fmla="*/ 155481 w 216369"/>
                  <a:gd name="connsiteY342" fmla="*/ 246257 h 253093"/>
                  <a:gd name="connsiteX343" fmla="*/ 161522 w 216369"/>
                  <a:gd name="connsiteY343" fmla="*/ 248324 h 253093"/>
                  <a:gd name="connsiteX344" fmla="*/ 162158 w 216369"/>
                  <a:gd name="connsiteY344" fmla="*/ 249278 h 253093"/>
                  <a:gd name="connsiteX345" fmla="*/ 164066 w 216369"/>
                  <a:gd name="connsiteY345" fmla="*/ 251503 h 253093"/>
                  <a:gd name="connsiteX346" fmla="*/ 166291 w 216369"/>
                  <a:gd name="connsiteY346" fmla="*/ 252934 h 253093"/>
                  <a:gd name="connsiteX347" fmla="*/ 170901 w 216369"/>
                  <a:gd name="connsiteY347" fmla="*/ 253093 h 253093"/>
                  <a:gd name="connsiteX348" fmla="*/ 172491 w 216369"/>
                  <a:gd name="connsiteY348" fmla="*/ 249278 h 253093"/>
                  <a:gd name="connsiteX349" fmla="*/ 171696 w 216369"/>
                  <a:gd name="connsiteY349" fmla="*/ 247052 h 253093"/>
                  <a:gd name="connsiteX350" fmla="*/ 169153 w 216369"/>
                  <a:gd name="connsiteY350" fmla="*/ 243077 h 253093"/>
                  <a:gd name="connsiteX351" fmla="*/ 168358 w 216369"/>
                  <a:gd name="connsiteY351" fmla="*/ 240852 h 253093"/>
                  <a:gd name="connsiteX352" fmla="*/ 169153 w 216369"/>
                  <a:gd name="connsiteY352" fmla="*/ 240375 h 253093"/>
                  <a:gd name="connsiteX353" fmla="*/ 173763 w 216369"/>
                  <a:gd name="connsiteY353" fmla="*/ 239898 h 253093"/>
                  <a:gd name="connsiteX354" fmla="*/ 174399 w 216369"/>
                  <a:gd name="connsiteY354" fmla="*/ 239421 h 253093"/>
                  <a:gd name="connsiteX355" fmla="*/ 175512 w 216369"/>
                  <a:gd name="connsiteY355" fmla="*/ 236877 h 253093"/>
                  <a:gd name="connsiteX356" fmla="*/ 176625 w 216369"/>
                  <a:gd name="connsiteY356" fmla="*/ 237195 h 253093"/>
                  <a:gd name="connsiteX357" fmla="*/ 179168 w 216369"/>
                  <a:gd name="connsiteY357" fmla="*/ 237513 h 253093"/>
                  <a:gd name="connsiteX358" fmla="*/ 181871 w 216369"/>
                  <a:gd name="connsiteY358" fmla="*/ 235765 h 253093"/>
                  <a:gd name="connsiteX359" fmla="*/ 183302 w 216369"/>
                  <a:gd name="connsiteY359" fmla="*/ 234016 h 253093"/>
                  <a:gd name="connsiteX360" fmla="*/ 184256 w 216369"/>
                  <a:gd name="connsiteY360" fmla="*/ 234810 h 253093"/>
                  <a:gd name="connsiteX361" fmla="*/ 185210 w 216369"/>
                  <a:gd name="connsiteY361" fmla="*/ 236082 h 253093"/>
                  <a:gd name="connsiteX362" fmla="*/ 186163 w 216369"/>
                  <a:gd name="connsiteY362" fmla="*/ 236877 h 253093"/>
                  <a:gd name="connsiteX363" fmla="*/ 188071 w 216369"/>
                  <a:gd name="connsiteY363" fmla="*/ 237990 h 253093"/>
                  <a:gd name="connsiteX364" fmla="*/ 190138 w 216369"/>
                  <a:gd name="connsiteY364" fmla="*/ 239421 h 253093"/>
                  <a:gd name="connsiteX365" fmla="*/ 191410 w 216369"/>
                  <a:gd name="connsiteY365" fmla="*/ 241011 h 253093"/>
                  <a:gd name="connsiteX366" fmla="*/ 192522 w 216369"/>
                  <a:gd name="connsiteY366" fmla="*/ 241647 h 253093"/>
                  <a:gd name="connsiteX367" fmla="*/ 195225 w 216369"/>
                  <a:gd name="connsiteY367" fmla="*/ 241170 h 253093"/>
                  <a:gd name="connsiteX368" fmla="*/ 195861 w 216369"/>
                  <a:gd name="connsiteY368" fmla="*/ 241170 h 253093"/>
                  <a:gd name="connsiteX369" fmla="*/ 197451 w 216369"/>
                  <a:gd name="connsiteY369" fmla="*/ 239421 h 253093"/>
                  <a:gd name="connsiteX370" fmla="*/ 198564 w 216369"/>
                  <a:gd name="connsiteY370" fmla="*/ 238308 h 253093"/>
                  <a:gd name="connsiteX371" fmla="*/ 199518 w 216369"/>
                  <a:gd name="connsiteY371" fmla="*/ 238626 h 253093"/>
                  <a:gd name="connsiteX372" fmla="*/ 200789 w 216369"/>
                  <a:gd name="connsiteY372" fmla="*/ 238626 h 253093"/>
                  <a:gd name="connsiteX373" fmla="*/ 203651 w 216369"/>
                  <a:gd name="connsiteY373" fmla="*/ 236241 h 253093"/>
                  <a:gd name="connsiteX374" fmla="*/ 205241 w 216369"/>
                  <a:gd name="connsiteY374" fmla="*/ 234175 h 253093"/>
                  <a:gd name="connsiteX375" fmla="*/ 206036 w 216369"/>
                  <a:gd name="connsiteY375" fmla="*/ 233539 h 253093"/>
                  <a:gd name="connsiteX376" fmla="*/ 208579 w 216369"/>
                  <a:gd name="connsiteY376" fmla="*/ 234652 h 253093"/>
                  <a:gd name="connsiteX377" fmla="*/ 209533 w 216369"/>
                  <a:gd name="connsiteY377" fmla="*/ 234334 h 253093"/>
                  <a:gd name="connsiteX378" fmla="*/ 210964 w 216369"/>
                  <a:gd name="connsiteY378" fmla="*/ 231472 h 253093"/>
                  <a:gd name="connsiteX379" fmla="*/ 212554 w 216369"/>
                  <a:gd name="connsiteY379" fmla="*/ 230200 h 253093"/>
                  <a:gd name="connsiteX380" fmla="*/ 212395 w 216369"/>
                  <a:gd name="connsiteY380" fmla="*/ 227021 h 253093"/>
                  <a:gd name="connsiteX381" fmla="*/ 212713 w 216369"/>
                  <a:gd name="connsiteY381" fmla="*/ 225431 h 253093"/>
                  <a:gd name="connsiteX382" fmla="*/ 212236 w 216369"/>
                  <a:gd name="connsiteY382" fmla="*/ 224159 h 253093"/>
                  <a:gd name="connsiteX383" fmla="*/ 211441 w 216369"/>
                  <a:gd name="connsiteY383" fmla="*/ 222251 h 253093"/>
                  <a:gd name="connsiteX384" fmla="*/ 211918 w 216369"/>
                  <a:gd name="connsiteY384" fmla="*/ 220979 h 253093"/>
                  <a:gd name="connsiteX385" fmla="*/ 213667 w 216369"/>
                  <a:gd name="connsiteY385" fmla="*/ 220026 h 253093"/>
                  <a:gd name="connsiteX386" fmla="*/ 214620 w 216369"/>
                  <a:gd name="connsiteY386" fmla="*/ 218118 h 253093"/>
                  <a:gd name="connsiteX387" fmla="*/ 215892 w 216369"/>
                  <a:gd name="connsiteY387" fmla="*/ 216051 h 253093"/>
                  <a:gd name="connsiteX388" fmla="*/ 216369 w 216369"/>
                  <a:gd name="connsiteY388" fmla="*/ 214144 h 253093"/>
                  <a:gd name="connsiteX389" fmla="*/ 215574 w 216369"/>
                  <a:gd name="connsiteY389" fmla="*/ 212554 h 25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</a:cxnLst>
                <a:rect l="l" t="t" r="r" b="b"/>
                <a:pathLst>
                  <a:path w="216369" h="253093">
                    <a:moveTo>
                      <a:pt x="215574" y="212554"/>
                    </a:moveTo>
                    <a:lnTo>
                      <a:pt x="213825" y="210169"/>
                    </a:lnTo>
                    <a:lnTo>
                      <a:pt x="210805" y="208102"/>
                    </a:lnTo>
                    <a:lnTo>
                      <a:pt x="207466" y="205241"/>
                    </a:lnTo>
                    <a:lnTo>
                      <a:pt x="205718" y="203651"/>
                    </a:lnTo>
                    <a:lnTo>
                      <a:pt x="204287" y="201902"/>
                    </a:lnTo>
                    <a:lnTo>
                      <a:pt x="203174" y="199835"/>
                    </a:lnTo>
                    <a:lnTo>
                      <a:pt x="202379" y="198246"/>
                    </a:lnTo>
                    <a:lnTo>
                      <a:pt x="203174" y="197133"/>
                    </a:lnTo>
                    <a:lnTo>
                      <a:pt x="208102" y="194748"/>
                    </a:lnTo>
                    <a:lnTo>
                      <a:pt x="208897" y="193794"/>
                    </a:lnTo>
                    <a:lnTo>
                      <a:pt x="209374" y="192522"/>
                    </a:lnTo>
                    <a:lnTo>
                      <a:pt x="209056" y="191092"/>
                    </a:lnTo>
                    <a:lnTo>
                      <a:pt x="207784" y="190456"/>
                    </a:lnTo>
                    <a:lnTo>
                      <a:pt x="206195" y="189979"/>
                    </a:lnTo>
                    <a:lnTo>
                      <a:pt x="203969" y="188389"/>
                    </a:lnTo>
                    <a:lnTo>
                      <a:pt x="199676" y="184256"/>
                    </a:lnTo>
                    <a:lnTo>
                      <a:pt x="197769" y="183302"/>
                    </a:lnTo>
                    <a:lnTo>
                      <a:pt x="195702" y="182030"/>
                    </a:lnTo>
                    <a:lnTo>
                      <a:pt x="194589" y="180758"/>
                    </a:lnTo>
                    <a:lnTo>
                      <a:pt x="193476" y="177260"/>
                    </a:lnTo>
                    <a:lnTo>
                      <a:pt x="192840" y="176942"/>
                    </a:lnTo>
                    <a:lnTo>
                      <a:pt x="191728" y="178055"/>
                    </a:lnTo>
                    <a:lnTo>
                      <a:pt x="190138" y="179168"/>
                    </a:lnTo>
                    <a:lnTo>
                      <a:pt x="189025" y="179009"/>
                    </a:lnTo>
                    <a:lnTo>
                      <a:pt x="187753" y="178055"/>
                    </a:lnTo>
                    <a:lnTo>
                      <a:pt x="187276" y="176625"/>
                    </a:lnTo>
                    <a:lnTo>
                      <a:pt x="186004" y="174876"/>
                    </a:lnTo>
                    <a:lnTo>
                      <a:pt x="184574" y="173286"/>
                    </a:lnTo>
                    <a:lnTo>
                      <a:pt x="184256" y="168358"/>
                    </a:lnTo>
                    <a:lnTo>
                      <a:pt x="184097" y="166768"/>
                    </a:lnTo>
                    <a:lnTo>
                      <a:pt x="183461" y="164383"/>
                    </a:lnTo>
                    <a:lnTo>
                      <a:pt x="182348" y="163588"/>
                    </a:lnTo>
                    <a:lnTo>
                      <a:pt x="181235" y="163111"/>
                    </a:lnTo>
                    <a:lnTo>
                      <a:pt x="178533" y="158819"/>
                    </a:lnTo>
                    <a:lnTo>
                      <a:pt x="176784" y="156752"/>
                    </a:lnTo>
                    <a:lnTo>
                      <a:pt x="169153" y="150870"/>
                    </a:lnTo>
                    <a:lnTo>
                      <a:pt x="168199" y="149916"/>
                    </a:lnTo>
                    <a:lnTo>
                      <a:pt x="166132" y="147532"/>
                    </a:lnTo>
                    <a:lnTo>
                      <a:pt x="162635" y="144193"/>
                    </a:lnTo>
                    <a:lnTo>
                      <a:pt x="160091" y="141490"/>
                    </a:lnTo>
                    <a:lnTo>
                      <a:pt x="158342" y="138629"/>
                    </a:lnTo>
                    <a:lnTo>
                      <a:pt x="157388" y="136085"/>
                    </a:lnTo>
                    <a:lnTo>
                      <a:pt x="157229" y="134178"/>
                    </a:lnTo>
                    <a:lnTo>
                      <a:pt x="155163" y="131475"/>
                    </a:lnTo>
                    <a:lnTo>
                      <a:pt x="153414" y="129090"/>
                    </a:lnTo>
                    <a:lnTo>
                      <a:pt x="151824" y="128454"/>
                    </a:lnTo>
                    <a:lnTo>
                      <a:pt x="149916" y="128136"/>
                    </a:lnTo>
                    <a:lnTo>
                      <a:pt x="148168" y="126706"/>
                    </a:lnTo>
                    <a:lnTo>
                      <a:pt x="144988" y="123685"/>
                    </a:lnTo>
                    <a:lnTo>
                      <a:pt x="143557" y="121777"/>
                    </a:lnTo>
                    <a:lnTo>
                      <a:pt x="142763" y="120505"/>
                    </a:lnTo>
                    <a:lnTo>
                      <a:pt x="142763" y="119074"/>
                    </a:lnTo>
                    <a:lnTo>
                      <a:pt x="143557" y="116849"/>
                    </a:lnTo>
                    <a:lnTo>
                      <a:pt x="144511" y="115577"/>
                    </a:lnTo>
                    <a:lnTo>
                      <a:pt x="144511" y="114464"/>
                    </a:lnTo>
                    <a:lnTo>
                      <a:pt x="143557" y="113669"/>
                    </a:lnTo>
                    <a:lnTo>
                      <a:pt x="140060" y="112238"/>
                    </a:lnTo>
                    <a:lnTo>
                      <a:pt x="132111" y="110013"/>
                    </a:lnTo>
                    <a:lnTo>
                      <a:pt x="129090" y="108264"/>
                    </a:lnTo>
                    <a:lnTo>
                      <a:pt x="126388" y="106197"/>
                    </a:lnTo>
                    <a:lnTo>
                      <a:pt x="124321" y="104608"/>
                    </a:lnTo>
                    <a:lnTo>
                      <a:pt x="114623" y="98407"/>
                    </a:lnTo>
                    <a:lnTo>
                      <a:pt x="111762" y="97295"/>
                    </a:lnTo>
                    <a:lnTo>
                      <a:pt x="109218" y="96182"/>
                    </a:lnTo>
                    <a:lnTo>
                      <a:pt x="108423" y="95228"/>
                    </a:lnTo>
                    <a:lnTo>
                      <a:pt x="108582" y="94115"/>
                    </a:lnTo>
                    <a:lnTo>
                      <a:pt x="109536" y="93320"/>
                    </a:lnTo>
                    <a:lnTo>
                      <a:pt x="112398" y="91730"/>
                    </a:lnTo>
                    <a:lnTo>
                      <a:pt x="113351" y="89823"/>
                    </a:lnTo>
                    <a:lnTo>
                      <a:pt x="113033" y="87438"/>
                    </a:lnTo>
                    <a:lnTo>
                      <a:pt x="111921" y="85053"/>
                    </a:lnTo>
                    <a:lnTo>
                      <a:pt x="112398" y="84258"/>
                    </a:lnTo>
                    <a:lnTo>
                      <a:pt x="113351" y="84099"/>
                    </a:lnTo>
                    <a:lnTo>
                      <a:pt x="115259" y="83940"/>
                    </a:lnTo>
                    <a:lnTo>
                      <a:pt x="119075" y="83940"/>
                    </a:lnTo>
                    <a:lnTo>
                      <a:pt x="127182" y="86166"/>
                    </a:lnTo>
                    <a:lnTo>
                      <a:pt x="128454" y="85848"/>
                    </a:lnTo>
                    <a:lnTo>
                      <a:pt x="132906" y="81874"/>
                    </a:lnTo>
                    <a:lnTo>
                      <a:pt x="134496" y="79330"/>
                    </a:lnTo>
                    <a:lnTo>
                      <a:pt x="134972" y="77422"/>
                    </a:lnTo>
                    <a:lnTo>
                      <a:pt x="135767" y="76150"/>
                    </a:lnTo>
                    <a:lnTo>
                      <a:pt x="138152" y="74084"/>
                    </a:lnTo>
                    <a:lnTo>
                      <a:pt x="138152" y="72017"/>
                    </a:lnTo>
                    <a:lnTo>
                      <a:pt x="137039" y="69473"/>
                    </a:lnTo>
                    <a:lnTo>
                      <a:pt x="135926" y="68520"/>
                    </a:lnTo>
                    <a:lnTo>
                      <a:pt x="134814" y="68043"/>
                    </a:lnTo>
                    <a:lnTo>
                      <a:pt x="131634" y="68520"/>
                    </a:lnTo>
                    <a:lnTo>
                      <a:pt x="130998" y="67883"/>
                    </a:lnTo>
                    <a:lnTo>
                      <a:pt x="130521" y="65976"/>
                    </a:lnTo>
                    <a:lnTo>
                      <a:pt x="130362" y="64704"/>
                    </a:lnTo>
                    <a:lnTo>
                      <a:pt x="129249" y="63432"/>
                    </a:lnTo>
                    <a:lnTo>
                      <a:pt x="125752" y="62319"/>
                    </a:lnTo>
                    <a:lnTo>
                      <a:pt x="122890" y="61842"/>
                    </a:lnTo>
                    <a:lnTo>
                      <a:pt x="122095" y="61366"/>
                    </a:lnTo>
                    <a:lnTo>
                      <a:pt x="123208" y="60094"/>
                    </a:lnTo>
                    <a:lnTo>
                      <a:pt x="125275" y="58822"/>
                    </a:lnTo>
                    <a:lnTo>
                      <a:pt x="126865" y="58027"/>
                    </a:lnTo>
                    <a:lnTo>
                      <a:pt x="128136" y="56755"/>
                    </a:lnTo>
                    <a:lnTo>
                      <a:pt x="128295" y="55324"/>
                    </a:lnTo>
                    <a:lnTo>
                      <a:pt x="126706" y="54052"/>
                    </a:lnTo>
                    <a:lnTo>
                      <a:pt x="124798" y="52781"/>
                    </a:lnTo>
                    <a:lnTo>
                      <a:pt x="121618" y="50078"/>
                    </a:lnTo>
                    <a:lnTo>
                      <a:pt x="117167" y="47375"/>
                    </a:lnTo>
                    <a:lnTo>
                      <a:pt x="114464" y="46422"/>
                    </a:lnTo>
                    <a:lnTo>
                      <a:pt x="113033" y="46580"/>
                    </a:lnTo>
                    <a:lnTo>
                      <a:pt x="108105" y="48965"/>
                    </a:lnTo>
                    <a:lnTo>
                      <a:pt x="105561" y="50396"/>
                    </a:lnTo>
                    <a:lnTo>
                      <a:pt x="103336" y="53258"/>
                    </a:lnTo>
                    <a:lnTo>
                      <a:pt x="101110" y="53894"/>
                    </a:lnTo>
                    <a:lnTo>
                      <a:pt x="98725" y="52622"/>
                    </a:lnTo>
                    <a:lnTo>
                      <a:pt x="96182" y="51350"/>
                    </a:lnTo>
                    <a:lnTo>
                      <a:pt x="88869" y="49601"/>
                    </a:lnTo>
                    <a:lnTo>
                      <a:pt x="85848" y="48011"/>
                    </a:lnTo>
                    <a:lnTo>
                      <a:pt x="79489" y="38791"/>
                    </a:lnTo>
                    <a:lnTo>
                      <a:pt x="78535" y="36883"/>
                    </a:lnTo>
                    <a:lnTo>
                      <a:pt x="79171" y="34657"/>
                    </a:lnTo>
                    <a:lnTo>
                      <a:pt x="79648" y="31636"/>
                    </a:lnTo>
                    <a:lnTo>
                      <a:pt x="80284" y="29729"/>
                    </a:lnTo>
                    <a:lnTo>
                      <a:pt x="81397" y="27821"/>
                    </a:lnTo>
                    <a:lnTo>
                      <a:pt x="81715" y="26072"/>
                    </a:lnTo>
                    <a:lnTo>
                      <a:pt x="81397" y="24483"/>
                    </a:lnTo>
                    <a:lnTo>
                      <a:pt x="80443" y="23529"/>
                    </a:lnTo>
                    <a:lnTo>
                      <a:pt x="79330" y="23211"/>
                    </a:lnTo>
                    <a:lnTo>
                      <a:pt x="78376" y="22893"/>
                    </a:lnTo>
                    <a:lnTo>
                      <a:pt x="77581" y="20667"/>
                    </a:lnTo>
                    <a:lnTo>
                      <a:pt x="77104" y="20985"/>
                    </a:lnTo>
                    <a:lnTo>
                      <a:pt x="76310" y="23529"/>
                    </a:lnTo>
                    <a:lnTo>
                      <a:pt x="75356" y="24483"/>
                    </a:lnTo>
                    <a:lnTo>
                      <a:pt x="74084" y="24959"/>
                    </a:lnTo>
                    <a:lnTo>
                      <a:pt x="73130" y="24642"/>
                    </a:lnTo>
                    <a:lnTo>
                      <a:pt x="72494" y="23529"/>
                    </a:lnTo>
                    <a:lnTo>
                      <a:pt x="72335" y="21780"/>
                    </a:lnTo>
                    <a:lnTo>
                      <a:pt x="71699" y="19395"/>
                    </a:lnTo>
                    <a:lnTo>
                      <a:pt x="70904" y="17805"/>
                    </a:lnTo>
                    <a:lnTo>
                      <a:pt x="68202" y="16216"/>
                    </a:lnTo>
                    <a:lnTo>
                      <a:pt x="66771" y="14149"/>
                    </a:lnTo>
                    <a:lnTo>
                      <a:pt x="62796" y="9539"/>
                    </a:lnTo>
                    <a:lnTo>
                      <a:pt x="59458" y="6359"/>
                    </a:lnTo>
                    <a:lnTo>
                      <a:pt x="57868" y="3498"/>
                    </a:lnTo>
                    <a:lnTo>
                      <a:pt x="56755" y="2544"/>
                    </a:lnTo>
                    <a:lnTo>
                      <a:pt x="54847" y="1749"/>
                    </a:lnTo>
                    <a:lnTo>
                      <a:pt x="52622" y="1749"/>
                    </a:lnTo>
                    <a:lnTo>
                      <a:pt x="49601" y="3180"/>
                    </a:lnTo>
                    <a:lnTo>
                      <a:pt x="47217" y="159"/>
                    </a:lnTo>
                    <a:lnTo>
                      <a:pt x="46581" y="0"/>
                    </a:lnTo>
                    <a:lnTo>
                      <a:pt x="45786" y="318"/>
                    </a:lnTo>
                    <a:lnTo>
                      <a:pt x="44673" y="1113"/>
                    </a:lnTo>
                    <a:lnTo>
                      <a:pt x="44037" y="2703"/>
                    </a:lnTo>
                    <a:lnTo>
                      <a:pt x="43242" y="5087"/>
                    </a:lnTo>
                    <a:lnTo>
                      <a:pt x="41811" y="6677"/>
                    </a:lnTo>
                    <a:lnTo>
                      <a:pt x="40539" y="7313"/>
                    </a:lnTo>
                    <a:lnTo>
                      <a:pt x="40857" y="8585"/>
                    </a:lnTo>
                    <a:lnTo>
                      <a:pt x="41493" y="10015"/>
                    </a:lnTo>
                    <a:lnTo>
                      <a:pt x="41493" y="11287"/>
                    </a:lnTo>
                    <a:lnTo>
                      <a:pt x="41970" y="13195"/>
                    </a:lnTo>
                    <a:lnTo>
                      <a:pt x="42765" y="15262"/>
                    </a:lnTo>
                    <a:lnTo>
                      <a:pt x="45468" y="18442"/>
                    </a:lnTo>
                    <a:lnTo>
                      <a:pt x="46581" y="20031"/>
                    </a:lnTo>
                    <a:lnTo>
                      <a:pt x="46740" y="21621"/>
                    </a:lnTo>
                    <a:lnTo>
                      <a:pt x="46898" y="26708"/>
                    </a:lnTo>
                    <a:lnTo>
                      <a:pt x="46740" y="28775"/>
                    </a:lnTo>
                    <a:lnTo>
                      <a:pt x="46263" y="33067"/>
                    </a:lnTo>
                    <a:lnTo>
                      <a:pt x="46263" y="35452"/>
                    </a:lnTo>
                    <a:lnTo>
                      <a:pt x="47376" y="36406"/>
                    </a:lnTo>
                    <a:lnTo>
                      <a:pt x="48488" y="37678"/>
                    </a:lnTo>
                    <a:lnTo>
                      <a:pt x="48488" y="38473"/>
                    </a:lnTo>
                    <a:lnTo>
                      <a:pt x="47853" y="38632"/>
                    </a:lnTo>
                    <a:lnTo>
                      <a:pt x="46263" y="40062"/>
                    </a:lnTo>
                    <a:lnTo>
                      <a:pt x="45627" y="40380"/>
                    </a:lnTo>
                    <a:lnTo>
                      <a:pt x="44673" y="39745"/>
                    </a:lnTo>
                    <a:lnTo>
                      <a:pt x="43242" y="39268"/>
                    </a:lnTo>
                    <a:lnTo>
                      <a:pt x="42129" y="38791"/>
                    </a:lnTo>
                    <a:lnTo>
                      <a:pt x="41016" y="37837"/>
                    </a:lnTo>
                    <a:lnTo>
                      <a:pt x="38155" y="37837"/>
                    </a:lnTo>
                    <a:lnTo>
                      <a:pt x="33544" y="39268"/>
                    </a:lnTo>
                    <a:lnTo>
                      <a:pt x="32591" y="38950"/>
                    </a:lnTo>
                    <a:lnTo>
                      <a:pt x="31955" y="38155"/>
                    </a:lnTo>
                    <a:lnTo>
                      <a:pt x="31478" y="36406"/>
                    </a:lnTo>
                    <a:lnTo>
                      <a:pt x="31796" y="34498"/>
                    </a:lnTo>
                    <a:lnTo>
                      <a:pt x="31319" y="33385"/>
                    </a:lnTo>
                    <a:lnTo>
                      <a:pt x="30524" y="32591"/>
                    </a:lnTo>
                    <a:lnTo>
                      <a:pt x="31001" y="29252"/>
                    </a:lnTo>
                    <a:lnTo>
                      <a:pt x="29411" y="27821"/>
                    </a:lnTo>
                    <a:lnTo>
                      <a:pt x="27662" y="30842"/>
                    </a:lnTo>
                    <a:lnTo>
                      <a:pt x="23370" y="33862"/>
                    </a:lnTo>
                    <a:lnTo>
                      <a:pt x="20190" y="35452"/>
                    </a:lnTo>
                    <a:lnTo>
                      <a:pt x="18442" y="35452"/>
                    </a:lnTo>
                    <a:lnTo>
                      <a:pt x="16852" y="37360"/>
                    </a:lnTo>
                    <a:lnTo>
                      <a:pt x="15580" y="40857"/>
                    </a:lnTo>
                    <a:lnTo>
                      <a:pt x="14308" y="43083"/>
                    </a:lnTo>
                    <a:lnTo>
                      <a:pt x="13036" y="43719"/>
                    </a:lnTo>
                    <a:lnTo>
                      <a:pt x="12082" y="44991"/>
                    </a:lnTo>
                    <a:lnTo>
                      <a:pt x="11764" y="47057"/>
                    </a:lnTo>
                    <a:lnTo>
                      <a:pt x="12559" y="48170"/>
                    </a:lnTo>
                    <a:lnTo>
                      <a:pt x="14467" y="48329"/>
                    </a:lnTo>
                    <a:lnTo>
                      <a:pt x="14626" y="48965"/>
                    </a:lnTo>
                    <a:lnTo>
                      <a:pt x="12877" y="50078"/>
                    </a:lnTo>
                    <a:lnTo>
                      <a:pt x="10811" y="50396"/>
                    </a:lnTo>
                    <a:lnTo>
                      <a:pt x="8426" y="50078"/>
                    </a:lnTo>
                    <a:lnTo>
                      <a:pt x="6041" y="50873"/>
                    </a:lnTo>
                    <a:lnTo>
                      <a:pt x="3816" y="52781"/>
                    </a:lnTo>
                    <a:lnTo>
                      <a:pt x="2067" y="57073"/>
                    </a:lnTo>
                    <a:lnTo>
                      <a:pt x="477" y="63432"/>
                    </a:lnTo>
                    <a:lnTo>
                      <a:pt x="318" y="65181"/>
                    </a:lnTo>
                    <a:lnTo>
                      <a:pt x="0" y="66930"/>
                    </a:lnTo>
                    <a:lnTo>
                      <a:pt x="795" y="67248"/>
                    </a:lnTo>
                    <a:lnTo>
                      <a:pt x="1749" y="66453"/>
                    </a:lnTo>
                    <a:lnTo>
                      <a:pt x="3021" y="64386"/>
                    </a:lnTo>
                    <a:lnTo>
                      <a:pt x="4292" y="63273"/>
                    </a:lnTo>
                    <a:lnTo>
                      <a:pt x="5882" y="63114"/>
                    </a:lnTo>
                    <a:lnTo>
                      <a:pt x="7472" y="64386"/>
                    </a:lnTo>
                    <a:lnTo>
                      <a:pt x="9062" y="67407"/>
                    </a:lnTo>
                    <a:lnTo>
                      <a:pt x="10811" y="69155"/>
                    </a:lnTo>
                    <a:lnTo>
                      <a:pt x="11606" y="69314"/>
                    </a:lnTo>
                    <a:lnTo>
                      <a:pt x="12241" y="70586"/>
                    </a:lnTo>
                    <a:lnTo>
                      <a:pt x="12241" y="71858"/>
                    </a:lnTo>
                    <a:lnTo>
                      <a:pt x="11446" y="74720"/>
                    </a:lnTo>
                    <a:lnTo>
                      <a:pt x="10175" y="77899"/>
                    </a:lnTo>
                    <a:lnTo>
                      <a:pt x="8108" y="81715"/>
                    </a:lnTo>
                    <a:lnTo>
                      <a:pt x="8744" y="85053"/>
                    </a:lnTo>
                    <a:lnTo>
                      <a:pt x="11446" y="87756"/>
                    </a:lnTo>
                    <a:lnTo>
                      <a:pt x="14626" y="89346"/>
                    </a:lnTo>
                    <a:lnTo>
                      <a:pt x="18123" y="88869"/>
                    </a:lnTo>
                    <a:lnTo>
                      <a:pt x="19872" y="88074"/>
                    </a:lnTo>
                    <a:lnTo>
                      <a:pt x="21303" y="86802"/>
                    </a:lnTo>
                    <a:lnTo>
                      <a:pt x="22734" y="86325"/>
                    </a:lnTo>
                    <a:lnTo>
                      <a:pt x="24483" y="86166"/>
                    </a:lnTo>
                    <a:lnTo>
                      <a:pt x="29888" y="86961"/>
                    </a:lnTo>
                    <a:lnTo>
                      <a:pt x="31478" y="87915"/>
                    </a:lnTo>
                    <a:lnTo>
                      <a:pt x="31796" y="89823"/>
                    </a:lnTo>
                    <a:lnTo>
                      <a:pt x="31160" y="94433"/>
                    </a:lnTo>
                    <a:lnTo>
                      <a:pt x="31955" y="97931"/>
                    </a:lnTo>
                    <a:lnTo>
                      <a:pt x="33544" y="101587"/>
                    </a:lnTo>
                    <a:lnTo>
                      <a:pt x="33704" y="104925"/>
                    </a:lnTo>
                    <a:lnTo>
                      <a:pt x="31796" y="110331"/>
                    </a:lnTo>
                    <a:lnTo>
                      <a:pt x="30206" y="115418"/>
                    </a:lnTo>
                    <a:lnTo>
                      <a:pt x="28457" y="117962"/>
                    </a:lnTo>
                    <a:lnTo>
                      <a:pt x="27185" y="119551"/>
                    </a:lnTo>
                    <a:lnTo>
                      <a:pt x="26708" y="120664"/>
                    </a:lnTo>
                    <a:lnTo>
                      <a:pt x="26867" y="121777"/>
                    </a:lnTo>
                    <a:lnTo>
                      <a:pt x="28139" y="123208"/>
                    </a:lnTo>
                    <a:lnTo>
                      <a:pt x="29411" y="125275"/>
                    </a:lnTo>
                    <a:lnTo>
                      <a:pt x="29729" y="127182"/>
                    </a:lnTo>
                    <a:lnTo>
                      <a:pt x="29570" y="129567"/>
                    </a:lnTo>
                    <a:lnTo>
                      <a:pt x="28616" y="132747"/>
                    </a:lnTo>
                    <a:lnTo>
                      <a:pt x="25437" y="139742"/>
                    </a:lnTo>
                    <a:lnTo>
                      <a:pt x="22734" y="145942"/>
                    </a:lnTo>
                    <a:lnTo>
                      <a:pt x="24165" y="147214"/>
                    </a:lnTo>
                    <a:lnTo>
                      <a:pt x="26708" y="148167"/>
                    </a:lnTo>
                    <a:lnTo>
                      <a:pt x="28457" y="148962"/>
                    </a:lnTo>
                    <a:lnTo>
                      <a:pt x="30206" y="148485"/>
                    </a:lnTo>
                    <a:lnTo>
                      <a:pt x="34021" y="144670"/>
                    </a:lnTo>
                    <a:lnTo>
                      <a:pt x="37360" y="141967"/>
                    </a:lnTo>
                    <a:lnTo>
                      <a:pt x="41334" y="139265"/>
                    </a:lnTo>
                    <a:lnTo>
                      <a:pt x="41652" y="138947"/>
                    </a:lnTo>
                    <a:lnTo>
                      <a:pt x="45150" y="137039"/>
                    </a:lnTo>
                    <a:lnTo>
                      <a:pt x="46740" y="135131"/>
                    </a:lnTo>
                    <a:lnTo>
                      <a:pt x="47693" y="132747"/>
                    </a:lnTo>
                    <a:lnTo>
                      <a:pt x="48965" y="131793"/>
                    </a:lnTo>
                    <a:lnTo>
                      <a:pt x="50555" y="132270"/>
                    </a:lnTo>
                    <a:lnTo>
                      <a:pt x="52622" y="131316"/>
                    </a:lnTo>
                    <a:lnTo>
                      <a:pt x="55165" y="128772"/>
                    </a:lnTo>
                    <a:lnTo>
                      <a:pt x="57073" y="127500"/>
                    </a:lnTo>
                    <a:lnTo>
                      <a:pt x="58345" y="127659"/>
                    </a:lnTo>
                    <a:lnTo>
                      <a:pt x="60730" y="129249"/>
                    </a:lnTo>
                    <a:lnTo>
                      <a:pt x="64227" y="132270"/>
                    </a:lnTo>
                    <a:lnTo>
                      <a:pt x="67248" y="134178"/>
                    </a:lnTo>
                    <a:lnTo>
                      <a:pt x="69951" y="134654"/>
                    </a:lnTo>
                    <a:lnTo>
                      <a:pt x="71381" y="135926"/>
                    </a:lnTo>
                    <a:lnTo>
                      <a:pt x="71222" y="137516"/>
                    </a:lnTo>
                    <a:lnTo>
                      <a:pt x="71858" y="138629"/>
                    </a:lnTo>
                    <a:lnTo>
                      <a:pt x="73130" y="139106"/>
                    </a:lnTo>
                    <a:lnTo>
                      <a:pt x="73607" y="138947"/>
                    </a:lnTo>
                    <a:lnTo>
                      <a:pt x="73448" y="137993"/>
                    </a:lnTo>
                    <a:lnTo>
                      <a:pt x="74720" y="136880"/>
                    </a:lnTo>
                    <a:lnTo>
                      <a:pt x="77263" y="135290"/>
                    </a:lnTo>
                    <a:lnTo>
                      <a:pt x="79966" y="134336"/>
                    </a:lnTo>
                    <a:lnTo>
                      <a:pt x="82669" y="134178"/>
                    </a:lnTo>
                    <a:lnTo>
                      <a:pt x="84258" y="132906"/>
                    </a:lnTo>
                    <a:lnTo>
                      <a:pt x="85530" y="129567"/>
                    </a:lnTo>
                    <a:lnTo>
                      <a:pt x="87120" y="127182"/>
                    </a:lnTo>
                    <a:lnTo>
                      <a:pt x="88551" y="126070"/>
                    </a:lnTo>
                    <a:lnTo>
                      <a:pt x="90459" y="125434"/>
                    </a:lnTo>
                    <a:lnTo>
                      <a:pt x="90935" y="124639"/>
                    </a:lnTo>
                    <a:lnTo>
                      <a:pt x="89982" y="123685"/>
                    </a:lnTo>
                    <a:lnTo>
                      <a:pt x="90141" y="122731"/>
                    </a:lnTo>
                    <a:lnTo>
                      <a:pt x="91095" y="121618"/>
                    </a:lnTo>
                    <a:lnTo>
                      <a:pt x="93320" y="121141"/>
                    </a:lnTo>
                    <a:lnTo>
                      <a:pt x="96818" y="121300"/>
                    </a:lnTo>
                    <a:lnTo>
                      <a:pt x="100951" y="122413"/>
                    </a:lnTo>
                    <a:lnTo>
                      <a:pt x="105561" y="124321"/>
                    </a:lnTo>
                    <a:lnTo>
                      <a:pt x="108582" y="124957"/>
                    </a:lnTo>
                    <a:lnTo>
                      <a:pt x="110172" y="124321"/>
                    </a:lnTo>
                    <a:lnTo>
                      <a:pt x="112875" y="127341"/>
                    </a:lnTo>
                    <a:lnTo>
                      <a:pt x="117167" y="134018"/>
                    </a:lnTo>
                    <a:lnTo>
                      <a:pt x="120823" y="139106"/>
                    </a:lnTo>
                    <a:lnTo>
                      <a:pt x="123844" y="142603"/>
                    </a:lnTo>
                    <a:lnTo>
                      <a:pt x="127024" y="145147"/>
                    </a:lnTo>
                    <a:lnTo>
                      <a:pt x="130362" y="147055"/>
                    </a:lnTo>
                    <a:lnTo>
                      <a:pt x="132747" y="149598"/>
                    </a:lnTo>
                    <a:lnTo>
                      <a:pt x="134972" y="154368"/>
                    </a:lnTo>
                    <a:lnTo>
                      <a:pt x="133383" y="160886"/>
                    </a:lnTo>
                    <a:lnTo>
                      <a:pt x="132906" y="166450"/>
                    </a:lnTo>
                    <a:lnTo>
                      <a:pt x="133065" y="173445"/>
                    </a:lnTo>
                    <a:lnTo>
                      <a:pt x="135131" y="178850"/>
                    </a:lnTo>
                    <a:lnTo>
                      <a:pt x="138788" y="182507"/>
                    </a:lnTo>
                    <a:lnTo>
                      <a:pt x="141014" y="185527"/>
                    </a:lnTo>
                    <a:lnTo>
                      <a:pt x="141650" y="187753"/>
                    </a:lnTo>
                    <a:lnTo>
                      <a:pt x="144511" y="189661"/>
                    </a:lnTo>
                    <a:lnTo>
                      <a:pt x="149757" y="191251"/>
                    </a:lnTo>
                    <a:lnTo>
                      <a:pt x="151983" y="192840"/>
                    </a:lnTo>
                    <a:lnTo>
                      <a:pt x="151029" y="194112"/>
                    </a:lnTo>
                    <a:lnTo>
                      <a:pt x="151029" y="195702"/>
                    </a:lnTo>
                    <a:lnTo>
                      <a:pt x="151665" y="197451"/>
                    </a:lnTo>
                    <a:lnTo>
                      <a:pt x="153573" y="198882"/>
                    </a:lnTo>
                    <a:lnTo>
                      <a:pt x="156434" y="199994"/>
                    </a:lnTo>
                    <a:lnTo>
                      <a:pt x="158183" y="201266"/>
                    </a:lnTo>
                    <a:lnTo>
                      <a:pt x="158660" y="202538"/>
                    </a:lnTo>
                    <a:lnTo>
                      <a:pt x="158660" y="204605"/>
                    </a:lnTo>
                    <a:lnTo>
                      <a:pt x="157865" y="207466"/>
                    </a:lnTo>
                    <a:lnTo>
                      <a:pt x="156752" y="209533"/>
                    </a:lnTo>
                    <a:lnTo>
                      <a:pt x="155004" y="211123"/>
                    </a:lnTo>
                    <a:lnTo>
                      <a:pt x="154845" y="212236"/>
                    </a:lnTo>
                    <a:lnTo>
                      <a:pt x="154368" y="214144"/>
                    </a:lnTo>
                    <a:lnTo>
                      <a:pt x="154368" y="217959"/>
                    </a:lnTo>
                    <a:lnTo>
                      <a:pt x="155640" y="220503"/>
                    </a:lnTo>
                    <a:lnTo>
                      <a:pt x="155957" y="223682"/>
                    </a:lnTo>
                    <a:lnTo>
                      <a:pt x="155322" y="226226"/>
                    </a:lnTo>
                    <a:lnTo>
                      <a:pt x="154686" y="231472"/>
                    </a:lnTo>
                    <a:lnTo>
                      <a:pt x="154527" y="233539"/>
                    </a:lnTo>
                    <a:lnTo>
                      <a:pt x="153891" y="235288"/>
                    </a:lnTo>
                    <a:lnTo>
                      <a:pt x="152460" y="237036"/>
                    </a:lnTo>
                    <a:lnTo>
                      <a:pt x="150075" y="238626"/>
                    </a:lnTo>
                    <a:lnTo>
                      <a:pt x="147214" y="240057"/>
                    </a:lnTo>
                    <a:lnTo>
                      <a:pt x="145465" y="240693"/>
                    </a:lnTo>
                    <a:lnTo>
                      <a:pt x="145624" y="241488"/>
                    </a:lnTo>
                    <a:lnTo>
                      <a:pt x="146260" y="243237"/>
                    </a:lnTo>
                    <a:lnTo>
                      <a:pt x="147373" y="244985"/>
                    </a:lnTo>
                    <a:lnTo>
                      <a:pt x="148485" y="246098"/>
                    </a:lnTo>
                    <a:lnTo>
                      <a:pt x="150393" y="247529"/>
                    </a:lnTo>
                    <a:lnTo>
                      <a:pt x="151506" y="247688"/>
                    </a:lnTo>
                    <a:lnTo>
                      <a:pt x="155481" y="246257"/>
                    </a:lnTo>
                    <a:lnTo>
                      <a:pt x="161522" y="248324"/>
                    </a:lnTo>
                    <a:lnTo>
                      <a:pt x="162158" y="249278"/>
                    </a:lnTo>
                    <a:lnTo>
                      <a:pt x="164066" y="251503"/>
                    </a:lnTo>
                    <a:lnTo>
                      <a:pt x="166291" y="252934"/>
                    </a:lnTo>
                    <a:lnTo>
                      <a:pt x="170901" y="253093"/>
                    </a:lnTo>
                    <a:lnTo>
                      <a:pt x="172491" y="249278"/>
                    </a:lnTo>
                    <a:lnTo>
                      <a:pt x="171696" y="247052"/>
                    </a:lnTo>
                    <a:lnTo>
                      <a:pt x="169153" y="243077"/>
                    </a:lnTo>
                    <a:lnTo>
                      <a:pt x="168358" y="240852"/>
                    </a:lnTo>
                    <a:lnTo>
                      <a:pt x="169153" y="240375"/>
                    </a:lnTo>
                    <a:lnTo>
                      <a:pt x="173763" y="239898"/>
                    </a:lnTo>
                    <a:lnTo>
                      <a:pt x="174399" y="239421"/>
                    </a:lnTo>
                    <a:lnTo>
                      <a:pt x="175512" y="236877"/>
                    </a:lnTo>
                    <a:lnTo>
                      <a:pt x="176625" y="237195"/>
                    </a:lnTo>
                    <a:lnTo>
                      <a:pt x="179168" y="237513"/>
                    </a:lnTo>
                    <a:lnTo>
                      <a:pt x="181871" y="235765"/>
                    </a:lnTo>
                    <a:lnTo>
                      <a:pt x="183302" y="234016"/>
                    </a:lnTo>
                    <a:lnTo>
                      <a:pt x="184256" y="234810"/>
                    </a:lnTo>
                    <a:lnTo>
                      <a:pt x="185210" y="236082"/>
                    </a:lnTo>
                    <a:lnTo>
                      <a:pt x="186163" y="236877"/>
                    </a:lnTo>
                    <a:lnTo>
                      <a:pt x="188071" y="237990"/>
                    </a:lnTo>
                    <a:lnTo>
                      <a:pt x="190138" y="239421"/>
                    </a:lnTo>
                    <a:lnTo>
                      <a:pt x="191410" y="241011"/>
                    </a:lnTo>
                    <a:lnTo>
                      <a:pt x="192522" y="241647"/>
                    </a:lnTo>
                    <a:lnTo>
                      <a:pt x="195225" y="241170"/>
                    </a:lnTo>
                    <a:lnTo>
                      <a:pt x="195861" y="241170"/>
                    </a:lnTo>
                    <a:lnTo>
                      <a:pt x="197451" y="239421"/>
                    </a:lnTo>
                    <a:lnTo>
                      <a:pt x="198564" y="238308"/>
                    </a:lnTo>
                    <a:lnTo>
                      <a:pt x="199518" y="238626"/>
                    </a:lnTo>
                    <a:lnTo>
                      <a:pt x="200789" y="238626"/>
                    </a:lnTo>
                    <a:lnTo>
                      <a:pt x="203651" y="236241"/>
                    </a:lnTo>
                    <a:lnTo>
                      <a:pt x="205241" y="234175"/>
                    </a:lnTo>
                    <a:lnTo>
                      <a:pt x="206036" y="233539"/>
                    </a:lnTo>
                    <a:lnTo>
                      <a:pt x="208579" y="234652"/>
                    </a:lnTo>
                    <a:lnTo>
                      <a:pt x="209533" y="234334"/>
                    </a:lnTo>
                    <a:lnTo>
                      <a:pt x="210964" y="231472"/>
                    </a:lnTo>
                    <a:lnTo>
                      <a:pt x="212554" y="230200"/>
                    </a:lnTo>
                    <a:lnTo>
                      <a:pt x="212395" y="227021"/>
                    </a:lnTo>
                    <a:lnTo>
                      <a:pt x="212713" y="225431"/>
                    </a:lnTo>
                    <a:lnTo>
                      <a:pt x="212236" y="224159"/>
                    </a:lnTo>
                    <a:lnTo>
                      <a:pt x="211441" y="222251"/>
                    </a:lnTo>
                    <a:lnTo>
                      <a:pt x="211918" y="220979"/>
                    </a:lnTo>
                    <a:lnTo>
                      <a:pt x="213667" y="220026"/>
                    </a:lnTo>
                    <a:lnTo>
                      <a:pt x="214620" y="218118"/>
                    </a:lnTo>
                    <a:lnTo>
                      <a:pt x="215892" y="216051"/>
                    </a:lnTo>
                    <a:lnTo>
                      <a:pt x="216369" y="214144"/>
                    </a:lnTo>
                    <a:lnTo>
                      <a:pt x="215574" y="212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8" name="Freeform: Shape 4987">
                <a:extLst>
                  <a:ext uri="{FF2B5EF4-FFF2-40B4-BE49-F238E27FC236}">
                    <a16:creationId xmlns:a16="http://schemas.microsoft.com/office/drawing/2014/main" id="{BBDD98FE-2F13-AAC1-4959-9AEE31DF6127}"/>
                  </a:ext>
                </a:extLst>
              </p:cNvPr>
              <p:cNvSpPr/>
              <p:nvPr/>
            </p:nvSpPr>
            <p:spPr>
              <a:xfrm>
                <a:off x="2530757" y="2159399"/>
                <a:ext cx="1169760" cy="544817"/>
              </a:xfrm>
              <a:custGeom>
                <a:avLst/>
                <a:gdLst>
                  <a:gd name="connsiteX0" fmla="*/ 174081 w 1169760"/>
                  <a:gd name="connsiteY0" fmla="*/ 376619 h 544817"/>
                  <a:gd name="connsiteX1" fmla="*/ 174399 w 1169760"/>
                  <a:gd name="connsiteY1" fmla="*/ 374870 h 544817"/>
                  <a:gd name="connsiteX2" fmla="*/ 173445 w 1169760"/>
                  <a:gd name="connsiteY2" fmla="*/ 372804 h 544817"/>
                  <a:gd name="connsiteX3" fmla="*/ 172014 w 1169760"/>
                  <a:gd name="connsiteY3" fmla="*/ 372486 h 544817"/>
                  <a:gd name="connsiteX4" fmla="*/ 170425 w 1169760"/>
                  <a:gd name="connsiteY4" fmla="*/ 374393 h 544817"/>
                  <a:gd name="connsiteX5" fmla="*/ 171696 w 1169760"/>
                  <a:gd name="connsiteY5" fmla="*/ 375983 h 544817"/>
                  <a:gd name="connsiteX6" fmla="*/ 173604 w 1169760"/>
                  <a:gd name="connsiteY6" fmla="*/ 376937 h 544817"/>
                  <a:gd name="connsiteX7" fmla="*/ 174081 w 1169760"/>
                  <a:gd name="connsiteY7" fmla="*/ 376619 h 544817"/>
                  <a:gd name="connsiteX8" fmla="*/ 98248 w 1169760"/>
                  <a:gd name="connsiteY8" fmla="*/ 392994 h 544817"/>
                  <a:gd name="connsiteX9" fmla="*/ 98248 w 1169760"/>
                  <a:gd name="connsiteY9" fmla="*/ 390768 h 544817"/>
                  <a:gd name="connsiteX10" fmla="*/ 100474 w 1169760"/>
                  <a:gd name="connsiteY10" fmla="*/ 389019 h 544817"/>
                  <a:gd name="connsiteX11" fmla="*/ 100474 w 1169760"/>
                  <a:gd name="connsiteY11" fmla="*/ 388224 h 544817"/>
                  <a:gd name="connsiteX12" fmla="*/ 98884 w 1169760"/>
                  <a:gd name="connsiteY12" fmla="*/ 388701 h 544817"/>
                  <a:gd name="connsiteX13" fmla="*/ 97771 w 1169760"/>
                  <a:gd name="connsiteY13" fmla="*/ 389496 h 544817"/>
                  <a:gd name="connsiteX14" fmla="*/ 96976 w 1169760"/>
                  <a:gd name="connsiteY14" fmla="*/ 393312 h 544817"/>
                  <a:gd name="connsiteX15" fmla="*/ 99838 w 1169760"/>
                  <a:gd name="connsiteY15" fmla="*/ 397127 h 544817"/>
                  <a:gd name="connsiteX16" fmla="*/ 101428 w 1169760"/>
                  <a:gd name="connsiteY16" fmla="*/ 397127 h 544817"/>
                  <a:gd name="connsiteX17" fmla="*/ 102382 w 1169760"/>
                  <a:gd name="connsiteY17" fmla="*/ 396332 h 544817"/>
                  <a:gd name="connsiteX18" fmla="*/ 99838 w 1169760"/>
                  <a:gd name="connsiteY18" fmla="*/ 395378 h 544817"/>
                  <a:gd name="connsiteX19" fmla="*/ 98089 w 1169760"/>
                  <a:gd name="connsiteY19" fmla="*/ 392994 h 544817"/>
                  <a:gd name="connsiteX20" fmla="*/ 367080 w 1169760"/>
                  <a:gd name="connsiteY20" fmla="*/ 377255 h 544817"/>
                  <a:gd name="connsiteX21" fmla="*/ 366603 w 1169760"/>
                  <a:gd name="connsiteY21" fmla="*/ 374552 h 544817"/>
                  <a:gd name="connsiteX22" fmla="*/ 366603 w 1169760"/>
                  <a:gd name="connsiteY22" fmla="*/ 372168 h 544817"/>
                  <a:gd name="connsiteX23" fmla="*/ 366285 w 1169760"/>
                  <a:gd name="connsiteY23" fmla="*/ 371055 h 544817"/>
                  <a:gd name="connsiteX24" fmla="*/ 365332 w 1169760"/>
                  <a:gd name="connsiteY24" fmla="*/ 371055 h 544817"/>
                  <a:gd name="connsiteX25" fmla="*/ 364855 w 1169760"/>
                  <a:gd name="connsiteY25" fmla="*/ 370419 h 544817"/>
                  <a:gd name="connsiteX26" fmla="*/ 364855 w 1169760"/>
                  <a:gd name="connsiteY26" fmla="*/ 368988 h 544817"/>
                  <a:gd name="connsiteX27" fmla="*/ 364060 w 1169760"/>
                  <a:gd name="connsiteY27" fmla="*/ 368034 h 544817"/>
                  <a:gd name="connsiteX28" fmla="*/ 362788 w 1169760"/>
                  <a:gd name="connsiteY28" fmla="*/ 367398 h 544817"/>
                  <a:gd name="connsiteX29" fmla="*/ 361834 w 1169760"/>
                  <a:gd name="connsiteY29" fmla="*/ 366285 h 544817"/>
                  <a:gd name="connsiteX30" fmla="*/ 360085 w 1169760"/>
                  <a:gd name="connsiteY30" fmla="*/ 363424 h 544817"/>
                  <a:gd name="connsiteX31" fmla="*/ 359131 w 1169760"/>
                  <a:gd name="connsiteY31" fmla="*/ 362788 h 544817"/>
                  <a:gd name="connsiteX32" fmla="*/ 358337 w 1169760"/>
                  <a:gd name="connsiteY32" fmla="*/ 363583 h 544817"/>
                  <a:gd name="connsiteX33" fmla="*/ 357542 w 1169760"/>
                  <a:gd name="connsiteY33" fmla="*/ 365809 h 544817"/>
                  <a:gd name="connsiteX34" fmla="*/ 356906 w 1169760"/>
                  <a:gd name="connsiteY34" fmla="*/ 366762 h 544817"/>
                  <a:gd name="connsiteX35" fmla="*/ 356429 w 1169760"/>
                  <a:gd name="connsiteY35" fmla="*/ 366762 h 544817"/>
                  <a:gd name="connsiteX36" fmla="*/ 356270 w 1169760"/>
                  <a:gd name="connsiteY36" fmla="*/ 365809 h 544817"/>
                  <a:gd name="connsiteX37" fmla="*/ 356270 w 1169760"/>
                  <a:gd name="connsiteY37" fmla="*/ 364378 h 544817"/>
                  <a:gd name="connsiteX38" fmla="*/ 355952 w 1169760"/>
                  <a:gd name="connsiteY38" fmla="*/ 363742 h 544817"/>
                  <a:gd name="connsiteX39" fmla="*/ 355157 w 1169760"/>
                  <a:gd name="connsiteY39" fmla="*/ 363742 h 544817"/>
                  <a:gd name="connsiteX40" fmla="*/ 354680 w 1169760"/>
                  <a:gd name="connsiteY40" fmla="*/ 365332 h 544817"/>
                  <a:gd name="connsiteX41" fmla="*/ 354362 w 1169760"/>
                  <a:gd name="connsiteY41" fmla="*/ 367875 h 544817"/>
                  <a:gd name="connsiteX42" fmla="*/ 352931 w 1169760"/>
                  <a:gd name="connsiteY42" fmla="*/ 370101 h 544817"/>
                  <a:gd name="connsiteX43" fmla="*/ 350388 w 1169760"/>
                  <a:gd name="connsiteY43" fmla="*/ 372168 h 544817"/>
                  <a:gd name="connsiteX44" fmla="*/ 348639 w 1169760"/>
                  <a:gd name="connsiteY44" fmla="*/ 374234 h 544817"/>
                  <a:gd name="connsiteX45" fmla="*/ 348321 w 1169760"/>
                  <a:gd name="connsiteY45" fmla="*/ 374870 h 544817"/>
                  <a:gd name="connsiteX46" fmla="*/ 350070 w 1169760"/>
                  <a:gd name="connsiteY46" fmla="*/ 375824 h 544817"/>
                  <a:gd name="connsiteX47" fmla="*/ 354044 w 1169760"/>
                  <a:gd name="connsiteY47" fmla="*/ 378209 h 544817"/>
                  <a:gd name="connsiteX48" fmla="*/ 358018 w 1169760"/>
                  <a:gd name="connsiteY48" fmla="*/ 380594 h 544817"/>
                  <a:gd name="connsiteX49" fmla="*/ 361993 w 1169760"/>
                  <a:gd name="connsiteY49" fmla="*/ 382978 h 544817"/>
                  <a:gd name="connsiteX50" fmla="*/ 365967 w 1169760"/>
                  <a:gd name="connsiteY50" fmla="*/ 385363 h 544817"/>
                  <a:gd name="connsiteX51" fmla="*/ 368193 w 1169760"/>
                  <a:gd name="connsiteY51" fmla="*/ 386635 h 544817"/>
                  <a:gd name="connsiteX52" fmla="*/ 368511 w 1169760"/>
                  <a:gd name="connsiteY52" fmla="*/ 385840 h 544817"/>
                  <a:gd name="connsiteX53" fmla="*/ 368829 w 1169760"/>
                  <a:gd name="connsiteY53" fmla="*/ 383614 h 544817"/>
                  <a:gd name="connsiteX54" fmla="*/ 368511 w 1169760"/>
                  <a:gd name="connsiteY54" fmla="*/ 380911 h 544817"/>
                  <a:gd name="connsiteX55" fmla="*/ 367398 w 1169760"/>
                  <a:gd name="connsiteY55" fmla="*/ 377732 h 544817"/>
                  <a:gd name="connsiteX56" fmla="*/ 106038 w 1169760"/>
                  <a:gd name="connsiteY56" fmla="*/ 392199 h 544817"/>
                  <a:gd name="connsiteX57" fmla="*/ 106515 w 1169760"/>
                  <a:gd name="connsiteY57" fmla="*/ 391245 h 544817"/>
                  <a:gd name="connsiteX58" fmla="*/ 106992 w 1169760"/>
                  <a:gd name="connsiteY58" fmla="*/ 388224 h 544817"/>
                  <a:gd name="connsiteX59" fmla="*/ 105402 w 1169760"/>
                  <a:gd name="connsiteY59" fmla="*/ 388543 h 544817"/>
                  <a:gd name="connsiteX60" fmla="*/ 104290 w 1169760"/>
                  <a:gd name="connsiteY60" fmla="*/ 390450 h 544817"/>
                  <a:gd name="connsiteX61" fmla="*/ 104925 w 1169760"/>
                  <a:gd name="connsiteY61" fmla="*/ 392676 h 544817"/>
                  <a:gd name="connsiteX62" fmla="*/ 105879 w 1169760"/>
                  <a:gd name="connsiteY62" fmla="*/ 392199 h 544817"/>
                  <a:gd name="connsiteX63" fmla="*/ 1167853 w 1169760"/>
                  <a:gd name="connsiteY63" fmla="*/ 241011 h 544817"/>
                  <a:gd name="connsiteX64" fmla="*/ 1166104 w 1169760"/>
                  <a:gd name="connsiteY64" fmla="*/ 238467 h 544817"/>
                  <a:gd name="connsiteX65" fmla="*/ 1163720 w 1169760"/>
                  <a:gd name="connsiteY65" fmla="*/ 237513 h 544817"/>
                  <a:gd name="connsiteX66" fmla="*/ 1161494 w 1169760"/>
                  <a:gd name="connsiteY66" fmla="*/ 237036 h 544817"/>
                  <a:gd name="connsiteX67" fmla="*/ 1159427 w 1169760"/>
                  <a:gd name="connsiteY67" fmla="*/ 235765 h 544817"/>
                  <a:gd name="connsiteX68" fmla="*/ 1157996 w 1169760"/>
                  <a:gd name="connsiteY68" fmla="*/ 234493 h 544817"/>
                  <a:gd name="connsiteX69" fmla="*/ 1154022 w 1169760"/>
                  <a:gd name="connsiteY69" fmla="*/ 228293 h 544817"/>
                  <a:gd name="connsiteX70" fmla="*/ 1151160 w 1169760"/>
                  <a:gd name="connsiteY70" fmla="*/ 225590 h 544817"/>
                  <a:gd name="connsiteX71" fmla="*/ 1148617 w 1169760"/>
                  <a:gd name="connsiteY71" fmla="*/ 225590 h 544817"/>
                  <a:gd name="connsiteX72" fmla="*/ 1148299 w 1169760"/>
                  <a:gd name="connsiteY72" fmla="*/ 223682 h 544817"/>
                  <a:gd name="connsiteX73" fmla="*/ 1149729 w 1169760"/>
                  <a:gd name="connsiteY73" fmla="*/ 221933 h 544817"/>
                  <a:gd name="connsiteX74" fmla="*/ 1151637 w 1169760"/>
                  <a:gd name="connsiteY74" fmla="*/ 220503 h 544817"/>
                  <a:gd name="connsiteX75" fmla="*/ 1151637 w 1169760"/>
                  <a:gd name="connsiteY75" fmla="*/ 218595 h 544817"/>
                  <a:gd name="connsiteX76" fmla="*/ 1150047 w 1169760"/>
                  <a:gd name="connsiteY76" fmla="*/ 217482 h 544817"/>
                  <a:gd name="connsiteX77" fmla="*/ 1148140 w 1169760"/>
                  <a:gd name="connsiteY77" fmla="*/ 217800 h 544817"/>
                  <a:gd name="connsiteX78" fmla="*/ 1145596 w 1169760"/>
                  <a:gd name="connsiteY78" fmla="*/ 220026 h 544817"/>
                  <a:gd name="connsiteX79" fmla="*/ 1142575 w 1169760"/>
                  <a:gd name="connsiteY79" fmla="*/ 222569 h 544817"/>
                  <a:gd name="connsiteX80" fmla="*/ 1138919 w 1169760"/>
                  <a:gd name="connsiteY80" fmla="*/ 224477 h 544817"/>
                  <a:gd name="connsiteX81" fmla="*/ 1137488 w 1169760"/>
                  <a:gd name="connsiteY81" fmla="*/ 226067 h 544817"/>
                  <a:gd name="connsiteX82" fmla="*/ 1135739 w 1169760"/>
                  <a:gd name="connsiteY82" fmla="*/ 227816 h 544817"/>
                  <a:gd name="connsiteX83" fmla="*/ 1133196 w 1169760"/>
                  <a:gd name="connsiteY83" fmla="*/ 227816 h 544817"/>
                  <a:gd name="connsiteX84" fmla="*/ 1131447 w 1169760"/>
                  <a:gd name="connsiteY84" fmla="*/ 227816 h 544817"/>
                  <a:gd name="connsiteX85" fmla="*/ 1129857 w 1169760"/>
                  <a:gd name="connsiteY85" fmla="*/ 227816 h 544817"/>
                  <a:gd name="connsiteX86" fmla="*/ 1128744 w 1169760"/>
                  <a:gd name="connsiteY86" fmla="*/ 226067 h 544817"/>
                  <a:gd name="connsiteX87" fmla="*/ 1127155 w 1169760"/>
                  <a:gd name="connsiteY87" fmla="*/ 226067 h 544817"/>
                  <a:gd name="connsiteX88" fmla="*/ 1116185 w 1169760"/>
                  <a:gd name="connsiteY88" fmla="*/ 224000 h 544817"/>
                  <a:gd name="connsiteX89" fmla="*/ 1112529 w 1169760"/>
                  <a:gd name="connsiteY89" fmla="*/ 223364 h 544817"/>
                  <a:gd name="connsiteX90" fmla="*/ 1110303 w 1169760"/>
                  <a:gd name="connsiteY90" fmla="*/ 224318 h 544817"/>
                  <a:gd name="connsiteX91" fmla="*/ 1108554 w 1169760"/>
                  <a:gd name="connsiteY91" fmla="*/ 223682 h 544817"/>
                  <a:gd name="connsiteX92" fmla="*/ 1107918 w 1169760"/>
                  <a:gd name="connsiteY92" fmla="*/ 221933 h 544817"/>
                  <a:gd name="connsiteX93" fmla="*/ 1105852 w 1169760"/>
                  <a:gd name="connsiteY93" fmla="*/ 218754 h 544817"/>
                  <a:gd name="connsiteX94" fmla="*/ 1104103 w 1169760"/>
                  <a:gd name="connsiteY94" fmla="*/ 216051 h 544817"/>
                  <a:gd name="connsiteX95" fmla="*/ 1101877 w 1169760"/>
                  <a:gd name="connsiteY95" fmla="*/ 213349 h 544817"/>
                  <a:gd name="connsiteX96" fmla="*/ 1101082 w 1169760"/>
                  <a:gd name="connsiteY96" fmla="*/ 211282 h 544817"/>
                  <a:gd name="connsiteX97" fmla="*/ 1101718 w 1169760"/>
                  <a:gd name="connsiteY97" fmla="*/ 209056 h 544817"/>
                  <a:gd name="connsiteX98" fmla="*/ 1101400 w 1169760"/>
                  <a:gd name="connsiteY98" fmla="*/ 207148 h 544817"/>
                  <a:gd name="connsiteX99" fmla="*/ 1099492 w 1169760"/>
                  <a:gd name="connsiteY99" fmla="*/ 206195 h 544817"/>
                  <a:gd name="connsiteX100" fmla="*/ 1097108 w 1169760"/>
                  <a:gd name="connsiteY100" fmla="*/ 206195 h 544817"/>
                  <a:gd name="connsiteX101" fmla="*/ 1090431 w 1169760"/>
                  <a:gd name="connsiteY101" fmla="*/ 201902 h 544817"/>
                  <a:gd name="connsiteX102" fmla="*/ 1087251 w 1169760"/>
                  <a:gd name="connsiteY102" fmla="*/ 201266 h 544817"/>
                  <a:gd name="connsiteX103" fmla="*/ 1084389 w 1169760"/>
                  <a:gd name="connsiteY103" fmla="*/ 200471 h 544817"/>
                  <a:gd name="connsiteX104" fmla="*/ 1082164 w 1169760"/>
                  <a:gd name="connsiteY104" fmla="*/ 200471 h 544817"/>
                  <a:gd name="connsiteX105" fmla="*/ 1080256 w 1169760"/>
                  <a:gd name="connsiteY105" fmla="*/ 198564 h 544817"/>
                  <a:gd name="connsiteX106" fmla="*/ 1078507 w 1169760"/>
                  <a:gd name="connsiteY106" fmla="*/ 192999 h 544817"/>
                  <a:gd name="connsiteX107" fmla="*/ 1078030 w 1169760"/>
                  <a:gd name="connsiteY107" fmla="*/ 189820 h 544817"/>
                  <a:gd name="connsiteX108" fmla="*/ 1075805 w 1169760"/>
                  <a:gd name="connsiteY108" fmla="*/ 186640 h 544817"/>
                  <a:gd name="connsiteX109" fmla="*/ 1072943 w 1169760"/>
                  <a:gd name="connsiteY109" fmla="*/ 183938 h 544817"/>
                  <a:gd name="connsiteX110" fmla="*/ 1071353 w 1169760"/>
                  <a:gd name="connsiteY110" fmla="*/ 180281 h 544817"/>
                  <a:gd name="connsiteX111" fmla="*/ 1068969 w 1169760"/>
                  <a:gd name="connsiteY111" fmla="*/ 178691 h 544817"/>
                  <a:gd name="connsiteX112" fmla="*/ 1064835 w 1169760"/>
                  <a:gd name="connsiteY112" fmla="*/ 176148 h 544817"/>
                  <a:gd name="connsiteX113" fmla="*/ 1060861 w 1169760"/>
                  <a:gd name="connsiteY113" fmla="*/ 174240 h 544817"/>
                  <a:gd name="connsiteX114" fmla="*/ 1054502 w 1169760"/>
                  <a:gd name="connsiteY114" fmla="*/ 172014 h 544817"/>
                  <a:gd name="connsiteX115" fmla="*/ 1048778 w 1169760"/>
                  <a:gd name="connsiteY115" fmla="*/ 172014 h 544817"/>
                  <a:gd name="connsiteX116" fmla="*/ 1046871 w 1169760"/>
                  <a:gd name="connsiteY116" fmla="*/ 173286 h 544817"/>
                  <a:gd name="connsiteX117" fmla="*/ 1044804 w 1169760"/>
                  <a:gd name="connsiteY117" fmla="*/ 175671 h 544817"/>
                  <a:gd name="connsiteX118" fmla="*/ 1041942 w 1169760"/>
                  <a:gd name="connsiteY118" fmla="*/ 175671 h 544817"/>
                  <a:gd name="connsiteX119" fmla="*/ 1037332 w 1169760"/>
                  <a:gd name="connsiteY119" fmla="*/ 175671 h 544817"/>
                  <a:gd name="connsiteX120" fmla="*/ 1036060 w 1169760"/>
                  <a:gd name="connsiteY120" fmla="*/ 176625 h 544817"/>
                  <a:gd name="connsiteX121" fmla="*/ 1035265 w 1169760"/>
                  <a:gd name="connsiteY121" fmla="*/ 178214 h 544817"/>
                  <a:gd name="connsiteX122" fmla="*/ 1032881 w 1169760"/>
                  <a:gd name="connsiteY122" fmla="*/ 180281 h 544817"/>
                  <a:gd name="connsiteX123" fmla="*/ 1029542 w 1169760"/>
                  <a:gd name="connsiteY123" fmla="*/ 181871 h 544817"/>
                  <a:gd name="connsiteX124" fmla="*/ 1024773 w 1169760"/>
                  <a:gd name="connsiteY124" fmla="*/ 181394 h 544817"/>
                  <a:gd name="connsiteX125" fmla="*/ 1021434 w 1169760"/>
                  <a:gd name="connsiteY125" fmla="*/ 182189 h 544817"/>
                  <a:gd name="connsiteX126" fmla="*/ 1018096 w 1169760"/>
                  <a:gd name="connsiteY126" fmla="*/ 182507 h 544817"/>
                  <a:gd name="connsiteX127" fmla="*/ 1013326 w 1169760"/>
                  <a:gd name="connsiteY127" fmla="*/ 180440 h 544817"/>
                  <a:gd name="connsiteX128" fmla="*/ 1008080 w 1169760"/>
                  <a:gd name="connsiteY128" fmla="*/ 180440 h 544817"/>
                  <a:gd name="connsiteX129" fmla="*/ 1004741 w 1169760"/>
                  <a:gd name="connsiteY129" fmla="*/ 181394 h 544817"/>
                  <a:gd name="connsiteX130" fmla="*/ 999972 w 1169760"/>
                  <a:gd name="connsiteY130" fmla="*/ 181394 h 544817"/>
                  <a:gd name="connsiteX131" fmla="*/ 999018 w 1169760"/>
                  <a:gd name="connsiteY131" fmla="*/ 180122 h 544817"/>
                  <a:gd name="connsiteX132" fmla="*/ 999654 w 1169760"/>
                  <a:gd name="connsiteY132" fmla="*/ 178214 h 544817"/>
                  <a:gd name="connsiteX133" fmla="*/ 999177 w 1169760"/>
                  <a:gd name="connsiteY133" fmla="*/ 176466 h 544817"/>
                  <a:gd name="connsiteX134" fmla="*/ 998382 w 1169760"/>
                  <a:gd name="connsiteY134" fmla="*/ 175035 h 544817"/>
                  <a:gd name="connsiteX135" fmla="*/ 997746 w 1169760"/>
                  <a:gd name="connsiteY135" fmla="*/ 173286 h 544817"/>
                  <a:gd name="connsiteX136" fmla="*/ 995839 w 1169760"/>
                  <a:gd name="connsiteY136" fmla="*/ 172968 h 544817"/>
                  <a:gd name="connsiteX137" fmla="*/ 990274 w 1169760"/>
                  <a:gd name="connsiteY137" fmla="*/ 173763 h 544817"/>
                  <a:gd name="connsiteX138" fmla="*/ 988685 w 1169760"/>
                  <a:gd name="connsiteY138" fmla="*/ 172968 h 544817"/>
                  <a:gd name="connsiteX139" fmla="*/ 988685 w 1169760"/>
                  <a:gd name="connsiteY139" fmla="*/ 171219 h 544817"/>
                  <a:gd name="connsiteX140" fmla="*/ 989797 w 1169760"/>
                  <a:gd name="connsiteY140" fmla="*/ 168994 h 544817"/>
                  <a:gd name="connsiteX141" fmla="*/ 990592 w 1169760"/>
                  <a:gd name="connsiteY141" fmla="*/ 166132 h 544817"/>
                  <a:gd name="connsiteX142" fmla="*/ 990274 w 1169760"/>
                  <a:gd name="connsiteY142" fmla="*/ 164383 h 544817"/>
                  <a:gd name="connsiteX143" fmla="*/ 987413 w 1169760"/>
                  <a:gd name="connsiteY143" fmla="*/ 164383 h 544817"/>
                  <a:gd name="connsiteX144" fmla="*/ 985664 w 1169760"/>
                  <a:gd name="connsiteY144" fmla="*/ 164383 h 544817"/>
                  <a:gd name="connsiteX145" fmla="*/ 984710 w 1169760"/>
                  <a:gd name="connsiteY145" fmla="*/ 162317 h 544817"/>
                  <a:gd name="connsiteX146" fmla="*/ 983120 w 1169760"/>
                  <a:gd name="connsiteY146" fmla="*/ 160886 h 544817"/>
                  <a:gd name="connsiteX147" fmla="*/ 981213 w 1169760"/>
                  <a:gd name="connsiteY147" fmla="*/ 160886 h 544817"/>
                  <a:gd name="connsiteX148" fmla="*/ 978987 w 1169760"/>
                  <a:gd name="connsiteY148" fmla="*/ 160409 h 544817"/>
                  <a:gd name="connsiteX149" fmla="*/ 976602 w 1169760"/>
                  <a:gd name="connsiteY149" fmla="*/ 161045 h 544817"/>
                  <a:gd name="connsiteX150" fmla="*/ 975330 w 1169760"/>
                  <a:gd name="connsiteY150" fmla="*/ 163111 h 544817"/>
                  <a:gd name="connsiteX151" fmla="*/ 973741 w 1169760"/>
                  <a:gd name="connsiteY151" fmla="*/ 163429 h 544817"/>
                  <a:gd name="connsiteX152" fmla="*/ 971992 w 1169760"/>
                  <a:gd name="connsiteY152" fmla="*/ 164065 h 544817"/>
                  <a:gd name="connsiteX153" fmla="*/ 970720 w 1169760"/>
                  <a:gd name="connsiteY153" fmla="*/ 164701 h 544817"/>
                  <a:gd name="connsiteX154" fmla="*/ 969925 w 1169760"/>
                  <a:gd name="connsiteY154" fmla="*/ 166450 h 544817"/>
                  <a:gd name="connsiteX155" fmla="*/ 970243 w 1169760"/>
                  <a:gd name="connsiteY155" fmla="*/ 168040 h 544817"/>
                  <a:gd name="connsiteX156" fmla="*/ 970720 w 1169760"/>
                  <a:gd name="connsiteY156" fmla="*/ 171696 h 544817"/>
                  <a:gd name="connsiteX157" fmla="*/ 969925 w 1169760"/>
                  <a:gd name="connsiteY157" fmla="*/ 173604 h 544817"/>
                  <a:gd name="connsiteX158" fmla="*/ 967700 w 1169760"/>
                  <a:gd name="connsiteY158" fmla="*/ 174558 h 544817"/>
                  <a:gd name="connsiteX159" fmla="*/ 965474 w 1169760"/>
                  <a:gd name="connsiteY159" fmla="*/ 174558 h 544817"/>
                  <a:gd name="connsiteX160" fmla="*/ 964043 w 1169760"/>
                  <a:gd name="connsiteY160" fmla="*/ 174876 h 544817"/>
                  <a:gd name="connsiteX161" fmla="*/ 961341 w 1169760"/>
                  <a:gd name="connsiteY161" fmla="*/ 176943 h 544817"/>
                  <a:gd name="connsiteX162" fmla="*/ 960228 w 1169760"/>
                  <a:gd name="connsiteY162" fmla="*/ 177579 h 544817"/>
                  <a:gd name="connsiteX163" fmla="*/ 959751 w 1169760"/>
                  <a:gd name="connsiteY163" fmla="*/ 178850 h 544817"/>
                  <a:gd name="connsiteX164" fmla="*/ 959751 w 1169760"/>
                  <a:gd name="connsiteY164" fmla="*/ 180758 h 544817"/>
                  <a:gd name="connsiteX165" fmla="*/ 957366 w 1169760"/>
                  <a:gd name="connsiteY165" fmla="*/ 180122 h 544817"/>
                  <a:gd name="connsiteX166" fmla="*/ 953709 w 1169760"/>
                  <a:gd name="connsiteY166" fmla="*/ 173286 h 544817"/>
                  <a:gd name="connsiteX167" fmla="*/ 949576 w 1169760"/>
                  <a:gd name="connsiteY167" fmla="*/ 165496 h 544817"/>
                  <a:gd name="connsiteX168" fmla="*/ 944966 w 1169760"/>
                  <a:gd name="connsiteY168" fmla="*/ 157229 h 544817"/>
                  <a:gd name="connsiteX169" fmla="*/ 942581 w 1169760"/>
                  <a:gd name="connsiteY169" fmla="*/ 152778 h 544817"/>
                  <a:gd name="connsiteX170" fmla="*/ 933360 w 1169760"/>
                  <a:gd name="connsiteY170" fmla="*/ 138470 h 544817"/>
                  <a:gd name="connsiteX171" fmla="*/ 928909 w 1169760"/>
                  <a:gd name="connsiteY171" fmla="*/ 131634 h 544817"/>
                  <a:gd name="connsiteX172" fmla="*/ 921119 w 1169760"/>
                  <a:gd name="connsiteY172" fmla="*/ 119710 h 544817"/>
                  <a:gd name="connsiteX173" fmla="*/ 914124 w 1169760"/>
                  <a:gd name="connsiteY173" fmla="*/ 108900 h 544817"/>
                  <a:gd name="connsiteX174" fmla="*/ 906175 w 1169760"/>
                  <a:gd name="connsiteY174" fmla="*/ 97613 h 544817"/>
                  <a:gd name="connsiteX175" fmla="*/ 901406 w 1169760"/>
                  <a:gd name="connsiteY175" fmla="*/ 91254 h 544817"/>
                  <a:gd name="connsiteX176" fmla="*/ 896477 w 1169760"/>
                  <a:gd name="connsiteY176" fmla="*/ 84417 h 544817"/>
                  <a:gd name="connsiteX177" fmla="*/ 894729 w 1169760"/>
                  <a:gd name="connsiteY177" fmla="*/ 82510 h 544817"/>
                  <a:gd name="connsiteX178" fmla="*/ 892026 w 1169760"/>
                  <a:gd name="connsiteY178" fmla="*/ 80125 h 544817"/>
                  <a:gd name="connsiteX179" fmla="*/ 885349 w 1169760"/>
                  <a:gd name="connsiteY179" fmla="*/ 75515 h 544817"/>
                  <a:gd name="connsiteX180" fmla="*/ 875651 w 1169760"/>
                  <a:gd name="connsiteY180" fmla="*/ 68838 h 544817"/>
                  <a:gd name="connsiteX181" fmla="*/ 866748 w 1169760"/>
                  <a:gd name="connsiteY181" fmla="*/ 62796 h 544817"/>
                  <a:gd name="connsiteX182" fmla="*/ 859754 w 1169760"/>
                  <a:gd name="connsiteY182" fmla="*/ 58027 h 544817"/>
                  <a:gd name="connsiteX183" fmla="*/ 858005 w 1169760"/>
                  <a:gd name="connsiteY183" fmla="*/ 55960 h 544817"/>
                  <a:gd name="connsiteX184" fmla="*/ 857210 w 1169760"/>
                  <a:gd name="connsiteY184" fmla="*/ 54847 h 544817"/>
                  <a:gd name="connsiteX185" fmla="*/ 856415 w 1169760"/>
                  <a:gd name="connsiteY185" fmla="*/ 53576 h 544817"/>
                  <a:gd name="connsiteX186" fmla="*/ 855302 w 1169760"/>
                  <a:gd name="connsiteY186" fmla="*/ 51350 h 544817"/>
                  <a:gd name="connsiteX187" fmla="*/ 855302 w 1169760"/>
                  <a:gd name="connsiteY187" fmla="*/ 49919 h 544817"/>
                  <a:gd name="connsiteX188" fmla="*/ 861979 w 1169760"/>
                  <a:gd name="connsiteY188" fmla="*/ 50237 h 544817"/>
                  <a:gd name="connsiteX189" fmla="*/ 863410 w 1169760"/>
                  <a:gd name="connsiteY189" fmla="*/ 48806 h 544817"/>
                  <a:gd name="connsiteX190" fmla="*/ 865954 w 1169760"/>
                  <a:gd name="connsiteY190" fmla="*/ 43242 h 544817"/>
                  <a:gd name="connsiteX191" fmla="*/ 867384 w 1169760"/>
                  <a:gd name="connsiteY191" fmla="*/ 38473 h 544817"/>
                  <a:gd name="connsiteX192" fmla="*/ 865159 w 1169760"/>
                  <a:gd name="connsiteY192" fmla="*/ 38473 h 544817"/>
                  <a:gd name="connsiteX193" fmla="*/ 861025 w 1169760"/>
                  <a:gd name="connsiteY193" fmla="*/ 40698 h 544817"/>
                  <a:gd name="connsiteX194" fmla="*/ 858799 w 1169760"/>
                  <a:gd name="connsiteY194" fmla="*/ 42129 h 544817"/>
                  <a:gd name="connsiteX195" fmla="*/ 857528 w 1169760"/>
                  <a:gd name="connsiteY195" fmla="*/ 42765 h 544817"/>
                  <a:gd name="connsiteX196" fmla="*/ 850851 w 1169760"/>
                  <a:gd name="connsiteY196" fmla="*/ 43719 h 544817"/>
                  <a:gd name="connsiteX197" fmla="*/ 847194 w 1169760"/>
                  <a:gd name="connsiteY197" fmla="*/ 45786 h 544817"/>
                  <a:gd name="connsiteX198" fmla="*/ 839722 w 1169760"/>
                  <a:gd name="connsiteY198" fmla="*/ 49283 h 544817"/>
                  <a:gd name="connsiteX199" fmla="*/ 834317 w 1169760"/>
                  <a:gd name="connsiteY199" fmla="*/ 51350 h 544817"/>
                  <a:gd name="connsiteX200" fmla="*/ 833204 w 1169760"/>
                  <a:gd name="connsiteY200" fmla="*/ 51668 h 544817"/>
                  <a:gd name="connsiteX201" fmla="*/ 826845 w 1169760"/>
                  <a:gd name="connsiteY201" fmla="*/ 52304 h 544817"/>
                  <a:gd name="connsiteX202" fmla="*/ 825732 w 1169760"/>
                  <a:gd name="connsiteY202" fmla="*/ 53099 h 544817"/>
                  <a:gd name="connsiteX203" fmla="*/ 825732 w 1169760"/>
                  <a:gd name="connsiteY203" fmla="*/ 55006 h 544817"/>
                  <a:gd name="connsiteX204" fmla="*/ 825096 w 1169760"/>
                  <a:gd name="connsiteY204" fmla="*/ 57073 h 544817"/>
                  <a:gd name="connsiteX205" fmla="*/ 820645 w 1169760"/>
                  <a:gd name="connsiteY205" fmla="*/ 60094 h 544817"/>
                  <a:gd name="connsiteX206" fmla="*/ 815875 w 1169760"/>
                  <a:gd name="connsiteY206" fmla="*/ 62796 h 544817"/>
                  <a:gd name="connsiteX207" fmla="*/ 814127 w 1169760"/>
                  <a:gd name="connsiteY207" fmla="*/ 63114 h 544817"/>
                  <a:gd name="connsiteX208" fmla="*/ 811265 w 1169760"/>
                  <a:gd name="connsiteY208" fmla="*/ 62478 h 544817"/>
                  <a:gd name="connsiteX209" fmla="*/ 809675 w 1169760"/>
                  <a:gd name="connsiteY209" fmla="*/ 62796 h 544817"/>
                  <a:gd name="connsiteX210" fmla="*/ 805224 w 1169760"/>
                  <a:gd name="connsiteY210" fmla="*/ 65658 h 544817"/>
                  <a:gd name="connsiteX211" fmla="*/ 798706 w 1169760"/>
                  <a:gd name="connsiteY211" fmla="*/ 69791 h 544817"/>
                  <a:gd name="connsiteX212" fmla="*/ 798070 w 1169760"/>
                  <a:gd name="connsiteY212" fmla="*/ 71540 h 544817"/>
                  <a:gd name="connsiteX213" fmla="*/ 798070 w 1169760"/>
                  <a:gd name="connsiteY213" fmla="*/ 73607 h 544817"/>
                  <a:gd name="connsiteX214" fmla="*/ 797275 w 1169760"/>
                  <a:gd name="connsiteY214" fmla="*/ 75356 h 544817"/>
                  <a:gd name="connsiteX215" fmla="*/ 795844 w 1169760"/>
                  <a:gd name="connsiteY215" fmla="*/ 75992 h 544817"/>
                  <a:gd name="connsiteX216" fmla="*/ 793777 w 1169760"/>
                  <a:gd name="connsiteY216" fmla="*/ 74402 h 544817"/>
                  <a:gd name="connsiteX217" fmla="*/ 791870 w 1169760"/>
                  <a:gd name="connsiteY217" fmla="*/ 72494 h 544817"/>
                  <a:gd name="connsiteX218" fmla="*/ 787736 w 1169760"/>
                  <a:gd name="connsiteY218" fmla="*/ 71063 h 544817"/>
                  <a:gd name="connsiteX219" fmla="*/ 781695 w 1169760"/>
                  <a:gd name="connsiteY219" fmla="*/ 70745 h 544817"/>
                  <a:gd name="connsiteX220" fmla="*/ 778039 w 1169760"/>
                  <a:gd name="connsiteY220" fmla="*/ 71381 h 544817"/>
                  <a:gd name="connsiteX221" fmla="*/ 775495 w 1169760"/>
                  <a:gd name="connsiteY221" fmla="*/ 72494 h 544817"/>
                  <a:gd name="connsiteX222" fmla="*/ 770567 w 1169760"/>
                  <a:gd name="connsiteY222" fmla="*/ 76627 h 544817"/>
                  <a:gd name="connsiteX223" fmla="*/ 768818 w 1169760"/>
                  <a:gd name="connsiteY223" fmla="*/ 77422 h 544817"/>
                  <a:gd name="connsiteX224" fmla="*/ 767864 w 1169760"/>
                  <a:gd name="connsiteY224" fmla="*/ 77104 h 544817"/>
                  <a:gd name="connsiteX225" fmla="*/ 767546 w 1169760"/>
                  <a:gd name="connsiteY225" fmla="*/ 75038 h 544817"/>
                  <a:gd name="connsiteX226" fmla="*/ 766592 w 1169760"/>
                  <a:gd name="connsiteY226" fmla="*/ 73607 h 544817"/>
                  <a:gd name="connsiteX227" fmla="*/ 765479 w 1169760"/>
                  <a:gd name="connsiteY227" fmla="*/ 71381 h 544817"/>
                  <a:gd name="connsiteX228" fmla="*/ 766115 w 1169760"/>
                  <a:gd name="connsiteY228" fmla="*/ 67089 h 544817"/>
                  <a:gd name="connsiteX229" fmla="*/ 768818 w 1169760"/>
                  <a:gd name="connsiteY229" fmla="*/ 62955 h 544817"/>
                  <a:gd name="connsiteX230" fmla="*/ 773269 w 1169760"/>
                  <a:gd name="connsiteY230" fmla="*/ 60730 h 544817"/>
                  <a:gd name="connsiteX231" fmla="*/ 776926 w 1169760"/>
                  <a:gd name="connsiteY231" fmla="*/ 58345 h 544817"/>
                  <a:gd name="connsiteX232" fmla="*/ 778039 w 1169760"/>
                  <a:gd name="connsiteY232" fmla="*/ 55642 h 544817"/>
                  <a:gd name="connsiteX233" fmla="*/ 778039 w 1169760"/>
                  <a:gd name="connsiteY233" fmla="*/ 53894 h 544817"/>
                  <a:gd name="connsiteX234" fmla="*/ 776608 w 1169760"/>
                  <a:gd name="connsiteY234" fmla="*/ 53099 h 544817"/>
                  <a:gd name="connsiteX235" fmla="*/ 775177 w 1169760"/>
                  <a:gd name="connsiteY235" fmla="*/ 53099 h 544817"/>
                  <a:gd name="connsiteX236" fmla="*/ 774382 w 1169760"/>
                  <a:gd name="connsiteY236" fmla="*/ 53894 h 544817"/>
                  <a:gd name="connsiteX237" fmla="*/ 771998 w 1169760"/>
                  <a:gd name="connsiteY237" fmla="*/ 55642 h 544817"/>
                  <a:gd name="connsiteX238" fmla="*/ 768341 w 1169760"/>
                  <a:gd name="connsiteY238" fmla="*/ 57073 h 544817"/>
                  <a:gd name="connsiteX239" fmla="*/ 765321 w 1169760"/>
                  <a:gd name="connsiteY239" fmla="*/ 57391 h 544817"/>
                  <a:gd name="connsiteX240" fmla="*/ 764049 w 1169760"/>
                  <a:gd name="connsiteY240" fmla="*/ 57391 h 544817"/>
                  <a:gd name="connsiteX241" fmla="*/ 760869 w 1169760"/>
                  <a:gd name="connsiteY241" fmla="*/ 56437 h 544817"/>
                  <a:gd name="connsiteX242" fmla="*/ 754987 w 1169760"/>
                  <a:gd name="connsiteY242" fmla="*/ 51509 h 544817"/>
                  <a:gd name="connsiteX243" fmla="*/ 750059 w 1169760"/>
                  <a:gd name="connsiteY243" fmla="*/ 50873 h 544817"/>
                  <a:gd name="connsiteX244" fmla="*/ 746720 w 1169760"/>
                  <a:gd name="connsiteY244" fmla="*/ 50555 h 544817"/>
                  <a:gd name="connsiteX245" fmla="*/ 745607 w 1169760"/>
                  <a:gd name="connsiteY245" fmla="*/ 51032 h 544817"/>
                  <a:gd name="connsiteX246" fmla="*/ 745130 w 1169760"/>
                  <a:gd name="connsiteY246" fmla="*/ 52304 h 544817"/>
                  <a:gd name="connsiteX247" fmla="*/ 745448 w 1169760"/>
                  <a:gd name="connsiteY247" fmla="*/ 53576 h 544817"/>
                  <a:gd name="connsiteX248" fmla="*/ 746084 w 1169760"/>
                  <a:gd name="connsiteY248" fmla="*/ 54847 h 544817"/>
                  <a:gd name="connsiteX249" fmla="*/ 745766 w 1169760"/>
                  <a:gd name="connsiteY249" fmla="*/ 55960 h 544817"/>
                  <a:gd name="connsiteX250" fmla="*/ 744176 w 1169760"/>
                  <a:gd name="connsiteY250" fmla="*/ 56755 h 544817"/>
                  <a:gd name="connsiteX251" fmla="*/ 741792 w 1169760"/>
                  <a:gd name="connsiteY251" fmla="*/ 58027 h 544817"/>
                  <a:gd name="connsiteX252" fmla="*/ 740520 w 1169760"/>
                  <a:gd name="connsiteY252" fmla="*/ 57073 h 544817"/>
                  <a:gd name="connsiteX253" fmla="*/ 739884 w 1169760"/>
                  <a:gd name="connsiteY253" fmla="*/ 53576 h 544817"/>
                  <a:gd name="connsiteX254" fmla="*/ 739884 w 1169760"/>
                  <a:gd name="connsiteY254" fmla="*/ 50873 h 544817"/>
                  <a:gd name="connsiteX255" fmla="*/ 738294 w 1169760"/>
                  <a:gd name="connsiteY255" fmla="*/ 48647 h 544817"/>
                  <a:gd name="connsiteX256" fmla="*/ 736546 w 1169760"/>
                  <a:gd name="connsiteY256" fmla="*/ 44991 h 544817"/>
                  <a:gd name="connsiteX257" fmla="*/ 734161 w 1169760"/>
                  <a:gd name="connsiteY257" fmla="*/ 42924 h 544817"/>
                  <a:gd name="connsiteX258" fmla="*/ 731776 w 1169760"/>
                  <a:gd name="connsiteY258" fmla="*/ 43560 h 544817"/>
                  <a:gd name="connsiteX259" fmla="*/ 730663 w 1169760"/>
                  <a:gd name="connsiteY259" fmla="*/ 46580 h 544817"/>
                  <a:gd name="connsiteX260" fmla="*/ 728914 w 1169760"/>
                  <a:gd name="connsiteY260" fmla="*/ 47535 h 544817"/>
                  <a:gd name="connsiteX261" fmla="*/ 725576 w 1169760"/>
                  <a:gd name="connsiteY261" fmla="*/ 46898 h 544817"/>
                  <a:gd name="connsiteX262" fmla="*/ 719535 w 1169760"/>
                  <a:gd name="connsiteY262" fmla="*/ 48647 h 544817"/>
                  <a:gd name="connsiteX263" fmla="*/ 709678 w 1169760"/>
                  <a:gd name="connsiteY263" fmla="*/ 49442 h 544817"/>
                  <a:gd name="connsiteX264" fmla="*/ 702683 w 1169760"/>
                  <a:gd name="connsiteY264" fmla="*/ 47375 h 544817"/>
                  <a:gd name="connsiteX265" fmla="*/ 701570 w 1169760"/>
                  <a:gd name="connsiteY265" fmla="*/ 45468 h 544817"/>
                  <a:gd name="connsiteX266" fmla="*/ 704432 w 1169760"/>
                  <a:gd name="connsiteY266" fmla="*/ 41334 h 544817"/>
                  <a:gd name="connsiteX267" fmla="*/ 704432 w 1169760"/>
                  <a:gd name="connsiteY267" fmla="*/ 37678 h 544817"/>
                  <a:gd name="connsiteX268" fmla="*/ 704591 w 1169760"/>
                  <a:gd name="connsiteY268" fmla="*/ 34339 h 544817"/>
                  <a:gd name="connsiteX269" fmla="*/ 705386 w 1169760"/>
                  <a:gd name="connsiteY269" fmla="*/ 31955 h 544817"/>
                  <a:gd name="connsiteX270" fmla="*/ 703637 w 1169760"/>
                  <a:gd name="connsiteY270" fmla="*/ 27344 h 544817"/>
                  <a:gd name="connsiteX271" fmla="*/ 699821 w 1169760"/>
                  <a:gd name="connsiteY271" fmla="*/ 17965 h 544817"/>
                  <a:gd name="connsiteX272" fmla="*/ 697437 w 1169760"/>
                  <a:gd name="connsiteY272" fmla="*/ 10810 h 544817"/>
                  <a:gd name="connsiteX273" fmla="*/ 693939 w 1169760"/>
                  <a:gd name="connsiteY273" fmla="*/ 5405 h 544817"/>
                  <a:gd name="connsiteX274" fmla="*/ 692509 w 1169760"/>
                  <a:gd name="connsiteY274" fmla="*/ 3656 h 544817"/>
                  <a:gd name="connsiteX275" fmla="*/ 685355 w 1169760"/>
                  <a:gd name="connsiteY275" fmla="*/ 4610 h 544817"/>
                  <a:gd name="connsiteX276" fmla="*/ 683447 w 1169760"/>
                  <a:gd name="connsiteY276" fmla="*/ 5723 h 544817"/>
                  <a:gd name="connsiteX277" fmla="*/ 682175 w 1169760"/>
                  <a:gd name="connsiteY277" fmla="*/ 7313 h 544817"/>
                  <a:gd name="connsiteX278" fmla="*/ 679949 w 1169760"/>
                  <a:gd name="connsiteY278" fmla="*/ 8426 h 544817"/>
                  <a:gd name="connsiteX279" fmla="*/ 676770 w 1169760"/>
                  <a:gd name="connsiteY279" fmla="*/ 9221 h 544817"/>
                  <a:gd name="connsiteX280" fmla="*/ 674067 w 1169760"/>
                  <a:gd name="connsiteY280" fmla="*/ 8585 h 544817"/>
                  <a:gd name="connsiteX281" fmla="*/ 671046 w 1169760"/>
                  <a:gd name="connsiteY281" fmla="*/ 7631 h 544817"/>
                  <a:gd name="connsiteX282" fmla="*/ 667867 w 1169760"/>
                  <a:gd name="connsiteY282" fmla="*/ 5723 h 544817"/>
                  <a:gd name="connsiteX283" fmla="*/ 664210 w 1169760"/>
                  <a:gd name="connsiteY283" fmla="*/ 3180 h 544817"/>
                  <a:gd name="connsiteX284" fmla="*/ 657056 w 1169760"/>
                  <a:gd name="connsiteY284" fmla="*/ 1272 h 544817"/>
                  <a:gd name="connsiteX285" fmla="*/ 650061 w 1169760"/>
                  <a:gd name="connsiteY285" fmla="*/ 636 h 544817"/>
                  <a:gd name="connsiteX286" fmla="*/ 642271 w 1169760"/>
                  <a:gd name="connsiteY286" fmla="*/ 0 h 544817"/>
                  <a:gd name="connsiteX287" fmla="*/ 638456 w 1169760"/>
                  <a:gd name="connsiteY287" fmla="*/ 1272 h 544817"/>
                  <a:gd name="connsiteX288" fmla="*/ 634799 w 1169760"/>
                  <a:gd name="connsiteY288" fmla="*/ 3338 h 544817"/>
                  <a:gd name="connsiteX289" fmla="*/ 629394 w 1169760"/>
                  <a:gd name="connsiteY289" fmla="*/ 7472 h 544817"/>
                  <a:gd name="connsiteX290" fmla="*/ 626850 w 1169760"/>
                  <a:gd name="connsiteY290" fmla="*/ 7949 h 544817"/>
                  <a:gd name="connsiteX291" fmla="*/ 622876 w 1169760"/>
                  <a:gd name="connsiteY291" fmla="*/ 8267 h 544817"/>
                  <a:gd name="connsiteX292" fmla="*/ 620173 w 1169760"/>
                  <a:gd name="connsiteY292" fmla="*/ 9221 h 544817"/>
                  <a:gd name="connsiteX293" fmla="*/ 620650 w 1169760"/>
                  <a:gd name="connsiteY293" fmla="*/ 10970 h 544817"/>
                  <a:gd name="connsiteX294" fmla="*/ 621127 w 1169760"/>
                  <a:gd name="connsiteY294" fmla="*/ 13513 h 544817"/>
                  <a:gd name="connsiteX295" fmla="*/ 620173 w 1169760"/>
                  <a:gd name="connsiteY295" fmla="*/ 15421 h 544817"/>
                  <a:gd name="connsiteX296" fmla="*/ 618584 w 1169760"/>
                  <a:gd name="connsiteY296" fmla="*/ 16534 h 544817"/>
                  <a:gd name="connsiteX297" fmla="*/ 616199 w 1169760"/>
                  <a:gd name="connsiteY297" fmla="*/ 17170 h 544817"/>
                  <a:gd name="connsiteX298" fmla="*/ 612383 w 1169760"/>
                  <a:gd name="connsiteY298" fmla="*/ 17170 h 544817"/>
                  <a:gd name="connsiteX299" fmla="*/ 609204 w 1169760"/>
                  <a:gd name="connsiteY299" fmla="*/ 17805 h 544817"/>
                  <a:gd name="connsiteX300" fmla="*/ 605229 w 1169760"/>
                  <a:gd name="connsiteY300" fmla="*/ 20667 h 544817"/>
                  <a:gd name="connsiteX301" fmla="*/ 599188 w 1169760"/>
                  <a:gd name="connsiteY301" fmla="*/ 21303 h 544817"/>
                  <a:gd name="connsiteX302" fmla="*/ 592670 w 1169760"/>
                  <a:gd name="connsiteY302" fmla="*/ 22257 h 544817"/>
                  <a:gd name="connsiteX303" fmla="*/ 588060 w 1169760"/>
                  <a:gd name="connsiteY303" fmla="*/ 23847 h 544817"/>
                  <a:gd name="connsiteX304" fmla="*/ 578203 w 1169760"/>
                  <a:gd name="connsiteY304" fmla="*/ 25914 h 544817"/>
                  <a:gd name="connsiteX305" fmla="*/ 572480 w 1169760"/>
                  <a:gd name="connsiteY305" fmla="*/ 26867 h 544817"/>
                  <a:gd name="connsiteX306" fmla="*/ 562941 w 1169760"/>
                  <a:gd name="connsiteY306" fmla="*/ 28775 h 544817"/>
                  <a:gd name="connsiteX307" fmla="*/ 555310 w 1169760"/>
                  <a:gd name="connsiteY307" fmla="*/ 29093 h 544817"/>
                  <a:gd name="connsiteX308" fmla="*/ 554198 w 1169760"/>
                  <a:gd name="connsiteY308" fmla="*/ 27821 h 544817"/>
                  <a:gd name="connsiteX309" fmla="*/ 548315 w 1169760"/>
                  <a:gd name="connsiteY309" fmla="*/ 30842 h 544817"/>
                  <a:gd name="connsiteX310" fmla="*/ 541638 w 1169760"/>
                  <a:gd name="connsiteY310" fmla="*/ 30842 h 544817"/>
                  <a:gd name="connsiteX311" fmla="*/ 540366 w 1169760"/>
                  <a:gd name="connsiteY311" fmla="*/ 31796 h 544817"/>
                  <a:gd name="connsiteX312" fmla="*/ 538777 w 1169760"/>
                  <a:gd name="connsiteY312" fmla="*/ 32908 h 544817"/>
                  <a:gd name="connsiteX313" fmla="*/ 537028 w 1169760"/>
                  <a:gd name="connsiteY313" fmla="*/ 33385 h 544817"/>
                  <a:gd name="connsiteX314" fmla="*/ 534802 w 1169760"/>
                  <a:gd name="connsiteY314" fmla="*/ 34816 h 544817"/>
                  <a:gd name="connsiteX315" fmla="*/ 533530 w 1169760"/>
                  <a:gd name="connsiteY315" fmla="*/ 37837 h 544817"/>
                  <a:gd name="connsiteX316" fmla="*/ 532577 w 1169760"/>
                  <a:gd name="connsiteY316" fmla="*/ 40857 h 544817"/>
                  <a:gd name="connsiteX317" fmla="*/ 530510 w 1169760"/>
                  <a:gd name="connsiteY317" fmla="*/ 41811 h 544817"/>
                  <a:gd name="connsiteX318" fmla="*/ 527807 w 1169760"/>
                  <a:gd name="connsiteY318" fmla="*/ 40698 h 544817"/>
                  <a:gd name="connsiteX319" fmla="*/ 525900 w 1169760"/>
                  <a:gd name="connsiteY319" fmla="*/ 39586 h 544817"/>
                  <a:gd name="connsiteX320" fmla="*/ 522561 w 1169760"/>
                  <a:gd name="connsiteY320" fmla="*/ 40698 h 544817"/>
                  <a:gd name="connsiteX321" fmla="*/ 517951 w 1169760"/>
                  <a:gd name="connsiteY321" fmla="*/ 41334 h 544817"/>
                  <a:gd name="connsiteX322" fmla="*/ 514294 w 1169760"/>
                  <a:gd name="connsiteY322" fmla="*/ 41016 h 544817"/>
                  <a:gd name="connsiteX323" fmla="*/ 512386 w 1169760"/>
                  <a:gd name="connsiteY323" fmla="*/ 40221 h 544817"/>
                  <a:gd name="connsiteX324" fmla="*/ 504914 w 1169760"/>
                  <a:gd name="connsiteY324" fmla="*/ 41652 h 544817"/>
                  <a:gd name="connsiteX325" fmla="*/ 500940 w 1169760"/>
                  <a:gd name="connsiteY325" fmla="*/ 43401 h 544817"/>
                  <a:gd name="connsiteX326" fmla="*/ 500145 w 1169760"/>
                  <a:gd name="connsiteY326" fmla="*/ 44355 h 544817"/>
                  <a:gd name="connsiteX327" fmla="*/ 499191 w 1169760"/>
                  <a:gd name="connsiteY327" fmla="*/ 44832 h 544817"/>
                  <a:gd name="connsiteX328" fmla="*/ 494740 w 1169760"/>
                  <a:gd name="connsiteY328" fmla="*/ 46104 h 544817"/>
                  <a:gd name="connsiteX329" fmla="*/ 491083 w 1169760"/>
                  <a:gd name="connsiteY329" fmla="*/ 45786 h 544817"/>
                  <a:gd name="connsiteX330" fmla="*/ 490447 w 1169760"/>
                  <a:gd name="connsiteY330" fmla="*/ 45786 h 544817"/>
                  <a:gd name="connsiteX331" fmla="*/ 486950 w 1169760"/>
                  <a:gd name="connsiteY331" fmla="*/ 46740 h 544817"/>
                  <a:gd name="connsiteX332" fmla="*/ 482181 w 1169760"/>
                  <a:gd name="connsiteY332" fmla="*/ 48329 h 544817"/>
                  <a:gd name="connsiteX333" fmla="*/ 478683 w 1169760"/>
                  <a:gd name="connsiteY333" fmla="*/ 48806 h 544817"/>
                  <a:gd name="connsiteX334" fmla="*/ 475821 w 1169760"/>
                  <a:gd name="connsiteY334" fmla="*/ 48806 h 544817"/>
                  <a:gd name="connsiteX335" fmla="*/ 473914 w 1169760"/>
                  <a:gd name="connsiteY335" fmla="*/ 50078 h 544817"/>
                  <a:gd name="connsiteX336" fmla="*/ 472324 w 1169760"/>
                  <a:gd name="connsiteY336" fmla="*/ 51350 h 544817"/>
                  <a:gd name="connsiteX337" fmla="*/ 459605 w 1169760"/>
                  <a:gd name="connsiteY337" fmla="*/ 52781 h 544817"/>
                  <a:gd name="connsiteX338" fmla="*/ 458334 w 1169760"/>
                  <a:gd name="connsiteY338" fmla="*/ 53735 h 544817"/>
                  <a:gd name="connsiteX339" fmla="*/ 455790 w 1169760"/>
                  <a:gd name="connsiteY339" fmla="*/ 55006 h 544817"/>
                  <a:gd name="connsiteX340" fmla="*/ 442595 w 1169760"/>
                  <a:gd name="connsiteY340" fmla="*/ 55483 h 544817"/>
                  <a:gd name="connsiteX341" fmla="*/ 441482 w 1169760"/>
                  <a:gd name="connsiteY341" fmla="*/ 56437 h 544817"/>
                  <a:gd name="connsiteX342" fmla="*/ 441005 w 1169760"/>
                  <a:gd name="connsiteY342" fmla="*/ 57391 h 544817"/>
                  <a:gd name="connsiteX343" fmla="*/ 439415 w 1169760"/>
                  <a:gd name="connsiteY343" fmla="*/ 57709 h 544817"/>
                  <a:gd name="connsiteX344" fmla="*/ 429877 w 1169760"/>
                  <a:gd name="connsiteY344" fmla="*/ 55801 h 544817"/>
                  <a:gd name="connsiteX345" fmla="*/ 422246 w 1169760"/>
                  <a:gd name="connsiteY345" fmla="*/ 53735 h 544817"/>
                  <a:gd name="connsiteX346" fmla="*/ 419225 w 1169760"/>
                  <a:gd name="connsiteY346" fmla="*/ 54847 h 544817"/>
                  <a:gd name="connsiteX347" fmla="*/ 416681 w 1169760"/>
                  <a:gd name="connsiteY347" fmla="*/ 57073 h 544817"/>
                  <a:gd name="connsiteX348" fmla="*/ 415728 w 1169760"/>
                  <a:gd name="connsiteY348" fmla="*/ 60253 h 544817"/>
                  <a:gd name="connsiteX349" fmla="*/ 415728 w 1169760"/>
                  <a:gd name="connsiteY349" fmla="*/ 65340 h 544817"/>
                  <a:gd name="connsiteX350" fmla="*/ 414615 w 1169760"/>
                  <a:gd name="connsiteY350" fmla="*/ 67089 h 544817"/>
                  <a:gd name="connsiteX351" fmla="*/ 412071 w 1169760"/>
                  <a:gd name="connsiteY351" fmla="*/ 69155 h 544817"/>
                  <a:gd name="connsiteX352" fmla="*/ 412071 w 1169760"/>
                  <a:gd name="connsiteY352" fmla="*/ 70586 h 544817"/>
                  <a:gd name="connsiteX353" fmla="*/ 415251 w 1169760"/>
                  <a:gd name="connsiteY353" fmla="*/ 72176 h 544817"/>
                  <a:gd name="connsiteX354" fmla="*/ 419543 w 1169760"/>
                  <a:gd name="connsiteY354" fmla="*/ 73448 h 544817"/>
                  <a:gd name="connsiteX355" fmla="*/ 422087 w 1169760"/>
                  <a:gd name="connsiteY355" fmla="*/ 72971 h 544817"/>
                  <a:gd name="connsiteX356" fmla="*/ 424153 w 1169760"/>
                  <a:gd name="connsiteY356" fmla="*/ 72176 h 544817"/>
                  <a:gd name="connsiteX357" fmla="*/ 426061 w 1169760"/>
                  <a:gd name="connsiteY357" fmla="*/ 72494 h 544817"/>
                  <a:gd name="connsiteX358" fmla="*/ 427333 w 1169760"/>
                  <a:gd name="connsiteY358" fmla="*/ 73448 h 544817"/>
                  <a:gd name="connsiteX359" fmla="*/ 427810 w 1169760"/>
                  <a:gd name="connsiteY359" fmla="*/ 74720 h 544817"/>
                  <a:gd name="connsiteX360" fmla="*/ 427492 w 1169760"/>
                  <a:gd name="connsiteY360" fmla="*/ 75515 h 544817"/>
                  <a:gd name="connsiteX361" fmla="*/ 426697 w 1169760"/>
                  <a:gd name="connsiteY361" fmla="*/ 76150 h 544817"/>
                  <a:gd name="connsiteX362" fmla="*/ 423835 w 1169760"/>
                  <a:gd name="connsiteY362" fmla="*/ 77263 h 544817"/>
                  <a:gd name="connsiteX363" fmla="*/ 421292 w 1169760"/>
                  <a:gd name="connsiteY363" fmla="*/ 76945 h 544817"/>
                  <a:gd name="connsiteX364" fmla="*/ 418907 w 1169760"/>
                  <a:gd name="connsiteY364" fmla="*/ 77740 h 544817"/>
                  <a:gd name="connsiteX365" fmla="*/ 417635 w 1169760"/>
                  <a:gd name="connsiteY365" fmla="*/ 79330 h 544817"/>
                  <a:gd name="connsiteX366" fmla="*/ 416999 w 1169760"/>
                  <a:gd name="connsiteY366" fmla="*/ 82033 h 544817"/>
                  <a:gd name="connsiteX367" fmla="*/ 418112 w 1169760"/>
                  <a:gd name="connsiteY367" fmla="*/ 83940 h 544817"/>
                  <a:gd name="connsiteX368" fmla="*/ 421292 w 1169760"/>
                  <a:gd name="connsiteY368" fmla="*/ 84417 h 544817"/>
                  <a:gd name="connsiteX369" fmla="*/ 424948 w 1169760"/>
                  <a:gd name="connsiteY369" fmla="*/ 85848 h 544817"/>
                  <a:gd name="connsiteX370" fmla="*/ 428923 w 1169760"/>
                  <a:gd name="connsiteY370" fmla="*/ 86484 h 544817"/>
                  <a:gd name="connsiteX371" fmla="*/ 431307 w 1169760"/>
                  <a:gd name="connsiteY371" fmla="*/ 86484 h 544817"/>
                  <a:gd name="connsiteX372" fmla="*/ 434328 w 1169760"/>
                  <a:gd name="connsiteY372" fmla="*/ 88392 h 544817"/>
                  <a:gd name="connsiteX373" fmla="*/ 441482 w 1169760"/>
                  <a:gd name="connsiteY373" fmla="*/ 90935 h 544817"/>
                  <a:gd name="connsiteX374" fmla="*/ 443390 w 1169760"/>
                  <a:gd name="connsiteY374" fmla="*/ 92843 h 544817"/>
                  <a:gd name="connsiteX375" fmla="*/ 443390 w 1169760"/>
                  <a:gd name="connsiteY375" fmla="*/ 94910 h 544817"/>
                  <a:gd name="connsiteX376" fmla="*/ 442118 w 1169760"/>
                  <a:gd name="connsiteY376" fmla="*/ 96500 h 544817"/>
                  <a:gd name="connsiteX377" fmla="*/ 440369 w 1169760"/>
                  <a:gd name="connsiteY377" fmla="*/ 97295 h 544817"/>
                  <a:gd name="connsiteX378" fmla="*/ 437984 w 1169760"/>
                  <a:gd name="connsiteY378" fmla="*/ 96818 h 544817"/>
                  <a:gd name="connsiteX379" fmla="*/ 433056 w 1169760"/>
                  <a:gd name="connsiteY379" fmla="*/ 96341 h 544817"/>
                  <a:gd name="connsiteX380" fmla="*/ 427651 w 1169760"/>
                  <a:gd name="connsiteY380" fmla="*/ 96023 h 544817"/>
                  <a:gd name="connsiteX381" fmla="*/ 423835 w 1169760"/>
                  <a:gd name="connsiteY381" fmla="*/ 95387 h 544817"/>
                  <a:gd name="connsiteX382" fmla="*/ 418271 w 1169760"/>
                  <a:gd name="connsiteY382" fmla="*/ 95705 h 544817"/>
                  <a:gd name="connsiteX383" fmla="*/ 413661 w 1169760"/>
                  <a:gd name="connsiteY383" fmla="*/ 96341 h 544817"/>
                  <a:gd name="connsiteX384" fmla="*/ 412548 w 1169760"/>
                  <a:gd name="connsiteY384" fmla="*/ 97931 h 544817"/>
                  <a:gd name="connsiteX385" fmla="*/ 410799 w 1169760"/>
                  <a:gd name="connsiteY385" fmla="*/ 100792 h 544817"/>
                  <a:gd name="connsiteX386" fmla="*/ 409369 w 1169760"/>
                  <a:gd name="connsiteY386" fmla="*/ 102382 h 544817"/>
                  <a:gd name="connsiteX387" fmla="*/ 406825 w 1169760"/>
                  <a:gd name="connsiteY387" fmla="*/ 105243 h 544817"/>
                  <a:gd name="connsiteX388" fmla="*/ 406030 w 1169760"/>
                  <a:gd name="connsiteY388" fmla="*/ 107946 h 544817"/>
                  <a:gd name="connsiteX389" fmla="*/ 407302 w 1169760"/>
                  <a:gd name="connsiteY389" fmla="*/ 112080 h 544817"/>
                  <a:gd name="connsiteX390" fmla="*/ 411912 w 1169760"/>
                  <a:gd name="connsiteY390" fmla="*/ 118757 h 544817"/>
                  <a:gd name="connsiteX391" fmla="*/ 412389 w 1169760"/>
                  <a:gd name="connsiteY391" fmla="*/ 120982 h 544817"/>
                  <a:gd name="connsiteX392" fmla="*/ 410799 w 1169760"/>
                  <a:gd name="connsiteY392" fmla="*/ 123208 h 544817"/>
                  <a:gd name="connsiteX393" fmla="*/ 407620 w 1169760"/>
                  <a:gd name="connsiteY393" fmla="*/ 124957 h 544817"/>
                  <a:gd name="connsiteX394" fmla="*/ 403009 w 1169760"/>
                  <a:gd name="connsiteY394" fmla="*/ 128136 h 544817"/>
                  <a:gd name="connsiteX395" fmla="*/ 398081 w 1169760"/>
                  <a:gd name="connsiteY395" fmla="*/ 128136 h 544817"/>
                  <a:gd name="connsiteX396" fmla="*/ 396014 w 1169760"/>
                  <a:gd name="connsiteY396" fmla="*/ 129090 h 544817"/>
                  <a:gd name="connsiteX397" fmla="*/ 390450 w 1169760"/>
                  <a:gd name="connsiteY397" fmla="*/ 132906 h 544817"/>
                  <a:gd name="connsiteX398" fmla="*/ 385681 w 1169760"/>
                  <a:gd name="connsiteY398" fmla="*/ 134813 h 544817"/>
                  <a:gd name="connsiteX399" fmla="*/ 384727 w 1169760"/>
                  <a:gd name="connsiteY399" fmla="*/ 136403 h 544817"/>
                  <a:gd name="connsiteX400" fmla="*/ 385840 w 1169760"/>
                  <a:gd name="connsiteY400" fmla="*/ 137993 h 544817"/>
                  <a:gd name="connsiteX401" fmla="*/ 391881 w 1169760"/>
                  <a:gd name="connsiteY401" fmla="*/ 140060 h 544817"/>
                  <a:gd name="connsiteX402" fmla="*/ 394902 w 1169760"/>
                  <a:gd name="connsiteY402" fmla="*/ 142444 h 544817"/>
                  <a:gd name="connsiteX403" fmla="*/ 395855 w 1169760"/>
                  <a:gd name="connsiteY403" fmla="*/ 145147 h 544817"/>
                  <a:gd name="connsiteX404" fmla="*/ 397127 w 1169760"/>
                  <a:gd name="connsiteY404" fmla="*/ 147214 h 544817"/>
                  <a:gd name="connsiteX405" fmla="*/ 401897 w 1169760"/>
                  <a:gd name="connsiteY405" fmla="*/ 148485 h 544817"/>
                  <a:gd name="connsiteX406" fmla="*/ 411753 w 1169760"/>
                  <a:gd name="connsiteY406" fmla="*/ 151506 h 544817"/>
                  <a:gd name="connsiteX407" fmla="*/ 412389 w 1169760"/>
                  <a:gd name="connsiteY407" fmla="*/ 151824 h 544817"/>
                  <a:gd name="connsiteX408" fmla="*/ 413025 w 1169760"/>
                  <a:gd name="connsiteY408" fmla="*/ 153255 h 544817"/>
                  <a:gd name="connsiteX409" fmla="*/ 423041 w 1169760"/>
                  <a:gd name="connsiteY409" fmla="*/ 155163 h 544817"/>
                  <a:gd name="connsiteX410" fmla="*/ 424471 w 1169760"/>
                  <a:gd name="connsiteY410" fmla="*/ 156276 h 544817"/>
                  <a:gd name="connsiteX411" fmla="*/ 428605 w 1169760"/>
                  <a:gd name="connsiteY411" fmla="*/ 159773 h 544817"/>
                  <a:gd name="connsiteX412" fmla="*/ 429400 w 1169760"/>
                  <a:gd name="connsiteY412" fmla="*/ 163429 h 544817"/>
                  <a:gd name="connsiteX413" fmla="*/ 427333 w 1169760"/>
                  <a:gd name="connsiteY413" fmla="*/ 166927 h 544817"/>
                  <a:gd name="connsiteX414" fmla="*/ 425902 w 1169760"/>
                  <a:gd name="connsiteY414" fmla="*/ 172491 h 544817"/>
                  <a:gd name="connsiteX415" fmla="*/ 423677 w 1169760"/>
                  <a:gd name="connsiteY415" fmla="*/ 177420 h 544817"/>
                  <a:gd name="connsiteX416" fmla="*/ 419066 w 1169760"/>
                  <a:gd name="connsiteY416" fmla="*/ 180758 h 544817"/>
                  <a:gd name="connsiteX417" fmla="*/ 410958 w 1169760"/>
                  <a:gd name="connsiteY417" fmla="*/ 183779 h 544817"/>
                  <a:gd name="connsiteX418" fmla="*/ 402214 w 1169760"/>
                  <a:gd name="connsiteY418" fmla="*/ 185050 h 544817"/>
                  <a:gd name="connsiteX419" fmla="*/ 398558 w 1169760"/>
                  <a:gd name="connsiteY419" fmla="*/ 185050 h 544817"/>
                  <a:gd name="connsiteX420" fmla="*/ 396173 w 1169760"/>
                  <a:gd name="connsiteY420" fmla="*/ 184414 h 544817"/>
                  <a:gd name="connsiteX421" fmla="*/ 392199 w 1169760"/>
                  <a:gd name="connsiteY421" fmla="*/ 183461 h 544817"/>
                  <a:gd name="connsiteX422" fmla="*/ 389337 w 1169760"/>
                  <a:gd name="connsiteY422" fmla="*/ 180917 h 544817"/>
                  <a:gd name="connsiteX423" fmla="*/ 387271 w 1169760"/>
                  <a:gd name="connsiteY423" fmla="*/ 178532 h 544817"/>
                  <a:gd name="connsiteX424" fmla="*/ 385681 w 1169760"/>
                  <a:gd name="connsiteY424" fmla="*/ 177897 h 544817"/>
                  <a:gd name="connsiteX425" fmla="*/ 384091 w 1169760"/>
                  <a:gd name="connsiteY425" fmla="*/ 178373 h 544817"/>
                  <a:gd name="connsiteX426" fmla="*/ 382660 w 1169760"/>
                  <a:gd name="connsiteY426" fmla="*/ 179963 h 544817"/>
                  <a:gd name="connsiteX427" fmla="*/ 380752 w 1169760"/>
                  <a:gd name="connsiteY427" fmla="*/ 184097 h 544817"/>
                  <a:gd name="connsiteX428" fmla="*/ 378527 w 1169760"/>
                  <a:gd name="connsiteY428" fmla="*/ 188230 h 544817"/>
                  <a:gd name="connsiteX429" fmla="*/ 376778 w 1169760"/>
                  <a:gd name="connsiteY429" fmla="*/ 189661 h 544817"/>
                  <a:gd name="connsiteX430" fmla="*/ 370260 w 1169760"/>
                  <a:gd name="connsiteY430" fmla="*/ 191569 h 544817"/>
                  <a:gd name="connsiteX431" fmla="*/ 369465 w 1169760"/>
                  <a:gd name="connsiteY431" fmla="*/ 190933 h 544817"/>
                  <a:gd name="connsiteX432" fmla="*/ 370260 w 1169760"/>
                  <a:gd name="connsiteY432" fmla="*/ 188230 h 544817"/>
                  <a:gd name="connsiteX433" fmla="*/ 369465 w 1169760"/>
                  <a:gd name="connsiteY433" fmla="*/ 187435 h 544817"/>
                  <a:gd name="connsiteX434" fmla="*/ 368193 w 1169760"/>
                  <a:gd name="connsiteY434" fmla="*/ 186799 h 544817"/>
                  <a:gd name="connsiteX435" fmla="*/ 360085 w 1169760"/>
                  <a:gd name="connsiteY435" fmla="*/ 185686 h 544817"/>
                  <a:gd name="connsiteX436" fmla="*/ 357065 w 1169760"/>
                  <a:gd name="connsiteY436" fmla="*/ 184892 h 544817"/>
                  <a:gd name="connsiteX437" fmla="*/ 354839 w 1169760"/>
                  <a:gd name="connsiteY437" fmla="*/ 184574 h 544817"/>
                  <a:gd name="connsiteX438" fmla="*/ 351977 w 1169760"/>
                  <a:gd name="connsiteY438" fmla="*/ 183938 h 544817"/>
                  <a:gd name="connsiteX439" fmla="*/ 349911 w 1169760"/>
                  <a:gd name="connsiteY439" fmla="*/ 182348 h 544817"/>
                  <a:gd name="connsiteX440" fmla="*/ 345618 w 1169760"/>
                  <a:gd name="connsiteY440" fmla="*/ 177420 h 544817"/>
                  <a:gd name="connsiteX441" fmla="*/ 342280 w 1169760"/>
                  <a:gd name="connsiteY441" fmla="*/ 173604 h 544817"/>
                  <a:gd name="connsiteX442" fmla="*/ 336874 w 1169760"/>
                  <a:gd name="connsiteY442" fmla="*/ 170107 h 544817"/>
                  <a:gd name="connsiteX443" fmla="*/ 331946 w 1169760"/>
                  <a:gd name="connsiteY443" fmla="*/ 169471 h 544817"/>
                  <a:gd name="connsiteX444" fmla="*/ 331628 w 1169760"/>
                  <a:gd name="connsiteY444" fmla="*/ 169788 h 544817"/>
                  <a:gd name="connsiteX445" fmla="*/ 327972 w 1169760"/>
                  <a:gd name="connsiteY445" fmla="*/ 169788 h 544817"/>
                  <a:gd name="connsiteX446" fmla="*/ 322090 w 1169760"/>
                  <a:gd name="connsiteY446" fmla="*/ 168994 h 544817"/>
                  <a:gd name="connsiteX447" fmla="*/ 321771 w 1169760"/>
                  <a:gd name="connsiteY447" fmla="*/ 168994 h 544817"/>
                  <a:gd name="connsiteX448" fmla="*/ 319864 w 1169760"/>
                  <a:gd name="connsiteY448" fmla="*/ 170743 h 544817"/>
                  <a:gd name="connsiteX449" fmla="*/ 318433 w 1169760"/>
                  <a:gd name="connsiteY449" fmla="*/ 173286 h 544817"/>
                  <a:gd name="connsiteX450" fmla="*/ 316684 w 1169760"/>
                  <a:gd name="connsiteY450" fmla="*/ 175353 h 544817"/>
                  <a:gd name="connsiteX451" fmla="*/ 313982 w 1169760"/>
                  <a:gd name="connsiteY451" fmla="*/ 176466 h 544817"/>
                  <a:gd name="connsiteX452" fmla="*/ 310643 w 1169760"/>
                  <a:gd name="connsiteY452" fmla="*/ 176784 h 544817"/>
                  <a:gd name="connsiteX453" fmla="*/ 306987 w 1169760"/>
                  <a:gd name="connsiteY453" fmla="*/ 174558 h 544817"/>
                  <a:gd name="connsiteX454" fmla="*/ 303171 w 1169760"/>
                  <a:gd name="connsiteY454" fmla="*/ 171219 h 544817"/>
                  <a:gd name="connsiteX455" fmla="*/ 298402 w 1169760"/>
                  <a:gd name="connsiteY455" fmla="*/ 170107 h 544817"/>
                  <a:gd name="connsiteX456" fmla="*/ 293791 w 1169760"/>
                  <a:gd name="connsiteY456" fmla="*/ 170901 h 544817"/>
                  <a:gd name="connsiteX457" fmla="*/ 292043 w 1169760"/>
                  <a:gd name="connsiteY457" fmla="*/ 171378 h 544817"/>
                  <a:gd name="connsiteX458" fmla="*/ 287114 w 1169760"/>
                  <a:gd name="connsiteY458" fmla="*/ 173286 h 544817"/>
                  <a:gd name="connsiteX459" fmla="*/ 285525 w 1169760"/>
                  <a:gd name="connsiteY459" fmla="*/ 172332 h 544817"/>
                  <a:gd name="connsiteX460" fmla="*/ 283299 w 1169760"/>
                  <a:gd name="connsiteY460" fmla="*/ 171696 h 544817"/>
                  <a:gd name="connsiteX461" fmla="*/ 278529 w 1169760"/>
                  <a:gd name="connsiteY461" fmla="*/ 174876 h 544817"/>
                  <a:gd name="connsiteX462" fmla="*/ 273283 w 1169760"/>
                  <a:gd name="connsiteY462" fmla="*/ 178373 h 544817"/>
                  <a:gd name="connsiteX463" fmla="*/ 272170 w 1169760"/>
                  <a:gd name="connsiteY463" fmla="*/ 180917 h 544817"/>
                  <a:gd name="connsiteX464" fmla="*/ 270581 w 1169760"/>
                  <a:gd name="connsiteY464" fmla="*/ 183302 h 544817"/>
                  <a:gd name="connsiteX465" fmla="*/ 267083 w 1169760"/>
                  <a:gd name="connsiteY465" fmla="*/ 185527 h 544817"/>
                  <a:gd name="connsiteX466" fmla="*/ 263268 w 1169760"/>
                  <a:gd name="connsiteY466" fmla="*/ 187435 h 544817"/>
                  <a:gd name="connsiteX467" fmla="*/ 260088 w 1169760"/>
                  <a:gd name="connsiteY467" fmla="*/ 188230 h 544817"/>
                  <a:gd name="connsiteX468" fmla="*/ 255955 w 1169760"/>
                  <a:gd name="connsiteY468" fmla="*/ 187594 h 544817"/>
                  <a:gd name="connsiteX469" fmla="*/ 250708 w 1169760"/>
                  <a:gd name="connsiteY469" fmla="*/ 185209 h 544817"/>
                  <a:gd name="connsiteX470" fmla="*/ 245939 w 1169760"/>
                  <a:gd name="connsiteY470" fmla="*/ 182189 h 544817"/>
                  <a:gd name="connsiteX471" fmla="*/ 240693 w 1169760"/>
                  <a:gd name="connsiteY471" fmla="*/ 177420 h 544817"/>
                  <a:gd name="connsiteX472" fmla="*/ 236400 w 1169760"/>
                  <a:gd name="connsiteY472" fmla="*/ 174717 h 544817"/>
                  <a:gd name="connsiteX473" fmla="*/ 232426 w 1169760"/>
                  <a:gd name="connsiteY473" fmla="*/ 172491 h 544817"/>
                  <a:gd name="connsiteX474" fmla="*/ 230041 w 1169760"/>
                  <a:gd name="connsiteY474" fmla="*/ 172014 h 544817"/>
                  <a:gd name="connsiteX475" fmla="*/ 228133 w 1169760"/>
                  <a:gd name="connsiteY475" fmla="*/ 172809 h 544817"/>
                  <a:gd name="connsiteX476" fmla="*/ 227338 w 1169760"/>
                  <a:gd name="connsiteY476" fmla="*/ 174558 h 544817"/>
                  <a:gd name="connsiteX477" fmla="*/ 227975 w 1169760"/>
                  <a:gd name="connsiteY477" fmla="*/ 175830 h 544817"/>
                  <a:gd name="connsiteX478" fmla="*/ 229087 w 1169760"/>
                  <a:gd name="connsiteY478" fmla="*/ 176943 h 544817"/>
                  <a:gd name="connsiteX479" fmla="*/ 230041 w 1169760"/>
                  <a:gd name="connsiteY479" fmla="*/ 180599 h 544817"/>
                  <a:gd name="connsiteX480" fmla="*/ 230359 w 1169760"/>
                  <a:gd name="connsiteY480" fmla="*/ 185209 h 544817"/>
                  <a:gd name="connsiteX481" fmla="*/ 229882 w 1169760"/>
                  <a:gd name="connsiteY481" fmla="*/ 187753 h 544817"/>
                  <a:gd name="connsiteX482" fmla="*/ 228769 w 1169760"/>
                  <a:gd name="connsiteY482" fmla="*/ 189343 h 544817"/>
                  <a:gd name="connsiteX483" fmla="*/ 227656 w 1169760"/>
                  <a:gd name="connsiteY483" fmla="*/ 189979 h 544817"/>
                  <a:gd name="connsiteX484" fmla="*/ 226544 w 1169760"/>
                  <a:gd name="connsiteY484" fmla="*/ 189979 h 544817"/>
                  <a:gd name="connsiteX485" fmla="*/ 225272 w 1169760"/>
                  <a:gd name="connsiteY485" fmla="*/ 188230 h 544817"/>
                  <a:gd name="connsiteX486" fmla="*/ 224477 w 1169760"/>
                  <a:gd name="connsiteY486" fmla="*/ 184892 h 544817"/>
                  <a:gd name="connsiteX487" fmla="*/ 223841 w 1169760"/>
                  <a:gd name="connsiteY487" fmla="*/ 180917 h 544817"/>
                  <a:gd name="connsiteX488" fmla="*/ 220344 w 1169760"/>
                  <a:gd name="connsiteY488" fmla="*/ 175830 h 544817"/>
                  <a:gd name="connsiteX489" fmla="*/ 217323 w 1169760"/>
                  <a:gd name="connsiteY489" fmla="*/ 172809 h 544817"/>
                  <a:gd name="connsiteX490" fmla="*/ 215892 w 1169760"/>
                  <a:gd name="connsiteY490" fmla="*/ 171060 h 544817"/>
                  <a:gd name="connsiteX491" fmla="*/ 213031 w 1169760"/>
                  <a:gd name="connsiteY491" fmla="*/ 168199 h 544817"/>
                  <a:gd name="connsiteX492" fmla="*/ 210646 w 1169760"/>
                  <a:gd name="connsiteY492" fmla="*/ 166450 h 544817"/>
                  <a:gd name="connsiteX493" fmla="*/ 205400 w 1169760"/>
                  <a:gd name="connsiteY493" fmla="*/ 164383 h 544817"/>
                  <a:gd name="connsiteX494" fmla="*/ 202856 w 1169760"/>
                  <a:gd name="connsiteY494" fmla="*/ 162953 h 544817"/>
                  <a:gd name="connsiteX495" fmla="*/ 198405 w 1169760"/>
                  <a:gd name="connsiteY495" fmla="*/ 157388 h 544817"/>
                  <a:gd name="connsiteX496" fmla="*/ 195861 w 1169760"/>
                  <a:gd name="connsiteY496" fmla="*/ 155639 h 544817"/>
                  <a:gd name="connsiteX497" fmla="*/ 192681 w 1169760"/>
                  <a:gd name="connsiteY497" fmla="*/ 154209 h 544817"/>
                  <a:gd name="connsiteX498" fmla="*/ 190138 w 1169760"/>
                  <a:gd name="connsiteY498" fmla="*/ 153732 h 544817"/>
                  <a:gd name="connsiteX499" fmla="*/ 189502 w 1169760"/>
                  <a:gd name="connsiteY499" fmla="*/ 154050 h 544817"/>
                  <a:gd name="connsiteX500" fmla="*/ 184097 w 1169760"/>
                  <a:gd name="connsiteY500" fmla="*/ 154845 h 544817"/>
                  <a:gd name="connsiteX501" fmla="*/ 180122 w 1169760"/>
                  <a:gd name="connsiteY501" fmla="*/ 154845 h 544817"/>
                  <a:gd name="connsiteX502" fmla="*/ 177737 w 1169760"/>
                  <a:gd name="connsiteY502" fmla="*/ 153732 h 544817"/>
                  <a:gd name="connsiteX503" fmla="*/ 175353 w 1169760"/>
                  <a:gd name="connsiteY503" fmla="*/ 153732 h 544817"/>
                  <a:gd name="connsiteX504" fmla="*/ 175194 w 1169760"/>
                  <a:gd name="connsiteY504" fmla="*/ 153732 h 544817"/>
                  <a:gd name="connsiteX505" fmla="*/ 172491 w 1169760"/>
                  <a:gd name="connsiteY505" fmla="*/ 154368 h 544817"/>
                  <a:gd name="connsiteX506" fmla="*/ 172014 w 1169760"/>
                  <a:gd name="connsiteY506" fmla="*/ 154368 h 544817"/>
                  <a:gd name="connsiteX507" fmla="*/ 170742 w 1169760"/>
                  <a:gd name="connsiteY507" fmla="*/ 154368 h 544817"/>
                  <a:gd name="connsiteX508" fmla="*/ 168517 w 1169760"/>
                  <a:gd name="connsiteY508" fmla="*/ 153255 h 544817"/>
                  <a:gd name="connsiteX509" fmla="*/ 166450 w 1169760"/>
                  <a:gd name="connsiteY509" fmla="*/ 150075 h 544817"/>
                  <a:gd name="connsiteX510" fmla="*/ 163747 w 1169760"/>
                  <a:gd name="connsiteY510" fmla="*/ 146737 h 544817"/>
                  <a:gd name="connsiteX511" fmla="*/ 160568 w 1169760"/>
                  <a:gd name="connsiteY511" fmla="*/ 145624 h 544817"/>
                  <a:gd name="connsiteX512" fmla="*/ 154527 w 1169760"/>
                  <a:gd name="connsiteY512" fmla="*/ 147055 h 544817"/>
                  <a:gd name="connsiteX513" fmla="*/ 147849 w 1169760"/>
                  <a:gd name="connsiteY513" fmla="*/ 151506 h 544817"/>
                  <a:gd name="connsiteX514" fmla="*/ 143080 w 1169760"/>
                  <a:gd name="connsiteY514" fmla="*/ 154209 h 544817"/>
                  <a:gd name="connsiteX515" fmla="*/ 139265 w 1169760"/>
                  <a:gd name="connsiteY515" fmla="*/ 154209 h 544817"/>
                  <a:gd name="connsiteX516" fmla="*/ 137039 w 1169760"/>
                  <a:gd name="connsiteY516" fmla="*/ 154686 h 544817"/>
                  <a:gd name="connsiteX517" fmla="*/ 135608 w 1169760"/>
                  <a:gd name="connsiteY517" fmla="*/ 154686 h 544817"/>
                  <a:gd name="connsiteX518" fmla="*/ 134336 w 1169760"/>
                  <a:gd name="connsiteY518" fmla="*/ 153732 h 544817"/>
                  <a:gd name="connsiteX519" fmla="*/ 134018 w 1169760"/>
                  <a:gd name="connsiteY519" fmla="*/ 152142 h 544817"/>
                  <a:gd name="connsiteX520" fmla="*/ 133383 w 1169760"/>
                  <a:gd name="connsiteY520" fmla="*/ 150075 h 544817"/>
                  <a:gd name="connsiteX521" fmla="*/ 130362 w 1169760"/>
                  <a:gd name="connsiteY521" fmla="*/ 148009 h 544817"/>
                  <a:gd name="connsiteX522" fmla="*/ 126228 w 1169760"/>
                  <a:gd name="connsiteY522" fmla="*/ 146737 h 544817"/>
                  <a:gd name="connsiteX523" fmla="*/ 122413 w 1169760"/>
                  <a:gd name="connsiteY523" fmla="*/ 145306 h 544817"/>
                  <a:gd name="connsiteX524" fmla="*/ 119869 w 1169760"/>
                  <a:gd name="connsiteY524" fmla="*/ 144988 h 544817"/>
                  <a:gd name="connsiteX525" fmla="*/ 118757 w 1169760"/>
                  <a:gd name="connsiteY525" fmla="*/ 147055 h 544817"/>
                  <a:gd name="connsiteX526" fmla="*/ 115577 w 1169760"/>
                  <a:gd name="connsiteY526" fmla="*/ 150393 h 544817"/>
                  <a:gd name="connsiteX527" fmla="*/ 111920 w 1169760"/>
                  <a:gd name="connsiteY527" fmla="*/ 153573 h 544817"/>
                  <a:gd name="connsiteX528" fmla="*/ 107310 w 1169760"/>
                  <a:gd name="connsiteY528" fmla="*/ 158819 h 544817"/>
                  <a:gd name="connsiteX529" fmla="*/ 106038 w 1169760"/>
                  <a:gd name="connsiteY529" fmla="*/ 160727 h 544817"/>
                  <a:gd name="connsiteX530" fmla="*/ 104290 w 1169760"/>
                  <a:gd name="connsiteY530" fmla="*/ 161999 h 544817"/>
                  <a:gd name="connsiteX531" fmla="*/ 100156 w 1169760"/>
                  <a:gd name="connsiteY531" fmla="*/ 163271 h 544817"/>
                  <a:gd name="connsiteX532" fmla="*/ 95228 w 1169760"/>
                  <a:gd name="connsiteY532" fmla="*/ 165496 h 544817"/>
                  <a:gd name="connsiteX533" fmla="*/ 92048 w 1169760"/>
                  <a:gd name="connsiteY533" fmla="*/ 168040 h 544817"/>
                  <a:gd name="connsiteX534" fmla="*/ 87597 w 1169760"/>
                  <a:gd name="connsiteY534" fmla="*/ 169153 h 544817"/>
                  <a:gd name="connsiteX535" fmla="*/ 82827 w 1169760"/>
                  <a:gd name="connsiteY535" fmla="*/ 169788 h 544817"/>
                  <a:gd name="connsiteX536" fmla="*/ 80761 w 1169760"/>
                  <a:gd name="connsiteY536" fmla="*/ 171855 h 544817"/>
                  <a:gd name="connsiteX537" fmla="*/ 79489 w 1169760"/>
                  <a:gd name="connsiteY537" fmla="*/ 175353 h 544817"/>
                  <a:gd name="connsiteX538" fmla="*/ 77899 w 1169760"/>
                  <a:gd name="connsiteY538" fmla="*/ 178532 h 544817"/>
                  <a:gd name="connsiteX539" fmla="*/ 70268 w 1169760"/>
                  <a:gd name="connsiteY539" fmla="*/ 183302 h 544817"/>
                  <a:gd name="connsiteX540" fmla="*/ 66135 w 1169760"/>
                  <a:gd name="connsiteY540" fmla="*/ 186322 h 544817"/>
                  <a:gd name="connsiteX541" fmla="*/ 63114 w 1169760"/>
                  <a:gd name="connsiteY541" fmla="*/ 187912 h 544817"/>
                  <a:gd name="connsiteX542" fmla="*/ 61048 w 1169760"/>
                  <a:gd name="connsiteY542" fmla="*/ 187912 h 544817"/>
                  <a:gd name="connsiteX543" fmla="*/ 58822 w 1169760"/>
                  <a:gd name="connsiteY543" fmla="*/ 187276 h 544817"/>
                  <a:gd name="connsiteX544" fmla="*/ 58027 w 1169760"/>
                  <a:gd name="connsiteY544" fmla="*/ 187594 h 544817"/>
                  <a:gd name="connsiteX545" fmla="*/ 59140 w 1169760"/>
                  <a:gd name="connsiteY545" fmla="*/ 189979 h 544817"/>
                  <a:gd name="connsiteX546" fmla="*/ 60094 w 1169760"/>
                  <a:gd name="connsiteY546" fmla="*/ 197451 h 544817"/>
                  <a:gd name="connsiteX547" fmla="*/ 61524 w 1169760"/>
                  <a:gd name="connsiteY547" fmla="*/ 202220 h 544817"/>
                  <a:gd name="connsiteX548" fmla="*/ 62478 w 1169760"/>
                  <a:gd name="connsiteY548" fmla="*/ 204923 h 544817"/>
                  <a:gd name="connsiteX549" fmla="*/ 63432 w 1169760"/>
                  <a:gd name="connsiteY549" fmla="*/ 206990 h 544817"/>
                  <a:gd name="connsiteX550" fmla="*/ 64227 w 1169760"/>
                  <a:gd name="connsiteY550" fmla="*/ 210169 h 544817"/>
                  <a:gd name="connsiteX551" fmla="*/ 63273 w 1169760"/>
                  <a:gd name="connsiteY551" fmla="*/ 212077 h 544817"/>
                  <a:gd name="connsiteX552" fmla="*/ 61842 w 1169760"/>
                  <a:gd name="connsiteY552" fmla="*/ 213349 h 544817"/>
                  <a:gd name="connsiteX553" fmla="*/ 57232 w 1169760"/>
                  <a:gd name="connsiteY553" fmla="*/ 215415 h 544817"/>
                  <a:gd name="connsiteX554" fmla="*/ 52463 w 1169760"/>
                  <a:gd name="connsiteY554" fmla="*/ 217164 h 544817"/>
                  <a:gd name="connsiteX555" fmla="*/ 49601 w 1169760"/>
                  <a:gd name="connsiteY555" fmla="*/ 216051 h 544817"/>
                  <a:gd name="connsiteX556" fmla="*/ 46422 w 1169760"/>
                  <a:gd name="connsiteY556" fmla="*/ 213349 h 544817"/>
                  <a:gd name="connsiteX557" fmla="*/ 45150 w 1169760"/>
                  <a:gd name="connsiteY557" fmla="*/ 211918 h 544817"/>
                  <a:gd name="connsiteX558" fmla="*/ 41652 w 1169760"/>
                  <a:gd name="connsiteY558" fmla="*/ 207307 h 544817"/>
                  <a:gd name="connsiteX559" fmla="*/ 35611 w 1169760"/>
                  <a:gd name="connsiteY559" fmla="*/ 200153 h 544817"/>
                  <a:gd name="connsiteX560" fmla="*/ 31478 w 1169760"/>
                  <a:gd name="connsiteY560" fmla="*/ 196497 h 544817"/>
                  <a:gd name="connsiteX561" fmla="*/ 28457 w 1169760"/>
                  <a:gd name="connsiteY561" fmla="*/ 195225 h 544817"/>
                  <a:gd name="connsiteX562" fmla="*/ 25754 w 1169760"/>
                  <a:gd name="connsiteY562" fmla="*/ 195702 h 544817"/>
                  <a:gd name="connsiteX563" fmla="*/ 23688 w 1169760"/>
                  <a:gd name="connsiteY563" fmla="*/ 197451 h 544817"/>
                  <a:gd name="connsiteX564" fmla="*/ 22098 w 1169760"/>
                  <a:gd name="connsiteY564" fmla="*/ 198882 h 544817"/>
                  <a:gd name="connsiteX565" fmla="*/ 20667 w 1169760"/>
                  <a:gd name="connsiteY565" fmla="*/ 200630 h 544817"/>
                  <a:gd name="connsiteX566" fmla="*/ 19713 w 1169760"/>
                  <a:gd name="connsiteY566" fmla="*/ 202697 h 544817"/>
                  <a:gd name="connsiteX567" fmla="*/ 19713 w 1169760"/>
                  <a:gd name="connsiteY567" fmla="*/ 205559 h 544817"/>
                  <a:gd name="connsiteX568" fmla="*/ 19713 w 1169760"/>
                  <a:gd name="connsiteY568" fmla="*/ 208579 h 544817"/>
                  <a:gd name="connsiteX569" fmla="*/ 18441 w 1169760"/>
                  <a:gd name="connsiteY569" fmla="*/ 210805 h 544817"/>
                  <a:gd name="connsiteX570" fmla="*/ 15103 w 1169760"/>
                  <a:gd name="connsiteY570" fmla="*/ 213190 h 544817"/>
                  <a:gd name="connsiteX571" fmla="*/ 11128 w 1169760"/>
                  <a:gd name="connsiteY571" fmla="*/ 216369 h 544817"/>
                  <a:gd name="connsiteX572" fmla="*/ 8108 w 1169760"/>
                  <a:gd name="connsiteY572" fmla="*/ 222251 h 544817"/>
                  <a:gd name="connsiteX573" fmla="*/ 6200 w 1169760"/>
                  <a:gd name="connsiteY573" fmla="*/ 229564 h 544817"/>
                  <a:gd name="connsiteX574" fmla="*/ 5564 w 1169760"/>
                  <a:gd name="connsiteY574" fmla="*/ 234652 h 544817"/>
                  <a:gd name="connsiteX575" fmla="*/ 6995 w 1169760"/>
                  <a:gd name="connsiteY575" fmla="*/ 237036 h 544817"/>
                  <a:gd name="connsiteX576" fmla="*/ 9857 w 1169760"/>
                  <a:gd name="connsiteY576" fmla="*/ 238944 h 544817"/>
                  <a:gd name="connsiteX577" fmla="*/ 11764 w 1169760"/>
                  <a:gd name="connsiteY577" fmla="*/ 240852 h 544817"/>
                  <a:gd name="connsiteX578" fmla="*/ 12082 w 1169760"/>
                  <a:gd name="connsiteY578" fmla="*/ 242760 h 544817"/>
                  <a:gd name="connsiteX579" fmla="*/ 11605 w 1169760"/>
                  <a:gd name="connsiteY579" fmla="*/ 244667 h 544817"/>
                  <a:gd name="connsiteX580" fmla="*/ 10175 w 1169760"/>
                  <a:gd name="connsiteY580" fmla="*/ 246893 h 544817"/>
                  <a:gd name="connsiteX581" fmla="*/ 6995 w 1169760"/>
                  <a:gd name="connsiteY581" fmla="*/ 249437 h 544817"/>
                  <a:gd name="connsiteX582" fmla="*/ 2703 w 1169760"/>
                  <a:gd name="connsiteY582" fmla="*/ 255478 h 544817"/>
                  <a:gd name="connsiteX583" fmla="*/ 0 w 1169760"/>
                  <a:gd name="connsiteY583" fmla="*/ 264063 h 544817"/>
                  <a:gd name="connsiteX584" fmla="*/ 1431 w 1169760"/>
                  <a:gd name="connsiteY584" fmla="*/ 269945 h 544817"/>
                  <a:gd name="connsiteX585" fmla="*/ 6995 w 1169760"/>
                  <a:gd name="connsiteY585" fmla="*/ 273124 h 544817"/>
                  <a:gd name="connsiteX586" fmla="*/ 11287 w 1169760"/>
                  <a:gd name="connsiteY586" fmla="*/ 274555 h 544817"/>
                  <a:gd name="connsiteX587" fmla="*/ 13036 w 1169760"/>
                  <a:gd name="connsiteY587" fmla="*/ 276463 h 544817"/>
                  <a:gd name="connsiteX588" fmla="*/ 14626 w 1169760"/>
                  <a:gd name="connsiteY588" fmla="*/ 280278 h 544817"/>
                  <a:gd name="connsiteX589" fmla="*/ 14626 w 1169760"/>
                  <a:gd name="connsiteY589" fmla="*/ 284253 h 544817"/>
                  <a:gd name="connsiteX590" fmla="*/ 13831 w 1169760"/>
                  <a:gd name="connsiteY590" fmla="*/ 286956 h 544817"/>
                  <a:gd name="connsiteX591" fmla="*/ 14944 w 1169760"/>
                  <a:gd name="connsiteY591" fmla="*/ 289499 h 544817"/>
                  <a:gd name="connsiteX592" fmla="*/ 17011 w 1169760"/>
                  <a:gd name="connsiteY592" fmla="*/ 292520 h 544817"/>
                  <a:gd name="connsiteX593" fmla="*/ 19554 w 1169760"/>
                  <a:gd name="connsiteY593" fmla="*/ 294428 h 544817"/>
                  <a:gd name="connsiteX594" fmla="*/ 22257 w 1169760"/>
                  <a:gd name="connsiteY594" fmla="*/ 293473 h 544817"/>
                  <a:gd name="connsiteX595" fmla="*/ 24959 w 1169760"/>
                  <a:gd name="connsiteY595" fmla="*/ 292202 h 544817"/>
                  <a:gd name="connsiteX596" fmla="*/ 28298 w 1169760"/>
                  <a:gd name="connsiteY596" fmla="*/ 292679 h 544817"/>
                  <a:gd name="connsiteX597" fmla="*/ 37837 w 1169760"/>
                  <a:gd name="connsiteY597" fmla="*/ 293791 h 544817"/>
                  <a:gd name="connsiteX598" fmla="*/ 42924 w 1169760"/>
                  <a:gd name="connsiteY598" fmla="*/ 294428 h 544817"/>
                  <a:gd name="connsiteX599" fmla="*/ 44514 w 1169760"/>
                  <a:gd name="connsiteY599" fmla="*/ 295699 h 544817"/>
                  <a:gd name="connsiteX600" fmla="*/ 47693 w 1169760"/>
                  <a:gd name="connsiteY600" fmla="*/ 299992 h 544817"/>
                  <a:gd name="connsiteX601" fmla="*/ 51668 w 1169760"/>
                  <a:gd name="connsiteY601" fmla="*/ 304920 h 544817"/>
                  <a:gd name="connsiteX602" fmla="*/ 55642 w 1169760"/>
                  <a:gd name="connsiteY602" fmla="*/ 309848 h 544817"/>
                  <a:gd name="connsiteX603" fmla="*/ 57073 w 1169760"/>
                  <a:gd name="connsiteY603" fmla="*/ 311915 h 544817"/>
                  <a:gd name="connsiteX604" fmla="*/ 60411 w 1169760"/>
                  <a:gd name="connsiteY604" fmla="*/ 317797 h 544817"/>
                  <a:gd name="connsiteX605" fmla="*/ 63750 w 1169760"/>
                  <a:gd name="connsiteY605" fmla="*/ 323043 h 544817"/>
                  <a:gd name="connsiteX606" fmla="*/ 67407 w 1169760"/>
                  <a:gd name="connsiteY606" fmla="*/ 329562 h 544817"/>
                  <a:gd name="connsiteX607" fmla="*/ 67089 w 1169760"/>
                  <a:gd name="connsiteY607" fmla="*/ 331310 h 544817"/>
                  <a:gd name="connsiteX608" fmla="*/ 65181 w 1169760"/>
                  <a:gd name="connsiteY608" fmla="*/ 332105 h 544817"/>
                  <a:gd name="connsiteX609" fmla="*/ 62160 w 1169760"/>
                  <a:gd name="connsiteY609" fmla="*/ 332105 h 544817"/>
                  <a:gd name="connsiteX610" fmla="*/ 59776 w 1169760"/>
                  <a:gd name="connsiteY610" fmla="*/ 330992 h 544817"/>
                  <a:gd name="connsiteX611" fmla="*/ 58504 w 1169760"/>
                  <a:gd name="connsiteY611" fmla="*/ 330198 h 544817"/>
                  <a:gd name="connsiteX612" fmla="*/ 57232 w 1169760"/>
                  <a:gd name="connsiteY612" fmla="*/ 329880 h 544817"/>
                  <a:gd name="connsiteX613" fmla="*/ 55960 w 1169760"/>
                  <a:gd name="connsiteY613" fmla="*/ 330198 h 544817"/>
                  <a:gd name="connsiteX614" fmla="*/ 54847 w 1169760"/>
                  <a:gd name="connsiteY614" fmla="*/ 330992 h 544817"/>
                  <a:gd name="connsiteX615" fmla="*/ 54370 w 1169760"/>
                  <a:gd name="connsiteY615" fmla="*/ 332264 h 544817"/>
                  <a:gd name="connsiteX616" fmla="*/ 54370 w 1169760"/>
                  <a:gd name="connsiteY616" fmla="*/ 334013 h 544817"/>
                  <a:gd name="connsiteX617" fmla="*/ 55483 w 1169760"/>
                  <a:gd name="connsiteY617" fmla="*/ 335603 h 544817"/>
                  <a:gd name="connsiteX618" fmla="*/ 56755 w 1169760"/>
                  <a:gd name="connsiteY618" fmla="*/ 336557 h 544817"/>
                  <a:gd name="connsiteX619" fmla="*/ 57391 w 1169760"/>
                  <a:gd name="connsiteY619" fmla="*/ 336875 h 544817"/>
                  <a:gd name="connsiteX620" fmla="*/ 62160 w 1169760"/>
                  <a:gd name="connsiteY620" fmla="*/ 338941 h 544817"/>
                  <a:gd name="connsiteX621" fmla="*/ 67407 w 1169760"/>
                  <a:gd name="connsiteY621" fmla="*/ 341326 h 544817"/>
                  <a:gd name="connsiteX622" fmla="*/ 73925 w 1169760"/>
                  <a:gd name="connsiteY622" fmla="*/ 344664 h 544817"/>
                  <a:gd name="connsiteX623" fmla="*/ 75355 w 1169760"/>
                  <a:gd name="connsiteY623" fmla="*/ 345141 h 544817"/>
                  <a:gd name="connsiteX624" fmla="*/ 74561 w 1169760"/>
                  <a:gd name="connsiteY624" fmla="*/ 343393 h 544817"/>
                  <a:gd name="connsiteX625" fmla="*/ 76786 w 1169760"/>
                  <a:gd name="connsiteY625" fmla="*/ 341485 h 544817"/>
                  <a:gd name="connsiteX626" fmla="*/ 79012 w 1169760"/>
                  <a:gd name="connsiteY626" fmla="*/ 342439 h 544817"/>
                  <a:gd name="connsiteX627" fmla="*/ 78535 w 1169760"/>
                  <a:gd name="connsiteY627" fmla="*/ 339736 h 544817"/>
                  <a:gd name="connsiteX628" fmla="*/ 78535 w 1169760"/>
                  <a:gd name="connsiteY628" fmla="*/ 338464 h 544817"/>
                  <a:gd name="connsiteX629" fmla="*/ 81238 w 1169760"/>
                  <a:gd name="connsiteY629" fmla="*/ 337828 h 544817"/>
                  <a:gd name="connsiteX630" fmla="*/ 85530 w 1169760"/>
                  <a:gd name="connsiteY630" fmla="*/ 337510 h 544817"/>
                  <a:gd name="connsiteX631" fmla="*/ 86961 w 1169760"/>
                  <a:gd name="connsiteY631" fmla="*/ 336715 h 544817"/>
                  <a:gd name="connsiteX632" fmla="*/ 90617 w 1169760"/>
                  <a:gd name="connsiteY632" fmla="*/ 336715 h 544817"/>
                  <a:gd name="connsiteX633" fmla="*/ 94274 w 1169760"/>
                  <a:gd name="connsiteY633" fmla="*/ 335762 h 544817"/>
                  <a:gd name="connsiteX634" fmla="*/ 97453 w 1169760"/>
                  <a:gd name="connsiteY634" fmla="*/ 334331 h 544817"/>
                  <a:gd name="connsiteX635" fmla="*/ 100315 w 1169760"/>
                  <a:gd name="connsiteY635" fmla="*/ 332105 h 544817"/>
                  <a:gd name="connsiteX636" fmla="*/ 106197 w 1169760"/>
                  <a:gd name="connsiteY636" fmla="*/ 328608 h 544817"/>
                  <a:gd name="connsiteX637" fmla="*/ 109377 w 1169760"/>
                  <a:gd name="connsiteY637" fmla="*/ 325587 h 544817"/>
                  <a:gd name="connsiteX638" fmla="*/ 110967 w 1169760"/>
                  <a:gd name="connsiteY638" fmla="*/ 325587 h 544817"/>
                  <a:gd name="connsiteX639" fmla="*/ 112557 w 1169760"/>
                  <a:gd name="connsiteY639" fmla="*/ 325746 h 544817"/>
                  <a:gd name="connsiteX640" fmla="*/ 114146 w 1169760"/>
                  <a:gd name="connsiteY640" fmla="*/ 325428 h 544817"/>
                  <a:gd name="connsiteX641" fmla="*/ 117008 w 1169760"/>
                  <a:gd name="connsiteY641" fmla="*/ 323361 h 544817"/>
                  <a:gd name="connsiteX642" fmla="*/ 118598 w 1169760"/>
                  <a:gd name="connsiteY642" fmla="*/ 322884 h 544817"/>
                  <a:gd name="connsiteX643" fmla="*/ 124003 w 1169760"/>
                  <a:gd name="connsiteY643" fmla="*/ 319705 h 544817"/>
                  <a:gd name="connsiteX644" fmla="*/ 131475 w 1169760"/>
                  <a:gd name="connsiteY644" fmla="*/ 317161 h 544817"/>
                  <a:gd name="connsiteX645" fmla="*/ 134654 w 1169760"/>
                  <a:gd name="connsiteY645" fmla="*/ 317638 h 544817"/>
                  <a:gd name="connsiteX646" fmla="*/ 144034 w 1169760"/>
                  <a:gd name="connsiteY646" fmla="*/ 320023 h 544817"/>
                  <a:gd name="connsiteX647" fmla="*/ 144988 w 1169760"/>
                  <a:gd name="connsiteY647" fmla="*/ 320500 h 544817"/>
                  <a:gd name="connsiteX648" fmla="*/ 147691 w 1169760"/>
                  <a:gd name="connsiteY648" fmla="*/ 323520 h 544817"/>
                  <a:gd name="connsiteX649" fmla="*/ 153414 w 1169760"/>
                  <a:gd name="connsiteY649" fmla="*/ 324951 h 544817"/>
                  <a:gd name="connsiteX650" fmla="*/ 155321 w 1169760"/>
                  <a:gd name="connsiteY650" fmla="*/ 324633 h 544817"/>
                  <a:gd name="connsiteX651" fmla="*/ 157388 w 1169760"/>
                  <a:gd name="connsiteY651" fmla="*/ 326859 h 544817"/>
                  <a:gd name="connsiteX652" fmla="*/ 158978 w 1169760"/>
                  <a:gd name="connsiteY652" fmla="*/ 327177 h 544817"/>
                  <a:gd name="connsiteX653" fmla="*/ 160409 w 1169760"/>
                  <a:gd name="connsiteY653" fmla="*/ 326859 h 544817"/>
                  <a:gd name="connsiteX654" fmla="*/ 164701 w 1169760"/>
                  <a:gd name="connsiteY654" fmla="*/ 324792 h 544817"/>
                  <a:gd name="connsiteX655" fmla="*/ 165973 w 1169760"/>
                  <a:gd name="connsiteY655" fmla="*/ 323838 h 544817"/>
                  <a:gd name="connsiteX656" fmla="*/ 166927 w 1169760"/>
                  <a:gd name="connsiteY656" fmla="*/ 322408 h 544817"/>
                  <a:gd name="connsiteX657" fmla="*/ 168676 w 1169760"/>
                  <a:gd name="connsiteY657" fmla="*/ 321454 h 544817"/>
                  <a:gd name="connsiteX658" fmla="*/ 174240 w 1169760"/>
                  <a:gd name="connsiteY658" fmla="*/ 322726 h 544817"/>
                  <a:gd name="connsiteX659" fmla="*/ 181076 w 1169760"/>
                  <a:gd name="connsiteY659" fmla="*/ 322726 h 544817"/>
                  <a:gd name="connsiteX660" fmla="*/ 184414 w 1169760"/>
                  <a:gd name="connsiteY660" fmla="*/ 325110 h 544817"/>
                  <a:gd name="connsiteX661" fmla="*/ 185368 w 1169760"/>
                  <a:gd name="connsiteY661" fmla="*/ 326382 h 544817"/>
                  <a:gd name="connsiteX662" fmla="*/ 187276 w 1169760"/>
                  <a:gd name="connsiteY662" fmla="*/ 330515 h 544817"/>
                  <a:gd name="connsiteX663" fmla="*/ 188230 w 1169760"/>
                  <a:gd name="connsiteY663" fmla="*/ 333218 h 544817"/>
                  <a:gd name="connsiteX664" fmla="*/ 187117 w 1169760"/>
                  <a:gd name="connsiteY664" fmla="*/ 335444 h 544817"/>
                  <a:gd name="connsiteX665" fmla="*/ 185527 w 1169760"/>
                  <a:gd name="connsiteY665" fmla="*/ 337670 h 544817"/>
                  <a:gd name="connsiteX666" fmla="*/ 185050 w 1169760"/>
                  <a:gd name="connsiteY666" fmla="*/ 340213 h 544817"/>
                  <a:gd name="connsiteX667" fmla="*/ 186322 w 1169760"/>
                  <a:gd name="connsiteY667" fmla="*/ 342439 h 544817"/>
                  <a:gd name="connsiteX668" fmla="*/ 187117 w 1169760"/>
                  <a:gd name="connsiteY668" fmla="*/ 350388 h 544817"/>
                  <a:gd name="connsiteX669" fmla="*/ 184414 w 1169760"/>
                  <a:gd name="connsiteY669" fmla="*/ 358337 h 544817"/>
                  <a:gd name="connsiteX670" fmla="*/ 179963 w 1169760"/>
                  <a:gd name="connsiteY670" fmla="*/ 365014 h 544817"/>
                  <a:gd name="connsiteX671" fmla="*/ 176625 w 1169760"/>
                  <a:gd name="connsiteY671" fmla="*/ 372327 h 544817"/>
                  <a:gd name="connsiteX672" fmla="*/ 178373 w 1169760"/>
                  <a:gd name="connsiteY672" fmla="*/ 375029 h 544817"/>
                  <a:gd name="connsiteX673" fmla="*/ 185527 w 1169760"/>
                  <a:gd name="connsiteY673" fmla="*/ 378209 h 544817"/>
                  <a:gd name="connsiteX674" fmla="*/ 188866 w 1169760"/>
                  <a:gd name="connsiteY674" fmla="*/ 380911 h 544817"/>
                  <a:gd name="connsiteX675" fmla="*/ 185368 w 1169760"/>
                  <a:gd name="connsiteY675" fmla="*/ 381706 h 544817"/>
                  <a:gd name="connsiteX676" fmla="*/ 180599 w 1169760"/>
                  <a:gd name="connsiteY676" fmla="*/ 381229 h 544817"/>
                  <a:gd name="connsiteX677" fmla="*/ 176625 w 1169760"/>
                  <a:gd name="connsiteY677" fmla="*/ 380434 h 544817"/>
                  <a:gd name="connsiteX678" fmla="*/ 169630 w 1169760"/>
                  <a:gd name="connsiteY678" fmla="*/ 378527 h 544817"/>
                  <a:gd name="connsiteX679" fmla="*/ 166609 w 1169760"/>
                  <a:gd name="connsiteY679" fmla="*/ 378527 h 544817"/>
                  <a:gd name="connsiteX680" fmla="*/ 155798 w 1169760"/>
                  <a:gd name="connsiteY680" fmla="*/ 378845 h 544817"/>
                  <a:gd name="connsiteX681" fmla="*/ 146737 w 1169760"/>
                  <a:gd name="connsiteY681" fmla="*/ 378527 h 544817"/>
                  <a:gd name="connsiteX682" fmla="*/ 141172 w 1169760"/>
                  <a:gd name="connsiteY682" fmla="*/ 380594 h 544817"/>
                  <a:gd name="connsiteX683" fmla="*/ 137675 w 1169760"/>
                  <a:gd name="connsiteY683" fmla="*/ 380117 h 544817"/>
                  <a:gd name="connsiteX684" fmla="*/ 135290 w 1169760"/>
                  <a:gd name="connsiteY684" fmla="*/ 382819 h 544817"/>
                  <a:gd name="connsiteX685" fmla="*/ 134177 w 1169760"/>
                  <a:gd name="connsiteY685" fmla="*/ 384568 h 544817"/>
                  <a:gd name="connsiteX686" fmla="*/ 132906 w 1169760"/>
                  <a:gd name="connsiteY686" fmla="*/ 388383 h 544817"/>
                  <a:gd name="connsiteX687" fmla="*/ 130203 w 1169760"/>
                  <a:gd name="connsiteY687" fmla="*/ 391245 h 544817"/>
                  <a:gd name="connsiteX688" fmla="*/ 127023 w 1169760"/>
                  <a:gd name="connsiteY688" fmla="*/ 393312 h 544817"/>
                  <a:gd name="connsiteX689" fmla="*/ 126070 w 1169760"/>
                  <a:gd name="connsiteY689" fmla="*/ 395378 h 544817"/>
                  <a:gd name="connsiteX690" fmla="*/ 126388 w 1169760"/>
                  <a:gd name="connsiteY690" fmla="*/ 397763 h 544817"/>
                  <a:gd name="connsiteX691" fmla="*/ 127500 w 1169760"/>
                  <a:gd name="connsiteY691" fmla="*/ 399194 h 544817"/>
                  <a:gd name="connsiteX692" fmla="*/ 132111 w 1169760"/>
                  <a:gd name="connsiteY692" fmla="*/ 402850 h 544817"/>
                  <a:gd name="connsiteX693" fmla="*/ 134813 w 1169760"/>
                  <a:gd name="connsiteY693" fmla="*/ 406030 h 544817"/>
                  <a:gd name="connsiteX694" fmla="*/ 136403 w 1169760"/>
                  <a:gd name="connsiteY694" fmla="*/ 406666 h 544817"/>
                  <a:gd name="connsiteX695" fmla="*/ 138311 w 1169760"/>
                  <a:gd name="connsiteY695" fmla="*/ 406666 h 544817"/>
                  <a:gd name="connsiteX696" fmla="*/ 140060 w 1169760"/>
                  <a:gd name="connsiteY696" fmla="*/ 407461 h 544817"/>
                  <a:gd name="connsiteX697" fmla="*/ 141490 w 1169760"/>
                  <a:gd name="connsiteY697" fmla="*/ 409051 h 544817"/>
                  <a:gd name="connsiteX698" fmla="*/ 136721 w 1169760"/>
                  <a:gd name="connsiteY698" fmla="*/ 408733 h 544817"/>
                  <a:gd name="connsiteX699" fmla="*/ 134813 w 1169760"/>
                  <a:gd name="connsiteY699" fmla="*/ 409051 h 544817"/>
                  <a:gd name="connsiteX700" fmla="*/ 130998 w 1169760"/>
                  <a:gd name="connsiteY700" fmla="*/ 410164 h 544817"/>
                  <a:gd name="connsiteX701" fmla="*/ 129090 w 1169760"/>
                  <a:gd name="connsiteY701" fmla="*/ 410164 h 544817"/>
                  <a:gd name="connsiteX702" fmla="*/ 127341 w 1169760"/>
                  <a:gd name="connsiteY702" fmla="*/ 409210 h 544817"/>
                  <a:gd name="connsiteX703" fmla="*/ 121936 w 1169760"/>
                  <a:gd name="connsiteY703" fmla="*/ 405712 h 544817"/>
                  <a:gd name="connsiteX704" fmla="*/ 115895 w 1169760"/>
                  <a:gd name="connsiteY704" fmla="*/ 405712 h 544817"/>
                  <a:gd name="connsiteX705" fmla="*/ 108900 w 1169760"/>
                  <a:gd name="connsiteY705" fmla="*/ 405871 h 544817"/>
                  <a:gd name="connsiteX706" fmla="*/ 105720 w 1169760"/>
                  <a:gd name="connsiteY706" fmla="*/ 407302 h 544817"/>
                  <a:gd name="connsiteX707" fmla="*/ 104767 w 1169760"/>
                  <a:gd name="connsiteY707" fmla="*/ 409210 h 544817"/>
                  <a:gd name="connsiteX708" fmla="*/ 104448 w 1169760"/>
                  <a:gd name="connsiteY708" fmla="*/ 411435 h 544817"/>
                  <a:gd name="connsiteX709" fmla="*/ 104448 w 1169760"/>
                  <a:gd name="connsiteY709" fmla="*/ 413343 h 544817"/>
                  <a:gd name="connsiteX710" fmla="*/ 105085 w 1169760"/>
                  <a:gd name="connsiteY710" fmla="*/ 415092 h 544817"/>
                  <a:gd name="connsiteX711" fmla="*/ 106674 w 1169760"/>
                  <a:gd name="connsiteY711" fmla="*/ 416205 h 544817"/>
                  <a:gd name="connsiteX712" fmla="*/ 110649 w 1169760"/>
                  <a:gd name="connsiteY712" fmla="*/ 417318 h 544817"/>
                  <a:gd name="connsiteX713" fmla="*/ 116690 w 1169760"/>
                  <a:gd name="connsiteY713" fmla="*/ 418430 h 544817"/>
                  <a:gd name="connsiteX714" fmla="*/ 119551 w 1169760"/>
                  <a:gd name="connsiteY714" fmla="*/ 419702 h 544817"/>
                  <a:gd name="connsiteX715" fmla="*/ 120982 w 1169760"/>
                  <a:gd name="connsiteY715" fmla="*/ 420974 h 544817"/>
                  <a:gd name="connsiteX716" fmla="*/ 124162 w 1169760"/>
                  <a:gd name="connsiteY716" fmla="*/ 429241 h 544817"/>
                  <a:gd name="connsiteX717" fmla="*/ 127818 w 1169760"/>
                  <a:gd name="connsiteY717" fmla="*/ 436554 h 544817"/>
                  <a:gd name="connsiteX718" fmla="*/ 130044 w 1169760"/>
                  <a:gd name="connsiteY718" fmla="*/ 440051 h 544817"/>
                  <a:gd name="connsiteX719" fmla="*/ 132906 w 1169760"/>
                  <a:gd name="connsiteY719" fmla="*/ 442595 h 544817"/>
                  <a:gd name="connsiteX720" fmla="*/ 133860 w 1169760"/>
                  <a:gd name="connsiteY720" fmla="*/ 444185 h 544817"/>
                  <a:gd name="connsiteX721" fmla="*/ 134654 w 1169760"/>
                  <a:gd name="connsiteY721" fmla="*/ 445934 h 544817"/>
                  <a:gd name="connsiteX722" fmla="*/ 134972 w 1169760"/>
                  <a:gd name="connsiteY722" fmla="*/ 448000 h 544817"/>
                  <a:gd name="connsiteX723" fmla="*/ 134972 w 1169760"/>
                  <a:gd name="connsiteY723" fmla="*/ 450226 h 544817"/>
                  <a:gd name="connsiteX724" fmla="*/ 134336 w 1169760"/>
                  <a:gd name="connsiteY724" fmla="*/ 454518 h 544817"/>
                  <a:gd name="connsiteX725" fmla="*/ 134336 w 1169760"/>
                  <a:gd name="connsiteY725" fmla="*/ 456426 h 544817"/>
                  <a:gd name="connsiteX726" fmla="*/ 135926 w 1169760"/>
                  <a:gd name="connsiteY726" fmla="*/ 456585 h 544817"/>
                  <a:gd name="connsiteX727" fmla="*/ 140695 w 1169760"/>
                  <a:gd name="connsiteY727" fmla="*/ 456585 h 544817"/>
                  <a:gd name="connsiteX728" fmla="*/ 143557 w 1169760"/>
                  <a:gd name="connsiteY728" fmla="*/ 456903 h 544817"/>
                  <a:gd name="connsiteX729" fmla="*/ 145942 w 1169760"/>
                  <a:gd name="connsiteY729" fmla="*/ 458811 h 544817"/>
                  <a:gd name="connsiteX730" fmla="*/ 148327 w 1169760"/>
                  <a:gd name="connsiteY730" fmla="*/ 462308 h 544817"/>
                  <a:gd name="connsiteX731" fmla="*/ 149121 w 1169760"/>
                  <a:gd name="connsiteY731" fmla="*/ 464057 h 544817"/>
                  <a:gd name="connsiteX732" fmla="*/ 150075 w 1169760"/>
                  <a:gd name="connsiteY732" fmla="*/ 465647 h 544817"/>
                  <a:gd name="connsiteX733" fmla="*/ 151665 w 1169760"/>
                  <a:gd name="connsiteY733" fmla="*/ 467078 h 544817"/>
                  <a:gd name="connsiteX734" fmla="*/ 153414 w 1169760"/>
                  <a:gd name="connsiteY734" fmla="*/ 467714 h 544817"/>
                  <a:gd name="connsiteX735" fmla="*/ 155004 w 1169760"/>
                  <a:gd name="connsiteY735" fmla="*/ 467396 h 544817"/>
                  <a:gd name="connsiteX736" fmla="*/ 156593 w 1169760"/>
                  <a:gd name="connsiteY736" fmla="*/ 466760 h 544817"/>
                  <a:gd name="connsiteX737" fmla="*/ 159773 w 1169760"/>
                  <a:gd name="connsiteY737" fmla="*/ 467078 h 544817"/>
                  <a:gd name="connsiteX738" fmla="*/ 162316 w 1169760"/>
                  <a:gd name="connsiteY738" fmla="*/ 469462 h 544817"/>
                  <a:gd name="connsiteX739" fmla="*/ 163747 w 1169760"/>
                  <a:gd name="connsiteY739" fmla="*/ 468826 h 544817"/>
                  <a:gd name="connsiteX740" fmla="*/ 166927 w 1169760"/>
                  <a:gd name="connsiteY740" fmla="*/ 468508 h 544817"/>
                  <a:gd name="connsiteX741" fmla="*/ 168676 w 1169760"/>
                  <a:gd name="connsiteY741" fmla="*/ 468508 h 544817"/>
                  <a:gd name="connsiteX742" fmla="*/ 170265 w 1169760"/>
                  <a:gd name="connsiteY742" fmla="*/ 469144 h 544817"/>
                  <a:gd name="connsiteX743" fmla="*/ 171537 w 1169760"/>
                  <a:gd name="connsiteY743" fmla="*/ 470734 h 544817"/>
                  <a:gd name="connsiteX744" fmla="*/ 172809 w 1169760"/>
                  <a:gd name="connsiteY744" fmla="*/ 477888 h 544817"/>
                  <a:gd name="connsiteX745" fmla="*/ 172173 w 1169760"/>
                  <a:gd name="connsiteY745" fmla="*/ 482339 h 544817"/>
                  <a:gd name="connsiteX746" fmla="*/ 170901 w 1169760"/>
                  <a:gd name="connsiteY746" fmla="*/ 485678 h 544817"/>
                  <a:gd name="connsiteX747" fmla="*/ 169312 w 1169760"/>
                  <a:gd name="connsiteY747" fmla="*/ 488858 h 544817"/>
                  <a:gd name="connsiteX748" fmla="*/ 167722 w 1169760"/>
                  <a:gd name="connsiteY748" fmla="*/ 493627 h 544817"/>
                  <a:gd name="connsiteX749" fmla="*/ 167722 w 1169760"/>
                  <a:gd name="connsiteY749" fmla="*/ 495376 h 544817"/>
                  <a:gd name="connsiteX750" fmla="*/ 167722 w 1169760"/>
                  <a:gd name="connsiteY750" fmla="*/ 500940 h 544817"/>
                  <a:gd name="connsiteX751" fmla="*/ 168517 w 1169760"/>
                  <a:gd name="connsiteY751" fmla="*/ 504597 h 544817"/>
                  <a:gd name="connsiteX752" fmla="*/ 174399 w 1169760"/>
                  <a:gd name="connsiteY752" fmla="*/ 499032 h 544817"/>
                  <a:gd name="connsiteX753" fmla="*/ 179327 w 1169760"/>
                  <a:gd name="connsiteY753" fmla="*/ 495058 h 544817"/>
                  <a:gd name="connsiteX754" fmla="*/ 183461 w 1169760"/>
                  <a:gd name="connsiteY754" fmla="*/ 492673 h 544817"/>
                  <a:gd name="connsiteX755" fmla="*/ 184732 w 1169760"/>
                  <a:gd name="connsiteY755" fmla="*/ 492037 h 544817"/>
                  <a:gd name="connsiteX756" fmla="*/ 190297 w 1169760"/>
                  <a:gd name="connsiteY756" fmla="*/ 489970 h 544817"/>
                  <a:gd name="connsiteX757" fmla="*/ 197451 w 1169760"/>
                  <a:gd name="connsiteY757" fmla="*/ 488222 h 544817"/>
                  <a:gd name="connsiteX758" fmla="*/ 202697 w 1169760"/>
                  <a:gd name="connsiteY758" fmla="*/ 486950 h 544817"/>
                  <a:gd name="connsiteX759" fmla="*/ 209692 w 1169760"/>
                  <a:gd name="connsiteY759" fmla="*/ 485837 h 544817"/>
                  <a:gd name="connsiteX760" fmla="*/ 211918 w 1169760"/>
                  <a:gd name="connsiteY760" fmla="*/ 485837 h 544817"/>
                  <a:gd name="connsiteX761" fmla="*/ 215256 w 1169760"/>
                  <a:gd name="connsiteY761" fmla="*/ 485678 h 544817"/>
                  <a:gd name="connsiteX762" fmla="*/ 217959 w 1169760"/>
                  <a:gd name="connsiteY762" fmla="*/ 486791 h 544817"/>
                  <a:gd name="connsiteX763" fmla="*/ 219549 w 1169760"/>
                  <a:gd name="connsiteY763" fmla="*/ 487586 h 544817"/>
                  <a:gd name="connsiteX764" fmla="*/ 225272 w 1169760"/>
                  <a:gd name="connsiteY764" fmla="*/ 491083 h 544817"/>
                  <a:gd name="connsiteX765" fmla="*/ 231154 w 1169760"/>
                  <a:gd name="connsiteY765" fmla="*/ 494581 h 544817"/>
                  <a:gd name="connsiteX766" fmla="*/ 236241 w 1169760"/>
                  <a:gd name="connsiteY766" fmla="*/ 498396 h 544817"/>
                  <a:gd name="connsiteX767" fmla="*/ 237672 w 1169760"/>
                  <a:gd name="connsiteY767" fmla="*/ 499986 h 544817"/>
                  <a:gd name="connsiteX768" fmla="*/ 238467 w 1169760"/>
                  <a:gd name="connsiteY768" fmla="*/ 501894 h 544817"/>
                  <a:gd name="connsiteX769" fmla="*/ 239103 w 1169760"/>
                  <a:gd name="connsiteY769" fmla="*/ 503802 h 544817"/>
                  <a:gd name="connsiteX770" fmla="*/ 243395 w 1169760"/>
                  <a:gd name="connsiteY770" fmla="*/ 509684 h 544817"/>
                  <a:gd name="connsiteX771" fmla="*/ 245144 w 1169760"/>
                  <a:gd name="connsiteY771" fmla="*/ 512386 h 544817"/>
                  <a:gd name="connsiteX772" fmla="*/ 247688 w 1169760"/>
                  <a:gd name="connsiteY772" fmla="*/ 515884 h 544817"/>
                  <a:gd name="connsiteX773" fmla="*/ 249754 w 1169760"/>
                  <a:gd name="connsiteY773" fmla="*/ 517633 h 544817"/>
                  <a:gd name="connsiteX774" fmla="*/ 251662 w 1169760"/>
                  <a:gd name="connsiteY774" fmla="*/ 519699 h 544817"/>
                  <a:gd name="connsiteX775" fmla="*/ 252934 w 1169760"/>
                  <a:gd name="connsiteY775" fmla="*/ 521448 h 544817"/>
                  <a:gd name="connsiteX776" fmla="*/ 254524 w 1169760"/>
                  <a:gd name="connsiteY776" fmla="*/ 522243 h 544817"/>
                  <a:gd name="connsiteX777" fmla="*/ 256273 w 1169760"/>
                  <a:gd name="connsiteY777" fmla="*/ 522561 h 544817"/>
                  <a:gd name="connsiteX778" fmla="*/ 260088 w 1169760"/>
                  <a:gd name="connsiteY778" fmla="*/ 522084 h 544817"/>
                  <a:gd name="connsiteX779" fmla="*/ 264698 w 1169760"/>
                  <a:gd name="connsiteY779" fmla="*/ 520971 h 544817"/>
                  <a:gd name="connsiteX780" fmla="*/ 267401 w 1169760"/>
                  <a:gd name="connsiteY780" fmla="*/ 520494 h 544817"/>
                  <a:gd name="connsiteX781" fmla="*/ 268673 w 1169760"/>
                  <a:gd name="connsiteY781" fmla="*/ 520494 h 544817"/>
                  <a:gd name="connsiteX782" fmla="*/ 268673 w 1169760"/>
                  <a:gd name="connsiteY782" fmla="*/ 512704 h 544817"/>
                  <a:gd name="connsiteX783" fmla="*/ 268673 w 1169760"/>
                  <a:gd name="connsiteY783" fmla="*/ 504914 h 544817"/>
                  <a:gd name="connsiteX784" fmla="*/ 268673 w 1169760"/>
                  <a:gd name="connsiteY784" fmla="*/ 496965 h 544817"/>
                  <a:gd name="connsiteX785" fmla="*/ 268673 w 1169760"/>
                  <a:gd name="connsiteY785" fmla="*/ 489017 h 544817"/>
                  <a:gd name="connsiteX786" fmla="*/ 268673 w 1169760"/>
                  <a:gd name="connsiteY786" fmla="*/ 481068 h 544817"/>
                  <a:gd name="connsiteX787" fmla="*/ 268673 w 1169760"/>
                  <a:gd name="connsiteY787" fmla="*/ 473119 h 544817"/>
                  <a:gd name="connsiteX788" fmla="*/ 268673 w 1169760"/>
                  <a:gd name="connsiteY788" fmla="*/ 465170 h 544817"/>
                  <a:gd name="connsiteX789" fmla="*/ 268673 w 1169760"/>
                  <a:gd name="connsiteY789" fmla="*/ 457221 h 544817"/>
                  <a:gd name="connsiteX790" fmla="*/ 268673 w 1169760"/>
                  <a:gd name="connsiteY790" fmla="*/ 449272 h 544817"/>
                  <a:gd name="connsiteX791" fmla="*/ 268673 w 1169760"/>
                  <a:gd name="connsiteY791" fmla="*/ 441323 h 544817"/>
                  <a:gd name="connsiteX792" fmla="*/ 268673 w 1169760"/>
                  <a:gd name="connsiteY792" fmla="*/ 433374 h 544817"/>
                  <a:gd name="connsiteX793" fmla="*/ 268673 w 1169760"/>
                  <a:gd name="connsiteY793" fmla="*/ 425266 h 544817"/>
                  <a:gd name="connsiteX794" fmla="*/ 268673 w 1169760"/>
                  <a:gd name="connsiteY794" fmla="*/ 417159 h 544817"/>
                  <a:gd name="connsiteX795" fmla="*/ 268673 w 1169760"/>
                  <a:gd name="connsiteY795" fmla="*/ 409051 h 544817"/>
                  <a:gd name="connsiteX796" fmla="*/ 268673 w 1169760"/>
                  <a:gd name="connsiteY796" fmla="*/ 400943 h 544817"/>
                  <a:gd name="connsiteX797" fmla="*/ 268673 w 1169760"/>
                  <a:gd name="connsiteY797" fmla="*/ 392835 h 544817"/>
                  <a:gd name="connsiteX798" fmla="*/ 272329 w 1169760"/>
                  <a:gd name="connsiteY798" fmla="*/ 391881 h 544817"/>
                  <a:gd name="connsiteX799" fmla="*/ 276781 w 1169760"/>
                  <a:gd name="connsiteY799" fmla="*/ 390609 h 544817"/>
                  <a:gd name="connsiteX800" fmla="*/ 281073 w 1169760"/>
                  <a:gd name="connsiteY800" fmla="*/ 389337 h 544817"/>
                  <a:gd name="connsiteX801" fmla="*/ 286161 w 1169760"/>
                  <a:gd name="connsiteY801" fmla="*/ 387906 h 544817"/>
                  <a:gd name="connsiteX802" fmla="*/ 292043 w 1169760"/>
                  <a:gd name="connsiteY802" fmla="*/ 386317 h 544817"/>
                  <a:gd name="connsiteX803" fmla="*/ 296971 w 1169760"/>
                  <a:gd name="connsiteY803" fmla="*/ 384886 h 544817"/>
                  <a:gd name="connsiteX804" fmla="*/ 302853 w 1169760"/>
                  <a:gd name="connsiteY804" fmla="*/ 383137 h 544817"/>
                  <a:gd name="connsiteX805" fmla="*/ 307305 w 1169760"/>
                  <a:gd name="connsiteY805" fmla="*/ 381865 h 544817"/>
                  <a:gd name="connsiteX806" fmla="*/ 311597 w 1169760"/>
                  <a:gd name="connsiteY806" fmla="*/ 380594 h 544817"/>
                  <a:gd name="connsiteX807" fmla="*/ 317002 w 1169760"/>
                  <a:gd name="connsiteY807" fmla="*/ 379163 h 544817"/>
                  <a:gd name="connsiteX808" fmla="*/ 325428 w 1169760"/>
                  <a:gd name="connsiteY808" fmla="*/ 376937 h 544817"/>
                  <a:gd name="connsiteX809" fmla="*/ 330197 w 1169760"/>
                  <a:gd name="connsiteY809" fmla="*/ 375665 h 544817"/>
                  <a:gd name="connsiteX810" fmla="*/ 334967 w 1169760"/>
                  <a:gd name="connsiteY810" fmla="*/ 374393 h 544817"/>
                  <a:gd name="connsiteX811" fmla="*/ 339577 w 1169760"/>
                  <a:gd name="connsiteY811" fmla="*/ 373122 h 544817"/>
                  <a:gd name="connsiteX812" fmla="*/ 342598 w 1169760"/>
                  <a:gd name="connsiteY812" fmla="*/ 372645 h 544817"/>
                  <a:gd name="connsiteX813" fmla="*/ 343552 w 1169760"/>
                  <a:gd name="connsiteY813" fmla="*/ 373122 h 544817"/>
                  <a:gd name="connsiteX814" fmla="*/ 344187 w 1169760"/>
                  <a:gd name="connsiteY814" fmla="*/ 371532 h 544817"/>
                  <a:gd name="connsiteX815" fmla="*/ 344664 w 1169760"/>
                  <a:gd name="connsiteY815" fmla="*/ 371055 h 544817"/>
                  <a:gd name="connsiteX816" fmla="*/ 345459 w 1169760"/>
                  <a:gd name="connsiteY816" fmla="*/ 366921 h 544817"/>
                  <a:gd name="connsiteX817" fmla="*/ 346254 w 1169760"/>
                  <a:gd name="connsiteY817" fmla="*/ 364537 h 544817"/>
                  <a:gd name="connsiteX818" fmla="*/ 347367 w 1169760"/>
                  <a:gd name="connsiteY818" fmla="*/ 362311 h 544817"/>
                  <a:gd name="connsiteX819" fmla="*/ 348798 w 1169760"/>
                  <a:gd name="connsiteY819" fmla="*/ 360562 h 544817"/>
                  <a:gd name="connsiteX820" fmla="*/ 350546 w 1169760"/>
                  <a:gd name="connsiteY820" fmla="*/ 359449 h 544817"/>
                  <a:gd name="connsiteX821" fmla="*/ 351977 w 1169760"/>
                  <a:gd name="connsiteY821" fmla="*/ 358973 h 544817"/>
                  <a:gd name="connsiteX822" fmla="*/ 353090 w 1169760"/>
                  <a:gd name="connsiteY822" fmla="*/ 358973 h 544817"/>
                  <a:gd name="connsiteX823" fmla="*/ 353726 w 1169760"/>
                  <a:gd name="connsiteY823" fmla="*/ 358973 h 544817"/>
                  <a:gd name="connsiteX824" fmla="*/ 353726 w 1169760"/>
                  <a:gd name="connsiteY824" fmla="*/ 358019 h 544817"/>
                  <a:gd name="connsiteX825" fmla="*/ 354680 w 1169760"/>
                  <a:gd name="connsiteY825" fmla="*/ 357860 h 544817"/>
                  <a:gd name="connsiteX826" fmla="*/ 357383 w 1169760"/>
                  <a:gd name="connsiteY826" fmla="*/ 358496 h 544817"/>
                  <a:gd name="connsiteX827" fmla="*/ 359290 w 1169760"/>
                  <a:gd name="connsiteY827" fmla="*/ 358496 h 544817"/>
                  <a:gd name="connsiteX828" fmla="*/ 361039 w 1169760"/>
                  <a:gd name="connsiteY828" fmla="*/ 357860 h 544817"/>
                  <a:gd name="connsiteX829" fmla="*/ 362629 w 1169760"/>
                  <a:gd name="connsiteY829" fmla="*/ 356747 h 544817"/>
                  <a:gd name="connsiteX830" fmla="*/ 363901 w 1169760"/>
                  <a:gd name="connsiteY830" fmla="*/ 356747 h 544817"/>
                  <a:gd name="connsiteX831" fmla="*/ 364855 w 1169760"/>
                  <a:gd name="connsiteY831" fmla="*/ 357701 h 544817"/>
                  <a:gd name="connsiteX832" fmla="*/ 364537 w 1169760"/>
                  <a:gd name="connsiteY832" fmla="*/ 359131 h 544817"/>
                  <a:gd name="connsiteX833" fmla="*/ 363106 w 1169760"/>
                  <a:gd name="connsiteY833" fmla="*/ 361039 h 544817"/>
                  <a:gd name="connsiteX834" fmla="*/ 362152 w 1169760"/>
                  <a:gd name="connsiteY834" fmla="*/ 362947 h 544817"/>
                  <a:gd name="connsiteX835" fmla="*/ 362152 w 1169760"/>
                  <a:gd name="connsiteY835" fmla="*/ 364855 h 544817"/>
                  <a:gd name="connsiteX836" fmla="*/ 362629 w 1169760"/>
                  <a:gd name="connsiteY836" fmla="*/ 366445 h 544817"/>
                  <a:gd name="connsiteX837" fmla="*/ 364378 w 1169760"/>
                  <a:gd name="connsiteY837" fmla="*/ 367716 h 544817"/>
                  <a:gd name="connsiteX838" fmla="*/ 365332 w 1169760"/>
                  <a:gd name="connsiteY838" fmla="*/ 367716 h 544817"/>
                  <a:gd name="connsiteX839" fmla="*/ 365490 w 1169760"/>
                  <a:gd name="connsiteY839" fmla="*/ 366285 h 544817"/>
                  <a:gd name="connsiteX840" fmla="*/ 365967 w 1169760"/>
                  <a:gd name="connsiteY840" fmla="*/ 365650 h 544817"/>
                  <a:gd name="connsiteX841" fmla="*/ 366762 w 1169760"/>
                  <a:gd name="connsiteY841" fmla="*/ 365650 h 544817"/>
                  <a:gd name="connsiteX842" fmla="*/ 367239 w 1169760"/>
                  <a:gd name="connsiteY842" fmla="*/ 366285 h 544817"/>
                  <a:gd name="connsiteX843" fmla="*/ 367239 w 1169760"/>
                  <a:gd name="connsiteY843" fmla="*/ 367398 h 544817"/>
                  <a:gd name="connsiteX844" fmla="*/ 368034 w 1169760"/>
                  <a:gd name="connsiteY844" fmla="*/ 367239 h 544817"/>
                  <a:gd name="connsiteX845" fmla="*/ 369465 w 1169760"/>
                  <a:gd name="connsiteY845" fmla="*/ 365809 h 544817"/>
                  <a:gd name="connsiteX846" fmla="*/ 370896 w 1169760"/>
                  <a:gd name="connsiteY846" fmla="*/ 365014 h 544817"/>
                  <a:gd name="connsiteX847" fmla="*/ 372327 w 1169760"/>
                  <a:gd name="connsiteY847" fmla="*/ 365014 h 544817"/>
                  <a:gd name="connsiteX848" fmla="*/ 373122 w 1169760"/>
                  <a:gd name="connsiteY848" fmla="*/ 364219 h 544817"/>
                  <a:gd name="connsiteX849" fmla="*/ 373122 w 1169760"/>
                  <a:gd name="connsiteY849" fmla="*/ 362629 h 544817"/>
                  <a:gd name="connsiteX850" fmla="*/ 374075 w 1169760"/>
                  <a:gd name="connsiteY850" fmla="*/ 359926 h 544817"/>
                  <a:gd name="connsiteX851" fmla="*/ 375506 w 1169760"/>
                  <a:gd name="connsiteY851" fmla="*/ 356111 h 544817"/>
                  <a:gd name="connsiteX852" fmla="*/ 374711 w 1169760"/>
                  <a:gd name="connsiteY852" fmla="*/ 351978 h 544817"/>
                  <a:gd name="connsiteX853" fmla="*/ 371691 w 1169760"/>
                  <a:gd name="connsiteY853" fmla="*/ 347685 h 544817"/>
                  <a:gd name="connsiteX854" fmla="*/ 370260 w 1169760"/>
                  <a:gd name="connsiteY854" fmla="*/ 345300 h 544817"/>
                  <a:gd name="connsiteX855" fmla="*/ 370260 w 1169760"/>
                  <a:gd name="connsiteY855" fmla="*/ 344824 h 544817"/>
                  <a:gd name="connsiteX856" fmla="*/ 371055 w 1169760"/>
                  <a:gd name="connsiteY856" fmla="*/ 344824 h 544817"/>
                  <a:gd name="connsiteX857" fmla="*/ 371850 w 1169760"/>
                  <a:gd name="connsiteY857" fmla="*/ 345300 h 544817"/>
                  <a:gd name="connsiteX858" fmla="*/ 375347 w 1169760"/>
                  <a:gd name="connsiteY858" fmla="*/ 345300 h 544817"/>
                  <a:gd name="connsiteX859" fmla="*/ 376778 w 1169760"/>
                  <a:gd name="connsiteY859" fmla="*/ 345777 h 544817"/>
                  <a:gd name="connsiteX860" fmla="*/ 377573 w 1169760"/>
                  <a:gd name="connsiteY860" fmla="*/ 346572 h 544817"/>
                  <a:gd name="connsiteX861" fmla="*/ 378209 w 1169760"/>
                  <a:gd name="connsiteY861" fmla="*/ 348321 h 544817"/>
                  <a:gd name="connsiteX862" fmla="*/ 378686 w 1169760"/>
                  <a:gd name="connsiteY862" fmla="*/ 351024 h 544817"/>
                  <a:gd name="connsiteX863" fmla="*/ 378686 w 1169760"/>
                  <a:gd name="connsiteY863" fmla="*/ 352931 h 544817"/>
                  <a:gd name="connsiteX864" fmla="*/ 377891 w 1169760"/>
                  <a:gd name="connsiteY864" fmla="*/ 354203 h 544817"/>
                  <a:gd name="connsiteX865" fmla="*/ 378368 w 1169760"/>
                  <a:gd name="connsiteY865" fmla="*/ 354839 h 544817"/>
                  <a:gd name="connsiteX866" fmla="*/ 380116 w 1169760"/>
                  <a:gd name="connsiteY866" fmla="*/ 354839 h 544817"/>
                  <a:gd name="connsiteX867" fmla="*/ 384886 w 1169760"/>
                  <a:gd name="connsiteY867" fmla="*/ 352931 h 544817"/>
                  <a:gd name="connsiteX868" fmla="*/ 387112 w 1169760"/>
                  <a:gd name="connsiteY868" fmla="*/ 352931 h 544817"/>
                  <a:gd name="connsiteX869" fmla="*/ 388860 w 1169760"/>
                  <a:gd name="connsiteY869" fmla="*/ 353408 h 544817"/>
                  <a:gd name="connsiteX870" fmla="*/ 390927 w 1169760"/>
                  <a:gd name="connsiteY870" fmla="*/ 353726 h 544817"/>
                  <a:gd name="connsiteX871" fmla="*/ 393312 w 1169760"/>
                  <a:gd name="connsiteY871" fmla="*/ 353726 h 544817"/>
                  <a:gd name="connsiteX872" fmla="*/ 402692 w 1169760"/>
                  <a:gd name="connsiteY872" fmla="*/ 354680 h 544817"/>
                  <a:gd name="connsiteX873" fmla="*/ 403645 w 1169760"/>
                  <a:gd name="connsiteY873" fmla="*/ 354362 h 544817"/>
                  <a:gd name="connsiteX874" fmla="*/ 404917 w 1169760"/>
                  <a:gd name="connsiteY874" fmla="*/ 353567 h 544817"/>
                  <a:gd name="connsiteX875" fmla="*/ 407302 w 1169760"/>
                  <a:gd name="connsiteY875" fmla="*/ 351183 h 544817"/>
                  <a:gd name="connsiteX876" fmla="*/ 407620 w 1169760"/>
                  <a:gd name="connsiteY876" fmla="*/ 349593 h 544817"/>
                  <a:gd name="connsiteX877" fmla="*/ 407620 w 1169760"/>
                  <a:gd name="connsiteY877" fmla="*/ 348480 h 544817"/>
                  <a:gd name="connsiteX878" fmla="*/ 405553 w 1169760"/>
                  <a:gd name="connsiteY878" fmla="*/ 344506 h 544817"/>
                  <a:gd name="connsiteX879" fmla="*/ 404917 w 1169760"/>
                  <a:gd name="connsiteY879" fmla="*/ 342757 h 544817"/>
                  <a:gd name="connsiteX880" fmla="*/ 404440 w 1169760"/>
                  <a:gd name="connsiteY880" fmla="*/ 342757 h 544817"/>
                  <a:gd name="connsiteX881" fmla="*/ 403963 w 1169760"/>
                  <a:gd name="connsiteY881" fmla="*/ 342757 h 544817"/>
                  <a:gd name="connsiteX882" fmla="*/ 403645 w 1169760"/>
                  <a:gd name="connsiteY882" fmla="*/ 343393 h 544817"/>
                  <a:gd name="connsiteX883" fmla="*/ 401420 w 1169760"/>
                  <a:gd name="connsiteY883" fmla="*/ 344506 h 544817"/>
                  <a:gd name="connsiteX884" fmla="*/ 400784 w 1169760"/>
                  <a:gd name="connsiteY884" fmla="*/ 345300 h 544817"/>
                  <a:gd name="connsiteX885" fmla="*/ 399830 w 1169760"/>
                  <a:gd name="connsiteY885" fmla="*/ 345300 h 544817"/>
                  <a:gd name="connsiteX886" fmla="*/ 396968 w 1169760"/>
                  <a:gd name="connsiteY886" fmla="*/ 343870 h 544817"/>
                  <a:gd name="connsiteX887" fmla="*/ 395378 w 1169760"/>
                  <a:gd name="connsiteY887" fmla="*/ 342439 h 544817"/>
                  <a:gd name="connsiteX888" fmla="*/ 392676 w 1169760"/>
                  <a:gd name="connsiteY888" fmla="*/ 342121 h 544817"/>
                  <a:gd name="connsiteX889" fmla="*/ 389019 w 1169760"/>
                  <a:gd name="connsiteY889" fmla="*/ 342916 h 544817"/>
                  <a:gd name="connsiteX890" fmla="*/ 386317 w 1169760"/>
                  <a:gd name="connsiteY890" fmla="*/ 342439 h 544817"/>
                  <a:gd name="connsiteX891" fmla="*/ 384727 w 1169760"/>
                  <a:gd name="connsiteY891" fmla="*/ 340690 h 544817"/>
                  <a:gd name="connsiteX892" fmla="*/ 384091 w 1169760"/>
                  <a:gd name="connsiteY892" fmla="*/ 338782 h 544817"/>
                  <a:gd name="connsiteX893" fmla="*/ 384409 w 1169760"/>
                  <a:gd name="connsiteY893" fmla="*/ 336715 h 544817"/>
                  <a:gd name="connsiteX894" fmla="*/ 386317 w 1169760"/>
                  <a:gd name="connsiteY894" fmla="*/ 334649 h 544817"/>
                  <a:gd name="connsiteX895" fmla="*/ 389655 w 1169760"/>
                  <a:gd name="connsiteY895" fmla="*/ 332582 h 544817"/>
                  <a:gd name="connsiteX896" fmla="*/ 392040 w 1169760"/>
                  <a:gd name="connsiteY896" fmla="*/ 331787 h 544817"/>
                  <a:gd name="connsiteX897" fmla="*/ 393312 w 1169760"/>
                  <a:gd name="connsiteY897" fmla="*/ 332264 h 544817"/>
                  <a:gd name="connsiteX898" fmla="*/ 394583 w 1169760"/>
                  <a:gd name="connsiteY898" fmla="*/ 334172 h 544817"/>
                  <a:gd name="connsiteX899" fmla="*/ 395696 w 1169760"/>
                  <a:gd name="connsiteY899" fmla="*/ 337510 h 544817"/>
                  <a:gd name="connsiteX900" fmla="*/ 396650 w 1169760"/>
                  <a:gd name="connsiteY900" fmla="*/ 337987 h 544817"/>
                  <a:gd name="connsiteX901" fmla="*/ 397445 w 1169760"/>
                  <a:gd name="connsiteY901" fmla="*/ 335762 h 544817"/>
                  <a:gd name="connsiteX902" fmla="*/ 398717 w 1169760"/>
                  <a:gd name="connsiteY902" fmla="*/ 335126 h 544817"/>
                  <a:gd name="connsiteX903" fmla="*/ 400307 w 1169760"/>
                  <a:gd name="connsiteY903" fmla="*/ 336080 h 544817"/>
                  <a:gd name="connsiteX904" fmla="*/ 401737 w 1169760"/>
                  <a:gd name="connsiteY904" fmla="*/ 336398 h 544817"/>
                  <a:gd name="connsiteX905" fmla="*/ 403009 w 1169760"/>
                  <a:gd name="connsiteY905" fmla="*/ 336080 h 544817"/>
                  <a:gd name="connsiteX906" fmla="*/ 405076 w 1169760"/>
                  <a:gd name="connsiteY906" fmla="*/ 334808 h 544817"/>
                  <a:gd name="connsiteX907" fmla="*/ 405076 w 1169760"/>
                  <a:gd name="connsiteY907" fmla="*/ 333059 h 544817"/>
                  <a:gd name="connsiteX908" fmla="*/ 402532 w 1169760"/>
                  <a:gd name="connsiteY908" fmla="*/ 331469 h 544817"/>
                  <a:gd name="connsiteX909" fmla="*/ 400943 w 1169760"/>
                  <a:gd name="connsiteY909" fmla="*/ 330198 h 544817"/>
                  <a:gd name="connsiteX910" fmla="*/ 400466 w 1169760"/>
                  <a:gd name="connsiteY910" fmla="*/ 329403 h 544817"/>
                  <a:gd name="connsiteX911" fmla="*/ 402055 w 1169760"/>
                  <a:gd name="connsiteY911" fmla="*/ 329403 h 544817"/>
                  <a:gd name="connsiteX912" fmla="*/ 405553 w 1169760"/>
                  <a:gd name="connsiteY912" fmla="*/ 329880 h 544817"/>
                  <a:gd name="connsiteX913" fmla="*/ 407143 w 1169760"/>
                  <a:gd name="connsiteY913" fmla="*/ 331628 h 544817"/>
                  <a:gd name="connsiteX914" fmla="*/ 406666 w 1169760"/>
                  <a:gd name="connsiteY914" fmla="*/ 334649 h 544817"/>
                  <a:gd name="connsiteX915" fmla="*/ 407143 w 1169760"/>
                  <a:gd name="connsiteY915" fmla="*/ 336875 h 544817"/>
                  <a:gd name="connsiteX916" fmla="*/ 408415 w 1169760"/>
                  <a:gd name="connsiteY916" fmla="*/ 338464 h 544817"/>
                  <a:gd name="connsiteX917" fmla="*/ 411117 w 1169760"/>
                  <a:gd name="connsiteY917" fmla="*/ 339736 h 544817"/>
                  <a:gd name="connsiteX918" fmla="*/ 415092 w 1169760"/>
                  <a:gd name="connsiteY918" fmla="*/ 340531 h 544817"/>
                  <a:gd name="connsiteX919" fmla="*/ 417794 w 1169760"/>
                  <a:gd name="connsiteY919" fmla="*/ 340849 h 544817"/>
                  <a:gd name="connsiteX920" fmla="*/ 419384 w 1169760"/>
                  <a:gd name="connsiteY920" fmla="*/ 340849 h 544817"/>
                  <a:gd name="connsiteX921" fmla="*/ 420497 w 1169760"/>
                  <a:gd name="connsiteY921" fmla="*/ 341167 h 544817"/>
                  <a:gd name="connsiteX922" fmla="*/ 420974 w 1169760"/>
                  <a:gd name="connsiteY922" fmla="*/ 342598 h 544817"/>
                  <a:gd name="connsiteX923" fmla="*/ 420656 w 1169760"/>
                  <a:gd name="connsiteY923" fmla="*/ 344664 h 544817"/>
                  <a:gd name="connsiteX924" fmla="*/ 419384 w 1169760"/>
                  <a:gd name="connsiteY924" fmla="*/ 347526 h 544817"/>
                  <a:gd name="connsiteX925" fmla="*/ 418112 w 1169760"/>
                  <a:gd name="connsiteY925" fmla="*/ 348957 h 544817"/>
                  <a:gd name="connsiteX926" fmla="*/ 416841 w 1169760"/>
                  <a:gd name="connsiteY926" fmla="*/ 348957 h 544817"/>
                  <a:gd name="connsiteX927" fmla="*/ 409527 w 1169760"/>
                  <a:gd name="connsiteY927" fmla="*/ 352296 h 544817"/>
                  <a:gd name="connsiteX928" fmla="*/ 408256 w 1169760"/>
                  <a:gd name="connsiteY928" fmla="*/ 352296 h 544817"/>
                  <a:gd name="connsiteX929" fmla="*/ 406666 w 1169760"/>
                  <a:gd name="connsiteY929" fmla="*/ 353567 h 544817"/>
                  <a:gd name="connsiteX930" fmla="*/ 405235 w 1169760"/>
                  <a:gd name="connsiteY930" fmla="*/ 355475 h 544817"/>
                  <a:gd name="connsiteX931" fmla="*/ 403168 w 1169760"/>
                  <a:gd name="connsiteY931" fmla="*/ 357065 h 544817"/>
                  <a:gd name="connsiteX932" fmla="*/ 400625 w 1169760"/>
                  <a:gd name="connsiteY932" fmla="*/ 358337 h 544817"/>
                  <a:gd name="connsiteX933" fmla="*/ 398717 w 1169760"/>
                  <a:gd name="connsiteY933" fmla="*/ 359926 h 544817"/>
                  <a:gd name="connsiteX934" fmla="*/ 397445 w 1169760"/>
                  <a:gd name="connsiteY934" fmla="*/ 361834 h 544817"/>
                  <a:gd name="connsiteX935" fmla="*/ 396332 w 1169760"/>
                  <a:gd name="connsiteY935" fmla="*/ 362629 h 544817"/>
                  <a:gd name="connsiteX936" fmla="*/ 393471 w 1169760"/>
                  <a:gd name="connsiteY936" fmla="*/ 362152 h 544817"/>
                  <a:gd name="connsiteX937" fmla="*/ 382501 w 1169760"/>
                  <a:gd name="connsiteY937" fmla="*/ 360085 h 544817"/>
                  <a:gd name="connsiteX938" fmla="*/ 380911 w 1169760"/>
                  <a:gd name="connsiteY938" fmla="*/ 360085 h 544817"/>
                  <a:gd name="connsiteX939" fmla="*/ 379958 w 1169760"/>
                  <a:gd name="connsiteY939" fmla="*/ 360244 h 544817"/>
                  <a:gd name="connsiteX940" fmla="*/ 379481 w 1169760"/>
                  <a:gd name="connsiteY940" fmla="*/ 360721 h 544817"/>
                  <a:gd name="connsiteX941" fmla="*/ 379481 w 1169760"/>
                  <a:gd name="connsiteY941" fmla="*/ 361357 h 544817"/>
                  <a:gd name="connsiteX942" fmla="*/ 379799 w 1169760"/>
                  <a:gd name="connsiteY942" fmla="*/ 361993 h 544817"/>
                  <a:gd name="connsiteX943" fmla="*/ 379799 w 1169760"/>
                  <a:gd name="connsiteY943" fmla="*/ 362470 h 544817"/>
                  <a:gd name="connsiteX944" fmla="*/ 379322 w 1169760"/>
                  <a:gd name="connsiteY944" fmla="*/ 363265 h 544817"/>
                  <a:gd name="connsiteX945" fmla="*/ 379322 w 1169760"/>
                  <a:gd name="connsiteY945" fmla="*/ 364696 h 544817"/>
                  <a:gd name="connsiteX946" fmla="*/ 378845 w 1169760"/>
                  <a:gd name="connsiteY946" fmla="*/ 365173 h 544817"/>
                  <a:gd name="connsiteX947" fmla="*/ 378527 w 1169760"/>
                  <a:gd name="connsiteY947" fmla="*/ 365173 h 544817"/>
                  <a:gd name="connsiteX948" fmla="*/ 378209 w 1169760"/>
                  <a:gd name="connsiteY948" fmla="*/ 365968 h 544817"/>
                  <a:gd name="connsiteX949" fmla="*/ 377891 w 1169760"/>
                  <a:gd name="connsiteY949" fmla="*/ 367557 h 544817"/>
                  <a:gd name="connsiteX950" fmla="*/ 377255 w 1169760"/>
                  <a:gd name="connsiteY950" fmla="*/ 368352 h 544817"/>
                  <a:gd name="connsiteX951" fmla="*/ 376937 w 1169760"/>
                  <a:gd name="connsiteY951" fmla="*/ 369465 h 544817"/>
                  <a:gd name="connsiteX952" fmla="*/ 376937 w 1169760"/>
                  <a:gd name="connsiteY952" fmla="*/ 371055 h 544817"/>
                  <a:gd name="connsiteX953" fmla="*/ 377255 w 1169760"/>
                  <a:gd name="connsiteY953" fmla="*/ 372009 h 544817"/>
                  <a:gd name="connsiteX954" fmla="*/ 377891 w 1169760"/>
                  <a:gd name="connsiteY954" fmla="*/ 372486 h 544817"/>
                  <a:gd name="connsiteX955" fmla="*/ 383455 w 1169760"/>
                  <a:gd name="connsiteY955" fmla="*/ 372168 h 544817"/>
                  <a:gd name="connsiteX956" fmla="*/ 384568 w 1169760"/>
                  <a:gd name="connsiteY956" fmla="*/ 372486 h 544817"/>
                  <a:gd name="connsiteX957" fmla="*/ 385522 w 1169760"/>
                  <a:gd name="connsiteY957" fmla="*/ 374552 h 544817"/>
                  <a:gd name="connsiteX958" fmla="*/ 386476 w 1169760"/>
                  <a:gd name="connsiteY958" fmla="*/ 378209 h 544817"/>
                  <a:gd name="connsiteX959" fmla="*/ 386794 w 1169760"/>
                  <a:gd name="connsiteY959" fmla="*/ 382024 h 544817"/>
                  <a:gd name="connsiteX960" fmla="*/ 386317 w 1169760"/>
                  <a:gd name="connsiteY960" fmla="*/ 385840 h 544817"/>
                  <a:gd name="connsiteX961" fmla="*/ 386317 w 1169760"/>
                  <a:gd name="connsiteY961" fmla="*/ 398399 h 544817"/>
                  <a:gd name="connsiteX962" fmla="*/ 389973 w 1169760"/>
                  <a:gd name="connsiteY962" fmla="*/ 400625 h 544817"/>
                  <a:gd name="connsiteX963" fmla="*/ 393948 w 1169760"/>
                  <a:gd name="connsiteY963" fmla="*/ 403009 h 544817"/>
                  <a:gd name="connsiteX964" fmla="*/ 397922 w 1169760"/>
                  <a:gd name="connsiteY964" fmla="*/ 405394 h 544817"/>
                  <a:gd name="connsiteX965" fmla="*/ 401897 w 1169760"/>
                  <a:gd name="connsiteY965" fmla="*/ 407779 h 544817"/>
                  <a:gd name="connsiteX966" fmla="*/ 405871 w 1169760"/>
                  <a:gd name="connsiteY966" fmla="*/ 410164 h 544817"/>
                  <a:gd name="connsiteX967" fmla="*/ 409845 w 1169760"/>
                  <a:gd name="connsiteY967" fmla="*/ 412548 h 544817"/>
                  <a:gd name="connsiteX968" fmla="*/ 413502 w 1169760"/>
                  <a:gd name="connsiteY968" fmla="*/ 414774 h 544817"/>
                  <a:gd name="connsiteX969" fmla="*/ 415092 w 1169760"/>
                  <a:gd name="connsiteY969" fmla="*/ 416364 h 544817"/>
                  <a:gd name="connsiteX970" fmla="*/ 416046 w 1169760"/>
                  <a:gd name="connsiteY970" fmla="*/ 419861 h 544817"/>
                  <a:gd name="connsiteX971" fmla="*/ 417794 w 1169760"/>
                  <a:gd name="connsiteY971" fmla="*/ 422723 h 544817"/>
                  <a:gd name="connsiteX972" fmla="*/ 420974 w 1169760"/>
                  <a:gd name="connsiteY972" fmla="*/ 425743 h 544817"/>
                  <a:gd name="connsiteX973" fmla="*/ 424312 w 1169760"/>
                  <a:gd name="connsiteY973" fmla="*/ 428764 h 544817"/>
                  <a:gd name="connsiteX974" fmla="*/ 428287 w 1169760"/>
                  <a:gd name="connsiteY974" fmla="*/ 432897 h 544817"/>
                  <a:gd name="connsiteX975" fmla="*/ 431148 w 1169760"/>
                  <a:gd name="connsiteY975" fmla="*/ 435759 h 544817"/>
                  <a:gd name="connsiteX976" fmla="*/ 434010 w 1169760"/>
                  <a:gd name="connsiteY976" fmla="*/ 438621 h 544817"/>
                  <a:gd name="connsiteX977" fmla="*/ 438779 w 1169760"/>
                  <a:gd name="connsiteY977" fmla="*/ 443390 h 544817"/>
                  <a:gd name="connsiteX978" fmla="*/ 441800 w 1169760"/>
                  <a:gd name="connsiteY978" fmla="*/ 446411 h 544817"/>
                  <a:gd name="connsiteX979" fmla="*/ 444185 w 1169760"/>
                  <a:gd name="connsiteY979" fmla="*/ 446411 h 544817"/>
                  <a:gd name="connsiteX980" fmla="*/ 448954 w 1169760"/>
                  <a:gd name="connsiteY980" fmla="*/ 445774 h 544817"/>
                  <a:gd name="connsiteX981" fmla="*/ 455313 w 1169760"/>
                  <a:gd name="connsiteY981" fmla="*/ 444821 h 544817"/>
                  <a:gd name="connsiteX982" fmla="*/ 460400 w 1169760"/>
                  <a:gd name="connsiteY982" fmla="*/ 444026 h 544817"/>
                  <a:gd name="connsiteX983" fmla="*/ 466442 w 1169760"/>
                  <a:gd name="connsiteY983" fmla="*/ 443072 h 544817"/>
                  <a:gd name="connsiteX984" fmla="*/ 472165 w 1169760"/>
                  <a:gd name="connsiteY984" fmla="*/ 442277 h 544817"/>
                  <a:gd name="connsiteX985" fmla="*/ 476775 w 1169760"/>
                  <a:gd name="connsiteY985" fmla="*/ 441641 h 544817"/>
                  <a:gd name="connsiteX986" fmla="*/ 483611 w 1169760"/>
                  <a:gd name="connsiteY986" fmla="*/ 442118 h 544817"/>
                  <a:gd name="connsiteX987" fmla="*/ 490288 w 1169760"/>
                  <a:gd name="connsiteY987" fmla="*/ 442595 h 544817"/>
                  <a:gd name="connsiteX988" fmla="*/ 495058 w 1169760"/>
                  <a:gd name="connsiteY988" fmla="*/ 442913 h 544817"/>
                  <a:gd name="connsiteX989" fmla="*/ 499827 w 1169760"/>
                  <a:gd name="connsiteY989" fmla="*/ 443231 h 544817"/>
                  <a:gd name="connsiteX990" fmla="*/ 505391 w 1169760"/>
                  <a:gd name="connsiteY990" fmla="*/ 443708 h 544817"/>
                  <a:gd name="connsiteX991" fmla="*/ 508571 w 1169760"/>
                  <a:gd name="connsiteY991" fmla="*/ 443708 h 544817"/>
                  <a:gd name="connsiteX992" fmla="*/ 512227 w 1169760"/>
                  <a:gd name="connsiteY992" fmla="*/ 444185 h 544817"/>
                  <a:gd name="connsiteX993" fmla="*/ 513817 w 1169760"/>
                  <a:gd name="connsiteY993" fmla="*/ 443549 h 544817"/>
                  <a:gd name="connsiteX994" fmla="*/ 516997 w 1169760"/>
                  <a:gd name="connsiteY994" fmla="*/ 442118 h 544817"/>
                  <a:gd name="connsiteX995" fmla="*/ 519858 w 1169760"/>
                  <a:gd name="connsiteY995" fmla="*/ 440687 h 544817"/>
                  <a:gd name="connsiteX996" fmla="*/ 522879 w 1169760"/>
                  <a:gd name="connsiteY996" fmla="*/ 439257 h 544817"/>
                  <a:gd name="connsiteX997" fmla="*/ 525582 w 1169760"/>
                  <a:gd name="connsiteY997" fmla="*/ 438462 h 544817"/>
                  <a:gd name="connsiteX998" fmla="*/ 528443 w 1169760"/>
                  <a:gd name="connsiteY998" fmla="*/ 440687 h 544817"/>
                  <a:gd name="connsiteX999" fmla="*/ 530828 w 1169760"/>
                  <a:gd name="connsiteY999" fmla="*/ 443390 h 544817"/>
                  <a:gd name="connsiteX1000" fmla="*/ 533371 w 1169760"/>
                  <a:gd name="connsiteY1000" fmla="*/ 446093 h 544817"/>
                  <a:gd name="connsiteX1001" fmla="*/ 536233 w 1169760"/>
                  <a:gd name="connsiteY1001" fmla="*/ 448795 h 544817"/>
                  <a:gd name="connsiteX1002" fmla="*/ 538936 w 1169760"/>
                  <a:gd name="connsiteY1002" fmla="*/ 450385 h 544817"/>
                  <a:gd name="connsiteX1003" fmla="*/ 542592 w 1169760"/>
                  <a:gd name="connsiteY1003" fmla="*/ 452452 h 544817"/>
                  <a:gd name="connsiteX1004" fmla="*/ 544659 w 1169760"/>
                  <a:gd name="connsiteY1004" fmla="*/ 456108 h 544817"/>
                  <a:gd name="connsiteX1005" fmla="*/ 547520 w 1169760"/>
                  <a:gd name="connsiteY1005" fmla="*/ 461036 h 544817"/>
                  <a:gd name="connsiteX1006" fmla="*/ 549428 w 1169760"/>
                  <a:gd name="connsiteY1006" fmla="*/ 464216 h 544817"/>
                  <a:gd name="connsiteX1007" fmla="*/ 551336 w 1169760"/>
                  <a:gd name="connsiteY1007" fmla="*/ 467555 h 544817"/>
                  <a:gd name="connsiteX1008" fmla="*/ 554198 w 1169760"/>
                  <a:gd name="connsiteY1008" fmla="*/ 466283 h 544817"/>
                  <a:gd name="connsiteX1009" fmla="*/ 557218 w 1169760"/>
                  <a:gd name="connsiteY1009" fmla="*/ 464852 h 544817"/>
                  <a:gd name="connsiteX1010" fmla="*/ 559921 w 1169760"/>
                  <a:gd name="connsiteY1010" fmla="*/ 463580 h 544817"/>
                  <a:gd name="connsiteX1011" fmla="*/ 559603 w 1169760"/>
                  <a:gd name="connsiteY1011" fmla="*/ 467714 h 544817"/>
                  <a:gd name="connsiteX1012" fmla="*/ 559285 w 1169760"/>
                  <a:gd name="connsiteY1012" fmla="*/ 471370 h 544817"/>
                  <a:gd name="connsiteX1013" fmla="*/ 558808 w 1169760"/>
                  <a:gd name="connsiteY1013" fmla="*/ 476934 h 544817"/>
                  <a:gd name="connsiteX1014" fmla="*/ 558490 w 1169760"/>
                  <a:gd name="connsiteY1014" fmla="*/ 481545 h 544817"/>
                  <a:gd name="connsiteX1015" fmla="*/ 557536 w 1169760"/>
                  <a:gd name="connsiteY1015" fmla="*/ 486950 h 544817"/>
                  <a:gd name="connsiteX1016" fmla="*/ 557536 w 1169760"/>
                  <a:gd name="connsiteY1016" fmla="*/ 491083 h 544817"/>
                  <a:gd name="connsiteX1017" fmla="*/ 557536 w 1169760"/>
                  <a:gd name="connsiteY1017" fmla="*/ 494740 h 544817"/>
                  <a:gd name="connsiteX1018" fmla="*/ 557536 w 1169760"/>
                  <a:gd name="connsiteY1018" fmla="*/ 497601 h 544817"/>
                  <a:gd name="connsiteX1019" fmla="*/ 562782 w 1169760"/>
                  <a:gd name="connsiteY1019" fmla="*/ 497601 h 544817"/>
                  <a:gd name="connsiteX1020" fmla="*/ 566598 w 1169760"/>
                  <a:gd name="connsiteY1020" fmla="*/ 497601 h 544817"/>
                  <a:gd name="connsiteX1021" fmla="*/ 571526 w 1169760"/>
                  <a:gd name="connsiteY1021" fmla="*/ 497760 h 544817"/>
                  <a:gd name="connsiteX1022" fmla="*/ 572003 w 1169760"/>
                  <a:gd name="connsiteY1022" fmla="*/ 501417 h 544817"/>
                  <a:gd name="connsiteX1023" fmla="*/ 572639 w 1169760"/>
                  <a:gd name="connsiteY1023" fmla="*/ 506504 h 544817"/>
                  <a:gd name="connsiteX1024" fmla="*/ 573593 w 1169760"/>
                  <a:gd name="connsiteY1024" fmla="*/ 511114 h 544817"/>
                  <a:gd name="connsiteX1025" fmla="*/ 574388 w 1169760"/>
                  <a:gd name="connsiteY1025" fmla="*/ 514930 h 544817"/>
                  <a:gd name="connsiteX1026" fmla="*/ 575660 w 1169760"/>
                  <a:gd name="connsiteY1026" fmla="*/ 519858 h 544817"/>
                  <a:gd name="connsiteX1027" fmla="*/ 576296 w 1169760"/>
                  <a:gd name="connsiteY1027" fmla="*/ 522561 h 544817"/>
                  <a:gd name="connsiteX1028" fmla="*/ 577408 w 1169760"/>
                  <a:gd name="connsiteY1028" fmla="*/ 525740 h 544817"/>
                  <a:gd name="connsiteX1029" fmla="*/ 578521 w 1169760"/>
                  <a:gd name="connsiteY1029" fmla="*/ 526535 h 544817"/>
                  <a:gd name="connsiteX1030" fmla="*/ 580429 w 1169760"/>
                  <a:gd name="connsiteY1030" fmla="*/ 527012 h 544817"/>
                  <a:gd name="connsiteX1031" fmla="*/ 586947 w 1169760"/>
                  <a:gd name="connsiteY1031" fmla="*/ 526695 h 544817"/>
                  <a:gd name="connsiteX1032" fmla="*/ 592352 w 1169760"/>
                  <a:gd name="connsiteY1032" fmla="*/ 526377 h 544817"/>
                  <a:gd name="connsiteX1033" fmla="*/ 596486 w 1169760"/>
                  <a:gd name="connsiteY1033" fmla="*/ 526058 h 544817"/>
                  <a:gd name="connsiteX1034" fmla="*/ 600937 w 1169760"/>
                  <a:gd name="connsiteY1034" fmla="*/ 525740 h 544817"/>
                  <a:gd name="connsiteX1035" fmla="*/ 606819 w 1169760"/>
                  <a:gd name="connsiteY1035" fmla="*/ 525423 h 544817"/>
                  <a:gd name="connsiteX1036" fmla="*/ 608886 w 1169760"/>
                  <a:gd name="connsiteY1036" fmla="*/ 526217 h 544817"/>
                  <a:gd name="connsiteX1037" fmla="*/ 610635 w 1169760"/>
                  <a:gd name="connsiteY1037" fmla="*/ 525582 h 544817"/>
                  <a:gd name="connsiteX1038" fmla="*/ 612701 w 1169760"/>
                  <a:gd name="connsiteY1038" fmla="*/ 524946 h 544817"/>
                  <a:gd name="connsiteX1039" fmla="*/ 614291 w 1169760"/>
                  <a:gd name="connsiteY1039" fmla="*/ 527171 h 544817"/>
                  <a:gd name="connsiteX1040" fmla="*/ 615086 w 1169760"/>
                  <a:gd name="connsiteY1040" fmla="*/ 528284 h 544817"/>
                  <a:gd name="connsiteX1041" fmla="*/ 616199 w 1169760"/>
                  <a:gd name="connsiteY1041" fmla="*/ 529397 h 544817"/>
                  <a:gd name="connsiteX1042" fmla="*/ 617789 w 1169760"/>
                  <a:gd name="connsiteY1042" fmla="*/ 530510 h 544817"/>
                  <a:gd name="connsiteX1043" fmla="*/ 617153 w 1169760"/>
                  <a:gd name="connsiteY1043" fmla="*/ 532895 h 544817"/>
                  <a:gd name="connsiteX1044" fmla="*/ 616199 w 1169760"/>
                  <a:gd name="connsiteY1044" fmla="*/ 536233 h 544817"/>
                  <a:gd name="connsiteX1045" fmla="*/ 615881 w 1169760"/>
                  <a:gd name="connsiteY1045" fmla="*/ 537982 h 544817"/>
                  <a:gd name="connsiteX1046" fmla="*/ 617789 w 1169760"/>
                  <a:gd name="connsiteY1046" fmla="*/ 539889 h 544817"/>
                  <a:gd name="connsiteX1047" fmla="*/ 619220 w 1169760"/>
                  <a:gd name="connsiteY1047" fmla="*/ 541002 h 544817"/>
                  <a:gd name="connsiteX1048" fmla="*/ 623035 w 1169760"/>
                  <a:gd name="connsiteY1048" fmla="*/ 543228 h 544817"/>
                  <a:gd name="connsiteX1049" fmla="*/ 626532 w 1169760"/>
                  <a:gd name="connsiteY1049" fmla="*/ 544500 h 544817"/>
                  <a:gd name="connsiteX1050" fmla="*/ 628917 w 1169760"/>
                  <a:gd name="connsiteY1050" fmla="*/ 544818 h 544817"/>
                  <a:gd name="connsiteX1051" fmla="*/ 631143 w 1169760"/>
                  <a:gd name="connsiteY1051" fmla="*/ 544341 h 544817"/>
                  <a:gd name="connsiteX1052" fmla="*/ 631938 w 1169760"/>
                  <a:gd name="connsiteY1052" fmla="*/ 543069 h 544817"/>
                  <a:gd name="connsiteX1053" fmla="*/ 631938 w 1169760"/>
                  <a:gd name="connsiteY1053" fmla="*/ 541320 h 544817"/>
                  <a:gd name="connsiteX1054" fmla="*/ 630666 w 1169760"/>
                  <a:gd name="connsiteY1054" fmla="*/ 539413 h 544817"/>
                  <a:gd name="connsiteX1055" fmla="*/ 630666 w 1169760"/>
                  <a:gd name="connsiteY1055" fmla="*/ 537187 h 544817"/>
                  <a:gd name="connsiteX1056" fmla="*/ 631461 w 1169760"/>
                  <a:gd name="connsiteY1056" fmla="*/ 535597 h 544817"/>
                  <a:gd name="connsiteX1057" fmla="*/ 633687 w 1169760"/>
                  <a:gd name="connsiteY1057" fmla="*/ 532736 h 544817"/>
                  <a:gd name="connsiteX1058" fmla="*/ 635753 w 1169760"/>
                  <a:gd name="connsiteY1058" fmla="*/ 530033 h 544817"/>
                  <a:gd name="connsiteX1059" fmla="*/ 639092 w 1169760"/>
                  <a:gd name="connsiteY1059" fmla="*/ 527171 h 544817"/>
                  <a:gd name="connsiteX1060" fmla="*/ 643066 w 1169760"/>
                  <a:gd name="connsiteY1060" fmla="*/ 524469 h 544817"/>
                  <a:gd name="connsiteX1061" fmla="*/ 644656 w 1169760"/>
                  <a:gd name="connsiteY1061" fmla="*/ 522402 h 544817"/>
                  <a:gd name="connsiteX1062" fmla="*/ 645292 w 1169760"/>
                  <a:gd name="connsiteY1062" fmla="*/ 518905 h 544817"/>
                  <a:gd name="connsiteX1063" fmla="*/ 647836 w 1169760"/>
                  <a:gd name="connsiteY1063" fmla="*/ 516838 h 544817"/>
                  <a:gd name="connsiteX1064" fmla="*/ 650538 w 1169760"/>
                  <a:gd name="connsiteY1064" fmla="*/ 515566 h 544817"/>
                  <a:gd name="connsiteX1065" fmla="*/ 654036 w 1169760"/>
                  <a:gd name="connsiteY1065" fmla="*/ 514453 h 544817"/>
                  <a:gd name="connsiteX1066" fmla="*/ 654990 w 1169760"/>
                  <a:gd name="connsiteY1066" fmla="*/ 512704 h 544817"/>
                  <a:gd name="connsiteX1067" fmla="*/ 659759 w 1169760"/>
                  <a:gd name="connsiteY1067" fmla="*/ 509684 h 544817"/>
                  <a:gd name="connsiteX1068" fmla="*/ 662621 w 1169760"/>
                  <a:gd name="connsiteY1068" fmla="*/ 508253 h 544817"/>
                  <a:gd name="connsiteX1069" fmla="*/ 666118 w 1169760"/>
                  <a:gd name="connsiteY1069" fmla="*/ 507458 h 544817"/>
                  <a:gd name="connsiteX1070" fmla="*/ 671046 w 1169760"/>
                  <a:gd name="connsiteY1070" fmla="*/ 505550 h 544817"/>
                  <a:gd name="connsiteX1071" fmla="*/ 675021 w 1169760"/>
                  <a:gd name="connsiteY1071" fmla="*/ 503325 h 544817"/>
                  <a:gd name="connsiteX1072" fmla="*/ 678836 w 1169760"/>
                  <a:gd name="connsiteY1072" fmla="*/ 499032 h 544817"/>
                  <a:gd name="connsiteX1073" fmla="*/ 681857 w 1169760"/>
                  <a:gd name="connsiteY1073" fmla="*/ 496171 h 544817"/>
                  <a:gd name="connsiteX1074" fmla="*/ 684400 w 1169760"/>
                  <a:gd name="connsiteY1074" fmla="*/ 494422 h 544817"/>
                  <a:gd name="connsiteX1075" fmla="*/ 686467 w 1169760"/>
                  <a:gd name="connsiteY1075" fmla="*/ 494422 h 544817"/>
                  <a:gd name="connsiteX1076" fmla="*/ 687898 w 1169760"/>
                  <a:gd name="connsiteY1076" fmla="*/ 495694 h 544817"/>
                  <a:gd name="connsiteX1077" fmla="*/ 689170 w 1169760"/>
                  <a:gd name="connsiteY1077" fmla="*/ 495694 h 544817"/>
                  <a:gd name="connsiteX1078" fmla="*/ 689965 w 1169760"/>
                  <a:gd name="connsiteY1078" fmla="*/ 495217 h 544817"/>
                  <a:gd name="connsiteX1079" fmla="*/ 691396 w 1169760"/>
                  <a:gd name="connsiteY1079" fmla="*/ 493468 h 544817"/>
                  <a:gd name="connsiteX1080" fmla="*/ 692985 w 1169760"/>
                  <a:gd name="connsiteY1080" fmla="*/ 491401 h 544817"/>
                  <a:gd name="connsiteX1081" fmla="*/ 694416 w 1169760"/>
                  <a:gd name="connsiteY1081" fmla="*/ 490447 h 544817"/>
                  <a:gd name="connsiteX1082" fmla="*/ 697119 w 1169760"/>
                  <a:gd name="connsiteY1082" fmla="*/ 489970 h 544817"/>
                  <a:gd name="connsiteX1083" fmla="*/ 699662 w 1169760"/>
                  <a:gd name="connsiteY1083" fmla="*/ 488540 h 544817"/>
                  <a:gd name="connsiteX1084" fmla="*/ 698073 w 1169760"/>
                  <a:gd name="connsiteY1084" fmla="*/ 486950 h 544817"/>
                  <a:gd name="connsiteX1085" fmla="*/ 698073 w 1169760"/>
                  <a:gd name="connsiteY1085" fmla="*/ 485360 h 544817"/>
                  <a:gd name="connsiteX1086" fmla="*/ 699821 w 1169760"/>
                  <a:gd name="connsiteY1086" fmla="*/ 482658 h 544817"/>
                  <a:gd name="connsiteX1087" fmla="*/ 701252 w 1169760"/>
                  <a:gd name="connsiteY1087" fmla="*/ 481227 h 544817"/>
                  <a:gd name="connsiteX1088" fmla="*/ 701888 w 1169760"/>
                  <a:gd name="connsiteY1088" fmla="*/ 478524 h 544817"/>
                  <a:gd name="connsiteX1089" fmla="*/ 703955 w 1169760"/>
                  <a:gd name="connsiteY1089" fmla="*/ 476775 h 544817"/>
                  <a:gd name="connsiteX1090" fmla="*/ 706022 w 1169760"/>
                  <a:gd name="connsiteY1090" fmla="*/ 473914 h 544817"/>
                  <a:gd name="connsiteX1091" fmla="*/ 708565 w 1169760"/>
                  <a:gd name="connsiteY1091" fmla="*/ 471688 h 544817"/>
                  <a:gd name="connsiteX1092" fmla="*/ 713335 w 1169760"/>
                  <a:gd name="connsiteY1092" fmla="*/ 469939 h 544817"/>
                  <a:gd name="connsiteX1093" fmla="*/ 716037 w 1169760"/>
                  <a:gd name="connsiteY1093" fmla="*/ 470575 h 544817"/>
                  <a:gd name="connsiteX1094" fmla="*/ 718581 w 1169760"/>
                  <a:gd name="connsiteY1094" fmla="*/ 470098 h 544817"/>
                  <a:gd name="connsiteX1095" fmla="*/ 722396 w 1169760"/>
                  <a:gd name="connsiteY1095" fmla="*/ 468667 h 544817"/>
                  <a:gd name="connsiteX1096" fmla="*/ 723191 w 1169760"/>
                  <a:gd name="connsiteY1096" fmla="*/ 468667 h 544817"/>
                  <a:gd name="connsiteX1097" fmla="*/ 724781 w 1169760"/>
                  <a:gd name="connsiteY1097" fmla="*/ 468667 h 544817"/>
                  <a:gd name="connsiteX1098" fmla="*/ 734638 w 1169760"/>
                  <a:gd name="connsiteY1098" fmla="*/ 470734 h 544817"/>
                  <a:gd name="connsiteX1099" fmla="*/ 737976 w 1169760"/>
                  <a:gd name="connsiteY1099" fmla="*/ 470734 h 544817"/>
                  <a:gd name="connsiteX1100" fmla="*/ 745607 w 1169760"/>
                  <a:gd name="connsiteY1100" fmla="*/ 473596 h 544817"/>
                  <a:gd name="connsiteX1101" fmla="*/ 749105 w 1169760"/>
                  <a:gd name="connsiteY1101" fmla="*/ 474232 h 544817"/>
                  <a:gd name="connsiteX1102" fmla="*/ 751648 w 1169760"/>
                  <a:gd name="connsiteY1102" fmla="*/ 475027 h 544817"/>
                  <a:gd name="connsiteX1103" fmla="*/ 752761 w 1169760"/>
                  <a:gd name="connsiteY1103" fmla="*/ 476139 h 544817"/>
                  <a:gd name="connsiteX1104" fmla="*/ 754510 w 1169760"/>
                  <a:gd name="connsiteY1104" fmla="*/ 477570 h 544817"/>
                  <a:gd name="connsiteX1105" fmla="*/ 764208 w 1169760"/>
                  <a:gd name="connsiteY1105" fmla="*/ 478683 h 544817"/>
                  <a:gd name="connsiteX1106" fmla="*/ 766910 w 1169760"/>
                  <a:gd name="connsiteY1106" fmla="*/ 479478 h 544817"/>
                  <a:gd name="connsiteX1107" fmla="*/ 767864 w 1169760"/>
                  <a:gd name="connsiteY1107" fmla="*/ 480750 h 544817"/>
                  <a:gd name="connsiteX1108" fmla="*/ 770567 w 1169760"/>
                  <a:gd name="connsiteY1108" fmla="*/ 482339 h 544817"/>
                  <a:gd name="connsiteX1109" fmla="*/ 772951 w 1169760"/>
                  <a:gd name="connsiteY1109" fmla="*/ 482658 h 544817"/>
                  <a:gd name="connsiteX1110" fmla="*/ 770885 w 1169760"/>
                  <a:gd name="connsiteY1110" fmla="*/ 476298 h 544817"/>
                  <a:gd name="connsiteX1111" fmla="*/ 771680 w 1169760"/>
                  <a:gd name="connsiteY1111" fmla="*/ 472483 h 544817"/>
                  <a:gd name="connsiteX1112" fmla="*/ 774700 w 1169760"/>
                  <a:gd name="connsiteY1112" fmla="*/ 462149 h 544817"/>
                  <a:gd name="connsiteX1113" fmla="*/ 776290 w 1169760"/>
                  <a:gd name="connsiteY1113" fmla="*/ 460560 h 544817"/>
                  <a:gd name="connsiteX1114" fmla="*/ 779310 w 1169760"/>
                  <a:gd name="connsiteY1114" fmla="*/ 459129 h 544817"/>
                  <a:gd name="connsiteX1115" fmla="*/ 784080 w 1169760"/>
                  <a:gd name="connsiteY1115" fmla="*/ 457539 h 544817"/>
                  <a:gd name="connsiteX1116" fmla="*/ 785829 w 1169760"/>
                  <a:gd name="connsiteY1116" fmla="*/ 455313 h 544817"/>
                  <a:gd name="connsiteX1117" fmla="*/ 789803 w 1169760"/>
                  <a:gd name="connsiteY1117" fmla="*/ 455313 h 544817"/>
                  <a:gd name="connsiteX1118" fmla="*/ 791552 w 1169760"/>
                  <a:gd name="connsiteY1118" fmla="*/ 455313 h 544817"/>
                  <a:gd name="connsiteX1119" fmla="*/ 792665 w 1169760"/>
                  <a:gd name="connsiteY1119" fmla="*/ 454995 h 544817"/>
                  <a:gd name="connsiteX1120" fmla="*/ 793301 w 1169760"/>
                  <a:gd name="connsiteY1120" fmla="*/ 453723 h 544817"/>
                  <a:gd name="connsiteX1121" fmla="*/ 797752 w 1169760"/>
                  <a:gd name="connsiteY1121" fmla="*/ 455790 h 544817"/>
                  <a:gd name="connsiteX1122" fmla="*/ 805224 w 1169760"/>
                  <a:gd name="connsiteY1122" fmla="*/ 460083 h 544817"/>
                  <a:gd name="connsiteX1123" fmla="*/ 810788 w 1169760"/>
                  <a:gd name="connsiteY1123" fmla="*/ 462785 h 544817"/>
                  <a:gd name="connsiteX1124" fmla="*/ 817465 w 1169760"/>
                  <a:gd name="connsiteY1124" fmla="*/ 465329 h 544817"/>
                  <a:gd name="connsiteX1125" fmla="*/ 826686 w 1169760"/>
                  <a:gd name="connsiteY1125" fmla="*/ 467714 h 544817"/>
                  <a:gd name="connsiteX1126" fmla="*/ 834476 w 1169760"/>
                  <a:gd name="connsiteY1126" fmla="*/ 468508 h 544817"/>
                  <a:gd name="connsiteX1127" fmla="*/ 835748 w 1169760"/>
                  <a:gd name="connsiteY1127" fmla="*/ 468032 h 544817"/>
                  <a:gd name="connsiteX1128" fmla="*/ 838768 w 1169760"/>
                  <a:gd name="connsiteY1128" fmla="*/ 464534 h 544817"/>
                  <a:gd name="connsiteX1129" fmla="*/ 840199 w 1169760"/>
                  <a:gd name="connsiteY1129" fmla="*/ 464534 h 544817"/>
                  <a:gd name="connsiteX1130" fmla="*/ 842902 w 1169760"/>
                  <a:gd name="connsiteY1130" fmla="*/ 464534 h 544817"/>
                  <a:gd name="connsiteX1131" fmla="*/ 851169 w 1169760"/>
                  <a:gd name="connsiteY1131" fmla="*/ 464534 h 544817"/>
                  <a:gd name="connsiteX1132" fmla="*/ 859594 w 1169760"/>
                  <a:gd name="connsiteY1132" fmla="*/ 464852 h 544817"/>
                  <a:gd name="connsiteX1133" fmla="*/ 863569 w 1169760"/>
                  <a:gd name="connsiteY1133" fmla="*/ 464534 h 544817"/>
                  <a:gd name="connsiteX1134" fmla="*/ 872154 w 1169760"/>
                  <a:gd name="connsiteY1134" fmla="*/ 463103 h 544817"/>
                  <a:gd name="connsiteX1135" fmla="*/ 873425 w 1169760"/>
                  <a:gd name="connsiteY1135" fmla="*/ 463103 h 544817"/>
                  <a:gd name="connsiteX1136" fmla="*/ 875333 w 1169760"/>
                  <a:gd name="connsiteY1136" fmla="*/ 463103 h 544817"/>
                  <a:gd name="connsiteX1137" fmla="*/ 880420 w 1169760"/>
                  <a:gd name="connsiteY1137" fmla="*/ 465170 h 544817"/>
                  <a:gd name="connsiteX1138" fmla="*/ 884236 w 1169760"/>
                  <a:gd name="connsiteY1138" fmla="*/ 465488 h 544817"/>
                  <a:gd name="connsiteX1139" fmla="*/ 886780 w 1169760"/>
                  <a:gd name="connsiteY1139" fmla="*/ 465488 h 544817"/>
                  <a:gd name="connsiteX1140" fmla="*/ 888369 w 1169760"/>
                  <a:gd name="connsiteY1140" fmla="*/ 465488 h 544817"/>
                  <a:gd name="connsiteX1141" fmla="*/ 891549 w 1169760"/>
                  <a:gd name="connsiteY1141" fmla="*/ 465488 h 544817"/>
                  <a:gd name="connsiteX1142" fmla="*/ 896636 w 1169760"/>
                  <a:gd name="connsiteY1142" fmla="*/ 465647 h 544817"/>
                  <a:gd name="connsiteX1143" fmla="*/ 902995 w 1169760"/>
                  <a:gd name="connsiteY1143" fmla="*/ 466919 h 544817"/>
                  <a:gd name="connsiteX1144" fmla="*/ 910626 w 1169760"/>
                  <a:gd name="connsiteY1144" fmla="*/ 466919 h 544817"/>
                  <a:gd name="connsiteX1145" fmla="*/ 913170 w 1169760"/>
                  <a:gd name="connsiteY1145" fmla="*/ 466442 h 544817"/>
                  <a:gd name="connsiteX1146" fmla="*/ 917462 w 1169760"/>
                  <a:gd name="connsiteY1146" fmla="*/ 466442 h 544817"/>
                  <a:gd name="connsiteX1147" fmla="*/ 920801 w 1169760"/>
                  <a:gd name="connsiteY1147" fmla="*/ 467872 h 544817"/>
                  <a:gd name="connsiteX1148" fmla="*/ 925093 w 1169760"/>
                  <a:gd name="connsiteY1148" fmla="*/ 469144 h 544817"/>
                  <a:gd name="connsiteX1149" fmla="*/ 927796 w 1169760"/>
                  <a:gd name="connsiteY1149" fmla="*/ 469621 h 544817"/>
                  <a:gd name="connsiteX1150" fmla="*/ 929545 w 1169760"/>
                  <a:gd name="connsiteY1150" fmla="*/ 469939 h 544817"/>
                  <a:gd name="connsiteX1151" fmla="*/ 932724 w 1169760"/>
                  <a:gd name="connsiteY1151" fmla="*/ 469939 h 544817"/>
                  <a:gd name="connsiteX1152" fmla="*/ 934632 w 1169760"/>
                  <a:gd name="connsiteY1152" fmla="*/ 469621 h 544817"/>
                  <a:gd name="connsiteX1153" fmla="*/ 935745 w 1169760"/>
                  <a:gd name="connsiteY1153" fmla="*/ 470257 h 544817"/>
                  <a:gd name="connsiteX1154" fmla="*/ 936858 w 1169760"/>
                  <a:gd name="connsiteY1154" fmla="*/ 473437 h 544817"/>
                  <a:gd name="connsiteX1155" fmla="*/ 939560 w 1169760"/>
                  <a:gd name="connsiteY1155" fmla="*/ 475504 h 544817"/>
                  <a:gd name="connsiteX1156" fmla="*/ 941627 w 1169760"/>
                  <a:gd name="connsiteY1156" fmla="*/ 477570 h 544817"/>
                  <a:gd name="connsiteX1157" fmla="*/ 943376 w 1169760"/>
                  <a:gd name="connsiteY1157" fmla="*/ 479796 h 544817"/>
                  <a:gd name="connsiteX1158" fmla="*/ 945125 w 1169760"/>
                  <a:gd name="connsiteY1158" fmla="*/ 480750 h 544817"/>
                  <a:gd name="connsiteX1159" fmla="*/ 948304 w 1169760"/>
                  <a:gd name="connsiteY1159" fmla="*/ 480750 h 544817"/>
                  <a:gd name="connsiteX1160" fmla="*/ 954186 w 1169760"/>
                  <a:gd name="connsiteY1160" fmla="*/ 481386 h 544817"/>
                  <a:gd name="connsiteX1161" fmla="*/ 957525 w 1169760"/>
                  <a:gd name="connsiteY1161" fmla="*/ 482181 h 544817"/>
                  <a:gd name="connsiteX1162" fmla="*/ 961817 w 1169760"/>
                  <a:gd name="connsiteY1162" fmla="*/ 485996 h 544817"/>
                  <a:gd name="connsiteX1163" fmla="*/ 965792 w 1169760"/>
                  <a:gd name="connsiteY1163" fmla="*/ 489811 h 544817"/>
                  <a:gd name="connsiteX1164" fmla="*/ 966428 w 1169760"/>
                  <a:gd name="connsiteY1164" fmla="*/ 489176 h 544817"/>
                  <a:gd name="connsiteX1165" fmla="*/ 967223 w 1169760"/>
                  <a:gd name="connsiteY1165" fmla="*/ 488222 h 544817"/>
                  <a:gd name="connsiteX1166" fmla="*/ 967223 w 1169760"/>
                  <a:gd name="connsiteY1166" fmla="*/ 486950 h 544817"/>
                  <a:gd name="connsiteX1167" fmla="*/ 965633 w 1169760"/>
                  <a:gd name="connsiteY1167" fmla="*/ 482658 h 544817"/>
                  <a:gd name="connsiteX1168" fmla="*/ 964838 w 1169760"/>
                  <a:gd name="connsiteY1168" fmla="*/ 478524 h 544817"/>
                  <a:gd name="connsiteX1169" fmla="*/ 964361 w 1169760"/>
                  <a:gd name="connsiteY1169" fmla="*/ 474868 h 544817"/>
                  <a:gd name="connsiteX1170" fmla="*/ 964361 w 1169760"/>
                  <a:gd name="connsiteY1170" fmla="*/ 473437 h 544817"/>
                  <a:gd name="connsiteX1171" fmla="*/ 965474 w 1169760"/>
                  <a:gd name="connsiteY1171" fmla="*/ 471052 h 544817"/>
                  <a:gd name="connsiteX1172" fmla="*/ 966905 w 1169760"/>
                  <a:gd name="connsiteY1172" fmla="*/ 468826 h 544817"/>
                  <a:gd name="connsiteX1173" fmla="*/ 971833 w 1169760"/>
                  <a:gd name="connsiteY1173" fmla="*/ 466760 h 544817"/>
                  <a:gd name="connsiteX1174" fmla="*/ 975172 w 1169760"/>
                  <a:gd name="connsiteY1174" fmla="*/ 466124 h 544817"/>
                  <a:gd name="connsiteX1175" fmla="*/ 975172 w 1169760"/>
                  <a:gd name="connsiteY1175" fmla="*/ 464852 h 544817"/>
                  <a:gd name="connsiteX1176" fmla="*/ 972628 w 1169760"/>
                  <a:gd name="connsiteY1176" fmla="*/ 464057 h 544817"/>
                  <a:gd name="connsiteX1177" fmla="*/ 970720 w 1169760"/>
                  <a:gd name="connsiteY1177" fmla="*/ 462785 h 544817"/>
                  <a:gd name="connsiteX1178" fmla="*/ 970402 w 1169760"/>
                  <a:gd name="connsiteY1178" fmla="*/ 461990 h 544817"/>
                  <a:gd name="connsiteX1179" fmla="*/ 970402 w 1169760"/>
                  <a:gd name="connsiteY1179" fmla="*/ 461195 h 544817"/>
                  <a:gd name="connsiteX1180" fmla="*/ 970879 w 1169760"/>
                  <a:gd name="connsiteY1180" fmla="*/ 460400 h 544817"/>
                  <a:gd name="connsiteX1181" fmla="*/ 974218 w 1169760"/>
                  <a:gd name="connsiteY1181" fmla="*/ 458970 h 544817"/>
                  <a:gd name="connsiteX1182" fmla="*/ 977397 w 1169760"/>
                  <a:gd name="connsiteY1182" fmla="*/ 457539 h 544817"/>
                  <a:gd name="connsiteX1183" fmla="*/ 981213 w 1169760"/>
                  <a:gd name="connsiteY1183" fmla="*/ 458493 h 544817"/>
                  <a:gd name="connsiteX1184" fmla="*/ 982007 w 1169760"/>
                  <a:gd name="connsiteY1184" fmla="*/ 457857 h 544817"/>
                  <a:gd name="connsiteX1185" fmla="*/ 982007 w 1169760"/>
                  <a:gd name="connsiteY1185" fmla="*/ 456426 h 544817"/>
                  <a:gd name="connsiteX1186" fmla="*/ 981372 w 1169760"/>
                  <a:gd name="connsiteY1186" fmla="*/ 454995 h 544817"/>
                  <a:gd name="connsiteX1187" fmla="*/ 980577 w 1169760"/>
                  <a:gd name="connsiteY1187" fmla="*/ 452611 h 544817"/>
                  <a:gd name="connsiteX1188" fmla="*/ 978828 w 1169760"/>
                  <a:gd name="connsiteY1188" fmla="*/ 451339 h 544817"/>
                  <a:gd name="connsiteX1189" fmla="*/ 978828 w 1169760"/>
                  <a:gd name="connsiteY1189" fmla="*/ 449908 h 544817"/>
                  <a:gd name="connsiteX1190" fmla="*/ 979941 w 1169760"/>
                  <a:gd name="connsiteY1190" fmla="*/ 447364 h 544817"/>
                  <a:gd name="connsiteX1191" fmla="*/ 978351 w 1169760"/>
                  <a:gd name="connsiteY1191" fmla="*/ 442595 h 544817"/>
                  <a:gd name="connsiteX1192" fmla="*/ 976761 w 1169760"/>
                  <a:gd name="connsiteY1192" fmla="*/ 438302 h 544817"/>
                  <a:gd name="connsiteX1193" fmla="*/ 973900 w 1169760"/>
                  <a:gd name="connsiteY1193" fmla="*/ 430990 h 544817"/>
                  <a:gd name="connsiteX1194" fmla="*/ 971992 w 1169760"/>
                  <a:gd name="connsiteY1194" fmla="*/ 428923 h 544817"/>
                  <a:gd name="connsiteX1195" fmla="*/ 971038 w 1169760"/>
                  <a:gd name="connsiteY1195" fmla="*/ 425584 h 544817"/>
                  <a:gd name="connsiteX1196" fmla="*/ 969925 w 1169760"/>
                  <a:gd name="connsiteY1196" fmla="*/ 423836 h 544817"/>
                  <a:gd name="connsiteX1197" fmla="*/ 969925 w 1169760"/>
                  <a:gd name="connsiteY1197" fmla="*/ 421292 h 544817"/>
                  <a:gd name="connsiteX1198" fmla="*/ 970243 w 1169760"/>
                  <a:gd name="connsiteY1198" fmla="*/ 419543 h 544817"/>
                  <a:gd name="connsiteX1199" fmla="*/ 969925 w 1169760"/>
                  <a:gd name="connsiteY1199" fmla="*/ 415887 h 544817"/>
                  <a:gd name="connsiteX1200" fmla="*/ 969448 w 1169760"/>
                  <a:gd name="connsiteY1200" fmla="*/ 411912 h 544817"/>
                  <a:gd name="connsiteX1201" fmla="*/ 969925 w 1169760"/>
                  <a:gd name="connsiteY1201" fmla="*/ 407938 h 544817"/>
                  <a:gd name="connsiteX1202" fmla="*/ 970879 w 1169760"/>
                  <a:gd name="connsiteY1202" fmla="*/ 405235 h 544817"/>
                  <a:gd name="connsiteX1203" fmla="*/ 970561 w 1169760"/>
                  <a:gd name="connsiteY1203" fmla="*/ 404281 h 544817"/>
                  <a:gd name="connsiteX1204" fmla="*/ 971038 w 1169760"/>
                  <a:gd name="connsiteY1204" fmla="*/ 403486 h 544817"/>
                  <a:gd name="connsiteX1205" fmla="*/ 972628 w 1169760"/>
                  <a:gd name="connsiteY1205" fmla="*/ 403168 h 544817"/>
                  <a:gd name="connsiteX1206" fmla="*/ 973423 w 1169760"/>
                  <a:gd name="connsiteY1206" fmla="*/ 402056 h 544817"/>
                  <a:gd name="connsiteX1207" fmla="*/ 972628 w 1169760"/>
                  <a:gd name="connsiteY1207" fmla="*/ 400943 h 544817"/>
                  <a:gd name="connsiteX1208" fmla="*/ 969925 w 1169760"/>
                  <a:gd name="connsiteY1208" fmla="*/ 400148 h 544817"/>
                  <a:gd name="connsiteX1209" fmla="*/ 966905 w 1169760"/>
                  <a:gd name="connsiteY1209" fmla="*/ 398876 h 544817"/>
                  <a:gd name="connsiteX1210" fmla="*/ 963248 w 1169760"/>
                  <a:gd name="connsiteY1210" fmla="*/ 398876 h 544817"/>
                  <a:gd name="connsiteX1211" fmla="*/ 959433 w 1169760"/>
                  <a:gd name="connsiteY1211" fmla="*/ 399194 h 544817"/>
                  <a:gd name="connsiteX1212" fmla="*/ 957525 w 1169760"/>
                  <a:gd name="connsiteY1212" fmla="*/ 398240 h 544817"/>
                  <a:gd name="connsiteX1213" fmla="*/ 955935 w 1169760"/>
                  <a:gd name="connsiteY1213" fmla="*/ 396968 h 544817"/>
                  <a:gd name="connsiteX1214" fmla="*/ 955935 w 1169760"/>
                  <a:gd name="connsiteY1214" fmla="*/ 396173 h 544817"/>
                  <a:gd name="connsiteX1215" fmla="*/ 958161 w 1169760"/>
                  <a:gd name="connsiteY1215" fmla="*/ 394107 h 544817"/>
                  <a:gd name="connsiteX1216" fmla="*/ 961341 w 1169760"/>
                  <a:gd name="connsiteY1216" fmla="*/ 391881 h 544817"/>
                  <a:gd name="connsiteX1217" fmla="*/ 966269 w 1169760"/>
                  <a:gd name="connsiteY1217" fmla="*/ 390927 h 544817"/>
                  <a:gd name="connsiteX1218" fmla="*/ 971674 w 1169760"/>
                  <a:gd name="connsiteY1218" fmla="*/ 389496 h 544817"/>
                  <a:gd name="connsiteX1219" fmla="*/ 974377 w 1169760"/>
                  <a:gd name="connsiteY1219" fmla="*/ 388383 h 544817"/>
                  <a:gd name="connsiteX1220" fmla="*/ 978033 w 1169760"/>
                  <a:gd name="connsiteY1220" fmla="*/ 387589 h 544817"/>
                  <a:gd name="connsiteX1221" fmla="*/ 982167 w 1169760"/>
                  <a:gd name="connsiteY1221" fmla="*/ 387271 h 544817"/>
                  <a:gd name="connsiteX1222" fmla="*/ 984233 w 1169760"/>
                  <a:gd name="connsiteY1222" fmla="*/ 387271 h 544817"/>
                  <a:gd name="connsiteX1223" fmla="*/ 989639 w 1169760"/>
                  <a:gd name="connsiteY1223" fmla="*/ 385999 h 544817"/>
                  <a:gd name="connsiteX1224" fmla="*/ 998064 w 1169760"/>
                  <a:gd name="connsiteY1224" fmla="*/ 383296 h 544817"/>
                  <a:gd name="connsiteX1225" fmla="*/ 1005695 w 1169760"/>
                  <a:gd name="connsiteY1225" fmla="*/ 381071 h 544817"/>
                  <a:gd name="connsiteX1226" fmla="*/ 1008239 w 1169760"/>
                  <a:gd name="connsiteY1226" fmla="*/ 379640 h 544817"/>
                  <a:gd name="connsiteX1227" fmla="*/ 1010147 w 1169760"/>
                  <a:gd name="connsiteY1227" fmla="*/ 381071 h 544817"/>
                  <a:gd name="connsiteX1228" fmla="*/ 1011100 w 1169760"/>
                  <a:gd name="connsiteY1228" fmla="*/ 384091 h 544817"/>
                  <a:gd name="connsiteX1229" fmla="*/ 1013326 w 1169760"/>
                  <a:gd name="connsiteY1229" fmla="*/ 385681 h 544817"/>
                  <a:gd name="connsiteX1230" fmla="*/ 1015552 w 1169760"/>
                  <a:gd name="connsiteY1230" fmla="*/ 386476 h 544817"/>
                  <a:gd name="connsiteX1231" fmla="*/ 1016824 w 1169760"/>
                  <a:gd name="connsiteY1231" fmla="*/ 386476 h 544817"/>
                  <a:gd name="connsiteX1232" fmla="*/ 1020639 w 1169760"/>
                  <a:gd name="connsiteY1232" fmla="*/ 385204 h 544817"/>
                  <a:gd name="connsiteX1233" fmla="*/ 1024773 w 1169760"/>
                  <a:gd name="connsiteY1233" fmla="*/ 384409 h 544817"/>
                  <a:gd name="connsiteX1234" fmla="*/ 1026362 w 1169760"/>
                  <a:gd name="connsiteY1234" fmla="*/ 384886 h 544817"/>
                  <a:gd name="connsiteX1235" fmla="*/ 1028429 w 1169760"/>
                  <a:gd name="connsiteY1235" fmla="*/ 386476 h 544817"/>
                  <a:gd name="connsiteX1236" fmla="*/ 1030814 w 1169760"/>
                  <a:gd name="connsiteY1236" fmla="*/ 387906 h 544817"/>
                  <a:gd name="connsiteX1237" fmla="*/ 1032086 w 1169760"/>
                  <a:gd name="connsiteY1237" fmla="*/ 387906 h 544817"/>
                  <a:gd name="connsiteX1238" fmla="*/ 1033198 w 1169760"/>
                  <a:gd name="connsiteY1238" fmla="*/ 386794 h 544817"/>
                  <a:gd name="connsiteX1239" fmla="*/ 1034311 w 1169760"/>
                  <a:gd name="connsiteY1239" fmla="*/ 384568 h 544817"/>
                  <a:gd name="connsiteX1240" fmla="*/ 1034947 w 1169760"/>
                  <a:gd name="connsiteY1240" fmla="*/ 381865 h 544817"/>
                  <a:gd name="connsiteX1241" fmla="*/ 1034947 w 1169760"/>
                  <a:gd name="connsiteY1241" fmla="*/ 379004 h 544817"/>
                  <a:gd name="connsiteX1242" fmla="*/ 1034629 w 1169760"/>
                  <a:gd name="connsiteY1242" fmla="*/ 377255 h 544817"/>
                  <a:gd name="connsiteX1243" fmla="*/ 1033834 w 1169760"/>
                  <a:gd name="connsiteY1243" fmla="*/ 376619 h 544817"/>
                  <a:gd name="connsiteX1244" fmla="*/ 1030019 w 1169760"/>
                  <a:gd name="connsiteY1244" fmla="*/ 375506 h 544817"/>
                  <a:gd name="connsiteX1245" fmla="*/ 1026362 w 1169760"/>
                  <a:gd name="connsiteY1245" fmla="*/ 373757 h 544817"/>
                  <a:gd name="connsiteX1246" fmla="*/ 1025886 w 1169760"/>
                  <a:gd name="connsiteY1246" fmla="*/ 372168 h 544817"/>
                  <a:gd name="connsiteX1247" fmla="*/ 1025886 w 1169760"/>
                  <a:gd name="connsiteY1247" fmla="*/ 371055 h 544817"/>
                  <a:gd name="connsiteX1248" fmla="*/ 1026839 w 1169760"/>
                  <a:gd name="connsiteY1248" fmla="*/ 368352 h 544817"/>
                  <a:gd name="connsiteX1249" fmla="*/ 1029224 w 1169760"/>
                  <a:gd name="connsiteY1249" fmla="*/ 363265 h 544817"/>
                  <a:gd name="connsiteX1250" fmla="*/ 1031609 w 1169760"/>
                  <a:gd name="connsiteY1250" fmla="*/ 356270 h 544817"/>
                  <a:gd name="connsiteX1251" fmla="*/ 1032881 w 1169760"/>
                  <a:gd name="connsiteY1251" fmla="*/ 350865 h 544817"/>
                  <a:gd name="connsiteX1252" fmla="*/ 1036855 w 1169760"/>
                  <a:gd name="connsiteY1252" fmla="*/ 342757 h 544817"/>
                  <a:gd name="connsiteX1253" fmla="*/ 1039875 w 1169760"/>
                  <a:gd name="connsiteY1253" fmla="*/ 334172 h 544817"/>
                  <a:gd name="connsiteX1254" fmla="*/ 1044963 w 1169760"/>
                  <a:gd name="connsiteY1254" fmla="*/ 321772 h 544817"/>
                  <a:gd name="connsiteX1255" fmla="*/ 1045758 w 1169760"/>
                  <a:gd name="connsiteY1255" fmla="*/ 319387 h 544817"/>
                  <a:gd name="connsiteX1256" fmla="*/ 1046235 w 1169760"/>
                  <a:gd name="connsiteY1256" fmla="*/ 315412 h 544817"/>
                  <a:gd name="connsiteX1257" fmla="*/ 1046553 w 1169760"/>
                  <a:gd name="connsiteY1257" fmla="*/ 313823 h 544817"/>
                  <a:gd name="connsiteX1258" fmla="*/ 1048301 w 1169760"/>
                  <a:gd name="connsiteY1258" fmla="*/ 313028 h 544817"/>
                  <a:gd name="connsiteX1259" fmla="*/ 1051322 w 1169760"/>
                  <a:gd name="connsiteY1259" fmla="*/ 313823 h 544817"/>
                  <a:gd name="connsiteX1260" fmla="*/ 1058476 w 1169760"/>
                  <a:gd name="connsiteY1260" fmla="*/ 316684 h 544817"/>
                  <a:gd name="connsiteX1261" fmla="*/ 1063881 w 1169760"/>
                  <a:gd name="connsiteY1261" fmla="*/ 319069 h 544817"/>
                  <a:gd name="connsiteX1262" fmla="*/ 1066107 w 1169760"/>
                  <a:gd name="connsiteY1262" fmla="*/ 319864 h 544817"/>
                  <a:gd name="connsiteX1263" fmla="*/ 1069445 w 1169760"/>
                  <a:gd name="connsiteY1263" fmla="*/ 320659 h 544817"/>
                  <a:gd name="connsiteX1264" fmla="*/ 1074692 w 1169760"/>
                  <a:gd name="connsiteY1264" fmla="*/ 321613 h 544817"/>
                  <a:gd name="connsiteX1265" fmla="*/ 1077712 w 1169760"/>
                  <a:gd name="connsiteY1265" fmla="*/ 321295 h 544817"/>
                  <a:gd name="connsiteX1266" fmla="*/ 1080415 w 1169760"/>
                  <a:gd name="connsiteY1266" fmla="*/ 320659 h 544817"/>
                  <a:gd name="connsiteX1267" fmla="*/ 1083913 w 1169760"/>
                  <a:gd name="connsiteY1267" fmla="*/ 320659 h 544817"/>
                  <a:gd name="connsiteX1268" fmla="*/ 1089477 w 1169760"/>
                  <a:gd name="connsiteY1268" fmla="*/ 321295 h 544817"/>
                  <a:gd name="connsiteX1269" fmla="*/ 1091226 w 1169760"/>
                  <a:gd name="connsiteY1269" fmla="*/ 321295 h 544817"/>
                  <a:gd name="connsiteX1270" fmla="*/ 1093292 w 1169760"/>
                  <a:gd name="connsiteY1270" fmla="*/ 321295 h 544817"/>
                  <a:gd name="connsiteX1271" fmla="*/ 1094882 w 1169760"/>
                  <a:gd name="connsiteY1271" fmla="*/ 322566 h 544817"/>
                  <a:gd name="connsiteX1272" fmla="*/ 1095677 w 1169760"/>
                  <a:gd name="connsiteY1272" fmla="*/ 325269 h 544817"/>
                  <a:gd name="connsiteX1273" fmla="*/ 1096790 w 1169760"/>
                  <a:gd name="connsiteY1273" fmla="*/ 326541 h 544817"/>
                  <a:gd name="connsiteX1274" fmla="*/ 1098856 w 1169760"/>
                  <a:gd name="connsiteY1274" fmla="*/ 326064 h 544817"/>
                  <a:gd name="connsiteX1275" fmla="*/ 1103308 w 1169760"/>
                  <a:gd name="connsiteY1275" fmla="*/ 323679 h 544817"/>
                  <a:gd name="connsiteX1276" fmla="*/ 1106170 w 1169760"/>
                  <a:gd name="connsiteY1276" fmla="*/ 321772 h 544817"/>
                  <a:gd name="connsiteX1277" fmla="*/ 1109667 w 1169760"/>
                  <a:gd name="connsiteY1277" fmla="*/ 319069 h 544817"/>
                  <a:gd name="connsiteX1278" fmla="*/ 1113164 w 1169760"/>
                  <a:gd name="connsiteY1278" fmla="*/ 318751 h 544817"/>
                  <a:gd name="connsiteX1279" fmla="*/ 1116821 w 1169760"/>
                  <a:gd name="connsiteY1279" fmla="*/ 318115 h 544817"/>
                  <a:gd name="connsiteX1280" fmla="*/ 1118093 w 1169760"/>
                  <a:gd name="connsiteY1280" fmla="*/ 316843 h 544817"/>
                  <a:gd name="connsiteX1281" fmla="*/ 1119524 w 1169760"/>
                  <a:gd name="connsiteY1281" fmla="*/ 313664 h 544817"/>
                  <a:gd name="connsiteX1282" fmla="*/ 1121749 w 1169760"/>
                  <a:gd name="connsiteY1282" fmla="*/ 311279 h 544817"/>
                  <a:gd name="connsiteX1283" fmla="*/ 1122067 w 1169760"/>
                  <a:gd name="connsiteY1283" fmla="*/ 308259 h 544817"/>
                  <a:gd name="connsiteX1284" fmla="*/ 1121272 w 1169760"/>
                  <a:gd name="connsiteY1284" fmla="*/ 306192 h 544817"/>
                  <a:gd name="connsiteX1285" fmla="*/ 1119683 w 1169760"/>
                  <a:gd name="connsiteY1285" fmla="*/ 302694 h 544817"/>
                  <a:gd name="connsiteX1286" fmla="*/ 1119683 w 1169760"/>
                  <a:gd name="connsiteY1286" fmla="*/ 300310 h 544817"/>
                  <a:gd name="connsiteX1287" fmla="*/ 1118888 w 1169760"/>
                  <a:gd name="connsiteY1287" fmla="*/ 293473 h 544817"/>
                  <a:gd name="connsiteX1288" fmla="*/ 1117934 w 1169760"/>
                  <a:gd name="connsiteY1288" fmla="*/ 287273 h 544817"/>
                  <a:gd name="connsiteX1289" fmla="*/ 1119047 w 1169760"/>
                  <a:gd name="connsiteY1289" fmla="*/ 282345 h 544817"/>
                  <a:gd name="connsiteX1290" fmla="*/ 1120954 w 1169760"/>
                  <a:gd name="connsiteY1290" fmla="*/ 276781 h 544817"/>
                  <a:gd name="connsiteX1291" fmla="*/ 1121749 w 1169760"/>
                  <a:gd name="connsiteY1291" fmla="*/ 275032 h 544817"/>
                  <a:gd name="connsiteX1292" fmla="*/ 1122862 w 1169760"/>
                  <a:gd name="connsiteY1292" fmla="*/ 272806 h 544817"/>
                  <a:gd name="connsiteX1293" fmla="*/ 1124452 w 1169760"/>
                  <a:gd name="connsiteY1293" fmla="*/ 270104 h 544817"/>
                  <a:gd name="connsiteX1294" fmla="*/ 1126837 w 1169760"/>
                  <a:gd name="connsiteY1294" fmla="*/ 269309 h 544817"/>
                  <a:gd name="connsiteX1295" fmla="*/ 1133355 w 1169760"/>
                  <a:gd name="connsiteY1295" fmla="*/ 268673 h 544817"/>
                  <a:gd name="connsiteX1296" fmla="*/ 1139396 w 1169760"/>
                  <a:gd name="connsiteY1296" fmla="*/ 267560 h 544817"/>
                  <a:gd name="connsiteX1297" fmla="*/ 1142417 w 1169760"/>
                  <a:gd name="connsiteY1297" fmla="*/ 266447 h 544817"/>
                  <a:gd name="connsiteX1298" fmla="*/ 1145596 w 1169760"/>
                  <a:gd name="connsiteY1298" fmla="*/ 265811 h 544817"/>
                  <a:gd name="connsiteX1299" fmla="*/ 1147504 w 1169760"/>
                  <a:gd name="connsiteY1299" fmla="*/ 265016 h 544817"/>
                  <a:gd name="connsiteX1300" fmla="*/ 1150842 w 1169760"/>
                  <a:gd name="connsiteY1300" fmla="*/ 261042 h 544817"/>
                  <a:gd name="connsiteX1301" fmla="*/ 1152432 w 1169760"/>
                  <a:gd name="connsiteY1301" fmla="*/ 258816 h 544817"/>
                  <a:gd name="connsiteX1302" fmla="*/ 1153545 w 1169760"/>
                  <a:gd name="connsiteY1302" fmla="*/ 252775 h 544817"/>
                  <a:gd name="connsiteX1303" fmla="*/ 1152750 w 1169760"/>
                  <a:gd name="connsiteY1303" fmla="*/ 249914 h 544817"/>
                  <a:gd name="connsiteX1304" fmla="*/ 1153386 w 1169760"/>
                  <a:gd name="connsiteY1304" fmla="*/ 247370 h 544817"/>
                  <a:gd name="connsiteX1305" fmla="*/ 1154976 w 1169760"/>
                  <a:gd name="connsiteY1305" fmla="*/ 245780 h 544817"/>
                  <a:gd name="connsiteX1306" fmla="*/ 1157201 w 1169760"/>
                  <a:gd name="connsiteY1306" fmla="*/ 244190 h 544817"/>
                  <a:gd name="connsiteX1307" fmla="*/ 1158632 w 1169760"/>
                  <a:gd name="connsiteY1307" fmla="*/ 243872 h 544817"/>
                  <a:gd name="connsiteX1308" fmla="*/ 1161812 w 1169760"/>
                  <a:gd name="connsiteY1308" fmla="*/ 243395 h 544817"/>
                  <a:gd name="connsiteX1309" fmla="*/ 1167058 w 1169760"/>
                  <a:gd name="connsiteY1309" fmla="*/ 243395 h 544817"/>
                  <a:gd name="connsiteX1310" fmla="*/ 1169761 w 1169760"/>
                  <a:gd name="connsiteY1310" fmla="*/ 244349 h 544817"/>
                  <a:gd name="connsiteX1311" fmla="*/ 1168966 w 1169760"/>
                  <a:gd name="connsiteY1311" fmla="*/ 242124 h 54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</a:cxnLst>
                <a:rect l="l" t="t" r="r" b="b"/>
                <a:pathLst>
                  <a:path w="1169760" h="544817">
                    <a:moveTo>
                      <a:pt x="174081" y="376619"/>
                    </a:moveTo>
                    <a:lnTo>
                      <a:pt x="174399" y="374870"/>
                    </a:lnTo>
                    <a:lnTo>
                      <a:pt x="173445" y="372804"/>
                    </a:lnTo>
                    <a:lnTo>
                      <a:pt x="172014" y="372486"/>
                    </a:lnTo>
                    <a:lnTo>
                      <a:pt x="170425" y="374393"/>
                    </a:lnTo>
                    <a:lnTo>
                      <a:pt x="171696" y="375983"/>
                    </a:lnTo>
                    <a:lnTo>
                      <a:pt x="173604" y="376937"/>
                    </a:lnTo>
                    <a:lnTo>
                      <a:pt x="174081" y="376619"/>
                    </a:lnTo>
                    <a:close/>
                    <a:moveTo>
                      <a:pt x="98248" y="392994"/>
                    </a:moveTo>
                    <a:lnTo>
                      <a:pt x="98248" y="390768"/>
                    </a:lnTo>
                    <a:cubicBezTo>
                      <a:pt x="98248" y="390768"/>
                      <a:pt x="100474" y="389019"/>
                      <a:pt x="100474" y="389019"/>
                    </a:cubicBezTo>
                    <a:lnTo>
                      <a:pt x="100474" y="388224"/>
                    </a:lnTo>
                    <a:cubicBezTo>
                      <a:pt x="100474" y="388224"/>
                      <a:pt x="98884" y="388701"/>
                      <a:pt x="98884" y="388701"/>
                    </a:cubicBezTo>
                    <a:lnTo>
                      <a:pt x="97771" y="389496"/>
                    </a:lnTo>
                    <a:lnTo>
                      <a:pt x="96976" y="393312"/>
                    </a:lnTo>
                    <a:lnTo>
                      <a:pt x="99838" y="397127"/>
                    </a:lnTo>
                    <a:lnTo>
                      <a:pt x="101428" y="397127"/>
                    </a:lnTo>
                    <a:cubicBezTo>
                      <a:pt x="101428" y="397127"/>
                      <a:pt x="102382" y="396332"/>
                      <a:pt x="102382" y="396332"/>
                    </a:cubicBezTo>
                    <a:lnTo>
                      <a:pt x="99838" y="395378"/>
                    </a:lnTo>
                    <a:lnTo>
                      <a:pt x="98089" y="392994"/>
                    </a:lnTo>
                    <a:close/>
                    <a:moveTo>
                      <a:pt x="367080" y="377255"/>
                    </a:moveTo>
                    <a:lnTo>
                      <a:pt x="366603" y="374552"/>
                    </a:lnTo>
                    <a:lnTo>
                      <a:pt x="366603" y="372168"/>
                    </a:lnTo>
                    <a:cubicBezTo>
                      <a:pt x="366603" y="372168"/>
                      <a:pt x="366285" y="371055"/>
                      <a:pt x="366285" y="371055"/>
                    </a:cubicBezTo>
                    <a:lnTo>
                      <a:pt x="365332" y="371055"/>
                    </a:lnTo>
                    <a:cubicBezTo>
                      <a:pt x="365332" y="371055"/>
                      <a:pt x="364855" y="370419"/>
                      <a:pt x="364855" y="370419"/>
                    </a:cubicBezTo>
                    <a:lnTo>
                      <a:pt x="364855" y="368988"/>
                    </a:lnTo>
                    <a:cubicBezTo>
                      <a:pt x="364855" y="368988"/>
                      <a:pt x="364060" y="368034"/>
                      <a:pt x="364060" y="368034"/>
                    </a:cubicBezTo>
                    <a:lnTo>
                      <a:pt x="362788" y="367398"/>
                    </a:lnTo>
                    <a:lnTo>
                      <a:pt x="361834" y="366285"/>
                    </a:lnTo>
                    <a:lnTo>
                      <a:pt x="360085" y="363424"/>
                    </a:lnTo>
                    <a:lnTo>
                      <a:pt x="359131" y="362788"/>
                    </a:lnTo>
                    <a:lnTo>
                      <a:pt x="358337" y="363583"/>
                    </a:lnTo>
                    <a:lnTo>
                      <a:pt x="357542" y="365809"/>
                    </a:lnTo>
                    <a:lnTo>
                      <a:pt x="356906" y="366762"/>
                    </a:lnTo>
                    <a:lnTo>
                      <a:pt x="356429" y="366762"/>
                    </a:lnTo>
                    <a:cubicBezTo>
                      <a:pt x="356429" y="366762"/>
                      <a:pt x="356270" y="365809"/>
                      <a:pt x="356270" y="365809"/>
                    </a:cubicBezTo>
                    <a:lnTo>
                      <a:pt x="356270" y="364378"/>
                    </a:lnTo>
                    <a:cubicBezTo>
                      <a:pt x="356270" y="364378"/>
                      <a:pt x="355952" y="363742"/>
                      <a:pt x="355952" y="363742"/>
                    </a:cubicBezTo>
                    <a:lnTo>
                      <a:pt x="355157" y="363742"/>
                    </a:lnTo>
                    <a:cubicBezTo>
                      <a:pt x="355157" y="363742"/>
                      <a:pt x="354680" y="365332"/>
                      <a:pt x="354680" y="365332"/>
                    </a:cubicBezTo>
                    <a:lnTo>
                      <a:pt x="354362" y="367875"/>
                    </a:lnTo>
                    <a:lnTo>
                      <a:pt x="352931" y="370101"/>
                    </a:lnTo>
                    <a:lnTo>
                      <a:pt x="350388" y="372168"/>
                    </a:lnTo>
                    <a:lnTo>
                      <a:pt x="348639" y="374234"/>
                    </a:lnTo>
                    <a:lnTo>
                      <a:pt x="348321" y="374870"/>
                    </a:lnTo>
                    <a:lnTo>
                      <a:pt x="350070" y="375824"/>
                    </a:lnTo>
                    <a:lnTo>
                      <a:pt x="354044" y="378209"/>
                    </a:lnTo>
                    <a:lnTo>
                      <a:pt x="358018" y="380594"/>
                    </a:lnTo>
                    <a:lnTo>
                      <a:pt x="361993" y="382978"/>
                    </a:lnTo>
                    <a:lnTo>
                      <a:pt x="365967" y="385363"/>
                    </a:lnTo>
                    <a:lnTo>
                      <a:pt x="368193" y="386635"/>
                    </a:lnTo>
                    <a:lnTo>
                      <a:pt x="368511" y="385840"/>
                    </a:lnTo>
                    <a:lnTo>
                      <a:pt x="368829" y="383614"/>
                    </a:lnTo>
                    <a:lnTo>
                      <a:pt x="368511" y="380911"/>
                    </a:lnTo>
                    <a:lnTo>
                      <a:pt x="367398" y="377732"/>
                    </a:lnTo>
                    <a:close/>
                    <a:moveTo>
                      <a:pt x="106038" y="392199"/>
                    </a:moveTo>
                    <a:lnTo>
                      <a:pt x="106515" y="391245"/>
                    </a:lnTo>
                    <a:lnTo>
                      <a:pt x="106992" y="388224"/>
                    </a:lnTo>
                    <a:lnTo>
                      <a:pt x="105402" y="388543"/>
                    </a:lnTo>
                    <a:lnTo>
                      <a:pt x="104290" y="390450"/>
                    </a:lnTo>
                    <a:lnTo>
                      <a:pt x="104925" y="392676"/>
                    </a:lnTo>
                    <a:lnTo>
                      <a:pt x="105879" y="392199"/>
                    </a:lnTo>
                    <a:close/>
                    <a:moveTo>
                      <a:pt x="1167853" y="241011"/>
                    </a:moveTo>
                    <a:lnTo>
                      <a:pt x="1166104" y="238467"/>
                    </a:lnTo>
                    <a:lnTo>
                      <a:pt x="1163720" y="237513"/>
                    </a:lnTo>
                    <a:lnTo>
                      <a:pt x="1161494" y="237036"/>
                    </a:lnTo>
                    <a:lnTo>
                      <a:pt x="1159427" y="235765"/>
                    </a:lnTo>
                    <a:lnTo>
                      <a:pt x="1157996" y="234493"/>
                    </a:lnTo>
                    <a:lnTo>
                      <a:pt x="1154022" y="228293"/>
                    </a:lnTo>
                    <a:lnTo>
                      <a:pt x="1151160" y="225590"/>
                    </a:lnTo>
                    <a:lnTo>
                      <a:pt x="1148617" y="225590"/>
                    </a:lnTo>
                    <a:cubicBezTo>
                      <a:pt x="1148617" y="225590"/>
                      <a:pt x="1148299" y="223682"/>
                      <a:pt x="1148299" y="223682"/>
                    </a:cubicBezTo>
                    <a:lnTo>
                      <a:pt x="1149729" y="221933"/>
                    </a:lnTo>
                    <a:lnTo>
                      <a:pt x="1151637" y="220503"/>
                    </a:lnTo>
                    <a:lnTo>
                      <a:pt x="1151637" y="218595"/>
                    </a:lnTo>
                    <a:cubicBezTo>
                      <a:pt x="1151637" y="218595"/>
                      <a:pt x="1150047" y="217482"/>
                      <a:pt x="1150047" y="217482"/>
                    </a:cubicBezTo>
                    <a:lnTo>
                      <a:pt x="1148140" y="217800"/>
                    </a:lnTo>
                    <a:lnTo>
                      <a:pt x="1145596" y="220026"/>
                    </a:lnTo>
                    <a:lnTo>
                      <a:pt x="1142575" y="222569"/>
                    </a:lnTo>
                    <a:lnTo>
                      <a:pt x="1138919" y="224477"/>
                    </a:lnTo>
                    <a:lnTo>
                      <a:pt x="1137488" y="226067"/>
                    </a:lnTo>
                    <a:lnTo>
                      <a:pt x="1135739" y="227816"/>
                    </a:lnTo>
                    <a:lnTo>
                      <a:pt x="1133196" y="227816"/>
                    </a:lnTo>
                    <a:cubicBezTo>
                      <a:pt x="1133196" y="227816"/>
                      <a:pt x="1131447" y="227816"/>
                      <a:pt x="1131447" y="227816"/>
                    </a:cubicBezTo>
                    <a:lnTo>
                      <a:pt x="1129857" y="227816"/>
                    </a:lnTo>
                    <a:cubicBezTo>
                      <a:pt x="1129857" y="227816"/>
                      <a:pt x="1128744" y="226067"/>
                      <a:pt x="1128744" y="226067"/>
                    </a:cubicBezTo>
                    <a:lnTo>
                      <a:pt x="1127155" y="226067"/>
                    </a:lnTo>
                    <a:cubicBezTo>
                      <a:pt x="1127155" y="226067"/>
                      <a:pt x="1116185" y="224000"/>
                      <a:pt x="1116185" y="224000"/>
                    </a:cubicBezTo>
                    <a:lnTo>
                      <a:pt x="1112529" y="223364"/>
                    </a:lnTo>
                    <a:lnTo>
                      <a:pt x="1110303" y="224318"/>
                    </a:lnTo>
                    <a:lnTo>
                      <a:pt x="1108554" y="223682"/>
                    </a:lnTo>
                    <a:lnTo>
                      <a:pt x="1107918" y="221933"/>
                    </a:lnTo>
                    <a:lnTo>
                      <a:pt x="1105852" y="218754"/>
                    </a:lnTo>
                    <a:lnTo>
                      <a:pt x="1104103" y="216051"/>
                    </a:lnTo>
                    <a:lnTo>
                      <a:pt x="1101877" y="213349"/>
                    </a:lnTo>
                    <a:lnTo>
                      <a:pt x="1101082" y="211282"/>
                    </a:lnTo>
                    <a:lnTo>
                      <a:pt x="1101718" y="209056"/>
                    </a:lnTo>
                    <a:lnTo>
                      <a:pt x="1101400" y="207148"/>
                    </a:lnTo>
                    <a:lnTo>
                      <a:pt x="1099492" y="206195"/>
                    </a:lnTo>
                    <a:lnTo>
                      <a:pt x="1097108" y="206195"/>
                    </a:lnTo>
                    <a:cubicBezTo>
                      <a:pt x="1097108" y="206195"/>
                      <a:pt x="1090431" y="201902"/>
                      <a:pt x="1090431" y="201902"/>
                    </a:cubicBezTo>
                    <a:lnTo>
                      <a:pt x="1087251" y="201266"/>
                    </a:lnTo>
                    <a:lnTo>
                      <a:pt x="1084389" y="200471"/>
                    </a:lnTo>
                    <a:lnTo>
                      <a:pt x="1082164" y="200471"/>
                    </a:lnTo>
                    <a:lnTo>
                      <a:pt x="1080256" y="198564"/>
                    </a:lnTo>
                    <a:lnTo>
                      <a:pt x="1078507" y="192999"/>
                    </a:lnTo>
                    <a:lnTo>
                      <a:pt x="1078030" y="189820"/>
                    </a:lnTo>
                    <a:lnTo>
                      <a:pt x="1075805" y="186640"/>
                    </a:lnTo>
                    <a:lnTo>
                      <a:pt x="1072943" y="183938"/>
                    </a:lnTo>
                    <a:lnTo>
                      <a:pt x="1071353" y="180281"/>
                    </a:lnTo>
                    <a:lnTo>
                      <a:pt x="1068969" y="178691"/>
                    </a:lnTo>
                    <a:lnTo>
                      <a:pt x="1064835" y="176148"/>
                    </a:lnTo>
                    <a:lnTo>
                      <a:pt x="1060861" y="174240"/>
                    </a:lnTo>
                    <a:lnTo>
                      <a:pt x="1054502" y="172014"/>
                    </a:lnTo>
                    <a:lnTo>
                      <a:pt x="1048778" y="172014"/>
                    </a:lnTo>
                    <a:cubicBezTo>
                      <a:pt x="1048778" y="172014"/>
                      <a:pt x="1046871" y="173286"/>
                      <a:pt x="1046871" y="173286"/>
                    </a:cubicBezTo>
                    <a:lnTo>
                      <a:pt x="1044804" y="175671"/>
                    </a:lnTo>
                    <a:lnTo>
                      <a:pt x="1041942" y="175671"/>
                    </a:lnTo>
                    <a:cubicBezTo>
                      <a:pt x="1041942" y="175671"/>
                      <a:pt x="1037332" y="175671"/>
                      <a:pt x="1037332" y="175671"/>
                    </a:cubicBezTo>
                    <a:lnTo>
                      <a:pt x="1036060" y="176625"/>
                    </a:lnTo>
                    <a:lnTo>
                      <a:pt x="1035265" y="178214"/>
                    </a:lnTo>
                    <a:lnTo>
                      <a:pt x="1032881" y="180281"/>
                    </a:lnTo>
                    <a:lnTo>
                      <a:pt x="1029542" y="181871"/>
                    </a:lnTo>
                    <a:lnTo>
                      <a:pt x="1024773" y="181394"/>
                    </a:lnTo>
                    <a:lnTo>
                      <a:pt x="1021434" y="182189"/>
                    </a:lnTo>
                    <a:lnTo>
                      <a:pt x="1018096" y="182507"/>
                    </a:lnTo>
                    <a:lnTo>
                      <a:pt x="1013326" y="180440"/>
                    </a:lnTo>
                    <a:lnTo>
                      <a:pt x="1008080" y="180440"/>
                    </a:lnTo>
                    <a:cubicBezTo>
                      <a:pt x="1008080" y="180440"/>
                      <a:pt x="1004741" y="181394"/>
                      <a:pt x="1004741" y="181394"/>
                    </a:cubicBezTo>
                    <a:lnTo>
                      <a:pt x="999972" y="181394"/>
                    </a:lnTo>
                    <a:cubicBezTo>
                      <a:pt x="999972" y="181394"/>
                      <a:pt x="999018" y="180122"/>
                      <a:pt x="999018" y="180122"/>
                    </a:cubicBezTo>
                    <a:lnTo>
                      <a:pt x="999654" y="178214"/>
                    </a:lnTo>
                    <a:lnTo>
                      <a:pt x="999177" y="176466"/>
                    </a:lnTo>
                    <a:lnTo>
                      <a:pt x="998382" y="175035"/>
                    </a:lnTo>
                    <a:lnTo>
                      <a:pt x="997746" y="173286"/>
                    </a:lnTo>
                    <a:lnTo>
                      <a:pt x="995839" y="172968"/>
                    </a:lnTo>
                    <a:lnTo>
                      <a:pt x="990274" y="173763"/>
                    </a:lnTo>
                    <a:lnTo>
                      <a:pt x="988685" y="172968"/>
                    </a:lnTo>
                    <a:lnTo>
                      <a:pt x="988685" y="171219"/>
                    </a:lnTo>
                    <a:cubicBezTo>
                      <a:pt x="988685" y="171219"/>
                      <a:pt x="989797" y="168994"/>
                      <a:pt x="989797" y="168994"/>
                    </a:cubicBezTo>
                    <a:lnTo>
                      <a:pt x="990592" y="166132"/>
                    </a:lnTo>
                    <a:lnTo>
                      <a:pt x="990274" y="164383"/>
                    </a:lnTo>
                    <a:lnTo>
                      <a:pt x="987413" y="164383"/>
                    </a:lnTo>
                    <a:cubicBezTo>
                      <a:pt x="987413" y="164383"/>
                      <a:pt x="985664" y="164383"/>
                      <a:pt x="985664" y="164383"/>
                    </a:cubicBezTo>
                    <a:lnTo>
                      <a:pt x="984710" y="162317"/>
                    </a:lnTo>
                    <a:lnTo>
                      <a:pt x="983120" y="160886"/>
                    </a:lnTo>
                    <a:lnTo>
                      <a:pt x="981213" y="160886"/>
                    </a:lnTo>
                    <a:cubicBezTo>
                      <a:pt x="981213" y="160886"/>
                      <a:pt x="978987" y="160409"/>
                      <a:pt x="978987" y="160409"/>
                    </a:cubicBezTo>
                    <a:lnTo>
                      <a:pt x="976602" y="161045"/>
                    </a:lnTo>
                    <a:lnTo>
                      <a:pt x="975330" y="163111"/>
                    </a:lnTo>
                    <a:lnTo>
                      <a:pt x="973741" y="163429"/>
                    </a:lnTo>
                    <a:lnTo>
                      <a:pt x="971992" y="164065"/>
                    </a:lnTo>
                    <a:lnTo>
                      <a:pt x="970720" y="164701"/>
                    </a:lnTo>
                    <a:lnTo>
                      <a:pt x="969925" y="166450"/>
                    </a:lnTo>
                    <a:lnTo>
                      <a:pt x="970243" y="168040"/>
                    </a:lnTo>
                    <a:lnTo>
                      <a:pt x="970720" y="171696"/>
                    </a:lnTo>
                    <a:lnTo>
                      <a:pt x="969925" y="173604"/>
                    </a:lnTo>
                    <a:lnTo>
                      <a:pt x="967700" y="174558"/>
                    </a:lnTo>
                    <a:lnTo>
                      <a:pt x="965474" y="174558"/>
                    </a:lnTo>
                    <a:cubicBezTo>
                      <a:pt x="965474" y="174558"/>
                      <a:pt x="964043" y="174876"/>
                      <a:pt x="964043" y="174876"/>
                    </a:cubicBezTo>
                    <a:lnTo>
                      <a:pt x="961341" y="176943"/>
                    </a:lnTo>
                    <a:lnTo>
                      <a:pt x="960228" y="177579"/>
                    </a:lnTo>
                    <a:lnTo>
                      <a:pt x="959751" y="178850"/>
                    </a:lnTo>
                    <a:lnTo>
                      <a:pt x="959751" y="180758"/>
                    </a:lnTo>
                    <a:cubicBezTo>
                      <a:pt x="959751" y="180758"/>
                      <a:pt x="957366" y="180122"/>
                      <a:pt x="957366" y="180122"/>
                    </a:cubicBezTo>
                    <a:lnTo>
                      <a:pt x="953709" y="173286"/>
                    </a:lnTo>
                    <a:lnTo>
                      <a:pt x="949576" y="165496"/>
                    </a:lnTo>
                    <a:lnTo>
                      <a:pt x="944966" y="157229"/>
                    </a:lnTo>
                    <a:lnTo>
                      <a:pt x="942581" y="152778"/>
                    </a:lnTo>
                    <a:lnTo>
                      <a:pt x="933360" y="138470"/>
                    </a:lnTo>
                    <a:lnTo>
                      <a:pt x="928909" y="131634"/>
                    </a:lnTo>
                    <a:lnTo>
                      <a:pt x="921119" y="119710"/>
                    </a:lnTo>
                    <a:lnTo>
                      <a:pt x="914124" y="108900"/>
                    </a:lnTo>
                    <a:lnTo>
                      <a:pt x="906175" y="97613"/>
                    </a:lnTo>
                    <a:lnTo>
                      <a:pt x="901406" y="91254"/>
                    </a:lnTo>
                    <a:lnTo>
                      <a:pt x="896477" y="84417"/>
                    </a:lnTo>
                    <a:lnTo>
                      <a:pt x="894729" y="82510"/>
                    </a:lnTo>
                    <a:lnTo>
                      <a:pt x="892026" y="80125"/>
                    </a:lnTo>
                    <a:lnTo>
                      <a:pt x="885349" y="75515"/>
                    </a:lnTo>
                    <a:lnTo>
                      <a:pt x="875651" y="68838"/>
                    </a:lnTo>
                    <a:lnTo>
                      <a:pt x="866748" y="62796"/>
                    </a:lnTo>
                    <a:lnTo>
                      <a:pt x="859754" y="58027"/>
                    </a:lnTo>
                    <a:lnTo>
                      <a:pt x="858005" y="55960"/>
                    </a:lnTo>
                    <a:lnTo>
                      <a:pt x="857210" y="54847"/>
                    </a:lnTo>
                    <a:lnTo>
                      <a:pt x="856415" y="53576"/>
                    </a:lnTo>
                    <a:lnTo>
                      <a:pt x="855302" y="51350"/>
                    </a:lnTo>
                    <a:lnTo>
                      <a:pt x="855302" y="49919"/>
                    </a:lnTo>
                    <a:cubicBezTo>
                      <a:pt x="855302" y="49919"/>
                      <a:pt x="861979" y="50237"/>
                      <a:pt x="861979" y="50237"/>
                    </a:cubicBezTo>
                    <a:lnTo>
                      <a:pt x="863410" y="48806"/>
                    </a:lnTo>
                    <a:lnTo>
                      <a:pt x="865954" y="43242"/>
                    </a:lnTo>
                    <a:lnTo>
                      <a:pt x="867384" y="38473"/>
                    </a:lnTo>
                    <a:lnTo>
                      <a:pt x="865159" y="38473"/>
                    </a:lnTo>
                    <a:cubicBezTo>
                      <a:pt x="865159" y="38473"/>
                      <a:pt x="861025" y="40698"/>
                      <a:pt x="861025" y="40698"/>
                    </a:cubicBezTo>
                    <a:lnTo>
                      <a:pt x="858799" y="42129"/>
                    </a:lnTo>
                    <a:lnTo>
                      <a:pt x="857528" y="42765"/>
                    </a:lnTo>
                    <a:lnTo>
                      <a:pt x="850851" y="43719"/>
                    </a:lnTo>
                    <a:lnTo>
                      <a:pt x="847194" y="45786"/>
                    </a:lnTo>
                    <a:lnTo>
                      <a:pt x="839722" y="49283"/>
                    </a:lnTo>
                    <a:lnTo>
                      <a:pt x="834317" y="51350"/>
                    </a:lnTo>
                    <a:lnTo>
                      <a:pt x="833204" y="51668"/>
                    </a:lnTo>
                    <a:lnTo>
                      <a:pt x="826845" y="52304"/>
                    </a:lnTo>
                    <a:lnTo>
                      <a:pt x="825732" y="53099"/>
                    </a:lnTo>
                    <a:lnTo>
                      <a:pt x="825732" y="55006"/>
                    </a:lnTo>
                    <a:cubicBezTo>
                      <a:pt x="825732" y="55006"/>
                      <a:pt x="825096" y="57073"/>
                      <a:pt x="825096" y="57073"/>
                    </a:cubicBezTo>
                    <a:lnTo>
                      <a:pt x="820645" y="60094"/>
                    </a:lnTo>
                    <a:lnTo>
                      <a:pt x="815875" y="62796"/>
                    </a:lnTo>
                    <a:lnTo>
                      <a:pt x="814127" y="63114"/>
                    </a:lnTo>
                    <a:lnTo>
                      <a:pt x="811265" y="62478"/>
                    </a:lnTo>
                    <a:lnTo>
                      <a:pt x="809675" y="62796"/>
                    </a:lnTo>
                    <a:lnTo>
                      <a:pt x="805224" y="65658"/>
                    </a:lnTo>
                    <a:lnTo>
                      <a:pt x="798706" y="69791"/>
                    </a:lnTo>
                    <a:lnTo>
                      <a:pt x="798070" y="71540"/>
                    </a:lnTo>
                    <a:lnTo>
                      <a:pt x="798070" y="73607"/>
                    </a:lnTo>
                    <a:cubicBezTo>
                      <a:pt x="798070" y="73607"/>
                      <a:pt x="797275" y="75356"/>
                      <a:pt x="797275" y="75356"/>
                    </a:cubicBezTo>
                    <a:lnTo>
                      <a:pt x="795844" y="75992"/>
                    </a:lnTo>
                    <a:lnTo>
                      <a:pt x="793777" y="74402"/>
                    </a:lnTo>
                    <a:lnTo>
                      <a:pt x="791870" y="72494"/>
                    </a:lnTo>
                    <a:lnTo>
                      <a:pt x="787736" y="71063"/>
                    </a:lnTo>
                    <a:lnTo>
                      <a:pt x="781695" y="70745"/>
                    </a:lnTo>
                    <a:lnTo>
                      <a:pt x="778039" y="71381"/>
                    </a:lnTo>
                    <a:lnTo>
                      <a:pt x="775495" y="72494"/>
                    </a:lnTo>
                    <a:lnTo>
                      <a:pt x="770567" y="76627"/>
                    </a:lnTo>
                    <a:lnTo>
                      <a:pt x="768818" y="77422"/>
                    </a:lnTo>
                    <a:lnTo>
                      <a:pt x="767864" y="77104"/>
                    </a:lnTo>
                    <a:lnTo>
                      <a:pt x="767546" y="75038"/>
                    </a:lnTo>
                    <a:lnTo>
                      <a:pt x="766592" y="73607"/>
                    </a:lnTo>
                    <a:lnTo>
                      <a:pt x="765479" y="71381"/>
                    </a:lnTo>
                    <a:lnTo>
                      <a:pt x="766115" y="67089"/>
                    </a:lnTo>
                    <a:lnTo>
                      <a:pt x="768818" y="62955"/>
                    </a:lnTo>
                    <a:lnTo>
                      <a:pt x="773269" y="60730"/>
                    </a:lnTo>
                    <a:lnTo>
                      <a:pt x="776926" y="58345"/>
                    </a:lnTo>
                    <a:lnTo>
                      <a:pt x="778039" y="55642"/>
                    </a:lnTo>
                    <a:lnTo>
                      <a:pt x="778039" y="53894"/>
                    </a:lnTo>
                    <a:cubicBezTo>
                      <a:pt x="778039" y="53894"/>
                      <a:pt x="776608" y="53099"/>
                      <a:pt x="776608" y="53099"/>
                    </a:cubicBezTo>
                    <a:lnTo>
                      <a:pt x="775177" y="53099"/>
                    </a:lnTo>
                    <a:cubicBezTo>
                      <a:pt x="775177" y="53099"/>
                      <a:pt x="774382" y="53894"/>
                      <a:pt x="774382" y="53894"/>
                    </a:cubicBezTo>
                    <a:lnTo>
                      <a:pt x="771998" y="55642"/>
                    </a:lnTo>
                    <a:lnTo>
                      <a:pt x="768341" y="57073"/>
                    </a:lnTo>
                    <a:lnTo>
                      <a:pt x="765321" y="57391"/>
                    </a:lnTo>
                    <a:lnTo>
                      <a:pt x="764049" y="57391"/>
                    </a:lnTo>
                    <a:cubicBezTo>
                      <a:pt x="764049" y="57391"/>
                      <a:pt x="760869" y="56437"/>
                      <a:pt x="760869" y="56437"/>
                    </a:cubicBezTo>
                    <a:lnTo>
                      <a:pt x="754987" y="51509"/>
                    </a:lnTo>
                    <a:lnTo>
                      <a:pt x="750059" y="50873"/>
                    </a:lnTo>
                    <a:lnTo>
                      <a:pt x="746720" y="50555"/>
                    </a:lnTo>
                    <a:lnTo>
                      <a:pt x="745607" y="51032"/>
                    </a:lnTo>
                    <a:lnTo>
                      <a:pt x="745130" y="52304"/>
                    </a:lnTo>
                    <a:lnTo>
                      <a:pt x="745448" y="53576"/>
                    </a:lnTo>
                    <a:lnTo>
                      <a:pt x="746084" y="54847"/>
                    </a:lnTo>
                    <a:lnTo>
                      <a:pt x="745766" y="55960"/>
                    </a:lnTo>
                    <a:lnTo>
                      <a:pt x="744176" y="56755"/>
                    </a:lnTo>
                    <a:lnTo>
                      <a:pt x="741792" y="58027"/>
                    </a:lnTo>
                    <a:lnTo>
                      <a:pt x="740520" y="57073"/>
                    </a:lnTo>
                    <a:lnTo>
                      <a:pt x="739884" y="53576"/>
                    </a:lnTo>
                    <a:lnTo>
                      <a:pt x="739884" y="50873"/>
                    </a:lnTo>
                    <a:cubicBezTo>
                      <a:pt x="739884" y="50873"/>
                      <a:pt x="738294" y="48647"/>
                      <a:pt x="738294" y="48647"/>
                    </a:cubicBezTo>
                    <a:lnTo>
                      <a:pt x="736546" y="44991"/>
                    </a:lnTo>
                    <a:lnTo>
                      <a:pt x="734161" y="42924"/>
                    </a:lnTo>
                    <a:lnTo>
                      <a:pt x="731776" y="43560"/>
                    </a:lnTo>
                    <a:lnTo>
                      <a:pt x="730663" y="46580"/>
                    </a:lnTo>
                    <a:lnTo>
                      <a:pt x="728914" y="47535"/>
                    </a:lnTo>
                    <a:lnTo>
                      <a:pt x="725576" y="46898"/>
                    </a:lnTo>
                    <a:lnTo>
                      <a:pt x="719535" y="48647"/>
                    </a:lnTo>
                    <a:lnTo>
                      <a:pt x="709678" y="49442"/>
                    </a:lnTo>
                    <a:lnTo>
                      <a:pt x="702683" y="47375"/>
                    </a:lnTo>
                    <a:lnTo>
                      <a:pt x="701570" y="45468"/>
                    </a:lnTo>
                    <a:lnTo>
                      <a:pt x="704432" y="41334"/>
                    </a:lnTo>
                    <a:lnTo>
                      <a:pt x="704432" y="37678"/>
                    </a:lnTo>
                    <a:cubicBezTo>
                      <a:pt x="704432" y="37678"/>
                      <a:pt x="704591" y="34339"/>
                      <a:pt x="704591" y="34339"/>
                    </a:cubicBezTo>
                    <a:lnTo>
                      <a:pt x="705386" y="31955"/>
                    </a:lnTo>
                    <a:lnTo>
                      <a:pt x="703637" y="27344"/>
                    </a:lnTo>
                    <a:lnTo>
                      <a:pt x="699821" y="17965"/>
                    </a:lnTo>
                    <a:lnTo>
                      <a:pt x="697437" y="10810"/>
                    </a:lnTo>
                    <a:lnTo>
                      <a:pt x="693939" y="5405"/>
                    </a:lnTo>
                    <a:lnTo>
                      <a:pt x="692509" y="3656"/>
                    </a:lnTo>
                    <a:lnTo>
                      <a:pt x="685355" y="4610"/>
                    </a:lnTo>
                    <a:lnTo>
                      <a:pt x="683447" y="5723"/>
                    </a:lnTo>
                    <a:lnTo>
                      <a:pt x="682175" y="7313"/>
                    </a:lnTo>
                    <a:lnTo>
                      <a:pt x="679949" y="8426"/>
                    </a:lnTo>
                    <a:lnTo>
                      <a:pt x="676770" y="9221"/>
                    </a:lnTo>
                    <a:lnTo>
                      <a:pt x="674067" y="8585"/>
                    </a:lnTo>
                    <a:lnTo>
                      <a:pt x="671046" y="7631"/>
                    </a:lnTo>
                    <a:lnTo>
                      <a:pt x="667867" y="5723"/>
                    </a:lnTo>
                    <a:lnTo>
                      <a:pt x="664210" y="3180"/>
                    </a:lnTo>
                    <a:lnTo>
                      <a:pt x="657056" y="1272"/>
                    </a:lnTo>
                    <a:lnTo>
                      <a:pt x="650061" y="636"/>
                    </a:lnTo>
                    <a:lnTo>
                      <a:pt x="642271" y="0"/>
                    </a:lnTo>
                    <a:lnTo>
                      <a:pt x="638456" y="1272"/>
                    </a:lnTo>
                    <a:lnTo>
                      <a:pt x="634799" y="3338"/>
                    </a:lnTo>
                    <a:lnTo>
                      <a:pt x="629394" y="7472"/>
                    </a:lnTo>
                    <a:lnTo>
                      <a:pt x="626850" y="7949"/>
                    </a:lnTo>
                    <a:lnTo>
                      <a:pt x="622876" y="8267"/>
                    </a:lnTo>
                    <a:lnTo>
                      <a:pt x="620173" y="9221"/>
                    </a:lnTo>
                    <a:lnTo>
                      <a:pt x="620650" y="10970"/>
                    </a:lnTo>
                    <a:lnTo>
                      <a:pt x="621127" y="13513"/>
                    </a:lnTo>
                    <a:lnTo>
                      <a:pt x="620173" y="15421"/>
                    </a:lnTo>
                    <a:lnTo>
                      <a:pt x="618584" y="16534"/>
                    </a:lnTo>
                    <a:lnTo>
                      <a:pt x="616199" y="17170"/>
                    </a:lnTo>
                    <a:lnTo>
                      <a:pt x="612383" y="17170"/>
                    </a:lnTo>
                    <a:cubicBezTo>
                      <a:pt x="612383" y="17170"/>
                      <a:pt x="609204" y="17805"/>
                      <a:pt x="609204" y="17805"/>
                    </a:cubicBezTo>
                    <a:lnTo>
                      <a:pt x="605229" y="20667"/>
                    </a:lnTo>
                    <a:lnTo>
                      <a:pt x="599188" y="21303"/>
                    </a:lnTo>
                    <a:lnTo>
                      <a:pt x="592670" y="22257"/>
                    </a:lnTo>
                    <a:lnTo>
                      <a:pt x="588060" y="23847"/>
                    </a:lnTo>
                    <a:lnTo>
                      <a:pt x="578203" y="25914"/>
                    </a:lnTo>
                    <a:lnTo>
                      <a:pt x="572480" y="26867"/>
                    </a:lnTo>
                    <a:lnTo>
                      <a:pt x="562941" y="28775"/>
                    </a:lnTo>
                    <a:lnTo>
                      <a:pt x="555310" y="29093"/>
                    </a:lnTo>
                    <a:lnTo>
                      <a:pt x="554198" y="27821"/>
                    </a:lnTo>
                    <a:lnTo>
                      <a:pt x="548315" y="30842"/>
                    </a:lnTo>
                    <a:lnTo>
                      <a:pt x="541638" y="30842"/>
                    </a:lnTo>
                    <a:cubicBezTo>
                      <a:pt x="541638" y="30842"/>
                      <a:pt x="540366" y="31796"/>
                      <a:pt x="540366" y="31796"/>
                    </a:cubicBezTo>
                    <a:lnTo>
                      <a:pt x="538777" y="32908"/>
                    </a:lnTo>
                    <a:lnTo>
                      <a:pt x="537028" y="33385"/>
                    </a:lnTo>
                    <a:lnTo>
                      <a:pt x="534802" y="34816"/>
                    </a:lnTo>
                    <a:lnTo>
                      <a:pt x="533530" y="37837"/>
                    </a:lnTo>
                    <a:lnTo>
                      <a:pt x="532577" y="40857"/>
                    </a:lnTo>
                    <a:lnTo>
                      <a:pt x="530510" y="41811"/>
                    </a:lnTo>
                    <a:lnTo>
                      <a:pt x="527807" y="40698"/>
                    </a:lnTo>
                    <a:lnTo>
                      <a:pt x="525900" y="39586"/>
                    </a:lnTo>
                    <a:lnTo>
                      <a:pt x="522561" y="40698"/>
                    </a:lnTo>
                    <a:lnTo>
                      <a:pt x="517951" y="41334"/>
                    </a:lnTo>
                    <a:lnTo>
                      <a:pt x="514294" y="41016"/>
                    </a:lnTo>
                    <a:lnTo>
                      <a:pt x="512386" y="40221"/>
                    </a:lnTo>
                    <a:lnTo>
                      <a:pt x="504914" y="41652"/>
                    </a:lnTo>
                    <a:lnTo>
                      <a:pt x="500940" y="43401"/>
                    </a:lnTo>
                    <a:lnTo>
                      <a:pt x="500145" y="44355"/>
                    </a:lnTo>
                    <a:lnTo>
                      <a:pt x="499191" y="44832"/>
                    </a:lnTo>
                    <a:lnTo>
                      <a:pt x="494740" y="46104"/>
                    </a:lnTo>
                    <a:lnTo>
                      <a:pt x="491083" y="45786"/>
                    </a:lnTo>
                    <a:lnTo>
                      <a:pt x="490447" y="45786"/>
                    </a:lnTo>
                    <a:cubicBezTo>
                      <a:pt x="490447" y="45786"/>
                      <a:pt x="486950" y="46740"/>
                      <a:pt x="486950" y="46740"/>
                    </a:cubicBezTo>
                    <a:lnTo>
                      <a:pt x="482181" y="48329"/>
                    </a:lnTo>
                    <a:lnTo>
                      <a:pt x="478683" y="48806"/>
                    </a:lnTo>
                    <a:lnTo>
                      <a:pt x="475821" y="48806"/>
                    </a:lnTo>
                    <a:cubicBezTo>
                      <a:pt x="475821" y="48806"/>
                      <a:pt x="473914" y="50078"/>
                      <a:pt x="473914" y="50078"/>
                    </a:cubicBezTo>
                    <a:lnTo>
                      <a:pt x="472324" y="51350"/>
                    </a:lnTo>
                    <a:lnTo>
                      <a:pt x="459605" y="52781"/>
                    </a:lnTo>
                    <a:lnTo>
                      <a:pt x="458334" y="53735"/>
                    </a:lnTo>
                    <a:lnTo>
                      <a:pt x="455790" y="55006"/>
                    </a:lnTo>
                    <a:lnTo>
                      <a:pt x="442595" y="55483"/>
                    </a:lnTo>
                    <a:lnTo>
                      <a:pt x="441482" y="56437"/>
                    </a:lnTo>
                    <a:lnTo>
                      <a:pt x="441005" y="57391"/>
                    </a:lnTo>
                    <a:lnTo>
                      <a:pt x="439415" y="57709"/>
                    </a:lnTo>
                    <a:lnTo>
                      <a:pt x="429877" y="55801"/>
                    </a:lnTo>
                    <a:lnTo>
                      <a:pt x="422246" y="53735"/>
                    </a:lnTo>
                    <a:lnTo>
                      <a:pt x="419225" y="54847"/>
                    </a:lnTo>
                    <a:lnTo>
                      <a:pt x="416681" y="57073"/>
                    </a:lnTo>
                    <a:lnTo>
                      <a:pt x="415728" y="60253"/>
                    </a:lnTo>
                    <a:lnTo>
                      <a:pt x="415728" y="65340"/>
                    </a:lnTo>
                    <a:lnTo>
                      <a:pt x="414615" y="67089"/>
                    </a:lnTo>
                    <a:lnTo>
                      <a:pt x="412071" y="69155"/>
                    </a:lnTo>
                    <a:lnTo>
                      <a:pt x="412071" y="70586"/>
                    </a:lnTo>
                    <a:cubicBezTo>
                      <a:pt x="412071" y="70586"/>
                      <a:pt x="415251" y="72176"/>
                      <a:pt x="415251" y="72176"/>
                    </a:cubicBezTo>
                    <a:lnTo>
                      <a:pt x="419543" y="73448"/>
                    </a:lnTo>
                    <a:lnTo>
                      <a:pt x="422087" y="72971"/>
                    </a:lnTo>
                    <a:lnTo>
                      <a:pt x="424153" y="72176"/>
                    </a:lnTo>
                    <a:lnTo>
                      <a:pt x="426061" y="72494"/>
                    </a:lnTo>
                    <a:lnTo>
                      <a:pt x="427333" y="73448"/>
                    </a:lnTo>
                    <a:lnTo>
                      <a:pt x="427810" y="74720"/>
                    </a:lnTo>
                    <a:lnTo>
                      <a:pt x="427492" y="75515"/>
                    </a:lnTo>
                    <a:lnTo>
                      <a:pt x="426697" y="76150"/>
                    </a:lnTo>
                    <a:lnTo>
                      <a:pt x="423835" y="77263"/>
                    </a:lnTo>
                    <a:lnTo>
                      <a:pt x="421292" y="76945"/>
                    </a:lnTo>
                    <a:lnTo>
                      <a:pt x="418907" y="77740"/>
                    </a:lnTo>
                    <a:lnTo>
                      <a:pt x="417635" y="79330"/>
                    </a:lnTo>
                    <a:lnTo>
                      <a:pt x="416999" y="82033"/>
                    </a:lnTo>
                    <a:lnTo>
                      <a:pt x="418112" y="83940"/>
                    </a:lnTo>
                    <a:lnTo>
                      <a:pt x="421292" y="84417"/>
                    </a:lnTo>
                    <a:lnTo>
                      <a:pt x="424948" y="85848"/>
                    </a:lnTo>
                    <a:lnTo>
                      <a:pt x="428923" y="86484"/>
                    </a:lnTo>
                    <a:lnTo>
                      <a:pt x="431307" y="86484"/>
                    </a:lnTo>
                    <a:cubicBezTo>
                      <a:pt x="431307" y="86484"/>
                      <a:pt x="434328" y="88392"/>
                      <a:pt x="434328" y="88392"/>
                    </a:cubicBezTo>
                    <a:lnTo>
                      <a:pt x="441482" y="90935"/>
                    </a:lnTo>
                    <a:lnTo>
                      <a:pt x="443390" y="92843"/>
                    </a:lnTo>
                    <a:lnTo>
                      <a:pt x="443390" y="94910"/>
                    </a:lnTo>
                    <a:cubicBezTo>
                      <a:pt x="443390" y="94910"/>
                      <a:pt x="442118" y="96500"/>
                      <a:pt x="442118" y="96500"/>
                    </a:cubicBezTo>
                    <a:lnTo>
                      <a:pt x="440369" y="97295"/>
                    </a:lnTo>
                    <a:lnTo>
                      <a:pt x="437984" y="96818"/>
                    </a:lnTo>
                    <a:lnTo>
                      <a:pt x="433056" y="96341"/>
                    </a:lnTo>
                    <a:lnTo>
                      <a:pt x="427651" y="96023"/>
                    </a:lnTo>
                    <a:lnTo>
                      <a:pt x="423835" y="95387"/>
                    </a:lnTo>
                    <a:lnTo>
                      <a:pt x="418271" y="95705"/>
                    </a:lnTo>
                    <a:lnTo>
                      <a:pt x="413661" y="96341"/>
                    </a:lnTo>
                    <a:lnTo>
                      <a:pt x="412548" y="97931"/>
                    </a:lnTo>
                    <a:lnTo>
                      <a:pt x="410799" y="100792"/>
                    </a:lnTo>
                    <a:lnTo>
                      <a:pt x="409369" y="102382"/>
                    </a:lnTo>
                    <a:lnTo>
                      <a:pt x="406825" y="105243"/>
                    </a:lnTo>
                    <a:lnTo>
                      <a:pt x="406030" y="107946"/>
                    </a:lnTo>
                    <a:lnTo>
                      <a:pt x="407302" y="112080"/>
                    </a:lnTo>
                    <a:lnTo>
                      <a:pt x="411912" y="118757"/>
                    </a:lnTo>
                    <a:lnTo>
                      <a:pt x="412389" y="120982"/>
                    </a:lnTo>
                    <a:lnTo>
                      <a:pt x="410799" y="123208"/>
                    </a:lnTo>
                    <a:lnTo>
                      <a:pt x="407620" y="124957"/>
                    </a:lnTo>
                    <a:lnTo>
                      <a:pt x="403009" y="128136"/>
                    </a:lnTo>
                    <a:lnTo>
                      <a:pt x="398081" y="128136"/>
                    </a:lnTo>
                    <a:cubicBezTo>
                      <a:pt x="398081" y="128136"/>
                      <a:pt x="396014" y="129090"/>
                      <a:pt x="396014" y="129090"/>
                    </a:cubicBezTo>
                    <a:lnTo>
                      <a:pt x="390450" y="132906"/>
                    </a:lnTo>
                    <a:lnTo>
                      <a:pt x="385681" y="134813"/>
                    </a:lnTo>
                    <a:lnTo>
                      <a:pt x="384727" y="136403"/>
                    </a:lnTo>
                    <a:lnTo>
                      <a:pt x="385840" y="137993"/>
                    </a:lnTo>
                    <a:lnTo>
                      <a:pt x="391881" y="140060"/>
                    </a:lnTo>
                    <a:lnTo>
                      <a:pt x="394902" y="142444"/>
                    </a:lnTo>
                    <a:lnTo>
                      <a:pt x="395855" y="145147"/>
                    </a:lnTo>
                    <a:lnTo>
                      <a:pt x="397127" y="147214"/>
                    </a:lnTo>
                    <a:lnTo>
                      <a:pt x="401897" y="148485"/>
                    </a:lnTo>
                    <a:lnTo>
                      <a:pt x="411753" y="151506"/>
                    </a:lnTo>
                    <a:lnTo>
                      <a:pt x="412389" y="151824"/>
                    </a:lnTo>
                    <a:lnTo>
                      <a:pt x="413025" y="153255"/>
                    </a:lnTo>
                    <a:lnTo>
                      <a:pt x="423041" y="155163"/>
                    </a:lnTo>
                    <a:lnTo>
                      <a:pt x="424471" y="156276"/>
                    </a:lnTo>
                    <a:lnTo>
                      <a:pt x="428605" y="159773"/>
                    </a:lnTo>
                    <a:lnTo>
                      <a:pt x="429400" y="163429"/>
                    </a:lnTo>
                    <a:lnTo>
                      <a:pt x="427333" y="166927"/>
                    </a:lnTo>
                    <a:lnTo>
                      <a:pt x="425902" y="172491"/>
                    </a:lnTo>
                    <a:lnTo>
                      <a:pt x="423677" y="177420"/>
                    </a:lnTo>
                    <a:lnTo>
                      <a:pt x="419066" y="180758"/>
                    </a:lnTo>
                    <a:lnTo>
                      <a:pt x="410958" y="183779"/>
                    </a:lnTo>
                    <a:lnTo>
                      <a:pt x="402214" y="185050"/>
                    </a:lnTo>
                    <a:lnTo>
                      <a:pt x="398558" y="185050"/>
                    </a:lnTo>
                    <a:cubicBezTo>
                      <a:pt x="398558" y="185050"/>
                      <a:pt x="396173" y="184414"/>
                      <a:pt x="396173" y="184414"/>
                    </a:cubicBezTo>
                    <a:lnTo>
                      <a:pt x="392199" y="183461"/>
                    </a:lnTo>
                    <a:lnTo>
                      <a:pt x="389337" y="180917"/>
                    </a:lnTo>
                    <a:lnTo>
                      <a:pt x="387271" y="178532"/>
                    </a:lnTo>
                    <a:lnTo>
                      <a:pt x="385681" y="177897"/>
                    </a:lnTo>
                    <a:lnTo>
                      <a:pt x="384091" y="178373"/>
                    </a:lnTo>
                    <a:lnTo>
                      <a:pt x="382660" y="179963"/>
                    </a:lnTo>
                    <a:lnTo>
                      <a:pt x="380752" y="184097"/>
                    </a:lnTo>
                    <a:lnTo>
                      <a:pt x="378527" y="188230"/>
                    </a:lnTo>
                    <a:lnTo>
                      <a:pt x="376778" y="189661"/>
                    </a:lnTo>
                    <a:lnTo>
                      <a:pt x="370260" y="191569"/>
                    </a:lnTo>
                    <a:lnTo>
                      <a:pt x="369465" y="190933"/>
                    </a:lnTo>
                    <a:lnTo>
                      <a:pt x="370260" y="188230"/>
                    </a:lnTo>
                    <a:lnTo>
                      <a:pt x="369465" y="187435"/>
                    </a:lnTo>
                    <a:lnTo>
                      <a:pt x="368193" y="186799"/>
                    </a:lnTo>
                    <a:lnTo>
                      <a:pt x="360085" y="185686"/>
                    </a:lnTo>
                    <a:lnTo>
                      <a:pt x="357065" y="184892"/>
                    </a:lnTo>
                    <a:lnTo>
                      <a:pt x="354839" y="184574"/>
                    </a:lnTo>
                    <a:lnTo>
                      <a:pt x="351977" y="183938"/>
                    </a:lnTo>
                    <a:lnTo>
                      <a:pt x="349911" y="182348"/>
                    </a:lnTo>
                    <a:lnTo>
                      <a:pt x="345618" y="177420"/>
                    </a:lnTo>
                    <a:lnTo>
                      <a:pt x="342280" y="173604"/>
                    </a:lnTo>
                    <a:lnTo>
                      <a:pt x="336874" y="170107"/>
                    </a:lnTo>
                    <a:lnTo>
                      <a:pt x="331946" y="169471"/>
                    </a:lnTo>
                    <a:lnTo>
                      <a:pt x="331628" y="169788"/>
                    </a:lnTo>
                    <a:lnTo>
                      <a:pt x="327972" y="169788"/>
                    </a:lnTo>
                    <a:cubicBezTo>
                      <a:pt x="327972" y="169788"/>
                      <a:pt x="322090" y="168994"/>
                      <a:pt x="322090" y="168994"/>
                    </a:cubicBezTo>
                    <a:lnTo>
                      <a:pt x="321771" y="168994"/>
                    </a:lnTo>
                    <a:cubicBezTo>
                      <a:pt x="321771" y="168994"/>
                      <a:pt x="319864" y="170743"/>
                      <a:pt x="319864" y="170743"/>
                    </a:cubicBezTo>
                    <a:lnTo>
                      <a:pt x="318433" y="173286"/>
                    </a:lnTo>
                    <a:lnTo>
                      <a:pt x="316684" y="175353"/>
                    </a:lnTo>
                    <a:lnTo>
                      <a:pt x="313982" y="176466"/>
                    </a:lnTo>
                    <a:lnTo>
                      <a:pt x="310643" y="176784"/>
                    </a:lnTo>
                    <a:lnTo>
                      <a:pt x="306987" y="174558"/>
                    </a:lnTo>
                    <a:lnTo>
                      <a:pt x="303171" y="171219"/>
                    </a:lnTo>
                    <a:lnTo>
                      <a:pt x="298402" y="170107"/>
                    </a:lnTo>
                    <a:lnTo>
                      <a:pt x="293791" y="170901"/>
                    </a:lnTo>
                    <a:lnTo>
                      <a:pt x="292043" y="171378"/>
                    </a:lnTo>
                    <a:lnTo>
                      <a:pt x="287114" y="173286"/>
                    </a:lnTo>
                    <a:lnTo>
                      <a:pt x="285525" y="172332"/>
                    </a:lnTo>
                    <a:lnTo>
                      <a:pt x="283299" y="171696"/>
                    </a:lnTo>
                    <a:lnTo>
                      <a:pt x="278529" y="174876"/>
                    </a:lnTo>
                    <a:lnTo>
                      <a:pt x="273283" y="178373"/>
                    </a:lnTo>
                    <a:lnTo>
                      <a:pt x="272170" y="180917"/>
                    </a:lnTo>
                    <a:lnTo>
                      <a:pt x="270581" y="183302"/>
                    </a:lnTo>
                    <a:lnTo>
                      <a:pt x="267083" y="185527"/>
                    </a:lnTo>
                    <a:lnTo>
                      <a:pt x="263268" y="187435"/>
                    </a:lnTo>
                    <a:lnTo>
                      <a:pt x="260088" y="188230"/>
                    </a:lnTo>
                    <a:lnTo>
                      <a:pt x="255955" y="187594"/>
                    </a:lnTo>
                    <a:lnTo>
                      <a:pt x="250708" y="185209"/>
                    </a:lnTo>
                    <a:lnTo>
                      <a:pt x="245939" y="182189"/>
                    </a:lnTo>
                    <a:lnTo>
                      <a:pt x="240693" y="177420"/>
                    </a:lnTo>
                    <a:lnTo>
                      <a:pt x="236400" y="174717"/>
                    </a:lnTo>
                    <a:lnTo>
                      <a:pt x="232426" y="172491"/>
                    </a:lnTo>
                    <a:lnTo>
                      <a:pt x="230041" y="172014"/>
                    </a:lnTo>
                    <a:lnTo>
                      <a:pt x="228133" y="172809"/>
                    </a:lnTo>
                    <a:lnTo>
                      <a:pt x="227338" y="174558"/>
                    </a:lnTo>
                    <a:lnTo>
                      <a:pt x="227975" y="175830"/>
                    </a:lnTo>
                    <a:lnTo>
                      <a:pt x="229087" y="176943"/>
                    </a:lnTo>
                    <a:lnTo>
                      <a:pt x="230041" y="180599"/>
                    </a:lnTo>
                    <a:lnTo>
                      <a:pt x="230359" y="185209"/>
                    </a:lnTo>
                    <a:lnTo>
                      <a:pt x="229882" y="187753"/>
                    </a:lnTo>
                    <a:lnTo>
                      <a:pt x="228769" y="189343"/>
                    </a:lnTo>
                    <a:lnTo>
                      <a:pt x="227656" y="189979"/>
                    </a:lnTo>
                    <a:lnTo>
                      <a:pt x="226544" y="189979"/>
                    </a:lnTo>
                    <a:cubicBezTo>
                      <a:pt x="226544" y="189979"/>
                      <a:pt x="225272" y="188230"/>
                      <a:pt x="225272" y="188230"/>
                    </a:cubicBezTo>
                    <a:lnTo>
                      <a:pt x="224477" y="184892"/>
                    </a:lnTo>
                    <a:lnTo>
                      <a:pt x="223841" y="180917"/>
                    </a:lnTo>
                    <a:lnTo>
                      <a:pt x="220344" y="175830"/>
                    </a:lnTo>
                    <a:lnTo>
                      <a:pt x="217323" y="172809"/>
                    </a:lnTo>
                    <a:lnTo>
                      <a:pt x="215892" y="171060"/>
                    </a:lnTo>
                    <a:lnTo>
                      <a:pt x="213031" y="168199"/>
                    </a:lnTo>
                    <a:lnTo>
                      <a:pt x="210646" y="166450"/>
                    </a:lnTo>
                    <a:lnTo>
                      <a:pt x="205400" y="164383"/>
                    </a:lnTo>
                    <a:lnTo>
                      <a:pt x="202856" y="162953"/>
                    </a:lnTo>
                    <a:lnTo>
                      <a:pt x="198405" y="157388"/>
                    </a:lnTo>
                    <a:lnTo>
                      <a:pt x="195861" y="155639"/>
                    </a:lnTo>
                    <a:lnTo>
                      <a:pt x="192681" y="154209"/>
                    </a:lnTo>
                    <a:lnTo>
                      <a:pt x="190138" y="153732"/>
                    </a:lnTo>
                    <a:lnTo>
                      <a:pt x="189502" y="154050"/>
                    </a:lnTo>
                    <a:lnTo>
                      <a:pt x="184097" y="154845"/>
                    </a:lnTo>
                    <a:lnTo>
                      <a:pt x="180122" y="154845"/>
                    </a:lnTo>
                    <a:cubicBezTo>
                      <a:pt x="180122" y="154845"/>
                      <a:pt x="177737" y="153732"/>
                      <a:pt x="177737" y="153732"/>
                    </a:cubicBezTo>
                    <a:lnTo>
                      <a:pt x="175353" y="153732"/>
                    </a:lnTo>
                    <a:cubicBezTo>
                      <a:pt x="175353" y="153732"/>
                      <a:pt x="175194" y="153732"/>
                      <a:pt x="175194" y="153732"/>
                    </a:cubicBezTo>
                    <a:lnTo>
                      <a:pt x="172491" y="154368"/>
                    </a:lnTo>
                    <a:lnTo>
                      <a:pt x="172014" y="154368"/>
                    </a:lnTo>
                    <a:cubicBezTo>
                      <a:pt x="172014" y="154368"/>
                      <a:pt x="170742" y="154368"/>
                      <a:pt x="170742" y="154368"/>
                    </a:cubicBezTo>
                    <a:lnTo>
                      <a:pt x="168517" y="153255"/>
                    </a:lnTo>
                    <a:lnTo>
                      <a:pt x="166450" y="150075"/>
                    </a:lnTo>
                    <a:lnTo>
                      <a:pt x="163747" y="146737"/>
                    </a:lnTo>
                    <a:lnTo>
                      <a:pt x="160568" y="145624"/>
                    </a:lnTo>
                    <a:lnTo>
                      <a:pt x="154527" y="147055"/>
                    </a:lnTo>
                    <a:lnTo>
                      <a:pt x="147849" y="151506"/>
                    </a:lnTo>
                    <a:lnTo>
                      <a:pt x="143080" y="154209"/>
                    </a:lnTo>
                    <a:lnTo>
                      <a:pt x="139265" y="154209"/>
                    </a:lnTo>
                    <a:cubicBezTo>
                      <a:pt x="139265" y="154209"/>
                      <a:pt x="137039" y="154686"/>
                      <a:pt x="137039" y="154686"/>
                    </a:cubicBezTo>
                    <a:lnTo>
                      <a:pt x="135608" y="154686"/>
                    </a:lnTo>
                    <a:cubicBezTo>
                      <a:pt x="135608" y="154686"/>
                      <a:pt x="134336" y="153732"/>
                      <a:pt x="134336" y="153732"/>
                    </a:cubicBezTo>
                    <a:lnTo>
                      <a:pt x="134018" y="152142"/>
                    </a:lnTo>
                    <a:lnTo>
                      <a:pt x="133383" y="150075"/>
                    </a:lnTo>
                    <a:lnTo>
                      <a:pt x="130362" y="148009"/>
                    </a:lnTo>
                    <a:lnTo>
                      <a:pt x="126228" y="146737"/>
                    </a:lnTo>
                    <a:lnTo>
                      <a:pt x="122413" y="145306"/>
                    </a:lnTo>
                    <a:lnTo>
                      <a:pt x="119869" y="144988"/>
                    </a:lnTo>
                    <a:lnTo>
                      <a:pt x="118757" y="147055"/>
                    </a:lnTo>
                    <a:lnTo>
                      <a:pt x="115577" y="150393"/>
                    </a:lnTo>
                    <a:lnTo>
                      <a:pt x="111920" y="153573"/>
                    </a:lnTo>
                    <a:lnTo>
                      <a:pt x="107310" y="158819"/>
                    </a:lnTo>
                    <a:lnTo>
                      <a:pt x="106038" y="160727"/>
                    </a:lnTo>
                    <a:lnTo>
                      <a:pt x="104290" y="161999"/>
                    </a:lnTo>
                    <a:lnTo>
                      <a:pt x="100156" y="163271"/>
                    </a:lnTo>
                    <a:lnTo>
                      <a:pt x="95228" y="165496"/>
                    </a:lnTo>
                    <a:lnTo>
                      <a:pt x="92048" y="168040"/>
                    </a:lnTo>
                    <a:lnTo>
                      <a:pt x="87597" y="169153"/>
                    </a:lnTo>
                    <a:lnTo>
                      <a:pt x="82827" y="169788"/>
                    </a:lnTo>
                    <a:lnTo>
                      <a:pt x="80761" y="171855"/>
                    </a:lnTo>
                    <a:lnTo>
                      <a:pt x="79489" y="175353"/>
                    </a:lnTo>
                    <a:lnTo>
                      <a:pt x="77899" y="178532"/>
                    </a:lnTo>
                    <a:lnTo>
                      <a:pt x="70268" y="183302"/>
                    </a:lnTo>
                    <a:lnTo>
                      <a:pt x="66135" y="186322"/>
                    </a:lnTo>
                    <a:lnTo>
                      <a:pt x="63114" y="187912"/>
                    </a:lnTo>
                    <a:lnTo>
                      <a:pt x="61048" y="187912"/>
                    </a:lnTo>
                    <a:cubicBezTo>
                      <a:pt x="61048" y="187912"/>
                      <a:pt x="58822" y="187276"/>
                      <a:pt x="58822" y="187276"/>
                    </a:cubicBezTo>
                    <a:lnTo>
                      <a:pt x="58027" y="187594"/>
                    </a:lnTo>
                    <a:lnTo>
                      <a:pt x="59140" y="189979"/>
                    </a:lnTo>
                    <a:lnTo>
                      <a:pt x="60094" y="197451"/>
                    </a:lnTo>
                    <a:lnTo>
                      <a:pt x="61524" y="202220"/>
                    </a:lnTo>
                    <a:lnTo>
                      <a:pt x="62478" y="204923"/>
                    </a:lnTo>
                    <a:lnTo>
                      <a:pt x="63432" y="206990"/>
                    </a:lnTo>
                    <a:lnTo>
                      <a:pt x="64227" y="210169"/>
                    </a:lnTo>
                    <a:lnTo>
                      <a:pt x="63273" y="212077"/>
                    </a:lnTo>
                    <a:lnTo>
                      <a:pt x="61842" y="213349"/>
                    </a:lnTo>
                    <a:lnTo>
                      <a:pt x="57232" y="215415"/>
                    </a:lnTo>
                    <a:lnTo>
                      <a:pt x="52463" y="217164"/>
                    </a:lnTo>
                    <a:lnTo>
                      <a:pt x="49601" y="216051"/>
                    </a:lnTo>
                    <a:lnTo>
                      <a:pt x="46422" y="213349"/>
                    </a:lnTo>
                    <a:lnTo>
                      <a:pt x="45150" y="211918"/>
                    </a:lnTo>
                    <a:lnTo>
                      <a:pt x="41652" y="207307"/>
                    </a:lnTo>
                    <a:lnTo>
                      <a:pt x="35611" y="200153"/>
                    </a:lnTo>
                    <a:lnTo>
                      <a:pt x="31478" y="196497"/>
                    </a:lnTo>
                    <a:lnTo>
                      <a:pt x="28457" y="195225"/>
                    </a:lnTo>
                    <a:lnTo>
                      <a:pt x="25754" y="195702"/>
                    </a:lnTo>
                    <a:lnTo>
                      <a:pt x="23688" y="197451"/>
                    </a:lnTo>
                    <a:lnTo>
                      <a:pt x="22098" y="198882"/>
                    </a:lnTo>
                    <a:lnTo>
                      <a:pt x="20667" y="200630"/>
                    </a:lnTo>
                    <a:lnTo>
                      <a:pt x="19713" y="202697"/>
                    </a:lnTo>
                    <a:lnTo>
                      <a:pt x="19713" y="205559"/>
                    </a:lnTo>
                    <a:cubicBezTo>
                      <a:pt x="19713" y="205559"/>
                      <a:pt x="19713" y="208579"/>
                      <a:pt x="19713" y="208579"/>
                    </a:cubicBezTo>
                    <a:lnTo>
                      <a:pt x="18441" y="210805"/>
                    </a:lnTo>
                    <a:lnTo>
                      <a:pt x="15103" y="213190"/>
                    </a:lnTo>
                    <a:lnTo>
                      <a:pt x="11128" y="216369"/>
                    </a:lnTo>
                    <a:lnTo>
                      <a:pt x="8108" y="222251"/>
                    </a:lnTo>
                    <a:lnTo>
                      <a:pt x="6200" y="229564"/>
                    </a:lnTo>
                    <a:lnTo>
                      <a:pt x="5564" y="234652"/>
                    </a:lnTo>
                    <a:lnTo>
                      <a:pt x="6995" y="237036"/>
                    </a:lnTo>
                    <a:lnTo>
                      <a:pt x="9857" y="238944"/>
                    </a:lnTo>
                    <a:lnTo>
                      <a:pt x="11764" y="240852"/>
                    </a:lnTo>
                    <a:lnTo>
                      <a:pt x="12082" y="242760"/>
                    </a:lnTo>
                    <a:lnTo>
                      <a:pt x="11605" y="244667"/>
                    </a:lnTo>
                    <a:lnTo>
                      <a:pt x="10175" y="246893"/>
                    </a:lnTo>
                    <a:lnTo>
                      <a:pt x="6995" y="249437"/>
                    </a:lnTo>
                    <a:lnTo>
                      <a:pt x="2703" y="255478"/>
                    </a:lnTo>
                    <a:lnTo>
                      <a:pt x="0" y="264063"/>
                    </a:lnTo>
                    <a:lnTo>
                      <a:pt x="1431" y="269945"/>
                    </a:lnTo>
                    <a:lnTo>
                      <a:pt x="6995" y="273124"/>
                    </a:lnTo>
                    <a:lnTo>
                      <a:pt x="11287" y="274555"/>
                    </a:lnTo>
                    <a:lnTo>
                      <a:pt x="13036" y="276463"/>
                    </a:lnTo>
                    <a:lnTo>
                      <a:pt x="14626" y="280278"/>
                    </a:lnTo>
                    <a:lnTo>
                      <a:pt x="14626" y="284253"/>
                    </a:lnTo>
                    <a:cubicBezTo>
                      <a:pt x="14626" y="284253"/>
                      <a:pt x="13831" y="286956"/>
                      <a:pt x="13831" y="286956"/>
                    </a:cubicBezTo>
                    <a:lnTo>
                      <a:pt x="14944" y="289499"/>
                    </a:lnTo>
                    <a:lnTo>
                      <a:pt x="17011" y="292520"/>
                    </a:lnTo>
                    <a:lnTo>
                      <a:pt x="19554" y="294428"/>
                    </a:lnTo>
                    <a:lnTo>
                      <a:pt x="22257" y="293473"/>
                    </a:lnTo>
                    <a:lnTo>
                      <a:pt x="24959" y="292202"/>
                    </a:lnTo>
                    <a:lnTo>
                      <a:pt x="28298" y="292679"/>
                    </a:lnTo>
                    <a:lnTo>
                      <a:pt x="37837" y="293791"/>
                    </a:lnTo>
                    <a:lnTo>
                      <a:pt x="42924" y="294428"/>
                    </a:lnTo>
                    <a:lnTo>
                      <a:pt x="44514" y="295699"/>
                    </a:lnTo>
                    <a:lnTo>
                      <a:pt x="47693" y="299992"/>
                    </a:lnTo>
                    <a:lnTo>
                      <a:pt x="51668" y="304920"/>
                    </a:lnTo>
                    <a:lnTo>
                      <a:pt x="55642" y="309848"/>
                    </a:lnTo>
                    <a:lnTo>
                      <a:pt x="57073" y="311915"/>
                    </a:lnTo>
                    <a:lnTo>
                      <a:pt x="60411" y="317797"/>
                    </a:lnTo>
                    <a:lnTo>
                      <a:pt x="63750" y="323043"/>
                    </a:lnTo>
                    <a:lnTo>
                      <a:pt x="67407" y="329562"/>
                    </a:lnTo>
                    <a:lnTo>
                      <a:pt x="67089" y="331310"/>
                    </a:lnTo>
                    <a:lnTo>
                      <a:pt x="65181" y="332105"/>
                    </a:lnTo>
                    <a:lnTo>
                      <a:pt x="62160" y="332105"/>
                    </a:lnTo>
                    <a:cubicBezTo>
                      <a:pt x="62160" y="332105"/>
                      <a:pt x="59776" y="330992"/>
                      <a:pt x="59776" y="330992"/>
                    </a:cubicBezTo>
                    <a:lnTo>
                      <a:pt x="58504" y="330198"/>
                    </a:lnTo>
                    <a:lnTo>
                      <a:pt x="57232" y="329880"/>
                    </a:lnTo>
                    <a:lnTo>
                      <a:pt x="55960" y="330198"/>
                    </a:lnTo>
                    <a:lnTo>
                      <a:pt x="54847" y="330992"/>
                    </a:lnTo>
                    <a:lnTo>
                      <a:pt x="54370" y="332264"/>
                    </a:lnTo>
                    <a:lnTo>
                      <a:pt x="54370" y="334013"/>
                    </a:lnTo>
                    <a:cubicBezTo>
                      <a:pt x="54370" y="334013"/>
                      <a:pt x="55483" y="335603"/>
                      <a:pt x="55483" y="335603"/>
                    </a:cubicBezTo>
                    <a:lnTo>
                      <a:pt x="56755" y="336557"/>
                    </a:lnTo>
                    <a:lnTo>
                      <a:pt x="57391" y="336875"/>
                    </a:lnTo>
                    <a:lnTo>
                      <a:pt x="62160" y="338941"/>
                    </a:lnTo>
                    <a:lnTo>
                      <a:pt x="67407" y="341326"/>
                    </a:lnTo>
                    <a:lnTo>
                      <a:pt x="73925" y="344664"/>
                    </a:lnTo>
                    <a:lnTo>
                      <a:pt x="75355" y="345141"/>
                    </a:lnTo>
                    <a:lnTo>
                      <a:pt x="74561" y="343393"/>
                    </a:lnTo>
                    <a:lnTo>
                      <a:pt x="76786" y="341485"/>
                    </a:lnTo>
                    <a:lnTo>
                      <a:pt x="79012" y="342439"/>
                    </a:lnTo>
                    <a:lnTo>
                      <a:pt x="78535" y="339736"/>
                    </a:lnTo>
                    <a:lnTo>
                      <a:pt x="78535" y="338464"/>
                    </a:lnTo>
                    <a:cubicBezTo>
                      <a:pt x="78535" y="338464"/>
                      <a:pt x="81238" y="337828"/>
                      <a:pt x="81238" y="337828"/>
                    </a:cubicBezTo>
                    <a:lnTo>
                      <a:pt x="85530" y="337510"/>
                    </a:lnTo>
                    <a:lnTo>
                      <a:pt x="86961" y="336715"/>
                    </a:lnTo>
                    <a:lnTo>
                      <a:pt x="90617" y="336715"/>
                    </a:lnTo>
                    <a:cubicBezTo>
                      <a:pt x="90617" y="336715"/>
                      <a:pt x="94274" y="335762"/>
                      <a:pt x="94274" y="335762"/>
                    </a:cubicBezTo>
                    <a:lnTo>
                      <a:pt x="97453" y="334331"/>
                    </a:lnTo>
                    <a:lnTo>
                      <a:pt x="100315" y="332105"/>
                    </a:lnTo>
                    <a:lnTo>
                      <a:pt x="106197" y="328608"/>
                    </a:lnTo>
                    <a:lnTo>
                      <a:pt x="109377" y="325587"/>
                    </a:lnTo>
                    <a:lnTo>
                      <a:pt x="110967" y="325587"/>
                    </a:lnTo>
                    <a:cubicBezTo>
                      <a:pt x="110967" y="325587"/>
                      <a:pt x="112557" y="325746"/>
                      <a:pt x="112557" y="325746"/>
                    </a:cubicBezTo>
                    <a:lnTo>
                      <a:pt x="114146" y="325428"/>
                    </a:lnTo>
                    <a:lnTo>
                      <a:pt x="117008" y="323361"/>
                    </a:lnTo>
                    <a:lnTo>
                      <a:pt x="118598" y="322884"/>
                    </a:lnTo>
                    <a:lnTo>
                      <a:pt x="124003" y="319705"/>
                    </a:lnTo>
                    <a:lnTo>
                      <a:pt x="131475" y="317161"/>
                    </a:lnTo>
                    <a:lnTo>
                      <a:pt x="134654" y="317638"/>
                    </a:lnTo>
                    <a:lnTo>
                      <a:pt x="144034" y="320023"/>
                    </a:lnTo>
                    <a:lnTo>
                      <a:pt x="144988" y="320500"/>
                    </a:lnTo>
                    <a:lnTo>
                      <a:pt x="147691" y="323520"/>
                    </a:lnTo>
                    <a:lnTo>
                      <a:pt x="153414" y="324951"/>
                    </a:lnTo>
                    <a:lnTo>
                      <a:pt x="155321" y="324633"/>
                    </a:lnTo>
                    <a:lnTo>
                      <a:pt x="157388" y="326859"/>
                    </a:lnTo>
                    <a:lnTo>
                      <a:pt x="158978" y="327177"/>
                    </a:lnTo>
                    <a:lnTo>
                      <a:pt x="160409" y="326859"/>
                    </a:lnTo>
                    <a:lnTo>
                      <a:pt x="164701" y="324792"/>
                    </a:lnTo>
                    <a:lnTo>
                      <a:pt x="165973" y="323838"/>
                    </a:lnTo>
                    <a:lnTo>
                      <a:pt x="166927" y="322408"/>
                    </a:lnTo>
                    <a:lnTo>
                      <a:pt x="168676" y="321454"/>
                    </a:lnTo>
                    <a:lnTo>
                      <a:pt x="174240" y="322726"/>
                    </a:lnTo>
                    <a:lnTo>
                      <a:pt x="181076" y="322726"/>
                    </a:lnTo>
                    <a:cubicBezTo>
                      <a:pt x="181076" y="322726"/>
                      <a:pt x="184414" y="325110"/>
                      <a:pt x="184414" y="325110"/>
                    </a:cubicBezTo>
                    <a:lnTo>
                      <a:pt x="185368" y="326382"/>
                    </a:lnTo>
                    <a:lnTo>
                      <a:pt x="187276" y="330515"/>
                    </a:lnTo>
                    <a:lnTo>
                      <a:pt x="188230" y="333218"/>
                    </a:lnTo>
                    <a:lnTo>
                      <a:pt x="187117" y="335444"/>
                    </a:lnTo>
                    <a:lnTo>
                      <a:pt x="185527" y="337670"/>
                    </a:lnTo>
                    <a:lnTo>
                      <a:pt x="185050" y="340213"/>
                    </a:lnTo>
                    <a:lnTo>
                      <a:pt x="186322" y="342439"/>
                    </a:lnTo>
                    <a:lnTo>
                      <a:pt x="187117" y="350388"/>
                    </a:lnTo>
                    <a:lnTo>
                      <a:pt x="184414" y="358337"/>
                    </a:lnTo>
                    <a:lnTo>
                      <a:pt x="179963" y="365014"/>
                    </a:lnTo>
                    <a:lnTo>
                      <a:pt x="176625" y="372327"/>
                    </a:lnTo>
                    <a:lnTo>
                      <a:pt x="178373" y="375029"/>
                    </a:lnTo>
                    <a:lnTo>
                      <a:pt x="185527" y="378209"/>
                    </a:lnTo>
                    <a:lnTo>
                      <a:pt x="188866" y="380911"/>
                    </a:lnTo>
                    <a:lnTo>
                      <a:pt x="185368" y="381706"/>
                    </a:lnTo>
                    <a:lnTo>
                      <a:pt x="180599" y="381229"/>
                    </a:lnTo>
                    <a:lnTo>
                      <a:pt x="176625" y="380434"/>
                    </a:lnTo>
                    <a:lnTo>
                      <a:pt x="169630" y="378527"/>
                    </a:lnTo>
                    <a:lnTo>
                      <a:pt x="166609" y="378527"/>
                    </a:lnTo>
                    <a:cubicBezTo>
                      <a:pt x="166609" y="378527"/>
                      <a:pt x="155798" y="378845"/>
                      <a:pt x="155798" y="378845"/>
                    </a:cubicBezTo>
                    <a:lnTo>
                      <a:pt x="146737" y="378527"/>
                    </a:lnTo>
                    <a:lnTo>
                      <a:pt x="141172" y="380594"/>
                    </a:lnTo>
                    <a:lnTo>
                      <a:pt x="137675" y="380117"/>
                    </a:lnTo>
                    <a:lnTo>
                      <a:pt x="135290" y="382819"/>
                    </a:lnTo>
                    <a:lnTo>
                      <a:pt x="134177" y="384568"/>
                    </a:lnTo>
                    <a:lnTo>
                      <a:pt x="132906" y="388383"/>
                    </a:lnTo>
                    <a:lnTo>
                      <a:pt x="130203" y="391245"/>
                    </a:lnTo>
                    <a:lnTo>
                      <a:pt x="127023" y="393312"/>
                    </a:lnTo>
                    <a:lnTo>
                      <a:pt x="126070" y="395378"/>
                    </a:lnTo>
                    <a:lnTo>
                      <a:pt x="126388" y="397763"/>
                    </a:lnTo>
                    <a:lnTo>
                      <a:pt x="127500" y="399194"/>
                    </a:lnTo>
                    <a:lnTo>
                      <a:pt x="132111" y="402850"/>
                    </a:lnTo>
                    <a:lnTo>
                      <a:pt x="134813" y="406030"/>
                    </a:lnTo>
                    <a:lnTo>
                      <a:pt x="136403" y="406666"/>
                    </a:lnTo>
                    <a:lnTo>
                      <a:pt x="138311" y="406666"/>
                    </a:lnTo>
                    <a:cubicBezTo>
                      <a:pt x="138311" y="406666"/>
                      <a:pt x="140060" y="407461"/>
                      <a:pt x="140060" y="407461"/>
                    </a:cubicBezTo>
                    <a:lnTo>
                      <a:pt x="141490" y="409051"/>
                    </a:lnTo>
                    <a:lnTo>
                      <a:pt x="136721" y="408733"/>
                    </a:lnTo>
                    <a:lnTo>
                      <a:pt x="134813" y="409051"/>
                    </a:lnTo>
                    <a:lnTo>
                      <a:pt x="130998" y="410164"/>
                    </a:lnTo>
                    <a:lnTo>
                      <a:pt x="129090" y="410164"/>
                    </a:lnTo>
                    <a:cubicBezTo>
                      <a:pt x="129090" y="410164"/>
                      <a:pt x="127341" y="409210"/>
                      <a:pt x="127341" y="409210"/>
                    </a:cubicBezTo>
                    <a:lnTo>
                      <a:pt x="121936" y="405712"/>
                    </a:lnTo>
                    <a:lnTo>
                      <a:pt x="115895" y="405712"/>
                    </a:lnTo>
                    <a:cubicBezTo>
                      <a:pt x="115895" y="405712"/>
                      <a:pt x="108900" y="405871"/>
                      <a:pt x="108900" y="405871"/>
                    </a:cubicBezTo>
                    <a:lnTo>
                      <a:pt x="105720" y="407302"/>
                    </a:lnTo>
                    <a:lnTo>
                      <a:pt x="104767" y="409210"/>
                    </a:lnTo>
                    <a:lnTo>
                      <a:pt x="104448" y="411435"/>
                    </a:lnTo>
                    <a:lnTo>
                      <a:pt x="104448" y="413343"/>
                    </a:lnTo>
                    <a:cubicBezTo>
                      <a:pt x="104448" y="413343"/>
                      <a:pt x="105085" y="415092"/>
                      <a:pt x="105085" y="415092"/>
                    </a:cubicBezTo>
                    <a:lnTo>
                      <a:pt x="106674" y="416205"/>
                    </a:lnTo>
                    <a:lnTo>
                      <a:pt x="110649" y="417318"/>
                    </a:lnTo>
                    <a:lnTo>
                      <a:pt x="116690" y="418430"/>
                    </a:lnTo>
                    <a:lnTo>
                      <a:pt x="119551" y="419702"/>
                    </a:lnTo>
                    <a:lnTo>
                      <a:pt x="120982" y="420974"/>
                    </a:lnTo>
                    <a:lnTo>
                      <a:pt x="124162" y="429241"/>
                    </a:lnTo>
                    <a:lnTo>
                      <a:pt x="127818" y="436554"/>
                    </a:lnTo>
                    <a:lnTo>
                      <a:pt x="130044" y="440051"/>
                    </a:lnTo>
                    <a:lnTo>
                      <a:pt x="132906" y="442595"/>
                    </a:lnTo>
                    <a:lnTo>
                      <a:pt x="133860" y="444185"/>
                    </a:lnTo>
                    <a:lnTo>
                      <a:pt x="134654" y="445934"/>
                    </a:lnTo>
                    <a:lnTo>
                      <a:pt x="134972" y="448000"/>
                    </a:lnTo>
                    <a:lnTo>
                      <a:pt x="134972" y="450226"/>
                    </a:lnTo>
                    <a:cubicBezTo>
                      <a:pt x="134972" y="450226"/>
                      <a:pt x="134336" y="454518"/>
                      <a:pt x="134336" y="454518"/>
                    </a:cubicBezTo>
                    <a:lnTo>
                      <a:pt x="134336" y="456426"/>
                    </a:lnTo>
                    <a:cubicBezTo>
                      <a:pt x="134336" y="456426"/>
                      <a:pt x="135926" y="456585"/>
                      <a:pt x="135926" y="456585"/>
                    </a:cubicBezTo>
                    <a:lnTo>
                      <a:pt x="140695" y="456585"/>
                    </a:lnTo>
                    <a:cubicBezTo>
                      <a:pt x="140695" y="456585"/>
                      <a:pt x="143557" y="456903"/>
                      <a:pt x="143557" y="456903"/>
                    </a:cubicBezTo>
                    <a:lnTo>
                      <a:pt x="145942" y="458811"/>
                    </a:lnTo>
                    <a:lnTo>
                      <a:pt x="148327" y="462308"/>
                    </a:lnTo>
                    <a:lnTo>
                      <a:pt x="149121" y="464057"/>
                    </a:lnTo>
                    <a:lnTo>
                      <a:pt x="150075" y="465647"/>
                    </a:lnTo>
                    <a:lnTo>
                      <a:pt x="151665" y="467078"/>
                    </a:lnTo>
                    <a:lnTo>
                      <a:pt x="153414" y="467714"/>
                    </a:lnTo>
                    <a:lnTo>
                      <a:pt x="155004" y="467396"/>
                    </a:lnTo>
                    <a:lnTo>
                      <a:pt x="156593" y="466760"/>
                    </a:lnTo>
                    <a:lnTo>
                      <a:pt x="159773" y="467078"/>
                    </a:lnTo>
                    <a:lnTo>
                      <a:pt x="162316" y="469462"/>
                    </a:lnTo>
                    <a:lnTo>
                      <a:pt x="163747" y="468826"/>
                    </a:lnTo>
                    <a:lnTo>
                      <a:pt x="166927" y="468508"/>
                    </a:lnTo>
                    <a:lnTo>
                      <a:pt x="168676" y="468508"/>
                    </a:lnTo>
                    <a:cubicBezTo>
                      <a:pt x="168676" y="468508"/>
                      <a:pt x="170265" y="469144"/>
                      <a:pt x="170265" y="469144"/>
                    </a:cubicBezTo>
                    <a:lnTo>
                      <a:pt x="171537" y="470734"/>
                    </a:lnTo>
                    <a:lnTo>
                      <a:pt x="172809" y="477888"/>
                    </a:lnTo>
                    <a:lnTo>
                      <a:pt x="172173" y="482339"/>
                    </a:lnTo>
                    <a:lnTo>
                      <a:pt x="170901" y="485678"/>
                    </a:lnTo>
                    <a:lnTo>
                      <a:pt x="169312" y="488858"/>
                    </a:lnTo>
                    <a:lnTo>
                      <a:pt x="167722" y="493627"/>
                    </a:lnTo>
                    <a:lnTo>
                      <a:pt x="167722" y="495376"/>
                    </a:lnTo>
                    <a:cubicBezTo>
                      <a:pt x="167722" y="495376"/>
                      <a:pt x="167722" y="500940"/>
                      <a:pt x="167722" y="500940"/>
                    </a:cubicBezTo>
                    <a:lnTo>
                      <a:pt x="168517" y="504597"/>
                    </a:lnTo>
                    <a:lnTo>
                      <a:pt x="174399" y="499032"/>
                    </a:lnTo>
                    <a:lnTo>
                      <a:pt x="179327" y="495058"/>
                    </a:lnTo>
                    <a:lnTo>
                      <a:pt x="183461" y="492673"/>
                    </a:lnTo>
                    <a:lnTo>
                      <a:pt x="184732" y="492037"/>
                    </a:lnTo>
                    <a:lnTo>
                      <a:pt x="190297" y="489970"/>
                    </a:lnTo>
                    <a:lnTo>
                      <a:pt x="197451" y="488222"/>
                    </a:lnTo>
                    <a:lnTo>
                      <a:pt x="202697" y="486950"/>
                    </a:lnTo>
                    <a:lnTo>
                      <a:pt x="209692" y="485837"/>
                    </a:lnTo>
                    <a:lnTo>
                      <a:pt x="211918" y="485837"/>
                    </a:lnTo>
                    <a:cubicBezTo>
                      <a:pt x="211918" y="485837"/>
                      <a:pt x="215256" y="485678"/>
                      <a:pt x="215256" y="485678"/>
                    </a:cubicBezTo>
                    <a:lnTo>
                      <a:pt x="217959" y="486791"/>
                    </a:lnTo>
                    <a:lnTo>
                      <a:pt x="219549" y="487586"/>
                    </a:lnTo>
                    <a:lnTo>
                      <a:pt x="225272" y="491083"/>
                    </a:lnTo>
                    <a:lnTo>
                      <a:pt x="231154" y="494581"/>
                    </a:lnTo>
                    <a:lnTo>
                      <a:pt x="236241" y="498396"/>
                    </a:lnTo>
                    <a:lnTo>
                      <a:pt x="237672" y="499986"/>
                    </a:lnTo>
                    <a:lnTo>
                      <a:pt x="238467" y="501894"/>
                    </a:lnTo>
                    <a:lnTo>
                      <a:pt x="239103" y="503802"/>
                    </a:lnTo>
                    <a:lnTo>
                      <a:pt x="243395" y="509684"/>
                    </a:lnTo>
                    <a:lnTo>
                      <a:pt x="245144" y="512386"/>
                    </a:lnTo>
                    <a:lnTo>
                      <a:pt x="247688" y="515884"/>
                    </a:lnTo>
                    <a:lnTo>
                      <a:pt x="249754" y="517633"/>
                    </a:lnTo>
                    <a:lnTo>
                      <a:pt x="251662" y="519699"/>
                    </a:lnTo>
                    <a:lnTo>
                      <a:pt x="252934" y="521448"/>
                    </a:lnTo>
                    <a:lnTo>
                      <a:pt x="254524" y="522243"/>
                    </a:lnTo>
                    <a:lnTo>
                      <a:pt x="256273" y="522561"/>
                    </a:lnTo>
                    <a:lnTo>
                      <a:pt x="260088" y="522084"/>
                    </a:lnTo>
                    <a:lnTo>
                      <a:pt x="264698" y="520971"/>
                    </a:lnTo>
                    <a:lnTo>
                      <a:pt x="267401" y="520494"/>
                    </a:lnTo>
                    <a:lnTo>
                      <a:pt x="268673" y="520494"/>
                    </a:lnTo>
                    <a:cubicBezTo>
                      <a:pt x="268673" y="520494"/>
                      <a:pt x="268673" y="512704"/>
                      <a:pt x="268673" y="512704"/>
                    </a:cubicBezTo>
                    <a:lnTo>
                      <a:pt x="268673" y="504914"/>
                    </a:lnTo>
                    <a:cubicBezTo>
                      <a:pt x="268673" y="504914"/>
                      <a:pt x="268673" y="496965"/>
                      <a:pt x="268673" y="496965"/>
                    </a:cubicBezTo>
                    <a:lnTo>
                      <a:pt x="268673" y="489017"/>
                    </a:lnTo>
                    <a:cubicBezTo>
                      <a:pt x="268673" y="489017"/>
                      <a:pt x="268673" y="481068"/>
                      <a:pt x="268673" y="481068"/>
                    </a:cubicBezTo>
                    <a:lnTo>
                      <a:pt x="268673" y="473119"/>
                    </a:lnTo>
                    <a:cubicBezTo>
                      <a:pt x="268673" y="473119"/>
                      <a:pt x="268673" y="465170"/>
                      <a:pt x="268673" y="465170"/>
                    </a:cubicBezTo>
                    <a:lnTo>
                      <a:pt x="268673" y="457221"/>
                    </a:lnTo>
                    <a:cubicBezTo>
                      <a:pt x="268673" y="457221"/>
                      <a:pt x="268673" y="449272"/>
                      <a:pt x="268673" y="449272"/>
                    </a:cubicBezTo>
                    <a:lnTo>
                      <a:pt x="268673" y="441323"/>
                    </a:lnTo>
                    <a:cubicBezTo>
                      <a:pt x="268673" y="441323"/>
                      <a:pt x="268673" y="433374"/>
                      <a:pt x="268673" y="433374"/>
                    </a:cubicBezTo>
                    <a:lnTo>
                      <a:pt x="268673" y="425266"/>
                    </a:lnTo>
                    <a:cubicBezTo>
                      <a:pt x="268673" y="425266"/>
                      <a:pt x="268673" y="417159"/>
                      <a:pt x="268673" y="417159"/>
                    </a:cubicBezTo>
                    <a:lnTo>
                      <a:pt x="268673" y="409051"/>
                    </a:lnTo>
                    <a:cubicBezTo>
                      <a:pt x="268673" y="409051"/>
                      <a:pt x="268673" y="400943"/>
                      <a:pt x="268673" y="400943"/>
                    </a:cubicBezTo>
                    <a:lnTo>
                      <a:pt x="268673" y="392835"/>
                    </a:lnTo>
                    <a:cubicBezTo>
                      <a:pt x="268673" y="392835"/>
                      <a:pt x="272329" y="391881"/>
                      <a:pt x="272329" y="391881"/>
                    </a:cubicBezTo>
                    <a:lnTo>
                      <a:pt x="276781" y="390609"/>
                    </a:lnTo>
                    <a:lnTo>
                      <a:pt x="281073" y="389337"/>
                    </a:lnTo>
                    <a:lnTo>
                      <a:pt x="286161" y="387906"/>
                    </a:lnTo>
                    <a:lnTo>
                      <a:pt x="292043" y="386317"/>
                    </a:lnTo>
                    <a:lnTo>
                      <a:pt x="296971" y="384886"/>
                    </a:lnTo>
                    <a:lnTo>
                      <a:pt x="302853" y="383137"/>
                    </a:lnTo>
                    <a:lnTo>
                      <a:pt x="307305" y="381865"/>
                    </a:lnTo>
                    <a:lnTo>
                      <a:pt x="311597" y="380594"/>
                    </a:lnTo>
                    <a:lnTo>
                      <a:pt x="317002" y="379163"/>
                    </a:lnTo>
                    <a:lnTo>
                      <a:pt x="325428" y="376937"/>
                    </a:lnTo>
                    <a:lnTo>
                      <a:pt x="330197" y="375665"/>
                    </a:lnTo>
                    <a:lnTo>
                      <a:pt x="334967" y="374393"/>
                    </a:lnTo>
                    <a:lnTo>
                      <a:pt x="339577" y="373122"/>
                    </a:lnTo>
                    <a:lnTo>
                      <a:pt x="342598" y="372645"/>
                    </a:lnTo>
                    <a:lnTo>
                      <a:pt x="343552" y="373122"/>
                    </a:lnTo>
                    <a:lnTo>
                      <a:pt x="344187" y="371532"/>
                    </a:lnTo>
                    <a:lnTo>
                      <a:pt x="344664" y="371055"/>
                    </a:lnTo>
                    <a:lnTo>
                      <a:pt x="345459" y="366921"/>
                    </a:lnTo>
                    <a:lnTo>
                      <a:pt x="346254" y="364537"/>
                    </a:lnTo>
                    <a:lnTo>
                      <a:pt x="347367" y="362311"/>
                    </a:lnTo>
                    <a:lnTo>
                      <a:pt x="348798" y="360562"/>
                    </a:lnTo>
                    <a:lnTo>
                      <a:pt x="350546" y="359449"/>
                    </a:lnTo>
                    <a:lnTo>
                      <a:pt x="351977" y="358973"/>
                    </a:lnTo>
                    <a:lnTo>
                      <a:pt x="353090" y="358973"/>
                    </a:lnTo>
                    <a:cubicBezTo>
                      <a:pt x="353090" y="358973"/>
                      <a:pt x="353726" y="358973"/>
                      <a:pt x="353726" y="358973"/>
                    </a:cubicBezTo>
                    <a:lnTo>
                      <a:pt x="353726" y="358019"/>
                    </a:lnTo>
                    <a:cubicBezTo>
                      <a:pt x="353726" y="358019"/>
                      <a:pt x="354680" y="357860"/>
                      <a:pt x="354680" y="357860"/>
                    </a:cubicBezTo>
                    <a:lnTo>
                      <a:pt x="357383" y="358496"/>
                    </a:lnTo>
                    <a:lnTo>
                      <a:pt x="359290" y="358496"/>
                    </a:lnTo>
                    <a:cubicBezTo>
                      <a:pt x="359290" y="358496"/>
                      <a:pt x="361039" y="357860"/>
                      <a:pt x="361039" y="357860"/>
                    </a:cubicBezTo>
                    <a:lnTo>
                      <a:pt x="362629" y="356747"/>
                    </a:lnTo>
                    <a:lnTo>
                      <a:pt x="363901" y="356747"/>
                    </a:lnTo>
                    <a:cubicBezTo>
                      <a:pt x="363901" y="356747"/>
                      <a:pt x="364855" y="357701"/>
                      <a:pt x="364855" y="357701"/>
                    </a:cubicBezTo>
                    <a:lnTo>
                      <a:pt x="364537" y="359131"/>
                    </a:lnTo>
                    <a:lnTo>
                      <a:pt x="363106" y="361039"/>
                    </a:lnTo>
                    <a:lnTo>
                      <a:pt x="362152" y="362947"/>
                    </a:lnTo>
                    <a:lnTo>
                      <a:pt x="362152" y="364855"/>
                    </a:lnTo>
                    <a:cubicBezTo>
                      <a:pt x="362152" y="364855"/>
                      <a:pt x="362629" y="366445"/>
                      <a:pt x="362629" y="366445"/>
                    </a:cubicBezTo>
                    <a:lnTo>
                      <a:pt x="364378" y="367716"/>
                    </a:lnTo>
                    <a:lnTo>
                      <a:pt x="365332" y="367716"/>
                    </a:lnTo>
                    <a:cubicBezTo>
                      <a:pt x="365332" y="367716"/>
                      <a:pt x="365490" y="366285"/>
                      <a:pt x="365490" y="366285"/>
                    </a:cubicBezTo>
                    <a:lnTo>
                      <a:pt x="365967" y="365650"/>
                    </a:lnTo>
                    <a:lnTo>
                      <a:pt x="366762" y="365650"/>
                    </a:lnTo>
                    <a:cubicBezTo>
                      <a:pt x="366762" y="365650"/>
                      <a:pt x="367239" y="366285"/>
                      <a:pt x="367239" y="366285"/>
                    </a:cubicBezTo>
                    <a:lnTo>
                      <a:pt x="367239" y="367398"/>
                    </a:lnTo>
                    <a:cubicBezTo>
                      <a:pt x="367239" y="367398"/>
                      <a:pt x="368034" y="367239"/>
                      <a:pt x="368034" y="367239"/>
                    </a:cubicBezTo>
                    <a:lnTo>
                      <a:pt x="369465" y="365809"/>
                    </a:lnTo>
                    <a:lnTo>
                      <a:pt x="370896" y="365014"/>
                    </a:lnTo>
                    <a:lnTo>
                      <a:pt x="372327" y="365014"/>
                    </a:lnTo>
                    <a:lnTo>
                      <a:pt x="373122" y="364219"/>
                    </a:lnTo>
                    <a:lnTo>
                      <a:pt x="373122" y="362629"/>
                    </a:lnTo>
                    <a:cubicBezTo>
                      <a:pt x="373122" y="362629"/>
                      <a:pt x="374075" y="359926"/>
                      <a:pt x="374075" y="359926"/>
                    </a:cubicBezTo>
                    <a:lnTo>
                      <a:pt x="375506" y="356111"/>
                    </a:lnTo>
                    <a:lnTo>
                      <a:pt x="374711" y="351978"/>
                    </a:lnTo>
                    <a:lnTo>
                      <a:pt x="371691" y="347685"/>
                    </a:lnTo>
                    <a:lnTo>
                      <a:pt x="370260" y="345300"/>
                    </a:lnTo>
                    <a:lnTo>
                      <a:pt x="370260" y="344824"/>
                    </a:lnTo>
                    <a:cubicBezTo>
                      <a:pt x="370260" y="344824"/>
                      <a:pt x="371055" y="344824"/>
                      <a:pt x="371055" y="344824"/>
                    </a:cubicBezTo>
                    <a:lnTo>
                      <a:pt x="371850" y="345300"/>
                    </a:lnTo>
                    <a:lnTo>
                      <a:pt x="375347" y="345300"/>
                    </a:lnTo>
                    <a:cubicBezTo>
                      <a:pt x="375347" y="345300"/>
                      <a:pt x="376778" y="345777"/>
                      <a:pt x="376778" y="345777"/>
                    </a:cubicBezTo>
                    <a:lnTo>
                      <a:pt x="377573" y="346572"/>
                    </a:lnTo>
                    <a:lnTo>
                      <a:pt x="378209" y="348321"/>
                    </a:lnTo>
                    <a:lnTo>
                      <a:pt x="378686" y="351024"/>
                    </a:lnTo>
                    <a:lnTo>
                      <a:pt x="378686" y="352931"/>
                    </a:lnTo>
                    <a:cubicBezTo>
                      <a:pt x="378686" y="352931"/>
                      <a:pt x="377891" y="354203"/>
                      <a:pt x="377891" y="354203"/>
                    </a:cubicBezTo>
                    <a:lnTo>
                      <a:pt x="378368" y="354839"/>
                    </a:lnTo>
                    <a:lnTo>
                      <a:pt x="380116" y="354839"/>
                    </a:lnTo>
                    <a:cubicBezTo>
                      <a:pt x="380116" y="354839"/>
                      <a:pt x="384886" y="352931"/>
                      <a:pt x="384886" y="352931"/>
                    </a:cubicBezTo>
                    <a:lnTo>
                      <a:pt x="387112" y="352931"/>
                    </a:lnTo>
                    <a:cubicBezTo>
                      <a:pt x="387112" y="352931"/>
                      <a:pt x="388860" y="353408"/>
                      <a:pt x="388860" y="353408"/>
                    </a:cubicBezTo>
                    <a:lnTo>
                      <a:pt x="390927" y="353726"/>
                    </a:lnTo>
                    <a:lnTo>
                      <a:pt x="393312" y="353726"/>
                    </a:lnTo>
                    <a:cubicBezTo>
                      <a:pt x="393312" y="353726"/>
                      <a:pt x="402692" y="354680"/>
                      <a:pt x="402692" y="354680"/>
                    </a:cubicBezTo>
                    <a:lnTo>
                      <a:pt x="403645" y="354362"/>
                    </a:lnTo>
                    <a:lnTo>
                      <a:pt x="404917" y="353567"/>
                    </a:lnTo>
                    <a:lnTo>
                      <a:pt x="407302" y="351183"/>
                    </a:lnTo>
                    <a:lnTo>
                      <a:pt x="407620" y="349593"/>
                    </a:lnTo>
                    <a:lnTo>
                      <a:pt x="407620" y="348480"/>
                    </a:lnTo>
                    <a:cubicBezTo>
                      <a:pt x="407620" y="348480"/>
                      <a:pt x="405553" y="344506"/>
                      <a:pt x="405553" y="344506"/>
                    </a:cubicBezTo>
                    <a:lnTo>
                      <a:pt x="404917" y="342757"/>
                    </a:lnTo>
                    <a:lnTo>
                      <a:pt x="404440" y="342757"/>
                    </a:lnTo>
                    <a:cubicBezTo>
                      <a:pt x="404440" y="342757"/>
                      <a:pt x="403963" y="342757"/>
                      <a:pt x="403963" y="342757"/>
                    </a:cubicBezTo>
                    <a:lnTo>
                      <a:pt x="403645" y="343393"/>
                    </a:lnTo>
                    <a:lnTo>
                      <a:pt x="401420" y="344506"/>
                    </a:lnTo>
                    <a:lnTo>
                      <a:pt x="400784" y="345300"/>
                    </a:lnTo>
                    <a:lnTo>
                      <a:pt x="399830" y="345300"/>
                    </a:lnTo>
                    <a:cubicBezTo>
                      <a:pt x="399830" y="345300"/>
                      <a:pt x="396968" y="343870"/>
                      <a:pt x="396968" y="343870"/>
                    </a:cubicBezTo>
                    <a:lnTo>
                      <a:pt x="395378" y="342439"/>
                    </a:lnTo>
                    <a:lnTo>
                      <a:pt x="392676" y="342121"/>
                    </a:lnTo>
                    <a:lnTo>
                      <a:pt x="389019" y="342916"/>
                    </a:lnTo>
                    <a:lnTo>
                      <a:pt x="386317" y="342439"/>
                    </a:lnTo>
                    <a:lnTo>
                      <a:pt x="384727" y="340690"/>
                    </a:lnTo>
                    <a:lnTo>
                      <a:pt x="384091" y="338782"/>
                    </a:lnTo>
                    <a:lnTo>
                      <a:pt x="384409" y="336715"/>
                    </a:lnTo>
                    <a:lnTo>
                      <a:pt x="386317" y="334649"/>
                    </a:lnTo>
                    <a:lnTo>
                      <a:pt x="389655" y="332582"/>
                    </a:lnTo>
                    <a:lnTo>
                      <a:pt x="392040" y="331787"/>
                    </a:lnTo>
                    <a:lnTo>
                      <a:pt x="393312" y="332264"/>
                    </a:lnTo>
                    <a:lnTo>
                      <a:pt x="394583" y="334172"/>
                    </a:lnTo>
                    <a:lnTo>
                      <a:pt x="395696" y="337510"/>
                    </a:lnTo>
                    <a:lnTo>
                      <a:pt x="396650" y="337987"/>
                    </a:lnTo>
                    <a:lnTo>
                      <a:pt x="397445" y="335762"/>
                    </a:lnTo>
                    <a:lnTo>
                      <a:pt x="398717" y="335126"/>
                    </a:lnTo>
                    <a:lnTo>
                      <a:pt x="400307" y="336080"/>
                    </a:lnTo>
                    <a:lnTo>
                      <a:pt x="401737" y="336398"/>
                    </a:lnTo>
                    <a:lnTo>
                      <a:pt x="403009" y="336080"/>
                    </a:lnTo>
                    <a:lnTo>
                      <a:pt x="405076" y="334808"/>
                    </a:lnTo>
                    <a:lnTo>
                      <a:pt x="405076" y="333059"/>
                    </a:lnTo>
                    <a:cubicBezTo>
                      <a:pt x="405076" y="333059"/>
                      <a:pt x="402532" y="331469"/>
                      <a:pt x="402532" y="331469"/>
                    </a:cubicBezTo>
                    <a:lnTo>
                      <a:pt x="400943" y="330198"/>
                    </a:lnTo>
                    <a:lnTo>
                      <a:pt x="400466" y="329403"/>
                    </a:lnTo>
                    <a:lnTo>
                      <a:pt x="402055" y="329403"/>
                    </a:lnTo>
                    <a:cubicBezTo>
                      <a:pt x="402055" y="329403"/>
                      <a:pt x="405553" y="329880"/>
                      <a:pt x="405553" y="329880"/>
                    </a:cubicBezTo>
                    <a:lnTo>
                      <a:pt x="407143" y="331628"/>
                    </a:lnTo>
                    <a:lnTo>
                      <a:pt x="406666" y="334649"/>
                    </a:lnTo>
                    <a:lnTo>
                      <a:pt x="407143" y="336875"/>
                    </a:lnTo>
                    <a:lnTo>
                      <a:pt x="408415" y="338464"/>
                    </a:lnTo>
                    <a:lnTo>
                      <a:pt x="411117" y="339736"/>
                    </a:lnTo>
                    <a:lnTo>
                      <a:pt x="415092" y="340531"/>
                    </a:lnTo>
                    <a:lnTo>
                      <a:pt x="417794" y="340849"/>
                    </a:lnTo>
                    <a:lnTo>
                      <a:pt x="419384" y="340849"/>
                    </a:lnTo>
                    <a:cubicBezTo>
                      <a:pt x="419384" y="340849"/>
                      <a:pt x="420497" y="341167"/>
                      <a:pt x="420497" y="341167"/>
                    </a:cubicBezTo>
                    <a:lnTo>
                      <a:pt x="420974" y="342598"/>
                    </a:lnTo>
                    <a:lnTo>
                      <a:pt x="420656" y="344664"/>
                    </a:lnTo>
                    <a:lnTo>
                      <a:pt x="419384" y="347526"/>
                    </a:lnTo>
                    <a:lnTo>
                      <a:pt x="418112" y="348957"/>
                    </a:lnTo>
                    <a:lnTo>
                      <a:pt x="416841" y="348957"/>
                    </a:lnTo>
                    <a:cubicBezTo>
                      <a:pt x="416841" y="348957"/>
                      <a:pt x="409527" y="352296"/>
                      <a:pt x="409527" y="352296"/>
                    </a:cubicBezTo>
                    <a:lnTo>
                      <a:pt x="408256" y="352296"/>
                    </a:lnTo>
                    <a:cubicBezTo>
                      <a:pt x="408256" y="352296"/>
                      <a:pt x="406666" y="353567"/>
                      <a:pt x="406666" y="353567"/>
                    </a:cubicBezTo>
                    <a:lnTo>
                      <a:pt x="405235" y="355475"/>
                    </a:lnTo>
                    <a:lnTo>
                      <a:pt x="403168" y="357065"/>
                    </a:lnTo>
                    <a:lnTo>
                      <a:pt x="400625" y="358337"/>
                    </a:lnTo>
                    <a:lnTo>
                      <a:pt x="398717" y="359926"/>
                    </a:lnTo>
                    <a:lnTo>
                      <a:pt x="397445" y="361834"/>
                    </a:lnTo>
                    <a:lnTo>
                      <a:pt x="396332" y="362629"/>
                    </a:lnTo>
                    <a:lnTo>
                      <a:pt x="393471" y="362152"/>
                    </a:lnTo>
                    <a:lnTo>
                      <a:pt x="382501" y="360085"/>
                    </a:lnTo>
                    <a:lnTo>
                      <a:pt x="380911" y="360085"/>
                    </a:lnTo>
                    <a:cubicBezTo>
                      <a:pt x="380911" y="360085"/>
                      <a:pt x="379958" y="360244"/>
                      <a:pt x="379958" y="360244"/>
                    </a:cubicBezTo>
                    <a:lnTo>
                      <a:pt x="379481" y="360721"/>
                    </a:lnTo>
                    <a:lnTo>
                      <a:pt x="379481" y="361357"/>
                    </a:lnTo>
                    <a:cubicBezTo>
                      <a:pt x="379481" y="361357"/>
                      <a:pt x="379799" y="361993"/>
                      <a:pt x="379799" y="361993"/>
                    </a:cubicBezTo>
                    <a:lnTo>
                      <a:pt x="379799" y="362470"/>
                    </a:lnTo>
                    <a:cubicBezTo>
                      <a:pt x="379799" y="362470"/>
                      <a:pt x="379322" y="363265"/>
                      <a:pt x="379322" y="363265"/>
                    </a:cubicBezTo>
                    <a:lnTo>
                      <a:pt x="379322" y="364696"/>
                    </a:lnTo>
                    <a:cubicBezTo>
                      <a:pt x="379322" y="364696"/>
                      <a:pt x="378845" y="365173"/>
                      <a:pt x="378845" y="365173"/>
                    </a:cubicBezTo>
                    <a:lnTo>
                      <a:pt x="378527" y="365173"/>
                    </a:lnTo>
                    <a:cubicBezTo>
                      <a:pt x="378527" y="365173"/>
                      <a:pt x="378209" y="365968"/>
                      <a:pt x="378209" y="365968"/>
                    </a:cubicBezTo>
                    <a:lnTo>
                      <a:pt x="377891" y="367557"/>
                    </a:lnTo>
                    <a:lnTo>
                      <a:pt x="377255" y="368352"/>
                    </a:lnTo>
                    <a:lnTo>
                      <a:pt x="376937" y="369465"/>
                    </a:lnTo>
                    <a:lnTo>
                      <a:pt x="376937" y="371055"/>
                    </a:lnTo>
                    <a:cubicBezTo>
                      <a:pt x="376937" y="371055"/>
                      <a:pt x="377255" y="372009"/>
                      <a:pt x="377255" y="372009"/>
                    </a:cubicBezTo>
                    <a:lnTo>
                      <a:pt x="377891" y="372486"/>
                    </a:lnTo>
                    <a:lnTo>
                      <a:pt x="383455" y="372168"/>
                    </a:lnTo>
                    <a:lnTo>
                      <a:pt x="384568" y="372486"/>
                    </a:lnTo>
                    <a:lnTo>
                      <a:pt x="385522" y="374552"/>
                    </a:lnTo>
                    <a:lnTo>
                      <a:pt x="386476" y="378209"/>
                    </a:lnTo>
                    <a:lnTo>
                      <a:pt x="386794" y="382024"/>
                    </a:lnTo>
                    <a:lnTo>
                      <a:pt x="386317" y="385840"/>
                    </a:lnTo>
                    <a:lnTo>
                      <a:pt x="386317" y="398399"/>
                    </a:lnTo>
                    <a:cubicBezTo>
                      <a:pt x="386317" y="398399"/>
                      <a:pt x="389973" y="400625"/>
                      <a:pt x="389973" y="400625"/>
                    </a:cubicBezTo>
                    <a:lnTo>
                      <a:pt x="393948" y="403009"/>
                    </a:lnTo>
                    <a:lnTo>
                      <a:pt x="397922" y="405394"/>
                    </a:lnTo>
                    <a:lnTo>
                      <a:pt x="401897" y="407779"/>
                    </a:lnTo>
                    <a:lnTo>
                      <a:pt x="405871" y="410164"/>
                    </a:lnTo>
                    <a:lnTo>
                      <a:pt x="409845" y="412548"/>
                    </a:lnTo>
                    <a:lnTo>
                      <a:pt x="413502" y="414774"/>
                    </a:lnTo>
                    <a:lnTo>
                      <a:pt x="415092" y="416364"/>
                    </a:lnTo>
                    <a:lnTo>
                      <a:pt x="416046" y="419861"/>
                    </a:lnTo>
                    <a:lnTo>
                      <a:pt x="417794" y="422723"/>
                    </a:lnTo>
                    <a:lnTo>
                      <a:pt x="420974" y="425743"/>
                    </a:lnTo>
                    <a:lnTo>
                      <a:pt x="424312" y="428764"/>
                    </a:lnTo>
                    <a:lnTo>
                      <a:pt x="428287" y="432897"/>
                    </a:lnTo>
                    <a:lnTo>
                      <a:pt x="431148" y="435759"/>
                    </a:lnTo>
                    <a:lnTo>
                      <a:pt x="434010" y="438621"/>
                    </a:lnTo>
                    <a:lnTo>
                      <a:pt x="438779" y="443390"/>
                    </a:lnTo>
                    <a:lnTo>
                      <a:pt x="441800" y="446411"/>
                    </a:lnTo>
                    <a:lnTo>
                      <a:pt x="444185" y="446411"/>
                    </a:lnTo>
                    <a:cubicBezTo>
                      <a:pt x="444185" y="446411"/>
                      <a:pt x="448954" y="445774"/>
                      <a:pt x="448954" y="445774"/>
                    </a:cubicBezTo>
                    <a:lnTo>
                      <a:pt x="455313" y="444821"/>
                    </a:lnTo>
                    <a:lnTo>
                      <a:pt x="460400" y="444026"/>
                    </a:lnTo>
                    <a:lnTo>
                      <a:pt x="466442" y="443072"/>
                    </a:lnTo>
                    <a:lnTo>
                      <a:pt x="472165" y="442277"/>
                    </a:lnTo>
                    <a:lnTo>
                      <a:pt x="476775" y="441641"/>
                    </a:lnTo>
                    <a:lnTo>
                      <a:pt x="483611" y="442118"/>
                    </a:lnTo>
                    <a:lnTo>
                      <a:pt x="490288" y="442595"/>
                    </a:lnTo>
                    <a:lnTo>
                      <a:pt x="495058" y="442913"/>
                    </a:lnTo>
                    <a:lnTo>
                      <a:pt x="499827" y="443231"/>
                    </a:lnTo>
                    <a:lnTo>
                      <a:pt x="505391" y="443708"/>
                    </a:lnTo>
                    <a:lnTo>
                      <a:pt x="508571" y="443708"/>
                    </a:lnTo>
                    <a:cubicBezTo>
                      <a:pt x="508571" y="443708"/>
                      <a:pt x="512227" y="444185"/>
                      <a:pt x="512227" y="444185"/>
                    </a:cubicBezTo>
                    <a:lnTo>
                      <a:pt x="513817" y="443549"/>
                    </a:lnTo>
                    <a:lnTo>
                      <a:pt x="516997" y="442118"/>
                    </a:lnTo>
                    <a:lnTo>
                      <a:pt x="519858" y="440687"/>
                    </a:lnTo>
                    <a:lnTo>
                      <a:pt x="522879" y="439257"/>
                    </a:lnTo>
                    <a:lnTo>
                      <a:pt x="525582" y="438462"/>
                    </a:lnTo>
                    <a:lnTo>
                      <a:pt x="528443" y="440687"/>
                    </a:lnTo>
                    <a:lnTo>
                      <a:pt x="530828" y="443390"/>
                    </a:lnTo>
                    <a:lnTo>
                      <a:pt x="533371" y="446093"/>
                    </a:lnTo>
                    <a:lnTo>
                      <a:pt x="536233" y="448795"/>
                    </a:lnTo>
                    <a:lnTo>
                      <a:pt x="538936" y="450385"/>
                    </a:lnTo>
                    <a:lnTo>
                      <a:pt x="542592" y="452452"/>
                    </a:lnTo>
                    <a:lnTo>
                      <a:pt x="544659" y="456108"/>
                    </a:lnTo>
                    <a:lnTo>
                      <a:pt x="547520" y="461036"/>
                    </a:lnTo>
                    <a:lnTo>
                      <a:pt x="549428" y="464216"/>
                    </a:lnTo>
                    <a:lnTo>
                      <a:pt x="551336" y="467555"/>
                    </a:lnTo>
                    <a:lnTo>
                      <a:pt x="554198" y="466283"/>
                    </a:lnTo>
                    <a:lnTo>
                      <a:pt x="557218" y="464852"/>
                    </a:lnTo>
                    <a:lnTo>
                      <a:pt x="559921" y="463580"/>
                    </a:lnTo>
                    <a:lnTo>
                      <a:pt x="559603" y="467714"/>
                    </a:lnTo>
                    <a:lnTo>
                      <a:pt x="559285" y="471370"/>
                    </a:lnTo>
                    <a:lnTo>
                      <a:pt x="558808" y="476934"/>
                    </a:lnTo>
                    <a:lnTo>
                      <a:pt x="558490" y="481545"/>
                    </a:lnTo>
                    <a:lnTo>
                      <a:pt x="557536" y="486950"/>
                    </a:lnTo>
                    <a:lnTo>
                      <a:pt x="557536" y="491083"/>
                    </a:lnTo>
                    <a:cubicBezTo>
                      <a:pt x="557536" y="491083"/>
                      <a:pt x="557536" y="494740"/>
                      <a:pt x="557536" y="494740"/>
                    </a:cubicBezTo>
                    <a:lnTo>
                      <a:pt x="557536" y="497601"/>
                    </a:lnTo>
                    <a:cubicBezTo>
                      <a:pt x="557536" y="497601"/>
                      <a:pt x="562782" y="497601"/>
                      <a:pt x="562782" y="497601"/>
                    </a:cubicBezTo>
                    <a:lnTo>
                      <a:pt x="566598" y="497601"/>
                    </a:lnTo>
                    <a:cubicBezTo>
                      <a:pt x="566598" y="497601"/>
                      <a:pt x="571526" y="497760"/>
                      <a:pt x="571526" y="497760"/>
                    </a:cubicBezTo>
                    <a:lnTo>
                      <a:pt x="572003" y="501417"/>
                    </a:lnTo>
                    <a:lnTo>
                      <a:pt x="572639" y="506504"/>
                    </a:lnTo>
                    <a:lnTo>
                      <a:pt x="573593" y="511114"/>
                    </a:lnTo>
                    <a:lnTo>
                      <a:pt x="574388" y="514930"/>
                    </a:lnTo>
                    <a:lnTo>
                      <a:pt x="575660" y="519858"/>
                    </a:lnTo>
                    <a:lnTo>
                      <a:pt x="576296" y="522561"/>
                    </a:lnTo>
                    <a:lnTo>
                      <a:pt x="577408" y="525740"/>
                    </a:lnTo>
                    <a:lnTo>
                      <a:pt x="578521" y="526535"/>
                    </a:lnTo>
                    <a:lnTo>
                      <a:pt x="580429" y="527012"/>
                    </a:lnTo>
                    <a:lnTo>
                      <a:pt x="586947" y="526695"/>
                    </a:lnTo>
                    <a:lnTo>
                      <a:pt x="592352" y="526377"/>
                    </a:lnTo>
                    <a:lnTo>
                      <a:pt x="596486" y="526058"/>
                    </a:lnTo>
                    <a:lnTo>
                      <a:pt x="600937" y="525740"/>
                    </a:lnTo>
                    <a:lnTo>
                      <a:pt x="606819" y="525423"/>
                    </a:lnTo>
                    <a:lnTo>
                      <a:pt x="608886" y="526217"/>
                    </a:lnTo>
                    <a:lnTo>
                      <a:pt x="610635" y="525582"/>
                    </a:lnTo>
                    <a:lnTo>
                      <a:pt x="612701" y="524946"/>
                    </a:lnTo>
                    <a:lnTo>
                      <a:pt x="614291" y="527171"/>
                    </a:lnTo>
                    <a:lnTo>
                      <a:pt x="615086" y="528284"/>
                    </a:lnTo>
                    <a:lnTo>
                      <a:pt x="616199" y="529397"/>
                    </a:lnTo>
                    <a:lnTo>
                      <a:pt x="617789" y="530510"/>
                    </a:lnTo>
                    <a:lnTo>
                      <a:pt x="617153" y="532895"/>
                    </a:lnTo>
                    <a:lnTo>
                      <a:pt x="616199" y="536233"/>
                    </a:lnTo>
                    <a:lnTo>
                      <a:pt x="615881" y="537982"/>
                    </a:lnTo>
                    <a:lnTo>
                      <a:pt x="617789" y="539889"/>
                    </a:lnTo>
                    <a:lnTo>
                      <a:pt x="619220" y="541002"/>
                    </a:lnTo>
                    <a:lnTo>
                      <a:pt x="623035" y="543228"/>
                    </a:lnTo>
                    <a:lnTo>
                      <a:pt x="626532" y="544500"/>
                    </a:lnTo>
                    <a:lnTo>
                      <a:pt x="628917" y="544818"/>
                    </a:lnTo>
                    <a:lnTo>
                      <a:pt x="631143" y="544341"/>
                    </a:lnTo>
                    <a:lnTo>
                      <a:pt x="631938" y="543069"/>
                    </a:lnTo>
                    <a:lnTo>
                      <a:pt x="631938" y="541320"/>
                    </a:lnTo>
                    <a:cubicBezTo>
                      <a:pt x="631938" y="541320"/>
                      <a:pt x="630666" y="539413"/>
                      <a:pt x="630666" y="539413"/>
                    </a:cubicBezTo>
                    <a:lnTo>
                      <a:pt x="630666" y="537187"/>
                    </a:lnTo>
                    <a:cubicBezTo>
                      <a:pt x="630666" y="537187"/>
                      <a:pt x="631461" y="535597"/>
                      <a:pt x="631461" y="535597"/>
                    </a:cubicBezTo>
                    <a:lnTo>
                      <a:pt x="633687" y="532736"/>
                    </a:lnTo>
                    <a:lnTo>
                      <a:pt x="635753" y="530033"/>
                    </a:lnTo>
                    <a:lnTo>
                      <a:pt x="639092" y="527171"/>
                    </a:lnTo>
                    <a:lnTo>
                      <a:pt x="643066" y="524469"/>
                    </a:lnTo>
                    <a:lnTo>
                      <a:pt x="644656" y="522402"/>
                    </a:lnTo>
                    <a:lnTo>
                      <a:pt x="645292" y="518905"/>
                    </a:lnTo>
                    <a:lnTo>
                      <a:pt x="647836" y="516838"/>
                    </a:lnTo>
                    <a:lnTo>
                      <a:pt x="650538" y="515566"/>
                    </a:lnTo>
                    <a:lnTo>
                      <a:pt x="654036" y="514453"/>
                    </a:lnTo>
                    <a:lnTo>
                      <a:pt x="654990" y="512704"/>
                    </a:lnTo>
                    <a:lnTo>
                      <a:pt x="659759" y="509684"/>
                    </a:lnTo>
                    <a:lnTo>
                      <a:pt x="662621" y="508253"/>
                    </a:lnTo>
                    <a:lnTo>
                      <a:pt x="666118" y="507458"/>
                    </a:lnTo>
                    <a:lnTo>
                      <a:pt x="671046" y="505550"/>
                    </a:lnTo>
                    <a:lnTo>
                      <a:pt x="675021" y="503325"/>
                    </a:lnTo>
                    <a:lnTo>
                      <a:pt x="678836" y="499032"/>
                    </a:lnTo>
                    <a:lnTo>
                      <a:pt x="681857" y="496171"/>
                    </a:lnTo>
                    <a:lnTo>
                      <a:pt x="684400" y="494422"/>
                    </a:lnTo>
                    <a:lnTo>
                      <a:pt x="686467" y="494422"/>
                    </a:lnTo>
                    <a:cubicBezTo>
                      <a:pt x="686467" y="494422"/>
                      <a:pt x="687898" y="495694"/>
                      <a:pt x="687898" y="495694"/>
                    </a:cubicBezTo>
                    <a:lnTo>
                      <a:pt x="689170" y="495694"/>
                    </a:lnTo>
                    <a:cubicBezTo>
                      <a:pt x="689170" y="495694"/>
                      <a:pt x="689965" y="495217"/>
                      <a:pt x="689965" y="495217"/>
                    </a:cubicBezTo>
                    <a:lnTo>
                      <a:pt x="691396" y="493468"/>
                    </a:lnTo>
                    <a:lnTo>
                      <a:pt x="692985" y="491401"/>
                    </a:lnTo>
                    <a:lnTo>
                      <a:pt x="694416" y="490447"/>
                    </a:lnTo>
                    <a:lnTo>
                      <a:pt x="697119" y="489970"/>
                    </a:lnTo>
                    <a:lnTo>
                      <a:pt x="699662" y="488540"/>
                    </a:lnTo>
                    <a:lnTo>
                      <a:pt x="698073" y="486950"/>
                    </a:lnTo>
                    <a:lnTo>
                      <a:pt x="698073" y="485360"/>
                    </a:lnTo>
                    <a:lnTo>
                      <a:pt x="699821" y="482658"/>
                    </a:lnTo>
                    <a:lnTo>
                      <a:pt x="701252" y="481227"/>
                    </a:lnTo>
                    <a:lnTo>
                      <a:pt x="701888" y="478524"/>
                    </a:lnTo>
                    <a:lnTo>
                      <a:pt x="703955" y="476775"/>
                    </a:lnTo>
                    <a:lnTo>
                      <a:pt x="706022" y="473914"/>
                    </a:lnTo>
                    <a:lnTo>
                      <a:pt x="708565" y="471688"/>
                    </a:lnTo>
                    <a:lnTo>
                      <a:pt x="713335" y="469939"/>
                    </a:lnTo>
                    <a:lnTo>
                      <a:pt x="716037" y="470575"/>
                    </a:lnTo>
                    <a:lnTo>
                      <a:pt x="718581" y="470098"/>
                    </a:lnTo>
                    <a:lnTo>
                      <a:pt x="722396" y="468667"/>
                    </a:lnTo>
                    <a:lnTo>
                      <a:pt x="723191" y="468667"/>
                    </a:lnTo>
                    <a:cubicBezTo>
                      <a:pt x="723191" y="468667"/>
                      <a:pt x="724781" y="468667"/>
                      <a:pt x="724781" y="468667"/>
                    </a:cubicBezTo>
                    <a:lnTo>
                      <a:pt x="734638" y="470734"/>
                    </a:lnTo>
                    <a:lnTo>
                      <a:pt x="737976" y="470734"/>
                    </a:lnTo>
                    <a:cubicBezTo>
                      <a:pt x="737976" y="470734"/>
                      <a:pt x="745607" y="473596"/>
                      <a:pt x="745607" y="473596"/>
                    </a:cubicBezTo>
                    <a:lnTo>
                      <a:pt x="749105" y="474232"/>
                    </a:lnTo>
                    <a:lnTo>
                      <a:pt x="751648" y="475027"/>
                    </a:lnTo>
                    <a:lnTo>
                      <a:pt x="752761" y="476139"/>
                    </a:lnTo>
                    <a:lnTo>
                      <a:pt x="754510" y="477570"/>
                    </a:lnTo>
                    <a:lnTo>
                      <a:pt x="764208" y="478683"/>
                    </a:lnTo>
                    <a:lnTo>
                      <a:pt x="766910" y="479478"/>
                    </a:lnTo>
                    <a:lnTo>
                      <a:pt x="767864" y="480750"/>
                    </a:lnTo>
                    <a:lnTo>
                      <a:pt x="770567" y="482339"/>
                    </a:lnTo>
                    <a:lnTo>
                      <a:pt x="772951" y="482658"/>
                    </a:lnTo>
                    <a:lnTo>
                      <a:pt x="770885" y="476298"/>
                    </a:lnTo>
                    <a:lnTo>
                      <a:pt x="771680" y="472483"/>
                    </a:lnTo>
                    <a:lnTo>
                      <a:pt x="774700" y="462149"/>
                    </a:lnTo>
                    <a:lnTo>
                      <a:pt x="776290" y="460560"/>
                    </a:lnTo>
                    <a:lnTo>
                      <a:pt x="779310" y="459129"/>
                    </a:lnTo>
                    <a:lnTo>
                      <a:pt x="784080" y="457539"/>
                    </a:lnTo>
                    <a:lnTo>
                      <a:pt x="785829" y="455313"/>
                    </a:lnTo>
                    <a:lnTo>
                      <a:pt x="789803" y="455313"/>
                    </a:lnTo>
                    <a:cubicBezTo>
                      <a:pt x="789803" y="455313"/>
                      <a:pt x="791552" y="455313"/>
                      <a:pt x="791552" y="455313"/>
                    </a:cubicBezTo>
                    <a:lnTo>
                      <a:pt x="792665" y="454995"/>
                    </a:lnTo>
                    <a:lnTo>
                      <a:pt x="793301" y="453723"/>
                    </a:lnTo>
                    <a:lnTo>
                      <a:pt x="797752" y="455790"/>
                    </a:lnTo>
                    <a:lnTo>
                      <a:pt x="805224" y="460083"/>
                    </a:lnTo>
                    <a:lnTo>
                      <a:pt x="810788" y="462785"/>
                    </a:lnTo>
                    <a:lnTo>
                      <a:pt x="817465" y="465329"/>
                    </a:lnTo>
                    <a:lnTo>
                      <a:pt x="826686" y="467714"/>
                    </a:lnTo>
                    <a:lnTo>
                      <a:pt x="834476" y="468508"/>
                    </a:lnTo>
                    <a:lnTo>
                      <a:pt x="835748" y="468032"/>
                    </a:lnTo>
                    <a:lnTo>
                      <a:pt x="838768" y="464534"/>
                    </a:lnTo>
                    <a:lnTo>
                      <a:pt x="840199" y="464534"/>
                    </a:lnTo>
                    <a:cubicBezTo>
                      <a:pt x="840199" y="464534"/>
                      <a:pt x="842902" y="464534"/>
                      <a:pt x="842902" y="464534"/>
                    </a:cubicBezTo>
                    <a:lnTo>
                      <a:pt x="851169" y="464534"/>
                    </a:lnTo>
                    <a:cubicBezTo>
                      <a:pt x="851169" y="464534"/>
                      <a:pt x="859594" y="464852"/>
                      <a:pt x="859594" y="464852"/>
                    </a:cubicBezTo>
                    <a:lnTo>
                      <a:pt x="863569" y="464534"/>
                    </a:lnTo>
                    <a:lnTo>
                      <a:pt x="872154" y="463103"/>
                    </a:lnTo>
                    <a:lnTo>
                      <a:pt x="873425" y="463103"/>
                    </a:lnTo>
                    <a:cubicBezTo>
                      <a:pt x="873425" y="463103"/>
                      <a:pt x="875333" y="463103"/>
                      <a:pt x="875333" y="463103"/>
                    </a:cubicBezTo>
                    <a:lnTo>
                      <a:pt x="880420" y="465170"/>
                    </a:lnTo>
                    <a:lnTo>
                      <a:pt x="884236" y="465488"/>
                    </a:lnTo>
                    <a:lnTo>
                      <a:pt x="886780" y="465488"/>
                    </a:lnTo>
                    <a:cubicBezTo>
                      <a:pt x="886780" y="465488"/>
                      <a:pt x="888369" y="465488"/>
                      <a:pt x="888369" y="465488"/>
                    </a:cubicBezTo>
                    <a:lnTo>
                      <a:pt x="891549" y="465488"/>
                    </a:lnTo>
                    <a:cubicBezTo>
                      <a:pt x="891549" y="465488"/>
                      <a:pt x="896636" y="465647"/>
                      <a:pt x="896636" y="465647"/>
                    </a:cubicBezTo>
                    <a:lnTo>
                      <a:pt x="902995" y="466919"/>
                    </a:lnTo>
                    <a:lnTo>
                      <a:pt x="910626" y="466919"/>
                    </a:lnTo>
                    <a:cubicBezTo>
                      <a:pt x="910626" y="466919"/>
                      <a:pt x="913170" y="466442"/>
                      <a:pt x="913170" y="466442"/>
                    </a:cubicBezTo>
                    <a:lnTo>
                      <a:pt x="917462" y="466442"/>
                    </a:lnTo>
                    <a:cubicBezTo>
                      <a:pt x="917462" y="466442"/>
                      <a:pt x="920801" y="467872"/>
                      <a:pt x="920801" y="467872"/>
                    </a:cubicBezTo>
                    <a:lnTo>
                      <a:pt x="925093" y="469144"/>
                    </a:lnTo>
                    <a:lnTo>
                      <a:pt x="927796" y="469621"/>
                    </a:lnTo>
                    <a:lnTo>
                      <a:pt x="929545" y="469939"/>
                    </a:lnTo>
                    <a:lnTo>
                      <a:pt x="932724" y="469939"/>
                    </a:lnTo>
                    <a:cubicBezTo>
                      <a:pt x="932724" y="469939"/>
                      <a:pt x="934632" y="469621"/>
                      <a:pt x="934632" y="469621"/>
                    </a:cubicBezTo>
                    <a:lnTo>
                      <a:pt x="935745" y="470257"/>
                    </a:lnTo>
                    <a:lnTo>
                      <a:pt x="936858" y="473437"/>
                    </a:lnTo>
                    <a:lnTo>
                      <a:pt x="939560" y="475504"/>
                    </a:lnTo>
                    <a:lnTo>
                      <a:pt x="941627" y="477570"/>
                    </a:lnTo>
                    <a:lnTo>
                      <a:pt x="943376" y="479796"/>
                    </a:lnTo>
                    <a:lnTo>
                      <a:pt x="945125" y="480750"/>
                    </a:lnTo>
                    <a:lnTo>
                      <a:pt x="948304" y="480750"/>
                    </a:lnTo>
                    <a:cubicBezTo>
                      <a:pt x="948304" y="480750"/>
                      <a:pt x="954186" y="481386"/>
                      <a:pt x="954186" y="481386"/>
                    </a:cubicBezTo>
                    <a:lnTo>
                      <a:pt x="957525" y="482181"/>
                    </a:lnTo>
                    <a:lnTo>
                      <a:pt x="961817" y="485996"/>
                    </a:lnTo>
                    <a:lnTo>
                      <a:pt x="965792" y="489811"/>
                    </a:lnTo>
                    <a:lnTo>
                      <a:pt x="966428" y="489176"/>
                    </a:lnTo>
                    <a:lnTo>
                      <a:pt x="967223" y="488222"/>
                    </a:lnTo>
                    <a:lnTo>
                      <a:pt x="967223" y="486950"/>
                    </a:lnTo>
                    <a:cubicBezTo>
                      <a:pt x="967223" y="486950"/>
                      <a:pt x="965633" y="482658"/>
                      <a:pt x="965633" y="482658"/>
                    </a:cubicBezTo>
                    <a:lnTo>
                      <a:pt x="964838" y="478524"/>
                    </a:lnTo>
                    <a:lnTo>
                      <a:pt x="964361" y="474868"/>
                    </a:lnTo>
                    <a:lnTo>
                      <a:pt x="964361" y="473437"/>
                    </a:lnTo>
                    <a:cubicBezTo>
                      <a:pt x="964361" y="473437"/>
                      <a:pt x="965474" y="471052"/>
                      <a:pt x="965474" y="471052"/>
                    </a:cubicBezTo>
                    <a:lnTo>
                      <a:pt x="966905" y="468826"/>
                    </a:lnTo>
                    <a:lnTo>
                      <a:pt x="971833" y="466760"/>
                    </a:lnTo>
                    <a:lnTo>
                      <a:pt x="975172" y="466124"/>
                    </a:lnTo>
                    <a:lnTo>
                      <a:pt x="975172" y="464852"/>
                    </a:lnTo>
                    <a:cubicBezTo>
                      <a:pt x="975172" y="464852"/>
                      <a:pt x="972628" y="464057"/>
                      <a:pt x="972628" y="464057"/>
                    </a:cubicBezTo>
                    <a:lnTo>
                      <a:pt x="970720" y="462785"/>
                    </a:lnTo>
                    <a:lnTo>
                      <a:pt x="970402" y="461990"/>
                    </a:lnTo>
                    <a:lnTo>
                      <a:pt x="970402" y="461195"/>
                    </a:lnTo>
                    <a:cubicBezTo>
                      <a:pt x="970402" y="461195"/>
                      <a:pt x="970879" y="460400"/>
                      <a:pt x="970879" y="460400"/>
                    </a:cubicBezTo>
                    <a:lnTo>
                      <a:pt x="974218" y="458970"/>
                    </a:lnTo>
                    <a:lnTo>
                      <a:pt x="977397" y="457539"/>
                    </a:lnTo>
                    <a:lnTo>
                      <a:pt x="981213" y="458493"/>
                    </a:lnTo>
                    <a:lnTo>
                      <a:pt x="982007" y="457857"/>
                    </a:lnTo>
                    <a:lnTo>
                      <a:pt x="982007" y="456426"/>
                    </a:lnTo>
                    <a:cubicBezTo>
                      <a:pt x="982007" y="456426"/>
                      <a:pt x="981372" y="454995"/>
                      <a:pt x="981372" y="454995"/>
                    </a:cubicBezTo>
                    <a:lnTo>
                      <a:pt x="980577" y="452611"/>
                    </a:lnTo>
                    <a:lnTo>
                      <a:pt x="978828" y="451339"/>
                    </a:lnTo>
                    <a:lnTo>
                      <a:pt x="978828" y="449908"/>
                    </a:lnTo>
                    <a:cubicBezTo>
                      <a:pt x="978828" y="449908"/>
                      <a:pt x="979941" y="447364"/>
                      <a:pt x="979941" y="447364"/>
                    </a:cubicBezTo>
                    <a:lnTo>
                      <a:pt x="978351" y="442595"/>
                    </a:lnTo>
                    <a:lnTo>
                      <a:pt x="976761" y="438302"/>
                    </a:lnTo>
                    <a:lnTo>
                      <a:pt x="973900" y="430990"/>
                    </a:lnTo>
                    <a:lnTo>
                      <a:pt x="971992" y="428923"/>
                    </a:lnTo>
                    <a:lnTo>
                      <a:pt x="971038" y="425584"/>
                    </a:lnTo>
                    <a:lnTo>
                      <a:pt x="969925" y="423836"/>
                    </a:lnTo>
                    <a:lnTo>
                      <a:pt x="969925" y="421292"/>
                    </a:lnTo>
                    <a:cubicBezTo>
                      <a:pt x="969925" y="421292"/>
                      <a:pt x="970243" y="419543"/>
                      <a:pt x="970243" y="419543"/>
                    </a:cubicBezTo>
                    <a:lnTo>
                      <a:pt x="969925" y="415887"/>
                    </a:lnTo>
                    <a:lnTo>
                      <a:pt x="969448" y="411912"/>
                    </a:lnTo>
                    <a:lnTo>
                      <a:pt x="969925" y="407938"/>
                    </a:lnTo>
                    <a:lnTo>
                      <a:pt x="970879" y="405235"/>
                    </a:lnTo>
                    <a:lnTo>
                      <a:pt x="970561" y="404281"/>
                    </a:lnTo>
                    <a:lnTo>
                      <a:pt x="971038" y="403486"/>
                    </a:lnTo>
                    <a:lnTo>
                      <a:pt x="972628" y="403168"/>
                    </a:lnTo>
                    <a:lnTo>
                      <a:pt x="973423" y="402056"/>
                    </a:lnTo>
                    <a:lnTo>
                      <a:pt x="972628" y="400943"/>
                    </a:lnTo>
                    <a:lnTo>
                      <a:pt x="969925" y="400148"/>
                    </a:lnTo>
                    <a:lnTo>
                      <a:pt x="966905" y="398876"/>
                    </a:lnTo>
                    <a:lnTo>
                      <a:pt x="963248" y="398876"/>
                    </a:lnTo>
                    <a:cubicBezTo>
                      <a:pt x="963248" y="398876"/>
                      <a:pt x="959433" y="399194"/>
                      <a:pt x="959433" y="399194"/>
                    </a:cubicBezTo>
                    <a:lnTo>
                      <a:pt x="957525" y="398240"/>
                    </a:lnTo>
                    <a:lnTo>
                      <a:pt x="955935" y="396968"/>
                    </a:lnTo>
                    <a:lnTo>
                      <a:pt x="955935" y="396173"/>
                    </a:lnTo>
                    <a:cubicBezTo>
                      <a:pt x="955935" y="396173"/>
                      <a:pt x="958161" y="394107"/>
                      <a:pt x="958161" y="394107"/>
                    </a:cubicBezTo>
                    <a:lnTo>
                      <a:pt x="961341" y="391881"/>
                    </a:lnTo>
                    <a:lnTo>
                      <a:pt x="966269" y="390927"/>
                    </a:lnTo>
                    <a:lnTo>
                      <a:pt x="971674" y="389496"/>
                    </a:lnTo>
                    <a:lnTo>
                      <a:pt x="974377" y="388383"/>
                    </a:lnTo>
                    <a:lnTo>
                      <a:pt x="978033" y="387589"/>
                    </a:lnTo>
                    <a:lnTo>
                      <a:pt x="982167" y="387271"/>
                    </a:lnTo>
                    <a:lnTo>
                      <a:pt x="984233" y="387271"/>
                    </a:lnTo>
                    <a:cubicBezTo>
                      <a:pt x="984233" y="387271"/>
                      <a:pt x="989639" y="385999"/>
                      <a:pt x="989639" y="385999"/>
                    </a:cubicBezTo>
                    <a:lnTo>
                      <a:pt x="998064" y="383296"/>
                    </a:lnTo>
                    <a:lnTo>
                      <a:pt x="1005695" y="381071"/>
                    </a:lnTo>
                    <a:lnTo>
                      <a:pt x="1008239" y="379640"/>
                    </a:lnTo>
                    <a:lnTo>
                      <a:pt x="1010147" y="381071"/>
                    </a:lnTo>
                    <a:lnTo>
                      <a:pt x="1011100" y="384091"/>
                    </a:lnTo>
                    <a:lnTo>
                      <a:pt x="1013326" y="385681"/>
                    </a:lnTo>
                    <a:lnTo>
                      <a:pt x="1015552" y="386476"/>
                    </a:lnTo>
                    <a:lnTo>
                      <a:pt x="1016824" y="386476"/>
                    </a:lnTo>
                    <a:cubicBezTo>
                      <a:pt x="1016824" y="386476"/>
                      <a:pt x="1020639" y="385204"/>
                      <a:pt x="1020639" y="385204"/>
                    </a:cubicBezTo>
                    <a:lnTo>
                      <a:pt x="1024773" y="384409"/>
                    </a:lnTo>
                    <a:lnTo>
                      <a:pt x="1026362" y="384886"/>
                    </a:lnTo>
                    <a:lnTo>
                      <a:pt x="1028429" y="386476"/>
                    </a:lnTo>
                    <a:lnTo>
                      <a:pt x="1030814" y="387906"/>
                    </a:lnTo>
                    <a:lnTo>
                      <a:pt x="1032086" y="387906"/>
                    </a:lnTo>
                    <a:cubicBezTo>
                      <a:pt x="1032086" y="387906"/>
                      <a:pt x="1033198" y="386794"/>
                      <a:pt x="1033198" y="386794"/>
                    </a:cubicBezTo>
                    <a:lnTo>
                      <a:pt x="1034311" y="384568"/>
                    </a:lnTo>
                    <a:lnTo>
                      <a:pt x="1034947" y="381865"/>
                    </a:lnTo>
                    <a:lnTo>
                      <a:pt x="1034947" y="379004"/>
                    </a:lnTo>
                    <a:cubicBezTo>
                      <a:pt x="1034947" y="379004"/>
                      <a:pt x="1034629" y="377255"/>
                      <a:pt x="1034629" y="377255"/>
                    </a:cubicBezTo>
                    <a:lnTo>
                      <a:pt x="1033834" y="376619"/>
                    </a:lnTo>
                    <a:lnTo>
                      <a:pt x="1030019" y="375506"/>
                    </a:lnTo>
                    <a:lnTo>
                      <a:pt x="1026362" y="373757"/>
                    </a:lnTo>
                    <a:lnTo>
                      <a:pt x="1025886" y="372168"/>
                    </a:lnTo>
                    <a:lnTo>
                      <a:pt x="1025886" y="371055"/>
                    </a:lnTo>
                    <a:cubicBezTo>
                      <a:pt x="1025886" y="371055"/>
                      <a:pt x="1026839" y="368352"/>
                      <a:pt x="1026839" y="368352"/>
                    </a:cubicBezTo>
                    <a:lnTo>
                      <a:pt x="1029224" y="363265"/>
                    </a:lnTo>
                    <a:lnTo>
                      <a:pt x="1031609" y="356270"/>
                    </a:lnTo>
                    <a:lnTo>
                      <a:pt x="1032881" y="350865"/>
                    </a:lnTo>
                    <a:lnTo>
                      <a:pt x="1036855" y="342757"/>
                    </a:lnTo>
                    <a:lnTo>
                      <a:pt x="1039875" y="334172"/>
                    </a:lnTo>
                    <a:lnTo>
                      <a:pt x="1044963" y="321772"/>
                    </a:lnTo>
                    <a:lnTo>
                      <a:pt x="1045758" y="319387"/>
                    </a:lnTo>
                    <a:lnTo>
                      <a:pt x="1046235" y="315412"/>
                    </a:lnTo>
                    <a:lnTo>
                      <a:pt x="1046553" y="313823"/>
                    </a:lnTo>
                    <a:lnTo>
                      <a:pt x="1048301" y="313028"/>
                    </a:lnTo>
                    <a:lnTo>
                      <a:pt x="1051322" y="313823"/>
                    </a:lnTo>
                    <a:lnTo>
                      <a:pt x="1058476" y="316684"/>
                    </a:lnTo>
                    <a:lnTo>
                      <a:pt x="1063881" y="319069"/>
                    </a:lnTo>
                    <a:lnTo>
                      <a:pt x="1066107" y="319864"/>
                    </a:lnTo>
                    <a:lnTo>
                      <a:pt x="1069445" y="320659"/>
                    </a:lnTo>
                    <a:lnTo>
                      <a:pt x="1074692" y="321613"/>
                    </a:lnTo>
                    <a:lnTo>
                      <a:pt x="1077712" y="321295"/>
                    </a:lnTo>
                    <a:lnTo>
                      <a:pt x="1080415" y="320659"/>
                    </a:lnTo>
                    <a:lnTo>
                      <a:pt x="1083913" y="320659"/>
                    </a:lnTo>
                    <a:cubicBezTo>
                      <a:pt x="1083913" y="320659"/>
                      <a:pt x="1089477" y="321295"/>
                      <a:pt x="1089477" y="321295"/>
                    </a:cubicBezTo>
                    <a:lnTo>
                      <a:pt x="1091226" y="321295"/>
                    </a:lnTo>
                    <a:cubicBezTo>
                      <a:pt x="1091226" y="321295"/>
                      <a:pt x="1093292" y="321295"/>
                      <a:pt x="1093292" y="321295"/>
                    </a:cubicBezTo>
                    <a:lnTo>
                      <a:pt x="1094882" y="322566"/>
                    </a:lnTo>
                    <a:lnTo>
                      <a:pt x="1095677" y="325269"/>
                    </a:lnTo>
                    <a:lnTo>
                      <a:pt x="1096790" y="326541"/>
                    </a:lnTo>
                    <a:lnTo>
                      <a:pt x="1098856" y="326064"/>
                    </a:lnTo>
                    <a:lnTo>
                      <a:pt x="1103308" y="323679"/>
                    </a:lnTo>
                    <a:lnTo>
                      <a:pt x="1106170" y="321772"/>
                    </a:lnTo>
                    <a:lnTo>
                      <a:pt x="1109667" y="319069"/>
                    </a:lnTo>
                    <a:lnTo>
                      <a:pt x="1113164" y="318751"/>
                    </a:lnTo>
                    <a:lnTo>
                      <a:pt x="1116821" y="318115"/>
                    </a:lnTo>
                    <a:lnTo>
                      <a:pt x="1118093" y="316843"/>
                    </a:lnTo>
                    <a:lnTo>
                      <a:pt x="1119524" y="313664"/>
                    </a:lnTo>
                    <a:lnTo>
                      <a:pt x="1121749" y="311279"/>
                    </a:lnTo>
                    <a:lnTo>
                      <a:pt x="1122067" y="308259"/>
                    </a:lnTo>
                    <a:lnTo>
                      <a:pt x="1121272" y="306192"/>
                    </a:lnTo>
                    <a:lnTo>
                      <a:pt x="1119683" y="302694"/>
                    </a:lnTo>
                    <a:lnTo>
                      <a:pt x="1119683" y="300310"/>
                    </a:lnTo>
                    <a:cubicBezTo>
                      <a:pt x="1119683" y="300310"/>
                      <a:pt x="1118888" y="293473"/>
                      <a:pt x="1118888" y="293473"/>
                    </a:cubicBezTo>
                    <a:lnTo>
                      <a:pt x="1117934" y="287273"/>
                    </a:lnTo>
                    <a:lnTo>
                      <a:pt x="1119047" y="282345"/>
                    </a:lnTo>
                    <a:lnTo>
                      <a:pt x="1120954" y="276781"/>
                    </a:lnTo>
                    <a:lnTo>
                      <a:pt x="1121749" y="275032"/>
                    </a:lnTo>
                    <a:lnTo>
                      <a:pt x="1122862" y="272806"/>
                    </a:lnTo>
                    <a:lnTo>
                      <a:pt x="1124452" y="270104"/>
                    </a:lnTo>
                    <a:lnTo>
                      <a:pt x="1126837" y="269309"/>
                    </a:lnTo>
                    <a:lnTo>
                      <a:pt x="1133355" y="268673"/>
                    </a:lnTo>
                    <a:lnTo>
                      <a:pt x="1139396" y="267560"/>
                    </a:lnTo>
                    <a:lnTo>
                      <a:pt x="1142417" y="266447"/>
                    </a:lnTo>
                    <a:lnTo>
                      <a:pt x="1145596" y="265811"/>
                    </a:lnTo>
                    <a:lnTo>
                      <a:pt x="1147504" y="265016"/>
                    </a:lnTo>
                    <a:lnTo>
                      <a:pt x="1150842" y="261042"/>
                    </a:lnTo>
                    <a:lnTo>
                      <a:pt x="1152432" y="258816"/>
                    </a:lnTo>
                    <a:lnTo>
                      <a:pt x="1153545" y="252775"/>
                    </a:lnTo>
                    <a:lnTo>
                      <a:pt x="1152750" y="249914"/>
                    </a:lnTo>
                    <a:lnTo>
                      <a:pt x="1153386" y="247370"/>
                    </a:lnTo>
                    <a:lnTo>
                      <a:pt x="1154976" y="245780"/>
                    </a:lnTo>
                    <a:lnTo>
                      <a:pt x="1157201" y="244190"/>
                    </a:lnTo>
                    <a:lnTo>
                      <a:pt x="1158632" y="243872"/>
                    </a:lnTo>
                    <a:lnTo>
                      <a:pt x="1161812" y="243395"/>
                    </a:lnTo>
                    <a:lnTo>
                      <a:pt x="1167058" y="243395"/>
                    </a:lnTo>
                    <a:cubicBezTo>
                      <a:pt x="1167058" y="243395"/>
                      <a:pt x="1169761" y="244349"/>
                      <a:pt x="1169761" y="244349"/>
                    </a:cubicBezTo>
                    <a:lnTo>
                      <a:pt x="1168966" y="2421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89" name="Freeform: Shape 4988">
                <a:extLst>
                  <a:ext uri="{FF2B5EF4-FFF2-40B4-BE49-F238E27FC236}">
                    <a16:creationId xmlns:a16="http://schemas.microsoft.com/office/drawing/2014/main" id="{1696E9C3-5180-618E-00DA-B0B41A4BA18A}"/>
                  </a:ext>
                </a:extLst>
              </p:cNvPr>
              <p:cNvSpPr/>
              <p:nvPr/>
            </p:nvSpPr>
            <p:spPr>
              <a:xfrm>
                <a:off x="9895098" y="3359048"/>
                <a:ext cx="48170" cy="14308"/>
              </a:xfrm>
              <a:custGeom>
                <a:avLst/>
                <a:gdLst>
                  <a:gd name="connsiteX0" fmla="*/ 47376 w 48170"/>
                  <a:gd name="connsiteY0" fmla="*/ 0 h 14308"/>
                  <a:gd name="connsiteX1" fmla="*/ 46899 w 48170"/>
                  <a:gd name="connsiteY1" fmla="*/ 0 h 14308"/>
                  <a:gd name="connsiteX2" fmla="*/ 46422 w 48170"/>
                  <a:gd name="connsiteY2" fmla="*/ 159 h 14308"/>
                  <a:gd name="connsiteX3" fmla="*/ 45786 w 48170"/>
                  <a:gd name="connsiteY3" fmla="*/ 636 h 14308"/>
                  <a:gd name="connsiteX4" fmla="*/ 43402 w 48170"/>
                  <a:gd name="connsiteY4" fmla="*/ 1908 h 14308"/>
                  <a:gd name="connsiteX5" fmla="*/ 44515 w 48170"/>
                  <a:gd name="connsiteY5" fmla="*/ 1908 h 14308"/>
                  <a:gd name="connsiteX6" fmla="*/ 45786 w 48170"/>
                  <a:gd name="connsiteY6" fmla="*/ 1590 h 14308"/>
                  <a:gd name="connsiteX7" fmla="*/ 48171 w 48170"/>
                  <a:gd name="connsiteY7" fmla="*/ 477 h 14308"/>
                  <a:gd name="connsiteX8" fmla="*/ 48171 w 48170"/>
                  <a:gd name="connsiteY8" fmla="*/ 477 h 14308"/>
                  <a:gd name="connsiteX9" fmla="*/ 47535 w 48170"/>
                  <a:gd name="connsiteY9" fmla="*/ 0 h 14308"/>
                  <a:gd name="connsiteX10" fmla="*/ 3816 w 48170"/>
                  <a:gd name="connsiteY10" fmla="*/ 11923 h 14308"/>
                  <a:gd name="connsiteX11" fmla="*/ 3498 w 48170"/>
                  <a:gd name="connsiteY11" fmla="*/ 12559 h 14308"/>
                  <a:gd name="connsiteX12" fmla="*/ 2385 w 48170"/>
                  <a:gd name="connsiteY12" fmla="*/ 12877 h 14308"/>
                  <a:gd name="connsiteX13" fmla="*/ 1431 w 48170"/>
                  <a:gd name="connsiteY13" fmla="*/ 12241 h 14308"/>
                  <a:gd name="connsiteX14" fmla="*/ 796 w 48170"/>
                  <a:gd name="connsiteY14" fmla="*/ 11129 h 14308"/>
                  <a:gd name="connsiteX15" fmla="*/ 0 w 48170"/>
                  <a:gd name="connsiteY15" fmla="*/ 11446 h 14308"/>
                  <a:gd name="connsiteX16" fmla="*/ 477 w 48170"/>
                  <a:gd name="connsiteY16" fmla="*/ 14308 h 14308"/>
                  <a:gd name="connsiteX17" fmla="*/ 3339 w 48170"/>
                  <a:gd name="connsiteY17" fmla="*/ 14308 h 14308"/>
                  <a:gd name="connsiteX18" fmla="*/ 4134 w 48170"/>
                  <a:gd name="connsiteY18" fmla="*/ 14308 h 14308"/>
                  <a:gd name="connsiteX19" fmla="*/ 5724 w 48170"/>
                  <a:gd name="connsiteY19" fmla="*/ 13513 h 14308"/>
                  <a:gd name="connsiteX20" fmla="*/ 9062 w 48170"/>
                  <a:gd name="connsiteY20" fmla="*/ 13513 h 14308"/>
                  <a:gd name="connsiteX21" fmla="*/ 8426 w 48170"/>
                  <a:gd name="connsiteY21" fmla="*/ 12241 h 14308"/>
                  <a:gd name="connsiteX22" fmla="*/ 3974 w 48170"/>
                  <a:gd name="connsiteY22" fmla="*/ 11764 h 14308"/>
                  <a:gd name="connsiteX23" fmla="*/ 40222 w 48170"/>
                  <a:gd name="connsiteY23" fmla="*/ 1272 h 14308"/>
                  <a:gd name="connsiteX24" fmla="*/ 38791 w 48170"/>
                  <a:gd name="connsiteY24" fmla="*/ 1590 h 14308"/>
                  <a:gd name="connsiteX25" fmla="*/ 38314 w 48170"/>
                  <a:gd name="connsiteY25" fmla="*/ 1590 h 14308"/>
                  <a:gd name="connsiteX26" fmla="*/ 37837 w 48170"/>
                  <a:gd name="connsiteY26" fmla="*/ 2067 h 14308"/>
                  <a:gd name="connsiteX27" fmla="*/ 37360 w 48170"/>
                  <a:gd name="connsiteY27" fmla="*/ 2544 h 14308"/>
                  <a:gd name="connsiteX28" fmla="*/ 37042 w 48170"/>
                  <a:gd name="connsiteY28" fmla="*/ 3021 h 14308"/>
                  <a:gd name="connsiteX29" fmla="*/ 37996 w 48170"/>
                  <a:gd name="connsiteY29" fmla="*/ 3021 h 14308"/>
                  <a:gd name="connsiteX30" fmla="*/ 40063 w 48170"/>
                  <a:gd name="connsiteY30" fmla="*/ 1908 h 14308"/>
                  <a:gd name="connsiteX31" fmla="*/ 41017 w 48170"/>
                  <a:gd name="connsiteY31" fmla="*/ 1908 h 14308"/>
                  <a:gd name="connsiteX32" fmla="*/ 41335 w 48170"/>
                  <a:gd name="connsiteY32" fmla="*/ 1908 h 14308"/>
                  <a:gd name="connsiteX33" fmla="*/ 41335 w 48170"/>
                  <a:gd name="connsiteY33" fmla="*/ 1908 h 14308"/>
                  <a:gd name="connsiteX34" fmla="*/ 40857 w 48170"/>
                  <a:gd name="connsiteY34" fmla="*/ 1590 h 14308"/>
                  <a:gd name="connsiteX35" fmla="*/ 40222 w 48170"/>
                  <a:gd name="connsiteY35" fmla="*/ 1590 h 14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8170" h="14308">
                    <a:moveTo>
                      <a:pt x="47376" y="0"/>
                    </a:moveTo>
                    <a:lnTo>
                      <a:pt x="46899" y="0"/>
                    </a:lnTo>
                    <a:cubicBezTo>
                      <a:pt x="46899" y="0"/>
                      <a:pt x="46422" y="159"/>
                      <a:pt x="46422" y="159"/>
                    </a:cubicBezTo>
                    <a:lnTo>
                      <a:pt x="45786" y="636"/>
                    </a:lnTo>
                    <a:lnTo>
                      <a:pt x="43402" y="1908"/>
                    </a:lnTo>
                    <a:lnTo>
                      <a:pt x="44515" y="1908"/>
                    </a:lnTo>
                    <a:cubicBezTo>
                      <a:pt x="44515" y="1908"/>
                      <a:pt x="45786" y="1590"/>
                      <a:pt x="45786" y="1590"/>
                    </a:cubicBezTo>
                    <a:lnTo>
                      <a:pt x="48171" y="477"/>
                    </a:lnTo>
                    <a:lnTo>
                      <a:pt x="48171" y="477"/>
                    </a:lnTo>
                    <a:cubicBezTo>
                      <a:pt x="48171" y="477"/>
                      <a:pt x="47535" y="0"/>
                      <a:pt x="47535" y="0"/>
                    </a:cubicBezTo>
                    <a:close/>
                    <a:moveTo>
                      <a:pt x="3816" y="11923"/>
                    </a:moveTo>
                    <a:lnTo>
                      <a:pt x="3498" y="12559"/>
                    </a:lnTo>
                    <a:lnTo>
                      <a:pt x="2385" y="12877"/>
                    </a:lnTo>
                    <a:lnTo>
                      <a:pt x="1431" y="12241"/>
                    </a:lnTo>
                    <a:lnTo>
                      <a:pt x="796" y="11129"/>
                    </a:lnTo>
                    <a:lnTo>
                      <a:pt x="0" y="11446"/>
                    </a:lnTo>
                    <a:lnTo>
                      <a:pt x="477" y="14308"/>
                    </a:lnTo>
                    <a:lnTo>
                      <a:pt x="3339" y="14308"/>
                    </a:lnTo>
                    <a:cubicBezTo>
                      <a:pt x="3339" y="14308"/>
                      <a:pt x="4134" y="14308"/>
                      <a:pt x="4134" y="14308"/>
                    </a:cubicBezTo>
                    <a:lnTo>
                      <a:pt x="5724" y="13513"/>
                    </a:lnTo>
                    <a:lnTo>
                      <a:pt x="9062" y="13513"/>
                    </a:lnTo>
                    <a:cubicBezTo>
                      <a:pt x="9062" y="13513"/>
                      <a:pt x="8426" y="12241"/>
                      <a:pt x="8426" y="12241"/>
                    </a:cubicBezTo>
                    <a:lnTo>
                      <a:pt x="3974" y="11764"/>
                    </a:lnTo>
                    <a:close/>
                    <a:moveTo>
                      <a:pt x="40222" y="1272"/>
                    </a:moveTo>
                    <a:lnTo>
                      <a:pt x="38791" y="1590"/>
                    </a:lnTo>
                    <a:lnTo>
                      <a:pt x="38314" y="1590"/>
                    </a:lnTo>
                    <a:cubicBezTo>
                      <a:pt x="38314" y="1590"/>
                      <a:pt x="37837" y="2067"/>
                      <a:pt x="37837" y="2067"/>
                    </a:cubicBezTo>
                    <a:lnTo>
                      <a:pt x="37360" y="2544"/>
                    </a:lnTo>
                    <a:lnTo>
                      <a:pt x="37042" y="3021"/>
                    </a:lnTo>
                    <a:lnTo>
                      <a:pt x="37996" y="3021"/>
                    </a:lnTo>
                    <a:cubicBezTo>
                      <a:pt x="37996" y="3021"/>
                      <a:pt x="40063" y="1908"/>
                      <a:pt x="40063" y="1908"/>
                    </a:cubicBezTo>
                    <a:lnTo>
                      <a:pt x="41017" y="1908"/>
                    </a:lnTo>
                    <a:cubicBezTo>
                      <a:pt x="41017" y="1908"/>
                      <a:pt x="41335" y="1908"/>
                      <a:pt x="41335" y="1908"/>
                    </a:cubicBezTo>
                    <a:lnTo>
                      <a:pt x="41335" y="1908"/>
                    </a:lnTo>
                    <a:cubicBezTo>
                      <a:pt x="41335" y="1908"/>
                      <a:pt x="40857" y="1590"/>
                      <a:pt x="40857" y="1590"/>
                    </a:cubicBezTo>
                    <a:lnTo>
                      <a:pt x="40222" y="15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0" name="Freeform: Shape 4989">
                <a:extLst>
                  <a:ext uri="{FF2B5EF4-FFF2-40B4-BE49-F238E27FC236}">
                    <a16:creationId xmlns:a16="http://schemas.microsoft.com/office/drawing/2014/main" id="{F78C52CF-9826-6B39-177F-F821E87C39CF}"/>
                  </a:ext>
                </a:extLst>
              </p:cNvPr>
              <p:cNvSpPr/>
              <p:nvPr/>
            </p:nvSpPr>
            <p:spPr>
              <a:xfrm>
                <a:off x="2527895" y="3044748"/>
                <a:ext cx="54688" cy="48647"/>
              </a:xfrm>
              <a:custGeom>
                <a:avLst/>
                <a:gdLst>
                  <a:gd name="connsiteX0" fmla="*/ 53735 w 54688"/>
                  <a:gd name="connsiteY0" fmla="*/ 45627 h 48647"/>
                  <a:gd name="connsiteX1" fmla="*/ 53258 w 54688"/>
                  <a:gd name="connsiteY1" fmla="*/ 43719 h 48647"/>
                  <a:gd name="connsiteX2" fmla="*/ 52304 w 54688"/>
                  <a:gd name="connsiteY2" fmla="*/ 41493 h 48647"/>
                  <a:gd name="connsiteX3" fmla="*/ 49760 w 54688"/>
                  <a:gd name="connsiteY3" fmla="*/ 37201 h 48647"/>
                  <a:gd name="connsiteX4" fmla="*/ 47853 w 54688"/>
                  <a:gd name="connsiteY4" fmla="*/ 34816 h 48647"/>
                  <a:gd name="connsiteX5" fmla="*/ 45468 w 54688"/>
                  <a:gd name="connsiteY5" fmla="*/ 27662 h 48647"/>
                  <a:gd name="connsiteX6" fmla="*/ 44991 w 54688"/>
                  <a:gd name="connsiteY6" fmla="*/ 25595 h 48647"/>
                  <a:gd name="connsiteX7" fmla="*/ 44037 w 54688"/>
                  <a:gd name="connsiteY7" fmla="*/ 23052 h 48647"/>
                  <a:gd name="connsiteX8" fmla="*/ 42447 w 54688"/>
                  <a:gd name="connsiteY8" fmla="*/ 22098 h 48647"/>
                  <a:gd name="connsiteX9" fmla="*/ 40698 w 54688"/>
                  <a:gd name="connsiteY9" fmla="*/ 22734 h 48647"/>
                  <a:gd name="connsiteX10" fmla="*/ 38155 w 54688"/>
                  <a:gd name="connsiteY10" fmla="*/ 22734 h 48647"/>
                  <a:gd name="connsiteX11" fmla="*/ 34657 w 54688"/>
                  <a:gd name="connsiteY11" fmla="*/ 21939 h 48647"/>
                  <a:gd name="connsiteX12" fmla="*/ 34657 w 54688"/>
                  <a:gd name="connsiteY12" fmla="*/ 21144 h 48647"/>
                  <a:gd name="connsiteX13" fmla="*/ 37360 w 54688"/>
                  <a:gd name="connsiteY13" fmla="*/ 18918 h 48647"/>
                  <a:gd name="connsiteX14" fmla="*/ 41652 w 54688"/>
                  <a:gd name="connsiteY14" fmla="*/ 14944 h 48647"/>
                  <a:gd name="connsiteX15" fmla="*/ 43878 w 54688"/>
                  <a:gd name="connsiteY15" fmla="*/ 15580 h 48647"/>
                  <a:gd name="connsiteX16" fmla="*/ 44991 w 54688"/>
                  <a:gd name="connsiteY16" fmla="*/ 16216 h 48647"/>
                  <a:gd name="connsiteX17" fmla="*/ 46581 w 54688"/>
                  <a:gd name="connsiteY17" fmla="*/ 16216 h 48647"/>
                  <a:gd name="connsiteX18" fmla="*/ 46422 w 54688"/>
                  <a:gd name="connsiteY18" fmla="*/ 14944 h 48647"/>
                  <a:gd name="connsiteX19" fmla="*/ 44673 w 54688"/>
                  <a:gd name="connsiteY19" fmla="*/ 11923 h 48647"/>
                  <a:gd name="connsiteX20" fmla="*/ 42606 w 54688"/>
                  <a:gd name="connsiteY20" fmla="*/ 8108 h 48647"/>
                  <a:gd name="connsiteX21" fmla="*/ 41652 w 54688"/>
                  <a:gd name="connsiteY21" fmla="*/ 4610 h 48647"/>
                  <a:gd name="connsiteX22" fmla="*/ 41652 w 54688"/>
                  <a:gd name="connsiteY22" fmla="*/ 3498 h 48647"/>
                  <a:gd name="connsiteX23" fmla="*/ 35293 w 54688"/>
                  <a:gd name="connsiteY23" fmla="*/ 636 h 48647"/>
                  <a:gd name="connsiteX24" fmla="*/ 32909 w 54688"/>
                  <a:gd name="connsiteY24" fmla="*/ 0 h 48647"/>
                  <a:gd name="connsiteX25" fmla="*/ 32114 w 54688"/>
                  <a:gd name="connsiteY25" fmla="*/ 0 h 48647"/>
                  <a:gd name="connsiteX26" fmla="*/ 28457 w 54688"/>
                  <a:gd name="connsiteY26" fmla="*/ 0 h 48647"/>
                  <a:gd name="connsiteX27" fmla="*/ 23211 w 54688"/>
                  <a:gd name="connsiteY27" fmla="*/ 477 h 48647"/>
                  <a:gd name="connsiteX28" fmla="*/ 20031 w 54688"/>
                  <a:gd name="connsiteY28" fmla="*/ 1749 h 48647"/>
                  <a:gd name="connsiteX29" fmla="*/ 17805 w 54688"/>
                  <a:gd name="connsiteY29" fmla="*/ 3021 h 48647"/>
                  <a:gd name="connsiteX30" fmla="*/ 16852 w 54688"/>
                  <a:gd name="connsiteY30" fmla="*/ 4292 h 48647"/>
                  <a:gd name="connsiteX31" fmla="*/ 16534 w 54688"/>
                  <a:gd name="connsiteY31" fmla="*/ 4928 h 48647"/>
                  <a:gd name="connsiteX32" fmla="*/ 14785 w 54688"/>
                  <a:gd name="connsiteY32" fmla="*/ 8585 h 48647"/>
                  <a:gd name="connsiteX33" fmla="*/ 12877 w 54688"/>
                  <a:gd name="connsiteY33" fmla="*/ 13195 h 48647"/>
                  <a:gd name="connsiteX34" fmla="*/ 10811 w 54688"/>
                  <a:gd name="connsiteY34" fmla="*/ 17487 h 48647"/>
                  <a:gd name="connsiteX35" fmla="*/ 6836 w 54688"/>
                  <a:gd name="connsiteY35" fmla="*/ 23370 h 48647"/>
                  <a:gd name="connsiteX36" fmla="*/ 4611 w 54688"/>
                  <a:gd name="connsiteY36" fmla="*/ 26072 h 48647"/>
                  <a:gd name="connsiteX37" fmla="*/ 0 w 54688"/>
                  <a:gd name="connsiteY37" fmla="*/ 31160 h 48647"/>
                  <a:gd name="connsiteX38" fmla="*/ 5564 w 54688"/>
                  <a:gd name="connsiteY38" fmla="*/ 31796 h 48647"/>
                  <a:gd name="connsiteX39" fmla="*/ 12877 w 54688"/>
                  <a:gd name="connsiteY39" fmla="*/ 32749 h 48647"/>
                  <a:gd name="connsiteX40" fmla="*/ 17329 w 54688"/>
                  <a:gd name="connsiteY40" fmla="*/ 33385 h 48647"/>
                  <a:gd name="connsiteX41" fmla="*/ 25754 w 54688"/>
                  <a:gd name="connsiteY41" fmla="*/ 34498 h 48647"/>
                  <a:gd name="connsiteX42" fmla="*/ 28298 w 54688"/>
                  <a:gd name="connsiteY42" fmla="*/ 39268 h 48647"/>
                  <a:gd name="connsiteX43" fmla="*/ 29252 w 54688"/>
                  <a:gd name="connsiteY43" fmla="*/ 42606 h 48647"/>
                  <a:gd name="connsiteX44" fmla="*/ 30047 w 54688"/>
                  <a:gd name="connsiteY44" fmla="*/ 45786 h 48647"/>
                  <a:gd name="connsiteX45" fmla="*/ 32591 w 54688"/>
                  <a:gd name="connsiteY45" fmla="*/ 48647 h 48647"/>
                  <a:gd name="connsiteX46" fmla="*/ 38314 w 54688"/>
                  <a:gd name="connsiteY46" fmla="*/ 48647 h 48647"/>
                  <a:gd name="connsiteX47" fmla="*/ 43401 w 54688"/>
                  <a:gd name="connsiteY47" fmla="*/ 48647 h 48647"/>
                  <a:gd name="connsiteX48" fmla="*/ 49760 w 54688"/>
                  <a:gd name="connsiteY48" fmla="*/ 48647 h 48647"/>
                  <a:gd name="connsiteX49" fmla="*/ 54689 w 54688"/>
                  <a:gd name="connsiteY49" fmla="*/ 48488 h 48647"/>
                  <a:gd name="connsiteX50" fmla="*/ 53099 w 54688"/>
                  <a:gd name="connsiteY50" fmla="*/ 45786 h 48647"/>
                  <a:gd name="connsiteX51" fmla="*/ 46581 w 54688"/>
                  <a:gd name="connsiteY51" fmla="*/ 13513 h 48647"/>
                  <a:gd name="connsiteX52" fmla="*/ 47693 w 54688"/>
                  <a:gd name="connsiteY52" fmla="*/ 15262 h 48647"/>
                  <a:gd name="connsiteX53" fmla="*/ 48806 w 54688"/>
                  <a:gd name="connsiteY53" fmla="*/ 15580 h 48647"/>
                  <a:gd name="connsiteX54" fmla="*/ 50396 w 54688"/>
                  <a:gd name="connsiteY54" fmla="*/ 14944 h 48647"/>
                  <a:gd name="connsiteX55" fmla="*/ 52304 w 54688"/>
                  <a:gd name="connsiteY55" fmla="*/ 12718 h 48647"/>
                  <a:gd name="connsiteX56" fmla="*/ 52304 w 54688"/>
                  <a:gd name="connsiteY56" fmla="*/ 11923 h 48647"/>
                  <a:gd name="connsiteX57" fmla="*/ 52463 w 54688"/>
                  <a:gd name="connsiteY57" fmla="*/ 10015 h 48647"/>
                  <a:gd name="connsiteX58" fmla="*/ 48965 w 54688"/>
                  <a:gd name="connsiteY58" fmla="*/ 5246 h 48647"/>
                  <a:gd name="connsiteX59" fmla="*/ 47693 w 54688"/>
                  <a:gd name="connsiteY59" fmla="*/ 3974 h 48647"/>
                  <a:gd name="connsiteX60" fmla="*/ 46898 w 54688"/>
                  <a:gd name="connsiteY60" fmla="*/ 4610 h 48647"/>
                  <a:gd name="connsiteX61" fmla="*/ 46263 w 54688"/>
                  <a:gd name="connsiteY61" fmla="*/ 6518 h 48647"/>
                  <a:gd name="connsiteX62" fmla="*/ 45786 w 54688"/>
                  <a:gd name="connsiteY62" fmla="*/ 6836 h 48647"/>
                  <a:gd name="connsiteX63" fmla="*/ 45786 w 54688"/>
                  <a:gd name="connsiteY63" fmla="*/ 7313 h 48647"/>
                  <a:gd name="connsiteX64" fmla="*/ 45786 w 54688"/>
                  <a:gd name="connsiteY64" fmla="*/ 7949 h 48647"/>
                  <a:gd name="connsiteX65" fmla="*/ 44832 w 54688"/>
                  <a:gd name="connsiteY65" fmla="*/ 9539 h 48647"/>
                  <a:gd name="connsiteX66" fmla="*/ 46581 w 54688"/>
                  <a:gd name="connsiteY66" fmla="*/ 13672 h 4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54688" h="48647">
                    <a:moveTo>
                      <a:pt x="53735" y="45627"/>
                    </a:moveTo>
                    <a:lnTo>
                      <a:pt x="53258" y="43719"/>
                    </a:lnTo>
                    <a:lnTo>
                      <a:pt x="52304" y="41493"/>
                    </a:lnTo>
                    <a:lnTo>
                      <a:pt x="49760" y="37201"/>
                    </a:lnTo>
                    <a:lnTo>
                      <a:pt x="47853" y="34816"/>
                    </a:lnTo>
                    <a:lnTo>
                      <a:pt x="45468" y="27662"/>
                    </a:lnTo>
                    <a:lnTo>
                      <a:pt x="44991" y="25595"/>
                    </a:lnTo>
                    <a:lnTo>
                      <a:pt x="44037" y="23052"/>
                    </a:lnTo>
                    <a:lnTo>
                      <a:pt x="42447" y="22098"/>
                    </a:lnTo>
                    <a:lnTo>
                      <a:pt x="40698" y="22734"/>
                    </a:lnTo>
                    <a:lnTo>
                      <a:pt x="38155" y="22734"/>
                    </a:lnTo>
                    <a:cubicBezTo>
                      <a:pt x="38155" y="22734"/>
                      <a:pt x="34657" y="21939"/>
                      <a:pt x="34657" y="21939"/>
                    </a:cubicBezTo>
                    <a:lnTo>
                      <a:pt x="34657" y="21144"/>
                    </a:lnTo>
                    <a:cubicBezTo>
                      <a:pt x="34657" y="21144"/>
                      <a:pt x="37360" y="18918"/>
                      <a:pt x="37360" y="18918"/>
                    </a:cubicBezTo>
                    <a:lnTo>
                      <a:pt x="41652" y="14944"/>
                    </a:lnTo>
                    <a:lnTo>
                      <a:pt x="43878" y="15580"/>
                    </a:lnTo>
                    <a:lnTo>
                      <a:pt x="44991" y="16216"/>
                    </a:lnTo>
                    <a:lnTo>
                      <a:pt x="46581" y="16216"/>
                    </a:lnTo>
                    <a:cubicBezTo>
                      <a:pt x="46581" y="16216"/>
                      <a:pt x="46422" y="14944"/>
                      <a:pt x="46422" y="14944"/>
                    </a:cubicBezTo>
                    <a:lnTo>
                      <a:pt x="44673" y="11923"/>
                    </a:lnTo>
                    <a:lnTo>
                      <a:pt x="42606" y="8108"/>
                    </a:lnTo>
                    <a:lnTo>
                      <a:pt x="41652" y="4610"/>
                    </a:lnTo>
                    <a:lnTo>
                      <a:pt x="41652" y="3498"/>
                    </a:lnTo>
                    <a:cubicBezTo>
                      <a:pt x="41652" y="3498"/>
                      <a:pt x="35293" y="636"/>
                      <a:pt x="35293" y="636"/>
                    </a:cubicBezTo>
                    <a:lnTo>
                      <a:pt x="32909" y="0"/>
                    </a:lnTo>
                    <a:lnTo>
                      <a:pt x="32114" y="0"/>
                    </a:lnTo>
                    <a:cubicBezTo>
                      <a:pt x="32114" y="0"/>
                      <a:pt x="28457" y="0"/>
                      <a:pt x="28457" y="0"/>
                    </a:cubicBezTo>
                    <a:lnTo>
                      <a:pt x="23211" y="477"/>
                    </a:lnTo>
                    <a:lnTo>
                      <a:pt x="20031" y="1749"/>
                    </a:lnTo>
                    <a:lnTo>
                      <a:pt x="17805" y="3021"/>
                    </a:lnTo>
                    <a:lnTo>
                      <a:pt x="16852" y="4292"/>
                    </a:lnTo>
                    <a:lnTo>
                      <a:pt x="16534" y="4928"/>
                    </a:lnTo>
                    <a:lnTo>
                      <a:pt x="14785" y="8585"/>
                    </a:lnTo>
                    <a:lnTo>
                      <a:pt x="12877" y="13195"/>
                    </a:lnTo>
                    <a:lnTo>
                      <a:pt x="10811" y="17487"/>
                    </a:lnTo>
                    <a:lnTo>
                      <a:pt x="6836" y="23370"/>
                    </a:lnTo>
                    <a:lnTo>
                      <a:pt x="4611" y="26072"/>
                    </a:lnTo>
                    <a:lnTo>
                      <a:pt x="0" y="31160"/>
                    </a:lnTo>
                    <a:lnTo>
                      <a:pt x="5564" y="31796"/>
                    </a:lnTo>
                    <a:lnTo>
                      <a:pt x="12877" y="32749"/>
                    </a:lnTo>
                    <a:lnTo>
                      <a:pt x="17329" y="33385"/>
                    </a:lnTo>
                    <a:lnTo>
                      <a:pt x="25754" y="34498"/>
                    </a:lnTo>
                    <a:lnTo>
                      <a:pt x="28298" y="39268"/>
                    </a:lnTo>
                    <a:lnTo>
                      <a:pt x="29252" y="42606"/>
                    </a:lnTo>
                    <a:lnTo>
                      <a:pt x="30047" y="45786"/>
                    </a:lnTo>
                    <a:lnTo>
                      <a:pt x="32591" y="48647"/>
                    </a:lnTo>
                    <a:lnTo>
                      <a:pt x="38314" y="48647"/>
                    </a:lnTo>
                    <a:cubicBezTo>
                      <a:pt x="38314" y="48647"/>
                      <a:pt x="43401" y="48647"/>
                      <a:pt x="43401" y="48647"/>
                    </a:cubicBezTo>
                    <a:lnTo>
                      <a:pt x="49760" y="48647"/>
                    </a:lnTo>
                    <a:cubicBezTo>
                      <a:pt x="49760" y="48647"/>
                      <a:pt x="54689" y="48488"/>
                      <a:pt x="54689" y="48488"/>
                    </a:cubicBezTo>
                    <a:lnTo>
                      <a:pt x="53099" y="45786"/>
                    </a:lnTo>
                    <a:close/>
                    <a:moveTo>
                      <a:pt x="46581" y="13513"/>
                    </a:moveTo>
                    <a:lnTo>
                      <a:pt x="47693" y="15262"/>
                    </a:lnTo>
                    <a:lnTo>
                      <a:pt x="48806" y="15580"/>
                    </a:lnTo>
                    <a:lnTo>
                      <a:pt x="50396" y="14944"/>
                    </a:lnTo>
                    <a:lnTo>
                      <a:pt x="52304" y="12718"/>
                    </a:lnTo>
                    <a:lnTo>
                      <a:pt x="52304" y="11923"/>
                    </a:lnTo>
                    <a:cubicBezTo>
                      <a:pt x="52304" y="11923"/>
                      <a:pt x="52463" y="10015"/>
                      <a:pt x="52463" y="10015"/>
                    </a:cubicBezTo>
                    <a:lnTo>
                      <a:pt x="48965" y="5246"/>
                    </a:lnTo>
                    <a:lnTo>
                      <a:pt x="47693" y="3974"/>
                    </a:lnTo>
                    <a:lnTo>
                      <a:pt x="46898" y="4610"/>
                    </a:lnTo>
                    <a:lnTo>
                      <a:pt x="46263" y="6518"/>
                    </a:lnTo>
                    <a:lnTo>
                      <a:pt x="45786" y="6836"/>
                    </a:lnTo>
                    <a:lnTo>
                      <a:pt x="45786" y="7313"/>
                    </a:lnTo>
                    <a:cubicBezTo>
                      <a:pt x="45786" y="7313"/>
                      <a:pt x="45786" y="7949"/>
                      <a:pt x="45786" y="7949"/>
                    </a:cubicBezTo>
                    <a:lnTo>
                      <a:pt x="44832" y="9539"/>
                    </a:lnTo>
                    <a:lnTo>
                      <a:pt x="46581" y="136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1" name="Freeform: Shape 4990">
                <a:extLst>
                  <a:ext uri="{FF2B5EF4-FFF2-40B4-BE49-F238E27FC236}">
                    <a16:creationId xmlns:a16="http://schemas.microsoft.com/office/drawing/2014/main" id="{27959B20-5AC0-33DD-EAAF-4EDD3C8C26B6}"/>
                  </a:ext>
                </a:extLst>
              </p:cNvPr>
              <p:cNvSpPr/>
              <p:nvPr/>
            </p:nvSpPr>
            <p:spPr>
              <a:xfrm>
                <a:off x="4809708" y="2769080"/>
                <a:ext cx="141490" cy="177578"/>
              </a:xfrm>
              <a:custGeom>
                <a:avLst/>
                <a:gdLst>
                  <a:gd name="connsiteX0" fmla="*/ 21780 w 141490"/>
                  <a:gd name="connsiteY0" fmla="*/ 166132 h 177578"/>
                  <a:gd name="connsiteX1" fmla="*/ 19872 w 141490"/>
                  <a:gd name="connsiteY1" fmla="*/ 166132 h 177578"/>
                  <a:gd name="connsiteX2" fmla="*/ 9539 w 141490"/>
                  <a:gd name="connsiteY2" fmla="*/ 169153 h 177578"/>
                  <a:gd name="connsiteX3" fmla="*/ 5564 w 141490"/>
                  <a:gd name="connsiteY3" fmla="*/ 172173 h 177578"/>
                  <a:gd name="connsiteX4" fmla="*/ 4611 w 141490"/>
                  <a:gd name="connsiteY4" fmla="*/ 173922 h 177578"/>
                  <a:gd name="connsiteX5" fmla="*/ 4928 w 141490"/>
                  <a:gd name="connsiteY5" fmla="*/ 174876 h 177578"/>
                  <a:gd name="connsiteX6" fmla="*/ 6359 w 141490"/>
                  <a:gd name="connsiteY6" fmla="*/ 176784 h 177578"/>
                  <a:gd name="connsiteX7" fmla="*/ 6677 w 141490"/>
                  <a:gd name="connsiteY7" fmla="*/ 177102 h 177578"/>
                  <a:gd name="connsiteX8" fmla="*/ 7949 w 141490"/>
                  <a:gd name="connsiteY8" fmla="*/ 177579 h 177578"/>
                  <a:gd name="connsiteX9" fmla="*/ 9221 w 141490"/>
                  <a:gd name="connsiteY9" fmla="*/ 176943 h 177578"/>
                  <a:gd name="connsiteX10" fmla="*/ 16534 w 141490"/>
                  <a:gd name="connsiteY10" fmla="*/ 176466 h 177578"/>
                  <a:gd name="connsiteX11" fmla="*/ 20190 w 141490"/>
                  <a:gd name="connsiteY11" fmla="*/ 175353 h 177578"/>
                  <a:gd name="connsiteX12" fmla="*/ 24960 w 141490"/>
                  <a:gd name="connsiteY12" fmla="*/ 173127 h 177578"/>
                  <a:gd name="connsiteX13" fmla="*/ 25914 w 141490"/>
                  <a:gd name="connsiteY13" fmla="*/ 171856 h 177578"/>
                  <a:gd name="connsiteX14" fmla="*/ 26708 w 141490"/>
                  <a:gd name="connsiteY14" fmla="*/ 169948 h 177578"/>
                  <a:gd name="connsiteX15" fmla="*/ 25914 w 141490"/>
                  <a:gd name="connsiteY15" fmla="*/ 167722 h 177578"/>
                  <a:gd name="connsiteX16" fmla="*/ 21780 w 141490"/>
                  <a:gd name="connsiteY16" fmla="*/ 166450 h 177578"/>
                  <a:gd name="connsiteX17" fmla="*/ 21462 w 141490"/>
                  <a:gd name="connsiteY17" fmla="*/ 140855 h 177578"/>
                  <a:gd name="connsiteX18" fmla="*/ 19872 w 141490"/>
                  <a:gd name="connsiteY18" fmla="*/ 139106 h 177578"/>
                  <a:gd name="connsiteX19" fmla="*/ 18442 w 141490"/>
                  <a:gd name="connsiteY19" fmla="*/ 139106 h 177578"/>
                  <a:gd name="connsiteX20" fmla="*/ 18282 w 141490"/>
                  <a:gd name="connsiteY20" fmla="*/ 140537 h 177578"/>
                  <a:gd name="connsiteX21" fmla="*/ 19554 w 141490"/>
                  <a:gd name="connsiteY21" fmla="*/ 141968 h 177578"/>
                  <a:gd name="connsiteX22" fmla="*/ 21939 w 141490"/>
                  <a:gd name="connsiteY22" fmla="*/ 142286 h 177578"/>
                  <a:gd name="connsiteX23" fmla="*/ 21462 w 141490"/>
                  <a:gd name="connsiteY23" fmla="*/ 140696 h 177578"/>
                  <a:gd name="connsiteX24" fmla="*/ 12082 w 141490"/>
                  <a:gd name="connsiteY24" fmla="*/ 33704 h 177578"/>
                  <a:gd name="connsiteX25" fmla="*/ 13195 w 141490"/>
                  <a:gd name="connsiteY25" fmla="*/ 34180 h 177578"/>
                  <a:gd name="connsiteX26" fmla="*/ 14785 w 141490"/>
                  <a:gd name="connsiteY26" fmla="*/ 34180 h 177578"/>
                  <a:gd name="connsiteX27" fmla="*/ 14785 w 141490"/>
                  <a:gd name="connsiteY27" fmla="*/ 30047 h 177578"/>
                  <a:gd name="connsiteX28" fmla="*/ 13990 w 141490"/>
                  <a:gd name="connsiteY28" fmla="*/ 28457 h 177578"/>
                  <a:gd name="connsiteX29" fmla="*/ 11606 w 141490"/>
                  <a:gd name="connsiteY29" fmla="*/ 27185 h 177578"/>
                  <a:gd name="connsiteX30" fmla="*/ 10333 w 141490"/>
                  <a:gd name="connsiteY30" fmla="*/ 28934 h 177578"/>
                  <a:gd name="connsiteX31" fmla="*/ 11446 w 141490"/>
                  <a:gd name="connsiteY31" fmla="*/ 33067 h 177578"/>
                  <a:gd name="connsiteX32" fmla="*/ 11923 w 141490"/>
                  <a:gd name="connsiteY32" fmla="*/ 33862 h 177578"/>
                  <a:gd name="connsiteX33" fmla="*/ 49760 w 141490"/>
                  <a:gd name="connsiteY33" fmla="*/ 131475 h 177578"/>
                  <a:gd name="connsiteX34" fmla="*/ 51191 w 141490"/>
                  <a:gd name="connsiteY34" fmla="*/ 133065 h 177578"/>
                  <a:gd name="connsiteX35" fmla="*/ 51509 w 141490"/>
                  <a:gd name="connsiteY35" fmla="*/ 132111 h 177578"/>
                  <a:gd name="connsiteX36" fmla="*/ 51191 w 141490"/>
                  <a:gd name="connsiteY36" fmla="*/ 129885 h 177578"/>
                  <a:gd name="connsiteX37" fmla="*/ 49760 w 141490"/>
                  <a:gd name="connsiteY37" fmla="*/ 131475 h 177578"/>
                  <a:gd name="connsiteX38" fmla="*/ 6677 w 141490"/>
                  <a:gd name="connsiteY38" fmla="*/ 139901 h 177578"/>
                  <a:gd name="connsiteX39" fmla="*/ 9539 w 141490"/>
                  <a:gd name="connsiteY39" fmla="*/ 138152 h 177578"/>
                  <a:gd name="connsiteX40" fmla="*/ 10810 w 141490"/>
                  <a:gd name="connsiteY40" fmla="*/ 135767 h 177578"/>
                  <a:gd name="connsiteX41" fmla="*/ 9698 w 141490"/>
                  <a:gd name="connsiteY41" fmla="*/ 134178 h 177578"/>
                  <a:gd name="connsiteX42" fmla="*/ 6995 w 141490"/>
                  <a:gd name="connsiteY42" fmla="*/ 133542 h 177578"/>
                  <a:gd name="connsiteX43" fmla="*/ 6359 w 141490"/>
                  <a:gd name="connsiteY43" fmla="*/ 134496 h 177578"/>
                  <a:gd name="connsiteX44" fmla="*/ 3338 w 141490"/>
                  <a:gd name="connsiteY44" fmla="*/ 137357 h 177578"/>
                  <a:gd name="connsiteX45" fmla="*/ 2861 w 141490"/>
                  <a:gd name="connsiteY45" fmla="*/ 138788 h 177578"/>
                  <a:gd name="connsiteX46" fmla="*/ 3657 w 141490"/>
                  <a:gd name="connsiteY46" fmla="*/ 139106 h 177578"/>
                  <a:gd name="connsiteX47" fmla="*/ 4611 w 141490"/>
                  <a:gd name="connsiteY47" fmla="*/ 140219 h 177578"/>
                  <a:gd name="connsiteX48" fmla="*/ 6518 w 141490"/>
                  <a:gd name="connsiteY48" fmla="*/ 139742 h 177578"/>
                  <a:gd name="connsiteX49" fmla="*/ 4451 w 141490"/>
                  <a:gd name="connsiteY49" fmla="*/ 129090 h 177578"/>
                  <a:gd name="connsiteX50" fmla="*/ 4770 w 141490"/>
                  <a:gd name="connsiteY50" fmla="*/ 128295 h 177578"/>
                  <a:gd name="connsiteX51" fmla="*/ 4770 w 141490"/>
                  <a:gd name="connsiteY51" fmla="*/ 125116 h 177578"/>
                  <a:gd name="connsiteX52" fmla="*/ 2067 w 141490"/>
                  <a:gd name="connsiteY52" fmla="*/ 122413 h 177578"/>
                  <a:gd name="connsiteX53" fmla="*/ 0 w 141490"/>
                  <a:gd name="connsiteY53" fmla="*/ 124003 h 177578"/>
                  <a:gd name="connsiteX54" fmla="*/ 1272 w 141490"/>
                  <a:gd name="connsiteY54" fmla="*/ 124957 h 177578"/>
                  <a:gd name="connsiteX55" fmla="*/ 1749 w 141490"/>
                  <a:gd name="connsiteY55" fmla="*/ 126706 h 177578"/>
                  <a:gd name="connsiteX56" fmla="*/ 3021 w 141490"/>
                  <a:gd name="connsiteY56" fmla="*/ 128931 h 177578"/>
                  <a:gd name="connsiteX57" fmla="*/ 4292 w 141490"/>
                  <a:gd name="connsiteY57" fmla="*/ 128931 h 177578"/>
                  <a:gd name="connsiteX58" fmla="*/ 140696 w 141490"/>
                  <a:gd name="connsiteY58" fmla="*/ 36088 h 177578"/>
                  <a:gd name="connsiteX59" fmla="*/ 138788 w 141490"/>
                  <a:gd name="connsiteY59" fmla="*/ 36565 h 177578"/>
                  <a:gd name="connsiteX60" fmla="*/ 137993 w 141490"/>
                  <a:gd name="connsiteY60" fmla="*/ 37519 h 177578"/>
                  <a:gd name="connsiteX61" fmla="*/ 137993 w 141490"/>
                  <a:gd name="connsiteY61" fmla="*/ 38632 h 177578"/>
                  <a:gd name="connsiteX62" fmla="*/ 139742 w 141490"/>
                  <a:gd name="connsiteY62" fmla="*/ 39586 h 177578"/>
                  <a:gd name="connsiteX63" fmla="*/ 141013 w 141490"/>
                  <a:gd name="connsiteY63" fmla="*/ 38632 h 177578"/>
                  <a:gd name="connsiteX64" fmla="*/ 141490 w 141490"/>
                  <a:gd name="connsiteY64" fmla="*/ 36883 h 177578"/>
                  <a:gd name="connsiteX65" fmla="*/ 140537 w 141490"/>
                  <a:gd name="connsiteY65" fmla="*/ 36088 h 177578"/>
                  <a:gd name="connsiteX66" fmla="*/ 11923 w 141490"/>
                  <a:gd name="connsiteY66" fmla="*/ 70904 h 177578"/>
                  <a:gd name="connsiteX67" fmla="*/ 10970 w 141490"/>
                  <a:gd name="connsiteY67" fmla="*/ 68361 h 177578"/>
                  <a:gd name="connsiteX68" fmla="*/ 9062 w 141490"/>
                  <a:gd name="connsiteY68" fmla="*/ 66930 h 177578"/>
                  <a:gd name="connsiteX69" fmla="*/ 9539 w 141490"/>
                  <a:gd name="connsiteY69" fmla="*/ 71540 h 177578"/>
                  <a:gd name="connsiteX70" fmla="*/ 11446 w 141490"/>
                  <a:gd name="connsiteY70" fmla="*/ 72971 h 177578"/>
                  <a:gd name="connsiteX71" fmla="*/ 11764 w 141490"/>
                  <a:gd name="connsiteY71" fmla="*/ 70904 h 177578"/>
                  <a:gd name="connsiteX72" fmla="*/ 76468 w 141490"/>
                  <a:gd name="connsiteY72" fmla="*/ 119234 h 177578"/>
                  <a:gd name="connsiteX73" fmla="*/ 74084 w 141490"/>
                  <a:gd name="connsiteY73" fmla="*/ 121777 h 177578"/>
                  <a:gd name="connsiteX74" fmla="*/ 71381 w 141490"/>
                  <a:gd name="connsiteY74" fmla="*/ 124003 h 177578"/>
                  <a:gd name="connsiteX75" fmla="*/ 72176 w 141490"/>
                  <a:gd name="connsiteY75" fmla="*/ 125434 h 177578"/>
                  <a:gd name="connsiteX76" fmla="*/ 75832 w 141490"/>
                  <a:gd name="connsiteY76" fmla="*/ 128137 h 177578"/>
                  <a:gd name="connsiteX77" fmla="*/ 78535 w 141490"/>
                  <a:gd name="connsiteY77" fmla="*/ 126070 h 177578"/>
                  <a:gd name="connsiteX78" fmla="*/ 78058 w 141490"/>
                  <a:gd name="connsiteY78" fmla="*/ 119075 h 177578"/>
                  <a:gd name="connsiteX79" fmla="*/ 76468 w 141490"/>
                  <a:gd name="connsiteY79" fmla="*/ 119075 h 177578"/>
                  <a:gd name="connsiteX80" fmla="*/ 56278 w 141490"/>
                  <a:gd name="connsiteY80" fmla="*/ 123049 h 177578"/>
                  <a:gd name="connsiteX81" fmla="*/ 54848 w 141490"/>
                  <a:gd name="connsiteY81" fmla="*/ 122095 h 177578"/>
                  <a:gd name="connsiteX82" fmla="*/ 52463 w 141490"/>
                  <a:gd name="connsiteY82" fmla="*/ 123526 h 177578"/>
                  <a:gd name="connsiteX83" fmla="*/ 52463 w 141490"/>
                  <a:gd name="connsiteY83" fmla="*/ 125434 h 177578"/>
                  <a:gd name="connsiteX84" fmla="*/ 53576 w 141490"/>
                  <a:gd name="connsiteY84" fmla="*/ 127977 h 177578"/>
                  <a:gd name="connsiteX85" fmla="*/ 54212 w 141490"/>
                  <a:gd name="connsiteY85" fmla="*/ 127977 h 177578"/>
                  <a:gd name="connsiteX86" fmla="*/ 55483 w 141490"/>
                  <a:gd name="connsiteY86" fmla="*/ 127024 h 177578"/>
                  <a:gd name="connsiteX87" fmla="*/ 56755 w 141490"/>
                  <a:gd name="connsiteY87" fmla="*/ 129090 h 177578"/>
                  <a:gd name="connsiteX88" fmla="*/ 58822 w 141490"/>
                  <a:gd name="connsiteY88" fmla="*/ 129090 h 177578"/>
                  <a:gd name="connsiteX89" fmla="*/ 59140 w 141490"/>
                  <a:gd name="connsiteY89" fmla="*/ 125752 h 177578"/>
                  <a:gd name="connsiteX90" fmla="*/ 58345 w 141490"/>
                  <a:gd name="connsiteY90" fmla="*/ 123367 h 177578"/>
                  <a:gd name="connsiteX91" fmla="*/ 56278 w 141490"/>
                  <a:gd name="connsiteY91" fmla="*/ 122890 h 177578"/>
                  <a:gd name="connsiteX92" fmla="*/ 99202 w 141490"/>
                  <a:gd name="connsiteY92" fmla="*/ 86802 h 177578"/>
                  <a:gd name="connsiteX93" fmla="*/ 98248 w 141490"/>
                  <a:gd name="connsiteY93" fmla="*/ 86325 h 177578"/>
                  <a:gd name="connsiteX94" fmla="*/ 97613 w 141490"/>
                  <a:gd name="connsiteY94" fmla="*/ 85212 h 177578"/>
                  <a:gd name="connsiteX95" fmla="*/ 97613 w 141490"/>
                  <a:gd name="connsiteY95" fmla="*/ 82351 h 177578"/>
                  <a:gd name="connsiteX96" fmla="*/ 97295 w 141490"/>
                  <a:gd name="connsiteY96" fmla="*/ 80284 h 177578"/>
                  <a:gd name="connsiteX97" fmla="*/ 97295 w 141490"/>
                  <a:gd name="connsiteY97" fmla="*/ 76310 h 177578"/>
                  <a:gd name="connsiteX98" fmla="*/ 98248 w 141490"/>
                  <a:gd name="connsiteY98" fmla="*/ 74243 h 177578"/>
                  <a:gd name="connsiteX99" fmla="*/ 98725 w 141490"/>
                  <a:gd name="connsiteY99" fmla="*/ 71381 h 177578"/>
                  <a:gd name="connsiteX100" fmla="*/ 98407 w 141490"/>
                  <a:gd name="connsiteY100" fmla="*/ 65976 h 177578"/>
                  <a:gd name="connsiteX101" fmla="*/ 99520 w 141490"/>
                  <a:gd name="connsiteY101" fmla="*/ 62479 h 177578"/>
                  <a:gd name="connsiteX102" fmla="*/ 98090 w 141490"/>
                  <a:gd name="connsiteY102" fmla="*/ 56437 h 177578"/>
                  <a:gd name="connsiteX103" fmla="*/ 98090 w 141490"/>
                  <a:gd name="connsiteY103" fmla="*/ 51986 h 177578"/>
                  <a:gd name="connsiteX104" fmla="*/ 95546 w 141490"/>
                  <a:gd name="connsiteY104" fmla="*/ 44832 h 177578"/>
                  <a:gd name="connsiteX105" fmla="*/ 87438 w 141490"/>
                  <a:gd name="connsiteY105" fmla="*/ 31478 h 177578"/>
                  <a:gd name="connsiteX106" fmla="*/ 81715 w 141490"/>
                  <a:gd name="connsiteY106" fmla="*/ 24483 h 177578"/>
                  <a:gd name="connsiteX107" fmla="*/ 75038 w 141490"/>
                  <a:gd name="connsiteY107" fmla="*/ 14944 h 177578"/>
                  <a:gd name="connsiteX108" fmla="*/ 68043 w 141490"/>
                  <a:gd name="connsiteY108" fmla="*/ 0 h 177578"/>
                  <a:gd name="connsiteX109" fmla="*/ 67089 w 141490"/>
                  <a:gd name="connsiteY109" fmla="*/ 477 h 177578"/>
                  <a:gd name="connsiteX110" fmla="*/ 65340 w 141490"/>
                  <a:gd name="connsiteY110" fmla="*/ 3339 h 177578"/>
                  <a:gd name="connsiteX111" fmla="*/ 63750 w 141490"/>
                  <a:gd name="connsiteY111" fmla="*/ 6836 h 177578"/>
                  <a:gd name="connsiteX112" fmla="*/ 62160 w 141490"/>
                  <a:gd name="connsiteY112" fmla="*/ 8744 h 177578"/>
                  <a:gd name="connsiteX113" fmla="*/ 60412 w 141490"/>
                  <a:gd name="connsiteY113" fmla="*/ 9857 h 177578"/>
                  <a:gd name="connsiteX114" fmla="*/ 58504 w 141490"/>
                  <a:gd name="connsiteY114" fmla="*/ 10493 h 177578"/>
                  <a:gd name="connsiteX115" fmla="*/ 54689 w 141490"/>
                  <a:gd name="connsiteY115" fmla="*/ 10811 h 177578"/>
                  <a:gd name="connsiteX116" fmla="*/ 51191 w 141490"/>
                  <a:gd name="connsiteY116" fmla="*/ 10493 h 177578"/>
                  <a:gd name="connsiteX117" fmla="*/ 50078 w 141490"/>
                  <a:gd name="connsiteY117" fmla="*/ 10175 h 177578"/>
                  <a:gd name="connsiteX118" fmla="*/ 45309 w 141490"/>
                  <a:gd name="connsiteY118" fmla="*/ 10175 h 177578"/>
                  <a:gd name="connsiteX119" fmla="*/ 44037 w 141490"/>
                  <a:gd name="connsiteY119" fmla="*/ 10652 h 177578"/>
                  <a:gd name="connsiteX120" fmla="*/ 37201 w 141490"/>
                  <a:gd name="connsiteY120" fmla="*/ 10334 h 177578"/>
                  <a:gd name="connsiteX121" fmla="*/ 33703 w 141490"/>
                  <a:gd name="connsiteY121" fmla="*/ 10652 h 177578"/>
                  <a:gd name="connsiteX122" fmla="*/ 31478 w 141490"/>
                  <a:gd name="connsiteY122" fmla="*/ 11288 h 177578"/>
                  <a:gd name="connsiteX123" fmla="*/ 29093 w 141490"/>
                  <a:gd name="connsiteY123" fmla="*/ 12718 h 177578"/>
                  <a:gd name="connsiteX124" fmla="*/ 27026 w 141490"/>
                  <a:gd name="connsiteY124" fmla="*/ 14944 h 177578"/>
                  <a:gd name="connsiteX125" fmla="*/ 25277 w 141490"/>
                  <a:gd name="connsiteY125" fmla="*/ 17329 h 177578"/>
                  <a:gd name="connsiteX126" fmla="*/ 21621 w 141490"/>
                  <a:gd name="connsiteY126" fmla="*/ 21621 h 177578"/>
                  <a:gd name="connsiteX127" fmla="*/ 19078 w 141490"/>
                  <a:gd name="connsiteY127" fmla="*/ 23688 h 177578"/>
                  <a:gd name="connsiteX128" fmla="*/ 19078 w 141490"/>
                  <a:gd name="connsiteY128" fmla="*/ 26708 h 177578"/>
                  <a:gd name="connsiteX129" fmla="*/ 19078 w 141490"/>
                  <a:gd name="connsiteY129" fmla="*/ 27662 h 177578"/>
                  <a:gd name="connsiteX130" fmla="*/ 18124 w 141490"/>
                  <a:gd name="connsiteY130" fmla="*/ 28298 h 177578"/>
                  <a:gd name="connsiteX131" fmla="*/ 17805 w 141490"/>
                  <a:gd name="connsiteY131" fmla="*/ 29093 h 177578"/>
                  <a:gd name="connsiteX132" fmla="*/ 16534 w 141490"/>
                  <a:gd name="connsiteY132" fmla="*/ 29411 h 177578"/>
                  <a:gd name="connsiteX133" fmla="*/ 16057 w 141490"/>
                  <a:gd name="connsiteY133" fmla="*/ 30365 h 177578"/>
                  <a:gd name="connsiteX134" fmla="*/ 16534 w 141490"/>
                  <a:gd name="connsiteY134" fmla="*/ 32432 h 177578"/>
                  <a:gd name="connsiteX135" fmla="*/ 17329 w 141490"/>
                  <a:gd name="connsiteY135" fmla="*/ 33704 h 177578"/>
                  <a:gd name="connsiteX136" fmla="*/ 18759 w 141490"/>
                  <a:gd name="connsiteY136" fmla="*/ 35929 h 177578"/>
                  <a:gd name="connsiteX137" fmla="*/ 18759 w 141490"/>
                  <a:gd name="connsiteY137" fmla="*/ 39427 h 177578"/>
                  <a:gd name="connsiteX138" fmla="*/ 19872 w 141490"/>
                  <a:gd name="connsiteY138" fmla="*/ 40699 h 177578"/>
                  <a:gd name="connsiteX139" fmla="*/ 22575 w 141490"/>
                  <a:gd name="connsiteY139" fmla="*/ 44514 h 177578"/>
                  <a:gd name="connsiteX140" fmla="*/ 21303 w 141490"/>
                  <a:gd name="connsiteY140" fmla="*/ 47853 h 177578"/>
                  <a:gd name="connsiteX141" fmla="*/ 22098 w 141490"/>
                  <a:gd name="connsiteY141" fmla="*/ 48965 h 177578"/>
                  <a:gd name="connsiteX142" fmla="*/ 22416 w 141490"/>
                  <a:gd name="connsiteY142" fmla="*/ 50714 h 177578"/>
                  <a:gd name="connsiteX143" fmla="*/ 24801 w 141490"/>
                  <a:gd name="connsiteY143" fmla="*/ 54848 h 177578"/>
                  <a:gd name="connsiteX144" fmla="*/ 27344 w 141490"/>
                  <a:gd name="connsiteY144" fmla="*/ 55483 h 177578"/>
                  <a:gd name="connsiteX145" fmla="*/ 27821 w 141490"/>
                  <a:gd name="connsiteY145" fmla="*/ 56119 h 177578"/>
                  <a:gd name="connsiteX146" fmla="*/ 27344 w 141490"/>
                  <a:gd name="connsiteY146" fmla="*/ 57232 h 177578"/>
                  <a:gd name="connsiteX147" fmla="*/ 25119 w 141490"/>
                  <a:gd name="connsiteY147" fmla="*/ 58663 h 177578"/>
                  <a:gd name="connsiteX148" fmla="*/ 25119 w 141490"/>
                  <a:gd name="connsiteY148" fmla="*/ 59935 h 177578"/>
                  <a:gd name="connsiteX149" fmla="*/ 24006 w 141490"/>
                  <a:gd name="connsiteY149" fmla="*/ 59299 h 177578"/>
                  <a:gd name="connsiteX150" fmla="*/ 22416 w 141490"/>
                  <a:gd name="connsiteY150" fmla="*/ 55960 h 177578"/>
                  <a:gd name="connsiteX151" fmla="*/ 19554 w 141490"/>
                  <a:gd name="connsiteY151" fmla="*/ 55642 h 177578"/>
                  <a:gd name="connsiteX152" fmla="*/ 16375 w 141490"/>
                  <a:gd name="connsiteY152" fmla="*/ 53735 h 177578"/>
                  <a:gd name="connsiteX153" fmla="*/ 13831 w 141490"/>
                  <a:gd name="connsiteY153" fmla="*/ 54212 h 177578"/>
                  <a:gd name="connsiteX154" fmla="*/ 12082 w 141490"/>
                  <a:gd name="connsiteY154" fmla="*/ 55483 h 177578"/>
                  <a:gd name="connsiteX155" fmla="*/ 9857 w 141490"/>
                  <a:gd name="connsiteY155" fmla="*/ 55801 h 177578"/>
                  <a:gd name="connsiteX156" fmla="*/ 6041 w 141490"/>
                  <a:gd name="connsiteY156" fmla="*/ 58663 h 177578"/>
                  <a:gd name="connsiteX157" fmla="*/ 4451 w 141490"/>
                  <a:gd name="connsiteY157" fmla="*/ 61843 h 177578"/>
                  <a:gd name="connsiteX158" fmla="*/ 5087 w 141490"/>
                  <a:gd name="connsiteY158" fmla="*/ 64545 h 177578"/>
                  <a:gd name="connsiteX159" fmla="*/ 6518 w 141490"/>
                  <a:gd name="connsiteY159" fmla="*/ 64545 h 177578"/>
                  <a:gd name="connsiteX160" fmla="*/ 11129 w 141490"/>
                  <a:gd name="connsiteY160" fmla="*/ 65817 h 177578"/>
                  <a:gd name="connsiteX161" fmla="*/ 12400 w 141490"/>
                  <a:gd name="connsiteY161" fmla="*/ 64863 h 177578"/>
                  <a:gd name="connsiteX162" fmla="*/ 13990 w 141490"/>
                  <a:gd name="connsiteY162" fmla="*/ 64386 h 177578"/>
                  <a:gd name="connsiteX163" fmla="*/ 14467 w 141490"/>
                  <a:gd name="connsiteY163" fmla="*/ 67884 h 177578"/>
                  <a:gd name="connsiteX164" fmla="*/ 15739 w 141490"/>
                  <a:gd name="connsiteY164" fmla="*/ 71381 h 177578"/>
                  <a:gd name="connsiteX165" fmla="*/ 15739 w 141490"/>
                  <a:gd name="connsiteY165" fmla="*/ 72971 h 177578"/>
                  <a:gd name="connsiteX166" fmla="*/ 15739 w 141490"/>
                  <a:gd name="connsiteY166" fmla="*/ 75833 h 177578"/>
                  <a:gd name="connsiteX167" fmla="*/ 16057 w 141490"/>
                  <a:gd name="connsiteY167" fmla="*/ 79330 h 177578"/>
                  <a:gd name="connsiteX168" fmla="*/ 15580 w 141490"/>
                  <a:gd name="connsiteY168" fmla="*/ 81556 h 177578"/>
                  <a:gd name="connsiteX169" fmla="*/ 17170 w 141490"/>
                  <a:gd name="connsiteY169" fmla="*/ 83623 h 177578"/>
                  <a:gd name="connsiteX170" fmla="*/ 19554 w 141490"/>
                  <a:gd name="connsiteY170" fmla="*/ 85848 h 177578"/>
                  <a:gd name="connsiteX171" fmla="*/ 19872 w 141490"/>
                  <a:gd name="connsiteY171" fmla="*/ 86643 h 177578"/>
                  <a:gd name="connsiteX172" fmla="*/ 19078 w 141490"/>
                  <a:gd name="connsiteY172" fmla="*/ 87915 h 177578"/>
                  <a:gd name="connsiteX173" fmla="*/ 18601 w 141490"/>
                  <a:gd name="connsiteY173" fmla="*/ 89664 h 177578"/>
                  <a:gd name="connsiteX174" fmla="*/ 20667 w 141490"/>
                  <a:gd name="connsiteY174" fmla="*/ 90459 h 177578"/>
                  <a:gd name="connsiteX175" fmla="*/ 21621 w 141490"/>
                  <a:gd name="connsiteY175" fmla="*/ 91254 h 177578"/>
                  <a:gd name="connsiteX176" fmla="*/ 20667 w 141490"/>
                  <a:gd name="connsiteY176" fmla="*/ 94592 h 177578"/>
                  <a:gd name="connsiteX177" fmla="*/ 17329 w 141490"/>
                  <a:gd name="connsiteY177" fmla="*/ 96341 h 177578"/>
                  <a:gd name="connsiteX178" fmla="*/ 15580 w 141490"/>
                  <a:gd name="connsiteY178" fmla="*/ 97772 h 177578"/>
                  <a:gd name="connsiteX179" fmla="*/ 13990 w 141490"/>
                  <a:gd name="connsiteY179" fmla="*/ 98567 h 177578"/>
                  <a:gd name="connsiteX180" fmla="*/ 13990 w 141490"/>
                  <a:gd name="connsiteY180" fmla="*/ 99838 h 177578"/>
                  <a:gd name="connsiteX181" fmla="*/ 16216 w 141490"/>
                  <a:gd name="connsiteY181" fmla="*/ 100315 h 177578"/>
                  <a:gd name="connsiteX182" fmla="*/ 17647 w 141490"/>
                  <a:gd name="connsiteY182" fmla="*/ 100951 h 177578"/>
                  <a:gd name="connsiteX183" fmla="*/ 16693 w 141490"/>
                  <a:gd name="connsiteY183" fmla="*/ 102064 h 177578"/>
                  <a:gd name="connsiteX184" fmla="*/ 14149 w 141490"/>
                  <a:gd name="connsiteY184" fmla="*/ 103177 h 177578"/>
                  <a:gd name="connsiteX185" fmla="*/ 13195 w 141490"/>
                  <a:gd name="connsiteY185" fmla="*/ 104608 h 177578"/>
                  <a:gd name="connsiteX186" fmla="*/ 11287 w 141490"/>
                  <a:gd name="connsiteY186" fmla="*/ 109218 h 177578"/>
                  <a:gd name="connsiteX187" fmla="*/ 10333 w 141490"/>
                  <a:gd name="connsiteY187" fmla="*/ 112398 h 177578"/>
                  <a:gd name="connsiteX188" fmla="*/ 8267 w 141490"/>
                  <a:gd name="connsiteY188" fmla="*/ 114464 h 177578"/>
                  <a:gd name="connsiteX189" fmla="*/ 9380 w 141490"/>
                  <a:gd name="connsiteY189" fmla="*/ 117962 h 177578"/>
                  <a:gd name="connsiteX190" fmla="*/ 11446 w 141490"/>
                  <a:gd name="connsiteY190" fmla="*/ 121618 h 177578"/>
                  <a:gd name="connsiteX191" fmla="*/ 12082 w 141490"/>
                  <a:gd name="connsiteY191" fmla="*/ 125116 h 177578"/>
                  <a:gd name="connsiteX192" fmla="*/ 13672 w 141490"/>
                  <a:gd name="connsiteY192" fmla="*/ 125593 h 177578"/>
                  <a:gd name="connsiteX193" fmla="*/ 15739 w 141490"/>
                  <a:gd name="connsiteY193" fmla="*/ 124798 h 177578"/>
                  <a:gd name="connsiteX194" fmla="*/ 17011 w 141490"/>
                  <a:gd name="connsiteY194" fmla="*/ 125275 h 177578"/>
                  <a:gd name="connsiteX195" fmla="*/ 15421 w 141490"/>
                  <a:gd name="connsiteY195" fmla="*/ 126706 h 177578"/>
                  <a:gd name="connsiteX196" fmla="*/ 13513 w 141490"/>
                  <a:gd name="connsiteY196" fmla="*/ 127501 h 177578"/>
                  <a:gd name="connsiteX197" fmla="*/ 14467 w 141490"/>
                  <a:gd name="connsiteY197" fmla="*/ 128137 h 177578"/>
                  <a:gd name="connsiteX198" fmla="*/ 15103 w 141490"/>
                  <a:gd name="connsiteY198" fmla="*/ 129408 h 177578"/>
                  <a:gd name="connsiteX199" fmla="*/ 12241 w 141490"/>
                  <a:gd name="connsiteY199" fmla="*/ 129408 h 177578"/>
                  <a:gd name="connsiteX200" fmla="*/ 8744 w 141490"/>
                  <a:gd name="connsiteY200" fmla="*/ 128772 h 177578"/>
                  <a:gd name="connsiteX201" fmla="*/ 7631 w 141490"/>
                  <a:gd name="connsiteY201" fmla="*/ 130203 h 177578"/>
                  <a:gd name="connsiteX202" fmla="*/ 9539 w 141490"/>
                  <a:gd name="connsiteY202" fmla="*/ 132906 h 177578"/>
                  <a:gd name="connsiteX203" fmla="*/ 13831 w 141490"/>
                  <a:gd name="connsiteY203" fmla="*/ 135926 h 177578"/>
                  <a:gd name="connsiteX204" fmla="*/ 14467 w 141490"/>
                  <a:gd name="connsiteY204" fmla="*/ 137993 h 177578"/>
                  <a:gd name="connsiteX205" fmla="*/ 14467 w 141490"/>
                  <a:gd name="connsiteY205" fmla="*/ 140537 h 177578"/>
                  <a:gd name="connsiteX206" fmla="*/ 15262 w 141490"/>
                  <a:gd name="connsiteY206" fmla="*/ 141650 h 177578"/>
                  <a:gd name="connsiteX207" fmla="*/ 16852 w 141490"/>
                  <a:gd name="connsiteY207" fmla="*/ 141650 h 177578"/>
                  <a:gd name="connsiteX208" fmla="*/ 17647 w 141490"/>
                  <a:gd name="connsiteY208" fmla="*/ 138788 h 177578"/>
                  <a:gd name="connsiteX209" fmla="*/ 21780 w 141490"/>
                  <a:gd name="connsiteY209" fmla="*/ 135291 h 177578"/>
                  <a:gd name="connsiteX210" fmla="*/ 23052 w 141490"/>
                  <a:gd name="connsiteY210" fmla="*/ 135926 h 177578"/>
                  <a:gd name="connsiteX211" fmla="*/ 23847 w 141490"/>
                  <a:gd name="connsiteY211" fmla="*/ 137357 h 177578"/>
                  <a:gd name="connsiteX212" fmla="*/ 25914 w 141490"/>
                  <a:gd name="connsiteY212" fmla="*/ 137675 h 177578"/>
                  <a:gd name="connsiteX213" fmla="*/ 29729 w 141490"/>
                  <a:gd name="connsiteY213" fmla="*/ 132270 h 177578"/>
                  <a:gd name="connsiteX214" fmla="*/ 35929 w 141490"/>
                  <a:gd name="connsiteY214" fmla="*/ 127501 h 177578"/>
                  <a:gd name="connsiteX215" fmla="*/ 36565 w 141490"/>
                  <a:gd name="connsiteY215" fmla="*/ 128613 h 177578"/>
                  <a:gd name="connsiteX216" fmla="*/ 36565 w 141490"/>
                  <a:gd name="connsiteY216" fmla="*/ 130521 h 177578"/>
                  <a:gd name="connsiteX217" fmla="*/ 34498 w 141490"/>
                  <a:gd name="connsiteY217" fmla="*/ 132429 h 177578"/>
                  <a:gd name="connsiteX218" fmla="*/ 33862 w 141490"/>
                  <a:gd name="connsiteY218" fmla="*/ 134337 h 177578"/>
                  <a:gd name="connsiteX219" fmla="*/ 38155 w 141490"/>
                  <a:gd name="connsiteY219" fmla="*/ 137039 h 177578"/>
                  <a:gd name="connsiteX220" fmla="*/ 39745 w 141490"/>
                  <a:gd name="connsiteY220" fmla="*/ 135767 h 177578"/>
                  <a:gd name="connsiteX221" fmla="*/ 40381 w 141490"/>
                  <a:gd name="connsiteY221" fmla="*/ 134019 h 177578"/>
                  <a:gd name="connsiteX222" fmla="*/ 42606 w 141490"/>
                  <a:gd name="connsiteY222" fmla="*/ 131634 h 177578"/>
                  <a:gd name="connsiteX223" fmla="*/ 41017 w 141490"/>
                  <a:gd name="connsiteY223" fmla="*/ 129567 h 177578"/>
                  <a:gd name="connsiteX224" fmla="*/ 40062 w 141490"/>
                  <a:gd name="connsiteY224" fmla="*/ 127819 h 177578"/>
                  <a:gd name="connsiteX225" fmla="*/ 40540 w 141490"/>
                  <a:gd name="connsiteY225" fmla="*/ 125275 h 177578"/>
                  <a:gd name="connsiteX226" fmla="*/ 42606 w 141490"/>
                  <a:gd name="connsiteY226" fmla="*/ 124639 h 177578"/>
                  <a:gd name="connsiteX227" fmla="*/ 43878 w 141490"/>
                  <a:gd name="connsiteY227" fmla="*/ 124639 h 177578"/>
                  <a:gd name="connsiteX228" fmla="*/ 45150 w 141490"/>
                  <a:gd name="connsiteY228" fmla="*/ 127182 h 177578"/>
                  <a:gd name="connsiteX229" fmla="*/ 47057 w 141490"/>
                  <a:gd name="connsiteY229" fmla="*/ 129567 h 177578"/>
                  <a:gd name="connsiteX230" fmla="*/ 49442 w 141490"/>
                  <a:gd name="connsiteY230" fmla="*/ 128613 h 177578"/>
                  <a:gd name="connsiteX231" fmla="*/ 50237 w 141490"/>
                  <a:gd name="connsiteY231" fmla="*/ 126547 h 177578"/>
                  <a:gd name="connsiteX232" fmla="*/ 48011 w 141490"/>
                  <a:gd name="connsiteY232" fmla="*/ 124639 h 177578"/>
                  <a:gd name="connsiteX233" fmla="*/ 47376 w 141490"/>
                  <a:gd name="connsiteY233" fmla="*/ 123208 h 177578"/>
                  <a:gd name="connsiteX234" fmla="*/ 48011 w 141490"/>
                  <a:gd name="connsiteY234" fmla="*/ 122095 h 177578"/>
                  <a:gd name="connsiteX235" fmla="*/ 49601 w 141490"/>
                  <a:gd name="connsiteY235" fmla="*/ 121141 h 177578"/>
                  <a:gd name="connsiteX236" fmla="*/ 54212 w 141490"/>
                  <a:gd name="connsiteY236" fmla="*/ 120823 h 177578"/>
                  <a:gd name="connsiteX237" fmla="*/ 57232 w 141490"/>
                  <a:gd name="connsiteY237" fmla="*/ 119075 h 177578"/>
                  <a:gd name="connsiteX238" fmla="*/ 58981 w 141490"/>
                  <a:gd name="connsiteY238" fmla="*/ 119075 h 177578"/>
                  <a:gd name="connsiteX239" fmla="*/ 60730 w 141490"/>
                  <a:gd name="connsiteY239" fmla="*/ 121777 h 177578"/>
                  <a:gd name="connsiteX240" fmla="*/ 62320 w 141490"/>
                  <a:gd name="connsiteY240" fmla="*/ 122413 h 177578"/>
                  <a:gd name="connsiteX241" fmla="*/ 65817 w 141490"/>
                  <a:gd name="connsiteY241" fmla="*/ 122413 h 177578"/>
                  <a:gd name="connsiteX242" fmla="*/ 68996 w 141490"/>
                  <a:gd name="connsiteY242" fmla="*/ 123685 h 177578"/>
                  <a:gd name="connsiteX243" fmla="*/ 70586 w 141490"/>
                  <a:gd name="connsiteY243" fmla="*/ 123685 h 177578"/>
                  <a:gd name="connsiteX244" fmla="*/ 70586 w 141490"/>
                  <a:gd name="connsiteY244" fmla="*/ 121777 h 177578"/>
                  <a:gd name="connsiteX245" fmla="*/ 69792 w 141490"/>
                  <a:gd name="connsiteY245" fmla="*/ 119075 h 177578"/>
                  <a:gd name="connsiteX246" fmla="*/ 70904 w 141490"/>
                  <a:gd name="connsiteY246" fmla="*/ 117326 h 177578"/>
                  <a:gd name="connsiteX247" fmla="*/ 72494 w 141490"/>
                  <a:gd name="connsiteY247" fmla="*/ 116372 h 177578"/>
                  <a:gd name="connsiteX248" fmla="*/ 76310 w 141490"/>
                  <a:gd name="connsiteY248" fmla="*/ 115736 h 177578"/>
                  <a:gd name="connsiteX249" fmla="*/ 80761 w 141490"/>
                  <a:gd name="connsiteY249" fmla="*/ 116531 h 177578"/>
                  <a:gd name="connsiteX250" fmla="*/ 86007 w 141490"/>
                  <a:gd name="connsiteY250" fmla="*/ 116213 h 177578"/>
                  <a:gd name="connsiteX251" fmla="*/ 88710 w 141490"/>
                  <a:gd name="connsiteY251" fmla="*/ 115577 h 177578"/>
                  <a:gd name="connsiteX252" fmla="*/ 92684 w 141490"/>
                  <a:gd name="connsiteY252" fmla="*/ 113669 h 177578"/>
                  <a:gd name="connsiteX253" fmla="*/ 96023 w 141490"/>
                  <a:gd name="connsiteY253" fmla="*/ 108741 h 177578"/>
                  <a:gd name="connsiteX254" fmla="*/ 98567 w 141490"/>
                  <a:gd name="connsiteY254" fmla="*/ 103336 h 177578"/>
                  <a:gd name="connsiteX255" fmla="*/ 100474 w 141490"/>
                  <a:gd name="connsiteY255" fmla="*/ 97136 h 177578"/>
                  <a:gd name="connsiteX256" fmla="*/ 102700 w 141490"/>
                  <a:gd name="connsiteY256" fmla="*/ 88710 h 177578"/>
                  <a:gd name="connsiteX257" fmla="*/ 103018 w 141490"/>
                  <a:gd name="connsiteY257" fmla="*/ 85371 h 177578"/>
                  <a:gd name="connsiteX258" fmla="*/ 101269 w 141490"/>
                  <a:gd name="connsiteY258" fmla="*/ 85848 h 177578"/>
                  <a:gd name="connsiteX259" fmla="*/ 99838 w 141490"/>
                  <a:gd name="connsiteY259" fmla="*/ 86802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</a:cxnLst>
                <a:rect l="l" t="t" r="r" b="b"/>
                <a:pathLst>
                  <a:path w="141490" h="177578">
                    <a:moveTo>
                      <a:pt x="21780" y="166132"/>
                    </a:moveTo>
                    <a:lnTo>
                      <a:pt x="19872" y="166132"/>
                    </a:lnTo>
                    <a:cubicBezTo>
                      <a:pt x="19872" y="166132"/>
                      <a:pt x="9539" y="169153"/>
                      <a:pt x="9539" y="169153"/>
                    </a:cubicBezTo>
                    <a:lnTo>
                      <a:pt x="5564" y="172173"/>
                    </a:lnTo>
                    <a:lnTo>
                      <a:pt x="4611" y="173922"/>
                    </a:lnTo>
                    <a:lnTo>
                      <a:pt x="4928" y="174876"/>
                    </a:lnTo>
                    <a:lnTo>
                      <a:pt x="6359" y="176784"/>
                    </a:lnTo>
                    <a:lnTo>
                      <a:pt x="6677" y="177102"/>
                    </a:lnTo>
                    <a:lnTo>
                      <a:pt x="7949" y="177579"/>
                    </a:lnTo>
                    <a:lnTo>
                      <a:pt x="9221" y="176943"/>
                    </a:lnTo>
                    <a:lnTo>
                      <a:pt x="16534" y="176466"/>
                    </a:lnTo>
                    <a:lnTo>
                      <a:pt x="20190" y="175353"/>
                    </a:lnTo>
                    <a:lnTo>
                      <a:pt x="24960" y="173127"/>
                    </a:lnTo>
                    <a:lnTo>
                      <a:pt x="25914" y="171856"/>
                    </a:lnTo>
                    <a:lnTo>
                      <a:pt x="26708" y="169948"/>
                    </a:lnTo>
                    <a:lnTo>
                      <a:pt x="25914" y="167722"/>
                    </a:lnTo>
                    <a:lnTo>
                      <a:pt x="21780" y="166450"/>
                    </a:lnTo>
                    <a:close/>
                    <a:moveTo>
                      <a:pt x="21462" y="140855"/>
                    </a:moveTo>
                    <a:lnTo>
                      <a:pt x="19872" y="139106"/>
                    </a:lnTo>
                    <a:lnTo>
                      <a:pt x="18442" y="139106"/>
                    </a:lnTo>
                    <a:cubicBezTo>
                      <a:pt x="18442" y="139106"/>
                      <a:pt x="18282" y="140537"/>
                      <a:pt x="18282" y="140537"/>
                    </a:cubicBezTo>
                    <a:lnTo>
                      <a:pt x="19554" y="141968"/>
                    </a:lnTo>
                    <a:lnTo>
                      <a:pt x="21939" y="142286"/>
                    </a:lnTo>
                    <a:lnTo>
                      <a:pt x="21462" y="140696"/>
                    </a:lnTo>
                    <a:close/>
                    <a:moveTo>
                      <a:pt x="12082" y="33704"/>
                    </a:moveTo>
                    <a:lnTo>
                      <a:pt x="13195" y="34180"/>
                    </a:lnTo>
                    <a:lnTo>
                      <a:pt x="14785" y="34180"/>
                    </a:lnTo>
                    <a:cubicBezTo>
                      <a:pt x="14785" y="34180"/>
                      <a:pt x="14785" y="30047"/>
                      <a:pt x="14785" y="30047"/>
                    </a:cubicBezTo>
                    <a:lnTo>
                      <a:pt x="13990" y="28457"/>
                    </a:lnTo>
                    <a:lnTo>
                      <a:pt x="11606" y="27185"/>
                    </a:lnTo>
                    <a:lnTo>
                      <a:pt x="10333" y="28934"/>
                    </a:lnTo>
                    <a:lnTo>
                      <a:pt x="11446" y="33067"/>
                    </a:lnTo>
                    <a:lnTo>
                      <a:pt x="11923" y="33862"/>
                    </a:lnTo>
                    <a:close/>
                    <a:moveTo>
                      <a:pt x="49760" y="131475"/>
                    </a:moveTo>
                    <a:lnTo>
                      <a:pt x="51191" y="133065"/>
                    </a:lnTo>
                    <a:lnTo>
                      <a:pt x="51509" y="132111"/>
                    </a:lnTo>
                    <a:lnTo>
                      <a:pt x="51191" y="129885"/>
                    </a:lnTo>
                    <a:lnTo>
                      <a:pt x="49760" y="131475"/>
                    </a:lnTo>
                    <a:close/>
                    <a:moveTo>
                      <a:pt x="6677" y="139901"/>
                    </a:moveTo>
                    <a:lnTo>
                      <a:pt x="9539" y="138152"/>
                    </a:lnTo>
                    <a:lnTo>
                      <a:pt x="10810" y="135767"/>
                    </a:lnTo>
                    <a:lnTo>
                      <a:pt x="9698" y="134178"/>
                    </a:lnTo>
                    <a:lnTo>
                      <a:pt x="6995" y="133542"/>
                    </a:lnTo>
                    <a:lnTo>
                      <a:pt x="6359" y="134496"/>
                    </a:lnTo>
                    <a:lnTo>
                      <a:pt x="3338" y="137357"/>
                    </a:lnTo>
                    <a:lnTo>
                      <a:pt x="2861" y="138788"/>
                    </a:lnTo>
                    <a:lnTo>
                      <a:pt x="3657" y="139106"/>
                    </a:lnTo>
                    <a:lnTo>
                      <a:pt x="4611" y="140219"/>
                    </a:lnTo>
                    <a:lnTo>
                      <a:pt x="6518" y="139742"/>
                    </a:lnTo>
                    <a:close/>
                    <a:moveTo>
                      <a:pt x="4451" y="129090"/>
                    </a:moveTo>
                    <a:lnTo>
                      <a:pt x="4770" y="128295"/>
                    </a:lnTo>
                    <a:lnTo>
                      <a:pt x="4770" y="125116"/>
                    </a:lnTo>
                    <a:cubicBezTo>
                      <a:pt x="4770" y="125116"/>
                      <a:pt x="2067" y="122413"/>
                      <a:pt x="2067" y="122413"/>
                    </a:cubicBezTo>
                    <a:lnTo>
                      <a:pt x="0" y="124003"/>
                    </a:lnTo>
                    <a:lnTo>
                      <a:pt x="1272" y="124957"/>
                    </a:lnTo>
                    <a:lnTo>
                      <a:pt x="1749" y="126706"/>
                    </a:lnTo>
                    <a:lnTo>
                      <a:pt x="3021" y="128931"/>
                    </a:lnTo>
                    <a:lnTo>
                      <a:pt x="4292" y="128931"/>
                    </a:lnTo>
                    <a:close/>
                    <a:moveTo>
                      <a:pt x="140696" y="36088"/>
                    </a:moveTo>
                    <a:lnTo>
                      <a:pt x="138788" y="36565"/>
                    </a:lnTo>
                    <a:lnTo>
                      <a:pt x="137993" y="37519"/>
                    </a:lnTo>
                    <a:lnTo>
                      <a:pt x="137993" y="38632"/>
                    </a:lnTo>
                    <a:cubicBezTo>
                      <a:pt x="137993" y="38632"/>
                      <a:pt x="139742" y="39586"/>
                      <a:pt x="139742" y="39586"/>
                    </a:cubicBezTo>
                    <a:lnTo>
                      <a:pt x="141013" y="38632"/>
                    </a:lnTo>
                    <a:lnTo>
                      <a:pt x="141490" y="36883"/>
                    </a:lnTo>
                    <a:lnTo>
                      <a:pt x="140537" y="36088"/>
                    </a:lnTo>
                    <a:close/>
                    <a:moveTo>
                      <a:pt x="11923" y="70904"/>
                    </a:moveTo>
                    <a:lnTo>
                      <a:pt x="10970" y="68361"/>
                    </a:lnTo>
                    <a:lnTo>
                      <a:pt x="9062" y="66930"/>
                    </a:lnTo>
                    <a:lnTo>
                      <a:pt x="9539" y="71540"/>
                    </a:lnTo>
                    <a:lnTo>
                      <a:pt x="11446" y="72971"/>
                    </a:lnTo>
                    <a:lnTo>
                      <a:pt x="11764" y="70904"/>
                    </a:lnTo>
                    <a:close/>
                    <a:moveTo>
                      <a:pt x="76468" y="119234"/>
                    </a:moveTo>
                    <a:lnTo>
                      <a:pt x="74084" y="121777"/>
                    </a:lnTo>
                    <a:lnTo>
                      <a:pt x="71381" y="124003"/>
                    </a:lnTo>
                    <a:lnTo>
                      <a:pt x="72176" y="125434"/>
                    </a:lnTo>
                    <a:lnTo>
                      <a:pt x="75832" y="128137"/>
                    </a:lnTo>
                    <a:lnTo>
                      <a:pt x="78535" y="126070"/>
                    </a:lnTo>
                    <a:lnTo>
                      <a:pt x="78058" y="119075"/>
                    </a:lnTo>
                    <a:lnTo>
                      <a:pt x="76468" y="119075"/>
                    </a:lnTo>
                    <a:close/>
                    <a:moveTo>
                      <a:pt x="56278" y="123049"/>
                    </a:moveTo>
                    <a:lnTo>
                      <a:pt x="54848" y="122095"/>
                    </a:lnTo>
                    <a:lnTo>
                      <a:pt x="52463" y="123526"/>
                    </a:lnTo>
                    <a:lnTo>
                      <a:pt x="52463" y="125434"/>
                    </a:lnTo>
                    <a:cubicBezTo>
                      <a:pt x="52463" y="125434"/>
                      <a:pt x="53576" y="127977"/>
                      <a:pt x="53576" y="127977"/>
                    </a:cubicBezTo>
                    <a:lnTo>
                      <a:pt x="54212" y="127977"/>
                    </a:lnTo>
                    <a:cubicBezTo>
                      <a:pt x="54212" y="127977"/>
                      <a:pt x="55483" y="127024"/>
                      <a:pt x="55483" y="127024"/>
                    </a:cubicBezTo>
                    <a:lnTo>
                      <a:pt x="56755" y="129090"/>
                    </a:lnTo>
                    <a:lnTo>
                      <a:pt x="58822" y="129090"/>
                    </a:lnTo>
                    <a:cubicBezTo>
                      <a:pt x="58822" y="129090"/>
                      <a:pt x="59140" y="125752"/>
                      <a:pt x="59140" y="125752"/>
                    </a:cubicBezTo>
                    <a:lnTo>
                      <a:pt x="58345" y="123367"/>
                    </a:lnTo>
                    <a:lnTo>
                      <a:pt x="56278" y="122890"/>
                    </a:lnTo>
                    <a:close/>
                    <a:moveTo>
                      <a:pt x="99202" y="86802"/>
                    </a:moveTo>
                    <a:lnTo>
                      <a:pt x="98248" y="86325"/>
                    </a:lnTo>
                    <a:lnTo>
                      <a:pt x="97613" y="85212"/>
                    </a:lnTo>
                    <a:lnTo>
                      <a:pt x="97613" y="82351"/>
                    </a:lnTo>
                    <a:cubicBezTo>
                      <a:pt x="97613" y="82351"/>
                      <a:pt x="97295" y="80284"/>
                      <a:pt x="97295" y="80284"/>
                    </a:cubicBezTo>
                    <a:lnTo>
                      <a:pt x="97295" y="76310"/>
                    </a:lnTo>
                    <a:cubicBezTo>
                      <a:pt x="97295" y="76310"/>
                      <a:pt x="98248" y="74243"/>
                      <a:pt x="98248" y="74243"/>
                    </a:cubicBezTo>
                    <a:lnTo>
                      <a:pt x="98725" y="71381"/>
                    </a:lnTo>
                    <a:lnTo>
                      <a:pt x="98407" y="65976"/>
                    </a:lnTo>
                    <a:lnTo>
                      <a:pt x="99520" y="62479"/>
                    </a:lnTo>
                    <a:lnTo>
                      <a:pt x="98090" y="56437"/>
                    </a:lnTo>
                    <a:lnTo>
                      <a:pt x="98090" y="51986"/>
                    </a:lnTo>
                    <a:cubicBezTo>
                      <a:pt x="98090" y="51986"/>
                      <a:pt x="95546" y="44832"/>
                      <a:pt x="95546" y="44832"/>
                    </a:cubicBezTo>
                    <a:lnTo>
                      <a:pt x="87438" y="31478"/>
                    </a:lnTo>
                    <a:lnTo>
                      <a:pt x="81715" y="24483"/>
                    </a:lnTo>
                    <a:lnTo>
                      <a:pt x="75038" y="14944"/>
                    </a:lnTo>
                    <a:lnTo>
                      <a:pt x="68043" y="0"/>
                    </a:lnTo>
                    <a:lnTo>
                      <a:pt x="67089" y="477"/>
                    </a:lnTo>
                    <a:lnTo>
                      <a:pt x="65340" y="3339"/>
                    </a:lnTo>
                    <a:lnTo>
                      <a:pt x="63750" y="6836"/>
                    </a:lnTo>
                    <a:lnTo>
                      <a:pt x="62160" y="8744"/>
                    </a:lnTo>
                    <a:lnTo>
                      <a:pt x="60412" y="9857"/>
                    </a:lnTo>
                    <a:lnTo>
                      <a:pt x="58504" y="10493"/>
                    </a:lnTo>
                    <a:lnTo>
                      <a:pt x="54689" y="10811"/>
                    </a:lnTo>
                    <a:lnTo>
                      <a:pt x="51191" y="10493"/>
                    </a:lnTo>
                    <a:lnTo>
                      <a:pt x="50078" y="10175"/>
                    </a:lnTo>
                    <a:lnTo>
                      <a:pt x="45309" y="10175"/>
                    </a:lnTo>
                    <a:cubicBezTo>
                      <a:pt x="45309" y="10175"/>
                      <a:pt x="44037" y="10652"/>
                      <a:pt x="44037" y="10652"/>
                    </a:cubicBezTo>
                    <a:lnTo>
                      <a:pt x="37201" y="10334"/>
                    </a:lnTo>
                    <a:lnTo>
                      <a:pt x="33703" y="10652"/>
                    </a:lnTo>
                    <a:lnTo>
                      <a:pt x="31478" y="11288"/>
                    </a:lnTo>
                    <a:lnTo>
                      <a:pt x="29093" y="12718"/>
                    </a:lnTo>
                    <a:lnTo>
                      <a:pt x="27026" y="14944"/>
                    </a:lnTo>
                    <a:lnTo>
                      <a:pt x="25277" y="17329"/>
                    </a:lnTo>
                    <a:lnTo>
                      <a:pt x="21621" y="21621"/>
                    </a:lnTo>
                    <a:lnTo>
                      <a:pt x="19078" y="23688"/>
                    </a:lnTo>
                    <a:lnTo>
                      <a:pt x="19078" y="26708"/>
                    </a:lnTo>
                    <a:cubicBezTo>
                      <a:pt x="19078" y="26708"/>
                      <a:pt x="19078" y="27662"/>
                      <a:pt x="19078" y="27662"/>
                    </a:cubicBezTo>
                    <a:lnTo>
                      <a:pt x="18124" y="28298"/>
                    </a:lnTo>
                    <a:lnTo>
                      <a:pt x="17805" y="29093"/>
                    </a:lnTo>
                    <a:lnTo>
                      <a:pt x="16534" y="29411"/>
                    </a:lnTo>
                    <a:lnTo>
                      <a:pt x="16057" y="30365"/>
                    </a:lnTo>
                    <a:lnTo>
                      <a:pt x="16534" y="32432"/>
                    </a:lnTo>
                    <a:lnTo>
                      <a:pt x="17329" y="33704"/>
                    </a:lnTo>
                    <a:lnTo>
                      <a:pt x="18759" y="35929"/>
                    </a:lnTo>
                    <a:lnTo>
                      <a:pt x="18759" y="39427"/>
                    </a:lnTo>
                    <a:cubicBezTo>
                      <a:pt x="18759" y="39427"/>
                      <a:pt x="19872" y="40699"/>
                      <a:pt x="19872" y="40699"/>
                    </a:cubicBezTo>
                    <a:lnTo>
                      <a:pt x="22575" y="44514"/>
                    </a:lnTo>
                    <a:lnTo>
                      <a:pt x="21303" y="47853"/>
                    </a:lnTo>
                    <a:lnTo>
                      <a:pt x="22098" y="48965"/>
                    </a:lnTo>
                    <a:lnTo>
                      <a:pt x="22416" y="50714"/>
                    </a:lnTo>
                    <a:lnTo>
                      <a:pt x="24801" y="54848"/>
                    </a:lnTo>
                    <a:lnTo>
                      <a:pt x="27344" y="55483"/>
                    </a:lnTo>
                    <a:lnTo>
                      <a:pt x="27821" y="56119"/>
                    </a:lnTo>
                    <a:lnTo>
                      <a:pt x="27344" y="57232"/>
                    </a:lnTo>
                    <a:lnTo>
                      <a:pt x="25119" y="58663"/>
                    </a:lnTo>
                    <a:lnTo>
                      <a:pt x="25119" y="59935"/>
                    </a:lnTo>
                    <a:cubicBezTo>
                      <a:pt x="25119" y="59935"/>
                      <a:pt x="24006" y="59299"/>
                      <a:pt x="24006" y="59299"/>
                    </a:cubicBezTo>
                    <a:lnTo>
                      <a:pt x="22416" y="55960"/>
                    </a:lnTo>
                    <a:lnTo>
                      <a:pt x="19554" y="55642"/>
                    </a:lnTo>
                    <a:lnTo>
                      <a:pt x="16375" y="53735"/>
                    </a:lnTo>
                    <a:lnTo>
                      <a:pt x="13831" y="54212"/>
                    </a:lnTo>
                    <a:lnTo>
                      <a:pt x="12082" y="55483"/>
                    </a:lnTo>
                    <a:lnTo>
                      <a:pt x="9857" y="55801"/>
                    </a:lnTo>
                    <a:lnTo>
                      <a:pt x="6041" y="58663"/>
                    </a:lnTo>
                    <a:lnTo>
                      <a:pt x="4451" y="61843"/>
                    </a:lnTo>
                    <a:lnTo>
                      <a:pt x="5087" y="64545"/>
                    </a:lnTo>
                    <a:lnTo>
                      <a:pt x="6518" y="64545"/>
                    </a:lnTo>
                    <a:cubicBezTo>
                      <a:pt x="6518" y="64545"/>
                      <a:pt x="11129" y="65817"/>
                      <a:pt x="11129" y="65817"/>
                    </a:cubicBezTo>
                    <a:lnTo>
                      <a:pt x="12400" y="64863"/>
                    </a:lnTo>
                    <a:lnTo>
                      <a:pt x="13990" y="64386"/>
                    </a:lnTo>
                    <a:lnTo>
                      <a:pt x="14467" y="67884"/>
                    </a:lnTo>
                    <a:lnTo>
                      <a:pt x="15739" y="71381"/>
                    </a:lnTo>
                    <a:lnTo>
                      <a:pt x="15739" y="72971"/>
                    </a:lnTo>
                    <a:cubicBezTo>
                      <a:pt x="15739" y="72971"/>
                      <a:pt x="15739" y="75833"/>
                      <a:pt x="15739" y="75833"/>
                    </a:cubicBezTo>
                    <a:lnTo>
                      <a:pt x="16057" y="79330"/>
                    </a:lnTo>
                    <a:lnTo>
                      <a:pt x="15580" y="81556"/>
                    </a:lnTo>
                    <a:lnTo>
                      <a:pt x="17170" y="83623"/>
                    </a:lnTo>
                    <a:lnTo>
                      <a:pt x="19554" y="85848"/>
                    </a:lnTo>
                    <a:lnTo>
                      <a:pt x="19872" y="86643"/>
                    </a:lnTo>
                    <a:lnTo>
                      <a:pt x="19078" y="87915"/>
                    </a:lnTo>
                    <a:lnTo>
                      <a:pt x="18601" y="89664"/>
                    </a:lnTo>
                    <a:lnTo>
                      <a:pt x="20667" y="90459"/>
                    </a:lnTo>
                    <a:lnTo>
                      <a:pt x="21621" y="91254"/>
                    </a:lnTo>
                    <a:lnTo>
                      <a:pt x="20667" y="94592"/>
                    </a:lnTo>
                    <a:lnTo>
                      <a:pt x="17329" y="96341"/>
                    </a:lnTo>
                    <a:lnTo>
                      <a:pt x="15580" y="97772"/>
                    </a:lnTo>
                    <a:lnTo>
                      <a:pt x="13990" y="98567"/>
                    </a:lnTo>
                    <a:lnTo>
                      <a:pt x="13990" y="99838"/>
                    </a:lnTo>
                    <a:cubicBezTo>
                      <a:pt x="13990" y="99838"/>
                      <a:pt x="16216" y="100315"/>
                      <a:pt x="16216" y="100315"/>
                    </a:cubicBezTo>
                    <a:lnTo>
                      <a:pt x="17647" y="100951"/>
                    </a:lnTo>
                    <a:lnTo>
                      <a:pt x="16693" y="102064"/>
                    </a:lnTo>
                    <a:lnTo>
                      <a:pt x="14149" y="103177"/>
                    </a:lnTo>
                    <a:lnTo>
                      <a:pt x="13195" y="104608"/>
                    </a:lnTo>
                    <a:lnTo>
                      <a:pt x="11287" y="109218"/>
                    </a:lnTo>
                    <a:lnTo>
                      <a:pt x="10333" y="112398"/>
                    </a:lnTo>
                    <a:lnTo>
                      <a:pt x="8267" y="114464"/>
                    </a:lnTo>
                    <a:lnTo>
                      <a:pt x="9380" y="117962"/>
                    </a:lnTo>
                    <a:lnTo>
                      <a:pt x="11446" y="121618"/>
                    </a:lnTo>
                    <a:lnTo>
                      <a:pt x="12082" y="125116"/>
                    </a:lnTo>
                    <a:lnTo>
                      <a:pt x="13672" y="125593"/>
                    </a:lnTo>
                    <a:lnTo>
                      <a:pt x="15739" y="124798"/>
                    </a:lnTo>
                    <a:lnTo>
                      <a:pt x="17011" y="125275"/>
                    </a:lnTo>
                    <a:lnTo>
                      <a:pt x="15421" y="126706"/>
                    </a:lnTo>
                    <a:lnTo>
                      <a:pt x="13513" y="127501"/>
                    </a:lnTo>
                    <a:lnTo>
                      <a:pt x="14467" y="128137"/>
                    </a:lnTo>
                    <a:lnTo>
                      <a:pt x="15103" y="129408"/>
                    </a:lnTo>
                    <a:lnTo>
                      <a:pt x="12241" y="129408"/>
                    </a:lnTo>
                    <a:cubicBezTo>
                      <a:pt x="12241" y="129408"/>
                      <a:pt x="8744" y="128772"/>
                      <a:pt x="8744" y="128772"/>
                    </a:cubicBezTo>
                    <a:lnTo>
                      <a:pt x="7631" y="130203"/>
                    </a:lnTo>
                    <a:lnTo>
                      <a:pt x="9539" y="132906"/>
                    </a:lnTo>
                    <a:lnTo>
                      <a:pt x="13831" y="135926"/>
                    </a:lnTo>
                    <a:lnTo>
                      <a:pt x="14467" y="137993"/>
                    </a:lnTo>
                    <a:lnTo>
                      <a:pt x="14467" y="140537"/>
                    </a:lnTo>
                    <a:cubicBezTo>
                      <a:pt x="14467" y="140537"/>
                      <a:pt x="15262" y="141650"/>
                      <a:pt x="15262" y="141650"/>
                    </a:cubicBezTo>
                    <a:lnTo>
                      <a:pt x="16852" y="141650"/>
                    </a:lnTo>
                    <a:cubicBezTo>
                      <a:pt x="16852" y="141650"/>
                      <a:pt x="17647" y="138788"/>
                      <a:pt x="17647" y="138788"/>
                    </a:cubicBezTo>
                    <a:lnTo>
                      <a:pt x="21780" y="135291"/>
                    </a:lnTo>
                    <a:lnTo>
                      <a:pt x="23052" y="135926"/>
                    </a:lnTo>
                    <a:lnTo>
                      <a:pt x="23847" y="137357"/>
                    </a:lnTo>
                    <a:lnTo>
                      <a:pt x="25914" y="137675"/>
                    </a:lnTo>
                    <a:lnTo>
                      <a:pt x="29729" y="132270"/>
                    </a:lnTo>
                    <a:lnTo>
                      <a:pt x="35929" y="127501"/>
                    </a:lnTo>
                    <a:lnTo>
                      <a:pt x="36565" y="128613"/>
                    </a:lnTo>
                    <a:lnTo>
                      <a:pt x="36565" y="130521"/>
                    </a:lnTo>
                    <a:cubicBezTo>
                      <a:pt x="36565" y="130521"/>
                      <a:pt x="34498" y="132429"/>
                      <a:pt x="34498" y="132429"/>
                    </a:cubicBezTo>
                    <a:lnTo>
                      <a:pt x="33862" y="134337"/>
                    </a:lnTo>
                    <a:lnTo>
                      <a:pt x="38155" y="137039"/>
                    </a:lnTo>
                    <a:lnTo>
                      <a:pt x="39745" y="135767"/>
                    </a:lnTo>
                    <a:lnTo>
                      <a:pt x="40381" y="134019"/>
                    </a:lnTo>
                    <a:lnTo>
                      <a:pt x="42606" y="131634"/>
                    </a:lnTo>
                    <a:lnTo>
                      <a:pt x="41017" y="129567"/>
                    </a:lnTo>
                    <a:lnTo>
                      <a:pt x="40062" y="127819"/>
                    </a:lnTo>
                    <a:lnTo>
                      <a:pt x="40540" y="125275"/>
                    </a:lnTo>
                    <a:lnTo>
                      <a:pt x="42606" y="124639"/>
                    </a:lnTo>
                    <a:lnTo>
                      <a:pt x="43878" y="124639"/>
                    </a:lnTo>
                    <a:cubicBezTo>
                      <a:pt x="43878" y="124639"/>
                      <a:pt x="45150" y="127182"/>
                      <a:pt x="45150" y="127182"/>
                    </a:cubicBezTo>
                    <a:lnTo>
                      <a:pt x="47057" y="129567"/>
                    </a:lnTo>
                    <a:lnTo>
                      <a:pt x="49442" y="128613"/>
                    </a:lnTo>
                    <a:lnTo>
                      <a:pt x="50237" y="126547"/>
                    </a:lnTo>
                    <a:lnTo>
                      <a:pt x="48011" y="124639"/>
                    </a:lnTo>
                    <a:lnTo>
                      <a:pt x="47376" y="123208"/>
                    </a:lnTo>
                    <a:lnTo>
                      <a:pt x="48011" y="122095"/>
                    </a:lnTo>
                    <a:lnTo>
                      <a:pt x="49601" y="121141"/>
                    </a:lnTo>
                    <a:lnTo>
                      <a:pt x="54212" y="120823"/>
                    </a:lnTo>
                    <a:lnTo>
                      <a:pt x="57232" y="119075"/>
                    </a:lnTo>
                    <a:lnTo>
                      <a:pt x="58981" y="119075"/>
                    </a:lnTo>
                    <a:cubicBezTo>
                      <a:pt x="58981" y="119075"/>
                      <a:pt x="60730" y="121777"/>
                      <a:pt x="60730" y="121777"/>
                    </a:cubicBezTo>
                    <a:lnTo>
                      <a:pt x="62320" y="122413"/>
                    </a:lnTo>
                    <a:lnTo>
                      <a:pt x="65817" y="122413"/>
                    </a:lnTo>
                    <a:cubicBezTo>
                      <a:pt x="65817" y="122413"/>
                      <a:pt x="68996" y="123685"/>
                      <a:pt x="68996" y="123685"/>
                    </a:cubicBezTo>
                    <a:lnTo>
                      <a:pt x="70586" y="123685"/>
                    </a:lnTo>
                    <a:cubicBezTo>
                      <a:pt x="70586" y="123685"/>
                      <a:pt x="70586" y="121777"/>
                      <a:pt x="70586" y="121777"/>
                    </a:cubicBezTo>
                    <a:lnTo>
                      <a:pt x="69792" y="119075"/>
                    </a:lnTo>
                    <a:lnTo>
                      <a:pt x="70904" y="117326"/>
                    </a:lnTo>
                    <a:lnTo>
                      <a:pt x="72494" y="116372"/>
                    </a:lnTo>
                    <a:lnTo>
                      <a:pt x="76310" y="115736"/>
                    </a:lnTo>
                    <a:lnTo>
                      <a:pt x="80761" y="116531"/>
                    </a:lnTo>
                    <a:lnTo>
                      <a:pt x="86007" y="116213"/>
                    </a:lnTo>
                    <a:lnTo>
                      <a:pt x="88710" y="115577"/>
                    </a:lnTo>
                    <a:lnTo>
                      <a:pt x="92684" y="113669"/>
                    </a:lnTo>
                    <a:lnTo>
                      <a:pt x="96023" y="108741"/>
                    </a:lnTo>
                    <a:lnTo>
                      <a:pt x="98567" y="103336"/>
                    </a:lnTo>
                    <a:lnTo>
                      <a:pt x="100474" y="97136"/>
                    </a:lnTo>
                    <a:lnTo>
                      <a:pt x="102700" y="88710"/>
                    </a:lnTo>
                    <a:lnTo>
                      <a:pt x="103018" y="85371"/>
                    </a:lnTo>
                    <a:lnTo>
                      <a:pt x="101269" y="85848"/>
                    </a:lnTo>
                    <a:lnTo>
                      <a:pt x="99838" y="8680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2" name="Freeform: Shape 4991">
                <a:extLst>
                  <a:ext uri="{FF2B5EF4-FFF2-40B4-BE49-F238E27FC236}">
                    <a16:creationId xmlns:a16="http://schemas.microsoft.com/office/drawing/2014/main" id="{9AAD1210-4F7D-B76B-BD61-E30B5510472B}"/>
                  </a:ext>
                </a:extLst>
              </p:cNvPr>
              <p:cNvSpPr/>
              <p:nvPr/>
            </p:nvSpPr>
            <p:spPr>
              <a:xfrm>
                <a:off x="4762332" y="2620753"/>
                <a:ext cx="182030" cy="179645"/>
              </a:xfrm>
              <a:custGeom>
                <a:avLst/>
                <a:gdLst>
                  <a:gd name="connsiteX0" fmla="*/ 180917 w 182030"/>
                  <a:gd name="connsiteY0" fmla="*/ 23211 h 179645"/>
                  <a:gd name="connsiteX1" fmla="*/ 180917 w 182030"/>
                  <a:gd name="connsiteY1" fmla="*/ 21621 h 179645"/>
                  <a:gd name="connsiteX2" fmla="*/ 179805 w 182030"/>
                  <a:gd name="connsiteY2" fmla="*/ 20190 h 179645"/>
                  <a:gd name="connsiteX3" fmla="*/ 177897 w 182030"/>
                  <a:gd name="connsiteY3" fmla="*/ 18123 h 179645"/>
                  <a:gd name="connsiteX4" fmla="*/ 177102 w 182030"/>
                  <a:gd name="connsiteY4" fmla="*/ 16057 h 179645"/>
                  <a:gd name="connsiteX5" fmla="*/ 176307 w 182030"/>
                  <a:gd name="connsiteY5" fmla="*/ 14785 h 179645"/>
                  <a:gd name="connsiteX6" fmla="*/ 174876 w 182030"/>
                  <a:gd name="connsiteY6" fmla="*/ 14467 h 179645"/>
                  <a:gd name="connsiteX7" fmla="*/ 172333 w 182030"/>
                  <a:gd name="connsiteY7" fmla="*/ 12718 h 179645"/>
                  <a:gd name="connsiteX8" fmla="*/ 170425 w 182030"/>
                  <a:gd name="connsiteY8" fmla="*/ 10810 h 179645"/>
                  <a:gd name="connsiteX9" fmla="*/ 168994 w 182030"/>
                  <a:gd name="connsiteY9" fmla="*/ 8744 h 179645"/>
                  <a:gd name="connsiteX10" fmla="*/ 168994 w 182030"/>
                  <a:gd name="connsiteY10" fmla="*/ 4292 h 179645"/>
                  <a:gd name="connsiteX11" fmla="*/ 168835 w 182030"/>
                  <a:gd name="connsiteY11" fmla="*/ 3656 h 179645"/>
                  <a:gd name="connsiteX12" fmla="*/ 166291 w 182030"/>
                  <a:gd name="connsiteY12" fmla="*/ 2703 h 179645"/>
                  <a:gd name="connsiteX13" fmla="*/ 165496 w 182030"/>
                  <a:gd name="connsiteY13" fmla="*/ 1431 h 179645"/>
                  <a:gd name="connsiteX14" fmla="*/ 164225 w 182030"/>
                  <a:gd name="connsiteY14" fmla="*/ 795 h 179645"/>
                  <a:gd name="connsiteX15" fmla="*/ 162476 w 182030"/>
                  <a:gd name="connsiteY15" fmla="*/ 1272 h 179645"/>
                  <a:gd name="connsiteX16" fmla="*/ 161204 w 182030"/>
                  <a:gd name="connsiteY16" fmla="*/ 795 h 179645"/>
                  <a:gd name="connsiteX17" fmla="*/ 160250 w 182030"/>
                  <a:gd name="connsiteY17" fmla="*/ 0 h 179645"/>
                  <a:gd name="connsiteX18" fmla="*/ 158978 w 182030"/>
                  <a:gd name="connsiteY18" fmla="*/ 0 h 179645"/>
                  <a:gd name="connsiteX19" fmla="*/ 157866 w 182030"/>
                  <a:gd name="connsiteY19" fmla="*/ 1113 h 179645"/>
                  <a:gd name="connsiteX20" fmla="*/ 157230 w 182030"/>
                  <a:gd name="connsiteY20" fmla="*/ 3498 h 179645"/>
                  <a:gd name="connsiteX21" fmla="*/ 155481 w 182030"/>
                  <a:gd name="connsiteY21" fmla="*/ 7631 h 179645"/>
                  <a:gd name="connsiteX22" fmla="*/ 155481 w 182030"/>
                  <a:gd name="connsiteY22" fmla="*/ 10015 h 179645"/>
                  <a:gd name="connsiteX23" fmla="*/ 154527 w 182030"/>
                  <a:gd name="connsiteY23" fmla="*/ 13513 h 179645"/>
                  <a:gd name="connsiteX24" fmla="*/ 153732 w 182030"/>
                  <a:gd name="connsiteY24" fmla="*/ 17964 h 179645"/>
                  <a:gd name="connsiteX25" fmla="*/ 153096 w 182030"/>
                  <a:gd name="connsiteY25" fmla="*/ 18918 h 179645"/>
                  <a:gd name="connsiteX26" fmla="*/ 151029 w 182030"/>
                  <a:gd name="connsiteY26" fmla="*/ 18918 h 179645"/>
                  <a:gd name="connsiteX27" fmla="*/ 150394 w 182030"/>
                  <a:gd name="connsiteY27" fmla="*/ 19395 h 179645"/>
                  <a:gd name="connsiteX28" fmla="*/ 149281 w 182030"/>
                  <a:gd name="connsiteY28" fmla="*/ 20985 h 179645"/>
                  <a:gd name="connsiteX29" fmla="*/ 148009 w 182030"/>
                  <a:gd name="connsiteY29" fmla="*/ 21303 h 179645"/>
                  <a:gd name="connsiteX30" fmla="*/ 146896 w 182030"/>
                  <a:gd name="connsiteY30" fmla="*/ 20349 h 179645"/>
                  <a:gd name="connsiteX31" fmla="*/ 145147 w 182030"/>
                  <a:gd name="connsiteY31" fmla="*/ 19395 h 179645"/>
                  <a:gd name="connsiteX32" fmla="*/ 143558 w 182030"/>
                  <a:gd name="connsiteY32" fmla="*/ 19395 h 179645"/>
                  <a:gd name="connsiteX33" fmla="*/ 142126 w 182030"/>
                  <a:gd name="connsiteY33" fmla="*/ 20190 h 179645"/>
                  <a:gd name="connsiteX34" fmla="*/ 140378 w 182030"/>
                  <a:gd name="connsiteY34" fmla="*/ 22098 h 179645"/>
                  <a:gd name="connsiteX35" fmla="*/ 139424 w 182030"/>
                  <a:gd name="connsiteY35" fmla="*/ 23688 h 179645"/>
                  <a:gd name="connsiteX36" fmla="*/ 139106 w 182030"/>
                  <a:gd name="connsiteY36" fmla="*/ 25118 h 179645"/>
                  <a:gd name="connsiteX37" fmla="*/ 138788 w 182030"/>
                  <a:gd name="connsiteY37" fmla="*/ 26867 h 179645"/>
                  <a:gd name="connsiteX38" fmla="*/ 137040 w 182030"/>
                  <a:gd name="connsiteY38" fmla="*/ 28616 h 179645"/>
                  <a:gd name="connsiteX39" fmla="*/ 135450 w 182030"/>
                  <a:gd name="connsiteY39" fmla="*/ 29570 h 179645"/>
                  <a:gd name="connsiteX40" fmla="*/ 132111 w 182030"/>
                  <a:gd name="connsiteY40" fmla="*/ 32113 h 179645"/>
                  <a:gd name="connsiteX41" fmla="*/ 130998 w 182030"/>
                  <a:gd name="connsiteY41" fmla="*/ 33226 h 179645"/>
                  <a:gd name="connsiteX42" fmla="*/ 128614 w 182030"/>
                  <a:gd name="connsiteY42" fmla="*/ 33226 h 179645"/>
                  <a:gd name="connsiteX43" fmla="*/ 126070 w 182030"/>
                  <a:gd name="connsiteY43" fmla="*/ 33226 h 179645"/>
                  <a:gd name="connsiteX44" fmla="*/ 122572 w 182030"/>
                  <a:gd name="connsiteY44" fmla="*/ 33862 h 179645"/>
                  <a:gd name="connsiteX45" fmla="*/ 116849 w 182030"/>
                  <a:gd name="connsiteY45" fmla="*/ 34180 h 179645"/>
                  <a:gd name="connsiteX46" fmla="*/ 113351 w 182030"/>
                  <a:gd name="connsiteY46" fmla="*/ 33703 h 179645"/>
                  <a:gd name="connsiteX47" fmla="*/ 109059 w 182030"/>
                  <a:gd name="connsiteY47" fmla="*/ 34180 h 179645"/>
                  <a:gd name="connsiteX48" fmla="*/ 105721 w 182030"/>
                  <a:gd name="connsiteY48" fmla="*/ 34975 h 179645"/>
                  <a:gd name="connsiteX49" fmla="*/ 105244 w 182030"/>
                  <a:gd name="connsiteY49" fmla="*/ 36247 h 179645"/>
                  <a:gd name="connsiteX50" fmla="*/ 105244 w 182030"/>
                  <a:gd name="connsiteY50" fmla="*/ 37996 h 179645"/>
                  <a:gd name="connsiteX51" fmla="*/ 106039 w 182030"/>
                  <a:gd name="connsiteY51" fmla="*/ 39268 h 179645"/>
                  <a:gd name="connsiteX52" fmla="*/ 106833 w 182030"/>
                  <a:gd name="connsiteY52" fmla="*/ 40062 h 179645"/>
                  <a:gd name="connsiteX53" fmla="*/ 108265 w 182030"/>
                  <a:gd name="connsiteY53" fmla="*/ 42447 h 179645"/>
                  <a:gd name="connsiteX54" fmla="*/ 109695 w 182030"/>
                  <a:gd name="connsiteY54" fmla="*/ 44832 h 179645"/>
                  <a:gd name="connsiteX55" fmla="*/ 111921 w 182030"/>
                  <a:gd name="connsiteY55" fmla="*/ 46422 h 179645"/>
                  <a:gd name="connsiteX56" fmla="*/ 112875 w 182030"/>
                  <a:gd name="connsiteY56" fmla="*/ 48011 h 179645"/>
                  <a:gd name="connsiteX57" fmla="*/ 112875 w 182030"/>
                  <a:gd name="connsiteY57" fmla="*/ 49601 h 179645"/>
                  <a:gd name="connsiteX58" fmla="*/ 111921 w 182030"/>
                  <a:gd name="connsiteY58" fmla="*/ 51509 h 179645"/>
                  <a:gd name="connsiteX59" fmla="*/ 110331 w 182030"/>
                  <a:gd name="connsiteY59" fmla="*/ 54052 h 179645"/>
                  <a:gd name="connsiteX60" fmla="*/ 108900 w 182030"/>
                  <a:gd name="connsiteY60" fmla="*/ 55642 h 179645"/>
                  <a:gd name="connsiteX61" fmla="*/ 107788 w 182030"/>
                  <a:gd name="connsiteY61" fmla="*/ 55642 h 179645"/>
                  <a:gd name="connsiteX62" fmla="*/ 106039 w 182030"/>
                  <a:gd name="connsiteY62" fmla="*/ 54688 h 179645"/>
                  <a:gd name="connsiteX63" fmla="*/ 104926 w 182030"/>
                  <a:gd name="connsiteY63" fmla="*/ 53576 h 179645"/>
                  <a:gd name="connsiteX64" fmla="*/ 102223 w 182030"/>
                  <a:gd name="connsiteY64" fmla="*/ 53099 h 179645"/>
                  <a:gd name="connsiteX65" fmla="*/ 95546 w 182030"/>
                  <a:gd name="connsiteY65" fmla="*/ 53894 h 179645"/>
                  <a:gd name="connsiteX66" fmla="*/ 92208 w 182030"/>
                  <a:gd name="connsiteY66" fmla="*/ 53417 h 179645"/>
                  <a:gd name="connsiteX67" fmla="*/ 90618 w 182030"/>
                  <a:gd name="connsiteY67" fmla="*/ 52463 h 179645"/>
                  <a:gd name="connsiteX68" fmla="*/ 87915 w 182030"/>
                  <a:gd name="connsiteY68" fmla="*/ 52463 h 179645"/>
                  <a:gd name="connsiteX69" fmla="*/ 83623 w 182030"/>
                  <a:gd name="connsiteY69" fmla="*/ 51191 h 179645"/>
                  <a:gd name="connsiteX70" fmla="*/ 81079 w 182030"/>
                  <a:gd name="connsiteY70" fmla="*/ 50873 h 179645"/>
                  <a:gd name="connsiteX71" fmla="*/ 79807 w 182030"/>
                  <a:gd name="connsiteY71" fmla="*/ 50078 h 179645"/>
                  <a:gd name="connsiteX72" fmla="*/ 79489 w 182030"/>
                  <a:gd name="connsiteY72" fmla="*/ 48329 h 179645"/>
                  <a:gd name="connsiteX73" fmla="*/ 78217 w 182030"/>
                  <a:gd name="connsiteY73" fmla="*/ 47057 h 179645"/>
                  <a:gd name="connsiteX74" fmla="*/ 77581 w 182030"/>
                  <a:gd name="connsiteY74" fmla="*/ 45627 h 179645"/>
                  <a:gd name="connsiteX75" fmla="*/ 75992 w 182030"/>
                  <a:gd name="connsiteY75" fmla="*/ 43719 h 179645"/>
                  <a:gd name="connsiteX76" fmla="*/ 74561 w 182030"/>
                  <a:gd name="connsiteY76" fmla="*/ 42765 h 179645"/>
                  <a:gd name="connsiteX77" fmla="*/ 73130 w 182030"/>
                  <a:gd name="connsiteY77" fmla="*/ 42447 h 179645"/>
                  <a:gd name="connsiteX78" fmla="*/ 71540 w 182030"/>
                  <a:gd name="connsiteY78" fmla="*/ 43560 h 179645"/>
                  <a:gd name="connsiteX79" fmla="*/ 69792 w 182030"/>
                  <a:gd name="connsiteY79" fmla="*/ 44514 h 179645"/>
                  <a:gd name="connsiteX80" fmla="*/ 68520 w 182030"/>
                  <a:gd name="connsiteY80" fmla="*/ 44514 h 179645"/>
                  <a:gd name="connsiteX81" fmla="*/ 67884 w 182030"/>
                  <a:gd name="connsiteY81" fmla="*/ 44514 h 179645"/>
                  <a:gd name="connsiteX82" fmla="*/ 67248 w 182030"/>
                  <a:gd name="connsiteY82" fmla="*/ 45309 h 179645"/>
                  <a:gd name="connsiteX83" fmla="*/ 64546 w 182030"/>
                  <a:gd name="connsiteY83" fmla="*/ 47057 h 179645"/>
                  <a:gd name="connsiteX84" fmla="*/ 63910 w 182030"/>
                  <a:gd name="connsiteY84" fmla="*/ 48647 h 179645"/>
                  <a:gd name="connsiteX85" fmla="*/ 62797 w 182030"/>
                  <a:gd name="connsiteY85" fmla="*/ 51986 h 179645"/>
                  <a:gd name="connsiteX86" fmla="*/ 62002 w 182030"/>
                  <a:gd name="connsiteY86" fmla="*/ 55483 h 179645"/>
                  <a:gd name="connsiteX87" fmla="*/ 61366 w 182030"/>
                  <a:gd name="connsiteY87" fmla="*/ 56755 h 179645"/>
                  <a:gd name="connsiteX88" fmla="*/ 60253 w 182030"/>
                  <a:gd name="connsiteY88" fmla="*/ 56755 h 179645"/>
                  <a:gd name="connsiteX89" fmla="*/ 59140 w 182030"/>
                  <a:gd name="connsiteY89" fmla="*/ 58027 h 179645"/>
                  <a:gd name="connsiteX90" fmla="*/ 56755 w 182030"/>
                  <a:gd name="connsiteY90" fmla="*/ 61366 h 179645"/>
                  <a:gd name="connsiteX91" fmla="*/ 54530 w 182030"/>
                  <a:gd name="connsiteY91" fmla="*/ 64386 h 179645"/>
                  <a:gd name="connsiteX92" fmla="*/ 51350 w 182030"/>
                  <a:gd name="connsiteY92" fmla="*/ 66453 h 179645"/>
                  <a:gd name="connsiteX93" fmla="*/ 49919 w 182030"/>
                  <a:gd name="connsiteY93" fmla="*/ 68360 h 179645"/>
                  <a:gd name="connsiteX94" fmla="*/ 49125 w 182030"/>
                  <a:gd name="connsiteY94" fmla="*/ 70109 h 179645"/>
                  <a:gd name="connsiteX95" fmla="*/ 46899 w 182030"/>
                  <a:gd name="connsiteY95" fmla="*/ 72494 h 179645"/>
                  <a:gd name="connsiteX96" fmla="*/ 43560 w 182030"/>
                  <a:gd name="connsiteY96" fmla="*/ 72971 h 179645"/>
                  <a:gd name="connsiteX97" fmla="*/ 41017 w 182030"/>
                  <a:gd name="connsiteY97" fmla="*/ 73607 h 179645"/>
                  <a:gd name="connsiteX98" fmla="*/ 39427 w 182030"/>
                  <a:gd name="connsiteY98" fmla="*/ 73607 h 179645"/>
                  <a:gd name="connsiteX99" fmla="*/ 38314 w 182030"/>
                  <a:gd name="connsiteY99" fmla="*/ 74720 h 179645"/>
                  <a:gd name="connsiteX100" fmla="*/ 37519 w 182030"/>
                  <a:gd name="connsiteY100" fmla="*/ 76150 h 179645"/>
                  <a:gd name="connsiteX101" fmla="*/ 37042 w 182030"/>
                  <a:gd name="connsiteY101" fmla="*/ 76786 h 179645"/>
                  <a:gd name="connsiteX102" fmla="*/ 35611 w 182030"/>
                  <a:gd name="connsiteY102" fmla="*/ 76786 h 179645"/>
                  <a:gd name="connsiteX103" fmla="*/ 34181 w 182030"/>
                  <a:gd name="connsiteY103" fmla="*/ 78058 h 179645"/>
                  <a:gd name="connsiteX104" fmla="*/ 30524 w 182030"/>
                  <a:gd name="connsiteY104" fmla="*/ 80920 h 179645"/>
                  <a:gd name="connsiteX105" fmla="*/ 27663 w 182030"/>
                  <a:gd name="connsiteY105" fmla="*/ 81397 h 179645"/>
                  <a:gd name="connsiteX106" fmla="*/ 24006 w 182030"/>
                  <a:gd name="connsiteY106" fmla="*/ 83304 h 179645"/>
                  <a:gd name="connsiteX107" fmla="*/ 20827 w 182030"/>
                  <a:gd name="connsiteY107" fmla="*/ 84735 h 179645"/>
                  <a:gd name="connsiteX108" fmla="*/ 19554 w 182030"/>
                  <a:gd name="connsiteY108" fmla="*/ 85530 h 179645"/>
                  <a:gd name="connsiteX109" fmla="*/ 19237 w 182030"/>
                  <a:gd name="connsiteY109" fmla="*/ 86484 h 179645"/>
                  <a:gd name="connsiteX110" fmla="*/ 18760 w 182030"/>
                  <a:gd name="connsiteY110" fmla="*/ 87597 h 179645"/>
                  <a:gd name="connsiteX111" fmla="*/ 17170 w 182030"/>
                  <a:gd name="connsiteY111" fmla="*/ 87597 h 179645"/>
                  <a:gd name="connsiteX112" fmla="*/ 15580 w 182030"/>
                  <a:gd name="connsiteY112" fmla="*/ 87756 h 179645"/>
                  <a:gd name="connsiteX113" fmla="*/ 12242 w 182030"/>
                  <a:gd name="connsiteY113" fmla="*/ 90299 h 179645"/>
                  <a:gd name="connsiteX114" fmla="*/ 10493 w 182030"/>
                  <a:gd name="connsiteY114" fmla="*/ 92525 h 179645"/>
                  <a:gd name="connsiteX115" fmla="*/ 3816 w 182030"/>
                  <a:gd name="connsiteY115" fmla="*/ 97136 h 179645"/>
                  <a:gd name="connsiteX116" fmla="*/ 1113 w 182030"/>
                  <a:gd name="connsiteY116" fmla="*/ 99679 h 179645"/>
                  <a:gd name="connsiteX117" fmla="*/ 477 w 182030"/>
                  <a:gd name="connsiteY117" fmla="*/ 103018 h 179645"/>
                  <a:gd name="connsiteX118" fmla="*/ 795 w 182030"/>
                  <a:gd name="connsiteY118" fmla="*/ 103336 h 179645"/>
                  <a:gd name="connsiteX119" fmla="*/ 0 w 182030"/>
                  <a:gd name="connsiteY119" fmla="*/ 106356 h 179645"/>
                  <a:gd name="connsiteX120" fmla="*/ 1590 w 182030"/>
                  <a:gd name="connsiteY120" fmla="*/ 107787 h 179645"/>
                  <a:gd name="connsiteX121" fmla="*/ 6041 w 182030"/>
                  <a:gd name="connsiteY121" fmla="*/ 110331 h 179645"/>
                  <a:gd name="connsiteX122" fmla="*/ 7472 w 182030"/>
                  <a:gd name="connsiteY122" fmla="*/ 112874 h 179645"/>
                  <a:gd name="connsiteX123" fmla="*/ 8426 w 182030"/>
                  <a:gd name="connsiteY123" fmla="*/ 116372 h 179645"/>
                  <a:gd name="connsiteX124" fmla="*/ 10175 w 182030"/>
                  <a:gd name="connsiteY124" fmla="*/ 115736 h 179645"/>
                  <a:gd name="connsiteX125" fmla="*/ 11129 w 182030"/>
                  <a:gd name="connsiteY125" fmla="*/ 115100 h 179645"/>
                  <a:gd name="connsiteX126" fmla="*/ 11129 w 182030"/>
                  <a:gd name="connsiteY126" fmla="*/ 112079 h 179645"/>
                  <a:gd name="connsiteX127" fmla="*/ 12401 w 182030"/>
                  <a:gd name="connsiteY127" fmla="*/ 111444 h 179645"/>
                  <a:gd name="connsiteX128" fmla="*/ 15103 w 182030"/>
                  <a:gd name="connsiteY128" fmla="*/ 113351 h 179645"/>
                  <a:gd name="connsiteX129" fmla="*/ 21780 w 182030"/>
                  <a:gd name="connsiteY129" fmla="*/ 117167 h 179645"/>
                  <a:gd name="connsiteX130" fmla="*/ 24006 w 182030"/>
                  <a:gd name="connsiteY130" fmla="*/ 117167 h 179645"/>
                  <a:gd name="connsiteX131" fmla="*/ 29252 w 182030"/>
                  <a:gd name="connsiteY131" fmla="*/ 119234 h 179645"/>
                  <a:gd name="connsiteX132" fmla="*/ 29570 w 182030"/>
                  <a:gd name="connsiteY132" fmla="*/ 122572 h 179645"/>
                  <a:gd name="connsiteX133" fmla="*/ 30683 w 182030"/>
                  <a:gd name="connsiteY133" fmla="*/ 125911 h 179645"/>
                  <a:gd name="connsiteX134" fmla="*/ 30683 w 182030"/>
                  <a:gd name="connsiteY134" fmla="*/ 127182 h 179645"/>
                  <a:gd name="connsiteX135" fmla="*/ 23370 w 182030"/>
                  <a:gd name="connsiteY135" fmla="*/ 141172 h 179645"/>
                  <a:gd name="connsiteX136" fmla="*/ 23688 w 182030"/>
                  <a:gd name="connsiteY136" fmla="*/ 143398 h 179645"/>
                  <a:gd name="connsiteX137" fmla="*/ 27344 w 182030"/>
                  <a:gd name="connsiteY137" fmla="*/ 145465 h 179645"/>
                  <a:gd name="connsiteX138" fmla="*/ 31001 w 182030"/>
                  <a:gd name="connsiteY138" fmla="*/ 145465 h 179645"/>
                  <a:gd name="connsiteX139" fmla="*/ 32909 w 182030"/>
                  <a:gd name="connsiteY139" fmla="*/ 145942 h 179645"/>
                  <a:gd name="connsiteX140" fmla="*/ 34816 w 182030"/>
                  <a:gd name="connsiteY140" fmla="*/ 147373 h 179645"/>
                  <a:gd name="connsiteX141" fmla="*/ 33068 w 182030"/>
                  <a:gd name="connsiteY141" fmla="*/ 147691 h 179645"/>
                  <a:gd name="connsiteX142" fmla="*/ 30842 w 182030"/>
                  <a:gd name="connsiteY142" fmla="*/ 147691 h 179645"/>
                  <a:gd name="connsiteX143" fmla="*/ 27821 w 182030"/>
                  <a:gd name="connsiteY143" fmla="*/ 148009 h 179645"/>
                  <a:gd name="connsiteX144" fmla="*/ 20827 w 182030"/>
                  <a:gd name="connsiteY144" fmla="*/ 151665 h 179645"/>
                  <a:gd name="connsiteX145" fmla="*/ 18124 w 182030"/>
                  <a:gd name="connsiteY145" fmla="*/ 154209 h 179645"/>
                  <a:gd name="connsiteX146" fmla="*/ 15421 w 182030"/>
                  <a:gd name="connsiteY146" fmla="*/ 158819 h 179645"/>
                  <a:gd name="connsiteX147" fmla="*/ 15421 w 182030"/>
                  <a:gd name="connsiteY147" fmla="*/ 160409 h 179645"/>
                  <a:gd name="connsiteX148" fmla="*/ 15262 w 182030"/>
                  <a:gd name="connsiteY148" fmla="*/ 162476 h 179645"/>
                  <a:gd name="connsiteX149" fmla="*/ 10016 w 182030"/>
                  <a:gd name="connsiteY149" fmla="*/ 165973 h 179645"/>
                  <a:gd name="connsiteX150" fmla="*/ 12559 w 182030"/>
                  <a:gd name="connsiteY150" fmla="*/ 166927 h 179645"/>
                  <a:gd name="connsiteX151" fmla="*/ 16216 w 182030"/>
                  <a:gd name="connsiteY151" fmla="*/ 166609 h 179645"/>
                  <a:gd name="connsiteX152" fmla="*/ 18760 w 182030"/>
                  <a:gd name="connsiteY152" fmla="*/ 167722 h 179645"/>
                  <a:gd name="connsiteX153" fmla="*/ 23529 w 182030"/>
                  <a:gd name="connsiteY153" fmla="*/ 167245 h 179645"/>
                  <a:gd name="connsiteX154" fmla="*/ 24801 w 182030"/>
                  <a:gd name="connsiteY154" fmla="*/ 167722 h 179645"/>
                  <a:gd name="connsiteX155" fmla="*/ 25914 w 182030"/>
                  <a:gd name="connsiteY155" fmla="*/ 168517 h 179645"/>
                  <a:gd name="connsiteX156" fmla="*/ 24324 w 182030"/>
                  <a:gd name="connsiteY156" fmla="*/ 169153 h 179645"/>
                  <a:gd name="connsiteX157" fmla="*/ 18442 w 182030"/>
                  <a:gd name="connsiteY157" fmla="*/ 172650 h 179645"/>
                  <a:gd name="connsiteX158" fmla="*/ 19554 w 182030"/>
                  <a:gd name="connsiteY158" fmla="*/ 172968 h 179645"/>
                  <a:gd name="connsiteX159" fmla="*/ 21780 w 182030"/>
                  <a:gd name="connsiteY159" fmla="*/ 174240 h 179645"/>
                  <a:gd name="connsiteX160" fmla="*/ 27821 w 182030"/>
                  <a:gd name="connsiteY160" fmla="*/ 175512 h 179645"/>
                  <a:gd name="connsiteX161" fmla="*/ 29411 w 182030"/>
                  <a:gd name="connsiteY161" fmla="*/ 178691 h 179645"/>
                  <a:gd name="connsiteX162" fmla="*/ 29411 w 182030"/>
                  <a:gd name="connsiteY162" fmla="*/ 179486 h 179645"/>
                  <a:gd name="connsiteX163" fmla="*/ 30683 w 182030"/>
                  <a:gd name="connsiteY163" fmla="*/ 179645 h 179645"/>
                  <a:gd name="connsiteX164" fmla="*/ 31955 w 182030"/>
                  <a:gd name="connsiteY164" fmla="*/ 179327 h 179645"/>
                  <a:gd name="connsiteX165" fmla="*/ 35770 w 182030"/>
                  <a:gd name="connsiteY165" fmla="*/ 176466 h 179645"/>
                  <a:gd name="connsiteX166" fmla="*/ 38473 w 182030"/>
                  <a:gd name="connsiteY166" fmla="*/ 173127 h 179645"/>
                  <a:gd name="connsiteX167" fmla="*/ 38950 w 182030"/>
                  <a:gd name="connsiteY167" fmla="*/ 171696 h 179645"/>
                  <a:gd name="connsiteX168" fmla="*/ 41017 w 182030"/>
                  <a:gd name="connsiteY168" fmla="*/ 170901 h 179645"/>
                  <a:gd name="connsiteX169" fmla="*/ 45945 w 182030"/>
                  <a:gd name="connsiteY169" fmla="*/ 174558 h 179645"/>
                  <a:gd name="connsiteX170" fmla="*/ 49125 w 182030"/>
                  <a:gd name="connsiteY170" fmla="*/ 174558 h 179645"/>
                  <a:gd name="connsiteX171" fmla="*/ 51032 w 182030"/>
                  <a:gd name="connsiteY171" fmla="*/ 178850 h 179645"/>
                  <a:gd name="connsiteX172" fmla="*/ 52304 w 182030"/>
                  <a:gd name="connsiteY172" fmla="*/ 178214 h 179645"/>
                  <a:gd name="connsiteX173" fmla="*/ 53576 w 182030"/>
                  <a:gd name="connsiteY173" fmla="*/ 175989 h 179645"/>
                  <a:gd name="connsiteX174" fmla="*/ 58345 w 182030"/>
                  <a:gd name="connsiteY174" fmla="*/ 174399 h 179645"/>
                  <a:gd name="connsiteX175" fmla="*/ 64227 w 182030"/>
                  <a:gd name="connsiteY175" fmla="*/ 177102 h 179645"/>
                  <a:gd name="connsiteX176" fmla="*/ 65658 w 182030"/>
                  <a:gd name="connsiteY176" fmla="*/ 177102 h 179645"/>
                  <a:gd name="connsiteX177" fmla="*/ 65976 w 182030"/>
                  <a:gd name="connsiteY177" fmla="*/ 177579 h 179645"/>
                  <a:gd name="connsiteX178" fmla="*/ 66930 w 182030"/>
                  <a:gd name="connsiteY178" fmla="*/ 176942 h 179645"/>
                  <a:gd name="connsiteX179" fmla="*/ 66930 w 182030"/>
                  <a:gd name="connsiteY179" fmla="*/ 175989 h 179645"/>
                  <a:gd name="connsiteX180" fmla="*/ 66930 w 182030"/>
                  <a:gd name="connsiteY180" fmla="*/ 172968 h 179645"/>
                  <a:gd name="connsiteX181" fmla="*/ 69474 w 182030"/>
                  <a:gd name="connsiteY181" fmla="*/ 170901 h 179645"/>
                  <a:gd name="connsiteX182" fmla="*/ 73130 w 182030"/>
                  <a:gd name="connsiteY182" fmla="*/ 166609 h 179645"/>
                  <a:gd name="connsiteX183" fmla="*/ 74879 w 182030"/>
                  <a:gd name="connsiteY183" fmla="*/ 164224 h 179645"/>
                  <a:gd name="connsiteX184" fmla="*/ 76946 w 182030"/>
                  <a:gd name="connsiteY184" fmla="*/ 161998 h 179645"/>
                  <a:gd name="connsiteX185" fmla="*/ 79330 w 182030"/>
                  <a:gd name="connsiteY185" fmla="*/ 160568 h 179645"/>
                  <a:gd name="connsiteX186" fmla="*/ 81556 w 182030"/>
                  <a:gd name="connsiteY186" fmla="*/ 159932 h 179645"/>
                  <a:gd name="connsiteX187" fmla="*/ 85053 w 182030"/>
                  <a:gd name="connsiteY187" fmla="*/ 159614 h 179645"/>
                  <a:gd name="connsiteX188" fmla="*/ 91890 w 182030"/>
                  <a:gd name="connsiteY188" fmla="*/ 159932 h 179645"/>
                  <a:gd name="connsiteX189" fmla="*/ 93161 w 182030"/>
                  <a:gd name="connsiteY189" fmla="*/ 159614 h 179645"/>
                  <a:gd name="connsiteX190" fmla="*/ 97931 w 182030"/>
                  <a:gd name="connsiteY190" fmla="*/ 159614 h 179645"/>
                  <a:gd name="connsiteX191" fmla="*/ 99044 w 182030"/>
                  <a:gd name="connsiteY191" fmla="*/ 159773 h 179645"/>
                  <a:gd name="connsiteX192" fmla="*/ 102541 w 182030"/>
                  <a:gd name="connsiteY192" fmla="*/ 160091 h 179645"/>
                  <a:gd name="connsiteX193" fmla="*/ 106356 w 182030"/>
                  <a:gd name="connsiteY193" fmla="*/ 159773 h 179645"/>
                  <a:gd name="connsiteX194" fmla="*/ 108265 w 182030"/>
                  <a:gd name="connsiteY194" fmla="*/ 159137 h 179645"/>
                  <a:gd name="connsiteX195" fmla="*/ 110013 w 182030"/>
                  <a:gd name="connsiteY195" fmla="*/ 158024 h 179645"/>
                  <a:gd name="connsiteX196" fmla="*/ 111603 w 182030"/>
                  <a:gd name="connsiteY196" fmla="*/ 156116 h 179645"/>
                  <a:gd name="connsiteX197" fmla="*/ 113193 w 182030"/>
                  <a:gd name="connsiteY197" fmla="*/ 152619 h 179645"/>
                  <a:gd name="connsiteX198" fmla="*/ 114941 w 182030"/>
                  <a:gd name="connsiteY198" fmla="*/ 149757 h 179645"/>
                  <a:gd name="connsiteX199" fmla="*/ 115895 w 182030"/>
                  <a:gd name="connsiteY199" fmla="*/ 149280 h 179645"/>
                  <a:gd name="connsiteX200" fmla="*/ 114624 w 182030"/>
                  <a:gd name="connsiteY200" fmla="*/ 147373 h 179645"/>
                  <a:gd name="connsiteX201" fmla="*/ 112398 w 182030"/>
                  <a:gd name="connsiteY201" fmla="*/ 145147 h 179645"/>
                  <a:gd name="connsiteX202" fmla="*/ 109854 w 182030"/>
                  <a:gd name="connsiteY202" fmla="*/ 143716 h 179645"/>
                  <a:gd name="connsiteX203" fmla="*/ 108741 w 182030"/>
                  <a:gd name="connsiteY203" fmla="*/ 142762 h 179645"/>
                  <a:gd name="connsiteX204" fmla="*/ 104449 w 182030"/>
                  <a:gd name="connsiteY204" fmla="*/ 140060 h 179645"/>
                  <a:gd name="connsiteX205" fmla="*/ 99044 w 182030"/>
                  <a:gd name="connsiteY205" fmla="*/ 133860 h 179645"/>
                  <a:gd name="connsiteX206" fmla="*/ 96500 w 182030"/>
                  <a:gd name="connsiteY206" fmla="*/ 132429 h 179645"/>
                  <a:gd name="connsiteX207" fmla="*/ 93161 w 182030"/>
                  <a:gd name="connsiteY207" fmla="*/ 131793 h 179645"/>
                  <a:gd name="connsiteX208" fmla="*/ 90777 w 182030"/>
                  <a:gd name="connsiteY208" fmla="*/ 130521 h 179645"/>
                  <a:gd name="connsiteX209" fmla="*/ 87915 w 182030"/>
                  <a:gd name="connsiteY209" fmla="*/ 129567 h 179645"/>
                  <a:gd name="connsiteX210" fmla="*/ 87597 w 182030"/>
                  <a:gd name="connsiteY210" fmla="*/ 126546 h 179645"/>
                  <a:gd name="connsiteX211" fmla="*/ 88710 w 182030"/>
                  <a:gd name="connsiteY211" fmla="*/ 124003 h 179645"/>
                  <a:gd name="connsiteX212" fmla="*/ 89664 w 182030"/>
                  <a:gd name="connsiteY212" fmla="*/ 123049 h 179645"/>
                  <a:gd name="connsiteX213" fmla="*/ 91572 w 182030"/>
                  <a:gd name="connsiteY213" fmla="*/ 123844 h 179645"/>
                  <a:gd name="connsiteX214" fmla="*/ 92367 w 182030"/>
                  <a:gd name="connsiteY214" fmla="*/ 120982 h 179645"/>
                  <a:gd name="connsiteX215" fmla="*/ 92367 w 182030"/>
                  <a:gd name="connsiteY215" fmla="*/ 117485 h 179645"/>
                  <a:gd name="connsiteX216" fmla="*/ 91731 w 182030"/>
                  <a:gd name="connsiteY216" fmla="*/ 113033 h 179645"/>
                  <a:gd name="connsiteX217" fmla="*/ 92844 w 182030"/>
                  <a:gd name="connsiteY217" fmla="*/ 110172 h 179645"/>
                  <a:gd name="connsiteX218" fmla="*/ 101428 w 182030"/>
                  <a:gd name="connsiteY218" fmla="*/ 106356 h 179645"/>
                  <a:gd name="connsiteX219" fmla="*/ 104290 w 182030"/>
                  <a:gd name="connsiteY219" fmla="*/ 103018 h 179645"/>
                  <a:gd name="connsiteX220" fmla="*/ 108265 w 182030"/>
                  <a:gd name="connsiteY220" fmla="*/ 101746 h 179645"/>
                  <a:gd name="connsiteX221" fmla="*/ 113988 w 182030"/>
                  <a:gd name="connsiteY221" fmla="*/ 101746 h 179645"/>
                  <a:gd name="connsiteX222" fmla="*/ 116531 w 182030"/>
                  <a:gd name="connsiteY222" fmla="*/ 99838 h 179645"/>
                  <a:gd name="connsiteX223" fmla="*/ 119870 w 182030"/>
                  <a:gd name="connsiteY223" fmla="*/ 98407 h 179645"/>
                  <a:gd name="connsiteX224" fmla="*/ 122731 w 182030"/>
                  <a:gd name="connsiteY224" fmla="*/ 96182 h 179645"/>
                  <a:gd name="connsiteX225" fmla="*/ 125275 w 182030"/>
                  <a:gd name="connsiteY225" fmla="*/ 92207 h 179645"/>
                  <a:gd name="connsiteX226" fmla="*/ 129408 w 182030"/>
                  <a:gd name="connsiteY226" fmla="*/ 90776 h 179645"/>
                  <a:gd name="connsiteX227" fmla="*/ 132270 w 182030"/>
                  <a:gd name="connsiteY227" fmla="*/ 88392 h 179645"/>
                  <a:gd name="connsiteX228" fmla="*/ 137040 w 182030"/>
                  <a:gd name="connsiteY228" fmla="*/ 86325 h 179645"/>
                  <a:gd name="connsiteX229" fmla="*/ 140855 w 182030"/>
                  <a:gd name="connsiteY229" fmla="*/ 80602 h 179645"/>
                  <a:gd name="connsiteX230" fmla="*/ 143558 w 182030"/>
                  <a:gd name="connsiteY230" fmla="*/ 78376 h 179645"/>
                  <a:gd name="connsiteX231" fmla="*/ 154050 w 182030"/>
                  <a:gd name="connsiteY231" fmla="*/ 73925 h 179645"/>
                  <a:gd name="connsiteX232" fmla="*/ 155004 w 182030"/>
                  <a:gd name="connsiteY232" fmla="*/ 71381 h 179645"/>
                  <a:gd name="connsiteX233" fmla="*/ 154209 w 182030"/>
                  <a:gd name="connsiteY233" fmla="*/ 64863 h 179645"/>
                  <a:gd name="connsiteX234" fmla="*/ 155799 w 182030"/>
                  <a:gd name="connsiteY234" fmla="*/ 58663 h 179645"/>
                  <a:gd name="connsiteX235" fmla="*/ 155799 w 182030"/>
                  <a:gd name="connsiteY235" fmla="*/ 55642 h 179645"/>
                  <a:gd name="connsiteX236" fmla="*/ 153414 w 182030"/>
                  <a:gd name="connsiteY236" fmla="*/ 52145 h 179645"/>
                  <a:gd name="connsiteX237" fmla="*/ 153414 w 182030"/>
                  <a:gd name="connsiteY237" fmla="*/ 48647 h 179645"/>
                  <a:gd name="connsiteX238" fmla="*/ 155481 w 182030"/>
                  <a:gd name="connsiteY238" fmla="*/ 44673 h 179645"/>
                  <a:gd name="connsiteX239" fmla="*/ 158978 w 182030"/>
                  <a:gd name="connsiteY239" fmla="*/ 41493 h 179645"/>
                  <a:gd name="connsiteX240" fmla="*/ 160409 w 182030"/>
                  <a:gd name="connsiteY240" fmla="*/ 38314 h 179645"/>
                  <a:gd name="connsiteX241" fmla="*/ 162635 w 182030"/>
                  <a:gd name="connsiteY241" fmla="*/ 35134 h 179645"/>
                  <a:gd name="connsiteX242" fmla="*/ 164384 w 182030"/>
                  <a:gd name="connsiteY242" fmla="*/ 33226 h 179645"/>
                  <a:gd name="connsiteX243" fmla="*/ 167563 w 182030"/>
                  <a:gd name="connsiteY243" fmla="*/ 31478 h 179645"/>
                  <a:gd name="connsiteX244" fmla="*/ 169153 w 182030"/>
                  <a:gd name="connsiteY244" fmla="*/ 28457 h 179645"/>
                  <a:gd name="connsiteX245" fmla="*/ 171379 w 182030"/>
                  <a:gd name="connsiteY245" fmla="*/ 27344 h 179645"/>
                  <a:gd name="connsiteX246" fmla="*/ 175512 w 182030"/>
                  <a:gd name="connsiteY246" fmla="*/ 24324 h 179645"/>
                  <a:gd name="connsiteX247" fmla="*/ 178692 w 182030"/>
                  <a:gd name="connsiteY247" fmla="*/ 24641 h 179645"/>
                  <a:gd name="connsiteX248" fmla="*/ 180599 w 182030"/>
                  <a:gd name="connsiteY248" fmla="*/ 25277 h 179645"/>
                  <a:gd name="connsiteX249" fmla="*/ 182030 w 182030"/>
                  <a:gd name="connsiteY249" fmla="*/ 24324 h 179645"/>
                  <a:gd name="connsiteX250" fmla="*/ 181235 w 182030"/>
                  <a:gd name="connsiteY250" fmla="*/ 23529 h 179645"/>
                  <a:gd name="connsiteX251" fmla="*/ 16693 w 182030"/>
                  <a:gd name="connsiteY251" fmla="*/ 115895 h 179645"/>
                  <a:gd name="connsiteX252" fmla="*/ 15421 w 182030"/>
                  <a:gd name="connsiteY252" fmla="*/ 115895 h 179645"/>
                  <a:gd name="connsiteX253" fmla="*/ 14149 w 182030"/>
                  <a:gd name="connsiteY253" fmla="*/ 117485 h 179645"/>
                  <a:gd name="connsiteX254" fmla="*/ 14149 w 182030"/>
                  <a:gd name="connsiteY254" fmla="*/ 119234 h 179645"/>
                  <a:gd name="connsiteX255" fmla="*/ 15898 w 182030"/>
                  <a:gd name="connsiteY255" fmla="*/ 118280 h 179645"/>
                  <a:gd name="connsiteX256" fmla="*/ 16693 w 182030"/>
                  <a:gd name="connsiteY256" fmla="*/ 115895 h 179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182030" h="179645">
                    <a:moveTo>
                      <a:pt x="180917" y="23211"/>
                    </a:moveTo>
                    <a:lnTo>
                      <a:pt x="180917" y="21621"/>
                    </a:lnTo>
                    <a:cubicBezTo>
                      <a:pt x="180917" y="21621"/>
                      <a:pt x="179805" y="20190"/>
                      <a:pt x="179805" y="20190"/>
                    </a:cubicBezTo>
                    <a:lnTo>
                      <a:pt x="177897" y="18123"/>
                    </a:lnTo>
                    <a:lnTo>
                      <a:pt x="177102" y="16057"/>
                    </a:lnTo>
                    <a:lnTo>
                      <a:pt x="176307" y="14785"/>
                    </a:lnTo>
                    <a:lnTo>
                      <a:pt x="174876" y="14467"/>
                    </a:lnTo>
                    <a:lnTo>
                      <a:pt x="172333" y="12718"/>
                    </a:lnTo>
                    <a:lnTo>
                      <a:pt x="170425" y="10810"/>
                    </a:lnTo>
                    <a:lnTo>
                      <a:pt x="168994" y="8744"/>
                    </a:lnTo>
                    <a:lnTo>
                      <a:pt x="168994" y="4292"/>
                    </a:lnTo>
                    <a:cubicBezTo>
                      <a:pt x="168994" y="4292"/>
                      <a:pt x="168835" y="3656"/>
                      <a:pt x="168835" y="3656"/>
                    </a:cubicBezTo>
                    <a:lnTo>
                      <a:pt x="166291" y="2703"/>
                    </a:lnTo>
                    <a:lnTo>
                      <a:pt x="165496" y="1431"/>
                    </a:lnTo>
                    <a:lnTo>
                      <a:pt x="164225" y="795"/>
                    </a:lnTo>
                    <a:lnTo>
                      <a:pt x="162476" y="1272"/>
                    </a:lnTo>
                    <a:lnTo>
                      <a:pt x="161204" y="795"/>
                    </a:lnTo>
                    <a:lnTo>
                      <a:pt x="160250" y="0"/>
                    </a:lnTo>
                    <a:lnTo>
                      <a:pt x="158978" y="0"/>
                    </a:lnTo>
                    <a:cubicBezTo>
                      <a:pt x="158978" y="0"/>
                      <a:pt x="157866" y="1113"/>
                      <a:pt x="157866" y="1113"/>
                    </a:cubicBezTo>
                    <a:lnTo>
                      <a:pt x="157230" y="3498"/>
                    </a:lnTo>
                    <a:lnTo>
                      <a:pt x="155481" y="7631"/>
                    </a:lnTo>
                    <a:lnTo>
                      <a:pt x="155481" y="10015"/>
                    </a:lnTo>
                    <a:cubicBezTo>
                      <a:pt x="155481" y="10015"/>
                      <a:pt x="154527" y="13513"/>
                      <a:pt x="154527" y="13513"/>
                    </a:cubicBezTo>
                    <a:lnTo>
                      <a:pt x="153732" y="17964"/>
                    </a:lnTo>
                    <a:lnTo>
                      <a:pt x="153096" y="18918"/>
                    </a:lnTo>
                    <a:lnTo>
                      <a:pt x="151029" y="18918"/>
                    </a:lnTo>
                    <a:cubicBezTo>
                      <a:pt x="151029" y="18918"/>
                      <a:pt x="150394" y="19395"/>
                      <a:pt x="150394" y="19395"/>
                    </a:cubicBezTo>
                    <a:lnTo>
                      <a:pt x="149281" y="20985"/>
                    </a:lnTo>
                    <a:lnTo>
                      <a:pt x="148009" y="21303"/>
                    </a:lnTo>
                    <a:lnTo>
                      <a:pt x="146896" y="20349"/>
                    </a:lnTo>
                    <a:lnTo>
                      <a:pt x="145147" y="19395"/>
                    </a:lnTo>
                    <a:lnTo>
                      <a:pt x="143558" y="19395"/>
                    </a:lnTo>
                    <a:cubicBezTo>
                      <a:pt x="143558" y="19395"/>
                      <a:pt x="142126" y="20190"/>
                      <a:pt x="142126" y="20190"/>
                    </a:cubicBezTo>
                    <a:lnTo>
                      <a:pt x="140378" y="22098"/>
                    </a:lnTo>
                    <a:lnTo>
                      <a:pt x="139424" y="23688"/>
                    </a:lnTo>
                    <a:lnTo>
                      <a:pt x="139106" y="25118"/>
                    </a:lnTo>
                    <a:lnTo>
                      <a:pt x="138788" y="26867"/>
                    </a:lnTo>
                    <a:lnTo>
                      <a:pt x="137040" y="28616"/>
                    </a:lnTo>
                    <a:lnTo>
                      <a:pt x="135450" y="29570"/>
                    </a:lnTo>
                    <a:lnTo>
                      <a:pt x="132111" y="32113"/>
                    </a:lnTo>
                    <a:lnTo>
                      <a:pt x="130998" y="33226"/>
                    </a:lnTo>
                    <a:lnTo>
                      <a:pt x="128614" y="33226"/>
                    </a:lnTo>
                    <a:cubicBezTo>
                      <a:pt x="128614" y="33226"/>
                      <a:pt x="126070" y="33226"/>
                      <a:pt x="126070" y="33226"/>
                    </a:cubicBezTo>
                    <a:lnTo>
                      <a:pt x="122572" y="33862"/>
                    </a:lnTo>
                    <a:lnTo>
                      <a:pt x="116849" y="34180"/>
                    </a:lnTo>
                    <a:lnTo>
                      <a:pt x="113351" y="33703"/>
                    </a:lnTo>
                    <a:lnTo>
                      <a:pt x="109059" y="34180"/>
                    </a:lnTo>
                    <a:lnTo>
                      <a:pt x="105721" y="34975"/>
                    </a:lnTo>
                    <a:lnTo>
                      <a:pt x="105244" y="36247"/>
                    </a:lnTo>
                    <a:lnTo>
                      <a:pt x="105244" y="37996"/>
                    </a:lnTo>
                    <a:cubicBezTo>
                      <a:pt x="105244" y="37996"/>
                      <a:pt x="106039" y="39268"/>
                      <a:pt x="106039" y="39268"/>
                    </a:cubicBezTo>
                    <a:lnTo>
                      <a:pt x="106833" y="40062"/>
                    </a:lnTo>
                    <a:lnTo>
                      <a:pt x="108265" y="42447"/>
                    </a:lnTo>
                    <a:lnTo>
                      <a:pt x="109695" y="44832"/>
                    </a:lnTo>
                    <a:lnTo>
                      <a:pt x="111921" y="46422"/>
                    </a:lnTo>
                    <a:lnTo>
                      <a:pt x="112875" y="48011"/>
                    </a:lnTo>
                    <a:lnTo>
                      <a:pt x="112875" y="49601"/>
                    </a:lnTo>
                    <a:cubicBezTo>
                      <a:pt x="112875" y="49601"/>
                      <a:pt x="111921" y="51509"/>
                      <a:pt x="111921" y="51509"/>
                    </a:cubicBezTo>
                    <a:lnTo>
                      <a:pt x="110331" y="54052"/>
                    </a:lnTo>
                    <a:lnTo>
                      <a:pt x="108900" y="55642"/>
                    </a:lnTo>
                    <a:lnTo>
                      <a:pt x="107788" y="55642"/>
                    </a:lnTo>
                    <a:cubicBezTo>
                      <a:pt x="107788" y="55642"/>
                      <a:pt x="106039" y="54688"/>
                      <a:pt x="106039" y="54688"/>
                    </a:cubicBezTo>
                    <a:lnTo>
                      <a:pt x="104926" y="53576"/>
                    </a:lnTo>
                    <a:lnTo>
                      <a:pt x="102223" y="53099"/>
                    </a:lnTo>
                    <a:lnTo>
                      <a:pt x="95546" y="53894"/>
                    </a:lnTo>
                    <a:lnTo>
                      <a:pt x="92208" y="53417"/>
                    </a:lnTo>
                    <a:lnTo>
                      <a:pt x="90618" y="52463"/>
                    </a:lnTo>
                    <a:lnTo>
                      <a:pt x="87915" y="52463"/>
                    </a:lnTo>
                    <a:cubicBezTo>
                      <a:pt x="87915" y="52463"/>
                      <a:pt x="83623" y="51191"/>
                      <a:pt x="83623" y="51191"/>
                    </a:cubicBezTo>
                    <a:lnTo>
                      <a:pt x="81079" y="50873"/>
                    </a:lnTo>
                    <a:lnTo>
                      <a:pt x="79807" y="50078"/>
                    </a:lnTo>
                    <a:lnTo>
                      <a:pt x="79489" y="48329"/>
                    </a:lnTo>
                    <a:lnTo>
                      <a:pt x="78217" y="47057"/>
                    </a:lnTo>
                    <a:lnTo>
                      <a:pt x="77581" y="45627"/>
                    </a:lnTo>
                    <a:lnTo>
                      <a:pt x="75992" y="43719"/>
                    </a:lnTo>
                    <a:lnTo>
                      <a:pt x="74561" y="42765"/>
                    </a:lnTo>
                    <a:lnTo>
                      <a:pt x="73130" y="42447"/>
                    </a:lnTo>
                    <a:lnTo>
                      <a:pt x="71540" y="43560"/>
                    </a:lnTo>
                    <a:lnTo>
                      <a:pt x="69792" y="44514"/>
                    </a:lnTo>
                    <a:lnTo>
                      <a:pt x="68520" y="44514"/>
                    </a:lnTo>
                    <a:cubicBezTo>
                      <a:pt x="68520" y="44514"/>
                      <a:pt x="67884" y="44514"/>
                      <a:pt x="67884" y="44514"/>
                    </a:cubicBezTo>
                    <a:lnTo>
                      <a:pt x="67248" y="45309"/>
                    </a:lnTo>
                    <a:lnTo>
                      <a:pt x="64546" y="47057"/>
                    </a:lnTo>
                    <a:lnTo>
                      <a:pt x="63910" y="48647"/>
                    </a:lnTo>
                    <a:lnTo>
                      <a:pt x="62797" y="51986"/>
                    </a:lnTo>
                    <a:lnTo>
                      <a:pt x="62002" y="55483"/>
                    </a:lnTo>
                    <a:lnTo>
                      <a:pt x="61366" y="56755"/>
                    </a:lnTo>
                    <a:lnTo>
                      <a:pt x="60253" y="56755"/>
                    </a:lnTo>
                    <a:cubicBezTo>
                      <a:pt x="60253" y="56755"/>
                      <a:pt x="59140" y="58027"/>
                      <a:pt x="59140" y="58027"/>
                    </a:cubicBezTo>
                    <a:lnTo>
                      <a:pt x="56755" y="61366"/>
                    </a:lnTo>
                    <a:lnTo>
                      <a:pt x="54530" y="64386"/>
                    </a:lnTo>
                    <a:lnTo>
                      <a:pt x="51350" y="66453"/>
                    </a:lnTo>
                    <a:lnTo>
                      <a:pt x="49919" y="68360"/>
                    </a:lnTo>
                    <a:lnTo>
                      <a:pt x="49125" y="70109"/>
                    </a:lnTo>
                    <a:lnTo>
                      <a:pt x="46899" y="72494"/>
                    </a:lnTo>
                    <a:lnTo>
                      <a:pt x="43560" y="72971"/>
                    </a:lnTo>
                    <a:lnTo>
                      <a:pt x="41017" y="73607"/>
                    </a:lnTo>
                    <a:lnTo>
                      <a:pt x="39427" y="73607"/>
                    </a:lnTo>
                    <a:cubicBezTo>
                      <a:pt x="39427" y="73607"/>
                      <a:pt x="38314" y="74720"/>
                      <a:pt x="38314" y="74720"/>
                    </a:cubicBezTo>
                    <a:lnTo>
                      <a:pt x="37519" y="76150"/>
                    </a:lnTo>
                    <a:lnTo>
                      <a:pt x="37042" y="76786"/>
                    </a:lnTo>
                    <a:lnTo>
                      <a:pt x="35611" y="76786"/>
                    </a:lnTo>
                    <a:lnTo>
                      <a:pt x="34181" y="78058"/>
                    </a:lnTo>
                    <a:lnTo>
                      <a:pt x="30524" y="80920"/>
                    </a:lnTo>
                    <a:lnTo>
                      <a:pt x="27663" y="81397"/>
                    </a:lnTo>
                    <a:lnTo>
                      <a:pt x="24006" y="83304"/>
                    </a:lnTo>
                    <a:lnTo>
                      <a:pt x="20827" y="84735"/>
                    </a:lnTo>
                    <a:lnTo>
                      <a:pt x="19554" y="85530"/>
                    </a:lnTo>
                    <a:lnTo>
                      <a:pt x="19237" y="86484"/>
                    </a:lnTo>
                    <a:lnTo>
                      <a:pt x="18760" y="87597"/>
                    </a:lnTo>
                    <a:lnTo>
                      <a:pt x="17170" y="87597"/>
                    </a:lnTo>
                    <a:cubicBezTo>
                      <a:pt x="17170" y="87597"/>
                      <a:pt x="15580" y="87756"/>
                      <a:pt x="15580" y="87756"/>
                    </a:cubicBezTo>
                    <a:lnTo>
                      <a:pt x="12242" y="90299"/>
                    </a:lnTo>
                    <a:lnTo>
                      <a:pt x="10493" y="92525"/>
                    </a:lnTo>
                    <a:lnTo>
                      <a:pt x="3816" y="97136"/>
                    </a:lnTo>
                    <a:lnTo>
                      <a:pt x="1113" y="99679"/>
                    </a:lnTo>
                    <a:lnTo>
                      <a:pt x="477" y="103018"/>
                    </a:lnTo>
                    <a:lnTo>
                      <a:pt x="795" y="103336"/>
                    </a:lnTo>
                    <a:lnTo>
                      <a:pt x="0" y="106356"/>
                    </a:lnTo>
                    <a:lnTo>
                      <a:pt x="1590" y="107787"/>
                    </a:lnTo>
                    <a:lnTo>
                      <a:pt x="6041" y="110331"/>
                    </a:lnTo>
                    <a:lnTo>
                      <a:pt x="7472" y="112874"/>
                    </a:lnTo>
                    <a:lnTo>
                      <a:pt x="8426" y="116372"/>
                    </a:lnTo>
                    <a:lnTo>
                      <a:pt x="10175" y="115736"/>
                    </a:lnTo>
                    <a:lnTo>
                      <a:pt x="11129" y="115100"/>
                    </a:lnTo>
                    <a:lnTo>
                      <a:pt x="11129" y="112079"/>
                    </a:lnTo>
                    <a:cubicBezTo>
                      <a:pt x="11129" y="112079"/>
                      <a:pt x="12401" y="111444"/>
                      <a:pt x="12401" y="111444"/>
                    </a:cubicBezTo>
                    <a:lnTo>
                      <a:pt x="15103" y="113351"/>
                    </a:lnTo>
                    <a:lnTo>
                      <a:pt x="21780" y="117167"/>
                    </a:lnTo>
                    <a:lnTo>
                      <a:pt x="24006" y="117167"/>
                    </a:lnTo>
                    <a:cubicBezTo>
                      <a:pt x="24006" y="117167"/>
                      <a:pt x="29252" y="119234"/>
                      <a:pt x="29252" y="119234"/>
                    </a:cubicBezTo>
                    <a:lnTo>
                      <a:pt x="29570" y="122572"/>
                    </a:lnTo>
                    <a:lnTo>
                      <a:pt x="30683" y="125911"/>
                    </a:lnTo>
                    <a:lnTo>
                      <a:pt x="30683" y="127182"/>
                    </a:lnTo>
                    <a:cubicBezTo>
                      <a:pt x="30683" y="127182"/>
                      <a:pt x="23370" y="141172"/>
                      <a:pt x="23370" y="141172"/>
                    </a:cubicBezTo>
                    <a:lnTo>
                      <a:pt x="23688" y="143398"/>
                    </a:lnTo>
                    <a:lnTo>
                      <a:pt x="27344" y="145465"/>
                    </a:lnTo>
                    <a:lnTo>
                      <a:pt x="31001" y="145465"/>
                    </a:lnTo>
                    <a:cubicBezTo>
                      <a:pt x="31001" y="145465"/>
                      <a:pt x="32909" y="145942"/>
                      <a:pt x="32909" y="145942"/>
                    </a:cubicBezTo>
                    <a:lnTo>
                      <a:pt x="34816" y="147373"/>
                    </a:lnTo>
                    <a:lnTo>
                      <a:pt x="33068" y="147691"/>
                    </a:lnTo>
                    <a:lnTo>
                      <a:pt x="30842" y="147691"/>
                    </a:lnTo>
                    <a:cubicBezTo>
                      <a:pt x="30842" y="147691"/>
                      <a:pt x="27821" y="148009"/>
                      <a:pt x="27821" y="148009"/>
                    </a:cubicBezTo>
                    <a:lnTo>
                      <a:pt x="20827" y="151665"/>
                    </a:lnTo>
                    <a:lnTo>
                      <a:pt x="18124" y="154209"/>
                    </a:lnTo>
                    <a:lnTo>
                      <a:pt x="15421" y="158819"/>
                    </a:lnTo>
                    <a:lnTo>
                      <a:pt x="15421" y="160409"/>
                    </a:lnTo>
                    <a:cubicBezTo>
                      <a:pt x="15421" y="160409"/>
                      <a:pt x="15262" y="162476"/>
                      <a:pt x="15262" y="162476"/>
                    </a:cubicBezTo>
                    <a:lnTo>
                      <a:pt x="10016" y="165973"/>
                    </a:lnTo>
                    <a:lnTo>
                      <a:pt x="12559" y="166927"/>
                    </a:lnTo>
                    <a:lnTo>
                      <a:pt x="16216" y="166609"/>
                    </a:lnTo>
                    <a:lnTo>
                      <a:pt x="18760" y="167722"/>
                    </a:lnTo>
                    <a:lnTo>
                      <a:pt x="23529" y="167245"/>
                    </a:lnTo>
                    <a:lnTo>
                      <a:pt x="24801" y="167722"/>
                    </a:lnTo>
                    <a:lnTo>
                      <a:pt x="25914" y="168517"/>
                    </a:lnTo>
                    <a:lnTo>
                      <a:pt x="24324" y="169153"/>
                    </a:lnTo>
                    <a:lnTo>
                      <a:pt x="18442" y="172650"/>
                    </a:lnTo>
                    <a:lnTo>
                      <a:pt x="19554" y="172968"/>
                    </a:lnTo>
                    <a:lnTo>
                      <a:pt x="21780" y="174240"/>
                    </a:lnTo>
                    <a:lnTo>
                      <a:pt x="27821" y="175512"/>
                    </a:lnTo>
                    <a:lnTo>
                      <a:pt x="29411" y="178691"/>
                    </a:lnTo>
                    <a:lnTo>
                      <a:pt x="29411" y="179486"/>
                    </a:lnTo>
                    <a:cubicBezTo>
                      <a:pt x="29411" y="179486"/>
                      <a:pt x="30683" y="179645"/>
                      <a:pt x="30683" y="179645"/>
                    </a:cubicBezTo>
                    <a:lnTo>
                      <a:pt x="31955" y="179327"/>
                    </a:lnTo>
                    <a:lnTo>
                      <a:pt x="35770" y="176466"/>
                    </a:lnTo>
                    <a:lnTo>
                      <a:pt x="38473" y="173127"/>
                    </a:lnTo>
                    <a:lnTo>
                      <a:pt x="38950" y="171696"/>
                    </a:lnTo>
                    <a:lnTo>
                      <a:pt x="41017" y="170901"/>
                    </a:lnTo>
                    <a:lnTo>
                      <a:pt x="45945" y="174558"/>
                    </a:lnTo>
                    <a:lnTo>
                      <a:pt x="49125" y="174558"/>
                    </a:lnTo>
                    <a:cubicBezTo>
                      <a:pt x="49125" y="174558"/>
                      <a:pt x="51032" y="178850"/>
                      <a:pt x="51032" y="178850"/>
                    </a:cubicBezTo>
                    <a:lnTo>
                      <a:pt x="52304" y="178214"/>
                    </a:lnTo>
                    <a:lnTo>
                      <a:pt x="53576" y="175989"/>
                    </a:lnTo>
                    <a:lnTo>
                      <a:pt x="58345" y="174399"/>
                    </a:lnTo>
                    <a:lnTo>
                      <a:pt x="64227" y="177102"/>
                    </a:lnTo>
                    <a:lnTo>
                      <a:pt x="65658" y="177102"/>
                    </a:lnTo>
                    <a:cubicBezTo>
                      <a:pt x="65658" y="177102"/>
                      <a:pt x="65976" y="177579"/>
                      <a:pt x="65976" y="177579"/>
                    </a:cubicBezTo>
                    <a:lnTo>
                      <a:pt x="66930" y="176942"/>
                    </a:lnTo>
                    <a:lnTo>
                      <a:pt x="66930" y="175989"/>
                    </a:lnTo>
                    <a:cubicBezTo>
                      <a:pt x="66930" y="175989"/>
                      <a:pt x="66930" y="172968"/>
                      <a:pt x="66930" y="172968"/>
                    </a:cubicBezTo>
                    <a:lnTo>
                      <a:pt x="69474" y="170901"/>
                    </a:lnTo>
                    <a:lnTo>
                      <a:pt x="73130" y="166609"/>
                    </a:lnTo>
                    <a:lnTo>
                      <a:pt x="74879" y="164224"/>
                    </a:lnTo>
                    <a:lnTo>
                      <a:pt x="76946" y="161998"/>
                    </a:lnTo>
                    <a:lnTo>
                      <a:pt x="79330" y="160568"/>
                    </a:lnTo>
                    <a:lnTo>
                      <a:pt x="81556" y="159932"/>
                    </a:lnTo>
                    <a:lnTo>
                      <a:pt x="85053" y="159614"/>
                    </a:lnTo>
                    <a:lnTo>
                      <a:pt x="91890" y="159932"/>
                    </a:lnTo>
                    <a:lnTo>
                      <a:pt x="93161" y="159614"/>
                    </a:lnTo>
                    <a:lnTo>
                      <a:pt x="97931" y="159614"/>
                    </a:lnTo>
                    <a:cubicBezTo>
                      <a:pt x="97931" y="159614"/>
                      <a:pt x="99044" y="159773"/>
                      <a:pt x="99044" y="159773"/>
                    </a:cubicBezTo>
                    <a:lnTo>
                      <a:pt x="102541" y="160091"/>
                    </a:lnTo>
                    <a:lnTo>
                      <a:pt x="106356" y="159773"/>
                    </a:lnTo>
                    <a:lnTo>
                      <a:pt x="108265" y="159137"/>
                    </a:lnTo>
                    <a:lnTo>
                      <a:pt x="110013" y="158024"/>
                    </a:lnTo>
                    <a:lnTo>
                      <a:pt x="111603" y="156116"/>
                    </a:lnTo>
                    <a:lnTo>
                      <a:pt x="113193" y="152619"/>
                    </a:lnTo>
                    <a:lnTo>
                      <a:pt x="114941" y="149757"/>
                    </a:lnTo>
                    <a:lnTo>
                      <a:pt x="115895" y="149280"/>
                    </a:lnTo>
                    <a:lnTo>
                      <a:pt x="114624" y="147373"/>
                    </a:lnTo>
                    <a:lnTo>
                      <a:pt x="112398" y="145147"/>
                    </a:lnTo>
                    <a:lnTo>
                      <a:pt x="109854" y="143716"/>
                    </a:lnTo>
                    <a:lnTo>
                      <a:pt x="108741" y="142762"/>
                    </a:lnTo>
                    <a:lnTo>
                      <a:pt x="104449" y="140060"/>
                    </a:lnTo>
                    <a:lnTo>
                      <a:pt x="99044" y="133860"/>
                    </a:lnTo>
                    <a:lnTo>
                      <a:pt x="96500" y="132429"/>
                    </a:lnTo>
                    <a:lnTo>
                      <a:pt x="93161" y="131793"/>
                    </a:lnTo>
                    <a:lnTo>
                      <a:pt x="90777" y="130521"/>
                    </a:lnTo>
                    <a:lnTo>
                      <a:pt x="87915" y="129567"/>
                    </a:lnTo>
                    <a:lnTo>
                      <a:pt x="87597" y="126546"/>
                    </a:lnTo>
                    <a:lnTo>
                      <a:pt x="88710" y="124003"/>
                    </a:lnTo>
                    <a:lnTo>
                      <a:pt x="89664" y="123049"/>
                    </a:lnTo>
                    <a:lnTo>
                      <a:pt x="91572" y="123844"/>
                    </a:lnTo>
                    <a:lnTo>
                      <a:pt x="92367" y="120982"/>
                    </a:lnTo>
                    <a:lnTo>
                      <a:pt x="92367" y="117485"/>
                    </a:lnTo>
                    <a:cubicBezTo>
                      <a:pt x="92367" y="117485"/>
                      <a:pt x="91731" y="113033"/>
                      <a:pt x="91731" y="113033"/>
                    </a:cubicBezTo>
                    <a:lnTo>
                      <a:pt x="92844" y="110172"/>
                    </a:lnTo>
                    <a:lnTo>
                      <a:pt x="101428" y="106356"/>
                    </a:lnTo>
                    <a:lnTo>
                      <a:pt x="104290" y="103018"/>
                    </a:lnTo>
                    <a:lnTo>
                      <a:pt x="108265" y="101746"/>
                    </a:lnTo>
                    <a:lnTo>
                      <a:pt x="113988" y="101746"/>
                    </a:lnTo>
                    <a:cubicBezTo>
                      <a:pt x="113988" y="101746"/>
                      <a:pt x="116531" y="99838"/>
                      <a:pt x="116531" y="99838"/>
                    </a:cubicBezTo>
                    <a:lnTo>
                      <a:pt x="119870" y="98407"/>
                    </a:lnTo>
                    <a:lnTo>
                      <a:pt x="122731" y="96182"/>
                    </a:lnTo>
                    <a:lnTo>
                      <a:pt x="125275" y="92207"/>
                    </a:lnTo>
                    <a:lnTo>
                      <a:pt x="129408" y="90776"/>
                    </a:lnTo>
                    <a:lnTo>
                      <a:pt x="132270" y="88392"/>
                    </a:lnTo>
                    <a:lnTo>
                      <a:pt x="137040" y="86325"/>
                    </a:lnTo>
                    <a:lnTo>
                      <a:pt x="140855" y="80602"/>
                    </a:lnTo>
                    <a:lnTo>
                      <a:pt x="143558" y="78376"/>
                    </a:lnTo>
                    <a:lnTo>
                      <a:pt x="154050" y="73925"/>
                    </a:lnTo>
                    <a:lnTo>
                      <a:pt x="155004" y="71381"/>
                    </a:lnTo>
                    <a:lnTo>
                      <a:pt x="154209" y="64863"/>
                    </a:lnTo>
                    <a:lnTo>
                      <a:pt x="155799" y="58663"/>
                    </a:lnTo>
                    <a:lnTo>
                      <a:pt x="155799" y="55642"/>
                    </a:lnTo>
                    <a:cubicBezTo>
                      <a:pt x="155799" y="55642"/>
                      <a:pt x="153414" y="52145"/>
                      <a:pt x="153414" y="52145"/>
                    </a:cubicBezTo>
                    <a:lnTo>
                      <a:pt x="153414" y="48647"/>
                    </a:lnTo>
                    <a:cubicBezTo>
                      <a:pt x="153414" y="48647"/>
                      <a:pt x="155481" y="44673"/>
                      <a:pt x="155481" y="44673"/>
                    </a:cubicBezTo>
                    <a:lnTo>
                      <a:pt x="158978" y="41493"/>
                    </a:lnTo>
                    <a:lnTo>
                      <a:pt x="160409" y="38314"/>
                    </a:lnTo>
                    <a:lnTo>
                      <a:pt x="162635" y="35134"/>
                    </a:lnTo>
                    <a:lnTo>
                      <a:pt x="164384" y="33226"/>
                    </a:lnTo>
                    <a:lnTo>
                      <a:pt x="167563" y="31478"/>
                    </a:lnTo>
                    <a:lnTo>
                      <a:pt x="169153" y="28457"/>
                    </a:lnTo>
                    <a:lnTo>
                      <a:pt x="171379" y="27344"/>
                    </a:lnTo>
                    <a:lnTo>
                      <a:pt x="175512" y="24324"/>
                    </a:lnTo>
                    <a:lnTo>
                      <a:pt x="178692" y="24641"/>
                    </a:lnTo>
                    <a:lnTo>
                      <a:pt x="180599" y="25277"/>
                    </a:lnTo>
                    <a:lnTo>
                      <a:pt x="182030" y="24324"/>
                    </a:lnTo>
                    <a:lnTo>
                      <a:pt x="181235" y="23529"/>
                    </a:lnTo>
                    <a:close/>
                    <a:moveTo>
                      <a:pt x="16693" y="115895"/>
                    </a:moveTo>
                    <a:lnTo>
                      <a:pt x="15421" y="115895"/>
                    </a:lnTo>
                    <a:cubicBezTo>
                      <a:pt x="15421" y="115895"/>
                      <a:pt x="14149" y="117485"/>
                      <a:pt x="14149" y="117485"/>
                    </a:cubicBezTo>
                    <a:lnTo>
                      <a:pt x="14149" y="119234"/>
                    </a:lnTo>
                    <a:cubicBezTo>
                      <a:pt x="14149" y="119234"/>
                      <a:pt x="15898" y="118280"/>
                      <a:pt x="15898" y="118280"/>
                    </a:cubicBezTo>
                    <a:lnTo>
                      <a:pt x="16693" y="1158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3" name="Freeform: Shape 4992">
                <a:extLst>
                  <a:ext uri="{FF2B5EF4-FFF2-40B4-BE49-F238E27FC236}">
                    <a16:creationId xmlns:a16="http://schemas.microsoft.com/office/drawing/2014/main" id="{143EB188-28EC-0D94-A9FB-8981D68D423F}"/>
                  </a:ext>
                </a:extLst>
              </p:cNvPr>
              <p:cNvSpPr/>
              <p:nvPr/>
            </p:nvSpPr>
            <p:spPr>
              <a:xfrm>
                <a:off x="10428471" y="3428680"/>
                <a:ext cx="8902" cy="8902"/>
              </a:xfrm>
              <a:custGeom>
                <a:avLst/>
                <a:gdLst>
                  <a:gd name="connsiteX0" fmla="*/ 4769 w 8902"/>
                  <a:gd name="connsiteY0" fmla="*/ 3339 h 8902"/>
                  <a:gd name="connsiteX1" fmla="*/ 3656 w 8902"/>
                  <a:gd name="connsiteY1" fmla="*/ 1431 h 8902"/>
                  <a:gd name="connsiteX2" fmla="*/ 1271 w 8902"/>
                  <a:gd name="connsiteY2" fmla="*/ 0 h 8902"/>
                  <a:gd name="connsiteX3" fmla="*/ 317 w 8902"/>
                  <a:gd name="connsiteY3" fmla="*/ 477 h 8902"/>
                  <a:gd name="connsiteX4" fmla="*/ 0 w 8902"/>
                  <a:gd name="connsiteY4" fmla="*/ 1113 h 8902"/>
                  <a:gd name="connsiteX5" fmla="*/ 0 w 8902"/>
                  <a:gd name="connsiteY5" fmla="*/ 1590 h 8902"/>
                  <a:gd name="connsiteX6" fmla="*/ 0 w 8902"/>
                  <a:gd name="connsiteY6" fmla="*/ 1749 h 8902"/>
                  <a:gd name="connsiteX7" fmla="*/ 1749 w 8902"/>
                  <a:gd name="connsiteY7" fmla="*/ 2862 h 8902"/>
                  <a:gd name="connsiteX8" fmla="*/ 3815 w 8902"/>
                  <a:gd name="connsiteY8" fmla="*/ 3339 h 8902"/>
                  <a:gd name="connsiteX9" fmla="*/ 5087 w 8902"/>
                  <a:gd name="connsiteY9" fmla="*/ 5087 h 8902"/>
                  <a:gd name="connsiteX10" fmla="*/ 5882 w 8902"/>
                  <a:gd name="connsiteY10" fmla="*/ 4611 h 8902"/>
                  <a:gd name="connsiteX11" fmla="*/ 5564 w 8902"/>
                  <a:gd name="connsiteY11" fmla="*/ 3974 h 8902"/>
                  <a:gd name="connsiteX12" fmla="*/ 4610 w 8902"/>
                  <a:gd name="connsiteY12" fmla="*/ 3180 h 8902"/>
                  <a:gd name="connsiteX13" fmla="*/ 8744 w 8902"/>
                  <a:gd name="connsiteY13" fmla="*/ 6995 h 8902"/>
                  <a:gd name="connsiteX14" fmla="*/ 7631 w 8902"/>
                  <a:gd name="connsiteY14" fmla="*/ 6041 h 8902"/>
                  <a:gd name="connsiteX15" fmla="*/ 6518 w 8902"/>
                  <a:gd name="connsiteY15" fmla="*/ 6041 h 8902"/>
                  <a:gd name="connsiteX16" fmla="*/ 6199 w 8902"/>
                  <a:gd name="connsiteY16" fmla="*/ 8108 h 8902"/>
                  <a:gd name="connsiteX17" fmla="*/ 7472 w 8902"/>
                  <a:gd name="connsiteY17" fmla="*/ 8903 h 8902"/>
                  <a:gd name="connsiteX18" fmla="*/ 8903 w 8902"/>
                  <a:gd name="connsiteY18" fmla="*/ 8267 h 8902"/>
                  <a:gd name="connsiteX19" fmla="*/ 8903 w 8902"/>
                  <a:gd name="connsiteY19" fmla="*/ 6836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902" h="8902">
                    <a:moveTo>
                      <a:pt x="4769" y="3339"/>
                    </a:moveTo>
                    <a:lnTo>
                      <a:pt x="3656" y="1431"/>
                    </a:lnTo>
                    <a:lnTo>
                      <a:pt x="1271" y="0"/>
                    </a:lnTo>
                    <a:lnTo>
                      <a:pt x="317" y="477"/>
                    </a:lnTo>
                    <a:lnTo>
                      <a:pt x="0" y="1113"/>
                    </a:lnTo>
                    <a:lnTo>
                      <a:pt x="0" y="1590"/>
                    </a:lnTo>
                    <a:cubicBezTo>
                      <a:pt x="0" y="1590"/>
                      <a:pt x="0" y="1749"/>
                      <a:pt x="0" y="1749"/>
                    </a:cubicBezTo>
                    <a:lnTo>
                      <a:pt x="1749" y="2862"/>
                    </a:lnTo>
                    <a:lnTo>
                      <a:pt x="3815" y="3339"/>
                    </a:lnTo>
                    <a:lnTo>
                      <a:pt x="5087" y="5087"/>
                    </a:lnTo>
                    <a:lnTo>
                      <a:pt x="5882" y="4611"/>
                    </a:lnTo>
                    <a:lnTo>
                      <a:pt x="5564" y="3974"/>
                    </a:lnTo>
                    <a:lnTo>
                      <a:pt x="4610" y="3180"/>
                    </a:lnTo>
                    <a:close/>
                    <a:moveTo>
                      <a:pt x="8744" y="6995"/>
                    </a:moveTo>
                    <a:lnTo>
                      <a:pt x="7631" y="6041"/>
                    </a:lnTo>
                    <a:lnTo>
                      <a:pt x="6518" y="6041"/>
                    </a:lnTo>
                    <a:cubicBezTo>
                      <a:pt x="6518" y="6041"/>
                      <a:pt x="6199" y="8108"/>
                      <a:pt x="6199" y="8108"/>
                    </a:cubicBezTo>
                    <a:lnTo>
                      <a:pt x="7472" y="8903"/>
                    </a:lnTo>
                    <a:lnTo>
                      <a:pt x="8903" y="8267"/>
                    </a:lnTo>
                    <a:lnTo>
                      <a:pt x="8903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4" name="Freeform: Shape 4993">
                <a:extLst>
                  <a:ext uri="{FF2B5EF4-FFF2-40B4-BE49-F238E27FC236}">
                    <a16:creationId xmlns:a16="http://schemas.microsoft.com/office/drawing/2014/main" id="{9436C76D-903F-B9AE-5F78-AD388A0EAAB8}"/>
                  </a:ext>
                </a:extLst>
              </p:cNvPr>
              <p:cNvSpPr/>
              <p:nvPr/>
            </p:nvSpPr>
            <p:spPr>
              <a:xfrm>
                <a:off x="2433462" y="4255843"/>
                <a:ext cx="37201" cy="28774"/>
              </a:xfrm>
              <a:custGeom>
                <a:avLst/>
                <a:gdLst>
                  <a:gd name="connsiteX0" fmla="*/ 4292 w 37201"/>
                  <a:gd name="connsiteY0" fmla="*/ 6995 h 28774"/>
                  <a:gd name="connsiteX1" fmla="*/ 4611 w 37201"/>
                  <a:gd name="connsiteY1" fmla="*/ 1112 h 28774"/>
                  <a:gd name="connsiteX2" fmla="*/ 3180 w 37201"/>
                  <a:gd name="connsiteY2" fmla="*/ 0 h 28774"/>
                  <a:gd name="connsiteX3" fmla="*/ 1908 w 37201"/>
                  <a:gd name="connsiteY3" fmla="*/ 0 h 28774"/>
                  <a:gd name="connsiteX4" fmla="*/ 1431 w 37201"/>
                  <a:gd name="connsiteY4" fmla="*/ 636 h 28774"/>
                  <a:gd name="connsiteX5" fmla="*/ 795 w 37201"/>
                  <a:gd name="connsiteY5" fmla="*/ 1749 h 28774"/>
                  <a:gd name="connsiteX6" fmla="*/ 0 w 37201"/>
                  <a:gd name="connsiteY6" fmla="*/ 10970 h 28774"/>
                  <a:gd name="connsiteX7" fmla="*/ 2226 w 37201"/>
                  <a:gd name="connsiteY7" fmla="*/ 13672 h 28774"/>
                  <a:gd name="connsiteX8" fmla="*/ 3657 w 37201"/>
                  <a:gd name="connsiteY8" fmla="*/ 13990 h 28774"/>
                  <a:gd name="connsiteX9" fmla="*/ 6200 w 37201"/>
                  <a:gd name="connsiteY9" fmla="*/ 15580 h 28774"/>
                  <a:gd name="connsiteX10" fmla="*/ 6677 w 37201"/>
                  <a:gd name="connsiteY10" fmla="*/ 15262 h 28774"/>
                  <a:gd name="connsiteX11" fmla="*/ 7472 w 37201"/>
                  <a:gd name="connsiteY11" fmla="*/ 14149 h 28774"/>
                  <a:gd name="connsiteX12" fmla="*/ 6200 w 37201"/>
                  <a:gd name="connsiteY12" fmla="*/ 10970 h 28774"/>
                  <a:gd name="connsiteX13" fmla="*/ 4292 w 37201"/>
                  <a:gd name="connsiteY13" fmla="*/ 6995 h 28774"/>
                  <a:gd name="connsiteX14" fmla="*/ 13672 w 37201"/>
                  <a:gd name="connsiteY14" fmla="*/ 25595 h 28774"/>
                  <a:gd name="connsiteX15" fmla="*/ 11606 w 37201"/>
                  <a:gd name="connsiteY15" fmla="*/ 25277 h 28774"/>
                  <a:gd name="connsiteX16" fmla="*/ 11606 w 37201"/>
                  <a:gd name="connsiteY16" fmla="*/ 26390 h 28774"/>
                  <a:gd name="connsiteX17" fmla="*/ 12559 w 37201"/>
                  <a:gd name="connsiteY17" fmla="*/ 27980 h 28774"/>
                  <a:gd name="connsiteX18" fmla="*/ 18123 w 37201"/>
                  <a:gd name="connsiteY18" fmla="*/ 28775 h 28774"/>
                  <a:gd name="connsiteX19" fmla="*/ 16057 w 37201"/>
                  <a:gd name="connsiteY19" fmla="*/ 27026 h 28774"/>
                  <a:gd name="connsiteX20" fmla="*/ 13672 w 37201"/>
                  <a:gd name="connsiteY20" fmla="*/ 25595 h 28774"/>
                  <a:gd name="connsiteX21" fmla="*/ 35770 w 37201"/>
                  <a:gd name="connsiteY21" fmla="*/ 20508 h 28774"/>
                  <a:gd name="connsiteX22" fmla="*/ 35134 w 37201"/>
                  <a:gd name="connsiteY22" fmla="*/ 20190 h 28774"/>
                  <a:gd name="connsiteX23" fmla="*/ 34021 w 37201"/>
                  <a:gd name="connsiteY23" fmla="*/ 20826 h 28774"/>
                  <a:gd name="connsiteX24" fmla="*/ 34021 w 37201"/>
                  <a:gd name="connsiteY24" fmla="*/ 21621 h 28774"/>
                  <a:gd name="connsiteX25" fmla="*/ 33067 w 37201"/>
                  <a:gd name="connsiteY25" fmla="*/ 22893 h 28774"/>
                  <a:gd name="connsiteX26" fmla="*/ 31796 w 37201"/>
                  <a:gd name="connsiteY26" fmla="*/ 22893 h 28774"/>
                  <a:gd name="connsiteX27" fmla="*/ 30524 w 37201"/>
                  <a:gd name="connsiteY27" fmla="*/ 22893 h 28774"/>
                  <a:gd name="connsiteX28" fmla="*/ 28457 w 37201"/>
                  <a:gd name="connsiteY28" fmla="*/ 22893 h 28774"/>
                  <a:gd name="connsiteX29" fmla="*/ 32909 w 37201"/>
                  <a:gd name="connsiteY29" fmla="*/ 25436 h 28774"/>
                  <a:gd name="connsiteX30" fmla="*/ 35293 w 37201"/>
                  <a:gd name="connsiteY30" fmla="*/ 27821 h 28774"/>
                  <a:gd name="connsiteX31" fmla="*/ 36565 w 37201"/>
                  <a:gd name="connsiteY31" fmla="*/ 28457 h 28774"/>
                  <a:gd name="connsiteX32" fmla="*/ 37201 w 37201"/>
                  <a:gd name="connsiteY32" fmla="*/ 27503 h 28774"/>
                  <a:gd name="connsiteX33" fmla="*/ 37201 w 37201"/>
                  <a:gd name="connsiteY33" fmla="*/ 24482 h 28774"/>
                  <a:gd name="connsiteX34" fmla="*/ 35770 w 37201"/>
                  <a:gd name="connsiteY34" fmla="*/ 2050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7201" h="28774">
                    <a:moveTo>
                      <a:pt x="4292" y="6995"/>
                    </a:moveTo>
                    <a:lnTo>
                      <a:pt x="4611" y="1112"/>
                    </a:lnTo>
                    <a:lnTo>
                      <a:pt x="3180" y="0"/>
                    </a:lnTo>
                    <a:lnTo>
                      <a:pt x="1908" y="0"/>
                    </a:lnTo>
                    <a:cubicBezTo>
                      <a:pt x="1908" y="0"/>
                      <a:pt x="1431" y="636"/>
                      <a:pt x="1431" y="636"/>
                    </a:cubicBezTo>
                    <a:lnTo>
                      <a:pt x="795" y="1749"/>
                    </a:lnTo>
                    <a:lnTo>
                      <a:pt x="0" y="10970"/>
                    </a:lnTo>
                    <a:lnTo>
                      <a:pt x="2226" y="13672"/>
                    </a:lnTo>
                    <a:lnTo>
                      <a:pt x="3657" y="13990"/>
                    </a:lnTo>
                    <a:lnTo>
                      <a:pt x="6200" y="15580"/>
                    </a:lnTo>
                    <a:lnTo>
                      <a:pt x="6677" y="15262"/>
                    </a:lnTo>
                    <a:lnTo>
                      <a:pt x="7472" y="14149"/>
                    </a:lnTo>
                    <a:lnTo>
                      <a:pt x="6200" y="10970"/>
                    </a:lnTo>
                    <a:lnTo>
                      <a:pt x="4292" y="6995"/>
                    </a:lnTo>
                    <a:close/>
                    <a:moveTo>
                      <a:pt x="13672" y="25595"/>
                    </a:moveTo>
                    <a:lnTo>
                      <a:pt x="11606" y="25277"/>
                    </a:lnTo>
                    <a:lnTo>
                      <a:pt x="11606" y="26390"/>
                    </a:lnTo>
                    <a:cubicBezTo>
                      <a:pt x="11606" y="26390"/>
                      <a:pt x="12559" y="27980"/>
                      <a:pt x="12559" y="27980"/>
                    </a:cubicBezTo>
                    <a:lnTo>
                      <a:pt x="18123" y="28775"/>
                    </a:lnTo>
                    <a:lnTo>
                      <a:pt x="16057" y="27026"/>
                    </a:lnTo>
                    <a:lnTo>
                      <a:pt x="13672" y="25595"/>
                    </a:lnTo>
                    <a:close/>
                    <a:moveTo>
                      <a:pt x="35770" y="20508"/>
                    </a:moveTo>
                    <a:lnTo>
                      <a:pt x="35134" y="20190"/>
                    </a:lnTo>
                    <a:lnTo>
                      <a:pt x="34021" y="20826"/>
                    </a:lnTo>
                    <a:lnTo>
                      <a:pt x="34021" y="21621"/>
                    </a:lnTo>
                    <a:cubicBezTo>
                      <a:pt x="34021" y="21621"/>
                      <a:pt x="33067" y="22893"/>
                      <a:pt x="33067" y="22893"/>
                    </a:cubicBezTo>
                    <a:lnTo>
                      <a:pt x="31796" y="22893"/>
                    </a:lnTo>
                    <a:cubicBezTo>
                      <a:pt x="31796" y="22893"/>
                      <a:pt x="30524" y="22893"/>
                      <a:pt x="30524" y="22893"/>
                    </a:cubicBezTo>
                    <a:lnTo>
                      <a:pt x="28457" y="22893"/>
                    </a:lnTo>
                    <a:cubicBezTo>
                      <a:pt x="28457" y="22893"/>
                      <a:pt x="32909" y="25436"/>
                      <a:pt x="32909" y="25436"/>
                    </a:cubicBezTo>
                    <a:lnTo>
                      <a:pt x="35293" y="27821"/>
                    </a:lnTo>
                    <a:lnTo>
                      <a:pt x="36565" y="28457"/>
                    </a:lnTo>
                    <a:lnTo>
                      <a:pt x="37201" y="27503"/>
                    </a:lnTo>
                    <a:lnTo>
                      <a:pt x="37201" y="24482"/>
                    </a:lnTo>
                    <a:cubicBezTo>
                      <a:pt x="37201" y="24482"/>
                      <a:pt x="35770" y="20508"/>
                      <a:pt x="35770" y="2050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5" name="Freeform: Shape 4994">
                <a:extLst>
                  <a:ext uri="{FF2B5EF4-FFF2-40B4-BE49-F238E27FC236}">
                    <a16:creationId xmlns:a16="http://schemas.microsoft.com/office/drawing/2014/main" id="{05F9D88F-0BFB-B6DC-EAA3-C159AAAD7B06}"/>
                  </a:ext>
                </a:extLst>
              </p:cNvPr>
              <p:cNvSpPr/>
              <p:nvPr/>
            </p:nvSpPr>
            <p:spPr>
              <a:xfrm>
                <a:off x="7656211" y="3818176"/>
                <a:ext cx="218912" cy="439892"/>
              </a:xfrm>
              <a:custGeom>
                <a:avLst/>
                <a:gdLst>
                  <a:gd name="connsiteX0" fmla="*/ 218436 w 218912"/>
                  <a:gd name="connsiteY0" fmla="*/ 438144 h 439892"/>
                  <a:gd name="connsiteX1" fmla="*/ 218117 w 218912"/>
                  <a:gd name="connsiteY1" fmla="*/ 438144 h 439892"/>
                  <a:gd name="connsiteX2" fmla="*/ 217959 w 218912"/>
                  <a:gd name="connsiteY2" fmla="*/ 438621 h 439892"/>
                  <a:gd name="connsiteX3" fmla="*/ 217959 w 218912"/>
                  <a:gd name="connsiteY3" fmla="*/ 439256 h 439892"/>
                  <a:gd name="connsiteX4" fmla="*/ 218277 w 218912"/>
                  <a:gd name="connsiteY4" fmla="*/ 439892 h 439892"/>
                  <a:gd name="connsiteX5" fmla="*/ 218754 w 218912"/>
                  <a:gd name="connsiteY5" fmla="*/ 439892 h 439892"/>
                  <a:gd name="connsiteX6" fmla="*/ 218913 w 218912"/>
                  <a:gd name="connsiteY6" fmla="*/ 439575 h 439892"/>
                  <a:gd name="connsiteX7" fmla="*/ 218595 w 218912"/>
                  <a:gd name="connsiteY7" fmla="*/ 438779 h 439892"/>
                  <a:gd name="connsiteX8" fmla="*/ 218277 w 218912"/>
                  <a:gd name="connsiteY8" fmla="*/ 438144 h 439892"/>
                  <a:gd name="connsiteX9" fmla="*/ 127023 w 218912"/>
                  <a:gd name="connsiteY9" fmla="*/ 227180 h 439892"/>
                  <a:gd name="connsiteX10" fmla="*/ 126228 w 218912"/>
                  <a:gd name="connsiteY10" fmla="*/ 227498 h 439892"/>
                  <a:gd name="connsiteX11" fmla="*/ 126228 w 218912"/>
                  <a:gd name="connsiteY11" fmla="*/ 227498 h 439892"/>
                  <a:gd name="connsiteX12" fmla="*/ 126864 w 218912"/>
                  <a:gd name="connsiteY12" fmla="*/ 228134 h 439892"/>
                  <a:gd name="connsiteX13" fmla="*/ 127500 w 218912"/>
                  <a:gd name="connsiteY13" fmla="*/ 228611 h 439892"/>
                  <a:gd name="connsiteX14" fmla="*/ 127818 w 218912"/>
                  <a:gd name="connsiteY14" fmla="*/ 228611 h 439892"/>
                  <a:gd name="connsiteX15" fmla="*/ 127818 w 218912"/>
                  <a:gd name="connsiteY15" fmla="*/ 228611 h 439892"/>
                  <a:gd name="connsiteX16" fmla="*/ 127818 w 218912"/>
                  <a:gd name="connsiteY16" fmla="*/ 227657 h 439892"/>
                  <a:gd name="connsiteX17" fmla="*/ 128136 w 218912"/>
                  <a:gd name="connsiteY17" fmla="*/ 227180 h 439892"/>
                  <a:gd name="connsiteX18" fmla="*/ 128136 w 218912"/>
                  <a:gd name="connsiteY18" fmla="*/ 226862 h 439892"/>
                  <a:gd name="connsiteX19" fmla="*/ 126864 w 218912"/>
                  <a:gd name="connsiteY19" fmla="*/ 227021 h 439892"/>
                  <a:gd name="connsiteX20" fmla="*/ 100474 w 218912"/>
                  <a:gd name="connsiteY20" fmla="*/ 272012 h 439892"/>
                  <a:gd name="connsiteX21" fmla="*/ 100156 w 218912"/>
                  <a:gd name="connsiteY21" fmla="*/ 272012 h 439892"/>
                  <a:gd name="connsiteX22" fmla="*/ 99838 w 218912"/>
                  <a:gd name="connsiteY22" fmla="*/ 272012 h 439892"/>
                  <a:gd name="connsiteX23" fmla="*/ 99838 w 218912"/>
                  <a:gd name="connsiteY23" fmla="*/ 272329 h 439892"/>
                  <a:gd name="connsiteX24" fmla="*/ 100315 w 218912"/>
                  <a:gd name="connsiteY24" fmla="*/ 272648 h 439892"/>
                  <a:gd name="connsiteX25" fmla="*/ 101110 w 218912"/>
                  <a:gd name="connsiteY25" fmla="*/ 272648 h 439892"/>
                  <a:gd name="connsiteX26" fmla="*/ 101746 w 218912"/>
                  <a:gd name="connsiteY26" fmla="*/ 272648 h 439892"/>
                  <a:gd name="connsiteX27" fmla="*/ 101746 w 218912"/>
                  <a:gd name="connsiteY27" fmla="*/ 272648 h 439892"/>
                  <a:gd name="connsiteX28" fmla="*/ 101428 w 218912"/>
                  <a:gd name="connsiteY28" fmla="*/ 272171 h 439892"/>
                  <a:gd name="connsiteX29" fmla="*/ 100315 w 218912"/>
                  <a:gd name="connsiteY29" fmla="*/ 272171 h 439892"/>
                  <a:gd name="connsiteX30" fmla="*/ 1112 w 218912"/>
                  <a:gd name="connsiteY30" fmla="*/ 159 h 439892"/>
                  <a:gd name="connsiteX31" fmla="*/ 477 w 218912"/>
                  <a:gd name="connsiteY31" fmla="*/ 636 h 439892"/>
                  <a:gd name="connsiteX32" fmla="*/ 0 w 218912"/>
                  <a:gd name="connsiteY32" fmla="*/ 1431 h 439892"/>
                  <a:gd name="connsiteX33" fmla="*/ 954 w 218912"/>
                  <a:gd name="connsiteY33" fmla="*/ 2226 h 439892"/>
                  <a:gd name="connsiteX34" fmla="*/ 954 w 218912"/>
                  <a:gd name="connsiteY34" fmla="*/ 1272 h 439892"/>
                  <a:gd name="connsiteX35" fmla="*/ 1589 w 218912"/>
                  <a:gd name="connsiteY35" fmla="*/ 1272 h 439892"/>
                  <a:gd name="connsiteX36" fmla="*/ 2385 w 218912"/>
                  <a:gd name="connsiteY36" fmla="*/ 1749 h 439892"/>
                  <a:gd name="connsiteX37" fmla="*/ 3020 w 218912"/>
                  <a:gd name="connsiteY37" fmla="*/ 2385 h 439892"/>
                  <a:gd name="connsiteX38" fmla="*/ 3020 w 218912"/>
                  <a:gd name="connsiteY38" fmla="*/ 2862 h 439892"/>
                  <a:gd name="connsiteX39" fmla="*/ 1589 w 218912"/>
                  <a:gd name="connsiteY39" fmla="*/ 3021 h 439892"/>
                  <a:gd name="connsiteX40" fmla="*/ 2385 w 218912"/>
                  <a:gd name="connsiteY40" fmla="*/ 3498 h 439892"/>
                  <a:gd name="connsiteX41" fmla="*/ 3974 w 218912"/>
                  <a:gd name="connsiteY41" fmla="*/ 3498 h 439892"/>
                  <a:gd name="connsiteX42" fmla="*/ 4451 w 218912"/>
                  <a:gd name="connsiteY42" fmla="*/ 2385 h 439892"/>
                  <a:gd name="connsiteX43" fmla="*/ 2225 w 218912"/>
                  <a:gd name="connsiteY43" fmla="*/ 0 h 439892"/>
                  <a:gd name="connsiteX44" fmla="*/ 1431 w 218912"/>
                  <a:gd name="connsiteY44" fmla="*/ 0 h 439892"/>
                  <a:gd name="connsiteX45" fmla="*/ 59935 w 218912"/>
                  <a:gd name="connsiteY45" fmla="*/ 55801 h 439892"/>
                  <a:gd name="connsiteX46" fmla="*/ 56437 w 218912"/>
                  <a:gd name="connsiteY46" fmla="*/ 54212 h 439892"/>
                  <a:gd name="connsiteX47" fmla="*/ 55006 w 218912"/>
                  <a:gd name="connsiteY47" fmla="*/ 54212 h 439892"/>
                  <a:gd name="connsiteX48" fmla="*/ 58662 w 218912"/>
                  <a:gd name="connsiteY48" fmla="*/ 56437 h 439892"/>
                  <a:gd name="connsiteX49" fmla="*/ 57868 w 218912"/>
                  <a:gd name="connsiteY49" fmla="*/ 56914 h 439892"/>
                  <a:gd name="connsiteX50" fmla="*/ 56596 w 218912"/>
                  <a:gd name="connsiteY50" fmla="*/ 59140 h 439892"/>
                  <a:gd name="connsiteX51" fmla="*/ 54529 w 218912"/>
                  <a:gd name="connsiteY51" fmla="*/ 58027 h 439892"/>
                  <a:gd name="connsiteX52" fmla="*/ 53893 w 218912"/>
                  <a:gd name="connsiteY52" fmla="*/ 56914 h 439892"/>
                  <a:gd name="connsiteX53" fmla="*/ 52463 w 218912"/>
                  <a:gd name="connsiteY53" fmla="*/ 57550 h 439892"/>
                  <a:gd name="connsiteX54" fmla="*/ 57073 w 218912"/>
                  <a:gd name="connsiteY54" fmla="*/ 60889 h 439892"/>
                  <a:gd name="connsiteX55" fmla="*/ 62001 w 218912"/>
                  <a:gd name="connsiteY55" fmla="*/ 62479 h 439892"/>
                  <a:gd name="connsiteX56" fmla="*/ 64068 w 218912"/>
                  <a:gd name="connsiteY56" fmla="*/ 62479 h 439892"/>
                  <a:gd name="connsiteX57" fmla="*/ 59299 w 218912"/>
                  <a:gd name="connsiteY57" fmla="*/ 58981 h 439892"/>
                  <a:gd name="connsiteX58" fmla="*/ 59935 w 218912"/>
                  <a:gd name="connsiteY58" fmla="*/ 55801 h 439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218912" h="439892">
                    <a:moveTo>
                      <a:pt x="218436" y="438144"/>
                    </a:moveTo>
                    <a:lnTo>
                      <a:pt x="218117" y="438144"/>
                    </a:lnTo>
                    <a:cubicBezTo>
                      <a:pt x="218117" y="438144"/>
                      <a:pt x="217959" y="438621"/>
                      <a:pt x="217959" y="438621"/>
                    </a:cubicBezTo>
                    <a:lnTo>
                      <a:pt x="217959" y="439256"/>
                    </a:lnTo>
                    <a:cubicBezTo>
                      <a:pt x="217959" y="439256"/>
                      <a:pt x="218277" y="439892"/>
                      <a:pt x="218277" y="439892"/>
                    </a:cubicBezTo>
                    <a:lnTo>
                      <a:pt x="218754" y="439892"/>
                    </a:lnTo>
                    <a:cubicBezTo>
                      <a:pt x="218754" y="439892"/>
                      <a:pt x="218913" y="439575"/>
                      <a:pt x="218913" y="439575"/>
                    </a:cubicBezTo>
                    <a:lnTo>
                      <a:pt x="218595" y="438779"/>
                    </a:lnTo>
                    <a:lnTo>
                      <a:pt x="218277" y="438144"/>
                    </a:lnTo>
                    <a:close/>
                    <a:moveTo>
                      <a:pt x="127023" y="227180"/>
                    </a:moveTo>
                    <a:lnTo>
                      <a:pt x="126228" y="227498"/>
                    </a:lnTo>
                    <a:lnTo>
                      <a:pt x="126228" y="227498"/>
                    </a:lnTo>
                    <a:cubicBezTo>
                      <a:pt x="126228" y="227498"/>
                      <a:pt x="126864" y="228134"/>
                      <a:pt x="126864" y="228134"/>
                    </a:cubicBezTo>
                    <a:lnTo>
                      <a:pt x="127500" y="228611"/>
                    </a:lnTo>
                    <a:lnTo>
                      <a:pt x="127818" y="228611"/>
                    </a:lnTo>
                    <a:cubicBezTo>
                      <a:pt x="127818" y="228611"/>
                      <a:pt x="127818" y="228611"/>
                      <a:pt x="127818" y="228611"/>
                    </a:cubicBezTo>
                    <a:lnTo>
                      <a:pt x="127818" y="227657"/>
                    </a:lnTo>
                    <a:cubicBezTo>
                      <a:pt x="127818" y="227657"/>
                      <a:pt x="128136" y="227180"/>
                      <a:pt x="128136" y="227180"/>
                    </a:cubicBezTo>
                    <a:lnTo>
                      <a:pt x="128136" y="226862"/>
                    </a:lnTo>
                    <a:cubicBezTo>
                      <a:pt x="128136" y="226862"/>
                      <a:pt x="126864" y="227021"/>
                      <a:pt x="126864" y="227021"/>
                    </a:cubicBezTo>
                    <a:close/>
                    <a:moveTo>
                      <a:pt x="100474" y="272012"/>
                    </a:moveTo>
                    <a:lnTo>
                      <a:pt x="100156" y="272012"/>
                    </a:lnTo>
                    <a:cubicBezTo>
                      <a:pt x="100156" y="272012"/>
                      <a:pt x="99838" y="272012"/>
                      <a:pt x="99838" y="272012"/>
                    </a:cubicBezTo>
                    <a:lnTo>
                      <a:pt x="99838" y="272329"/>
                    </a:lnTo>
                    <a:cubicBezTo>
                      <a:pt x="99838" y="272329"/>
                      <a:pt x="100315" y="272648"/>
                      <a:pt x="100315" y="272648"/>
                    </a:cubicBezTo>
                    <a:lnTo>
                      <a:pt x="101110" y="272648"/>
                    </a:lnTo>
                    <a:cubicBezTo>
                      <a:pt x="101110" y="272648"/>
                      <a:pt x="101746" y="272648"/>
                      <a:pt x="101746" y="272648"/>
                    </a:cubicBezTo>
                    <a:lnTo>
                      <a:pt x="101746" y="272648"/>
                    </a:lnTo>
                    <a:cubicBezTo>
                      <a:pt x="101746" y="272648"/>
                      <a:pt x="101428" y="272171"/>
                      <a:pt x="101428" y="272171"/>
                    </a:cubicBezTo>
                    <a:lnTo>
                      <a:pt x="100315" y="272171"/>
                    </a:lnTo>
                    <a:close/>
                    <a:moveTo>
                      <a:pt x="1112" y="159"/>
                    </a:moveTo>
                    <a:lnTo>
                      <a:pt x="477" y="636"/>
                    </a:lnTo>
                    <a:lnTo>
                      <a:pt x="0" y="1431"/>
                    </a:lnTo>
                    <a:lnTo>
                      <a:pt x="954" y="2226"/>
                    </a:lnTo>
                    <a:lnTo>
                      <a:pt x="954" y="1272"/>
                    </a:lnTo>
                    <a:lnTo>
                      <a:pt x="1589" y="1272"/>
                    </a:lnTo>
                    <a:lnTo>
                      <a:pt x="2385" y="1749"/>
                    </a:lnTo>
                    <a:lnTo>
                      <a:pt x="3020" y="2385"/>
                    </a:lnTo>
                    <a:lnTo>
                      <a:pt x="3020" y="2862"/>
                    </a:lnTo>
                    <a:cubicBezTo>
                      <a:pt x="3020" y="2862"/>
                      <a:pt x="1589" y="3021"/>
                      <a:pt x="1589" y="3021"/>
                    </a:cubicBezTo>
                    <a:lnTo>
                      <a:pt x="2385" y="3498"/>
                    </a:lnTo>
                    <a:lnTo>
                      <a:pt x="3974" y="3498"/>
                    </a:lnTo>
                    <a:cubicBezTo>
                      <a:pt x="3974" y="3498"/>
                      <a:pt x="4451" y="2385"/>
                      <a:pt x="4451" y="2385"/>
                    </a:cubicBezTo>
                    <a:lnTo>
                      <a:pt x="2225" y="0"/>
                    </a:lnTo>
                    <a:lnTo>
                      <a:pt x="1431" y="0"/>
                    </a:lnTo>
                    <a:close/>
                    <a:moveTo>
                      <a:pt x="59935" y="55801"/>
                    </a:moveTo>
                    <a:lnTo>
                      <a:pt x="56437" y="54212"/>
                    </a:lnTo>
                    <a:lnTo>
                      <a:pt x="55006" y="54212"/>
                    </a:lnTo>
                    <a:cubicBezTo>
                      <a:pt x="55006" y="54212"/>
                      <a:pt x="58662" y="56437"/>
                      <a:pt x="58662" y="56437"/>
                    </a:cubicBezTo>
                    <a:lnTo>
                      <a:pt x="57868" y="56914"/>
                    </a:lnTo>
                    <a:lnTo>
                      <a:pt x="56596" y="59140"/>
                    </a:lnTo>
                    <a:lnTo>
                      <a:pt x="54529" y="58027"/>
                    </a:lnTo>
                    <a:lnTo>
                      <a:pt x="53893" y="56914"/>
                    </a:lnTo>
                    <a:lnTo>
                      <a:pt x="52463" y="57550"/>
                    </a:lnTo>
                    <a:lnTo>
                      <a:pt x="57073" y="60889"/>
                    </a:lnTo>
                    <a:lnTo>
                      <a:pt x="62001" y="62479"/>
                    </a:lnTo>
                    <a:lnTo>
                      <a:pt x="64068" y="62479"/>
                    </a:lnTo>
                    <a:cubicBezTo>
                      <a:pt x="64068" y="62479"/>
                      <a:pt x="59299" y="58981"/>
                      <a:pt x="59299" y="58981"/>
                    </a:cubicBezTo>
                    <a:lnTo>
                      <a:pt x="59935" y="558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6" name="Freeform: Shape 4995">
                <a:extLst>
                  <a:ext uri="{FF2B5EF4-FFF2-40B4-BE49-F238E27FC236}">
                    <a16:creationId xmlns:a16="http://schemas.microsoft.com/office/drawing/2014/main" id="{3738F183-463F-21F9-C6EC-3647BD5EE983}"/>
                  </a:ext>
                </a:extLst>
              </p:cNvPr>
              <p:cNvSpPr/>
              <p:nvPr/>
            </p:nvSpPr>
            <p:spPr>
              <a:xfrm>
                <a:off x="4130076" y="3507692"/>
                <a:ext cx="151665" cy="124320"/>
              </a:xfrm>
              <a:custGeom>
                <a:avLst/>
                <a:gdLst>
                  <a:gd name="connsiteX0" fmla="*/ 19395 w 151665"/>
                  <a:gd name="connsiteY0" fmla="*/ 96341 h 124320"/>
                  <a:gd name="connsiteX1" fmla="*/ 19077 w 151665"/>
                  <a:gd name="connsiteY1" fmla="*/ 97295 h 124320"/>
                  <a:gd name="connsiteX2" fmla="*/ 19077 w 151665"/>
                  <a:gd name="connsiteY2" fmla="*/ 98884 h 124320"/>
                  <a:gd name="connsiteX3" fmla="*/ 19554 w 151665"/>
                  <a:gd name="connsiteY3" fmla="*/ 99361 h 124320"/>
                  <a:gd name="connsiteX4" fmla="*/ 20031 w 151665"/>
                  <a:gd name="connsiteY4" fmla="*/ 99361 h 124320"/>
                  <a:gd name="connsiteX5" fmla="*/ 20508 w 151665"/>
                  <a:gd name="connsiteY5" fmla="*/ 99043 h 124320"/>
                  <a:gd name="connsiteX6" fmla="*/ 20190 w 151665"/>
                  <a:gd name="connsiteY6" fmla="*/ 96023 h 124320"/>
                  <a:gd name="connsiteX7" fmla="*/ 19395 w 151665"/>
                  <a:gd name="connsiteY7" fmla="*/ 96023 h 124320"/>
                  <a:gd name="connsiteX8" fmla="*/ 25595 w 151665"/>
                  <a:gd name="connsiteY8" fmla="*/ 114464 h 124320"/>
                  <a:gd name="connsiteX9" fmla="*/ 27344 w 151665"/>
                  <a:gd name="connsiteY9" fmla="*/ 116690 h 124320"/>
                  <a:gd name="connsiteX10" fmla="*/ 28457 w 151665"/>
                  <a:gd name="connsiteY10" fmla="*/ 115577 h 124320"/>
                  <a:gd name="connsiteX11" fmla="*/ 25755 w 151665"/>
                  <a:gd name="connsiteY11" fmla="*/ 113669 h 124320"/>
                  <a:gd name="connsiteX12" fmla="*/ 25755 w 151665"/>
                  <a:gd name="connsiteY12" fmla="*/ 114305 h 124320"/>
                  <a:gd name="connsiteX13" fmla="*/ 148804 w 151665"/>
                  <a:gd name="connsiteY13" fmla="*/ 54370 h 124320"/>
                  <a:gd name="connsiteX14" fmla="*/ 148009 w 151665"/>
                  <a:gd name="connsiteY14" fmla="*/ 51509 h 124320"/>
                  <a:gd name="connsiteX15" fmla="*/ 148009 w 151665"/>
                  <a:gd name="connsiteY15" fmla="*/ 48647 h 124320"/>
                  <a:gd name="connsiteX16" fmla="*/ 149916 w 151665"/>
                  <a:gd name="connsiteY16" fmla="*/ 42924 h 124320"/>
                  <a:gd name="connsiteX17" fmla="*/ 151665 w 151665"/>
                  <a:gd name="connsiteY17" fmla="*/ 36724 h 124320"/>
                  <a:gd name="connsiteX18" fmla="*/ 151347 w 151665"/>
                  <a:gd name="connsiteY18" fmla="*/ 34339 h 124320"/>
                  <a:gd name="connsiteX19" fmla="*/ 149440 w 151665"/>
                  <a:gd name="connsiteY19" fmla="*/ 30524 h 124320"/>
                  <a:gd name="connsiteX20" fmla="*/ 147532 w 151665"/>
                  <a:gd name="connsiteY20" fmla="*/ 25754 h 124320"/>
                  <a:gd name="connsiteX21" fmla="*/ 145465 w 151665"/>
                  <a:gd name="connsiteY21" fmla="*/ 20667 h 124320"/>
                  <a:gd name="connsiteX22" fmla="*/ 144670 w 151665"/>
                  <a:gd name="connsiteY22" fmla="*/ 19872 h 124320"/>
                  <a:gd name="connsiteX23" fmla="*/ 144034 w 151665"/>
                  <a:gd name="connsiteY23" fmla="*/ 18442 h 124320"/>
                  <a:gd name="connsiteX24" fmla="*/ 143716 w 151665"/>
                  <a:gd name="connsiteY24" fmla="*/ 16693 h 124320"/>
                  <a:gd name="connsiteX25" fmla="*/ 144511 w 151665"/>
                  <a:gd name="connsiteY25" fmla="*/ 11446 h 124320"/>
                  <a:gd name="connsiteX26" fmla="*/ 144511 w 151665"/>
                  <a:gd name="connsiteY26" fmla="*/ 9698 h 124320"/>
                  <a:gd name="connsiteX27" fmla="*/ 147055 w 151665"/>
                  <a:gd name="connsiteY27" fmla="*/ 7313 h 124320"/>
                  <a:gd name="connsiteX28" fmla="*/ 148327 w 151665"/>
                  <a:gd name="connsiteY28" fmla="*/ 4610 h 124320"/>
                  <a:gd name="connsiteX29" fmla="*/ 149598 w 151665"/>
                  <a:gd name="connsiteY29" fmla="*/ 1590 h 124320"/>
                  <a:gd name="connsiteX30" fmla="*/ 149122 w 151665"/>
                  <a:gd name="connsiteY30" fmla="*/ 0 h 124320"/>
                  <a:gd name="connsiteX31" fmla="*/ 147532 w 151665"/>
                  <a:gd name="connsiteY31" fmla="*/ 1113 h 124320"/>
                  <a:gd name="connsiteX32" fmla="*/ 146101 w 151665"/>
                  <a:gd name="connsiteY32" fmla="*/ 4133 h 124320"/>
                  <a:gd name="connsiteX33" fmla="*/ 145147 w 151665"/>
                  <a:gd name="connsiteY33" fmla="*/ 4133 h 124320"/>
                  <a:gd name="connsiteX34" fmla="*/ 142603 w 151665"/>
                  <a:gd name="connsiteY34" fmla="*/ 3339 h 124320"/>
                  <a:gd name="connsiteX35" fmla="*/ 141808 w 151665"/>
                  <a:gd name="connsiteY35" fmla="*/ 3974 h 124320"/>
                  <a:gd name="connsiteX36" fmla="*/ 140219 w 151665"/>
                  <a:gd name="connsiteY36" fmla="*/ 6200 h 124320"/>
                  <a:gd name="connsiteX37" fmla="*/ 137357 w 151665"/>
                  <a:gd name="connsiteY37" fmla="*/ 8585 h 124320"/>
                  <a:gd name="connsiteX38" fmla="*/ 136085 w 151665"/>
                  <a:gd name="connsiteY38" fmla="*/ 8585 h 124320"/>
                  <a:gd name="connsiteX39" fmla="*/ 135131 w 151665"/>
                  <a:gd name="connsiteY39" fmla="*/ 8267 h 124320"/>
                  <a:gd name="connsiteX40" fmla="*/ 134019 w 151665"/>
                  <a:gd name="connsiteY40" fmla="*/ 9221 h 124320"/>
                  <a:gd name="connsiteX41" fmla="*/ 132429 w 151665"/>
                  <a:gd name="connsiteY41" fmla="*/ 11128 h 124320"/>
                  <a:gd name="connsiteX42" fmla="*/ 131793 w 151665"/>
                  <a:gd name="connsiteY42" fmla="*/ 11128 h 124320"/>
                  <a:gd name="connsiteX43" fmla="*/ 129090 w 151665"/>
                  <a:gd name="connsiteY43" fmla="*/ 11446 h 124320"/>
                  <a:gd name="connsiteX44" fmla="*/ 127977 w 151665"/>
                  <a:gd name="connsiteY44" fmla="*/ 10811 h 124320"/>
                  <a:gd name="connsiteX45" fmla="*/ 126706 w 151665"/>
                  <a:gd name="connsiteY45" fmla="*/ 9221 h 124320"/>
                  <a:gd name="connsiteX46" fmla="*/ 124639 w 151665"/>
                  <a:gd name="connsiteY46" fmla="*/ 7631 h 124320"/>
                  <a:gd name="connsiteX47" fmla="*/ 122731 w 151665"/>
                  <a:gd name="connsiteY47" fmla="*/ 6518 h 124320"/>
                  <a:gd name="connsiteX48" fmla="*/ 121777 w 151665"/>
                  <a:gd name="connsiteY48" fmla="*/ 5723 h 124320"/>
                  <a:gd name="connsiteX49" fmla="*/ 120823 w 151665"/>
                  <a:gd name="connsiteY49" fmla="*/ 4451 h 124320"/>
                  <a:gd name="connsiteX50" fmla="*/ 120029 w 151665"/>
                  <a:gd name="connsiteY50" fmla="*/ 3656 h 124320"/>
                  <a:gd name="connsiteX51" fmla="*/ 118439 w 151665"/>
                  <a:gd name="connsiteY51" fmla="*/ 5564 h 124320"/>
                  <a:gd name="connsiteX52" fmla="*/ 115736 w 151665"/>
                  <a:gd name="connsiteY52" fmla="*/ 7313 h 124320"/>
                  <a:gd name="connsiteX53" fmla="*/ 113193 w 151665"/>
                  <a:gd name="connsiteY53" fmla="*/ 6995 h 124320"/>
                  <a:gd name="connsiteX54" fmla="*/ 111921 w 151665"/>
                  <a:gd name="connsiteY54" fmla="*/ 6677 h 124320"/>
                  <a:gd name="connsiteX55" fmla="*/ 110967 w 151665"/>
                  <a:gd name="connsiteY55" fmla="*/ 9221 h 124320"/>
                  <a:gd name="connsiteX56" fmla="*/ 110172 w 151665"/>
                  <a:gd name="connsiteY56" fmla="*/ 9698 h 124320"/>
                  <a:gd name="connsiteX57" fmla="*/ 105721 w 151665"/>
                  <a:gd name="connsiteY57" fmla="*/ 10175 h 124320"/>
                  <a:gd name="connsiteX58" fmla="*/ 104926 w 151665"/>
                  <a:gd name="connsiteY58" fmla="*/ 10652 h 124320"/>
                  <a:gd name="connsiteX59" fmla="*/ 105721 w 151665"/>
                  <a:gd name="connsiteY59" fmla="*/ 13036 h 124320"/>
                  <a:gd name="connsiteX60" fmla="*/ 108423 w 151665"/>
                  <a:gd name="connsiteY60" fmla="*/ 17011 h 124320"/>
                  <a:gd name="connsiteX61" fmla="*/ 109218 w 151665"/>
                  <a:gd name="connsiteY61" fmla="*/ 19236 h 124320"/>
                  <a:gd name="connsiteX62" fmla="*/ 107628 w 151665"/>
                  <a:gd name="connsiteY62" fmla="*/ 22893 h 124320"/>
                  <a:gd name="connsiteX63" fmla="*/ 103018 w 151665"/>
                  <a:gd name="connsiteY63" fmla="*/ 22893 h 124320"/>
                  <a:gd name="connsiteX64" fmla="*/ 100951 w 151665"/>
                  <a:gd name="connsiteY64" fmla="*/ 21303 h 124320"/>
                  <a:gd name="connsiteX65" fmla="*/ 99044 w 151665"/>
                  <a:gd name="connsiteY65" fmla="*/ 19236 h 124320"/>
                  <a:gd name="connsiteX66" fmla="*/ 98407 w 151665"/>
                  <a:gd name="connsiteY66" fmla="*/ 18123 h 124320"/>
                  <a:gd name="connsiteX67" fmla="*/ 92366 w 151665"/>
                  <a:gd name="connsiteY67" fmla="*/ 16057 h 124320"/>
                  <a:gd name="connsiteX68" fmla="*/ 88392 w 151665"/>
                  <a:gd name="connsiteY68" fmla="*/ 17488 h 124320"/>
                  <a:gd name="connsiteX69" fmla="*/ 87120 w 151665"/>
                  <a:gd name="connsiteY69" fmla="*/ 17488 h 124320"/>
                  <a:gd name="connsiteX70" fmla="*/ 85212 w 151665"/>
                  <a:gd name="connsiteY70" fmla="*/ 15898 h 124320"/>
                  <a:gd name="connsiteX71" fmla="*/ 84100 w 151665"/>
                  <a:gd name="connsiteY71" fmla="*/ 14785 h 124320"/>
                  <a:gd name="connsiteX72" fmla="*/ 82987 w 151665"/>
                  <a:gd name="connsiteY72" fmla="*/ 13036 h 124320"/>
                  <a:gd name="connsiteX73" fmla="*/ 82351 w 151665"/>
                  <a:gd name="connsiteY73" fmla="*/ 11288 h 124320"/>
                  <a:gd name="connsiteX74" fmla="*/ 82351 w 151665"/>
                  <a:gd name="connsiteY74" fmla="*/ 10493 h 124320"/>
                  <a:gd name="connsiteX75" fmla="*/ 81874 w 151665"/>
                  <a:gd name="connsiteY75" fmla="*/ 10811 h 124320"/>
                  <a:gd name="connsiteX76" fmla="*/ 80602 w 151665"/>
                  <a:gd name="connsiteY76" fmla="*/ 12400 h 124320"/>
                  <a:gd name="connsiteX77" fmla="*/ 79171 w 151665"/>
                  <a:gd name="connsiteY77" fmla="*/ 13990 h 124320"/>
                  <a:gd name="connsiteX78" fmla="*/ 78058 w 151665"/>
                  <a:gd name="connsiteY78" fmla="*/ 13990 h 124320"/>
                  <a:gd name="connsiteX79" fmla="*/ 77263 w 151665"/>
                  <a:gd name="connsiteY79" fmla="*/ 13195 h 124320"/>
                  <a:gd name="connsiteX80" fmla="*/ 76628 w 151665"/>
                  <a:gd name="connsiteY80" fmla="*/ 12241 h 124320"/>
                  <a:gd name="connsiteX81" fmla="*/ 76310 w 151665"/>
                  <a:gd name="connsiteY81" fmla="*/ 10016 h 124320"/>
                  <a:gd name="connsiteX82" fmla="*/ 73766 w 151665"/>
                  <a:gd name="connsiteY82" fmla="*/ 8903 h 124320"/>
                  <a:gd name="connsiteX83" fmla="*/ 70904 w 151665"/>
                  <a:gd name="connsiteY83" fmla="*/ 8267 h 124320"/>
                  <a:gd name="connsiteX84" fmla="*/ 65022 w 151665"/>
                  <a:gd name="connsiteY84" fmla="*/ 9380 h 124320"/>
                  <a:gd name="connsiteX85" fmla="*/ 60253 w 151665"/>
                  <a:gd name="connsiteY85" fmla="*/ 10016 h 124320"/>
                  <a:gd name="connsiteX86" fmla="*/ 55007 w 151665"/>
                  <a:gd name="connsiteY86" fmla="*/ 9221 h 124320"/>
                  <a:gd name="connsiteX87" fmla="*/ 50078 w 151665"/>
                  <a:gd name="connsiteY87" fmla="*/ 10175 h 124320"/>
                  <a:gd name="connsiteX88" fmla="*/ 48011 w 151665"/>
                  <a:gd name="connsiteY88" fmla="*/ 10175 h 124320"/>
                  <a:gd name="connsiteX89" fmla="*/ 45627 w 151665"/>
                  <a:gd name="connsiteY89" fmla="*/ 10175 h 124320"/>
                  <a:gd name="connsiteX90" fmla="*/ 43242 w 151665"/>
                  <a:gd name="connsiteY90" fmla="*/ 10175 h 124320"/>
                  <a:gd name="connsiteX91" fmla="*/ 41016 w 151665"/>
                  <a:gd name="connsiteY91" fmla="*/ 9857 h 124320"/>
                  <a:gd name="connsiteX92" fmla="*/ 36883 w 151665"/>
                  <a:gd name="connsiteY92" fmla="*/ 8426 h 124320"/>
                  <a:gd name="connsiteX93" fmla="*/ 35293 w 151665"/>
                  <a:gd name="connsiteY93" fmla="*/ 8426 h 124320"/>
                  <a:gd name="connsiteX94" fmla="*/ 31955 w 151665"/>
                  <a:gd name="connsiteY94" fmla="*/ 9698 h 124320"/>
                  <a:gd name="connsiteX95" fmla="*/ 28616 w 151665"/>
                  <a:gd name="connsiteY95" fmla="*/ 10493 h 124320"/>
                  <a:gd name="connsiteX96" fmla="*/ 25277 w 151665"/>
                  <a:gd name="connsiteY96" fmla="*/ 10970 h 124320"/>
                  <a:gd name="connsiteX97" fmla="*/ 20508 w 151665"/>
                  <a:gd name="connsiteY97" fmla="*/ 13354 h 124320"/>
                  <a:gd name="connsiteX98" fmla="*/ 17011 w 151665"/>
                  <a:gd name="connsiteY98" fmla="*/ 16693 h 124320"/>
                  <a:gd name="connsiteX99" fmla="*/ 15898 w 151665"/>
                  <a:gd name="connsiteY99" fmla="*/ 19077 h 124320"/>
                  <a:gd name="connsiteX100" fmla="*/ 14149 w 151665"/>
                  <a:gd name="connsiteY100" fmla="*/ 21462 h 124320"/>
                  <a:gd name="connsiteX101" fmla="*/ 11764 w 151665"/>
                  <a:gd name="connsiteY101" fmla="*/ 25277 h 124320"/>
                  <a:gd name="connsiteX102" fmla="*/ 8585 w 151665"/>
                  <a:gd name="connsiteY102" fmla="*/ 28934 h 124320"/>
                  <a:gd name="connsiteX103" fmla="*/ 6359 w 151665"/>
                  <a:gd name="connsiteY103" fmla="*/ 30524 h 124320"/>
                  <a:gd name="connsiteX104" fmla="*/ 6995 w 151665"/>
                  <a:gd name="connsiteY104" fmla="*/ 31478 h 124320"/>
                  <a:gd name="connsiteX105" fmla="*/ 6518 w 151665"/>
                  <a:gd name="connsiteY105" fmla="*/ 32591 h 124320"/>
                  <a:gd name="connsiteX106" fmla="*/ 3180 w 151665"/>
                  <a:gd name="connsiteY106" fmla="*/ 33067 h 124320"/>
                  <a:gd name="connsiteX107" fmla="*/ 477 w 151665"/>
                  <a:gd name="connsiteY107" fmla="*/ 33067 h 124320"/>
                  <a:gd name="connsiteX108" fmla="*/ 0 w 151665"/>
                  <a:gd name="connsiteY108" fmla="*/ 33862 h 124320"/>
                  <a:gd name="connsiteX109" fmla="*/ 318 w 151665"/>
                  <a:gd name="connsiteY109" fmla="*/ 41175 h 124320"/>
                  <a:gd name="connsiteX110" fmla="*/ 1272 w 151665"/>
                  <a:gd name="connsiteY110" fmla="*/ 43878 h 124320"/>
                  <a:gd name="connsiteX111" fmla="*/ 3021 w 151665"/>
                  <a:gd name="connsiteY111" fmla="*/ 47217 h 124320"/>
                  <a:gd name="connsiteX112" fmla="*/ 4134 w 151665"/>
                  <a:gd name="connsiteY112" fmla="*/ 48965 h 124320"/>
                  <a:gd name="connsiteX113" fmla="*/ 4928 w 151665"/>
                  <a:gd name="connsiteY113" fmla="*/ 54370 h 124320"/>
                  <a:gd name="connsiteX114" fmla="*/ 5246 w 151665"/>
                  <a:gd name="connsiteY114" fmla="*/ 58981 h 124320"/>
                  <a:gd name="connsiteX115" fmla="*/ 8903 w 151665"/>
                  <a:gd name="connsiteY115" fmla="*/ 61842 h 124320"/>
                  <a:gd name="connsiteX116" fmla="*/ 10970 w 151665"/>
                  <a:gd name="connsiteY116" fmla="*/ 64068 h 124320"/>
                  <a:gd name="connsiteX117" fmla="*/ 12400 w 151665"/>
                  <a:gd name="connsiteY117" fmla="*/ 65976 h 124320"/>
                  <a:gd name="connsiteX118" fmla="*/ 11923 w 151665"/>
                  <a:gd name="connsiteY118" fmla="*/ 67248 h 124320"/>
                  <a:gd name="connsiteX119" fmla="*/ 10970 w 151665"/>
                  <a:gd name="connsiteY119" fmla="*/ 70904 h 124320"/>
                  <a:gd name="connsiteX120" fmla="*/ 11764 w 151665"/>
                  <a:gd name="connsiteY120" fmla="*/ 75673 h 124320"/>
                  <a:gd name="connsiteX121" fmla="*/ 17011 w 151665"/>
                  <a:gd name="connsiteY121" fmla="*/ 86007 h 124320"/>
                  <a:gd name="connsiteX122" fmla="*/ 17488 w 151665"/>
                  <a:gd name="connsiteY122" fmla="*/ 86802 h 124320"/>
                  <a:gd name="connsiteX123" fmla="*/ 17488 w 151665"/>
                  <a:gd name="connsiteY123" fmla="*/ 85848 h 124320"/>
                  <a:gd name="connsiteX124" fmla="*/ 17965 w 151665"/>
                  <a:gd name="connsiteY124" fmla="*/ 84894 h 124320"/>
                  <a:gd name="connsiteX125" fmla="*/ 19554 w 151665"/>
                  <a:gd name="connsiteY125" fmla="*/ 86643 h 124320"/>
                  <a:gd name="connsiteX126" fmla="*/ 19554 w 151665"/>
                  <a:gd name="connsiteY126" fmla="*/ 90141 h 124320"/>
                  <a:gd name="connsiteX127" fmla="*/ 23052 w 151665"/>
                  <a:gd name="connsiteY127" fmla="*/ 93797 h 124320"/>
                  <a:gd name="connsiteX128" fmla="*/ 22575 w 151665"/>
                  <a:gd name="connsiteY128" fmla="*/ 96500 h 124320"/>
                  <a:gd name="connsiteX129" fmla="*/ 22098 w 151665"/>
                  <a:gd name="connsiteY129" fmla="*/ 100951 h 124320"/>
                  <a:gd name="connsiteX130" fmla="*/ 22575 w 151665"/>
                  <a:gd name="connsiteY130" fmla="*/ 104926 h 124320"/>
                  <a:gd name="connsiteX131" fmla="*/ 23847 w 151665"/>
                  <a:gd name="connsiteY131" fmla="*/ 109536 h 124320"/>
                  <a:gd name="connsiteX132" fmla="*/ 27344 w 151665"/>
                  <a:gd name="connsiteY132" fmla="*/ 109536 h 124320"/>
                  <a:gd name="connsiteX133" fmla="*/ 29729 w 151665"/>
                  <a:gd name="connsiteY133" fmla="*/ 109377 h 124320"/>
                  <a:gd name="connsiteX134" fmla="*/ 31319 w 151665"/>
                  <a:gd name="connsiteY134" fmla="*/ 107787 h 124320"/>
                  <a:gd name="connsiteX135" fmla="*/ 32909 w 151665"/>
                  <a:gd name="connsiteY135" fmla="*/ 104767 h 124320"/>
                  <a:gd name="connsiteX136" fmla="*/ 34816 w 151665"/>
                  <a:gd name="connsiteY136" fmla="*/ 103018 h 124320"/>
                  <a:gd name="connsiteX137" fmla="*/ 36565 w 151665"/>
                  <a:gd name="connsiteY137" fmla="*/ 104131 h 124320"/>
                  <a:gd name="connsiteX138" fmla="*/ 38314 w 151665"/>
                  <a:gd name="connsiteY138" fmla="*/ 105561 h 124320"/>
                  <a:gd name="connsiteX139" fmla="*/ 40221 w 151665"/>
                  <a:gd name="connsiteY139" fmla="*/ 110490 h 124320"/>
                  <a:gd name="connsiteX140" fmla="*/ 39109 w 151665"/>
                  <a:gd name="connsiteY140" fmla="*/ 114305 h 124320"/>
                  <a:gd name="connsiteX141" fmla="*/ 36565 w 151665"/>
                  <a:gd name="connsiteY141" fmla="*/ 115418 h 124320"/>
                  <a:gd name="connsiteX142" fmla="*/ 35134 w 151665"/>
                  <a:gd name="connsiteY142" fmla="*/ 116849 h 124320"/>
                  <a:gd name="connsiteX143" fmla="*/ 35134 w 151665"/>
                  <a:gd name="connsiteY143" fmla="*/ 118757 h 124320"/>
                  <a:gd name="connsiteX144" fmla="*/ 36406 w 151665"/>
                  <a:gd name="connsiteY144" fmla="*/ 120347 h 124320"/>
                  <a:gd name="connsiteX145" fmla="*/ 38632 w 151665"/>
                  <a:gd name="connsiteY145" fmla="*/ 121618 h 124320"/>
                  <a:gd name="connsiteX146" fmla="*/ 43719 w 151665"/>
                  <a:gd name="connsiteY146" fmla="*/ 119552 h 124320"/>
                  <a:gd name="connsiteX147" fmla="*/ 44514 w 151665"/>
                  <a:gd name="connsiteY147" fmla="*/ 117326 h 124320"/>
                  <a:gd name="connsiteX148" fmla="*/ 45468 w 151665"/>
                  <a:gd name="connsiteY148" fmla="*/ 117644 h 124320"/>
                  <a:gd name="connsiteX149" fmla="*/ 46422 w 151665"/>
                  <a:gd name="connsiteY149" fmla="*/ 119234 h 124320"/>
                  <a:gd name="connsiteX150" fmla="*/ 55801 w 151665"/>
                  <a:gd name="connsiteY150" fmla="*/ 120505 h 124320"/>
                  <a:gd name="connsiteX151" fmla="*/ 60571 w 151665"/>
                  <a:gd name="connsiteY151" fmla="*/ 124321 h 124320"/>
                  <a:gd name="connsiteX152" fmla="*/ 61684 w 151665"/>
                  <a:gd name="connsiteY152" fmla="*/ 124003 h 124320"/>
                  <a:gd name="connsiteX153" fmla="*/ 63114 w 151665"/>
                  <a:gd name="connsiteY153" fmla="*/ 122890 h 124320"/>
                  <a:gd name="connsiteX154" fmla="*/ 64545 w 151665"/>
                  <a:gd name="connsiteY154" fmla="*/ 121300 h 124320"/>
                  <a:gd name="connsiteX155" fmla="*/ 68202 w 151665"/>
                  <a:gd name="connsiteY155" fmla="*/ 121300 h 124320"/>
                  <a:gd name="connsiteX156" fmla="*/ 71858 w 151665"/>
                  <a:gd name="connsiteY156" fmla="*/ 121300 h 124320"/>
                  <a:gd name="connsiteX157" fmla="*/ 72812 w 151665"/>
                  <a:gd name="connsiteY157" fmla="*/ 120982 h 124320"/>
                  <a:gd name="connsiteX158" fmla="*/ 74243 w 151665"/>
                  <a:gd name="connsiteY158" fmla="*/ 119392 h 124320"/>
                  <a:gd name="connsiteX159" fmla="*/ 76628 w 151665"/>
                  <a:gd name="connsiteY159" fmla="*/ 117326 h 124320"/>
                  <a:gd name="connsiteX160" fmla="*/ 78376 w 151665"/>
                  <a:gd name="connsiteY160" fmla="*/ 116213 h 124320"/>
                  <a:gd name="connsiteX161" fmla="*/ 78853 w 151665"/>
                  <a:gd name="connsiteY161" fmla="*/ 115259 h 124320"/>
                  <a:gd name="connsiteX162" fmla="*/ 78058 w 151665"/>
                  <a:gd name="connsiteY162" fmla="*/ 113033 h 124320"/>
                  <a:gd name="connsiteX163" fmla="*/ 77581 w 151665"/>
                  <a:gd name="connsiteY163" fmla="*/ 110808 h 124320"/>
                  <a:gd name="connsiteX164" fmla="*/ 78217 w 151665"/>
                  <a:gd name="connsiteY164" fmla="*/ 110172 h 124320"/>
                  <a:gd name="connsiteX165" fmla="*/ 81556 w 151665"/>
                  <a:gd name="connsiteY165" fmla="*/ 110649 h 124320"/>
                  <a:gd name="connsiteX166" fmla="*/ 85212 w 151665"/>
                  <a:gd name="connsiteY166" fmla="*/ 111762 h 124320"/>
                  <a:gd name="connsiteX167" fmla="*/ 86007 w 151665"/>
                  <a:gd name="connsiteY167" fmla="*/ 112238 h 124320"/>
                  <a:gd name="connsiteX168" fmla="*/ 88074 w 151665"/>
                  <a:gd name="connsiteY168" fmla="*/ 109536 h 124320"/>
                  <a:gd name="connsiteX169" fmla="*/ 88551 w 151665"/>
                  <a:gd name="connsiteY169" fmla="*/ 109218 h 124320"/>
                  <a:gd name="connsiteX170" fmla="*/ 89823 w 151665"/>
                  <a:gd name="connsiteY170" fmla="*/ 109218 h 124320"/>
                  <a:gd name="connsiteX171" fmla="*/ 93320 w 151665"/>
                  <a:gd name="connsiteY171" fmla="*/ 108741 h 124320"/>
                  <a:gd name="connsiteX172" fmla="*/ 96818 w 151665"/>
                  <a:gd name="connsiteY172" fmla="*/ 107946 h 124320"/>
                  <a:gd name="connsiteX173" fmla="*/ 98407 w 151665"/>
                  <a:gd name="connsiteY173" fmla="*/ 107946 h 124320"/>
                  <a:gd name="connsiteX174" fmla="*/ 99997 w 151665"/>
                  <a:gd name="connsiteY174" fmla="*/ 109854 h 124320"/>
                  <a:gd name="connsiteX175" fmla="*/ 101269 w 151665"/>
                  <a:gd name="connsiteY175" fmla="*/ 111603 h 124320"/>
                  <a:gd name="connsiteX176" fmla="*/ 101905 w 151665"/>
                  <a:gd name="connsiteY176" fmla="*/ 111603 h 124320"/>
                  <a:gd name="connsiteX177" fmla="*/ 103654 w 151665"/>
                  <a:gd name="connsiteY177" fmla="*/ 110967 h 124320"/>
                  <a:gd name="connsiteX178" fmla="*/ 105085 w 151665"/>
                  <a:gd name="connsiteY178" fmla="*/ 111920 h 124320"/>
                  <a:gd name="connsiteX179" fmla="*/ 108264 w 151665"/>
                  <a:gd name="connsiteY179" fmla="*/ 113510 h 124320"/>
                  <a:gd name="connsiteX180" fmla="*/ 110172 w 151665"/>
                  <a:gd name="connsiteY180" fmla="*/ 113510 h 124320"/>
                  <a:gd name="connsiteX181" fmla="*/ 109218 w 151665"/>
                  <a:gd name="connsiteY181" fmla="*/ 109854 h 124320"/>
                  <a:gd name="connsiteX182" fmla="*/ 110331 w 151665"/>
                  <a:gd name="connsiteY182" fmla="*/ 107310 h 124320"/>
                  <a:gd name="connsiteX183" fmla="*/ 110331 w 151665"/>
                  <a:gd name="connsiteY183" fmla="*/ 106515 h 124320"/>
                  <a:gd name="connsiteX184" fmla="*/ 108423 w 151665"/>
                  <a:gd name="connsiteY184" fmla="*/ 105243 h 124320"/>
                  <a:gd name="connsiteX185" fmla="*/ 102382 w 151665"/>
                  <a:gd name="connsiteY185" fmla="*/ 100474 h 124320"/>
                  <a:gd name="connsiteX186" fmla="*/ 101428 w 151665"/>
                  <a:gd name="connsiteY186" fmla="*/ 99043 h 124320"/>
                  <a:gd name="connsiteX187" fmla="*/ 101428 w 151665"/>
                  <a:gd name="connsiteY187" fmla="*/ 96818 h 124320"/>
                  <a:gd name="connsiteX188" fmla="*/ 101428 w 151665"/>
                  <a:gd name="connsiteY188" fmla="*/ 93479 h 124320"/>
                  <a:gd name="connsiteX189" fmla="*/ 100951 w 151665"/>
                  <a:gd name="connsiteY189" fmla="*/ 91412 h 124320"/>
                  <a:gd name="connsiteX190" fmla="*/ 100951 w 151665"/>
                  <a:gd name="connsiteY190" fmla="*/ 90141 h 124320"/>
                  <a:gd name="connsiteX191" fmla="*/ 101428 w 151665"/>
                  <a:gd name="connsiteY191" fmla="*/ 89187 h 124320"/>
                  <a:gd name="connsiteX192" fmla="*/ 102541 w 151665"/>
                  <a:gd name="connsiteY192" fmla="*/ 88869 h 124320"/>
                  <a:gd name="connsiteX193" fmla="*/ 103654 w 151665"/>
                  <a:gd name="connsiteY193" fmla="*/ 88869 h 124320"/>
                  <a:gd name="connsiteX194" fmla="*/ 104449 w 151665"/>
                  <a:gd name="connsiteY194" fmla="*/ 87915 h 124320"/>
                  <a:gd name="connsiteX195" fmla="*/ 105879 w 151665"/>
                  <a:gd name="connsiteY195" fmla="*/ 85689 h 124320"/>
                  <a:gd name="connsiteX196" fmla="*/ 108582 w 151665"/>
                  <a:gd name="connsiteY196" fmla="*/ 85689 h 124320"/>
                  <a:gd name="connsiteX197" fmla="*/ 112557 w 151665"/>
                  <a:gd name="connsiteY197" fmla="*/ 87120 h 124320"/>
                  <a:gd name="connsiteX198" fmla="*/ 115418 w 151665"/>
                  <a:gd name="connsiteY198" fmla="*/ 87915 h 124320"/>
                  <a:gd name="connsiteX199" fmla="*/ 117167 w 151665"/>
                  <a:gd name="connsiteY199" fmla="*/ 87915 h 124320"/>
                  <a:gd name="connsiteX200" fmla="*/ 117485 w 151665"/>
                  <a:gd name="connsiteY200" fmla="*/ 87438 h 124320"/>
                  <a:gd name="connsiteX201" fmla="*/ 117485 w 151665"/>
                  <a:gd name="connsiteY201" fmla="*/ 86325 h 124320"/>
                  <a:gd name="connsiteX202" fmla="*/ 117485 w 151665"/>
                  <a:gd name="connsiteY202" fmla="*/ 81238 h 124320"/>
                  <a:gd name="connsiteX203" fmla="*/ 117485 w 151665"/>
                  <a:gd name="connsiteY203" fmla="*/ 80125 h 124320"/>
                  <a:gd name="connsiteX204" fmla="*/ 119870 w 151665"/>
                  <a:gd name="connsiteY204" fmla="*/ 79648 h 124320"/>
                  <a:gd name="connsiteX205" fmla="*/ 123685 w 151665"/>
                  <a:gd name="connsiteY205" fmla="*/ 79648 h 124320"/>
                  <a:gd name="connsiteX206" fmla="*/ 125593 w 151665"/>
                  <a:gd name="connsiteY206" fmla="*/ 79171 h 124320"/>
                  <a:gd name="connsiteX207" fmla="*/ 127500 w 151665"/>
                  <a:gd name="connsiteY207" fmla="*/ 77104 h 124320"/>
                  <a:gd name="connsiteX208" fmla="*/ 132270 w 151665"/>
                  <a:gd name="connsiteY208" fmla="*/ 76310 h 124320"/>
                  <a:gd name="connsiteX209" fmla="*/ 135767 w 151665"/>
                  <a:gd name="connsiteY209" fmla="*/ 73448 h 124320"/>
                  <a:gd name="connsiteX210" fmla="*/ 138947 w 151665"/>
                  <a:gd name="connsiteY210" fmla="*/ 70586 h 124320"/>
                  <a:gd name="connsiteX211" fmla="*/ 140537 w 151665"/>
                  <a:gd name="connsiteY211" fmla="*/ 69791 h 124320"/>
                  <a:gd name="connsiteX212" fmla="*/ 142444 w 151665"/>
                  <a:gd name="connsiteY212" fmla="*/ 69314 h 124320"/>
                  <a:gd name="connsiteX213" fmla="*/ 143875 w 151665"/>
                  <a:gd name="connsiteY213" fmla="*/ 69314 h 124320"/>
                  <a:gd name="connsiteX214" fmla="*/ 145624 w 151665"/>
                  <a:gd name="connsiteY214" fmla="*/ 71063 h 124320"/>
                  <a:gd name="connsiteX215" fmla="*/ 147214 w 151665"/>
                  <a:gd name="connsiteY215" fmla="*/ 70109 h 124320"/>
                  <a:gd name="connsiteX216" fmla="*/ 148963 w 151665"/>
                  <a:gd name="connsiteY216" fmla="*/ 68043 h 124320"/>
                  <a:gd name="connsiteX217" fmla="*/ 149916 w 151665"/>
                  <a:gd name="connsiteY217" fmla="*/ 66135 h 124320"/>
                  <a:gd name="connsiteX218" fmla="*/ 150393 w 151665"/>
                  <a:gd name="connsiteY218" fmla="*/ 62955 h 124320"/>
                  <a:gd name="connsiteX219" fmla="*/ 150075 w 151665"/>
                  <a:gd name="connsiteY219" fmla="*/ 58186 h 124320"/>
                  <a:gd name="connsiteX220" fmla="*/ 149122 w 151665"/>
                  <a:gd name="connsiteY220" fmla="*/ 54370 h 12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151665" h="124320">
                    <a:moveTo>
                      <a:pt x="19395" y="96341"/>
                    </a:moveTo>
                    <a:lnTo>
                      <a:pt x="19077" y="97295"/>
                    </a:lnTo>
                    <a:lnTo>
                      <a:pt x="19077" y="98884"/>
                    </a:lnTo>
                    <a:cubicBezTo>
                      <a:pt x="19077" y="98884"/>
                      <a:pt x="19554" y="99361"/>
                      <a:pt x="19554" y="99361"/>
                    </a:cubicBezTo>
                    <a:lnTo>
                      <a:pt x="20031" y="99361"/>
                    </a:lnTo>
                    <a:cubicBezTo>
                      <a:pt x="20031" y="99361"/>
                      <a:pt x="20508" y="99043"/>
                      <a:pt x="20508" y="99043"/>
                    </a:cubicBezTo>
                    <a:lnTo>
                      <a:pt x="20190" y="96023"/>
                    </a:lnTo>
                    <a:lnTo>
                      <a:pt x="19395" y="96023"/>
                    </a:lnTo>
                    <a:close/>
                    <a:moveTo>
                      <a:pt x="25595" y="114464"/>
                    </a:moveTo>
                    <a:lnTo>
                      <a:pt x="27344" y="116690"/>
                    </a:lnTo>
                    <a:lnTo>
                      <a:pt x="28457" y="115577"/>
                    </a:lnTo>
                    <a:lnTo>
                      <a:pt x="25755" y="113669"/>
                    </a:lnTo>
                    <a:lnTo>
                      <a:pt x="25755" y="114305"/>
                    </a:lnTo>
                    <a:close/>
                    <a:moveTo>
                      <a:pt x="148804" y="54370"/>
                    </a:moveTo>
                    <a:lnTo>
                      <a:pt x="148009" y="51509"/>
                    </a:lnTo>
                    <a:lnTo>
                      <a:pt x="148009" y="48647"/>
                    </a:lnTo>
                    <a:cubicBezTo>
                      <a:pt x="148009" y="48647"/>
                      <a:pt x="149916" y="42924"/>
                      <a:pt x="149916" y="42924"/>
                    </a:cubicBezTo>
                    <a:lnTo>
                      <a:pt x="151665" y="36724"/>
                    </a:lnTo>
                    <a:lnTo>
                      <a:pt x="151347" y="34339"/>
                    </a:lnTo>
                    <a:lnTo>
                      <a:pt x="149440" y="30524"/>
                    </a:lnTo>
                    <a:lnTo>
                      <a:pt x="147532" y="25754"/>
                    </a:lnTo>
                    <a:lnTo>
                      <a:pt x="145465" y="20667"/>
                    </a:lnTo>
                    <a:lnTo>
                      <a:pt x="144670" y="19872"/>
                    </a:lnTo>
                    <a:lnTo>
                      <a:pt x="144034" y="18442"/>
                    </a:lnTo>
                    <a:lnTo>
                      <a:pt x="143716" y="16693"/>
                    </a:lnTo>
                    <a:lnTo>
                      <a:pt x="144511" y="11446"/>
                    </a:lnTo>
                    <a:lnTo>
                      <a:pt x="144511" y="9698"/>
                    </a:lnTo>
                    <a:cubicBezTo>
                      <a:pt x="144511" y="9698"/>
                      <a:pt x="147055" y="7313"/>
                      <a:pt x="147055" y="7313"/>
                    </a:cubicBezTo>
                    <a:lnTo>
                      <a:pt x="148327" y="4610"/>
                    </a:lnTo>
                    <a:lnTo>
                      <a:pt x="149598" y="1590"/>
                    </a:lnTo>
                    <a:lnTo>
                      <a:pt x="149122" y="0"/>
                    </a:lnTo>
                    <a:lnTo>
                      <a:pt x="147532" y="1113"/>
                    </a:lnTo>
                    <a:lnTo>
                      <a:pt x="146101" y="4133"/>
                    </a:lnTo>
                    <a:lnTo>
                      <a:pt x="145147" y="4133"/>
                    </a:lnTo>
                    <a:cubicBezTo>
                      <a:pt x="145147" y="4133"/>
                      <a:pt x="142603" y="3339"/>
                      <a:pt x="142603" y="3339"/>
                    </a:cubicBezTo>
                    <a:lnTo>
                      <a:pt x="141808" y="3974"/>
                    </a:lnTo>
                    <a:lnTo>
                      <a:pt x="140219" y="6200"/>
                    </a:lnTo>
                    <a:lnTo>
                      <a:pt x="137357" y="8585"/>
                    </a:lnTo>
                    <a:lnTo>
                      <a:pt x="136085" y="8585"/>
                    </a:lnTo>
                    <a:cubicBezTo>
                      <a:pt x="136085" y="8585"/>
                      <a:pt x="135131" y="8267"/>
                      <a:pt x="135131" y="8267"/>
                    </a:cubicBezTo>
                    <a:lnTo>
                      <a:pt x="134019" y="9221"/>
                    </a:lnTo>
                    <a:lnTo>
                      <a:pt x="132429" y="11128"/>
                    </a:lnTo>
                    <a:lnTo>
                      <a:pt x="131793" y="11128"/>
                    </a:lnTo>
                    <a:cubicBezTo>
                      <a:pt x="131793" y="11128"/>
                      <a:pt x="129090" y="11446"/>
                      <a:pt x="129090" y="11446"/>
                    </a:cubicBezTo>
                    <a:lnTo>
                      <a:pt x="127977" y="10811"/>
                    </a:lnTo>
                    <a:lnTo>
                      <a:pt x="126706" y="9221"/>
                    </a:lnTo>
                    <a:lnTo>
                      <a:pt x="124639" y="7631"/>
                    </a:lnTo>
                    <a:lnTo>
                      <a:pt x="122731" y="6518"/>
                    </a:lnTo>
                    <a:lnTo>
                      <a:pt x="121777" y="5723"/>
                    </a:lnTo>
                    <a:lnTo>
                      <a:pt x="120823" y="4451"/>
                    </a:lnTo>
                    <a:lnTo>
                      <a:pt x="120029" y="3656"/>
                    </a:lnTo>
                    <a:lnTo>
                      <a:pt x="118439" y="5564"/>
                    </a:lnTo>
                    <a:lnTo>
                      <a:pt x="115736" y="7313"/>
                    </a:lnTo>
                    <a:lnTo>
                      <a:pt x="113193" y="6995"/>
                    </a:lnTo>
                    <a:lnTo>
                      <a:pt x="111921" y="6677"/>
                    </a:lnTo>
                    <a:lnTo>
                      <a:pt x="110967" y="9221"/>
                    </a:lnTo>
                    <a:lnTo>
                      <a:pt x="110172" y="9698"/>
                    </a:lnTo>
                    <a:lnTo>
                      <a:pt x="105721" y="10175"/>
                    </a:lnTo>
                    <a:lnTo>
                      <a:pt x="104926" y="10652"/>
                    </a:lnTo>
                    <a:lnTo>
                      <a:pt x="105721" y="13036"/>
                    </a:lnTo>
                    <a:lnTo>
                      <a:pt x="108423" y="17011"/>
                    </a:lnTo>
                    <a:lnTo>
                      <a:pt x="109218" y="19236"/>
                    </a:lnTo>
                    <a:lnTo>
                      <a:pt x="107628" y="22893"/>
                    </a:lnTo>
                    <a:lnTo>
                      <a:pt x="103018" y="22893"/>
                    </a:lnTo>
                    <a:cubicBezTo>
                      <a:pt x="103018" y="22893"/>
                      <a:pt x="100951" y="21303"/>
                      <a:pt x="100951" y="21303"/>
                    </a:cubicBezTo>
                    <a:lnTo>
                      <a:pt x="99044" y="19236"/>
                    </a:lnTo>
                    <a:lnTo>
                      <a:pt x="98407" y="18123"/>
                    </a:lnTo>
                    <a:lnTo>
                      <a:pt x="92366" y="16057"/>
                    </a:lnTo>
                    <a:lnTo>
                      <a:pt x="88392" y="17488"/>
                    </a:lnTo>
                    <a:lnTo>
                      <a:pt x="87120" y="17488"/>
                    </a:lnTo>
                    <a:cubicBezTo>
                      <a:pt x="87120" y="17488"/>
                      <a:pt x="85212" y="15898"/>
                      <a:pt x="85212" y="15898"/>
                    </a:cubicBezTo>
                    <a:lnTo>
                      <a:pt x="84100" y="14785"/>
                    </a:lnTo>
                    <a:lnTo>
                      <a:pt x="82987" y="13036"/>
                    </a:lnTo>
                    <a:lnTo>
                      <a:pt x="82351" y="11288"/>
                    </a:lnTo>
                    <a:lnTo>
                      <a:pt x="82351" y="10493"/>
                    </a:lnTo>
                    <a:cubicBezTo>
                      <a:pt x="82351" y="10493"/>
                      <a:pt x="81874" y="10811"/>
                      <a:pt x="81874" y="10811"/>
                    </a:cubicBezTo>
                    <a:lnTo>
                      <a:pt x="80602" y="12400"/>
                    </a:lnTo>
                    <a:lnTo>
                      <a:pt x="79171" y="13990"/>
                    </a:lnTo>
                    <a:lnTo>
                      <a:pt x="78058" y="13990"/>
                    </a:lnTo>
                    <a:cubicBezTo>
                      <a:pt x="78058" y="13990"/>
                      <a:pt x="77263" y="13195"/>
                      <a:pt x="77263" y="13195"/>
                    </a:cubicBezTo>
                    <a:lnTo>
                      <a:pt x="76628" y="12241"/>
                    </a:lnTo>
                    <a:lnTo>
                      <a:pt x="76310" y="10016"/>
                    </a:lnTo>
                    <a:lnTo>
                      <a:pt x="73766" y="8903"/>
                    </a:lnTo>
                    <a:lnTo>
                      <a:pt x="70904" y="8267"/>
                    </a:lnTo>
                    <a:lnTo>
                      <a:pt x="65022" y="9380"/>
                    </a:lnTo>
                    <a:lnTo>
                      <a:pt x="60253" y="10016"/>
                    </a:lnTo>
                    <a:lnTo>
                      <a:pt x="55007" y="9221"/>
                    </a:lnTo>
                    <a:lnTo>
                      <a:pt x="50078" y="10175"/>
                    </a:lnTo>
                    <a:lnTo>
                      <a:pt x="48011" y="10175"/>
                    </a:lnTo>
                    <a:cubicBezTo>
                      <a:pt x="48011" y="10175"/>
                      <a:pt x="45627" y="10175"/>
                      <a:pt x="45627" y="10175"/>
                    </a:cubicBezTo>
                    <a:lnTo>
                      <a:pt x="43242" y="10175"/>
                    </a:lnTo>
                    <a:cubicBezTo>
                      <a:pt x="43242" y="10175"/>
                      <a:pt x="41016" y="9857"/>
                      <a:pt x="41016" y="9857"/>
                    </a:cubicBezTo>
                    <a:lnTo>
                      <a:pt x="36883" y="8426"/>
                    </a:lnTo>
                    <a:lnTo>
                      <a:pt x="35293" y="8426"/>
                    </a:lnTo>
                    <a:cubicBezTo>
                      <a:pt x="35293" y="8426"/>
                      <a:pt x="31955" y="9698"/>
                      <a:pt x="31955" y="9698"/>
                    </a:cubicBezTo>
                    <a:lnTo>
                      <a:pt x="28616" y="10493"/>
                    </a:lnTo>
                    <a:lnTo>
                      <a:pt x="25277" y="10970"/>
                    </a:lnTo>
                    <a:lnTo>
                      <a:pt x="20508" y="13354"/>
                    </a:lnTo>
                    <a:lnTo>
                      <a:pt x="17011" y="16693"/>
                    </a:lnTo>
                    <a:lnTo>
                      <a:pt x="15898" y="19077"/>
                    </a:lnTo>
                    <a:lnTo>
                      <a:pt x="14149" y="21462"/>
                    </a:lnTo>
                    <a:lnTo>
                      <a:pt x="11764" y="25277"/>
                    </a:lnTo>
                    <a:lnTo>
                      <a:pt x="8585" y="28934"/>
                    </a:lnTo>
                    <a:lnTo>
                      <a:pt x="6359" y="30524"/>
                    </a:lnTo>
                    <a:lnTo>
                      <a:pt x="6995" y="31478"/>
                    </a:lnTo>
                    <a:lnTo>
                      <a:pt x="6518" y="32591"/>
                    </a:lnTo>
                    <a:lnTo>
                      <a:pt x="3180" y="33067"/>
                    </a:lnTo>
                    <a:lnTo>
                      <a:pt x="477" y="33067"/>
                    </a:lnTo>
                    <a:cubicBezTo>
                      <a:pt x="477" y="33067"/>
                      <a:pt x="0" y="33862"/>
                      <a:pt x="0" y="33862"/>
                    </a:cubicBezTo>
                    <a:lnTo>
                      <a:pt x="318" y="41175"/>
                    </a:lnTo>
                    <a:lnTo>
                      <a:pt x="1272" y="43878"/>
                    </a:lnTo>
                    <a:lnTo>
                      <a:pt x="3021" y="47217"/>
                    </a:lnTo>
                    <a:lnTo>
                      <a:pt x="4134" y="48965"/>
                    </a:lnTo>
                    <a:lnTo>
                      <a:pt x="4928" y="54370"/>
                    </a:lnTo>
                    <a:lnTo>
                      <a:pt x="5246" y="58981"/>
                    </a:lnTo>
                    <a:lnTo>
                      <a:pt x="8903" y="61842"/>
                    </a:lnTo>
                    <a:lnTo>
                      <a:pt x="10970" y="64068"/>
                    </a:lnTo>
                    <a:lnTo>
                      <a:pt x="12400" y="65976"/>
                    </a:lnTo>
                    <a:lnTo>
                      <a:pt x="11923" y="67248"/>
                    </a:lnTo>
                    <a:lnTo>
                      <a:pt x="10970" y="70904"/>
                    </a:lnTo>
                    <a:lnTo>
                      <a:pt x="11764" y="75673"/>
                    </a:lnTo>
                    <a:lnTo>
                      <a:pt x="17011" y="86007"/>
                    </a:lnTo>
                    <a:lnTo>
                      <a:pt x="17488" y="86802"/>
                    </a:lnTo>
                    <a:lnTo>
                      <a:pt x="17488" y="85848"/>
                    </a:lnTo>
                    <a:cubicBezTo>
                      <a:pt x="17488" y="85848"/>
                      <a:pt x="17965" y="84894"/>
                      <a:pt x="17965" y="84894"/>
                    </a:cubicBezTo>
                    <a:lnTo>
                      <a:pt x="19554" y="86643"/>
                    </a:lnTo>
                    <a:lnTo>
                      <a:pt x="19554" y="90141"/>
                    </a:lnTo>
                    <a:cubicBezTo>
                      <a:pt x="19554" y="90141"/>
                      <a:pt x="23052" y="93797"/>
                      <a:pt x="23052" y="93797"/>
                    </a:cubicBezTo>
                    <a:lnTo>
                      <a:pt x="22575" y="96500"/>
                    </a:lnTo>
                    <a:lnTo>
                      <a:pt x="22098" y="100951"/>
                    </a:lnTo>
                    <a:lnTo>
                      <a:pt x="22575" y="104926"/>
                    </a:lnTo>
                    <a:lnTo>
                      <a:pt x="23847" y="109536"/>
                    </a:lnTo>
                    <a:lnTo>
                      <a:pt x="27344" y="109536"/>
                    </a:lnTo>
                    <a:cubicBezTo>
                      <a:pt x="27344" y="109536"/>
                      <a:pt x="29729" y="109377"/>
                      <a:pt x="29729" y="109377"/>
                    </a:cubicBezTo>
                    <a:lnTo>
                      <a:pt x="31319" y="107787"/>
                    </a:lnTo>
                    <a:lnTo>
                      <a:pt x="32909" y="104767"/>
                    </a:lnTo>
                    <a:lnTo>
                      <a:pt x="34816" y="103018"/>
                    </a:lnTo>
                    <a:lnTo>
                      <a:pt x="36565" y="104131"/>
                    </a:lnTo>
                    <a:lnTo>
                      <a:pt x="38314" y="105561"/>
                    </a:lnTo>
                    <a:lnTo>
                      <a:pt x="40221" y="110490"/>
                    </a:lnTo>
                    <a:lnTo>
                      <a:pt x="39109" y="114305"/>
                    </a:lnTo>
                    <a:lnTo>
                      <a:pt x="36565" y="115418"/>
                    </a:lnTo>
                    <a:lnTo>
                      <a:pt x="35134" y="116849"/>
                    </a:lnTo>
                    <a:lnTo>
                      <a:pt x="35134" y="118757"/>
                    </a:lnTo>
                    <a:cubicBezTo>
                      <a:pt x="35134" y="118757"/>
                      <a:pt x="36406" y="120347"/>
                      <a:pt x="36406" y="120347"/>
                    </a:cubicBezTo>
                    <a:lnTo>
                      <a:pt x="38632" y="121618"/>
                    </a:lnTo>
                    <a:lnTo>
                      <a:pt x="43719" y="119552"/>
                    </a:lnTo>
                    <a:lnTo>
                      <a:pt x="44514" y="117326"/>
                    </a:lnTo>
                    <a:lnTo>
                      <a:pt x="45468" y="117644"/>
                    </a:lnTo>
                    <a:lnTo>
                      <a:pt x="46422" y="119234"/>
                    </a:lnTo>
                    <a:lnTo>
                      <a:pt x="55801" y="120505"/>
                    </a:lnTo>
                    <a:lnTo>
                      <a:pt x="60571" y="124321"/>
                    </a:lnTo>
                    <a:lnTo>
                      <a:pt x="61684" y="124003"/>
                    </a:lnTo>
                    <a:lnTo>
                      <a:pt x="63114" y="122890"/>
                    </a:lnTo>
                    <a:lnTo>
                      <a:pt x="64545" y="121300"/>
                    </a:lnTo>
                    <a:lnTo>
                      <a:pt x="68202" y="121300"/>
                    </a:lnTo>
                    <a:cubicBezTo>
                      <a:pt x="68202" y="121300"/>
                      <a:pt x="71858" y="121300"/>
                      <a:pt x="71858" y="121300"/>
                    </a:cubicBezTo>
                    <a:lnTo>
                      <a:pt x="72812" y="120982"/>
                    </a:lnTo>
                    <a:lnTo>
                      <a:pt x="74243" y="119392"/>
                    </a:lnTo>
                    <a:lnTo>
                      <a:pt x="76628" y="117326"/>
                    </a:lnTo>
                    <a:lnTo>
                      <a:pt x="78376" y="116213"/>
                    </a:lnTo>
                    <a:lnTo>
                      <a:pt x="78853" y="115259"/>
                    </a:lnTo>
                    <a:lnTo>
                      <a:pt x="78058" y="113033"/>
                    </a:lnTo>
                    <a:lnTo>
                      <a:pt x="77581" y="110808"/>
                    </a:lnTo>
                    <a:lnTo>
                      <a:pt x="78217" y="110172"/>
                    </a:lnTo>
                    <a:lnTo>
                      <a:pt x="81556" y="110649"/>
                    </a:lnTo>
                    <a:lnTo>
                      <a:pt x="85212" y="111762"/>
                    </a:lnTo>
                    <a:lnTo>
                      <a:pt x="86007" y="112238"/>
                    </a:lnTo>
                    <a:lnTo>
                      <a:pt x="88074" y="109536"/>
                    </a:lnTo>
                    <a:lnTo>
                      <a:pt x="88551" y="109218"/>
                    </a:lnTo>
                    <a:lnTo>
                      <a:pt x="89823" y="109218"/>
                    </a:lnTo>
                    <a:cubicBezTo>
                      <a:pt x="89823" y="109218"/>
                      <a:pt x="93320" y="108741"/>
                      <a:pt x="93320" y="108741"/>
                    </a:cubicBezTo>
                    <a:lnTo>
                      <a:pt x="96818" y="107946"/>
                    </a:lnTo>
                    <a:lnTo>
                      <a:pt x="98407" y="107946"/>
                    </a:lnTo>
                    <a:cubicBezTo>
                      <a:pt x="98407" y="107946"/>
                      <a:pt x="99997" y="109854"/>
                      <a:pt x="99997" y="109854"/>
                    </a:cubicBezTo>
                    <a:lnTo>
                      <a:pt x="101269" y="111603"/>
                    </a:lnTo>
                    <a:lnTo>
                      <a:pt x="101905" y="111603"/>
                    </a:lnTo>
                    <a:cubicBezTo>
                      <a:pt x="101905" y="111603"/>
                      <a:pt x="103654" y="110967"/>
                      <a:pt x="103654" y="110967"/>
                    </a:cubicBezTo>
                    <a:lnTo>
                      <a:pt x="105085" y="111920"/>
                    </a:lnTo>
                    <a:lnTo>
                      <a:pt x="108264" y="113510"/>
                    </a:lnTo>
                    <a:lnTo>
                      <a:pt x="110172" y="113510"/>
                    </a:lnTo>
                    <a:cubicBezTo>
                      <a:pt x="110172" y="113510"/>
                      <a:pt x="109218" y="109854"/>
                      <a:pt x="109218" y="109854"/>
                    </a:cubicBezTo>
                    <a:lnTo>
                      <a:pt x="110331" y="107310"/>
                    </a:lnTo>
                    <a:lnTo>
                      <a:pt x="110331" y="106515"/>
                    </a:lnTo>
                    <a:cubicBezTo>
                      <a:pt x="110331" y="106515"/>
                      <a:pt x="108423" y="105243"/>
                      <a:pt x="108423" y="105243"/>
                    </a:cubicBezTo>
                    <a:lnTo>
                      <a:pt x="102382" y="100474"/>
                    </a:lnTo>
                    <a:lnTo>
                      <a:pt x="101428" y="99043"/>
                    </a:lnTo>
                    <a:lnTo>
                      <a:pt x="101428" y="96818"/>
                    </a:lnTo>
                    <a:cubicBezTo>
                      <a:pt x="101428" y="96818"/>
                      <a:pt x="101428" y="93479"/>
                      <a:pt x="101428" y="93479"/>
                    </a:cubicBezTo>
                    <a:lnTo>
                      <a:pt x="100951" y="91412"/>
                    </a:lnTo>
                    <a:lnTo>
                      <a:pt x="100951" y="90141"/>
                    </a:lnTo>
                    <a:cubicBezTo>
                      <a:pt x="100951" y="90141"/>
                      <a:pt x="101428" y="89187"/>
                      <a:pt x="101428" y="89187"/>
                    </a:cubicBezTo>
                    <a:lnTo>
                      <a:pt x="102541" y="88869"/>
                    </a:lnTo>
                    <a:lnTo>
                      <a:pt x="103654" y="88869"/>
                    </a:lnTo>
                    <a:cubicBezTo>
                      <a:pt x="103654" y="88869"/>
                      <a:pt x="104449" y="87915"/>
                      <a:pt x="104449" y="87915"/>
                    </a:cubicBezTo>
                    <a:lnTo>
                      <a:pt x="105879" y="85689"/>
                    </a:lnTo>
                    <a:lnTo>
                      <a:pt x="108582" y="85689"/>
                    </a:lnTo>
                    <a:cubicBezTo>
                      <a:pt x="108582" y="85689"/>
                      <a:pt x="112557" y="87120"/>
                      <a:pt x="112557" y="87120"/>
                    </a:cubicBezTo>
                    <a:lnTo>
                      <a:pt x="115418" y="87915"/>
                    </a:lnTo>
                    <a:lnTo>
                      <a:pt x="117167" y="87915"/>
                    </a:lnTo>
                    <a:cubicBezTo>
                      <a:pt x="117167" y="87915"/>
                      <a:pt x="117485" y="87438"/>
                      <a:pt x="117485" y="87438"/>
                    </a:cubicBezTo>
                    <a:lnTo>
                      <a:pt x="117485" y="86325"/>
                    </a:lnTo>
                    <a:cubicBezTo>
                      <a:pt x="117485" y="86325"/>
                      <a:pt x="117485" y="81238"/>
                      <a:pt x="117485" y="81238"/>
                    </a:cubicBezTo>
                    <a:lnTo>
                      <a:pt x="117485" y="80125"/>
                    </a:lnTo>
                    <a:cubicBezTo>
                      <a:pt x="117485" y="80125"/>
                      <a:pt x="119870" y="79648"/>
                      <a:pt x="119870" y="79648"/>
                    </a:cubicBezTo>
                    <a:lnTo>
                      <a:pt x="123685" y="79648"/>
                    </a:lnTo>
                    <a:cubicBezTo>
                      <a:pt x="123685" y="79648"/>
                      <a:pt x="125593" y="79171"/>
                      <a:pt x="125593" y="79171"/>
                    </a:cubicBezTo>
                    <a:lnTo>
                      <a:pt x="127500" y="77104"/>
                    </a:lnTo>
                    <a:lnTo>
                      <a:pt x="132270" y="76310"/>
                    </a:lnTo>
                    <a:lnTo>
                      <a:pt x="135767" y="73448"/>
                    </a:lnTo>
                    <a:lnTo>
                      <a:pt x="138947" y="70586"/>
                    </a:lnTo>
                    <a:lnTo>
                      <a:pt x="140537" y="69791"/>
                    </a:lnTo>
                    <a:lnTo>
                      <a:pt x="142444" y="69314"/>
                    </a:lnTo>
                    <a:lnTo>
                      <a:pt x="143875" y="69314"/>
                    </a:lnTo>
                    <a:cubicBezTo>
                      <a:pt x="143875" y="69314"/>
                      <a:pt x="145624" y="71063"/>
                      <a:pt x="145624" y="71063"/>
                    </a:cubicBezTo>
                    <a:lnTo>
                      <a:pt x="147214" y="70109"/>
                    </a:lnTo>
                    <a:lnTo>
                      <a:pt x="148963" y="68043"/>
                    </a:lnTo>
                    <a:lnTo>
                      <a:pt x="149916" y="66135"/>
                    </a:lnTo>
                    <a:lnTo>
                      <a:pt x="150393" y="62955"/>
                    </a:lnTo>
                    <a:lnTo>
                      <a:pt x="150075" y="58186"/>
                    </a:lnTo>
                    <a:lnTo>
                      <a:pt x="149122" y="543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7" name="Freeform: Shape 4996">
                <a:extLst>
                  <a:ext uri="{FF2B5EF4-FFF2-40B4-BE49-F238E27FC236}">
                    <a16:creationId xmlns:a16="http://schemas.microsoft.com/office/drawing/2014/main" id="{FCB674EA-3F15-7295-D95B-33B3B6CB0DEB}"/>
                  </a:ext>
                </a:extLst>
              </p:cNvPr>
              <p:cNvSpPr/>
              <p:nvPr/>
            </p:nvSpPr>
            <p:spPr>
              <a:xfrm>
                <a:off x="3178752" y="2612328"/>
                <a:ext cx="316843" cy="138151"/>
              </a:xfrm>
              <a:custGeom>
                <a:avLst/>
                <a:gdLst>
                  <a:gd name="connsiteX0" fmla="*/ 316843 w 316843"/>
                  <a:gd name="connsiteY0" fmla="*/ 38473 h 138151"/>
                  <a:gd name="connsiteX1" fmla="*/ 316207 w 316843"/>
                  <a:gd name="connsiteY1" fmla="*/ 36406 h 138151"/>
                  <a:gd name="connsiteX2" fmla="*/ 312233 w 316843"/>
                  <a:gd name="connsiteY2" fmla="*/ 32590 h 138151"/>
                  <a:gd name="connsiteX3" fmla="*/ 307940 w 316843"/>
                  <a:gd name="connsiteY3" fmla="*/ 28775 h 138151"/>
                  <a:gd name="connsiteX4" fmla="*/ 304602 w 316843"/>
                  <a:gd name="connsiteY4" fmla="*/ 27980 h 138151"/>
                  <a:gd name="connsiteX5" fmla="*/ 298720 w 316843"/>
                  <a:gd name="connsiteY5" fmla="*/ 27344 h 138151"/>
                  <a:gd name="connsiteX6" fmla="*/ 295540 w 316843"/>
                  <a:gd name="connsiteY6" fmla="*/ 27344 h 138151"/>
                  <a:gd name="connsiteX7" fmla="*/ 293791 w 316843"/>
                  <a:gd name="connsiteY7" fmla="*/ 26390 h 138151"/>
                  <a:gd name="connsiteX8" fmla="*/ 292043 w 316843"/>
                  <a:gd name="connsiteY8" fmla="*/ 24164 h 138151"/>
                  <a:gd name="connsiteX9" fmla="*/ 289976 w 316843"/>
                  <a:gd name="connsiteY9" fmla="*/ 22098 h 138151"/>
                  <a:gd name="connsiteX10" fmla="*/ 287274 w 316843"/>
                  <a:gd name="connsiteY10" fmla="*/ 20031 h 138151"/>
                  <a:gd name="connsiteX11" fmla="*/ 286161 w 316843"/>
                  <a:gd name="connsiteY11" fmla="*/ 16852 h 138151"/>
                  <a:gd name="connsiteX12" fmla="*/ 285048 w 316843"/>
                  <a:gd name="connsiteY12" fmla="*/ 16216 h 138151"/>
                  <a:gd name="connsiteX13" fmla="*/ 283140 w 316843"/>
                  <a:gd name="connsiteY13" fmla="*/ 16693 h 138151"/>
                  <a:gd name="connsiteX14" fmla="*/ 279960 w 316843"/>
                  <a:gd name="connsiteY14" fmla="*/ 16693 h 138151"/>
                  <a:gd name="connsiteX15" fmla="*/ 278212 w 316843"/>
                  <a:gd name="connsiteY15" fmla="*/ 16375 h 138151"/>
                  <a:gd name="connsiteX16" fmla="*/ 275509 w 316843"/>
                  <a:gd name="connsiteY16" fmla="*/ 15898 h 138151"/>
                  <a:gd name="connsiteX17" fmla="*/ 271217 w 316843"/>
                  <a:gd name="connsiteY17" fmla="*/ 14626 h 138151"/>
                  <a:gd name="connsiteX18" fmla="*/ 267878 w 316843"/>
                  <a:gd name="connsiteY18" fmla="*/ 13354 h 138151"/>
                  <a:gd name="connsiteX19" fmla="*/ 263586 w 316843"/>
                  <a:gd name="connsiteY19" fmla="*/ 13354 h 138151"/>
                  <a:gd name="connsiteX20" fmla="*/ 261042 w 316843"/>
                  <a:gd name="connsiteY20" fmla="*/ 13354 h 138151"/>
                  <a:gd name="connsiteX21" fmla="*/ 253411 w 316843"/>
                  <a:gd name="connsiteY21" fmla="*/ 13354 h 138151"/>
                  <a:gd name="connsiteX22" fmla="*/ 247052 w 316843"/>
                  <a:gd name="connsiteY22" fmla="*/ 12241 h 138151"/>
                  <a:gd name="connsiteX23" fmla="*/ 241965 w 316843"/>
                  <a:gd name="connsiteY23" fmla="*/ 11923 h 138151"/>
                  <a:gd name="connsiteX24" fmla="*/ 238785 w 316843"/>
                  <a:gd name="connsiteY24" fmla="*/ 11923 h 138151"/>
                  <a:gd name="connsiteX25" fmla="*/ 237195 w 316843"/>
                  <a:gd name="connsiteY25" fmla="*/ 11923 h 138151"/>
                  <a:gd name="connsiteX26" fmla="*/ 234652 w 316843"/>
                  <a:gd name="connsiteY26" fmla="*/ 11923 h 138151"/>
                  <a:gd name="connsiteX27" fmla="*/ 230836 w 316843"/>
                  <a:gd name="connsiteY27" fmla="*/ 11605 h 138151"/>
                  <a:gd name="connsiteX28" fmla="*/ 225749 w 316843"/>
                  <a:gd name="connsiteY28" fmla="*/ 9539 h 138151"/>
                  <a:gd name="connsiteX29" fmla="*/ 223841 w 316843"/>
                  <a:gd name="connsiteY29" fmla="*/ 9539 h 138151"/>
                  <a:gd name="connsiteX30" fmla="*/ 222569 w 316843"/>
                  <a:gd name="connsiteY30" fmla="*/ 9539 h 138151"/>
                  <a:gd name="connsiteX31" fmla="*/ 213985 w 316843"/>
                  <a:gd name="connsiteY31" fmla="*/ 10969 h 138151"/>
                  <a:gd name="connsiteX32" fmla="*/ 210010 w 316843"/>
                  <a:gd name="connsiteY32" fmla="*/ 11287 h 138151"/>
                  <a:gd name="connsiteX33" fmla="*/ 201584 w 316843"/>
                  <a:gd name="connsiteY33" fmla="*/ 11287 h 138151"/>
                  <a:gd name="connsiteX34" fmla="*/ 193317 w 316843"/>
                  <a:gd name="connsiteY34" fmla="*/ 10969 h 138151"/>
                  <a:gd name="connsiteX35" fmla="*/ 190615 w 316843"/>
                  <a:gd name="connsiteY35" fmla="*/ 10652 h 138151"/>
                  <a:gd name="connsiteX36" fmla="*/ 189184 w 316843"/>
                  <a:gd name="connsiteY36" fmla="*/ 10652 h 138151"/>
                  <a:gd name="connsiteX37" fmla="*/ 186163 w 316843"/>
                  <a:gd name="connsiteY37" fmla="*/ 14308 h 138151"/>
                  <a:gd name="connsiteX38" fmla="*/ 184892 w 316843"/>
                  <a:gd name="connsiteY38" fmla="*/ 14785 h 138151"/>
                  <a:gd name="connsiteX39" fmla="*/ 177102 w 316843"/>
                  <a:gd name="connsiteY39" fmla="*/ 13990 h 138151"/>
                  <a:gd name="connsiteX40" fmla="*/ 167881 w 316843"/>
                  <a:gd name="connsiteY40" fmla="*/ 11605 h 138151"/>
                  <a:gd name="connsiteX41" fmla="*/ 161204 w 316843"/>
                  <a:gd name="connsiteY41" fmla="*/ 9062 h 138151"/>
                  <a:gd name="connsiteX42" fmla="*/ 155639 w 316843"/>
                  <a:gd name="connsiteY42" fmla="*/ 6359 h 138151"/>
                  <a:gd name="connsiteX43" fmla="*/ 148168 w 316843"/>
                  <a:gd name="connsiteY43" fmla="*/ 2067 h 138151"/>
                  <a:gd name="connsiteX44" fmla="*/ 143716 w 316843"/>
                  <a:gd name="connsiteY44" fmla="*/ 0 h 138151"/>
                  <a:gd name="connsiteX45" fmla="*/ 143080 w 316843"/>
                  <a:gd name="connsiteY45" fmla="*/ 1272 h 138151"/>
                  <a:gd name="connsiteX46" fmla="*/ 141967 w 316843"/>
                  <a:gd name="connsiteY46" fmla="*/ 1590 h 138151"/>
                  <a:gd name="connsiteX47" fmla="*/ 140219 w 316843"/>
                  <a:gd name="connsiteY47" fmla="*/ 1590 h 138151"/>
                  <a:gd name="connsiteX48" fmla="*/ 136244 w 316843"/>
                  <a:gd name="connsiteY48" fmla="*/ 1590 h 138151"/>
                  <a:gd name="connsiteX49" fmla="*/ 134496 w 316843"/>
                  <a:gd name="connsiteY49" fmla="*/ 3815 h 138151"/>
                  <a:gd name="connsiteX50" fmla="*/ 129726 w 316843"/>
                  <a:gd name="connsiteY50" fmla="*/ 5405 h 138151"/>
                  <a:gd name="connsiteX51" fmla="*/ 126706 w 316843"/>
                  <a:gd name="connsiteY51" fmla="*/ 6836 h 138151"/>
                  <a:gd name="connsiteX52" fmla="*/ 125116 w 316843"/>
                  <a:gd name="connsiteY52" fmla="*/ 8426 h 138151"/>
                  <a:gd name="connsiteX53" fmla="*/ 122095 w 316843"/>
                  <a:gd name="connsiteY53" fmla="*/ 18759 h 138151"/>
                  <a:gd name="connsiteX54" fmla="*/ 121300 w 316843"/>
                  <a:gd name="connsiteY54" fmla="*/ 22575 h 138151"/>
                  <a:gd name="connsiteX55" fmla="*/ 123367 w 316843"/>
                  <a:gd name="connsiteY55" fmla="*/ 28934 h 138151"/>
                  <a:gd name="connsiteX56" fmla="*/ 120982 w 316843"/>
                  <a:gd name="connsiteY56" fmla="*/ 28616 h 138151"/>
                  <a:gd name="connsiteX57" fmla="*/ 118280 w 316843"/>
                  <a:gd name="connsiteY57" fmla="*/ 27026 h 138151"/>
                  <a:gd name="connsiteX58" fmla="*/ 117326 w 316843"/>
                  <a:gd name="connsiteY58" fmla="*/ 25754 h 138151"/>
                  <a:gd name="connsiteX59" fmla="*/ 114623 w 316843"/>
                  <a:gd name="connsiteY59" fmla="*/ 24959 h 138151"/>
                  <a:gd name="connsiteX60" fmla="*/ 104926 w 316843"/>
                  <a:gd name="connsiteY60" fmla="*/ 23847 h 138151"/>
                  <a:gd name="connsiteX61" fmla="*/ 103177 w 316843"/>
                  <a:gd name="connsiteY61" fmla="*/ 22416 h 138151"/>
                  <a:gd name="connsiteX62" fmla="*/ 102064 w 316843"/>
                  <a:gd name="connsiteY62" fmla="*/ 21303 h 138151"/>
                  <a:gd name="connsiteX63" fmla="*/ 99520 w 316843"/>
                  <a:gd name="connsiteY63" fmla="*/ 20508 h 138151"/>
                  <a:gd name="connsiteX64" fmla="*/ 96023 w 316843"/>
                  <a:gd name="connsiteY64" fmla="*/ 19872 h 138151"/>
                  <a:gd name="connsiteX65" fmla="*/ 88392 w 316843"/>
                  <a:gd name="connsiteY65" fmla="*/ 17169 h 138151"/>
                  <a:gd name="connsiteX66" fmla="*/ 85053 w 316843"/>
                  <a:gd name="connsiteY66" fmla="*/ 17169 h 138151"/>
                  <a:gd name="connsiteX67" fmla="*/ 75197 w 316843"/>
                  <a:gd name="connsiteY67" fmla="*/ 14944 h 138151"/>
                  <a:gd name="connsiteX68" fmla="*/ 73607 w 316843"/>
                  <a:gd name="connsiteY68" fmla="*/ 14944 h 138151"/>
                  <a:gd name="connsiteX69" fmla="*/ 72812 w 316843"/>
                  <a:gd name="connsiteY69" fmla="*/ 14944 h 138151"/>
                  <a:gd name="connsiteX70" fmla="*/ 68996 w 316843"/>
                  <a:gd name="connsiteY70" fmla="*/ 16375 h 138151"/>
                  <a:gd name="connsiteX71" fmla="*/ 66453 w 316843"/>
                  <a:gd name="connsiteY71" fmla="*/ 16852 h 138151"/>
                  <a:gd name="connsiteX72" fmla="*/ 63750 w 316843"/>
                  <a:gd name="connsiteY72" fmla="*/ 16216 h 138151"/>
                  <a:gd name="connsiteX73" fmla="*/ 58981 w 316843"/>
                  <a:gd name="connsiteY73" fmla="*/ 17964 h 138151"/>
                  <a:gd name="connsiteX74" fmla="*/ 56437 w 316843"/>
                  <a:gd name="connsiteY74" fmla="*/ 20190 h 138151"/>
                  <a:gd name="connsiteX75" fmla="*/ 54370 w 316843"/>
                  <a:gd name="connsiteY75" fmla="*/ 23052 h 138151"/>
                  <a:gd name="connsiteX76" fmla="*/ 52304 w 316843"/>
                  <a:gd name="connsiteY76" fmla="*/ 24801 h 138151"/>
                  <a:gd name="connsiteX77" fmla="*/ 51668 w 316843"/>
                  <a:gd name="connsiteY77" fmla="*/ 27503 h 138151"/>
                  <a:gd name="connsiteX78" fmla="*/ 50237 w 316843"/>
                  <a:gd name="connsiteY78" fmla="*/ 28934 h 138151"/>
                  <a:gd name="connsiteX79" fmla="*/ 48488 w 316843"/>
                  <a:gd name="connsiteY79" fmla="*/ 31636 h 138151"/>
                  <a:gd name="connsiteX80" fmla="*/ 48488 w 316843"/>
                  <a:gd name="connsiteY80" fmla="*/ 33226 h 138151"/>
                  <a:gd name="connsiteX81" fmla="*/ 50078 w 316843"/>
                  <a:gd name="connsiteY81" fmla="*/ 34816 h 138151"/>
                  <a:gd name="connsiteX82" fmla="*/ 51032 w 316843"/>
                  <a:gd name="connsiteY82" fmla="*/ 34180 h 138151"/>
                  <a:gd name="connsiteX83" fmla="*/ 52622 w 316843"/>
                  <a:gd name="connsiteY83" fmla="*/ 33544 h 138151"/>
                  <a:gd name="connsiteX84" fmla="*/ 55324 w 316843"/>
                  <a:gd name="connsiteY84" fmla="*/ 34816 h 138151"/>
                  <a:gd name="connsiteX85" fmla="*/ 57709 w 316843"/>
                  <a:gd name="connsiteY85" fmla="*/ 36247 h 138151"/>
                  <a:gd name="connsiteX86" fmla="*/ 58345 w 316843"/>
                  <a:gd name="connsiteY86" fmla="*/ 36883 h 138151"/>
                  <a:gd name="connsiteX87" fmla="*/ 58345 w 316843"/>
                  <a:gd name="connsiteY87" fmla="*/ 37678 h 138151"/>
                  <a:gd name="connsiteX88" fmla="*/ 52622 w 316843"/>
                  <a:gd name="connsiteY88" fmla="*/ 40539 h 138151"/>
                  <a:gd name="connsiteX89" fmla="*/ 49124 w 316843"/>
                  <a:gd name="connsiteY89" fmla="*/ 41970 h 138151"/>
                  <a:gd name="connsiteX90" fmla="*/ 47535 w 316843"/>
                  <a:gd name="connsiteY90" fmla="*/ 42288 h 138151"/>
                  <a:gd name="connsiteX91" fmla="*/ 47058 w 316843"/>
                  <a:gd name="connsiteY91" fmla="*/ 42606 h 138151"/>
                  <a:gd name="connsiteX92" fmla="*/ 45945 w 316843"/>
                  <a:gd name="connsiteY92" fmla="*/ 45945 h 138151"/>
                  <a:gd name="connsiteX93" fmla="*/ 43719 w 316843"/>
                  <a:gd name="connsiteY93" fmla="*/ 46580 h 138151"/>
                  <a:gd name="connsiteX94" fmla="*/ 41016 w 316843"/>
                  <a:gd name="connsiteY94" fmla="*/ 47534 h 138151"/>
                  <a:gd name="connsiteX95" fmla="*/ 39109 w 316843"/>
                  <a:gd name="connsiteY95" fmla="*/ 49124 h 138151"/>
                  <a:gd name="connsiteX96" fmla="*/ 36088 w 316843"/>
                  <a:gd name="connsiteY96" fmla="*/ 52781 h 138151"/>
                  <a:gd name="connsiteX97" fmla="*/ 28298 w 316843"/>
                  <a:gd name="connsiteY97" fmla="*/ 58027 h 138151"/>
                  <a:gd name="connsiteX98" fmla="*/ 28298 w 316843"/>
                  <a:gd name="connsiteY98" fmla="*/ 59140 h 138151"/>
                  <a:gd name="connsiteX99" fmla="*/ 28934 w 316843"/>
                  <a:gd name="connsiteY99" fmla="*/ 59935 h 138151"/>
                  <a:gd name="connsiteX100" fmla="*/ 31478 w 316843"/>
                  <a:gd name="connsiteY100" fmla="*/ 60571 h 138151"/>
                  <a:gd name="connsiteX101" fmla="*/ 34816 w 316843"/>
                  <a:gd name="connsiteY101" fmla="*/ 62160 h 138151"/>
                  <a:gd name="connsiteX102" fmla="*/ 36565 w 316843"/>
                  <a:gd name="connsiteY102" fmla="*/ 63432 h 138151"/>
                  <a:gd name="connsiteX103" fmla="*/ 41652 w 316843"/>
                  <a:gd name="connsiteY103" fmla="*/ 61842 h 138151"/>
                  <a:gd name="connsiteX104" fmla="*/ 42924 w 316843"/>
                  <a:gd name="connsiteY104" fmla="*/ 62160 h 138151"/>
                  <a:gd name="connsiteX105" fmla="*/ 44196 w 316843"/>
                  <a:gd name="connsiteY105" fmla="*/ 63909 h 138151"/>
                  <a:gd name="connsiteX106" fmla="*/ 45627 w 316843"/>
                  <a:gd name="connsiteY106" fmla="*/ 68678 h 138151"/>
                  <a:gd name="connsiteX107" fmla="*/ 47852 w 316843"/>
                  <a:gd name="connsiteY107" fmla="*/ 69950 h 138151"/>
                  <a:gd name="connsiteX108" fmla="*/ 50714 w 316843"/>
                  <a:gd name="connsiteY108" fmla="*/ 70904 h 138151"/>
                  <a:gd name="connsiteX109" fmla="*/ 52463 w 316843"/>
                  <a:gd name="connsiteY109" fmla="*/ 71222 h 138151"/>
                  <a:gd name="connsiteX110" fmla="*/ 54847 w 316843"/>
                  <a:gd name="connsiteY110" fmla="*/ 72335 h 138151"/>
                  <a:gd name="connsiteX111" fmla="*/ 58027 w 316843"/>
                  <a:gd name="connsiteY111" fmla="*/ 72812 h 138151"/>
                  <a:gd name="connsiteX112" fmla="*/ 60253 w 316843"/>
                  <a:gd name="connsiteY112" fmla="*/ 72335 h 138151"/>
                  <a:gd name="connsiteX113" fmla="*/ 62955 w 316843"/>
                  <a:gd name="connsiteY113" fmla="*/ 73289 h 138151"/>
                  <a:gd name="connsiteX114" fmla="*/ 63432 w 316843"/>
                  <a:gd name="connsiteY114" fmla="*/ 72812 h 138151"/>
                  <a:gd name="connsiteX115" fmla="*/ 63750 w 316843"/>
                  <a:gd name="connsiteY115" fmla="*/ 65817 h 138151"/>
                  <a:gd name="connsiteX116" fmla="*/ 65976 w 316843"/>
                  <a:gd name="connsiteY116" fmla="*/ 66930 h 138151"/>
                  <a:gd name="connsiteX117" fmla="*/ 67248 w 316843"/>
                  <a:gd name="connsiteY117" fmla="*/ 66930 h 138151"/>
                  <a:gd name="connsiteX118" fmla="*/ 68361 w 316843"/>
                  <a:gd name="connsiteY118" fmla="*/ 65976 h 138151"/>
                  <a:gd name="connsiteX119" fmla="*/ 68996 w 316843"/>
                  <a:gd name="connsiteY119" fmla="*/ 64863 h 138151"/>
                  <a:gd name="connsiteX120" fmla="*/ 69314 w 316843"/>
                  <a:gd name="connsiteY120" fmla="*/ 62478 h 138151"/>
                  <a:gd name="connsiteX121" fmla="*/ 68838 w 316843"/>
                  <a:gd name="connsiteY121" fmla="*/ 60094 h 138151"/>
                  <a:gd name="connsiteX122" fmla="*/ 69791 w 316843"/>
                  <a:gd name="connsiteY122" fmla="*/ 58981 h 138151"/>
                  <a:gd name="connsiteX123" fmla="*/ 70586 w 316843"/>
                  <a:gd name="connsiteY123" fmla="*/ 58663 h 138151"/>
                  <a:gd name="connsiteX124" fmla="*/ 71222 w 316843"/>
                  <a:gd name="connsiteY124" fmla="*/ 58981 h 138151"/>
                  <a:gd name="connsiteX125" fmla="*/ 71540 w 316843"/>
                  <a:gd name="connsiteY125" fmla="*/ 59617 h 138151"/>
                  <a:gd name="connsiteX126" fmla="*/ 71540 w 316843"/>
                  <a:gd name="connsiteY126" fmla="*/ 61683 h 138151"/>
                  <a:gd name="connsiteX127" fmla="*/ 73289 w 316843"/>
                  <a:gd name="connsiteY127" fmla="*/ 62637 h 138151"/>
                  <a:gd name="connsiteX128" fmla="*/ 74243 w 316843"/>
                  <a:gd name="connsiteY128" fmla="*/ 63114 h 138151"/>
                  <a:gd name="connsiteX129" fmla="*/ 75197 w 316843"/>
                  <a:gd name="connsiteY129" fmla="*/ 64863 h 138151"/>
                  <a:gd name="connsiteX130" fmla="*/ 76150 w 316843"/>
                  <a:gd name="connsiteY130" fmla="*/ 66612 h 138151"/>
                  <a:gd name="connsiteX131" fmla="*/ 76786 w 316843"/>
                  <a:gd name="connsiteY131" fmla="*/ 70586 h 138151"/>
                  <a:gd name="connsiteX132" fmla="*/ 79012 w 316843"/>
                  <a:gd name="connsiteY132" fmla="*/ 70904 h 138151"/>
                  <a:gd name="connsiteX133" fmla="*/ 81715 w 316843"/>
                  <a:gd name="connsiteY133" fmla="*/ 71699 h 138151"/>
                  <a:gd name="connsiteX134" fmla="*/ 83463 w 316843"/>
                  <a:gd name="connsiteY134" fmla="*/ 70904 h 138151"/>
                  <a:gd name="connsiteX135" fmla="*/ 84894 w 316843"/>
                  <a:gd name="connsiteY135" fmla="*/ 71381 h 138151"/>
                  <a:gd name="connsiteX136" fmla="*/ 85371 w 316843"/>
                  <a:gd name="connsiteY136" fmla="*/ 73289 h 138151"/>
                  <a:gd name="connsiteX137" fmla="*/ 85371 w 316843"/>
                  <a:gd name="connsiteY137" fmla="*/ 75037 h 138151"/>
                  <a:gd name="connsiteX138" fmla="*/ 85530 w 316843"/>
                  <a:gd name="connsiteY138" fmla="*/ 76468 h 138151"/>
                  <a:gd name="connsiteX139" fmla="*/ 86325 w 316843"/>
                  <a:gd name="connsiteY139" fmla="*/ 76786 h 138151"/>
                  <a:gd name="connsiteX140" fmla="*/ 88710 w 316843"/>
                  <a:gd name="connsiteY140" fmla="*/ 75992 h 138151"/>
                  <a:gd name="connsiteX141" fmla="*/ 90617 w 316843"/>
                  <a:gd name="connsiteY141" fmla="*/ 75992 h 138151"/>
                  <a:gd name="connsiteX142" fmla="*/ 92366 w 316843"/>
                  <a:gd name="connsiteY142" fmla="*/ 76627 h 138151"/>
                  <a:gd name="connsiteX143" fmla="*/ 94592 w 316843"/>
                  <a:gd name="connsiteY143" fmla="*/ 77899 h 138151"/>
                  <a:gd name="connsiteX144" fmla="*/ 97931 w 316843"/>
                  <a:gd name="connsiteY144" fmla="*/ 81238 h 138151"/>
                  <a:gd name="connsiteX145" fmla="*/ 99043 w 316843"/>
                  <a:gd name="connsiteY145" fmla="*/ 81715 h 138151"/>
                  <a:gd name="connsiteX146" fmla="*/ 103972 w 316843"/>
                  <a:gd name="connsiteY146" fmla="*/ 82033 h 138151"/>
                  <a:gd name="connsiteX147" fmla="*/ 104926 w 316843"/>
                  <a:gd name="connsiteY147" fmla="*/ 82669 h 138151"/>
                  <a:gd name="connsiteX148" fmla="*/ 106674 w 316843"/>
                  <a:gd name="connsiteY148" fmla="*/ 82669 h 138151"/>
                  <a:gd name="connsiteX149" fmla="*/ 108582 w 316843"/>
                  <a:gd name="connsiteY149" fmla="*/ 82033 h 138151"/>
                  <a:gd name="connsiteX150" fmla="*/ 112715 w 316843"/>
                  <a:gd name="connsiteY150" fmla="*/ 83145 h 138151"/>
                  <a:gd name="connsiteX151" fmla="*/ 112715 w 316843"/>
                  <a:gd name="connsiteY151" fmla="*/ 83781 h 138151"/>
                  <a:gd name="connsiteX152" fmla="*/ 112238 w 316843"/>
                  <a:gd name="connsiteY152" fmla="*/ 84576 h 138151"/>
                  <a:gd name="connsiteX153" fmla="*/ 102541 w 316843"/>
                  <a:gd name="connsiteY153" fmla="*/ 89186 h 138151"/>
                  <a:gd name="connsiteX154" fmla="*/ 101746 w 316843"/>
                  <a:gd name="connsiteY154" fmla="*/ 90617 h 138151"/>
                  <a:gd name="connsiteX155" fmla="*/ 99679 w 316843"/>
                  <a:gd name="connsiteY155" fmla="*/ 92366 h 138151"/>
                  <a:gd name="connsiteX156" fmla="*/ 97454 w 316843"/>
                  <a:gd name="connsiteY156" fmla="*/ 93320 h 138151"/>
                  <a:gd name="connsiteX157" fmla="*/ 96341 w 316843"/>
                  <a:gd name="connsiteY157" fmla="*/ 93320 h 138151"/>
                  <a:gd name="connsiteX158" fmla="*/ 91571 w 316843"/>
                  <a:gd name="connsiteY158" fmla="*/ 91571 h 138151"/>
                  <a:gd name="connsiteX159" fmla="*/ 90935 w 316843"/>
                  <a:gd name="connsiteY159" fmla="*/ 92048 h 138151"/>
                  <a:gd name="connsiteX160" fmla="*/ 90617 w 316843"/>
                  <a:gd name="connsiteY160" fmla="*/ 92843 h 138151"/>
                  <a:gd name="connsiteX161" fmla="*/ 90617 w 316843"/>
                  <a:gd name="connsiteY161" fmla="*/ 93638 h 138151"/>
                  <a:gd name="connsiteX162" fmla="*/ 91730 w 316843"/>
                  <a:gd name="connsiteY162" fmla="*/ 95546 h 138151"/>
                  <a:gd name="connsiteX163" fmla="*/ 91254 w 316843"/>
                  <a:gd name="connsiteY163" fmla="*/ 96818 h 138151"/>
                  <a:gd name="connsiteX164" fmla="*/ 90299 w 316843"/>
                  <a:gd name="connsiteY164" fmla="*/ 97613 h 138151"/>
                  <a:gd name="connsiteX165" fmla="*/ 87279 w 316843"/>
                  <a:gd name="connsiteY165" fmla="*/ 96818 h 138151"/>
                  <a:gd name="connsiteX166" fmla="*/ 86802 w 316843"/>
                  <a:gd name="connsiteY166" fmla="*/ 96341 h 138151"/>
                  <a:gd name="connsiteX167" fmla="*/ 86802 w 316843"/>
                  <a:gd name="connsiteY167" fmla="*/ 95864 h 138151"/>
                  <a:gd name="connsiteX168" fmla="*/ 85530 w 316843"/>
                  <a:gd name="connsiteY168" fmla="*/ 95864 h 138151"/>
                  <a:gd name="connsiteX169" fmla="*/ 83782 w 316843"/>
                  <a:gd name="connsiteY169" fmla="*/ 96341 h 138151"/>
                  <a:gd name="connsiteX170" fmla="*/ 80443 w 316843"/>
                  <a:gd name="connsiteY170" fmla="*/ 99679 h 138151"/>
                  <a:gd name="connsiteX171" fmla="*/ 79171 w 316843"/>
                  <a:gd name="connsiteY171" fmla="*/ 101428 h 138151"/>
                  <a:gd name="connsiteX172" fmla="*/ 78694 w 316843"/>
                  <a:gd name="connsiteY172" fmla="*/ 102541 h 138151"/>
                  <a:gd name="connsiteX173" fmla="*/ 77104 w 316843"/>
                  <a:gd name="connsiteY173" fmla="*/ 103177 h 138151"/>
                  <a:gd name="connsiteX174" fmla="*/ 75515 w 316843"/>
                  <a:gd name="connsiteY174" fmla="*/ 103177 h 138151"/>
                  <a:gd name="connsiteX175" fmla="*/ 73448 w 316843"/>
                  <a:gd name="connsiteY175" fmla="*/ 104925 h 138151"/>
                  <a:gd name="connsiteX176" fmla="*/ 71222 w 316843"/>
                  <a:gd name="connsiteY176" fmla="*/ 106197 h 138151"/>
                  <a:gd name="connsiteX177" fmla="*/ 70427 w 316843"/>
                  <a:gd name="connsiteY177" fmla="*/ 105243 h 138151"/>
                  <a:gd name="connsiteX178" fmla="*/ 69950 w 316843"/>
                  <a:gd name="connsiteY178" fmla="*/ 104290 h 138151"/>
                  <a:gd name="connsiteX179" fmla="*/ 69314 w 316843"/>
                  <a:gd name="connsiteY179" fmla="*/ 103972 h 138151"/>
                  <a:gd name="connsiteX180" fmla="*/ 67884 w 316843"/>
                  <a:gd name="connsiteY180" fmla="*/ 103972 h 138151"/>
                  <a:gd name="connsiteX181" fmla="*/ 66135 w 316843"/>
                  <a:gd name="connsiteY181" fmla="*/ 104290 h 138151"/>
                  <a:gd name="connsiteX182" fmla="*/ 64386 w 316843"/>
                  <a:gd name="connsiteY182" fmla="*/ 103177 h 138151"/>
                  <a:gd name="connsiteX183" fmla="*/ 62001 w 316843"/>
                  <a:gd name="connsiteY183" fmla="*/ 102064 h 138151"/>
                  <a:gd name="connsiteX184" fmla="*/ 59935 w 316843"/>
                  <a:gd name="connsiteY184" fmla="*/ 101746 h 138151"/>
                  <a:gd name="connsiteX185" fmla="*/ 53894 w 316843"/>
                  <a:gd name="connsiteY185" fmla="*/ 102223 h 138151"/>
                  <a:gd name="connsiteX186" fmla="*/ 50873 w 316843"/>
                  <a:gd name="connsiteY186" fmla="*/ 102700 h 138151"/>
                  <a:gd name="connsiteX187" fmla="*/ 49919 w 316843"/>
                  <a:gd name="connsiteY187" fmla="*/ 103177 h 138151"/>
                  <a:gd name="connsiteX188" fmla="*/ 49919 w 316843"/>
                  <a:gd name="connsiteY188" fmla="*/ 103813 h 138151"/>
                  <a:gd name="connsiteX189" fmla="*/ 49601 w 316843"/>
                  <a:gd name="connsiteY189" fmla="*/ 104925 h 138151"/>
                  <a:gd name="connsiteX190" fmla="*/ 43560 w 316843"/>
                  <a:gd name="connsiteY190" fmla="*/ 106833 h 138151"/>
                  <a:gd name="connsiteX191" fmla="*/ 40857 w 316843"/>
                  <a:gd name="connsiteY191" fmla="*/ 108423 h 138151"/>
                  <a:gd name="connsiteX192" fmla="*/ 40221 w 316843"/>
                  <a:gd name="connsiteY192" fmla="*/ 111285 h 138151"/>
                  <a:gd name="connsiteX193" fmla="*/ 39586 w 316843"/>
                  <a:gd name="connsiteY193" fmla="*/ 112079 h 138151"/>
                  <a:gd name="connsiteX194" fmla="*/ 38314 w 316843"/>
                  <a:gd name="connsiteY194" fmla="*/ 112715 h 138151"/>
                  <a:gd name="connsiteX195" fmla="*/ 37042 w 316843"/>
                  <a:gd name="connsiteY195" fmla="*/ 112715 h 138151"/>
                  <a:gd name="connsiteX196" fmla="*/ 35134 w 316843"/>
                  <a:gd name="connsiteY196" fmla="*/ 109536 h 138151"/>
                  <a:gd name="connsiteX197" fmla="*/ 33067 w 316843"/>
                  <a:gd name="connsiteY197" fmla="*/ 108900 h 138151"/>
                  <a:gd name="connsiteX198" fmla="*/ 30047 w 316843"/>
                  <a:gd name="connsiteY198" fmla="*/ 107787 h 138151"/>
                  <a:gd name="connsiteX199" fmla="*/ 24165 w 316843"/>
                  <a:gd name="connsiteY199" fmla="*/ 105561 h 138151"/>
                  <a:gd name="connsiteX200" fmla="*/ 21144 w 316843"/>
                  <a:gd name="connsiteY200" fmla="*/ 104607 h 138151"/>
                  <a:gd name="connsiteX201" fmla="*/ 15421 w 316843"/>
                  <a:gd name="connsiteY201" fmla="*/ 106038 h 138151"/>
                  <a:gd name="connsiteX202" fmla="*/ 8744 w 316843"/>
                  <a:gd name="connsiteY202" fmla="*/ 108105 h 138151"/>
                  <a:gd name="connsiteX203" fmla="*/ 7631 w 316843"/>
                  <a:gd name="connsiteY203" fmla="*/ 109377 h 138151"/>
                  <a:gd name="connsiteX204" fmla="*/ 6995 w 316843"/>
                  <a:gd name="connsiteY204" fmla="*/ 110649 h 138151"/>
                  <a:gd name="connsiteX205" fmla="*/ 6995 w 316843"/>
                  <a:gd name="connsiteY205" fmla="*/ 111602 h 138151"/>
                  <a:gd name="connsiteX206" fmla="*/ 7472 w 316843"/>
                  <a:gd name="connsiteY206" fmla="*/ 113033 h 138151"/>
                  <a:gd name="connsiteX207" fmla="*/ 7154 w 316843"/>
                  <a:gd name="connsiteY207" fmla="*/ 114146 h 138151"/>
                  <a:gd name="connsiteX208" fmla="*/ 5882 w 316843"/>
                  <a:gd name="connsiteY208" fmla="*/ 114464 h 138151"/>
                  <a:gd name="connsiteX209" fmla="*/ 3974 w 316843"/>
                  <a:gd name="connsiteY209" fmla="*/ 113192 h 138151"/>
                  <a:gd name="connsiteX210" fmla="*/ 2226 w 316843"/>
                  <a:gd name="connsiteY210" fmla="*/ 112397 h 138151"/>
                  <a:gd name="connsiteX211" fmla="*/ 1431 w 316843"/>
                  <a:gd name="connsiteY211" fmla="*/ 114146 h 138151"/>
                  <a:gd name="connsiteX212" fmla="*/ 477 w 316843"/>
                  <a:gd name="connsiteY212" fmla="*/ 117167 h 138151"/>
                  <a:gd name="connsiteX213" fmla="*/ 0 w 316843"/>
                  <a:gd name="connsiteY213" fmla="*/ 119392 h 138151"/>
                  <a:gd name="connsiteX214" fmla="*/ 1431 w 316843"/>
                  <a:gd name="connsiteY214" fmla="*/ 122572 h 138151"/>
                  <a:gd name="connsiteX215" fmla="*/ 1908 w 316843"/>
                  <a:gd name="connsiteY215" fmla="*/ 127341 h 138151"/>
                  <a:gd name="connsiteX216" fmla="*/ 4610 w 316843"/>
                  <a:gd name="connsiteY216" fmla="*/ 127023 h 138151"/>
                  <a:gd name="connsiteX217" fmla="*/ 6677 w 316843"/>
                  <a:gd name="connsiteY217" fmla="*/ 127023 h 138151"/>
                  <a:gd name="connsiteX218" fmla="*/ 10493 w 316843"/>
                  <a:gd name="connsiteY218" fmla="*/ 125593 h 138151"/>
                  <a:gd name="connsiteX219" fmla="*/ 12400 w 316843"/>
                  <a:gd name="connsiteY219" fmla="*/ 125593 h 138151"/>
                  <a:gd name="connsiteX220" fmla="*/ 15421 w 316843"/>
                  <a:gd name="connsiteY220" fmla="*/ 126228 h 138151"/>
                  <a:gd name="connsiteX221" fmla="*/ 20667 w 316843"/>
                  <a:gd name="connsiteY221" fmla="*/ 126228 h 138151"/>
                  <a:gd name="connsiteX222" fmla="*/ 24801 w 316843"/>
                  <a:gd name="connsiteY222" fmla="*/ 126228 h 138151"/>
                  <a:gd name="connsiteX223" fmla="*/ 25754 w 316843"/>
                  <a:gd name="connsiteY223" fmla="*/ 126228 h 138151"/>
                  <a:gd name="connsiteX224" fmla="*/ 26708 w 316843"/>
                  <a:gd name="connsiteY224" fmla="*/ 125434 h 138151"/>
                  <a:gd name="connsiteX225" fmla="*/ 27821 w 316843"/>
                  <a:gd name="connsiteY225" fmla="*/ 125751 h 138151"/>
                  <a:gd name="connsiteX226" fmla="*/ 28775 w 316843"/>
                  <a:gd name="connsiteY226" fmla="*/ 126864 h 138151"/>
                  <a:gd name="connsiteX227" fmla="*/ 33067 w 316843"/>
                  <a:gd name="connsiteY227" fmla="*/ 125593 h 138151"/>
                  <a:gd name="connsiteX228" fmla="*/ 36247 w 316843"/>
                  <a:gd name="connsiteY228" fmla="*/ 125593 h 138151"/>
                  <a:gd name="connsiteX229" fmla="*/ 38155 w 316843"/>
                  <a:gd name="connsiteY229" fmla="*/ 125751 h 138151"/>
                  <a:gd name="connsiteX230" fmla="*/ 39268 w 316843"/>
                  <a:gd name="connsiteY230" fmla="*/ 126070 h 138151"/>
                  <a:gd name="connsiteX231" fmla="*/ 41334 w 316843"/>
                  <a:gd name="connsiteY231" fmla="*/ 129249 h 138151"/>
                  <a:gd name="connsiteX232" fmla="*/ 42924 w 316843"/>
                  <a:gd name="connsiteY232" fmla="*/ 131157 h 138151"/>
                  <a:gd name="connsiteX233" fmla="*/ 44832 w 316843"/>
                  <a:gd name="connsiteY233" fmla="*/ 131793 h 138151"/>
                  <a:gd name="connsiteX234" fmla="*/ 50714 w 316843"/>
                  <a:gd name="connsiteY234" fmla="*/ 131157 h 138151"/>
                  <a:gd name="connsiteX235" fmla="*/ 52463 w 316843"/>
                  <a:gd name="connsiteY235" fmla="*/ 128454 h 138151"/>
                  <a:gd name="connsiteX236" fmla="*/ 54052 w 316843"/>
                  <a:gd name="connsiteY236" fmla="*/ 127818 h 138151"/>
                  <a:gd name="connsiteX237" fmla="*/ 56437 w 316843"/>
                  <a:gd name="connsiteY237" fmla="*/ 127818 h 138151"/>
                  <a:gd name="connsiteX238" fmla="*/ 58504 w 316843"/>
                  <a:gd name="connsiteY238" fmla="*/ 127023 h 138151"/>
                  <a:gd name="connsiteX239" fmla="*/ 60094 w 316843"/>
                  <a:gd name="connsiteY239" fmla="*/ 125911 h 138151"/>
                  <a:gd name="connsiteX240" fmla="*/ 62319 w 316843"/>
                  <a:gd name="connsiteY240" fmla="*/ 124957 h 138151"/>
                  <a:gd name="connsiteX241" fmla="*/ 64227 w 316843"/>
                  <a:gd name="connsiteY241" fmla="*/ 124957 h 138151"/>
                  <a:gd name="connsiteX242" fmla="*/ 65181 w 316843"/>
                  <a:gd name="connsiteY242" fmla="*/ 125434 h 138151"/>
                  <a:gd name="connsiteX243" fmla="*/ 65658 w 316843"/>
                  <a:gd name="connsiteY243" fmla="*/ 126388 h 138151"/>
                  <a:gd name="connsiteX244" fmla="*/ 65340 w 316843"/>
                  <a:gd name="connsiteY244" fmla="*/ 127659 h 138151"/>
                  <a:gd name="connsiteX245" fmla="*/ 65340 w 316843"/>
                  <a:gd name="connsiteY245" fmla="*/ 128931 h 138151"/>
                  <a:gd name="connsiteX246" fmla="*/ 66453 w 316843"/>
                  <a:gd name="connsiteY246" fmla="*/ 129726 h 138151"/>
                  <a:gd name="connsiteX247" fmla="*/ 70109 w 316843"/>
                  <a:gd name="connsiteY247" fmla="*/ 129726 h 138151"/>
                  <a:gd name="connsiteX248" fmla="*/ 71858 w 316843"/>
                  <a:gd name="connsiteY248" fmla="*/ 130680 h 138151"/>
                  <a:gd name="connsiteX249" fmla="*/ 71858 w 316843"/>
                  <a:gd name="connsiteY249" fmla="*/ 132270 h 138151"/>
                  <a:gd name="connsiteX250" fmla="*/ 71699 w 316843"/>
                  <a:gd name="connsiteY250" fmla="*/ 134654 h 138151"/>
                  <a:gd name="connsiteX251" fmla="*/ 73289 w 316843"/>
                  <a:gd name="connsiteY251" fmla="*/ 135608 h 138151"/>
                  <a:gd name="connsiteX252" fmla="*/ 74084 w 316843"/>
                  <a:gd name="connsiteY252" fmla="*/ 135608 h 138151"/>
                  <a:gd name="connsiteX253" fmla="*/ 79330 w 316843"/>
                  <a:gd name="connsiteY253" fmla="*/ 133223 h 138151"/>
                  <a:gd name="connsiteX254" fmla="*/ 80761 w 316843"/>
                  <a:gd name="connsiteY254" fmla="*/ 133223 h 138151"/>
                  <a:gd name="connsiteX255" fmla="*/ 81874 w 316843"/>
                  <a:gd name="connsiteY255" fmla="*/ 134654 h 138151"/>
                  <a:gd name="connsiteX256" fmla="*/ 83622 w 316843"/>
                  <a:gd name="connsiteY256" fmla="*/ 136403 h 138151"/>
                  <a:gd name="connsiteX257" fmla="*/ 86007 w 316843"/>
                  <a:gd name="connsiteY257" fmla="*/ 138152 h 138151"/>
                  <a:gd name="connsiteX258" fmla="*/ 86643 w 316843"/>
                  <a:gd name="connsiteY258" fmla="*/ 137834 h 138151"/>
                  <a:gd name="connsiteX259" fmla="*/ 87756 w 316843"/>
                  <a:gd name="connsiteY259" fmla="*/ 135926 h 138151"/>
                  <a:gd name="connsiteX260" fmla="*/ 89823 w 316843"/>
                  <a:gd name="connsiteY260" fmla="*/ 133860 h 138151"/>
                  <a:gd name="connsiteX261" fmla="*/ 93638 w 316843"/>
                  <a:gd name="connsiteY261" fmla="*/ 133223 h 138151"/>
                  <a:gd name="connsiteX262" fmla="*/ 95705 w 316843"/>
                  <a:gd name="connsiteY262" fmla="*/ 132588 h 138151"/>
                  <a:gd name="connsiteX263" fmla="*/ 97931 w 316843"/>
                  <a:gd name="connsiteY263" fmla="*/ 132270 h 138151"/>
                  <a:gd name="connsiteX264" fmla="*/ 104608 w 316843"/>
                  <a:gd name="connsiteY264" fmla="*/ 133065 h 138151"/>
                  <a:gd name="connsiteX265" fmla="*/ 106833 w 316843"/>
                  <a:gd name="connsiteY265" fmla="*/ 133065 h 138151"/>
                  <a:gd name="connsiteX266" fmla="*/ 111444 w 316843"/>
                  <a:gd name="connsiteY266" fmla="*/ 133065 h 138151"/>
                  <a:gd name="connsiteX267" fmla="*/ 115100 w 316843"/>
                  <a:gd name="connsiteY267" fmla="*/ 132588 h 138151"/>
                  <a:gd name="connsiteX268" fmla="*/ 117962 w 316843"/>
                  <a:gd name="connsiteY268" fmla="*/ 131316 h 138151"/>
                  <a:gd name="connsiteX269" fmla="*/ 119392 w 316843"/>
                  <a:gd name="connsiteY269" fmla="*/ 130362 h 138151"/>
                  <a:gd name="connsiteX270" fmla="*/ 121777 w 316843"/>
                  <a:gd name="connsiteY270" fmla="*/ 129726 h 138151"/>
                  <a:gd name="connsiteX271" fmla="*/ 124798 w 316843"/>
                  <a:gd name="connsiteY271" fmla="*/ 129726 h 138151"/>
                  <a:gd name="connsiteX272" fmla="*/ 126388 w 316843"/>
                  <a:gd name="connsiteY272" fmla="*/ 130044 h 138151"/>
                  <a:gd name="connsiteX273" fmla="*/ 128772 w 316843"/>
                  <a:gd name="connsiteY273" fmla="*/ 129567 h 138151"/>
                  <a:gd name="connsiteX274" fmla="*/ 131793 w 316843"/>
                  <a:gd name="connsiteY274" fmla="*/ 128613 h 138151"/>
                  <a:gd name="connsiteX275" fmla="*/ 133224 w 316843"/>
                  <a:gd name="connsiteY275" fmla="*/ 127182 h 138151"/>
                  <a:gd name="connsiteX276" fmla="*/ 134178 w 316843"/>
                  <a:gd name="connsiteY276" fmla="*/ 125593 h 138151"/>
                  <a:gd name="connsiteX277" fmla="*/ 134178 w 316843"/>
                  <a:gd name="connsiteY277" fmla="*/ 124639 h 138151"/>
                  <a:gd name="connsiteX278" fmla="*/ 133541 w 316843"/>
                  <a:gd name="connsiteY278" fmla="*/ 120982 h 138151"/>
                  <a:gd name="connsiteX279" fmla="*/ 132270 w 316843"/>
                  <a:gd name="connsiteY279" fmla="*/ 119392 h 138151"/>
                  <a:gd name="connsiteX280" fmla="*/ 132270 w 316843"/>
                  <a:gd name="connsiteY280" fmla="*/ 118121 h 138151"/>
                  <a:gd name="connsiteX281" fmla="*/ 132747 w 316843"/>
                  <a:gd name="connsiteY281" fmla="*/ 117167 h 138151"/>
                  <a:gd name="connsiteX282" fmla="*/ 133541 w 316843"/>
                  <a:gd name="connsiteY282" fmla="*/ 115577 h 138151"/>
                  <a:gd name="connsiteX283" fmla="*/ 135131 w 316843"/>
                  <a:gd name="connsiteY283" fmla="*/ 112238 h 138151"/>
                  <a:gd name="connsiteX284" fmla="*/ 136721 w 316843"/>
                  <a:gd name="connsiteY284" fmla="*/ 110013 h 138151"/>
                  <a:gd name="connsiteX285" fmla="*/ 137516 w 316843"/>
                  <a:gd name="connsiteY285" fmla="*/ 109536 h 138151"/>
                  <a:gd name="connsiteX286" fmla="*/ 139424 w 316843"/>
                  <a:gd name="connsiteY286" fmla="*/ 109059 h 138151"/>
                  <a:gd name="connsiteX287" fmla="*/ 143875 w 316843"/>
                  <a:gd name="connsiteY287" fmla="*/ 108423 h 138151"/>
                  <a:gd name="connsiteX288" fmla="*/ 148804 w 316843"/>
                  <a:gd name="connsiteY288" fmla="*/ 106833 h 138151"/>
                  <a:gd name="connsiteX289" fmla="*/ 154527 w 316843"/>
                  <a:gd name="connsiteY289" fmla="*/ 102223 h 138151"/>
                  <a:gd name="connsiteX290" fmla="*/ 156434 w 316843"/>
                  <a:gd name="connsiteY290" fmla="*/ 100951 h 138151"/>
                  <a:gd name="connsiteX291" fmla="*/ 158978 w 316843"/>
                  <a:gd name="connsiteY291" fmla="*/ 100315 h 138151"/>
                  <a:gd name="connsiteX292" fmla="*/ 160727 w 316843"/>
                  <a:gd name="connsiteY292" fmla="*/ 100315 h 138151"/>
                  <a:gd name="connsiteX293" fmla="*/ 161045 w 316843"/>
                  <a:gd name="connsiteY293" fmla="*/ 99838 h 138151"/>
                  <a:gd name="connsiteX294" fmla="*/ 159932 w 316843"/>
                  <a:gd name="connsiteY294" fmla="*/ 96976 h 138151"/>
                  <a:gd name="connsiteX295" fmla="*/ 160250 w 316843"/>
                  <a:gd name="connsiteY295" fmla="*/ 96023 h 138151"/>
                  <a:gd name="connsiteX296" fmla="*/ 160886 w 316843"/>
                  <a:gd name="connsiteY296" fmla="*/ 95228 h 138151"/>
                  <a:gd name="connsiteX297" fmla="*/ 161681 w 316843"/>
                  <a:gd name="connsiteY297" fmla="*/ 94910 h 138151"/>
                  <a:gd name="connsiteX298" fmla="*/ 165655 w 316843"/>
                  <a:gd name="connsiteY298" fmla="*/ 96341 h 138151"/>
                  <a:gd name="connsiteX299" fmla="*/ 168676 w 316843"/>
                  <a:gd name="connsiteY299" fmla="*/ 96341 h 138151"/>
                  <a:gd name="connsiteX300" fmla="*/ 172332 w 316843"/>
                  <a:gd name="connsiteY300" fmla="*/ 95228 h 138151"/>
                  <a:gd name="connsiteX301" fmla="*/ 180440 w 316843"/>
                  <a:gd name="connsiteY301" fmla="*/ 90299 h 138151"/>
                  <a:gd name="connsiteX302" fmla="*/ 181394 w 316843"/>
                  <a:gd name="connsiteY302" fmla="*/ 90299 h 138151"/>
                  <a:gd name="connsiteX303" fmla="*/ 182189 w 316843"/>
                  <a:gd name="connsiteY303" fmla="*/ 91094 h 138151"/>
                  <a:gd name="connsiteX304" fmla="*/ 183143 w 316843"/>
                  <a:gd name="connsiteY304" fmla="*/ 94115 h 138151"/>
                  <a:gd name="connsiteX305" fmla="*/ 184256 w 316843"/>
                  <a:gd name="connsiteY305" fmla="*/ 100474 h 138151"/>
                  <a:gd name="connsiteX306" fmla="*/ 184892 w 316843"/>
                  <a:gd name="connsiteY306" fmla="*/ 101269 h 138151"/>
                  <a:gd name="connsiteX307" fmla="*/ 190456 w 316843"/>
                  <a:gd name="connsiteY307" fmla="*/ 101269 h 138151"/>
                  <a:gd name="connsiteX308" fmla="*/ 194271 w 316843"/>
                  <a:gd name="connsiteY308" fmla="*/ 99043 h 138151"/>
                  <a:gd name="connsiteX309" fmla="*/ 195861 w 316843"/>
                  <a:gd name="connsiteY309" fmla="*/ 98566 h 138151"/>
                  <a:gd name="connsiteX310" fmla="*/ 198564 w 316843"/>
                  <a:gd name="connsiteY310" fmla="*/ 98884 h 138151"/>
                  <a:gd name="connsiteX311" fmla="*/ 199994 w 316843"/>
                  <a:gd name="connsiteY311" fmla="*/ 97771 h 138151"/>
                  <a:gd name="connsiteX312" fmla="*/ 201425 w 316843"/>
                  <a:gd name="connsiteY312" fmla="*/ 96976 h 138151"/>
                  <a:gd name="connsiteX313" fmla="*/ 203174 w 316843"/>
                  <a:gd name="connsiteY313" fmla="*/ 99679 h 138151"/>
                  <a:gd name="connsiteX314" fmla="*/ 205400 w 316843"/>
                  <a:gd name="connsiteY314" fmla="*/ 98407 h 138151"/>
                  <a:gd name="connsiteX315" fmla="*/ 207784 w 316843"/>
                  <a:gd name="connsiteY315" fmla="*/ 96341 h 138151"/>
                  <a:gd name="connsiteX316" fmla="*/ 208897 w 316843"/>
                  <a:gd name="connsiteY316" fmla="*/ 94274 h 138151"/>
                  <a:gd name="connsiteX317" fmla="*/ 210487 w 316843"/>
                  <a:gd name="connsiteY317" fmla="*/ 92048 h 138151"/>
                  <a:gd name="connsiteX318" fmla="*/ 211759 w 316843"/>
                  <a:gd name="connsiteY318" fmla="*/ 89186 h 138151"/>
                  <a:gd name="connsiteX319" fmla="*/ 212236 w 316843"/>
                  <a:gd name="connsiteY319" fmla="*/ 86484 h 138151"/>
                  <a:gd name="connsiteX320" fmla="*/ 212872 w 316843"/>
                  <a:gd name="connsiteY320" fmla="*/ 85212 h 138151"/>
                  <a:gd name="connsiteX321" fmla="*/ 214302 w 316843"/>
                  <a:gd name="connsiteY321" fmla="*/ 83940 h 138151"/>
                  <a:gd name="connsiteX322" fmla="*/ 217641 w 316843"/>
                  <a:gd name="connsiteY322" fmla="*/ 78376 h 138151"/>
                  <a:gd name="connsiteX323" fmla="*/ 220026 w 316843"/>
                  <a:gd name="connsiteY323" fmla="*/ 76945 h 138151"/>
                  <a:gd name="connsiteX324" fmla="*/ 222251 w 316843"/>
                  <a:gd name="connsiteY324" fmla="*/ 76468 h 138151"/>
                  <a:gd name="connsiteX325" fmla="*/ 227816 w 316843"/>
                  <a:gd name="connsiteY325" fmla="*/ 77422 h 138151"/>
                  <a:gd name="connsiteX326" fmla="*/ 230677 w 316843"/>
                  <a:gd name="connsiteY326" fmla="*/ 77422 h 138151"/>
                  <a:gd name="connsiteX327" fmla="*/ 239262 w 316843"/>
                  <a:gd name="connsiteY327" fmla="*/ 78058 h 138151"/>
                  <a:gd name="connsiteX328" fmla="*/ 243237 w 316843"/>
                  <a:gd name="connsiteY328" fmla="*/ 76945 h 138151"/>
                  <a:gd name="connsiteX329" fmla="*/ 245939 w 316843"/>
                  <a:gd name="connsiteY329" fmla="*/ 75832 h 138151"/>
                  <a:gd name="connsiteX330" fmla="*/ 250072 w 316843"/>
                  <a:gd name="connsiteY330" fmla="*/ 75832 h 138151"/>
                  <a:gd name="connsiteX331" fmla="*/ 254842 w 316843"/>
                  <a:gd name="connsiteY331" fmla="*/ 75197 h 138151"/>
                  <a:gd name="connsiteX332" fmla="*/ 261201 w 316843"/>
                  <a:gd name="connsiteY332" fmla="*/ 68201 h 138151"/>
                  <a:gd name="connsiteX333" fmla="*/ 261201 w 316843"/>
                  <a:gd name="connsiteY333" fmla="*/ 66771 h 138151"/>
                  <a:gd name="connsiteX334" fmla="*/ 261678 w 316843"/>
                  <a:gd name="connsiteY334" fmla="*/ 65181 h 138151"/>
                  <a:gd name="connsiteX335" fmla="*/ 264063 w 316843"/>
                  <a:gd name="connsiteY335" fmla="*/ 63591 h 138151"/>
                  <a:gd name="connsiteX336" fmla="*/ 266924 w 316843"/>
                  <a:gd name="connsiteY336" fmla="*/ 62160 h 138151"/>
                  <a:gd name="connsiteX337" fmla="*/ 272647 w 316843"/>
                  <a:gd name="connsiteY337" fmla="*/ 58663 h 138151"/>
                  <a:gd name="connsiteX338" fmla="*/ 284253 w 316843"/>
                  <a:gd name="connsiteY338" fmla="*/ 53258 h 138151"/>
                  <a:gd name="connsiteX339" fmla="*/ 288386 w 316843"/>
                  <a:gd name="connsiteY339" fmla="*/ 51032 h 138151"/>
                  <a:gd name="connsiteX340" fmla="*/ 290135 w 316843"/>
                  <a:gd name="connsiteY340" fmla="*/ 51032 h 138151"/>
                  <a:gd name="connsiteX341" fmla="*/ 294427 w 316843"/>
                  <a:gd name="connsiteY341" fmla="*/ 49760 h 138151"/>
                  <a:gd name="connsiteX342" fmla="*/ 301899 w 316843"/>
                  <a:gd name="connsiteY342" fmla="*/ 47057 h 138151"/>
                  <a:gd name="connsiteX343" fmla="*/ 303966 w 316843"/>
                  <a:gd name="connsiteY343" fmla="*/ 43719 h 138151"/>
                  <a:gd name="connsiteX344" fmla="*/ 305874 w 316843"/>
                  <a:gd name="connsiteY344" fmla="*/ 43083 h 138151"/>
                  <a:gd name="connsiteX345" fmla="*/ 314618 w 316843"/>
                  <a:gd name="connsiteY345" fmla="*/ 42447 h 138151"/>
                  <a:gd name="connsiteX346" fmla="*/ 315095 w 316843"/>
                  <a:gd name="connsiteY346" fmla="*/ 42129 h 138151"/>
                  <a:gd name="connsiteX347" fmla="*/ 315412 w 316843"/>
                  <a:gd name="connsiteY347" fmla="*/ 41493 h 138151"/>
                  <a:gd name="connsiteX348" fmla="*/ 314936 w 316843"/>
                  <a:gd name="connsiteY348" fmla="*/ 39108 h 138151"/>
                  <a:gd name="connsiteX349" fmla="*/ 40857 w 316843"/>
                  <a:gd name="connsiteY349" fmla="*/ 118280 h 138151"/>
                  <a:gd name="connsiteX350" fmla="*/ 39426 w 316843"/>
                  <a:gd name="connsiteY350" fmla="*/ 118280 h 138151"/>
                  <a:gd name="connsiteX351" fmla="*/ 38314 w 316843"/>
                  <a:gd name="connsiteY351" fmla="*/ 116849 h 138151"/>
                  <a:gd name="connsiteX352" fmla="*/ 37519 w 316843"/>
                  <a:gd name="connsiteY352" fmla="*/ 115736 h 138151"/>
                  <a:gd name="connsiteX353" fmla="*/ 37519 w 316843"/>
                  <a:gd name="connsiteY353" fmla="*/ 115100 h 138151"/>
                  <a:gd name="connsiteX354" fmla="*/ 37837 w 316843"/>
                  <a:gd name="connsiteY354" fmla="*/ 115100 h 138151"/>
                  <a:gd name="connsiteX355" fmla="*/ 39903 w 316843"/>
                  <a:gd name="connsiteY355" fmla="*/ 115577 h 138151"/>
                  <a:gd name="connsiteX356" fmla="*/ 42765 w 316843"/>
                  <a:gd name="connsiteY356" fmla="*/ 115895 h 138151"/>
                  <a:gd name="connsiteX357" fmla="*/ 43719 w 316843"/>
                  <a:gd name="connsiteY357" fmla="*/ 116213 h 138151"/>
                  <a:gd name="connsiteX358" fmla="*/ 43719 w 316843"/>
                  <a:gd name="connsiteY358" fmla="*/ 116849 h 138151"/>
                  <a:gd name="connsiteX359" fmla="*/ 41175 w 316843"/>
                  <a:gd name="connsiteY359" fmla="*/ 118121 h 138151"/>
                  <a:gd name="connsiteX360" fmla="*/ 58186 w 316843"/>
                  <a:gd name="connsiteY360" fmla="*/ 114146 h 138151"/>
                  <a:gd name="connsiteX361" fmla="*/ 57868 w 316843"/>
                  <a:gd name="connsiteY361" fmla="*/ 114623 h 138151"/>
                  <a:gd name="connsiteX362" fmla="*/ 56437 w 316843"/>
                  <a:gd name="connsiteY362" fmla="*/ 114941 h 138151"/>
                  <a:gd name="connsiteX363" fmla="*/ 53735 w 316843"/>
                  <a:gd name="connsiteY363" fmla="*/ 114941 h 138151"/>
                  <a:gd name="connsiteX364" fmla="*/ 52304 w 316843"/>
                  <a:gd name="connsiteY364" fmla="*/ 114623 h 138151"/>
                  <a:gd name="connsiteX365" fmla="*/ 53258 w 316843"/>
                  <a:gd name="connsiteY365" fmla="*/ 111920 h 138151"/>
                  <a:gd name="connsiteX366" fmla="*/ 53258 w 316843"/>
                  <a:gd name="connsiteY366" fmla="*/ 111444 h 138151"/>
                  <a:gd name="connsiteX367" fmla="*/ 53258 w 316843"/>
                  <a:gd name="connsiteY367" fmla="*/ 111444 h 138151"/>
                  <a:gd name="connsiteX368" fmla="*/ 52463 w 316843"/>
                  <a:gd name="connsiteY368" fmla="*/ 111126 h 138151"/>
                  <a:gd name="connsiteX369" fmla="*/ 51350 w 316843"/>
                  <a:gd name="connsiteY369" fmla="*/ 110013 h 138151"/>
                  <a:gd name="connsiteX370" fmla="*/ 51032 w 316843"/>
                  <a:gd name="connsiteY370" fmla="*/ 108423 h 138151"/>
                  <a:gd name="connsiteX371" fmla="*/ 51509 w 316843"/>
                  <a:gd name="connsiteY371" fmla="*/ 106833 h 138151"/>
                  <a:gd name="connsiteX372" fmla="*/ 52304 w 316843"/>
                  <a:gd name="connsiteY372" fmla="*/ 106197 h 138151"/>
                  <a:gd name="connsiteX373" fmla="*/ 52781 w 316843"/>
                  <a:gd name="connsiteY373" fmla="*/ 106197 h 138151"/>
                  <a:gd name="connsiteX374" fmla="*/ 54370 w 316843"/>
                  <a:gd name="connsiteY374" fmla="*/ 108582 h 138151"/>
                  <a:gd name="connsiteX375" fmla="*/ 55801 w 316843"/>
                  <a:gd name="connsiteY375" fmla="*/ 109218 h 138151"/>
                  <a:gd name="connsiteX376" fmla="*/ 58663 w 316843"/>
                  <a:gd name="connsiteY376" fmla="*/ 109536 h 138151"/>
                  <a:gd name="connsiteX377" fmla="*/ 57232 w 316843"/>
                  <a:gd name="connsiteY377" fmla="*/ 111920 h 138151"/>
                  <a:gd name="connsiteX378" fmla="*/ 58345 w 316843"/>
                  <a:gd name="connsiteY378" fmla="*/ 114464 h 138151"/>
                  <a:gd name="connsiteX379" fmla="*/ 74402 w 316843"/>
                  <a:gd name="connsiteY379" fmla="*/ 112715 h 138151"/>
                  <a:gd name="connsiteX380" fmla="*/ 73607 w 316843"/>
                  <a:gd name="connsiteY380" fmla="*/ 114146 h 138151"/>
                  <a:gd name="connsiteX381" fmla="*/ 72176 w 316843"/>
                  <a:gd name="connsiteY381" fmla="*/ 113828 h 138151"/>
                  <a:gd name="connsiteX382" fmla="*/ 71063 w 316843"/>
                  <a:gd name="connsiteY382" fmla="*/ 112874 h 138151"/>
                  <a:gd name="connsiteX383" fmla="*/ 71381 w 316843"/>
                  <a:gd name="connsiteY383" fmla="*/ 112079 h 138151"/>
                  <a:gd name="connsiteX384" fmla="*/ 72971 w 316843"/>
                  <a:gd name="connsiteY384" fmla="*/ 111602 h 138151"/>
                  <a:gd name="connsiteX385" fmla="*/ 73766 w 316843"/>
                  <a:gd name="connsiteY385" fmla="*/ 111126 h 138151"/>
                  <a:gd name="connsiteX386" fmla="*/ 74402 w 316843"/>
                  <a:gd name="connsiteY386" fmla="*/ 111126 h 138151"/>
                  <a:gd name="connsiteX387" fmla="*/ 74084 w 316843"/>
                  <a:gd name="connsiteY387" fmla="*/ 112556 h 13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</a:cxnLst>
                <a:rect l="l" t="t" r="r" b="b"/>
                <a:pathLst>
                  <a:path w="316843" h="138151">
                    <a:moveTo>
                      <a:pt x="316843" y="38473"/>
                    </a:moveTo>
                    <a:lnTo>
                      <a:pt x="316207" y="36406"/>
                    </a:lnTo>
                    <a:lnTo>
                      <a:pt x="312233" y="32590"/>
                    </a:lnTo>
                    <a:lnTo>
                      <a:pt x="307940" y="28775"/>
                    </a:lnTo>
                    <a:lnTo>
                      <a:pt x="304602" y="27980"/>
                    </a:lnTo>
                    <a:lnTo>
                      <a:pt x="298720" y="27344"/>
                    </a:lnTo>
                    <a:lnTo>
                      <a:pt x="295540" y="27344"/>
                    </a:lnTo>
                    <a:cubicBezTo>
                      <a:pt x="295540" y="27344"/>
                      <a:pt x="293791" y="26390"/>
                      <a:pt x="293791" y="26390"/>
                    </a:cubicBezTo>
                    <a:lnTo>
                      <a:pt x="292043" y="24164"/>
                    </a:lnTo>
                    <a:lnTo>
                      <a:pt x="289976" y="22098"/>
                    </a:lnTo>
                    <a:lnTo>
                      <a:pt x="287274" y="20031"/>
                    </a:lnTo>
                    <a:lnTo>
                      <a:pt x="286161" y="16852"/>
                    </a:lnTo>
                    <a:lnTo>
                      <a:pt x="285048" y="16216"/>
                    </a:lnTo>
                    <a:lnTo>
                      <a:pt x="283140" y="16693"/>
                    </a:lnTo>
                    <a:lnTo>
                      <a:pt x="279960" y="16693"/>
                    </a:lnTo>
                    <a:cubicBezTo>
                      <a:pt x="279960" y="16693"/>
                      <a:pt x="278212" y="16375"/>
                      <a:pt x="278212" y="16375"/>
                    </a:cubicBezTo>
                    <a:lnTo>
                      <a:pt x="275509" y="15898"/>
                    </a:lnTo>
                    <a:lnTo>
                      <a:pt x="271217" y="14626"/>
                    </a:lnTo>
                    <a:lnTo>
                      <a:pt x="267878" y="13354"/>
                    </a:lnTo>
                    <a:lnTo>
                      <a:pt x="263586" y="13354"/>
                    </a:lnTo>
                    <a:cubicBezTo>
                      <a:pt x="263586" y="13354"/>
                      <a:pt x="261042" y="13354"/>
                      <a:pt x="261042" y="13354"/>
                    </a:cubicBezTo>
                    <a:lnTo>
                      <a:pt x="253411" y="13354"/>
                    </a:lnTo>
                    <a:cubicBezTo>
                      <a:pt x="253411" y="13354"/>
                      <a:pt x="247052" y="12241"/>
                      <a:pt x="247052" y="12241"/>
                    </a:cubicBezTo>
                    <a:lnTo>
                      <a:pt x="241965" y="11923"/>
                    </a:lnTo>
                    <a:lnTo>
                      <a:pt x="238785" y="11923"/>
                    </a:lnTo>
                    <a:cubicBezTo>
                      <a:pt x="238785" y="11923"/>
                      <a:pt x="237195" y="11923"/>
                      <a:pt x="237195" y="11923"/>
                    </a:cubicBezTo>
                    <a:lnTo>
                      <a:pt x="234652" y="11923"/>
                    </a:lnTo>
                    <a:cubicBezTo>
                      <a:pt x="234652" y="11923"/>
                      <a:pt x="230836" y="11605"/>
                      <a:pt x="230836" y="11605"/>
                    </a:cubicBezTo>
                    <a:lnTo>
                      <a:pt x="225749" y="9539"/>
                    </a:lnTo>
                    <a:lnTo>
                      <a:pt x="223841" y="9539"/>
                    </a:lnTo>
                    <a:cubicBezTo>
                      <a:pt x="223841" y="9539"/>
                      <a:pt x="222569" y="9539"/>
                      <a:pt x="222569" y="9539"/>
                    </a:cubicBezTo>
                    <a:lnTo>
                      <a:pt x="213985" y="10969"/>
                    </a:lnTo>
                    <a:lnTo>
                      <a:pt x="210010" y="11287"/>
                    </a:lnTo>
                    <a:lnTo>
                      <a:pt x="201584" y="11287"/>
                    </a:lnTo>
                    <a:cubicBezTo>
                      <a:pt x="201584" y="11287"/>
                      <a:pt x="193317" y="10969"/>
                      <a:pt x="193317" y="10969"/>
                    </a:cubicBezTo>
                    <a:lnTo>
                      <a:pt x="190615" y="10652"/>
                    </a:lnTo>
                    <a:lnTo>
                      <a:pt x="189184" y="10652"/>
                    </a:lnTo>
                    <a:cubicBezTo>
                      <a:pt x="189184" y="10652"/>
                      <a:pt x="186163" y="14308"/>
                      <a:pt x="186163" y="14308"/>
                    </a:cubicBezTo>
                    <a:lnTo>
                      <a:pt x="184892" y="14785"/>
                    </a:lnTo>
                    <a:lnTo>
                      <a:pt x="177102" y="13990"/>
                    </a:lnTo>
                    <a:lnTo>
                      <a:pt x="167881" y="11605"/>
                    </a:lnTo>
                    <a:lnTo>
                      <a:pt x="161204" y="9062"/>
                    </a:lnTo>
                    <a:lnTo>
                      <a:pt x="155639" y="6359"/>
                    </a:lnTo>
                    <a:lnTo>
                      <a:pt x="148168" y="2067"/>
                    </a:lnTo>
                    <a:lnTo>
                      <a:pt x="143716" y="0"/>
                    </a:lnTo>
                    <a:lnTo>
                      <a:pt x="143080" y="1272"/>
                    </a:lnTo>
                    <a:lnTo>
                      <a:pt x="141967" y="1590"/>
                    </a:lnTo>
                    <a:lnTo>
                      <a:pt x="140219" y="1590"/>
                    </a:lnTo>
                    <a:cubicBezTo>
                      <a:pt x="140219" y="1590"/>
                      <a:pt x="136244" y="1590"/>
                      <a:pt x="136244" y="1590"/>
                    </a:cubicBezTo>
                    <a:lnTo>
                      <a:pt x="134496" y="3815"/>
                    </a:lnTo>
                    <a:lnTo>
                      <a:pt x="129726" y="5405"/>
                    </a:lnTo>
                    <a:lnTo>
                      <a:pt x="126706" y="6836"/>
                    </a:lnTo>
                    <a:lnTo>
                      <a:pt x="125116" y="8426"/>
                    </a:lnTo>
                    <a:lnTo>
                      <a:pt x="122095" y="18759"/>
                    </a:lnTo>
                    <a:lnTo>
                      <a:pt x="121300" y="22575"/>
                    </a:lnTo>
                    <a:lnTo>
                      <a:pt x="123367" y="28934"/>
                    </a:lnTo>
                    <a:lnTo>
                      <a:pt x="120982" y="28616"/>
                    </a:lnTo>
                    <a:lnTo>
                      <a:pt x="118280" y="27026"/>
                    </a:lnTo>
                    <a:lnTo>
                      <a:pt x="117326" y="25754"/>
                    </a:lnTo>
                    <a:lnTo>
                      <a:pt x="114623" y="24959"/>
                    </a:lnTo>
                    <a:lnTo>
                      <a:pt x="104926" y="23847"/>
                    </a:lnTo>
                    <a:lnTo>
                      <a:pt x="103177" y="22416"/>
                    </a:lnTo>
                    <a:lnTo>
                      <a:pt x="102064" y="21303"/>
                    </a:lnTo>
                    <a:lnTo>
                      <a:pt x="99520" y="20508"/>
                    </a:lnTo>
                    <a:lnTo>
                      <a:pt x="96023" y="19872"/>
                    </a:lnTo>
                    <a:lnTo>
                      <a:pt x="88392" y="17169"/>
                    </a:lnTo>
                    <a:lnTo>
                      <a:pt x="85053" y="17169"/>
                    </a:lnTo>
                    <a:cubicBezTo>
                      <a:pt x="85053" y="17169"/>
                      <a:pt x="75197" y="14944"/>
                      <a:pt x="75197" y="14944"/>
                    </a:cubicBezTo>
                    <a:lnTo>
                      <a:pt x="73607" y="14944"/>
                    </a:lnTo>
                    <a:cubicBezTo>
                      <a:pt x="73607" y="14944"/>
                      <a:pt x="72812" y="14944"/>
                      <a:pt x="72812" y="14944"/>
                    </a:cubicBezTo>
                    <a:lnTo>
                      <a:pt x="68996" y="16375"/>
                    </a:lnTo>
                    <a:lnTo>
                      <a:pt x="66453" y="16852"/>
                    </a:lnTo>
                    <a:lnTo>
                      <a:pt x="63750" y="16216"/>
                    </a:lnTo>
                    <a:lnTo>
                      <a:pt x="58981" y="17964"/>
                    </a:lnTo>
                    <a:lnTo>
                      <a:pt x="56437" y="20190"/>
                    </a:lnTo>
                    <a:lnTo>
                      <a:pt x="54370" y="23052"/>
                    </a:lnTo>
                    <a:lnTo>
                      <a:pt x="52304" y="24801"/>
                    </a:lnTo>
                    <a:lnTo>
                      <a:pt x="51668" y="27503"/>
                    </a:lnTo>
                    <a:lnTo>
                      <a:pt x="50237" y="28934"/>
                    </a:lnTo>
                    <a:lnTo>
                      <a:pt x="48488" y="31636"/>
                    </a:lnTo>
                    <a:lnTo>
                      <a:pt x="48488" y="33226"/>
                    </a:lnTo>
                    <a:lnTo>
                      <a:pt x="50078" y="34816"/>
                    </a:lnTo>
                    <a:lnTo>
                      <a:pt x="51032" y="34180"/>
                    </a:lnTo>
                    <a:lnTo>
                      <a:pt x="52622" y="33544"/>
                    </a:lnTo>
                    <a:lnTo>
                      <a:pt x="55324" y="34816"/>
                    </a:lnTo>
                    <a:lnTo>
                      <a:pt x="57709" y="36247"/>
                    </a:lnTo>
                    <a:lnTo>
                      <a:pt x="58345" y="36883"/>
                    </a:lnTo>
                    <a:lnTo>
                      <a:pt x="58345" y="37678"/>
                    </a:lnTo>
                    <a:cubicBezTo>
                      <a:pt x="58345" y="37678"/>
                      <a:pt x="52622" y="40539"/>
                      <a:pt x="52622" y="40539"/>
                    </a:cubicBezTo>
                    <a:lnTo>
                      <a:pt x="49124" y="41970"/>
                    </a:lnTo>
                    <a:lnTo>
                      <a:pt x="47535" y="42288"/>
                    </a:lnTo>
                    <a:lnTo>
                      <a:pt x="47058" y="42606"/>
                    </a:lnTo>
                    <a:lnTo>
                      <a:pt x="45945" y="45945"/>
                    </a:lnTo>
                    <a:lnTo>
                      <a:pt x="43719" y="46580"/>
                    </a:lnTo>
                    <a:lnTo>
                      <a:pt x="41016" y="47534"/>
                    </a:lnTo>
                    <a:lnTo>
                      <a:pt x="39109" y="49124"/>
                    </a:lnTo>
                    <a:lnTo>
                      <a:pt x="36088" y="52781"/>
                    </a:lnTo>
                    <a:lnTo>
                      <a:pt x="28298" y="58027"/>
                    </a:lnTo>
                    <a:lnTo>
                      <a:pt x="28298" y="59140"/>
                    </a:lnTo>
                    <a:cubicBezTo>
                      <a:pt x="28298" y="59140"/>
                      <a:pt x="28934" y="59935"/>
                      <a:pt x="28934" y="59935"/>
                    </a:cubicBezTo>
                    <a:lnTo>
                      <a:pt x="31478" y="60571"/>
                    </a:lnTo>
                    <a:lnTo>
                      <a:pt x="34816" y="62160"/>
                    </a:lnTo>
                    <a:lnTo>
                      <a:pt x="36565" y="63432"/>
                    </a:lnTo>
                    <a:lnTo>
                      <a:pt x="41652" y="61842"/>
                    </a:lnTo>
                    <a:lnTo>
                      <a:pt x="42924" y="62160"/>
                    </a:lnTo>
                    <a:lnTo>
                      <a:pt x="44196" y="63909"/>
                    </a:lnTo>
                    <a:lnTo>
                      <a:pt x="45627" y="68678"/>
                    </a:lnTo>
                    <a:lnTo>
                      <a:pt x="47852" y="69950"/>
                    </a:lnTo>
                    <a:lnTo>
                      <a:pt x="50714" y="70904"/>
                    </a:lnTo>
                    <a:lnTo>
                      <a:pt x="52463" y="71222"/>
                    </a:lnTo>
                    <a:lnTo>
                      <a:pt x="54847" y="72335"/>
                    </a:lnTo>
                    <a:lnTo>
                      <a:pt x="58027" y="72812"/>
                    </a:lnTo>
                    <a:lnTo>
                      <a:pt x="60253" y="72335"/>
                    </a:lnTo>
                    <a:lnTo>
                      <a:pt x="62955" y="73289"/>
                    </a:lnTo>
                    <a:lnTo>
                      <a:pt x="63432" y="72812"/>
                    </a:lnTo>
                    <a:lnTo>
                      <a:pt x="63750" y="65817"/>
                    </a:lnTo>
                    <a:lnTo>
                      <a:pt x="65976" y="66930"/>
                    </a:lnTo>
                    <a:lnTo>
                      <a:pt x="67248" y="66930"/>
                    </a:lnTo>
                    <a:cubicBezTo>
                      <a:pt x="67248" y="66930"/>
                      <a:pt x="68361" y="65976"/>
                      <a:pt x="68361" y="65976"/>
                    </a:cubicBezTo>
                    <a:lnTo>
                      <a:pt x="68996" y="64863"/>
                    </a:lnTo>
                    <a:lnTo>
                      <a:pt x="69314" y="62478"/>
                    </a:lnTo>
                    <a:lnTo>
                      <a:pt x="68838" y="60094"/>
                    </a:lnTo>
                    <a:lnTo>
                      <a:pt x="69791" y="58981"/>
                    </a:lnTo>
                    <a:lnTo>
                      <a:pt x="70586" y="58663"/>
                    </a:lnTo>
                    <a:lnTo>
                      <a:pt x="71222" y="58981"/>
                    </a:lnTo>
                    <a:lnTo>
                      <a:pt x="71540" y="59617"/>
                    </a:lnTo>
                    <a:lnTo>
                      <a:pt x="71540" y="61683"/>
                    </a:lnTo>
                    <a:cubicBezTo>
                      <a:pt x="71540" y="61683"/>
                      <a:pt x="73289" y="62637"/>
                      <a:pt x="73289" y="62637"/>
                    </a:cubicBezTo>
                    <a:lnTo>
                      <a:pt x="74243" y="63114"/>
                    </a:lnTo>
                    <a:lnTo>
                      <a:pt x="75197" y="64863"/>
                    </a:lnTo>
                    <a:lnTo>
                      <a:pt x="76150" y="66612"/>
                    </a:lnTo>
                    <a:lnTo>
                      <a:pt x="76786" y="70586"/>
                    </a:lnTo>
                    <a:lnTo>
                      <a:pt x="79012" y="70904"/>
                    </a:lnTo>
                    <a:lnTo>
                      <a:pt x="81715" y="71699"/>
                    </a:lnTo>
                    <a:lnTo>
                      <a:pt x="83463" y="70904"/>
                    </a:lnTo>
                    <a:lnTo>
                      <a:pt x="84894" y="71381"/>
                    </a:lnTo>
                    <a:lnTo>
                      <a:pt x="85371" y="73289"/>
                    </a:lnTo>
                    <a:lnTo>
                      <a:pt x="85371" y="75037"/>
                    </a:lnTo>
                    <a:cubicBezTo>
                      <a:pt x="85371" y="75037"/>
                      <a:pt x="85530" y="76468"/>
                      <a:pt x="85530" y="76468"/>
                    </a:cubicBezTo>
                    <a:lnTo>
                      <a:pt x="86325" y="76786"/>
                    </a:lnTo>
                    <a:lnTo>
                      <a:pt x="88710" y="75992"/>
                    </a:lnTo>
                    <a:lnTo>
                      <a:pt x="90617" y="75992"/>
                    </a:lnTo>
                    <a:cubicBezTo>
                      <a:pt x="90617" y="75992"/>
                      <a:pt x="92366" y="76627"/>
                      <a:pt x="92366" y="76627"/>
                    </a:cubicBezTo>
                    <a:lnTo>
                      <a:pt x="94592" y="77899"/>
                    </a:lnTo>
                    <a:lnTo>
                      <a:pt x="97931" y="81238"/>
                    </a:lnTo>
                    <a:lnTo>
                      <a:pt x="99043" y="81715"/>
                    </a:lnTo>
                    <a:lnTo>
                      <a:pt x="103972" y="82033"/>
                    </a:lnTo>
                    <a:lnTo>
                      <a:pt x="104926" y="82669"/>
                    </a:lnTo>
                    <a:lnTo>
                      <a:pt x="106674" y="82669"/>
                    </a:lnTo>
                    <a:cubicBezTo>
                      <a:pt x="106674" y="82669"/>
                      <a:pt x="108582" y="82033"/>
                      <a:pt x="108582" y="82033"/>
                    </a:cubicBezTo>
                    <a:lnTo>
                      <a:pt x="112715" y="83145"/>
                    </a:lnTo>
                    <a:lnTo>
                      <a:pt x="112715" y="83781"/>
                    </a:lnTo>
                    <a:cubicBezTo>
                      <a:pt x="112715" y="83781"/>
                      <a:pt x="112238" y="84576"/>
                      <a:pt x="112238" y="84576"/>
                    </a:cubicBezTo>
                    <a:lnTo>
                      <a:pt x="102541" y="89186"/>
                    </a:lnTo>
                    <a:lnTo>
                      <a:pt x="101746" y="90617"/>
                    </a:lnTo>
                    <a:lnTo>
                      <a:pt x="99679" y="92366"/>
                    </a:lnTo>
                    <a:lnTo>
                      <a:pt x="97454" y="93320"/>
                    </a:lnTo>
                    <a:lnTo>
                      <a:pt x="96341" y="93320"/>
                    </a:lnTo>
                    <a:cubicBezTo>
                      <a:pt x="96341" y="93320"/>
                      <a:pt x="91571" y="91571"/>
                      <a:pt x="91571" y="91571"/>
                    </a:cubicBezTo>
                    <a:lnTo>
                      <a:pt x="90935" y="92048"/>
                    </a:lnTo>
                    <a:lnTo>
                      <a:pt x="90617" y="92843"/>
                    </a:lnTo>
                    <a:lnTo>
                      <a:pt x="90617" y="93638"/>
                    </a:lnTo>
                    <a:cubicBezTo>
                      <a:pt x="90617" y="93638"/>
                      <a:pt x="91730" y="95546"/>
                      <a:pt x="91730" y="95546"/>
                    </a:cubicBezTo>
                    <a:lnTo>
                      <a:pt x="91254" y="96818"/>
                    </a:lnTo>
                    <a:lnTo>
                      <a:pt x="90299" y="97613"/>
                    </a:lnTo>
                    <a:lnTo>
                      <a:pt x="87279" y="96818"/>
                    </a:lnTo>
                    <a:lnTo>
                      <a:pt x="86802" y="96341"/>
                    </a:lnTo>
                    <a:lnTo>
                      <a:pt x="86802" y="95864"/>
                    </a:lnTo>
                    <a:cubicBezTo>
                      <a:pt x="86802" y="95864"/>
                      <a:pt x="85530" y="95864"/>
                      <a:pt x="85530" y="95864"/>
                    </a:cubicBezTo>
                    <a:lnTo>
                      <a:pt x="83782" y="96341"/>
                    </a:lnTo>
                    <a:lnTo>
                      <a:pt x="80443" y="99679"/>
                    </a:lnTo>
                    <a:lnTo>
                      <a:pt x="79171" y="101428"/>
                    </a:lnTo>
                    <a:lnTo>
                      <a:pt x="78694" y="102541"/>
                    </a:lnTo>
                    <a:lnTo>
                      <a:pt x="77104" y="103177"/>
                    </a:lnTo>
                    <a:lnTo>
                      <a:pt x="75515" y="103177"/>
                    </a:lnTo>
                    <a:cubicBezTo>
                      <a:pt x="75515" y="103177"/>
                      <a:pt x="73448" y="104925"/>
                      <a:pt x="73448" y="104925"/>
                    </a:cubicBezTo>
                    <a:lnTo>
                      <a:pt x="71222" y="106197"/>
                    </a:lnTo>
                    <a:lnTo>
                      <a:pt x="70427" y="105243"/>
                    </a:lnTo>
                    <a:lnTo>
                      <a:pt x="69950" y="104290"/>
                    </a:lnTo>
                    <a:lnTo>
                      <a:pt x="69314" y="103972"/>
                    </a:lnTo>
                    <a:lnTo>
                      <a:pt x="67884" y="103972"/>
                    </a:lnTo>
                    <a:cubicBezTo>
                      <a:pt x="67884" y="103972"/>
                      <a:pt x="66135" y="104290"/>
                      <a:pt x="66135" y="104290"/>
                    </a:cubicBezTo>
                    <a:lnTo>
                      <a:pt x="64386" y="103177"/>
                    </a:lnTo>
                    <a:lnTo>
                      <a:pt x="62001" y="102064"/>
                    </a:lnTo>
                    <a:lnTo>
                      <a:pt x="59935" y="101746"/>
                    </a:lnTo>
                    <a:lnTo>
                      <a:pt x="53894" y="102223"/>
                    </a:lnTo>
                    <a:lnTo>
                      <a:pt x="50873" y="102700"/>
                    </a:lnTo>
                    <a:lnTo>
                      <a:pt x="49919" y="103177"/>
                    </a:lnTo>
                    <a:lnTo>
                      <a:pt x="49919" y="103813"/>
                    </a:lnTo>
                    <a:cubicBezTo>
                      <a:pt x="49919" y="103813"/>
                      <a:pt x="49601" y="104925"/>
                      <a:pt x="49601" y="104925"/>
                    </a:cubicBezTo>
                    <a:lnTo>
                      <a:pt x="43560" y="106833"/>
                    </a:lnTo>
                    <a:lnTo>
                      <a:pt x="40857" y="108423"/>
                    </a:lnTo>
                    <a:lnTo>
                      <a:pt x="40221" y="111285"/>
                    </a:lnTo>
                    <a:lnTo>
                      <a:pt x="39586" y="112079"/>
                    </a:lnTo>
                    <a:lnTo>
                      <a:pt x="38314" y="112715"/>
                    </a:lnTo>
                    <a:lnTo>
                      <a:pt x="37042" y="112715"/>
                    </a:lnTo>
                    <a:cubicBezTo>
                      <a:pt x="37042" y="112715"/>
                      <a:pt x="35134" y="109536"/>
                      <a:pt x="35134" y="109536"/>
                    </a:cubicBezTo>
                    <a:lnTo>
                      <a:pt x="33067" y="108900"/>
                    </a:lnTo>
                    <a:lnTo>
                      <a:pt x="30047" y="107787"/>
                    </a:lnTo>
                    <a:lnTo>
                      <a:pt x="24165" y="105561"/>
                    </a:lnTo>
                    <a:lnTo>
                      <a:pt x="21144" y="104607"/>
                    </a:lnTo>
                    <a:lnTo>
                      <a:pt x="15421" y="106038"/>
                    </a:lnTo>
                    <a:lnTo>
                      <a:pt x="8744" y="108105"/>
                    </a:lnTo>
                    <a:lnTo>
                      <a:pt x="7631" y="109377"/>
                    </a:lnTo>
                    <a:lnTo>
                      <a:pt x="6995" y="110649"/>
                    </a:lnTo>
                    <a:lnTo>
                      <a:pt x="6995" y="111602"/>
                    </a:lnTo>
                    <a:cubicBezTo>
                      <a:pt x="6995" y="111602"/>
                      <a:pt x="7472" y="113033"/>
                      <a:pt x="7472" y="113033"/>
                    </a:cubicBezTo>
                    <a:lnTo>
                      <a:pt x="7154" y="114146"/>
                    </a:lnTo>
                    <a:lnTo>
                      <a:pt x="5882" y="114464"/>
                    </a:lnTo>
                    <a:lnTo>
                      <a:pt x="3974" y="113192"/>
                    </a:lnTo>
                    <a:lnTo>
                      <a:pt x="2226" y="112397"/>
                    </a:lnTo>
                    <a:lnTo>
                      <a:pt x="1431" y="114146"/>
                    </a:lnTo>
                    <a:lnTo>
                      <a:pt x="477" y="117167"/>
                    </a:lnTo>
                    <a:lnTo>
                      <a:pt x="0" y="119392"/>
                    </a:lnTo>
                    <a:lnTo>
                      <a:pt x="1431" y="122572"/>
                    </a:lnTo>
                    <a:lnTo>
                      <a:pt x="1908" y="127341"/>
                    </a:lnTo>
                    <a:lnTo>
                      <a:pt x="4610" y="127023"/>
                    </a:lnTo>
                    <a:lnTo>
                      <a:pt x="6677" y="127023"/>
                    </a:lnTo>
                    <a:cubicBezTo>
                      <a:pt x="6677" y="127023"/>
                      <a:pt x="10493" y="125593"/>
                      <a:pt x="10493" y="125593"/>
                    </a:cubicBezTo>
                    <a:lnTo>
                      <a:pt x="12400" y="125593"/>
                    </a:lnTo>
                    <a:cubicBezTo>
                      <a:pt x="12400" y="125593"/>
                      <a:pt x="15421" y="126228"/>
                      <a:pt x="15421" y="126228"/>
                    </a:cubicBezTo>
                    <a:lnTo>
                      <a:pt x="20667" y="126228"/>
                    </a:lnTo>
                    <a:cubicBezTo>
                      <a:pt x="20667" y="126228"/>
                      <a:pt x="24801" y="126228"/>
                      <a:pt x="24801" y="126228"/>
                    </a:cubicBezTo>
                    <a:lnTo>
                      <a:pt x="25754" y="126228"/>
                    </a:lnTo>
                    <a:cubicBezTo>
                      <a:pt x="25754" y="126228"/>
                      <a:pt x="26708" y="125434"/>
                      <a:pt x="26708" y="125434"/>
                    </a:cubicBezTo>
                    <a:lnTo>
                      <a:pt x="27821" y="125751"/>
                    </a:lnTo>
                    <a:lnTo>
                      <a:pt x="28775" y="126864"/>
                    </a:lnTo>
                    <a:lnTo>
                      <a:pt x="33067" y="125593"/>
                    </a:lnTo>
                    <a:lnTo>
                      <a:pt x="36247" y="125593"/>
                    </a:lnTo>
                    <a:cubicBezTo>
                      <a:pt x="36247" y="125593"/>
                      <a:pt x="38155" y="125751"/>
                      <a:pt x="38155" y="125751"/>
                    </a:cubicBezTo>
                    <a:lnTo>
                      <a:pt x="39268" y="126070"/>
                    </a:lnTo>
                    <a:lnTo>
                      <a:pt x="41334" y="129249"/>
                    </a:lnTo>
                    <a:lnTo>
                      <a:pt x="42924" y="131157"/>
                    </a:lnTo>
                    <a:lnTo>
                      <a:pt x="44832" y="131793"/>
                    </a:lnTo>
                    <a:lnTo>
                      <a:pt x="50714" y="131157"/>
                    </a:lnTo>
                    <a:lnTo>
                      <a:pt x="52463" y="128454"/>
                    </a:lnTo>
                    <a:lnTo>
                      <a:pt x="54052" y="127818"/>
                    </a:lnTo>
                    <a:lnTo>
                      <a:pt x="56437" y="127818"/>
                    </a:lnTo>
                    <a:cubicBezTo>
                      <a:pt x="56437" y="127818"/>
                      <a:pt x="58504" y="127023"/>
                      <a:pt x="58504" y="127023"/>
                    </a:cubicBezTo>
                    <a:lnTo>
                      <a:pt x="60094" y="125911"/>
                    </a:lnTo>
                    <a:lnTo>
                      <a:pt x="62319" y="124957"/>
                    </a:lnTo>
                    <a:lnTo>
                      <a:pt x="64227" y="124957"/>
                    </a:lnTo>
                    <a:cubicBezTo>
                      <a:pt x="64227" y="124957"/>
                      <a:pt x="65181" y="125434"/>
                      <a:pt x="65181" y="125434"/>
                    </a:cubicBezTo>
                    <a:lnTo>
                      <a:pt x="65658" y="126388"/>
                    </a:lnTo>
                    <a:lnTo>
                      <a:pt x="65340" y="127659"/>
                    </a:lnTo>
                    <a:lnTo>
                      <a:pt x="65340" y="128931"/>
                    </a:lnTo>
                    <a:cubicBezTo>
                      <a:pt x="65340" y="128931"/>
                      <a:pt x="66453" y="129726"/>
                      <a:pt x="66453" y="129726"/>
                    </a:cubicBezTo>
                    <a:lnTo>
                      <a:pt x="70109" y="129726"/>
                    </a:lnTo>
                    <a:cubicBezTo>
                      <a:pt x="70109" y="129726"/>
                      <a:pt x="71858" y="130680"/>
                      <a:pt x="71858" y="130680"/>
                    </a:cubicBezTo>
                    <a:lnTo>
                      <a:pt x="71858" y="132270"/>
                    </a:lnTo>
                    <a:cubicBezTo>
                      <a:pt x="71858" y="132270"/>
                      <a:pt x="71699" y="134654"/>
                      <a:pt x="71699" y="134654"/>
                    </a:cubicBezTo>
                    <a:lnTo>
                      <a:pt x="73289" y="135608"/>
                    </a:lnTo>
                    <a:lnTo>
                      <a:pt x="74084" y="135608"/>
                    </a:lnTo>
                    <a:cubicBezTo>
                      <a:pt x="74084" y="135608"/>
                      <a:pt x="79330" y="133223"/>
                      <a:pt x="79330" y="133223"/>
                    </a:cubicBezTo>
                    <a:lnTo>
                      <a:pt x="80761" y="133223"/>
                    </a:lnTo>
                    <a:cubicBezTo>
                      <a:pt x="80761" y="133223"/>
                      <a:pt x="81874" y="134654"/>
                      <a:pt x="81874" y="134654"/>
                    </a:cubicBezTo>
                    <a:lnTo>
                      <a:pt x="83622" y="136403"/>
                    </a:lnTo>
                    <a:lnTo>
                      <a:pt x="86007" y="138152"/>
                    </a:lnTo>
                    <a:lnTo>
                      <a:pt x="86643" y="137834"/>
                    </a:lnTo>
                    <a:lnTo>
                      <a:pt x="87756" y="135926"/>
                    </a:lnTo>
                    <a:lnTo>
                      <a:pt x="89823" y="133860"/>
                    </a:lnTo>
                    <a:lnTo>
                      <a:pt x="93638" y="133223"/>
                    </a:lnTo>
                    <a:lnTo>
                      <a:pt x="95705" y="132588"/>
                    </a:lnTo>
                    <a:lnTo>
                      <a:pt x="97931" y="132270"/>
                    </a:lnTo>
                    <a:lnTo>
                      <a:pt x="104608" y="133065"/>
                    </a:lnTo>
                    <a:lnTo>
                      <a:pt x="106833" y="133065"/>
                    </a:lnTo>
                    <a:cubicBezTo>
                      <a:pt x="106833" y="133065"/>
                      <a:pt x="111444" y="133065"/>
                      <a:pt x="111444" y="133065"/>
                    </a:cubicBezTo>
                    <a:lnTo>
                      <a:pt x="115100" y="132588"/>
                    </a:lnTo>
                    <a:lnTo>
                      <a:pt x="117962" y="131316"/>
                    </a:lnTo>
                    <a:lnTo>
                      <a:pt x="119392" y="130362"/>
                    </a:lnTo>
                    <a:lnTo>
                      <a:pt x="121777" y="129726"/>
                    </a:lnTo>
                    <a:lnTo>
                      <a:pt x="124798" y="129726"/>
                    </a:lnTo>
                    <a:cubicBezTo>
                      <a:pt x="124798" y="129726"/>
                      <a:pt x="126388" y="130044"/>
                      <a:pt x="126388" y="130044"/>
                    </a:cubicBezTo>
                    <a:lnTo>
                      <a:pt x="128772" y="129567"/>
                    </a:lnTo>
                    <a:lnTo>
                      <a:pt x="131793" y="128613"/>
                    </a:lnTo>
                    <a:lnTo>
                      <a:pt x="133224" y="127182"/>
                    </a:lnTo>
                    <a:lnTo>
                      <a:pt x="134178" y="125593"/>
                    </a:lnTo>
                    <a:lnTo>
                      <a:pt x="134178" y="124639"/>
                    </a:lnTo>
                    <a:cubicBezTo>
                      <a:pt x="134178" y="124639"/>
                      <a:pt x="133541" y="120982"/>
                      <a:pt x="133541" y="120982"/>
                    </a:cubicBezTo>
                    <a:lnTo>
                      <a:pt x="132270" y="119392"/>
                    </a:lnTo>
                    <a:lnTo>
                      <a:pt x="132270" y="118121"/>
                    </a:lnTo>
                    <a:cubicBezTo>
                      <a:pt x="132270" y="118121"/>
                      <a:pt x="132747" y="117167"/>
                      <a:pt x="132747" y="117167"/>
                    </a:cubicBezTo>
                    <a:lnTo>
                      <a:pt x="133541" y="115577"/>
                    </a:lnTo>
                    <a:lnTo>
                      <a:pt x="135131" y="112238"/>
                    </a:lnTo>
                    <a:lnTo>
                      <a:pt x="136721" y="110013"/>
                    </a:lnTo>
                    <a:lnTo>
                      <a:pt x="137516" y="109536"/>
                    </a:lnTo>
                    <a:lnTo>
                      <a:pt x="139424" y="109059"/>
                    </a:lnTo>
                    <a:lnTo>
                      <a:pt x="143875" y="108423"/>
                    </a:lnTo>
                    <a:lnTo>
                      <a:pt x="148804" y="106833"/>
                    </a:lnTo>
                    <a:lnTo>
                      <a:pt x="154527" y="102223"/>
                    </a:lnTo>
                    <a:lnTo>
                      <a:pt x="156434" y="100951"/>
                    </a:lnTo>
                    <a:lnTo>
                      <a:pt x="158978" y="100315"/>
                    </a:lnTo>
                    <a:lnTo>
                      <a:pt x="160727" y="100315"/>
                    </a:lnTo>
                    <a:cubicBezTo>
                      <a:pt x="160727" y="100315"/>
                      <a:pt x="161045" y="99838"/>
                      <a:pt x="161045" y="99838"/>
                    </a:cubicBezTo>
                    <a:lnTo>
                      <a:pt x="159932" y="96976"/>
                    </a:lnTo>
                    <a:lnTo>
                      <a:pt x="160250" y="96023"/>
                    </a:lnTo>
                    <a:lnTo>
                      <a:pt x="160886" y="95228"/>
                    </a:lnTo>
                    <a:lnTo>
                      <a:pt x="161681" y="94910"/>
                    </a:lnTo>
                    <a:lnTo>
                      <a:pt x="165655" y="96341"/>
                    </a:lnTo>
                    <a:lnTo>
                      <a:pt x="168676" y="96341"/>
                    </a:lnTo>
                    <a:cubicBezTo>
                      <a:pt x="168676" y="96341"/>
                      <a:pt x="172332" y="95228"/>
                      <a:pt x="172332" y="95228"/>
                    </a:cubicBezTo>
                    <a:lnTo>
                      <a:pt x="180440" y="90299"/>
                    </a:lnTo>
                    <a:lnTo>
                      <a:pt x="181394" y="90299"/>
                    </a:lnTo>
                    <a:cubicBezTo>
                      <a:pt x="181394" y="90299"/>
                      <a:pt x="182189" y="91094"/>
                      <a:pt x="182189" y="91094"/>
                    </a:cubicBezTo>
                    <a:lnTo>
                      <a:pt x="183143" y="94115"/>
                    </a:lnTo>
                    <a:lnTo>
                      <a:pt x="184256" y="100474"/>
                    </a:lnTo>
                    <a:lnTo>
                      <a:pt x="184892" y="101269"/>
                    </a:lnTo>
                    <a:lnTo>
                      <a:pt x="190456" y="101269"/>
                    </a:lnTo>
                    <a:cubicBezTo>
                      <a:pt x="190456" y="101269"/>
                      <a:pt x="194271" y="99043"/>
                      <a:pt x="194271" y="99043"/>
                    </a:cubicBezTo>
                    <a:lnTo>
                      <a:pt x="195861" y="98566"/>
                    </a:lnTo>
                    <a:lnTo>
                      <a:pt x="198564" y="98884"/>
                    </a:lnTo>
                    <a:lnTo>
                      <a:pt x="199994" y="97771"/>
                    </a:lnTo>
                    <a:lnTo>
                      <a:pt x="201425" y="96976"/>
                    </a:lnTo>
                    <a:lnTo>
                      <a:pt x="203174" y="99679"/>
                    </a:lnTo>
                    <a:lnTo>
                      <a:pt x="205400" y="98407"/>
                    </a:lnTo>
                    <a:lnTo>
                      <a:pt x="207784" y="96341"/>
                    </a:lnTo>
                    <a:lnTo>
                      <a:pt x="208897" y="94274"/>
                    </a:lnTo>
                    <a:lnTo>
                      <a:pt x="210487" y="92048"/>
                    </a:lnTo>
                    <a:lnTo>
                      <a:pt x="211759" y="89186"/>
                    </a:lnTo>
                    <a:lnTo>
                      <a:pt x="212236" y="86484"/>
                    </a:lnTo>
                    <a:lnTo>
                      <a:pt x="212872" y="85212"/>
                    </a:lnTo>
                    <a:lnTo>
                      <a:pt x="214302" y="83940"/>
                    </a:lnTo>
                    <a:lnTo>
                      <a:pt x="217641" y="78376"/>
                    </a:lnTo>
                    <a:lnTo>
                      <a:pt x="220026" y="76945"/>
                    </a:lnTo>
                    <a:lnTo>
                      <a:pt x="222251" y="76468"/>
                    </a:lnTo>
                    <a:lnTo>
                      <a:pt x="227816" y="77422"/>
                    </a:lnTo>
                    <a:lnTo>
                      <a:pt x="230677" y="77422"/>
                    </a:lnTo>
                    <a:cubicBezTo>
                      <a:pt x="230677" y="77422"/>
                      <a:pt x="239262" y="78058"/>
                      <a:pt x="239262" y="78058"/>
                    </a:cubicBezTo>
                    <a:lnTo>
                      <a:pt x="243237" y="76945"/>
                    </a:lnTo>
                    <a:lnTo>
                      <a:pt x="245939" y="75832"/>
                    </a:lnTo>
                    <a:lnTo>
                      <a:pt x="250072" y="75832"/>
                    </a:lnTo>
                    <a:cubicBezTo>
                      <a:pt x="250072" y="75832"/>
                      <a:pt x="254842" y="75197"/>
                      <a:pt x="254842" y="75197"/>
                    </a:cubicBezTo>
                    <a:lnTo>
                      <a:pt x="261201" y="68201"/>
                    </a:lnTo>
                    <a:lnTo>
                      <a:pt x="261201" y="66771"/>
                    </a:lnTo>
                    <a:cubicBezTo>
                      <a:pt x="261201" y="66771"/>
                      <a:pt x="261678" y="65181"/>
                      <a:pt x="261678" y="65181"/>
                    </a:cubicBezTo>
                    <a:lnTo>
                      <a:pt x="264063" y="63591"/>
                    </a:lnTo>
                    <a:lnTo>
                      <a:pt x="266924" y="62160"/>
                    </a:lnTo>
                    <a:lnTo>
                      <a:pt x="272647" y="58663"/>
                    </a:lnTo>
                    <a:lnTo>
                      <a:pt x="284253" y="53258"/>
                    </a:lnTo>
                    <a:lnTo>
                      <a:pt x="288386" y="51032"/>
                    </a:lnTo>
                    <a:lnTo>
                      <a:pt x="290135" y="51032"/>
                    </a:lnTo>
                    <a:cubicBezTo>
                      <a:pt x="290135" y="51032"/>
                      <a:pt x="294427" y="49760"/>
                      <a:pt x="294427" y="49760"/>
                    </a:cubicBezTo>
                    <a:lnTo>
                      <a:pt x="301899" y="47057"/>
                    </a:lnTo>
                    <a:lnTo>
                      <a:pt x="303966" y="43719"/>
                    </a:lnTo>
                    <a:lnTo>
                      <a:pt x="305874" y="43083"/>
                    </a:lnTo>
                    <a:lnTo>
                      <a:pt x="314618" y="42447"/>
                    </a:lnTo>
                    <a:lnTo>
                      <a:pt x="315095" y="42129"/>
                    </a:lnTo>
                    <a:lnTo>
                      <a:pt x="315412" y="41493"/>
                    </a:lnTo>
                    <a:lnTo>
                      <a:pt x="314936" y="39108"/>
                    </a:lnTo>
                    <a:close/>
                    <a:moveTo>
                      <a:pt x="40857" y="118280"/>
                    </a:moveTo>
                    <a:lnTo>
                      <a:pt x="39426" y="118280"/>
                    </a:lnTo>
                    <a:cubicBezTo>
                      <a:pt x="39426" y="118280"/>
                      <a:pt x="38314" y="116849"/>
                      <a:pt x="38314" y="116849"/>
                    </a:cubicBezTo>
                    <a:lnTo>
                      <a:pt x="37519" y="115736"/>
                    </a:lnTo>
                    <a:lnTo>
                      <a:pt x="37519" y="115100"/>
                    </a:lnTo>
                    <a:cubicBezTo>
                      <a:pt x="37519" y="115100"/>
                      <a:pt x="37837" y="115100"/>
                      <a:pt x="37837" y="115100"/>
                    </a:cubicBezTo>
                    <a:lnTo>
                      <a:pt x="39903" y="115577"/>
                    </a:lnTo>
                    <a:lnTo>
                      <a:pt x="42765" y="115895"/>
                    </a:lnTo>
                    <a:lnTo>
                      <a:pt x="43719" y="116213"/>
                    </a:lnTo>
                    <a:lnTo>
                      <a:pt x="43719" y="116849"/>
                    </a:lnTo>
                    <a:cubicBezTo>
                      <a:pt x="43719" y="116849"/>
                      <a:pt x="41175" y="118121"/>
                      <a:pt x="41175" y="118121"/>
                    </a:cubicBezTo>
                    <a:close/>
                    <a:moveTo>
                      <a:pt x="58186" y="114146"/>
                    </a:moveTo>
                    <a:lnTo>
                      <a:pt x="57868" y="114623"/>
                    </a:lnTo>
                    <a:lnTo>
                      <a:pt x="56437" y="114941"/>
                    </a:lnTo>
                    <a:lnTo>
                      <a:pt x="53735" y="114941"/>
                    </a:lnTo>
                    <a:cubicBezTo>
                      <a:pt x="53735" y="114941"/>
                      <a:pt x="52304" y="114623"/>
                      <a:pt x="52304" y="114623"/>
                    </a:cubicBezTo>
                    <a:lnTo>
                      <a:pt x="53258" y="111920"/>
                    </a:lnTo>
                    <a:lnTo>
                      <a:pt x="53258" y="111444"/>
                    </a:lnTo>
                    <a:cubicBezTo>
                      <a:pt x="53258" y="111444"/>
                      <a:pt x="53258" y="111444"/>
                      <a:pt x="53258" y="111444"/>
                    </a:cubicBezTo>
                    <a:lnTo>
                      <a:pt x="52463" y="111126"/>
                    </a:lnTo>
                    <a:lnTo>
                      <a:pt x="51350" y="110013"/>
                    </a:lnTo>
                    <a:lnTo>
                      <a:pt x="51032" y="108423"/>
                    </a:lnTo>
                    <a:lnTo>
                      <a:pt x="51509" y="106833"/>
                    </a:lnTo>
                    <a:lnTo>
                      <a:pt x="52304" y="106197"/>
                    </a:lnTo>
                    <a:lnTo>
                      <a:pt x="52781" y="106197"/>
                    </a:lnTo>
                    <a:cubicBezTo>
                      <a:pt x="52781" y="106197"/>
                      <a:pt x="54370" y="108582"/>
                      <a:pt x="54370" y="108582"/>
                    </a:cubicBezTo>
                    <a:lnTo>
                      <a:pt x="55801" y="109218"/>
                    </a:lnTo>
                    <a:lnTo>
                      <a:pt x="58663" y="109536"/>
                    </a:lnTo>
                    <a:lnTo>
                      <a:pt x="57232" y="111920"/>
                    </a:lnTo>
                    <a:lnTo>
                      <a:pt x="58345" y="114464"/>
                    </a:lnTo>
                    <a:close/>
                    <a:moveTo>
                      <a:pt x="74402" y="112715"/>
                    </a:moveTo>
                    <a:lnTo>
                      <a:pt x="73607" y="114146"/>
                    </a:lnTo>
                    <a:lnTo>
                      <a:pt x="72176" y="113828"/>
                    </a:lnTo>
                    <a:lnTo>
                      <a:pt x="71063" y="112874"/>
                    </a:lnTo>
                    <a:lnTo>
                      <a:pt x="71381" y="112079"/>
                    </a:lnTo>
                    <a:lnTo>
                      <a:pt x="72971" y="111602"/>
                    </a:lnTo>
                    <a:lnTo>
                      <a:pt x="73766" y="111126"/>
                    </a:lnTo>
                    <a:lnTo>
                      <a:pt x="74402" y="111126"/>
                    </a:lnTo>
                    <a:cubicBezTo>
                      <a:pt x="74402" y="111126"/>
                      <a:pt x="74084" y="112556"/>
                      <a:pt x="74084" y="11255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8" name="Freeform: Shape 4997">
                <a:extLst>
                  <a:ext uri="{FF2B5EF4-FFF2-40B4-BE49-F238E27FC236}">
                    <a16:creationId xmlns:a16="http://schemas.microsoft.com/office/drawing/2014/main" id="{273420F9-876C-6B12-0CC0-06F2091C4E23}"/>
                  </a:ext>
                </a:extLst>
              </p:cNvPr>
              <p:cNvSpPr/>
              <p:nvPr/>
            </p:nvSpPr>
            <p:spPr>
              <a:xfrm>
                <a:off x="2167174" y="3773345"/>
                <a:ext cx="226066" cy="289975"/>
              </a:xfrm>
              <a:custGeom>
                <a:avLst/>
                <a:gdLst>
                  <a:gd name="connsiteX0" fmla="*/ 204764 w 226066"/>
                  <a:gd name="connsiteY0" fmla="*/ 214779 h 289975"/>
                  <a:gd name="connsiteX1" fmla="*/ 201584 w 226066"/>
                  <a:gd name="connsiteY1" fmla="*/ 216846 h 289975"/>
                  <a:gd name="connsiteX2" fmla="*/ 201107 w 226066"/>
                  <a:gd name="connsiteY2" fmla="*/ 218436 h 289975"/>
                  <a:gd name="connsiteX3" fmla="*/ 202220 w 226066"/>
                  <a:gd name="connsiteY3" fmla="*/ 218118 h 289975"/>
                  <a:gd name="connsiteX4" fmla="*/ 205718 w 226066"/>
                  <a:gd name="connsiteY4" fmla="*/ 216528 h 289975"/>
                  <a:gd name="connsiteX5" fmla="*/ 206194 w 226066"/>
                  <a:gd name="connsiteY5" fmla="*/ 216051 h 289975"/>
                  <a:gd name="connsiteX6" fmla="*/ 206194 w 226066"/>
                  <a:gd name="connsiteY6" fmla="*/ 215574 h 289975"/>
                  <a:gd name="connsiteX7" fmla="*/ 206036 w 226066"/>
                  <a:gd name="connsiteY7" fmla="*/ 215097 h 289975"/>
                  <a:gd name="connsiteX8" fmla="*/ 204764 w 226066"/>
                  <a:gd name="connsiteY8" fmla="*/ 214620 h 289975"/>
                  <a:gd name="connsiteX9" fmla="*/ 223523 w 226066"/>
                  <a:gd name="connsiteY9" fmla="*/ 43242 h 289975"/>
                  <a:gd name="connsiteX10" fmla="*/ 216210 w 226066"/>
                  <a:gd name="connsiteY10" fmla="*/ 43719 h 289975"/>
                  <a:gd name="connsiteX11" fmla="*/ 213031 w 226066"/>
                  <a:gd name="connsiteY11" fmla="*/ 44196 h 289975"/>
                  <a:gd name="connsiteX12" fmla="*/ 211441 w 226066"/>
                  <a:gd name="connsiteY12" fmla="*/ 44196 h 289975"/>
                  <a:gd name="connsiteX13" fmla="*/ 208579 w 226066"/>
                  <a:gd name="connsiteY13" fmla="*/ 44196 h 289975"/>
                  <a:gd name="connsiteX14" fmla="*/ 206194 w 226066"/>
                  <a:gd name="connsiteY14" fmla="*/ 43719 h 289975"/>
                  <a:gd name="connsiteX15" fmla="*/ 204605 w 226066"/>
                  <a:gd name="connsiteY15" fmla="*/ 42924 h 289975"/>
                  <a:gd name="connsiteX16" fmla="*/ 202697 w 226066"/>
                  <a:gd name="connsiteY16" fmla="*/ 41016 h 289975"/>
                  <a:gd name="connsiteX17" fmla="*/ 198405 w 226066"/>
                  <a:gd name="connsiteY17" fmla="*/ 37201 h 289975"/>
                  <a:gd name="connsiteX18" fmla="*/ 195384 w 226066"/>
                  <a:gd name="connsiteY18" fmla="*/ 34816 h 289975"/>
                  <a:gd name="connsiteX19" fmla="*/ 188548 w 226066"/>
                  <a:gd name="connsiteY19" fmla="*/ 37519 h 289975"/>
                  <a:gd name="connsiteX20" fmla="*/ 182507 w 226066"/>
                  <a:gd name="connsiteY20" fmla="*/ 40221 h 289975"/>
                  <a:gd name="connsiteX21" fmla="*/ 173763 w 226066"/>
                  <a:gd name="connsiteY21" fmla="*/ 44037 h 289975"/>
                  <a:gd name="connsiteX22" fmla="*/ 168835 w 226066"/>
                  <a:gd name="connsiteY22" fmla="*/ 46739 h 289975"/>
                  <a:gd name="connsiteX23" fmla="*/ 167404 w 226066"/>
                  <a:gd name="connsiteY23" fmla="*/ 49442 h 289975"/>
                  <a:gd name="connsiteX24" fmla="*/ 163588 w 226066"/>
                  <a:gd name="connsiteY24" fmla="*/ 54529 h 289975"/>
                  <a:gd name="connsiteX25" fmla="*/ 160250 w 226066"/>
                  <a:gd name="connsiteY25" fmla="*/ 57709 h 289975"/>
                  <a:gd name="connsiteX26" fmla="*/ 158978 w 226066"/>
                  <a:gd name="connsiteY26" fmla="*/ 58027 h 289975"/>
                  <a:gd name="connsiteX27" fmla="*/ 151188 w 226066"/>
                  <a:gd name="connsiteY27" fmla="*/ 57391 h 289975"/>
                  <a:gd name="connsiteX28" fmla="*/ 148326 w 226066"/>
                  <a:gd name="connsiteY28" fmla="*/ 56755 h 289975"/>
                  <a:gd name="connsiteX29" fmla="*/ 143716 w 226066"/>
                  <a:gd name="connsiteY29" fmla="*/ 56119 h 289975"/>
                  <a:gd name="connsiteX30" fmla="*/ 137516 w 226066"/>
                  <a:gd name="connsiteY30" fmla="*/ 55006 h 289975"/>
                  <a:gd name="connsiteX31" fmla="*/ 133383 w 226066"/>
                  <a:gd name="connsiteY31" fmla="*/ 53894 h 289975"/>
                  <a:gd name="connsiteX32" fmla="*/ 128931 w 226066"/>
                  <a:gd name="connsiteY32" fmla="*/ 53894 h 289975"/>
                  <a:gd name="connsiteX33" fmla="*/ 122413 w 226066"/>
                  <a:gd name="connsiteY33" fmla="*/ 53417 h 289975"/>
                  <a:gd name="connsiteX34" fmla="*/ 118439 w 226066"/>
                  <a:gd name="connsiteY34" fmla="*/ 52622 h 289975"/>
                  <a:gd name="connsiteX35" fmla="*/ 114305 w 226066"/>
                  <a:gd name="connsiteY35" fmla="*/ 49760 h 289975"/>
                  <a:gd name="connsiteX36" fmla="*/ 109059 w 226066"/>
                  <a:gd name="connsiteY36" fmla="*/ 46422 h 289975"/>
                  <a:gd name="connsiteX37" fmla="*/ 103654 w 226066"/>
                  <a:gd name="connsiteY37" fmla="*/ 42924 h 289975"/>
                  <a:gd name="connsiteX38" fmla="*/ 98089 w 226066"/>
                  <a:gd name="connsiteY38" fmla="*/ 39427 h 289975"/>
                  <a:gd name="connsiteX39" fmla="*/ 91571 w 226066"/>
                  <a:gd name="connsiteY39" fmla="*/ 35293 h 289975"/>
                  <a:gd name="connsiteX40" fmla="*/ 84417 w 226066"/>
                  <a:gd name="connsiteY40" fmla="*/ 30842 h 289975"/>
                  <a:gd name="connsiteX41" fmla="*/ 82828 w 226066"/>
                  <a:gd name="connsiteY41" fmla="*/ 30365 h 289975"/>
                  <a:gd name="connsiteX42" fmla="*/ 82192 w 226066"/>
                  <a:gd name="connsiteY42" fmla="*/ 30365 h 289975"/>
                  <a:gd name="connsiteX43" fmla="*/ 74402 w 226066"/>
                  <a:gd name="connsiteY43" fmla="*/ 30047 h 289975"/>
                  <a:gd name="connsiteX44" fmla="*/ 66294 w 226066"/>
                  <a:gd name="connsiteY44" fmla="*/ 30047 h 289975"/>
                  <a:gd name="connsiteX45" fmla="*/ 60889 w 226066"/>
                  <a:gd name="connsiteY45" fmla="*/ 29729 h 289975"/>
                  <a:gd name="connsiteX46" fmla="*/ 59140 w 226066"/>
                  <a:gd name="connsiteY46" fmla="*/ 29252 h 289975"/>
                  <a:gd name="connsiteX47" fmla="*/ 57868 w 226066"/>
                  <a:gd name="connsiteY47" fmla="*/ 28298 h 289975"/>
                  <a:gd name="connsiteX48" fmla="*/ 56119 w 226066"/>
                  <a:gd name="connsiteY48" fmla="*/ 24959 h 289975"/>
                  <a:gd name="connsiteX49" fmla="*/ 54052 w 226066"/>
                  <a:gd name="connsiteY49" fmla="*/ 22575 h 289975"/>
                  <a:gd name="connsiteX50" fmla="*/ 51668 w 226066"/>
                  <a:gd name="connsiteY50" fmla="*/ 19554 h 289975"/>
                  <a:gd name="connsiteX51" fmla="*/ 51668 w 226066"/>
                  <a:gd name="connsiteY51" fmla="*/ 15421 h 289975"/>
                  <a:gd name="connsiteX52" fmla="*/ 52145 w 226066"/>
                  <a:gd name="connsiteY52" fmla="*/ 10969 h 289975"/>
                  <a:gd name="connsiteX53" fmla="*/ 52781 w 226066"/>
                  <a:gd name="connsiteY53" fmla="*/ 9539 h 289975"/>
                  <a:gd name="connsiteX54" fmla="*/ 52463 w 226066"/>
                  <a:gd name="connsiteY54" fmla="*/ 8108 h 289975"/>
                  <a:gd name="connsiteX55" fmla="*/ 52463 w 226066"/>
                  <a:gd name="connsiteY55" fmla="*/ 6041 h 289975"/>
                  <a:gd name="connsiteX56" fmla="*/ 51191 w 226066"/>
                  <a:gd name="connsiteY56" fmla="*/ 4133 h 289975"/>
                  <a:gd name="connsiteX57" fmla="*/ 43242 w 226066"/>
                  <a:gd name="connsiteY57" fmla="*/ 1908 h 289975"/>
                  <a:gd name="connsiteX58" fmla="*/ 41970 w 226066"/>
                  <a:gd name="connsiteY58" fmla="*/ 1908 h 289975"/>
                  <a:gd name="connsiteX59" fmla="*/ 40698 w 226066"/>
                  <a:gd name="connsiteY59" fmla="*/ 2861 h 289975"/>
                  <a:gd name="connsiteX60" fmla="*/ 39109 w 226066"/>
                  <a:gd name="connsiteY60" fmla="*/ 3498 h 289975"/>
                  <a:gd name="connsiteX61" fmla="*/ 37996 w 226066"/>
                  <a:gd name="connsiteY61" fmla="*/ 3020 h 289975"/>
                  <a:gd name="connsiteX62" fmla="*/ 37360 w 226066"/>
                  <a:gd name="connsiteY62" fmla="*/ 2226 h 289975"/>
                  <a:gd name="connsiteX63" fmla="*/ 37360 w 226066"/>
                  <a:gd name="connsiteY63" fmla="*/ 954 h 289975"/>
                  <a:gd name="connsiteX64" fmla="*/ 37360 w 226066"/>
                  <a:gd name="connsiteY64" fmla="*/ 0 h 289975"/>
                  <a:gd name="connsiteX65" fmla="*/ 32114 w 226066"/>
                  <a:gd name="connsiteY65" fmla="*/ 5087 h 289975"/>
                  <a:gd name="connsiteX66" fmla="*/ 26231 w 226066"/>
                  <a:gd name="connsiteY66" fmla="*/ 10810 h 289975"/>
                  <a:gd name="connsiteX67" fmla="*/ 19395 w 226066"/>
                  <a:gd name="connsiteY67" fmla="*/ 17487 h 289975"/>
                  <a:gd name="connsiteX68" fmla="*/ 11923 w 226066"/>
                  <a:gd name="connsiteY68" fmla="*/ 24801 h 289975"/>
                  <a:gd name="connsiteX69" fmla="*/ 6041 w 226066"/>
                  <a:gd name="connsiteY69" fmla="*/ 30524 h 289975"/>
                  <a:gd name="connsiteX70" fmla="*/ 318 w 226066"/>
                  <a:gd name="connsiteY70" fmla="*/ 36247 h 289975"/>
                  <a:gd name="connsiteX71" fmla="*/ 4769 w 226066"/>
                  <a:gd name="connsiteY71" fmla="*/ 45627 h 289975"/>
                  <a:gd name="connsiteX72" fmla="*/ 6359 w 226066"/>
                  <a:gd name="connsiteY72" fmla="*/ 46104 h 289975"/>
                  <a:gd name="connsiteX73" fmla="*/ 6359 w 226066"/>
                  <a:gd name="connsiteY73" fmla="*/ 46898 h 289975"/>
                  <a:gd name="connsiteX74" fmla="*/ 5723 w 226066"/>
                  <a:gd name="connsiteY74" fmla="*/ 47693 h 289975"/>
                  <a:gd name="connsiteX75" fmla="*/ 8585 w 226066"/>
                  <a:gd name="connsiteY75" fmla="*/ 49919 h 289975"/>
                  <a:gd name="connsiteX76" fmla="*/ 12241 w 226066"/>
                  <a:gd name="connsiteY76" fmla="*/ 51032 h 289975"/>
                  <a:gd name="connsiteX77" fmla="*/ 13513 w 226066"/>
                  <a:gd name="connsiteY77" fmla="*/ 52145 h 289975"/>
                  <a:gd name="connsiteX78" fmla="*/ 13513 w 226066"/>
                  <a:gd name="connsiteY78" fmla="*/ 53417 h 289975"/>
                  <a:gd name="connsiteX79" fmla="*/ 12400 w 226066"/>
                  <a:gd name="connsiteY79" fmla="*/ 58981 h 289975"/>
                  <a:gd name="connsiteX80" fmla="*/ 12400 w 226066"/>
                  <a:gd name="connsiteY80" fmla="*/ 60571 h 289975"/>
                  <a:gd name="connsiteX81" fmla="*/ 13831 w 226066"/>
                  <a:gd name="connsiteY81" fmla="*/ 66135 h 289975"/>
                  <a:gd name="connsiteX82" fmla="*/ 15898 w 226066"/>
                  <a:gd name="connsiteY82" fmla="*/ 67407 h 289975"/>
                  <a:gd name="connsiteX83" fmla="*/ 17805 w 226066"/>
                  <a:gd name="connsiteY83" fmla="*/ 72971 h 289975"/>
                  <a:gd name="connsiteX84" fmla="*/ 21621 w 226066"/>
                  <a:gd name="connsiteY84" fmla="*/ 75355 h 289975"/>
                  <a:gd name="connsiteX85" fmla="*/ 22098 w 226066"/>
                  <a:gd name="connsiteY85" fmla="*/ 75992 h 289975"/>
                  <a:gd name="connsiteX86" fmla="*/ 23052 w 226066"/>
                  <a:gd name="connsiteY86" fmla="*/ 78694 h 289975"/>
                  <a:gd name="connsiteX87" fmla="*/ 24165 w 226066"/>
                  <a:gd name="connsiteY87" fmla="*/ 81715 h 289975"/>
                  <a:gd name="connsiteX88" fmla="*/ 25118 w 226066"/>
                  <a:gd name="connsiteY88" fmla="*/ 82351 h 289975"/>
                  <a:gd name="connsiteX89" fmla="*/ 25754 w 226066"/>
                  <a:gd name="connsiteY89" fmla="*/ 82351 h 289975"/>
                  <a:gd name="connsiteX90" fmla="*/ 26867 w 226066"/>
                  <a:gd name="connsiteY90" fmla="*/ 85689 h 289975"/>
                  <a:gd name="connsiteX91" fmla="*/ 26231 w 226066"/>
                  <a:gd name="connsiteY91" fmla="*/ 87438 h 289975"/>
                  <a:gd name="connsiteX92" fmla="*/ 27185 w 226066"/>
                  <a:gd name="connsiteY92" fmla="*/ 92843 h 289975"/>
                  <a:gd name="connsiteX93" fmla="*/ 28616 w 226066"/>
                  <a:gd name="connsiteY93" fmla="*/ 97613 h 289975"/>
                  <a:gd name="connsiteX94" fmla="*/ 28934 w 226066"/>
                  <a:gd name="connsiteY94" fmla="*/ 103336 h 289975"/>
                  <a:gd name="connsiteX95" fmla="*/ 28934 w 226066"/>
                  <a:gd name="connsiteY95" fmla="*/ 105879 h 289975"/>
                  <a:gd name="connsiteX96" fmla="*/ 28934 w 226066"/>
                  <a:gd name="connsiteY96" fmla="*/ 107469 h 289975"/>
                  <a:gd name="connsiteX97" fmla="*/ 28616 w 226066"/>
                  <a:gd name="connsiteY97" fmla="*/ 109695 h 289975"/>
                  <a:gd name="connsiteX98" fmla="*/ 27980 w 226066"/>
                  <a:gd name="connsiteY98" fmla="*/ 110967 h 289975"/>
                  <a:gd name="connsiteX99" fmla="*/ 26708 w 226066"/>
                  <a:gd name="connsiteY99" fmla="*/ 112238 h 289975"/>
                  <a:gd name="connsiteX100" fmla="*/ 25277 w 226066"/>
                  <a:gd name="connsiteY100" fmla="*/ 114146 h 289975"/>
                  <a:gd name="connsiteX101" fmla="*/ 24165 w 226066"/>
                  <a:gd name="connsiteY101" fmla="*/ 116213 h 289975"/>
                  <a:gd name="connsiteX102" fmla="*/ 23370 w 226066"/>
                  <a:gd name="connsiteY102" fmla="*/ 117167 h 289975"/>
                  <a:gd name="connsiteX103" fmla="*/ 24006 w 226066"/>
                  <a:gd name="connsiteY103" fmla="*/ 120187 h 289975"/>
                  <a:gd name="connsiteX104" fmla="*/ 24006 w 226066"/>
                  <a:gd name="connsiteY104" fmla="*/ 120982 h 289975"/>
                  <a:gd name="connsiteX105" fmla="*/ 23529 w 226066"/>
                  <a:gd name="connsiteY105" fmla="*/ 121300 h 289975"/>
                  <a:gd name="connsiteX106" fmla="*/ 21780 w 226066"/>
                  <a:gd name="connsiteY106" fmla="*/ 121777 h 289975"/>
                  <a:gd name="connsiteX107" fmla="*/ 19554 w 226066"/>
                  <a:gd name="connsiteY107" fmla="*/ 122572 h 289975"/>
                  <a:gd name="connsiteX108" fmla="*/ 18123 w 226066"/>
                  <a:gd name="connsiteY108" fmla="*/ 123367 h 289975"/>
                  <a:gd name="connsiteX109" fmla="*/ 16216 w 226066"/>
                  <a:gd name="connsiteY109" fmla="*/ 124957 h 289975"/>
                  <a:gd name="connsiteX110" fmla="*/ 14626 w 226066"/>
                  <a:gd name="connsiteY110" fmla="*/ 126706 h 289975"/>
                  <a:gd name="connsiteX111" fmla="*/ 12559 w 226066"/>
                  <a:gd name="connsiteY111" fmla="*/ 131634 h 289975"/>
                  <a:gd name="connsiteX112" fmla="*/ 9221 w 226066"/>
                  <a:gd name="connsiteY112" fmla="*/ 135449 h 289975"/>
                  <a:gd name="connsiteX113" fmla="*/ 8585 w 226066"/>
                  <a:gd name="connsiteY113" fmla="*/ 136721 h 289975"/>
                  <a:gd name="connsiteX114" fmla="*/ 5405 w 226066"/>
                  <a:gd name="connsiteY114" fmla="*/ 139106 h 289975"/>
                  <a:gd name="connsiteX115" fmla="*/ 3974 w 226066"/>
                  <a:gd name="connsiteY115" fmla="*/ 141967 h 289975"/>
                  <a:gd name="connsiteX116" fmla="*/ 3021 w 226066"/>
                  <a:gd name="connsiteY116" fmla="*/ 145465 h 289975"/>
                  <a:gd name="connsiteX117" fmla="*/ 1749 w 226066"/>
                  <a:gd name="connsiteY117" fmla="*/ 148009 h 289975"/>
                  <a:gd name="connsiteX118" fmla="*/ 0 w 226066"/>
                  <a:gd name="connsiteY118" fmla="*/ 150393 h 289975"/>
                  <a:gd name="connsiteX119" fmla="*/ 0 w 226066"/>
                  <a:gd name="connsiteY119" fmla="*/ 150393 h 289975"/>
                  <a:gd name="connsiteX120" fmla="*/ 0 w 226066"/>
                  <a:gd name="connsiteY120" fmla="*/ 153891 h 289975"/>
                  <a:gd name="connsiteX121" fmla="*/ 318 w 226066"/>
                  <a:gd name="connsiteY121" fmla="*/ 155639 h 289975"/>
                  <a:gd name="connsiteX122" fmla="*/ 954 w 226066"/>
                  <a:gd name="connsiteY122" fmla="*/ 157070 h 289975"/>
                  <a:gd name="connsiteX123" fmla="*/ 1749 w 226066"/>
                  <a:gd name="connsiteY123" fmla="*/ 158183 h 289975"/>
                  <a:gd name="connsiteX124" fmla="*/ 2544 w 226066"/>
                  <a:gd name="connsiteY124" fmla="*/ 158660 h 289975"/>
                  <a:gd name="connsiteX125" fmla="*/ 4133 w 226066"/>
                  <a:gd name="connsiteY125" fmla="*/ 158660 h 289975"/>
                  <a:gd name="connsiteX126" fmla="*/ 4451 w 226066"/>
                  <a:gd name="connsiteY126" fmla="*/ 158978 h 289975"/>
                  <a:gd name="connsiteX127" fmla="*/ 3974 w 226066"/>
                  <a:gd name="connsiteY127" fmla="*/ 160250 h 289975"/>
                  <a:gd name="connsiteX128" fmla="*/ 4292 w 226066"/>
                  <a:gd name="connsiteY128" fmla="*/ 161045 h 289975"/>
                  <a:gd name="connsiteX129" fmla="*/ 7472 w 226066"/>
                  <a:gd name="connsiteY129" fmla="*/ 163747 h 289975"/>
                  <a:gd name="connsiteX130" fmla="*/ 9221 w 226066"/>
                  <a:gd name="connsiteY130" fmla="*/ 166291 h 289975"/>
                  <a:gd name="connsiteX131" fmla="*/ 10016 w 226066"/>
                  <a:gd name="connsiteY131" fmla="*/ 166291 h 289975"/>
                  <a:gd name="connsiteX132" fmla="*/ 10652 w 226066"/>
                  <a:gd name="connsiteY132" fmla="*/ 165973 h 289975"/>
                  <a:gd name="connsiteX133" fmla="*/ 11128 w 226066"/>
                  <a:gd name="connsiteY133" fmla="*/ 165337 h 289975"/>
                  <a:gd name="connsiteX134" fmla="*/ 11605 w 226066"/>
                  <a:gd name="connsiteY134" fmla="*/ 163270 h 289975"/>
                  <a:gd name="connsiteX135" fmla="*/ 13036 w 226066"/>
                  <a:gd name="connsiteY135" fmla="*/ 161998 h 289975"/>
                  <a:gd name="connsiteX136" fmla="*/ 16375 w 226066"/>
                  <a:gd name="connsiteY136" fmla="*/ 160568 h 289975"/>
                  <a:gd name="connsiteX137" fmla="*/ 21462 w 226066"/>
                  <a:gd name="connsiteY137" fmla="*/ 159137 h 289975"/>
                  <a:gd name="connsiteX138" fmla="*/ 24165 w 226066"/>
                  <a:gd name="connsiteY138" fmla="*/ 164383 h 289975"/>
                  <a:gd name="connsiteX139" fmla="*/ 23688 w 226066"/>
                  <a:gd name="connsiteY139" fmla="*/ 165019 h 289975"/>
                  <a:gd name="connsiteX140" fmla="*/ 20985 w 226066"/>
                  <a:gd name="connsiteY140" fmla="*/ 165814 h 289975"/>
                  <a:gd name="connsiteX141" fmla="*/ 17329 w 226066"/>
                  <a:gd name="connsiteY141" fmla="*/ 165814 h 289975"/>
                  <a:gd name="connsiteX142" fmla="*/ 14467 w 226066"/>
                  <a:gd name="connsiteY142" fmla="*/ 166609 h 289975"/>
                  <a:gd name="connsiteX143" fmla="*/ 13831 w 226066"/>
                  <a:gd name="connsiteY143" fmla="*/ 167086 h 289975"/>
                  <a:gd name="connsiteX144" fmla="*/ 14308 w 226066"/>
                  <a:gd name="connsiteY144" fmla="*/ 169788 h 289975"/>
                  <a:gd name="connsiteX145" fmla="*/ 13831 w 226066"/>
                  <a:gd name="connsiteY145" fmla="*/ 170742 h 289975"/>
                  <a:gd name="connsiteX146" fmla="*/ 12877 w 226066"/>
                  <a:gd name="connsiteY146" fmla="*/ 170742 h 289975"/>
                  <a:gd name="connsiteX147" fmla="*/ 11446 w 226066"/>
                  <a:gd name="connsiteY147" fmla="*/ 169630 h 289975"/>
                  <a:gd name="connsiteX148" fmla="*/ 10016 w 226066"/>
                  <a:gd name="connsiteY148" fmla="*/ 169630 h 289975"/>
                  <a:gd name="connsiteX149" fmla="*/ 8426 w 226066"/>
                  <a:gd name="connsiteY149" fmla="*/ 169312 h 289975"/>
                  <a:gd name="connsiteX150" fmla="*/ 6677 w 226066"/>
                  <a:gd name="connsiteY150" fmla="*/ 169312 h 289975"/>
                  <a:gd name="connsiteX151" fmla="*/ 5405 w 226066"/>
                  <a:gd name="connsiteY151" fmla="*/ 169947 h 289975"/>
                  <a:gd name="connsiteX152" fmla="*/ 2703 w 226066"/>
                  <a:gd name="connsiteY152" fmla="*/ 173127 h 289975"/>
                  <a:gd name="connsiteX153" fmla="*/ 2226 w 226066"/>
                  <a:gd name="connsiteY153" fmla="*/ 175035 h 289975"/>
                  <a:gd name="connsiteX154" fmla="*/ 2226 w 226066"/>
                  <a:gd name="connsiteY154" fmla="*/ 177260 h 289975"/>
                  <a:gd name="connsiteX155" fmla="*/ 3497 w 226066"/>
                  <a:gd name="connsiteY155" fmla="*/ 179327 h 289975"/>
                  <a:gd name="connsiteX156" fmla="*/ 5087 w 226066"/>
                  <a:gd name="connsiteY156" fmla="*/ 181712 h 289975"/>
                  <a:gd name="connsiteX157" fmla="*/ 4610 w 226066"/>
                  <a:gd name="connsiteY157" fmla="*/ 183461 h 289975"/>
                  <a:gd name="connsiteX158" fmla="*/ 3974 w 226066"/>
                  <a:gd name="connsiteY158" fmla="*/ 184414 h 289975"/>
                  <a:gd name="connsiteX159" fmla="*/ 2544 w 226066"/>
                  <a:gd name="connsiteY159" fmla="*/ 185050 h 289975"/>
                  <a:gd name="connsiteX160" fmla="*/ 2544 w 226066"/>
                  <a:gd name="connsiteY160" fmla="*/ 186004 h 289975"/>
                  <a:gd name="connsiteX161" fmla="*/ 2067 w 226066"/>
                  <a:gd name="connsiteY161" fmla="*/ 186322 h 289975"/>
                  <a:gd name="connsiteX162" fmla="*/ 4292 w 226066"/>
                  <a:gd name="connsiteY162" fmla="*/ 187594 h 289975"/>
                  <a:gd name="connsiteX163" fmla="*/ 10333 w 226066"/>
                  <a:gd name="connsiteY163" fmla="*/ 190933 h 289975"/>
                  <a:gd name="connsiteX164" fmla="*/ 16534 w 226066"/>
                  <a:gd name="connsiteY164" fmla="*/ 194271 h 289975"/>
                  <a:gd name="connsiteX165" fmla="*/ 22575 w 226066"/>
                  <a:gd name="connsiteY165" fmla="*/ 197610 h 289975"/>
                  <a:gd name="connsiteX166" fmla="*/ 28616 w 226066"/>
                  <a:gd name="connsiteY166" fmla="*/ 200948 h 289975"/>
                  <a:gd name="connsiteX167" fmla="*/ 34816 w 226066"/>
                  <a:gd name="connsiteY167" fmla="*/ 204287 h 289975"/>
                  <a:gd name="connsiteX168" fmla="*/ 40857 w 226066"/>
                  <a:gd name="connsiteY168" fmla="*/ 207625 h 289975"/>
                  <a:gd name="connsiteX169" fmla="*/ 46898 w 226066"/>
                  <a:gd name="connsiteY169" fmla="*/ 210964 h 289975"/>
                  <a:gd name="connsiteX170" fmla="*/ 52940 w 226066"/>
                  <a:gd name="connsiteY170" fmla="*/ 214302 h 289975"/>
                  <a:gd name="connsiteX171" fmla="*/ 58981 w 226066"/>
                  <a:gd name="connsiteY171" fmla="*/ 217641 h 289975"/>
                  <a:gd name="connsiteX172" fmla="*/ 65022 w 226066"/>
                  <a:gd name="connsiteY172" fmla="*/ 220979 h 289975"/>
                  <a:gd name="connsiteX173" fmla="*/ 71222 w 226066"/>
                  <a:gd name="connsiteY173" fmla="*/ 224318 h 289975"/>
                  <a:gd name="connsiteX174" fmla="*/ 77263 w 226066"/>
                  <a:gd name="connsiteY174" fmla="*/ 227657 h 289975"/>
                  <a:gd name="connsiteX175" fmla="*/ 83304 w 226066"/>
                  <a:gd name="connsiteY175" fmla="*/ 230995 h 289975"/>
                  <a:gd name="connsiteX176" fmla="*/ 89346 w 226066"/>
                  <a:gd name="connsiteY176" fmla="*/ 234334 h 289975"/>
                  <a:gd name="connsiteX177" fmla="*/ 95387 w 226066"/>
                  <a:gd name="connsiteY177" fmla="*/ 237672 h 289975"/>
                  <a:gd name="connsiteX178" fmla="*/ 101428 w 226066"/>
                  <a:gd name="connsiteY178" fmla="*/ 241011 h 289975"/>
                  <a:gd name="connsiteX179" fmla="*/ 104290 w 226066"/>
                  <a:gd name="connsiteY179" fmla="*/ 242600 h 289975"/>
                  <a:gd name="connsiteX180" fmla="*/ 104767 w 226066"/>
                  <a:gd name="connsiteY180" fmla="*/ 243236 h 289975"/>
                  <a:gd name="connsiteX181" fmla="*/ 105243 w 226066"/>
                  <a:gd name="connsiteY181" fmla="*/ 246257 h 289975"/>
                  <a:gd name="connsiteX182" fmla="*/ 105561 w 226066"/>
                  <a:gd name="connsiteY182" fmla="*/ 248165 h 289975"/>
                  <a:gd name="connsiteX183" fmla="*/ 105561 w 226066"/>
                  <a:gd name="connsiteY183" fmla="*/ 249914 h 289975"/>
                  <a:gd name="connsiteX184" fmla="*/ 103813 w 226066"/>
                  <a:gd name="connsiteY184" fmla="*/ 252775 h 289975"/>
                  <a:gd name="connsiteX185" fmla="*/ 103336 w 226066"/>
                  <a:gd name="connsiteY185" fmla="*/ 254365 h 289975"/>
                  <a:gd name="connsiteX186" fmla="*/ 103336 w 226066"/>
                  <a:gd name="connsiteY186" fmla="*/ 255478 h 289975"/>
                  <a:gd name="connsiteX187" fmla="*/ 103654 w 226066"/>
                  <a:gd name="connsiteY187" fmla="*/ 255955 h 289975"/>
                  <a:gd name="connsiteX188" fmla="*/ 105085 w 226066"/>
                  <a:gd name="connsiteY188" fmla="*/ 255955 h 289975"/>
                  <a:gd name="connsiteX189" fmla="*/ 106197 w 226066"/>
                  <a:gd name="connsiteY189" fmla="*/ 256750 h 289975"/>
                  <a:gd name="connsiteX190" fmla="*/ 106674 w 226066"/>
                  <a:gd name="connsiteY190" fmla="*/ 257226 h 289975"/>
                  <a:gd name="connsiteX191" fmla="*/ 107628 w 226066"/>
                  <a:gd name="connsiteY191" fmla="*/ 259452 h 289975"/>
                  <a:gd name="connsiteX192" fmla="*/ 108741 w 226066"/>
                  <a:gd name="connsiteY192" fmla="*/ 260565 h 289975"/>
                  <a:gd name="connsiteX193" fmla="*/ 111285 w 226066"/>
                  <a:gd name="connsiteY193" fmla="*/ 262473 h 289975"/>
                  <a:gd name="connsiteX194" fmla="*/ 115736 w 226066"/>
                  <a:gd name="connsiteY194" fmla="*/ 265652 h 289975"/>
                  <a:gd name="connsiteX195" fmla="*/ 120187 w 226066"/>
                  <a:gd name="connsiteY195" fmla="*/ 268832 h 289975"/>
                  <a:gd name="connsiteX196" fmla="*/ 124639 w 226066"/>
                  <a:gd name="connsiteY196" fmla="*/ 272012 h 289975"/>
                  <a:gd name="connsiteX197" fmla="*/ 129090 w 226066"/>
                  <a:gd name="connsiteY197" fmla="*/ 275191 h 289975"/>
                  <a:gd name="connsiteX198" fmla="*/ 133541 w 226066"/>
                  <a:gd name="connsiteY198" fmla="*/ 278371 h 289975"/>
                  <a:gd name="connsiteX199" fmla="*/ 137993 w 226066"/>
                  <a:gd name="connsiteY199" fmla="*/ 281550 h 289975"/>
                  <a:gd name="connsiteX200" fmla="*/ 142444 w 226066"/>
                  <a:gd name="connsiteY200" fmla="*/ 284730 h 289975"/>
                  <a:gd name="connsiteX201" fmla="*/ 146896 w 226066"/>
                  <a:gd name="connsiteY201" fmla="*/ 287909 h 289975"/>
                  <a:gd name="connsiteX202" fmla="*/ 148962 w 226066"/>
                  <a:gd name="connsiteY202" fmla="*/ 289499 h 289975"/>
                  <a:gd name="connsiteX203" fmla="*/ 149916 w 226066"/>
                  <a:gd name="connsiteY203" fmla="*/ 289976 h 289975"/>
                  <a:gd name="connsiteX204" fmla="*/ 149916 w 226066"/>
                  <a:gd name="connsiteY204" fmla="*/ 289181 h 289975"/>
                  <a:gd name="connsiteX205" fmla="*/ 151824 w 226066"/>
                  <a:gd name="connsiteY205" fmla="*/ 287591 h 289975"/>
                  <a:gd name="connsiteX206" fmla="*/ 154368 w 226066"/>
                  <a:gd name="connsiteY206" fmla="*/ 288068 h 289975"/>
                  <a:gd name="connsiteX207" fmla="*/ 157706 w 226066"/>
                  <a:gd name="connsiteY207" fmla="*/ 283935 h 289975"/>
                  <a:gd name="connsiteX208" fmla="*/ 161840 w 226066"/>
                  <a:gd name="connsiteY208" fmla="*/ 274555 h 289975"/>
                  <a:gd name="connsiteX209" fmla="*/ 162476 w 226066"/>
                  <a:gd name="connsiteY209" fmla="*/ 273601 h 289975"/>
                  <a:gd name="connsiteX210" fmla="*/ 163270 w 226066"/>
                  <a:gd name="connsiteY210" fmla="*/ 272170 h 289975"/>
                  <a:gd name="connsiteX211" fmla="*/ 164542 w 226066"/>
                  <a:gd name="connsiteY211" fmla="*/ 270104 h 289975"/>
                  <a:gd name="connsiteX212" fmla="*/ 165019 w 226066"/>
                  <a:gd name="connsiteY212" fmla="*/ 268991 h 289975"/>
                  <a:gd name="connsiteX213" fmla="*/ 165496 w 226066"/>
                  <a:gd name="connsiteY213" fmla="*/ 267719 h 289975"/>
                  <a:gd name="connsiteX214" fmla="*/ 167086 w 226066"/>
                  <a:gd name="connsiteY214" fmla="*/ 264063 h 289975"/>
                  <a:gd name="connsiteX215" fmla="*/ 168358 w 226066"/>
                  <a:gd name="connsiteY215" fmla="*/ 258021 h 289975"/>
                  <a:gd name="connsiteX216" fmla="*/ 169312 w 226066"/>
                  <a:gd name="connsiteY216" fmla="*/ 256908 h 289975"/>
                  <a:gd name="connsiteX217" fmla="*/ 170424 w 226066"/>
                  <a:gd name="connsiteY217" fmla="*/ 254206 h 289975"/>
                  <a:gd name="connsiteX218" fmla="*/ 172014 w 226066"/>
                  <a:gd name="connsiteY218" fmla="*/ 251662 h 289975"/>
                  <a:gd name="connsiteX219" fmla="*/ 175512 w 226066"/>
                  <a:gd name="connsiteY219" fmla="*/ 248801 h 289975"/>
                  <a:gd name="connsiteX220" fmla="*/ 175830 w 226066"/>
                  <a:gd name="connsiteY220" fmla="*/ 246575 h 289975"/>
                  <a:gd name="connsiteX221" fmla="*/ 177738 w 226066"/>
                  <a:gd name="connsiteY221" fmla="*/ 242124 h 289975"/>
                  <a:gd name="connsiteX222" fmla="*/ 177261 w 226066"/>
                  <a:gd name="connsiteY222" fmla="*/ 236400 h 289975"/>
                  <a:gd name="connsiteX223" fmla="*/ 178532 w 226066"/>
                  <a:gd name="connsiteY223" fmla="*/ 232744 h 289975"/>
                  <a:gd name="connsiteX224" fmla="*/ 180122 w 226066"/>
                  <a:gd name="connsiteY224" fmla="*/ 230995 h 289975"/>
                  <a:gd name="connsiteX225" fmla="*/ 183779 w 226066"/>
                  <a:gd name="connsiteY225" fmla="*/ 228928 h 289975"/>
                  <a:gd name="connsiteX226" fmla="*/ 190615 w 226066"/>
                  <a:gd name="connsiteY226" fmla="*/ 228451 h 289975"/>
                  <a:gd name="connsiteX227" fmla="*/ 195543 w 226066"/>
                  <a:gd name="connsiteY227" fmla="*/ 224318 h 289975"/>
                  <a:gd name="connsiteX228" fmla="*/ 195543 w 226066"/>
                  <a:gd name="connsiteY228" fmla="*/ 222728 h 289975"/>
                  <a:gd name="connsiteX229" fmla="*/ 197928 w 226066"/>
                  <a:gd name="connsiteY229" fmla="*/ 220821 h 289975"/>
                  <a:gd name="connsiteX230" fmla="*/ 198564 w 226066"/>
                  <a:gd name="connsiteY230" fmla="*/ 218595 h 289975"/>
                  <a:gd name="connsiteX231" fmla="*/ 198087 w 226066"/>
                  <a:gd name="connsiteY231" fmla="*/ 217005 h 289975"/>
                  <a:gd name="connsiteX232" fmla="*/ 197610 w 226066"/>
                  <a:gd name="connsiteY232" fmla="*/ 213825 h 289975"/>
                  <a:gd name="connsiteX233" fmla="*/ 198405 w 226066"/>
                  <a:gd name="connsiteY233" fmla="*/ 214302 h 289975"/>
                  <a:gd name="connsiteX234" fmla="*/ 199359 w 226066"/>
                  <a:gd name="connsiteY234" fmla="*/ 214620 h 289975"/>
                  <a:gd name="connsiteX235" fmla="*/ 199835 w 226066"/>
                  <a:gd name="connsiteY235" fmla="*/ 212713 h 289975"/>
                  <a:gd name="connsiteX236" fmla="*/ 200471 w 226066"/>
                  <a:gd name="connsiteY236" fmla="*/ 211600 h 289975"/>
                  <a:gd name="connsiteX237" fmla="*/ 202220 w 226066"/>
                  <a:gd name="connsiteY237" fmla="*/ 212236 h 289975"/>
                  <a:gd name="connsiteX238" fmla="*/ 203651 w 226066"/>
                  <a:gd name="connsiteY238" fmla="*/ 212236 h 289975"/>
                  <a:gd name="connsiteX239" fmla="*/ 208261 w 226066"/>
                  <a:gd name="connsiteY239" fmla="*/ 211441 h 289975"/>
                  <a:gd name="connsiteX240" fmla="*/ 211759 w 226066"/>
                  <a:gd name="connsiteY240" fmla="*/ 209215 h 289975"/>
                  <a:gd name="connsiteX241" fmla="*/ 215892 w 226066"/>
                  <a:gd name="connsiteY241" fmla="*/ 204287 h 289975"/>
                  <a:gd name="connsiteX242" fmla="*/ 215892 w 226066"/>
                  <a:gd name="connsiteY242" fmla="*/ 201902 h 289975"/>
                  <a:gd name="connsiteX243" fmla="*/ 215574 w 226066"/>
                  <a:gd name="connsiteY243" fmla="*/ 200789 h 289975"/>
                  <a:gd name="connsiteX244" fmla="*/ 212872 w 226066"/>
                  <a:gd name="connsiteY244" fmla="*/ 197292 h 289975"/>
                  <a:gd name="connsiteX245" fmla="*/ 207784 w 226066"/>
                  <a:gd name="connsiteY245" fmla="*/ 190774 h 289975"/>
                  <a:gd name="connsiteX246" fmla="*/ 203969 w 226066"/>
                  <a:gd name="connsiteY246" fmla="*/ 185845 h 289975"/>
                  <a:gd name="connsiteX247" fmla="*/ 199994 w 226066"/>
                  <a:gd name="connsiteY247" fmla="*/ 180758 h 289975"/>
                  <a:gd name="connsiteX248" fmla="*/ 199994 w 226066"/>
                  <a:gd name="connsiteY248" fmla="*/ 176784 h 289975"/>
                  <a:gd name="connsiteX249" fmla="*/ 199994 w 226066"/>
                  <a:gd name="connsiteY249" fmla="*/ 164701 h 289975"/>
                  <a:gd name="connsiteX250" fmla="*/ 199994 w 226066"/>
                  <a:gd name="connsiteY250" fmla="*/ 140695 h 289975"/>
                  <a:gd name="connsiteX251" fmla="*/ 199835 w 226066"/>
                  <a:gd name="connsiteY251" fmla="*/ 116690 h 289975"/>
                  <a:gd name="connsiteX252" fmla="*/ 199835 w 226066"/>
                  <a:gd name="connsiteY252" fmla="*/ 92684 h 289975"/>
                  <a:gd name="connsiteX253" fmla="*/ 199835 w 226066"/>
                  <a:gd name="connsiteY253" fmla="*/ 80602 h 289975"/>
                  <a:gd name="connsiteX254" fmla="*/ 199835 w 226066"/>
                  <a:gd name="connsiteY254" fmla="*/ 75673 h 289975"/>
                  <a:gd name="connsiteX255" fmla="*/ 200153 w 226066"/>
                  <a:gd name="connsiteY255" fmla="*/ 74879 h 289975"/>
                  <a:gd name="connsiteX256" fmla="*/ 204605 w 226066"/>
                  <a:gd name="connsiteY256" fmla="*/ 70427 h 289975"/>
                  <a:gd name="connsiteX257" fmla="*/ 210487 w 226066"/>
                  <a:gd name="connsiteY257" fmla="*/ 64545 h 289975"/>
                  <a:gd name="connsiteX258" fmla="*/ 218277 w 226066"/>
                  <a:gd name="connsiteY258" fmla="*/ 53417 h 289975"/>
                  <a:gd name="connsiteX259" fmla="*/ 222569 w 226066"/>
                  <a:gd name="connsiteY259" fmla="*/ 47375 h 289975"/>
                  <a:gd name="connsiteX260" fmla="*/ 226067 w 226066"/>
                  <a:gd name="connsiteY260" fmla="*/ 42288 h 289975"/>
                  <a:gd name="connsiteX261" fmla="*/ 221933 w 226066"/>
                  <a:gd name="connsiteY261" fmla="*/ 42288 h 289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</a:cxnLst>
                <a:rect l="l" t="t" r="r" b="b"/>
                <a:pathLst>
                  <a:path w="226066" h="289975">
                    <a:moveTo>
                      <a:pt x="204764" y="214779"/>
                    </a:moveTo>
                    <a:lnTo>
                      <a:pt x="201584" y="216846"/>
                    </a:lnTo>
                    <a:lnTo>
                      <a:pt x="201107" y="218436"/>
                    </a:lnTo>
                    <a:lnTo>
                      <a:pt x="202220" y="218118"/>
                    </a:lnTo>
                    <a:lnTo>
                      <a:pt x="205718" y="216528"/>
                    </a:lnTo>
                    <a:lnTo>
                      <a:pt x="206194" y="216051"/>
                    </a:lnTo>
                    <a:lnTo>
                      <a:pt x="206194" y="215574"/>
                    </a:lnTo>
                    <a:cubicBezTo>
                      <a:pt x="206194" y="215574"/>
                      <a:pt x="206036" y="215097"/>
                      <a:pt x="206036" y="215097"/>
                    </a:cubicBezTo>
                    <a:lnTo>
                      <a:pt x="204764" y="214620"/>
                    </a:lnTo>
                    <a:close/>
                    <a:moveTo>
                      <a:pt x="223523" y="43242"/>
                    </a:moveTo>
                    <a:lnTo>
                      <a:pt x="216210" y="43719"/>
                    </a:lnTo>
                    <a:lnTo>
                      <a:pt x="213031" y="44196"/>
                    </a:lnTo>
                    <a:lnTo>
                      <a:pt x="211441" y="44196"/>
                    </a:lnTo>
                    <a:cubicBezTo>
                      <a:pt x="211441" y="44196"/>
                      <a:pt x="208579" y="44196"/>
                      <a:pt x="208579" y="44196"/>
                    </a:cubicBezTo>
                    <a:lnTo>
                      <a:pt x="206194" y="43719"/>
                    </a:lnTo>
                    <a:lnTo>
                      <a:pt x="204605" y="42924"/>
                    </a:lnTo>
                    <a:lnTo>
                      <a:pt x="202697" y="41016"/>
                    </a:lnTo>
                    <a:lnTo>
                      <a:pt x="198405" y="37201"/>
                    </a:lnTo>
                    <a:lnTo>
                      <a:pt x="195384" y="34816"/>
                    </a:lnTo>
                    <a:lnTo>
                      <a:pt x="188548" y="37519"/>
                    </a:lnTo>
                    <a:lnTo>
                      <a:pt x="182507" y="40221"/>
                    </a:lnTo>
                    <a:lnTo>
                      <a:pt x="173763" y="44037"/>
                    </a:lnTo>
                    <a:lnTo>
                      <a:pt x="168835" y="46739"/>
                    </a:lnTo>
                    <a:lnTo>
                      <a:pt x="167404" y="49442"/>
                    </a:lnTo>
                    <a:lnTo>
                      <a:pt x="163588" y="54529"/>
                    </a:lnTo>
                    <a:lnTo>
                      <a:pt x="160250" y="57709"/>
                    </a:lnTo>
                    <a:lnTo>
                      <a:pt x="158978" y="58027"/>
                    </a:lnTo>
                    <a:lnTo>
                      <a:pt x="151188" y="57391"/>
                    </a:lnTo>
                    <a:lnTo>
                      <a:pt x="148326" y="56755"/>
                    </a:lnTo>
                    <a:lnTo>
                      <a:pt x="143716" y="56119"/>
                    </a:lnTo>
                    <a:lnTo>
                      <a:pt x="137516" y="55006"/>
                    </a:lnTo>
                    <a:lnTo>
                      <a:pt x="133383" y="53894"/>
                    </a:lnTo>
                    <a:lnTo>
                      <a:pt x="128931" y="53894"/>
                    </a:lnTo>
                    <a:cubicBezTo>
                      <a:pt x="128931" y="53894"/>
                      <a:pt x="122413" y="53417"/>
                      <a:pt x="122413" y="53417"/>
                    </a:cubicBezTo>
                    <a:lnTo>
                      <a:pt x="118439" y="52622"/>
                    </a:lnTo>
                    <a:lnTo>
                      <a:pt x="114305" y="49760"/>
                    </a:lnTo>
                    <a:lnTo>
                      <a:pt x="109059" y="46422"/>
                    </a:lnTo>
                    <a:lnTo>
                      <a:pt x="103654" y="42924"/>
                    </a:lnTo>
                    <a:lnTo>
                      <a:pt x="98089" y="39427"/>
                    </a:lnTo>
                    <a:lnTo>
                      <a:pt x="91571" y="35293"/>
                    </a:lnTo>
                    <a:lnTo>
                      <a:pt x="84417" y="30842"/>
                    </a:lnTo>
                    <a:lnTo>
                      <a:pt x="82828" y="30365"/>
                    </a:lnTo>
                    <a:lnTo>
                      <a:pt x="82192" y="30365"/>
                    </a:lnTo>
                    <a:cubicBezTo>
                      <a:pt x="82192" y="30365"/>
                      <a:pt x="74402" y="30047"/>
                      <a:pt x="74402" y="30047"/>
                    </a:cubicBezTo>
                    <a:lnTo>
                      <a:pt x="66294" y="30047"/>
                    </a:lnTo>
                    <a:cubicBezTo>
                      <a:pt x="66294" y="30047"/>
                      <a:pt x="60889" y="29729"/>
                      <a:pt x="60889" y="29729"/>
                    </a:cubicBezTo>
                    <a:lnTo>
                      <a:pt x="59140" y="29252"/>
                    </a:lnTo>
                    <a:lnTo>
                      <a:pt x="57868" y="28298"/>
                    </a:lnTo>
                    <a:lnTo>
                      <a:pt x="56119" y="24959"/>
                    </a:lnTo>
                    <a:lnTo>
                      <a:pt x="54052" y="22575"/>
                    </a:lnTo>
                    <a:lnTo>
                      <a:pt x="51668" y="19554"/>
                    </a:lnTo>
                    <a:lnTo>
                      <a:pt x="51668" y="15421"/>
                    </a:lnTo>
                    <a:cubicBezTo>
                      <a:pt x="51668" y="15421"/>
                      <a:pt x="52145" y="10969"/>
                      <a:pt x="52145" y="10969"/>
                    </a:cubicBezTo>
                    <a:lnTo>
                      <a:pt x="52781" y="9539"/>
                    </a:lnTo>
                    <a:lnTo>
                      <a:pt x="52463" y="8108"/>
                    </a:lnTo>
                    <a:lnTo>
                      <a:pt x="52463" y="6041"/>
                    </a:lnTo>
                    <a:cubicBezTo>
                      <a:pt x="52463" y="6041"/>
                      <a:pt x="51191" y="4133"/>
                      <a:pt x="51191" y="4133"/>
                    </a:cubicBezTo>
                    <a:lnTo>
                      <a:pt x="43242" y="1908"/>
                    </a:lnTo>
                    <a:lnTo>
                      <a:pt x="41970" y="1908"/>
                    </a:lnTo>
                    <a:cubicBezTo>
                      <a:pt x="41970" y="1908"/>
                      <a:pt x="40698" y="2861"/>
                      <a:pt x="40698" y="2861"/>
                    </a:cubicBezTo>
                    <a:lnTo>
                      <a:pt x="39109" y="3498"/>
                    </a:lnTo>
                    <a:lnTo>
                      <a:pt x="37996" y="3020"/>
                    </a:lnTo>
                    <a:lnTo>
                      <a:pt x="37360" y="2226"/>
                    </a:lnTo>
                    <a:lnTo>
                      <a:pt x="37360" y="954"/>
                    </a:lnTo>
                    <a:cubicBezTo>
                      <a:pt x="37360" y="954"/>
                      <a:pt x="37360" y="0"/>
                      <a:pt x="37360" y="0"/>
                    </a:cubicBezTo>
                    <a:lnTo>
                      <a:pt x="32114" y="5087"/>
                    </a:lnTo>
                    <a:lnTo>
                      <a:pt x="26231" y="10810"/>
                    </a:lnTo>
                    <a:lnTo>
                      <a:pt x="19395" y="17487"/>
                    </a:lnTo>
                    <a:lnTo>
                      <a:pt x="11923" y="24801"/>
                    </a:lnTo>
                    <a:lnTo>
                      <a:pt x="6041" y="30524"/>
                    </a:lnTo>
                    <a:lnTo>
                      <a:pt x="318" y="36247"/>
                    </a:lnTo>
                    <a:lnTo>
                      <a:pt x="4769" y="45627"/>
                    </a:lnTo>
                    <a:lnTo>
                      <a:pt x="6359" y="46104"/>
                    </a:lnTo>
                    <a:lnTo>
                      <a:pt x="6359" y="46898"/>
                    </a:lnTo>
                    <a:cubicBezTo>
                      <a:pt x="6359" y="46898"/>
                      <a:pt x="5723" y="47693"/>
                      <a:pt x="5723" y="47693"/>
                    </a:cubicBezTo>
                    <a:lnTo>
                      <a:pt x="8585" y="49919"/>
                    </a:lnTo>
                    <a:lnTo>
                      <a:pt x="12241" y="51032"/>
                    </a:lnTo>
                    <a:lnTo>
                      <a:pt x="13513" y="52145"/>
                    </a:lnTo>
                    <a:lnTo>
                      <a:pt x="13513" y="53417"/>
                    </a:lnTo>
                    <a:cubicBezTo>
                      <a:pt x="13513" y="53417"/>
                      <a:pt x="12400" y="58981"/>
                      <a:pt x="12400" y="58981"/>
                    </a:cubicBezTo>
                    <a:lnTo>
                      <a:pt x="12400" y="60571"/>
                    </a:lnTo>
                    <a:cubicBezTo>
                      <a:pt x="12400" y="60571"/>
                      <a:pt x="13831" y="66135"/>
                      <a:pt x="13831" y="66135"/>
                    </a:cubicBezTo>
                    <a:lnTo>
                      <a:pt x="15898" y="67407"/>
                    </a:lnTo>
                    <a:lnTo>
                      <a:pt x="17805" y="72971"/>
                    </a:lnTo>
                    <a:lnTo>
                      <a:pt x="21621" y="75355"/>
                    </a:lnTo>
                    <a:lnTo>
                      <a:pt x="22098" y="75992"/>
                    </a:lnTo>
                    <a:lnTo>
                      <a:pt x="23052" y="78694"/>
                    </a:lnTo>
                    <a:lnTo>
                      <a:pt x="24165" y="81715"/>
                    </a:lnTo>
                    <a:lnTo>
                      <a:pt x="25118" y="82351"/>
                    </a:lnTo>
                    <a:lnTo>
                      <a:pt x="25754" y="82351"/>
                    </a:lnTo>
                    <a:cubicBezTo>
                      <a:pt x="25754" y="82351"/>
                      <a:pt x="26867" y="85689"/>
                      <a:pt x="26867" y="85689"/>
                    </a:cubicBezTo>
                    <a:lnTo>
                      <a:pt x="26231" y="87438"/>
                    </a:lnTo>
                    <a:lnTo>
                      <a:pt x="27185" y="92843"/>
                    </a:lnTo>
                    <a:lnTo>
                      <a:pt x="28616" y="97613"/>
                    </a:lnTo>
                    <a:lnTo>
                      <a:pt x="28934" y="103336"/>
                    </a:lnTo>
                    <a:lnTo>
                      <a:pt x="28934" y="105879"/>
                    </a:lnTo>
                    <a:cubicBezTo>
                      <a:pt x="28934" y="105879"/>
                      <a:pt x="28934" y="107469"/>
                      <a:pt x="28934" y="107469"/>
                    </a:cubicBezTo>
                    <a:lnTo>
                      <a:pt x="28616" y="109695"/>
                    </a:lnTo>
                    <a:lnTo>
                      <a:pt x="27980" y="110967"/>
                    </a:lnTo>
                    <a:lnTo>
                      <a:pt x="26708" y="112238"/>
                    </a:lnTo>
                    <a:lnTo>
                      <a:pt x="25277" y="114146"/>
                    </a:lnTo>
                    <a:lnTo>
                      <a:pt x="24165" y="116213"/>
                    </a:lnTo>
                    <a:lnTo>
                      <a:pt x="23370" y="117167"/>
                    </a:lnTo>
                    <a:lnTo>
                      <a:pt x="24006" y="120187"/>
                    </a:lnTo>
                    <a:lnTo>
                      <a:pt x="24006" y="120982"/>
                    </a:lnTo>
                    <a:cubicBezTo>
                      <a:pt x="24006" y="120982"/>
                      <a:pt x="23529" y="121300"/>
                      <a:pt x="23529" y="121300"/>
                    </a:cubicBezTo>
                    <a:lnTo>
                      <a:pt x="21780" y="121777"/>
                    </a:lnTo>
                    <a:lnTo>
                      <a:pt x="19554" y="122572"/>
                    </a:lnTo>
                    <a:lnTo>
                      <a:pt x="18123" y="123367"/>
                    </a:lnTo>
                    <a:lnTo>
                      <a:pt x="16216" y="124957"/>
                    </a:lnTo>
                    <a:lnTo>
                      <a:pt x="14626" y="126706"/>
                    </a:lnTo>
                    <a:lnTo>
                      <a:pt x="12559" y="131634"/>
                    </a:lnTo>
                    <a:lnTo>
                      <a:pt x="9221" y="135449"/>
                    </a:lnTo>
                    <a:lnTo>
                      <a:pt x="8585" y="136721"/>
                    </a:lnTo>
                    <a:lnTo>
                      <a:pt x="5405" y="139106"/>
                    </a:lnTo>
                    <a:lnTo>
                      <a:pt x="3974" y="141967"/>
                    </a:lnTo>
                    <a:lnTo>
                      <a:pt x="3021" y="145465"/>
                    </a:lnTo>
                    <a:lnTo>
                      <a:pt x="1749" y="148009"/>
                    </a:lnTo>
                    <a:lnTo>
                      <a:pt x="0" y="150393"/>
                    </a:lnTo>
                    <a:lnTo>
                      <a:pt x="0" y="150393"/>
                    </a:lnTo>
                    <a:cubicBezTo>
                      <a:pt x="0" y="150393"/>
                      <a:pt x="0" y="153891"/>
                      <a:pt x="0" y="153891"/>
                    </a:cubicBezTo>
                    <a:lnTo>
                      <a:pt x="318" y="155639"/>
                    </a:lnTo>
                    <a:lnTo>
                      <a:pt x="954" y="157070"/>
                    </a:lnTo>
                    <a:lnTo>
                      <a:pt x="1749" y="158183"/>
                    </a:lnTo>
                    <a:lnTo>
                      <a:pt x="2544" y="158660"/>
                    </a:lnTo>
                    <a:lnTo>
                      <a:pt x="4133" y="158660"/>
                    </a:lnTo>
                    <a:cubicBezTo>
                      <a:pt x="4133" y="158660"/>
                      <a:pt x="4451" y="158978"/>
                      <a:pt x="4451" y="158978"/>
                    </a:cubicBezTo>
                    <a:lnTo>
                      <a:pt x="3974" y="160250"/>
                    </a:lnTo>
                    <a:lnTo>
                      <a:pt x="4292" y="161045"/>
                    </a:lnTo>
                    <a:lnTo>
                      <a:pt x="7472" y="163747"/>
                    </a:lnTo>
                    <a:lnTo>
                      <a:pt x="9221" y="166291"/>
                    </a:lnTo>
                    <a:lnTo>
                      <a:pt x="10016" y="166291"/>
                    </a:lnTo>
                    <a:cubicBezTo>
                      <a:pt x="10016" y="166291"/>
                      <a:pt x="10652" y="165973"/>
                      <a:pt x="10652" y="165973"/>
                    </a:cubicBezTo>
                    <a:lnTo>
                      <a:pt x="11128" y="165337"/>
                    </a:lnTo>
                    <a:lnTo>
                      <a:pt x="11605" y="163270"/>
                    </a:lnTo>
                    <a:lnTo>
                      <a:pt x="13036" y="161998"/>
                    </a:lnTo>
                    <a:lnTo>
                      <a:pt x="16375" y="160568"/>
                    </a:lnTo>
                    <a:lnTo>
                      <a:pt x="21462" y="159137"/>
                    </a:lnTo>
                    <a:lnTo>
                      <a:pt x="24165" y="164383"/>
                    </a:lnTo>
                    <a:lnTo>
                      <a:pt x="23688" y="165019"/>
                    </a:lnTo>
                    <a:lnTo>
                      <a:pt x="20985" y="165814"/>
                    </a:lnTo>
                    <a:lnTo>
                      <a:pt x="17329" y="165814"/>
                    </a:lnTo>
                    <a:cubicBezTo>
                      <a:pt x="17329" y="165814"/>
                      <a:pt x="14467" y="166609"/>
                      <a:pt x="14467" y="166609"/>
                    </a:cubicBezTo>
                    <a:lnTo>
                      <a:pt x="13831" y="167086"/>
                    </a:lnTo>
                    <a:lnTo>
                      <a:pt x="14308" y="169788"/>
                    </a:lnTo>
                    <a:lnTo>
                      <a:pt x="13831" y="170742"/>
                    </a:lnTo>
                    <a:lnTo>
                      <a:pt x="12877" y="170742"/>
                    </a:lnTo>
                    <a:cubicBezTo>
                      <a:pt x="12877" y="170742"/>
                      <a:pt x="11446" y="169630"/>
                      <a:pt x="11446" y="169630"/>
                    </a:cubicBezTo>
                    <a:lnTo>
                      <a:pt x="10016" y="169630"/>
                    </a:lnTo>
                    <a:cubicBezTo>
                      <a:pt x="10016" y="169630"/>
                      <a:pt x="8426" y="169312"/>
                      <a:pt x="8426" y="169312"/>
                    </a:cubicBezTo>
                    <a:lnTo>
                      <a:pt x="6677" y="169312"/>
                    </a:lnTo>
                    <a:cubicBezTo>
                      <a:pt x="6677" y="169312"/>
                      <a:pt x="5405" y="169947"/>
                      <a:pt x="5405" y="169947"/>
                    </a:cubicBezTo>
                    <a:lnTo>
                      <a:pt x="2703" y="173127"/>
                    </a:lnTo>
                    <a:lnTo>
                      <a:pt x="2226" y="175035"/>
                    </a:lnTo>
                    <a:lnTo>
                      <a:pt x="2226" y="177260"/>
                    </a:lnTo>
                    <a:cubicBezTo>
                      <a:pt x="2226" y="177260"/>
                      <a:pt x="3497" y="179327"/>
                      <a:pt x="3497" y="179327"/>
                    </a:cubicBezTo>
                    <a:lnTo>
                      <a:pt x="5087" y="181712"/>
                    </a:lnTo>
                    <a:lnTo>
                      <a:pt x="4610" y="183461"/>
                    </a:lnTo>
                    <a:lnTo>
                      <a:pt x="3974" y="184414"/>
                    </a:lnTo>
                    <a:lnTo>
                      <a:pt x="2544" y="185050"/>
                    </a:lnTo>
                    <a:lnTo>
                      <a:pt x="2544" y="186004"/>
                    </a:lnTo>
                    <a:cubicBezTo>
                      <a:pt x="2544" y="186004"/>
                      <a:pt x="2067" y="186322"/>
                      <a:pt x="2067" y="186322"/>
                    </a:cubicBezTo>
                    <a:lnTo>
                      <a:pt x="4292" y="187594"/>
                    </a:lnTo>
                    <a:lnTo>
                      <a:pt x="10333" y="190933"/>
                    </a:lnTo>
                    <a:lnTo>
                      <a:pt x="16534" y="194271"/>
                    </a:lnTo>
                    <a:lnTo>
                      <a:pt x="22575" y="197610"/>
                    </a:lnTo>
                    <a:lnTo>
                      <a:pt x="28616" y="200948"/>
                    </a:lnTo>
                    <a:lnTo>
                      <a:pt x="34816" y="204287"/>
                    </a:lnTo>
                    <a:lnTo>
                      <a:pt x="40857" y="207625"/>
                    </a:lnTo>
                    <a:lnTo>
                      <a:pt x="46898" y="210964"/>
                    </a:lnTo>
                    <a:lnTo>
                      <a:pt x="52940" y="214302"/>
                    </a:lnTo>
                    <a:lnTo>
                      <a:pt x="58981" y="217641"/>
                    </a:lnTo>
                    <a:lnTo>
                      <a:pt x="65022" y="220979"/>
                    </a:lnTo>
                    <a:lnTo>
                      <a:pt x="71222" y="224318"/>
                    </a:lnTo>
                    <a:lnTo>
                      <a:pt x="77263" y="227657"/>
                    </a:lnTo>
                    <a:lnTo>
                      <a:pt x="83304" y="230995"/>
                    </a:lnTo>
                    <a:lnTo>
                      <a:pt x="89346" y="234334"/>
                    </a:lnTo>
                    <a:lnTo>
                      <a:pt x="95387" y="237672"/>
                    </a:lnTo>
                    <a:lnTo>
                      <a:pt x="101428" y="241011"/>
                    </a:lnTo>
                    <a:lnTo>
                      <a:pt x="104290" y="242600"/>
                    </a:lnTo>
                    <a:lnTo>
                      <a:pt x="104767" y="243236"/>
                    </a:lnTo>
                    <a:lnTo>
                      <a:pt x="105243" y="246257"/>
                    </a:lnTo>
                    <a:lnTo>
                      <a:pt x="105561" y="248165"/>
                    </a:lnTo>
                    <a:lnTo>
                      <a:pt x="105561" y="249914"/>
                    </a:lnTo>
                    <a:cubicBezTo>
                      <a:pt x="105561" y="249914"/>
                      <a:pt x="103813" y="252775"/>
                      <a:pt x="103813" y="252775"/>
                    </a:cubicBezTo>
                    <a:lnTo>
                      <a:pt x="103336" y="254365"/>
                    </a:lnTo>
                    <a:lnTo>
                      <a:pt x="103336" y="255478"/>
                    </a:lnTo>
                    <a:cubicBezTo>
                      <a:pt x="103336" y="255478"/>
                      <a:pt x="103654" y="255955"/>
                      <a:pt x="103654" y="255955"/>
                    </a:cubicBezTo>
                    <a:lnTo>
                      <a:pt x="105085" y="255955"/>
                    </a:lnTo>
                    <a:cubicBezTo>
                      <a:pt x="105085" y="255955"/>
                      <a:pt x="106197" y="256750"/>
                      <a:pt x="106197" y="256750"/>
                    </a:cubicBezTo>
                    <a:lnTo>
                      <a:pt x="106674" y="257226"/>
                    </a:lnTo>
                    <a:lnTo>
                      <a:pt x="107628" y="259452"/>
                    </a:lnTo>
                    <a:lnTo>
                      <a:pt x="108741" y="260565"/>
                    </a:lnTo>
                    <a:lnTo>
                      <a:pt x="111285" y="262473"/>
                    </a:lnTo>
                    <a:lnTo>
                      <a:pt x="115736" y="265652"/>
                    </a:lnTo>
                    <a:lnTo>
                      <a:pt x="120187" y="268832"/>
                    </a:lnTo>
                    <a:lnTo>
                      <a:pt x="124639" y="272012"/>
                    </a:lnTo>
                    <a:lnTo>
                      <a:pt x="129090" y="275191"/>
                    </a:lnTo>
                    <a:lnTo>
                      <a:pt x="133541" y="278371"/>
                    </a:lnTo>
                    <a:lnTo>
                      <a:pt x="137993" y="281550"/>
                    </a:lnTo>
                    <a:lnTo>
                      <a:pt x="142444" y="284730"/>
                    </a:lnTo>
                    <a:lnTo>
                      <a:pt x="146896" y="287909"/>
                    </a:lnTo>
                    <a:lnTo>
                      <a:pt x="148962" y="289499"/>
                    </a:lnTo>
                    <a:lnTo>
                      <a:pt x="149916" y="289976"/>
                    </a:lnTo>
                    <a:lnTo>
                      <a:pt x="149916" y="289181"/>
                    </a:lnTo>
                    <a:cubicBezTo>
                      <a:pt x="149916" y="289181"/>
                      <a:pt x="151824" y="287591"/>
                      <a:pt x="151824" y="287591"/>
                    </a:cubicBezTo>
                    <a:lnTo>
                      <a:pt x="154368" y="288068"/>
                    </a:lnTo>
                    <a:lnTo>
                      <a:pt x="157706" y="283935"/>
                    </a:lnTo>
                    <a:lnTo>
                      <a:pt x="161840" y="274555"/>
                    </a:lnTo>
                    <a:lnTo>
                      <a:pt x="162476" y="273601"/>
                    </a:lnTo>
                    <a:lnTo>
                      <a:pt x="163270" y="272170"/>
                    </a:lnTo>
                    <a:lnTo>
                      <a:pt x="164542" y="270104"/>
                    </a:lnTo>
                    <a:lnTo>
                      <a:pt x="165019" y="268991"/>
                    </a:lnTo>
                    <a:lnTo>
                      <a:pt x="165496" y="267719"/>
                    </a:lnTo>
                    <a:lnTo>
                      <a:pt x="167086" y="264063"/>
                    </a:lnTo>
                    <a:lnTo>
                      <a:pt x="168358" y="258021"/>
                    </a:lnTo>
                    <a:lnTo>
                      <a:pt x="169312" y="256908"/>
                    </a:lnTo>
                    <a:lnTo>
                      <a:pt x="170424" y="254206"/>
                    </a:lnTo>
                    <a:lnTo>
                      <a:pt x="172014" y="251662"/>
                    </a:lnTo>
                    <a:lnTo>
                      <a:pt x="175512" y="248801"/>
                    </a:lnTo>
                    <a:lnTo>
                      <a:pt x="175830" y="246575"/>
                    </a:lnTo>
                    <a:lnTo>
                      <a:pt x="177738" y="242124"/>
                    </a:lnTo>
                    <a:lnTo>
                      <a:pt x="177261" y="236400"/>
                    </a:lnTo>
                    <a:lnTo>
                      <a:pt x="178532" y="232744"/>
                    </a:lnTo>
                    <a:lnTo>
                      <a:pt x="180122" y="230995"/>
                    </a:lnTo>
                    <a:lnTo>
                      <a:pt x="183779" y="228928"/>
                    </a:lnTo>
                    <a:lnTo>
                      <a:pt x="190615" y="228451"/>
                    </a:lnTo>
                    <a:lnTo>
                      <a:pt x="195543" y="224318"/>
                    </a:lnTo>
                    <a:lnTo>
                      <a:pt x="195543" y="222728"/>
                    </a:lnTo>
                    <a:cubicBezTo>
                      <a:pt x="195543" y="222728"/>
                      <a:pt x="197928" y="220821"/>
                      <a:pt x="197928" y="220821"/>
                    </a:cubicBezTo>
                    <a:lnTo>
                      <a:pt x="198564" y="218595"/>
                    </a:lnTo>
                    <a:lnTo>
                      <a:pt x="198087" y="217005"/>
                    </a:lnTo>
                    <a:lnTo>
                      <a:pt x="197610" y="213825"/>
                    </a:lnTo>
                    <a:lnTo>
                      <a:pt x="198405" y="214302"/>
                    </a:lnTo>
                    <a:lnTo>
                      <a:pt x="199359" y="214620"/>
                    </a:lnTo>
                    <a:lnTo>
                      <a:pt x="199835" y="212713"/>
                    </a:lnTo>
                    <a:lnTo>
                      <a:pt x="200471" y="211600"/>
                    </a:lnTo>
                    <a:lnTo>
                      <a:pt x="202220" y="212236"/>
                    </a:lnTo>
                    <a:lnTo>
                      <a:pt x="203651" y="212236"/>
                    </a:lnTo>
                    <a:cubicBezTo>
                      <a:pt x="203651" y="212236"/>
                      <a:pt x="208261" y="211441"/>
                      <a:pt x="208261" y="211441"/>
                    </a:cubicBezTo>
                    <a:lnTo>
                      <a:pt x="211759" y="209215"/>
                    </a:lnTo>
                    <a:lnTo>
                      <a:pt x="215892" y="204287"/>
                    </a:lnTo>
                    <a:lnTo>
                      <a:pt x="215892" y="201902"/>
                    </a:lnTo>
                    <a:cubicBezTo>
                      <a:pt x="215892" y="201902"/>
                      <a:pt x="215574" y="200789"/>
                      <a:pt x="215574" y="200789"/>
                    </a:cubicBezTo>
                    <a:lnTo>
                      <a:pt x="212872" y="197292"/>
                    </a:lnTo>
                    <a:lnTo>
                      <a:pt x="207784" y="190774"/>
                    </a:lnTo>
                    <a:lnTo>
                      <a:pt x="203969" y="185845"/>
                    </a:lnTo>
                    <a:lnTo>
                      <a:pt x="199994" y="180758"/>
                    </a:lnTo>
                    <a:lnTo>
                      <a:pt x="199994" y="176784"/>
                    </a:lnTo>
                    <a:cubicBezTo>
                      <a:pt x="199994" y="176784"/>
                      <a:pt x="199994" y="164701"/>
                      <a:pt x="199994" y="164701"/>
                    </a:cubicBezTo>
                    <a:lnTo>
                      <a:pt x="199994" y="140695"/>
                    </a:lnTo>
                    <a:cubicBezTo>
                      <a:pt x="199994" y="140695"/>
                      <a:pt x="199835" y="116690"/>
                      <a:pt x="199835" y="116690"/>
                    </a:cubicBezTo>
                    <a:lnTo>
                      <a:pt x="199835" y="92684"/>
                    </a:lnTo>
                    <a:cubicBezTo>
                      <a:pt x="199835" y="92684"/>
                      <a:pt x="199835" y="80602"/>
                      <a:pt x="199835" y="80602"/>
                    </a:cubicBezTo>
                    <a:lnTo>
                      <a:pt x="199835" y="75673"/>
                    </a:lnTo>
                    <a:cubicBezTo>
                      <a:pt x="199835" y="75673"/>
                      <a:pt x="200153" y="74879"/>
                      <a:pt x="200153" y="74879"/>
                    </a:cubicBezTo>
                    <a:lnTo>
                      <a:pt x="204605" y="70427"/>
                    </a:lnTo>
                    <a:lnTo>
                      <a:pt x="210487" y="64545"/>
                    </a:lnTo>
                    <a:lnTo>
                      <a:pt x="218277" y="53417"/>
                    </a:lnTo>
                    <a:lnTo>
                      <a:pt x="222569" y="47375"/>
                    </a:lnTo>
                    <a:lnTo>
                      <a:pt x="226067" y="42288"/>
                    </a:lnTo>
                    <a:lnTo>
                      <a:pt x="221933" y="422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4999" name="Freeform: Shape 4998">
                <a:extLst>
                  <a:ext uri="{FF2B5EF4-FFF2-40B4-BE49-F238E27FC236}">
                    <a16:creationId xmlns:a16="http://schemas.microsoft.com/office/drawing/2014/main" id="{AD600D78-EEBE-F6C8-722E-E466C570E18E}"/>
                  </a:ext>
                </a:extLst>
              </p:cNvPr>
              <p:cNvSpPr/>
              <p:nvPr/>
            </p:nvSpPr>
            <p:spPr>
              <a:xfrm>
                <a:off x="4743096" y="2532839"/>
                <a:ext cx="635276" cy="691236"/>
              </a:xfrm>
              <a:custGeom>
                <a:avLst/>
                <a:gdLst>
                  <a:gd name="connsiteX0" fmla="*/ 160727 w 635276"/>
                  <a:gd name="connsiteY0" fmla="*/ 384091 h 691236"/>
                  <a:gd name="connsiteX1" fmla="*/ 162316 w 635276"/>
                  <a:gd name="connsiteY1" fmla="*/ 380593 h 691236"/>
                  <a:gd name="connsiteX2" fmla="*/ 162316 w 635276"/>
                  <a:gd name="connsiteY2" fmla="*/ 378845 h 691236"/>
                  <a:gd name="connsiteX3" fmla="*/ 158819 w 635276"/>
                  <a:gd name="connsiteY3" fmla="*/ 377732 h 691236"/>
                  <a:gd name="connsiteX4" fmla="*/ 158024 w 635276"/>
                  <a:gd name="connsiteY4" fmla="*/ 383455 h 691236"/>
                  <a:gd name="connsiteX5" fmla="*/ 158819 w 635276"/>
                  <a:gd name="connsiteY5" fmla="*/ 385522 h 691236"/>
                  <a:gd name="connsiteX6" fmla="*/ 160727 w 635276"/>
                  <a:gd name="connsiteY6" fmla="*/ 384250 h 691236"/>
                  <a:gd name="connsiteX7" fmla="*/ 47376 w 635276"/>
                  <a:gd name="connsiteY7" fmla="*/ 675021 h 691236"/>
                  <a:gd name="connsiteX8" fmla="*/ 46740 w 635276"/>
                  <a:gd name="connsiteY8" fmla="*/ 673590 h 691236"/>
                  <a:gd name="connsiteX9" fmla="*/ 45786 w 635276"/>
                  <a:gd name="connsiteY9" fmla="*/ 672954 h 691236"/>
                  <a:gd name="connsiteX10" fmla="*/ 45309 w 635276"/>
                  <a:gd name="connsiteY10" fmla="*/ 677247 h 691236"/>
                  <a:gd name="connsiteX11" fmla="*/ 47853 w 635276"/>
                  <a:gd name="connsiteY11" fmla="*/ 677723 h 691236"/>
                  <a:gd name="connsiteX12" fmla="*/ 50237 w 635276"/>
                  <a:gd name="connsiteY12" fmla="*/ 676929 h 691236"/>
                  <a:gd name="connsiteX13" fmla="*/ 48966 w 635276"/>
                  <a:gd name="connsiteY13" fmla="*/ 675975 h 691236"/>
                  <a:gd name="connsiteX14" fmla="*/ 47057 w 635276"/>
                  <a:gd name="connsiteY14" fmla="*/ 675180 h 691236"/>
                  <a:gd name="connsiteX15" fmla="*/ 157070 w 635276"/>
                  <a:gd name="connsiteY15" fmla="*/ 420020 h 691236"/>
                  <a:gd name="connsiteX16" fmla="*/ 156276 w 635276"/>
                  <a:gd name="connsiteY16" fmla="*/ 417953 h 691236"/>
                  <a:gd name="connsiteX17" fmla="*/ 155799 w 635276"/>
                  <a:gd name="connsiteY17" fmla="*/ 415887 h 691236"/>
                  <a:gd name="connsiteX18" fmla="*/ 153573 w 635276"/>
                  <a:gd name="connsiteY18" fmla="*/ 421133 h 691236"/>
                  <a:gd name="connsiteX19" fmla="*/ 152460 w 635276"/>
                  <a:gd name="connsiteY19" fmla="*/ 421610 h 691236"/>
                  <a:gd name="connsiteX20" fmla="*/ 153096 w 635276"/>
                  <a:gd name="connsiteY20" fmla="*/ 422564 h 691236"/>
                  <a:gd name="connsiteX21" fmla="*/ 154050 w 635276"/>
                  <a:gd name="connsiteY21" fmla="*/ 425425 h 691236"/>
                  <a:gd name="connsiteX22" fmla="*/ 154845 w 635276"/>
                  <a:gd name="connsiteY22" fmla="*/ 425107 h 691236"/>
                  <a:gd name="connsiteX23" fmla="*/ 155799 w 635276"/>
                  <a:gd name="connsiteY23" fmla="*/ 422246 h 691236"/>
                  <a:gd name="connsiteX24" fmla="*/ 157070 w 635276"/>
                  <a:gd name="connsiteY24" fmla="*/ 421769 h 691236"/>
                  <a:gd name="connsiteX25" fmla="*/ 157865 w 635276"/>
                  <a:gd name="connsiteY25" fmla="*/ 420338 h 691236"/>
                  <a:gd name="connsiteX26" fmla="*/ 157070 w 635276"/>
                  <a:gd name="connsiteY26" fmla="*/ 420020 h 691236"/>
                  <a:gd name="connsiteX27" fmla="*/ 2067 w 635276"/>
                  <a:gd name="connsiteY27" fmla="*/ 687580 h 691236"/>
                  <a:gd name="connsiteX28" fmla="*/ 2067 w 635276"/>
                  <a:gd name="connsiteY28" fmla="*/ 688852 h 691236"/>
                  <a:gd name="connsiteX29" fmla="*/ 0 w 635276"/>
                  <a:gd name="connsiteY29" fmla="*/ 689806 h 691236"/>
                  <a:gd name="connsiteX30" fmla="*/ 0 w 635276"/>
                  <a:gd name="connsiteY30" fmla="*/ 690760 h 691236"/>
                  <a:gd name="connsiteX31" fmla="*/ 2067 w 635276"/>
                  <a:gd name="connsiteY31" fmla="*/ 690760 h 691236"/>
                  <a:gd name="connsiteX32" fmla="*/ 4293 w 635276"/>
                  <a:gd name="connsiteY32" fmla="*/ 691237 h 691236"/>
                  <a:gd name="connsiteX33" fmla="*/ 6041 w 635276"/>
                  <a:gd name="connsiteY33" fmla="*/ 690760 h 691236"/>
                  <a:gd name="connsiteX34" fmla="*/ 7154 w 635276"/>
                  <a:gd name="connsiteY34" fmla="*/ 689488 h 691236"/>
                  <a:gd name="connsiteX35" fmla="*/ 7154 w 635276"/>
                  <a:gd name="connsiteY35" fmla="*/ 688375 h 691236"/>
                  <a:gd name="connsiteX36" fmla="*/ 2703 w 635276"/>
                  <a:gd name="connsiteY36" fmla="*/ 686785 h 691236"/>
                  <a:gd name="connsiteX37" fmla="*/ 2226 w 635276"/>
                  <a:gd name="connsiteY37" fmla="*/ 687421 h 691236"/>
                  <a:gd name="connsiteX38" fmla="*/ 15103 w 635276"/>
                  <a:gd name="connsiteY38" fmla="*/ 685513 h 691236"/>
                  <a:gd name="connsiteX39" fmla="*/ 13990 w 635276"/>
                  <a:gd name="connsiteY39" fmla="*/ 685513 h 691236"/>
                  <a:gd name="connsiteX40" fmla="*/ 12559 w 635276"/>
                  <a:gd name="connsiteY40" fmla="*/ 685195 h 691236"/>
                  <a:gd name="connsiteX41" fmla="*/ 11606 w 635276"/>
                  <a:gd name="connsiteY41" fmla="*/ 686149 h 691236"/>
                  <a:gd name="connsiteX42" fmla="*/ 13036 w 635276"/>
                  <a:gd name="connsiteY42" fmla="*/ 688852 h 691236"/>
                  <a:gd name="connsiteX43" fmla="*/ 14467 w 635276"/>
                  <a:gd name="connsiteY43" fmla="*/ 689170 h 691236"/>
                  <a:gd name="connsiteX44" fmla="*/ 15898 w 635276"/>
                  <a:gd name="connsiteY44" fmla="*/ 688534 h 691236"/>
                  <a:gd name="connsiteX45" fmla="*/ 17647 w 635276"/>
                  <a:gd name="connsiteY45" fmla="*/ 683765 h 691236"/>
                  <a:gd name="connsiteX46" fmla="*/ 18601 w 635276"/>
                  <a:gd name="connsiteY46" fmla="*/ 682175 h 691236"/>
                  <a:gd name="connsiteX47" fmla="*/ 17965 w 635276"/>
                  <a:gd name="connsiteY47" fmla="*/ 681539 h 691236"/>
                  <a:gd name="connsiteX48" fmla="*/ 15262 w 635276"/>
                  <a:gd name="connsiteY48" fmla="*/ 685513 h 691236"/>
                  <a:gd name="connsiteX49" fmla="*/ 151188 w 635276"/>
                  <a:gd name="connsiteY49" fmla="*/ 579952 h 691236"/>
                  <a:gd name="connsiteX50" fmla="*/ 149916 w 635276"/>
                  <a:gd name="connsiteY50" fmla="*/ 580270 h 691236"/>
                  <a:gd name="connsiteX51" fmla="*/ 149281 w 635276"/>
                  <a:gd name="connsiteY51" fmla="*/ 582019 h 691236"/>
                  <a:gd name="connsiteX52" fmla="*/ 149758 w 635276"/>
                  <a:gd name="connsiteY52" fmla="*/ 585516 h 691236"/>
                  <a:gd name="connsiteX53" fmla="*/ 151347 w 635276"/>
                  <a:gd name="connsiteY53" fmla="*/ 586311 h 691236"/>
                  <a:gd name="connsiteX54" fmla="*/ 152619 w 635276"/>
                  <a:gd name="connsiteY54" fmla="*/ 585675 h 691236"/>
                  <a:gd name="connsiteX55" fmla="*/ 153096 w 635276"/>
                  <a:gd name="connsiteY55" fmla="*/ 584085 h 691236"/>
                  <a:gd name="connsiteX56" fmla="*/ 152301 w 635276"/>
                  <a:gd name="connsiteY56" fmla="*/ 582814 h 691236"/>
                  <a:gd name="connsiteX57" fmla="*/ 151188 w 635276"/>
                  <a:gd name="connsiteY57" fmla="*/ 579793 h 691236"/>
                  <a:gd name="connsiteX58" fmla="*/ 149122 w 635276"/>
                  <a:gd name="connsiteY58" fmla="*/ 429877 h 691236"/>
                  <a:gd name="connsiteX59" fmla="*/ 148009 w 635276"/>
                  <a:gd name="connsiteY59" fmla="*/ 427651 h 691236"/>
                  <a:gd name="connsiteX60" fmla="*/ 147055 w 635276"/>
                  <a:gd name="connsiteY60" fmla="*/ 427174 h 691236"/>
                  <a:gd name="connsiteX61" fmla="*/ 145783 w 635276"/>
                  <a:gd name="connsiteY61" fmla="*/ 427174 h 691236"/>
                  <a:gd name="connsiteX62" fmla="*/ 144193 w 635276"/>
                  <a:gd name="connsiteY62" fmla="*/ 427810 h 691236"/>
                  <a:gd name="connsiteX63" fmla="*/ 143080 w 635276"/>
                  <a:gd name="connsiteY63" fmla="*/ 427015 h 691236"/>
                  <a:gd name="connsiteX64" fmla="*/ 142603 w 635276"/>
                  <a:gd name="connsiteY64" fmla="*/ 430831 h 691236"/>
                  <a:gd name="connsiteX65" fmla="*/ 142603 w 635276"/>
                  <a:gd name="connsiteY65" fmla="*/ 431943 h 691236"/>
                  <a:gd name="connsiteX66" fmla="*/ 143875 w 635276"/>
                  <a:gd name="connsiteY66" fmla="*/ 432738 h 691236"/>
                  <a:gd name="connsiteX67" fmla="*/ 145465 w 635276"/>
                  <a:gd name="connsiteY67" fmla="*/ 433374 h 691236"/>
                  <a:gd name="connsiteX68" fmla="*/ 146578 w 635276"/>
                  <a:gd name="connsiteY68" fmla="*/ 431784 h 691236"/>
                  <a:gd name="connsiteX69" fmla="*/ 147532 w 635276"/>
                  <a:gd name="connsiteY69" fmla="*/ 431467 h 691236"/>
                  <a:gd name="connsiteX70" fmla="*/ 149598 w 635276"/>
                  <a:gd name="connsiteY70" fmla="*/ 431467 h 691236"/>
                  <a:gd name="connsiteX71" fmla="*/ 149122 w 635276"/>
                  <a:gd name="connsiteY71" fmla="*/ 430036 h 691236"/>
                  <a:gd name="connsiteX72" fmla="*/ 160568 w 635276"/>
                  <a:gd name="connsiteY72" fmla="*/ 572639 h 691236"/>
                  <a:gd name="connsiteX73" fmla="*/ 159932 w 635276"/>
                  <a:gd name="connsiteY73" fmla="*/ 571685 h 691236"/>
                  <a:gd name="connsiteX74" fmla="*/ 158024 w 635276"/>
                  <a:gd name="connsiteY74" fmla="*/ 571208 h 691236"/>
                  <a:gd name="connsiteX75" fmla="*/ 159137 w 635276"/>
                  <a:gd name="connsiteY75" fmla="*/ 574070 h 691236"/>
                  <a:gd name="connsiteX76" fmla="*/ 161999 w 635276"/>
                  <a:gd name="connsiteY76" fmla="*/ 574706 h 691236"/>
                  <a:gd name="connsiteX77" fmla="*/ 161999 w 635276"/>
                  <a:gd name="connsiteY77" fmla="*/ 573911 h 691236"/>
                  <a:gd name="connsiteX78" fmla="*/ 160409 w 635276"/>
                  <a:gd name="connsiteY78" fmla="*/ 572639 h 691236"/>
                  <a:gd name="connsiteX79" fmla="*/ 130203 w 635276"/>
                  <a:gd name="connsiteY79" fmla="*/ 614132 h 691236"/>
                  <a:gd name="connsiteX80" fmla="*/ 127501 w 635276"/>
                  <a:gd name="connsiteY80" fmla="*/ 616676 h 691236"/>
                  <a:gd name="connsiteX81" fmla="*/ 126865 w 635276"/>
                  <a:gd name="connsiteY81" fmla="*/ 617948 h 691236"/>
                  <a:gd name="connsiteX82" fmla="*/ 125434 w 635276"/>
                  <a:gd name="connsiteY82" fmla="*/ 618743 h 691236"/>
                  <a:gd name="connsiteX83" fmla="*/ 124957 w 635276"/>
                  <a:gd name="connsiteY83" fmla="*/ 618743 h 691236"/>
                  <a:gd name="connsiteX84" fmla="*/ 124003 w 635276"/>
                  <a:gd name="connsiteY84" fmla="*/ 617630 h 691236"/>
                  <a:gd name="connsiteX85" fmla="*/ 121459 w 635276"/>
                  <a:gd name="connsiteY85" fmla="*/ 617153 h 691236"/>
                  <a:gd name="connsiteX86" fmla="*/ 121141 w 635276"/>
                  <a:gd name="connsiteY86" fmla="*/ 617789 h 691236"/>
                  <a:gd name="connsiteX87" fmla="*/ 121141 w 635276"/>
                  <a:gd name="connsiteY87" fmla="*/ 619061 h 691236"/>
                  <a:gd name="connsiteX88" fmla="*/ 122572 w 635276"/>
                  <a:gd name="connsiteY88" fmla="*/ 620173 h 691236"/>
                  <a:gd name="connsiteX89" fmla="*/ 121936 w 635276"/>
                  <a:gd name="connsiteY89" fmla="*/ 621286 h 691236"/>
                  <a:gd name="connsiteX90" fmla="*/ 118916 w 635276"/>
                  <a:gd name="connsiteY90" fmla="*/ 623989 h 691236"/>
                  <a:gd name="connsiteX91" fmla="*/ 118280 w 635276"/>
                  <a:gd name="connsiteY91" fmla="*/ 624466 h 691236"/>
                  <a:gd name="connsiteX92" fmla="*/ 116372 w 635276"/>
                  <a:gd name="connsiteY92" fmla="*/ 624943 h 691236"/>
                  <a:gd name="connsiteX93" fmla="*/ 116372 w 635276"/>
                  <a:gd name="connsiteY93" fmla="*/ 628758 h 691236"/>
                  <a:gd name="connsiteX94" fmla="*/ 114305 w 635276"/>
                  <a:gd name="connsiteY94" fmla="*/ 632097 h 691236"/>
                  <a:gd name="connsiteX95" fmla="*/ 114305 w 635276"/>
                  <a:gd name="connsiteY95" fmla="*/ 633528 h 691236"/>
                  <a:gd name="connsiteX96" fmla="*/ 114305 w 635276"/>
                  <a:gd name="connsiteY96" fmla="*/ 635276 h 691236"/>
                  <a:gd name="connsiteX97" fmla="*/ 116531 w 635276"/>
                  <a:gd name="connsiteY97" fmla="*/ 635276 h 691236"/>
                  <a:gd name="connsiteX98" fmla="*/ 118598 w 635276"/>
                  <a:gd name="connsiteY98" fmla="*/ 633528 h 691236"/>
                  <a:gd name="connsiteX99" fmla="*/ 118598 w 635276"/>
                  <a:gd name="connsiteY99" fmla="*/ 632892 h 691236"/>
                  <a:gd name="connsiteX100" fmla="*/ 118121 w 635276"/>
                  <a:gd name="connsiteY100" fmla="*/ 631779 h 691236"/>
                  <a:gd name="connsiteX101" fmla="*/ 118121 w 635276"/>
                  <a:gd name="connsiteY101" fmla="*/ 630348 h 691236"/>
                  <a:gd name="connsiteX102" fmla="*/ 119870 w 635276"/>
                  <a:gd name="connsiteY102" fmla="*/ 628440 h 691236"/>
                  <a:gd name="connsiteX103" fmla="*/ 121459 w 635276"/>
                  <a:gd name="connsiteY103" fmla="*/ 628122 h 691236"/>
                  <a:gd name="connsiteX104" fmla="*/ 120506 w 635276"/>
                  <a:gd name="connsiteY104" fmla="*/ 626533 h 691236"/>
                  <a:gd name="connsiteX105" fmla="*/ 120506 w 635276"/>
                  <a:gd name="connsiteY105" fmla="*/ 624625 h 691236"/>
                  <a:gd name="connsiteX106" fmla="*/ 122890 w 635276"/>
                  <a:gd name="connsiteY106" fmla="*/ 624148 h 691236"/>
                  <a:gd name="connsiteX107" fmla="*/ 125434 w 635276"/>
                  <a:gd name="connsiteY107" fmla="*/ 621763 h 691236"/>
                  <a:gd name="connsiteX108" fmla="*/ 127978 w 635276"/>
                  <a:gd name="connsiteY108" fmla="*/ 621127 h 691236"/>
                  <a:gd name="connsiteX109" fmla="*/ 128931 w 635276"/>
                  <a:gd name="connsiteY109" fmla="*/ 619379 h 691236"/>
                  <a:gd name="connsiteX110" fmla="*/ 131634 w 635276"/>
                  <a:gd name="connsiteY110" fmla="*/ 617948 h 691236"/>
                  <a:gd name="connsiteX111" fmla="*/ 133065 w 635276"/>
                  <a:gd name="connsiteY111" fmla="*/ 615881 h 691236"/>
                  <a:gd name="connsiteX112" fmla="*/ 133701 w 635276"/>
                  <a:gd name="connsiteY112" fmla="*/ 613020 h 691236"/>
                  <a:gd name="connsiteX113" fmla="*/ 131475 w 635276"/>
                  <a:gd name="connsiteY113" fmla="*/ 610953 h 691236"/>
                  <a:gd name="connsiteX114" fmla="*/ 130362 w 635276"/>
                  <a:gd name="connsiteY114" fmla="*/ 613496 h 691236"/>
                  <a:gd name="connsiteX115" fmla="*/ 452929 w 635276"/>
                  <a:gd name="connsiteY115" fmla="*/ 119869 h 691236"/>
                  <a:gd name="connsiteX116" fmla="*/ 453564 w 635276"/>
                  <a:gd name="connsiteY116" fmla="*/ 119869 h 691236"/>
                  <a:gd name="connsiteX117" fmla="*/ 454201 w 635276"/>
                  <a:gd name="connsiteY117" fmla="*/ 119234 h 691236"/>
                  <a:gd name="connsiteX118" fmla="*/ 455790 w 635276"/>
                  <a:gd name="connsiteY118" fmla="*/ 114464 h 691236"/>
                  <a:gd name="connsiteX119" fmla="*/ 454041 w 635276"/>
                  <a:gd name="connsiteY119" fmla="*/ 114782 h 691236"/>
                  <a:gd name="connsiteX120" fmla="*/ 452134 w 635276"/>
                  <a:gd name="connsiteY120" fmla="*/ 115736 h 691236"/>
                  <a:gd name="connsiteX121" fmla="*/ 451498 w 635276"/>
                  <a:gd name="connsiteY121" fmla="*/ 117167 h 691236"/>
                  <a:gd name="connsiteX122" fmla="*/ 452134 w 635276"/>
                  <a:gd name="connsiteY122" fmla="*/ 119710 h 691236"/>
                  <a:gd name="connsiteX123" fmla="*/ 452770 w 635276"/>
                  <a:gd name="connsiteY123" fmla="*/ 120028 h 691236"/>
                  <a:gd name="connsiteX124" fmla="*/ 498079 w 635276"/>
                  <a:gd name="connsiteY124" fmla="*/ 8267 h 691236"/>
                  <a:gd name="connsiteX125" fmla="*/ 499191 w 635276"/>
                  <a:gd name="connsiteY125" fmla="*/ 6041 h 691236"/>
                  <a:gd name="connsiteX126" fmla="*/ 499191 w 635276"/>
                  <a:gd name="connsiteY126" fmla="*/ 3656 h 691236"/>
                  <a:gd name="connsiteX127" fmla="*/ 498714 w 635276"/>
                  <a:gd name="connsiteY127" fmla="*/ 1908 h 691236"/>
                  <a:gd name="connsiteX128" fmla="*/ 497125 w 635276"/>
                  <a:gd name="connsiteY128" fmla="*/ 1431 h 691236"/>
                  <a:gd name="connsiteX129" fmla="*/ 496330 w 635276"/>
                  <a:gd name="connsiteY129" fmla="*/ 1431 h 691236"/>
                  <a:gd name="connsiteX130" fmla="*/ 496648 w 635276"/>
                  <a:gd name="connsiteY130" fmla="*/ 5087 h 691236"/>
                  <a:gd name="connsiteX131" fmla="*/ 498079 w 635276"/>
                  <a:gd name="connsiteY131" fmla="*/ 8426 h 691236"/>
                  <a:gd name="connsiteX132" fmla="*/ 503642 w 635276"/>
                  <a:gd name="connsiteY132" fmla="*/ 13831 h 691236"/>
                  <a:gd name="connsiteX133" fmla="*/ 505709 w 635276"/>
                  <a:gd name="connsiteY133" fmla="*/ 13513 h 691236"/>
                  <a:gd name="connsiteX134" fmla="*/ 506663 w 635276"/>
                  <a:gd name="connsiteY134" fmla="*/ 12400 h 691236"/>
                  <a:gd name="connsiteX135" fmla="*/ 506186 w 635276"/>
                  <a:gd name="connsiteY135" fmla="*/ 11446 h 691236"/>
                  <a:gd name="connsiteX136" fmla="*/ 504438 w 635276"/>
                  <a:gd name="connsiteY136" fmla="*/ 9539 h 691236"/>
                  <a:gd name="connsiteX137" fmla="*/ 502848 w 635276"/>
                  <a:gd name="connsiteY137" fmla="*/ 9062 h 691236"/>
                  <a:gd name="connsiteX138" fmla="*/ 501099 w 635276"/>
                  <a:gd name="connsiteY138" fmla="*/ 10492 h 691236"/>
                  <a:gd name="connsiteX139" fmla="*/ 501417 w 635276"/>
                  <a:gd name="connsiteY139" fmla="*/ 12400 h 691236"/>
                  <a:gd name="connsiteX140" fmla="*/ 503802 w 635276"/>
                  <a:gd name="connsiteY140" fmla="*/ 13831 h 691236"/>
                  <a:gd name="connsiteX141" fmla="*/ 419066 w 635276"/>
                  <a:gd name="connsiteY141" fmla="*/ 262314 h 691236"/>
                  <a:gd name="connsiteX142" fmla="*/ 417477 w 635276"/>
                  <a:gd name="connsiteY142" fmla="*/ 263109 h 691236"/>
                  <a:gd name="connsiteX143" fmla="*/ 418113 w 635276"/>
                  <a:gd name="connsiteY143" fmla="*/ 263427 h 691236"/>
                  <a:gd name="connsiteX144" fmla="*/ 420815 w 635276"/>
                  <a:gd name="connsiteY144" fmla="*/ 263427 h 691236"/>
                  <a:gd name="connsiteX145" fmla="*/ 425266 w 635276"/>
                  <a:gd name="connsiteY145" fmla="*/ 260565 h 691236"/>
                  <a:gd name="connsiteX146" fmla="*/ 427492 w 635276"/>
                  <a:gd name="connsiteY146" fmla="*/ 255160 h 691236"/>
                  <a:gd name="connsiteX147" fmla="*/ 423995 w 635276"/>
                  <a:gd name="connsiteY147" fmla="*/ 254842 h 691236"/>
                  <a:gd name="connsiteX148" fmla="*/ 424313 w 635276"/>
                  <a:gd name="connsiteY148" fmla="*/ 253252 h 691236"/>
                  <a:gd name="connsiteX149" fmla="*/ 425743 w 635276"/>
                  <a:gd name="connsiteY149" fmla="*/ 248801 h 691236"/>
                  <a:gd name="connsiteX150" fmla="*/ 425743 w 635276"/>
                  <a:gd name="connsiteY150" fmla="*/ 246893 h 691236"/>
                  <a:gd name="connsiteX151" fmla="*/ 424313 w 635276"/>
                  <a:gd name="connsiteY151" fmla="*/ 247688 h 691236"/>
                  <a:gd name="connsiteX152" fmla="*/ 419861 w 635276"/>
                  <a:gd name="connsiteY152" fmla="*/ 251980 h 691236"/>
                  <a:gd name="connsiteX153" fmla="*/ 418271 w 635276"/>
                  <a:gd name="connsiteY153" fmla="*/ 254683 h 691236"/>
                  <a:gd name="connsiteX154" fmla="*/ 418271 w 635276"/>
                  <a:gd name="connsiteY154" fmla="*/ 257544 h 691236"/>
                  <a:gd name="connsiteX155" fmla="*/ 420338 w 635276"/>
                  <a:gd name="connsiteY155" fmla="*/ 257544 h 691236"/>
                  <a:gd name="connsiteX156" fmla="*/ 420338 w 635276"/>
                  <a:gd name="connsiteY156" fmla="*/ 258180 h 691236"/>
                  <a:gd name="connsiteX157" fmla="*/ 419384 w 635276"/>
                  <a:gd name="connsiteY157" fmla="*/ 260565 h 691236"/>
                  <a:gd name="connsiteX158" fmla="*/ 419384 w 635276"/>
                  <a:gd name="connsiteY158" fmla="*/ 261996 h 691236"/>
                  <a:gd name="connsiteX159" fmla="*/ 175512 w 635276"/>
                  <a:gd name="connsiteY159" fmla="*/ 396173 h 691236"/>
                  <a:gd name="connsiteX160" fmla="*/ 175035 w 635276"/>
                  <a:gd name="connsiteY160" fmla="*/ 393630 h 691236"/>
                  <a:gd name="connsiteX161" fmla="*/ 173286 w 635276"/>
                  <a:gd name="connsiteY161" fmla="*/ 392676 h 691236"/>
                  <a:gd name="connsiteX162" fmla="*/ 172809 w 635276"/>
                  <a:gd name="connsiteY162" fmla="*/ 393630 h 691236"/>
                  <a:gd name="connsiteX163" fmla="*/ 172014 w 635276"/>
                  <a:gd name="connsiteY163" fmla="*/ 396491 h 691236"/>
                  <a:gd name="connsiteX164" fmla="*/ 173445 w 635276"/>
                  <a:gd name="connsiteY164" fmla="*/ 397604 h 691236"/>
                  <a:gd name="connsiteX165" fmla="*/ 175353 w 635276"/>
                  <a:gd name="connsiteY165" fmla="*/ 396332 h 691236"/>
                  <a:gd name="connsiteX166" fmla="*/ 164702 w 635276"/>
                  <a:gd name="connsiteY166" fmla="*/ 411912 h 691236"/>
                  <a:gd name="connsiteX167" fmla="*/ 164702 w 635276"/>
                  <a:gd name="connsiteY167" fmla="*/ 412707 h 691236"/>
                  <a:gd name="connsiteX168" fmla="*/ 163112 w 635276"/>
                  <a:gd name="connsiteY168" fmla="*/ 414456 h 691236"/>
                  <a:gd name="connsiteX169" fmla="*/ 164542 w 635276"/>
                  <a:gd name="connsiteY169" fmla="*/ 414456 h 691236"/>
                  <a:gd name="connsiteX170" fmla="*/ 166609 w 635276"/>
                  <a:gd name="connsiteY170" fmla="*/ 413025 h 691236"/>
                  <a:gd name="connsiteX171" fmla="*/ 167086 w 635276"/>
                  <a:gd name="connsiteY171" fmla="*/ 411117 h 691236"/>
                  <a:gd name="connsiteX172" fmla="*/ 168835 w 635276"/>
                  <a:gd name="connsiteY172" fmla="*/ 408733 h 691236"/>
                  <a:gd name="connsiteX173" fmla="*/ 167881 w 635276"/>
                  <a:gd name="connsiteY173" fmla="*/ 408733 h 691236"/>
                  <a:gd name="connsiteX174" fmla="*/ 165655 w 635276"/>
                  <a:gd name="connsiteY174" fmla="*/ 409686 h 691236"/>
                  <a:gd name="connsiteX175" fmla="*/ 164542 w 635276"/>
                  <a:gd name="connsiteY175" fmla="*/ 412071 h 691236"/>
                  <a:gd name="connsiteX176" fmla="*/ 161204 w 635276"/>
                  <a:gd name="connsiteY176" fmla="*/ 377096 h 691236"/>
                  <a:gd name="connsiteX177" fmla="*/ 163112 w 635276"/>
                  <a:gd name="connsiteY177" fmla="*/ 378209 h 691236"/>
                  <a:gd name="connsiteX178" fmla="*/ 163748 w 635276"/>
                  <a:gd name="connsiteY178" fmla="*/ 376619 h 691236"/>
                  <a:gd name="connsiteX179" fmla="*/ 163748 w 635276"/>
                  <a:gd name="connsiteY179" fmla="*/ 374552 h 691236"/>
                  <a:gd name="connsiteX180" fmla="*/ 166291 w 635276"/>
                  <a:gd name="connsiteY180" fmla="*/ 370578 h 691236"/>
                  <a:gd name="connsiteX181" fmla="*/ 166291 w 635276"/>
                  <a:gd name="connsiteY181" fmla="*/ 368193 h 691236"/>
                  <a:gd name="connsiteX182" fmla="*/ 166291 w 635276"/>
                  <a:gd name="connsiteY182" fmla="*/ 367080 h 691236"/>
                  <a:gd name="connsiteX183" fmla="*/ 166291 w 635276"/>
                  <a:gd name="connsiteY183" fmla="*/ 366444 h 691236"/>
                  <a:gd name="connsiteX184" fmla="*/ 165496 w 635276"/>
                  <a:gd name="connsiteY184" fmla="*/ 365967 h 691236"/>
                  <a:gd name="connsiteX185" fmla="*/ 161840 w 635276"/>
                  <a:gd name="connsiteY185" fmla="*/ 368511 h 691236"/>
                  <a:gd name="connsiteX186" fmla="*/ 161840 w 635276"/>
                  <a:gd name="connsiteY186" fmla="*/ 369465 h 691236"/>
                  <a:gd name="connsiteX187" fmla="*/ 161840 w 635276"/>
                  <a:gd name="connsiteY187" fmla="*/ 371373 h 691236"/>
                  <a:gd name="connsiteX188" fmla="*/ 160091 w 635276"/>
                  <a:gd name="connsiteY188" fmla="*/ 376301 h 691236"/>
                  <a:gd name="connsiteX189" fmla="*/ 161045 w 635276"/>
                  <a:gd name="connsiteY189" fmla="*/ 377255 h 691236"/>
                  <a:gd name="connsiteX190" fmla="*/ 276781 w 635276"/>
                  <a:gd name="connsiteY190" fmla="*/ 317797 h 691236"/>
                  <a:gd name="connsiteX191" fmla="*/ 278053 w 635276"/>
                  <a:gd name="connsiteY191" fmla="*/ 316525 h 691236"/>
                  <a:gd name="connsiteX192" fmla="*/ 278371 w 635276"/>
                  <a:gd name="connsiteY192" fmla="*/ 315094 h 691236"/>
                  <a:gd name="connsiteX193" fmla="*/ 275986 w 635276"/>
                  <a:gd name="connsiteY193" fmla="*/ 312074 h 691236"/>
                  <a:gd name="connsiteX194" fmla="*/ 273443 w 635276"/>
                  <a:gd name="connsiteY194" fmla="*/ 313664 h 691236"/>
                  <a:gd name="connsiteX195" fmla="*/ 272966 w 635276"/>
                  <a:gd name="connsiteY195" fmla="*/ 315730 h 691236"/>
                  <a:gd name="connsiteX196" fmla="*/ 274396 w 635276"/>
                  <a:gd name="connsiteY196" fmla="*/ 317479 h 691236"/>
                  <a:gd name="connsiteX197" fmla="*/ 276781 w 635276"/>
                  <a:gd name="connsiteY197" fmla="*/ 317956 h 691236"/>
                  <a:gd name="connsiteX198" fmla="*/ 303330 w 635276"/>
                  <a:gd name="connsiteY198" fmla="*/ 374552 h 691236"/>
                  <a:gd name="connsiteX199" fmla="*/ 305079 w 635276"/>
                  <a:gd name="connsiteY199" fmla="*/ 373121 h 691236"/>
                  <a:gd name="connsiteX200" fmla="*/ 305556 w 635276"/>
                  <a:gd name="connsiteY200" fmla="*/ 373121 h 691236"/>
                  <a:gd name="connsiteX201" fmla="*/ 306033 w 635276"/>
                  <a:gd name="connsiteY201" fmla="*/ 372644 h 691236"/>
                  <a:gd name="connsiteX202" fmla="*/ 306669 w 635276"/>
                  <a:gd name="connsiteY202" fmla="*/ 371373 h 691236"/>
                  <a:gd name="connsiteX203" fmla="*/ 305397 w 635276"/>
                  <a:gd name="connsiteY203" fmla="*/ 371055 h 691236"/>
                  <a:gd name="connsiteX204" fmla="*/ 301264 w 635276"/>
                  <a:gd name="connsiteY204" fmla="*/ 371532 h 691236"/>
                  <a:gd name="connsiteX205" fmla="*/ 301264 w 635276"/>
                  <a:gd name="connsiteY205" fmla="*/ 372327 h 691236"/>
                  <a:gd name="connsiteX206" fmla="*/ 302854 w 635276"/>
                  <a:gd name="connsiteY206" fmla="*/ 373281 h 691236"/>
                  <a:gd name="connsiteX207" fmla="*/ 303171 w 635276"/>
                  <a:gd name="connsiteY207" fmla="*/ 374711 h 691236"/>
                  <a:gd name="connsiteX208" fmla="*/ 450385 w 635276"/>
                  <a:gd name="connsiteY208" fmla="*/ 363106 h 691236"/>
                  <a:gd name="connsiteX209" fmla="*/ 450385 w 635276"/>
                  <a:gd name="connsiteY209" fmla="*/ 364855 h 691236"/>
                  <a:gd name="connsiteX210" fmla="*/ 451021 w 635276"/>
                  <a:gd name="connsiteY210" fmla="*/ 365809 h 691236"/>
                  <a:gd name="connsiteX211" fmla="*/ 452611 w 635276"/>
                  <a:gd name="connsiteY211" fmla="*/ 366127 h 691236"/>
                  <a:gd name="connsiteX212" fmla="*/ 452929 w 635276"/>
                  <a:gd name="connsiteY212" fmla="*/ 364537 h 691236"/>
                  <a:gd name="connsiteX213" fmla="*/ 452134 w 635276"/>
                  <a:gd name="connsiteY213" fmla="*/ 362947 h 691236"/>
                  <a:gd name="connsiteX214" fmla="*/ 450544 w 635276"/>
                  <a:gd name="connsiteY214" fmla="*/ 362947 h 691236"/>
                  <a:gd name="connsiteX215" fmla="*/ 461990 w 635276"/>
                  <a:gd name="connsiteY215" fmla="*/ 416205 h 691236"/>
                  <a:gd name="connsiteX216" fmla="*/ 461673 w 635276"/>
                  <a:gd name="connsiteY216" fmla="*/ 416840 h 691236"/>
                  <a:gd name="connsiteX217" fmla="*/ 461673 w 635276"/>
                  <a:gd name="connsiteY217" fmla="*/ 417794 h 691236"/>
                  <a:gd name="connsiteX218" fmla="*/ 463262 w 635276"/>
                  <a:gd name="connsiteY218" fmla="*/ 418907 h 691236"/>
                  <a:gd name="connsiteX219" fmla="*/ 463739 w 635276"/>
                  <a:gd name="connsiteY219" fmla="*/ 418589 h 691236"/>
                  <a:gd name="connsiteX220" fmla="*/ 464693 w 635276"/>
                  <a:gd name="connsiteY220" fmla="*/ 417318 h 691236"/>
                  <a:gd name="connsiteX221" fmla="*/ 462785 w 635276"/>
                  <a:gd name="connsiteY221" fmla="*/ 416205 h 691236"/>
                  <a:gd name="connsiteX222" fmla="*/ 461832 w 635276"/>
                  <a:gd name="connsiteY222" fmla="*/ 416205 h 691236"/>
                  <a:gd name="connsiteX223" fmla="*/ 323680 w 635276"/>
                  <a:gd name="connsiteY223" fmla="*/ 370578 h 691236"/>
                  <a:gd name="connsiteX224" fmla="*/ 322090 w 635276"/>
                  <a:gd name="connsiteY224" fmla="*/ 371373 h 691236"/>
                  <a:gd name="connsiteX225" fmla="*/ 320023 w 635276"/>
                  <a:gd name="connsiteY225" fmla="*/ 372804 h 691236"/>
                  <a:gd name="connsiteX226" fmla="*/ 317798 w 635276"/>
                  <a:gd name="connsiteY226" fmla="*/ 376142 h 691236"/>
                  <a:gd name="connsiteX227" fmla="*/ 315254 w 635276"/>
                  <a:gd name="connsiteY227" fmla="*/ 378527 h 691236"/>
                  <a:gd name="connsiteX228" fmla="*/ 315731 w 635276"/>
                  <a:gd name="connsiteY228" fmla="*/ 380116 h 691236"/>
                  <a:gd name="connsiteX229" fmla="*/ 317161 w 635276"/>
                  <a:gd name="connsiteY229" fmla="*/ 381388 h 691236"/>
                  <a:gd name="connsiteX230" fmla="*/ 319864 w 635276"/>
                  <a:gd name="connsiteY230" fmla="*/ 381388 h 691236"/>
                  <a:gd name="connsiteX231" fmla="*/ 323044 w 635276"/>
                  <a:gd name="connsiteY231" fmla="*/ 378845 h 691236"/>
                  <a:gd name="connsiteX232" fmla="*/ 322249 w 635276"/>
                  <a:gd name="connsiteY232" fmla="*/ 375347 h 691236"/>
                  <a:gd name="connsiteX233" fmla="*/ 325110 w 635276"/>
                  <a:gd name="connsiteY233" fmla="*/ 370578 h 691236"/>
                  <a:gd name="connsiteX234" fmla="*/ 323838 w 635276"/>
                  <a:gd name="connsiteY234" fmla="*/ 370578 h 691236"/>
                  <a:gd name="connsiteX235" fmla="*/ 255319 w 635276"/>
                  <a:gd name="connsiteY235" fmla="*/ 384409 h 691236"/>
                  <a:gd name="connsiteX236" fmla="*/ 254842 w 635276"/>
                  <a:gd name="connsiteY236" fmla="*/ 384091 h 691236"/>
                  <a:gd name="connsiteX237" fmla="*/ 254365 w 635276"/>
                  <a:gd name="connsiteY237" fmla="*/ 382660 h 691236"/>
                  <a:gd name="connsiteX238" fmla="*/ 253729 w 635276"/>
                  <a:gd name="connsiteY238" fmla="*/ 382978 h 691236"/>
                  <a:gd name="connsiteX239" fmla="*/ 252934 w 635276"/>
                  <a:gd name="connsiteY239" fmla="*/ 384409 h 691236"/>
                  <a:gd name="connsiteX240" fmla="*/ 251980 w 635276"/>
                  <a:gd name="connsiteY240" fmla="*/ 385522 h 691236"/>
                  <a:gd name="connsiteX241" fmla="*/ 254524 w 635276"/>
                  <a:gd name="connsiteY241" fmla="*/ 385840 h 691236"/>
                  <a:gd name="connsiteX242" fmla="*/ 255319 w 635276"/>
                  <a:gd name="connsiteY242" fmla="*/ 384568 h 691236"/>
                  <a:gd name="connsiteX243" fmla="*/ 529397 w 635276"/>
                  <a:gd name="connsiteY243" fmla="*/ 616358 h 691236"/>
                  <a:gd name="connsiteX244" fmla="*/ 528920 w 635276"/>
                  <a:gd name="connsiteY244" fmla="*/ 616358 h 691236"/>
                  <a:gd name="connsiteX245" fmla="*/ 530669 w 635276"/>
                  <a:gd name="connsiteY245" fmla="*/ 619697 h 691236"/>
                  <a:gd name="connsiteX246" fmla="*/ 531146 w 635276"/>
                  <a:gd name="connsiteY246" fmla="*/ 619697 h 691236"/>
                  <a:gd name="connsiteX247" fmla="*/ 531623 w 635276"/>
                  <a:gd name="connsiteY247" fmla="*/ 618743 h 691236"/>
                  <a:gd name="connsiteX248" fmla="*/ 530510 w 635276"/>
                  <a:gd name="connsiteY248" fmla="*/ 616835 h 691236"/>
                  <a:gd name="connsiteX249" fmla="*/ 529397 w 635276"/>
                  <a:gd name="connsiteY249" fmla="*/ 616358 h 691236"/>
                  <a:gd name="connsiteX250" fmla="*/ 633528 w 635276"/>
                  <a:gd name="connsiteY250" fmla="*/ 74084 h 691236"/>
                  <a:gd name="connsiteX251" fmla="*/ 631302 w 635276"/>
                  <a:gd name="connsiteY251" fmla="*/ 74402 h 691236"/>
                  <a:gd name="connsiteX252" fmla="*/ 628759 w 635276"/>
                  <a:gd name="connsiteY252" fmla="*/ 76468 h 691236"/>
                  <a:gd name="connsiteX253" fmla="*/ 626056 w 635276"/>
                  <a:gd name="connsiteY253" fmla="*/ 78217 h 691236"/>
                  <a:gd name="connsiteX254" fmla="*/ 624625 w 635276"/>
                  <a:gd name="connsiteY254" fmla="*/ 78217 h 691236"/>
                  <a:gd name="connsiteX255" fmla="*/ 621922 w 635276"/>
                  <a:gd name="connsiteY255" fmla="*/ 77422 h 691236"/>
                  <a:gd name="connsiteX256" fmla="*/ 620015 w 635276"/>
                  <a:gd name="connsiteY256" fmla="*/ 71858 h 691236"/>
                  <a:gd name="connsiteX257" fmla="*/ 618266 w 635276"/>
                  <a:gd name="connsiteY257" fmla="*/ 67883 h 691236"/>
                  <a:gd name="connsiteX258" fmla="*/ 616199 w 635276"/>
                  <a:gd name="connsiteY258" fmla="*/ 64863 h 691236"/>
                  <a:gd name="connsiteX259" fmla="*/ 615086 w 635276"/>
                  <a:gd name="connsiteY259" fmla="*/ 61365 h 691236"/>
                  <a:gd name="connsiteX260" fmla="*/ 615881 w 635276"/>
                  <a:gd name="connsiteY260" fmla="*/ 57709 h 691236"/>
                  <a:gd name="connsiteX261" fmla="*/ 619220 w 635276"/>
                  <a:gd name="connsiteY261" fmla="*/ 50396 h 691236"/>
                  <a:gd name="connsiteX262" fmla="*/ 622240 w 635276"/>
                  <a:gd name="connsiteY262" fmla="*/ 44991 h 691236"/>
                  <a:gd name="connsiteX263" fmla="*/ 622717 w 635276"/>
                  <a:gd name="connsiteY263" fmla="*/ 43242 h 691236"/>
                  <a:gd name="connsiteX264" fmla="*/ 622717 w 635276"/>
                  <a:gd name="connsiteY264" fmla="*/ 41652 h 691236"/>
                  <a:gd name="connsiteX265" fmla="*/ 621922 w 635276"/>
                  <a:gd name="connsiteY265" fmla="*/ 41493 h 691236"/>
                  <a:gd name="connsiteX266" fmla="*/ 614927 w 635276"/>
                  <a:gd name="connsiteY266" fmla="*/ 47375 h 691236"/>
                  <a:gd name="connsiteX267" fmla="*/ 608409 w 635276"/>
                  <a:gd name="connsiteY267" fmla="*/ 53894 h 691236"/>
                  <a:gd name="connsiteX268" fmla="*/ 606343 w 635276"/>
                  <a:gd name="connsiteY268" fmla="*/ 55324 h 691236"/>
                  <a:gd name="connsiteX269" fmla="*/ 603958 w 635276"/>
                  <a:gd name="connsiteY269" fmla="*/ 55801 h 691236"/>
                  <a:gd name="connsiteX270" fmla="*/ 600619 w 635276"/>
                  <a:gd name="connsiteY270" fmla="*/ 55801 h 691236"/>
                  <a:gd name="connsiteX271" fmla="*/ 597281 w 635276"/>
                  <a:gd name="connsiteY271" fmla="*/ 55006 h 691236"/>
                  <a:gd name="connsiteX272" fmla="*/ 586311 w 635276"/>
                  <a:gd name="connsiteY272" fmla="*/ 49601 h 691236"/>
                  <a:gd name="connsiteX273" fmla="*/ 583608 w 635276"/>
                  <a:gd name="connsiteY273" fmla="*/ 49124 h 691236"/>
                  <a:gd name="connsiteX274" fmla="*/ 582019 w 635276"/>
                  <a:gd name="connsiteY274" fmla="*/ 49124 h 691236"/>
                  <a:gd name="connsiteX275" fmla="*/ 578362 w 635276"/>
                  <a:gd name="connsiteY275" fmla="*/ 49124 h 691236"/>
                  <a:gd name="connsiteX276" fmla="*/ 576455 w 635276"/>
                  <a:gd name="connsiteY276" fmla="*/ 48647 h 691236"/>
                  <a:gd name="connsiteX277" fmla="*/ 573434 w 635276"/>
                  <a:gd name="connsiteY277" fmla="*/ 45468 h 691236"/>
                  <a:gd name="connsiteX278" fmla="*/ 569301 w 635276"/>
                  <a:gd name="connsiteY278" fmla="*/ 43560 h 691236"/>
                  <a:gd name="connsiteX279" fmla="*/ 562941 w 635276"/>
                  <a:gd name="connsiteY279" fmla="*/ 39427 h 691236"/>
                  <a:gd name="connsiteX280" fmla="*/ 556742 w 635276"/>
                  <a:gd name="connsiteY280" fmla="*/ 34498 h 691236"/>
                  <a:gd name="connsiteX281" fmla="*/ 551336 w 635276"/>
                  <a:gd name="connsiteY281" fmla="*/ 29729 h 691236"/>
                  <a:gd name="connsiteX282" fmla="*/ 546090 w 635276"/>
                  <a:gd name="connsiteY282" fmla="*/ 24483 h 691236"/>
                  <a:gd name="connsiteX283" fmla="*/ 537823 w 635276"/>
                  <a:gd name="connsiteY283" fmla="*/ 13672 h 691236"/>
                  <a:gd name="connsiteX284" fmla="*/ 530828 w 635276"/>
                  <a:gd name="connsiteY284" fmla="*/ 6518 h 691236"/>
                  <a:gd name="connsiteX285" fmla="*/ 526377 w 635276"/>
                  <a:gd name="connsiteY285" fmla="*/ 2543 h 691236"/>
                  <a:gd name="connsiteX286" fmla="*/ 525423 w 635276"/>
                  <a:gd name="connsiteY286" fmla="*/ 954 h 691236"/>
                  <a:gd name="connsiteX287" fmla="*/ 524151 w 635276"/>
                  <a:gd name="connsiteY287" fmla="*/ 0 h 691236"/>
                  <a:gd name="connsiteX288" fmla="*/ 522402 w 635276"/>
                  <a:gd name="connsiteY288" fmla="*/ 954 h 691236"/>
                  <a:gd name="connsiteX289" fmla="*/ 520972 w 635276"/>
                  <a:gd name="connsiteY289" fmla="*/ 2543 h 691236"/>
                  <a:gd name="connsiteX290" fmla="*/ 519540 w 635276"/>
                  <a:gd name="connsiteY290" fmla="*/ 3180 h 691236"/>
                  <a:gd name="connsiteX291" fmla="*/ 516361 w 635276"/>
                  <a:gd name="connsiteY291" fmla="*/ 3815 h 691236"/>
                  <a:gd name="connsiteX292" fmla="*/ 515884 w 635276"/>
                  <a:gd name="connsiteY292" fmla="*/ 4769 h 691236"/>
                  <a:gd name="connsiteX293" fmla="*/ 515884 w 635276"/>
                  <a:gd name="connsiteY293" fmla="*/ 5723 h 691236"/>
                  <a:gd name="connsiteX294" fmla="*/ 514135 w 635276"/>
                  <a:gd name="connsiteY294" fmla="*/ 9062 h 691236"/>
                  <a:gd name="connsiteX295" fmla="*/ 513817 w 635276"/>
                  <a:gd name="connsiteY295" fmla="*/ 12559 h 691236"/>
                  <a:gd name="connsiteX296" fmla="*/ 515884 w 635276"/>
                  <a:gd name="connsiteY296" fmla="*/ 16216 h 691236"/>
                  <a:gd name="connsiteX297" fmla="*/ 517633 w 635276"/>
                  <a:gd name="connsiteY297" fmla="*/ 20190 h 691236"/>
                  <a:gd name="connsiteX298" fmla="*/ 519382 w 635276"/>
                  <a:gd name="connsiteY298" fmla="*/ 28139 h 691236"/>
                  <a:gd name="connsiteX299" fmla="*/ 518746 w 635276"/>
                  <a:gd name="connsiteY299" fmla="*/ 36406 h 691236"/>
                  <a:gd name="connsiteX300" fmla="*/ 517474 w 635276"/>
                  <a:gd name="connsiteY300" fmla="*/ 40380 h 691236"/>
                  <a:gd name="connsiteX301" fmla="*/ 515884 w 635276"/>
                  <a:gd name="connsiteY301" fmla="*/ 44196 h 691236"/>
                  <a:gd name="connsiteX302" fmla="*/ 515407 w 635276"/>
                  <a:gd name="connsiteY302" fmla="*/ 52781 h 691236"/>
                  <a:gd name="connsiteX303" fmla="*/ 514135 w 635276"/>
                  <a:gd name="connsiteY303" fmla="*/ 56278 h 691236"/>
                  <a:gd name="connsiteX304" fmla="*/ 509684 w 635276"/>
                  <a:gd name="connsiteY304" fmla="*/ 62319 h 691236"/>
                  <a:gd name="connsiteX305" fmla="*/ 508253 w 635276"/>
                  <a:gd name="connsiteY305" fmla="*/ 65976 h 691236"/>
                  <a:gd name="connsiteX306" fmla="*/ 508253 w 635276"/>
                  <a:gd name="connsiteY306" fmla="*/ 70586 h 691236"/>
                  <a:gd name="connsiteX307" fmla="*/ 508730 w 635276"/>
                  <a:gd name="connsiteY307" fmla="*/ 75197 h 691236"/>
                  <a:gd name="connsiteX308" fmla="*/ 507617 w 635276"/>
                  <a:gd name="connsiteY308" fmla="*/ 78694 h 691236"/>
                  <a:gd name="connsiteX309" fmla="*/ 505391 w 635276"/>
                  <a:gd name="connsiteY309" fmla="*/ 81556 h 691236"/>
                  <a:gd name="connsiteX310" fmla="*/ 503961 w 635276"/>
                  <a:gd name="connsiteY310" fmla="*/ 82033 h 691236"/>
                  <a:gd name="connsiteX311" fmla="*/ 500940 w 635276"/>
                  <a:gd name="connsiteY311" fmla="*/ 82033 h 691236"/>
                  <a:gd name="connsiteX312" fmla="*/ 495694 w 635276"/>
                  <a:gd name="connsiteY312" fmla="*/ 81556 h 691236"/>
                  <a:gd name="connsiteX313" fmla="*/ 491878 w 635276"/>
                  <a:gd name="connsiteY313" fmla="*/ 81556 h 691236"/>
                  <a:gd name="connsiteX314" fmla="*/ 490765 w 635276"/>
                  <a:gd name="connsiteY314" fmla="*/ 81079 h 691236"/>
                  <a:gd name="connsiteX315" fmla="*/ 485201 w 635276"/>
                  <a:gd name="connsiteY315" fmla="*/ 77740 h 691236"/>
                  <a:gd name="connsiteX316" fmla="*/ 482339 w 635276"/>
                  <a:gd name="connsiteY316" fmla="*/ 76786 h 691236"/>
                  <a:gd name="connsiteX317" fmla="*/ 479637 w 635276"/>
                  <a:gd name="connsiteY317" fmla="*/ 78058 h 691236"/>
                  <a:gd name="connsiteX318" fmla="*/ 479319 w 635276"/>
                  <a:gd name="connsiteY318" fmla="*/ 80284 h 691236"/>
                  <a:gd name="connsiteX319" fmla="*/ 479796 w 635276"/>
                  <a:gd name="connsiteY319" fmla="*/ 82669 h 691236"/>
                  <a:gd name="connsiteX320" fmla="*/ 482339 w 635276"/>
                  <a:gd name="connsiteY320" fmla="*/ 86802 h 691236"/>
                  <a:gd name="connsiteX321" fmla="*/ 480750 w 635276"/>
                  <a:gd name="connsiteY321" fmla="*/ 90141 h 691236"/>
                  <a:gd name="connsiteX322" fmla="*/ 477729 w 635276"/>
                  <a:gd name="connsiteY322" fmla="*/ 93161 h 691236"/>
                  <a:gd name="connsiteX323" fmla="*/ 474709 w 635276"/>
                  <a:gd name="connsiteY323" fmla="*/ 95705 h 691236"/>
                  <a:gd name="connsiteX324" fmla="*/ 471529 w 635276"/>
                  <a:gd name="connsiteY324" fmla="*/ 97930 h 691236"/>
                  <a:gd name="connsiteX325" fmla="*/ 468668 w 635276"/>
                  <a:gd name="connsiteY325" fmla="*/ 99520 h 691236"/>
                  <a:gd name="connsiteX326" fmla="*/ 466760 w 635276"/>
                  <a:gd name="connsiteY326" fmla="*/ 99997 h 691236"/>
                  <a:gd name="connsiteX327" fmla="*/ 465011 w 635276"/>
                  <a:gd name="connsiteY327" fmla="*/ 100792 h 691236"/>
                  <a:gd name="connsiteX328" fmla="*/ 464057 w 635276"/>
                  <a:gd name="connsiteY328" fmla="*/ 103177 h 691236"/>
                  <a:gd name="connsiteX329" fmla="*/ 463103 w 635276"/>
                  <a:gd name="connsiteY329" fmla="*/ 107787 h 691236"/>
                  <a:gd name="connsiteX330" fmla="*/ 463103 w 635276"/>
                  <a:gd name="connsiteY330" fmla="*/ 109854 h 691236"/>
                  <a:gd name="connsiteX331" fmla="*/ 463262 w 635276"/>
                  <a:gd name="connsiteY331" fmla="*/ 113669 h 691236"/>
                  <a:gd name="connsiteX332" fmla="*/ 465011 w 635276"/>
                  <a:gd name="connsiteY332" fmla="*/ 116690 h 691236"/>
                  <a:gd name="connsiteX333" fmla="*/ 468668 w 635276"/>
                  <a:gd name="connsiteY333" fmla="*/ 119869 h 691236"/>
                  <a:gd name="connsiteX334" fmla="*/ 469621 w 635276"/>
                  <a:gd name="connsiteY334" fmla="*/ 120982 h 691236"/>
                  <a:gd name="connsiteX335" fmla="*/ 471052 w 635276"/>
                  <a:gd name="connsiteY335" fmla="*/ 126228 h 691236"/>
                  <a:gd name="connsiteX336" fmla="*/ 470416 w 635276"/>
                  <a:gd name="connsiteY336" fmla="*/ 130044 h 691236"/>
                  <a:gd name="connsiteX337" fmla="*/ 468668 w 635276"/>
                  <a:gd name="connsiteY337" fmla="*/ 133700 h 691236"/>
                  <a:gd name="connsiteX338" fmla="*/ 467872 w 635276"/>
                  <a:gd name="connsiteY338" fmla="*/ 137834 h 691236"/>
                  <a:gd name="connsiteX339" fmla="*/ 468349 w 635276"/>
                  <a:gd name="connsiteY339" fmla="*/ 139742 h 691236"/>
                  <a:gd name="connsiteX340" fmla="*/ 469144 w 635276"/>
                  <a:gd name="connsiteY340" fmla="*/ 141332 h 691236"/>
                  <a:gd name="connsiteX341" fmla="*/ 470575 w 635276"/>
                  <a:gd name="connsiteY341" fmla="*/ 142762 h 691236"/>
                  <a:gd name="connsiteX342" fmla="*/ 472324 w 635276"/>
                  <a:gd name="connsiteY342" fmla="*/ 143080 h 691236"/>
                  <a:gd name="connsiteX343" fmla="*/ 475821 w 635276"/>
                  <a:gd name="connsiteY343" fmla="*/ 141967 h 691236"/>
                  <a:gd name="connsiteX344" fmla="*/ 479160 w 635276"/>
                  <a:gd name="connsiteY344" fmla="*/ 139742 h 691236"/>
                  <a:gd name="connsiteX345" fmla="*/ 480432 w 635276"/>
                  <a:gd name="connsiteY345" fmla="*/ 138152 h 691236"/>
                  <a:gd name="connsiteX346" fmla="*/ 482022 w 635276"/>
                  <a:gd name="connsiteY346" fmla="*/ 134495 h 691236"/>
                  <a:gd name="connsiteX347" fmla="*/ 485042 w 635276"/>
                  <a:gd name="connsiteY347" fmla="*/ 131157 h 691236"/>
                  <a:gd name="connsiteX348" fmla="*/ 486950 w 635276"/>
                  <a:gd name="connsiteY348" fmla="*/ 129567 h 691236"/>
                  <a:gd name="connsiteX349" fmla="*/ 491401 w 635276"/>
                  <a:gd name="connsiteY349" fmla="*/ 131475 h 691236"/>
                  <a:gd name="connsiteX350" fmla="*/ 493945 w 635276"/>
                  <a:gd name="connsiteY350" fmla="*/ 132111 h 691236"/>
                  <a:gd name="connsiteX351" fmla="*/ 496648 w 635276"/>
                  <a:gd name="connsiteY351" fmla="*/ 132111 h 691236"/>
                  <a:gd name="connsiteX352" fmla="*/ 498873 w 635276"/>
                  <a:gd name="connsiteY352" fmla="*/ 131475 h 691236"/>
                  <a:gd name="connsiteX353" fmla="*/ 500940 w 635276"/>
                  <a:gd name="connsiteY353" fmla="*/ 129885 h 691236"/>
                  <a:gd name="connsiteX354" fmla="*/ 499668 w 635276"/>
                  <a:gd name="connsiteY354" fmla="*/ 128454 h 691236"/>
                  <a:gd name="connsiteX355" fmla="*/ 494104 w 635276"/>
                  <a:gd name="connsiteY355" fmla="*/ 124003 h 691236"/>
                  <a:gd name="connsiteX356" fmla="*/ 489017 w 635276"/>
                  <a:gd name="connsiteY356" fmla="*/ 119234 h 691236"/>
                  <a:gd name="connsiteX357" fmla="*/ 487586 w 635276"/>
                  <a:gd name="connsiteY357" fmla="*/ 118916 h 691236"/>
                  <a:gd name="connsiteX358" fmla="*/ 484565 w 635276"/>
                  <a:gd name="connsiteY358" fmla="*/ 118916 h 691236"/>
                  <a:gd name="connsiteX359" fmla="*/ 483135 w 635276"/>
                  <a:gd name="connsiteY359" fmla="*/ 118598 h 691236"/>
                  <a:gd name="connsiteX360" fmla="*/ 479955 w 635276"/>
                  <a:gd name="connsiteY360" fmla="*/ 116213 h 691236"/>
                  <a:gd name="connsiteX361" fmla="*/ 477411 w 635276"/>
                  <a:gd name="connsiteY361" fmla="*/ 113033 h 691236"/>
                  <a:gd name="connsiteX362" fmla="*/ 477093 w 635276"/>
                  <a:gd name="connsiteY362" fmla="*/ 111602 h 691236"/>
                  <a:gd name="connsiteX363" fmla="*/ 477093 w 635276"/>
                  <a:gd name="connsiteY363" fmla="*/ 110172 h 691236"/>
                  <a:gd name="connsiteX364" fmla="*/ 478047 w 635276"/>
                  <a:gd name="connsiteY364" fmla="*/ 108105 h 691236"/>
                  <a:gd name="connsiteX365" fmla="*/ 479001 w 635276"/>
                  <a:gd name="connsiteY365" fmla="*/ 106356 h 691236"/>
                  <a:gd name="connsiteX366" fmla="*/ 481704 w 635276"/>
                  <a:gd name="connsiteY366" fmla="*/ 103813 h 691236"/>
                  <a:gd name="connsiteX367" fmla="*/ 483612 w 635276"/>
                  <a:gd name="connsiteY367" fmla="*/ 103495 h 691236"/>
                  <a:gd name="connsiteX368" fmla="*/ 485519 w 635276"/>
                  <a:gd name="connsiteY368" fmla="*/ 103495 h 691236"/>
                  <a:gd name="connsiteX369" fmla="*/ 488222 w 635276"/>
                  <a:gd name="connsiteY369" fmla="*/ 103972 h 691236"/>
                  <a:gd name="connsiteX370" fmla="*/ 490447 w 635276"/>
                  <a:gd name="connsiteY370" fmla="*/ 105879 h 691236"/>
                  <a:gd name="connsiteX371" fmla="*/ 495058 w 635276"/>
                  <a:gd name="connsiteY371" fmla="*/ 110649 h 691236"/>
                  <a:gd name="connsiteX372" fmla="*/ 496170 w 635276"/>
                  <a:gd name="connsiteY372" fmla="*/ 111285 h 691236"/>
                  <a:gd name="connsiteX373" fmla="*/ 508253 w 635276"/>
                  <a:gd name="connsiteY373" fmla="*/ 104290 h 691236"/>
                  <a:gd name="connsiteX374" fmla="*/ 520972 w 635276"/>
                  <a:gd name="connsiteY374" fmla="*/ 103177 h 691236"/>
                  <a:gd name="connsiteX375" fmla="*/ 527807 w 635276"/>
                  <a:gd name="connsiteY375" fmla="*/ 106833 h 691236"/>
                  <a:gd name="connsiteX376" fmla="*/ 539889 w 635276"/>
                  <a:gd name="connsiteY376" fmla="*/ 114146 h 691236"/>
                  <a:gd name="connsiteX377" fmla="*/ 551336 w 635276"/>
                  <a:gd name="connsiteY377" fmla="*/ 118916 h 691236"/>
                  <a:gd name="connsiteX378" fmla="*/ 557219 w 635276"/>
                  <a:gd name="connsiteY378" fmla="*/ 122254 h 691236"/>
                  <a:gd name="connsiteX379" fmla="*/ 560875 w 635276"/>
                  <a:gd name="connsiteY379" fmla="*/ 123049 h 691236"/>
                  <a:gd name="connsiteX380" fmla="*/ 562147 w 635276"/>
                  <a:gd name="connsiteY380" fmla="*/ 121777 h 691236"/>
                  <a:gd name="connsiteX381" fmla="*/ 563101 w 635276"/>
                  <a:gd name="connsiteY381" fmla="*/ 120187 h 691236"/>
                  <a:gd name="connsiteX382" fmla="*/ 563418 w 635276"/>
                  <a:gd name="connsiteY382" fmla="*/ 117962 h 691236"/>
                  <a:gd name="connsiteX383" fmla="*/ 563418 w 635276"/>
                  <a:gd name="connsiteY383" fmla="*/ 115577 h 691236"/>
                  <a:gd name="connsiteX384" fmla="*/ 564531 w 635276"/>
                  <a:gd name="connsiteY384" fmla="*/ 111920 h 691236"/>
                  <a:gd name="connsiteX385" fmla="*/ 566280 w 635276"/>
                  <a:gd name="connsiteY385" fmla="*/ 108741 h 691236"/>
                  <a:gd name="connsiteX386" fmla="*/ 570573 w 635276"/>
                  <a:gd name="connsiteY386" fmla="*/ 102541 h 691236"/>
                  <a:gd name="connsiteX387" fmla="*/ 575819 w 635276"/>
                  <a:gd name="connsiteY387" fmla="*/ 97295 h 691236"/>
                  <a:gd name="connsiteX388" fmla="*/ 581701 w 635276"/>
                  <a:gd name="connsiteY388" fmla="*/ 92684 h 691236"/>
                  <a:gd name="connsiteX389" fmla="*/ 588219 w 635276"/>
                  <a:gd name="connsiteY389" fmla="*/ 89505 h 691236"/>
                  <a:gd name="connsiteX390" fmla="*/ 591240 w 635276"/>
                  <a:gd name="connsiteY390" fmla="*/ 89186 h 691236"/>
                  <a:gd name="connsiteX391" fmla="*/ 597440 w 635276"/>
                  <a:gd name="connsiteY391" fmla="*/ 90617 h 691236"/>
                  <a:gd name="connsiteX392" fmla="*/ 600778 w 635276"/>
                  <a:gd name="connsiteY392" fmla="*/ 90617 h 691236"/>
                  <a:gd name="connsiteX393" fmla="*/ 605866 w 635276"/>
                  <a:gd name="connsiteY393" fmla="*/ 88869 h 691236"/>
                  <a:gd name="connsiteX394" fmla="*/ 609204 w 635276"/>
                  <a:gd name="connsiteY394" fmla="*/ 88551 h 691236"/>
                  <a:gd name="connsiteX395" fmla="*/ 612225 w 635276"/>
                  <a:gd name="connsiteY395" fmla="*/ 87438 h 691236"/>
                  <a:gd name="connsiteX396" fmla="*/ 615086 w 635276"/>
                  <a:gd name="connsiteY396" fmla="*/ 85371 h 691236"/>
                  <a:gd name="connsiteX397" fmla="*/ 618107 w 635276"/>
                  <a:gd name="connsiteY397" fmla="*/ 83781 h 691236"/>
                  <a:gd name="connsiteX398" fmla="*/ 621445 w 635276"/>
                  <a:gd name="connsiteY398" fmla="*/ 82351 h 691236"/>
                  <a:gd name="connsiteX399" fmla="*/ 623035 w 635276"/>
                  <a:gd name="connsiteY399" fmla="*/ 82351 h 691236"/>
                  <a:gd name="connsiteX400" fmla="*/ 625897 w 635276"/>
                  <a:gd name="connsiteY400" fmla="*/ 82351 h 691236"/>
                  <a:gd name="connsiteX401" fmla="*/ 626850 w 635276"/>
                  <a:gd name="connsiteY401" fmla="*/ 81715 h 691236"/>
                  <a:gd name="connsiteX402" fmla="*/ 629394 w 635276"/>
                  <a:gd name="connsiteY402" fmla="*/ 78217 h 691236"/>
                  <a:gd name="connsiteX403" fmla="*/ 632256 w 635276"/>
                  <a:gd name="connsiteY403" fmla="*/ 76468 h 691236"/>
                  <a:gd name="connsiteX404" fmla="*/ 635276 w 635276"/>
                  <a:gd name="connsiteY404" fmla="*/ 75037 h 691236"/>
                  <a:gd name="connsiteX405" fmla="*/ 632892 w 635276"/>
                  <a:gd name="connsiteY405" fmla="*/ 74720 h 691236"/>
                  <a:gd name="connsiteX406" fmla="*/ 525582 w 635276"/>
                  <a:gd name="connsiteY406" fmla="*/ 199358 h 691236"/>
                  <a:gd name="connsiteX407" fmla="*/ 525582 w 635276"/>
                  <a:gd name="connsiteY407" fmla="*/ 197610 h 691236"/>
                  <a:gd name="connsiteX408" fmla="*/ 525105 w 635276"/>
                  <a:gd name="connsiteY408" fmla="*/ 195861 h 691236"/>
                  <a:gd name="connsiteX409" fmla="*/ 523833 w 635276"/>
                  <a:gd name="connsiteY409" fmla="*/ 192045 h 691236"/>
                  <a:gd name="connsiteX410" fmla="*/ 522243 w 635276"/>
                  <a:gd name="connsiteY410" fmla="*/ 188389 h 691236"/>
                  <a:gd name="connsiteX411" fmla="*/ 519859 w 635276"/>
                  <a:gd name="connsiteY411" fmla="*/ 180758 h 691236"/>
                  <a:gd name="connsiteX412" fmla="*/ 515566 w 635276"/>
                  <a:gd name="connsiteY412" fmla="*/ 174558 h 691236"/>
                  <a:gd name="connsiteX413" fmla="*/ 512546 w 635276"/>
                  <a:gd name="connsiteY413" fmla="*/ 172650 h 691236"/>
                  <a:gd name="connsiteX414" fmla="*/ 510320 w 635276"/>
                  <a:gd name="connsiteY414" fmla="*/ 169947 h 691236"/>
                  <a:gd name="connsiteX415" fmla="*/ 509366 w 635276"/>
                  <a:gd name="connsiteY415" fmla="*/ 166132 h 691236"/>
                  <a:gd name="connsiteX416" fmla="*/ 508889 w 635276"/>
                  <a:gd name="connsiteY416" fmla="*/ 162158 h 691236"/>
                  <a:gd name="connsiteX417" fmla="*/ 508571 w 635276"/>
                  <a:gd name="connsiteY417" fmla="*/ 153414 h 691236"/>
                  <a:gd name="connsiteX418" fmla="*/ 509207 w 635276"/>
                  <a:gd name="connsiteY418" fmla="*/ 148167 h 691236"/>
                  <a:gd name="connsiteX419" fmla="*/ 510161 w 635276"/>
                  <a:gd name="connsiteY419" fmla="*/ 142921 h 691236"/>
                  <a:gd name="connsiteX420" fmla="*/ 504755 w 635276"/>
                  <a:gd name="connsiteY420" fmla="*/ 144670 h 691236"/>
                  <a:gd name="connsiteX421" fmla="*/ 503642 w 635276"/>
                  <a:gd name="connsiteY421" fmla="*/ 144034 h 691236"/>
                  <a:gd name="connsiteX422" fmla="*/ 500145 w 635276"/>
                  <a:gd name="connsiteY422" fmla="*/ 141172 h 691236"/>
                  <a:gd name="connsiteX423" fmla="*/ 498556 w 635276"/>
                  <a:gd name="connsiteY423" fmla="*/ 140537 h 691236"/>
                  <a:gd name="connsiteX424" fmla="*/ 495376 w 635276"/>
                  <a:gd name="connsiteY424" fmla="*/ 139583 h 691236"/>
                  <a:gd name="connsiteX425" fmla="*/ 494104 w 635276"/>
                  <a:gd name="connsiteY425" fmla="*/ 140537 h 691236"/>
                  <a:gd name="connsiteX426" fmla="*/ 493150 w 635276"/>
                  <a:gd name="connsiteY426" fmla="*/ 142444 h 691236"/>
                  <a:gd name="connsiteX427" fmla="*/ 491560 w 635276"/>
                  <a:gd name="connsiteY427" fmla="*/ 148326 h 691236"/>
                  <a:gd name="connsiteX428" fmla="*/ 491560 w 635276"/>
                  <a:gd name="connsiteY428" fmla="*/ 152301 h 691236"/>
                  <a:gd name="connsiteX429" fmla="*/ 499191 w 635276"/>
                  <a:gd name="connsiteY429" fmla="*/ 150393 h 691236"/>
                  <a:gd name="connsiteX430" fmla="*/ 500463 w 635276"/>
                  <a:gd name="connsiteY430" fmla="*/ 149916 h 691236"/>
                  <a:gd name="connsiteX431" fmla="*/ 501576 w 635276"/>
                  <a:gd name="connsiteY431" fmla="*/ 148962 h 691236"/>
                  <a:gd name="connsiteX432" fmla="*/ 502848 w 635276"/>
                  <a:gd name="connsiteY432" fmla="*/ 148962 h 691236"/>
                  <a:gd name="connsiteX433" fmla="*/ 504119 w 635276"/>
                  <a:gd name="connsiteY433" fmla="*/ 150075 h 691236"/>
                  <a:gd name="connsiteX434" fmla="*/ 504597 w 635276"/>
                  <a:gd name="connsiteY434" fmla="*/ 153573 h 691236"/>
                  <a:gd name="connsiteX435" fmla="*/ 503484 w 635276"/>
                  <a:gd name="connsiteY435" fmla="*/ 157388 h 691236"/>
                  <a:gd name="connsiteX436" fmla="*/ 502212 w 635276"/>
                  <a:gd name="connsiteY436" fmla="*/ 159614 h 691236"/>
                  <a:gd name="connsiteX437" fmla="*/ 500304 w 635276"/>
                  <a:gd name="connsiteY437" fmla="*/ 161045 h 691236"/>
                  <a:gd name="connsiteX438" fmla="*/ 495058 w 635276"/>
                  <a:gd name="connsiteY438" fmla="*/ 158978 h 691236"/>
                  <a:gd name="connsiteX439" fmla="*/ 493309 w 635276"/>
                  <a:gd name="connsiteY439" fmla="*/ 159296 h 691236"/>
                  <a:gd name="connsiteX440" fmla="*/ 492514 w 635276"/>
                  <a:gd name="connsiteY440" fmla="*/ 161204 h 691236"/>
                  <a:gd name="connsiteX441" fmla="*/ 491242 w 635276"/>
                  <a:gd name="connsiteY441" fmla="*/ 162635 h 691236"/>
                  <a:gd name="connsiteX442" fmla="*/ 489811 w 635276"/>
                  <a:gd name="connsiteY442" fmla="*/ 162635 h 691236"/>
                  <a:gd name="connsiteX443" fmla="*/ 488540 w 635276"/>
                  <a:gd name="connsiteY443" fmla="*/ 161840 h 691236"/>
                  <a:gd name="connsiteX444" fmla="*/ 487904 w 635276"/>
                  <a:gd name="connsiteY444" fmla="*/ 160568 h 691236"/>
                  <a:gd name="connsiteX445" fmla="*/ 486791 w 635276"/>
                  <a:gd name="connsiteY445" fmla="*/ 151665 h 691236"/>
                  <a:gd name="connsiteX446" fmla="*/ 486473 w 635276"/>
                  <a:gd name="connsiteY446" fmla="*/ 150234 h 691236"/>
                  <a:gd name="connsiteX447" fmla="*/ 484725 w 635276"/>
                  <a:gd name="connsiteY447" fmla="*/ 149598 h 691236"/>
                  <a:gd name="connsiteX448" fmla="*/ 482816 w 635276"/>
                  <a:gd name="connsiteY448" fmla="*/ 149598 h 691236"/>
                  <a:gd name="connsiteX449" fmla="*/ 481227 w 635276"/>
                  <a:gd name="connsiteY449" fmla="*/ 149598 h 691236"/>
                  <a:gd name="connsiteX450" fmla="*/ 479637 w 635276"/>
                  <a:gd name="connsiteY450" fmla="*/ 148962 h 691236"/>
                  <a:gd name="connsiteX451" fmla="*/ 478524 w 635276"/>
                  <a:gd name="connsiteY451" fmla="*/ 149916 h 691236"/>
                  <a:gd name="connsiteX452" fmla="*/ 477729 w 635276"/>
                  <a:gd name="connsiteY452" fmla="*/ 151347 h 691236"/>
                  <a:gd name="connsiteX453" fmla="*/ 478524 w 635276"/>
                  <a:gd name="connsiteY453" fmla="*/ 156593 h 691236"/>
                  <a:gd name="connsiteX454" fmla="*/ 478047 w 635276"/>
                  <a:gd name="connsiteY454" fmla="*/ 158501 h 691236"/>
                  <a:gd name="connsiteX455" fmla="*/ 476776 w 635276"/>
                  <a:gd name="connsiteY455" fmla="*/ 161998 h 691236"/>
                  <a:gd name="connsiteX456" fmla="*/ 475980 w 635276"/>
                  <a:gd name="connsiteY456" fmla="*/ 163270 h 691236"/>
                  <a:gd name="connsiteX457" fmla="*/ 474550 w 635276"/>
                  <a:gd name="connsiteY457" fmla="*/ 164383 h 691236"/>
                  <a:gd name="connsiteX458" fmla="*/ 472960 w 635276"/>
                  <a:gd name="connsiteY458" fmla="*/ 165178 h 691236"/>
                  <a:gd name="connsiteX459" fmla="*/ 471211 w 635276"/>
                  <a:gd name="connsiteY459" fmla="*/ 165178 h 691236"/>
                  <a:gd name="connsiteX460" fmla="*/ 469621 w 635276"/>
                  <a:gd name="connsiteY460" fmla="*/ 165814 h 691236"/>
                  <a:gd name="connsiteX461" fmla="*/ 467872 w 635276"/>
                  <a:gd name="connsiteY461" fmla="*/ 167881 h 691236"/>
                  <a:gd name="connsiteX462" fmla="*/ 466601 w 635276"/>
                  <a:gd name="connsiteY462" fmla="*/ 170424 h 691236"/>
                  <a:gd name="connsiteX463" fmla="*/ 466601 w 635276"/>
                  <a:gd name="connsiteY463" fmla="*/ 172650 h 691236"/>
                  <a:gd name="connsiteX464" fmla="*/ 467714 w 635276"/>
                  <a:gd name="connsiteY464" fmla="*/ 176784 h 691236"/>
                  <a:gd name="connsiteX465" fmla="*/ 469144 w 635276"/>
                  <a:gd name="connsiteY465" fmla="*/ 180122 h 691236"/>
                  <a:gd name="connsiteX466" fmla="*/ 469144 w 635276"/>
                  <a:gd name="connsiteY466" fmla="*/ 182030 h 691236"/>
                  <a:gd name="connsiteX467" fmla="*/ 467872 w 635276"/>
                  <a:gd name="connsiteY467" fmla="*/ 186163 h 691236"/>
                  <a:gd name="connsiteX468" fmla="*/ 465965 w 635276"/>
                  <a:gd name="connsiteY468" fmla="*/ 189979 h 691236"/>
                  <a:gd name="connsiteX469" fmla="*/ 465011 w 635276"/>
                  <a:gd name="connsiteY469" fmla="*/ 191251 h 691236"/>
                  <a:gd name="connsiteX470" fmla="*/ 463580 w 635276"/>
                  <a:gd name="connsiteY470" fmla="*/ 191886 h 691236"/>
                  <a:gd name="connsiteX471" fmla="*/ 461513 w 635276"/>
                  <a:gd name="connsiteY471" fmla="*/ 192204 h 691236"/>
                  <a:gd name="connsiteX472" fmla="*/ 461036 w 635276"/>
                  <a:gd name="connsiteY472" fmla="*/ 193476 h 691236"/>
                  <a:gd name="connsiteX473" fmla="*/ 462944 w 635276"/>
                  <a:gd name="connsiteY473" fmla="*/ 194907 h 691236"/>
                  <a:gd name="connsiteX474" fmla="*/ 465329 w 635276"/>
                  <a:gd name="connsiteY474" fmla="*/ 194589 h 691236"/>
                  <a:gd name="connsiteX475" fmla="*/ 466919 w 635276"/>
                  <a:gd name="connsiteY475" fmla="*/ 194589 h 691236"/>
                  <a:gd name="connsiteX476" fmla="*/ 468349 w 635276"/>
                  <a:gd name="connsiteY476" fmla="*/ 195702 h 691236"/>
                  <a:gd name="connsiteX477" fmla="*/ 470098 w 635276"/>
                  <a:gd name="connsiteY477" fmla="*/ 199200 h 691236"/>
                  <a:gd name="connsiteX478" fmla="*/ 470416 w 635276"/>
                  <a:gd name="connsiteY478" fmla="*/ 203333 h 691236"/>
                  <a:gd name="connsiteX479" fmla="*/ 469939 w 635276"/>
                  <a:gd name="connsiteY479" fmla="*/ 208738 h 691236"/>
                  <a:gd name="connsiteX480" fmla="*/ 469621 w 635276"/>
                  <a:gd name="connsiteY480" fmla="*/ 210487 h 691236"/>
                  <a:gd name="connsiteX481" fmla="*/ 468827 w 635276"/>
                  <a:gd name="connsiteY481" fmla="*/ 212236 h 691236"/>
                  <a:gd name="connsiteX482" fmla="*/ 467872 w 635276"/>
                  <a:gd name="connsiteY482" fmla="*/ 213825 h 691236"/>
                  <a:gd name="connsiteX483" fmla="*/ 466760 w 635276"/>
                  <a:gd name="connsiteY483" fmla="*/ 215097 h 691236"/>
                  <a:gd name="connsiteX484" fmla="*/ 465965 w 635276"/>
                  <a:gd name="connsiteY484" fmla="*/ 216528 h 691236"/>
                  <a:gd name="connsiteX485" fmla="*/ 465011 w 635276"/>
                  <a:gd name="connsiteY485" fmla="*/ 220661 h 691236"/>
                  <a:gd name="connsiteX486" fmla="*/ 462785 w 635276"/>
                  <a:gd name="connsiteY486" fmla="*/ 228133 h 691236"/>
                  <a:gd name="connsiteX487" fmla="*/ 461196 w 635276"/>
                  <a:gd name="connsiteY487" fmla="*/ 231313 h 691236"/>
                  <a:gd name="connsiteX488" fmla="*/ 458652 w 635276"/>
                  <a:gd name="connsiteY488" fmla="*/ 234334 h 691236"/>
                  <a:gd name="connsiteX489" fmla="*/ 456426 w 635276"/>
                  <a:gd name="connsiteY489" fmla="*/ 237672 h 691236"/>
                  <a:gd name="connsiteX490" fmla="*/ 454677 w 635276"/>
                  <a:gd name="connsiteY490" fmla="*/ 240852 h 691236"/>
                  <a:gd name="connsiteX491" fmla="*/ 453406 w 635276"/>
                  <a:gd name="connsiteY491" fmla="*/ 244349 h 691236"/>
                  <a:gd name="connsiteX492" fmla="*/ 452452 w 635276"/>
                  <a:gd name="connsiteY492" fmla="*/ 248642 h 691236"/>
                  <a:gd name="connsiteX493" fmla="*/ 451180 w 635276"/>
                  <a:gd name="connsiteY493" fmla="*/ 252775 h 691236"/>
                  <a:gd name="connsiteX494" fmla="*/ 450067 w 635276"/>
                  <a:gd name="connsiteY494" fmla="*/ 254206 h 691236"/>
                  <a:gd name="connsiteX495" fmla="*/ 446729 w 635276"/>
                  <a:gd name="connsiteY495" fmla="*/ 257226 h 691236"/>
                  <a:gd name="connsiteX496" fmla="*/ 436395 w 635276"/>
                  <a:gd name="connsiteY496" fmla="*/ 262632 h 691236"/>
                  <a:gd name="connsiteX497" fmla="*/ 434487 w 635276"/>
                  <a:gd name="connsiteY497" fmla="*/ 264857 h 691236"/>
                  <a:gd name="connsiteX498" fmla="*/ 433057 w 635276"/>
                  <a:gd name="connsiteY498" fmla="*/ 268514 h 691236"/>
                  <a:gd name="connsiteX499" fmla="*/ 431308 w 635276"/>
                  <a:gd name="connsiteY499" fmla="*/ 271852 h 691236"/>
                  <a:gd name="connsiteX500" fmla="*/ 429082 w 635276"/>
                  <a:gd name="connsiteY500" fmla="*/ 274714 h 691236"/>
                  <a:gd name="connsiteX501" fmla="*/ 426697 w 635276"/>
                  <a:gd name="connsiteY501" fmla="*/ 277417 h 691236"/>
                  <a:gd name="connsiteX502" fmla="*/ 420179 w 635276"/>
                  <a:gd name="connsiteY502" fmla="*/ 283140 h 691236"/>
                  <a:gd name="connsiteX503" fmla="*/ 417317 w 635276"/>
                  <a:gd name="connsiteY503" fmla="*/ 284571 h 691236"/>
                  <a:gd name="connsiteX504" fmla="*/ 414138 w 635276"/>
                  <a:gd name="connsiteY504" fmla="*/ 285366 h 691236"/>
                  <a:gd name="connsiteX505" fmla="*/ 408574 w 635276"/>
                  <a:gd name="connsiteY505" fmla="*/ 288227 h 691236"/>
                  <a:gd name="connsiteX506" fmla="*/ 397127 w 635276"/>
                  <a:gd name="connsiteY506" fmla="*/ 291884 h 691236"/>
                  <a:gd name="connsiteX507" fmla="*/ 396174 w 635276"/>
                  <a:gd name="connsiteY507" fmla="*/ 292838 h 691236"/>
                  <a:gd name="connsiteX508" fmla="*/ 392199 w 635276"/>
                  <a:gd name="connsiteY508" fmla="*/ 297925 h 691236"/>
                  <a:gd name="connsiteX509" fmla="*/ 390927 w 635276"/>
                  <a:gd name="connsiteY509" fmla="*/ 298402 h 691236"/>
                  <a:gd name="connsiteX510" fmla="*/ 389496 w 635276"/>
                  <a:gd name="connsiteY510" fmla="*/ 298402 h 691236"/>
                  <a:gd name="connsiteX511" fmla="*/ 385999 w 635276"/>
                  <a:gd name="connsiteY511" fmla="*/ 297766 h 691236"/>
                  <a:gd name="connsiteX512" fmla="*/ 382978 w 635276"/>
                  <a:gd name="connsiteY512" fmla="*/ 295699 h 691236"/>
                  <a:gd name="connsiteX513" fmla="*/ 382978 w 635276"/>
                  <a:gd name="connsiteY513" fmla="*/ 293791 h 691236"/>
                  <a:gd name="connsiteX514" fmla="*/ 382978 w 635276"/>
                  <a:gd name="connsiteY514" fmla="*/ 291725 h 691236"/>
                  <a:gd name="connsiteX515" fmla="*/ 382343 w 635276"/>
                  <a:gd name="connsiteY515" fmla="*/ 289499 h 691236"/>
                  <a:gd name="connsiteX516" fmla="*/ 379640 w 635276"/>
                  <a:gd name="connsiteY516" fmla="*/ 286478 h 691236"/>
                  <a:gd name="connsiteX517" fmla="*/ 380276 w 635276"/>
                  <a:gd name="connsiteY517" fmla="*/ 284730 h 691236"/>
                  <a:gd name="connsiteX518" fmla="*/ 382024 w 635276"/>
                  <a:gd name="connsiteY518" fmla="*/ 283776 h 691236"/>
                  <a:gd name="connsiteX519" fmla="*/ 383773 w 635276"/>
                  <a:gd name="connsiteY519" fmla="*/ 283140 h 691236"/>
                  <a:gd name="connsiteX520" fmla="*/ 386794 w 635276"/>
                  <a:gd name="connsiteY520" fmla="*/ 281073 h 691236"/>
                  <a:gd name="connsiteX521" fmla="*/ 392040 w 635276"/>
                  <a:gd name="connsiteY521" fmla="*/ 275986 h 691236"/>
                  <a:gd name="connsiteX522" fmla="*/ 392040 w 635276"/>
                  <a:gd name="connsiteY522" fmla="*/ 274396 h 691236"/>
                  <a:gd name="connsiteX523" fmla="*/ 391563 w 635276"/>
                  <a:gd name="connsiteY523" fmla="*/ 273124 h 691236"/>
                  <a:gd name="connsiteX524" fmla="*/ 388066 w 635276"/>
                  <a:gd name="connsiteY524" fmla="*/ 273919 h 691236"/>
                  <a:gd name="connsiteX525" fmla="*/ 381230 w 635276"/>
                  <a:gd name="connsiteY525" fmla="*/ 276622 h 691236"/>
                  <a:gd name="connsiteX526" fmla="*/ 377891 w 635276"/>
                  <a:gd name="connsiteY526" fmla="*/ 277735 h 691236"/>
                  <a:gd name="connsiteX527" fmla="*/ 374394 w 635276"/>
                  <a:gd name="connsiteY527" fmla="*/ 283776 h 691236"/>
                  <a:gd name="connsiteX528" fmla="*/ 375188 w 635276"/>
                  <a:gd name="connsiteY528" fmla="*/ 291884 h 691236"/>
                  <a:gd name="connsiteX529" fmla="*/ 373758 w 635276"/>
                  <a:gd name="connsiteY529" fmla="*/ 298720 h 691236"/>
                  <a:gd name="connsiteX530" fmla="*/ 369624 w 635276"/>
                  <a:gd name="connsiteY530" fmla="*/ 304284 h 691236"/>
                  <a:gd name="connsiteX531" fmla="*/ 363901 w 635276"/>
                  <a:gd name="connsiteY531" fmla="*/ 311120 h 691236"/>
                  <a:gd name="connsiteX532" fmla="*/ 361039 w 635276"/>
                  <a:gd name="connsiteY532" fmla="*/ 313505 h 691236"/>
                  <a:gd name="connsiteX533" fmla="*/ 358019 w 635276"/>
                  <a:gd name="connsiteY533" fmla="*/ 315571 h 691236"/>
                  <a:gd name="connsiteX534" fmla="*/ 355475 w 635276"/>
                  <a:gd name="connsiteY534" fmla="*/ 319069 h 691236"/>
                  <a:gd name="connsiteX535" fmla="*/ 353726 w 635276"/>
                  <a:gd name="connsiteY535" fmla="*/ 323202 h 691236"/>
                  <a:gd name="connsiteX536" fmla="*/ 354203 w 635276"/>
                  <a:gd name="connsiteY536" fmla="*/ 327018 h 691236"/>
                  <a:gd name="connsiteX537" fmla="*/ 356270 w 635276"/>
                  <a:gd name="connsiteY537" fmla="*/ 330515 h 691236"/>
                  <a:gd name="connsiteX538" fmla="*/ 354045 w 635276"/>
                  <a:gd name="connsiteY538" fmla="*/ 333218 h 691236"/>
                  <a:gd name="connsiteX539" fmla="*/ 350865 w 635276"/>
                  <a:gd name="connsiteY539" fmla="*/ 335603 h 691236"/>
                  <a:gd name="connsiteX540" fmla="*/ 347685 w 635276"/>
                  <a:gd name="connsiteY540" fmla="*/ 337510 h 691236"/>
                  <a:gd name="connsiteX541" fmla="*/ 344347 w 635276"/>
                  <a:gd name="connsiteY541" fmla="*/ 338941 h 691236"/>
                  <a:gd name="connsiteX542" fmla="*/ 342121 w 635276"/>
                  <a:gd name="connsiteY542" fmla="*/ 338464 h 691236"/>
                  <a:gd name="connsiteX543" fmla="*/ 334172 w 635276"/>
                  <a:gd name="connsiteY543" fmla="*/ 338146 h 691236"/>
                  <a:gd name="connsiteX544" fmla="*/ 332423 w 635276"/>
                  <a:gd name="connsiteY544" fmla="*/ 337351 h 691236"/>
                  <a:gd name="connsiteX545" fmla="*/ 331469 w 635276"/>
                  <a:gd name="connsiteY545" fmla="*/ 336080 h 691236"/>
                  <a:gd name="connsiteX546" fmla="*/ 332582 w 635276"/>
                  <a:gd name="connsiteY546" fmla="*/ 333854 h 691236"/>
                  <a:gd name="connsiteX547" fmla="*/ 332582 w 635276"/>
                  <a:gd name="connsiteY547" fmla="*/ 331787 h 691236"/>
                  <a:gd name="connsiteX548" fmla="*/ 331152 w 635276"/>
                  <a:gd name="connsiteY548" fmla="*/ 331151 h 691236"/>
                  <a:gd name="connsiteX549" fmla="*/ 329880 w 635276"/>
                  <a:gd name="connsiteY549" fmla="*/ 331151 h 691236"/>
                  <a:gd name="connsiteX550" fmla="*/ 321454 w 635276"/>
                  <a:gd name="connsiteY550" fmla="*/ 333695 h 691236"/>
                  <a:gd name="connsiteX551" fmla="*/ 309213 w 635276"/>
                  <a:gd name="connsiteY551" fmla="*/ 334808 h 691236"/>
                  <a:gd name="connsiteX552" fmla="*/ 305715 w 635276"/>
                  <a:gd name="connsiteY552" fmla="*/ 336397 h 691236"/>
                  <a:gd name="connsiteX553" fmla="*/ 302218 w 635276"/>
                  <a:gd name="connsiteY553" fmla="*/ 337669 h 691236"/>
                  <a:gd name="connsiteX554" fmla="*/ 295540 w 635276"/>
                  <a:gd name="connsiteY554" fmla="*/ 338782 h 691236"/>
                  <a:gd name="connsiteX555" fmla="*/ 292043 w 635276"/>
                  <a:gd name="connsiteY555" fmla="*/ 339259 h 691236"/>
                  <a:gd name="connsiteX556" fmla="*/ 288545 w 635276"/>
                  <a:gd name="connsiteY556" fmla="*/ 339259 h 691236"/>
                  <a:gd name="connsiteX557" fmla="*/ 285048 w 635276"/>
                  <a:gd name="connsiteY557" fmla="*/ 338782 h 691236"/>
                  <a:gd name="connsiteX558" fmla="*/ 281550 w 635276"/>
                  <a:gd name="connsiteY558" fmla="*/ 339259 h 691236"/>
                  <a:gd name="connsiteX559" fmla="*/ 279802 w 635276"/>
                  <a:gd name="connsiteY559" fmla="*/ 340054 h 691236"/>
                  <a:gd name="connsiteX560" fmla="*/ 278053 w 635276"/>
                  <a:gd name="connsiteY560" fmla="*/ 340531 h 691236"/>
                  <a:gd name="connsiteX561" fmla="*/ 274873 w 635276"/>
                  <a:gd name="connsiteY561" fmla="*/ 337351 h 691236"/>
                  <a:gd name="connsiteX562" fmla="*/ 271693 w 635276"/>
                  <a:gd name="connsiteY562" fmla="*/ 337351 h 691236"/>
                  <a:gd name="connsiteX563" fmla="*/ 265017 w 635276"/>
                  <a:gd name="connsiteY563" fmla="*/ 338782 h 691236"/>
                  <a:gd name="connsiteX564" fmla="*/ 259929 w 635276"/>
                  <a:gd name="connsiteY564" fmla="*/ 340849 h 691236"/>
                  <a:gd name="connsiteX565" fmla="*/ 258499 w 635276"/>
                  <a:gd name="connsiteY565" fmla="*/ 341803 h 691236"/>
                  <a:gd name="connsiteX566" fmla="*/ 256273 w 635276"/>
                  <a:gd name="connsiteY566" fmla="*/ 345459 h 691236"/>
                  <a:gd name="connsiteX567" fmla="*/ 250390 w 635276"/>
                  <a:gd name="connsiteY567" fmla="*/ 350388 h 691236"/>
                  <a:gd name="connsiteX568" fmla="*/ 245939 w 635276"/>
                  <a:gd name="connsiteY568" fmla="*/ 354680 h 691236"/>
                  <a:gd name="connsiteX569" fmla="*/ 243078 w 635276"/>
                  <a:gd name="connsiteY569" fmla="*/ 356429 h 691236"/>
                  <a:gd name="connsiteX570" fmla="*/ 240375 w 635276"/>
                  <a:gd name="connsiteY570" fmla="*/ 358655 h 691236"/>
                  <a:gd name="connsiteX571" fmla="*/ 237513 w 635276"/>
                  <a:gd name="connsiteY571" fmla="*/ 361516 h 691236"/>
                  <a:gd name="connsiteX572" fmla="*/ 234493 w 635276"/>
                  <a:gd name="connsiteY572" fmla="*/ 364219 h 691236"/>
                  <a:gd name="connsiteX573" fmla="*/ 230995 w 635276"/>
                  <a:gd name="connsiteY573" fmla="*/ 366127 h 691236"/>
                  <a:gd name="connsiteX574" fmla="*/ 227339 w 635276"/>
                  <a:gd name="connsiteY574" fmla="*/ 367716 h 691236"/>
                  <a:gd name="connsiteX575" fmla="*/ 224636 w 635276"/>
                  <a:gd name="connsiteY575" fmla="*/ 369783 h 691236"/>
                  <a:gd name="connsiteX576" fmla="*/ 222252 w 635276"/>
                  <a:gd name="connsiteY576" fmla="*/ 372327 h 691236"/>
                  <a:gd name="connsiteX577" fmla="*/ 220026 w 635276"/>
                  <a:gd name="connsiteY577" fmla="*/ 374075 h 691236"/>
                  <a:gd name="connsiteX578" fmla="*/ 217323 w 635276"/>
                  <a:gd name="connsiteY578" fmla="*/ 374711 h 691236"/>
                  <a:gd name="connsiteX579" fmla="*/ 213667 w 635276"/>
                  <a:gd name="connsiteY579" fmla="*/ 374234 h 691236"/>
                  <a:gd name="connsiteX580" fmla="*/ 210010 w 635276"/>
                  <a:gd name="connsiteY580" fmla="*/ 374711 h 691236"/>
                  <a:gd name="connsiteX581" fmla="*/ 208579 w 635276"/>
                  <a:gd name="connsiteY581" fmla="*/ 376142 h 691236"/>
                  <a:gd name="connsiteX582" fmla="*/ 207148 w 635276"/>
                  <a:gd name="connsiteY582" fmla="*/ 377732 h 691236"/>
                  <a:gd name="connsiteX583" fmla="*/ 206672 w 635276"/>
                  <a:gd name="connsiteY583" fmla="*/ 379004 h 691236"/>
                  <a:gd name="connsiteX584" fmla="*/ 207467 w 635276"/>
                  <a:gd name="connsiteY584" fmla="*/ 388224 h 691236"/>
                  <a:gd name="connsiteX585" fmla="*/ 209692 w 635276"/>
                  <a:gd name="connsiteY585" fmla="*/ 387270 h 691236"/>
                  <a:gd name="connsiteX586" fmla="*/ 211918 w 635276"/>
                  <a:gd name="connsiteY586" fmla="*/ 386794 h 691236"/>
                  <a:gd name="connsiteX587" fmla="*/ 214144 w 635276"/>
                  <a:gd name="connsiteY587" fmla="*/ 388224 h 691236"/>
                  <a:gd name="connsiteX588" fmla="*/ 216528 w 635276"/>
                  <a:gd name="connsiteY588" fmla="*/ 389178 h 691236"/>
                  <a:gd name="connsiteX589" fmla="*/ 219072 w 635276"/>
                  <a:gd name="connsiteY589" fmla="*/ 388701 h 691236"/>
                  <a:gd name="connsiteX590" fmla="*/ 221456 w 635276"/>
                  <a:gd name="connsiteY590" fmla="*/ 387430 h 691236"/>
                  <a:gd name="connsiteX591" fmla="*/ 223365 w 635276"/>
                  <a:gd name="connsiteY591" fmla="*/ 386953 h 691236"/>
                  <a:gd name="connsiteX592" fmla="*/ 230995 w 635276"/>
                  <a:gd name="connsiteY592" fmla="*/ 385840 h 691236"/>
                  <a:gd name="connsiteX593" fmla="*/ 231631 w 635276"/>
                  <a:gd name="connsiteY593" fmla="*/ 385840 h 691236"/>
                  <a:gd name="connsiteX594" fmla="*/ 241011 w 635276"/>
                  <a:gd name="connsiteY594" fmla="*/ 392199 h 691236"/>
                  <a:gd name="connsiteX595" fmla="*/ 242601 w 635276"/>
                  <a:gd name="connsiteY595" fmla="*/ 392676 h 691236"/>
                  <a:gd name="connsiteX596" fmla="*/ 242918 w 635276"/>
                  <a:gd name="connsiteY596" fmla="*/ 389337 h 691236"/>
                  <a:gd name="connsiteX597" fmla="*/ 244191 w 635276"/>
                  <a:gd name="connsiteY597" fmla="*/ 386476 h 691236"/>
                  <a:gd name="connsiteX598" fmla="*/ 245303 w 635276"/>
                  <a:gd name="connsiteY598" fmla="*/ 380276 h 691236"/>
                  <a:gd name="connsiteX599" fmla="*/ 247370 w 635276"/>
                  <a:gd name="connsiteY599" fmla="*/ 377096 h 691236"/>
                  <a:gd name="connsiteX600" fmla="*/ 250550 w 635276"/>
                  <a:gd name="connsiteY600" fmla="*/ 376142 h 691236"/>
                  <a:gd name="connsiteX601" fmla="*/ 253729 w 635276"/>
                  <a:gd name="connsiteY601" fmla="*/ 378209 h 691236"/>
                  <a:gd name="connsiteX602" fmla="*/ 257226 w 635276"/>
                  <a:gd name="connsiteY602" fmla="*/ 379481 h 691236"/>
                  <a:gd name="connsiteX603" fmla="*/ 260565 w 635276"/>
                  <a:gd name="connsiteY603" fmla="*/ 379163 h 691236"/>
                  <a:gd name="connsiteX604" fmla="*/ 267560 w 635276"/>
                  <a:gd name="connsiteY604" fmla="*/ 376778 h 691236"/>
                  <a:gd name="connsiteX605" fmla="*/ 271058 w 635276"/>
                  <a:gd name="connsiteY605" fmla="*/ 377732 h 691236"/>
                  <a:gd name="connsiteX606" fmla="*/ 272966 w 635276"/>
                  <a:gd name="connsiteY606" fmla="*/ 376460 h 691236"/>
                  <a:gd name="connsiteX607" fmla="*/ 276622 w 635276"/>
                  <a:gd name="connsiteY607" fmla="*/ 375188 h 691236"/>
                  <a:gd name="connsiteX608" fmla="*/ 279802 w 635276"/>
                  <a:gd name="connsiteY608" fmla="*/ 373599 h 691236"/>
                  <a:gd name="connsiteX609" fmla="*/ 280596 w 635276"/>
                  <a:gd name="connsiteY609" fmla="*/ 373599 h 691236"/>
                  <a:gd name="connsiteX610" fmla="*/ 283617 w 635276"/>
                  <a:gd name="connsiteY610" fmla="*/ 372644 h 691236"/>
                  <a:gd name="connsiteX611" fmla="*/ 286479 w 635276"/>
                  <a:gd name="connsiteY611" fmla="*/ 372009 h 691236"/>
                  <a:gd name="connsiteX612" fmla="*/ 292202 w 635276"/>
                  <a:gd name="connsiteY612" fmla="*/ 371691 h 691236"/>
                  <a:gd name="connsiteX613" fmla="*/ 294905 w 635276"/>
                  <a:gd name="connsiteY613" fmla="*/ 370578 h 691236"/>
                  <a:gd name="connsiteX614" fmla="*/ 297925 w 635276"/>
                  <a:gd name="connsiteY614" fmla="*/ 368511 h 691236"/>
                  <a:gd name="connsiteX615" fmla="*/ 301741 w 635276"/>
                  <a:gd name="connsiteY615" fmla="*/ 365172 h 691236"/>
                  <a:gd name="connsiteX616" fmla="*/ 302854 w 635276"/>
                  <a:gd name="connsiteY616" fmla="*/ 364696 h 691236"/>
                  <a:gd name="connsiteX617" fmla="*/ 306192 w 635276"/>
                  <a:gd name="connsiteY617" fmla="*/ 364378 h 691236"/>
                  <a:gd name="connsiteX618" fmla="*/ 309371 w 635276"/>
                  <a:gd name="connsiteY618" fmla="*/ 363424 h 691236"/>
                  <a:gd name="connsiteX619" fmla="*/ 312551 w 635276"/>
                  <a:gd name="connsiteY619" fmla="*/ 362947 h 691236"/>
                  <a:gd name="connsiteX620" fmla="*/ 317002 w 635276"/>
                  <a:gd name="connsiteY620" fmla="*/ 362947 h 691236"/>
                  <a:gd name="connsiteX621" fmla="*/ 318274 w 635276"/>
                  <a:gd name="connsiteY621" fmla="*/ 363742 h 691236"/>
                  <a:gd name="connsiteX622" fmla="*/ 322408 w 635276"/>
                  <a:gd name="connsiteY622" fmla="*/ 366444 h 691236"/>
                  <a:gd name="connsiteX623" fmla="*/ 325587 w 635276"/>
                  <a:gd name="connsiteY623" fmla="*/ 367398 h 691236"/>
                  <a:gd name="connsiteX624" fmla="*/ 330039 w 635276"/>
                  <a:gd name="connsiteY624" fmla="*/ 366762 h 691236"/>
                  <a:gd name="connsiteX625" fmla="*/ 334490 w 635276"/>
                  <a:gd name="connsiteY625" fmla="*/ 366762 h 691236"/>
                  <a:gd name="connsiteX626" fmla="*/ 336239 w 635276"/>
                  <a:gd name="connsiteY626" fmla="*/ 367875 h 691236"/>
                  <a:gd name="connsiteX627" fmla="*/ 336239 w 635276"/>
                  <a:gd name="connsiteY627" fmla="*/ 370101 h 691236"/>
                  <a:gd name="connsiteX628" fmla="*/ 335285 w 635276"/>
                  <a:gd name="connsiteY628" fmla="*/ 371532 h 691236"/>
                  <a:gd name="connsiteX629" fmla="*/ 333059 w 635276"/>
                  <a:gd name="connsiteY629" fmla="*/ 374234 h 691236"/>
                  <a:gd name="connsiteX630" fmla="*/ 331787 w 635276"/>
                  <a:gd name="connsiteY630" fmla="*/ 375347 h 691236"/>
                  <a:gd name="connsiteX631" fmla="*/ 327972 w 635276"/>
                  <a:gd name="connsiteY631" fmla="*/ 377414 h 691236"/>
                  <a:gd name="connsiteX632" fmla="*/ 327018 w 635276"/>
                  <a:gd name="connsiteY632" fmla="*/ 378368 h 691236"/>
                  <a:gd name="connsiteX633" fmla="*/ 327972 w 635276"/>
                  <a:gd name="connsiteY633" fmla="*/ 381706 h 691236"/>
                  <a:gd name="connsiteX634" fmla="*/ 327972 w 635276"/>
                  <a:gd name="connsiteY634" fmla="*/ 387430 h 691236"/>
                  <a:gd name="connsiteX635" fmla="*/ 329085 w 635276"/>
                  <a:gd name="connsiteY635" fmla="*/ 390927 h 691236"/>
                  <a:gd name="connsiteX636" fmla="*/ 331469 w 635276"/>
                  <a:gd name="connsiteY636" fmla="*/ 393948 h 691236"/>
                  <a:gd name="connsiteX637" fmla="*/ 334013 w 635276"/>
                  <a:gd name="connsiteY637" fmla="*/ 396650 h 691236"/>
                  <a:gd name="connsiteX638" fmla="*/ 335444 w 635276"/>
                  <a:gd name="connsiteY638" fmla="*/ 399671 h 691236"/>
                  <a:gd name="connsiteX639" fmla="*/ 337192 w 635276"/>
                  <a:gd name="connsiteY639" fmla="*/ 402056 h 691236"/>
                  <a:gd name="connsiteX640" fmla="*/ 344187 w 635276"/>
                  <a:gd name="connsiteY640" fmla="*/ 404122 h 691236"/>
                  <a:gd name="connsiteX641" fmla="*/ 350547 w 635276"/>
                  <a:gd name="connsiteY641" fmla="*/ 401737 h 691236"/>
                  <a:gd name="connsiteX642" fmla="*/ 354998 w 635276"/>
                  <a:gd name="connsiteY642" fmla="*/ 394742 h 691236"/>
                  <a:gd name="connsiteX643" fmla="*/ 360562 w 635276"/>
                  <a:gd name="connsiteY643" fmla="*/ 384568 h 691236"/>
                  <a:gd name="connsiteX644" fmla="*/ 362311 w 635276"/>
                  <a:gd name="connsiteY644" fmla="*/ 381865 h 691236"/>
                  <a:gd name="connsiteX645" fmla="*/ 368511 w 635276"/>
                  <a:gd name="connsiteY645" fmla="*/ 379322 h 691236"/>
                  <a:gd name="connsiteX646" fmla="*/ 375665 w 635276"/>
                  <a:gd name="connsiteY646" fmla="*/ 378050 h 691236"/>
                  <a:gd name="connsiteX647" fmla="*/ 377414 w 635276"/>
                  <a:gd name="connsiteY647" fmla="*/ 377255 h 691236"/>
                  <a:gd name="connsiteX648" fmla="*/ 378209 w 635276"/>
                  <a:gd name="connsiteY648" fmla="*/ 375506 h 691236"/>
                  <a:gd name="connsiteX649" fmla="*/ 378209 w 635276"/>
                  <a:gd name="connsiteY649" fmla="*/ 373757 h 691236"/>
                  <a:gd name="connsiteX650" fmla="*/ 377096 w 635276"/>
                  <a:gd name="connsiteY650" fmla="*/ 372804 h 691236"/>
                  <a:gd name="connsiteX651" fmla="*/ 370578 w 635276"/>
                  <a:gd name="connsiteY651" fmla="*/ 368829 h 691236"/>
                  <a:gd name="connsiteX652" fmla="*/ 368193 w 635276"/>
                  <a:gd name="connsiteY652" fmla="*/ 365967 h 691236"/>
                  <a:gd name="connsiteX653" fmla="*/ 369465 w 635276"/>
                  <a:gd name="connsiteY653" fmla="*/ 362311 h 691236"/>
                  <a:gd name="connsiteX654" fmla="*/ 372645 w 635276"/>
                  <a:gd name="connsiteY654" fmla="*/ 355952 h 691236"/>
                  <a:gd name="connsiteX655" fmla="*/ 374235 w 635276"/>
                  <a:gd name="connsiteY655" fmla="*/ 354680 h 691236"/>
                  <a:gd name="connsiteX656" fmla="*/ 375983 w 635276"/>
                  <a:gd name="connsiteY656" fmla="*/ 353726 h 691236"/>
                  <a:gd name="connsiteX657" fmla="*/ 377414 w 635276"/>
                  <a:gd name="connsiteY657" fmla="*/ 353408 h 691236"/>
                  <a:gd name="connsiteX658" fmla="*/ 378686 w 635276"/>
                  <a:gd name="connsiteY658" fmla="*/ 354203 h 691236"/>
                  <a:gd name="connsiteX659" fmla="*/ 377414 w 635276"/>
                  <a:gd name="connsiteY659" fmla="*/ 356111 h 691236"/>
                  <a:gd name="connsiteX660" fmla="*/ 377414 w 635276"/>
                  <a:gd name="connsiteY660" fmla="*/ 358178 h 691236"/>
                  <a:gd name="connsiteX661" fmla="*/ 378368 w 635276"/>
                  <a:gd name="connsiteY661" fmla="*/ 361675 h 691236"/>
                  <a:gd name="connsiteX662" fmla="*/ 378050 w 635276"/>
                  <a:gd name="connsiteY662" fmla="*/ 364060 h 691236"/>
                  <a:gd name="connsiteX663" fmla="*/ 379322 w 635276"/>
                  <a:gd name="connsiteY663" fmla="*/ 364855 h 691236"/>
                  <a:gd name="connsiteX664" fmla="*/ 380276 w 635276"/>
                  <a:gd name="connsiteY664" fmla="*/ 364378 h 691236"/>
                  <a:gd name="connsiteX665" fmla="*/ 379958 w 635276"/>
                  <a:gd name="connsiteY665" fmla="*/ 361357 h 691236"/>
                  <a:gd name="connsiteX666" fmla="*/ 380753 w 635276"/>
                  <a:gd name="connsiteY666" fmla="*/ 360721 h 691236"/>
                  <a:gd name="connsiteX667" fmla="*/ 382024 w 635276"/>
                  <a:gd name="connsiteY667" fmla="*/ 361357 h 691236"/>
                  <a:gd name="connsiteX668" fmla="*/ 382820 w 635276"/>
                  <a:gd name="connsiteY668" fmla="*/ 362947 h 691236"/>
                  <a:gd name="connsiteX669" fmla="*/ 384727 w 635276"/>
                  <a:gd name="connsiteY669" fmla="*/ 362947 h 691236"/>
                  <a:gd name="connsiteX670" fmla="*/ 388383 w 635276"/>
                  <a:gd name="connsiteY670" fmla="*/ 362629 h 691236"/>
                  <a:gd name="connsiteX671" fmla="*/ 389815 w 635276"/>
                  <a:gd name="connsiteY671" fmla="*/ 362629 h 691236"/>
                  <a:gd name="connsiteX672" fmla="*/ 390450 w 635276"/>
                  <a:gd name="connsiteY672" fmla="*/ 364219 h 691236"/>
                  <a:gd name="connsiteX673" fmla="*/ 390450 w 635276"/>
                  <a:gd name="connsiteY673" fmla="*/ 365014 h 691236"/>
                  <a:gd name="connsiteX674" fmla="*/ 384250 w 635276"/>
                  <a:gd name="connsiteY674" fmla="*/ 367716 h 691236"/>
                  <a:gd name="connsiteX675" fmla="*/ 383773 w 635276"/>
                  <a:gd name="connsiteY675" fmla="*/ 368988 h 691236"/>
                  <a:gd name="connsiteX676" fmla="*/ 391086 w 635276"/>
                  <a:gd name="connsiteY676" fmla="*/ 367239 h 691236"/>
                  <a:gd name="connsiteX677" fmla="*/ 397604 w 635276"/>
                  <a:gd name="connsiteY677" fmla="*/ 366285 h 691236"/>
                  <a:gd name="connsiteX678" fmla="*/ 403486 w 635276"/>
                  <a:gd name="connsiteY678" fmla="*/ 366762 h 691236"/>
                  <a:gd name="connsiteX679" fmla="*/ 406825 w 635276"/>
                  <a:gd name="connsiteY679" fmla="*/ 366762 h 691236"/>
                  <a:gd name="connsiteX680" fmla="*/ 410164 w 635276"/>
                  <a:gd name="connsiteY680" fmla="*/ 366921 h 691236"/>
                  <a:gd name="connsiteX681" fmla="*/ 416205 w 635276"/>
                  <a:gd name="connsiteY681" fmla="*/ 368352 h 691236"/>
                  <a:gd name="connsiteX682" fmla="*/ 418113 w 635276"/>
                  <a:gd name="connsiteY682" fmla="*/ 363901 h 691236"/>
                  <a:gd name="connsiteX683" fmla="*/ 420815 w 635276"/>
                  <a:gd name="connsiteY683" fmla="*/ 360244 h 691236"/>
                  <a:gd name="connsiteX684" fmla="*/ 423200 w 635276"/>
                  <a:gd name="connsiteY684" fmla="*/ 358019 h 691236"/>
                  <a:gd name="connsiteX685" fmla="*/ 425426 w 635276"/>
                  <a:gd name="connsiteY685" fmla="*/ 355634 h 691236"/>
                  <a:gd name="connsiteX686" fmla="*/ 426220 w 635276"/>
                  <a:gd name="connsiteY686" fmla="*/ 353726 h 691236"/>
                  <a:gd name="connsiteX687" fmla="*/ 427333 w 635276"/>
                  <a:gd name="connsiteY687" fmla="*/ 352295 h 691236"/>
                  <a:gd name="connsiteX688" fmla="*/ 431467 w 635276"/>
                  <a:gd name="connsiteY688" fmla="*/ 351023 h 691236"/>
                  <a:gd name="connsiteX689" fmla="*/ 434328 w 635276"/>
                  <a:gd name="connsiteY689" fmla="*/ 351978 h 691236"/>
                  <a:gd name="connsiteX690" fmla="*/ 436713 w 635276"/>
                  <a:gd name="connsiteY690" fmla="*/ 354203 h 691236"/>
                  <a:gd name="connsiteX691" fmla="*/ 433851 w 635276"/>
                  <a:gd name="connsiteY691" fmla="*/ 355793 h 691236"/>
                  <a:gd name="connsiteX692" fmla="*/ 433851 w 635276"/>
                  <a:gd name="connsiteY692" fmla="*/ 358972 h 691236"/>
                  <a:gd name="connsiteX693" fmla="*/ 432579 w 635276"/>
                  <a:gd name="connsiteY693" fmla="*/ 364696 h 691236"/>
                  <a:gd name="connsiteX694" fmla="*/ 433534 w 635276"/>
                  <a:gd name="connsiteY694" fmla="*/ 366285 h 691236"/>
                  <a:gd name="connsiteX695" fmla="*/ 434805 w 635276"/>
                  <a:gd name="connsiteY695" fmla="*/ 367239 h 691236"/>
                  <a:gd name="connsiteX696" fmla="*/ 436554 w 635276"/>
                  <a:gd name="connsiteY696" fmla="*/ 366921 h 691236"/>
                  <a:gd name="connsiteX697" fmla="*/ 439097 w 635276"/>
                  <a:gd name="connsiteY697" fmla="*/ 364696 h 691236"/>
                  <a:gd name="connsiteX698" fmla="*/ 440051 w 635276"/>
                  <a:gd name="connsiteY698" fmla="*/ 363424 h 691236"/>
                  <a:gd name="connsiteX699" fmla="*/ 442118 w 635276"/>
                  <a:gd name="connsiteY699" fmla="*/ 360085 h 691236"/>
                  <a:gd name="connsiteX700" fmla="*/ 443072 w 635276"/>
                  <a:gd name="connsiteY700" fmla="*/ 356270 h 691236"/>
                  <a:gd name="connsiteX701" fmla="*/ 443072 w 635276"/>
                  <a:gd name="connsiteY701" fmla="*/ 351659 h 691236"/>
                  <a:gd name="connsiteX702" fmla="*/ 443390 w 635276"/>
                  <a:gd name="connsiteY702" fmla="*/ 349752 h 691236"/>
                  <a:gd name="connsiteX703" fmla="*/ 444185 w 635276"/>
                  <a:gd name="connsiteY703" fmla="*/ 348003 h 691236"/>
                  <a:gd name="connsiteX704" fmla="*/ 446729 w 635276"/>
                  <a:gd name="connsiteY704" fmla="*/ 345777 h 691236"/>
                  <a:gd name="connsiteX705" fmla="*/ 450067 w 635276"/>
                  <a:gd name="connsiteY705" fmla="*/ 345141 h 691236"/>
                  <a:gd name="connsiteX706" fmla="*/ 453247 w 635276"/>
                  <a:gd name="connsiteY706" fmla="*/ 345141 h 691236"/>
                  <a:gd name="connsiteX707" fmla="*/ 455790 w 635276"/>
                  <a:gd name="connsiteY707" fmla="*/ 346890 h 691236"/>
                  <a:gd name="connsiteX708" fmla="*/ 457857 w 635276"/>
                  <a:gd name="connsiteY708" fmla="*/ 350229 h 691236"/>
                  <a:gd name="connsiteX709" fmla="*/ 458970 w 635276"/>
                  <a:gd name="connsiteY709" fmla="*/ 350229 h 691236"/>
                  <a:gd name="connsiteX710" fmla="*/ 460560 w 635276"/>
                  <a:gd name="connsiteY710" fmla="*/ 347685 h 691236"/>
                  <a:gd name="connsiteX711" fmla="*/ 460878 w 635276"/>
                  <a:gd name="connsiteY711" fmla="*/ 346731 h 691236"/>
                  <a:gd name="connsiteX712" fmla="*/ 459606 w 635276"/>
                  <a:gd name="connsiteY712" fmla="*/ 346095 h 691236"/>
                  <a:gd name="connsiteX713" fmla="*/ 458652 w 635276"/>
                  <a:gd name="connsiteY713" fmla="*/ 344664 h 691236"/>
                  <a:gd name="connsiteX714" fmla="*/ 458175 w 635276"/>
                  <a:gd name="connsiteY714" fmla="*/ 341803 h 691236"/>
                  <a:gd name="connsiteX715" fmla="*/ 461513 w 635276"/>
                  <a:gd name="connsiteY715" fmla="*/ 338941 h 691236"/>
                  <a:gd name="connsiteX716" fmla="*/ 461513 w 635276"/>
                  <a:gd name="connsiteY716" fmla="*/ 338146 h 691236"/>
                  <a:gd name="connsiteX717" fmla="*/ 461513 w 635276"/>
                  <a:gd name="connsiteY717" fmla="*/ 337192 h 691236"/>
                  <a:gd name="connsiteX718" fmla="*/ 461990 w 635276"/>
                  <a:gd name="connsiteY718" fmla="*/ 335126 h 691236"/>
                  <a:gd name="connsiteX719" fmla="*/ 463421 w 635276"/>
                  <a:gd name="connsiteY719" fmla="*/ 333695 h 691236"/>
                  <a:gd name="connsiteX720" fmla="*/ 465647 w 635276"/>
                  <a:gd name="connsiteY720" fmla="*/ 333377 h 691236"/>
                  <a:gd name="connsiteX721" fmla="*/ 467872 w 635276"/>
                  <a:gd name="connsiteY721" fmla="*/ 333377 h 691236"/>
                  <a:gd name="connsiteX722" fmla="*/ 469462 w 635276"/>
                  <a:gd name="connsiteY722" fmla="*/ 334490 h 691236"/>
                  <a:gd name="connsiteX723" fmla="*/ 471052 w 635276"/>
                  <a:gd name="connsiteY723" fmla="*/ 336080 h 691236"/>
                  <a:gd name="connsiteX724" fmla="*/ 470734 w 635276"/>
                  <a:gd name="connsiteY724" fmla="*/ 337510 h 691236"/>
                  <a:gd name="connsiteX725" fmla="*/ 468985 w 635276"/>
                  <a:gd name="connsiteY725" fmla="*/ 339259 h 691236"/>
                  <a:gd name="connsiteX726" fmla="*/ 466601 w 635276"/>
                  <a:gd name="connsiteY726" fmla="*/ 341326 h 691236"/>
                  <a:gd name="connsiteX727" fmla="*/ 465488 w 635276"/>
                  <a:gd name="connsiteY727" fmla="*/ 343869 h 691236"/>
                  <a:gd name="connsiteX728" fmla="*/ 463262 w 635276"/>
                  <a:gd name="connsiteY728" fmla="*/ 345459 h 691236"/>
                  <a:gd name="connsiteX729" fmla="*/ 464057 w 635276"/>
                  <a:gd name="connsiteY729" fmla="*/ 347526 h 691236"/>
                  <a:gd name="connsiteX730" fmla="*/ 463421 w 635276"/>
                  <a:gd name="connsiteY730" fmla="*/ 352772 h 691236"/>
                  <a:gd name="connsiteX731" fmla="*/ 463739 w 635276"/>
                  <a:gd name="connsiteY731" fmla="*/ 354839 h 691236"/>
                  <a:gd name="connsiteX732" fmla="*/ 462467 w 635276"/>
                  <a:gd name="connsiteY732" fmla="*/ 356588 h 691236"/>
                  <a:gd name="connsiteX733" fmla="*/ 463739 w 635276"/>
                  <a:gd name="connsiteY733" fmla="*/ 358019 h 691236"/>
                  <a:gd name="connsiteX734" fmla="*/ 465965 w 635276"/>
                  <a:gd name="connsiteY734" fmla="*/ 358495 h 691236"/>
                  <a:gd name="connsiteX735" fmla="*/ 467078 w 635276"/>
                  <a:gd name="connsiteY735" fmla="*/ 356906 h 691236"/>
                  <a:gd name="connsiteX736" fmla="*/ 469939 w 635276"/>
                  <a:gd name="connsiteY736" fmla="*/ 353885 h 691236"/>
                  <a:gd name="connsiteX737" fmla="*/ 472801 w 635276"/>
                  <a:gd name="connsiteY737" fmla="*/ 351978 h 691236"/>
                  <a:gd name="connsiteX738" fmla="*/ 477253 w 635276"/>
                  <a:gd name="connsiteY738" fmla="*/ 350070 h 691236"/>
                  <a:gd name="connsiteX739" fmla="*/ 478365 w 635276"/>
                  <a:gd name="connsiteY739" fmla="*/ 349275 h 691236"/>
                  <a:gd name="connsiteX740" fmla="*/ 479478 w 635276"/>
                  <a:gd name="connsiteY740" fmla="*/ 348003 h 691236"/>
                  <a:gd name="connsiteX741" fmla="*/ 480114 w 635276"/>
                  <a:gd name="connsiteY741" fmla="*/ 346572 h 691236"/>
                  <a:gd name="connsiteX742" fmla="*/ 480114 w 635276"/>
                  <a:gd name="connsiteY742" fmla="*/ 342439 h 691236"/>
                  <a:gd name="connsiteX743" fmla="*/ 481227 w 635276"/>
                  <a:gd name="connsiteY743" fmla="*/ 338623 h 691236"/>
                  <a:gd name="connsiteX744" fmla="*/ 485201 w 635276"/>
                  <a:gd name="connsiteY744" fmla="*/ 334649 h 691236"/>
                  <a:gd name="connsiteX745" fmla="*/ 486473 w 635276"/>
                  <a:gd name="connsiteY745" fmla="*/ 333695 h 691236"/>
                  <a:gd name="connsiteX746" fmla="*/ 493150 w 635276"/>
                  <a:gd name="connsiteY746" fmla="*/ 331628 h 691236"/>
                  <a:gd name="connsiteX747" fmla="*/ 491401 w 635276"/>
                  <a:gd name="connsiteY747" fmla="*/ 329720 h 691236"/>
                  <a:gd name="connsiteX748" fmla="*/ 489811 w 635276"/>
                  <a:gd name="connsiteY748" fmla="*/ 327654 h 691236"/>
                  <a:gd name="connsiteX749" fmla="*/ 485837 w 635276"/>
                  <a:gd name="connsiteY749" fmla="*/ 320659 h 691236"/>
                  <a:gd name="connsiteX750" fmla="*/ 484883 w 635276"/>
                  <a:gd name="connsiteY750" fmla="*/ 317956 h 691236"/>
                  <a:gd name="connsiteX751" fmla="*/ 484406 w 635276"/>
                  <a:gd name="connsiteY751" fmla="*/ 315094 h 691236"/>
                  <a:gd name="connsiteX752" fmla="*/ 484883 w 635276"/>
                  <a:gd name="connsiteY752" fmla="*/ 312551 h 691236"/>
                  <a:gd name="connsiteX753" fmla="*/ 485678 w 635276"/>
                  <a:gd name="connsiteY753" fmla="*/ 310007 h 691236"/>
                  <a:gd name="connsiteX754" fmla="*/ 485678 w 635276"/>
                  <a:gd name="connsiteY754" fmla="*/ 308099 h 691236"/>
                  <a:gd name="connsiteX755" fmla="*/ 485837 w 635276"/>
                  <a:gd name="connsiteY755" fmla="*/ 306192 h 691236"/>
                  <a:gd name="connsiteX756" fmla="*/ 488858 w 635276"/>
                  <a:gd name="connsiteY756" fmla="*/ 298720 h 691236"/>
                  <a:gd name="connsiteX757" fmla="*/ 490607 w 635276"/>
                  <a:gd name="connsiteY757" fmla="*/ 294904 h 691236"/>
                  <a:gd name="connsiteX758" fmla="*/ 492037 w 635276"/>
                  <a:gd name="connsiteY758" fmla="*/ 293473 h 691236"/>
                  <a:gd name="connsiteX759" fmla="*/ 493627 w 635276"/>
                  <a:gd name="connsiteY759" fmla="*/ 292361 h 691236"/>
                  <a:gd name="connsiteX760" fmla="*/ 495694 w 635276"/>
                  <a:gd name="connsiteY760" fmla="*/ 289817 h 691236"/>
                  <a:gd name="connsiteX761" fmla="*/ 496648 w 635276"/>
                  <a:gd name="connsiteY761" fmla="*/ 286161 h 691236"/>
                  <a:gd name="connsiteX762" fmla="*/ 497602 w 635276"/>
                  <a:gd name="connsiteY762" fmla="*/ 274555 h 691236"/>
                  <a:gd name="connsiteX763" fmla="*/ 496648 w 635276"/>
                  <a:gd name="connsiteY763" fmla="*/ 266924 h 691236"/>
                  <a:gd name="connsiteX764" fmla="*/ 495376 w 635276"/>
                  <a:gd name="connsiteY764" fmla="*/ 262791 h 691236"/>
                  <a:gd name="connsiteX765" fmla="*/ 494422 w 635276"/>
                  <a:gd name="connsiteY765" fmla="*/ 258657 h 691236"/>
                  <a:gd name="connsiteX766" fmla="*/ 494422 w 635276"/>
                  <a:gd name="connsiteY766" fmla="*/ 255160 h 691236"/>
                  <a:gd name="connsiteX767" fmla="*/ 495376 w 635276"/>
                  <a:gd name="connsiteY767" fmla="*/ 251980 h 691236"/>
                  <a:gd name="connsiteX768" fmla="*/ 498714 w 635276"/>
                  <a:gd name="connsiteY768" fmla="*/ 246575 h 691236"/>
                  <a:gd name="connsiteX769" fmla="*/ 499668 w 635276"/>
                  <a:gd name="connsiteY769" fmla="*/ 245780 h 691236"/>
                  <a:gd name="connsiteX770" fmla="*/ 503802 w 635276"/>
                  <a:gd name="connsiteY770" fmla="*/ 244349 h 691236"/>
                  <a:gd name="connsiteX771" fmla="*/ 507140 w 635276"/>
                  <a:gd name="connsiteY771" fmla="*/ 244349 h 691236"/>
                  <a:gd name="connsiteX772" fmla="*/ 510002 w 635276"/>
                  <a:gd name="connsiteY772" fmla="*/ 243554 h 691236"/>
                  <a:gd name="connsiteX773" fmla="*/ 511114 w 635276"/>
                  <a:gd name="connsiteY773" fmla="*/ 240375 h 691236"/>
                  <a:gd name="connsiteX774" fmla="*/ 511433 w 635276"/>
                  <a:gd name="connsiteY774" fmla="*/ 235923 h 691236"/>
                  <a:gd name="connsiteX775" fmla="*/ 512227 w 635276"/>
                  <a:gd name="connsiteY775" fmla="*/ 231631 h 691236"/>
                  <a:gd name="connsiteX776" fmla="*/ 513181 w 635276"/>
                  <a:gd name="connsiteY776" fmla="*/ 229882 h 691236"/>
                  <a:gd name="connsiteX777" fmla="*/ 514453 w 635276"/>
                  <a:gd name="connsiteY777" fmla="*/ 228292 h 691236"/>
                  <a:gd name="connsiteX778" fmla="*/ 515089 w 635276"/>
                  <a:gd name="connsiteY778" fmla="*/ 226544 h 691236"/>
                  <a:gd name="connsiteX779" fmla="*/ 515566 w 635276"/>
                  <a:gd name="connsiteY779" fmla="*/ 224636 h 691236"/>
                  <a:gd name="connsiteX780" fmla="*/ 516520 w 635276"/>
                  <a:gd name="connsiteY780" fmla="*/ 224000 h 691236"/>
                  <a:gd name="connsiteX781" fmla="*/ 517951 w 635276"/>
                  <a:gd name="connsiteY781" fmla="*/ 224000 h 691236"/>
                  <a:gd name="connsiteX782" fmla="*/ 518905 w 635276"/>
                  <a:gd name="connsiteY782" fmla="*/ 223205 h 691236"/>
                  <a:gd name="connsiteX783" fmla="*/ 519699 w 635276"/>
                  <a:gd name="connsiteY783" fmla="*/ 222410 h 691236"/>
                  <a:gd name="connsiteX784" fmla="*/ 520653 w 635276"/>
                  <a:gd name="connsiteY784" fmla="*/ 220821 h 691236"/>
                  <a:gd name="connsiteX785" fmla="*/ 522402 w 635276"/>
                  <a:gd name="connsiteY785" fmla="*/ 220185 h 691236"/>
                  <a:gd name="connsiteX786" fmla="*/ 522720 w 635276"/>
                  <a:gd name="connsiteY786" fmla="*/ 216528 h 691236"/>
                  <a:gd name="connsiteX787" fmla="*/ 524628 w 635276"/>
                  <a:gd name="connsiteY787" fmla="*/ 209533 h 691236"/>
                  <a:gd name="connsiteX788" fmla="*/ 525105 w 635276"/>
                  <a:gd name="connsiteY788" fmla="*/ 203492 h 691236"/>
                  <a:gd name="connsiteX789" fmla="*/ 524628 w 635276"/>
                  <a:gd name="connsiteY789" fmla="*/ 201584 h 691236"/>
                  <a:gd name="connsiteX790" fmla="*/ 524946 w 635276"/>
                  <a:gd name="connsiteY790" fmla="*/ 199200 h 691236"/>
                  <a:gd name="connsiteX791" fmla="*/ 249119 w 635276"/>
                  <a:gd name="connsiteY791" fmla="*/ 392994 h 691236"/>
                  <a:gd name="connsiteX792" fmla="*/ 250550 w 635276"/>
                  <a:gd name="connsiteY792" fmla="*/ 391881 h 691236"/>
                  <a:gd name="connsiteX793" fmla="*/ 251503 w 635276"/>
                  <a:gd name="connsiteY793" fmla="*/ 390768 h 691236"/>
                  <a:gd name="connsiteX794" fmla="*/ 251027 w 635276"/>
                  <a:gd name="connsiteY794" fmla="*/ 390450 h 691236"/>
                  <a:gd name="connsiteX795" fmla="*/ 247688 w 635276"/>
                  <a:gd name="connsiteY795" fmla="*/ 390927 h 691236"/>
                  <a:gd name="connsiteX796" fmla="*/ 246257 w 635276"/>
                  <a:gd name="connsiteY796" fmla="*/ 389814 h 691236"/>
                  <a:gd name="connsiteX797" fmla="*/ 244668 w 635276"/>
                  <a:gd name="connsiteY797" fmla="*/ 389814 h 691236"/>
                  <a:gd name="connsiteX798" fmla="*/ 244508 w 635276"/>
                  <a:gd name="connsiteY798" fmla="*/ 390450 h 691236"/>
                  <a:gd name="connsiteX799" fmla="*/ 244508 w 635276"/>
                  <a:gd name="connsiteY799" fmla="*/ 392199 h 691236"/>
                  <a:gd name="connsiteX800" fmla="*/ 246416 w 635276"/>
                  <a:gd name="connsiteY800" fmla="*/ 392199 h 691236"/>
                  <a:gd name="connsiteX801" fmla="*/ 249119 w 635276"/>
                  <a:gd name="connsiteY801" fmla="*/ 392994 h 691236"/>
                  <a:gd name="connsiteX802" fmla="*/ 192204 w 635276"/>
                  <a:gd name="connsiteY802" fmla="*/ 438461 h 691236"/>
                  <a:gd name="connsiteX803" fmla="*/ 193317 w 635276"/>
                  <a:gd name="connsiteY803" fmla="*/ 437349 h 691236"/>
                  <a:gd name="connsiteX804" fmla="*/ 194590 w 635276"/>
                  <a:gd name="connsiteY804" fmla="*/ 435441 h 691236"/>
                  <a:gd name="connsiteX805" fmla="*/ 191887 w 635276"/>
                  <a:gd name="connsiteY805" fmla="*/ 435123 h 691236"/>
                  <a:gd name="connsiteX806" fmla="*/ 188389 w 635276"/>
                  <a:gd name="connsiteY806" fmla="*/ 437190 h 691236"/>
                  <a:gd name="connsiteX807" fmla="*/ 188866 w 635276"/>
                  <a:gd name="connsiteY807" fmla="*/ 438144 h 691236"/>
                  <a:gd name="connsiteX808" fmla="*/ 189979 w 635276"/>
                  <a:gd name="connsiteY808" fmla="*/ 438461 h 691236"/>
                  <a:gd name="connsiteX809" fmla="*/ 192523 w 635276"/>
                  <a:gd name="connsiteY809" fmla="*/ 438461 h 691236"/>
                  <a:gd name="connsiteX810" fmla="*/ 186958 w 635276"/>
                  <a:gd name="connsiteY810" fmla="*/ 436395 h 691236"/>
                  <a:gd name="connsiteX811" fmla="*/ 186163 w 635276"/>
                  <a:gd name="connsiteY811" fmla="*/ 434805 h 691236"/>
                  <a:gd name="connsiteX812" fmla="*/ 181553 w 635276"/>
                  <a:gd name="connsiteY812" fmla="*/ 435441 h 691236"/>
                  <a:gd name="connsiteX813" fmla="*/ 181871 w 635276"/>
                  <a:gd name="connsiteY813" fmla="*/ 437190 h 691236"/>
                  <a:gd name="connsiteX814" fmla="*/ 180599 w 635276"/>
                  <a:gd name="connsiteY814" fmla="*/ 441164 h 691236"/>
                  <a:gd name="connsiteX815" fmla="*/ 181712 w 635276"/>
                  <a:gd name="connsiteY815" fmla="*/ 442118 h 691236"/>
                  <a:gd name="connsiteX816" fmla="*/ 181712 w 635276"/>
                  <a:gd name="connsiteY816" fmla="*/ 442754 h 691236"/>
                  <a:gd name="connsiteX817" fmla="*/ 180122 w 635276"/>
                  <a:gd name="connsiteY817" fmla="*/ 444344 h 691236"/>
                  <a:gd name="connsiteX818" fmla="*/ 181076 w 635276"/>
                  <a:gd name="connsiteY818" fmla="*/ 444821 h 691236"/>
                  <a:gd name="connsiteX819" fmla="*/ 181394 w 635276"/>
                  <a:gd name="connsiteY819" fmla="*/ 445933 h 691236"/>
                  <a:gd name="connsiteX820" fmla="*/ 183620 w 635276"/>
                  <a:gd name="connsiteY820" fmla="*/ 444821 h 691236"/>
                  <a:gd name="connsiteX821" fmla="*/ 186958 w 635276"/>
                  <a:gd name="connsiteY821" fmla="*/ 441323 h 691236"/>
                  <a:gd name="connsiteX822" fmla="*/ 186958 w 635276"/>
                  <a:gd name="connsiteY822" fmla="*/ 436554 h 691236"/>
                  <a:gd name="connsiteX823" fmla="*/ 195543 w 635276"/>
                  <a:gd name="connsiteY823" fmla="*/ 500304 h 691236"/>
                  <a:gd name="connsiteX824" fmla="*/ 192364 w 635276"/>
                  <a:gd name="connsiteY824" fmla="*/ 502689 h 691236"/>
                  <a:gd name="connsiteX825" fmla="*/ 193953 w 635276"/>
                  <a:gd name="connsiteY825" fmla="*/ 506504 h 691236"/>
                  <a:gd name="connsiteX826" fmla="*/ 195702 w 635276"/>
                  <a:gd name="connsiteY826" fmla="*/ 507299 h 691236"/>
                  <a:gd name="connsiteX827" fmla="*/ 199041 w 635276"/>
                  <a:gd name="connsiteY827" fmla="*/ 506663 h 691236"/>
                  <a:gd name="connsiteX828" fmla="*/ 200472 w 635276"/>
                  <a:gd name="connsiteY828" fmla="*/ 503484 h 691236"/>
                  <a:gd name="connsiteX829" fmla="*/ 199676 w 635276"/>
                  <a:gd name="connsiteY829" fmla="*/ 502848 h 691236"/>
                  <a:gd name="connsiteX830" fmla="*/ 195543 w 635276"/>
                  <a:gd name="connsiteY830" fmla="*/ 500463 h 691236"/>
                  <a:gd name="connsiteX831" fmla="*/ 172968 w 635276"/>
                  <a:gd name="connsiteY831" fmla="*/ 460877 h 691236"/>
                  <a:gd name="connsiteX832" fmla="*/ 172332 w 635276"/>
                  <a:gd name="connsiteY832" fmla="*/ 463421 h 691236"/>
                  <a:gd name="connsiteX833" fmla="*/ 173286 w 635276"/>
                  <a:gd name="connsiteY833" fmla="*/ 462944 h 691236"/>
                  <a:gd name="connsiteX834" fmla="*/ 175512 w 635276"/>
                  <a:gd name="connsiteY834" fmla="*/ 460242 h 691236"/>
                  <a:gd name="connsiteX835" fmla="*/ 175512 w 635276"/>
                  <a:gd name="connsiteY835" fmla="*/ 458811 h 691236"/>
                  <a:gd name="connsiteX836" fmla="*/ 172968 w 635276"/>
                  <a:gd name="connsiteY836" fmla="*/ 461036 h 691236"/>
                  <a:gd name="connsiteX837" fmla="*/ 169788 w 635276"/>
                  <a:gd name="connsiteY837" fmla="*/ 562464 h 691236"/>
                  <a:gd name="connsiteX838" fmla="*/ 169153 w 635276"/>
                  <a:gd name="connsiteY838" fmla="*/ 562941 h 691236"/>
                  <a:gd name="connsiteX839" fmla="*/ 168676 w 635276"/>
                  <a:gd name="connsiteY839" fmla="*/ 563895 h 691236"/>
                  <a:gd name="connsiteX840" fmla="*/ 167245 w 635276"/>
                  <a:gd name="connsiteY840" fmla="*/ 565008 h 691236"/>
                  <a:gd name="connsiteX841" fmla="*/ 165973 w 635276"/>
                  <a:gd name="connsiteY841" fmla="*/ 565008 h 691236"/>
                  <a:gd name="connsiteX842" fmla="*/ 161840 w 635276"/>
                  <a:gd name="connsiteY842" fmla="*/ 566121 h 691236"/>
                  <a:gd name="connsiteX843" fmla="*/ 159773 w 635276"/>
                  <a:gd name="connsiteY843" fmla="*/ 567552 h 691236"/>
                  <a:gd name="connsiteX844" fmla="*/ 159773 w 635276"/>
                  <a:gd name="connsiteY844" fmla="*/ 568506 h 691236"/>
                  <a:gd name="connsiteX845" fmla="*/ 158819 w 635276"/>
                  <a:gd name="connsiteY845" fmla="*/ 569141 h 691236"/>
                  <a:gd name="connsiteX846" fmla="*/ 157388 w 635276"/>
                  <a:gd name="connsiteY846" fmla="*/ 569618 h 691236"/>
                  <a:gd name="connsiteX847" fmla="*/ 160568 w 635276"/>
                  <a:gd name="connsiteY847" fmla="*/ 571208 h 691236"/>
                  <a:gd name="connsiteX848" fmla="*/ 163271 w 635276"/>
                  <a:gd name="connsiteY848" fmla="*/ 573434 h 691236"/>
                  <a:gd name="connsiteX849" fmla="*/ 165814 w 635276"/>
                  <a:gd name="connsiteY849" fmla="*/ 570890 h 691236"/>
                  <a:gd name="connsiteX850" fmla="*/ 165496 w 635276"/>
                  <a:gd name="connsiteY850" fmla="*/ 569459 h 691236"/>
                  <a:gd name="connsiteX851" fmla="*/ 165973 w 635276"/>
                  <a:gd name="connsiteY851" fmla="*/ 568983 h 691236"/>
                  <a:gd name="connsiteX852" fmla="*/ 167563 w 635276"/>
                  <a:gd name="connsiteY852" fmla="*/ 568188 h 691236"/>
                  <a:gd name="connsiteX853" fmla="*/ 169312 w 635276"/>
                  <a:gd name="connsiteY853" fmla="*/ 566280 h 691236"/>
                  <a:gd name="connsiteX854" fmla="*/ 171220 w 635276"/>
                  <a:gd name="connsiteY854" fmla="*/ 564690 h 691236"/>
                  <a:gd name="connsiteX855" fmla="*/ 173127 w 635276"/>
                  <a:gd name="connsiteY855" fmla="*/ 564054 h 691236"/>
                  <a:gd name="connsiteX856" fmla="*/ 173127 w 635276"/>
                  <a:gd name="connsiteY856" fmla="*/ 562941 h 691236"/>
                  <a:gd name="connsiteX857" fmla="*/ 172491 w 635276"/>
                  <a:gd name="connsiteY857" fmla="*/ 561511 h 691236"/>
                  <a:gd name="connsiteX858" fmla="*/ 169788 w 635276"/>
                  <a:gd name="connsiteY858" fmla="*/ 562782 h 691236"/>
                  <a:gd name="connsiteX859" fmla="*/ 211123 w 635276"/>
                  <a:gd name="connsiteY859" fmla="*/ 489175 h 691236"/>
                  <a:gd name="connsiteX860" fmla="*/ 210328 w 635276"/>
                  <a:gd name="connsiteY860" fmla="*/ 489970 h 691236"/>
                  <a:gd name="connsiteX861" fmla="*/ 208421 w 635276"/>
                  <a:gd name="connsiteY861" fmla="*/ 493786 h 691236"/>
                  <a:gd name="connsiteX862" fmla="*/ 208421 w 635276"/>
                  <a:gd name="connsiteY862" fmla="*/ 496807 h 691236"/>
                  <a:gd name="connsiteX863" fmla="*/ 206195 w 635276"/>
                  <a:gd name="connsiteY863" fmla="*/ 500940 h 691236"/>
                  <a:gd name="connsiteX864" fmla="*/ 206195 w 635276"/>
                  <a:gd name="connsiteY864" fmla="*/ 502689 h 691236"/>
                  <a:gd name="connsiteX865" fmla="*/ 208738 w 635276"/>
                  <a:gd name="connsiteY865" fmla="*/ 502371 h 691236"/>
                  <a:gd name="connsiteX866" fmla="*/ 209692 w 635276"/>
                  <a:gd name="connsiteY866" fmla="*/ 498237 h 691236"/>
                  <a:gd name="connsiteX867" fmla="*/ 211600 w 635276"/>
                  <a:gd name="connsiteY867" fmla="*/ 494740 h 691236"/>
                  <a:gd name="connsiteX868" fmla="*/ 212395 w 635276"/>
                  <a:gd name="connsiteY868" fmla="*/ 490129 h 691236"/>
                  <a:gd name="connsiteX869" fmla="*/ 211759 w 635276"/>
                  <a:gd name="connsiteY869" fmla="*/ 489017 h 691236"/>
                  <a:gd name="connsiteX870" fmla="*/ 211123 w 635276"/>
                  <a:gd name="connsiteY870" fmla="*/ 489335 h 691236"/>
                  <a:gd name="connsiteX871" fmla="*/ 316049 w 635276"/>
                  <a:gd name="connsiteY871" fmla="*/ 390450 h 691236"/>
                  <a:gd name="connsiteX872" fmla="*/ 314936 w 635276"/>
                  <a:gd name="connsiteY872" fmla="*/ 388701 h 691236"/>
                  <a:gd name="connsiteX873" fmla="*/ 314300 w 635276"/>
                  <a:gd name="connsiteY873" fmla="*/ 386794 h 691236"/>
                  <a:gd name="connsiteX874" fmla="*/ 314300 w 635276"/>
                  <a:gd name="connsiteY874" fmla="*/ 380911 h 691236"/>
                  <a:gd name="connsiteX875" fmla="*/ 310326 w 635276"/>
                  <a:gd name="connsiteY875" fmla="*/ 381229 h 691236"/>
                  <a:gd name="connsiteX876" fmla="*/ 306351 w 635276"/>
                  <a:gd name="connsiteY876" fmla="*/ 379958 h 691236"/>
                  <a:gd name="connsiteX877" fmla="*/ 302377 w 635276"/>
                  <a:gd name="connsiteY877" fmla="*/ 377891 h 691236"/>
                  <a:gd name="connsiteX878" fmla="*/ 298243 w 635276"/>
                  <a:gd name="connsiteY878" fmla="*/ 376619 h 691236"/>
                  <a:gd name="connsiteX879" fmla="*/ 294586 w 635276"/>
                  <a:gd name="connsiteY879" fmla="*/ 376937 h 691236"/>
                  <a:gd name="connsiteX880" fmla="*/ 291089 w 635276"/>
                  <a:gd name="connsiteY880" fmla="*/ 378209 h 691236"/>
                  <a:gd name="connsiteX881" fmla="*/ 287591 w 635276"/>
                  <a:gd name="connsiteY881" fmla="*/ 380434 h 691236"/>
                  <a:gd name="connsiteX882" fmla="*/ 286161 w 635276"/>
                  <a:gd name="connsiteY882" fmla="*/ 380434 h 691236"/>
                  <a:gd name="connsiteX883" fmla="*/ 284571 w 635276"/>
                  <a:gd name="connsiteY883" fmla="*/ 380276 h 691236"/>
                  <a:gd name="connsiteX884" fmla="*/ 285684 w 635276"/>
                  <a:gd name="connsiteY884" fmla="*/ 383773 h 691236"/>
                  <a:gd name="connsiteX885" fmla="*/ 285207 w 635276"/>
                  <a:gd name="connsiteY885" fmla="*/ 385840 h 691236"/>
                  <a:gd name="connsiteX886" fmla="*/ 283935 w 635276"/>
                  <a:gd name="connsiteY886" fmla="*/ 387588 h 691236"/>
                  <a:gd name="connsiteX887" fmla="*/ 280755 w 635276"/>
                  <a:gd name="connsiteY887" fmla="*/ 389019 h 691236"/>
                  <a:gd name="connsiteX888" fmla="*/ 277258 w 635276"/>
                  <a:gd name="connsiteY888" fmla="*/ 389019 h 691236"/>
                  <a:gd name="connsiteX889" fmla="*/ 275827 w 635276"/>
                  <a:gd name="connsiteY889" fmla="*/ 389019 h 691236"/>
                  <a:gd name="connsiteX890" fmla="*/ 272806 w 635276"/>
                  <a:gd name="connsiteY890" fmla="*/ 390132 h 691236"/>
                  <a:gd name="connsiteX891" fmla="*/ 271058 w 635276"/>
                  <a:gd name="connsiteY891" fmla="*/ 390132 h 691236"/>
                  <a:gd name="connsiteX892" fmla="*/ 268673 w 635276"/>
                  <a:gd name="connsiteY892" fmla="*/ 388065 h 691236"/>
                  <a:gd name="connsiteX893" fmla="*/ 266924 w 635276"/>
                  <a:gd name="connsiteY893" fmla="*/ 385204 h 691236"/>
                  <a:gd name="connsiteX894" fmla="*/ 265334 w 635276"/>
                  <a:gd name="connsiteY894" fmla="*/ 385204 h 691236"/>
                  <a:gd name="connsiteX895" fmla="*/ 262632 w 635276"/>
                  <a:gd name="connsiteY895" fmla="*/ 387430 h 691236"/>
                  <a:gd name="connsiteX896" fmla="*/ 261042 w 635276"/>
                  <a:gd name="connsiteY896" fmla="*/ 388383 h 691236"/>
                  <a:gd name="connsiteX897" fmla="*/ 260088 w 635276"/>
                  <a:gd name="connsiteY897" fmla="*/ 391086 h 691236"/>
                  <a:gd name="connsiteX898" fmla="*/ 258975 w 635276"/>
                  <a:gd name="connsiteY898" fmla="*/ 392835 h 691236"/>
                  <a:gd name="connsiteX899" fmla="*/ 258499 w 635276"/>
                  <a:gd name="connsiteY899" fmla="*/ 394742 h 691236"/>
                  <a:gd name="connsiteX900" fmla="*/ 256909 w 635276"/>
                  <a:gd name="connsiteY900" fmla="*/ 397922 h 691236"/>
                  <a:gd name="connsiteX901" fmla="*/ 253888 w 635276"/>
                  <a:gd name="connsiteY901" fmla="*/ 399830 h 691236"/>
                  <a:gd name="connsiteX902" fmla="*/ 248960 w 635276"/>
                  <a:gd name="connsiteY902" fmla="*/ 403645 h 691236"/>
                  <a:gd name="connsiteX903" fmla="*/ 246734 w 635276"/>
                  <a:gd name="connsiteY903" fmla="*/ 405076 h 691236"/>
                  <a:gd name="connsiteX904" fmla="*/ 241806 w 635276"/>
                  <a:gd name="connsiteY904" fmla="*/ 407461 h 691236"/>
                  <a:gd name="connsiteX905" fmla="*/ 239421 w 635276"/>
                  <a:gd name="connsiteY905" fmla="*/ 409209 h 691236"/>
                  <a:gd name="connsiteX906" fmla="*/ 241011 w 635276"/>
                  <a:gd name="connsiteY906" fmla="*/ 409209 h 691236"/>
                  <a:gd name="connsiteX907" fmla="*/ 246575 w 635276"/>
                  <a:gd name="connsiteY907" fmla="*/ 406825 h 691236"/>
                  <a:gd name="connsiteX908" fmla="*/ 249278 w 635276"/>
                  <a:gd name="connsiteY908" fmla="*/ 406348 h 691236"/>
                  <a:gd name="connsiteX909" fmla="*/ 250390 w 635276"/>
                  <a:gd name="connsiteY909" fmla="*/ 406348 h 691236"/>
                  <a:gd name="connsiteX910" fmla="*/ 250232 w 635276"/>
                  <a:gd name="connsiteY910" fmla="*/ 409686 h 691236"/>
                  <a:gd name="connsiteX911" fmla="*/ 251344 w 635276"/>
                  <a:gd name="connsiteY911" fmla="*/ 410481 h 691236"/>
                  <a:gd name="connsiteX912" fmla="*/ 253252 w 635276"/>
                  <a:gd name="connsiteY912" fmla="*/ 410799 h 691236"/>
                  <a:gd name="connsiteX913" fmla="*/ 253252 w 635276"/>
                  <a:gd name="connsiteY913" fmla="*/ 412071 h 691236"/>
                  <a:gd name="connsiteX914" fmla="*/ 253093 w 635276"/>
                  <a:gd name="connsiteY914" fmla="*/ 413502 h 691236"/>
                  <a:gd name="connsiteX915" fmla="*/ 252298 w 635276"/>
                  <a:gd name="connsiteY915" fmla="*/ 414456 h 691236"/>
                  <a:gd name="connsiteX916" fmla="*/ 252298 w 635276"/>
                  <a:gd name="connsiteY916" fmla="*/ 416205 h 691236"/>
                  <a:gd name="connsiteX917" fmla="*/ 250867 w 635276"/>
                  <a:gd name="connsiteY917" fmla="*/ 418271 h 691236"/>
                  <a:gd name="connsiteX918" fmla="*/ 252775 w 635276"/>
                  <a:gd name="connsiteY918" fmla="*/ 419861 h 691236"/>
                  <a:gd name="connsiteX919" fmla="*/ 252775 w 635276"/>
                  <a:gd name="connsiteY919" fmla="*/ 422723 h 691236"/>
                  <a:gd name="connsiteX920" fmla="*/ 255955 w 635276"/>
                  <a:gd name="connsiteY920" fmla="*/ 422723 h 691236"/>
                  <a:gd name="connsiteX921" fmla="*/ 258975 w 635276"/>
                  <a:gd name="connsiteY921" fmla="*/ 423200 h 691236"/>
                  <a:gd name="connsiteX922" fmla="*/ 257068 w 635276"/>
                  <a:gd name="connsiteY922" fmla="*/ 427651 h 691236"/>
                  <a:gd name="connsiteX923" fmla="*/ 258499 w 635276"/>
                  <a:gd name="connsiteY923" fmla="*/ 427174 h 691236"/>
                  <a:gd name="connsiteX924" fmla="*/ 261678 w 635276"/>
                  <a:gd name="connsiteY924" fmla="*/ 427969 h 691236"/>
                  <a:gd name="connsiteX925" fmla="*/ 263586 w 635276"/>
                  <a:gd name="connsiteY925" fmla="*/ 427969 h 691236"/>
                  <a:gd name="connsiteX926" fmla="*/ 266607 w 635276"/>
                  <a:gd name="connsiteY926" fmla="*/ 425107 h 691236"/>
                  <a:gd name="connsiteX927" fmla="*/ 267719 w 635276"/>
                  <a:gd name="connsiteY927" fmla="*/ 420656 h 691236"/>
                  <a:gd name="connsiteX928" fmla="*/ 268673 w 635276"/>
                  <a:gd name="connsiteY928" fmla="*/ 419702 h 691236"/>
                  <a:gd name="connsiteX929" fmla="*/ 270104 w 635276"/>
                  <a:gd name="connsiteY929" fmla="*/ 419225 h 691236"/>
                  <a:gd name="connsiteX930" fmla="*/ 271376 w 635276"/>
                  <a:gd name="connsiteY930" fmla="*/ 417476 h 691236"/>
                  <a:gd name="connsiteX931" fmla="*/ 274079 w 635276"/>
                  <a:gd name="connsiteY931" fmla="*/ 412230 h 691236"/>
                  <a:gd name="connsiteX932" fmla="*/ 275350 w 635276"/>
                  <a:gd name="connsiteY932" fmla="*/ 408733 h 691236"/>
                  <a:gd name="connsiteX933" fmla="*/ 285207 w 635276"/>
                  <a:gd name="connsiteY933" fmla="*/ 403963 h 691236"/>
                  <a:gd name="connsiteX934" fmla="*/ 286797 w 635276"/>
                  <a:gd name="connsiteY934" fmla="*/ 403963 h 691236"/>
                  <a:gd name="connsiteX935" fmla="*/ 291566 w 635276"/>
                  <a:gd name="connsiteY935" fmla="*/ 404599 h 691236"/>
                  <a:gd name="connsiteX936" fmla="*/ 294586 w 635276"/>
                  <a:gd name="connsiteY936" fmla="*/ 406030 h 691236"/>
                  <a:gd name="connsiteX937" fmla="*/ 299356 w 635276"/>
                  <a:gd name="connsiteY937" fmla="*/ 411276 h 691236"/>
                  <a:gd name="connsiteX938" fmla="*/ 300945 w 635276"/>
                  <a:gd name="connsiteY938" fmla="*/ 412548 h 691236"/>
                  <a:gd name="connsiteX939" fmla="*/ 301581 w 635276"/>
                  <a:gd name="connsiteY939" fmla="*/ 409369 h 691236"/>
                  <a:gd name="connsiteX940" fmla="*/ 302694 w 635276"/>
                  <a:gd name="connsiteY940" fmla="*/ 406348 h 691236"/>
                  <a:gd name="connsiteX941" fmla="*/ 304602 w 635276"/>
                  <a:gd name="connsiteY941" fmla="*/ 403486 h 691236"/>
                  <a:gd name="connsiteX942" fmla="*/ 306669 w 635276"/>
                  <a:gd name="connsiteY942" fmla="*/ 400943 h 691236"/>
                  <a:gd name="connsiteX943" fmla="*/ 311597 w 635276"/>
                  <a:gd name="connsiteY943" fmla="*/ 397127 h 691236"/>
                  <a:gd name="connsiteX944" fmla="*/ 317002 w 635276"/>
                  <a:gd name="connsiteY944" fmla="*/ 394265 h 691236"/>
                  <a:gd name="connsiteX945" fmla="*/ 315095 w 635276"/>
                  <a:gd name="connsiteY945" fmla="*/ 393312 h 691236"/>
                  <a:gd name="connsiteX946" fmla="*/ 315731 w 635276"/>
                  <a:gd name="connsiteY946" fmla="*/ 390768 h 691236"/>
                  <a:gd name="connsiteX947" fmla="*/ 236877 w 635276"/>
                  <a:gd name="connsiteY947" fmla="*/ 419861 h 691236"/>
                  <a:gd name="connsiteX948" fmla="*/ 237196 w 635276"/>
                  <a:gd name="connsiteY948" fmla="*/ 418748 h 691236"/>
                  <a:gd name="connsiteX949" fmla="*/ 235923 w 635276"/>
                  <a:gd name="connsiteY949" fmla="*/ 417476 h 691236"/>
                  <a:gd name="connsiteX950" fmla="*/ 234334 w 635276"/>
                  <a:gd name="connsiteY950" fmla="*/ 416523 h 691236"/>
                  <a:gd name="connsiteX951" fmla="*/ 234334 w 635276"/>
                  <a:gd name="connsiteY951" fmla="*/ 414456 h 691236"/>
                  <a:gd name="connsiteX952" fmla="*/ 235765 w 635276"/>
                  <a:gd name="connsiteY952" fmla="*/ 412071 h 691236"/>
                  <a:gd name="connsiteX953" fmla="*/ 230677 w 635276"/>
                  <a:gd name="connsiteY953" fmla="*/ 412071 h 691236"/>
                  <a:gd name="connsiteX954" fmla="*/ 225590 w 635276"/>
                  <a:gd name="connsiteY954" fmla="*/ 411435 h 691236"/>
                  <a:gd name="connsiteX955" fmla="*/ 227816 w 635276"/>
                  <a:gd name="connsiteY955" fmla="*/ 407620 h 691236"/>
                  <a:gd name="connsiteX956" fmla="*/ 230518 w 635276"/>
                  <a:gd name="connsiteY956" fmla="*/ 404122 h 691236"/>
                  <a:gd name="connsiteX957" fmla="*/ 230836 w 635276"/>
                  <a:gd name="connsiteY957" fmla="*/ 402532 h 691236"/>
                  <a:gd name="connsiteX958" fmla="*/ 230041 w 635276"/>
                  <a:gd name="connsiteY958" fmla="*/ 400943 h 691236"/>
                  <a:gd name="connsiteX959" fmla="*/ 228451 w 635276"/>
                  <a:gd name="connsiteY959" fmla="*/ 399830 h 691236"/>
                  <a:gd name="connsiteX960" fmla="*/ 226703 w 635276"/>
                  <a:gd name="connsiteY960" fmla="*/ 399353 h 691236"/>
                  <a:gd name="connsiteX961" fmla="*/ 224318 w 635276"/>
                  <a:gd name="connsiteY961" fmla="*/ 400307 h 691236"/>
                  <a:gd name="connsiteX962" fmla="*/ 222092 w 635276"/>
                  <a:gd name="connsiteY962" fmla="*/ 401579 h 691236"/>
                  <a:gd name="connsiteX963" fmla="*/ 220503 w 635276"/>
                  <a:gd name="connsiteY963" fmla="*/ 402056 h 691236"/>
                  <a:gd name="connsiteX964" fmla="*/ 218913 w 635276"/>
                  <a:gd name="connsiteY964" fmla="*/ 402056 h 691236"/>
                  <a:gd name="connsiteX965" fmla="*/ 215097 w 635276"/>
                  <a:gd name="connsiteY965" fmla="*/ 401102 h 691236"/>
                  <a:gd name="connsiteX966" fmla="*/ 211759 w 635276"/>
                  <a:gd name="connsiteY966" fmla="*/ 398876 h 691236"/>
                  <a:gd name="connsiteX967" fmla="*/ 210328 w 635276"/>
                  <a:gd name="connsiteY967" fmla="*/ 395537 h 691236"/>
                  <a:gd name="connsiteX968" fmla="*/ 208738 w 635276"/>
                  <a:gd name="connsiteY968" fmla="*/ 392517 h 691236"/>
                  <a:gd name="connsiteX969" fmla="*/ 205559 w 635276"/>
                  <a:gd name="connsiteY969" fmla="*/ 391086 h 691236"/>
                  <a:gd name="connsiteX970" fmla="*/ 202061 w 635276"/>
                  <a:gd name="connsiteY970" fmla="*/ 390768 h 691236"/>
                  <a:gd name="connsiteX971" fmla="*/ 200789 w 635276"/>
                  <a:gd name="connsiteY971" fmla="*/ 391086 h 691236"/>
                  <a:gd name="connsiteX972" fmla="*/ 195384 w 635276"/>
                  <a:gd name="connsiteY972" fmla="*/ 393630 h 691236"/>
                  <a:gd name="connsiteX973" fmla="*/ 194590 w 635276"/>
                  <a:gd name="connsiteY973" fmla="*/ 395060 h 691236"/>
                  <a:gd name="connsiteX974" fmla="*/ 194112 w 635276"/>
                  <a:gd name="connsiteY974" fmla="*/ 396809 h 691236"/>
                  <a:gd name="connsiteX975" fmla="*/ 192046 w 635276"/>
                  <a:gd name="connsiteY975" fmla="*/ 399989 h 691236"/>
                  <a:gd name="connsiteX976" fmla="*/ 189502 w 635276"/>
                  <a:gd name="connsiteY976" fmla="*/ 401102 h 691236"/>
                  <a:gd name="connsiteX977" fmla="*/ 186481 w 635276"/>
                  <a:gd name="connsiteY977" fmla="*/ 401102 h 691236"/>
                  <a:gd name="connsiteX978" fmla="*/ 185369 w 635276"/>
                  <a:gd name="connsiteY978" fmla="*/ 401737 h 691236"/>
                  <a:gd name="connsiteX979" fmla="*/ 184574 w 635276"/>
                  <a:gd name="connsiteY979" fmla="*/ 403009 h 691236"/>
                  <a:gd name="connsiteX980" fmla="*/ 183620 w 635276"/>
                  <a:gd name="connsiteY980" fmla="*/ 403645 h 691236"/>
                  <a:gd name="connsiteX981" fmla="*/ 179169 w 635276"/>
                  <a:gd name="connsiteY981" fmla="*/ 404917 h 691236"/>
                  <a:gd name="connsiteX982" fmla="*/ 176466 w 635276"/>
                  <a:gd name="connsiteY982" fmla="*/ 406348 h 691236"/>
                  <a:gd name="connsiteX983" fmla="*/ 176784 w 635276"/>
                  <a:gd name="connsiteY983" fmla="*/ 407461 h 691236"/>
                  <a:gd name="connsiteX984" fmla="*/ 177420 w 635276"/>
                  <a:gd name="connsiteY984" fmla="*/ 408415 h 691236"/>
                  <a:gd name="connsiteX985" fmla="*/ 177102 w 635276"/>
                  <a:gd name="connsiteY985" fmla="*/ 410163 h 691236"/>
                  <a:gd name="connsiteX986" fmla="*/ 172968 w 635276"/>
                  <a:gd name="connsiteY986" fmla="*/ 408891 h 691236"/>
                  <a:gd name="connsiteX987" fmla="*/ 171697 w 635276"/>
                  <a:gd name="connsiteY987" fmla="*/ 408891 h 691236"/>
                  <a:gd name="connsiteX988" fmla="*/ 170265 w 635276"/>
                  <a:gd name="connsiteY988" fmla="*/ 409369 h 691236"/>
                  <a:gd name="connsiteX989" fmla="*/ 169471 w 635276"/>
                  <a:gd name="connsiteY989" fmla="*/ 412866 h 691236"/>
                  <a:gd name="connsiteX990" fmla="*/ 171855 w 635276"/>
                  <a:gd name="connsiteY990" fmla="*/ 414456 h 691236"/>
                  <a:gd name="connsiteX991" fmla="*/ 175671 w 635276"/>
                  <a:gd name="connsiteY991" fmla="*/ 417794 h 691236"/>
                  <a:gd name="connsiteX992" fmla="*/ 178533 w 635276"/>
                  <a:gd name="connsiteY992" fmla="*/ 419702 h 691236"/>
                  <a:gd name="connsiteX993" fmla="*/ 179327 w 635276"/>
                  <a:gd name="connsiteY993" fmla="*/ 420815 h 691236"/>
                  <a:gd name="connsiteX994" fmla="*/ 181394 w 635276"/>
                  <a:gd name="connsiteY994" fmla="*/ 425107 h 691236"/>
                  <a:gd name="connsiteX995" fmla="*/ 178850 w 635276"/>
                  <a:gd name="connsiteY995" fmla="*/ 425107 h 691236"/>
                  <a:gd name="connsiteX996" fmla="*/ 176784 w 635276"/>
                  <a:gd name="connsiteY996" fmla="*/ 423835 h 691236"/>
                  <a:gd name="connsiteX997" fmla="*/ 175353 w 635276"/>
                  <a:gd name="connsiteY997" fmla="*/ 420815 h 691236"/>
                  <a:gd name="connsiteX998" fmla="*/ 172491 w 635276"/>
                  <a:gd name="connsiteY998" fmla="*/ 418430 h 691236"/>
                  <a:gd name="connsiteX999" fmla="*/ 172014 w 635276"/>
                  <a:gd name="connsiteY999" fmla="*/ 420497 h 691236"/>
                  <a:gd name="connsiteX1000" fmla="*/ 172014 w 635276"/>
                  <a:gd name="connsiteY1000" fmla="*/ 422564 h 691236"/>
                  <a:gd name="connsiteX1001" fmla="*/ 172809 w 635276"/>
                  <a:gd name="connsiteY1001" fmla="*/ 424312 h 691236"/>
                  <a:gd name="connsiteX1002" fmla="*/ 175512 w 635276"/>
                  <a:gd name="connsiteY1002" fmla="*/ 427333 h 691236"/>
                  <a:gd name="connsiteX1003" fmla="*/ 176625 w 635276"/>
                  <a:gd name="connsiteY1003" fmla="*/ 429082 h 691236"/>
                  <a:gd name="connsiteX1004" fmla="*/ 176148 w 635276"/>
                  <a:gd name="connsiteY1004" fmla="*/ 431625 h 691236"/>
                  <a:gd name="connsiteX1005" fmla="*/ 175035 w 635276"/>
                  <a:gd name="connsiteY1005" fmla="*/ 434010 h 691236"/>
                  <a:gd name="connsiteX1006" fmla="*/ 177420 w 635276"/>
                  <a:gd name="connsiteY1006" fmla="*/ 432420 h 691236"/>
                  <a:gd name="connsiteX1007" fmla="*/ 180281 w 635276"/>
                  <a:gd name="connsiteY1007" fmla="*/ 429241 h 691236"/>
                  <a:gd name="connsiteX1008" fmla="*/ 183302 w 635276"/>
                  <a:gd name="connsiteY1008" fmla="*/ 427651 h 691236"/>
                  <a:gd name="connsiteX1009" fmla="*/ 186163 w 635276"/>
                  <a:gd name="connsiteY1009" fmla="*/ 428446 h 691236"/>
                  <a:gd name="connsiteX1010" fmla="*/ 187276 w 635276"/>
                  <a:gd name="connsiteY1010" fmla="*/ 429718 h 691236"/>
                  <a:gd name="connsiteX1011" fmla="*/ 188707 w 635276"/>
                  <a:gd name="connsiteY1011" fmla="*/ 430672 h 691236"/>
                  <a:gd name="connsiteX1012" fmla="*/ 190138 w 635276"/>
                  <a:gd name="connsiteY1012" fmla="*/ 430672 h 691236"/>
                  <a:gd name="connsiteX1013" fmla="*/ 191410 w 635276"/>
                  <a:gd name="connsiteY1013" fmla="*/ 429877 h 691236"/>
                  <a:gd name="connsiteX1014" fmla="*/ 192046 w 635276"/>
                  <a:gd name="connsiteY1014" fmla="*/ 428128 h 691236"/>
                  <a:gd name="connsiteX1015" fmla="*/ 192046 w 635276"/>
                  <a:gd name="connsiteY1015" fmla="*/ 426379 h 691236"/>
                  <a:gd name="connsiteX1016" fmla="*/ 191092 w 635276"/>
                  <a:gd name="connsiteY1016" fmla="*/ 425107 h 691236"/>
                  <a:gd name="connsiteX1017" fmla="*/ 189820 w 635276"/>
                  <a:gd name="connsiteY1017" fmla="*/ 424630 h 691236"/>
                  <a:gd name="connsiteX1018" fmla="*/ 188230 w 635276"/>
                  <a:gd name="connsiteY1018" fmla="*/ 425266 h 691236"/>
                  <a:gd name="connsiteX1019" fmla="*/ 186799 w 635276"/>
                  <a:gd name="connsiteY1019" fmla="*/ 425266 h 691236"/>
                  <a:gd name="connsiteX1020" fmla="*/ 186641 w 635276"/>
                  <a:gd name="connsiteY1020" fmla="*/ 422564 h 691236"/>
                  <a:gd name="connsiteX1021" fmla="*/ 186641 w 635276"/>
                  <a:gd name="connsiteY1021" fmla="*/ 420020 h 691236"/>
                  <a:gd name="connsiteX1022" fmla="*/ 185528 w 635276"/>
                  <a:gd name="connsiteY1022" fmla="*/ 417158 h 691236"/>
                  <a:gd name="connsiteX1023" fmla="*/ 186958 w 635276"/>
                  <a:gd name="connsiteY1023" fmla="*/ 415887 h 691236"/>
                  <a:gd name="connsiteX1024" fmla="*/ 188707 w 635276"/>
                  <a:gd name="connsiteY1024" fmla="*/ 414774 h 691236"/>
                  <a:gd name="connsiteX1025" fmla="*/ 190138 w 635276"/>
                  <a:gd name="connsiteY1025" fmla="*/ 415569 h 691236"/>
                  <a:gd name="connsiteX1026" fmla="*/ 192840 w 635276"/>
                  <a:gd name="connsiteY1026" fmla="*/ 417476 h 691236"/>
                  <a:gd name="connsiteX1027" fmla="*/ 194590 w 635276"/>
                  <a:gd name="connsiteY1027" fmla="*/ 421928 h 691236"/>
                  <a:gd name="connsiteX1028" fmla="*/ 197610 w 635276"/>
                  <a:gd name="connsiteY1028" fmla="*/ 425743 h 691236"/>
                  <a:gd name="connsiteX1029" fmla="*/ 198246 w 635276"/>
                  <a:gd name="connsiteY1029" fmla="*/ 428923 h 691236"/>
                  <a:gd name="connsiteX1030" fmla="*/ 196179 w 635276"/>
                  <a:gd name="connsiteY1030" fmla="*/ 431307 h 691236"/>
                  <a:gd name="connsiteX1031" fmla="*/ 198087 w 635276"/>
                  <a:gd name="connsiteY1031" fmla="*/ 432261 h 691236"/>
                  <a:gd name="connsiteX1032" fmla="*/ 200312 w 635276"/>
                  <a:gd name="connsiteY1032" fmla="*/ 432261 h 691236"/>
                  <a:gd name="connsiteX1033" fmla="*/ 198087 w 635276"/>
                  <a:gd name="connsiteY1033" fmla="*/ 437667 h 691236"/>
                  <a:gd name="connsiteX1034" fmla="*/ 195225 w 635276"/>
                  <a:gd name="connsiteY1034" fmla="*/ 442436 h 691236"/>
                  <a:gd name="connsiteX1035" fmla="*/ 193317 w 635276"/>
                  <a:gd name="connsiteY1035" fmla="*/ 445139 h 691236"/>
                  <a:gd name="connsiteX1036" fmla="*/ 191092 w 635276"/>
                  <a:gd name="connsiteY1036" fmla="*/ 447523 h 691236"/>
                  <a:gd name="connsiteX1037" fmla="*/ 188071 w 635276"/>
                  <a:gd name="connsiteY1037" fmla="*/ 448477 h 691236"/>
                  <a:gd name="connsiteX1038" fmla="*/ 187435 w 635276"/>
                  <a:gd name="connsiteY1038" fmla="*/ 449272 h 691236"/>
                  <a:gd name="connsiteX1039" fmla="*/ 187435 w 635276"/>
                  <a:gd name="connsiteY1039" fmla="*/ 453723 h 691236"/>
                  <a:gd name="connsiteX1040" fmla="*/ 187912 w 635276"/>
                  <a:gd name="connsiteY1040" fmla="*/ 456903 h 691236"/>
                  <a:gd name="connsiteX1041" fmla="*/ 187276 w 635276"/>
                  <a:gd name="connsiteY1041" fmla="*/ 459447 h 691236"/>
                  <a:gd name="connsiteX1042" fmla="*/ 188389 w 635276"/>
                  <a:gd name="connsiteY1042" fmla="*/ 460718 h 691236"/>
                  <a:gd name="connsiteX1043" fmla="*/ 189661 w 635276"/>
                  <a:gd name="connsiteY1043" fmla="*/ 461831 h 691236"/>
                  <a:gd name="connsiteX1044" fmla="*/ 191251 w 635276"/>
                  <a:gd name="connsiteY1044" fmla="*/ 464852 h 691236"/>
                  <a:gd name="connsiteX1045" fmla="*/ 190774 w 635276"/>
                  <a:gd name="connsiteY1045" fmla="*/ 468508 h 691236"/>
                  <a:gd name="connsiteX1046" fmla="*/ 190456 w 635276"/>
                  <a:gd name="connsiteY1046" fmla="*/ 469621 h 691236"/>
                  <a:gd name="connsiteX1047" fmla="*/ 189502 w 635276"/>
                  <a:gd name="connsiteY1047" fmla="*/ 470098 h 691236"/>
                  <a:gd name="connsiteX1048" fmla="*/ 186322 w 635276"/>
                  <a:gd name="connsiteY1048" fmla="*/ 471052 h 691236"/>
                  <a:gd name="connsiteX1049" fmla="*/ 187912 w 635276"/>
                  <a:gd name="connsiteY1049" fmla="*/ 474708 h 691236"/>
                  <a:gd name="connsiteX1050" fmla="*/ 189343 w 635276"/>
                  <a:gd name="connsiteY1050" fmla="*/ 475344 h 691236"/>
                  <a:gd name="connsiteX1051" fmla="*/ 191092 w 635276"/>
                  <a:gd name="connsiteY1051" fmla="*/ 475344 h 691236"/>
                  <a:gd name="connsiteX1052" fmla="*/ 199041 w 635276"/>
                  <a:gd name="connsiteY1052" fmla="*/ 478365 h 691236"/>
                  <a:gd name="connsiteX1053" fmla="*/ 199995 w 635276"/>
                  <a:gd name="connsiteY1053" fmla="*/ 477093 h 691236"/>
                  <a:gd name="connsiteX1054" fmla="*/ 200630 w 635276"/>
                  <a:gd name="connsiteY1054" fmla="*/ 475503 h 691236"/>
                  <a:gd name="connsiteX1055" fmla="*/ 198405 w 635276"/>
                  <a:gd name="connsiteY1055" fmla="*/ 472801 h 691236"/>
                  <a:gd name="connsiteX1056" fmla="*/ 197610 w 635276"/>
                  <a:gd name="connsiteY1056" fmla="*/ 471211 h 691236"/>
                  <a:gd name="connsiteX1057" fmla="*/ 197292 w 635276"/>
                  <a:gd name="connsiteY1057" fmla="*/ 469462 h 691236"/>
                  <a:gd name="connsiteX1058" fmla="*/ 198087 w 635276"/>
                  <a:gd name="connsiteY1058" fmla="*/ 466124 h 691236"/>
                  <a:gd name="connsiteX1059" fmla="*/ 199676 w 635276"/>
                  <a:gd name="connsiteY1059" fmla="*/ 462944 h 691236"/>
                  <a:gd name="connsiteX1060" fmla="*/ 200949 w 635276"/>
                  <a:gd name="connsiteY1060" fmla="*/ 461195 h 691236"/>
                  <a:gd name="connsiteX1061" fmla="*/ 202697 w 635276"/>
                  <a:gd name="connsiteY1061" fmla="*/ 461195 h 691236"/>
                  <a:gd name="connsiteX1062" fmla="*/ 204446 w 635276"/>
                  <a:gd name="connsiteY1062" fmla="*/ 461513 h 691236"/>
                  <a:gd name="connsiteX1063" fmla="*/ 205082 w 635276"/>
                  <a:gd name="connsiteY1063" fmla="*/ 462626 h 691236"/>
                  <a:gd name="connsiteX1064" fmla="*/ 205082 w 635276"/>
                  <a:gd name="connsiteY1064" fmla="*/ 464057 h 691236"/>
                  <a:gd name="connsiteX1065" fmla="*/ 204605 w 635276"/>
                  <a:gd name="connsiteY1065" fmla="*/ 464693 h 691236"/>
                  <a:gd name="connsiteX1066" fmla="*/ 203810 w 635276"/>
                  <a:gd name="connsiteY1066" fmla="*/ 464693 h 691236"/>
                  <a:gd name="connsiteX1067" fmla="*/ 202538 w 635276"/>
                  <a:gd name="connsiteY1067" fmla="*/ 465488 h 691236"/>
                  <a:gd name="connsiteX1068" fmla="*/ 202538 w 635276"/>
                  <a:gd name="connsiteY1068" fmla="*/ 467077 h 691236"/>
                  <a:gd name="connsiteX1069" fmla="*/ 204605 w 635276"/>
                  <a:gd name="connsiteY1069" fmla="*/ 471529 h 691236"/>
                  <a:gd name="connsiteX1070" fmla="*/ 205082 w 635276"/>
                  <a:gd name="connsiteY1070" fmla="*/ 475186 h 691236"/>
                  <a:gd name="connsiteX1071" fmla="*/ 204128 w 635276"/>
                  <a:gd name="connsiteY1071" fmla="*/ 478683 h 691236"/>
                  <a:gd name="connsiteX1072" fmla="*/ 203492 w 635276"/>
                  <a:gd name="connsiteY1072" fmla="*/ 479796 h 691236"/>
                  <a:gd name="connsiteX1073" fmla="*/ 202538 w 635276"/>
                  <a:gd name="connsiteY1073" fmla="*/ 480750 h 691236"/>
                  <a:gd name="connsiteX1074" fmla="*/ 201902 w 635276"/>
                  <a:gd name="connsiteY1074" fmla="*/ 481863 h 691236"/>
                  <a:gd name="connsiteX1075" fmla="*/ 201902 w 635276"/>
                  <a:gd name="connsiteY1075" fmla="*/ 483293 h 691236"/>
                  <a:gd name="connsiteX1076" fmla="*/ 208102 w 635276"/>
                  <a:gd name="connsiteY1076" fmla="*/ 480273 h 691236"/>
                  <a:gd name="connsiteX1077" fmla="*/ 213667 w 635276"/>
                  <a:gd name="connsiteY1077" fmla="*/ 475662 h 691236"/>
                  <a:gd name="connsiteX1078" fmla="*/ 211918 w 635276"/>
                  <a:gd name="connsiteY1078" fmla="*/ 471847 h 691236"/>
                  <a:gd name="connsiteX1079" fmla="*/ 212872 w 635276"/>
                  <a:gd name="connsiteY1079" fmla="*/ 469939 h 691236"/>
                  <a:gd name="connsiteX1080" fmla="*/ 214780 w 635276"/>
                  <a:gd name="connsiteY1080" fmla="*/ 469939 h 691236"/>
                  <a:gd name="connsiteX1081" fmla="*/ 217959 w 635276"/>
                  <a:gd name="connsiteY1081" fmla="*/ 470734 h 691236"/>
                  <a:gd name="connsiteX1082" fmla="*/ 220503 w 635276"/>
                  <a:gd name="connsiteY1082" fmla="*/ 470734 h 691236"/>
                  <a:gd name="connsiteX1083" fmla="*/ 224000 w 635276"/>
                  <a:gd name="connsiteY1083" fmla="*/ 462467 h 691236"/>
                  <a:gd name="connsiteX1084" fmla="*/ 224477 w 635276"/>
                  <a:gd name="connsiteY1084" fmla="*/ 459129 h 691236"/>
                  <a:gd name="connsiteX1085" fmla="*/ 224000 w 635276"/>
                  <a:gd name="connsiteY1085" fmla="*/ 455790 h 691236"/>
                  <a:gd name="connsiteX1086" fmla="*/ 225272 w 635276"/>
                  <a:gd name="connsiteY1086" fmla="*/ 451975 h 691236"/>
                  <a:gd name="connsiteX1087" fmla="*/ 226067 w 635276"/>
                  <a:gd name="connsiteY1087" fmla="*/ 448318 h 691236"/>
                  <a:gd name="connsiteX1088" fmla="*/ 227021 w 635276"/>
                  <a:gd name="connsiteY1088" fmla="*/ 444980 h 691236"/>
                  <a:gd name="connsiteX1089" fmla="*/ 228293 w 635276"/>
                  <a:gd name="connsiteY1089" fmla="*/ 441800 h 691236"/>
                  <a:gd name="connsiteX1090" fmla="*/ 229724 w 635276"/>
                  <a:gd name="connsiteY1090" fmla="*/ 437349 h 691236"/>
                  <a:gd name="connsiteX1091" fmla="*/ 231790 w 635276"/>
                  <a:gd name="connsiteY1091" fmla="*/ 433374 h 691236"/>
                  <a:gd name="connsiteX1092" fmla="*/ 238785 w 635276"/>
                  <a:gd name="connsiteY1092" fmla="*/ 425425 h 691236"/>
                  <a:gd name="connsiteX1093" fmla="*/ 239580 w 635276"/>
                  <a:gd name="connsiteY1093" fmla="*/ 424153 h 691236"/>
                  <a:gd name="connsiteX1094" fmla="*/ 239580 w 635276"/>
                  <a:gd name="connsiteY1094" fmla="*/ 423040 h 691236"/>
                  <a:gd name="connsiteX1095" fmla="*/ 236877 w 635276"/>
                  <a:gd name="connsiteY1095" fmla="*/ 421292 h 691236"/>
                  <a:gd name="connsiteX1096" fmla="*/ 237672 w 635276"/>
                  <a:gd name="connsiteY1096" fmla="*/ 420179 h 691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</a:cxnLst>
                <a:rect l="l" t="t" r="r" b="b"/>
                <a:pathLst>
                  <a:path w="635276" h="691236">
                    <a:moveTo>
                      <a:pt x="160727" y="384091"/>
                    </a:moveTo>
                    <a:lnTo>
                      <a:pt x="162316" y="380593"/>
                    </a:lnTo>
                    <a:lnTo>
                      <a:pt x="162316" y="378845"/>
                    </a:lnTo>
                    <a:cubicBezTo>
                      <a:pt x="162316" y="378845"/>
                      <a:pt x="158819" y="377732"/>
                      <a:pt x="158819" y="377732"/>
                    </a:cubicBezTo>
                    <a:lnTo>
                      <a:pt x="158024" y="383455"/>
                    </a:lnTo>
                    <a:lnTo>
                      <a:pt x="158819" y="385522"/>
                    </a:lnTo>
                    <a:lnTo>
                      <a:pt x="160727" y="384250"/>
                    </a:lnTo>
                    <a:close/>
                    <a:moveTo>
                      <a:pt x="47376" y="675021"/>
                    </a:moveTo>
                    <a:lnTo>
                      <a:pt x="46740" y="673590"/>
                    </a:lnTo>
                    <a:lnTo>
                      <a:pt x="45786" y="672954"/>
                    </a:lnTo>
                    <a:lnTo>
                      <a:pt x="45309" y="677247"/>
                    </a:lnTo>
                    <a:lnTo>
                      <a:pt x="47853" y="677723"/>
                    </a:lnTo>
                    <a:lnTo>
                      <a:pt x="50237" y="676929"/>
                    </a:lnTo>
                    <a:lnTo>
                      <a:pt x="48966" y="675975"/>
                    </a:lnTo>
                    <a:lnTo>
                      <a:pt x="47057" y="675180"/>
                    </a:lnTo>
                    <a:close/>
                    <a:moveTo>
                      <a:pt x="157070" y="420020"/>
                    </a:moveTo>
                    <a:lnTo>
                      <a:pt x="156276" y="417953"/>
                    </a:lnTo>
                    <a:lnTo>
                      <a:pt x="155799" y="415887"/>
                    </a:lnTo>
                    <a:lnTo>
                      <a:pt x="153573" y="421133"/>
                    </a:lnTo>
                    <a:lnTo>
                      <a:pt x="152460" y="421610"/>
                    </a:lnTo>
                    <a:lnTo>
                      <a:pt x="153096" y="422564"/>
                    </a:lnTo>
                    <a:lnTo>
                      <a:pt x="154050" y="425425"/>
                    </a:lnTo>
                    <a:lnTo>
                      <a:pt x="154845" y="425107"/>
                    </a:lnTo>
                    <a:lnTo>
                      <a:pt x="155799" y="422246"/>
                    </a:lnTo>
                    <a:lnTo>
                      <a:pt x="157070" y="421769"/>
                    </a:lnTo>
                    <a:lnTo>
                      <a:pt x="157865" y="420338"/>
                    </a:lnTo>
                    <a:lnTo>
                      <a:pt x="157070" y="420020"/>
                    </a:lnTo>
                    <a:close/>
                    <a:moveTo>
                      <a:pt x="2067" y="687580"/>
                    </a:moveTo>
                    <a:lnTo>
                      <a:pt x="2067" y="688852"/>
                    </a:lnTo>
                    <a:cubicBezTo>
                      <a:pt x="2067" y="688852"/>
                      <a:pt x="0" y="689806"/>
                      <a:pt x="0" y="689806"/>
                    </a:cubicBezTo>
                    <a:lnTo>
                      <a:pt x="0" y="690760"/>
                    </a:lnTo>
                    <a:cubicBezTo>
                      <a:pt x="0" y="690760"/>
                      <a:pt x="2067" y="690760"/>
                      <a:pt x="2067" y="690760"/>
                    </a:cubicBezTo>
                    <a:lnTo>
                      <a:pt x="4293" y="691237"/>
                    </a:lnTo>
                    <a:lnTo>
                      <a:pt x="6041" y="690760"/>
                    </a:lnTo>
                    <a:lnTo>
                      <a:pt x="7154" y="689488"/>
                    </a:lnTo>
                    <a:lnTo>
                      <a:pt x="7154" y="688375"/>
                    </a:lnTo>
                    <a:cubicBezTo>
                      <a:pt x="7154" y="688375"/>
                      <a:pt x="2703" y="686785"/>
                      <a:pt x="2703" y="686785"/>
                    </a:cubicBezTo>
                    <a:lnTo>
                      <a:pt x="2226" y="687421"/>
                    </a:lnTo>
                    <a:close/>
                    <a:moveTo>
                      <a:pt x="15103" y="685513"/>
                    </a:moveTo>
                    <a:lnTo>
                      <a:pt x="13990" y="685513"/>
                    </a:lnTo>
                    <a:cubicBezTo>
                      <a:pt x="13990" y="685513"/>
                      <a:pt x="12559" y="685195"/>
                      <a:pt x="12559" y="685195"/>
                    </a:cubicBezTo>
                    <a:lnTo>
                      <a:pt x="11606" y="686149"/>
                    </a:lnTo>
                    <a:lnTo>
                      <a:pt x="13036" y="688852"/>
                    </a:lnTo>
                    <a:lnTo>
                      <a:pt x="14467" y="689170"/>
                    </a:lnTo>
                    <a:lnTo>
                      <a:pt x="15898" y="688534"/>
                    </a:lnTo>
                    <a:lnTo>
                      <a:pt x="17647" y="683765"/>
                    </a:lnTo>
                    <a:lnTo>
                      <a:pt x="18601" y="682175"/>
                    </a:lnTo>
                    <a:lnTo>
                      <a:pt x="17965" y="681539"/>
                    </a:lnTo>
                    <a:lnTo>
                      <a:pt x="15262" y="685513"/>
                    </a:lnTo>
                    <a:close/>
                    <a:moveTo>
                      <a:pt x="151188" y="579952"/>
                    </a:moveTo>
                    <a:lnTo>
                      <a:pt x="149916" y="580270"/>
                    </a:lnTo>
                    <a:lnTo>
                      <a:pt x="149281" y="582019"/>
                    </a:lnTo>
                    <a:lnTo>
                      <a:pt x="149758" y="585516"/>
                    </a:lnTo>
                    <a:lnTo>
                      <a:pt x="151347" y="586311"/>
                    </a:lnTo>
                    <a:lnTo>
                      <a:pt x="152619" y="585675"/>
                    </a:lnTo>
                    <a:lnTo>
                      <a:pt x="153096" y="584085"/>
                    </a:lnTo>
                    <a:lnTo>
                      <a:pt x="152301" y="582814"/>
                    </a:lnTo>
                    <a:lnTo>
                      <a:pt x="151188" y="579793"/>
                    </a:lnTo>
                    <a:close/>
                    <a:moveTo>
                      <a:pt x="149122" y="429877"/>
                    </a:moveTo>
                    <a:lnTo>
                      <a:pt x="148009" y="427651"/>
                    </a:lnTo>
                    <a:lnTo>
                      <a:pt x="147055" y="427174"/>
                    </a:lnTo>
                    <a:lnTo>
                      <a:pt x="145783" y="427174"/>
                    </a:lnTo>
                    <a:cubicBezTo>
                      <a:pt x="145783" y="427174"/>
                      <a:pt x="144193" y="427810"/>
                      <a:pt x="144193" y="427810"/>
                    </a:cubicBezTo>
                    <a:lnTo>
                      <a:pt x="143080" y="427015"/>
                    </a:lnTo>
                    <a:lnTo>
                      <a:pt x="142603" y="430831"/>
                    </a:lnTo>
                    <a:lnTo>
                      <a:pt x="142603" y="431943"/>
                    </a:lnTo>
                    <a:cubicBezTo>
                      <a:pt x="142603" y="431943"/>
                      <a:pt x="143875" y="432738"/>
                      <a:pt x="143875" y="432738"/>
                    </a:cubicBezTo>
                    <a:lnTo>
                      <a:pt x="145465" y="433374"/>
                    </a:lnTo>
                    <a:lnTo>
                      <a:pt x="146578" y="431784"/>
                    </a:lnTo>
                    <a:lnTo>
                      <a:pt x="147532" y="431467"/>
                    </a:lnTo>
                    <a:lnTo>
                      <a:pt x="149598" y="431467"/>
                    </a:lnTo>
                    <a:cubicBezTo>
                      <a:pt x="149598" y="431467"/>
                      <a:pt x="149122" y="430036"/>
                      <a:pt x="149122" y="430036"/>
                    </a:cubicBezTo>
                    <a:close/>
                    <a:moveTo>
                      <a:pt x="160568" y="572639"/>
                    </a:moveTo>
                    <a:lnTo>
                      <a:pt x="159932" y="571685"/>
                    </a:lnTo>
                    <a:lnTo>
                      <a:pt x="158024" y="571208"/>
                    </a:lnTo>
                    <a:lnTo>
                      <a:pt x="159137" y="574070"/>
                    </a:lnTo>
                    <a:lnTo>
                      <a:pt x="161999" y="574706"/>
                    </a:lnTo>
                    <a:lnTo>
                      <a:pt x="161999" y="573911"/>
                    </a:lnTo>
                    <a:cubicBezTo>
                      <a:pt x="161999" y="573911"/>
                      <a:pt x="160409" y="572639"/>
                      <a:pt x="160409" y="572639"/>
                    </a:cubicBezTo>
                    <a:close/>
                    <a:moveTo>
                      <a:pt x="130203" y="614132"/>
                    </a:moveTo>
                    <a:lnTo>
                      <a:pt x="127501" y="616676"/>
                    </a:lnTo>
                    <a:lnTo>
                      <a:pt x="126865" y="617948"/>
                    </a:lnTo>
                    <a:lnTo>
                      <a:pt x="125434" y="618743"/>
                    </a:lnTo>
                    <a:lnTo>
                      <a:pt x="124957" y="618743"/>
                    </a:lnTo>
                    <a:cubicBezTo>
                      <a:pt x="124957" y="618743"/>
                      <a:pt x="124003" y="617630"/>
                      <a:pt x="124003" y="617630"/>
                    </a:cubicBezTo>
                    <a:lnTo>
                      <a:pt x="121459" y="617153"/>
                    </a:lnTo>
                    <a:lnTo>
                      <a:pt x="121141" y="617789"/>
                    </a:lnTo>
                    <a:lnTo>
                      <a:pt x="121141" y="619061"/>
                    </a:lnTo>
                    <a:cubicBezTo>
                      <a:pt x="121141" y="619061"/>
                      <a:pt x="122572" y="620173"/>
                      <a:pt x="122572" y="620173"/>
                    </a:cubicBezTo>
                    <a:lnTo>
                      <a:pt x="121936" y="621286"/>
                    </a:lnTo>
                    <a:lnTo>
                      <a:pt x="118916" y="623989"/>
                    </a:lnTo>
                    <a:lnTo>
                      <a:pt x="118280" y="624466"/>
                    </a:lnTo>
                    <a:lnTo>
                      <a:pt x="116372" y="624943"/>
                    </a:lnTo>
                    <a:lnTo>
                      <a:pt x="116372" y="628758"/>
                    </a:lnTo>
                    <a:cubicBezTo>
                      <a:pt x="116372" y="628758"/>
                      <a:pt x="114305" y="632097"/>
                      <a:pt x="114305" y="632097"/>
                    </a:cubicBezTo>
                    <a:lnTo>
                      <a:pt x="114305" y="633528"/>
                    </a:lnTo>
                    <a:cubicBezTo>
                      <a:pt x="114305" y="633528"/>
                      <a:pt x="114305" y="635276"/>
                      <a:pt x="114305" y="635276"/>
                    </a:cubicBezTo>
                    <a:lnTo>
                      <a:pt x="116531" y="635276"/>
                    </a:lnTo>
                    <a:cubicBezTo>
                      <a:pt x="116531" y="635276"/>
                      <a:pt x="118598" y="633528"/>
                      <a:pt x="118598" y="633528"/>
                    </a:cubicBezTo>
                    <a:lnTo>
                      <a:pt x="118598" y="632892"/>
                    </a:lnTo>
                    <a:cubicBezTo>
                      <a:pt x="118598" y="632892"/>
                      <a:pt x="118121" y="631779"/>
                      <a:pt x="118121" y="631779"/>
                    </a:cubicBezTo>
                    <a:lnTo>
                      <a:pt x="118121" y="630348"/>
                    </a:lnTo>
                    <a:cubicBezTo>
                      <a:pt x="118121" y="630348"/>
                      <a:pt x="119870" y="628440"/>
                      <a:pt x="119870" y="628440"/>
                    </a:cubicBezTo>
                    <a:lnTo>
                      <a:pt x="121459" y="628122"/>
                    </a:lnTo>
                    <a:lnTo>
                      <a:pt x="120506" y="626533"/>
                    </a:lnTo>
                    <a:lnTo>
                      <a:pt x="120506" y="624625"/>
                    </a:lnTo>
                    <a:cubicBezTo>
                      <a:pt x="120506" y="624625"/>
                      <a:pt x="122890" y="624148"/>
                      <a:pt x="122890" y="624148"/>
                    </a:cubicBezTo>
                    <a:lnTo>
                      <a:pt x="125434" y="621763"/>
                    </a:lnTo>
                    <a:lnTo>
                      <a:pt x="127978" y="621127"/>
                    </a:lnTo>
                    <a:lnTo>
                      <a:pt x="128931" y="619379"/>
                    </a:lnTo>
                    <a:lnTo>
                      <a:pt x="131634" y="617948"/>
                    </a:lnTo>
                    <a:lnTo>
                      <a:pt x="133065" y="615881"/>
                    </a:lnTo>
                    <a:lnTo>
                      <a:pt x="133701" y="613020"/>
                    </a:lnTo>
                    <a:lnTo>
                      <a:pt x="131475" y="610953"/>
                    </a:lnTo>
                    <a:lnTo>
                      <a:pt x="130362" y="613496"/>
                    </a:lnTo>
                    <a:close/>
                    <a:moveTo>
                      <a:pt x="452929" y="119869"/>
                    </a:moveTo>
                    <a:lnTo>
                      <a:pt x="453564" y="119869"/>
                    </a:lnTo>
                    <a:cubicBezTo>
                      <a:pt x="453564" y="119869"/>
                      <a:pt x="454201" y="119234"/>
                      <a:pt x="454201" y="119234"/>
                    </a:cubicBezTo>
                    <a:lnTo>
                      <a:pt x="455790" y="114464"/>
                    </a:lnTo>
                    <a:lnTo>
                      <a:pt x="454041" y="114782"/>
                    </a:lnTo>
                    <a:lnTo>
                      <a:pt x="452134" y="115736"/>
                    </a:lnTo>
                    <a:lnTo>
                      <a:pt x="451498" y="117167"/>
                    </a:lnTo>
                    <a:lnTo>
                      <a:pt x="452134" y="119710"/>
                    </a:lnTo>
                    <a:lnTo>
                      <a:pt x="452770" y="120028"/>
                    </a:lnTo>
                    <a:close/>
                    <a:moveTo>
                      <a:pt x="498079" y="8267"/>
                    </a:moveTo>
                    <a:lnTo>
                      <a:pt x="499191" y="6041"/>
                    </a:lnTo>
                    <a:lnTo>
                      <a:pt x="499191" y="3656"/>
                    </a:lnTo>
                    <a:cubicBezTo>
                      <a:pt x="499191" y="3656"/>
                      <a:pt x="498714" y="1908"/>
                      <a:pt x="498714" y="1908"/>
                    </a:cubicBezTo>
                    <a:lnTo>
                      <a:pt x="497125" y="1431"/>
                    </a:lnTo>
                    <a:lnTo>
                      <a:pt x="496330" y="1431"/>
                    </a:lnTo>
                    <a:cubicBezTo>
                      <a:pt x="496330" y="1431"/>
                      <a:pt x="496648" y="5087"/>
                      <a:pt x="496648" y="5087"/>
                    </a:cubicBezTo>
                    <a:lnTo>
                      <a:pt x="498079" y="8426"/>
                    </a:lnTo>
                    <a:close/>
                    <a:moveTo>
                      <a:pt x="503642" y="13831"/>
                    </a:moveTo>
                    <a:lnTo>
                      <a:pt x="505709" y="13513"/>
                    </a:lnTo>
                    <a:lnTo>
                      <a:pt x="506663" y="12400"/>
                    </a:lnTo>
                    <a:lnTo>
                      <a:pt x="506186" y="11446"/>
                    </a:lnTo>
                    <a:lnTo>
                      <a:pt x="504438" y="9539"/>
                    </a:lnTo>
                    <a:lnTo>
                      <a:pt x="502848" y="9062"/>
                    </a:lnTo>
                    <a:lnTo>
                      <a:pt x="501099" y="10492"/>
                    </a:lnTo>
                    <a:lnTo>
                      <a:pt x="501417" y="12400"/>
                    </a:lnTo>
                    <a:lnTo>
                      <a:pt x="503802" y="13831"/>
                    </a:lnTo>
                    <a:close/>
                    <a:moveTo>
                      <a:pt x="419066" y="262314"/>
                    </a:moveTo>
                    <a:lnTo>
                      <a:pt x="417477" y="263109"/>
                    </a:lnTo>
                    <a:lnTo>
                      <a:pt x="418113" y="263427"/>
                    </a:lnTo>
                    <a:lnTo>
                      <a:pt x="420815" y="263427"/>
                    </a:lnTo>
                    <a:cubicBezTo>
                      <a:pt x="420815" y="263427"/>
                      <a:pt x="425266" y="260565"/>
                      <a:pt x="425266" y="260565"/>
                    </a:cubicBezTo>
                    <a:lnTo>
                      <a:pt x="427492" y="255160"/>
                    </a:lnTo>
                    <a:lnTo>
                      <a:pt x="423995" y="254842"/>
                    </a:lnTo>
                    <a:lnTo>
                      <a:pt x="424313" y="253252"/>
                    </a:lnTo>
                    <a:lnTo>
                      <a:pt x="425743" y="248801"/>
                    </a:lnTo>
                    <a:lnTo>
                      <a:pt x="425743" y="246893"/>
                    </a:lnTo>
                    <a:cubicBezTo>
                      <a:pt x="425743" y="246893"/>
                      <a:pt x="424313" y="247688"/>
                      <a:pt x="424313" y="247688"/>
                    </a:cubicBezTo>
                    <a:lnTo>
                      <a:pt x="419861" y="251980"/>
                    </a:lnTo>
                    <a:lnTo>
                      <a:pt x="418271" y="254683"/>
                    </a:lnTo>
                    <a:lnTo>
                      <a:pt x="418271" y="257544"/>
                    </a:lnTo>
                    <a:cubicBezTo>
                      <a:pt x="418271" y="257544"/>
                      <a:pt x="420338" y="257544"/>
                      <a:pt x="420338" y="257544"/>
                    </a:cubicBezTo>
                    <a:lnTo>
                      <a:pt x="420338" y="258180"/>
                    </a:lnTo>
                    <a:cubicBezTo>
                      <a:pt x="420338" y="258180"/>
                      <a:pt x="419384" y="260565"/>
                      <a:pt x="419384" y="260565"/>
                    </a:cubicBezTo>
                    <a:lnTo>
                      <a:pt x="419384" y="261996"/>
                    </a:lnTo>
                    <a:close/>
                    <a:moveTo>
                      <a:pt x="175512" y="396173"/>
                    </a:moveTo>
                    <a:lnTo>
                      <a:pt x="175035" y="393630"/>
                    </a:lnTo>
                    <a:lnTo>
                      <a:pt x="173286" y="392676"/>
                    </a:lnTo>
                    <a:lnTo>
                      <a:pt x="172809" y="393630"/>
                    </a:lnTo>
                    <a:lnTo>
                      <a:pt x="172014" y="396491"/>
                    </a:lnTo>
                    <a:lnTo>
                      <a:pt x="173445" y="397604"/>
                    </a:lnTo>
                    <a:lnTo>
                      <a:pt x="175353" y="396332"/>
                    </a:lnTo>
                    <a:close/>
                    <a:moveTo>
                      <a:pt x="164702" y="411912"/>
                    </a:moveTo>
                    <a:lnTo>
                      <a:pt x="164702" y="412707"/>
                    </a:lnTo>
                    <a:cubicBezTo>
                      <a:pt x="164702" y="412707"/>
                      <a:pt x="163112" y="414456"/>
                      <a:pt x="163112" y="414456"/>
                    </a:cubicBezTo>
                    <a:lnTo>
                      <a:pt x="164542" y="414456"/>
                    </a:lnTo>
                    <a:cubicBezTo>
                      <a:pt x="164542" y="414456"/>
                      <a:pt x="166609" y="413025"/>
                      <a:pt x="166609" y="413025"/>
                    </a:cubicBezTo>
                    <a:lnTo>
                      <a:pt x="167086" y="411117"/>
                    </a:lnTo>
                    <a:lnTo>
                      <a:pt x="168835" y="408733"/>
                    </a:lnTo>
                    <a:lnTo>
                      <a:pt x="167881" y="408733"/>
                    </a:lnTo>
                    <a:cubicBezTo>
                      <a:pt x="167881" y="408733"/>
                      <a:pt x="165655" y="409686"/>
                      <a:pt x="165655" y="409686"/>
                    </a:cubicBezTo>
                    <a:lnTo>
                      <a:pt x="164542" y="412071"/>
                    </a:lnTo>
                    <a:close/>
                    <a:moveTo>
                      <a:pt x="161204" y="377096"/>
                    </a:moveTo>
                    <a:lnTo>
                      <a:pt x="163112" y="378209"/>
                    </a:lnTo>
                    <a:lnTo>
                      <a:pt x="163748" y="376619"/>
                    </a:lnTo>
                    <a:lnTo>
                      <a:pt x="163748" y="374552"/>
                    </a:lnTo>
                    <a:cubicBezTo>
                      <a:pt x="163748" y="374552"/>
                      <a:pt x="166291" y="370578"/>
                      <a:pt x="166291" y="370578"/>
                    </a:cubicBezTo>
                    <a:lnTo>
                      <a:pt x="166291" y="368193"/>
                    </a:lnTo>
                    <a:cubicBezTo>
                      <a:pt x="166291" y="368193"/>
                      <a:pt x="166291" y="367080"/>
                      <a:pt x="166291" y="367080"/>
                    </a:cubicBezTo>
                    <a:lnTo>
                      <a:pt x="166291" y="366444"/>
                    </a:lnTo>
                    <a:cubicBezTo>
                      <a:pt x="166291" y="366444"/>
                      <a:pt x="165496" y="365967"/>
                      <a:pt x="165496" y="365967"/>
                    </a:cubicBezTo>
                    <a:lnTo>
                      <a:pt x="161840" y="368511"/>
                    </a:lnTo>
                    <a:lnTo>
                      <a:pt x="161840" y="369465"/>
                    </a:lnTo>
                    <a:cubicBezTo>
                      <a:pt x="161840" y="369465"/>
                      <a:pt x="161840" y="371373"/>
                      <a:pt x="161840" y="371373"/>
                    </a:cubicBezTo>
                    <a:lnTo>
                      <a:pt x="160091" y="376301"/>
                    </a:lnTo>
                    <a:lnTo>
                      <a:pt x="161045" y="377255"/>
                    </a:lnTo>
                    <a:close/>
                    <a:moveTo>
                      <a:pt x="276781" y="317797"/>
                    </a:moveTo>
                    <a:lnTo>
                      <a:pt x="278053" y="316525"/>
                    </a:lnTo>
                    <a:lnTo>
                      <a:pt x="278371" y="315094"/>
                    </a:lnTo>
                    <a:lnTo>
                      <a:pt x="275986" y="312074"/>
                    </a:lnTo>
                    <a:lnTo>
                      <a:pt x="273443" y="313664"/>
                    </a:lnTo>
                    <a:lnTo>
                      <a:pt x="272966" y="315730"/>
                    </a:lnTo>
                    <a:lnTo>
                      <a:pt x="274396" y="317479"/>
                    </a:lnTo>
                    <a:lnTo>
                      <a:pt x="276781" y="317956"/>
                    </a:lnTo>
                    <a:close/>
                    <a:moveTo>
                      <a:pt x="303330" y="374552"/>
                    </a:moveTo>
                    <a:lnTo>
                      <a:pt x="305079" y="373121"/>
                    </a:lnTo>
                    <a:lnTo>
                      <a:pt x="305556" y="373121"/>
                    </a:lnTo>
                    <a:cubicBezTo>
                      <a:pt x="305556" y="373121"/>
                      <a:pt x="306033" y="372644"/>
                      <a:pt x="306033" y="372644"/>
                    </a:cubicBezTo>
                    <a:lnTo>
                      <a:pt x="306669" y="371373"/>
                    </a:lnTo>
                    <a:lnTo>
                      <a:pt x="305397" y="371055"/>
                    </a:lnTo>
                    <a:lnTo>
                      <a:pt x="301264" y="371532"/>
                    </a:lnTo>
                    <a:lnTo>
                      <a:pt x="301264" y="372327"/>
                    </a:lnTo>
                    <a:cubicBezTo>
                      <a:pt x="301264" y="372327"/>
                      <a:pt x="302854" y="373281"/>
                      <a:pt x="302854" y="373281"/>
                    </a:cubicBezTo>
                    <a:lnTo>
                      <a:pt x="303171" y="374711"/>
                    </a:lnTo>
                    <a:close/>
                    <a:moveTo>
                      <a:pt x="450385" y="363106"/>
                    </a:moveTo>
                    <a:lnTo>
                      <a:pt x="450385" y="364855"/>
                    </a:lnTo>
                    <a:cubicBezTo>
                      <a:pt x="450385" y="364855"/>
                      <a:pt x="451021" y="365809"/>
                      <a:pt x="451021" y="365809"/>
                    </a:cubicBezTo>
                    <a:lnTo>
                      <a:pt x="452611" y="366127"/>
                    </a:lnTo>
                    <a:lnTo>
                      <a:pt x="452929" y="364537"/>
                    </a:lnTo>
                    <a:lnTo>
                      <a:pt x="452134" y="362947"/>
                    </a:lnTo>
                    <a:lnTo>
                      <a:pt x="450544" y="362947"/>
                    </a:lnTo>
                    <a:close/>
                    <a:moveTo>
                      <a:pt x="461990" y="416205"/>
                    </a:moveTo>
                    <a:lnTo>
                      <a:pt x="461673" y="416840"/>
                    </a:lnTo>
                    <a:lnTo>
                      <a:pt x="461673" y="417794"/>
                    </a:lnTo>
                    <a:cubicBezTo>
                      <a:pt x="461673" y="417794"/>
                      <a:pt x="463262" y="418907"/>
                      <a:pt x="463262" y="418907"/>
                    </a:cubicBezTo>
                    <a:lnTo>
                      <a:pt x="463739" y="418589"/>
                    </a:lnTo>
                    <a:lnTo>
                      <a:pt x="464693" y="417318"/>
                    </a:lnTo>
                    <a:lnTo>
                      <a:pt x="462785" y="416205"/>
                    </a:lnTo>
                    <a:lnTo>
                      <a:pt x="461832" y="416205"/>
                    </a:lnTo>
                    <a:close/>
                    <a:moveTo>
                      <a:pt x="323680" y="370578"/>
                    </a:moveTo>
                    <a:lnTo>
                      <a:pt x="322090" y="371373"/>
                    </a:lnTo>
                    <a:lnTo>
                      <a:pt x="320023" y="372804"/>
                    </a:lnTo>
                    <a:lnTo>
                      <a:pt x="317798" y="376142"/>
                    </a:lnTo>
                    <a:lnTo>
                      <a:pt x="315254" y="378527"/>
                    </a:lnTo>
                    <a:lnTo>
                      <a:pt x="315731" y="380116"/>
                    </a:lnTo>
                    <a:lnTo>
                      <a:pt x="317161" y="381388"/>
                    </a:lnTo>
                    <a:lnTo>
                      <a:pt x="319864" y="381388"/>
                    </a:lnTo>
                    <a:cubicBezTo>
                      <a:pt x="319864" y="381388"/>
                      <a:pt x="323044" y="378845"/>
                      <a:pt x="323044" y="378845"/>
                    </a:cubicBezTo>
                    <a:lnTo>
                      <a:pt x="322249" y="375347"/>
                    </a:lnTo>
                    <a:lnTo>
                      <a:pt x="325110" y="370578"/>
                    </a:lnTo>
                    <a:lnTo>
                      <a:pt x="323838" y="370578"/>
                    </a:lnTo>
                    <a:close/>
                    <a:moveTo>
                      <a:pt x="255319" y="384409"/>
                    </a:moveTo>
                    <a:lnTo>
                      <a:pt x="254842" y="384091"/>
                    </a:lnTo>
                    <a:lnTo>
                      <a:pt x="254365" y="382660"/>
                    </a:lnTo>
                    <a:lnTo>
                      <a:pt x="253729" y="382978"/>
                    </a:lnTo>
                    <a:lnTo>
                      <a:pt x="252934" y="384409"/>
                    </a:lnTo>
                    <a:lnTo>
                      <a:pt x="251980" y="385522"/>
                    </a:lnTo>
                    <a:lnTo>
                      <a:pt x="254524" y="385840"/>
                    </a:lnTo>
                    <a:lnTo>
                      <a:pt x="255319" y="384568"/>
                    </a:lnTo>
                    <a:close/>
                    <a:moveTo>
                      <a:pt x="529397" y="616358"/>
                    </a:moveTo>
                    <a:lnTo>
                      <a:pt x="528920" y="616358"/>
                    </a:lnTo>
                    <a:cubicBezTo>
                      <a:pt x="528920" y="616358"/>
                      <a:pt x="530669" y="619697"/>
                      <a:pt x="530669" y="619697"/>
                    </a:cubicBezTo>
                    <a:lnTo>
                      <a:pt x="531146" y="619697"/>
                    </a:lnTo>
                    <a:cubicBezTo>
                      <a:pt x="531146" y="619697"/>
                      <a:pt x="531623" y="618743"/>
                      <a:pt x="531623" y="618743"/>
                    </a:cubicBezTo>
                    <a:lnTo>
                      <a:pt x="530510" y="616835"/>
                    </a:lnTo>
                    <a:lnTo>
                      <a:pt x="529397" y="616358"/>
                    </a:lnTo>
                    <a:close/>
                    <a:moveTo>
                      <a:pt x="633528" y="74084"/>
                    </a:moveTo>
                    <a:lnTo>
                      <a:pt x="631302" y="74402"/>
                    </a:lnTo>
                    <a:lnTo>
                      <a:pt x="628759" y="76468"/>
                    </a:lnTo>
                    <a:lnTo>
                      <a:pt x="626056" y="78217"/>
                    </a:lnTo>
                    <a:lnTo>
                      <a:pt x="624625" y="78217"/>
                    </a:lnTo>
                    <a:cubicBezTo>
                      <a:pt x="624625" y="78217"/>
                      <a:pt x="621922" y="77422"/>
                      <a:pt x="621922" y="77422"/>
                    </a:cubicBezTo>
                    <a:lnTo>
                      <a:pt x="620015" y="71858"/>
                    </a:lnTo>
                    <a:lnTo>
                      <a:pt x="618266" y="67883"/>
                    </a:lnTo>
                    <a:lnTo>
                      <a:pt x="616199" y="64863"/>
                    </a:lnTo>
                    <a:lnTo>
                      <a:pt x="615086" y="61365"/>
                    </a:lnTo>
                    <a:lnTo>
                      <a:pt x="615881" y="57709"/>
                    </a:lnTo>
                    <a:lnTo>
                      <a:pt x="619220" y="50396"/>
                    </a:lnTo>
                    <a:lnTo>
                      <a:pt x="622240" y="44991"/>
                    </a:lnTo>
                    <a:lnTo>
                      <a:pt x="622717" y="43242"/>
                    </a:lnTo>
                    <a:lnTo>
                      <a:pt x="622717" y="41652"/>
                    </a:lnTo>
                    <a:cubicBezTo>
                      <a:pt x="622717" y="41652"/>
                      <a:pt x="621922" y="41493"/>
                      <a:pt x="621922" y="41493"/>
                    </a:cubicBezTo>
                    <a:lnTo>
                      <a:pt x="614927" y="47375"/>
                    </a:lnTo>
                    <a:lnTo>
                      <a:pt x="608409" y="53894"/>
                    </a:lnTo>
                    <a:lnTo>
                      <a:pt x="606343" y="55324"/>
                    </a:lnTo>
                    <a:lnTo>
                      <a:pt x="603958" y="55801"/>
                    </a:lnTo>
                    <a:lnTo>
                      <a:pt x="600619" y="55801"/>
                    </a:lnTo>
                    <a:cubicBezTo>
                      <a:pt x="600619" y="55801"/>
                      <a:pt x="597281" y="55006"/>
                      <a:pt x="597281" y="55006"/>
                    </a:cubicBezTo>
                    <a:lnTo>
                      <a:pt x="586311" y="49601"/>
                    </a:lnTo>
                    <a:lnTo>
                      <a:pt x="583608" y="49124"/>
                    </a:lnTo>
                    <a:lnTo>
                      <a:pt x="582019" y="49124"/>
                    </a:lnTo>
                    <a:cubicBezTo>
                      <a:pt x="582019" y="49124"/>
                      <a:pt x="578362" y="49124"/>
                      <a:pt x="578362" y="49124"/>
                    </a:cubicBezTo>
                    <a:lnTo>
                      <a:pt x="576455" y="48647"/>
                    </a:lnTo>
                    <a:lnTo>
                      <a:pt x="573434" y="45468"/>
                    </a:lnTo>
                    <a:lnTo>
                      <a:pt x="569301" y="43560"/>
                    </a:lnTo>
                    <a:lnTo>
                      <a:pt x="562941" y="39427"/>
                    </a:lnTo>
                    <a:lnTo>
                      <a:pt x="556742" y="34498"/>
                    </a:lnTo>
                    <a:lnTo>
                      <a:pt x="551336" y="29729"/>
                    </a:lnTo>
                    <a:lnTo>
                      <a:pt x="546090" y="24483"/>
                    </a:lnTo>
                    <a:lnTo>
                      <a:pt x="537823" y="13672"/>
                    </a:lnTo>
                    <a:lnTo>
                      <a:pt x="530828" y="6518"/>
                    </a:lnTo>
                    <a:lnTo>
                      <a:pt x="526377" y="2543"/>
                    </a:lnTo>
                    <a:lnTo>
                      <a:pt x="525423" y="954"/>
                    </a:lnTo>
                    <a:lnTo>
                      <a:pt x="524151" y="0"/>
                    </a:lnTo>
                    <a:lnTo>
                      <a:pt x="522402" y="954"/>
                    </a:lnTo>
                    <a:lnTo>
                      <a:pt x="520972" y="2543"/>
                    </a:lnTo>
                    <a:lnTo>
                      <a:pt x="519540" y="3180"/>
                    </a:lnTo>
                    <a:lnTo>
                      <a:pt x="516361" y="3815"/>
                    </a:lnTo>
                    <a:lnTo>
                      <a:pt x="515884" y="4769"/>
                    </a:lnTo>
                    <a:lnTo>
                      <a:pt x="515884" y="5723"/>
                    </a:lnTo>
                    <a:cubicBezTo>
                      <a:pt x="515884" y="5723"/>
                      <a:pt x="514135" y="9062"/>
                      <a:pt x="514135" y="9062"/>
                    </a:cubicBezTo>
                    <a:lnTo>
                      <a:pt x="513817" y="12559"/>
                    </a:lnTo>
                    <a:lnTo>
                      <a:pt x="515884" y="16216"/>
                    </a:lnTo>
                    <a:lnTo>
                      <a:pt x="517633" y="20190"/>
                    </a:lnTo>
                    <a:lnTo>
                      <a:pt x="519382" y="28139"/>
                    </a:lnTo>
                    <a:lnTo>
                      <a:pt x="518746" y="36406"/>
                    </a:lnTo>
                    <a:lnTo>
                      <a:pt x="517474" y="40380"/>
                    </a:lnTo>
                    <a:lnTo>
                      <a:pt x="515884" y="44196"/>
                    </a:lnTo>
                    <a:lnTo>
                      <a:pt x="515407" y="52781"/>
                    </a:lnTo>
                    <a:lnTo>
                      <a:pt x="514135" y="56278"/>
                    </a:lnTo>
                    <a:lnTo>
                      <a:pt x="509684" y="62319"/>
                    </a:lnTo>
                    <a:lnTo>
                      <a:pt x="508253" y="65976"/>
                    </a:lnTo>
                    <a:lnTo>
                      <a:pt x="508253" y="70586"/>
                    </a:lnTo>
                    <a:cubicBezTo>
                      <a:pt x="508253" y="70586"/>
                      <a:pt x="508730" y="75197"/>
                      <a:pt x="508730" y="75197"/>
                    </a:cubicBezTo>
                    <a:lnTo>
                      <a:pt x="507617" y="78694"/>
                    </a:lnTo>
                    <a:lnTo>
                      <a:pt x="505391" y="81556"/>
                    </a:lnTo>
                    <a:lnTo>
                      <a:pt x="503961" y="82033"/>
                    </a:lnTo>
                    <a:lnTo>
                      <a:pt x="500940" y="82033"/>
                    </a:lnTo>
                    <a:cubicBezTo>
                      <a:pt x="500940" y="82033"/>
                      <a:pt x="495694" y="81556"/>
                      <a:pt x="495694" y="81556"/>
                    </a:cubicBezTo>
                    <a:lnTo>
                      <a:pt x="491878" y="81556"/>
                    </a:lnTo>
                    <a:cubicBezTo>
                      <a:pt x="491878" y="81556"/>
                      <a:pt x="490765" y="81079"/>
                      <a:pt x="490765" y="81079"/>
                    </a:cubicBezTo>
                    <a:lnTo>
                      <a:pt x="485201" y="77740"/>
                    </a:lnTo>
                    <a:lnTo>
                      <a:pt x="482339" y="76786"/>
                    </a:lnTo>
                    <a:lnTo>
                      <a:pt x="479637" y="78058"/>
                    </a:lnTo>
                    <a:lnTo>
                      <a:pt x="479319" y="80284"/>
                    </a:lnTo>
                    <a:lnTo>
                      <a:pt x="479796" y="82669"/>
                    </a:lnTo>
                    <a:lnTo>
                      <a:pt x="482339" y="86802"/>
                    </a:lnTo>
                    <a:lnTo>
                      <a:pt x="480750" y="90141"/>
                    </a:lnTo>
                    <a:lnTo>
                      <a:pt x="477729" y="93161"/>
                    </a:lnTo>
                    <a:lnTo>
                      <a:pt x="474709" y="95705"/>
                    </a:lnTo>
                    <a:lnTo>
                      <a:pt x="471529" y="97930"/>
                    </a:lnTo>
                    <a:lnTo>
                      <a:pt x="468668" y="99520"/>
                    </a:lnTo>
                    <a:lnTo>
                      <a:pt x="466760" y="99997"/>
                    </a:lnTo>
                    <a:lnTo>
                      <a:pt x="465011" y="100792"/>
                    </a:lnTo>
                    <a:lnTo>
                      <a:pt x="464057" y="103177"/>
                    </a:lnTo>
                    <a:lnTo>
                      <a:pt x="463103" y="107787"/>
                    </a:lnTo>
                    <a:lnTo>
                      <a:pt x="463103" y="109854"/>
                    </a:lnTo>
                    <a:cubicBezTo>
                      <a:pt x="463103" y="109854"/>
                      <a:pt x="463262" y="113669"/>
                      <a:pt x="463262" y="113669"/>
                    </a:cubicBezTo>
                    <a:lnTo>
                      <a:pt x="465011" y="116690"/>
                    </a:lnTo>
                    <a:lnTo>
                      <a:pt x="468668" y="119869"/>
                    </a:lnTo>
                    <a:lnTo>
                      <a:pt x="469621" y="120982"/>
                    </a:lnTo>
                    <a:lnTo>
                      <a:pt x="471052" y="126228"/>
                    </a:lnTo>
                    <a:lnTo>
                      <a:pt x="470416" y="130044"/>
                    </a:lnTo>
                    <a:lnTo>
                      <a:pt x="468668" y="133700"/>
                    </a:lnTo>
                    <a:lnTo>
                      <a:pt x="467872" y="137834"/>
                    </a:lnTo>
                    <a:lnTo>
                      <a:pt x="468349" y="139742"/>
                    </a:lnTo>
                    <a:lnTo>
                      <a:pt x="469144" y="141332"/>
                    </a:lnTo>
                    <a:lnTo>
                      <a:pt x="470575" y="142762"/>
                    </a:lnTo>
                    <a:lnTo>
                      <a:pt x="472324" y="143080"/>
                    </a:lnTo>
                    <a:lnTo>
                      <a:pt x="475821" y="141967"/>
                    </a:lnTo>
                    <a:lnTo>
                      <a:pt x="479160" y="139742"/>
                    </a:lnTo>
                    <a:lnTo>
                      <a:pt x="480432" y="138152"/>
                    </a:lnTo>
                    <a:lnTo>
                      <a:pt x="482022" y="134495"/>
                    </a:lnTo>
                    <a:lnTo>
                      <a:pt x="485042" y="131157"/>
                    </a:lnTo>
                    <a:lnTo>
                      <a:pt x="486950" y="129567"/>
                    </a:lnTo>
                    <a:lnTo>
                      <a:pt x="491401" y="131475"/>
                    </a:lnTo>
                    <a:lnTo>
                      <a:pt x="493945" y="132111"/>
                    </a:lnTo>
                    <a:lnTo>
                      <a:pt x="496648" y="132111"/>
                    </a:lnTo>
                    <a:cubicBezTo>
                      <a:pt x="496648" y="132111"/>
                      <a:pt x="498873" y="131475"/>
                      <a:pt x="498873" y="131475"/>
                    </a:cubicBezTo>
                    <a:lnTo>
                      <a:pt x="500940" y="129885"/>
                    </a:lnTo>
                    <a:lnTo>
                      <a:pt x="499668" y="128454"/>
                    </a:lnTo>
                    <a:lnTo>
                      <a:pt x="494104" y="124003"/>
                    </a:lnTo>
                    <a:lnTo>
                      <a:pt x="489017" y="119234"/>
                    </a:lnTo>
                    <a:lnTo>
                      <a:pt x="487586" y="118916"/>
                    </a:lnTo>
                    <a:lnTo>
                      <a:pt x="484565" y="118916"/>
                    </a:lnTo>
                    <a:cubicBezTo>
                      <a:pt x="484565" y="118916"/>
                      <a:pt x="483135" y="118598"/>
                      <a:pt x="483135" y="118598"/>
                    </a:cubicBezTo>
                    <a:lnTo>
                      <a:pt x="479955" y="116213"/>
                    </a:lnTo>
                    <a:lnTo>
                      <a:pt x="477411" y="113033"/>
                    </a:lnTo>
                    <a:lnTo>
                      <a:pt x="477093" y="111602"/>
                    </a:lnTo>
                    <a:lnTo>
                      <a:pt x="477093" y="110172"/>
                    </a:lnTo>
                    <a:cubicBezTo>
                      <a:pt x="477093" y="110172"/>
                      <a:pt x="478047" y="108105"/>
                      <a:pt x="478047" y="108105"/>
                    </a:cubicBezTo>
                    <a:lnTo>
                      <a:pt x="479001" y="106356"/>
                    </a:lnTo>
                    <a:lnTo>
                      <a:pt x="481704" y="103813"/>
                    </a:lnTo>
                    <a:lnTo>
                      <a:pt x="483612" y="103495"/>
                    </a:lnTo>
                    <a:lnTo>
                      <a:pt x="485519" y="103495"/>
                    </a:lnTo>
                    <a:cubicBezTo>
                      <a:pt x="485519" y="103495"/>
                      <a:pt x="488222" y="103972"/>
                      <a:pt x="488222" y="103972"/>
                    </a:cubicBezTo>
                    <a:lnTo>
                      <a:pt x="490447" y="105879"/>
                    </a:lnTo>
                    <a:lnTo>
                      <a:pt x="495058" y="110649"/>
                    </a:lnTo>
                    <a:lnTo>
                      <a:pt x="496170" y="111285"/>
                    </a:lnTo>
                    <a:lnTo>
                      <a:pt x="508253" y="104290"/>
                    </a:lnTo>
                    <a:lnTo>
                      <a:pt x="520972" y="103177"/>
                    </a:lnTo>
                    <a:lnTo>
                      <a:pt x="527807" y="106833"/>
                    </a:lnTo>
                    <a:lnTo>
                      <a:pt x="539889" y="114146"/>
                    </a:lnTo>
                    <a:lnTo>
                      <a:pt x="551336" y="118916"/>
                    </a:lnTo>
                    <a:lnTo>
                      <a:pt x="557219" y="122254"/>
                    </a:lnTo>
                    <a:lnTo>
                      <a:pt x="560875" y="123049"/>
                    </a:lnTo>
                    <a:lnTo>
                      <a:pt x="562147" y="121777"/>
                    </a:lnTo>
                    <a:lnTo>
                      <a:pt x="563101" y="120187"/>
                    </a:lnTo>
                    <a:lnTo>
                      <a:pt x="563418" y="117962"/>
                    </a:lnTo>
                    <a:lnTo>
                      <a:pt x="563418" y="115577"/>
                    </a:lnTo>
                    <a:cubicBezTo>
                      <a:pt x="563418" y="115577"/>
                      <a:pt x="564531" y="111920"/>
                      <a:pt x="564531" y="111920"/>
                    </a:cubicBezTo>
                    <a:lnTo>
                      <a:pt x="566280" y="108741"/>
                    </a:lnTo>
                    <a:lnTo>
                      <a:pt x="570573" y="102541"/>
                    </a:lnTo>
                    <a:lnTo>
                      <a:pt x="575819" y="97295"/>
                    </a:lnTo>
                    <a:lnTo>
                      <a:pt x="581701" y="92684"/>
                    </a:lnTo>
                    <a:lnTo>
                      <a:pt x="588219" y="89505"/>
                    </a:lnTo>
                    <a:lnTo>
                      <a:pt x="591240" y="89186"/>
                    </a:lnTo>
                    <a:lnTo>
                      <a:pt x="597440" y="90617"/>
                    </a:lnTo>
                    <a:lnTo>
                      <a:pt x="600778" y="90617"/>
                    </a:lnTo>
                    <a:cubicBezTo>
                      <a:pt x="600778" y="90617"/>
                      <a:pt x="605866" y="88869"/>
                      <a:pt x="605866" y="88869"/>
                    </a:cubicBezTo>
                    <a:lnTo>
                      <a:pt x="609204" y="88551"/>
                    </a:lnTo>
                    <a:lnTo>
                      <a:pt x="612225" y="87438"/>
                    </a:lnTo>
                    <a:lnTo>
                      <a:pt x="615086" y="85371"/>
                    </a:lnTo>
                    <a:lnTo>
                      <a:pt x="618107" y="83781"/>
                    </a:lnTo>
                    <a:lnTo>
                      <a:pt x="621445" y="82351"/>
                    </a:lnTo>
                    <a:lnTo>
                      <a:pt x="623035" y="82351"/>
                    </a:lnTo>
                    <a:cubicBezTo>
                      <a:pt x="623035" y="82351"/>
                      <a:pt x="625897" y="82351"/>
                      <a:pt x="625897" y="82351"/>
                    </a:cubicBezTo>
                    <a:lnTo>
                      <a:pt x="626850" y="81715"/>
                    </a:lnTo>
                    <a:lnTo>
                      <a:pt x="629394" y="78217"/>
                    </a:lnTo>
                    <a:lnTo>
                      <a:pt x="632256" y="76468"/>
                    </a:lnTo>
                    <a:lnTo>
                      <a:pt x="635276" y="75037"/>
                    </a:lnTo>
                    <a:lnTo>
                      <a:pt x="632892" y="74720"/>
                    </a:lnTo>
                    <a:close/>
                    <a:moveTo>
                      <a:pt x="525582" y="199358"/>
                    </a:moveTo>
                    <a:lnTo>
                      <a:pt x="525582" y="197610"/>
                    </a:lnTo>
                    <a:cubicBezTo>
                      <a:pt x="525582" y="197610"/>
                      <a:pt x="525105" y="195861"/>
                      <a:pt x="525105" y="195861"/>
                    </a:cubicBezTo>
                    <a:lnTo>
                      <a:pt x="523833" y="192045"/>
                    </a:lnTo>
                    <a:lnTo>
                      <a:pt x="522243" y="188389"/>
                    </a:lnTo>
                    <a:lnTo>
                      <a:pt x="519859" y="180758"/>
                    </a:lnTo>
                    <a:lnTo>
                      <a:pt x="515566" y="174558"/>
                    </a:lnTo>
                    <a:lnTo>
                      <a:pt x="512546" y="172650"/>
                    </a:lnTo>
                    <a:lnTo>
                      <a:pt x="510320" y="169947"/>
                    </a:lnTo>
                    <a:lnTo>
                      <a:pt x="509366" y="166132"/>
                    </a:lnTo>
                    <a:lnTo>
                      <a:pt x="508889" y="162158"/>
                    </a:lnTo>
                    <a:lnTo>
                      <a:pt x="508571" y="153414"/>
                    </a:lnTo>
                    <a:lnTo>
                      <a:pt x="509207" y="148167"/>
                    </a:lnTo>
                    <a:lnTo>
                      <a:pt x="510161" y="142921"/>
                    </a:lnTo>
                    <a:lnTo>
                      <a:pt x="504755" y="144670"/>
                    </a:lnTo>
                    <a:lnTo>
                      <a:pt x="503642" y="144034"/>
                    </a:lnTo>
                    <a:lnTo>
                      <a:pt x="500145" y="141172"/>
                    </a:lnTo>
                    <a:lnTo>
                      <a:pt x="498556" y="140537"/>
                    </a:lnTo>
                    <a:lnTo>
                      <a:pt x="495376" y="139583"/>
                    </a:lnTo>
                    <a:lnTo>
                      <a:pt x="494104" y="140537"/>
                    </a:lnTo>
                    <a:lnTo>
                      <a:pt x="493150" y="142444"/>
                    </a:lnTo>
                    <a:lnTo>
                      <a:pt x="491560" y="148326"/>
                    </a:lnTo>
                    <a:lnTo>
                      <a:pt x="491560" y="152301"/>
                    </a:lnTo>
                    <a:cubicBezTo>
                      <a:pt x="491560" y="152301"/>
                      <a:pt x="499191" y="150393"/>
                      <a:pt x="499191" y="150393"/>
                    </a:cubicBezTo>
                    <a:lnTo>
                      <a:pt x="500463" y="149916"/>
                    </a:lnTo>
                    <a:lnTo>
                      <a:pt x="501576" y="148962"/>
                    </a:lnTo>
                    <a:lnTo>
                      <a:pt x="502848" y="148962"/>
                    </a:lnTo>
                    <a:cubicBezTo>
                      <a:pt x="502848" y="148962"/>
                      <a:pt x="504119" y="150075"/>
                      <a:pt x="504119" y="150075"/>
                    </a:cubicBezTo>
                    <a:lnTo>
                      <a:pt x="504597" y="153573"/>
                    </a:lnTo>
                    <a:lnTo>
                      <a:pt x="503484" y="157388"/>
                    </a:lnTo>
                    <a:lnTo>
                      <a:pt x="502212" y="159614"/>
                    </a:lnTo>
                    <a:lnTo>
                      <a:pt x="500304" y="161045"/>
                    </a:lnTo>
                    <a:lnTo>
                      <a:pt x="495058" y="158978"/>
                    </a:lnTo>
                    <a:lnTo>
                      <a:pt x="493309" y="159296"/>
                    </a:lnTo>
                    <a:lnTo>
                      <a:pt x="492514" y="161204"/>
                    </a:lnTo>
                    <a:lnTo>
                      <a:pt x="491242" y="162635"/>
                    </a:lnTo>
                    <a:lnTo>
                      <a:pt x="489811" y="162635"/>
                    </a:lnTo>
                    <a:cubicBezTo>
                      <a:pt x="489811" y="162635"/>
                      <a:pt x="488540" y="161840"/>
                      <a:pt x="488540" y="161840"/>
                    </a:cubicBezTo>
                    <a:lnTo>
                      <a:pt x="487904" y="160568"/>
                    </a:lnTo>
                    <a:lnTo>
                      <a:pt x="486791" y="151665"/>
                    </a:lnTo>
                    <a:lnTo>
                      <a:pt x="486473" y="150234"/>
                    </a:lnTo>
                    <a:lnTo>
                      <a:pt x="484725" y="149598"/>
                    </a:lnTo>
                    <a:lnTo>
                      <a:pt x="482816" y="149598"/>
                    </a:lnTo>
                    <a:cubicBezTo>
                      <a:pt x="482816" y="149598"/>
                      <a:pt x="481227" y="149598"/>
                      <a:pt x="481227" y="149598"/>
                    </a:cubicBezTo>
                    <a:lnTo>
                      <a:pt x="479637" y="148962"/>
                    </a:lnTo>
                    <a:lnTo>
                      <a:pt x="478524" y="149916"/>
                    </a:lnTo>
                    <a:lnTo>
                      <a:pt x="477729" y="151347"/>
                    </a:lnTo>
                    <a:lnTo>
                      <a:pt x="478524" y="156593"/>
                    </a:lnTo>
                    <a:lnTo>
                      <a:pt x="478047" y="158501"/>
                    </a:lnTo>
                    <a:lnTo>
                      <a:pt x="476776" y="161998"/>
                    </a:lnTo>
                    <a:lnTo>
                      <a:pt x="475980" y="163270"/>
                    </a:lnTo>
                    <a:lnTo>
                      <a:pt x="474550" y="164383"/>
                    </a:lnTo>
                    <a:lnTo>
                      <a:pt x="472960" y="165178"/>
                    </a:lnTo>
                    <a:lnTo>
                      <a:pt x="471211" y="165178"/>
                    </a:lnTo>
                    <a:cubicBezTo>
                      <a:pt x="471211" y="165178"/>
                      <a:pt x="469621" y="165814"/>
                      <a:pt x="469621" y="165814"/>
                    </a:cubicBezTo>
                    <a:lnTo>
                      <a:pt x="467872" y="167881"/>
                    </a:lnTo>
                    <a:lnTo>
                      <a:pt x="466601" y="170424"/>
                    </a:lnTo>
                    <a:lnTo>
                      <a:pt x="466601" y="172650"/>
                    </a:lnTo>
                    <a:cubicBezTo>
                      <a:pt x="466601" y="172650"/>
                      <a:pt x="467714" y="176784"/>
                      <a:pt x="467714" y="176784"/>
                    </a:cubicBezTo>
                    <a:lnTo>
                      <a:pt x="469144" y="180122"/>
                    </a:lnTo>
                    <a:lnTo>
                      <a:pt x="469144" y="182030"/>
                    </a:lnTo>
                    <a:cubicBezTo>
                      <a:pt x="469144" y="182030"/>
                      <a:pt x="467872" y="186163"/>
                      <a:pt x="467872" y="186163"/>
                    </a:cubicBezTo>
                    <a:lnTo>
                      <a:pt x="465965" y="189979"/>
                    </a:lnTo>
                    <a:lnTo>
                      <a:pt x="465011" y="191251"/>
                    </a:lnTo>
                    <a:lnTo>
                      <a:pt x="463580" y="191886"/>
                    </a:lnTo>
                    <a:lnTo>
                      <a:pt x="461513" y="192204"/>
                    </a:lnTo>
                    <a:lnTo>
                      <a:pt x="461036" y="193476"/>
                    </a:lnTo>
                    <a:lnTo>
                      <a:pt x="462944" y="194907"/>
                    </a:lnTo>
                    <a:lnTo>
                      <a:pt x="465329" y="194589"/>
                    </a:lnTo>
                    <a:lnTo>
                      <a:pt x="466919" y="194589"/>
                    </a:lnTo>
                    <a:cubicBezTo>
                      <a:pt x="466919" y="194589"/>
                      <a:pt x="468349" y="195702"/>
                      <a:pt x="468349" y="195702"/>
                    </a:cubicBezTo>
                    <a:lnTo>
                      <a:pt x="470098" y="199200"/>
                    </a:lnTo>
                    <a:lnTo>
                      <a:pt x="470416" y="203333"/>
                    </a:lnTo>
                    <a:lnTo>
                      <a:pt x="469939" y="208738"/>
                    </a:lnTo>
                    <a:lnTo>
                      <a:pt x="469621" y="210487"/>
                    </a:lnTo>
                    <a:lnTo>
                      <a:pt x="468827" y="212236"/>
                    </a:lnTo>
                    <a:lnTo>
                      <a:pt x="467872" y="213825"/>
                    </a:lnTo>
                    <a:lnTo>
                      <a:pt x="466760" y="215097"/>
                    </a:lnTo>
                    <a:lnTo>
                      <a:pt x="465965" y="216528"/>
                    </a:lnTo>
                    <a:lnTo>
                      <a:pt x="465011" y="220661"/>
                    </a:lnTo>
                    <a:lnTo>
                      <a:pt x="462785" y="228133"/>
                    </a:lnTo>
                    <a:lnTo>
                      <a:pt x="461196" y="231313"/>
                    </a:lnTo>
                    <a:lnTo>
                      <a:pt x="458652" y="234334"/>
                    </a:lnTo>
                    <a:lnTo>
                      <a:pt x="456426" y="237672"/>
                    </a:lnTo>
                    <a:lnTo>
                      <a:pt x="454677" y="240852"/>
                    </a:lnTo>
                    <a:lnTo>
                      <a:pt x="453406" y="244349"/>
                    </a:lnTo>
                    <a:lnTo>
                      <a:pt x="452452" y="248642"/>
                    </a:lnTo>
                    <a:lnTo>
                      <a:pt x="451180" y="252775"/>
                    </a:lnTo>
                    <a:lnTo>
                      <a:pt x="450067" y="254206"/>
                    </a:lnTo>
                    <a:lnTo>
                      <a:pt x="446729" y="257226"/>
                    </a:lnTo>
                    <a:lnTo>
                      <a:pt x="436395" y="262632"/>
                    </a:lnTo>
                    <a:lnTo>
                      <a:pt x="434487" y="264857"/>
                    </a:lnTo>
                    <a:lnTo>
                      <a:pt x="433057" y="268514"/>
                    </a:lnTo>
                    <a:lnTo>
                      <a:pt x="431308" y="271852"/>
                    </a:lnTo>
                    <a:lnTo>
                      <a:pt x="429082" y="274714"/>
                    </a:lnTo>
                    <a:lnTo>
                      <a:pt x="426697" y="277417"/>
                    </a:lnTo>
                    <a:lnTo>
                      <a:pt x="420179" y="283140"/>
                    </a:lnTo>
                    <a:lnTo>
                      <a:pt x="417317" y="284571"/>
                    </a:lnTo>
                    <a:lnTo>
                      <a:pt x="414138" y="285366"/>
                    </a:lnTo>
                    <a:lnTo>
                      <a:pt x="408574" y="288227"/>
                    </a:lnTo>
                    <a:lnTo>
                      <a:pt x="397127" y="291884"/>
                    </a:lnTo>
                    <a:lnTo>
                      <a:pt x="396174" y="292838"/>
                    </a:lnTo>
                    <a:lnTo>
                      <a:pt x="392199" y="297925"/>
                    </a:lnTo>
                    <a:lnTo>
                      <a:pt x="390927" y="298402"/>
                    </a:lnTo>
                    <a:lnTo>
                      <a:pt x="389496" y="298402"/>
                    </a:lnTo>
                    <a:cubicBezTo>
                      <a:pt x="389496" y="298402"/>
                      <a:pt x="385999" y="297766"/>
                      <a:pt x="385999" y="297766"/>
                    </a:cubicBezTo>
                    <a:lnTo>
                      <a:pt x="382978" y="295699"/>
                    </a:lnTo>
                    <a:lnTo>
                      <a:pt x="382978" y="293791"/>
                    </a:lnTo>
                    <a:cubicBezTo>
                      <a:pt x="382978" y="293791"/>
                      <a:pt x="382978" y="291725"/>
                      <a:pt x="382978" y="291725"/>
                    </a:cubicBezTo>
                    <a:lnTo>
                      <a:pt x="382343" y="289499"/>
                    </a:lnTo>
                    <a:lnTo>
                      <a:pt x="379640" y="286478"/>
                    </a:lnTo>
                    <a:lnTo>
                      <a:pt x="380276" y="284730"/>
                    </a:lnTo>
                    <a:lnTo>
                      <a:pt x="382024" y="283776"/>
                    </a:lnTo>
                    <a:lnTo>
                      <a:pt x="383773" y="283140"/>
                    </a:lnTo>
                    <a:lnTo>
                      <a:pt x="386794" y="281073"/>
                    </a:lnTo>
                    <a:lnTo>
                      <a:pt x="392040" y="275986"/>
                    </a:lnTo>
                    <a:lnTo>
                      <a:pt x="392040" y="274396"/>
                    </a:lnTo>
                    <a:cubicBezTo>
                      <a:pt x="392040" y="274396"/>
                      <a:pt x="391563" y="273124"/>
                      <a:pt x="391563" y="273124"/>
                    </a:cubicBezTo>
                    <a:lnTo>
                      <a:pt x="388066" y="273919"/>
                    </a:lnTo>
                    <a:lnTo>
                      <a:pt x="381230" y="276622"/>
                    </a:lnTo>
                    <a:lnTo>
                      <a:pt x="377891" y="277735"/>
                    </a:lnTo>
                    <a:lnTo>
                      <a:pt x="374394" y="283776"/>
                    </a:lnTo>
                    <a:lnTo>
                      <a:pt x="375188" y="291884"/>
                    </a:lnTo>
                    <a:lnTo>
                      <a:pt x="373758" y="298720"/>
                    </a:lnTo>
                    <a:lnTo>
                      <a:pt x="369624" y="304284"/>
                    </a:lnTo>
                    <a:lnTo>
                      <a:pt x="363901" y="311120"/>
                    </a:lnTo>
                    <a:lnTo>
                      <a:pt x="361039" y="313505"/>
                    </a:lnTo>
                    <a:lnTo>
                      <a:pt x="358019" y="315571"/>
                    </a:lnTo>
                    <a:lnTo>
                      <a:pt x="355475" y="319069"/>
                    </a:lnTo>
                    <a:lnTo>
                      <a:pt x="353726" y="323202"/>
                    </a:lnTo>
                    <a:lnTo>
                      <a:pt x="354203" y="327018"/>
                    </a:lnTo>
                    <a:lnTo>
                      <a:pt x="356270" y="330515"/>
                    </a:lnTo>
                    <a:lnTo>
                      <a:pt x="354045" y="333218"/>
                    </a:lnTo>
                    <a:lnTo>
                      <a:pt x="350865" y="335603"/>
                    </a:lnTo>
                    <a:lnTo>
                      <a:pt x="347685" y="337510"/>
                    </a:lnTo>
                    <a:lnTo>
                      <a:pt x="344347" y="338941"/>
                    </a:lnTo>
                    <a:lnTo>
                      <a:pt x="342121" y="338464"/>
                    </a:lnTo>
                    <a:lnTo>
                      <a:pt x="334172" y="338146"/>
                    </a:lnTo>
                    <a:lnTo>
                      <a:pt x="332423" y="337351"/>
                    </a:lnTo>
                    <a:lnTo>
                      <a:pt x="331469" y="336080"/>
                    </a:lnTo>
                    <a:lnTo>
                      <a:pt x="332582" y="333854"/>
                    </a:lnTo>
                    <a:lnTo>
                      <a:pt x="332582" y="331787"/>
                    </a:lnTo>
                    <a:cubicBezTo>
                      <a:pt x="332582" y="331787"/>
                      <a:pt x="331152" y="331151"/>
                      <a:pt x="331152" y="331151"/>
                    </a:cubicBezTo>
                    <a:lnTo>
                      <a:pt x="329880" y="331151"/>
                    </a:lnTo>
                    <a:cubicBezTo>
                      <a:pt x="329880" y="331151"/>
                      <a:pt x="321454" y="333695"/>
                      <a:pt x="321454" y="333695"/>
                    </a:cubicBezTo>
                    <a:lnTo>
                      <a:pt x="309213" y="334808"/>
                    </a:lnTo>
                    <a:lnTo>
                      <a:pt x="305715" y="336397"/>
                    </a:lnTo>
                    <a:lnTo>
                      <a:pt x="302218" y="337669"/>
                    </a:lnTo>
                    <a:lnTo>
                      <a:pt x="295540" y="338782"/>
                    </a:lnTo>
                    <a:lnTo>
                      <a:pt x="292043" y="339259"/>
                    </a:lnTo>
                    <a:lnTo>
                      <a:pt x="288545" y="339259"/>
                    </a:lnTo>
                    <a:cubicBezTo>
                      <a:pt x="288545" y="339259"/>
                      <a:pt x="285048" y="338782"/>
                      <a:pt x="285048" y="338782"/>
                    </a:cubicBezTo>
                    <a:lnTo>
                      <a:pt x="281550" y="339259"/>
                    </a:lnTo>
                    <a:lnTo>
                      <a:pt x="279802" y="340054"/>
                    </a:lnTo>
                    <a:lnTo>
                      <a:pt x="278053" y="340531"/>
                    </a:lnTo>
                    <a:lnTo>
                      <a:pt x="274873" y="337351"/>
                    </a:lnTo>
                    <a:lnTo>
                      <a:pt x="271693" y="337351"/>
                    </a:lnTo>
                    <a:cubicBezTo>
                      <a:pt x="271693" y="337351"/>
                      <a:pt x="265017" y="338782"/>
                      <a:pt x="265017" y="338782"/>
                    </a:cubicBezTo>
                    <a:lnTo>
                      <a:pt x="259929" y="340849"/>
                    </a:lnTo>
                    <a:lnTo>
                      <a:pt x="258499" y="341803"/>
                    </a:lnTo>
                    <a:lnTo>
                      <a:pt x="256273" y="345459"/>
                    </a:lnTo>
                    <a:lnTo>
                      <a:pt x="250390" y="350388"/>
                    </a:lnTo>
                    <a:lnTo>
                      <a:pt x="245939" y="354680"/>
                    </a:lnTo>
                    <a:lnTo>
                      <a:pt x="243078" y="356429"/>
                    </a:lnTo>
                    <a:lnTo>
                      <a:pt x="240375" y="358655"/>
                    </a:lnTo>
                    <a:lnTo>
                      <a:pt x="237513" y="361516"/>
                    </a:lnTo>
                    <a:lnTo>
                      <a:pt x="234493" y="364219"/>
                    </a:lnTo>
                    <a:lnTo>
                      <a:pt x="230995" y="366127"/>
                    </a:lnTo>
                    <a:lnTo>
                      <a:pt x="227339" y="367716"/>
                    </a:lnTo>
                    <a:lnTo>
                      <a:pt x="224636" y="369783"/>
                    </a:lnTo>
                    <a:lnTo>
                      <a:pt x="222252" y="372327"/>
                    </a:lnTo>
                    <a:lnTo>
                      <a:pt x="220026" y="374075"/>
                    </a:lnTo>
                    <a:lnTo>
                      <a:pt x="217323" y="374711"/>
                    </a:lnTo>
                    <a:lnTo>
                      <a:pt x="213667" y="374234"/>
                    </a:lnTo>
                    <a:lnTo>
                      <a:pt x="210010" y="374711"/>
                    </a:lnTo>
                    <a:lnTo>
                      <a:pt x="208579" y="376142"/>
                    </a:lnTo>
                    <a:lnTo>
                      <a:pt x="207148" y="377732"/>
                    </a:lnTo>
                    <a:lnTo>
                      <a:pt x="206672" y="379004"/>
                    </a:lnTo>
                    <a:lnTo>
                      <a:pt x="207467" y="388224"/>
                    </a:lnTo>
                    <a:lnTo>
                      <a:pt x="209692" y="387270"/>
                    </a:lnTo>
                    <a:lnTo>
                      <a:pt x="211918" y="386794"/>
                    </a:lnTo>
                    <a:lnTo>
                      <a:pt x="214144" y="388224"/>
                    </a:lnTo>
                    <a:lnTo>
                      <a:pt x="216528" y="389178"/>
                    </a:lnTo>
                    <a:lnTo>
                      <a:pt x="219072" y="388701"/>
                    </a:lnTo>
                    <a:lnTo>
                      <a:pt x="221456" y="387430"/>
                    </a:lnTo>
                    <a:lnTo>
                      <a:pt x="223365" y="386953"/>
                    </a:lnTo>
                    <a:lnTo>
                      <a:pt x="230995" y="385840"/>
                    </a:lnTo>
                    <a:lnTo>
                      <a:pt x="231631" y="385840"/>
                    </a:lnTo>
                    <a:cubicBezTo>
                      <a:pt x="231631" y="385840"/>
                      <a:pt x="241011" y="392199"/>
                      <a:pt x="241011" y="392199"/>
                    </a:cubicBezTo>
                    <a:lnTo>
                      <a:pt x="242601" y="392676"/>
                    </a:lnTo>
                    <a:lnTo>
                      <a:pt x="242918" y="389337"/>
                    </a:lnTo>
                    <a:lnTo>
                      <a:pt x="244191" y="386476"/>
                    </a:lnTo>
                    <a:lnTo>
                      <a:pt x="245303" y="380276"/>
                    </a:lnTo>
                    <a:lnTo>
                      <a:pt x="247370" y="377096"/>
                    </a:lnTo>
                    <a:lnTo>
                      <a:pt x="250550" y="376142"/>
                    </a:lnTo>
                    <a:lnTo>
                      <a:pt x="253729" y="378209"/>
                    </a:lnTo>
                    <a:lnTo>
                      <a:pt x="257226" y="379481"/>
                    </a:lnTo>
                    <a:lnTo>
                      <a:pt x="260565" y="379163"/>
                    </a:lnTo>
                    <a:lnTo>
                      <a:pt x="267560" y="376778"/>
                    </a:lnTo>
                    <a:lnTo>
                      <a:pt x="271058" y="377732"/>
                    </a:lnTo>
                    <a:lnTo>
                      <a:pt x="272966" y="376460"/>
                    </a:lnTo>
                    <a:lnTo>
                      <a:pt x="276622" y="375188"/>
                    </a:lnTo>
                    <a:lnTo>
                      <a:pt x="279802" y="373599"/>
                    </a:lnTo>
                    <a:lnTo>
                      <a:pt x="280596" y="373599"/>
                    </a:lnTo>
                    <a:cubicBezTo>
                      <a:pt x="280596" y="373599"/>
                      <a:pt x="283617" y="372644"/>
                      <a:pt x="283617" y="372644"/>
                    </a:cubicBezTo>
                    <a:lnTo>
                      <a:pt x="286479" y="372009"/>
                    </a:lnTo>
                    <a:lnTo>
                      <a:pt x="292202" y="371691"/>
                    </a:lnTo>
                    <a:lnTo>
                      <a:pt x="294905" y="370578"/>
                    </a:lnTo>
                    <a:lnTo>
                      <a:pt x="297925" y="368511"/>
                    </a:lnTo>
                    <a:lnTo>
                      <a:pt x="301741" y="365172"/>
                    </a:lnTo>
                    <a:lnTo>
                      <a:pt x="302854" y="364696"/>
                    </a:lnTo>
                    <a:lnTo>
                      <a:pt x="306192" y="364378"/>
                    </a:lnTo>
                    <a:lnTo>
                      <a:pt x="309371" y="363424"/>
                    </a:lnTo>
                    <a:lnTo>
                      <a:pt x="312551" y="362947"/>
                    </a:lnTo>
                    <a:lnTo>
                      <a:pt x="317002" y="362947"/>
                    </a:lnTo>
                    <a:cubicBezTo>
                      <a:pt x="317002" y="362947"/>
                      <a:pt x="318274" y="363742"/>
                      <a:pt x="318274" y="363742"/>
                    </a:cubicBezTo>
                    <a:lnTo>
                      <a:pt x="322408" y="366444"/>
                    </a:lnTo>
                    <a:lnTo>
                      <a:pt x="325587" y="367398"/>
                    </a:lnTo>
                    <a:lnTo>
                      <a:pt x="330039" y="366762"/>
                    </a:lnTo>
                    <a:lnTo>
                      <a:pt x="334490" y="366762"/>
                    </a:lnTo>
                    <a:cubicBezTo>
                      <a:pt x="334490" y="366762"/>
                      <a:pt x="336239" y="367875"/>
                      <a:pt x="336239" y="367875"/>
                    </a:cubicBezTo>
                    <a:lnTo>
                      <a:pt x="336239" y="370101"/>
                    </a:lnTo>
                    <a:cubicBezTo>
                      <a:pt x="336239" y="370101"/>
                      <a:pt x="335285" y="371532"/>
                      <a:pt x="335285" y="371532"/>
                    </a:cubicBezTo>
                    <a:lnTo>
                      <a:pt x="333059" y="374234"/>
                    </a:lnTo>
                    <a:lnTo>
                      <a:pt x="331787" y="375347"/>
                    </a:lnTo>
                    <a:lnTo>
                      <a:pt x="327972" y="377414"/>
                    </a:lnTo>
                    <a:lnTo>
                      <a:pt x="327018" y="378368"/>
                    </a:lnTo>
                    <a:lnTo>
                      <a:pt x="327972" y="381706"/>
                    </a:lnTo>
                    <a:lnTo>
                      <a:pt x="327972" y="387430"/>
                    </a:lnTo>
                    <a:cubicBezTo>
                      <a:pt x="327972" y="387430"/>
                      <a:pt x="329085" y="390927"/>
                      <a:pt x="329085" y="390927"/>
                    </a:cubicBezTo>
                    <a:lnTo>
                      <a:pt x="331469" y="393948"/>
                    </a:lnTo>
                    <a:lnTo>
                      <a:pt x="334013" y="396650"/>
                    </a:lnTo>
                    <a:lnTo>
                      <a:pt x="335444" y="399671"/>
                    </a:lnTo>
                    <a:lnTo>
                      <a:pt x="337192" y="402056"/>
                    </a:lnTo>
                    <a:lnTo>
                      <a:pt x="344187" y="404122"/>
                    </a:lnTo>
                    <a:lnTo>
                      <a:pt x="350547" y="401737"/>
                    </a:lnTo>
                    <a:lnTo>
                      <a:pt x="354998" y="394742"/>
                    </a:lnTo>
                    <a:lnTo>
                      <a:pt x="360562" y="384568"/>
                    </a:lnTo>
                    <a:lnTo>
                      <a:pt x="362311" y="381865"/>
                    </a:lnTo>
                    <a:lnTo>
                      <a:pt x="368511" y="379322"/>
                    </a:lnTo>
                    <a:lnTo>
                      <a:pt x="375665" y="378050"/>
                    </a:lnTo>
                    <a:lnTo>
                      <a:pt x="377414" y="377255"/>
                    </a:lnTo>
                    <a:lnTo>
                      <a:pt x="378209" y="375506"/>
                    </a:lnTo>
                    <a:lnTo>
                      <a:pt x="378209" y="373757"/>
                    </a:lnTo>
                    <a:cubicBezTo>
                      <a:pt x="378209" y="373757"/>
                      <a:pt x="377096" y="372804"/>
                      <a:pt x="377096" y="372804"/>
                    </a:cubicBezTo>
                    <a:lnTo>
                      <a:pt x="370578" y="368829"/>
                    </a:lnTo>
                    <a:lnTo>
                      <a:pt x="368193" y="365967"/>
                    </a:lnTo>
                    <a:lnTo>
                      <a:pt x="369465" y="362311"/>
                    </a:lnTo>
                    <a:lnTo>
                      <a:pt x="372645" y="355952"/>
                    </a:lnTo>
                    <a:lnTo>
                      <a:pt x="374235" y="354680"/>
                    </a:lnTo>
                    <a:lnTo>
                      <a:pt x="375983" y="353726"/>
                    </a:lnTo>
                    <a:lnTo>
                      <a:pt x="377414" y="353408"/>
                    </a:lnTo>
                    <a:lnTo>
                      <a:pt x="378686" y="354203"/>
                    </a:lnTo>
                    <a:lnTo>
                      <a:pt x="377414" y="356111"/>
                    </a:lnTo>
                    <a:lnTo>
                      <a:pt x="377414" y="358178"/>
                    </a:lnTo>
                    <a:cubicBezTo>
                      <a:pt x="377414" y="358178"/>
                      <a:pt x="378368" y="361675"/>
                      <a:pt x="378368" y="361675"/>
                    </a:cubicBezTo>
                    <a:lnTo>
                      <a:pt x="378050" y="364060"/>
                    </a:lnTo>
                    <a:lnTo>
                      <a:pt x="379322" y="364855"/>
                    </a:lnTo>
                    <a:lnTo>
                      <a:pt x="380276" y="364378"/>
                    </a:lnTo>
                    <a:lnTo>
                      <a:pt x="379958" y="361357"/>
                    </a:lnTo>
                    <a:lnTo>
                      <a:pt x="380753" y="360721"/>
                    </a:lnTo>
                    <a:lnTo>
                      <a:pt x="382024" y="361357"/>
                    </a:lnTo>
                    <a:lnTo>
                      <a:pt x="382820" y="362947"/>
                    </a:lnTo>
                    <a:lnTo>
                      <a:pt x="384727" y="362947"/>
                    </a:lnTo>
                    <a:cubicBezTo>
                      <a:pt x="384727" y="362947"/>
                      <a:pt x="388383" y="362629"/>
                      <a:pt x="388383" y="362629"/>
                    </a:cubicBezTo>
                    <a:lnTo>
                      <a:pt x="389815" y="362629"/>
                    </a:lnTo>
                    <a:cubicBezTo>
                      <a:pt x="389815" y="362629"/>
                      <a:pt x="390450" y="364219"/>
                      <a:pt x="390450" y="364219"/>
                    </a:cubicBezTo>
                    <a:lnTo>
                      <a:pt x="390450" y="365014"/>
                    </a:lnTo>
                    <a:cubicBezTo>
                      <a:pt x="390450" y="365014"/>
                      <a:pt x="384250" y="367716"/>
                      <a:pt x="384250" y="367716"/>
                    </a:cubicBezTo>
                    <a:lnTo>
                      <a:pt x="383773" y="368988"/>
                    </a:lnTo>
                    <a:lnTo>
                      <a:pt x="391086" y="367239"/>
                    </a:lnTo>
                    <a:lnTo>
                      <a:pt x="397604" y="366285"/>
                    </a:lnTo>
                    <a:lnTo>
                      <a:pt x="403486" y="366762"/>
                    </a:lnTo>
                    <a:lnTo>
                      <a:pt x="406825" y="366762"/>
                    </a:lnTo>
                    <a:cubicBezTo>
                      <a:pt x="406825" y="366762"/>
                      <a:pt x="410164" y="366921"/>
                      <a:pt x="410164" y="366921"/>
                    </a:cubicBezTo>
                    <a:lnTo>
                      <a:pt x="416205" y="368352"/>
                    </a:lnTo>
                    <a:lnTo>
                      <a:pt x="418113" y="363901"/>
                    </a:lnTo>
                    <a:lnTo>
                      <a:pt x="420815" y="360244"/>
                    </a:lnTo>
                    <a:lnTo>
                      <a:pt x="423200" y="358019"/>
                    </a:lnTo>
                    <a:lnTo>
                      <a:pt x="425426" y="355634"/>
                    </a:lnTo>
                    <a:lnTo>
                      <a:pt x="426220" y="353726"/>
                    </a:lnTo>
                    <a:lnTo>
                      <a:pt x="427333" y="352295"/>
                    </a:lnTo>
                    <a:lnTo>
                      <a:pt x="431467" y="351023"/>
                    </a:lnTo>
                    <a:lnTo>
                      <a:pt x="434328" y="351978"/>
                    </a:lnTo>
                    <a:lnTo>
                      <a:pt x="436713" y="354203"/>
                    </a:lnTo>
                    <a:lnTo>
                      <a:pt x="433851" y="355793"/>
                    </a:lnTo>
                    <a:lnTo>
                      <a:pt x="433851" y="358972"/>
                    </a:lnTo>
                    <a:cubicBezTo>
                      <a:pt x="433851" y="358972"/>
                      <a:pt x="432579" y="364696"/>
                      <a:pt x="432579" y="364696"/>
                    </a:cubicBezTo>
                    <a:lnTo>
                      <a:pt x="433534" y="366285"/>
                    </a:lnTo>
                    <a:lnTo>
                      <a:pt x="434805" y="367239"/>
                    </a:lnTo>
                    <a:lnTo>
                      <a:pt x="436554" y="366921"/>
                    </a:lnTo>
                    <a:lnTo>
                      <a:pt x="439097" y="364696"/>
                    </a:lnTo>
                    <a:lnTo>
                      <a:pt x="440051" y="363424"/>
                    </a:lnTo>
                    <a:lnTo>
                      <a:pt x="442118" y="360085"/>
                    </a:lnTo>
                    <a:lnTo>
                      <a:pt x="443072" y="356270"/>
                    </a:lnTo>
                    <a:lnTo>
                      <a:pt x="443072" y="351659"/>
                    </a:lnTo>
                    <a:cubicBezTo>
                      <a:pt x="443072" y="351659"/>
                      <a:pt x="443390" y="349752"/>
                      <a:pt x="443390" y="349752"/>
                    </a:cubicBezTo>
                    <a:lnTo>
                      <a:pt x="444185" y="348003"/>
                    </a:lnTo>
                    <a:lnTo>
                      <a:pt x="446729" y="345777"/>
                    </a:lnTo>
                    <a:lnTo>
                      <a:pt x="450067" y="345141"/>
                    </a:lnTo>
                    <a:lnTo>
                      <a:pt x="453247" y="345141"/>
                    </a:lnTo>
                    <a:cubicBezTo>
                      <a:pt x="453247" y="345141"/>
                      <a:pt x="455790" y="346890"/>
                      <a:pt x="455790" y="346890"/>
                    </a:cubicBezTo>
                    <a:lnTo>
                      <a:pt x="457857" y="350229"/>
                    </a:lnTo>
                    <a:lnTo>
                      <a:pt x="458970" y="350229"/>
                    </a:lnTo>
                    <a:cubicBezTo>
                      <a:pt x="458970" y="350229"/>
                      <a:pt x="460560" y="347685"/>
                      <a:pt x="460560" y="347685"/>
                    </a:cubicBezTo>
                    <a:lnTo>
                      <a:pt x="460878" y="346731"/>
                    </a:lnTo>
                    <a:lnTo>
                      <a:pt x="459606" y="346095"/>
                    </a:lnTo>
                    <a:lnTo>
                      <a:pt x="458652" y="344664"/>
                    </a:lnTo>
                    <a:lnTo>
                      <a:pt x="458175" y="341803"/>
                    </a:lnTo>
                    <a:lnTo>
                      <a:pt x="461513" y="338941"/>
                    </a:lnTo>
                    <a:lnTo>
                      <a:pt x="461513" y="338146"/>
                    </a:lnTo>
                    <a:cubicBezTo>
                      <a:pt x="461513" y="338146"/>
                      <a:pt x="461513" y="337192"/>
                      <a:pt x="461513" y="337192"/>
                    </a:cubicBezTo>
                    <a:lnTo>
                      <a:pt x="461990" y="335126"/>
                    </a:lnTo>
                    <a:lnTo>
                      <a:pt x="463421" y="333695"/>
                    </a:lnTo>
                    <a:lnTo>
                      <a:pt x="465647" y="333377"/>
                    </a:lnTo>
                    <a:lnTo>
                      <a:pt x="467872" y="333377"/>
                    </a:lnTo>
                    <a:cubicBezTo>
                      <a:pt x="467872" y="333377"/>
                      <a:pt x="469462" y="334490"/>
                      <a:pt x="469462" y="334490"/>
                    </a:cubicBezTo>
                    <a:lnTo>
                      <a:pt x="471052" y="336080"/>
                    </a:lnTo>
                    <a:lnTo>
                      <a:pt x="470734" y="337510"/>
                    </a:lnTo>
                    <a:lnTo>
                      <a:pt x="468985" y="339259"/>
                    </a:lnTo>
                    <a:lnTo>
                      <a:pt x="466601" y="341326"/>
                    </a:lnTo>
                    <a:lnTo>
                      <a:pt x="465488" y="343869"/>
                    </a:lnTo>
                    <a:lnTo>
                      <a:pt x="463262" y="345459"/>
                    </a:lnTo>
                    <a:lnTo>
                      <a:pt x="464057" y="347526"/>
                    </a:lnTo>
                    <a:lnTo>
                      <a:pt x="463421" y="352772"/>
                    </a:lnTo>
                    <a:lnTo>
                      <a:pt x="463739" y="354839"/>
                    </a:lnTo>
                    <a:lnTo>
                      <a:pt x="462467" y="356588"/>
                    </a:lnTo>
                    <a:lnTo>
                      <a:pt x="463739" y="358019"/>
                    </a:lnTo>
                    <a:lnTo>
                      <a:pt x="465965" y="358495"/>
                    </a:lnTo>
                    <a:lnTo>
                      <a:pt x="467078" y="356906"/>
                    </a:lnTo>
                    <a:lnTo>
                      <a:pt x="469939" y="353885"/>
                    </a:lnTo>
                    <a:lnTo>
                      <a:pt x="472801" y="351978"/>
                    </a:lnTo>
                    <a:lnTo>
                      <a:pt x="477253" y="350070"/>
                    </a:lnTo>
                    <a:lnTo>
                      <a:pt x="478365" y="349275"/>
                    </a:lnTo>
                    <a:lnTo>
                      <a:pt x="479478" y="348003"/>
                    </a:lnTo>
                    <a:lnTo>
                      <a:pt x="480114" y="346572"/>
                    </a:lnTo>
                    <a:lnTo>
                      <a:pt x="480114" y="342439"/>
                    </a:lnTo>
                    <a:cubicBezTo>
                      <a:pt x="480114" y="342439"/>
                      <a:pt x="481227" y="338623"/>
                      <a:pt x="481227" y="338623"/>
                    </a:cubicBezTo>
                    <a:lnTo>
                      <a:pt x="485201" y="334649"/>
                    </a:lnTo>
                    <a:lnTo>
                      <a:pt x="486473" y="333695"/>
                    </a:lnTo>
                    <a:lnTo>
                      <a:pt x="493150" y="331628"/>
                    </a:lnTo>
                    <a:lnTo>
                      <a:pt x="491401" y="329720"/>
                    </a:lnTo>
                    <a:lnTo>
                      <a:pt x="489811" y="327654"/>
                    </a:lnTo>
                    <a:lnTo>
                      <a:pt x="485837" y="320659"/>
                    </a:lnTo>
                    <a:lnTo>
                      <a:pt x="484883" y="317956"/>
                    </a:lnTo>
                    <a:lnTo>
                      <a:pt x="484406" y="315094"/>
                    </a:lnTo>
                    <a:lnTo>
                      <a:pt x="484883" y="312551"/>
                    </a:lnTo>
                    <a:lnTo>
                      <a:pt x="485678" y="310007"/>
                    </a:lnTo>
                    <a:lnTo>
                      <a:pt x="485678" y="308099"/>
                    </a:lnTo>
                    <a:cubicBezTo>
                      <a:pt x="485678" y="308099"/>
                      <a:pt x="485837" y="306192"/>
                      <a:pt x="485837" y="306192"/>
                    </a:cubicBezTo>
                    <a:lnTo>
                      <a:pt x="488858" y="298720"/>
                    </a:lnTo>
                    <a:lnTo>
                      <a:pt x="490607" y="294904"/>
                    </a:lnTo>
                    <a:lnTo>
                      <a:pt x="492037" y="293473"/>
                    </a:lnTo>
                    <a:lnTo>
                      <a:pt x="493627" y="292361"/>
                    </a:lnTo>
                    <a:lnTo>
                      <a:pt x="495694" y="289817"/>
                    </a:lnTo>
                    <a:lnTo>
                      <a:pt x="496648" y="286161"/>
                    </a:lnTo>
                    <a:lnTo>
                      <a:pt x="497602" y="274555"/>
                    </a:lnTo>
                    <a:lnTo>
                      <a:pt x="496648" y="266924"/>
                    </a:lnTo>
                    <a:lnTo>
                      <a:pt x="495376" y="262791"/>
                    </a:lnTo>
                    <a:lnTo>
                      <a:pt x="494422" y="258657"/>
                    </a:lnTo>
                    <a:lnTo>
                      <a:pt x="494422" y="255160"/>
                    </a:lnTo>
                    <a:cubicBezTo>
                      <a:pt x="494422" y="255160"/>
                      <a:pt x="495376" y="251980"/>
                      <a:pt x="495376" y="251980"/>
                    </a:cubicBezTo>
                    <a:lnTo>
                      <a:pt x="498714" y="246575"/>
                    </a:lnTo>
                    <a:lnTo>
                      <a:pt x="499668" y="245780"/>
                    </a:lnTo>
                    <a:lnTo>
                      <a:pt x="503802" y="244349"/>
                    </a:lnTo>
                    <a:lnTo>
                      <a:pt x="507140" y="244349"/>
                    </a:lnTo>
                    <a:cubicBezTo>
                      <a:pt x="507140" y="244349"/>
                      <a:pt x="510002" y="243554"/>
                      <a:pt x="510002" y="243554"/>
                    </a:cubicBezTo>
                    <a:lnTo>
                      <a:pt x="511114" y="240375"/>
                    </a:lnTo>
                    <a:lnTo>
                      <a:pt x="511433" y="235923"/>
                    </a:lnTo>
                    <a:lnTo>
                      <a:pt x="512227" y="231631"/>
                    </a:lnTo>
                    <a:lnTo>
                      <a:pt x="513181" y="229882"/>
                    </a:lnTo>
                    <a:lnTo>
                      <a:pt x="514453" y="228292"/>
                    </a:lnTo>
                    <a:lnTo>
                      <a:pt x="515089" y="226544"/>
                    </a:lnTo>
                    <a:lnTo>
                      <a:pt x="515566" y="224636"/>
                    </a:lnTo>
                    <a:lnTo>
                      <a:pt x="516520" y="224000"/>
                    </a:lnTo>
                    <a:lnTo>
                      <a:pt x="517951" y="224000"/>
                    </a:lnTo>
                    <a:cubicBezTo>
                      <a:pt x="517951" y="224000"/>
                      <a:pt x="518905" y="223205"/>
                      <a:pt x="518905" y="223205"/>
                    </a:cubicBezTo>
                    <a:lnTo>
                      <a:pt x="519699" y="222410"/>
                    </a:lnTo>
                    <a:lnTo>
                      <a:pt x="520653" y="220821"/>
                    </a:lnTo>
                    <a:lnTo>
                      <a:pt x="522402" y="220185"/>
                    </a:lnTo>
                    <a:lnTo>
                      <a:pt x="522720" y="216528"/>
                    </a:lnTo>
                    <a:lnTo>
                      <a:pt x="524628" y="209533"/>
                    </a:lnTo>
                    <a:lnTo>
                      <a:pt x="525105" y="203492"/>
                    </a:lnTo>
                    <a:lnTo>
                      <a:pt x="524628" y="201584"/>
                    </a:lnTo>
                    <a:lnTo>
                      <a:pt x="524946" y="199200"/>
                    </a:lnTo>
                    <a:close/>
                    <a:moveTo>
                      <a:pt x="249119" y="392994"/>
                    </a:moveTo>
                    <a:lnTo>
                      <a:pt x="250550" y="391881"/>
                    </a:lnTo>
                    <a:lnTo>
                      <a:pt x="251503" y="390768"/>
                    </a:lnTo>
                    <a:lnTo>
                      <a:pt x="251027" y="390450"/>
                    </a:lnTo>
                    <a:lnTo>
                      <a:pt x="247688" y="390927"/>
                    </a:lnTo>
                    <a:lnTo>
                      <a:pt x="246257" y="389814"/>
                    </a:lnTo>
                    <a:lnTo>
                      <a:pt x="244668" y="389814"/>
                    </a:lnTo>
                    <a:cubicBezTo>
                      <a:pt x="244668" y="389814"/>
                      <a:pt x="244508" y="390450"/>
                      <a:pt x="244508" y="390450"/>
                    </a:cubicBezTo>
                    <a:lnTo>
                      <a:pt x="244508" y="392199"/>
                    </a:lnTo>
                    <a:cubicBezTo>
                      <a:pt x="244508" y="392199"/>
                      <a:pt x="246416" y="392199"/>
                      <a:pt x="246416" y="392199"/>
                    </a:cubicBezTo>
                    <a:lnTo>
                      <a:pt x="249119" y="392994"/>
                    </a:lnTo>
                    <a:close/>
                    <a:moveTo>
                      <a:pt x="192204" y="438461"/>
                    </a:moveTo>
                    <a:lnTo>
                      <a:pt x="193317" y="437349"/>
                    </a:lnTo>
                    <a:lnTo>
                      <a:pt x="194590" y="435441"/>
                    </a:lnTo>
                    <a:lnTo>
                      <a:pt x="191887" y="435123"/>
                    </a:lnTo>
                    <a:lnTo>
                      <a:pt x="188389" y="437190"/>
                    </a:lnTo>
                    <a:lnTo>
                      <a:pt x="188866" y="438144"/>
                    </a:lnTo>
                    <a:lnTo>
                      <a:pt x="189979" y="438461"/>
                    </a:lnTo>
                    <a:lnTo>
                      <a:pt x="192523" y="438461"/>
                    </a:lnTo>
                    <a:close/>
                    <a:moveTo>
                      <a:pt x="186958" y="436395"/>
                    </a:moveTo>
                    <a:lnTo>
                      <a:pt x="186163" y="434805"/>
                    </a:lnTo>
                    <a:lnTo>
                      <a:pt x="181553" y="435441"/>
                    </a:lnTo>
                    <a:lnTo>
                      <a:pt x="181871" y="437190"/>
                    </a:lnTo>
                    <a:lnTo>
                      <a:pt x="180599" y="441164"/>
                    </a:lnTo>
                    <a:lnTo>
                      <a:pt x="181712" y="442118"/>
                    </a:lnTo>
                    <a:lnTo>
                      <a:pt x="181712" y="442754"/>
                    </a:lnTo>
                    <a:cubicBezTo>
                      <a:pt x="181712" y="442754"/>
                      <a:pt x="180122" y="444344"/>
                      <a:pt x="180122" y="444344"/>
                    </a:cubicBezTo>
                    <a:lnTo>
                      <a:pt x="181076" y="444821"/>
                    </a:lnTo>
                    <a:lnTo>
                      <a:pt x="181394" y="445933"/>
                    </a:lnTo>
                    <a:lnTo>
                      <a:pt x="183620" y="444821"/>
                    </a:lnTo>
                    <a:lnTo>
                      <a:pt x="186958" y="441323"/>
                    </a:lnTo>
                    <a:lnTo>
                      <a:pt x="186958" y="436554"/>
                    </a:lnTo>
                    <a:close/>
                    <a:moveTo>
                      <a:pt x="195543" y="500304"/>
                    </a:moveTo>
                    <a:lnTo>
                      <a:pt x="192364" y="502689"/>
                    </a:lnTo>
                    <a:lnTo>
                      <a:pt x="193953" y="506504"/>
                    </a:lnTo>
                    <a:lnTo>
                      <a:pt x="195702" y="507299"/>
                    </a:lnTo>
                    <a:lnTo>
                      <a:pt x="199041" y="506663"/>
                    </a:lnTo>
                    <a:lnTo>
                      <a:pt x="200472" y="503484"/>
                    </a:lnTo>
                    <a:lnTo>
                      <a:pt x="199676" y="502848"/>
                    </a:lnTo>
                    <a:lnTo>
                      <a:pt x="195543" y="500463"/>
                    </a:lnTo>
                    <a:close/>
                    <a:moveTo>
                      <a:pt x="172968" y="460877"/>
                    </a:moveTo>
                    <a:lnTo>
                      <a:pt x="172332" y="463421"/>
                    </a:lnTo>
                    <a:lnTo>
                      <a:pt x="173286" y="462944"/>
                    </a:lnTo>
                    <a:lnTo>
                      <a:pt x="175512" y="460242"/>
                    </a:lnTo>
                    <a:lnTo>
                      <a:pt x="175512" y="458811"/>
                    </a:lnTo>
                    <a:cubicBezTo>
                      <a:pt x="175512" y="458811"/>
                      <a:pt x="172968" y="461036"/>
                      <a:pt x="172968" y="461036"/>
                    </a:cubicBezTo>
                    <a:close/>
                    <a:moveTo>
                      <a:pt x="169788" y="562464"/>
                    </a:moveTo>
                    <a:lnTo>
                      <a:pt x="169153" y="562941"/>
                    </a:lnTo>
                    <a:lnTo>
                      <a:pt x="168676" y="563895"/>
                    </a:lnTo>
                    <a:lnTo>
                      <a:pt x="167245" y="565008"/>
                    </a:lnTo>
                    <a:lnTo>
                      <a:pt x="165973" y="565008"/>
                    </a:lnTo>
                    <a:cubicBezTo>
                      <a:pt x="165973" y="565008"/>
                      <a:pt x="161840" y="566121"/>
                      <a:pt x="161840" y="566121"/>
                    </a:cubicBezTo>
                    <a:lnTo>
                      <a:pt x="159773" y="567552"/>
                    </a:lnTo>
                    <a:lnTo>
                      <a:pt x="159773" y="568506"/>
                    </a:lnTo>
                    <a:cubicBezTo>
                      <a:pt x="159773" y="568506"/>
                      <a:pt x="158819" y="569141"/>
                      <a:pt x="158819" y="569141"/>
                    </a:cubicBezTo>
                    <a:lnTo>
                      <a:pt x="157388" y="569618"/>
                    </a:lnTo>
                    <a:lnTo>
                      <a:pt x="160568" y="571208"/>
                    </a:lnTo>
                    <a:lnTo>
                      <a:pt x="163271" y="573434"/>
                    </a:lnTo>
                    <a:lnTo>
                      <a:pt x="165814" y="570890"/>
                    </a:lnTo>
                    <a:lnTo>
                      <a:pt x="165496" y="569459"/>
                    </a:lnTo>
                    <a:lnTo>
                      <a:pt x="165973" y="568983"/>
                    </a:lnTo>
                    <a:lnTo>
                      <a:pt x="167563" y="568188"/>
                    </a:lnTo>
                    <a:lnTo>
                      <a:pt x="169312" y="566280"/>
                    </a:lnTo>
                    <a:lnTo>
                      <a:pt x="171220" y="564690"/>
                    </a:lnTo>
                    <a:lnTo>
                      <a:pt x="173127" y="564054"/>
                    </a:lnTo>
                    <a:lnTo>
                      <a:pt x="173127" y="562941"/>
                    </a:lnTo>
                    <a:cubicBezTo>
                      <a:pt x="173127" y="562941"/>
                      <a:pt x="172491" y="561511"/>
                      <a:pt x="172491" y="561511"/>
                    </a:cubicBezTo>
                    <a:lnTo>
                      <a:pt x="169788" y="562782"/>
                    </a:lnTo>
                    <a:close/>
                    <a:moveTo>
                      <a:pt x="211123" y="489175"/>
                    </a:moveTo>
                    <a:lnTo>
                      <a:pt x="210328" y="489970"/>
                    </a:lnTo>
                    <a:lnTo>
                      <a:pt x="208421" y="493786"/>
                    </a:lnTo>
                    <a:lnTo>
                      <a:pt x="208421" y="496807"/>
                    </a:lnTo>
                    <a:cubicBezTo>
                      <a:pt x="208421" y="496807"/>
                      <a:pt x="206195" y="500940"/>
                      <a:pt x="206195" y="500940"/>
                    </a:cubicBezTo>
                    <a:lnTo>
                      <a:pt x="206195" y="502689"/>
                    </a:lnTo>
                    <a:cubicBezTo>
                      <a:pt x="206195" y="502689"/>
                      <a:pt x="208738" y="502371"/>
                      <a:pt x="208738" y="502371"/>
                    </a:cubicBezTo>
                    <a:lnTo>
                      <a:pt x="209692" y="498237"/>
                    </a:lnTo>
                    <a:lnTo>
                      <a:pt x="211600" y="494740"/>
                    </a:lnTo>
                    <a:lnTo>
                      <a:pt x="212395" y="490129"/>
                    </a:lnTo>
                    <a:lnTo>
                      <a:pt x="211759" y="489017"/>
                    </a:lnTo>
                    <a:lnTo>
                      <a:pt x="211123" y="489335"/>
                    </a:lnTo>
                    <a:close/>
                    <a:moveTo>
                      <a:pt x="316049" y="390450"/>
                    </a:moveTo>
                    <a:lnTo>
                      <a:pt x="314936" y="388701"/>
                    </a:lnTo>
                    <a:lnTo>
                      <a:pt x="314300" y="386794"/>
                    </a:lnTo>
                    <a:lnTo>
                      <a:pt x="314300" y="380911"/>
                    </a:lnTo>
                    <a:cubicBezTo>
                      <a:pt x="314300" y="380911"/>
                      <a:pt x="310326" y="381229"/>
                      <a:pt x="310326" y="381229"/>
                    </a:cubicBezTo>
                    <a:lnTo>
                      <a:pt x="306351" y="379958"/>
                    </a:lnTo>
                    <a:lnTo>
                      <a:pt x="302377" y="377891"/>
                    </a:lnTo>
                    <a:lnTo>
                      <a:pt x="298243" y="376619"/>
                    </a:lnTo>
                    <a:lnTo>
                      <a:pt x="294586" y="376937"/>
                    </a:lnTo>
                    <a:lnTo>
                      <a:pt x="291089" y="378209"/>
                    </a:lnTo>
                    <a:lnTo>
                      <a:pt x="287591" y="380434"/>
                    </a:lnTo>
                    <a:lnTo>
                      <a:pt x="286161" y="380434"/>
                    </a:lnTo>
                    <a:cubicBezTo>
                      <a:pt x="286161" y="380434"/>
                      <a:pt x="284571" y="380276"/>
                      <a:pt x="284571" y="380276"/>
                    </a:cubicBezTo>
                    <a:lnTo>
                      <a:pt x="285684" y="383773"/>
                    </a:lnTo>
                    <a:lnTo>
                      <a:pt x="285207" y="385840"/>
                    </a:lnTo>
                    <a:lnTo>
                      <a:pt x="283935" y="387588"/>
                    </a:lnTo>
                    <a:lnTo>
                      <a:pt x="280755" y="389019"/>
                    </a:lnTo>
                    <a:lnTo>
                      <a:pt x="277258" y="389019"/>
                    </a:lnTo>
                    <a:cubicBezTo>
                      <a:pt x="277258" y="389019"/>
                      <a:pt x="275827" y="389019"/>
                      <a:pt x="275827" y="389019"/>
                    </a:cubicBezTo>
                    <a:lnTo>
                      <a:pt x="272806" y="390132"/>
                    </a:lnTo>
                    <a:lnTo>
                      <a:pt x="271058" y="390132"/>
                    </a:lnTo>
                    <a:cubicBezTo>
                      <a:pt x="271058" y="390132"/>
                      <a:pt x="268673" y="388065"/>
                      <a:pt x="268673" y="388065"/>
                    </a:cubicBezTo>
                    <a:lnTo>
                      <a:pt x="266924" y="385204"/>
                    </a:lnTo>
                    <a:lnTo>
                      <a:pt x="265334" y="385204"/>
                    </a:lnTo>
                    <a:cubicBezTo>
                      <a:pt x="265334" y="385204"/>
                      <a:pt x="262632" y="387430"/>
                      <a:pt x="262632" y="387430"/>
                    </a:cubicBezTo>
                    <a:lnTo>
                      <a:pt x="261042" y="388383"/>
                    </a:lnTo>
                    <a:lnTo>
                      <a:pt x="260088" y="391086"/>
                    </a:lnTo>
                    <a:lnTo>
                      <a:pt x="258975" y="392835"/>
                    </a:lnTo>
                    <a:lnTo>
                      <a:pt x="258499" y="394742"/>
                    </a:lnTo>
                    <a:lnTo>
                      <a:pt x="256909" y="397922"/>
                    </a:lnTo>
                    <a:lnTo>
                      <a:pt x="253888" y="399830"/>
                    </a:lnTo>
                    <a:lnTo>
                      <a:pt x="248960" y="403645"/>
                    </a:lnTo>
                    <a:lnTo>
                      <a:pt x="246734" y="405076"/>
                    </a:lnTo>
                    <a:lnTo>
                      <a:pt x="241806" y="407461"/>
                    </a:lnTo>
                    <a:lnTo>
                      <a:pt x="239421" y="409209"/>
                    </a:lnTo>
                    <a:lnTo>
                      <a:pt x="241011" y="409209"/>
                    </a:lnTo>
                    <a:cubicBezTo>
                      <a:pt x="241011" y="409209"/>
                      <a:pt x="246575" y="406825"/>
                      <a:pt x="246575" y="406825"/>
                    </a:cubicBezTo>
                    <a:lnTo>
                      <a:pt x="249278" y="406348"/>
                    </a:lnTo>
                    <a:lnTo>
                      <a:pt x="250390" y="406348"/>
                    </a:lnTo>
                    <a:cubicBezTo>
                      <a:pt x="250390" y="406348"/>
                      <a:pt x="250232" y="409686"/>
                      <a:pt x="250232" y="409686"/>
                    </a:cubicBezTo>
                    <a:lnTo>
                      <a:pt x="251344" y="410481"/>
                    </a:lnTo>
                    <a:lnTo>
                      <a:pt x="253252" y="410799"/>
                    </a:lnTo>
                    <a:lnTo>
                      <a:pt x="253252" y="412071"/>
                    </a:lnTo>
                    <a:cubicBezTo>
                      <a:pt x="253252" y="412071"/>
                      <a:pt x="253093" y="413502"/>
                      <a:pt x="253093" y="413502"/>
                    </a:cubicBezTo>
                    <a:lnTo>
                      <a:pt x="252298" y="414456"/>
                    </a:lnTo>
                    <a:lnTo>
                      <a:pt x="252298" y="416205"/>
                    </a:lnTo>
                    <a:cubicBezTo>
                      <a:pt x="252298" y="416205"/>
                      <a:pt x="250867" y="418271"/>
                      <a:pt x="250867" y="418271"/>
                    </a:cubicBezTo>
                    <a:lnTo>
                      <a:pt x="252775" y="419861"/>
                    </a:lnTo>
                    <a:lnTo>
                      <a:pt x="252775" y="422723"/>
                    </a:lnTo>
                    <a:cubicBezTo>
                      <a:pt x="252775" y="422723"/>
                      <a:pt x="255955" y="422723"/>
                      <a:pt x="255955" y="422723"/>
                    </a:cubicBezTo>
                    <a:lnTo>
                      <a:pt x="258975" y="423200"/>
                    </a:lnTo>
                    <a:lnTo>
                      <a:pt x="257068" y="427651"/>
                    </a:lnTo>
                    <a:lnTo>
                      <a:pt x="258499" y="427174"/>
                    </a:lnTo>
                    <a:lnTo>
                      <a:pt x="261678" y="427969"/>
                    </a:lnTo>
                    <a:lnTo>
                      <a:pt x="263586" y="427969"/>
                    </a:lnTo>
                    <a:cubicBezTo>
                      <a:pt x="263586" y="427969"/>
                      <a:pt x="266607" y="425107"/>
                      <a:pt x="266607" y="425107"/>
                    </a:cubicBezTo>
                    <a:lnTo>
                      <a:pt x="267719" y="420656"/>
                    </a:lnTo>
                    <a:lnTo>
                      <a:pt x="268673" y="419702"/>
                    </a:lnTo>
                    <a:lnTo>
                      <a:pt x="270104" y="419225"/>
                    </a:lnTo>
                    <a:lnTo>
                      <a:pt x="271376" y="417476"/>
                    </a:lnTo>
                    <a:lnTo>
                      <a:pt x="274079" y="412230"/>
                    </a:lnTo>
                    <a:lnTo>
                      <a:pt x="275350" y="408733"/>
                    </a:lnTo>
                    <a:lnTo>
                      <a:pt x="285207" y="403963"/>
                    </a:lnTo>
                    <a:lnTo>
                      <a:pt x="286797" y="403963"/>
                    </a:lnTo>
                    <a:cubicBezTo>
                      <a:pt x="286797" y="403963"/>
                      <a:pt x="291566" y="404599"/>
                      <a:pt x="291566" y="404599"/>
                    </a:cubicBezTo>
                    <a:lnTo>
                      <a:pt x="294586" y="406030"/>
                    </a:lnTo>
                    <a:lnTo>
                      <a:pt x="299356" y="411276"/>
                    </a:lnTo>
                    <a:lnTo>
                      <a:pt x="300945" y="412548"/>
                    </a:lnTo>
                    <a:lnTo>
                      <a:pt x="301581" y="409369"/>
                    </a:lnTo>
                    <a:lnTo>
                      <a:pt x="302694" y="406348"/>
                    </a:lnTo>
                    <a:lnTo>
                      <a:pt x="304602" y="403486"/>
                    </a:lnTo>
                    <a:lnTo>
                      <a:pt x="306669" y="400943"/>
                    </a:lnTo>
                    <a:lnTo>
                      <a:pt x="311597" y="397127"/>
                    </a:lnTo>
                    <a:lnTo>
                      <a:pt x="317002" y="394265"/>
                    </a:lnTo>
                    <a:lnTo>
                      <a:pt x="315095" y="393312"/>
                    </a:lnTo>
                    <a:lnTo>
                      <a:pt x="315731" y="390768"/>
                    </a:lnTo>
                    <a:close/>
                    <a:moveTo>
                      <a:pt x="236877" y="419861"/>
                    </a:moveTo>
                    <a:lnTo>
                      <a:pt x="237196" y="418748"/>
                    </a:lnTo>
                    <a:lnTo>
                      <a:pt x="235923" y="417476"/>
                    </a:lnTo>
                    <a:lnTo>
                      <a:pt x="234334" y="416523"/>
                    </a:lnTo>
                    <a:lnTo>
                      <a:pt x="234334" y="414456"/>
                    </a:lnTo>
                    <a:cubicBezTo>
                      <a:pt x="234334" y="414456"/>
                      <a:pt x="235765" y="412071"/>
                      <a:pt x="235765" y="412071"/>
                    </a:cubicBezTo>
                    <a:lnTo>
                      <a:pt x="230677" y="412071"/>
                    </a:lnTo>
                    <a:cubicBezTo>
                      <a:pt x="230677" y="412071"/>
                      <a:pt x="225590" y="411435"/>
                      <a:pt x="225590" y="411435"/>
                    </a:cubicBezTo>
                    <a:lnTo>
                      <a:pt x="227816" y="407620"/>
                    </a:lnTo>
                    <a:lnTo>
                      <a:pt x="230518" y="404122"/>
                    </a:lnTo>
                    <a:lnTo>
                      <a:pt x="230836" y="402532"/>
                    </a:lnTo>
                    <a:lnTo>
                      <a:pt x="230041" y="400943"/>
                    </a:lnTo>
                    <a:lnTo>
                      <a:pt x="228451" y="399830"/>
                    </a:lnTo>
                    <a:lnTo>
                      <a:pt x="226703" y="399353"/>
                    </a:lnTo>
                    <a:lnTo>
                      <a:pt x="224318" y="400307"/>
                    </a:lnTo>
                    <a:lnTo>
                      <a:pt x="222092" y="401579"/>
                    </a:lnTo>
                    <a:lnTo>
                      <a:pt x="220503" y="402056"/>
                    </a:lnTo>
                    <a:lnTo>
                      <a:pt x="218913" y="402056"/>
                    </a:lnTo>
                    <a:cubicBezTo>
                      <a:pt x="218913" y="402056"/>
                      <a:pt x="215097" y="401102"/>
                      <a:pt x="215097" y="401102"/>
                    </a:cubicBezTo>
                    <a:lnTo>
                      <a:pt x="211759" y="398876"/>
                    </a:lnTo>
                    <a:lnTo>
                      <a:pt x="210328" y="395537"/>
                    </a:lnTo>
                    <a:lnTo>
                      <a:pt x="208738" y="392517"/>
                    </a:lnTo>
                    <a:lnTo>
                      <a:pt x="205559" y="391086"/>
                    </a:lnTo>
                    <a:lnTo>
                      <a:pt x="202061" y="390768"/>
                    </a:lnTo>
                    <a:lnTo>
                      <a:pt x="200789" y="391086"/>
                    </a:lnTo>
                    <a:lnTo>
                      <a:pt x="195384" y="393630"/>
                    </a:lnTo>
                    <a:lnTo>
                      <a:pt x="194590" y="395060"/>
                    </a:lnTo>
                    <a:lnTo>
                      <a:pt x="194112" y="396809"/>
                    </a:lnTo>
                    <a:lnTo>
                      <a:pt x="192046" y="399989"/>
                    </a:lnTo>
                    <a:lnTo>
                      <a:pt x="189502" y="401102"/>
                    </a:lnTo>
                    <a:lnTo>
                      <a:pt x="186481" y="401102"/>
                    </a:lnTo>
                    <a:cubicBezTo>
                      <a:pt x="186481" y="401102"/>
                      <a:pt x="185369" y="401737"/>
                      <a:pt x="185369" y="401737"/>
                    </a:cubicBezTo>
                    <a:lnTo>
                      <a:pt x="184574" y="403009"/>
                    </a:lnTo>
                    <a:lnTo>
                      <a:pt x="183620" y="403645"/>
                    </a:lnTo>
                    <a:lnTo>
                      <a:pt x="179169" y="404917"/>
                    </a:lnTo>
                    <a:lnTo>
                      <a:pt x="176466" y="406348"/>
                    </a:lnTo>
                    <a:lnTo>
                      <a:pt x="176784" y="407461"/>
                    </a:lnTo>
                    <a:lnTo>
                      <a:pt x="177420" y="408415"/>
                    </a:lnTo>
                    <a:lnTo>
                      <a:pt x="177102" y="410163"/>
                    </a:lnTo>
                    <a:lnTo>
                      <a:pt x="172968" y="408891"/>
                    </a:lnTo>
                    <a:lnTo>
                      <a:pt x="171697" y="408891"/>
                    </a:lnTo>
                    <a:cubicBezTo>
                      <a:pt x="171697" y="408891"/>
                      <a:pt x="170265" y="409369"/>
                      <a:pt x="170265" y="409369"/>
                    </a:cubicBezTo>
                    <a:lnTo>
                      <a:pt x="169471" y="412866"/>
                    </a:lnTo>
                    <a:lnTo>
                      <a:pt x="171855" y="414456"/>
                    </a:lnTo>
                    <a:lnTo>
                      <a:pt x="175671" y="417794"/>
                    </a:lnTo>
                    <a:lnTo>
                      <a:pt x="178533" y="419702"/>
                    </a:lnTo>
                    <a:lnTo>
                      <a:pt x="179327" y="420815"/>
                    </a:lnTo>
                    <a:lnTo>
                      <a:pt x="181394" y="425107"/>
                    </a:lnTo>
                    <a:lnTo>
                      <a:pt x="178850" y="425107"/>
                    </a:lnTo>
                    <a:cubicBezTo>
                      <a:pt x="178850" y="425107"/>
                      <a:pt x="176784" y="423835"/>
                      <a:pt x="176784" y="423835"/>
                    </a:cubicBezTo>
                    <a:lnTo>
                      <a:pt x="175353" y="420815"/>
                    </a:lnTo>
                    <a:lnTo>
                      <a:pt x="172491" y="418430"/>
                    </a:lnTo>
                    <a:lnTo>
                      <a:pt x="172014" y="420497"/>
                    </a:lnTo>
                    <a:lnTo>
                      <a:pt x="172014" y="422564"/>
                    </a:lnTo>
                    <a:cubicBezTo>
                      <a:pt x="172014" y="422564"/>
                      <a:pt x="172809" y="424312"/>
                      <a:pt x="172809" y="424312"/>
                    </a:cubicBezTo>
                    <a:lnTo>
                      <a:pt x="175512" y="427333"/>
                    </a:lnTo>
                    <a:lnTo>
                      <a:pt x="176625" y="429082"/>
                    </a:lnTo>
                    <a:lnTo>
                      <a:pt x="176148" y="431625"/>
                    </a:lnTo>
                    <a:lnTo>
                      <a:pt x="175035" y="434010"/>
                    </a:lnTo>
                    <a:lnTo>
                      <a:pt x="177420" y="432420"/>
                    </a:lnTo>
                    <a:lnTo>
                      <a:pt x="180281" y="429241"/>
                    </a:lnTo>
                    <a:lnTo>
                      <a:pt x="183302" y="427651"/>
                    </a:lnTo>
                    <a:lnTo>
                      <a:pt x="186163" y="428446"/>
                    </a:lnTo>
                    <a:lnTo>
                      <a:pt x="187276" y="429718"/>
                    </a:lnTo>
                    <a:lnTo>
                      <a:pt x="188707" y="430672"/>
                    </a:lnTo>
                    <a:lnTo>
                      <a:pt x="190138" y="430672"/>
                    </a:lnTo>
                    <a:cubicBezTo>
                      <a:pt x="190138" y="430672"/>
                      <a:pt x="191410" y="429877"/>
                      <a:pt x="191410" y="429877"/>
                    </a:cubicBezTo>
                    <a:lnTo>
                      <a:pt x="192046" y="428128"/>
                    </a:lnTo>
                    <a:lnTo>
                      <a:pt x="192046" y="426379"/>
                    </a:lnTo>
                    <a:cubicBezTo>
                      <a:pt x="192046" y="426379"/>
                      <a:pt x="191092" y="425107"/>
                      <a:pt x="191092" y="425107"/>
                    </a:cubicBezTo>
                    <a:lnTo>
                      <a:pt x="189820" y="424630"/>
                    </a:lnTo>
                    <a:lnTo>
                      <a:pt x="188230" y="425266"/>
                    </a:lnTo>
                    <a:lnTo>
                      <a:pt x="186799" y="425266"/>
                    </a:lnTo>
                    <a:cubicBezTo>
                      <a:pt x="186799" y="425266"/>
                      <a:pt x="186641" y="422564"/>
                      <a:pt x="186641" y="422564"/>
                    </a:cubicBezTo>
                    <a:lnTo>
                      <a:pt x="186641" y="420020"/>
                    </a:lnTo>
                    <a:cubicBezTo>
                      <a:pt x="186641" y="420020"/>
                      <a:pt x="185528" y="417158"/>
                      <a:pt x="185528" y="417158"/>
                    </a:cubicBezTo>
                    <a:lnTo>
                      <a:pt x="186958" y="415887"/>
                    </a:lnTo>
                    <a:lnTo>
                      <a:pt x="188707" y="414774"/>
                    </a:lnTo>
                    <a:lnTo>
                      <a:pt x="190138" y="415569"/>
                    </a:lnTo>
                    <a:lnTo>
                      <a:pt x="192840" y="417476"/>
                    </a:lnTo>
                    <a:lnTo>
                      <a:pt x="194590" y="421928"/>
                    </a:lnTo>
                    <a:lnTo>
                      <a:pt x="197610" y="425743"/>
                    </a:lnTo>
                    <a:lnTo>
                      <a:pt x="198246" y="428923"/>
                    </a:lnTo>
                    <a:lnTo>
                      <a:pt x="196179" y="431307"/>
                    </a:lnTo>
                    <a:lnTo>
                      <a:pt x="198087" y="432261"/>
                    </a:lnTo>
                    <a:lnTo>
                      <a:pt x="200312" y="432261"/>
                    </a:lnTo>
                    <a:cubicBezTo>
                      <a:pt x="200312" y="432261"/>
                      <a:pt x="198087" y="437667"/>
                      <a:pt x="198087" y="437667"/>
                    </a:cubicBezTo>
                    <a:lnTo>
                      <a:pt x="195225" y="442436"/>
                    </a:lnTo>
                    <a:lnTo>
                      <a:pt x="193317" y="445139"/>
                    </a:lnTo>
                    <a:lnTo>
                      <a:pt x="191092" y="447523"/>
                    </a:lnTo>
                    <a:lnTo>
                      <a:pt x="188071" y="448477"/>
                    </a:lnTo>
                    <a:lnTo>
                      <a:pt x="187435" y="449272"/>
                    </a:lnTo>
                    <a:lnTo>
                      <a:pt x="187435" y="453723"/>
                    </a:lnTo>
                    <a:cubicBezTo>
                      <a:pt x="187435" y="453723"/>
                      <a:pt x="187912" y="456903"/>
                      <a:pt x="187912" y="456903"/>
                    </a:cubicBezTo>
                    <a:lnTo>
                      <a:pt x="187276" y="459447"/>
                    </a:lnTo>
                    <a:lnTo>
                      <a:pt x="188389" y="460718"/>
                    </a:lnTo>
                    <a:lnTo>
                      <a:pt x="189661" y="461831"/>
                    </a:lnTo>
                    <a:lnTo>
                      <a:pt x="191251" y="464852"/>
                    </a:lnTo>
                    <a:lnTo>
                      <a:pt x="190774" y="468508"/>
                    </a:lnTo>
                    <a:lnTo>
                      <a:pt x="190456" y="469621"/>
                    </a:lnTo>
                    <a:lnTo>
                      <a:pt x="189502" y="470098"/>
                    </a:lnTo>
                    <a:lnTo>
                      <a:pt x="186322" y="471052"/>
                    </a:lnTo>
                    <a:lnTo>
                      <a:pt x="187912" y="474708"/>
                    </a:lnTo>
                    <a:lnTo>
                      <a:pt x="189343" y="475344"/>
                    </a:lnTo>
                    <a:lnTo>
                      <a:pt x="191092" y="475344"/>
                    </a:lnTo>
                    <a:cubicBezTo>
                      <a:pt x="191092" y="475344"/>
                      <a:pt x="199041" y="478365"/>
                      <a:pt x="199041" y="478365"/>
                    </a:cubicBezTo>
                    <a:lnTo>
                      <a:pt x="199995" y="477093"/>
                    </a:lnTo>
                    <a:lnTo>
                      <a:pt x="200630" y="475503"/>
                    </a:lnTo>
                    <a:lnTo>
                      <a:pt x="198405" y="472801"/>
                    </a:lnTo>
                    <a:lnTo>
                      <a:pt x="197610" y="471211"/>
                    </a:lnTo>
                    <a:lnTo>
                      <a:pt x="197292" y="469462"/>
                    </a:lnTo>
                    <a:lnTo>
                      <a:pt x="198087" y="466124"/>
                    </a:lnTo>
                    <a:lnTo>
                      <a:pt x="199676" y="462944"/>
                    </a:lnTo>
                    <a:lnTo>
                      <a:pt x="200949" y="461195"/>
                    </a:lnTo>
                    <a:lnTo>
                      <a:pt x="202697" y="461195"/>
                    </a:lnTo>
                    <a:cubicBezTo>
                      <a:pt x="202697" y="461195"/>
                      <a:pt x="204446" y="461513"/>
                      <a:pt x="204446" y="461513"/>
                    </a:cubicBezTo>
                    <a:lnTo>
                      <a:pt x="205082" y="462626"/>
                    </a:lnTo>
                    <a:lnTo>
                      <a:pt x="205082" y="464057"/>
                    </a:lnTo>
                    <a:cubicBezTo>
                      <a:pt x="205082" y="464057"/>
                      <a:pt x="204605" y="464693"/>
                      <a:pt x="204605" y="464693"/>
                    </a:cubicBezTo>
                    <a:lnTo>
                      <a:pt x="203810" y="464693"/>
                    </a:lnTo>
                    <a:cubicBezTo>
                      <a:pt x="203810" y="464693"/>
                      <a:pt x="202538" y="465488"/>
                      <a:pt x="202538" y="465488"/>
                    </a:cubicBezTo>
                    <a:lnTo>
                      <a:pt x="202538" y="467077"/>
                    </a:lnTo>
                    <a:cubicBezTo>
                      <a:pt x="202538" y="467077"/>
                      <a:pt x="204605" y="471529"/>
                      <a:pt x="204605" y="471529"/>
                    </a:cubicBezTo>
                    <a:lnTo>
                      <a:pt x="205082" y="475186"/>
                    </a:lnTo>
                    <a:lnTo>
                      <a:pt x="204128" y="478683"/>
                    </a:lnTo>
                    <a:lnTo>
                      <a:pt x="203492" y="479796"/>
                    </a:lnTo>
                    <a:lnTo>
                      <a:pt x="202538" y="480750"/>
                    </a:lnTo>
                    <a:lnTo>
                      <a:pt x="201902" y="481863"/>
                    </a:lnTo>
                    <a:lnTo>
                      <a:pt x="201902" y="483293"/>
                    </a:lnTo>
                    <a:cubicBezTo>
                      <a:pt x="201902" y="483293"/>
                      <a:pt x="208102" y="480273"/>
                      <a:pt x="208102" y="480273"/>
                    </a:cubicBezTo>
                    <a:lnTo>
                      <a:pt x="213667" y="475662"/>
                    </a:lnTo>
                    <a:lnTo>
                      <a:pt x="211918" y="471847"/>
                    </a:lnTo>
                    <a:lnTo>
                      <a:pt x="212872" y="469939"/>
                    </a:lnTo>
                    <a:lnTo>
                      <a:pt x="214780" y="469939"/>
                    </a:lnTo>
                    <a:cubicBezTo>
                      <a:pt x="214780" y="469939"/>
                      <a:pt x="217959" y="470734"/>
                      <a:pt x="217959" y="470734"/>
                    </a:cubicBezTo>
                    <a:lnTo>
                      <a:pt x="220503" y="470734"/>
                    </a:lnTo>
                    <a:cubicBezTo>
                      <a:pt x="220503" y="470734"/>
                      <a:pt x="224000" y="462467"/>
                      <a:pt x="224000" y="462467"/>
                    </a:cubicBezTo>
                    <a:lnTo>
                      <a:pt x="224477" y="459129"/>
                    </a:lnTo>
                    <a:lnTo>
                      <a:pt x="224000" y="455790"/>
                    </a:lnTo>
                    <a:lnTo>
                      <a:pt x="225272" y="451975"/>
                    </a:lnTo>
                    <a:lnTo>
                      <a:pt x="226067" y="448318"/>
                    </a:lnTo>
                    <a:lnTo>
                      <a:pt x="227021" y="444980"/>
                    </a:lnTo>
                    <a:lnTo>
                      <a:pt x="228293" y="441800"/>
                    </a:lnTo>
                    <a:lnTo>
                      <a:pt x="229724" y="437349"/>
                    </a:lnTo>
                    <a:lnTo>
                      <a:pt x="231790" y="433374"/>
                    </a:lnTo>
                    <a:lnTo>
                      <a:pt x="238785" y="425425"/>
                    </a:lnTo>
                    <a:lnTo>
                      <a:pt x="239580" y="424153"/>
                    </a:lnTo>
                    <a:lnTo>
                      <a:pt x="239580" y="423040"/>
                    </a:lnTo>
                    <a:cubicBezTo>
                      <a:pt x="239580" y="423040"/>
                      <a:pt x="236877" y="421292"/>
                      <a:pt x="236877" y="421292"/>
                    </a:cubicBezTo>
                    <a:lnTo>
                      <a:pt x="237672" y="4201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0" name="Freeform: Shape 4999">
                <a:extLst>
                  <a:ext uri="{FF2B5EF4-FFF2-40B4-BE49-F238E27FC236}">
                    <a16:creationId xmlns:a16="http://schemas.microsoft.com/office/drawing/2014/main" id="{9E6EFA73-0BAD-04C5-2615-855C170F69DD}"/>
                  </a:ext>
                </a:extLst>
              </p:cNvPr>
              <p:cNvSpPr/>
              <p:nvPr/>
            </p:nvSpPr>
            <p:spPr>
              <a:xfrm>
                <a:off x="2195790" y="2941094"/>
                <a:ext cx="124638" cy="131951"/>
              </a:xfrm>
              <a:custGeom>
                <a:avLst/>
                <a:gdLst>
                  <a:gd name="connsiteX0" fmla="*/ 123367 w 124638"/>
                  <a:gd name="connsiteY0" fmla="*/ 32591 h 131951"/>
                  <a:gd name="connsiteX1" fmla="*/ 120346 w 124638"/>
                  <a:gd name="connsiteY1" fmla="*/ 33226 h 131951"/>
                  <a:gd name="connsiteX2" fmla="*/ 117485 w 124638"/>
                  <a:gd name="connsiteY2" fmla="*/ 34021 h 131951"/>
                  <a:gd name="connsiteX3" fmla="*/ 115736 w 124638"/>
                  <a:gd name="connsiteY3" fmla="*/ 28616 h 131951"/>
                  <a:gd name="connsiteX4" fmla="*/ 117962 w 124638"/>
                  <a:gd name="connsiteY4" fmla="*/ 27980 h 131951"/>
                  <a:gd name="connsiteX5" fmla="*/ 115895 w 124638"/>
                  <a:gd name="connsiteY5" fmla="*/ 21144 h 131951"/>
                  <a:gd name="connsiteX6" fmla="*/ 113828 w 124638"/>
                  <a:gd name="connsiteY6" fmla="*/ 13990 h 131951"/>
                  <a:gd name="connsiteX7" fmla="*/ 111762 w 124638"/>
                  <a:gd name="connsiteY7" fmla="*/ 6995 h 131951"/>
                  <a:gd name="connsiteX8" fmla="*/ 109695 w 124638"/>
                  <a:gd name="connsiteY8" fmla="*/ 0 h 131951"/>
                  <a:gd name="connsiteX9" fmla="*/ 102382 w 124638"/>
                  <a:gd name="connsiteY9" fmla="*/ 4292 h 131951"/>
                  <a:gd name="connsiteX10" fmla="*/ 94910 w 124638"/>
                  <a:gd name="connsiteY10" fmla="*/ 8744 h 131951"/>
                  <a:gd name="connsiteX11" fmla="*/ 89187 w 124638"/>
                  <a:gd name="connsiteY11" fmla="*/ 12082 h 131951"/>
                  <a:gd name="connsiteX12" fmla="*/ 80443 w 124638"/>
                  <a:gd name="connsiteY12" fmla="*/ 17329 h 131951"/>
                  <a:gd name="connsiteX13" fmla="*/ 75515 w 124638"/>
                  <a:gd name="connsiteY13" fmla="*/ 20349 h 131951"/>
                  <a:gd name="connsiteX14" fmla="*/ 68043 w 124638"/>
                  <a:gd name="connsiteY14" fmla="*/ 24960 h 131951"/>
                  <a:gd name="connsiteX15" fmla="*/ 61366 w 124638"/>
                  <a:gd name="connsiteY15" fmla="*/ 28934 h 131951"/>
                  <a:gd name="connsiteX16" fmla="*/ 53576 w 124638"/>
                  <a:gd name="connsiteY16" fmla="*/ 33544 h 131951"/>
                  <a:gd name="connsiteX17" fmla="*/ 43878 w 124638"/>
                  <a:gd name="connsiteY17" fmla="*/ 32273 h 131951"/>
                  <a:gd name="connsiteX18" fmla="*/ 40857 w 124638"/>
                  <a:gd name="connsiteY18" fmla="*/ 31478 h 131951"/>
                  <a:gd name="connsiteX19" fmla="*/ 38314 w 124638"/>
                  <a:gd name="connsiteY19" fmla="*/ 29093 h 131951"/>
                  <a:gd name="connsiteX20" fmla="*/ 36406 w 124638"/>
                  <a:gd name="connsiteY20" fmla="*/ 27980 h 131951"/>
                  <a:gd name="connsiteX21" fmla="*/ 31796 w 124638"/>
                  <a:gd name="connsiteY21" fmla="*/ 26708 h 131951"/>
                  <a:gd name="connsiteX22" fmla="*/ 28934 w 124638"/>
                  <a:gd name="connsiteY22" fmla="*/ 22575 h 131951"/>
                  <a:gd name="connsiteX23" fmla="*/ 27185 w 124638"/>
                  <a:gd name="connsiteY23" fmla="*/ 20985 h 131951"/>
                  <a:gd name="connsiteX24" fmla="*/ 24006 w 124638"/>
                  <a:gd name="connsiteY24" fmla="*/ 20349 h 131951"/>
                  <a:gd name="connsiteX25" fmla="*/ 22575 w 124638"/>
                  <a:gd name="connsiteY25" fmla="*/ 20508 h 131951"/>
                  <a:gd name="connsiteX26" fmla="*/ 18918 w 124638"/>
                  <a:gd name="connsiteY26" fmla="*/ 21939 h 131951"/>
                  <a:gd name="connsiteX27" fmla="*/ 18442 w 124638"/>
                  <a:gd name="connsiteY27" fmla="*/ 22416 h 131951"/>
                  <a:gd name="connsiteX28" fmla="*/ 17965 w 124638"/>
                  <a:gd name="connsiteY28" fmla="*/ 23370 h 131951"/>
                  <a:gd name="connsiteX29" fmla="*/ 17806 w 124638"/>
                  <a:gd name="connsiteY29" fmla="*/ 24006 h 131951"/>
                  <a:gd name="connsiteX30" fmla="*/ 17329 w 124638"/>
                  <a:gd name="connsiteY30" fmla="*/ 31160 h 131951"/>
                  <a:gd name="connsiteX31" fmla="*/ 17806 w 124638"/>
                  <a:gd name="connsiteY31" fmla="*/ 36088 h 131951"/>
                  <a:gd name="connsiteX32" fmla="*/ 16852 w 124638"/>
                  <a:gd name="connsiteY32" fmla="*/ 40380 h 131951"/>
                  <a:gd name="connsiteX33" fmla="*/ 16693 w 124638"/>
                  <a:gd name="connsiteY33" fmla="*/ 44196 h 131951"/>
                  <a:gd name="connsiteX34" fmla="*/ 17488 w 124638"/>
                  <a:gd name="connsiteY34" fmla="*/ 51191 h 131951"/>
                  <a:gd name="connsiteX35" fmla="*/ 15739 w 124638"/>
                  <a:gd name="connsiteY35" fmla="*/ 54052 h 131951"/>
                  <a:gd name="connsiteX36" fmla="*/ 14785 w 124638"/>
                  <a:gd name="connsiteY36" fmla="*/ 57550 h 131951"/>
                  <a:gd name="connsiteX37" fmla="*/ 14308 w 124638"/>
                  <a:gd name="connsiteY37" fmla="*/ 60094 h 131951"/>
                  <a:gd name="connsiteX38" fmla="*/ 13513 w 124638"/>
                  <a:gd name="connsiteY38" fmla="*/ 65022 h 131951"/>
                  <a:gd name="connsiteX39" fmla="*/ 13672 w 124638"/>
                  <a:gd name="connsiteY39" fmla="*/ 65022 h 131951"/>
                  <a:gd name="connsiteX40" fmla="*/ 12877 w 124638"/>
                  <a:gd name="connsiteY40" fmla="*/ 68043 h 131951"/>
                  <a:gd name="connsiteX41" fmla="*/ 13195 w 124638"/>
                  <a:gd name="connsiteY41" fmla="*/ 68520 h 131951"/>
                  <a:gd name="connsiteX42" fmla="*/ 13990 w 124638"/>
                  <a:gd name="connsiteY42" fmla="*/ 71063 h 131951"/>
                  <a:gd name="connsiteX43" fmla="*/ 12400 w 124638"/>
                  <a:gd name="connsiteY43" fmla="*/ 75833 h 131951"/>
                  <a:gd name="connsiteX44" fmla="*/ 10652 w 124638"/>
                  <a:gd name="connsiteY44" fmla="*/ 79648 h 131951"/>
                  <a:gd name="connsiteX45" fmla="*/ 10016 w 124638"/>
                  <a:gd name="connsiteY45" fmla="*/ 81556 h 131951"/>
                  <a:gd name="connsiteX46" fmla="*/ 8267 w 124638"/>
                  <a:gd name="connsiteY46" fmla="*/ 85530 h 131951"/>
                  <a:gd name="connsiteX47" fmla="*/ 6518 w 124638"/>
                  <a:gd name="connsiteY47" fmla="*/ 90299 h 131951"/>
                  <a:gd name="connsiteX48" fmla="*/ 5405 w 124638"/>
                  <a:gd name="connsiteY48" fmla="*/ 93479 h 131951"/>
                  <a:gd name="connsiteX49" fmla="*/ 5723 w 124638"/>
                  <a:gd name="connsiteY49" fmla="*/ 94592 h 131951"/>
                  <a:gd name="connsiteX50" fmla="*/ 5246 w 124638"/>
                  <a:gd name="connsiteY50" fmla="*/ 100633 h 131951"/>
                  <a:gd name="connsiteX51" fmla="*/ 5564 w 124638"/>
                  <a:gd name="connsiteY51" fmla="*/ 102223 h 131951"/>
                  <a:gd name="connsiteX52" fmla="*/ 3339 w 124638"/>
                  <a:gd name="connsiteY52" fmla="*/ 107310 h 131951"/>
                  <a:gd name="connsiteX53" fmla="*/ 3021 w 124638"/>
                  <a:gd name="connsiteY53" fmla="*/ 109854 h 131951"/>
                  <a:gd name="connsiteX54" fmla="*/ 2067 w 124638"/>
                  <a:gd name="connsiteY54" fmla="*/ 113351 h 131951"/>
                  <a:gd name="connsiteX55" fmla="*/ 636 w 124638"/>
                  <a:gd name="connsiteY55" fmla="*/ 120505 h 131951"/>
                  <a:gd name="connsiteX56" fmla="*/ 954 w 124638"/>
                  <a:gd name="connsiteY56" fmla="*/ 122731 h 131951"/>
                  <a:gd name="connsiteX57" fmla="*/ 0 w 124638"/>
                  <a:gd name="connsiteY57" fmla="*/ 126864 h 131951"/>
                  <a:gd name="connsiteX58" fmla="*/ 6200 w 124638"/>
                  <a:gd name="connsiteY58" fmla="*/ 127818 h 131951"/>
                  <a:gd name="connsiteX59" fmla="*/ 11129 w 124638"/>
                  <a:gd name="connsiteY59" fmla="*/ 128772 h 131951"/>
                  <a:gd name="connsiteX60" fmla="*/ 18600 w 124638"/>
                  <a:gd name="connsiteY60" fmla="*/ 129885 h 131951"/>
                  <a:gd name="connsiteX61" fmla="*/ 26072 w 124638"/>
                  <a:gd name="connsiteY61" fmla="*/ 131157 h 131951"/>
                  <a:gd name="connsiteX62" fmla="*/ 30524 w 124638"/>
                  <a:gd name="connsiteY62" fmla="*/ 131952 h 131951"/>
                  <a:gd name="connsiteX63" fmla="*/ 32114 w 124638"/>
                  <a:gd name="connsiteY63" fmla="*/ 131634 h 131951"/>
                  <a:gd name="connsiteX64" fmla="*/ 38314 w 124638"/>
                  <a:gd name="connsiteY64" fmla="*/ 126864 h 131951"/>
                  <a:gd name="connsiteX65" fmla="*/ 43878 w 124638"/>
                  <a:gd name="connsiteY65" fmla="*/ 122413 h 131951"/>
                  <a:gd name="connsiteX66" fmla="*/ 47217 w 124638"/>
                  <a:gd name="connsiteY66" fmla="*/ 117167 h 131951"/>
                  <a:gd name="connsiteX67" fmla="*/ 50396 w 124638"/>
                  <a:gd name="connsiteY67" fmla="*/ 111920 h 131951"/>
                  <a:gd name="connsiteX68" fmla="*/ 51827 w 124638"/>
                  <a:gd name="connsiteY68" fmla="*/ 110808 h 131951"/>
                  <a:gd name="connsiteX69" fmla="*/ 56755 w 124638"/>
                  <a:gd name="connsiteY69" fmla="*/ 109854 h 131951"/>
                  <a:gd name="connsiteX70" fmla="*/ 64545 w 124638"/>
                  <a:gd name="connsiteY70" fmla="*/ 108423 h 131951"/>
                  <a:gd name="connsiteX71" fmla="*/ 72335 w 124638"/>
                  <a:gd name="connsiteY71" fmla="*/ 106833 h 131951"/>
                  <a:gd name="connsiteX72" fmla="*/ 72971 w 124638"/>
                  <a:gd name="connsiteY72" fmla="*/ 106356 h 131951"/>
                  <a:gd name="connsiteX73" fmla="*/ 74720 w 124638"/>
                  <a:gd name="connsiteY73" fmla="*/ 102223 h 131951"/>
                  <a:gd name="connsiteX74" fmla="*/ 77104 w 124638"/>
                  <a:gd name="connsiteY74" fmla="*/ 96818 h 131951"/>
                  <a:gd name="connsiteX75" fmla="*/ 77581 w 124638"/>
                  <a:gd name="connsiteY75" fmla="*/ 96341 h 131951"/>
                  <a:gd name="connsiteX76" fmla="*/ 78058 w 124638"/>
                  <a:gd name="connsiteY76" fmla="*/ 95705 h 131951"/>
                  <a:gd name="connsiteX77" fmla="*/ 83623 w 124638"/>
                  <a:gd name="connsiteY77" fmla="*/ 92843 h 131951"/>
                  <a:gd name="connsiteX78" fmla="*/ 86961 w 124638"/>
                  <a:gd name="connsiteY78" fmla="*/ 90935 h 131951"/>
                  <a:gd name="connsiteX79" fmla="*/ 82192 w 124638"/>
                  <a:gd name="connsiteY79" fmla="*/ 85689 h 131951"/>
                  <a:gd name="connsiteX80" fmla="*/ 77740 w 124638"/>
                  <a:gd name="connsiteY80" fmla="*/ 80602 h 131951"/>
                  <a:gd name="connsiteX81" fmla="*/ 72653 w 124638"/>
                  <a:gd name="connsiteY81" fmla="*/ 75038 h 131951"/>
                  <a:gd name="connsiteX82" fmla="*/ 68361 w 124638"/>
                  <a:gd name="connsiteY82" fmla="*/ 70586 h 131951"/>
                  <a:gd name="connsiteX83" fmla="*/ 61842 w 124638"/>
                  <a:gd name="connsiteY83" fmla="*/ 64068 h 131951"/>
                  <a:gd name="connsiteX84" fmla="*/ 57709 w 124638"/>
                  <a:gd name="connsiteY84" fmla="*/ 59776 h 131951"/>
                  <a:gd name="connsiteX85" fmla="*/ 65022 w 124638"/>
                  <a:gd name="connsiteY85" fmla="*/ 57709 h 131951"/>
                  <a:gd name="connsiteX86" fmla="*/ 72971 w 124638"/>
                  <a:gd name="connsiteY86" fmla="*/ 55483 h 131951"/>
                  <a:gd name="connsiteX87" fmla="*/ 81079 w 124638"/>
                  <a:gd name="connsiteY87" fmla="*/ 53258 h 131951"/>
                  <a:gd name="connsiteX88" fmla="*/ 90776 w 124638"/>
                  <a:gd name="connsiteY88" fmla="*/ 50555 h 131951"/>
                  <a:gd name="connsiteX89" fmla="*/ 98407 w 124638"/>
                  <a:gd name="connsiteY89" fmla="*/ 48488 h 131951"/>
                  <a:gd name="connsiteX90" fmla="*/ 109695 w 124638"/>
                  <a:gd name="connsiteY90" fmla="*/ 45309 h 131951"/>
                  <a:gd name="connsiteX91" fmla="*/ 115259 w 124638"/>
                  <a:gd name="connsiteY91" fmla="*/ 43878 h 131951"/>
                  <a:gd name="connsiteX92" fmla="*/ 116213 w 124638"/>
                  <a:gd name="connsiteY92" fmla="*/ 43401 h 131951"/>
                  <a:gd name="connsiteX93" fmla="*/ 120505 w 124638"/>
                  <a:gd name="connsiteY93" fmla="*/ 39745 h 131951"/>
                  <a:gd name="connsiteX94" fmla="*/ 124639 w 124638"/>
                  <a:gd name="connsiteY94" fmla="*/ 35929 h 131951"/>
                  <a:gd name="connsiteX95" fmla="*/ 123367 w 124638"/>
                  <a:gd name="connsiteY95" fmla="*/ 32591 h 131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124638" h="131951">
                    <a:moveTo>
                      <a:pt x="123367" y="32591"/>
                    </a:moveTo>
                    <a:lnTo>
                      <a:pt x="120346" y="33226"/>
                    </a:lnTo>
                    <a:lnTo>
                      <a:pt x="117485" y="34021"/>
                    </a:lnTo>
                    <a:lnTo>
                      <a:pt x="115736" y="28616"/>
                    </a:lnTo>
                    <a:lnTo>
                      <a:pt x="117962" y="27980"/>
                    </a:lnTo>
                    <a:lnTo>
                      <a:pt x="115895" y="21144"/>
                    </a:lnTo>
                    <a:lnTo>
                      <a:pt x="113828" y="13990"/>
                    </a:lnTo>
                    <a:lnTo>
                      <a:pt x="111762" y="6995"/>
                    </a:lnTo>
                    <a:lnTo>
                      <a:pt x="109695" y="0"/>
                    </a:lnTo>
                    <a:lnTo>
                      <a:pt x="102382" y="4292"/>
                    </a:lnTo>
                    <a:lnTo>
                      <a:pt x="94910" y="8744"/>
                    </a:lnTo>
                    <a:lnTo>
                      <a:pt x="89187" y="12082"/>
                    </a:lnTo>
                    <a:lnTo>
                      <a:pt x="80443" y="17329"/>
                    </a:lnTo>
                    <a:lnTo>
                      <a:pt x="75515" y="20349"/>
                    </a:lnTo>
                    <a:lnTo>
                      <a:pt x="68043" y="24960"/>
                    </a:lnTo>
                    <a:lnTo>
                      <a:pt x="61366" y="28934"/>
                    </a:lnTo>
                    <a:lnTo>
                      <a:pt x="53576" y="33544"/>
                    </a:lnTo>
                    <a:lnTo>
                      <a:pt x="43878" y="32273"/>
                    </a:lnTo>
                    <a:lnTo>
                      <a:pt x="40857" y="31478"/>
                    </a:lnTo>
                    <a:lnTo>
                      <a:pt x="38314" y="29093"/>
                    </a:lnTo>
                    <a:lnTo>
                      <a:pt x="36406" y="27980"/>
                    </a:lnTo>
                    <a:lnTo>
                      <a:pt x="31796" y="26708"/>
                    </a:lnTo>
                    <a:lnTo>
                      <a:pt x="28934" y="22575"/>
                    </a:lnTo>
                    <a:lnTo>
                      <a:pt x="27185" y="20985"/>
                    </a:lnTo>
                    <a:lnTo>
                      <a:pt x="24006" y="20349"/>
                    </a:lnTo>
                    <a:lnTo>
                      <a:pt x="22575" y="20508"/>
                    </a:lnTo>
                    <a:lnTo>
                      <a:pt x="18918" y="21939"/>
                    </a:lnTo>
                    <a:lnTo>
                      <a:pt x="18442" y="22416"/>
                    </a:lnTo>
                    <a:lnTo>
                      <a:pt x="17965" y="23370"/>
                    </a:lnTo>
                    <a:lnTo>
                      <a:pt x="17806" y="24006"/>
                    </a:lnTo>
                    <a:lnTo>
                      <a:pt x="17329" y="31160"/>
                    </a:lnTo>
                    <a:lnTo>
                      <a:pt x="17806" y="36088"/>
                    </a:lnTo>
                    <a:lnTo>
                      <a:pt x="16852" y="40380"/>
                    </a:lnTo>
                    <a:lnTo>
                      <a:pt x="16693" y="44196"/>
                    </a:lnTo>
                    <a:lnTo>
                      <a:pt x="17488" y="51191"/>
                    </a:lnTo>
                    <a:lnTo>
                      <a:pt x="15739" y="54052"/>
                    </a:lnTo>
                    <a:lnTo>
                      <a:pt x="14785" y="57550"/>
                    </a:lnTo>
                    <a:lnTo>
                      <a:pt x="14308" y="60094"/>
                    </a:lnTo>
                    <a:lnTo>
                      <a:pt x="13513" y="65022"/>
                    </a:lnTo>
                    <a:lnTo>
                      <a:pt x="13672" y="65022"/>
                    </a:lnTo>
                    <a:lnTo>
                      <a:pt x="12877" y="68043"/>
                    </a:lnTo>
                    <a:lnTo>
                      <a:pt x="13195" y="68520"/>
                    </a:lnTo>
                    <a:lnTo>
                      <a:pt x="13990" y="71063"/>
                    </a:lnTo>
                    <a:lnTo>
                      <a:pt x="12400" y="75833"/>
                    </a:lnTo>
                    <a:lnTo>
                      <a:pt x="10652" y="79648"/>
                    </a:lnTo>
                    <a:lnTo>
                      <a:pt x="10016" y="81556"/>
                    </a:lnTo>
                    <a:lnTo>
                      <a:pt x="8267" y="85530"/>
                    </a:lnTo>
                    <a:lnTo>
                      <a:pt x="6518" y="90299"/>
                    </a:lnTo>
                    <a:lnTo>
                      <a:pt x="5405" y="93479"/>
                    </a:lnTo>
                    <a:lnTo>
                      <a:pt x="5723" y="94592"/>
                    </a:lnTo>
                    <a:lnTo>
                      <a:pt x="5246" y="100633"/>
                    </a:lnTo>
                    <a:lnTo>
                      <a:pt x="5564" y="102223"/>
                    </a:lnTo>
                    <a:lnTo>
                      <a:pt x="3339" y="107310"/>
                    </a:lnTo>
                    <a:lnTo>
                      <a:pt x="3021" y="109854"/>
                    </a:lnTo>
                    <a:lnTo>
                      <a:pt x="2067" y="113351"/>
                    </a:lnTo>
                    <a:lnTo>
                      <a:pt x="636" y="120505"/>
                    </a:lnTo>
                    <a:lnTo>
                      <a:pt x="954" y="122731"/>
                    </a:lnTo>
                    <a:lnTo>
                      <a:pt x="0" y="126864"/>
                    </a:lnTo>
                    <a:lnTo>
                      <a:pt x="6200" y="127818"/>
                    </a:lnTo>
                    <a:lnTo>
                      <a:pt x="11129" y="128772"/>
                    </a:lnTo>
                    <a:lnTo>
                      <a:pt x="18600" y="129885"/>
                    </a:lnTo>
                    <a:lnTo>
                      <a:pt x="26072" y="131157"/>
                    </a:lnTo>
                    <a:lnTo>
                      <a:pt x="30524" y="131952"/>
                    </a:lnTo>
                    <a:lnTo>
                      <a:pt x="32114" y="131634"/>
                    </a:lnTo>
                    <a:lnTo>
                      <a:pt x="38314" y="126864"/>
                    </a:lnTo>
                    <a:lnTo>
                      <a:pt x="43878" y="122413"/>
                    </a:lnTo>
                    <a:lnTo>
                      <a:pt x="47217" y="117167"/>
                    </a:lnTo>
                    <a:lnTo>
                      <a:pt x="50396" y="111920"/>
                    </a:lnTo>
                    <a:lnTo>
                      <a:pt x="51827" y="110808"/>
                    </a:lnTo>
                    <a:lnTo>
                      <a:pt x="56755" y="109854"/>
                    </a:lnTo>
                    <a:lnTo>
                      <a:pt x="64545" y="108423"/>
                    </a:lnTo>
                    <a:lnTo>
                      <a:pt x="72335" y="106833"/>
                    </a:lnTo>
                    <a:lnTo>
                      <a:pt x="72971" y="106356"/>
                    </a:lnTo>
                    <a:lnTo>
                      <a:pt x="74720" y="102223"/>
                    </a:lnTo>
                    <a:lnTo>
                      <a:pt x="77104" y="96818"/>
                    </a:lnTo>
                    <a:lnTo>
                      <a:pt x="77581" y="96341"/>
                    </a:lnTo>
                    <a:lnTo>
                      <a:pt x="78058" y="95705"/>
                    </a:lnTo>
                    <a:lnTo>
                      <a:pt x="83623" y="92843"/>
                    </a:lnTo>
                    <a:lnTo>
                      <a:pt x="86961" y="90935"/>
                    </a:lnTo>
                    <a:lnTo>
                      <a:pt x="82192" y="85689"/>
                    </a:lnTo>
                    <a:lnTo>
                      <a:pt x="77740" y="80602"/>
                    </a:lnTo>
                    <a:lnTo>
                      <a:pt x="72653" y="75038"/>
                    </a:lnTo>
                    <a:lnTo>
                      <a:pt x="68361" y="70586"/>
                    </a:lnTo>
                    <a:lnTo>
                      <a:pt x="61842" y="64068"/>
                    </a:lnTo>
                    <a:lnTo>
                      <a:pt x="57709" y="59776"/>
                    </a:lnTo>
                    <a:lnTo>
                      <a:pt x="65022" y="57709"/>
                    </a:lnTo>
                    <a:lnTo>
                      <a:pt x="72971" y="55483"/>
                    </a:lnTo>
                    <a:lnTo>
                      <a:pt x="81079" y="53258"/>
                    </a:lnTo>
                    <a:lnTo>
                      <a:pt x="90776" y="50555"/>
                    </a:lnTo>
                    <a:lnTo>
                      <a:pt x="98407" y="48488"/>
                    </a:lnTo>
                    <a:lnTo>
                      <a:pt x="109695" y="45309"/>
                    </a:lnTo>
                    <a:lnTo>
                      <a:pt x="115259" y="43878"/>
                    </a:lnTo>
                    <a:lnTo>
                      <a:pt x="116213" y="43401"/>
                    </a:lnTo>
                    <a:lnTo>
                      <a:pt x="120505" y="39745"/>
                    </a:lnTo>
                    <a:lnTo>
                      <a:pt x="124639" y="35929"/>
                    </a:lnTo>
                    <a:lnTo>
                      <a:pt x="123367" y="325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1" name="Freeform: Shape 5000">
                <a:extLst>
                  <a:ext uri="{FF2B5EF4-FFF2-40B4-BE49-F238E27FC236}">
                    <a16:creationId xmlns:a16="http://schemas.microsoft.com/office/drawing/2014/main" id="{D22F0120-8475-A86E-8F0B-1706A629BD6E}"/>
                  </a:ext>
                </a:extLst>
              </p:cNvPr>
              <p:cNvSpPr/>
              <p:nvPr/>
            </p:nvSpPr>
            <p:spPr>
              <a:xfrm>
                <a:off x="9983491" y="3395772"/>
                <a:ext cx="61206" cy="23846"/>
              </a:xfrm>
              <a:custGeom>
                <a:avLst/>
                <a:gdLst>
                  <a:gd name="connsiteX0" fmla="*/ 60571 w 61206"/>
                  <a:gd name="connsiteY0" fmla="*/ 16375 h 23846"/>
                  <a:gd name="connsiteX1" fmla="*/ 57073 w 61206"/>
                  <a:gd name="connsiteY1" fmla="*/ 10969 h 23846"/>
                  <a:gd name="connsiteX2" fmla="*/ 47057 w 61206"/>
                  <a:gd name="connsiteY2" fmla="*/ 7790 h 23846"/>
                  <a:gd name="connsiteX3" fmla="*/ 44355 w 61206"/>
                  <a:gd name="connsiteY3" fmla="*/ 6518 h 23846"/>
                  <a:gd name="connsiteX4" fmla="*/ 41175 w 61206"/>
                  <a:gd name="connsiteY4" fmla="*/ 3974 h 23846"/>
                  <a:gd name="connsiteX5" fmla="*/ 39585 w 61206"/>
                  <a:gd name="connsiteY5" fmla="*/ 3498 h 23846"/>
                  <a:gd name="connsiteX6" fmla="*/ 38154 w 61206"/>
                  <a:gd name="connsiteY6" fmla="*/ 3498 h 23846"/>
                  <a:gd name="connsiteX7" fmla="*/ 34498 w 61206"/>
                  <a:gd name="connsiteY7" fmla="*/ 3020 h 23846"/>
                  <a:gd name="connsiteX8" fmla="*/ 31000 w 61206"/>
                  <a:gd name="connsiteY8" fmla="*/ 1908 h 23846"/>
                  <a:gd name="connsiteX9" fmla="*/ 28298 w 61206"/>
                  <a:gd name="connsiteY9" fmla="*/ 1590 h 23846"/>
                  <a:gd name="connsiteX10" fmla="*/ 25436 w 61206"/>
                  <a:gd name="connsiteY10" fmla="*/ 1590 h 23846"/>
                  <a:gd name="connsiteX11" fmla="*/ 13354 w 61206"/>
                  <a:gd name="connsiteY11" fmla="*/ 0 h 23846"/>
                  <a:gd name="connsiteX12" fmla="*/ 11923 w 61206"/>
                  <a:gd name="connsiteY12" fmla="*/ 636 h 23846"/>
                  <a:gd name="connsiteX13" fmla="*/ 10333 w 61206"/>
                  <a:gd name="connsiteY13" fmla="*/ 1590 h 23846"/>
                  <a:gd name="connsiteX14" fmla="*/ 6994 w 61206"/>
                  <a:gd name="connsiteY14" fmla="*/ 2226 h 23846"/>
                  <a:gd name="connsiteX15" fmla="*/ 3497 w 61206"/>
                  <a:gd name="connsiteY15" fmla="*/ 2226 h 23846"/>
                  <a:gd name="connsiteX16" fmla="*/ 2543 w 61206"/>
                  <a:gd name="connsiteY16" fmla="*/ 2861 h 23846"/>
                  <a:gd name="connsiteX17" fmla="*/ 476 w 61206"/>
                  <a:gd name="connsiteY17" fmla="*/ 5087 h 23846"/>
                  <a:gd name="connsiteX18" fmla="*/ 0 w 61206"/>
                  <a:gd name="connsiteY18" fmla="*/ 6995 h 23846"/>
                  <a:gd name="connsiteX19" fmla="*/ 1271 w 61206"/>
                  <a:gd name="connsiteY19" fmla="*/ 9062 h 23846"/>
                  <a:gd name="connsiteX20" fmla="*/ 7631 w 61206"/>
                  <a:gd name="connsiteY20" fmla="*/ 9857 h 23846"/>
                  <a:gd name="connsiteX21" fmla="*/ 8425 w 61206"/>
                  <a:gd name="connsiteY21" fmla="*/ 10333 h 23846"/>
                  <a:gd name="connsiteX22" fmla="*/ 10810 w 61206"/>
                  <a:gd name="connsiteY22" fmla="*/ 13990 h 23846"/>
                  <a:gd name="connsiteX23" fmla="*/ 13194 w 61206"/>
                  <a:gd name="connsiteY23" fmla="*/ 14785 h 23846"/>
                  <a:gd name="connsiteX24" fmla="*/ 14148 w 61206"/>
                  <a:gd name="connsiteY24" fmla="*/ 15739 h 23846"/>
                  <a:gd name="connsiteX25" fmla="*/ 16374 w 61206"/>
                  <a:gd name="connsiteY25" fmla="*/ 19077 h 23846"/>
                  <a:gd name="connsiteX26" fmla="*/ 19236 w 61206"/>
                  <a:gd name="connsiteY26" fmla="*/ 19554 h 23846"/>
                  <a:gd name="connsiteX27" fmla="*/ 25118 w 61206"/>
                  <a:gd name="connsiteY27" fmla="*/ 19713 h 23846"/>
                  <a:gd name="connsiteX28" fmla="*/ 28138 w 61206"/>
                  <a:gd name="connsiteY28" fmla="*/ 20349 h 23846"/>
                  <a:gd name="connsiteX29" fmla="*/ 30364 w 61206"/>
                  <a:gd name="connsiteY29" fmla="*/ 21939 h 23846"/>
                  <a:gd name="connsiteX30" fmla="*/ 32590 w 61206"/>
                  <a:gd name="connsiteY30" fmla="*/ 23847 h 23846"/>
                  <a:gd name="connsiteX31" fmla="*/ 33861 w 61206"/>
                  <a:gd name="connsiteY31" fmla="*/ 20031 h 23846"/>
                  <a:gd name="connsiteX32" fmla="*/ 34974 w 61206"/>
                  <a:gd name="connsiteY32" fmla="*/ 18918 h 23846"/>
                  <a:gd name="connsiteX33" fmla="*/ 36406 w 61206"/>
                  <a:gd name="connsiteY33" fmla="*/ 18282 h 23846"/>
                  <a:gd name="connsiteX34" fmla="*/ 37519 w 61206"/>
                  <a:gd name="connsiteY34" fmla="*/ 19713 h 23846"/>
                  <a:gd name="connsiteX35" fmla="*/ 40062 w 61206"/>
                  <a:gd name="connsiteY35" fmla="*/ 19872 h 23846"/>
                  <a:gd name="connsiteX36" fmla="*/ 41493 w 61206"/>
                  <a:gd name="connsiteY36" fmla="*/ 18282 h 23846"/>
                  <a:gd name="connsiteX37" fmla="*/ 42764 w 61206"/>
                  <a:gd name="connsiteY37" fmla="*/ 16216 h 23846"/>
                  <a:gd name="connsiteX38" fmla="*/ 44355 w 61206"/>
                  <a:gd name="connsiteY38" fmla="*/ 16057 h 23846"/>
                  <a:gd name="connsiteX39" fmla="*/ 45627 w 61206"/>
                  <a:gd name="connsiteY39" fmla="*/ 16534 h 23846"/>
                  <a:gd name="connsiteX40" fmla="*/ 44990 w 61206"/>
                  <a:gd name="connsiteY40" fmla="*/ 17169 h 23846"/>
                  <a:gd name="connsiteX41" fmla="*/ 48011 w 61206"/>
                  <a:gd name="connsiteY41" fmla="*/ 17487 h 23846"/>
                  <a:gd name="connsiteX42" fmla="*/ 49283 w 61206"/>
                  <a:gd name="connsiteY42" fmla="*/ 18282 h 23846"/>
                  <a:gd name="connsiteX43" fmla="*/ 52144 w 61206"/>
                  <a:gd name="connsiteY43" fmla="*/ 19395 h 23846"/>
                  <a:gd name="connsiteX44" fmla="*/ 55324 w 61206"/>
                  <a:gd name="connsiteY44" fmla="*/ 19236 h 23846"/>
                  <a:gd name="connsiteX45" fmla="*/ 58504 w 61206"/>
                  <a:gd name="connsiteY45" fmla="*/ 18918 h 23846"/>
                  <a:gd name="connsiteX46" fmla="*/ 61206 w 61206"/>
                  <a:gd name="connsiteY46" fmla="*/ 17964 h 23846"/>
                  <a:gd name="connsiteX47" fmla="*/ 60571 w 61206"/>
                  <a:gd name="connsiteY47" fmla="*/ 16375 h 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1206" h="23846">
                    <a:moveTo>
                      <a:pt x="60571" y="16375"/>
                    </a:moveTo>
                    <a:lnTo>
                      <a:pt x="57073" y="10969"/>
                    </a:lnTo>
                    <a:lnTo>
                      <a:pt x="47057" y="7790"/>
                    </a:lnTo>
                    <a:lnTo>
                      <a:pt x="44355" y="6518"/>
                    </a:lnTo>
                    <a:lnTo>
                      <a:pt x="41175" y="3974"/>
                    </a:lnTo>
                    <a:lnTo>
                      <a:pt x="39585" y="3498"/>
                    </a:lnTo>
                    <a:lnTo>
                      <a:pt x="38154" y="3498"/>
                    </a:lnTo>
                    <a:lnTo>
                      <a:pt x="34498" y="3020"/>
                    </a:lnTo>
                    <a:lnTo>
                      <a:pt x="31000" y="1908"/>
                    </a:lnTo>
                    <a:lnTo>
                      <a:pt x="28298" y="1590"/>
                    </a:lnTo>
                    <a:lnTo>
                      <a:pt x="25436" y="1590"/>
                    </a:lnTo>
                    <a:lnTo>
                      <a:pt x="13354" y="0"/>
                    </a:lnTo>
                    <a:lnTo>
                      <a:pt x="11923" y="636"/>
                    </a:lnTo>
                    <a:lnTo>
                      <a:pt x="10333" y="1590"/>
                    </a:lnTo>
                    <a:lnTo>
                      <a:pt x="6994" y="2226"/>
                    </a:lnTo>
                    <a:lnTo>
                      <a:pt x="3497" y="2226"/>
                    </a:lnTo>
                    <a:lnTo>
                      <a:pt x="2543" y="2861"/>
                    </a:lnTo>
                    <a:lnTo>
                      <a:pt x="476" y="5087"/>
                    </a:lnTo>
                    <a:lnTo>
                      <a:pt x="0" y="6995"/>
                    </a:lnTo>
                    <a:lnTo>
                      <a:pt x="1271" y="9062"/>
                    </a:lnTo>
                    <a:lnTo>
                      <a:pt x="7631" y="9857"/>
                    </a:lnTo>
                    <a:lnTo>
                      <a:pt x="8425" y="10333"/>
                    </a:lnTo>
                    <a:lnTo>
                      <a:pt x="10810" y="13990"/>
                    </a:lnTo>
                    <a:lnTo>
                      <a:pt x="13194" y="14785"/>
                    </a:lnTo>
                    <a:lnTo>
                      <a:pt x="14148" y="15739"/>
                    </a:lnTo>
                    <a:lnTo>
                      <a:pt x="16374" y="19077"/>
                    </a:lnTo>
                    <a:lnTo>
                      <a:pt x="19236" y="19554"/>
                    </a:lnTo>
                    <a:lnTo>
                      <a:pt x="25118" y="19713"/>
                    </a:lnTo>
                    <a:lnTo>
                      <a:pt x="28138" y="20349"/>
                    </a:lnTo>
                    <a:lnTo>
                      <a:pt x="30364" y="21939"/>
                    </a:lnTo>
                    <a:lnTo>
                      <a:pt x="32590" y="23847"/>
                    </a:lnTo>
                    <a:lnTo>
                      <a:pt x="33861" y="20031"/>
                    </a:lnTo>
                    <a:lnTo>
                      <a:pt x="34974" y="18918"/>
                    </a:lnTo>
                    <a:lnTo>
                      <a:pt x="36406" y="18282"/>
                    </a:lnTo>
                    <a:lnTo>
                      <a:pt x="37519" y="19713"/>
                    </a:lnTo>
                    <a:lnTo>
                      <a:pt x="40062" y="19872"/>
                    </a:lnTo>
                    <a:lnTo>
                      <a:pt x="41493" y="18282"/>
                    </a:lnTo>
                    <a:lnTo>
                      <a:pt x="42764" y="16216"/>
                    </a:lnTo>
                    <a:lnTo>
                      <a:pt x="44355" y="16057"/>
                    </a:lnTo>
                    <a:lnTo>
                      <a:pt x="45627" y="16534"/>
                    </a:lnTo>
                    <a:lnTo>
                      <a:pt x="44990" y="17169"/>
                    </a:lnTo>
                    <a:lnTo>
                      <a:pt x="48011" y="17487"/>
                    </a:lnTo>
                    <a:lnTo>
                      <a:pt x="49283" y="18282"/>
                    </a:lnTo>
                    <a:lnTo>
                      <a:pt x="52144" y="19395"/>
                    </a:lnTo>
                    <a:lnTo>
                      <a:pt x="55324" y="19236"/>
                    </a:lnTo>
                    <a:lnTo>
                      <a:pt x="58504" y="18918"/>
                    </a:lnTo>
                    <a:lnTo>
                      <a:pt x="61206" y="17964"/>
                    </a:lnTo>
                    <a:lnTo>
                      <a:pt x="60571" y="163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2" name="Freeform: Shape 5001">
                <a:extLst>
                  <a:ext uri="{FF2B5EF4-FFF2-40B4-BE49-F238E27FC236}">
                    <a16:creationId xmlns:a16="http://schemas.microsoft.com/office/drawing/2014/main" id="{EB274DA2-057C-0119-1EBD-D543F7B84009}"/>
                  </a:ext>
                </a:extLst>
              </p:cNvPr>
              <p:cNvSpPr/>
              <p:nvPr/>
            </p:nvSpPr>
            <p:spPr>
              <a:xfrm>
                <a:off x="1382776" y="2476083"/>
                <a:ext cx="340531" cy="358177"/>
              </a:xfrm>
              <a:custGeom>
                <a:avLst/>
                <a:gdLst>
                  <a:gd name="connsiteX0" fmla="*/ 47534 w 340531"/>
                  <a:gd name="connsiteY0" fmla="*/ 212077 h 358177"/>
                  <a:gd name="connsiteX1" fmla="*/ 48488 w 340531"/>
                  <a:gd name="connsiteY1" fmla="*/ 211282 h 358177"/>
                  <a:gd name="connsiteX2" fmla="*/ 49124 w 340531"/>
                  <a:gd name="connsiteY2" fmla="*/ 210010 h 358177"/>
                  <a:gd name="connsiteX3" fmla="*/ 48488 w 340531"/>
                  <a:gd name="connsiteY3" fmla="*/ 209374 h 358177"/>
                  <a:gd name="connsiteX4" fmla="*/ 46899 w 340531"/>
                  <a:gd name="connsiteY4" fmla="*/ 210169 h 358177"/>
                  <a:gd name="connsiteX5" fmla="*/ 45627 w 340531"/>
                  <a:gd name="connsiteY5" fmla="*/ 212554 h 358177"/>
                  <a:gd name="connsiteX6" fmla="*/ 45150 w 340531"/>
                  <a:gd name="connsiteY6" fmla="*/ 213667 h 358177"/>
                  <a:gd name="connsiteX7" fmla="*/ 46581 w 340531"/>
                  <a:gd name="connsiteY7" fmla="*/ 213667 h 358177"/>
                  <a:gd name="connsiteX8" fmla="*/ 47534 w 340531"/>
                  <a:gd name="connsiteY8" fmla="*/ 212236 h 358177"/>
                  <a:gd name="connsiteX9" fmla="*/ 87597 w 340531"/>
                  <a:gd name="connsiteY9" fmla="*/ 219549 h 358177"/>
                  <a:gd name="connsiteX10" fmla="*/ 86166 w 340531"/>
                  <a:gd name="connsiteY10" fmla="*/ 217323 h 358177"/>
                  <a:gd name="connsiteX11" fmla="*/ 84576 w 340531"/>
                  <a:gd name="connsiteY11" fmla="*/ 216210 h 358177"/>
                  <a:gd name="connsiteX12" fmla="*/ 83940 w 340531"/>
                  <a:gd name="connsiteY12" fmla="*/ 215574 h 358177"/>
                  <a:gd name="connsiteX13" fmla="*/ 85053 w 340531"/>
                  <a:gd name="connsiteY13" fmla="*/ 213507 h 358177"/>
                  <a:gd name="connsiteX14" fmla="*/ 86007 w 340531"/>
                  <a:gd name="connsiteY14" fmla="*/ 213031 h 358177"/>
                  <a:gd name="connsiteX15" fmla="*/ 86007 w 340531"/>
                  <a:gd name="connsiteY15" fmla="*/ 212554 h 358177"/>
                  <a:gd name="connsiteX16" fmla="*/ 84735 w 340531"/>
                  <a:gd name="connsiteY16" fmla="*/ 212077 h 358177"/>
                  <a:gd name="connsiteX17" fmla="*/ 83623 w 340531"/>
                  <a:gd name="connsiteY17" fmla="*/ 211282 h 358177"/>
                  <a:gd name="connsiteX18" fmla="*/ 82510 w 340531"/>
                  <a:gd name="connsiteY18" fmla="*/ 209533 h 358177"/>
                  <a:gd name="connsiteX19" fmla="*/ 81238 w 340531"/>
                  <a:gd name="connsiteY19" fmla="*/ 208102 h 358177"/>
                  <a:gd name="connsiteX20" fmla="*/ 78217 w 340531"/>
                  <a:gd name="connsiteY20" fmla="*/ 206513 h 358177"/>
                  <a:gd name="connsiteX21" fmla="*/ 76310 w 340531"/>
                  <a:gd name="connsiteY21" fmla="*/ 206513 h 358177"/>
                  <a:gd name="connsiteX22" fmla="*/ 74720 w 340531"/>
                  <a:gd name="connsiteY22" fmla="*/ 204446 h 358177"/>
                  <a:gd name="connsiteX23" fmla="*/ 73448 w 340531"/>
                  <a:gd name="connsiteY23" fmla="*/ 204923 h 358177"/>
                  <a:gd name="connsiteX24" fmla="*/ 72971 w 340531"/>
                  <a:gd name="connsiteY24" fmla="*/ 206830 h 358177"/>
                  <a:gd name="connsiteX25" fmla="*/ 71381 w 340531"/>
                  <a:gd name="connsiteY25" fmla="*/ 208261 h 358177"/>
                  <a:gd name="connsiteX26" fmla="*/ 68202 w 340531"/>
                  <a:gd name="connsiteY26" fmla="*/ 209374 h 358177"/>
                  <a:gd name="connsiteX27" fmla="*/ 63114 w 340531"/>
                  <a:gd name="connsiteY27" fmla="*/ 214779 h 358177"/>
                  <a:gd name="connsiteX28" fmla="*/ 59617 w 340531"/>
                  <a:gd name="connsiteY28" fmla="*/ 216687 h 358177"/>
                  <a:gd name="connsiteX29" fmla="*/ 55960 w 340531"/>
                  <a:gd name="connsiteY29" fmla="*/ 218277 h 358177"/>
                  <a:gd name="connsiteX30" fmla="*/ 52940 w 340531"/>
                  <a:gd name="connsiteY30" fmla="*/ 218754 h 358177"/>
                  <a:gd name="connsiteX31" fmla="*/ 49919 w 340531"/>
                  <a:gd name="connsiteY31" fmla="*/ 218277 h 358177"/>
                  <a:gd name="connsiteX32" fmla="*/ 48329 w 340531"/>
                  <a:gd name="connsiteY32" fmla="*/ 217959 h 358177"/>
                  <a:gd name="connsiteX33" fmla="*/ 46422 w 340531"/>
                  <a:gd name="connsiteY33" fmla="*/ 216210 h 358177"/>
                  <a:gd name="connsiteX34" fmla="*/ 45786 w 340531"/>
                  <a:gd name="connsiteY34" fmla="*/ 216210 h 358177"/>
                  <a:gd name="connsiteX35" fmla="*/ 45150 w 340531"/>
                  <a:gd name="connsiteY35" fmla="*/ 217482 h 358177"/>
                  <a:gd name="connsiteX36" fmla="*/ 44514 w 340531"/>
                  <a:gd name="connsiteY36" fmla="*/ 220821 h 358177"/>
                  <a:gd name="connsiteX37" fmla="*/ 44832 w 340531"/>
                  <a:gd name="connsiteY37" fmla="*/ 224954 h 358177"/>
                  <a:gd name="connsiteX38" fmla="*/ 45945 w 340531"/>
                  <a:gd name="connsiteY38" fmla="*/ 226544 h 358177"/>
                  <a:gd name="connsiteX39" fmla="*/ 47852 w 340531"/>
                  <a:gd name="connsiteY39" fmla="*/ 228134 h 358177"/>
                  <a:gd name="connsiteX40" fmla="*/ 49442 w 340531"/>
                  <a:gd name="connsiteY40" fmla="*/ 230041 h 358177"/>
                  <a:gd name="connsiteX41" fmla="*/ 50396 w 340531"/>
                  <a:gd name="connsiteY41" fmla="*/ 231949 h 358177"/>
                  <a:gd name="connsiteX42" fmla="*/ 51032 w 340531"/>
                  <a:gd name="connsiteY42" fmla="*/ 234970 h 358177"/>
                  <a:gd name="connsiteX43" fmla="*/ 52781 w 340531"/>
                  <a:gd name="connsiteY43" fmla="*/ 237036 h 358177"/>
                  <a:gd name="connsiteX44" fmla="*/ 52781 w 340531"/>
                  <a:gd name="connsiteY44" fmla="*/ 242442 h 358177"/>
                  <a:gd name="connsiteX45" fmla="*/ 52304 w 340531"/>
                  <a:gd name="connsiteY45" fmla="*/ 244190 h 358177"/>
                  <a:gd name="connsiteX46" fmla="*/ 51032 w 340531"/>
                  <a:gd name="connsiteY46" fmla="*/ 245462 h 358177"/>
                  <a:gd name="connsiteX47" fmla="*/ 50714 w 340531"/>
                  <a:gd name="connsiteY47" fmla="*/ 247529 h 358177"/>
                  <a:gd name="connsiteX48" fmla="*/ 51032 w 340531"/>
                  <a:gd name="connsiteY48" fmla="*/ 249596 h 358177"/>
                  <a:gd name="connsiteX49" fmla="*/ 53576 w 340531"/>
                  <a:gd name="connsiteY49" fmla="*/ 250232 h 358177"/>
                  <a:gd name="connsiteX50" fmla="*/ 55006 w 340531"/>
                  <a:gd name="connsiteY50" fmla="*/ 252139 h 358177"/>
                  <a:gd name="connsiteX51" fmla="*/ 54689 w 340531"/>
                  <a:gd name="connsiteY51" fmla="*/ 254524 h 358177"/>
                  <a:gd name="connsiteX52" fmla="*/ 54689 w 340531"/>
                  <a:gd name="connsiteY52" fmla="*/ 255796 h 358177"/>
                  <a:gd name="connsiteX53" fmla="*/ 53894 w 340531"/>
                  <a:gd name="connsiteY53" fmla="*/ 256114 h 358177"/>
                  <a:gd name="connsiteX54" fmla="*/ 52781 w 340531"/>
                  <a:gd name="connsiteY54" fmla="*/ 255160 h 358177"/>
                  <a:gd name="connsiteX55" fmla="*/ 52145 w 340531"/>
                  <a:gd name="connsiteY55" fmla="*/ 256114 h 358177"/>
                  <a:gd name="connsiteX56" fmla="*/ 52463 w 340531"/>
                  <a:gd name="connsiteY56" fmla="*/ 258657 h 358177"/>
                  <a:gd name="connsiteX57" fmla="*/ 51986 w 340531"/>
                  <a:gd name="connsiteY57" fmla="*/ 261519 h 358177"/>
                  <a:gd name="connsiteX58" fmla="*/ 51191 w 340531"/>
                  <a:gd name="connsiteY58" fmla="*/ 262791 h 358177"/>
                  <a:gd name="connsiteX59" fmla="*/ 50555 w 340531"/>
                  <a:gd name="connsiteY59" fmla="*/ 264222 h 358177"/>
                  <a:gd name="connsiteX60" fmla="*/ 50873 w 340531"/>
                  <a:gd name="connsiteY60" fmla="*/ 270581 h 358177"/>
                  <a:gd name="connsiteX61" fmla="*/ 50873 w 340531"/>
                  <a:gd name="connsiteY61" fmla="*/ 273442 h 358177"/>
                  <a:gd name="connsiteX62" fmla="*/ 53099 w 340531"/>
                  <a:gd name="connsiteY62" fmla="*/ 276622 h 358177"/>
                  <a:gd name="connsiteX63" fmla="*/ 55006 w 340531"/>
                  <a:gd name="connsiteY63" fmla="*/ 279325 h 358177"/>
                  <a:gd name="connsiteX64" fmla="*/ 56278 w 340531"/>
                  <a:gd name="connsiteY64" fmla="*/ 281550 h 358177"/>
                  <a:gd name="connsiteX65" fmla="*/ 57868 w 340531"/>
                  <a:gd name="connsiteY65" fmla="*/ 282822 h 358177"/>
                  <a:gd name="connsiteX66" fmla="*/ 59935 w 340531"/>
                  <a:gd name="connsiteY66" fmla="*/ 282822 h 358177"/>
                  <a:gd name="connsiteX67" fmla="*/ 62319 w 340531"/>
                  <a:gd name="connsiteY67" fmla="*/ 283458 h 358177"/>
                  <a:gd name="connsiteX68" fmla="*/ 64545 w 340531"/>
                  <a:gd name="connsiteY68" fmla="*/ 283458 h 358177"/>
                  <a:gd name="connsiteX69" fmla="*/ 66930 w 340531"/>
                  <a:gd name="connsiteY69" fmla="*/ 281709 h 358177"/>
                  <a:gd name="connsiteX70" fmla="*/ 68520 w 340531"/>
                  <a:gd name="connsiteY70" fmla="*/ 279007 h 358177"/>
                  <a:gd name="connsiteX71" fmla="*/ 69473 w 340531"/>
                  <a:gd name="connsiteY71" fmla="*/ 272488 h 358177"/>
                  <a:gd name="connsiteX72" fmla="*/ 70745 w 340531"/>
                  <a:gd name="connsiteY72" fmla="*/ 273442 h 358177"/>
                  <a:gd name="connsiteX73" fmla="*/ 72176 w 340531"/>
                  <a:gd name="connsiteY73" fmla="*/ 273919 h 358177"/>
                  <a:gd name="connsiteX74" fmla="*/ 73766 w 340531"/>
                  <a:gd name="connsiteY74" fmla="*/ 273283 h 358177"/>
                  <a:gd name="connsiteX75" fmla="*/ 75356 w 340531"/>
                  <a:gd name="connsiteY75" fmla="*/ 273283 h 358177"/>
                  <a:gd name="connsiteX76" fmla="*/ 78853 w 340531"/>
                  <a:gd name="connsiteY76" fmla="*/ 274873 h 358177"/>
                  <a:gd name="connsiteX77" fmla="*/ 81715 w 340531"/>
                  <a:gd name="connsiteY77" fmla="*/ 275827 h 358177"/>
                  <a:gd name="connsiteX78" fmla="*/ 83940 w 340531"/>
                  <a:gd name="connsiteY78" fmla="*/ 274873 h 358177"/>
                  <a:gd name="connsiteX79" fmla="*/ 84576 w 340531"/>
                  <a:gd name="connsiteY79" fmla="*/ 272012 h 358177"/>
                  <a:gd name="connsiteX80" fmla="*/ 85530 w 340531"/>
                  <a:gd name="connsiteY80" fmla="*/ 268673 h 358177"/>
                  <a:gd name="connsiteX81" fmla="*/ 87438 w 340531"/>
                  <a:gd name="connsiteY81" fmla="*/ 249437 h 358177"/>
                  <a:gd name="connsiteX82" fmla="*/ 88074 w 340531"/>
                  <a:gd name="connsiteY82" fmla="*/ 246257 h 358177"/>
                  <a:gd name="connsiteX83" fmla="*/ 88074 w 340531"/>
                  <a:gd name="connsiteY83" fmla="*/ 243713 h 358177"/>
                  <a:gd name="connsiteX84" fmla="*/ 86643 w 340531"/>
                  <a:gd name="connsiteY84" fmla="*/ 241488 h 358177"/>
                  <a:gd name="connsiteX85" fmla="*/ 86166 w 340531"/>
                  <a:gd name="connsiteY85" fmla="*/ 237831 h 358177"/>
                  <a:gd name="connsiteX86" fmla="*/ 89346 w 340531"/>
                  <a:gd name="connsiteY86" fmla="*/ 233380 h 358177"/>
                  <a:gd name="connsiteX87" fmla="*/ 90141 w 340531"/>
                  <a:gd name="connsiteY87" fmla="*/ 231949 h 358177"/>
                  <a:gd name="connsiteX88" fmla="*/ 90776 w 340531"/>
                  <a:gd name="connsiteY88" fmla="*/ 230041 h 358177"/>
                  <a:gd name="connsiteX89" fmla="*/ 90459 w 340531"/>
                  <a:gd name="connsiteY89" fmla="*/ 228134 h 358177"/>
                  <a:gd name="connsiteX90" fmla="*/ 87279 w 340531"/>
                  <a:gd name="connsiteY90" fmla="*/ 219231 h 358177"/>
                  <a:gd name="connsiteX91" fmla="*/ 109059 w 340531"/>
                  <a:gd name="connsiteY91" fmla="*/ 150870 h 358177"/>
                  <a:gd name="connsiteX92" fmla="*/ 108105 w 340531"/>
                  <a:gd name="connsiteY92" fmla="*/ 149598 h 358177"/>
                  <a:gd name="connsiteX93" fmla="*/ 106992 w 340531"/>
                  <a:gd name="connsiteY93" fmla="*/ 150870 h 358177"/>
                  <a:gd name="connsiteX94" fmla="*/ 104926 w 340531"/>
                  <a:gd name="connsiteY94" fmla="*/ 150870 h 358177"/>
                  <a:gd name="connsiteX95" fmla="*/ 103813 w 340531"/>
                  <a:gd name="connsiteY95" fmla="*/ 151029 h 358177"/>
                  <a:gd name="connsiteX96" fmla="*/ 100315 w 340531"/>
                  <a:gd name="connsiteY96" fmla="*/ 151029 h 358177"/>
                  <a:gd name="connsiteX97" fmla="*/ 99838 w 340531"/>
                  <a:gd name="connsiteY97" fmla="*/ 152142 h 358177"/>
                  <a:gd name="connsiteX98" fmla="*/ 100474 w 340531"/>
                  <a:gd name="connsiteY98" fmla="*/ 153573 h 358177"/>
                  <a:gd name="connsiteX99" fmla="*/ 102700 w 340531"/>
                  <a:gd name="connsiteY99" fmla="*/ 153573 h 358177"/>
                  <a:gd name="connsiteX100" fmla="*/ 106356 w 340531"/>
                  <a:gd name="connsiteY100" fmla="*/ 152937 h 358177"/>
                  <a:gd name="connsiteX101" fmla="*/ 108741 w 340531"/>
                  <a:gd name="connsiteY101" fmla="*/ 154527 h 358177"/>
                  <a:gd name="connsiteX102" fmla="*/ 108423 w 340531"/>
                  <a:gd name="connsiteY102" fmla="*/ 152460 h 358177"/>
                  <a:gd name="connsiteX103" fmla="*/ 109059 w 340531"/>
                  <a:gd name="connsiteY103" fmla="*/ 151506 h 358177"/>
                  <a:gd name="connsiteX104" fmla="*/ 109059 w 340531"/>
                  <a:gd name="connsiteY104" fmla="*/ 150711 h 358177"/>
                  <a:gd name="connsiteX105" fmla="*/ 49919 w 340531"/>
                  <a:gd name="connsiteY105" fmla="*/ 277099 h 358177"/>
                  <a:gd name="connsiteX106" fmla="*/ 49919 w 340531"/>
                  <a:gd name="connsiteY106" fmla="*/ 277735 h 358177"/>
                  <a:gd name="connsiteX107" fmla="*/ 49760 w 340531"/>
                  <a:gd name="connsiteY107" fmla="*/ 279802 h 358177"/>
                  <a:gd name="connsiteX108" fmla="*/ 51509 w 340531"/>
                  <a:gd name="connsiteY108" fmla="*/ 282186 h 358177"/>
                  <a:gd name="connsiteX109" fmla="*/ 53099 w 340531"/>
                  <a:gd name="connsiteY109" fmla="*/ 278847 h 358177"/>
                  <a:gd name="connsiteX110" fmla="*/ 51986 w 340531"/>
                  <a:gd name="connsiteY110" fmla="*/ 278053 h 358177"/>
                  <a:gd name="connsiteX111" fmla="*/ 49919 w 340531"/>
                  <a:gd name="connsiteY111" fmla="*/ 277258 h 358177"/>
                  <a:gd name="connsiteX112" fmla="*/ 339736 w 340531"/>
                  <a:gd name="connsiteY112" fmla="*/ 239898 h 358177"/>
                  <a:gd name="connsiteX113" fmla="*/ 335921 w 340531"/>
                  <a:gd name="connsiteY113" fmla="*/ 234811 h 358177"/>
                  <a:gd name="connsiteX114" fmla="*/ 327495 w 340531"/>
                  <a:gd name="connsiteY114" fmla="*/ 228293 h 358177"/>
                  <a:gd name="connsiteX115" fmla="*/ 325110 w 340531"/>
                  <a:gd name="connsiteY115" fmla="*/ 225272 h 358177"/>
                  <a:gd name="connsiteX116" fmla="*/ 311279 w 340531"/>
                  <a:gd name="connsiteY116" fmla="*/ 218913 h 358177"/>
                  <a:gd name="connsiteX117" fmla="*/ 305556 w 340531"/>
                  <a:gd name="connsiteY117" fmla="*/ 214302 h 358177"/>
                  <a:gd name="connsiteX118" fmla="*/ 300628 w 340531"/>
                  <a:gd name="connsiteY118" fmla="*/ 211282 h 358177"/>
                  <a:gd name="connsiteX119" fmla="*/ 284730 w 340531"/>
                  <a:gd name="connsiteY119" fmla="*/ 205559 h 358177"/>
                  <a:gd name="connsiteX120" fmla="*/ 269309 w 340531"/>
                  <a:gd name="connsiteY120" fmla="*/ 198564 h 358177"/>
                  <a:gd name="connsiteX121" fmla="*/ 266129 w 340531"/>
                  <a:gd name="connsiteY121" fmla="*/ 196020 h 358177"/>
                  <a:gd name="connsiteX122" fmla="*/ 266447 w 340531"/>
                  <a:gd name="connsiteY122" fmla="*/ 192364 h 358177"/>
                  <a:gd name="connsiteX123" fmla="*/ 269945 w 340531"/>
                  <a:gd name="connsiteY123" fmla="*/ 189661 h 358177"/>
                  <a:gd name="connsiteX124" fmla="*/ 273283 w 340531"/>
                  <a:gd name="connsiteY124" fmla="*/ 187753 h 358177"/>
                  <a:gd name="connsiteX125" fmla="*/ 274396 w 340531"/>
                  <a:gd name="connsiteY125" fmla="*/ 185845 h 358177"/>
                  <a:gd name="connsiteX126" fmla="*/ 273760 w 340531"/>
                  <a:gd name="connsiteY126" fmla="*/ 182984 h 358177"/>
                  <a:gd name="connsiteX127" fmla="*/ 270740 w 340531"/>
                  <a:gd name="connsiteY127" fmla="*/ 181871 h 358177"/>
                  <a:gd name="connsiteX128" fmla="*/ 267878 w 340531"/>
                  <a:gd name="connsiteY128" fmla="*/ 181553 h 358177"/>
                  <a:gd name="connsiteX129" fmla="*/ 251821 w 340531"/>
                  <a:gd name="connsiteY129" fmla="*/ 182507 h 358177"/>
                  <a:gd name="connsiteX130" fmla="*/ 244985 w 340531"/>
                  <a:gd name="connsiteY130" fmla="*/ 181871 h 358177"/>
                  <a:gd name="connsiteX131" fmla="*/ 236241 w 340531"/>
                  <a:gd name="connsiteY131" fmla="*/ 177737 h 358177"/>
                  <a:gd name="connsiteX132" fmla="*/ 226862 w 340531"/>
                  <a:gd name="connsiteY132" fmla="*/ 171060 h 358177"/>
                  <a:gd name="connsiteX133" fmla="*/ 216528 w 340531"/>
                  <a:gd name="connsiteY133" fmla="*/ 161999 h 358177"/>
                  <a:gd name="connsiteX134" fmla="*/ 211600 w 340531"/>
                  <a:gd name="connsiteY134" fmla="*/ 155639 h 358177"/>
                  <a:gd name="connsiteX135" fmla="*/ 209215 w 340531"/>
                  <a:gd name="connsiteY135" fmla="*/ 150075 h 358177"/>
                  <a:gd name="connsiteX136" fmla="*/ 205718 w 340531"/>
                  <a:gd name="connsiteY136" fmla="*/ 138629 h 358177"/>
                  <a:gd name="connsiteX137" fmla="*/ 202538 w 340531"/>
                  <a:gd name="connsiteY137" fmla="*/ 131316 h 358177"/>
                  <a:gd name="connsiteX138" fmla="*/ 198882 w 340531"/>
                  <a:gd name="connsiteY138" fmla="*/ 124957 h 358177"/>
                  <a:gd name="connsiteX139" fmla="*/ 197292 w 340531"/>
                  <a:gd name="connsiteY139" fmla="*/ 123526 h 358177"/>
                  <a:gd name="connsiteX140" fmla="*/ 191251 w 340531"/>
                  <a:gd name="connsiteY140" fmla="*/ 120982 h 358177"/>
                  <a:gd name="connsiteX141" fmla="*/ 180122 w 340531"/>
                  <a:gd name="connsiteY141" fmla="*/ 112715 h 358177"/>
                  <a:gd name="connsiteX142" fmla="*/ 173922 w 340531"/>
                  <a:gd name="connsiteY142" fmla="*/ 110172 h 358177"/>
                  <a:gd name="connsiteX143" fmla="*/ 168040 w 340531"/>
                  <a:gd name="connsiteY143" fmla="*/ 105243 h 358177"/>
                  <a:gd name="connsiteX144" fmla="*/ 165496 w 340531"/>
                  <a:gd name="connsiteY144" fmla="*/ 102064 h 358177"/>
                  <a:gd name="connsiteX145" fmla="*/ 162953 w 340531"/>
                  <a:gd name="connsiteY145" fmla="*/ 94910 h 358177"/>
                  <a:gd name="connsiteX146" fmla="*/ 161363 w 340531"/>
                  <a:gd name="connsiteY146" fmla="*/ 84576 h 358177"/>
                  <a:gd name="connsiteX147" fmla="*/ 162317 w 340531"/>
                  <a:gd name="connsiteY147" fmla="*/ 80761 h 358177"/>
                  <a:gd name="connsiteX148" fmla="*/ 163429 w 340531"/>
                  <a:gd name="connsiteY148" fmla="*/ 80761 h 358177"/>
                  <a:gd name="connsiteX149" fmla="*/ 165337 w 340531"/>
                  <a:gd name="connsiteY149" fmla="*/ 82033 h 358177"/>
                  <a:gd name="connsiteX150" fmla="*/ 167563 w 340531"/>
                  <a:gd name="connsiteY150" fmla="*/ 80443 h 358177"/>
                  <a:gd name="connsiteX151" fmla="*/ 168517 w 340531"/>
                  <a:gd name="connsiteY151" fmla="*/ 78535 h 358177"/>
                  <a:gd name="connsiteX152" fmla="*/ 169312 w 340531"/>
                  <a:gd name="connsiteY152" fmla="*/ 76150 h 358177"/>
                  <a:gd name="connsiteX153" fmla="*/ 165496 w 340531"/>
                  <a:gd name="connsiteY153" fmla="*/ 73607 h 358177"/>
                  <a:gd name="connsiteX154" fmla="*/ 162476 w 340531"/>
                  <a:gd name="connsiteY154" fmla="*/ 67725 h 358177"/>
                  <a:gd name="connsiteX155" fmla="*/ 160727 w 340531"/>
                  <a:gd name="connsiteY155" fmla="*/ 66453 h 358177"/>
                  <a:gd name="connsiteX156" fmla="*/ 161363 w 340531"/>
                  <a:gd name="connsiteY156" fmla="*/ 62001 h 358177"/>
                  <a:gd name="connsiteX157" fmla="*/ 162158 w 340531"/>
                  <a:gd name="connsiteY157" fmla="*/ 59299 h 358177"/>
                  <a:gd name="connsiteX158" fmla="*/ 164383 w 340531"/>
                  <a:gd name="connsiteY158" fmla="*/ 57709 h 358177"/>
                  <a:gd name="connsiteX159" fmla="*/ 168358 w 340531"/>
                  <a:gd name="connsiteY159" fmla="*/ 55801 h 358177"/>
                  <a:gd name="connsiteX160" fmla="*/ 169630 w 340531"/>
                  <a:gd name="connsiteY160" fmla="*/ 55801 h 358177"/>
                  <a:gd name="connsiteX161" fmla="*/ 166609 w 340531"/>
                  <a:gd name="connsiteY161" fmla="*/ 58663 h 358177"/>
                  <a:gd name="connsiteX162" fmla="*/ 168517 w 340531"/>
                  <a:gd name="connsiteY162" fmla="*/ 58663 h 358177"/>
                  <a:gd name="connsiteX163" fmla="*/ 171855 w 340531"/>
                  <a:gd name="connsiteY163" fmla="*/ 57550 h 358177"/>
                  <a:gd name="connsiteX164" fmla="*/ 176148 w 340531"/>
                  <a:gd name="connsiteY164" fmla="*/ 55801 h 358177"/>
                  <a:gd name="connsiteX165" fmla="*/ 180281 w 340531"/>
                  <a:gd name="connsiteY165" fmla="*/ 53417 h 358177"/>
                  <a:gd name="connsiteX166" fmla="*/ 183938 w 340531"/>
                  <a:gd name="connsiteY166" fmla="*/ 52463 h 358177"/>
                  <a:gd name="connsiteX167" fmla="*/ 186481 w 340531"/>
                  <a:gd name="connsiteY167" fmla="*/ 50237 h 358177"/>
                  <a:gd name="connsiteX168" fmla="*/ 187594 w 340531"/>
                  <a:gd name="connsiteY168" fmla="*/ 48488 h 358177"/>
                  <a:gd name="connsiteX169" fmla="*/ 189025 w 340531"/>
                  <a:gd name="connsiteY169" fmla="*/ 47535 h 358177"/>
                  <a:gd name="connsiteX170" fmla="*/ 196497 w 340531"/>
                  <a:gd name="connsiteY170" fmla="*/ 49760 h 358177"/>
                  <a:gd name="connsiteX171" fmla="*/ 199200 w 340531"/>
                  <a:gd name="connsiteY171" fmla="*/ 47535 h 358177"/>
                  <a:gd name="connsiteX172" fmla="*/ 201266 w 340531"/>
                  <a:gd name="connsiteY172" fmla="*/ 47535 h 358177"/>
                  <a:gd name="connsiteX173" fmla="*/ 205718 w 340531"/>
                  <a:gd name="connsiteY173" fmla="*/ 52622 h 358177"/>
                  <a:gd name="connsiteX174" fmla="*/ 203969 w 340531"/>
                  <a:gd name="connsiteY174" fmla="*/ 54052 h 358177"/>
                  <a:gd name="connsiteX175" fmla="*/ 205559 w 340531"/>
                  <a:gd name="connsiteY175" fmla="*/ 54052 h 358177"/>
                  <a:gd name="connsiteX176" fmla="*/ 207466 w 340531"/>
                  <a:gd name="connsiteY176" fmla="*/ 53894 h 358177"/>
                  <a:gd name="connsiteX177" fmla="*/ 208261 w 340531"/>
                  <a:gd name="connsiteY177" fmla="*/ 53099 h 358177"/>
                  <a:gd name="connsiteX178" fmla="*/ 206990 w 340531"/>
                  <a:gd name="connsiteY178" fmla="*/ 50714 h 358177"/>
                  <a:gd name="connsiteX179" fmla="*/ 203810 w 340531"/>
                  <a:gd name="connsiteY179" fmla="*/ 47852 h 358177"/>
                  <a:gd name="connsiteX180" fmla="*/ 202061 w 340531"/>
                  <a:gd name="connsiteY180" fmla="*/ 46740 h 358177"/>
                  <a:gd name="connsiteX181" fmla="*/ 199835 w 340531"/>
                  <a:gd name="connsiteY181" fmla="*/ 45945 h 358177"/>
                  <a:gd name="connsiteX182" fmla="*/ 199518 w 340531"/>
                  <a:gd name="connsiteY182" fmla="*/ 45150 h 358177"/>
                  <a:gd name="connsiteX183" fmla="*/ 200789 w 340531"/>
                  <a:gd name="connsiteY183" fmla="*/ 40539 h 358177"/>
                  <a:gd name="connsiteX184" fmla="*/ 200471 w 340531"/>
                  <a:gd name="connsiteY184" fmla="*/ 39903 h 358177"/>
                  <a:gd name="connsiteX185" fmla="*/ 197769 w 340531"/>
                  <a:gd name="connsiteY185" fmla="*/ 39903 h 358177"/>
                  <a:gd name="connsiteX186" fmla="*/ 197133 w 340531"/>
                  <a:gd name="connsiteY186" fmla="*/ 39586 h 358177"/>
                  <a:gd name="connsiteX187" fmla="*/ 197133 w 340531"/>
                  <a:gd name="connsiteY187" fmla="*/ 38791 h 358177"/>
                  <a:gd name="connsiteX188" fmla="*/ 197133 w 340531"/>
                  <a:gd name="connsiteY188" fmla="*/ 37678 h 358177"/>
                  <a:gd name="connsiteX189" fmla="*/ 198882 w 340531"/>
                  <a:gd name="connsiteY189" fmla="*/ 35929 h 358177"/>
                  <a:gd name="connsiteX190" fmla="*/ 200789 w 340531"/>
                  <a:gd name="connsiteY190" fmla="*/ 34339 h 358177"/>
                  <a:gd name="connsiteX191" fmla="*/ 201266 w 340531"/>
                  <a:gd name="connsiteY191" fmla="*/ 33385 h 358177"/>
                  <a:gd name="connsiteX192" fmla="*/ 201266 w 340531"/>
                  <a:gd name="connsiteY192" fmla="*/ 32749 h 358177"/>
                  <a:gd name="connsiteX193" fmla="*/ 198723 w 340531"/>
                  <a:gd name="connsiteY193" fmla="*/ 32114 h 358177"/>
                  <a:gd name="connsiteX194" fmla="*/ 197133 w 340531"/>
                  <a:gd name="connsiteY194" fmla="*/ 31319 h 358177"/>
                  <a:gd name="connsiteX195" fmla="*/ 195861 w 340531"/>
                  <a:gd name="connsiteY195" fmla="*/ 31001 h 358177"/>
                  <a:gd name="connsiteX196" fmla="*/ 195066 w 340531"/>
                  <a:gd name="connsiteY196" fmla="*/ 31478 h 358177"/>
                  <a:gd name="connsiteX197" fmla="*/ 194430 w 340531"/>
                  <a:gd name="connsiteY197" fmla="*/ 31001 h 358177"/>
                  <a:gd name="connsiteX198" fmla="*/ 193794 w 340531"/>
                  <a:gd name="connsiteY198" fmla="*/ 29729 h 358177"/>
                  <a:gd name="connsiteX199" fmla="*/ 194430 w 340531"/>
                  <a:gd name="connsiteY199" fmla="*/ 27662 h 358177"/>
                  <a:gd name="connsiteX200" fmla="*/ 196656 w 340531"/>
                  <a:gd name="connsiteY200" fmla="*/ 25754 h 358177"/>
                  <a:gd name="connsiteX201" fmla="*/ 199041 w 340531"/>
                  <a:gd name="connsiteY201" fmla="*/ 24165 h 358177"/>
                  <a:gd name="connsiteX202" fmla="*/ 201107 w 340531"/>
                  <a:gd name="connsiteY202" fmla="*/ 22893 h 358177"/>
                  <a:gd name="connsiteX203" fmla="*/ 202379 w 340531"/>
                  <a:gd name="connsiteY203" fmla="*/ 22416 h 358177"/>
                  <a:gd name="connsiteX204" fmla="*/ 203015 w 340531"/>
                  <a:gd name="connsiteY204" fmla="*/ 20349 h 358177"/>
                  <a:gd name="connsiteX205" fmla="*/ 196974 w 340531"/>
                  <a:gd name="connsiteY205" fmla="*/ 19077 h 358177"/>
                  <a:gd name="connsiteX206" fmla="*/ 192999 w 340531"/>
                  <a:gd name="connsiteY206" fmla="*/ 19077 h 358177"/>
                  <a:gd name="connsiteX207" fmla="*/ 187753 w 340531"/>
                  <a:gd name="connsiteY207" fmla="*/ 18442 h 358177"/>
                  <a:gd name="connsiteX208" fmla="*/ 177261 w 340531"/>
                  <a:gd name="connsiteY208" fmla="*/ 16534 h 358177"/>
                  <a:gd name="connsiteX209" fmla="*/ 174240 w 340531"/>
                  <a:gd name="connsiteY209" fmla="*/ 15739 h 358177"/>
                  <a:gd name="connsiteX210" fmla="*/ 171378 w 340531"/>
                  <a:gd name="connsiteY210" fmla="*/ 15421 h 358177"/>
                  <a:gd name="connsiteX211" fmla="*/ 167881 w 340531"/>
                  <a:gd name="connsiteY211" fmla="*/ 14785 h 358177"/>
                  <a:gd name="connsiteX212" fmla="*/ 165337 w 340531"/>
                  <a:gd name="connsiteY212" fmla="*/ 13672 h 358177"/>
                  <a:gd name="connsiteX213" fmla="*/ 163588 w 340531"/>
                  <a:gd name="connsiteY213" fmla="*/ 11605 h 358177"/>
                  <a:gd name="connsiteX214" fmla="*/ 161840 w 340531"/>
                  <a:gd name="connsiteY214" fmla="*/ 8903 h 358177"/>
                  <a:gd name="connsiteX215" fmla="*/ 158501 w 340531"/>
                  <a:gd name="connsiteY215" fmla="*/ 5246 h 358177"/>
                  <a:gd name="connsiteX216" fmla="*/ 157865 w 340531"/>
                  <a:gd name="connsiteY216" fmla="*/ 3498 h 358177"/>
                  <a:gd name="connsiteX217" fmla="*/ 158819 w 340531"/>
                  <a:gd name="connsiteY217" fmla="*/ 1908 h 358177"/>
                  <a:gd name="connsiteX218" fmla="*/ 159773 w 340531"/>
                  <a:gd name="connsiteY218" fmla="*/ 795 h 358177"/>
                  <a:gd name="connsiteX219" fmla="*/ 159773 w 340531"/>
                  <a:gd name="connsiteY219" fmla="*/ 318 h 358177"/>
                  <a:gd name="connsiteX220" fmla="*/ 158819 w 340531"/>
                  <a:gd name="connsiteY220" fmla="*/ 0 h 358177"/>
                  <a:gd name="connsiteX221" fmla="*/ 153096 w 340531"/>
                  <a:gd name="connsiteY221" fmla="*/ 1590 h 358177"/>
                  <a:gd name="connsiteX222" fmla="*/ 147532 w 340531"/>
                  <a:gd name="connsiteY222" fmla="*/ 3498 h 358177"/>
                  <a:gd name="connsiteX223" fmla="*/ 145306 w 340531"/>
                  <a:gd name="connsiteY223" fmla="*/ 3498 h 358177"/>
                  <a:gd name="connsiteX224" fmla="*/ 143239 w 340531"/>
                  <a:gd name="connsiteY224" fmla="*/ 3180 h 358177"/>
                  <a:gd name="connsiteX225" fmla="*/ 140378 w 340531"/>
                  <a:gd name="connsiteY225" fmla="*/ 3180 h 358177"/>
                  <a:gd name="connsiteX226" fmla="*/ 137675 w 340531"/>
                  <a:gd name="connsiteY226" fmla="*/ 3656 h 358177"/>
                  <a:gd name="connsiteX227" fmla="*/ 132270 w 340531"/>
                  <a:gd name="connsiteY227" fmla="*/ 3974 h 358177"/>
                  <a:gd name="connsiteX228" fmla="*/ 129090 w 340531"/>
                  <a:gd name="connsiteY228" fmla="*/ 5405 h 358177"/>
                  <a:gd name="connsiteX229" fmla="*/ 127023 w 340531"/>
                  <a:gd name="connsiteY229" fmla="*/ 8267 h 358177"/>
                  <a:gd name="connsiteX230" fmla="*/ 125911 w 340531"/>
                  <a:gd name="connsiteY230" fmla="*/ 10493 h 358177"/>
                  <a:gd name="connsiteX231" fmla="*/ 124957 w 340531"/>
                  <a:gd name="connsiteY231" fmla="*/ 11288 h 358177"/>
                  <a:gd name="connsiteX232" fmla="*/ 123049 w 340531"/>
                  <a:gd name="connsiteY232" fmla="*/ 11605 h 358177"/>
                  <a:gd name="connsiteX233" fmla="*/ 120187 w 340531"/>
                  <a:gd name="connsiteY233" fmla="*/ 11605 h 358177"/>
                  <a:gd name="connsiteX234" fmla="*/ 118280 w 340531"/>
                  <a:gd name="connsiteY234" fmla="*/ 10810 h 358177"/>
                  <a:gd name="connsiteX235" fmla="*/ 116213 w 340531"/>
                  <a:gd name="connsiteY235" fmla="*/ 8903 h 358177"/>
                  <a:gd name="connsiteX236" fmla="*/ 113033 w 340531"/>
                  <a:gd name="connsiteY236" fmla="*/ 8585 h 358177"/>
                  <a:gd name="connsiteX237" fmla="*/ 110172 w 340531"/>
                  <a:gd name="connsiteY237" fmla="*/ 8585 h 358177"/>
                  <a:gd name="connsiteX238" fmla="*/ 109377 w 340531"/>
                  <a:gd name="connsiteY238" fmla="*/ 8108 h 358177"/>
                  <a:gd name="connsiteX239" fmla="*/ 108105 w 340531"/>
                  <a:gd name="connsiteY239" fmla="*/ 12877 h 358177"/>
                  <a:gd name="connsiteX240" fmla="*/ 108105 w 340531"/>
                  <a:gd name="connsiteY240" fmla="*/ 15421 h 358177"/>
                  <a:gd name="connsiteX241" fmla="*/ 109059 w 340531"/>
                  <a:gd name="connsiteY241" fmla="*/ 17011 h 358177"/>
                  <a:gd name="connsiteX242" fmla="*/ 109059 w 340531"/>
                  <a:gd name="connsiteY242" fmla="*/ 18282 h 358177"/>
                  <a:gd name="connsiteX243" fmla="*/ 108900 w 340531"/>
                  <a:gd name="connsiteY243" fmla="*/ 19395 h 358177"/>
                  <a:gd name="connsiteX244" fmla="*/ 106992 w 340531"/>
                  <a:gd name="connsiteY244" fmla="*/ 19395 h 358177"/>
                  <a:gd name="connsiteX245" fmla="*/ 104449 w 340531"/>
                  <a:gd name="connsiteY245" fmla="*/ 18918 h 358177"/>
                  <a:gd name="connsiteX246" fmla="*/ 102223 w 340531"/>
                  <a:gd name="connsiteY246" fmla="*/ 16852 h 358177"/>
                  <a:gd name="connsiteX247" fmla="*/ 100633 w 340531"/>
                  <a:gd name="connsiteY247" fmla="*/ 17170 h 358177"/>
                  <a:gd name="connsiteX248" fmla="*/ 99202 w 340531"/>
                  <a:gd name="connsiteY248" fmla="*/ 17647 h 358177"/>
                  <a:gd name="connsiteX249" fmla="*/ 98407 w 340531"/>
                  <a:gd name="connsiteY249" fmla="*/ 19554 h 358177"/>
                  <a:gd name="connsiteX250" fmla="*/ 97772 w 340531"/>
                  <a:gd name="connsiteY250" fmla="*/ 21780 h 358177"/>
                  <a:gd name="connsiteX251" fmla="*/ 97772 w 340531"/>
                  <a:gd name="connsiteY251" fmla="*/ 23052 h 358177"/>
                  <a:gd name="connsiteX252" fmla="*/ 99043 w 340531"/>
                  <a:gd name="connsiteY252" fmla="*/ 24006 h 358177"/>
                  <a:gd name="connsiteX253" fmla="*/ 99838 w 340531"/>
                  <a:gd name="connsiteY253" fmla="*/ 26072 h 358177"/>
                  <a:gd name="connsiteX254" fmla="*/ 100474 w 340531"/>
                  <a:gd name="connsiteY254" fmla="*/ 28775 h 358177"/>
                  <a:gd name="connsiteX255" fmla="*/ 100951 w 340531"/>
                  <a:gd name="connsiteY255" fmla="*/ 30047 h 358177"/>
                  <a:gd name="connsiteX256" fmla="*/ 100474 w 340531"/>
                  <a:gd name="connsiteY256" fmla="*/ 30524 h 358177"/>
                  <a:gd name="connsiteX257" fmla="*/ 99043 w 340531"/>
                  <a:gd name="connsiteY257" fmla="*/ 30842 h 358177"/>
                  <a:gd name="connsiteX258" fmla="*/ 97931 w 340531"/>
                  <a:gd name="connsiteY258" fmla="*/ 30524 h 358177"/>
                  <a:gd name="connsiteX259" fmla="*/ 95864 w 340531"/>
                  <a:gd name="connsiteY259" fmla="*/ 27344 h 358177"/>
                  <a:gd name="connsiteX260" fmla="*/ 94910 w 340531"/>
                  <a:gd name="connsiteY260" fmla="*/ 26072 h 358177"/>
                  <a:gd name="connsiteX261" fmla="*/ 93320 w 340531"/>
                  <a:gd name="connsiteY261" fmla="*/ 26072 h 358177"/>
                  <a:gd name="connsiteX262" fmla="*/ 90618 w 340531"/>
                  <a:gd name="connsiteY262" fmla="*/ 26708 h 358177"/>
                  <a:gd name="connsiteX263" fmla="*/ 86325 w 340531"/>
                  <a:gd name="connsiteY263" fmla="*/ 28457 h 358177"/>
                  <a:gd name="connsiteX264" fmla="*/ 84576 w 340531"/>
                  <a:gd name="connsiteY264" fmla="*/ 28457 h 358177"/>
                  <a:gd name="connsiteX265" fmla="*/ 83146 w 340531"/>
                  <a:gd name="connsiteY265" fmla="*/ 28139 h 358177"/>
                  <a:gd name="connsiteX266" fmla="*/ 81715 w 340531"/>
                  <a:gd name="connsiteY266" fmla="*/ 26549 h 358177"/>
                  <a:gd name="connsiteX267" fmla="*/ 80602 w 340531"/>
                  <a:gd name="connsiteY267" fmla="*/ 23529 h 358177"/>
                  <a:gd name="connsiteX268" fmla="*/ 80284 w 340531"/>
                  <a:gd name="connsiteY268" fmla="*/ 21621 h 358177"/>
                  <a:gd name="connsiteX269" fmla="*/ 79489 w 340531"/>
                  <a:gd name="connsiteY269" fmla="*/ 21621 h 358177"/>
                  <a:gd name="connsiteX270" fmla="*/ 76786 w 340531"/>
                  <a:gd name="connsiteY270" fmla="*/ 21144 h 358177"/>
                  <a:gd name="connsiteX271" fmla="*/ 75515 w 340531"/>
                  <a:gd name="connsiteY271" fmla="*/ 21939 h 358177"/>
                  <a:gd name="connsiteX272" fmla="*/ 75515 w 340531"/>
                  <a:gd name="connsiteY272" fmla="*/ 24960 h 358177"/>
                  <a:gd name="connsiteX273" fmla="*/ 75197 w 340531"/>
                  <a:gd name="connsiteY273" fmla="*/ 28775 h 358177"/>
                  <a:gd name="connsiteX274" fmla="*/ 73766 w 340531"/>
                  <a:gd name="connsiteY274" fmla="*/ 31160 h 358177"/>
                  <a:gd name="connsiteX275" fmla="*/ 69950 w 340531"/>
                  <a:gd name="connsiteY275" fmla="*/ 35293 h 358177"/>
                  <a:gd name="connsiteX276" fmla="*/ 68520 w 340531"/>
                  <a:gd name="connsiteY276" fmla="*/ 37042 h 358177"/>
                  <a:gd name="connsiteX277" fmla="*/ 68043 w 340531"/>
                  <a:gd name="connsiteY277" fmla="*/ 38314 h 358177"/>
                  <a:gd name="connsiteX278" fmla="*/ 68043 w 340531"/>
                  <a:gd name="connsiteY278" fmla="*/ 39427 h 358177"/>
                  <a:gd name="connsiteX279" fmla="*/ 68520 w 340531"/>
                  <a:gd name="connsiteY279" fmla="*/ 41334 h 358177"/>
                  <a:gd name="connsiteX280" fmla="*/ 69314 w 340531"/>
                  <a:gd name="connsiteY280" fmla="*/ 43242 h 358177"/>
                  <a:gd name="connsiteX281" fmla="*/ 68679 w 340531"/>
                  <a:gd name="connsiteY281" fmla="*/ 44355 h 358177"/>
                  <a:gd name="connsiteX282" fmla="*/ 66612 w 340531"/>
                  <a:gd name="connsiteY282" fmla="*/ 44991 h 358177"/>
                  <a:gd name="connsiteX283" fmla="*/ 65181 w 340531"/>
                  <a:gd name="connsiteY283" fmla="*/ 43878 h 358177"/>
                  <a:gd name="connsiteX284" fmla="*/ 64704 w 340531"/>
                  <a:gd name="connsiteY284" fmla="*/ 41811 h 358177"/>
                  <a:gd name="connsiteX285" fmla="*/ 61684 w 340531"/>
                  <a:gd name="connsiteY285" fmla="*/ 39109 h 358177"/>
                  <a:gd name="connsiteX286" fmla="*/ 63114 w 340531"/>
                  <a:gd name="connsiteY286" fmla="*/ 36724 h 358177"/>
                  <a:gd name="connsiteX287" fmla="*/ 63114 w 340531"/>
                  <a:gd name="connsiteY287" fmla="*/ 36088 h 358177"/>
                  <a:gd name="connsiteX288" fmla="*/ 57868 w 340531"/>
                  <a:gd name="connsiteY288" fmla="*/ 34816 h 358177"/>
                  <a:gd name="connsiteX289" fmla="*/ 55642 w 340531"/>
                  <a:gd name="connsiteY289" fmla="*/ 33067 h 358177"/>
                  <a:gd name="connsiteX290" fmla="*/ 52622 w 340531"/>
                  <a:gd name="connsiteY290" fmla="*/ 30047 h 358177"/>
                  <a:gd name="connsiteX291" fmla="*/ 51986 w 340531"/>
                  <a:gd name="connsiteY291" fmla="*/ 28775 h 358177"/>
                  <a:gd name="connsiteX292" fmla="*/ 51986 w 340531"/>
                  <a:gd name="connsiteY292" fmla="*/ 24483 h 358177"/>
                  <a:gd name="connsiteX293" fmla="*/ 51986 w 340531"/>
                  <a:gd name="connsiteY293" fmla="*/ 23370 h 358177"/>
                  <a:gd name="connsiteX294" fmla="*/ 51509 w 340531"/>
                  <a:gd name="connsiteY294" fmla="*/ 22893 h 358177"/>
                  <a:gd name="connsiteX295" fmla="*/ 50078 w 340531"/>
                  <a:gd name="connsiteY295" fmla="*/ 22893 h 358177"/>
                  <a:gd name="connsiteX296" fmla="*/ 48011 w 340531"/>
                  <a:gd name="connsiteY296" fmla="*/ 24483 h 358177"/>
                  <a:gd name="connsiteX297" fmla="*/ 46104 w 340531"/>
                  <a:gd name="connsiteY297" fmla="*/ 26708 h 358177"/>
                  <a:gd name="connsiteX298" fmla="*/ 42129 w 340531"/>
                  <a:gd name="connsiteY298" fmla="*/ 29252 h 358177"/>
                  <a:gd name="connsiteX299" fmla="*/ 41652 w 340531"/>
                  <a:gd name="connsiteY299" fmla="*/ 29729 h 358177"/>
                  <a:gd name="connsiteX300" fmla="*/ 42924 w 340531"/>
                  <a:gd name="connsiteY300" fmla="*/ 32114 h 358177"/>
                  <a:gd name="connsiteX301" fmla="*/ 42924 w 340531"/>
                  <a:gd name="connsiteY301" fmla="*/ 33067 h 358177"/>
                  <a:gd name="connsiteX302" fmla="*/ 39745 w 340531"/>
                  <a:gd name="connsiteY302" fmla="*/ 37042 h 358177"/>
                  <a:gd name="connsiteX303" fmla="*/ 39109 w 340531"/>
                  <a:gd name="connsiteY303" fmla="*/ 38314 h 358177"/>
                  <a:gd name="connsiteX304" fmla="*/ 35134 w 340531"/>
                  <a:gd name="connsiteY304" fmla="*/ 40698 h 358177"/>
                  <a:gd name="connsiteX305" fmla="*/ 33226 w 340531"/>
                  <a:gd name="connsiteY305" fmla="*/ 41652 h 358177"/>
                  <a:gd name="connsiteX306" fmla="*/ 27662 w 340531"/>
                  <a:gd name="connsiteY306" fmla="*/ 39903 h 358177"/>
                  <a:gd name="connsiteX307" fmla="*/ 26072 w 340531"/>
                  <a:gd name="connsiteY307" fmla="*/ 39903 h 358177"/>
                  <a:gd name="connsiteX308" fmla="*/ 23529 w 340531"/>
                  <a:gd name="connsiteY308" fmla="*/ 40857 h 358177"/>
                  <a:gd name="connsiteX309" fmla="*/ 20031 w 340531"/>
                  <a:gd name="connsiteY309" fmla="*/ 41970 h 358177"/>
                  <a:gd name="connsiteX310" fmla="*/ 14308 w 340531"/>
                  <a:gd name="connsiteY310" fmla="*/ 43083 h 358177"/>
                  <a:gd name="connsiteX311" fmla="*/ 12241 w 340531"/>
                  <a:gd name="connsiteY311" fmla="*/ 42288 h 358177"/>
                  <a:gd name="connsiteX312" fmla="*/ 11287 w 340531"/>
                  <a:gd name="connsiteY312" fmla="*/ 41493 h 358177"/>
                  <a:gd name="connsiteX313" fmla="*/ 9062 w 340531"/>
                  <a:gd name="connsiteY313" fmla="*/ 43560 h 358177"/>
                  <a:gd name="connsiteX314" fmla="*/ 5087 w 340531"/>
                  <a:gd name="connsiteY314" fmla="*/ 45468 h 358177"/>
                  <a:gd name="connsiteX315" fmla="*/ 4610 w 340531"/>
                  <a:gd name="connsiteY315" fmla="*/ 46740 h 358177"/>
                  <a:gd name="connsiteX316" fmla="*/ 4610 w 340531"/>
                  <a:gd name="connsiteY316" fmla="*/ 48170 h 358177"/>
                  <a:gd name="connsiteX317" fmla="*/ 5087 w 340531"/>
                  <a:gd name="connsiteY317" fmla="*/ 49283 h 358177"/>
                  <a:gd name="connsiteX318" fmla="*/ 7313 w 340531"/>
                  <a:gd name="connsiteY318" fmla="*/ 50714 h 358177"/>
                  <a:gd name="connsiteX319" fmla="*/ 9698 w 340531"/>
                  <a:gd name="connsiteY319" fmla="*/ 53894 h 358177"/>
                  <a:gd name="connsiteX320" fmla="*/ 11129 w 340531"/>
                  <a:gd name="connsiteY320" fmla="*/ 56755 h 358177"/>
                  <a:gd name="connsiteX321" fmla="*/ 14308 w 340531"/>
                  <a:gd name="connsiteY321" fmla="*/ 59458 h 358177"/>
                  <a:gd name="connsiteX322" fmla="*/ 15103 w 340531"/>
                  <a:gd name="connsiteY322" fmla="*/ 60253 h 358177"/>
                  <a:gd name="connsiteX323" fmla="*/ 15103 w 340531"/>
                  <a:gd name="connsiteY323" fmla="*/ 60889 h 358177"/>
                  <a:gd name="connsiteX324" fmla="*/ 13990 w 340531"/>
                  <a:gd name="connsiteY324" fmla="*/ 62001 h 358177"/>
                  <a:gd name="connsiteX325" fmla="*/ 12877 w 340531"/>
                  <a:gd name="connsiteY325" fmla="*/ 65817 h 358177"/>
                  <a:gd name="connsiteX326" fmla="*/ 11605 w 340531"/>
                  <a:gd name="connsiteY326" fmla="*/ 66453 h 358177"/>
                  <a:gd name="connsiteX327" fmla="*/ 10175 w 340531"/>
                  <a:gd name="connsiteY327" fmla="*/ 66771 h 358177"/>
                  <a:gd name="connsiteX328" fmla="*/ 6200 w 340531"/>
                  <a:gd name="connsiteY328" fmla="*/ 69632 h 358177"/>
                  <a:gd name="connsiteX329" fmla="*/ 4451 w 340531"/>
                  <a:gd name="connsiteY329" fmla="*/ 69314 h 358177"/>
                  <a:gd name="connsiteX330" fmla="*/ 1908 w 340531"/>
                  <a:gd name="connsiteY330" fmla="*/ 69314 h 358177"/>
                  <a:gd name="connsiteX331" fmla="*/ 0 w 340531"/>
                  <a:gd name="connsiteY331" fmla="*/ 70268 h 358177"/>
                  <a:gd name="connsiteX332" fmla="*/ 0 w 340531"/>
                  <a:gd name="connsiteY332" fmla="*/ 72017 h 358177"/>
                  <a:gd name="connsiteX333" fmla="*/ 1749 w 340531"/>
                  <a:gd name="connsiteY333" fmla="*/ 73607 h 358177"/>
                  <a:gd name="connsiteX334" fmla="*/ 2703 w 340531"/>
                  <a:gd name="connsiteY334" fmla="*/ 75356 h 358177"/>
                  <a:gd name="connsiteX335" fmla="*/ 3021 w 340531"/>
                  <a:gd name="connsiteY335" fmla="*/ 77104 h 358177"/>
                  <a:gd name="connsiteX336" fmla="*/ 4769 w 340531"/>
                  <a:gd name="connsiteY336" fmla="*/ 78535 h 358177"/>
                  <a:gd name="connsiteX337" fmla="*/ 7313 w 340531"/>
                  <a:gd name="connsiteY337" fmla="*/ 79330 h 358177"/>
                  <a:gd name="connsiteX338" fmla="*/ 8744 w 340531"/>
                  <a:gd name="connsiteY338" fmla="*/ 79330 h 358177"/>
                  <a:gd name="connsiteX339" fmla="*/ 9698 w 340531"/>
                  <a:gd name="connsiteY339" fmla="*/ 79807 h 358177"/>
                  <a:gd name="connsiteX340" fmla="*/ 10334 w 340531"/>
                  <a:gd name="connsiteY340" fmla="*/ 80443 h 358177"/>
                  <a:gd name="connsiteX341" fmla="*/ 11446 w 340531"/>
                  <a:gd name="connsiteY341" fmla="*/ 84417 h 358177"/>
                  <a:gd name="connsiteX342" fmla="*/ 10811 w 340531"/>
                  <a:gd name="connsiteY342" fmla="*/ 85371 h 358177"/>
                  <a:gd name="connsiteX343" fmla="*/ 9380 w 340531"/>
                  <a:gd name="connsiteY343" fmla="*/ 85848 h 358177"/>
                  <a:gd name="connsiteX344" fmla="*/ 8585 w 340531"/>
                  <a:gd name="connsiteY344" fmla="*/ 87438 h 358177"/>
                  <a:gd name="connsiteX345" fmla="*/ 6995 w 340531"/>
                  <a:gd name="connsiteY345" fmla="*/ 89823 h 358177"/>
                  <a:gd name="connsiteX346" fmla="*/ 6041 w 340531"/>
                  <a:gd name="connsiteY346" fmla="*/ 91730 h 358177"/>
                  <a:gd name="connsiteX347" fmla="*/ 6995 w 340531"/>
                  <a:gd name="connsiteY347" fmla="*/ 93479 h 358177"/>
                  <a:gd name="connsiteX348" fmla="*/ 7472 w 340531"/>
                  <a:gd name="connsiteY348" fmla="*/ 94751 h 358177"/>
                  <a:gd name="connsiteX349" fmla="*/ 6995 w 340531"/>
                  <a:gd name="connsiteY349" fmla="*/ 96023 h 358177"/>
                  <a:gd name="connsiteX350" fmla="*/ 7790 w 340531"/>
                  <a:gd name="connsiteY350" fmla="*/ 97931 h 358177"/>
                  <a:gd name="connsiteX351" fmla="*/ 9698 w 340531"/>
                  <a:gd name="connsiteY351" fmla="*/ 99838 h 358177"/>
                  <a:gd name="connsiteX352" fmla="*/ 14944 w 340531"/>
                  <a:gd name="connsiteY352" fmla="*/ 102541 h 358177"/>
                  <a:gd name="connsiteX353" fmla="*/ 19872 w 340531"/>
                  <a:gd name="connsiteY353" fmla="*/ 104767 h 358177"/>
                  <a:gd name="connsiteX354" fmla="*/ 21303 w 340531"/>
                  <a:gd name="connsiteY354" fmla="*/ 105085 h 358177"/>
                  <a:gd name="connsiteX355" fmla="*/ 27821 w 340531"/>
                  <a:gd name="connsiteY355" fmla="*/ 103654 h 358177"/>
                  <a:gd name="connsiteX356" fmla="*/ 28934 w 340531"/>
                  <a:gd name="connsiteY356" fmla="*/ 103654 h 358177"/>
                  <a:gd name="connsiteX357" fmla="*/ 29729 w 340531"/>
                  <a:gd name="connsiteY357" fmla="*/ 105561 h 358177"/>
                  <a:gd name="connsiteX358" fmla="*/ 30047 w 340531"/>
                  <a:gd name="connsiteY358" fmla="*/ 106674 h 358177"/>
                  <a:gd name="connsiteX359" fmla="*/ 29252 w 340531"/>
                  <a:gd name="connsiteY359" fmla="*/ 108423 h 358177"/>
                  <a:gd name="connsiteX360" fmla="*/ 27503 w 340531"/>
                  <a:gd name="connsiteY360" fmla="*/ 110808 h 358177"/>
                  <a:gd name="connsiteX361" fmla="*/ 25595 w 340531"/>
                  <a:gd name="connsiteY361" fmla="*/ 112715 h 358177"/>
                  <a:gd name="connsiteX362" fmla="*/ 24483 w 340531"/>
                  <a:gd name="connsiteY362" fmla="*/ 114305 h 358177"/>
                  <a:gd name="connsiteX363" fmla="*/ 24801 w 340531"/>
                  <a:gd name="connsiteY363" fmla="*/ 115736 h 358177"/>
                  <a:gd name="connsiteX364" fmla="*/ 24801 w 340531"/>
                  <a:gd name="connsiteY364" fmla="*/ 117644 h 358177"/>
                  <a:gd name="connsiteX365" fmla="*/ 31796 w 340531"/>
                  <a:gd name="connsiteY365" fmla="*/ 116372 h 358177"/>
                  <a:gd name="connsiteX366" fmla="*/ 39586 w 340531"/>
                  <a:gd name="connsiteY366" fmla="*/ 113828 h 358177"/>
                  <a:gd name="connsiteX367" fmla="*/ 41811 w 340531"/>
                  <a:gd name="connsiteY367" fmla="*/ 112398 h 358177"/>
                  <a:gd name="connsiteX368" fmla="*/ 47852 w 340531"/>
                  <a:gd name="connsiteY368" fmla="*/ 104767 h 358177"/>
                  <a:gd name="connsiteX369" fmla="*/ 55324 w 340531"/>
                  <a:gd name="connsiteY369" fmla="*/ 97454 h 358177"/>
                  <a:gd name="connsiteX370" fmla="*/ 61525 w 340531"/>
                  <a:gd name="connsiteY370" fmla="*/ 94751 h 358177"/>
                  <a:gd name="connsiteX371" fmla="*/ 66294 w 340531"/>
                  <a:gd name="connsiteY371" fmla="*/ 95228 h 358177"/>
                  <a:gd name="connsiteX372" fmla="*/ 73925 w 340531"/>
                  <a:gd name="connsiteY372" fmla="*/ 98248 h 358177"/>
                  <a:gd name="connsiteX373" fmla="*/ 76627 w 340531"/>
                  <a:gd name="connsiteY373" fmla="*/ 98248 h 358177"/>
                  <a:gd name="connsiteX374" fmla="*/ 89346 w 340531"/>
                  <a:gd name="connsiteY374" fmla="*/ 106038 h 358177"/>
                  <a:gd name="connsiteX375" fmla="*/ 98407 w 340531"/>
                  <a:gd name="connsiteY375" fmla="*/ 108900 h 358177"/>
                  <a:gd name="connsiteX376" fmla="*/ 102382 w 340531"/>
                  <a:gd name="connsiteY376" fmla="*/ 111444 h 358177"/>
                  <a:gd name="connsiteX377" fmla="*/ 103972 w 340531"/>
                  <a:gd name="connsiteY377" fmla="*/ 114782 h 358177"/>
                  <a:gd name="connsiteX378" fmla="*/ 106038 w 340531"/>
                  <a:gd name="connsiteY378" fmla="*/ 126706 h 358177"/>
                  <a:gd name="connsiteX379" fmla="*/ 109695 w 340531"/>
                  <a:gd name="connsiteY379" fmla="*/ 131634 h 358177"/>
                  <a:gd name="connsiteX380" fmla="*/ 111762 w 340531"/>
                  <a:gd name="connsiteY380" fmla="*/ 137516 h 358177"/>
                  <a:gd name="connsiteX381" fmla="*/ 112080 w 340531"/>
                  <a:gd name="connsiteY381" fmla="*/ 139742 h 358177"/>
                  <a:gd name="connsiteX382" fmla="*/ 111603 w 340531"/>
                  <a:gd name="connsiteY382" fmla="*/ 142285 h 358177"/>
                  <a:gd name="connsiteX383" fmla="*/ 111603 w 340531"/>
                  <a:gd name="connsiteY383" fmla="*/ 145624 h 358177"/>
                  <a:gd name="connsiteX384" fmla="*/ 113669 w 340531"/>
                  <a:gd name="connsiteY384" fmla="*/ 146101 h 358177"/>
                  <a:gd name="connsiteX385" fmla="*/ 115259 w 340531"/>
                  <a:gd name="connsiteY385" fmla="*/ 146101 h 358177"/>
                  <a:gd name="connsiteX386" fmla="*/ 117167 w 340531"/>
                  <a:gd name="connsiteY386" fmla="*/ 146737 h 358177"/>
                  <a:gd name="connsiteX387" fmla="*/ 117962 w 340531"/>
                  <a:gd name="connsiteY387" fmla="*/ 148009 h 358177"/>
                  <a:gd name="connsiteX388" fmla="*/ 118757 w 340531"/>
                  <a:gd name="connsiteY388" fmla="*/ 149916 h 358177"/>
                  <a:gd name="connsiteX389" fmla="*/ 119869 w 340531"/>
                  <a:gd name="connsiteY389" fmla="*/ 151347 h 358177"/>
                  <a:gd name="connsiteX390" fmla="*/ 123685 w 340531"/>
                  <a:gd name="connsiteY390" fmla="*/ 153573 h 358177"/>
                  <a:gd name="connsiteX391" fmla="*/ 130362 w 340531"/>
                  <a:gd name="connsiteY391" fmla="*/ 160568 h 358177"/>
                  <a:gd name="connsiteX392" fmla="*/ 130839 w 340531"/>
                  <a:gd name="connsiteY392" fmla="*/ 163271 h 358177"/>
                  <a:gd name="connsiteX393" fmla="*/ 129567 w 340531"/>
                  <a:gd name="connsiteY393" fmla="*/ 163747 h 358177"/>
                  <a:gd name="connsiteX394" fmla="*/ 128454 w 340531"/>
                  <a:gd name="connsiteY394" fmla="*/ 164701 h 358177"/>
                  <a:gd name="connsiteX395" fmla="*/ 129567 w 340531"/>
                  <a:gd name="connsiteY395" fmla="*/ 165655 h 358177"/>
                  <a:gd name="connsiteX396" fmla="*/ 130998 w 340531"/>
                  <a:gd name="connsiteY396" fmla="*/ 165655 h 358177"/>
                  <a:gd name="connsiteX397" fmla="*/ 132747 w 340531"/>
                  <a:gd name="connsiteY397" fmla="*/ 164701 h 358177"/>
                  <a:gd name="connsiteX398" fmla="*/ 134019 w 340531"/>
                  <a:gd name="connsiteY398" fmla="*/ 164383 h 358177"/>
                  <a:gd name="connsiteX399" fmla="*/ 139901 w 340531"/>
                  <a:gd name="connsiteY399" fmla="*/ 166450 h 358177"/>
                  <a:gd name="connsiteX400" fmla="*/ 143875 w 340531"/>
                  <a:gd name="connsiteY400" fmla="*/ 168994 h 358177"/>
                  <a:gd name="connsiteX401" fmla="*/ 148804 w 340531"/>
                  <a:gd name="connsiteY401" fmla="*/ 176148 h 358177"/>
                  <a:gd name="connsiteX402" fmla="*/ 156435 w 340531"/>
                  <a:gd name="connsiteY402" fmla="*/ 181076 h 358177"/>
                  <a:gd name="connsiteX403" fmla="*/ 160250 w 340531"/>
                  <a:gd name="connsiteY403" fmla="*/ 185527 h 358177"/>
                  <a:gd name="connsiteX404" fmla="*/ 172491 w 340531"/>
                  <a:gd name="connsiteY404" fmla="*/ 197292 h 358177"/>
                  <a:gd name="connsiteX405" fmla="*/ 178691 w 340531"/>
                  <a:gd name="connsiteY405" fmla="*/ 199358 h 358177"/>
                  <a:gd name="connsiteX406" fmla="*/ 183779 w 340531"/>
                  <a:gd name="connsiteY406" fmla="*/ 203015 h 358177"/>
                  <a:gd name="connsiteX407" fmla="*/ 184256 w 340531"/>
                  <a:gd name="connsiteY407" fmla="*/ 204128 h 358177"/>
                  <a:gd name="connsiteX408" fmla="*/ 185686 w 340531"/>
                  <a:gd name="connsiteY408" fmla="*/ 204923 h 358177"/>
                  <a:gd name="connsiteX409" fmla="*/ 188389 w 340531"/>
                  <a:gd name="connsiteY409" fmla="*/ 203810 h 358177"/>
                  <a:gd name="connsiteX410" fmla="*/ 190138 w 340531"/>
                  <a:gd name="connsiteY410" fmla="*/ 203492 h 358177"/>
                  <a:gd name="connsiteX411" fmla="*/ 193476 w 340531"/>
                  <a:gd name="connsiteY411" fmla="*/ 203810 h 358177"/>
                  <a:gd name="connsiteX412" fmla="*/ 199041 w 340531"/>
                  <a:gd name="connsiteY412" fmla="*/ 205400 h 358177"/>
                  <a:gd name="connsiteX413" fmla="*/ 202379 w 340531"/>
                  <a:gd name="connsiteY413" fmla="*/ 204605 h 358177"/>
                  <a:gd name="connsiteX414" fmla="*/ 204128 w 340531"/>
                  <a:gd name="connsiteY414" fmla="*/ 205241 h 358177"/>
                  <a:gd name="connsiteX415" fmla="*/ 207784 w 340531"/>
                  <a:gd name="connsiteY415" fmla="*/ 208897 h 358177"/>
                  <a:gd name="connsiteX416" fmla="*/ 213190 w 340531"/>
                  <a:gd name="connsiteY416" fmla="*/ 217800 h 358177"/>
                  <a:gd name="connsiteX417" fmla="*/ 213190 w 340531"/>
                  <a:gd name="connsiteY417" fmla="*/ 219708 h 358177"/>
                  <a:gd name="connsiteX418" fmla="*/ 213984 w 340531"/>
                  <a:gd name="connsiteY418" fmla="*/ 220344 h 358177"/>
                  <a:gd name="connsiteX419" fmla="*/ 214779 w 340531"/>
                  <a:gd name="connsiteY419" fmla="*/ 219231 h 358177"/>
                  <a:gd name="connsiteX420" fmla="*/ 216051 w 340531"/>
                  <a:gd name="connsiteY420" fmla="*/ 219231 h 358177"/>
                  <a:gd name="connsiteX421" fmla="*/ 220662 w 340531"/>
                  <a:gd name="connsiteY421" fmla="*/ 219708 h 358177"/>
                  <a:gd name="connsiteX422" fmla="*/ 224159 w 340531"/>
                  <a:gd name="connsiteY422" fmla="*/ 221456 h 358177"/>
                  <a:gd name="connsiteX423" fmla="*/ 225113 w 340531"/>
                  <a:gd name="connsiteY423" fmla="*/ 222569 h 358177"/>
                  <a:gd name="connsiteX424" fmla="*/ 221615 w 340531"/>
                  <a:gd name="connsiteY424" fmla="*/ 227021 h 358177"/>
                  <a:gd name="connsiteX425" fmla="*/ 222887 w 340531"/>
                  <a:gd name="connsiteY425" fmla="*/ 227021 h 358177"/>
                  <a:gd name="connsiteX426" fmla="*/ 225113 w 340531"/>
                  <a:gd name="connsiteY426" fmla="*/ 225908 h 358177"/>
                  <a:gd name="connsiteX427" fmla="*/ 227975 w 340531"/>
                  <a:gd name="connsiteY427" fmla="*/ 225908 h 358177"/>
                  <a:gd name="connsiteX428" fmla="*/ 229564 w 340531"/>
                  <a:gd name="connsiteY428" fmla="*/ 225431 h 358177"/>
                  <a:gd name="connsiteX429" fmla="*/ 234016 w 340531"/>
                  <a:gd name="connsiteY429" fmla="*/ 224636 h 358177"/>
                  <a:gd name="connsiteX430" fmla="*/ 236082 w 340531"/>
                  <a:gd name="connsiteY430" fmla="*/ 225908 h 358177"/>
                  <a:gd name="connsiteX431" fmla="*/ 237990 w 340531"/>
                  <a:gd name="connsiteY431" fmla="*/ 228451 h 358177"/>
                  <a:gd name="connsiteX432" fmla="*/ 239103 w 340531"/>
                  <a:gd name="connsiteY432" fmla="*/ 231472 h 358177"/>
                  <a:gd name="connsiteX433" fmla="*/ 240216 w 340531"/>
                  <a:gd name="connsiteY433" fmla="*/ 234652 h 358177"/>
                  <a:gd name="connsiteX434" fmla="*/ 238626 w 340531"/>
                  <a:gd name="connsiteY434" fmla="*/ 236877 h 358177"/>
                  <a:gd name="connsiteX435" fmla="*/ 238626 w 340531"/>
                  <a:gd name="connsiteY435" fmla="*/ 238467 h 358177"/>
                  <a:gd name="connsiteX436" fmla="*/ 239262 w 340531"/>
                  <a:gd name="connsiteY436" fmla="*/ 239262 h 358177"/>
                  <a:gd name="connsiteX437" fmla="*/ 249119 w 340531"/>
                  <a:gd name="connsiteY437" fmla="*/ 244985 h 358177"/>
                  <a:gd name="connsiteX438" fmla="*/ 251821 w 340531"/>
                  <a:gd name="connsiteY438" fmla="*/ 245621 h 358177"/>
                  <a:gd name="connsiteX439" fmla="*/ 257386 w 340531"/>
                  <a:gd name="connsiteY439" fmla="*/ 245621 h 358177"/>
                  <a:gd name="connsiteX440" fmla="*/ 260406 w 340531"/>
                  <a:gd name="connsiteY440" fmla="*/ 247688 h 358177"/>
                  <a:gd name="connsiteX441" fmla="*/ 262473 w 340531"/>
                  <a:gd name="connsiteY441" fmla="*/ 251662 h 358177"/>
                  <a:gd name="connsiteX442" fmla="*/ 265016 w 340531"/>
                  <a:gd name="connsiteY442" fmla="*/ 259929 h 358177"/>
                  <a:gd name="connsiteX443" fmla="*/ 269945 w 340531"/>
                  <a:gd name="connsiteY443" fmla="*/ 269150 h 358177"/>
                  <a:gd name="connsiteX444" fmla="*/ 271376 w 340531"/>
                  <a:gd name="connsiteY444" fmla="*/ 276304 h 358177"/>
                  <a:gd name="connsiteX445" fmla="*/ 272330 w 340531"/>
                  <a:gd name="connsiteY445" fmla="*/ 280119 h 358177"/>
                  <a:gd name="connsiteX446" fmla="*/ 275350 w 340531"/>
                  <a:gd name="connsiteY446" fmla="*/ 282822 h 358177"/>
                  <a:gd name="connsiteX447" fmla="*/ 275032 w 340531"/>
                  <a:gd name="connsiteY447" fmla="*/ 288863 h 358177"/>
                  <a:gd name="connsiteX448" fmla="*/ 271217 w 340531"/>
                  <a:gd name="connsiteY448" fmla="*/ 289658 h 358177"/>
                  <a:gd name="connsiteX449" fmla="*/ 268514 w 340531"/>
                  <a:gd name="connsiteY449" fmla="*/ 290453 h 358177"/>
                  <a:gd name="connsiteX450" fmla="*/ 267242 w 340531"/>
                  <a:gd name="connsiteY450" fmla="*/ 291884 h 358177"/>
                  <a:gd name="connsiteX451" fmla="*/ 265811 w 340531"/>
                  <a:gd name="connsiteY451" fmla="*/ 293791 h 358177"/>
                  <a:gd name="connsiteX452" fmla="*/ 266606 w 340531"/>
                  <a:gd name="connsiteY452" fmla="*/ 298084 h 358177"/>
                  <a:gd name="connsiteX453" fmla="*/ 264222 w 340531"/>
                  <a:gd name="connsiteY453" fmla="*/ 304125 h 358177"/>
                  <a:gd name="connsiteX454" fmla="*/ 260724 w 340531"/>
                  <a:gd name="connsiteY454" fmla="*/ 305556 h 358177"/>
                  <a:gd name="connsiteX455" fmla="*/ 259134 w 340531"/>
                  <a:gd name="connsiteY455" fmla="*/ 308417 h 358177"/>
                  <a:gd name="connsiteX456" fmla="*/ 259134 w 340531"/>
                  <a:gd name="connsiteY456" fmla="*/ 313028 h 358177"/>
                  <a:gd name="connsiteX457" fmla="*/ 261519 w 340531"/>
                  <a:gd name="connsiteY457" fmla="*/ 316207 h 358177"/>
                  <a:gd name="connsiteX458" fmla="*/ 271058 w 340531"/>
                  <a:gd name="connsiteY458" fmla="*/ 316207 h 358177"/>
                  <a:gd name="connsiteX459" fmla="*/ 272647 w 340531"/>
                  <a:gd name="connsiteY459" fmla="*/ 313505 h 358177"/>
                  <a:gd name="connsiteX460" fmla="*/ 273601 w 340531"/>
                  <a:gd name="connsiteY460" fmla="*/ 311279 h 358177"/>
                  <a:gd name="connsiteX461" fmla="*/ 277576 w 340531"/>
                  <a:gd name="connsiteY461" fmla="*/ 305874 h 358177"/>
                  <a:gd name="connsiteX462" fmla="*/ 285207 w 340531"/>
                  <a:gd name="connsiteY462" fmla="*/ 300628 h 358177"/>
                  <a:gd name="connsiteX463" fmla="*/ 286002 w 340531"/>
                  <a:gd name="connsiteY463" fmla="*/ 297766 h 358177"/>
                  <a:gd name="connsiteX464" fmla="*/ 285525 w 340531"/>
                  <a:gd name="connsiteY464" fmla="*/ 290453 h 358177"/>
                  <a:gd name="connsiteX465" fmla="*/ 287114 w 340531"/>
                  <a:gd name="connsiteY465" fmla="*/ 287591 h 358177"/>
                  <a:gd name="connsiteX466" fmla="*/ 291089 w 340531"/>
                  <a:gd name="connsiteY466" fmla="*/ 284571 h 358177"/>
                  <a:gd name="connsiteX467" fmla="*/ 296653 w 340531"/>
                  <a:gd name="connsiteY467" fmla="*/ 282822 h 358177"/>
                  <a:gd name="connsiteX468" fmla="*/ 300946 w 340531"/>
                  <a:gd name="connsiteY468" fmla="*/ 283458 h 358177"/>
                  <a:gd name="connsiteX469" fmla="*/ 303171 w 340531"/>
                  <a:gd name="connsiteY469" fmla="*/ 280755 h 358177"/>
                  <a:gd name="connsiteX470" fmla="*/ 301740 w 340531"/>
                  <a:gd name="connsiteY470" fmla="*/ 276145 h 358177"/>
                  <a:gd name="connsiteX471" fmla="*/ 301422 w 340531"/>
                  <a:gd name="connsiteY471" fmla="*/ 268037 h 358177"/>
                  <a:gd name="connsiteX472" fmla="*/ 298084 w 340531"/>
                  <a:gd name="connsiteY472" fmla="*/ 264698 h 358177"/>
                  <a:gd name="connsiteX473" fmla="*/ 292997 w 340531"/>
                  <a:gd name="connsiteY473" fmla="*/ 261519 h 358177"/>
                  <a:gd name="connsiteX474" fmla="*/ 286479 w 340531"/>
                  <a:gd name="connsiteY474" fmla="*/ 259452 h 358177"/>
                  <a:gd name="connsiteX475" fmla="*/ 284253 w 340531"/>
                  <a:gd name="connsiteY475" fmla="*/ 255796 h 358177"/>
                  <a:gd name="connsiteX476" fmla="*/ 284253 w 340531"/>
                  <a:gd name="connsiteY476" fmla="*/ 251980 h 358177"/>
                  <a:gd name="connsiteX477" fmla="*/ 288545 w 340531"/>
                  <a:gd name="connsiteY477" fmla="*/ 242600 h 358177"/>
                  <a:gd name="connsiteX478" fmla="*/ 292520 w 340531"/>
                  <a:gd name="connsiteY478" fmla="*/ 236241 h 358177"/>
                  <a:gd name="connsiteX479" fmla="*/ 296017 w 340531"/>
                  <a:gd name="connsiteY479" fmla="*/ 231790 h 358177"/>
                  <a:gd name="connsiteX480" fmla="*/ 299038 w 340531"/>
                  <a:gd name="connsiteY480" fmla="*/ 229882 h 358177"/>
                  <a:gd name="connsiteX481" fmla="*/ 303330 w 340531"/>
                  <a:gd name="connsiteY481" fmla="*/ 230200 h 358177"/>
                  <a:gd name="connsiteX482" fmla="*/ 304284 w 340531"/>
                  <a:gd name="connsiteY482" fmla="*/ 230677 h 358177"/>
                  <a:gd name="connsiteX483" fmla="*/ 305238 w 340531"/>
                  <a:gd name="connsiteY483" fmla="*/ 232267 h 358177"/>
                  <a:gd name="connsiteX484" fmla="*/ 305238 w 340531"/>
                  <a:gd name="connsiteY484" fmla="*/ 233539 h 358177"/>
                  <a:gd name="connsiteX485" fmla="*/ 309371 w 340531"/>
                  <a:gd name="connsiteY485" fmla="*/ 235606 h 358177"/>
                  <a:gd name="connsiteX486" fmla="*/ 311756 w 340531"/>
                  <a:gd name="connsiteY486" fmla="*/ 236400 h 358177"/>
                  <a:gd name="connsiteX487" fmla="*/ 322884 w 340531"/>
                  <a:gd name="connsiteY487" fmla="*/ 237513 h 358177"/>
                  <a:gd name="connsiteX488" fmla="*/ 328926 w 340531"/>
                  <a:gd name="connsiteY488" fmla="*/ 249119 h 358177"/>
                  <a:gd name="connsiteX489" fmla="*/ 333059 w 340531"/>
                  <a:gd name="connsiteY489" fmla="*/ 251980 h 358177"/>
                  <a:gd name="connsiteX490" fmla="*/ 336557 w 340531"/>
                  <a:gd name="connsiteY490" fmla="*/ 253093 h 358177"/>
                  <a:gd name="connsiteX491" fmla="*/ 337987 w 340531"/>
                  <a:gd name="connsiteY491" fmla="*/ 250391 h 358177"/>
                  <a:gd name="connsiteX492" fmla="*/ 338782 w 340531"/>
                  <a:gd name="connsiteY492" fmla="*/ 247529 h 358177"/>
                  <a:gd name="connsiteX493" fmla="*/ 340531 w 340531"/>
                  <a:gd name="connsiteY493" fmla="*/ 243555 h 358177"/>
                  <a:gd name="connsiteX494" fmla="*/ 339736 w 340531"/>
                  <a:gd name="connsiteY494" fmla="*/ 239580 h 358177"/>
                  <a:gd name="connsiteX495" fmla="*/ 168199 w 340531"/>
                  <a:gd name="connsiteY495" fmla="*/ 113192 h 358177"/>
                  <a:gd name="connsiteX496" fmla="*/ 166450 w 340531"/>
                  <a:gd name="connsiteY496" fmla="*/ 113510 h 358177"/>
                  <a:gd name="connsiteX497" fmla="*/ 165655 w 340531"/>
                  <a:gd name="connsiteY497" fmla="*/ 112080 h 358177"/>
                  <a:gd name="connsiteX498" fmla="*/ 166927 w 340531"/>
                  <a:gd name="connsiteY498" fmla="*/ 110331 h 358177"/>
                  <a:gd name="connsiteX499" fmla="*/ 168676 w 340531"/>
                  <a:gd name="connsiteY499" fmla="*/ 110013 h 358177"/>
                  <a:gd name="connsiteX500" fmla="*/ 168994 w 340531"/>
                  <a:gd name="connsiteY500" fmla="*/ 111285 h 358177"/>
                  <a:gd name="connsiteX501" fmla="*/ 168199 w 340531"/>
                  <a:gd name="connsiteY501" fmla="*/ 113033 h 358177"/>
                  <a:gd name="connsiteX502" fmla="*/ 154845 w 340531"/>
                  <a:gd name="connsiteY502" fmla="*/ 353249 h 358177"/>
                  <a:gd name="connsiteX503" fmla="*/ 152619 w 340531"/>
                  <a:gd name="connsiteY503" fmla="*/ 352454 h 358177"/>
                  <a:gd name="connsiteX504" fmla="*/ 152301 w 340531"/>
                  <a:gd name="connsiteY504" fmla="*/ 352931 h 358177"/>
                  <a:gd name="connsiteX505" fmla="*/ 152301 w 340531"/>
                  <a:gd name="connsiteY505" fmla="*/ 354521 h 358177"/>
                  <a:gd name="connsiteX506" fmla="*/ 154209 w 340531"/>
                  <a:gd name="connsiteY506" fmla="*/ 355634 h 358177"/>
                  <a:gd name="connsiteX507" fmla="*/ 155640 w 340531"/>
                  <a:gd name="connsiteY507" fmla="*/ 355316 h 358177"/>
                  <a:gd name="connsiteX508" fmla="*/ 155640 w 340531"/>
                  <a:gd name="connsiteY508" fmla="*/ 354680 h 358177"/>
                  <a:gd name="connsiteX509" fmla="*/ 154845 w 340531"/>
                  <a:gd name="connsiteY509" fmla="*/ 353249 h 358177"/>
                  <a:gd name="connsiteX510" fmla="*/ 209851 w 340531"/>
                  <a:gd name="connsiteY510" fmla="*/ 223364 h 358177"/>
                  <a:gd name="connsiteX511" fmla="*/ 210487 w 340531"/>
                  <a:gd name="connsiteY511" fmla="*/ 222887 h 358177"/>
                  <a:gd name="connsiteX512" fmla="*/ 210487 w 340531"/>
                  <a:gd name="connsiteY512" fmla="*/ 222092 h 358177"/>
                  <a:gd name="connsiteX513" fmla="*/ 207943 w 340531"/>
                  <a:gd name="connsiteY513" fmla="*/ 221297 h 358177"/>
                  <a:gd name="connsiteX514" fmla="*/ 207466 w 340531"/>
                  <a:gd name="connsiteY514" fmla="*/ 222569 h 358177"/>
                  <a:gd name="connsiteX515" fmla="*/ 207943 w 340531"/>
                  <a:gd name="connsiteY515" fmla="*/ 223046 h 358177"/>
                  <a:gd name="connsiteX516" fmla="*/ 208738 w 340531"/>
                  <a:gd name="connsiteY516" fmla="*/ 223523 h 358177"/>
                  <a:gd name="connsiteX517" fmla="*/ 210010 w 340531"/>
                  <a:gd name="connsiteY517" fmla="*/ 223205 h 358177"/>
                  <a:gd name="connsiteX518" fmla="*/ 254683 w 340531"/>
                  <a:gd name="connsiteY518" fmla="*/ 304602 h 358177"/>
                  <a:gd name="connsiteX519" fmla="*/ 250073 w 340531"/>
                  <a:gd name="connsiteY519" fmla="*/ 306987 h 358177"/>
                  <a:gd name="connsiteX520" fmla="*/ 248324 w 340531"/>
                  <a:gd name="connsiteY520" fmla="*/ 306510 h 358177"/>
                  <a:gd name="connsiteX521" fmla="*/ 246734 w 340531"/>
                  <a:gd name="connsiteY521" fmla="*/ 307146 h 358177"/>
                  <a:gd name="connsiteX522" fmla="*/ 245303 w 340531"/>
                  <a:gd name="connsiteY522" fmla="*/ 308577 h 358177"/>
                  <a:gd name="connsiteX523" fmla="*/ 243713 w 340531"/>
                  <a:gd name="connsiteY523" fmla="*/ 309053 h 358177"/>
                  <a:gd name="connsiteX524" fmla="*/ 239739 w 340531"/>
                  <a:gd name="connsiteY524" fmla="*/ 308577 h 358177"/>
                  <a:gd name="connsiteX525" fmla="*/ 235765 w 340531"/>
                  <a:gd name="connsiteY525" fmla="*/ 308577 h 358177"/>
                  <a:gd name="connsiteX526" fmla="*/ 234175 w 340531"/>
                  <a:gd name="connsiteY526" fmla="*/ 308577 h 358177"/>
                  <a:gd name="connsiteX527" fmla="*/ 232744 w 340531"/>
                  <a:gd name="connsiteY527" fmla="*/ 309053 h 358177"/>
                  <a:gd name="connsiteX528" fmla="*/ 229882 w 340531"/>
                  <a:gd name="connsiteY528" fmla="*/ 311279 h 358177"/>
                  <a:gd name="connsiteX529" fmla="*/ 226067 w 340531"/>
                  <a:gd name="connsiteY529" fmla="*/ 312551 h 358177"/>
                  <a:gd name="connsiteX530" fmla="*/ 223523 w 340531"/>
                  <a:gd name="connsiteY530" fmla="*/ 312551 h 358177"/>
                  <a:gd name="connsiteX531" fmla="*/ 219867 w 340531"/>
                  <a:gd name="connsiteY531" fmla="*/ 313505 h 358177"/>
                  <a:gd name="connsiteX532" fmla="*/ 213031 w 340531"/>
                  <a:gd name="connsiteY532" fmla="*/ 312710 h 358177"/>
                  <a:gd name="connsiteX533" fmla="*/ 209851 w 340531"/>
                  <a:gd name="connsiteY533" fmla="*/ 313187 h 358177"/>
                  <a:gd name="connsiteX534" fmla="*/ 205559 w 340531"/>
                  <a:gd name="connsiteY534" fmla="*/ 314618 h 358177"/>
                  <a:gd name="connsiteX535" fmla="*/ 203969 w 340531"/>
                  <a:gd name="connsiteY535" fmla="*/ 314618 h 358177"/>
                  <a:gd name="connsiteX536" fmla="*/ 202379 w 340531"/>
                  <a:gd name="connsiteY536" fmla="*/ 313982 h 358177"/>
                  <a:gd name="connsiteX537" fmla="*/ 196974 w 340531"/>
                  <a:gd name="connsiteY537" fmla="*/ 310643 h 358177"/>
                  <a:gd name="connsiteX538" fmla="*/ 195384 w 340531"/>
                  <a:gd name="connsiteY538" fmla="*/ 310643 h 358177"/>
                  <a:gd name="connsiteX539" fmla="*/ 193953 w 340531"/>
                  <a:gd name="connsiteY539" fmla="*/ 309848 h 358177"/>
                  <a:gd name="connsiteX540" fmla="*/ 192999 w 340531"/>
                  <a:gd name="connsiteY540" fmla="*/ 308100 h 358177"/>
                  <a:gd name="connsiteX541" fmla="*/ 191251 w 340531"/>
                  <a:gd name="connsiteY541" fmla="*/ 307782 h 358177"/>
                  <a:gd name="connsiteX542" fmla="*/ 187435 w 340531"/>
                  <a:gd name="connsiteY542" fmla="*/ 307782 h 358177"/>
                  <a:gd name="connsiteX543" fmla="*/ 184415 w 340531"/>
                  <a:gd name="connsiteY543" fmla="*/ 309848 h 358177"/>
                  <a:gd name="connsiteX544" fmla="*/ 184415 w 340531"/>
                  <a:gd name="connsiteY544" fmla="*/ 311438 h 358177"/>
                  <a:gd name="connsiteX545" fmla="*/ 181553 w 340531"/>
                  <a:gd name="connsiteY545" fmla="*/ 312869 h 358177"/>
                  <a:gd name="connsiteX546" fmla="*/ 179963 w 340531"/>
                  <a:gd name="connsiteY546" fmla="*/ 312869 h 358177"/>
                  <a:gd name="connsiteX547" fmla="*/ 178532 w 340531"/>
                  <a:gd name="connsiteY547" fmla="*/ 312074 h 358177"/>
                  <a:gd name="connsiteX548" fmla="*/ 175194 w 340531"/>
                  <a:gd name="connsiteY548" fmla="*/ 308100 h 358177"/>
                  <a:gd name="connsiteX549" fmla="*/ 174240 w 340531"/>
                  <a:gd name="connsiteY549" fmla="*/ 309530 h 358177"/>
                  <a:gd name="connsiteX550" fmla="*/ 173127 w 340531"/>
                  <a:gd name="connsiteY550" fmla="*/ 310643 h 358177"/>
                  <a:gd name="connsiteX551" fmla="*/ 171378 w 340531"/>
                  <a:gd name="connsiteY551" fmla="*/ 311438 h 358177"/>
                  <a:gd name="connsiteX552" fmla="*/ 169789 w 340531"/>
                  <a:gd name="connsiteY552" fmla="*/ 312551 h 358177"/>
                  <a:gd name="connsiteX553" fmla="*/ 168040 w 340531"/>
                  <a:gd name="connsiteY553" fmla="*/ 316366 h 358177"/>
                  <a:gd name="connsiteX554" fmla="*/ 166609 w 340531"/>
                  <a:gd name="connsiteY554" fmla="*/ 320341 h 358177"/>
                  <a:gd name="connsiteX555" fmla="*/ 167086 w 340531"/>
                  <a:gd name="connsiteY555" fmla="*/ 321931 h 358177"/>
                  <a:gd name="connsiteX556" fmla="*/ 169153 w 340531"/>
                  <a:gd name="connsiteY556" fmla="*/ 325428 h 358177"/>
                  <a:gd name="connsiteX557" fmla="*/ 172332 w 340531"/>
                  <a:gd name="connsiteY557" fmla="*/ 327972 h 358177"/>
                  <a:gd name="connsiteX558" fmla="*/ 174081 w 340531"/>
                  <a:gd name="connsiteY558" fmla="*/ 328767 h 358177"/>
                  <a:gd name="connsiteX559" fmla="*/ 175830 w 340531"/>
                  <a:gd name="connsiteY559" fmla="*/ 328767 h 358177"/>
                  <a:gd name="connsiteX560" fmla="*/ 179168 w 340531"/>
                  <a:gd name="connsiteY560" fmla="*/ 328767 h 358177"/>
                  <a:gd name="connsiteX561" fmla="*/ 180758 w 340531"/>
                  <a:gd name="connsiteY561" fmla="*/ 328767 h 358177"/>
                  <a:gd name="connsiteX562" fmla="*/ 184097 w 340531"/>
                  <a:gd name="connsiteY562" fmla="*/ 330993 h 358177"/>
                  <a:gd name="connsiteX563" fmla="*/ 187753 w 340531"/>
                  <a:gd name="connsiteY563" fmla="*/ 331946 h 358177"/>
                  <a:gd name="connsiteX564" fmla="*/ 189184 w 340531"/>
                  <a:gd name="connsiteY564" fmla="*/ 332900 h 358177"/>
                  <a:gd name="connsiteX565" fmla="*/ 190456 w 340531"/>
                  <a:gd name="connsiteY565" fmla="*/ 334331 h 358177"/>
                  <a:gd name="connsiteX566" fmla="*/ 193158 w 340531"/>
                  <a:gd name="connsiteY566" fmla="*/ 336398 h 358177"/>
                  <a:gd name="connsiteX567" fmla="*/ 199676 w 340531"/>
                  <a:gd name="connsiteY567" fmla="*/ 339577 h 358177"/>
                  <a:gd name="connsiteX568" fmla="*/ 205877 w 340531"/>
                  <a:gd name="connsiteY568" fmla="*/ 343552 h 358177"/>
                  <a:gd name="connsiteX569" fmla="*/ 208897 w 340531"/>
                  <a:gd name="connsiteY569" fmla="*/ 344664 h 358177"/>
                  <a:gd name="connsiteX570" fmla="*/ 212236 w 340531"/>
                  <a:gd name="connsiteY570" fmla="*/ 344664 h 358177"/>
                  <a:gd name="connsiteX571" fmla="*/ 215574 w 340531"/>
                  <a:gd name="connsiteY571" fmla="*/ 344664 h 358177"/>
                  <a:gd name="connsiteX572" fmla="*/ 218913 w 340531"/>
                  <a:gd name="connsiteY572" fmla="*/ 346572 h 358177"/>
                  <a:gd name="connsiteX573" fmla="*/ 222092 w 340531"/>
                  <a:gd name="connsiteY573" fmla="*/ 348957 h 358177"/>
                  <a:gd name="connsiteX574" fmla="*/ 225908 w 340531"/>
                  <a:gd name="connsiteY574" fmla="*/ 354680 h 358177"/>
                  <a:gd name="connsiteX575" fmla="*/ 227498 w 340531"/>
                  <a:gd name="connsiteY575" fmla="*/ 355475 h 358177"/>
                  <a:gd name="connsiteX576" fmla="*/ 229246 w 340531"/>
                  <a:gd name="connsiteY576" fmla="*/ 355793 h 358177"/>
                  <a:gd name="connsiteX577" fmla="*/ 233857 w 340531"/>
                  <a:gd name="connsiteY577" fmla="*/ 357701 h 358177"/>
                  <a:gd name="connsiteX578" fmla="*/ 237195 w 340531"/>
                  <a:gd name="connsiteY578" fmla="*/ 357224 h 358177"/>
                  <a:gd name="connsiteX579" fmla="*/ 240375 w 340531"/>
                  <a:gd name="connsiteY579" fmla="*/ 358178 h 358177"/>
                  <a:gd name="connsiteX580" fmla="*/ 243554 w 340531"/>
                  <a:gd name="connsiteY580" fmla="*/ 358178 h 358177"/>
                  <a:gd name="connsiteX581" fmla="*/ 243554 w 340531"/>
                  <a:gd name="connsiteY581" fmla="*/ 356747 h 358177"/>
                  <a:gd name="connsiteX582" fmla="*/ 243237 w 340531"/>
                  <a:gd name="connsiteY582" fmla="*/ 355157 h 358177"/>
                  <a:gd name="connsiteX583" fmla="*/ 243554 w 340531"/>
                  <a:gd name="connsiteY583" fmla="*/ 353408 h 358177"/>
                  <a:gd name="connsiteX584" fmla="*/ 244349 w 340531"/>
                  <a:gd name="connsiteY584" fmla="*/ 351659 h 358177"/>
                  <a:gd name="connsiteX585" fmla="*/ 245621 w 340531"/>
                  <a:gd name="connsiteY585" fmla="*/ 350229 h 358177"/>
                  <a:gd name="connsiteX586" fmla="*/ 248801 w 340531"/>
                  <a:gd name="connsiteY586" fmla="*/ 347685 h 358177"/>
                  <a:gd name="connsiteX587" fmla="*/ 248801 w 340531"/>
                  <a:gd name="connsiteY587" fmla="*/ 346254 h 358177"/>
                  <a:gd name="connsiteX588" fmla="*/ 248642 w 340531"/>
                  <a:gd name="connsiteY588" fmla="*/ 344824 h 358177"/>
                  <a:gd name="connsiteX589" fmla="*/ 247211 w 340531"/>
                  <a:gd name="connsiteY589" fmla="*/ 343393 h 358177"/>
                  <a:gd name="connsiteX590" fmla="*/ 245462 w 340531"/>
                  <a:gd name="connsiteY590" fmla="*/ 341008 h 358177"/>
                  <a:gd name="connsiteX591" fmla="*/ 247052 w 340531"/>
                  <a:gd name="connsiteY591" fmla="*/ 339895 h 358177"/>
                  <a:gd name="connsiteX592" fmla="*/ 245939 w 340531"/>
                  <a:gd name="connsiteY592" fmla="*/ 338623 h 358177"/>
                  <a:gd name="connsiteX593" fmla="*/ 244508 w 340531"/>
                  <a:gd name="connsiteY593" fmla="*/ 337828 h 358177"/>
                  <a:gd name="connsiteX594" fmla="*/ 243713 w 340531"/>
                  <a:gd name="connsiteY594" fmla="*/ 336875 h 358177"/>
                  <a:gd name="connsiteX595" fmla="*/ 243395 w 340531"/>
                  <a:gd name="connsiteY595" fmla="*/ 335603 h 358177"/>
                  <a:gd name="connsiteX596" fmla="*/ 243395 w 340531"/>
                  <a:gd name="connsiteY596" fmla="*/ 332900 h 358177"/>
                  <a:gd name="connsiteX597" fmla="*/ 244190 w 340531"/>
                  <a:gd name="connsiteY597" fmla="*/ 330515 h 358177"/>
                  <a:gd name="connsiteX598" fmla="*/ 245144 w 340531"/>
                  <a:gd name="connsiteY598" fmla="*/ 328608 h 358177"/>
                  <a:gd name="connsiteX599" fmla="*/ 245939 w 340531"/>
                  <a:gd name="connsiteY599" fmla="*/ 326541 h 358177"/>
                  <a:gd name="connsiteX600" fmla="*/ 246416 w 340531"/>
                  <a:gd name="connsiteY600" fmla="*/ 324156 h 358177"/>
                  <a:gd name="connsiteX601" fmla="*/ 247211 w 340531"/>
                  <a:gd name="connsiteY601" fmla="*/ 322090 h 358177"/>
                  <a:gd name="connsiteX602" fmla="*/ 254206 w 340531"/>
                  <a:gd name="connsiteY602" fmla="*/ 312869 h 358177"/>
                  <a:gd name="connsiteX603" fmla="*/ 255160 w 340531"/>
                  <a:gd name="connsiteY603" fmla="*/ 311438 h 358177"/>
                  <a:gd name="connsiteX604" fmla="*/ 257068 w 340531"/>
                  <a:gd name="connsiteY604" fmla="*/ 307623 h 358177"/>
                  <a:gd name="connsiteX605" fmla="*/ 258657 w 340531"/>
                  <a:gd name="connsiteY605" fmla="*/ 306033 h 358177"/>
                  <a:gd name="connsiteX606" fmla="*/ 256750 w 340531"/>
                  <a:gd name="connsiteY606" fmla="*/ 305079 h 358177"/>
                  <a:gd name="connsiteX607" fmla="*/ 254683 w 340531"/>
                  <a:gd name="connsiteY607" fmla="*/ 305079 h 358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</a:cxnLst>
                <a:rect l="l" t="t" r="r" b="b"/>
                <a:pathLst>
                  <a:path w="340531" h="358177">
                    <a:moveTo>
                      <a:pt x="47534" y="212077"/>
                    </a:moveTo>
                    <a:lnTo>
                      <a:pt x="48488" y="211282"/>
                    </a:lnTo>
                    <a:lnTo>
                      <a:pt x="49124" y="210010"/>
                    </a:lnTo>
                    <a:lnTo>
                      <a:pt x="48488" y="209374"/>
                    </a:lnTo>
                    <a:lnTo>
                      <a:pt x="46899" y="210169"/>
                    </a:lnTo>
                    <a:lnTo>
                      <a:pt x="45627" y="212554"/>
                    </a:lnTo>
                    <a:lnTo>
                      <a:pt x="45150" y="213667"/>
                    </a:lnTo>
                    <a:lnTo>
                      <a:pt x="46581" y="213667"/>
                    </a:lnTo>
                    <a:cubicBezTo>
                      <a:pt x="46581" y="213667"/>
                      <a:pt x="47534" y="212236"/>
                      <a:pt x="47534" y="212236"/>
                    </a:cubicBezTo>
                    <a:close/>
                    <a:moveTo>
                      <a:pt x="87597" y="219549"/>
                    </a:moveTo>
                    <a:lnTo>
                      <a:pt x="86166" y="217323"/>
                    </a:lnTo>
                    <a:lnTo>
                      <a:pt x="84576" y="216210"/>
                    </a:lnTo>
                    <a:lnTo>
                      <a:pt x="83940" y="215574"/>
                    </a:lnTo>
                    <a:lnTo>
                      <a:pt x="85053" y="213507"/>
                    </a:lnTo>
                    <a:lnTo>
                      <a:pt x="86007" y="213031"/>
                    </a:lnTo>
                    <a:lnTo>
                      <a:pt x="86007" y="212554"/>
                    </a:lnTo>
                    <a:cubicBezTo>
                      <a:pt x="86007" y="212554"/>
                      <a:pt x="84735" y="212077"/>
                      <a:pt x="84735" y="212077"/>
                    </a:cubicBezTo>
                    <a:lnTo>
                      <a:pt x="83623" y="211282"/>
                    </a:lnTo>
                    <a:lnTo>
                      <a:pt x="82510" y="209533"/>
                    </a:lnTo>
                    <a:lnTo>
                      <a:pt x="81238" y="208102"/>
                    </a:lnTo>
                    <a:lnTo>
                      <a:pt x="78217" y="206513"/>
                    </a:lnTo>
                    <a:lnTo>
                      <a:pt x="76310" y="206513"/>
                    </a:lnTo>
                    <a:cubicBezTo>
                      <a:pt x="76310" y="206513"/>
                      <a:pt x="74720" y="204446"/>
                      <a:pt x="74720" y="204446"/>
                    </a:cubicBezTo>
                    <a:lnTo>
                      <a:pt x="73448" y="204923"/>
                    </a:lnTo>
                    <a:lnTo>
                      <a:pt x="72971" y="206830"/>
                    </a:lnTo>
                    <a:lnTo>
                      <a:pt x="71381" y="208261"/>
                    </a:lnTo>
                    <a:lnTo>
                      <a:pt x="68202" y="209374"/>
                    </a:lnTo>
                    <a:lnTo>
                      <a:pt x="63114" y="214779"/>
                    </a:lnTo>
                    <a:lnTo>
                      <a:pt x="59617" y="216687"/>
                    </a:lnTo>
                    <a:lnTo>
                      <a:pt x="55960" y="218277"/>
                    </a:lnTo>
                    <a:lnTo>
                      <a:pt x="52940" y="218754"/>
                    </a:lnTo>
                    <a:lnTo>
                      <a:pt x="49919" y="218277"/>
                    </a:lnTo>
                    <a:lnTo>
                      <a:pt x="48329" y="217959"/>
                    </a:lnTo>
                    <a:lnTo>
                      <a:pt x="46422" y="216210"/>
                    </a:lnTo>
                    <a:lnTo>
                      <a:pt x="45786" y="216210"/>
                    </a:lnTo>
                    <a:cubicBezTo>
                      <a:pt x="45786" y="216210"/>
                      <a:pt x="45150" y="217482"/>
                      <a:pt x="45150" y="217482"/>
                    </a:cubicBezTo>
                    <a:lnTo>
                      <a:pt x="44514" y="220821"/>
                    </a:lnTo>
                    <a:lnTo>
                      <a:pt x="44832" y="224954"/>
                    </a:lnTo>
                    <a:lnTo>
                      <a:pt x="45945" y="226544"/>
                    </a:lnTo>
                    <a:lnTo>
                      <a:pt x="47852" y="228134"/>
                    </a:lnTo>
                    <a:lnTo>
                      <a:pt x="49442" y="230041"/>
                    </a:lnTo>
                    <a:lnTo>
                      <a:pt x="50396" y="231949"/>
                    </a:lnTo>
                    <a:lnTo>
                      <a:pt x="51032" y="234970"/>
                    </a:lnTo>
                    <a:lnTo>
                      <a:pt x="52781" y="237036"/>
                    </a:lnTo>
                    <a:lnTo>
                      <a:pt x="52781" y="242442"/>
                    </a:lnTo>
                    <a:cubicBezTo>
                      <a:pt x="52781" y="242442"/>
                      <a:pt x="52304" y="244190"/>
                      <a:pt x="52304" y="244190"/>
                    </a:cubicBezTo>
                    <a:lnTo>
                      <a:pt x="51032" y="245462"/>
                    </a:lnTo>
                    <a:lnTo>
                      <a:pt x="50714" y="247529"/>
                    </a:lnTo>
                    <a:lnTo>
                      <a:pt x="51032" y="249596"/>
                    </a:lnTo>
                    <a:lnTo>
                      <a:pt x="53576" y="250232"/>
                    </a:lnTo>
                    <a:lnTo>
                      <a:pt x="55006" y="252139"/>
                    </a:lnTo>
                    <a:lnTo>
                      <a:pt x="54689" y="254524"/>
                    </a:lnTo>
                    <a:lnTo>
                      <a:pt x="54689" y="255796"/>
                    </a:lnTo>
                    <a:cubicBezTo>
                      <a:pt x="54689" y="255796"/>
                      <a:pt x="53894" y="256114"/>
                      <a:pt x="53894" y="256114"/>
                    </a:cubicBezTo>
                    <a:lnTo>
                      <a:pt x="52781" y="255160"/>
                    </a:lnTo>
                    <a:lnTo>
                      <a:pt x="52145" y="256114"/>
                    </a:lnTo>
                    <a:lnTo>
                      <a:pt x="52463" y="258657"/>
                    </a:lnTo>
                    <a:lnTo>
                      <a:pt x="51986" y="261519"/>
                    </a:lnTo>
                    <a:lnTo>
                      <a:pt x="51191" y="262791"/>
                    </a:lnTo>
                    <a:lnTo>
                      <a:pt x="50555" y="264222"/>
                    </a:lnTo>
                    <a:lnTo>
                      <a:pt x="50873" y="270581"/>
                    </a:lnTo>
                    <a:lnTo>
                      <a:pt x="50873" y="273442"/>
                    </a:lnTo>
                    <a:cubicBezTo>
                      <a:pt x="50873" y="273442"/>
                      <a:pt x="53099" y="276622"/>
                      <a:pt x="53099" y="276622"/>
                    </a:cubicBezTo>
                    <a:lnTo>
                      <a:pt x="55006" y="279325"/>
                    </a:lnTo>
                    <a:lnTo>
                      <a:pt x="56278" y="281550"/>
                    </a:lnTo>
                    <a:lnTo>
                      <a:pt x="57868" y="282822"/>
                    </a:lnTo>
                    <a:lnTo>
                      <a:pt x="59935" y="282822"/>
                    </a:lnTo>
                    <a:cubicBezTo>
                      <a:pt x="59935" y="282822"/>
                      <a:pt x="62319" y="283458"/>
                      <a:pt x="62319" y="283458"/>
                    </a:cubicBezTo>
                    <a:lnTo>
                      <a:pt x="64545" y="283458"/>
                    </a:lnTo>
                    <a:cubicBezTo>
                      <a:pt x="64545" y="283458"/>
                      <a:pt x="66930" y="281709"/>
                      <a:pt x="66930" y="281709"/>
                    </a:cubicBezTo>
                    <a:lnTo>
                      <a:pt x="68520" y="279007"/>
                    </a:lnTo>
                    <a:lnTo>
                      <a:pt x="69473" y="272488"/>
                    </a:lnTo>
                    <a:lnTo>
                      <a:pt x="70745" y="273442"/>
                    </a:lnTo>
                    <a:lnTo>
                      <a:pt x="72176" y="273919"/>
                    </a:lnTo>
                    <a:lnTo>
                      <a:pt x="73766" y="273283"/>
                    </a:lnTo>
                    <a:lnTo>
                      <a:pt x="75356" y="273283"/>
                    </a:lnTo>
                    <a:cubicBezTo>
                      <a:pt x="75356" y="273283"/>
                      <a:pt x="78853" y="274873"/>
                      <a:pt x="78853" y="274873"/>
                    </a:cubicBezTo>
                    <a:lnTo>
                      <a:pt x="81715" y="275827"/>
                    </a:lnTo>
                    <a:lnTo>
                      <a:pt x="83940" y="274873"/>
                    </a:lnTo>
                    <a:lnTo>
                      <a:pt x="84576" y="272012"/>
                    </a:lnTo>
                    <a:lnTo>
                      <a:pt x="85530" y="268673"/>
                    </a:lnTo>
                    <a:lnTo>
                      <a:pt x="87438" y="249437"/>
                    </a:lnTo>
                    <a:lnTo>
                      <a:pt x="88074" y="246257"/>
                    </a:lnTo>
                    <a:lnTo>
                      <a:pt x="88074" y="243713"/>
                    </a:lnTo>
                    <a:cubicBezTo>
                      <a:pt x="88074" y="243713"/>
                      <a:pt x="86643" y="241488"/>
                      <a:pt x="86643" y="241488"/>
                    </a:cubicBezTo>
                    <a:lnTo>
                      <a:pt x="86166" y="237831"/>
                    </a:lnTo>
                    <a:lnTo>
                      <a:pt x="89346" y="233380"/>
                    </a:lnTo>
                    <a:lnTo>
                      <a:pt x="90141" y="231949"/>
                    </a:lnTo>
                    <a:lnTo>
                      <a:pt x="90776" y="230041"/>
                    </a:lnTo>
                    <a:lnTo>
                      <a:pt x="90459" y="228134"/>
                    </a:lnTo>
                    <a:lnTo>
                      <a:pt x="87279" y="219231"/>
                    </a:lnTo>
                    <a:close/>
                    <a:moveTo>
                      <a:pt x="109059" y="150870"/>
                    </a:moveTo>
                    <a:lnTo>
                      <a:pt x="108105" y="149598"/>
                    </a:lnTo>
                    <a:lnTo>
                      <a:pt x="106992" y="150870"/>
                    </a:lnTo>
                    <a:lnTo>
                      <a:pt x="104926" y="150870"/>
                    </a:lnTo>
                    <a:cubicBezTo>
                      <a:pt x="104926" y="150870"/>
                      <a:pt x="103813" y="151029"/>
                      <a:pt x="103813" y="151029"/>
                    </a:cubicBezTo>
                    <a:lnTo>
                      <a:pt x="100315" y="151029"/>
                    </a:lnTo>
                    <a:cubicBezTo>
                      <a:pt x="100315" y="151029"/>
                      <a:pt x="99838" y="152142"/>
                      <a:pt x="99838" y="152142"/>
                    </a:cubicBezTo>
                    <a:lnTo>
                      <a:pt x="100474" y="153573"/>
                    </a:lnTo>
                    <a:lnTo>
                      <a:pt x="102700" y="153573"/>
                    </a:lnTo>
                    <a:cubicBezTo>
                      <a:pt x="102700" y="153573"/>
                      <a:pt x="106356" y="152937"/>
                      <a:pt x="106356" y="152937"/>
                    </a:cubicBezTo>
                    <a:lnTo>
                      <a:pt x="108741" y="154527"/>
                    </a:lnTo>
                    <a:lnTo>
                      <a:pt x="108423" y="152460"/>
                    </a:lnTo>
                    <a:lnTo>
                      <a:pt x="109059" y="151506"/>
                    </a:lnTo>
                    <a:lnTo>
                      <a:pt x="109059" y="150711"/>
                    </a:lnTo>
                    <a:close/>
                    <a:moveTo>
                      <a:pt x="49919" y="277099"/>
                    </a:moveTo>
                    <a:lnTo>
                      <a:pt x="49919" y="277735"/>
                    </a:lnTo>
                    <a:cubicBezTo>
                      <a:pt x="49919" y="277735"/>
                      <a:pt x="49760" y="279802"/>
                      <a:pt x="49760" y="279802"/>
                    </a:cubicBezTo>
                    <a:lnTo>
                      <a:pt x="51509" y="282186"/>
                    </a:lnTo>
                    <a:lnTo>
                      <a:pt x="53099" y="278847"/>
                    </a:lnTo>
                    <a:lnTo>
                      <a:pt x="51986" y="278053"/>
                    </a:lnTo>
                    <a:lnTo>
                      <a:pt x="49919" y="277258"/>
                    </a:lnTo>
                    <a:close/>
                    <a:moveTo>
                      <a:pt x="339736" y="239898"/>
                    </a:moveTo>
                    <a:lnTo>
                      <a:pt x="335921" y="234811"/>
                    </a:lnTo>
                    <a:lnTo>
                      <a:pt x="327495" y="228293"/>
                    </a:lnTo>
                    <a:lnTo>
                      <a:pt x="325110" y="225272"/>
                    </a:lnTo>
                    <a:lnTo>
                      <a:pt x="311279" y="218913"/>
                    </a:lnTo>
                    <a:lnTo>
                      <a:pt x="305556" y="214302"/>
                    </a:lnTo>
                    <a:lnTo>
                      <a:pt x="300628" y="211282"/>
                    </a:lnTo>
                    <a:lnTo>
                      <a:pt x="284730" y="205559"/>
                    </a:lnTo>
                    <a:lnTo>
                      <a:pt x="269309" y="198564"/>
                    </a:lnTo>
                    <a:lnTo>
                      <a:pt x="266129" y="196020"/>
                    </a:lnTo>
                    <a:lnTo>
                      <a:pt x="266447" y="192364"/>
                    </a:lnTo>
                    <a:lnTo>
                      <a:pt x="269945" y="189661"/>
                    </a:lnTo>
                    <a:lnTo>
                      <a:pt x="273283" y="187753"/>
                    </a:lnTo>
                    <a:lnTo>
                      <a:pt x="274396" y="185845"/>
                    </a:lnTo>
                    <a:lnTo>
                      <a:pt x="273760" y="182984"/>
                    </a:lnTo>
                    <a:lnTo>
                      <a:pt x="270740" y="181871"/>
                    </a:lnTo>
                    <a:lnTo>
                      <a:pt x="267878" y="181553"/>
                    </a:lnTo>
                    <a:lnTo>
                      <a:pt x="251821" y="182507"/>
                    </a:lnTo>
                    <a:lnTo>
                      <a:pt x="244985" y="181871"/>
                    </a:lnTo>
                    <a:lnTo>
                      <a:pt x="236241" y="177737"/>
                    </a:lnTo>
                    <a:lnTo>
                      <a:pt x="226862" y="171060"/>
                    </a:lnTo>
                    <a:lnTo>
                      <a:pt x="216528" y="161999"/>
                    </a:lnTo>
                    <a:lnTo>
                      <a:pt x="211600" y="155639"/>
                    </a:lnTo>
                    <a:lnTo>
                      <a:pt x="209215" y="150075"/>
                    </a:lnTo>
                    <a:lnTo>
                      <a:pt x="205718" y="138629"/>
                    </a:lnTo>
                    <a:lnTo>
                      <a:pt x="202538" y="131316"/>
                    </a:lnTo>
                    <a:lnTo>
                      <a:pt x="198882" y="124957"/>
                    </a:lnTo>
                    <a:lnTo>
                      <a:pt x="197292" y="123526"/>
                    </a:lnTo>
                    <a:lnTo>
                      <a:pt x="191251" y="120982"/>
                    </a:lnTo>
                    <a:lnTo>
                      <a:pt x="180122" y="112715"/>
                    </a:lnTo>
                    <a:lnTo>
                      <a:pt x="173922" y="110172"/>
                    </a:lnTo>
                    <a:lnTo>
                      <a:pt x="168040" y="105243"/>
                    </a:lnTo>
                    <a:lnTo>
                      <a:pt x="165496" y="102064"/>
                    </a:lnTo>
                    <a:lnTo>
                      <a:pt x="162953" y="94910"/>
                    </a:lnTo>
                    <a:lnTo>
                      <a:pt x="161363" y="84576"/>
                    </a:lnTo>
                    <a:lnTo>
                      <a:pt x="162317" y="80761"/>
                    </a:lnTo>
                    <a:lnTo>
                      <a:pt x="163429" y="80761"/>
                    </a:lnTo>
                    <a:cubicBezTo>
                      <a:pt x="163429" y="80761"/>
                      <a:pt x="165337" y="82033"/>
                      <a:pt x="165337" y="82033"/>
                    </a:cubicBezTo>
                    <a:lnTo>
                      <a:pt x="167563" y="80443"/>
                    </a:lnTo>
                    <a:lnTo>
                      <a:pt x="168517" y="78535"/>
                    </a:lnTo>
                    <a:lnTo>
                      <a:pt x="169312" y="76150"/>
                    </a:lnTo>
                    <a:lnTo>
                      <a:pt x="165496" y="73607"/>
                    </a:lnTo>
                    <a:lnTo>
                      <a:pt x="162476" y="67725"/>
                    </a:lnTo>
                    <a:lnTo>
                      <a:pt x="160727" y="66453"/>
                    </a:lnTo>
                    <a:lnTo>
                      <a:pt x="161363" y="62001"/>
                    </a:lnTo>
                    <a:lnTo>
                      <a:pt x="162158" y="59299"/>
                    </a:lnTo>
                    <a:lnTo>
                      <a:pt x="164383" y="57709"/>
                    </a:lnTo>
                    <a:lnTo>
                      <a:pt x="168358" y="55801"/>
                    </a:lnTo>
                    <a:lnTo>
                      <a:pt x="169630" y="55801"/>
                    </a:lnTo>
                    <a:cubicBezTo>
                      <a:pt x="169630" y="55801"/>
                      <a:pt x="166609" y="58663"/>
                      <a:pt x="166609" y="58663"/>
                    </a:cubicBezTo>
                    <a:lnTo>
                      <a:pt x="168517" y="58663"/>
                    </a:lnTo>
                    <a:cubicBezTo>
                      <a:pt x="168517" y="58663"/>
                      <a:pt x="171855" y="57550"/>
                      <a:pt x="171855" y="57550"/>
                    </a:cubicBezTo>
                    <a:lnTo>
                      <a:pt x="176148" y="55801"/>
                    </a:lnTo>
                    <a:lnTo>
                      <a:pt x="180281" y="53417"/>
                    </a:lnTo>
                    <a:lnTo>
                      <a:pt x="183938" y="52463"/>
                    </a:lnTo>
                    <a:lnTo>
                      <a:pt x="186481" y="50237"/>
                    </a:lnTo>
                    <a:lnTo>
                      <a:pt x="187594" y="48488"/>
                    </a:lnTo>
                    <a:lnTo>
                      <a:pt x="189025" y="47535"/>
                    </a:lnTo>
                    <a:lnTo>
                      <a:pt x="196497" y="49760"/>
                    </a:lnTo>
                    <a:lnTo>
                      <a:pt x="199200" y="47535"/>
                    </a:lnTo>
                    <a:lnTo>
                      <a:pt x="201266" y="47535"/>
                    </a:lnTo>
                    <a:cubicBezTo>
                      <a:pt x="201266" y="47535"/>
                      <a:pt x="205718" y="52622"/>
                      <a:pt x="205718" y="52622"/>
                    </a:cubicBezTo>
                    <a:lnTo>
                      <a:pt x="203969" y="54052"/>
                    </a:lnTo>
                    <a:lnTo>
                      <a:pt x="205559" y="54052"/>
                    </a:lnTo>
                    <a:cubicBezTo>
                      <a:pt x="205559" y="54052"/>
                      <a:pt x="207466" y="53894"/>
                      <a:pt x="207466" y="53894"/>
                    </a:cubicBezTo>
                    <a:lnTo>
                      <a:pt x="208261" y="53099"/>
                    </a:lnTo>
                    <a:lnTo>
                      <a:pt x="206990" y="50714"/>
                    </a:lnTo>
                    <a:lnTo>
                      <a:pt x="203810" y="47852"/>
                    </a:lnTo>
                    <a:lnTo>
                      <a:pt x="202061" y="46740"/>
                    </a:lnTo>
                    <a:lnTo>
                      <a:pt x="199835" y="45945"/>
                    </a:lnTo>
                    <a:lnTo>
                      <a:pt x="199518" y="45150"/>
                    </a:lnTo>
                    <a:lnTo>
                      <a:pt x="200789" y="40539"/>
                    </a:lnTo>
                    <a:lnTo>
                      <a:pt x="200471" y="39903"/>
                    </a:lnTo>
                    <a:lnTo>
                      <a:pt x="197769" y="39903"/>
                    </a:lnTo>
                    <a:cubicBezTo>
                      <a:pt x="197769" y="39903"/>
                      <a:pt x="197133" y="39586"/>
                      <a:pt x="197133" y="39586"/>
                    </a:cubicBezTo>
                    <a:lnTo>
                      <a:pt x="197133" y="38791"/>
                    </a:lnTo>
                    <a:cubicBezTo>
                      <a:pt x="197133" y="38791"/>
                      <a:pt x="197133" y="37678"/>
                      <a:pt x="197133" y="37678"/>
                    </a:cubicBezTo>
                    <a:lnTo>
                      <a:pt x="198882" y="35929"/>
                    </a:lnTo>
                    <a:lnTo>
                      <a:pt x="200789" y="34339"/>
                    </a:lnTo>
                    <a:lnTo>
                      <a:pt x="201266" y="33385"/>
                    </a:lnTo>
                    <a:lnTo>
                      <a:pt x="201266" y="32749"/>
                    </a:lnTo>
                    <a:cubicBezTo>
                      <a:pt x="201266" y="32749"/>
                      <a:pt x="198723" y="32114"/>
                      <a:pt x="198723" y="32114"/>
                    </a:cubicBezTo>
                    <a:lnTo>
                      <a:pt x="197133" y="31319"/>
                    </a:lnTo>
                    <a:lnTo>
                      <a:pt x="195861" y="31001"/>
                    </a:lnTo>
                    <a:lnTo>
                      <a:pt x="195066" y="31478"/>
                    </a:lnTo>
                    <a:lnTo>
                      <a:pt x="194430" y="31001"/>
                    </a:lnTo>
                    <a:lnTo>
                      <a:pt x="193794" y="29729"/>
                    </a:lnTo>
                    <a:lnTo>
                      <a:pt x="194430" y="27662"/>
                    </a:lnTo>
                    <a:lnTo>
                      <a:pt x="196656" y="25754"/>
                    </a:lnTo>
                    <a:lnTo>
                      <a:pt x="199041" y="24165"/>
                    </a:lnTo>
                    <a:lnTo>
                      <a:pt x="201107" y="22893"/>
                    </a:lnTo>
                    <a:lnTo>
                      <a:pt x="202379" y="22416"/>
                    </a:lnTo>
                    <a:lnTo>
                      <a:pt x="203015" y="20349"/>
                    </a:lnTo>
                    <a:lnTo>
                      <a:pt x="196974" y="19077"/>
                    </a:lnTo>
                    <a:lnTo>
                      <a:pt x="192999" y="19077"/>
                    </a:lnTo>
                    <a:cubicBezTo>
                      <a:pt x="192999" y="19077"/>
                      <a:pt x="187753" y="18442"/>
                      <a:pt x="187753" y="18442"/>
                    </a:cubicBezTo>
                    <a:lnTo>
                      <a:pt x="177261" y="16534"/>
                    </a:lnTo>
                    <a:lnTo>
                      <a:pt x="174240" y="15739"/>
                    </a:lnTo>
                    <a:lnTo>
                      <a:pt x="171378" y="15421"/>
                    </a:lnTo>
                    <a:lnTo>
                      <a:pt x="167881" y="14785"/>
                    </a:lnTo>
                    <a:lnTo>
                      <a:pt x="165337" y="13672"/>
                    </a:lnTo>
                    <a:lnTo>
                      <a:pt x="163588" y="11605"/>
                    </a:lnTo>
                    <a:lnTo>
                      <a:pt x="161840" y="8903"/>
                    </a:lnTo>
                    <a:lnTo>
                      <a:pt x="158501" y="5246"/>
                    </a:lnTo>
                    <a:lnTo>
                      <a:pt x="157865" y="3498"/>
                    </a:lnTo>
                    <a:lnTo>
                      <a:pt x="158819" y="1908"/>
                    </a:lnTo>
                    <a:lnTo>
                      <a:pt x="159773" y="795"/>
                    </a:lnTo>
                    <a:lnTo>
                      <a:pt x="159773" y="318"/>
                    </a:lnTo>
                    <a:cubicBezTo>
                      <a:pt x="159773" y="318"/>
                      <a:pt x="158819" y="0"/>
                      <a:pt x="158819" y="0"/>
                    </a:cubicBezTo>
                    <a:lnTo>
                      <a:pt x="153096" y="1590"/>
                    </a:lnTo>
                    <a:lnTo>
                      <a:pt x="147532" y="3498"/>
                    </a:lnTo>
                    <a:lnTo>
                      <a:pt x="145306" y="3498"/>
                    </a:lnTo>
                    <a:cubicBezTo>
                      <a:pt x="145306" y="3498"/>
                      <a:pt x="143239" y="3180"/>
                      <a:pt x="143239" y="3180"/>
                    </a:cubicBezTo>
                    <a:lnTo>
                      <a:pt x="140378" y="3180"/>
                    </a:lnTo>
                    <a:cubicBezTo>
                      <a:pt x="140378" y="3180"/>
                      <a:pt x="137675" y="3656"/>
                      <a:pt x="137675" y="3656"/>
                    </a:cubicBezTo>
                    <a:lnTo>
                      <a:pt x="132270" y="3974"/>
                    </a:lnTo>
                    <a:lnTo>
                      <a:pt x="129090" y="5405"/>
                    </a:lnTo>
                    <a:lnTo>
                      <a:pt x="127023" y="8267"/>
                    </a:lnTo>
                    <a:lnTo>
                      <a:pt x="125911" y="10493"/>
                    </a:lnTo>
                    <a:lnTo>
                      <a:pt x="124957" y="11288"/>
                    </a:lnTo>
                    <a:lnTo>
                      <a:pt x="123049" y="11605"/>
                    </a:lnTo>
                    <a:lnTo>
                      <a:pt x="120187" y="11605"/>
                    </a:lnTo>
                    <a:cubicBezTo>
                      <a:pt x="120187" y="11605"/>
                      <a:pt x="118280" y="10810"/>
                      <a:pt x="118280" y="10810"/>
                    </a:cubicBezTo>
                    <a:lnTo>
                      <a:pt x="116213" y="8903"/>
                    </a:lnTo>
                    <a:lnTo>
                      <a:pt x="113033" y="8585"/>
                    </a:lnTo>
                    <a:lnTo>
                      <a:pt x="110172" y="8585"/>
                    </a:lnTo>
                    <a:cubicBezTo>
                      <a:pt x="110172" y="8585"/>
                      <a:pt x="109377" y="8108"/>
                      <a:pt x="109377" y="8108"/>
                    </a:cubicBezTo>
                    <a:lnTo>
                      <a:pt x="108105" y="12877"/>
                    </a:lnTo>
                    <a:lnTo>
                      <a:pt x="108105" y="15421"/>
                    </a:lnTo>
                    <a:cubicBezTo>
                      <a:pt x="108105" y="15421"/>
                      <a:pt x="109059" y="17011"/>
                      <a:pt x="109059" y="17011"/>
                    </a:cubicBezTo>
                    <a:lnTo>
                      <a:pt x="109059" y="18282"/>
                    </a:lnTo>
                    <a:cubicBezTo>
                      <a:pt x="109059" y="18282"/>
                      <a:pt x="108900" y="19395"/>
                      <a:pt x="108900" y="19395"/>
                    </a:cubicBezTo>
                    <a:lnTo>
                      <a:pt x="106992" y="19395"/>
                    </a:lnTo>
                    <a:cubicBezTo>
                      <a:pt x="106992" y="19395"/>
                      <a:pt x="104449" y="18918"/>
                      <a:pt x="104449" y="18918"/>
                    </a:cubicBezTo>
                    <a:lnTo>
                      <a:pt x="102223" y="16852"/>
                    </a:lnTo>
                    <a:lnTo>
                      <a:pt x="100633" y="17170"/>
                    </a:lnTo>
                    <a:lnTo>
                      <a:pt x="99202" y="17647"/>
                    </a:lnTo>
                    <a:lnTo>
                      <a:pt x="98407" y="19554"/>
                    </a:lnTo>
                    <a:lnTo>
                      <a:pt x="97772" y="21780"/>
                    </a:lnTo>
                    <a:lnTo>
                      <a:pt x="97772" y="23052"/>
                    </a:lnTo>
                    <a:cubicBezTo>
                      <a:pt x="97772" y="23052"/>
                      <a:pt x="99043" y="24006"/>
                      <a:pt x="99043" y="24006"/>
                    </a:cubicBezTo>
                    <a:lnTo>
                      <a:pt x="99838" y="26072"/>
                    </a:lnTo>
                    <a:lnTo>
                      <a:pt x="100474" y="28775"/>
                    </a:lnTo>
                    <a:lnTo>
                      <a:pt x="100951" y="30047"/>
                    </a:lnTo>
                    <a:lnTo>
                      <a:pt x="100474" y="30524"/>
                    </a:lnTo>
                    <a:lnTo>
                      <a:pt x="99043" y="30842"/>
                    </a:lnTo>
                    <a:lnTo>
                      <a:pt x="97931" y="30524"/>
                    </a:lnTo>
                    <a:lnTo>
                      <a:pt x="95864" y="27344"/>
                    </a:lnTo>
                    <a:lnTo>
                      <a:pt x="94910" y="26072"/>
                    </a:lnTo>
                    <a:lnTo>
                      <a:pt x="93320" y="26072"/>
                    </a:lnTo>
                    <a:cubicBezTo>
                      <a:pt x="93320" y="26072"/>
                      <a:pt x="90618" y="26708"/>
                      <a:pt x="90618" y="26708"/>
                    </a:cubicBezTo>
                    <a:lnTo>
                      <a:pt x="86325" y="28457"/>
                    </a:lnTo>
                    <a:lnTo>
                      <a:pt x="84576" y="28457"/>
                    </a:lnTo>
                    <a:cubicBezTo>
                      <a:pt x="84576" y="28457"/>
                      <a:pt x="83146" y="28139"/>
                      <a:pt x="83146" y="28139"/>
                    </a:cubicBezTo>
                    <a:lnTo>
                      <a:pt x="81715" y="26549"/>
                    </a:lnTo>
                    <a:lnTo>
                      <a:pt x="80602" y="23529"/>
                    </a:lnTo>
                    <a:lnTo>
                      <a:pt x="80284" y="21621"/>
                    </a:lnTo>
                    <a:lnTo>
                      <a:pt x="79489" y="21621"/>
                    </a:lnTo>
                    <a:cubicBezTo>
                      <a:pt x="79489" y="21621"/>
                      <a:pt x="76786" y="21144"/>
                      <a:pt x="76786" y="21144"/>
                    </a:cubicBezTo>
                    <a:lnTo>
                      <a:pt x="75515" y="21939"/>
                    </a:lnTo>
                    <a:lnTo>
                      <a:pt x="75515" y="24960"/>
                    </a:lnTo>
                    <a:cubicBezTo>
                      <a:pt x="75515" y="24960"/>
                      <a:pt x="75197" y="28775"/>
                      <a:pt x="75197" y="28775"/>
                    </a:cubicBezTo>
                    <a:lnTo>
                      <a:pt x="73766" y="31160"/>
                    </a:lnTo>
                    <a:lnTo>
                      <a:pt x="69950" y="35293"/>
                    </a:lnTo>
                    <a:lnTo>
                      <a:pt x="68520" y="37042"/>
                    </a:lnTo>
                    <a:lnTo>
                      <a:pt x="68043" y="38314"/>
                    </a:lnTo>
                    <a:lnTo>
                      <a:pt x="68043" y="39427"/>
                    </a:lnTo>
                    <a:cubicBezTo>
                      <a:pt x="68043" y="39427"/>
                      <a:pt x="68520" y="41334"/>
                      <a:pt x="68520" y="41334"/>
                    </a:cubicBezTo>
                    <a:lnTo>
                      <a:pt x="69314" y="43242"/>
                    </a:lnTo>
                    <a:lnTo>
                      <a:pt x="68679" y="44355"/>
                    </a:lnTo>
                    <a:lnTo>
                      <a:pt x="66612" y="44991"/>
                    </a:lnTo>
                    <a:lnTo>
                      <a:pt x="65181" y="43878"/>
                    </a:lnTo>
                    <a:lnTo>
                      <a:pt x="64704" y="41811"/>
                    </a:lnTo>
                    <a:lnTo>
                      <a:pt x="61684" y="39109"/>
                    </a:lnTo>
                    <a:lnTo>
                      <a:pt x="63114" y="36724"/>
                    </a:lnTo>
                    <a:lnTo>
                      <a:pt x="63114" y="36088"/>
                    </a:lnTo>
                    <a:cubicBezTo>
                      <a:pt x="63114" y="36088"/>
                      <a:pt x="57868" y="34816"/>
                      <a:pt x="57868" y="34816"/>
                    </a:cubicBezTo>
                    <a:lnTo>
                      <a:pt x="55642" y="33067"/>
                    </a:lnTo>
                    <a:lnTo>
                      <a:pt x="52622" y="30047"/>
                    </a:lnTo>
                    <a:lnTo>
                      <a:pt x="51986" y="28775"/>
                    </a:lnTo>
                    <a:lnTo>
                      <a:pt x="51986" y="24483"/>
                    </a:lnTo>
                    <a:cubicBezTo>
                      <a:pt x="51986" y="24483"/>
                      <a:pt x="51986" y="23370"/>
                      <a:pt x="51986" y="23370"/>
                    </a:cubicBezTo>
                    <a:lnTo>
                      <a:pt x="51509" y="22893"/>
                    </a:lnTo>
                    <a:lnTo>
                      <a:pt x="50078" y="22893"/>
                    </a:lnTo>
                    <a:cubicBezTo>
                      <a:pt x="50078" y="22893"/>
                      <a:pt x="48011" y="24483"/>
                      <a:pt x="48011" y="24483"/>
                    </a:cubicBezTo>
                    <a:lnTo>
                      <a:pt x="46104" y="26708"/>
                    </a:lnTo>
                    <a:lnTo>
                      <a:pt x="42129" y="29252"/>
                    </a:lnTo>
                    <a:lnTo>
                      <a:pt x="41652" y="29729"/>
                    </a:lnTo>
                    <a:lnTo>
                      <a:pt x="42924" y="32114"/>
                    </a:lnTo>
                    <a:lnTo>
                      <a:pt x="42924" y="33067"/>
                    </a:lnTo>
                    <a:cubicBezTo>
                      <a:pt x="42924" y="33067"/>
                      <a:pt x="39745" y="37042"/>
                      <a:pt x="39745" y="37042"/>
                    </a:cubicBezTo>
                    <a:lnTo>
                      <a:pt x="39109" y="38314"/>
                    </a:lnTo>
                    <a:lnTo>
                      <a:pt x="35134" y="40698"/>
                    </a:lnTo>
                    <a:lnTo>
                      <a:pt x="33226" y="41652"/>
                    </a:lnTo>
                    <a:lnTo>
                      <a:pt x="27662" y="39903"/>
                    </a:lnTo>
                    <a:lnTo>
                      <a:pt x="26072" y="39903"/>
                    </a:lnTo>
                    <a:cubicBezTo>
                      <a:pt x="26072" y="39903"/>
                      <a:pt x="23529" y="40857"/>
                      <a:pt x="23529" y="40857"/>
                    </a:cubicBezTo>
                    <a:lnTo>
                      <a:pt x="20031" y="41970"/>
                    </a:lnTo>
                    <a:lnTo>
                      <a:pt x="14308" y="43083"/>
                    </a:lnTo>
                    <a:lnTo>
                      <a:pt x="12241" y="42288"/>
                    </a:lnTo>
                    <a:lnTo>
                      <a:pt x="11287" y="41493"/>
                    </a:lnTo>
                    <a:lnTo>
                      <a:pt x="9062" y="43560"/>
                    </a:lnTo>
                    <a:lnTo>
                      <a:pt x="5087" y="45468"/>
                    </a:lnTo>
                    <a:lnTo>
                      <a:pt x="4610" y="46740"/>
                    </a:lnTo>
                    <a:lnTo>
                      <a:pt x="4610" y="48170"/>
                    </a:lnTo>
                    <a:cubicBezTo>
                      <a:pt x="4610" y="48170"/>
                      <a:pt x="5087" y="49283"/>
                      <a:pt x="5087" y="49283"/>
                    </a:cubicBezTo>
                    <a:lnTo>
                      <a:pt x="7313" y="50714"/>
                    </a:lnTo>
                    <a:lnTo>
                      <a:pt x="9698" y="53894"/>
                    </a:lnTo>
                    <a:lnTo>
                      <a:pt x="11129" y="56755"/>
                    </a:lnTo>
                    <a:lnTo>
                      <a:pt x="14308" y="59458"/>
                    </a:lnTo>
                    <a:lnTo>
                      <a:pt x="15103" y="60253"/>
                    </a:lnTo>
                    <a:lnTo>
                      <a:pt x="15103" y="60889"/>
                    </a:lnTo>
                    <a:cubicBezTo>
                      <a:pt x="15103" y="60889"/>
                      <a:pt x="13990" y="62001"/>
                      <a:pt x="13990" y="62001"/>
                    </a:cubicBezTo>
                    <a:lnTo>
                      <a:pt x="12877" y="65817"/>
                    </a:lnTo>
                    <a:lnTo>
                      <a:pt x="11605" y="66453"/>
                    </a:lnTo>
                    <a:lnTo>
                      <a:pt x="10175" y="66771"/>
                    </a:lnTo>
                    <a:lnTo>
                      <a:pt x="6200" y="69632"/>
                    </a:lnTo>
                    <a:lnTo>
                      <a:pt x="4451" y="69314"/>
                    </a:lnTo>
                    <a:lnTo>
                      <a:pt x="1908" y="69314"/>
                    </a:lnTo>
                    <a:cubicBezTo>
                      <a:pt x="1908" y="69314"/>
                      <a:pt x="0" y="70268"/>
                      <a:pt x="0" y="70268"/>
                    </a:cubicBezTo>
                    <a:lnTo>
                      <a:pt x="0" y="72017"/>
                    </a:lnTo>
                    <a:cubicBezTo>
                      <a:pt x="0" y="72017"/>
                      <a:pt x="1749" y="73607"/>
                      <a:pt x="1749" y="73607"/>
                    </a:cubicBezTo>
                    <a:lnTo>
                      <a:pt x="2703" y="75356"/>
                    </a:lnTo>
                    <a:lnTo>
                      <a:pt x="3021" y="77104"/>
                    </a:lnTo>
                    <a:lnTo>
                      <a:pt x="4769" y="78535"/>
                    </a:lnTo>
                    <a:lnTo>
                      <a:pt x="7313" y="79330"/>
                    </a:lnTo>
                    <a:lnTo>
                      <a:pt x="8744" y="79330"/>
                    </a:lnTo>
                    <a:cubicBezTo>
                      <a:pt x="8744" y="79330"/>
                      <a:pt x="9698" y="79807"/>
                      <a:pt x="9698" y="79807"/>
                    </a:cubicBezTo>
                    <a:lnTo>
                      <a:pt x="10334" y="80443"/>
                    </a:lnTo>
                    <a:lnTo>
                      <a:pt x="11446" y="84417"/>
                    </a:lnTo>
                    <a:lnTo>
                      <a:pt x="10811" y="85371"/>
                    </a:lnTo>
                    <a:lnTo>
                      <a:pt x="9380" y="85848"/>
                    </a:lnTo>
                    <a:lnTo>
                      <a:pt x="8585" y="87438"/>
                    </a:lnTo>
                    <a:lnTo>
                      <a:pt x="6995" y="89823"/>
                    </a:lnTo>
                    <a:lnTo>
                      <a:pt x="6041" y="91730"/>
                    </a:lnTo>
                    <a:lnTo>
                      <a:pt x="6995" y="93479"/>
                    </a:lnTo>
                    <a:lnTo>
                      <a:pt x="7472" y="94751"/>
                    </a:lnTo>
                    <a:lnTo>
                      <a:pt x="6995" y="96023"/>
                    </a:lnTo>
                    <a:lnTo>
                      <a:pt x="7790" y="97931"/>
                    </a:lnTo>
                    <a:lnTo>
                      <a:pt x="9698" y="99838"/>
                    </a:lnTo>
                    <a:lnTo>
                      <a:pt x="14944" y="102541"/>
                    </a:lnTo>
                    <a:lnTo>
                      <a:pt x="19872" y="104767"/>
                    </a:lnTo>
                    <a:lnTo>
                      <a:pt x="21303" y="105085"/>
                    </a:lnTo>
                    <a:lnTo>
                      <a:pt x="27821" y="103654"/>
                    </a:lnTo>
                    <a:lnTo>
                      <a:pt x="28934" y="103654"/>
                    </a:lnTo>
                    <a:cubicBezTo>
                      <a:pt x="28934" y="103654"/>
                      <a:pt x="29729" y="105561"/>
                      <a:pt x="29729" y="105561"/>
                    </a:cubicBezTo>
                    <a:lnTo>
                      <a:pt x="30047" y="106674"/>
                    </a:lnTo>
                    <a:lnTo>
                      <a:pt x="29252" y="108423"/>
                    </a:lnTo>
                    <a:lnTo>
                      <a:pt x="27503" y="110808"/>
                    </a:lnTo>
                    <a:lnTo>
                      <a:pt x="25595" y="112715"/>
                    </a:lnTo>
                    <a:lnTo>
                      <a:pt x="24483" y="114305"/>
                    </a:lnTo>
                    <a:lnTo>
                      <a:pt x="24801" y="115736"/>
                    </a:lnTo>
                    <a:lnTo>
                      <a:pt x="24801" y="117644"/>
                    </a:lnTo>
                    <a:cubicBezTo>
                      <a:pt x="24801" y="117644"/>
                      <a:pt x="31796" y="116372"/>
                      <a:pt x="31796" y="116372"/>
                    </a:cubicBezTo>
                    <a:lnTo>
                      <a:pt x="39586" y="113828"/>
                    </a:lnTo>
                    <a:lnTo>
                      <a:pt x="41811" y="112398"/>
                    </a:lnTo>
                    <a:lnTo>
                      <a:pt x="47852" y="104767"/>
                    </a:lnTo>
                    <a:lnTo>
                      <a:pt x="55324" y="97454"/>
                    </a:lnTo>
                    <a:lnTo>
                      <a:pt x="61525" y="94751"/>
                    </a:lnTo>
                    <a:lnTo>
                      <a:pt x="66294" y="95228"/>
                    </a:lnTo>
                    <a:lnTo>
                      <a:pt x="73925" y="98248"/>
                    </a:lnTo>
                    <a:lnTo>
                      <a:pt x="76627" y="98248"/>
                    </a:lnTo>
                    <a:cubicBezTo>
                      <a:pt x="76627" y="98248"/>
                      <a:pt x="89346" y="106038"/>
                      <a:pt x="89346" y="106038"/>
                    </a:cubicBezTo>
                    <a:lnTo>
                      <a:pt x="98407" y="108900"/>
                    </a:lnTo>
                    <a:lnTo>
                      <a:pt x="102382" y="111444"/>
                    </a:lnTo>
                    <a:lnTo>
                      <a:pt x="103972" y="114782"/>
                    </a:lnTo>
                    <a:lnTo>
                      <a:pt x="106038" y="126706"/>
                    </a:lnTo>
                    <a:lnTo>
                      <a:pt x="109695" y="131634"/>
                    </a:lnTo>
                    <a:lnTo>
                      <a:pt x="111762" y="137516"/>
                    </a:lnTo>
                    <a:lnTo>
                      <a:pt x="112080" y="139742"/>
                    </a:lnTo>
                    <a:lnTo>
                      <a:pt x="111603" y="142285"/>
                    </a:lnTo>
                    <a:lnTo>
                      <a:pt x="111603" y="145624"/>
                    </a:lnTo>
                    <a:cubicBezTo>
                      <a:pt x="111603" y="145624"/>
                      <a:pt x="113669" y="146101"/>
                      <a:pt x="113669" y="146101"/>
                    </a:cubicBezTo>
                    <a:lnTo>
                      <a:pt x="115259" y="146101"/>
                    </a:lnTo>
                    <a:cubicBezTo>
                      <a:pt x="115259" y="146101"/>
                      <a:pt x="117167" y="146737"/>
                      <a:pt x="117167" y="146737"/>
                    </a:cubicBezTo>
                    <a:lnTo>
                      <a:pt x="117962" y="148009"/>
                    </a:lnTo>
                    <a:lnTo>
                      <a:pt x="118757" y="149916"/>
                    </a:lnTo>
                    <a:lnTo>
                      <a:pt x="119869" y="151347"/>
                    </a:lnTo>
                    <a:lnTo>
                      <a:pt x="123685" y="153573"/>
                    </a:lnTo>
                    <a:lnTo>
                      <a:pt x="130362" y="160568"/>
                    </a:lnTo>
                    <a:lnTo>
                      <a:pt x="130839" y="163271"/>
                    </a:lnTo>
                    <a:lnTo>
                      <a:pt x="129567" y="163747"/>
                    </a:lnTo>
                    <a:lnTo>
                      <a:pt x="128454" y="164701"/>
                    </a:lnTo>
                    <a:lnTo>
                      <a:pt x="129567" y="165655"/>
                    </a:lnTo>
                    <a:lnTo>
                      <a:pt x="130998" y="165655"/>
                    </a:lnTo>
                    <a:cubicBezTo>
                      <a:pt x="130998" y="165655"/>
                      <a:pt x="132747" y="164701"/>
                      <a:pt x="132747" y="164701"/>
                    </a:cubicBezTo>
                    <a:lnTo>
                      <a:pt x="134019" y="164383"/>
                    </a:lnTo>
                    <a:lnTo>
                      <a:pt x="139901" y="166450"/>
                    </a:lnTo>
                    <a:lnTo>
                      <a:pt x="143875" y="168994"/>
                    </a:lnTo>
                    <a:lnTo>
                      <a:pt x="148804" y="176148"/>
                    </a:lnTo>
                    <a:lnTo>
                      <a:pt x="156435" y="181076"/>
                    </a:lnTo>
                    <a:lnTo>
                      <a:pt x="160250" y="185527"/>
                    </a:lnTo>
                    <a:lnTo>
                      <a:pt x="172491" y="197292"/>
                    </a:lnTo>
                    <a:lnTo>
                      <a:pt x="178691" y="199358"/>
                    </a:lnTo>
                    <a:lnTo>
                      <a:pt x="183779" y="203015"/>
                    </a:lnTo>
                    <a:lnTo>
                      <a:pt x="184256" y="204128"/>
                    </a:lnTo>
                    <a:lnTo>
                      <a:pt x="185686" y="204923"/>
                    </a:lnTo>
                    <a:lnTo>
                      <a:pt x="188389" y="203810"/>
                    </a:lnTo>
                    <a:lnTo>
                      <a:pt x="190138" y="203492"/>
                    </a:lnTo>
                    <a:lnTo>
                      <a:pt x="193476" y="203810"/>
                    </a:lnTo>
                    <a:lnTo>
                      <a:pt x="199041" y="205400"/>
                    </a:lnTo>
                    <a:lnTo>
                      <a:pt x="202379" y="204605"/>
                    </a:lnTo>
                    <a:lnTo>
                      <a:pt x="204128" y="205241"/>
                    </a:lnTo>
                    <a:lnTo>
                      <a:pt x="207784" y="208897"/>
                    </a:lnTo>
                    <a:lnTo>
                      <a:pt x="213190" y="217800"/>
                    </a:lnTo>
                    <a:lnTo>
                      <a:pt x="213190" y="219708"/>
                    </a:lnTo>
                    <a:cubicBezTo>
                      <a:pt x="213190" y="219708"/>
                      <a:pt x="213984" y="220344"/>
                      <a:pt x="213984" y="220344"/>
                    </a:cubicBezTo>
                    <a:lnTo>
                      <a:pt x="214779" y="219231"/>
                    </a:lnTo>
                    <a:lnTo>
                      <a:pt x="216051" y="219231"/>
                    </a:lnTo>
                    <a:cubicBezTo>
                      <a:pt x="216051" y="219231"/>
                      <a:pt x="220662" y="219708"/>
                      <a:pt x="220662" y="219708"/>
                    </a:cubicBezTo>
                    <a:lnTo>
                      <a:pt x="224159" y="221456"/>
                    </a:lnTo>
                    <a:lnTo>
                      <a:pt x="225113" y="222569"/>
                    </a:lnTo>
                    <a:lnTo>
                      <a:pt x="221615" y="227021"/>
                    </a:lnTo>
                    <a:lnTo>
                      <a:pt x="222887" y="227021"/>
                    </a:lnTo>
                    <a:cubicBezTo>
                      <a:pt x="222887" y="227021"/>
                      <a:pt x="225113" y="225908"/>
                      <a:pt x="225113" y="225908"/>
                    </a:cubicBezTo>
                    <a:lnTo>
                      <a:pt x="227975" y="225908"/>
                    </a:lnTo>
                    <a:cubicBezTo>
                      <a:pt x="227975" y="225908"/>
                      <a:pt x="229564" y="225431"/>
                      <a:pt x="229564" y="225431"/>
                    </a:cubicBezTo>
                    <a:lnTo>
                      <a:pt x="234016" y="224636"/>
                    </a:lnTo>
                    <a:lnTo>
                      <a:pt x="236082" y="225908"/>
                    </a:lnTo>
                    <a:lnTo>
                      <a:pt x="237990" y="228451"/>
                    </a:lnTo>
                    <a:lnTo>
                      <a:pt x="239103" y="231472"/>
                    </a:lnTo>
                    <a:lnTo>
                      <a:pt x="240216" y="234652"/>
                    </a:lnTo>
                    <a:lnTo>
                      <a:pt x="238626" y="236877"/>
                    </a:lnTo>
                    <a:lnTo>
                      <a:pt x="238626" y="238467"/>
                    </a:lnTo>
                    <a:cubicBezTo>
                      <a:pt x="238626" y="238467"/>
                      <a:pt x="239262" y="239262"/>
                      <a:pt x="239262" y="239262"/>
                    </a:cubicBezTo>
                    <a:lnTo>
                      <a:pt x="249119" y="244985"/>
                    </a:lnTo>
                    <a:lnTo>
                      <a:pt x="251821" y="245621"/>
                    </a:lnTo>
                    <a:lnTo>
                      <a:pt x="257386" y="245621"/>
                    </a:lnTo>
                    <a:cubicBezTo>
                      <a:pt x="257386" y="245621"/>
                      <a:pt x="260406" y="247688"/>
                      <a:pt x="260406" y="247688"/>
                    </a:cubicBezTo>
                    <a:lnTo>
                      <a:pt x="262473" y="251662"/>
                    </a:lnTo>
                    <a:lnTo>
                      <a:pt x="265016" y="259929"/>
                    </a:lnTo>
                    <a:lnTo>
                      <a:pt x="269945" y="269150"/>
                    </a:lnTo>
                    <a:lnTo>
                      <a:pt x="271376" y="276304"/>
                    </a:lnTo>
                    <a:lnTo>
                      <a:pt x="272330" y="280119"/>
                    </a:lnTo>
                    <a:lnTo>
                      <a:pt x="275350" y="282822"/>
                    </a:lnTo>
                    <a:lnTo>
                      <a:pt x="275032" y="288863"/>
                    </a:lnTo>
                    <a:lnTo>
                      <a:pt x="271217" y="289658"/>
                    </a:lnTo>
                    <a:lnTo>
                      <a:pt x="268514" y="290453"/>
                    </a:lnTo>
                    <a:lnTo>
                      <a:pt x="267242" y="291884"/>
                    </a:lnTo>
                    <a:lnTo>
                      <a:pt x="265811" y="293791"/>
                    </a:lnTo>
                    <a:lnTo>
                      <a:pt x="266606" y="298084"/>
                    </a:lnTo>
                    <a:lnTo>
                      <a:pt x="264222" y="304125"/>
                    </a:lnTo>
                    <a:lnTo>
                      <a:pt x="260724" y="305556"/>
                    </a:lnTo>
                    <a:lnTo>
                      <a:pt x="259134" y="308417"/>
                    </a:lnTo>
                    <a:lnTo>
                      <a:pt x="259134" y="313028"/>
                    </a:lnTo>
                    <a:cubicBezTo>
                      <a:pt x="259134" y="313028"/>
                      <a:pt x="261519" y="316207"/>
                      <a:pt x="261519" y="316207"/>
                    </a:cubicBezTo>
                    <a:lnTo>
                      <a:pt x="271058" y="316207"/>
                    </a:lnTo>
                    <a:cubicBezTo>
                      <a:pt x="271058" y="316207"/>
                      <a:pt x="272647" y="313505"/>
                      <a:pt x="272647" y="313505"/>
                    </a:cubicBezTo>
                    <a:lnTo>
                      <a:pt x="273601" y="311279"/>
                    </a:lnTo>
                    <a:lnTo>
                      <a:pt x="277576" y="305874"/>
                    </a:lnTo>
                    <a:lnTo>
                      <a:pt x="285207" y="300628"/>
                    </a:lnTo>
                    <a:lnTo>
                      <a:pt x="286002" y="297766"/>
                    </a:lnTo>
                    <a:lnTo>
                      <a:pt x="285525" y="290453"/>
                    </a:lnTo>
                    <a:lnTo>
                      <a:pt x="287114" y="287591"/>
                    </a:lnTo>
                    <a:lnTo>
                      <a:pt x="291089" y="284571"/>
                    </a:lnTo>
                    <a:lnTo>
                      <a:pt x="296653" y="282822"/>
                    </a:lnTo>
                    <a:lnTo>
                      <a:pt x="300946" y="283458"/>
                    </a:lnTo>
                    <a:lnTo>
                      <a:pt x="303171" y="280755"/>
                    </a:lnTo>
                    <a:lnTo>
                      <a:pt x="301740" y="276145"/>
                    </a:lnTo>
                    <a:lnTo>
                      <a:pt x="301422" y="268037"/>
                    </a:lnTo>
                    <a:lnTo>
                      <a:pt x="298084" y="264698"/>
                    </a:lnTo>
                    <a:lnTo>
                      <a:pt x="292997" y="261519"/>
                    </a:lnTo>
                    <a:lnTo>
                      <a:pt x="286479" y="259452"/>
                    </a:lnTo>
                    <a:lnTo>
                      <a:pt x="284253" y="255796"/>
                    </a:lnTo>
                    <a:lnTo>
                      <a:pt x="284253" y="251980"/>
                    </a:lnTo>
                    <a:cubicBezTo>
                      <a:pt x="284253" y="251980"/>
                      <a:pt x="288545" y="242600"/>
                      <a:pt x="288545" y="242600"/>
                    </a:cubicBezTo>
                    <a:lnTo>
                      <a:pt x="292520" y="236241"/>
                    </a:lnTo>
                    <a:lnTo>
                      <a:pt x="296017" y="231790"/>
                    </a:lnTo>
                    <a:lnTo>
                      <a:pt x="299038" y="229882"/>
                    </a:lnTo>
                    <a:lnTo>
                      <a:pt x="303330" y="230200"/>
                    </a:lnTo>
                    <a:lnTo>
                      <a:pt x="304284" y="230677"/>
                    </a:lnTo>
                    <a:lnTo>
                      <a:pt x="305238" y="232267"/>
                    </a:lnTo>
                    <a:lnTo>
                      <a:pt x="305238" y="233539"/>
                    </a:lnTo>
                    <a:cubicBezTo>
                      <a:pt x="305238" y="233539"/>
                      <a:pt x="309371" y="235606"/>
                      <a:pt x="309371" y="235606"/>
                    </a:cubicBezTo>
                    <a:lnTo>
                      <a:pt x="311756" y="236400"/>
                    </a:lnTo>
                    <a:lnTo>
                      <a:pt x="322884" y="237513"/>
                    </a:lnTo>
                    <a:lnTo>
                      <a:pt x="328926" y="249119"/>
                    </a:lnTo>
                    <a:lnTo>
                      <a:pt x="333059" y="251980"/>
                    </a:lnTo>
                    <a:lnTo>
                      <a:pt x="336557" y="253093"/>
                    </a:lnTo>
                    <a:lnTo>
                      <a:pt x="337987" y="250391"/>
                    </a:lnTo>
                    <a:lnTo>
                      <a:pt x="338782" y="247529"/>
                    </a:lnTo>
                    <a:lnTo>
                      <a:pt x="340531" y="243555"/>
                    </a:lnTo>
                    <a:lnTo>
                      <a:pt x="339736" y="239580"/>
                    </a:lnTo>
                    <a:close/>
                    <a:moveTo>
                      <a:pt x="168199" y="113192"/>
                    </a:moveTo>
                    <a:lnTo>
                      <a:pt x="166450" y="113510"/>
                    </a:lnTo>
                    <a:lnTo>
                      <a:pt x="165655" y="112080"/>
                    </a:lnTo>
                    <a:lnTo>
                      <a:pt x="166927" y="110331"/>
                    </a:lnTo>
                    <a:lnTo>
                      <a:pt x="168676" y="110013"/>
                    </a:lnTo>
                    <a:lnTo>
                      <a:pt x="168994" y="111285"/>
                    </a:lnTo>
                    <a:lnTo>
                      <a:pt x="168199" y="113033"/>
                    </a:lnTo>
                    <a:close/>
                    <a:moveTo>
                      <a:pt x="154845" y="353249"/>
                    </a:moveTo>
                    <a:lnTo>
                      <a:pt x="152619" y="352454"/>
                    </a:lnTo>
                    <a:lnTo>
                      <a:pt x="152301" y="352931"/>
                    </a:lnTo>
                    <a:lnTo>
                      <a:pt x="152301" y="354521"/>
                    </a:lnTo>
                    <a:cubicBezTo>
                      <a:pt x="152301" y="354521"/>
                      <a:pt x="154209" y="355634"/>
                      <a:pt x="154209" y="355634"/>
                    </a:cubicBezTo>
                    <a:lnTo>
                      <a:pt x="155640" y="355316"/>
                    </a:lnTo>
                    <a:lnTo>
                      <a:pt x="155640" y="354680"/>
                    </a:lnTo>
                    <a:cubicBezTo>
                      <a:pt x="155640" y="354680"/>
                      <a:pt x="154845" y="353249"/>
                      <a:pt x="154845" y="353249"/>
                    </a:cubicBezTo>
                    <a:close/>
                    <a:moveTo>
                      <a:pt x="209851" y="223364"/>
                    </a:moveTo>
                    <a:lnTo>
                      <a:pt x="210487" y="222887"/>
                    </a:lnTo>
                    <a:lnTo>
                      <a:pt x="210487" y="222092"/>
                    </a:lnTo>
                    <a:cubicBezTo>
                      <a:pt x="210487" y="222092"/>
                      <a:pt x="207943" y="221297"/>
                      <a:pt x="207943" y="221297"/>
                    </a:cubicBezTo>
                    <a:lnTo>
                      <a:pt x="207466" y="222569"/>
                    </a:lnTo>
                    <a:lnTo>
                      <a:pt x="207943" y="223046"/>
                    </a:lnTo>
                    <a:lnTo>
                      <a:pt x="208738" y="223523"/>
                    </a:lnTo>
                    <a:lnTo>
                      <a:pt x="210010" y="223205"/>
                    </a:lnTo>
                    <a:close/>
                    <a:moveTo>
                      <a:pt x="254683" y="304602"/>
                    </a:moveTo>
                    <a:lnTo>
                      <a:pt x="250073" y="306987"/>
                    </a:lnTo>
                    <a:lnTo>
                      <a:pt x="248324" y="306510"/>
                    </a:lnTo>
                    <a:lnTo>
                      <a:pt x="246734" y="307146"/>
                    </a:lnTo>
                    <a:lnTo>
                      <a:pt x="245303" y="308577"/>
                    </a:lnTo>
                    <a:lnTo>
                      <a:pt x="243713" y="309053"/>
                    </a:lnTo>
                    <a:lnTo>
                      <a:pt x="239739" y="308577"/>
                    </a:lnTo>
                    <a:lnTo>
                      <a:pt x="235765" y="308577"/>
                    </a:lnTo>
                    <a:cubicBezTo>
                      <a:pt x="235765" y="308577"/>
                      <a:pt x="234175" y="308577"/>
                      <a:pt x="234175" y="308577"/>
                    </a:cubicBezTo>
                    <a:lnTo>
                      <a:pt x="232744" y="309053"/>
                    </a:lnTo>
                    <a:lnTo>
                      <a:pt x="229882" y="311279"/>
                    </a:lnTo>
                    <a:lnTo>
                      <a:pt x="226067" y="312551"/>
                    </a:lnTo>
                    <a:lnTo>
                      <a:pt x="223523" y="312551"/>
                    </a:lnTo>
                    <a:cubicBezTo>
                      <a:pt x="223523" y="312551"/>
                      <a:pt x="219867" y="313505"/>
                      <a:pt x="219867" y="313505"/>
                    </a:cubicBezTo>
                    <a:lnTo>
                      <a:pt x="213031" y="312710"/>
                    </a:lnTo>
                    <a:lnTo>
                      <a:pt x="209851" y="313187"/>
                    </a:lnTo>
                    <a:lnTo>
                      <a:pt x="205559" y="314618"/>
                    </a:lnTo>
                    <a:lnTo>
                      <a:pt x="203969" y="314618"/>
                    </a:lnTo>
                    <a:cubicBezTo>
                      <a:pt x="203969" y="314618"/>
                      <a:pt x="202379" y="313982"/>
                      <a:pt x="202379" y="313982"/>
                    </a:cubicBezTo>
                    <a:lnTo>
                      <a:pt x="196974" y="310643"/>
                    </a:lnTo>
                    <a:lnTo>
                      <a:pt x="195384" y="310643"/>
                    </a:lnTo>
                    <a:cubicBezTo>
                      <a:pt x="195384" y="310643"/>
                      <a:pt x="193953" y="309848"/>
                      <a:pt x="193953" y="309848"/>
                    </a:cubicBezTo>
                    <a:lnTo>
                      <a:pt x="192999" y="308100"/>
                    </a:lnTo>
                    <a:lnTo>
                      <a:pt x="191251" y="307782"/>
                    </a:lnTo>
                    <a:lnTo>
                      <a:pt x="187435" y="307782"/>
                    </a:lnTo>
                    <a:cubicBezTo>
                      <a:pt x="187435" y="307782"/>
                      <a:pt x="184415" y="309848"/>
                      <a:pt x="184415" y="309848"/>
                    </a:cubicBezTo>
                    <a:lnTo>
                      <a:pt x="184415" y="311438"/>
                    </a:lnTo>
                    <a:cubicBezTo>
                      <a:pt x="184415" y="311438"/>
                      <a:pt x="181553" y="312869"/>
                      <a:pt x="181553" y="312869"/>
                    </a:cubicBezTo>
                    <a:lnTo>
                      <a:pt x="179963" y="312869"/>
                    </a:lnTo>
                    <a:cubicBezTo>
                      <a:pt x="179963" y="312869"/>
                      <a:pt x="178532" y="312074"/>
                      <a:pt x="178532" y="312074"/>
                    </a:cubicBezTo>
                    <a:lnTo>
                      <a:pt x="175194" y="308100"/>
                    </a:lnTo>
                    <a:lnTo>
                      <a:pt x="174240" y="309530"/>
                    </a:lnTo>
                    <a:lnTo>
                      <a:pt x="173127" y="310643"/>
                    </a:lnTo>
                    <a:lnTo>
                      <a:pt x="171378" y="311438"/>
                    </a:lnTo>
                    <a:lnTo>
                      <a:pt x="169789" y="312551"/>
                    </a:lnTo>
                    <a:lnTo>
                      <a:pt x="168040" y="316366"/>
                    </a:lnTo>
                    <a:lnTo>
                      <a:pt x="166609" y="320341"/>
                    </a:lnTo>
                    <a:lnTo>
                      <a:pt x="167086" y="321931"/>
                    </a:lnTo>
                    <a:lnTo>
                      <a:pt x="169153" y="325428"/>
                    </a:lnTo>
                    <a:lnTo>
                      <a:pt x="172332" y="327972"/>
                    </a:lnTo>
                    <a:lnTo>
                      <a:pt x="174081" y="328767"/>
                    </a:lnTo>
                    <a:lnTo>
                      <a:pt x="175830" y="328767"/>
                    </a:lnTo>
                    <a:cubicBezTo>
                      <a:pt x="175830" y="328767"/>
                      <a:pt x="179168" y="328767"/>
                      <a:pt x="179168" y="328767"/>
                    </a:cubicBezTo>
                    <a:lnTo>
                      <a:pt x="180758" y="328767"/>
                    </a:lnTo>
                    <a:cubicBezTo>
                      <a:pt x="180758" y="328767"/>
                      <a:pt x="184097" y="330993"/>
                      <a:pt x="184097" y="330993"/>
                    </a:cubicBezTo>
                    <a:lnTo>
                      <a:pt x="187753" y="331946"/>
                    </a:lnTo>
                    <a:lnTo>
                      <a:pt x="189184" y="332900"/>
                    </a:lnTo>
                    <a:lnTo>
                      <a:pt x="190456" y="334331"/>
                    </a:lnTo>
                    <a:lnTo>
                      <a:pt x="193158" y="336398"/>
                    </a:lnTo>
                    <a:lnTo>
                      <a:pt x="199676" y="339577"/>
                    </a:lnTo>
                    <a:lnTo>
                      <a:pt x="205877" y="343552"/>
                    </a:lnTo>
                    <a:lnTo>
                      <a:pt x="208897" y="344664"/>
                    </a:lnTo>
                    <a:lnTo>
                      <a:pt x="212236" y="344664"/>
                    </a:lnTo>
                    <a:cubicBezTo>
                      <a:pt x="212236" y="344664"/>
                      <a:pt x="215574" y="344664"/>
                      <a:pt x="215574" y="344664"/>
                    </a:cubicBezTo>
                    <a:lnTo>
                      <a:pt x="218913" y="346572"/>
                    </a:lnTo>
                    <a:lnTo>
                      <a:pt x="222092" y="348957"/>
                    </a:lnTo>
                    <a:lnTo>
                      <a:pt x="225908" y="354680"/>
                    </a:lnTo>
                    <a:lnTo>
                      <a:pt x="227498" y="355475"/>
                    </a:lnTo>
                    <a:lnTo>
                      <a:pt x="229246" y="355793"/>
                    </a:lnTo>
                    <a:lnTo>
                      <a:pt x="233857" y="357701"/>
                    </a:lnTo>
                    <a:lnTo>
                      <a:pt x="237195" y="357224"/>
                    </a:lnTo>
                    <a:lnTo>
                      <a:pt x="240375" y="358178"/>
                    </a:lnTo>
                    <a:lnTo>
                      <a:pt x="243554" y="358178"/>
                    </a:lnTo>
                    <a:cubicBezTo>
                      <a:pt x="243554" y="358178"/>
                      <a:pt x="243554" y="356747"/>
                      <a:pt x="243554" y="356747"/>
                    </a:cubicBezTo>
                    <a:lnTo>
                      <a:pt x="243237" y="355157"/>
                    </a:lnTo>
                    <a:lnTo>
                      <a:pt x="243554" y="353408"/>
                    </a:lnTo>
                    <a:lnTo>
                      <a:pt x="244349" y="351659"/>
                    </a:lnTo>
                    <a:lnTo>
                      <a:pt x="245621" y="350229"/>
                    </a:lnTo>
                    <a:lnTo>
                      <a:pt x="248801" y="347685"/>
                    </a:lnTo>
                    <a:lnTo>
                      <a:pt x="248801" y="346254"/>
                    </a:lnTo>
                    <a:cubicBezTo>
                      <a:pt x="248801" y="346254"/>
                      <a:pt x="248642" y="344824"/>
                      <a:pt x="248642" y="344824"/>
                    </a:cubicBezTo>
                    <a:lnTo>
                      <a:pt x="247211" y="343393"/>
                    </a:lnTo>
                    <a:lnTo>
                      <a:pt x="245462" y="341008"/>
                    </a:lnTo>
                    <a:lnTo>
                      <a:pt x="247052" y="339895"/>
                    </a:lnTo>
                    <a:lnTo>
                      <a:pt x="245939" y="338623"/>
                    </a:lnTo>
                    <a:lnTo>
                      <a:pt x="244508" y="337828"/>
                    </a:lnTo>
                    <a:lnTo>
                      <a:pt x="243713" y="336875"/>
                    </a:lnTo>
                    <a:lnTo>
                      <a:pt x="243395" y="335603"/>
                    </a:lnTo>
                    <a:lnTo>
                      <a:pt x="243395" y="332900"/>
                    </a:lnTo>
                    <a:cubicBezTo>
                      <a:pt x="243395" y="332900"/>
                      <a:pt x="244190" y="330515"/>
                      <a:pt x="244190" y="330515"/>
                    </a:cubicBezTo>
                    <a:lnTo>
                      <a:pt x="245144" y="328608"/>
                    </a:lnTo>
                    <a:lnTo>
                      <a:pt x="245939" y="326541"/>
                    </a:lnTo>
                    <a:lnTo>
                      <a:pt x="246416" y="324156"/>
                    </a:lnTo>
                    <a:lnTo>
                      <a:pt x="247211" y="322090"/>
                    </a:lnTo>
                    <a:lnTo>
                      <a:pt x="254206" y="312869"/>
                    </a:lnTo>
                    <a:lnTo>
                      <a:pt x="255160" y="311438"/>
                    </a:lnTo>
                    <a:lnTo>
                      <a:pt x="257068" y="307623"/>
                    </a:lnTo>
                    <a:lnTo>
                      <a:pt x="258657" y="306033"/>
                    </a:lnTo>
                    <a:lnTo>
                      <a:pt x="256750" y="305079"/>
                    </a:lnTo>
                    <a:lnTo>
                      <a:pt x="254683" y="30507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3" name="Freeform: Shape 5002">
                <a:extLst>
                  <a:ext uri="{FF2B5EF4-FFF2-40B4-BE49-F238E27FC236}">
                    <a16:creationId xmlns:a16="http://schemas.microsoft.com/office/drawing/2014/main" id="{03175206-E03D-A660-6E2C-A6C3CFB88376}"/>
                  </a:ext>
                </a:extLst>
              </p:cNvPr>
              <p:cNvSpPr/>
              <p:nvPr/>
            </p:nvSpPr>
            <p:spPr>
              <a:xfrm>
                <a:off x="489796" y="1672608"/>
                <a:ext cx="313504" cy="145782"/>
              </a:xfrm>
              <a:custGeom>
                <a:avLst/>
                <a:gdLst>
                  <a:gd name="connsiteX0" fmla="*/ 313505 w 313504"/>
                  <a:gd name="connsiteY0" fmla="*/ 66453 h 145782"/>
                  <a:gd name="connsiteX1" fmla="*/ 312869 w 313504"/>
                  <a:gd name="connsiteY1" fmla="*/ 65658 h 145782"/>
                  <a:gd name="connsiteX2" fmla="*/ 307782 w 313504"/>
                  <a:gd name="connsiteY2" fmla="*/ 63273 h 145782"/>
                  <a:gd name="connsiteX3" fmla="*/ 309212 w 313504"/>
                  <a:gd name="connsiteY3" fmla="*/ 62319 h 145782"/>
                  <a:gd name="connsiteX4" fmla="*/ 310166 w 313504"/>
                  <a:gd name="connsiteY4" fmla="*/ 61842 h 145782"/>
                  <a:gd name="connsiteX5" fmla="*/ 310802 w 313504"/>
                  <a:gd name="connsiteY5" fmla="*/ 61207 h 145782"/>
                  <a:gd name="connsiteX6" fmla="*/ 311120 w 313504"/>
                  <a:gd name="connsiteY6" fmla="*/ 60253 h 145782"/>
                  <a:gd name="connsiteX7" fmla="*/ 311120 w 313504"/>
                  <a:gd name="connsiteY7" fmla="*/ 59458 h 145782"/>
                  <a:gd name="connsiteX8" fmla="*/ 310802 w 313504"/>
                  <a:gd name="connsiteY8" fmla="*/ 58822 h 145782"/>
                  <a:gd name="connsiteX9" fmla="*/ 308735 w 313504"/>
                  <a:gd name="connsiteY9" fmla="*/ 58663 h 145782"/>
                  <a:gd name="connsiteX10" fmla="*/ 307305 w 313504"/>
                  <a:gd name="connsiteY10" fmla="*/ 57232 h 145782"/>
                  <a:gd name="connsiteX11" fmla="*/ 306351 w 313504"/>
                  <a:gd name="connsiteY11" fmla="*/ 55642 h 145782"/>
                  <a:gd name="connsiteX12" fmla="*/ 306987 w 313504"/>
                  <a:gd name="connsiteY12" fmla="*/ 55006 h 145782"/>
                  <a:gd name="connsiteX13" fmla="*/ 309212 w 313504"/>
                  <a:gd name="connsiteY13" fmla="*/ 54529 h 145782"/>
                  <a:gd name="connsiteX14" fmla="*/ 310325 w 313504"/>
                  <a:gd name="connsiteY14" fmla="*/ 53576 h 145782"/>
                  <a:gd name="connsiteX15" fmla="*/ 310643 w 313504"/>
                  <a:gd name="connsiteY15" fmla="*/ 51668 h 145782"/>
                  <a:gd name="connsiteX16" fmla="*/ 311756 w 313504"/>
                  <a:gd name="connsiteY16" fmla="*/ 49442 h 145782"/>
                  <a:gd name="connsiteX17" fmla="*/ 311756 w 313504"/>
                  <a:gd name="connsiteY17" fmla="*/ 48011 h 145782"/>
                  <a:gd name="connsiteX18" fmla="*/ 310166 w 313504"/>
                  <a:gd name="connsiteY18" fmla="*/ 46581 h 145782"/>
                  <a:gd name="connsiteX19" fmla="*/ 309212 w 313504"/>
                  <a:gd name="connsiteY19" fmla="*/ 46422 h 145782"/>
                  <a:gd name="connsiteX20" fmla="*/ 306987 w 313504"/>
                  <a:gd name="connsiteY20" fmla="*/ 47376 h 145782"/>
                  <a:gd name="connsiteX21" fmla="*/ 305397 w 313504"/>
                  <a:gd name="connsiteY21" fmla="*/ 44832 h 145782"/>
                  <a:gd name="connsiteX22" fmla="*/ 302694 w 313504"/>
                  <a:gd name="connsiteY22" fmla="*/ 43401 h 145782"/>
                  <a:gd name="connsiteX23" fmla="*/ 296017 w 313504"/>
                  <a:gd name="connsiteY23" fmla="*/ 42129 h 145782"/>
                  <a:gd name="connsiteX24" fmla="*/ 292043 w 313504"/>
                  <a:gd name="connsiteY24" fmla="*/ 42924 h 145782"/>
                  <a:gd name="connsiteX25" fmla="*/ 287114 w 313504"/>
                  <a:gd name="connsiteY25" fmla="*/ 45309 h 145782"/>
                  <a:gd name="connsiteX26" fmla="*/ 291407 w 313504"/>
                  <a:gd name="connsiteY26" fmla="*/ 41334 h 145782"/>
                  <a:gd name="connsiteX27" fmla="*/ 291566 w 313504"/>
                  <a:gd name="connsiteY27" fmla="*/ 40221 h 145782"/>
                  <a:gd name="connsiteX28" fmla="*/ 290771 w 313504"/>
                  <a:gd name="connsiteY28" fmla="*/ 38950 h 145782"/>
                  <a:gd name="connsiteX29" fmla="*/ 290135 w 313504"/>
                  <a:gd name="connsiteY29" fmla="*/ 37678 h 145782"/>
                  <a:gd name="connsiteX30" fmla="*/ 290135 w 313504"/>
                  <a:gd name="connsiteY30" fmla="*/ 36088 h 145782"/>
                  <a:gd name="connsiteX31" fmla="*/ 289499 w 313504"/>
                  <a:gd name="connsiteY31" fmla="*/ 35293 h 145782"/>
                  <a:gd name="connsiteX32" fmla="*/ 288545 w 313504"/>
                  <a:gd name="connsiteY32" fmla="*/ 35134 h 145782"/>
                  <a:gd name="connsiteX33" fmla="*/ 279007 w 313504"/>
                  <a:gd name="connsiteY33" fmla="*/ 36724 h 145782"/>
                  <a:gd name="connsiteX34" fmla="*/ 277099 w 313504"/>
                  <a:gd name="connsiteY34" fmla="*/ 36406 h 145782"/>
                  <a:gd name="connsiteX35" fmla="*/ 276622 w 313504"/>
                  <a:gd name="connsiteY35" fmla="*/ 35611 h 145782"/>
                  <a:gd name="connsiteX36" fmla="*/ 279166 w 313504"/>
                  <a:gd name="connsiteY36" fmla="*/ 33067 h 145782"/>
                  <a:gd name="connsiteX37" fmla="*/ 281073 w 313504"/>
                  <a:gd name="connsiteY37" fmla="*/ 30047 h 145782"/>
                  <a:gd name="connsiteX38" fmla="*/ 281550 w 313504"/>
                  <a:gd name="connsiteY38" fmla="*/ 27185 h 145782"/>
                  <a:gd name="connsiteX39" fmla="*/ 281391 w 313504"/>
                  <a:gd name="connsiteY39" fmla="*/ 25754 h 145782"/>
                  <a:gd name="connsiteX40" fmla="*/ 280755 w 313504"/>
                  <a:gd name="connsiteY40" fmla="*/ 24324 h 145782"/>
                  <a:gd name="connsiteX41" fmla="*/ 279483 w 313504"/>
                  <a:gd name="connsiteY41" fmla="*/ 22734 h 145782"/>
                  <a:gd name="connsiteX42" fmla="*/ 278212 w 313504"/>
                  <a:gd name="connsiteY42" fmla="*/ 22416 h 145782"/>
                  <a:gd name="connsiteX43" fmla="*/ 275191 w 313504"/>
                  <a:gd name="connsiteY43" fmla="*/ 23370 h 145782"/>
                  <a:gd name="connsiteX44" fmla="*/ 271853 w 313504"/>
                  <a:gd name="connsiteY44" fmla="*/ 22257 h 145782"/>
                  <a:gd name="connsiteX45" fmla="*/ 268673 w 313504"/>
                  <a:gd name="connsiteY45" fmla="*/ 20349 h 145782"/>
                  <a:gd name="connsiteX46" fmla="*/ 268673 w 313504"/>
                  <a:gd name="connsiteY46" fmla="*/ 19236 h 145782"/>
                  <a:gd name="connsiteX47" fmla="*/ 271217 w 313504"/>
                  <a:gd name="connsiteY47" fmla="*/ 16693 h 145782"/>
                  <a:gd name="connsiteX48" fmla="*/ 274555 w 313504"/>
                  <a:gd name="connsiteY48" fmla="*/ 11605 h 145782"/>
                  <a:gd name="connsiteX49" fmla="*/ 278212 w 313504"/>
                  <a:gd name="connsiteY49" fmla="*/ 9380 h 145782"/>
                  <a:gd name="connsiteX50" fmla="*/ 280596 w 313504"/>
                  <a:gd name="connsiteY50" fmla="*/ 8903 h 145782"/>
                  <a:gd name="connsiteX51" fmla="*/ 283776 w 313504"/>
                  <a:gd name="connsiteY51" fmla="*/ 7313 h 145782"/>
                  <a:gd name="connsiteX52" fmla="*/ 283617 w 313504"/>
                  <a:gd name="connsiteY52" fmla="*/ 6995 h 145782"/>
                  <a:gd name="connsiteX53" fmla="*/ 281232 w 313504"/>
                  <a:gd name="connsiteY53" fmla="*/ 7313 h 145782"/>
                  <a:gd name="connsiteX54" fmla="*/ 276145 w 313504"/>
                  <a:gd name="connsiteY54" fmla="*/ 6995 h 145782"/>
                  <a:gd name="connsiteX55" fmla="*/ 272965 w 313504"/>
                  <a:gd name="connsiteY55" fmla="*/ 8108 h 145782"/>
                  <a:gd name="connsiteX56" fmla="*/ 267401 w 313504"/>
                  <a:gd name="connsiteY56" fmla="*/ 11764 h 145782"/>
                  <a:gd name="connsiteX57" fmla="*/ 265175 w 313504"/>
                  <a:gd name="connsiteY57" fmla="*/ 12877 h 145782"/>
                  <a:gd name="connsiteX58" fmla="*/ 259770 w 313504"/>
                  <a:gd name="connsiteY58" fmla="*/ 14467 h 145782"/>
                  <a:gd name="connsiteX59" fmla="*/ 256432 w 313504"/>
                  <a:gd name="connsiteY59" fmla="*/ 14308 h 145782"/>
                  <a:gd name="connsiteX60" fmla="*/ 253411 w 313504"/>
                  <a:gd name="connsiteY60" fmla="*/ 12877 h 145782"/>
                  <a:gd name="connsiteX61" fmla="*/ 251821 w 313504"/>
                  <a:gd name="connsiteY61" fmla="*/ 11605 h 145782"/>
                  <a:gd name="connsiteX62" fmla="*/ 251503 w 313504"/>
                  <a:gd name="connsiteY62" fmla="*/ 8108 h 145782"/>
                  <a:gd name="connsiteX63" fmla="*/ 250232 w 313504"/>
                  <a:gd name="connsiteY63" fmla="*/ 6518 h 145782"/>
                  <a:gd name="connsiteX64" fmla="*/ 247688 w 313504"/>
                  <a:gd name="connsiteY64" fmla="*/ 4610 h 145782"/>
                  <a:gd name="connsiteX65" fmla="*/ 243713 w 313504"/>
                  <a:gd name="connsiteY65" fmla="*/ 636 h 145782"/>
                  <a:gd name="connsiteX66" fmla="*/ 242283 w 313504"/>
                  <a:gd name="connsiteY66" fmla="*/ 0 h 145782"/>
                  <a:gd name="connsiteX67" fmla="*/ 236241 w 313504"/>
                  <a:gd name="connsiteY67" fmla="*/ 159 h 145782"/>
                  <a:gd name="connsiteX68" fmla="*/ 229246 w 313504"/>
                  <a:gd name="connsiteY68" fmla="*/ 2226 h 145782"/>
                  <a:gd name="connsiteX69" fmla="*/ 227816 w 313504"/>
                  <a:gd name="connsiteY69" fmla="*/ 3815 h 145782"/>
                  <a:gd name="connsiteX70" fmla="*/ 231154 w 313504"/>
                  <a:gd name="connsiteY70" fmla="*/ 11923 h 145782"/>
                  <a:gd name="connsiteX71" fmla="*/ 230836 w 313504"/>
                  <a:gd name="connsiteY71" fmla="*/ 13195 h 145782"/>
                  <a:gd name="connsiteX72" fmla="*/ 229405 w 313504"/>
                  <a:gd name="connsiteY72" fmla="*/ 15898 h 145782"/>
                  <a:gd name="connsiteX73" fmla="*/ 225431 w 313504"/>
                  <a:gd name="connsiteY73" fmla="*/ 17011 h 145782"/>
                  <a:gd name="connsiteX74" fmla="*/ 221933 w 313504"/>
                  <a:gd name="connsiteY74" fmla="*/ 18918 h 145782"/>
                  <a:gd name="connsiteX75" fmla="*/ 219231 w 313504"/>
                  <a:gd name="connsiteY75" fmla="*/ 19236 h 145782"/>
                  <a:gd name="connsiteX76" fmla="*/ 216846 w 313504"/>
                  <a:gd name="connsiteY76" fmla="*/ 18442 h 145782"/>
                  <a:gd name="connsiteX77" fmla="*/ 215574 w 313504"/>
                  <a:gd name="connsiteY77" fmla="*/ 17170 h 145782"/>
                  <a:gd name="connsiteX78" fmla="*/ 212872 w 313504"/>
                  <a:gd name="connsiteY78" fmla="*/ 15739 h 145782"/>
                  <a:gd name="connsiteX79" fmla="*/ 211282 w 313504"/>
                  <a:gd name="connsiteY79" fmla="*/ 15421 h 145782"/>
                  <a:gd name="connsiteX80" fmla="*/ 210328 w 313504"/>
                  <a:gd name="connsiteY80" fmla="*/ 15580 h 145782"/>
                  <a:gd name="connsiteX81" fmla="*/ 205082 w 313504"/>
                  <a:gd name="connsiteY81" fmla="*/ 20985 h 145782"/>
                  <a:gd name="connsiteX82" fmla="*/ 202697 w 313504"/>
                  <a:gd name="connsiteY82" fmla="*/ 24006 h 145782"/>
                  <a:gd name="connsiteX83" fmla="*/ 201266 w 313504"/>
                  <a:gd name="connsiteY83" fmla="*/ 25278 h 145782"/>
                  <a:gd name="connsiteX84" fmla="*/ 199200 w 313504"/>
                  <a:gd name="connsiteY84" fmla="*/ 26231 h 145782"/>
                  <a:gd name="connsiteX85" fmla="*/ 198882 w 313504"/>
                  <a:gd name="connsiteY85" fmla="*/ 26867 h 145782"/>
                  <a:gd name="connsiteX86" fmla="*/ 197928 w 313504"/>
                  <a:gd name="connsiteY86" fmla="*/ 26549 h 145782"/>
                  <a:gd name="connsiteX87" fmla="*/ 196497 w 313504"/>
                  <a:gd name="connsiteY87" fmla="*/ 25278 h 145782"/>
                  <a:gd name="connsiteX88" fmla="*/ 191092 w 313504"/>
                  <a:gd name="connsiteY88" fmla="*/ 19713 h 145782"/>
                  <a:gd name="connsiteX89" fmla="*/ 188548 w 313504"/>
                  <a:gd name="connsiteY89" fmla="*/ 18442 h 145782"/>
                  <a:gd name="connsiteX90" fmla="*/ 180758 w 313504"/>
                  <a:gd name="connsiteY90" fmla="*/ 17488 h 145782"/>
                  <a:gd name="connsiteX91" fmla="*/ 177420 w 313504"/>
                  <a:gd name="connsiteY91" fmla="*/ 17647 h 145782"/>
                  <a:gd name="connsiteX92" fmla="*/ 176784 w 313504"/>
                  <a:gd name="connsiteY92" fmla="*/ 19077 h 145782"/>
                  <a:gd name="connsiteX93" fmla="*/ 176943 w 313504"/>
                  <a:gd name="connsiteY93" fmla="*/ 20826 h 145782"/>
                  <a:gd name="connsiteX94" fmla="*/ 181712 w 313504"/>
                  <a:gd name="connsiteY94" fmla="*/ 29729 h 145782"/>
                  <a:gd name="connsiteX95" fmla="*/ 183143 w 313504"/>
                  <a:gd name="connsiteY95" fmla="*/ 33226 h 145782"/>
                  <a:gd name="connsiteX96" fmla="*/ 182984 w 313504"/>
                  <a:gd name="connsiteY96" fmla="*/ 35929 h 145782"/>
                  <a:gd name="connsiteX97" fmla="*/ 182507 w 313504"/>
                  <a:gd name="connsiteY97" fmla="*/ 37042 h 145782"/>
                  <a:gd name="connsiteX98" fmla="*/ 181871 w 313504"/>
                  <a:gd name="connsiteY98" fmla="*/ 37837 h 145782"/>
                  <a:gd name="connsiteX99" fmla="*/ 181235 w 313504"/>
                  <a:gd name="connsiteY99" fmla="*/ 37678 h 145782"/>
                  <a:gd name="connsiteX100" fmla="*/ 180599 w 313504"/>
                  <a:gd name="connsiteY100" fmla="*/ 36724 h 145782"/>
                  <a:gd name="connsiteX101" fmla="*/ 178055 w 313504"/>
                  <a:gd name="connsiteY101" fmla="*/ 30683 h 145782"/>
                  <a:gd name="connsiteX102" fmla="*/ 172968 w 313504"/>
                  <a:gd name="connsiteY102" fmla="*/ 26867 h 145782"/>
                  <a:gd name="connsiteX103" fmla="*/ 168835 w 313504"/>
                  <a:gd name="connsiteY103" fmla="*/ 21780 h 145782"/>
                  <a:gd name="connsiteX104" fmla="*/ 165655 w 313504"/>
                  <a:gd name="connsiteY104" fmla="*/ 18759 h 145782"/>
                  <a:gd name="connsiteX105" fmla="*/ 163588 w 313504"/>
                  <a:gd name="connsiteY105" fmla="*/ 17170 h 145782"/>
                  <a:gd name="connsiteX106" fmla="*/ 161681 w 313504"/>
                  <a:gd name="connsiteY106" fmla="*/ 16375 h 145782"/>
                  <a:gd name="connsiteX107" fmla="*/ 159773 w 313504"/>
                  <a:gd name="connsiteY107" fmla="*/ 16534 h 145782"/>
                  <a:gd name="connsiteX108" fmla="*/ 157388 w 313504"/>
                  <a:gd name="connsiteY108" fmla="*/ 17488 h 145782"/>
                  <a:gd name="connsiteX109" fmla="*/ 154527 w 313504"/>
                  <a:gd name="connsiteY109" fmla="*/ 19395 h 145782"/>
                  <a:gd name="connsiteX110" fmla="*/ 151665 w 313504"/>
                  <a:gd name="connsiteY110" fmla="*/ 20508 h 145782"/>
                  <a:gd name="connsiteX111" fmla="*/ 146260 w 313504"/>
                  <a:gd name="connsiteY111" fmla="*/ 21621 h 145782"/>
                  <a:gd name="connsiteX112" fmla="*/ 144988 w 313504"/>
                  <a:gd name="connsiteY112" fmla="*/ 23370 h 145782"/>
                  <a:gd name="connsiteX113" fmla="*/ 144193 w 313504"/>
                  <a:gd name="connsiteY113" fmla="*/ 25913 h 145782"/>
                  <a:gd name="connsiteX114" fmla="*/ 144829 w 313504"/>
                  <a:gd name="connsiteY114" fmla="*/ 34021 h 145782"/>
                  <a:gd name="connsiteX115" fmla="*/ 144511 w 313504"/>
                  <a:gd name="connsiteY115" fmla="*/ 35293 h 145782"/>
                  <a:gd name="connsiteX116" fmla="*/ 144034 w 313504"/>
                  <a:gd name="connsiteY116" fmla="*/ 36088 h 145782"/>
                  <a:gd name="connsiteX117" fmla="*/ 143239 w 313504"/>
                  <a:gd name="connsiteY117" fmla="*/ 36247 h 145782"/>
                  <a:gd name="connsiteX118" fmla="*/ 140219 w 313504"/>
                  <a:gd name="connsiteY118" fmla="*/ 35770 h 145782"/>
                  <a:gd name="connsiteX119" fmla="*/ 138629 w 313504"/>
                  <a:gd name="connsiteY119" fmla="*/ 34657 h 145782"/>
                  <a:gd name="connsiteX120" fmla="*/ 135608 w 313504"/>
                  <a:gd name="connsiteY120" fmla="*/ 31478 h 145782"/>
                  <a:gd name="connsiteX121" fmla="*/ 132111 w 313504"/>
                  <a:gd name="connsiteY121" fmla="*/ 28457 h 145782"/>
                  <a:gd name="connsiteX122" fmla="*/ 127818 w 313504"/>
                  <a:gd name="connsiteY122" fmla="*/ 22893 h 145782"/>
                  <a:gd name="connsiteX123" fmla="*/ 125593 w 313504"/>
                  <a:gd name="connsiteY123" fmla="*/ 21303 h 145782"/>
                  <a:gd name="connsiteX124" fmla="*/ 122572 w 313504"/>
                  <a:gd name="connsiteY124" fmla="*/ 20508 h 145782"/>
                  <a:gd name="connsiteX125" fmla="*/ 120187 w 313504"/>
                  <a:gd name="connsiteY125" fmla="*/ 21144 h 145782"/>
                  <a:gd name="connsiteX126" fmla="*/ 118280 w 313504"/>
                  <a:gd name="connsiteY126" fmla="*/ 23688 h 145782"/>
                  <a:gd name="connsiteX127" fmla="*/ 117803 w 313504"/>
                  <a:gd name="connsiteY127" fmla="*/ 27662 h 145782"/>
                  <a:gd name="connsiteX128" fmla="*/ 118598 w 313504"/>
                  <a:gd name="connsiteY128" fmla="*/ 33385 h 145782"/>
                  <a:gd name="connsiteX129" fmla="*/ 118280 w 313504"/>
                  <a:gd name="connsiteY129" fmla="*/ 38473 h 145782"/>
                  <a:gd name="connsiteX130" fmla="*/ 116690 w 313504"/>
                  <a:gd name="connsiteY130" fmla="*/ 43083 h 145782"/>
                  <a:gd name="connsiteX131" fmla="*/ 115418 w 313504"/>
                  <a:gd name="connsiteY131" fmla="*/ 45468 h 145782"/>
                  <a:gd name="connsiteX132" fmla="*/ 114623 w 313504"/>
                  <a:gd name="connsiteY132" fmla="*/ 45786 h 145782"/>
                  <a:gd name="connsiteX133" fmla="*/ 112874 w 313504"/>
                  <a:gd name="connsiteY133" fmla="*/ 45150 h 145782"/>
                  <a:gd name="connsiteX134" fmla="*/ 109854 w 313504"/>
                  <a:gd name="connsiteY134" fmla="*/ 41652 h 145782"/>
                  <a:gd name="connsiteX135" fmla="*/ 109059 w 313504"/>
                  <a:gd name="connsiteY135" fmla="*/ 41175 h 145782"/>
                  <a:gd name="connsiteX136" fmla="*/ 107310 w 313504"/>
                  <a:gd name="connsiteY136" fmla="*/ 41334 h 145782"/>
                  <a:gd name="connsiteX137" fmla="*/ 105402 w 313504"/>
                  <a:gd name="connsiteY137" fmla="*/ 42447 h 145782"/>
                  <a:gd name="connsiteX138" fmla="*/ 101587 w 313504"/>
                  <a:gd name="connsiteY138" fmla="*/ 45786 h 145782"/>
                  <a:gd name="connsiteX139" fmla="*/ 100474 w 313504"/>
                  <a:gd name="connsiteY139" fmla="*/ 50237 h 145782"/>
                  <a:gd name="connsiteX140" fmla="*/ 99838 w 313504"/>
                  <a:gd name="connsiteY140" fmla="*/ 51509 h 145782"/>
                  <a:gd name="connsiteX141" fmla="*/ 99202 w 313504"/>
                  <a:gd name="connsiteY141" fmla="*/ 52145 h 145782"/>
                  <a:gd name="connsiteX142" fmla="*/ 98407 w 313504"/>
                  <a:gd name="connsiteY142" fmla="*/ 52304 h 145782"/>
                  <a:gd name="connsiteX143" fmla="*/ 97613 w 313504"/>
                  <a:gd name="connsiteY143" fmla="*/ 54370 h 145782"/>
                  <a:gd name="connsiteX144" fmla="*/ 96818 w 313504"/>
                  <a:gd name="connsiteY144" fmla="*/ 58345 h 145782"/>
                  <a:gd name="connsiteX145" fmla="*/ 96182 w 313504"/>
                  <a:gd name="connsiteY145" fmla="*/ 59935 h 145782"/>
                  <a:gd name="connsiteX146" fmla="*/ 95069 w 313504"/>
                  <a:gd name="connsiteY146" fmla="*/ 58027 h 145782"/>
                  <a:gd name="connsiteX147" fmla="*/ 93161 w 313504"/>
                  <a:gd name="connsiteY147" fmla="*/ 52622 h 145782"/>
                  <a:gd name="connsiteX148" fmla="*/ 90776 w 313504"/>
                  <a:gd name="connsiteY148" fmla="*/ 50873 h 145782"/>
                  <a:gd name="connsiteX149" fmla="*/ 89346 w 313504"/>
                  <a:gd name="connsiteY149" fmla="*/ 50555 h 145782"/>
                  <a:gd name="connsiteX150" fmla="*/ 87756 w 313504"/>
                  <a:gd name="connsiteY150" fmla="*/ 50714 h 145782"/>
                  <a:gd name="connsiteX151" fmla="*/ 87438 w 313504"/>
                  <a:gd name="connsiteY151" fmla="*/ 50078 h 145782"/>
                  <a:gd name="connsiteX152" fmla="*/ 88392 w 313504"/>
                  <a:gd name="connsiteY152" fmla="*/ 48806 h 145782"/>
                  <a:gd name="connsiteX153" fmla="*/ 89028 w 313504"/>
                  <a:gd name="connsiteY153" fmla="*/ 47217 h 145782"/>
                  <a:gd name="connsiteX154" fmla="*/ 89346 w 313504"/>
                  <a:gd name="connsiteY154" fmla="*/ 45150 h 145782"/>
                  <a:gd name="connsiteX155" fmla="*/ 88710 w 313504"/>
                  <a:gd name="connsiteY155" fmla="*/ 44514 h 145782"/>
                  <a:gd name="connsiteX156" fmla="*/ 87279 w 313504"/>
                  <a:gd name="connsiteY156" fmla="*/ 45150 h 145782"/>
                  <a:gd name="connsiteX157" fmla="*/ 86802 w 313504"/>
                  <a:gd name="connsiteY157" fmla="*/ 44832 h 145782"/>
                  <a:gd name="connsiteX158" fmla="*/ 87438 w 313504"/>
                  <a:gd name="connsiteY158" fmla="*/ 43719 h 145782"/>
                  <a:gd name="connsiteX159" fmla="*/ 86484 w 313504"/>
                  <a:gd name="connsiteY159" fmla="*/ 42447 h 145782"/>
                  <a:gd name="connsiteX160" fmla="*/ 82351 w 313504"/>
                  <a:gd name="connsiteY160" fmla="*/ 40380 h 145782"/>
                  <a:gd name="connsiteX161" fmla="*/ 80920 w 313504"/>
                  <a:gd name="connsiteY161" fmla="*/ 38314 h 145782"/>
                  <a:gd name="connsiteX162" fmla="*/ 86643 w 313504"/>
                  <a:gd name="connsiteY162" fmla="*/ 39586 h 145782"/>
                  <a:gd name="connsiteX163" fmla="*/ 87915 w 313504"/>
                  <a:gd name="connsiteY163" fmla="*/ 38791 h 145782"/>
                  <a:gd name="connsiteX164" fmla="*/ 89028 w 313504"/>
                  <a:gd name="connsiteY164" fmla="*/ 37519 h 145782"/>
                  <a:gd name="connsiteX165" fmla="*/ 91094 w 313504"/>
                  <a:gd name="connsiteY165" fmla="*/ 31001 h 145782"/>
                  <a:gd name="connsiteX166" fmla="*/ 90935 w 313504"/>
                  <a:gd name="connsiteY166" fmla="*/ 30206 h 145782"/>
                  <a:gd name="connsiteX167" fmla="*/ 88710 w 313504"/>
                  <a:gd name="connsiteY167" fmla="*/ 28139 h 145782"/>
                  <a:gd name="connsiteX168" fmla="*/ 85530 w 313504"/>
                  <a:gd name="connsiteY168" fmla="*/ 27344 h 145782"/>
                  <a:gd name="connsiteX169" fmla="*/ 85053 w 313504"/>
                  <a:gd name="connsiteY169" fmla="*/ 26708 h 145782"/>
                  <a:gd name="connsiteX170" fmla="*/ 87438 w 313504"/>
                  <a:gd name="connsiteY170" fmla="*/ 25754 h 145782"/>
                  <a:gd name="connsiteX171" fmla="*/ 88392 w 313504"/>
                  <a:gd name="connsiteY171" fmla="*/ 24801 h 145782"/>
                  <a:gd name="connsiteX172" fmla="*/ 88074 w 313504"/>
                  <a:gd name="connsiteY172" fmla="*/ 24006 h 145782"/>
                  <a:gd name="connsiteX173" fmla="*/ 81874 w 313504"/>
                  <a:gd name="connsiteY173" fmla="*/ 20985 h 145782"/>
                  <a:gd name="connsiteX174" fmla="*/ 75674 w 313504"/>
                  <a:gd name="connsiteY174" fmla="*/ 15739 h 145782"/>
                  <a:gd name="connsiteX175" fmla="*/ 72653 w 313504"/>
                  <a:gd name="connsiteY175" fmla="*/ 13672 h 145782"/>
                  <a:gd name="connsiteX176" fmla="*/ 72017 w 313504"/>
                  <a:gd name="connsiteY176" fmla="*/ 12877 h 145782"/>
                  <a:gd name="connsiteX177" fmla="*/ 66294 w 313504"/>
                  <a:gd name="connsiteY177" fmla="*/ 10493 h 145782"/>
                  <a:gd name="connsiteX178" fmla="*/ 61842 w 313504"/>
                  <a:gd name="connsiteY178" fmla="*/ 6836 h 145782"/>
                  <a:gd name="connsiteX179" fmla="*/ 58822 w 313504"/>
                  <a:gd name="connsiteY179" fmla="*/ 4610 h 145782"/>
                  <a:gd name="connsiteX180" fmla="*/ 55006 w 313504"/>
                  <a:gd name="connsiteY180" fmla="*/ 3974 h 145782"/>
                  <a:gd name="connsiteX181" fmla="*/ 50396 w 313504"/>
                  <a:gd name="connsiteY181" fmla="*/ 4610 h 145782"/>
                  <a:gd name="connsiteX182" fmla="*/ 45627 w 313504"/>
                  <a:gd name="connsiteY182" fmla="*/ 4133 h 145782"/>
                  <a:gd name="connsiteX183" fmla="*/ 44037 w 313504"/>
                  <a:gd name="connsiteY183" fmla="*/ 4769 h 145782"/>
                  <a:gd name="connsiteX184" fmla="*/ 40539 w 313504"/>
                  <a:gd name="connsiteY184" fmla="*/ 6836 h 145782"/>
                  <a:gd name="connsiteX185" fmla="*/ 38950 w 313504"/>
                  <a:gd name="connsiteY185" fmla="*/ 8108 h 145782"/>
                  <a:gd name="connsiteX186" fmla="*/ 39109 w 313504"/>
                  <a:gd name="connsiteY186" fmla="*/ 9062 h 145782"/>
                  <a:gd name="connsiteX187" fmla="*/ 43242 w 313504"/>
                  <a:gd name="connsiteY187" fmla="*/ 9698 h 145782"/>
                  <a:gd name="connsiteX188" fmla="*/ 47534 w 313504"/>
                  <a:gd name="connsiteY188" fmla="*/ 9698 h 145782"/>
                  <a:gd name="connsiteX189" fmla="*/ 51350 w 313504"/>
                  <a:gd name="connsiteY189" fmla="*/ 9062 h 145782"/>
                  <a:gd name="connsiteX190" fmla="*/ 51827 w 313504"/>
                  <a:gd name="connsiteY190" fmla="*/ 10175 h 145782"/>
                  <a:gd name="connsiteX191" fmla="*/ 52622 w 313504"/>
                  <a:gd name="connsiteY191" fmla="*/ 10811 h 145782"/>
                  <a:gd name="connsiteX192" fmla="*/ 55801 w 313504"/>
                  <a:gd name="connsiteY192" fmla="*/ 11446 h 145782"/>
                  <a:gd name="connsiteX193" fmla="*/ 57232 w 313504"/>
                  <a:gd name="connsiteY193" fmla="*/ 12559 h 145782"/>
                  <a:gd name="connsiteX194" fmla="*/ 56437 w 313504"/>
                  <a:gd name="connsiteY194" fmla="*/ 12877 h 145782"/>
                  <a:gd name="connsiteX195" fmla="*/ 49442 w 313504"/>
                  <a:gd name="connsiteY195" fmla="*/ 12877 h 145782"/>
                  <a:gd name="connsiteX196" fmla="*/ 46422 w 313504"/>
                  <a:gd name="connsiteY196" fmla="*/ 13195 h 145782"/>
                  <a:gd name="connsiteX197" fmla="*/ 44355 w 313504"/>
                  <a:gd name="connsiteY197" fmla="*/ 14149 h 145782"/>
                  <a:gd name="connsiteX198" fmla="*/ 43878 w 313504"/>
                  <a:gd name="connsiteY198" fmla="*/ 15103 h 145782"/>
                  <a:gd name="connsiteX199" fmla="*/ 46104 w 313504"/>
                  <a:gd name="connsiteY199" fmla="*/ 17011 h 145782"/>
                  <a:gd name="connsiteX200" fmla="*/ 48011 w 313504"/>
                  <a:gd name="connsiteY200" fmla="*/ 17964 h 145782"/>
                  <a:gd name="connsiteX201" fmla="*/ 58345 w 313504"/>
                  <a:gd name="connsiteY201" fmla="*/ 21939 h 145782"/>
                  <a:gd name="connsiteX202" fmla="*/ 58663 w 313504"/>
                  <a:gd name="connsiteY202" fmla="*/ 22416 h 145782"/>
                  <a:gd name="connsiteX203" fmla="*/ 58981 w 313504"/>
                  <a:gd name="connsiteY203" fmla="*/ 25278 h 145782"/>
                  <a:gd name="connsiteX204" fmla="*/ 58822 w 313504"/>
                  <a:gd name="connsiteY204" fmla="*/ 28616 h 145782"/>
                  <a:gd name="connsiteX205" fmla="*/ 58504 w 313504"/>
                  <a:gd name="connsiteY205" fmla="*/ 29570 h 145782"/>
                  <a:gd name="connsiteX206" fmla="*/ 55324 w 313504"/>
                  <a:gd name="connsiteY206" fmla="*/ 29729 h 145782"/>
                  <a:gd name="connsiteX207" fmla="*/ 53417 w 313504"/>
                  <a:gd name="connsiteY207" fmla="*/ 31478 h 145782"/>
                  <a:gd name="connsiteX208" fmla="*/ 53258 w 313504"/>
                  <a:gd name="connsiteY208" fmla="*/ 31001 h 145782"/>
                  <a:gd name="connsiteX209" fmla="*/ 53735 w 313504"/>
                  <a:gd name="connsiteY209" fmla="*/ 27821 h 145782"/>
                  <a:gd name="connsiteX210" fmla="*/ 53576 w 313504"/>
                  <a:gd name="connsiteY210" fmla="*/ 26390 h 145782"/>
                  <a:gd name="connsiteX211" fmla="*/ 53258 w 313504"/>
                  <a:gd name="connsiteY211" fmla="*/ 25278 h 145782"/>
                  <a:gd name="connsiteX212" fmla="*/ 52145 w 313504"/>
                  <a:gd name="connsiteY212" fmla="*/ 24006 h 145782"/>
                  <a:gd name="connsiteX213" fmla="*/ 50396 w 313504"/>
                  <a:gd name="connsiteY213" fmla="*/ 23370 h 145782"/>
                  <a:gd name="connsiteX214" fmla="*/ 47693 w 313504"/>
                  <a:gd name="connsiteY214" fmla="*/ 25913 h 145782"/>
                  <a:gd name="connsiteX215" fmla="*/ 46581 w 313504"/>
                  <a:gd name="connsiteY215" fmla="*/ 26231 h 145782"/>
                  <a:gd name="connsiteX216" fmla="*/ 44514 w 313504"/>
                  <a:gd name="connsiteY216" fmla="*/ 25436 h 145782"/>
                  <a:gd name="connsiteX217" fmla="*/ 41811 w 313504"/>
                  <a:gd name="connsiteY217" fmla="*/ 26072 h 145782"/>
                  <a:gd name="connsiteX218" fmla="*/ 41652 w 313504"/>
                  <a:gd name="connsiteY218" fmla="*/ 25278 h 145782"/>
                  <a:gd name="connsiteX219" fmla="*/ 41970 w 313504"/>
                  <a:gd name="connsiteY219" fmla="*/ 23529 h 145782"/>
                  <a:gd name="connsiteX220" fmla="*/ 41652 w 313504"/>
                  <a:gd name="connsiteY220" fmla="*/ 22098 h 145782"/>
                  <a:gd name="connsiteX221" fmla="*/ 40539 w 313504"/>
                  <a:gd name="connsiteY221" fmla="*/ 21144 h 145782"/>
                  <a:gd name="connsiteX222" fmla="*/ 33862 w 313504"/>
                  <a:gd name="connsiteY222" fmla="*/ 17329 h 145782"/>
                  <a:gd name="connsiteX223" fmla="*/ 31637 w 313504"/>
                  <a:gd name="connsiteY223" fmla="*/ 16534 h 145782"/>
                  <a:gd name="connsiteX224" fmla="*/ 29411 w 313504"/>
                  <a:gd name="connsiteY224" fmla="*/ 16534 h 145782"/>
                  <a:gd name="connsiteX225" fmla="*/ 27185 w 313504"/>
                  <a:gd name="connsiteY225" fmla="*/ 17329 h 145782"/>
                  <a:gd name="connsiteX226" fmla="*/ 27185 w 313504"/>
                  <a:gd name="connsiteY226" fmla="*/ 18283 h 145782"/>
                  <a:gd name="connsiteX227" fmla="*/ 26549 w 313504"/>
                  <a:gd name="connsiteY227" fmla="*/ 19395 h 145782"/>
                  <a:gd name="connsiteX228" fmla="*/ 25278 w 313504"/>
                  <a:gd name="connsiteY228" fmla="*/ 20031 h 145782"/>
                  <a:gd name="connsiteX229" fmla="*/ 25437 w 313504"/>
                  <a:gd name="connsiteY229" fmla="*/ 20826 h 145782"/>
                  <a:gd name="connsiteX230" fmla="*/ 28457 w 313504"/>
                  <a:gd name="connsiteY230" fmla="*/ 22734 h 145782"/>
                  <a:gd name="connsiteX231" fmla="*/ 29888 w 313504"/>
                  <a:gd name="connsiteY231" fmla="*/ 24006 h 145782"/>
                  <a:gd name="connsiteX232" fmla="*/ 28298 w 313504"/>
                  <a:gd name="connsiteY232" fmla="*/ 24006 h 145782"/>
                  <a:gd name="connsiteX233" fmla="*/ 21303 w 313504"/>
                  <a:gd name="connsiteY233" fmla="*/ 21939 h 145782"/>
                  <a:gd name="connsiteX234" fmla="*/ 20667 w 313504"/>
                  <a:gd name="connsiteY234" fmla="*/ 22257 h 145782"/>
                  <a:gd name="connsiteX235" fmla="*/ 20349 w 313504"/>
                  <a:gd name="connsiteY235" fmla="*/ 23211 h 145782"/>
                  <a:gd name="connsiteX236" fmla="*/ 20031 w 313504"/>
                  <a:gd name="connsiteY236" fmla="*/ 24324 h 145782"/>
                  <a:gd name="connsiteX237" fmla="*/ 20349 w 313504"/>
                  <a:gd name="connsiteY237" fmla="*/ 25278 h 145782"/>
                  <a:gd name="connsiteX238" fmla="*/ 23211 w 313504"/>
                  <a:gd name="connsiteY238" fmla="*/ 27344 h 145782"/>
                  <a:gd name="connsiteX239" fmla="*/ 27344 w 313504"/>
                  <a:gd name="connsiteY239" fmla="*/ 30842 h 145782"/>
                  <a:gd name="connsiteX240" fmla="*/ 21144 w 313504"/>
                  <a:gd name="connsiteY240" fmla="*/ 30683 h 145782"/>
                  <a:gd name="connsiteX241" fmla="*/ 19077 w 313504"/>
                  <a:gd name="connsiteY241" fmla="*/ 31478 h 145782"/>
                  <a:gd name="connsiteX242" fmla="*/ 18441 w 313504"/>
                  <a:gd name="connsiteY242" fmla="*/ 32432 h 145782"/>
                  <a:gd name="connsiteX243" fmla="*/ 20190 w 313504"/>
                  <a:gd name="connsiteY243" fmla="*/ 34339 h 145782"/>
                  <a:gd name="connsiteX244" fmla="*/ 22257 w 313504"/>
                  <a:gd name="connsiteY244" fmla="*/ 35611 h 145782"/>
                  <a:gd name="connsiteX245" fmla="*/ 26072 w 313504"/>
                  <a:gd name="connsiteY245" fmla="*/ 36406 h 145782"/>
                  <a:gd name="connsiteX246" fmla="*/ 33385 w 313504"/>
                  <a:gd name="connsiteY246" fmla="*/ 36565 h 145782"/>
                  <a:gd name="connsiteX247" fmla="*/ 34180 w 313504"/>
                  <a:gd name="connsiteY247" fmla="*/ 37042 h 145782"/>
                  <a:gd name="connsiteX248" fmla="*/ 31160 w 313504"/>
                  <a:gd name="connsiteY248" fmla="*/ 38155 h 145782"/>
                  <a:gd name="connsiteX249" fmla="*/ 28934 w 313504"/>
                  <a:gd name="connsiteY249" fmla="*/ 39745 h 145782"/>
                  <a:gd name="connsiteX250" fmla="*/ 24801 w 313504"/>
                  <a:gd name="connsiteY250" fmla="*/ 40380 h 145782"/>
                  <a:gd name="connsiteX251" fmla="*/ 16375 w 313504"/>
                  <a:gd name="connsiteY251" fmla="*/ 36406 h 145782"/>
                  <a:gd name="connsiteX252" fmla="*/ 12718 w 313504"/>
                  <a:gd name="connsiteY252" fmla="*/ 35611 h 145782"/>
                  <a:gd name="connsiteX253" fmla="*/ 10969 w 313504"/>
                  <a:gd name="connsiteY253" fmla="*/ 35770 h 145782"/>
                  <a:gd name="connsiteX254" fmla="*/ 10493 w 313504"/>
                  <a:gd name="connsiteY254" fmla="*/ 36565 h 145782"/>
                  <a:gd name="connsiteX255" fmla="*/ 11764 w 313504"/>
                  <a:gd name="connsiteY255" fmla="*/ 38950 h 145782"/>
                  <a:gd name="connsiteX256" fmla="*/ 13195 w 313504"/>
                  <a:gd name="connsiteY256" fmla="*/ 39904 h 145782"/>
                  <a:gd name="connsiteX257" fmla="*/ 13513 w 313504"/>
                  <a:gd name="connsiteY257" fmla="*/ 41970 h 145782"/>
                  <a:gd name="connsiteX258" fmla="*/ 13354 w 313504"/>
                  <a:gd name="connsiteY258" fmla="*/ 43401 h 145782"/>
                  <a:gd name="connsiteX259" fmla="*/ 17806 w 313504"/>
                  <a:gd name="connsiteY259" fmla="*/ 47058 h 145782"/>
                  <a:gd name="connsiteX260" fmla="*/ 14308 w 313504"/>
                  <a:gd name="connsiteY260" fmla="*/ 46263 h 145782"/>
                  <a:gd name="connsiteX261" fmla="*/ 9221 w 313504"/>
                  <a:gd name="connsiteY261" fmla="*/ 43719 h 145782"/>
                  <a:gd name="connsiteX262" fmla="*/ 6518 w 313504"/>
                  <a:gd name="connsiteY262" fmla="*/ 43401 h 145782"/>
                  <a:gd name="connsiteX263" fmla="*/ 3974 w 313504"/>
                  <a:gd name="connsiteY263" fmla="*/ 44037 h 145782"/>
                  <a:gd name="connsiteX264" fmla="*/ 0 w 313504"/>
                  <a:gd name="connsiteY264" fmla="*/ 47693 h 145782"/>
                  <a:gd name="connsiteX265" fmla="*/ 636 w 313504"/>
                  <a:gd name="connsiteY265" fmla="*/ 48806 h 145782"/>
                  <a:gd name="connsiteX266" fmla="*/ 7313 w 313504"/>
                  <a:gd name="connsiteY266" fmla="*/ 49442 h 145782"/>
                  <a:gd name="connsiteX267" fmla="*/ 13195 w 313504"/>
                  <a:gd name="connsiteY267" fmla="*/ 51509 h 145782"/>
                  <a:gd name="connsiteX268" fmla="*/ 16534 w 313504"/>
                  <a:gd name="connsiteY268" fmla="*/ 53258 h 145782"/>
                  <a:gd name="connsiteX269" fmla="*/ 19554 w 313504"/>
                  <a:gd name="connsiteY269" fmla="*/ 52463 h 145782"/>
                  <a:gd name="connsiteX270" fmla="*/ 25119 w 313504"/>
                  <a:gd name="connsiteY270" fmla="*/ 50396 h 145782"/>
                  <a:gd name="connsiteX271" fmla="*/ 38950 w 313504"/>
                  <a:gd name="connsiteY271" fmla="*/ 47217 h 145782"/>
                  <a:gd name="connsiteX272" fmla="*/ 45150 w 313504"/>
                  <a:gd name="connsiteY272" fmla="*/ 45150 h 145782"/>
                  <a:gd name="connsiteX273" fmla="*/ 47852 w 313504"/>
                  <a:gd name="connsiteY273" fmla="*/ 46581 h 145782"/>
                  <a:gd name="connsiteX274" fmla="*/ 52622 w 313504"/>
                  <a:gd name="connsiteY274" fmla="*/ 45627 h 145782"/>
                  <a:gd name="connsiteX275" fmla="*/ 59935 w 313504"/>
                  <a:gd name="connsiteY275" fmla="*/ 47217 h 145782"/>
                  <a:gd name="connsiteX276" fmla="*/ 62160 w 313504"/>
                  <a:gd name="connsiteY276" fmla="*/ 49760 h 145782"/>
                  <a:gd name="connsiteX277" fmla="*/ 70904 w 313504"/>
                  <a:gd name="connsiteY277" fmla="*/ 49124 h 145782"/>
                  <a:gd name="connsiteX278" fmla="*/ 75515 w 313504"/>
                  <a:gd name="connsiteY278" fmla="*/ 51350 h 145782"/>
                  <a:gd name="connsiteX279" fmla="*/ 75356 w 313504"/>
                  <a:gd name="connsiteY279" fmla="*/ 52622 h 145782"/>
                  <a:gd name="connsiteX280" fmla="*/ 73766 w 313504"/>
                  <a:gd name="connsiteY280" fmla="*/ 53576 h 145782"/>
                  <a:gd name="connsiteX281" fmla="*/ 66771 w 313504"/>
                  <a:gd name="connsiteY281" fmla="*/ 56278 h 145782"/>
                  <a:gd name="connsiteX282" fmla="*/ 62160 w 313504"/>
                  <a:gd name="connsiteY282" fmla="*/ 58663 h 145782"/>
                  <a:gd name="connsiteX283" fmla="*/ 57550 w 313504"/>
                  <a:gd name="connsiteY283" fmla="*/ 61683 h 145782"/>
                  <a:gd name="connsiteX284" fmla="*/ 56437 w 313504"/>
                  <a:gd name="connsiteY284" fmla="*/ 63114 h 145782"/>
                  <a:gd name="connsiteX285" fmla="*/ 59617 w 313504"/>
                  <a:gd name="connsiteY285" fmla="*/ 64863 h 145782"/>
                  <a:gd name="connsiteX286" fmla="*/ 68202 w 313504"/>
                  <a:gd name="connsiteY286" fmla="*/ 66453 h 145782"/>
                  <a:gd name="connsiteX287" fmla="*/ 69950 w 313504"/>
                  <a:gd name="connsiteY287" fmla="*/ 66453 h 145782"/>
                  <a:gd name="connsiteX288" fmla="*/ 77422 w 313504"/>
                  <a:gd name="connsiteY288" fmla="*/ 63591 h 145782"/>
                  <a:gd name="connsiteX289" fmla="*/ 77899 w 313504"/>
                  <a:gd name="connsiteY289" fmla="*/ 64227 h 145782"/>
                  <a:gd name="connsiteX290" fmla="*/ 76786 w 313504"/>
                  <a:gd name="connsiteY290" fmla="*/ 67407 h 145782"/>
                  <a:gd name="connsiteX291" fmla="*/ 75992 w 313504"/>
                  <a:gd name="connsiteY291" fmla="*/ 68679 h 145782"/>
                  <a:gd name="connsiteX292" fmla="*/ 74243 w 313504"/>
                  <a:gd name="connsiteY292" fmla="*/ 70109 h 145782"/>
                  <a:gd name="connsiteX293" fmla="*/ 62319 w 313504"/>
                  <a:gd name="connsiteY293" fmla="*/ 70268 h 145782"/>
                  <a:gd name="connsiteX294" fmla="*/ 56914 w 313504"/>
                  <a:gd name="connsiteY294" fmla="*/ 70427 h 145782"/>
                  <a:gd name="connsiteX295" fmla="*/ 53894 w 313504"/>
                  <a:gd name="connsiteY295" fmla="*/ 71063 h 145782"/>
                  <a:gd name="connsiteX296" fmla="*/ 51509 w 313504"/>
                  <a:gd name="connsiteY296" fmla="*/ 71063 h 145782"/>
                  <a:gd name="connsiteX297" fmla="*/ 48488 w 313504"/>
                  <a:gd name="connsiteY297" fmla="*/ 70109 h 145782"/>
                  <a:gd name="connsiteX298" fmla="*/ 47534 w 313504"/>
                  <a:gd name="connsiteY298" fmla="*/ 70745 h 145782"/>
                  <a:gd name="connsiteX299" fmla="*/ 47375 w 313504"/>
                  <a:gd name="connsiteY299" fmla="*/ 71381 h 145782"/>
                  <a:gd name="connsiteX300" fmla="*/ 45309 w 313504"/>
                  <a:gd name="connsiteY300" fmla="*/ 72176 h 145782"/>
                  <a:gd name="connsiteX301" fmla="*/ 39268 w 313504"/>
                  <a:gd name="connsiteY301" fmla="*/ 73925 h 145782"/>
                  <a:gd name="connsiteX302" fmla="*/ 38473 w 313504"/>
                  <a:gd name="connsiteY302" fmla="*/ 72812 h 145782"/>
                  <a:gd name="connsiteX303" fmla="*/ 36724 w 313504"/>
                  <a:gd name="connsiteY303" fmla="*/ 72176 h 145782"/>
                  <a:gd name="connsiteX304" fmla="*/ 35611 w 313504"/>
                  <a:gd name="connsiteY304" fmla="*/ 72653 h 145782"/>
                  <a:gd name="connsiteX305" fmla="*/ 33385 w 313504"/>
                  <a:gd name="connsiteY305" fmla="*/ 74243 h 145782"/>
                  <a:gd name="connsiteX306" fmla="*/ 32273 w 313504"/>
                  <a:gd name="connsiteY306" fmla="*/ 74561 h 145782"/>
                  <a:gd name="connsiteX307" fmla="*/ 28457 w 313504"/>
                  <a:gd name="connsiteY307" fmla="*/ 74879 h 145782"/>
                  <a:gd name="connsiteX308" fmla="*/ 22575 w 313504"/>
                  <a:gd name="connsiteY308" fmla="*/ 76468 h 145782"/>
                  <a:gd name="connsiteX309" fmla="*/ 17647 w 313504"/>
                  <a:gd name="connsiteY309" fmla="*/ 75833 h 145782"/>
                  <a:gd name="connsiteX310" fmla="*/ 15898 w 313504"/>
                  <a:gd name="connsiteY310" fmla="*/ 76310 h 145782"/>
                  <a:gd name="connsiteX311" fmla="*/ 13513 w 313504"/>
                  <a:gd name="connsiteY311" fmla="*/ 77104 h 145782"/>
                  <a:gd name="connsiteX312" fmla="*/ 12877 w 313504"/>
                  <a:gd name="connsiteY312" fmla="*/ 78694 h 145782"/>
                  <a:gd name="connsiteX313" fmla="*/ 14149 w 313504"/>
                  <a:gd name="connsiteY313" fmla="*/ 80920 h 145782"/>
                  <a:gd name="connsiteX314" fmla="*/ 15580 w 313504"/>
                  <a:gd name="connsiteY314" fmla="*/ 82669 h 145782"/>
                  <a:gd name="connsiteX315" fmla="*/ 17170 w 313504"/>
                  <a:gd name="connsiteY315" fmla="*/ 83940 h 145782"/>
                  <a:gd name="connsiteX316" fmla="*/ 18918 w 313504"/>
                  <a:gd name="connsiteY316" fmla="*/ 84417 h 145782"/>
                  <a:gd name="connsiteX317" fmla="*/ 22575 w 313504"/>
                  <a:gd name="connsiteY317" fmla="*/ 83623 h 145782"/>
                  <a:gd name="connsiteX318" fmla="*/ 28775 w 313504"/>
                  <a:gd name="connsiteY318" fmla="*/ 81238 h 145782"/>
                  <a:gd name="connsiteX319" fmla="*/ 32432 w 313504"/>
                  <a:gd name="connsiteY319" fmla="*/ 80602 h 145782"/>
                  <a:gd name="connsiteX320" fmla="*/ 50396 w 313504"/>
                  <a:gd name="connsiteY320" fmla="*/ 82192 h 145782"/>
                  <a:gd name="connsiteX321" fmla="*/ 57709 w 313504"/>
                  <a:gd name="connsiteY321" fmla="*/ 81874 h 145782"/>
                  <a:gd name="connsiteX322" fmla="*/ 62319 w 313504"/>
                  <a:gd name="connsiteY322" fmla="*/ 84735 h 145782"/>
                  <a:gd name="connsiteX323" fmla="*/ 64068 w 313504"/>
                  <a:gd name="connsiteY323" fmla="*/ 85053 h 145782"/>
                  <a:gd name="connsiteX324" fmla="*/ 64386 w 313504"/>
                  <a:gd name="connsiteY324" fmla="*/ 85689 h 145782"/>
                  <a:gd name="connsiteX325" fmla="*/ 62001 w 313504"/>
                  <a:gd name="connsiteY325" fmla="*/ 88710 h 145782"/>
                  <a:gd name="connsiteX326" fmla="*/ 61842 w 313504"/>
                  <a:gd name="connsiteY326" fmla="*/ 89823 h 145782"/>
                  <a:gd name="connsiteX327" fmla="*/ 62955 w 313504"/>
                  <a:gd name="connsiteY327" fmla="*/ 91571 h 145782"/>
                  <a:gd name="connsiteX328" fmla="*/ 63909 w 313504"/>
                  <a:gd name="connsiteY328" fmla="*/ 92207 h 145782"/>
                  <a:gd name="connsiteX329" fmla="*/ 66453 w 313504"/>
                  <a:gd name="connsiteY329" fmla="*/ 93797 h 145782"/>
                  <a:gd name="connsiteX330" fmla="*/ 68043 w 313504"/>
                  <a:gd name="connsiteY330" fmla="*/ 94115 h 145782"/>
                  <a:gd name="connsiteX331" fmla="*/ 73289 w 313504"/>
                  <a:gd name="connsiteY331" fmla="*/ 92684 h 145782"/>
                  <a:gd name="connsiteX332" fmla="*/ 80443 w 313504"/>
                  <a:gd name="connsiteY332" fmla="*/ 88710 h 145782"/>
                  <a:gd name="connsiteX333" fmla="*/ 81874 w 313504"/>
                  <a:gd name="connsiteY333" fmla="*/ 89187 h 145782"/>
                  <a:gd name="connsiteX334" fmla="*/ 82828 w 313504"/>
                  <a:gd name="connsiteY334" fmla="*/ 89664 h 145782"/>
                  <a:gd name="connsiteX335" fmla="*/ 82192 w 313504"/>
                  <a:gd name="connsiteY335" fmla="*/ 90459 h 145782"/>
                  <a:gd name="connsiteX336" fmla="*/ 79648 w 313504"/>
                  <a:gd name="connsiteY336" fmla="*/ 91095 h 145782"/>
                  <a:gd name="connsiteX337" fmla="*/ 72494 w 313504"/>
                  <a:gd name="connsiteY337" fmla="*/ 94910 h 145782"/>
                  <a:gd name="connsiteX338" fmla="*/ 71063 w 313504"/>
                  <a:gd name="connsiteY338" fmla="*/ 97772 h 145782"/>
                  <a:gd name="connsiteX339" fmla="*/ 71063 w 313504"/>
                  <a:gd name="connsiteY339" fmla="*/ 99679 h 145782"/>
                  <a:gd name="connsiteX340" fmla="*/ 71858 w 313504"/>
                  <a:gd name="connsiteY340" fmla="*/ 100474 h 145782"/>
                  <a:gd name="connsiteX341" fmla="*/ 73925 w 313504"/>
                  <a:gd name="connsiteY341" fmla="*/ 100633 h 145782"/>
                  <a:gd name="connsiteX342" fmla="*/ 70904 w 313504"/>
                  <a:gd name="connsiteY342" fmla="*/ 102541 h 145782"/>
                  <a:gd name="connsiteX343" fmla="*/ 69632 w 313504"/>
                  <a:gd name="connsiteY343" fmla="*/ 103654 h 145782"/>
                  <a:gd name="connsiteX344" fmla="*/ 69632 w 313504"/>
                  <a:gd name="connsiteY344" fmla="*/ 104131 h 145782"/>
                  <a:gd name="connsiteX345" fmla="*/ 72494 w 313504"/>
                  <a:gd name="connsiteY345" fmla="*/ 104131 h 145782"/>
                  <a:gd name="connsiteX346" fmla="*/ 81238 w 313504"/>
                  <a:gd name="connsiteY346" fmla="*/ 100315 h 145782"/>
                  <a:gd name="connsiteX347" fmla="*/ 83781 w 313504"/>
                  <a:gd name="connsiteY347" fmla="*/ 100315 h 145782"/>
                  <a:gd name="connsiteX348" fmla="*/ 86484 w 313504"/>
                  <a:gd name="connsiteY348" fmla="*/ 101110 h 145782"/>
                  <a:gd name="connsiteX349" fmla="*/ 82351 w 313504"/>
                  <a:gd name="connsiteY349" fmla="*/ 101746 h 145782"/>
                  <a:gd name="connsiteX350" fmla="*/ 80602 w 313504"/>
                  <a:gd name="connsiteY350" fmla="*/ 102541 h 145782"/>
                  <a:gd name="connsiteX351" fmla="*/ 79012 w 313504"/>
                  <a:gd name="connsiteY351" fmla="*/ 103813 h 145782"/>
                  <a:gd name="connsiteX352" fmla="*/ 77740 w 313504"/>
                  <a:gd name="connsiteY352" fmla="*/ 105561 h 145782"/>
                  <a:gd name="connsiteX353" fmla="*/ 75992 w 313504"/>
                  <a:gd name="connsiteY353" fmla="*/ 109218 h 145782"/>
                  <a:gd name="connsiteX354" fmla="*/ 75038 w 313504"/>
                  <a:gd name="connsiteY354" fmla="*/ 110331 h 145782"/>
                  <a:gd name="connsiteX355" fmla="*/ 72971 w 313504"/>
                  <a:gd name="connsiteY355" fmla="*/ 111603 h 145782"/>
                  <a:gd name="connsiteX356" fmla="*/ 71063 w 313504"/>
                  <a:gd name="connsiteY356" fmla="*/ 113987 h 145782"/>
                  <a:gd name="connsiteX357" fmla="*/ 69473 w 313504"/>
                  <a:gd name="connsiteY357" fmla="*/ 115418 h 145782"/>
                  <a:gd name="connsiteX358" fmla="*/ 65658 w 313504"/>
                  <a:gd name="connsiteY358" fmla="*/ 116849 h 145782"/>
                  <a:gd name="connsiteX359" fmla="*/ 56437 w 313504"/>
                  <a:gd name="connsiteY359" fmla="*/ 119075 h 145782"/>
                  <a:gd name="connsiteX360" fmla="*/ 55006 w 313504"/>
                  <a:gd name="connsiteY360" fmla="*/ 118121 h 145782"/>
                  <a:gd name="connsiteX361" fmla="*/ 53735 w 313504"/>
                  <a:gd name="connsiteY361" fmla="*/ 116372 h 145782"/>
                  <a:gd name="connsiteX362" fmla="*/ 52463 w 313504"/>
                  <a:gd name="connsiteY362" fmla="*/ 115100 h 145782"/>
                  <a:gd name="connsiteX363" fmla="*/ 51032 w 313504"/>
                  <a:gd name="connsiteY363" fmla="*/ 114782 h 145782"/>
                  <a:gd name="connsiteX364" fmla="*/ 50078 w 313504"/>
                  <a:gd name="connsiteY364" fmla="*/ 116372 h 145782"/>
                  <a:gd name="connsiteX365" fmla="*/ 49760 w 313504"/>
                  <a:gd name="connsiteY365" fmla="*/ 117803 h 145782"/>
                  <a:gd name="connsiteX366" fmla="*/ 50237 w 313504"/>
                  <a:gd name="connsiteY366" fmla="*/ 120505 h 145782"/>
                  <a:gd name="connsiteX367" fmla="*/ 51191 w 313504"/>
                  <a:gd name="connsiteY367" fmla="*/ 124639 h 145782"/>
                  <a:gd name="connsiteX368" fmla="*/ 52463 w 313504"/>
                  <a:gd name="connsiteY368" fmla="*/ 126547 h 145782"/>
                  <a:gd name="connsiteX369" fmla="*/ 53735 w 313504"/>
                  <a:gd name="connsiteY369" fmla="*/ 126070 h 145782"/>
                  <a:gd name="connsiteX370" fmla="*/ 60412 w 313504"/>
                  <a:gd name="connsiteY370" fmla="*/ 125752 h 145782"/>
                  <a:gd name="connsiteX371" fmla="*/ 86961 w 313504"/>
                  <a:gd name="connsiteY371" fmla="*/ 125116 h 145782"/>
                  <a:gd name="connsiteX372" fmla="*/ 88710 w 313504"/>
                  <a:gd name="connsiteY372" fmla="*/ 124480 h 145782"/>
                  <a:gd name="connsiteX373" fmla="*/ 92684 w 313504"/>
                  <a:gd name="connsiteY373" fmla="*/ 121618 h 145782"/>
                  <a:gd name="connsiteX374" fmla="*/ 95387 w 313504"/>
                  <a:gd name="connsiteY374" fmla="*/ 121141 h 145782"/>
                  <a:gd name="connsiteX375" fmla="*/ 96818 w 313504"/>
                  <a:gd name="connsiteY375" fmla="*/ 121459 h 145782"/>
                  <a:gd name="connsiteX376" fmla="*/ 97136 w 313504"/>
                  <a:gd name="connsiteY376" fmla="*/ 121618 h 145782"/>
                  <a:gd name="connsiteX377" fmla="*/ 95387 w 313504"/>
                  <a:gd name="connsiteY377" fmla="*/ 122890 h 145782"/>
                  <a:gd name="connsiteX378" fmla="*/ 95864 w 313504"/>
                  <a:gd name="connsiteY378" fmla="*/ 123844 h 145782"/>
                  <a:gd name="connsiteX379" fmla="*/ 99520 w 313504"/>
                  <a:gd name="connsiteY379" fmla="*/ 126070 h 145782"/>
                  <a:gd name="connsiteX380" fmla="*/ 103336 w 313504"/>
                  <a:gd name="connsiteY380" fmla="*/ 127659 h 145782"/>
                  <a:gd name="connsiteX381" fmla="*/ 107628 w 313504"/>
                  <a:gd name="connsiteY381" fmla="*/ 128136 h 145782"/>
                  <a:gd name="connsiteX382" fmla="*/ 107628 w 313504"/>
                  <a:gd name="connsiteY382" fmla="*/ 129408 h 145782"/>
                  <a:gd name="connsiteX383" fmla="*/ 109854 w 313504"/>
                  <a:gd name="connsiteY383" fmla="*/ 130680 h 145782"/>
                  <a:gd name="connsiteX384" fmla="*/ 111444 w 313504"/>
                  <a:gd name="connsiteY384" fmla="*/ 130680 h 145782"/>
                  <a:gd name="connsiteX385" fmla="*/ 115259 w 313504"/>
                  <a:gd name="connsiteY385" fmla="*/ 128136 h 145782"/>
                  <a:gd name="connsiteX386" fmla="*/ 116690 w 313504"/>
                  <a:gd name="connsiteY386" fmla="*/ 127501 h 145782"/>
                  <a:gd name="connsiteX387" fmla="*/ 118121 w 313504"/>
                  <a:gd name="connsiteY387" fmla="*/ 129408 h 145782"/>
                  <a:gd name="connsiteX388" fmla="*/ 117803 w 313504"/>
                  <a:gd name="connsiteY388" fmla="*/ 129726 h 145782"/>
                  <a:gd name="connsiteX389" fmla="*/ 115895 w 313504"/>
                  <a:gd name="connsiteY389" fmla="*/ 129726 h 145782"/>
                  <a:gd name="connsiteX390" fmla="*/ 115100 w 313504"/>
                  <a:gd name="connsiteY390" fmla="*/ 130203 h 145782"/>
                  <a:gd name="connsiteX391" fmla="*/ 114464 w 313504"/>
                  <a:gd name="connsiteY391" fmla="*/ 130839 h 145782"/>
                  <a:gd name="connsiteX392" fmla="*/ 114146 w 313504"/>
                  <a:gd name="connsiteY392" fmla="*/ 131952 h 145782"/>
                  <a:gd name="connsiteX393" fmla="*/ 114305 w 313504"/>
                  <a:gd name="connsiteY393" fmla="*/ 132906 h 145782"/>
                  <a:gd name="connsiteX394" fmla="*/ 117008 w 313504"/>
                  <a:gd name="connsiteY394" fmla="*/ 135290 h 145782"/>
                  <a:gd name="connsiteX395" fmla="*/ 122890 w 313504"/>
                  <a:gd name="connsiteY395" fmla="*/ 138947 h 145782"/>
                  <a:gd name="connsiteX396" fmla="*/ 129885 w 313504"/>
                  <a:gd name="connsiteY396" fmla="*/ 139106 h 145782"/>
                  <a:gd name="connsiteX397" fmla="*/ 134972 w 313504"/>
                  <a:gd name="connsiteY397" fmla="*/ 139742 h 145782"/>
                  <a:gd name="connsiteX398" fmla="*/ 143239 w 313504"/>
                  <a:gd name="connsiteY398" fmla="*/ 142444 h 145782"/>
                  <a:gd name="connsiteX399" fmla="*/ 150075 w 313504"/>
                  <a:gd name="connsiteY399" fmla="*/ 144034 h 145782"/>
                  <a:gd name="connsiteX400" fmla="*/ 167245 w 313504"/>
                  <a:gd name="connsiteY400" fmla="*/ 145783 h 145782"/>
                  <a:gd name="connsiteX401" fmla="*/ 177261 w 313504"/>
                  <a:gd name="connsiteY401" fmla="*/ 143557 h 145782"/>
                  <a:gd name="connsiteX402" fmla="*/ 179645 w 313504"/>
                  <a:gd name="connsiteY402" fmla="*/ 142762 h 145782"/>
                  <a:gd name="connsiteX403" fmla="*/ 178373 w 313504"/>
                  <a:gd name="connsiteY403" fmla="*/ 140855 h 145782"/>
                  <a:gd name="connsiteX404" fmla="*/ 178373 w 313504"/>
                  <a:gd name="connsiteY404" fmla="*/ 140378 h 145782"/>
                  <a:gd name="connsiteX405" fmla="*/ 178691 w 313504"/>
                  <a:gd name="connsiteY405" fmla="*/ 140060 h 145782"/>
                  <a:gd name="connsiteX406" fmla="*/ 179645 w 313504"/>
                  <a:gd name="connsiteY406" fmla="*/ 140060 h 145782"/>
                  <a:gd name="connsiteX407" fmla="*/ 181871 w 313504"/>
                  <a:gd name="connsiteY407" fmla="*/ 141650 h 145782"/>
                  <a:gd name="connsiteX408" fmla="*/ 183620 w 313504"/>
                  <a:gd name="connsiteY408" fmla="*/ 141650 h 145782"/>
                  <a:gd name="connsiteX409" fmla="*/ 187435 w 313504"/>
                  <a:gd name="connsiteY409" fmla="*/ 139901 h 145782"/>
                  <a:gd name="connsiteX410" fmla="*/ 189343 w 313504"/>
                  <a:gd name="connsiteY410" fmla="*/ 137357 h 145782"/>
                  <a:gd name="connsiteX411" fmla="*/ 189184 w 313504"/>
                  <a:gd name="connsiteY411" fmla="*/ 136562 h 145782"/>
                  <a:gd name="connsiteX412" fmla="*/ 188230 w 313504"/>
                  <a:gd name="connsiteY412" fmla="*/ 136085 h 145782"/>
                  <a:gd name="connsiteX413" fmla="*/ 188389 w 313504"/>
                  <a:gd name="connsiteY413" fmla="*/ 135290 h 145782"/>
                  <a:gd name="connsiteX414" fmla="*/ 190615 w 313504"/>
                  <a:gd name="connsiteY414" fmla="*/ 133224 h 145782"/>
                  <a:gd name="connsiteX415" fmla="*/ 191251 w 313504"/>
                  <a:gd name="connsiteY415" fmla="*/ 131793 h 145782"/>
                  <a:gd name="connsiteX416" fmla="*/ 196497 w 313504"/>
                  <a:gd name="connsiteY416" fmla="*/ 130203 h 145782"/>
                  <a:gd name="connsiteX417" fmla="*/ 211918 w 313504"/>
                  <a:gd name="connsiteY417" fmla="*/ 127501 h 145782"/>
                  <a:gd name="connsiteX418" fmla="*/ 216528 w 313504"/>
                  <a:gd name="connsiteY418" fmla="*/ 125911 h 145782"/>
                  <a:gd name="connsiteX419" fmla="*/ 222092 w 313504"/>
                  <a:gd name="connsiteY419" fmla="*/ 125434 h 145782"/>
                  <a:gd name="connsiteX420" fmla="*/ 224954 w 313504"/>
                  <a:gd name="connsiteY420" fmla="*/ 124798 h 145782"/>
                  <a:gd name="connsiteX421" fmla="*/ 229882 w 313504"/>
                  <a:gd name="connsiteY421" fmla="*/ 122413 h 145782"/>
                  <a:gd name="connsiteX422" fmla="*/ 236559 w 313504"/>
                  <a:gd name="connsiteY422" fmla="*/ 116849 h 145782"/>
                  <a:gd name="connsiteX423" fmla="*/ 241647 w 313504"/>
                  <a:gd name="connsiteY423" fmla="*/ 113510 h 145782"/>
                  <a:gd name="connsiteX424" fmla="*/ 248165 w 313504"/>
                  <a:gd name="connsiteY424" fmla="*/ 110490 h 145782"/>
                  <a:gd name="connsiteX425" fmla="*/ 257862 w 313504"/>
                  <a:gd name="connsiteY425" fmla="*/ 106833 h 145782"/>
                  <a:gd name="connsiteX426" fmla="*/ 264699 w 313504"/>
                  <a:gd name="connsiteY426" fmla="*/ 104926 h 145782"/>
                  <a:gd name="connsiteX427" fmla="*/ 271376 w 313504"/>
                  <a:gd name="connsiteY427" fmla="*/ 105085 h 145782"/>
                  <a:gd name="connsiteX428" fmla="*/ 274078 w 313504"/>
                  <a:gd name="connsiteY428" fmla="*/ 103972 h 145782"/>
                  <a:gd name="connsiteX429" fmla="*/ 278053 w 313504"/>
                  <a:gd name="connsiteY429" fmla="*/ 101110 h 145782"/>
                  <a:gd name="connsiteX430" fmla="*/ 282822 w 313504"/>
                  <a:gd name="connsiteY430" fmla="*/ 99520 h 145782"/>
                  <a:gd name="connsiteX431" fmla="*/ 285048 w 313504"/>
                  <a:gd name="connsiteY431" fmla="*/ 98089 h 145782"/>
                  <a:gd name="connsiteX432" fmla="*/ 287114 w 313504"/>
                  <a:gd name="connsiteY432" fmla="*/ 95864 h 145782"/>
                  <a:gd name="connsiteX433" fmla="*/ 288386 w 313504"/>
                  <a:gd name="connsiteY433" fmla="*/ 93797 h 145782"/>
                  <a:gd name="connsiteX434" fmla="*/ 288863 w 313504"/>
                  <a:gd name="connsiteY434" fmla="*/ 91730 h 145782"/>
                  <a:gd name="connsiteX435" fmla="*/ 287909 w 313504"/>
                  <a:gd name="connsiteY435" fmla="*/ 90935 h 145782"/>
                  <a:gd name="connsiteX436" fmla="*/ 287432 w 313504"/>
                  <a:gd name="connsiteY436" fmla="*/ 89346 h 145782"/>
                  <a:gd name="connsiteX437" fmla="*/ 289976 w 313504"/>
                  <a:gd name="connsiteY437" fmla="*/ 87438 h 145782"/>
                  <a:gd name="connsiteX438" fmla="*/ 289658 w 313504"/>
                  <a:gd name="connsiteY438" fmla="*/ 84258 h 145782"/>
                  <a:gd name="connsiteX439" fmla="*/ 292202 w 313504"/>
                  <a:gd name="connsiteY439" fmla="*/ 85212 h 145782"/>
                  <a:gd name="connsiteX440" fmla="*/ 296971 w 313504"/>
                  <a:gd name="connsiteY440" fmla="*/ 85689 h 145782"/>
                  <a:gd name="connsiteX441" fmla="*/ 299515 w 313504"/>
                  <a:gd name="connsiteY441" fmla="*/ 84417 h 145782"/>
                  <a:gd name="connsiteX442" fmla="*/ 302217 w 313504"/>
                  <a:gd name="connsiteY442" fmla="*/ 82351 h 145782"/>
                  <a:gd name="connsiteX443" fmla="*/ 305079 w 313504"/>
                  <a:gd name="connsiteY443" fmla="*/ 78694 h 145782"/>
                  <a:gd name="connsiteX444" fmla="*/ 305715 w 313504"/>
                  <a:gd name="connsiteY444" fmla="*/ 76310 h 145782"/>
                  <a:gd name="connsiteX445" fmla="*/ 305715 w 313504"/>
                  <a:gd name="connsiteY445" fmla="*/ 74243 h 145782"/>
                  <a:gd name="connsiteX446" fmla="*/ 304920 w 313504"/>
                  <a:gd name="connsiteY446" fmla="*/ 72653 h 145782"/>
                  <a:gd name="connsiteX447" fmla="*/ 307146 w 313504"/>
                  <a:gd name="connsiteY447" fmla="*/ 71699 h 145782"/>
                  <a:gd name="connsiteX448" fmla="*/ 310802 w 313504"/>
                  <a:gd name="connsiteY448" fmla="*/ 71540 h 145782"/>
                  <a:gd name="connsiteX449" fmla="*/ 312233 w 313504"/>
                  <a:gd name="connsiteY449" fmla="*/ 70586 h 145782"/>
                  <a:gd name="connsiteX450" fmla="*/ 313187 w 313504"/>
                  <a:gd name="connsiteY450" fmla="*/ 69155 h 145782"/>
                  <a:gd name="connsiteX451" fmla="*/ 313505 w 313504"/>
                  <a:gd name="connsiteY451" fmla="*/ 67725 h 145782"/>
                  <a:gd name="connsiteX452" fmla="*/ 313505 w 313504"/>
                  <a:gd name="connsiteY452" fmla="*/ 66453 h 14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</a:cxnLst>
                <a:rect l="l" t="t" r="r" b="b"/>
                <a:pathLst>
                  <a:path w="313504" h="145782">
                    <a:moveTo>
                      <a:pt x="313505" y="66453"/>
                    </a:moveTo>
                    <a:lnTo>
                      <a:pt x="312869" y="65658"/>
                    </a:lnTo>
                    <a:lnTo>
                      <a:pt x="307782" y="63273"/>
                    </a:lnTo>
                    <a:lnTo>
                      <a:pt x="309212" y="62319"/>
                    </a:lnTo>
                    <a:lnTo>
                      <a:pt x="310166" y="61842"/>
                    </a:lnTo>
                    <a:lnTo>
                      <a:pt x="310802" y="61207"/>
                    </a:lnTo>
                    <a:lnTo>
                      <a:pt x="311120" y="60253"/>
                    </a:lnTo>
                    <a:lnTo>
                      <a:pt x="311120" y="59458"/>
                    </a:lnTo>
                    <a:lnTo>
                      <a:pt x="310802" y="58822"/>
                    </a:lnTo>
                    <a:lnTo>
                      <a:pt x="308735" y="58663"/>
                    </a:lnTo>
                    <a:lnTo>
                      <a:pt x="307305" y="57232"/>
                    </a:lnTo>
                    <a:lnTo>
                      <a:pt x="306351" y="55642"/>
                    </a:lnTo>
                    <a:lnTo>
                      <a:pt x="306987" y="55006"/>
                    </a:lnTo>
                    <a:lnTo>
                      <a:pt x="309212" y="54529"/>
                    </a:lnTo>
                    <a:lnTo>
                      <a:pt x="310325" y="53576"/>
                    </a:lnTo>
                    <a:lnTo>
                      <a:pt x="310643" y="51668"/>
                    </a:lnTo>
                    <a:lnTo>
                      <a:pt x="311756" y="49442"/>
                    </a:lnTo>
                    <a:lnTo>
                      <a:pt x="311756" y="48011"/>
                    </a:lnTo>
                    <a:lnTo>
                      <a:pt x="310166" y="46581"/>
                    </a:lnTo>
                    <a:lnTo>
                      <a:pt x="309212" y="46422"/>
                    </a:lnTo>
                    <a:lnTo>
                      <a:pt x="306987" y="47376"/>
                    </a:lnTo>
                    <a:lnTo>
                      <a:pt x="305397" y="44832"/>
                    </a:lnTo>
                    <a:lnTo>
                      <a:pt x="302694" y="43401"/>
                    </a:lnTo>
                    <a:lnTo>
                      <a:pt x="296017" y="42129"/>
                    </a:lnTo>
                    <a:lnTo>
                      <a:pt x="292043" y="42924"/>
                    </a:lnTo>
                    <a:lnTo>
                      <a:pt x="287114" y="45309"/>
                    </a:lnTo>
                    <a:lnTo>
                      <a:pt x="291407" y="41334"/>
                    </a:lnTo>
                    <a:lnTo>
                      <a:pt x="291566" y="40221"/>
                    </a:lnTo>
                    <a:lnTo>
                      <a:pt x="290771" y="38950"/>
                    </a:lnTo>
                    <a:lnTo>
                      <a:pt x="290135" y="37678"/>
                    </a:lnTo>
                    <a:lnTo>
                      <a:pt x="290135" y="36088"/>
                    </a:lnTo>
                    <a:lnTo>
                      <a:pt x="289499" y="35293"/>
                    </a:lnTo>
                    <a:lnTo>
                      <a:pt x="288545" y="35134"/>
                    </a:lnTo>
                    <a:lnTo>
                      <a:pt x="279007" y="36724"/>
                    </a:lnTo>
                    <a:lnTo>
                      <a:pt x="277099" y="36406"/>
                    </a:lnTo>
                    <a:lnTo>
                      <a:pt x="276622" y="35611"/>
                    </a:lnTo>
                    <a:lnTo>
                      <a:pt x="279166" y="33067"/>
                    </a:lnTo>
                    <a:lnTo>
                      <a:pt x="281073" y="30047"/>
                    </a:lnTo>
                    <a:lnTo>
                      <a:pt x="281550" y="27185"/>
                    </a:lnTo>
                    <a:lnTo>
                      <a:pt x="281391" y="25754"/>
                    </a:lnTo>
                    <a:lnTo>
                      <a:pt x="280755" y="24324"/>
                    </a:lnTo>
                    <a:lnTo>
                      <a:pt x="279483" y="22734"/>
                    </a:lnTo>
                    <a:lnTo>
                      <a:pt x="278212" y="22416"/>
                    </a:lnTo>
                    <a:lnTo>
                      <a:pt x="275191" y="23370"/>
                    </a:lnTo>
                    <a:lnTo>
                      <a:pt x="271853" y="22257"/>
                    </a:lnTo>
                    <a:lnTo>
                      <a:pt x="268673" y="20349"/>
                    </a:lnTo>
                    <a:lnTo>
                      <a:pt x="268673" y="19236"/>
                    </a:lnTo>
                    <a:lnTo>
                      <a:pt x="271217" y="16693"/>
                    </a:lnTo>
                    <a:lnTo>
                      <a:pt x="274555" y="11605"/>
                    </a:lnTo>
                    <a:lnTo>
                      <a:pt x="278212" y="9380"/>
                    </a:lnTo>
                    <a:lnTo>
                      <a:pt x="280596" y="8903"/>
                    </a:lnTo>
                    <a:lnTo>
                      <a:pt x="283776" y="7313"/>
                    </a:lnTo>
                    <a:lnTo>
                      <a:pt x="283617" y="6995"/>
                    </a:lnTo>
                    <a:lnTo>
                      <a:pt x="281232" y="7313"/>
                    </a:lnTo>
                    <a:lnTo>
                      <a:pt x="276145" y="6995"/>
                    </a:lnTo>
                    <a:lnTo>
                      <a:pt x="272965" y="8108"/>
                    </a:lnTo>
                    <a:lnTo>
                      <a:pt x="267401" y="11764"/>
                    </a:lnTo>
                    <a:lnTo>
                      <a:pt x="265175" y="12877"/>
                    </a:lnTo>
                    <a:lnTo>
                      <a:pt x="259770" y="14467"/>
                    </a:lnTo>
                    <a:lnTo>
                      <a:pt x="256432" y="14308"/>
                    </a:lnTo>
                    <a:lnTo>
                      <a:pt x="253411" y="12877"/>
                    </a:lnTo>
                    <a:lnTo>
                      <a:pt x="251821" y="11605"/>
                    </a:lnTo>
                    <a:lnTo>
                      <a:pt x="251503" y="8108"/>
                    </a:lnTo>
                    <a:lnTo>
                      <a:pt x="250232" y="6518"/>
                    </a:lnTo>
                    <a:lnTo>
                      <a:pt x="247688" y="4610"/>
                    </a:lnTo>
                    <a:lnTo>
                      <a:pt x="243713" y="636"/>
                    </a:lnTo>
                    <a:lnTo>
                      <a:pt x="242283" y="0"/>
                    </a:lnTo>
                    <a:lnTo>
                      <a:pt x="236241" y="159"/>
                    </a:lnTo>
                    <a:lnTo>
                      <a:pt x="229246" y="2226"/>
                    </a:lnTo>
                    <a:lnTo>
                      <a:pt x="227816" y="3815"/>
                    </a:lnTo>
                    <a:lnTo>
                      <a:pt x="231154" y="11923"/>
                    </a:lnTo>
                    <a:lnTo>
                      <a:pt x="230836" y="13195"/>
                    </a:lnTo>
                    <a:lnTo>
                      <a:pt x="229405" y="15898"/>
                    </a:lnTo>
                    <a:lnTo>
                      <a:pt x="225431" y="17011"/>
                    </a:lnTo>
                    <a:lnTo>
                      <a:pt x="221933" y="18918"/>
                    </a:lnTo>
                    <a:lnTo>
                      <a:pt x="219231" y="19236"/>
                    </a:lnTo>
                    <a:lnTo>
                      <a:pt x="216846" y="18442"/>
                    </a:lnTo>
                    <a:lnTo>
                      <a:pt x="215574" y="17170"/>
                    </a:lnTo>
                    <a:lnTo>
                      <a:pt x="212872" y="15739"/>
                    </a:lnTo>
                    <a:lnTo>
                      <a:pt x="211282" y="15421"/>
                    </a:lnTo>
                    <a:lnTo>
                      <a:pt x="210328" y="15580"/>
                    </a:lnTo>
                    <a:lnTo>
                      <a:pt x="205082" y="20985"/>
                    </a:lnTo>
                    <a:lnTo>
                      <a:pt x="202697" y="24006"/>
                    </a:lnTo>
                    <a:lnTo>
                      <a:pt x="201266" y="25278"/>
                    </a:lnTo>
                    <a:lnTo>
                      <a:pt x="199200" y="26231"/>
                    </a:lnTo>
                    <a:lnTo>
                      <a:pt x="198882" y="26867"/>
                    </a:lnTo>
                    <a:lnTo>
                      <a:pt x="197928" y="26549"/>
                    </a:lnTo>
                    <a:lnTo>
                      <a:pt x="196497" y="25278"/>
                    </a:lnTo>
                    <a:lnTo>
                      <a:pt x="191092" y="19713"/>
                    </a:lnTo>
                    <a:lnTo>
                      <a:pt x="188548" y="18442"/>
                    </a:lnTo>
                    <a:lnTo>
                      <a:pt x="180758" y="17488"/>
                    </a:lnTo>
                    <a:lnTo>
                      <a:pt x="177420" y="17647"/>
                    </a:lnTo>
                    <a:lnTo>
                      <a:pt x="176784" y="19077"/>
                    </a:lnTo>
                    <a:lnTo>
                      <a:pt x="176943" y="20826"/>
                    </a:lnTo>
                    <a:lnTo>
                      <a:pt x="181712" y="29729"/>
                    </a:lnTo>
                    <a:lnTo>
                      <a:pt x="183143" y="33226"/>
                    </a:lnTo>
                    <a:lnTo>
                      <a:pt x="182984" y="35929"/>
                    </a:lnTo>
                    <a:lnTo>
                      <a:pt x="182507" y="37042"/>
                    </a:lnTo>
                    <a:lnTo>
                      <a:pt x="181871" y="37837"/>
                    </a:lnTo>
                    <a:lnTo>
                      <a:pt x="181235" y="37678"/>
                    </a:lnTo>
                    <a:lnTo>
                      <a:pt x="180599" y="36724"/>
                    </a:lnTo>
                    <a:lnTo>
                      <a:pt x="178055" y="30683"/>
                    </a:lnTo>
                    <a:lnTo>
                      <a:pt x="172968" y="26867"/>
                    </a:lnTo>
                    <a:lnTo>
                      <a:pt x="168835" y="21780"/>
                    </a:lnTo>
                    <a:lnTo>
                      <a:pt x="165655" y="18759"/>
                    </a:lnTo>
                    <a:lnTo>
                      <a:pt x="163588" y="17170"/>
                    </a:lnTo>
                    <a:lnTo>
                      <a:pt x="161681" y="16375"/>
                    </a:lnTo>
                    <a:lnTo>
                      <a:pt x="159773" y="16534"/>
                    </a:lnTo>
                    <a:lnTo>
                      <a:pt x="157388" y="17488"/>
                    </a:lnTo>
                    <a:lnTo>
                      <a:pt x="154527" y="19395"/>
                    </a:lnTo>
                    <a:lnTo>
                      <a:pt x="151665" y="20508"/>
                    </a:lnTo>
                    <a:lnTo>
                      <a:pt x="146260" y="21621"/>
                    </a:lnTo>
                    <a:lnTo>
                      <a:pt x="144988" y="23370"/>
                    </a:lnTo>
                    <a:lnTo>
                      <a:pt x="144193" y="25913"/>
                    </a:lnTo>
                    <a:lnTo>
                      <a:pt x="144829" y="34021"/>
                    </a:lnTo>
                    <a:lnTo>
                      <a:pt x="144511" y="35293"/>
                    </a:lnTo>
                    <a:lnTo>
                      <a:pt x="144034" y="36088"/>
                    </a:lnTo>
                    <a:lnTo>
                      <a:pt x="143239" y="36247"/>
                    </a:lnTo>
                    <a:lnTo>
                      <a:pt x="140219" y="35770"/>
                    </a:lnTo>
                    <a:lnTo>
                      <a:pt x="138629" y="34657"/>
                    </a:lnTo>
                    <a:lnTo>
                      <a:pt x="135608" y="31478"/>
                    </a:lnTo>
                    <a:lnTo>
                      <a:pt x="132111" y="28457"/>
                    </a:lnTo>
                    <a:lnTo>
                      <a:pt x="127818" y="22893"/>
                    </a:lnTo>
                    <a:lnTo>
                      <a:pt x="125593" y="21303"/>
                    </a:lnTo>
                    <a:lnTo>
                      <a:pt x="122572" y="20508"/>
                    </a:lnTo>
                    <a:lnTo>
                      <a:pt x="120187" y="21144"/>
                    </a:lnTo>
                    <a:lnTo>
                      <a:pt x="118280" y="23688"/>
                    </a:lnTo>
                    <a:lnTo>
                      <a:pt x="117803" y="27662"/>
                    </a:lnTo>
                    <a:lnTo>
                      <a:pt x="118598" y="33385"/>
                    </a:lnTo>
                    <a:lnTo>
                      <a:pt x="118280" y="38473"/>
                    </a:lnTo>
                    <a:lnTo>
                      <a:pt x="116690" y="43083"/>
                    </a:lnTo>
                    <a:lnTo>
                      <a:pt x="115418" y="45468"/>
                    </a:lnTo>
                    <a:lnTo>
                      <a:pt x="114623" y="45786"/>
                    </a:lnTo>
                    <a:lnTo>
                      <a:pt x="112874" y="45150"/>
                    </a:lnTo>
                    <a:lnTo>
                      <a:pt x="109854" y="41652"/>
                    </a:lnTo>
                    <a:lnTo>
                      <a:pt x="109059" y="41175"/>
                    </a:lnTo>
                    <a:lnTo>
                      <a:pt x="107310" y="41334"/>
                    </a:lnTo>
                    <a:lnTo>
                      <a:pt x="105402" y="42447"/>
                    </a:lnTo>
                    <a:lnTo>
                      <a:pt x="101587" y="45786"/>
                    </a:lnTo>
                    <a:lnTo>
                      <a:pt x="100474" y="50237"/>
                    </a:lnTo>
                    <a:lnTo>
                      <a:pt x="99838" y="51509"/>
                    </a:lnTo>
                    <a:lnTo>
                      <a:pt x="99202" y="52145"/>
                    </a:lnTo>
                    <a:lnTo>
                      <a:pt x="98407" y="52304"/>
                    </a:lnTo>
                    <a:lnTo>
                      <a:pt x="97613" y="54370"/>
                    </a:lnTo>
                    <a:lnTo>
                      <a:pt x="96818" y="58345"/>
                    </a:lnTo>
                    <a:lnTo>
                      <a:pt x="96182" y="59935"/>
                    </a:lnTo>
                    <a:lnTo>
                      <a:pt x="95069" y="58027"/>
                    </a:lnTo>
                    <a:lnTo>
                      <a:pt x="93161" y="52622"/>
                    </a:lnTo>
                    <a:lnTo>
                      <a:pt x="90776" y="50873"/>
                    </a:lnTo>
                    <a:lnTo>
                      <a:pt x="89346" y="50555"/>
                    </a:lnTo>
                    <a:lnTo>
                      <a:pt x="87756" y="50714"/>
                    </a:lnTo>
                    <a:lnTo>
                      <a:pt x="87438" y="50078"/>
                    </a:lnTo>
                    <a:lnTo>
                      <a:pt x="88392" y="48806"/>
                    </a:lnTo>
                    <a:lnTo>
                      <a:pt x="89028" y="47217"/>
                    </a:lnTo>
                    <a:lnTo>
                      <a:pt x="89346" y="45150"/>
                    </a:lnTo>
                    <a:lnTo>
                      <a:pt x="88710" y="44514"/>
                    </a:lnTo>
                    <a:lnTo>
                      <a:pt x="87279" y="45150"/>
                    </a:lnTo>
                    <a:lnTo>
                      <a:pt x="86802" y="44832"/>
                    </a:lnTo>
                    <a:lnTo>
                      <a:pt x="87438" y="43719"/>
                    </a:lnTo>
                    <a:lnTo>
                      <a:pt x="86484" y="42447"/>
                    </a:lnTo>
                    <a:lnTo>
                      <a:pt x="82351" y="40380"/>
                    </a:lnTo>
                    <a:lnTo>
                      <a:pt x="80920" y="38314"/>
                    </a:lnTo>
                    <a:lnTo>
                      <a:pt x="86643" y="39586"/>
                    </a:lnTo>
                    <a:lnTo>
                      <a:pt x="87915" y="38791"/>
                    </a:lnTo>
                    <a:lnTo>
                      <a:pt x="89028" y="37519"/>
                    </a:lnTo>
                    <a:lnTo>
                      <a:pt x="91094" y="31001"/>
                    </a:lnTo>
                    <a:lnTo>
                      <a:pt x="90935" y="30206"/>
                    </a:lnTo>
                    <a:lnTo>
                      <a:pt x="88710" y="28139"/>
                    </a:lnTo>
                    <a:lnTo>
                      <a:pt x="85530" y="27344"/>
                    </a:lnTo>
                    <a:lnTo>
                      <a:pt x="85053" y="26708"/>
                    </a:lnTo>
                    <a:lnTo>
                      <a:pt x="87438" y="25754"/>
                    </a:lnTo>
                    <a:lnTo>
                      <a:pt x="88392" y="24801"/>
                    </a:lnTo>
                    <a:lnTo>
                      <a:pt x="88074" y="24006"/>
                    </a:lnTo>
                    <a:lnTo>
                      <a:pt x="81874" y="20985"/>
                    </a:lnTo>
                    <a:lnTo>
                      <a:pt x="75674" y="15739"/>
                    </a:lnTo>
                    <a:lnTo>
                      <a:pt x="72653" y="13672"/>
                    </a:lnTo>
                    <a:lnTo>
                      <a:pt x="72017" y="12877"/>
                    </a:lnTo>
                    <a:lnTo>
                      <a:pt x="66294" y="10493"/>
                    </a:lnTo>
                    <a:lnTo>
                      <a:pt x="61842" y="6836"/>
                    </a:lnTo>
                    <a:lnTo>
                      <a:pt x="58822" y="4610"/>
                    </a:lnTo>
                    <a:lnTo>
                      <a:pt x="55006" y="3974"/>
                    </a:lnTo>
                    <a:lnTo>
                      <a:pt x="50396" y="4610"/>
                    </a:lnTo>
                    <a:lnTo>
                      <a:pt x="45627" y="4133"/>
                    </a:lnTo>
                    <a:lnTo>
                      <a:pt x="44037" y="4769"/>
                    </a:lnTo>
                    <a:lnTo>
                      <a:pt x="40539" y="6836"/>
                    </a:lnTo>
                    <a:lnTo>
                      <a:pt x="38950" y="8108"/>
                    </a:lnTo>
                    <a:lnTo>
                      <a:pt x="39109" y="9062"/>
                    </a:lnTo>
                    <a:lnTo>
                      <a:pt x="43242" y="9698"/>
                    </a:lnTo>
                    <a:lnTo>
                      <a:pt x="47534" y="9698"/>
                    </a:lnTo>
                    <a:lnTo>
                      <a:pt x="51350" y="9062"/>
                    </a:lnTo>
                    <a:lnTo>
                      <a:pt x="51827" y="10175"/>
                    </a:lnTo>
                    <a:lnTo>
                      <a:pt x="52622" y="10811"/>
                    </a:lnTo>
                    <a:lnTo>
                      <a:pt x="55801" y="11446"/>
                    </a:lnTo>
                    <a:lnTo>
                      <a:pt x="57232" y="12559"/>
                    </a:lnTo>
                    <a:lnTo>
                      <a:pt x="56437" y="12877"/>
                    </a:lnTo>
                    <a:lnTo>
                      <a:pt x="49442" y="12877"/>
                    </a:lnTo>
                    <a:lnTo>
                      <a:pt x="46422" y="13195"/>
                    </a:lnTo>
                    <a:lnTo>
                      <a:pt x="44355" y="14149"/>
                    </a:lnTo>
                    <a:lnTo>
                      <a:pt x="43878" y="15103"/>
                    </a:lnTo>
                    <a:lnTo>
                      <a:pt x="46104" y="17011"/>
                    </a:lnTo>
                    <a:lnTo>
                      <a:pt x="48011" y="17964"/>
                    </a:lnTo>
                    <a:lnTo>
                      <a:pt x="58345" y="21939"/>
                    </a:lnTo>
                    <a:lnTo>
                      <a:pt x="58663" y="22416"/>
                    </a:lnTo>
                    <a:lnTo>
                      <a:pt x="58981" y="25278"/>
                    </a:lnTo>
                    <a:lnTo>
                      <a:pt x="58822" y="28616"/>
                    </a:lnTo>
                    <a:lnTo>
                      <a:pt x="58504" y="29570"/>
                    </a:lnTo>
                    <a:lnTo>
                      <a:pt x="55324" y="29729"/>
                    </a:lnTo>
                    <a:lnTo>
                      <a:pt x="53417" y="31478"/>
                    </a:lnTo>
                    <a:lnTo>
                      <a:pt x="53258" y="31001"/>
                    </a:lnTo>
                    <a:lnTo>
                      <a:pt x="53735" y="27821"/>
                    </a:lnTo>
                    <a:lnTo>
                      <a:pt x="53576" y="26390"/>
                    </a:lnTo>
                    <a:lnTo>
                      <a:pt x="53258" y="25278"/>
                    </a:lnTo>
                    <a:lnTo>
                      <a:pt x="52145" y="24006"/>
                    </a:lnTo>
                    <a:lnTo>
                      <a:pt x="50396" y="23370"/>
                    </a:lnTo>
                    <a:lnTo>
                      <a:pt x="47693" y="25913"/>
                    </a:lnTo>
                    <a:lnTo>
                      <a:pt x="46581" y="26231"/>
                    </a:lnTo>
                    <a:lnTo>
                      <a:pt x="44514" y="25436"/>
                    </a:lnTo>
                    <a:lnTo>
                      <a:pt x="41811" y="26072"/>
                    </a:lnTo>
                    <a:lnTo>
                      <a:pt x="41652" y="25278"/>
                    </a:lnTo>
                    <a:lnTo>
                      <a:pt x="41970" y="23529"/>
                    </a:lnTo>
                    <a:lnTo>
                      <a:pt x="41652" y="22098"/>
                    </a:lnTo>
                    <a:lnTo>
                      <a:pt x="40539" y="21144"/>
                    </a:lnTo>
                    <a:lnTo>
                      <a:pt x="33862" y="17329"/>
                    </a:lnTo>
                    <a:lnTo>
                      <a:pt x="31637" y="16534"/>
                    </a:lnTo>
                    <a:lnTo>
                      <a:pt x="29411" y="16534"/>
                    </a:lnTo>
                    <a:lnTo>
                      <a:pt x="27185" y="17329"/>
                    </a:lnTo>
                    <a:lnTo>
                      <a:pt x="27185" y="18283"/>
                    </a:lnTo>
                    <a:lnTo>
                      <a:pt x="26549" y="19395"/>
                    </a:lnTo>
                    <a:lnTo>
                      <a:pt x="25278" y="20031"/>
                    </a:lnTo>
                    <a:lnTo>
                      <a:pt x="25437" y="20826"/>
                    </a:lnTo>
                    <a:lnTo>
                      <a:pt x="28457" y="22734"/>
                    </a:lnTo>
                    <a:lnTo>
                      <a:pt x="29888" y="24006"/>
                    </a:lnTo>
                    <a:lnTo>
                      <a:pt x="28298" y="24006"/>
                    </a:lnTo>
                    <a:lnTo>
                      <a:pt x="21303" y="21939"/>
                    </a:lnTo>
                    <a:lnTo>
                      <a:pt x="20667" y="22257"/>
                    </a:lnTo>
                    <a:lnTo>
                      <a:pt x="20349" y="23211"/>
                    </a:lnTo>
                    <a:lnTo>
                      <a:pt x="20031" y="24324"/>
                    </a:lnTo>
                    <a:lnTo>
                      <a:pt x="20349" y="25278"/>
                    </a:lnTo>
                    <a:lnTo>
                      <a:pt x="23211" y="27344"/>
                    </a:lnTo>
                    <a:lnTo>
                      <a:pt x="27344" y="30842"/>
                    </a:lnTo>
                    <a:lnTo>
                      <a:pt x="21144" y="30683"/>
                    </a:lnTo>
                    <a:lnTo>
                      <a:pt x="19077" y="31478"/>
                    </a:lnTo>
                    <a:lnTo>
                      <a:pt x="18441" y="32432"/>
                    </a:lnTo>
                    <a:lnTo>
                      <a:pt x="20190" y="34339"/>
                    </a:lnTo>
                    <a:lnTo>
                      <a:pt x="22257" y="35611"/>
                    </a:lnTo>
                    <a:lnTo>
                      <a:pt x="26072" y="36406"/>
                    </a:lnTo>
                    <a:lnTo>
                      <a:pt x="33385" y="36565"/>
                    </a:lnTo>
                    <a:lnTo>
                      <a:pt x="34180" y="37042"/>
                    </a:lnTo>
                    <a:lnTo>
                      <a:pt x="31160" y="38155"/>
                    </a:lnTo>
                    <a:lnTo>
                      <a:pt x="28934" y="39745"/>
                    </a:lnTo>
                    <a:lnTo>
                      <a:pt x="24801" y="40380"/>
                    </a:lnTo>
                    <a:lnTo>
                      <a:pt x="16375" y="36406"/>
                    </a:lnTo>
                    <a:lnTo>
                      <a:pt x="12718" y="35611"/>
                    </a:lnTo>
                    <a:lnTo>
                      <a:pt x="10969" y="35770"/>
                    </a:lnTo>
                    <a:lnTo>
                      <a:pt x="10493" y="36565"/>
                    </a:lnTo>
                    <a:lnTo>
                      <a:pt x="11764" y="38950"/>
                    </a:lnTo>
                    <a:lnTo>
                      <a:pt x="13195" y="39904"/>
                    </a:lnTo>
                    <a:lnTo>
                      <a:pt x="13513" y="41970"/>
                    </a:lnTo>
                    <a:lnTo>
                      <a:pt x="13354" y="43401"/>
                    </a:lnTo>
                    <a:lnTo>
                      <a:pt x="17806" y="47058"/>
                    </a:lnTo>
                    <a:lnTo>
                      <a:pt x="14308" y="46263"/>
                    </a:lnTo>
                    <a:lnTo>
                      <a:pt x="9221" y="43719"/>
                    </a:lnTo>
                    <a:lnTo>
                      <a:pt x="6518" y="43401"/>
                    </a:lnTo>
                    <a:lnTo>
                      <a:pt x="3974" y="44037"/>
                    </a:lnTo>
                    <a:lnTo>
                      <a:pt x="0" y="47693"/>
                    </a:lnTo>
                    <a:lnTo>
                      <a:pt x="636" y="48806"/>
                    </a:lnTo>
                    <a:lnTo>
                      <a:pt x="7313" y="49442"/>
                    </a:lnTo>
                    <a:lnTo>
                      <a:pt x="13195" y="51509"/>
                    </a:lnTo>
                    <a:lnTo>
                      <a:pt x="16534" y="53258"/>
                    </a:lnTo>
                    <a:lnTo>
                      <a:pt x="19554" y="52463"/>
                    </a:lnTo>
                    <a:lnTo>
                      <a:pt x="25119" y="50396"/>
                    </a:lnTo>
                    <a:lnTo>
                      <a:pt x="38950" y="47217"/>
                    </a:lnTo>
                    <a:lnTo>
                      <a:pt x="45150" y="45150"/>
                    </a:lnTo>
                    <a:lnTo>
                      <a:pt x="47852" y="46581"/>
                    </a:lnTo>
                    <a:lnTo>
                      <a:pt x="52622" y="45627"/>
                    </a:lnTo>
                    <a:lnTo>
                      <a:pt x="59935" y="47217"/>
                    </a:lnTo>
                    <a:lnTo>
                      <a:pt x="62160" y="49760"/>
                    </a:lnTo>
                    <a:lnTo>
                      <a:pt x="70904" y="49124"/>
                    </a:lnTo>
                    <a:lnTo>
                      <a:pt x="75515" y="51350"/>
                    </a:lnTo>
                    <a:lnTo>
                      <a:pt x="75356" y="52622"/>
                    </a:lnTo>
                    <a:lnTo>
                      <a:pt x="73766" y="53576"/>
                    </a:lnTo>
                    <a:lnTo>
                      <a:pt x="66771" y="56278"/>
                    </a:lnTo>
                    <a:lnTo>
                      <a:pt x="62160" y="58663"/>
                    </a:lnTo>
                    <a:lnTo>
                      <a:pt x="57550" y="61683"/>
                    </a:lnTo>
                    <a:lnTo>
                      <a:pt x="56437" y="63114"/>
                    </a:lnTo>
                    <a:lnTo>
                      <a:pt x="59617" y="64863"/>
                    </a:lnTo>
                    <a:lnTo>
                      <a:pt x="68202" y="66453"/>
                    </a:lnTo>
                    <a:lnTo>
                      <a:pt x="69950" y="66453"/>
                    </a:lnTo>
                    <a:lnTo>
                      <a:pt x="77422" y="63591"/>
                    </a:lnTo>
                    <a:lnTo>
                      <a:pt x="77899" y="64227"/>
                    </a:lnTo>
                    <a:lnTo>
                      <a:pt x="76786" y="67407"/>
                    </a:lnTo>
                    <a:lnTo>
                      <a:pt x="75992" y="68679"/>
                    </a:lnTo>
                    <a:lnTo>
                      <a:pt x="74243" y="70109"/>
                    </a:lnTo>
                    <a:lnTo>
                      <a:pt x="62319" y="70268"/>
                    </a:lnTo>
                    <a:lnTo>
                      <a:pt x="56914" y="70427"/>
                    </a:lnTo>
                    <a:lnTo>
                      <a:pt x="53894" y="71063"/>
                    </a:lnTo>
                    <a:lnTo>
                      <a:pt x="51509" y="71063"/>
                    </a:lnTo>
                    <a:lnTo>
                      <a:pt x="48488" y="70109"/>
                    </a:lnTo>
                    <a:lnTo>
                      <a:pt x="47534" y="70745"/>
                    </a:lnTo>
                    <a:lnTo>
                      <a:pt x="47375" y="71381"/>
                    </a:lnTo>
                    <a:lnTo>
                      <a:pt x="45309" y="72176"/>
                    </a:lnTo>
                    <a:lnTo>
                      <a:pt x="39268" y="73925"/>
                    </a:lnTo>
                    <a:lnTo>
                      <a:pt x="38473" y="72812"/>
                    </a:lnTo>
                    <a:lnTo>
                      <a:pt x="36724" y="72176"/>
                    </a:lnTo>
                    <a:lnTo>
                      <a:pt x="35611" y="72653"/>
                    </a:lnTo>
                    <a:lnTo>
                      <a:pt x="33385" y="74243"/>
                    </a:lnTo>
                    <a:lnTo>
                      <a:pt x="32273" y="74561"/>
                    </a:lnTo>
                    <a:lnTo>
                      <a:pt x="28457" y="74879"/>
                    </a:lnTo>
                    <a:lnTo>
                      <a:pt x="22575" y="76468"/>
                    </a:lnTo>
                    <a:lnTo>
                      <a:pt x="17647" y="75833"/>
                    </a:lnTo>
                    <a:lnTo>
                      <a:pt x="15898" y="76310"/>
                    </a:lnTo>
                    <a:lnTo>
                      <a:pt x="13513" y="77104"/>
                    </a:lnTo>
                    <a:lnTo>
                      <a:pt x="12877" y="78694"/>
                    </a:lnTo>
                    <a:lnTo>
                      <a:pt x="14149" y="80920"/>
                    </a:lnTo>
                    <a:lnTo>
                      <a:pt x="15580" y="82669"/>
                    </a:lnTo>
                    <a:lnTo>
                      <a:pt x="17170" y="83940"/>
                    </a:lnTo>
                    <a:lnTo>
                      <a:pt x="18918" y="84417"/>
                    </a:lnTo>
                    <a:lnTo>
                      <a:pt x="22575" y="83623"/>
                    </a:lnTo>
                    <a:lnTo>
                      <a:pt x="28775" y="81238"/>
                    </a:lnTo>
                    <a:lnTo>
                      <a:pt x="32432" y="80602"/>
                    </a:lnTo>
                    <a:lnTo>
                      <a:pt x="50396" y="82192"/>
                    </a:lnTo>
                    <a:lnTo>
                      <a:pt x="57709" y="81874"/>
                    </a:lnTo>
                    <a:lnTo>
                      <a:pt x="62319" y="84735"/>
                    </a:lnTo>
                    <a:lnTo>
                      <a:pt x="64068" y="85053"/>
                    </a:lnTo>
                    <a:lnTo>
                      <a:pt x="64386" y="85689"/>
                    </a:lnTo>
                    <a:lnTo>
                      <a:pt x="62001" y="88710"/>
                    </a:lnTo>
                    <a:lnTo>
                      <a:pt x="61842" y="89823"/>
                    </a:lnTo>
                    <a:lnTo>
                      <a:pt x="62955" y="91571"/>
                    </a:lnTo>
                    <a:lnTo>
                      <a:pt x="63909" y="92207"/>
                    </a:lnTo>
                    <a:lnTo>
                      <a:pt x="66453" y="93797"/>
                    </a:lnTo>
                    <a:lnTo>
                      <a:pt x="68043" y="94115"/>
                    </a:lnTo>
                    <a:lnTo>
                      <a:pt x="73289" y="92684"/>
                    </a:lnTo>
                    <a:lnTo>
                      <a:pt x="80443" y="88710"/>
                    </a:lnTo>
                    <a:lnTo>
                      <a:pt x="81874" y="89187"/>
                    </a:lnTo>
                    <a:lnTo>
                      <a:pt x="82828" y="89664"/>
                    </a:lnTo>
                    <a:lnTo>
                      <a:pt x="82192" y="90459"/>
                    </a:lnTo>
                    <a:lnTo>
                      <a:pt x="79648" y="91095"/>
                    </a:lnTo>
                    <a:lnTo>
                      <a:pt x="72494" y="94910"/>
                    </a:lnTo>
                    <a:lnTo>
                      <a:pt x="71063" y="97772"/>
                    </a:lnTo>
                    <a:lnTo>
                      <a:pt x="71063" y="99679"/>
                    </a:lnTo>
                    <a:lnTo>
                      <a:pt x="71858" y="100474"/>
                    </a:lnTo>
                    <a:lnTo>
                      <a:pt x="73925" y="100633"/>
                    </a:lnTo>
                    <a:lnTo>
                      <a:pt x="70904" y="102541"/>
                    </a:lnTo>
                    <a:lnTo>
                      <a:pt x="69632" y="103654"/>
                    </a:lnTo>
                    <a:lnTo>
                      <a:pt x="69632" y="104131"/>
                    </a:lnTo>
                    <a:lnTo>
                      <a:pt x="72494" y="104131"/>
                    </a:lnTo>
                    <a:lnTo>
                      <a:pt x="81238" y="100315"/>
                    </a:lnTo>
                    <a:lnTo>
                      <a:pt x="83781" y="100315"/>
                    </a:lnTo>
                    <a:lnTo>
                      <a:pt x="86484" y="101110"/>
                    </a:lnTo>
                    <a:lnTo>
                      <a:pt x="82351" y="101746"/>
                    </a:lnTo>
                    <a:lnTo>
                      <a:pt x="80602" y="102541"/>
                    </a:lnTo>
                    <a:lnTo>
                      <a:pt x="79012" y="103813"/>
                    </a:lnTo>
                    <a:lnTo>
                      <a:pt x="77740" y="105561"/>
                    </a:lnTo>
                    <a:lnTo>
                      <a:pt x="75992" y="109218"/>
                    </a:lnTo>
                    <a:lnTo>
                      <a:pt x="75038" y="110331"/>
                    </a:lnTo>
                    <a:lnTo>
                      <a:pt x="72971" y="111603"/>
                    </a:lnTo>
                    <a:lnTo>
                      <a:pt x="71063" y="113987"/>
                    </a:lnTo>
                    <a:lnTo>
                      <a:pt x="69473" y="115418"/>
                    </a:lnTo>
                    <a:lnTo>
                      <a:pt x="65658" y="116849"/>
                    </a:lnTo>
                    <a:lnTo>
                      <a:pt x="56437" y="119075"/>
                    </a:lnTo>
                    <a:lnTo>
                      <a:pt x="55006" y="118121"/>
                    </a:lnTo>
                    <a:lnTo>
                      <a:pt x="53735" y="116372"/>
                    </a:lnTo>
                    <a:lnTo>
                      <a:pt x="52463" y="115100"/>
                    </a:lnTo>
                    <a:lnTo>
                      <a:pt x="51032" y="114782"/>
                    </a:lnTo>
                    <a:lnTo>
                      <a:pt x="50078" y="116372"/>
                    </a:lnTo>
                    <a:lnTo>
                      <a:pt x="49760" y="117803"/>
                    </a:lnTo>
                    <a:lnTo>
                      <a:pt x="50237" y="120505"/>
                    </a:lnTo>
                    <a:lnTo>
                      <a:pt x="51191" y="124639"/>
                    </a:lnTo>
                    <a:lnTo>
                      <a:pt x="52463" y="126547"/>
                    </a:lnTo>
                    <a:lnTo>
                      <a:pt x="53735" y="126070"/>
                    </a:lnTo>
                    <a:lnTo>
                      <a:pt x="60412" y="125752"/>
                    </a:lnTo>
                    <a:lnTo>
                      <a:pt x="86961" y="125116"/>
                    </a:lnTo>
                    <a:lnTo>
                      <a:pt x="88710" y="124480"/>
                    </a:lnTo>
                    <a:lnTo>
                      <a:pt x="92684" y="121618"/>
                    </a:lnTo>
                    <a:lnTo>
                      <a:pt x="95387" y="121141"/>
                    </a:lnTo>
                    <a:lnTo>
                      <a:pt x="96818" y="121459"/>
                    </a:lnTo>
                    <a:lnTo>
                      <a:pt x="97136" y="121618"/>
                    </a:lnTo>
                    <a:lnTo>
                      <a:pt x="95387" y="122890"/>
                    </a:lnTo>
                    <a:lnTo>
                      <a:pt x="95864" y="123844"/>
                    </a:lnTo>
                    <a:lnTo>
                      <a:pt x="99520" y="126070"/>
                    </a:lnTo>
                    <a:lnTo>
                      <a:pt x="103336" y="127659"/>
                    </a:lnTo>
                    <a:lnTo>
                      <a:pt x="107628" y="128136"/>
                    </a:lnTo>
                    <a:lnTo>
                      <a:pt x="107628" y="129408"/>
                    </a:lnTo>
                    <a:lnTo>
                      <a:pt x="109854" y="130680"/>
                    </a:lnTo>
                    <a:lnTo>
                      <a:pt x="111444" y="130680"/>
                    </a:lnTo>
                    <a:lnTo>
                      <a:pt x="115259" y="128136"/>
                    </a:lnTo>
                    <a:lnTo>
                      <a:pt x="116690" y="127501"/>
                    </a:lnTo>
                    <a:lnTo>
                      <a:pt x="118121" y="129408"/>
                    </a:lnTo>
                    <a:lnTo>
                      <a:pt x="117803" y="129726"/>
                    </a:lnTo>
                    <a:lnTo>
                      <a:pt x="115895" y="129726"/>
                    </a:lnTo>
                    <a:lnTo>
                      <a:pt x="115100" y="130203"/>
                    </a:lnTo>
                    <a:lnTo>
                      <a:pt x="114464" y="130839"/>
                    </a:lnTo>
                    <a:lnTo>
                      <a:pt x="114146" y="131952"/>
                    </a:lnTo>
                    <a:lnTo>
                      <a:pt x="114305" y="132906"/>
                    </a:lnTo>
                    <a:lnTo>
                      <a:pt x="117008" y="135290"/>
                    </a:lnTo>
                    <a:lnTo>
                      <a:pt x="122890" y="138947"/>
                    </a:lnTo>
                    <a:lnTo>
                      <a:pt x="129885" y="139106"/>
                    </a:lnTo>
                    <a:lnTo>
                      <a:pt x="134972" y="139742"/>
                    </a:lnTo>
                    <a:lnTo>
                      <a:pt x="143239" y="142444"/>
                    </a:lnTo>
                    <a:lnTo>
                      <a:pt x="150075" y="144034"/>
                    </a:lnTo>
                    <a:lnTo>
                      <a:pt x="167245" y="145783"/>
                    </a:lnTo>
                    <a:lnTo>
                      <a:pt x="177261" y="143557"/>
                    </a:lnTo>
                    <a:lnTo>
                      <a:pt x="179645" y="142762"/>
                    </a:lnTo>
                    <a:lnTo>
                      <a:pt x="178373" y="140855"/>
                    </a:lnTo>
                    <a:lnTo>
                      <a:pt x="178373" y="140378"/>
                    </a:lnTo>
                    <a:lnTo>
                      <a:pt x="178691" y="140060"/>
                    </a:lnTo>
                    <a:lnTo>
                      <a:pt x="179645" y="140060"/>
                    </a:lnTo>
                    <a:lnTo>
                      <a:pt x="181871" y="141650"/>
                    </a:lnTo>
                    <a:lnTo>
                      <a:pt x="183620" y="141650"/>
                    </a:lnTo>
                    <a:lnTo>
                      <a:pt x="187435" y="139901"/>
                    </a:lnTo>
                    <a:lnTo>
                      <a:pt x="189343" y="137357"/>
                    </a:lnTo>
                    <a:lnTo>
                      <a:pt x="189184" y="136562"/>
                    </a:lnTo>
                    <a:lnTo>
                      <a:pt x="188230" y="136085"/>
                    </a:lnTo>
                    <a:lnTo>
                      <a:pt x="188389" y="135290"/>
                    </a:lnTo>
                    <a:lnTo>
                      <a:pt x="190615" y="133224"/>
                    </a:lnTo>
                    <a:lnTo>
                      <a:pt x="191251" y="131793"/>
                    </a:lnTo>
                    <a:lnTo>
                      <a:pt x="196497" y="130203"/>
                    </a:lnTo>
                    <a:lnTo>
                      <a:pt x="211918" y="127501"/>
                    </a:lnTo>
                    <a:lnTo>
                      <a:pt x="216528" y="125911"/>
                    </a:lnTo>
                    <a:lnTo>
                      <a:pt x="222092" y="125434"/>
                    </a:lnTo>
                    <a:lnTo>
                      <a:pt x="224954" y="124798"/>
                    </a:lnTo>
                    <a:lnTo>
                      <a:pt x="229882" y="122413"/>
                    </a:lnTo>
                    <a:lnTo>
                      <a:pt x="236559" y="116849"/>
                    </a:lnTo>
                    <a:lnTo>
                      <a:pt x="241647" y="113510"/>
                    </a:lnTo>
                    <a:lnTo>
                      <a:pt x="248165" y="110490"/>
                    </a:lnTo>
                    <a:lnTo>
                      <a:pt x="257862" y="106833"/>
                    </a:lnTo>
                    <a:lnTo>
                      <a:pt x="264699" y="104926"/>
                    </a:lnTo>
                    <a:lnTo>
                      <a:pt x="271376" y="105085"/>
                    </a:lnTo>
                    <a:lnTo>
                      <a:pt x="274078" y="103972"/>
                    </a:lnTo>
                    <a:lnTo>
                      <a:pt x="278053" y="101110"/>
                    </a:lnTo>
                    <a:lnTo>
                      <a:pt x="282822" y="99520"/>
                    </a:lnTo>
                    <a:lnTo>
                      <a:pt x="285048" y="98089"/>
                    </a:lnTo>
                    <a:lnTo>
                      <a:pt x="287114" y="95864"/>
                    </a:lnTo>
                    <a:lnTo>
                      <a:pt x="288386" y="93797"/>
                    </a:lnTo>
                    <a:lnTo>
                      <a:pt x="288863" y="91730"/>
                    </a:lnTo>
                    <a:lnTo>
                      <a:pt x="287909" y="90935"/>
                    </a:lnTo>
                    <a:lnTo>
                      <a:pt x="287432" y="89346"/>
                    </a:lnTo>
                    <a:lnTo>
                      <a:pt x="289976" y="87438"/>
                    </a:lnTo>
                    <a:lnTo>
                      <a:pt x="289658" y="84258"/>
                    </a:lnTo>
                    <a:lnTo>
                      <a:pt x="292202" y="85212"/>
                    </a:lnTo>
                    <a:lnTo>
                      <a:pt x="296971" y="85689"/>
                    </a:lnTo>
                    <a:lnTo>
                      <a:pt x="299515" y="84417"/>
                    </a:lnTo>
                    <a:lnTo>
                      <a:pt x="302217" y="82351"/>
                    </a:lnTo>
                    <a:lnTo>
                      <a:pt x="305079" y="78694"/>
                    </a:lnTo>
                    <a:lnTo>
                      <a:pt x="305715" y="76310"/>
                    </a:lnTo>
                    <a:lnTo>
                      <a:pt x="305715" y="74243"/>
                    </a:lnTo>
                    <a:lnTo>
                      <a:pt x="304920" y="72653"/>
                    </a:lnTo>
                    <a:lnTo>
                      <a:pt x="307146" y="71699"/>
                    </a:lnTo>
                    <a:lnTo>
                      <a:pt x="310802" y="71540"/>
                    </a:lnTo>
                    <a:lnTo>
                      <a:pt x="312233" y="70586"/>
                    </a:lnTo>
                    <a:lnTo>
                      <a:pt x="313187" y="69155"/>
                    </a:lnTo>
                    <a:lnTo>
                      <a:pt x="313505" y="67725"/>
                    </a:lnTo>
                    <a:lnTo>
                      <a:pt x="313505" y="6645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4" name="Freeform: Shape 5003">
                <a:extLst>
                  <a:ext uri="{FF2B5EF4-FFF2-40B4-BE49-F238E27FC236}">
                    <a16:creationId xmlns:a16="http://schemas.microsoft.com/office/drawing/2014/main" id="{5F1949DD-9D4F-2929-C0A0-5E04A8F01CAF}"/>
                  </a:ext>
                </a:extLst>
              </p:cNvPr>
              <p:cNvSpPr/>
              <p:nvPr/>
            </p:nvSpPr>
            <p:spPr>
              <a:xfrm>
                <a:off x="2455243" y="2732197"/>
                <a:ext cx="554515" cy="468667"/>
              </a:xfrm>
              <a:custGeom>
                <a:avLst/>
                <a:gdLst>
                  <a:gd name="connsiteX0" fmla="*/ 347049 w 554515"/>
                  <a:gd name="connsiteY0" fmla="*/ 409051 h 468667"/>
                  <a:gd name="connsiteX1" fmla="*/ 342280 w 554515"/>
                  <a:gd name="connsiteY1" fmla="*/ 411276 h 468667"/>
                  <a:gd name="connsiteX2" fmla="*/ 337987 w 554515"/>
                  <a:gd name="connsiteY2" fmla="*/ 410164 h 468667"/>
                  <a:gd name="connsiteX3" fmla="*/ 337669 w 554515"/>
                  <a:gd name="connsiteY3" fmla="*/ 410640 h 468667"/>
                  <a:gd name="connsiteX4" fmla="*/ 338782 w 554515"/>
                  <a:gd name="connsiteY4" fmla="*/ 412866 h 468667"/>
                  <a:gd name="connsiteX5" fmla="*/ 338146 w 554515"/>
                  <a:gd name="connsiteY5" fmla="*/ 414297 h 468667"/>
                  <a:gd name="connsiteX6" fmla="*/ 331469 w 554515"/>
                  <a:gd name="connsiteY6" fmla="*/ 417476 h 468667"/>
                  <a:gd name="connsiteX7" fmla="*/ 326223 w 554515"/>
                  <a:gd name="connsiteY7" fmla="*/ 419384 h 468667"/>
                  <a:gd name="connsiteX8" fmla="*/ 324792 w 554515"/>
                  <a:gd name="connsiteY8" fmla="*/ 419066 h 468667"/>
                  <a:gd name="connsiteX9" fmla="*/ 324792 w 554515"/>
                  <a:gd name="connsiteY9" fmla="*/ 419702 h 468667"/>
                  <a:gd name="connsiteX10" fmla="*/ 325269 w 554515"/>
                  <a:gd name="connsiteY10" fmla="*/ 421133 h 468667"/>
                  <a:gd name="connsiteX11" fmla="*/ 326064 w 554515"/>
                  <a:gd name="connsiteY11" fmla="*/ 421133 h 468667"/>
                  <a:gd name="connsiteX12" fmla="*/ 328449 w 554515"/>
                  <a:gd name="connsiteY12" fmla="*/ 421451 h 468667"/>
                  <a:gd name="connsiteX13" fmla="*/ 331946 w 554515"/>
                  <a:gd name="connsiteY13" fmla="*/ 420338 h 468667"/>
                  <a:gd name="connsiteX14" fmla="*/ 335762 w 554515"/>
                  <a:gd name="connsiteY14" fmla="*/ 418271 h 468667"/>
                  <a:gd name="connsiteX15" fmla="*/ 337828 w 554515"/>
                  <a:gd name="connsiteY15" fmla="*/ 418271 h 468667"/>
                  <a:gd name="connsiteX16" fmla="*/ 340690 w 554515"/>
                  <a:gd name="connsiteY16" fmla="*/ 416841 h 468667"/>
                  <a:gd name="connsiteX17" fmla="*/ 341962 w 554515"/>
                  <a:gd name="connsiteY17" fmla="*/ 416841 h 468667"/>
                  <a:gd name="connsiteX18" fmla="*/ 343711 w 554515"/>
                  <a:gd name="connsiteY18" fmla="*/ 417794 h 468667"/>
                  <a:gd name="connsiteX19" fmla="*/ 347685 w 554515"/>
                  <a:gd name="connsiteY19" fmla="*/ 414774 h 468667"/>
                  <a:gd name="connsiteX20" fmla="*/ 350388 w 554515"/>
                  <a:gd name="connsiteY20" fmla="*/ 411117 h 468667"/>
                  <a:gd name="connsiteX21" fmla="*/ 353090 w 554515"/>
                  <a:gd name="connsiteY21" fmla="*/ 410164 h 468667"/>
                  <a:gd name="connsiteX22" fmla="*/ 351183 w 554515"/>
                  <a:gd name="connsiteY22" fmla="*/ 408574 h 468667"/>
                  <a:gd name="connsiteX23" fmla="*/ 347208 w 554515"/>
                  <a:gd name="connsiteY23" fmla="*/ 409210 h 468667"/>
                  <a:gd name="connsiteX24" fmla="*/ 552767 w 554515"/>
                  <a:gd name="connsiteY24" fmla="*/ 406189 h 468667"/>
                  <a:gd name="connsiteX25" fmla="*/ 554515 w 554515"/>
                  <a:gd name="connsiteY25" fmla="*/ 404758 h 468667"/>
                  <a:gd name="connsiteX26" fmla="*/ 554515 w 554515"/>
                  <a:gd name="connsiteY26" fmla="*/ 403963 h 468667"/>
                  <a:gd name="connsiteX27" fmla="*/ 553085 w 554515"/>
                  <a:gd name="connsiteY27" fmla="*/ 402215 h 468667"/>
                  <a:gd name="connsiteX28" fmla="*/ 551336 w 554515"/>
                  <a:gd name="connsiteY28" fmla="*/ 401102 h 468667"/>
                  <a:gd name="connsiteX29" fmla="*/ 550541 w 554515"/>
                  <a:gd name="connsiteY29" fmla="*/ 400784 h 468667"/>
                  <a:gd name="connsiteX30" fmla="*/ 543387 w 554515"/>
                  <a:gd name="connsiteY30" fmla="*/ 401897 h 468667"/>
                  <a:gd name="connsiteX31" fmla="*/ 540366 w 554515"/>
                  <a:gd name="connsiteY31" fmla="*/ 401579 h 468667"/>
                  <a:gd name="connsiteX32" fmla="*/ 538936 w 554515"/>
                  <a:gd name="connsiteY32" fmla="*/ 400943 h 468667"/>
                  <a:gd name="connsiteX33" fmla="*/ 538618 w 554515"/>
                  <a:gd name="connsiteY33" fmla="*/ 400466 h 468667"/>
                  <a:gd name="connsiteX34" fmla="*/ 538936 w 554515"/>
                  <a:gd name="connsiteY34" fmla="*/ 399353 h 468667"/>
                  <a:gd name="connsiteX35" fmla="*/ 538936 w 554515"/>
                  <a:gd name="connsiteY35" fmla="*/ 397604 h 468667"/>
                  <a:gd name="connsiteX36" fmla="*/ 540049 w 554515"/>
                  <a:gd name="connsiteY36" fmla="*/ 394902 h 468667"/>
                  <a:gd name="connsiteX37" fmla="*/ 540366 w 554515"/>
                  <a:gd name="connsiteY37" fmla="*/ 393312 h 468667"/>
                  <a:gd name="connsiteX38" fmla="*/ 539571 w 554515"/>
                  <a:gd name="connsiteY38" fmla="*/ 383932 h 468667"/>
                  <a:gd name="connsiteX39" fmla="*/ 538300 w 554515"/>
                  <a:gd name="connsiteY39" fmla="*/ 377732 h 468667"/>
                  <a:gd name="connsiteX40" fmla="*/ 538936 w 554515"/>
                  <a:gd name="connsiteY40" fmla="*/ 371532 h 468667"/>
                  <a:gd name="connsiteX41" fmla="*/ 538936 w 554515"/>
                  <a:gd name="connsiteY41" fmla="*/ 370260 h 468667"/>
                  <a:gd name="connsiteX42" fmla="*/ 538618 w 554515"/>
                  <a:gd name="connsiteY42" fmla="*/ 369942 h 468667"/>
                  <a:gd name="connsiteX43" fmla="*/ 537664 w 554515"/>
                  <a:gd name="connsiteY43" fmla="*/ 369942 h 468667"/>
                  <a:gd name="connsiteX44" fmla="*/ 533212 w 554515"/>
                  <a:gd name="connsiteY44" fmla="*/ 370419 h 468667"/>
                  <a:gd name="connsiteX45" fmla="*/ 529397 w 554515"/>
                  <a:gd name="connsiteY45" fmla="*/ 366445 h 468667"/>
                  <a:gd name="connsiteX46" fmla="*/ 527012 w 554515"/>
                  <a:gd name="connsiteY46" fmla="*/ 364855 h 468667"/>
                  <a:gd name="connsiteX47" fmla="*/ 520653 w 554515"/>
                  <a:gd name="connsiteY47" fmla="*/ 362947 h 468667"/>
                  <a:gd name="connsiteX48" fmla="*/ 517792 w 554515"/>
                  <a:gd name="connsiteY48" fmla="*/ 362629 h 468667"/>
                  <a:gd name="connsiteX49" fmla="*/ 513658 w 554515"/>
                  <a:gd name="connsiteY49" fmla="*/ 360880 h 468667"/>
                  <a:gd name="connsiteX50" fmla="*/ 509843 w 554515"/>
                  <a:gd name="connsiteY50" fmla="*/ 357065 h 468667"/>
                  <a:gd name="connsiteX51" fmla="*/ 506027 w 554515"/>
                  <a:gd name="connsiteY51" fmla="*/ 353249 h 468667"/>
                  <a:gd name="connsiteX52" fmla="*/ 504437 w 554515"/>
                  <a:gd name="connsiteY52" fmla="*/ 350865 h 468667"/>
                  <a:gd name="connsiteX53" fmla="*/ 502689 w 554515"/>
                  <a:gd name="connsiteY53" fmla="*/ 346731 h 468667"/>
                  <a:gd name="connsiteX54" fmla="*/ 497760 w 554515"/>
                  <a:gd name="connsiteY54" fmla="*/ 338623 h 468667"/>
                  <a:gd name="connsiteX55" fmla="*/ 497760 w 554515"/>
                  <a:gd name="connsiteY55" fmla="*/ 336557 h 468667"/>
                  <a:gd name="connsiteX56" fmla="*/ 497124 w 554515"/>
                  <a:gd name="connsiteY56" fmla="*/ 335285 h 468667"/>
                  <a:gd name="connsiteX57" fmla="*/ 492355 w 554515"/>
                  <a:gd name="connsiteY57" fmla="*/ 330038 h 468667"/>
                  <a:gd name="connsiteX58" fmla="*/ 489017 w 554515"/>
                  <a:gd name="connsiteY58" fmla="*/ 326223 h 468667"/>
                  <a:gd name="connsiteX59" fmla="*/ 483611 w 554515"/>
                  <a:gd name="connsiteY59" fmla="*/ 320182 h 468667"/>
                  <a:gd name="connsiteX60" fmla="*/ 484247 w 554515"/>
                  <a:gd name="connsiteY60" fmla="*/ 319387 h 468667"/>
                  <a:gd name="connsiteX61" fmla="*/ 491083 w 554515"/>
                  <a:gd name="connsiteY61" fmla="*/ 311756 h 468667"/>
                  <a:gd name="connsiteX62" fmla="*/ 497601 w 554515"/>
                  <a:gd name="connsiteY62" fmla="*/ 304443 h 468667"/>
                  <a:gd name="connsiteX63" fmla="*/ 504119 w 554515"/>
                  <a:gd name="connsiteY63" fmla="*/ 296971 h 468667"/>
                  <a:gd name="connsiteX64" fmla="*/ 510638 w 554515"/>
                  <a:gd name="connsiteY64" fmla="*/ 289658 h 468667"/>
                  <a:gd name="connsiteX65" fmla="*/ 511432 w 554515"/>
                  <a:gd name="connsiteY65" fmla="*/ 287114 h 468667"/>
                  <a:gd name="connsiteX66" fmla="*/ 511432 w 554515"/>
                  <a:gd name="connsiteY66" fmla="*/ 282027 h 468667"/>
                  <a:gd name="connsiteX67" fmla="*/ 509843 w 554515"/>
                  <a:gd name="connsiteY67" fmla="*/ 275350 h 468667"/>
                  <a:gd name="connsiteX68" fmla="*/ 507140 w 554515"/>
                  <a:gd name="connsiteY68" fmla="*/ 272330 h 468667"/>
                  <a:gd name="connsiteX69" fmla="*/ 498078 w 554515"/>
                  <a:gd name="connsiteY69" fmla="*/ 271058 h 468667"/>
                  <a:gd name="connsiteX70" fmla="*/ 491242 w 554515"/>
                  <a:gd name="connsiteY70" fmla="*/ 270104 h 468667"/>
                  <a:gd name="connsiteX71" fmla="*/ 483929 w 554515"/>
                  <a:gd name="connsiteY71" fmla="*/ 269150 h 468667"/>
                  <a:gd name="connsiteX72" fmla="*/ 482975 w 554515"/>
                  <a:gd name="connsiteY72" fmla="*/ 268832 h 468667"/>
                  <a:gd name="connsiteX73" fmla="*/ 482181 w 554515"/>
                  <a:gd name="connsiteY73" fmla="*/ 263586 h 468667"/>
                  <a:gd name="connsiteX74" fmla="*/ 482498 w 554515"/>
                  <a:gd name="connsiteY74" fmla="*/ 261201 h 468667"/>
                  <a:gd name="connsiteX75" fmla="*/ 482021 w 554515"/>
                  <a:gd name="connsiteY75" fmla="*/ 256750 h 468667"/>
                  <a:gd name="connsiteX76" fmla="*/ 482021 w 554515"/>
                  <a:gd name="connsiteY76" fmla="*/ 253252 h 468667"/>
                  <a:gd name="connsiteX77" fmla="*/ 483134 w 554515"/>
                  <a:gd name="connsiteY77" fmla="*/ 247529 h 468667"/>
                  <a:gd name="connsiteX78" fmla="*/ 483134 w 554515"/>
                  <a:gd name="connsiteY78" fmla="*/ 244985 h 468667"/>
                  <a:gd name="connsiteX79" fmla="*/ 479796 w 554515"/>
                  <a:gd name="connsiteY79" fmla="*/ 233857 h 468667"/>
                  <a:gd name="connsiteX80" fmla="*/ 477888 w 554515"/>
                  <a:gd name="connsiteY80" fmla="*/ 227657 h 468667"/>
                  <a:gd name="connsiteX81" fmla="*/ 475980 w 554515"/>
                  <a:gd name="connsiteY81" fmla="*/ 221297 h 468667"/>
                  <a:gd name="connsiteX82" fmla="*/ 475503 w 554515"/>
                  <a:gd name="connsiteY82" fmla="*/ 219231 h 468667"/>
                  <a:gd name="connsiteX83" fmla="*/ 475503 w 554515"/>
                  <a:gd name="connsiteY83" fmla="*/ 216687 h 468667"/>
                  <a:gd name="connsiteX84" fmla="*/ 479955 w 554515"/>
                  <a:gd name="connsiteY84" fmla="*/ 210805 h 468667"/>
                  <a:gd name="connsiteX85" fmla="*/ 481386 w 554515"/>
                  <a:gd name="connsiteY85" fmla="*/ 209533 h 468667"/>
                  <a:gd name="connsiteX86" fmla="*/ 484088 w 554515"/>
                  <a:gd name="connsiteY86" fmla="*/ 206513 h 468667"/>
                  <a:gd name="connsiteX87" fmla="*/ 485678 w 554515"/>
                  <a:gd name="connsiteY87" fmla="*/ 204923 h 468667"/>
                  <a:gd name="connsiteX88" fmla="*/ 485360 w 554515"/>
                  <a:gd name="connsiteY88" fmla="*/ 203810 h 468667"/>
                  <a:gd name="connsiteX89" fmla="*/ 482498 w 554515"/>
                  <a:gd name="connsiteY89" fmla="*/ 203174 h 468667"/>
                  <a:gd name="connsiteX90" fmla="*/ 478206 w 554515"/>
                  <a:gd name="connsiteY90" fmla="*/ 203174 h 468667"/>
                  <a:gd name="connsiteX91" fmla="*/ 475821 w 554515"/>
                  <a:gd name="connsiteY91" fmla="*/ 202220 h 468667"/>
                  <a:gd name="connsiteX92" fmla="*/ 474073 w 554515"/>
                  <a:gd name="connsiteY92" fmla="*/ 200630 h 468667"/>
                  <a:gd name="connsiteX93" fmla="*/ 473278 w 554515"/>
                  <a:gd name="connsiteY93" fmla="*/ 198246 h 468667"/>
                  <a:gd name="connsiteX94" fmla="*/ 474391 w 554515"/>
                  <a:gd name="connsiteY94" fmla="*/ 194112 h 468667"/>
                  <a:gd name="connsiteX95" fmla="*/ 473278 w 554515"/>
                  <a:gd name="connsiteY95" fmla="*/ 186004 h 468667"/>
                  <a:gd name="connsiteX96" fmla="*/ 475662 w 554515"/>
                  <a:gd name="connsiteY96" fmla="*/ 182030 h 468667"/>
                  <a:gd name="connsiteX97" fmla="*/ 477729 w 554515"/>
                  <a:gd name="connsiteY97" fmla="*/ 179168 h 468667"/>
                  <a:gd name="connsiteX98" fmla="*/ 484883 w 554515"/>
                  <a:gd name="connsiteY98" fmla="*/ 178850 h 468667"/>
                  <a:gd name="connsiteX99" fmla="*/ 482498 w 554515"/>
                  <a:gd name="connsiteY99" fmla="*/ 175671 h 468667"/>
                  <a:gd name="connsiteX100" fmla="*/ 481386 w 554515"/>
                  <a:gd name="connsiteY100" fmla="*/ 173763 h 468667"/>
                  <a:gd name="connsiteX101" fmla="*/ 480591 w 554515"/>
                  <a:gd name="connsiteY101" fmla="*/ 173286 h 468667"/>
                  <a:gd name="connsiteX102" fmla="*/ 480273 w 554515"/>
                  <a:gd name="connsiteY102" fmla="*/ 172491 h 468667"/>
                  <a:gd name="connsiteX103" fmla="*/ 480591 w 554515"/>
                  <a:gd name="connsiteY103" fmla="*/ 171696 h 468667"/>
                  <a:gd name="connsiteX104" fmla="*/ 482339 w 554515"/>
                  <a:gd name="connsiteY104" fmla="*/ 171378 h 468667"/>
                  <a:gd name="connsiteX105" fmla="*/ 483611 w 554515"/>
                  <a:gd name="connsiteY105" fmla="*/ 170266 h 468667"/>
                  <a:gd name="connsiteX106" fmla="*/ 485678 w 554515"/>
                  <a:gd name="connsiteY106" fmla="*/ 168835 h 468667"/>
                  <a:gd name="connsiteX107" fmla="*/ 486791 w 554515"/>
                  <a:gd name="connsiteY107" fmla="*/ 168199 h 468667"/>
                  <a:gd name="connsiteX108" fmla="*/ 486791 w 554515"/>
                  <a:gd name="connsiteY108" fmla="*/ 166450 h 468667"/>
                  <a:gd name="connsiteX109" fmla="*/ 487904 w 554515"/>
                  <a:gd name="connsiteY109" fmla="*/ 165178 h 468667"/>
                  <a:gd name="connsiteX110" fmla="*/ 489335 w 554515"/>
                  <a:gd name="connsiteY110" fmla="*/ 163588 h 468667"/>
                  <a:gd name="connsiteX111" fmla="*/ 490447 w 554515"/>
                  <a:gd name="connsiteY111" fmla="*/ 161840 h 468667"/>
                  <a:gd name="connsiteX112" fmla="*/ 490129 w 554515"/>
                  <a:gd name="connsiteY112" fmla="*/ 159773 h 468667"/>
                  <a:gd name="connsiteX113" fmla="*/ 491242 w 554515"/>
                  <a:gd name="connsiteY113" fmla="*/ 157229 h 468667"/>
                  <a:gd name="connsiteX114" fmla="*/ 491719 w 554515"/>
                  <a:gd name="connsiteY114" fmla="*/ 155639 h 468667"/>
                  <a:gd name="connsiteX115" fmla="*/ 492514 w 554515"/>
                  <a:gd name="connsiteY115" fmla="*/ 154209 h 468667"/>
                  <a:gd name="connsiteX116" fmla="*/ 491878 w 554515"/>
                  <a:gd name="connsiteY116" fmla="*/ 152142 h 468667"/>
                  <a:gd name="connsiteX117" fmla="*/ 491242 w 554515"/>
                  <a:gd name="connsiteY117" fmla="*/ 150393 h 468667"/>
                  <a:gd name="connsiteX118" fmla="*/ 491242 w 554515"/>
                  <a:gd name="connsiteY118" fmla="*/ 148327 h 468667"/>
                  <a:gd name="connsiteX119" fmla="*/ 492196 w 554515"/>
                  <a:gd name="connsiteY119" fmla="*/ 147850 h 468667"/>
                  <a:gd name="connsiteX120" fmla="*/ 493627 w 554515"/>
                  <a:gd name="connsiteY120" fmla="*/ 147055 h 468667"/>
                  <a:gd name="connsiteX121" fmla="*/ 493945 w 554515"/>
                  <a:gd name="connsiteY121" fmla="*/ 145465 h 468667"/>
                  <a:gd name="connsiteX122" fmla="*/ 494740 w 554515"/>
                  <a:gd name="connsiteY122" fmla="*/ 143398 h 468667"/>
                  <a:gd name="connsiteX123" fmla="*/ 495376 w 554515"/>
                  <a:gd name="connsiteY123" fmla="*/ 141808 h 468667"/>
                  <a:gd name="connsiteX124" fmla="*/ 496330 w 554515"/>
                  <a:gd name="connsiteY124" fmla="*/ 140537 h 468667"/>
                  <a:gd name="connsiteX125" fmla="*/ 496330 w 554515"/>
                  <a:gd name="connsiteY125" fmla="*/ 139265 h 468667"/>
                  <a:gd name="connsiteX126" fmla="*/ 495852 w 554515"/>
                  <a:gd name="connsiteY126" fmla="*/ 137039 h 468667"/>
                  <a:gd name="connsiteX127" fmla="*/ 495217 w 554515"/>
                  <a:gd name="connsiteY127" fmla="*/ 135767 h 468667"/>
                  <a:gd name="connsiteX128" fmla="*/ 495217 w 554515"/>
                  <a:gd name="connsiteY128" fmla="*/ 134336 h 468667"/>
                  <a:gd name="connsiteX129" fmla="*/ 495852 w 554515"/>
                  <a:gd name="connsiteY129" fmla="*/ 132429 h 468667"/>
                  <a:gd name="connsiteX130" fmla="*/ 495852 w 554515"/>
                  <a:gd name="connsiteY130" fmla="*/ 128931 h 468667"/>
                  <a:gd name="connsiteX131" fmla="*/ 494263 w 554515"/>
                  <a:gd name="connsiteY131" fmla="*/ 126388 h 468667"/>
                  <a:gd name="connsiteX132" fmla="*/ 492673 w 554515"/>
                  <a:gd name="connsiteY132" fmla="*/ 125275 h 468667"/>
                  <a:gd name="connsiteX133" fmla="*/ 492673 w 554515"/>
                  <a:gd name="connsiteY133" fmla="*/ 124480 h 468667"/>
                  <a:gd name="connsiteX134" fmla="*/ 493468 w 554515"/>
                  <a:gd name="connsiteY134" fmla="*/ 122731 h 468667"/>
                  <a:gd name="connsiteX135" fmla="*/ 494263 w 554515"/>
                  <a:gd name="connsiteY135" fmla="*/ 121141 h 468667"/>
                  <a:gd name="connsiteX136" fmla="*/ 494263 w 554515"/>
                  <a:gd name="connsiteY136" fmla="*/ 118121 h 468667"/>
                  <a:gd name="connsiteX137" fmla="*/ 493150 w 554515"/>
                  <a:gd name="connsiteY137" fmla="*/ 114941 h 468667"/>
                  <a:gd name="connsiteX138" fmla="*/ 492673 w 554515"/>
                  <a:gd name="connsiteY138" fmla="*/ 110331 h 468667"/>
                  <a:gd name="connsiteX139" fmla="*/ 492991 w 554515"/>
                  <a:gd name="connsiteY139" fmla="*/ 105720 h 468667"/>
                  <a:gd name="connsiteX140" fmla="*/ 491560 w 554515"/>
                  <a:gd name="connsiteY140" fmla="*/ 103336 h 468667"/>
                  <a:gd name="connsiteX141" fmla="*/ 479796 w 554515"/>
                  <a:gd name="connsiteY141" fmla="*/ 103336 h 468667"/>
                  <a:gd name="connsiteX142" fmla="*/ 469303 w 554515"/>
                  <a:gd name="connsiteY142" fmla="*/ 103495 h 468667"/>
                  <a:gd name="connsiteX143" fmla="*/ 468667 w 554515"/>
                  <a:gd name="connsiteY143" fmla="*/ 103018 h 468667"/>
                  <a:gd name="connsiteX144" fmla="*/ 464534 w 554515"/>
                  <a:gd name="connsiteY144" fmla="*/ 97295 h 468667"/>
                  <a:gd name="connsiteX145" fmla="*/ 461195 w 554515"/>
                  <a:gd name="connsiteY145" fmla="*/ 92843 h 468667"/>
                  <a:gd name="connsiteX146" fmla="*/ 457857 w 554515"/>
                  <a:gd name="connsiteY146" fmla="*/ 90299 h 468667"/>
                  <a:gd name="connsiteX147" fmla="*/ 450385 w 554515"/>
                  <a:gd name="connsiteY147" fmla="*/ 87120 h 468667"/>
                  <a:gd name="connsiteX148" fmla="*/ 446728 w 554515"/>
                  <a:gd name="connsiteY148" fmla="*/ 85848 h 468667"/>
                  <a:gd name="connsiteX149" fmla="*/ 443708 w 554515"/>
                  <a:gd name="connsiteY149" fmla="*/ 83464 h 468667"/>
                  <a:gd name="connsiteX150" fmla="*/ 441164 w 554515"/>
                  <a:gd name="connsiteY150" fmla="*/ 80761 h 468667"/>
                  <a:gd name="connsiteX151" fmla="*/ 440528 w 554515"/>
                  <a:gd name="connsiteY151" fmla="*/ 77104 h 468667"/>
                  <a:gd name="connsiteX152" fmla="*/ 440051 w 554515"/>
                  <a:gd name="connsiteY152" fmla="*/ 75833 h 468667"/>
                  <a:gd name="connsiteX153" fmla="*/ 439256 w 554515"/>
                  <a:gd name="connsiteY153" fmla="*/ 74879 h 468667"/>
                  <a:gd name="connsiteX154" fmla="*/ 438462 w 554515"/>
                  <a:gd name="connsiteY154" fmla="*/ 74402 h 468667"/>
                  <a:gd name="connsiteX155" fmla="*/ 437508 w 554515"/>
                  <a:gd name="connsiteY155" fmla="*/ 74402 h 468667"/>
                  <a:gd name="connsiteX156" fmla="*/ 428764 w 554515"/>
                  <a:gd name="connsiteY156" fmla="*/ 70268 h 468667"/>
                  <a:gd name="connsiteX157" fmla="*/ 425266 w 554515"/>
                  <a:gd name="connsiteY157" fmla="*/ 69156 h 468667"/>
                  <a:gd name="connsiteX158" fmla="*/ 421928 w 554515"/>
                  <a:gd name="connsiteY158" fmla="*/ 70109 h 468667"/>
                  <a:gd name="connsiteX159" fmla="*/ 420497 w 554515"/>
                  <a:gd name="connsiteY159" fmla="*/ 70109 h 468667"/>
                  <a:gd name="connsiteX160" fmla="*/ 417635 w 554515"/>
                  <a:gd name="connsiteY160" fmla="*/ 68996 h 468667"/>
                  <a:gd name="connsiteX161" fmla="*/ 414297 w 554515"/>
                  <a:gd name="connsiteY161" fmla="*/ 70586 h 468667"/>
                  <a:gd name="connsiteX162" fmla="*/ 412866 w 554515"/>
                  <a:gd name="connsiteY162" fmla="*/ 70586 h 468667"/>
                  <a:gd name="connsiteX163" fmla="*/ 410958 w 554515"/>
                  <a:gd name="connsiteY163" fmla="*/ 70268 h 468667"/>
                  <a:gd name="connsiteX164" fmla="*/ 409369 w 554515"/>
                  <a:gd name="connsiteY164" fmla="*/ 69632 h 468667"/>
                  <a:gd name="connsiteX165" fmla="*/ 404917 w 554515"/>
                  <a:gd name="connsiteY165" fmla="*/ 65817 h 468667"/>
                  <a:gd name="connsiteX166" fmla="*/ 401261 w 554515"/>
                  <a:gd name="connsiteY166" fmla="*/ 64227 h 468667"/>
                  <a:gd name="connsiteX167" fmla="*/ 398558 w 554515"/>
                  <a:gd name="connsiteY167" fmla="*/ 63273 h 468667"/>
                  <a:gd name="connsiteX168" fmla="*/ 393471 w 554515"/>
                  <a:gd name="connsiteY168" fmla="*/ 61842 h 468667"/>
                  <a:gd name="connsiteX169" fmla="*/ 388065 w 554515"/>
                  <a:gd name="connsiteY169" fmla="*/ 61048 h 468667"/>
                  <a:gd name="connsiteX170" fmla="*/ 385204 w 554515"/>
                  <a:gd name="connsiteY170" fmla="*/ 60412 h 468667"/>
                  <a:gd name="connsiteX171" fmla="*/ 383137 w 554515"/>
                  <a:gd name="connsiteY171" fmla="*/ 59617 h 468667"/>
                  <a:gd name="connsiteX172" fmla="*/ 382660 w 554515"/>
                  <a:gd name="connsiteY172" fmla="*/ 59140 h 468667"/>
                  <a:gd name="connsiteX173" fmla="*/ 382660 w 554515"/>
                  <a:gd name="connsiteY173" fmla="*/ 57709 h 468667"/>
                  <a:gd name="connsiteX174" fmla="*/ 382660 w 554515"/>
                  <a:gd name="connsiteY174" fmla="*/ 55801 h 468667"/>
                  <a:gd name="connsiteX175" fmla="*/ 382024 w 554515"/>
                  <a:gd name="connsiteY175" fmla="*/ 54370 h 468667"/>
                  <a:gd name="connsiteX176" fmla="*/ 380593 w 554515"/>
                  <a:gd name="connsiteY176" fmla="*/ 52781 h 468667"/>
                  <a:gd name="connsiteX177" fmla="*/ 378686 w 554515"/>
                  <a:gd name="connsiteY177" fmla="*/ 51509 h 468667"/>
                  <a:gd name="connsiteX178" fmla="*/ 375347 w 554515"/>
                  <a:gd name="connsiteY178" fmla="*/ 51509 h 468667"/>
                  <a:gd name="connsiteX179" fmla="*/ 370419 w 554515"/>
                  <a:gd name="connsiteY179" fmla="*/ 51509 h 468667"/>
                  <a:gd name="connsiteX180" fmla="*/ 366603 w 554515"/>
                  <a:gd name="connsiteY180" fmla="*/ 50237 h 468667"/>
                  <a:gd name="connsiteX181" fmla="*/ 363583 w 554515"/>
                  <a:gd name="connsiteY181" fmla="*/ 50237 h 468667"/>
                  <a:gd name="connsiteX182" fmla="*/ 359926 w 554515"/>
                  <a:gd name="connsiteY182" fmla="*/ 50237 h 468667"/>
                  <a:gd name="connsiteX183" fmla="*/ 356906 w 554515"/>
                  <a:gd name="connsiteY183" fmla="*/ 50237 h 468667"/>
                  <a:gd name="connsiteX184" fmla="*/ 354839 w 554515"/>
                  <a:gd name="connsiteY184" fmla="*/ 51191 h 468667"/>
                  <a:gd name="connsiteX185" fmla="*/ 353567 w 554515"/>
                  <a:gd name="connsiteY185" fmla="*/ 52304 h 468667"/>
                  <a:gd name="connsiteX186" fmla="*/ 352772 w 554515"/>
                  <a:gd name="connsiteY186" fmla="*/ 55483 h 468667"/>
                  <a:gd name="connsiteX187" fmla="*/ 351977 w 554515"/>
                  <a:gd name="connsiteY187" fmla="*/ 55960 h 468667"/>
                  <a:gd name="connsiteX188" fmla="*/ 350706 w 554515"/>
                  <a:gd name="connsiteY188" fmla="*/ 55960 h 468667"/>
                  <a:gd name="connsiteX189" fmla="*/ 349116 w 554515"/>
                  <a:gd name="connsiteY189" fmla="*/ 55960 h 468667"/>
                  <a:gd name="connsiteX190" fmla="*/ 345618 w 554515"/>
                  <a:gd name="connsiteY190" fmla="*/ 55960 h 468667"/>
                  <a:gd name="connsiteX191" fmla="*/ 339577 w 554515"/>
                  <a:gd name="connsiteY191" fmla="*/ 55483 h 468667"/>
                  <a:gd name="connsiteX192" fmla="*/ 332105 w 554515"/>
                  <a:gd name="connsiteY192" fmla="*/ 55483 h 468667"/>
                  <a:gd name="connsiteX193" fmla="*/ 326382 w 554515"/>
                  <a:gd name="connsiteY193" fmla="*/ 56914 h 468667"/>
                  <a:gd name="connsiteX194" fmla="*/ 321931 w 554515"/>
                  <a:gd name="connsiteY194" fmla="*/ 59299 h 468667"/>
                  <a:gd name="connsiteX195" fmla="*/ 317638 w 554515"/>
                  <a:gd name="connsiteY195" fmla="*/ 61842 h 468667"/>
                  <a:gd name="connsiteX196" fmla="*/ 312551 w 554515"/>
                  <a:gd name="connsiteY196" fmla="*/ 65976 h 468667"/>
                  <a:gd name="connsiteX197" fmla="*/ 311120 w 554515"/>
                  <a:gd name="connsiteY197" fmla="*/ 67884 h 468667"/>
                  <a:gd name="connsiteX198" fmla="*/ 308099 w 554515"/>
                  <a:gd name="connsiteY198" fmla="*/ 75197 h 468667"/>
                  <a:gd name="connsiteX199" fmla="*/ 306828 w 554515"/>
                  <a:gd name="connsiteY199" fmla="*/ 76310 h 468667"/>
                  <a:gd name="connsiteX200" fmla="*/ 305079 w 554515"/>
                  <a:gd name="connsiteY200" fmla="*/ 77104 h 468667"/>
                  <a:gd name="connsiteX201" fmla="*/ 303330 w 554515"/>
                  <a:gd name="connsiteY201" fmla="*/ 77104 h 468667"/>
                  <a:gd name="connsiteX202" fmla="*/ 299833 w 554515"/>
                  <a:gd name="connsiteY202" fmla="*/ 78376 h 468667"/>
                  <a:gd name="connsiteX203" fmla="*/ 295222 w 554515"/>
                  <a:gd name="connsiteY203" fmla="*/ 80125 h 468667"/>
                  <a:gd name="connsiteX204" fmla="*/ 292043 w 554515"/>
                  <a:gd name="connsiteY204" fmla="*/ 80761 h 468667"/>
                  <a:gd name="connsiteX205" fmla="*/ 284094 w 554515"/>
                  <a:gd name="connsiteY205" fmla="*/ 80443 h 468667"/>
                  <a:gd name="connsiteX206" fmla="*/ 285206 w 554515"/>
                  <a:gd name="connsiteY206" fmla="*/ 85848 h 468667"/>
                  <a:gd name="connsiteX207" fmla="*/ 287114 w 554515"/>
                  <a:gd name="connsiteY207" fmla="*/ 93320 h 468667"/>
                  <a:gd name="connsiteX208" fmla="*/ 287114 w 554515"/>
                  <a:gd name="connsiteY208" fmla="*/ 95069 h 468667"/>
                  <a:gd name="connsiteX209" fmla="*/ 287114 w 554515"/>
                  <a:gd name="connsiteY209" fmla="*/ 96818 h 468667"/>
                  <a:gd name="connsiteX210" fmla="*/ 285843 w 554515"/>
                  <a:gd name="connsiteY210" fmla="*/ 97771 h 468667"/>
                  <a:gd name="connsiteX211" fmla="*/ 283935 w 554515"/>
                  <a:gd name="connsiteY211" fmla="*/ 97771 h 468667"/>
                  <a:gd name="connsiteX212" fmla="*/ 279960 w 554515"/>
                  <a:gd name="connsiteY212" fmla="*/ 97771 h 468667"/>
                  <a:gd name="connsiteX213" fmla="*/ 277417 w 554515"/>
                  <a:gd name="connsiteY213" fmla="*/ 96659 h 468667"/>
                  <a:gd name="connsiteX214" fmla="*/ 281709 w 554515"/>
                  <a:gd name="connsiteY214" fmla="*/ 95705 h 468667"/>
                  <a:gd name="connsiteX215" fmla="*/ 284253 w 554515"/>
                  <a:gd name="connsiteY215" fmla="*/ 94115 h 468667"/>
                  <a:gd name="connsiteX216" fmla="*/ 279960 w 554515"/>
                  <a:gd name="connsiteY216" fmla="*/ 94115 h 468667"/>
                  <a:gd name="connsiteX217" fmla="*/ 268673 w 554515"/>
                  <a:gd name="connsiteY217" fmla="*/ 96182 h 468667"/>
                  <a:gd name="connsiteX218" fmla="*/ 234652 w 554515"/>
                  <a:gd name="connsiteY218" fmla="*/ 104290 h 468667"/>
                  <a:gd name="connsiteX219" fmla="*/ 222410 w 554515"/>
                  <a:gd name="connsiteY219" fmla="*/ 104290 h 468667"/>
                  <a:gd name="connsiteX220" fmla="*/ 203969 w 554515"/>
                  <a:gd name="connsiteY220" fmla="*/ 100315 h 468667"/>
                  <a:gd name="connsiteX221" fmla="*/ 198405 w 554515"/>
                  <a:gd name="connsiteY221" fmla="*/ 98089 h 468667"/>
                  <a:gd name="connsiteX222" fmla="*/ 187117 w 554515"/>
                  <a:gd name="connsiteY222" fmla="*/ 91412 h 468667"/>
                  <a:gd name="connsiteX223" fmla="*/ 181553 w 554515"/>
                  <a:gd name="connsiteY223" fmla="*/ 86961 h 468667"/>
                  <a:gd name="connsiteX224" fmla="*/ 178055 w 554515"/>
                  <a:gd name="connsiteY224" fmla="*/ 80761 h 468667"/>
                  <a:gd name="connsiteX225" fmla="*/ 176942 w 554515"/>
                  <a:gd name="connsiteY225" fmla="*/ 79489 h 468667"/>
                  <a:gd name="connsiteX226" fmla="*/ 175671 w 554515"/>
                  <a:gd name="connsiteY226" fmla="*/ 78535 h 468667"/>
                  <a:gd name="connsiteX227" fmla="*/ 171378 w 554515"/>
                  <a:gd name="connsiteY227" fmla="*/ 77263 h 468667"/>
                  <a:gd name="connsiteX228" fmla="*/ 164065 w 554515"/>
                  <a:gd name="connsiteY228" fmla="*/ 76150 h 468667"/>
                  <a:gd name="connsiteX229" fmla="*/ 156752 w 554515"/>
                  <a:gd name="connsiteY229" fmla="*/ 75673 h 468667"/>
                  <a:gd name="connsiteX230" fmla="*/ 153891 w 554515"/>
                  <a:gd name="connsiteY230" fmla="*/ 74879 h 468667"/>
                  <a:gd name="connsiteX231" fmla="*/ 148167 w 554515"/>
                  <a:gd name="connsiteY231" fmla="*/ 72176 h 468667"/>
                  <a:gd name="connsiteX232" fmla="*/ 145624 w 554515"/>
                  <a:gd name="connsiteY232" fmla="*/ 69950 h 468667"/>
                  <a:gd name="connsiteX233" fmla="*/ 143716 w 554515"/>
                  <a:gd name="connsiteY233" fmla="*/ 66294 h 468667"/>
                  <a:gd name="connsiteX234" fmla="*/ 142126 w 554515"/>
                  <a:gd name="connsiteY234" fmla="*/ 62478 h 468667"/>
                  <a:gd name="connsiteX235" fmla="*/ 141172 w 554515"/>
                  <a:gd name="connsiteY235" fmla="*/ 58345 h 468667"/>
                  <a:gd name="connsiteX236" fmla="*/ 140537 w 554515"/>
                  <a:gd name="connsiteY236" fmla="*/ 54052 h 468667"/>
                  <a:gd name="connsiteX237" fmla="*/ 139583 w 554515"/>
                  <a:gd name="connsiteY237" fmla="*/ 45786 h 468667"/>
                  <a:gd name="connsiteX238" fmla="*/ 139583 w 554515"/>
                  <a:gd name="connsiteY238" fmla="*/ 44355 h 468667"/>
                  <a:gd name="connsiteX239" fmla="*/ 138788 w 554515"/>
                  <a:gd name="connsiteY239" fmla="*/ 44355 h 468667"/>
                  <a:gd name="connsiteX240" fmla="*/ 132906 w 554515"/>
                  <a:gd name="connsiteY240" fmla="*/ 45627 h 468667"/>
                  <a:gd name="connsiteX241" fmla="*/ 131634 w 554515"/>
                  <a:gd name="connsiteY241" fmla="*/ 45150 h 468667"/>
                  <a:gd name="connsiteX242" fmla="*/ 126546 w 554515"/>
                  <a:gd name="connsiteY242" fmla="*/ 39268 h 468667"/>
                  <a:gd name="connsiteX243" fmla="*/ 125434 w 554515"/>
                  <a:gd name="connsiteY243" fmla="*/ 38632 h 468667"/>
                  <a:gd name="connsiteX244" fmla="*/ 123208 w 554515"/>
                  <a:gd name="connsiteY244" fmla="*/ 38314 h 468667"/>
                  <a:gd name="connsiteX245" fmla="*/ 121936 w 554515"/>
                  <a:gd name="connsiteY245" fmla="*/ 37360 h 468667"/>
                  <a:gd name="connsiteX246" fmla="*/ 120823 w 554515"/>
                  <a:gd name="connsiteY246" fmla="*/ 35770 h 468667"/>
                  <a:gd name="connsiteX247" fmla="*/ 120187 w 554515"/>
                  <a:gd name="connsiteY247" fmla="*/ 34657 h 468667"/>
                  <a:gd name="connsiteX248" fmla="*/ 114941 w 554515"/>
                  <a:gd name="connsiteY248" fmla="*/ 31478 h 468667"/>
                  <a:gd name="connsiteX249" fmla="*/ 114146 w 554515"/>
                  <a:gd name="connsiteY249" fmla="*/ 30365 h 468667"/>
                  <a:gd name="connsiteX250" fmla="*/ 114146 w 554515"/>
                  <a:gd name="connsiteY250" fmla="*/ 29411 h 468667"/>
                  <a:gd name="connsiteX251" fmla="*/ 114782 w 554515"/>
                  <a:gd name="connsiteY251" fmla="*/ 28457 h 468667"/>
                  <a:gd name="connsiteX252" fmla="*/ 115736 w 554515"/>
                  <a:gd name="connsiteY252" fmla="*/ 27662 h 468667"/>
                  <a:gd name="connsiteX253" fmla="*/ 118279 w 554515"/>
                  <a:gd name="connsiteY253" fmla="*/ 26867 h 468667"/>
                  <a:gd name="connsiteX254" fmla="*/ 121300 w 554515"/>
                  <a:gd name="connsiteY254" fmla="*/ 26231 h 468667"/>
                  <a:gd name="connsiteX255" fmla="*/ 122254 w 554515"/>
                  <a:gd name="connsiteY255" fmla="*/ 25754 h 468667"/>
                  <a:gd name="connsiteX256" fmla="*/ 122731 w 554515"/>
                  <a:gd name="connsiteY256" fmla="*/ 24959 h 468667"/>
                  <a:gd name="connsiteX257" fmla="*/ 122731 w 554515"/>
                  <a:gd name="connsiteY257" fmla="*/ 23529 h 468667"/>
                  <a:gd name="connsiteX258" fmla="*/ 122254 w 554515"/>
                  <a:gd name="connsiteY258" fmla="*/ 22257 h 468667"/>
                  <a:gd name="connsiteX259" fmla="*/ 117962 w 554515"/>
                  <a:gd name="connsiteY259" fmla="*/ 19872 h 468667"/>
                  <a:gd name="connsiteX260" fmla="*/ 117485 w 554515"/>
                  <a:gd name="connsiteY260" fmla="*/ 18759 h 468667"/>
                  <a:gd name="connsiteX261" fmla="*/ 117485 w 554515"/>
                  <a:gd name="connsiteY261" fmla="*/ 17488 h 468667"/>
                  <a:gd name="connsiteX262" fmla="*/ 117485 w 554515"/>
                  <a:gd name="connsiteY262" fmla="*/ 16216 h 468667"/>
                  <a:gd name="connsiteX263" fmla="*/ 118121 w 554515"/>
                  <a:gd name="connsiteY263" fmla="*/ 15103 h 468667"/>
                  <a:gd name="connsiteX264" fmla="*/ 121618 w 554515"/>
                  <a:gd name="connsiteY264" fmla="*/ 13672 h 468667"/>
                  <a:gd name="connsiteX265" fmla="*/ 123526 w 554515"/>
                  <a:gd name="connsiteY265" fmla="*/ 12241 h 468667"/>
                  <a:gd name="connsiteX266" fmla="*/ 122413 w 554515"/>
                  <a:gd name="connsiteY266" fmla="*/ 10652 h 468667"/>
                  <a:gd name="connsiteX267" fmla="*/ 118598 w 554515"/>
                  <a:gd name="connsiteY267" fmla="*/ 6836 h 468667"/>
                  <a:gd name="connsiteX268" fmla="*/ 114146 w 554515"/>
                  <a:gd name="connsiteY268" fmla="*/ 2703 h 468667"/>
                  <a:gd name="connsiteX269" fmla="*/ 111126 w 554515"/>
                  <a:gd name="connsiteY269" fmla="*/ 2703 h 468667"/>
                  <a:gd name="connsiteX270" fmla="*/ 107628 w 554515"/>
                  <a:gd name="connsiteY270" fmla="*/ 3816 h 468667"/>
                  <a:gd name="connsiteX271" fmla="*/ 102223 w 554515"/>
                  <a:gd name="connsiteY271" fmla="*/ 7313 h 468667"/>
                  <a:gd name="connsiteX272" fmla="*/ 99202 w 554515"/>
                  <a:gd name="connsiteY272" fmla="*/ 8903 h 468667"/>
                  <a:gd name="connsiteX273" fmla="*/ 95228 w 554515"/>
                  <a:gd name="connsiteY273" fmla="*/ 11446 h 468667"/>
                  <a:gd name="connsiteX274" fmla="*/ 90935 w 554515"/>
                  <a:gd name="connsiteY274" fmla="*/ 14308 h 468667"/>
                  <a:gd name="connsiteX275" fmla="*/ 87438 w 554515"/>
                  <a:gd name="connsiteY275" fmla="*/ 17329 h 468667"/>
                  <a:gd name="connsiteX276" fmla="*/ 85212 w 554515"/>
                  <a:gd name="connsiteY276" fmla="*/ 19713 h 468667"/>
                  <a:gd name="connsiteX277" fmla="*/ 81238 w 554515"/>
                  <a:gd name="connsiteY277" fmla="*/ 20826 h 468667"/>
                  <a:gd name="connsiteX278" fmla="*/ 79171 w 554515"/>
                  <a:gd name="connsiteY278" fmla="*/ 22893 h 468667"/>
                  <a:gd name="connsiteX279" fmla="*/ 72653 w 554515"/>
                  <a:gd name="connsiteY279" fmla="*/ 29093 h 468667"/>
                  <a:gd name="connsiteX280" fmla="*/ 70745 w 554515"/>
                  <a:gd name="connsiteY280" fmla="*/ 29093 h 468667"/>
                  <a:gd name="connsiteX281" fmla="*/ 65817 w 554515"/>
                  <a:gd name="connsiteY281" fmla="*/ 28775 h 468667"/>
                  <a:gd name="connsiteX282" fmla="*/ 61524 w 554515"/>
                  <a:gd name="connsiteY282" fmla="*/ 30206 h 468667"/>
                  <a:gd name="connsiteX283" fmla="*/ 59935 w 554515"/>
                  <a:gd name="connsiteY283" fmla="*/ 29888 h 468667"/>
                  <a:gd name="connsiteX284" fmla="*/ 54370 w 554515"/>
                  <a:gd name="connsiteY284" fmla="*/ 28934 h 468667"/>
                  <a:gd name="connsiteX285" fmla="*/ 44355 w 554515"/>
                  <a:gd name="connsiteY285" fmla="*/ 26708 h 468667"/>
                  <a:gd name="connsiteX286" fmla="*/ 41652 w 554515"/>
                  <a:gd name="connsiteY286" fmla="*/ 25595 h 468667"/>
                  <a:gd name="connsiteX287" fmla="*/ 39108 w 554515"/>
                  <a:gd name="connsiteY287" fmla="*/ 22575 h 468667"/>
                  <a:gd name="connsiteX288" fmla="*/ 37519 w 554515"/>
                  <a:gd name="connsiteY288" fmla="*/ 21144 h 468667"/>
                  <a:gd name="connsiteX289" fmla="*/ 35293 w 554515"/>
                  <a:gd name="connsiteY289" fmla="*/ 19236 h 468667"/>
                  <a:gd name="connsiteX290" fmla="*/ 33385 w 554515"/>
                  <a:gd name="connsiteY290" fmla="*/ 18600 h 468667"/>
                  <a:gd name="connsiteX291" fmla="*/ 31955 w 554515"/>
                  <a:gd name="connsiteY291" fmla="*/ 17329 h 468667"/>
                  <a:gd name="connsiteX292" fmla="*/ 31160 w 554515"/>
                  <a:gd name="connsiteY292" fmla="*/ 15421 h 468667"/>
                  <a:gd name="connsiteX293" fmla="*/ 30047 w 554515"/>
                  <a:gd name="connsiteY293" fmla="*/ 13672 h 468667"/>
                  <a:gd name="connsiteX294" fmla="*/ 27980 w 554515"/>
                  <a:gd name="connsiteY294" fmla="*/ 11605 h 468667"/>
                  <a:gd name="connsiteX295" fmla="*/ 23370 w 554515"/>
                  <a:gd name="connsiteY295" fmla="*/ 4769 h 468667"/>
                  <a:gd name="connsiteX296" fmla="*/ 22734 w 554515"/>
                  <a:gd name="connsiteY296" fmla="*/ 3974 h 468667"/>
                  <a:gd name="connsiteX297" fmla="*/ 21780 w 554515"/>
                  <a:gd name="connsiteY297" fmla="*/ 3974 h 468667"/>
                  <a:gd name="connsiteX298" fmla="*/ 20190 w 554515"/>
                  <a:gd name="connsiteY298" fmla="*/ 2861 h 468667"/>
                  <a:gd name="connsiteX299" fmla="*/ 16216 w 554515"/>
                  <a:gd name="connsiteY299" fmla="*/ 0 h 468667"/>
                  <a:gd name="connsiteX300" fmla="*/ 14149 w 554515"/>
                  <a:gd name="connsiteY300" fmla="*/ 1272 h 468667"/>
                  <a:gd name="connsiteX301" fmla="*/ 12400 w 554515"/>
                  <a:gd name="connsiteY301" fmla="*/ 3498 h 468667"/>
                  <a:gd name="connsiteX302" fmla="*/ 10492 w 554515"/>
                  <a:gd name="connsiteY302" fmla="*/ 11764 h 468667"/>
                  <a:gd name="connsiteX303" fmla="*/ 8903 w 554515"/>
                  <a:gd name="connsiteY303" fmla="*/ 12718 h 468667"/>
                  <a:gd name="connsiteX304" fmla="*/ 6200 w 554515"/>
                  <a:gd name="connsiteY304" fmla="*/ 12718 h 468667"/>
                  <a:gd name="connsiteX305" fmla="*/ 2861 w 554515"/>
                  <a:gd name="connsiteY305" fmla="*/ 12400 h 468667"/>
                  <a:gd name="connsiteX306" fmla="*/ 636 w 554515"/>
                  <a:gd name="connsiteY306" fmla="*/ 12877 h 468667"/>
                  <a:gd name="connsiteX307" fmla="*/ 0 w 554515"/>
                  <a:gd name="connsiteY307" fmla="*/ 13354 h 468667"/>
                  <a:gd name="connsiteX308" fmla="*/ 318 w 554515"/>
                  <a:gd name="connsiteY308" fmla="*/ 14308 h 468667"/>
                  <a:gd name="connsiteX309" fmla="*/ 954 w 554515"/>
                  <a:gd name="connsiteY309" fmla="*/ 15580 h 468667"/>
                  <a:gd name="connsiteX310" fmla="*/ 1431 w 554515"/>
                  <a:gd name="connsiteY310" fmla="*/ 17329 h 468667"/>
                  <a:gd name="connsiteX311" fmla="*/ 1431 w 554515"/>
                  <a:gd name="connsiteY311" fmla="*/ 18759 h 468667"/>
                  <a:gd name="connsiteX312" fmla="*/ 2703 w 554515"/>
                  <a:gd name="connsiteY312" fmla="*/ 20031 h 468667"/>
                  <a:gd name="connsiteX313" fmla="*/ 4292 w 554515"/>
                  <a:gd name="connsiteY313" fmla="*/ 21303 h 468667"/>
                  <a:gd name="connsiteX314" fmla="*/ 4292 w 554515"/>
                  <a:gd name="connsiteY314" fmla="*/ 22575 h 468667"/>
                  <a:gd name="connsiteX315" fmla="*/ 4133 w 554515"/>
                  <a:gd name="connsiteY315" fmla="*/ 24324 h 468667"/>
                  <a:gd name="connsiteX316" fmla="*/ 3815 w 554515"/>
                  <a:gd name="connsiteY316" fmla="*/ 25595 h 468667"/>
                  <a:gd name="connsiteX317" fmla="*/ 3338 w 554515"/>
                  <a:gd name="connsiteY317" fmla="*/ 26390 h 468667"/>
                  <a:gd name="connsiteX318" fmla="*/ 4133 w 554515"/>
                  <a:gd name="connsiteY318" fmla="*/ 28457 h 468667"/>
                  <a:gd name="connsiteX319" fmla="*/ 5882 w 554515"/>
                  <a:gd name="connsiteY319" fmla="*/ 30842 h 468667"/>
                  <a:gd name="connsiteX320" fmla="*/ 6995 w 554515"/>
                  <a:gd name="connsiteY320" fmla="*/ 31796 h 468667"/>
                  <a:gd name="connsiteX321" fmla="*/ 6518 w 554515"/>
                  <a:gd name="connsiteY321" fmla="*/ 36247 h 468667"/>
                  <a:gd name="connsiteX322" fmla="*/ 7154 w 554515"/>
                  <a:gd name="connsiteY322" fmla="*/ 38314 h 468667"/>
                  <a:gd name="connsiteX323" fmla="*/ 7631 w 554515"/>
                  <a:gd name="connsiteY323" fmla="*/ 41016 h 468667"/>
                  <a:gd name="connsiteX324" fmla="*/ 7631 w 554515"/>
                  <a:gd name="connsiteY324" fmla="*/ 45627 h 468667"/>
                  <a:gd name="connsiteX325" fmla="*/ 7631 w 554515"/>
                  <a:gd name="connsiteY325" fmla="*/ 46740 h 468667"/>
                  <a:gd name="connsiteX326" fmla="*/ 8267 w 554515"/>
                  <a:gd name="connsiteY326" fmla="*/ 47058 h 468667"/>
                  <a:gd name="connsiteX327" fmla="*/ 9857 w 554515"/>
                  <a:gd name="connsiteY327" fmla="*/ 47058 h 468667"/>
                  <a:gd name="connsiteX328" fmla="*/ 11446 w 554515"/>
                  <a:gd name="connsiteY328" fmla="*/ 47693 h 468667"/>
                  <a:gd name="connsiteX329" fmla="*/ 11923 w 554515"/>
                  <a:gd name="connsiteY329" fmla="*/ 48488 h 468667"/>
                  <a:gd name="connsiteX330" fmla="*/ 11923 w 554515"/>
                  <a:gd name="connsiteY330" fmla="*/ 48965 h 468667"/>
                  <a:gd name="connsiteX331" fmla="*/ 10015 w 554515"/>
                  <a:gd name="connsiteY331" fmla="*/ 51032 h 468667"/>
                  <a:gd name="connsiteX332" fmla="*/ 10015 w 554515"/>
                  <a:gd name="connsiteY332" fmla="*/ 52463 h 468667"/>
                  <a:gd name="connsiteX333" fmla="*/ 9062 w 554515"/>
                  <a:gd name="connsiteY333" fmla="*/ 54529 h 468667"/>
                  <a:gd name="connsiteX334" fmla="*/ 8426 w 554515"/>
                  <a:gd name="connsiteY334" fmla="*/ 55801 h 468667"/>
                  <a:gd name="connsiteX335" fmla="*/ 6677 w 554515"/>
                  <a:gd name="connsiteY335" fmla="*/ 58186 h 468667"/>
                  <a:gd name="connsiteX336" fmla="*/ 5564 w 554515"/>
                  <a:gd name="connsiteY336" fmla="*/ 60571 h 468667"/>
                  <a:gd name="connsiteX337" fmla="*/ 5087 w 554515"/>
                  <a:gd name="connsiteY337" fmla="*/ 62478 h 468667"/>
                  <a:gd name="connsiteX338" fmla="*/ 5405 w 554515"/>
                  <a:gd name="connsiteY338" fmla="*/ 63432 h 468667"/>
                  <a:gd name="connsiteX339" fmla="*/ 8585 w 554515"/>
                  <a:gd name="connsiteY339" fmla="*/ 63750 h 468667"/>
                  <a:gd name="connsiteX340" fmla="*/ 10333 w 554515"/>
                  <a:gd name="connsiteY340" fmla="*/ 65181 h 468667"/>
                  <a:gd name="connsiteX341" fmla="*/ 15103 w 554515"/>
                  <a:gd name="connsiteY341" fmla="*/ 68043 h 468667"/>
                  <a:gd name="connsiteX342" fmla="*/ 15898 w 554515"/>
                  <a:gd name="connsiteY342" fmla="*/ 69156 h 468667"/>
                  <a:gd name="connsiteX343" fmla="*/ 14626 w 554515"/>
                  <a:gd name="connsiteY343" fmla="*/ 70904 h 468667"/>
                  <a:gd name="connsiteX344" fmla="*/ 14626 w 554515"/>
                  <a:gd name="connsiteY344" fmla="*/ 71699 h 468667"/>
                  <a:gd name="connsiteX345" fmla="*/ 15262 w 554515"/>
                  <a:gd name="connsiteY345" fmla="*/ 72653 h 468667"/>
                  <a:gd name="connsiteX346" fmla="*/ 15580 w 554515"/>
                  <a:gd name="connsiteY346" fmla="*/ 74243 h 468667"/>
                  <a:gd name="connsiteX347" fmla="*/ 15580 w 554515"/>
                  <a:gd name="connsiteY347" fmla="*/ 75992 h 468667"/>
                  <a:gd name="connsiteX348" fmla="*/ 15580 w 554515"/>
                  <a:gd name="connsiteY348" fmla="*/ 78376 h 468667"/>
                  <a:gd name="connsiteX349" fmla="*/ 16375 w 554515"/>
                  <a:gd name="connsiteY349" fmla="*/ 78694 h 468667"/>
                  <a:gd name="connsiteX350" fmla="*/ 19554 w 554515"/>
                  <a:gd name="connsiteY350" fmla="*/ 80920 h 468667"/>
                  <a:gd name="connsiteX351" fmla="*/ 21780 w 554515"/>
                  <a:gd name="connsiteY351" fmla="*/ 83145 h 468667"/>
                  <a:gd name="connsiteX352" fmla="*/ 21780 w 554515"/>
                  <a:gd name="connsiteY352" fmla="*/ 83782 h 468667"/>
                  <a:gd name="connsiteX353" fmla="*/ 20826 w 554515"/>
                  <a:gd name="connsiteY353" fmla="*/ 85530 h 468667"/>
                  <a:gd name="connsiteX354" fmla="*/ 21144 w 554515"/>
                  <a:gd name="connsiteY354" fmla="*/ 87597 h 468667"/>
                  <a:gd name="connsiteX355" fmla="*/ 21144 w 554515"/>
                  <a:gd name="connsiteY355" fmla="*/ 88074 h 468667"/>
                  <a:gd name="connsiteX356" fmla="*/ 21144 w 554515"/>
                  <a:gd name="connsiteY356" fmla="*/ 88392 h 468667"/>
                  <a:gd name="connsiteX357" fmla="*/ 22098 w 554515"/>
                  <a:gd name="connsiteY357" fmla="*/ 90777 h 468667"/>
                  <a:gd name="connsiteX358" fmla="*/ 24483 w 554515"/>
                  <a:gd name="connsiteY358" fmla="*/ 99520 h 468667"/>
                  <a:gd name="connsiteX359" fmla="*/ 25754 w 554515"/>
                  <a:gd name="connsiteY359" fmla="*/ 100633 h 468667"/>
                  <a:gd name="connsiteX360" fmla="*/ 27344 w 554515"/>
                  <a:gd name="connsiteY360" fmla="*/ 101587 h 468667"/>
                  <a:gd name="connsiteX361" fmla="*/ 28457 w 554515"/>
                  <a:gd name="connsiteY361" fmla="*/ 102859 h 468667"/>
                  <a:gd name="connsiteX362" fmla="*/ 28934 w 554515"/>
                  <a:gd name="connsiteY362" fmla="*/ 104131 h 468667"/>
                  <a:gd name="connsiteX363" fmla="*/ 28934 w 554515"/>
                  <a:gd name="connsiteY363" fmla="*/ 106197 h 468667"/>
                  <a:gd name="connsiteX364" fmla="*/ 28934 w 554515"/>
                  <a:gd name="connsiteY364" fmla="*/ 108582 h 468667"/>
                  <a:gd name="connsiteX365" fmla="*/ 29570 w 554515"/>
                  <a:gd name="connsiteY365" fmla="*/ 110331 h 468667"/>
                  <a:gd name="connsiteX366" fmla="*/ 30524 w 554515"/>
                  <a:gd name="connsiteY366" fmla="*/ 111762 h 468667"/>
                  <a:gd name="connsiteX367" fmla="*/ 31319 w 554515"/>
                  <a:gd name="connsiteY367" fmla="*/ 112397 h 468667"/>
                  <a:gd name="connsiteX368" fmla="*/ 32590 w 554515"/>
                  <a:gd name="connsiteY368" fmla="*/ 112397 h 468667"/>
                  <a:gd name="connsiteX369" fmla="*/ 34021 w 554515"/>
                  <a:gd name="connsiteY369" fmla="*/ 112715 h 468667"/>
                  <a:gd name="connsiteX370" fmla="*/ 34975 w 554515"/>
                  <a:gd name="connsiteY370" fmla="*/ 113987 h 468667"/>
                  <a:gd name="connsiteX371" fmla="*/ 38155 w 554515"/>
                  <a:gd name="connsiteY371" fmla="*/ 123844 h 468667"/>
                  <a:gd name="connsiteX372" fmla="*/ 38473 w 554515"/>
                  <a:gd name="connsiteY372" fmla="*/ 125116 h 468667"/>
                  <a:gd name="connsiteX373" fmla="*/ 39745 w 554515"/>
                  <a:gd name="connsiteY373" fmla="*/ 125593 h 468667"/>
                  <a:gd name="connsiteX374" fmla="*/ 41970 w 554515"/>
                  <a:gd name="connsiteY374" fmla="*/ 125593 h 468667"/>
                  <a:gd name="connsiteX375" fmla="*/ 44196 w 554515"/>
                  <a:gd name="connsiteY375" fmla="*/ 126388 h 468667"/>
                  <a:gd name="connsiteX376" fmla="*/ 46580 w 554515"/>
                  <a:gd name="connsiteY376" fmla="*/ 127977 h 468667"/>
                  <a:gd name="connsiteX377" fmla="*/ 48806 w 554515"/>
                  <a:gd name="connsiteY377" fmla="*/ 130998 h 468667"/>
                  <a:gd name="connsiteX378" fmla="*/ 50396 w 554515"/>
                  <a:gd name="connsiteY378" fmla="*/ 131475 h 468667"/>
                  <a:gd name="connsiteX379" fmla="*/ 55165 w 554515"/>
                  <a:gd name="connsiteY379" fmla="*/ 130998 h 468667"/>
                  <a:gd name="connsiteX380" fmla="*/ 61683 w 554515"/>
                  <a:gd name="connsiteY380" fmla="*/ 131475 h 468667"/>
                  <a:gd name="connsiteX381" fmla="*/ 64704 w 554515"/>
                  <a:gd name="connsiteY381" fmla="*/ 133065 h 468667"/>
                  <a:gd name="connsiteX382" fmla="*/ 64386 w 554515"/>
                  <a:gd name="connsiteY382" fmla="*/ 134018 h 468667"/>
                  <a:gd name="connsiteX383" fmla="*/ 62001 w 554515"/>
                  <a:gd name="connsiteY383" fmla="*/ 135131 h 468667"/>
                  <a:gd name="connsiteX384" fmla="*/ 57868 w 554515"/>
                  <a:gd name="connsiteY384" fmla="*/ 136403 h 468667"/>
                  <a:gd name="connsiteX385" fmla="*/ 56596 w 554515"/>
                  <a:gd name="connsiteY385" fmla="*/ 138470 h 468667"/>
                  <a:gd name="connsiteX386" fmla="*/ 55960 w 554515"/>
                  <a:gd name="connsiteY386" fmla="*/ 141173 h 468667"/>
                  <a:gd name="connsiteX387" fmla="*/ 55960 w 554515"/>
                  <a:gd name="connsiteY387" fmla="*/ 142762 h 468667"/>
                  <a:gd name="connsiteX388" fmla="*/ 57073 w 554515"/>
                  <a:gd name="connsiteY388" fmla="*/ 144511 h 468667"/>
                  <a:gd name="connsiteX389" fmla="*/ 59935 w 554515"/>
                  <a:gd name="connsiteY389" fmla="*/ 147850 h 468667"/>
                  <a:gd name="connsiteX390" fmla="*/ 59935 w 554515"/>
                  <a:gd name="connsiteY390" fmla="*/ 149122 h 468667"/>
                  <a:gd name="connsiteX391" fmla="*/ 60571 w 554515"/>
                  <a:gd name="connsiteY391" fmla="*/ 150870 h 468667"/>
                  <a:gd name="connsiteX392" fmla="*/ 61048 w 554515"/>
                  <a:gd name="connsiteY392" fmla="*/ 151983 h 468667"/>
                  <a:gd name="connsiteX393" fmla="*/ 60411 w 554515"/>
                  <a:gd name="connsiteY393" fmla="*/ 154209 h 468667"/>
                  <a:gd name="connsiteX394" fmla="*/ 57709 w 554515"/>
                  <a:gd name="connsiteY394" fmla="*/ 155799 h 468667"/>
                  <a:gd name="connsiteX395" fmla="*/ 54211 w 554515"/>
                  <a:gd name="connsiteY395" fmla="*/ 157547 h 468667"/>
                  <a:gd name="connsiteX396" fmla="*/ 47217 w 554515"/>
                  <a:gd name="connsiteY396" fmla="*/ 165019 h 468667"/>
                  <a:gd name="connsiteX397" fmla="*/ 46739 w 554515"/>
                  <a:gd name="connsiteY397" fmla="*/ 166609 h 468667"/>
                  <a:gd name="connsiteX398" fmla="*/ 46739 w 554515"/>
                  <a:gd name="connsiteY398" fmla="*/ 171060 h 468667"/>
                  <a:gd name="connsiteX399" fmla="*/ 46104 w 554515"/>
                  <a:gd name="connsiteY399" fmla="*/ 172332 h 468667"/>
                  <a:gd name="connsiteX400" fmla="*/ 43878 w 554515"/>
                  <a:gd name="connsiteY400" fmla="*/ 172332 h 468667"/>
                  <a:gd name="connsiteX401" fmla="*/ 42129 w 554515"/>
                  <a:gd name="connsiteY401" fmla="*/ 172014 h 468667"/>
                  <a:gd name="connsiteX402" fmla="*/ 42129 w 554515"/>
                  <a:gd name="connsiteY402" fmla="*/ 173604 h 468667"/>
                  <a:gd name="connsiteX403" fmla="*/ 41016 w 554515"/>
                  <a:gd name="connsiteY403" fmla="*/ 175671 h 468667"/>
                  <a:gd name="connsiteX404" fmla="*/ 40380 w 554515"/>
                  <a:gd name="connsiteY404" fmla="*/ 177420 h 468667"/>
                  <a:gd name="connsiteX405" fmla="*/ 42924 w 554515"/>
                  <a:gd name="connsiteY405" fmla="*/ 181553 h 468667"/>
                  <a:gd name="connsiteX406" fmla="*/ 43401 w 554515"/>
                  <a:gd name="connsiteY406" fmla="*/ 183779 h 468667"/>
                  <a:gd name="connsiteX407" fmla="*/ 42924 w 554515"/>
                  <a:gd name="connsiteY407" fmla="*/ 185845 h 468667"/>
                  <a:gd name="connsiteX408" fmla="*/ 40539 w 554515"/>
                  <a:gd name="connsiteY408" fmla="*/ 189343 h 468667"/>
                  <a:gd name="connsiteX409" fmla="*/ 39108 w 554515"/>
                  <a:gd name="connsiteY409" fmla="*/ 191728 h 468667"/>
                  <a:gd name="connsiteX410" fmla="*/ 39426 w 554515"/>
                  <a:gd name="connsiteY410" fmla="*/ 192204 h 468667"/>
                  <a:gd name="connsiteX411" fmla="*/ 41334 w 554515"/>
                  <a:gd name="connsiteY411" fmla="*/ 193158 h 468667"/>
                  <a:gd name="connsiteX412" fmla="*/ 47057 w 554515"/>
                  <a:gd name="connsiteY412" fmla="*/ 200789 h 468667"/>
                  <a:gd name="connsiteX413" fmla="*/ 48965 w 554515"/>
                  <a:gd name="connsiteY413" fmla="*/ 203492 h 468667"/>
                  <a:gd name="connsiteX414" fmla="*/ 51350 w 554515"/>
                  <a:gd name="connsiteY414" fmla="*/ 202856 h 468667"/>
                  <a:gd name="connsiteX415" fmla="*/ 52304 w 554515"/>
                  <a:gd name="connsiteY415" fmla="*/ 202856 h 468667"/>
                  <a:gd name="connsiteX416" fmla="*/ 52940 w 554515"/>
                  <a:gd name="connsiteY416" fmla="*/ 203333 h 468667"/>
                  <a:gd name="connsiteX417" fmla="*/ 53417 w 554515"/>
                  <a:gd name="connsiteY417" fmla="*/ 204287 h 468667"/>
                  <a:gd name="connsiteX418" fmla="*/ 53417 w 554515"/>
                  <a:gd name="connsiteY418" fmla="*/ 205400 h 468667"/>
                  <a:gd name="connsiteX419" fmla="*/ 52781 w 554515"/>
                  <a:gd name="connsiteY419" fmla="*/ 207148 h 468667"/>
                  <a:gd name="connsiteX420" fmla="*/ 55801 w 554515"/>
                  <a:gd name="connsiteY420" fmla="*/ 207784 h 468667"/>
                  <a:gd name="connsiteX421" fmla="*/ 56914 w 554515"/>
                  <a:gd name="connsiteY421" fmla="*/ 209533 h 468667"/>
                  <a:gd name="connsiteX422" fmla="*/ 60571 w 554515"/>
                  <a:gd name="connsiteY422" fmla="*/ 215415 h 468667"/>
                  <a:gd name="connsiteX423" fmla="*/ 60571 w 554515"/>
                  <a:gd name="connsiteY423" fmla="*/ 217164 h 468667"/>
                  <a:gd name="connsiteX424" fmla="*/ 58663 w 554515"/>
                  <a:gd name="connsiteY424" fmla="*/ 220026 h 468667"/>
                  <a:gd name="connsiteX425" fmla="*/ 58663 w 554515"/>
                  <a:gd name="connsiteY425" fmla="*/ 221934 h 468667"/>
                  <a:gd name="connsiteX426" fmla="*/ 58981 w 554515"/>
                  <a:gd name="connsiteY426" fmla="*/ 223682 h 468667"/>
                  <a:gd name="connsiteX427" fmla="*/ 59617 w 554515"/>
                  <a:gd name="connsiteY427" fmla="*/ 224318 h 468667"/>
                  <a:gd name="connsiteX428" fmla="*/ 64863 w 554515"/>
                  <a:gd name="connsiteY428" fmla="*/ 224318 h 468667"/>
                  <a:gd name="connsiteX429" fmla="*/ 67089 w 554515"/>
                  <a:gd name="connsiteY429" fmla="*/ 225272 h 468667"/>
                  <a:gd name="connsiteX430" fmla="*/ 72653 w 554515"/>
                  <a:gd name="connsiteY430" fmla="*/ 228293 h 468667"/>
                  <a:gd name="connsiteX431" fmla="*/ 79012 w 554515"/>
                  <a:gd name="connsiteY431" fmla="*/ 232903 h 468667"/>
                  <a:gd name="connsiteX432" fmla="*/ 84099 w 554515"/>
                  <a:gd name="connsiteY432" fmla="*/ 236718 h 468667"/>
                  <a:gd name="connsiteX433" fmla="*/ 88551 w 554515"/>
                  <a:gd name="connsiteY433" fmla="*/ 239898 h 468667"/>
                  <a:gd name="connsiteX434" fmla="*/ 93320 w 554515"/>
                  <a:gd name="connsiteY434" fmla="*/ 239898 h 468667"/>
                  <a:gd name="connsiteX435" fmla="*/ 94592 w 554515"/>
                  <a:gd name="connsiteY435" fmla="*/ 240216 h 468667"/>
                  <a:gd name="connsiteX436" fmla="*/ 95705 w 554515"/>
                  <a:gd name="connsiteY436" fmla="*/ 241170 h 468667"/>
                  <a:gd name="connsiteX437" fmla="*/ 96976 w 554515"/>
                  <a:gd name="connsiteY437" fmla="*/ 243872 h 468667"/>
                  <a:gd name="connsiteX438" fmla="*/ 99679 w 554515"/>
                  <a:gd name="connsiteY438" fmla="*/ 249914 h 468667"/>
                  <a:gd name="connsiteX439" fmla="*/ 101905 w 554515"/>
                  <a:gd name="connsiteY439" fmla="*/ 251980 h 468667"/>
                  <a:gd name="connsiteX440" fmla="*/ 105402 w 554515"/>
                  <a:gd name="connsiteY440" fmla="*/ 256750 h 468667"/>
                  <a:gd name="connsiteX441" fmla="*/ 108741 w 554515"/>
                  <a:gd name="connsiteY441" fmla="*/ 261201 h 468667"/>
                  <a:gd name="connsiteX442" fmla="*/ 106515 w 554515"/>
                  <a:gd name="connsiteY442" fmla="*/ 267242 h 468667"/>
                  <a:gd name="connsiteX443" fmla="*/ 104448 w 554515"/>
                  <a:gd name="connsiteY443" fmla="*/ 273601 h 468667"/>
                  <a:gd name="connsiteX444" fmla="*/ 104448 w 554515"/>
                  <a:gd name="connsiteY444" fmla="*/ 286161 h 468667"/>
                  <a:gd name="connsiteX445" fmla="*/ 108900 w 554515"/>
                  <a:gd name="connsiteY445" fmla="*/ 286161 h 468667"/>
                  <a:gd name="connsiteX446" fmla="*/ 113828 w 554515"/>
                  <a:gd name="connsiteY446" fmla="*/ 286479 h 468667"/>
                  <a:gd name="connsiteX447" fmla="*/ 113828 w 554515"/>
                  <a:gd name="connsiteY447" fmla="*/ 291725 h 468667"/>
                  <a:gd name="connsiteX448" fmla="*/ 113828 w 554515"/>
                  <a:gd name="connsiteY448" fmla="*/ 296971 h 468667"/>
                  <a:gd name="connsiteX449" fmla="*/ 113828 w 554515"/>
                  <a:gd name="connsiteY449" fmla="*/ 303012 h 468667"/>
                  <a:gd name="connsiteX450" fmla="*/ 115418 w 554515"/>
                  <a:gd name="connsiteY450" fmla="*/ 303330 h 468667"/>
                  <a:gd name="connsiteX451" fmla="*/ 117803 w 554515"/>
                  <a:gd name="connsiteY451" fmla="*/ 304602 h 468667"/>
                  <a:gd name="connsiteX452" fmla="*/ 118757 w 554515"/>
                  <a:gd name="connsiteY452" fmla="*/ 306510 h 468667"/>
                  <a:gd name="connsiteX453" fmla="*/ 120028 w 554515"/>
                  <a:gd name="connsiteY453" fmla="*/ 307623 h 468667"/>
                  <a:gd name="connsiteX454" fmla="*/ 121618 w 554515"/>
                  <a:gd name="connsiteY454" fmla="*/ 307623 h 468667"/>
                  <a:gd name="connsiteX455" fmla="*/ 123049 w 554515"/>
                  <a:gd name="connsiteY455" fmla="*/ 308735 h 468667"/>
                  <a:gd name="connsiteX456" fmla="*/ 124480 w 554515"/>
                  <a:gd name="connsiteY456" fmla="*/ 310484 h 468667"/>
                  <a:gd name="connsiteX457" fmla="*/ 124957 w 554515"/>
                  <a:gd name="connsiteY457" fmla="*/ 311756 h 468667"/>
                  <a:gd name="connsiteX458" fmla="*/ 124639 w 554515"/>
                  <a:gd name="connsiteY458" fmla="*/ 312710 h 468667"/>
                  <a:gd name="connsiteX459" fmla="*/ 124957 w 554515"/>
                  <a:gd name="connsiteY459" fmla="*/ 314300 h 468667"/>
                  <a:gd name="connsiteX460" fmla="*/ 125911 w 554515"/>
                  <a:gd name="connsiteY460" fmla="*/ 316525 h 468667"/>
                  <a:gd name="connsiteX461" fmla="*/ 127182 w 554515"/>
                  <a:gd name="connsiteY461" fmla="*/ 317638 h 468667"/>
                  <a:gd name="connsiteX462" fmla="*/ 129090 w 554515"/>
                  <a:gd name="connsiteY462" fmla="*/ 318910 h 468667"/>
                  <a:gd name="connsiteX463" fmla="*/ 130521 w 554515"/>
                  <a:gd name="connsiteY463" fmla="*/ 318433 h 468667"/>
                  <a:gd name="connsiteX464" fmla="*/ 132747 w 554515"/>
                  <a:gd name="connsiteY464" fmla="*/ 316843 h 468667"/>
                  <a:gd name="connsiteX465" fmla="*/ 137357 w 554515"/>
                  <a:gd name="connsiteY465" fmla="*/ 316843 h 468667"/>
                  <a:gd name="connsiteX466" fmla="*/ 138470 w 554515"/>
                  <a:gd name="connsiteY466" fmla="*/ 315731 h 468667"/>
                  <a:gd name="connsiteX467" fmla="*/ 139901 w 554515"/>
                  <a:gd name="connsiteY467" fmla="*/ 313823 h 468667"/>
                  <a:gd name="connsiteX468" fmla="*/ 139583 w 554515"/>
                  <a:gd name="connsiteY468" fmla="*/ 310007 h 468667"/>
                  <a:gd name="connsiteX469" fmla="*/ 139106 w 554515"/>
                  <a:gd name="connsiteY469" fmla="*/ 307305 h 468667"/>
                  <a:gd name="connsiteX470" fmla="*/ 139901 w 554515"/>
                  <a:gd name="connsiteY470" fmla="*/ 305079 h 468667"/>
                  <a:gd name="connsiteX471" fmla="*/ 143398 w 554515"/>
                  <a:gd name="connsiteY471" fmla="*/ 303330 h 468667"/>
                  <a:gd name="connsiteX472" fmla="*/ 142444 w 554515"/>
                  <a:gd name="connsiteY472" fmla="*/ 301581 h 468667"/>
                  <a:gd name="connsiteX473" fmla="*/ 146101 w 554515"/>
                  <a:gd name="connsiteY473" fmla="*/ 301581 h 468667"/>
                  <a:gd name="connsiteX474" fmla="*/ 148804 w 554515"/>
                  <a:gd name="connsiteY474" fmla="*/ 302694 h 468667"/>
                  <a:gd name="connsiteX475" fmla="*/ 149439 w 554515"/>
                  <a:gd name="connsiteY475" fmla="*/ 304602 h 468667"/>
                  <a:gd name="connsiteX476" fmla="*/ 147849 w 554515"/>
                  <a:gd name="connsiteY476" fmla="*/ 305715 h 468667"/>
                  <a:gd name="connsiteX477" fmla="*/ 145147 w 554515"/>
                  <a:gd name="connsiteY477" fmla="*/ 304761 h 468667"/>
                  <a:gd name="connsiteX478" fmla="*/ 143716 w 554515"/>
                  <a:gd name="connsiteY478" fmla="*/ 305079 h 468667"/>
                  <a:gd name="connsiteX479" fmla="*/ 142285 w 554515"/>
                  <a:gd name="connsiteY479" fmla="*/ 305874 h 468667"/>
                  <a:gd name="connsiteX480" fmla="*/ 143080 w 554515"/>
                  <a:gd name="connsiteY480" fmla="*/ 307146 h 468667"/>
                  <a:gd name="connsiteX481" fmla="*/ 143875 w 554515"/>
                  <a:gd name="connsiteY481" fmla="*/ 307941 h 468667"/>
                  <a:gd name="connsiteX482" fmla="*/ 154686 w 554515"/>
                  <a:gd name="connsiteY482" fmla="*/ 313505 h 468667"/>
                  <a:gd name="connsiteX483" fmla="*/ 158342 w 554515"/>
                  <a:gd name="connsiteY483" fmla="*/ 316684 h 468667"/>
                  <a:gd name="connsiteX484" fmla="*/ 170583 w 554515"/>
                  <a:gd name="connsiteY484" fmla="*/ 310961 h 468667"/>
                  <a:gd name="connsiteX485" fmla="*/ 173127 w 554515"/>
                  <a:gd name="connsiteY485" fmla="*/ 311279 h 468667"/>
                  <a:gd name="connsiteX486" fmla="*/ 174717 w 554515"/>
                  <a:gd name="connsiteY486" fmla="*/ 316049 h 468667"/>
                  <a:gd name="connsiteX487" fmla="*/ 175830 w 554515"/>
                  <a:gd name="connsiteY487" fmla="*/ 320023 h 468667"/>
                  <a:gd name="connsiteX488" fmla="*/ 177578 w 554515"/>
                  <a:gd name="connsiteY488" fmla="*/ 321613 h 468667"/>
                  <a:gd name="connsiteX489" fmla="*/ 182030 w 554515"/>
                  <a:gd name="connsiteY489" fmla="*/ 327654 h 468667"/>
                  <a:gd name="connsiteX490" fmla="*/ 186481 w 554515"/>
                  <a:gd name="connsiteY490" fmla="*/ 331787 h 468667"/>
                  <a:gd name="connsiteX491" fmla="*/ 189502 w 554515"/>
                  <a:gd name="connsiteY491" fmla="*/ 335762 h 468667"/>
                  <a:gd name="connsiteX492" fmla="*/ 189979 w 554515"/>
                  <a:gd name="connsiteY492" fmla="*/ 338305 h 468667"/>
                  <a:gd name="connsiteX493" fmla="*/ 189343 w 554515"/>
                  <a:gd name="connsiteY493" fmla="*/ 342280 h 468667"/>
                  <a:gd name="connsiteX494" fmla="*/ 190138 w 554515"/>
                  <a:gd name="connsiteY494" fmla="*/ 344347 h 468667"/>
                  <a:gd name="connsiteX495" fmla="*/ 193635 w 554515"/>
                  <a:gd name="connsiteY495" fmla="*/ 345300 h 468667"/>
                  <a:gd name="connsiteX496" fmla="*/ 195861 w 554515"/>
                  <a:gd name="connsiteY496" fmla="*/ 347049 h 468667"/>
                  <a:gd name="connsiteX497" fmla="*/ 195861 w 554515"/>
                  <a:gd name="connsiteY497" fmla="*/ 348798 h 468667"/>
                  <a:gd name="connsiteX498" fmla="*/ 194907 w 554515"/>
                  <a:gd name="connsiteY498" fmla="*/ 351183 h 468667"/>
                  <a:gd name="connsiteX499" fmla="*/ 195543 w 554515"/>
                  <a:gd name="connsiteY499" fmla="*/ 352931 h 468667"/>
                  <a:gd name="connsiteX500" fmla="*/ 199994 w 554515"/>
                  <a:gd name="connsiteY500" fmla="*/ 355634 h 468667"/>
                  <a:gd name="connsiteX501" fmla="*/ 201107 w 554515"/>
                  <a:gd name="connsiteY501" fmla="*/ 357383 h 468667"/>
                  <a:gd name="connsiteX502" fmla="*/ 202061 w 554515"/>
                  <a:gd name="connsiteY502" fmla="*/ 364060 h 468667"/>
                  <a:gd name="connsiteX503" fmla="*/ 203015 w 554515"/>
                  <a:gd name="connsiteY503" fmla="*/ 366445 h 468667"/>
                  <a:gd name="connsiteX504" fmla="*/ 207307 w 554515"/>
                  <a:gd name="connsiteY504" fmla="*/ 373122 h 468667"/>
                  <a:gd name="connsiteX505" fmla="*/ 207307 w 554515"/>
                  <a:gd name="connsiteY505" fmla="*/ 375824 h 468667"/>
                  <a:gd name="connsiteX506" fmla="*/ 214302 w 554515"/>
                  <a:gd name="connsiteY506" fmla="*/ 382660 h 468667"/>
                  <a:gd name="connsiteX507" fmla="*/ 216369 w 554515"/>
                  <a:gd name="connsiteY507" fmla="*/ 384091 h 468667"/>
                  <a:gd name="connsiteX508" fmla="*/ 218595 w 554515"/>
                  <a:gd name="connsiteY508" fmla="*/ 384727 h 468667"/>
                  <a:gd name="connsiteX509" fmla="*/ 223682 w 554515"/>
                  <a:gd name="connsiteY509" fmla="*/ 384727 h 468667"/>
                  <a:gd name="connsiteX510" fmla="*/ 229087 w 554515"/>
                  <a:gd name="connsiteY510" fmla="*/ 385363 h 468667"/>
                  <a:gd name="connsiteX511" fmla="*/ 233698 w 554515"/>
                  <a:gd name="connsiteY511" fmla="*/ 388701 h 468667"/>
                  <a:gd name="connsiteX512" fmla="*/ 241806 w 554515"/>
                  <a:gd name="connsiteY512" fmla="*/ 391881 h 468667"/>
                  <a:gd name="connsiteX513" fmla="*/ 245462 w 554515"/>
                  <a:gd name="connsiteY513" fmla="*/ 395696 h 468667"/>
                  <a:gd name="connsiteX514" fmla="*/ 246416 w 554515"/>
                  <a:gd name="connsiteY514" fmla="*/ 398876 h 468667"/>
                  <a:gd name="connsiteX515" fmla="*/ 248006 w 554515"/>
                  <a:gd name="connsiteY515" fmla="*/ 400943 h 468667"/>
                  <a:gd name="connsiteX516" fmla="*/ 256431 w 554515"/>
                  <a:gd name="connsiteY516" fmla="*/ 406507 h 468667"/>
                  <a:gd name="connsiteX517" fmla="*/ 266765 w 554515"/>
                  <a:gd name="connsiteY517" fmla="*/ 410799 h 468667"/>
                  <a:gd name="connsiteX518" fmla="*/ 269945 w 554515"/>
                  <a:gd name="connsiteY518" fmla="*/ 412707 h 468667"/>
                  <a:gd name="connsiteX519" fmla="*/ 271375 w 554515"/>
                  <a:gd name="connsiteY519" fmla="*/ 415569 h 468667"/>
                  <a:gd name="connsiteX520" fmla="*/ 277099 w 554515"/>
                  <a:gd name="connsiteY520" fmla="*/ 419384 h 468667"/>
                  <a:gd name="connsiteX521" fmla="*/ 280437 w 554515"/>
                  <a:gd name="connsiteY521" fmla="*/ 419861 h 468667"/>
                  <a:gd name="connsiteX522" fmla="*/ 287591 w 554515"/>
                  <a:gd name="connsiteY522" fmla="*/ 419066 h 468667"/>
                  <a:gd name="connsiteX523" fmla="*/ 292678 w 554515"/>
                  <a:gd name="connsiteY523" fmla="*/ 420179 h 468667"/>
                  <a:gd name="connsiteX524" fmla="*/ 300627 w 554515"/>
                  <a:gd name="connsiteY524" fmla="*/ 423518 h 468667"/>
                  <a:gd name="connsiteX525" fmla="*/ 304125 w 554515"/>
                  <a:gd name="connsiteY525" fmla="*/ 425902 h 468667"/>
                  <a:gd name="connsiteX526" fmla="*/ 307464 w 554515"/>
                  <a:gd name="connsiteY526" fmla="*/ 425902 h 468667"/>
                  <a:gd name="connsiteX527" fmla="*/ 311438 w 554515"/>
                  <a:gd name="connsiteY527" fmla="*/ 424471 h 468667"/>
                  <a:gd name="connsiteX528" fmla="*/ 318910 w 554515"/>
                  <a:gd name="connsiteY528" fmla="*/ 419225 h 468667"/>
                  <a:gd name="connsiteX529" fmla="*/ 322884 w 554515"/>
                  <a:gd name="connsiteY529" fmla="*/ 417318 h 468667"/>
                  <a:gd name="connsiteX530" fmla="*/ 326541 w 554515"/>
                  <a:gd name="connsiteY530" fmla="*/ 417794 h 468667"/>
                  <a:gd name="connsiteX531" fmla="*/ 329243 w 554515"/>
                  <a:gd name="connsiteY531" fmla="*/ 416046 h 468667"/>
                  <a:gd name="connsiteX532" fmla="*/ 331310 w 554515"/>
                  <a:gd name="connsiteY532" fmla="*/ 412866 h 468667"/>
                  <a:gd name="connsiteX533" fmla="*/ 333059 w 554515"/>
                  <a:gd name="connsiteY533" fmla="*/ 411435 h 468667"/>
                  <a:gd name="connsiteX534" fmla="*/ 341485 w 554515"/>
                  <a:gd name="connsiteY534" fmla="*/ 409527 h 468667"/>
                  <a:gd name="connsiteX535" fmla="*/ 346572 w 554515"/>
                  <a:gd name="connsiteY535" fmla="*/ 406348 h 468667"/>
                  <a:gd name="connsiteX536" fmla="*/ 351341 w 554515"/>
                  <a:gd name="connsiteY536" fmla="*/ 404917 h 468667"/>
                  <a:gd name="connsiteX537" fmla="*/ 353408 w 554515"/>
                  <a:gd name="connsiteY537" fmla="*/ 404599 h 468667"/>
                  <a:gd name="connsiteX538" fmla="*/ 364060 w 554515"/>
                  <a:gd name="connsiteY538" fmla="*/ 406825 h 468667"/>
                  <a:gd name="connsiteX539" fmla="*/ 366444 w 554515"/>
                  <a:gd name="connsiteY539" fmla="*/ 407938 h 468667"/>
                  <a:gd name="connsiteX540" fmla="*/ 369306 w 554515"/>
                  <a:gd name="connsiteY540" fmla="*/ 410799 h 468667"/>
                  <a:gd name="connsiteX541" fmla="*/ 371373 w 554515"/>
                  <a:gd name="connsiteY541" fmla="*/ 413502 h 468667"/>
                  <a:gd name="connsiteX542" fmla="*/ 372962 w 554515"/>
                  <a:gd name="connsiteY542" fmla="*/ 416682 h 468667"/>
                  <a:gd name="connsiteX543" fmla="*/ 373916 w 554515"/>
                  <a:gd name="connsiteY543" fmla="*/ 420338 h 468667"/>
                  <a:gd name="connsiteX544" fmla="*/ 374870 w 554515"/>
                  <a:gd name="connsiteY544" fmla="*/ 429718 h 468667"/>
                  <a:gd name="connsiteX545" fmla="*/ 377732 w 554515"/>
                  <a:gd name="connsiteY545" fmla="*/ 436236 h 468667"/>
                  <a:gd name="connsiteX546" fmla="*/ 377732 w 554515"/>
                  <a:gd name="connsiteY546" fmla="*/ 439892 h 468667"/>
                  <a:gd name="connsiteX547" fmla="*/ 379481 w 554515"/>
                  <a:gd name="connsiteY547" fmla="*/ 443549 h 468667"/>
                  <a:gd name="connsiteX548" fmla="*/ 381547 w 554515"/>
                  <a:gd name="connsiteY548" fmla="*/ 447364 h 468667"/>
                  <a:gd name="connsiteX549" fmla="*/ 392994 w 554515"/>
                  <a:gd name="connsiteY549" fmla="*/ 449431 h 468667"/>
                  <a:gd name="connsiteX550" fmla="*/ 394743 w 554515"/>
                  <a:gd name="connsiteY550" fmla="*/ 451657 h 468667"/>
                  <a:gd name="connsiteX551" fmla="*/ 398717 w 554515"/>
                  <a:gd name="connsiteY551" fmla="*/ 450544 h 468667"/>
                  <a:gd name="connsiteX552" fmla="*/ 401102 w 554515"/>
                  <a:gd name="connsiteY552" fmla="*/ 452134 h 468667"/>
                  <a:gd name="connsiteX553" fmla="*/ 406348 w 554515"/>
                  <a:gd name="connsiteY553" fmla="*/ 453564 h 468667"/>
                  <a:gd name="connsiteX554" fmla="*/ 409527 w 554515"/>
                  <a:gd name="connsiteY554" fmla="*/ 453883 h 468667"/>
                  <a:gd name="connsiteX555" fmla="*/ 415728 w 554515"/>
                  <a:gd name="connsiteY555" fmla="*/ 453564 h 468667"/>
                  <a:gd name="connsiteX556" fmla="*/ 423358 w 554515"/>
                  <a:gd name="connsiteY556" fmla="*/ 454677 h 468667"/>
                  <a:gd name="connsiteX557" fmla="*/ 430513 w 554515"/>
                  <a:gd name="connsiteY557" fmla="*/ 458811 h 468667"/>
                  <a:gd name="connsiteX558" fmla="*/ 435759 w 554515"/>
                  <a:gd name="connsiteY558" fmla="*/ 458493 h 468667"/>
                  <a:gd name="connsiteX559" fmla="*/ 442277 w 554515"/>
                  <a:gd name="connsiteY559" fmla="*/ 456903 h 468667"/>
                  <a:gd name="connsiteX560" fmla="*/ 446887 w 554515"/>
                  <a:gd name="connsiteY560" fmla="*/ 459288 h 468667"/>
                  <a:gd name="connsiteX561" fmla="*/ 452770 w 554515"/>
                  <a:gd name="connsiteY561" fmla="*/ 459288 h 468667"/>
                  <a:gd name="connsiteX562" fmla="*/ 454995 w 554515"/>
                  <a:gd name="connsiteY562" fmla="*/ 460560 h 468667"/>
                  <a:gd name="connsiteX563" fmla="*/ 458652 w 554515"/>
                  <a:gd name="connsiteY563" fmla="*/ 459924 h 468667"/>
                  <a:gd name="connsiteX564" fmla="*/ 469462 w 554515"/>
                  <a:gd name="connsiteY564" fmla="*/ 462149 h 468667"/>
                  <a:gd name="connsiteX565" fmla="*/ 472642 w 554515"/>
                  <a:gd name="connsiteY565" fmla="*/ 458334 h 468667"/>
                  <a:gd name="connsiteX566" fmla="*/ 474867 w 554515"/>
                  <a:gd name="connsiteY566" fmla="*/ 459129 h 468667"/>
                  <a:gd name="connsiteX567" fmla="*/ 475662 w 554515"/>
                  <a:gd name="connsiteY567" fmla="*/ 461672 h 468667"/>
                  <a:gd name="connsiteX568" fmla="*/ 477093 w 554515"/>
                  <a:gd name="connsiteY568" fmla="*/ 463103 h 468667"/>
                  <a:gd name="connsiteX569" fmla="*/ 489811 w 554515"/>
                  <a:gd name="connsiteY569" fmla="*/ 466124 h 468667"/>
                  <a:gd name="connsiteX570" fmla="*/ 493627 w 554515"/>
                  <a:gd name="connsiteY570" fmla="*/ 467396 h 468667"/>
                  <a:gd name="connsiteX571" fmla="*/ 498555 w 554515"/>
                  <a:gd name="connsiteY571" fmla="*/ 468667 h 468667"/>
                  <a:gd name="connsiteX572" fmla="*/ 500781 w 554515"/>
                  <a:gd name="connsiteY572" fmla="*/ 467078 h 468667"/>
                  <a:gd name="connsiteX573" fmla="*/ 502053 w 554515"/>
                  <a:gd name="connsiteY573" fmla="*/ 465806 h 468667"/>
                  <a:gd name="connsiteX574" fmla="*/ 503642 w 554515"/>
                  <a:gd name="connsiteY574" fmla="*/ 465806 h 468667"/>
                  <a:gd name="connsiteX575" fmla="*/ 504437 w 554515"/>
                  <a:gd name="connsiteY575" fmla="*/ 463103 h 468667"/>
                  <a:gd name="connsiteX576" fmla="*/ 505073 w 554515"/>
                  <a:gd name="connsiteY576" fmla="*/ 454041 h 468667"/>
                  <a:gd name="connsiteX577" fmla="*/ 506027 w 554515"/>
                  <a:gd name="connsiteY577" fmla="*/ 450703 h 468667"/>
                  <a:gd name="connsiteX578" fmla="*/ 505709 w 554515"/>
                  <a:gd name="connsiteY578" fmla="*/ 448954 h 468667"/>
                  <a:gd name="connsiteX579" fmla="*/ 505709 w 554515"/>
                  <a:gd name="connsiteY579" fmla="*/ 448477 h 468667"/>
                  <a:gd name="connsiteX580" fmla="*/ 507935 w 554515"/>
                  <a:gd name="connsiteY580" fmla="*/ 446887 h 468667"/>
                  <a:gd name="connsiteX581" fmla="*/ 508412 w 554515"/>
                  <a:gd name="connsiteY581" fmla="*/ 446251 h 468667"/>
                  <a:gd name="connsiteX582" fmla="*/ 509207 w 554515"/>
                  <a:gd name="connsiteY582" fmla="*/ 441641 h 468667"/>
                  <a:gd name="connsiteX583" fmla="*/ 510002 w 554515"/>
                  <a:gd name="connsiteY583" fmla="*/ 436395 h 468667"/>
                  <a:gd name="connsiteX584" fmla="*/ 510956 w 554515"/>
                  <a:gd name="connsiteY584" fmla="*/ 434487 h 468667"/>
                  <a:gd name="connsiteX585" fmla="*/ 511750 w 554515"/>
                  <a:gd name="connsiteY585" fmla="*/ 434010 h 468667"/>
                  <a:gd name="connsiteX586" fmla="*/ 518110 w 554515"/>
                  <a:gd name="connsiteY586" fmla="*/ 431625 h 468667"/>
                  <a:gd name="connsiteX587" fmla="*/ 519222 w 554515"/>
                  <a:gd name="connsiteY587" fmla="*/ 430036 h 468667"/>
                  <a:gd name="connsiteX588" fmla="*/ 522402 w 554515"/>
                  <a:gd name="connsiteY588" fmla="*/ 430354 h 468667"/>
                  <a:gd name="connsiteX589" fmla="*/ 522720 w 554515"/>
                  <a:gd name="connsiteY589" fmla="*/ 430036 h 468667"/>
                  <a:gd name="connsiteX590" fmla="*/ 523038 w 554515"/>
                  <a:gd name="connsiteY590" fmla="*/ 428287 h 468667"/>
                  <a:gd name="connsiteX591" fmla="*/ 524628 w 554515"/>
                  <a:gd name="connsiteY591" fmla="*/ 426379 h 468667"/>
                  <a:gd name="connsiteX592" fmla="*/ 526694 w 554515"/>
                  <a:gd name="connsiteY592" fmla="*/ 424789 h 468667"/>
                  <a:gd name="connsiteX593" fmla="*/ 528284 w 554515"/>
                  <a:gd name="connsiteY593" fmla="*/ 424153 h 468667"/>
                  <a:gd name="connsiteX594" fmla="*/ 534007 w 554515"/>
                  <a:gd name="connsiteY594" fmla="*/ 423200 h 468667"/>
                  <a:gd name="connsiteX595" fmla="*/ 537346 w 554515"/>
                  <a:gd name="connsiteY595" fmla="*/ 421769 h 468667"/>
                  <a:gd name="connsiteX596" fmla="*/ 538300 w 554515"/>
                  <a:gd name="connsiteY596" fmla="*/ 421769 h 468667"/>
                  <a:gd name="connsiteX597" fmla="*/ 547043 w 554515"/>
                  <a:gd name="connsiteY597" fmla="*/ 421928 h 468667"/>
                  <a:gd name="connsiteX598" fmla="*/ 548951 w 554515"/>
                  <a:gd name="connsiteY598" fmla="*/ 421451 h 468667"/>
                  <a:gd name="connsiteX599" fmla="*/ 549269 w 554515"/>
                  <a:gd name="connsiteY599" fmla="*/ 420974 h 468667"/>
                  <a:gd name="connsiteX600" fmla="*/ 549746 w 554515"/>
                  <a:gd name="connsiteY600" fmla="*/ 415728 h 468667"/>
                  <a:gd name="connsiteX601" fmla="*/ 551336 w 554515"/>
                  <a:gd name="connsiteY601" fmla="*/ 414933 h 468667"/>
                  <a:gd name="connsiteX602" fmla="*/ 551654 w 554515"/>
                  <a:gd name="connsiteY602" fmla="*/ 414456 h 468667"/>
                  <a:gd name="connsiteX603" fmla="*/ 551177 w 554515"/>
                  <a:gd name="connsiteY603" fmla="*/ 410799 h 468667"/>
                  <a:gd name="connsiteX604" fmla="*/ 551495 w 554515"/>
                  <a:gd name="connsiteY604" fmla="*/ 408415 h 468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</a:cxnLst>
                <a:rect l="l" t="t" r="r" b="b"/>
                <a:pathLst>
                  <a:path w="554515" h="468667">
                    <a:moveTo>
                      <a:pt x="347049" y="409051"/>
                    </a:moveTo>
                    <a:lnTo>
                      <a:pt x="342280" y="411276"/>
                    </a:lnTo>
                    <a:lnTo>
                      <a:pt x="337987" y="410164"/>
                    </a:lnTo>
                    <a:lnTo>
                      <a:pt x="337669" y="410640"/>
                    </a:lnTo>
                    <a:lnTo>
                      <a:pt x="338782" y="412866"/>
                    </a:lnTo>
                    <a:lnTo>
                      <a:pt x="338146" y="414297"/>
                    </a:lnTo>
                    <a:lnTo>
                      <a:pt x="331469" y="417476"/>
                    </a:lnTo>
                    <a:lnTo>
                      <a:pt x="326223" y="419384"/>
                    </a:lnTo>
                    <a:lnTo>
                      <a:pt x="324792" y="419066"/>
                    </a:lnTo>
                    <a:lnTo>
                      <a:pt x="324792" y="419702"/>
                    </a:lnTo>
                    <a:cubicBezTo>
                      <a:pt x="324792" y="419702"/>
                      <a:pt x="325269" y="421133"/>
                      <a:pt x="325269" y="421133"/>
                    </a:cubicBezTo>
                    <a:lnTo>
                      <a:pt x="326064" y="421133"/>
                    </a:lnTo>
                    <a:cubicBezTo>
                      <a:pt x="326064" y="421133"/>
                      <a:pt x="328449" y="421451"/>
                      <a:pt x="328449" y="421451"/>
                    </a:cubicBezTo>
                    <a:lnTo>
                      <a:pt x="331946" y="420338"/>
                    </a:lnTo>
                    <a:lnTo>
                      <a:pt x="335762" y="418271"/>
                    </a:lnTo>
                    <a:lnTo>
                      <a:pt x="337828" y="418271"/>
                    </a:lnTo>
                    <a:cubicBezTo>
                      <a:pt x="337828" y="418271"/>
                      <a:pt x="340690" y="416841"/>
                      <a:pt x="340690" y="416841"/>
                    </a:cubicBezTo>
                    <a:lnTo>
                      <a:pt x="341962" y="416841"/>
                    </a:lnTo>
                    <a:cubicBezTo>
                      <a:pt x="341962" y="416841"/>
                      <a:pt x="343711" y="417794"/>
                      <a:pt x="343711" y="417794"/>
                    </a:cubicBezTo>
                    <a:lnTo>
                      <a:pt x="347685" y="414774"/>
                    </a:lnTo>
                    <a:lnTo>
                      <a:pt x="350388" y="411117"/>
                    </a:lnTo>
                    <a:lnTo>
                      <a:pt x="353090" y="410164"/>
                    </a:lnTo>
                    <a:lnTo>
                      <a:pt x="351183" y="408574"/>
                    </a:lnTo>
                    <a:lnTo>
                      <a:pt x="347208" y="409210"/>
                    </a:lnTo>
                    <a:close/>
                    <a:moveTo>
                      <a:pt x="552767" y="406189"/>
                    </a:moveTo>
                    <a:lnTo>
                      <a:pt x="554515" y="404758"/>
                    </a:lnTo>
                    <a:lnTo>
                      <a:pt x="554515" y="403963"/>
                    </a:lnTo>
                    <a:cubicBezTo>
                      <a:pt x="554515" y="403963"/>
                      <a:pt x="553085" y="402215"/>
                      <a:pt x="553085" y="402215"/>
                    </a:cubicBezTo>
                    <a:lnTo>
                      <a:pt x="551336" y="401102"/>
                    </a:lnTo>
                    <a:lnTo>
                      <a:pt x="550541" y="400784"/>
                    </a:lnTo>
                    <a:lnTo>
                      <a:pt x="543387" y="401897"/>
                    </a:lnTo>
                    <a:lnTo>
                      <a:pt x="540366" y="401579"/>
                    </a:lnTo>
                    <a:lnTo>
                      <a:pt x="538936" y="400943"/>
                    </a:lnTo>
                    <a:lnTo>
                      <a:pt x="538618" y="400466"/>
                    </a:lnTo>
                    <a:lnTo>
                      <a:pt x="538936" y="399353"/>
                    </a:lnTo>
                    <a:lnTo>
                      <a:pt x="538936" y="397604"/>
                    </a:lnTo>
                    <a:cubicBezTo>
                      <a:pt x="538936" y="397604"/>
                      <a:pt x="540049" y="394902"/>
                      <a:pt x="540049" y="394902"/>
                    </a:cubicBezTo>
                    <a:lnTo>
                      <a:pt x="540366" y="393312"/>
                    </a:lnTo>
                    <a:lnTo>
                      <a:pt x="539571" y="383932"/>
                    </a:lnTo>
                    <a:lnTo>
                      <a:pt x="538300" y="377732"/>
                    </a:lnTo>
                    <a:lnTo>
                      <a:pt x="538936" y="371532"/>
                    </a:lnTo>
                    <a:lnTo>
                      <a:pt x="538936" y="370260"/>
                    </a:lnTo>
                    <a:cubicBezTo>
                      <a:pt x="538936" y="370260"/>
                      <a:pt x="538618" y="369942"/>
                      <a:pt x="538618" y="369942"/>
                    </a:cubicBezTo>
                    <a:lnTo>
                      <a:pt x="537664" y="369942"/>
                    </a:lnTo>
                    <a:cubicBezTo>
                      <a:pt x="537664" y="369942"/>
                      <a:pt x="533212" y="370419"/>
                      <a:pt x="533212" y="370419"/>
                    </a:cubicBezTo>
                    <a:lnTo>
                      <a:pt x="529397" y="366445"/>
                    </a:lnTo>
                    <a:lnTo>
                      <a:pt x="527012" y="364855"/>
                    </a:lnTo>
                    <a:lnTo>
                      <a:pt x="520653" y="362947"/>
                    </a:lnTo>
                    <a:lnTo>
                      <a:pt x="517792" y="362629"/>
                    </a:lnTo>
                    <a:lnTo>
                      <a:pt x="513658" y="360880"/>
                    </a:lnTo>
                    <a:lnTo>
                      <a:pt x="509843" y="357065"/>
                    </a:lnTo>
                    <a:lnTo>
                      <a:pt x="506027" y="353249"/>
                    </a:lnTo>
                    <a:lnTo>
                      <a:pt x="504437" y="350865"/>
                    </a:lnTo>
                    <a:lnTo>
                      <a:pt x="502689" y="346731"/>
                    </a:lnTo>
                    <a:lnTo>
                      <a:pt x="497760" y="338623"/>
                    </a:lnTo>
                    <a:lnTo>
                      <a:pt x="497760" y="336557"/>
                    </a:lnTo>
                    <a:cubicBezTo>
                      <a:pt x="497760" y="336557"/>
                      <a:pt x="497124" y="335285"/>
                      <a:pt x="497124" y="335285"/>
                    </a:cubicBezTo>
                    <a:lnTo>
                      <a:pt x="492355" y="330038"/>
                    </a:lnTo>
                    <a:lnTo>
                      <a:pt x="489017" y="326223"/>
                    </a:lnTo>
                    <a:lnTo>
                      <a:pt x="483611" y="320182"/>
                    </a:lnTo>
                    <a:lnTo>
                      <a:pt x="484247" y="319387"/>
                    </a:lnTo>
                    <a:lnTo>
                      <a:pt x="491083" y="311756"/>
                    </a:lnTo>
                    <a:lnTo>
                      <a:pt x="497601" y="304443"/>
                    </a:lnTo>
                    <a:lnTo>
                      <a:pt x="504119" y="296971"/>
                    </a:lnTo>
                    <a:lnTo>
                      <a:pt x="510638" y="289658"/>
                    </a:lnTo>
                    <a:lnTo>
                      <a:pt x="511432" y="287114"/>
                    </a:lnTo>
                    <a:lnTo>
                      <a:pt x="511432" y="282027"/>
                    </a:lnTo>
                    <a:cubicBezTo>
                      <a:pt x="511432" y="282027"/>
                      <a:pt x="509843" y="275350"/>
                      <a:pt x="509843" y="275350"/>
                    </a:cubicBezTo>
                    <a:lnTo>
                      <a:pt x="507140" y="272330"/>
                    </a:lnTo>
                    <a:lnTo>
                      <a:pt x="498078" y="271058"/>
                    </a:lnTo>
                    <a:lnTo>
                      <a:pt x="491242" y="270104"/>
                    </a:lnTo>
                    <a:lnTo>
                      <a:pt x="483929" y="269150"/>
                    </a:lnTo>
                    <a:lnTo>
                      <a:pt x="482975" y="268832"/>
                    </a:lnTo>
                    <a:lnTo>
                      <a:pt x="482181" y="263586"/>
                    </a:lnTo>
                    <a:lnTo>
                      <a:pt x="482498" y="261201"/>
                    </a:lnTo>
                    <a:lnTo>
                      <a:pt x="482021" y="256750"/>
                    </a:lnTo>
                    <a:lnTo>
                      <a:pt x="482021" y="253252"/>
                    </a:lnTo>
                    <a:cubicBezTo>
                      <a:pt x="482021" y="253252"/>
                      <a:pt x="483134" y="247529"/>
                      <a:pt x="483134" y="247529"/>
                    </a:cubicBezTo>
                    <a:lnTo>
                      <a:pt x="483134" y="244985"/>
                    </a:lnTo>
                    <a:cubicBezTo>
                      <a:pt x="483134" y="244985"/>
                      <a:pt x="479796" y="233857"/>
                      <a:pt x="479796" y="233857"/>
                    </a:cubicBezTo>
                    <a:lnTo>
                      <a:pt x="477888" y="227657"/>
                    </a:lnTo>
                    <a:lnTo>
                      <a:pt x="475980" y="221297"/>
                    </a:lnTo>
                    <a:lnTo>
                      <a:pt x="475503" y="219231"/>
                    </a:lnTo>
                    <a:lnTo>
                      <a:pt x="475503" y="216687"/>
                    </a:lnTo>
                    <a:cubicBezTo>
                      <a:pt x="475503" y="216687"/>
                      <a:pt x="479955" y="210805"/>
                      <a:pt x="479955" y="210805"/>
                    </a:cubicBezTo>
                    <a:lnTo>
                      <a:pt x="481386" y="209533"/>
                    </a:lnTo>
                    <a:lnTo>
                      <a:pt x="484088" y="206513"/>
                    </a:lnTo>
                    <a:lnTo>
                      <a:pt x="485678" y="204923"/>
                    </a:lnTo>
                    <a:lnTo>
                      <a:pt x="485360" y="203810"/>
                    </a:lnTo>
                    <a:lnTo>
                      <a:pt x="482498" y="203174"/>
                    </a:lnTo>
                    <a:lnTo>
                      <a:pt x="478206" y="203174"/>
                    </a:lnTo>
                    <a:cubicBezTo>
                      <a:pt x="478206" y="203174"/>
                      <a:pt x="475821" y="202220"/>
                      <a:pt x="475821" y="202220"/>
                    </a:cubicBezTo>
                    <a:lnTo>
                      <a:pt x="474073" y="200630"/>
                    </a:lnTo>
                    <a:lnTo>
                      <a:pt x="473278" y="198246"/>
                    </a:lnTo>
                    <a:lnTo>
                      <a:pt x="474391" y="194112"/>
                    </a:lnTo>
                    <a:lnTo>
                      <a:pt x="473278" y="186004"/>
                    </a:lnTo>
                    <a:lnTo>
                      <a:pt x="475662" y="182030"/>
                    </a:lnTo>
                    <a:lnTo>
                      <a:pt x="477729" y="179168"/>
                    </a:lnTo>
                    <a:lnTo>
                      <a:pt x="484883" y="178850"/>
                    </a:lnTo>
                    <a:lnTo>
                      <a:pt x="482498" y="175671"/>
                    </a:lnTo>
                    <a:lnTo>
                      <a:pt x="481386" y="173763"/>
                    </a:lnTo>
                    <a:lnTo>
                      <a:pt x="480591" y="173286"/>
                    </a:lnTo>
                    <a:lnTo>
                      <a:pt x="480273" y="172491"/>
                    </a:lnTo>
                    <a:lnTo>
                      <a:pt x="480591" y="171696"/>
                    </a:lnTo>
                    <a:lnTo>
                      <a:pt x="482339" y="171378"/>
                    </a:lnTo>
                    <a:lnTo>
                      <a:pt x="483611" y="170266"/>
                    </a:lnTo>
                    <a:lnTo>
                      <a:pt x="485678" y="168835"/>
                    </a:lnTo>
                    <a:lnTo>
                      <a:pt x="486791" y="168199"/>
                    </a:lnTo>
                    <a:lnTo>
                      <a:pt x="486791" y="166450"/>
                    </a:lnTo>
                    <a:cubicBezTo>
                      <a:pt x="486791" y="166450"/>
                      <a:pt x="487904" y="165178"/>
                      <a:pt x="487904" y="165178"/>
                    </a:cubicBezTo>
                    <a:lnTo>
                      <a:pt x="489335" y="163588"/>
                    </a:lnTo>
                    <a:lnTo>
                      <a:pt x="490447" y="161840"/>
                    </a:lnTo>
                    <a:lnTo>
                      <a:pt x="490129" y="159773"/>
                    </a:lnTo>
                    <a:lnTo>
                      <a:pt x="491242" y="157229"/>
                    </a:lnTo>
                    <a:lnTo>
                      <a:pt x="491719" y="155639"/>
                    </a:lnTo>
                    <a:lnTo>
                      <a:pt x="492514" y="154209"/>
                    </a:lnTo>
                    <a:lnTo>
                      <a:pt x="491878" y="152142"/>
                    </a:lnTo>
                    <a:lnTo>
                      <a:pt x="491242" y="150393"/>
                    </a:lnTo>
                    <a:lnTo>
                      <a:pt x="491242" y="148327"/>
                    </a:lnTo>
                    <a:cubicBezTo>
                      <a:pt x="491242" y="148327"/>
                      <a:pt x="492196" y="147850"/>
                      <a:pt x="492196" y="147850"/>
                    </a:cubicBezTo>
                    <a:lnTo>
                      <a:pt x="493627" y="147055"/>
                    </a:lnTo>
                    <a:lnTo>
                      <a:pt x="493945" y="145465"/>
                    </a:lnTo>
                    <a:lnTo>
                      <a:pt x="494740" y="143398"/>
                    </a:lnTo>
                    <a:lnTo>
                      <a:pt x="495376" y="141808"/>
                    </a:lnTo>
                    <a:lnTo>
                      <a:pt x="496330" y="140537"/>
                    </a:lnTo>
                    <a:lnTo>
                      <a:pt x="496330" y="139265"/>
                    </a:lnTo>
                    <a:cubicBezTo>
                      <a:pt x="496330" y="139265"/>
                      <a:pt x="495852" y="137039"/>
                      <a:pt x="495852" y="137039"/>
                    </a:cubicBezTo>
                    <a:lnTo>
                      <a:pt x="495217" y="135767"/>
                    </a:lnTo>
                    <a:lnTo>
                      <a:pt x="495217" y="134336"/>
                    </a:lnTo>
                    <a:cubicBezTo>
                      <a:pt x="495217" y="134336"/>
                      <a:pt x="495852" y="132429"/>
                      <a:pt x="495852" y="132429"/>
                    </a:cubicBezTo>
                    <a:lnTo>
                      <a:pt x="495852" y="128931"/>
                    </a:lnTo>
                    <a:cubicBezTo>
                      <a:pt x="495852" y="128931"/>
                      <a:pt x="494263" y="126388"/>
                      <a:pt x="494263" y="126388"/>
                    </a:cubicBezTo>
                    <a:lnTo>
                      <a:pt x="492673" y="125275"/>
                    </a:lnTo>
                    <a:lnTo>
                      <a:pt x="492673" y="124480"/>
                    </a:lnTo>
                    <a:cubicBezTo>
                      <a:pt x="492673" y="124480"/>
                      <a:pt x="493468" y="122731"/>
                      <a:pt x="493468" y="122731"/>
                    </a:cubicBezTo>
                    <a:lnTo>
                      <a:pt x="494263" y="121141"/>
                    </a:lnTo>
                    <a:lnTo>
                      <a:pt x="494263" y="118121"/>
                    </a:lnTo>
                    <a:cubicBezTo>
                      <a:pt x="494263" y="118121"/>
                      <a:pt x="493150" y="114941"/>
                      <a:pt x="493150" y="114941"/>
                    </a:cubicBezTo>
                    <a:lnTo>
                      <a:pt x="492673" y="110331"/>
                    </a:lnTo>
                    <a:lnTo>
                      <a:pt x="492991" y="105720"/>
                    </a:lnTo>
                    <a:lnTo>
                      <a:pt x="491560" y="103336"/>
                    </a:lnTo>
                    <a:lnTo>
                      <a:pt x="479796" y="103336"/>
                    </a:lnTo>
                    <a:cubicBezTo>
                      <a:pt x="479796" y="103336"/>
                      <a:pt x="469303" y="103495"/>
                      <a:pt x="469303" y="103495"/>
                    </a:cubicBezTo>
                    <a:lnTo>
                      <a:pt x="468667" y="103018"/>
                    </a:lnTo>
                    <a:lnTo>
                      <a:pt x="464534" y="97295"/>
                    </a:lnTo>
                    <a:lnTo>
                      <a:pt x="461195" y="92843"/>
                    </a:lnTo>
                    <a:lnTo>
                      <a:pt x="457857" y="90299"/>
                    </a:lnTo>
                    <a:lnTo>
                      <a:pt x="450385" y="87120"/>
                    </a:lnTo>
                    <a:lnTo>
                      <a:pt x="446728" y="85848"/>
                    </a:lnTo>
                    <a:lnTo>
                      <a:pt x="443708" y="83464"/>
                    </a:lnTo>
                    <a:lnTo>
                      <a:pt x="441164" y="80761"/>
                    </a:lnTo>
                    <a:lnTo>
                      <a:pt x="440528" y="77104"/>
                    </a:lnTo>
                    <a:lnTo>
                      <a:pt x="440051" y="75833"/>
                    </a:lnTo>
                    <a:lnTo>
                      <a:pt x="439256" y="74879"/>
                    </a:lnTo>
                    <a:lnTo>
                      <a:pt x="438462" y="74402"/>
                    </a:lnTo>
                    <a:lnTo>
                      <a:pt x="437508" y="74402"/>
                    </a:lnTo>
                    <a:cubicBezTo>
                      <a:pt x="437508" y="74402"/>
                      <a:pt x="428764" y="70268"/>
                      <a:pt x="428764" y="70268"/>
                    </a:cubicBezTo>
                    <a:lnTo>
                      <a:pt x="425266" y="69156"/>
                    </a:lnTo>
                    <a:lnTo>
                      <a:pt x="421928" y="70109"/>
                    </a:lnTo>
                    <a:lnTo>
                      <a:pt x="420497" y="70109"/>
                    </a:lnTo>
                    <a:cubicBezTo>
                      <a:pt x="420497" y="70109"/>
                      <a:pt x="417635" y="68996"/>
                      <a:pt x="417635" y="68996"/>
                    </a:cubicBezTo>
                    <a:lnTo>
                      <a:pt x="414297" y="70586"/>
                    </a:lnTo>
                    <a:lnTo>
                      <a:pt x="412866" y="70586"/>
                    </a:lnTo>
                    <a:cubicBezTo>
                      <a:pt x="412866" y="70586"/>
                      <a:pt x="410958" y="70268"/>
                      <a:pt x="410958" y="70268"/>
                    </a:cubicBezTo>
                    <a:lnTo>
                      <a:pt x="409369" y="69632"/>
                    </a:lnTo>
                    <a:lnTo>
                      <a:pt x="404917" y="65817"/>
                    </a:lnTo>
                    <a:lnTo>
                      <a:pt x="401261" y="64227"/>
                    </a:lnTo>
                    <a:lnTo>
                      <a:pt x="398558" y="63273"/>
                    </a:lnTo>
                    <a:lnTo>
                      <a:pt x="393471" y="61842"/>
                    </a:lnTo>
                    <a:lnTo>
                      <a:pt x="388065" y="61048"/>
                    </a:lnTo>
                    <a:lnTo>
                      <a:pt x="385204" y="60412"/>
                    </a:lnTo>
                    <a:lnTo>
                      <a:pt x="383137" y="59617"/>
                    </a:lnTo>
                    <a:lnTo>
                      <a:pt x="382660" y="59140"/>
                    </a:lnTo>
                    <a:lnTo>
                      <a:pt x="382660" y="57709"/>
                    </a:lnTo>
                    <a:cubicBezTo>
                      <a:pt x="382660" y="57709"/>
                      <a:pt x="382660" y="55801"/>
                      <a:pt x="382660" y="55801"/>
                    </a:cubicBezTo>
                    <a:lnTo>
                      <a:pt x="382024" y="54370"/>
                    </a:lnTo>
                    <a:lnTo>
                      <a:pt x="380593" y="52781"/>
                    </a:lnTo>
                    <a:lnTo>
                      <a:pt x="378686" y="51509"/>
                    </a:lnTo>
                    <a:lnTo>
                      <a:pt x="375347" y="51509"/>
                    </a:lnTo>
                    <a:cubicBezTo>
                      <a:pt x="375347" y="51509"/>
                      <a:pt x="370419" y="51509"/>
                      <a:pt x="370419" y="51509"/>
                    </a:cubicBezTo>
                    <a:lnTo>
                      <a:pt x="366603" y="50237"/>
                    </a:lnTo>
                    <a:lnTo>
                      <a:pt x="363583" y="50237"/>
                    </a:lnTo>
                    <a:cubicBezTo>
                      <a:pt x="363583" y="50237"/>
                      <a:pt x="359926" y="50237"/>
                      <a:pt x="359926" y="50237"/>
                    </a:cubicBezTo>
                    <a:lnTo>
                      <a:pt x="356906" y="50237"/>
                    </a:lnTo>
                    <a:cubicBezTo>
                      <a:pt x="356906" y="50237"/>
                      <a:pt x="354839" y="51191"/>
                      <a:pt x="354839" y="51191"/>
                    </a:cubicBezTo>
                    <a:lnTo>
                      <a:pt x="353567" y="52304"/>
                    </a:lnTo>
                    <a:lnTo>
                      <a:pt x="352772" y="55483"/>
                    </a:lnTo>
                    <a:lnTo>
                      <a:pt x="351977" y="55960"/>
                    </a:lnTo>
                    <a:lnTo>
                      <a:pt x="350706" y="55960"/>
                    </a:lnTo>
                    <a:cubicBezTo>
                      <a:pt x="350706" y="55960"/>
                      <a:pt x="349116" y="55960"/>
                      <a:pt x="349116" y="55960"/>
                    </a:cubicBezTo>
                    <a:lnTo>
                      <a:pt x="345618" y="55960"/>
                    </a:lnTo>
                    <a:cubicBezTo>
                      <a:pt x="345618" y="55960"/>
                      <a:pt x="339577" y="55483"/>
                      <a:pt x="339577" y="55483"/>
                    </a:cubicBezTo>
                    <a:lnTo>
                      <a:pt x="332105" y="55483"/>
                    </a:lnTo>
                    <a:cubicBezTo>
                      <a:pt x="332105" y="55483"/>
                      <a:pt x="326382" y="56914"/>
                      <a:pt x="326382" y="56914"/>
                    </a:cubicBezTo>
                    <a:lnTo>
                      <a:pt x="321931" y="59299"/>
                    </a:lnTo>
                    <a:lnTo>
                      <a:pt x="317638" y="61842"/>
                    </a:lnTo>
                    <a:lnTo>
                      <a:pt x="312551" y="65976"/>
                    </a:lnTo>
                    <a:lnTo>
                      <a:pt x="311120" y="67884"/>
                    </a:lnTo>
                    <a:lnTo>
                      <a:pt x="308099" y="75197"/>
                    </a:lnTo>
                    <a:lnTo>
                      <a:pt x="306828" y="76310"/>
                    </a:lnTo>
                    <a:lnTo>
                      <a:pt x="305079" y="77104"/>
                    </a:lnTo>
                    <a:lnTo>
                      <a:pt x="303330" y="77104"/>
                    </a:lnTo>
                    <a:cubicBezTo>
                      <a:pt x="303330" y="77104"/>
                      <a:pt x="299833" y="78376"/>
                      <a:pt x="299833" y="78376"/>
                    </a:cubicBezTo>
                    <a:lnTo>
                      <a:pt x="295222" y="80125"/>
                    </a:lnTo>
                    <a:lnTo>
                      <a:pt x="292043" y="80761"/>
                    </a:lnTo>
                    <a:lnTo>
                      <a:pt x="284094" y="80443"/>
                    </a:lnTo>
                    <a:lnTo>
                      <a:pt x="285206" y="85848"/>
                    </a:lnTo>
                    <a:lnTo>
                      <a:pt x="287114" y="93320"/>
                    </a:lnTo>
                    <a:lnTo>
                      <a:pt x="287114" y="95069"/>
                    </a:lnTo>
                    <a:cubicBezTo>
                      <a:pt x="287114" y="95069"/>
                      <a:pt x="287114" y="96818"/>
                      <a:pt x="287114" y="96818"/>
                    </a:cubicBezTo>
                    <a:lnTo>
                      <a:pt x="285843" y="97771"/>
                    </a:lnTo>
                    <a:lnTo>
                      <a:pt x="283935" y="97771"/>
                    </a:lnTo>
                    <a:cubicBezTo>
                      <a:pt x="283935" y="97771"/>
                      <a:pt x="279960" y="97771"/>
                      <a:pt x="279960" y="97771"/>
                    </a:cubicBezTo>
                    <a:lnTo>
                      <a:pt x="277417" y="96659"/>
                    </a:lnTo>
                    <a:lnTo>
                      <a:pt x="281709" y="95705"/>
                    </a:lnTo>
                    <a:lnTo>
                      <a:pt x="284253" y="94115"/>
                    </a:lnTo>
                    <a:lnTo>
                      <a:pt x="279960" y="94115"/>
                    </a:lnTo>
                    <a:lnTo>
                      <a:pt x="268673" y="96182"/>
                    </a:lnTo>
                    <a:lnTo>
                      <a:pt x="234652" y="104290"/>
                    </a:lnTo>
                    <a:lnTo>
                      <a:pt x="222410" y="104290"/>
                    </a:lnTo>
                    <a:cubicBezTo>
                      <a:pt x="222410" y="104290"/>
                      <a:pt x="203969" y="100315"/>
                      <a:pt x="203969" y="100315"/>
                    </a:cubicBezTo>
                    <a:lnTo>
                      <a:pt x="198405" y="98089"/>
                    </a:lnTo>
                    <a:lnTo>
                      <a:pt x="187117" y="91412"/>
                    </a:lnTo>
                    <a:lnTo>
                      <a:pt x="181553" y="86961"/>
                    </a:lnTo>
                    <a:lnTo>
                      <a:pt x="178055" y="80761"/>
                    </a:lnTo>
                    <a:lnTo>
                      <a:pt x="176942" y="79489"/>
                    </a:lnTo>
                    <a:lnTo>
                      <a:pt x="175671" y="78535"/>
                    </a:lnTo>
                    <a:lnTo>
                      <a:pt x="171378" y="77263"/>
                    </a:lnTo>
                    <a:lnTo>
                      <a:pt x="164065" y="76150"/>
                    </a:lnTo>
                    <a:lnTo>
                      <a:pt x="156752" y="75673"/>
                    </a:lnTo>
                    <a:lnTo>
                      <a:pt x="153891" y="74879"/>
                    </a:lnTo>
                    <a:lnTo>
                      <a:pt x="148167" y="72176"/>
                    </a:lnTo>
                    <a:lnTo>
                      <a:pt x="145624" y="69950"/>
                    </a:lnTo>
                    <a:lnTo>
                      <a:pt x="143716" y="66294"/>
                    </a:lnTo>
                    <a:lnTo>
                      <a:pt x="142126" y="62478"/>
                    </a:lnTo>
                    <a:lnTo>
                      <a:pt x="141172" y="58345"/>
                    </a:lnTo>
                    <a:lnTo>
                      <a:pt x="140537" y="54052"/>
                    </a:lnTo>
                    <a:lnTo>
                      <a:pt x="139583" y="45786"/>
                    </a:lnTo>
                    <a:lnTo>
                      <a:pt x="139583" y="44355"/>
                    </a:lnTo>
                    <a:cubicBezTo>
                      <a:pt x="139583" y="44355"/>
                      <a:pt x="138788" y="44355"/>
                      <a:pt x="138788" y="44355"/>
                    </a:cubicBezTo>
                    <a:lnTo>
                      <a:pt x="132906" y="45627"/>
                    </a:lnTo>
                    <a:lnTo>
                      <a:pt x="131634" y="45150"/>
                    </a:lnTo>
                    <a:lnTo>
                      <a:pt x="126546" y="39268"/>
                    </a:lnTo>
                    <a:lnTo>
                      <a:pt x="125434" y="38632"/>
                    </a:lnTo>
                    <a:lnTo>
                      <a:pt x="123208" y="38314"/>
                    </a:lnTo>
                    <a:lnTo>
                      <a:pt x="121936" y="37360"/>
                    </a:lnTo>
                    <a:lnTo>
                      <a:pt x="120823" y="35770"/>
                    </a:lnTo>
                    <a:lnTo>
                      <a:pt x="120187" y="34657"/>
                    </a:lnTo>
                    <a:lnTo>
                      <a:pt x="114941" y="31478"/>
                    </a:lnTo>
                    <a:lnTo>
                      <a:pt x="114146" y="30365"/>
                    </a:lnTo>
                    <a:lnTo>
                      <a:pt x="114146" y="29411"/>
                    </a:lnTo>
                    <a:cubicBezTo>
                      <a:pt x="114146" y="29411"/>
                      <a:pt x="114782" y="28457"/>
                      <a:pt x="114782" y="28457"/>
                    </a:cubicBezTo>
                    <a:lnTo>
                      <a:pt x="115736" y="27662"/>
                    </a:lnTo>
                    <a:lnTo>
                      <a:pt x="118279" y="26867"/>
                    </a:lnTo>
                    <a:lnTo>
                      <a:pt x="121300" y="26231"/>
                    </a:lnTo>
                    <a:lnTo>
                      <a:pt x="122254" y="25754"/>
                    </a:lnTo>
                    <a:lnTo>
                      <a:pt x="122731" y="24959"/>
                    </a:lnTo>
                    <a:lnTo>
                      <a:pt x="122731" y="23529"/>
                    </a:lnTo>
                    <a:cubicBezTo>
                      <a:pt x="122731" y="23529"/>
                      <a:pt x="122254" y="22257"/>
                      <a:pt x="122254" y="22257"/>
                    </a:cubicBezTo>
                    <a:lnTo>
                      <a:pt x="117962" y="19872"/>
                    </a:lnTo>
                    <a:lnTo>
                      <a:pt x="117485" y="18759"/>
                    </a:lnTo>
                    <a:lnTo>
                      <a:pt x="117485" y="17488"/>
                    </a:lnTo>
                    <a:cubicBezTo>
                      <a:pt x="117485" y="17488"/>
                      <a:pt x="117485" y="16216"/>
                      <a:pt x="117485" y="16216"/>
                    </a:cubicBezTo>
                    <a:lnTo>
                      <a:pt x="118121" y="15103"/>
                    </a:lnTo>
                    <a:lnTo>
                      <a:pt x="121618" y="13672"/>
                    </a:lnTo>
                    <a:lnTo>
                      <a:pt x="123526" y="12241"/>
                    </a:lnTo>
                    <a:lnTo>
                      <a:pt x="122413" y="10652"/>
                    </a:lnTo>
                    <a:lnTo>
                      <a:pt x="118598" y="6836"/>
                    </a:lnTo>
                    <a:lnTo>
                      <a:pt x="114146" y="2703"/>
                    </a:lnTo>
                    <a:lnTo>
                      <a:pt x="111126" y="2703"/>
                    </a:lnTo>
                    <a:cubicBezTo>
                      <a:pt x="111126" y="2703"/>
                      <a:pt x="107628" y="3816"/>
                      <a:pt x="107628" y="3816"/>
                    </a:cubicBezTo>
                    <a:lnTo>
                      <a:pt x="102223" y="7313"/>
                    </a:lnTo>
                    <a:lnTo>
                      <a:pt x="99202" y="8903"/>
                    </a:lnTo>
                    <a:lnTo>
                      <a:pt x="95228" y="11446"/>
                    </a:lnTo>
                    <a:lnTo>
                      <a:pt x="90935" y="14308"/>
                    </a:lnTo>
                    <a:lnTo>
                      <a:pt x="87438" y="17329"/>
                    </a:lnTo>
                    <a:lnTo>
                      <a:pt x="85212" y="19713"/>
                    </a:lnTo>
                    <a:lnTo>
                      <a:pt x="81238" y="20826"/>
                    </a:lnTo>
                    <a:lnTo>
                      <a:pt x="79171" y="22893"/>
                    </a:lnTo>
                    <a:lnTo>
                      <a:pt x="72653" y="29093"/>
                    </a:lnTo>
                    <a:lnTo>
                      <a:pt x="70745" y="29093"/>
                    </a:lnTo>
                    <a:cubicBezTo>
                      <a:pt x="70745" y="29093"/>
                      <a:pt x="65817" y="28775"/>
                      <a:pt x="65817" y="28775"/>
                    </a:cubicBezTo>
                    <a:lnTo>
                      <a:pt x="61524" y="30206"/>
                    </a:lnTo>
                    <a:lnTo>
                      <a:pt x="59935" y="29888"/>
                    </a:lnTo>
                    <a:lnTo>
                      <a:pt x="54370" y="28934"/>
                    </a:lnTo>
                    <a:lnTo>
                      <a:pt x="44355" y="26708"/>
                    </a:lnTo>
                    <a:lnTo>
                      <a:pt x="41652" y="25595"/>
                    </a:lnTo>
                    <a:lnTo>
                      <a:pt x="39108" y="22575"/>
                    </a:lnTo>
                    <a:lnTo>
                      <a:pt x="37519" y="21144"/>
                    </a:lnTo>
                    <a:lnTo>
                      <a:pt x="35293" y="19236"/>
                    </a:lnTo>
                    <a:lnTo>
                      <a:pt x="33385" y="18600"/>
                    </a:lnTo>
                    <a:lnTo>
                      <a:pt x="31955" y="17329"/>
                    </a:lnTo>
                    <a:lnTo>
                      <a:pt x="31160" y="15421"/>
                    </a:lnTo>
                    <a:lnTo>
                      <a:pt x="30047" y="13672"/>
                    </a:lnTo>
                    <a:lnTo>
                      <a:pt x="27980" y="11605"/>
                    </a:lnTo>
                    <a:lnTo>
                      <a:pt x="23370" y="4769"/>
                    </a:lnTo>
                    <a:lnTo>
                      <a:pt x="22734" y="3974"/>
                    </a:lnTo>
                    <a:lnTo>
                      <a:pt x="21780" y="3974"/>
                    </a:lnTo>
                    <a:cubicBezTo>
                      <a:pt x="21780" y="3974"/>
                      <a:pt x="20190" y="2861"/>
                      <a:pt x="20190" y="2861"/>
                    </a:cubicBezTo>
                    <a:lnTo>
                      <a:pt x="16216" y="0"/>
                    </a:lnTo>
                    <a:lnTo>
                      <a:pt x="14149" y="1272"/>
                    </a:lnTo>
                    <a:lnTo>
                      <a:pt x="12400" y="3498"/>
                    </a:lnTo>
                    <a:lnTo>
                      <a:pt x="10492" y="11764"/>
                    </a:lnTo>
                    <a:lnTo>
                      <a:pt x="8903" y="12718"/>
                    </a:lnTo>
                    <a:lnTo>
                      <a:pt x="6200" y="12718"/>
                    </a:lnTo>
                    <a:cubicBezTo>
                      <a:pt x="6200" y="12718"/>
                      <a:pt x="2861" y="12400"/>
                      <a:pt x="2861" y="12400"/>
                    </a:cubicBezTo>
                    <a:lnTo>
                      <a:pt x="636" y="12877"/>
                    </a:lnTo>
                    <a:lnTo>
                      <a:pt x="0" y="13354"/>
                    </a:lnTo>
                    <a:lnTo>
                      <a:pt x="318" y="14308"/>
                    </a:lnTo>
                    <a:lnTo>
                      <a:pt x="954" y="15580"/>
                    </a:lnTo>
                    <a:lnTo>
                      <a:pt x="1431" y="17329"/>
                    </a:lnTo>
                    <a:lnTo>
                      <a:pt x="1431" y="18759"/>
                    </a:lnTo>
                    <a:cubicBezTo>
                      <a:pt x="1431" y="18759"/>
                      <a:pt x="2703" y="20031"/>
                      <a:pt x="2703" y="20031"/>
                    </a:cubicBezTo>
                    <a:lnTo>
                      <a:pt x="4292" y="21303"/>
                    </a:lnTo>
                    <a:lnTo>
                      <a:pt x="4292" y="22575"/>
                    </a:lnTo>
                    <a:cubicBezTo>
                      <a:pt x="4292" y="22575"/>
                      <a:pt x="4133" y="24324"/>
                      <a:pt x="4133" y="24324"/>
                    </a:cubicBezTo>
                    <a:lnTo>
                      <a:pt x="3815" y="25595"/>
                    </a:lnTo>
                    <a:lnTo>
                      <a:pt x="3338" y="26390"/>
                    </a:lnTo>
                    <a:lnTo>
                      <a:pt x="4133" y="28457"/>
                    </a:lnTo>
                    <a:lnTo>
                      <a:pt x="5882" y="30842"/>
                    </a:lnTo>
                    <a:lnTo>
                      <a:pt x="6995" y="31796"/>
                    </a:lnTo>
                    <a:lnTo>
                      <a:pt x="6518" y="36247"/>
                    </a:lnTo>
                    <a:lnTo>
                      <a:pt x="7154" y="38314"/>
                    </a:lnTo>
                    <a:lnTo>
                      <a:pt x="7631" y="41016"/>
                    </a:lnTo>
                    <a:lnTo>
                      <a:pt x="7631" y="45627"/>
                    </a:lnTo>
                    <a:cubicBezTo>
                      <a:pt x="7631" y="45627"/>
                      <a:pt x="7631" y="46740"/>
                      <a:pt x="7631" y="46740"/>
                    </a:cubicBezTo>
                    <a:lnTo>
                      <a:pt x="8267" y="47058"/>
                    </a:lnTo>
                    <a:lnTo>
                      <a:pt x="9857" y="47058"/>
                    </a:lnTo>
                    <a:cubicBezTo>
                      <a:pt x="9857" y="47058"/>
                      <a:pt x="11446" y="47693"/>
                      <a:pt x="11446" y="47693"/>
                    </a:cubicBezTo>
                    <a:lnTo>
                      <a:pt x="11923" y="48488"/>
                    </a:lnTo>
                    <a:lnTo>
                      <a:pt x="11923" y="48965"/>
                    </a:lnTo>
                    <a:cubicBezTo>
                      <a:pt x="11923" y="48965"/>
                      <a:pt x="10015" y="51032"/>
                      <a:pt x="10015" y="51032"/>
                    </a:cubicBezTo>
                    <a:lnTo>
                      <a:pt x="10015" y="52463"/>
                    </a:lnTo>
                    <a:cubicBezTo>
                      <a:pt x="10015" y="52463"/>
                      <a:pt x="9062" y="54529"/>
                      <a:pt x="9062" y="54529"/>
                    </a:cubicBezTo>
                    <a:lnTo>
                      <a:pt x="8426" y="55801"/>
                    </a:lnTo>
                    <a:lnTo>
                      <a:pt x="6677" y="58186"/>
                    </a:lnTo>
                    <a:lnTo>
                      <a:pt x="5564" y="60571"/>
                    </a:lnTo>
                    <a:lnTo>
                      <a:pt x="5087" y="62478"/>
                    </a:lnTo>
                    <a:lnTo>
                      <a:pt x="5405" y="63432"/>
                    </a:lnTo>
                    <a:lnTo>
                      <a:pt x="8585" y="63750"/>
                    </a:lnTo>
                    <a:lnTo>
                      <a:pt x="10333" y="65181"/>
                    </a:lnTo>
                    <a:lnTo>
                      <a:pt x="15103" y="68043"/>
                    </a:lnTo>
                    <a:lnTo>
                      <a:pt x="15898" y="69156"/>
                    </a:lnTo>
                    <a:lnTo>
                      <a:pt x="14626" y="70904"/>
                    </a:lnTo>
                    <a:lnTo>
                      <a:pt x="14626" y="71699"/>
                    </a:lnTo>
                    <a:cubicBezTo>
                      <a:pt x="14626" y="71699"/>
                      <a:pt x="15262" y="72653"/>
                      <a:pt x="15262" y="72653"/>
                    </a:cubicBezTo>
                    <a:lnTo>
                      <a:pt x="15580" y="74243"/>
                    </a:lnTo>
                    <a:lnTo>
                      <a:pt x="15580" y="75992"/>
                    </a:lnTo>
                    <a:cubicBezTo>
                      <a:pt x="15580" y="75992"/>
                      <a:pt x="15580" y="78376"/>
                      <a:pt x="15580" y="78376"/>
                    </a:cubicBezTo>
                    <a:lnTo>
                      <a:pt x="16375" y="78694"/>
                    </a:lnTo>
                    <a:lnTo>
                      <a:pt x="19554" y="80920"/>
                    </a:lnTo>
                    <a:lnTo>
                      <a:pt x="21780" y="83145"/>
                    </a:lnTo>
                    <a:lnTo>
                      <a:pt x="21780" y="83782"/>
                    </a:lnTo>
                    <a:cubicBezTo>
                      <a:pt x="21780" y="83782"/>
                      <a:pt x="20826" y="85530"/>
                      <a:pt x="20826" y="85530"/>
                    </a:cubicBezTo>
                    <a:lnTo>
                      <a:pt x="21144" y="87597"/>
                    </a:lnTo>
                    <a:lnTo>
                      <a:pt x="21144" y="88074"/>
                    </a:lnTo>
                    <a:cubicBezTo>
                      <a:pt x="21144" y="88074"/>
                      <a:pt x="21144" y="88392"/>
                      <a:pt x="21144" y="88392"/>
                    </a:cubicBezTo>
                    <a:lnTo>
                      <a:pt x="22098" y="90777"/>
                    </a:lnTo>
                    <a:lnTo>
                      <a:pt x="24483" y="99520"/>
                    </a:lnTo>
                    <a:lnTo>
                      <a:pt x="25754" y="100633"/>
                    </a:lnTo>
                    <a:lnTo>
                      <a:pt x="27344" y="101587"/>
                    </a:lnTo>
                    <a:lnTo>
                      <a:pt x="28457" y="102859"/>
                    </a:lnTo>
                    <a:lnTo>
                      <a:pt x="28934" y="104131"/>
                    </a:lnTo>
                    <a:lnTo>
                      <a:pt x="28934" y="106197"/>
                    </a:lnTo>
                    <a:cubicBezTo>
                      <a:pt x="28934" y="106197"/>
                      <a:pt x="28934" y="108582"/>
                      <a:pt x="28934" y="108582"/>
                    </a:cubicBezTo>
                    <a:lnTo>
                      <a:pt x="29570" y="110331"/>
                    </a:lnTo>
                    <a:lnTo>
                      <a:pt x="30524" y="111762"/>
                    </a:lnTo>
                    <a:lnTo>
                      <a:pt x="31319" y="112397"/>
                    </a:lnTo>
                    <a:lnTo>
                      <a:pt x="32590" y="112397"/>
                    </a:lnTo>
                    <a:cubicBezTo>
                      <a:pt x="32590" y="112397"/>
                      <a:pt x="34021" y="112715"/>
                      <a:pt x="34021" y="112715"/>
                    </a:cubicBezTo>
                    <a:lnTo>
                      <a:pt x="34975" y="113987"/>
                    </a:lnTo>
                    <a:lnTo>
                      <a:pt x="38155" y="123844"/>
                    </a:lnTo>
                    <a:lnTo>
                      <a:pt x="38473" y="125116"/>
                    </a:lnTo>
                    <a:lnTo>
                      <a:pt x="39745" y="125593"/>
                    </a:lnTo>
                    <a:lnTo>
                      <a:pt x="41970" y="125593"/>
                    </a:lnTo>
                    <a:cubicBezTo>
                      <a:pt x="41970" y="125593"/>
                      <a:pt x="44196" y="126388"/>
                      <a:pt x="44196" y="126388"/>
                    </a:cubicBezTo>
                    <a:lnTo>
                      <a:pt x="46580" y="127977"/>
                    </a:lnTo>
                    <a:lnTo>
                      <a:pt x="48806" y="130998"/>
                    </a:lnTo>
                    <a:lnTo>
                      <a:pt x="50396" y="131475"/>
                    </a:lnTo>
                    <a:lnTo>
                      <a:pt x="55165" y="130998"/>
                    </a:lnTo>
                    <a:lnTo>
                      <a:pt x="61683" y="131475"/>
                    </a:lnTo>
                    <a:lnTo>
                      <a:pt x="64704" y="133065"/>
                    </a:lnTo>
                    <a:lnTo>
                      <a:pt x="64386" y="134018"/>
                    </a:lnTo>
                    <a:lnTo>
                      <a:pt x="62001" y="135131"/>
                    </a:lnTo>
                    <a:lnTo>
                      <a:pt x="57868" y="136403"/>
                    </a:lnTo>
                    <a:lnTo>
                      <a:pt x="56596" y="138470"/>
                    </a:lnTo>
                    <a:lnTo>
                      <a:pt x="55960" y="141173"/>
                    </a:lnTo>
                    <a:lnTo>
                      <a:pt x="55960" y="142762"/>
                    </a:lnTo>
                    <a:cubicBezTo>
                      <a:pt x="55960" y="142762"/>
                      <a:pt x="57073" y="144511"/>
                      <a:pt x="57073" y="144511"/>
                    </a:cubicBezTo>
                    <a:lnTo>
                      <a:pt x="59935" y="147850"/>
                    </a:lnTo>
                    <a:lnTo>
                      <a:pt x="59935" y="149122"/>
                    </a:lnTo>
                    <a:cubicBezTo>
                      <a:pt x="59935" y="149122"/>
                      <a:pt x="60571" y="150870"/>
                      <a:pt x="60571" y="150870"/>
                    </a:cubicBezTo>
                    <a:lnTo>
                      <a:pt x="61048" y="151983"/>
                    </a:lnTo>
                    <a:lnTo>
                      <a:pt x="60411" y="154209"/>
                    </a:lnTo>
                    <a:lnTo>
                      <a:pt x="57709" y="155799"/>
                    </a:lnTo>
                    <a:lnTo>
                      <a:pt x="54211" y="157547"/>
                    </a:lnTo>
                    <a:lnTo>
                      <a:pt x="47217" y="165019"/>
                    </a:lnTo>
                    <a:lnTo>
                      <a:pt x="46739" y="166609"/>
                    </a:lnTo>
                    <a:lnTo>
                      <a:pt x="46739" y="171060"/>
                    </a:lnTo>
                    <a:cubicBezTo>
                      <a:pt x="46739" y="171060"/>
                      <a:pt x="46104" y="172332"/>
                      <a:pt x="46104" y="172332"/>
                    </a:cubicBezTo>
                    <a:lnTo>
                      <a:pt x="43878" y="172332"/>
                    </a:lnTo>
                    <a:cubicBezTo>
                      <a:pt x="43878" y="172332"/>
                      <a:pt x="42129" y="172014"/>
                      <a:pt x="42129" y="172014"/>
                    </a:cubicBezTo>
                    <a:lnTo>
                      <a:pt x="42129" y="173604"/>
                    </a:lnTo>
                    <a:cubicBezTo>
                      <a:pt x="42129" y="173604"/>
                      <a:pt x="41016" y="175671"/>
                      <a:pt x="41016" y="175671"/>
                    </a:cubicBezTo>
                    <a:lnTo>
                      <a:pt x="40380" y="177420"/>
                    </a:lnTo>
                    <a:lnTo>
                      <a:pt x="42924" y="181553"/>
                    </a:lnTo>
                    <a:lnTo>
                      <a:pt x="43401" y="183779"/>
                    </a:lnTo>
                    <a:lnTo>
                      <a:pt x="42924" y="185845"/>
                    </a:lnTo>
                    <a:lnTo>
                      <a:pt x="40539" y="189343"/>
                    </a:lnTo>
                    <a:lnTo>
                      <a:pt x="39108" y="191728"/>
                    </a:lnTo>
                    <a:lnTo>
                      <a:pt x="39426" y="192204"/>
                    </a:lnTo>
                    <a:lnTo>
                      <a:pt x="41334" y="193158"/>
                    </a:lnTo>
                    <a:lnTo>
                      <a:pt x="47057" y="200789"/>
                    </a:lnTo>
                    <a:lnTo>
                      <a:pt x="48965" y="203492"/>
                    </a:lnTo>
                    <a:lnTo>
                      <a:pt x="51350" y="202856"/>
                    </a:lnTo>
                    <a:lnTo>
                      <a:pt x="52304" y="202856"/>
                    </a:lnTo>
                    <a:cubicBezTo>
                      <a:pt x="52304" y="202856"/>
                      <a:pt x="52940" y="203333"/>
                      <a:pt x="52940" y="203333"/>
                    </a:cubicBezTo>
                    <a:lnTo>
                      <a:pt x="53417" y="204287"/>
                    </a:lnTo>
                    <a:lnTo>
                      <a:pt x="53417" y="205400"/>
                    </a:lnTo>
                    <a:lnTo>
                      <a:pt x="52781" y="207148"/>
                    </a:lnTo>
                    <a:lnTo>
                      <a:pt x="55801" y="207784"/>
                    </a:lnTo>
                    <a:lnTo>
                      <a:pt x="56914" y="209533"/>
                    </a:lnTo>
                    <a:lnTo>
                      <a:pt x="60571" y="215415"/>
                    </a:lnTo>
                    <a:lnTo>
                      <a:pt x="60571" y="217164"/>
                    </a:lnTo>
                    <a:cubicBezTo>
                      <a:pt x="60571" y="217164"/>
                      <a:pt x="58663" y="220026"/>
                      <a:pt x="58663" y="220026"/>
                    </a:cubicBezTo>
                    <a:lnTo>
                      <a:pt x="58663" y="221934"/>
                    </a:lnTo>
                    <a:cubicBezTo>
                      <a:pt x="58663" y="221934"/>
                      <a:pt x="58981" y="223682"/>
                      <a:pt x="58981" y="223682"/>
                    </a:cubicBezTo>
                    <a:lnTo>
                      <a:pt x="59617" y="224318"/>
                    </a:lnTo>
                    <a:lnTo>
                      <a:pt x="64863" y="224318"/>
                    </a:lnTo>
                    <a:cubicBezTo>
                      <a:pt x="64863" y="224318"/>
                      <a:pt x="67089" y="225272"/>
                      <a:pt x="67089" y="225272"/>
                    </a:cubicBezTo>
                    <a:lnTo>
                      <a:pt x="72653" y="228293"/>
                    </a:lnTo>
                    <a:lnTo>
                      <a:pt x="79012" y="232903"/>
                    </a:lnTo>
                    <a:lnTo>
                      <a:pt x="84099" y="236718"/>
                    </a:lnTo>
                    <a:lnTo>
                      <a:pt x="88551" y="239898"/>
                    </a:lnTo>
                    <a:lnTo>
                      <a:pt x="93320" y="239898"/>
                    </a:lnTo>
                    <a:cubicBezTo>
                      <a:pt x="93320" y="239898"/>
                      <a:pt x="94592" y="240216"/>
                      <a:pt x="94592" y="240216"/>
                    </a:cubicBezTo>
                    <a:lnTo>
                      <a:pt x="95705" y="241170"/>
                    </a:lnTo>
                    <a:lnTo>
                      <a:pt x="96976" y="243872"/>
                    </a:lnTo>
                    <a:lnTo>
                      <a:pt x="99679" y="249914"/>
                    </a:lnTo>
                    <a:lnTo>
                      <a:pt x="101905" y="251980"/>
                    </a:lnTo>
                    <a:lnTo>
                      <a:pt x="105402" y="256750"/>
                    </a:lnTo>
                    <a:lnTo>
                      <a:pt x="108741" y="261201"/>
                    </a:lnTo>
                    <a:lnTo>
                      <a:pt x="106515" y="267242"/>
                    </a:lnTo>
                    <a:lnTo>
                      <a:pt x="104448" y="273601"/>
                    </a:lnTo>
                    <a:lnTo>
                      <a:pt x="104448" y="286161"/>
                    </a:lnTo>
                    <a:lnTo>
                      <a:pt x="108900" y="286161"/>
                    </a:lnTo>
                    <a:cubicBezTo>
                      <a:pt x="108900" y="286161"/>
                      <a:pt x="113828" y="286479"/>
                      <a:pt x="113828" y="286479"/>
                    </a:cubicBezTo>
                    <a:lnTo>
                      <a:pt x="113828" y="291725"/>
                    </a:lnTo>
                    <a:cubicBezTo>
                      <a:pt x="113828" y="291725"/>
                      <a:pt x="113828" y="296971"/>
                      <a:pt x="113828" y="296971"/>
                    </a:cubicBezTo>
                    <a:lnTo>
                      <a:pt x="113828" y="303012"/>
                    </a:lnTo>
                    <a:cubicBezTo>
                      <a:pt x="113828" y="303012"/>
                      <a:pt x="115418" y="303330"/>
                      <a:pt x="115418" y="303330"/>
                    </a:cubicBezTo>
                    <a:lnTo>
                      <a:pt x="117803" y="304602"/>
                    </a:lnTo>
                    <a:lnTo>
                      <a:pt x="118757" y="306510"/>
                    </a:lnTo>
                    <a:lnTo>
                      <a:pt x="120028" y="307623"/>
                    </a:lnTo>
                    <a:lnTo>
                      <a:pt x="121618" y="307623"/>
                    </a:lnTo>
                    <a:cubicBezTo>
                      <a:pt x="121618" y="307623"/>
                      <a:pt x="123049" y="308735"/>
                      <a:pt x="123049" y="308735"/>
                    </a:cubicBezTo>
                    <a:lnTo>
                      <a:pt x="124480" y="310484"/>
                    </a:lnTo>
                    <a:lnTo>
                      <a:pt x="124957" y="311756"/>
                    </a:lnTo>
                    <a:lnTo>
                      <a:pt x="124639" y="312710"/>
                    </a:lnTo>
                    <a:lnTo>
                      <a:pt x="124957" y="314300"/>
                    </a:lnTo>
                    <a:lnTo>
                      <a:pt x="125911" y="316525"/>
                    </a:lnTo>
                    <a:lnTo>
                      <a:pt x="127182" y="317638"/>
                    </a:lnTo>
                    <a:lnTo>
                      <a:pt x="129090" y="318910"/>
                    </a:lnTo>
                    <a:lnTo>
                      <a:pt x="130521" y="318433"/>
                    </a:lnTo>
                    <a:lnTo>
                      <a:pt x="132747" y="316843"/>
                    </a:lnTo>
                    <a:lnTo>
                      <a:pt x="137357" y="316843"/>
                    </a:lnTo>
                    <a:cubicBezTo>
                      <a:pt x="137357" y="316843"/>
                      <a:pt x="138470" y="315731"/>
                      <a:pt x="138470" y="315731"/>
                    </a:cubicBezTo>
                    <a:lnTo>
                      <a:pt x="139901" y="313823"/>
                    </a:lnTo>
                    <a:lnTo>
                      <a:pt x="139583" y="310007"/>
                    </a:lnTo>
                    <a:lnTo>
                      <a:pt x="139106" y="307305"/>
                    </a:lnTo>
                    <a:lnTo>
                      <a:pt x="139901" y="305079"/>
                    </a:lnTo>
                    <a:lnTo>
                      <a:pt x="143398" y="303330"/>
                    </a:lnTo>
                    <a:lnTo>
                      <a:pt x="142444" y="301581"/>
                    </a:lnTo>
                    <a:lnTo>
                      <a:pt x="146101" y="301581"/>
                    </a:lnTo>
                    <a:cubicBezTo>
                      <a:pt x="146101" y="301581"/>
                      <a:pt x="148804" y="302694"/>
                      <a:pt x="148804" y="302694"/>
                    </a:cubicBezTo>
                    <a:lnTo>
                      <a:pt x="149439" y="304602"/>
                    </a:lnTo>
                    <a:lnTo>
                      <a:pt x="147849" y="305715"/>
                    </a:lnTo>
                    <a:lnTo>
                      <a:pt x="145147" y="304761"/>
                    </a:lnTo>
                    <a:lnTo>
                      <a:pt x="143716" y="305079"/>
                    </a:lnTo>
                    <a:lnTo>
                      <a:pt x="142285" y="305874"/>
                    </a:lnTo>
                    <a:lnTo>
                      <a:pt x="143080" y="307146"/>
                    </a:lnTo>
                    <a:lnTo>
                      <a:pt x="143875" y="307941"/>
                    </a:lnTo>
                    <a:lnTo>
                      <a:pt x="154686" y="313505"/>
                    </a:lnTo>
                    <a:lnTo>
                      <a:pt x="158342" y="316684"/>
                    </a:lnTo>
                    <a:lnTo>
                      <a:pt x="170583" y="310961"/>
                    </a:lnTo>
                    <a:lnTo>
                      <a:pt x="173127" y="311279"/>
                    </a:lnTo>
                    <a:lnTo>
                      <a:pt x="174717" y="316049"/>
                    </a:lnTo>
                    <a:lnTo>
                      <a:pt x="175830" y="320023"/>
                    </a:lnTo>
                    <a:lnTo>
                      <a:pt x="177578" y="321613"/>
                    </a:lnTo>
                    <a:lnTo>
                      <a:pt x="182030" y="327654"/>
                    </a:lnTo>
                    <a:lnTo>
                      <a:pt x="186481" y="331787"/>
                    </a:lnTo>
                    <a:lnTo>
                      <a:pt x="189502" y="335762"/>
                    </a:lnTo>
                    <a:lnTo>
                      <a:pt x="189979" y="338305"/>
                    </a:lnTo>
                    <a:lnTo>
                      <a:pt x="189343" y="342280"/>
                    </a:lnTo>
                    <a:lnTo>
                      <a:pt x="190138" y="344347"/>
                    </a:lnTo>
                    <a:lnTo>
                      <a:pt x="193635" y="345300"/>
                    </a:lnTo>
                    <a:lnTo>
                      <a:pt x="195861" y="347049"/>
                    </a:lnTo>
                    <a:lnTo>
                      <a:pt x="195861" y="348798"/>
                    </a:lnTo>
                    <a:lnTo>
                      <a:pt x="194907" y="351183"/>
                    </a:lnTo>
                    <a:lnTo>
                      <a:pt x="195543" y="352931"/>
                    </a:lnTo>
                    <a:lnTo>
                      <a:pt x="199994" y="355634"/>
                    </a:lnTo>
                    <a:lnTo>
                      <a:pt x="201107" y="357383"/>
                    </a:lnTo>
                    <a:lnTo>
                      <a:pt x="202061" y="364060"/>
                    </a:lnTo>
                    <a:lnTo>
                      <a:pt x="203015" y="366445"/>
                    </a:lnTo>
                    <a:lnTo>
                      <a:pt x="207307" y="373122"/>
                    </a:lnTo>
                    <a:lnTo>
                      <a:pt x="207307" y="375824"/>
                    </a:lnTo>
                    <a:cubicBezTo>
                      <a:pt x="207307" y="375824"/>
                      <a:pt x="214302" y="382660"/>
                      <a:pt x="214302" y="382660"/>
                    </a:cubicBezTo>
                    <a:lnTo>
                      <a:pt x="216369" y="384091"/>
                    </a:lnTo>
                    <a:lnTo>
                      <a:pt x="218595" y="384727"/>
                    </a:lnTo>
                    <a:lnTo>
                      <a:pt x="223682" y="384727"/>
                    </a:lnTo>
                    <a:cubicBezTo>
                      <a:pt x="223682" y="384727"/>
                      <a:pt x="229087" y="385363"/>
                      <a:pt x="229087" y="385363"/>
                    </a:cubicBezTo>
                    <a:lnTo>
                      <a:pt x="233698" y="388701"/>
                    </a:lnTo>
                    <a:lnTo>
                      <a:pt x="241806" y="391881"/>
                    </a:lnTo>
                    <a:lnTo>
                      <a:pt x="245462" y="395696"/>
                    </a:lnTo>
                    <a:lnTo>
                      <a:pt x="246416" y="398876"/>
                    </a:lnTo>
                    <a:lnTo>
                      <a:pt x="248006" y="400943"/>
                    </a:lnTo>
                    <a:lnTo>
                      <a:pt x="256431" y="406507"/>
                    </a:lnTo>
                    <a:lnTo>
                      <a:pt x="266765" y="410799"/>
                    </a:lnTo>
                    <a:lnTo>
                      <a:pt x="269945" y="412707"/>
                    </a:lnTo>
                    <a:lnTo>
                      <a:pt x="271375" y="415569"/>
                    </a:lnTo>
                    <a:lnTo>
                      <a:pt x="277099" y="419384"/>
                    </a:lnTo>
                    <a:lnTo>
                      <a:pt x="280437" y="419861"/>
                    </a:lnTo>
                    <a:lnTo>
                      <a:pt x="287591" y="419066"/>
                    </a:lnTo>
                    <a:lnTo>
                      <a:pt x="292678" y="420179"/>
                    </a:lnTo>
                    <a:lnTo>
                      <a:pt x="300627" y="423518"/>
                    </a:lnTo>
                    <a:lnTo>
                      <a:pt x="304125" y="425902"/>
                    </a:lnTo>
                    <a:lnTo>
                      <a:pt x="307464" y="425902"/>
                    </a:lnTo>
                    <a:cubicBezTo>
                      <a:pt x="307464" y="425902"/>
                      <a:pt x="311438" y="424471"/>
                      <a:pt x="311438" y="424471"/>
                    </a:cubicBezTo>
                    <a:lnTo>
                      <a:pt x="318910" y="419225"/>
                    </a:lnTo>
                    <a:lnTo>
                      <a:pt x="322884" y="417318"/>
                    </a:lnTo>
                    <a:lnTo>
                      <a:pt x="326541" y="417794"/>
                    </a:lnTo>
                    <a:lnTo>
                      <a:pt x="329243" y="416046"/>
                    </a:lnTo>
                    <a:lnTo>
                      <a:pt x="331310" y="412866"/>
                    </a:lnTo>
                    <a:lnTo>
                      <a:pt x="333059" y="411435"/>
                    </a:lnTo>
                    <a:lnTo>
                      <a:pt x="341485" y="409527"/>
                    </a:lnTo>
                    <a:lnTo>
                      <a:pt x="346572" y="406348"/>
                    </a:lnTo>
                    <a:lnTo>
                      <a:pt x="351341" y="404917"/>
                    </a:lnTo>
                    <a:lnTo>
                      <a:pt x="353408" y="404599"/>
                    </a:lnTo>
                    <a:lnTo>
                      <a:pt x="364060" y="406825"/>
                    </a:lnTo>
                    <a:lnTo>
                      <a:pt x="366444" y="407938"/>
                    </a:lnTo>
                    <a:lnTo>
                      <a:pt x="369306" y="410799"/>
                    </a:lnTo>
                    <a:lnTo>
                      <a:pt x="371373" y="413502"/>
                    </a:lnTo>
                    <a:lnTo>
                      <a:pt x="372962" y="416682"/>
                    </a:lnTo>
                    <a:lnTo>
                      <a:pt x="373916" y="420338"/>
                    </a:lnTo>
                    <a:lnTo>
                      <a:pt x="374870" y="429718"/>
                    </a:lnTo>
                    <a:lnTo>
                      <a:pt x="377732" y="436236"/>
                    </a:lnTo>
                    <a:lnTo>
                      <a:pt x="377732" y="439892"/>
                    </a:lnTo>
                    <a:cubicBezTo>
                      <a:pt x="377732" y="439892"/>
                      <a:pt x="379481" y="443549"/>
                      <a:pt x="379481" y="443549"/>
                    </a:cubicBezTo>
                    <a:lnTo>
                      <a:pt x="381547" y="447364"/>
                    </a:lnTo>
                    <a:lnTo>
                      <a:pt x="392994" y="449431"/>
                    </a:lnTo>
                    <a:lnTo>
                      <a:pt x="394743" y="451657"/>
                    </a:lnTo>
                    <a:lnTo>
                      <a:pt x="398717" y="450544"/>
                    </a:lnTo>
                    <a:lnTo>
                      <a:pt x="401102" y="452134"/>
                    </a:lnTo>
                    <a:lnTo>
                      <a:pt x="406348" y="453564"/>
                    </a:lnTo>
                    <a:lnTo>
                      <a:pt x="409527" y="453883"/>
                    </a:lnTo>
                    <a:lnTo>
                      <a:pt x="415728" y="453564"/>
                    </a:lnTo>
                    <a:lnTo>
                      <a:pt x="423358" y="454677"/>
                    </a:lnTo>
                    <a:lnTo>
                      <a:pt x="430513" y="458811"/>
                    </a:lnTo>
                    <a:lnTo>
                      <a:pt x="435759" y="458493"/>
                    </a:lnTo>
                    <a:lnTo>
                      <a:pt x="442277" y="456903"/>
                    </a:lnTo>
                    <a:lnTo>
                      <a:pt x="446887" y="459288"/>
                    </a:lnTo>
                    <a:lnTo>
                      <a:pt x="452770" y="459288"/>
                    </a:lnTo>
                    <a:cubicBezTo>
                      <a:pt x="452770" y="459288"/>
                      <a:pt x="454995" y="460560"/>
                      <a:pt x="454995" y="460560"/>
                    </a:cubicBezTo>
                    <a:lnTo>
                      <a:pt x="458652" y="459924"/>
                    </a:lnTo>
                    <a:lnTo>
                      <a:pt x="469462" y="462149"/>
                    </a:lnTo>
                    <a:lnTo>
                      <a:pt x="472642" y="458334"/>
                    </a:lnTo>
                    <a:lnTo>
                      <a:pt x="474867" y="459129"/>
                    </a:lnTo>
                    <a:lnTo>
                      <a:pt x="475662" y="461672"/>
                    </a:lnTo>
                    <a:lnTo>
                      <a:pt x="477093" y="463103"/>
                    </a:lnTo>
                    <a:lnTo>
                      <a:pt x="489811" y="466124"/>
                    </a:lnTo>
                    <a:lnTo>
                      <a:pt x="493627" y="467396"/>
                    </a:lnTo>
                    <a:lnTo>
                      <a:pt x="498555" y="468667"/>
                    </a:lnTo>
                    <a:lnTo>
                      <a:pt x="500781" y="467078"/>
                    </a:lnTo>
                    <a:lnTo>
                      <a:pt x="502053" y="465806"/>
                    </a:lnTo>
                    <a:lnTo>
                      <a:pt x="503642" y="465806"/>
                    </a:lnTo>
                    <a:cubicBezTo>
                      <a:pt x="503642" y="465806"/>
                      <a:pt x="504437" y="463103"/>
                      <a:pt x="504437" y="463103"/>
                    </a:cubicBezTo>
                    <a:lnTo>
                      <a:pt x="505073" y="454041"/>
                    </a:lnTo>
                    <a:lnTo>
                      <a:pt x="506027" y="450703"/>
                    </a:lnTo>
                    <a:lnTo>
                      <a:pt x="505709" y="448954"/>
                    </a:lnTo>
                    <a:lnTo>
                      <a:pt x="505709" y="448477"/>
                    </a:lnTo>
                    <a:cubicBezTo>
                      <a:pt x="505709" y="448477"/>
                      <a:pt x="507935" y="446887"/>
                      <a:pt x="507935" y="446887"/>
                    </a:cubicBezTo>
                    <a:lnTo>
                      <a:pt x="508412" y="446251"/>
                    </a:lnTo>
                    <a:lnTo>
                      <a:pt x="509207" y="441641"/>
                    </a:lnTo>
                    <a:lnTo>
                      <a:pt x="510002" y="436395"/>
                    </a:lnTo>
                    <a:lnTo>
                      <a:pt x="510956" y="434487"/>
                    </a:lnTo>
                    <a:lnTo>
                      <a:pt x="511750" y="434010"/>
                    </a:lnTo>
                    <a:lnTo>
                      <a:pt x="518110" y="431625"/>
                    </a:lnTo>
                    <a:lnTo>
                      <a:pt x="519222" y="430036"/>
                    </a:lnTo>
                    <a:lnTo>
                      <a:pt x="522402" y="430354"/>
                    </a:lnTo>
                    <a:lnTo>
                      <a:pt x="522720" y="430036"/>
                    </a:lnTo>
                    <a:lnTo>
                      <a:pt x="523038" y="428287"/>
                    </a:lnTo>
                    <a:lnTo>
                      <a:pt x="524628" y="426379"/>
                    </a:lnTo>
                    <a:lnTo>
                      <a:pt x="526694" y="424789"/>
                    </a:lnTo>
                    <a:lnTo>
                      <a:pt x="528284" y="424153"/>
                    </a:lnTo>
                    <a:lnTo>
                      <a:pt x="534007" y="423200"/>
                    </a:lnTo>
                    <a:lnTo>
                      <a:pt x="537346" y="421769"/>
                    </a:lnTo>
                    <a:lnTo>
                      <a:pt x="538300" y="421769"/>
                    </a:lnTo>
                    <a:cubicBezTo>
                      <a:pt x="538300" y="421769"/>
                      <a:pt x="547043" y="421928"/>
                      <a:pt x="547043" y="421928"/>
                    </a:cubicBezTo>
                    <a:lnTo>
                      <a:pt x="548951" y="421451"/>
                    </a:lnTo>
                    <a:lnTo>
                      <a:pt x="549269" y="420974"/>
                    </a:lnTo>
                    <a:lnTo>
                      <a:pt x="549746" y="415728"/>
                    </a:lnTo>
                    <a:lnTo>
                      <a:pt x="551336" y="414933"/>
                    </a:lnTo>
                    <a:lnTo>
                      <a:pt x="551654" y="414456"/>
                    </a:lnTo>
                    <a:lnTo>
                      <a:pt x="551177" y="410799"/>
                    </a:lnTo>
                    <a:lnTo>
                      <a:pt x="551495" y="40841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5" name="Freeform: Shape 5004">
                <a:extLst>
                  <a:ext uri="{FF2B5EF4-FFF2-40B4-BE49-F238E27FC236}">
                    <a16:creationId xmlns:a16="http://schemas.microsoft.com/office/drawing/2014/main" id="{55AB0C74-6AF1-55F4-73C1-AA21A288B486}"/>
                  </a:ext>
                </a:extLst>
              </p:cNvPr>
              <p:cNvSpPr/>
              <p:nvPr/>
            </p:nvSpPr>
            <p:spPr>
              <a:xfrm>
                <a:off x="2305485" y="2811050"/>
                <a:ext cx="280596" cy="265970"/>
              </a:xfrm>
              <a:custGeom>
                <a:avLst/>
                <a:gdLst>
                  <a:gd name="connsiteX0" fmla="*/ 278689 w 280596"/>
                  <a:gd name="connsiteY0" fmla="*/ 236559 h 265970"/>
                  <a:gd name="connsiteX1" fmla="*/ 277417 w 280596"/>
                  <a:gd name="connsiteY1" fmla="*/ 235605 h 265970"/>
                  <a:gd name="connsiteX2" fmla="*/ 276463 w 280596"/>
                  <a:gd name="connsiteY2" fmla="*/ 233221 h 265970"/>
                  <a:gd name="connsiteX3" fmla="*/ 276145 w 280596"/>
                  <a:gd name="connsiteY3" fmla="*/ 231790 h 265970"/>
                  <a:gd name="connsiteX4" fmla="*/ 276463 w 280596"/>
                  <a:gd name="connsiteY4" fmla="*/ 230836 h 265970"/>
                  <a:gd name="connsiteX5" fmla="*/ 275986 w 280596"/>
                  <a:gd name="connsiteY5" fmla="*/ 229564 h 265970"/>
                  <a:gd name="connsiteX6" fmla="*/ 274396 w 280596"/>
                  <a:gd name="connsiteY6" fmla="*/ 227815 h 265970"/>
                  <a:gd name="connsiteX7" fmla="*/ 272965 w 280596"/>
                  <a:gd name="connsiteY7" fmla="*/ 226862 h 265970"/>
                  <a:gd name="connsiteX8" fmla="*/ 271376 w 280596"/>
                  <a:gd name="connsiteY8" fmla="*/ 226703 h 265970"/>
                  <a:gd name="connsiteX9" fmla="*/ 270104 w 280596"/>
                  <a:gd name="connsiteY9" fmla="*/ 225590 h 265970"/>
                  <a:gd name="connsiteX10" fmla="*/ 269150 w 280596"/>
                  <a:gd name="connsiteY10" fmla="*/ 223682 h 265970"/>
                  <a:gd name="connsiteX11" fmla="*/ 266765 w 280596"/>
                  <a:gd name="connsiteY11" fmla="*/ 222410 h 265970"/>
                  <a:gd name="connsiteX12" fmla="*/ 265334 w 280596"/>
                  <a:gd name="connsiteY12" fmla="*/ 222092 h 265970"/>
                  <a:gd name="connsiteX13" fmla="*/ 265334 w 280596"/>
                  <a:gd name="connsiteY13" fmla="*/ 216210 h 265970"/>
                  <a:gd name="connsiteX14" fmla="*/ 265334 w 280596"/>
                  <a:gd name="connsiteY14" fmla="*/ 210805 h 265970"/>
                  <a:gd name="connsiteX15" fmla="*/ 265175 w 280596"/>
                  <a:gd name="connsiteY15" fmla="*/ 205717 h 265970"/>
                  <a:gd name="connsiteX16" fmla="*/ 260247 w 280596"/>
                  <a:gd name="connsiteY16" fmla="*/ 205400 h 265970"/>
                  <a:gd name="connsiteX17" fmla="*/ 255796 w 280596"/>
                  <a:gd name="connsiteY17" fmla="*/ 205241 h 265970"/>
                  <a:gd name="connsiteX18" fmla="*/ 255796 w 280596"/>
                  <a:gd name="connsiteY18" fmla="*/ 200948 h 265970"/>
                  <a:gd name="connsiteX19" fmla="*/ 255796 w 280596"/>
                  <a:gd name="connsiteY19" fmla="*/ 192681 h 265970"/>
                  <a:gd name="connsiteX20" fmla="*/ 257862 w 280596"/>
                  <a:gd name="connsiteY20" fmla="*/ 186322 h 265970"/>
                  <a:gd name="connsiteX21" fmla="*/ 260088 w 280596"/>
                  <a:gd name="connsiteY21" fmla="*/ 180281 h 265970"/>
                  <a:gd name="connsiteX22" fmla="*/ 256750 w 280596"/>
                  <a:gd name="connsiteY22" fmla="*/ 175830 h 265970"/>
                  <a:gd name="connsiteX23" fmla="*/ 253252 w 280596"/>
                  <a:gd name="connsiteY23" fmla="*/ 170901 h 265970"/>
                  <a:gd name="connsiteX24" fmla="*/ 250868 w 280596"/>
                  <a:gd name="connsiteY24" fmla="*/ 168994 h 265970"/>
                  <a:gd name="connsiteX25" fmla="*/ 248165 w 280596"/>
                  <a:gd name="connsiteY25" fmla="*/ 162953 h 265970"/>
                  <a:gd name="connsiteX26" fmla="*/ 246893 w 280596"/>
                  <a:gd name="connsiteY26" fmla="*/ 160250 h 265970"/>
                  <a:gd name="connsiteX27" fmla="*/ 245780 w 280596"/>
                  <a:gd name="connsiteY27" fmla="*/ 159296 h 265970"/>
                  <a:gd name="connsiteX28" fmla="*/ 244349 w 280596"/>
                  <a:gd name="connsiteY28" fmla="*/ 158660 h 265970"/>
                  <a:gd name="connsiteX29" fmla="*/ 239739 w 280596"/>
                  <a:gd name="connsiteY29" fmla="*/ 158978 h 265970"/>
                  <a:gd name="connsiteX30" fmla="*/ 235287 w 280596"/>
                  <a:gd name="connsiteY30" fmla="*/ 155639 h 265970"/>
                  <a:gd name="connsiteX31" fmla="*/ 230200 w 280596"/>
                  <a:gd name="connsiteY31" fmla="*/ 151824 h 265970"/>
                  <a:gd name="connsiteX32" fmla="*/ 223841 w 280596"/>
                  <a:gd name="connsiteY32" fmla="*/ 147214 h 265970"/>
                  <a:gd name="connsiteX33" fmla="*/ 218277 w 280596"/>
                  <a:gd name="connsiteY33" fmla="*/ 144193 h 265970"/>
                  <a:gd name="connsiteX34" fmla="*/ 216051 w 280596"/>
                  <a:gd name="connsiteY34" fmla="*/ 143557 h 265970"/>
                  <a:gd name="connsiteX35" fmla="*/ 210805 w 280596"/>
                  <a:gd name="connsiteY35" fmla="*/ 143239 h 265970"/>
                  <a:gd name="connsiteX36" fmla="*/ 210169 w 280596"/>
                  <a:gd name="connsiteY36" fmla="*/ 142762 h 265970"/>
                  <a:gd name="connsiteX37" fmla="*/ 209851 w 280596"/>
                  <a:gd name="connsiteY37" fmla="*/ 141013 h 265970"/>
                  <a:gd name="connsiteX38" fmla="*/ 209851 w 280596"/>
                  <a:gd name="connsiteY38" fmla="*/ 139106 h 265970"/>
                  <a:gd name="connsiteX39" fmla="*/ 211600 w 280596"/>
                  <a:gd name="connsiteY39" fmla="*/ 136403 h 265970"/>
                  <a:gd name="connsiteX40" fmla="*/ 211759 w 280596"/>
                  <a:gd name="connsiteY40" fmla="*/ 134654 h 265970"/>
                  <a:gd name="connsiteX41" fmla="*/ 208102 w 280596"/>
                  <a:gd name="connsiteY41" fmla="*/ 128613 h 265970"/>
                  <a:gd name="connsiteX42" fmla="*/ 206989 w 280596"/>
                  <a:gd name="connsiteY42" fmla="*/ 126864 h 265970"/>
                  <a:gd name="connsiteX43" fmla="*/ 203969 w 280596"/>
                  <a:gd name="connsiteY43" fmla="*/ 126228 h 265970"/>
                  <a:gd name="connsiteX44" fmla="*/ 204446 w 280596"/>
                  <a:gd name="connsiteY44" fmla="*/ 124480 h 265970"/>
                  <a:gd name="connsiteX45" fmla="*/ 204446 w 280596"/>
                  <a:gd name="connsiteY45" fmla="*/ 123367 h 265970"/>
                  <a:gd name="connsiteX46" fmla="*/ 204128 w 280596"/>
                  <a:gd name="connsiteY46" fmla="*/ 122413 h 265970"/>
                  <a:gd name="connsiteX47" fmla="*/ 203333 w 280596"/>
                  <a:gd name="connsiteY47" fmla="*/ 121936 h 265970"/>
                  <a:gd name="connsiteX48" fmla="*/ 202379 w 280596"/>
                  <a:gd name="connsiteY48" fmla="*/ 121936 h 265970"/>
                  <a:gd name="connsiteX49" fmla="*/ 199994 w 280596"/>
                  <a:gd name="connsiteY49" fmla="*/ 122572 h 265970"/>
                  <a:gd name="connsiteX50" fmla="*/ 198087 w 280596"/>
                  <a:gd name="connsiteY50" fmla="*/ 120028 h 265970"/>
                  <a:gd name="connsiteX51" fmla="*/ 192363 w 280596"/>
                  <a:gd name="connsiteY51" fmla="*/ 112238 h 265970"/>
                  <a:gd name="connsiteX52" fmla="*/ 190615 w 280596"/>
                  <a:gd name="connsiteY52" fmla="*/ 111285 h 265970"/>
                  <a:gd name="connsiteX53" fmla="*/ 190297 w 280596"/>
                  <a:gd name="connsiteY53" fmla="*/ 110808 h 265970"/>
                  <a:gd name="connsiteX54" fmla="*/ 191569 w 280596"/>
                  <a:gd name="connsiteY54" fmla="*/ 108423 h 265970"/>
                  <a:gd name="connsiteX55" fmla="*/ 193953 w 280596"/>
                  <a:gd name="connsiteY55" fmla="*/ 104925 h 265970"/>
                  <a:gd name="connsiteX56" fmla="*/ 194430 w 280596"/>
                  <a:gd name="connsiteY56" fmla="*/ 103018 h 265970"/>
                  <a:gd name="connsiteX57" fmla="*/ 193953 w 280596"/>
                  <a:gd name="connsiteY57" fmla="*/ 100792 h 265970"/>
                  <a:gd name="connsiteX58" fmla="*/ 191410 w 280596"/>
                  <a:gd name="connsiteY58" fmla="*/ 96500 h 265970"/>
                  <a:gd name="connsiteX59" fmla="*/ 192045 w 280596"/>
                  <a:gd name="connsiteY59" fmla="*/ 94751 h 265970"/>
                  <a:gd name="connsiteX60" fmla="*/ 193158 w 280596"/>
                  <a:gd name="connsiteY60" fmla="*/ 92684 h 265970"/>
                  <a:gd name="connsiteX61" fmla="*/ 193158 w 280596"/>
                  <a:gd name="connsiteY61" fmla="*/ 91094 h 265970"/>
                  <a:gd name="connsiteX62" fmla="*/ 194907 w 280596"/>
                  <a:gd name="connsiteY62" fmla="*/ 91412 h 265970"/>
                  <a:gd name="connsiteX63" fmla="*/ 197133 w 280596"/>
                  <a:gd name="connsiteY63" fmla="*/ 91412 h 265970"/>
                  <a:gd name="connsiteX64" fmla="*/ 197769 w 280596"/>
                  <a:gd name="connsiteY64" fmla="*/ 90141 h 265970"/>
                  <a:gd name="connsiteX65" fmla="*/ 197769 w 280596"/>
                  <a:gd name="connsiteY65" fmla="*/ 85689 h 265970"/>
                  <a:gd name="connsiteX66" fmla="*/ 198246 w 280596"/>
                  <a:gd name="connsiteY66" fmla="*/ 84099 h 265970"/>
                  <a:gd name="connsiteX67" fmla="*/ 205241 w 280596"/>
                  <a:gd name="connsiteY67" fmla="*/ 76627 h 265970"/>
                  <a:gd name="connsiteX68" fmla="*/ 208738 w 280596"/>
                  <a:gd name="connsiteY68" fmla="*/ 75037 h 265970"/>
                  <a:gd name="connsiteX69" fmla="*/ 211441 w 280596"/>
                  <a:gd name="connsiteY69" fmla="*/ 73448 h 265970"/>
                  <a:gd name="connsiteX70" fmla="*/ 211918 w 280596"/>
                  <a:gd name="connsiteY70" fmla="*/ 71222 h 265970"/>
                  <a:gd name="connsiteX71" fmla="*/ 211441 w 280596"/>
                  <a:gd name="connsiteY71" fmla="*/ 70109 h 265970"/>
                  <a:gd name="connsiteX72" fmla="*/ 210964 w 280596"/>
                  <a:gd name="connsiteY72" fmla="*/ 68360 h 265970"/>
                  <a:gd name="connsiteX73" fmla="*/ 210805 w 280596"/>
                  <a:gd name="connsiteY73" fmla="*/ 67248 h 265970"/>
                  <a:gd name="connsiteX74" fmla="*/ 207784 w 280596"/>
                  <a:gd name="connsiteY74" fmla="*/ 63750 h 265970"/>
                  <a:gd name="connsiteX75" fmla="*/ 206831 w 280596"/>
                  <a:gd name="connsiteY75" fmla="*/ 62160 h 265970"/>
                  <a:gd name="connsiteX76" fmla="*/ 206672 w 280596"/>
                  <a:gd name="connsiteY76" fmla="*/ 60571 h 265970"/>
                  <a:gd name="connsiteX77" fmla="*/ 207466 w 280596"/>
                  <a:gd name="connsiteY77" fmla="*/ 57868 h 265970"/>
                  <a:gd name="connsiteX78" fmla="*/ 208579 w 280596"/>
                  <a:gd name="connsiteY78" fmla="*/ 55801 h 265970"/>
                  <a:gd name="connsiteX79" fmla="*/ 212713 w 280596"/>
                  <a:gd name="connsiteY79" fmla="*/ 54529 h 265970"/>
                  <a:gd name="connsiteX80" fmla="*/ 215097 w 280596"/>
                  <a:gd name="connsiteY80" fmla="*/ 53416 h 265970"/>
                  <a:gd name="connsiteX81" fmla="*/ 215415 w 280596"/>
                  <a:gd name="connsiteY81" fmla="*/ 52463 h 265970"/>
                  <a:gd name="connsiteX82" fmla="*/ 212395 w 280596"/>
                  <a:gd name="connsiteY82" fmla="*/ 50873 h 265970"/>
                  <a:gd name="connsiteX83" fmla="*/ 205877 w 280596"/>
                  <a:gd name="connsiteY83" fmla="*/ 50396 h 265970"/>
                  <a:gd name="connsiteX84" fmla="*/ 201107 w 280596"/>
                  <a:gd name="connsiteY84" fmla="*/ 50873 h 265970"/>
                  <a:gd name="connsiteX85" fmla="*/ 199517 w 280596"/>
                  <a:gd name="connsiteY85" fmla="*/ 50396 h 265970"/>
                  <a:gd name="connsiteX86" fmla="*/ 197292 w 280596"/>
                  <a:gd name="connsiteY86" fmla="*/ 47375 h 265970"/>
                  <a:gd name="connsiteX87" fmla="*/ 194907 w 280596"/>
                  <a:gd name="connsiteY87" fmla="*/ 45786 h 265970"/>
                  <a:gd name="connsiteX88" fmla="*/ 192681 w 280596"/>
                  <a:gd name="connsiteY88" fmla="*/ 44832 h 265970"/>
                  <a:gd name="connsiteX89" fmla="*/ 190456 w 280596"/>
                  <a:gd name="connsiteY89" fmla="*/ 44991 h 265970"/>
                  <a:gd name="connsiteX90" fmla="*/ 189184 w 280596"/>
                  <a:gd name="connsiteY90" fmla="*/ 44514 h 265970"/>
                  <a:gd name="connsiteX91" fmla="*/ 188866 w 280596"/>
                  <a:gd name="connsiteY91" fmla="*/ 43242 h 265970"/>
                  <a:gd name="connsiteX92" fmla="*/ 185686 w 280596"/>
                  <a:gd name="connsiteY92" fmla="*/ 33385 h 265970"/>
                  <a:gd name="connsiteX93" fmla="*/ 184733 w 280596"/>
                  <a:gd name="connsiteY93" fmla="*/ 32113 h 265970"/>
                  <a:gd name="connsiteX94" fmla="*/ 183302 w 280596"/>
                  <a:gd name="connsiteY94" fmla="*/ 31796 h 265970"/>
                  <a:gd name="connsiteX95" fmla="*/ 182030 w 280596"/>
                  <a:gd name="connsiteY95" fmla="*/ 31636 h 265970"/>
                  <a:gd name="connsiteX96" fmla="*/ 181235 w 280596"/>
                  <a:gd name="connsiteY96" fmla="*/ 31001 h 265970"/>
                  <a:gd name="connsiteX97" fmla="*/ 180281 w 280596"/>
                  <a:gd name="connsiteY97" fmla="*/ 29729 h 265970"/>
                  <a:gd name="connsiteX98" fmla="*/ 179645 w 280596"/>
                  <a:gd name="connsiteY98" fmla="*/ 27821 h 265970"/>
                  <a:gd name="connsiteX99" fmla="*/ 179645 w 280596"/>
                  <a:gd name="connsiteY99" fmla="*/ 25595 h 265970"/>
                  <a:gd name="connsiteX100" fmla="*/ 179804 w 280596"/>
                  <a:gd name="connsiteY100" fmla="*/ 23529 h 265970"/>
                  <a:gd name="connsiteX101" fmla="*/ 179327 w 280596"/>
                  <a:gd name="connsiteY101" fmla="*/ 22257 h 265970"/>
                  <a:gd name="connsiteX102" fmla="*/ 178214 w 280596"/>
                  <a:gd name="connsiteY102" fmla="*/ 20985 h 265970"/>
                  <a:gd name="connsiteX103" fmla="*/ 176784 w 280596"/>
                  <a:gd name="connsiteY103" fmla="*/ 20031 h 265970"/>
                  <a:gd name="connsiteX104" fmla="*/ 175353 w 280596"/>
                  <a:gd name="connsiteY104" fmla="*/ 18918 h 265970"/>
                  <a:gd name="connsiteX105" fmla="*/ 172968 w 280596"/>
                  <a:gd name="connsiteY105" fmla="*/ 10175 h 265970"/>
                  <a:gd name="connsiteX106" fmla="*/ 172014 w 280596"/>
                  <a:gd name="connsiteY106" fmla="*/ 7949 h 265970"/>
                  <a:gd name="connsiteX107" fmla="*/ 172014 w 280596"/>
                  <a:gd name="connsiteY107" fmla="*/ 7631 h 265970"/>
                  <a:gd name="connsiteX108" fmla="*/ 171060 w 280596"/>
                  <a:gd name="connsiteY108" fmla="*/ 6836 h 265970"/>
                  <a:gd name="connsiteX109" fmla="*/ 169312 w 280596"/>
                  <a:gd name="connsiteY109" fmla="*/ 6677 h 265970"/>
                  <a:gd name="connsiteX110" fmla="*/ 167563 w 280596"/>
                  <a:gd name="connsiteY110" fmla="*/ 6518 h 265970"/>
                  <a:gd name="connsiteX111" fmla="*/ 166291 w 280596"/>
                  <a:gd name="connsiteY111" fmla="*/ 7154 h 265970"/>
                  <a:gd name="connsiteX112" fmla="*/ 164383 w 280596"/>
                  <a:gd name="connsiteY112" fmla="*/ 8744 h 265970"/>
                  <a:gd name="connsiteX113" fmla="*/ 161681 w 280596"/>
                  <a:gd name="connsiteY113" fmla="*/ 10333 h 265970"/>
                  <a:gd name="connsiteX114" fmla="*/ 159455 w 280596"/>
                  <a:gd name="connsiteY114" fmla="*/ 11923 h 265970"/>
                  <a:gd name="connsiteX115" fmla="*/ 158183 w 280596"/>
                  <a:gd name="connsiteY115" fmla="*/ 13036 h 265970"/>
                  <a:gd name="connsiteX116" fmla="*/ 157229 w 280596"/>
                  <a:gd name="connsiteY116" fmla="*/ 12877 h 265970"/>
                  <a:gd name="connsiteX117" fmla="*/ 156435 w 280596"/>
                  <a:gd name="connsiteY117" fmla="*/ 11923 h 265970"/>
                  <a:gd name="connsiteX118" fmla="*/ 155958 w 280596"/>
                  <a:gd name="connsiteY118" fmla="*/ 10652 h 265970"/>
                  <a:gd name="connsiteX119" fmla="*/ 156116 w 280596"/>
                  <a:gd name="connsiteY119" fmla="*/ 5723 h 265970"/>
                  <a:gd name="connsiteX120" fmla="*/ 155640 w 280596"/>
                  <a:gd name="connsiteY120" fmla="*/ 4133 h 265970"/>
                  <a:gd name="connsiteX121" fmla="*/ 154527 w 280596"/>
                  <a:gd name="connsiteY121" fmla="*/ 3020 h 265970"/>
                  <a:gd name="connsiteX122" fmla="*/ 153414 w 280596"/>
                  <a:gd name="connsiteY122" fmla="*/ 2385 h 265970"/>
                  <a:gd name="connsiteX123" fmla="*/ 151983 w 280596"/>
                  <a:gd name="connsiteY123" fmla="*/ 2067 h 265970"/>
                  <a:gd name="connsiteX124" fmla="*/ 150552 w 280596"/>
                  <a:gd name="connsiteY124" fmla="*/ 2067 h 265970"/>
                  <a:gd name="connsiteX125" fmla="*/ 148326 w 280596"/>
                  <a:gd name="connsiteY125" fmla="*/ 3497 h 265970"/>
                  <a:gd name="connsiteX126" fmla="*/ 145465 w 280596"/>
                  <a:gd name="connsiteY126" fmla="*/ 4928 h 265970"/>
                  <a:gd name="connsiteX127" fmla="*/ 140854 w 280596"/>
                  <a:gd name="connsiteY127" fmla="*/ 4769 h 265970"/>
                  <a:gd name="connsiteX128" fmla="*/ 137675 w 280596"/>
                  <a:gd name="connsiteY128" fmla="*/ 4610 h 265970"/>
                  <a:gd name="connsiteX129" fmla="*/ 136244 w 280596"/>
                  <a:gd name="connsiteY129" fmla="*/ 4292 h 265970"/>
                  <a:gd name="connsiteX130" fmla="*/ 130203 w 280596"/>
                  <a:gd name="connsiteY130" fmla="*/ 1908 h 265970"/>
                  <a:gd name="connsiteX131" fmla="*/ 128931 w 280596"/>
                  <a:gd name="connsiteY131" fmla="*/ 1908 h 265970"/>
                  <a:gd name="connsiteX132" fmla="*/ 126705 w 280596"/>
                  <a:gd name="connsiteY132" fmla="*/ 954 h 265970"/>
                  <a:gd name="connsiteX133" fmla="*/ 124003 w 280596"/>
                  <a:gd name="connsiteY133" fmla="*/ 159 h 265970"/>
                  <a:gd name="connsiteX134" fmla="*/ 119551 w 280596"/>
                  <a:gd name="connsiteY134" fmla="*/ 1590 h 265970"/>
                  <a:gd name="connsiteX135" fmla="*/ 117644 w 280596"/>
                  <a:gd name="connsiteY135" fmla="*/ 1272 h 265970"/>
                  <a:gd name="connsiteX136" fmla="*/ 114941 w 280596"/>
                  <a:gd name="connsiteY136" fmla="*/ 0 h 265970"/>
                  <a:gd name="connsiteX137" fmla="*/ 113987 w 280596"/>
                  <a:gd name="connsiteY137" fmla="*/ 318 h 265970"/>
                  <a:gd name="connsiteX138" fmla="*/ 110967 w 280596"/>
                  <a:gd name="connsiteY138" fmla="*/ 4133 h 265970"/>
                  <a:gd name="connsiteX139" fmla="*/ 105720 w 280596"/>
                  <a:gd name="connsiteY139" fmla="*/ 8108 h 265970"/>
                  <a:gd name="connsiteX140" fmla="*/ 103018 w 280596"/>
                  <a:gd name="connsiteY140" fmla="*/ 8744 h 265970"/>
                  <a:gd name="connsiteX141" fmla="*/ 103018 w 280596"/>
                  <a:gd name="connsiteY141" fmla="*/ 9221 h 265970"/>
                  <a:gd name="connsiteX142" fmla="*/ 102700 w 280596"/>
                  <a:gd name="connsiteY142" fmla="*/ 10333 h 265970"/>
                  <a:gd name="connsiteX143" fmla="*/ 99520 w 280596"/>
                  <a:gd name="connsiteY143" fmla="*/ 13672 h 265970"/>
                  <a:gd name="connsiteX144" fmla="*/ 95069 w 280596"/>
                  <a:gd name="connsiteY144" fmla="*/ 17964 h 265970"/>
                  <a:gd name="connsiteX145" fmla="*/ 91889 w 280596"/>
                  <a:gd name="connsiteY145" fmla="*/ 20826 h 265970"/>
                  <a:gd name="connsiteX146" fmla="*/ 86643 w 280596"/>
                  <a:gd name="connsiteY146" fmla="*/ 25595 h 265970"/>
                  <a:gd name="connsiteX147" fmla="*/ 82669 w 280596"/>
                  <a:gd name="connsiteY147" fmla="*/ 26549 h 265970"/>
                  <a:gd name="connsiteX148" fmla="*/ 75992 w 280596"/>
                  <a:gd name="connsiteY148" fmla="*/ 28298 h 265970"/>
                  <a:gd name="connsiteX149" fmla="*/ 74084 w 280596"/>
                  <a:gd name="connsiteY149" fmla="*/ 29888 h 265970"/>
                  <a:gd name="connsiteX150" fmla="*/ 72494 w 280596"/>
                  <a:gd name="connsiteY150" fmla="*/ 32590 h 265970"/>
                  <a:gd name="connsiteX151" fmla="*/ 71540 w 280596"/>
                  <a:gd name="connsiteY151" fmla="*/ 36247 h 265970"/>
                  <a:gd name="connsiteX152" fmla="*/ 71222 w 280596"/>
                  <a:gd name="connsiteY152" fmla="*/ 38473 h 265970"/>
                  <a:gd name="connsiteX153" fmla="*/ 71063 w 280596"/>
                  <a:gd name="connsiteY153" fmla="*/ 42765 h 265970"/>
                  <a:gd name="connsiteX154" fmla="*/ 72653 w 280596"/>
                  <a:gd name="connsiteY154" fmla="*/ 47057 h 265970"/>
                  <a:gd name="connsiteX155" fmla="*/ 74084 w 280596"/>
                  <a:gd name="connsiteY155" fmla="*/ 51350 h 265970"/>
                  <a:gd name="connsiteX156" fmla="*/ 74243 w 280596"/>
                  <a:gd name="connsiteY156" fmla="*/ 54052 h 265970"/>
                  <a:gd name="connsiteX157" fmla="*/ 74084 w 280596"/>
                  <a:gd name="connsiteY157" fmla="*/ 56755 h 265970"/>
                  <a:gd name="connsiteX158" fmla="*/ 72653 w 280596"/>
                  <a:gd name="connsiteY158" fmla="*/ 59776 h 265970"/>
                  <a:gd name="connsiteX159" fmla="*/ 71063 w 280596"/>
                  <a:gd name="connsiteY159" fmla="*/ 63750 h 265970"/>
                  <a:gd name="connsiteX160" fmla="*/ 70268 w 280596"/>
                  <a:gd name="connsiteY160" fmla="*/ 68201 h 265970"/>
                  <a:gd name="connsiteX161" fmla="*/ 69791 w 280596"/>
                  <a:gd name="connsiteY161" fmla="*/ 76786 h 265970"/>
                  <a:gd name="connsiteX162" fmla="*/ 69791 w 280596"/>
                  <a:gd name="connsiteY162" fmla="*/ 83940 h 265970"/>
                  <a:gd name="connsiteX163" fmla="*/ 69632 w 280596"/>
                  <a:gd name="connsiteY163" fmla="*/ 85053 h 265970"/>
                  <a:gd name="connsiteX164" fmla="*/ 66771 w 280596"/>
                  <a:gd name="connsiteY164" fmla="*/ 90141 h 265970"/>
                  <a:gd name="connsiteX165" fmla="*/ 63591 w 280596"/>
                  <a:gd name="connsiteY165" fmla="*/ 96023 h 265970"/>
                  <a:gd name="connsiteX166" fmla="*/ 62160 w 280596"/>
                  <a:gd name="connsiteY166" fmla="*/ 97453 h 265970"/>
                  <a:gd name="connsiteX167" fmla="*/ 55006 w 280596"/>
                  <a:gd name="connsiteY167" fmla="*/ 99202 h 265970"/>
                  <a:gd name="connsiteX168" fmla="*/ 47376 w 280596"/>
                  <a:gd name="connsiteY168" fmla="*/ 103495 h 265970"/>
                  <a:gd name="connsiteX169" fmla="*/ 38791 w 280596"/>
                  <a:gd name="connsiteY169" fmla="*/ 108423 h 265970"/>
                  <a:gd name="connsiteX170" fmla="*/ 31001 w 280596"/>
                  <a:gd name="connsiteY170" fmla="*/ 112715 h 265970"/>
                  <a:gd name="connsiteX171" fmla="*/ 22734 w 280596"/>
                  <a:gd name="connsiteY171" fmla="*/ 117326 h 265970"/>
                  <a:gd name="connsiteX172" fmla="*/ 14308 w 280596"/>
                  <a:gd name="connsiteY172" fmla="*/ 122095 h 265970"/>
                  <a:gd name="connsiteX173" fmla="*/ 8267 w 280596"/>
                  <a:gd name="connsiteY173" fmla="*/ 125434 h 265970"/>
                  <a:gd name="connsiteX174" fmla="*/ 0 w 280596"/>
                  <a:gd name="connsiteY174" fmla="*/ 130044 h 265970"/>
                  <a:gd name="connsiteX175" fmla="*/ 2067 w 280596"/>
                  <a:gd name="connsiteY175" fmla="*/ 137039 h 265970"/>
                  <a:gd name="connsiteX176" fmla="*/ 4133 w 280596"/>
                  <a:gd name="connsiteY176" fmla="*/ 144034 h 265970"/>
                  <a:gd name="connsiteX177" fmla="*/ 6200 w 280596"/>
                  <a:gd name="connsiteY177" fmla="*/ 151188 h 265970"/>
                  <a:gd name="connsiteX178" fmla="*/ 8267 w 280596"/>
                  <a:gd name="connsiteY178" fmla="*/ 158024 h 265970"/>
                  <a:gd name="connsiteX179" fmla="*/ 6041 w 280596"/>
                  <a:gd name="connsiteY179" fmla="*/ 158660 h 265970"/>
                  <a:gd name="connsiteX180" fmla="*/ 7790 w 280596"/>
                  <a:gd name="connsiteY180" fmla="*/ 164065 h 265970"/>
                  <a:gd name="connsiteX181" fmla="*/ 10652 w 280596"/>
                  <a:gd name="connsiteY181" fmla="*/ 163270 h 265970"/>
                  <a:gd name="connsiteX182" fmla="*/ 13672 w 280596"/>
                  <a:gd name="connsiteY182" fmla="*/ 162635 h 265970"/>
                  <a:gd name="connsiteX183" fmla="*/ 14944 w 280596"/>
                  <a:gd name="connsiteY183" fmla="*/ 165973 h 265970"/>
                  <a:gd name="connsiteX184" fmla="*/ 10811 w 280596"/>
                  <a:gd name="connsiteY184" fmla="*/ 169788 h 265970"/>
                  <a:gd name="connsiteX185" fmla="*/ 17170 w 280596"/>
                  <a:gd name="connsiteY185" fmla="*/ 170901 h 265970"/>
                  <a:gd name="connsiteX186" fmla="*/ 26867 w 280596"/>
                  <a:gd name="connsiteY186" fmla="*/ 172332 h 265970"/>
                  <a:gd name="connsiteX187" fmla="*/ 36088 w 280596"/>
                  <a:gd name="connsiteY187" fmla="*/ 173922 h 265970"/>
                  <a:gd name="connsiteX188" fmla="*/ 45945 w 280596"/>
                  <a:gd name="connsiteY188" fmla="*/ 175671 h 265970"/>
                  <a:gd name="connsiteX189" fmla="*/ 48965 w 280596"/>
                  <a:gd name="connsiteY189" fmla="*/ 177102 h 265970"/>
                  <a:gd name="connsiteX190" fmla="*/ 58504 w 280596"/>
                  <a:gd name="connsiteY190" fmla="*/ 182507 h 265970"/>
                  <a:gd name="connsiteX191" fmla="*/ 64704 w 280596"/>
                  <a:gd name="connsiteY191" fmla="*/ 185845 h 265970"/>
                  <a:gd name="connsiteX192" fmla="*/ 71858 w 280596"/>
                  <a:gd name="connsiteY192" fmla="*/ 189979 h 265970"/>
                  <a:gd name="connsiteX193" fmla="*/ 80761 w 280596"/>
                  <a:gd name="connsiteY193" fmla="*/ 194907 h 265970"/>
                  <a:gd name="connsiteX194" fmla="*/ 86961 w 280596"/>
                  <a:gd name="connsiteY194" fmla="*/ 198405 h 265970"/>
                  <a:gd name="connsiteX195" fmla="*/ 94910 w 280596"/>
                  <a:gd name="connsiteY195" fmla="*/ 202856 h 265970"/>
                  <a:gd name="connsiteX196" fmla="*/ 100951 w 280596"/>
                  <a:gd name="connsiteY196" fmla="*/ 207784 h 265970"/>
                  <a:gd name="connsiteX197" fmla="*/ 108741 w 280596"/>
                  <a:gd name="connsiteY197" fmla="*/ 214143 h 265970"/>
                  <a:gd name="connsiteX198" fmla="*/ 117326 w 280596"/>
                  <a:gd name="connsiteY198" fmla="*/ 221138 h 265970"/>
                  <a:gd name="connsiteX199" fmla="*/ 124321 w 280596"/>
                  <a:gd name="connsiteY199" fmla="*/ 226703 h 265970"/>
                  <a:gd name="connsiteX200" fmla="*/ 134019 w 280596"/>
                  <a:gd name="connsiteY200" fmla="*/ 234016 h 265970"/>
                  <a:gd name="connsiteX201" fmla="*/ 143557 w 280596"/>
                  <a:gd name="connsiteY201" fmla="*/ 241488 h 265970"/>
                  <a:gd name="connsiteX202" fmla="*/ 152937 w 280596"/>
                  <a:gd name="connsiteY202" fmla="*/ 248642 h 265970"/>
                  <a:gd name="connsiteX203" fmla="*/ 160409 w 280596"/>
                  <a:gd name="connsiteY203" fmla="*/ 254365 h 265970"/>
                  <a:gd name="connsiteX204" fmla="*/ 169947 w 280596"/>
                  <a:gd name="connsiteY204" fmla="*/ 261678 h 265970"/>
                  <a:gd name="connsiteX205" fmla="*/ 170742 w 280596"/>
                  <a:gd name="connsiteY205" fmla="*/ 261837 h 265970"/>
                  <a:gd name="connsiteX206" fmla="*/ 180281 w 280596"/>
                  <a:gd name="connsiteY206" fmla="*/ 262632 h 265970"/>
                  <a:gd name="connsiteX207" fmla="*/ 193158 w 280596"/>
                  <a:gd name="connsiteY207" fmla="*/ 263745 h 265970"/>
                  <a:gd name="connsiteX208" fmla="*/ 206036 w 280596"/>
                  <a:gd name="connsiteY208" fmla="*/ 264857 h 265970"/>
                  <a:gd name="connsiteX209" fmla="*/ 217800 w 280596"/>
                  <a:gd name="connsiteY209" fmla="*/ 265970 h 265970"/>
                  <a:gd name="connsiteX210" fmla="*/ 222728 w 280596"/>
                  <a:gd name="connsiteY210" fmla="*/ 264857 h 265970"/>
                  <a:gd name="connsiteX211" fmla="*/ 227498 w 280596"/>
                  <a:gd name="connsiteY211" fmla="*/ 259770 h 265970"/>
                  <a:gd name="connsiteX212" fmla="*/ 229564 w 280596"/>
                  <a:gd name="connsiteY212" fmla="*/ 257068 h 265970"/>
                  <a:gd name="connsiteX213" fmla="*/ 233539 w 280596"/>
                  <a:gd name="connsiteY213" fmla="*/ 251185 h 265970"/>
                  <a:gd name="connsiteX214" fmla="*/ 235606 w 280596"/>
                  <a:gd name="connsiteY214" fmla="*/ 246893 h 265970"/>
                  <a:gd name="connsiteX215" fmla="*/ 237513 w 280596"/>
                  <a:gd name="connsiteY215" fmla="*/ 242282 h 265970"/>
                  <a:gd name="connsiteX216" fmla="*/ 239103 w 280596"/>
                  <a:gd name="connsiteY216" fmla="*/ 238626 h 265970"/>
                  <a:gd name="connsiteX217" fmla="*/ 239580 w 280596"/>
                  <a:gd name="connsiteY217" fmla="*/ 237990 h 265970"/>
                  <a:gd name="connsiteX218" fmla="*/ 240534 w 280596"/>
                  <a:gd name="connsiteY218" fmla="*/ 236718 h 265970"/>
                  <a:gd name="connsiteX219" fmla="*/ 242601 w 280596"/>
                  <a:gd name="connsiteY219" fmla="*/ 235447 h 265970"/>
                  <a:gd name="connsiteX220" fmla="*/ 245780 w 280596"/>
                  <a:gd name="connsiteY220" fmla="*/ 234175 h 265970"/>
                  <a:gd name="connsiteX221" fmla="*/ 251026 w 280596"/>
                  <a:gd name="connsiteY221" fmla="*/ 233698 h 265970"/>
                  <a:gd name="connsiteX222" fmla="*/ 254683 w 280596"/>
                  <a:gd name="connsiteY222" fmla="*/ 233698 h 265970"/>
                  <a:gd name="connsiteX223" fmla="*/ 255478 w 280596"/>
                  <a:gd name="connsiteY223" fmla="*/ 233698 h 265970"/>
                  <a:gd name="connsiteX224" fmla="*/ 257862 w 280596"/>
                  <a:gd name="connsiteY224" fmla="*/ 234334 h 265970"/>
                  <a:gd name="connsiteX225" fmla="*/ 264381 w 280596"/>
                  <a:gd name="connsiteY225" fmla="*/ 237195 h 265970"/>
                  <a:gd name="connsiteX226" fmla="*/ 264381 w 280596"/>
                  <a:gd name="connsiteY226" fmla="*/ 236400 h 265970"/>
                  <a:gd name="connsiteX227" fmla="*/ 267083 w 280596"/>
                  <a:gd name="connsiteY227" fmla="*/ 235287 h 265970"/>
                  <a:gd name="connsiteX228" fmla="*/ 268991 w 280596"/>
                  <a:gd name="connsiteY228" fmla="*/ 235447 h 265970"/>
                  <a:gd name="connsiteX229" fmla="*/ 275191 w 280596"/>
                  <a:gd name="connsiteY229" fmla="*/ 238149 h 265970"/>
                  <a:gd name="connsiteX230" fmla="*/ 278053 w 280596"/>
                  <a:gd name="connsiteY230" fmla="*/ 238626 h 265970"/>
                  <a:gd name="connsiteX231" fmla="*/ 280596 w 280596"/>
                  <a:gd name="connsiteY231" fmla="*/ 237831 h 265970"/>
                  <a:gd name="connsiteX232" fmla="*/ 278689 w 280596"/>
                  <a:gd name="connsiteY232" fmla="*/ 236559 h 265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</a:cxnLst>
                <a:rect l="l" t="t" r="r" b="b"/>
                <a:pathLst>
                  <a:path w="280596" h="265970">
                    <a:moveTo>
                      <a:pt x="278689" y="236559"/>
                    </a:moveTo>
                    <a:lnTo>
                      <a:pt x="277417" y="235605"/>
                    </a:lnTo>
                    <a:lnTo>
                      <a:pt x="276463" y="233221"/>
                    </a:lnTo>
                    <a:lnTo>
                      <a:pt x="276145" y="231790"/>
                    </a:lnTo>
                    <a:lnTo>
                      <a:pt x="276463" y="230836"/>
                    </a:lnTo>
                    <a:lnTo>
                      <a:pt x="275986" y="229564"/>
                    </a:lnTo>
                    <a:lnTo>
                      <a:pt x="274396" y="227815"/>
                    </a:lnTo>
                    <a:lnTo>
                      <a:pt x="272965" y="226862"/>
                    </a:lnTo>
                    <a:lnTo>
                      <a:pt x="271376" y="226703"/>
                    </a:lnTo>
                    <a:lnTo>
                      <a:pt x="270104" y="225590"/>
                    </a:lnTo>
                    <a:lnTo>
                      <a:pt x="269150" y="223682"/>
                    </a:lnTo>
                    <a:lnTo>
                      <a:pt x="266765" y="222410"/>
                    </a:lnTo>
                    <a:lnTo>
                      <a:pt x="265334" y="222092"/>
                    </a:lnTo>
                    <a:lnTo>
                      <a:pt x="265334" y="216210"/>
                    </a:lnTo>
                    <a:lnTo>
                      <a:pt x="265334" y="210805"/>
                    </a:lnTo>
                    <a:lnTo>
                      <a:pt x="265175" y="205717"/>
                    </a:lnTo>
                    <a:lnTo>
                      <a:pt x="260247" y="205400"/>
                    </a:lnTo>
                    <a:lnTo>
                      <a:pt x="255796" y="205241"/>
                    </a:lnTo>
                    <a:lnTo>
                      <a:pt x="255796" y="200948"/>
                    </a:lnTo>
                    <a:lnTo>
                      <a:pt x="255796" y="192681"/>
                    </a:lnTo>
                    <a:lnTo>
                      <a:pt x="257862" y="186322"/>
                    </a:lnTo>
                    <a:lnTo>
                      <a:pt x="260088" y="180281"/>
                    </a:lnTo>
                    <a:lnTo>
                      <a:pt x="256750" y="175830"/>
                    </a:lnTo>
                    <a:lnTo>
                      <a:pt x="253252" y="170901"/>
                    </a:lnTo>
                    <a:lnTo>
                      <a:pt x="250868" y="168994"/>
                    </a:lnTo>
                    <a:lnTo>
                      <a:pt x="248165" y="162953"/>
                    </a:lnTo>
                    <a:lnTo>
                      <a:pt x="246893" y="160250"/>
                    </a:lnTo>
                    <a:lnTo>
                      <a:pt x="245780" y="159296"/>
                    </a:lnTo>
                    <a:lnTo>
                      <a:pt x="244349" y="158660"/>
                    </a:lnTo>
                    <a:lnTo>
                      <a:pt x="239739" y="158978"/>
                    </a:lnTo>
                    <a:lnTo>
                      <a:pt x="235287" y="155639"/>
                    </a:lnTo>
                    <a:lnTo>
                      <a:pt x="230200" y="151824"/>
                    </a:lnTo>
                    <a:lnTo>
                      <a:pt x="223841" y="147214"/>
                    </a:lnTo>
                    <a:lnTo>
                      <a:pt x="218277" y="144193"/>
                    </a:lnTo>
                    <a:lnTo>
                      <a:pt x="216051" y="143557"/>
                    </a:lnTo>
                    <a:lnTo>
                      <a:pt x="210805" y="143239"/>
                    </a:lnTo>
                    <a:lnTo>
                      <a:pt x="210169" y="142762"/>
                    </a:lnTo>
                    <a:lnTo>
                      <a:pt x="209851" y="141013"/>
                    </a:lnTo>
                    <a:lnTo>
                      <a:pt x="209851" y="139106"/>
                    </a:lnTo>
                    <a:lnTo>
                      <a:pt x="211600" y="136403"/>
                    </a:lnTo>
                    <a:lnTo>
                      <a:pt x="211759" y="134654"/>
                    </a:lnTo>
                    <a:lnTo>
                      <a:pt x="208102" y="128613"/>
                    </a:lnTo>
                    <a:lnTo>
                      <a:pt x="206989" y="126864"/>
                    </a:lnTo>
                    <a:lnTo>
                      <a:pt x="203969" y="126228"/>
                    </a:lnTo>
                    <a:lnTo>
                      <a:pt x="204446" y="124480"/>
                    </a:lnTo>
                    <a:lnTo>
                      <a:pt x="204446" y="123367"/>
                    </a:lnTo>
                    <a:lnTo>
                      <a:pt x="204128" y="122413"/>
                    </a:lnTo>
                    <a:lnTo>
                      <a:pt x="203333" y="121936"/>
                    </a:lnTo>
                    <a:lnTo>
                      <a:pt x="202379" y="121936"/>
                    </a:lnTo>
                    <a:lnTo>
                      <a:pt x="199994" y="122572"/>
                    </a:lnTo>
                    <a:lnTo>
                      <a:pt x="198087" y="120028"/>
                    </a:lnTo>
                    <a:lnTo>
                      <a:pt x="192363" y="112238"/>
                    </a:lnTo>
                    <a:lnTo>
                      <a:pt x="190615" y="111285"/>
                    </a:lnTo>
                    <a:lnTo>
                      <a:pt x="190297" y="110808"/>
                    </a:lnTo>
                    <a:lnTo>
                      <a:pt x="191569" y="108423"/>
                    </a:lnTo>
                    <a:lnTo>
                      <a:pt x="193953" y="104925"/>
                    </a:lnTo>
                    <a:lnTo>
                      <a:pt x="194430" y="103018"/>
                    </a:lnTo>
                    <a:lnTo>
                      <a:pt x="193953" y="100792"/>
                    </a:lnTo>
                    <a:lnTo>
                      <a:pt x="191410" y="96500"/>
                    </a:lnTo>
                    <a:lnTo>
                      <a:pt x="192045" y="94751"/>
                    </a:lnTo>
                    <a:lnTo>
                      <a:pt x="193158" y="92684"/>
                    </a:lnTo>
                    <a:lnTo>
                      <a:pt x="193158" y="91094"/>
                    </a:lnTo>
                    <a:lnTo>
                      <a:pt x="194907" y="91412"/>
                    </a:lnTo>
                    <a:lnTo>
                      <a:pt x="197133" y="91412"/>
                    </a:lnTo>
                    <a:lnTo>
                      <a:pt x="197769" y="90141"/>
                    </a:lnTo>
                    <a:lnTo>
                      <a:pt x="197769" y="85689"/>
                    </a:lnTo>
                    <a:lnTo>
                      <a:pt x="198246" y="84099"/>
                    </a:lnTo>
                    <a:lnTo>
                      <a:pt x="205241" y="76627"/>
                    </a:lnTo>
                    <a:lnTo>
                      <a:pt x="208738" y="75037"/>
                    </a:lnTo>
                    <a:lnTo>
                      <a:pt x="211441" y="73448"/>
                    </a:lnTo>
                    <a:lnTo>
                      <a:pt x="211918" y="71222"/>
                    </a:lnTo>
                    <a:lnTo>
                      <a:pt x="211441" y="70109"/>
                    </a:lnTo>
                    <a:lnTo>
                      <a:pt x="210964" y="68360"/>
                    </a:lnTo>
                    <a:lnTo>
                      <a:pt x="210805" y="67248"/>
                    </a:lnTo>
                    <a:lnTo>
                      <a:pt x="207784" y="63750"/>
                    </a:lnTo>
                    <a:lnTo>
                      <a:pt x="206831" y="62160"/>
                    </a:lnTo>
                    <a:lnTo>
                      <a:pt x="206672" y="60571"/>
                    </a:lnTo>
                    <a:lnTo>
                      <a:pt x="207466" y="57868"/>
                    </a:lnTo>
                    <a:lnTo>
                      <a:pt x="208579" y="55801"/>
                    </a:lnTo>
                    <a:lnTo>
                      <a:pt x="212713" y="54529"/>
                    </a:lnTo>
                    <a:lnTo>
                      <a:pt x="215097" y="53416"/>
                    </a:lnTo>
                    <a:lnTo>
                      <a:pt x="215415" y="52463"/>
                    </a:lnTo>
                    <a:lnTo>
                      <a:pt x="212395" y="50873"/>
                    </a:lnTo>
                    <a:lnTo>
                      <a:pt x="205877" y="50396"/>
                    </a:lnTo>
                    <a:lnTo>
                      <a:pt x="201107" y="50873"/>
                    </a:lnTo>
                    <a:lnTo>
                      <a:pt x="199517" y="50396"/>
                    </a:lnTo>
                    <a:lnTo>
                      <a:pt x="197292" y="47375"/>
                    </a:lnTo>
                    <a:lnTo>
                      <a:pt x="194907" y="45786"/>
                    </a:lnTo>
                    <a:lnTo>
                      <a:pt x="192681" y="44832"/>
                    </a:lnTo>
                    <a:lnTo>
                      <a:pt x="190456" y="44991"/>
                    </a:lnTo>
                    <a:lnTo>
                      <a:pt x="189184" y="44514"/>
                    </a:lnTo>
                    <a:lnTo>
                      <a:pt x="188866" y="43242"/>
                    </a:lnTo>
                    <a:lnTo>
                      <a:pt x="185686" y="33385"/>
                    </a:lnTo>
                    <a:lnTo>
                      <a:pt x="184733" y="32113"/>
                    </a:lnTo>
                    <a:lnTo>
                      <a:pt x="183302" y="31796"/>
                    </a:lnTo>
                    <a:lnTo>
                      <a:pt x="182030" y="31636"/>
                    </a:lnTo>
                    <a:lnTo>
                      <a:pt x="181235" y="31001"/>
                    </a:lnTo>
                    <a:lnTo>
                      <a:pt x="180281" y="29729"/>
                    </a:lnTo>
                    <a:lnTo>
                      <a:pt x="179645" y="27821"/>
                    </a:lnTo>
                    <a:lnTo>
                      <a:pt x="179645" y="25595"/>
                    </a:lnTo>
                    <a:lnTo>
                      <a:pt x="179804" y="23529"/>
                    </a:lnTo>
                    <a:lnTo>
                      <a:pt x="179327" y="22257"/>
                    </a:lnTo>
                    <a:lnTo>
                      <a:pt x="178214" y="20985"/>
                    </a:lnTo>
                    <a:lnTo>
                      <a:pt x="176784" y="20031"/>
                    </a:lnTo>
                    <a:lnTo>
                      <a:pt x="175353" y="18918"/>
                    </a:lnTo>
                    <a:lnTo>
                      <a:pt x="172968" y="10175"/>
                    </a:lnTo>
                    <a:lnTo>
                      <a:pt x="172014" y="7949"/>
                    </a:lnTo>
                    <a:lnTo>
                      <a:pt x="172014" y="7631"/>
                    </a:lnTo>
                    <a:lnTo>
                      <a:pt x="171060" y="6836"/>
                    </a:lnTo>
                    <a:lnTo>
                      <a:pt x="169312" y="6677"/>
                    </a:lnTo>
                    <a:lnTo>
                      <a:pt x="167563" y="6518"/>
                    </a:lnTo>
                    <a:lnTo>
                      <a:pt x="166291" y="7154"/>
                    </a:lnTo>
                    <a:lnTo>
                      <a:pt x="164383" y="8744"/>
                    </a:lnTo>
                    <a:lnTo>
                      <a:pt x="161681" y="10333"/>
                    </a:lnTo>
                    <a:lnTo>
                      <a:pt x="159455" y="11923"/>
                    </a:lnTo>
                    <a:lnTo>
                      <a:pt x="158183" y="13036"/>
                    </a:lnTo>
                    <a:lnTo>
                      <a:pt x="157229" y="12877"/>
                    </a:lnTo>
                    <a:lnTo>
                      <a:pt x="156435" y="11923"/>
                    </a:lnTo>
                    <a:lnTo>
                      <a:pt x="155958" y="10652"/>
                    </a:lnTo>
                    <a:lnTo>
                      <a:pt x="156116" y="5723"/>
                    </a:lnTo>
                    <a:lnTo>
                      <a:pt x="155640" y="4133"/>
                    </a:lnTo>
                    <a:lnTo>
                      <a:pt x="154527" y="3020"/>
                    </a:lnTo>
                    <a:lnTo>
                      <a:pt x="153414" y="2385"/>
                    </a:lnTo>
                    <a:lnTo>
                      <a:pt x="151983" y="2067"/>
                    </a:lnTo>
                    <a:lnTo>
                      <a:pt x="150552" y="2067"/>
                    </a:lnTo>
                    <a:lnTo>
                      <a:pt x="148326" y="3497"/>
                    </a:lnTo>
                    <a:lnTo>
                      <a:pt x="145465" y="4928"/>
                    </a:lnTo>
                    <a:lnTo>
                      <a:pt x="140854" y="4769"/>
                    </a:lnTo>
                    <a:lnTo>
                      <a:pt x="137675" y="4610"/>
                    </a:lnTo>
                    <a:lnTo>
                      <a:pt x="136244" y="4292"/>
                    </a:lnTo>
                    <a:lnTo>
                      <a:pt x="130203" y="1908"/>
                    </a:lnTo>
                    <a:lnTo>
                      <a:pt x="128931" y="1908"/>
                    </a:lnTo>
                    <a:lnTo>
                      <a:pt x="126705" y="954"/>
                    </a:lnTo>
                    <a:lnTo>
                      <a:pt x="124003" y="159"/>
                    </a:lnTo>
                    <a:lnTo>
                      <a:pt x="119551" y="1590"/>
                    </a:lnTo>
                    <a:lnTo>
                      <a:pt x="117644" y="1272"/>
                    </a:lnTo>
                    <a:lnTo>
                      <a:pt x="114941" y="0"/>
                    </a:lnTo>
                    <a:lnTo>
                      <a:pt x="113987" y="318"/>
                    </a:lnTo>
                    <a:lnTo>
                      <a:pt x="110967" y="4133"/>
                    </a:lnTo>
                    <a:lnTo>
                      <a:pt x="105720" y="8108"/>
                    </a:lnTo>
                    <a:lnTo>
                      <a:pt x="103018" y="8744"/>
                    </a:lnTo>
                    <a:lnTo>
                      <a:pt x="103018" y="9221"/>
                    </a:lnTo>
                    <a:lnTo>
                      <a:pt x="102700" y="10333"/>
                    </a:lnTo>
                    <a:lnTo>
                      <a:pt x="99520" y="13672"/>
                    </a:lnTo>
                    <a:lnTo>
                      <a:pt x="95069" y="17964"/>
                    </a:lnTo>
                    <a:lnTo>
                      <a:pt x="91889" y="20826"/>
                    </a:lnTo>
                    <a:lnTo>
                      <a:pt x="86643" y="25595"/>
                    </a:lnTo>
                    <a:lnTo>
                      <a:pt x="82669" y="26549"/>
                    </a:lnTo>
                    <a:lnTo>
                      <a:pt x="75992" y="28298"/>
                    </a:lnTo>
                    <a:lnTo>
                      <a:pt x="74084" y="29888"/>
                    </a:lnTo>
                    <a:lnTo>
                      <a:pt x="72494" y="32590"/>
                    </a:lnTo>
                    <a:lnTo>
                      <a:pt x="71540" y="36247"/>
                    </a:lnTo>
                    <a:lnTo>
                      <a:pt x="71222" y="38473"/>
                    </a:lnTo>
                    <a:lnTo>
                      <a:pt x="71063" y="42765"/>
                    </a:lnTo>
                    <a:lnTo>
                      <a:pt x="72653" y="47057"/>
                    </a:lnTo>
                    <a:lnTo>
                      <a:pt x="74084" y="51350"/>
                    </a:lnTo>
                    <a:lnTo>
                      <a:pt x="74243" y="54052"/>
                    </a:lnTo>
                    <a:lnTo>
                      <a:pt x="74084" y="56755"/>
                    </a:lnTo>
                    <a:lnTo>
                      <a:pt x="72653" y="59776"/>
                    </a:lnTo>
                    <a:lnTo>
                      <a:pt x="71063" y="63750"/>
                    </a:lnTo>
                    <a:lnTo>
                      <a:pt x="70268" y="68201"/>
                    </a:lnTo>
                    <a:lnTo>
                      <a:pt x="69791" y="76786"/>
                    </a:lnTo>
                    <a:lnTo>
                      <a:pt x="69791" y="83940"/>
                    </a:lnTo>
                    <a:lnTo>
                      <a:pt x="69632" y="85053"/>
                    </a:lnTo>
                    <a:lnTo>
                      <a:pt x="66771" y="90141"/>
                    </a:lnTo>
                    <a:lnTo>
                      <a:pt x="63591" y="96023"/>
                    </a:lnTo>
                    <a:lnTo>
                      <a:pt x="62160" y="97453"/>
                    </a:lnTo>
                    <a:lnTo>
                      <a:pt x="55006" y="99202"/>
                    </a:lnTo>
                    <a:lnTo>
                      <a:pt x="47376" y="103495"/>
                    </a:lnTo>
                    <a:lnTo>
                      <a:pt x="38791" y="108423"/>
                    </a:lnTo>
                    <a:lnTo>
                      <a:pt x="31001" y="112715"/>
                    </a:lnTo>
                    <a:lnTo>
                      <a:pt x="22734" y="117326"/>
                    </a:lnTo>
                    <a:lnTo>
                      <a:pt x="14308" y="122095"/>
                    </a:lnTo>
                    <a:lnTo>
                      <a:pt x="8267" y="125434"/>
                    </a:lnTo>
                    <a:lnTo>
                      <a:pt x="0" y="130044"/>
                    </a:lnTo>
                    <a:lnTo>
                      <a:pt x="2067" y="137039"/>
                    </a:lnTo>
                    <a:lnTo>
                      <a:pt x="4133" y="144034"/>
                    </a:lnTo>
                    <a:lnTo>
                      <a:pt x="6200" y="151188"/>
                    </a:lnTo>
                    <a:lnTo>
                      <a:pt x="8267" y="158024"/>
                    </a:lnTo>
                    <a:lnTo>
                      <a:pt x="6041" y="158660"/>
                    </a:lnTo>
                    <a:lnTo>
                      <a:pt x="7790" y="164065"/>
                    </a:lnTo>
                    <a:lnTo>
                      <a:pt x="10652" y="163270"/>
                    </a:lnTo>
                    <a:lnTo>
                      <a:pt x="13672" y="162635"/>
                    </a:lnTo>
                    <a:lnTo>
                      <a:pt x="14944" y="165973"/>
                    </a:lnTo>
                    <a:lnTo>
                      <a:pt x="10811" y="169788"/>
                    </a:lnTo>
                    <a:lnTo>
                      <a:pt x="17170" y="170901"/>
                    </a:lnTo>
                    <a:lnTo>
                      <a:pt x="26867" y="172332"/>
                    </a:lnTo>
                    <a:lnTo>
                      <a:pt x="36088" y="173922"/>
                    </a:lnTo>
                    <a:lnTo>
                      <a:pt x="45945" y="175671"/>
                    </a:lnTo>
                    <a:lnTo>
                      <a:pt x="48965" y="177102"/>
                    </a:lnTo>
                    <a:lnTo>
                      <a:pt x="58504" y="182507"/>
                    </a:lnTo>
                    <a:lnTo>
                      <a:pt x="64704" y="185845"/>
                    </a:lnTo>
                    <a:lnTo>
                      <a:pt x="71858" y="189979"/>
                    </a:lnTo>
                    <a:lnTo>
                      <a:pt x="80761" y="194907"/>
                    </a:lnTo>
                    <a:lnTo>
                      <a:pt x="86961" y="198405"/>
                    </a:lnTo>
                    <a:lnTo>
                      <a:pt x="94910" y="202856"/>
                    </a:lnTo>
                    <a:lnTo>
                      <a:pt x="100951" y="207784"/>
                    </a:lnTo>
                    <a:lnTo>
                      <a:pt x="108741" y="214143"/>
                    </a:lnTo>
                    <a:lnTo>
                      <a:pt x="117326" y="221138"/>
                    </a:lnTo>
                    <a:lnTo>
                      <a:pt x="124321" y="226703"/>
                    </a:lnTo>
                    <a:lnTo>
                      <a:pt x="134019" y="234016"/>
                    </a:lnTo>
                    <a:lnTo>
                      <a:pt x="143557" y="241488"/>
                    </a:lnTo>
                    <a:lnTo>
                      <a:pt x="152937" y="248642"/>
                    </a:lnTo>
                    <a:lnTo>
                      <a:pt x="160409" y="254365"/>
                    </a:lnTo>
                    <a:lnTo>
                      <a:pt x="169947" y="261678"/>
                    </a:lnTo>
                    <a:lnTo>
                      <a:pt x="170742" y="261837"/>
                    </a:lnTo>
                    <a:lnTo>
                      <a:pt x="180281" y="262632"/>
                    </a:lnTo>
                    <a:lnTo>
                      <a:pt x="193158" y="263745"/>
                    </a:lnTo>
                    <a:lnTo>
                      <a:pt x="206036" y="264857"/>
                    </a:lnTo>
                    <a:lnTo>
                      <a:pt x="217800" y="265970"/>
                    </a:lnTo>
                    <a:lnTo>
                      <a:pt x="222728" y="264857"/>
                    </a:lnTo>
                    <a:lnTo>
                      <a:pt x="227498" y="259770"/>
                    </a:lnTo>
                    <a:lnTo>
                      <a:pt x="229564" y="257068"/>
                    </a:lnTo>
                    <a:lnTo>
                      <a:pt x="233539" y="251185"/>
                    </a:lnTo>
                    <a:lnTo>
                      <a:pt x="235606" y="246893"/>
                    </a:lnTo>
                    <a:lnTo>
                      <a:pt x="237513" y="242282"/>
                    </a:lnTo>
                    <a:lnTo>
                      <a:pt x="239103" y="238626"/>
                    </a:lnTo>
                    <a:lnTo>
                      <a:pt x="239580" y="237990"/>
                    </a:lnTo>
                    <a:lnTo>
                      <a:pt x="240534" y="236718"/>
                    </a:lnTo>
                    <a:lnTo>
                      <a:pt x="242601" y="235447"/>
                    </a:lnTo>
                    <a:lnTo>
                      <a:pt x="245780" y="234175"/>
                    </a:lnTo>
                    <a:lnTo>
                      <a:pt x="251026" y="233698"/>
                    </a:lnTo>
                    <a:lnTo>
                      <a:pt x="254683" y="233698"/>
                    </a:lnTo>
                    <a:lnTo>
                      <a:pt x="255478" y="233698"/>
                    </a:lnTo>
                    <a:lnTo>
                      <a:pt x="257862" y="234334"/>
                    </a:lnTo>
                    <a:lnTo>
                      <a:pt x="264381" y="237195"/>
                    </a:lnTo>
                    <a:lnTo>
                      <a:pt x="264381" y="236400"/>
                    </a:lnTo>
                    <a:lnTo>
                      <a:pt x="267083" y="235287"/>
                    </a:lnTo>
                    <a:lnTo>
                      <a:pt x="268991" y="235447"/>
                    </a:lnTo>
                    <a:lnTo>
                      <a:pt x="275191" y="238149"/>
                    </a:lnTo>
                    <a:lnTo>
                      <a:pt x="278053" y="238626"/>
                    </a:lnTo>
                    <a:lnTo>
                      <a:pt x="280596" y="237831"/>
                    </a:lnTo>
                    <a:lnTo>
                      <a:pt x="278689" y="2365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6" name="Freeform: Shape 5005">
                <a:extLst>
                  <a:ext uri="{FF2B5EF4-FFF2-40B4-BE49-F238E27FC236}">
                    <a16:creationId xmlns:a16="http://schemas.microsoft.com/office/drawing/2014/main" id="{03F9690A-4E01-959A-5E5C-CDE58A2FD47A}"/>
                  </a:ext>
                </a:extLst>
              </p:cNvPr>
              <p:cNvSpPr/>
              <p:nvPr/>
            </p:nvSpPr>
            <p:spPr>
              <a:xfrm>
                <a:off x="3269369" y="4136291"/>
                <a:ext cx="4292" cy="6200"/>
              </a:xfrm>
              <a:custGeom>
                <a:avLst/>
                <a:gdLst>
                  <a:gd name="connsiteX0" fmla="*/ 4134 w 4292"/>
                  <a:gd name="connsiteY0" fmla="*/ 1272 h 6200"/>
                  <a:gd name="connsiteX1" fmla="*/ 2862 w 4292"/>
                  <a:gd name="connsiteY1" fmla="*/ 0 h 6200"/>
                  <a:gd name="connsiteX2" fmla="*/ 2544 w 4292"/>
                  <a:gd name="connsiteY2" fmla="*/ 318 h 6200"/>
                  <a:gd name="connsiteX3" fmla="*/ 3339 w 4292"/>
                  <a:gd name="connsiteY3" fmla="*/ 1749 h 6200"/>
                  <a:gd name="connsiteX4" fmla="*/ 3656 w 4292"/>
                  <a:gd name="connsiteY4" fmla="*/ 2703 h 6200"/>
                  <a:gd name="connsiteX5" fmla="*/ 3339 w 4292"/>
                  <a:gd name="connsiteY5" fmla="*/ 3498 h 6200"/>
                  <a:gd name="connsiteX6" fmla="*/ 3498 w 4292"/>
                  <a:gd name="connsiteY6" fmla="*/ 4293 h 6200"/>
                  <a:gd name="connsiteX7" fmla="*/ 2862 w 4292"/>
                  <a:gd name="connsiteY7" fmla="*/ 5087 h 6200"/>
                  <a:gd name="connsiteX8" fmla="*/ 2385 w 4292"/>
                  <a:gd name="connsiteY8" fmla="*/ 2385 h 6200"/>
                  <a:gd name="connsiteX9" fmla="*/ 795 w 4292"/>
                  <a:gd name="connsiteY9" fmla="*/ 1272 h 6200"/>
                  <a:gd name="connsiteX10" fmla="*/ 0 w 4292"/>
                  <a:gd name="connsiteY10" fmla="*/ 1272 h 6200"/>
                  <a:gd name="connsiteX11" fmla="*/ 1749 w 4292"/>
                  <a:gd name="connsiteY11" fmla="*/ 3339 h 6200"/>
                  <a:gd name="connsiteX12" fmla="*/ 2385 w 4292"/>
                  <a:gd name="connsiteY12" fmla="*/ 6200 h 6200"/>
                  <a:gd name="connsiteX13" fmla="*/ 3498 w 4292"/>
                  <a:gd name="connsiteY13" fmla="*/ 5723 h 6200"/>
                  <a:gd name="connsiteX14" fmla="*/ 4134 w 4292"/>
                  <a:gd name="connsiteY14" fmla="*/ 4611 h 6200"/>
                  <a:gd name="connsiteX15" fmla="*/ 4292 w 4292"/>
                  <a:gd name="connsiteY15" fmla="*/ 2226 h 6200"/>
                  <a:gd name="connsiteX16" fmla="*/ 4134 w 4292"/>
                  <a:gd name="connsiteY16" fmla="*/ 1272 h 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292" h="6200">
                    <a:moveTo>
                      <a:pt x="4134" y="1272"/>
                    </a:moveTo>
                    <a:lnTo>
                      <a:pt x="2862" y="0"/>
                    </a:lnTo>
                    <a:lnTo>
                      <a:pt x="2544" y="318"/>
                    </a:lnTo>
                    <a:lnTo>
                      <a:pt x="3339" y="1749"/>
                    </a:lnTo>
                    <a:lnTo>
                      <a:pt x="3656" y="2703"/>
                    </a:lnTo>
                    <a:lnTo>
                      <a:pt x="3339" y="3498"/>
                    </a:lnTo>
                    <a:lnTo>
                      <a:pt x="3498" y="4293"/>
                    </a:lnTo>
                    <a:lnTo>
                      <a:pt x="2862" y="5087"/>
                    </a:lnTo>
                    <a:lnTo>
                      <a:pt x="2385" y="2385"/>
                    </a:lnTo>
                    <a:lnTo>
                      <a:pt x="795" y="1272"/>
                    </a:lnTo>
                    <a:lnTo>
                      <a:pt x="0" y="1272"/>
                    </a:lnTo>
                    <a:lnTo>
                      <a:pt x="1749" y="3339"/>
                    </a:lnTo>
                    <a:lnTo>
                      <a:pt x="2385" y="6200"/>
                    </a:lnTo>
                    <a:lnTo>
                      <a:pt x="3498" y="5723"/>
                    </a:lnTo>
                    <a:lnTo>
                      <a:pt x="4134" y="4611"/>
                    </a:lnTo>
                    <a:lnTo>
                      <a:pt x="4292" y="2226"/>
                    </a:lnTo>
                    <a:lnTo>
                      <a:pt x="4134" y="12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7" name="Freeform: Shape 5006">
                <a:extLst>
                  <a:ext uri="{FF2B5EF4-FFF2-40B4-BE49-F238E27FC236}">
                    <a16:creationId xmlns:a16="http://schemas.microsoft.com/office/drawing/2014/main" id="{8A7029B1-D213-3E48-31B2-753C9D1D83AC}"/>
                  </a:ext>
                </a:extLst>
              </p:cNvPr>
              <p:cNvSpPr/>
              <p:nvPr/>
            </p:nvSpPr>
            <p:spPr>
              <a:xfrm>
                <a:off x="3150454" y="2872257"/>
                <a:ext cx="838450" cy="865317"/>
              </a:xfrm>
              <a:custGeom>
                <a:avLst/>
                <a:gdLst>
                  <a:gd name="connsiteX0" fmla="*/ 704909 w 838450"/>
                  <a:gd name="connsiteY0" fmla="*/ 793460 h 865317"/>
                  <a:gd name="connsiteX1" fmla="*/ 704273 w 838450"/>
                  <a:gd name="connsiteY1" fmla="*/ 793778 h 865317"/>
                  <a:gd name="connsiteX2" fmla="*/ 703478 w 838450"/>
                  <a:gd name="connsiteY2" fmla="*/ 794572 h 865317"/>
                  <a:gd name="connsiteX3" fmla="*/ 703478 w 838450"/>
                  <a:gd name="connsiteY3" fmla="*/ 795685 h 865317"/>
                  <a:gd name="connsiteX4" fmla="*/ 704273 w 838450"/>
                  <a:gd name="connsiteY4" fmla="*/ 796639 h 865317"/>
                  <a:gd name="connsiteX5" fmla="*/ 705545 w 838450"/>
                  <a:gd name="connsiteY5" fmla="*/ 796639 h 865317"/>
                  <a:gd name="connsiteX6" fmla="*/ 706181 w 838450"/>
                  <a:gd name="connsiteY6" fmla="*/ 795367 h 865317"/>
                  <a:gd name="connsiteX7" fmla="*/ 705545 w 838450"/>
                  <a:gd name="connsiteY7" fmla="*/ 793460 h 865317"/>
                  <a:gd name="connsiteX8" fmla="*/ 704909 w 838450"/>
                  <a:gd name="connsiteY8" fmla="*/ 793460 h 865317"/>
                  <a:gd name="connsiteX9" fmla="*/ 702842 w 838450"/>
                  <a:gd name="connsiteY9" fmla="*/ 729550 h 865317"/>
                  <a:gd name="connsiteX10" fmla="*/ 701411 w 838450"/>
                  <a:gd name="connsiteY10" fmla="*/ 728279 h 865317"/>
                  <a:gd name="connsiteX11" fmla="*/ 701411 w 838450"/>
                  <a:gd name="connsiteY11" fmla="*/ 730663 h 865317"/>
                  <a:gd name="connsiteX12" fmla="*/ 700139 w 838450"/>
                  <a:gd name="connsiteY12" fmla="*/ 731776 h 865317"/>
                  <a:gd name="connsiteX13" fmla="*/ 701570 w 838450"/>
                  <a:gd name="connsiteY13" fmla="*/ 732571 h 865317"/>
                  <a:gd name="connsiteX14" fmla="*/ 703001 w 838450"/>
                  <a:gd name="connsiteY14" fmla="*/ 731935 h 865317"/>
                  <a:gd name="connsiteX15" fmla="*/ 703001 w 838450"/>
                  <a:gd name="connsiteY15" fmla="*/ 731140 h 865317"/>
                  <a:gd name="connsiteX16" fmla="*/ 703001 w 838450"/>
                  <a:gd name="connsiteY16" fmla="*/ 729710 h 865317"/>
                  <a:gd name="connsiteX17" fmla="*/ 711586 w 838450"/>
                  <a:gd name="connsiteY17" fmla="*/ 698391 h 865317"/>
                  <a:gd name="connsiteX18" fmla="*/ 710791 w 838450"/>
                  <a:gd name="connsiteY18" fmla="*/ 689329 h 865317"/>
                  <a:gd name="connsiteX19" fmla="*/ 708565 w 838450"/>
                  <a:gd name="connsiteY19" fmla="*/ 686626 h 865317"/>
                  <a:gd name="connsiteX20" fmla="*/ 709201 w 838450"/>
                  <a:gd name="connsiteY20" fmla="*/ 685673 h 865317"/>
                  <a:gd name="connsiteX21" fmla="*/ 710314 w 838450"/>
                  <a:gd name="connsiteY21" fmla="*/ 683129 h 865317"/>
                  <a:gd name="connsiteX22" fmla="*/ 711904 w 838450"/>
                  <a:gd name="connsiteY22" fmla="*/ 682334 h 865317"/>
                  <a:gd name="connsiteX23" fmla="*/ 713017 w 838450"/>
                  <a:gd name="connsiteY23" fmla="*/ 680426 h 865317"/>
                  <a:gd name="connsiteX24" fmla="*/ 713653 w 838450"/>
                  <a:gd name="connsiteY24" fmla="*/ 678519 h 865317"/>
                  <a:gd name="connsiteX25" fmla="*/ 713653 w 838450"/>
                  <a:gd name="connsiteY25" fmla="*/ 677565 h 865317"/>
                  <a:gd name="connsiteX26" fmla="*/ 712222 w 838450"/>
                  <a:gd name="connsiteY26" fmla="*/ 675180 h 865317"/>
                  <a:gd name="connsiteX27" fmla="*/ 713971 w 838450"/>
                  <a:gd name="connsiteY27" fmla="*/ 673272 h 865317"/>
                  <a:gd name="connsiteX28" fmla="*/ 713653 w 838450"/>
                  <a:gd name="connsiteY28" fmla="*/ 672159 h 865317"/>
                  <a:gd name="connsiteX29" fmla="*/ 713653 w 838450"/>
                  <a:gd name="connsiteY29" fmla="*/ 668980 h 865317"/>
                  <a:gd name="connsiteX30" fmla="*/ 712540 w 838450"/>
                  <a:gd name="connsiteY30" fmla="*/ 668980 h 865317"/>
                  <a:gd name="connsiteX31" fmla="*/ 709519 w 838450"/>
                  <a:gd name="connsiteY31" fmla="*/ 670729 h 865317"/>
                  <a:gd name="connsiteX32" fmla="*/ 707611 w 838450"/>
                  <a:gd name="connsiteY32" fmla="*/ 674385 h 865317"/>
                  <a:gd name="connsiteX33" fmla="*/ 707611 w 838450"/>
                  <a:gd name="connsiteY33" fmla="*/ 678042 h 865317"/>
                  <a:gd name="connsiteX34" fmla="*/ 706181 w 838450"/>
                  <a:gd name="connsiteY34" fmla="*/ 683606 h 865317"/>
                  <a:gd name="connsiteX35" fmla="*/ 706816 w 838450"/>
                  <a:gd name="connsiteY35" fmla="*/ 684719 h 865317"/>
                  <a:gd name="connsiteX36" fmla="*/ 706181 w 838450"/>
                  <a:gd name="connsiteY36" fmla="*/ 688375 h 865317"/>
                  <a:gd name="connsiteX37" fmla="*/ 704591 w 838450"/>
                  <a:gd name="connsiteY37" fmla="*/ 690124 h 865317"/>
                  <a:gd name="connsiteX38" fmla="*/ 704273 w 838450"/>
                  <a:gd name="connsiteY38" fmla="*/ 691396 h 865317"/>
                  <a:gd name="connsiteX39" fmla="*/ 704750 w 838450"/>
                  <a:gd name="connsiteY39" fmla="*/ 694575 h 865317"/>
                  <a:gd name="connsiteX40" fmla="*/ 703955 w 838450"/>
                  <a:gd name="connsiteY40" fmla="*/ 696165 h 865317"/>
                  <a:gd name="connsiteX41" fmla="*/ 703637 w 838450"/>
                  <a:gd name="connsiteY41" fmla="*/ 698391 h 865317"/>
                  <a:gd name="connsiteX42" fmla="*/ 703637 w 838450"/>
                  <a:gd name="connsiteY42" fmla="*/ 703796 h 865317"/>
                  <a:gd name="connsiteX43" fmla="*/ 703955 w 838450"/>
                  <a:gd name="connsiteY43" fmla="*/ 704432 h 865317"/>
                  <a:gd name="connsiteX44" fmla="*/ 705227 w 838450"/>
                  <a:gd name="connsiteY44" fmla="*/ 705386 h 865317"/>
                  <a:gd name="connsiteX45" fmla="*/ 705545 w 838450"/>
                  <a:gd name="connsiteY45" fmla="*/ 707611 h 865317"/>
                  <a:gd name="connsiteX46" fmla="*/ 705068 w 838450"/>
                  <a:gd name="connsiteY46" fmla="*/ 707929 h 865317"/>
                  <a:gd name="connsiteX47" fmla="*/ 703001 w 838450"/>
                  <a:gd name="connsiteY47" fmla="*/ 707929 h 865317"/>
                  <a:gd name="connsiteX48" fmla="*/ 702524 w 838450"/>
                  <a:gd name="connsiteY48" fmla="*/ 708566 h 865317"/>
                  <a:gd name="connsiteX49" fmla="*/ 701570 w 838450"/>
                  <a:gd name="connsiteY49" fmla="*/ 710950 h 865317"/>
                  <a:gd name="connsiteX50" fmla="*/ 701252 w 838450"/>
                  <a:gd name="connsiteY50" fmla="*/ 713812 h 865317"/>
                  <a:gd name="connsiteX51" fmla="*/ 700616 w 838450"/>
                  <a:gd name="connsiteY51" fmla="*/ 715719 h 865317"/>
                  <a:gd name="connsiteX52" fmla="*/ 699504 w 838450"/>
                  <a:gd name="connsiteY52" fmla="*/ 716196 h 865317"/>
                  <a:gd name="connsiteX53" fmla="*/ 698550 w 838450"/>
                  <a:gd name="connsiteY53" fmla="*/ 717786 h 865317"/>
                  <a:gd name="connsiteX54" fmla="*/ 699345 w 838450"/>
                  <a:gd name="connsiteY54" fmla="*/ 718899 h 865317"/>
                  <a:gd name="connsiteX55" fmla="*/ 699822 w 838450"/>
                  <a:gd name="connsiteY55" fmla="*/ 722238 h 865317"/>
                  <a:gd name="connsiteX56" fmla="*/ 702524 w 838450"/>
                  <a:gd name="connsiteY56" fmla="*/ 727484 h 865317"/>
                  <a:gd name="connsiteX57" fmla="*/ 703478 w 838450"/>
                  <a:gd name="connsiteY57" fmla="*/ 728279 h 865317"/>
                  <a:gd name="connsiteX58" fmla="*/ 704114 w 838450"/>
                  <a:gd name="connsiteY58" fmla="*/ 727643 h 865317"/>
                  <a:gd name="connsiteX59" fmla="*/ 705386 w 838450"/>
                  <a:gd name="connsiteY59" fmla="*/ 724622 h 865317"/>
                  <a:gd name="connsiteX60" fmla="*/ 705386 w 838450"/>
                  <a:gd name="connsiteY60" fmla="*/ 720966 h 865317"/>
                  <a:gd name="connsiteX61" fmla="*/ 706340 w 838450"/>
                  <a:gd name="connsiteY61" fmla="*/ 717786 h 865317"/>
                  <a:gd name="connsiteX62" fmla="*/ 706340 w 838450"/>
                  <a:gd name="connsiteY62" fmla="*/ 716514 h 865317"/>
                  <a:gd name="connsiteX63" fmla="*/ 705386 w 838450"/>
                  <a:gd name="connsiteY63" fmla="*/ 715878 h 865317"/>
                  <a:gd name="connsiteX64" fmla="*/ 704909 w 838450"/>
                  <a:gd name="connsiteY64" fmla="*/ 714289 h 865317"/>
                  <a:gd name="connsiteX65" fmla="*/ 706022 w 838450"/>
                  <a:gd name="connsiteY65" fmla="*/ 713017 h 865317"/>
                  <a:gd name="connsiteX66" fmla="*/ 706340 w 838450"/>
                  <a:gd name="connsiteY66" fmla="*/ 711745 h 865317"/>
                  <a:gd name="connsiteX67" fmla="*/ 708247 w 838450"/>
                  <a:gd name="connsiteY67" fmla="*/ 708724 h 865317"/>
                  <a:gd name="connsiteX68" fmla="*/ 708565 w 838450"/>
                  <a:gd name="connsiteY68" fmla="*/ 707453 h 865317"/>
                  <a:gd name="connsiteX69" fmla="*/ 708088 w 838450"/>
                  <a:gd name="connsiteY69" fmla="*/ 701411 h 865317"/>
                  <a:gd name="connsiteX70" fmla="*/ 709996 w 838450"/>
                  <a:gd name="connsiteY70" fmla="*/ 700934 h 865317"/>
                  <a:gd name="connsiteX71" fmla="*/ 711586 w 838450"/>
                  <a:gd name="connsiteY71" fmla="*/ 698391 h 865317"/>
                  <a:gd name="connsiteX72" fmla="*/ 139742 w 838450"/>
                  <a:gd name="connsiteY72" fmla="*/ 820486 h 865317"/>
                  <a:gd name="connsiteX73" fmla="*/ 139265 w 838450"/>
                  <a:gd name="connsiteY73" fmla="*/ 821440 h 865317"/>
                  <a:gd name="connsiteX74" fmla="*/ 138788 w 838450"/>
                  <a:gd name="connsiteY74" fmla="*/ 821758 h 865317"/>
                  <a:gd name="connsiteX75" fmla="*/ 138470 w 838450"/>
                  <a:gd name="connsiteY75" fmla="*/ 821440 h 865317"/>
                  <a:gd name="connsiteX76" fmla="*/ 138470 w 838450"/>
                  <a:gd name="connsiteY76" fmla="*/ 821758 h 865317"/>
                  <a:gd name="connsiteX77" fmla="*/ 138470 w 838450"/>
                  <a:gd name="connsiteY77" fmla="*/ 822076 h 865317"/>
                  <a:gd name="connsiteX78" fmla="*/ 138788 w 838450"/>
                  <a:gd name="connsiteY78" fmla="*/ 822076 h 865317"/>
                  <a:gd name="connsiteX79" fmla="*/ 139265 w 838450"/>
                  <a:gd name="connsiteY79" fmla="*/ 822076 h 865317"/>
                  <a:gd name="connsiteX80" fmla="*/ 139742 w 838450"/>
                  <a:gd name="connsiteY80" fmla="*/ 821758 h 865317"/>
                  <a:gd name="connsiteX81" fmla="*/ 140060 w 838450"/>
                  <a:gd name="connsiteY81" fmla="*/ 821122 h 865317"/>
                  <a:gd name="connsiteX82" fmla="*/ 140060 w 838450"/>
                  <a:gd name="connsiteY82" fmla="*/ 820645 h 865317"/>
                  <a:gd name="connsiteX83" fmla="*/ 140060 w 838450"/>
                  <a:gd name="connsiteY83" fmla="*/ 820645 h 865317"/>
                  <a:gd name="connsiteX84" fmla="*/ 140060 w 838450"/>
                  <a:gd name="connsiteY84" fmla="*/ 820963 h 865317"/>
                  <a:gd name="connsiteX85" fmla="*/ 704114 w 838450"/>
                  <a:gd name="connsiteY85" fmla="*/ 686468 h 865317"/>
                  <a:gd name="connsiteX86" fmla="*/ 703478 w 838450"/>
                  <a:gd name="connsiteY86" fmla="*/ 686150 h 865317"/>
                  <a:gd name="connsiteX87" fmla="*/ 703001 w 838450"/>
                  <a:gd name="connsiteY87" fmla="*/ 686150 h 865317"/>
                  <a:gd name="connsiteX88" fmla="*/ 702524 w 838450"/>
                  <a:gd name="connsiteY88" fmla="*/ 686785 h 865317"/>
                  <a:gd name="connsiteX89" fmla="*/ 702524 w 838450"/>
                  <a:gd name="connsiteY89" fmla="*/ 690760 h 865317"/>
                  <a:gd name="connsiteX90" fmla="*/ 703637 w 838450"/>
                  <a:gd name="connsiteY90" fmla="*/ 688852 h 865317"/>
                  <a:gd name="connsiteX91" fmla="*/ 703955 w 838450"/>
                  <a:gd name="connsiteY91" fmla="*/ 686468 h 865317"/>
                  <a:gd name="connsiteX92" fmla="*/ 697755 w 838450"/>
                  <a:gd name="connsiteY92" fmla="*/ 745925 h 865317"/>
                  <a:gd name="connsiteX93" fmla="*/ 696006 w 838450"/>
                  <a:gd name="connsiteY93" fmla="*/ 746879 h 865317"/>
                  <a:gd name="connsiteX94" fmla="*/ 693780 w 838450"/>
                  <a:gd name="connsiteY94" fmla="*/ 748946 h 865317"/>
                  <a:gd name="connsiteX95" fmla="*/ 693303 w 838450"/>
                  <a:gd name="connsiteY95" fmla="*/ 750218 h 865317"/>
                  <a:gd name="connsiteX96" fmla="*/ 693939 w 838450"/>
                  <a:gd name="connsiteY96" fmla="*/ 753079 h 865317"/>
                  <a:gd name="connsiteX97" fmla="*/ 693939 w 838450"/>
                  <a:gd name="connsiteY97" fmla="*/ 756100 h 865317"/>
                  <a:gd name="connsiteX98" fmla="*/ 696642 w 838450"/>
                  <a:gd name="connsiteY98" fmla="*/ 756895 h 865317"/>
                  <a:gd name="connsiteX99" fmla="*/ 697437 w 838450"/>
                  <a:gd name="connsiteY99" fmla="*/ 755941 h 865317"/>
                  <a:gd name="connsiteX100" fmla="*/ 699504 w 838450"/>
                  <a:gd name="connsiteY100" fmla="*/ 751648 h 865317"/>
                  <a:gd name="connsiteX101" fmla="*/ 698868 w 838450"/>
                  <a:gd name="connsiteY101" fmla="*/ 748946 h 865317"/>
                  <a:gd name="connsiteX102" fmla="*/ 697596 w 838450"/>
                  <a:gd name="connsiteY102" fmla="*/ 746084 h 865317"/>
                  <a:gd name="connsiteX103" fmla="*/ 131475 w 838450"/>
                  <a:gd name="connsiteY103" fmla="*/ 735910 h 865317"/>
                  <a:gd name="connsiteX104" fmla="*/ 131157 w 838450"/>
                  <a:gd name="connsiteY104" fmla="*/ 736704 h 865317"/>
                  <a:gd name="connsiteX105" fmla="*/ 131157 w 838450"/>
                  <a:gd name="connsiteY105" fmla="*/ 737181 h 865317"/>
                  <a:gd name="connsiteX106" fmla="*/ 131316 w 838450"/>
                  <a:gd name="connsiteY106" fmla="*/ 737022 h 865317"/>
                  <a:gd name="connsiteX107" fmla="*/ 131316 w 838450"/>
                  <a:gd name="connsiteY107" fmla="*/ 736704 h 865317"/>
                  <a:gd name="connsiteX108" fmla="*/ 131634 w 838450"/>
                  <a:gd name="connsiteY108" fmla="*/ 735910 h 865317"/>
                  <a:gd name="connsiteX109" fmla="*/ 131634 w 838450"/>
                  <a:gd name="connsiteY109" fmla="*/ 735433 h 865317"/>
                  <a:gd name="connsiteX110" fmla="*/ 131634 w 838450"/>
                  <a:gd name="connsiteY110" fmla="*/ 735433 h 865317"/>
                  <a:gd name="connsiteX111" fmla="*/ 131316 w 838450"/>
                  <a:gd name="connsiteY111" fmla="*/ 736069 h 865317"/>
                  <a:gd name="connsiteX112" fmla="*/ 735433 w 838450"/>
                  <a:gd name="connsiteY112" fmla="*/ 851169 h 865317"/>
                  <a:gd name="connsiteX113" fmla="*/ 731458 w 838450"/>
                  <a:gd name="connsiteY113" fmla="*/ 852759 h 865317"/>
                  <a:gd name="connsiteX114" fmla="*/ 730663 w 838450"/>
                  <a:gd name="connsiteY114" fmla="*/ 854189 h 865317"/>
                  <a:gd name="connsiteX115" fmla="*/ 730663 w 838450"/>
                  <a:gd name="connsiteY115" fmla="*/ 857687 h 865317"/>
                  <a:gd name="connsiteX116" fmla="*/ 732253 w 838450"/>
                  <a:gd name="connsiteY116" fmla="*/ 858164 h 865317"/>
                  <a:gd name="connsiteX117" fmla="*/ 735751 w 838450"/>
                  <a:gd name="connsiteY117" fmla="*/ 865318 h 865317"/>
                  <a:gd name="connsiteX118" fmla="*/ 737499 w 838450"/>
                  <a:gd name="connsiteY118" fmla="*/ 862933 h 865317"/>
                  <a:gd name="connsiteX119" fmla="*/ 738612 w 838450"/>
                  <a:gd name="connsiteY119" fmla="*/ 858800 h 865317"/>
                  <a:gd name="connsiteX120" fmla="*/ 736546 w 838450"/>
                  <a:gd name="connsiteY120" fmla="*/ 852123 h 865317"/>
                  <a:gd name="connsiteX121" fmla="*/ 735433 w 838450"/>
                  <a:gd name="connsiteY121" fmla="*/ 851328 h 865317"/>
                  <a:gd name="connsiteX122" fmla="*/ 836384 w 838450"/>
                  <a:gd name="connsiteY122" fmla="*/ 236718 h 865317"/>
                  <a:gd name="connsiteX123" fmla="*/ 835271 w 838450"/>
                  <a:gd name="connsiteY123" fmla="*/ 234970 h 865317"/>
                  <a:gd name="connsiteX124" fmla="*/ 835271 w 838450"/>
                  <a:gd name="connsiteY124" fmla="*/ 232903 h 865317"/>
                  <a:gd name="connsiteX125" fmla="*/ 835907 w 838450"/>
                  <a:gd name="connsiteY125" fmla="*/ 230995 h 865317"/>
                  <a:gd name="connsiteX126" fmla="*/ 834953 w 838450"/>
                  <a:gd name="connsiteY126" fmla="*/ 230359 h 865317"/>
                  <a:gd name="connsiteX127" fmla="*/ 830819 w 838450"/>
                  <a:gd name="connsiteY127" fmla="*/ 227180 h 865317"/>
                  <a:gd name="connsiteX128" fmla="*/ 828753 w 838450"/>
                  <a:gd name="connsiteY128" fmla="*/ 226226 h 865317"/>
                  <a:gd name="connsiteX129" fmla="*/ 826050 w 838450"/>
                  <a:gd name="connsiteY129" fmla="*/ 227180 h 865317"/>
                  <a:gd name="connsiteX130" fmla="*/ 821758 w 838450"/>
                  <a:gd name="connsiteY130" fmla="*/ 226385 h 865317"/>
                  <a:gd name="connsiteX131" fmla="*/ 820168 w 838450"/>
                  <a:gd name="connsiteY131" fmla="*/ 226385 h 865317"/>
                  <a:gd name="connsiteX132" fmla="*/ 816670 w 838450"/>
                  <a:gd name="connsiteY132" fmla="*/ 223682 h 865317"/>
                  <a:gd name="connsiteX133" fmla="*/ 815240 w 838450"/>
                  <a:gd name="connsiteY133" fmla="*/ 223364 h 865317"/>
                  <a:gd name="connsiteX134" fmla="*/ 810152 w 838450"/>
                  <a:gd name="connsiteY134" fmla="*/ 225113 h 865317"/>
                  <a:gd name="connsiteX135" fmla="*/ 809039 w 838450"/>
                  <a:gd name="connsiteY135" fmla="*/ 226226 h 865317"/>
                  <a:gd name="connsiteX136" fmla="*/ 808404 w 838450"/>
                  <a:gd name="connsiteY136" fmla="*/ 226226 h 865317"/>
                  <a:gd name="connsiteX137" fmla="*/ 807132 w 838450"/>
                  <a:gd name="connsiteY137" fmla="*/ 225590 h 865317"/>
                  <a:gd name="connsiteX138" fmla="*/ 806019 w 838450"/>
                  <a:gd name="connsiteY138" fmla="*/ 224795 h 865317"/>
                  <a:gd name="connsiteX139" fmla="*/ 806019 w 838450"/>
                  <a:gd name="connsiteY139" fmla="*/ 224318 h 865317"/>
                  <a:gd name="connsiteX140" fmla="*/ 807291 w 838450"/>
                  <a:gd name="connsiteY140" fmla="*/ 223046 h 865317"/>
                  <a:gd name="connsiteX141" fmla="*/ 807291 w 838450"/>
                  <a:gd name="connsiteY141" fmla="*/ 222092 h 865317"/>
                  <a:gd name="connsiteX142" fmla="*/ 807291 w 838450"/>
                  <a:gd name="connsiteY142" fmla="*/ 221139 h 865317"/>
                  <a:gd name="connsiteX143" fmla="*/ 809198 w 838450"/>
                  <a:gd name="connsiteY143" fmla="*/ 218595 h 865317"/>
                  <a:gd name="connsiteX144" fmla="*/ 814445 w 838450"/>
                  <a:gd name="connsiteY144" fmla="*/ 213667 h 865317"/>
                  <a:gd name="connsiteX145" fmla="*/ 813491 w 838450"/>
                  <a:gd name="connsiteY145" fmla="*/ 211600 h 865317"/>
                  <a:gd name="connsiteX146" fmla="*/ 811424 w 838450"/>
                  <a:gd name="connsiteY146" fmla="*/ 207625 h 865317"/>
                  <a:gd name="connsiteX147" fmla="*/ 811106 w 838450"/>
                  <a:gd name="connsiteY147" fmla="*/ 205718 h 865317"/>
                  <a:gd name="connsiteX148" fmla="*/ 810152 w 838450"/>
                  <a:gd name="connsiteY148" fmla="*/ 204764 h 865317"/>
                  <a:gd name="connsiteX149" fmla="*/ 807609 w 838450"/>
                  <a:gd name="connsiteY149" fmla="*/ 205559 h 865317"/>
                  <a:gd name="connsiteX150" fmla="*/ 802362 w 838450"/>
                  <a:gd name="connsiteY150" fmla="*/ 209215 h 865317"/>
                  <a:gd name="connsiteX151" fmla="*/ 801567 w 838450"/>
                  <a:gd name="connsiteY151" fmla="*/ 208738 h 865317"/>
                  <a:gd name="connsiteX152" fmla="*/ 801567 w 838450"/>
                  <a:gd name="connsiteY152" fmla="*/ 207466 h 865317"/>
                  <a:gd name="connsiteX153" fmla="*/ 801091 w 838450"/>
                  <a:gd name="connsiteY153" fmla="*/ 203810 h 865317"/>
                  <a:gd name="connsiteX154" fmla="*/ 802839 w 838450"/>
                  <a:gd name="connsiteY154" fmla="*/ 202697 h 865317"/>
                  <a:gd name="connsiteX155" fmla="*/ 805383 w 838450"/>
                  <a:gd name="connsiteY155" fmla="*/ 201266 h 865317"/>
                  <a:gd name="connsiteX156" fmla="*/ 807291 w 838450"/>
                  <a:gd name="connsiteY156" fmla="*/ 199676 h 865317"/>
                  <a:gd name="connsiteX157" fmla="*/ 807768 w 838450"/>
                  <a:gd name="connsiteY157" fmla="*/ 198405 h 865317"/>
                  <a:gd name="connsiteX158" fmla="*/ 807291 w 838450"/>
                  <a:gd name="connsiteY158" fmla="*/ 198087 h 865317"/>
                  <a:gd name="connsiteX159" fmla="*/ 804429 w 838450"/>
                  <a:gd name="connsiteY159" fmla="*/ 198564 h 865317"/>
                  <a:gd name="connsiteX160" fmla="*/ 803316 w 838450"/>
                  <a:gd name="connsiteY160" fmla="*/ 197769 h 865317"/>
                  <a:gd name="connsiteX161" fmla="*/ 801409 w 838450"/>
                  <a:gd name="connsiteY161" fmla="*/ 194430 h 865317"/>
                  <a:gd name="connsiteX162" fmla="*/ 799978 w 838450"/>
                  <a:gd name="connsiteY162" fmla="*/ 193159 h 865317"/>
                  <a:gd name="connsiteX163" fmla="*/ 798706 w 838450"/>
                  <a:gd name="connsiteY163" fmla="*/ 192364 h 865317"/>
                  <a:gd name="connsiteX164" fmla="*/ 794414 w 838450"/>
                  <a:gd name="connsiteY164" fmla="*/ 194112 h 865317"/>
                  <a:gd name="connsiteX165" fmla="*/ 789326 w 838450"/>
                  <a:gd name="connsiteY165" fmla="*/ 196497 h 865317"/>
                  <a:gd name="connsiteX166" fmla="*/ 783762 w 838450"/>
                  <a:gd name="connsiteY166" fmla="*/ 199836 h 865317"/>
                  <a:gd name="connsiteX167" fmla="*/ 783762 w 838450"/>
                  <a:gd name="connsiteY167" fmla="*/ 201584 h 865317"/>
                  <a:gd name="connsiteX168" fmla="*/ 783126 w 838450"/>
                  <a:gd name="connsiteY168" fmla="*/ 202061 h 865317"/>
                  <a:gd name="connsiteX169" fmla="*/ 782013 w 838450"/>
                  <a:gd name="connsiteY169" fmla="*/ 203174 h 865317"/>
                  <a:gd name="connsiteX170" fmla="*/ 780900 w 838450"/>
                  <a:gd name="connsiteY170" fmla="*/ 204605 h 865317"/>
                  <a:gd name="connsiteX171" fmla="*/ 779946 w 838450"/>
                  <a:gd name="connsiteY171" fmla="*/ 205082 h 865317"/>
                  <a:gd name="connsiteX172" fmla="*/ 778834 w 838450"/>
                  <a:gd name="connsiteY172" fmla="*/ 205082 h 865317"/>
                  <a:gd name="connsiteX173" fmla="*/ 776767 w 838450"/>
                  <a:gd name="connsiteY173" fmla="*/ 204764 h 865317"/>
                  <a:gd name="connsiteX174" fmla="*/ 772951 w 838450"/>
                  <a:gd name="connsiteY174" fmla="*/ 203015 h 865317"/>
                  <a:gd name="connsiteX175" fmla="*/ 768818 w 838450"/>
                  <a:gd name="connsiteY175" fmla="*/ 201584 h 865317"/>
                  <a:gd name="connsiteX176" fmla="*/ 767864 w 838450"/>
                  <a:gd name="connsiteY176" fmla="*/ 201584 h 865317"/>
                  <a:gd name="connsiteX177" fmla="*/ 762141 w 838450"/>
                  <a:gd name="connsiteY177" fmla="*/ 200789 h 865317"/>
                  <a:gd name="connsiteX178" fmla="*/ 762141 w 838450"/>
                  <a:gd name="connsiteY178" fmla="*/ 199994 h 865317"/>
                  <a:gd name="connsiteX179" fmla="*/ 761028 w 838450"/>
                  <a:gd name="connsiteY179" fmla="*/ 198405 h 865317"/>
                  <a:gd name="connsiteX180" fmla="*/ 759438 w 838450"/>
                  <a:gd name="connsiteY180" fmla="*/ 196974 h 865317"/>
                  <a:gd name="connsiteX181" fmla="*/ 757849 w 838450"/>
                  <a:gd name="connsiteY181" fmla="*/ 196497 h 865317"/>
                  <a:gd name="connsiteX182" fmla="*/ 753397 w 838450"/>
                  <a:gd name="connsiteY182" fmla="*/ 199518 h 865317"/>
                  <a:gd name="connsiteX183" fmla="*/ 748310 w 838450"/>
                  <a:gd name="connsiteY183" fmla="*/ 201743 h 865317"/>
                  <a:gd name="connsiteX184" fmla="*/ 745448 w 838450"/>
                  <a:gd name="connsiteY184" fmla="*/ 204446 h 865317"/>
                  <a:gd name="connsiteX185" fmla="*/ 743064 w 838450"/>
                  <a:gd name="connsiteY185" fmla="*/ 206990 h 865317"/>
                  <a:gd name="connsiteX186" fmla="*/ 740361 w 838450"/>
                  <a:gd name="connsiteY186" fmla="*/ 207466 h 865317"/>
                  <a:gd name="connsiteX187" fmla="*/ 740361 w 838450"/>
                  <a:gd name="connsiteY187" fmla="*/ 209056 h 865317"/>
                  <a:gd name="connsiteX188" fmla="*/ 739089 w 838450"/>
                  <a:gd name="connsiteY188" fmla="*/ 210487 h 865317"/>
                  <a:gd name="connsiteX189" fmla="*/ 737022 w 838450"/>
                  <a:gd name="connsiteY189" fmla="*/ 212236 h 865317"/>
                  <a:gd name="connsiteX190" fmla="*/ 732889 w 838450"/>
                  <a:gd name="connsiteY190" fmla="*/ 214462 h 865317"/>
                  <a:gd name="connsiteX191" fmla="*/ 730186 w 838450"/>
                  <a:gd name="connsiteY191" fmla="*/ 215733 h 865317"/>
                  <a:gd name="connsiteX192" fmla="*/ 721443 w 838450"/>
                  <a:gd name="connsiteY192" fmla="*/ 216846 h 865317"/>
                  <a:gd name="connsiteX193" fmla="*/ 718263 w 838450"/>
                  <a:gd name="connsiteY193" fmla="*/ 217641 h 865317"/>
                  <a:gd name="connsiteX194" fmla="*/ 716991 w 838450"/>
                  <a:gd name="connsiteY194" fmla="*/ 218913 h 865317"/>
                  <a:gd name="connsiteX195" fmla="*/ 715560 w 838450"/>
                  <a:gd name="connsiteY195" fmla="*/ 221934 h 865317"/>
                  <a:gd name="connsiteX196" fmla="*/ 714448 w 838450"/>
                  <a:gd name="connsiteY196" fmla="*/ 224795 h 865317"/>
                  <a:gd name="connsiteX197" fmla="*/ 712063 w 838450"/>
                  <a:gd name="connsiteY197" fmla="*/ 227180 h 865317"/>
                  <a:gd name="connsiteX198" fmla="*/ 707611 w 838450"/>
                  <a:gd name="connsiteY198" fmla="*/ 230200 h 865317"/>
                  <a:gd name="connsiteX199" fmla="*/ 702365 w 838450"/>
                  <a:gd name="connsiteY199" fmla="*/ 232744 h 865317"/>
                  <a:gd name="connsiteX200" fmla="*/ 700934 w 838450"/>
                  <a:gd name="connsiteY200" fmla="*/ 234334 h 865317"/>
                  <a:gd name="connsiteX201" fmla="*/ 700616 w 838450"/>
                  <a:gd name="connsiteY201" fmla="*/ 235288 h 865317"/>
                  <a:gd name="connsiteX202" fmla="*/ 701252 w 838450"/>
                  <a:gd name="connsiteY202" fmla="*/ 235606 h 865317"/>
                  <a:gd name="connsiteX203" fmla="*/ 701888 w 838450"/>
                  <a:gd name="connsiteY203" fmla="*/ 236400 h 865317"/>
                  <a:gd name="connsiteX204" fmla="*/ 701888 w 838450"/>
                  <a:gd name="connsiteY204" fmla="*/ 237513 h 865317"/>
                  <a:gd name="connsiteX205" fmla="*/ 701252 w 838450"/>
                  <a:gd name="connsiteY205" fmla="*/ 238785 h 865317"/>
                  <a:gd name="connsiteX206" fmla="*/ 697914 w 838450"/>
                  <a:gd name="connsiteY206" fmla="*/ 241011 h 865317"/>
                  <a:gd name="connsiteX207" fmla="*/ 696006 w 838450"/>
                  <a:gd name="connsiteY207" fmla="*/ 241965 h 865317"/>
                  <a:gd name="connsiteX208" fmla="*/ 694098 w 838450"/>
                  <a:gd name="connsiteY208" fmla="*/ 242600 h 865317"/>
                  <a:gd name="connsiteX209" fmla="*/ 692032 w 838450"/>
                  <a:gd name="connsiteY209" fmla="*/ 242600 h 865317"/>
                  <a:gd name="connsiteX210" fmla="*/ 689965 w 838450"/>
                  <a:gd name="connsiteY210" fmla="*/ 242442 h 865317"/>
                  <a:gd name="connsiteX211" fmla="*/ 689329 w 838450"/>
                  <a:gd name="connsiteY211" fmla="*/ 242124 h 865317"/>
                  <a:gd name="connsiteX212" fmla="*/ 688534 w 838450"/>
                  <a:gd name="connsiteY212" fmla="*/ 242600 h 865317"/>
                  <a:gd name="connsiteX213" fmla="*/ 686626 w 838450"/>
                  <a:gd name="connsiteY213" fmla="*/ 243078 h 865317"/>
                  <a:gd name="connsiteX214" fmla="*/ 685037 w 838450"/>
                  <a:gd name="connsiteY214" fmla="*/ 243078 h 865317"/>
                  <a:gd name="connsiteX215" fmla="*/ 681539 w 838450"/>
                  <a:gd name="connsiteY215" fmla="*/ 245621 h 865317"/>
                  <a:gd name="connsiteX216" fmla="*/ 679631 w 838450"/>
                  <a:gd name="connsiteY216" fmla="*/ 245621 h 865317"/>
                  <a:gd name="connsiteX217" fmla="*/ 677247 w 838450"/>
                  <a:gd name="connsiteY217" fmla="*/ 245144 h 865317"/>
                  <a:gd name="connsiteX218" fmla="*/ 674067 w 838450"/>
                  <a:gd name="connsiteY218" fmla="*/ 244667 h 865317"/>
                  <a:gd name="connsiteX219" fmla="*/ 671682 w 838450"/>
                  <a:gd name="connsiteY219" fmla="*/ 244667 h 865317"/>
                  <a:gd name="connsiteX220" fmla="*/ 671524 w 838450"/>
                  <a:gd name="connsiteY220" fmla="*/ 245303 h 865317"/>
                  <a:gd name="connsiteX221" fmla="*/ 670729 w 838450"/>
                  <a:gd name="connsiteY221" fmla="*/ 247211 h 865317"/>
                  <a:gd name="connsiteX222" fmla="*/ 670252 w 838450"/>
                  <a:gd name="connsiteY222" fmla="*/ 249278 h 865317"/>
                  <a:gd name="connsiteX223" fmla="*/ 670729 w 838450"/>
                  <a:gd name="connsiteY223" fmla="*/ 250867 h 865317"/>
                  <a:gd name="connsiteX224" fmla="*/ 672477 w 838450"/>
                  <a:gd name="connsiteY224" fmla="*/ 252775 h 865317"/>
                  <a:gd name="connsiteX225" fmla="*/ 674862 w 838450"/>
                  <a:gd name="connsiteY225" fmla="*/ 254365 h 865317"/>
                  <a:gd name="connsiteX226" fmla="*/ 678041 w 838450"/>
                  <a:gd name="connsiteY226" fmla="*/ 254365 h 865317"/>
                  <a:gd name="connsiteX227" fmla="*/ 680903 w 838450"/>
                  <a:gd name="connsiteY227" fmla="*/ 253888 h 865317"/>
                  <a:gd name="connsiteX228" fmla="*/ 682016 w 838450"/>
                  <a:gd name="connsiteY228" fmla="*/ 254206 h 865317"/>
                  <a:gd name="connsiteX229" fmla="*/ 683606 w 838450"/>
                  <a:gd name="connsiteY229" fmla="*/ 256909 h 865317"/>
                  <a:gd name="connsiteX230" fmla="*/ 684719 w 838450"/>
                  <a:gd name="connsiteY230" fmla="*/ 259134 h 865317"/>
                  <a:gd name="connsiteX231" fmla="*/ 683288 w 838450"/>
                  <a:gd name="connsiteY231" fmla="*/ 261519 h 865317"/>
                  <a:gd name="connsiteX232" fmla="*/ 682493 w 838450"/>
                  <a:gd name="connsiteY232" fmla="*/ 263586 h 865317"/>
                  <a:gd name="connsiteX233" fmla="*/ 682175 w 838450"/>
                  <a:gd name="connsiteY233" fmla="*/ 265016 h 865317"/>
                  <a:gd name="connsiteX234" fmla="*/ 682175 w 838450"/>
                  <a:gd name="connsiteY234" fmla="*/ 265653 h 865317"/>
                  <a:gd name="connsiteX235" fmla="*/ 683288 w 838450"/>
                  <a:gd name="connsiteY235" fmla="*/ 266765 h 865317"/>
                  <a:gd name="connsiteX236" fmla="*/ 684401 w 838450"/>
                  <a:gd name="connsiteY236" fmla="*/ 268832 h 865317"/>
                  <a:gd name="connsiteX237" fmla="*/ 684401 w 838450"/>
                  <a:gd name="connsiteY237" fmla="*/ 270740 h 865317"/>
                  <a:gd name="connsiteX238" fmla="*/ 683924 w 838450"/>
                  <a:gd name="connsiteY238" fmla="*/ 272012 h 865317"/>
                  <a:gd name="connsiteX239" fmla="*/ 682493 w 838450"/>
                  <a:gd name="connsiteY239" fmla="*/ 272648 h 865317"/>
                  <a:gd name="connsiteX240" fmla="*/ 680903 w 838450"/>
                  <a:gd name="connsiteY240" fmla="*/ 272648 h 865317"/>
                  <a:gd name="connsiteX241" fmla="*/ 679631 w 838450"/>
                  <a:gd name="connsiteY241" fmla="*/ 272648 h 865317"/>
                  <a:gd name="connsiteX242" fmla="*/ 678041 w 838450"/>
                  <a:gd name="connsiteY242" fmla="*/ 272648 h 865317"/>
                  <a:gd name="connsiteX243" fmla="*/ 675498 w 838450"/>
                  <a:gd name="connsiteY243" fmla="*/ 273601 h 865317"/>
                  <a:gd name="connsiteX244" fmla="*/ 673113 w 838450"/>
                  <a:gd name="connsiteY244" fmla="*/ 274555 h 865317"/>
                  <a:gd name="connsiteX245" fmla="*/ 668662 w 838450"/>
                  <a:gd name="connsiteY245" fmla="*/ 274555 h 865317"/>
                  <a:gd name="connsiteX246" fmla="*/ 666913 w 838450"/>
                  <a:gd name="connsiteY246" fmla="*/ 272488 h 865317"/>
                  <a:gd name="connsiteX247" fmla="*/ 666118 w 838450"/>
                  <a:gd name="connsiteY247" fmla="*/ 272488 h 865317"/>
                  <a:gd name="connsiteX248" fmla="*/ 662144 w 838450"/>
                  <a:gd name="connsiteY248" fmla="*/ 274873 h 865317"/>
                  <a:gd name="connsiteX249" fmla="*/ 657692 w 838450"/>
                  <a:gd name="connsiteY249" fmla="*/ 274396 h 865317"/>
                  <a:gd name="connsiteX250" fmla="*/ 649743 w 838450"/>
                  <a:gd name="connsiteY250" fmla="*/ 275191 h 865317"/>
                  <a:gd name="connsiteX251" fmla="*/ 646405 w 838450"/>
                  <a:gd name="connsiteY251" fmla="*/ 275191 h 865317"/>
                  <a:gd name="connsiteX252" fmla="*/ 642907 w 838450"/>
                  <a:gd name="connsiteY252" fmla="*/ 275191 h 865317"/>
                  <a:gd name="connsiteX253" fmla="*/ 641159 w 838450"/>
                  <a:gd name="connsiteY253" fmla="*/ 274714 h 865317"/>
                  <a:gd name="connsiteX254" fmla="*/ 637979 w 838450"/>
                  <a:gd name="connsiteY254" fmla="*/ 273125 h 865317"/>
                  <a:gd name="connsiteX255" fmla="*/ 635117 w 838450"/>
                  <a:gd name="connsiteY255" fmla="*/ 271853 h 865317"/>
                  <a:gd name="connsiteX256" fmla="*/ 632097 w 838450"/>
                  <a:gd name="connsiteY256" fmla="*/ 272965 h 865317"/>
                  <a:gd name="connsiteX257" fmla="*/ 630984 w 838450"/>
                  <a:gd name="connsiteY257" fmla="*/ 272965 h 865317"/>
                  <a:gd name="connsiteX258" fmla="*/ 628599 w 838450"/>
                  <a:gd name="connsiteY258" fmla="*/ 275986 h 865317"/>
                  <a:gd name="connsiteX259" fmla="*/ 623512 w 838450"/>
                  <a:gd name="connsiteY259" fmla="*/ 276940 h 865317"/>
                  <a:gd name="connsiteX260" fmla="*/ 618425 w 838450"/>
                  <a:gd name="connsiteY260" fmla="*/ 277576 h 865317"/>
                  <a:gd name="connsiteX261" fmla="*/ 616835 w 838450"/>
                  <a:gd name="connsiteY261" fmla="*/ 277258 h 865317"/>
                  <a:gd name="connsiteX262" fmla="*/ 613973 w 838450"/>
                  <a:gd name="connsiteY262" fmla="*/ 277258 h 865317"/>
                  <a:gd name="connsiteX263" fmla="*/ 613973 w 838450"/>
                  <a:gd name="connsiteY263" fmla="*/ 276463 h 865317"/>
                  <a:gd name="connsiteX264" fmla="*/ 613973 w 838450"/>
                  <a:gd name="connsiteY264" fmla="*/ 275827 h 865317"/>
                  <a:gd name="connsiteX265" fmla="*/ 613338 w 838450"/>
                  <a:gd name="connsiteY265" fmla="*/ 275350 h 865317"/>
                  <a:gd name="connsiteX266" fmla="*/ 612225 w 838450"/>
                  <a:gd name="connsiteY266" fmla="*/ 274873 h 865317"/>
                  <a:gd name="connsiteX267" fmla="*/ 610158 w 838450"/>
                  <a:gd name="connsiteY267" fmla="*/ 274873 h 865317"/>
                  <a:gd name="connsiteX268" fmla="*/ 607614 w 838450"/>
                  <a:gd name="connsiteY268" fmla="*/ 273919 h 865317"/>
                  <a:gd name="connsiteX269" fmla="*/ 606184 w 838450"/>
                  <a:gd name="connsiteY269" fmla="*/ 273283 h 865317"/>
                  <a:gd name="connsiteX270" fmla="*/ 600937 w 838450"/>
                  <a:gd name="connsiteY270" fmla="*/ 274237 h 865317"/>
                  <a:gd name="connsiteX271" fmla="*/ 597917 w 838450"/>
                  <a:gd name="connsiteY271" fmla="*/ 272806 h 865317"/>
                  <a:gd name="connsiteX272" fmla="*/ 594419 w 838450"/>
                  <a:gd name="connsiteY272" fmla="*/ 270740 h 865317"/>
                  <a:gd name="connsiteX273" fmla="*/ 592670 w 838450"/>
                  <a:gd name="connsiteY273" fmla="*/ 269786 h 865317"/>
                  <a:gd name="connsiteX274" fmla="*/ 592034 w 838450"/>
                  <a:gd name="connsiteY274" fmla="*/ 266606 h 865317"/>
                  <a:gd name="connsiteX275" fmla="*/ 591398 w 838450"/>
                  <a:gd name="connsiteY275" fmla="*/ 265653 h 865317"/>
                  <a:gd name="connsiteX276" fmla="*/ 589968 w 838450"/>
                  <a:gd name="connsiteY276" fmla="*/ 264540 h 865317"/>
                  <a:gd name="connsiteX277" fmla="*/ 589173 w 838450"/>
                  <a:gd name="connsiteY277" fmla="*/ 263268 h 865317"/>
                  <a:gd name="connsiteX278" fmla="*/ 589809 w 838450"/>
                  <a:gd name="connsiteY278" fmla="*/ 261996 h 865317"/>
                  <a:gd name="connsiteX279" fmla="*/ 593306 w 838450"/>
                  <a:gd name="connsiteY279" fmla="*/ 259611 h 865317"/>
                  <a:gd name="connsiteX280" fmla="*/ 593624 w 838450"/>
                  <a:gd name="connsiteY280" fmla="*/ 258975 h 865317"/>
                  <a:gd name="connsiteX281" fmla="*/ 591875 w 838450"/>
                  <a:gd name="connsiteY281" fmla="*/ 257544 h 865317"/>
                  <a:gd name="connsiteX282" fmla="*/ 589968 w 838450"/>
                  <a:gd name="connsiteY282" fmla="*/ 255478 h 865317"/>
                  <a:gd name="connsiteX283" fmla="*/ 589491 w 838450"/>
                  <a:gd name="connsiteY283" fmla="*/ 252616 h 865317"/>
                  <a:gd name="connsiteX284" fmla="*/ 591875 w 838450"/>
                  <a:gd name="connsiteY284" fmla="*/ 244985 h 865317"/>
                  <a:gd name="connsiteX285" fmla="*/ 592352 w 838450"/>
                  <a:gd name="connsiteY285" fmla="*/ 241806 h 865317"/>
                  <a:gd name="connsiteX286" fmla="*/ 591716 w 838450"/>
                  <a:gd name="connsiteY286" fmla="*/ 240534 h 865317"/>
                  <a:gd name="connsiteX287" fmla="*/ 591080 w 838450"/>
                  <a:gd name="connsiteY287" fmla="*/ 237513 h 865317"/>
                  <a:gd name="connsiteX288" fmla="*/ 589650 w 838450"/>
                  <a:gd name="connsiteY288" fmla="*/ 236559 h 865317"/>
                  <a:gd name="connsiteX289" fmla="*/ 585834 w 838450"/>
                  <a:gd name="connsiteY289" fmla="*/ 234970 h 865317"/>
                  <a:gd name="connsiteX290" fmla="*/ 584563 w 838450"/>
                  <a:gd name="connsiteY290" fmla="*/ 234970 h 865317"/>
                  <a:gd name="connsiteX291" fmla="*/ 583291 w 838450"/>
                  <a:gd name="connsiteY291" fmla="*/ 236083 h 865317"/>
                  <a:gd name="connsiteX292" fmla="*/ 582019 w 838450"/>
                  <a:gd name="connsiteY292" fmla="*/ 236718 h 865317"/>
                  <a:gd name="connsiteX293" fmla="*/ 580270 w 838450"/>
                  <a:gd name="connsiteY293" fmla="*/ 237354 h 865317"/>
                  <a:gd name="connsiteX294" fmla="*/ 575978 w 838450"/>
                  <a:gd name="connsiteY294" fmla="*/ 238626 h 865317"/>
                  <a:gd name="connsiteX295" fmla="*/ 572162 w 838450"/>
                  <a:gd name="connsiteY295" fmla="*/ 239262 h 865317"/>
                  <a:gd name="connsiteX296" fmla="*/ 571208 w 838450"/>
                  <a:gd name="connsiteY296" fmla="*/ 239739 h 865317"/>
                  <a:gd name="connsiteX297" fmla="*/ 570890 w 838450"/>
                  <a:gd name="connsiteY297" fmla="*/ 240693 h 865317"/>
                  <a:gd name="connsiteX298" fmla="*/ 571208 w 838450"/>
                  <a:gd name="connsiteY298" fmla="*/ 241806 h 865317"/>
                  <a:gd name="connsiteX299" fmla="*/ 572321 w 838450"/>
                  <a:gd name="connsiteY299" fmla="*/ 242600 h 865317"/>
                  <a:gd name="connsiteX300" fmla="*/ 572321 w 838450"/>
                  <a:gd name="connsiteY300" fmla="*/ 244031 h 865317"/>
                  <a:gd name="connsiteX301" fmla="*/ 572321 w 838450"/>
                  <a:gd name="connsiteY301" fmla="*/ 245621 h 865317"/>
                  <a:gd name="connsiteX302" fmla="*/ 571208 w 838450"/>
                  <a:gd name="connsiteY302" fmla="*/ 248960 h 865317"/>
                  <a:gd name="connsiteX303" fmla="*/ 570095 w 838450"/>
                  <a:gd name="connsiteY303" fmla="*/ 251344 h 865317"/>
                  <a:gd name="connsiteX304" fmla="*/ 568824 w 838450"/>
                  <a:gd name="connsiteY304" fmla="*/ 256273 h 865317"/>
                  <a:gd name="connsiteX305" fmla="*/ 567711 w 838450"/>
                  <a:gd name="connsiteY305" fmla="*/ 264699 h 865317"/>
                  <a:gd name="connsiteX306" fmla="*/ 568029 w 838450"/>
                  <a:gd name="connsiteY306" fmla="*/ 266129 h 865317"/>
                  <a:gd name="connsiteX307" fmla="*/ 571367 w 838450"/>
                  <a:gd name="connsiteY307" fmla="*/ 270899 h 865317"/>
                  <a:gd name="connsiteX308" fmla="*/ 572639 w 838450"/>
                  <a:gd name="connsiteY308" fmla="*/ 274555 h 865317"/>
                  <a:gd name="connsiteX309" fmla="*/ 572639 w 838450"/>
                  <a:gd name="connsiteY309" fmla="*/ 277099 h 865317"/>
                  <a:gd name="connsiteX310" fmla="*/ 571367 w 838450"/>
                  <a:gd name="connsiteY310" fmla="*/ 281391 h 865317"/>
                  <a:gd name="connsiteX311" fmla="*/ 569777 w 838450"/>
                  <a:gd name="connsiteY311" fmla="*/ 286161 h 865317"/>
                  <a:gd name="connsiteX312" fmla="*/ 568982 w 838450"/>
                  <a:gd name="connsiteY312" fmla="*/ 287274 h 865317"/>
                  <a:gd name="connsiteX313" fmla="*/ 568029 w 838450"/>
                  <a:gd name="connsiteY313" fmla="*/ 287591 h 865317"/>
                  <a:gd name="connsiteX314" fmla="*/ 563895 w 838450"/>
                  <a:gd name="connsiteY314" fmla="*/ 285843 h 865317"/>
                  <a:gd name="connsiteX315" fmla="*/ 561034 w 838450"/>
                  <a:gd name="connsiteY315" fmla="*/ 285843 h 865317"/>
                  <a:gd name="connsiteX316" fmla="*/ 557695 w 838450"/>
                  <a:gd name="connsiteY316" fmla="*/ 286956 h 865317"/>
                  <a:gd name="connsiteX317" fmla="*/ 554198 w 838450"/>
                  <a:gd name="connsiteY317" fmla="*/ 286956 h 865317"/>
                  <a:gd name="connsiteX318" fmla="*/ 551336 w 838450"/>
                  <a:gd name="connsiteY318" fmla="*/ 286161 h 865317"/>
                  <a:gd name="connsiteX319" fmla="*/ 547679 w 838450"/>
                  <a:gd name="connsiteY319" fmla="*/ 288068 h 865317"/>
                  <a:gd name="connsiteX320" fmla="*/ 544182 w 838450"/>
                  <a:gd name="connsiteY320" fmla="*/ 286956 h 865317"/>
                  <a:gd name="connsiteX321" fmla="*/ 541956 w 838450"/>
                  <a:gd name="connsiteY321" fmla="*/ 285684 h 865317"/>
                  <a:gd name="connsiteX322" fmla="*/ 540526 w 838450"/>
                  <a:gd name="connsiteY322" fmla="*/ 282345 h 865317"/>
                  <a:gd name="connsiteX323" fmla="*/ 539889 w 838450"/>
                  <a:gd name="connsiteY323" fmla="*/ 281868 h 865317"/>
                  <a:gd name="connsiteX324" fmla="*/ 532577 w 838450"/>
                  <a:gd name="connsiteY324" fmla="*/ 285366 h 865317"/>
                  <a:gd name="connsiteX325" fmla="*/ 530828 w 838450"/>
                  <a:gd name="connsiteY325" fmla="*/ 285366 h 865317"/>
                  <a:gd name="connsiteX326" fmla="*/ 526376 w 838450"/>
                  <a:gd name="connsiteY326" fmla="*/ 283776 h 865317"/>
                  <a:gd name="connsiteX327" fmla="*/ 522720 w 838450"/>
                  <a:gd name="connsiteY327" fmla="*/ 281868 h 865317"/>
                  <a:gd name="connsiteX328" fmla="*/ 521289 w 838450"/>
                  <a:gd name="connsiteY328" fmla="*/ 281391 h 865317"/>
                  <a:gd name="connsiteX329" fmla="*/ 517792 w 838450"/>
                  <a:gd name="connsiteY329" fmla="*/ 280596 h 865317"/>
                  <a:gd name="connsiteX330" fmla="*/ 514612 w 838450"/>
                  <a:gd name="connsiteY330" fmla="*/ 280119 h 865317"/>
                  <a:gd name="connsiteX331" fmla="*/ 511114 w 838450"/>
                  <a:gd name="connsiteY331" fmla="*/ 279007 h 865317"/>
                  <a:gd name="connsiteX332" fmla="*/ 506822 w 838450"/>
                  <a:gd name="connsiteY332" fmla="*/ 280437 h 865317"/>
                  <a:gd name="connsiteX333" fmla="*/ 505073 w 838450"/>
                  <a:gd name="connsiteY333" fmla="*/ 280437 h 865317"/>
                  <a:gd name="connsiteX334" fmla="*/ 503484 w 838450"/>
                  <a:gd name="connsiteY334" fmla="*/ 279166 h 865317"/>
                  <a:gd name="connsiteX335" fmla="*/ 502689 w 838450"/>
                  <a:gd name="connsiteY335" fmla="*/ 276940 h 865317"/>
                  <a:gd name="connsiteX336" fmla="*/ 502689 w 838450"/>
                  <a:gd name="connsiteY336" fmla="*/ 274873 h 865317"/>
                  <a:gd name="connsiteX337" fmla="*/ 500940 w 838450"/>
                  <a:gd name="connsiteY337" fmla="*/ 273442 h 865317"/>
                  <a:gd name="connsiteX338" fmla="*/ 498714 w 838450"/>
                  <a:gd name="connsiteY338" fmla="*/ 273125 h 865317"/>
                  <a:gd name="connsiteX339" fmla="*/ 495535 w 838450"/>
                  <a:gd name="connsiteY339" fmla="*/ 274396 h 865317"/>
                  <a:gd name="connsiteX340" fmla="*/ 490765 w 838450"/>
                  <a:gd name="connsiteY340" fmla="*/ 276145 h 865317"/>
                  <a:gd name="connsiteX341" fmla="*/ 489176 w 838450"/>
                  <a:gd name="connsiteY341" fmla="*/ 275827 h 865317"/>
                  <a:gd name="connsiteX342" fmla="*/ 487745 w 838450"/>
                  <a:gd name="connsiteY342" fmla="*/ 275350 h 865317"/>
                  <a:gd name="connsiteX343" fmla="*/ 487268 w 838450"/>
                  <a:gd name="connsiteY343" fmla="*/ 274873 h 865317"/>
                  <a:gd name="connsiteX344" fmla="*/ 486632 w 838450"/>
                  <a:gd name="connsiteY344" fmla="*/ 272806 h 865317"/>
                  <a:gd name="connsiteX345" fmla="*/ 485837 w 838450"/>
                  <a:gd name="connsiteY345" fmla="*/ 272330 h 865317"/>
                  <a:gd name="connsiteX346" fmla="*/ 484724 w 838450"/>
                  <a:gd name="connsiteY346" fmla="*/ 272330 h 865317"/>
                  <a:gd name="connsiteX347" fmla="*/ 482816 w 838450"/>
                  <a:gd name="connsiteY347" fmla="*/ 271853 h 865317"/>
                  <a:gd name="connsiteX348" fmla="*/ 480432 w 838450"/>
                  <a:gd name="connsiteY348" fmla="*/ 270422 h 865317"/>
                  <a:gd name="connsiteX349" fmla="*/ 473278 w 838450"/>
                  <a:gd name="connsiteY349" fmla="*/ 266924 h 865317"/>
                  <a:gd name="connsiteX350" fmla="*/ 472324 w 838450"/>
                  <a:gd name="connsiteY350" fmla="*/ 265334 h 865317"/>
                  <a:gd name="connsiteX351" fmla="*/ 472324 w 838450"/>
                  <a:gd name="connsiteY351" fmla="*/ 261837 h 865317"/>
                  <a:gd name="connsiteX352" fmla="*/ 472006 w 838450"/>
                  <a:gd name="connsiteY352" fmla="*/ 260406 h 865317"/>
                  <a:gd name="connsiteX353" fmla="*/ 471052 w 838450"/>
                  <a:gd name="connsiteY353" fmla="*/ 258975 h 865317"/>
                  <a:gd name="connsiteX354" fmla="*/ 467395 w 838450"/>
                  <a:gd name="connsiteY354" fmla="*/ 257386 h 865317"/>
                  <a:gd name="connsiteX355" fmla="*/ 460242 w 838450"/>
                  <a:gd name="connsiteY355" fmla="*/ 255001 h 865317"/>
                  <a:gd name="connsiteX356" fmla="*/ 456267 w 838450"/>
                  <a:gd name="connsiteY356" fmla="*/ 253093 h 865317"/>
                  <a:gd name="connsiteX357" fmla="*/ 454359 w 838450"/>
                  <a:gd name="connsiteY357" fmla="*/ 254047 h 865317"/>
                  <a:gd name="connsiteX358" fmla="*/ 450703 w 838450"/>
                  <a:gd name="connsiteY358" fmla="*/ 254842 h 865317"/>
                  <a:gd name="connsiteX359" fmla="*/ 448795 w 838450"/>
                  <a:gd name="connsiteY359" fmla="*/ 256591 h 865317"/>
                  <a:gd name="connsiteX360" fmla="*/ 446410 w 838450"/>
                  <a:gd name="connsiteY360" fmla="*/ 255955 h 865317"/>
                  <a:gd name="connsiteX361" fmla="*/ 440846 w 838450"/>
                  <a:gd name="connsiteY361" fmla="*/ 254047 h 865317"/>
                  <a:gd name="connsiteX362" fmla="*/ 437826 w 838450"/>
                  <a:gd name="connsiteY362" fmla="*/ 253729 h 865317"/>
                  <a:gd name="connsiteX363" fmla="*/ 436077 w 838450"/>
                  <a:gd name="connsiteY363" fmla="*/ 254365 h 865317"/>
                  <a:gd name="connsiteX364" fmla="*/ 435600 w 838450"/>
                  <a:gd name="connsiteY364" fmla="*/ 255478 h 865317"/>
                  <a:gd name="connsiteX365" fmla="*/ 433374 w 838450"/>
                  <a:gd name="connsiteY365" fmla="*/ 256750 h 865317"/>
                  <a:gd name="connsiteX366" fmla="*/ 431148 w 838450"/>
                  <a:gd name="connsiteY366" fmla="*/ 255796 h 865317"/>
                  <a:gd name="connsiteX367" fmla="*/ 426856 w 838450"/>
                  <a:gd name="connsiteY367" fmla="*/ 254524 h 865317"/>
                  <a:gd name="connsiteX368" fmla="*/ 423041 w 838450"/>
                  <a:gd name="connsiteY368" fmla="*/ 253888 h 865317"/>
                  <a:gd name="connsiteX369" fmla="*/ 417317 w 838450"/>
                  <a:gd name="connsiteY369" fmla="*/ 252298 h 865317"/>
                  <a:gd name="connsiteX370" fmla="*/ 416681 w 838450"/>
                  <a:gd name="connsiteY370" fmla="*/ 249914 h 865317"/>
                  <a:gd name="connsiteX371" fmla="*/ 415728 w 838450"/>
                  <a:gd name="connsiteY371" fmla="*/ 247529 h 865317"/>
                  <a:gd name="connsiteX372" fmla="*/ 414297 w 838450"/>
                  <a:gd name="connsiteY372" fmla="*/ 247052 h 865317"/>
                  <a:gd name="connsiteX373" fmla="*/ 409210 w 838450"/>
                  <a:gd name="connsiteY373" fmla="*/ 247529 h 865317"/>
                  <a:gd name="connsiteX374" fmla="*/ 404440 w 838450"/>
                  <a:gd name="connsiteY374" fmla="*/ 244985 h 865317"/>
                  <a:gd name="connsiteX375" fmla="*/ 399353 w 838450"/>
                  <a:gd name="connsiteY375" fmla="*/ 241647 h 865317"/>
                  <a:gd name="connsiteX376" fmla="*/ 397127 w 838450"/>
                  <a:gd name="connsiteY376" fmla="*/ 240534 h 865317"/>
                  <a:gd name="connsiteX377" fmla="*/ 395696 w 838450"/>
                  <a:gd name="connsiteY377" fmla="*/ 240057 h 865317"/>
                  <a:gd name="connsiteX378" fmla="*/ 394425 w 838450"/>
                  <a:gd name="connsiteY378" fmla="*/ 240534 h 865317"/>
                  <a:gd name="connsiteX379" fmla="*/ 392994 w 838450"/>
                  <a:gd name="connsiteY379" fmla="*/ 241329 h 865317"/>
                  <a:gd name="connsiteX380" fmla="*/ 391722 w 838450"/>
                  <a:gd name="connsiteY380" fmla="*/ 241329 h 865317"/>
                  <a:gd name="connsiteX381" fmla="*/ 389019 w 838450"/>
                  <a:gd name="connsiteY381" fmla="*/ 240057 h 865317"/>
                  <a:gd name="connsiteX382" fmla="*/ 385522 w 838450"/>
                  <a:gd name="connsiteY382" fmla="*/ 237990 h 865317"/>
                  <a:gd name="connsiteX383" fmla="*/ 381229 w 838450"/>
                  <a:gd name="connsiteY383" fmla="*/ 235447 h 865317"/>
                  <a:gd name="connsiteX384" fmla="*/ 376142 w 838450"/>
                  <a:gd name="connsiteY384" fmla="*/ 231949 h 865317"/>
                  <a:gd name="connsiteX385" fmla="*/ 374075 w 838450"/>
                  <a:gd name="connsiteY385" fmla="*/ 229882 h 865317"/>
                  <a:gd name="connsiteX386" fmla="*/ 373122 w 838450"/>
                  <a:gd name="connsiteY386" fmla="*/ 228451 h 865317"/>
                  <a:gd name="connsiteX387" fmla="*/ 372009 w 838450"/>
                  <a:gd name="connsiteY387" fmla="*/ 227021 h 865317"/>
                  <a:gd name="connsiteX388" fmla="*/ 367557 w 838450"/>
                  <a:gd name="connsiteY388" fmla="*/ 224636 h 865317"/>
                  <a:gd name="connsiteX389" fmla="*/ 364060 w 838450"/>
                  <a:gd name="connsiteY389" fmla="*/ 222728 h 865317"/>
                  <a:gd name="connsiteX390" fmla="*/ 359926 w 838450"/>
                  <a:gd name="connsiteY390" fmla="*/ 220503 h 865317"/>
                  <a:gd name="connsiteX391" fmla="*/ 359291 w 838450"/>
                  <a:gd name="connsiteY391" fmla="*/ 220026 h 865317"/>
                  <a:gd name="connsiteX392" fmla="*/ 357701 w 838450"/>
                  <a:gd name="connsiteY392" fmla="*/ 218754 h 865317"/>
                  <a:gd name="connsiteX393" fmla="*/ 355316 w 838450"/>
                  <a:gd name="connsiteY393" fmla="*/ 217164 h 865317"/>
                  <a:gd name="connsiteX394" fmla="*/ 353408 w 838450"/>
                  <a:gd name="connsiteY394" fmla="*/ 216687 h 865317"/>
                  <a:gd name="connsiteX395" fmla="*/ 352772 w 838450"/>
                  <a:gd name="connsiteY395" fmla="*/ 217641 h 865317"/>
                  <a:gd name="connsiteX396" fmla="*/ 352296 w 838450"/>
                  <a:gd name="connsiteY396" fmla="*/ 218595 h 865317"/>
                  <a:gd name="connsiteX397" fmla="*/ 350547 w 838450"/>
                  <a:gd name="connsiteY397" fmla="*/ 218595 h 865317"/>
                  <a:gd name="connsiteX398" fmla="*/ 347844 w 838450"/>
                  <a:gd name="connsiteY398" fmla="*/ 216687 h 865317"/>
                  <a:gd name="connsiteX399" fmla="*/ 344982 w 838450"/>
                  <a:gd name="connsiteY399" fmla="*/ 214938 h 865317"/>
                  <a:gd name="connsiteX400" fmla="*/ 342757 w 838450"/>
                  <a:gd name="connsiteY400" fmla="*/ 213349 h 865317"/>
                  <a:gd name="connsiteX401" fmla="*/ 340531 w 838450"/>
                  <a:gd name="connsiteY401" fmla="*/ 211600 h 865317"/>
                  <a:gd name="connsiteX402" fmla="*/ 340054 w 838450"/>
                  <a:gd name="connsiteY402" fmla="*/ 210328 h 865317"/>
                  <a:gd name="connsiteX403" fmla="*/ 341008 w 838450"/>
                  <a:gd name="connsiteY403" fmla="*/ 206513 h 865317"/>
                  <a:gd name="connsiteX404" fmla="*/ 342280 w 838450"/>
                  <a:gd name="connsiteY404" fmla="*/ 203174 h 865317"/>
                  <a:gd name="connsiteX405" fmla="*/ 343393 w 838450"/>
                  <a:gd name="connsiteY405" fmla="*/ 202379 h 865317"/>
                  <a:gd name="connsiteX406" fmla="*/ 345141 w 838450"/>
                  <a:gd name="connsiteY406" fmla="*/ 200153 h 865317"/>
                  <a:gd name="connsiteX407" fmla="*/ 345777 w 838450"/>
                  <a:gd name="connsiteY407" fmla="*/ 196338 h 865317"/>
                  <a:gd name="connsiteX408" fmla="*/ 345777 w 838450"/>
                  <a:gd name="connsiteY408" fmla="*/ 192999 h 865317"/>
                  <a:gd name="connsiteX409" fmla="*/ 347526 w 838450"/>
                  <a:gd name="connsiteY409" fmla="*/ 188389 h 865317"/>
                  <a:gd name="connsiteX410" fmla="*/ 349911 w 838450"/>
                  <a:gd name="connsiteY410" fmla="*/ 183461 h 865317"/>
                  <a:gd name="connsiteX411" fmla="*/ 354203 w 838450"/>
                  <a:gd name="connsiteY411" fmla="*/ 178215 h 865317"/>
                  <a:gd name="connsiteX412" fmla="*/ 356111 w 838450"/>
                  <a:gd name="connsiteY412" fmla="*/ 176466 h 865317"/>
                  <a:gd name="connsiteX413" fmla="*/ 358178 w 838450"/>
                  <a:gd name="connsiteY413" fmla="*/ 175194 h 865317"/>
                  <a:gd name="connsiteX414" fmla="*/ 362152 w 838450"/>
                  <a:gd name="connsiteY414" fmla="*/ 171219 h 865317"/>
                  <a:gd name="connsiteX415" fmla="*/ 362947 w 838450"/>
                  <a:gd name="connsiteY415" fmla="*/ 170583 h 865317"/>
                  <a:gd name="connsiteX416" fmla="*/ 364696 w 838450"/>
                  <a:gd name="connsiteY416" fmla="*/ 169630 h 865317"/>
                  <a:gd name="connsiteX417" fmla="*/ 366445 w 838450"/>
                  <a:gd name="connsiteY417" fmla="*/ 169312 h 865317"/>
                  <a:gd name="connsiteX418" fmla="*/ 367716 w 838450"/>
                  <a:gd name="connsiteY418" fmla="*/ 169789 h 865317"/>
                  <a:gd name="connsiteX419" fmla="*/ 367080 w 838450"/>
                  <a:gd name="connsiteY419" fmla="*/ 167563 h 865317"/>
                  <a:gd name="connsiteX420" fmla="*/ 363901 w 838450"/>
                  <a:gd name="connsiteY420" fmla="*/ 165814 h 865317"/>
                  <a:gd name="connsiteX421" fmla="*/ 360244 w 838450"/>
                  <a:gd name="connsiteY421" fmla="*/ 163589 h 865317"/>
                  <a:gd name="connsiteX422" fmla="*/ 358337 w 838450"/>
                  <a:gd name="connsiteY422" fmla="*/ 161840 h 865317"/>
                  <a:gd name="connsiteX423" fmla="*/ 356270 w 838450"/>
                  <a:gd name="connsiteY423" fmla="*/ 160727 h 865317"/>
                  <a:gd name="connsiteX424" fmla="*/ 354362 w 838450"/>
                  <a:gd name="connsiteY424" fmla="*/ 160250 h 865317"/>
                  <a:gd name="connsiteX425" fmla="*/ 350547 w 838450"/>
                  <a:gd name="connsiteY425" fmla="*/ 158819 h 865317"/>
                  <a:gd name="connsiteX426" fmla="*/ 346254 w 838450"/>
                  <a:gd name="connsiteY426" fmla="*/ 157229 h 865317"/>
                  <a:gd name="connsiteX427" fmla="*/ 344187 w 838450"/>
                  <a:gd name="connsiteY427" fmla="*/ 157229 h 865317"/>
                  <a:gd name="connsiteX428" fmla="*/ 344187 w 838450"/>
                  <a:gd name="connsiteY428" fmla="*/ 155799 h 865317"/>
                  <a:gd name="connsiteX429" fmla="*/ 344824 w 838450"/>
                  <a:gd name="connsiteY429" fmla="*/ 153414 h 865317"/>
                  <a:gd name="connsiteX430" fmla="*/ 344505 w 838450"/>
                  <a:gd name="connsiteY430" fmla="*/ 151029 h 865317"/>
                  <a:gd name="connsiteX431" fmla="*/ 343234 w 838450"/>
                  <a:gd name="connsiteY431" fmla="*/ 150075 h 865317"/>
                  <a:gd name="connsiteX432" fmla="*/ 341326 w 838450"/>
                  <a:gd name="connsiteY432" fmla="*/ 150393 h 865317"/>
                  <a:gd name="connsiteX433" fmla="*/ 336875 w 838450"/>
                  <a:gd name="connsiteY433" fmla="*/ 147055 h 865317"/>
                  <a:gd name="connsiteX434" fmla="*/ 336715 w 838450"/>
                  <a:gd name="connsiteY434" fmla="*/ 147055 h 865317"/>
                  <a:gd name="connsiteX435" fmla="*/ 336715 w 838450"/>
                  <a:gd name="connsiteY435" fmla="*/ 146896 h 865317"/>
                  <a:gd name="connsiteX436" fmla="*/ 335444 w 838450"/>
                  <a:gd name="connsiteY436" fmla="*/ 145942 h 865317"/>
                  <a:gd name="connsiteX437" fmla="*/ 333218 w 838450"/>
                  <a:gd name="connsiteY437" fmla="*/ 144511 h 865317"/>
                  <a:gd name="connsiteX438" fmla="*/ 329403 w 838450"/>
                  <a:gd name="connsiteY438" fmla="*/ 144511 h 865317"/>
                  <a:gd name="connsiteX439" fmla="*/ 326541 w 838450"/>
                  <a:gd name="connsiteY439" fmla="*/ 145147 h 865317"/>
                  <a:gd name="connsiteX440" fmla="*/ 324474 w 838450"/>
                  <a:gd name="connsiteY440" fmla="*/ 143716 h 865317"/>
                  <a:gd name="connsiteX441" fmla="*/ 321454 w 838450"/>
                  <a:gd name="connsiteY441" fmla="*/ 141491 h 865317"/>
                  <a:gd name="connsiteX442" fmla="*/ 320977 w 838450"/>
                  <a:gd name="connsiteY442" fmla="*/ 141013 h 865317"/>
                  <a:gd name="connsiteX443" fmla="*/ 320659 w 838450"/>
                  <a:gd name="connsiteY443" fmla="*/ 141013 h 865317"/>
                  <a:gd name="connsiteX444" fmla="*/ 320023 w 838450"/>
                  <a:gd name="connsiteY444" fmla="*/ 140219 h 865317"/>
                  <a:gd name="connsiteX445" fmla="*/ 317002 w 838450"/>
                  <a:gd name="connsiteY445" fmla="*/ 135926 h 865317"/>
                  <a:gd name="connsiteX446" fmla="*/ 313346 w 838450"/>
                  <a:gd name="connsiteY446" fmla="*/ 130839 h 865317"/>
                  <a:gd name="connsiteX447" fmla="*/ 311597 w 838450"/>
                  <a:gd name="connsiteY447" fmla="*/ 130044 h 865317"/>
                  <a:gd name="connsiteX448" fmla="*/ 310643 w 838450"/>
                  <a:gd name="connsiteY448" fmla="*/ 130362 h 865317"/>
                  <a:gd name="connsiteX449" fmla="*/ 309530 w 838450"/>
                  <a:gd name="connsiteY449" fmla="*/ 133065 h 865317"/>
                  <a:gd name="connsiteX450" fmla="*/ 308735 w 838450"/>
                  <a:gd name="connsiteY450" fmla="*/ 132747 h 865317"/>
                  <a:gd name="connsiteX451" fmla="*/ 307464 w 838450"/>
                  <a:gd name="connsiteY451" fmla="*/ 132747 h 865317"/>
                  <a:gd name="connsiteX452" fmla="*/ 305874 w 838450"/>
                  <a:gd name="connsiteY452" fmla="*/ 133860 h 865317"/>
                  <a:gd name="connsiteX453" fmla="*/ 304284 w 838450"/>
                  <a:gd name="connsiteY453" fmla="*/ 134178 h 865317"/>
                  <a:gd name="connsiteX454" fmla="*/ 303330 w 838450"/>
                  <a:gd name="connsiteY454" fmla="*/ 133860 h 865317"/>
                  <a:gd name="connsiteX455" fmla="*/ 302853 w 838450"/>
                  <a:gd name="connsiteY455" fmla="*/ 133224 h 865317"/>
                  <a:gd name="connsiteX456" fmla="*/ 303330 w 838450"/>
                  <a:gd name="connsiteY456" fmla="*/ 129726 h 865317"/>
                  <a:gd name="connsiteX457" fmla="*/ 302376 w 838450"/>
                  <a:gd name="connsiteY457" fmla="*/ 128613 h 865317"/>
                  <a:gd name="connsiteX458" fmla="*/ 303171 w 838450"/>
                  <a:gd name="connsiteY458" fmla="*/ 126070 h 865317"/>
                  <a:gd name="connsiteX459" fmla="*/ 304602 w 838450"/>
                  <a:gd name="connsiteY459" fmla="*/ 124003 h 865317"/>
                  <a:gd name="connsiteX460" fmla="*/ 303171 w 838450"/>
                  <a:gd name="connsiteY460" fmla="*/ 122413 h 865317"/>
                  <a:gd name="connsiteX461" fmla="*/ 301422 w 838450"/>
                  <a:gd name="connsiteY461" fmla="*/ 120187 h 865317"/>
                  <a:gd name="connsiteX462" fmla="*/ 301422 w 838450"/>
                  <a:gd name="connsiteY462" fmla="*/ 118121 h 865317"/>
                  <a:gd name="connsiteX463" fmla="*/ 302217 w 838450"/>
                  <a:gd name="connsiteY463" fmla="*/ 115577 h 865317"/>
                  <a:gd name="connsiteX464" fmla="*/ 300468 w 838450"/>
                  <a:gd name="connsiteY464" fmla="*/ 113192 h 865317"/>
                  <a:gd name="connsiteX465" fmla="*/ 302217 w 838450"/>
                  <a:gd name="connsiteY465" fmla="*/ 115577 h 865317"/>
                  <a:gd name="connsiteX466" fmla="*/ 302217 w 838450"/>
                  <a:gd name="connsiteY466" fmla="*/ 115577 h 865317"/>
                  <a:gd name="connsiteX467" fmla="*/ 302694 w 838450"/>
                  <a:gd name="connsiteY467" fmla="*/ 113510 h 865317"/>
                  <a:gd name="connsiteX468" fmla="*/ 302376 w 838450"/>
                  <a:gd name="connsiteY468" fmla="*/ 112715 h 865317"/>
                  <a:gd name="connsiteX469" fmla="*/ 300945 w 838450"/>
                  <a:gd name="connsiteY469" fmla="*/ 111444 h 865317"/>
                  <a:gd name="connsiteX470" fmla="*/ 295699 w 838450"/>
                  <a:gd name="connsiteY470" fmla="*/ 105403 h 865317"/>
                  <a:gd name="connsiteX471" fmla="*/ 295381 w 838450"/>
                  <a:gd name="connsiteY471" fmla="*/ 104767 h 865317"/>
                  <a:gd name="connsiteX472" fmla="*/ 294427 w 838450"/>
                  <a:gd name="connsiteY472" fmla="*/ 102700 h 865317"/>
                  <a:gd name="connsiteX473" fmla="*/ 293951 w 838450"/>
                  <a:gd name="connsiteY473" fmla="*/ 99679 h 865317"/>
                  <a:gd name="connsiteX474" fmla="*/ 293315 w 838450"/>
                  <a:gd name="connsiteY474" fmla="*/ 97454 h 865317"/>
                  <a:gd name="connsiteX475" fmla="*/ 292520 w 838450"/>
                  <a:gd name="connsiteY475" fmla="*/ 95705 h 865317"/>
                  <a:gd name="connsiteX476" fmla="*/ 292520 w 838450"/>
                  <a:gd name="connsiteY476" fmla="*/ 94910 h 865317"/>
                  <a:gd name="connsiteX477" fmla="*/ 293156 w 838450"/>
                  <a:gd name="connsiteY477" fmla="*/ 94433 h 865317"/>
                  <a:gd name="connsiteX478" fmla="*/ 296494 w 838450"/>
                  <a:gd name="connsiteY478" fmla="*/ 93956 h 865317"/>
                  <a:gd name="connsiteX479" fmla="*/ 299515 w 838450"/>
                  <a:gd name="connsiteY479" fmla="*/ 93638 h 865317"/>
                  <a:gd name="connsiteX480" fmla="*/ 301581 w 838450"/>
                  <a:gd name="connsiteY480" fmla="*/ 93002 h 865317"/>
                  <a:gd name="connsiteX481" fmla="*/ 302535 w 838450"/>
                  <a:gd name="connsiteY481" fmla="*/ 94274 h 865317"/>
                  <a:gd name="connsiteX482" fmla="*/ 303012 w 838450"/>
                  <a:gd name="connsiteY482" fmla="*/ 96182 h 865317"/>
                  <a:gd name="connsiteX483" fmla="*/ 303489 w 838450"/>
                  <a:gd name="connsiteY483" fmla="*/ 97136 h 865317"/>
                  <a:gd name="connsiteX484" fmla="*/ 305397 w 838450"/>
                  <a:gd name="connsiteY484" fmla="*/ 98884 h 865317"/>
                  <a:gd name="connsiteX485" fmla="*/ 307782 w 838450"/>
                  <a:gd name="connsiteY485" fmla="*/ 100633 h 865317"/>
                  <a:gd name="connsiteX486" fmla="*/ 310007 w 838450"/>
                  <a:gd name="connsiteY486" fmla="*/ 100633 h 865317"/>
                  <a:gd name="connsiteX487" fmla="*/ 312074 w 838450"/>
                  <a:gd name="connsiteY487" fmla="*/ 99679 h 865317"/>
                  <a:gd name="connsiteX488" fmla="*/ 313823 w 838450"/>
                  <a:gd name="connsiteY488" fmla="*/ 96818 h 865317"/>
                  <a:gd name="connsiteX489" fmla="*/ 315094 w 838450"/>
                  <a:gd name="connsiteY489" fmla="*/ 96182 h 865317"/>
                  <a:gd name="connsiteX490" fmla="*/ 316525 w 838450"/>
                  <a:gd name="connsiteY490" fmla="*/ 96182 h 865317"/>
                  <a:gd name="connsiteX491" fmla="*/ 316525 w 838450"/>
                  <a:gd name="connsiteY491" fmla="*/ 94115 h 865317"/>
                  <a:gd name="connsiteX492" fmla="*/ 317002 w 838450"/>
                  <a:gd name="connsiteY492" fmla="*/ 89664 h 865317"/>
                  <a:gd name="connsiteX493" fmla="*/ 317002 w 838450"/>
                  <a:gd name="connsiteY493" fmla="*/ 87915 h 865317"/>
                  <a:gd name="connsiteX494" fmla="*/ 316207 w 838450"/>
                  <a:gd name="connsiteY494" fmla="*/ 86325 h 865317"/>
                  <a:gd name="connsiteX495" fmla="*/ 316207 w 838450"/>
                  <a:gd name="connsiteY495" fmla="*/ 84576 h 865317"/>
                  <a:gd name="connsiteX496" fmla="*/ 316207 w 838450"/>
                  <a:gd name="connsiteY496" fmla="*/ 82033 h 865317"/>
                  <a:gd name="connsiteX497" fmla="*/ 314618 w 838450"/>
                  <a:gd name="connsiteY497" fmla="*/ 80284 h 865317"/>
                  <a:gd name="connsiteX498" fmla="*/ 313505 w 838450"/>
                  <a:gd name="connsiteY498" fmla="*/ 79648 h 865317"/>
                  <a:gd name="connsiteX499" fmla="*/ 313505 w 838450"/>
                  <a:gd name="connsiteY499" fmla="*/ 78694 h 865317"/>
                  <a:gd name="connsiteX500" fmla="*/ 313823 w 838450"/>
                  <a:gd name="connsiteY500" fmla="*/ 76945 h 865317"/>
                  <a:gd name="connsiteX501" fmla="*/ 314141 w 838450"/>
                  <a:gd name="connsiteY501" fmla="*/ 74879 h 865317"/>
                  <a:gd name="connsiteX502" fmla="*/ 313505 w 838450"/>
                  <a:gd name="connsiteY502" fmla="*/ 73130 h 865317"/>
                  <a:gd name="connsiteX503" fmla="*/ 312233 w 838450"/>
                  <a:gd name="connsiteY503" fmla="*/ 72335 h 865317"/>
                  <a:gd name="connsiteX504" fmla="*/ 310643 w 838450"/>
                  <a:gd name="connsiteY504" fmla="*/ 71063 h 865317"/>
                  <a:gd name="connsiteX505" fmla="*/ 308735 w 838450"/>
                  <a:gd name="connsiteY505" fmla="*/ 69314 h 865317"/>
                  <a:gd name="connsiteX506" fmla="*/ 307782 w 838450"/>
                  <a:gd name="connsiteY506" fmla="*/ 68043 h 865317"/>
                  <a:gd name="connsiteX507" fmla="*/ 306351 w 838450"/>
                  <a:gd name="connsiteY507" fmla="*/ 66612 h 865317"/>
                  <a:gd name="connsiteX508" fmla="*/ 304602 w 838450"/>
                  <a:gd name="connsiteY508" fmla="*/ 64386 h 865317"/>
                  <a:gd name="connsiteX509" fmla="*/ 304284 w 838450"/>
                  <a:gd name="connsiteY509" fmla="*/ 59617 h 865317"/>
                  <a:gd name="connsiteX510" fmla="*/ 304284 w 838450"/>
                  <a:gd name="connsiteY510" fmla="*/ 54530 h 865317"/>
                  <a:gd name="connsiteX511" fmla="*/ 303489 w 838450"/>
                  <a:gd name="connsiteY511" fmla="*/ 51986 h 865317"/>
                  <a:gd name="connsiteX512" fmla="*/ 302535 w 838450"/>
                  <a:gd name="connsiteY512" fmla="*/ 48011 h 865317"/>
                  <a:gd name="connsiteX513" fmla="*/ 302535 w 838450"/>
                  <a:gd name="connsiteY513" fmla="*/ 46581 h 865317"/>
                  <a:gd name="connsiteX514" fmla="*/ 303330 w 838450"/>
                  <a:gd name="connsiteY514" fmla="*/ 45468 h 865317"/>
                  <a:gd name="connsiteX515" fmla="*/ 308417 w 838450"/>
                  <a:gd name="connsiteY515" fmla="*/ 42129 h 865317"/>
                  <a:gd name="connsiteX516" fmla="*/ 309530 w 838450"/>
                  <a:gd name="connsiteY516" fmla="*/ 40857 h 865317"/>
                  <a:gd name="connsiteX517" fmla="*/ 309530 w 838450"/>
                  <a:gd name="connsiteY517" fmla="*/ 39903 h 865317"/>
                  <a:gd name="connsiteX518" fmla="*/ 309530 w 838450"/>
                  <a:gd name="connsiteY518" fmla="*/ 38473 h 865317"/>
                  <a:gd name="connsiteX519" fmla="*/ 308577 w 838450"/>
                  <a:gd name="connsiteY519" fmla="*/ 36883 h 865317"/>
                  <a:gd name="connsiteX520" fmla="*/ 306510 w 838450"/>
                  <a:gd name="connsiteY520" fmla="*/ 35611 h 865317"/>
                  <a:gd name="connsiteX521" fmla="*/ 303648 w 838450"/>
                  <a:gd name="connsiteY521" fmla="*/ 33544 h 865317"/>
                  <a:gd name="connsiteX522" fmla="*/ 300945 w 838450"/>
                  <a:gd name="connsiteY522" fmla="*/ 31478 h 865317"/>
                  <a:gd name="connsiteX523" fmla="*/ 296494 w 838450"/>
                  <a:gd name="connsiteY523" fmla="*/ 30206 h 865317"/>
                  <a:gd name="connsiteX524" fmla="*/ 291089 w 838450"/>
                  <a:gd name="connsiteY524" fmla="*/ 28616 h 865317"/>
                  <a:gd name="connsiteX525" fmla="*/ 289817 w 838450"/>
                  <a:gd name="connsiteY525" fmla="*/ 27026 h 865317"/>
                  <a:gd name="connsiteX526" fmla="*/ 288545 w 838450"/>
                  <a:gd name="connsiteY526" fmla="*/ 23211 h 865317"/>
                  <a:gd name="connsiteX527" fmla="*/ 286319 w 838450"/>
                  <a:gd name="connsiteY527" fmla="*/ 17488 h 865317"/>
                  <a:gd name="connsiteX528" fmla="*/ 283935 w 838450"/>
                  <a:gd name="connsiteY528" fmla="*/ 11446 h 865317"/>
                  <a:gd name="connsiteX529" fmla="*/ 282186 w 838450"/>
                  <a:gd name="connsiteY529" fmla="*/ 7631 h 865317"/>
                  <a:gd name="connsiteX530" fmla="*/ 282186 w 838450"/>
                  <a:gd name="connsiteY530" fmla="*/ 5882 h 865317"/>
                  <a:gd name="connsiteX531" fmla="*/ 283140 w 838450"/>
                  <a:gd name="connsiteY531" fmla="*/ 1272 h 865317"/>
                  <a:gd name="connsiteX532" fmla="*/ 283140 w 838450"/>
                  <a:gd name="connsiteY532" fmla="*/ 318 h 865317"/>
                  <a:gd name="connsiteX533" fmla="*/ 282027 w 838450"/>
                  <a:gd name="connsiteY533" fmla="*/ 0 h 865317"/>
                  <a:gd name="connsiteX534" fmla="*/ 280278 w 838450"/>
                  <a:gd name="connsiteY534" fmla="*/ 636 h 865317"/>
                  <a:gd name="connsiteX535" fmla="*/ 278847 w 838450"/>
                  <a:gd name="connsiteY535" fmla="*/ 1431 h 865317"/>
                  <a:gd name="connsiteX536" fmla="*/ 277576 w 838450"/>
                  <a:gd name="connsiteY536" fmla="*/ 1113 h 865317"/>
                  <a:gd name="connsiteX537" fmla="*/ 276463 w 838450"/>
                  <a:gd name="connsiteY537" fmla="*/ 318 h 865317"/>
                  <a:gd name="connsiteX538" fmla="*/ 276145 w 838450"/>
                  <a:gd name="connsiteY538" fmla="*/ 0 h 865317"/>
                  <a:gd name="connsiteX539" fmla="*/ 273283 w 838450"/>
                  <a:gd name="connsiteY539" fmla="*/ 1749 h 865317"/>
                  <a:gd name="connsiteX540" fmla="*/ 269627 w 838450"/>
                  <a:gd name="connsiteY540" fmla="*/ 3816 h 865317"/>
                  <a:gd name="connsiteX541" fmla="*/ 265334 w 838450"/>
                  <a:gd name="connsiteY541" fmla="*/ 6359 h 865317"/>
                  <a:gd name="connsiteX542" fmla="*/ 261519 w 838450"/>
                  <a:gd name="connsiteY542" fmla="*/ 8585 h 865317"/>
                  <a:gd name="connsiteX543" fmla="*/ 258021 w 838450"/>
                  <a:gd name="connsiteY543" fmla="*/ 10652 h 865317"/>
                  <a:gd name="connsiteX544" fmla="*/ 254524 w 838450"/>
                  <a:gd name="connsiteY544" fmla="*/ 12718 h 865317"/>
                  <a:gd name="connsiteX545" fmla="*/ 254047 w 838450"/>
                  <a:gd name="connsiteY545" fmla="*/ 14308 h 865317"/>
                  <a:gd name="connsiteX546" fmla="*/ 253252 w 838450"/>
                  <a:gd name="connsiteY546" fmla="*/ 16534 h 865317"/>
                  <a:gd name="connsiteX547" fmla="*/ 250072 w 838450"/>
                  <a:gd name="connsiteY547" fmla="*/ 18283 h 865317"/>
                  <a:gd name="connsiteX548" fmla="*/ 246893 w 838450"/>
                  <a:gd name="connsiteY548" fmla="*/ 19554 h 865317"/>
                  <a:gd name="connsiteX549" fmla="*/ 246098 w 838450"/>
                  <a:gd name="connsiteY549" fmla="*/ 20349 h 865317"/>
                  <a:gd name="connsiteX550" fmla="*/ 245780 w 838450"/>
                  <a:gd name="connsiteY550" fmla="*/ 21303 h 865317"/>
                  <a:gd name="connsiteX551" fmla="*/ 244190 w 838450"/>
                  <a:gd name="connsiteY551" fmla="*/ 23211 h 865317"/>
                  <a:gd name="connsiteX552" fmla="*/ 241329 w 838450"/>
                  <a:gd name="connsiteY552" fmla="*/ 24801 h 865317"/>
                  <a:gd name="connsiteX553" fmla="*/ 238944 w 838450"/>
                  <a:gd name="connsiteY553" fmla="*/ 24801 h 865317"/>
                  <a:gd name="connsiteX554" fmla="*/ 237354 w 838450"/>
                  <a:gd name="connsiteY554" fmla="*/ 24165 h 865317"/>
                  <a:gd name="connsiteX555" fmla="*/ 229246 w 838450"/>
                  <a:gd name="connsiteY555" fmla="*/ 27026 h 865317"/>
                  <a:gd name="connsiteX556" fmla="*/ 225431 w 838450"/>
                  <a:gd name="connsiteY556" fmla="*/ 27026 h 865317"/>
                  <a:gd name="connsiteX557" fmla="*/ 222410 w 838450"/>
                  <a:gd name="connsiteY557" fmla="*/ 28775 h 865317"/>
                  <a:gd name="connsiteX558" fmla="*/ 220185 w 838450"/>
                  <a:gd name="connsiteY558" fmla="*/ 30524 h 865317"/>
                  <a:gd name="connsiteX559" fmla="*/ 215733 w 838450"/>
                  <a:gd name="connsiteY559" fmla="*/ 32432 h 865317"/>
                  <a:gd name="connsiteX560" fmla="*/ 212713 w 838450"/>
                  <a:gd name="connsiteY560" fmla="*/ 32432 h 865317"/>
                  <a:gd name="connsiteX561" fmla="*/ 208261 w 838450"/>
                  <a:gd name="connsiteY561" fmla="*/ 31319 h 865317"/>
                  <a:gd name="connsiteX562" fmla="*/ 202856 w 838450"/>
                  <a:gd name="connsiteY562" fmla="*/ 29252 h 865317"/>
                  <a:gd name="connsiteX563" fmla="*/ 200630 w 838450"/>
                  <a:gd name="connsiteY563" fmla="*/ 27980 h 865317"/>
                  <a:gd name="connsiteX564" fmla="*/ 198723 w 838450"/>
                  <a:gd name="connsiteY564" fmla="*/ 27980 h 865317"/>
                  <a:gd name="connsiteX565" fmla="*/ 193953 w 838450"/>
                  <a:gd name="connsiteY565" fmla="*/ 27821 h 865317"/>
                  <a:gd name="connsiteX566" fmla="*/ 189343 w 838450"/>
                  <a:gd name="connsiteY566" fmla="*/ 26867 h 865317"/>
                  <a:gd name="connsiteX567" fmla="*/ 183779 w 838450"/>
                  <a:gd name="connsiteY567" fmla="*/ 25595 h 865317"/>
                  <a:gd name="connsiteX568" fmla="*/ 181076 w 838450"/>
                  <a:gd name="connsiteY568" fmla="*/ 25119 h 865317"/>
                  <a:gd name="connsiteX569" fmla="*/ 175353 w 838450"/>
                  <a:gd name="connsiteY569" fmla="*/ 24006 h 865317"/>
                  <a:gd name="connsiteX570" fmla="*/ 171696 w 838450"/>
                  <a:gd name="connsiteY570" fmla="*/ 25437 h 865317"/>
                  <a:gd name="connsiteX571" fmla="*/ 168358 w 838450"/>
                  <a:gd name="connsiteY571" fmla="*/ 26708 h 865317"/>
                  <a:gd name="connsiteX572" fmla="*/ 165655 w 838450"/>
                  <a:gd name="connsiteY572" fmla="*/ 27662 h 865317"/>
                  <a:gd name="connsiteX573" fmla="*/ 163429 w 838450"/>
                  <a:gd name="connsiteY573" fmla="*/ 31637 h 865317"/>
                  <a:gd name="connsiteX574" fmla="*/ 162476 w 838450"/>
                  <a:gd name="connsiteY574" fmla="*/ 33067 h 865317"/>
                  <a:gd name="connsiteX575" fmla="*/ 161363 w 838450"/>
                  <a:gd name="connsiteY575" fmla="*/ 35134 h 865317"/>
                  <a:gd name="connsiteX576" fmla="*/ 160886 w 838450"/>
                  <a:gd name="connsiteY576" fmla="*/ 36565 h 865317"/>
                  <a:gd name="connsiteX577" fmla="*/ 161363 w 838450"/>
                  <a:gd name="connsiteY577" fmla="*/ 38314 h 865317"/>
                  <a:gd name="connsiteX578" fmla="*/ 164701 w 838450"/>
                  <a:gd name="connsiteY578" fmla="*/ 39586 h 865317"/>
                  <a:gd name="connsiteX579" fmla="*/ 166132 w 838450"/>
                  <a:gd name="connsiteY579" fmla="*/ 41175 h 865317"/>
                  <a:gd name="connsiteX580" fmla="*/ 166132 w 838450"/>
                  <a:gd name="connsiteY580" fmla="*/ 42606 h 865317"/>
                  <a:gd name="connsiteX581" fmla="*/ 165178 w 838450"/>
                  <a:gd name="connsiteY581" fmla="*/ 44037 h 865317"/>
                  <a:gd name="connsiteX582" fmla="*/ 164224 w 838450"/>
                  <a:gd name="connsiteY582" fmla="*/ 45150 h 865317"/>
                  <a:gd name="connsiteX583" fmla="*/ 164224 w 838450"/>
                  <a:gd name="connsiteY583" fmla="*/ 46263 h 865317"/>
                  <a:gd name="connsiteX584" fmla="*/ 164701 w 838450"/>
                  <a:gd name="connsiteY584" fmla="*/ 47375 h 865317"/>
                  <a:gd name="connsiteX585" fmla="*/ 165496 w 838450"/>
                  <a:gd name="connsiteY585" fmla="*/ 48170 h 865317"/>
                  <a:gd name="connsiteX586" fmla="*/ 170107 w 838450"/>
                  <a:gd name="connsiteY586" fmla="*/ 48647 h 865317"/>
                  <a:gd name="connsiteX587" fmla="*/ 172809 w 838450"/>
                  <a:gd name="connsiteY587" fmla="*/ 48647 h 865317"/>
                  <a:gd name="connsiteX588" fmla="*/ 173922 w 838450"/>
                  <a:gd name="connsiteY588" fmla="*/ 49124 h 865317"/>
                  <a:gd name="connsiteX589" fmla="*/ 173922 w 838450"/>
                  <a:gd name="connsiteY589" fmla="*/ 50555 h 865317"/>
                  <a:gd name="connsiteX590" fmla="*/ 172968 w 838450"/>
                  <a:gd name="connsiteY590" fmla="*/ 52463 h 865317"/>
                  <a:gd name="connsiteX591" fmla="*/ 168994 w 838450"/>
                  <a:gd name="connsiteY591" fmla="*/ 54053 h 865317"/>
                  <a:gd name="connsiteX592" fmla="*/ 166768 w 838450"/>
                  <a:gd name="connsiteY592" fmla="*/ 55642 h 865317"/>
                  <a:gd name="connsiteX593" fmla="*/ 166132 w 838450"/>
                  <a:gd name="connsiteY593" fmla="*/ 57868 h 865317"/>
                  <a:gd name="connsiteX594" fmla="*/ 166132 w 838450"/>
                  <a:gd name="connsiteY594" fmla="*/ 59617 h 865317"/>
                  <a:gd name="connsiteX595" fmla="*/ 166927 w 838450"/>
                  <a:gd name="connsiteY595" fmla="*/ 60730 h 865317"/>
                  <a:gd name="connsiteX596" fmla="*/ 168835 w 838450"/>
                  <a:gd name="connsiteY596" fmla="*/ 62002 h 865317"/>
                  <a:gd name="connsiteX597" fmla="*/ 170583 w 838450"/>
                  <a:gd name="connsiteY597" fmla="*/ 63432 h 865317"/>
                  <a:gd name="connsiteX598" fmla="*/ 171060 w 838450"/>
                  <a:gd name="connsiteY598" fmla="*/ 64704 h 865317"/>
                  <a:gd name="connsiteX599" fmla="*/ 171060 w 838450"/>
                  <a:gd name="connsiteY599" fmla="*/ 66294 h 865317"/>
                  <a:gd name="connsiteX600" fmla="*/ 170107 w 838450"/>
                  <a:gd name="connsiteY600" fmla="*/ 68520 h 865317"/>
                  <a:gd name="connsiteX601" fmla="*/ 168199 w 838450"/>
                  <a:gd name="connsiteY601" fmla="*/ 71222 h 865317"/>
                  <a:gd name="connsiteX602" fmla="*/ 166609 w 838450"/>
                  <a:gd name="connsiteY602" fmla="*/ 73130 h 865317"/>
                  <a:gd name="connsiteX603" fmla="*/ 166609 w 838450"/>
                  <a:gd name="connsiteY603" fmla="*/ 73766 h 865317"/>
                  <a:gd name="connsiteX604" fmla="*/ 166927 w 838450"/>
                  <a:gd name="connsiteY604" fmla="*/ 74720 h 865317"/>
                  <a:gd name="connsiteX605" fmla="*/ 168199 w 838450"/>
                  <a:gd name="connsiteY605" fmla="*/ 76151 h 865317"/>
                  <a:gd name="connsiteX606" fmla="*/ 170425 w 838450"/>
                  <a:gd name="connsiteY606" fmla="*/ 78376 h 865317"/>
                  <a:gd name="connsiteX607" fmla="*/ 173127 w 838450"/>
                  <a:gd name="connsiteY607" fmla="*/ 80125 h 865317"/>
                  <a:gd name="connsiteX608" fmla="*/ 174876 w 838450"/>
                  <a:gd name="connsiteY608" fmla="*/ 80602 h 865317"/>
                  <a:gd name="connsiteX609" fmla="*/ 175512 w 838450"/>
                  <a:gd name="connsiteY609" fmla="*/ 81079 h 865317"/>
                  <a:gd name="connsiteX610" fmla="*/ 175989 w 838450"/>
                  <a:gd name="connsiteY610" fmla="*/ 83145 h 865317"/>
                  <a:gd name="connsiteX611" fmla="*/ 175989 w 838450"/>
                  <a:gd name="connsiteY611" fmla="*/ 85212 h 865317"/>
                  <a:gd name="connsiteX612" fmla="*/ 175512 w 838450"/>
                  <a:gd name="connsiteY612" fmla="*/ 86802 h 865317"/>
                  <a:gd name="connsiteX613" fmla="*/ 176943 w 838450"/>
                  <a:gd name="connsiteY613" fmla="*/ 88074 h 865317"/>
                  <a:gd name="connsiteX614" fmla="*/ 180599 w 838450"/>
                  <a:gd name="connsiteY614" fmla="*/ 88074 h 865317"/>
                  <a:gd name="connsiteX615" fmla="*/ 183620 w 838450"/>
                  <a:gd name="connsiteY615" fmla="*/ 88551 h 865317"/>
                  <a:gd name="connsiteX616" fmla="*/ 184892 w 838450"/>
                  <a:gd name="connsiteY616" fmla="*/ 87915 h 865317"/>
                  <a:gd name="connsiteX617" fmla="*/ 185845 w 838450"/>
                  <a:gd name="connsiteY617" fmla="*/ 88392 h 865317"/>
                  <a:gd name="connsiteX618" fmla="*/ 185209 w 838450"/>
                  <a:gd name="connsiteY618" fmla="*/ 93161 h 865317"/>
                  <a:gd name="connsiteX619" fmla="*/ 185686 w 838450"/>
                  <a:gd name="connsiteY619" fmla="*/ 96023 h 865317"/>
                  <a:gd name="connsiteX620" fmla="*/ 186481 w 838450"/>
                  <a:gd name="connsiteY620" fmla="*/ 96818 h 865317"/>
                  <a:gd name="connsiteX621" fmla="*/ 189502 w 838450"/>
                  <a:gd name="connsiteY621" fmla="*/ 97931 h 865317"/>
                  <a:gd name="connsiteX622" fmla="*/ 195225 w 838450"/>
                  <a:gd name="connsiteY622" fmla="*/ 97931 h 865317"/>
                  <a:gd name="connsiteX623" fmla="*/ 198564 w 838450"/>
                  <a:gd name="connsiteY623" fmla="*/ 99043 h 865317"/>
                  <a:gd name="connsiteX624" fmla="*/ 202220 w 838450"/>
                  <a:gd name="connsiteY624" fmla="*/ 100633 h 865317"/>
                  <a:gd name="connsiteX625" fmla="*/ 204128 w 838450"/>
                  <a:gd name="connsiteY625" fmla="*/ 102382 h 865317"/>
                  <a:gd name="connsiteX626" fmla="*/ 205082 w 838450"/>
                  <a:gd name="connsiteY626" fmla="*/ 103654 h 865317"/>
                  <a:gd name="connsiteX627" fmla="*/ 204764 w 838450"/>
                  <a:gd name="connsiteY627" fmla="*/ 105721 h 865317"/>
                  <a:gd name="connsiteX628" fmla="*/ 202697 w 838450"/>
                  <a:gd name="connsiteY628" fmla="*/ 108105 h 865317"/>
                  <a:gd name="connsiteX629" fmla="*/ 199358 w 838450"/>
                  <a:gd name="connsiteY629" fmla="*/ 109218 h 865317"/>
                  <a:gd name="connsiteX630" fmla="*/ 197451 w 838450"/>
                  <a:gd name="connsiteY630" fmla="*/ 109695 h 865317"/>
                  <a:gd name="connsiteX631" fmla="*/ 187912 w 838450"/>
                  <a:gd name="connsiteY631" fmla="*/ 114146 h 865317"/>
                  <a:gd name="connsiteX632" fmla="*/ 184892 w 838450"/>
                  <a:gd name="connsiteY632" fmla="*/ 116054 h 865317"/>
                  <a:gd name="connsiteX633" fmla="*/ 182666 w 838450"/>
                  <a:gd name="connsiteY633" fmla="*/ 118280 h 865317"/>
                  <a:gd name="connsiteX634" fmla="*/ 181871 w 838450"/>
                  <a:gd name="connsiteY634" fmla="*/ 120029 h 865317"/>
                  <a:gd name="connsiteX635" fmla="*/ 181394 w 838450"/>
                  <a:gd name="connsiteY635" fmla="*/ 121618 h 865317"/>
                  <a:gd name="connsiteX636" fmla="*/ 183461 w 838450"/>
                  <a:gd name="connsiteY636" fmla="*/ 127659 h 865317"/>
                  <a:gd name="connsiteX637" fmla="*/ 183779 w 838450"/>
                  <a:gd name="connsiteY637" fmla="*/ 129567 h 865317"/>
                  <a:gd name="connsiteX638" fmla="*/ 182030 w 838450"/>
                  <a:gd name="connsiteY638" fmla="*/ 136085 h 865317"/>
                  <a:gd name="connsiteX639" fmla="*/ 181553 w 838450"/>
                  <a:gd name="connsiteY639" fmla="*/ 138470 h 865317"/>
                  <a:gd name="connsiteX640" fmla="*/ 182189 w 838450"/>
                  <a:gd name="connsiteY640" fmla="*/ 140060 h 865317"/>
                  <a:gd name="connsiteX641" fmla="*/ 184256 w 838450"/>
                  <a:gd name="connsiteY641" fmla="*/ 140696 h 865317"/>
                  <a:gd name="connsiteX642" fmla="*/ 184732 w 838450"/>
                  <a:gd name="connsiteY642" fmla="*/ 142126 h 865317"/>
                  <a:gd name="connsiteX643" fmla="*/ 184732 w 838450"/>
                  <a:gd name="connsiteY643" fmla="*/ 143239 h 865317"/>
                  <a:gd name="connsiteX644" fmla="*/ 181394 w 838450"/>
                  <a:gd name="connsiteY644" fmla="*/ 145624 h 865317"/>
                  <a:gd name="connsiteX645" fmla="*/ 177737 w 838450"/>
                  <a:gd name="connsiteY645" fmla="*/ 147691 h 865317"/>
                  <a:gd name="connsiteX646" fmla="*/ 176625 w 838450"/>
                  <a:gd name="connsiteY646" fmla="*/ 147691 h 865317"/>
                  <a:gd name="connsiteX647" fmla="*/ 173127 w 838450"/>
                  <a:gd name="connsiteY647" fmla="*/ 151665 h 865317"/>
                  <a:gd name="connsiteX648" fmla="*/ 167245 w 838450"/>
                  <a:gd name="connsiteY648" fmla="*/ 159455 h 865317"/>
                  <a:gd name="connsiteX649" fmla="*/ 164065 w 838450"/>
                  <a:gd name="connsiteY649" fmla="*/ 162158 h 865317"/>
                  <a:gd name="connsiteX650" fmla="*/ 164065 w 838450"/>
                  <a:gd name="connsiteY650" fmla="*/ 163429 h 865317"/>
                  <a:gd name="connsiteX651" fmla="*/ 163588 w 838450"/>
                  <a:gd name="connsiteY651" fmla="*/ 164701 h 865317"/>
                  <a:gd name="connsiteX652" fmla="*/ 164860 w 838450"/>
                  <a:gd name="connsiteY652" fmla="*/ 166927 h 865317"/>
                  <a:gd name="connsiteX653" fmla="*/ 165178 w 838450"/>
                  <a:gd name="connsiteY653" fmla="*/ 168835 h 865317"/>
                  <a:gd name="connsiteX654" fmla="*/ 163906 w 838450"/>
                  <a:gd name="connsiteY654" fmla="*/ 170743 h 865317"/>
                  <a:gd name="connsiteX655" fmla="*/ 161681 w 838450"/>
                  <a:gd name="connsiteY655" fmla="*/ 172968 h 865317"/>
                  <a:gd name="connsiteX656" fmla="*/ 157388 w 838450"/>
                  <a:gd name="connsiteY656" fmla="*/ 174876 h 865317"/>
                  <a:gd name="connsiteX657" fmla="*/ 151983 w 838450"/>
                  <a:gd name="connsiteY657" fmla="*/ 176784 h 865317"/>
                  <a:gd name="connsiteX658" fmla="*/ 149439 w 838450"/>
                  <a:gd name="connsiteY658" fmla="*/ 177897 h 865317"/>
                  <a:gd name="connsiteX659" fmla="*/ 147532 w 838450"/>
                  <a:gd name="connsiteY659" fmla="*/ 182984 h 865317"/>
                  <a:gd name="connsiteX660" fmla="*/ 145783 w 838450"/>
                  <a:gd name="connsiteY660" fmla="*/ 188071 h 865317"/>
                  <a:gd name="connsiteX661" fmla="*/ 144988 w 838450"/>
                  <a:gd name="connsiteY661" fmla="*/ 189979 h 865317"/>
                  <a:gd name="connsiteX662" fmla="*/ 141967 w 838450"/>
                  <a:gd name="connsiteY662" fmla="*/ 195861 h 865317"/>
                  <a:gd name="connsiteX663" fmla="*/ 136880 w 838450"/>
                  <a:gd name="connsiteY663" fmla="*/ 204446 h 865317"/>
                  <a:gd name="connsiteX664" fmla="*/ 135608 w 838450"/>
                  <a:gd name="connsiteY664" fmla="*/ 206354 h 865317"/>
                  <a:gd name="connsiteX665" fmla="*/ 127659 w 838450"/>
                  <a:gd name="connsiteY665" fmla="*/ 210487 h 865317"/>
                  <a:gd name="connsiteX666" fmla="*/ 119552 w 838450"/>
                  <a:gd name="connsiteY666" fmla="*/ 214938 h 865317"/>
                  <a:gd name="connsiteX667" fmla="*/ 118121 w 838450"/>
                  <a:gd name="connsiteY667" fmla="*/ 216687 h 865317"/>
                  <a:gd name="connsiteX668" fmla="*/ 116531 w 838450"/>
                  <a:gd name="connsiteY668" fmla="*/ 220821 h 865317"/>
                  <a:gd name="connsiteX669" fmla="*/ 114941 w 838450"/>
                  <a:gd name="connsiteY669" fmla="*/ 225272 h 865317"/>
                  <a:gd name="connsiteX670" fmla="*/ 113510 w 838450"/>
                  <a:gd name="connsiteY670" fmla="*/ 227657 h 865317"/>
                  <a:gd name="connsiteX671" fmla="*/ 108264 w 838450"/>
                  <a:gd name="connsiteY671" fmla="*/ 232903 h 865317"/>
                  <a:gd name="connsiteX672" fmla="*/ 106515 w 838450"/>
                  <a:gd name="connsiteY672" fmla="*/ 236878 h 865317"/>
                  <a:gd name="connsiteX673" fmla="*/ 106038 w 838450"/>
                  <a:gd name="connsiteY673" fmla="*/ 239580 h 865317"/>
                  <a:gd name="connsiteX674" fmla="*/ 101587 w 838450"/>
                  <a:gd name="connsiteY674" fmla="*/ 241011 h 865317"/>
                  <a:gd name="connsiteX675" fmla="*/ 96659 w 838450"/>
                  <a:gd name="connsiteY675" fmla="*/ 242442 h 865317"/>
                  <a:gd name="connsiteX676" fmla="*/ 89346 w 838450"/>
                  <a:gd name="connsiteY676" fmla="*/ 242919 h 865317"/>
                  <a:gd name="connsiteX677" fmla="*/ 86325 w 838450"/>
                  <a:gd name="connsiteY677" fmla="*/ 243713 h 865317"/>
                  <a:gd name="connsiteX678" fmla="*/ 77422 w 838450"/>
                  <a:gd name="connsiteY678" fmla="*/ 247370 h 865317"/>
                  <a:gd name="connsiteX679" fmla="*/ 75197 w 838450"/>
                  <a:gd name="connsiteY679" fmla="*/ 247370 h 865317"/>
                  <a:gd name="connsiteX680" fmla="*/ 73448 w 838450"/>
                  <a:gd name="connsiteY680" fmla="*/ 246893 h 865317"/>
                  <a:gd name="connsiteX681" fmla="*/ 72176 w 838450"/>
                  <a:gd name="connsiteY681" fmla="*/ 245621 h 865317"/>
                  <a:gd name="connsiteX682" fmla="*/ 70904 w 838450"/>
                  <a:gd name="connsiteY682" fmla="*/ 243555 h 865317"/>
                  <a:gd name="connsiteX683" fmla="*/ 70268 w 838450"/>
                  <a:gd name="connsiteY683" fmla="*/ 240375 h 865317"/>
                  <a:gd name="connsiteX684" fmla="*/ 68520 w 838450"/>
                  <a:gd name="connsiteY684" fmla="*/ 238944 h 865317"/>
                  <a:gd name="connsiteX685" fmla="*/ 66135 w 838450"/>
                  <a:gd name="connsiteY685" fmla="*/ 237672 h 865317"/>
                  <a:gd name="connsiteX686" fmla="*/ 63750 w 838450"/>
                  <a:gd name="connsiteY686" fmla="*/ 237672 h 865317"/>
                  <a:gd name="connsiteX687" fmla="*/ 61366 w 838450"/>
                  <a:gd name="connsiteY687" fmla="*/ 238944 h 865317"/>
                  <a:gd name="connsiteX688" fmla="*/ 59299 w 838450"/>
                  <a:gd name="connsiteY688" fmla="*/ 240375 h 865317"/>
                  <a:gd name="connsiteX689" fmla="*/ 57868 w 838450"/>
                  <a:gd name="connsiteY689" fmla="*/ 241647 h 865317"/>
                  <a:gd name="connsiteX690" fmla="*/ 56437 w 838450"/>
                  <a:gd name="connsiteY690" fmla="*/ 243078 h 865317"/>
                  <a:gd name="connsiteX691" fmla="*/ 53735 w 838450"/>
                  <a:gd name="connsiteY691" fmla="*/ 247847 h 865317"/>
                  <a:gd name="connsiteX692" fmla="*/ 49283 w 838450"/>
                  <a:gd name="connsiteY692" fmla="*/ 254683 h 865317"/>
                  <a:gd name="connsiteX693" fmla="*/ 44355 w 838450"/>
                  <a:gd name="connsiteY693" fmla="*/ 259611 h 865317"/>
                  <a:gd name="connsiteX694" fmla="*/ 42606 w 838450"/>
                  <a:gd name="connsiteY694" fmla="*/ 261042 h 865317"/>
                  <a:gd name="connsiteX695" fmla="*/ 41493 w 838450"/>
                  <a:gd name="connsiteY695" fmla="*/ 262155 h 865317"/>
                  <a:gd name="connsiteX696" fmla="*/ 39903 w 838450"/>
                  <a:gd name="connsiteY696" fmla="*/ 263745 h 865317"/>
                  <a:gd name="connsiteX697" fmla="*/ 38950 w 838450"/>
                  <a:gd name="connsiteY697" fmla="*/ 265334 h 865317"/>
                  <a:gd name="connsiteX698" fmla="*/ 37678 w 838450"/>
                  <a:gd name="connsiteY698" fmla="*/ 270581 h 865317"/>
                  <a:gd name="connsiteX699" fmla="*/ 37042 w 838450"/>
                  <a:gd name="connsiteY699" fmla="*/ 275191 h 865317"/>
                  <a:gd name="connsiteX700" fmla="*/ 37360 w 838450"/>
                  <a:gd name="connsiteY700" fmla="*/ 276145 h 865317"/>
                  <a:gd name="connsiteX701" fmla="*/ 38155 w 838450"/>
                  <a:gd name="connsiteY701" fmla="*/ 276940 h 865317"/>
                  <a:gd name="connsiteX702" fmla="*/ 40857 w 838450"/>
                  <a:gd name="connsiteY702" fmla="*/ 278212 h 865317"/>
                  <a:gd name="connsiteX703" fmla="*/ 44673 w 838450"/>
                  <a:gd name="connsiteY703" fmla="*/ 280437 h 865317"/>
                  <a:gd name="connsiteX704" fmla="*/ 49760 w 838450"/>
                  <a:gd name="connsiteY704" fmla="*/ 281709 h 865317"/>
                  <a:gd name="connsiteX705" fmla="*/ 54052 w 838450"/>
                  <a:gd name="connsiteY705" fmla="*/ 281709 h 865317"/>
                  <a:gd name="connsiteX706" fmla="*/ 55642 w 838450"/>
                  <a:gd name="connsiteY706" fmla="*/ 282822 h 865317"/>
                  <a:gd name="connsiteX707" fmla="*/ 56596 w 838450"/>
                  <a:gd name="connsiteY707" fmla="*/ 284094 h 865317"/>
                  <a:gd name="connsiteX708" fmla="*/ 56914 w 838450"/>
                  <a:gd name="connsiteY708" fmla="*/ 285207 h 865317"/>
                  <a:gd name="connsiteX709" fmla="*/ 56914 w 838450"/>
                  <a:gd name="connsiteY709" fmla="*/ 289022 h 865317"/>
                  <a:gd name="connsiteX710" fmla="*/ 56278 w 838450"/>
                  <a:gd name="connsiteY710" fmla="*/ 293156 h 865317"/>
                  <a:gd name="connsiteX711" fmla="*/ 54689 w 838450"/>
                  <a:gd name="connsiteY711" fmla="*/ 297448 h 865317"/>
                  <a:gd name="connsiteX712" fmla="*/ 54689 w 838450"/>
                  <a:gd name="connsiteY712" fmla="*/ 299992 h 865317"/>
                  <a:gd name="connsiteX713" fmla="*/ 55324 w 838450"/>
                  <a:gd name="connsiteY713" fmla="*/ 302376 h 865317"/>
                  <a:gd name="connsiteX714" fmla="*/ 60094 w 838450"/>
                  <a:gd name="connsiteY714" fmla="*/ 308577 h 865317"/>
                  <a:gd name="connsiteX715" fmla="*/ 61842 w 838450"/>
                  <a:gd name="connsiteY715" fmla="*/ 309212 h 865317"/>
                  <a:gd name="connsiteX716" fmla="*/ 65340 w 838450"/>
                  <a:gd name="connsiteY716" fmla="*/ 309212 h 865317"/>
                  <a:gd name="connsiteX717" fmla="*/ 66930 w 838450"/>
                  <a:gd name="connsiteY717" fmla="*/ 309212 h 865317"/>
                  <a:gd name="connsiteX718" fmla="*/ 68678 w 838450"/>
                  <a:gd name="connsiteY718" fmla="*/ 308577 h 865317"/>
                  <a:gd name="connsiteX719" fmla="*/ 69950 w 838450"/>
                  <a:gd name="connsiteY719" fmla="*/ 309053 h 865317"/>
                  <a:gd name="connsiteX720" fmla="*/ 70904 w 838450"/>
                  <a:gd name="connsiteY720" fmla="*/ 309848 h 865317"/>
                  <a:gd name="connsiteX721" fmla="*/ 71222 w 838450"/>
                  <a:gd name="connsiteY721" fmla="*/ 311120 h 865317"/>
                  <a:gd name="connsiteX722" fmla="*/ 71222 w 838450"/>
                  <a:gd name="connsiteY722" fmla="*/ 317320 h 865317"/>
                  <a:gd name="connsiteX723" fmla="*/ 72494 w 838450"/>
                  <a:gd name="connsiteY723" fmla="*/ 320182 h 865317"/>
                  <a:gd name="connsiteX724" fmla="*/ 75356 w 838450"/>
                  <a:gd name="connsiteY724" fmla="*/ 323997 h 865317"/>
                  <a:gd name="connsiteX725" fmla="*/ 77581 w 838450"/>
                  <a:gd name="connsiteY725" fmla="*/ 328290 h 865317"/>
                  <a:gd name="connsiteX726" fmla="*/ 79648 w 838450"/>
                  <a:gd name="connsiteY726" fmla="*/ 333536 h 865317"/>
                  <a:gd name="connsiteX727" fmla="*/ 81715 w 838450"/>
                  <a:gd name="connsiteY727" fmla="*/ 337670 h 865317"/>
                  <a:gd name="connsiteX728" fmla="*/ 82510 w 838450"/>
                  <a:gd name="connsiteY728" fmla="*/ 339736 h 865317"/>
                  <a:gd name="connsiteX729" fmla="*/ 81238 w 838450"/>
                  <a:gd name="connsiteY729" fmla="*/ 340690 h 865317"/>
                  <a:gd name="connsiteX730" fmla="*/ 80443 w 838450"/>
                  <a:gd name="connsiteY730" fmla="*/ 341803 h 865317"/>
                  <a:gd name="connsiteX731" fmla="*/ 80443 w 838450"/>
                  <a:gd name="connsiteY731" fmla="*/ 343234 h 865317"/>
                  <a:gd name="connsiteX732" fmla="*/ 80443 w 838450"/>
                  <a:gd name="connsiteY732" fmla="*/ 344665 h 865317"/>
                  <a:gd name="connsiteX733" fmla="*/ 80443 w 838450"/>
                  <a:gd name="connsiteY733" fmla="*/ 345777 h 865317"/>
                  <a:gd name="connsiteX734" fmla="*/ 81238 w 838450"/>
                  <a:gd name="connsiteY734" fmla="*/ 347049 h 865317"/>
                  <a:gd name="connsiteX735" fmla="*/ 82351 w 838450"/>
                  <a:gd name="connsiteY735" fmla="*/ 347526 h 865317"/>
                  <a:gd name="connsiteX736" fmla="*/ 82351 w 838450"/>
                  <a:gd name="connsiteY736" fmla="*/ 348480 h 865317"/>
                  <a:gd name="connsiteX737" fmla="*/ 80602 w 838450"/>
                  <a:gd name="connsiteY737" fmla="*/ 349593 h 865317"/>
                  <a:gd name="connsiteX738" fmla="*/ 79012 w 838450"/>
                  <a:gd name="connsiteY738" fmla="*/ 349593 h 865317"/>
                  <a:gd name="connsiteX739" fmla="*/ 77740 w 838450"/>
                  <a:gd name="connsiteY739" fmla="*/ 350070 h 865317"/>
                  <a:gd name="connsiteX740" fmla="*/ 75356 w 838450"/>
                  <a:gd name="connsiteY740" fmla="*/ 352614 h 865317"/>
                  <a:gd name="connsiteX741" fmla="*/ 74243 w 838450"/>
                  <a:gd name="connsiteY741" fmla="*/ 353090 h 865317"/>
                  <a:gd name="connsiteX742" fmla="*/ 72812 w 838450"/>
                  <a:gd name="connsiteY742" fmla="*/ 353090 h 865317"/>
                  <a:gd name="connsiteX743" fmla="*/ 71222 w 838450"/>
                  <a:gd name="connsiteY743" fmla="*/ 353090 h 865317"/>
                  <a:gd name="connsiteX744" fmla="*/ 68996 w 838450"/>
                  <a:gd name="connsiteY744" fmla="*/ 352137 h 865317"/>
                  <a:gd name="connsiteX745" fmla="*/ 68361 w 838450"/>
                  <a:gd name="connsiteY745" fmla="*/ 350547 h 865317"/>
                  <a:gd name="connsiteX746" fmla="*/ 68678 w 838450"/>
                  <a:gd name="connsiteY746" fmla="*/ 348957 h 865317"/>
                  <a:gd name="connsiteX747" fmla="*/ 68201 w 838450"/>
                  <a:gd name="connsiteY747" fmla="*/ 348003 h 865317"/>
                  <a:gd name="connsiteX748" fmla="*/ 66612 w 838450"/>
                  <a:gd name="connsiteY748" fmla="*/ 348003 h 865317"/>
                  <a:gd name="connsiteX749" fmla="*/ 60889 w 838450"/>
                  <a:gd name="connsiteY749" fmla="*/ 349911 h 865317"/>
                  <a:gd name="connsiteX750" fmla="*/ 55483 w 838450"/>
                  <a:gd name="connsiteY750" fmla="*/ 351978 h 865317"/>
                  <a:gd name="connsiteX751" fmla="*/ 54529 w 838450"/>
                  <a:gd name="connsiteY751" fmla="*/ 353408 h 865317"/>
                  <a:gd name="connsiteX752" fmla="*/ 53258 w 838450"/>
                  <a:gd name="connsiteY752" fmla="*/ 354839 h 865317"/>
                  <a:gd name="connsiteX753" fmla="*/ 50714 w 838450"/>
                  <a:gd name="connsiteY753" fmla="*/ 355475 h 865317"/>
                  <a:gd name="connsiteX754" fmla="*/ 47057 w 838450"/>
                  <a:gd name="connsiteY754" fmla="*/ 355475 h 865317"/>
                  <a:gd name="connsiteX755" fmla="*/ 44514 w 838450"/>
                  <a:gd name="connsiteY755" fmla="*/ 355475 h 865317"/>
                  <a:gd name="connsiteX756" fmla="*/ 42129 w 838450"/>
                  <a:gd name="connsiteY756" fmla="*/ 353885 h 865317"/>
                  <a:gd name="connsiteX757" fmla="*/ 39903 w 838450"/>
                  <a:gd name="connsiteY757" fmla="*/ 352454 h 865317"/>
                  <a:gd name="connsiteX758" fmla="*/ 36565 w 838450"/>
                  <a:gd name="connsiteY758" fmla="*/ 352454 h 865317"/>
                  <a:gd name="connsiteX759" fmla="*/ 30524 w 838450"/>
                  <a:gd name="connsiteY759" fmla="*/ 352454 h 865317"/>
                  <a:gd name="connsiteX760" fmla="*/ 27185 w 838450"/>
                  <a:gd name="connsiteY760" fmla="*/ 352454 h 865317"/>
                  <a:gd name="connsiteX761" fmla="*/ 25277 w 838450"/>
                  <a:gd name="connsiteY761" fmla="*/ 351978 h 865317"/>
                  <a:gd name="connsiteX762" fmla="*/ 23370 w 838450"/>
                  <a:gd name="connsiteY762" fmla="*/ 352454 h 865317"/>
                  <a:gd name="connsiteX763" fmla="*/ 20985 w 838450"/>
                  <a:gd name="connsiteY763" fmla="*/ 351819 h 865317"/>
                  <a:gd name="connsiteX764" fmla="*/ 19872 w 838450"/>
                  <a:gd name="connsiteY764" fmla="*/ 352614 h 865317"/>
                  <a:gd name="connsiteX765" fmla="*/ 18918 w 838450"/>
                  <a:gd name="connsiteY765" fmla="*/ 352614 h 865317"/>
                  <a:gd name="connsiteX766" fmla="*/ 18123 w 838450"/>
                  <a:gd name="connsiteY766" fmla="*/ 351342 h 865317"/>
                  <a:gd name="connsiteX767" fmla="*/ 17647 w 838450"/>
                  <a:gd name="connsiteY767" fmla="*/ 351342 h 865317"/>
                  <a:gd name="connsiteX768" fmla="*/ 17011 w 838450"/>
                  <a:gd name="connsiteY768" fmla="*/ 351342 h 865317"/>
                  <a:gd name="connsiteX769" fmla="*/ 16534 w 838450"/>
                  <a:gd name="connsiteY769" fmla="*/ 351819 h 865317"/>
                  <a:gd name="connsiteX770" fmla="*/ 16216 w 838450"/>
                  <a:gd name="connsiteY770" fmla="*/ 352614 h 865317"/>
                  <a:gd name="connsiteX771" fmla="*/ 16216 w 838450"/>
                  <a:gd name="connsiteY771" fmla="*/ 361675 h 865317"/>
                  <a:gd name="connsiteX772" fmla="*/ 12082 w 838450"/>
                  <a:gd name="connsiteY772" fmla="*/ 361675 h 865317"/>
                  <a:gd name="connsiteX773" fmla="*/ 9221 w 838450"/>
                  <a:gd name="connsiteY773" fmla="*/ 361675 h 865317"/>
                  <a:gd name="connsiteX774" fmla="*/ 6200 w 838450"/>
                  <a:gd name="connsiteY774" fmla="*/ 362152 h 865317"/>
                  <a:gd name="connsiteX775" fmla="*/ 3338 w 838450"/>
                  <a:gd name="connsiteY775" fmla="*/ 362788 h 865317"/>
                  <a:gd name="connsiteX776" fmla="*/ 1908 w 838450"/>
                  <a:gd name="connsiteY776" fmla="*/ 363583 h 865317"/>
                  <a:gd name="connsiteX777" fmla="*/ 0 w 838450"/>
                  <a:gd name="connsiteY777" fmla="*/ 364855 h 865317"/>
                  <a:gd name="connsiteX778" fmla="*/ 795 w 838450"/>
                  <a:gd name="connsiteY778" fmla="*/ 368670 h 865317"/>
                  <a:gd name="connsiteX779" fmla="*/ 2067 w 838450"/>
                  <a:gd name="connsiteY779" fmla="*/ 372645 h 865317"/>
                  <a:gd name="connsiteX780" fmla="*/ 5246 w 838450"/>
                  <a:gd name="connsiteY780" fmla="*/ 372009 h 865317"/>
                  <a:gd name="connsiteX781" fmla="*/ 7631 w 838450"/>
                  <a:gd name="connsiteY781" fmla="*/ 369306 h 865317"/>
                  <a:gd name="connsiteX782" fmla="*/ 9698 w 838450"/>
                  <a:gd name="connsiteY782" fmla="*/ 368034 h 865317"/>
                  <a:gd name="connsiteX783" fmla="*/ 13831 w 838450"/>
                  <a:gd name="connsiteY783" fmla="*/ 366286 h 865317"/>
                  <a:gd name="connsiteX784" fmla="*/ 17647 w 838450"/>
                  <a:gd name="connsiteY784" fmla="*/ 365014 h 865317"/>
                  <a:gd name="connsiteX785" fmla="*/ 13354 w 838450"/>
                  <a:gd name="connsiteY785" fmla="*/ 368034 h 865317"/>
                  <a:gd name="connsiteX786" fmla="*/ 8426 w 838450"/>
                  <a:gd name="connsiteY786" fmla="*/ 371850 h 865317"/>
                  <a:gd name="connsiteX787" fmla="*/ 7313 w 838450"/>
                  <a:gd name="connsiteY787" fmla="*/ 373599 h 865317"/>
                  <a:gd name="connsiteX788" fmla="*/ 10493 w 838450"/>
                  <a:gd name="connsiteY788" fmla="*/ 379799 h 865317"/>
                  <a:gd name="connsiteX789" fmla="*/ 13672 w 838450"/>
                  <a:gd name="connsiteY789" fmla="*/ 385045 h 865317"/>
                  <a:gd name="connsiteX790" fmla="*/ 18759 w 838450"/>
                  <a:gd name="connsiteY790" fmla="*/ 389178 h 865317"/>
                  <a:gd name="connsiteX791" fmla="*/ 30842 w 838450"/>
                  <a:gd name="connsiteY791" fmla="*/ 395378 h 865317"/>
                  <a:gd name="connsiteX792" fmla="*/ 43083 w 838450"/>
                  <a:gd name="connsiteY792" fmla="*/ 398081 h 865317"/>
                  <a:gd name="connsiteX793" fmla="*/ 45309 w 838450"/>
                  <a:gd name="connsiteY793" fmla="*/ 397604 h 865317"/>
                  <a:gd name="connsiteX794" fmla="*/ 48488 w 838450"/>
                  <a:gd name="connsiteY794" fmla="*/ 395220 h 865317"/>
                  <a:gd name="connsiteX795" fmla="*/ 56119 w 838450"/>
                  <a:gd name="connsiteY795" fmla="*/ 392517 h 865317"/>
                  <a:gd name="connsiteX796" fmla="*/ 58186 w 838450"/>
                  <a:gd name="connsiteY796" fmla="*/ 391881 h 865317"/>
                  <a:gd name="connsiteX797" fmla="*/ 59935 w 838450"/>
                  <a:gd name="connsiteY797" fmla="*/ 391881 h 865317"/>
                  <a:gd name="connsiteX798" fmla="*/ 62478 w 838450"/>
                  <a:gd name="connsiteY798" fmla="*/ 392676 h 865317"/>
                  <a:gd name="connsiteX799" fmla="*/ 63273 w 838450"/>
                  <a:gd name="connsiteY799" fmla="*/ 391722 h 865317"/>
                  <a:gd name="connsiteX800" fmla="*/ 64068 w 838450"/>
                  <a:gd name="connsiteY800" fmla="*/ 389973 h 865317"/>
                  <a:gd name="connsiteX801" fmla="*/ 65181 w 838450"/>
                  <a:gd name="connsiteY801" fmla="*/ 388543 h 865317"/>
                  <a:gd name="connsiteX802" fmla="*/ 66771 w 838450"/>
                  <a:gd name="connsiteY802" fmla="*/ 388224 h 865317"/>
                  <a:gd name="connsiteX803" fmla="*/ 67407 w 838450"/>
                  <a:gd name="connsiteY803" fmla="*/ 389655 h 865317"/>
                  <a:gd name="connsiteX804" fmla="*/ 67407 w 838450"/>
                  <a:gd name="connsiteY804" fmla="*/ 390768 h 865317"/>
                  <a:gd name="connsiteX805" fmla="*/ 65499 w 838450"/>
                  <a:gd name="connsiteY805" fmla="*/ 391722 h 865317"/>
                  <a:gd name="connsiteX806" fmla="*/ 62319 w 838450"/>
                  <a:gd name="connsiteY806" fmla="*/ 396333 h 865317"/>
                  <a:gd name="connsiteX807" fmla="*/ 58027 w 838450"/>
                  <a:gd name="connsiteY807" fmla="*/ 403645 h 865317"/>
                  <a:gd name="connsiteX808" fmla="*/ 55324 w 838450"/>
                  <a:gd name="connsiteY808" fmla="*/ 404281 h 865317"/>
                  <a:gd name="connsiteX809" fmla="*/ 53099 w 838450"/>
                  <a:gd name="connsiteY809" fmla="*/ 404281 h 865317"/>
                  <a:gd name="connsiteX810" fmla="*/ 47693 w 838450"/>
                  <a:gd name="connsiteY810" fmla="*/ 407302 h 865317"/>
                  <a:gd name="connsiteX811" fmla="*/ 44991 w 838450"/>
                  <a:gd name="connsiteY811" fmla="*/ 406825 h 865317"/>
                  <a:gd name="connsiteX812" fmla="*/ 42924 w 838450"/>
                  <a:gd name="connsiteY812" fmla="*/ 408733 h 865317"/>
                  <a:gd name="connsiteX813" fmla="*/ 39903 w 838450"/>
                  <a:gd name="connsiteY813" fmla="*/ 408733 h 865317"/>
                  <a:gd name="connsiteX814" fmla="*/ 32114 w 838450"/>
                  <a:gd name="connsiteY814" fmla="*/ 412230 h 865317"/>
                  <a:gd name="connsiteX815" fmla="*/ 31001 w 838450"/>
                  <a:gd name="connsiteY815" fmla="*/ 411753 h 865317"/>
                  <a:gd name="connsiteX816" fmla="*/ 29729 w 838450"/>
                  <a:gd name="connsiteY816" fmla="*/ 410640 h 865317"/>
                  <a:gd name="connsiteX817" fmla="*/ 27980 w 838450"/>
                  <a:gd name="connsiteY817" fmla="*/ 408256 h 865317"/>
                  <a:gd name="connsiteX818" fmla="*/ 25754 w 838450"/>
                  <a:gd name="connsiteY818" fmla="*/ 407620 h 865317"/>
                  <a:gd name="connsiteX819" fmla="*/ 23847 w 838450"/>
                  <a:gd name="connsiteY819" fmla="*/ 409210 h 865317"/>
                  <a:gd name="connsiteX820" fmla="*/ 23529 w 838450"/>
                  <a:gd name="connsiteY820" fmla="*/ 412071 h 865317"/>
                  <a:gd name="connsiteX821" fmla="*/ 24642 w 838450"/>
                  <a:gd name="connsiteY821" fmla="*/ 414933 h 865317"/>
                  <a:gd name="connsiteX822" fmla="*/ 29888 w 838450"/>
                  <a:gd name="connsiteY822" fmla="*/ 421133 h 865317"/>
                  <a:gd name="connsiteX823" fmla="*/ 35452 w 838450"/>
                  <a:gd name="connsiteY823" fmla="*/ 425743 h 865317"/>
                  <a:gd name="connsiteX824" fmla="*/ 39903 w 838450"/>
                  <a:gd name="connsiteY824" fmla="*/ 430513 h 865317"/>
                  <a:gd name="connsiteX825" fmla="*/ 45786 w 838450"/>
                  <a:gd name="connsiteY825" fmla="*/ 435759 h 865317"/>
                  <a:gd name="connsiteX826" fmla="*/ 54052 w 838450"/>
                  <a:gd name="connsiteY826" fmla="*/ 445457 h 865317"/>
                  <a:gd name="connsiteX827" fmla="*/ 56755 w 838450"/>
                  <a:gd name="connsiteY827" fmla="*/ 448000 h 865317"/>
                  <a:gd name="connsiteX828" fmla="*/ 67089 w 838450"/>
                  <a:gd name="connsiteY828" fmla="*/ 455631 h 865317"/>
                  <a:gd name="connsiteX829" fmla="*/ 73766 w 838450"/>
                  <a:gd name="connsiteY829" fmla="*/ 458652 h 865317"/>
                  <a:gd name="connsiteX830" fmla="*/ 78376 w 838450"/>
                  <a:gd name="connsiteY830" fmla="*/ 459447 h 865317"/>
                  <a:gd name="connsiteX831" fmla="*/ 82510 w 838450"/>
                  <a:gd name="connsiteY831" fmla="*/ 458652 h 865317"/>
                  <a:gd name="connsiteX832" fmla="*/ 93161 w 838450"/>
                  <a:gd name="connsiteY832" fmla="*/ 454677 h 865317"/>
                  <a:gd name="connsiteX833" fmla="*/ 98248 w 838450"/>
                  <a:gd name="connsiteY833" fmla="*/ 451657 h 865317"/>
                  <a:gd name="connsiteX834" fmla="*/ 110967 w 838450"/>
                  <a:gd name="connsiteY834" fmla="*/ 446093 h 865317"/>
                  <a:gd name="connsiteX835" fmla="*/ 112715 w 838450"/>
                  <a:gd name="connsiteY835" fmla="*/ 444026 h 865317"/>
                  <a:gd name="connsiteX836" fmla="*/ 117803 w 838450"/>
                  <a:gd name="connsiteY836" fmla="*/ 434805 h 865317"/>
                  <a:gd name="connsiteX837" fmla="*/ 117803 w 838450"/>
                  <a:gd name="connsiteY837" fmla="*/ 430990 h 865317"/>
                  <a:gd name="connsiteX838" fmla="*/ 116531 w 838450"/>
                  <a:gd name="connsiteY838" fmla="*/ 428923 h 865317"/>
                  <a:gd name="connsiteX839" fmla="*/ 115418 w 838450"/>
                  <a:gd name="connsiteY839" fmla="*/ 427492 h 865317"/>
                  <a:gd name="connsiteX840" fmla="*/ 113510 w 838450"/>
                  <a:gd name="connsiteY840" fmla="*/ 426856 h 865317"/>
                  <a:gd name="connsiteX841" fmla="*/ 111603 w 838450"/>
                  <a:gd name="connsiteY841" fmla="*/ 426061 h 865317"/>
                  <a:gd name="connsiteX842" fmla="*/ 112715 w 838450"/>
                  <a:gd name="connsiteY842" fmla="*/ 424789 h 865317"/>
                  <a:gd name="connsiteX843" fmla="*/ 113192 w 838450"/>
                  <a:gd name="connsiteY843" fmla="*/ 423041 h 865317"/>
                  <a:gd name="connsiteX844" fmla="*/ 115100 w 838450"/>
                  <a:gd name="connsiteY844" fmla="*/ 421133 h 865317"/>
                  <a:gd name="connsiteX845" fmla="*/ 117485 w 838450"/>
                  <a:gd name="connsiteY845" fmla="*/ 419861 h 865317"/>
                  <a:gd name="connsiteX846" fmla="*/ 118280 w 838450"/>
                  <a:gd name="connsiteY846" fmla="*/ 417954 h 865317"/>
                  <a:gd name="connsiteX847" fmla="*/ 119234 w 838450"/>
                  <a:gd name="connsiteY847" fmla="*/ 414933 h 865317"/>
                  <a:gd name="connsiteX848" fmla="*/ 117326 w 838450"/>
                  <a:gd name="connsiteY848" fmla="*/ 413184 h 865317"/>
                  <a:gd name="connsiteX849" fmla="*/ 115577 w 838450"/>
                  <a:gd name="connsiteY849" fmla="*/ 412389 h 865317"/>
                  <a:gd name="connsiteX850" fmla="*/ 119869 w 838450"/>
                  <a:gd name="connsiteY850" fmla="*/ 412389 h 865317"/>
                  <a:gd name="connsiteX851" fmla="*/ 123367 w 838450"/>
                  <a:gd name="connsiteY851" fmla="*/ 413025 h 865317"/>
                  <a:gd name="connsiteX852" fmla="*/ 127182 w 838450"/>
                  <a:gd name="connsiteY852" fmla="*/ 412071 h 865317"/>
                  <a:gd name="connsiteX853" fmla="*/ 130362 w 838450"/>
                  <a:gd name="connsiteY853" fmla="*/ 412548 h 865317"/>
                  <a:gd name="connsiteX854" fmla="*/ 133383 w 838450"/>
                  <a:gd name="connsiteY854" fmla="*/ 413502 h 865317"/>
                  <a:gd name="connsiteX855" fmla="*/ 130521 w 838450"/>
                  <a:gd name="connsiteY855" fmla="*/ 414297 h 865317"/>
                  <a:gd name="connsiteX856" fmla="*/ 128136 w 838450"/>
                  <a:gd name="connsiteY856" fmla="*/ 414297 h 865317"/>
                  <a:gd name="connsiteX857" fmla="*/ 125911 w 838450"/>
                  <a:gd name="connsiteY857" fmla="*/ 415728 h 865317"/>
                  <a:gd name="connsiteX858" fmla="*/ 124957 w 838450"/>
                  <a:gd name="connsiteY858" fmla="*/ 421292 h 865317"/>
                  <a:gd name="connsiteX859" fmla="*/ 127659 w 838450"/>
                  <a:gd name="connsiteY859" fmla="*/ 421769 h 865317"/>
                  <a:gd name="connsiteX860" fmla="*/ 130044 w 838450"/>
                  <a:gd name="connsiteY860" fmla="*/ 421451 h 865317"/>
                  <a:gd name="connsiteX861" fmla="*/ 128454 w 838450"/>
                  <a:gd name="connsiteY861" fmla="*/ 422405 h 865317"/>
                  <a:gd name="connsiteX862" fmla="*/ 127024 w 838450"/>
                  <a:gd name="connsiteY862" fmla="*/ 424154 h 865317"/>
                  <a:gd name="connsiteX863" fmla="*/ 125593 w 838450"/>
                  <a:gd name="connsiteY863" fmla="*/ 429559 h 865317"/>
                  <a:gd name="connsiteX864" fmla="*/ 134178 w 838450"/>
                  <a:gd name="connsiteY864" fmla="*/ 429877 h 865317"/>
                  <a:gd name="connsiteX865" fmla="*/ 138152 w 838450"/>
                  <a:gd name="connsiteY865" fmla="*/ 429400 h 865317"/>
                  <a:gd name="connsiteX866" fmla="*/ 141967 w 838450"/>
                  <a:gd name="connsiteY866" fmla="*/ 427969 h 865317"/>
                  <a:gd name="connsiteX867" fmla="*/ 139424 w 838450"/>
                  <a:gd name="connsiteY867" fmla="*/ 429559 h 865317"/>
                  <a:gd name="connsiteX868" fmla="*/ 133383 w 838450"/>
                  <a:gd name="connsiteY868" fmla="*/ 431943 h 865317"/>
                  <a:gd name="connsiteX869" fmla="*/ 130680 w 838450"/>
                  <a:gd name="connsiteY869" fmla="*/ 434010 h 865317"/>
                  <a:gd name="connsiteX870" fmla="*/ 127659 w 838450"/>
                  <a:gd name="connsiteY870" fmla="*/ 436713 h 865317"/>
                  <a:gd name="connsiteX871" fmla="*/ 129249 w 838450"/>
                  <a:gd name="connsiteY871" fmla="*/ 436713 h 865317"/>
                  <a:gd name="connsiteX872" fmla="*/ 131157 w 838450"/>
                  <a:gd name="connsiteY872" fmla="*/ 436395 h 865317"/>
                  <a:gd name="connsiteX873" fmla="*/ 129726 w 838450"/>
                  <a:gd name="connsiteY873" fmla="*/ 437508 h 865317"/>
                  <a:gd name="connsiteX874" fmla="*/ 127977 w 838450"/>
                  <a:gd name="connsiteY874" fmla="*/ 439415 h 865317"/>
                  <a:gd name="connsiteX875" fmla="*/ 129885 w 838450"/>
                  <a:gd name="connsiteY875" fmla="*/ 445139 h 865317"/>
                  <a:gd name="connsiteX876" fmla="*/ 131634 w 838450"/>
                  <a:gd name="connsiteY876" fmla="*/ 446569 h 865317"/>
                  <a:gd name="connsiteX877" fmla="*/ 133383 w 838450"/>
                  <a:gd name="connsiteY877" fmla="*/ 446887 h 865317"/>
                  <a:gd name="connsiteX878" fmla="*/ 133701 w 838450"/>
                  <a:gd name="connsiteY878" fmla="*/ 447841 h 865317"/>
                  <a:gd name="connsiteX879" fmla="*/ 134178 w 838450"/>
                  <a:gd name="connsiteY879" fmla="*/ 451816 h 865317"/>
                  <a:gd name="connsiteX880" fmla="*/ 135290 w 838450"/>
                  <a:gd name="connsiteY880" fmla="*/ 455472 h 865317"/>
                  <a:gd name="connsiteX881" fmla="*/ 135767 w 838450"/>
                  <a:gd name="connsiteY881" fmla="*/ 460083 h 865317"/>
                  <a:gd name="connsiteX882" fmla="*/ 135449 w 838450"/>
                  <a:gd name="connsiteY882" fmla="*/ 463421 h 865317"/>
                  <a:gd name="connsiteX883" fmla="*/ 130521 w 838450"/>
                  <a:gd name="connsiteY883" fmla="*/ 477888 h 865317"/>
                  <a:gd name="connsiteX884" fmla="*/ 129408 w 838450"/>
                  <a:gd name="connsiteY884" fmla="*/ 485201 h 865317"/>
                  <a:gd name="connsiteX885" fmla="*/ 129408 w 838450"/>
                  <a:gd name="connsiteY885" fmla="*/ 486155 h 865317"/>
                  <a:gd name="connsiteX886" fmla="*/ 130203 w 838450"/>
                  <a:gd name="connsiteY886" fmla="*/ 487427 h 865317"/>
                  <a:gd name="connsiteX887" fmla="*/ 130998 w 838450"/>
                  <a:gd name="connsiteY887" fmla="*/ 492673 h 865317"/>
                  <a:gd name="connsiteX888" fmla="*/ 133065 w 838450"/>
                  <a:gd name="connsiteY888" fmla="*/ 494422 h 865317"/>
                  <a:gd name="connsiteX889" fmla="*/ 131793 w 838450"/>
                  <a:gd name="connsiteY889" fmla="*/ 496489 h 865317"/>
                  <a:gd name="connsiteX890" fmla="*/ 131793 w 838450"/>
                  <a:gd name="connsiteY890" fmla="*/ 497601 h 865317"/>
                  <a:gd name="connsiteX891" fmla="*/ 132747 w 838450"/>
                  <a:gd name="connsiteY891" fmla="*/ 499032 h 865317"/>
                  <a:gd name="connsiteX892" fmla="*/ 138470 w 838450"/>
                  <a:gd name="connsiteY892" fmla="*/ 501576 h 865317"/>
                  <a:gd name="connsiteX893" fmla="*/ 133383 w 838450"/>
                  <a:gd name="connsiteY893" fmla="*/ 500940 h 865317"/>
                  <a:gd name="connsiteX894" fmla="*/ 132906 w 838450"/>
                  <a:gd name="connsiteY894" fmla="*/ 502371 h 865317"/>
                  <a:gd name="connsiteX895" fmla="*/ 132906 w 838450"/>
                  <a:gd name="connsiteY895" fmla="*/ 503325 h 865317"/>
                  <a:gd name="connsiteX896" fmla="*/ 133224 w 838450"/>
                  <a:gd name="connsiteY896" fmla="*/ 507458 h 865317"/>
                  <a:gd name="connsiteX897" fmla="*/ 134178 w 838450"/>
                  <a:gd name="connsiteY897" fmla="*/ 510479 h 865317"/>
                  <a:gd name="connsiteX898" fmla="*/ 136085 w 838450"/>
                  <a:gd name="connsiteY898" fmla="*/ 509366 h 865317"/>
                  <a:gd name="connsiteX899" fmla="*/ 138152 w 838450"/>
                  <a:gd name="connsiteY899" fmla="*/ 505232 h 865317"/>
                  <a:gd name="connsiteX900" fmla="*/ 139106 w 838450"/>
                  <a:gd name="connsiteY900" fmla="*/ 509207 h 865317"/>
                  <a:gd name="connsiteX901" fmla="*/ 138311 w 838450"/>
                  <a:gd name="connsiteY901" fmla="*/ 511909 h 865317"/>
                  <a:gd name="connsiteX902" fmla="*/ 136085 w 838450"/>
                  <a:gd name="connsiteY902" fmla="*/ 516361 h 865317"/>
                  <a:gd name="connsiteX903" fmla="*/ 135290 w 838450"/>
                  <a:gd name="connsiteY903" fmla="*/ 519223 h 865317"/>
                  <a:gd name="connsiteX904" fmla="*/ 135290 w 838450"/>
                  <a:gd name="connsiteY904" fmla="*/ 520335 h 865317"/>
                  <a:gd name="connsiteX905" fmla="*/ 136562 w 838450"/>
                  <a:gd name="connsiteY905" fmla="*/ 522243 h 865317"/>
                  <a:gd name="connsiteX906" fmla="*/ 137357 w 838450"/>
                  <a:gd name="connsiteY906" fmla="*/ 528443 h 865317"/>
                  <a:gd name="connsiteX907" fmla="*/ 138152 w 838450"/>
                  <a:gd name="connsiteY907" fmla="*/ 531623 h 865317"/>
                  <a:gd name="connsiteX908" fmla="*/ 138788 w 838450"/>
                  <a:gd name="connsiteY908" fmla="*/ 536392 h 865317"/>
                  <a:gd name="connsiteX909" fmla="*/ 140378 w 838450"/>
                  <a:gd name="connsiteY909" fmla="*/ 541956 h 865317"/>
                  <a:gd name="connsiteX910" fmla="*/ 143557 w 838450"/>
                  <a:gd name="connsiteY910" fmla="*/ 550382 h 865317"/>
                  <a:gd name="connsiteX911" fmla="*/ 143557 w 838450"/>
                  <a:gd name="connsiteY911" fmla="*/ 553085 h 865317"/>
                  <a:gd name="connsiteX912" fmla="*/ 145942 w 838450"/>
                  <a:gd name="connsiteY912" fmla="*/ 562783 h 865317"/>
                  <a:gd name="connsiteX913" fmla="*/ 148804 w 838450"/>
                  <a:gd name="connsiteY913" fmla="*/ 584403 h 865317"/>
                  <a:gd name="connsiteX914" fmla="*/ 152142 w 838450"/>
                  <a:gd name="connsiteY914" fmla="*/ 593465 h 865317"/>
                  <a:gd name="connsiteX915" fmla="*/ 152778 w 838450"/>
                  <a:gd name="connsiteY915" fmla="*/ 596327 h 865317"/>
                  <a:gd name="connsiteX916" fmla="*/ 156594 w 838450"/>
                  <a:gd name="connsiteY916" fmla="*/ 601732 h 865317"/>
                  <a:gd name="connsiteX917" fmla="*/ 158660 w 838450"/>
                  <a:gd name="connsiteY917" fmla="*/ 606502 h 865317"/>
                  <a:gd name="connsiteX918" fmla="*/ 160250 w 838450"/>
                  <a:gd name="connsiteY918" fmla="*/ 608091 h 865317"/>
                  <a:gd name="connsiteX919" fmla="*/ 163111 w 838450"/>
                  <a:gd name="connsiteY919" fmla="*/ 608091 h 865317"/>
                  <a:gd name="connsiteX920" fmla="*/ 161363 w 838450"/>
                  <a:gd name="connsiteY920" fmla="*/ 610476 h 865317"/>
                  <a:gd name="connsiteX921" fmla="*/ 162635 w 838450"/>
                  <a:gd name="connsiteY921" fmla="*/ 611430 h 865317"/>
                  <a:gd name="connsiteX922" fmla="*/ 163747 w 838450"/>
                  <a:gd name="connsiteY922" fmla="*/ 613020 h 865317"/>
                  <a:gd name="connsiteX923" fmla="*/ 165973 w 838450"/>
                  <a:gd name="connsiteY923" fmla="*/ 615563 h 865317"/>
                  <a:gd name="connsiteX924" fmla="*/ 162158 w 838450"/>
                  <a:gd name="connsiteY924" fmla="*/ 615563 h 865317"/>
                  <a:gd name="connsiteX925" fmla="*/ 164542 w 838450"/>
                  <a:gd name="connsiteY925" fmla="*/ 618266 h 865317"/>
                  <a:gd name="connsiteX926" fmla="*/ 166450 w 838450"/>
                  <a:gd name="connsiteY926" fmla="*/ 625102 h 865317"/>
                  <a:gd name="connsiteX927" fmla="*/ 169153 w 838450"/>
                  <a:gd name="connsiteY927" fmla="*/ 628758 h 865317"/>
                  <a:gd name="connsiteX928" fmla="*/ 170583 w 838450"/>
                  <a:gd name="connsiteY928" fmla="*/ 630189 h 865317"/>
                  <a:gd name="connsiteX929" fmla="*/ 174399 w 838450"/>
                  <a:gd name="connsiteY929" fmla="*/ 635754 h 865317"/>
                  <a:gd name="connsiteX930" fmla="*/ 175989 w 838450"/>
                  <a:gd name="connsiteY930" fmla="*/ 637502 h 865317"/>
                  <a:gd name="connsiteX931" fmla="*/ 177578 w 838450"/>
                  <a:gd name="connsiteY931" fmla="*/ 639728 h 865317"/>
                  <a:gd name="connsiteX932" fmla="*/ 179009 w 838450"/>
                  <a:gd name="connsiteY932" fmla="*/ 642113 h 865317"/>
                  <a:gd name="connsiteX933" fmla="*/ 179486 w 838450"/>
                  <a:gd name="connsiteY933" fmla="*/ 644656 h 865317"/>
                  <a:gd name="connsiteX934" fmla="*/ 181553 w 838450"/>
                  <a:gd name="connsiteY934" fmla="*/ 650221 h 865317"/>
                  <a:gd name="connsiteX935" fmla="*/ 181553 w 838450"/>
                  <a:gd name="connsiteY935" fmla="*/ 651651 h 865317"/>
                  <a:gd name="connsiteX936" fmla="*/ 182507 w 838450"/>
                  <a:gd name="connsiteY936" fmla="*/ 655149 h 865317"/>
                  <a:gd name="connsiteX937" fmla="*/ 185686 w 838450"/>
                  <a:gd name="connsiteY937" fmla="*/ 660872 h 865317"/>
                  <a:gd name="connsiteX938" fmla="*/ 187435 w 838450"/>
                  <a:gd name="connsiteY938" fmla="*/ 666118 h 865317"/>
                  <a:gd name="connsiteX939" fmla="*/ 187753 w 838450"/>
                  <a:gd name="connsiteY939" fmla="*/ 668503 h 865317"/>
                  <a:gd name="connsiteX940" fmla="*/ 187753 w 838450"/>
                  <a:gd name="connsiteY940" fmla="*/ 670729 h 865317"/>
                  <a:gd name="connsiteX941" fmla="*/ 190297 w 838450"/>
                  <a:gd name="connsiteY941" fmla="*/ 683129 h 865317"/>
                  <a:gd name="connsiteX942" fmla="*/ 191251 w 838450"/>
                  <a:gd name="connsiteY942" fmla="*/ 685991 h 865317"/>
                  <a:gd name="connsiteX943" fmla="*/ 193158 w 838450"/>
                  <a:gd name="connsiteY943" fmla="*/ 689806 h 865317"/>
                  <a:gd name="connsiteX944" fmla="*/ 195384 w 838450"/>
                  <a:gd name="connsiteY944" fmla="*/ 697914 h 865317"/>
                  <a:gd name="connsiteX945" fmla="*/ 202538 w 838450"/>
                  <a:gd name="connsiteY945" fmla="*/ 712540 h 865317"/>
                  <a:gd name="connsiteX946" fmla="*/ 203492 w 838450"/>
                  <a:gd name="connsiteY946" fmla="*/ 713494 h 865317"/>
                  <a:gd name="connsiteX947" fmla="*/ 205877 w 838450"/>
                  <a:gd name="connsiteY947" fmla="*/ 715401 h 865317"/>
                  <a:gd name="connsiteX948" fmla="*/ 209056 w 838450"/>
                  <a:gd name="connsiteY948" fmla="*/ 719694 h 865317"/>
                  <a:gd name="connsiteX949" fmla="*/ 211918 w 838450"/>
                  <a:gd name="connsiteY949" fmla="*/ 722873 h 865317"/>
                  <a:gd name="connsiteX950" fmla="*/ 215415 w 838450"/>
                  <a:gd name="connsiteY950" fmla="*/ 729710 h 865317"/>
                  <a:gd name="connsiteX951" fmla="*/ 217641 w 838450"/>
                  <a:gd name="connsiteY951" fmla="*/ 732730 h 865317"/>
                  <a:gd name="connsiteX952" fmla="*/ 221139 w 838450"/>
                  <a:gd name="connsiteY952" fmla="*/ 741474 h 865317"/>
                  <a:gd name="connsiteX953" fmla="*/ 223364 w 838450"/>
                  <a:gd name="connsiteY953" fmla="*/ 749423 h 865317"/>
                  <a:gd name="connsiteX954" fmla="*/ 228293 w 838450"/>
                  <a:gd name="connsiteY954" fmla="*/ 760392 h 865317"/>
                  <a:gd name="connsiteX955" fmla="*/ 229087 w 838450"/>
                  <a:gd name="connsiteY955" fmla="*/ 762618 h 865317"/>
                  <a:gd name="connsiteX956" fmla="*/ 231313 w 838450"/>
                  <a:gd name="connsiteY956" fmla="*/ 766274 h 865317"/>
                  <a:gd name="connsiteX957" fmla="*/ 230995 w 838450"/>
                  <a:gd name="connsiteY957" fmla="*/ 767387 h 865317"/>
                  <a:gd name="connsiteX958" fmla="*/ 230995 w 838450"/>
                  <a:gd name="connsiteY958" fmla="*/ 769613 h 865317"/>
                  <a:gd name="connsiteX959" fmla="*/ 231790 w 838450"/>
                  <a:gd name="connsiteY959" fmla="*/ 771362 h 865317"/>
                  <a:gd name="connsiteX960" fmla="*/ 232585 w 838450"/>
                  <a:gd name="connsiteY960" fmla="*/ 771362 h 865317"/>
                  <a:gd name="connsiteX961" fmla="*/ 235447 w 838450"/>
                  <a:gd name="connsiteY961" fmla="*/ 774382 h 865317"/>
                  <a:gd name="connsiteX962" fmla="*/ 238626 w 838450"/>
                  <a:gd name="connsiteY962" fmla="*/ 785511 h 865317"/>
                  <a:gd name="connsiteX963" fmla="*/ 237513 w 838450"/>
                  <a:gd name="connsiteY963" fmla="*/ 785988 h 865317"/>
                  <a:gd name="connsiteX964" fmla="*/ 236241 w 838450"/>
                  <a:gd name="connsiteY964" fmla="*/ 785352 h 865317"/>
                  <a:gd name="connsiteX965" fmla="*/ 236241 w 838450"/>
                  <a:gd name="connsiteY965" fmla="*/ 780583 h 865317"/>
                  <a:gd name="connsiteX966" fmla="*/ 235288 w 838450"/>
                  <a:gd name="connsiteY966" fmla="*/ 777085 h 865317"/>
                  <a:gd name="connsiteX967" fmla="*/ 233539 w 838450"/>
                  <a:gd name="connsiteY967" fmla="*/ 774700 h 865317"/>
                  <a:gd name="connsiteX968" fmla="*/ 232267 w 838450"/>
                  <a:gd name="connsiteY968" fmla="*/ 774223 h 865317"/>
                  <a:gd name="connsiteX969" fmla="*/ 233698 w 838450"/>
                  <a:gd name="connsiteY969" fmla="*/ 781378 h 865317"/>
                  <a:gd name="connsiteX970" fmla="*/ 234652 w 838450"/>
                  <a:gd name="connsiteY970" fmla="*/ 787895 h 865317"/>
                  <a:gd name="connsiteX971" fmla="*/ 236877 w 838450"/>
                  <a:gd name="connsiteY971" fmla="*/ 794096 h 865317"/>
                  <a:gd name="connsiteX972" fmla="*/ 237354 w 838450"/>
                  <a:gd name="connsiteY972" fmla="*/ 794890 h 865317"/>
                  <a:gd name="connsiteX973" fmla="*/ 238308 w 838450"/>
                  <a:gd name="connsiteY973" fmla="*/ 795367 h 865317"/>
                  <a:gd name="connsiteX974" fmla="*/ 238944 w 838450"/>
                  <a:gd name="connsiteY974" fmla="*/ 796162 h 865317"/>
                  <a:gd name="connsiteX975" fmla="*/ 239262 w 838450"/>
                  <a:gd name="connsiteY975" fmla="*/ 798229 h 865317"/>
                  <a:gd name="connsiteX976" fmla="*/ 241329 w 838450"/>
                  <a:gd name="connsiteY976" fmla="*/ 803634 h 865317"/>
                  <a:gd name="connsiteX977" fmla="*/ 243237 w 838450"/>
                  <a:gd name="connsiteY977" fmla="*/ 805224 h 865317"/>
                  <a:gd name="connsiteX978" fmla="*/ 253252 w 838450"/>
                  <a:gd name="connsiteY978" fmla="*/ 817783 h 865317"/>
                  <a:gd name="connsiteX979" fmla="*/ 256114 w 838450"/>
                  <a:gd name="connsiteY979" fmla="*/ 820486 h 865317"/>
                  <a:gd name="connsiteX980" fmla="*/ 262950 w 838450"/>
                  <a:gd name="connsiteY980" fmla="*/ 825414 h 865317"/>
                  <a:gd name="connsiteX981" fmla="*/ 269150 w 838450"/>
                  <a:gd name="connsiteY981" fmla="*/ 827322 h 865317"/>
                  <a:gd name="connsiteX982" fmla="*/ 271217 w 838450"/>
                  <a:gd name="connsiteY982" fmla="*/ 825891 h 865317"/>
                  <a:gd name="connsiteX983" fmla="*/ 276463 w 838450"/>
                  <a:gd name="connsiteY983" fmla="*/ 824142 h 865317"/>
                  <a:gd name="connsiteX984" fmla="*/ 284730 w 838450"/>
                  <a:gd name="connsiteY984" fmla="*/ 818578 h 865317"/>
                  <a:gd name="connsiteX985" fmla="*/ 286637 w 838450"/>
                  <a:gd name="connsiteY985" fmla="*/ 814922 h 865317"/>
                  <a:gd name="connsiteX986" fmla="*/ 286956 w 838450"/>
                  <a:gd name="connsiteY986" fmla="*/ 810629 h 865317"/>
                  <a:gd name="connsiteX987" fmla="*/ 288545 w 838450"/>
                  <a:gd name="connsiteY987" fmla="*/ 804111 h 865317"/>
                  <a:gd name="connsiteX988" fmla="*/ 290930 w 838450"/>
                  <a:gd name="connsiteY988" fmla="*/ 801250 h 865317"/>
                  <a:gd name="connsiteX989" fmla="*/ 295222 w 838450"/>
                  <a:gd name="connsiteY989" fmla="*/ 797911 h 865317"/>
                  <a:gd name="connsiteX990" fmla="*/ 311279 w 838450"/>
                  <a:gd name="connsiteY990" fmla="*/ 793142 h 865317"/>
                  <a:gd name="connsiteX991" fmla="*/ 317956 w 838450"/>
                  <a:gd name="connsiteY991" fmla="*/ 793460 h 865317"/>
                  <a:gd name="connsiteX992" fmla="*/ 323679 w 838450"/>
                  <a:gd name="connsiteY992" fmla="*/ 795367 h 865317"/>
                  <a:gd name="connsiteX993" fmla="*/ 322090 w 838450"/>
                  <a:gd name="connsiteY993" fmla="*/ 793619 h 865317"/>
                  <a:gd name="connsiteX994" fmla="*/ 319705 w 838450"/>
                  <a:gd name="connsiteY994" fmla="*/ 792665 h 865317"/>
                  <a:gd name="connsiteX995" fmla="*/ 314936 w 838450"/>
                  <a:gd name="connsiteY995" fmla="*/ 792029 h 865317"/>
                  <a:gd name="connsiteX996" fmla="*/ 312392 w 838450"/>
                  <a:gd name="connsiteY996" fmla="*/ 791393 h 865317"/>
                  <a:gd name="connsiteX997" fmla="*/ 310484 w 838450"/>
                  <a:gd name="connsiteY997" fmla="*/ 789644 h 865317"/>
                  <a:gd name="connsiteX998" fmla="*/ 309530 w 838450"/>
                  <a:gd name="connsiteY998" fmla="*/ 787895 h 865317"/>
                  <a:gd name="connsiteX999" fmla="*/ 310166 w 838450"/>
                  <a:gd name="connsiteY999" fmla="*/ 784716 h 865317"/>
                  <a:gd name="connsiteX1000" fmla="*/ 311756 w 838450"/>
                  <a:gd name="connsiteY1000" fmla="*/ 781378 h 865317"/>
                  <a:gd name="connsiteX1001" fmla="*/ 319228 w 838450"/>
                  <a:gd name="connsiteY1001" fmla="*/ 771203 h 865317"/>
                  <a:gd name="connsiteX1002" fmla="*/ 319228 w 838450"/>
                  <a:gd name="connsiteY1002" fmla="*/ 767228 h 865317"/>
                  <a:gd name="connsiteX1003" fmla="*/ 320818 w 838450"/>
                  <a:gd name="connsiteY1003" fmla="*/ 764844 h 865317"/>
                  <a:gd name="connsiteX1004" fmla="*/ 323043 w 838450"/>
                  <a:gd name="connsiteY1004" fmla="*/ 763413 h 865317"/>
                  <a:gd name="connsiteX1005" fmla="*/ 327018 w 838450"/>
                  <a:gd name="connsiteY1005" fmla="*/ 762777 h 865317"/>
                  <a:gd name="connsiteX1006" fmla="*/ 328608 w 838450"/>
                  <a:gd name="connsiteY1006" fmla="*/ 763254 h 865317"/>
                  <a:gd name="connsiteX1007" fmla="*/ 330833 w 838450"/>
                  <a:gd name="connsiteY1007" fmla="*/ 763572 h 865317"/>
                  <a:gd name="connsiteX1008" fmla="*/ 333377 w 838450"/>
                  <a:gd name="connsiteY1008" fmla="*/ 763572 h 865317"/>
                  <a:gd name="connsiteX1009" fmla="*/ 335762 w 838450"/>
                  <a:gd name="connsiteY1009" fmla="*/ 762936 h 865317"/>
                  <a:gd name="connsiteX1010" fmla="*/ 336080 w 838450"/>
                  <a:gd name="connsiteY1010" fmla="*/ 750059 h 865317"/>
                  <a:gd name="connsiteX1011" fmla="*/ 336080 w 838450"/>
                  <a:gd name="connsiteY1011" fmla="*/ 737659 h 865317"/>
                  <a:gd name="connsiteX1012" fmla="*/ 335603 w 838450"/>
                  <a:gd name="connsiteY1012" fmla="*/ 735592 h 865317"/>
                  <a:gd name="connsiteX1013" fmla="*/ 334490 w 838450"/>
                  <a:gd name="connsiteY1013" fmla="*/ 733525 h 865317"/>
                  <a:gd name="connsiteX1014" fmla="*/ 331469 w 838450"/>
                  <a:gd name="connsiteY1014" fmla="*/ 734320 h 865317"/>
                  <a:gd name="connsiteX1015" fmla="*/ 333059 w 838450"/>
                  <a:gd name="connsiteY1015" fmla="*/ 732571 h 865317"/>
                  <a:gd name="connsiteX1016" fmla="*/ 334331 w 838450"/>
                  <a:gd name="connsiteY1016" fmla="*/ 730345 h 865317"/>
                  <a:gd name="connsiteX1017" fmla="*/ 333218 w 838450"/>
                  <a:gd name="connsiteY1017" fmla="*/ 726689 h 865317"/>
                  <a:gd name="connsiteX1018" fmla="*/ 333695 w 838450"/>
                  <a:gd name="connsiteY1018" fmla="*/ 723350 h 865317"/>
                  <a:gd name="connsiteX1019" fmla="*/ 336239 w 838450"/>
                  <a:gd name="connsiteY1019" fmla="*/ 714766 h 865317"/>
                  <a:gd name="connsiteX1020" fmla="*/ 339736 w 838450"/>
                  <a:gd name="connsiteY1020" fmla="*/ 707611 h 865317"/>
                  <a:gd name="connsiteX1021" fmla="*/ 341326 w 838450"/>
                  <a:gd name="connsiteY1021" fmla="*/ 705863 h 865317"/>
                  <a:gd name="connsiteX1022" fmla="*/ 344347 w 838450"/>
                  <a:gd name="connsiteY1022" fmla="*/ 701411 h 865317"/>
                  <a:gd name="connsiteX1023" fmla="*/ 346890 w 838450"/>
                  <a:gd name="connsiteY1023" fmla="*/ 694575 h 865317"/>
                  <a:gd name="connsiteX1024" fmla="*/ 350070 w 838450"/>
                  <a:gd name="connsiteY1024" fmla="*/ 675180 h 865317"/>
                  <a:gd name="connsiteX1025" fmla="*/ 348639 w 838450"/>
                  <a:gd name="connsiteY1025" fmla="*/ 672954 h 865317"/>
                  <a:gd name="connsiteX1026" fmla="*/ 343552 w 838450"/>
                  <a:gd name="connsiteY1026" fmla="*/ 670252 h 865317"/>
                  <a:gd name="connsiteX1027" fmla="*/ 342121 w 838450"/>
                  <a:gd name="connsiteY1027" fmla="*/ 668026 h 865317"/>
                  <a:gd name="connsiteX1028" fmla="*/ 344824 w 838450"/>
                  <a:gd name="connsiteY1028" fmla="*/ 664847 h 865317"/>
                  <a:gd name="connsiteX1029" fmla="*/ 347049 w 838450"/>
                  <a:gd name="connsiteY1029" fmla="*/ 668026 h 865317"/>
                  <a:gd name="connsiteX1030" fmla="*/ 348003 w 838450"/>
                  <a:gd name="connsiteY1030" fmla="*/ 670411 h 865317"/>
                  <a:gd name="connsiteX1031" fmla="*/ 349116 w 838450"/>
                  <a:gd name="connsiteY1031" fmla="*/ 671524 h 865317"/>
                  <a:gd name="connsiteX1032" fmla="*/ 347367 w 838450"/>
                  <a:gd name="connsiteY1032" fmla="*/ 665641 h 865317"/>
                  <a:gd name="connsiteX1033" fmla="*/ 347367 w 838450"/>
                  <a:gd name="connsiteY1033" fmla="*/ 663098 h 865317"/>
                  <a:gd name="connsiteX1034" fmla="*/ 346731 w 838450"/>
                  <a:gd name="connsiteY1034" fmla="*/ 660713 h 865317"/>
                  <a:gd name="connsiteX1035" fmla="*/ 344347 w 838450"/>
                  <a:gd name="connsiteY1035" fmla="*/ 654831 h 865317"/>
                  <a:gd name="connsiteX1036" fmla="*/ 343393 w 838450"/>
                  <a:gd name="connsiteY1036" fmla="*/ 650379 h 865317"/>
                  <a:gd name="connsiteX1037" fmla="*/ 344029 w 838450"/>
                  <a:gd name="connsiteY1037" fmla="*/ 648154 h 865317"/>
                  <a:gd name="connsiteX1038" fmla="*/ 344982 w 838450"/>
                  <a:gd name="connsiteY1038" fmla="*/ 646246 h 865317"/>
                  <a:gd name="connsiteX1039" fmla="*/ 345300 w 838450"/>
                  <a:gd name="connsiteY1039" fmla="*/ 642431 h 865317"/>
                  <a:gd name="connsiteX1040" fmla="*/ 344982 w 838450"/>
                  <a:gd name="connsiteY1040" fmla="*/ 639569 h 865317"/>
                  <a:gd name="connsiteX1041" fmla="*/ 343075 w 838450"/>
                  <a:gd name="connsiteY1041" fmla="*/ 633210 h 865317"/>
                  <a:gd name="connsiteX1042" fmla="*/ 341803 w 838450"/>
                  <a:gd name="connsiteY1042" fmla="*/ 625102 h 865317"/>
                  <a:gd name="connsiteX1043" fmla="*/ 343234 w 838450"/>
                  <a:gd name="connsiteY1043" fmla="*/ 617789 h 865317"/>
                  <a:gd name="connsiteX1044" fmla="*/ 348798 w 838450"/>
                  <a:gd name="connsiteY1044" fmla="*/ 606502 h 865317"/>
                  <a:gd name="connsiteX1045" fmla="*/ 351501 w 838450"/>
                  <a:gd name="connsiteY1045" fmla="*/ 604117 h 865317"/>
                  <a:gd name="connsiteX1046" fmla="*/ 358973 w 838450"/>
                  <a:gd name="connsiteY1046" fmla="*/ 601096 h 865317"/>
                  <a:gd name="connsiteX1047" fmla="*/ 360721 w 838450"/>
                  <a:gd name="connsiteY1047" fmla="*/ 601096 h 865317"/>
                  <a:gd name="connsiteX1048" fmla="*/ 362788 w 838450"/>
                  <a:gd name="connsiteY1048" fmla="*/ 601891 h 865317"/>
                  <a:gd name="connsiteX1049" fmla="*/ 364060 w 838450"/>
                  <a:gd name="connsiteY1049" fmla="*/ 604912 h 865317"/>
                  <a:gd name="connsiteX1050" fmla="*/ 365173 w 838450"/>
                  <a:gd name="connsiteY1050" fmla="*/ 604435 h 865317"/>
                  <a:gd name="connsiteX1051" fmla="*/ 366762 w 838450"/>
                  <a:gd name="connsiteY1051" fmla="*/ 605071 h 865317"/>
                  <a:gd name="connsiteX1052" fmla="*/ 368511 w 838450"/>
                  <a:gd name="connsiteY1052" fmla="*/ 605071 h 865317"/>
                  <a:gd name="connsiteX1053" fmla="*/ 368988 w 838450"/>
                  <a:gd name="connsiteY1053" fmla="*/ 603640 h 865317"/>
                  <a:gd name="connsiteX1054" fmla="*/ 370101 w 838450"/>
                  <a:gd name="connsiteY1054" fmla="*/ 601573 h 865317"/>
                  <a:gd name="connsiteX1055" fmla="*/ 372962 w 838450"/>
                  <a:gd name="connsiteY1055" fmla="*/ 599189 h 865317"/>
                  <a:gd name="connsiteX1056" fmla="*/ 375983 w 838450"/>
                  <a:gd name="connsiteY1056" fmla="*/ 590286 h 865317"/>
                  <a:gd name="connsiteX1057" fmla="*/ 377414 w 838450"/>
                  <a:gd name="connsiteY1057" fmla="*/ 588219 h 865317"/>
                  <a:gd name="connsiteX1058" fmla="*/ 380752 w 838450"/>
                  <a:gd name="connsiteY1058" fmla="*/ 587424 h 865317"/>
                  <a:gd name="connsiteX1059" fmla="*/ 389655 w 838450"/>
                  <a:gd name="connsiteY1059" fmla="*/ 588378 h 865317"/>
                  <a:gd name="connsiteX1060" fmla="*/ 391086 w 838450"/>
                  <a:gd name="connsiteY1060" fmla="*/ 588378 h 865317"/>
                  <a:gd name="connsiteX1061" fmla="*/ 402055 w 838450"/>
                  <a:gd name="connsiteY1061" fmla="*/ 583926 h 865317"/>
                  <a:gd name="connsiteX1062" fmla="*/ 405394 w 838450"/>
                  <a:gd name="connsiteY1062" fmla="*/ 581701 h 865317"/>
                  <a:gd name="connsiteX1063" fmla="*/ 407302 w 838450"/>
                  <a:gd name="connsiteY1063" fmla="*/ 578680 h 865317"/>
                  <a:gd name="connsiteX1064" fmla="*/ 407620 w 838450"/>
                  <a:gd name="connsiteY1064" fmla="*/ 577409 h 865317"/>
                  <a:gd name="connsiteX1065" fmla="*/ 408256 w 838450"/>
                  <a:gd name="connsiteY1065" fmla="*/ 575183 h 865317"/>
                  <a:gd name="connsiteX1066" fmla="*/ 407938 w 838450"/>
                  <a:gd name="connsiteY1066" fmla="*/ 573911 h 865317"/>
                  <a:gd name="connsiteX1067" fmla="*/ 406666 w 838450"/>
                  <a:gd name="connsiteY1067" fmla="*/ 572321 h 865317"/>
                  <a:gd name="connsiteX1068" fmla="*/ 405871 w 838450"/>
                  <a:gd name="connsiteY1068" fmla="*/ 570572 h 865317"/>
                  <a:gd name="connsiteX1069" fmla="*/ 405871 w 838450"/>
                  <a:gd name="connsiteY1069" fmla="*/ 569301 h 865317"/>
                  <a:gd name="connsiteX1070" fmla="*/ 408097 w 838450"/>
                  <a:gd name="connsiteY1070" fmla="*/ 565803 h 865317"/>
                  <a:gd name="connsiteX1071" fmla="*/ 414774 w 838450"/>
                  <a:gd name="connsiteY1071" fmla="*/ 560557 h 865317"/>
                  <a:gd name="connsiteX1072" fmla="*/ 425743 w 838450"/>
                  <a:gd name="connsiteY1072" fmla="*/ 554993 h 865317"/>
                  <a:gd name="connsiteX1073" fmla="*/ 432102 w 838450"/>
                  <a:gd name="connsiteY1073" fmla="*/ 550700 h 865317"/>
                  <a:gd name="connsiteX1074" fmla="*/ 437508 w 838450"/>
                  <a:gd name="connsiteY1074" fmla="*/ 545454 h 865317"/>
                  <a:gd name="connsiteX1075" fmla="*/ 442754 w 838450"/>
                  <a:gd name="connsiteY1075" fmla="*/ 539095 h 865317"/>
                  <a:gd name="connsiteX1076" fmla="*/ 445139 w 838450"/>
                  <a:gd name="connsiteY1076" fmla="*/ 537187 h 865317"/>
                  <a:gd name="connsiteX1077" fmla="*/ 458016 w 838450"/>
                  <a:gd name="connsiteY1077" fmla="*/ 530669 h 865317"/>
                  <a:gd name="connsiteX1078" fmla="*/ 460242 w 838450"/>
                  <a:gd name="connsiteY1078" fmla="*/ 527489 h 865317"/>
                  <a:gd name="connsiteX1079" fmla="*/ 468349 w 838450"/>
                  <a:gd name="connsiteY1079" fmla="*/ 518905 h 865317"/>
                  <a:gd name="connsiteX1080" fmla="*/ 472483 w 838450"/>
                  <a:gd name="connsiteY1080" fmla="*/ 513181 h 865317"/>
                  <a:gd name="connsiteX1081" fmla="*/ 474867 w 838450"/>
                  <a:gd name="connsiteY1081" fmla="*/ 510797 h 865317"/>
                  <a:gd name="connsiteX1082" fmla="*/ 476616 w 838450"/>
                  <a:gd name="connsiteY1082" fmla="*/ 508253 h 865317"/>
                  <a:gd name="connsiteX1083" fmla="*/ 477252 w 838450"/>
                  <a:gd name="connsiteY1083" fmla="*/ 506027 h 865317"/>
                  <a:gd name="connsiteX1084" fmla="*/ 490288 w 838450"/>
                  <a:gd name="connsiteY1084" fmla="*/ 494740 h 865317"/>
                  <a:gd name="connsiteX1085" fmla="*/ 496488 w 838450"/>
                  <a:gd name="connsiteY1085" fmla="*/ 491242 h 865317"/>
                  <a:gd name="connsiteX1086" fmla="*/ 496488 w 838450"/>
                  <a:gd name="connsiteY1086" fmla="*/ 490288 h 865317"/>
                  <a:gd name="connsiteX1087" fmla="*/ 494422 w 838450"/>
                  <a:gd name="connsiteY1087" fmla="*/ 489653 h 865317"/>
                  <a:gd name="connsiteX1088" fmla="*/ 490288 w 838450"/>
                  <a:gd name="connsiteY1088" fmla="*/ 491878 h 865317"/>
                  <a:gd name="connsiteX1089" fmla="*/ 488858 w 838450"/>
                  <a:gd name="connsiteY1089" fmla="*/ 491878 h 865317"/>
                  <a:gd name="connsiteX1090" fmla="*/ 488381 w 838450"/>
                  <a:gd name="connsiteY1090" fmla="*/ 491242 h 865317"/>
                  <a:gd name="connsiteX1091" fmla="*/ 490924 w 838450"/>
                  <a:gd name="connsiteY1091" fmla="*/ 487109 h 865317"/>
                  <a:gd name="connsiteX1092" fmla="*/ 496965 w 838450"/>
                  <a:gd name="connsiteY1092" fmla="*/ 482976 h 865317"/>
                  <a:gd name="connsiteX1093" fmla="*/ 498237 w 838450"/>
                  <a:gd name="connsiteY1093" fmla="*/ 483294 h 865317"/>
                  <a:gd name="connsiteX1094" fmla="*/ 499668 w 838450"/>
                  <a:gd name="connsiteY1094" fmla="*/ 483929 h 865317"/>
                  <a:gd name="connsiteX1095" fmla="*/ 499668 w 838450"/>
                  <a:gd name="connsiteY1095" fmla="*/ 487268 h 865317"/>
                  <a:gd name="connsiteX1096" fmla="*/ 498396 w 838450"/>
                  <a:gd name="connsiteY1096" fmla="*/ 488063 h 865317"/>
                  <a:gd name="connsiteX1097" fmla="*/ 497919 w 838450"/>
                  <a:gd name="connsiteY1097" fmla="*/ 489017 h 865317"/>
                  <a:gd name="connsiteX1098" fmla="*/ 500145 w 838450"/>
                  <a:gd name="connsiteY1098" fmla="*/ 489017 h 865317"/>
                  <a:gd name="connsiteX1099" fmla="*/ 508094 w 838450"/>
                  <a:gd name="connsiteY1099" fmla="*/ 486155 h 865317"/>
                  <a:gd name="connsiteX1100" fmla="*/ 518586 w 838450"/>
                  <a:gd name="connsiteY1100" fmla="*/ 483134 h 865317"/>
                  <a:gd name="connsiteX1101" fmla="*/ 520335 w 838450"/>
                  <a:gd name="connsiteY1101" fmla="*/ 482499 h 865317"/>
                  <a:gd name="connsiteX1102" fmla="*/ 520971 w 838450"/>
                  <a:gd name="connsiteY1102" fmla="*/ 481704 h 865317"/>
                  <a:gd name="connsiteX1103" fmla="*/ 521289 w 838450"/>
                  <a:gd name="connsiteY1103" fmla="*/ 480432 h 865317"/>
                  <a:gd name="connsiteX1104" fmla="*/ 519381 w 838450"/>
                  <a:gd name="connsiteY1104" fmla="*/ 478524 h 865317"/>
                  <a:gd name="connsiteX1105" fmla="*/ 520812 w 838450"/>
                  <a:gd name="connsiteY1105" fmla="*/ 478524 h 865317"/>
                  <a:gd name="connsiteX1106" fmla="*/ 523197 w 838450"/>
                  <a:gd name="connsiteY1106" fmla="*/ 479955 h 865317"/>
                  <a:gd name="connsiteX1107" fmla="*/ 525264 w 838450"/>
                  <a:gd name="connsiteY1107" fmla="*/ 477570 h 865317"/>
                  <a:gd name="connsiteX1108" fmla="*/ 526853 w 838450"/>
                  <a:gd name="connsiteY1108" fmla="*/ 475186 h 865317"/>
                  <a:gd name="connsiteX1109" fmla="*/ 534007 w 838450"/>
                  <a:gd name="connsiteY1109" fmla="*/ 471052 h 865317"/>
                  <a:gd name="connsiteX1110" fmla="*/ 534484 w 838450"/>
                  <a:gd name="connsiteY1110" fmla="*/ 469780 h 865317"/>
                  <a:gd name="connsiteX1111" fmla="*/ 534484 w 838450"/>
                  <a:gd name="connsiteY1111" fmla="*/ 467873 h 865317"/>
                  <a:gd name="connsiteX1112" fmla="*/ 536392 w 838450"/>
                  <a:gd name="connsiteY1112" fmla="*/ 464375 h 865317"/>
                  <a:gd name="connsiteX1113" fmla="*/ 538936 w 838450"/>
                  <a:gd name="connsiteY1113" fmla="*/ 461831 h 865317"/>
                  <a:gd name="connsiteX1114" fmla="*/ 540367 w 838450"/>
                  <a:gd name="connsiteY1114" fmla="*/ 459447 h 865317"/>
                  <a:gd name="connsiteX1115" fmla="*/ 539254 w 838450"/>
                  <a:gd name="connsiteY1115" fmla="*/ 458175 h 865317"/>
                  <a:gd name="connsiteX1116" fmla="*/ 537982 w 838450"/>
                  <a:gd name="connsiteY1116" fmla="*/ 451657 h 865317"/>
                  <a:gd name="connsiteX1117" fmla="*/ 536392 w 838450"/>
                  <a:gd name="connsiteY1117" fmla="*/ 447523 h 865317"/>
                  <a:gd name="connsiteX1118" fmla="*/ 536869 w 838450"/>
                  <a:gd name="connsiteY1118" fmla="*/ 443708 h 865317"/>
                  <a:gd name="connsiteX1119" fmla="*/ 539572 w 838450"/>
                  <a:gd name="connsiteY1119" fmla="*/ 439892 h 865317"/>
                  <a:gd name="connsiteX1120" fmla="*/ 543705 w 838450"/>
                  <a:gd name="connsiteY1120" fmla="*/ 435918 h 865317"/>
                  <a:gd name="connsiteX1121" fmla="*/ 546567 w 838450"/>
                  <a:gd name="connsiteY1121" fmla="*/ 434646 h 865317"/>
                  <a:gd name="connsiteX1122" fmla="*/ 560239 w 838450"/>
                  <a:gd name="connsiteY1122" fmla="*/ 431467 h 865317"/>
                  <a:gd name="connsiteX1123" fmla="*/ 564372 w 838450"/>
                  <a:gd name="connsiteY1123" fmla="*/ 429241 h 865317"/>
                  <a:gd name="connsiteX1124" fmla="*/ 568029 w 838450"/>
                  <a:gd name="connsiteY1124" fmla="*/ 426379 h 865317"/>
                  <a:gd name="connsiteX1125" fmla="*/ 570890 w 838450"/>
                  <a:gd name="connsiteY1125" fmla="*/ 421133 h 865317"/>
                  <a:gd name="connsiteX1126" fmla="*/ 572480 w 838450"/>
                  <a:gd name="connsiteY1126" fmla="*/ 419702 h 865317"/>
                  <a:gd name="connsiteX1127" fmla="*/ 574070 w 838450"/>
                  <a:gd name="connsiteY1127" fmla="*/ 417476 h 865317"/>
                  <a:gd name="connsiteX1128" fmla="*/ 571844 w 838450"/>
                  <a:gd name="connsiteY1128" fmla="*/ 415728 h 865317"/>
                  <a:gd name="connsiteX1129" fmla="*/ 569777 w 838450"/>
                  <a:gd name="connsiteY1129" fmla="*/ 414774 h 865317"/>
                  <a:gd name="connsiteX1130" fmla="*/ 568347 w 838450"/>
                  <a:gd name="connsiteY1130" fmla="*/ 413502 h 865317"/>
                  <a:gd name="connsiteX1131" fmla="*/ 567711 w 838450"/>
                  <a:gd name="connsiteY1131" fmla="*/ 409846 h 865317"/>
                  <a:gd name="connsiteX1132" fmla="*/ 569301 w 838450"/>
                  <a:gd name="connsiteY1132" fmla="*/ 413184 h 865317"/>
                  <a:gd name="connsiteX1133" fmla="*/ 572003 w 838450"/>
                  <a:gd name="connsiteY1133" fmla="*/ 414615 h 865317"/>
                  <a:gd name="connsiteX1134" fmla="*/ 575183 w 838450"/>
                  <a:gd name="connsiteY1134" fmla="*/ 416999 h 865317"/>
                  <a:gd name="connsiteX1135" fmla="*/ 574706 w 838450"/>
                  <a:gd name="connsiteY1135" fmla="*/ 420179 h 865317"/>
                  <a:gd name="connsiteX1136" fmla="*/ 572321 w 838450"/>
                  <a:gd name="connsiteY1136" fmla="*/ 427333 h 865317"/>
                  <a:gd name="connsiteX1137" fmla="*/ 571049 w 838450"/>
                  <a:gd name="connsiteY1137" fmla="*/ 430354 h 865317"/>
                  <a:gd name="connsiteX1138" fmla="*/ 572957 w 838450"/>
                  <a:gd name="connsiteY1138" fmla="*/ 432103 h 865317"/>
                  <a:gd name="connsiteX1139" fmla="*/ 576772 w 838450"/>
                  <a:gd name="connsiteY1139" fmla="*/ 432580 h 865317"/>
                  <a:gd name="connsiteX1140" fmla="*/ 577567 w 838450"/>
                  <a:gd name="connsiteY1140" fmla="*/ 430354 h 865317"/>
                  <a:gd name="connsiteX1141" fmla="*/ 577567 w 838450"/>
                  <a:gd name="connsiteY1141" fmla="*/ 428446 h 865317"/>
                  <a:gd name="connsiteX1142" fmla="*/ 578362 w 838450"/>
                  <a:gd name="connsiteY1142" fmla="*/ 429559 h 865317"/>
                  <a:gd name="connsiteX1143" fmla="*/ 582337 w 838450"/>
                  <a:gd name="connsiteY1143" fmla="*/ 432897 h 865317"/>
                  <a:gd name="connsiteX1144" fmla="*/ 586311 w 838450"/>
                  <a:gd name="connsiteY1144" fmla="*/ 431467 h 865317"/>
                  <a:gd name="connsiteX1145" fmla="*/ 586788 w 838450"/>
                  <a:gd name="connsiteY1145" fmla="*/ 429877 h 865317"/>
                  <a:gd name="connsiteX1146" fmla="*/ 585834 w 838450"/>
                  <a:gd name="connsiteY1146" fmla="*/ 426379 h 865317"/>
                  <a:gd name="connsiteX1147" fmla="*/ 588060 w 838450"/>
                  <a:gd name="connsiteY1147" fmla="*/ 417636 h 865317"/>
                  <a:gd name="connsiteX1148" fmla="*/ 588537 w 838450"/>
                  <a:gd name="connsiteY1148" fmla="*/ 419225 h 865317"/>
                  <a:gd name="connsiteX1149" fmla="*/ 589968 w 838450"/>
                  <a:gd name="connsiteY1149" fmla="*/ 419543 h 865317"/>
                  <a:gd name="connsiteX1150" fmla="*/ 590604 w 838450"/>
                  <a:gd name="connsiteY1150" fmla="*/ 420179 h 865317"/>
                  <a:gd name="connsiteX1151" fmla="*/ 590922 w 838450"/>
                  <a:gd name="connsiteY1151" fmla="*/ 421133 h 865317"/>
                  <a:gd name="connsiteX1152" fmla="*/ 589491 w 838450"/>
                  <a:gd name="connsiteY1152" fmla="*/ 429241 h 865317"/>
                  <a:gd name="connsiteX1153" fmla="*/ 589491 w 838450"/>
                  <a:gd name="connsiteY1153" fmla="*/ 431308 h 865317"/>
                  <a:gd name="connsiteX1154" fmla="*/ 590127 w 838450"/>
                  <a:gd name="connsiteY1154" fmla="*/ 432580 h 865317"/>
                  <a:gd name="connsiteX1155" fmla="*/ 591080 w 838450"/>
                  <a:gd name="connsiteY1155" fmla="*/ 433692 h 865317"/>
                  <a:gd name="connsiteX1156" fmla="*/ 593624 w 838450"/>
                  <a:gd name="connsiteY1156" fmla="*/ 431467 h 865317"/>
                  <a:gd name="connsiteX1157" fmla="*/ 594260 w 838450"/>
                  <a:gd name="connsiteY1157" fmla="*/ 428923 h 865317"/>
                  <a:gd name="connsiteX1158" fmla="*/ 595691 w 838450"/>
                  <a:gd name="connsiteY1158" fmla="*/ 431626 h 865317"/>
                  <a:gd name="connsiteX1159" fmla="*/ 597440 w 838450"/>
                  <a:gd name="connsiteY1159" fmla="*/ 431943 h 865317"/>
                  <a:gd name="connsiteX1160" fmla="*/ 599824 w 838450"/>
                  <a:gd name="connsiteY1160" fmla="*/ 431626 h 865317"/>
                  <a:gd name="connsiteX1161" fmla="*/ 599506 w 838450"/>
                  <a:gd name="connsiteY1161" fmla="*/ 428446 h 865317"/>
                  <a:gd name="connsiteX1162" fmla="*/ 598870 w 838450"/>
                  <a:gd name="connsiteY1162" fmla="*/ 426220 h 865317"/>
                  <a:gd name="connsiteX1163" fmla="*/ 596804 w 838450"/>
                  <a:gd name="connsiteY1163" fmla="*/ 423041 h 865317"/>
                  <a:gd name="connsiteX1164" fmla="*/ 599029 w 838450"/>
                  <a:gd name="connsiteY1164" fmla="*/ 423041 h 865317"/>
                  <a:gd name="connsiteX1165" fmla="*/ 599665 w 838450"/>
                  <a:gd name="connsiteY1165" fmla="*/ 418430 h 865317"/>
                  <a:gd name="connsiteX1166" fmla="*/ 599665 w 838450"/>
                  <a:gd name="connsiteY1166" fmla="*/ 415569 h 865317"/>
                  <a:gd name="connsiteX1167" fmla="*/ 599665 w 838450"/>
                  <a:gd name="connsiteY1167" fmla="*/ 412866 h 865317"/>
                  <a:gd name="connsiteX1168" fmla="*/ 597440 w 838450"/>
                  <a:gd name="connsiteY1168" fmla="*/ 405712 h 865317"/>
                  <a:gd name="connsiteX1169" fmla="*/ 596009 w 838450"/>
                  <a:gd name="connsiteY1169" fmla="*/ 402056 h 865317"/>
                  <a:gd name="connsiteX1170" fmla="*/ 596009 w 838450"/>
                  <a:gd name="connsiteY1170" fmla="*/ 400943 h 865317"/>
                  <a:gd name="connsiteX1171" fmla="*/ 596009 w 838450"/>
                  <a:gd name="connsiteY1171" fmla="*/ 400466 h 865317"/>
                  <a:gd name="connsiteX1172" fmla="*/ 595373 w 838450"/>
                  <a:gd name="connsiteY1172" fmla="*/ 395856 h 865317"/>
                  <a:gd name="connsiteX1173" fmla="*/ 594419 w 838450"/>
                  <a:gd name="connsiteY1173" fmla="*/ 392994 h 865317"/>
                  <a:gd name="connsiteX1174" fmla="*/ 593942 w 838450"/>
                  <a:gd name="connsiteY1174" fmla="*/ 389973 h 865317"/>
                  <a:gd name="connsiteX1175" fmla="*/ 596168 w 838450"/>
                  <a:gd name="connsiteY1175" fmla="*/ 385522 h 865317"/>
                  <a:gd name="connsiteX1176" fmla="*/ 595214 w 838450"/>
                  <a:gd name="connsiteY1176" fmla="*/ 384886 h 865317"/>
                  <a:gd name="connsiteX1177" fmla="*/ 592670 w 838450"/>
                  <a:gd name="connsiteY1177" fmla="*/ 384250 h 865317"/>
                  <a:gd name="connsiteX1178" fmla="*/ 590286 w 838450"/>
                  <a:gd name="connsiteY1178" fmla="*/ 383455 h 865317"/>
                  <a:gd name="connsiteX1179" fmla="*/ 589650 w 838450"/>
                  <a:gd name="connsiteY1179" fmla="*/ 382342 h 865317"/>
                  <a:gd name="connsiteX1180" fmla="*/ 590763 w 838450"/>
                  <a:gd name="connsiteY1180" fmla="*/ 378050 h 865317"/>
                  <a:gd name="connsiteX1181" fmla="*/ 589491 w 838450"/>
                  <a:gd name="connsiteY1181" fmla="*/ 376301 h 865317"/>
                  <a:gd name="connsiteX1182" fmla="*/ 587742 w 838450"/>
                  <a:gd name="connsiteY1182" fmla="*/ 374552 h 865317"/>
                  <a:gd name="connsiteX1183" fmla="*/ 587265 w 838450"/>
                  <a:gd name="connsiteY1183" fmla="*/ 373917 h 865317"/>
                  <a:gd name="connsiteX1184" fmla="*/ 586629 w 838450"/>
                  <a:gd name="connsiteY1184" fmla="*/ 372963 h 865317"/>
                  <a:gd name="connsiteX1185" fmla="*/ 585834 w 838450"/>
                  <a:gd name="connsiteY1185" fmla="*/ 370737 h 865317"/>
                  <a:gd name="connsiteX1186" fmla="*/ 587424 w 838450"/>
                  <a:gd name="connsiteY1186" fmla="*/ 366127 h 865317"/>
                  <a:gd name="connsiteX1187" fmla="*/ 589650 w 838450"/>
                  <a:gd name="connsiteY1187" fmla="*/ 360880 h 865317"/>
                  <a:gd name="connsiteX1188" fmla="*/ 590127 w 838450"/>
                  <a:gd name="connsiteY1188" fmla="*/ 358814 h 865317"/>
                  <a:gd name="connsiteX1189" fmla="*/ 590445 w 838450"/>
                  <a:gd name="connsiteY1189" fmla="*/ 355316 h 865317"/>
                  <a:gd name="connsiteX1190" fmla="*/ 590445 w 838450"/>
                  <a:gd name="connsiteY1190" fmla="*/ 353885 h 865317"/>
                  <a:gd name="connsiteX1191" fmla="*/ 590445 w 838450"/>
                  <a:gd name="connsiteY1191" fmla="*/ 352614 h 865317"/>
                  <a:gd name="connsiteX1192" fmla="*/ 588060 w 838450"/>
                  <a:gd name="connsiteY1192" fmla="*/ 351024 h 865317"/>
                  <a:gd name="connsiteX1193" fmla="*/ 583926 w 838450"/>
                  <a:gd name="connsiteY1193" fmla="*/ 350388 h 865317"/>
                  <a:gd name="connsiteX1194" fmla="*/ 581065 w 838450"/>
                  <a:gd name="connsiteY1194" fmla="*/ 349116 h 865317"/>
                  <a:gd name="connsiteX1195" fmla="*/ 579316 w 838450"/>
                  <a:gd name="connsiteY1195" fmla="*/ 347208 h 865317"/>
                  <a:gd name="connsiteX1196" fmla="*/ 577885 w 838450"/>
                  <a:gd name="connsiteY1196" fmla="*/ 346413 h 865317"/>
                  <a:gd name="connsiteX1197" fmla="*/ 576137 w 838450"/>
                  <a:gd name="connsiteY1197" fmla="*/ 347049 h 865317"/>
                  <a:gd name="connsiteX1198" fmla="*/ 573911 w 838450"/>
                  <a:gd name="connsiteY1198" fmla="*/ 346254 h 865317"/>
                  <a:gd name="connsiteX1199" fmla="*/ 572003 w 838450"/>
                  <a:gd name="connsiteY1199" fmla="*/ 344347 h 865317"/>
                  <a:gd name="connsiteX1200" fmla="*/ 570413 w 838450"/>
                  <a:gd name="connsiteY1200" fmla="*/ 341962 h 865317"/>
                  <a:gd name="connsiteX1201" fmla="*/ 570413 w 838450"/>
                  <a:gd name="connsiteY1201" fmla="*/ 340849 h 865317"/>
                  <a:gd name="connsiteX1202" fmla="*/ 571049 w 838450"/>
                  <a:gd name="connsiteY1202" fmla="*/ 339418 h 865317"/>
                  <a:gd name="connsiteX1203" fmla="*/ 574070 w 838450"/>
                  <a:gd name="connsiteY1203" fmla="*/ 333218 h 865317"/>
                  <a:gd name="connsiteX1204" fmla="*/ 575183 w 838450"/>
                  <a:gd name="connsiteY1204" fmla="*/ 333218 h 865317"/>
                  <a:gd name="connsiteX1205" fmla="*/ 577726 w 838450"/>
                  <a:gd name="connsiteY1205" fmla="*/ 334172 h 865317"/>
                  <a:gd name="connsiteX1206" fmla="*/ 578680 w 838450"/>
                  <a:gd name="connsiteY1206" fmla="*/ 334172 h 865317"/>
                  <a:gd name="connsiteX1207" fmla="*/ 580429 w 838450"/>
                  <a:gd name="connsiteY1207" fmla="*/ 331787 h 865317"/>
                  <a:gd name="connsiteX1208" fmla="*/ 582814 w 838450"/>
                  <a:gd name="connsiteY1208" fmla="*/ 324951 h 865317"/>
                  <a:gd name="connsiteX1209" fmla="*/ 586152 w 838450"/>
                  <a:gd name="connsiteY1209" fmla="*/ 324951 h 865317"/>
                  <a:gd name="connsiteX1210" fmla="*/ 589173 w 838450"/>
                  <a:gd name="connsiteY1210" fmla="*/ 325269 h 865317"/>
                  <a:gd name="connsiteX1211" fmla="*/ 591240 w 838450"/>
                  <a:gd name="connsiteY1211" fmla="*/ 325587 h 865317"/>
                  <a:gd name="connsiteX1212" fmla="*/ 593306 w 838450"/>
                  <a:gd name="connsiteY1212" fmla="*/ 325587 h 865317"/>
                  <a:gd name="connsiteX1213" fmla="*/ 595373 w 838450"/>
                  <a:gd name="connsiteY1213" fmla="*/ 324792 h 865317"/>
                  <a:gd name="connsiteX1214" fmla="*/ 596486 w 838450"/>
                  <a:gd name="connsiteY1214" fmla="*/ 323997 h 865317"/>
                  <a:gd name="connsiteX1215" fmla="*/ 597122 w 838450"/>
                  <a:gd name="connsiteY1215" fmla="*/ 322884 h 865317"/>
                  <a:gd name="connsiteX1216" fmla="*/ 597122 w 838450"/>
                  <a:gd name="connsiteY1216" fmla="*/ 321931 h 865317"/>
                  <a:gd name="connsiteX1217" fmla="*/ 594419 w 838450"/>
                  <a:gd name="connsiteY1217" fmla="*/ 320659 h 865317"/>
                  <a:gd name="connsiteX1218" fmla="*/ 593465 w 838450"/>
                  <a:gd name="connsiteY1218" fmla="*/ 319705 h 865317"/>
                  <a:gd name="connsiteX1219" fmla="*/ 592829 w 838450"/>
                  <a:gd name="connsiteY1219" fmla="*/ 317002 h 865317"/>
                  <a:gd name="connsiteX1220" fmla="*/ 592034 w 838450"/>
                  <a:gd name="connsiteY1220" fmla="*/ 315889 h 865317"/>
                  <a:gd name="connsiteX1221" fmla="*/ 586947 w 838450"/>
                  <a:gd name="connsiteY1221" fmla="*/ 315889 h 865317"/>
                  <a:gd name="connsiteX1222" fmla="*/ 584403 w 838450"/>
                  <a:gd name="connsiteY1222" fmla="*/ 314459 h 865317"/>
                  <a:gd name="connsiteX1223" fmla="*/ 582973 w 838450"/>
                  <a:gd name="connsiteY1223" fmla="*/ 313346 h 865317"/>
                  <a:gd name="connsiteX1224" fmla="*/ 580429 w 838450"/>
                  <a:gd name="connsiteY1224" fmla="*/ 309530 h 865317"/>
                  <a:gd name="connsiteX1225" fmla="*/ 577249 w 838450"/>
                  <a:gd name="connsiteY1225" fmla="*/ 306669 h 865317"/>
                  <a:gd name="connsiteX1226" fmla="*/ 574229 w 838450"/>
                  <a:gd name="connsiteY1226" fmla="*/ 306033 h 865317"/>
                  <a:gd name="connsiteX1227" fmla="*/ 573116 w 838450"/>
                  <a:gd name="connsiteY1227" fmla="*/ 305079 h 865317"/>
                  <a:gd name="connsiteX1228" fmla="*/ 572480 w 838450"/>
                  <a:gd name="connsiteY1228" fmla="*/ 303648 h 865317"/>
                  <a:gd name="connsiteX1229" fmla="*/ 572798 w 838450"/>
                  <a:gd name="connsiteY1229" fmla="*/ 301581 h 865317"/>
                  <a:gd name="connsiteX1230" fmla="*/ 573752 w 838450"/>
                  <a:gd name="connsiteY1230" fmla="*/ 299674 h 865317"/>
                  <a:gd name="connsiteX1231" fmla="*/ 574388 w 838450"/>
                  <a:gd name="connsiteY1231" fmla="*/ 297607 h 865317"/>
                  <a:gd name="connsiteX1232" fmla="*/ 576772 w 838450"/>
                  <a:gd name="connsiteY1232" fmla="*/ 294904 h 865317"/>
                  <a:gd name="connsiteX1233" fmla="*/ 579634 w 838450"/>
                  <a:gd name="connsiteY1233" fmla="*/ 292520 h 865317"/>
                  <a:gd name="connsiteX1234" fmla="*/ 580906 w 838450"/>
                  <a:gd name="connsiteY1234" fmla="*/ 290930 h 865317"/>
                  <a:gd name="connsiteX1235" fmla="*/ 582655 w 838450"/>
                  <a:gd name="connsiteY1235" fmla="*/ 289181 h 865317"/>
                  <a:gd name="connsiteX1236" fmla="*/ 582655 w 838450"/>
                  <a:gd name="connsiteY1236" fmla="*/ 288227 h 865317"/>
                  <a:gd name="connsiteX1237" fmla="*/ 582655 w 838450"/>
                  <a:gd name="connsiteY1237" fmla="*/ 287114 h 865317"/>
                  <a:gd name="connsiteX1238" fmla="*/ 581224 w 838450"/>
                  <a:gd name="connsiteY1238" fmla="*/ 286002 h 865317"/>
                  <a:gd name="connsiteX1239" fmla="*/ 580270 w 838450"/>
                  <a:gd name="connsiteY1239" fmla="*/ 285684 h 865317"/>
                  <a:gd name="connsiteX1240" fmla="*/ 580270 w 838450"/>
                  <a:gd name="connsiteY1240" fmla="*/ 285048 h 865317"/>
                  <a:gd name="connsiteX1241" fmla="*/ 580747 w 838450"/>
                  <a:gd name="connsiteY1241" fmla="*/ 283299 h 865317"/>
                  <a:gd name="connsiteX1242" fmla="*/ 582178 w 838450"/>
                  <a:gd name="connsiteY1242" fmla="*/ 283299 h 865317"/>
                  <a:gd name="connsiteX1243" fmla="*/ 585039 w 838450"/>
                  <a:gd name="connsiteY1243" fmla="*/ 284730 h 865317"/>
                  <a:gd name="connsiteX1244" fmla="*/ 587901 w 838450"/>
                  <a:gd name="connsiteY1244" fmla="*/ 287432 h 865317"/>
                  <a:gd name="connsiteX1245" fmla="*/ 589650 w 838450"/>
                  <a:gd name="connsiteY1245" fmla="*/ 289817 h 865317"/>
                  <a:gd name="connsiteX1246" fmla="*/ 589650 w 838450"/>
                  <a:gd name="connsiteY1246" fmla="*/ 291725 h 865317"/>
                  <a:gd name="connsiteX1247" fmla="*/ 590763 w 838450"/>
                  <a:gd name="connsiteY1247" fmla="*/ 292043 h 865317"/>
                  <a:gd name="connsiteX1248" fmla="*/ 591875 w 838450"/>
                  <a:gd name="connsiteY1248" fmla="*/ 292043 h 865317"/>
                  <a:gd name="connsiteX1249" fmla="*/ 593783 w 838450"/>
                  <a:gd name="connsiteY1249" fmla="*/ 292997 h 865317"/>
                  <a:gd name="connsiteX1250" fmla="*/ 595691 w 838450"/>
                  <a:gd name="connsiteY1250" fmla="*/ 292679 h 865317"/>
                  <a:gd name="connsiteX1251" fmla="*/ 596963 w 838450"/>
                  <a:gd name="connsiteY1251" fmla="*/ 293156 h 865317"/>
                  <a:gd name="connsiteX1252" fmla="*/ 597758 w 838450"/>
                  <a:gd name="connsiteY1252" fmla="*/ 293156 h 865317"/>
                  <a:gd name="connsiteX1253" fmla="*/ 598075 w 838450"/>
                  <a:gd name="connsiteY1253" fmla="*/ 291884 h 865317"/>
                  <a:gd name="connsiteX1254" fmla="*/ 597122 w 838450"/>
                  <a:gd name="connsiteY1254" fmla="*/ 290294 h 865317"/>
                  <a:gd name="connsiteX1255" fmla="*/ 596486 w 838450"/>
                  <a:gd name="connsiteY1255" fmla="*/ 289181 h 865317"/>
                  <a:gd name="connsiteX1256" fmla="*/ 597281 w 838450"/>
                  <a:gd name="connsiteY1256" fmla="*/ 288068 h 865317"/>
                  <a:gd name="connsiteX1257" fmla="*/ 598235 w 838450"/>
                  <a:gd name="connsiteY1257" fmla="*/ 288068 h 865317"/>
                  <a:gd name="connsiteX1258" fmla="*/ 599188 w 838450"/>
                  <a:gd name="connsiteY1258" fmla="*/ 288068 h 865317"/>
                  <a:gd name="connsiteX1259" fmla="*/ 600619 w 838450"/>
                  <a:gd name="connsiteY1259" fmla="*/ 289022 h 865317"/>
                  <a:gd name="connsiteX1260" fmla="*/ 601573 w 838450"/>
                  <a:gd name="connsiteY1260" fmla="*/ 291089 h 865317"/>
                  <a:gd name="connsiteX1261" fmla="*/ 601573 w 838450"/>
                  <a:gd name="connsiteY1261" fmla="*/ 294268 h 865317"/>
                  <a:gd name="connsiteX1262" fmla="*/ 603958 w 838450"/>
                  <a:gd name="connsiteY1262" fmla="*/ 297289 h 865317"/>
                  <a:gd name="connsiteX1263" fmla="*/ 606978 w 838450"/>
                  <a:gd name="connsiteY1263" fmla="*/ 299356 h 865317"/>
                  <a:gd name="connsiteX1264" fmla="*/ 609363 w 838450"/>
                  <a:gd name="connsiteY1264" fmla="*/ 300310 h 865317"/>
                  <a:gd name="connsiteX1265" fmla="*/ 612225 w 838450"/>
                  <a:gd name="connsiteY1265" fmla="*/ 300946 h 865317"/>
                  <a:gd name="connsiteX1266" fmla="*/ 614609 w 838450"/>
                  <a:gd name="connsiteY1266" fmla="*/ 300310 h 865317"/>
                  <a:gd name="connsiteX1267" fmla="*/ 615722 w 838450"/>
                  <a:gd name="connsiteY1267" fmla="*/ 298243 h 865317"/>
                  <a:gd name="connsiteX1268" fmla="*/ 615245 w 838450"/>
                  <a:gd name="connsiteY1268" fmla="*/ 296335 h 865317"/>
                  <a:gd name="connsiteX1269" fmla="*/ 615563 w 838450"/>
                  <a:gd name="connsiteY1269" fmla="*/ 294746 h 865317"/>
                  <a:gd name="connsiteX1270" fmla="*/ 616517 w 838450"/>
                  <a:gd name="connsiteY1270" fmla="*/ 293791 h 865317"/>
                  <a:gd name="connsiteX1271" fmla="*/ 617948 w 838450"/>
                  <a:gd name="connsiteY1271" fmla="*/ 293791 h 865317"/>
                  <a:gd name="connsiteX1272" fmla="*/ 619061 w 838450"/>
                  <a:gd name="connsiteY1272" fmla="*/ 295222 h 865317"/>
                  <a:gd name="connsiteX1273" fmla="*/ 622240 w 838450"/>
                  <a:gd name="connsiteY1273" fmla="*/ 302217 h 865317"/>
                  <a:gd name="connsiteX1274" fmla="*/ 621604 w 838450"/>
                  <a:gd name="connsiteY1274" fmla="*/ 305397 h 865317"/>
                  <a:gd name="connsiteX1275" fmla="*/ 622399 w 838450"/>
                  <a:gd name="connsiteY1275" fmla="*/ 313982 h 865317"/>
                  <a:gd name="connsiteX1276" fmla="*/ 621604 w 838450"/>
                  <a:gd name="connsiteY1276" fmla="*/ 319546 h 865317"/>
                  <a:gd name="connsiteX1277" fmla="*/ 621604 w 838450"/>
                  <a:gd name="connsiteY1277" fmla="*/ 320818 h 865317"/>
                  <a:gd name="connsiteX1278" fmla="*/ 622081 w 838450"/>
                  <a:gd name="connsiteY1278" fmla="*/ 321772 h 865317"/>
                  <a:gd name="connsiteX1279" fmla="*/ 622558 w 838450"/>
                  <a:gd name="connsiteY1279" fmla="*/ 322090 h 865317"/>
                  <a:gd name="connsiteX1280" fmla="*/ 623512 w 838450"/>
                  <a:gd name="connsiteY1280" fmla="*/ 322090 h 865317"/>
                  <a:gd name="connsiteX1281" fmla="*/ 627487 w 838450"/>
                  <a:gd name="connsiteY1281" fmla="*/ 323203 h 865317"/>
                  <a:gd name="connsiteX1282" fmla="*/ 630825 w 838450"/>
                  <a:gd name="connsiteY1282" fmla="*/ 324315 h 865317"/>
                  <a:gd name="connsiteX1283" fmla="*/ 634641 w 838450"/>
                  <a:gd name="connsiteY1283" fmla="*/ 325428 h 865317"/>
                  <a:gd name="connsiteX1284" fmla="*/ 640046 w 838450"/>
                  <a:gd name="connsiteY1284" fmla="*/ 326223 h 865317"/>
                  <a:gd name="connsiteX1285" fmla="*/ 643384 w 838450"/>
                  <a:gd name="connsiteY1285" fmla="*/ 325905 h 865317"/>
                  <a:gd name="connsiteX1286" fmla="*/ 644974 w 838450"/>
                  <a:gd name="connsiteY1286" fmla="*/ 325905 h 865317"/>
                  <a:gd name="connsiteX1287" fmla="*/ 648313 w 838450"/>
                  <a:gd name="connsiteY1287" fmla="*/ 326064 h 865317"/>
                  <a:gd name="connsiteX1288" fmla="*/ 657215 w 838450"/>
                  <a:gd name="connsiteY1288" fmla="*/ 325587 h 865317"/>
                  <a:gd name="connsiteX1289" fmla="*/ 664528 w 838450"/>
                  <a:gd name="connsiteY1289" fmla="*/ 325587 h 865317"/>
                  <a:gd name="connsiteX1290" fmla="*/ 667549 w 838450"/>
                  <a:gd name="connsiteY1290" fmla="*/ 326223 h 865317"/>
                  <a:gd name="connsiteX1291" fmla="*/ 669934 w 838450"/>
                  <a:gd name="connsiteY1291" fmla="*/ 326541 h 865317"/>
                  <a:gd name="connsiteX1292" fmla="*/ 678041 w 838450"/>
                  <a:gd name="connsiteY1292" fmla="*/ 325905 h 865317"/>
                  <a:gd name="connsiteX1293" fmla="*/ 686308 w 838450"/>
                  <a:gd name="connsiteY1293" fmla="*/ 325587 h 865317"/>
                  <a:gd name="connsiteX1294" fmla="*/ 690760 w 838450"/>
                  <a:gd name="connsiteY1294" fmla="*/ 327336 h 865317"/>
                  <a:gd name="connsiteX1295" fmla="*/ 695529 w 838450"/>
                  <a:gd name="connsiteY1295" fmla="*/ 330198 h 865317"/>
                  <a:gd name="connsiteX1296" fmla="*/ 698232 w 838450"/>
                  <a:gd name="connsiteY1296" fmla="*/ 332423 h 865317"/>
                  <a:gd name="connsiteX1297" fmla="*/ 698709 w 838450"/>
                  <a:gd name="connsiteY1297" fmla="*/ 333695 h 865317"/>
                  <a:gd name="connsiteX1298" fmla="*/ 698391 w 838450"/>
                  <a:gd name="connsiteY1298" fmla="*/ 334808 h 865317"/>
                  <a:gd name="connsiteX1299" fmla="*/ 697437 w 838450"/>
                  <a:gd name="connsiteY1299" fmla="*/ 335444 h 865317"/>
                  <a:gd name="connsiteX1300" fmla="*/ 695688 w 838450"/>
                  <a:gd name="connsiteY1300" fmla="*/ 335444 h 865317"/>
                  <a:gd name="connsiteX1301" fmla="*/ 691873 w 838450"/>
                  <a:gd name="connsiteY1301" fmla="*/ 334013 h 865317"/>
                  <a:gd name="connsiteX1302" fmla="*/ 691237 w 838450"/>
                  <a:gd name="connsiteY1302" fmla="*/ 334490 h 865317"/>
                  <a:gd name="connsiteX1303" fmla="*/ 691237 w 838450"/>
                  <a:gd name="connsiteY1303" fmla="*/ 337352 h 865317"/>
                  <a:gd name="connsiteX1304" fmla="*/ 691237 w 838450"/>
                  <a:gd name="connsiteY1304" fmla="*/ 337828 h 865317"/>
                  <a:gd name="connsiteX1305" fmla="*/ 690442 w 838450"/>
                  <a:gd name="connsiteY1305" fmla="*/ 340372 h 865317"/>
                  <a:gd name="connsiteX1306" fmla="*/ 688057 w 838450"/>
                  <a:gd name="connsiteY1306" fmla="*/ 346254 h 865317"/>
                  <a:gd name="connsiteX1307" fmla="*/ 687580 w 838450"/>
                  <a:gd name="connsiteY1307" fmla="*/ 348798 h 865317"/>
                  <a:gd name="connsiteX1308" fmla="*/ 687103 w 838450"/>
                  <a:gd name="connsiteY1308" fmla="*/ 349434 h 865317"/>
                  <a:gd name="connsiteX1309" fmla="*/ 686467 w 838450"/>
                  <a:gd name="connsiteY1309" fmla="*/ 349752 h 865317"/>
                  <a:gd name="connsiteX1310" fmla="*/ 684719 w 838450"/>
                  <a:gd name="connsiteY1310" fmla="*/ 349752 h 865317"/>
                  <a:gd name="connsiteX1311" fmla="*/ 683288 w 838450"/>
                  <a:gd name="connsiteY1311" fmla="*/ 350229 h 865317"/>
                  <a:gd name="connsiteX1312" fmla="*/ 682652 w 838450"/>
                  <a:gd name="connsiteY1312" fmla="*/ 351183 h 865317"/>
                  <a:gd name="connsiteX1313" fmla="*/ 681698 w 838450"/>
                  <a:gd name="connsiteY1313" fmla="*/ 353090 h 865317"/>
                  <a:gd name="connsiteX1314" fmla="*/ 681062 w 838450"/>
                  <a:gd name="connsiteY1314" fmla="*/ 354998 h 865317"/>
                  <a:gd name="connsiteX1315" fmla="*/ 680108 w 838450"/>
                  <a:gd name="connsiteY1315" fmla="*/ 355634 h 865317"/>
                  <a:gd name="connsiteX1316" fmla="*/ 678041 w 838450"/>
                  <a:gd name="connsiteY1316" fmla="*/ 354521 h 865317"/>
                  <a:gd name="connsiteX1317" fmla="*/ 676770 w 838450"/>
                  <a:gd name="connsiteY1317" fmla="*/ 354521 h 865317"/>
                  <a:gd name="connsiteX1318" fmla="*/ 675180 w 838450"/>
                  <a:gd name="connsiteY1318" fmla="*/ 355157 h 865317"/>
                  <a:gd name="connsiteX1319" fmla="*/ 673590 w 838450"/>
                  <a:gd name="connsiteY1319" fmla="*/ 356270 h 865317"/>
                  <a:gd name="connsiteX1320" fmla="*/ 672477 w 838450"/>
                  <a:gd name="connsiteY1320" fmla="*/ 357701 h 865317"/>
                  <a:gd name="connsiteX1321" fmla="*/ 671206 w 838450"/>
                  <a:gd name="connsiteY1321" fmla="*/ 358178 h 865317"/>
                  <a:gd name="connsiteX1322" fmla="*/ 667390 w 838450"/>
                  <a:gd name="connsiteY1322" fmla="*/ 357860 h 865317"/>
                  <a:gd name="connsiteX1323" fmla="*/ 666595 w 838450"/>
                  <a:gd name="connsiteY1323" fmla="*/ 357860 h 865317"/>
                  <a:gd name="connsiteX1324" fmla="*/ 666118 w 838450"/>
                  <a:gd name="connsiteY1324" fmla="*/ 359131 h 865317"/>
                  <a:gd name="connsiteX1325" fmla="*/ 665800 w 838450"/>
                  <a:gd name="connsiteY1325" fmla="*/ 360403 h 865317"/>
                  <a:gd name="connsiteX1326" fmla="*/ 662780 w 838450"/>
                  <a:gd name="connsiteY1326" fmla="*/ 363424 h 865317"/>
                  <a:gd name="connsiteX1327" fmla="*/ 661667 w 838450"/>
                  <a:gd name="connsiteY1327" fmla="*/ 368193 h 865317"/>
                  <a:gd name="connsiteX1328" fmla="*/ 660713 w 838450"/>
                  <a:gd name="connsiteY1328" fmla="*/ 371214 h 865317"/>
                  <a:gd name="connsiteX1329" fmla="*/ 660713 w 838450"/>
                  <a:gd name="connsiteY1329" fmla="*/ 373599 h 865317"/>
                  <a:gd name="connsiteX1330" fmla="*/ 663416 w 838450"/>
                  <a:gd name="connsiteY1330" fmla="*/ 379799 h 865317"/>
                  <a:gd name="connsiteX1331" fmla="*/ 665164 w 838450"/>
                  <a:gd name="connsiteY1331" fmla="*/ 387907 h 865317"/>
                  <a:gd name="connsiteX1332" fmla="*/ 665800 w 838450"/>
                  <a:gd name="connsiteY1332" fmla="*/ 388701 h 865317"/>
                  <a:gd name="connsiteX1333" fmla="*/ 666436 w 838450"/>
                  <a:gd name="connsiteY1333" fmla="*/ 389019 h 865317"/>
                  <a:gd name="connsiteX1334" fmla="*/ 666754 w 838450"/>
                  <a:gd name="connsiteY1334" fmla="*/ 389019 h 865317"/>
                  <a:gd name="connsiteX1335" fmla="*/ 666754 w 838450"/>
                  <a:gd name="connsiteY1335" fmla="*/ 387112 h 865317"/>
                  <a:gd name="connsiteX1336" fmla="*/ 666754 w 838450"/>
                  <a:gd name="connsiteY1336" fmla="*/ 385045 h 865317"/>
                  <a:gd name="connsiteX1337" fmla="*/ 667708 w 838450"/>
                  <a:gd name="connsiteY1337" fmla="*/ 384568 h 865317"/>
                  <a:gd name="connsiteX1338" fmla="*/ 668821 w 838450"/>
                  <a:gd name="connsiteY1338" fmla="*/ 385045 h 865317"/>
                  <a:gd name="connsiteX1339" fmla="*/ 669775 w 838450"/>
                  <a:gd name="connsiteY1339" fmla="*/ 386794 h 865317"/>
                  <a:gd name="connsiteX1340" fmla="*/ 670887 w 838450"/>
                  <a:gd name="connsiteY1340" fmla="*/ 389973 h 865317"/>
                  <a:gd name="connsiteX1341" fmla="*/ 672159 w 838450"/>
                  <a:gd name="connsiteY1341" fmla="*/ 391245 h 865317"/>
                  <a:gd name="connsiteX1342" fmla="*/ 674067 w 838450"/>
                  <a:gd name="connsiteY1342" fmla="*/ 391563 h 865317"/>
                  <a:gd name="connsiteX1343" fmla="*/ 676293 w 838450"/>
                  <a:gd name="connsiteY1343" fmla="*/ 390768 h 865317"/>
                  <a:gd name="connsiteX1344" fmla="*/ 677883 w 838450"/>
                  <a:gd name="connsiteY1344" fmla="*/ 389337 h 865317"/>
                  <a:gd name="connsiteX1345" fmla="*/ 678518 w 838450"/>
                  <a:gd name="connsiteY1345" fmla="*/ 387748 h 865317"/>
                  <a:gd name="connsiteX1346" fmla="*/ 678041 w 838450"/>
                  <a:gd name="connsiteY1346" fmla="*/ 384568 h 865317"/>
                  <a:gd name="connsiteX1347" fmla="*/ 678041 w 838450"/>
                  <a:gd name="connsiteY1347" fmla="*/ 382183 h 865317"/>
                  <a:gd name="connsiteX1348" fmla="*/ 678995 w 838450"/>
                  <a:gd name="connsiteY1348" fmla="*/ 379958 h 865317"/>
                  <a:gd name="connsiteX1349" fmla="*/ 682652 w 838450"/>
                  <a:gd name="connsiteY1349" fmla="*/ 376619 h 865317"/>
                  <a:gd name="connsiteX1350" fmla="*/ 683129 w 838450"/>
                  <a:gd name="connsiteY1350" fmla="*/ 375665 h 865317"/>
                  <a:gd name="connsiteX1351" fmla="*/ 682811 w 838450"/>
                  <a:gd name="connsiteY1351" fmla="*/ 372804 h 865317"/>
                  <a:gd name="connsiteX1352" fmla="*/ 682811 w 838450"/>
                  <a:gd name="connsiteY1352" fmla="*/ 370101 h 865317"/>
                  <a:gd name="connsiteX1353" fmla="*/ 684242 w 838450"/>
                  <a:gd name="connsiteY1353" fmla="*/ 369942 h 865317"/>
                  <a:gd name="connsiteX1354" fmla="*/ 686149 w 838450"/>
                  <a:gd name="connsiteY1354" fmla="*/ 370419 h 865317"/>
                  <a:gd name="connsiteX1355" fmla="*/ 688534 w 838450"/>
                  <a:gd name="connsiteY1355" fmla="*/ 369147 h 865317"/>
                  <a:gd name="connsiteX1356" fmla="*/ 689329 w 838450"/>
                  <a:gd name="connsiteY1356" fmla="*/ 369147 h 865317"/>
                  <a:gd name="connsiteX1357" fmla="*/ 690283 w 838450"/>
                  <a:gd name="connsiteY1357" fmla="*/ 370578 h 865317"/>
                  <a:gd name="connsiteX1358" fmla="*/ 692032 w 838450"/>
                  <a:gd name="connsiteY1358" fmla="*/ 370260 h 865317"/>
                  <a:gd name="connsiteX1359" fmla="*/ 693303 w 838450"/>
                  <a:gd name="connsiteY1359" fmla="*/ 375983 h 865317"/>
                  <a:gd name="connsiteX1360" fmla="*/ 694575 w 838450"/>
                  <a:gd name="connsiteY1360" fmla="*/ 381071 h 865317"/>
                  <a:gd name="connsiteX1361" fmla="*/ 694575 w 838450"/>
                  <a:gd name="connsiteY1361" fmla="*/ 383455 h 865317"/>
                  <a:gd name="connsiteX1362" fmla="*/ 694734 w 838450"/>
                  <a:gd name="connsiteY1362" fmla="*/ 388701 h 865317"/>
                  <a:gd name="connsiteX1363" fmla="*/ 695370 w 838450"/>
                  <a:gd name="connsiteY1363" fmla="*/ 392994 h 865317"/>
                  <a:gd name="connsiteX1364" fmla="*/ 696324 w 838450"/>
                  <a:gd name="connsiteY1364" fmla="*/ 393948 h 865317"/>
                  <a:gd name="connsiteX1365" fmla="*/ 697437 w 838450"/>
                  <a:gd name="connsiteY1365" fmla="*/ 396173 h 865317"/>
                  <a:gd name="connsiteX1366" fmla="*/ 698391 w 838450"/>
                  <a:gd name="connsiteY1366" fmla="*/ 398876 h 865317"/>
                  <a:gd name="connsiteX1367" fmla="*/ 699186 w 838450"/>
                  <a:gd name="connsiteY1367" fmla="*/ 400307 h 865317"/>
                  <a:gd name="connsiteX1368" fmla="*/ 699662 w 838450"/>
                  <a:gd name="connsiteY1368" fmla="*/ 405076 h 865317"/>
                  <a:gd name="connsiteX1369" fmla="*/ 700299 w 838450"/>
                  <a:gd name="connsiteY1369" fmla="*/ 408574 h 865317"/>
                  <a:gd name="connsiteX1370" fmla="*/ 701093 w 838450"/>
                  <a:gd name="connsiteY1370" fmla="*/ 419384 h 865317"/>
                  <a:gd name="connsiteX1371" fmla="*/ 701411 w 838450"/>
                  <a:gd name="connsiteY1371" fmla="*/ 421451 h 865317"/>
                  <a:gd name="connsiteX1372" fmla="*/ 703001 w 838450"/>
                  <a:gd name="connsiteY1372" fmla="*/ 420497 h 865317"/>
                  <a:gd name="connsiteX1373" fmla="*/ 703637 w 838450"/>
                  <a:gd name="connsiteY1373" fmla="*/ 419384 h 865317"/>
                  <a:gd name="connsiteX1374" fmla="*/ 704273 w 838450"/>
                  <a:gd name="connsiteY1374" fmla="*/ 417636 h 865317"/>
                  <a:gd name="connsiteX1375" fmla="*/ 704750 w 838450"/>
                  <a:gd name="connsiteY1375" fmla="*/ 416841 h 865317"/>
                  <a:gd name="connsiteX1376" fmla="*/ 705704 w 838450"/>
                  <a:gd name="connsiteY1376" fmla="*/ 416841 h 865317"/>
                  <a:gd name="connsiteX1377" fmla="*/ 707134 w 838450"/>
                  <a:gd name="connsiteY1377" fmla="*/ 417636 h 865317"/>
                  <a:gd name="connsiteX1378" fmla="*/ 709519 w 838450"/>
                  <a:gd name="connsiteY1378" fmla="*/ 420497 h 865317"/>
                  <a:gd name="connsiteX1379" fmla="*/ 711109 w 838450"/>
                  <a:gd name="connsiteY1379" fmla="*/ 421133 h 865317"/>
                  <a:gd name="connsiteX1380" fmla="*/ 712699 w 838450"/>
                  <a:gd name="connsiteY1380" fmla="*/ 420656 h 865317"/>
                  <a:gd name="connsiteX1381" fmla="*/ 714288 w 838450"/>
                  <a:gd name="connsiteY1381" fmla="*/ 416364 h 865317"/>
                  <a:gd name="connsiteX1382" fmla="*/ 714924 w 838450"/>
                  <a:gd name="connsiteY1382" fmla="*/ 415251 h 865317"/>
                  <a:gd name="connsiteX1383" fmla="*/ 715719 w 838450"/>
                  <a:gd name="connsiteY1383" fmla="*/ 414456 h 865317"/>
                  <a:gd name="connsiteX1384" fmla="*/ 717150 w 838450"/>
                  <a:gd name="connsiteY1384" fmla="*/ 414456 h 865317"/>
                  <a:gd name="connsiteX1385" fmla="*/ 717945 w 838450"/>
                  <a:gd name="connsiteY1385" fmla="*/ 413820 h 865317"/>
                  <a:gd name="connsiteX1386" fmla="*/ 718263 w 838450"/>
                  <a:gd name="connsiteY1386" fmla="*/ 411912 h 865317"/>
                  <a:gd name="connsiteX1387" fmla="*/ 718263 w 838450"/>
                  <a:gd name="connsiteY1387" fmla="*/ 409846 h 865317"/>
                  <a:gd name="connsiteX1388" fmla="*/ 716673 w 838450"/>
                  <a:gd name="connsiteY1388" fmla="*/ 404281 h 865317"/>
                  <a:gd name="connsiteX1389" fmla="*/ 716196 w 838450"/>
                  <a:gd name="connsiteY1389" fmla="*/ 401738 h 865317"/>
                  <a:gd name="connsiteX1390" fmla="*/ 715878 w 838450"/>
                  <a:gd name="connsiteY1390" fmla="*/ 399194 h 865317"/>
                  <a:gd name="connsiteX1391" fmla="*/ 716832 w 838450"/>
                  <a:gd name="connsiteY1391" fmla="*/ 396491 h 865317"/>
                  <a:gd name="connsiteX1392" fmla="*/ 718263 w 838450"/>
                  <a:gd name="connsiteY1392" fmla="*/ 393471 h 865317"/>
                  <a:gd name="connsiteX1393" fmla="*/ 717945 w 838450"/>
                  <a:gd name="connsiteY1393" fmla="*/ 390768 h 865317"/>
                  <a:gd name="connsiteX1394" fmla="*/ 718263 w 838450"/>
                  <a:gd name="connsiteY1394" fmla="*/ 389655 h 865317"/>
                  <a:gd name="connsiteX1395" fmla="*/ 719376 w 838450"/>
                  <a:gd name="connsiteY1395" fmla="*/ 389655 h 865317"/>
                  <a:gd name="connsiteX1396" fmla="*/ 720807 w 838450"/>
                  <a:gd name="connsiteY1396" fmla="*/ 390132 h 865317"/>
                  <a:gd name="connsiteX1397" fmla="*/ 722396 w 838450"/>
                  <a:gd name="connsiteY1397" fmla="*/ 389655 h 865317"/>
                  <a:gd name="connsiteX1398" fmla="*/ 723509 w 838450"/>
                  <a:gd name="connsiteY1398" fmla="*/ 388066 h 865317"/>
                  <a:gd name="connsiteX1399" fmla="*/ 723986 w 838450"/>
                  <a:gd name="connsiteY1399" fmla="*/ 386635 h 865317"/>
                  <a:gd name="connsiteX1400" fmla="*/ 724781 w 838450"/>
                  <a:gd name="connsiteY1400" fmla="*/ 380435 h 865317"/>
                  <a:gd name="connsiteX1401" fmla="*/ 725258 w 838450"/>
                  <a:gd name="connsiteY1401" fmla="*/ 374711 h 865317"/>
                  <a:gd name="connsiteX1402" fmla="*/ 725258 w 838450"/>
                  <a:gd name="connsiteY1402" fmla="*/ 370101 h 865317"/>
                  <a:gd name="connsiteX1403" fmla="*/ 724304 w 838450"/>
                  <a:gd name="connsiteY1403" fmla="*/ 367398 h 865317"/>
                  <a:gd name="connsiteX1404" fmla="*/ 722396 w 838450"/>
                  <a:gd name="connsiteY1404" fmla="*/ 359926 h 865317"/>
                  <a:gd name="connsiteX1405" fmla="*/ 722873 w 838450"/>
                  <a:gd name="connsiteY1405" fmla="*/ 358655 h 865317"/>
                  <a:gd name="connsiteX1406" fmla="*/ 723668 w 838450"/>
                  <a:gd name="connsiteY1406" fmla="*/ 358337 h 865317"/>
                  <a:gd name="connsiteX1407" fmla="*/ 726371 w 838450"/>
                  <a:gd name="connsiteY1407" fmla="*/ 360880 h 865317"/>
                  <a:gd name="connsiteX1408" fmla="*/ 727643 w 838450"/>
                  <a:gd name="connsiteY1408" fmla="*/ 361357 h 865317"/>
                  <a:gd name="connsiteX1409" fmla="*/ 729709 w 838450"/>
                  <a:gd name="connsiteY1409" fmla="*/ 360880 h 865317"/>
                  <a:gd name="connsiteX1410" fmla="*/ 731776 w 838450"/>
                  <a:gd name="connsiteY1410" fmla="*/ 360244 h 865317"/>
                  <a:gd name="connsiteX1411" fmla="*/ 733207 w 838450"/>
                  <a:gd name="connsiteY1411" fmla="*/ 360244 h 865317"/>
                  <a:gd name="connsiteX1412" fmla="*/ 735274 w 838450"/>
                  <a:gd name="connsiteY1412" fmla="*/ 361039 h 865317"/>
                  <a:gd name="connsiteX1413" fmla="*/ 738135 w 838450"/>
                  <a:gd name="connsiteY1413" fmla="*/ 361993 h 865317"/>
                  <a:gd name="connsiteX1414" fmla="*/ 742587 w 838450"/>
                  <a:gd name="connsiteY1414" fmla="*/ 363265 h 865317"/>
                  <a:gd name="connsiteX1415" fmla="*/ 744494 w 838450"/>
                  <a:gd name="connsiteY1415" fmla="*/ 364219 h 865317"/>
                  <a:gd name="connsiteX1416" fmla="*/ 746084 w 838450"/>
                  <a:gd name="connsiteY1416" fmla="*/ 364219 h 865317"/>
                  <a:gd name="connsiteX1417" fmla="*/ 747356 w 838450"/>
                  <a:gd name="connsiteY1417" fmla="*/ 361198 h 865317"/>
                  <a:gd name="connsiteX1418" fmla="*/ 748787 w 838450"/>
                  <a:gd name="connsiteY1418" fmla="*/ 356906 h 865317"/>
                  <a:gd name="connsiteX1419" fmla="*/ 750853 w 838450"/>
                  <a:gd name="connsiteY1419" fmla="*/ 350547 h 865317"/>
                  <a:gd name="connsiteX1420" fmla="*/ 753238 w 838450"/>
                  <a:gd name="connsiteY1420" fmla="*/ 345936 h 865317"/>
                  <a:gd name="connsiteX1421" fmla="*/ 753874 w 838450"/>
                  <a:gd name="connsiteY1421" fmla="*/ 344665 h 865317"/>
                  <a:gd name="connsiteX1422" fmla="*/ 756577 w 838450"/>
                  <a:gd name="connsiteY1422" fmla="*/ 340849 h 865317"/>
                  <a:gd name="connsiteX1423" fmla="*/ 759120 w 838450"/>
                  <a:gd name="connsiteY1423" fmla="*/ 336875 h 865317"/>
                  <a:gd name="connsiteX1424" fmla="*/ 761346 w 838450"/>
                  <a:gd name="connsiteY1424" fmla="*/ 331946 h 865317"/>
                  <a:gd name="connsiteX1425" fmla="*/ 762618 w 838450"/>
                  <a:gd name="connsiteY1425" fmla="*/ 328290 h 865317"/>
                  <a:gd name="connsiteX1426" fmla="*/ 762618 w 838450"/>
                  <a:gd name="connsiteY1426" fmla="*/ 326859 h 865317"/>
                  <a:gd name="connsiteX1427" fmla="*/ 761664 w 838450"/>
                  <a:gd name="connsiteY1427" fmla="*/ 325587 h 865317"/>
                  <a:gd name="connsiteX1428" fmla="*/ 759915 w 838450"/>
                  <a:gd name="connsiteY1428" fmla="*/ 324792 h 865317"/>
                  <a:gd name="connsiteX1429" fmla="*/ 758484 w 838450"/>
                  <a:gd name="connsiteY1429" fmla="*/ 323997 h 865317"/>
                  <a:gd name="connsiteX1430" fmla="*/ 758167 w 838450"/>
                  <a:gd name="connsiteY1430" fmla="*/ 323203 h 865317"/>
                  <a:gd name="connsiteX1431" fmla="*/ 758167 w 838450"/>
                  <a:gd name="connsiteY1431" fmla="*/ 322408 h 865317"/>
                  <a:gd name="connsiteX1432" fmla="*/ 758961 w 838450"/>
                  <a:gd name="connsiteY1432" fmla="*/ 320023 h 865317"/>
                  <a:gd name="connsiteX1433" fmla="*/ 760233 w 838450"/>
                  <a:gd name="connsiteY1433" fmla="*/ 317320 h 865317"/>
                  <a:gd name="connsiteX1434" fmla="*/ 761505 w 838450"/>
                  <a:gd name="connsiteY1434" fmla="*/ 315889 h 865317"/>
                  <a:gd name="connsiteX1435" fmla="*/ 764844 w 838450"/>
                  <a:gd name="connsiteY1435" fmla="*/ 313982 h 865317"/>
                  <a:gd name="connsiteX1436" fmla="*/ 767069 w 838450"/>
                  <a:gd name="connsiteY1436" fmla="*/ 311597 h 865317"/>
                  <a:gd name="connsiteX1437" fmla="*/ 769454 w 838450"/>
                  <a:gd name="connsiteY1437" fmla="*/ 308418 h 865317"/>
                  <a:gd name="connsiteX1438" fmla="*/ 770726 w 838450"/>
                  <a:gd name="connsiteY1438" fmla="*/ 306351 h 865317"/>
                  <a:gd name="connsiteX1439" fmla="*/ 771362 w 838450"/>
                  <a:gd name="connsiteY1439" fmla="*/ 302058 h 865317"/>
                  <a:gd name="connsiteX1440" fmla="*/ 772156 w 838450"/>
                  <a:gd name="connsiteY1440" fmla="*/ 301263 h 865317"/>
                  <a:gd name="connsiteX1441" fmla="*/ 773587 w 838450"/>
                  <a:gd name="connsiteY1441" fmla="*/ 299833 h 865317"/>
                  <a:gd name="connsiteX1442" fmla="*/ 774700 w 838450"/>
                  <a:gd name="connsiteY1442" fmla="*/ 298243 h 865317"/>
                  <a:gd name="connsiteX1443" fmla="*/ 774700 w 838450"/>
                  <a:gd name="connsiteY1443" fmla="*/ 297289 h 865317"/>
                  <a:gd name="connsiteX1444" fmla="*/ 774064 w 838450"/>
                  <a:gd name="connsiteY1444" fmla="*/ 296653 h 865317"/>
                  <a:gd name="connsiteX1445" fmla="*/ 772951 w 838450"/>
                  <a:gd name="connsiteY1445" fmla="*/ 293633 h 865317"/>
                  <a:gd name="connsiteX1446" fmla="*/ 772474 w 838450"/>
                  <a:gd name="connsiteY1446" fmla="*/ 288863 h 865317"/>
                  <a:gd name="connsiteX1447" fmla="*/ 772792 w 838450"/>
                  <a:gd name="connsiteY1447" fmla="*/ 285048 h 865317"/>
                  <a:gd name="connsiteX1448" fmla="*/ 773587 w 838450"/>
                  <a:gd name="connsiteY1448" fmla="*/ 283458 h 865317"/>
                  <a:gd name="connsiteX1449" fmla="*/ 774700 w 838450"/>
                  <a:gd name="connsiteY1449" fmla="*/ 281232 h 865317"/>
                  <a:gd name="connsiteX1450" fmla="*/ 776767 w 838450"/>
                  <a:gd name="connsiteY1450" fmla="*/ 279802 h 865317"/>
                  <a:gd name="connsiteX1451" fmla="*/ 779788 w 838450"/>
                  <a:gd name="connsiteY1451" fmla="*/ 278848 h 865317"/>
                  <a:gd name="connsiteX1452" fmla="*/ 784398 w 838450"/>
                  <a:gd name="connsiteY1452" fmla="*/ 276304 h 865317"/>
                  <a:gd name="connsiteX1453" fmla="*/ 792347 w 838450"/>
                  <a:gd name="connsiteY1453" fmla="*/ 270263 h 865317"/>
                  <a:gd name="connsiteX1454" fmla="*/ 795208 w 838450"/>
                  <a:gd name="connsiteY1454" fmla="*/ 268355 h 865317"/>
                  <a:gd name="connsiteX1455" fmla="*/ 797116 w 838450"/>
                  <a:gd name="connsiteY1455" fmla="*/ 267401 h 865317"/>
                  <a:gd name="connsiteX1456" fmla="*/ 799024 w 838450"/>
                  <a:gd name="connsiteY1456" fmla="*/ 264858 h 865317"/>
                  <a:gd name="connsiteX1457" fmla="*/ 801567 w 838450"/>
                  <a:gd name="connsiteY1457" fmla="*/ 262155 h 865317"/>
                  <a:gd name="connsiteX1458" fmla="*/ 805224 w 838450"/>
                  <a:gd name="connsiteY1458" fmla="*/ 260724 h 865317"/>
                  <a:gd name="connsiteX1459" fmla="*/ 807609 w 838450"/>
                  <a:gd name="connsiteY1459" fmla="*/ 260247 h 865317"/>
                  <a:gd name="connsiteX1460" fmla="*/ 818896 w 838450"/>
                  <a:gd name="connsiteY1460" fmla="*/ 258339 h 865317"/>
                  <a:gd name="connsiteX1461" fmla="*/ 820804 w 838450"/>
                  <a:gd name="connsiteY1461" fmla="*/ 258657 h 865317"/>
                  <a:gd name="connsiteX1462" fmla="*/ 822712 w 838450"/>
                  <a:gd name="connsiteY1462" fmla="*/ 259770 h 865317"/>
                  <a:gd name="connsiteX1463" fmla="*/ 825096 w 838450"/>
                  <a:gd name="connsiteY1463" fmla="*/ 263427 h 865317"/>
                  <a:gd name="connsiteX1464" fmla="*/ 827163 w 838450"/>
                  <a:gd name="connsiteY1464" fmla="*/ 264858 h 865317"/>
                  <a:gd name="connsiteX1465" fmla="*/ 829548 w 838450"/>
                  <a:gd name="connsiteY1465" fmla="*/ 265811 h 865317"/>
                  <a:gd name="connsiteX1466" fmla="*/ 831455 w 838450"/>
                  <a:gd name="connsiteY1466" fmla="*/ 265334 h 865317"/>
                  <a:gd name="connsiteX1467" fmla="*/ 831455 w 838450"/>
                  <a:gd name="connsiteY1467" fmla="*/ 263904 h 865317"/>
                  <a:gd name="connsiteX1468" fmla="*/ 825732 w 838450"/>
                  <a:gd name="connsiteY1468" fmla="*/ 255478 h 865317"/>
                  <a:gd name="connsiteX1469" fmla="*/ 825255 w 838450"/>
                  <a:gd name="connsiteY1469" fmla="*/ 253093 h 865317"/>
                  <a:gd name="connsiteX1470" fmla="*/ 825255 w 838450"/>
                  <a:gd name="connsiteY1470" fmla="*/ 250867 h 865317"/>
                  <a:gd name="connsiteX1471" fmla="*/ 825732 w 838450"/>
                  <a:gd name="connsiteY1471" fmla="*/ 249119 h 865317"/>
                  <a:gd name="connsiteX1472" fmla="*/ 827481 w 838450"/>
                  <a:gd name="connsiteY1472" fmla="*/ 247370 h 865317"/>
                  <a:gd name="connsiteX1473" fmla="*/ 830024 w 838450"/>
                  <a:gd name="connsiteY1473" fmla="*/ 245462 h 865317"/>
                  <a:gd name="connsiteX1474" fmla="*/ 833204 w 838450"/>
                  <a:gd name="connsiteY1474" fmla="*/ 243078 h 865317"/>
                  <a:gd name="connsiteX1475" fmla="*/ 835112 w 838450"/>
                  <a:gd name="connsiteY1475" fmla="*/ 241488 h 865317"/>
                  <a:gd name="connsiteX1476" fmla="*/ 837338 w 838450"/>
                  <a:gd name="connsiteY1476" fmla="*/ 241011 h 865317"/>
                  <a:gd name="connsiteX1477" fmla="*/ 838132 w 838450"/>
                  <a:gd name="connsiteY1477" fmla="*/ 240057 h 865317"/>
                  <a:gd name="connsiteX1478" fmla="*/ 838451 w 838450"/>
                  <a:gd name="connsiteY1478" fmla="*/ 238626 h 865317"/>
                  <a:gd name="connsiteX1479" fmla="*/ 838451 w 838450"/>
                  <a:gd name="connsiteY1479" fmla="*/ 237195 h 865317"/>
                  <a:gd name="connsiteX1480" fmla="*/ 731617 w 838450"/>
                  <a:gd name="connsiteY1480" fmla="*/ 846081 h 865317"/>
                  <a:gd name="connsiteX1481" fmla="*/ 730504 w 838450"/>
                  <a:gd name="connsiteY1481" fmla="*/ 847035 h 865317"/>
                  <a:gd name="connsiteX1482" fmla="*/ 729392 w 838450"/>
                  <a:gd name="connsiteY1482" fmla="*/ 847671 h 865317"/>
                  <a:gd name="connsiteX1483" fmla="*/ 728915 w 838450"/>
                  <a:gd name="connsiteY1483" fmla="*/ 848784 h 865317"/>
                  <a:gd name="connsiteX1484" fmla="*/ 730027 w 838450"/>
                  <a:gd name="connsiteY1484" fmla="*/ 850374 h 865317"/>
                  <a:gd name="connsiteX1485" fmla="*/ 732730 w 838450"/>
                  <a:gd name="connsiteY1485" fmla="*/ 847671 h 865317"/>
                  <a:gd name="connsiteX1486" fmla="*/ 731617 w 838450"/>
                  <a:gd name="connsiteY1486" fmla="*/ 846081 h 865317"/>
                  <a:gd name="connsiteX1487" fmla="*/ 711745 w 838450"/>
                  <a:gd name="connsiteY1487" fmla="*/ 713017 h 865317"/>
                  <a:gd name="connsiteX1488" fmla="*/ 710632 w 838450"/>
                  <a:gd name="connsiteY1488" fmla="*/ 713812 h 865317"/>
                  <a:gd name="connsiteX1489" fmla="*/ 711427 w 838450"/>
                  <a:gd name="connsiteY1489" fmla="*/ 715083 h 865317"/>
                  <a:gd name="connsiteX1490" fmla="*/ 713812 w 838450"/>
                  <a:gd name="connsiteY1490" fmla="*/ 716832 h 865317"/>
                  <a:gd name="connsiteX1491" fmla="*/ 712540 w 838450"/>
                  <a:gd name="connsiteY1491" fmla="*/ 712858 h 865317"/>
                  <a:gd name="connsiteX1492" fmla="*/ 711904 w 838450"/>
                  <a:gd name="connsiteY1492" fmla="*/ 712858 h 865317"/>
                  <a:gd name="connsiteX1493" fmla="*/ 714606 w 838450"/>
                  <a:gd name="connsiteY1493" fmla="*/ 819214 h 865317"/>
                  <a:gd name="connsiteX1494" fmla="*/ 713971 w 838450"/>
                  <a:gd name="connsiteY1494" fmla="*/ 819850 h 865317"/>
                  <a:gd name="connsiteX1495" fmla="*/ 713653 w 838450"/>
                  <a:gd name="connsiteY1495" fmla="*/ 821440 h 865317"/>
                  <a:gd name="connsiteX1496" fmla="*/ 715083 w 838450"/>
                  <a:gd name="connsiteY1496" fmla="*/ 823030 h 865317"/>
                  <a:gd name="connsiteX1497" fmla="*/ 716673 w 838450"/>
                  <a:gd name="connsiteY1497" fmla="*/ 823030 h 865317"/>
                  <a:gd name="connsiteX1498" fmla="*/ 715878 w 838450"/>
                  <a:gd name="connsiteY1498" fmla="*/ 822076 h 865317"/>
                  <a:gd name="connsiteX1499" fmla="*/ 714606 w 838450"/>
                  <a:gd name="connsiteY1499" fmla="*/ 819214 h 865317"/>
                  <a:gd name="connsiteX1500" fmla="*/ 722555 w 838450"/>
                  <a:gd name="connsiteY1500" fmla="*/ 828753 h 865317"/>
                  <a:gd name="connsiteX1501" fmla="*/ 721443 w 838450"/>
                  <a:gd name="connsiteY1501" fmla="*/ 829071 h 865317"/>
                  <a:gd name="connsiteX1502" fmla="*/ 720648 w 838450"/>
                  <a:gd name="connsiteY1502" fmla="*/ 830343 h 865317"/>
                  <a:gd name="connsiteX1503" fmla="*/ 721602 w 838450"/>
                  <a:gd name="connsiteY1503" fmla="*/ 831614 h 865317"/>
                  <a:gd name="connsiteX1504" fmla="*/ 722237 w 838450"/>
                  <a:gd name="connsiteY1504" fmla="*/ 832886 h 865317"/>
                  <a:gd name="connsiteX1505" fmla="*/ 724463 w 838450"/>
                  <a:gd name="connsiteY1505" fmla="*/ 832886 h 865317"/>
                  <a:gd name="connsiteX1506" fmla="*/ 724463 w 838450"/>
                  <a:gd name="connsiteY1506" fmla="*/ 832250 h 865317"/>
                  <a:gd name="connsiteX1507" fmla="*/ 724145 w 838450"/>
                  <a:gd name="connsiteY1507" fmla="*/ 830819 h 865317"/>
                  <a:gd name="connsiteX1508" fmla="*/ 722396 w 838450"/>
                  <a:gd name="connsiteY1508" fmla="*/ 828753 h 865317"/>
                  <a:gd name="connsiteX1509" fmla="*/ 727007 w 838450"/>
                  <a:gd name="connsiteY1509" fmla="*/ 823030 h 865317"/>
                  <a:gd name="connsiteX1510" fmla="*/ 725894 w 838450"/>
                  <a:gd name="connsiteY1510" fmla="*/ 822712 h 865317"/>
                  <a:gd name="connsiteX1511" fmla="*/ 724781 w 838450"/>
                  <a:gd name="connsiteY1511" fmla="*/ 824302 h 865317"/>
                  <a:gd name="connsiteX1512" fmla="*/ 724781 w 838450"/>
                  <a:gd name="connsiteY1512" fmla="*/ 826050 h 865317"/>
                  <a:gd name="connsiteX1513" fmla="*/ 725099 w 838450"/>
                  <a:gd name="connsiteY1513" fmla="*/ 827004 h 865317"/>
                  <a:gd name="connsiteX1514" fmla="*/ 725099 w 838450"/>
                  <a:gd name="connsiteY1514" fmla="*/ 827640 h 865317"/>
                  <a:gd name="connsiteX1515" fmla="*/ 725417 w 838450"/>
                  <a:gd name="connsiteY1515" fmla="*/ 828435 h 865317"/>
                  <a:gd name="connsiteX1516" fmla="*/ 725735 w 838450"/>
                  <a:gd name="connsiteY1516" fmla="*/ 828435 h 865317"/>
                  <a:gd name="connsiteX1517" fmla="*/ 727007 w 838450"/>
                  <a:gd name="connsiteY1517" fmla="*/ 827481 h 865317"/>
                  <a:gd name="connsiteX1518" fmla="*/ 726212 w 838450"/>
                  <a:gd name="connsiteY1518" fmla="*/ 824460 h 865317"/>
                  <a:gd name="connsiteX1519" fmla="*/ 726848 w 838450"/>
                  <a:gd name="connsiteY1519" fmla="*/ 822871 h 86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</a:cxnLst>
                <a:rect l="l" t="t" r="r" b="b"/>
                <a:pathLst>
                  <a:path w="838450" h="865317">
                    <a:moveTo>
                      <a:pt x="704909" y="793460"/>
                    </a:moveTo>
                    <a:lnTo>
                      <a:pt x="704273" y="793778"/>
                    </a:lnTo>
                    <a:lnTo>
                      <a:pt x="703478" y="794572"/>
                    </a:lnTo>
                    <a:lnTo>
                      <a:pt x="703478" y="795685"/>
                    </a:lnTo>
                    <a:cubicBezTo>
                      <a:pt x="703478" y="795685"/>
                      <a:pt x="704273" y="796639"/>
                      <a:pt x="704273" y="796639"/>
                    </a:cubicBezTo>
                    <a:lnTo>
                      <a:pt x="705545" y="796639"/>
                    </a:lnTo>
                    <a:cubicBezTo>
                      <a:pt x="705545" y="796639"/>
                      <a:pt x="706181" y="795367"/>
                      <a:pt x="706181" y="795367"/>
                    </a:cubicBezTo>
                    <a:lnTo>
                      <a:pt x="705545" y="793460"/>
                    </a:lnTo>
                    <a:lnTo>
                      <a:pt x="704909" y="793460"/>
                    </a:lnTo>
                    <a:close/>
                    <a:moveTo>
                      <a:pt x="702842" y="729550"/>
                    </a:moveTo>
                    <a:lnTo>
                      <a:pt x="701411" y="728279"/>
                    </a:lnTo>
                    <a:lnTo>
                      <a:pt x="701411" y="730663"/>
                    </a:lnTo>
                    <a:cubicBezTo>
                      <a:pt x="701411" y="730663"/>
                      <a:pt x="700139" y="731776"/>
                      <a:pt x="700139" y="731776"/>
                    </a:cubicBezTo>
                    <a:lnTo>
                      <a:pt x="701570" y="732571"/>
                    </a:lnTo>
                    <a:lnTo>
                      <a:pt x="703001" y="731935"/>
                    </a:lnTo>
                    <a:lnTo>
                      <a:pt x="703001" y="731140"/>
                    </a:lnTo>
                    <a:cubicBezTo>
                      <a:pt x="703001" y="731140"/>
                      <a:pt x="703001" y="729710"/>
                      <a:pt x="703001" y="729710"/>
                    </a:cubicBezTo>
                    <a:close/>
                    <a:moveTo>
                      <a:pt x="711586" y="698391"/>
                    </a:moveTo>
                    <a:lnTo>
                      <a:pt x="710791" y="689329"/>
                    </a:lnTo>
                    <a:lnTo>
                      <a:pt x="708565" y="686626"/>
                    </a:lnTo>
                    <a:lnTo>
                      <a:pt x="709201" y="685673"/>
                    </a:lnTo>
                    <a:lnTo>
                      <a:pt x="710314" y="683129"/>
                    </a:lnTo>
                    <a:lnTo>
                      <a:pt x="711904" y="682334"/>
                    </a:lnTo>
                    <a:lnTo>
                      <a:pt x="713017" y="680426"/>
                    </a:lnTo>
                    <a:lnTo>
                      <a:pt x="713653" y="678519"/>
                    </a:lnTo>
                    <a:lnTo>
                      <a:pt x="713653" y="677565"/>
                    </a:lnTo>
                    <a:cubicBezTo>
                      <a:pt x="713653" y="677565"/>
                      <a:pt x="712222" y="675180"/>
                      <a:pt x="712222" y="675180"/>
                    </a:cubicBezTo>
                    <a:lnTo>
                      <a:pt x="713971" y="673272"/>
                    </a:lnTo>
                    <a:lnTo>
                      <a:pt x="713653" y="672159"/>
                    </a:lnTo>
                    <a:lnTo>
                      <a:pt x="713653" y="668980"/>
                    </a:lnTo>
                    <a:cubicBezTo>
                      <a:pt x="713653" y="668980"/>
                      <a:pt x="712540" y="668980"/>
                      <a:pt x="712540" y="668980"/>
                    </a:cubicBezTo>
                    <a:lnTo>
                      <a:pt x="709519" y="670729"/>
                    </a:lnTo>
                    <a:lnTo>
                      <a:pt x="707611" y="674385"/>
                    </a:lnTo>
                    <a:lnTo>
                      <a:pt x="707611" y="678042"/>
                    </a:lnTo>
                    <a:cubicBezTo>
                      <a:pt x="707611" y="678042"/>
                      <a:pt x="706181" y="683606"/>
                      <a:pt x="706181" y="683606"/>
                    </a:cubicBezTo>
                    <a:lnTo>
                      <a:pt x="706816" y="684719"/>
                    </a:lnTo>
                    <a:lnTo>
                      <a:pt x="706181" y="688375"/>
                    </a:lnTo>
                    <a:lnTo>
                      <a:pt x="704591" y="690124"/>
                    </a:lnTo>
                    <a:lnTo>
                      <a:pt x="704273" y="691396"/>
                    </a:lnTo>
                    <a:lnTo>
                      <a:pt x="704750" y="694575"/>
                    </a:lnTo>
                    <a:lnTo>
                      <a:pt x="703955" y="696165"/>
                    </a:lnTo>
                    <a:lnTo>
                      <a:pt x="703637" y="698391"/>
                    </a:lnTo>
                    <a:lnTo>
                      <a:pt x="703637" y="703796"/>
                    </a:lnTo>
                    <a:cubicBezTo>
                      <a:pt x="703637" y="703796"/>
                      <a:pt x="703955" y="704432"/>
                      <a:pt x="703955" y="704432"/>
                    </a:cubicBezTo>
                    <a:lnTo>
                      <a:pt x="705227" y="705386"/>
                    </a:lnTo>
                    <a:lnTo>
                      <a:pt x="705545" y="707611"/>
                    </a:lnTo>
                    <a:lnTo>
                      <a:pt x="705068" y="707929"/>
                    </a:lnTo>
                    <a:lnTo>
                      <a:pt x="703001" y="707929"/>
                    </a:lnTo>
                    <a:cubicBezTo>
                      <a:pt x="703001" y="707929"/>
                      <a:pt x="702524" y="708566"/>
                      <a:pt x="702524" y="708566"/>
                    </a:cubicBezTo>
                    <a:lnTo>
                      <a:pt x="701570" y="710950"/>
                    </a:lnTo>
                    <a:lnTo>
                      <a:pt x="701252" y="713812"/>
                    </a:lnTo>
                    <a:lnTo>
                      <a:pt x="700616" y="715719"/>
                    </a:lnTo>
                    <a:lnTo>
                      <a:pt x="699504" y="716196"/>
                    </a:lnTo>
                    <a:lnTo>
                      <a:pt x="698550" y="717786"/>
                    </a:lnTo>
                    <a:lnTo>
                      <a:pt x="699345" y="718899"/>
                    </a:lnTo>
                    <a:lnTo>
                      <a:pt x="699822" y="722238"/>
                    </a:lnTo>
                    <a:lnTo>
                      <a:pt x="702524" y="727484"/>
                    </a:lnTo>
                    <a:lnTo>
                      <a:pt x="703478" y="728279"/>
                    </a:lnTo>
                    <a:lnTo>
                      <a:pt x="704114" y="727643"/>
                    </a:lnTo>
                    <a:lnTo>
                      <a:pt x="705386" y="724622"/>
                    </a:lnTo>
                    <a:lnTo>
                      <a:pt x="705386" y="720966"/>
                    </a:lnTo>
                    <a:cubicBezTo>
                      <a:pt x="705386" y="720966"/>
                      <a:pt x="706340" y="717786"/>
                      <a:pt x="706340" y="717786"/>
                    </a:cubicBezTo>
                    <a:lnTo>
                      <a:pt x="706340" y="716514"/>
                    </a:lnTo>
                    <a:cubicBezTo>
                      <a:pt x="706340" y="716514"/>
                      <a:pt x="705386" y="715878"/>
                      <a:pt x="705386" y="715878"/>
                    </a:cubicBezTo>
                    <a:lnTo>
                      <a:pt x="704909" y="714289"/>
                    </a:lnTo>
                    <a:lnTo>
                      <a:pt x="706022" y="713017"/>
                    </a:lnTo>
                    <a:lnTo>
                      <a:pt x="706340" y="711745"/>
                    </a:lnTo>
                    <a:lnTo>
                      <a:pt x="708247" y="708724"/>
                    </a:lnTo>
                    <a:lnTo>
                      <a:pt x="708565" y="707453"/>
                    </a:lnTo>
                    <a:lnTo>
                      <a:pt x="708088" y="701411"/>
                    </a:lnTo>
                    <a:lnTo>
                      <a:pt x="709996" y="700934"/>
                    </a:lnTo>
                    <a:lnTo>
                      <a:pt x="711586" y="698391"/>
                    </a:lnTo>
                    <a:close/>
                    <a:moveTo>
                      <a:pt x="139742" y="820486"/>
                    </a:moveTo>
                    <a:lnTo>
                      <a:pt x="139265" y="821440"/>
                    </a:lnTo>
                    <a:lnTo>
                      <a:pt x="138788" y="821758"/>
                    </a:lnTo>
                    <a:lnTo>
                      <a:pt x="138470" y="821440"/>
                    </a:lnTo>
                    <a:lnTo>
                      <a:pt x="138470" y="821758"/>
                    </a:lnTo>
                    <a:cubicBezTo>
                      <a:pt x="138470" y="821758"/>
                      <a:pt x="138470" y="822076"/>
                      <a:pt x="138470" y="822076"/>
                    </a:cubicBezTo>
                    <a:lnTo>
                      <a:pt x="138788" y="822076"/>
                    </a:lnTo>
                    <a:cubicBezTo>
                      <a:pt x="138788" y="822076"/>
                      <a:pt x="139265" y="822076"/>
                      <a:pt x="139265" y="822076"/>
                    </a:cubicBezTo>
                    <a:lnTo>
                      <a:pt x="139742" y="821758"/>
                    </a:lnTo>
                    <a:lnTo>
                      <a:pt x="140060" y="821122"/>
                    </a:lnTo>
                    <a:lnTo>
                      <a:pt x="140060" y="820645"/>
                    </a:lnTo>
                    <a:cubicBezTo>
                      <a:pt x="140060" y="820645"/>
                      <a:pt x="140060" y="820645"/>
                      <a:pt x="140060" y="820645"/>
                    </a:cubicBezTo>
                    <a:lnTo>
                      <a:pt x="140060" y="820963"/>
                    </a:lnTo>
                    <a:close/>
                    <a:moveTo>
                      <a:pt x="704114" y="686468"/>
                    </a:moveTo>
                    <a:lnTo>
                      <a:pt x="703478" y="686150"/>
                    </a:lnTo>
                    <a:lnTo>
                      <a:pt x="703001" y="686150"/>
                    </a:lnTo>
                    <a:cubicBezTo>
                      <a:pt x="703001" y="686150"/>
                      <a:pt x="702524" y="686785"/>
                      <a:pt x="702524" y="686785"/>
                    </a:cubicBezTo>
                    <a:lnTo>
                      <a:pt x="702524" y="690760"/>
                    </a:lnTo>
                    <a:cubicBezTo>
                      <a:pt x="702524" y="690760"/>
                      <a:pt x="703637" y="688852"/>
                      <a:pt x="703637" y="688852"/>
                    </a:cubicBezTo>
                    <a:lnTo>
                      <a:pt x="703955" y="686468"/>
                    </a:lnTo>
                    <a:close/>
                    <a:moveTo>
                      <a:pt x="697755" y="745925"/>
                    </a:moveTo>
                    <a:lnTo>
                      <a:pt x="696006" y="746879"/>
                    </a:lnTo>
                    <a:lnTo>
                      <a:pt x="693780" y="748946"/>
                    </a:lnTo>
                    <a:lnTo>
                      <a:pt x="693303" y="750218"/>
                    </a:lnTo>
                    <a:lnTo>
                      <a:pt x="693939" y="753079"/>
                    </a:lnTo>
                    <a:lnTo>
                      <a:pt x="693939" y="756100"/>
                    </a:lnTo>
                    <a:cubicBezTo>
                      <a:pt x="693939" y="756100"/>
                      <a:pt x="696642" y="756895"/>
                      <a:pt x="696642" y="756895"/>
                    </a:cubicBezTo>
                    <a:lnTo>
                      <a:pt x="697437" y="755941"/>
                    </a:lnTo>
                    <a:lnTo>
                      <a:pt x="699504" y="751648"/>
                    </a:lnTo>
                    <a:lnTo>
                      <a:pt x="698868" y="748946"/>
                    </a:lnTo>
                    <a:lnTo>
                      <a:pt x="697596" y="746084"/>
                    </a:lnTo>
                    <a:close/>
                    <a:moveTo>
                      <a:pt x="131475" y="735910"/>
                    </a:moveTo>
                    <a:lnTo>
                      <a:pt x="131157" y="736704"/>
                    </a:lnTo>
                    <a:lnTo>
                      <a:pt x="131157" y="737181"/>
                    </a:lnTo>
                    <a:cubicBezTo>
                      <a:pt x="131157" y="737181"/>
                      <a:pt x="131316" y="737022"/>
                      <a:pt x="131316" y="737022"/>
                    </a:cubicBezTo>
                    <a:lnTo>
                      <a:pt x="131316" y="736704"/>
                    </a:lnTo>
                    <a:cubicBezTo>
                      <a:pt x="131316" y="736704"/>
                      <a:pt x="131634" y="735910"/>
                      <a:pt x="131634" y="735910"/>
                    </a:cubicBezTo>
                    <a:lnTo>
                      <a:pt x="131634" y="735433"/>
                    </a:lnTo>
                    <a:cubicBezTo>
                      <a:pt x="131634" y="735433"/>
                      <a:pt x="131634" y="735433"/>
                      <a:pt x="131634" y="735433"/>
                    </a:cubicBezTo>
                    <a:lnTo>
                      <a:pt x="131316" y="736069"/>
                    </a:lnTo>
                    <a:close/>
                    <a:moveTo>
                      <a:pt x="735433" y="851169"/>
                    </a:moveTo>
                    <a:lnTo>
                      <a:pt x="731458" y="852759"/>
                    </a:lnTo>
                    <a:lnTo>
                      <a:pt x="730663" y="854189"/>
                    </a:lnTo>
                    <a:lnTo>
                      <a:pt x="730663" y="857687"/>
                    </a:lnTo>
                    <a:cubicBezTo>
                      <a:pt x="730663" y="857687"/>
                      <a:pt x="732253" y="858164"/>
                      <a:pt x="732253" y="858164"/>
                    </a:cubicBezTo>
                    <a:lnTo>
                      <a:pt x="735751" y="865318"/>
                    </a:lnTo>
                    <a:lnTo>
                      <a:pt x="737499" y="862933"/>
                    </a:lnTo>
                    <a:lnTo>
                      <a:pt x="738612" y="858800"/>
                    </a:lnTo>
                    <a:lnTo>
                      <a:pt x="736546" y="852123"/>
                    </a:lnTo>
                    <a:lnTo>
                      <a:pt x="735433" y="851328"/>
                    </a:lnTo>
                    <a:close/>
                    <a:moveTo>
                      <a:pt x="836384" y="236718"/>
                    </a:moveTo>
                    <a:lnTo>
                      <a:pt x="835271" y="234970"/>
                    </a:lnTo>
                    <a:lnTo>
                      <a:pt x="835271" y="232903"/>
                    </a:lnTo>
                    <a:cubicBezTo>
                      <a:pt x="835271" y="232903"/>
                      <a:pt x="835907" y="230995"/>
                      <a:pt x="835907" y="230995"/>
                    </a:cubicBezTo>
                    <a:lnTo>
                      <a:pt x="834953" y="230359"/>
                    </a:lnTo>
                    <a:lnTo>
                      <a:pt x="830819" y="227180"/>
                    </a:lnTo>
                    <a:lnTo>
                      <a:pt x="828753" y="226226"/>
                    </a:lnTo>
                    <a:lnTo>
                      <a:pt x="826050" y="227180"/>
                    </a:lnTo>
                    <a:lnTo>
                      <a:pt x="821758" y="226385"/>
                    </a:lnTo>
                    <a:lnTo>
                      <a:pt x="820168" y="226385"/>
                    </a:lnTo>
                    <a:cubicBezTo>
                      <a:pt x="820168" y="226385"/>
                      <a:pt x="816670" y="223682"/>
                      <a:pt x="816670" y="223682"/>
                    </a:cubicBezTo>
                    <a:lnTo>
                      <a:pt x="815240" y="223364"/>
                    </a:lnTo>
                    <a:lnTo>
                      <a:pt x="810152" y="225113"/>
                    </a:lnTo>
                    <a:lnTo>
                      <a:pt x="809039" y="226226"/>
                    </a:lnTo>
                    <a:lnTo>
                      <a:pt x="808404" y="226226"/>
                    </a:lnTo>
                    <a:cubicBezTo>
                      <a:pt x="808404" y="226226"/>
                      <a:pt x="807132" y="225590"/>
                      <a:pt x="807132" y="225590"/>
                    </a:cubicBezTo>
                    <a:lnTo>
                      <a:pt x="806019" y="224795"/>
                    </a:lnTo>
                    <a:lnTo>
                      <a:pt x="806019" y="224318"/>
                    </a:lnTo>
                    <a:cubicBezTo>
                      <a:pt x="806019" y="224318"/>
                      <a:pt x="807291" y="223046"/>
                      <a:pt x="807291" y="223046"/>
                    </a:cubicBezTo>
                    <a:lnTo>
                      <a:pt x="807291" y="222092"/>
                    </a:lnTo>
                    <a:cubicBezTo>
                      <a:pt x="807291" y="222092"/>
                      <a:pt x="807291" y="221139"/>
                      <a:pt x="807291" y="221139"/>
                    </a:cubicBezTo>
                    <a:lnTo>
                      <a:pt x="809198" y="218595"/>
                    </a:lnTo>
                    <a:lnTo>
                      <a:pt x="814445" y="213667"/>
                    </a:lnTo>
                    <a:lnTo>
                      <a:pt x="813491" y="211600"/>
                    </a:lnTo>
                    <a:lnTo>
                      <a:pt x="811424" y="207625"/>
                    </a:lnTo>
                    <a:lnTo>
                      <a:pt x="811106" y="205718"/>
                    </a:lnTo>
                    <a:lnTo>
                      <a:pt x="810152" y="204764"/>
                    </a:lnTo>
                    <a:lnTo>
                      <a:pt x="807609" y="205559"/>
                    </a:lnTo>
                    <a:lnTo>
                      <a:pt x="802362" y="209215"/>
                    </a:lnTo>
                    <a:lnTo>
                      <a:pt x="801567" y="208738"/>
                    </a:lnTo>
                    <a:lnTo>
                      <a:pt x="801567" y="207466"/>
                    </a:lnTo>
                    <a:cubicBezTo>
                      <a:pt x="801567" y="207466"/>
                      <a:pt x="801091" y="203810"/>
                      <a:pt x="801091" y="203810"/>
                    </a:cubicBezTo>
                    <a:lnTo>
                      <a:pt x="802839" y="202697"/>
                    </a:lnTo>
                    <a:lnTo>
                      <a:pt x="805383" y="201266"/>
                    </a:lnTo>
                    <a:lnTo>
                      <a:pt x="807291" y="199676"/>
                    </a:lnTo>
                    <a:lnTo>
                      <a:pt x="807768" y="198405"/>
                    </a:lnTo>
                    <a:lnTo>
                      <a:pt x="807291" y="198087"/>
                    </a:lnTo>
                    <a:lnTo>
                      <a:pt x="804429" y="198564"/>
                    </a:lnTo>
                    <a:lnTo>
                      <a:pt x="803316" y="197769"/>
                    </a:lnTo>
                    <a:lnTo>
                      <a:pt x="801409" y="194430"/>
                    </a:lnTo>
                    <a:lnTo>
                      <a:pt x="799978" y="193159"/>
                    </a:lnTo>
                    <a:lnTo>
                      <a:pt x="798706" y="192364"/>
                    </a:lnTo>
                    <a:lnTo>
                      <a:pt x="794414" y="194112"/>
                    </a:lnTo>
                    <a:lnTo>
                      <a:pt x="789326" y="196497"/>
                    </a:lnTo>
                    <a:lnTo>
                      <a:pt x="783762" y="199836"/>
                    </a:lnTo>
                    <a:lnTo>
                      <a:pt x="783762" y="201584"/>
                    </a:lnTo>
                    <a:cubicBezTo>
                      <a:pt x="783762" y="201584"/>
                      <a:pt x="783126" y="202061"/>
                      <a:pt x="783126" y="202061"/>
                    </a:cubicBezTo>
                    <a:lnTo>
                      <a:pt x="782013" y="203174"/>
                    </a:lnTo>
                    <a:lnTo>
                      <a:pt x="780900" y="204605"/>
                    </a:lnTo>
                    <a:lnTo>
                      <a:pt x="779946" y="205082"/>
                    </a:lnTo>
                    <a:lnTo>
                      <a:pt x="778834" y="205082"/>
                    </a:lnTo>
                    <a:cubicBezTo>
                      <a:pt x="778834" y="205082"/>
                      <a:pt x="776767" y="204764"/>
                      <a:pt x="776767" y="204764"/>
                    </a:cubicBezTo>
                    <a:lnTo>
                      <a:pt x="772951" y="203015"/>
                    </a:lnTo>
                    <a:lnTo>
                      <a:pt x="768818" y="201584"/>
                    </a:lnTo>
                    <a:lnTo>
                      <a:pt x="767864" y="201584"/>
                    </a:lnTo>
                    <a:cubicBezTo>
                      <a:pt x="767864" y="201584"/>
                      <a:pt x="762141" y="200789"/>
                      <a:pt x="762141" y="200789"/>
                    </a:cubicBezTo>
                    <a:lnTo>
                      <a:pt x="762141" y="199994"/>
                    </a:lnTo>
                    <a:cubicBezTo>
                      <a:pt x="762141" y="199994"/>
                      <a:pt x="761028" y="198405"/>
                      <a:pt x="761028" y="198405"/>
                    </a:cubicBezTo>
                    <a:lnTo>
                      <a:pt x="759438" y="196974"/>
                    </a:lnTo>
                    <a:lnTo>
                      <a:pt x="757849" y="196497"/>
                    </a:lnTo>
                    <a:lnTo>
                      <a:pt x="753397" y="199518"/>
                    </a:lnTo>
                    <a:lnTo>
                      <a:pt x="748310" y="201743"/>
                    </a:lnTo>
                    <a:lnTo>
                      <a:pt x="745448" y="204446"/>
                    </a:lnTo>
                    <a:lnTo>
                      <a:pt x="743064" y="206990"/>
                    </a:lnTo>
                    <a:lnTo>
                      <a:pt x="740361" y="207466"/>
                    </a:lnTo>
                    <a:lnTo>
                      <a:pt x="740361" y="209056"/>
                    </a:lnTo>
                    <a:cubicBezTo>
                      <a:pt x="740361" y="209056"/>
                      <a:pt x="739089" y="210487"/>
                      <a:pt x="739089" y="210487"/>
                    </a:cubicBezTo>
                    <a:lnTo>
                      <a:pt x="737022" y="212236"/>
                    </a:lnTo>
                    <a:lnTo>
                      <a:pt x="732889" y="214462"/>
                    </a:lnTo>
                    <a:lnTo>
                      <a:pt x="730186" y="215733"/>
                    </a:lnTo>
                    <a:lnTo>
                      <a:pt x="721443" y="216846"/>
                    </a:lnTo>
                    <a:lnTo>
                      <a:pt x="718263" y="217641"/>
                    </a:lnTo>
                    <a:lnTo>
                      <a:pt x="716991" y="218913"/>
                    </a:lnTo>
                    <a:lnTo>
                      <a:pt x="715560" y="221934"/>
                    </a:lnTo>
                    <a:lnTo>
                      <a:pt x="714448" y="224795"/>
                    </a:lnTo>
                    <a:lnTo>
                      <a:pt x="712063" y="227180"/>
                    </a:lnTo>
                    <a:lnTo>
                      <a:pt x="707611" y="230200"/>
                    </a:lnTo>
                    <a:lnTo>
                      <a:pt x="702365" y="232744"/>
                    </a:lnTo>
                    <a:lnTo>
                      <a:pt x="700934" y="234334"/>
                    </a:lnTo>
                    <a:lnTo>
                      <a:pt x="700616" y="235288"/>
                    </a:lnTo>
                    <a:lnTo>
                      <a:pt x="701252" y="235606"/>
                    </a:lnTo>
                    <a:lnTo>
                      <a:pt x="701888" y="236400"/>
                    </a:lnTo>
                    <a:lnTo>
                      <a:pt x="701888" y="237513"/>
                    </a:lnTo>
                    <a:cubicBezTo>
                      <a:pt x="701888" y="237513"/>
                      <a:pt x="701252" y="238785"/>
                      <a:pt x="701252" y="238785"/>
                    </a:cubicBezTo>
                    <a:lnTo>
                      <a:pt x="697914" y="241011"/>
                    </a:lnTo>
                    <a:lnTo>
                      <a:pt x="696006" y="241965"/>
                    </a:lnTo>
                    <a:lnTo>
                      <a:pt x="694098" y="242600"/>
                    </a:lnTo>
                    <a:lnTo>
                      <a:pt x="692032" y="242600"/>
                    </a:lnTo>
                    <a:cubicBezTo>
                      <a:pt x="692032" y="242600"/>
                      <a:pt x="689965" y="242442"/>
                      <a:pt x="689965" y="242442"/>
                    </a:cubicBezTo>
                    <a:lnTo>
                      <a:pt x="689329" y="242124"/>
                    </a:lnTo>
                    <a:lnTo>
                      <a:pt x="688534" y="242600"/>
                    </a:lnTo>
                    <a:lnTo>
                      <a:pt x="686626" y="243078"/>
                    </a:lnTo>
                    <a:lnTo>
                      <a:pt x="685037" y="243078"/>
                    </a:lnTo>
                    <a:cubicBezTo>
                      <a:pt x="685037" y="243078"/>
                      <a:pt x="681539" y="245621"/>
                      <a:pt x="681539" y="245621"/>
                    </a:cubicBezTo>
                    <a:lnTo>
                      <a:pt x="679631" y="245621"/>
                    </a:lnTo>
                    <a:cubicBezTo>
                      <a:pt x="679631" y="245621"/>
                      <a:pt x="677247" y="245144"/>
                      <a:pt x="677247" y="245144"/>
                    </a:cubicBezTo>
                    <a:lnTo>
                      <a:pt x="674067" y="244667"/>
                    </a:lnTo>
                    <a:lnTo>
                      <a:pt x="671682" y="244667"/>
                    </a:lnTo>
                    <a:cubicBezTo>
                      <a:pt x="671682" y="244667"/>
                      <a:pt x="671524" y="245303"/>
                      <a:pt x="671524" y="245303"/>
                    </a:cubicBezTo>
                    <a:lnTo>
                      <a:pt x="670729" y="247211"/>
                    </a:lnTo>
                    <a:lnTo>
                      <a:pt x="670252" y="249278"/>
                    </a:lnTo>
                    <a:lnTo>
                      <a:pt x="670729" y="250867"/>
                    </a:lnTo>
                    <a:lnTo>
                      <a:pt x="672477" y="252775"/>
                    </a:lnTo>
                    <a:lnTo>
                      <a:pt x="674862" y="254365"/>
                    </a:lnTo>
                    <a:lnTo>
                      <a:pt x="678041" y="254365"/>
                    </a:lnTo>
                    <a:cubicBezTo>
                      <a:pt x="678041" y="254365"/>
                      <a:pt x="680903" y="253888"/>
                      <a:pt x="680903" y="253888"/>
                    </a:cubicBezTo>
                    <a:lnTo>
                      <a:pt x="682016" y="254206"/>
                    </a:lnTo>
                    <a:lnTo>
                      <a:pt x="683606" y="256909"/>
                    </a:lnTo>
                    <a:lnTo>
                      <a:pt x="684719" y="259134"/>
                    </a:lnTo>
                    <a:lnTo>
                      <a:pt x="683288" y="261519"/>
                    </a:lnTo>
                    <a:lnTo>
                      <a:pt x="682493" y="263586"/>
                    </a:lnTo>
                    <a:lnTo>
                      <a:pt x="682175" y="265016"/>
                    </a:lnTo>
                    <a:lnTo>
                      <a:pt x="682175" y="265653"/>
                    </a:lnTo>
                    <a:cubicBezTo>
                      <a:pt x="682175" y="265653"/>
                      <a:pt x="683288" y="266765"/>
                      <a:pt x="683288" y="266765"/>
                    </a:cubicBezTo>
                    <a:lnTo>
                      <a:pt x="684401" y="268832"/>
                    </a:lnTo>
                    <a:lnTo>
                      <a:pt x="684401" y="270740"/>
                    </a:lnTo>
                    <a:cubicBezTo>
                      <a:pt x="684401" y="270740"/>
                      <a:pt x="683924" y="272012"/>
                      <a:pt x="683924" y="272012"/>
                    </a:cubicBezTo>
                    <a:lnTo>
                      <a:pt x="682493" y="272648"/>
                    </a:lnTo>
                    <a:lnTo>
                      <a:pt x="680903" y="272648"/>
                    </a:lnTo>
                    <a:cubicBezTo>
                      <a:pt x="680903" y="272648"/>
                      <a:pt x="679631" y="272648"/>
                      <a:pt x="679631" y="272648"/>
                    </a:cubicBezTo>
                    <a:lnTo>
                      <a:pt x="678041" y="272648"/>
                    </a:lnTo>
                    <a:cubicBezTo>
                      <a:pt x="678041" y="272648"/>
                      <a:pt x="675498" y="273601"/>
                      <a:pt x="675498" y="273601"/>
                    </a:cubicBezTo>
                    <a:lnTo>
                      <a:pt x="673113" y="274555"/>
                    </a:lnTo>
                    <a:lnTo>
                      <a:pt x="668662" y="274555"/>
                    </a:lnTo>
                    <a:cubicBezTo>
                      <a:pt x="668662" y="274555"/>
                      <a:pt x="666913" y="272488"/>
                      <a:pt x="666913" y="272488"/>
                    </a:cubicBezTo>
                    <a:lnTo>
                      <a:pt x="666118" y="272488"/>
                    </a:lnTo>
                    <a:cubicBezTo>
                      <a:pt x="666118" y="272488"/>
                      <a:pt x="662144" y="274873"/>
                      <a:pt x="662144" y="274873"/>
                    </a:cubicBezTo>
                    <a:lnTo>
                      <a:pt x="657692" y="274396"/>
                    </a:lnTo>
                    <a:lnTo>
                      <a:pt x="649743" y="275191"/>
                    </a:lnTo>
                    <a:lnTo>
                      <a:pt x="646405" y="275191"/>
                    </a:lnTo>
                    <a:cubicBezTo>
                      <a:pt x="646405" y="275191"/>
                      <a:pt x="642907" y="275191"/>
                      <a:pt x="642907" y="275191"/>
                    </a:cubicBezTo>
                    <a:lnTo>
                      <a:pt x="641159" y="274714"/>
                    </a:lnTo>
                    <a:lnTo>
                      <a:pt x="637979" y="273125"/>
                    </a:lnTo>
                    <a:lnTo>
                      <a:pt x="635117" y="271853"/>
                    </a:lnTo>
                    <a:lnTo>
                      <a:pt x="632097" y="272965"/>
                    </a:lnTo>
                    <a:lnTo>
                      <a:pt x="630984" y="272965"/>
                    </a:lnTo>
                    <a:cubicBezTo>
                      <a:pt x="630984" y="272965"/>
                      <a:pt x="628599" y="275986"/>
                      <a:pt x="628599" y="275986"/>
                    </a:cubicBezTo>
                    <a:lnTo>
                      <a:pt x="623512" y="276940"/>
                    </a:lnTo>
                    <a:lnTo>
                      <a:pt x="618425" y="277576"/>
                    </a:lnTo>
                    <a:lnTo>
                      <a:pt x="616835" y="277258"/>
                    </a:lnTo>
                    <a:lnTo>
                      <a:pt x="613973" y="277258"/>
                    </a:lnTo>
                    <a:cubicBezTo>
                      <a:pt x="613973" y="277258"/>
                      <a:pt x="613973" y="276463"/>
                      <a:pt x="613973" y="276463"/>
                    </a:cubicBezTo>
                    <a:lnTo>
                      <a:pt x="613973" y="275827"/>
                    </a:lnTo>
                    <a:cubicBezTo>
                      <a:pt x="613973" y="275827"/>
                      <a:pt x="613338" y="275350"/>
                      <a:pt x="613338" y="275350"/>
                    </a:cubicBezTo>
                    <a:lnTo>
                      <a:pt x="612225" y="274873"/>
                    </a:lnTo>
                    <a:lnTo>
                      <a:pt x="610158" y="274873"/>
                    </a:lnTo>
                    <a:cubicBezTo>
                      <a:pt x="610158" y="274873"/>
                      <a:pt x="607614" y="273919"/>
                      <a:pt x="607614" y="273919"/>
                    </a:cubicBezTo>
                    <a:lnTo>
                      <a:pt x="606184" y="273283"/>
                    </a:lnTo>
                    <a:lnTo>
                      <a:pt x="600937" y="274237"/>
                    </a:lnTo>
                    <a:lnTo>
                      <a:pt x="597917" y="272806"/>
                    </a:lnTo>
                    <a:lnTo>
                      <a:pt x="594419" y="270740"/>
                    </a:lnTo>
                    <a:lnTo>
                      <a:pt x="592670" y="269786"/>
                    </a:lnTo>
                    <a:lnTo>
                      <a:pt x="592034" y="266606"/>
                    </a:lnTo>
                    <a:lnTo>
                      <a:pt x="591398" y="265653"/>
                    </a:lnTo>
                    <a:lnTo>
                      <a:pt x="589968" y="264540"/>
                    </a:lnTo>
                    <a:lnTo>
                      <a:pt x="589173" y="263268"/>
                    </a:lnTo>
                    <a:lnTo>
                      <a:pt x="589809" y="261996"/>
                    </a:lnTo>
                    <a:lnTo>
                      <a:pt x="593306" y="259611"/>
                    </a:lnTo>
                    <a:lnTo>
                      <a:pt x="593624" y="258975"/>
                    </a:lnTo>
                    <a:lnTo>
                      <a:pt x="591875" y="257544"/>
                    </a:lnTo>
                    <a:lnTo>
                      <a:pt x="589968" y="255478"/>
                    </a:lnTo>
                    <a:lnTo>
                      <a:pt x="589491" y="252616"/>
                    </a:lnTo>
                    <a:lnTo>
                      <a:pt x="591875" y="244985"/>
                    </a:lnTo>
                    <a:lnTo>
                      <a:pt x="592352" y="241806"/>
                    </a:lnTo>
                    <a:lnTo>
                      <a:pt x="591716" y="240534"/>
                    </a:lnTo>
                    <a:lnTo>
                      <a:pt x="591080" y="237513"/>
                    </a:lnTo>
                    <a:lnTo>
                      <a:pt x="589650" y="236559"/>
                    </a:lnTo>
                    <a:lnTo>
                      <a:pt x="585834" y="234970"/>
                    </a:lnTo>
                    <a:lnTo>
                      <a:pt x="584563" y="234970"/>
                    </a:lnTo>
                    <a:cubicBezTo>
                      <a:pt x="584563" y="234970"/>
                      <a:pt x="583291" y="236083"/>
                      <a:pt x="583291" y="236083"/>
                    </a:cubicBezTo>
                    <a:lnTo>
                      <a:pt x="582019" y="236718"/>
                    </a:lnTo>
                    <a:lnTo>
                      <a:pt x="580270" y="237354"/>
                    </a:lnTo>
                    <a:lnTo>
                      <a:pt x="575978" y="238626"/>
                    </a:lnTo>
                    <a:lnTo>
                      <a:pt x="572162" y="239262"/>
                    </a:lnTo>
                    <a:lnTo>
                      <a:pt x="571208" y="239739"/>
                    </a:lnTo>
                    <a:lnTo>
                      <a:pt x="570890" y="240693"/>
                    </a:lnTo>
                    <a:lnTo>
                      <a:pt x="571208" y="241806"/>
                    </a:lnTo>
                    <a:lnTo>
                      <a:pt x="572321" y="242600"/>
                    </a:lnTo>
                    <a:lnTo>
                      <a:pt x="572321" y="244031"/>
                    </a:lnTo>
                    <a:cubicBezTo>
                      <a:pt x="572321" y="244031"/>
                      <a:pt x="572321" y="245621"/>
                      <a:pt x="572321" y="245621"/>
                    </a:cubicBezTo>
                    <a:lnTo>
                      <a:pt x="571208" y="248960"/>
                    </a:lnTo>
                    <a:lnTo>
                      <a:pt x="570095" y="251344"/>
                    </a:lnTo>
                    <a:lnTo>
                      <a:pt x="568824" y="256273"/>
                    </a:lnTo>
                    <a:lnTo>
                      <a:pt x="567711" y="264699"/>
                    </a:lnTo>
                    <a:lnTo>
                      <a:pt x="568029" y="266129"/>
                    </a:lnTo>
                    <a:lnTo>
                      <a:pt x="571367" y="270899"/>
                    </a:lnTo>
                    <a:lnTo>
                      <a:pt x="572639" y="274555"/>
                    </a:lnTo>
                    <a:lnTo>
                      <a:pt x="572639" y="277099"/>
                    </a:lnTo>
                    <a:cubicBezTo>
                      <a:pt x="572639" y="277099"/>
                      <a:pt x="571367" y="281391"/>
                      <a:pt x="571367" y="281391"/>
                    </a:cubicBezTo>
                    <a:lnTo>
                      <a:pt x="569777" y="286161"/>
                    </a:lnTo>
                    <a:lnTo>
                      <a:pt x="568982" y="287274"/>
                    </a:lnTo>
                    <a:lnTo>
                      <a:pt x="568029" y="287591"/>
                    </a:lnTo>
                    <a:lnTo>
                      <a:pt x="563895" y="285843"/>
                    </a:lnTo>
                    <a:lnTo>
                      <a:pt x="561034" y="285843"/>
                    </a:lnTo>
                    <a:cubicBezTo>
                      <a:pt x="561034" y="285843"/>
                      <a:pt x="557695" y="286956"/>
                      <a:pt x="557695" y="286956"/>
                    </a:cubicBezTo>
                    <a:lnTo>
                      <a:pt x="554198" y="286956"/>
                    </a:lnTo>
                    <a:cubicBezTo>
                      <a:pt x="554198" y="286956"/>
                      <a:pt x="551336" y="286161"/>
                      <a:pt x="551336" y="286161"/>
                    </a:cubicBezTo>
                    <a:lnTo>
                      <a:pt x="547679" y="288068"/>
                    </a:lnTo>
                    <a:lnTo>
                      <a:pt x="544182" y="286956"/>
                    </a:lnTo>
                    <a:lnTo>
                      <a:pt x="541956" y="285684"/>
                    </a:lnTo>
                    <a:lnTo>
                      <a:pt x="540526" y="282345"/>
                    </a:lnTo>
                    <a:lnTo>
                      <a:pt x="539889" y="281868"/>
                    </a:lnTo>
                    <a:lnTo>
                      <a:pt x="532577" y="285366"/>
                    </a:lnTo>
                    <a:lnTo>
                      <a:pt x="530828" y="285366"/>
                    </a:lnTo>
                    <a:cubicBezTo>
                      <a:pt x="530828" y="285366"/>
                      <a:pt x="526376" y="283776"/>
                      <a:pt x="526376" y="283776"/>
                    </a:cubicBezTo>
                    <a:lnTo>
                      <a:pt x="522720" y="281868"/>
                    </a:lnTo>
                    <a:lnTo>
                      <a:pt x="521289" y="281391"/>
                    </a:lnTo>
                    <a:lnTo>
                      <a:pt x="517792" y="280596"/>
                    </a:lnTo>
                    <a:lnTo>
                      <a:pt x="514612" y="280119"/>
                    </a:lnTo>
                    <a:lnTo>
                      <a:pt x="511114" y="279007"/>
                    </a:lnTo>
                    <a:lnTo>
                      <a:pt x="506822" y="280437"/>
                    </a:lnTo>
                    <a:lnTo>
                      <a:pt x="505073" y="280437"/>
                    </a:lnTo>
                    <a:cubicBezTo>
                      <a:pt x="505073" y="280437"/>
                      <a:pt x="503484" y="279166"/>
                      <a:pt x="503484" y="279166"/>
                    </a:cubicBezTo>
                    <a:lnTo>
                      <a:pt x="502689" y="276940"/>
                    </a:lnTo>
                    <a:lnTo>
                      <a:pt x="502689" y="274873"/>
                    </a:lnTo>
                    <a:cubicBezTo>
                      <a:pt x="502689" y="274873"/>
                      <a:pt x="500940" y="273442"/>
                      <a:pt x="500940" y="273442"/>
                    </a:cubicBezTo>
                    <a:lnTo>
                      <a:pt x="498714" y="273125"/>
                    </a:lnTo>
                    <a:lnTo>
                      <a:pt x="495535" y="274396"/>
                    </a:lnTo>
                    <a:lnTo>
                      <a:pt x="490765" y="276145"/>
                    </a:lnTo>
                    <a:lnTo>
                      <a:pt x="489176" y="275827"/>
                    </a:lnTo>
                    <a:lnTo>
                      <a:pt x="487745" y="275350"/>
                    </a:lnTo>
                    <a:lnTo>
                      <a:pt x="487268" y="274873"/>
                    </a:lnTo>
                    <a:lnTo>
                      <a:pt x="486632" y="272806"/>
                    </a:lnTo>
                    <a:lnTo>
                      <a:pt x="485837" y="272330"/>
                    </a:lnTo>
                    <a:lnTo>
                      <a:pt x="484724" y="272330"/>
                    </a:lnTo>
                    <a:cubicBezTo>
                      <a:pt x="484724" y="272330"/>
                      <a:pt x="482816" y="271853"/>
                      <a:pt x="482816" y="271853"/>
                    </a:cubicBezTo>
                    <a:lnTo>
                      <a:pt x="480432" y="270422"/>
                    </a:lnTo>
                    <a:lnTo>
                      <a:pt x="473278" y="266924"/>
                    </a:lnTo>
                    <a:lnTo>
                      <a:pt x="472324" y="265334"/>
                    </a:lnTo>
                    <a:lnTo>
                      <a:pt x="472324" y="261837"/>
                    </a:lnTo>
                    <a:cubicBezTo>
                      <a:pt x="472324" y="261837"/>
                      <a:pt x="472006" y="260406"/>
                      <a:pt x="472006" y="260406"/>
                    </a:cubicBezTo>
                    <a:lnTo>
                      <a:pt x="471052" y="258975"/>
                    </a:lnTo>
                    <a:lnTo>
                      <a:pt x="467395" y="257386"/>
                    </a:lnTo>
                    <a:lnTo>
                      <a:pt x="460242" y="255001"/>
                    </a:lnTo>
                    <a:lnTo>
                      <a:pt x="456267" y="253093"/>
                    </a:lnTo>
                    <a:lnTo>
                      <a:pt x="454359" y="254047"/>
                    </a:lnTo>
                    <a:lnTo>
                      <a:pt x="450703" y="254842"/>
                    </a:lnTo>
                    <a:lnTo>
                      <a:pt x="448795" y="256591"/>
                    </a:lnTo>
                    <a:lnTo>
                      <a:pt x="446410" y="255955"/>
                    </a:lnTo>
                    <a:lnTo>
                      <a:pt x="440846" y="254047"/>
                    </a:lnTo>
                    <a:lnTo>
                      <a:pt x="437826" y="253729"/>
                    </a:lnTo>
                    <a:lnTo>
                      <a:pt x="436077" y="254365"/>
                    </a:lnTo>
                    <a:lnTo>
                      <a:pt x="435600" y="255478"/>
                    </a:lnTo>
                    <a:lnTo>
                      <a:pt x="433374" y="256750"/>
                    </a:lnTo>
                    <a:lnTo>
                      <a:pt x="431148" y="255796"/>
                    </a:lnTo>
                    <a:lnTo>
                      <a:pt x="426856" y="254524"/>
                    </a:lnTo>
                    <a:lnTo>
                      <a:pt x="423041" y="253888"/>
                    </a:lnTo>
                    <a:lnTo>
                      <a:pt x="417317" y="252298"/>
                    </a:lnTo>
                    <a:lnTo>
                      <a:pt x="416681" y="249914"/>
                    </a:lnTo>
                    <a:lnTo>
                      <a:pt x="415728" y="247529"/>
                    </a:lnTo>
                    <a:lnTo>
                      <a:pt x="414297" y="247052"/>
                    </a:lnTo>
                    <a:lnTo>
                      <a:pt x="409210" y="247529"/>
                    </a:lnTo>
                    <a:lnTo>
                      <a:pt x="404440" y="244985"/>
                    </a:lnTo>
                    <a:lnTo>
                      <a:pt x="399353" y="241647"/>
                    </a:lnTo>
                    <a:lnTo>
                      <a:pt x="397127" y="240534"/>
                    </a:lnTo>
                    <a:lnTo>
                      <a:pt x="395696" y="240057"/>
                    </a:lnTo>
                    <a:lnTo>
                      <a:pt x="394425" y="240534"/>
                    </a:lnTo>
                    <a:lnTo>
                      <a:pt x="392994" y="241329"/>
                    </a:lnTo>
                    <a:lnTo>
                      <a:pt x="391722" y="241329"/>
                    </a:lnTo>
                    <a:cubicBezTo>
                      <a:pt x="391722" y="241329"/>
                      <a:pt x="389019" y="240057"/>
                      <a:pt x="389019" y="240057"/>
                    </a:cubicBezTo>
                    <a:lnTo>
                      <a:pt x="385522" y="237990"/>
                    </a:lnTo>
                    <a:lnTo>
                      <a:pt x="381229" y="235447"/>
                    </a:lnTo>
                    <a:lnTo>
                      <a:pt x="376142" y="231949"/>
                    </a:lnTo>
                    <a:lnTo>
                      <a:pt x="374075" y="229882"/>
                    </a:lnTo>
                    <a:lnTo>
                      <a:pt x="373122" y="228451"/>
                    </a:lnTo>
                    <a:lnTo>
                      <a:pt x="372009" y="227021"/>
                    </a:lnTo>
                    <a:lnTo>
                      <a:pt x="367557" y="224636"/>
                    </a:lnTo>
                    <a:lnTo>
                      <a:pt x="364060" y="222728"/>
                    </a:lnTo>
                    <a:lnTo>
                      <a:pt x="359926" y="220503"/>
                    </a:lnTo>
                    <a:lnTo>
                      <a:pt x="359291" y="220026"/>
                    </a:lnTo>
                    <a:lnTo>
                      <a:pt x="357701" y="218754"/>
                    </a:lnTo>
                    <a:lnTo>
                      <a:pt x="355316" y="217164"/>
                    </a:lnTo>
                    <a:lnTo>
                      <a:pt x="353408" y="216687"/>
                    </a:lnTo>
                    <a:lnTo>
                      <a:pt x="352772" y="217641"/>
                    </a:lnTo>
                    <a:lnTo>
                      <a:pt x="352296" y="218595"/>
                    </a:lnTo>
                    <a:lnTo>
                      <a:pt x="350547" y="218595"/>
                    </a:lnTo>
                    <a:cubicBezTo>
                      <a:pt x="350547" y="218595"/>
                      <a:pt x="347844" y="216687"/>
                      <a:pt x="347844" y="216687"/>
                    </a:cubicBezTo>
                    <a:lnTo>
                      <a:pt x="344982" y="214938"/>
                    </a:lnTo>
                    <a:lnTo>
                      <a:pt x="342757" y="213349"/>
                    </a:lnTo>
                    <a:lnTo>
                      <a:pt x="340531" y="211600"/>
                    </a:lnTo>
                    <a:lnTo>
                      <a:pt x="340054" y="210328"/>
                    </a:lnTo>
                    <a:lnTo>
                      <a:pt x="341008" y="206513"/>
                    </a:lnTo>
                    <a:lnTo>
                      <a:pt x="342280" y="203174"/>
                    </a:lnTo>
                    <a:lnTo>
                      <a:pt x="343393" y="202379"/>
                    </a:lnTo>
                    <a:lnTo>
                      <a:pt x="345141" y="200153"/>
                    </a:lnTo>
                    <a:lnTo>
                      <a:pt x="345777" y="196338"/>
                    </a:lnTo>
                    <a:lnTo>
                      <a:pt x="345777" y="192999"/>
                    </a:lnTo>
                    <a:cubicBezTo>
                      <a:pt x="345777" y="192999"/>
                      <a:pt x="347526" y="188389"/>
                      <a:pt x="347526" y="188389"/>
                    </a:cubicBezTo>
                    <a:lnTo>
                      <a:pt x="349911" y="183461"/>
                    </a:lnTo>
                    <a:lnTo>
                      <a:pt x="354203" y="178215"/>
                    </a:lnTo>
                    <a:lnTo>
                      <a:pt x="356111" y="176466"/>
                    </a:lnTo>
                    <a:lnTo>
                      <a:pt x="358178" y="175194"/>
                    </a:lnTo>
                    <a:lnTo>
                      <a:pt x="362152" y="171219"/>
                    </a:lnTo>
                    <a:lnTo>
                      <a:pt x="362947" y="170583"/>
                    </a:lnTo>
                    <a:lnTo>
                      <a:pt x="364696" y="169630"/>
                    </a:lnTo>
                    <a:lnTo>
                      <a:pt x="366445" y="169312"/>
                    </a:lnTo>
                    <a:lnTo>
                      <a:pt x="367716" y="169789"/>
                    </a:lnTo>
                    <a:lnTo>
                      <a:pt x="367080" y="167563"/>
                    </a:lnTo>
                    <a:lnTo>
                      <a:pt x="363901" y="165814"/>
                    </a:lnTo>
                    <a:lnTo>
                      <a:pt x="360244" y="163589"/>
                    </a:lnTo>
                    <a:lnTo>
                      <a:pt x="358337" y="161840"/>
                    </a:lnTo>
                    <a:lnTo>
                      <a:pt x="356270" y="160727"/>
                    </a:lnTo>
                    <a:lnTo>
                      <a:pt x="354362" y="160250"/>
                    </a:lnTo>
                    <a:lnTo>
                      <a:pt x="350547" y="158819"/>
                    </a:lnTo>
                    <a:lnTo>
                      <a:pt x="346254" y="157229"/>
                    </a:lnTo>
                    <a:lnTo>
                      <a:pt x="344187" y="157229"/>
                    </a:lnTo>
                    <a:cubicBezTo>
                      <a:pt x="344187" y="157229"/>
                      <a:pt x="344187" y="155799"/>
                      <a:pt x="344187" y="155799"/>
                    </a:cubicBezTo>
                    <a:lnTo>
                      <a:pt x="344824" y="153414"/>
                    </a:lnTo>
                    <a:lnTo>
                      <a:pt x="344505" y="151029"/>
                    </a:lnTo>
                    <a:lnTo>
                      <a:pt x="343234" y="150075"/>
                    </a:lnTo>
                    <a:lnTo>
                      <a:pt x="341326" y="150393"/>
                    </a:lnTo>
                    <a:lnTo>
                      <a:pt x="336875" y="147055"/>
                    </a:lnTo>
                    <a:lnTo>
                      <a:pt x="336715" y="147055"/>
                    </a:lnTo>
                    <a:cubicBezTo>
                      <a:pt x="336715" y="147055"/>
                      <a:pt x="336715" y="146896"/>
                      <a:pt x="336715" y="146896"/>
                    </a:cubicBezTo>
                    <a:lnTo>
                      <a:pt x="335444" y="145942"/>
                    </a:lnTo>
                    <a:lnTo>
                      <a:pt x="333218" y="144511"/>
                    </a:lnTo>
                    <a:lnTo>
                      <a:pt x="329403" y="144511"/>
                    </a:lnTo>
                    <a:cubicBezTo>
                      <a:pt x="329403" y="144511"/>
                      <a:pt x="326541" y="145147"/>
                      <a:pt x="326541" y="145147"/>
                    </a:cubicBezTo>
                    <a:lnTo>
                      <a:pt x="324474" y="143716"/>
                    </a:lnTo>
                    <a:lnTo>
                      <a:pt x="321454" y="141491"/>
                    </a:lnTo>
                    <a:lnTo>
                      <a:pt x="320977" y="141013"/>
                    </a:lnTo>
                    <a:lnTo>
                      <a:pt x="320659" y="141013"/>
                    </a:lnTo>
                    <a:cubicBezTo>
                      <a:pt x="320659" y="141013"/>
                      <a:pt x="320023" y="140219"/>
                      <a:pt x="320023" y="140219"/>
                    </a:cubicBezTo>
                    <a:lnTo>
                      <a:pt x="317002" y="135926"/>
                    </a:lnTo>
                    <a:lnTo>
                      <a:pt x="313346" y="130839"/>
                    </a:lnTo>
                    <a:lnTo>
                      <a:pt x="311597" y="130044"/>
                    </a:lnTo>
                    <a:lnTo>
                      <a:pt x="310643" y="130362"/>
                    </a:lnTo>
                    <a:lnTo>
                      <a:pt x="309530" y="133065"/>
                    </a:lnTo>
                    <a:lnTo>
                      <a:pt x="308735" y="132747"/>
                    </a:lnTo>
                    <a:lnTo>
                      <a:pt x="307464" y="132747"/>
                    </a:lnTo>
                    <a:cubicBezTo>
                      <a:pt x="307464" y="132747"/>
                      <a:pt x="305874" y="133860"/>
                      <a:pt x="305874" y="133860"/>
                    </a:cubicBezTo>
                    <a:lnTo>
                      <a:pt x="304284" y="134178"/>
                    </a:lnTo>
                    <a:lnTo>
                      <a:pt x="303330" y="133860"/>
                    </a:lnTo>
                    <a:lnTo>
                      <a:pt x="302853" y="133224"/>
                    </a:lnTo>
                    <a:lnTo>
                      <a:pt x="303330" y="129726"/>
                    </a:lnTo>
                    <a:lnTo>
                      <a:pt x="302376" y="128613"/>
                    </a:lnTo>
                    <a:lnTo>
                      <a:pt x="303171" y="126070"/>
                    </a:lnTo>
                    <a:lnTo>
                      <a:pt x="304602" y="124003"/>
                    </a:lnTo>
                    <a:lnTo>
                      <a:pt x="303171" y="122413"/>
                    </a:lnTo>
                    <a:lnTo>
                      <a:pt x="301422" y="120187"/>
                    </a:lnTo>
                    <a:lnTo>
                      <a:pt x="301422" y="118121"/>
                    </a:lnTo>
                    <a:cubicBezTo>
                      <a:pt x="301422" y="118121"/>
                      <a:pt x="302217" y="115577"/>
                      <a:pt x="302217" y="115577"/>
                    </a:cubicBezTo>
                    <a:lnTo>
                      <a:pt x="300468" y="113192"/>
                    </a:lnTo>
                    <a:lnTo>
                      <a:pt x="302217" y="115577"/>
                    </a:lnTo>
                    <a:lnTo>
                      <a:pt x="302217" y="115577"/>
                    </a:lnTo>
                    <a:cubicBezTo>
                      <a:pt x="302217" y="115577"/>
                      <a:pt x="302694" y="113510"/>
                      <a:pt x="302694" y="113510"/>
                    </a:cubicBezTo>
                    <a:lnTo>
                      <a:pt x="302376" y="112715"/>
                    </a:lnTo>
                    <a:lnTo>
                      <a:pt x="300945" y="111444"/>
                    </a:lnTo>
                    <a:lnTo>
                      <a:pt x="295699" y="105403"/>
                    </a:lnTo>
                    <a:lnTo>
                      <a:pt x="295381" y="104767"/>
                    </a:lnTo>
                    <a:lnTo>
                      <a:pt x="294427" y="102700"/>
                    </a:lnTo>
                    <a:lnTo>
                      <a:pt x="293951" y="99679"/>
                    </a:lnTo>
                    <a:lnTo>
                      <a:pt x="293315" y="97454"/>
                    </a:lnTo>
                    <a:lnTo>
                      <a:pt x="292520" y="95705"/>
                    </a:lnTo>
                    <a:lnTo>
                      <a:pt x="292520" y="94910"/>
                    </a:lnTo>
                    <a:cubicBezTo>
                      <a:pt x="292520" y="94910"/>
                      <a:pt x="293156" y="94433"/>
                      <a:pt x="293156" y="94433"/>
                    </a:cubicBezTo>
                    <a:lnTo>
                      <a:pt x="296494" y="93956"/>
                    </a:lnTo>
                    <a:lnTo>
                      <a:pt x="299515" y="93638"/>
                    </a:lnTo>
                    <a:lnTo>
                      <a:pt x="301581" y="93002"/>
                    </a:lnTo>
                    <a:lnTo>
                      <a:pt x="302535" y="94274"/>
                    </a:lnTo>
                    <a:lnTo>
                      <a:pt x="303012" y="96182"/>
                    </a:lnTo>
                    <a:lnTo>
                      <a:pt x="303489" y="97136"/>
                    </a:lnTo>
                    <a:lnTo>
                      <a:pt x="305397" y="98884"/>
                    </a:lnTo>
                    <a:lnTo>
                      <a:pt x="307782" y="100633"/>
                    </a:lnTo>
                    <a:lnTo>
                      <a:pt x="310007" y="100633"/>
                    </a:lnTo>
                    <a:cubicBezTo>
                      <a:pt x="310007" y="100633"/>
                      <a:pt x="312074" y="99679"/>
                      <a:pt x="312074" y="99679"/>
                    </a:cubicBezTo>
                    <a:lnTo>
                      <a:pt x="313823" y="96818"/>
                    </a:lnTo>
                    <a:lnTo>
                      <a:pt x="315094" y="96182"/>
                    </a:lnTo>
                    <a:lnTo>
                      <a:pt x="316525" y="96182"/>
                    </a:lnTo>
                    <a:cubicBezTo>
                      <a:pt x="316525" y="96182"/>
                      <a:pt x="316525" y="94115"/>
                      <a:pt x="316525" y="94115"/>
                    </a:cubicBezTo>
                    <a:lnTo>
                      <a:pt x="317002" y="89664"/>
                    </a:lnTo>
                    <a:lnTo>
                      <a:pt x="317002" y="87915"/>
                    </a:lnTo>
                    <a:cubicBezTo>
                      <a:pt x="317002" y="87915"/>
                      <a:pt x="316207" y="86325"/>
                      <a:pt x="316207" y="86325"/>
                    </a:cubicBezTo>
                    <a:lnTo>
                      <a:pt x="316207" y="84576"/>
                    </a:lnTo>
                    <a:cubicBezTo>
                      <a:pt x="316207" y="84576"/>
                      <a:pt x="316207" y="82033"/>
                      <a:pt x="316207" y="82033"/>
                    </a:cubicBezTo>
                    <a:lnTo>
                      <a:pt x="314618" y="80284"/>
                    </a:lnTo>
                    <a:lnTo>
                      <a:pt x="313505" y="79648"/>
                    </a:lnTo>
                    <a:lnTo>
                      <a:pt x="313505" y="78694"/>
                    </a:lnTo>
                    <a:cubicBezTo>
                      <a:pt x="313505" y="78694"/>
                      <a:pt x="313823" y="76945"/>
                      <a:pt x="313823" y="76945"/>
                    </a:cubicBezTo>
                    <a:lnTo>
                      <a:pt x="314141" y="74879"/>
                    </a:lnTo>
                    <a:lnTo>
                      <a:pt x="313505" y="73130"/>
                    </a:lnTo>
                    <a:lnTo>
                      <a:pt x="312233" y="72335"/>
                    </a:lnTo>
                    <a:lnTo>
                      <a:pt x="310643" y="71063"/>
                    </a:lnTo>
                    <a:lnTo>
                      <a:pt x="308735" y="69314"/>
                    </a:lnTo>
                    <a:lnTo>
                      <a:pt x="307782" y="68043"/>
                    </a:lnTo>
                    <a:lnTo>
                      <a:pt x="306351" y="66612"/>
                    </a:lnTo>
                    <a:lnTo>
                      <a:pt x="304602" y="64386"/>
                    </a:lnTo>
                    <a:lnTo>
                      <a:pt x="304284" y="59617"/>
                    </a:lnTo>
                    <a:lnTo>
                      <a:pt x="304284" y="54530"/>
                    </a:lnTo>
                    <a:cubicBezTo>
                      <a:pt x="304284" y="54530"/>
                      <a:pt x="303489" y="51986"/>
                      <a:pt x="303489" y="51986"/>
                    </a:cubicBezTo>
                    <a:lnTo>
                      <a:pt x="302535" y="48011"/>
                    </a:lnTo>
                    <a:lnTo>
                      <a:pt x="302535" y="46581"/>
                    </a:lnTo>
                    <a:cubicBezTo>
                      <a:pt x="302535" y="46581"/>
                      <a:pt x="303330" y="45468"/>
                      <a:pt x="303330" y="45468"/>
                    </a:cubicBezTo>
                    <a:lnTo>
                      <a:pt x="308417" y="42129"/>
                    </a:lnTo>
                    <a:lnTo>
                      <a:pt x="309530" y="40857"/>
                    </a:lnTo>
                    <a:lnTo>
                      <a:pt x="309530" y="39903"/>
                    </a:lnTo>
                    <a:cubicBezTo>
                      <a:pt x="309530" y="39903"/>
                      <a:pt x="309530" y="38473"/>
                      <a:pt x="309530" y="38473"/>
                    </a:cubicBezTo>
                    <a:lnTo>
                      <a:pt x="308577" y="36883"/>
                    </a:lnTo>
                    <a:lnTo>
                      <a:pt x="306510" y="35611"/>
                    </a:lnTo>
                    <a:lnTo>
                      <a:pt x="303648" y="33544"/>
                    </a:lnTo>
                    <a:lnTo>
                      <a:pt x="300945" y="31478"/>
                    </a:lnTo>
                    <a:lnTo>
                      <a:pt x="296494" y="30206"/>
                    </a:lnTo>
                    <a:lnTo>
                      <a:pt x="291089" y="28616"/>
                    </a:lnTo>
                    <a:lnTo>
                      <a:pt x="289817" y="27026"/>
                    </a:lnTo>
                    <a:lnTo>
                      <a:pt x="288545" y="23211"/>
                    </a:lnTo>
                    <a:lnTo>
                      <a:pt x="286319" y="17488"/>
                    </a:lnTo>
                    <a:lnTo>
                      <a:pt x="283935" y="11446"/>
                    </a:lnTo>
                    <a:lnTo>
                      <a:pt x="282186" y="7631"/>
                    </a:lnTo>
                    <a:lnTo>
                      <a:pt x="282186" y="5882"/>
                    </a:lnTo>
                    <a:cubicBezTo>
                      <a:pt x="282186" y="5882"/>
                      <a:pt x="283140" y="1272"/>
                      <a:pt x="283140" y="1272"/>
                    </a:cubicBezTo>
                    <a:lnTo>
                      <a:pt x="283140" y="318"/>
                    </a:lnTo>
                    <a:cubicBezTo>
                      <a:pt x="283140" y="318"/>
                      <a:pt x="282027" y="0"/>
                      <a:pt x="282027" y="0"/>
                    </a:cubicBezTo>
                    <a:lnTo>
                      <a:pt x="280278" y="636"/>
                    </a:lnTo>
                    <a:lnTo>
                      <a:pt x="278847" y="1431"/>
                    </a:lnTo>
                    <a:lnTo>
                      <a:pt x="277576" y="1113"/>
                    </a:lnTo>
                    <a:lnTo>
                      <a:pt x="276463" y="318"/>
                    </a:lnTo>
                    <a:lnTo>
                      <a:pt x="276145" y="0"/>
                    </a:lnTo>
                    <a:lnTo>
                      <a:pt x="273283" y="1749"/>
                    </a:lnTo>
                    <a:lnTo>
                      <a:pt x="269627" y="3816"/>
                    </a:lnTo>
                    <a:lnTo>
                      <a:pt x="265334" y="6359"/>
                    </a:lnTo>
                    <a:lnTo>
                      <a:pt x="261519" y="8585"/>
                    </a:lnTo>
                    <a:lnTo>
                      <a:pt x="258021" y="10652"/>
                    </a:lnTo>
                    <a:lnTo>
                      <a:pt x="254524" y="12718"/>
                    </a:lnTo>
                    <a:lnTo>
                      <a:pt x="254047" y="14308"/>
                    </a:lnTo>
                    <a:lnTo>
                      <a:pt x="253252" y="16534"/>
                    </a:lnTo>
                    <a:lnTo>
                      <a:pt x="250072" y="18283"/>
                    </a:lnTo>
                    <a:lnTo>
                      <a:pt x="246893" y="19554"/>
                    </a:lnTo>
                    <a:lnTo>
                      <a:pt x="246098" y="20349"/>
                    </a:lnTo>
                    <a:lnTo>
                      <a:pt x="245780" y="21303"/>
                    </a:lnTo>
                    <a:lnTo>
                      <a:pt x="244190" y="23211"/>
                    </a:lnTo>
                    <a:lnTo>
                      <a:pt x="241329" y="24801"/>
                    </a:lnTo>
                    <a:lnTo>
                      <a:pt x="238944" y="24801"/>
                    </a:lnTo>
                    <a:cubicBezTo>
                      <a:pt x="238944" y="24801"/>
                      <a:pt x="237354" y="24165"/>
                      <a:pt x="237354" y="24165"/>
                    </a:cubicBezTo>
                    <a:lnTo>
                      <a:pt x="229246" y="27026"/>
                    </a:lnTo>
                    <a:lnTo>
                      <a:pt x="225431" y="27026"/>
                    </a:lnTo>
                    <a:cubicBezTo>
                      <a:pt x="225431" y="27026"/>
                      <a:pt x="222410" y="28775"/>
                      <a:pt x="222410" y="28775"/>
                    </a:cubicBezTo>
                    <a:lnTo>
                      <a:pt x="220185" y="30524"/>
                    </a:lnTo>
                    <a:lnTo>
                      <a:pt x="215733" y="32432"/>
                    </a:lnTo>
                    <a:lnTo>
                      <a:pt x="212713" y="32432"/>
                    </a:lnTo>
                    <a:cubicBezTo>
                      <a:pt x="212713" y="32432"/>
                      <a:pt x="208261" y="31319"/>
                      <a:pt x="208261" y="31319"/>
                    </a:cubicBezTo>
                    <a:lnTo>
                      <a:pt x="202856" y="29252"/>
                    </a:lnTo>
                    <a:lnTo>
                      <a:pt x="200630" y="27980"/>
                    </a:lnTo>
                    <a:lnTo>
                      <a:pt x="198723" y="27980"/>
                    </a:lnTo>
                    <a:cubicBezTo>
                      <a:pt x="198723" y="27980"/>
                      <a:pt x="193953" y="27821"/>
                      <a:pt x="193953" y="27821"/>
                    </a:cubicBezTo>
                    <a:lnTo>
                      <a:pt x="189343" y="26867"/>
                    </a:lnTo>
                    <a:lnTo>
                      <a:pt x="183779" y="25595"/>
                    </a:lnTo>
                    <a:lnTo>
                      <a:pt x="181076" y="25119"/>
                    </a:lnTo>
                    <a:lnTo>
                      <a:pt x="175353" y="24006"/>
                    </a:lnTo>
                    <a:lnTo>
                      <a:pt x="171696" y="25437"/>
                    </a:lnTo>
                    <a:lnTo>
                      <a:pt x="168358" y="26708"/>
                    </a:lnTo>
                    <a:lnTo>
                      <a:pt x="165655" y="27662"/>
                    </a:lnTo>
                    <a:lnTo>
                      <a:pt x="163429" y="31637"/>
                    </a:lnTo>
                    <a:lnTo>
                      <a:pt x="162476" y="33067"/>
                    </a:lnTo>
                    <a:lnTo>
                      <a:pt x="161363" y="35134"/>
                    </a:lnTo>
                    <a:lnTo>
                      <a:pt x="160886" y="36565"/>
                    </a:lnTo>
                    <a:lnTo>
                      <a:pt x="161363" y="38314"/>
                    </a:lnTo>
                    <a:lnTo>
                      <a:pt x="164701" y="39586"/>
                    </a:lnTo>
                    <a:lnTo>
                      <a:pt x="166132" y="41175"/>
                    </a:lnTo>
                    <a:lnTo>
                      <a:pt x="166132" y="42606"/>
                    </a:lnTo>
                    <a:cubicBezTo>
                      <a:pt x="166132" y="42606"/>
                      <a:pt x="165178" y="44037"/>
                      <a:pt x="165178" y="44037"/>
                    </a:cubicBezTo>
                    <a:lnTo>
                      <a:pt x="164224" y="45150"/>
                    </a:lnTo>
                    <a:lnTo>
                      <a:pt x="164224" y="46263"/>
                    </a:lnTo>
                    <a:cubicBezTo>
                      <a:pt x="164224" y="46263"/>
                      <a:pt x="164701" y="47375"/>
                      <a:pt x="164701" y="47375"/>
                    </a:cubicBezTo>
                    <a:lnTo>
                      <a:pt x="165496" y="48170"/>
                    </a:lnTo>
                    <a:lnTo>
                      <a:pt x="170107" y="48647"/>
                    </a:lnTo>
                    <a:lnTo>
                      <a:pt x="172809" y="48647"/>
                    </a:lnTo>
                    <a:cubicBezTo>
                      <a:pt x="172809" y="48647"/>
                      <a:pt x="173922" y="49124"/>
                      <a:pt x="173922" y="49124"/>
                    </a:cubicBezTo>
                    <a:lnTo>
                      <a:pt x="173922" y="50555"/>
                    </a:lnTo>
                    <a:cubicBezTo>
                      <a:pt x="173922" y="50555"/>
                      <a:pt x="172968" y="52463"/>
                      <a:pt x="172968" y="52463"/>
                    </a:cubicBezTo>
                    <a:lnTo>
                      <a:pt x="168994" y="54053"/>
                    </a:lnTo>
                    <a:lnTo>
                      <a:pt x="166768" y="55642"/>
                    </a:lnTo>
                    <a:lnTo>
                      <a:pt x="166132" y="57868"/>
                    </a:lnTo>
                    <a:lnTo>
                      <a:pt x="166132" y="59617"/>
                    </a:lnTo>
                    <a:cubicBezTo>
                      <a:pt x="166132" y="59617"/>
                      <a:pt x="166927" y="60730"/>
                      <a:pt x="166927" y="60730"/>
                    </a:cubicBezTo>
                    <a:lnTo>
                      <a:pt x="168835" y="62002"/>
                    </a:lnTo>
                    <a:lnTo>
                      <a:pt x="170583" y="63432"/>
                    </a:lnTo>
                    <a:lnTo>
                      <a:pt x="171060" y="64704"/>
                    </a:lnTo>
                    <a:lnTo>
                      <a:pt x="171060" y="66294"/>
                    </a:lnTo>
                    <a:cubicBezTo>
                      <a:pt x="171060" y="66294"/>
                      <a:pt x="170107" y="68520"/>
                      <a:pt x="170107" y="68520"/>
                    </a:cubicBezTo>
                    <a:lnTo>
                      <a:pt x="168199" y="71222"/>
                    </a:lnTo>
                    <a:lnTo>
                      <a:pt x="166609" y="73130"/>
                    </a:lnTo>
                    <a:lnTo>
                      <a:pt x="166609" y="73766"/>
                    </a:lnTo>
                    <a:cubicBezTo>
                      <a:pt x="166609" y="73766"/>
                      <a:pt x="166927" y="74720"/>
                      <a:pt x="166927" y="74720"/>
                    </a:cubicBezTo>
                    <a:lnTo>
                      <a:pt x="168199" y="76151"/>
                    </a:lnTo>
                    <a:lnTo>
                      <a:pt x="170425" y="78376"/>
                    </a:lnTo>
                    <a:lnTo>
                      <a:pt x="173127" y="80125"/>
                    </a:lnTo>
                    <a:lnTo>
                      <a:pt x="174876" y="80602"/>
                    </a:lnTo>
                    <a:lnTo>
                      <a:pt x="175512" y="81079"/>
                    </a:lnTo>
                    <a:lnTo>
                      <a:pt x="175989" y="83145"/>
                    </a:lnTo>
                    <a:lnTo>
                      <a:pt x="175989" y="85212"/>
                    </a:lnTo>
                    <a:cubicBezTo>
                      <a:pt x="175989" y="85212"/>
                      <a:pt x="175512" y="86802"/>
                      <a:pt x="175512" y="86802"/>
                    </a:cubicBezTo>
                    <a:lnTo>
                      <a:pt x="176943" y="88074"/>
                    </a:lnTo>
                    <a:lnTo>
                      <a:pt x="180599" y="88074"/>
                    </a:lnTo>
                    <a:cubicBezTo>
                      <a:pt x="180599" y="88074"/>
                      <a:pt x="183620" y="88551"/>
                      <a:pt x="183620" y="88551"/>
                    </a:cubicBezTo>
                    <a:lnTo>
                      <a:pt x="184892" y="87915"/>
                    </a:lnTo>
                    <a:lnTo>
                      <a:pt x="185845" y="88392"/>
                    </a:lnTo>
                    <a:lnTo>
                      <a:pt x="185209" y="93161"/>
                    </a:lnTo>
                    <a:lnTo>
                      <a:pt x="185686" y="96023"/>
                    </a:lnTo>
                    <a:lnTo>
                      <a:pt x="186481" y="96818"/>
                    </a:lnTo>
                    <a:lnTo>
                      <a:pt x="189502" y="97931"/>
                    </a:lnTo>
                    <a:lnTo>
                      <a:pt x="195225" y="97931"/>
                    </a:lnTo>
                    <a:cubicBezTo>
                      <a:pt x="195225" y="97931"/>
                      <a:pt x="198564" y="99043"/>
                      <a:pt x="198564" y="99043"/>
                    </a:cubicBezTo>
                    <a:lnTo>
                      <a:pt x="202220" y="100633"/>
                    </a:lnTo>
                    <a:lnTo>
                      <a:pt x="204128" y="102382"/>
                    </a:lnTo>
                    <a:lnTo>
                      <a:pt x="205082" y="103654"/>
                    </a:lnTo>
                    <a:lnTo>
                      <a:pt x="204764" y="105721"/>
                    </a:lnTo>
                    <a:lnTo>
                      <a:pt x="202697" y="108105"/>
                    </a:lnTo>
                    <a:lnTo>
                      <a:pt x="199358" y="109218"/>
                    </a:lnTo>
                    <a:lnTo>
                      <a:pt x="197451" y="109695"/>
                    </a:lnTo>
                    <a:lnTo>
                      <a:pt x="187912" y="114146"/>
                    </a:lnTo>
                    <a:lnTo>
                      <a:pt x="184892" y="116054"/>
                    </a:lnTo>
                    <a:lnTo>
                      <a:pt x="182666" y="118280"/>
                    </a:lnTo>
                    <a:lnTo>
                      <a:pt x="181871" y="120029"/>
                    </a:lnTo>
                    <a:lnTo>
                      <a:pt x="181394" y="121618"/>
                    </a:lnTo>
                    <a:lnTo>
                      <a:pt x="183461" y="127659"/>
                    </a:lnTo>
                    <a:lnTo>
                      <a:pt x="183779" y="129567"/>
                    </a:lnTo>
                    <a:lnTo>
                      <a:pt x="182030" y="136085"/>
                    </a:lnTo>
                    <a:lnTo>
                      <a:pt x="181553" y="138470"/>
                    </a:lnTo>
                    <a:lnTo>
                      <a:pt x="182189" y="140060"/>
                    </a:lnTo>
                    <a:lnTo>
                      <a:pt x="184256" y="140696"/>
                    </a:lnTo>
                    <a:lnTo>
                      <a:pt x="184732" y="142126"/>
                    </a:lnTo>
                    <a:lnTo>
                      <a:pt x="184732" y="143239"/>
                    </a:lnTo>
                    <a:cubicBezTo>
                      <a:pt x="184732" y="143239"/>
                      <a:pt x="181394" y="145624"/>
                      <a:pt x="181394" y="145624"/>
                    </a:cubicBezTo>
                    <a:lnTo>
                      <a:pt x="177737" y="147691"/>
                    </a:lnTo>
                    <a:lnTo>
                      <a:pt x="176625" y="147691"/>
                    </a:lnTo>
                    <a:cubicBezTo>
                      <a:pt x="176625" y="147691"/>
                      <a:pt x="173127" y="151665"/>
                      <a:pt x="173127" y="151665"/>
                    </a:cubicBezTo>
                    <a:lnTo>
                      <a:pt x="167245" y="159455"/>
                    </a:lnTo>
                    <a:lnTo>
                      <a:pt x="164065" y="162158"/>
                    </a:lnTo>
                    <a:lnTo>
                      <a:pt x="164065" y="163429"/>
                    </a:lnTo>
                    <a:cubicBezTo>
                      <a:pt x="164065" y="163429"/>
                      <a:pt x="163588" y="164701"/>
                      <a:pt x="163588" y="164701"/>
                    </a:cubicBezTo>
                    <a:lnTo>
                      <a:pt x="164860" y="166927"/>
                    </a:lnTo>
                    <a:lnTo>
                      <a:pt x="165178" y="168835"/>
                    </a:lnTo>
                    <a:lnTo>
                      <a:pt x="163906" y="170743"/>
                    </a:lnTo>
                    <a:lnTo>
                      <a:pt x="161681" y="172968"/>
                    </a:lnTo>
                    <a:lnTo>
                      <a:pt x="157388" y="174876"/>
                    </a:lnTo>
                    <a:lnTo>
                      <a:pt x="151983" y="176784"/>
                    </a:lnTo>
                    <a:lnTo>
                      <a:pt x="149439" y="177897"/>
                    </a:lnTo>
                    <a:lnTo>
                      <a:pt x="147532" y="182984"/>
                    </a:lnTo>
                    <a:lnTo>
                      <a:pt x="145783" y="188071"/>
                    </a:lnTo>
                    <a:lnTo>
                      <a:pt x="144988" y="189979"/>
                    </a:lnTo>
                    <a:lnTo>
                      <a:pt x="141967" y="195861"/>
                    </a:lnTo>
                    <a:lnTo>
                      <a:pt x="136880" y="204446"/>
                    </a:lnTo>
                    <a:lnTo>
                      <a:pt x="135608" y="206354"/>
                    </a:lnTo>
                    <a:lnTo>
                      <a:pt x="127659" y="210487"/>
                    </a:lnTo>
                    <a:lnTo>
                      <a:pt x="119552" y="214938"/>
                    </a:lnTo>
                    <a:lnTo>
                      <a:pt x="118121" y="216687"/>
                    </a:lnTo>
                    <a:lnTo>
                      <a:pt x="116531" y="220821"/>
                    </a:lnTo>
                    <a:lnTo>
                      <a:pt x="114941" y="225272"/>
                    </a:lnTo>
                    <a:lnTo>
                      <a:pt x="113510" y="227657"/>
                    </a:lnTo>
                    <a:lnTo>
                      <a:pt x="108264" y="232903"/>
                    </a:lnTo>
                    <a:lnTo>
                      <a:pt x="106515" y="236878"/>
                    </a:lnTo>
                    <a:lnTo>
                      <a:pt x="106038" y="239580"/>
                    </a:lnTo>
                    <a:lnTo>
                      <a:pt x="101587" y="241011"/>
                    </a:lnTo>
                    <a:lnTo>
                      <a:pt x="96659" y="242442"/>
                    </a:lnTo>
                    <a:lnTo>
                      <a:pt x="89346" y="242919"/>
                    </a:lnTo>
                    <a:lnTo>
                      <a:pt x="86325" y="243713"/>
                    </a:lnTo>
                    <a:lnTo>
                      <a:pt x="77422" y="247370"/>
                    </a:lnTo>
                    <a:lnTo>
                      <a:pt x="75197" y="247370"/>
                    </a:lnTo>
                    <a:cubicBezTo>
                      <a:pt x="75197" y="247370"/>
                      <a:pt x="73448" y="246893"/>
                      <a:pt x="73448" y="246893"/>
                    </a:cubicBezTo>
                    <a:lnTo>
                      <a:pt x="72176" y="245621"/>
                    </a:lnTo>
                    <a:lnTo>
                      <a:pt x="70904" y="243555"/>
                    </a:lnTo>
                    <a:lnTo>
                      <a:pt x="70268" y="240375"/>
                    </a:lnTo>
                    <a:lnTo>
                      <a:pt x="68520" y="238944"/>
                    </a:lnTo>
                    <a:lnTo>
                      <a:pt x="66135" y="237672"/>
                    </a:lnTo>
                    <a:lnTo>
                      <a:pt x="63750" y="237672"/>
                    </a:lnTo>
                    <a:cubicBezTo>
                      <a:pt x="63750" y="237672"/>
                      <a:pt x="61366" y="238944"/>
                      <a:pt x="61366" y="238944"/>
                    </a:cubicBezTo>
                    <a:lnTo>
                      <a:pt x="59299" y="240375"/>
                    </a:lnTo>
                    <a:lnTo>
                      <a:pt x="57868" y="241647"/>
                    </a:lnTo>
                    <a:lnTo>
                      <a:pt x="56437" y="243078"/>
                    </a:lnTo>
                    <a:lnTo>
                      <a:pt x="53735" y="247847"/>
                    </a:lnTo>
                    <a:lnTo>
                      <a:pt x="49283" y="254683"/>
                    </a:lnTo>
                    <a:lnTo>
                      <a:pt x="44355" y="259611"/>
                    </a:lnTo>
                    <a:lnTo>
                      <a:pt x="42606" y="261042"/>
                    </a:lnTo>
                    <a:lnTo>
                      <a:pt x="41493" y="262155"/>
                    </a:lnTo>
                    <a:lnTo>
                      <a:pt x="39903" y="263745"/>
                    </a:lnTo>
                    <a:lnTo>
                      <a:pt x="38950" y="265334"/>
                    </a:lnTo>
                    <a:lnTo>
                      <a:pt x="37678" y="270581"/>
                    </a:lnTo>
                    <a:lnTo>
                      <a:pt x="37042" y="275191"/>
                    </a:lnTo>
                    <a:lnTo>
                      <a:pt x="37360" y="276145"/>
                    </a:lnTo>
                    <a:lnTo>
                      <a:pt x="38155" y="276940"/>
                    </a:lnTo>
                    <a:lnTo>
                      <a:pt x="40857" y="278212"/>
                    </a:lnTo>
                    <a:lnTo>
                      <a:pt x="44673" y="280437"/>
                    </a:lnTo>
                    <a:lnTo>
                      <a:pt x="49760" y="281709"/>
                    </a:lnTo>
                    <a:lnTo>
                      <a:pt x="54052" y="281709"/>
                    </a:lnTo>
                    <a:cubicBezTo>
                      <a:pt x="54052" y="281709"/>
                      <a:pt x="55642" y="282822"/>
                      <a:pt x="55642" y="282822"/>
                    </a:cubicBezTo>
                    <a:lnTo>
                      <a:pt x="56596" y="284094"/>
                    </a:lnTo>
                    <a:lnTo>
                      <a:pt x="56914" y="285207"/>
                    </a:lnTo>
                    <a:lnTo>
                      <a:pt x="56914" y="289022"/>
                    </a:lnTo>
                    <a:cubicBezTo>
                      <a:pt x="56914" y="289022"/>
                      <a:pt x="56278" y="293156"/>
                      <a:pt x="56278" y="293156"/>
                    </a:cubicBezTo>
                    <a:lnTo>
                      <a:pt x="54689" y="297448"/>
                    </a:lnTo>
                    <a:lnTo>
                      <a:pt x="54689" y="299992"/>
                    </a:lnTo>
                    <a:cubicBezTo>
                      <a:pt x="54689" y="299992"/>
                      <a:pt x="55324" y="302376"/>
                      <a:pt x="55324" y="302376"/>
                    </a:cubicBezTo>
                    <a:lnTo>
                      <a:pt x="60094" y="308577"/>
                    </a:lnTo>
                    <a:lnTo>
                      <a:pt x="61842" y="309212"/>
                    </a:lnTo>
                    <a:lnTo>
                      <a:pt x="65340" y="309212"/>
                    </a:lnTo>
                    <a:cubicBezTo>
                      <a:pt x="65340" y="309212"/>
                      <a:pt x="66930" y="309212"/>
                      <a:pt x="66930" y="309212"/>
                    </a:cubicBezTo>
                    <a:lnTo>
                      <a:pt x="68678" y="308577"/>
                    </a:lnTo>
                    <a:lnTo>
                      <a:pt x="69950" y="309053"/>
                    </a:lnTo>
                    <a:lnTo>
                      <a:pt x="70904" y="309848"/>
                    </a:lnTo>
                    <a:lnTo>
                      <a:pt x="71222" y="311120"/>
                    </a:lnTo>
                    <a:lnTo>
                      <a:pt x="71222" y="317320"/>
                    </a:lnTo>
                    <a:cubicBezTo>
                      <a:pt x="71222" y="317320"/>
                      <a:pt x="72494" y="320182"/>
                      <a:pt x="72494" y="320182"/>
                    </a:cubicBezTo>
                    <a:lnTo>
                      <a:pt x="75356" y="323997"/>
                    </a:lnTo>
                    <a:lnTo>
                      <a:pt x="77581" y="328290"/>
                    </a:lnTo>
                    <a:lnTo>
                      <a:pt x="79648" y="333536"/>
                    </a:lnTo>
                    <a:lnTo>
                      <a:pt x="81715" y="337670"/>
                    </a:lnTo>
                    <a:lnTo>
                      <a:pt x="82510" y="339736"/>
                    </a:lnTo>
                    <a:lnTo>
                      <a:pt x="81238" y="340690"/>
                    </a:lnTo>
                    <a:lnTo>
                      <a:pt x="80443" y="341803"/>
                    </a:lnTo>
                    <a:lnTo>
                      <a:pt x="80443" y="343234"/>
                    </a:lnTo>
                    <a:cubicBezTo>
                      <a:pt x="80443" y="343234"/>
                      <a:pt x="80443" y="344665"/>
                      <a:pt x="80443" y="344665"/>
                    </a:cubicBezTo>
                    <a:lnTo>
                      <a:pt x="80443" y="345777"/>
                    </a:lnTo>
                    <a:cubicBezTo>
                      <a:pt x="80443" y="345777"/>
                      <a:pt x="81238" y="347049"/>
                      <a:pt x="81238" y="347049"/>
                    </a:cubicBezTo>
                    <a:lnTo>
                      <a:pt x="82351" y="347526"/>
                    </a:lnTo>
                    <a:lnTo>
                      <a:pt x="82351" y="348480"/>
                    </a:lnTo>
                    <a:cubicBezTo>
                      <a:pt x="82351" y="348480"/>
                      <a:pt x="80602" y="349593"/>
                      <a:pt x="80602" y="349593"/>
                    </a:cubicBezTo>
                    <a:lnTo>
                      <a:pt x="79012" y="349593"/>
                    </a:lnTo>
                    <a:cubicBezTo>
                      <a:pt x="79012" y="349593"/>
                      <a:pt x="77740" y="350070"/>
                      <a:pt x="77740" y="350070"/>
                    </a:cubicBezTo>
                    <a:lnTo>
                      <a:pt x="75356" y="352614"/>
                    </a:lnTo>
                    <a:lnTo>
                      <a:pt x="74243" y="353090"/>
                    </a:lnTo>
                    <a:lnTo>
                      <a:pt x="72812" y="353090"/>
                    </a:lnTo>
                    <a:cubicBezTo>
                      <a:pt x="72812" y="353090"/>
                      <a:pt x="71222" y="353090"/>
                      <a:pt x="71222" y="353090"/>
                    </a:cubicBezTo>
                    <a:lnTo>
                      <a:pt x="68996" y="352137"/>
                    </a:lnTo>
                    <a:lnTo>
                      <a:pt x="68361" y="350547"/>
                    </a:lnTo>
                    <a:lnTo>
                      <a:pt x="68678" y="348957"/>
                    </a:lnTo>
                    <a:lnTo>
                      <a:pt x="68201" y="348003"/>
                    </a:lnTo>
                    <a:lnTo>
                      <a:pt x="66612" y="348003"/>
                    </a:lnTo>
                    <a:cubicBezTo>
                      <a:pt x="66612" y="348003"/>
                      <a:pt x="60889" y="349911"/>
                      <a:pt x="60889" y="349911"/>
                    </a:cubicBezTo>
                    <a:lnTo>
                      <a:pt x="55483" y="351978"/>
                    </a:lnTo>
                    <a:lnTo>
                      <a:pt x="54529" y="353408"/>
                    </a:lnTo>
                    <a:lnTo>
                      <a:pt x="53258" y="354839"/>
                    </a:lnTo>
                    <a:lnTo>
                      <a:pt x="50714" y="355475"/>
                    </a:lnTo>
                    <a:lnTo>
                      <a:pt x="47057" y="355475"/>
                    </a:lnTo>
                    <a:cubicBezTo>
                      <a:pt x="47057" y="355475"/>
                      <a:pt x="44514" y="355475"/>
                      <a:pt x="44514" y="355475"/>
                    </a:cubicBezTo>
                    <a:lnTo>
                      <a:pt x="42129" y="353885"/>
                    </a:lnTo>
                    <a:lnTo>
                      <a:pt x="39903" y="352454"/>
                    </a:lnTo>
                    <a:lnTo>
                      <a:pt x="36565" y="352454"/>
                    </a:lnTo>
                    <a:cubicBezTo>
                      <a:pt x="36565" y="352454"/>
                      <a:pt x="30524" y="352454"/>
                      <a:pt x="30524" y="352454"/>
                    </a:cubicBezTo>
                    <a:lnTo>
                      <a:pt x="27185" y="352454"/>
                    </a:lnTo>
                    <a:cubicBezTo>
                      <a:pt x="27185" y="352454"/>
                      <a:pt x="25277" y="351978"/>
                      <a:pt x="25277" y="351978"/>
                    </a:cubicBezTo>
                    <a:lnTo>
                      <a:pt x="23370" y="352454"/>
                    </a:lnTo>
                    <a:lnTo>
                      <a:pt x="20985" y="351819"/>
                    </a:lnTo>
                    <a:lnTo>
                      <a:pt x="19872" y="352614"/>
                    </a:lnTo>
                    <a:lnTo>
                      <a:pt x="18918" y="352614"/>
                    </a:lnTo>
                    <a:cubicBezTo>
                      <a:pt x="18918" y="352614"/>
                      <a:pt x="18123" y="351342"/>
                      <a:pt x="18123" y="351342"/>
                    </a:cubicBezTo>
                    <a:lnTo>
                      <a:pt x="17647" y="351342"/>
                    </a:lnTo>
                    <a:cubicBezTo>
                      <a:pt x="17647" y="351342"/>
                      <a:pt x="17011" y="351342"/>
                      <a:pt x="17011" y="351342"/>
                    </a:cubicBezTo>
                    <a:lnTo>
                      <a:pt x="16534" y="351819"/>
                    </a:lnTo>
                    <a:lnTo>
                      <a:pt x="16216" y="352614"/>
                    </a:lnTo>
                    <a:lnTo>
                      <a:pt x="16216" y="361675"/>
                    </a:lnTo>
                    <a:cubicBezTo>
                      <a:pt x="16216" y="361675"/>
                      <a:pt x="12082" y="361675"/>
                      <a:pt x="12082" y="361675"/>
                    </a:cubicBezTo>
                    <a:lnTo>
                      <a:pt x="9221" y="361675"/>
                    </a:lnTo>
                    <a:cubicBezTo>
                      <a:pt x="9221" y="361675"/>
                      <a:pt x="6200" y="362152"/>
                      <a:pt x="6200" y="362152"/>
                    </a:cubicBezTo>
                    <a:lnTo>
                      <a:pt x="3338" y="362788"/>
                    </a:lnTo>
                    <a:lnTo>
                      <a:pt x="1908" y="363583"/>
                    </a:lnTo>
                    <a:lnTo>
                      <a:pt x="0" y="364855"/>
                    </a:lnTo>
                    <a:lnTo>
                      <a:pt x="795" y="368670"/>
                    </a:lnTo>
                    <a:lnTo>
                      <a:pt x="2067" y="372645"/>
                    </a:lnTo>
                    <a:lnTo>
                      <a:pt x="5246" y="372009"/>
                    </a:lnTo>
                    <a:lnTo>
                      <a:pt x="7631" y="369306"/>
                    </a:lnTo>
                    <a:lnTo>
                      <a:pt x="9698" y="368034"/>
                    </a:lnTo>
                    <a:lnTo>
                      <a:pt x="13831" y="366286"/>
                    </a:lnTo>
                    <a:lnTo>
                      <a:pt x="17647" y="365014"/>
                    </a:lnTo>
                    <a:lnTo>
                      <a:pt x="13354" y="368034"/>
                    </a:lnTo>
                    <a:lnTo>
                      <a:pt x="8426" y="371850"/>
                    </a:lnTo>
                    <a:lnTo>
                      <a:pt x="7313" y="373599"/>
                    </a:lnTo>
                    <a:lnTo>
                      <a:pt x="10493" y="379799"/>
                    </a:lnTo>
                    <a:lnTo>
                      <a:pt x="13672" y="385045"/>
                    </a:lnTo>
                    <a:lnTo>
                      <a:pt x="18759" y="389178"/>
                    </a:lnTo>
                    <a:lnTo>
                      <a:pt x="30842" y="395378"/>
                    </a:lnTo>
                    <a:lnTo>
                      <a:pt x="43083" y="398081"/>
                    </a:lnTo>
                    <a:lnTo>
                      <a:pt x="45309" y="397604"/>
                    </a:lnTo>
                    <a:lnTo>
                      <a:pt x="48488" y="395220"/>
                    </a:lnTo>
                    <a:lnTo>
                      <a:pt x="56119" y="392517"/>
                    </a:lnTo>
                    <a:lnTo>
                      <a:pt x="58186" y="391881"/>
                    </a:lnTo>
                    <a:lnTo>
                      <a:pt x="59935" y="391881"/>
                    </a:lnTo>
                    <a:cubicBezTo>
                      <a:pt x="59935" y="391881"/>
                      <a:pt x="62478" y="392676"/>
                      <a:pt x="62478" y="392676"/>
                    </a:cubicBezTo>
                    <a:lnTo>
                      <a:pt x="63273" y="391722"/>
                    </a:lnTo>
                    <a:lnTo>
                      <a:pt x="64068" y="389973"/>
                    </a:lnTo>
                    <a:lnTo>
                      <a:pt x="65181" y="388543"/>
                    </a:lnTo>
                    <a:lnTo>
                      <a:pt x="66771" y="388224"/>
                    </a:lnTo>
                    <a:lnTo>
                      <a:pt x="67407" y="389655"/>
                    </a:lnTo>
                    <a:lnTo>
                      <a:pt x="67407" y="390768"/>
                    </a:lnTo>
                    <a:cubicBezTo>
                      <a:pt x="67407" y="390768"/>
                      <a:pt x="65499" y="391722"/>
                      <a:pt x="65499" y="391722"/>
                    </a:cubicBezTo>
                    <a:lnTo>
                      <a:pt x="62319" y="396333"/>
                    </a:lnTo>
                    <a:lnTo>
                      <a:pt x="58027" y="403645"/>
                    </a:lnTo>
                    <a:lnTo>
                      <a:pt x="55324" y="404281"/>
                    </a:lnTo>
                    <a:lnTo>
                      <a:pt x="53099" y="404281"/>
                    </a:lnTo>
                    <a:cubicBezTo>
                      <a:pt x="53099" y="404281"/>
                      <a:pt x="47693" y="407302"/>
                      <a:pt x="47693" y="407302"/>
                    </a:cubicBezTo>
                    <a:lnTo>
                      <a:pt x="44991" y="406825"/>
                    </a:lnTo>
                    <a:lnTo>
                      <a:pt x="42924" y="408733"/>
                    </a:lnTo>
                    <a:lnTo>
                      <a:pt x="39903" y="408733"/>
                    </a:lnTo>
                    <a:cubicBezTo>
                      <a:pt x="39903" y="408733"/>
                      <a:pt x="32114" y="412230"/>
                      <a:pt x="32114" y="412230"/>
                    </a:cubicBezTo>
                    <a:lnTo>
                      <a:pt x="31001" y="411753"/>
                    </a:lnTo>
                    <a:lnTo>
                      <a:pt x="29729" y="410640"/>
                    </a:lnTo>
                    <a:lnTo>
                      <a:pt x="27980" y="408256"/>
                    </a:lnTo>
                    <a:lnTo>
                      <a:pt x="25754" y="407620"/>
                    </a:lnTo>
                    <a:lnTo>
                      <a:pt x="23847" y="409210"/>
                    </a:lnTo>
                    <a:lnTo>
                      <a:pt x="23529" y="412071"/>
                    </a:lnTo>
                    <a:lnTo>
                      <a:pt x="24642" y="414933"/>
                    </a:lnTo>
                    <a:lnTo>
                      <a:pt x="29888" y="421133"/>
                    </a:lnTo>
                    <a:lnTo>
                      <a:pt x="35452" y="425743"/>
                    </a:lnTo>
                    <a:lnTo>
                      <a:pt x="39903" y="430513"/>
                    </a:lnTo>
                    <a:lnTo>
                      <a:pt x="45786" y="435759"/>
                    </a:lnTo>
                    <a:lnTo>
                      <a:pt x="54052" y="445457"/>
                    </a:lnTo>
                    <a:lnTo>
                      <a:pt x="56755" y="448000"/>
                    </a:lnTo>
                    <a:lnTo>
                      <a:pt x="67089" y="455631"/>
                    </a:lnTo>
                    <a:lnTo>
                      <a:pt x="73766" y="458652"/>
                    </a:lnTo>
                    <a:lnTo>
                      <a:pt x="78376" y="459447"/>
                    </a:lnTo>
                    <a:lnTo>
                      <a:pt x="82510" y="458652"/>
                    </a:lnTo>
                    <a:lnTo>
                      <a:pt x="93161" y="454677"/>
                    </a:lnTo>
                    <a:lnTo>
                      <a:pt x="98248" y="451657"/>
                    </a:lnTo>
                    <a:lnTo>
                      <a:pt x="110967" y="446093"/>
                    </a:lnTo>
                    <a:lnTo>
                      <a:pt x="112715" y="444026"/>
                    </a:lnTo>
                    <a:lnTo>
                      <a:pt x="117803" y="434805"/>
                    </a:lnTo>
                    <a:lnTo>
                      <a:pt x="117803" y="430990"/>
                    </a:lnTo>
                    <a:cubicBezTo>
                      <a:pt x="117803" y="430990"/>
                      <a:pt x="116531" y="428923"/>
                      <a:pt x="116531" y="428923"/>
                    </a:cubicBezTo>
                    <a:lnTo>
                      <a:pt x="115418" y="427492"/>
                    </a:lnTo>
                    <a:lnTo>
                      <a:pt x="113510" y="426856"/>
                    </a:lnTo>
                    <a:lnTo>
                      <a:pt x="111603" y="426061"/>
                    </a:lnTo>
                    <a:lnTo>
                      <a:pt x="112715" y="424789"/>
                    </a:lnTo>
                    <a:lnTo>
                      <a:pt x="113192" y="423041"/>
                    </a:lnTo>
                    <a:lnTo>
                      <a:pt x="115100" y="421133"/>
                    </a:lnTo>
                    <a:lnTo>
                      <a:pt x="117485" y="419861"/>
                    </a:lnTo>
                    <a:lnTo>
                      <a:pt x="118280" y="417954"/>
                    </a:lnTo>
                    <a:lnTo>
                      <a:pt x="119234" y="414933"/>
                    </a:lnTo>
                    <a:lnTo>
                      <a:pt x="117326" y="413184"/>
                    </a:lnTo>
                    <a:lnTo>
                      <a:pt x="115577" y="412389"/>
                    </a:lnTo>
                    <a:lnTo>
                      <a:pt x="119869" y="412389"/>
                    </a:lnTo>
                    <a:cubicBezTo>
                      <a:pt x="119869" y="412389"/>
                      <a:pt x="123367" y="413025"/>
                      <a:pt x="123367" y="413025"/>
                    </a:cubicBezTo>
                    <a:lnTo>
                      <a:pt x="127182" y="412071"/>
                    </a:lnTo>
                    <a:lnTo>
                      <a:pt x="130362" y="412548"/>
                    </a:lnTo>
                    <a:lnTo>
                      <a:pt x="133383" y="413502"/>
                    </a:lnTo>
                    <a:lnTo>
                      <a:pt x="130521" y="414297"/>
                    </a:lnTo>
                    <a:lnTo>
                      <a:pt x="128136" y="414297"/>
                    </a:lnTo>
                    <a:cubicBezTo>
                      <a:pt x="128136" y="414297"/>
                      <a:pt x="125911" y="415728"/>
                      <a:pt x="125911" y="415728"/>
                    </a:cubicBezTo>
                    <a:lnTo>
                      <a:pt x="124957" y="421292"/>
                    </a:lnTo>
                    <a:lnTo>
                      <a:pt x="127659" y="421769"/>
                    </a:lnTo>
                    <a:lnTo>
                      <a:pt x="130044" y="421451"/>
                    </a:lnTo>
                    <a:lnTo>
                      <a:pt x="128454" y="422405"/>
                    </a:lnTo>
                    <a:lnTo>
                      <a:pt x="127024" y="424154"/>
                    </a:lnTo>
                    <a:lnTo>
                      <a:pt x="125593" y="429559"/>
                    </a:lnTo>
                    <a:lnTo>
                      <a:pt x="134178" y="429877"/>
                    </a:lnTo>
                    <a:lnTo>
                      <a:pt x="138152" y="429400"/>
                    </a:lnTo>
                    <a:lnTo>
                      <a:pt x="141967" y="427969"/>
                    </a:lnTo>
                    <a:lnTo>
                      <a:pt x="139424" y="429559"/>
                    </a:lnTo>
                    <a:lnTo>
                      <a:pt x="133383" y="431943"/>
                    </a:lnTo>
                    <a:lnTo>
                      <a:pt x="130680" y="434010"/>
                    </a:lnTo>
                    <a:lnTo>
                      <a:pt x="127659" y="436713"/>
                    </a:lnTo>
                    <a:lnTo>
                      <a:pt x="129249" y="436713"/>
                    </a:lnTo>
                    <a:cubicBezTo>
                      <a:pt x="129249" y="436713"/>
                      <a:pt x="131157" y="436395"/>
                      <a:pt x="131157" y="436395"/>
                    </a:cubicBezTo>
                    <a:lnTo>
                      <a:pt x="129726" y="437508"/>
                    </a:lnTo>
                    <a:lnTo>
                      <a:pt x="127977" y="439415"/>
                    </a:lnTo>
                    <a:lnTo>
                      <a:pt x="129885" y="445139"/>
                    </a:lnTo>
                    <a:lnTo>
                      <a:pt x="131634" y="446569"/>
                    </a:lnTo>
                    <a:lnTo>
                      <a:pt x="133383" y="446887"/>
                    </a:lnTo>
                    <a:lnTo>
                      <a:pt x="133701" y="447841"/>
                    </a:lnTo>
                    <a:lnTo>
                      <a:pt x="134178" y="451816"/>
                    </a:lnTo>
                    <a:lnTo>
                      <a:pt x="135290" y="455472"/>
                    </a:lnTo>
                    <a:lnTo>
                      <a:pt x="135767" y="460083"/>
                    </a:lnTo>
                    <a:lnTo>
                      <a:pt x="135449" y="463421"/>
                    </a:lnTo>
                    <a:lnTo>
                      <a:pt x="130521" y="477888"/>
                    </a:lnTo>
                    <a:lnTo>
                      <a:pt x="129408" y="485201"/>
                    </a:lnTo>
                    <a:lnTo>
                      <a:pt x="129408" y="486155"/>
                    </a:lnTo>
                    <a:cubicBezTo>
                      <a:pt x="129408" y="486155"/>
                      <a:pt x="130203" y="487427"/>
                      <a:pt x="130203" y="487427"/>
                    </a:cubicBezTo>
                    <a:lnTo>
                      <a:pt x="130998" y="492673"/>
                    </a:lnTo>
                    <a:lnTo>
                      <a:pt x="133065" y="494422"/>
                    </a:lnTo>
                    <a:lnTo>
                      <a:pt x="131793" y="496489"/>
                    </a:lnTo>
                    <a:lnTo>
                      <a:pt x="131793" y="497601"/>
                    </a:lnTo>
                    <a:cubicBezTo>
                      <a:pt x="131793" y="497601"/>
                      <a:pt x="132747" y="499032"/>
                      <a:pt x="132747" y="499032"/>
                    </a:cubicBezTo>
                    <a:lnTo>
                      <a:pt x="138470" y="501576"/>
                    </a:lnTo>
                    <a:lnTo>
                      <a:pt x="133383" y="500940"/>
                    </a:lnTo>
                    <a:lnTo>
                      <a:pt x="132906" y="502371"/>
                    </a:lnTo>
                    <a:lnTo>
                      <a:pt x="132906" y="503325"/>
                    </a:lnTo>
                    <a:cubicBezTo>
                      <a:pt x="132906" y="503325"/>
                      <a:pt x="133224" y="507458"/>
                      <a:pt x="133224" y="507458"/>
                    </a:cubicBezTo>
                    <a:lnTo>
                      <a:pt x="134178" y="510479"/>
                    </a:lnTo>
                    <a:lnTo>
                      <a:pt x="136085" y="509366"/>
                    </a:lnTo>
                    <a:lnTo>
                      <a:pt x="138152" y="505232"/>
                    </a:lnTo>
                    <a:lnTo>
                      <a:pt x="139106" y="509207"/>
                    </a:lnTo>
                    <a:lnTo>
                      <a:pt x="138311" y="511909"/>
                    </a:lnTo>
                    <a:lnTo>
                      <a:pt x="136085" y="516361"/>
                    </a:lnTo>
                    <a:lnTo>
                      <a:pt x="135290" y="519223"/>
                    </a:lnTo>
                    <a:lnTo>
                      <a:pt x="135290" y="520335"/>
                    </a:lnTo>
                    <a:cubicBezTo>
                      <a:pt x="135290" y="520335"/>
                      <a:pt x="136562" y="522243"/>
                      <a:pt x="136562" y="522243"/>
                    </a:cubicBezTo>
                    <a:lnTo>
                      <a:pt x="137357" y="528443"/>
                    </a:lnTo>
                    <a:lnTo>
                      <a:pt x="138152" y="531623"/>
                    </a:lnTo>
                    <a:lnTo>
                      <a:pt x="138788" y="536392"/>
                    </a:lnTo>
                    <a:lnTo>
                      <a:pt x="140378" y="541956"/>
                    </a:lnTo>
                    <a:lnTo>
                      <a:pt x="143557" y="550382"/>
                    </a:lnTo>
                    <a:lnTo>
                      <a:pt x="143557" y="553085"/>
                    </a:lnTo>
                    <a:cubicBezTo>
                      <a:pt x="143557" y="553085"/>
                      <a:pt x="145942" y="562783"/>
                      <a:pt x="145942" y="562783"/>
                    </a:cubicBezTo>
                    <a:lnTo>
                      <a:pt x="148804" y="584403"/>
                    </a:lnTo>
                    <a:lnTo>
                      <a:pt x="152142" y="593465"/>
                    </a:lnTo>
                    <a:lnTo>
                      <a:pt x="152778" y="596327"/>
                    </a:lnTo>
                    <a:lnTo>
                      <a:pt x="156594" y="601732"/>
                    </a:lnTo>
                    <a:lnTo>
                      <a:pt x="158660" y="606502"/>
                    </a:lnTo>
                    <a:lnTo>
                      <a:pt x="160250" y="608091"/>
                    </a:lnTo>
                    <a:lnTo>
                      <a:pt x="163111" y="608091"/>
                    </a:lnTo>
                    <a:cubicBezTo>
                      <a:pt x="163111" y="608091"/>
                      <a:pt x="161363" y="610476"/>
                      <a:pt x="161363" y="610476"/>
                    </a:cubicBezTo>
                    <a:lnTo>
                      <a:pt x="162635" y="611430"/>
                    </a:lnTo>
                    <a:lnTo>
                      <a:pt x="163747" y="613020"/>
                    </a:lnTo>
                    <a:lnTo>
                      <a:pt x="165973" y="615563"/>
                    </a:lnTo>
                    <a:lnTo>
                      <a:pt x="162158" y="615563"/>
                    </a:lnTo>
                    <a:lnTo>
                      <a:pt x="164542" y="618266"/>
                    </a:lnTo>
                    <a:lnTo>
                      <a:pt x="166450" y="625102"/>
                    </a:lnTo>
                    <a:lnTo>
                      <a:pt x="169153" y="628758"/>
                    </a:lnTo>
                    <a:lnTo>
                      <a:pt x="170583" y="630189"/>
                    </a:lnTo>
                    <a:lnTo>
                      <a:pt x="174399" y="635754"/>
                    </a:lnTo>
                    <a:lnTo>
                      <a:pt x="175989" y="637502"/>
                    </a:lnTo>
                    <a:lnTo>
                      <a:pt x="177578" y="639728"/>
                    </a:lnTo>
                    <a:lnTo>
                      <a:pt x="179009" y="642113"/>
                    </a:lnTo>
                    <a:lnTo>
                      <a:pt x="179486" y="644656"/>
                    </a:lnTo>
                    <a:lnTo>
                      <a:pt x="181553" y="650221"/>
                    </a:lnTo>
                    <a:lnTo>
                      <a:pt x="181553" y="651651"/>
                    </a:lnTo>
                    <a:cubicBezTo>
                      <a:pt x="181553" y="651651"/>
                      <a:pt x="182507" y="655149"/>
                      <a:pt x="182507" y="655149"/>
                    </a:cubicBezTo>
                    <a:lnTo>
                      <a:pt x="185686" y="660872"/>
                    </a:lnTo>
                    <a:lnTo>
                      <a:pt x="187435" y="666118"/>
                    </a:lnTo>
                    <a:lnTo>
                      <a:pt x="187753" y="668503"/>
                    </a:lnTo>
                    <a:lnTo>
                      <a:pt x="187753" y="670729"/>
                    </a:lnTo>
                    <a:cubicBezTo>
                      <a:pt x="187753" y="670729"/>
                      <a:pt x="190297" y="683129"/>
                      <a:pt x="190297" y="683129"/>
                    </a:cubicBezTo>
                    <a:lnTo>
                      <a:pt x="191251" y="685991"/>
                    </a:lnTo>
                    <a:lnTo>
                      <a:pt x="193158" y="689806"/>
                    </a:lnTo>
                    <a:lnTo>
                      <a:pt x="195384" y="697914"/>
                    </a:lnTo>
                    <a:lnTo>
                      <a:pt x="202538" y="712540"/>
                    </a:lnTo>
                    <a:lnTo>
                      <a:pt x="203492" y="713494"/>
                    </a:lnTo>
                    <a:lnTo>
                      <a:pt x="205877" y="715401"/>
                    </a:lnTo>
                    <a:lnTo>
                      <a:pt x="209056" y="719694"/>
                    </a:lnTo>
                    <a:lnTo>
                      <a:pt x="211918" y="722873"/>
                    </a:lnTo>
                    <a:lnTo>
                      <a:pt x="215415" y="729710"/>
                    </a:lnTo>
                    <a:lnTo>
                      <a:pt x="217641" y="732730"/>
                    </a:lnTo>
                    <a:lnTo>
                      <a:pt x="221139" y="741474"/>
                    </a:lnTo>
                    <a:lnTo>
                      <a:pt x="223364" y="749423"/>
                    </a:lnTo>
                    <a:lnTo>
                      <a:pt x="228293" y="760392"/>
                    </a:lnTo>
                    <a:lnTo>
                      <a:pt x="229087" y="762618"/>
                    </a:lnTo>
                    <a:lnTo>
                      <a:pt x="231313" y="766274"/>
                    </a:lnTo>
                    <a:lnTo>
                      <a:pt x="230995" y="767387"/>
                    </a:lnTo>
                    <a:lnTo>
                      <a:pt x="230995" y="769613"/>
                    </a:lnTo>
                    <a:cubicBezTo>
                      <a:pt x="230995" y="769613"/>
                      <a:pt x="231790" y="771362"/>
                      <a:pt x="231790" y="771362"/>
                    </a:cubicBezTo>
                    <a:lnTo>
                      <a:pt x="232585" y="771362"/>
                    </a:lnTo>
                    <a:cubicBezTo>
                      <a:pt x="232585" y="771362"/>
                      <a:pt x="235447" y="774382"/>
                      <a:pt x="235447" y="774382"/>
                    </a:cubicBezTo>
                    <a:lnTo>
                      <a:pt x="238626" y="785511"/>
                    </a:lnTo>
                    <a:lnTo>
                      <a:pt x="237513" y="785988"/>
                    </a:lnTo>
                    <a:lnTo>
                      <a:pt x="236241" y="785352"/>
                    </a:lnTo>
                    <a:lnTo>
                      <a:pt x="236241" y="780583"/>
                    </a:lnTo>
                    <a:cubicBezTo>
                      <a:pt x="236241" y="780583"/>
                      <a:pt x="235288" y="777085"/>
                      <a:pt x="235288" y="777085"/>
                    </a:cubicBezTo>
                    <a:lnTo>
                      <a:pt x="233539" y="774700"/>
                    </a:lnTo>
                    <a:lnTo>
                      <a:pt x="232267" y="774223"/>
                    </a:lnTo>
                    <a:lnTo>
                      <a:pt x="233698" y="781378"/>
                    </a:lnTo>
                    <a:lnTo>
                      <a:pt x="234652" y="787895"/>
                    </a:lnTo>
                    <a:lnTo>
                      <a:pt x="236877" y="794096"/>
                    </a:lnTo>
                    <a:lnTo>
                      <a:pt x="237354" y="794890"/>
                    </a:lnTo>
                    <a:lnTo>
                      <a:pt x="238308" y="795367"/>
                    </a:lnTo>
                    <a:lnTo>
                      <a:pt x="238944" y="796162"/>
                    </a:lnTo>
                    <a:lnTo>
                      <a:pt x="239262" y="798229"/>
                    </a:lnTo>
                    <a:lnTo>
                      <a:pt x="241329" y="803634"/>
                    </a:lnTo>
                    <a:lnTo>
                      <a:pt x="243237" y="805224"/>
                    </a:lnTo>
                    <a:lnTo>
                      <a:pt x="253252" y="817783"/>
                    </a:lnTo>
                    <a:lnTo>
                      <a:pt x="256114" y="820486"/>
                    </a:lnTo>
                    <a:lnTo>
                      <a:pt x="262950" y="825414"/>
                    </a:lnTo>
                    <a:lnTo>
                      <a:pt x="269150" y="827322"/>
                    </a:lnTo>
                    <a:lnTo>
                      <a:pt x="271217" y="825891"/>
                    </a:lnTo>
                    <a:lnTo>
                      <a:pt x="276463" y="824142"/>
                    </a:lnTo>
                    <a:lnTo>
                      <a:pt x="284730" y="818578"/>
                    </a:lnTo>
                    <a:lnTo>
                      <a:pt x="286637" y="814922"/>
                    </a:lnTo>
                    <a:lnTo>
                      <a:pt x="286956" y="810629"/>
                    </a:lnTo>
                    <a:lnTo>
                      <a:pt x="288545" y="804111"/>
                    </a:lnTo>
                    <a:lnTo>
                      <a:pt x="290930" y="801250"/>
                    </a:lnTo>
                    <a:lnTo>
                      <a:pt x="295222" y="797911"/>
                    </a:lnTo>
                    <a:lnTo>
                      <a:pt x="311279" y="793142"/>
                    </a:lnTo>
                    <a:lnTo>
                      <a:pt x="317956" y="793460"/>
                    </a:lnTo>
                    <a:lnTo>
                      <a:pt x="323679" y="795367"/>
                    </a:lnTo>
                    <a:lnTo>
                      <a:pt x="322090" y="793619"/>
                    </a:lnTo>
                    <a:lnTo>
                      <a:pt x="319705" y="792665"/>
                    </a:lnTo>
                    <a:lnTo>
                      <a:pt x="314936" y="792029"/>
                    </a:lnTo>
                    <a:lnTo>
                      <a:pt x="312392" y="791393"/>
                    </a:lnTo>
                    <a:lnTo>
                      <a:pt x="310484" y="789644"/>
                    </a:lnTo>
                    <a:lnTo>
                      <a:pt x="309530" y="787895"/>
                    </a:lnTo>
                    <a:lnTo>
                      <a:pt x="310166" y="784716"/>
                    </a:lnTo>
                    <a:lnTo>
                      <a:pt x="311756" y="781378"/>
                    </a:lnTo>
                    <a:lnTo>
                      <a:pt x="319228" y="771203"/>
                    </a:lnTo>
                    <a:lnTo>
                      <a:pt x="319228" y="767228"/>
                    </a:lnTo>
                    <a:cubicBezTo>
                      <a:pt x="319228" y="767228"/>
                      <a:pt x="320818" y="764844"/>
                      <a:pt x="320818" y="764844"/>
                    </a:cubicBezTo>
                    <a:lnTo>
                      <a:pt x="323043" y="763413"/>
                    </a:lnTo>
                    <a:lnTo>
                      <a:pt x="327018" y="762777"/>
                    </a:lnTo>
                    <a:lnTo>
                      <a:pt x="328608" y="763254"/>
                    </a:lnTo>
                    <a:lnTo>
                      <a:pt x="330833" y="763572"/>
                    </a:lnTo>
                    <a:lnTo>
                      <a:pt x="333377" y="763572"/>
                    </a:lnTo>
                    <a:cubicBezTo>
                      <a:pt x="333377" y="763572"/>
                      <a:pt x="335762" y="762936"/>
                      <a:pt x="335762" y="762936"/>
                    </a:cubicBezTo>
                    <a:lnTo>
                      <a:pt x="336080" y="750059"/>
                    </a:lnTo>
                    <a:lnTo>
                      <a:pt x="336080" y="737659"/>
                    </a:lnTo>
                    <a:cubicBezTo>
                      <a:pt x="336080" y="737659"/>
                      <a:pt x="335603" y="735592"/>
                      <a:pt x="335603" y="735592"/>
                    </a:cubicBezTo>
                    <a:lnTo>
                      <a:pt x="334490" y="733525"/>
                    </a:lnTo>
                    <a:lnTo>
                      <a:pt x="331469" y="734320"/>
                    </a:lnTo>
                    <a:lnTo>
                      <a:pt x="333059" y="732571"/>
                    </a:lnTo>
                    <a:lnTo>
                      <a:pt x="334331" y="730345"/>
                    </a:lnTo>
                    <a:lnTo>
                      <a:pt x="333218" y="726689"/>
                    </a:lnTo>
                    <a:lnTo>
                      <a:pt x="333695" y="723350"/>
                    </a:lnTo>
                    <a:lnTo>
                      <a:pt x="336239" y="714766"/>
                    </a:lnTo>
                    <a:lnTo>
                      <a:pt x="339736" y="707611"/>
                    </a:lnTo>
                    <a:lnTo>
                      <a:pt x="341326" y="705863"/>
                    </a:lnTo>
                    <a:lnTo>
                      <a:pt x="344347" y="701411"/>
                    </a:lnTo>
                    <a:lnTo>
                      <a:pt x="346890" y="694575"/>
                    </a:lnTo>
                    <a:lnTo>
                      <a:pt x="350070" y="675180"/>
                    </a:lnTo>
                    <a:lnTo>
                      <a:pt x="348639" y="672954"/>
                    </a:lnTo>
                    <a:lnTo>
                      <a:pt x="343552" y="670252"/>
                    </a:lnTo>
                    <a:lnTo>
                      <a:pt x="342121" y="668026"/>
                    </a:lnTo>
                    <a:lnTo>
                      <a:pt x="344824" y="664847"/>
                    </a:lnTo>
                    <a:lnTo>
                      <a:pt x="347049" y="668026"/>
                    </a:lnTo>
                    <a:lnTo>
                      <a:pt x="348003" y="670411"/>
                    </a:lnTo>
                    <a:lnTo>
                      <a:pt x="349116" y="671524"/>
                    </a:lnTo>
                    <a:lnTo>
                      <a:pt x="347367" y="665641"/>
                    </a:lnTo>
                    <a:lnTo>
                      <a:pt x="347367" y="663098"/>
                    </a:lnTo>
                    <a:cubicBezTo>
                      <a:pt x="347367" y="663098"/>
                      <a:pt x="346731" y="660713"/>
                      <a:pt x="346731" y="660713"/>
                    </a:cubicBezTo>
                    <a:lnTo>
                      <a:pt x="344347" y="654831"/>
                    </a:lnTo>
                    <a:lnTo>
                      <a:pt x="343393" y="650379"/>
                    </a:lnTo>
                    <a:lnTo>
                      <a:pt x="344029" y="648154"/>
                    </a:lnTo>
                    <a:lnTo>
                      <a:pt x="344982" y="646246"/>
                    </a:lnTo>
                    <a:lnTo>
                      <a:pt x="345300" y="642431"/>
                    </a:lnTo>
                    <a:lnTo>
                      <a:pt x="344982" y="639569"/>
                    </a:lnTo>
                    <a:lnTo>
                      <a:pt x="343075" y="633210"/>
                    </a:lnTo>
                    <a:lnTo>
                      <a:pt x="341803" y="625102"/>
                    </a:lnTo>
                    <a:lnTo>
                      <a:pt x="343234" y="617789"/>
                    </a:lnTo>
                    <a:lnTo>
                      <a:pt x="348798" y="606502"/>
                    </a:lnTo>
                    <a:lnTo>
                      <a:pt x="351501" y="604117"/>
                    </a:lnTo>
                    <a:lnTo>
                      <a:pt x="358973" y="601096"/>
                    </a:lnTo>
                    <a:lnTo>
                      <a:pt x="360721" y="601096"/>
                    </a:lnTo>
                    <a:cubicBezTo>
                      <a:pt x="360721" y="601096"/>
                      <a:pt x="362788" y="601891"/>
                      <a:pt x="362788" y="601891"/>
                    </a:cubicBezTo>
                    <a:lnTo>
                      <a:pt x="364060" y="604912"/>
                    </a:lnTo>
                    <a:lnTo>
                      <a:pt x="365173" y="604435"/>
                    </a:lnTo>
                    <a:lnTo>
                      <a:pt x="366762" y="605071"/>
                    </a:lnTo>
                    <a:lnTo>
                      <a:pt x="368511" y="605071"/>
                    </a:lnTo>
                    <a:cubicBezTo>
                      <a:pt x="368511" y="605071"/>
                      <a:pt x="368988" y="603640"/>
                      <a:pt x="368988" y="603640"/>
                    </a:cubicBezTo>
                    <a:lnTo>
                      <a:pt x="370101" y="601573"/>
                    </a:lnTo>
                    <a:lnTo>
                      <a:pt x="372962" y="599189"/>
                    </a:lnTo>
                    <a:lnTo>
                      <a:pt x="375983" y="590286"/>
                    </a:lnTo>
                    <a:lnTo>
                      <a:pt x="377414" y="588219"/>
                    </a:lnTo>
                    <a:lnTo>
                      <a:pt x="380752" y="587424"/>
                    </a:lnTo>
                    <a:lnTo>
                      <a:pt x="389655" y="588378"/>
                    </a:lnTo>
                    <a:lnTo>
                      <a:pt x="391086" y="588378"/>
                    </a:lnTo>
                    <a:cubicBezTo>
                      <a:pt x="391086" y="588378"/>
                      <a:pt x="402055" y="583926"/>
                      <a:pt x="402055" y="583926"/>
                    </a:cubicBezTo>
                    <a:lnTo>
                      <a:pt x="405394" y="581701"/>
                    </a:lnTo>
                    <a:lnTo>
                      <a:pt x="407302" y="578680"/>
                    </a:lnTo>
                    <a:lnTo>
                      <a:pt x="407620" y="577409"/>
                    </a:lnTo>
                    <a:lnTo>
                      <a:pt x="408256" y="575183"/>
                    </a:lnTo>
                    <a:lnTo>
                      <a:pt x="407938" y="573911"/>
                    </a:lnTo>
                    <a:lnTo>
                      <a:pt x="406666" y="572321"/>
                    </a:lnTo>
                    <a:lnTo>
                      <a:pt x="405871" y="570572"/>
                    </a:lnTo>
                    <a:lnTo>
                      <a:pt x="405871" y="569301"/>
                    </a:lnTo>
                    <a:cubicBezTo>
                      <a:pt x="405871" y="569301"/>
                      <a:pt x="408097" y="565803"/>
                      <a:pt x="408097" y="565803"/>
                    </a:cubicBezTo>
                    <a:lnTo>
                      <a:pt x="414774" y="560557"/>
                    </a:lnTo>
                    <a:lnTo>
                      <a:pt x="425743" y="554993"/>
                    </a:lnTo>
                    <a:lnTo>
                      <a:pt x="432102" y="550700"/>
                    </a:lnTo>
                    <a:lnTo>
                      <a:pt x="437508" y="545454"/>
                    </a:lnTo>
                    <a:lnTo>
                      <a:pt x="442754" y="539095"/>
                    </a:lnTo>
                    <a:lnTo>
                      <a:pt x="445139" y="537187"/>
                    </a:lnTo>
                    <a:lnTo>
                      <a:pt x="458016" y="530669"/>
                    </a:lnTo>
                    <a:lnTo>
                      <a:pt x="460242" y="527489"/>
                    </a:lnTo>
                    <a:lnTo>
                      <a:pt x="468349" y="518905"/>
                    </a:lnTo>
                    <a:lnTo>
                      <a:pt x="472483" y="513181"/>
                    </a:lnTo>
                    <a:lnTo>
                      <a:pt x="474867" y="510797"/>
                    </a:lnTo>
                    <a:lnTo>
                      <a:pt x="476616" y="508253"/>
                    </a:lnTo>
                    <a:lnTo>
                      <a:pt x="477252" y="506027"/>
                    </a:lnTo>
                    <a:lnTo>
                      <a:pt x="490288" y="494740"/>
                    </a:lnTo>
                    <a:lnTo>
                      <a:pt x="496488" y="491242"/>
                    </a:lnTo>
                    <a:lnTo>
                      <a:pt x="496488" y="490288"/>
                    </a:lnTo>
                    <a:cubicBezTo>
                      <a:pt x="496488" y="490288"/>
                      <a:pt x="494422" y="489653"/>
                      <a:pt x="494422" y="489653"/>
                    </a:cubicBezTo>
                    <a:lnTo>
                      <a:pt x="490288" y="491878"/>
                    </a:lnTo>
                    <a:lnTo>
                      <a:pt x="488858" y="491878"/>
                    </a:lnTo>
                    <a:cubicBezTo>
                      <a:pt x="488858" y="491878"/>
                      <a:pt x="488381" y="491242"/>
                      <a:pt x="488381" y="491242"/>
                    </a:cubicBezTo>
                    <a:lnTo>
                      <a:pt x="490924" y="487109"/>
                    </a:lnTo>
                    <a:lnTo>
                      <a:pt x="496965" y="482976"/>
                    </a:lnTo>
                    <a:lnTo>
                      <a:pt x="498237" y="483294"/>
                    </a:lnTo>
                    <a:lnTo>
                      <a:pt x="499668" y="483929"/>
                    </a:lnTo>
                    <a:lnTo>
                      <a:pt x="499668" y="487268"/>
                    </a:lnTo>
                    <a:cubicBezTo>
                      <a:pt x="499668" y="487268"/>
                      <a:pt x="498396" y="488063"/>
                      <a:pt x="498396" y="488063"/>
                    </a:cubicBezTo>
                    <a:lnTo>
                      <a:pt x="497919" y="489017"/>
                    </a:lnTo>
                    <a:lnTo>
                      <a:pt x="500145" y="489017"/>
                    </a:lnTo>
                    <a:cubicBezTo>
                      <a:pt x="500145" y="489017"/>
                      <a:pt x="508094" y="486155"/>
                      <a:pt x="508094" y="486155"/>
                    </a:cubicBezTo>
                    <a:lnTo>
                      <a:pt x="518586" y="483134"/>
                    </a:lnTo>
                    <a:lnTo>
                      <a:pt x="520335" y="482499"/>
                    </a:lnTo>
                    <a:lnTo>
                      <a:pt x="520971" y="481704"/>
                    </a:lnTo>
                    <a:lnTo>
                      <a:pt x="521289" y="480432"/>
                    </a:lnTo>
                    <a:lnTo>
                      <a:pt x="519381" y="478524"/>
                    </a:lnTo>
                    <a:lnTo>
                      <a:pt x="520812" y="478524"/>
                    </a:lnTo>
                    <a:cubicBezTo>
                      <a:pt x="520812" y="478524"/>
                      <a:pt x="523197" y="479955"/>
                      <a:pt x="523197" y="479955"/>
                    </a:cubicBezTo>
                    <a:lnTo>
                      <a:pt x="525264" y="477570"/>
                    </a:lnTo>
                    <a:lnTo>
                      <a:pt x="526853" y="475186"/>
                    </a:lnTo>
                    <a:lnTo>
                      <a:pt x="534007" y="471052"/>
                    </a:lnTo>
                    <a:lnTo>
                      <a:pt x="534484" y="469780"/>
                    </a:lnTo>
                    <a:lnTo>
                      <a:pt x="534484" y="467873"/>
                    </a:lnTo>
                    <a:cubicBezTo>
                      <a:pt x="534484" y="467873"/>
                      <a:pt x="536392" y="464375"/>
                      <a:pt x="536392" y="464375"/>
                    </a:cubicBezTo>
                    <a:lnTo>
                      <a:pt x="538936" y="461831"/>
                    </a:lnTo>
                    <a:lnTo>
                      <a:pt x="540367" y="459447"/>
                    </a:lnTo>
                    <a:lnTo>
                      <a:pt x="539254" y="458175"/>
                    </a:lnTo>
                    <a:lnTo>
                      <a:pt x="537982" y="451657"/>
                    </a:lnTo>
                    <a:lnTo>
                      <a:pt x="536392" y="447523"/>
                    </a:lnTo>
                    <a:lnTo>
                      <a:pt x="536869" y="443708"/>
                    </a:lnTo>
                    <a:lnTo>
                      <a:pt x="539572" y="439892"/>
                    </a:lnTo>
                    <a:lnTo>
                      <a:pt x="543705" y="435918"/>
                    </a:lnTo>
                    <a:lnTo>
                      <a:pt x="546567" y="434646"/>
                    </a:lnTo>
                    <a:lnTo>
                      <a:pt x="560239" y="431467"/>
                    </a:lnTo>
                    <a:lnTo>
                      <a:pt x="564372" y="429241"/>
                    </a:lnTo>
                    <a:lnTo>
                      <a:pt x="568029" y="426379"/>
                    </a:lnTo>
                    <a:lnTo>
                      <a:pt x="570890" y="421133"/>
                    </a:lnTo>
                    <a:lnTo>
                      <a:pt x="572480" y="419702"/>
                    </a:lnTo>
                    <a:lnTo>
                      <a:pt x="574070" y="417476"/>
                    </a:lnTo>
                    <a:lnTo>
                      <a:pt x="571844" y="415728"/>
                    </a:lnTo>
                    <a:lnTo>
                      <a:pt x="569777" y="414774"/>
                    </a:lnTo>
                    <a:lnTo>
                      <a:pt x="568347" y="413502"/>
                    </a:lnTo>
                    <a:lnTo>
                      <a:pt x="567711" y="409846"/>
                    </a:lnTo>
                    <a:lnTo>
                      <a:pt x="569301" y="413184"/>
                    </a:lnTo>
                    <a:lnTo>
                      <a:pt x="572003" y="414615"/>
                    </a:lnTo>
                    <a:lnTo>
                      <a:pt x="575183" y="416999"/>
                    </a:lnTo>
                    <a:lnTo>
                      <a:pt x="574706" y="420179"/>
                    </a:lnTo>
                    <a:lnTo>
                      <a:pt x="572321" y="427333"/>
                    </a:lnTo>
                    <a:lnTo>
                      <a:pt x="571049" y="430354"/>
                    </a:lnTo>
                    <a:lnTo>
                      <a:pt x="572957" y="432103"/>
                    </a:lnTo>
                    <a:lnTo>
                      <a:pt x="576772" y="432580"/>
                    </a:lnTo>
                    <a:lnTo>
                      <a:pt x="577567" y="430354"/>
                    </a:lnTo>
                    <a:lnTo>
                      <a:pt x="577567" y="428446"/>
                    </a:lnTo>
                    <a:cubicBezTo>
                      <a:pt x="577567" y="428446"/>
                      <a:pt x="578362" y="429559"/>
                      <a:pt x="578362" y="429559"/>
                    </a:cubicBezTo>
                    <a:lnTo>
                      <a:pt x="582337" y="432897"/>
                    </a:lnTo>
                    <a:lnTo>
                      <a:pt x="586311" y="431467"/>
                    </a:lnTo>
                    <a:lnTo>
                      <a:pt x="586788" y="429877"/>
                    </a:lnTo>
                    <a:lnTo>
                      <a:pt x="585834" y="426379"/>
                    </a:lnTo>
                    <a:lnTo>
                      <a:pt x="588060" y="417636"/>
                    </a:lnTo>
                    <a:lnTo>
                      <a:pt x="588537" y="419225"/>
                    </a:lnTo>
                    <a:lnTo>
                      <a:pt x="589968" y="419543"/>
                    </a:lnTo>
                    <a:lnTo>
                      <a:pt x="590604" y="420179"/>
                    </a:lnTo>
                    <a:lnTo>
                      <a:pt x="590922" y="421133"/>
                    </a:lnTo>
                    <a:lnTo>
                      <a:pt x="589491" y="429241"/>
                    </a:lnTo>
                    <a:lnTo>
                      <a:pt x="589491" y="431308"/>
                    </a:lnTo>
                    <a:cubicBezTo>
                      <a:pt x="589491" y="431308"/>
                      <a:pt x="590127" y="432580"/>
                      <a:pt x="590127" y="432580"/>
                    </a:cubicBezTo>
                    <a:lnTo>
                      <a:pt x="591080" y="433692"/>
                    </a:lnTo>
                    <a:lnTo>
                      <a:pt x="593624" y="431467"/>
                    </a:lnTo>
                    <a:lnTo>
                      <a:pt x="594260" y="428923"/>
                    </a:lnTo>
                    <a:lnTo>
                      <a:pt x="595691" y="431626"/>
                    </a:lnTo>
                    <a:lnTo>
                      <a:pt x="597440" y="431943"/>
                    </a:lnTo>
                    <a:lnTo>
                      <a:pt x="599824" y="431626"/>
                    </a:lnTo>
                    <a:lnTo>
                      <a:pt x="599506" y="428446"/>
                    </a:lnTo>
                    <a:lnTo>
                      <a:pt x="598870" y="426220"/>
                    </a:lnTo>
                    <a:lnTo>
                      <a:pt x="596804" y="423041"/>
                    </a:lnTo>
                    <a:lnTo>
                      <a:pt x="599029" y="423041"/>
                    </a:lnTo>
                    <a:cubicBezTo>
                      <a:pt x="599029" y="423041"/>
                      <a:pt x="599665" y="418430"/>
                      <a:pt x="599665" y="418430"/>
                    </a:cubicBezTo>
                    <a:lnTo>
                      <a:pt x="599665" y="415569"/>
                    </a:lnTo>
                    <a:cubicBezTo>
                      <a:pt x="599665" y="415569"/>
                      <a:pt x="599665" y="412866"/>
                      <a:pt x="599665" y="412866"/>
                    </a:cubicBezTo>
                    <a:lnTo>
                      <a:pt x="597440" y="405712"/>
                    </a:lnTo>
                    <a:lnTo>
                      <a:pt x="596009" y="402056"/>
                    </a:lnTo>
                    <a:lnTo>
                      <a:pt x="596009" y="400943"/>
                    </a:lnTo>
                    <a:cubicBezTo>
                      <a:pt x="596009" y="400943"/>
                      <a:pt x="596009" y="400466"/>
                      <a:pt x="596009" y="400466"/>
                    </a:cubicBezTo>
                    <a:lnTo>
                      <a:pt x="595373" y="395856"/>
                    </a:lnTo>
                    <a:lnTo>
                      <a:pt x="594419" y="392994"/>
                    </a:lnTo>
                    <a:lnTo>
                      <a:pt x="593942" y="389973"/>
                    </a:lnTo>
                    <a:lnTo>
                      <a:pt x="596168" y="385522"/>
                    </a:lnTo>
                    <a:lnTo>
                      <a:pt x="595214" y="384886"/>
                    </a:lnTo>
                    <a:lnTo>
                      <a:pt x="592670" y="384250"/>
                    </a:lnTo>
                    <a:lnTo>
                      <a:pt x="590286" y="383455"/>
                    </a:lnTo>
                    <a:lnTo>
                      <a:pt x="589650" y="382342"/>
                    </a:lnTo>
                    <a:lnTo>
                      <a:pt x="590763" y="378050"/>
                    </a:lnTo>
                    <a:lnTo>
                      <a:pt x="589491" y="376301"/>
                    </a:lnTo>
                    <a:lnTo>
                      <a:pt x="587742" y="374552"/>
                    </a:lnTo>
                    <a:lnTo>
                      <a:pt x="587265" y="373917"/>
                    </a:lnTo>
                    <a:lnTo>
                      <a:pt x="586629" y="372963"/>
                    </a:lnTo>
                    <a:lnTo>
                      <a:pt x="585834" y="370737"/>
                    </a:lnTo>
                    <a:lnTo>
                      <a:pt x="587424" y="366127"/>
                    </a:lnTo>
                    <a:lnTo>
                      <a:pt x="589650" y="360880"/>
                    </a:lnTo>
                    <a:lnTo>
                      <a:pt x="590127" y="358814"/>
                    </a:lnTo>
                    <a:lnTo>
                      <a:pt x="590445" y="355316"/>
                    </a:lnTo>
                    <a:lnTo>
                      <a:pt x="590445" y="353885"/>
                    </a:lnTo>
                    <a:cubicBezTo>
                      <a:pt x="590445" y="353885"/>
                      <a:pt x="590445" y="352614"/>
                      <a:pt x="590445" y="352614"/>
                    </a:cubicBezTo>
                    <a:lnTo>
                      <a:pt x="588060" y="351024"/>
                    </a:lnTo>
                    <a:lnTo>
                      <a:pt x="583926" y="350388"/>
                    </a:lnTo>
                    <a:lnTo>
                      <a:pt x="581065" y="349116"/>
                    </a:lnTo>
                    <a:lnTo>
                      <a:pt x="579316" y="347208"/>
                    </a:lnTo>
                    <a:lnTo>
                      <a:pt x="577885" y="346413"/>
                    </a:lnTo>
                    <a:lnTo>
                      <a:pt x="576137" y="347049"/>
                    </a:lnTo>
                    <a:lnTo>
                      <a:pt x="573911" y="346254"/>
                    </a:lnTo>
                    <a:lnTo>
                      <a:pt x="572003" y="344347"/>
                    </a:lnTo>
                    <a:lnTo>
                      <a:pt x="570413" y="341962"/>
                    </a:lnTo>
                    <a:lnTo>
                      <a:pt x="570413" y="340849"/>
                    </a:lnTo>
                    <a:cubicBezTo>
                      <a:pt x="570413" y="340849"/>
                      <a:pt x="571049" y="339418"/>
                      <a:pt x="571049" y="339418"/>
                    </a:cubicBezTo>
                    <a:lnTo>
                      <a:pt x="574070" y="333218"/>
                    </a:lnTo>
                    <a:lnTo>
                      <a:pt x="575183" y="333218"/>
                    </a:lnTo>
                    <a:cubicBezTo>
                      <a:pt x="575183" y="333218"/>
                      <a:pt x="577726" y="334172"/>
                      <a:pt x="577726" y="334172"/>
                    </a:cubicBezTo>
                    <a:lnTo>
                      <a:pt x="578680" y="334172"/>
                    </a:lnTo>
                    <a:cubicBezTo>
                      <a:pt x="578680" y="334172"/>
                      <a:pt x="580429" y="331787"/>
                      <a:pt x="580429" y="331787"/>
                    </a:cubicBezTo>
                    <a:lnTo>
                      <a:pt x="582814" y="324951"/>
                    </a:lnTo>
                    <a:lnTo>
                      <a:pt x="586152" y="324951"/>
                    </a:lnTo>
                    <a:cubicBezTo>
                      <a:pt x="586152" y="324951"/>
                      <a:pt x="589173" y="325269"/>
                      <a:pt x="589173" y="325269"/>
                    </a:cubicBezTo>
                    <a:lnTo>
                      <a:pt x="591240" y="325587"/>
                    </a:lnTo>
                    <a:lnTo>
                      <a:pt x="593306" y="325587"/>
                    </a:lnTo>
                    <a:cubicBezTo>
                      <a:pt x="593306" y="325587"/>
                      <a:pt x="595373" y="324792"/>
                      <a:pt x="595373" y="324792"/>
                    </a:cubicBezTo>
                    <a:lnTo>
                      <a:pt x="596486" y="323997"/>
                    </a:lnTo>
                    <a:lnTo>
                      <a:pt x="597122" y="322884"/>
                    </a:lnTo>
                    <a:lnTo>
                      <a:pt x="597122" y="321931"/>
                    </a:lnTo>
                    <a:cubicBezTo>
                      <a:pt x="597122" y="321931"/>
                      <a:pt x="594419" y="320659"/>
                      <a:pt x="594419" y="320659"/>
                    </a:cubicBezTo>
                    <a:lnTo>
                      <a:pt x="593465" y="319705"/>
                    </a:lnTo>
                    <a:lnTo>
                      <a:pt x="592829" y="317002"/>
                    </a:lnTo>
                    <a:lnTo>
                      <a:pt x="592034" y="315889"/>
                    </a:lnTo>
                    <a:lnTo>
                      <a:pt x="586947" y="315889"/>
                    </a:lnTo>
                    <a:cubicBezTo>
                      <a:pt x="586947" y="315889"/>
                      <a:pt x="584403" y="314459"/>
                      <a:pt x="584403" y="314459"/>
                    </a:cubicBezTo>
                    <a:lnTo>
                      <a:pt x="582973" y="313346"/>
                    </a:lnTo>
                    <a:lnTo>
                      <a:pt x="580429" y="309530"/>
                    </a:lnTo>
                    <a:lnTo>
                      <a:pt x="577249" y="306669"/>
                    </a:lnTo>
                    <a:lnTo>
                      <a:pt x="574229" y="306033"/>
                    </a:lnTo>
                    <a:lnTo>
                      <a:pt x="573116" y="305079"/>
                    </a:lnTo>
                    <a:lnTo>
                      <a:pt x="572480" y="303648"/>
                    </a:lnTo>
                    <a:lnTo>
                      <a:pt x="572798" y="301581"/>
                    </a:lnTo>
                    <a:lnTo>
                      <a:pt x="573752" y="299674"/>
                    </a:lnTo>
                    <a:lnTo>
                      <a:pt x="574388" y="297607"/>
                    </a:lnTo>
                    <a:lnTo>
                      <a:pt x="576772" y="294904"/>
                    </a:lnTo>
                    <a:lnTo>
                      <a:pt x="579634" y="292520"/>
                    </a:lnTo>
                    <a:lnTo>
                      <a:pt x="580906" y="290930"/>
                    </a:lnTo>
                    <a:lnTo>
                      <a:pt x="582655" y="289181"/>
                    </a:lnTo>
                    <a:lnTo>
                      <a:pt x="582655" y="288227"/>
                    </a:lnTo>
                    <a:cubicBezTo>
                      <a:pt x="582655" y="288227"/>
                      <a:pt x="582655" y="287114"/>
                      <a:pt x="582655" y="287114"/>
                    </a:cubicBezTo>
                    <a:lnTo>
                      <a:pt x="581224" y="286002"/>
                    </a:lnTo>
                    <a:lnTo>
                      <a:pt x="580270" y="285684"/>
                    </a:lnTo>
                    <a:lnTo>
                      <a:pt x="580270" y="285048"/>
                    </a:lnTo>
                    <a:cubicBezTo>
                      <a:pt x="580270" y="285048"/>
                      <a:pt x="580747" y="283299"/>
                      <a:pt x="580747" y="283299"/>
                    </a:cubicBezTo>
                    <a:lnTo>
                      <a:pt x="582178" y="283299"/>
                    </a:lnTo>
                    <a:cubicBezTo>
                      <a:pt x="582178" y="283299"/>
                      <a:pt x="585039" y="284730"/>
                      <a:pt x="585039" y="284730"/>
                    </a:cubicBezTo>
                    <a:lnTo>
                      <a:pt x="587901" y="287432"/>
                    </a:lnTo>
                    <a:lnTo>
                      <a:pt x="589650" y="289817"/>
                    </a:lnTo>
                    <a:lnTo>
                      <a:pt x="589650" y="291725"/>
                    </a:lnTo>
                    <a:cubicBezTo>
                      <a:pt x="589650" y="291725"/>
                      <a:pt x="590763" y="292043"/>
                      <a:pt x="590763" y="292043"/>
                    </a:cubicBezTo>
                    <a:lnTo>
                      <a:pt x="591875" y="292043"/>
                    </a:lnTo>
                    <a:cubicBezTo>
                      <a:pt x="591875" y="292043"/>
                      <a:pt x="593783" y="292997"/>
                      <a:pt x="593783" y="292997"/>
                    </a:cubicBezTo>
                    <a:lnTo>
                      <a:pt x="595691" y="292679"/>
                    </a:lnTo>
                    <a:lnTo>
                      <a:pt x="596963" y="293156"/>
                    </a:lnTo>
                    <a:lnTo>
                      <a:pt x="597758" y="293156"/>
                    </a:lnTo>
                    <a:cubicBezTo>
                      <a:pt x="597758" y="293156"/>
                      <a:pt x="598075" y="291884"/>
                      <a:pt x="598075" y="291884"/>
                    </a:cubicBezTo>
                    <a:lnTo>
                      <a:pt x="597122" y="290294"/>
                    </a:lnTo>
                    <a:lnTo>
                      <a:pt x="596486" y="289181"/>
                    </a:lnTo>
                    <a:lnTo>
                      <a:pt x="597281" y="288068"/>
                    </a:lnTo>
                    <a:lnTo>
                      <a:pt x="598235" y="288068"/>
                    </a:lnTo>
                    <a:cubicBezTo>
                      <a:pt x="598235" y="288068"/>
                      <a:pt x="599188" y="288068"/>
                      <a:pt x="599188" y="288068"/>
                    </a:cubicBezTo>
                    <a:lnTo>
                      <a:pt x="600619" y="289022"/>
                    </a:lnTo>
                    <a:lnTo>
                      <a:pt x="601573" y="291089"/>
                    </a:lnTo>
                    <a:lnTo>
                      <a:pt x="601573" y="294268"/>
                    </a:lnTo>
                    <a:cubicBezTo>
                      <a:pt x="601573" y="294268"/>
                      <a:pt x="603958" y="297289"/>
                      <a:pt x="603958" y="297289"/>
                    </a:cubicBezTo>
                    <a:lnTo>
                      <a:pt x="606978" y="299356"/>
                    </a:lnTo>
                    <a:lnTo>
                      <a:pt x="609363" y="300310"/>
                    </a:lnTo>
                    <a:lnTo>
                      <a:pt x="612225" y="300946"/>
                    </a:lnTo>
                    <a:lnTo>
                      <a:pt x="614609" y="300310"/>
                    </a:lnTo>
                    <a:lnTo>
                      <a:pt x="615722" y="298243"/>
                    </a:lnTo>
                    <a:lnTo>
                      <a:pt x="615245" y="296335"/>
                    </a:lnTo>
                    <a:lnTo>
                      <a:pt x="615563" y="294746"/>
                    </a:lnTo>
                    <a:lnTo>
                      <a:pt x="616517" y="293791"/>
                    </a:lnTo>
                    <a:lnTo>
                      <a:pt x="617948" y="293791"/>
                    </a:lnTo>
                    <a:cubicBezTo>
                      <a:pt x="617948" y="293791"/>
                      <a:pt x="619061" y="295222"/>
                      <a:pt x="619061" y="295222"/>
                    </a:cubicBezTo>
                    <a:lnTo>
                      <a:pt x="622240" y="302217"/>
                    </a:lnTo>
                    <a:lnTo>
                      <a:pt x="621604" y="305397"/>
                    </a:lnTo>
                    <a:lnTo>
                      <a:pt x="622399" y="313982"/>
                    </a:lnTo>
                    <a:lnTo>
                      <a:pt x="621604" y="319546"/>
                    </a:lnTo>
                    <a:lnTo>
                      <a:pt x="621604" y="320818"/>
                    </a:lnTo>
                    <a:cubicBezTo>
                      <a:pt x="621604" y="320818"/>
                      <a:pt x="622081" y="321772"/>
                      <a:pt x="622081" y="321772"/>
                    </a:cubicBezTo>
                    <a:lnTo>
                      <a:pt x="622558" y="322090"/>
                    </a:lnTo>
                    <a:lnTo>
                      <a:pt x="623512" y="322090"/>
                    </a:lnTo>
                    <a:cubicBezTo>
                      <a:pt x="623512" y="322090"/>
                      <a:pt x="627487" y="323203"/>
                      <a:pt x="627487" y="323203"/>
                    </a:cubicBezTo>
                    <a:lnTo>
                      <a:pt x="630825" y="324315"/>
                    </a:lnTo>
                    <a:lnTo>
                      <a:pt x="634641" y="325428"/>
                    </a:lnTo>
                    <a:lnTo>
                      <a:pt x="640046" y="326223"/>
                    </a:lnTo>
                    <a:lnTo>
                      <a:pt x="643384" y="325905"/>
                    </a:lnTo>
                    <a:lnTo>
                      <a:pt x="644974" y="325905"/>
                    </a:lnTo>
                    <a:cubicBezTo>
                      <a:pt x="644974" y="325905"/>
                      <a:pt x="648313" y="326064"/>
                      <a:pt x="648313" y="326064"/>
                    </a:cubicBezTo>
                    <a:lnTo>
                      <a:pt x="657215" y="325587"/>
                    </a:lnTo>
                    <a:lnTo>
                      <a:pt x="664528" y="325587"/>
                    </a:lnTo>
                    <a:cubicBezTo>
                      <a:pt x="664528" y="325587"/>
                      <a:pt x="667549" y="326223"/>
                      <a:pt x="667549" y="326223"/>
                    </a:cubicBezTo>
                    <a:lnTo>
                      <a:pt x="669934" y="326541"/>
                    </a:lnTo>
                    <a:lnTo>
                      <a:pt x="678041" y="325905"/>
                    </a:lnTo>
                    <a:lnTo>
                      <a:pt x="686308" y="325587"/>
                    </a:lnTo>
                    <a:lnTo>
                      <a:pt x="690760" y="327336"/>
                    </a:lnTo>
                    <a:lnTo>
                      <a:pt x="695529" y="330198"/>
                    </a:lnTo>
                    <a:lnTo>
                      <a:pt x="698232" y="332423"/>
                    </a:lnTo>
                    <a:lnTo>
                      <a:pt x="698709" y="333695"/>
                    </a:lnTo>
                    <a:lnTo>
                      <a:pt x="698391" y="334808"/>
                    </a:lnTo>
                    <a:lnTo>
                      <a:pt x="697437" y="335444"/>
                    </a:lnTo>
                    <a:lnTo>
                      <a:pt x="695688" y="335444"/>
                    </a:lnTo>
                    <a:cubicBezTo>
                      <a:pt x="695688" y="335444"/>
                      <a:pt x="691873" y="334013"/>
                      <a:pt x="691873" y="334013"/>
                    </a:cubicBezTo>
                    <a:lnTo>
                      <a:pt x="691237" y="334490"/>
                    </a:lnTo>
                    <a:lnTo>
                      <a:pt x="691237" y="337352"/>
                    </a:lnTo>
                    <a:cubicBezTo>
                      <a:pt x="691237" y="337352"/>
                      <a:pt x="691237" y="337828"/>
                      <a:pt x="691237" y="337828"/>
                    </a:cubicBezTo>
                    <a:lnTo>
                      <a:pt x="690442" y="340372"/>
                    </a:lnTo>
                    <a:lnTo>
                      <a:pt x="688057" y="346254"/>
                    </a:lnTo>
                    <a:lnTo>
                      <a:pt x="687580" y="348798"/>
                    </a:lnTo>
                    <a:lnTo>
                      <a:pt x="687103" y="349434"/>
                    </a:lnTo>
                    <a:lnTo>
                      <a:pt x="686467" y="349752"/>
                    </a:lnTo>
                    <a:lnTo>
                      <a:pt x="684719" y="349752"/>
                    </a:lnTo>
                    <a:cubicBezTo>
                      <a:pt x="684719" y="349752"/>
                      <a:pt x="683288" y="350229"/>
                      <a:pt x="683288" y="350229"/>
                    </a:cubicBezTo>
                    <a:lnTo>
                      <a:pt x="682652" y="351183"/>
                    </a:lnTo>
                    <a:lnTo>
                      <a:pt x="681698" y="353090"/>
                    </a:lnTo>
                    <a:lnTo>
                      <a:pt x="681062" y="354998"/>
                    </a:lnTo>
                    <a:lnTo>
                      <a:pt x="680108" y="355634"/>
                    </a:lnTo>
                    <a:lnTo>
                      <a:pt x="678041" y="354521"/>
                    </a:lnTo>
                    <a:lnTo>
                      <a:pt x="676770" y="354521"/>
                    </a:lnTo>
                    <a:cubicBezTo>
                      <a:pt x="676770" y="354521"/>
                      <a:pt x="675180" y="355157"/>
                      <a:pt x="675180" y="355157"/>
                    </a:cubicBezTo>
                    <a:lnTo>
                      <a:pt x="673590" y="356270"/>
                    </a:lnTo>
                    <a:lnTo>
                      <a:pt x="672477" y="357701"/>
                    </a:lnTo>
                    <a:lnTo>
                      <a:pt x="671206" y="358178"/>
                    </a:lnTo>
                    <a:lnTo>
                      <a:pt x="667390" y="357860"/>
                    </a:lnTo>
                    <a:lnTo>
                      <a:pt x="666595" y="357860"/>
                    </a:lnTo>
                    <a:cubicBezTo>
                      <a:pt x="666595" y="357860"/>
                      <a:pt x="666118" y="359131"/>
                      <a:pt x="666118" y="359131"/>
                    </a:cubicBezTo>
                    <a:lnTo>
                      <a:pt x="665800" y="360403"/>
                    </a:lnTo>
                    <a:lnTo>
                      <a:pt x="662780" y="363424"/>
                    </a:lnTo>
                    <a:lnTo>
                      <a:pt x="661667" y="368193"/>
                    </a:lnTo>
                    <a:lnTo>
                      <a:pt x="660713" y="371214"/>
                    </a:lnTo>
                    <a:lnTo>
                      <a:pt x="660713" y="373599"/>
                    </a:lnTo>
                    <a:cubicBezTo>
                      <a:pt x="660713" y="373599"/>
                      <a:pt x="663416" y="379799"/>
                      <a:pt x="663416" y="379799"/>
                    </a:cubicBezTo>
                    <a:lnTo>
                      <a:pt x="665164" y="387907"/>
                    </a:lnTo>
                    <a:lnTo>
                      <a:pt x="665800" y="388701"/>
                    </a:lnTo>
                    <a:lnTo>
                      <a:pt x="666436" y="389019"/>
                    </a:lnTo>
                    <a:lnTo>
                      <a:pt x="666754" y="389019"/>
                    </a:lnTo>
                    <a:cubicBezTo>
                      <a:pt x="666754" y="389019"/>
                      <a:pt x="666754" y="387112"/>
                      <a:pt x="666754" y="387112"/>
                    </a:cubicBezTo>
                    <a:lnTo>
                      <a:pt x="666754" y="385045"/>
                    </a:lnTo>
                    <a:cubicBezTo>
                      <a:pt x="666754" y="385045"/>
                      <a:pt x="667708" y="384568"/>
                      <a:pt x="667708" y="384568"/>
                    </a:cubicBezTo>
                    <a:lnTo>
                      <a:pt x="668821" y="385045"/>
                    </a:lnTo>
                    <a:lnTo>
                      <a:pt x="669775" y="386794"/>
                    </a:lnTo>
                    <a:lnTo>
                      <a:pt x="670887" y="389973"/>
                    </a:lnTo>
                    <a:lnTo>
                      <a:pt x="672159" y="391245"/>
                    </a:lnTo>
                    <a:lnTo>
                      <a:pt x="674067" y="391563"/>
                    </a:lnTo>
                    <a:lnTo>
                      <a:pt x="676293" y="390768"/>
                    </a:lnTo>
                    <a:lnTo>
                      <a:pt x="677883" y="389337"/>
                    </a:lnTo>
                    <a:lnTo>
                      <a:pt x="678518" y="387748"/>
                    </a:lnTo>
                    <a:lnTo>
                      <a:pt x="678041" y="384568"/>
                    </a:lnTo>
                    <a:lnTo>
                      <a:pt x="678041" y="382183"/>
                    </a:lnTo>
                    <a:cubicBezTo>
                      <a:pt x="678041" y="382183"/>
                      <a:pt x="678995" y="379958"/>
                      <a:pt x="678995" y="379958"/>
                    </a:cubicBezTo>
                    <a:lnTo>
                      <a:pt x="682652" y="376619"/>
                    </a:lnTo>
                    <a:lnTo>
                      <a:pt x="683129" y="375665"/>
                    </a:lnTo>
                    <a:lnTo>
                      <a:pt x="682811" y="372804"/>
                    </a:lnTo>
                    <a:lnTo>
                      <a:pt x="682811" y="370101"/>
                    </a:lnTo>
                    <a:cubicBezTo>
                      <a:pt x="682811" y="370101"/>
                      <a:pt x="684242" y="369942"/>
                      <a:pt x="684242" y="369942"/>
                    </a:cubicBezTo>
                    <a:lnTo>
                      <a:pt x="686149" y="370419"/>
                    </a:lnTo>
                    <a:lnTo>
                      <a:pt x="688534" y="369147"/>
                    </a:lnTo>
                    <a:lnTo>
                      <a:pt x="689329" y="369147"/>
                    </a:lnTo>
                    <a:cubicBezTo>
                      <a:pt x="689329" y="369147"/>
                      <a:pt x="690283" y="370578"/>
                      <a:pt x="690283" y="370578"/>
                    </a:cubicBezTo>
                    <a:lnTo>
                      <a:pt x="692032" y="370260"/>
                    </a:lnTo>
                    <a:lnTo>
                      <a:pt x="693303" y="375983"/>
                    </a:lnTo>
                    <a:lnTo>
                      <a:pt x="694575" y="381071"/>
                    </a:lnTo>
                    <a:lnTo>
                      <a:pt x="694575" y="383455"/>
                    </a:lnTo>
                    <a:cubicBezTo>
                      <a:pt x="694575" y="383455"/>
                      <a:pt x="694734" y="388701"/>
                      <a:pt x="694734" y="388701"/>
                    </a:cubicBezTo>
                    <a:lnTo>
                      <a:pt x="695370" y="392994"/>
                    </a:lnTo>
                    <a:lnTo>
                      <a:pt x="696324" y="393948"/>
                    </a:lnTo>
                    <a:lnTo>
                      <a:pt x="697437" y="396173"/>
                    </a:lnTo>
                    <a:lnTo>
                      <a:pt x="698391" y="398876"/>
                    </a:lnTo>
                    <a:lnTo>
                      <a:pt x="699186" y="400307"/>
                    </a:lnTo>
                    <a:lnTo>
                      <a:pt x="699662" y="405076"/>
                    </a:lnTo>
                    <a:lnTo>
                      <a:pt x="700299" y="408574"/>
                    </a:lnTo>
                    <a:lnTo>
                      <a:pt x="701093" y="419384"/>
                    </a:lnTo>
                    <a:lnTo>
                      <a:pt x="701411" y="421451"/>
                    </a:lnTo>
                    <a:lnTo>
                      <a:pt x="703001" y="420497"/>
                    </a:lnTo>
                    <a:lnTo>
                      <a:pt x="703637" y="419384"/>
                    </a:lnTo>
                    <a:lnTo>
                      <a:pt x="704273" y="417636"/>
                    </a:lnTo>
                    <a:lnTo>
                      <a:pt x="704750" y="416841"/>
                    </a:lnTo>
                    <a:lnTo>
                      <a:pt x="705704" y="416841"/>
                    </a:lnTo>
                    <a:cubicBezTo>
                      <a:pt x="705704" y="416841"/>
                      <a:pt x="707134" y="417636"/>
                      <a:pt x="707134" y="417636"/>
                    </a:cubicBezTo>
                    <a:lnTo>
                      <a:pt x="709519" y="420497"/>
                    </a:lnTo>
                    <a:lnTo>
                      <a:pt x="711109" y="421133"/>
                    </a:lnTo>
                    <a:lnTo>
                      <a:pt x="712699" y="420656"/>
                    </a:lnTo>
                    <a:lnTo>
                      <a:pt x="714288" y="416364"/>
                    </a:lnTo>
                    <a:lnTo>
                      <a:pt x="714924" y="415251"/>
                    </a:lnTo>
                    <a:lnTo>
                      <a:pt x="715719" y="414456"/>
                    </a:lnTo>
                    <a:lnTo>
                      <a:pt x="717150" y="414456"/>
                    </a:lnTo>
                    <a:cubicBezTo>
                      <a:pt x="717150" y="414456"/>
                      <a:pt x="717945" y="413820"/>
                      <a:pt x="717945" y="413820"/>
                    </a:cubicBezTo>
                    <a:lnTo>
                      <a:pt x="718263" y="411912"/>
                    </a:lnTo>
                    <a:lnTo>
                      <a:pt x="718263" y="409846"/>
                    </a:lnTo>
                    <a:cubicBezTo>
                      <a:pt x="718263" y="409846"/>
                      <a:pt x="716673" y="404281"/>
                      <a:pt x="716673" y="404281"/>
                    </a:cubicBezTo>
                    <a:lnTo>
                      <a:pt x="716196" y="401738"/>
                    </a:lnTo>
                    <a:lnTo>
                      <a:pt x="715878" y="399194"/>
                    </a:lnTo>
                    <a:lnTo>
                      <a:pt x="716832" y="396491"/>
                    </a:lnTo>
                    <a:lnTo>
                      <a:pt x="718263" y="393471"/>
                    </a:lnTo>
                    <a:lnTo>
                      <a:pt x="717945" y="390768"/>
                    </a:lnTo>
                    <a:lnTo>
                      <a:pt x="718263" y="389655"/>
                    </a:lnTo>
                    <a:lnTo>
                      <a:pt x="719376" y="389655"/>
                    </a:lnTo>
                    <a:cubicBezTo>
                      <a:pt x="719376" y="389655"/>
                      <a:pt x="720807" y="390132"/>
                      <a:pt x="720807" y="390132"/>
                    </a:cubicBezTo>
                    <a:lnTo>
                      <a:pt x="722396" y="389655"/>
                    </a:lnTo>
                    <a:lnTo>
                      <a:pt x="723509" y="388066"/>
                    </a:lnTo>
                    <a:lnTo>
                      <a:pt x="723986" y="386635"/>
                    </a:lnTo>
                    <a:lnTo>
                      <a:pt x="724781" y="380435"/>
                    </a:lnTo>
                    <a:lnTo>
                      <a:pt x="725258" y="374711"/>
                    </a:lnTo>
                    <a:lnTo>
                      <a:pt x="725258" y="370101"/>
                    </a:lnTo>
                    <a:cubicBezTo>
                      <a:pt x="725258" y="370101"/>
                      <a:pt x="724304" y="367398"/>
                      <a:pt x="724304" y="367398"/>
                    </a:cubicBezTo>
                    <a:lnTo>
                      <a:pt x="722396" y="359926"/>
                    </a:lnTo>
                    <a:lnTo>
                      <a:pt x="722873" y="358655"/>
                    </a:lnTo>
                    <a:lnTo>
                      <a:pt x="723668" y="358337"/>
                    </a:lnTo>
                    <a:lnTo>
                      <a:pt x="726371" y="360880"/>
                    </a:lnTo>
                    <a:lnTo>
                      <a:pt x="727643" y="361357"/>
                    </a:lnTo>
                    <a:lnTo>
                      <a:pt x="729709" y="360880"/>
                    </a:lnTo>
                    <a:lnTo>
                      <a:pt x="731776" y="360244"/>
                    </a:lnTo>
                    <a:lnTo>
                      <a:pt x="733207" y="360244"/>
                    </a:lnTo>
                    <a:cubicBezTo>
                      <a:pt x="733207" y="360244"/>
                      <a:pt x="735274" y="361039"/>
                      <a:pt x="735274" y="361039"/>
                    </a:cubicBezTo>
                    <a:lnTo>
                      <a:pt x="738135" y="361993"/>
                    </a:lnTo>
                    <a:lnTo>
                      <a:pt x="742587" y="363265"/>
                    </a:lnTo>
                    <a:lnTo>
                      <a:pt x="744494" y="364219"/>
                    </a:lnTo>
                    <a:lnTo>
                      <a:pt x="746084" y="364219"/>
                    </a:lnTo>
                    <a:cubicBezTo>
                      <a:pt x="746084" y="364219"/>
                      <a:pt x="747356" y="361198"/>
                      <a:pt x="747356" y="361198"/>
                    </a:cubicBezTo>
                    <a:lnTo>
                      <a:pt x="748787" y="356906"/>
                    </a:lnTo>
                    <a:lnTo>
                      <a:pt x="750853" y="350547"/>
                    </a:lnTo>
                    <a:lnTo>
                      <a:pt x="753238" y="345936"/>
                    </a:lnTo>
                    <a:lnTo>
                      <a:pt x="753874" y="344665"/>
                    </a:lnTo>
                    <a:lnTo>
                      <a:pt x="756577" y="340849"/>
                    </a:lnTo>
                    <a:lnTo>
                      <a:pt x="759120" y="336875"/>
                    </a:lnTo>
                    <a:lnTo>
                      <a:pt x="761346" y="331946"/>
                    </a:lnTo>
                    <a:lnTo>
                      <a:pt x="762618" y="328290"/>
                    </a:lnTo>
                    <a:lnTo>
                      <a:pt x="762618" y="326859"/>
                    </a:lnTo>
                    <a:cubicBezTo>
                      <a:pt x="762618" y="326859"/>
                      <a:pt x="761664" y="325587"/>
                      <a:pt x="761664" y="325587"/>
                    </a:cubicBezTo>
                    <a:lnTo>
                      <a:pt x="759915" y="324792"/>
                    </a:lnTo>
                    <a:lnTo>
                      <a:pt x="758484" y="323997"/>
                    </a:lnTo>
                    <a:lnTo>
                      <a:pt x="758167" y="323203"/>
                    </a:lnTo>
                    <a:lnTo>
                      <a:pt x="758167" y="322408"/>
                    </a:lnTo>
                    <a:cubicBezTo>
                      <a:pt x="758167" y="322408"/>
                      <a:pt x="758961" y="320023"/>
                      <a:pt x="758961" y="320023"/>
                    </a:cubicBezTo>
                    <a:lnTo>
                      <a:pt x="760233" y="317320"/>
                    </a:lnTo>
                    <a:lnTo>
                      <a:pt x="761505" y="315889"/>
                    </a:lnTo>
                    <a:lnTo>
                      <a:pt x="764844" y="313982"/>
                    </a:lnTo>
                    <a:lnTo>
                      <a:pt x="767069" y="311597"/>
                    </a:lnTo>
                    <a:lnTo>
                      <a:pt x="769454" y="308418"/>
                    </a:lnTo>
                    <a:lnTo>
                      <a:pt x="770726" y="306351"/>
                    </a:lnTo>
                    <a:lnTo>
                      <a:pt x="771362" y="302058"/>
                    </a:lnTo>
                    <a:lnTo>
                      <a:pt x="772156" y="301263"/>
                    </a:lnTo>
                    <a:lnTo>
                      <a:pt x="773587" y="299833"/>
                    </a:lnTo>
                    <a:lnTo>
                      <a:pt x="774700" y="298243"/>
                    </a:lnTo>
                    <a:lnTo>
                      <a:pt x="774700" y="297289"/>
                    </a:lnTo>
                    <a:cubicBezTo>
                      <a:pt x="774700" y="297289"/>
                      <a:pt x="774064" y="296653"/>
                      <a:pt x="774064" y="296653"/>
                    </a:cubicBezTo>
                    <a:lnTo>
                      <a:pt x="772951" y="293633"/>
                    </a:lnTo>
                    <a:lnTo>
                      <a:pt x="772474" y="288863"/>
                    </a:lnTo>
                    <a:lnTo>
                      <a:pt x="772792" y="285048"/>
                    </a:lnTo>
                    <a:lnTo>
                      <a:pt x="773587" y="283458"/>
                    </a:lnTo>
                    <a:lnTo>
                      <a:pt x="774700" y="281232"/>
                    </a:lnTo>
                    <a:lnTo>
                      <a:pt x="776767" y="279802"/>
                    </a:lnTo>
                    <a:lnTo>
                      <a:pt x="779788" y="278848"/>
                    </a:lnTo>
                    <a:lnTo>
                      <a:pt x="784398" y="276304"/>
                    </a:lnTo>
                    <a:lnTo>
                      <a:pt x="792347" y="270263"/>
                    </a:lnTo>
                    <a:lnTo>
                      <a:pt x="795208" y="268355"/>
                    </a:lnTo>
                    <a:lnTo>
                      <a:pt x="797116" y="267401"/>
                    </a:lnTo>
                    <a:lnTo>
                      <a:pt x="799024" y="264858"/>
                    </a:lnTo>
                    <a:lnTo>
                      <a:pt x="801567" y="262155"/>
                    </a:lnTo>
                    <a:lnTo>
                      <a:pt x="805224" y="260724"/>
                    </a:lnTo>
                    <a:lnTo>
                      <a:pt x="807609" y="260247"/>
                    </a:lnTo>
                    <a:lnTo>
                      <a:pt x="818896" y="258339"/>
                    </a:lnTo>
                    <a:lnTo>
                      <a:pt x="820804" y="258657"/>
                    </a:lnTo>
                    <a:lnTo>
                      <a:pt x="822712" y="259770"/>
                    </a:lnTo>
                    <a:lnTo>
                      <a:pt x="825096" y="263427"/>
                    </a:lnTo>
                    <a:lnTo>
                      <a:pt x="827163" y="264858"/>
                    </a:lnTo>
                    <a:lnTo>
                      <a:pt x="829548" y="265811"/>
                    </a:lnTo>
                    <a:lnTo>
                      <a:pt x="831455" y="265334"/>
                    </a:lnTo>
                    <a:lnTo>
                      <a:pt x="831455" y="263904"/>
                    </a:lnTo>
                    <a:cubicBezTo>
                      <a:pt x="831455" y="263904"/>
                      <a:pt x="825732" y="255478"/>
                      <a:pt x="825732" y="255478"/>
                    </a:cubicBezTo>
                    <a:lnTo>
                      <a:pt x="825255" y="253093"/>
                    </a:lnTo>
                    <a:lnTo>
                      <a:pt x="825255" y="250867"/>
                    </a:lnTo>
                    <a:cubicBezTo>
                      <a:pt x="825255" y="250867"/>
                      <a:pt x="825732" y="249119"/>
                      <a:pt x="825732" y="249119"/>
                    </a:cubicBezTo>
                    <a:lnTo>
                      <a:pt x="827481" y="247370"/>
                    </a:lnTo>
                    <a:lnTo>
                      <a:pt x="830024" y="245462"/>
                    </a:lnTo>
                    <a:lnTo>
                      <a:pt x="833204" y="243078"/>
                    </a:lnTo>
                    <a:lnTo>
                      <a:pt x="835112" y="241488"/>
                    </a:lnTo>
                    <a:lnTo>
                      <a:pt x="837338" y="241011"/>
                    </a:lnTo>
                    <a:lnTo>
                      <a:pt x="838132" y="240057"/>
                    </a:lnTo>
                    <a:lnTo>
                      <a:pt x="838451" y="238626"/>
                    </a:lnTo>
                    <a:lnTo>
                      <a:pt x="838451" y="237195"/>
                    </a:lnTo>
                    <a:close/>
                    <a:moveTo>
                      <a:pt x="731617" y="846081"/>
                    </a:moveTo>
                    <a:lnTo>
                      <a:pt x="730504" y="847035"/>
                    </a:lnTo>
                    <a:lnTo>
                      <a:pt x="729392" y="847671"/>
                    </a:lnTo>
                    <a:lnTo>
                      <a:pt x="728915" y="848784"/>
                    </a:lnTo>
                    <a:lnTo>
                      <a:pt x="730027" y="850374"/>
                    </a:lnTo>
                    <a:lnTo>
                      <a:pt x="732730" y="847671"/>
                    </a:lnTo>
                    <a:lnTo>
                      <a:pt x="731617" y="846081"/>
                    </a:lnTo>
                    <a:close/>
                    <a:moveTo>
                      <a:pt x="711745" y="713017"/>
                    </a:moveTo>
                    <a:lnTo>
                      <a:pt x="710632" y="713812"/>
                    </a:lnTo>
                    <a:lnTo>
                      <a:pt x="711427" y="715083"/>
                    </a:lnTo>
                    <a:lnTo>
                      <a:pt x="713812" y="716832"/>
                    </a:lnTo>
                    <a:lnTo>
                      <a:pt x="712540" y="712858"/>
                    </a:lnTo>
                    <a:lnTo>
                      <a:pt x="711904" y="712858"/>
                    </a:lnTo>
                    <a:close/>
                    <a:moveTo>
                      <a:pt x="714606" y="819214"/>
                    </a:moveTo>
                    <a:lnTo>
                      <a:pt x="713971" y="819850"/>
                    </a:lnTo>
                    <a:lnTo>
                      <a:pt x="713653" y="821440"/>
                    </a:lnTo>
                    <a:lnTo>
                      <a:pt x="715083" y="823030"/>
                    </a:lnTo>
                    <a:lnTo>
                      <a:pt x="716673" y="823030"/>
                    </a:lnTo>
                    <a:cubicBezTo>
                      <a:pt x="716673" y="823030"/>
                      <a:pt x="715878" y="822076"/>
                      <a:pt x="715878" y="822076"/>
                    </a:cubicBezTo>
                    <a:lnTo>
                      <a:pt x="714606" y="819214"/>
                    </a:lnTo>
                    <a:close/>
                    <a:moveTo>
                      <a:pt x="722555" y="828753"/>
                    </a:moveTo>
                    <a:lnTo>
                      <a:pt x="721443" y="829071"/>
                    </a:lnTo>
                    <a:lnTo>
                      <a:pt x="720648" y="830343"/>
                    </a:lnTo>
                    <a:lnTo>
                      <a:pt x="721602" y="831614"/>
                    </a:lnTo>
                    <a:lnTo>
                      <a:pt x="722237" y="832886"/>
                    </a:lnTo>
                    <a:lnTo>
                      <a:pt x="724463" y="832886"/>
                    </a:lnTo>
                    <a:cubicBezTo>
                      <a:pt x="724463" y="832886"/>
                      <a:pt x="724463" y="832250"/>
                      <a:pt x="724463" y="832250"/>
                    </a:cubicBezTo>
                    <a:lnTo>
                      <a:pt x="724145" y="830819"/>
                    </a:lnTo>
                    <a:lnTo>
                      <a:pt x="722396" y="828753"/>
                    </a:lnTo>
                    <a:close/>
                    <a:moveTo>
                      <a:pt x="727007" y="823030"/>
                    </a:moveTo>
                    <a:lnTo>
                      <a:pt x="725894" y="822712"/>
                    </a:lnTo>
                    <a:lnTo>
                      <a:pt x="724781" y="824302"/>
                    </a:lnTo>
                    <a:lnTo>
                      <a:pt x="724781" y="826050"/>
                    </a:lnTo>
                    <a:cubicBezTo>
                      <a:pt x="724781" y="826050"/>
                      <a:pt x="725099" y="827004"/>
                      <a:pt x="725099" y="827004"/>
                    </a:cubicBezTo>
                    <a:lnTo>
                      <a:pt x="725099" y="827640"/>
                    </a:lnTo>
                    <a:cubicBezTo>
                      <a:pt x="725099" y="827640"/>
                      <a:pt x="725417" y="828435"/>
                      <a:pt x="725417" y="828435"/>
                    </a:cubicBezTo>
                    <a:lnTo>
                      <a:pt x="725735" y="828435"/>
                    </a:lnTo>
                    <a:cubicBezTo>
                      <a:pt x="725735" y="828435"/>
                      <a:pt x="727007" y="827481"/>
                      <a:pt x="727007" y="827481"/>
                    </a:cubicBezTo>
                    <a:lnTo>
                      <a:pt x="726212" y="824460"/>
                    </a:lnTo>
                    <a:lnTo>
                      <a:pt x="726848" y="8228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8" name="Freeform: Shape 5007">
                <a:extLst>
                  <a:ext uri="{FF2B5EF4-FFF2-40B4-BE49-F238E27FC236}">
                    <a16:creationId xmlns:a16="http://schemas.microsoft.com/office/drawing/2014/main" id="{4AF7E065-7922-CC81-AB49-45C6F3F1D68A}"/>
                  </a:ext>
                </a:extLst>
              </p:cNvPr>
              <p:cNvSpPr/>
              <p:nvPr/>
            </p:nvSpPr>
            <p:spPr>
              <a:xfrm>
                <a:off x="2175600" y="2939187"/>
                <a:ext cx="47852" cy="124956"/>
              </a:xfrm>
              <a:custGeom>
                <a:avLst/>
                <a:gdLst>
                  <a:gd name="connsiteX0" fmla="*/ 46898 w 47852"/>
                  <a:gd name="connsiteY0" fmla="*/ 13831 h 124956"/>
                  <a:gd name="connsiteX1" fmla="*/ 46739 w 47852"/>
                  <a:gd name="connsiteY1" fmla="*/ 12559 h 124956"/>
                  <a:gd name="connsiteX2" fmla="*/ 46581 w 47852"/>
                  <a:gd name="connsiteY2" fmla="*/ 10970 h 124956"/>
                  <a:gd name="connsiteX3" fmla="*/ 47693 w 47852"/>
                  <a:gd name="connsiteY3" fmla="*/ 9380 h 124956"/>
                  <a:gd name="connsiteX4" fmla="*/ 47217 w 47852"/>
                  <a:gd name="connsiteY4" fmla="*/ 7631 h 124956"/>
                  <a:gd name="connsiteX5" fmla="*/ 46263 w 47852"/>
                  <a:gd name="connsiteY5" fmla="*/ 5882 h 124956"/>
                  <a:gd name="connsiteX6" fmla="*/ 45627 w 47852"/>
                  <a:gd name="connsiteY6" fmla="*/ 4928 h 124956"/>
                  <a:gd name="connsiteX7" fmla="*/ 45627 w 47852"/>
                  <a:gd name="connsiteY7" fmla="*/ 3180 h 124956"/>
                  <a:gd name="connsiteX8" fmla="*/ 46104 w 47852"/>
                  <a:gd name="connsiteY8" fmla="*/ 1908 h 124956"/>
                  <a:gd name="connsiteX9" fmla="*/ 46581 w 47852"/>
                  <a:gd name="connsiteY9" fmla="*/ 0 h 124956"/>
                  <a:gd name="connsiteX10" fmla="*/ 45786 w 47852"/>
                  <a:gd name="connsiteY10" fmla="*/ 477 h 124956"/>
                  <a:gd name="connsiteX11" fmla="*/ 44196 w 47852"/>
                  <a:gd name="connsiteY11" fmla="*/ 1908 h 124956"/>
                  <a:gd name="connsiteX12" fmla="*/ 42765 w 47852"/>
                  <a:gd name="connsiteY12" fmla="*/ 3180 h 124956"/>
                  <a:gd name="connsiteX13" fmla="*/ 39586 w 47852"/>
                  <a:gd name="connsiteY13" fmla="*/ 4928 h 124956"/>
                  <a:gd name="connsiteX14" fmla="*/ 38950 w 47852"/>
                  <a:gd name="connsiteY14" fmla="*/ 6041 h 124956"/>
                  <a:gd name="connsiteX15" fmla="*/ 38314 w 47852"/>
                  <a:gd name="connsiteY15" fmla="*/ 5087 h 124956"/>
                  <a:gd name="connsiteX16" fmla="*/ 36883 w 47852"/>
                  <a:gd name="connsiteY16" fmla="*/ 5723 h 124956"/>
                  <a:gd name="connsiteX17" fmla="*/ 35770 w 47852"/>
                  <a:gd name="connsiteY17" fmla="*/ 10015 h 124956"/>
                  <a:gd name="connsiteX18" fmla="*/ 33385 w 47852"/>
                  <a:gd name="connsiteY18" fmla="*/ 11446 h 124956"/>
                  <a:gd name="connsiteX19" fmla="*/ 30524 w 47852"/>
                  <a:gd name="connsiteY19" fmla="*/ 11287 h 124956"/>
                  <a:gd name="connsiteX20" fmla="*/ 27980 w 47852"/>
                  <a:gd name="connsiteY20" fmla="*/ 10810 h 124956"/>
                  <a:gd name="connsiteX21" fmla="*/ 24801 w 47852"/>
                  <a:gd name="connsiteY21" fmla="*/ 11128 h 124956"/>
                  <a:gd name="connsiteX22" fmla="*/ 23847 w 47852"/>
                  <a:gd name="connsiteY22" fmla="*/ 14785 h 124956"/>
                  <a:gd name="connsiteX23" fmla="*/ 21780 w 47852"/>
                  <a:gd name="connsiteY23" fmla="*/ 19395 h 124956"/>
                  <a:gd name="connsiteX24" fmla="*/ 19395 w 47852"/>
                  <a:gd name="connsiteY24" fmla="*/ 26072 h 124956"/>
                  <a:gd name="connsiteX25" fmla="*/ 16057 w 47852"/>
                  <a:gd name="connsiteY25" fmla="*/ 39427 h 124956"/>
                  <a:gd name="connsiteX26" fmla="*/ 12400 w 47852"/>
                  <a:gd name="connsiteY26" fmla="*/ 48965 h 124956"/>
                  <a:gd name="connsiteX27" fmla="*/ 6836 w 47852"/>
                  <a:gd name="connsiteY27" fmla="*/ 58504 h 124956"/>
                  <a:gd name="connsiteX28" fmla="*/ 6677 w 47852"/>
                  <a:gd name="connsiteY28" fmla="*/ 58663 h 124956"/>
                  <a:gd name="connsiteX29" fmla="*/ 7949 w 47852"/>
                  <a:gd name="connsiteY29" fmla="*/ 60094 h 124956"/>
                  <a:gd name="connsiteX30" fmla="*/ 7949 w 47852"/>
                  <a:gd name="connsiteY30" fmla="*/ 60571 h 124956"/>
                  <a:gd name="connsiteX31" fmla="*/ 3021 w 47852"/>
                  <a:gd name="connsiteY31" fmla="*/ 65817 h 124956"/>
                  <a:gd name="connsiteX32" fmla="*/ 2862 w 47852"/>
                  <a:gd name="connsiteY32" fmla="*/ 67883 h 124956"/>
                  <a:gd name="connsiteX33" fmla="*/ 0 w 47852"/>
                  <a:gd name="connsiteY33" fmla="*/ 70586 h 124956"/>
                  <a:gd name="connsiteX34" fmla="*/ 2385 w 47852"/>
                  <a:gd name="connsiteY34" fmla="*/ 77422 h 124956"/>
                  <a:gd name="connsiteX35" fmla="*/ 4451 w 47852"/>
                  <a:gd name="connsiteY35" fmla="*/ 82669 h 124956"/>
                  <a:gd name="connsiteX36" fmla="*/ 6995 w 47852"/>
                  <a:gd name="connsiteY36" fmla="*/ 89823 h 124956"/>
                  <a:gd name="connsiteX37" fmla="*/ 7790 w 47852"/>
                  <a:gd name="connsiteY37" fmla="*/ 92684 h 124956"/>
                  <a:gd name="connsiteX38" fmla="*/ 8108 w 47852"/>
                  <a:gd name="connsiteY38" fmla="*/ 94592 h 124956"/>
                  <a:gd name="connsiteX39" fmla="*/ 11764 w 47852"/>
                  <a:gd name="connsiteY39" fmla="*/ 102541 h 124956"/>
                  <a:gd name="connsiteX40" fmla="*/ 13990 w 47852"/>
                  <a:gd name="connsiteY40" fmla="*/ 109218 h 124956"/>
                  <a:gd name="connsiteX41" fmla="*/ 15580 w 47852"/>
                  <a:gd name="connsiteY41" fmla="*/ 114464 h 124956"/>
                  <a:gd name="connsiteX42" fmla="*/ 17964 w 47852"/>
                  <a:gd name="connsiteY42" fmla="*/ 122254 h 124956"/>
                  <a:gd name="connsiteX43" fmla="*/ 18918 w 47852"/>
                  <a:gd name="connsiteY43" fmla="*/ 124957 h 124956"/>
                  <a:gd name="connsiteX44" fmla="*/ 20826 w 47852"/>
                  <a:gd name="connsiteY44" fmla="*/ 122413 h 124956"/>
                  <a:gd name="connsiteX45" fmla="*/ 22257 w 47852"/>
                  <a:gd name="connsiteY45" fmla="*/ 115259 h 124956"/>
                  <a:gd name="connsiteX46" fmla="*/ 23211 w 47852"/>
                  <a:gd name="connsiteY46" fmla="*/ 111762 h 124956"/>
                  <a:gd name="connsiteX47" fmla="*/ 23529 w 47852"/>
                  <a:gd name="connsiteY47" fmla="*/ 109218 h 124956"/>
                  <a:gd name="connsiteX48" fmla="*/ 25754 w 47852"/>
                  <a:gd name="connsiteY48" fmla="*/ 104130 h 124956"/>
                  <a:gd name="connsiteX49" fmla="*/ 25436 w 47852"/>
                  <a:gd name="connsiteY49" fmla="*/ 102541 h 124956"/>
                  <a:gd name="connsiteX50" fmla="*/ 25913 w 47852"/>
                  <a:gd name="connsiteY50" fmla="*/ 96500 h 124956"/>
                  <a:gd name="connsiteX51" fmla="*/ 25595 w 47852"/>
                  <a:gd name="connsiteY51" fmla="*/ 95387 h 124956"/>
                  <a:gd name="connsiteX52" fmla="*/ 26708 w 47852"/>
                  <a:gd name="connsiteY52" fmla="*/ 92207 h 124956"/>
                  <a:gd name="connsiteX53" fmla="*/ 28457 w 47852"/>
                  <a:gd name="connsiteY53" fmla="*/ 87438 h 124956"/>
                  <a:gd name="connsiteX54" fmla="*/ 30206 w 47852"/>
                  <a:gd name="connsiteY54" fmla="*/ 83464 h 124956"/>
                  <a:gd name="connsiteX55" fmla="*/ 30842 w 47852"/>
                  <a:gd name="connsiteY55" fmla="*/ 81556 h 124956"/>
                  <a:gd name="connsiteX56" fmla="*/ 32590 w 47852"/>
                  <a:gd name="connsiteY56" fmla="*/ 77740 h 124956"/>
                  <a:gd name="connsiteX57" fmla="*/ 34180 w 47852"/>
                  <a:gd name="connsiteY57" fmla="*/ 72971 h 124956"/>
                  <a:gd name="connsiteX58" fmla="*/ 33385 w 47852"/>
                  <a:gd name="connsiteY58" fmla="*/ 70427 h 124956"/>
                  <a:gd name="connsiteX59" fmla="*/ 33067 w 47852"/>
                  <a:gd name="connsiteY59" fmla="*/ 69950 h 124956"/>
                  <a:gd name="connsiteX60" fmla="*/ 33862 w 47852"/>
                  <a:gd name="connsiteY60" fmla="*/ 66930 h 124956"/>
                  <a:gd name="connsiteX61" fmla="*/ 33703 w 47852"/>
                  <a:gd name="connsiteY61" fmla="*/ 66930 h 124956"/>
                  <a:gd name="connsiteX62" fmla="*/ 34498 w 47852"/>
                  <a:gd name="connsiteY62" fmla="*/ 62001 h 124956"/>
                  <a:gd name="connsiteX63" fmla="*/ 33385 w 47852"/>
                  <a:gd name="connsiteY63" fmla="*/ 62001 h 124956"/>
                  <a:gd name="connsiteX64" fmla="*/ 29570 w 47852"/>
                  <a:gd name="connsiteY64" fmla="*/ 63909 h 124956"/>
                  <a:gd name="connsiteX65" fmla="*/ 24483 w 47852"/>
                  <a:gd name="connsiteY65" fmla="*/ 65658 h 124956"/>
                  <a:gd name="connsiteX66" fmla="*/ 18918 w 47852"/>
                  <a:gd name="connsiteY66" fmla="*/ 66135 h 124956"/>
                  <a:gd name="connsiteX67" fmla="*/ 18123 w 47852"/>
                  <a:gd name="connsiteY67" fmla="*/ 65658 h 124956"/>
                  <a:gd name="connsiteX68" fmla="*/ 17964 w 47852"/>
                  <a:gd name="connsiteY68" fmla="*/ 64704 h 124956"/>
                  <a:gd name="connsiteX69" fmla="*/ 19554 w 47852"/>
                  <a:gd name="connsiteY69" fmla="*/ 60253 h 124956"/>
                  <a:gd name="connsiteX70" fmla="*/ 20190 w 47852"/>
                  <a:gd name="connsiteY70" fmla="*/ 58186 h 124956"/>
                  <a:gd name="connsiteX71" fmla="*/ 22575 w 47852"/>
                  <a:gd name="connsiteY71" fmla="*/ 55960 h 124956"/>
                  <a:gd name="connsiteX72" fmla="*/ 26072 w 47852"/>
                  <a:gd name="connsiteY72" fmla="*/ 54052 h 124956"/>
                  <a:gd name="connsiteX73" fmla="*/ 27503 w 47852"/>
                  <a:gd name="connsiteY73" fmla="*/ 53576 h 124956"/>
                  <a:gd name="connsiteX74" fmla="*/ 27344 w 47852"/>
                  <a:gd name="connsiteY74" fmla="*/ 52622 h 124956"/>
                  <a:gd name="connsiteX75" fmla="*/ 25277 w 47852"/>
                  <a:gd name="connsiteY75" fmla="*/ 51350 h 124956"/>
                  <a:gd name="connsiteX76" fmla="*/ 23211 w 47852"/>
                  <a:gd name="connsiteY76" fmla="*/ 50714 h 124956"/>
                  <a:gd name="connsiteX77" fmla="*/ 21144 w 47852"/>
                  <a:gd name="connsiteY77" fmla="*/ 51350 h 124956"/>
                  <a:gd name="connsiteX78" fmla="*/ 20508 w 47852"/>
                  <a:gd name="connsiteY78" fmla="*/ 51191 h 124956"/>
                  <a:gd name="connsiteX79" fmla="*/ 20349 w 47852"/>
                  <a:gd name="connsiteY79" fmla="*/ 50555 h 124956"/>
                  <a:gd name="connsiteX80" fmla="*/ 20985 w 47852"/>
                  <a:gd name="connsiteY80" fmla="*/ 49760 h 124956"/>
                  <a:gd name="connsiteX81" fmla="*/ 21303 w 47852"/>
                  <a:gd name="connsiteY81" fmla="*/ 48329 h 124956"/>
                  <a:gd name="connsiteX82" fmla="*/ 20985 w 47852"/>
                  <a:gd name="connsiteY82" fmla="*/ 45786 h 124956"/>
                  <a:gd name="connsiteX83" fmla="*/ 20826 w 47852"/>
                  <a:gd name="connsiteY83" fmla="*/ 42765 h 124956"/>
                  <a:gd name="connsiteX84" fmla="*/ 20349 w 47852"/>
                  <a:gd name="connsiteY84" fmla="*/ 40539 h 124956"/>
                  <a:gd name="connsiteX85" fmla="*/ 21621 w 47852"/>
                  <a:gd name="connsiteY85" fmla="*/ 36724 h 124956"/>
                  <a:gd name="connsiteX86" fmla="*/ 21939 w 47852"/>
                  <a:gd name="connsiteY86" fmla="*/ 34816 h 124956"/>
                  <a:gd name="connsiteX87" fmla="*/ 23529 w 47852"/>
                  <a:gd name="connsiteY87" fmla="*/ 31001 h 124956"/>
                  <a:gd name="connsiteX88" fmla="*/ 27185 w 47852"/>
                  <a:gd name="connsiteY88" fmla="*/ 28616 h 124956"/>
                  <a:gd name="connsiteX89" fmla="*/ 30365 w 47852"/>
                  <a:gd name="connsiteY89" fmla="*/ 29252 h 124956"/>
                  <a:gd name="connsiteX90" fmla="*/ 31955 w 47852"/>
                  <a:gd name="connsiteY90" fmla="*/ 29411 h 124956"/>
                  <a:gd name="connsiteX91" fmla="*/ 32749 w 47852"/>
                  <a:gd name="connsiteY91" fmla="*/ 29888 h 124956"/>
                  <a:gd name="connsiteX92" fmla="*/ 33226 w 47852"/>
                  <a:gd name="connsiteY92" fmla="*/ 31319 h 124956"/>
                  <a:gd name="connsiteX93" fmla="*/ 35611 w 47852"/>
                  <a:gd name="connsiteY93" fmla="*/ 32908 h 124956"/>
                  <a:gd name="connsiteX94" fmla="*/ 37519 w 47852"/>
                  <a:gd name="connsiteY94" fmla="*/ 33067 h 124956"/>
                  <a:gd name="connsiteX95" fmla="*/ 37996 w 47852"/>
                  <a:gd name="connsiteY95" fmla="*/ 25913 h 124956"/>
                  <a:gd name="connsiteX96" fmla="*/ 38155 w 47852"/>
                  <a:gd name="connsiteY96" fmla="*/ 25277 h 124956"/>
                  <a:gd name="connsiteX97" fmla="*/ 38632 w 47852"/>
                  <a:gd name="connsiteY97" fmla="*/ 24324 h 124956"/>
                  <a:gd name="connsiteX98" fmla="*/ 39109 w 47852"/>
                  <a:gd name="connsiteY98" fmla="*/ 23847 h 124956"/>
                  <a:gd name="connsiteX99" fmla="*/ 42765 w 47852"/>
                  <a:gd name="connsiteY99" fmla="*/ 22416 h 124956"/>
                  <a:gd name="connsiteX100" fmla="*/ 44196 w 47852"/>
                  <a:gd name="connsiteY100" fmla="*/ 22257 h 124956"/>
                  <a:gd name="connsiteX101" fmla="*/ 44673 w 47852"/>
                  <a:gd name="connsiteY101" fmla="*/ 20667 h 124956"/>
                  <a:gd name="connsiteX102" fmla="*/ 46263 w 47852"/>
                  <a:gd name="connsiteY102" fmla="*/ 18123 h 124956"/>
                  <a:gd name="connsiteX103" fmla="*/ 47852 w 47852"/>
                  <a:gd name="connsiteY103" fmla="*/ 15421 h 124956"/>
                  <a:gd name="connsiteX104" fmla="*/ 46898 w 47852"/>
                  <a:gd name="connsiteY104" fmla="*/ 13831 h 12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47852" h="124956">
                    <a:moveTo>
                      <a:pt x="46898" y="13831"/>
                    </a:moveTo>
                    <a:lnTo>
                      <a:pt x="46739" y="12559"/>
                    </a:lnTo>
                    <a:lnTo>
                      <a:pt x="46581" y="10970"/>
                    </a:lnTo>
                    <a:lnTo>
                      <a:pt x="47693" y="9380"/>
                    </a:lnTo>
                    <a:lnTo>
                      <a:pt x="47217" y="7631"/>
                    </a:lnTo>
                    <a:lnTo>
                      <a:pt x="46263" y="5882"/>
                    </a:lnTo>
                    <a:lnTo>
                      <a:pt x="45627" y="4928"/>
                    </a:lnTo>
                    <a:lnTo>
                      <a:pt x="45627" y="3180"/>
                    </a:lnTo>
                    <a:lnTo>
                      <a:pt x="46104" y="1908"/>
                    </a:lnTo>
                    <a:lnTo>
                      <a:pt x="46581" y="0"/>
                    </a:lnTo>
                    <a:lnTo>
                      <a:pt x="45786" y="477"/>
                    </a:lnTo>
                    <a:lnTo>
                      <a:pt x="44196" y="1908"/>
                    </a:lnTo>
                    <a:lnTo>
                      <a:pt x="42765" y="3180"/>
                    </a:lnTo>
                    <a:lnTo>
                      <a:pt x="39586" y="4928"/>
                    </a:lnTo>
                    <a:lnTo>
                      <a:pt x="38950" y="6041"/>
                    </a:lnTo>
                    <a:lnTo>
                      <a:pt x="38314" y="5087"/>
                    </a:lnTo>
                    <a:lnTo>
                      <a:pt x="36883" y="5723"/>
                    </a:lnTo>
                    <a:lnTo>
                      <a:pt x="35770" y="10015"/>
                    </a:lnTo>
                    <a:lnTo>
                      <a:pt x="33385" y="11446"/>
                    </a:lnTo>
                    <a:lnTo>
                      <a:pt x="30524" y="11287"/>
                    </a:lnTo>
                    <a:lnTo>
                      <a:pt x="27980" y="10810"/>
                    </a:lnTo>
                    <a:lnTo>
                      <a:pt x="24801" y="11128"/>
                    </a:lnTo>
                    <a:lnTo>
                      <a:pt x="23847" y="14785"/>
                    </a:lnTo>
                    <a:lnTo>
                      <a:pt x="21780" y="19395"/>
                    </a:lnTo>
                    <a:lnTo>
                      <a:pt x="19395" y="26072"/>
                    </a:lnTo>
                    <a:lnTo>
                      <a:pt x="16057" y="39427"/>
                    </a:lnTo>
                    <a:lnTo>
                      <a:pt x="12400" y="48965"/>
                    </a:lnTo>
                    <a:lnTo>
                      <a:pt x="6836" y="58504"/>
                    </a:lnTo>
                    <a:lnTo>
                      <a:pt x="6677" y="58663"/>
                    </a:lnTo>
                    <a:lnTo>
                      <a:pt x="7949" y="60094"/>
                    </a:lnTo>
                    <a:lnTo>
                      <a:pt x="7949" y="60571"/>
                    </a:lnTo>
                    <a:lnTo>
                      <a:pt x="3021" y="65817"/>
                    </a:lnTo>
                    <a:lnTo>
                      <a:pt x="2862" y="67883"/>
                    </a:lnTo>
                    <a:lnTo>
                      <a:pt x="0" y="70586"/>
                    </a:lnTo>
                    <a:lnTo>
                      <a:pt x="2385" y="77422"/>
                    </a:lnTo>
                    <a:lnTo>
                      <a:pt x="4451" y="82669"/>
                    </a:lnTo>
                    <a:lnTo>
                      <a:pt x="6995" y="89823"/>
                    </a:lnTo>
                    <a:lnTo>
                      <a:pt x="7790" y="92684"/>
                    </a:lnTo>
                    <a:lnTo>
                      <a:pt x="8108" y="94592"/>
                    </a:lnTo>
                    <a:lnTo>
                      <a:pt x="11764" y="102541"/>
                    </a:lnTo>
                    <a:lnTo>
                      <a:pt x="13990" y="109218"/>
                    </a:lnTo>
                    <a:lnTo>
                      <a:pt x="15580" y="114464"/>
                    </a:lnTo>
                    <a:lnTo>
                      <a:pt x="17964" y="122254"/>
                    </a:lnTo>
                    <a:lnTo>
                      <a:pt x="18918" y="124957"/>
                    </a:lnTo>
                    <a:lnTo>
                      <a:pt x="20826" y="122413"/>
                    </a:lnTo>
                    <a:lnTo>
                      <a:pt x="22257" y="115259"/>
                    </a:lnTo>
                    <a:lnTo>
                      <a:pt x="23211" y="111762"/>
                    </a:lnTo>
                    <a:lnTo>
                      <a:pt x="23529" y="109218"/>
                    </a:lnTo>
                    <a:lnTo>
                      <a:pt x="25754" y="104130"/>
                    </a:lnTo>
                    <a:lnTo>
                      <a:pt x="25436" y="102541"/>
                    </a:lnTo>
                    <a:lnTo>
                      <a:pt x="25913" y="96500"/>
                    </a:lnTo>
                    <a:lnTo>
                      <a:pt x="25595" y="95387"/>
                    </a:lnTo>
                    <a:lnTo>
                      <a:pt x="26708" y="92207"/>
                    </a:lnTo>
                    <a:lnTo>
                      <a:pt x="28457" y="87438"/>
                    </a:lnTo>
                    <a:lnTo>
                      <a:pt x="30206" y="83464"/>
                    </a:lnTo>
                    <a:lnTo>
                      <a:pt x="30842" y="81556"/>
                    </a:lnTo>
                    <a:lnTo>
                      <a:pt x="32590" y="77740"/>
                    </a:lnTo>
                    <a:lnTo>
                      <a:pt x="34180" y="72971"/>
                    </a:lnTo>
                    <a:lnTo>
                      <a:pt x="33385" y="70427"/>
                    </a:lnTo>
                    <a:lnTo>
                      <a:pt x="33067" y="69950"/>
                    </a:lnTo>
                    <a:lnTo>
                      <a:pt x="33862" y="66930"/>
                    </a:lnTo>
                    <a:lnTo>
                      <a:pt x="33703" y="66930"/>
                    </a:lnTo>
                    <a:lnTo>
                      <a:pt x="34498" y="62001"/>
                    </a:lnTo>
                    <a:lnTo>
                      <a:pt x="33385" y="62001"/>
                    </a:lnTo>
                    <a:lnTo>
                      <a:pt x="29570" y="63909"/>
                    </a:lnTo>
                    <a:lnTo>
                      <a:pt x="24483" y="65658"/>
                    </a:lnTo>
                    <a:lnTo>
                      <a:pt x="18918" y="66135"/>
                    </a:lnTo>
                    <a:lnTo>
                      <a:pt x="18123" y="65658"/>
                    </a:lnTo>
                    <a:lnTo>
                      <a:pt x="17964" y="64704"/>
                    </a:lnTo>
                    <a:lnTo>
                      <a:pt x="19554" y="60253"/>
                    </a:lnTo>
                    <a:lnTo>
                      <a:pt x="20190" y="58186"/>
                    </a:lnTo>
                    <a:lnTo>
                      <a:pt x="22575" y="55960"/>
                    </a:lnTo>
                    <a:lnTo>
                      <a:pt x="26072" y="54052"/>
                    </a:lnTo>
                    <a:lnTo>
                      <a:pt x="27503" y="53576"/>
                    </a:lnTo>
                    <a:lnTo>
                      <a:pt x="27344" y="52622"/>
                    </a:lnTo>
                    <a:lnTo>
                      <a:pt x="25277" y="51350"/>
                    </a:lnTo>
                    <a:lnTo>
                      <a:pt x="23211" y="50714"/>
                    </a:lnTo>
                    <a:lnTo>
                      <a:pt x="21144" y="51350"/>
                    </a:lnTo>
                    <a:lnTo>
                      <a:pt x="20508" y="51191"/>
                    </a:lnTo>
                    <a:lnTo>
                      <a:pt x="20349" y="50555"/>
                    </a:lnTo>
                    <a:lnTo>
                      <a:pt x="20985" y="49760"/>
                    </a:lnTo>
                    <a:lnTo>
                      <a:pt x="21303" y="48329"/>
                    </a:lnTo>
                    <a:lnTo>
                      <a:pt x="20985" y="45786"/>
                    </a:lnTo>
                    <a:lnTo>
                      <a:pt x="20826" y="42765"/>
                    </a:lnTo>
                    <a:lnTo>
                      <a:pt x="20349" y="40539"/>
                    </a:lnTo>
                    <a:lnTo>
                      <a:pt x="21621" y="36724"/>
                    </a:lnTo>
                    <a:lnTo>
                      <a:pt x="21939" y="34816"/>
                    </a:lnTo>
                    <a:lnTo>
                      <a:pt x="23529" y="31001"/>
                    </a:lnTo>
                    <a:lnTo>
                      <a:pt x="27185" y="28616"/>
                    </a:lnTo>
                    <a:lnTo>
                      <a:pt x="30365" y="29252"/>
                    </a:lnTo>
                    <a:lnTo>
                      <a:pt x="31955" y="29411"/>
                    </a:lnTo>
                    <a:lnTo>
                      <a:pt x="32749" y="29888"/>
                    </a:lnTo>
                    <a:lnTo>
                      <a:pt x="33226" y="31319"/>
                    </a:lnTo>
                    <a:lnTo>
                      <a:pt x="35611" y="32908"/>
                    </a:lnTo>
                    <a:lnTo>
                      <a:pt x="37519" y="33067"/>
                    </a:lnTo>
                    <a:lnTo>
                      <a:pt x="37996" y="25913"/>
                    </a:lnTo>
                    <a:lnTo>
                      <a:pt x="38155" y="25277"/>
                    </a:lnTo>
                    <a:lnTo>
                      <a:pt x="38632" y="24324"/>
                    </a:lnTo>
                    <a:lnTo>
                      <a:pt x="39109" y="23847"/>
                    </a:lnTo>
                    <a:lnTo>
                      <a:pt x="42765" y="22416"/>
                    </a:lnTo>
                    <a:lnTo>
                      <a:pt x="44196" y="22257"/>
                    </a:lnTo>
                    <a:lnTo>
                      <a:pt x="44673" y="20667"/>
                    </a:lnTo>
                    <a:lnTo>
                      <a:pt x="46263" y="18123"/>
                    </a:lnTo>
                    <a:lnTo>
                      <a:pt x="47852" y="15421"/>
                    </a:lnTo>
                    <a:lnTo>
                      <a:pt x="46898" y="1383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09" name="Freeform: Shape 5008">
                <a:extLst>
                  <a:ext uri="{FF2B5EF4-FFF2-40B4-BE49-F238E27FC236}">
                    <a16:creationId xmlns:a16="http://schemas.microsoft.com/office/drawing/2014/main" id="{7E006BF9-9100-A959-EEE0-557695663E38}"/>
                  </a:ext>
                </a:extLst>
              </p:cNvPr>
              <p:cNvSpPr/>
              <p:nvPr/>
            </p:nvSpPr>
            <p:spPr>
              <a:xfrm>
                <a:off x="893919" y="2160989"/>
                <a:ext cx="124956" cy="153095"/>
              </a:xfrm>
              <a:custGeom>
                <a:avLst/>
                <a:gdLst>
                  <a:gd name="connsiteX0" fmla="*/ 124957 w 124956"/>
                  <a:gd name="connsiteY0" fmla="*/ 89664 h 153095"/>
                  <a:gd name="connsiteX1" fmla="*/ 124162 w 124956"/>
                  <a:gd name="connsiteY1" fmla="*/ 86802 h 153095"/>
                  <a:gd name="connsiteX2" fmla="*/ 122413 w 124956"/>
                  <a:gd name="connsiteY2" fmla="*/ 81556 h 153095"/>
                  <a:gd name="connsiteX3" fmla="*/ 121936 w 124956"/>
                  <a:gd name="connsiteY3" fmla="*/ 79012 h 153095"/>
                  <a:gd name="connsiteX4" fmla="*/ 122572 w 124956"/>
                  <a:gd name="connsiteY4" fmla="*/ 78058 h 153095"/>
                  <a:gd name="connsiteX5" fmla="*/ 122254 w 124956"/>
                  <a:gd name="connsiteY5" fmla="*/ 75356 h 153095"/>
                  <a:gd name="connsiteX6" fmla="*/ 122254 w 124956"/>
                  <a:gd name="connsiteY6" fmla="*/ 73925 h 153095"/>
                  <a:gd name="connsiteX7" fmla="*/ 122254 w 124956"/>
                  <a:gd name="connsiteY7" fmla="*/ 70904 h 153095"/>
                  <a:gd name="connsiteX8" fmla="*/ 120664 w 124956"/>
                  <a:gd name="connsiteY8" fmla="*/ 68361 h 153095"/>
                  <a:gd name="connsiteX9" fmla="*/ 119711 w 124956"/>
                  <a:gd name="connsiteY9" fmla="*/ 64227 h 153095"/>
                  <a:gd name="connsiteX10" fmla="*/ 118598 w 124956"/>
                  <a:gd name="connsiteY10" fmla="*/ 60571 h 153095"/>
                  <a:gd name="connsiteX11" fmla="*/ 117167 w 124956"/>
                  <a:gd name="connsiteY11" fmla="*/ 58981 h 153095"/>
                  <a:gd name="connsiteX12" fmla="*/ 116372 w 124956"/>
                  <a:gd name="connsiteY12" fmla="*/ 56596 h 153095"/>
                  <a:gd name="connsiteX13" fmla="*/ 116372 w 124956"/>
                  <a:gd name="connsiteY13" fmla="*/ 54848 h 153095"/>
                  <a:gd name="connsiteX14" fmla="*/ 117485 w 124956"/>
                  <a:gd name="connsiteY14" fmla="*/ 53894 h 153095"/>
                  <a:gd name="connsiteX15" fmla="*/ 119711 w 124956"/>
                  <a:gd name="connsiteY15" fmla="*/ 54212 h 153095"/>
                  <a:gd name="connsiteX16" fmla="*/ 121777 w 124956"/>
                  <a:gd name="connsiteY16" fmla="*/ 53735 h 153095"/>
                  <a:gd name="connsiteX17" fmla="*/ 121300 w 124956"/>
                  <a:gd name="connsiteY17" fmla="*/ 52304 h 153095"/>
                  <a:gd name="connsiteX18" fmla="*/ 120029 w 124956"/>
                  <a:gd name="connsiteY18" fmla="*/ 50873 h 153095"/>
                  <a:gd name="connsiteX19" fmla="*/ 117644 w 124956"/>
                  <a:gd name="connsiteY19" fmla="*/ 50555 h 153095"/>
                  <a:gd name="connsiteX20" fmla="*/ 115895 w 124956"/>
                  <a:gd name="connsiteY20" fmla="*/ 51191 h 153095"/>
                  <a:gd name="connsiteX21" fmla="*/ 114782 w 124956"/>
                  <a:gd name="connsiteY21" fmla="*/ 51827 h 153095"/>
                  <a:gd name="connsiteX22" fmla="*/ 113669 w 124956"/>
                  <a:gd name="connsiteY22" fmla="*/ 51827 h 153095"/>
                  <a:gd name="connsiteX23" fmla="*/ 110649 w 124956"/>
                  <a:gd name="connsiteY23" fmla="*/ 51827 h 153095"/>
                  <a:gd name="connsiteX24" fmla="*/ 107787 w 124956"/>
                  <a:gd name="connsiteY24" fmla="*/ 51827 h 153095"/>
                  <a:gd name="connsiteX25" fmla="*/ 107310 w 124956"/>
                  <a:gd name="connsiteY25" fmla="*/ 50714 h 153095"/>
                  <a:gd name="connsiteX26" fmla="*/ 107787 w 124956"/>
                  <a:gd name="connsiteY26" fmla="*/ 47535 h 153095"/>
                  <a:gd name="connsiteX27" fmla="*/ 107151 w 124956"/>
                  <a:gd name="connsiteY27" fmla="*/ 46740 h 153095"/>
                  <a:gd name="connsiteX28" fmla="*/ 104290 w 124956"/>
                  <a:gd name="connsiteY28" fmla="*/ 46263 h 153095"/>
                  <a:gd name="connsiteX29" fmla="*/ 103336 w 124956"/>
                  <a:gd name="connsiteY29" fmla="*/ 45468 h 153095"/>
                  <a:gd name="connsiteX30" fmla="*/ 101746 w 124956"/>
                  <a:gd name="connsiteY30" fmla="*/ 43401 h 153095"/>
                  <a:gd name="connsiteX31" fmla="*/ 101428 w 124956"/>
                  <a:gd name="connsiteY31" fmla="*/ 42447 h 153095"/>
                  <a:gd name="connsiteX32" fmla="*/ 101428 w 124956"/>
                  <a:gd name="connsiteY32" fmla="*/ 41016 h 153095"/>
                  <a:gd name="connsiteX33" fmla="*/ 99520 w 124956"/>
                  <a:gd name="connsiteY33" fmla="*/ 39268 h 153095"/>
                  <a:gd name="connsiteX34" fmla="*/ 97454 w 124956"/>
                  <a:gd name="connsiteY34" fmla="*/ 37996 h 153095"/>
                  <a:gd name="connsiteX35" fmla="*/ 96182 w 124956"/>
                  <a:gd name="connsiteY35" fmla="*/ 37996 h 153095"/>
                  <a:gd name="connsiteX36" fmla="*/ 93797 w 124956"/>
                  <a:gd name="connsiteY36" fmla="*/ 40063 h 153095"/>
                  <a:gd name="connsiteX37" fmla="*/ 91889 w 124956"/>
                  <a:gd name="connsiteY37" fmla="*/ 42129 h 153095"/>
                  <a:gd name="connsiteX38" fmla="*/ 92525 w 124956"/>
                  <a:gd name="connsiteY38" fmla="*/ 43242 h 153095"/>
                  <a:gd name="connsiteX39" fmla="*/ 93161 w 124956"/>
                  <a:gd name="connsiteY39" fmla="*/ 44673 h 153095"/>
                  <a:gd name="connsiteX40" fmla="*/ 92048 w 124956"/>
                  <a:gd name="connsiteY40" fmla="*/ 45627 h 153095"/>
                  <a:gd name="connsiteX41" fmla="*/ 88710 w 124956"/>
                  <a:gd name="connsiteY41" fmla="*/ 47853 h 153095"/>
                  <a:gd name="connsiteX42" fmla="*/ 88233 w 124956"/>
                  <a:gd name="connsiteY42" fmla="*/ 48806 h 153095"/>
                  <a:gd name="connsiteX43" fmla="*/ 87279 w 124956"/>
                  <a:gd name="connsiteY43" fmla="*/ 49283 h 153095"/>
                  <a:gd name="connsiteX44" fmla="*/ 85689 w 124956"/>
                  <a:gd name="connsiteY44" fmla="*/ 48648 h 153095"/>
                  <a:gd name="connsiteX45" fmla="*/ 81874 w 124956"/>
                  <a:gd name="connsiteY45" fmla="*/ 48648 h 153095"/>
                  <a:gd name="connsiteX46" fmla="*/ 80125 w 124956"/>
                  <a:gd name="connsiteY46" fmla="*/ 48329 h 153095"/>
                  <a:gd name="connsiteX47" fmla="*/ 78058 w 124956"/>
                  <a:gd name="connsiteY47" fmla="*/ 46581 h 153095"/>
                  <a:gd name="connsiteX48" fmla="*/ 72971 w 124956"/>
                  <a:gd name="connsiteY48" fmla="*/ 45468 h 153095"/>
                  <a:gd name="connsiteX49" fmla="*/ 72176 w 124956"/>
                  <a:gd name="connsiteY49" fmla="*/ 42765 h 153095"/>
                  <a:gd name="connsiteX50" fmla="*/ 71222 w 124956"/>
                  <a:gd name="connsiteY50" fmla="*/ 42288 h 153095"/>
                  <a:gd name="connsiteX51" fmla="*/ 65499 w 124956"/>
                  <a:gd name="connsiteY51" fmla="*/ 37678 h 153095"/>
                  <a:gd name="connsiteX52" fmla="*/ 64704 w 124956"/>
                  <a:gd name="connsiteY52" fmla="*/ 36088 h 153095"/>
                  <a:gd name="connsiteX53" fmla="*/ 65499 w 124956"/>
                  <a:gd name="connsiteY53" fmla="*/ 35134 h 153095"/>
                  <a:gd name="connsiteX54" fmla="*/ 67566 w 124956"/>
                  <a:gd name="connsiteY54" fmla="*/ 33704 h 153095"/>
                  <a:gd name="connsiteX55" fmla="*/ 74720 w 124956"/>
                  <a:gd name="connsiteY55" fmla="*/ 31319 h 153095"/>
                  <a:gd name="connsiteX56" fmla="*/ 75833 w 124956"/>
                  <a:gd name="connsiteY56" fmla="*/ 30365 h 153095"/>
                  <a:gd name="connsiteX57" fmla="*/ 75833 w 124956"/>
                  <a:gd name="connsiteY57" fmla="*/ 29570 h 153095"/>
                  <a:gd name="connsiteX58" fmla="*/ 73925 w 124956"/>
                  <a:gd name="connsiteY58" fmla="*/ 28616 h 153095"/>
                  <a:gd name="connsiteX59" fmla="*/ 72017 w 124956"/>
                  <a:gd name="connsiteY59" fmla="*/ 27503 h 153095"/>
                  <a:gd name="connsiteX60" fmla="*/ 71381 w 124956"/>
                  <a:gd name="connsiteY60" fmla="*/ 26867 h 153095"/>
                  <a:gd name="connsiteX61" fmla="*/ 71381 w 124956"/>
                  <a:gd name="connsiteY61" fmla="*/ 26232 h 153095"/>
                  <a:gd name="connsiteX62" fmla="*/ 72335 w 124956"/>
                  <a:gd name="connsiteY62" fmla="*/ 25437 h 153095"/>
                  <a:gd name="connsiteX63" fmla="*/ 74561 w 124956"/>
                  <a:gd name="connsiteY63" fmla="*/ 25437 h 153095"/>
                  <a:gd name="connsiteX64" fmla="*/ 76310 w 124956"/>
                  <a:gd name="connsiteY64" fmla="*/ 25755 h 153095"/>
                  <a:gd name="connsiteX65" fmla="*/ 77740 w 124956"/>
                  <a:gd name="connsiteY65" fmla="*/ 25119 h 153095"/>
                  <a:gd name="connsiteX66" fmla="*/ 80125 w 124956"/>
                  <a:gd name="connsiteY66" fmla="*/ 24483 h 153095"/>
                  <a:gd name="connsiteX67" fmla="*/ 81715 w 124956"/>
                  <a:gd name="connsiteY67" fmla="*/ 23529 h 153095"/>
                  <a:gd name="connsiteX68" fmla="*/ 83146 w 124956"/>
                  <a:gd name="connsiteY68" fmla="*/ 21303 h 153095"/>
                  <a:gd name="connsiteX69" fmla="*/ 84576 w 124956"/>
                  <a:gd name="connsiteY69" fmla="*/ 19236 h 153095"/>
                  <a:gd name="connsiteX70" fmla="*/ 84576 w 124956"/>
                  <a:gd name="connsiteY70" fmla="*/ 18124 h 153095"/>
                  <a:gd name="connsiteX71" fmla="*/ 86007 w 124956"/>
                  <a:gd name="connsiteY71" fmla="*/ 14149 h 153095"/>
                  <a:gd name="connsiteX72" fmla="*/ 86643 w 124956"/>
                  <a:gd name="connsiteY72" fmla="*/ 13195 h 153095"/>
                  <a:gd name="connsiteX73" fmla="*/ 91253 w 124956"/>
                  <a:gd name="connsiteY73" fmla="*/ 10652 h 153095"/>
                  <a:gd name="connsiteX74" fmla="*/ 92525 w 124956"/>
                  <a:gd name="connsiteY74" fmla="*/ 8903 h 153095"/>
                  <a:gd name="connsiteX75" fmla="*/ 95864 w 124956"/>
                  <a:gd name="connsiteY75" fmla="*/ 7313 h 153095"/>
                  <a:gd name="connsiteX76" fmla="*/ 98566 w 124956"/>
                  <a:gd name="connsiteY76" fmla="*/ 4929 h 153095"/>
                  <a:gd name="connsiteX77" fmla="*/ 95705 w 124956"/>
                  <a:gd name="connsiteY77" fmla="*/ 3816 h 153095"/>
                  <a:gd name="connsiteX78" fmla="*/ 93002 w 124956"/>
                  <a:gd name="connsiteY78" fmla="*/ 2385 h 153095"/>
                  <a:gd name="connsiteX79" fmla="*/ 90459 w 124956"/>
                  <a:gd name="connsiteY79" fmla="*/ 477 h 153095"/>
                  <a:gd name="connsiteX80" fmla="*/ 88710 w 124956"/>
                  <a:gd name="connsiteY80" fmla="*/ 0 h 153095"/>
                  <a:gd name="connsiteX81" fmla="*/ 87120 w 124956"/>
                  <a:gd name="connsiteY81" fmla="*/ 0 h 153095"/>
                  <a:gd name="connsiteX82" fmla="*/ 89028 w 124956"/>
                  <a:gd name="connsiteY82" fmla="*/ 2703 h 153095"/>
                  <a:gd name="connsiteX83" fmla="*/ 84576 w 124956"/>
                  <a:gd name="connsiteY83" fmla="*/ 3339 h 153095"/>
                  <a:gd name="connsiteX84" fmla="*/ 82828 w 124956"/>
                  <a:gd name="connsiteY84" fmla="*/ 4769 h 153095"/>
                  <a:gd name="connsiteX85" fmla="*/ 82510 w 124956"/>
                  <a:gd name="connsiteY85" fmla="*/ 6995 h 153095"/>
                  <a:gd name="connsiteX86" fmla="*/ 83305 w 124956"/>
                  <a:gd name="connsiteY86" fmla="*/ 8903 h 153095"/>
                  <a:gd name="connsiteX87" fmla="*/ 83781 w 124956"/>
                  <a:gd name="connsiteY87" fmla="*/ 11129 h 153095"/>
                  <a:gd name="connsiteX88" fmla="*/ 83781 w 124956"/>
                  <a:gd name="connsiteY88" fmla="*/ 12877 h 153095"/>
                  <a:gd name="connsiteX89" fmla="*/ 80920 w 124956"/>
                  <a:gd name="connsiteY89" fmla="*/ 14944 h 153095"/>
                  <a:gd name="connsiteX90" fmla="*/ 78853 w 124956"/>
                  <a:gd name="connsiteY90" fmla="*/ 15898 h 153095"/>
                  <a:gd name="connsiteX91" fmla="*/ 80761 w 124956"/>
                  <a:gd name="connsiteY91" fmla="*/ 13672 h 153095"/>
                  <a:gd name="connsiteX92" fmla="*/ 79489 w 124956"/>
                  <a:gd name="connsiteY92" fmla="*/ 12401 h 153095"/>
                  <a:gd name="connsiteX93" fmla="*/ 80920 w 124956"/>
                  <a:gd name="connsiteY93" fmla="*/ 11288 h 153095"/>
                  <a:gd name="connsiteX94" fmla="*/ 81715 w 124956"/>
                  <a:gd name="connsiteY94" fmla="*/ 9698 h 153095"/>
                  <a:gd name="connsiteX95" fmla="*/ 81397 w 124956"/>
                  <a:gd name="connsiteY95" fmla="*/ 7790 h 153095"/>
                  <a:gd name="connsiteX96" fmla="*/ 80125 w 124956"/>
                  <a:gd name="connsiteY96" fmla="*/ 6677 h 153095"/>
                  <a:gd name="connsiteX97" fmla="*/ 79648 w 124956"/>
                  <a:gd name="connsiteY97" fmla="*/ 4929 h 153095"/>
                  <a:gd name="connsiteX98" fmla="*/ 78535 w 124956"/>
                  <a:gd name="connsiteY98" fmla="*/ 4452 h 153095"/>
                  <a:gd name="connsiteX99" fmla="*/ 75833 w 124956"/>
                  <a:gd name="connsiteY99" fmla="*/ 4769 h 153095"/>
                  <a:gd name="connsiteX100" fmla="*/ 76151 w 124956"/>
                  <a:gd name="connsiteY100" fmla="*/ 7313 h 153095"/>
                  <a:gd name="connsiteX101" fmla="*/ 74561 w 124956"/>
                  <a:gd name="connsiteY101" fmla="*/ 6677 h 153095"/>
                  <a:gd name="connsiteX102" fmla="*/ 70109 w 124956"/>
                  <a:gd name="connsiteY102" fmla="*/ 6995 h 153095"/>
                  <a:gd name="connsiteX103" fmla="*/ 68679 w 124956"/>
                  <a:gd name="connsiteY103" fmla="*/ 6995 h 153095"/>
                  <a:gd name="connsiteX104" fmla="*/ 64863 w 124956"/>
                  <a:gd name="connsiteY104" fmla="*/ 8267 h 153095"/>
                  <a:gd name="connsiteX105" fmla="*/ 60889 w 124956"/>
                  <a:gd name="connsiteY105" fmla="*/ 8744 h 153095"/>
                  <a:gd name="connsiteX106" fmla="*/ 60094 w 124956"/>
                  <a:gd name="connsiteY106" fmla="*/ 10334 h 153095"/>
                  <a:gd name="connsiteX107" fmla="*/ 59458 w 124956"/>
                  <a:gd name="connsiteY107" fmla="*/ 12401 h 153095"/>
                  <a:gd name="connsiteX108" fmla="*/ 57550 w 124956"/>
                  <a:gd name="connsiteY108" fmla="*/ 13831 h 153095"/>
                  <a:gd name="connsiteX109" fmla="*/ 57073 w 124956"/>
                  <a:gd name="connsiteY109" fmla="*/ 16057 h 153095"/>
                  <a:gd name="connsiteX110" fmla="*/ 58027 w 124956"/>
                  <a:gd name="connsiteY110" fmla="*/ 19078 h 153095"/>
                  <a:gd name="connsiteX111" fmla="*/ 55324 w 124956"/>
                  <a:gd name="connsiteY111" fmla="*/ 21462 h 153095"/>
                  <a:gd name="connsiteX112" fmla="*/ 53735 w 124956"/>
                  <a:gd name="connsiteY112" fmla="*/ 22416 h 153095"/>
                  <a:gd name="connsiteX113" fmla="*/ 53417 w 124956"/>
                  <a:gd name="connsiteY113" fmla="*/ 23529 h 153095"/>
                  <a:gd name="connsiteX114" fmla="*/ 50237 w 124956"/>
                  <a:gd name="connsiteY114" fmla="*/ 24483 h 153095"/>
                  <a:gd name="connsiteX115" fmla="*/ 48329 w 124956"/>
                  <a:gd name="connsiteY115" fmla="*/ 25595 h 153095"/>
                  <a:gd name="connsiteX116" fmla="*/ 46899 w 124956"/>
                  <a:gd name="connsiteY116" fmla="*/ 27662 h 153095"/>
                  <a:gd name="connsiteX117" fmla="*/ 55801 w 124956"/>
                  <a:gd name="connsiteY117" fmla="*/ 30524 h 153095"/>
                  <a:gd name="connsiteX118" fmla="*/ 65022 w 124956"/>
                  <a:gd name="connsiteY118" fmla="*/ 29252 h 153095"/>
                  <a:gd name="connsiteX119" fmla="*/ 63273 w 124956"/>
                  <a:gd name="connsiteY119" fmla="*/ 31637 h 153095"/>
                  <a:gd name="connsiteX120" fmla="*/ 62160 w 124956"/>
                  <a:gd name="connsiteY120" fmla="*/ 34498 h 153095"/>
                  <a:gd name="connsiteX121" fmla="*/ 60571 w 124956"/>
                  <a:gd name="connsiteY121" fmla="*/ 35452 h 153095"/>
                  <a:gd name="connsiteX122" fmla="*/ 56914 w 124956"/>
                  <a:gd name="connsiteY122" fmla="*/ 36406 h 153095"/>
                  <a:gd name="connsiteX123" fmla="*/ 55324 w 124956"/>
                  <a:gd name="connsiteY123" fmla="*/ 37201 h 153095"/>
                  <a:gd name="connsiteX124" fmla="*/ 52940 w 124956"/>
                  <a:gd name="connsiteY124" fmla="*/ 38791 h 153095"/>
                  <a:gd name="connsiteX125" fmla="*/ 51032 w 124956"/>
                  <a:gd name="connsiteY125" fmla="*/ 41016 h 153095"/>
                  <a:gd name="connsiteX126" fmla="*/ 52622 w 124956"/>
                  <a:gd name="connsiteY126" fmla="*/ 42765 h 153095"/>
                  <a:gd name="connsiteX127" fmla="*/ 53258 w 124956"/>
                  <a:gd name="connsiteY127" fmla="*/ 45309 h 153095"/>
                  <a:gd name="connsiteX128" fmla="*/ 51986 w 124956"/>
                  <a:gd name="connsiteY128" fmla="*/ 45786 h 153095"/>
                  <a:gd name="connsiteX129" fmla="*/ 47375 w 124956"/>
                  <a:gd name="connsiteY129" fmla="*/ 44514 h 153095"/>
                  <a:gd name="connsiteX130" fmla="*/ 40062 w 124956"/>
                  <a:gd name="connsiteY130" fmla="*/ 43560 h 153095"/>
                  <a:gd name="connsiteX131" fmla="*/ 39109 w 124956"/>
                  <a:gd name="connsiteY131" fmla="*/ 43878 h 153095"/>
                  <a:gd name="connsiteX132" fmla="*/ 37201 w 124956"/>
                  <a:gd name="connsiteY132" fmla="*/ 46104 h 153095"/>
                  <a:gd name="connsiteX133" fmla="*/ 35929 w 124956"/>
                  <a:gd name="connsiteY133" fmla="*/ 46740 h 153095"/>
                  <a:gd name="connsiteX134" fmla="*/ 31001 w 124956"/>
                  <a:gd name="connsiteY134" fmla="*/ 43242 h 153095"/>
                  <a:gd name="connsiteX135" fmla="*/ 23847 w 124956"/>
                  <a:gd name="connsiteY135" fmla="*/ 42924 h 153095"/>
                  <a:gd name="connsiteX136" fmla="*/ 19395 w 124956"/>
                  <a:gd name="connsiteY136" fmla="*/ 43242 h 153095"/>
                  <a:gd name="connsiteX137" fmla="*/ 16375 w 124956"/>
                  <a:gd name="connsiteY137" fmla="*/ 44514 h 153095"/>
                  <a:gd name="connsiteX138" fmla="*/ 13195 w 124956"/>
                  <a:gd name="connsiteY138" fmla="*/ 44514 h 153095"/>
                  <a:gd name="connsiteX139" fmla="*/ 11446 w 124956"/>
                  <a:gd name="connsiteY139" fmla="*/ 44196 h 153095"/>
                  <a:gd name="connsiteX140" fmla="*/ 9698 w 124956"/>
                  <a:gd name="connsiteY140" fmla="*/ 44991 h 153095"/>
                  <a:gd name="connsiteX141" fmla="*/ 8744 w 124956"/>
                  <a:gd name="connsiteY141" fmla="*/ 46581 h 153095"/>
                  <a:gd name="connsiteX142" fmla="*/ 8744 w 124956"/>
                  <a:gd name="connsiteY142" fmla="*/ 48965 h 153095"/>
                  <a:gd name="connsiteX143" fmla="*/ 11923 w 124956"/>
                  <a:gd name="connsiteY143" fmla="*/ 47693 h 153095"/>
                  <a:gd name="connsiteX144" fmla="*/ 12877 w 124956"/>
                  <a:gd name="connsiteY144" fmla="*/ 49442 h 153095"/>
                  <a:gd name="connsiteX145" fmla="*/ 13195 w 124956"/>
                  <a:gd name="connsiteY145" fmla="*/ 51986 h 153095"/>
                  <a:gd name="connsiteX146" fmla="*/ 15421 w 124956"/>
                  <a:gd name="connsiteY146" fmla="*/ 51191 h 153095"/>
                  <a:gd name="connsiteX147" fmla="*/ 15421 w 124956"/>
                  <a:gd name="connsiteY147" fmla="*/ 53099 h 153095"/>
                  <a:gd name="connsiteX148" fmla="*/ 15421 w 124956"/>
                  <a:gd name="connsiteY148" fmla="*/ 54848 h 153095"/>
                  <a:gd name="connsiteX149" fmla="*/ 14308 w 124956"/>
                  <a:gd name="connsiteY149" fmla="*/ 57550 h 153095"/>
                  <a:gd name="connsiteX150" fmla="*/ 13831 w 124956"/>
                  <a:gd name="connsiteY150" fmla="*/ 60412 h 153095"/>
                  <a:gd name="connsiteX151" fmla="*/ 18600 w 124956"/>
                  <a:gd name="connsiteY151" fmla="*/ 59299 h 153095"/>
                  <a:gd name="connsiteX152" fmla="*/ 23370 w 124956"/>
                  <a:gd name="connsiteY152" fmla="*/ 59776 h 153095"/>
                  <a:gd name="connsiteX153" fmla="*/ 23052 w 124956"/>
                  <a:gd name="connsiteY153" fmla="*/ 61366 h 153095"/>
                  <a:gd name="connsiteX154" fmla="*/ 23370 w 124956"/>
                  <a:gd name="connsiteY154" fmla="*/ 62797 h 153095"/>
                  <a:gd name="connsiteX155" fmla="*/ 18600 w 124956"/>
                  <a:gd name="connsiteY155" fmla="*/ 63750 h 153095"/>
                  <a:gd name="connsiteX156" fmla="*/ 14149 w 124956"/>
                  <a:gd name="connsiteY156" fmla="*/ 65817 h 153095"/>
                  <a:gd name="connsiteX157" fmla="*/ 13831 w 124956"/>
                  <a:gd name="connsiteY157" fmla="*/ 67089 h 153095"/>
                  <a:gd name="connsiteX158" fmla="*/ 13831 w 124956"/>
                  <a:gd name="connsiteY158" fmla="*/ 68520 h 153095"/>
                  <a:gd name="connsiteX159" fmla="*/ 15421 w 124956"/>
                  <a:gd name="connsiteY159" fmla="*/ 69474 h 153095"/>
                  <a:gd name="connsiteX160" fmla="*/ 19236 w 124956"/>
                  <a:gd name="connsiteY160" fmla="*/ 70586 h 153095"/>
                  <a:gd name="connsiteX161" fmla="*/ 14785 w 124956"/>
                  <a:gd name="connsiteY161" fmla="*/ 71063 h 153095"/>
                  <a:gd name="connsiteX162" fmla="*/ 11287 w 124956"/>
                  <a:gd name="connsiteY162" fmla="*/ 72176 h 153095"/>
                  <a:gd name="connsiteX163" fmla="*/ 9539 w 124956"/>
                  <a:gd name="connsiteY163" fmla="*/ 71858 h 153095"/>
                  <a:gd name="connsiteX164" fmla="*/ 7949 w 124956"/>
                  <a:gd name="connsiteY164" fmla="*/ 72653 h 153095"/>
                  <a:gd name="connsiteX165" fmla="*/ 8267 w 124956"/>
                  <a:gd name="connsiteY165" fmla="*/ 74243 h 153095"/>
                  <a:gd name="connsiteX166" fmla="*/ 9698 w 124956"/>
                  <a:gd name="connsiteY166" fmla="*/ 75515 h 153095"/>
                  <a:gd name="connsiteX167" fmla="*/ 8585 w 124956"/>
                  <a:gd name="connsiteY167" fmla="*/ 76786 h 153095"/>
                  <a:gd name="connsiteX168" fmla="*/ 8585 w 124956"/>
                  <a:gd name="connsiteY168" fmla="*/ 78058 h 153095"/>
                  <a:gd name="connsiteX169" fmla="*/ 11128 w 124956"/>
                  <a:gd name="connsiteY169" fmla="*/ 78694 h 153095"/>
                  <a:gd name="connsiteX170" fmla="*/ 14149 w 124956"/>
                  <a:gd name="connsiteY170" fmla="*/ 78217 h 153095"/>
                  <a:gd name="connsiteX171" fmla="*/ 17170 w 124956"/>
                  <a:gd name="connsiteY171" fmla="*/ 78694 h 153095"/>
                  <a:gd name="connsiteX172" fmla="*/ 14785 w 124956"/>
                  <a:gd name="connsiteY172" fmla="*/ 80761 h 153095"/>
                  <a:gd name="connsiteX173" fmla="*/ 16216 w 124956"/>
                  <a:gd name="connsiteY173" fmla="*/ 81556 h 153095"/>
                  <a:gd name="connsiteX174" fmla="*/ 17647 w 124956"/>
                  <a:gd name="connsiteY174" fmla="*/ 81556 h 153095"/>
                  <a:gd name="connsiteX175" fmla="*/ 19713 w 124956"/>
                  <a:gd name="connsiteY175" fmla="*/ 81079 h 153095"/>
                  <a:gd name="connsiteX176" fmla="*/ 21780 w 124956"/>
                  <a:gd name="connsiteY176" fmla="*/ 81079 h 153095"/>
                  <a:gd name="connsiteX177" fmla="*/ 22416 w 124956"/>
                  <a:gd name="connsiteY177" fmla="*/ 81556 h 153095"/>
                  <a:gd name="connsiteX178" fmla="*/ 23052 w 124956"/>
                  <a:gd name="connsiteY178" fmla="*/ 83623 h 153095"/>
                  <a:gd name="connsiteX179" fmla="*/ 23847 w 124956"/>
                  <a:gd name="connsiteY179" fmla="*/ 84418 h 153095"/>
                  <a:gd name="connsiteX180" fmla="*/ 24960 w 124956"/>
                  <a:gd name="connsiteY180" fmla="*/ 84894 h 153095"/>
                  <a:gd name="connsiteX181" fmla="*/ 26231 w 124956"/>
                  <a:gd name="connsiteY181" fmla="*/ 84894 h 153095"/>
                  <a:gd name="connsiteX182" fmla="*/ 35770 w 124956"/>
                  <a:gd name="connsiteY182" fmla="*/ 84418 h 153095"/>
                  <a:gd name="connsiteX183" fmla="*/ 38791 w 124956"/>
                  <a:gd name="connsiteY183" fmla="*/ 85053 h 153095"/>
                  <a:gd name="connsiteX184" fmla="*/ 41811 w 124956"/>
                  <a:gd name="connsiteY184" fmla="*/ 86166 h 153095"/>
                  <a:gd name="connsiteX185" fmla="*/ 39904 w 124956"/>
                  <a:gd name="connsiteY185" fmla="*/ 87915 h 153095"/>
                  <a:gd name="connsiteX186" fmla="*/ 39109 w 124956"/>
                  <a:gd name="connsiteY186" fmla="*/ 88233 h 153095"/>
                  <a:gd name="connsiteX187" fmla="*/ 38155 w 124956"/>
                  <a:gd name="connsiteY187" fmla="*/ 88233 h 153095"/>
                  <a:gd name="connsiteX188" fmla="*/ 35929 w 124956"/>
                  <a:gd name="connsiteY188" fmla="*/ 89187 h 153095"/>
                  <a:gd name="connsiteX189" fmla="*/ 32908 w 124956"/>
                  <a:gd name="connsiteY189" fmla="*/ 89187 h 153095"/>
                  <a:gd name="connsiteX190" fmla="*/ 31319 w 124956"/>
                  <a:gd name="connsiteY190" fmla="*/ 90459 h 153095"/>
                  <a:gd name="connsiteX191" fmla="*/ 26708 w 124956"/>
                  <a:gd name="connsiteY191" fmla="*/ 96341 h 153095"/>
                  <a:gd name="connsiteX192" fmla="*/ 27980 w 124956"/>
                  <a:gd name="connsiteY192" fmla="*/ 97136 h 153095"/>
                  <a:gd name="connsiteX193" fmla="*/ 28616 w 124956"/>
                  <a:gd name="connsiteY193" fmla="*/ 98407 h 153095"/>
                  <a:gd name="connsiteX194" fmla="*/ 26549 w 124956"/>
                  <a:gd name="connsiteY194" fmla="*/ 101269 h 153095"/>
                  <a:gd name="connsiteX195" fmla="*/ 25119 w 124956"/>
                  <a:gd name="connsiteY195" fmla="*/ 102859 h 153095"/>
                  <a:gd name="connsiteX196" fmla="*/ 18600 w 124956"/>
                  <a:gd name="connsiteY196" fmla="*/ 107946 h 153095"/>
                  <a:gd name="connsiteX197" fmla="*/ 13513 w 124956"/>
                  <a:gd name="connsiteY197" fmla="*/ 110967 h 153095"/>
                  <a:gd name="connsiteX198" fmla="*/ 17806 w 124956"/>
                  <a:gd name="connsiteY198" fmla="*/ 110649 h 153095"/>
                  <a:gd name="connsiteX199" fmla="*/ 21939 w 124956"/>
                  <a:gd name="connsiteY199" fmla="*/ 109059 h 153095"/>
                  <a:gd name="connsiteX200" fmla="*/ 22734 w 124956"/>
                  <a:gd name="connsiteY200" fmla="*/ 108264 h 153095"/>
                  <a:gd name="connsiteX201" fmla="*/ 23529 w 124956"/>
                  <a:gd name="connsiteY201" fmla="*/ 107787 h 153095"/>
                  <a:gd name="connsiteX202" fmla="*/ 26390 w 124956"/>
                  <a:gd name="connsiteY202" fmla="*/ 108900 h 153095"/>
                  <a:gd name="connsiteX203" fmla="*/ 28298 w 124956"/>
                  <a:gd name="connsiteY203" fmla="*/ 109218 h 153095"/>
                  <a:gd name="connsiteX204" fmla="*/ 34657 w 124956"/>
                  <a:gd name="connsiteY204" fmla="*/ 108582 h 153095"/>
                  <a:gd name="connsiteX205" fmla="*/ 36883 w 124956"/>
                  <a:gd name="connsiteY205" fmla="*/ 107310 h 153095"/>
                  <a:gd name="connsiteX206" fmla="*/ 39904 w 124956"/>
                  <a:gd name="connsiteY206" fmla="*/ 103972 h 153095"/>
                  <a:gd name="connsiteX207" fmla="*/ 41811 w 124956"/>
                  <a:gd name="connsiteY207" fmla="*/ 105721 h 153095"/>
                  <a:gd name="connsiteX208" fmla="*/ 45786 w 124956"/>
                  <a:gd name="connsiteY208" fmla="*/ 106992 h 153095"/>
                  <a:gd name="connsiteX209" fmla="*/ 37996 w 124956"/>
                  <a:gd name="connsiteY209" fmla="*/ 109218 h 153095"/>
                  <a:gd name="connsiteX210" fmla="*/ 30047 w 124956"/>
                  <a:gd name="connsiteY210" fmla="*/ 110808 h 153095"/>
                  <a:gd name="connsiteX211" fmla="*/ 22734 w 124956"/>
                  <a:gd name="connsiteY211" fmla="*/ 111603 h 153095"/>
                  <a:gd name="connsiteX212" fmla="*/ 21462 w 124956"/>
                  <a:gd name="connsiteY212" fmla="*/ 112080 h 153095"/>
                  <a:gd name="connsiteX213" fmla="*/ 17806 w 124956"/>
                  <a:gd name="connsiteY213" fmla="*/ 115259 h 153095"/>
                  <a:gd name="connsiteX214" fmla="*/ 15580 w 124956"/>
                  <a:gd name="connsiteY214" fmla="*/ 116213 h 153095"/>
                  <a:gd name="connsiteX215" fmla="*/ 13672 w 124956"/>
                  <a:gd name="connsiteY215" fmla="*/ 117644 h 153095"/>
                  <a:gd name="connsiteX216" fmla="*/ 15262 w 124956"/>
                  <a:gd name="connsiteY216" fmla="*/ 118757 h 153095"/>
                  <a:gd name="connsiteX217" fmla="*/ 15580 w 124956"/>
                  <a:gd name="connsiteY217" fmla="*/ 121936 h 153095"/>
                  <a:gd name="connsiteX218" fmla="*/ 17488 w 124956"/>
                  <a:gd name="connsiteY218" fmla="*/ 123526 h 153095"/>
                  <a:gd name="connsiteX219" fmla="*/ 12718 w 124956"/>
                  <a:gd name="connsiteY219" fmla="*/ 124003 h 153095"/>
                  <a:gd name="connsiteX220" fmla="*/ 11128 w 124956"/>
                  <a:gd name="connsiteY220" fmla="*/ 123208 h 153095"/>
                  <a:gd name="connsiteX221" fmla="*/ 9221 w 124956"/>
                  <a:gd name="connsiteY221" fmla="*/ 122572 h 153095"/>
                  <a:gd name="connsiteX222" fmla="*/ 7154 w 124956"/>
                  <a:gd name="connsiteY222" fmla="*/ 122572 h 153095"/>
                  <a:gd name="connsiteX223" fmla="*/ 4928 w 124956"/>
                  <a:gd name="connsiteY223" fmla="*/ 122731 h 153095"/>
                  <a:gd name="connsiteX224" fmla="*/ 795 w 124956"/>
                  <a:gd name="connsiteY224" fmla="*/ 125275 h 153095"/>
                  <a:gd name="connsiteX225" fmla="*/ 0 w 124956"/>
                  <a:gd name="connsiteY225" fmla="*/ 126706 h 153095"/>
                  <a:gd name="connsiteX226" fmla="*/ 0 w 124956"/>
                  <a:gd name="connsiteY226" fmla="*/ 127977 h 153095"/>
                  <a:gd name="connsiteX227" fmla="*/ 3816 w 124956"/>
                  <a:gd name="connsiteY227" fmla="*/ 128295 h 153095"/>
                  <a:gd name="connsiteX228" fmla="*/ 12241 w 124956"/>
                  <a:gd name="connsiteY228" fmla="*/ 127819 h 153095"/>
                  <a:gd name="connsiteX229" fmla="*/ 13513 w 124956"/>
                  <a:gd name="connsiteY229" fmla="*/ 128295 h 153095"/>
                  <a:gd name="connsiteX230" fmla="*/ 12400 w 124956"/>
                  <a:gd name="connsiteY230" fmla="*/ 129885 h 153095"/>
                  <a:gd name="connsiteX231" fmla="*/ 9539 w 124956"/>
                  <a:gd name="connsiteY231" fmla="*/ 131316 h 153095"/>
                  <a:gd name="connsiteX232" fmla="*/ 6677 w 124956"/>
                  <a:gd name="connsiteY232" fmla="*/ 132270 h 153095"/>
                  <a:gd name="connsiteX233" fmla="*/ 4292 w 124956"/>
                  <a:gd name="connsiteY233" fmla="*/ 134019 h 153095"/>
                  <a:gd name="connsiteX234" fmla="*/ 0 w 124956"/>
                  <a:gd name="connsiteY234" fmla="*/ 137993 h 153095"/>
                  <a:gd name="connsiteX235" fmla="*/ 1113 w 124956"/>
                  <a:gd name="connsiteY235" fmla="*/ 140696 h 153095"/>
                  <a:gd name="connsiteX236" fmla="*/ 3974 w 124956"/>
                  <a:gd name="connsiteY236" fmla="*/ 140219 h 153095"/>
                  <a:gd name="connsiteX237" fmla="*/ 4769 w 124956"/>
                  <a:gd name="connsiteY237" fmla="*/ 141332 h 153095"/>
                  <a:gd name="connsiteX238" fmla="*/ 8426 w 124956"/>
                  <a:gd name="connsiteY238" fmla="*/ 141809 h 153095"/>
                  <a:gd name="connsiteX239" fmla="*/ 22416 w 124956"/>
                  <a:gd name="connsiteY239" fmla="*/ 137834 h 153095"/>
                  <a:gd name="connsiteX240" fmla="*/ 18123 w 124956"/>
                  <a:gd name="connsiteY240" fmla="*/ 139742 h 153095"/>
                  <a:gd name="connsiteX241" fmla="*/ 16534 w 124956"/>
                  <a:gd name="connsiteY241" fmla="*/ 141491 h 153095"/>
                  <a:gd name="connsiteX242" fmla="*/ 15262 w 124956"/>
                  <a:gd name="connsiteY242" fmla="*/ 141968 h 153095"/>
                  <a:gd name="connsiteX243" fmla="*/ 13036 w 124956"/>
                  <a:gd name="connsiteY243" fmla="*/ 143398 h 153095"/>
                  <a:gd name="connsiteX244" fmla="*/ 8903 w 124956"/>
                  <a:gd name="connsiteY244" fmla="*/ 146260 h 153095"/>
                  <a:gd name="connsiteX245" fmla="*/ 7472 w 124956"/>
                  <a:gd name="connsiteY245" fmla="*/ 148327 h 153095"/>
                  <a:gd name="connsiteX246" fmla="*/ 10652 w 124956"/>
                  <a:gd name="connsiteY246" fmla="*/ 147850 h 153095"/>
                  <a:gd name="connsiteX247" fmla="*/ 13831 w 124956"/>
                  <a:gd name="connsiteY247" fmla="*/ 146419 h 153095"/>
                  <a:gd name="connsiteX248" fmla="*/ 23052 w 124956"/>
                  <a:gd name="connsiteY248" fmla="*/ 144829 h 153095"/>
                  <a:gd name="connsiteX249" fmla="*/ 24642 w 124956"/>
                  <a:gd name="connsiteY249" fmla="*/ 145147 h 153095"/>
                  <a:gd name="connsiteX250" fmla="*/ 24165 w 124956"/>
                  <a:gd name="connsiteY250" fmla="*/ 145783 h 153095"/>
                  <a:gd name="connsiteX251" fmla="*/ 19395 w 124956"/>
                  <a:gd name="connsiteY251" fmla="*/ 148168 h 153095"/>
                  <a:gd name="connsiteX252" fmla="*/ 15739 w 124956"/>
                  <a:gd name="connsiteY252" fmla="*/ 152778 h 153095"/>
                  <a:gd name="connsiteX253" fmla="*/ 18600 w 124956"/>
                  <a:gd name="connsiteY253" fmla="*/ 153096 h 153095"/>
                  <a:gd name="connsiteX254" fmla="*/ 24483 w 124956"/>
                  <a:gd name="connsiteY254" fmla="*/ 151188 h 153095"/>
                  <a:gd name="connsiteX255" fmla="*/ 26549 w 124956"/>
                  <a:gd name="connsiteY255" fmla="*/ 150870 h 153095"/>
                  <a:gd name="connsiteX256" fmla="*/ 28616 w 124956"/>
                  <a:gd name="connsiteY256" fmla="*/ 151188 h 153095"/>
                  <a:gd name="connsiteX257" fmla="*/ 30524 w 124956"/>
                  <a:gd name="connsiteY257" fmla="*/ 151983 h 153095"/>
                  <a:gd name="connsiteX258" fmla="*/ 31319 w 124956"/>
                  <a:gd name="connsiteY258" fmla="*/ 151983 h 153095"/>
                  <a:gd name="connsiteX259" fmla="*/ 45150 w 124956"/>
                  <a:gd name="connsiteY259" fmla="*/ 148645 h 153095"/>
                  <a:gd name="connsiteX260" fmla="*/ 47375 w 124956"/>
                  <a:gd name="connsiteY260" fmla="*/ 146737 h 153095"/>
                  <a:gd name="connsiteX261" fmla="*/ 51509 w 124956"/>
                  <a:gd name="connsiteY261" fmla="*/ 146101 h 153095"/>
                  <a:gd name="connsiteX262" fmla="*/ 54689 w 124956"/>
                  <a:gd name="connsiteY262" fmla="*/ 144034 h 153095"/>
                  <a:gd name="connsiteX263" fmla="*/ 56755 w 124956"/>
                  <a:gd name="connsiteY263" fmla="*/ 144034 h 153095"/>
                  <a:gd name="connsiteX264" fmla="*/ 58504 w 124956"/>
                  <a:gd name="connsiteY264" fmla="*/ 142763 h 153095"/>
                  <a:gd name="connsiteX265" fmla="*/ 58822 w 124956"/>
                  <a:gd name="connsiteY265" fmla="*/ 140696 h 153095"/>
                  <a:gd name="connsiteX266" fmla="*/ 58504 w 124956"/>
                  <a:gd name="connsiteY266" fmla="*/ 138629 h 153095"/>
                  <a:gd name="connsiteX267" fmla="*/ 57868 w 124956"/>
                  <a:gd name="connsiteY267" fmla="*/ 137516 h 153095"/>
                  <a:gd name="connsiteX268" fmla="*/ 56755 w 124956"/>
                  <a:gd name="connsiteY268" fmla="*/ 137039 h 153095"/>
                  <a:gd name="connsiteX269" fmla="*/ 60094 w 124956"/>
                  <a:gd name="connsiteY269" fmla="*/ 137039 h 153095"/>
                  <a:gd name="connsiteX270" fmla="*/ 61048 w 124956"/>
                  <a:gd name="connsiteY270" fmla="*/ 137516 h 153095"/>
                  <a:gd name="connsiteX271" fmla="*/ 62001 w 124956"/>
                  <a:gd name="connsiteY271" fmla="*/ 138470 h 153095"/>
                  <a:gd name="connsiteX272" fmla="*/ 64227 w 124956"/>
                  <a:gd name="connsiteY272" fmla="*/ 140060 h 153095"/>
                  <a:gd name="connsiteX273" fmla="*/ 66771 w 124956"/>
                  <a:gd name="connsiteY273" fmla="*/ 139583 h 153095"/>
                  <a:gd name="connsiteX274" fmla="*/ 69791 w 124956"/>
                  <a:gd name="connsiteY274" fmla="*/ 137993 h 153095"/>
                  <a:gd name="connsiteX275" fmla="*/ 72176 w 124956"/>
                  <a:gd name="connsiteY275" fmla="*/ 135291 h 153095"/>
                  <a:gd name="connsiteX276" fmla="*/ 73130 w 124956"/>
                  <a:gd name="connsiteY276" fmla="*/ 134814 h 153095"/>
                  <a:gd name="connsiteX277" fmla="*/ 78058 w 124956"/>
                  <a:gd name="connsiteY277" fmla="*/ 133542 h 153095"/>
                  <a:gd name="connsiteX278" fmla="*/ 79171 w 124956"/>
                  <a:gd name="connsiteY278" fmla="*/ 133065 h 153095"/>
                  <a:gd name="connsiteX279" fmla="*/ 80125 w 124956"/>
                  <a:gd name="connsiteY279" fmla="*/ 132111 h 153095"/>
                  <a:gd name="connsiteX280" fmla="*/ 80920 w 124956"/>
                  <a:gd name="connsiteY280" fmla="*/ 130521 h 153095"/>
                  <a:gd name="connsiteX281" fmla="*/ 81874 w 124956"/>
                  <a:gd name="connsiteY281" fmla="*/ 129090 h 153095"/>
                  <a:gd name="connsiteX282" fmla="*/ 84417 w 124956"/>
                  <a:gd name="connsiteY282" fmla="*/ 128137 h 153095"/>
                  <a:gd name="connsiteX283" fmla="*/ 90935 w 124956"/>
                  <a:gd name="connsiteY283" fmla="*/ 127342 h 153095"/>
                  <a:gd name="connsiteX284" fmla="*/ 94751 w 124956"/>
                  <a:gd name="connsiteY284" fmla="*/ 127342 h 153095"/>
                  <a:gd name="connsiteX285" fmla="*/ 96977 w 124956"/>
                  <a:gd name="connsiteY285" fmla="*/ 126547 h 153095"/>
                  <a:gd name="connsiteX286" fmla="*/ 98090 w 124956"/>
                  <a:gd name="connsiteY286" fmla="*/ 123367 h 153095"/>
                  <a:gd name="connsiteX287" fmla="*/ 99520 w 124956"/>
                  <a:gd name="connsiteY287" fmla="*/ 126547 h 153095"/>
                  <a:gd name="connsiteX288" fmla="*/ 100156 w 124956"/>
                  <a:gd name="connsiteY288" fmla="*/ 126865 h 153095"/>
                  <a:gd name="connsiteX289" fmla="*/ 101110 w 124956"/>
                  <a:gd name="connsiteY289" fmla="*/ 126070 h 153095"/>
                  <a:gd name="connsiteX290" fmla="*/ 103336 w 124956"/>
                  <a:gd name="connsiteY290" fmla="*/ 124798 h 153095"/>
                  <a:gd name="connsiteX291" fmla="*/ 105720 w 124956"/>
                  <a:gd name="connsiteY291" fmla="*/ 124798 h 153095"/>
                  <a:gd name="connsiteX292" fmla="*/ 109695 w 124956"/>
                  <a:gd name="connsiteY292" fmla="*/ 125593 h 153095"/>
                  <a:gd name="connsiteX293" fmla="*/ 113192 w 124956"/>
                  <a:gd name="connsiteY293" fmla="*/ 125116 h 153095"/>
                  <a:gd name="connsiteX294" fmla="*/ 116372 w 124956"/>
                  <a:gd name="connsiteY294" fmla="*/ 123367 h 153095"/>
                  <a:gd name="connsiteX295" fmla="*/ 112398 w 124956"/>
                  <a:gd name="connsiteY295" fmla="*/ 119552 h 153095"/>
                  <a:gd name="connsiteX296" fmla="*/ 114146 w 124956"/>
                  <a:gd name="connsiteY296" fmla="*/ 118757 h 153095"/>
                  <a:gd name="connsiteX297" fmla="*/ 115736 w 124956"/>
                  <a:gd name="connsiteY297" fmla="*/ 117326 h 153095"/>
                  <a:gd name="connsiteX298" fmla="*/ 119393 w 124956"/>
                  <a:gd name="connsiteY298" fmla="*/ 111921 h 153095"/>
                  <a:gd name="connsiteX299" fmla="*/ 119869 w 124956"/>
                  <a:gd name="connsiteY299" fmla="*/ 107310 h 153095"/>
                  <a:gd name="connsiteX300" fmla="*/ 120664 w 124956"/>
                  <a:gd name="connsiteY300" fmla="*/ 104449 h 153095"/>
                  <a:gd name="connsiteX301" fmla="*/ 121777 w 124956"/>
                  <a:gd name="connsiteY301" fmla="*/ 101746 h 153095"/>
                  <a:gd name="connsiteX302" fmla="*/ 123526 w 124956"/>
                  <a:gd name="connsiteY302" fmla="*/ 99520 h 153095"/>
                  <a:gd name="connsiteX303" fmla="*/ 124798 w 124956"/>
                  <a:gd name="connsiteY303" fmla="*/ 97136 h 153095"/>
                  <a:gd name="connsiteX304" fmla="*/ 124321 w 124956"/>
                  <a:gd name="connsiteY304" fmla="*/ 90777 h 153095"/>
                  <a:gd name="connsiteX305" fmla="*/ 10652 w 124956"/>
                  <a:gd name="connsiteY305" fmla="*/ 57232 h 153095"/>
                  <a:gd name="connsiteX306" fmla="*/ 12718 w 124956"/>
                  <a:gd name="connsiteY306" fmla="*/ 58663 h 153095"/>
                  <a:gd name="connsiteX307" fmla="*/ 12718 w 124956"/>
                  <a:gd name="connsiteY307" fmla="*/ 57550 h 153095"/>
                  <a:gd name="connsiteX308" fmla="*/ 12718 w 124956"/>
                  <a:gd name="connsiteY308" fmla="*/ 54689 h 153095"/>
                  <a:gd name="connsiteX309" fmla="*/ 11605 w 124956"/>
                  <a:gd name="connsiteY309" fmla="*/ 54053 h 153095"/>
                  <a:gd name="connsiteX310" fmla="*/ 7472 w 124956"/>
                  <a:gd name="connsiteY310" fmla="*/ 54053 h 153095"/>
                  <a:gd name="connsiteX311" fmla="*/ 6359 w 124956"/>
                  <a:gd name="connsiteY311" fmla="*/ 53576 h 153095"/>
                  <a:gd name="connsiteX312" fmla="*/ 3974 w 124956"/>
                  <a:gd name="connsiteY312" fmla="*/ 55165 h 153095"/>
                  <a:gd name="connsiteX313" fmla="*/ 9857 w 124956"/>
                  <a:gd name="connsiteY313" fmla="*/ 55801 h 153095"/>
                  <a:gd name="connsiteX314" fmla="*/ 10811 w 124956"/>
                  <a:gd name="connsiteY314" fmla="*/ 57391 h 15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</a:cxnLst>
                <a:rect l="l" t="t" r="r" b="b"/>
                <a:pathLst>
                  <a:path w="124956" h="153095">
                    <a:moveTo>
                      <a:pt x="124957" y="89664"/>
                    </a:moveTo>
                    <a:lnTo>
                      <a:pt x="124162" y="86802"/>
                    </a:lnTo>
                    <a:lnTo>
                      <a:pt x="122413" y="81556"/>
                    </a:lnTo>
                    <a:lnTo>
                      <a:pt x="121936" y="79012"/>
                    </a:lnTo>
                    <a:lnTo>
                      <a:pt x="122572" y="78058"/>
                    </a:lnTo>
                    <a:lnTo>
                      <a:pt x="122254" y="75356"/>
                    </a:lnTo>
                    <a:lnTo>
                      <a:pt x="122254" y="73925"/>
                    </a:lnTo>
                    <a:cubicBezTo>
                      <a:pt x="122254" y="73925"/>
                      <a:pt x="122254" y="70904"/>
                      <a:pt x="122254" y="70904"/>
                    </a:cubicBezTo>
                    <a:lnTo>
                      <a:pt x="120664" y="68361"/>
                    </a:lnTo>
                    <a:lnTo>
                      <a:pt x="119711" y="64227"/>
                    </a:lnTo>
                    <a:lnTo>
                      <a:pt x="118598" y="60571"/>
                    </a:lnTo>
                    <a:lnTo>
                      <a:pt x="117167" y="58981"/>
                    </a:lnTo>
                    <a:lnTo>
                      <a:pt x="116372" y="56596"/>
                    </a:lnTo>
                    <a:lnTo>
                      <a:pt x="116372" y="54848"/>
                    </a:lnTo>
                    <a:cubicBezTo>
                      <a:pt x="116372" y="54848"/>
                      <a:pt x="117485" y="53894"/>
                      <a:pt x="117485" y="53894"/>
                    </a:cubicBezTo>
                    <a:lnTo>
                      <a:pt x="119711" y="54212"/>
                    </a:lnTo>
                    <a:lnTo>
                      <a:pt x="121777" y="53735"/>
                    </a:lnTo>
                    <a:lnTo>
                      <a:pt x="121300" y="52304"/>
                    </a:lnTo>
                    <a:lnTo>
                      <a:pt x="120029" y="50873"/>
                    </a:lnTo>
                    <a:lnTo>
                      <a:pt x="117644" y="50555"/>
                    </a:lnTo>
                    <a:lnTo>
                      <a:pt x="115895" y="51191"/>
                    </a:lnTo>
                    <a:lnTo>
                      <a:pt x="114782" y="51827"/>
                    </a:lnTo>
                    <a:lnTo>
                      <a:pt x="113669" y="51827"/>
                    </a:lnTo>
                    <a:cubicBezTo>
                      <a:pt x="113669" y="51827"/>
                      <a:pt x="110649" y="51827"/>
                      <a:pt x="110649" y="51827"/>
                    </a:cubicBezTo>
                    <a:lnTo>
                      <a:pt x="107787" y="51827"/>
                    </a:lnTo>
                    <a:cubicBezTo>
                      <a:pt x="107787" y="51827"/>
                      <a:pt x="107310" y="50714"/>
                      <a:pt x="107310" y="50714"/>
                    </a:cubicBezTo>
                    <a:lnTo>
                      <a:pt x="107787" y="47535"/>
                    </a:lnTo>
                    <a:lnTo>
                      <a:pt x="107151" y="46740"/>
                    </a:lnTo>
                    <a:lnTo>
                      <a:pt x="104290" y="46263"/>
                    </a:lnTo>
                    <a:lnTo>
                      <a:pt x="103336" y="45468"/>
                    </a:lnTo>
                    <a:lnTo>
                      <a:pt x="101746" y="43401"/>
                    </a:lnTo>
                    <a:lnTo>
                      <a:pt x="101428" y="42447"/>
                    </a:lnTo>
                    <a:lnTo>
                      <a:pt x="101428" y="41016"/>
                    </a:lnTo>
                    <a:cubicBezTo>
                      <a:pt x="101428" y="41016"/>
                      <a:pt x="99520" y="39268"/>
                      <a:pt x="99520" y="39268"/>
                    </a:cubicBezTo>
                    <a:lnTo>
                      <a:pt x="97454" y="37996"/>
                    </a:lnTo>
                    <a:lnTo>
                      <a:pt x="96182" y="37996"/>
                    </a:lnTo>
                    <a:cubicBezTo>
                      <a:pt x="96182" y="37996"/>
                      <a:pt x="93797" y="40063"/>
                      <a:pt x="93797" y="40063"/>
                    </a:cubicBezTo>
                    <a:lnTo>
                      <a:pt x="91889" y="42129"/>
                    </a:lnTo>
                    <a:lnTo>
                      <a:pt x="92525" y="43242"/>
                    </a:lnTo>
                    <a:lnTo>
                      <a:pt x="93161" y="44673"/>
                    </a:lnTo>
                    <a:lnTo>
                      <a:pt x="92048" y="45627"/>
                    </a:lnTo>
                    <a:lnTo>
                      <a:pt x="88710" y="47853"/>
                    </a:lnTo>
                    <a:lnTo>
                      <a:pt x="88233" y="48806"/>
                    </a:lnTo>
                    <a:lnTo>
                      <a:pt x="87279" y="49283"/>
                    </a:lnTo>
                    <a:lnTo>
                      <a:pt x="85689" y="48648"/>
                    </a:lnTo>
                    <a:lnTo>
                      <a:pt x="81874" y="48648"/>
                    </a:lnTo>
                    <a:cubicBezTo>
                      <a:pt x="81874" y="48648"/>
                      <a:pt x="80125" y="48329"/>
                      <a:pt x="80125" y="48329"/>
                    </a:cubicBezTo>
                    <a:lnTo>
                      <a:pt x="78058" y="46581"/>
                    </a:lnTo>
                    <a:lnTo>
                      <a:pt x="72971" y="45468"/>
                    </a:lnTo>
                    <a:lnTo>
                      <a:pt x="72176" y="42765"/>
                    </a:lnTo>
                    <a:lnTo>
                      <a:pt x="71222" y="42288"/>
                    </a:lnTo>
                    <a:lnTo>
                      <a:pt x="65499" y="37678"/>
                    </a:lnTo>
                    <a:lnTo>
                      <a:pt x="64704" y="36088"/>
                    </a:lnTo>
                    <a:lnTo>
                      <a:pt x="65499" y="35134"/>
                    </a:lnTo>
                    <a:lnTo>
                      <a:pt x="67566" y="33704"/>
                    </a:lnTo>
                    <a:lnTo>
                      <a:pt x="74720" y="31319"/>
                    </a:lnTo>
                    <a:lnTo>
                      <a:pt x="75833" y="30365"/>
                    </a:lnTo>
                    <a:lnTo>
                      <a:pt x="75833" y="29570"/>
                    </a:lnTo>
                    <a:cubicBezTo>
                      <a:pt x="75833" y="29570"/>
                      <a:pt x="73925" y="28616"/>
                      <a:pt x="73925" y="28616"/>
                    </a:cubicBezTo>
                    <a:lnTo>
                      <a:pt x="72017" y="27503"/>
                    </a:lnTo>
                    <a:lnTo>
                      <a:pt x="71381" y="26867"/>
                    </a:lnTo>
                    <a:lnTo>
                      <a:pt x="71381" y="26232"/>
                    </a:lnTo>
                    <a:cubicBezTo>
                      <a:pt x="71381" y="26232"/>
                      <a:pt x="72335" y="25437"/>
                      <a:pt x="72335" y="25437"/>
                    </a:cubicBezTo>
                    <a:lnTo>
                      <a:pt x="74561" y="25437"/>
                    </a:lnTo>
                    <a:cubicBezTo>
                      <a:pt x="74561" y="25437"/>
                      <a:pt x="76310" y="25755"/>
                      <a:pt x="76310" y="25755"/>
                    </a:cubicBezTo>
                    <a:lnTo>
                      <a:pt x="77740" y="25119"/>
                    </a:lnTo>
                    <a:lnTo>
                      <a:pt x="80125" y="24483"/>
                    </a:lnTo>
                    <a:lnTo>
                      <a:pt x="81715" y="23529"/>
                    </a:lnTo>
                    <a:lnTo>
                      <a:pt x="83146" y="21303"/>
                    </a:lnTo>
                    <a:lnTo>
                      <a:pt x="84576" y="19236"/>
                    </a:lnTo>
                    <a:lnTo>
                      <a:pt x="84576" y="18124"/>
                    </a:lnTo>
                    <a:cubicBezTo>
                      <a:pt x="84576" y="18124"/>
                      <a:pt x="86007" y="14149"/>
                      <a:pt x="86007" y="14149"/>
                    </a:cubicBezTo>
                    <a:lnTo>
                      <a:pt x="86643" y="13195"/>
                    </a:lnTo>
                    <a:lnTo>
                      <a:pt x="91253" y="10652"/>
                    </a:lnTo>
                    <a:lnTo>
                      <a:pt x="92525" y="8903"/>
                    </a:lnTo>
                    <a:lnTo>
                      <a:pt x="95864" y="7313"/>
                    </a:lnTo>
                    <a:lnTo>
                      <a:pt x="98566" y="4929"/>
                    </a:lnTo>
                    <a:lnTo>
                      <a:pt x="95705" y="3816"/>
                    </a:lnTo>
                    <a:lnTo>
                      <a:pt x="93002" y="2385"/>
                    </a:lnTo>
                    <a:lnTo>
                      <a:pt x="90459" y="477"/>
                    </a:lnTo>
                    <a:lnTo>
                      <a:pt x="88710" y="0"/>
                    </a:lnTo>
                    <a:lnTo>
                      <a:pt x="87120" y="0"/>
                    </a:lnTo>
                    <a:cubicBezTo>
                      <a:pt x="87120" y="0"/>
                      <a:pt x="89028" y="2703"/>
                      <a:pt x="89028" y="2703"/>
                    </a:cubicBezTo>
                    <a:lnTo>
                      <a:pt x="84576" y="3339"/>
                    </a:lnTo>
                    <a:lnTo>
                      <a:pt x="82828" y="4769"/>
                    </a:lnTo>
                    <a:lnTo>
                      <a:pt x="82510" y="6995"/>
                    </a:lnTo>
                    <a:lnTo>
                      <a:pt x="83305" y="8903"/>
                    </a:lnTo>
                    <a:lnTo>
                      <a:pt x="83781" y="11129"/>
                    </a:lnTo>
                    <a:lnTo>
                      <a:pt x="83781" y="12877"/>
                    </a:lnTo>
                    <a:cubicBezTo>
                      <a:pt x="83781" y="12877"/>
                      <a:pt x="80920" y="14944"/>
                      <a:pt x="80920" y="14944"/>
                    </a:cubicBezTo>
                    <a:lnTo>
                      <a:pt x="78853" y="15898"/>
                    </a:lnTo>
                    <a:lnTo>
                      <a:pt x="80761" y="13672"/>
                    </a:lnTo>
                    <a:lnTo>
                      <a:pt x="79489" y="12401"/>
                    </a:lnTo>
                    <a:lnTo>
                      <a:pt x="80920" y="11288"/>
                    </a:lnTo>
                    <a:lnTo>
                      <a:pt x="81715" y="9698"/>
                    </a:lnTo>
                    <a:lnTo>
                      <a:pt x="81397" y="7790"/>
                    </a:lnTo>
                    <a:lnTo>
                      <a:pt x="80125" y="6677"/>
                    </a:lnTo>
                    <a:lnTo>
                      <a:pt x="79648" y="4929"/>
                    </a:lnTo>
                    <a:lnTo>
                      <a:pt x="78535" y="4452"/>
                    </a:lnTo>
                    <a:lnTo>
                      <a:pt x="75833" y="4769"/>
                    </a:lnTo>
                    <a:lnTo>
                      <a:pt x="76151" y="7313"/>
                    </a:lnTo>
                    <a:lnTo>
                      <a:pt x="74561" y="6677"/>
                    </a:lnTo>
                    <a:lnTo>
                      <a:pt x="70109" y="6995"/>
                    </a:lnTo>
                    <a:lnTo>
                      <a:pt x="68679" y="6995"/>
                    </a:lnTo>
                    <a:cubicBezTo>
                      <a:pt x="68679" y="6995"/>
                      <a:pt x="64863" y="8267"/>
                      <a:pt x="64863" y="8267"/>
                    </a:cubicBezTo>
                    <a:lnTo>
                      <a:pt x="60889" y="8744"/>
                    </a:lnTo>
                    <a:lnTo>
                      <a:pt x="60094" y="10334"/>
                    </a:lnTo>
                    <a:lnTo>
                      <a:pt x="59458" y="12401"/>
                    </a:lnTo>
                    <a:lnTo>
                      <a:pt x="57550" y="13831"/>
                    </a:lnTo>
                    <a:lnTo>
                      <a:pt x="57073" y="16057"/>
                    </a:lnTo>
                    <a:lnTo>
                      <a:pt x="58027" y="19078"/>
                    </a:lnTo>
                    <a:lnTo>
                      <a:pt x="55324" y="21462"/>
                    </a:lnTo>
                    <a:lnTo>
                      <a:pt x="53735" y="22416"/>
                    </a:lnTo>
                    <a:lnTo>
                      <a:pt x="53417" y="23529"/>
                    </a:lnTo>
                    <a:lnTo>
                      <a:pt x="50237" y="24483"/>
                    </a:lnTo>
                    <a:lnTo>
                      <a:pt x="48329" y="25595"/>
                    </a:lnTo>
                    <a:lnTo>
                      <a:pt x="46899" y="27662"/>
                    </a:lnTo>
                    <a:lnTo>
                      <a:pt x="55801" y="30524"/>
                    </a:lnTo>
                    <a:lnTo>
                      <a:pt x="65022" y="29252"/>
                    </a:lnTo>
                    <a:lnTo>
                      <a:pt x="63273" y="31637"/>
                    </a:lnTo>
                    <a:lnTo>
                      <a:pt x="62160" y="34498"/>
                    </a:lnTo>
                    <a:lnTo>
                      <a:pt x="60571" y="35452"/>
                    </a:lnTo>
                    <a:lnTo>
                      <a:pt x="56914" y="36406"/>
                    </a:lnTo>
                    <a:lnTo>
                      <a:pt x="55324" y="37201"/>
                    </a:lnTo>
                    <a:lnTo>
                      <a:pt x="52940" y="38791"/>
                    </a:lnTo>
                    <a:lnTo>
                      <a:pt x="51032" y="41016"/>
                    </a:lnTo>
                    <a:lnTo>
                      <a:pt x="52622" y="42765"/>
                    </a:lnTo>
                    <a:lnTo>
                      <a:pt x="53258" y="45309"/>
                    </a:lnTo>
                    <a:lnTo>
                      <a:pt x="51986" y="45786"/>
                    </a:lnTo>
                    <a:lnTo>
                      <a:pt x="47375" y="44514"/>
                    </a:lnTo>
                    <a:lnTo>
                      <a:pt x="40062" y="43560"/>
                    </a:lnTo>
                    <a:lnTo>
                      <a:pt x="39109" y="43878"/>
                    </a:lnTo>
                    <a:lnTo>
                      <a:pt x="37201" y="46104"/>
                    </a:lnTo>
                    <a:lnTo>
                      <a:pt x="35929" y="46740"/>
                    </a:lnTo>
                    <a:lnTo>
                      <a:pt x="31001" y="43242"/>
                    </a:lnTo>
                    <a:lnTo>
                      <a:pt x="23847" y="42924"/>
                    </a:lnTo>
                    <a:lnTo>
                      <a:pt x="19395" y="43242"/>
                    </a:lnTo>
                    <a:lnTo>
                      <a:pt x="16375" y="44514"/>
                    </a:lnTo>
                    <a:lnTo>
                      <a:pt x="13195" y="44514"/>
                    </a:lnTo>
                    <a:cubicBezTo>
                      <a:pt x="13195" y="44514"/>
                      <a:pt x="11446" y="44196"/>
                      <a:pt x="11446" y="44196"/>
                    </a:cubicBezTo>
                    <a:lnTo>
                      <a:pt x="9698" y="44991"/>
                    </a:lnTo>
                    <a:lnTo>
                      <a:pt x="8744" y="46581"/>
                    </a:lnTo>
                    <a:lnTo>
                      <a:pt x="8744" y="48965"/>
                    </a:lnTo>
                    <a:cubicBezTo>
                      <a:pt x="8744" y="48965"/>
                      <a:pt x="11923" y="47693"/>
                      <a:pt x="11923" y="47693"/>
                    </a:cubicBezTo>
                    <a:lnTo>
                      <a:pt x="12877" y="49442"/>
                    </a:lnTo>
                    <a:lnTo>
                      <a:pt x="13195" y="51986"/>
                    </a:lnTo>
                    <a:lnTo>
                      <a:pt x="15421" y="51191"/>
                    </a:lnTo>
                    <a:lnTo>
                      <a:pt x="15421" y="53099"/>
                    </a:lnTo>
                    <a:cubicBezTo>
                      <a:pt x="15421" y="53099"/>
                      <a:pt x="15421" y="54848"/>
                      <a:pt x="15421" y="54848"/>
                    </a:cubicBezTo>
                    <a:lnTo>
                      <a:pt x="14308" y="57550"/>
                    </a:lnTo>
                    <a:lnTo>
                      <a:pt x="13831" y="60412"/>
                    </a:lnTo>
                    <a:lnTo>
                      <a:pt x="18600" y="59299"/>
                    </a:lnTo>
                    <a:lnTo>
                      <a:pt x="23370" y="59776"/>
                    </a:lnTo>
                    <a:lnTo>
                      <a:pt x="23052" y="61366"/>
                    </a:lnTo>
                    <a:lnTo>
                      <a:pt x="23370" y="62797"/>
                    </a:lnTo>
                    <a:lnTo>
                      <a:pt x="18600" y="63750"/>
                    </a:lnTo>
                    <a:lnTo>
                      <a:pt x="14149" y="65817"/>
                    </a:lnTo>
                    <a:lnTo>
                      <a:pt x="13831" y="67089"/>
                    </a:lnTo>
                    <a:lnTo>
                      <a:pt x="13831" y="68520"/>
                    </a:lnTo>
                    <a:cubicBezTo>
                      <a:pt x="13831" y="68520"/>
                      <a:pt x="15421" y="69474"/>
                      <a:pt x="15421" y="69474"/>
                    </a:cubicBezTo>
                    <a:lnTo>
                      <a:pt x="19236" y="70586"/>
                    </a:lnTo>
                    <a:lnTo>
                      <a:pt x="14785" y="71063"/>
                    </a:lnTo>
                    <a:lnTo>
                      <a:pt x="11287" y="72176"/>
                    </a:lnTo>
                    <a:lnTo>
                      <a:pt x="9539" y="71858"/>
                    </a:lnTo>
                    <a:lnTo>
                      <a:pt x="7949" y="72653"/>
                    </a:lnTo>
                    <a:lnTo>
                      <a:pt x="8267" y="74243"/>
                    </a:lnTo>
                    <a:lnTo>
                      <a:pt x="9698" y="75515"/>
                    </a:lnTo>
                    <a:lnTo>
                      <a:pt x="8585" y="76786"/>
                    </a:lnTo>
                    <a:lnTo>
                      <a:pt x="8585" y="78058"/>
                    </a:lnTo>
                    <a:cubicBezTo>
                      <a:pt x="8585" y="78058"/>
                      <a:pt x="11128" y="78694"/>
                      <a:pt x="11128" y="78694"/>
                    </a:cubicBezTo>
                    <a:lnTo>
                      <a:pt x="14149" y="78217"/>
                    </a:lnTo>
                    <a:lnTo>
                      <a:pt x="17170" y="78694"/>
                    </a:lnTo>
                    <a:lnTo>
                      <a:pt x="14785" y="80761"/>
                    </a:lnTo>
                    <a:lnTo>
                      <a:pt x="16216" y="81556"/>
                    </a:lnTo>
                    <a:lnTo>
                      <a:pt x="17647" y="81556"/>
                    </a:lnTo>
                    <a:cubicBezTo>
                      <a:pt x="17647" y="81556"/>
                      <a:pt x="19713" y="81079"/>
                      <a:pt x="19713" y="81079"/>
                    </a:cubicBezTo>
                    <a:lnTo>
                      <a:pt x="21780" y="81079"/>
                    </a:lnTo>
                    <a:lnTo>
                      <a:pt x="22416" y="81556"/>
                    </a:lnTo>
                    <a:lnTo>
                      <a:pt x="23052" y="83623"/>
                    </a:lnTo>
                    <a:lnTo>
                      <a:pt x="23847" y="84418"/>
                    </a:lnTo>
                    <a:lnTo>
                      <a:pt x="24960" y="84894"/>
                    </a:lnTo>
                    <a:lnTo>
                      <a:pt x="26231" y="84894"/>
                    </a:lnTo>
                    <a:cubicBezTo>
                      <a:pt x="26231" y="84894"/>
                      <a:pt x="35770" y="84418"/>
                      <a:pt x="35770" y="84418"/>
                    </a:cubicBezTo>
                    <a:lnTo>
                      <a:pt x="38791" y="85053"/>
                    </a:lnTo>
                    <a:lnTo>
                      <a:pt x="41811" y="86166"/>
                    </a:lnTo>
                    <a:lnTo>
                      <a:pt x="39904" y="87915"/>
                    </a:lnTo>
                    <a:lnTo>
                      <a:pt x="39109" y="88233"/>
                    </a:lnTo>
                    <a:lnTo>
                      <a:pt x="38155" y="88233"/>
                    </a:lnTo>
                    <a:cubicBezTo>
                      <a:pt x="38155" y="88233"/>
                      <a:pt x="35929" y="89187"/>
                      <a:pt x="35929" y="89187"/>
                    </a:cubicBezTo>
                    <a:lnTo>
                      <a:pt x="32908" y="89187"/>
                    </a:lnTo>
                    <a:cubicBezTo>
                      <a:pt x="32908" y="89187"/>
                      <a:pt x="31319" y="90459"/>
                      <a:pt x="31319" y="90459"/>
                    </a:cubicBezTo>
                    <a:lnTo>
                      <a:pt x="26708" y="96341"/>
                    </a:lnTo>
                    <a:lnTo>
                      <a:pt x="27980" y="97136"/>
                    </a:lnTo>
                    <a:lnTo>
                      <a:pt x="28616" y="98407"/>
                    </a:lnTo>
                    <a:lnTo>
                      <a:pt x="26549" y="101269"/>
                    </a:lnTo>
                    <a:lnTo>
                      <a:pt x="25119" y="102859"/>
                    </a:lnTo>
                    <a:lnTo>
                      <a:pt x="18600" y="107946"/>
                    </a:lnTo>
                    <a:lnTo>
                      <a:pt x="13513" y="110967"/>
                    </a:lnTo>
                    <a:lnTo>
                      <a:pt x="17806" y="110649"/>
                    </a:lnTo>
                    <a:lnTo>
                      <a:pt x="21939" y="109059"/>
                    </a:lnTo>
                    <a:lnTo>
                      <a:pt x="22734" y="108264"/>
                    </a:lnTo>
                    <a:lnTo>
                      <a:pt x="23529" y="107787"/>
                    </a:lnTo>
                    <a:lnTo>
                      <a:pt x="26390" y="108900"/>
                    </a:lnTo>
                    <a:lnTo>
                      <a:pt x="28298" y="109218"/>
                    </a:lnTo>
                    <a:lnTo>
                      <a:pt x="34657" y="108582"/>
                    </a:lnTo>
                    <a:lnTo>
                      <a:pt x="36883" y="107310"/>
                    </a:lnTo>
                    <a:lnTo>
                      <a:pt x="39904" y="103972"/>
                    </a:lnTo>
                    <a:lnTo>
                      <a:pt x="41811" y="105721"/>
                    </a:lnTo>
                    <a:lnTo>
                      <a:pt x="45786" y="106992"/>
                    </a:lnTo>
                    <a:lnTo>
                      <a:pt x="37996" y="109218"/>
                    </a:lnTo>
                    <a:lnTo>
                      <a:pt x="30047" y="110808"/>
                    </a:lnTo>
                    <a:lnTo>
                      <a:pt x="22734" y="111603"/>
                    </a:lnTo>
                    <a:lnTo>
                      <a:pt x="21462" y="112080"/>
                    </a:lnTo>
                    <a:lnTo>
                      <a:pt x="17806" y="115259"/>
                    </a:lnTo>
                    <a:lnTo>
                      <a:pt x="15580" y="116213"/>
                    </a:lnTo>
                    <a:lnTo>
                      <a:pt x="13672" y="117644"/>
                    </a:lnTo>
                    <a:lnTo>
                      <a:pt x="15262" y="118757"/>
                    </a:lnTo>
                    <a:lnTo>
                      <a:pt x="15580" y="121936"/>
                    </a:lnTo>
                    <a:lnTo>
                      <a:pt x="17488" y="123526"/>
                    </a:lnTo>
                    <a:lnTo>
                      <a:pt x="12718" y="124003"/>
                    </a:lnTo>
                    <a:lnTo>
                      <a:pt x="11128" y="123208"/>
                    </a:lnTo>
                    <a:lnTo>
                      <a:pt x="9221" y="122572"/>
                    </a:lnTo>
                    <a:lnTo>
                      <a:pt x="7154" y="122572"/>
                    </a:lnTo>
                    <a:cubicBezTo>
                      <a:pt x="7154" y="122572"/>
                      <a:pt x="4928" y="122731"/>
                      <a:pt x="4928" y="122731"/>
                    </a:cubicBezTo>
                    <a:lnTo>
                      <a:pt x="795" y="125275"/>
                    </a:lnTo>
                    <a:lnTo>
                      <a:pt x="0" y="126706"/>
                    </a:lnTo>
                    <a:lnTo>
                      <a:pt x="0" y="127977"/>
                    </a:lnTo>
                    <a:cubicBezTo>
                      <a:pt x="0" y="127977"/>
                      <a:pt x="3816" y="128295"/>
                      <a:pt x="3816" y="128295"/>
                    </a:cubicBezTo>
                    <a:lnTo>
                      <a:pt x="12241" y="127819"/>
                    </a:lnTo>
                    <a:lnTo>
                      <a:pt x="13513" y="128295"/>
                    </a:lnTo>
                    <a:lnTo>
                      <a:pt x="12400" y="129885"/>
                    </a:lnTo>
                    <a:lnTo>
                      <a:pt x="9539" y="131316"/>
                    </a:lnTo>
                    <a:lnTo>
                      <a:pt x="6677" y="132270"/>
                    </a:lnTo>
                    <a:lnTo>
                      <a:pt x="4292" y="134019"/>
                    </a:lnTo>
                    <a:lnTo>
                      <a:pt x="0" y="137993"/>
                    </a:lnTo>
                    <a:lnTo>
                      <a:pt x="1113" y="140696"/>
                    </a:lnTo>
                    <a:lnTo>
                      <a:pt x="3974" y="140219"/>
                    </a:lnTo>
                    <a:lnTo>
                      <a:pt x="4769" y="141332"/>
                    </a:lnTo>
                    <a:lnTo>
                      <a:pt x="8426" y="141809"/>
                    </a:lnTo>
                    <a:lnTo>
                      <a:pt x="22416" y="137834"/>
                    </a:lnTo>
                    <a:lnTo>
                      <a:pt x="18123" y="139742"/>
                    </a:lnTo>
                    <a:lnTo>
                      <a:pt x="16534" y="141491"/>
                    </a:lnTo>
                    <a:lnTo>
                      <a:pt x="15262" y="141968"/>
                    </a:lnTo>
                    <a:lnTo>
                      <a:pt x="13036" y="143398"/>
                    </a:lnTo>
                    <a:lnTo>
                      <a:pt x="8903" y="146260"/>
                    </a:lnTo>
                    <a:lnTo>
                      <a:pt x="7472" y="148327"/>
                    </a:lnTo>
                    <a:lnTo>
                      <a:pt x="10652" y="147850"/>
                    </a:lnTo>
                    <a:lnTo>
                      <a:pt x="13831" y="146419"/>
                    </a:lnTo>
                    <a:lnTo>
                      <a:pt x="23052" y="144829"/>
                    </a:lnTo>
                    <a:lnTo>
                      <a:pt x="24642" y="145147"/>
                    </a:lnTo>
                    <a:lnTo>
                      <a:pt x="24165" y="145783"/>
                    </a:lnTo>
                    <a:lnTo>
                      <a:pt x="19395" y="148168"/>
                    </a:lnTo>
                    <a:lnTo>
                      <a:pt x="15739" y="152778"/>
                    </a:lnTo>
                    <a:lnTo>
                      <a:pt x="18600" y="153096"/>
                    </a:lnTo>
                    <a:lnTo>
                      <a:pt x="24483" y="151188"/>
                    </a:lnTo>
                    <a:lnTo>
                      <a:pt x="26549" y="150870"/>
                    </a:lnTo>
                    <a:lnTo>
                      <a:pt x="28616" y="151188"/>
                    </a:lnTo>
                    <a:lnTo>
                      <a:pt x="30524" y="151983"/>
                    </a:lnTo>
                    <a:lnTo>
                      <a:pt x="31319" y="151983"/>
                    </a:lnTo>
                    <a:cubicBezTo>
                      <a:pt x="31319" y="151983"/>
                      <a:pt x="45150" y="148645"/>
                      <a:pt x="45150" y="148645"/>
                    </a:cubicBezTo>
                    <a:lnTo>
                      <a:pt x="47375" y="146737"/>
                    </a:lnTo>
                    <a:lnTo>
                      <a:pt x="51509" y="146101"/>
                    </a:lnTo>
                    <a:lnTo>
                      <a:pt x="54689" y="144034"/>
                    </a:lnTo>
                    <a:lnTo>
                      <a:pt x="56755" y="144034"/>
                    </a:lnTo>
                    <a:cubicBezTo>
                      <a:pt x="56755" y="144034"/>
                      <a:pt x="58504" y="142763"/>
                      <a:pt x="58504" y="142763"/>
                    </a:cubicBezTo>
                    <a:lnTo>
                      <a:pt x="58822" y="140696"/>
                    </a:lnTo>
                    <a:lnTo>
                      <a:pt x="58504" y="138629"/>
                    </a:lnTo>
                    <a:lnTo>
                      <a:pt x="57868" y="137516"/>
                    </a:lnTo>
                    <a:lnTo>
                      <a:pt x="56755" y="137039"/>
                    </a:lnTo>
                    <a:lnTo>
                      <a:pt x="60094" y="137039"/>
                    </a:lnTo>
                    <a:cubicBezTo>
                      <a:pt x="60094" y="137039"/>
                      <a:pt x="61048" y="137516"/>
                      <a:pt x="61048" y="137516"/>
                    </a:cubicBezTo>
                    <a:lnTo>
                      <a:pt x="62001" y="138470"/>
                    </a:lnTo>
                    <a:lnTo>
                      <a:pt x="64227" y="140060"/>
                    </a:lnTo>
                    <a:lnTo>
                      <a:pt x="66771" y="139583"/>
                    </a:lnTo>
                    <a:lnTo>
                      <a:pt x="69791" y="137993"/>
                    </a:lnTo>
                    <a:lnTo>
                      <a:pt x="72176" y="135291"/>
                    </a:lnTo>
                    <a:lnTo>
                      <a:pt x="73130" y="134814"/>
                    </a:lnTo>
                    <a:lnTo>
                      <a:pt x="78058" y="133542"/>
                    </a:lnTo>
                    <a:lnTo>
                      <a:pt x="79171" y="133065"/>
                    </a:lnTo>
                    <a:lnTo>
                      <a:pt x="80125" y="132111"/>
                    </a:lnTo>
                    <a:lnTo>
                      <a:pt x="80920" y="130521"/>
                    </a:lnTo>
                    <a:lnTo>
                      <a:pt x="81874" y="129090"/>
                    </a:lnTo>
                    <a:lnTo>
                      <a:pt x="84417" y="128137"/>
                    </a:lnTo>
                    <a:lnTo>
                      <a:pt x="90935" y="127342"/>
                    </a:lnTo>
                    <a:lnTo>
                      <a:pt x="94751" y="127342"/>
                    </a:lnTo>
                    <a:cubicBezTo>
                      <a:pt x="94751" y="127342"/>
                      <a:pt x="96977" y="126547"/>
                      <a:pt x="96977" y="126547"/>
                    </a:cubicBezTo>
                    <a:lnTo>
                      <a:pt x="98090" y="123367"/>
                    </a:lnTo>
                    <a:lnTo>
                      <a:pt x="99520" y="126547"/>
                    </a:lnTo>
                    <a:lnTo>
                      <a:pt x="100156" y="126865"/>
                    </a:lnTo>
                    <a:lnTo>
                      <a:pt x="101110" y="126070"/>
                    </a:lnTo>
                    <a:lnTo>
                      <a:pt x="103336" y="124798"/>
                    </a:lnTo>
                    <a:lnTo>
                      <a:pt x="105720" y="124798"/>
                    </a:lnTo>
                    <a:cubicBezTo>
                      <a:pt x="105720" y="124798"/>
                      <a:pt x="109695" y="125593"/>
                      <a:pt x="109695" y="125593"/>
                    </a:cubicBezTo>
                    <a:lnTo>
                      <a:pt x="113192" y="125116"/>
                    </a:lnTo>
                    <a:lnTo>
                      <a:pt x="116372" y="123367"/>
                    </a:lnTo>
                    <a:lnTo>
                      <a:pt x="112398" y="119552"/>
                    </a:lnTo>
                    <a:lnTo>
                      <a:pt x="114146" y="118757"/>
                    </a:lnTo>
                    <a:lnTo>
                      <a:pt x="115736" y="117326"/>
                    </a:lnTo>
                    <a:lnTo>
                      <a:pt x="119393" y="111921"/>
                    </a:lnTo>
                    <a:lnTo>
                      <a:pt x="119869" y="107310"/>
                    </a:lnTo>
                    <a:lnTo>
                      <a:pt x="120664" y="104449"/>
                    </a:lnTo>
                    <a:lnTo>
                      <a:pt x="121777" y="101746"/>
                    </a:lnTo>
                    <a:lnTo>
                      <a:pt x="123526" y="99520"/>
                    </a:lnTo>
                    <a:lnTo>
                      <a:pt x="124798" y="97136"/>
                    </a:lnTo>
                    <a:lnTo>
                      <a:pt x="124321" y="90777"/>
                    </a:lnTo>
                    <a:close/>
                    <a:moveTo>
                      <a:pt x="10652" y="57232"/>
                    </a:moveTo>
                    <a:lnTo>
                      <a:pt x="12718" y="58663"/>
                    </a:lnTo>
                    <a:lnTo>
                      <a:pt x="12718" y="57550"/>
                    </a:lnTo>
                    <a:cubicBezTo>
                      <a:pt x="12718" y="57550"/>
                      <a:pt x="12718" y="54689"/>
                      <a:pt x="12718" y="54689"/>
                    </a:cubicBezTo>
                    <a:lnTo>
                      <a:pt x="11605" y="54053"/>
                    </a:lnTo>
                    <a:lnTo>
                      <a:pt x="7472" y="54053"/>
                    </a:lnTo>
                    <a:cubicBezTo>
                      <a:pt x="7472" y="54053"/>
                      <a:pt x="6359" y="53576"/>
                      <a:pt x="6359" y="53576"/>
                    </a:cubicBezTo>
                    <a:lnTo>
                      <a:pt x="3974" y="55165"/>
                    </a:lnTo>
                    <a:lnTo>
                      <a:pt x="9857" y="55801"/>
                    </a:lnTo>
                    <a:lnTo>
                      <a:pt x="10811" y="573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0" name="Freeform: Shape 5009">
                <a:extLst>
                  <a:ext uri="{FF2B5EF4-FFF2-40B4-BE49-F238E27FC236}">
                    <a16:creationId xmlns:a16="http://schemas.microsoft.com/office/drawing/2014/main" id="{2A0F57C9-7663-2E99-D7D1-39E1B7DDA867}"/>
                  </a:ext>
                </a:extLst>
              </p:cNvPr>
              <p:cNvSpPr/>
              <p:nvPr/>
            </p:nvSpPr>
            <p:spPr>
              <a:xfrm>
                <a:off x="3924836" y="3761421"/>
                <a:ext cx="1314908" cy="481067"/>
              </a:xfrm>
              <a:custGeom>
                <a:avLst/>
                <a:gdLst>
                  <a:gd name="connsiteX0" fmla="*/ 370578 w 1314908"/>
                  <a:gd name="connsiteY0" fmla="*/ 58822 h 481067"/>
                  <a:gd name="connsiteX1" fmla="*/ 375029 w 1314908"/>
                  <a:gd name="connsiteY1" fmla="*/ 59935 h 481067"/>
                  <a:gd name="connsiteX2" fmla="*/ 375029 w 1314908"/>
                  <a:gd name="connsiteY2" fmla="*/ 60730 h 481067"/>
                  <a:gd name="connsiteX3" fmla="*/ 374235 w 1314908"/>
                  <a:gd name="connsiteY3" fmla="*/ 61048 h 481067"/>
                  <a:gd name="connsiteX4" fmla="*/ 373440 w 1314908"/>
                  <a:gd name="connsiteY4" fmla="*/ 61048 h 481067"/>
                  <a:gd name="connsiteX5" fmla="*/ 371055 w 1314908"/>
                  <a:gd name="connsiteY5" fmla="*/ 62955 h 481067"/>
                  <a:gd name="connsiteX6" fmla="*/ 373281 w 1314908"/>
                  <a:gd name="connsiteY6" fmla="*/ 64386 h 481067"/>
                  <a:gd name="connsiteX7" fmla="*/ 377255 w 1314908"/>
                  <a:gd name="connsiteY7" fmla="*/ 63273 h 481067"/>
                  <a:gd name="connsiteX8" fmla="*/ 379481 w 1314908"/>
                  <a:gd name="connsiteY8" fmla="*/ 59140 h 481067"/>
                  <a:gd name="connsiteX9" fmla="*/ 379481 w 1314908"/>
                  <a:gd name="connsiteY9" fmla="*/ 58027 h 481067"/>
                  <a:gd name="connsiteX10" fmla="*/ 379481 w 1314908"/>
                  <a:gd name="connsiteY10" fmla="*/ 54847 h 481067"/>
                  <a:gd name="connsiteX11" fmla="*/ 375506 w 1314908"/>
                  <a:gd name="connsiteY11" fmla="*/ 50078 h 481067"/>
                  <a:gd name="connsiteX12" fmla="*/ 375506 w 1314908"/>
                  <a:gd name="connsiteY12" fmla="*/ 48170 h 481067"/>
                  <a:gd name="connsiteX13" fmla="*/ 373917 w 1314908"/>
                  <a:gd name="connsiteY13" fmla="*/ 48647 h 481067"/>
                  <a:gd name="connsiteX14" fmla="*/ 368193 w 1314908"/>
                  <a:gd name="connsiteY14" fmla="*/ 53099 h 481067"/>
                  <a:gd name="connsiteX15" fmla="*/ 368193 w 1314908"/>
                  <a:gd name="connsiteY15" fmla="*/ 54847 h 481067"/>
                  <a:gd name="connsiteX16" fmla="*/ 369306 w 1314908"/>
                  <a:gd name="connsiteY16" fmla="*/ 57550 h 481067"/>
                  <a:gd name="connsiteX17" fmla="*/ 370578 w 1314908"/>
                  <a:gd name="connsiteY17" fmla="*/ 58663 h 481067"/>
                  <a:gd name="connsiteX18" fmla="*/ 356111 w 1314908"/>
                  <a:gd name="connsiteY18" fmla="*/ 252616 h 481067"/>
                  <a:gd name="connsiteX19" fmla="*/ 356111 w 1314908"/>
                  <a:gd name="connsiteY19" fmla="*/ 253570 h 481067"/>
                  <a:gd name="connsiteX20" fmla="*/ 356429 w 1314908"/>
                  <a:gd name="connsiteY20" fmla="*/ 255955 h 481067"/>
                  <a:gd name="connsiteX21" fmla="*/ 357701 w 1314908"/>
                  <a:gd name="connsiteY21" fmla="*/ 257862 h 481067"/>
                  <a:gd name="connsiteX22" fmla="*/ 357065 w 1314908"/>
                  <a:gd name="connsiteY22" fmla="*/ 260247 h 481067"/>
                  <a:gd name="connsiteX23" fmla="*/ 358337 w 1314908"/>
                  <a:gd name="connsiteY23" fmla="*/ 260247 h 481067"/>
                  <a:gd name="connsiteX24" fmla="*/ 362947 w 1314908"/>
                  <a:gd name="connsiteY24" fmla="*/ 258816 h 481067"/>
                  <a:gd name="connsiteX25" fmla="*/ 363424 w 1314908"/>
                  <a:gd name="connsiteY25" fmla="*/ 256908 h 481067"/>
                  <a:gd name="connsiteX26" fmla="*/ 364060 w 1314908"/>
                  <a:gd name="connsiteY26" fmla="*/ 256591 h 481067"/>
                  <a:gd name="connsiteX27" fmla="*/ 366445 w 1314908"/>
                  <a:gd name="connsiteY27" fmla="*/ 257862 h 481067"/>
                  <a:gd name="connsiteX28" fmla="*/ 367239 w 1314908"/>
                  <a:gd name="connsiteY28" fmla="*/ 258975 h 481067"/>
                  <a:gd name="connsiteX29" fmla="*/ 367558 w 1314908"/>
                  <a:gd name="connsiteY29" fmla="*/ 260565 h 481067"/>
                  <a:gd name="connsiteX30" fmla="*/ 369783 w 1314908"/>
                  <a:gd name="connsiteY30" fmla="*/ 260565 h 481067"/>
                  <a:gd name="connsiteX31" fmla="*/ 370578 w 1314908"/>
                  <a:gd name="connsiteY31" fmla="*/ 259770 h 481067"/>
                  <a:gd name="connsiteX32" fmla="*/ 372963 w 1314908"/>
                  <a:gd name="connsiteY32" fmla="*/ 258339 h 481067"/>
                  <a:gd name="connsiteX33" fmla="*/ 373599 w 1314908"/>
                  <a:gd name="connsiteY33" fmla="*/ 257226 h 481067"/>
                  <a:gd name="connsiteX34" fmla="*/ 374076 w 1314908"/>
                  <a:gd name="connsiteY34" fmla="*/ 254206 h 481067"/>
                  <a:gd name="connsiteX35" fmla="*/ 376460 w 1314908"/>
                  <a:gd name="connsiteY35" fmla="*/ 249436 h 481067"/>
                  <a:gd name="connsiteX36" fmla="*/ 374235 w 1314908"/>
                  <a:gd name="connsiteY36" fmla="*/ 245621 h 481067"/>
                  <a:gd name="connsiteX37" fmla="*/ 370260 w 1314908"/>
                  <a:gd name="connsiteY37" fmla="*/ 242759 h 481067"/>
                  <a:gd name="connsiteX38" fmla="*/ 364537 w 1314908"/>
                  <a:gd name="connsiteY38" fmla="*/ 241647 h 481067"/>
                  <a:gd name="connsiteX39" fmla="*/ 363424 w 1314908"/>
                  <a:gd name="connsiteY39" fmla="*/ 240852 h 481067"/>
                  <a:gd name="connsiteX40" fmla="*/ 358496 w 1314908"/>
                  <a:gd name="connsiteY40" fmla="*/ 241806 h 481067"/>
                  <a:gd name="connsiteX41" fmla="*/ 357860 w 1314908"/>
                  <a:gd name="connsiteY41" fmla="*/ 246575 h 481067"/>
                  <a:gd name="connsiteX42" fmla="*/ 356588 w 1314908"/>
                  <a:gd name="connsiteY42" fmla="*/ 248483 h 481067"/>
                  <a:gd name="connsiteX43" fmla="*/ 356588 w 1314908"/>
                  <a:gd name="connsiteY43" fmla="*/ 250231 h 481067"/>
                  <a:gd name="connsiteX44" fmla="*/ 355634 w 1314908"/>
                  <a:gd name="connsiteY44" fmla="*/ 251821 h 481067"/>
                  <a:gd name="connsiteX45" fmla="*/ 356270 w 1314908"/>
                  <a:gd name="connsiteY45" fmla="*/ 252457 h 481067"/>
                  <a:gd name="connsiteX46" fmla="*/ 351819 w 1314908"/>
                  <a:gd name="connsiteY46" fmla="*/ 252139 h 481067"/>
                  <a:gd name="connsiteX47" fmla="*/ 352932 w 1314908"/>
                  <a:gd name="connsiteY47" fmla="*/ 251344 h 481067"/>
                  <a:gd name="connsiteX48" fmla="*/ 353726 w 1314908"/>
                  <a:gd name="connsiteY48" fmla="*/ 249754 h 481067"/>
                  <a:gd name="connsiteX49" fmla="*/ 352932 w 1314908"/>
                  <a:gd name="connsiteY49" fmla="*/ 249436 h 481067"/>
                  <a:gd name="connsiteX50" fmla="*/ 351342 w 1314908"/>
                  <a:gd name="connsiteY50" fmla="*/ 249436 h 481067"/>
                  <a:gd name="connsiteX51" fmla="*/ 350865 w 1314908"/>
                  <a:gd name="connsiteY51" fmla="*/ 250549 h 481067"/>
                  <a:gd name="connsiteX52" fmla="*/ 350865 w 1314908"/>
                  <a:gd name="connsiteY52" fmla="*/ 251344 h 481067"/>
                  <a:gd name="connsiteX53" fmla="*/ 351660 w 1314908"/>
                  <a:gd name="connsiteY53" fmla="*/ 251980 h 481067"/>
                  <a:gd name="connsiteX54" fmla="*/ 302218 w 1314908"/>
                  <a:gd name="connsiteY54" fmla="*/ 84894 h 481067"/>
                  <a:gd name="connsiteX55" fmla="*/ 302218 w 1314908"/>
                  <a:gd name="connsiteY55" fmla="*/ 86325 h 481067"/>
                  <a:gd name="connsiteX56" fmla="*/ 302536 w 1314908"/>
                  <a:gd name="connsiteY56" fmla="*/ 87120 h 481067"/>
                  <a:gd name="connsiteX57" fmla="*/ 303807 w 1314908"/>
                  <a:gd name="connsiteY57" fmla="*/ 87120 h 481067"/>
                  <a:gd name="connsiteX58" fmla="*/ 305238 w 1314908"/>
                  <a:gd name="connsiteY58" fmla="*/ 85848 h 481067"/>
                  <a:gd name="connsiteX59" fmla="*/ 306033 w 1314908"/>
                  <a:gd name="connsiteY59" fmla="*/ 83781 h 481067"/>
                  <a:gd name="connsiteX60" fmla="*/ 305556 w 1314908"/>
                  <a:gd name="connsiteY60" fmla="*/ 83781 h 481067"/>
                  <a:gd name="connsiteX61" fmla="*/ 304761 w 1314908"/>
                  <a:gd name="connsiteY61" fmla="*/ 83304 h 481067"/>
                  <a:gd name="connsiteX62" fmla="*/ 303807 w 1314908"/>
                  <a:gd name="connsiteY62" fmla="*/ 82827 h 481067"/>
                  <a:gd name="connsiteX63" fmla="*/ 303012 w 1314908"/>
                  <a:gd name="connsiteY63" fmla="*/ 82192 h 481067"/>
                  <a:gd name="connsiteX64" fmla="*/ 301899 w 1314908"/>
                  <a:gd name="connsiteY64" fmla="*/ 81397 h 481067"/>
                  <a:gd name="connsiteX65" fmla="*/ 301899 w 1314908"/>
                  <a:gd name="connsiteY65" fmla="*/ 82827 h 481067"/>
                  <a:gd name="connsiteX66" fmla="*/ 302218 w 1314908"/>
                  <a:gd name="connsiteY66" fmla="*/ 83622 h 481067"/>
                  <a:gd name="connsiteX67" fmla="*/ 302218 w 1314908"/>
                  <a:gd name="connsiteY67" fmla="*/ 84735 h 481067"/>
                  <a:gd name="connsiteX68" fmla="*/ 318751 w 1314908"/>
                  <a:gd name="connsiteY68" fmla="*/ 80602 h 481067"/>
                  <a:gd name="connsiteX69" fmla="*/ 318751 w 1314908"/>
                  <a:gd name="connsiteY69" fmla="*/ 78694 h 481067"/>
                  <a:gd name="connsiteX70" fmla="*/ 318433 w 1314908"/>
                  <a:gd name="connsiteY70" fmla="*/ 76945 h 481067"/>
                  <a:gd name="connsiteX71" fmla="*/ 317002 w 1314908"/>
                  <a:gd name="connsiteY71" fmla="*/ 76627 h 481067"/>
                  <a:gd name="connsiteX72" fmla="*/ 316367 w 1314908"/>
                  <a:gd name="connsiteY72" fmla="*/ 77263 h 481067"/>
                  <a:gd name="connsiteX73" fmla="*/ 316685 w 1314908"/>
                  <a:gd name="connsiteY73" fmla="*/ 79489 h 481067"/>
                  <a:gd name="connsiteX74" fmla="*/ 318592 w 1314908"/>
                  <a:gd name="connsiteY74" fmla="*/ 80602 h 481067"/>
                  <a:gd name="connsiteX75" fmla="*/ 290294 w 1314908"/>
                  <a:gd name="connsiteY75" fmla="*/ 228928 h 481067"/>
                  <a:gd name="connsiteX76" fmla="*/ 291725 w 1314908"/>
                  <a:gd name="connsiteY76" fmla="*/ 229246 h 481067"/>
                  <a:gd name="connsiteX77" fmla="*/ 297766 w 1314908"/>
                  <a:gd name="connsiteY77" fmla="*/ 227975 h 481067"/>
                  <a:gd name="connsiteX78" fmla="*/ 299038 w 1314908"/>
                  <a:gd name="connsiteY78" fmla="*/ 228610 h 481067"/>
                  <a:gd name="connsiteX79" fmla="*/ 302058 w 1314908"/>
                  <a:gd name="connsiteY79" fmla="*/ 229405 h 481067"/>
                  <a:gd name="connsiteX80" fmla="*/ 304443 w 1314908"/>
                  <a:gd name="connsiteY80" fmla="*/ 230836 h 481067"/>
                  <a:gd name="connsiteX81" fmla="*/ 305079 w 1314908"/>
                  <a:gd name="connsiteY81" fmla="*/ 234493 h 481067"/>
                  <a:gd name="connsiteX82" fmla="*/ 306669 w 1314908"/>
                  <a:gd name="connsiteY82" fmla="*/ 237513 h 481067"/>
                  <a:gd name="connsiteX83" fmla="*/ 307941 w 1314908"/>
                  <a:gd name="connsiteY83" fmla="*/ 238626 h 481067"/>
                  <a:gd name="connsiteX84" fmla="*/ 308895 w 1314908"/>
                  <a:gd name="connsiteY84" fmla="*/ 239739 h 481067"/>
                  <a:gd name="connsiteX85" fmla="*/ 307941 w 1314908"/>
                  <a:gd name="connsiteY85" fmla="*/ 244031 h 481067"/>
                  <a:gd name="connsiteX86" fmla="*/ 308736 w 1314908"/>
                  <a:gd name="connsiteY86" fmla="*/ 246893 h 481067"/>
                  <a:gd name="connsiteX87" fmla="*/ 310484 w 1314908"/>
                  <a:gd name="connsiteY87" fmla="*/ 249278 h 481067"/>
                  <a:gd name="connsiteX88" fmla="*/ 314141 w 1314908"/>
                  <a:gd name="connsiteY88" fmla="*/ 250072 h 481067"/>
                  <a:gd name="connsiteX89" fmla="*/ 317638 w 1314908"/>
                  <a:gd name="connsiteY89" fmla="*/ 251185 h 481067"/>
                  <a:gd name="connsiteX90" fmla="*/ 320341 w 1314908"/>
                  <a:gd name="connsiteY90" fmla="*/ 252775 h 481067"/>
                  <a:gd name="connsiteX91" fmla="*/ 321931 w 1314908"/>
                  <a:gd name="connsiteY91" fmla="*/ 253252 h 481067"/>
                  <a:gd name="connsiteX92" fmla="*/ 323362 w 1314908"/>
                  <a:gd name="connsiteY92" fmla="*/ 254047 h 481067"/>
                  <a:gd name="connsiteX93" fmla="*/ 324792 w 1314908"/>
                  <a:gd name="connsiteY93" fmla="*/ 255001 h 481067"/>
                  <a:gd name="connsiteX94" fmla="*/ 326223 w 1314908"/>
                  <a:gd name="connsiteY94" fmla="*/ 255796 h 481067"/>
                  <a:gd name="connsiteX95" fmla="*/ 328131 w 1314908"/>
                  <a:gd name="connsiteY95" fmla="*/ 256273 h 481067"/>
                  <a:gd name="connsiteX96" fmla="*/ 329721 w 1314908"/>
                  <a:gd name="connsiteY96" fmla="*/ 256273 h 481067"/>
                  <a:gd name="connsiteX97" fmla="*/ 329403 w 1314908"/>
                  <a:gd name="connsiteY97" fmla="*/ 254206 h 481067"/>
                  <a:gd name="connsiteX98" fmla="*/ 328290 w 1314908"/>
                  <a:gd name="connsiteY98" fmla="*/ 252298 h 481067"/>
                  <a:gd name="connsiteX99" fmla="*/ 328290 w 1314908"/>
                  <a:gd name="connsiteY99" fmla="*/ 251185 h 481067"/>
                  <a:gd name="connsiteX100" fmla="*/ 330039 w 1314908"/>
                  <a:gd name="connsiteY100" fmla="*/ 245780 h 481067"/>
                  <a:gd name="connsiteX101" fmla="*/ 330834 w 1314908"/>
                  <a:gd name="connsiteY101" fmla="*/ 244508 h 481067"/>
                  <a:gd name="connsiteX102" fmla="*/ 331946 w 1314908"/>
                  <a:gd name="connsiteY102" fmla="*/ 243395 h 481067"/>
                  <a:gd name="connsiteX103" fmla="*/ 334013 w 1314908"/>
                  <a:gd name="connsiteY103" fmla="*/ 242124 h 481067"/>
                  <a:gd name="connsiteX104" fmla="*/ 320977 w 1314908"/>
                  <a:gd name="connsiteY104" fmla="*/ 239103 h 481067"/>
                  <a:gd name="connsiteX105" fmla="*/ 316525 w 1314908"/>
                  <a:gd name="connsiteY105" fmla="*/ 231154 h 481067"/>
                  <a:gd name="connsiteX106" fmla="*/ 315095 w 1314908"/>
                  <a:gd name="connsiteY106" fmla="*/ 221933 h 481067"/>
                  <a:gd name="connsiteX107" fmla="*/ 314141 w 1314908"/>
                  <a:gd name="connsiteY107" fmla="*/ 220026 h 481067"/>
                  <a:gd name="connsiteX108" fmla="*/ 312710 w 1314908"/>
                  <a:gd name="connsiteY108" fmla="*/ 218277 h 481067"/>
                  <a:gd name="connsiteX109" fmla="*/ 311756 w 1314908"/>
                  <a:gd name="connsiteY109" fmla="*/ 216369 h 481067"/>
                  <a:gd name="connsiteX110" fmla="*/ 311279 w 1314908"/>
                  <a:gd name="connsiteY110" fmla="*/ 214144 h 481067"/>
                  <a:gd name="connsiteX111" fmla="*/ 310007 w 1314908"/>
                  <a:gd name="connsiteY111" fmla="*/ 212554 h 481067"/>
                  <a:gd name="connsiteX112" fmla="*/ 307941 w 1314908"/>
                  <a:gd name="connsiteY112" fmla="*/ 211600 h 481067"/>
                  <a:gd name="connsiteX113" fmla="*/ 305238 w 1314908"/>
                  <a:gd name="connsiteY113" fmla="*/ 211600 h 481067"/>
                  <a:gd name="connsiteX114" fmla="*/ 302536 w 1314908"/>
                  <a:gd name="connsiteY114" fmla="*/ 212395 h 481067"/>
                  <a:gd name="connsiteX115" fmla="*/ 303489 w 1314908"/>
                  <a:gd name="connsiteY115" fmla="*/ 215892 h 481067"/>
                  <a:gd name="connsiteX116" fmla="*/ 301899 w 1314908"/>
                  <a:gd name="connsiteY116" fmla="*/ 217959 h 481067"/>
                  <a:gd name="connsiteX117" fmla="*/ 300946 w 1314908"/>
                  <a:gd name="connsiteY117" fmla="*/ 216528 h 481067"/>
                  <a:gd name="connsiteX118" fmla="*/ 300151 w 1314908"/>
                  <a:gd name="connsiteY118" fmla="*/ 214461 h 481067"/>
                  <a:gd name="connsiteX119" fmla="*/ 298561 w 1314908"/>
                  <a:gd name="connsiteY119" fmla="*/ 212077 h 481067"/>
                  <a:gd name="connsiteX120" fmla="*/ 294904 w 1314908"/>
                  <a:gd name="connsiteY120" fmla="*/ 213507 h 481067"/>
                  <a:gd name="connsiteX121" fmla="*/ 293633 w 1314908"/>
                  <a:gd name="connsiteY121" fmla="*/ 214620 h 481067"/>
                  <a:gd name="connsiteX122" fmla="*/ 292520 w 1314908"/>
                  <a:gd name="connsiteY122" fmla="*/ 215892 h 481067"/>
                  <a:gd name="connsiteX123" fmla="*/ 292202 w 1314908"/>
                  <a:gd name="connsiteY123" fmla="*/ 217323 h 481067"/>
                  <a:gd name="connsiteX124" fmla="*/ 292838 w 1314908"/>
                  <a:gd name="connsiteY124" fmla="*/ 218595 h 481067"/>
                  <a:gd name="connsiteX125" fmla="*/ 292520 w 1314908"/>
                  <a:gd name="connsiteY125" fmla="*/ 220344 h 481067"/>
                  <a:gd name="connsiteX126" fmla="*/ 290771 w 1314908"/>
                  <a:gd name="connsiteY126" fmla="*/ 221774 h 481067"/>
                  <a:gd name="connsiteX127" fmla="*/ 287115 w 1314908"/>
                  <a:gd name="connsiteY127" fmla="*/ 223364 h 481067"/>
                  <a:gd name="connsiteX128" fmla="*/ 285525 w 1314908"/>
                  <a:gd name="connsiteY128" fmla="*/ 224954 h 481067"/>
                  <a:gd name="connsiteX129" fmla="*/ 285525 w 1314908"/>
                  <a:gd name="connsiteY129" fmla="*/ 227021 h 481067"/>
                  <a:gd name="connsiteX130" fmla="*/ 288704 w 1314908"/>
                  <a:gd name="connsiteY130" fmla="*/ 228133 h 481067"/>
                  <a:gd name="connsiteX131" fmla="*/ 289976 w 1314908"/>
                  <a:gd name="connsiteY131" fmla="*/ 229087 h 481067"/>
                  <a:gd name="connsiteX132" fmla="*/ 815399 w 1314908"/>
                  <a:gd name="connsiteY132" fmla="*/ 321931 h 481067"/>
                  <a:gd name="connsiteX133" fmla="*/ 816512 w 1314908"/>
                  <a:gd name="connsiteY133" fmla="*/ 321931 h 481067"/>
                  <a:gd name="connsiteX134" fmla="*/ 816512 w 1314908"/>
                  <a:gd name="connsiteY134" fmla="*/ 319228 h 481067"/>
                  <a:gd name="connsiteX135" fmla="*/ 814604 w 1314908"/>
                  <a:gd name="connsiteY135" fmla="*/ 318592 h 481067"/>
                  <a:gd name="connsiteX136" fmla="*/ 814127 w 1314908"/>
                  <a:gd name="connsiteY136" fmla="*/ 319228 h 481067"/>
                  <a:gd name="connsiteX137" fmla="*/ 814127 w 1314908"/>
                  <a:gd name="connsiteY137" fmla="*/ 320023 h 481067"/>
                  <a:gd name="connsiteX138" fmla="*/ 814286 w 1314908"/>
                  <a:gd name="connsiteY138" fmla="*/ 320977 h 481067"/>
                  <a:gd name="connsiteX139" fmla="*/ 815240 w 1314908"/>
                  <a:gd name="connsiteY139" fmla="*/ 321931 h 481067"/>
                  <a:gd name="connsiteX140" fmla="*/ 331946 w 1314908"/>
                  <a:gd name="connsiteY140" fmla="*/ 252298 h 481067"/>
                  <a:gd name="connsiteX141" fmla="*/ 331946 w 1314908"/>
                  <a:gd name="connsiteY141" fmla="*/ 253093 h 481067"/>
                  <a:gd name="connsiteX142" fmla="*/ 332900 w 1314908"/>
                  <a:gd name="connsiteY142" fmla="*/ 253888 h 481067"/>
                  <a:gd name="connsiteX143" fmla="*/ 334013 w 1314908"/>
                  <a:gd name="connsiteY143" fmla="*/ 254683 h 481067"/>
                  <a:gd name="connsiteX144" fmla="*/ 335603 w 1314908"/>
                  <a:gd name="connsiteY144" fmla="*/ 255001 h 481067"/>
                  <a:gd name="connsiteX145" fmla="*/ 336080 w 1314908"/>
                  <a:gd name="connsiteY145" fmla="*/ 254365 h 481067"/>
                  <a:gd name="connsiteX146" fmla="*/ 336716 w 1314908"/>
                  <a:gd name="connsiteY146" fmla="*/ 252298 h 481067"/>
                  <a:gd name="connsiteX147" fmla="*/ 333377 w 1314908"/>
                  <a:gd name="connsiteY147" fmla="*/ 251344 h 481067"/>
                  <a:gd name="connsiteX148" fmla="*/ 331787 w 1314908"/>
                  <a:gd name="connsiteY148" fmla="*/ 252298 h 481067"/>
                  <a:gd name="connsiteX149" fmla="*/ 730664 w 1314908"/>
                  <a:gd name="connsiteY149" fmla="*/ 369147 h 481067"/>
                  <a:gd name="connsiteX150" fmla="*/ 730664 w 1314908"/>
                  <a:gd name="connsiteY150" fmla="*/ 372009 h 481067"/>
                  <a:gd name="connsiteX151" fmla="*/ 731776 w 1314908"/>
                  <a:gd name="connsiteY151" fmla="*/ 372326 h 481067"/>
                  <a:gd name="connsiteX152" fmla="*/ 734638 w 1314908"/>
                  <a:gd name="connsiteY152" fmla="*/ 372326 h 481067"/>
                  <a:gd name="connsiteX153" fmla="*/ 734797 w 1314908"/>
                  <a:gd name="connsiteY153" fmla="*/ 370578 h 481067"/>
                  <a:gd name="connsiteX154" fmla="*/ 733684 w 1314908"/>
                  <a:gd name="connsiteY154" fmla="*/ 370578 h 481067"/>
                  <a:gd name="connsiteX155" fmla="*/ 730505 w 1314908"/>
                  <a:gd name="connsiteY155" fmla="*/ 369306 h 481067"/>
                  <a:gd name="connsiteX156" fmla="*/ 764844 w 1314908"/>
                  <a:gd name="connsiteY156" fmla="*/ 317161 h 481067"/>
                  <a:gd name="connsiteX157" fmla="*/ 764526 w 1314908"/>
                  <a:gd name="connsiteY157" fmla="*/ 318751 h 481067"/>
                  <a:gd name="connsiteX158" fmla="*/ 765956 w 1314908"/>
                  <a:gd name="connsiteY158" fmla="*/ 321454 h 481067"/>
                  <a:gd name="connsiteX159" fmla="*/ 769454 w 1314908"/>
                  <a:gd name="connsiteY159" fmla="*/ 324792 h 481067"/>
                  <a:gd name="connsiteX160" fmla="*/ 771203 w 1314908"/>
                  <a:gd name="connsiteY160" fmla="*/ 323997 h 481067"/>
                  <a:gd name="connsiteX161" fmla="*/ 771680 w 1314908"/>
                  <a:gd name="connsiteY161" fmla="*/ 317797 h 481067"/>
                  <a:gd name="connsiteX162" fmla="*/ 771044 w 1314908"/>
                  <a:gd name="connsiteY162" fmla="*/ 316049 h 481067"/>
                  <a:gd name="connsiteX163" fmla="*/ 769931 w 1314908"/>
                  <a:gd name="connsiteY163" fmla="*/ 315572 h 481067"/>
                  <a:gd name="connsiteX164" fmla="*/ 768977 w 1314908"/>
                  <a:gd name="connsiteY164" fmla="*/ 313663 h 481067"/>
                  <a:gd name="connsiteX165" fmla="*/ 767546 w 1314908"/>
                  <a:gd name="connsiteY165" fmla="*/ 313663 h 481067"/>
                  <a:gd name="connsiteX166" fmla="*/ 766115 w 1314908"/>
                  <a:gd name="connsiteY166" fmla="*/ 314300 h 481067"/>
                  <a:gd name="connsiteX167" fmla="*/ 766115 w 1314908"/>
                  <a:gd name="connsiteY167" fmla="*/ 315730 h 481067"/>
                  <a:gd name="connsiteX168" fmla="*/ 765798 w 1314908"/>
                  <a:gd name="connsiteY168" fmla="*/ 316049 h 481067"/>
                  <a:gd name="connsiteX169" fmla="*/ 764844 w 1314908"/>
                  <a:gd name="connsiteY169" fmla="*/ 317320 h 481067"/>
                  <a:gd name="connsiteX170" fmla="*/ 652923 w 1314908"/>
                  <a:gd name="connsiteY170" fmla="*/ 52939 h 481067"/>
                  <a:gd name="connsiteX171" fmla="*/ 652923 w 1314908"/>
                  <a:gd name="connsiteY171" fmla="*/ 51827 h 481067"/>
                  <a:gd name="connsiteX172" fmla="*/ 651810 w 1314908"/>
                  <a:gd name="connsiteY172" fmla="*/ 49124 h 481067"/>
                  <a:gd name="connsiteX173" fmla="*/ 647836 w 1314908"/>
                  <a:gd name="connsiteY173" fmla="*/ 49601 h 481067"/>
                  <a:gd name="connsiteX174" fmla="*/ 645133 w 1314908"/>
                  <a:gd name="connsiteY174" fmla="*/ 49601 h 481067"/>
                  <a:gd name="connsiteX175" fmla="*/ 644497 w 1314908"/>
                  <a:gd name="connsiteY175" fmla="*/ 50873 h 481067"/>
                  <a:gd name="connsiteX176" fmla="*/ 647677 w 1314908"/>
                  <a:gd name="connsiteY176" fmla="*/ 54211 h 481067"/>
                  <a:gd name="connsiteX177" fmla="*/ 653082 w 1314908"/>
                  <a:gd name="connsiteY177" fmla="*/ 52781 h 481067"/>
                  <a:gd name="connsiteX178" fmla="*/ 762777 w 1314908"/>
                  <a:gd name="connsiteY178" fmla="*/ 180281 h 481067"/>
                  <a:gd name="connsiteX179" fmla="*/ 760551 w 1314908"/>
                  <a:gd name="connsiteY179" fmla="*/ 182348 h 481067"/>
                  <a:gd name="connsiteX180" fmla="*/ 760074 w 1314908"/>
                  <a:gd name="connsiteY180" fmla="*/ 183620 h 481067"/>
                  <a:gd name="connsiteX181" fmla="*/ 760869 w 1314908"/>
                  <a:gd name="connsiteY181" fmla="*/ 183620 h 481067"/>
                  <a:gd name="connsiteX182" fmla="*/ 761982 w 1314908"/>
                  <a:gd name="connsiteY182" fmla="*/ 182666 h 481067"/>
                  <a:gd name="connsiteX183" fmla="*/ 762936 w 1314908"/>
                  <a:gd name="connsiteY183" fmla="*/ 182666 h 481067"/>
                  <a:gd name="connsiteX184" fmla="*/ 765479 w 1314908"/>
                  <a:gd name="connsiteY184" fmla="*/ 182666 h 481067"/>
                  <a:gd name="connsiteX185" fmla="*/ 766434 w 1314908"/>
                  <a:gd name="connsiteY185" fmla="*/ 182984 h 481067"/>
                  <a:gd name="connsiteX186" fmla="*/ 767228 w 1314908"/>
                  <a:gd name="connsiteY186" fmla="*/ 181553 h 481067"/>
                  <a:gd name="connsiteX187" fmla="*/ 765956 w 1314908"/>
                  <a:gd name="connsiteY187" fmla="*/ 180281 h 481067"/>
                  <a:gd name="connsiteX188" fmla="*/ 764049 w 1314908"/>
                  <a:gd name="connsiteY188" fmla="*/ 180599 h 481067"/>
                  <a:gd name="connsiteX189" fmla="*/ 762618 w 1314908"/>
                  <a:gd name="connsiteY189" fmla="*/ 180281 h 481067"/>
                  <a:gd name="connsiteX190" fmla="*/ 686149 w 1314908"/>
                  <a:gd name="connsiteY190" fmla="*/ 401261 h 481067"/>
                  <a:gd name="connsiteX191" fmla="*/ 684878 w 1314908"/>
                  <a:gd name="connsiteY191" fmla="*/ 401737 h 481067"/>
                  <a:gd name="connsiteX192" fmla="*/ 684401 w 1314908"/>
                  <a:gd name="connsiteY192" fmla="*/ 403010 h 481067"/>
                  <a:gd name="connsiteX193" fmla="*/ 684719 w 1314908"/>
                  <a:gd name="connsiteY193" fmla="*/ 404122 h 481067"/>
                  <a:gd name="connsiteX194" fmla="*/ 685990 w 1314908"/>
                  <a:gd name="connsiteY194" fmla="*/ 404122 h 481067"/>
                  <a:gd name="connsiteX195" fmla="*/ 686945 w 1314908"/>
                  <a:gd name="connsiteY195" fmla="*/ 403645 h 481067"/>
                  <a:gd name="connsiteX196" fmla="*/ 687739 w 1314908"/>
                  <a:gd name="connsiteY196" fmla="*/ 402850 h 481067"/>
                  <a:gd name="connsiteX197" fmla="*/ 687739 w 1314908"/>
                  <a:gd name="connsiteY197" fmla="*/ 402214 h 481067"/>
                  <a:gd name="connsiteX198" fmla="*/ 686626 w 1314908"/>
                  <a:gd name="connsiteY198" fmla="*/ 401101 h 481067"/>
                  <a:gd name="connsiteX199" fmla="*/ 686149 w 1314908"/>
                  <a:gd name="connsiteY199" fmla="*/ 401101 h 481067"/>
                  <a:gd name="connsiteX200" fmla="*/ 725735 w 1314908"/>
                  <a:gd name="connsiteY200" fmla="*/ 347208 h 481067"/>
                  <a:gd name="connsiteX201" fmla="*/ 725735 w 1314908"/>
                  <a:gd name="connsiteY201" fmla="*/ 351500 h 481067"/>
                  <a:gd name="connsiteX202" fmla="*/ 726530 w 1314908"/>
                  <a:gd name="connsiteY202" fmla="*/ 353249 h 481067"/>
                  <a:gd name="connsiteX203" fmla="*/ 727643 w 1314908"/>
                  <a:gd name="connsiteY203" fmla="*/ 348480 h 481067"/>
                  <a:gd name="connsiteX204" fmla="*/ 728279 w 1314908"/>
                  <a:gd name="connsiteY204" fmla="*/ 339100 h 481067"/>
                  <a:gd name="connsiteX205" fmla="*/ 727802 w 1314908"/>
                  <a:gd name="connsiteY205" fmla="*/ 337192 h 481067"/>
                  <a:gd name="connsiteX206" fmla="*/ 726212 w 1314908"/>
                  <a:gd name="connsiteY206" fmla="*/ 333536 h 481067"/>
                  <a:gd name="connsiteX207" fmla="*/ 725258 w 1314908"/>
                  <a:gd name="connsiteY207" fmla="*/ 336398 h 481067"/>
                  <a:gd name="connsiteX208" fmla="*/ 725258 w 1314908"/>
                  <a:gd name="connsiteY208" fmla="*/ 342598 h 481067"/>
                  <a:gd name="connsiteX209" fmla="*/ 724940 w 1314908"/>
                  <a:gd name="connsiteY209" fmla="*/ 344982 h 481067"/>
                  <a:gd name="connsiteX210" fmla="*/ 725735 w 1314908"/>
                  <a:gd name="connsiteY210" fmla="*/ 347049 h 481067"/>
                  <a:gd name="connsiteX211" fmla="*/ 699186 w 1314908"/>
                  <a:gd name="connsiteY211" fmla="*/ 414297 h 481067"/>
                  <a:gd name="connsiteX212" fmla="*/ 699663 w 1314908"/>
                  <a:gd name="connsiteY212" fmla="*/ 413343 h 481067"/>
                  <a:gd name="connsiteX213" fmla="*/ 699663 w 1314908"/>
                  <a:gd name="connsiteY213" fmla="*/ 412389 h 481067"/>
                  <a:gd name="connsiteX214" fmla="*/ 699345 w 1314908"/>
                  <a:gd name="connsiteY214" fmla="*/ 411276 h 481067"/>
                  <a:gd name="connsiteX215" fmla="*/ 698073 w 1314908"/>
                  <a:gd name="connsiteY215" fmla="*/ 411276 h 481067"/>
                  <a:gd name="connsiteX216" fmla="*/ 697437 w 1314908"/>
                  <a:gd name="connsiteY216" fmla="*/ 410958 h 481067"/>
                  <a:gd name="connsiteX217" fmla="*/ 697119 w 1314908"/>
                  <a:gd name="connsiteY217" fmla="*/ 410482 h 481067"/>
                  <a:gd name="connsiteX218" fmla="*/ 696483 w 1314908"/>
                  <a:gd name="connsiteY218" fmla="*/ 409686 h 481067"/>
                  <a:gd name="connsiteX219" fmla="*/ 696006 w 1314908"/>
                  <a:gd name="connsiteY219" fmla="*/ 410482 h 481067"/>
                  <a:gd name="connsiteX220" fmla="*/ 695688 w 1314908"/>
                  <a:gd name="connsiteY220" fmla="*/ 412866 h 481067"/>
                  <a:gd name="connsiteX221" fmla="*/ 694575 w 1314908"/>
                  <a:gd name="connsiteY221" fmla="*/ 414297 h 481067"/>
                  <a:gd name="connsiteX222" fmla="*/ 695211 w 1314908"/>
                  <a:gd name="connsiteY222" fmla="*/ 416045 h 481067"/>
                  <a:gd name="connsiteX223" fmla="*/ 694734 w 1314908"/>
                  <a:gd name="connsiteY223" fmla="*/ 418589 h 481067"/>
                  <a:gd name="connsiteX224" fmla="*/ 695847 w 1314908"/>
                  <a:gd name="connsiteY224" fmla="*/ 419066 h 481067"/>
                  <a:gd name="connsiteX225" fmla="*/ 696960 w 1314908"/>
                  <a:gd name="connsiteY225" fmla="*/ 418748 h 481067"/>
                  <a:gd name="connsiteX226" fmla="*/ 696324 w 1314908"/>
                  <a:gd name="connsiteY226" fmla="*/ 416681 h 481067"/>
                  <a:gd name="connsiteX227" fmla="*/ 697437 w 1314908"/>
                  <a:gd name="connsiteY227" fmla="*/ 415410 h 481067"/>
                  <a:gd name="connsiteX228" fmla="*/ 699027 w 1314908"/>
                  <a:gd name="connsiteY228" fmla="*/ 414297 h 481067"/>
                  <a:gd name="connsiteX229" fmla="*/ 393471 w 1314908"/>
                  <a:gd name="connsiteY229" fmla="*/ 85848 h 481067"/>
                  <a:gd name="connsiteX230" fmla="*/ 393471 w 1314908"/>
                  <a:gd name="connsiteY230" fmla="*/ 83145 h 481067"/>
                  <a:gd name="connsiteX231" fmla="*/ 392835 w 1314908"/>
                  <a:gd name="connsiteY231" fmla="*/ 83304 h 481067"/>
                  <a:gd name="connsiteX232" fmla="*/ 390450 w 1314908"/>
                  <a:gd name="connsiteY232" fmla="*/ 86325 h 481067"/>
                  <a:gd name="connsiteX233" fmla="*/ 391881 w 1314908"/>
                  <a:gd name="connsiteY233" fmla="*/ 87279 h 481067"/>
                  <a:gd name="connsiteX234" fmla="*/ 393312 w 1314908"/>
                  <a:gd name="connsiteY234" fmla="*/ 85848 h 481067"/>
                  <a:gd name="connsiteX235" fmla="*/ 209215 w 1314908"/>
                  <a:gd name="connsiteY235" fmla="*/ 141649 h 481067"/>
                  <a:gd name="connsiteX236" fmla="*/ 208897 w 1314908"/>
                  <a:gd name="connsiteY236" fmla="*/ 143398 h 481067"/>
                  <a:gd name="connsiteX237" fmla="*/ 210010 w 1314908"/>
                  <a:gd name="connsiteY237" fmla="*/ 144352 h 481067"/>
                  <a:gd name="connsiteX238" fmla="*/ 211441 w 1314908"/>
                  <a:gd name="connsiteY238" fmla="*/ 144988 h 481067"/>
                  <a:gd name="connsiteX239" fmla="*/ 216369 w 1314908"/>
                  <a:gd name="connsiteY239" fmla="*/ 146260 h 481067"/>
                  <a:gd name="connsiteX240" fmla="*/ 218277 w 1314908"/>
                  <a:gd name="connsiteY240" fmla="*/ 146260 h 481067"/>
                  <a:gd name="connsiteX241" fmla="*/ 223841 w 1314908"/>
                  <a:gd name="connsiteY241" fmla="*/ 147691 h 481067"/>
                  <a:gd name="connsiteX242" fmla="*/ 224954 w 1314908"/>
                  <a:gd name="connsiteY242" fmla="*/ 148485 h 481067"/>
                  <a:gd name="connsiteX243" fmla="*/ 225431 w 1314908"/>
                  <a:gd name="connsiteY243" fmla="*/ 147373 h 481067"/>
                  <a:gd name="connsiteX244" fmla="*/ 224636 w 1314908"/>
                  <a:gd name="connsiteY244" fmla="*/ 144193 h 481067"/>
                  <a:gd name="connsiteX245" fmla="*/ 222887 w 1314908"/>
                  <a:gd name="connsiteY245" fmla="*/ 143239 h 481067"/>
                  <a:gd name="connsiteX246" fmla="*/ 218118 w 1314908"/>
                  <a:gd name="connsiteY246" fmla="*/ 141332 h 481067"/>
                  <a:gd name="connsiteX247" fmla="*/ 216528 w 1314908"/>
                  <a:gd name="connsiteY247" fmla="*/ 140537 h 481067"/>
                  <a:gd name="connsiteX248" fmla="*/ 213826 w 1314908"/>
                  <a:gd name="connsiteY248" fmla="*/ 138629 h 481067"/>
                  <a:gd name="connsiteX249" fmla="*/ 211441 w 1314908"/>
                  <a:gd name="connsiteY249" fmla="*/ 136403 h 481067"/>
                  <a:gd name="connsiteX250" fmla="*/ 210169 w 1314908"/>
                  <a:gd name="connsiteY250" fmla="*/ 137516 h 481067"/>
                  <a:gd name="connsiteX251" fmla="*/ 209692 w 1314908"/>
                  <a:gd name="connsiteY251" fmla="*/ 140377 h 481067"/>
                  <a:gd name="connsiteX252" fmla="*/ 208897 w 1314908"/>
                  <a:gd name="connsiteY252" fmla="*/ 141490 h 481067"/>
                  <a:gd name="connsiteX253" fmla="*/ 36247 w 1314908"/>
                  <a:gd name="connsiteY253" fmla="*/ 98407 h 481067"/>
                  <a:gd name="connsiteX254" fmla="*/ 35452 w 1314908"/>
                  <a:gd name="connsiteY254" fmla="*/ 96976 h 481067"/>
                  <a:gd name="connsiteX255" fmla="*/ 28616 w 1314908"/>
                  <a:gd name="connsiteY255" fmla="*/ 92843 h 481067"/>
                  <a:gd name="connsiteX256" fmla="*/ 27185 w 1314908"/>
                  <a:gd name="connsiteY256" fmla="*/ 91094 h 481067"/>
                  <a:gd name="connsiteX257" fmla="*/ 26390 w 1314908"/>
                  <a:gd name="connsiteY257" fmla="*/ 90458 h 481067"/>
                  <a:gd name="connsiteX258" fmla="*/ 23370 w 1314908"/>
                  <a:gd name="connsiteY258" fmla="*/ 89346 h 481067"/>
                  <a:gd name="connsiteX259" fmla="*/ 20508 w 1314908"/>
                  <a:gd name="connsiteY259" fmla="*/ 86325 h 481067"/>
                  <a:gd name="connsiteX260" fmla="*/ 17965 w 1314908"/>
                  <a:gd name="connsiteY260" fmla="*/ 85530 h 481067"/>
                  <a:gd name="connsiteX261" fmla="*/ 17011 w 1314908"/>
                  <a:gd name="connsiteY261" fmla="*/ 87279 h 481067"/>
                  <a:gd name="connsiteX262" fmla="*/ 15421 w 1314908"/>
                  <a:gd name="connsiteY262" fmla="*/ 88074 h 481067"/>
                  <a:gd name="connsiteX263" fmla="*/ 15898 w 1314908"/>
                  <a:gd name="connsiteY263" fmla="*/ 89823 h 481067"/>
                  <a:gd name="connsiteX264" fmla="*/ 18124 w 1314908"/>
                  <a:gd name="connsiteY264" fmla="*/ 93002 h 481067"/>
                  <a:gd name="connsiteX265" fmla="*/ 20190 w 1314908"/>
                  <a:gd name="connsiteY265" fmla="*/ 93479 h 481067"/>
                  <a:gd name="connsiteX266" fmla="*/ 21939 w 1314908"/>
                  <a:gd name="connsiteY266" fmla="*/ 94751 h 481067"/>
                  <a:gd name="connsiteX267" fmla="*/ 24324 w 1314908"/>
                  <a:gd name="connsiteY267" fmla="*/ 94751 h 481067"/>
                  <a:gd name="connsiteX268" fmla="*/ 31955 w 1314908"/>
                  <a:gd name="connsiteY268" fmla="*/ 99520 h 481067"/>
                  <a:gd name="connsiteX269" fmla="*/ 33385 w 1314908"/>
                  <a:gd name="connsiteY269" fmla="*/ 101110 h 481067"/>
                  <a:gd name="connsiteX270" fmla="*/ 35134 w 1314908"/>
                  <a:gd name="connsiteY270" fmla="*/ 101746 h 481067"/>
                  <a:gd name="connsiteX271" fmla="*/ 36883 w 1314908"/>
                  <a:gd name="connsiteY271" fmla="*/ 101428 h 481067"/>
                  <a:gd name="connsiteX272" fmla="*/ 36883 w 1314908"/>
                  <a:gd name="connsiteY272" fmla="*/ 99838 h 481067"/>
                  <a:gd name="connsiteX273" fmla="*/ 36247 w 1314908"/>
                  <a:gd name="connsiteY273" fmla="*/ 98407 h 481067"/>
                  <a:gd name="connsiteX274" fmla="*/ 198087 w 1314908"/>
                  <a:gd name="connsiteY274" fmla="*/ 125911 h 481067"/>
                  <a:gd name="connsiteX275" fmla="*/ 200471 w 1314908"/>
                  <a:gd name="connsiteY275" fmla="*/ 126864 h 481067"/>
                  <a:gd name="connsiteX276" fmla="*/ 203651 w 1314908"/>
                  <a:gd name="connsiteY276" fmla="*/ 127182 h 481067"/>
                  <a:gd name="connsiteX277" fmla="*/ 206354 w 1314908"/>
                  <a:gd name="connsiteY277" fmla="*/ 128295 h 481067"/>
                  <a:gd name="connsiteX278" fmla="*/ 208103 w 1314908"/>
                  <a:gd name="connsiteY278" fmla="*/ 129726 h 481067"/>
                  <a:gd name="connsiteX279" fmla="*/ 210169 w 1314908"/>
                  <a:gd name="connsiteY279" fmla="*/ 130680 h 481067"/>
                  <a:gd name="connsiteX280" fmla="*/ 210169 w 1314908"/>
                  <a:gd name="connsiteY280" fmla="*/ 127023 h 481067"/>
                  <a:gd name="connsiteX281" fmla="*/ 209374 w 1314908"/>
                  <a:gd name="connsiteY281" fmla="*/ 125593 h 481067"/>
                  <a:gd name="connsiteX282" fmla="*/ 197133 w 1314908"/>
                  <a:gd name="connsiteY282" fmla="*/ 122254 h 481067"/>
                  <a:gd name="connsiteX283" fmla="*/ 196656 w 1314908"/>
                  <a:gd name="connsiteY283" fmla="*/ 122731 h 481067"/>
                  <a:gd name="connsiteX284" fmla="*/ 196656 w 1314908"/>
                  <a:gd name="connsiteY284" fmla="*/ 123367 h 481067"/>
                  <a:gd name="connsiteX285" fmla="*/ 196656 w 1314908"/>
                  <a:gd name="connsiteY285" fmla="*/ 124162 h 481067"/>
                  <a:gd name="connsiteX286" fmla="*/ 198246 w 1314908"/>
                  <a:gd name="connsiteY286" fmla="*/ 125911 h 481067"/>
                  <a:gd name="connsiteX287" fmla="*/ 236877 w 1314908"/>
                  <a:gd name="connsiteY287" fmla="*/ 140377 h 481067"/>
                  <a:gd name="connsiteX288" fmla="*/ 236877 w 1314908"/>
                  <a:gd name="connsiteY288" fmla="*/ 138788 h 481067"/>
                  <a:gd name="connsiteX289" fmla="*/ 236241 w 1314908"/>
                  <a:gd name="connsiteY289" fmla="*/ 138152 h 481067"/>
                  <a:gd name="connsiteX290" fmla="*/ 235606 w 1314908"/>
                  <a:gd name="connsiteY290" fmla="*/ 136403 h 481067"/>
                  <a:gd name="connsiteX291" fmla="*/ 234811 w 1314908"/>
                  <a:gd name="connsiteY291" fmla="*/ 136880 h 481067"/>
                  <a:gd name="connsiteX292" fmla="*/ 233698 w 1314908"/>
                  <a:gd name="connsiteY292" fmla="*/ 138152 h 481067"/>
                  <a:gd name="connsiteX293" fmla="*/ 235129 w 1314908"/>
                  <a:gd name="connsiteY293" fmla="*/ 140060 h 481067"/>
                  <a:gd name="connsiteX294" fmla="*/ 237036 w 1314908"/>
                  <a:gd name="connsiteY294" fmla="*/ 140377 h 481067"/>
                  <a:gd name="connsiteX295" fmla="*/ 228452 w 1314908"/>
                  <a:gd name="connsiteY295" fmla="*/ 153096 h 481067"/>
                  <a:gd name="connsiteX296" fmla="*/ 229406 w 1314908"/>
                  <a:gd name="connsiteY296" fmla="*/ 153414 h 481067"/>
                  <a:gd name="connsiteX297" fmla="*/ 232585 w 1314908"/>
                  <a:gd name="connsiteY297" fmla="*/ 153414 h 481067"/>
                  <a:gd name="connsiteX298" fmla="*/ 232903 w 1314908"/>
                  <a:gd name="connsiteY298" fmla="*/ 151188 h 481067"/>
                  <a:gd name="connsiteX299" fmla="*/ 231313 w 1314908"/>
                  <a:gd name="connsiteY299" fmla="*/ 148804 h 481067"/>
                  <a:gd name="connsiteX300" fmla="*/ 229882 w 1314908"/>
                  <a:gd name="connsiteY300" fmla="*/ 148804 h 481067"/>
                  <a:gd name="connsiteX301" fmla="*/ 228929 w 1314908"/>
                  <a:gd name="connsiteY301" fmla="*/ 150393 h 481067"/>
                  <a:gd name="connsiteX302" fmla="*/ 228611 w 1314908"/>
                  <a:gd name="connsiteY302" fmla="*/ 153096 h 481067"/>
                  <a:gd name="connsiteX303" fmla="*/ 272171 w 1314908"/>
                  <a:gd name="connsiteY303" fmla="*/ 170425 h 481067"/>
                  <a:gd name="connsiteX304" fmla="*/ 271535 w 1314908"/>
                  <a:gd name="connsiteY304" fmla="*/ 169153 h 481067"/>
                  <a:gd name="connsiteX305" fmla="*/ 268832 w 1314908"/>
                  <a:gd name="connsiteY305" fmla="*/ 168199 h 481067"/>
                  <a:gd name="connsiteX306" fmla="*/ 267560 w 1314908"/>
                  <a:gd name="connsiteY306" fmla="*/ 172332 h 481067"/>
                  <a:gd name="connsiteX307" fmla="*/ 266129 w 1314908"/>
                  <a:gd name="connsiteY307" fmla="*/ 174081 h 481067"/>
                  <a:gd name="connsiteX308" fmla="*/ 266924 w 1314908"/>
                  <a:gd name="connsiteY308" fmla="*/ 174717 h 481067"/>
                  <a:gd name="connsiteX309" fmla="*/ 269627 w 1314908"/>
                  <a:gd name="connsiteY309" fmla="*/ 175671 h 481067"/>
                  <a:gd name="connsiteX310" fmla="*/ 273443 w 1314908"/>
                  <a:gd name="connsiteY310" fmla="*/ 174558 h 481067"/>
                  <a:gd name="connsiteX311" fmla="*/ 279484 w 1314908"/>
                  <a:gd name="connsiteY311" fmla="*/ 177896 h 481067"/>
                  <a:gd name="connsiteX312" fmla="*/ 279960 w 1314908"/>
                  <a:gd name="connsiteY312" fmla="*/ 177896 h 481067"/>
                  <a:gd name="connsiteX313" fmla="*/ 280596 w 1314908"/>
                  <a:gd name="connsiteY313" fmla="*/ 176784 h 481067"/>
                  <a:gd name="connsiteX314" fmla="*/ 282186 w 1314908"/>
                  <a:gd name="connsiteY314" fmla="*/ 176784 h 481067"/>
                  <a:gd name="connsiteX315" fmla="*/ 280596 w 1314908"/>
                  <a:gd name="connsiteY315" fmla="*/ 175671 h 481067"/>
                  <a:gd name="connsiteX316" fmla="*/ 279484 w 1314908"/>
                  <a:gd name="connsiteY316" fmla="*/ 174717 h 481067"/>
                  <a:gd name="connsiteX317" fmla="*/ 277576 w 1314908"/>
                  <a:gd name="connsiteY317" fmla="*/ 172650 h 481067"/>
                  <a:gd name="connsiteX318" fmla="*/ 276622 w 1314908"/>
                  <a:gd name="connsiteY318" fmla="*/ 174081 h 481067"/>
                  <a:gd name="connsiteX319" fmla="*/ 275827 w 1314908"/>
                  <a:gd name="connsiteY319" fmla="*/ 173604 h 481067"/>
                  <a:gd name="connsiteX320" fmla="*/ 273919 w 1314908"/>
                  <a:gd name="connsiteY320" fmla="*/ 171537 h 481067"/>
                  <a:gd name="connsiteX321" fmla="*/ 272171 w 1314908"/>
                  <a:gd name="connsiteY321" fmla="*/ 170742 h 481067"/>
                  <a:gd name="connsiteX322" fmla="*/ 272171 w 1314908"/>
                  <a:gd name="connsiteY322" fmla="*/ 170425 h 481067"/>
                  <a:gd name="connsiteX323" fmla="*/ 181394 w 1314908"/>
                  <a:gd name="connsiteY323" fmla="*/ 119234 h 481067"/>
                  <a:gd name="connsiteX324" fmla="*/ 184256 w 1314908"/>
                  <a:gd name="connsiteY324" fmla="*/ 119710 h 481067"/>
                  <a:gd name="connsiteX325" fmla="*/ 187594 w 1314908"/>
                  <a:gd name="connsiteY325" fmla="*/ 117644 h 481067"/>
                  <a:gd name="connsiteX326" fmla="*/ 188071 w 1314908"/>
                  <a:gd name="connsiteY326" fmla="*/ 114941 h 481067"/>
                  <a:gd name="connsiteX327" fmla="*/ 189184 w 1314908"/>
                  <a:gd name="connsiteY327" fmla="*/ 113192 h 481067"/>
                  <a:gd name="connsiteX328" fmla="*/ 188866 w 1314908"/>
                  <a:gd name="connsiteY328" fmla="*/ 111602 h 481067"/>
                  <a:gd name="connsiteX329" fmla="*/ 187276 w 1314908"/>
                  <a:gd name="connsiteY329" fmla="*/ 109218 h 481067"/>
                  <a:gd name="connsiteX330" fmla="*/ 185369 w 1314908"/>
                  <a:gd name="connsiteY330" fmla="*/ 107787 h 481067"/>
                  <a:gd name="connsiteX331" fmla="*/ 182666 w 1314908"/>
                  <a:gd name="connsiteY331" fmla="*/ 109695 h 481067"/>
                  <a:gd name="connsiteX332" fmla="*/ 179963 w 1314908"/>
                  <a:gd name="connsiteY332" fmla="*/ 109695 h 481067"/>
                  <a:gd name="connsiteX333" fmla="*/ 178850 w 1314908"/>
                  <a:gd name="connsiteY333" fmla="*/ 110808 h 481067"/>
                  <a:gd name="connsiteX334" fmla="*/ 178850 w 1314908"/>
                  <a:gd name="connsiteY334" fmla="*/ 114305 h 481067"/>
                  <a:gd name="connsiteX335" fmla="*/ 180440 w 1314908"/>
                  <a:gd name="connsiteY335" fmla="*/ 118280 h 481067"/>
                  <a:gd name="connsiteX336" fmla="*/ 181394 w 1314908"/>
                  <a:gd name="connsiteY336" fmla="*/ 119074 h 481067"/>
                  <a:gd name="connsiteX337" fmla="*/ 206036 w 1314908"/>
                  <a:gd name="connsiteY337" fmla="*/ 130362 h 481067"/>
                  <a:gd name="connsiteX338" fmla="*/ 203651 w 1314908"/>
                  <a:gd name="connsiteY338" fmla="*/ 128931 h 481067"/>
                  <a:gd name="connsiteX339" fmla="*/ 203015 w 1314908"/>
                  <a:gd name="connsiteY339" fmla="*/ 128931 h 481067"/>
                  <a:gd name="connsiteX340" fmla="*/ 202220 w 1314908"/>
                  <a:gd name="connsiteY340" fmla="*/ 130362 h 481067"/>
                  <a:gd name="connsiteX341" fmla="*/ 202220 w 1314908"/>
                  <a:gd name="connsiteY341" fmla="*/ 132747 h 481067"/>
                  <a:gd name="connsiteX342" fmla="*/ 203015 w 1314908"/>
                  <a:gd name="connsiteY342" fmla="*/ 136085 h 481067"/>
                  <a:gd name="connsiteX343" fmla="*/ 203651 w 1314908"/>
                  <a:gd name="connsiteY343" fmla="*/ 138152 h 481067"/>
                  <a:gd name="connsiteX344" fmla="*/ 204923 w 1314908"/>
                  <a:gd name="connsiteY344" fmla="*/ 140060 h 481067"/>
                  <a:gd name="connsiteX345" fmla="*/ 206513 w 1314908"/>
                  <a:gd name="connsiteY345" fmla="*/ 141332 h 481067"/>
                  <a:gd name="connsiteX346" fmla="*/ 207784 w 1314908"/>
                  <a:gd name="connsiteY346" fmla="*/ 140537 h 481067"/>
                  <a:gd name="connsiteX347" fmla="*/ 207784 w 1314908"/>
                  <a:gd name="connsiteY347" fmla="*/ 138311 h 481067"/>
                  <a:gd name="connsiteX348" fmla="*/ 208420 w 1314908"/>
                  <a:gd name="connsiteY348" fmla="*/ 135767 h 481067"/>
                  <a:gd name="connsiteX349" fmla="*/ 208420 w 1314908"/>
                  <a:gd name="connsiteY349" fmla="*/ 133542 h 481067"/>
                  <a:gd name="connsiteX350" fmla="*/ 207466 w 1314908"/>
                  <a:gd name="connsiteY350" fmla="*/ 132747 h 481067"/>
                  <a:gd name="connsiteX351" fmla="*/ 205877 w 1314908"/>
                  <a:gd name="connsiteY351" fmla="*/ 130362 h 481067"/>
                  <a:gd name="connsiteX352" fmla="*/ 4611 w 1314908"/>
                  <a:gd name="connsiteY352" fmla="*/ 3498 h 481067"/>
                  <a:gd name="connsiteX353" fmla="*/ 5246 w 1314908"/>
                  <a:gd name="connsiteY353" fmla="*/ 2703 h 481067"/>
                  <a:gd name="connsiteX354" fmla="*/ 5246 w 1314908"/>
                  <a:gd name="connsiteY354" fmla="*/ 1908 h 481067"/>
                  <a:gd name="connsiteX355" fmla="*/ 5246 w 1314908"/>
                  <a:gd name="connsiteY355" fmla="*/ 954 h 481067"/>
                  <a:gd name="connsiteX356" fmla="*/ 3021 w 1314908"/>
                  <a:gd name="connsiteY356" fmla="*/ 318 h 481067"/>
                  <a:gd name="connsiteX357" fmla="*/ 1908 w 1314908"/>
                  <a:gd name="connsiteY357" fmla="*/ 0 h 481067"/>
                  <a:gd name="connsiteX358" fmla="*/ 1272 w 1314908"/>
                  <a:gd name="connsiteY358" fmla="*/ 477 h 481067"/>
                  <a:gd name="connsiteX359" fmla="*/ 3180 w 1314908"/>
                  <a:gd name="connsiteY359" fmla="*/ 3020 h 481067"/>
                  <a:gd name="connsiteX360" fmla="*/ 4929 w 1314908"/>
                  <a:gd name="connsiteY360" fmla="*/ 3498 h 481067"/>
                  <a:gd name="connsiteX361" fmla="*/ 268832 w 1314908"/>
                  <a:gd name="connsiteY361" fmla="*/ 162317 h 481067"/>
                  <a:gd name="connsiteX362" fmla="*/ 267560 w 1314908"/>
                  <a:gd name="connsiteY362" fmla="*/ 161998 h 481067"/>
                  <a:gd name="connsiteX363" fmla="*/ 270581 w 1314908"/>
                  <a:gd name="connsiteY363" fmla="*/ 165973 h 481067"/>
                  <a:gd name="connsiteX364" fmla="*/ 271058 w 1314908"/>
                  <a:gd name="connsiteY364" fmla="*/ 166450 h 481067"/>
                  <a:gd name="connsiteX365" fmla="*/ 271853 w 1314908"/>
                  <a:gd name="connsiteY365" fmla="*/ 166927 h 481067"/>
                  <a:gd name="connsiteX366" fmla="*/ 273283 w 1314908"/>
                  <a:gd name="connsiteY366" fmla="*/ 167722 h 481067"/>
                  <a:gd name="connsiteX367" fmla="*/ 272966 w 1314908"/>
                  <a:gd name="connsiteY367" fmla="*/ 167086 h 481067"/>
                  <a:gd name="connsiteX368" fmla="*/ 272171 w 1314908"/>
                  <a:gd name="connsiteY368" fmla="*/ 165814 h 481067"/>
                  <a:gd name="connsiteX369" fmla="*/ 268832 w 1314908"/>
                  <a:gd name="connsiteY369" fmla="*/ 162317 h 481067"/>
                  <a:gd name="connsiteX370" fmla="*/ 263586 w 1314908"/>
                  <a:gd name="connsiteY370" fmla="*/ 180122 h 481067"/>
                  <a:gd name="connsiteX371" fmla="*/ 262950 w 1314908"/>
                  <a:gd name="connsiteY371" fmla="*/ 179486 h 481067"/>
                  <a:gd name="connsiteX372" fmla="*/ 262314 w 1314908"/>
                  <a:gd name="connsiteY372" fmla="*/ 179486 h 481067"/>
                  <a:gd name="connsiteX373" fmla="*/ 261837 w 1314908"/>
                  <a:gd name="connsiteY373" fmla="*/ 179486 h 481067"/>
                  <a:gd name="connsiteX374" fmla="*/ 260565 w 1314908"/>
                  <a:gd name="connsiteY374" fmla="*/ 181712 h 481067"/>
                  <a:gd name="connsiteX375" fmla="*/ 262632 w 1314908"/>
                  <a:gd name="connsiteY375" fmla="*/ 183938 h 481067"/>
                  <a:gd name="connsiteX376" fmla="*/ 263586 w 1314908"/>
                  <a:gd name="connsiteY376" fmla="*/ 187276 h 481067"/>
                  <a:gd name="connsiteX377" fmla="*/ 265017 w 1314908"/>
                  <a:gd name="connsiteY377" fmla="*/ 185209 h 481067"/>
                  <a:gd name="connsiteX378" fmla="*/ 267083 w 1314908"/>
                  <a:gd name="connsiteY378" fmla="*/ 186004 h 481067"/>
                  <a:gd name="connsiteX379" fmla="*/ 267719 w 1314908"/>
                  <a:gd name="connsiteY379" fmla="*/ 185527 h 481067"/>
                  <a:gd name="connsiteX380" fmla="*/ 268832 w 1314908"/>
                  <a:gd name="connsiteY380" fmla="*/ 183302 h 481067"/>
                  <a:gd name="connsiteX381" fmla="*/ 270104 w 1314908"/>
                  <a:gd name="connsiteY381" fmla="*/ 181712 h 481067"/>
                  <a:gd name="connsiteX382" fmla="*/ 269468 w 1314908"/>
                  <a:gd name="connsiteY382" fmla="*/ 180758 h 481067"/>
                  <a:gd name="connsiteX383" fmla="*/ 266765 w 1314908"/>
                  <a:gd name="connsiteY383" fmla="*/ 178055 h 481067"/>
                  <a:gd name="connsiteX384" fmla="*/ 263586 w 1314908"/>
                  <a:gd name="connsiteY384" fmla="*/ 179963 h 481067"/>
                  <a:gd name="connsiteX385" fmla="*/ 234970 w 1314908"/>
                  <a:gd name="connsiteY385" fmla="*/ 144352 h 481067"/>
                  <a:gd name="connsiteX386" fmla="*/ 234334 w 1314908"/>
                  <a:gd name="connsiteY386" fmla="*/ 146419 h 481067"/>
                  <a:gd name="connsiteX387" fmla="*/ 236719 w 1314908"/>
                  <a:gd name="connsiteY387" fmla="*/ 150075 h 481067"/>
                  <a:gd name="connsiteX388" fmla="*/ 237354 w 1314908"/>
                  <a:gd name="connsiteY388" fmla="*/ 149757 h 481067"/>
                  <a:gd name="connsiteX389" fmla="*/ 238785 w 1314908"/>
                  <a:gd name="connsiteY389" fmla="*/ 148167 h 481067"/>
                  <a:gd name="connsiteX390" fmla="*/ 237990 w 1314908"/>
                  <a:gd name="connsiteY390" fmla="*/ 146578 h 481067"/>
                  <a:gd name="connsiteX391" fmla="*/ 236877 w 1314908"/>
                  <a:gd name="connsiteY391" fmla="*/ 145306 h 481067"/>
                  <a:gd name="connsiteX392" fmla="*/ 235606 w 1314908"/>
                  <a:gd name="connsiteY392" fmla="*/ 144034 h 481067"/>
                  <a:gd name="connsiteX393" fmla="*/ 234970 w 1314908"/>
                  <a:gd name="connsiteY393" fmla="*/ 144511 h 481067"/>
                  <a:gd name="connsiteX394" fmla="*/ 261678 w 1314908"/>
                  <a:gd name="connsiteY394" fmla="*/ 139742 h 481067"/>
                  <a:gd name="connsiteX395" fmla="*/ 265811 w 1314908"/>
                  <a:gd name="connsiteY395" fmla="*/ 138788 h 481067"/>
                  <a:gd name="connsiteX396" fmla="*/ 266447 w 1314908"/>
                  <a:gd name="connsiteY396" fmla="*/ 140377 h 481067"/>
                  <a:gd name="connsiteX397" fmla="*/ 265494 w 1314908"/>
                  <a:gd name="connsiteY397" fmla="*/ 141490 h 481067"/>
                  <a:gd name="connsiteX398" fmla="*/ 266924 w 1314908"/>
                  <a:gd name="connsiteY398" fmla="*/ 142126 h 481067"/>
                  <a:gd name="connsiteX399" fmla="*/ 266606 w 1314908"/>
                  <a:gd name="connsiteY399" fmla="*/ 142603 h 481067"/>
                  <a:gd name="connsiteX400" fmla="*/ 266924 w 1314908"/>
                  <a:gd name="connsiteY400" fmla="*/ 143398 h 481067"/>
                  <a:gd name="connsiteX401" fmla="*/ 267560 w 1314908"/>
                  <a:gd name="connsiteY401" fmla="*/ 144352 h 481067"/>
                  <a:gd name="connsiteX402" fmla="*/ 269627 w 1314908"/>
                  <a:gd name="connsiteY402" fmla="*/ 144988 h 481067"/>
                  <a:gd name="connsiteX403" fmla="*/ 270263 w 1314908"/>
                  <a:gd name="connsiteY403" fmla="*/ 144193 h 481067"/>
                  <a:gd name="connsiteX404" fmla="*/ 271853 w 1314908"/>
                  <a:gd name="connsiteY404" fmla="*/ 141332 h 481067"/>
                  <a:gd name="connsiteX405" fmla="*/ 272171 w 1314908"/>
                  <a:gd name="connsiteY405" fmla="*/ 138788 h 481067"/>
                  <a:gd name="connsiteX406" fmla="*/ 271694 w 1314908"/>
                  <a:gd name="connsiteY406" fmla="*/ 137198 h 481067"/>
                  <a:gd name="connsiteX407" fmla="*/ 270104 w 1314908"/>
                  <a:gd name="connsiteY407" fmla="*/ 136085 h 481067"/>
                  <a:gd name="connsiteX408" fmla="*/ 270104 w 1314908"/>
                  <a:gd name="connsiteY408" fmla="*/ 134018 h 481067"/>
                  <a:gd name="connsiteX409" fmla="*/ 267560 w 1314908"/>
                  <a:gd name="connsiteY409" fmla="*/ 134972 h 481067"/>
                  <a:gd name="connsiteX410" fmla="*/ 265494 w 1314908"/>
                  <a:gd name="connsiteY410" fmla="*/ 134495 h 481067"/>
                  <a:gd name="connsiteX411" fmla="*/ 263586 w 1314908"/>
                  <a:gd name="connsiteY411" fmla="*/ 134972 h 481067"/>
                  <a:gd name="connsiteX412" fmla="*/ 260406 w 1314908"/>
                  <a:gd name="connsiteY412" fmla="*/ 137198 h 481067"/>
                  <a:gd name="connsiteX413" fmla="*/ 260406 w 1314908"/>
                  <a:gd name="connsiteY413" fmla="*/ 137993 h 481067"/>
                  <a:gd name="connsiteX414" fmla="*/ 260406 w 1314908"/>
                  <a:gd name="connsiteY414" fmla="*/ 139742 h 481067"/>
                  <a:gd name="connsiteX415" fmla="*/ 261678 w 1314908"/>
                  <a:gd name="connsiteY415" fmla="*/ 139742 h 481067"/>
                  <a:gd name="connsiteX416" fmla="*/ 248483 w 1314908"/>
                  <a:gd name="connsiteY416" fmla="*/ 146737 h 481067"/>
                  <a:gd name="connsiteX417" fmla="*/ 248483 w 1314908"/>
                  <a:gd name="connsiteY417" fmla="*/ 145942 h 481067"/>
                  <a:gd name="connsiteX418" fmla="*/ 247688 w 1314908"/>
                  <a:gd name="connsiteY418" fmla="*/ 144670 h 481067"/>
                  <a:gd name="connsiteX419" fmla="*/ 246098 w 1314908"/>
                  <a:gd name="connsiteY419" fmla="*/ 143398 h 481067"/>
                  <a:gd name="connsiteX420" fmla="*/ 245780 w 1314908"/>
                  <a:gd name="connsiteY420" fmla="*/ 144034 h 481067"/>
                  <a:gd name="connsiteX421" fmla="*/ 245780 w 1314908"/>
                  <a:gd name="connsiteY421" fmla="*/ 145306 h 481067"/>
                  <a:gd name="connsiteX422" fmla="*/ 248483 w 1314908"/>
                  <a:gd name="connsiteY422" fmla="*/ 146896 h 481067"/>
                  <a:gd name="connsiteX423" fmla="*/ 252139 w 1314908"/>
                  <a:gd name="connsiteY423" fmla="*/ 139742 h 481067"/>
                  <a:gd name="connsiteX424" fmla="*/ 255160 w 1314908"/>
                  <a:gd name="connsiteY424" fmla="*/ 140377 h 481067"/>
                  <a:gd name="connsiteX425" fmla="*/ 256909 w 1314908"/>
                  <a:gd name="connsiteY425" fmla="*/ 137516 h 481067"/>
                  <a:gd name="connsiteX426" fmla="*/ 257227 w 1314908"/>
                  <a:gd name="connsiteY426" fmla="*/ 136562 h 481067"/>
                  <a:gd name="connsiteX427" fmla="*/ 257227 w 1314908"/>
                  <a:gd name="connsiteY427" fmla="*/ 135449 h 481067"/>
                  <a:gd name="connsiteX428" fmla="*/ 255796 w 1314908"/>
                  <a:gd name="connsiteY428" fmla="*/ 136244 h 481067"/>
                  <a:gd name="connsiteX429" fmla="*/ 254047 w 1314908"/>
                  <a:gd name="connsiteY429" fmla="*/ 134972 h 481067"/>
                  <a:gd name="connsiteX430" fmla="*/ 253252 w 1314908"/>
                  <a:gd name="connsiteY430" fmla="*/ 136244 h 481067"/>
                  <a:gd name="connsiteX431" fmla="*/ 251980 w 1314908"/>
                  <a:gd name="connsiteY431" fmla="*/ 136244 h 481067"/>
                  <a:gd name="connsiteX432" fmla="*/ 251662 w 1314908"/>
                  <a:gd name="connsiteY432" fmla="*/ 137675 h 481067"/>
                  <a:gd name="connsiteX433" fmla="*/ 251185 w 1314908"/>
                  <a:gd name="connsiteY433" fmla="*/ 138152 h 481067"/>
                  <a:gd name="connsiteX434" fmla="*/ 251185 w 1314908"/>
                  <a:gd name="connsiteY434" fmla="*/ 138788 h 481067"/>
                  <a:gd name="connsiteX435" fmla="*/ 252139 w 1314908"/>
                  <a:gd name="connsiteY435" fmla="*/ 139742 h 481067"/>
                  <a:gd name="connsiteX436" fmla="*/ 256273 w 1314908"/>
                  <a:gd name="connsiteY436" fmla="*/ 142126 h 481067"/>
                  <a:gd name="connsiteX437" fmla="*/ 256273 w 1314908"/>
                  <a:gd name="connsiteY437" fmla="*/ 142603 h 481067"/>
                  <a:gd name="connsiteX438" fmla="*/ 255955 w 1314908"/>
                  <a:gd name="connsiteY438" fmla="*/ 143239 h 481067"/>
                  <a:gd name="connsiteX439" fmla="*/ 258181 w 1314908"/>
                  <a:gd name="connsiteY439" fmla="*/ 145783 h 481067"/>
                  <a:gd name="connsiteX440" fmla="*/ 259929 w 1314908"/>
                  <a:gd name="connsiteY440" fmla="*/ 144988 h 481067"/>
                  <a:gd name="connsiteX441" fmla="*/ 259611 w 1314908"/>
                  <a:gd name="connsiteY441" fmla="*/ 143716 h 481067"/>
                  <a:gd name="connsiteX442" fmla="*/ 258022 w 1314908"/>
                  <a:gd name="connsiteY442" fmla="*/ 143239 h 481067"/>
                  <a:gd name="connsiteX443" fmla="*/ 256591 w 1314908"/>
                  <a:gd name="connsiteY443" fmla="*/ 141967 h 481067"/>
                  <a:gd name="connsiteX444" fmla="*/ 256114 w 1314908"/>
                  <a:gd name="connsiteY444" fmla="*/ 142285 h 481067"/>
                  <a:gd name="connsiteX445" fmla="*/ 218436 w 1314908"/>
                  <a:gd name="connsiteY445" fmla="*/ 139265 h 481067"/>
                  <a:gd name="connsiteX446" fmla="*/ 221298 w 1314908"/>
                  <a:gd name="connsiteY446" fmla="*/ 140219 h 481067"/>
                  <a:gd name="connsiteX447" fmla="*/ 223523 w 1314908"/>
                  <a:gd name="connsiteY447" fmla="*/ 141808 h 481067"/>
                  <a:gd name="connsiteX448" fmla="*/ 225590 w 1314908"/>
                  <a:gd name="connsiteY448" fmla="*/ 143557 h 481067"/>
                  <a:gd name="connsiteX449" fmla="*/ 227180 w 1314908"/>
                  <a:gd name="connsiteY449" fmla="*/ 144511 h 481067"/>
                  <a:gd name="connsiteX450" fmla="*/ 228611 w 1314908"/>
                  <a:gd name="connsiteY450" fmla="*/ 144511 h 481067"/>
                  <a:gd name="connsiteX451" fmla="*/ 229406 w 1314908"/>
                  <a:gd name="connsiteY451" fmla="*/ 143875 h 481067"/>
                  <a:gd name="connsiteX452" fmla="*/ 226544 w 1314908"/>
                  <a:gd name="connsiteY452" fmla="*/ 139742 h 481067"/>
                  <a:gd name="connsiteX453" fmla="*/ 224636 w 1314908"/>
                  <a:gd name="connsiteY453" fmla="*/ 138152 h 481067"/>
                  <a:gd name="connsiteX454" fmla="*/ 218595 w 1314908"/>
                  <a:gd name="connsiteY454" fmla="*/ 135290 h 481067"/>
                  <a:gd name="connsiteX455" fmla="*/ 216687 w 1314908"/>
                  <a:gd name="connsiteY455" fmla="*/ 135290 h 481067"/>
                  <a:gd name="connsiteX456" fmla="*/ 216051 w 1314908"/>
                  <a:gd name="connsiteY456" fmla="*/ 138470 h 481067"/>
                  <a:gd name="connsiteX457" fmla="*/ 216687 w 1314908"/>
                  <a:gd name="connsiteY457" fmla="*/ 138788 h 481067"/>
                  <a:gd name="connsiteX458" fmla="*/ 218436 w 1314908"/>
                  <a:gd name="connsiteY458" fmla="*/ 139106 h 481067"/>
                  <a:gd name="connsiteX459" fmla="*/ 950689 w 1314908"/>
                  <a:gd name="connsiteY459" fmla="*/ 110649 h 481067"/>
                  <a:gd name="connsiteX460" fmla="*/ 955299 w 1314908"/>
                  <a:gd name="connsiteY460" fmla="*/ 110172 h 481067"/>
                  <a:gd name="connsiteX461" fmla="*/ 958002 w 1314908"/>
                  <a:gd name="connsiteY461" fmla="*/ 108900 h 481067"/>
                  <a:gd name="connsiteX462" fmla="*/ 960228 w 1314908"/>
                  <a:gd name="connsiteY462" fmla="*/ 105243 h 481067"/>
                  <a:gd name="connsiteX463" fmla="*/ 962136 w 1314908"/>
                  <a:gd name="connsiteY463" fmla="*/ 98089 h 481067"/>
                  <a:gd name="connsiteX464" fmla="*/ 959592 w 1314908"/>
                  <a:gd name="connsiteY464" fmla="*/ 94592 h 481067"/>
                  <a:gd name="connsiteX465" fmla="*/ 958638 w 1314908"/>
                  <a:gd name="connsiteY465" fmla="*/ 94592 h 481067"/>
                  <a:gd name="connsiteX466" fmla="*/ 955935 w 1314908"/>
                  <a:gd name="connsiteY466" fmla="*/ 95387 h 481067"/>
                  <a:gd name="connsiteX467" fmla="*/ 951802 w 1314908"/>
                  <a:gd name="connsiteY467" fmla="*/ 98248 h 481067"/>
                  <a:gd name="connsiteX468" fmla="*/ 948622 w 1314908"/>
                  <a:gd name="connsiteY468" fmla="*/ 103177 h 481067"/>
                  <a:gd name="connsiteX469" fmla="*/ 949894 w 1314908"/>
                  <a:gd name="connsiteY469" fmla="*/ 109377 h 481067"/>
                  <a:gd name="connsiteX470" fmla="*/ 950848 w 1314908"/>
                  <a:gd name="connsiteY470" fmla="*/ 110808 h 481067"/>
                  <a:gd name="connsiteX471" fmla="*/ 1020003 w 1314908"/>
                  <a:gd name="connsiteY471" fmla="*/ 200153 h 481067"/>
                  <a:gd name="connsiteX472" fmla="*/ 1020799 w 1314908"/>
                  <a:gd name="connsiteY472" fmla="*/ 202061 h 481067"/>
                  <a:gd name="connsiteX473" fmla="*/ 1022070 w 1314908"/>
                  <a:gd name="connsiteY473" fmla="*/ 204446 h 481067"/>
                  <a:gd name="connsiteX474" fmla="*/ 1023819 w 1314908"/>
                  <a:gd name="connsiteY474" fmla="*/ 206195 h 481067"/>
                  <a:gd name="connsiteX475" fmla="*/ 1027316 w 1314908"/>
                  <a:gd name="connsiteY475" fmla="*/ 206989 h 481067"/>
                  <a:gd name="connsiteX476" fmla="*/ 1028270 w 1314908"/>
                  <a:gd name="connsiteY476" fmla="*/ 206195 h 481067"/>
                  <a:gd name="connsiteX477" fmla="*/ 1029542 w 1314908"/>
                  <a:gd name="connsiteY477" fmla="*/ 202538 h 481067"/>
                  <a:gd name="connsiteX478" fmla="*/ 1030337 w 1314908"/>
                  <a:gd name="connsiteY478" fmla="*/ 196338 h 481067"/>
                  <a:gd name="connsiteX479" fmla="*/ 1029224 w 1314908"/>
                  <a:gd name="connsiteY479" fmla="*/ 194907 h 481067"/>
                  <a:gd name="connsiteX480" fmla="*/ 1026522 w 1314908"/>
                  <a:gd name="connsiteY480" fmla="*/ 194907 h 481067"/>
                  <a:gd name="connsiteX481" fmla="*/ 1025250 w 1314908"/>
                  <a:gd name="connsiteY481" fmla="*/ 194112 h 481067"/>
                  <a:gd name="connsiteX482" fmla="*/ 1018891 w 1314908"/>
                  <a:gd name="connsiteY482" fmla="*/ 196179 h 481067"/>
                  <a:gd name="connsiteX483" fmla="*/ 1018891 w 1314908"/>
                  <a:gd name="connsiteY483" fmla="*/ 196815 h 481067"/>
                  <a:gd name="connsiteX484" fmla="*/ 1019844 w 1314908"/>
                  <a:gd name="connsiteY484" fmla="*/ 198723 h 481067"/>
                  <a:gd name="connsiteX485" fmla="*/ 1019844 w 1314908"/>
                  <a:gd name="connsiteY485" fmla="*/ 200312 h 481067"/>
                  <a:gd name="connsiteX486" fmla="*/ 925730 w 1314908"/>
                  <a:gd name="connsiteY486" fmla="*/ 136244 h 481067"/>
                  <a:gd name="connsiteX487" fmla="*/ 928432 w 1314908"/>
                  <a:gd name="connsiteY487" fmla="*/ 142444 h 481067"/>
                  <a:gd name="connsiteX488" fmla="*/ 930976 w 1314908"/>
                  <a:gd name="connsiteY488" fmla="*/ 144670 h 481067"/>
                  <a:gd name="connsiteX489" fmla="*/ 930976 w 1314908"/>
                  <a:gd name="connsiteY489" fmla="*/ 146101 h 481067"/>
                  <a:gd name="connsiteX490" fmla="*/ 929863 w 1314908"/>
                  <a:gd name="connsiteY490" fmla="*/ 147691 h 481067"/>
                  <a:gd name="connsiteX491" fmla="*/ 929068 w 1314908"/>
                  <a:gd name="connsiteY491" fmla="*/ 149439 h 481067"/>
                  <a:gd name="connsiteX492" fmla="*/ 929068 w 1314908"/>
                  <a:gd name="connsiteY492" fmla="*/ 151506 h 481067"/>
                  <a:gd name="connsiteX493" fmla="*/ 929386 w 1314908"/>
                  <a:gd name="connsiteY493" fmla="*/ 155004 h 481067"/>
                  <a:gd name="connsiteX494" fmla="*/ 931135 w 1314908"/>
                  <a:gd name="connsiteY494" fmla="*/ 158024 h 481067"/>
                  <a:gd name="connsiteX495" fmla="*/ 932566 w 1314908"/>
                  <a:gd name="connsiteY495" fmla="*/ 159296 h 481067"/>
                  <a:gd name="connsiteX496" fmla="*/ 933678 w 1314908"/>
                  <a:gd name="connsiteY496" fmla="*/ 160727 h 481067"/>
                  <a:gd name="connsiteX497" fmla="*/ 933042 w 1314908"/>
                  <a:gd name="connsiteY497" fmla="*/ 164701 h 481067"/>
                  <a:gd name="connsiteX498" fmla="*/ 933042 w 1314908"/>
                  <a:gd name="connsiteY498" fmla="*/ 167881 h 481067"/>
                  <a:gd name="connsiteX499" fmla="*/ 933042 w 1314908"/>
                  <a:gd name="connsiteY499" fmla="*/ 171219 h 481067"/>
                  <a:gd name="connsiteX500" fmla="*/ 932725 w 1314908"/>
                  <a:gd name="connsiteY500" fmla="*/ 173604 h 481067"/>
                  <a:gd name="connsiteX501" fmla="*/ 933202 w 1314908"/>
                  <a:gd name="connsiteY501" fmla="*/ 175830 h 481067"/>
                  <a:gd name="connsiteX502" fmla="*/ 934632 w 1314908"/>
                  <a:gd name="connsiteY502" fmla="*/ 177419 h 481067"/>
                  <a:gd name="connsiteX503" fmla="*/ 937812 w 1314908"/>
                  <a:gd name="connsiteY503" fmla="*/ 179645 h 481067"/>
                  <a:gd name="connsiteX504" fmla="*/ 938766 w 1314908"/>
                  <a:gd name="connsiteY504" fmla="*/ 180917 h 481067"/>
                  <a:gd name="connsiteX505" fmla="*/ 942263 w 1314908"/>
                  <a:gd name="connsiteY505" fmla="*/ 187594 h 481067"/>
                  <a:gd name="connsiteX506" fmla="*/ 943217 w 1314908"/>
                  <a:gd name="connsiteY506" fmla="*/ 189025 h 481067"/>
                  <a:gd name="connsiteX507" fmla="*/ 948622 w 1314908"/>
                  <a:gd name="connsiteY507" fmla="*/ 191410 h 481067"/>
                  <a:gd name="connsiteX508" fmla="*/ 949894 w 1314908"/>
                  <a:gd name="connsiteY508" fmla="*/ 193794 h 481067"/>
                  <a:gd name="connsiteX509" fmla="*/ 954187 w 1314908"/>
                  <a:gd name="connsiteY509" fmla="*/ 194430 h 481067"/>
                  <a:gd name="connsiteX510" fmla="*/ 951643 w 1314908"/>
                  <a:gd name="connsiteY510" fmla="*/ 192204 h 481067"/>
                  <a:gd name="connsiteX511" fmla="*/ 949259 w 1314908"/>
                  <a:gd name="connsiteY511" fmla="*/ 189820 h 481067"/>
                  <a:gd name="connsiteX512" fmla="*/ 944489 w 1314908"/>
                  <a:gd name="connsiteY512" fmla="*/ 182825 h 481067"/>
                  <a:gd name="connsiteX513" fmla="*/ 941310 w 1314908"/>
                  <a:gd name="connsiteY513" fmla="*/ 176148 h 481067"/>
                  <a:gd name="connsiteX514" fmla="*/ 938766 w 1314908"/>
                  <a:gd name="connsiteY514" fmla="*/ 167722 h 481067"/>
                  <a:gd name="connsiteX515" fmla="*/ 939401 w 1314908"/>
                  <a:gd name="connsiteY515" fmla="*/ 164860 h 481067"/>
                  <a:gd name="connsiteX516" fmla="*/ 939401 w 1314908"/>
                  <a:gd name="connsiteY516" fmla="*/ 163270 h 481067"/>
                  <a:gd name="connsiteX517" fmla="*/ 938766 w 1314908"/>
                  <a:gd name="connsiteY517" fmla="*/ 160568 h 481067"/>
                  <a:gd name="connsiteX518" fmla="*/ 939243 w 1314908"/>
                  <a:gd name="connsiteY518" fmla="*/ 158501 h 481067"/>
                  <a:gd name="connsiteX519" fmla="*/ 939878 w 1314908"/>
                  <a:gd name="connsiteY519" fmla="*/ 156593 h 481067"/>
                  <a:gd name="connsiteX520" fmla="*/ 941627 w 1314908"/>
                  <a:gd name="connsiteY520" fmla="*/ 155639 h 481067"/>
                  <a:gd name="connsiteX521" fmla="*/ 945125 w 1314908"/>
                  <a:gd name="connsiteY521" fmla="*/ 155957 h 481067"/>
                  <a:gd name="connsiteX522" fmla="*/ 948463 w 1314908"/>
                  <a:gd name="connsiteY522" fmla="*/ 157229 h 481067"/>
                  <a:gd name="connsiteX523" fmla="*/ 951643 w 1314908"/>
                  <a:gd name="connsiteY523" fmla="*/ 157706 h 481067"/>
                  <a:gd name="connsiteX524" fmla="*/ 954981 w 1314908"/>
                  <a:gd name="connsiteY524" fmla="*/ 157706 h 481067"/>
                  <a:gd name="connsiteX525" fmla="*/ 957684 w 1314908"/>
                  <a:gd name="connsiteY525" fmla="*/ 159455 h 481067"/>
                  <a:gd name="connsiteX526" fmla="*/ 968018 w 1314908"/>
                  <a:gd name="connsiteY526" fmla="*/ 162953 h 481067"/>
                  <a:gd name="connsiteX527" fmla="*/ 966905 w 1314908"/>
                  <a:gd name="connsiteY527" fmla="*/ 161522 h 481067"/>
                  <a:gd name="connsiteX528" fmla="*/ 965474 w 1314908"/>
                  <a:gd name="connsiteY528" fmla="*/ 160409 h 481067"/>
                  <a:gd name="connsiteX529" fmla="*/ 963407 w 1314908"/>
                  <a:gd name="connsiteY529" fmla="*/ 159932 h 481067"/>
                  <a:gd name="connsiteX530" fmla="*/ 961977 w 1314908"/>
                  <a:gd name="connsiteY530" fmla="*/ 158819 h 481067"/>
                  <a:gd name="connsiteX531" fmla="*/ 961977 w 1314908"/>
                  <a:gd name="connsiteY531" fmla="*/ 156593 h 481067"/>
                  <a:gd name="connsiteX532" fmla="*/ 960864 w 1314908"/>
                  <a:gd name="connsiteY532" fmla="*/ 154527 h 481067"/>
                  <a:gd name="connsiteX533" fmla="*/ 959592 w 1314908"/>
                  <a:gd name="connsiteY533" fmla="*/ 153414 h 481067"/>
                  <a:gd name="connsiteX534" fmla="*/ 953392 w 1314908"/>
                  <a:gd name="connsiteY534" fmla="*/ 150870 h 481067"/>
                  <a:gd name="connsiteX535" fmla="*/ 949417 w 1314908"/>
                  <a:gd name="connsiteY535" fmla="*/ 148167 h 481067"/>
                  <a:gd name="connsiteX536" fmla="*/ 949417 w 1314908"/>
                  <a:gd name="connsiteY536" fmla="*/ 146101 h 481067"/>
                  <a:gd name="connsiteX537" fmla="*/ 950530 w 1314908"/>
                  <a:gd name="connsiteY537" fmla="*/ 144034 h 481067"/>
                  <a:gd name="connsiteX538" fmla="*/ 951961 w 1314908"/>
                  <a:gd name="connsiteY538" fmla="*/ 143239 h 481067"/>
                  <a:gd name="connsiteX539" fmla="*/ 956730 w 1314908"/>
                  <a:gd name="connsiteY539" fmla="*/ 141172 h 481067"/>
                  <a:gd name="connsiteX540" fmla="*/ 961182 w 1314908"/>
                  <a:gd name="connsiteY540" fmla="*/ 138629 h 481067"/>
                  <a:gd name="connsiteX541" fmla="*/ 962136 w 1314908"/>
                  <a:gd name="connsiteY541" fmla="*/ 137516 h 481067"/>
                  <a:gd name="connsiteX542" fmla="*/ 962613 w 1314908"/>
                  <a:gd name="connsiteY542" fmla="*/ 130044 h 481067"/>
                  <a:gd name="connsiteX543" fmla="*/ 961817 w 1314908"/>
                  <a:gd name="connsiteY543" fmla="*/ 127341 h 481067"/>
                  <a:gd name="connsiteX544" fmla="*/ 962294 w 1314908"/>
                  <a:gd name="connsiteY544" fmla="*/ 125593 h 481067"/>
                  <a:gd name="connsiteX545" fmla="*/ 961817 w 1314908"/>
                  <a:gd name="connsiteY545" fmla="*/ 124321 h 481067"/>
                  <a:gd name="connsiteX546" fmla="*/ 957525 w 1314908"/>
                  <a:gd name="connsiteY546" fmla="*/ 124639 h 481067"/>
                  <a:gd name="connsiteX547" fmla="*/ 954187 w 1314908"/>
                  <a:gd name="connsiteY547" fmla="*/ 125751 h 481067"/>
                  <a:gd name="connsiteX548" fmla="*/ 948463 w 1314908"/>
                  <a:gd name="connsiteY548" fmla="*/ 129090 h 481067"/>
                  <a:gd name="connsiteX549" fmla="*/ 946556 w 1314908"/>
                  <a:gd name="connsiteY549" fmla="*/ 131475 h 481067"/>
                  <a:gd name="connsiteX550" fmla="*/ 946556 w 1314908"/>
                  <a:gd name="connsiteY550" fmla="*/ 133700 h 481067"/>
                  <a:gd name="connsiteX551" fmla="*/ 946556 w 1314908"/>
                  <a:gd name="connsiteY551" fmla="*/ 135926 h 481067"/>
                  <a:gd name="connsiteX552" fmla="*/ 945284 w 1314908"/>
                  <a:gd name="connsiteY552" fmla="*/ 136880 h 481067"/>
                  <a:gd name="connsiteX553" fmla="*/ 943535 w 1314908"/>
                  <a:gd name="connsiteY553" fmla="*/ 137198 h 481067"/>
                  <a:gd name="connsiteX554" fmla="*/ 940991 w 1314908"/>
                  <a:gd name="connsiteY554" fmla="*/ 139265 h 481067"/>
                  <a:gd name="connsiteX555" fmla="*/ 939878 w 1314908"/>
                  <a:gd name="connsiteY555" fmla="*/ 142285 h 481067"/>
                  <a:gd name="connsiteX556" fmla="*/ 939561 w 1314908"/>
                  <a:gd name="connsiteY556" fmla="*/ 143875 h 481067"/>
                  <a:gd name="connsiteX557" fmla="*/ 938448 w 1314908"/>
                  <a:gd name="connsiteY557" fmla="*/ 145147 h 481067"/>
                  <a:gd name="connsiteX558" fmla="*/ 936222 w 1314908"/>
                  <a:gd name="connsiteY558" fmla="*/ 145147 h 481067"/>
                  <a:gd name="connsiteX559" fmla="*/ 934155 w 1314908"/>
                  <a:gd name="connsiteY559" fmla="*/ 144670 h 481067"/>
                  <a:gd name="connsiteX560" fmla="*/ 932566 w 1314908"/>
                  <a:gd name="connsiteY560" fmla="*/ 143557 h 481067"/>
                  <a:gd name="connsiteX561" fmla="*/ 931294 w 1314908"/>
                  <a:gd name="connsiteY561" fmla="*/ 142126 h 481067"/>
                  <a:gd name="connsiteX562" fmla="*/ 931294 w 1314908"/>
                  <a:gd name="connsiteY562" fmla="*/ 141013 h 481067"/>
                  <a:gd name="connsiteX563" fmla="*/ 931771 w 1314908"/>
                  <a:gd name="connsiteY563" fmla="*/ 139901 h 481067"/>
                  <a:gd name="connsiteX564" fmla="*/ 938448 w 1314908"/>
                  <a:gd name="connsiteY564" fmla="*/ 135608 h 481067"/>
                  <a:gd name="connsiteX565" fmla="*/ 941310 w 1314908"/>
                  <a:gd name="connsiteY565" fmla="*/ 131952 h 481067"/>
                  <a:gd name="connsiteX566" fmla="*/ 941945 w 1314908"/>
                  <a:gd name="connsiteY566" fmla="*/ 130680 h 481067"/>
                  <a:gd name="connsiteX567" fmla="*/ 942422 w 1314908"/>
                  <a:gd name="connsiteY567" fmla="*/ 127023 h 481067"/>
                  <a:gd name="connsiteX568" fmla="*/ 942422 w 1314908"/>
                  <a:gd name="connsiteY568" fmla="*/ 123526 h 481067"/>
                  <a:gd name="connsiteX569" fmla="*/ 941945 w 1314908"/>
                  <a:gd name="connsiteY569" fmla="*/ 120187 h 481067"/>
                  <a:gd name="connsiteX570" fmla="*/ 940038 w 1314908"/>
                  <a:gd name="connsiteY570" fmla="*/ 117644 h 481067"/>
                  <a:gd name="connsiteX571" fmla="*/ 938289 w 1314908"/>
                  <a:gd name="connsiteY571" fmla="*/ 116372 h 481067"/>
                  <a:gd name="connsiteX572" fmla="*/ 938289 w 1314908"/>
                  <a:gd name="connsiteY572" fmla="*/ 114305 h 481067"/>
                  <a:gd name="connsiteX573" fmla="*/ 938925 w 1314908"/>
                  <a:gd name="connsiteY573" fmla="*/ 113192 h 481067"/>
                  <a:gd name="connsiteX574" fmla="*/ 942422 w 1314908"/>
                  <a:gd name="connsiteY574" fmla="*/ 108264 h 481067"/>
                  <a:gd name="connsiteX575" fmla="*/ 942740 w 1314908"/>
                  <a:gd name="connsiteY575" fmla="*/ 107151 h 481067"/>
                  <a:gd name="connsiteX576" fmla="*/ 942740 w 1314908"/>
                  <a:gd name="connsiteY576" fmla="*/ 105879 h 481067"/>
                  <a:gd name="connsiteX577" fmla="*/ 940514 w 1314908"/>
                  <a:gd name="connsiteY577" fmla="*/ 106515 h 481067"/>
                  <a:gd name="connsiteX578" fmla="*/ 938607 w 1314908"/>
                  <a:gd name="connsiteY578" fmla="*/ 107628 h 481067"/>
                  <a:gd name="connsiteX579" fmla="*/ 933838 w 1314908"/>
                  <a:gd name="connsiteY579" fmla="*/ 112556 h 481067"/>
                  <a:gd name="connsiteX580" fmla="*/ 930976 w 1314908"/>
                  <a:gd name="connsiteY580" fmla="*/ 116054 h 481067"/>
                  <a:gd name="connsiteX581" fmla="*/ 929227 w 1314908"/>
                  <a:gd name="connsiteY581" fmla="*/ 120187 h 481067"/>
                  <a:gd name="connsiteX582" fmla="*/ 928909 w 1314908"/>
                  <a:gd name="connsiteY582" fmla="*/ 122095 h 481067"/>
                  <a:gd name="connsiteX583" fmla="*/ 928273 w 1314908"/>
                  <a:gd name="connsiteY583" fmla="*/ 123844 h 481067"/>
                  <a:gd name="connsiteX584" fmla="*/ 928273 w 1314908"/>
                  <a:gd name="connsiteY584" fmla="*/ 126864 h 481067"/>
                  <a:gd name="connsiteX585" fmla="*/ 924934 w 1314908"/>
                  <a:gd name="connsiteY585" fmla="*/ 133065 h 481067"/>
                  <a:gd name="connsiteX586" fmla="*/ 924934 w 1314908"/>
                  <a:gd name="connsiteY586" fmla="*/ 136244 h 481067"/>
                  <a:gd name="connsiteX587" fmla="*/ 815876 w 1314908"/>
                  <a:gd name="connsiteY587" fmla="*/ 217323 h 481067"/>
                  <a:gd name="connsiteX588" fmla="*/ 816353 w 1314908"/>
                  <a:gd name="connsiteY588" fmla="*/ 215097 h 481067"/>
                  <a:gd name="connsiteX589" fmla="*/ 815399 w 1314908"/>
                  <a:gd name="connsiteY589" fmla="*/ 213984 h 481067"/>
                  <a:gd name="connsiteX590" fmla="*/ 814763 w 1314908"/>
                  <a:gd name="connsiteY590" fmla="*/ 212872 h 481067"/>
                  <a:gd name="connsiteX591" fmla="*/ 814445 w 1314908"/>
                  <a:gd name="connsiteY591" fmla="*/ 211600 h 481067"/>
                  <a:gd name="connsiteX592" fmla="*/ 813809 w 1314908"/>
                  <a:gd name="connsiteY592" fmla="*/ 211600 h 481067"/>
                  <a:gd name="connsiteX593" fmla="*/ 812537 w 1314908"/>
                  <a:gd name="connsiteY593" fmla="*/ 212395 h 481067"/>
                  <a:gd name="connsiteX594" fmla="*/ 812537 w 1314908"/>
                  <a:gd name="connsiteY594" fmla="*/ 216528 h 481067"/>
                  <a:gd name="connsiteX595" fmla="*/ 813809 w 1314908"/>
                  <a:gd name="connsiteY595" fmla="*/ 217323 h 481067"/>
                  <a:gd name="connsiteX596" fmla="*/ 815717 w 1314908"/>
                  <a:gd name="connsiteY596" fmla="*/ 217323 h 481067"/>
                  <a:gd name="connsiteX597" fmla="*/ 984393 w 1314908"/>
                  <a:gd name="connsiteY597" fmla="*/ 172491 h 481067"/>
                  <a:gd name="connsiteX598" fmla="*/ 985505 w 1314908"/>
                  <a:gd name="connsiteY598" fmla="*/ 174081 h 481067"/>
                  <a:gd name="connsiteX599" fmla="*/ 986777 w 1314908"/>
                  <a:gd name="connsiteY599" fmla="*/ 174081 h 481067"/>
                  <a:gd name="connsiteX600" fmla="*/ 986618 w 1314908"/>
                  <a:gd name="connsiteY600" fmla="*/ 172650 h 481067"/>
                  <a:gd name="connsiteX601" fmla="*/ 979941 w 1314908"/>
                  <a:gd name="connsiteY601" fmla="*/ 167404 h 481067"/>
                  <a:gd name="connsiteX602" fmla="*/ 981690 w 1314908"/>
                  <a:gd name="connsiteY602" fmla="*/ 170583 h 481067"/>
                  <a:gd name="connsiteX603" fmla="*/ 984551 w 1314908"/>
                  <a:gd name="connsiteY603" fmla="*/ 172491 h 481067"/>
                  <a:gd name="connsiteX604" fmla="*/ 926683 w 1314908"/>
                  <a:gd name="connsiteY604" fmla="*/ 191728 h 481067"/>
                  <a:gd name="connsiteX605" fmla="*/ 927637 w 1314908"/>
                  <a:gd name="connsiteY605" fmla="*/ 191728 h 481067"/>
                  <a:gd name="connsiteX606" fmla="*/ 931294 w 1314908"/>
                  <a:gd name="connsiteY606" fmla="*/ 190615 h 481067"/>
                  <a:gd name="connsiteX607" fmla="*/ 931771 w 1314908"/>
                  <a:gd name="connsiteY607" fmla="*/ 191092 h 481067"/>
                  <a:gd name="connsiteX608" fmla="*/ 932406 w 1314908"/>
                  <a:gd name="connsiteY608" fmla="*/ 192522 h 481067"/>
                  <a:gd name="connsiteX609" fmla="*/ 935109 w 1314908"/>
                  <a:gd name="connsiteY609" fmla="*/ 193953 h 481067"/>
                  <a:gd name="connsiteX610" fmla="*/ 937494 w 1314908"/>
                  <a:gd name="connsiteY610" fmla="*/ 192999 h 481067"/>
                  <a:gd name="connsiteX611" fmla="*/ 938607 w 1314908"/>
                  <a:gd name="connsiteY611" fmla="*/ 191886 h 481067"/>
                  <a:gd name="connsiteX612" fmla="*/ 938130 w 1314908"/>
                  <a:gd name="connsiteY612" fmla="*/ 190456 h 481067"/>
                  <a:gd name="connsiteX613" fmla="*/ 937335 w 1314908"/>
                  <a:gd name="connsiteY613" fmla="*/ 189502 h 481067"/>
                  <a:gd name="connsiteX614" fmla="*/ 936381 w 1314908"/>
                  <a:gd name="connsiteY614" fmla="*/ 188707 h 481067"/>
                  <a:gd name="connsiteX615" fmla="*/ 932248 w 1314908"/>
                  <a:gd name="connsiteY615" fmla="*/ 188707 h 481067"/>
                  <a:gd name="connsiteX616" fmla="*/ 930658 w 1314908"/>
                  <a:gd name="connsiteY616" fmla="*/ 186322 h 481067"/>
                  <a:gd name="connsiteX617" fmla="*/ 932883 w 1314908"/>
                  <a:gd name="connsiteY617" fmla="*/ 182348 h 481067"/>
                  <a:gd name="connsiteX618" fmla="*/ 929545 w 1314908"/>
                  <a:gd name="connsiteY618" fmla="*/ 178055 h 481067"/>
                  <a:gd name="connsiteX619" fmla="*/ 928432 w 1314908"/>
                  <a:gd name="connsiteY619" fmla="*/ 177737 h 481067"/>
                  <a:gd name="connsiteX620" fmla="*/ 927478 w 1314908"/>
                  <a:gd name="connsiteY620" fmla="*/ 178532 h 481067"/>
                  <a:gd name="connsiteX621" fmla="*/ 926366 w 1314908"/>
                  <a:gd name="connsiteY621" fmla="*/ 180599 h 481067"/>
                  <a:gd name="connsiteX622" fmla="*/ 923981 w 1314908"/>
                  <a:gd name="connsiteY622" fmla="*/ 178532 h 481067"/>
                  <a:gd name="connsiteX623" fmla="*/ 922709 w 1314908"/>
                  <a:gd name="connsiteY623" fmla="*/ 178532 h 481067"/>
                  <a:gd name="connsiteX624" fmla="*/ 922709 w 1314908"/>
                  <a:gd name="connsiteY624" fmla="*/ 180281 h 481067"/>
                  <a:gd name="connsiteX625" fmla="*/ 921755 w 1314908"/>
                  <a:gd name="connsiteY625" fmla="*/ 182189 h 481067"/>
                  <a:gd name="connsiteX626" fmla="*/ 921755 w 1314908"/>
                  <a:gd name="connsiteY626" fmla="*/ 183302 h 481067"/>
                  <a:gd name="connsiteX627" fmla="*/ 924140 w 1314908"/>
                  <a:gd name="connsiteY627" fmla="*/ 186163 h 481067"/>
                  <a:gd name="connsiteX628" fmla="*/ 926683 w 1314908"/>
                  <a:gd name="connsiteY628" fmla="*/ 187435 h 481067"/>
                  <a:gd name="connsiteX629" fmla="*/ 925889 w 1314908"/>
                  <a:gd name="connsiteY629" fmla="*/ 190138 h 481067"/>
                  <a:gd name="connsiteX630" fmla="*/ 926524 w 1314908"/>
                  <a:gd name="connsiteY630" fmla="*/ 192045 h 481067"/>
                  <a:gd name="connsiteX631" fmla="*/ 924140 w 1314908"/>
                  <a:gd name="connsiteY631" fmla="*/ 150552 h 481067"/>
                  <a:gd name="connsiteX632" fmla="*/ 924457 w 1314908"/>
                  <a:gd name="connsiteY632" fmla="*/ 150552 h 481067"/>
                  <a:gd name="connsiteX633" fmla="*/ 925412 w 1314908"/>
                  <a:gd name="connsiteY633" fmla="*/ 150393 h 481067"/>
                  <a:gd name="connsiteX634" fmla="*/ 926206 w 1314908"/>
                  <a:gd name="connsiteY634" fmla="*/ 149280 h 481067"/>
                  <a:gd name="connsiteX635" fmla="*/ 926206 w 1314908"/>
                  <a:gd name="connsiteY635" fmla="*/ 147849 h 481067"/>
                  <a:gd name="connsiteX636" fmla="*/ 925570 w 1314908"/>
                  <a:gd name="connsiteY636" fmla="*/ 147532 h 481067"/>
                  <a:gd name="connsiteX637" fmla="*/ 924299 w 1314908"/>
                  <a:gd name="connsiteY637" fmla="*/ 147532 h 481067"/>
                  <a:gd name="connsiteX638" fmla="*/ 923663 w 1314908"/>
                  <a:gd name="connsiteY638" fmla="*/ 149439 h 481067"/>
                  <a:gd name="connsiteX639" fmla="*/ 923981 w 1314908"/>
                  <a:gd name="connsiteY639" fmla="*/ 150552 h 481067"/>
                  <a:gd name="connsiteX640" fmla="*/ 926524 w 1314908"/>
                  <a:gd name="connsiteY640" fmla="*/ 168835 h 481067"/>
                  <a:gd name="connsiteX641" fmla="*/ 926524 w 1314908"/>
                  <a:gd name="connsiteY641" fmla="*/ 166768 h 481067"/>
                  <a:gd name="connsiteX642" fmla="*/ 925889 w 1314908"/>
                  <a:gd name="connsiteY642" fmla="*/ 164701 h 481067"/>
                  <a:gd name="connsiteX643" fmla="*/ 925570 w 1314908"/>
                  <a:gd name="connsiteY643" fmla="*/ 165178 h 481067"/>
                  <a:gd name="connsiteX644" fmla="*/ 924934 w 1314908"/>
                  <a:gd name="connsiteY644" fmla="*/ 168199 h 481067"/>
                  <a:gd name="connsiteX645" fmla="*/ 925570 w 1314908"/>
                  <a:gd name="connsiteY645" fmla="*/ 168517 h 481067"/>
                  <a:gd name="connsiteX646" fmla="*/ 926524 w 1314908"/>
                  <a:gd name="connsiteY646" fmla="*/ 169788 h 481067"/>
                  <a:gd name="connsiteX647" fmla="*/ 926524 w 1314908"/>
                  <a:gd name="connsiteY647" fmla="*/ 168835 h 481067"/>
                  <a:gd name="connsiteX648" fmla="*/ 996316 w 1314908"/>
                  <a:gd name="connsiteY648" fmla="*/ 225272 h 481067"/>
                  <a:gd name="connsiteX649" fmla="*/ 1002198 w 1314908"/>
                  <a:gd name="connsiteY649" fmla="*/ 226544 h 481067"/>
                  <a:gd name="connsiteX650" fmla="*/ 1003311 w 1314908"/>
                  <a:gd name="connsiteY650" fmla="*/ 227498 h 481067"/>
                  <a:gd name="connsiteX651" fmla="*/ 1006649 w 1314908"/>
                  <a:gd name="connsiteY651" fmla="*/ 227021 h 481067"/>
                  <a:gd name="connsiteX652" fmla="*/ 1007762 w 1314908"/>
                  <a:gd name="connsiteY652" fmla="*/ 225908 h 481067"/>
                  <a:gd name="connsiteX653" fmla="*/ 1009352 w 1314908"/>
                  <a:gd name="connsiteY653" fmla="*/ 225113 h 481067"/>
                  <a:gd name="connsiteX654" fmla="*/ 1010306 w 1314908"/>
                  <a:gd name="connsiteY654" fmla="*/ 225431 h 481067"/>
                  <a:gd name="connsiteX655" fmla="*/ 1011578 w 1314908"/>
                  <a:gd name="connsiteY655" fmla="*/ 224795 h 481067"/>
                  <a:gd name="connsiteX656" fmla="*/ 1010783 w 1314908"/>
                  <a:gd name="connsiteY656" fmla="*/ 224000 h 481067"/>
                  <a:gd name="connsiteX657" fmla="*/ 1010465 w 1314908"/>
                  <a:gd name="connsiteY657" fmla="*/ 222887 h 481067"/>
                  <a:gd name="connsiteX658" fmla="*/ 1011101 w 1314908"/>
                  <a:gd name="connsiteY658" fmla="*/ 222569 h 481067"/>
                  <a:gd name="connsiteX659" fmla="*/ 1011737 w 1314908"/>
                  <a:gd name="connsiteY659" fmla="*/ 220185 h 481067"/>
                  <a:gd name="connsiteX660" fmla="*/ 1009988 w 1314908"/>
                  <a:gd name="connsiteY660" fmla="*/ 218595 h 481067"/>
                  <a:gd name="connsiteX661" fmla="*/ 1009670 w 1314908"/>
                  <a:gd name="connsiteY661" fmla="*/ 216846 h 481067"/>
                  <a:gd name="connsiteX662" fmla="*/ 1008716 w 1314908"/>
                  <a:gd name="connsiteY662" fmla="*/ 216846 h 481067"/>
                  <a:gd name="connsiteX663" fmla="*/ 1005378 w 1314908"/>
                  <a:gd name="connsiteY663" fmla="*/ 217959 h 481067"/>
                  <a:gd name="connsiteX664" fmla="*/ 1002675 w 1314908"/>
                  <a:gd name="connsiteY664" fmla="*/ 217959 h 481067"/>
                  <a:gd name="connsiteX665" fmla="*/ 999495 w 1314908"/>
                  <a:gd name="connsiteY665" fmla="*/ 218754 h 481067"/>
                  <a:gd name="connsiteX666" fmla="*/ 992182 w 1314908"/>
                  <a:gd name="connsiteY666" fmla="*/ 221774 h 481067"/>
                  <a:gd name="connsiteX667" fmla="*/ 992659 w 1314908"/>
                  <a:gd name="connsiteY667" fmla="*/ 222569 h 481067"/>
                  <a:gd name="connsiteX668" fmla="*/ 996475 w 1314908"/>
                  <a:gd name="connsiteY668" fmla="*/ 225272 h 481067"/>
                  <a:gd name="connsiteX669" fmla="*/ 1140827 w 1314908"/>
                  <a:gd name="connsiteY669" fmla="*/ 201107 h 481067"/>
                  <a:gd name="connsiteX670" fmla="*/ 1142258 w 1314908"/>
                  <a:gd name="connsiteY670" fmla="*/ 200630 h 481067"/>
                  <a:gd name="connsiteX671" fmla="*/ 1143212 w 1314908"/>
                  <a:gd name="connsiteY671" fmla="*/ 198246 h 481067"/>
                  <a:gd name="connsiteX672" fmla="*/ 1142099 w 1314908"/>
                  <a:gd name="connsiteY672" fmla="*/ 198246 h 481067"/>
                  <a:gd name="connsiteX673" fmla="*/ 1141622 w 1314908"/>
                  <a:gd name="connsiteY673" fmla="*/ 196656 h 481067"/>
                  <a:gd name="connsiteX674" fmla="*/ 1140191 w 1314908"/>
                  <a:gd name="connsiteY674" fmla="*/ 195543 h 481067"/>
                  <a:gd name="connsiteX675" fmla="*/ 1138442 w 1314908"/>
                  <a:gd name="connsiteY675" fmla="*/ 196656 h 481067"/>
                  <a:gd name="connsiteX676" fmla="*/ 1137965 w 1314908"/>
                  <a:gd name="connsiteY676" fmla="*/ 198405 h 481067"/>
                  <a:gd name="connsiteX677" fmla="*/ 1139555 w 1314908"/>
                  <a:gd name="connsiteY677" fmla="*/ 200630 h 481067"/>
                  <a:gd name="connsiteX678" fmla="*/ 1141145 w 1314908"/>
                  <a:gd name="connsiteY678" fmla="*/ 201266 h 481067"/>
                  <a:gd name="connsiteX679" fmla="*/ 1155453 w 1314908"/>
                  <a:gd name="connsiteY679" fmla="*/ 190615 h 481067"/>
                  <a:gd name="connsiteX680" fmla="*/ 1156884 w 1314908"/>
                  <a:gd name="connsiteY680" fmla="*/ 191568 h 481067"/>
                  <a:gd name="connsiteX681" fmla="*/ 1156884 w 1314908"/>
                  <a:gd name="connsiteY681" fmla="*/ 191092 h 481067"/>
                  <a:gd name="connsiteX682" fmla="*/ 1157996 w 1314908"/>
                  <a:gd name="connsiteY682" fmla="*/ 191092 h 481067"/>
                  <a:gd name="connsiteX683" fmla="*/ 1161494 w 1314908"/>
                  <a:gd name="connsiteY683" fmla="*/ 193794 h 481067"/>
                  <a:gd name="connsiteX684" fmla="*/ 1164356 w 1314908"/>
                  <a:gd name="connsiteY684" fmla="*/ 192045 h 481067"/>
                  <a:gd name="connsiteX685" fmla="*/ 1166581 w 1314908"/>
                  <a:gd name="connsiteY685" fmla="*/ 197928 h 481067"/>
                  <a:gd name="connsiteX686" fmla="*/ 1166899 w 1314908"/>
                  <a:gd name="connsiteY686" fmla="*/ 200471 h 481067"/>
                  <a:gd name="connsiteX687" fmla="*/ 1169125 w 1314908"/>
                  <a:gd name="connsiteY687" fmla="*/ 202220 h 481067"/>
                  <a:gd name="connsiteX688" fmla="*/ 1171669 w 1314908"/>
                  <a:gd name="connsiteY688" fmla="*/ 201902 h 481067"/>
                  <a:gd name="connsiteX689" fmla="*/ 1174689 w 1314908"/>
                  <a:gd name="connsiteY689" fmla="*/ 203174 h 481067"/>
                  <a:gd name="connsiteX690" fmla="*/ 1176279 w 1314908"/>
                  <a:gd name="connsiteY690" fmla="*/ 203174 h 481067"/>
                  <a:gd name="connsiteX691" fmla="*/ 1180254 w 1314908"/>
                  <a:gd name="connsiteY691" fmla="*/ 201902 h 481067"/>
                  <a:gd name="connsiteX692" fmla="*/ 1182320 w 1314908"/>
                  <a:gd name="connsiteY692" fmla="*/ 199676 h 481067"/>
                  <a:gd name="connsiteX693" fmla="*/ 1179618 w 1314908"/>
                  <a:gd name="connsiteY693" fmla="*/ 198882 h 481067"/>
                  <a:gd name="connsiteX694" fmla="*/ 1175961 w 1314908"/>
                  <a:gd name="connsiteY694" fmla="*/ 196497 h 481067"/>
                  <a:gd name="connsiteX695" fmla="*/ 1173417 w 1314908"/>
                  <a:gd name="connsiteY695" fmla="*/ 193635 h 481067"/>
                  <a:gd name="connsiteX696" fmla="*/ 1168330 w 1314908"/>
                  <a:gd name="connsiteY696" fmla="*/ 189343 h 481067"/>
                  <a:gd name="connsiteX697" fmla="*/ 1166899 w 1314908"/>
                  <a:gd name="connsiteY697" fmla="*/ 188866 h 481067"/>
                  <a:gd name="connsiteX698" fmla="*/ 1164197 w 1314908"/>
                  <a:gd name="connsiteY698" fmla="*/ 189502 h 481067"/>
                  <a:gd name="connsiteX699" fmla="*/ 1161971 w 1314908"/>
                  <a:gd name="connsiteY699" fmla="*/ 188230 h 481067"/>
                  <a:gd name="connsiteX700" fmla="*/ 1159745 w 1314908"/>
                  <a:gd name="connsiteY700" fmla="*/ 188230 h 481067"/>
                  <a:gd name="connsiteX701" fmla="*/ 1153704 w 1314908"/>
                  <a:gd name="connsiteY701" fmla="*/ 187117 h 481067"/>
                  <a:gd name="connsiteX702" fmla="*/ 1153704 w 1314908"/>
                  <a:gd name="connsiteY702" fmla="*/ 188707 h 481067"/>
                  <a:gd name="connsiteX703" fmla="*/ 1155135 w 1314908"/>
                  <a:gd name="connsiteY703" fmla="*/ 190456 h 481067"/>
                  <a:gd name="connsiteX704" fmla="*/ 1171192 w 1314908"/>
                  <a:gd name="connsiteY704" fmla="*/ 215256 h 481067"/>
                  <a:gd name="connsiteX705" fmla="*/ 1168171 w 1314908"/>
                  <a:gd name="connsiteY705" fmla="*/ 215256 h 481067"/>
                  <a:gd name="connsiteX706" fmla="*/ 1156884 w 1314908"/>
                  <a:gd name="connsiteY706" fmla="*/ 213984 h 481067"/>
                  <a:gd name="connsiteX707" fmla="*/ 1156884 w 1314908"/>
                  <a:gd name="connsiteY707" fmla="*/ 214620 h 481067"/>
                  <a:gd name="connsiteX708" fmla="*/ 1157202 w 1314908"/>
                  <a:gd name="connsiteY708" fmla="*/ 216051 h 481067"/>
                  <a:gd name="connsiteX709" fmla="*/ 1168012 w 1314908"/>
                  <a:gd name="connsiteY709" fmla="*/ 218436 h 481067"/>
                  <a:gd name="connsiteX710" fmla="*/ 1173259 w 1314908"/>
                  <a:gd name="connsiteY710" fmla="*/ 220503 h 481067"/>
                  <a:gd name="connsiteX711" fmla="*/ 1177392 w 1314908"/>
                  <a:gd name="connsiteY711" fmla="*/ 221456 h 481067"/>
                  <a:gd name="connsiteX712" fmla="*/ 1178346 w 1314908"/>
                  <a:gd name="connsiteY712" fmla="*/ 222410 h 481067"/>
                  <a:gd name="connsiteX713" fmla="*/ 1181208 w 1314908"/>
                  <a:gd name="connsiteY713" fmla="*/ 221774 h 481067"/>
                  <a:gd name="connsiteX714" fmla="*/ 1185023 w 1314908"/>
                  <a:gd name="connsiteY714" fmla="*/ 222251 h 481067"/>
                  <a:gd name="connsiteX715" fmla="*/ 1189633 w 1314908"/>
                  <a:gd name="connsiteY715" fmla="*/ 221774 h 481067"/>
                  <a:gd name="connsiteX716" fmla="*/ 1192177 w 1314908"/>
                  <a:gd name="connsiteY716" fmla="*/ 220821 h 481067"/>
                  <a:gd name="connsiteX717" fmla="*/ 1197423 w 1314908"/>
                  <a:gd name="connsiteY717" fmla="*/ 219708 h 481067"/>
                  <a:gd name="connsiteX718" fmla="*/ 1195197 w 1314908"/>
                  <a:gd name="connsiteY718" fmla="*/ 218436 h 481067"/>
                  <a:gd name="connsiteX719" fmla="*/ 1192336 w 1314908"/>
                  <a:gd name="connsiteY719" fmla="*/ 217800 h 481067"/>
                  <a:gd name="connsiteX720" fmla="*/ 1182956 w 1314908"/>
                  <a:gd name="connsiteY720" fmla="*/ 217482 h 481067"/>
                  <a:gd name="connsiteX721" fmla="*/ 1177551 w 1314908"/>
                  <a:gd name="connsiteY721" fmla="*/ 215574 h 481067"/>
                  <a:gd name="connsiteX722" fmla="*/ 1171033 w 1314908"/>
                  <a:gd name="connsiteY722" fmla="*/ 215097 h 481067"/>
                  <a:gd name="connsiteX723" fmla="*/ 1017619 w 1314908"/>
                  <a:gd name="connsiteY723" fmla="*/ 183779 h 481067"/>
                  <a:gd name="connsiteX724" fmla="*/ 1019209 w 1314908"/>
                  <a:gd name="connsiteY724" fmla="*/ 182030 h 481067"/>
                  <a:gd name="connsiteX725" fmla="*/ 1018414 w 1314908"/>
                  <a:gd name="connsiteY725" fmla="*/ 181076 h 481067"/>
                  <a:gd name="connsiteX726" fmla="*/ 1017301 w 1314908"/>
                  <a:gd name="connsiteY726" fmla="*/ 180599 h 481067"/>
                  <a:gd name="connsiteX727" fmla="*/ 1016824 w 1314908"/>
                  <a:gd name="connsiteY727" fmla="*/ 180599 h 481067"/>
                  <a:gd name="connsiteX728" fmla="*/ 1015870 w 1314908"/>
                  <a:gd name="connsiteY728" fmla="*/ 181235 h 481067"/>
                  <a:gd name="connsiteX729" fmla="*/ 1014757 w 1314908"/>
                  <a:gd name="connsiteY729" fmla="*/ 181235 h 481067"/>
                  <a:gd name="connsiteX730" fmla="*/ 1013008 w 1314908"/>
                  <a:gd name="connsiteY730" fmla="*/ 182507 h 481067"/>
                  <a:gd name="connsiteX731" fmla="*/ 1016029 w 1314908"/>
                  <a:gd name="connsiteY731" fmla="*/ 183779 h 481067"/>
                  <a:gd name="connsiteX732" fmla="*/ 1017619 w 1314908"/>
                  <a:gd name="connsiteY732" fmla="*/ 183779 h 481067"/>
                  <a:gd name="connsiteX733" fmla="*/ 1012214 w 1314908"/>
                  <a:gd name="connsiteY733" fmla="*/ 193953 h 481067"/>
                  <a:gd name="connsiteX734" fmla="*/ 1011101 w 1314908"/>
                  <a:gd name="connsiteY734" fmla="*/ 195066 h 481067"/>
                  <a:gd name="connsiteX735" fmla="*/ 1023501 w 1314908"/>
                  <a:gd name="connsiteY735" fmla="*/ 193317 h 481067"/>
                  <a:gd name="connsiteX736" fmla="*/ 1024932 w 1314908"/>
                  <a:gd name="connsiteY736" fmla="*/ 192363 h 481067"/>
                  <a:gd name="connsiteX737" fmla="*/ 1025727 w 1314908"/>
                  <a:gd name="connsiteY737" fmla="*/ 190933 h 481067"/>
                  <a:gd name="connsiteX738" fmla="*/ 1022865 w 1314908"/>
                  <a:gd name="connsiteY738" fmla="*/ 190615 h 481067"/>
                  <a:gd name="connsiteX739" fmla="*/ 1022865 w 1314908"/>
                  <a:gd name="connsiteY739" fmla="*/ 192045 h 481067"/>
                  <a:gd name="connsiteX740" fmla="*/ 1020480 w 1314908"/>
                  <a:gd name="connsiteY740" fmla="*/ 192363 h 481067"/>
                  <a:gd name="connsiteX741" fmla="*/ 1017937 w 1314908"/>
                  <a:gd name="connsiteY741" fmla="*/ 192045 h 481067"/>
                  <a:gd name="connsiteX742" fmla="*/ 1016665 w 1314908"/>
                  <a:gd name="connsiteY742" fmla="*/ 192522 h 481067"/>
                  <a:gd name="connsiteX743" fmla="*/ 1016029 w 1314908"/>
                  <a:gd name="connsiteY743" fmla="*/ 192522 h 481067"/>
                  <a:gd name="connsiteX744" fmla="*/ 1015393 w 1314908"/>
                  <a:gd name="connsiteY744" fmla="*/ 192522 h 481067"/>
                  <a:gd name="connsiteX745" fmla="*/ 1014757 w 1314908"/>
                  <a:gd name="connsiteY745" fmla="*/ 192840 h 481067"/>
                  <a:gd name="connsiteX746" fmla="*/ 1013485 w 1314908"/>
                  <a:gd name="connsiteY746" fmla="*/ 192840 h 481067"/>
                  <a:gd name="connsiteX747" fmla="*/ 1012691 w 1314908"/>
                  <a:gd name="connsiteY747" fmla="*/ 193158 h 481067"/>
                  <a:gd name="connsiteX748" fmla="*/ 1012214 w 1314908"/>
                  <a:gd name="connsiteY748" fmla="*/ 194112 h 481067"/>
                  <a:gd name="connsiteX749" fmla="*/ 1125247 w 1314908"/>
                  <a:gd name="connsiteY749" fmla="*/ 229246 h 481067"/>
                  <a:gd name="connsiteX750" fmla="*/ 1126519 w 1314908"/>
                  <a:gd name="connsiteY750" fmla="*/ 227180 h 481067"/>
                  <a:gd name="connsiteX751" fmla="*/ 1125724 w 1314908"/>
                  <a:gd name="connsiteY751" fmla="*/ 226544 h 481067"/>
                  <a:gd name="connsiteX752" fmla="*/ 1125088 w 1314908"/>
                  <a:gd name="connsiteY752" fmla="*/ 226544 h 481067"/>
                  <a:gd name="connsiteX753" fmla="*/ 1124611 w 1314908"/>
                  <a:gd name="connsiteY753" fmla="*/ 226703 h 481067"/>
                  <a:gd name="connsiteX754" fmla="*/ 1124134 w 1314908"/>
                  <a:gd name="connsiteY754" fmla="*/ 228293 h 481067"/>
                  <a:gd name="connsiteX755" fmla="*/ 1124452 w 1314908"/>
                  <a:gd name="connsiteY755" fmla="*/ 229564 h 481067"/>
                  <a:gd name="connsiteX756" fmla="*/ 1125247 w 1314908"/>
                  <a:gd name="connsiteY756" fmla="*/ 229087 h 481067"/>
                  <a:gd name="connsiteX757" fmla="*/ 1013804 w 1314908"/>
                  <a:gd name="connsiteY757" fmla="*/ 176307 h 481067"/>
                  <a:gd name="connsiteX758" fmla="*/ 1015393 w 1314908"/>
                  <a:gd name="connsiteY758" fmla="*/ 179168 h 481067"/>
                  <a:gd name="connsiteX759" fmla="*/ 1016029 w 1314908"/>
                  <a:gd name="connsiteY759" fmla="*/ 179168 h 481067"/>
                  <a:gd name="connsiteX760" fmla="*/ 1016983 w 1314908"/>
                  <a:gd name="connsiteY760" fmla="*/ 178055 h 481067"/>
                  <a:gd name="connsiteX761" fmla="*/ 1019367 w 1314908"/>
                  <a:gd name="connsiteY761" fmla="*/ 177102 h 481067"/>
                  <a:gd name="connsiteX762" fmla="*/ 1019686 w 1314908"/>
                  <a:gd name="connsiteY762" fmla="*/ 179804 h 481067"/>
                  <a:gd name="connsiteX763" fmla="*/ 1021116 w 1314908"/>
                  <a:gd name="connsiteY763" fmla="*/ 181235 h 481067"/>
                  <a:gd name="connsiteX764" fmla="*/ 1025250 w 1314908"/>
                  <a:gd name="connsiteY764" fmla="*/ 180440 h 481067"/>
                  <a:gd name="connsiteX765" fmla="*/ 1025250 w 1314908"/>
                  <a:gd name="connsiteY765" fmla="*/ 178373 h 481067"/>
                  <a:gd name="connsiteX766" fmla="*/ 1023660 w 1314908"/>
                  <a:gd name="connsiteY766" fmla="*/ 177102 h 481067"/>
                  <a:gd name="connsiteX767" fmla="*/ 1022388 w 1314908"/>
                  <a:gd name="connsiteY767" fmla="*/ 177102 h 481067"/>
                  <a:gd name="connsiteX768" fmla="*/ 1021276 w 1314908"/>
                  <a:gd name="connsiteY768" fmla="*/ 176942 h 481067"/>
                  <a:gd name="connsiteX769" fmla="*/ 1019209 w 1314908"/>
                  <a:gd name="connsiteY769" fmla="*/ 173763 h 481067"/>
                  <a:gd name="connsiteX770" fmla="*/ 1017619 w 1314908"/>
                  <a:gd name="connsiteY770" fmla="*/ 172650 h 481067"/>
                  <a:gd name="connsiteX771" fmla="*/ 1017142 w 1314908"/>
                  <a:gd name="connsiteY771" fmla="*/ 171060 h 481067"/>
                  <a:gd name="connsiteX772" fmla="*/ 1018891 w 1314908"/>
                  <a:gd name="connsiteY772" fmla="*/ 171060 h 481067"/>
                  <a:gd name="connsiteX773" fmla="*/ 1022547 w 1314908"/>
                  <a:gd name="connsiteY773" fmla="*/ 175035 h 481067"/>
                  <a:gd name="connsiteX774" fmla="*/ 1025091 w 1314908"/>
                  <a:gd name="connsiteY774" fmla="*/ 176307 h 481067"/>
                  <a:gd name="connsiteX775" fmla="*/ 1026522 w 1314908"/>
                  <a:gd name="connsiteY775" fmla="*/ 178214 h 481067"/>
                  <a:gd name="connsiteX776" fmla="*/ 1028270 w 1314908"/>
                  <a:gd name="connsiteY776" fmla="*/ 178850 h 481067"/>
                  <a:gd name="connsiteX777" fmla="*/ 1030973 w 1314908"/>
                  <a:gd name="connsiteY777" fmla="*/ 177896 h 481067"/>
                  <a:gd name="connsiteX778" fmla="*/ 1033199 w 1314908"/>
                  <a:gd name="connsiteY778" fmla="*/ 178373 h 481067"/>
                  <a:gd name="connsiteX779" fmla="*/ 1034311 w 1314908"/>
                  <a:gd name="connsiteY779" fmla="*/ 179168 h 481067"/>
                  <a:gd name="connsiteX780" fmla="*/ 1035424 w 1314908"/>
                  <a:gd name="connsiteY780" fmla="*/ 178850 h 481067"/>
                  <a:gd name="connsiteX781" fmla="*/ 1037809 w 1314908"/>
                  <a:gd name="connsiteY781" fmla="*/ 176625 h 481067"/>
                  <a:gd name="connsiteX782" fmla="*/ 1036696 w 1314908"/>
                  <a:gd name="connsiteY782" fmla="*/ 175194 h 481067"/>
                  <a:gd name="connsiteX783" fmla="*/ 1037173 w 1314908"/>
                  <a:gd name="connsiteY783" fmla="*/ 174081 h 481067"/>
                  <a:gd name="connsiteX784" fmla="*/ 1036060 w 1314908"/>
                  <a:gd name="connsiteY784" fmla="*/ 172491 h 481067"/>
                  <a:gd name="connsiteX785" fmla="*/ 1028906 w 1314908"/>
                  <a:gd name="connsiteY785" fmla="*/ 169312 h 481067"/>
                  <a:gd name="connsiteX786" fmla="*/ 1027793 w 1314908"/>
                  <a:gd name="connsiteY786" fmla="*/ 169312 h 481067"/>
                  <a:gd name="connsiteX787" fmla="*/ 1022865 w 1314908"/>
                  <a:gd name="connsiteY787" fmla="*/ 168358 h 481067"/>
                  <a:gd name="connsiteX788" fmla="*/ 1020321 w 1314908"/>
                  <a:gd name="connsiteY788" fmla="*/ 169153 h 481067"/>
                  <a:gd name="connsiteX789" fmla="*/ 1016347 w 1314908"/>
                  <a:gd name="connsiteY789" fmla="*/ 169630 h 481067"/>
                  <a:gd name="connsiteX790" fmla="*/ 1015393 w 1314908"/>
                  <a:gd name="connsiteY790" fmla="*/ 170265 h 481067"/>
                  <a:gd name="connsiteX791" fmla="*/ 1013962 w 1314908"/>
                  <a:gd name="connsiteY791" fmla="*/ 169947 h 481067"/>
                  <a:gd name="connsiteX792" fmla="*/ 1012055 w 1314908"/>
                  <a:gd name="connsiteY792" fmla="*/ 171060 h 481067"/>
                  <a:gd name="connsiteX793" fmla="*/ 1010147 w 1314908"/>
                  <a:gd name="connsiteY793" fmla="*/ 170265 h 481067"/>
                  <a:gd name="connsiteX794" fmla="*/ 1008239 w 1314908"/>
                  <a:gd name="connsiteY794" fmla="*/ 171060 h 481067"/>
                  <a:gd name="connsiteX795" fmla="*/ 1008239 w 1314908"/>
                  <a:gd name="connsiteY795" fmla="*/ 172650 h 481067"/>
                  <a:gd name="connsiteX796" fmla="*/ 1006490 w 1314908"/>
                  <a:gd name="connsiteY796" fmla="*/ 174240 h 481067"/>
                  <a:gd name="connsiteX797" fmla="*/ 1009511 w 1314908"/>
                  <a:gd name="connsiteY797" fmla="*/ 175671 h 481067"/>
                  <a:gd name="connsiteX798" fmla="*/ 1013962 w 1314908"/>
                  <a:gd name="connsiteY798" fmla="*/ 175671 h 481067"/>
                  <a:gd name="connsiteX799" fmla="*/ 923186 w 1314908"/>
                  <a:gd name="connsiteY799" fmla="*/ 147055 h 481067"/>
                  <a:gd name="connsiteX800" fmla="*/ 924140 w 1314908"/>
                  <a:gd name="connsiteY800" fmla="*/ 146101 h 481067"/>
                  <a:gd name="connsiteX801" fmla="*/ 923663 w 1314908"/>
                  <a:gd name="connsiteY801" fmla="*/ 144511 h 481067"/>
                  <a:gd name="connsiteX802" fmla="*/ 922709 w 1314908"/>
                  <a:gd name="connsiteY802" fmla="*/ 144034 h 481067"/>
                  <a:gd name="connsiteX803" fmla="*/ 921914 w 1314908"/>
                  <a:gd name="connsiteY803" fmla="*/ 144670 h 481067"/>
                  <a:gd name="connsiteX804" fmla="*/ 921914 w 1314908"/>
                  <a:gd name="connsiteY804" fmla="*/ 145465 h 481067"/>
                  <a:gd name="connsiteX805" fmla="*/ 922232 w 1314908"/>
                  <a:gd name="connsiteY805" fmla="*/ 146737 h 481067"/>
                  <a:gd name="connsiteX806" fmla="*/ 923186 w 1314908"/>
                  <a:gd name="connsiteY806" fmla="*/ 147055 h 481067"/>
                  <a:gd name="connsiteX807" fmla="*/ 797752 w 1314908"/>
                  <a:gd name="connsiteY807" fmla="*/ 283617 h 481067"/>
                  <a:gd name="connsiteX808" fmla="*/ 797752 w 1314908"/>
                  <a:gd name="connsiteY808" fmla="*/ 284571 h 481067"/>
                  <a:gd name="connsiteX809" fmla="*/ 798547 w 1314908"/>
                  <a:gd name="connsiteY809" fmla="*/ 287114 h 481067"/>
                  <a:gd name="connsiteX810" fmla="*/ 800932 w 1314908"/>
                  <a:gd name="connsiteY810" fmla="*/ 289340 h 481067"/>
                  <a:gd name="connsiteX811" fmla="*/ 802839 w 1314908"/>
                  <a:gd name="connsiteY811" fmla="*/ 289340 h 481067"/>
                  <a:gd name="connsiteX812" fmla="*/ 805701 w 1314908"/>
                  <a:gd name="connsiteY812" fmla="*/ 286001 h 481067"/>
                  <a:gd name="connsiteX813" fmla="*/ 805701 w 1314908"/>
                  <a:gd name="connsiteY813" fmla="*/ 283935 h 481067"/>
                  <a:gd name="connsiteX814" fmla="*/ 804747 w 1314908"/>
                  <a:gd name="connsiteY814" fmla="*/ 282663 h 481067"/>
                  <a:gd name="connsiteX815" fmla="*/ 799342 w 1314908"/>
                  <a:gd name="connsiteY815" fmla="*/ 282186 h 481067"/>
                  <a:gd name="connsiteX816" fmla="*/ 797752 w 1314908"/>
                  <a:gd name="connsiteY816" fmla="*/ 283617 h 481067"/>
                  <a:gd name="connsiteX817" fmla="*/ 778039 w 1314908"/>
                  <a:gd name="connsiteY817" fmla="*/ 320500 h 481067"/>
                  <a:gd name="connsiteX818" fmla="*/ 778675 w 1314908"/>
                  <a:gd name="connsiteY818" fmla="*/ 322248 h 481067"/>
                  <a:gd name="connsiteX819" fmla="*/ 780583 w 1314908"/>
                  <a:gd name="connsiteY819" fmla="*/ 322248 h 481067"/>
                  <a:gd name="connsiteX820" fmla="*/ 781219 w 1314908"/>
                  <a:gd name="connsiteY820" fmla="*/ 320977 h 481067"/>
                  <a:gd name="connsiteX821" fmla="*/ 783603 w 1314908"/>
                  <a:gd name="connsiteY821" fmla="*/ 322248 h 481067"/>
                  <a:gd name="connsiteX822" fmla="*/ 784875 w 1314908"/>
                  <a:gd name="connsiteY822" fmla="*/ 322567 h 481067"/>
                  <a:gd name="connsiteX823" fmla="*/ 786147 w 1314908"/>
                  <a:gd name="connsiteY823" fmla="*/ 322567 h 481067"/>
                  <a:gd name="connsiteX824" fmla="*/ 787737 w 1314908"/>
                  <a:gd name="connsiteY824" fmla="*/ 320977 h 481067"/>
                  <a:gd name="connsiteX825" fmla="*/ 788531 w 1314908"/>
                  <a:gd name="connsiteY825" fmla="*/ 319069 h 481067"/>
                  <a:gd name="connsiteX826" fmla="*/ 787578 w 1314908"/>
                  <a:gd name="connsiteY826" fmla="*/ 315253 h 481067"/>
                  <a:gd name="connsiteX827" fmla="*/ 791711 w 1314908"/>
                  <a:gd name="connsiteY827" fmla="*/ 309371 h 481067"/>
                  <a:gd name="connsiteX828" fmla="*/ 791075 w 1314908"/>
                  <a:gd name="connsiteY828" fmla="*/ 301899 h 481067"/>
                  <a:gd name="connsiteX829" fmla="*/ 789962 w 1314908"/>
                  <a:gd name="connsiteY829" fmla="*/ 300310 h 481067"/>
                  <a:gd name="connsiteX830" fmla="*/ 788691 w 1314908"/>
                  <a:gd name="connsiteY830" fmla="*/ 300787 h 481067"/>
                  <a:gd name="connsiteX831" fmla="*/ 784875 w 1314908"/>
                  <a:gd name="connsiteY831" fmla="*/ 302853 h 481067"/>
                  <a:gd name="connsiteX832" fmla="*/ 780423 w 1314908"/>
                  <a:gd name="connsiteY832" fmla="*/ 304602 h 481067"/>
                  <a:gd name="connsiteX833" fmla="*/ 779470 w 1314908"/>
                  <a:gd name="connsiteY833" fmla="*/ 306828 h 481067"/>
                  <a:gd name="connsiteX834" fmla="*/ 781059 w 1314908"/>
                  <a:gd name="connsiteY834" fmla="*/ 311120 h 481067"/>
                  <a:gd name="connsiteX835" fmla="*/ 781059 w 1314908"/>
                  <a:gd name="connsiteY835" fmla="*/ 313187 h 481067"/>
                  <a:gd name="connsiteX836" fmla="*/ 779311 w 1314908"/>
                  <a:gd name="connsiteY836" fmla="*/ 315095 h 481067"/>
                  <a:gd name="connsiteX837" fmla="*/ 778039 w 1314908"/>
                  <a:gd name="connsiteY837" fmla="*/ 320341 h 481067"/>
                  <a:gd name="connsiteX838" fmla="*/ 802522 w 1314908"/>
                  <a:gd name="connsiteY838" fmla="*/ 219231 h 481067"/>
                  <a:gd name="connsiteX839" fmla="*/ 801568 w 1314908"/>
                  <a:gd name="connsiteY839" fmla="*/ 219708 h 481067"/>
                  <a:gd name="connsiteX840" fmla="*/ 800932 w 1314908"/>
                  <a:gd name="connsiteY840" fmla="*/ 220503 h 481067"/>
                  <a:gd name="connsiteX841" fmla="*/ 800455 w 1314908"/>
                  <a:gd name="connsiteY841" fmla="*/ 221615 h 481067"/>
                  <a:gd name="connsiteX842" fmla="*/ 800455 w 1314908"/>
                  <a:gd name="connsiteY842" fmla="*/ 222887 h 481067"/>
                  <a:gd name="connsiteX843" fmla="*/ 802839 w 1314908"/>
                  <a:gd name="connsiteY843" fmla="*/ 220503 h 481067"/>
                  <a:gd name="connsiteX844" fmla="*/ 802362 w 1314908"/>
                  <a:gd name="connsiteY844" fmla="*/ 219231 h 481067"/>
                  <a:gd name="connsiteX845" fmla="*/ 797752 w 1314908"/>
                  <a:gd name="connsiteY845" fmla="*/ 323044 h 481067"/>
                  <a:gd name="connsiteX846" fmla="*/ 798229 w 1314908"/>
                  <a:gd name="connsiteY846" fmla="*/ 322725 h 481067"/>
                  <a:gd name="connsiteX847" fmla="*/ 799819 w 1314908"/>
                  <a:gd name="connsiteY847" fmla="*/ 323521 h 481067"/>
                  <a:gd name="connsiteX848" fmla="*/ 802045 w 1314908"/>
                  <a:gd name="connsiteY848" fmla="*/ 322725 h 481067"/>
                  <a:gd name="connsiteX849" fmla="*/ 803952 w 1314908"/>
                  <a:gd name="connsiteY849" fmla="*/ 320977 h 481067"/>
                  <a:gd name="connsiteX850" fmla="*/ 804429 w 1314908"/>
                  <a:gd name="connsiteY850" fmla="*/ 319228 h 481067"/>
                  <a:gd name="connsiteX851" fmla="*/ 802998 w 1314908"/>
                  <a:gd name="connsiteY851" fmla="*/ 317797 h 481067"/>
                  <a:gd name="connsiteX852" fmla="*/ 800137 w 1314908"/>
                  <a:gd name="connsiteY852" fmla="*/ 315889 h 481067"/>
                  <a:gd name="connsiteX853" fmla="*/ 799342 w 1314908"/>
                  <a:gd name="connsiteY853" fmla="*/ 315889 h 481067"/>
                  <a:gd name="connsiteX854" fmla="*/ 798070 w 1314908"/>
                  <a:gd name="connsiteY854" fmla="*/ 316684 h 481067"/>
                  <a:gd name="connsiteX855" fmla="*/ 797752 w 1314908"/>
                  <a:gd name="connsiteY855" fmla="*/ 315253 h 481067"/>
                  <a:gd name="connsiteX856" fmla="*/ 798229 w 1314908"/>
                  <a:gd name="connsiteY856" fmla="*/ 310166 h 481067"/>
                  <a:gd name="connsiteX857" fmla="*/ 799024 w 1314908"/>
                  <a:gd name="connsiteY857" fmla="*/ 308735 h 481067"/>
                  <a:gd name="connsiteX858" fmla="*/ 799024 w 1314908"/>
                  <a:gd name="connsiteY858" fmla="*/ 306510 h 481067"/>
                  <a:gd name="connsiteX859" fmla="*/ 800137 w 1314908"/>
                  <a:gd name="connsiteY859" fmla="*/ 304125 h 481067"/>
                  <a:gd name="connsiteX860" fmla="*/ 800932 w 1314908"/>
                  <a:gd name="connsiteY860" fmla="*/ 304125 h 481067"/>
                  <a:gd name="connsiteX861" fmla="*/ 801568 w 1314908"/>
                  <a:gd name="connsiteY861" fmla="*/ 303966 h 481067"/>
                  <a:gd name="connsiteX862" fmla="*/ 802045 w 1314908"/>
                  <a:gd name="connsiteY862" fmla="*/ 303489 h 481067"/>
                  <a:gd name="connsiteX863" fmla="*/ 802681 w 1314908"/>
                  <a:gd name="connsiteY863" fmla="*/ 303966 h 481067"/>
                  <a:gd name="connsiteX864" fmla="*/ 804270 w 1314908"/>
                  <a:gd name="connsiteY864" fmla="*/ 306351 h 481067"/>
                  <a:gd name="connsiteX865" fmla="*/ 804270 w 1314908"/>
                  <a:gd name="connsiteY865" fmla="*/ 304761 h 481067"/>
                  <a:gd name="connsiteX866" fmla="*/ 803793 w 1314908"/>
                  <a:gd name="connsiteY866" fmla="*/ 298561 h 481067"/>
                  <a:gd name="connsiteX867" fmla="*/ 800614 w 1314908"/>
                  <a:gd name="connsiteY867" fmla="*/ 295222 h 481067"/>
                  <a:gd name="connsiteX868" fmla="*/ 800614 w 1314908"/>
                  <a:gd name="connsiteY868" fmla="*/ 293950 h 481067"/>
                  <a:gd name="connsiteX869" fmla="*/ 799660 w 1314908"/>
                  <a:gd name="connsiteY869" fmla="*/ 294109 h 481067"/>
                  <a:gd name="connsiteX870" fmla="*/ 796957 w 1314908"/>
                  <a:gd name="connsiteY870" fmla="*/ 295540 h 481067"/>
                  <a:gd name="connsiteX871" fmla="*/ 794255 w 1314908"/>
                  <a:gd name="connsiteY871" fmla="*/ 300627 h 481067"/>
                  <a:gd name="connsiteX872" fmla="*/ 794255 w 1314908"/>
                  <a:gd name="connsiteY872" fmla="*/ 306669 h 481067"/>
                  <a:gd name="connsiteX873" fmla="*/ 793301 w 1314908"/>
                  <a:gd name="connsiteY873" fmla="*/ 309848 h 481067"/>
                  <a:gd name="connsiteX874" fmla="*/ 792824 w 1314908"/>
                  <a:gd name="connsiteY874" fmla="*/ 311438 h 481067"/>
                  <a:gd name="connsiteX875" fmla="*/ 792506 w 1314908"/>
                  <a:gd name="connsiteY875" fmla="*/ 312869 h 481067"/>
                  <a:gd name="connsiteX876" fmla="*/ 791711 w 1314908"/>
                  <a:gd name="connsiteY876" fmla="*/ 316366 h 481067"/>
                  <a:gd name="connsiteX877" fmla="*/ 791711 w 1314908"/>
                  <a:gd name="connsiteY877" fmla="*/ 317320 h 481067"/>
                  <a:gd name="connsiteX878" fmla="*/ 790598 w 1314908"/>
                  <a:gd name="connsiteY878" fmla="*/ 318751 h 481067"/>
                  <a:gd name="connsiteX879" fmla="*/ 788849 w 1314908"/>
                  <a:gd name="connsiteY879" fmla="*/ 320659 h 481067"/>
                  <a:gd name="connsiteX880" fmla="*/ 788055 w 1314908"/>
                  <a:gd name="connsiteY880" fmla="*/ 322089 h 481067"/>
                  <a:gd name="connsiteX881" fmla="*/ 788055 w 1314908"/>
                  <a:gd name="connsiteY881" fmla="*/ 323361 h 481067"/>
                  <a:gd name="connsiteX882" fmla="*/ 786465 w 1314908"/>
                  <a:gd name="connsiteY882" fmla="*/ 325110 h 481067"/>
                  <a:gd name="connsiteX883" fmla="*/ 786465 w 1314908"/>
                  <a:gd name="connsiteY883" fmla="*/ 326700 h 481067"/>
                  <a:gd name="connsiteX884" fmla="*/ 788214 w 1314908"/>
                  <a:gd name="connsiteY884" fmla="*/ 330038 h 481067"/>
                  <a:gd name="connsiteX885" fmla="*/ 789326 w 1314908"/>
                  <a:gd name="connsiteY885" fmla="*/ 330038 h 481067"/>
                  <a:gd name="connsiteX886" fmla="*/ 790757 w 1314908"/>
                  <a:gd name="connsiteY886" fmla="*/ 329244 h 481067"/>
                  <a:gd name="connsiteX887" fmla="*/ 792983 w 1314908"/>
                  <a:gd name="connsiteY887" fmla="*/ 330356 h 481067"/>
                  <a:gd name="connsiteX888" fmla="*/ 794096 w 1314908"/>
                  <a:gd name="connsiteY888" fmla="*/ 329403 h 481067"/>
                  <a:gd name="connsiteX889" fmla="*/ 796003 w 1314908"/>
                  <a:gd name="connsiteY889" fmla="*/ 326064 h 481067"/>
                  <a:gd name="connsiteX890" fmla="*/ 796003 w 1314908"/>
                  <a:gd name="connsiteY890" fmla="*/ 324792 h 481067"/>
                  <a:gd name="connsiteX891" fmla="*/ 796480 w 1314908"/>
                  <a:gd name="connsiteY891" fmla="*/ 323679 h 481067"/>
                  <a:gd name="connsiteX892" fmla="*/ 797434 w 1314908"/>
                  <a:gd name="connsiteY892" fmla="*/ 322725 h 481067"/>
                  <a:gd name="connsiteX893" fmla="*/ 811583 w 1314908"/>
                  <a:gd name="connsiteY893" fmla="*/ 211441 h 481067"/>
                  <a:gd name="connsiteX894" fmla="*/ 813332 w 1314908"/>
                  <a:gd name="connsiteY894" fmla="*/ 210010 h 481067"/>
                  <a:gd name="connsiteX895" fmla="*/ 814286 w 1314908"/>
                  <a:gd name="connsiteY895" fmla="*/ 206830 h 481067"/>
                  <a:gd name="connsiteX896" fmla="*/ 813650 w 1314908"/>
                  <a:gd name="connsiteY896" fmla="*/ 205400 h 481067"/>
                  <a:gd name="connsiteX897" fmla="*/ 812537 w 1314908"/>
                  <a:gd name="connsiteY897" fmla="*/ 204605 h 481067"/>
                  <a:gd name="connsiteX898" fmla="*/ 810947 w 1314908"/>
                  <a:gd name="connsiteY898" fmla="*/ 203969 h 481067"/>
                  <a:gd name="connsiteX899" fmla="*/ 808245 w 1314908"/>
                  <a:gd name="connsiteY899" fmla="*/ 204446 h 481067"/>
                  <a:gd name="connsiteX900" fmla="*/ 805383 w 1314908"/>
                  <a:gd name="connsiteY900" fmla="*/ 208261 h 481067"/>
                  <a:gd name="connsiteX901" fmla="*/ 804270 w 1314908"/>
                  <a:gd name="connsiteY901" fmla="*/ 205400 h 481067"/>
                  <a:gd name="connsiteX902" fmla="*/ 805383 w 1314908"/>
                  <a:gd name="connsiteY902" fmla="*/ 203810 h 481067"/>
                  <a:gd name="connsiteX903" fmla="*/ 804747 w 1314908"/>
                  <a:gd name="connsiteY903" fmla="*/ 202061 h 481067"/>
                  <a:gd name="connsiteX904" fmla="*/ 803158 w 1314908"/>
                  <a:gd name="connsiteY904" fmla="*/ 201743 h 481067"/>
                  <a:gd name="connsiteX905" fmla="*/ 797752 w 1314908"/>
                  <a:gd name="connsiteY905" fmla="*/ 202697 h 481067"/>
                  <a:gd name="connsiteX906" fmla="*/ 795844 w 1314908"/>
                  <a:gd name="connsiteY906" fmla="*/ 202697 h 481067"/>
                  <a:gd name="connsiteX907" fmla="*/ 793619 w 1314908"/>
                  <a:gd name="connsiteY907" fmla="*/ 205400 h 481067"/>
                  <a:gd name="connsiteX908" fmla="*/ 792983 w 1314908"/>
                  <a:gd name="connsiteY908" fmla="*/ 209692 h 481067"/>
                  <a:gd name="connsiteX909" fmla="*/ 794414 w 1314908"/>
                  <a:gd name="connsiteY909" fmla="*/ 213031 h 481067"/>
                  <a:gd name="connsiteX910" fmla="*/ 795367 w 1314908"/>
                  <a:gd name="connsiteY910" fmla="*/ 214144 h 481067"/>
                  <a:gd name="connsiteX911" fmla="*/ 798070 w 1314908"/>
                  <a:gd name="connsiteY911" fmla="*/ 211918 h 481067"/>
                  <a:gd name="connsiteX912" fmla="*/ 801568 w 1314908"/>
                  <a:gd name="connsiteY912" fmla="*/ 206989 h 481067"/>
                  <a:gd name="connsiteX913" fmla="*/ 802839 w 1314908"/>
                  <a:gd name="connsiteY913" fmla="*/ 206035 h 481067"/>
                  <a:gd name="connsiteX914" fmla="*/ 803793 w 1314908"/>
                  <a:gd name="connsiteY914" fmla="*/ 211441 h 481067"/>
                  <a:gd name="connsiteX915" fmla="*/ 802045 w 1314908"/>
                  <a:gd name="connsiteY915" fmla="*/ 213189 h 481067"/>
                  <a:gd name="connsiteX916" fmla="*/ 802045 w 1314908"/>
                  <a:gd name="connsiteY916" fmla="*/ 213825 h 481067"/>
                  <a:gd name="connsiteX917" fmla="*/ 803475 w 1314908"/>
                  <a:gd name="connsiteY917" fmla="*/ 214938 h 481067"/>
                  <a:gd name="connsiteX918" fmla="*/ 804906 w 1314908"/>
                  <a:gd name="connsiteY918" fmla="*/ 214461 h 481067"/>
                  <a:gd name="connsiteX919" fmla="*/ 805383 w 1314908"/>
                  <a:gd name="connsiteY919" fmla="*/ 213825 h 481067"/>
                  <a:gd name="connsiteX920" fmla="*/ 806496 w 1314908"/>
                  <a:gd name="connsiteY920" fmla="*/ 209851 h 481067"/>
                  <a:gd name="connsiteX921" fmla="*/ 808086 w 1314908"/>
                  <a:gd name="connsiteY921" fmla="*/ 209851 h 481067"/>
                  <a:gd name="connsiteX922" fmla="*/ 809198 w 1314908"/>
                  <a:gd name="connsiteY922" fmla="*/ 211918 h 481067"/>
                  <a:gd name="connsiteX923" fmla="*/ 811583 w 1314908"/>
                  <a:gd name="connsiteY923" fmla="*/ 211918 h 481067"/>
                  <a:gd name="connsiteX924" fmla="*/ 820963 w 1314908"/>
                  <a:gd name="connsiteY924" fmla="*/ 223364 h 481067"/>
                  <a:gd name="connsiteX925" fmla="*/ 821758 w 1314908"/>
                  <a:gd name="connsiteY925" fmla="*/ 225590 h 481067"/>
                  <a:gd name="connsiteX926" fmla="*/ 823507 w 1314908"/>
                  <a:gd name="connsiteY926" fmla="*/ 225590 h 481067"/>
                  <a:gd name="connsiteX927" fmla="*/ 823030 w 1314908"/>
                  <a:gd name="connsiteY927" fmla="*/ 224477 h 481067"/>
                  <a:gd name="connsiteX928" fmla="*/ 821122 w 1314908"/>
                  <a:gd name="connsiteY928" fmla="*/ 222251 h 481067"/>
                  <a:gd name="connsiteX929" fmla="*/ 821122 w 1314908"/>
                  <a:gd name="connsiteY929" fmla="*/ 223364 h 481067"/>
                  <a:gd name="connsiteX930" fmla="*/ 918894 w 1314908"/>
                  <a:gd name="connsiteY930" fmla="*/ 183620 h 481067"/>
                  <a:gd name="connsiteX931" fmla="*/ 920642 w 1314908"/>
                  <a:gd name="connsiteY931" fmla="*/ 182825 h 481067"/>
                  <a:gd name="connsiteX932" fmla="*/ 921596 w 1314908"/>
                  <a:gd name="connsiteY932" fmla="*/ 179804 h 481067"/>
                  <a:gd name="connsiteX933" fmla="*/ 920801 w 1314908"/>
                  <a:gd name="connsiteY933" fmla="*/ 177737 h 481067"/>
                  <a:gd name="connsiteX934" fmla="*/ 921914 w 1314908"/>
                  <a:gd name="connsiteY934" fmla="*/ 176784 h 481067"/>
                  <a:gd name="connsiteX935" fmla="*/ 919052 w 1314908"/>
                  <a:gd name="connsiteY935" fmla="*/ 175989 h 481067"/>
                  <a:gd name="connsiteX936" fmla="*/ 917304 w 1314908"/>
                  <a:gd name="connsiteY936" fmla="*/ 176625 h 481067"/>
                  <a:gd name="connsiteX937" fmla="*/ 916668 w 1314908"/>
                  <a:gd name="connsiteY937" fmla="*/ 180440 h 481067"/>
                  <a:gd name="connsiteX938" fmla="*/ 917145 w 1314908"/>
                  <a:gd name="connsiteY938" fmla="*/ 183461 h 481067"/>
                  <a:gd name="connsiteX939" fmla="*/ 919052 w 1314908"/>
                  <a:gd name="connsiteY939" fmla="*/ 183461 h 481067"/>
                  <a:gd name="connsiteX940" fmla="*/ 799024 w 1314908"/>
                  <a:gd name="connsiteY940" fmla="*/ 410163 h 481067"/>
                  <a:gd name="connsiteX941" fmla="*/ 796798 w 1314908"/>
                  <a:gd name="connsiteY941" fmla="*/ 411594 h 481067"/>
                  <a:gd name="connsiteX942" fmla="*/ 796003 w 1314908"/>
                  <a:gd name="connsiteY942" fmla="*/ 412548 h 481067"/>
                  <a:gd name="connsiteX943" fmla="*/ 795526 w 1314908"/>
                  <a:gd name="connsiteY943" fmla="*/ 414138 h 481067"/>
                  <a:gd name="connsiteX944" fmla="*/ 797116 w 1314908"/>
                  <a:gd name="connsiteY944" fmla="*/ 414615 h 481067"/>
                  <a:gd name="connsiteX945" fmla="*/ 798070 w 1314908"/>
                  <a:gd name="connsiteY945" fmla="*/ 412866 h 481067"/>
                  <a:gd name="connsiteX946" fmla="*/ 799660 w 1314908"/>
                  <a:gd name="connsiteY946" fmla="*/ 411435 h 481067"/>
                  <a:gd name="connsiteX947" fmla="*/ 803158 w 1314908"/>
                  <a:gd name="connsiteY947" fmla="*/ 410958 h 481067"/>
                  <a:gd name="connsiteX948" fmla="*/ 802681 w 1314908"/>
                  <a:gd name="connsiteY948" fmla="*/ 410482 h 481067"/>
                  <a:gd name="connsiteX949" fmla="*/ 801249 w 1314908"/>
                  <a:gd name="connsiteY949" fmla="*/ 410005 h 481067"/>
                  <a:gd name="connsiteX950" fmla="*/ 799024 w 1314908"/>
                  <a:gd name="connsiteY950" fmla="*/ 410322 h 481067"/>
                  <a:gd name="connsiteX951" fmla="*/ 807768 w 1314908"/>
                  <a:gd name="connsiteY951" fmla="*/ 407461 h 481067"/>
                  <a:gd name="connsiteX952" fmla="*/ 808245 w 1314908"/>
                  <a:gd name="connsiteY952" fmla="*/ 405076 h 481067"/>
                  <a:gd name="connsiteX953" fmla="*/ 804906 w 1314908"/>
                  <a:gd name="connsiteY953" fmla="*/ 404122 h 481067"/>
                  <a:gd name="connsiteX954" fmla="*/ 802522 w 1314908"/>
                  <a:gd name="connsiteY954" fmla="*/ 404599 h 481067"/>
                  <a:gd name="connsiteX955" fmla="*/ 801726 w 1314908"/>
                  <a:gd name="connsiteY955" fmla="*/ 405235 h 481067"/>
                  <a:gd name="connsiteX956" fmla="*/ 799501 w 1314908"/>
                  <a:gd name="connsiteY956" fmla="*/ 406984 h 481067"/>
                  <a:gd name="connsiteX957" fmla="*/ 799501 w 1314908"/>
                  <a:gd name="connsiteY957" fmla="*/ 408573 h 481067"/>
                  <a:gd name="connsiteX958" fmla="*/ 807132 w 1314908"/>
                  <a:gd name="connsiteY958" fmla="*/ 408573 h 481067"/>
                  <a:gd name="connsiteX959" fmla="*/ 807768 w 1314908"/>
                  <a:gd name="connsiteY959" fmla="*/ 407302 h 481067"/>
                  <a:gd name="connsiteX960" fmla="*/ 907129 w 1314908"/>
                  <a:gd name="connsiteY960" fmla="*/ 58981 h 481067"/>
                  <a:gd name="connsiteX961" fmla="*/ 907129 w 1314908"/>
                  <a:gd name="connsiteY961" fmla="*/ 59776 h 481067"/>
                  <a:gd name="connsiteX962" fmla="*/ 907765 w 1314908"/>
                  <a:gd name="connsiteY962" fmla="*/ 60571 h 481067"/>
                  <a:gd name="connsiteX963" fmla="*/ 908719 w 1314908"/>
                  <a:gd name="connsiteY963" fmla="*/ 61366 h 481067"/>
                  <a:gd name="connsiteX964" fmla="*/ 909196 w 1314908"/>
                  <a:gd name="connsiteY964" fmla="*/ 61048 h 481067"/>
                  <a:gd name="connsiteX965" fmla="*/ 909196 w 1314908"/>
                  <a:gd name="connsiteY965" fmla="*/ 60571 h 481067"/>
                  <a:gd name="connsiteX966" fmla="*/ 909196 w 1314908"/>
                  <a:gd name="connsiteY966" fmla="*/ 59776 h 481067"/>
                  <a:gd name="connsiteX967" fmla="*/ 907765 w 1314908"/>
                  <a:gd name="connsiteY967" fmla="*/ 58504 h 481067"/>
                  <a:gd name="connsiteX968" fmla="*/ 906970 w 1314908"/>
                  <a:gd name="connsiteY968" fmla="*/ 58981 h 481067"/>
                  <a:gd name="connsiteX969" fmla="*/ 905062 w 1314908"/>
                  <a:gd name="connsiteY969" fmla="*/ 52463 h 481067"/>
                  <a:gd name="connsiteX970" fmla="*/ 905062 w 1314908"/>
                  <a:gd name="connsiteY970" fmla="*/ 53894 h 481067"/>
                  <a:gd name="connsiteX971" fmla="*/ 907129 w 1314908"/>
                  <a:gd name="connsiteY971" fmla="*/ 54052 h 481067"/>
                  <a:gd name="connsiteX972" fmla="*/ 908242 w 1314908"/>
                  <a:gd name="connsiteY972" fmla="*/ 53417 h 481067"/>
                  <a:gd name="connsiteX973" fmla="*/ 909196 w 1314908"/>
                  <a:gd name="connsiteY973" fmla="*/ 49283 h 481067"/>
                  <a:gd name="connsiteX974" fmla="*/ 911263 w 1314908"/>
                  <a:gd name="connsiteY974" fmla="*/ 46104 h 481067"/>
                  <a:gd name="connsiteX975" fmla="*/ 910309 w 1314908"/>
                  <a:gd name="connsiteY975" fmla="*/ 43719 h 481067"/>
                  <a:gd name="connsiteX976" fmla="*/ 909673 w 1314908"/>
                  <a:gd name="connsiteY976" fmla="*/ 40698 h 481067"/>
                  <a:gd name="connsiteX977" fmla="*/ 908083 w 1314908"/>
                  <a:gd name="connsiteY977" fmla="*/ 39108 h 481067"/>
                  <a:gd name="connsiteX978" fmla="*/ 906493 w 1314908"/>
                  <a:gd name="connsiteY978" fmla="*/ 38790 h 481067"/>
                  <a:gd name="connsiteX979" fmla="*/ 905380 w 1314908"/>
                  <a:gd name="connsiteY979" fmla="*/ 42606 h 481067"/>
                  <a:gd name="connsiteX980" fmla="*/ 905380 w 1314908"/>
                  <a:gd name="connsiteY980" fmla="*/ 44673 h 481067"/>
                  <a:gd name="connsiteX981" fmla="*/ 906652 w 1314908"/>
                  <a:gd name="connsiteY981" fmla="*/ 46422 h 481067"/>
                  <a:gd name="connsiteX982" fmla="*/ 907924 w 1314908"/>
                  <a:gd name="connsiteY982" fmla="*/ 47057 h 481067"/>
                  <a:gd name="connsiteX983" fmla="*/ 906652 w 1314908"/>
                  <a:gd name="connsiteY983" fmla="*/ 49760 h 481067"/>
                  <a:gd name="connsiteX984" fmla="*/ 904744 w 1314908"/>
                  <a:gd name="connsiteY984" fmla="*/ 52304 h 481067"/>
                  <a:gd name="connsiteX985" fmla="*/ 905540 w 1314908"/>
                  <a:gd name="connsiteY985" fmla="*/ 59299 h 481067"/>
                  <a:gd name="connsiteX986" fmla="*/ 905540 w 1314908"/>
                  <a:gd name="connsiteY986" fmla="*/ 58027 h 481067"/>
                  <a:gd name="connsiteX987" fmla="*/ 906016 w 1314908"/>
                  <a:gd name="connsiteY987" fmla="*/ 56755 h 481067"/>
                  <a:gd name="connsiteX988" fmla="*/ 904427 w 1314908"/>
                  <a:gd name="connsiteY988" fmla="*/ 54370 h 481067"/>
                  <a:gd name="connsiteX989" fmla="*/ 902996 w 1314908"/>
                  <a:gd name="connsiteY989" fmla="*/ 53258 h 481067"/>
                  <a:gd name="connsiteX990" fmla="*/ 903631 w 1314908"/>
                  <a:gd name="connsiteY990" fmla="*/ 56437 h 481067"/>
                  <a:gd name="connsiteX991" fmla="*/ 905380 w 1314908"/>
                  <a:gd name="connsiteY991" fmla="*/ 59140 h 481067"/>
                  <a:gd name="connsiteX992" fmla="*/ 825255 w 1314908"/>
                  <a:gd name="connsiteY992" fmla="*/ 410163 h 481067"/>
                  <a:gd name="connsiteX993" fmla="*/ 827799 w 1314908"/>
                  <a:gd name="connsiteY993" fmla="*/ 410163 h 481067"/>
                  <a:gd name="connsiteX994" fmla="*/ 829230 w 1314908"/>
                  <a:gd name="connsiteY994" fmla="*/ 413184 h 481067"/>
                  <a:gd name="connsiteX995" fmla="*/ 831614 w 1314908"/>
                  <a:gd name="connsiteY995" fmla="*/ 412548 h 481067"/>
                  <a:gd name="connsiteX996" fmla="*/ 832727 w 1314908"/>
                  <a:gd name="connsiteY996" fmla="*/ 411594 h 481067"/>
                  <a:gd name="connsiteX997" fmla="*/ 833840 w 1314908"/>
                  <a:gd name="connsiteY997" fmla="*/ 408573 h 481067"/>
                  <a:gd name="connsiteX998" fmla="*/ 835589 w 1314908"/>
                  <a:gd name="connsiteY998" fmla="*/ 406825 h 481067"/>
                  <a:gd name="connsiteX999" fmla="*/ 836066 w 1314908"/>
                  <a:gd name="connsiteY999" fmla="*/ 403963 h 481067"/>
                  <a:gd name="connsiteX1000" fmla="*/ 835589 w 1314908"/>
                  <a:gd name="connsiteY1000" fmla="*/ 403327 h 481067"/>
                  <a:gd name="connsiteX1001" fmla="*/ 834953 w 1314908"/>
                  <a:gd name="connsiteY1001" fmla="*/ 403327 h 481067"/>
                  <a:gd name="connsiteX1002" fmla="*/ 834158 w 1314908"/>
                  <a:gd name="connsiteY1002" fmla="*/ 403327 h 481067"/>
                  <a:gd name="connsiteX1003" fmla="*/ 830502 w 1314908"/>
                  <a:gd name="connsiteY1003" fmla="*/ 407938 h 481067"/>
                  <a:gd name="connsiteX1004" fmla="*/ 830025 w 1314908"/>
                  <a:gd name="connsiteY1004" fmla="*/ 407938 h 481067"/>
                  <a:gd name="connsiteX1005" fmla="*/ 829230 w 1314908"/>
                  <a:gd name="connsiteY1005" fmla="*/ 406666 h 481067"/>
                  <a:gd name="connsiteX1006" fmla="*/ 827640 w 1314908"/>
                  <a:gd name="connsiteY1006" fmla="*/ 406666 h 481067"/>
                  <a:gd name="connsiteX1007" fmla="*/ 826368 w 1314908"/>
                  <a:gd name="connsiteY1007" fmla="*/ 407779 h 481067"/>
                  <a:gd name="connsiteX1008" fmla="*/ 825096 w 1314908"/>
                  <a:gd name="connsiteY1008" fmla="*/ 410482 h 481067"/>
                  <a:gd name="connsiteX1009" fmla="*/ 828753 w 1314908"/>
                  <a:gd name="connsiteY1009" fmla="*/ 339259 h 481067"/>
                  <a:gd name="connsiteX1010" fmla="*/ 827958 w 1314908"/>
                  <a:gd name="connsiteY1010" fmla="*/ 337192 h 481067"/>
                  <a:gd name="connsiteX1011" fmla="*/ 826527 w 1314908"/>
                  <a:gd name="connsiteY1011" fmla="*/ 336556 h 481067"/>
                  <a:gd name="connsiteX1012" fmla="*/ 826527 w 1314908"/>
                  <a:gd name="connsiteY1012" fmla="*/ 338305 h 481067"/>
                  <a:gd name="connsiteX1013" fmla="*/ 827322 w 1314908"/>
                  <a:gd name="connsiteY1013" fmla="*/ 339100 h 481067"/>
                  <a:gd name="connsiteX1014" fmla="*/ 828435 w 1314908"/>
                  <a:gd name="connsiteY1014" fmla="*/ 340690 h 481067"/>
                  <a:gd name="connsiteX1015" fmla="*/ 828753 w 1314908"/>
                  <a:gd name="connsiteY1015" fmla="*/ 339259 h 481067"/>
                  <a:gd name="connsiteX1016" fmla="*/ 870405 w 1314908"/>
                  <a:gd name="connsiteY1016" fmla="*/ 66135 h 481067"/>
                  <a:gd name="connsiteX1017" fmla="*/ 870882 w 1314908"/>
                  <a:gd name="connsiteY1017" fmla="*/ 67407 h 481067"/>
                  <a:gd name="connsiteX1018" fmla="*/ 870882 w 1314908"/>
                  <a:gd name="connsiteY1018" fmla="*/ 69950 h 481067"/>
                  <a:gd name="connsiteX1019" fmla="*/ 874221 w 1314908"/>
                  <a:gd name="connsiteY1019" fmla="*/ 71540 h 481067"/>
                  <a:gd name="connsiteX1020" fmla="*/ 874856 w 1314908"/>
                  <a:gd name="connsiteY1020" fmla="*/ 70745 h 481067"/>
                  <a:gd name="connsiteX1021" fmla="*/ 874379 w 1314908"/>
                  <a:gd name="connsiteY1021" fmla="*/ 69632 h 481067"/>
                  <a:gd name="connsiteX1022" fmla="*/ 872790 w 1314908"/>
                  <a:gd name="connsiteY1022" fmla="*/ 66930 h 481067"/>
                  <a:gd name="connsiteX1023" fmla="*/ 871518 w 1314908"/>
                  <a:gd name="connsiteY1023" fmla="*/ 64068 h 481067"/>
                  <a:gd name="connsiteX1024" fmla="*/ 869451 w 1314908"/>
                  <a:gd name="connsiteY1024" fmla="*/ 62319 h 481067"/>
                  <a:gd name="connsiteX1025" fmla="*/ 869133 w 1314908"/>
                  <a:gd name="connsiteY1025" fmla="*/ 63750 h 481067"/>
                  <a:gd name="connsiteX1026" fmla="*/ 869451 w 1314908"/>
                  <a:gd name="connsiteY1026" fmla="*/ 65022 h 481067"/>
                  <a:gd name="connsiteX1027" fmla="*/ 870405 w 1314908"/>
                  <a:gd name="connsiteY1027" fmla="*/ 66294 h 481067"/>
                  <a:gd name="connsiteX1028" fmla="*/ 681221 w 1314908"/>
                  <a:gd name="connsiteY1028" fmla="*/ 243713 h 481067"/>
                  <a:gd name="connsiteX1029" fmla="*/ 679631 w 1314908"/>
                  <a:gd name="connsiteY1029" fmla="*/ 244190 h 481067"/>
                  <a:gd name="connsiteX1030" fmla="*/ 678360 w 1314908"/>
                  <a:gd name="connsiteY1030" fmla="*/ 245144 h 481067"/>
                  <a:gd name="connsiteX1031" fmla="*/ 677565 w 1314908"/>
                  <a:gd name="connsiteY1031" fmla="*/ 246257 h 481067"/>
                  <a:gd name="connsiteX1032" fmla="*/ 677565 w 1314908"/>
                  <a:gd name="connsiteY1032" fmla="*/ 247529 h 481067"/>
                  <a:gd name="connsiteX1033" fmla="*/ 678837 w 1314908"/>
                  <a:gd name="connsiteY1033" fmla="*/ 249914 h 481067"/>
                  <a:gd name="connsiteX1034" fmla="*/ 679631 w 1314908"/>
                  <a:gd name="connsiteY1034" fmla="*/ 252139 h 481067"/>
                  <a:gd name="connsiteX1035" fmla="*/ 678518 w 1314908"/>
                  <a:gd name="connsiteY1035" fmla="*/ 255319 h 481067"/>
                  <a:gd name="connsiteX1036" fmla="*/ 678201 w 1314908"/>
                  <a:gd name="connsiteY1036" fmla="*/ 258657 h 481067"/>
                  <a:gd name="connsiteX1037" fmla="*/ 678837 w 1314908"/>
                  <a:gd name="connsiteY1037" fmla="*/ 262155 h 481067"/>
                  <a:gd name="connsiteX1038" fmla="*/ 679790 w 1314908"/>
                  <a:gd name="connsiteY1038" fmla="*/ 265493 h 481067"/>
                  <a:gd name="connsiteX1039" fmla="*/ 681380 w 1314908"/>
                  <a:gd name="connsiteY1039" fmla="*/ 267878 h 481067"/>
                  <a:gd name="connsiteX1040" fmla="*/ 683447 w 1314908"/>
                  <a:gd name="connsiteY1040" fmla="*/ 269468 h 481067"/>
                  <a:gd name="connsiteX1041" fmla="*/ 690442 w 1314908"/>
                  <a:gd name="connsiteY1041" fmla="*/ 267719 h 481067"/>
                  <a:gd name="connsiteX1042" fmla="*/ 693939 w 1314908"/>
                  <a:gd name="connsiteY1042" fmla="*/ 267242 h 481067"/>
                  <a:gd name="connsiteX1043" fmla="*/ 695529 w 1314908"/>
                  <a:gd name="connsiteY1043" fmla="*/ 267719 h 481067"/>
                  <a:gd name="connsiteX1044" fmla="*/ 696960 w 1314908"/>
                  <a:gd name="connsiteY1044" fmla="*/ 268832 h 481067"/>
                  <a:gd name="connsiteX1045" fmla="*/ 697755 w 1314908"/>
                  <a:gd name="connsiteY1045" fmla="*/ 269945 h 481067"/>
                  <a:gd name="connsiteX1046" fmla="*/ 697755 w 1314908"/>
                  <a:gd name="connsiteY1046" fmla="*/ 271534 h 481067"/>
                  <a:gd name="connsiteX1047" fmla="*/ 697278 w 1314908"/>
                  <a:gd name="connsiteY1047" fmla="*/ 273283 h 481067"/>
                  <a:gd name="connsiteX1048" fmla="*/ 697278 w 1314908"/>
                  <a:gd name="connsiteY1048" fmla="*/ 275032 h 481067"/>
                  <a:gd name="connsiteX1049" fmla="*/ 697755 w 1314908"/>
                  <a:gd name="connsiteY1049" fmla="*/ 276145 h 481067"/>
                  <a:gd name="connsiteX1050" fmla="*/ 701093 w 1314908"/>
                  <a:gd name="connsiteY1050" fmla="*/ 282822 h 481067"/>
                  <a:gd name="connsiteX1051" fmla="*/ 701411 w 1314908"/>
                  <a:gd name="connsiteY1051" fmla="*/ 283776 h 481067"/>
                  <a:gd name="connsiteX1052" fmla="*/ 701093 w 1314908"/>
                  <a:gd name="connsiteY1052" fmla="*/ 294904 h 481067"/>
                  <a:gd name="connsiteX1053" fmla="*/ 700617 w 1314908"/>
                  <a:gd name="connsiteY1053" fmla="*/ 297766 h 481067"/>
                  <a:gd name="connsiteX1054" fmla="*/ 699186 w 1314908"/>
                  <a:gd name="connsiteY1054" fmla="*/ 300787 h 481067"/>
                  <a:gd name="connsiteX1055" fmla="*/ 698391 w 1314908"/>
                  <a:gd name="connsiteY1055" fmla="*/ 303966 h 481067"/>
                  <a:gd name="connsiteX1056" fmla="*/ 698391 w 1314908"/>
                  <a:gd name="connsiteY1056" fmla="*/ 307782 h 481067"/>
                  <a:gd name="connsiteX1057" fmla="*/ 696006 w 1314908"/>
                  <a:gd name="connsiteY1057" fmla="*/ 313505 h 481067"/>
                  <a:gd name="connsiteX1058" fmla="*/ 694734 w 1314908"/>
                  <a:gd name="connsiteY1058" fmla="*/ 317002 h 481067"/>
                  <a:gd name="connsiteX1059" fmla="*/ 693939 w 1314908"/>
                  <a:gd name="connsiteY1059" fmla="*/ 320182 h 481067"/>
                  <a:gd name="connsiteX1060" fmla="*/ 694416 w 1314908"/>
                  <a:gd name="connsiteY1060" fmla="*/ 323361 h 481067"/>
                  <a:gd name="connsiteX1061" fmla="*/ 696960 w 1314908"/>
                  <a:gd name="connsiteY1061" fmla="*/ 326064 h 481067"/>
                  <a:gd name="connsiteX1062" fmla="*/ 699663 w 1314908"/>
                  <a:gd name="connsiteY1062" fmla="*/ 328607 h 481067"/>
                  <a:gd name="connsiteX1063" fmla="*/ 704273 w 1314908"/>
                  <a:gd name="connsiteY1063" fmla="*/ 330993 h 481067"/>
                  <a:gd name="connsiteX1064" fmla="*/ 705704 w 1314908"/>
                  <a:gd name="connsiteY1064" fmla="*/ 330993 h 481067"/>
                  <a:gd name="connsiteX1065" fmla="*/ 707294 w 1314908"/>
                  <a:gd name="connsiteY1065" fmla="*/ 330038 h 481067"/>
                  <a:gd name="connsiteX1066" fmla="*/ 709837 w 1314908"/>
                  <a:gd name="connsiteY1066" fmla="*/ 328131 h 481067"/>
                  <a:gd name="connsiteX1067" fmla="*/ 711109 w 1314908"/>
                  <a:gd name="connsiteY1067" fmla="*/ 327654 h 481067"/>
                  <a:gd name="connsiteX1068" fmla="*/ 714766 w 1314908"/>
                  <a:gd name="connsiteY1068" fmla="*/ 327654 h 481067"/>
                  <a:gd name="connsiteX1069" fmla="*/ 718263 w 1314908"/>
                  <a:gd name="connsiteY1069" fmla="*/ 327177 h 481067"/>
                  <a:gd name="connsiteX1070" fmla="*/ 719853 w 1314908"/>
                  <a:gd name="connsiteY1070" fmla="*/ 326700 h 481067"/>
                  <a:gd name="connsiteX1071" fmla="*/ 721443 w 1314908"/>
                  <a:gd name="connsiteY1071" fmla="*/ 326700 h 481067"/>
                  <a:gd name="connsiteX1072" fmla="*/ 724781 w 1314908"/>
                  <a:gd name="connsiteY1072" fmla="*/ 327972 h 481067"/>
                  <a:gd name="connsiteX1073" fmla="*/ 724463 w 1314908"/>
                  <a:gd name="connsiteY1073" fmla="*/ 325110 h 481067"/>
                  <a:gd name="connsiteX1074" fmla="*/ 723669 w 1314908"/>
                  <a:gd name="connsiteY1074" fmla="*/ 322248 h 481067"/>
                  <a:gd name="connsiteX1075" fmla="*/ 720489 w 1314908"/>
                  <a:gd name="connsiteY1075" fmla="*/ 315253 h 481067"/>
                  <a:gd name="connsiteX1076" fmla="*/ 720489 w 1314908"/>
                  <a:gd name="connsiteY1076" fmla="*/ 313663 h 481067"/>
                  <a:gd name="connsiteX1077" fmla="*/ 721443 w 1314908"/>
                  <a:gd name="connsiteY1077" fmla="*/ 310007 h 481067"/>
                  <a:gd name="connsiteX1078" fmla="*/ 724145 w 1314908"/>
                  <a:gd name="connsiteY1078" fmla="*/ 303330 h 481067"/>
                  <a:gd name="connsiteX1079" fmla="*/ 724622 w 1314908"/>
                  <a:gd name="connsiteY1079" fmla="*/ 300150 h 481067"/>
                  <a:gd name="connsiteX1080" fmla="*/ 723669 w 1314908"/>
                  <a:gd name="connsiteY1080" fmla="*/ 294427 h 481067"/>
                  <a:gd name="connsiteX1081" fmla="*/ 723033 w 1314908"/>
                  <a:gd name="connsiteY1081" fmla="*/ 285048 h 481067"/>
                  <a:gd name="connsiteX1082" fmla="*/ 723669 w 1314908"/>
                  <a:gd name="connsiteY1082" fmla="*/ 278371 h 481067"/>
                  <a:gd name="connsiteX1083" fmla="*/ 725099 w 1314908"/>
                  <a:gd name="connsiteY1083" fmla="*/ 275350 h 481067"/>
                  <a:gd name="connsiteX1084" fmla="*/ 725099 w 1314908"/>
                  <a:gd name="connsiteY1084" fmla="*/ 274237 h 481067"/>
                  <a:gd name="connsiteX1085" fmla="*/ 723827 w 1314908"/>
                  <a:gd name="connsiteY1085" fmla="*/ 263904 h 481067"/>
                  <a:gd name="connsiteX1086" fmla="*/ 722873 w 1314908"/>
                  <a:gd name="connsiteY1086" fmla="*/ 261042 h 481067"/>
                  <a:gd name="connsiteX1087" fmla="*/ 721125 w 1314908"/>
                  <a:gd name="connsiteY1087" fmla="*/ 258339 h 481067"/>
                  <a:gd name="connsiteX1088" fmla="*/ 719853 w 1314908"/>
                  <a:gd name="connsiteY1088" fmla="*/ 255478 h 481067"/>
                  <a:gd name="connsiteX1089" fmla="*/ 719853 w 1314908"/>
                  <a:gd name="connsiteY1089" fmla="*/ 252457 h 481067"/>
                  <a:gd name="connsiteX1090" fmla="*/ 722396 w 1314908"/>
                  <a:gd name="connsiteY1090" fmla="*/ 250231 h 481067"/>
                  <a:gd name="connsiteX1091" fmla="*/ 728279 w 1314908"/>
                  <a:gd name="connsiteY1091" fmla="*/ 246257 h 481067"/>
                  <a:gd name="connsiteX1092" fmla="*/ 731458 w 1314908"/>
                  <a:gd name="connsiteY1092" fmla="*/ 244349 h 481067"/>
                  <a:gd name="connsiteX1093" fmla="*/ 734638 w 1314908"/>
                  <a:gd name="connsiteY1093" fmla="*/ 243554 h 481067"/>
                  <a:gd name="connsiteX1094" fmla="*/ 737977 w 1314908"/>
                  <a:gd name="connsiteY1094" fmla="*/ 243554 h 481067"/>
                  <a:gd name="connsiteX1095" fmla="*/ 741156 w 1314908"/>
                  <a:gd name="connsiteY1095" fmla="*/ 244349 h 481067"/>
                  <a:gd name="connsiteX1096" fmla="*/ 742905 w 1314908"/>
                  <a:gd name="connsiteY1096" fmla="*/ 246734 h 481067"/>
                  <a:gd name="connsiteX1097" fmla="*/ 743382 w 1314908"/>
                  <a:gd name="connsiteY1097" fmla="*/ 250391 h 481067"/>
                  <a:gd name="connsiteX1098" fmla="*/ 743382 w 1314908"/>
                  <a:gd name="connsiteY1098" fmla="*/ 254047 h 481067"/>
                  <a:gd name="connsiteX1099" fmla="*/ 743064 w 1314908"/>
                  <a:gd name="connsiteY1099" fmla="*/ 258498 h 481067"/>
                  <a:gd name="connsiteX1100" fmla="*/ 742587 w 1314908"/>
                  <a:gd name="connsiteY1100" fmla="*/ 259611 h 481067"/>
                  <a:gd name="connsiteX1101" fmla="*/ 738771 w 1314908"/>
                  <a:gd name="connsiteY1101" fmla="*/ 265334 h 481067"/>
                  <a:gd name="connsiteX1102" fmla="*/ 738294 w 1314908"/>
                  <a:gd name="connsiteY1102" fmla="*/ 266924 h 481067"/>
                  <a:gd name="connsiteX1103" fmla="*/ 738294 w 1314908"/>
                  <a:gd name="connsiteY1103" fmla="*/ 268673 h 481067"/>
                  <a:gd name="connsiteX1104" fmla="*/ 738930 w 1314908"/>
                  <a:gd name="connsiteY1104" fmla="*/ 269627 h 481067"/>
                  <a:gd name="connsiteX1105" fmla="*/ 750377 w 1314908"/>
                  <a:gd name="connsiteY1105" fmla="*/ 279960 h 481067"/>
                  <a:gd name="connsiteX1106" fmla="*/ 753397 w 1314908"/>
                  <a:gd name="connsiteY1106" fmla="*/ 281868 h 481067"/>
                  <a:gd name="connsiteX1107" fmla="*/ 756895 w 1314908"/>
                  <a:gd name="connsiteY1107" fmla="*/ 282663 h 481067"/>
                  <a:gd name="connsiteX1108" fmla="*/ 759280 w 1314908"/>
                  <a:gd name="connsiteY1108" fmla="*/ 284889 h 481067"/>
                  <a:gd name="connsiteX1109" fmla="*/ 759280 w 1314908"/>
                  <a:gd name="connsiteY1109" fmla="*/ 286637 h 481067"/>
                  <a:gd name="connsiteX1110" fmla="*/ 758326 w 1314908"/>
                  <a:gd name="connsiteY1110" fmla="*/ 288227 h 481067"/>
                  <a:gd name="connsiteX1111" fmla="*/ 757530 w 1314908"/>
                  <a:gd name="connsiteY1111" fmla="*/ 289181 h 481067"/>
                  <a:gd name="connsiteX1112" fmla="*/ 757054 w 1314908"/>
                  <a:gd name="connsiteY1112" fmla="*/ 290294 h 481067"/>
                  <a:gd name="connsiteX1113" fmla="*/ 755464 w 1314908"/>
                  <a:gd name="connsiteY1113" fmla="*/ 298879 h 481067"/>
                  <a:gd name="connsiteX1114" fmla="*/ 756259 w 1314908"/>
                  <a:gd name="connsiteY1114" fmla="*/ 301740 h 481067"/>
                  <a:gd name="connsiteX1115" fmla="*/ 758326 w 1314908"/>
                  <a:gd name="connsiteY1115" fmla="*/ 303966 h 481067"/>
                  <a:gd name="connsiteX1116" fmla="*/ 759916 w 1314908"/>
                  <a:gd name="connsiteY1116" fmla="*/ 304761 h 481067"/>
                  <a:gd name="connsiteX1117" fmla="*/ 762777 w 1314908"/>
                  <a:gd name="connsiteY1117" fmla="*/ 305715 h 481067"/>
                  <a:gd name="connsiteX1118" fmla="*/ 767705 w 1314908"/>
                  <a:gd name="connsiteY1118" fmla="*/ 306669 h 481067"/>
                  <a:gd name="connsiteX1119" fmla="*/ 771203 w 1314908"/>
                  <a:gd name="connsiteY1119" fmla="*/ 306192 h 481067"/>
                  <a:gd name="connsiteX1120" fmla="*/ 772157 w 1314908"/>
                  <a:gd name="connsiteY1120" fmla="*/ 305079 h 481067"/>
                  <a:gd name="connsiteX1121" fmla="*/ 771521 w 1314908"/>
                  <a:gd name="connsiteY1121" fmla="*/ 301740 h 481067"/>
                  <a:gd name="connsiteX1122" fmla="*/ 771521 w 1314908"/>
                  <a:gd name="connsiteY1122" fmla="*/ 300150 h 481067"/>
                  <a:gd name="connsiteX1123" fmla="*/ 773428 w 1314908"/>
                  <a:gd name="connsiteY1123" fmla="*/ 297925 h 481067"/>
                  <a:gd name="connsiteX1124" fmla="*/ 776131 w 1314908"/>
                  <a:gd name="connsiteY1124" fmla="*/ 296653 h 481067"/>
                  <a:gd name="connsiteX1125" fmla="*/ 783762 w 1314908"/>
                  <a:gd name="connsiteY1125" fmla="*/ 294586 h 481067"/>
                  <a:gd name="connsiteX1126" fmla="*/ 787895 w 1314908"/>
                  <a:gd name="connsiteY1126" fmla="*/ 294586 h 481067"/>
                  <a:gd name="connsiteX1127" fmla="*/ 789485 w 1314908"/>
                  <a:gd name="connsiteY1127" fmla="*/ 294586 h 481067"/>
                  <a:gd name="connsiteX1128" fmla="*/ 790916 w 1314908"/>
                  <a:gd name="connsiteY1128" fmla="*/ 294268 h 481067"/>
                  <a:gd name="connsiteX1129" fmla="*/ 790916 w 1314908"/>
                  <a:gd name="connsiteY1129" fmla="*/ 293315 h 481067"/>
                  <a:gd name="connsiteX1130" fmla="*/ 790916 w 1314908"/>
                  <a:gd name="connsiteY1130" fmla="*/ 292361 h 481067"/>
                  <a:gd name="connsiteX1131" fmla="*/ 793777 w 1314908"/>
                  <a:gd name="connsiteY1131" fmla="*/ 293791 h 481067"/>
                  <a:gd name="connsiteX1132" fmla="*/ 795367 w 1314908"/>
                  <a:gd name="connsiteY1132" fmla="*/ 293791 h 481067"/>
                  <a:gd name="connsiteX1133" fmla="*/ 796163 w 1314908"/>
                  <a:gd name="connsiteY1133" fmla="*/ 292678 h 481067"/>
                  <a:gd name="connsiteX1134" fmla="*/ 796163 w 1314908"/>
                  <a:gd name="connsiteY1134" fmla="*/ 289181 h 481067"/>
                  <a:gd name="connsiteX1135" fmla="*/ 796163 w 1314908"/>
                  <a:gd name="connsiteY1135" fmla="*/ 287432 h 481067"/>
                  <a:gd name="connsiteX1136" fmla="*/ 795686 w 1314908"/>
                  <a:gd name="connsiteY1136" fmla="*/ 285843 h 481067"/>
                  <a:gd name="connsiteX1137" fmla="*/ 794890 w 1314908"/>
                  <a:gd name="connsiteY1137" fmla="*/ 284571 h 481067"/>
                  <a:gd name="connsiteX1138" fmla="*/ 793460 w 1314908"/>
                  <a:gd name="connsiteY1138" fmla="*/ 284253 h 481067"/>
                  <a:gd name="connsiteX1139" fmla="*/ 792824 w 1314908"/>
                  <a:gd name="connsiteY1139" fmla="*/ 285048 h 481067"/>
                  <a:gd name="connsiteX1140" fmla="*/ 792029 w 1314908"/>
                  <a:gd name="connsiteY1140" fmla="*/ 285525 h 481067"/>
                  <a:gd name="connsiteX1141" fmla="*/ 790280 w 1314908"/>
                  <a:gd name="connsiteY1141" fmla="*/ 285048 h 481067"/>
                  <a:gd name="connsiteX1142" fmla="*/ 789167 w 1314908"/>
                  <a:gd name="connsiteY1142" fmla="*/ 283299 h 481067"/>
                  <a:gd name="connsiteX1143" fmla="*/ 787895 w 1314908"/>
                  <a:gd name="connsiteY1143" fmla="*/ 282345 h 481067"/>
                  <a:gd name="connsiteX1144" fmla="*/ 787895 w 1314908"/>
                  <a:gd name="connsiteY1144" fmla="*/ 280596 h 481067"/>
                  <a:gd name="connsiteX1145" fmla="*/ 787101 w 1314908"/>
                  <a:gd name="connsiteY1145" fmla="*/ 279483 h 481067"/>
                  <a:gd name="connsiteX1146" fmla="*/ 785670 w 1314908"/>
                  <a:gd name="connsiteY1146" fmla="*/ 278689 h 481067"/>
                  <a:gd name="connsiteX1147" fmla="*/ 782967 w 1314908"/>
                  <a:gd name="connsiteY1147" fmla="*/ 275509 h 481067"/>
                  <a:gd name="connsiteX1148" fmla="*/ 781536 w 1314908"/>
                  <a:gd name="connsiteY1148" fmla="*/ 274714 h 481067"/>
                  <a:gd name="connsiteX1149" fmla="*/ 779946 w 1314908"/>
                  <a:gd name="connsiteY1149" fmla="*/ 274237 h 481067"/>
                  <a:gd name="connsiteX1150" fmla="*/ 778834 w 1314908"/>
                  <a:gd name="connsiteY1150" fmla="*/ 273283 h 481067"/>
                  <a:gd name="connsiteX1151" fmla="*/ 777880 w 1314908"/>
                  <a:gd name="connsiteY1151" fmla="*/ 272170 h 481067"/>
                  <a:gd name="connsiteX1152" fmla="*/ 777880 w 1314908"/>
                  <a:gd name="connsiteY1152" fmla="*/ 270899 h 481067"/>
                  <a:gd name="connsiteX1153" fmla="*/ 778198 w 1314908"/>
                  <a:gd name="connsiteY1153" fmla="*/ 269468 h 481067"/>
                  <a:gd name="connsiteX1154" fmla="*/ 779629 w 1314908"/>
                  <a:gd name="connsiteY1154" fmla="*/ 265334 h 481067"/>
                  <a:gd name="connsiteX1155" fmla="*/ 779629 w 1314908"/>
                  <a:gd name="connsiteY1155" fmla="*/ 262314 h 481067"/>
                  <a:gd name="connsiteX1156" fmla="*/ 782172 w 1314908"/>
                  <a:gd name="connsiteY1156" fmla="*/ 260247 h 481067"/>
                  <a:gd name="connsiteX1157" fmla="*/ 781695 w 1314908"/>
                  <a:gd name="connsiteY1157" fmla="*/ 258498 h 481067"/>
                  <a:gd name="connsiteX1158" fmla="*/ 779629 w 1314908"/>
                  <a:gd name="connsiteY1158" fmla="*/ 255955 h 481067"/>
                  <a:gd name="connsiteX1159" fmla="*/ 779152 w 1314908"/>
                  <a:gd name="connsiteY1159" fmla="*/ 254524 h 481067"/>
                  <a:gd name="connsiteX1160" fmla="*/ 779470 w 1314908"/>
                  <a:gd name="connsiteY1160" fmla="*/ 253093 h 481067"/>
                  <a:gd name="connsiteX1161" fmla="*/ 779152 w 1314908"/>
                  <a:gd name="connsiteY1161" fmla="*/ 251821 h 481067"/>
                  <a:gd name="connsiteX1162" fmla="*/ 773111 w 1314908"/>
                  <a:gd name="connsiteY1162" fmla="*/ 247370 h 481067"/>
                  <a:gd name="connsiteX1163" fmla="*/ 771203 w 1314908"/>
                  <a:gd name="connsiteY1163" fmla="*/ 244667 h 481067"/>
                  <a:gd name="connsiteX1164" fmla="*/ 769931 w 1314908"/>
                  <a:gd name="connsiteY1164" fmla="*/ 241488 h 481067"/>
                  <a:gd name="connsiteX1165" fmla="*/ 766434 w 1314908"/>
                  <a:gd name="connsiteY1165" fmla="*/ 235447 h 481067"/>
                  <a:gd name="connsiteX1166" fmla="*/ 764208 w 1314908"/>
                  <a:gd name="connsiteY1166" fmla="*/ 232903 h 481067"/>
                  <a:gd name="connsiteX1167" fmla="*/ 762936 w 1314908"/>
                  <a:gd name="connsiteY1167" fmla="*/ 231949 h 481067"/>
                  <a:gd name="connsiteX1168" fmla="*/ 759916 w 1314908"/>
                  <a:gd name="connsiteY1168" fmla="*/ 230995 h 481067"/>
                  <a:gd name="connsiteX1169" fmla="*/ 758643 w 1314908"/>
                  <a:gd name="connsiteY1169" fmla="*/ 230359 h 481067"/>
                  <a:gd name="connsiteX1170" fmla="*/ 756577 w 1314908"/>
                  <a:gd name="connsiteY1170" fmla="*/ 227338 h 481067"/>
                  <a:gd name="connsiteX1171" fmla="*/ 753874 w 1314908"/>
                  <a:gd name="connsiteY1171" fmla="*/ 225272 h 481067"/>
                  <a:gd name="connsiteX1172" fmla="*/ 752125 w 1314908"/>
                  <a:gd name="connsiteY1172" fmla="*/ 224636 h 481067"/>
                  <a:gd name="connsiteX1173" fmla="*/ 752125 w 1314908"/>
                  <a:gd name="connsiteY1173" fmla="*/ 222728 h 481067"/>
                  <a:gd name="connsiteX1174" fmla="*/ 753397 w 1314908"/>
                  <a:gd name="connsiteY1174" fmla="*/ 221456 h 481067"/>
                  <a:gd name="connsiteX1175" fmla="*/ 756895 w 1314908"/>
                  <a:gd name="connsiteY1175" fmla="*/ 223046 h 481067"/>
                  <a:gd name="connsiteX1176" fmla="*/ 758643 w 1314908"/>
                  <a:gd name="connsiteY1176" fmla="*/ 223523 h 481067"/>
                  <a:gd name="connsiteX1177" fmla="*/ 760869 w 1314908"/>
                  <a:gd name="connsiteY1177" fmla="*/ 223205 h 481067"/>
                  <a:gd name="connsiteX1178" fmla="*/ 762777 w 1314908"/>
                  <a:gd name="connsiteY1178" fmla="*/ 222251 h 481067"/>
                  <a:gd name="connsiteX1179" fmla="*/ 764526 w 1314908"/>
                  <a:gd name="connsiteY1179" fmla="*/ 219549 h 481067"/>
                  <a:gd name="connsiteX1180" fmla="*/ 766751 w 1314908"/>
                  <a:gd name="connsiteY1180" fmla="*/ 217482 h 481067"/>
                  <a:gd name="connsiteX1181" fmla="*/ 775336 w 1314908"/>
                  <a:gd name="connsiteY1181" fmla="*/ 214620 h 481067"/>
                  <a:gd name="connsiteX1182" fmla="*/ 778039 w 1314908"/>
                  <a:gd name="connsiteY1182" fmla="*/ 213507 h 481067"/>
                  <a:gd name="connsiteX1183" fmla="*/ 780423 w 1314908"/>
                  <a:gd name="connsiteY1183" fmla="*/ 211918 h 481067"/>
                  <a:gd name="connsiteX1184" fmla="*/ 785352 w 1314908"/>
                  <a:gd name="connsiteY1184" fmla="*/ 207625 h 481067"/>
                  <a:gd name="connsiteX1185" fmla="*/ 789644 w 1314908"/>
                  <a:gd name="connsiteY1185" fmla="*/ 202697 h 481067"/>
                  <a:gd name="connsiteX1186" fmla="*/ 791552 w 1314908"/>
                  <a:gd name="connsiteY1186" fmla="*/ 199517 h 481067"/>
                  <a:gd name="connsiteX1187" fmla="*/ 793937 w 1314908"/>
                  <a:gd name="connsiteY1187" fmla="*/ 196656 h 481067"/>
                  <a:gd name="connsiteX1188" fmla="*/ 795209 w 1314908"/>
                  <a:gd name="connsiteY1188" fmla="*/ 195543 h 481067"/>
                  <a:gd name="connsiteX1189" fmla="*/ 796639 w 1314908"/>
                  <a:gd name="connsiteY1189" fmla="*/ 194748 h 481067"/>
                  <a:gd name="connsiteX1190" fmla="*/ 800773 w 1314908"/>
                  <a:gd name="connsiteY1190" fmla="*/ 193953 h 481067"/>
                  <a:gd name="connsiteX1191" fmla="*/ 803793 w 1314908"/>
                  <a:gd name="connsiteY1191" fmla="*/ 194907 h 481067"/>
                  <a:gd name="connsiteX1192" fmla="*/ 805860 w 1314908"/>
                  <a:gd name="connsiteY1192" fmla="*/ 197610 h 481067"/>
                  <a:gd name="connsiteX1193" fmla="*/ 807927 w 1314908"/>
                  <a:gd name="connsiteY1193" fmla="*/ 198246 h 481067"/>
                  <a:gd name="connsiteX1194" fmla="*/ 810153 w 1314908"/>
                  <a:gd name="connsiteY1194" fmla="*/ 197610 h 481067"/>
                  <a:gd name="connsiteX1195" fmla="*/ 810630 w 1314908"/>
                  <a:gd name="connsiteY1195" fmla="*/ 196338 h 481067"/>
                  <a:gd name="connsiteX1196" fmla="*/ 811742 w 1314908"/>
                  <a:gd name="connsiteY1196" fmla="*/ 191092 h 481067"/>
                  <a:gd name="connsiteX1197" fmla="*/ 811265 w 1314908"/>
                  <a:gd name="connsiteY1197" fmla="*/ 189025 h 481067"/>
                  <a:gd name="connsiteX1198" fmla="*/ 810153 w 1314908"/>
                  <a:gd name="connsiteY1198" fmla="*/ 187276 h 481067"/>
                  <a:gd name="connsiteX1199" fmla="*/ 807291 w 1314908"/>
                  <a:gd name="connsiteY1199" fmla="*/ 185686 h 481067"/>
                  <a:gd name="connsiteX1200" fmla="*/ 804111 w 1314908"/>
                  <a:gd name="connsiteY1200" fmla="*/ 185050 h 481067"/>
                  <a:gd name="connsiteX1201" fmla="*/ 799819 w 1314908"/>
                  <a:gd name="connsiteY1201" fmla="*/ 185845 h 481067"/>
                  <a:gd name="connsiteX1202" fmla="*/ 795526 w 1314908"/>
                  <a:gd name="connsiteY1202" fmla="*/ 186958 h 481067"/>
                  <a:gd name="connsiteX1203" fmla="*/ 794255 w 1314908"/>
                  <a:gd name="connsiteY1203" fmla="*/ 187435 h 481067"/>
                  <a:gd name="connsiteX1204" fmla="*/ 794573 w 1314908"/>
                  <a:gd name="connsiteY1204" fmla="*/ 188230 h 481067"/>
                  <a:gd name="connsiteX1205" fmla="*/ 795844 w 1314908"/>
                  <a:gd name="connsiteY1205" fmla="*/ 189184 h 481067"/>
                  <a:gd name="connsiteX1206" fmla="*/ 795844 w 1314908"/>
                  <a:gd name="connsiteY1206" fmla="*/ 190138 h 481067"/>
                  <a:gd name="connsiteX1207" fmla="*/ 789326 w 1314908"/>
                  <a:gd name="connsiteY1207" fmla="*/ 190615 h 481067"/>
                  <a:gd name="connsiteX1208" fmla="*/ 785670 w 1314908"/>
                  <a:gd name="connsiteY1208" fmla="*/ 190297 h 481067"/>
                  <a:gd name="connsiteX1209" fmla="*/ 778516 w 1314908"/>
                  <a:gd name="connsiteY1209" fmla="*/ 190297 h 481067"/>
                  <a:gd name="connsiteX1210" fmla="*/ 775495 w 1314908"/>
                  <a:gd name="connsiteY1210" fmla="*/ 191410 h 481067"/>
                  <a:gd name="connsiteX1211" fmla="*/ 774383 w 1314908"/>
                  <a:gd name="connsiteY1211" fmla="*/ 192681 h 481067"/>
                  <a:gd name="connsiteX1212" fmla="*/ 773111 w 1314908"/>
                  <a:gd name="connsiteY1212" fmla="*/ 193635 h 481067"/>
                  <a:gd name="connsiteX1213" fmla="*/ 769613 w 1314908"/>
                  <a:gd name="connsiteY1213" fmla="*/ 195225 h 481067"/>
                  <a:gd name="connsiteX1214" fmla="*/ 766275 w 1314908"/>
                  <a:gd name="connsiteY1214" fmla="*/ 195543 h 481067"/>
                  <a:gd name="connsiteX1215" fmla="*/ 762936 w 1314908"/>
                  <a:gd name="connsiteY1215" fmla="*/ 194907 h 481067"/>
                  <a:gd name="connsiteX1216" fmla="*/ 761346 w 1314908"/>
                  <a:gd name="connsiteY1216" fmla="*/ 193794 h 481067"/>
                  <a:gd name="connsiteX1217" fmla="*/ 759916 w 1314908"/>
                  <a:gd name="connsiteY1217" fmla="*/ 192363 h 481067"/>
                  <a:gd name="connsiteX1218" fmla="*/ 758326 w 1314908"/>
                  <a:gd name="connsiteY1218" fmla="*/ 192045 h 481067"/>
                  <a:gd name="connsiteX1219" fmla="*/ 756736 w 1314908"/>
                  <a:gd name="connsiteY1219" fmla="*/ 192840 h 481067"/>
                  <a:gd name="connsiteX1220" fmla="*/ 754192 w 1314908"/>
                  <a:gd name="connsiteY1220" fmla="*/ 195225 h 481067"/>
                  <a:gd name="connsiteX1221" fmla="*/ 749741 w 1314908"/>
                  <a:gd name="connsiteY1221" fmla="*/ 200312 h 481067"/>
                  <a:gd name="connsiteX1222" fmla="*/ 747833 w 1314908"/>
                  <a:gd name="connsiteY1222" fmla="*/ 203015 h 481067"/>
                  <a:gd name="connsiteX1223" fmla="*/ 745925 w 1314908"/>
                  <a:gd name="connsiteY1223" fmla="*/ 206672 h 481067"/>
                  <a:gd name="connsiteX1224" fmla="*/ 742587 w 1314908"/>
                  <a:gd name="connsiteY1224" fmla="*/ 208579 h 481067"/>
                  <a:gd name="connsiteX1225" fmla="*/ 739248 w 1314908"/>
                  <a:gd name="connsiteY1225" fmla="*/ 207784 h 481067"/>
                  <a:gd name="connsiteX1226" fmla="*/ 735910 w 1314908"/>
                  <a:gd name="connsiteY1226" fmla="*/ 207307 h 481067"/>
                  <a:gd name="connsiteX1227" fmla="*/ 734002 w 1314908"/>
                  <a:gd name="connsiteY1227" fmla="*/ 207307 h 481067"/>
                  <a:gd name="connsiteX1228" fmla="*/ 732253 w 1314908"/>
                  <a:gd name="connsiteY1228" fmla="*/ 207466 h 481067"/>
                  <a:gd name="connsiteX1229" fmla="*/ 730505 w 1314908"/>
                  <a:gd name="connsiteY1229" fmla="*/ 204287 h 481067"/>
                  <a:gd name="connsiteX1230" fmla="*/ 727961 w 1314908"/>
                  <a:gd name="connsiteY1230" fmla="*/ 198087 h 481067"/>
                  <a:gd name="connsiteX1231" fmla="*/ 725258 w 1314908"/>
                  <a:gd name="connsiteY1231" fmla="*/ 195861 h 481067"/>
                  <a:gd name="connsiteX1232" fmla="*/ 720807 w 1314908"/>
                  <a:gd name="connsiteY1232" fmla="*/ 194112 h 481067"/>
                  <a:gd name="connsiteX1233" fmla="*/ 720012 w 1314908"/>
                  <a:gd name="connsiteY1233" fmla="*/ 193158 h 481067"/>
                  <a:gd name="connsiteX1234" fmla="*/ 715878 w 1314908"/>
                  <a:gd name="connsiteY1234" fmla="*/ 186958 h 481067"/>
                  <a:gd name="connsiteX1235" fmla="*/ 714924 w 1314908"/>
                  <a:gd name="connsiteY1235" fmla="*/ 184256 h 481067"/>
                  <a:gd name="connsiteX1236" fmla="*/ 713971 w 1314908"/>
                  <a:gd name="connsiteY1236" fmla="*/ 180758 h 481067"/>
                  <a:gd name="connsiteX1237" fmla="*/ 713335 w 1314908"/>
                  <a:gd name="connsiteY1237" fmla="*/ 177260 h 481067"/>
                  <a:gd name="connsiteX1238" fmla="*/ 713335 w 1314908"/>
                  <a:gd name="connsiteY1238" fmla="*/ 174081 h 481067"/>
                  <a:gd name="connsiteX1239" fmla="*/ 713971 w 1314908"/>
                  <a:gd name="connsiteY1239" fmla="*/ 171060 h 481067"/>
                  <a:gd name="connsiteX1240" fmla="*/ 715243 w 1314908"/>
                  <a:gd name="connsiteY1240" fmla="*/ 167404 h 481067"/>
                  <a:gd name="connsiteX1241" fmla="*/ 716673 w 1314908"/>
                  <a:gd name="connsiteY1241" fmla="*/ 163747 h 481067"/>
                  <a:gd name="connsiteX1242" fmla="*/ 718581 w 1314908"/>
                  <a:gd name="connsiteY1242" fmla="*/ 160886 h 481067"/>
                  <a:gd name="connsiteX1243" fmla="*/ 721920 w 1314908"/>
                  <a:gd name="connsiteY1243" fmla="*/ 156911 h 481067"/>
                  <a:gd name="connsiteX1244" fmla="*/ 723192 w 1314908"/>
                  <a:gd name="connsiteY1244" fmla="*/ 155798 h 481067"/>
                  <a:gd name="connsiteX1245" fmla="*/ 726371 w 1314908"/>
                  <a:gd name="connsiteY1245" fmla="*/ 154050 h 481067"/>
                  <a:gd name="connsiteX1246" fmla="*/ 729709 w 1314908"/>
                  <a:gd name="connsiteY1246" fmla="*/ 153573 h 481067"/>
                  <a:gd name="connsiteX1247" fmla="*/ 733207 w 1314908"/>
                  <a:gd name="connsiteY1247" fmla="*/ 153891 h 481067"/>
                  <a:gd name="connsiteX1248" fmla="*/ 739248 w 1314908"/>
                  <a:gd name="connsiteY1248" fmla="*/ 155798 h 481067"/>
                  <a:gd name="connsiteX1249" fmla="*/ 742269 w 1314908"/>
                  <a:gd name="connsiteY1249" fmla="*/ 155798 h 481067"/>
                  <a:gd name="connsiteX1250" fmla="*/ 754192 w 1314908"/>
                  <a:gd name="connsiteY1250" fmla="*/ 154368 h 481067"/>
                  <a:gd name="connsiteX1251" fmla="*/ 756736 w 1314908"/>
                  <a:gd name="connsiteY1251" fmla="*/ 154368 h 481067"/>
                  <a:gd name="connsiteX1252" fmla="*/ 759280 w 1314908"/>
                  <a:gd name="connsiteY1252" fmla="*/ 154686 h 481067"/>
                  <a:gd name="connsiteX1253" fmla="*/ 762618 w 1314908"/>
                  <a:gd name="connsiteY1253" fmla="*/ 155639 h 481067"/>
                  <a:gd name="connsiteX1254" fmla="*/ 766115 w 1314908"/>
                  <a:gd name="connsiteY1254" fmla="*/ 156116 h 481067"/>
                  <a:gd name="connsiteX1255" fmla="*/ 772474 w 1314908"/>
                  <a:gd name="connsiteY1255" fmla="*/ 155163 h 481067"/>
                  <a:gd name="connsiteX1256" fmla="*/ 778834 w 1314908"/>
                  <a:gd name="connsiteY1256" fmla="*/ 154845 h 481067"/>
                  <a:gd name="connsiteX1257" fmla="*/ 796957 w 1314908"/>
                  <a:gd name="connsiteY1257" fmla="*/ 154845 h 481067"/>
                  <a:gd name="connsiteX1258" fmla="*/ 799501 w 1314908"/>
                  <a:gd name="connsiteY1258" fmla="*/ 154527 h 481067"/>
                  <a:gd name="connsiteX1259" fmla="*/ 801886 w 1314908"/>
                  <a:gd name="connsiteY1259" fmla="*/ 154527 h 481067"/>
                  <a:gd name="connsiteX1260" fmla="*/ 804747 w 1314908"/>
                  <a:gd name="connsiteY1260" fmla="*/ 156752 h 481067"/>
                  <a:gd name="connsiteX1261" fmla="*/ 807291 w 1314908"/>
                  <a:gd name="connsiteY1261" fmla="*/ 159296 h 481067"/>
                  <a:gd name="connsiteX1262" fmla="*/ 808563 w 1314908"/>
                  <a:gd name="connsiteY1262" fmla="*/ 159614 h 481067"/>
                  <a:gd name="connsiteX1263" fmla="*/ 814763 w 1314908"/>
                  <a:gd name="connsiteY1263" fmla="*/ 160091 h 481067"/>
                  <a:gd name="connsiteX1264" fmla="*/ 818102 w 1314908"/>
                  <a:gd name="connsiteY1264" fmla="*/ 160091 h 481067"/>
                  <a:gd name="connsiteX1265" fmla="*/ 821440 w 1314908"/>
                  <a:gd name="connsiteY1265" fmla="*/ 160091 h 481067"/>
                  <a:gd name="connsiteX1266" fmla="*/ 831456 w 1314908"/>
                  <a:gd name="connsiteY1266" fmla="*/ 158183 h 481067"/>
                  <a:gd name="connsiteX1267" fmla="*/ 834794 w 1314908"/>
                  <a:gd name="connsiteY1267" fmla="*/ 158183 h 481067"/>
                  <a:gd name="connsiteX1268" fmla="*/ 836543 w 1314908"/>
                  <a:gd name="connsiteY1268" fmla="*/ 157547 h 481067"/>
                  <a:gd name="connsiteX1269" fmla="*/ 839563 w 1314908"/>
                  <a:gd name="connsiteY1269" fmla="*/ 156275 h 481067"/>
                  <a:gd name="connsiteX1270" fmla="*/ 840835 w 1314908"/>
                  <a:gd name="connsiteY1270" fmla="*/ 155481 h 481067"/>
                  <a:gd name="connsiteX1271" fmla="*/ 843379 w 1314908"/>
                  <a:gd name="connsiteY1271" fmla="*/ 152937 h 481067"/>
                  <a:gd name="connsiteX1272" fmla="*/ 845604 w 1314908"/>
                  <a:gd name="connsiteY1272" fmla="*/ 150075 h 481067"/>
                  <a:gd name="connsiteX1273" fmla="*/ 847035 w 1314908"/>
                  <a:gd name="connsiteY1273" fmla="*/ 147532 h 481067"/>
                  <a:gd name="connsiteX1274" fmla="*/ 848784 w 1314908"/>
                  <a:gd name="connsiteY1274" fmla="*/ 145147 h 481067"/>
                  <a:gd name="connsiteX1275" fmla="*/ 854189 w 1314908"/>
                  <a:gd name="connsiteY1275" fmla="*/ 140377 h 481067"/>
                  <a:gd name="connsiteX1276" fmla="*/ 856415 w 1314908"/>
                  <a:gd name="connsiteY1276" fmla="*/ 137834 h 481067"/>
                  <a:gd name="connsiteX1277" fmla="*/ 858164 w 1314908"/>
                  <a:gd name="connsiteY1277" fmla="*/ 134972 h 481067"/>
                  <a:gd name="connsiteX1278" fmla="*/ 860708 w 1314908"/>
                  <a:gd name="connsiteY1278" fmla="*/ 129249 h 481067"/>
                  <a:gd name="connsiteX1279" fmla="*/ 861343 w 1314908"/>
                  <a:gd name="connsiteY1279" fmla="*/ 128454 h 481067"/>
                  <a:gd name="connsiteX1280" fmla="*/ 863728 w 1314908"/>
                  <a:gd name="connsiteY1280" fmla="*/ 126388 h 481067"/>
                  <a:gd name="connsiteX1281" fmla="*/ 864046 w 1314908"/>
                  <a:gd name="connsiteY1281" fmla="*/ 125751 h 481067"/>
                  <a:gd name="connsiteX1282" fmla="*/ 862138 w 1314908"/>
                  <a:gd name="connsiteY1282" fmla="*/ 121777 h 481067"/>
                  <a:gd name="connsiteX1283" fmla="*/ 860548 w 1314908"/>
                  <a:gd name="connsiteY1283" fmla="*/ 120505 h 481067"/>
                  <a:gd name="connsiteX1284" fmla="*/ 857051 w 1314908"/>
                  <a:gd name="connsiteY1284" fmla="*/ 120028 h 481067"/>
                  <a:gd name="connsiteX1285" fmla="*/ 855779 w 1314908"/>
                  <a:gd name="connsiteY1285" fmla="*/ 120823 h 481067"/>
                  <a:gd name="connsiteX1286" fmla="*/ 853236 w 1314908"/>
                  <a:gd name="connsiteY1286" fmla="*/ 123526 h 481067"/>
                  <a:gd name="connsiteX1287" fmla="*/ 851169 w 1314908"/>
                  <a:gd name="connsiteY1287" fmla="*/ 126546 h 481067"/>
                  <a:gd name="connsiteX1288" fmla="*/ 850056 w 1314908"/>
                  <a:gd name="connsiteY1288" fmla="*/ 127341 h 481067"/>
                  <a:gd name="connsiteX1289" fmla="*/ 847035 w 1314908"/>
                  <a:gd name="connsiteY1289" fmla="*/ 128136 h 481067"/>
                  <a:gd name="connsiteX1290" fmla="*/ 845764 w 1314908"/>
                  <a:gd name="connsiteY1290" fmla="*/ 128772 h 481067"/>
                  <a:gd name="connsiteX1291" fmla="*/ 845128 w 1314908"/>
                  <a:gd name="connsiteY1291" fmla="*/ 131316 h 481067"/>
                  <a:gd name="connsiteX1292" fmla="*/ 843856 w 1314908"/>
                  <a:gd name="connsiteY1292" fmla="*/ 133383 h 481067"/>
                  <a:gd name="connsiteX1293" fmla="*/ 840358 w 1314908"/>
                  <a:gd name="connsiteY1293" fmla="*/ 134654 h 481067"/>
                  <a:gd name="connsiteX1294" fmla="*/ 836384 w 1314908"/>
                  <a:gd name="connsiteY1294" fmla="*/ 139265 h 481067"/>
                  <a:gd name="connsiteX1295" fmla="*/ 826527 w 1314908"/>
                  <a:gd name="connsiteY1295" fmla="*/ 144193 h 481067"/>
                  <a:gd name="connsiteX1296" fmla="*/ 824142 w 1314908"/>
                  <a:gd name="connsiteY1296" fmla="*/ 144511 h 481067"/>
                  <a:gd name="connsiteX1297" fmla="*/ 807768 w 1314908"/>
                  <a:gd name="connsiteY1297" fmla="*/ 141967 h 481067"/>
                  <a:gd name="connsiteX1298" fmla="*/ 801726 w 1314908"/>
                  <a:gd name="connsiteY1298" fmla="*/ 141649 h 481067"/>
                  <a:gd name="connsiteX1299" fmla="*/ 800137 w 1314908"/>
                  <a:gd name="connsiteY1299" fmla="*/ 141649 h 481067"/>
                  <a:gd name="connsiteX1300" fmla="*/ 798547 w 1314908"/>
                  <a:gd name="connsiteY1300" fmla="*/ 142126 h 481067"/>
                  <a:gd name="connsiteX1301" fmla="*/ 796639 w 1314908"/>
                  <a:gd name="connsiteY1301" fmla="*/ 144193 h 481067"/>
                  <a:gd name="connsiteX1302" fmla="*/ 795050 w 1314908"/>
                  <a:gd name="connsiteY1302" fmla="*/ 144193 h 481067"/>
                  <a:gd name="connsiteX1303" fmla="*/ 793619 w 1314908"/>
                  <a:gd name="connsiteY1303" fmla="*/ 143875 h 481067"/>
                  <a:gd name="connsiteX1304" fmla="*/ 789803 w 1314908"/>
                  <a:gd name="connsiteY1304" fmla="*/ 141649 h 481067"/>
                  <a:gd name="connsiteX1305" fmla="*/ 786624 w 1314908"/>
                  <a:gd name="connsiteY1305" fmla="*/ 140377 h 481067"/>
                  <a:gd name="connsiteX1306" fmla="*/ 783444 w 1314908"/>
                  <a:gd name="connsiteY1306" fmla="*/ 139424 h 481067"/>
                  <a:gd name="connsiteX1307" fmla="*/ 774064 w 1314908"/>
                  <a:gd name="connsiteY1307" fmla="*/ 139106 h 481067"/>
                  <a:gd name="connsiteX1308" fmla="*/ 767228 w 1314908"/>
                  <a:gd name="connsiteY1308" fmla="*/ 137516 h 481067"/>
                  <a:gd name="connsiteX1309" fmla="*/ 759280 w 1314908"/>
                  <a:gd name="connsiteY1309" fmla="*/ 138152 h 481067"/>
                  <a:gd name="connsiteX1310" fmla="*/ 758167 w 1314908"/>
                  <a:gd name="connsiteY1310" fmla="*/ 137834 h 481067"/>
                  <a:gd name="connsiteX1311" fmla="*/ 757054 w 1314908"/>
                  <a:gd name="connsiteY1311" fmla="*/ 137198 h 481067"/>
                  <a:gd name="connsiteX1312" fmla="*/ 755941 w 1314908"/>
                  <a:gd name="connsiteY1312" fmla="*/ 135767 h 481067"/>
                  <a:gd name="connsiteX1313" fmla="*/ 754987 w 1314908"/>
                  <a:gd name="connsiteY1313" fmla="*/ 134018 h 481067"/>
                  <a:gd name="connsiteX1314" fmla="*/ 754033 w 1314908"/>
                  <a:gd name="connsiteY1314" fmla="*/ 133223 h 481067"/>
                  <a:gd name="connsiteX1315" fmla="*/ 752602 w 1314908"/>
                  <a:gd name="connsiteY1315" fmla="*/ 132906 h 481067"/>
                  <a:gd name="connsiteX1316" fmla="*/ 750377 w 1314908"/>
                  <a:gd name="connsiteY1316" fmla="*/ 132906 h 481067"/>
                  <a:gd name="connsiteX1317" fmla="*/ 748310 w 1314908"/>
                  <a:gd name="connsiteY1317" fmla="*/ 132747 h 481067"/>
                  <a:gd name="connsiteX1318" fmla="*/ 744653 w 1314908"/>
                  <a:gd name="connsiteY1318" fmla="*/ 130839 h 481067"/>
                  <a:gd name="connsiteX1319" fmla="*/ 743064 w 1314908"/>
                  <a:gd name="connsiteY1319" fmla="*/ 130839 h 481067"/>
                  <a:gd name="connsiteX1320" fmla="*/ 741315 w 1314908"/>
                  <a:gd name="connsiteY1320" fmla="*/ 131316 h 481067"/>
                  <a:gd name="connsiteX1321" fmla="*/ 739725 w 1314908"/>
                  <a:gd name="connsiteY1321" fmla="*/ 131952 h 481067"/>
                  <a:gd name="connsiteX1322" fmla="*/ 738453 w 1314908"/>
                  <a:gd name="connsiteY1322" fmla="*/ 132906 h 481067"/>
                  <a:gd name="connsiteX1323" fmla="*/ 736546 w 1314908"/>
                  <a:gd name="connsiteY1323" fmla="*/ 135926 h 481067"/>
                  <a:gd name="connsiteX1324" fmla="*/ 735115 w 1314908"/>
                  <a:gd name="connsiteY1324" fmla="*/ 139106 h 481067"/>
                  <a:gd name="connsiteX1325" fmla="*/ 733843 w 1314908"/>
                  <a:gd name="connsiteY1325" fmla="*/ 140537 h 481067"/>
                  <a:gd name="connsiteX1326" fmla="*/ 732412 w 1314908"/>
                  <a:gd name="connsiteY1326" fmla="*/ 141808 h 481067"/>
                  <a:gd name="connsiteX1327" fmla="*/ 731458 w 1314908"/>
                  <a:gd name="connsiteY1327" fmla="*/ 142921 h 481067"/>
                  <a:gd name="connsiteX1328" fmla="*/ 730822 w 1314908"/>
                  <a:gd name="connsiteY1328" fmla="*/ 144352 h 481067"/>
                  <a:gd name="connsiteX1329" fmla="*/ 728279 w 1314908"/>
                  <a:gd name="connsiteY1329" fmla="*/ 145465 h 481067"/>
                  <a:gd name="connsiteX1330" fmla="*/ 725417 w 1314908"/>
                  <a:gd name="connsiteY1330" fmla="*/ 144511 h 481067"/>
                  <a:gd name="connsiteX1331" fmla="*/ 723986 w 1314908"/>
                  <a:gd name="connsiteY1331" fmla="*/ 143398 h 481067"/>
                  <a:gd name="connsiteX1332" fmla="*/ 722715 w 1314908"/>
                  <a:gd name="connsiteY1332" fmla="*/ 140695 h 481067"/>
                  <a:gd name="connsiteX1333" fmla="*/ 721920 w 1314908"/>
                  <a:gd name="connsiteY1333" fmla="*/ 140695 h 481067"/>
                  <a:gd name="connsiteX1334" fmla="*/ 721284 w 1314908"/>
                  <a:gd name="connsiteY1334" fmla="*/ 141013 h 481067"/>
                  <a:gd name="connsiteX1335" fmla="*/ 720171 w 1314908"/>
                  <a:gd name="connsiteY1335" fmla="*/ 144193 h 481067"/>
                  <a:gd name="connsiteX1336" fmla="*/ 718104 w 1314908"/>
                  <a:gd name="connsiteY1336" fmla="*/ 146737 h 481067"/>
                  <a:gd name="connsiteX1337" fmla="*/ 716514 w 1314908"/>
                  <a:gd name="connsiteY1337" fmla="*/ 147691 h 481067"/>
                  <a:gd name="connsiteX1338" fmla="*/ 715243 w 1314908"/>
                  <a:gd name="connsiteY1338" fmla="*/ 149121 h 481067"/>
                  <a:gd name="connsiteX1339" fmla="*/ 714607 w 1314908"/>
                  <a:gd name="connsiteY1339" fmla="*/ 152778 h 481067"/>
                  <a:gd name="connsiteX1340" fmla="*/ 713494 w 1314908"/>
                  <a:gd name="connsiteY1340" fmla="*/ 154050 h 481067"/>
                  <a:gd name="connsiteX1341" fmla="*/ 711109 w 1314908"/>
                  <a:gd name="connsiteY1341" fmla="*/ 156116 h 481067"/>
                  <a:gd name="connsiteX1342" fmla="*/ 708089 w 1314908"/>
                  <a:gd name="connsiteY1342" fmla="*/ 161998 h 481067"/>
                  <a:gd name="connsiteX1343" fmla="*/ 708089 w 1314908"/>
                  <a:gd name="connsiteY1343" fmla="*/ 163429 h 481067"/>
                  <a:gd name="connsiteX1344" fmla="*/ 709678 w 1314908"/>
                  <a:gd name="connsiteY1344" fmla="*/ 167563 h 481067"/>
                  <a:gd name="connsiteX1345" fmla="*/ 708883 w 1314908"/>
                  <a:gd name="connsiteY1345" fmla="*/ 169312 h 481067"/>
                  <a:gd name="connsiteX1346" fmla="*/ 707452 w 1314908"/>
                  <a:gd name="connsiteY1346" fmla="*/ 170265 h 481067"/>
                  <a:gd name="connsiteX1347" fmla="*/ 706022 w 1314908"/>
                  <a:gd name="connsiteY1347" fmla="*/ 170265 h 481067"/>
                  <a:gd name="connsiteX1348" fmla="*/ 705545 w 1314908"/>
                  <a:gd name="connsiteY1348" fmla="*/ 171219 h 481067"/>
                  <a:gd name="connsiteX1349" fmla="*/ 706976 w 1314908"/>
                  <a:gd name="connsiteY1349" fmla="*/ 182507 h 481067"/>
                  <a:gd name="connsiteX1350" fmla="*/ 708725 w 1314908"/>
                  <a:gd name="connsiteY1350" fmla="*/ 188230 h 481067"/>
                  <a:gd name="connsiteX1351" fmla="*/ 709202 w 1314908"/>
                  <a:gd name="connsiteY1351" fmla="*/ 190774 h 481067"/>
                  <a:gd name="connsiteX1352" fmla="*/ 709202 w 1314908"/>
                  <a:gd name="connsiteY1352" fmla="*/ 193317 h 481067"/>
                  <a:gd name="connsiteX1353" fmla="*/ 707452 w 1314908"/>
                  <a:gd name="connsiteY1353" fmla="*/ 190456 h 481067"/>
                  <a:gd name="connsiteX1354" fmla="*/ 705227 w 1314908"/>
                  <a:gd name="connsiteY1354" fmla="*/ 188071 h 481067"/>
                  <a:gd name="connsiteX1355" fmla="*/ 703637 w 1314908"/>
                  <a:gd name="connsiteY1355" fmla="*/ 189343 h 481067"/>
                  <a:gd name="connsiteX1356" fmla="*/ 699504 w 1314908"/>
                  <a:gd name="connsiteY1356" fmla="*/ 194430 h 481067"/>
                  <a:gd name="connsiteX1357" fmla="*/ 695211 w 1314908"/>
                  <a:gd name="connsiteY1357" fmla="*/ 203969 h 481067"/>
                  <a:gd name="connsiteX1358" fmla="*/ 693781 w 1314908"/>
                  <a:gd name="connsiteY1358" fmla="*/ 208738 h 481067"/>
                  <a:gd name="connsiteX1359" fmla="*/ 693781 w 1314908"/>
                  <a:gd name="connsiteY1359" fmla="*/ 211282 h 481067"/>
                  <a:gd name="connsiteX1360" fmla="*/ 694258 w 1314908"/>
                  <a:gd name="connsiteY1360" fmla="*/ 213825 h 481067"/>
                  <a:gd name="connsiteX1361" fmla="*/ 693781 w 1314908"/>
                  <a:gd name="connsiteY1361" fmla="*/ 216051 h 481067"/>
                  <a:gd name="connsiteX1362" fmla="*/ 694894 w 1314908"/>
                  <a:gd name="connsiteY1362" fmla="*/ 220821 h 481067"/>
                  <a:gd name="connsiteX1363" fmla="*/ 694098 w 1314908"/>
                  <a:gd name="connsiteY1363" fmla="*/ 223841 h 481067"/>
                  <a:gd name="connsiteX1364" fmla="*/ 691714 w 1314908"/>
                  <a:gd name="connsiteY1364" fmla="*/ 226703 h 481067"/>
                  <a:gd name="connsiteX1365" fmla="*/ 689806 w 1314908"/>
                  <a:gd name="connsiteY1365" fmla="*/ 229882 h 481067"/>
                  <a:gd name="connsiteX1366" fmla="*/ 688852 w 1314908"/>
                  <a:gd name="connsiteY1366" fmla="*/ 233221 h 481067"/>
                  <a:gd name="connsiteX1367" fmla="*/ 688852 w 1314908"/>
                  <a:gd name="connsiteY1367" fmla="*/ 236718 h 481067"/>
                  <a:gd name="connsiteX1368" fmla="*/ 687580 w 1314908"/>
                  <a:gd name="connsiteY1368" fmla="*/ 239580 h 481067"/>
                  <a:gd name="connsiteX1369" fmla="*/ 683765 w 1314908"/>
                  <a:gd name="connsiteY1369" fmla="*/ 242919 h 481067"/>
                  <a:gd name="connsiteX1370" fmla="*/ 682334 w 1314908"/>
                  <a:gd name="connsiteY1370" fmla="*/ 243872 h 481067"/>
                  <a:gd name="connsiteX1371" fmla="*/ 392040 w 1314908"/>
                  <a:gd name="connsiteY1371" fmla="*/ 216051 h 481067"/>
                  <a:gd name="connsiteX1372" fmla="*/ 395379 w 1314908"/>
                  <a:gd name="connsiteY1372" fmla="*/ 214779 h 481067"/>
                  <a:gd name="connsiteX1373" fmla="*/ 395379 w 1314908"/>
                  <a:gd name="connsiteY1373" fmla="*/ 213189 h 481067"/>
                  <a:gd name="connsiteX1374" fmla="*/ 393153 w 1314908"/>
                  <a:gd name="connsiteY1374" fmla="*/ 212554 h 481067"/>
                  <a:gd name="connsiteX1375" fmla="*/ 391086 w 1314908"/>
                  <a:gd name="connsiteY1375" fmla="*/ 213349 h 481067"/>
                  <a:gd name="connsiteX1376" fmla="*/ 392040 w 1314908"/>
                  <a:gd name="connsiteY1376" fmla="*/ 216051 h 481067"/>
                  <a:gd name="connsiteX1377" fmla="*/ 937812 w 1314908"/>
                  <a:gd name="connsiteY1377" fmla="*/ 254683 h 481067"/>
                  <a:gd name="connsiteX1378" fmla="*/ 940355 w 1314908"/>
                  <a:gd name="connsiteY1378" fmla="*/ 254683 h 481067"/>
                  <a:gd name="connsiteX1379" fmla="*/ 941787 w 1314908"/>
                  <a:gd name="connsiteY1379" fmla="*/ 252457 h 481067"/>
                  <a:gd name="connsiteX1380" fmla="*/ 940355 w 1314908"/>
                  <a:gd name="connsiteY1380" fmla="*/ 252934 h 481067"/>
                  <a:gd name="connsiteX1381" fmla="*/ 937335 w 1314908"/>
                  <a:gd name="connsiteY1381" fmla="*/ 254365 h 481067"/>
                  <a:gd name="connsiteX1382" fmla="*/ 937812 w 1314908"/>
                  <a:gd name="connsiteY1382" fmla="*/ 254683 h 481067"/>
                  <a:gd name="connsiteX1383" fmla="*/ 944012 w 1314908"/>
                  <a:gd name="connsiteY1383" fmla="*/ 217482 h 481067"/>
                  <a:gd name="connsiteX1384" fmla="*/ 944966 w 1314908"/>
                  <a:gd name="connsiteY1384" fmla="*/ 217164 h 481067"/>
                  <a:gd name="connsiteX1385" fmla="*/ 946715 w 1314908"/>
                  <a:gd name="connsiteY1385" fmla="*/ 216051 h 481067"/>
                  <a:gd name="connsiteX1386" fmla="*/ 946715 w 1314908"/>
                  <a:gd name="connsiteY1386" fmla="*/ 214461 h 481067"/>
                  <a:gd name="connsiteX1387" fmla="*/ 943217 w 1314908"/>
                  <a:gd name="connsiteY1387" fmla="*/ 212395 h 481067"/>
                  <a:gd name="connsiteX1388" fmla="*/ 939561 w 1314908"/>
                  <a:gd name="connsiteY1388" fmla="*/ 209692 h 481067"/>
                  <a:gd name="connsiteX1389" fmla="*/ 934950 w 1314908"/>
                  <a:gd name="connsiteY1389" fmla="*/ 207466 h 481067"/>
                  <a:gd name="connsiteX1390" fmla="*/ 932248 w 1314908"/>
                  <a:gd name="connsiteY1390" fmla="*/ 206672 h 481067"/>
                  <a:gd name="connsiteX1391" fmla="*/ 930658 w 1314908"/>
                  <a:gd name="connsiteY1391" fmla="*/ 207148 h 481067"/>
                  <a:gd name="connsiteX1392" fmla="*/ 926843 w 1314908"/>
                  <a:gd name="connsiteY1392" fmla="*/ 210010 h 481067"/>
                  <a:gd name="connsiteX1393" fmla="*/ 925094 w 1314908"/>
                  <a:gd name="connsiteY1393" fmla="*/ 213825 h 481067"/>
                  <a:gd name="connsiteX1394" fmla="*/ 925094 w 1314908"/>
                  <a:gd name="connsiteY1394" fmla="*/ 215415 h 481067"/>
                  <a:gd name="connsiteX1395" fmla="*/ 926843 w 1314908"/>
                  <a:gd name="connsiteY1395" fmla="*/ 216846 h 481067"/>
                  <a:gd name="connsiteX1396" fmla="*/ 929863 w 1314908"/>
                  <a:gd name="connsiteY1396" fmla="*/ 217800 h 481067"/>
                  <a:gd name="connsiteX1397" fmla="*/ 934950 w 1314908"/>
                  <a:gd name="connsiteY1397" fmla="*/ 216687 h 481067"/>
                  <a:gd name="connsiteX1398" fmla="*/ 939878 w 1314908"/>
                  <a:gd name="connsiteY1398" fmla="*/ 216687 h 481067"/>
                  <a:gd name="connsiteX1399" fmla="*/ 944171 w 1314908"/>
                  <a:gd name="connsiteY1399" fmla="*/ 217323 h 481067"/>
                  <a:gd name="connsiteX1400" fmla="*/ 929386 w 1314908"/>
                  <a:gd name="connsiteY1400" fmla="*/ 261519 h 481067"/>
                  <a:gd name="connsiteX1401" fmla="*/ 928750 w 1314908"/>
                  <a:gd name="connsiteY1401" fmla="*/ 261519 h 481067"/>
                  <a:gd name="connsiteX1402" fmla="*/ 927478 w 1314908"/>
                  <a:gd name="connsiteY1402" fmla="*/ 262473 h 481067"/>
                  <a:gd name="connsiteX1403" fmla="*/ 928750 w 1314908"/>
                  <a:gd name="connsiteY1403" fmla="*/ 263745 h 481067"/>
                  <a:gd name="connsiteX1404" fmla="*/ 931612 w 1314908"/>
                  <a:gd name="connsiteY1404" fmla="*/ 264540 h 481067"/>
                  <a:gd name="connsiteX1405" fmla="*/ 930976 w 1314908"/>
                  <a:gd name="connsiteY1405" fmla="*/ 263268 h 481067"/>
                  <a:gd name="connsiteX1406" fmla="*/ 929545 w 1314908"/>
                  <a:gd name="connsiteY1406" fmla="*/ 261519 h 481067"/>
                  <a:gd name="connsiteX1407" fmla="*/ 942104 w 1314908"/>
                  <a:gd name="connsiteY1407" fmla="*/ 401261 h 481067"/>
                  <a:gd name="connsiteX1408" fmla="*/ 937017 w 1314908"/>
                  <a:gd name="connsiteY1408" fmla="*/ 400148 h 481067"/>
                  <a:gd name="connsiteX1409" fmla="*/ 935904 w 1314908"/>
                  <a:gd name="connsiteY1409" fmla="*/ 400784 h 481067"/>
                  <a:gd name="connsiteX1410" fmla="*/ 936858 w 1314908"/>
                  <a:gd name="connsiteY1410" fmla="*/ 402850 h 481067"/>
                  <a:gd name="connsiteX1411" fmla="*/ 942740 w 1314908"/>
                  <a:gd name="connsiteY1411" fmla="*/ 404758 h 481067"/>
                  <a:gd name="connsiteX1412" fmla="*/ 945443 w 1314908"/>
                  <a:gd name="connsiteY1412" fmla="*/ 402374 h 481067"/>
                  <a:gd name="connsiteX1413" fmla="*/ 944807 w 1314908"/>
                  <a:gd name="connsiteY1413" fmla="*/ 401420 h 481067"/>
                  <a:gd name="connsiteX1414" fmla="*/ 941945 w 1314908"/>
                  <a:gd name="connsiteY1414" fmla="*/ 401420 h 481067"/>
                  <a:gd name="connsiteX1415" fmla="*/ 961023 w 1314908"/>
                  <a:gd name="connsiteY1415" fmla="*/ 371214 h 481067"/>
                  <a:gd name="connsiteX1416" fmla="*/ 960069 w 1314908"/>
                  <a:gd name="connsiteY1416" fmla="*/ 370578 h 481067"/>
                  <a:gd name="connsiteX1417" fmla="*/ 958638 w 1314908"/>
                  <a:gd name="connsiteY1417" fmla="*/ 371055 h 481067"/>
                  <a:gd name="connsiteX1418" fmla="*/ 957207 w 1314908"/>
                  <a:gd name="connsiteY1418" fmla="*/ 372486 h 481067"/>
                  <a:gd name="connsiteX1419" fmla="*/ 957843 w 1314908"/>
                  <a:gd name="connsiteY1419" fmla="*/ 373122 h 481067"/>
                  <a:gd name="connsiteX1420" fmla="*/ 959910 w 1314908"/>
                  <a:gd name="connsiteY1420" fmla="*/ 374552 h 481067"/>
                  <a:gd name="connsiteX1421" fmla="*/ 961182 w 1314908"/>
                  <a:gd name="connsiteY1421" fmla="*/ 373757 h 481067"/>
                  <a:gd name="connsiteX1422" fmla="*/ 961182 w 1314908"/>
                  <a:gd name="connsiteY1422" fmla="*/ 372486 h 481067"/>
                  <a:gd name="connsiteX1423" fmla="*/ 961182 w 1314908"/>
                  <a:gd name="connsiteY1423" fmla="*/ 371850 h 481067"/>
                  <a:gd name="connsiteX1424" fmla="*/ 960704 w 1314908"/>
                  <a:gd name="connsiteY1424" fmla="*/ 371214 h 481067"/>
                  <a:gd name="connsiteX1425" fmla="*/ 961341 w 1314908"/>
                  <a:gd name="connsiteY1425" fmla="*/ 268991 h 481067"/>
                  <a:gd name="connsiteX1426" fmla="*/ 959274 w 1314908"/>
                  <a:gd name="connsiteY1426" fmla="*/ 268355 h 481067"/>
                  <a:gd name="connsiteX1427" fmla="*/ 958956 w 1314908"/>
                  <a:gd name="connsiteY1427" fmla="*/ 268832 h 481067"/>
                  <a:gd name="connsiteX1428" fmla="*/ 959910 w 1314908"/>
                  <a:gd name="connsiteY1428" fmla="*/ 271057 h 481067"/>
                  <a:gd name="connsiteX1429" fmla="*/ 961023 w 1314908"/>
                  <a:gd name="connsiteY1429" fmla="*/ 271057 h 481067"/>
                  <a:gd name="connsiteX1430" fmla="*/ 962613 w 1314908"/>
                  <a:gd name="connsiteY1430" fmla="*/ 271534 h 481067"/>
                  <a:gd name="connsiteX1431" fmla="*/ 962613 w 1314908"/>
                  <a:gd name="connsiteY1431" fmla="*/ 271217 h 481067"/>
                  <a:gd name="connsiteX1432" fmla="*/ 962930 w 1314908"/>
                  <a:gd name="connsiteY1432" fmla="*/ 269945 h 481067"/>
                  <a:gd name="connsiteX1433" fmla="*/ 962136 w 1314908"/>
                  <a:gd name="connsiteY1433" fmla="*/ 269309 h 481067"/>
                  <a:gd name="connsiteX1434" fmla="*/ 961341 w 1314908"/>
                  <a:gd name="connsiteY1434" fmla="*/ 269309 h 481067"/>
                  <a:gd name="connsiteX1435" fmla="*/ 924299 w 1314908"/>
                  <a:gd name="connsiteY1435" fmla="*/ 385045 h 481067"/>
                  <a:gd name="connsiteX1436" fmla="*/ 923663 w 1314908"/>
                  <a:gd name="connsiteY1436" fmla="*/ 387112 h 481067"/>
                  <a:gd name="connsiteX1437" fmla="*/ 925570 w 1314908"/>
                  <a:gd name="connsiteY1437" fmla="*/ 386476 h 481067"/>
                  <a:gd name="connsiteX1438" fmla="*/ 926843 w 1314908"/>
                  <a:gd name="connsiteY1438" fmla="*/ 385681 h 481067"/>
                  <a:gd name="connsiteX1439" fmla="*/ 927160 w 1314908"/>
                  <a:gd name="connsiteY1439" fmla="*/ 385204 h 481067"/>
                  <a:gd name="connsiteX1440" fmla="*/ 927160 w 1314908"/>
                  <a:gd name="connsiteY1440" fmla="*/ 383773 h 481067"/>
                  <a:gd name="connsiteX1441" fmla="*/ 924140 w 1314908"/>
                  <a:gd name="connsiteY1441" fmla="*/ 383296 h 481067"/>
                  <a:gd name="connsiteX1442" fmla="*/ 924140 w 1314908"/>
                  <a:gd name="connsiteY1442" fmla="*/ 385045 h 481067"/>
                  <a:gd name="connsiteX1443" fmla="*/ 945602 w 1314908"/>
                  <a:gd name="connsiteY1443" fmla="*/ 271057 h 481067"/>
                  <a:gd name="connsiteX1444" fmla="*/ 942581 w 1314908"/>
                  <a:gd name="connsiteY1444" fmla="*/ 271375 h 481067"/>
                  <a:gd name="connsiteX1445" fmla="*/ 940038 w 1314908"/>
                  <a:gd name="connsiteY1445" fmla="*/ 273601 h 481067"/>
                  <a:gd name="connsiteX1446" fmla="*/ 940038 w 1314908"/>
                  <a:gd name="connsiteY1446" fmla="*/ 274237 h 481067"/>
                  <a:gd name="connsiteX1447" fmla="*/ 940197 w 1314908"/>
                  <a:gd name="connsiteY1447" fmla="*/ 275509 h 481067"/>
                  <a:gd name="connsiteX1448" fmla="*/ 941468 w 1314908"/>
                  <a:gd name="connsiteY1448" fmla="*/ 276304 h 481067"/>
                  <a:gd name="connsiteX1449" fmla="*/ 943535 w 1314908"/>
                  <a:gd name="connsiteY1449" fmla="*/ 274714 h 481067"/>
                  <a:gd name="connsiteX1450" fmla="*/ 945284 w 1314908"/>
                  <a:gd name="connsiteY1450" fmla="*/ 273919 h 481067"/>
                  <a:gd name="connsiteX1451" fmla="*/ 946397 w 1314908"/>
                  <a:gd name="connsiteY1451" fmla="*/ 273601 h 481067"/>
                  <a:gd name="connsiteX1452" fmla="*/ 946715 w 1314908"/>
                  <a:gd name="connsiteY1452" fmla="*/ 274237 h 481067"/>
                  <a:gd name="connsiteX1453" fmla="*/ 946238 w 1314908"/>
                  <a:gd name="connsiteY1453" fmla="*/ 275191 h 481067"/>
                  <a:gd name="connsiteX1454" fmla="*/ 947669 w 1314908"/>
                  <a:gd name="connsiteY1454" fmla="*/ 275191 h 481067"/>
                  <a:gd name="connsiteX1455" fmla="*/ 949259 w 1314908"/>
                  <a:gd name="connsiteY1455" fmla="*/ 274555 h 481067"/>
                  <a:gd name="connsiteX1456" fmla="*/ 950053 w 1314908"/>
                  <a:gd name="connsiteY1456" fmla="*/ 273442 h 481067"/>
                  <a:gd name="connsiteX1457" fmla="*/ 950053 w 1314908"/>
                  <a:gd name="connsiteY1457" fmla="*/ 272329 h 481067"/>
                  <a:gd name="connsiteX1458" fmla="*/ 950530 w 1314908"/>
                  <a:gd name="connsiteY1458" fmla="*/ 271375 h 481067"/>
                  <a:gd name="connsiteX1459" fmla="*/ 951166 w 1314908"/>
                  <a:gd name="connsiteY1459" fmla="*/ 270422 h 481067"/>
                  <a:gd name="connsiteX1460" fmla="*/ 951643 w 1314908"/>
                  <a:gd name="connsiteY1460" fmla="*/ 268991 h 481067"/>
                  <a:gd name="connsiteX1461" fmla="*/ 949735 w 1314908"/>
                  <a:gd name="connsiteY1461" fmla="*/ 268991 h 481067"/>
                  <a:gd name="connsiteX1462" fmla="*/ 945602 w 1314908"/>
                  <a:gd name="connsiteY1462" fmla="*/ 271057 h 481067"/>
                  <a:gd name="connsiteX1463" fmla="*/ 957525 w 1314908"/>
                  <a:gd name="connsiteY1463" fmla="*/ 269786 h 481067"/>
                  <a:gd name="connsiteX1464" fmla="*/ 955141 w 1314908"/>
                  <a:gd name="connsiteY1464" fmla="*/ 268991 h 481067"/>
                  <a:gd name="connsiteX1465" fmla="*/ 954505 w 1314908"/>
                  <a:gd name="connsiteY1465" fmla="*/ 269786 h 481067"/>
                  <a:gd name="connsiteX1466" fmla="*/ 953392 w 1314908"/>
                  <a:gd name="connsiteY1466" fmla="*/ 272647 h 481067"/>
                  <a:gd name="connsiteX1467" fmla="*/ 958320 w 1314908"/>
                  <a:gd name="connsiteY1467" fmla="*/ 271217 h 481067"/>
                  <a:gd name="connsiteX1468" fmla="*/ 957525 w 1314908"/>
                  <a:gd name="connsiteY1468" fmla="*/ 269945 h 481067"/>
                  <a:gd name="connsiteX1469" fmla="*/ 883441 w 1314908"/>
                  <a:gd name="connsiteY1469" fmla="*/ 223364 h 481067"/>
                  <a:gd name="connsiteX1470" fmla="*/ 892980 w 1314908"/>
                  <a:gd name="connsiteY1470" fmla="*/ 221774 h 481067"/>
                  <a:gd name="connsiteX1471" fmla="*/ 894252 w 1314908"/>
                  <a:gd name="connsiteY1471" fmla="*/ 220821 h 481067"/>
                  <a:gd name="connsiteX1472" fmla="*/ 885349 w 1314908"/>
                  <a:gd name="connsiteY1472" fmla="*/ 219866 h 481067"/>
                  <a:gd name="connsiteX1473" fmla="*/ 876605 w 1314908"/>
                  <a:gd name="connsiteY1473" fmla="*/ 220503 h 481067"/>
                  <a:gd name="connsiteX1474" fmla="*/ 870882 w 1314908"/>
                  <a:gd name="connsiteY1474" fmla="*/ 220185 h 481067"/>
                  <a:gd name="connsiteX1475" fmla="*/ 868657 w 1314908"/>
                  <a:gd name="connsiteY1475" fmla="*/ 220185 h 481067"/>
                  <a:gd name="connsiteX1476" fmla="*/ 867067 w 1314908"/>
                  <a:gd name="connsiteY1476" fmla="*/ 221456 h 481067"/>
                  <a:gd name="connsiteX1477" fmla="*/ 868180 w 1314908"/>
                  <a:gd name="connsiteY1477" fmla="*/ 222569 h 481067"/>
                  <a:gd name="connsiteX1478" fmla="*/ 868180 w 1314908"/>
                  <a:gd name="connsiteY1478" fmla="*/ 224159 h 481067"/>
                  <a:gd name="connsiteX1479" fmla="*/ 869769 w 1314908"/>
                  <a:gd name="connsiteY1479" fmla="*/ 224159 h 481067"/>
                  <a:gd name="connsiteX1480" fmla="*/ 880103 w 1314908"/>
                  <a:gd name="connsiteY1480" fmla="*/ 223205 h 481067"/>
                  <a:gd name="connsiteX1481" fmla="*/ 883441 w 1314908"/>
                  <a:gd name="connsiteY1481" fmla="*/ 223523 h 481067"/>
                  <a:gd name="connsiteX1482" fmla="*/ 867703 w 1314908"/>
                  <a:gd name="connsiteY1482" fmla="*/ 93002 h 481067"/>
                  <a:gd name="connsiteX1483" fmla="*/ 867703 w 1314908"/>
                  <a:gd name="connsiteY1483" fmla="*/ 91412 h 481067"/>
                  <a:gd name="connsiteX1484" fmla="*/ 868815 w 1314908"/>
                  <a:gd name="connsiteY1484" fmla="*/ 89823 h 481067"/>
                  <a:gd name="connsiteX1485" fmla="*/ 868497 w 1314908"/>
                  <a:gd name="connsiteY1485" fmla="*/ 89187 h 481067"/>
                  <a:gd name="connsiteX1486" fmla="*/ 867226 w 1314908"/>
                  <a:gd name="connsiteY1486" fmla="*/ 88551 h 481067"/>
                  <a:gd name="connsiteX1487" fmla="*/ 866272 w 1314908"/>
                  <a:gd name="connsiteY1487" fmla="*/ 90299 h 481067"/>
                  <a:gd name="connsiteX1488" fmla="*/ 867384 w 1314908"/>
                  <a:gd name="connsiteY1488" fmla="*/ 93638 h 481067"/>
                  <a:gd name="connsiteX1489" fmla="*/ 867703 w 1314908"/>
                  <a:gd name="connsiteY1489" fmla="*/ 93002 h 481067"/>
                  <a:gd name="connsiteX1490" fmla="*/ 838292 w 1314908"/>
                  <a:gd name="connsiteY1490" fmla="*/ 409209 h 481067"/>
                  <a:gd name="connsiteX1491" fmla="*/ 840040 w 1314908"/>
                  <a:gd name="connsiteY1491" fmla="*/ 410005 h 481067"/>
                  <a:gd name="connsiteX1492" fmla="*/ 858800 w 1314908"/>
                  <a:gd name="connsiteY1492" fmla="*/ 407302 h 481067"/>
                  <a:gd name="connsiteX1493" fmla="*/ 859754 w 1314908"/>
                  <a:gd name="connsiteY1493" fmla="*/ 406507 h 481067"/>
                  <a:gd name="connsiteX1494" fmla="*/ 859754 w 1314908"/>
                  <a:gd name="connsiteY1494" fmla="*/ 403010 h 481067"/>
                  <a:gd name="connsiteX1495" fmla="*/ 857369 w 1314908"/>
                  <a:gd name="connsiteY1495" fmla="*/ 402214 h 481067"/>
                  <a:gd name="connsiteX1496" fmla="*/ 853713 w 1314908"/>
                  <a:gd name="connsiteY1496" fmla="*/ 401897 h 481067"/>
                  <a:gd name="connsiteX1497" fmla="*/ 848784 w 1314908"/>
                  <a:gd name="connsiteY1497" fmla="*/ 401897 h 481067"/>
                  <a:gd name="connsiteX1498" fmla="*/ 846558 w 1314908"/>
                  <a:gd name="connsiteY1498" fmla="*/ 401897 h 481067"/>
                  <a:gd name="connsiteX1499" fmla="*/ 844333 w 1314908"/>
                  <a:gd name="connsiteY1499" fmla="*/ 402850 h 481067"/>
                  <a:gd name="connsiteX1500" fmla="*/ 843697 w 1314908"/>
                  <a:gd name="connsiteY1500" fmla="*/ 401101 h 481067"/>
                  <a:gd name="connsiteX1501" fmla="*/ 841789 w 1314908"/>
                  <a:gd name="connsiteY1501" fmla="*/ 401101 h 481067"/>
                  <a:gd name="connsiteX1502" fmla="*/ 839563 w 1314908"/>
                  <a:gd name="connsiteY1502" fmla="*/ 402374 h 481067"/>
                  <a:gd name="connsiteX1503" fmla="*/ 838451 w 1314908"/>
                  <a:gd name="connsiteY1503" fmla="*/ 404440 h 481067"/>
                  <a:gd name="connsiteX1504" fmla="*/ 839405 w 1314908"/>
                  <a:gd name="connsiteY1504" fmla="*/ 405712 h 481067"/>
                  <a:gd name="connsiteX1505" fmla="*/ 837338 w 1314908"/>
                  <a:gd name="connsiteY1505" fmla="*/ 408256 h 481067"/>
                  <a:gd name="connsiteX1506" fmla="*/ 838132 w 1314908"/>
                  <a:gd name="connsiteY1506" fmla="*/ 409050 h 481067"/>
                  <a:gd name="connsiteX1507" fmla="*/ 74879 w 1314908"/>
                  <a:gd name="connsiteY1507" fmla="*/ 136085 h 481067"/>
                  <a:gd name="connsiteX1508" fmla="*/ 72335 w 1314908"/>
                  <a:gd name="connsiteY1508" fmla="*/ 134972 h 481067"/>
                  <a:gd name="connsiteX1509" fmla="*/ 66135 w 1314908"/>
                  <a:gd name="connsiteY1509" fmla="*/ 127023 h 481067"/>
                  <a:gd name="connsiteX1510" fmla="*/ 62479 w 1314908"/>
                  <a:gd name="connsiteY1510" fmla="*/ 124957 h 481067"/>
                  <a:gd name="connsiteX1511" fmla="*/ 62160 w 1314908"/>
                  <a:gd name="connsiteY1511" fmla="*/ 125275 h 481067"/>
                  <a:gd name="connsiteX1512" fmla="*/ 61684 w 1314908"/>
                  <a:gd name="connsiteY1512" fmla="*/ 126546 h 481067"/>
                  <a:gd name="connsiteX1513" fmla="*/ 59458 w 1314908"/>
                  <a:gd name="connsiteY1513" fmla="*/ 128136 h 481067"/>
                  <a:gd name="connsiteX1514" fmla="*/ 54689 w 1314908"/>
                  <a:gd name="connsiteY1514" fmla="*/ 128136 h 481067"/>
                  <a:gd name="connsiteX1515" fmla="*/ 60889 w 1314908"/>
                  <a:gd name="connsiteY1515" fmla="*/ 134813 h 481067"/>
                  <a:gd name="connsiteX1516" fmla="*/ 62955 w 1314908"/>
                  <a:gd name="connsiteY1516" fmla="*/ 138470 h 481067"/>
                  <a:gd name="connsiteX1517" fmla="*/ 64068 w 1314908"/>
                  <a:gd name="connsiteY1517" fmla="*/ 141649 h 481067"/>
                  <a:gd name="connsiteX1518" fmla="*/ 65658 w 1314908"/>
                  <a:gd name="connsiteY1518" fmla="*/ 141649 h 481067"/>
                  <a:gd name="connsiteX1519" fmla="*/ 69792 w 1314908"/>
                  <a:gd name="connsiteY1519" fmla="*/ 144829 h 481067"/>
                  <a:gd name="connsiteX1520" fmla="*/ 72017 w 1314908"/>
                  <a:gd name="connsiteY1520" fmla="*/ 150393 h 481067"/>
                  <a:gd name="connsiteX1521" fmla="*/ 72017 w 1314908"/>
                  <a:gd name="connsiteY1521" fmla="*/ 151665 h 481067"/>
                  <a:gd name="connsiteX1522" fmla="*/ 75992 w 1314908"/>
                  <a:gd name="connsiteY1522" fmla="*/ 152619 h 481067"/>
                  <a:gd name="connsiteX1523" fmla="*/ 77581 w 1314908"/>
                  <a:gd name="connsiteY1523" fmla="*/ 150870 h 481067"/>
                  <a:gd name="connsiteX1524" fmla="*/ 78376 w 1314908"/>
                  <a:gd name="connsiteY1524" fmla="*/ 143557 h 481067"/>
                  <a:gd name="connsiteX1525" fmla="*/ 79171 w 1314908"/>
                  <a:gd name="connsiteY1525" fmla="*/ 141013 h 481067"/>
                  <a:gd name="connsiteX1526" fmla="*/ 78376 w 1314908"/>
                  <a:gd name="connsiteY1526" fmla="*/ 139742 h 481067"/>
                  <a:gd name="connsiteX1527" fmla="*/ 75038 w 1314908"/>
                  <a:gd name="connsiteY1527" fmla="*/ 136085 h 481067"/>
                  <a:gd name="connsiteX1528" fmla="*/ 918098 w 1314908"/>
                  <a:gd name="connsiteY1528" fmla="*/ 263904 h 481067"/>
                  <a:gd name="connsiteX1529" fmla="*/ 916985 w 1314908"/>
                  <a:gd name="connsiteY1529" fmla="*/ 263109 h 481067"/>
                  <a:gd name="connsiteX1530" fmla="*/ 916032 w 1314908"/>
                  <a:gd name="connsiteY1530" fmla="*/ 262155 h 481067"/>
                  <a:gd name="connsiteX1531" fmla="*/ 915237 w 1314908"/>
                  <a:gd name="connsiteY1531" fmla="*/ 260406 h 481067"/>
                  <a:gd name="connsiteX1532" fmla="*/ 914124 w 1314908"/>
                  <a:gd name="connsiteY1532" fmla="*/ 258975 h 481067"/>
                  <a:gd name="connsiteX1533" fmla="*/ 909355 w 1314908"/>
                  <a:gd name="connsiteY1533" fmla="*/ 256750 h 481067"/>
                  <a:gd name="connsiteX1534" fmla="*/ 907765 w 1314908"/>
                  <a:gd name="connsiteY1534" fmla="*/ 256273 h 481067"/>
                  <a:gd name="connsiteX1535" fmla="*/ 900452 w 1314908"/>
                  <a:gd name="connsiteY1535" fmla="*/ 256273 h 481067"/>
                  <a:gd name="connsiteX1536" fmla="*/ 893298 w 1314908"/>
                  <a:gd name="connsiteY1536" fmla="*/ 257226 h 481067"/>
                  <a:gd name="connsiteX1537" fmla="*/ 890754 w 1314908"/>
                  <a:gd name="connsiteY1537" fmla="*/ 258498 h 481067"/>
                  <a:gd name="connsiteX1538" fmla="*/ 886939 w 1314908"/>
                  <a:gd name="connsiteY1538" fmla="*/ 257226 h 481067"/>
                  <a:gd name="connsiteX1539" fmla="*/ 885826 w 1314908"/>
                  <a:gd name="connsiteY1539" fmla="*/ 257862 h 481067"/>
                  <a:gd name="connsiteX1540" fmla="*/ 885190 w 1314908"/>
                  <a:gd name="connsiteY1540" fmla="*/ 259134 h 481067"/>
                  <a:gd name="connsiteX1541" fmla="*/ 885190 w 1314908"/>
                  <a:gd name="connsiteY1541" fmla="*/ 264380 h 481067"/>
                  <a:gd name="connsiteX1542" fmla="*/ 885985 w 1314908"/>
                  <a:gd name="connsiteY1542" fmla="*/ 266288 h 481067"/>
                  <a:gd name="connsiteX1543" fmla="*/ 888529 w 1314908"/>
                  <a:gd name="connsiteY1543" fmla="*/ 269150 h 481067"/>
                  <a:gd name="connsiteX1544" fmla="*/ 889483 w 1314908"/>
                  <a:gd name="connsiteY1544" fmla="*/ 270740 h 481067"/>
                  <a:gd name="connsiteX1545" fmla="*/ 890596 w 1314908"/>
                  <a:gd name="connsiteY1545" fmla="*/ 271534 h 481067"/>
                  <a:gd name="connsiteX1546" fmla="*/ 896159 w 1314908"/>
                  <a:gd name="connsiteY1546" fmla="*/ 274555 h 481067"/>
                  <a:gd name="connsiteX1547" fmla="*/ 899975 w 1314908"/>
                  <a:gd name="connsiteY1547" fmla="*/ 276304 h 481067"/>
                  <a:gd name="connsiteX1548" fmla="*/ 903950 w 1314908"/>
                  <a:gd name="connsiteY1548" fmla="*/ 277735 h 481067"/>
                  <a:gd name="connsiteX1549" fmla="*/ 905540 w 1314908"/>
                  <a:gd name="connsiteY1549" fmla="*/ 277417 h 481067"/>
                  <a:gd name="connsiteX1550" fmla="*/ 907129 w 1314908"/>
                  <a:gd name="connsiteY1550" fmla="*/ 276781 h 481067"/>
                  <a:gd name="connsiteX1551" fmla="*/ 909355 w 1314908"/>
                  <a:gd name="connsiteY1551" fmla="*/ 276781 h 481067"/>
                  <a:gd name="connsiteX1552" fmla="*/ 911422 w 1314908"/>
                  <a:gd name="connsiteY1552" fmla="*/ 276145 h 481067"/>
                  <a:gd name="connsiteX1553" fmla="*/ 915555 w 1314908"/>
                  <a:gd name="connsiteY1553" fmla="*/ 273442 h 481067"/>
                  <a:gd name="connsiteX1554" fmla="*/ 917622 w 1314908"/>
                  <a:gd name="connsiteY1554" fmla="*/ 272806 h 481067"/>
                  <a:gd name="connsiteX1555" fmla="*/ 919688 w 1314908"/>
                  <a:gd name="connsiteY1555" fmla="*/ 272329 h 481067"/>
                  <a:gd name="connsiteX1556" fmla="*/ 920165 w 1314908"/>
                  <a:gd name="connsiteY1556" fmla="*/ 267719 h 481067"/>
                  <a:gd name="connsiteX1557" fmla="*/ 919688 w 1314908"/>
                  <a:gd name="connsiteY1557" fmla="*/ 265493 h 481067"/>
                  <a:gd name="connsiteX1558" fmla="*/ 917781 w 1314908"/>
                  <a:gd name="connsiteY1558" fmla="*/ 263904 h 481067"/>
                  <a:gd name="connsiteX1559" fmla="*/ 905540 w 1314908"/>
                  <a:gd name="connsiteY1559" fmla="*/ 387589 h 481067"/>
                  <a:gd name="connsiteX1560" fmla="*/ 902201 w 1314908"/>
                  <a:gd name="connsiteY1560" fmla="*/ 385045 h 481067"/>
                  <a:gd name="connsiteX1561" fmla="*/ 898068 w 1314908"/>
                  <a:gd name="connsiteY1561" fmla="*/ 385999 h 481067"/>
                  <a:gd name="connsiteX1562" fmla="*/ 895047 w 1314908"/>
                  <a:gd name="connsiteY1562" fmla="*/ 387906 h 481067"/>
                  <a:gd name="connsiteX1563" fmla="*/ 890913 w 1314908"/>
                  <a:gd name="connsiteY1563" fmla="*/ 388701 h 481067"/>
                  <a:gd name="connsiteX1564" fmla="*/ 887257 w 1314908"/>
                  <a:gd name="connsiteY1564" fmla="*/ 388383 h 481067"/>
                  <a:gd name="connsiteX1565" fmla="*/ 884077 w 1314908"/>
                  <a:gd name="connsiteY1565" fmla="*/ 387430 h 481067"/>
                  <a:gd name="connsiteX1566" fmla="*/ 880262 w 1314908"/>
                  <a:gd name="connsiteY1566" fmla="*/ 391881 h 481067"/>
                  <a:gd name="connsiteX1567" fmla="*/ 879308 w 1314908"/>
                  <a:gd name="connsiteY1567" fmla="*/ 393789 h 481067"/>
                  <a:gd name="connsiteX1568" fmla="*/ 878990 w 1314908"/>
                  <a:gd name="connsiteY1568" fmla="*/ 396809 h 481067"/>
                  <a:gd name="connsiteX1569" fmla="*/ 879785 w 1314908"/>
                  <a:gd name="connsiteY1569" fmla="*/ 396809 h 481067"/>
                  <a:gd name="connsiteX1570" fmla="*/ 883441 w 1314908"/>
                  <a:gd name="connsiteY1570" fmla="*/ 394742 h 481067"/>
                  <a:gd name="connsiteX1571" fmla="*/ 885985 w 1314908"/>
                  <a:gd name="connsiteY1571" fmla="*/ 393948 h 481067"/>
                  <a:gd name="connsiteX1572" fmla="*/ 887893 w 1314908"/>
                  <a:gd name="connsiteY1572" fmla="*/ 393948 h 481067"/>
                  <a:gd name="connsiteX1573" fmla="*/ 889642 w 1314908"/>
                  <a:gd name="connsiteY1573" fmla="*/ 394742 h 481067"/>
                  <a:gd name="connsiteX1574" fmla="*/ 893775 w 1314908"/>
                  <a:gd name="connsiteY1574" fmla="*/ 394742 h 481067"/>
                  <a:gd name="connsiteX1575" fmla="*/ 898385 w 1314908"/>
                  <a:gd name="connsiteY1575" fmla="*/ 395855 h 481067"/>
                  <a:gd name="connsiteX1576" fmla="*/ 899657 w 1314908"/>
                  <a:gd name="connsiteY1576" fmla="*/ 393471 h 481067"/>
                  <a:gd name="connsiteX1577" fmla="*/ 901406 w 1314908"/>
                  <a:gd name="connsiteY1577" fmla="*/ 391722 h 481067"/>
                  <a:gd name="connsiteX1578" fmla="*/ 904744 w 1314908"/>
                  <a:gd name="connsiteY1578" fmla="*/ 390132 h 481067"/>
                  <a:gd name="connsiteX1579" fmla="*/ 908242 w 1314908"/>
                  <a:gd name="connsiteY1579" fmla="*/ 389655 h 481067"/>
                  <a:gd name="connsiteX1580" fmla="*/ 908242 w 1314908"/>
                  <a:gd name="connsiteY1580" fmla="*/ 389019 h 481067"/>
                  <a:gd name="connsiteX1581" fmla="*/ 907924 w 1314908"/>
                  <a:gd name="connsiteY1581" fmla="*/ 387589 h 481067"/>
                  <a:gd name="connsiteX1582" fmla="*/ 905857 w 1314908"/>
                  <a:gd name="connsiteY1582" fmla="*/ 387589 h 481067"/>
                  <a:gd name="connsiteX1583" fmla="*/ 919529 w 1314908"/>
                  <a:gd name="connsiteY1583" fmla="*/ 186322 h 481067"/>
                  <a:gd name="connsiteX1584" fmla="*/ 917940 w 1314908"/>
                  <a:gd name="connsiteY1584" fmla="*/ 190297 h 481067"/>
                  <a:gd name="connsiteX1585" fmla="*/ 918735 w 1314908"/>
                  <a:gd name="connsiteY1585" fmla="*/ 190774 h 481067"/>
                  <a:gd name="connsiteX1586" fmla="*/ 921755 w 1314908"/>
                  <a:gd name="connsiteY1586" fmla="*/ 191568 h 481067"/>
                  <a:gd name="connsiteX1587" fmla="*/ 922073 w 1314908"/>
                  <a:gd name="connsiteY1587" fmla="*/ 190933 h 481067"/>
                  <a:gd name="connsiteX1588" fmla="*/ 922073 w 1314908"/>
                  <a:gd name="connsiteY1588" fmla="*/ 190297 h 481067"/>
                  <a:gd name="connsiteX1589" fmla="*/ 920801 w 1314908"/>
                  <a:gd name="connsiteY1589" fmla="*/ 186481 h 481067"/>
                  <a:gd name="connsiteX1590" fmla="*/ 919371 w 1314908"/>
                  <a:gd name="connsiteY1590" fmla="*/ 186481 h 481067"/>
                  <a:gd name="connsiteX1591" fmla="*/ 863410 w 1314908"/>
                  <a:gd name="connsiteY1591" fmla="*/ 219231 h 481067"/>
                  <a:gd name="connsiteX1592" fmla="*/ 861661 w 1314908"/>
                  <a:gd name="connsiteY1592" fmla="*/ 219549 h 481067"/>
                  <a:gd name="connsiteX1593" fmla="*/ 861343 w 1314908"/>
                  <a:gd name="connsiteY1593" fmla="*/ 217641 h 481067"/>
                  <a:gd name="connsiteX1594" fmla="*/ 860072 w 1314908"/>
                  <a:gd name="connsiteY1594" fmla="*/ 217005 h 481067"/>
                  <a:gd name="connsiteX1595" fmla="*/ 859595 w 1314908"/>
                  <a:gd name="connsiteY1595" fmla="*/ 217005 h 481067"/>
                  <a:gd name="connsiteX1596" fmla="*/ 858641 w 1314908"/>
                  <a:gd name="connsiteY1596" fmla="*/ 218436 h 481067"/>
                  <a:gd name="connsiteX1597" fmla="*/ 857687 w 1314908"/>
                  <a:gd name="connsiteY1597" fmla="*/ 218436 h 481067"/>
                  <a:gd name="connsiteX1598" fmla="*/ 854984 w 1314908"/>
                  <a:gd name="connsiteY1598" fmla="*/ 217482 h 481067"/>
                  <a:gd name="connsiteX1599" fmla="*/ 846241 w 1314908"/>
                  <a:gd name="connsiteY1599" fmla="*/ 215574 h 481067"/>
                  <a:gd name="connsiteX1600" fmla="*/ 840994 w 1314908"/>
                  <a:gd name="connsiteY1600" fmla="*/ 215892 h 481067"/>
                  <a:gd name="connsiteX1601" fmla="*/ 839086 w 1314908"/>
                  <a:gd name="connsiteY1601" fmla="*/ 216369 h 481067"/>
                  <a:gd name="connsiteX1602" fmla="*/ 837974 w 1314908"/>
                  <a:gd name="connsiteY1602" fmla="*/ 217164 h 481067"/>
                  <a:gd name="connsiteX1603" fmla="*/ 836543 w 1314908"/>
                  <a:gd name="connsiteY1603" fmla="*/ 222092 h 481067"/>
                  <a:gd name="connsiteX1604" fmla="*/ 839086 w 1314908"/>
                  <a:gd name="connsiteY1604" fmla="*/ 226226 h 481067"/>
                  <a:gd name="connsiteX1605" fmla="*/ 842107 w 1314908"/>
                  <a:gd name="connsiteY1605" fmla="*/ 226226 h 481067"/>
                  <a:gd name="connsiteX1606" fmla="*/ 845445 w 1314908"/>
                  <a:gd name="connsiteY1606" fmla="*/ 225431 h 481067"/>
                  <a:gd name="connsiteX1607" fmla="*/ 851010 w 1314908"/>
                  <a:gd name="connsiteY1607" fmla="*/ 223046 h 481067"/>
                  <a:gd name="connsiteX1608" fmla="*/ 855938 w 1314908"/>
                  <a:gd name="connsiteY1608" fmla="*/ 224477 h 481067"/>
                  <a:gd name="connsiteX1609" fmla="*/ 859595 w 1314908"/>
                  <a:gd name="connsiteY1609" fmla="*/ 222887 h 481067"/>
                  <a:gd name="connsiteX1610" fmla="*/ 864682 w 1314908"/>
                  <a:gd name="connsiteY1610" fmla="*/ 222569 h 481067"/>
                  <a:gd name="connsiteX1611" fmla="*/ 864682 w 1314908"/>
                  <a:gd name="connsiteY1611" fmla="*/ 220661 h 481067"/>
                  <a:gd name="connsiteX1612" fmla="*/ 864364 w 1314908"/>
                  <a:gd name="connsiteY1612" fmla="*/ 220185 h 481067"/>
                  <a:gd name="connsiteX1613" fmla="*/ 862933 w 1314908"/>
                  <a:gd name="connsiteY1613" fmla="*/ 219549 h 481067"/>
                  <a:gd name="connsiteX1614" fmla="*/ 1134945 w 1314908"/>
                  <a:gd name="connsiteY1614" fmla="*/ 338623 h 481067"/>
                  <a:gd name="connsiteX1615" fmla="*/ 1136216 w 1314908"/>
                  <a:gd name="connsiteY1615" fmla="*/ 336715 h 481067"/>
                  <a:gd name="connsiteX1616" fmla="*/ 1135740 w 1314908"/>
                  <a:gd name="connsiteY1616" fmla="*/ 334808 h 481067"/>
                  <a:gd name="connsiteX1617" fmla="*/ 1135740 w 1314908"/>
                  <a:gd name="connsiteY1617" fmla="*/ 332741 h 481067"/>
                  <a:gd name="connsiteX1618" fmla="*/ 1136058 w 1314908"/>
                  <a:gd name="connsiteY1618" fmla="*/ 331628 h 481067"/>
                  <a:gd name="connsiteX1619" fmla="*/ 1134786 w 1314908"/>
                  <a:gd name="connsiteY1619" fmla="*/ 328607 h 481067"/>
                  <a:gd name="connsiteX1620" fmla="*/ 1133196 w 1314908"/>
                  <a:gd name="connsiteY1620" fmla="*/ 327972 h 481067"/>
                  <a:gd name="connsiteX1621" fmla="*/ 1133514 w 1314908"/>
                  <a:gd name="connsiteY1621" fmla="*/ 326700 h 481067"/>
                  <a:gd name="connsiteX1622" fmla="*/ 1133196 w 1314908"/>
                  <a:gd name="connsiteY1622" fmla="*/ 325428 h 481067"/>
                  <a:gd name="connsiteX1623" fmla="*/ 1132401 w 1314908"/>
                  <a:gd name="connsiteY1623" fmla="*/ 323838 h 481067"/>
                  <a:gd name="connsiteX1624" fmla="*/ 1131129 w 1314908"/>
                  <a:gd name="connsiteY1624" fmla="*/ 323521 h 481067"/>
                  <a:gd name="connsiteX1625" fmla="*/ 1129221 w 1314908"/>
                  <a:gd name="connsiteY1625" fmla="*/ 323838 h 481067"/>
                  <a:gd name="connsiteX1626" fmla="*/ 1128744 w 1314908"/>
                  <a:gd name="connsiteY1626" fmla="*/ 326382 h 481067"/>
                  <a:gd name="connsiteX1627" fmla="*/ 1127791 w 1314908"/>
                  <a:gd name="connsiteY1627" fmla="*/ 327336 h 481067"/>
                  <a:gd name="connsiteX1628" fmla="*/ 1124452 w 1314908"/>
                  <a:gd name="connsiteY1628" fmla="*/ 331787 h 481067"/>
                  <a:gd name="connsiteX1629" fmla="*/ 1121749 w 1314908"/>
                  <a:gd name="connsiteY1629" fmla="*/ 330833 h 481067"/>
                  <a:gd name="connsiteX1630" fmla="*/ 1120478 w 1314908"/>
                  <a:gd name="connsiteY1630" fmla="*/ 331628 h 481067"/>
                  <a:gd name="connsiteX1631" fmla="*/ 1121114 w 1314908"/>
                  <a:gd name="connsiteY1631" fmla="*/ 332741 h 481067"/>
                  <a:gd name="connsiteX1632" fmla="*/ 1124452 w 1314908"/>
                  <a:gd name="connsiteY1632" fmla="*/ 335285 h 481067"/>
                  <a:gd name="connsiteX1633" fmla="*/ 1123180 w 1314908"/>
                  <a:gd name="connsiteY1633" fmla="*/ 339259 h 481067"/>
                  <a:gd name="connsiteX1634" fmla="*/ 1123180 w 1314908"/>
                  <a:gd name="connsiteY1634" fmla="*/ 340372 h 481067"/>
                  <a:gd name="connsiteX1635" fmla="*/ 1121114 w 1314908"/>
                  <a:gd name="connsiteY1635" fmla="*/ 340372 h 481067"/>
                  <a:gd name="connsiteX1636" fmla="*/ 1119047 w 1314908"/>
                  <a:gd name="connsiteY1636" fmla="*/ 340690 h 481067"/>
                  <a:gd name="connsiteX1637" fmla="*/ 1119047 w 1314908"/>
                  <a:gd name="connsiteY1637" fmla="*/ 341962 h 481067"/>
                  <a:gd name="connsiteX1638" fmla="*/ 1119683 w 1314908"/>
                  <a:gd name="connsiteY1638" fmla="*/ 342757 h 481067"/>
                  <a:gd name="connsiteX1639" fmla="*/ 1122226 w 1314908"/>
                  <a:gd name="connsiteY1639" fmla="*/ 345141 h 481067"/>
                  <a:gd name="connsiteX1640" fmla="*/ 1122703 w 1314908"/>
                  <a:gd name="connsiteY1640" fmla="*/ 345936 h 481067"/>
                  <a:gd name="connsiteX1641" fmla="*/ 1124929 w 1314908"/>
                  <a:gd name="connsiteY1641" fmla="*/ 348003 h 481067"/>
                  <a:gd name="connsiteX1642" fmla="*/ 1127314 w 1314908"/>
                  <a:gd name="connsiteY1642" fmla="*/ 349910 h 481067"/>
                  <a:gd name="connsiteX1643" fmla="*/ 1132878 w 1314908"/>
                  <a:gd name="connsiteY1643" fmla="*/ 350706 h 481067"/>
                  <a:gd name="connsiteX1644" fmla="*/ 1133514 w 1314908"/>
                  <a:gd name="connsiteY1644" fmla="*/ 349910 h 481067"/>
                  <a:gd name="connsiteX1645" fmla="*/ 1134150 w 1314908"/>
                  <a:gd name="connsiteY1645" fmla="*/ 349593 h 481067"/>
                  <a:gd name="connsiteX1646" fmla="*/ 1134945 w 1314908"/>
                  <a:gd name="connsiteY1646" fmla="*/ 348639 h 481067"/>
                  <a:gd name="connsiteX1647" fmla="*/ 1135740 w 1314908"/>
                  <a:gd name="connsiteY1647" fmla="*/ 345936 h 481067"/>
                  <a:gd name="connsiteX1648" fmla="*/ 1136058 w 1314908"/>
                  <a:gd name="connsiteY1648" fmla="*/ 344982 h 481067"/>
                  <a:gd name="connsiteX1649" fmla="*/ 1136058 w 1314908"/>
                  <a:gd name="connsiteY1649" fmla="*/ 342916 h 481067"/>
                  <a:gd name="connsiteX1650" fmla="*/ 1136058 w 1314908"/>
                  <a:gd name="connsiteY1650" fmla="*/ 341485 h 481067"/>
                  <a:gd name="connsiteX1651" fmla="*/ 1134945 w 1314908"/>
                  <a:gd name="connsiteY1651" fmla="*/ 338623 h 481067"/>
                  <a:gd name="connsiteX1652" fmla="*/ 1123498 w 1314908"/>
                  <a:gd name="connsiteY1652" fmla="*/ 349116 h 481067"/>
                  <a:gd name="connsiteX1653" fmla="*/ 1121114 w 1314908"/>
                  <a:gd name="connsiteY1653" fmla="*/ 346572 h 481067"/>
                  <a:gd name="connsiteX1654" fmla="*/ 1119206 w 1314908"/>
                  <a:gd name="connsiteY1654" fmla="*/ 345141 h 481067"/>
                  <a:gd name="connsiteX1655" fmla="*/ 1117616 w 1314908"/>
                  <a:gd name="connsiteY1655" fmla="*/ 345618 h 481067"/>
                  <a:gd name="connsiteX1656" fmla="*/ 1117616 w 1314908"/>
                  <a:gd name="connsiteY1656" fmla="*/ 347526 h 481067"/>
                  <a:gd name="connsiteX1657" fmla="*/ 1117934 w 1314908"/>
                  <a:gd name="connsiteY1657" fmla="*/ 352454 h 481067"/>
                  <a:gd name="connsiteX1658" fmla="*/ 1120001 w 1314908"/>
                  <a:gd name="connsiteY1658" fmla="*/ 353408 h 481067"/>
                  <a:gd name="connsiteX1659" fmla="*/ 1119683 w 1314908"/>
                  <a:gd name="connsiteY1659" fmla="*/ 354044 h 481067"/>
                  <a:gd name="connsiteX1660" fmla="*/ 1118729 w 1314908"/>
                  <a:gd name="connsiteY1660" fmla="*/ 354044 h 481067"/>
                  <a:gd name="connsiteX1661" fmla="*/ 1117298 w 1314908"/>
                  <a:gd name="connsiteY1661" fmla="*/ 353885 h 481067"/>
                  <a:gd name="connsiteX1662" fmla="*/ 1115867 w 1314908"/>
                  <a:gd name="connsiteY1662" fmla="*/ 362470 h 481067"/>
                  <a:gd name="connsiteX1663" fmla="*/ 1116821 w 1314908"/>
                  <a:gd name="connsiteY1663" fmla="*/ 364378 h 481067"/>
                  <a:gd name="connsiteX1664" fmla="*/ 1120001 w 1314908"/>
                  <a:gd name="connsiteY1664" fmla="*/ 366603 h 481067"/>
                  <a:gd name="connsiteX1665" fmla="*/ 1123498 w 1314908"/>
                  <a:gd name="connsiteY1665" fmla="*/ 364854 h 481067"/>
                  <a:gd name="connsiteX1666" fmla="*/ 1124452 w 1314908"/>
                  <a:gd name="connsiteY1666" fmla="*/ 363901 h 481067"/>
                  <a:gd name="connsiteX1667" fmla="*/ 1126042 w 1314908"/>
                  <a:gd name="connsiteY1667" fmla="*/ 360085 h 481067"/>
                  <a:gd name="connsiteX1668" fmla="*/ 1128744 w 1314908"/>
                  <a:gd name="connsiteY1668" fmla="*/ 357542 h 481067"/>
                  <a:gd name="connsiteX1669" fmla="*/ 1129221 w 1314908"/>
                  <a:gd name="connsiteY1669" fmla="*/ 355316 h 481067"/>
                  <a:gd name="connsiteX1670" fmla="*/ 1129698 w 1314908"/>
                  <a:gd name="connsiteY1670" fmla="*/ 353249 h 481067"/>
                  <a:gd name="connsiteX1671" fmla="*/ 1126201 w 1314908"/>
                  <a:gd name="connsiteY1671" fmla="*/ 351659 h 481067"/>
                  <a:gd name="connsiteX1672" fmla="*/ 1123339 w 1314908"/>
                  <a:gd name="connsiteY1672" fmla="*/ 349593 h 481067"/>
                  <a:gd name="connsiteX1673" fmla="*/ 1138124 w 1314908"/>
                  <a:gd name="connsiteY1673" fmla="*/ 350070 h 481067"/>
                  <a:gd name="connsiteX1674" fmla="*/ 1137329 w 1314908"/>
                  <a:gd name="connsiteY1674" fmla="*/ 351342 h 481067"/>
                  <a:gd name="connsiteX1675" fmla="*/ 1137329 w 1314908"/>
                  <a:gd name="connsiteY1675" fmla="*/ 352772 h 481067"/>
                  <a:gd name="connsiteX1676" fmla="*/ 1137965 w 1314908"/>
                  <a:gd name="connsiteY1676" fmla="*/ 352613 h 481067"/>
                  <a:gd name="connsiteX1677" fmla="*/ 1139873 w 1314908"/>
                  <a:gd name="connsiteY1677" fmla="*/ 349434 h 481067"/>
                  <a:gd name="connsiteX1678" fmla="*/ 1138919 w 1314908"/>
                  <a:gd name="connsiteY1678" fmla="*/ 349434 h 481067"/>
                  <a:gd name="connsiteX1679" fmla="*/ 1138124 w 1314908"/>
                  <a:gd name="connsiteY1679" fmla="*/ 350229 h 481067"/>
                  <a:gd name="connsiteX1680" fmla="*/ 1133514 w 1314908"/>
                  <a:gd name="connsiteY1680" fmla="*/ 358814 h 481067"/>
                  <a:gd name="connsiteX1681" fmla="*/ 1132560 w 1314908"/>
                  <a:gd name="connsiteY1681" fmla="*/ 360403 h 481067"/>
                  <a:gd name="connsiteX1682" fmla="*/ 1132560 w 1314908"/>
                  <a:gd name="connsiteY1682" fmla="*/ 361039 h 481067"/>
                  <a:gd name="connsiteX1683" fmla="*/ 1133355 w 1314908"/>
                  <a:gd name="connsiteY1683" fmla="*/ 361993 h 481067"/>
                  <a:gd name="connsiteX1684" fmla="*/ 1133832 w 1314908"/>
                  <a:gd name="connsiteY1684" fmla="*/ 361516 h 481067"/>
                  <a:gd name="connsiteX1685" fmla="*/ 1135263 w 1314908"/>
                  <a:gd name="connsiteY1685" fmla="*/ 359131 h 481067"/>
                  <a:gd name="connsiteX1686" fmla="*/ 1135580 w 1314908"/>
                  <a:gd name="connsiteY1686" fmla="*/ 357859 h 481067"/>
                  <a:gd name="connsiteX1687" fmla="*/ 1134468 w 1314908"/>
                  <a:gd name="connsiteY1687" fmla="*/ 357859 h 481067"/>
                  <a:gd name="connsiteX1688" fmla="*/ 1133514 w 1314908"/>
                  <a:gd name="connsiteY1688" fmla="*/ 358814 h 481067"/>
                  <a:gd name="connsiteX1689" fmla="*/ 1135263 w 1314908"/>
                  <a:gd name="connsiteY1689" fmla="*/ 354521 h 481067"/>
                  <a:gd name="connsiteX1690" fmla="*/ 1133832 w 1314908"/>
                  <a:gd name="connsiteY1690" fmla="*/ 353090 h 481067"/>
                  <a:gd name="connsiteX1691" fmla="*/ 1132560 w 1314908"/>
                  <a:gd name="connsiteY1691" fmla="*/ 353726 h 481067"/>
                  <a:gd name="connsiteX1692" fmla="*/ 1133355 w 1314908"/>
                  <a:gd name="connsiteY1692" fmla="*/ 356111 h 481067"/>
                  <a:gd name="connsiteX1693" fmla="*/ 1134945 w 1314908"/>
                  <a:gd name="connsiteY1693" fmla="*/ 355793 h 481067"/>
                  <a:gd name="connsiteX1694" fmla="*/ 1135263 w 1314908"/>
                  <a:gd name="connsiteY1694" fmla="*/ 354521 h 481067"/>
                  <a:gd name="connsiteX1695" fmla="*/ 1251794 w 1314908"/>
                  <a:gd name="connsiteY1695" fmla="*/ 399035 h 481067"/>
                  <a:gd name="connsiteX1696" fmla="*/ 1254814 w 1314908"/>
                  <a:gd name="connsiteY1696" fmla="*/ 393948 h 481067"/>
                  <a:gd name="connsiteX1697" fmla="*/ 1257517 w 1314908"/>
                  <a:gd name="connsiteY1697" fmla="*/ 388543 h 481067"/>
                  <a:gd name="connsiteX1698" fmla="*/ 1256722 w 1314908"/>
                  <a:gd name="connsiteY1698" fmla="*/ 385363 h 481067"/>
                  <a:gd name="connsiteX1699" fmla="*/ 1254973 w 1314908"/>
                  <a:gd name="connsiteY1699" fmla="*/ 383137 h 481067"/>
                  <a:gd name="connsiteX1700" fmla="*/ 1252112 w 1314908"/>
                  <a:gd name="connsiteY1700" fmla="*/ 380434 h 481067"/>
                  <a:gd name="connsiteX1701" fmla="*/ 1251158 w 1314908"/>
                  <a:gd name="connsiteY1701" fmla="*/ 379798 h 481067"/>
                  <a:gd name="connsiteX1702" fmla="*/ 1244640 w 1314908"/>
                  <a:gd name="connsiteY1702" fmla="*/ 379481 h 481067"/>
                  <a:gd name="connsiteX1703" fmla="*/ 1237485 w 1314908"/>
                  <a:gd name="connsiteY1703" fmla="*/ 381229 h 481067"/>
                  <a:gd name="connsiteX1704" fmla="*/ 1234306 w 1314908"/>
                  <a:gd name="connsiteY1704" fmla="*/ 382819 h 481067"/>
                  <a:gd name="connsiteX1705" fmla="*/ 1231286 w 1314908"/>
                  <a:gd name="connsiteY1705" fmla="*/ 384886 h 481067"/>
                  <a:gd name="connsiteX1706" fmla="*/ 1229219 w 1314908"/>
                  <a:gd name="connsiteY1706" fmla="*/ 387112 h 481067"/>
                  <a:gd name="connsiteX1707" fmla="*/ 1224131 w 1314908"/>
                  <a:gd name="connsiteY1707" fmla="*/ 395378 h 481067"/>
                  <a:gd name="connsiteX1708" fmla="*/ 1219839 w 1314908"/>
                  <a:gd name="connsiteY1708" fmla="*/ 404917 h 481067"/>
                  <a:gd name="connsiteX1709" fmla="*/ 1218885 w 1314908"/>
                  <a:gd name="connsiteY1709" fmla="*/ 408415 h 481067"/>
                  <a:gd name="connsiteX1710" fmla="*/ 1219998 w 1314908"/>
                  <a:gd name="connsiteY1710" fmla="*/ 409209 h 481067"/>
                  <a:gd name="connsiteX1711" fmla="*/ 1225244 w 1314908"/>
                  <a:gd name="connsiteY1711" fmla="*/ 408256 h 481067"/>
                  <a:gd name="connsiteX1712" fmla="*/ 1228424 w 1314908"/>
                  <a:gd name="connsiteY1712" fmla="*/ 408256 h 481067"/>
                  <a:gd name="connsiteX1713" fmla="*/ 1237485 w 1314908"/>
                  <a:gd name="connsiteY1713" fmla="*/ 409050 h 481067"/>
                  <a:gd name="connsiteX1714" fmla="*/ 1244322 w 1314908"/>
                  <a:gd name="connsiteY1714" fmla="*/ 405235 h 481067"/>
                  <a:gd name="connsiteX1715" fmla="*/ 1246547 w 1314908"/>
                  <a:gd name="connsiteY1715" fmla="*/ 403010 h 481067"/>
                  <a:gd name="connsiteX1716" fmla="*/ 1251476 w 1314908"/>
                  <a:gd name="connsiteY1716" fmla="*/ 399035 h 481067"/>
                  <a:gd name="connsiteX1717" fmla="*/ 1314749 w 1314908"/>
                  <a:gd name="connsiteY1717" fmla="*/ 429082 h 481067"/>
                  <a:gd name="connsiteX1718" fmla="*/ 1314749 w 1314908"/>
                  <a:gd name="connsiteY1718" fmla="*/ 417318 h 481067"/>
                  <a:gd name="connsiteX1719" fmla="*/ 1314749 w 1314908"/>
                  <a:gd name="connsiteY1719" fmla="*/ 411435 h 481067"/>
                  <a:gd name="connsiteX1720" fmla="*/ 1314749 w 1314908"/>
                  <a:gd name="connsiteY1720" fmla="*/ 405553 h 481067"/>
                  <a:gd name="connsiteX1721" fmla="*/ 1314749 w 1314908"/>
                  <a:gd name="connsiteY1721" fmla="*/ 399671 h 481067"/>
                  <a:gd name="connsiteX1722" fmla="*/ 1314749 w 1314908"/>
                  <a:gd name="connsiteY1722" fmla="*/ 388066 h 481067"/>
                  <a:gd name="connsiteX1723" fmla="*/ 1314749 w 1314908"/>
                  <a:gd name="connsiteY1723" fmla="*/ 382183 h 481067"/>
                  <a:gd name="connsiteX1724" fmla="*/ 1314749 w 1314908"/>
                  <a:gd name="connsiteY1724" fmla="*/ 376301 h 481067"/>
                  <a:gd name="connsiteX1725" fmla="*/ 1314749 w 1314908"/>
                  <a:gd name="connsiteY1725" fmla="*/ 370419 h 481067"/>
                  <a:gd name="connsiteX1726" fmla="*/ 1314749 w 1314908"/>
                  <a:gd name="connsiteY1726" fmla="*/ 365650 h 481067"/>
                  <a:gd name="connsiteX1727" fmla="*/ 1313159 w 1314908"/>
                  <a:gd name="connsiteY1727" fmla="*/ 363742 h 481067"/>
                  <a:gd name="connsiteX1728" fmla="*/ 1311569 w 1314908"/>
                  <a:gd name="connsiteY1728" fmla="*/ 360880 h 481067"/>
                  <a:gd name="connsiteX1729" fmla="*/ 1311888 w 1314908"/>
                  <a:gd name="connsiteY1729" fmla="*/ 357224 h 481067"/>
                  <a:gd name="connsiteX1730" fmla="*/ 1313954 w 1314908"/>
                  <a:gd name="connsiteY1730" fmla="*/ 352613 h 481067"/>
                  <a:gd name="connsiteX1731" fmla="*/ 1314908 w 1314908"/>
                  <a:gd name="connsiteY1731" fmla="*/ 349593 h 481067"/>
                  <a:gd name="connsiteX1732" fmla="*/ 1314908 w 1314908"/>
                  <a:gd name="connsiteY1732" fmla="*/ 341326 h 481067"/>
                  <a:gd name="connsiteX1733" fmla="*/ 1314908 w 1314908"/>
                  <a:gd name="connsiteY1733" fmla="*/ 335444 h 481067"/>
                  <a:gd name="connsiteX1734" fmla="*/ 1314908 w 1314908"/>
                  <a:gd name="connsiteY1734" fmla="*/ 329561 h 481067"/>
                  <a:gd name="connsiteX1735" fmla="*/ 1314908 w 1314908"/>
                  <a:gd name="connsiteY1735" fmla="*/ 323679 h 481067"/>
                  <a:gd name="connsiteX1736" fmla="*/ 1314908 w 1314908"/>
                  <a:gd name="connsiteY1736" fmla="*/ 312074 h 481067"/>
                  <a:gd name="connsiteX1737" fmla="*/ 1314908 w 1314908"/>
                  <a:gd name="connsiteY1737" fmla="*/ 306192 h 481067"/>
                  <a:gd name="connsiteX1738" fmla="*/ 1314908 w 1314908"/>
                  <a:gd name="connsiteY1738" fmla="*/ 300310 h 481067"/>
                  <a:gd name="connsiteX1739" fmla="*/ 1314908 w 1314908"/>
                  <a:gd name="connsiteY1739" fmla="*/ 294427 h 481067"/>
                  <a:gd name="connsiteX1740" fmla="*/ 1314908 w 1314908"/>
                  <a:gd name="connsiteY1740" fmla="*/ 282822 h 481067"/>
                  <a:gd name="connsiteX1741" fmla="*/ 1314908 w 1314908"/>
                  <a:gd name="connsiteY1741" fmla="*/ 276940 h 481067"/>
                  <a:gd name="connsiteX1742" fmla="*/ 1314908 w 1314908"/>
                  <a:gd name="connsiteY1742" fmla="*/ 271057 h 481067"/>
                  <a:gd name="connsiteX1743" fmla="*/ 1314908 w 1314908"/>
                  <a:gd name="connsiteY1743" fmla="*/ 265175 h 481067"/>
                  <a:gd name="connsiteX1744" fmla="*/ 1314908 w 1314908"/>
                  <a:gd name="connsiteY1744" fmla="*/ 259293 h 481067"/>
                  <a:gd name="connsiteX1745" fmla="*/ 1314908 w 1314908"/>
                  <a:gd name="connsiteY1745" fmla="*/ 253411 h 481067"/>
                  <a:gd name="connsiteX1746" fmla="*/ 1314908 w 1314908"/>
                  <a:gd name="connsiteY1746" fmla="*/ 247688 h 481067"/>
                  <a:gd name="connsiteX1747" fmla="*/ 1314908 w 1314908"/>
                  <a:gd name="connsiteY1747" fmla="*/ 242124 h 481067"/>
                  <a:gd name="connsiteX1748" fmla="*/ 1308390 w 1314908"/>
                  <a:gd name="connsiteY1748" fmla="*/ 242124 h 481067"/>
                  <a:gd name="connsiteX1749" fmla="*/ 1307595 w 1314908"/>
                  <a:gd name="connsiteY1749" fmla="*/ 239262 h 481067"/>
                  <a:gd name="connsiteX1750" fmla="*/ 1306164 w 1314908"/>
                  <a:gd name="connsiteY1750" fmla="*/ 238308 h 481067"/>
                  <a:gd name="connsiteX1751" fmla="*/ 1304733 w 1314908"/>
                  <a:gd name="connsiteY1751" fmla="*/ 237513 h 481067"/>
                  <a:gd name="connsiteX1752" fmla="*/ 1295354 w 1314908"/>
                  <a:gd name="connsiteY1752" fmla="*/ 236718 h 481067"/>
                  <a:gd name="connsiteX1753" fmla="*/ 1294082 w 1314908"/>
                  <a:gd name="connsiteY1753" fmla="*/ 236400 h 481067"/>
                  <a:gd name="connsiteX1754" fmla="*/ 1292810 w 1314908"/>
                  <a:gd name="connsiteY1754" fmla="*/ 235287 h 481067"/>
                  <a:gd name="connsiteX1755" fmla="*/ 1291379 w 1314908"/>
                  <a:gd name="connsiteY1755" fmla="*/ 234493 h 481067"/>
                  <a:gd name="connsiteX1756" fmla="*/ 1283113 w 1314908"/>
                  <a:gd name="connsiteY1756" fmla="*/ 234493 h 481067"/>
                  <a:gd name="connsiteX1757" fmla="*/ 1280887 w 1314908"/>
                  <a:gd name="connsiteY1757" fmla="*/ 234493 h 481067"/>
                  <a:gd name="connsiteX1758" fmla="*/ 1271984 w 1314908"/>
                  <a:gd name="connsiteY1758" fmla="*/ 230677 h 481067"/>
                  <a:gd name="connsiteX1759" fmla="*/ 1265466 w 1314908"/>
                  <a:gd name="connsiteY1759" fmla="*/ 227498 h 481067"/>
                  <a:gd name="connsiteX1760" fmla="*/ 1262445 w 1314908"/>
                  <a:gd name="connsiteY1760" fmla="*/ 225749 h 481067"/>
                  <a:gd name="connsiteX1761" fmla="*/ 1259266 w 1314908"/>
                  <a:gd name="connsiteY1761" fmla="*/ 224477 h 481067"/>
                  <a:gd name="connsiteX1762" fmla="*/ 1255768 w 1314908"/>
                  <a:gd name="connsiteY1762" fmla="*/ 223841 h 481067"/>
                  <a:gd name="connsiteX1763" fmla="*/ 1252748 w 1314908"/>
                  <a:gd name="connsiteY1763" fmla="*/ 222410 h 481067"/>
                  <a:gd name="connsiteX1764" fmla="*/ 1250522 w 1314908"/>
                  <a:gd name="connsiteY1764" fmla="*/ 220344 h 481067"/>
                  <a:gd name="connsiteX1765" fmla="*/ 1247978 w 1314908"/>
                  <a:gd name="connsiteY1765" fmla="*/ 218754 h 481067"/>
                  <a:gd name="connsiteX1766" fmla="*/ 1232557 w 1314908"/>
                  <a:gd name="connsiteY1766" fmla="*/ 213825 h 481067"/>
                  <a:gd name="connsiteX1767" fmla="*/ 1229536 w 1314908"/>
                  <a:gd name="connsiteY1767" fmla="*/ 212077 h 481067"/>
                  <a:gd name="connsiteX1768" fmla="*/ 1226834 w 1314908"/>
                  <a:gd name="connsiteY1768" fmla="*/ 210010 h 481067"/>
                  <a:gd name="connsiteX1769" fmla="*/ 1223814 w 1314908"/>
                  <a:gd name="connsiteY1769" fmla="*/ 210010 h 481067"/>
                  <a:gd name="connsiteX1770" fmla="*/ 1218408 w 1314908"/>
                  <a:gd name="connsiteY1770" fmla="*/ 212395 h 481067"/>
                  <a:gd name="connsiteX1771" fmla="*/ 1211572 w 1314908"/>
                  <a:gd name="connsiteY1771" fmla="*/ 215733 h 481067"/>
                  <a:gd name="connsiteX1772" fmla="*/ 1205690 w 1314908"/>
                  <a:gd name="connsiteY1772" fmla="*/ 219072 h 481067"/>
                  <a:gd name="connsiteX1773" fmla="*/ 1204100 w 1314908"/>
                  <a:gd name="connsiteY1773" fmla="*/ 220185 h 481067"/>
                  <a:gd name="connsiteX1774" fmla="*/ 1204100 w 1314908"/>
                  <a:gd name="connsiteY1774" fmla="*/ 221297 h 481067"/>
                  <a:gd name="connsiteX1775" fmla="*/ 1205531 w 1314908"/>
                  <a:gd name="connsiteY1775" fmla="*/ 223841 h 481067"/>
                  <a:gd name="connsiteX1776" fmla="*/ 1205531 w 1314908"/>
                  <a:gd name="connsiteY1776" fmla="*/ 225272 h 481067"/>
                  <a:gd name="connsiteX1777" fmla="*/ 1202511 w 1314908"/>
                  <a:gd name="connsiteY1777" fmla="*/ 227498 h 481067"/>
                  <a:gd name="connsiteX1778" fmla="*/ 1195992 w 1314908"/>
                  <a:gd name="connsiteY1778" fmla="*/ 230200 h 481067"/>
                  <a:gd name="connsiteX1779" fmla="*/ 1189315 w 1314908"/>
                  <a:gd name="connsiteY1779" fmla="*/ 230995 h 481067"/>
                  <a:gd name="connsiteX1780" fmla="*/ 1182956 w 1314908"/>
                  <a:gd name="connsiteY1780" fmla="*/ 232426 h 481067"/>
                  <a:gd name="connsiteX1781" fmla="*/ 1181843 w 1314908"/>
                  <a:gd name="connsiteY1781" fmla="*/ 233857 h 481067"/>
                  <a:gd name="connsiteX1782" fmla="*/ 1180412 w 1314908"/>
                  <a:gd name="connsiteY1782" fmla="*/ 236718 h 481067"/>
                  <a:gd name="connsiteX1783" fmla="*/ 1179458 w 1314908"/>
                  <a:gd name="connsiteY1783" fmla="*/ 239739 h 481067"/>
                  <a:gd name="connsiteX1784" fmla="*/ 1178664 w 1314908"/>
                  <a:gd name="connsiteY1784" fmla="*/ 241329 h 481067"/>
                  <a:gd name="connsiteX1785" fmla="*/ 1171987 w 1314908"/>
                  <a:gd name="connsiteY1785" fmla="*/ 245621 h 481067"/>
                  <a:gd name="connsiteX1786" fmla="*/ 1171350 w 1314908"/>
                  <a:gd name="connsiteY1786" fmla="*/ 246416 h 481067"/>
                  <a:gd name="connsiteX1787" fmla="*/ 1169443 w 1314908"/>
                  <a:gd name="connsiteY1787" fmla="*/ 250391 h 481067"/>
                  <a:gd name="connsiteX1788" fmla="*/ 1167535 w 1314908"/>
                  <a:gd name="connsiteY1788" fmla="*/ 252934 h 481067"/>
                  <a:gd name="connsiteX1789" fmla="*/ 1160858 w 1314908"/>
                  <a:gd name="connsiteY1789" fmla="*/ 258339 h 481067"/>
                  <a:gd name="connsiteX1790" fmla="*/ 1158950 w 1314908"/>
                  <a:gd name="connsiteY1790" fmla="*/ 260724 h 481067"/>
                  <a:gd name="connsiteX1791" fmla="*/ 1156884 w 1314908"/>
                  <a:gd name="connsiteY1791" fmla="*/ 262950 h 481067"/>
                  <a:gd name="connsiteX1792" fmla="*/ 1153545 w 1314908"/>
                  <a:gd name="connsiteY1792" fmla="*/ 263745 h 481067"/>
                  <a:gd name="connsiteX1793" fmla="*/ 1150047 w 1314908"/>
                  <a:gd name="connsiteY1793" fmla="*/ 263745 h 481067"/>
                  <a:gd name="connsiteX1794" fmla="*/ 1145437 w 1314908"/>
                  <a:gd name="connsiteY1794" fmla="*/ 262950 h 481067"/>
                  <a:gd name="connsiteX1795" fmla="*/ 1143848 w 1314908"/>
                  <a:gd name="connsiteY1795" fmla="*/ 262473 h 481067"/>
                  <a:gd name="connsiteX1796" fmla="*/ 1140350 w 1314908"/>
                  <a:gd name="connsiteY1796" fmla="*/ 260088 h 481067"/>
                  <a:gd name="connsiteX1797" fmla="*/ 1139555 w 1314908"/>
                  <a:gd name="connsiteY1797" fmla="*/ 258975 h 481067"/>
                  <a:gd name="connsiteX1798" fmla="*/ 1138601 w 1314908"/>
                  <a:gd name="connsiteY1798" fmla="*/ 256114 h 481067"/>
                  <a:gd name="connsiteX1799" fmla="*/ 1138601 w 1314908"/>
                  <a:gd name="connsiteY1799" fmla="*/ 252457 h 481067"/>
                  <a:gd name="connsiteX1800" fmla="*/ 1138283 w 1314908"/>
                  <a:gd name="connsiteY1800" fmla="*/ 250549 h 481067"/>
                  <a:gd name="connsiteX1801" fmla="*/ 1136216 w 1314908"/>
                  <a:gd name="connsiteY1801" fmla="*/ 251503 h 481067"/>
                  <a:gd name="connsiteX1802" fmla="*/ 1134309 w 1314908"/>
                  <a:gd name="connsiteY1802" fmla="*/ 251185 h 481067"/>
                  <a:gd name="connsiteX1803" fmla="*/ 1132719 w 1314908"/>
                  <a:gd name="connsiteY1803" fmla="*/ 244667 h 481067"/>
                  <a:gd name="connsiteX1804" fmla="*/ 1132719 w 1314908"/>
                  <a:gd name="connsiteY1804" fmla="*/ 241329 h 481067"/>
                  <a:gd name="connsiteX1805" fmla="*/ 1132083 w 1314908"/>
                  <a:gd name="connsiteY1805" fmla="*/ 239739 h 481067"/>
                  <a:gd name="connsiteX1806" fmla="*/ 1130334 w 1314908"/>
                  <a:gd name="connsiteY1806" fmla="*/ 238944 h 481067"/>
                  <a:gd name="connsiteX1807" fmla="*/ 1128904 w 1314908"/>
                  <a:gd name="connsiteY1807" fmla="*/ 239739 h 481067"/>
                  <a:gd name="connsiteX1808" fmla="*/ 1127950 w 1314908"/>
                  <a:gd name="connsiteY1808" fmla="*/ 241170 h 481067"/>
                  <a:gd name="connsiteX1809" fmla="*/ 1127950 w 1314908"/>
                  <a:gd name="connsiteY1809" fmla="*/ 244985 h 481067"/>
                  <a:gd name="connsiteX1810" fmla="*/ 1127314 w 1314908"/>
                  <a:gd name="connsiteY1810" fmla="*/ 248324 h 481067"/>
                  <a:gd name="connsiteX1811" fmla="*/ 1124452 w 1314908"/>
                  <a:gd name="connsiteY1811" fmla="*/ 242282 h 481067"/>
                  <a:gd name="connsiteX1812" fmla="*/ 1119683 w 1314908"/>
                  <a:gd name="connsiteY1812" fmla="*/ 233380 h 481067"/>
                  <a:gd name="connsiteX1813" fmla="*/ 1118570 w 1314908"/>
                  <a:gd name="connsiteY1813" fmla="*/ 230200 h 481067"/>
                  <a:gd name="connsiteX1814" fmla="*/ 1118252 w 1314908"/>
                  <a:gd name="connsiteY1814" fmla="*/ 227021 h 481067"/>
                  <a:gd name="connsiteX1815" fmla="*/ 1118252 w 1314908"/>
                  <a:gd name="connsiteY1815" fmla="*/ 223841 h 481067"/>
                  <a:gd name="connsiteX1816" fmla="*/ 1117934 w 1314908"/>
                  <a:gd name="connsiteY1816" fmla="*/ 220344 h 481067"/>
                  <a:gd name="connsiteX1817" fmla="*/ 1117139 w 1314908"/>
                  <a:gd name="connsiteY1817" fmla="*/ 216846 h 481067"/>
                  <a:gd name="connsiteX1818" fmla="*/ 1118252 w 1314908"/>
                  <a:gd name="connsiteY1818" fmla="*/ 213984 h 481067"/>
                  <a:gd name="connsiteX1819" fmla="*/ 1120319 w 1314908"/>
                  <a:gd name="connsiteY1819" fmla="*/ 211441 h 481067"/>
                  <a:gd name="connsiteX1820" fmla="*/ 1120955 w 1314908"/>
                  <a:gd name="connsiteY1820" fmla="*/ 209851 h 481067"/>
                  <a:gd name="connsiteX1821" fmla="*/ 1121591 w 1314908"/>
                  <a:gd name="connsiteY1821" fmla="*/ 206672 h 481067"/>
                  <a:gd name="connsiteX1822" fmla="*/ 1121272 w 1314908"/>
                  <a:gd name="connsiteY1822" fmla="*/ 205241 h 481067"/>
                  <a:gd name="connsiteX1823" fmla="*/ 1119524 w 1314908"/>
                  <a:gd name="connsiteY1823" fmla="*/ 202220 h 481067"/>
                  <a:gd name="connsiteX1824" fmla="*/ 1117457 w 1314908"/>
                  <a:gd name="connsiteY1824" fmla="*/ 199358 h 481067"/>
                  <a:gd name="connsiteX1825" fmla="*/ 1116186 w 1314908"/>
                  <a:gd name="connsiteY1825" fmla="*/ 196497 h 481067"/>
                  <a:gd name="connsiteX1826" fmla="*/ 1116662 w 1314908"/>
                  <a:gd name="connsiteY1826" fmla="*/ 193476 h 481067"/>
                  <a:gd name="connsiteX1827" fmla="*/ 1117298 w 1314908"/>
                  <a:gd name="connsiteY1827" fmla="*/ 192045 h 481067"/>
                  <a:gd name="connsiteX1828" fmla="*/ 1114754 w 1314908"/>
                  <a:gd name="connsiteY1828" fmla="*/ 189820 h 481067"/>
                  <a:gd name="connsiteX1829" fmla="*/ 1113324 w 1314908"/>
                  <a:gd name="connsiteY1829" fmla="*/ 189025 h 481067"/>
                  <a:gd name="connsiteX1830" fmla="*/ 1109826 w 1314908"/>
                  <a:gd name="connsiteY1830" fmla="*/ 188707 h 481067"/>
                  <a:gd name="connsiteX1831" fmla="*/ 1106170 w 1314908"/>
                  <a:gd name="connsiteY1831" fmla="*/ 189025 h 481067"/>
                  <a:gd name="connsiteX1832" fmla="*/ 1099016 w 1314908"/>
                  <a:gd name="connsiteY1832" fmla="*/ 188548 h 481067"/>
                  <a:gd name="connsiteX1833" fmla="*/ 1093134 w 1314908"/>
                  <a:gd name="connsiteY1833" fmla="*/ 186004 h 481067"/>
                  <a:gd name="connsiteX1834" fmla="*/ 1087569 w 1314908"/>
                  <a:gd name="connsiteY1834" fmla="*/ 182507 h 481067"/>
                  <a:gd name="connsiteX1835" fmla="*/ 1081210 w 1314908"/>
                  <a:gd name="connsiteY1835" fmla="*/ 179804 h 481067"/>
                  <a:gd name="connsiteX1836" fmla="*/ 1074533 w 1314908"/>
                  <a:gd name="connsiteY1836" fmla="*/ 178214 h 481067"/>
                  <a:gd name="connsiteX1837" fmla="*/ 1071194 w 1314908"/>
                  <a:gd name="connsiteY1837" fmla="*/ 177896 h 481067"/>
                  <a:gd name="connsiteX1838" fmla="*/ 1067856 w 1314908"/>
                  <a:gd name="connsiteY1838" fmla="*/ 177896 h 481067"/>
                  <a:gd name="connsiteX1839" fmla="*/ 1060225 w 1314908"/>
                  <a:gd name="connsiteY1839" fmla="*/ 180917 h 481067"/>
                  <a:gd name="connsiteX1840" fmla="*/ 1058953 w 1314908"/>
                  <a:gd name="connsiteY1840" fmla="*/ 182030 h 481067"/>
                  <a:gd name="connsiteX1841" fmla="*/ 1057840 w 1314908"/>
                  <a:gd name="connsiteY1841" fmla="*/ 183302 h 481067"/>
                  <a:gd name="connsiteX1842" fmla="*/ 1055456 w 1314908"/>
                  <a:gd name="connsiteY1842" fmla="*/ 184574 h 481067"/>
                  <a:gd name="connsiteX1843" fmla="*/ 1053389 w 1314908"/>
                  <a:gd name="connsiteY1843" fmla="*/ 186640 h 481067"/>
                  <a:gd name="connsiteX1844" fmla="*/ 1050845 w 1314908"/>
                  <a:gd name="connsiteY1844" fmla="*/ 187912 h 481067"/>
                  <a:gd name="connsiteX1845" fmla="*/ 1040989 w 1314908"/>
                  <a:gd name="connsiteY1845" fmla="*/ 190138 h 481067"/>
                  <a:gd name="connsiteX1846" fmla="*/ 1036219 w 1314908"/>
                  <a:gd name="connsiteY1846" fmla="*/ 191568 h 481067"/>
                  <a:gd name="connsiteX1847" fmla="*/ 1035107 w 1314908"/>
                  <a:gd name="connsiteY1847" fmla="*/ 192204 h 481067"/>
                  <a:gd name="connsiteX1848" fmla="*/ 1035107 w 1314908"/>
                  <a:gd name="connsiteY1848" fmla="*/ 193317 h 481067"/>
                  <a:gd name="connsiteX1849" fmla="*/ 1035107 w 1314908"/>
                  <a:gd name="connsiteY1849" fmla="*/ 194907 h 481067"/>
                  <a:gd name="connsiteX1850" fmla="*/ 1035107 w 1314908"/>
                  <a:gd name="connsiteY1850" fmla="*/ 196497 h 481067"/>
                  <a:gd name="connsiteX1851" fmla="*/ 1033199 w 1314908"/>
                  <a:gd name="connsiteY1851" fmla="*/ 201107 h 481067"/>
                  <a:gd name="connsiteX1852" fmla="*/ 1032086 w 1314908"/>
                  <a:gd name="connsiteY1852" fmla="*/ 202697 h 481067"/>
                  <a:gd name="connsiteX1853" fmla="*/ 1030337 w 1314908"/>
                  <a:gd name="connsiteY1853" fmla="*/ 203492 h 481067"/>
                  <a:gd name="connsiteX1854" fmla="*/ 1029065 w 1314908"/>
                  <a:gd name="connsiteY1854" fmla="*/ 204605 h 481067"/>
                  <a:gd name="connsiteX1855" fmla="*/ 1027793 w 1314908"/>
                  <a:gd name="connsiteY1855" fmla="*/ 207466 h 481067"/>
                  <a:gd name="connsiteX1856" fmla="*/ 1027793 w 1314908"/>
                  <a:gd name="connsiteY1856" fmla="*/ 208579 h 481067"/>
                  <a:gd name="connsiteX1857" fmla="*/ 1029383 w 1314908"/>
                  <a:gd name="connsiteY1857" fmla="*/ 209215 h 481067"/>
                  <a:gd name="connsiteX1858" fmla="*/ 1031132 w 1314908"/>
                  <a:gd name="connsiteY1858" fmla="*/ 209215 h 481067"/>
                  <a:gd name="connsiteX1859" fmla="*/ 1032881 w 1314908"/>
                  <a:gd name="connsiteY1859" fmla="*/ 209215 h 481067"/>
                  <a:gd name="connsiteX1860" fmla="*/ 1034630 w 1314908"/>
                  <a:gd name="connsiteY1860" fmla="*/ 208738 h 481067"/>
                  <a:gd name="connsiteX1861" fmla="*/ 1036219 w 1314908"/>
                  <a:gd name="connsiteY1861" fmla="*/ 207784 h 481067"/>
                  <a:gd name="connsiteX1862" fmla="*/ 1048778 w 1314908"/>
                  <a:gd name="connsiteY1862" fmla="*/ 212077 h 481067"/>
                  <a:gd name="connsiteX1863" fmla="*/ 1051640 w 1314908"/>
                  <a:gd name="connsiteY1863" fmla="*/ 212554 h 481067"/>
                  <a:gd name="connsiteX1864" fmla="*/ 1054502 w 1314908"/>
                  <a:gd name="connsiteY1864" fmla="*/ 212554 h 481067"/>
                  <a:gd name="connsiteX1865" fmla="*/ 1054661 w 1314908"/>
                  <a:gd name="connsiteY1865" fmla="*/ 217005 h 481067"/>
                  <a:gd name="connsiteX1866" fmla="*/ 1056410 w 1314908"/>
                  <a:gd name="connsiteY1866" fmla="*/ 223205 h 481067"/>
                  <a:gd name="connsiteX1867" fmla="*/ 1057204 w 1314908"/>
                  <a:gd name="connsiteY1867" fmla="*/ 224795 h 481067"/>
                  <a:gd name="connsiteX1868" fmla="*/ 1058794 w 1314908"/>
                  <a:gd name="connsiteY1868" fmla="*/ 226067 h 481067"/>
                  <a:gd name="connsiteX1869" fmla="*/ 1060066 w 1314908"/>
                  <a:gd name="connsiteY1869" fmla="*/ 227815 h 481067"/>
                  <a:gd name="connsiteX1870" fmla="*/ 1062451 w 1314908"/>
                  <a:gd name="connsiteY1870" fmla="*/ 230200 h 481067"/>
                  <a:gd name="connsiteX1871" fmla="*/ 1065312 w 1314908"/>
                  <a:gd name="connsiteY1871" fmla="*/ 232108 h 481067"/>
                  <a:gd name="connsiteX1872" fmla="*/ 1068015 w 1314908"/>
                  <a:gd name="connsiteY1872" fmla="*/ 232108 h 481067"/>
                  <a:gd name="connsiteX1873" fmla="*/ 1070877 w 1314908"/>
                  <a:gd name="connsiteY1873" fmla="*/ 231472 h 481067"/>
                  <a:gd name="connsiteX1874" fmla="*/ 1074533 w 1314908"/>
                  <a:gd name="connsiteY1874" fmla="*/ 232267 h 481067"/>
                  <a:gd name="connsiteX1875" fmla="*/ 1081210 w 1314908"/>
                  <a:gd name="connsiteY1875" fmla="*/ 232903 h 481067"/>
                  <a:gd name="connsiteX1876" fmla="*/ 1084072 w 1314908"/>
                  <a:gd name="connsiteY1876" fmla="*/ 232903 h 481067"/>
                  <a:gd name="connsiteX1877" fmla="*/ 1091544 w 1314908"/>
                  <a:gd name="connsiteY1877" fmla="*/ 231313 h 481067"/>
                  <a:gd name="connsiteX1878" fmla="*/ 1095359 w 1314908"/>
                  <a:gd name="connsiteY1878" fmla="*/ 231313 h 481067"/>
                  <a:gd name="connsiteX1879" fmla="*/ 1099175 w 1314908"/>
                  <a:gd name="connsiteY1879" fmla="*/ 231631 h 481067"/>
                  <a:gd name="connsiteX1880" fmla="*/ 1105534 w 1314908"/>
                  <a:gd name="connsiteY1880" fmla="*/ 230518 h 481067"/>
                  <a:gd name="connsiteX1881" fmla="*/ 1111575 w 1314908"/>
                  <a:gd name="connsiteY1881" fmla="*/ 227975 h 481067"/>
                  <a:gd name="connsiteX1882" fmla="*/ 1111575 w 1314908"/>
                  <a:gd name="connsiteY1882" fmla="*/ 229246 h 481067"/>
                  <a:gd name="connsiteX1883" fmla="*/ 1111098 w 1314908"/>
                  <a:gd name="connsiteY1883" fmla="*/ 230200 h 481067"/>
                  <a:gd name="connsiteX1884" fmla="*/ 1109508 w 1314908"/>
                  <a:gd name="connsiteY1884" fmla="*/ 231154 h 481067"/>
                  <a:gd name="connsiteX1885" fmla="*/ 1107759 w 1314908"/>
                  <a:gd name="connsiteY1885" fmla="*/ 233221 h 481067"/>
                  <a:gd name="connsiteX1886" fmla="*/ 1110780 w 1314908"/>
                  <a:gd name="connsiteY1886" fmla="*/ 233539 h 481067"/>
                  <a:gd name="connsiteX1887" fmla="*/ 1110780 w 1314908"/>
                  <a:gd name="connsiteY1887" fmla="*/ 236082 h 481067"/>
                  <a:gd name="connsiteX1888" fmla="*/ 1110144 w 1314908"/>
                  <a:gd name="connsiteY1888" fmla="*/ 236718 h 481067"/>
                  <a:gd name="connsiteX1889" fmla="*/ 1108872 w 1314908"/>
                  <a:gd name="connsiteY1889" fmla="*/ 236718 h 481067"/>
                  <a:gd name="connsiteX1890" fmla="*/ 1106488 w 1314908"/>
                  <a:gd name="connsiteY1890" fmla="*/ 237672 h 481067"/>
                  <a:gd name="connsiteX1891" fmla="*/ 1105216 w 1314908"/>
                  <a:gd name="connsiteY1891" fmla="*/ 240375 h 481067"/>
                  <a:gd name="connsiteX1892" fmla="*/ 1104898 w 1314908"/>
                  <a:gd name="connsiteY1892" fmla="*/ 242600 h 481067"/>
                  <a:gd name="connsiteX1893" fmla="*/ 1103467 w 1314908"/>
                  <a:gd name="connsiteY1893" fmla="*/ 241965 h 481067"/>
                  <a:gd name="connsiteX1894" fmla="*/ 1102195 w 1314908"/>
                  <a:gd name="connsiteY1894" fmla="*/ 240375 h 481067"/>
                  <a:gd name="connsiteX1895" fmla="*/ 1099810 w 1314908"/>
                  <a:gd name="connsiteY1895" fmla="*/ 240375 h 481067"/>
                  <a:gd name="connsiteX1896" fmla="*/ 1096472 w 1314908"/>
                  <a:gd name="connsiteY1896" fmla="*/ 239421 h 481067"/>
                  <a:gd name="connsiteX1897" fmla="*/ 1092339 w 1314908"/>
                  <a:gd name="connsiteY1897" fmla="*/ 237672 h 481067"/>
                  <a:gd name="connsiteX1898" fmla="*/ 1090272 w 1314908"/>
                  <a:gd name="connsiteY1898" fmla="*/ 237195 h 481067"/>
                  <a:gd name="connsiteX1899" fmla="*/ 1088205 w 1314908"/>
                  <a:gd name="connsiteY1899" fmla="*/ 237513 h 481067"/>
                  <a:gd name="connsiteX1900" fmla="*/ 1085821 w 1314908"/>
                  <a:gd name="connsiteY1900" fmla="*/ 238626 h 481067"/>
                  <a:gd name="connsiteX1901" fmla="*/ 1081846 w 1314908"/>
                  <a:gd name="connsiteY1901" fmla="*/ 243554 h 481067"/>
                  <a:gd name="connsiteX1902" fmla="*/ 1076918 w 1314908"/>
                  <a:gd name="connsiteY1902" fmla="*/ 247211 h 481067"/>
                  <a:gd name="connsiteX1903" fmla="*/ 1074851 w 1314908"/>
                  <a:gd name="connsiteY1903" fmla="*/ 246575 h 481067"/>
                  <a:gd name="connsiteX1904" fmla="*/ 1072625 w 1314908"/>
                  <a:gd name="connsiteY1904" fmla="*/ 245462 h 481067"/>
                  <a:gd name="connsiteX1905" fmla="*/ 1065312 w 1314908"/>
                  <a:gd name="connsiteY1905" fmla="*/ 244190 h 481067"/>
                  <a:gd name="connsiteX1906" fmla="*/ 1062610 w 1314908"/>
                  <a:gd name="connsiteY1906" fmla="*/ 244190 h 481067"/>
                  <a:gd name="connsiteX1907" fmla="*/ 1057840 w 1314908"/>
                  <a:gd name="connsiteY1907" fmla="*/ 246416 h 481067"/>
                  <a:gd name="connsiteX1908" fmla="*/ 1055138 w 1314908"/>
                  <a:gd name="connsiteY1908" fmla="*/ 247211 h 481067"/>
                  <a:gd name="connsiteX1909" fmla="*/ 1056091 w 1314908"/>
                  <a:gd name="connsiteY1909" fmla="*/ 249119 h 481067"/>
                  <a:gd name="connsiteX1910" fmla="*/ 1057523 w 1314908"/>
                  <a:gd name="connsiteY1910" fmla="*/ 250708 h 481067"/>
                  <a:gd name="connsiteX1911" fmla="*/ 1058953 w 1314908"/>
                  <a:gd name="connsiteY1911" fmla="*/ 251185 h 481067"/>
                  <a:gd name="connsiteX1912" fmla="*/ 1063405 w 1314908"/>
                  <a:gd name="connsiteY1912" fmla="*/ 251503 h 481067"/>
                  <a:gd name="connsiteX1913" fmla="*/ 1066107 w 1314908"/>
                  <a:gd name="connsiteY1913" fmla="*/ 252457 h 481067"/>
                  <a:gd name="connsiteX1914" fmla="*/ 1071989 w 1314908"/>
                  <a:gd name="connsiteY1914" fmla="*/ 256908 h 481067"/>
                  <a:gd name="connsiteX1915" fmla="*/ 1077713 w 1314908"/>
                  <a:gd name="connsiteY1915" fmla="*/ 261519 h 481067"/>
                  <a:gd name="connsiteX1916" fmla="*/ 1079938 w 1314908"/>
                  <a:gd name="connsiteY1916" fmla="*/ 264857 h 481067"/>
                  <a:gd name="connsiteX1917" fmla="*/ 1081051 w 1314908"/>
                  <a:gd name="connsiteY1917" fmla="*/ 268832 h 481067"/>
                  <a:gd name="connsiteX1918" fmla="*/ 1077713 w 1314908"/>
                  <a:gd name="connsiteY1918" fmla="*/ 273124 h 481067"/>
                  <a:gd name="connsiteX1919" fmla="*/ 1078826 w 1314908"/>
                  <a:gd name="connsiteY1919" fmla="*/ 276622 h 481067"/>
                  <a:gd name="connsiteX1920" fmla="*/ 1080097 w 1314908"/>
                  <a:gd name="connsiteY1920" fmla="*/ 280119 h 481067"/>
                  <a:gd name="connsiteX1921" fmla="*/ 1081051 w 1314908"/>
                  <a:gd name="connsiteY1921" fmla="*/ 281868 h 481067"/>
                  <a:gd name="connsiteX1922" fmla="*/ 1082323 w 1314908"/>
                  <a:gd name="connsiteY1922" fmla="*/ 283299 h 481067"/>
                  <a:gd name="connsiteX1923" fmla="*/ 1083913 w 1314908"/>
                  <a:gd name="connsiteY1923" fmla="*/ 284412 h 481067"/>
                  <a:gd name="connsiteX1924" fmla="*/ 1087251 w 1314908"/>
                  <a:gd name="connsiteY1924" fmla="*/ 283617 h 481067"/>
                  <a:gd name="connsiteX1925" fmla="*/ 1090431 w 1314908"/>
                  <a:gd name="connsiteY1925" fmla="*/ 283617 h 481067"/>
                  <a:gd name="connsiteX1926" fmla="*/ 1091861 w 1314908"/>
                  <a:gd name="connsiteY1926" fmla="*/ 283458 h 481067"/>
                  <a:gd name="connsiteX1927" fmla="*/ 1096154 w 1314908"/>
                  <a:gd name="connsiteY1927" fmla="*/ 278847 h 481067"/>
                  <a:gd name="connsiteX1928" fmla="*/ 1096790 w 1314908"/>
                  <a:gd name="connsiteY1928" fmla="*/ 277258 h 481067"/>
                  <a:gd name="connsiteX1929" fmla="*/ 1096313 w 1314908"/>
                  <a:gd name="connsiteY1929" fmla="*/ 275668 h 481067"/>
                  <a:gd name="connsiteX1930" fmla="*/ 1096313 w 1314908"/>
                  <a:gd name="connsiteY1930" fmla="*/ 274078 h 481067"/>
                  <a:gd name="connsiteX1931" fmla="*/ 1099175 w 1314908"/>
                  <a:gd name="connsiteY1931" fmla="*/ 270740 h 481067"/>
                  <a:gd name="connsiteX1932" fmla="*/ 1100129 w 1314908"/>
                  <a:gd name="connsiteY1932" fmla="*/ 267878 h 481067"/>
                  <a:gd name="connsiteX1933" fmla="*/ 1099493 w 1314908"/>
                  <a:gd name="connsiteY1933" fmla="*/ 264857 h 481067"/>
                  <a:gd name="connsiteX1934" fmla="*/ 1101877 w 1314908"/>
                  <a:gd name="connsiteY1934" fmla="*/ 264857 h 481067"/>
                  <a:gd name="connsiteX1935" fmla="*/ 1103467 w 1314908"/>
                  <a:gd name="connsiteY1935" fmla="*/ 263427 h 481067"/>
                  <a:gd name="connsiteX1936" fmla="*/ 1103467 w 1314908"/>
                  <a:gd name="connsiteY1936" fmla="*/ 258339 h 481067"/>
                  <a:gd name="connsiteX1937" fmla="*/ 1103944 w 1314908"/>
                  <a:gd name="connsiteY1937" fmla="*/ 256750 h 481067"/>
                  <a:gd name="connsiteX1938" fmla="*/ 1104739 w 1314908"/>
                  <a:gd name="connsiteY1938" fmla="*/ 255478 h 481067"/>
                  <a:gd name="connsiteX1939" fmla="*/ 1106647 w 1314908"/>
                  <a:gd name="connsiteY1939" fmla="*/ 254206 h 481067"/>
                  <a:gd name="connsiteX1940" fmla="*/ 1108714 w 1314908"/>
                  <a:gd name="connsiteY1940" fmla="*/ 254524 h 481067"/>
                  <a:gd name="connsiteX1941" fmla="*/ 1106965 w 1314908"/>
                  <a:gd name="connsiteY1941" fmla="*/ 257226 h 481067"/>
                  <a:gd name="connsiteX1942" fmla="*/ 1104580 w 1314908"/>
                  <a:gd name="connsiteY1942" fmla="*/ 260088 h 481067"/>
                  <a:gd name="connsiteX1943" fmla="*/ 1104262 w 1314908"/>
                  <a:gd name="connsiteY1943" fmla="*/ 261837 h 481067"/>
                  <a:gd name="connsiteX1944" fmla="*/ 1104262 w 1314908"/>
                  <a:gd name="connsiteY1944" fmla="*/ 266765 h 481067"/>
                  <a:gd name="connsiteX1945" fmla="*/ 1105375 w 1314908"/>
                  <a:gd name="connsiteY1945" fmla="*/ 269627 h 481067"/>
                  <a:gd name="connsiteX1946" fmla="*/ 1107759 w 1314908"/>
                  <a:gd name="connsiteY1946" fmla="*/ 271694 h 481067"/>
                  <a:gd name="connsiteX1947" fmla="*/ 1109190 w 1314908"/>
                  <a:gd name="connsiteY1947" fmla="*/ 272488 h 481067"/>
                  <a:gd name="connsiteX1948" fmla="*/ 1110462 w 1314908"/>
                  <a:gd name="connsiteY1948" fmla="*/ 273601 h 481067"/>
                  <a:gd name="connsiteX1949" fmla="*/ 1111257 w 1314908"/>
                  <a:gd name="connsiteY1949" fmla="*/ 275191 h 481067"/>
                  <a:gd name="connsiteX1950" fmla="*/ 1112370 w 1314908"/>
                  <a:gd name="connsiteY1950" fmla="*/ 276463 h 481067"/>
                  <a:gd name="connsiteX1951" fmla="*/ 1114119 w 1314908"/>
                  <a:gd name="connsiteY1951" fmla="*/ 276463 h 481067"/>
                  <a:gd name="connsiteX1952" fmla="*/ 1115867 w 1314908"/>
                  <a:gd name="connsiteY1952" fmla="*/ 275986 h 481067"/>
                  <a:gd name="connsiteX1953" fmla="*/ 1117298 w 1314908"/>
                  <a:gd name="connsiteY1953" fmla="*/ 275986 h 481067"/>
                  <a:gd name="connsiteX1954" fmla="*/ 1118252 w 1314908"/>
                  <a:gd name="connsiteY1954" fmla="*/ 276781 h 481067"/>
                  <a:gd name="connsiteX1955" fmla="*/ 1118888 w 1314908"/>
                  <a:gd name="connsiteY1955" fmla="*/ 278529 h 481067"/>
                  <a:gd name="connsiteX1956" fmla="*/ 1120796 w 1314908"/>
                  <a:gd name="connsiteY1956" fmla="*/ 280278 h 481067"/>
                  <a:gd name="connsiteX1957" fmla="*/ 1124452 w 1314908"/>
                  <a:gd name="connsiteY1957" fmla="*/ 279324 h 481067"/>
                  <a:gd name="connsiteX1958" fmla="*/ 1126678 w 1314908"/>
                  <a:gd name="connsiteY1958" fmla="*/ 280437 h 481067"/>
                  <a:gd name="connsiteX1959" fmla="*/ 1128904 w 1314908"/>
                  <a:gd name="connsiteY1959" fmla="*/ 281391 h 481067"/>
                  <a:gd name="connsiteX1960" fmla="*/ 1130493 w 1314908"/>
                  <a:gd name="connsiteY1960" fmla="*/ 281391 h 481067"/>
                  <a:gd name="connsiteX1961" fmla="*/ 1133514 w 1314908"/>
                  <a:gd name="connsiteY1961" fmla="*/ 279960 h 481067"/>
                  <a:gd name="connsiteX1962" fmla="*/ 1134945 w 1314908"/>
                  <a:gd name="connsiteY1962" fmla="*/ 279960 h 481067"/>
                  <a:gd name="connsiteX1963" fmla="*/ 1138601 w 1314908"/>
                  <a:gd name="connsiteY1963" fmla="*/ 280278 h 481067"/>
                  <a:gd name="connsiteX1964" fmla="*/ 1133514 w 1314908"/>
                  <a:gd name="connsiteY1964" fmla="*/ 280755 h 481067"/>
                  <a:gd name="connsiteX1965" fmla="*/ 1132878 w 1314908"/>
                  <a:gd name="connsiteY1965" fmla="*/ 282345 h 481067"/>
                  <a:gd name="connsiteX1966" fmla="*/ 1132878 w 1314908"/>
                  <a:gd name="connsiteY1966" fmla="*/ 284253 h 481067"/>
                  <a:gd name="connsiteX1967" fmla="*/ 1134786 w 1314908"/>
                  <a:gd name="connsiteY1967" fmla="*/ 287591 h 481067"/>
                  <a:gd name="connsiteX1968" fmla="*/ 1147504 w 1314908"/>
                  <a:gd name="connsiteY1968" fmla="*/ 294904 h 481067"/>
                  <a:gd name="connsiteX1969" fmla="*/ 1149730 w 1314908"/>
                  <a:gd name="connsiteY1969" fmla="*/ 294904 h 481067"/>
                  <a:gd name="connsiteX1970" fmla="*/ 1152114 w 1314908"/>
                  <a:gd name="connsiteY1970" fmla="*/ 294586 h 481067"/>
                  <a:gd name="connsiteX1971" fmla="*/ 1154817 w 1314908"/>
                  <a:gd name="connsiteY1971" fmla="*/ 294586 h 481067"/>
                  <a:gd name="connsiteX1972" fmla="*/ 1162448 w 1314908"/>
                  <a:gd name="connsiteY1972" fmla="*/ 295699 h 481067"/>
                  <a:gd name="connsiteX1973" fmla="*/ 1170079 w 1314908"/>
                  <a:gd name="connsiteY1973" fmla="*/ 297130 h 481067"/>
                  <a:gd name="connsiteX1974" fmla="*/ 1173417 w 1314908"/>
                  <a:gd name="connsiteY1974" fmla="*/ 298720 h 481067"/>
                  <a:gd name="connsiteX1975" fmla="*/ 1176597 w 1314908"/>
                  <a:gd name="connsiteY1975" fmla="*/ 300627 h 481067"/>
                  <a:gd name="connsiteX1976" fmla="*/ 1181843 w 1314908"/>
                  <a:gd name="connsiteY1976" fmla="*/ 302058 h 481067"/>
                  <a:gd name="connsiteX1977" fmla="*/ 1188361 w 1314908"/>
                  <a:gd name="connsiteY1977" fmla="*/ 305397 h 481067"/>
                  <a:gd name="connsiteX1978" fmla="*/ 1195197 w 1314908"/>
                  <a:gd name="connsiteY1978" fmla="*/ 307464 h 481067"/>
                  <a:gd name="connsiteX1979" fmla="*/ 1196946 w 1314908"/>
                  <a:gd name="connsiteY1979" fmla="*/ 307464 h 481067"/>
                  <a:gd name="connsiteX1980" fmla="*/ 1198536 w 1314908"/>
                  <a:gd name="connsiteY1980" fmla="*/ 307941 h 481067"/>
                  <a:gd name="connsiteX1981" fmla="*/ 1200126 w 1314908"/>
                  <a:gd name="connsiteY1981" fmla="*/ 308577 h 481067"/>
                  <a:gd name="connsiteX1982" fmla="*/ 1201874 w 1314908"/>
                  <a:gd name="connsiteY1982" fmla="*/ 308577 h 481067"/>
                  <a:gd name="connsiteX1983" fmla="*/ 1203464 w 1314908"/>
                  <a:gd name="connsiteY1983" fmla="*/ 309212 h 481067"/>
                  <a:gd name="connsiteX1984" fmla="*/ 1204895 w 1314908"/>
                  <a:gd name="connsiteY1984" fmla="*/ 310325 h 481067"/>
                  <a:gd name="connsiteX1985" fmla="*/ 1206167 w 1314908"/>
                  <a:gd name="connsiteY1985" fmla="*/ 309848 h 481067"/>
                  <a:gd name="connsiteX1986" fmla="*/ 1207439 w 1314908"/>
                  <a:gd name="connsiteY1986" fmla="*/ 309053 h 481067"/>
                  <a:gd name="connsiteX1987" fmla="*/ 1208233 w 1314908"/>
                  <a:gd name="connsiteY1987" fmla="*/ 310961 h 481067"/>
                  <a:gd name="connsiteX1988" fmla="*/ 1221270 w 1314908"/>
                  <a:gd name="connsiteY1988" fmla="*/ 317797 h 481067"/>
                  <a:gd name="connsiteX1989" fmla="*/ 1222383 w 1314908"/>
                  <a:gd name="connsiteY1989" fmla="*/ 319387 h 481067"/>
                  <a:gd name="connsiteX1990" fmla="*/ 1223654 w 1314908"/>
                  <a:gd name="connsiteY1990" fmla="*/ 320500 h 481067"/>
                  <a:gd name="connsiteX1991" fmla="*/ 1224926 w 1314908"/>
                  <a:gd name="connsiteY1991" fmla="*/ 320500 h 481067"/>
                  <a:gd name="connsiteX1992" fmla="*/ 1225880 w 1314908"/>
                  <a:gd name="connsiteY1992" fmla="*/ 321135 h 481067"/>
                  <a:gd name="connsiteX1993" fmla="*/ 1227629 w 1314908"/>
                  <a:gd name="connsiteY1993" fmla="*/ 322725 h 481067"/>
                  <a:gd name="connsiteX1994" fmla="*/ 1229855 w 1314908"/>
                  <a:gd name="connsiteY1994" fmla="*/ 323838 h 481067"/>
                  <a:gd name="connsiteX1995" fmla="*/ 1230332 w 1314908"/>
                  <a:gd name="connsiteY1995" fmla="*/ 326064 h 481067"/>
                  <a:gd name="connsiteX1996" fmla="*/ 1230013 w 1314908"/>
                  <a:gd name="connsiteY1996" fmla="*/ 328449 h 481067"/>
                  <a:gd name="connsiteX1997" fmla="*/ 1230013 w 1314908"/>
                  <a:gd name="connsiteY1997" fmla="*/ 329720 h 481067"/>
                  <a:gd name="connsiteX1998" fmla="*/ 1230649 w 1314908"/>
                  <a:gd name="connsiteY1998" fmla="*/ 330674 h 481067"/>
                  <a:gd name="connsiteX1999" fmla="*/ 1231762 w 1314908"/>
                  <a:gd name="connsiteY1999" fmla="*/ 330674 h 481067"/>
                  <a:gd name="connsiteX2000" fmla="*/ 1232875 w 1314908"/>
                  <a:gd name="connsiteY2000" fmla="*/ 330674 h 481067"/>
                  <a:gd name="connsiteX2001" fmla="*/ 1235260 w 1314908"/>
                  <a:gd name="connsiteY2001" fmla="*/ 330038 h 481067"/>
                  <a:gd name="connsiteX2002" fmla="*/ 1237804 w 1314908"/>
                  <a:gd name="connsiteY2002" fmla="*/ 329720 h 481067"/>
                  <a:gd name="connsiteX2003" fmla="*/ 1235101 w 1314908"/>
                  <a:gd name="connsiteY2003" fmla="*/ 331151 h 481067"/>
                  <a:gd name="connsiteX2004" fmla="*/ 1233829 w 1314908"/>
                  <a:gd name="connsiteY2004" fmla="*/ 333536 h 481067"/>
                  <a:gd name="connsiteX2005" fmla="*/ 1236214 w 1314908"/>
                  <a:gd name="connsiteY2005" fmla="*/ 334490 h 481067"/>
                  <a:gd name="connsiteX2006" fmla="*/ 1238916 w 1314908"/>
                  <a:gd name="connsiteY2006" fmla="*/ 334490 h 481067"/>
                  <a:gd name="connsiteX2007" fmla="*/ 1237168 w 1314908"/>
                  <a:gd name="connsiteY2007" fmla="*/ 335921 h 481067"/>
                  <a:gd name="connsiteX2008" fmla="*/ 1236691 w 1314908"/>
                  <a:gd name="connsiteY2008" fmla="*/ 337669 h 481067"/>
                  <a:gd name="connsiteX2009" fmla="*/ 1238757 w 1314908"/>
                  <a:gd name="connsiteY2009" fmla="*/ 342598 h 481067"/>
                  <a:gd name="connsiteX2010" fmla="*/ 1240824 w 1314908"/>
                  <a:gd name="connsiteY2010" fmla="*/ 348957 h 481067"/>
                  <a:gd name="connsiteX2011" fmla="*/ 1243209 w 1314908"/>
                  <a:gd name="connsiteY2011" fmla="*/ 352136 h 481067"/>
                  <a:gd name="connsiteX2012" fmla="*/ 1246706 w 1314908"/>
                  <a:gd name="connsiteY2012" fmla="*/ 355157 h 481067"/>
                  <a:gd name="connsiteX2013" fmla="*/ 1248296 w 1314908"/>
                  <a:gd name="connsiteY2013" fmla="*/ 357065 h 481067"/>
                  <a:gd name="connsiteX2014" fmla="*/ 1249091 w 1314908"/>
                  <a:gd name="connsiteY2014" fmla="*/ 360085 h 481067"/>
                  <a:gd name="connsiteX2015" fmla="*/ 1251476 w 1314908"/>
                  <a:gd name="connsiteY2015" fmla="*/ 361834 h 481067"/>
                  <a:gd name="connsiteX2016" fmla="*/ 1253065 w 1314908"/>
                  <a:gd name="connsiteY2016" fmla="*/ 363742 h 481067"/>
                  <a:gd name="connsiteX2017" fmla="*/ 1247819 w 1314908"/>
                  <a:gd name="connsiteY2017" fmla="*/ 364537 h 481067"/>
                  <a:gd name="connsiteX2018" fmla="*/ 1245434 w 1314908"/>
                  <a:gd name="connsiteY2018" fmla="*/ 365173 h 481067"/>
                  <a:gd name="connsiteX2019" fmla="*/ 1245434 w 1314908"/>
                  <a:gd name="connsiteY2019" fmla="*/ 365967 h 481067"/>
                  <a:gd name="connsiteX2020" fmla="*/ 1248932 w 1314908"/>
                  <a:gd name="connsiteY2020" fmla="*/ 369783 h 481067"/>
                  <a:gd name="connsiteX2021" fmla="*/ 1252589 w 1314908"/>
                  <a:gd name="connsiteY2021" fmla="*/ 371691 h 481067"/>
                  <a:gd name="connsiteX2022" fmla="*/ 1258471 w 1314908"/>
                  <a:gd name="connsiteY2022" fmla="*/ 373599 h 481067"/>
                  <a:gd name="connsiteX2023" fmla="*/ 1260220 w 1314908"/>
                  <a:gd name="connsiteY2023" fmla="*/ 373599 h 481067"/>
                  <a:gd name="connsiteX2024" fmla="*/ 1262127 w 1314908"/>
                  <a:gd name="connsiteY2024" fmla="*/ 373280 h 481067"/>
                  <a:gd name="connsiteX2025" fmla="*/ 1258788 w 1314908"/>
                  <a:gd name="connsiteY2025" fmla="*/ 374393 h 481067"/>
                  <a:gd name="connsiteX2026" fmla="*/ 1257517 w 1314908"/>
                  <a:gd name="connsiteY2026" fmla="*/ 374393 h 481067"/>
                  <a:gd name="connsiteX2027" fmla="*/ 1254655 w 1314908"/>
                  <a:gd name="connsiteY2027" fmla="*/ 373757 h 481067"/>
                  <a:gd name="connsiteX2028" fmla="*/ 1253065 w 1314908"/>
                  <a:gd name="connsiteY2028" fmla="*/ 373757 h 481067"/>
                  <a:gd name="connsiteX2029" fmla="*/ 1251158 w 1314908"/>
                  <a:gd name="connsiteY2029" fmla="*/ 374075 h 481067"/>
                  <a:gd name="connsiteX2030" fmla="*/ 1249727 w 1314908"/>
                  <a:gd name="connsiteY2030" fmla="*/ 375029 h 481067"/>
                  <a:gd name="connsiteX2031" fmla="*/ 1250999 w 1314908"/>
                  <a:gd name="connsiteY2031" fmla="*/ 376460 h 481067"/>
                  <a:gd name="connsiteX2032" fmla="*/ 1252748 w 1314908"/>
                  <a:gd name="connsiteY2032" fmla="*/ 377573 h 481067"/>
                  <a:gd name="connsiteX2033" fmla="*/ 1253701 w 1314908"/>
                  <a:gd name="connsiteY2033" fmla="*/ 378527 h 481067"/>
                  <a:gd name="connsiteX2034" fmla="*/ 1255132 w 1314908"/>
                  <a:gd name="connsiteY2034" fmla="*/ 381388 h 481067"/>
                  <a:gd name="connsiteX2035" fmla="*/ 1256404 w 1314908"/>
                  <a:gd name="connsiteY2035" fmla="*/ 382342 h 481067"/>
                  <a:gd name="connsiteX2036" fmla="*/ 1258311 w 1314908"/>
                  <a:gd name="connsiteY2036" fmla="*/ 382978 h 481067"/>
                  <a:gd name="connsiteX2037" fmla="*/ 1259424 w 1314908"/>
                  <a:gd name="connsiteY2037" fmla="*/ 384727 h 481067"/>
                  <a:gd name="connsiteX2038" fmla="*/ 1258948 w 1314908"/>
                  <a:gd name="connsiteY2038" fmla="*/ 386158 h 481067"/>
                  <a:gd name="connsiteX2039" fmla="*/ 1258153 w 1314908"/>
                  <a:gd name="connsiteY2039" fmla="*/ 387589 h 481067"/>
                  <a:gd name="connsiteX2040" fmla="*/ 1256881 w 1314908"/>
                  <a:gd name="connsiteY2040" fmla="*/ 391722 h 481067"/>
                  <a:gd name="connsiteX2041" fmla="*/ 1254973 w 1314908"/>
                  <a:gd name="connsiteY2041" fmla="*/ 393948 h 481067"/>
                  <a:gd name="connsiteX2042" fmla="*/ 1254019 w 1314908"/>
                  <a:gd name="connsiteY2042" fmla="*/ 397604 h 481067"/>
                  <a:gd name="connsiteX2043" fmla="*/ 1253383 w 1314908"/>
                  <a:gd name="connsiteY2043" fmla="*/ 399194 h 481067"/>
                  <a:gd name="connsiteX2044" fmla="*/ 1252589 w 1314908"/>
                  <a:gd name="connsiteY2044" fmla="*/ 400625 h 481067"/>
                  <a:gd name="connsiteX2045" fmla="*/ 1252906 w 1314908"/>
                  <a:gd name="connsiteY2045" fmla="*/ 402056 h 481067"/>
                  <a:gd name="connsiteX2046" fmla="*/ 1253701 w 1314908"/>
                  <a:gd name="connsiteY2046" fmla="*/ 403327 h 481067"/>
                  <a:gd name="connsiteX2047" fmla="*/ 1254973 w 1314908"/>
                  <a:gd name="connsiteY2047" fmla="*/ 403963 h 481067"/>
                  <a:gd name="connsiteX2048" fmla="*/ 1259266 w 1314908"/>
                  <a:gd name="connsiteY2048" fmla="*/ 400466 h 481067"/>
                  <a:gd name="connsiteX2049" fmla="*/ 1262445 w 1314908"/>
                  <a:gd name="connsiteY2049" fmla="*/ 398876 h 481067"/>
                  <a:gd name="connsiteX2050" fmla="*/ 1264035 w 1314908"/>
                  <a:gd name="connsiteY2050" fmla="*/ 395855 h 481067"/>
                  <a:gd name="connsiteX2051" fmla="*/ 1264353 w 1314908"/>
                  <a:gd name="connsiteY2051" fmla="*/ 397763 h 481067"/>
                  <a:gd name="connsiteX2052" fmla="*/ 1264989 w 1314908"/>
                  <a:gd name="connsiteY2052" fmla="*/ 399512 h 481067"/>
                  <a:gd name="connsiteX2053" fmla="*/ 1266102 w 1314908"/>
                  <a:gd name="connsiteY2053" fmla="*/ 401261 h 481067"/>
                  <a:gd name="connsiteX2054" fmla="*/ 1268009 w 1314908"/>
                  <a:gd name="connsiteY2054" fmla="*/ 401897 h 481067"/>
                  <a:gd name="connsiteX2055" fmla="*/ 1271825 w 1314908"/>
                  <a:gd name="connsiteY2055" fmla="*/ 401420 h 481067"/>
                  <a:gd name="connsiteX2056" fmla="*/ 1275641 w 1314908"/>
                  <a:gd name="connsiteY2056" fmla="*/ 399989 h 481067"/>
                  <a:gd name="connsiteX2057" fmla="*/ 1279774 w 1314908"/>
                  <a:gd name="connsiteY2057" fmla="*/ 399512 h 481067"/>
                  <a:gd name="connsiteX2058" fmla="*/ 1283907 w 1314908"/>
                  <a:gd name="connsiteY2058" fmla="*/ 399512 h 481067"/>
                  <a:gd name="connsiteX2059" fmla="*/ 1286769 w 1314908"/>
                  <a:gd name="connsiteY2059" fmla="*/ 397127 h 481067"/>
                  <a:gd name="connsiteX2060" fmla="*/ 1289153 w 1314908"/>
                  <a:gd name="connsiteY2060" fmla="*/ 394265 h 481067"/>
                  <a:gd name="connsiteX2061" fmla="*/ 1286928 w 1314908"/>
                  <a:gd name="connsiteY2061" fmla="*/ 398876 h 481067"/>
                  <a:gd name="connsiteX2062" fmla="*/ 1285656 w 1314908"/>
                  <a:gd name="connsiteY2062" fmla="*/ 400466 h 481067"/>
                  <a:gd name="connsiteX2063" fmla="*/ 1285338 w 1314908"/>
                  <a:gd name="connsiteY2063" fmla="*/ 401261 h 481067"/>
                  <a:gd name="connsiteX2064" fmla="*/ 1285974 w 1314908"/>
                  <a:gd name="connsiteY2064" fmla="*/ 402056 h 481067"/>
                  <a:gd name="connsiteX2065" fmla="*/ 1288835 w 1314908"/>
                  <a:gd name="connsiteY2065" fmla="*/ 405076 h 481067"/>
                  <a:gd name="connsiteX2066" fmla="*/ 1299964 w 1314908"/>
                  <a:gd name="connsiteY2066" fmla="*/ 414297 h 481067"/>
                  <a:gd name="connsiteX2067" fmla="*/ 1302507 w 1314908"/>
                  <a:gd name="connsiteY2067" fmla="*/ 417476 h 481067"/>
                  <a:gd name="connsiteX2068" fmla="*/ 1304892 w 1314908"/>
                  <a:gd name="connsiteY2068" fmla="*/ 420815 h 481067"/>
                  <a:gd name="connsiteX2069" fmla="*/ 1308549 w 1314908"/>
                  <a:gd name="connsiteY2069" fmla="*/ 424471 h 481067"/>
                  <a:gd name="connsiteX2070" fmla="*/ 1312523 w 1314908"/>
                  <a:gd name="connsiteY2070" fmla="*/ 427651 h 481067"/>
                  <a:gd name="connsiteX2071" fmla="*/ 1313954 w 1314908"/>
                  <a:gd name="connsiteY2071" fmla="*/ 428605 h 481067"/>
                  <a:gd name="connsiteX2072" fmla="*/ 1313954 w 1314908"/>
                  <a:gd name="connsiteY2072" fmla="*/ 428287 h 481067"/>
                  <a:gd name="connsiteX2073" fmla="*/ 1251158 w 1314908"/>
                  <a:gd name="connsiteY2073" fmla="*/ 402214 h 481067"/>
                  <a:gd name="connsiteX2074" fmla="*/ 1248614 w 1314908"/>
                  <a:gd name="connsiteY2074" fmla="*/ 403010 h 481067"/>
                  <a:gd name="connsiteX2075" fmla="*/ 1247024 w 1314908"/>
                  <a:gd name="connsiteY2075" fmla="*/ 405076 h 481067"/>
                  <a:gd name="connsiteX2076" fmla="*/ 1245434 w 1314908"/>
                  <a:gd name="connsiteY2076" fmla="*/ 406189 h 481067"/>
                  <a:gd name="connsiteX2077" fmla="*/ 1245434 w 1314908"/>
                  <a:gd name="connsiteY2077" fmla="*/ 406825 h 481067"/>
                  <a:gd name="connsiteX2078" fmla="*/ 1246388 w 1314908"/>
                  <a:gd name="connsiteY2078" fmla="*/ 407938 h 481067"/>
                  <a:gd name="connsiteX2079" fmla="*/ 1253542 w 1314908"/>
                  <a:gd name="connsiteY2079" fmla="*/ 408733 h 481067"/>
                  <a:gd name="connsiteX2080" fmla="*/ 1254973 w 1314908"/>
                  <a:gd name="connsiteY2080" fmla="*/ 408415 h 481067"/>
                  <a:gd name="connsiteX2081" fmla="*/ 1254973 w 1314908"/>
                  <a:gd name="connsiteY2081" fmla="*/ 406984 h 481067"/>
                  <a:gd name="connsiteX2082" fmla="*/ 1252112 w 1314908"/>
                  <a:gd name="connsiteY2082" fmla="*/ 402214 h 481067"/>
                  <a:gd name="connsiteX2083" fmla="*/ 1251158 w 1314908"/>
                  <a:gd name="connsiteY2083" fmla="*/ 402214 h 481067"/>
                  <a:gd name="connsiteX2084" fmla="*/ 1089000 w 1314908"/>
                  <a:gd name="connsiteY2084" fmla="*/ 320341 h 481067"/>
                  <a:gd name="connsiteX2085" fmla="*/ 1085979 w 1314908"/>
                  <a:gd name="connsiteY2085" fmla="*/ 329244 h 481067"/>
                  <a:gd name="connsiteX2086" fmla="*/ 1083913 w 1314908"/>
                  <a:gd name="connsiteY2086" fmla="*/ 330993 h 481067"/>
                  <a:gd name="connsiteX2087" fmla="*/ 1083436 w 1314908"/>
                  <a:gd name="connsiteY2087" fmla="*/ 333854 h 481067"/>
                  <a:gd name="connsiteX2088" fmla="*/ 1081210 w 1314908"/>
                  <a:gd name="connsiteY2088" fmla="*/ 339577 h 481067"/>
                  <a:gd name="connsiteX2089" fmla="*/ 1083595 w 1314908"/>
                  <a:gd name="connsiteY2089" fmla="*/ 337192 h 481067"/>
                  <a:gd name="connsiteX2090" fmla="*/ 1084867 w 1314908"/>
                  <a:gd name="connsiteY2090" fmla="*/ 332423 h 481067"/>
                  <a:gd name="connsiteX2091" fmla="*/ 1089159 w 1314908"/>
                  <a:gd name="connsiteY2091" fmla="*/ 327813 h 481067"/>
                  <a:gd name="connsiteX2092" fmla="*/ 1090749 w 1314908"/>
                  <a:gd name="connsiteY2092" fmla="*/ 321295 h 481067"/>
                  <a:gd name="connsiteX2093" fmla="*/ 1089795 w 1314908"/>
                  <a:gd name="connsiteY2093" fmla="*/ 320500 h 481067"/>
                  <a:gd name="connsiteX2094" fmla="*/ 1089159 w 1314908"/>
                  <a:gd name="connsiteY2094" fmla="*/ 320500 h 481067"/>
                  <a:gd name="connsiteX2095" fmla="*/ 1028906 w 1314908"/>
                  <a:gd name="connsiteY2095" fmla="*/ 399989 h 481067"/>
                  <a:gd name="connsiteX2096" fmla="*/ 1023501 w 1314908"/>
                  <a:gd name="connsiteY2096" fmla="*/ 405076 h 481067"/>
                  <a:gd name="connsiteX2097" fmla="*/ 1021752 w 1314908"/>
                  <a:gd name="connsiteY2097" fmla="*/ 407302 h 481067"/>
                  <a:gd name="connsiteX2098" fmla="*/ 1024296 w 1314908"/>
                  <a:gd name="connsiteY2098" fmla="*/ 406348 h 481067"/>
                  <a:gd name="connsiteX2099" fmla="*/ 1025568 w 1314908"/>
                  <a:gd name="connsiteY2099" fmla="*/ 404281 h 481067"/>
                  <a:gd name="connsiteX2100" fmla="*/ 1029542 w 1314908"/>
                  <a:gd name="connsiteY2100" fmla="*/ 403327 h 481067"/>
                  <a:gd name="connsiteX2101" fmla="*/ 1033358 w 1314908"/>
                  <a:gd name="connsiteY2101" fmla="*/ 400943 h 481067"/>
                  <a:gd name="connsiteX2102" fmla="*/ 1030814 w 1314908"/>
                  <a:gd name="connsiteY2102" fmla="*/ 400943 h 481067"/>
                  <a:gd name="connsiteX2103" fmla="*/ 1028906 w 1314908"/>
                  <a:gd name="connsiteY2103" fmla="*/ 399830 h 481067"/>
                  <a:gd name="connsiteX2104" fmla="*/ 1024296 w 1314908"/>
                  <a:gd name="connsiteY2104" fmla="*/ 270581 h 481067"/>
                  <a:gd name="connsiteX2105" fmla="*/ 1023819 w 1314908"/>
                  <a:gd name="connsiteY2105" fmla="*/ 269468 h 481067"/>
                  <a:gd name="connsiteX2106" fmla="*/ 1021752 w 1314908"/>
                  <a:gd name="connsiteY2106" fmla="*/ 266129 h 481067"/>
                  <a:gd name="connsiteX2107" fmla="*/ 1020163 w 1314908"/>
                  <a:gd name="connsiteY2107" fmla="*/ 266129 h 481067"/>
                  <a:gd name="connsiteX2108" fmla="*/ 1018891 w 1314908"/>
                  <a:gd name="connsiteY2108" fmla="*/ 265334 h 481067"/>
                  <a:gd name="connsiteX2109" fmla="*/ 1018096 w 1314908"/>
                  <a:gd name="connsiteY2109" fmla="*/ 263109 h 481067"/>
                  <a:gd name="connsiteX2110" fmla="*/ 1017619 w 1314908"/>
                  <a:gd name="connsiteY2110" fmla="*/ 260724 h 481067"/>
                  <a:gd name="connsiteX2111" fmla="*/ 1016029 w 1314908"/>
                  <a:gd name="connsiteY2111" fmla="*/ 258021 h 481067"/>
                  <a:gd name="connsiteX2112" fmla="*/ 1010624 w 1314908"/>
                  <a:gd name="connsiteY2112" fmla="*/ 254047 h 481067"/>
                  <a:gd name="connsiteX2113" fmla="*/ 1008398 w 1314908"/>
                  <a:gd name="connsiteY2113" fmla="*/ 253729 h 481067"/>
                  <a:gd name="connsiteX2114" fmla="*/ 1002675 w 1314908"/>
                  <a:gd name="connsiteY2114" fmla="*/ 254206 h 481067"/>
                  <a:gd name="connsiteX2115" fmla="*/ 999337 w 1314908"/>
                  <a:gd name="connsiteY2115" fmla="*/ 253729 h 481067"/>
                  <a:gd name="connsiteX2116" fmla="*/ 992818 w 1314908"/>
                  <a:gd name="connsiteY2116" fmla="*/ 250549 h 481067"/>
                  <a:gd name="connsiteX2117" fmla="*/ 988367 w 1314908"/>
                  <a:gd name="connsiteY2117" fmla="*/ 248801 h 481067"/>
                  <a:gd name="connsiteX2118" fmla="*/ 986777 w 1314908"/>
                  <a:gd name="connsiteY2118" fmla="*/ 248324 h 481067"/>
                  <a:gd name="connsiteX2119" fmla="*/ 985029 w 1314908"/>
                  <a:gd name="connsiteY2119" fmla="*/ 248324 h 481067"/>
                  <a:gd name="connsiteX2120" fmla="*/ 983439 w 1314908"/>
                  <a:gd name="connsiteY2120" fmla="*/ 248324 h 481067"/>
                  <a:gd name="connsiteX2121" fmla="*/ 981849 w 1314908"/>
                  <a:gd name="connsiteY2121" fmla="*/ 249119 h 481067"/>
                  <a:gd name="connsiteX2122" fmla="*/ 979146 w 1314908"/>
                  <a:gd name="connsiteY2122" fmla="*/ 251026 h 481067"/>
                  <a:gd name="connsiteX2123" fmla="*/ 976125 w 1314908"/>
                  <a:gd name="connsiteY2123" fmla="*/ 252298 h 481067"/>
                  <a:gd name="connsiteX2124" fmla="*/ 974536 w 1314908"/>
                  <a:gd name="connsiteY2124" fmla="*/ 252298 h 481067"/>
                  <a:gd name="connsiteX2125" fmla="*/ 973264 w 1314908"/>
                  <a:gd name="connsiteY2125" fmla="*/ 251185 h 481067"/>
                  <a:gd name="connsiteX2126" fmla="*/ 972787 w 1314908"/>
                  <a:gd name="connsiteY2126" fmla="*/ 249596 h 481067"/>
                  <a:gd name="connsiteX2127" fmla="*/ 970879 w 1314908"/>
                  <a:gd name="connsiteY2127" fmla="*/ 249278 h 481067"/>
                  <a:gd name="connsiteX2128" fmla="*/ 968495 w 1314908"/>
                  <a:gd name="connsiteY2128" fmla="*/ 249914 h 481067"/>
                  <a:gd name="connsiteX2129" fmla="*/ 964997 w 1314908"/>
                  <a:gd name="connsiteY2129" fmla="*/ 249914 h 481067"/>
                  <a:gd name="connsiteX2130" fmla="*/ 958638 w 1314908"/>
                  <a:gd name="connsiteY2130" fmla="*/ 249754 h 481067"/>
                  <a:gd name="connsiteX2131" fmla="*/ 947986 w 1314908"/>
                  <a:gd name="connsiteY2131" fmla="*/ 250391 h 481067"/>
                  <a:gd name="connsiteX2132" fmla="*/ 945602 w 1314908"/>
                  <a:gd name="connsiteY2132" fmla="*/ 252298 h 481067"/>
                  <a:gd name="connsiteX2133" fmla="*/ 938766 w 1314908"/>
                  <a:gd name="connsiteY2133" fmla="*/ 260565 h 481067"/>
                  <a:gd name="connsiteX2134" fmla="*/ 939243 w 1314908"/>
                  <a:gd name="connsiteY2134" fmla="*/ 262314 h 481067"/>
                  <a:gd name="connsiteX2135" fmla="*/ 940197 w 1314908"/>
                  <a:gd name="connsiteY2135" fmla="*/ 264063 h 481067"/>
                  <a:gd name="connsiteX2136" fmla="*/ 940197 w 1314908"/>
                  <a:gd name="connsiteY2136" fmla="*/ 265652 h 481067"/>
                  <a:gd name="connsiteX2137" fmla="*/ 939401 w 1314908"/>
                  <a:gd name="connsiteY2137" fmla="*/ 268514 h 481067"/>
                  <a:gd name="connsiteX2138" fmla="*/ 939878 w 1314908"/>
                  <a:gd name="connsiteY2138" fmla="*/ 268832 h 481067"/>
                  <a:gd name="connsiteX2139" fmla="*/ 941310 w 1314908"/>
                  <a:gd name="connsiteY2139" fmla="*/ 267083 h 481067"/>
                  <a:gd name="connsiteX2140" fmla="*/ 943058 w 1314908"/>
                  <a:gd name="connsiteY2140" fmla="*/ 264063 h 481067"/>
                  <a:gd name="connsiteX2141" fmla="*/ 943535 w 1314908"/>
                  <a:gd name="connsiteY2141" fmla="*/ 262950 h 481067"/>
                  <a:gd name="connsiteX2142" fmla="*/ 943853 w 1314908"/>
                  <a:gd name="connsiteY2142" fmla="*/ 261042 h 481067"/>
                  <a:gd name="connsiteX2143" fmla="*/ 944648 w 1314908"/>
                  <a:gd name="connsiteY2143" fmla="*/ 259452 h 481067"/>
                  <a:gd name="connsiteX2144" fmla="*/ 946079 w 1314908"/>
                  <a:gd name="connsiteY2144" fmla="*/ 258657 h 481067"/>
                  <a:gd name="connsiteX2145" fmla="*/ 947509 w 1314908"/>
                  <a:gd name="connsiteY2145" fmla="*/ 259134 h 481067"/>
                  <a:gd name="connsiteX2146" fmla="*/ 948940 w 1314908"/>
                  <a:gd name="connsiteY2146" fmla="*/ 260088 h 481067"/>
                  <a:gd name="connsiteX2147" fmla="*/ 950212 w 1314908"/>
                  <a:gd name="connsiteY2147" fmla="*/ 261201 h 481067"/>
                  <a:gd name="connsiteX2148" fmla="*/ 954187 w 1314908"/>
                  <a:gd name="connsiteY2148" fmla="*/ 266288 h 481067"/>
                  <a:gd name="connsiteX2149" fmla="*/ 955458 w 1314908"/>
                  <a:gd name="connsiteY2149" fmla="*/ 266924 h 481067"/>
                  <a:gd name="connsiteX2150" fmla="*/ 956889 w 1314908"/>
                  <a:gd name="connsiteY2150" fmla="*/ 267242 h 481067"/>
                  <a:gd name="connsiteX2151" fmla="*/ 960387 w 1314908"/>
                  <a:gd name="connsiteY2151" fmla="*/ 266765 h 481067"/>
                  <a:gd name="connsiteX2152" fmla="*/ 961500 w 1314908"/>
                  <a:gd name="connsiteY2152" fmla="*/ 265652 h 481067"/>
                  <a:gd name="connsiteX2153" fmla="*/ 963566 w 1314908"/>
                  <a:gd name="connsiteY2153" fmla="*/ 262950 h 481067"/>
                  <a:gd name="connsiteX2154" fmla="*/ 964997 w 1314908"/>
                  <a:gd name="connsiteY2154" fmla="*/ 261996 h 481067"/>
                  <a:gd name="connsiteX2155" fmla="*/ 966746 w 1314908"/>
                  <a:gd name="connsiteY2155" fmla="*/ 261042 h 481067"/>
                  <a:gd name="connsiteX2156" fmla="*/ 968495 w 1314908"/>
                  <a:gd name="connsiteY2156" fmla="*/ 261042 h 481067"/>
                  <a:gd name="connsiteX2157" fmla="*/ 969449 w 1314908"/>
                  <a:gd name="connsiteY2157" fmla="*/ 261201 h 481067"/>
                  <a:gd name="connsiteX2158" fmla="*/ 969449 w 1314908"/>
                  <a:gd name="connsiteY2158" fmla="*/ 261996 h 481067"/>
                  <a:gd name="connsiteX2159" fmla="*/ 969289 w 1314908"/>
                  <a:gd name="connsiteY2159" fmla="*/ 262950 h 481067"/>
                  <a:gd name="connsiteX2160" fmla="*/ 969766 w 1314908"/>
                  <a:gd name="connsiteY2160" fmla="*/ 263585 h 481067"/>
                  <a:gd name="connsiteX2161" fmla="*/ 973741 w 1314908"/>
                  <a:gd name="connsiteY2161" fmla="*/ 264222 h 481067"/>
                  <a:gd name="connsiteX2162" fmla="*/ 976761 w 1314908"/>
                  <a:gd name="connsiteY2162" fmla="*/ 265493 h 481067"/>
                  <a:gd name="connsiteX2163" fmla="*/ 980259 w 1314908"/>
                  <a:gd name="connsiteY2163" fmla="*/ 265970 h 481067"/>
                  <a:gd name="connsiteX2164" fmla="*/ 984074 w 1314908"/>
                  <a:gd name="connsiteY2164" fmla="*/ 267242 h 481067"/>
                  <a:gd name="connsiteX2165" fmla="*/ 985664 w 1314908"/>
                  <a:gd name="connsiteY2165" fmla="*/ 266606 h 481067"/>
                  <a:gd name="connsiteX2166" fmla="*/ 985664 w 1314908"/>
                  <a:gd name="connsiteY2166" fmla="*/ 264540 h 481067"/>
                  <a:gd name="connsiteX2167" fmla="*/ 985346 w 1314908"/>
                  <a:gd name="connsiteY2167" fmla="*/ 263585 h 481067"/>
                  <a:gd name="connsiteX2168" fmla="*/ 986300 w 1314908"/>
                  <a:gd name="connsiteY2168" fmla="*/ 263268 h 481067"/>
                  <a:gd name="connsiteX2169" fmla="*/ 988685 w 1314908"/>
                  <a:gd name="connsiteY2169" fmla="*/ 263268 h 481067"/>
                  <a:gd name="connsiteX2170" fmla="*/ 994885 w 1314908"/>
                  <a:gd name="connsiteY2170" fmla="*/ 263427 h 481067"/>
                  <a:gd name="connsiteX2171" fmla="*/ 998064 w 1314908"/>
                  <a:gd name="connsiteY2171" fmla="*/ 265334 h 481067"/>
                  <a:gd name="connsiteX2172" fmla="*/ 998860 w 1314908"/>
                  <a:gd name="connsiteY2172" fmla="*/ 266606 h 481067"/>
                  <a:gd name="connsiteX2173" fmla="*/ 999972 w 1314908"/>
                  <a:gd name="connsiteY2173" fmla="*/ 267560 h 481067"/>
                  <a:gd name="connsiteX2174" fmla="*/ 1007126 w 1314908"/>
                  <a:gd name="connsiteY2174" fmla="*/ 270581 h 481067"/>
                  <a:gd name="connsiteX2175" fmla="*/ 1009829 w 1314908"/>
                  <a:gd name="connsiteY2175" fmla="*/ 271852 h 481067"/>
                  <a:gd name="connsiteX2176" fmla="*/ 1016029 w 1314908"/>
                  <a:gd name="connsiteY2176" fmla="*/ 275350 h 481067"/>
                  <a:gd name="connsiteX2177" fmla="*/ 1022547 w 1314908"/>
                  <a:gd name="connsiteY2177" fmla="*/ 278529 h 481067"/>
                  <a:gd name="connsiteX2178" fmla="*/ 1024137 w 1314908"/>
                  <a:gd name="connsiteY2178" fmla="*/ 270263 h 481067"/>
                  <a:gd name="connsiteX2179" fmla="*/ 1099016 w 1314908"/>
                  <a:gd name="connsiteY2179" fmla="*/ 288545 h 481067"/>
                  <a:gd name="connsiteX2180" fmla="*/ 1094882 w 1314908"/>
                  <a:gd name="connsiteY2180" fmla="*/ 286001 h 481067"/>
                  <a:gd name="connsiteX2181" fmla="*/ 1095200 w 1314908"/>
                  <a:gd name="connsiteY2181" fmla="*/ 287750 h 481067"/>
                  <a:gd name="connsiteX2182" fmla="*/ 1100129 w 1314908"/>
                  <a:gd name="connsiteY2182" fmla="*/ 290294 h 481067"/>
                  <a:gd name="connsiteX2183" fmla="*/ 1103467 w 1314908"/>
                  <a:gd name="connsiteY2183" fmla="*/ 291566 h 481067"/>
                  <a:gd name="connsiteX2184" fmla="*/ 1102036 w 1314908"/>
                  <a:gd name="connsiteY2184" fmla="*/ 289976 h 481067"/>
                  <a:gd name="connsiteX2185" fmla="*/ 1099016 w 1314908"/>
                  <a:gd name="connsiteY2185" fmla="*/ 288704 h 481067"/>
                  <a:gd name="connsiteX2186" fmla="*/ 1048461 w 1314908"/>
                  <a:gd name="connsiteY2186" fmla="*/ 372645 h 481067"/>
                  <a:gd name="connsiteX2187" fmla="*/ 1046871 w 1314908"/>
                  <a:gd name="connsiteY2187" fmla="*/ 371850 h 481067"/>
                  <a:gd name="connsiteX2188" fmla="*/ 1044486 w 1314908"/>
                  <a:gd name="connsiteY2188" fmla="*/ 372486 h 481067"/>
                  <a:gd name="connsiteX2189" fmla="*/ 1043691 w 1314908"/>
                  <a:gd name="connsiteY2189" fmla="*/ 373280 h 481067"/>
                  <a:gd name="connsiteX2190" fmla="*/ 1043691 w 1314908"/>
                  <a:gd name="connsiteY2190" fmla="*/ 374870 h 481067"/>
                  <a:gd name="connsiteX2191" fmla="*/ 1042260 w 1314908"/>
                  <a:gd name="connsiteY2191" fmla="*/ 375665 h 481067"/>
                  <a:gd name="connsiteX2192" fmla="*/ 1041148 w 1314908"/>
                  <a:gd name="connsiteY2192" fmla="*/ 377573 h 481067"/>
                  <a:gd name="connsiteX2193" fmla="*/ 1040194 w 1314908"/>
                  <a:gd name="connsiteY2193" fmla="*/ 378209 h 481067"/>
                  <a:gd name="connsiteX2194" fmla="*/ 1038445 w 1314908"/>
                  <a:gd name="connsiteY2194" fmla="*/ 380594 h 481067"/>
                  <a:gd name="connsiteX2195" fmla="*/ 1037014 w 1314908"/>
                  <a:gd name="connsiteY2195" fmla="*/ 380911 h 481067"/>
                  <a:gd name="connsiteX2196" fmla="*/ 1035901 w 1314908"/>
                  <a:gd name="connsiteY2196" fmla="*/ 381865 h 481067"/>
                  <a:gd name="connsiteX2197" fmla="*/ 1034153 w 1314908"/>
                  <a:gd name="connsiteY2197" fmla="*/ 385999 h 481067"/>
                  <a:gd name="connsiteX2198" fmla="*/ 1034153 w 1314908"/>
                  <a:gd name="connsiteY2198" fmla="*/ 387589 h 481067"/>
                  <a:gd name="connsiteX2199" fmla="*/ 1032404 w 1314908"/>
                  <a:gd name="connsiteY2199" fmla="*/ 387906 h 481067"/>
                  <a:gd name="connsiteX2200" fmla="*/ 1032404 w 1314908"/>
                  <a:gd name="connsiteY2200" fmla="*/ 390609 h 481067"/>
                  <a:gd name="connsiteX2201" fmla="*/ 1030973 w 1314908"/>
                  <a:gd name="connsiteY2201" fmla="*/ 392994 h 481067"/>
                  <a:gd name="connsiteX2202" fmla="*/ 1032086 w 1314908"/>
                  <a:gd name="connsiteY2202" fmla="*/ 394584 h 481067"/>
                  <a:gd name="connsiteX2203" fmla="*/ 1031768 w 1314908"/>
                  <a:gd name="connsiteY2203" fmla="*/ 396809 h 481067"/>
                  <a:gd name="connsiteX2204" fmla="*/ 1033834 w 1314908"/>
                  <a:gd name="connsiteY2204" fmla="*/ 396809 h 481067"/>
                  <a:gd name="connsiteX2205" fmla="*/ 1037332 w 1314908"/>
                  <a:gd name="connsiteY2205" fmla="*/ 397127 h 481067"/>
                  <a:gd name="connsiteX2206" fmla="*/ 1037809 w 1314908"/>
                  <a:gd name="connsiteY2206" fmla="*/ 396809 h 481067"/>
                  <a:gd name="connsiteX2207" fmla="*/ 1038286 w 1314908"/>
                  <a:gd name="connsiteY2207" fmla="*/ 396332 h 481067"/>
                  <a:gd name="connsiteX2208" fmla="*/ 1038286 w 1314908"/>
                  <a:gd name="connsiteY2208" fmla="*/ 395378 h 481067"/>
                  <a:gd name="connsiteX2209" fmla="*/ 1039240 w 1314908"/>
                  <a:gd name="connsiteY2209" fmla="*/ 393153 h 481067"/>
                  <a:gd name="connsiteX2210" fmla="*/ 1041943 w 1314908"/>
                  <a:gd name="connsiteY2210" fmla="*/ 390450 h 481067"/>
                  <a:gd name="connsiteX2211" fmla="*/ 1042579 w 1314908"/>
                  <a:gd name="connsiteY2211" fmla="*/ 389178 h 481067"/>
                  <a:gd name="connsiteX2212" fmla="*/ 1044963 w 1314908"/>
                  <a:gd name="connsiteY2212" fmla="*/ 387747 h 481067"/>
                  <a:gd name="connsiteX2213" fmla="*/ 1046235 w 1314908"/>
                  <a:gd name="connsiteY2213" fmla="*/ 386158 h 481067"/>
                  <a:gd name="connsiteX2214" fmla="*/ 1048142 w 1314908"/>
                  <a:gd name="connsiteY2214" fmla="*/ 380752 h 481067"/>
                  <a:gd name="connsiteX2215" fmla="*/ 1046712 w 1314908"/>
                  <a:gd name="connsiteY2215" fmla="*/ 375824 h 481067"/>
                  <a:gd name="connsiteX2216" fmla="*/ 1049415 w 1314908"/>
                  <a:gd name="connsiteY2216" fmla="*/ 373757 h 481067"/>
                  <a:gd name="connsiteX2217" fmla="*/ 1048461 w 1314908"/>
                  <a:gd name="connsiteY2217" fmla="*/ 372168 h 481067"/>
                  <a:gd name="connsiteX2218" fmla="*/ 989639 w 1314908"/>
                  <a:gd name="connsiteY2218" fmla="*/ 391404 h 481067"/>
                  <a:gd name="connsiteX2219" fmla="*/ 988367 w 1314908"/>
                  <a:gd name="connsiteY2219" fmla="*/ 391722 h 481067"/>
                  <a:gd name="connsiteX2220" fmla="*/ 988049 w 1314908"/>
                  <a:gd name="connsiteY2220" fmla="*/ 392517 h 481067"/>
                  <a:gd name="connsiteX2221" fmla="*/ 988049 w 1314908"/>
                  <a:gd name="connsiteY2221" fmla="*/ 395061 h 481067"/>
                  <a:gd name="connsiteX2222" fmla="*/ 991388 w 1314908"/>
                  <a:gd name="connsiteY2222" fmla="*/ 398558 h 481067"/>
                  <a:gd name="connsiteX2223" fmla="*/ 993295 w 1314908"/>
                  <a:gd name="connsiteY2223" fmla="*/ 398558 h 481067"/>
                  <a:gd name="connsiteX2224" fmla="*/ 995044 w 1314908"/>
                  <a:gd name="connsiteY2224" fmla="*/ 396015 h 481067"/>
                  <a:gd name="connsiteX2225" fmla="*/ 995044 w 1314908"/>
                  <a:gd name="connsiteY2225" fmla="*/ 394107 h 481067"/>
                  <a:gd name="connsiteX2226" fmla="*/ 994249 w 1314908"/>
                  <a:gd name="connsiteY2226" fmla="*/ 392040 h 481067"/>
                  <a:gd name="connsiteX2227" fmla="*/ 989798 w 1314908"/>
                  <a:gd name="connsiteY2227" fmla="*/ 391404 h 481067"/>
                  <a:gd name="connsiteX2228" fmla="*/ 1078190 w 1314908"/>
                  <a:gd name="connsiteY2228" fmla="*/ 330356 h 481067"/>
                  <a:gd name="connsiteX2229" fmla="*/ 1077553 w 1314908"/>
                  <a:gd name="connsiteY2229" fmla="*/ 330038 h 481067"/>
                  <a:gd name="connsiteX2230" fmla="*/ 1077077 w 1314908"/>
                  <a:gd name="connsiteY2230" fmla="*/ 328926 h 481067"/>
                  <a:gd name="connsiteX2231" fmla="*/ 1075169 w 1314908"/>
                  <a:gd name="connsiteY2231" fmla="*/ 328926 h 481067"/>
                  <a:gd name="connsiteX2232" fmla="*/ 1076600 w 1314908"/>
                  <a:gd name="connsiteY2232" fmla="*/ 332582 h 481067"/>
                  <a:gd name="connsiteX2233" fmla="*/ 1076123 w 1314908"/>
                  <a:gd name="connsiteY2233" fmla="*/ 335921 h 481067"/>
                  <a:gd name="connsiteX2234" fmla="*/ 1076600 w 1314908"/>
                  <a:gd name="connsiteY2234" fmla="*/ 337510 h 481067"/>
                  <a:gd name="connsiteX2235" fmla="*/ 1077236 w 1314908"/>
                  <a:gd name="connsiteY2235" fmla="*/ 337510 h 481067"/>
                  <a:gd name="connsiteX2236" fmla="*/ 1078349 w 1314908"/>
                  <a:gd name="connsiteY2236" fmla="*/ 338465 h 481067"/>
                  <a:gd name="connsiteX2237" fmla="*/ 1080097 w 1314908"/>
                  <a:gd name="connsiteY2237" fmla="*/ 335762 h 481067"/>
                  <a:gd name="connsiteX2238" fmla="*/ 1080097 w 1314908"/>
                  <a:gd name="connsiteY2238" fmla="*/ 334013 h 481067"/>
                  <a:gd name="connsiteX2239" fmla="*/ 1078030 w 1314908"/>
                  <a:gd name="connsiteY2239" fmla="*/ 330356 h 481067"/>
                  <a:gd name="connsiteX2240" fmla="*/ 1049891 w 1314908"/>
                  <a:gd name="connsiteY2240" fmla="*/ 372009 h 481067"/>
                  <a:gd name="connsiteX2241" fmla="*/ 1050686 w 1314908"/>
                  <a:gd name="connsiteY2241" fmla="*/ 372803 h 481067"/>
                  <a:gd name="connsiteX2242" fmla="*/ 1051958 w 1314908"/>
                  <a:gd name="connsiteY2242" fmla="*/ 373280 h 481067"/>
                  <a:gd name="connsiteX2243" fmla="*/ 1053707 w 1314908"/>
                  <a:gd name="connsiteY2243" fmla="*/ 373280 h 481067"/>
                  <a:gd name="connsiteX2244" fmla="*/ 1054979 w 1314908"/>
                  <a:gd name="connsiteY2244" fmla="*/ 375188 h 481067"/>
                  <a:gd name="connsiteX2245" fmla="*/ 1056250 w 1314908"/>
                  <a:gd name="connsiteY2245" fmla="*/ 375983 h 481067"/>
                  <a:gd name="connsiteX2246" fmla="*/ 1056569 w 1314908"/>
                  <a:gd name="connsiteY2246" fmla="*/ 374552 h 481067"/>
                  <a:gd name="connsiteX2247" fmla="*/ 1054820 w 1314908"/>
                  <a:gd name="connsiteY2247" fmla="*/ 371691 h 481067"/>
                  <a:gd name="connsiteX2248" fmla="*/ 1049891 w 1314908"/>
                  <a:gd name="connsiteY2248" fmla="*/ 372009 h 481067"/>
                  <a:gd name="connsiteX2249" fmla="*/ 883759 w 1314908"/>
                  <a:gd name="connsiteY2249" fmla="*/ 225113 h 481067"/>
                  <a:gd name="connsiteX2250" fmla="*/ 882647 w 1314908"/>
                  <a:gd name="connsiteY2250" fmla="*/ 225113 h 481067"/>
                  <a:gd name="connsiteX2251" fmla="*/ 881215 w 1314908"/>
                  <a:gd name="connsiteY2251" fmla="*/ 226862 h 481067"/>
                  <a:gd name="connsiteX2252" fmla="*/ 880898 w 1314908"/>
                  <a:gd name="connsiteY2252" fmla="*/ 227975 h 481067"/>
                  <a:gd name="connsiteX2253" fmla="*/ 882011 w 1314908"/>
                  <a:gd name="connsiteY2253" fmla="*/ 232108 h 481067"/>
                  <a:gd name="connsiteX2254" fmla="*/ 882964 w 1314908"/>
                  <a:gd name="connsiteY2254" fmla="*/ 233221 h 481067"/>
                  <a:gd name="connsiteX2255" fmla="*/ 884077 w 1314908"/>
                  <a:gd name="connsiteY2255" fmla="*/ 237513 h 481067"/>
                  <a:gd name="connsiteX2256" fmla="*/ 885826 w 1314908"/>
                  <a:gd name="connsiteY2256" fmla="*/ 239103 h 481067"/>
                  <a:gd name="connsiteX2257" fmla="*/ 886303 w 1314908"/>
                  <a:gd name="connsiteY2257" fmla="*/ 238626 h 481067"/>
                  <a:gd name="connsiteX2258" fmla="*/ 886621 w 1314908"/>
                  <a:gd name="connsiteY2258" fmla="*/ 236241 h 481067"/>
                  <a:gd name="connsiteX2259" fmla="*/ 884077 w 1314908"/>
                  <a:gd name="connsiteY2259" fmla="*/ 230677 h 481067"/>
                  <a:gd name="connsiteX2260" fmla="*/ 884554 w 1314908"/>
                  <a:gd name="connsiteY2260" fmla="*/ 226226 h 481067"/>
                  <a:gd name="connsiteX2261" fmla="*/ 883759 w 1314908"/>
                  <a:gd name="connsiteY2261" fmla="*/ 225272 h 481067"/>
                  <a:gd name="connsiteX2262" fmla="*/ 417159 w 1314908"/>
                  <a:gd name="connsiteY2262" fmla="*/ 202379 h 481067"/>
                  <a:gd name="connsiteX2263" fmla="*/ 418272 w 1314908"/>
                  <a:gd name="connsiteY2263" fmla="*/ 201425 h 481067"/>
                  <a:gd name="connsiteX2264" fmla="*/ 418589 w 1314908"/>
                  <a:gd name="connsiteY2264" fmla="*/ 200312 h 481067"/>
                  <a:gd name="connsiteX2265" fmla="*/ 418112 w 1314908"/>
                  <a:gd name="connsiteY2265" fmla="*/ 198405 h 481067"/>
                  <a:gd name="connsiteX2266" fmla="*/ 416841 w 1314908"/>
                  <a:gd name="connsiteY2266" fmla="*/ 197451 h 481067"/>
                  <a:gd name="connsiteX2267" fmla="*/ 414456 w 1314908"/>
                  <a:gd name="connsiteY2267" fmla="*/ 196656 h 481067"/>
                  <a:gd name="connsiteX2268" fmla="*/ 410482 w 1314908"/>
                  <a:gd name="connsiteY2268" fmla="*/ 196656 h 481067"/>
                  <a:gd name="connsiteX2269" fmla="*/ 409687 w 1314908"/>
                  <a:gd name="connsiteY2269" fmla="*/ 198563 h 481067"/>
                  <a:gd name="connsiteX2270" fmla="*/ 409051 w 1314908"/>
                  <a:gd name="connsiteY2270" fmla="*/ 204128 h 481067"/>
                  <a:gd name="connsiteX2271" fmla="*/ 410005 w 1314908"/>
                  <a:gd name="connsiteY2271" fmla="*/ 205241 h 481067"/>
                  <a:gd name="connsiteX2272" fmla="*/ 411435 w 1314908"/>
                  <a:gd name="connsiteY2272" fmla="*/ 205241 h 481067"/>
                  <a:gd name="connsiteX2273" fmla="*/ 417159 w 1314908"/>
                  <a:gd name="connsiteY2273" fmla="*/ 202538 h 481067"/>
                  <a:gd name="connsiteX2274" fmla="*/ 554039 w 1314908"/>
                  <a:gd name="connsiteY2274" fmla="*/ 414615 h 481067"/>
                  <a:gd name="connsiteX2275" fmla="*/ 553085 w 1314908"/>
                  <a:gd name="connsiteY2275" fmla="*/ 413343 h 481067"/>
                  <a:gd name="connsiteX2276" fmla="*/ 551336 w 1314908"/>
                  <a:gd name="connsiteY2276" fmla="*/ 408892 h 481067"/>
                  <a:gd name="connsiteX2277" fmla="*/ 551336 w 1314908"/>
                  <a:gd name="connsiteY2277" fmla="*/ 406825 h 481067"/>
                  <a:gd name="connsiteX2278" fmla="*/ 551336 w 1314908"/>
                  <a:gd name="connsiteY2278" fmla="*/ 404758 h 481067"/>
                  <a:gd name="connsiteX2279" fmla="*/ 553085 w 1314908"/>
                  <a:gd name="connsiteY2279" fmla="*/ 397286 h 481067"/>
                  <a:gd name="connsiteX2280" fmla="*/ 553085 w 1314908"/>
                  <a:gd name="connsiteY2280" fmla="*/ 394107 h 481067"/>
                  <a:gd name="connsiteX2281" fmla="*/ 552131 w 1314908"/>
                  <a:gd name="connsiteY2281" fmla="*/ 391086 h 481067"/>
                  <a:gd name="connsiteX2282" fmla="*/ 551336 w 1314908"/>
                  <a:gd name="connsiteY2282" fmla="*/ 390450 h 481067"/>
                  <a:gd name="connsiteX2283" fmla="*/ 542433 w 1314908"/>
                  <a:gd name="connsiteY2283" fmla="*/ 386476 h 481067"/>
                  <a:gd name="connsiteX2284" fmla="*/ 541479 w 1314908"/>
                  <a:gd name="connsiteY2284" fmla="*/ 386476 h 481067"/>
                  <a:gd name="connsiteX2285" fmla="*/ 536869 w 1314908"/>
                  <a:gd name="connsiteY2285" fmla="*/ 387747 h 481067"/>
                  <a:gd name="connsiteX2286" fmla="*/ 533213 w 1314908"/>
                  <a:gd name="connsiteY2286" fmla="*/ 388543 h 481067"/>
                  <a:gd name="connsiteX2287" fmla="*/ 526058 w 1314908"/>
                  <a:gd name="connsiteY2287" fmla="*/ 389178 h 481067"/>
                  <a:gd name="connsiteX2288" fmla="*/ 518905 w 1314908"/>
                  <a:gd name="connsiteY2288" fmla="*/ 389178 h 481067"/>
                  <a:gd name="connsiteX2289" fmla="*/ 512227 w 1314908"/>
                  <a:gd name="connsiteY2289" fmla="*/ 387270 h 481067"/>
                  <a:gd name="connsiteX2290" fmla="*/ 505868 w 1314908"/>
                  <a:gd name="connsiteY2290" fmla="*/ 384250 h 481067"/>
                  <a:gd name="connsiteX2291" fmla="*/ 505551 w 1314908"/>
                  <a:gd name="connsiteY2291" fmla="*/ 380752 h 481067"/>
                  <a:gd name="connsiteX2292" fmla="*/ 505868 w 1314908"/>
                  <a:gd name="connsiteY2292" fmla="*/ 377096 h 481067"/>
                  <a:gd name="connsiteX2293" fmla="*/ 504597 w 1314908"/>
                  <a:gd name="connsiteY2293" fmla="*/ 375983 h 481067"/>
                  <a:gd name="connsiteX2294" fmla="*/ 501576 w 1314908"/>
                  <a:gd name="connsiteY2294" fmla="*/ 374711 h 481067"/>
                  <a:gd name="connsiteX2295" fmla="*/ 500940 w 1314908"/>
                  <a:gd name="connsiteY2295" fmla="*/ 373439 h 481067"/>
                  <a:gd name="connsiteX2296" fmla="*/ 499827 w 1314908"/>
                  <a:gd name="connsiteY2296" fmla="*/ 369783 h 481067"/>
                  <a:gd name="connsiteX2297" fmla="*/ 498396 w 1314908"/>
                  <a:gd name="connsiteY2297" fmla="*/ 366286 h 481067"/>
                  <a:gd name="connsiteX2298" fmla="*/ 495376 w 1314908"/>
                  <a:gd name="connsiteY2298" fmla="*/ 365650 h 481067"/>
                  <a:gd name="connsiteX2299" fmla="*/ 491878 w 1314908"/>
                  <a:gd name="connsiteY2299" fmla="*/ 365331 h 481067"/>
                  <a:gd name="connsiteX2300" fmla="*/ 486791 w 1314908"/>
                  <a:gd name="connsiteY2300" fmla="*/ 365650 h 481067"/>
                  <a:gd name="connsiteX2301" fmla="*/ 485360 w 1314908"/>
                  <a:gd name="connsiteY2301" fmla="*/ 365331 h 481067"/>
                  <a:gd name="connsiteX2302" fmla="*/ 482499 w 1314908"/>
                  <a:gd name="connsiteY2302" fmla="*/ 362788 h 481067"/>
                  <a:gd name="connsiteX2303" fmla="*/ 475186 w 1314908"/>
                  <a:gd name="connsiteY2303" fmla="*/ 361834 h 481067"/>
                  <a:gd name="connsiteX2304" fmla="*/ 473755 w 1314908"/>
                  <a:gd name="connsiteY2304" fmla="*/ 360880 h 481067"/>
                  <a:gd name="connsiteX2305" fmla="*/ 472483 w 1314908"/>
                  <a:gd name="connsiteY2305" fmla="*/ 359608 h 481067"/>
                  <a:gd name="connsiteX2306" fmla="*/ 469462 w 1314908"/>
                  <a:gd name="connsiteY2306" fmla="*/ 358178 h 481067"/>
                  <a:gd name="connsiteX2307" fmla="*/ 467872 w 1314908"/>
                  <a:gd name="connsiteY2307" fmla="*/ 358178 h 481067"/>
                  <a:gd name="connsiteX2308" fmla="*/ 465011 w 1314908"/>
                  <a:gd name="connsiteY2308" fmla="*/ 359449 h 481067"/>
                  <a:gd name="connsiteX2309" fmla="*/ 463739 w 1314908"/>
                  <a:gd name="connsiteY2309" fmla="*/ 359449 h 481067"/>
                  <a:gd name="connsiteX2310" fmla="*/ 459129 w 1314908"/>
                  <a:gd name="connsiteY2310" fmla="*/ 359291 h 481067"/>
                  <a:gd name="connsiteX2311" fmla="*/ 458334 w 1314908"/>
                  <a:gd name="connsiteY2311" fmla="*/ 358814 h 481067"/>
                  <a:gd name="connsiteX2312" fmla="*/ 453883 w 1314908"/>
                  <a:gd name="connsiteY2312" fmla="*/ 352931 h 481067"/>
                  <a:gd name="connsiteX2313" fmla="*/ 453088 w 1314908"/>
                  <a:gd name="connsiteY2313" fmla="*/ 352136 h 481067"/>
                  <a:gd name="connsiteX2314" fmla="*/ 449113 w 1314908"/>
                  <a:gd name="connsiteY2314" fmla="*/ 351819 h 481067"/>
                  <a:gd name="connsiteX2315" fmla="*/ 447682 w 1314908"/>
                  <a:gd name="connsiteY2315" fmla="*/ 352296 h 481067"/>
                  <a:gd name="connsiteX2316" fmla="*/ 446252 w 1314908"/>
                  <a:gd name="connsiteY2316" fmla="*/ 353090 h 481067"/>
                  <a:gd name="connsiteX2317" fmla="*/ 445139 w 1314908"/>
                  <a:gd name="connsiteY2317" fmla="*/ 354362 h 481067"/>
                  <a:gd name="connsiteX2318" fmla="*/ 444344 w 1314908"/>
                  <a:gd name="connsiteY2318" fmla="*/ 355793 h 481067"/>
                  <a:gd name="connsiteX2319" fmla="*/ 443231 w 1314908"/>
                  <a:gd name="connsiteY2319" fmla="*/ 359291 h 481067"/>
                  <a:gd name="connsiteX2320" fmla="*/ 441800 w 1314908"/>
                  <a:gd name="connsiteY2320" fmla="*/ 362629 h 481067"/>
                  <a:gd name="connsiteX2321" fmla="*/ 440051 w 1314908"/>
                  <a:gd name="connsiteY2321" fmla="*/ 365331 h 481067"/>
                  <a:gd name="connsiteX2322" fmla="*/ 437349 w 1314908"/>
                  <a:gd name="connsiteY2322" fmla="*/ 366763 h 481067"/>
                  <a:gd name="connsiteX2323" fmla="*/ 435759 w 1314908"/>
                  <a:gd name="connsiteY2323" fmla="*/ 366763 h 481067"/>
                  <a:gd name="connsiteX2324" fmla="*/ 434328 w 1314908"/>
                  <a:gd name="connsiteY2324" fmla="*/ 366444 h 481067"/>
                  <a:gd name="connsiteX2325" fmla="*/ 432579 w 1314908"/>
                  <a:gd name="connsiteY2325" fmla="*/ 365650 h 481067"/>
                  <a:gd name="connsiteX2326" fmla="*/ 430831 w 1314908"/>
                  <a:gd name="connsiteY2326" fmla="*/ 365173 h 481067"/>
                  <a:gd name="connsiteX2327" fmla="*/ 427015 w 1314908"/>
                  <a:gd name="connsiteY2327" fmla="*/ 365173 h 481067"/>
                  <a:gd name="connsiteX2328" fmla="*/ 423200 w 1314908"/>
                  <a:gd name="connsiteY2328" fmla="*/ 365808 h 481067"/>
                  <a:gd name="connsiteX2329" fmla="*/ 419861 w 1314908"/>
                  <a:gd name="connsiteY2329" fmla="*/ 365490 h 481067"/>
                  <a:gd name="connsiteX2330" fmla="*/ 413184 w 1314908"/>
                  <a:gd name="connsiteY2330" fmla="*/ 363742 h 481067"/>
                  <a:gd name="connsiteX2331" fmla="*/ 410640 w 1314908"/>
                  <a:gd name="connsiteY2331" fmla="*/ 362788 h 481067"/>
                  <a:gd name="connsiteX2332" fmla="*/ 407938 w 1314908"/>
                  <a:gd name="connsiteY2332" fmla="*/ 364219 h 481067"/>
                  <a:gd name="connsiteX2333" fmla="*/ 404758 w 1314908"/>
                  <a:gd name="connsiteY2333" fmla="*/ 364219 h 481067"/>
                  <a:gd name="connsiteX2334" fmla="*/ 396809 w 1314908"/>
                  <a:gd name="connsiteY2334" fmla="*/ 362947 h 481067"/>
                  <a:gd name="connsiteX2335" fmla="*/ 393471 w 1314908"/>
                  <a:gd name="connsiteY2335" fmla="*/ 362629 h 481067"/>
                  <a:gd name="connsiteX2336" fmla="*/ 389973 w 1314908"/>
                  <a:gd name="connsiteY2336" fmla="*/ 362629 h 481067"/>
                  <a:gd name="connsiteX2337" fmla="*/ 387112 w 1314908"/>
                  <a:gd name="connsiteY2337" fmla="*/ 362152 h 481067"/>
                  <a:gd name="connsiteX2338" fmla="*/ 385045 w 1314908"/>
                  <a:gd name="connsiteY2338" fmla="*/ 360403 h 481067"/>
                  <a:gd name="connsiteX2339" fmla="*/ 383137 w 1314908"/>
                  <a:gd name="connsiteY2339" fmla="*/ 354362 h 481067"/>
                  <a:gd name="connsiteX2340" fmla="*/ 382501 w 1314908"/>
                  <a:gd name="connsiteY2340" fmla="*/ 353090 h 481067"/>
                  <a:gd name="connsiteX2341" fmla="*/ 379799 w 1314908"/>
                  <a:gd name="connsiteY2341" fmla="*/ 350547 h 481067"/>
                  <a:gd name="connsiteX2342" fmla="*/ 377255 w 1314908"/>
                  <a:gd name="connsiteY2342" fmla="*/ 347844 h 481067"/>
                  <a:gd name="connsiteX2343" fmla="*/ 376301 w 1314908"/>
                  <a:gd name="connsiteY2343" fmla="*/ 347208 h 481067"/>
                  <a:gd name="connsiteX2344" fmla="*/ 375188 w 1314908"/>
                  <a:gd name="connsiteY2344" fmla="*/ 347208 h 481067"/>
                  <a:gd name="connsiteX2345" fmla="*/ 373599 w 1314908"/>
                  <a:gd name="connsiteY2345" fmla="*/ 347844 h 481067"/>
                  <a:gd name="connsiteX2346" fmla="*/ 371850 w 1314908"/>
                  <a:gd name="connsiteY2346" fmla="*/ 347844 h 481067"/>
                  <a:gd name="connsiteX2347" fmla="*/ 368193 w 1314908"/>
                  <a:gd name="connsiteY2347" fmla="*/ 347526 h 481067"/>
                  <a:gd name="connsiteX2348" fmla="*/ 364537 w 1314908"/>
                  <a:gd name="connsiteY2348" fmla="*/ 346254 h 481067"/>
                  <a:gd name="connsiteX2349" fmla="*/ 361516 w 1314908"/>
                  <a:gd name="connsiteY2349" fmla="*/ 345777 h 481067"/>
                  <a:gd name="connsiteX2350" fmla="*/ 358337 w 1314908"/>
                  <a:gd name="connsiteY2350" fmla="*/ 345777 h 481067"/>
                  <a:gd name="connsiteX2351" fmla="*/ 355316 w 1314908"/>
                  <a:gd name="connsiteY2351" fmla="*/ 344664 h 481067"/>
                  <a:gd name="connsiteX2352" fmla="*/ 352772 w 1314908"/>
                  <a:gd name="connsiteY2352" fmla="*/ 342916 h 481067"/>
                  <a:gd name="connsiteX2353" fmla="*/ 349911 w 1314908"/>
                  <a:gd name="connsiteY2353" fmla="*/ 339577 h 481067"/>
                  <a:gd name="connsiteX2354" fmla="*/ 348639 w 1314908"/>
                  <a:gd name="connsiteY2354" fmla="*/ 338782 h 481067"/>
                  <a:gd name="connsiteX2355" fmla="*/ 343711 w 1314908"/>
                  <a:gd name="connsiteY2355" fmla="*/ 338146 h 481067"/>
                  <a:gd name="connsiteX2356" fmla="*/ 340372 w 1314908"/>
                  <a:gd name="connsiteY2356" fmla="*/ 336556 h 481067"/>
                  <a:gd name="connsiteX2357" fmla="*/ 339418 w 1314908"/>
                  <a:gd name="connsiteY2357" fmla="*/ 339577 h 481067"/>
                  <a:gd name="connsiteX2358" fmla="*/ 337193 w 1314908"/>
                  <a:gd name="connsiteY2358" fmla="*/ 341485 h 481067"/>
                  <a:gd name="connsiteX2359" fmla="*/ 335603 w 1314908"/>
                  <a:gd name="connsiteY2359" fmla="*/ 341962 h 481067"/>
                  <a:gd name="connsiteX2360" fmla="*/ 334013 w 1314908"/>
                  <a:gd name="connsiteY2360" fmla="*/ 341962 h 481067"/>
                  <a:gd name="connsiteX2361" fmla="*/ 329721 w 1314908"/>
                  <a:gd name="connsiteY2361" fmla="*/ 340372 h 481067"/>
                  <a:gd name="connsiteX2362" fmla="*/ 326700 w 1314908"/>
                  <a:gd name="connsiteY2362" fmla="*/ 339895 h 481067"/>
                  <a:gd name="connsiteX2363" fmla="*/ 323521 w 1314908"/>
                  <a:gd name="connsiteY2363" fmla="*/ 339895 h 481067"/>
                  <a:gd name="connsiteX2364" fmla="*/ 320341 w 1314908"/>
                  <a:gd name="connsiteY2364" fmla="*/ 338782 h 481067"/>
                  <a:gd name="connsiteX2365" fmla="*/ 315095 w 1314908"/>
                  <a:gd name="connsiteY2365" fmla="*/ 338305 h 481067"/>
                  <a:gd name="connsiteX2366" fmla="*/ 312551 w 1314908"/>
                  <a:gd name="connsiteY2366" fmla="*/ 336875 h 481067"/>
                  <a:gd name="connsiteX2367" fmla="*/ 311279 w 1314908"/>
                  <a:gd name="connsiteY2367" fmla="*/ 337510 h 481067"/>
                  <a:gd name="connsiteX2368" fmla="*/ 308577 w 1314908"/>
                  <a:gd name="connsiteY2368" fmla="*/ 339895 h 481067"/>
                  <a:gd name="connsiteX2369" fmla="*/ 306669 w 1314908"/>
                  <a:gd name="connsiteY2369" fmla="*/ 342757 h 481067"/>
                  <a:gd name="connsiteX2370" fmla="*/ 304284 w 1314908"/>
                  <a:gd name="connsiteY2370" fmla="*/ 352454 h 481067"/>
                  <a:gd name="connsiteX2371" fmla="*/ 303489 w 1314908"/>
                  <a:gd name="connsiteY2371" fmla="*/ 353090 h 481067"/>
                  <a:gd name="connsiteX2372" fmla="*/ 302058 w 1314908"/>
                  <a:gd name="connsiteY2372" fmla="*/ 353567 h 481067"/>
                  <a:gd name="connsiteX2373" fmla="*/ 300628 w 1314908"/>
                  <a:gd name="connsiteY2373" fmla="*/ 352772 h 481067"/>
                  <a:gd name="connsiteX2374" fmla="*/ 299197 w 1314908"/>
                  <a:gd name="connsiteY2374" fmla="*/ 357065 h 481067"/>
                  <a:gd name="connsiteX2375" fmla="*/ 298402 w 1314908"/>
                  <a:gd name="connsiteY2375" fmla="*/ 358655 h 481067"/>
                  <a:gd name="connsiteX2376" fmla="*/ 295540 w 1314908"/>
                  <a:gd name="connsiteY2376" fmla="*/ 361834 h 481067"/>
                  <a:gd name="connsiteX2377" fmla="*/ 294904 w 1314908"/>
                  <a:gd name="connsiteY2377" fmla="*/ 361834 h 481067"/>
                  <a:gd name="connsiteX2378" fmla="*/ 293315 w 1314908"/>
                  <a:gd name="connsiteY2378" fmla="*/ 361516 h 481067"/>
                  <a:gd name="connsiteX2379" fmla="*/ 292838 w 1314908"/>
                  <a:gd name="connsiteY2379" fmla="*/ 361039 h 481067"/>
                  <a:gd name="connsiteX2380" fmla="*/ 292361 w 1314908"/>
                  <a:gd name="connsiteY2380" fmla="*/ 358495 h 481067"/>
                  <a:gd name="connsiteX2381" fmla="*/ 291407 w 1314908"/>
                  <a:gd name="connsiteY2381" fmla="*/ 358814 h 481067"/>
                  <a:gd name="connsiteX2382" fmla="*/ 289658 w 1314908"/>
                  <a:gd name="connsiteY2382" fmla="*/ 360403 h 481067"/>
                  <a:gd name="connsiteX2383" fmla="*/ 288863 w 1314908"/>
                  <a:gd name="connsiteY2383" fmla="*/ 361834 h 481067"/>
                  <a:gd name="connsiteX2384" fmla="*/ 289181 w 1314908"/>
                  <a:gd name="connsiteY2384" fmla="*/ 363424 h 481067"/>
                  <a:gd name="connsiteX2385" fmla="*/ 290612 w 1314908"/>
                  <a:gd name="connsiteY2385" fmla="*/ 363424 h 481067"/>
                  <a:gd name="connsiteX2386" fmla="*/ 292361 w 1314908"/>
                  <a:gd name="connsiteY2386" fmla="*/ 363106 h 481067"/>
                  <a:gd name="connsiteX2387" fmla="*/ 294109 w 1314908"/>
                  <a:gd name="connsiteY2387" fmla="*/ 363106 h 481067"/>
                  <a:gd name="connsiteX2388" fmla="*/ 295699 w 1314908"/>
                  <a:gd name="connsiteY2388" fmla="*/ 363901 h 481067"/>
                  <a:gd name="connsiteX2389" fmla="*/ 299197 w 1314908"/>
                  <a:gd name="connsiteY2389" fmla="*/ 363901 h 481067"/>
                  <a:gd name="connsiteX2390" fmla="*/ 302694 w 1314908"/>
                  <a:gd name="connsiteY2390" fmla="*/ 363742 h 481067"/>
                  <a:gd name="connsiteX2391" fmla="*/ 305874 w 1314908"/>
                  <a:gd name="connsiteY2391" fmla="*/ 363742 h 481067"/>
                  <a:gd name="connsiteX2392" fmla="*/ 309053 w 1314908"/>
                  <a:gd name="connsiteY2392" fmla="*/ 364060 h 481067"/>
                  <a:gd name="connsiteX2393" fmla="*/ 316367 w 1314908"/>
                  <a:gd name="connsiteY2393" fmla="*/ 365967 h 481067"/>
                  <a:gd name="connsiteX2394" fmla="*/ 325587 w 1314908"/>
                  <a:gd name="connsiteY2394" fmla="*/ 369624 h 481067"/>
                  <a:gd name="connsiteX2395" fmla="*/ 324792 w 1314908"/>
                  <a:gd name="connsiteY2395" fmla="*/ 371373 h 481067"/>
                  <a:gd name="connsiteX2396" fmla="*/ 323521 w 1314908"/>
                  <a:gd name="connsiteY2396" fmla="*/ 373122 h 481067"/>
                  <a:gd name="connsiteX2397" fmla="*/ 322567 w 1314908"/>
                  <a:gd name="connsiteY2397" fmla="*/ 374870 h 481067"/>
                  <a:gd name="connsiteX2398" fmla="*/ 322567 w 1314908"/>
                  <a:gd name="connsiteY2398" fmla="*/ 376937 h 481067"/>
                  <a:gd name="connsiteX2399" fmla="*/ 323679 w 1314908"/>
                  <a:gd name="connsiteY2399" fmla="*/ 378527 h 481067"/>
                  <a:gd name="connsiteX2400" fmla="*/ 325905 w 1314908"/>
                  <a:gd name="connsiteY2400" fmla="*/ 379322 h 481067"/>
                  <a:gd name="connsiteX2401" fmla="*/ 328608 w 1314908"/>
                  <a:gd name="connsiteY2401" fmla="*/ 379958 h 481067"/>
                  <a:gd name="connsiteX2402" fmla="*/ 341167 w 1314908"/>
                  <a:gd name="connsiteY2402" fmla="*/ 380911 h 481067"/>
                  <a:gd name="connsiteX2403" fmla="*/ 347367 w 1314908"/>
                  <a:gd name="connsiteY2403" fmla="*/ 381547 h 481067"/>
                  <a:gd name="connsiteX2404" fmla="*/ 354839 w 1314908"/>
                  <a:gd name="connsiteY2404" fmla="*/ 383614 h 481067"/>
                  <a:gd name="connsiteX2405" fmla="*/ 356270 w 1314908"/>
                  <a:gd name="connsiteY2405" fmla="*/ 384250 h 481067"/>
                  <a:gd name="connsiteX2406" fmla="*/ 359132 w 1314908"/>
                  <a:gd name="connsiteY2406" fmla="*/ 386158 h 481067"/>
                  <a:gd name="connsiteX2407" fmla="*/ 362311 w 1314908"/>
                  <a:gd name="connsiteY2407" fmla="*/ 387747 h 481067"/>
                  <a:gd name="connsiteX2408" fmla="*/ 365491 w 1314908"/>
                  <a:gd name="connsiteY2408" fmla="*/ 388701 h 481067"/>
                  <a:gd name="connsiteX2409" fmla="*/ 374235 w 1314908"/>
                  <a:gd name="connsiteY2409" fmla="*/ 390291 h 481067"/>
                  <a:gd name="connsiteX2410" fmla="*/ 377573 w 1314908"/>
                  <a:gd name="connsiteY2410" fmla="*/ 390609 h 481067"/>
                  <a:gd name="connsiteX2411" fmla="*/ 380912 w 1314908"/>
                  <a:gd name="connsiteY2411" fmla="*/ 390609 h 481067"/>
                  <a:gd name="connsiteX2412" fmla="*/ 382819 w 1314908"/>
                  <a:gd name="connsiteY2412" fmla="*/ 389019 h 481067"/>
                  <a:gd name="connsiteX2413" fmla="*/ 384250 w 1314908"/>
                  <a:gd name="connsiteY2413" fmla="*/ 388224 h 481067"/>
                  <a:gd name="connsiteX2414" fmla="*/ 389179 w 1314908"/>
                  <a:gd name="connsiteY2414" fmla="*/ 387112 h 481067"/>
                  <a:gd name="connsiteX2415" fmla="*/ 392517 w 1314908"/>
                  <a:gd name="connsiteY2415" fmla="*/ 387112 h 481067"/>
                  <a:gd name="connsiteX2416" fmla="*/ 396333 w 1314908"/>
                  <a:gd name="connsiteY2416" fmla="*/ 388224 h 481067"/>
                  <a:gd name="connsiteX2417" fmla="*/ 402215 w 1314908"/>
                  <a:gd name="connsiteY2417" fmla="*/ 387906 h 481067"/>
                  <a:gd name="connsiteX2418" fmla="*/ 404758 w 1314908"/>
                  <a:gd name="connsiteY2418" fmla="*/ 388224 h 481067"/>
                  <a:gd name="connsiteX2419" fmla="*/ 421133 w 1314908"/>
                  <a:gd name="connsiteY2419" fmla="*/ 391722 h 481067"/>
                  <a:gd name="connsiteX2420" fmla="*/ 426538 w 1314908"/>
                  <a:gd name="connsiteY2420" fmla="*/ 393471 h 481067"/>
                  <a:gd name="connsiteX2421" fmla="*/ 442913 w 1314908"/>
                  <a:gd name="connsiteY2421" fmla="*/ 400943 h 481067"/>
                  <a:gd name="connsiteX2422" fmla="*/ 449272 w 1314908"/>
                  <a:gd name="connsiteY2422" fmla="*/ 402374 h 481067"/>
                  <a:gd name="connsiteX2423" fmla="*/ 455790 w 1314908"/>
                  <a:gd name="connsiteY2423" fmla="*/ 403486 h 481067"/>
                  <a:gd name="connsiteX2424" fmla="*/ 463898 w 1314908"/>
                  <a:gd name="connsiteY2424" fmla="*/ 404122 h 481067"/>
                  <a:gd name="connsiteX2425" fmla="*/ 468827 w 1314908"/>
                  <a:gd name="connsiteY2425" fmla="*/ 405394 h 481067"/>
                  <a:gd name="connsiteX2426" fmla="*/ 486155 w 1314908"/>
                  <a:gd name="connsiteY2426" fmla="*/ 405871 h 481067"/>
                  <a:gd name="connsiteX2427" fmla="*/ 492991 w 1314908"/>
                  <a:gd name="connsiteY2427" fmla="*/ 406666 h 481067"/>
                  <a:gd name="connsiteX2428" fmla="*/ 499668 w 1314908"/>
                  <a:gd name="connsiteY2428" fmla="*/ 407938 h 481067"/>
                  <a:gd name="connsiteX2429" fmla="*/ 502371 w 1314908"/>
                  <a:gd name="connsiteY2429" fmla="*/ 408256 h 481067"/>
                  <a:gd name="connsiteX2430" fmla="*/ 505074 w 1314908"/>
                  <a:gd name="connsiteY2430" fmla="*/ 407938 h 481067"/>
                  <a:gd name="connsiteX2431" fmla="*/ 508730 w 1314908"/>
                  <a:gd name="connsiteY2431" fmla="*/ 406984 h 481067"/>
                  <a:gd name="connsiteX2432" fmla="*/ 512227 w 1314908"/>
                  <a:gd name="connsiteY2432" fmla="*/ 405553 h 481067"/>
                  <a:gd name="connsiteX2433" fmla="*/ 515566 w 1314908"/>
                  <a:gd name="connsiteY2433" fmla="*/ 404917 h 481067"/>
                  <a:gd name="connsiteX2434" fmla="*/ 519063 w 1314908"/>
                  <a:gd name="connsiteY2434" fmla="*/ 404917 h 481067"/>
                  <a:gd name="connsiteX2435" fmla="*/ 531623 w 1314908"/>
                  <a:gd name="connsiteY2435" fmla="*/ 410322 h 481067"/>
                  <a:gd name="connsiteX2436" fmla="*/ 538777 w 1314908"/>
                  <a:gd name="connsiteY2436" fmla="*/ 412866 h 481067"/>
                  <a:gd name="connsiteX2437" fmla="*/ 545136 w 1314908"/>
                  <a:gd name="connsiteY2437" fmla="*/ 414615 h 481067"/>
                  <a:gd name="connsiteX2438" fmla="*/ 548474 w 1314908"/>
                  <a:gd name="connsiteY2438" fmla="*/ 414297 h 481067"/>
                  <a:gd name="connsiteX2439" fmla="*/ 550223 w 1314908"/>
                  <a:gd name="connsiteY2439" fmla="*/ 415251 h 481067"/>
                  <a:gd name="connsiteX2440" fmla="*/ 551495 w 1314908"/>
                  <a:gd name="connsiteY2440" fmla="*/ 416841 h 481067"/>
                  <a:gd name="connsiteX2441" fmla="*/ 553721 w 1314908"/>
                  <a:gd name="connsiteY2441" fmla="*/ 417794 h 481067"/>
                  <a:gd name="connsiteX2442" fmla="*/ 557219 w 1314908"/>
                  <a:gd name="connsiteY2442" fmla="*/ 418589 h 481067"/>
                  <a:gd name="connsiteX2443" fmla="*/ 557695 w 1314908"/>
                  <a:gd name="connsiteY2443" fmla="*/ 417318 h 481067"/>
                  <a:gd name="connsiteX2444" fmla="*/ 557695 w 1314908"/>
                  <a:gd name="connsiteY2444" fmla="*/ 416045 h 481067"/>
                  <a:gd name="connsiteX2445" fmla="*/ 554357 w 1314908"/>
                  <a:gd name="connsiteY2445" fmla="*/ 413661 h 481067"/>
                  <a:gd name="connsiteX2446" fmla="*/ 289817 w 1314908"/>
                  <a:gd name="connsiteY2446" fmla="*/ 356111 h 481067"/>
                  <a:gd name="connsiteX2447" fmla="*/ 289340 w 1314908"/>
                  <a:gd name="connsiteY2447" fmla="*/ 354998 h 481067"/>
                  <a:gd name="connsiteX2448" fmla="*/ 288386 w 1314908"/>
                  <a:gd name="connsiteY2448" fmla="*/ 354998 h 481067"/>
                  <a:gd name="connsiteX2449" fmla="*/ 287432 w 1314908"/>
                  <a:gd name="connsiteY2449" fmla="*/ 355634 h 481067"/>
                  <a:gd name="connsiteX2450" fmla="*/ 285366 w 1314908"/>
                  <a:gd name="connsiteY2450" fmla="*/ 357542 h 481067"/>
                  <a:gd name="connsiteX2451" fmla="*/ 286002 w 1314908"/>
                  <a:gd name="connsiteY2451" fmla="*/ 358337 h 481067"/>
                  <a:gd name="connsiteX2452" fmla="*/ 287432 w 1314908"/>
                  <a:gd name="connsiteY2452" fmla="*/ 358814 h 481067"/>
                  <a:gd name="connsiteX2453" fmla="*/ 289181 w 1314908"/>
                  <a:gd name="connsiteY2453" fmla="*/ 358178 h 481067"/>
                  <a:gd name="connsiteX2454" fmla="*/ 289817 w 1314908"/>
                  <a:gd name="connsiteY2454" fmla="*/ 355952 h 481067"/>
                  <a:gd name="connsiteX2455" fmla="*/ 290612 w 1314908"/>
                  <a:gd name="connsiteY2455" fmla="*/ 327654 h 481067"/>
                  <a:gd name="connsiteX2456" fmla="*/ 291884 w 1314908"/>
                  <a:gd name="connsiteY2456" fmla="*/ 327018 h 481067"/>
                  <a:gd name="connsiteX2457" fmla="*/ 296812 w 1314908"/>
                  <a:gd name="connsiteY2457" fmla="*/ 330516 h 481067"/>
                  <a:gd name="connsiteX2458" fmla="*/ 297766 w 1314908"/>
                  <a:gd name="connsiteY2458" fmla="*/ 331628 h 481067"/>
                  <a:gd name="connsiteX2459" fmla="*/ 298402 w 1314908"/>
                  <a:gd name="connsiteY2459" fmla="*/ 333059 h 481067"/>
                  <a:gd name="connsiteX2460" fmla="*/ 299515 w 1314908"/>
                  <a:gd name="connsiteY2460" fmla="*/ 334172 h 481067"/>
                  <a:gd name="connsiteX2461" fmla="*/ 301105 w 1314908"/>
                  <a:gd name="connsiteY2461" fmla="*/ 334649 h 481067"/>
                  <a:gd name="connsiteX2462" fmla="*/ 303171 w 1314908"/>
                  <a:gd name="connsiteY2462" fmla="*/ 334649 h 481067"/>
                  <a:gd name="connsiteX2463" fmla="*/ 304761 w 1314908"/>
                  <a:gd name="connsiteY2463" fmla="*/ 331787 h 481067"/>
                  <a:gd name="connsiteX2464" fmla="*/ 305079 w 1314908"/>
                  <a:gd name="connsiteY2464" fmla="*/ 330674 h 481067"/>
                  <a:gd name="connsiteX2465" fmla="*/ 307146 w 1314908"/>
                  <a:gd name="connsiteY2465" fmla="*/ 311597 h 481067"/>
                  <a:gd name="connsiteX2466" fmla="*/ 307146 w 1314908"/>
                  <a:gd name="connsiteY2466" fmla="*/ 305397 h 481067"/>
                  <a:gd name="connsiteX2467" fmla="*/ 307146 w 1314908"/>
                  <a:gd name="connsiteY2467" fmla="*/ 301581 h 481067"/>
                  <a:gd name="connsiteX2468" fmla="*/ 307146 w 1314908"/>
                  <a:gd name="connsiteY2468" fmla="*/ 298561 h 481067"/>
                  <a:gd name="connsiteX2469" fmla="*/ 305397 w 1314908"/>
                  <a:gd name="connsiteY2469" fmla="*/ 287432 h 481067"/>
                  <a:gd name="connsiteX2470" fmla="*/ 305715 w 1314908"/>
                  <a:gd name="connsiteY2470" fmla="*/ 286319 h 481067"/>
                  <a:gd name="connsiteX2471" fmla="*/ 308259 w 1314908"/>
                  <a:gd name="connsiteY2471" fmla="*/ 279483 h 481067"/>
                  <a:gd name="connsiteX2472" fmla="*/ 308259 w 1314908"/>
                  <a:gd name="connsiteY2472" fmla="*/ 278053 h 481067"/>
                  <a:gd name="connsiteX2473" fmla="*/ 307305 w 1314908"/>
                  <a:gd name="connsiteY2473" fmla="*/ 276463 h 481067"/>
                  <a:gd name="connsiteX2474" fmla="*/ 306033 w 1314908"/>
                  <a:gd name="connsiteY2474" fmla="*/ 275032 h 481067"/>
                  <a:gd name="connsiteX2475" fmla="*/ 306033 w 1314908"/>
                  <a:gd name="connsiteY2475" fmla="*/ 271694 h 481067"/>
                  <a:gd name="connsiteX2476" fmla="*/ 306987 w 1314908"/>
                  <a:gd name="connsiteY2476" fmla="*/ 267083 h 481067"/>
                  <a:gd name="connsiteX2477" fmla="*/ 307464 w 1314908"/>
                  <a:gd name="connsiteY2477" fmla="*/ 265970 h 481067"/>
                  <a:gd name="connsiteX2478" fmla="*/ 311279 w 1314908"/>
                  <a:gd name="connsiteY2478" fmla="*/ 261678 h 481067"/>
                  <a:gd name="connsiteX2479" fmla="*/ 311915 w 1314908"/>
                  <a:gd name="connsiteY2479" fmla="*/ 260406 h 481067"/>
                  <a:gd name="connsiteX2480" fmla="*/ 311915 w 1314908"/>
                  <a:gd name="connsiteY2480" fmla="*/ 258816 h 481067"/>
                  <a:gd name="connsiteX2481" fmla="*/ 311438 w 1314908"/>
                  <a:gd name="connsiteY2481" fmla="*/ 257226 h 481067"/>
                  <a:gd name="connsiteX2482" fmla="*/ 307305 w 1314908"/>
                  <a:gd name="connsiteY2482" fmla="*/ 251026 h 481067"/>
                  <a:gd name="connsiteX2483" fmla="*/ 298243 w 1314908"/>
                  <a:gd name="connsiteY2483" fmla="*/ 239739 h 481067"/>
                  <a:gd name="connsiteX2484" fmla="*/ 295699 w 1314908"/>
                  <a:gd name="connsiteY2484" fmla="*/ 237990 h 481067"/>
                  <a:gd name="connsiteX2485" fmla="*/ 292838 w 1314908"/>
                  <a:gd name="connsiteY2485" fmla="*/ 236559 h 481067"/>
                  <a:gd name="connsiteX2486" fmla="*/ 289658 w 1314908"/>
                  <a:gd name="connsiteY2486" fmla="*/ 235923 h 481067"/>
                  <a:gd name="connsiteX2487" fmla="*/ 282186 w 1314908"/>
                  <a:gd name="connsiteY2487" fmla="*/ 235923 h 481067"/>
                  <a:gd name="connsiteX2488" fmla="*/ 280596 w 1314908"/>
                  <a:gd name="connsiteY2488" fmla="*/ 236400 h 481067"/>
                  <a:gd name="connsiteX2489" fmla="*/ 279007 w 1314908"/>
                  <a:gd name="connsiteY2489" fmla="*/ 237036 h 481067"/>
                  <a:gd name="connsiteX2490" fmla="*/ 277894 w 1314908"/>
                  <a:gd name="connsiteY2490" fmla="*/ 237831 h 481067"/>
                  <a:gd name="connsiteX2491" fmla="*/ 273760 w 1314908"/>
                  <a:gd name="connsiteY2491" fmla="*/ 242124 h 481067"/>
                  <a:gd name="connsiteX2492" fmla="*/ 272648 w 1314908"/>
                  <a:gd name="connsiteY2492" fmla="*/ 242919 h 481067"/>
                  <a:gd name="connsiteX2493" fmla="*/ 271217 w 1314908"/>
                  <a:gd name="connsiteY2493" fmla="*/ 242919 h 481067"/>
                  <a:gd name="connsiteX2494" fmla="*/ 270581 w 1314908"/>
                  <a:gd name="connsiteY2494" fmla="*/ 241329 h 481067"/>
                  <a:gd name="connsiteX2495" fmla="*/ 271058 w 1314908"/>
                  <a:gd name="connsiteY2495" fmla="*/ 238149 h 481067"/>
                  <a:gd name="connsiteX2496" fmla="*/ 271694 w 1314908"/>
                  <a:gd name="connsiteY2496" fmla="*/ 236877 h 481067"/>
                  <a:gd name="connsiteX2497" fmla="*/ 275032 w 1314908"/>
                  <a:gd name="connsiteY2497" fmla="*/ 234016 h 481067"/>
                  <a:gd name="connsiteX2498" fmla="*/ 276145 w 1314908"/>
                  <a:gd name="connsiteY2498" fmla="*/ 232585 h 481067"/>
                  <a:gd name="connsiteX2499" fmla="*/ 276622 w 1314908"/>
                  <a:gd name="connsiteY2499" fmla="*/ 230836 h 481067"/>
                  <a:gd name="connsiteX2500" fmla="*/ 276622 w 1314908"/>
                  <a:gd name="connsiteY2500" fmla="*/ 228610 h 481067"/>
                  <a:gd name="connsiteX2501" fmla="*/ 275032 w 1314908"/>
                  <a:gd name="connsiteY2501" fmla="*/ 227180 h 481067"/>
                  <a:gd name="connsiteX2502" fmla="*/ 271694 w 1314908"/>
                  <a:gd name="connsiteY2502" fmla="*/ 225590 h 481067"/>
                  <a:gd name="connsiteX2503" fmla="*/ 268673 w 1314908"/>
                  <a:gd name="connsiteY2503" fmla="*/ 223682 h 481067"/>
                  <a:gd name="connsiteX2504" fmla="*/ 267083 w 1314908"/>
                  <a:gd name="connsiteY2504" fmla="*/ 220821 h 481067"/>
                  <a:gd name="connsiteX2505" fmla="*/ 267083 w 1314908"/>
                  <a:gd name="connsiteY2505" fmla="*/ 217323 h 481067"/>
                  <a:gd name="connsiteX2506" fmla="*/ 265971 w 1314908"/>
                  <a:gd name="connsiteY2506" fmla="*/ 214461 h 481067"/>
                  <a:gd name="connsiteX2507" fmla="*/ 265017 w 1314908"/>
                  <a:gd name="connsiteY2507" fmla="*/ 207625 h 481067"/>
                  <a:gd name="connsiteX2508" fmla="*/ 264381 w 1314908"/>
                  <a:gd name="connsiteY2508" fmla="*/ 204446 h 481067"/>
                  <a:gd name="connsiteX2509" fmla="*/ 263109 w 1314908"/>
                  <a:gd name="connsiteY2509" fmla="*/ 199358 h 481067"/>
                  <a:gd name="connsiteX2510" fmla="*/ 262473 w 1314908"/>
                  <a:gd name="connsiteY2510" fmla="*/ 198405 h 481067"/>
                  <a:gd name="connsiteX2511" fmla="*/ 259452 w 1314908"/>
                  <a:gd name="connsiteY2511" fmla="*/ 198882 h 481067"/>
                  <a:gd name="connsiteX2512" fmla="*/ 257704 w 1314908"/>
                  <a:gd name="connsiteY2512" fmla="*/ 198882 h 481067"/>
                  <a:gd name="connsiteX2513" fmla="*/ 253729 w 1314908"/>
                  <a:gd name="connsiteY2513" fmla="*/ 197928 h 481067"/>
                  <a:gd name="connsiteX2514" fmla="*/ 250232 w 1314908"/>
                  <a:gd name="connsiteY2514" fmla="*/ 196656 h 481067"/>
                  <a:gd name="connsiteX2515" fmla="*/ 243873 w 1314908"/>
                  <a:gd name="connsiteY2515" fmla="*/ 193953 h 481067"/>
                  <a:gd name="connsiteX2516" fmla="*/ 239739 w 1314908"/>
                  <a:gd name="connsiteY2516" fmla="*/ 191410 h 481067"/>
                  <a:gd name="connsiteX2517" fmla="*/ 238467 w 1314908"/>
                  <a:gd name="connsiteY2517" fmla="*/ 190297 h 481067"/>
                  <a:gd name="connsiteX2518" fmla="*/ 235765 w 1314908"/>
                  <a:gd name="connsiteY2518" fmla="*/ 185209 h 481067"/>
                  <a:gd name="connsiteX2519" fmla="*/ 235765 w 1314908"/>
                  <a:gd name="connsiteY2519" fmla="*/ 183938 h 481067"/>
                  <a:gd name="connsiteX2520" fmla="*/ 237831 w 1314908"/>
                  <a:gd name="connsiteY2520" fmla="*/ 182030 h 481067"/>
                  <a:gd name="connsiteX2521" fmla="*/ 237513 w 1314908"/>
                  <a:gd name="connsiteY2521" fmla="*/ 180599 h 481067"/>
                  <a:gd name="connsiteX2522" fmla="*/ 234970 w 1314908"/>
                  <a:gd name="connsiteY2522" fmla="*/ 179009 h 481067"/>
                  <a:gd name="connsiteX2523" fmla="*/ 236083 w 1314908"/>
                  <a:gd name="connsiteY2523" fmla="*/ 176466 h 481067"/>
                  <a:gd name="connsiteX2524" fmla="*/ 235129 w 1314908"/>
                  <a:gd name="connsiteY2524" fmla="*/ 175512 h 481067"/>
                  <a:gd name="connsiteX2525" fmla="*/ 235606 w 1314908"/>
                  <a:gd name="connsiteY2525" fmla="*/ 174081 h 481067"/>
                  <a:gd name="connsiteX2526" fmla="*/ 240216 w 1314908"/>
                  <a:gd name="connsiteY2526" fmla="*/ 170583 h 481067"/>
                  <a:gd name="connsiteX2527" fmla="*/ 243555 w 1314908"/>
                  <a:gd name="connsiteY2527" fmla="*/ 169153 h 481067"/>
                  <a:gd name="connsiteX2528" fmla="*/ 245780 w 1314908"/>
                  <a:gd name="connsiteY2528" fmla="*/ 167245 h 481067"/>
                  <a:gd name="connsiteX2529" fmla="*/ 244508 w 1314908"/>
                  <a:gd name="connsiteY2529" fmla="*/ 163588 h 481067"/>
                  <a:gd name="connsiteX2530" fmla="*/ 242442 w 1314908"/>
                  <a:gd name="connsiteY2530" fmla="*/ 160250 h 481067"/>
                  <a:gd name="connsiteX2531" fmla="*/ 239739 w 1314908"/>
                  <a:gd name="connsiteY2531" fmla="*/ 157388 h 481067"/>
                  <a:gd name="connsiteX2532" fmla="*/ 236877 w 1314908"/>
                  <a:gd name="connsiteY2532" fmla="*/ 154686 h 481067"/>
                  <a:gd name="connsiteX2533" fmla="*/ 234970 w 1314908"/>
                  <a:gd name="connsiteY2533" fmla="*/ 153891 h 481067"/>
                  <a:gd name="connsiteX2534" fmla="*/ 232903 w 1314908"/>
                  <a:gd name="connsiteY2534" fmla="*/ 153891 h 481067"/>
                  <a:gd name="connsiteX2535" fmla="*/ 231154 w 1314908"/>
                  <a:gd name="connsiteY2535" fmla="*/ 154209 h 481067"/>
                  <a:gd name="connsiteX2536" fmla="*/ 226385 w 1314908"/>
                  <a:gd name="connsiteY2536" fmla="*/ 156911 h 481067"/>
                  <a:gd name="connsiteX2537" fmla="*/ 223364 w 1314908"/>
                  <a:gd name="connsiteY2537" fmla="*/ 158819 h 481067"/>
                  <a:gd name="connsiteX2538" fmla="*/ 220344 w 1314908"/>
                  <a:gd name="connsiteY2538" fmla="*/ 160409 h 481067"/>
                  <a:gd name="connsiteX2539" fmla="*/ 217005 w 1314908"/>
                  <a:gd name="connsiteY2539" fmla="*/ 161363 h 481067"/>
                  <a:gd name="connsiteX2540" fmla="*/ 210487 w 1314908"/>
                  <a:gd name="connsiteY2540" fmla="*/ 162158 h 481067"/>
                  <a:gd name="connsiteX2541" fmla="*/ 217323 w 1314908"/>
                  <a:gd name="connsiteY2541" fmla="*/ 159773 h 481067"/>
                  <a:gd name="connsiteX2542" fmla="*/ 223682 w 1314908"/>
                  <a:gd name="connsiteY2542" fmla="*/ 156434 h 481067"/>
                  <a:gd name="connsiteX2543" fmla="*/ 225431 w 1314908"/>
                  <a:gd name="connsiteY2543" fmla="*/ 154209 h 481067"/>
                  <a:gd name="connsiteX2544" fmla="*/ 224477 w 1314908"/>
                  <a:gd name="connsiteY2544" fmla="*/ 151665 h 481067"/>
                  <a:gd name="connsiteX2545" fmla="*/ 222092 w 1314908"/>
                  <a:gd name="connsiteY2545" fmla="*/ 149280 h 481067"/>
                  <a:gd name="connsiteX2546" fmla="*/ 219231 w 1314908"/>
                  <a:gd name="connsiteY2546" fmla="*/ 147849 h 481067"/>
                  <a:gd name="connsiteX2547" fmla="*/ 211123 w 1314908"/>
                  <a:gd name="connsiteY2547" fmla="*/ 146896 h 481067"/>
                  <a:gd name="connsiteX2548" fmla="*/ 208261 w 1314908"/>
                  <a:gd name="connsiteY2548" fmla="*/ 146101 h 481067"/>
                  <a:gd name="connsiteX2549" fmla="*/ 206036 w 1314908"/>
                  <a:gd name="connsiteY2549" fmla="*/ 144352 h 481067"/>
                  <a:gd name="connsiteX2550" fmla="*/ 201743 w 1314908"/>
                  <a:gd name="connsiteY2550" fmla="*/ 140060 h 481067"/>
                  <a:gd name="connsiteX2551" fmla="*/ 201266 w 1314908"/>
                  <a:gd name="connsiteY2551" fmla="*/ 139265 h 481067"/>
                  <a:gd name="connsiteX2552" fmla="*/ 200471 w 1314908"/>
                  <a:gd name="connsiteY2552" fmla="*/ 135767 h 481067"/>
                  <a:gd name="connsiteX2553" fmla="*/ 199359 w 1314908"/>
                  <a:gd name="connsiteY2553" fmla="*/ 132429 h 481067"/>
                  <a:gd name="connsiteX2554" fmla="*/ 197610 w 1314908"/>
                  <a:gd name="connsiteY2554" fmla="*/ 129567 h 481067"/>
                  <a:gd name="connsiteX2555" fmla="*/ 195384 w 1314908"/>
                  <a:gd name="connsiteY2555" fmla="*/ 127182 h 481067"/>
                  <a:gd name="connsiteX2556" fmla="*/ 188707 w 1314908"/>
                  <a:gd name="connsiteY2556" fmla="*/ 122095 h 481067"/>
                  <a:gd name="connsiteX2557" fmla="*/ 185845 w 1314908"/>
                  <a:gd name="connsiteY2557" fmla="*/ 120982 h 481067"/>
                  <a:gd name="connsiteX2558" fmla="*/ 182666 w 1314908"/>
                  <a:gd name="connsiteY2558" fmla="*/ 120664 h 481067"/>
                  <a:gd name="connsiteX2559" fmla="*/ 179804 w 1314908"/>
                  <a:gd name="connsiteY2559" fmla="*/ 120028 h 481067"/>
                  <a:gd name="connsiteX2560" fmla="*/ 177738 w 1314908"/>
                  <a:gd name="connsiteY2560" fmla="*/ 118121 h 481067"/>
                  <a:gd name="connsiteX2561" fmla="*/ 176307 w 1314908"/>
                  <a:gd name="connsiteY2561" fmla="*/ 114464 h 481067"/>
                  <a:gd name="connsiteX2562" fmla="*/ 174717 w 1314908"/>
                  <a:gd name="connsiteY2562" fmla="*/ 110967 h 481067"/>
                  <a:gd name="connsiteX2563" fmla="*/ 172491 w 1314908"/>
                  <a:gd name="connsiteY2563" fmla="*/ 108423 h 481067"/>
                  <a:gd name="connsiteX2564" fmla="*/ 167404 w 1314908"/>
                  <a:gd name="connsiteY2564" fmla="*/ 103972 h 481067"/>
                  <a:gd name="connsiteX2565" fmla="*/ 164224 w 1314908"/>
                  <a:gd name="connsiteY2565" fmla="*/ 102859 h 481067"/>
                  <a:gd name="connsiteX2566" fmla="*/ 162476 w 1314908"/>
                  <a:gd name="connsiteY2566" fmla="*/ 103177 h 481067"/>
                  <a:gd name="connsiteX2567" fmla="*/ 161045 w 1314908"/>
                  <a:gd name="connsiteY2567" fmla="*/ 104290 h 481067"/>
                  <a:gd name="connsiteX2568" fmla="*/ 160727 w 1314908"/>
                  <a:gd name="connsiteY2568" fmla="*/ 105720 h 481067"/>
                  <a:gd name="connsiteX2569" fmla="*/ 160727 w 1314908"/>
                  <a:gd name="connsiteY2569" fmla="*/ 107310 h 481067"/>
                  <a:gd name="connsiteX2570" fmla="*/ 162476 w 1314908"/>
                  <a:gd name="connsiteY2570" fmla="*/ 109854 h 481067"/>
                  <a:gd name="connsiteX2571" fmla="*/ 162794 w 1314908"/>
                  <a:gd name="connsiteY2571" fmla="*/ 112715 h 481067"/>
                  <a:gd name="connsiteX2572" fmla="*/ 160727 w 1314908"/>
                  <a:gd name="connsiteY2572" fmla="*/ 111602 h 481067"/>
                  <a:gd name="connsiteX2573" fmla="*/ 156912 w 1314908"/>
                  <a:gd name="connsiteY2573" fmla="*/ 107946 h 481067"/>
                  <a:gd name="connsiteX2574" fmla="*/ 154527 w 1314908"/>
                  <a:gd name="connsiteY2574" fmla="*/ 107469 h 481067"/>
                  <a:gd name="connsiteX2575" fmla="*/ 152301 w 1314908"/>
                  <a:gd name="connsiteY2575" fmla="*/ 106038 h 481067"/>
                  <a:gd name="connsiteX2576" fmla="*/ 150393 w 1314908"/>
                  <a:gd name="connsiteY2576" fmla="*/ 104130 h 481067"/>
                  <a:gd name="connsiteX2577" fmla="*/ 148804 w 1314908"/>
                  <a:gd name="connsiteY2577" fmla="*/ 102064 h 481067"/>
                  <a:gd name="connsiteX2578" fmla="*/ 147373 w 1314908"/>
                  <a:gd name="connsiteY2578" fmla="*/ 99838 h 481067"/>
                  <a:gd name="connsiteX2579" fmla="*/ 146101 w 1314908"/>
                  <a:gd name="connsiteY2579" fmla="*/ 98248 h 481067"/>
                  <a:gd name="connsiteX2580" fmla="*/ 141014 w 1314908"/>
                  <a:gd name="connsiteY2580" fmla="*/ 93161 h 481067"/>
                  <a:gd name="connsiteX2581" fmla="*/ 137993 w 1314908"/>
                  <a:gd name="connsiteY2581" fmla="*/ 89028 h 481067"/>
                  <a:gd name="connsiteX2582" fmla="*/ 136562 w 1314908"/>
                  <a:gd name="connsiteY2582" fmla="*/ 86166 h 481067"/>
                  <a:gd name="connsiteX2583" fmla="*/ 134814 w 1314908"/>
                  <a:gd name="connsiteY2583" fmla="*/ 83464 h 481067"/>
                  <a:gd name="connsiteX2584" fmla="*/ 129885 w 1314908"/>
                  <a:gd name="connsiteY2584" fmla="*/ 77899 h 481067"/>
                  <a:gd name="connsiteX2585" fmla="*/ 123844 w 1314908"/>
                  <a:gd name="connsiteY2585" fmla="*/ 74243 h 481067"/>
                  <a:gd name="connsiteX2586" fmla="*/ 113193 w 1314908"/>
                  <a:gd name="connsiteY2586" fmla="*/ 66612 h 481067"/>
                  <a:gd name="connsiteX2587" fmla="*/ 105085 w 1314908"/>
                  <a:gd name="connsiteY2587" fmla="*/ 62955 h 481067"/>
                  <a:gd name="connsiteX2588" fmla="*/ 102541 w 1314908"/>
                  <a:gd name="connsiteY2588" fmla="*/ 61524 h 481067"/>
                  <a:gd name="connsiteX2589" fmla="*/ 100474 w 1314908"/>
                  <a:gd name="connsiteY2589" fmla="*/ 59299 h 481067"/>
                  <a:gd name="connsiteX2590" fmla="*/ 99997 w 1314908"/>
                  <a:gd name="connsiteY2590" fmla="*/ 57868 h 481067"/>
                  <a:gd name="connsiteX2591" fmla="*/ 99202 w 1314908"/>
                  <a:gd name="connsiteY2591" fmla="*/ 56596 h 481067"/>
                  <a:gd name="connsiteX2592" fmla="*/ 95387 w 1314908"/>
                  <a:gd name="connsiteY2592" fmla="*/ 54688 h 481067"/>
                  <a:gd name="connsiteX2593" fmla="*/ 89028 w 1314908"/>
                  <a:gd name="connsiteY2593" fmla="*/ 51986 h 481067"/>
                  <a:gd name="connsiteX2594" fmla="*/ 87120 w 1314908"/>
                  <a:gd name="connsiteY2594" fmla="*/ 49124 h 481067"/>
                  <a:gd name="connsiteX2595" fmla="*/ 88074 w 1314908"/>
                  <a:gd name="connsiteY2595" fmla="*/ 45468 h 481067"/>
                  <a:gd name="connsiteX2596" fmla="*/ 87438 w 1314908"/>
                  <a:gd name="connsiteY2596" fmla="*/ 42765 h 481067"/>
                  <a:gd name="connsiteX2597" fmla="*/ 80920 w 1314908"/>
                  <a:gd name="connsiteY2597" fmla="*/ 36406 h 481067"/>
                  <a:gd name="connsiteX2598" fmla="*/ 80284 w 1314908"/>
                  <a:gd name="connsiteY2598" fmla="*/ 35611 h 481067"/>
                  <a:gd name="connsiteX2599" fmla="*/ 79330 w 1314908"/>
                  <a:gd name="connsiteY2599" fmla="*/ 32273 h 481067"/>
                  <a:gd name="connsiteX2600" fmla="*/ 77581 w 1314908"/>
                  <a:gd name="connsiteY2600" fmla="*/ 29411 h 481067"/>
                  <a:gd name="connsiteX2601" fmla="*/ 71858 w 1314908"/>
                  <a:gd name="connsiteY2601" fmla="*/ 24801 h 481067"/>
                  <a:gd name="connsiteX2602" fmla="*/ 68361 w 1314908"/>
                  <a:gd name="connsiteY2602" fmla="*/ 21144 h 481067"/>
                  <a:gd name="connsiteX2603" fmla="*/ 67248 w 1314908"/>
                  <a:gd name="connsiteY2603" fmla="*/ 20190 h 481067"/>
                  <a:gd name="connsiteX2604" fmla="*/ 65976 w 1314908"/>
                  <a:gd name="connsiteY2604" fmla="*/ 19554 h 481067"/>
                  <a:gd name="connsiteX2605" fmla="*/ 64545 w 1314908"/>
                  <a:gd name="connsiteY2605" fmla="*/ 19554 h 481067"/>
                  <a:gd name="connsiteX2606" fmla="*/ 57073 w 1314908"/>
                  <a:gd name="connsiteY2606" fmla="*/ 20190 h 481067"/>
                  <a:gd name="connsiteX2607" fmla="*/ 54053 w 1314908"/>
                  <a:gd name="connsiteY2607" fmla="*/ 19554 h 481067"/>
                  <a:gd name="connsiteX2608" fmla="*/ 50714 w 1314908"/>
                  <a:gd name="connsiteY2608" fmla="*/ 18441 h 481067"/>
                  <a:gd name="connsiteX2609" fmla="*/ 47058 w 1314908"/>
                  <a:gd name="connsiteY2609" fmla="*/ 18441 h 481067"/>
                  <a:gd name="connsiteX2610" fmla="*/ 40539 w 1314908"/>
                  <a:gd name="connsiteY2610" fmla="*/ 19872 h 481067"/>
                  <a:gd name="connsiteX2611" fmla="*/ 37042 w 1314908"/>
                  <a:gd name="connsiteY2611" fmla="*/ 19554 h 481067"/>
                  <a:gd name="connsiteX2612" fmla="*/ 30047 w 1314908"/>
                  <a:gd name="connsiteY2612" fmla="*/ 18441 h 481067"/>
                  <a:gd name="connsiteX2613" fmla="*/ 26708 w 1314908"/>
                  <a:gd name="connsiteY2613" fmla="*/ 17647 h 481067"/>
                  <a:gd name="connsiteX2614" fmla="*/ 23688 w 1314908"/>
                  <a:gd name="connsiteY2614" fmla="*/ 16057 h 481067"/>
                  <a:gd name="connsiteX2615" fmla="*/ 18283 w 1314908"/>
                  <a:gd name="connsiteY2615" fmla="*/ 11446 h 481067"/>
                  <a:gd name="connsiteX2616" fmla="*/ 15262 w 1314908"/>
                  <a:gd name="connsiteY2616" fmla="*/ 9539 h 481067"/>
                  <a:gd name="connsiteX2617" fmla="*/ 12082 w 1314908"/>
                  <a:gd name="connsiteY2617" fmla="*/ 8744 h 481067"/>
                  <a:gd name="connsiteX2618" fmla="*/ 8903 w 1314908"/>
                  <a:gd name="connsiteY2618" fmla="*/ 8267 h 481067"/>
                  <a:gd name="connsiteX2619" fmla="*/ 5405 w 1314908"/>
                  <a:gd name="connsiteY2619" fmla="*/ 8267 h 481067"/>
                  <a:gd name="connsiteX2620" fmla="*/ 2067 w 1314908"/>
                  <a:gd name="connsiteY2620" fmla="*/ 9221 h 481067"/>
                  <a:gd name="connsiteX2621" fmla="*/ 636 w 1314908"/>
                  <a:gd name="connsiteY2621" fmla="*/ 10015 h 481067"/>
                  <a:gd name="connsiteX2622" fmla="*/ 636 w 1314908"/>
                  <a:gd name="connsiteY2622" fmla="*/ 11446 h 481067"/>
                  <a:gd name="connsiteX2623" fmla="*/ 1113 w 1314908"/>
                  <a:gd name="connsiteY2623" fmla="*/ 12877 h 481067"/>
                  <a:gd name="connsiteX2624" fmla="*/ 1113 w 1314908"/>
                  <a:gd name="connsiteY2624" fmla="*/ 14467 h 481067"/>
                  <a:gd name="connsiteX2625" fmla="*/ 477 w 1314908"/>
                  <a:gd name="connsiteY2625" fmla="*/ 16375 h 481067"/>
                  <a:gd name="connsiteX2626" fmla="*/ 0 w 1314908"/>
                  <a:gd name="connsiteY2626" fmla="*/ 18123 h 481067"/>
                  <a:gd name="connsiteX2627" fmla="*/ 5087 w 1314908"/>
                  <a:gd name="connsiteY2627" fmla="*/ 26867 h 481067"/>
                  <a:gd name="connsiteX2628" fmla="*/ 6518 w 1314908"/>
                  <a:gd name="connsiteY2628" fmla="*/ 30047 h 481067"/>
                  <a:gd name="connsiteX2629" fmla="*/ 8267 w 1314908"/>
                  <a:gd name="connsiteY2629" fmla="*/ 33067 h 481067"/>
                  <a:gd name="connsiteX2630" fmla="*/ 10652 w 1314908"/>
                  <a:gd name="connsiteY2630" fmla="*/ 35929 h 481067"/>
                  <a:gd name="connsiteX2631" fmla="*/ 22416 w 1314908"/>
                  <a:gd name="connsiteY2631" fmla="*/ 47375 h 481067"/>
                  <a:gd name="connsiteX2632" fmla="*/ 29411 w 1314908"/>
                  <a:gd name="connsiteY2632" fmla="*/ 52781 h 481067"/>
                  <a:gd name="connsiteX2633" fmla="*/ 31796 w 1314908"/>
                  <a:gd name="connsiteY2633" fmla="*/ 55324 h 481067"/>
                  <a:gd name="connsiteX2634" fmla="*/ 35611 w 1314908"/>
                  <a:gd name="connsiteY2634" fmla="*/ 60253 h 481067"/>
                  <a:gd name="connsiteX2635" fmla="*/ 37996 w 1314908"/>
                  <a:gd name="connsiteY2635" fmla="*/ 61683 h 481067"/>
                  <a:gd name="connsiteX2636" fmla="*/ 45945 w 1314908"/>
                  <a:gd name="connsiteY2636" fmla="*/ 63273 h 481067"/>
                  <a:gd name="connsiteX2637" fmla="*/ 48647 w 1314908"/>
                  <a:gd name="connsiteY2637" fmla="*/ 64863 h 481067"/>
                  <a:gd name="connsiteX2638" fmla="*/ 50873 w 1314908"/>
                  <a:gd name="connsiteY2638" fmla="*/ 67089 h 481067"/>
                  <a:gd name="connsiteX2639" fmla="*/ 57232 w 1314908"/>
                  <a:gd name="connsiteY2639" fmla="*/ 75673 h 481067"/>
                  <a:gd name="connsiteX2640" fmla="*/ 58981 w 1314908"/>
                  <a:gd name="connsiteY2640" fmla="*/ 78217 h 481067"/>
                  <a:gd name="connsiteX2641" fmla="*/ 60889 w 1314908"/>
                  <a:gd name="connsiteY2641" fmla="*/ 81397 h 481067"/>
                  <a:gd name="connsiteX2642" fmla="*/ 63114 w 1314908"/>
                  <a:gd name="connsiteY2642" fmla="*/ 84258 h 481067"/>
                  <a:gd name="connsiteX2643" fmla="*/ 68838 w 1314908"/>
                  <a:gd name="connsiteY2643" fmla="*/ 87915 h 481067"/>
                  <a:gd name="connsiteX2644" fmla="*/ 69632 w 1314908"/>
                  <a:gd name="connsiteY2644" fmla="*/ 89664 h 481067"/>
                  <a:gd name="connsiteX2645" fmla="*/ 70269 w 1314908"/>
                  <a:gd name="connsiteY2645" fmla="*/ 92843 h 481067"/>
                  <a:gd name="connsiteX2646" fmla="*/ 70904 w 1314908"/>
                  <a:gd name="connsiteY2646" fmla="*/ 98089 h 481067"/>
                  <a:gd name="connsiteX2647" fmla="*/ 72017 w 1314908"/>
                  <a:gd name="connsiteY2647" fmla="*/ 101905 h 481067"/>
                  <a:gd name="connsiteX2648" fmla="*/ 74720 w 1314908"/>
                  <a:gd name="connsiteY2648" fmla="*/ 104130 h 481067"/>
                  <a:gd name="connsiteX2649" fmla="*/ 78217 w 1314908"/>
                  <a:gd name="connsiteY2649" fmla="*/ 104607 h 481067"/>
                  <a:gd name="connsiteX2650" fmla="*/ 80761 w 1314908"/>
                  <a:gd name="connsiteY2650" fmla="*/ 105402 h 481067"/>
                  <a:gd name="connsiteX2651" fmla="*/ 83146 w 1314908"/>
                  <a:gd name="connsiteY2651" fmla="*/ 106674 h 481067"/>
                  <a:gd name="connsiteX2652" fmla="*/ 96818 w 1314908"/>
                  <a:gd name="connsiteY2652" fmla="*/ 115100 h 481067"/>
                  <a:gd name="connsiteX2653" fmla="*/ 97772 w 1314908"/>
                  <a:gd name="connsiteY2653" fmla="*/ 116213 h 481067"/>
                  <a:gd name="connsiteX2654" fmla="*/ 100792 w 1314908"/>
                  <a:gd name="connsiteY2654" fmla="*/ 120823 h 481067"/>
                  <a:gd name="connsiteX2655" fmla="*/ 103495 w 1314908"/>
                  <a:gd name="connsiteY2655" fmla="*/ 126706 h 481067"/>
                  <a:gd name="connsiteX2656" fmla="*/ 107469 w 1314908"/>
                  <a:gd name="connsiteY2656" fmla="*/ 139901 h 481067"/>
                  <a:gd name="connsiteX2657" fmla="*/ 110967 w 1314908"/>
                  <a:gd name="connsiteY2657" fmla="*/ 149757 h 481067"/>
                  <a:gd name="connsiteX2658" fmla="*/ 112398 w 1314908"/>
                  <a:gd name="connsiteY2658" fmla="*/ 156275 h 481067"/>
                  <a:gd name="connsiteX2659" fmla="*/ 113828 w 1314908"/>
                  <a:gd name="connsiteY2659" fmla="*/ 159296 h 481067"/>
                  <a:gd name="connsiteX2660" fmla="*/ 116054 w 1314908"/>
                  <a:gd name="connsiteY2660" fmla="*/ 161681 h 481067"/>
                  <a:gd name="connsiteX2661" fmla="*/ 118916 w 1314908"/>
                  <a:gd name="connsiteY2661" fmla="*/ 163429 h 481067"/>
                  <a:gd name="connsiteX2662" fmla="*/ 126547 w 1314908"/>
                  <a:gd name="connsiteY2662" fmla="*/ 166450 h 481067"/>
                  <a:gd name="connsiteX2663" fmla="*/ 128613 w 1314908"/>
                  <a:gd name="connsiteY2663" fmla="*/ 168040 h 481067"/>
                  <a:gd name="connsiteX2664" fmla="*/ 130044 w 1314908"/>
                  <a:gd name="connsiteY2664" fmla="*/ 170265 h 481067"/>
                  <a:gd name="connsiteX2665" fmla="*/ 134019 w 1314908"/>
                  <a:gd name="connsiteY2665" fmla="*/ 178214 h 481067"/>
                  <a:gd name="connsiteX2666" fmla="*/ 136085 w 1314908"/>
                  <a:gd name="connsiteY2666" fmla="*/ 180758 h 481067"/>
                  <a:gd name="connsiteX2667" fmla="*/ 138629 w 1314908"/>
                  <a:gd name="connsiteY2667" fmla="*/ 182825 h 481067"/>
                  <a:gd name="connsiteX2668" fmla="*/ 140696 w 1314908"/>
                  <a:gd name="connsiteY2668" fmla="*/ 185050 h 481067"/>
                  <a:gd name="connsiteX2669" fmla="*/ 146419 w 1314908"/>
                  <a:gd name="connsiteY2669" fmla="*/ 192045 h 481067"/>
                  <a:gd name="connsiteX2670" fmla="*/ 146896 w 1314908"/>
                  <a:gd name="connsiteY2670" fmla="*/ 192840 h 481067"/>
                  <a:gd name="connsiteX2671" fmla="*/ 149281 w 1314908"/>
                  <a:gd name="connsiteY2671" fmla="*/ 200630 h 481067"/>
                  <a:gd name="connsiteX2672" fmla="*/ 151983 w 1314908"/>
                  <a:gd name="connsiteY2672" fmla="*/ 206195 h 481067"/>
                  <a:gd name="connsiteX2673" fmla="*/ 162635 w 1314908"/>
                  <a:gd name="connsiteY2673" fmla="*/ 224318 h 481067"/>
                  <a:gd name="connsiteX2674" fmla="*/ 162635 w 1314908"/>
                  <a:gd name="connsiteY2674" fmla="*/ 230359 h 481067"/>
                  <a:gd name="connsiteX2675" fmla="*/ 163589 w 1314908"/>
                  <a:gd name="connsiteY2675" fmla="*/ 233380 h 481067"/>
                  <a:gd name="connsiteX2676" fmla="*/ 165178 w 1314908"/>
                  <a:gd name="connsiteY2676" fmla="*/ 236082 h 481067"/>
                  <a:gd name="connsiteX2677" fmla="*/ 170107 w 1314908"/>
                  <a:gd name="connsiteY2677" fmla="*/ 243077 h 481067"/>
                  <a:gd name="connsiteX2678" fmla="*/ 172650 w 1314908"/>
                  <a:gd name="connsiteY2678" fmla="*/ 245303 h 481067"/>
                  <a:gd name="connsiteX2679" fmla="*/ 175512 w 1314908"/>
                  <a:gd name="connsiteY2679" fmla="*/ 247211 h 481067"/>
                  <a:gd name="connsiteX2680" fmla="*/ 177261 w 1314908"/>
                  <a:gd name="connsiteY2680" fmla="*/ 249436 h 481067"/>
                  <a:gd name="connsiteX2681" fmla="*/ 178691 w 1314908"/>
                  <a:gd name="connsiteY2681" fmla="*/ 251980 h 481067"/>
                  <a:gd name="connsiteX2682" fmla="*/ 183461 w 1314908"/>
                  <a:gd name="connsiteY2682" fmla="*/ 259611 h 481067"/>
                  <a:gd name="connsiteX2683" fmla="*/ 185528 w 1314908"/>
                  <a:gd name="connsiteY2683" fmla="*/ 261837 h 481067"/>
                  <a:gd name="connsiteX2684" fmla="*/ 190297 w 1314908"/>
                  <a:gd name="connsiteY2684" fmla="*/ 265652 h 481067"/>
                  <a:gd name="connsiteX2685" fmla="*/ 199200 w 1314908"/>
                  <a:gd name="connsiteY2685" fmla="*/ 272012 h 481067"/>
                  <a:gd name="connsiteX2686" fmla="*/ 200949 w 1314908"/>
                  <a:gd name="connsiteY2686" fmla="*/ 274237 h 481067"/>
                  <a:gd name="connsiteX2687" fmla="*/ 206195 w 1314908"/>
                  <a:gd name="connsiteY2687" fmla="*/ 282663 h 481067"/>
                  <a:gd name="connsiteX2688" fmla="*/ 210964 w 1314908"/>
                  <a:gd name="connsiteY2688" fmla="*/ 287909 h 481067"/>
                  <a:gd name="connsiteX2689" fmla="*/ 221934 w 1314908"/>
                  <a:gd name="connsiteY2689" fmla="*/ 296971 h 481067"/>
                  <a:gd name="connsiteX2690" fmla="*/ 228293 w 1314908"/>
                  <a:gd name="connsiteY2690" fmla="*/ 300627 h 481067"/>
                  <a:gd name="connsiteX2691" fmla="*/ 231154 w 1314908"/>
                  <a:gd name="connsiteY2691" fmla="*/ 302853 h 481067"/>
                  <a:gd name="connsiteX2692" fmla="*/ 233857 w 1314908"/>
                  <a:gd name="connsiteY2692" fmla="*/ 305397 h 481067"/>
                  <a:gd name="connsiteX2693" fmla="*/ 235924 w 1314908"/>
                  <a:gd name="connsiteY2693" fmla="*/ 306828 h 481067"/>
                  <a:gd name="connsiteX2694" fmla="*/ 246416 w 1314908"/>
                  <a:gd name="connsiteY2694" fmla="*/ 313028 h 481067"/>
                  <a:gd name="connsiteX2695" fmla="*/ 248165 w 1314908"/>
                  <a:gd name="connsiteY2695" fmla="*/ 314300 h 481067"/>
                  <a:gd name="connsiteX2696" fmla="*/ 254842 w 1314908"/>
                  <a:gd name="connsiteY2696" fmla="*/ 323044 h 481067"/>
                  <a:gd name="connsiteX2697" fmla="*/ 257227 w 1314908"/>
                  <a:gd name="connsiteY2697" fmla="*/ 325428 h 481067"/>
                  <a:gd name="connsiteX2698" fmla="*/ 259929 w 1314908"/>
                  <a:gd name="connsiteY2698" fmla="*/ 327495 h 481067"/>
                  <a:gd name="connsiteX2699" fmla="*/ 263586 w 1314908"/>
                  <a:gd name="connsiteY2699" fmla="*/ 331787 h 481067"/>
                  <a:gd name="connsiteX2700" fmla="*/ 266765 w 1314908"/>
                  <a:gd name="connsiteY2700" fmla="*/ 334967 h 481067"/>
                  <a:gd name="connsiteX2701" fmla="*/ 270263 w 1314908"/>
                  <a:gd name="connsiteY2701" fmla="*/ 337828 h 481067"/>
                  <a:gd name="connsiteX2702" fmla="*/ 271058 w 1314908"/>
                  <a:gd name="connsiteY2702" fmla="*/ 337828 h 481067"/>
                  <a:gd name="connsiteX2703" fmla="*/ 272648 w 1314908"/>
                  <a:gd name="connsiteY2703" fmla="*/ 337510 h 481067"/>
                  <a:gd name="connsiteX2704" fmla="*/ 272648 w 1314908"/>
                  <a:gd name="connsiteY2704" fmla="*/ 335285 h 481067"/>
                  <a:gd name="connsiteX2705" fmla="*/ 270740 w 1314908"/>
                  <a:gd name="connsiteY2705" fmla="*/ 330356 h 481067"/>
                  <a:gd name="connsiteX2706" fmla="*/ 270740 w 1314908"/>
                  <a:gd name="connsiteY2706" fmla="*/ 328290 h 481067"/>
                  <a:gd name="connsiteX2707" fmla="*/ 271376 w 1314908"/>
                  <a:gd name="connsiteY2707" fmla="*/ 326859 h 481067"/>
                  <a:gd name="connsiteX2708" fmla="*/ 279802 w 1314908"/>
                  <a:gd name="connsiteY2708" fmla="*/ 331469 h 481067"/>
                  <a:gd name="connsiteX2709" fmla="*/ 282504 w 1314908"/>
                  <a:gd name="connsiteY2709" fmla="*/ 332741 h 481067"/>
                  <a:gd name="connsiteX2710" fmla="*/ 284253 w 1314908"/>
                  <a:gd name="connsiteY2710" fmla="*/ 333218 h 481067"/>
                  <a:gd name="connsiteX2711" fmla="*/ 285525 w 1314908"/>
                  <a:gd name="connsiteY2711" fmla="*/ 332582 h 481067"/>
                  <a:gd name="connsiteX2712" fmla="*/ 290612 w 1314908"/>
                  <a:gd name="connsiteY2712" fmla="*/ 328290 h 481067"/>
                  <a:gd name="connsiteX2713" fmla="*/ 240216 w 1314908"/>
                  <a:gd name="connsiteY2713" fmla="*/ 175194 h 481067"/>
                  <a:gd name="connsiteX2714" fmla="*/ 238149 w 1314908"/>
                  <a:gd name="connsiteY2714" fmla="*/ 177260 h 481067"/>
                  <a:gd name="connsiteX2715" fmla="*/ 237672 w 1314908"/>
                  <a:gd name="connsiteY2715" fmla="*/ 179009 h 481067"/>
                  <a:gd name="connsiteX2716" fmla="*/ 241806 w 1314908"/>
                  <a:gd name="connsiteY2716" fmla="*/ 179804 h 481067"/>
                  <a:gd name="connsiteX2717" fmla="*/ 245621 w 1314908"/>
                  <a:gd name="connsiteY2717" fmla="*/ 178850 h 481067"/>
                  <a:gd name="connsiteX2718" fmla="*/ 246416 w 1314908"/>
                  <a:gd name="connsiteY2718" fmla="*/ 178055 h 481067"/>
                  <a:gd name="connsiteX2719" fmla="*/ 245303 w 1314908"/>
                  <a:gd name="connsiteY2719" fmla="*/ 176942 h 481067"/>
                  <a:gd name="connsiteX2720" fmla="*/ 242124 w 1314908"/>
                  <a:gd name="connsiteY2720" fmla="*/ 175671 h 481067"/>
                  <a:gd name="connsiteX2721" fmla="*/ 240375 w 1314908"/>
                  <a:gd name="connsiteY2721" fmla="*/ 175671 h 481067"/>
                  <a:gd name="connsiteX2722" fmla="*/ 552131 w 1314908"/>
                  <a:gd name="connsiteY2722" fmla="*/ 372486 h 481067"/>
                  <a:gd name="connsiteX2723" fmla="*/ 551336 w 1314908"/>
                  <a:gd name="connsiteY2723" fmla="*/ 370896 h 481067"/>
                  <a:gd name="connsiteX2724" fmla="*/ 550382 w 1314908"/>
                  <a:gd name="connsiteY2724" fmla="*/ 370896 h 481067"/>
                  <a:gd name="connsiteX2725" fmla="*/ 549587 w 1314908"/>
                  <a:gd name="connsiteY2725" fmla="*/ 370896 h 481067"/>
                  <a:gd name="connsiteX2726" fmla="*/ 548951 w 1314908"/>
                  <a:gd name="connsiteY2726" fmla="*/ 371373 h 481067"/>
                  <a:gd name="connsiteX2727" fmla="*/ 550382 w 1314908"/>
                  <a:gd name="connsiteY2727" fmla="*/ 373280 h 481067"/>
                  <a:gd name="connsiteX2728" fmla="*/ 551813 w 1314908"/>
                  <a:gd name="connsiteY2728" fmla="*/ 373599 h 481067"/>
                  <a:gd name="connsiteX2729" fmla="*/ 552290 w 1314908"/>
                  <a:gd name="connsiteY2729" fmla="*/ 372486 h 481067"/>
                  <a:gd name="connsiteX2730" fmla="*/ 501417 w 1314908"/>
                  <a:gd name="connsiteY2730" fmla="*/ 332264 h 481067"/>
                  <a:gd name="connsiteX2731" fmla="*/ 499668 w 1314908"/>
                  <a:gd name="connsiteY2731" fmla="*/ 334331 h 481067"/>
                  <a:gd name="connsiteX2732" fmla="*/ 500145 w 1314908"/>
                  <a:gd name="connsiteY2732" fmla="*/ 335444 h 481067"/>
                  <a:gd name="connsiteX2733" fmla="*/ 502848 w 1314908"/>
                  <a:gd name="connsiteY2733" fmla="*/ 335444 h 481067"/>
                  <a:gd name="connsiteX2734" fmla="*/ 503484 w 1314908"/>
                  <a:gd name="connsiteY2734" fmla="*/ 334490 h 481067"/>
                  <a:gd name="connsiteX2735" fmla="*/ 503484 w 1314908"/>
                  <a:gd name="connsiteY2735" fmla="*/ 332900 h 481067"/>
                  <a:gd name="connsiteX2736" fmla="*/ 502689 w 1314908"/>
                  <a:gd name="connsiteY2736" fmla="*/ 332105 h 481067"/>
                  <a:gd name="connsiteX2737" fmla="*/ 501576 w 1314908"/>
                  <a:gd name="connsiteY2737" fmla="*/ 332105 h 481067"/>
                  <a:gd name="connsiteX2738" fmla="*/ 512704 w 1314908"/>
                  <a:gd name="connsiteY2738" fmla="*/ 374711 h 481067"/>
                  <a:gd name="connsiteX2739" fmla="*/ 515248 w 1314908"/>
                  <a:gd name="connsiteY2739" fmla="*/ 375029 h 481067"/>
                  <a:gd name="connsiteX2740" fmla="*/ 515725 w 1314908"/>
                  <a:gd name="connsiteY2740" fmla="*/ 374552 h 481067"/>
                  <a:gd name="connsiteX2741" fmla="*/ 516361 w 1314908"/>
                  <a:gd name="connsiteY2741" fmla="*/ 374552 h 481067"/>
                  <a:gd name="connsiteX2742" fmla="*/ 517315 w 1314908"/>
                  <a:gd name="connsiteY2742" fmla="*/ 374870 h 481067"/>
                  <a:gd name="connsiteX2743" fmla="*/ 525105 w 1314908"/>
                  <a:gd name="connsiteY2743" fmla="*/ 374870 h 481067"/>
                  <a:gd name="connsiteX2744" fmla="*/ 527331 w 1314908"/>
                  <a:gd name="connsiteY2744" fmla="*/ 374075 h 481067"/>
                  <a:gd name="connsiteX2745" fmla="*/ 530510 w 1314908"/>
                  <a:gd name="connsiteY2745" fmla="*/ 371691 h 481067"/>
                  <a:gd name="connsiteX2746" fmla="*/ 535438 w 1314908"/>
                  <a:gd name="connsiteY2746" fmla="*/ 371691 h 481067"/>
                  <a:gd name="connsiteX2747" fmla="*/ 535915 w 1314908"/>
                  <a:gd name="connsiteY2747" fmla="*/ 371532 h 481067"/>
                  <a:gd name="connsiteX2748" fmla="*/ 537028 w 1314908"/>
                  <a:gd name="connsiteY2748" fmla="*/ 369942 h 481067"/>
                  <a:gd name="connsiteX2749" fmla="*/ 542751 w 1314908"/>
                  <a:gd name="connsiteY2749" fmla="*/ 368193 h 481067"/>
                  <a:gd name="connsiteX2750" fmla="*/ 542433 w 1314908"/>
                  <a:gd name="connsiteY2750" fmla="*/ 367398 h 481067"/>
                  <a:gd name="connsiteX2751" fmla="*/ 539572 w 1314908"/>
                  <a:gd name="connsiteY2751" fmla="*/ 364854 h 481067"/>
                  <a:gd name="connsiteX2752" fmla="*/ 513500 w 1314908"/>
                  <a:gd name="connsiteY2752" fmla="*/ 364854 h 481067"/>
                  <a:gd name="connsiteX2753" fmla="*/ 507776 w 1314908"/>
                  <a:gd name="connsiteY2753" fmla="*/ 365650 h 481067"/>
                  <a:gd name="connsiteX2754" fmla="*/ 504915 w 1314908"/>
                  <a:gd name="connsiteY2754" fmla="*/ 368511 h 481067"/>
                  <a:gd name="connsiteX2755" fmla="*/ 503642 w 1314908"/>
                  <a:gd name="connsiteY2755" fmla="*/ 370578 h 481067"/>
                  <a:gd name="connsiteX2756" fmla="*/ 504755 w 1314908"/>
                  <a:gd name="connsiteY2756" fmla="*/ 372486 h 481067"/>
                  <a:gd name="connsiteX2757" fmla="*/ 512704 w 1314908"/>
                  <a:gd name="connsiteY2757" fmla="*/ 374552 h 481067"/>
                  <a:gd name="connsiteX2758" fmla="*/ 584563 w 1314908"/>
                  <a:gd name="connsiteY2758" fmla="*/ 416681 h 481067"/>
                  <a:gd name="connsiteX2759" fmla="*/ 582814 w 1314908"/>
                  <a:gd name="connsiteY2759" fmla="*/ 417794 h 481067"/>
                  <a:gd name="connsiteX2760" fmla="*/ 583450 w 1314908"/>
                  <a:gd name="connsiteY2760" fmla="*/ 418589 h 481067"/>
                  <a:gd name="connsiteX2761" fmla="*/ 585834 w 1314908"/>
                  <a:gd name="connsiteY2761" fmla="*/ 420338 h 481067"/>
                  <a:gd name="connsiteX2762" fmla="*/ 586629 w 1314908"/>
                  <a:gd name="connsiteY2762" fmla="*/ 419384 h 481067"/>
                  <a:gd name="connsiteX2763" fmla="*/ 586629 w 1314908"/>
                  <a:gd name="connsiteY2763" fmla="*/ 417794 h 481067"/>
                  <a:gd name="connsiteX2764" fmla="*/ 585198 w 1314908"/>
                  <a:gd name="connsiteY2764" fmla="*/ 416522 h 481067"/>
                  <a:gd name="connsiteX2765" fmla="*/ 584563 w 1314908"/>
                  <a:gd name="connsiteY2765" fmla="*/ 416522 h 481067"/>
                  <a:gd name="connsiteX2766" fmla="*/ 92843 w 1314908"/>
                  <a:gd name="connsiteY2766" fmla="*/ 169153 h 481067"/>
                  <a:gd name="connsiteX2767" fmla="*/ 91730 w 1314908"/>
                  <a:gd name="connsiteY2767" fmla="*/ 168517 h 481067"/>
                  <a:gd name="connsiteX2768" fmla="*/ 90300 w 1314908"/>
                  <a:gd name="connsiteY2768" fmla="*/ 168517 h 481067"/>
                  <a:gd name="connsiteX2769" fmla="*/ 93320 w 1314908"/>
                  <a:gd name="connsiteY2769" fmla="*/ 175194 h 481067"/>
                  <a:gd name="connsiteX2770" fmla="*/ 92843 w 1314908"/>
                  <a:gd name="connsiteY2770" fmla="*/ 177579 h 481067"/>
                  <a:gd name="connsiteX2771" fmla="*/ 91254 w 1314908"/>
                  <a:gd name="connsiteY2771" fmla="*/ 179645 h 481067"/>
                  <a:gd name="connsiteX2772" fmla="*/ 90777 w 1314908"/>
                  <a:gd name="connsiteY2772" fmla="*/ 182189 h 481067"/>
                  <a:gd name="connsiteX2773" fmla="*/ 89982 w 1314908"/>
                  <a:gd name="connsiteY2773" fmla="*/ 183938 h 481067"/>
                  <a:gd name="connsiteX2774" fmla="*/ 92525 w 1314908"/>
                  <a:gd name="connsiteY2774" fmla="*/ 185209 h 481067"/>
                  <a:gd name="connsiteX2775" fmla="*/ 94274 w 1314908"/>
                  <a:gd name="connsiteY2775" fmla="*/ 183938 h 481067"/>
                  <a:gd name="connsiteX2776" fmla="*/ 96023 w 1314908"/>
                  <a:gd name="connsiteY2776" fmla="*/ 179645 h 481067"/>
                  <a:gd name="connsiteX2777" fmla="*/ 96659 w 1314908"/>
                  <a:gd name="connsiteY2777" fmla="*/ 176148 h 481067"/>
                  <a:gd name="connsiteX2778" fmla="*/ 94910 w 1314908"/>
                  <a:gd name="connsiteY2778" fmla="*/ 173604 h 481067"/>
                  <a:gd name="connsiteX2779" fmla="*/ 93002 w 1314908"/>
                  <a:gd name="connsiteY2779" fmla="*/ 169312 h 481067"/>
                  <a:gd name="connsiteX2780" fmla="*/ 201425 w 1314908"/>
                  <a:gd name="connsiteY2780" fmla="*/ 319705 h 481067"/>
                  <a:gd name="connsiteX2781" fmla="*/ 200154 w 1314908"/>
                  <a:gd name="connsiteY2781" fmla="*/ 319705 h 481067"/>
                  <a:gd name="connsiteX2782" fmla="*/ 198882 w 1314908"/>
                  <a:gd name="connsiteY2782" fmla="*/ 320659 h 481067"/>
                  <a:gd name="connsiteX2783" fmla="*/ 199518 w 1314908"/>
                  <a:gd name="connsiteY2783" fmla="*/ 321772 h 481067"/>
                  <a:gd name="connsiteX2784" fmla="*/ 203810 w 1314908"/>
                  <a:gd name="connsiteY2784" fmla="*/ 325269 h 481067"/>
                  <a:gd name="connsiteX2785" fmla="*/ 206195 w 1314908"/>
                  <a:gd name="connsiteY2785" fmla="*/ 325269 h 481067"/>
                  <a:gd name="connsiteX2786" fmla="*/ 207308 w 1314908"/>
                  <a:gd name="connsiteY2786" fmla="*/ 323044 h 481067"/>
                  <a:gd name="connsiteX2787" fmla="*/ 206354 w 1314908"/>
                  <a:gd name="connsiteY2787" fmla="*/ 321931 h 481067"/>
                  <a:gd name="connsiteX2788" fmla="*/ 201425 w 1314908"/>
                  <a:gd name="connsiteY2788" fmla="*/ 319705 h 481067"/>
                  <a:gd name="connsiteX2789" fmla="*/ 61843 w 1314908"/>
                  <a:gd name="connsiteY2789" fmla="*/ 109536 h 481067"/>
                  <a:gd name="connsiteX2790" fmla="*/ 61843 w 1314908"/>
                  <a:gd name="connsiteY2790" fmla="*/ 107469 h 481067"/>
                  <a:gd name="connsiteX2791" fmla="*/ 60571 w 1314908"/>
                  <a:gd name="connsiteY2791" fmla="*/ 106038 h 481067"/>
                  <a:gd name="connsiteX2792" fmla="*/ 59458 w 1314908"/>
                  <a:gd name="connsiteY2792" fmla="*/ 105561 h 481067"/>
                  <a:gd name="connsiteX2793" fmla="*/ 56755 w 1314908"/>
                  <a:gd name="connsiteY2793" fmla="*/ 105085 h 481067"/>
                  <a:gd name="connsiteX2794" fmla="*/ 55325 w 1314908"/>
                  <a:gd name="connsiteY2794" fmla="*/ 105561 h 481067"/>
                  <a:gd name="connsiteX2795" fmla="*/ 58663 w 1314908"/>
                  <a:gd name="connsiteY2795" fmla="*/ 107151 h 481067"/>
                  <a:gd name="connsiteX2796" fmla="*/ 61684 w 1314908"/>
                  <a:gd name="connsiteY2796" fmla="*/ 110172 h 481067"/>
                  <a:gd name="connsiteX2797" fmla="*/ 61684 w 1314908"/>
                  <a:gd name="connsiteY2797" fmla="*/ 109536 h 481067"/>
                  <a:gd name="connsiteX2798" fmla="*/ 115736 w 1314908"/>
                  <a:gd name="connsiteY2798" fmla="*/ 213189 h 481067"/>
                  <a:gd name="connsiteX2799" fmla="*/ 113511 w 1314908"/>
                  <a:gd name="connsiteY2799" fmla="*/ 209851 h 481067"/>
                  <a:gd name="connsiteX2800" fmla="*/ 113828 w 1314908"/>
                  <a:gd name="connsiteY2800" fmla="*/ 209215 h 481067"/>
                  <a:gd name="connsiteX2801" fmla="*/ 113511 w 1314908"/>
                  <a:gd name="connsiteY2801" fmla="*/ 208261 h 481067"/>
                  <a:gd name="connsiteX2802" fmla="*/ 112716 w 1314908"/>
                  <a:gd name="connsiteY2802" fmla="*/ 206989 h 481067"/>
                  <a:gd name="connsiteX2803" fmla="*/ 111603 w 1314908"/>
                  <a:gd name="connsiteY2803" fmla="*/ 204128 h 481067"/>
                  <a:gd name="connsiteX2804" fmla="*/ 108423 w 1314908"/>
                  <a:gd name="connsiteY2804" fmla="*/ 198882 h 481067"/>
                  <a:gd name="connsiteX2805" fmla="*/ 107787 w 1314908"/>
                  <a:gd name="connsiteY2805" fmla="*/ 196020 h 481067"/>
                  <a:gd name="connsiteX2806" fmla="*/ 106039 w 1314908"/>
                  <a:gd name="connsiteY2806" fmla="*/ 194907 h 481067"/>
                  <a:gd name="connsiteX2807" fmla="*/ 100474 w 1314908"/>
                  <a:gd name="connsiteY2807" fmla="*/ 196497 h 481067"/>
                  <a:gd name="connsiteX2808" fmla="*/ 98407 w 1314908"/>
                  <a:gd name="connsiteY2808" fmla="*/ 203015 h 481067"/>
                  <a:gd name="connsiteX2809" fmla="*/ 99202 w 1314908"/>
                  <a:gd name="connsiteY2809" fmla="*/ 204764 h 481067"/>
                  <a:gd name="connsiteX2810" fmla="*/ 104608 w 1314908"/>
                  <a:gd name="connsiteY2810" fmla="*/ 212713 h 481067"/>
                  <a:gd name="connsiteX2811" fmla="*/ 104926 w 1314908"/>
                  <a:gd name="connsiteY2811" fmla="*/ 214779 h 481067"/>
                  <a:gd name="connsiteX2812" fmla="*/ 106197 w 1314908"/>
                  <a:gd name="connsiteY2812" fmla="*/ 216369 h 481067"/>
                  <a:gd name="connsiteX2813" fmla="*/ 111921 w 1314908"/>
                  <a:gd name="connsiteY2813" fmla="*/ 219866 h 481067"/>
                  <a:gd name="connsiteX2814" fmla="*/ 114623 w 1314908"/>
                  <a:gd name="connsiteY2814" fmla="*/ 219866 h 481067"/>
                  <a:gd name="connsiteX2815" fmla="*/ 117644 w 1314908"/>
                  <a:gd name="connsiteY2815" fmla="*/ 218595 h 481067"/>
                  <a:gd name="connsiteX2816" fmla="*/ 117644 w 1314908"/>
                  <a:gd name="connsiteY2816" fmla="*/ 215415 h 481067"/>
                  <a:gd name="connsiteX2817" fmla="*/ 115895 w 1314908"/>
                  <a:gd name="connsiteY2817" fmla="*/ 213507 h 481067"/>
                  <a:gd name="connsiteX2818" fmla="*/ 151665 w 1314908"/>
                  <a:gd name="connsiteY2818" fmla="*/ 257544 h 481067"/>
                  <a:gd name="connsiteX2819" fmla="*/ 151665 w 1314908"/>
                  <a:gd name="connsiteY2819" fmla="*/ 255319 h 481067"/>
                  <a:gd name="connsiteX2820" fmla="*/ 151347 w 1314908"/>
                  <a:gd name="connsiteY2820" fmla="*/ 254206 h 481067"/>
                  <a:gd name="connsiteX2821" fmla="*/ 145306 w 1314908"/>
                  <a:gd name="connsiteY2821" fmla="*/ 248006 h 481067"/>
                  <a:gd name="connsiteX2822" fmla="*/ 143875 w 1314908"/>
                  <a:gd name="connsiteY2822" fmla="*/ 248006 h 481067"/>
                  <a:gd name="connsiteX2823" fmla="*/ 143398 w 1314908"/>
                  <a:gd name="connsiteY2823" fmla="*/ 249119 h 481067"/>
                  <a:gd name="connsiteX2824" fmla="*/ 144193 w 1314908"/>
                  <a:gd name="connsiteY2824" fmla="*/ 253888 h 481067"/>
                  <a:gd name="connsiteX2825" fmla="*/ 145783 w 1314908"/>
                  <a:gd name="connsiteY2825" fmla="*/ 255955 h 481067"/>
                  <a:gd name="connsiteX2826" fmla="*/ 147850 w 1314908"/>
                  <a:gd name="connsiteY2826" fmla="*/ 257544 h 481067"/>
                  <a:gd name="connsiteX2827" fmla="*/ 148327 w 1314908"/>
                  <a:gd name="connsiteY2827" fmla="*/ 258816 h 481067"/>
                  <a:gd name="connsiteX2828" fmla="*/ 148327 w 1314908"/>
                  <a:gd name="connsiteY2828" fmla="*/ 260883 h 481067"/>
                  <a:gd name="connsiteX2829" fmla="*/ 151665 w 1314908"/>
                  <a:gd name="connsiteY2829" fmla="*/ 263745 h 481067"/>
                  <a:gd name="connsiteX2830" fmla="*/ 150552 w 1314908"/>
                  <a:gd name="connsiteY2830" fmla="*/ 259611 h 481067"/>
                  <a:gd name="connsiteX2831" fmla="*/ 150870 w 1314908"/>
                  <a:gd name="connsiteY2831" fmla="*/ 258498 h 481067"/>
                  <a:gd name="connsiteX2832" fmla="*/ 151665 w 1314908"/>
                  <a:gd name="connsiteY2832" fmla="*/ 257862 h 481067"/>
                  <a:gd name="connsiteX2833" fmla="*/ 144193 w 1314908"/>
                  <a:gd name="connsiteY2833" fmla="*/ 245144 h 481067"/>
                  <a:gd name="connsiteX2834" fmla="*/ 138788 w 1314908"/>
                  <a:gd name="connsiteY2834" fmla="*/ 240375 h 481067"/>
                  <a:gd name="connsiteX2835" fmla="*/ 138152 w 1314908"/>
                  <a:gd name="connsiteY2835" fmla="*/ 240852 h 481067"/>
                  <a:gd name="connsiteX2836" fmla="*/ 137675 w 1314908"/>
                  <a:gd name="connsiteY2836" fmla="*/ 242759 h 481067"/>
                  <a:gd name="connsiteX2837" fmla="*/ 137675 w 1314908"/>
                  <a:gd name="connsiteY2837" fmla="*/ 243236 h 481067"/>
                  <a:gd name="connsiteX2838" fmla="*/ 138470 w 1314908"/>
                  <a:gd name="connsiteY2838" fmla="*/ 244349 h 481067"/>
                  <a:gd name="connsiteX2839" fmla="*/ 138470 w 1314908"/>
                  <a:gd name="connsiteY2839" fmla="*/ 247847 h 481067"/>
                  <a:gd name="connsiteX2840" fmla="*/ 138947 w 1314908"/>
                  <a:gd name="connsiteY2840" fmla="*/ 249278 h 481067"/>
                  <a:gd name="connsiteX2841" fmla="*/ 142286 w 1314908"/>
                  <a:gd name="connsiteY2841" fmla="*/ 249278 h 481067"/>
                  <a:gd name="connsiteX2842" fmla="*/ 144352 w 1314908"/>
                  <a:gd name="connsiteY2842" fmla="*/ 247052 h 481067"/>
                  <a:gd name="connsiteX2843" fmla="*/ 144352 w 1314908"/>
                  <a:gd name="connsiteY2843" fmla="*/ 245303 h 481067"/>
                  <a:gd name="connsiteX2844" fmla="*/ 133065 w 1314908"/>
                  <a:gd name="connsiteY2844" fmla="*/ 233857 h 481067"/>
                  <a:gd name="connsiteX2845" fmla="*/ 130680 w 1314908"/>
                  <a:gd name="connsiteY2845" fmla="*/ 230836 h 481067"/>
                  <a:gd name="connsiteX2846" fmla="*/ 129249 w 1314908"/>
                  <a:gd name="connsiteY2846" fmla="*/ 227498 h 481067"/>
                  <a:gd name="connsiteX2847" fmla="*/ 127342 w 1314908"/>
                  <a:gd name="connsiteY2847" fmla="*/ 226226 h 481067"/>
                  <a:gd name="connsiteX2848" fmla="*/ 125911 w 1314908"/>
                  <a:gd name="connsiteY2848" fmla="*/ 226544 h 481067"/>
                  <a:gd name="connsiteX2849" fmla="*/ 125593 w 1314908"/>
                  <a:gd name="connsiteY2849" fmla="*/ 227338 h 481067"/>
                  <a:gd name="connsiteX2850" fmla="*/ 125593 w 1314908"/>
                  <a:gd name="connsiteY2850" fmla="*/ 229246 h 481067"/>
                  <a:gd name="connsiteX2851" fmla="*/ 124957 w 1314908"/>
                  <a:gd name="connsiteY2851" fmla="*/ 230518 h 481067"/>
                  <a:gd name="connsiteX2852" fmla="*/ 127024 w 1314908"/>
                  <a:gd name="connsiteY2852" fmla="*/ 233221 h 481067"/>
                  <a:gd name="connsiteX2853" fmla="*/ 129249 w 1314908"/>
                  <a:gd name="connsiteY2853" fmla="*/ 233857 h 481067"/>
                  <a:gd name="connsiteX2854" fmla="*/ 133860 w 1314908"/>
                  <a:gd name="connsiteY2854" fmla="*/ 236400 h 481067"/>
                  <a:gd name="connsiteX2855" fmla="*/ 133860 w 1314908"/>
                  <a:gd name="connsiteY2855" fmla="*/ 235605 h 481067"/>
                  <a:gd name="connsiteX2856" fmla="*/ 132906 w 1314908"/>
                  <a:gd name="connsiteY2856" fmla="*/ 233857 h 481067"/>
                  <a:gd name="connsiteX2857" fmla="*/ 815558 w 1314908"/>
                  <a:gd name="connsiteY2857" fmla="*/ 410958 h 481067"/>
                  <a:gd name="connsiteX2858" fmla="*/ 816670 w 1314908"/>
                  <a:gd name="connsiteY2858" fmla="*/ 409369 h 481067"/>
                  <a:gd name="connsiteX2859" fmla="*/ 818579 w 1314908"/>
                  <a:gd name="connsiteY2859" fmla="*/ 409369 h 481067"/>
                  <a:gd name="connsiteX2860" fmla="*/ 821122 w 1314908"/>
                  <a:gd name="connsiteY2860" fmla="*/ 405871 h 481067"/>
                  <a:gd name="connsiteX2861" fmla="*/ 825096 w 1314908"/>
                  <a:gd name="connsiteY2861" fmla="*/ 405076 h 481067"/>
                  <a:gd name="connsiteX2862" fmla="*/ 824301 w 1314908"/>
                  <a:gd name="connsiteY2862" fmla="*/ 404122 h 481067"/>
                  <a:gd name="connsiteX2863" fmla="*/ 822871 w 1314908"/>
                  <a:gd name="connsiteY2863" fmla="*/ 403327 h 481067"/>
                  <a:gd name="connsiteX2864" fmla="*/ 820804 w 1314908"/>
                  <a:gd name="connsiteY2864" fmla="*/ 402691 h 481067"/>
                  <a:gd name="connsiteX2865" fmla="*/ 815717 w 1314908"/>
                  <a:gd name="connsiteY2865" fmla="*/ 405553 h 481067"/>
                  <a:gd name="connsiteX2866" fmla="*/ 814922 w 1314908"/>
                  <a:gd name="connsiteY2866" fmla="*/ 405553 h 481067"/>
                  <a:gd name="connsiteX2867" fmla="*/ 813650 w 1314908"/>
                  <a:gd name="connsiteY2867" fmla="*/ 404758 h 481067"/>
                  <a:gd name="connsiteX2868" fmla="*/ 812060 w 1314908"/>
                  <a:gd name="connsiteY2868" fmla="*/ 404758 h 481067"/>
                  <a:gd name="connsiteX2869" fmla="*/ 809675 w 1314908"/>
                  <a:gd name="connsiteY2869" fmla="*/ 405235 h 481067"/>
                  <a:gd name="connsiteX2870" fmla="*/ 809675 w 1314908"/>
                  <a:gd name="connsiteY2870" fmla="*/ 405871 h 481067"/>
                  <a:gd name="connsiteX2871" fmla="*/ 810630 w 1314908"/>
                  <a:gd name="connsiteY2871" fmla="*/ 406189 h 481067"/>
                  <a:gd name="connsiteX2872" fmla="*/ 812060 w 1314908"/>
                  <a:gd name="connsiteY2872" fmla="*/ 406507 h 481067"/>
                  <a:gd name="connsiteX2873" fmla="*/ 811424 w 1314908"/>
                  <a:gd name="connsiteY2873" fmla="*/ 407461 h 481067"/>
                  <a:gd name="connsiteX2874" fmla="*/ 807768 w 1314908"/>
                  <a:gd name="connsiteY2874" fmla="*/ 409846 h 481067"/>
                  <a:gd name="connsiteX2875" fmla="*/ 805065 w 1314908"/>
                  <a:gd name="connsiteY2875" fmla="*/ 412548 h 481067"/>
                  <a:gd name="connsiteX2876" fmla="*/ 805701 w 1314908"/>
                  <a:gd name="connsiteY2876" fmla="*/ 412548 h 481067"/>
                  <a:gd name="connsiteX2877" fmla="*/ 807927 w 1314908"/>
                  <a:gd name="connsiteY2877" fmla="*/ 412548 h 481067"/>
                  <a:gd name="connsiteX2878" fmla="*/ 810311 w 1314908"/>
                  <a:gd name="connsiteY2878" fmla="*/ 413979 h 481067"/>
                  <a:gd name="connsiteX2879" fmla="*/ 810947 w 1314908"/>
                  <a:gd name="connsiteY2879" fmla="*/ 413661 h 481067"/>
                  <a:gd name="connsiteX2880" fmla="*/ 812537 w 1314908"/>
                  <a:gd name="connsiteY2880" fmla="*/ 412389 h 481067"/>
                  <a:gd name="connsiteX2881" fmla="*/ 814445 w 1314908"/>
                  <a:gd name="connsiteY2881" fmla="*/ 413343 h 481067"/>
                  <a:gd name="connsiteX2882" fmla="*/ 815240 w 1314908"/>
                  <a:gd name="connsiteY2882" fmla="*/ 412707 h 481067"/>
                  <a:gd name="connsiteX2883" fmla="*/ 815240 w 1314908"/>
                  <a:gd name="connsiteY2883" fmla="*/ 412071 h 481067"/>
                  <a:gd name="connsiteX2884" fmla="*/ 815240 w 1314908"/>
                  <a:gd name="connsiteY2884" fmla="*/ 411435 h 481067"/>
                  <a:gd name="connsiteX2885" fmla="*/ 815558 w 1314908"/>
                  <a:gd name="connsiteY2885" fmla="*/ 410799 h 481067"/>
                  <a:gd name="connsiteX2886" fmla="*/ 766115 w 1314908"/>
                  <a:gd name="connsiteY2886" fmla="*/ 467396 h 481067"/>
                  <a:gd name="connsiteX2887" fmla="*/ 764049 w 1314908"/>
                  <a:gd name="connsiteY2887" fmla="*/ 469303 h 481067"/>
                  <a:gd name="connsiteX2888" fmla="*/ 761346 w 1314908"/>
                  <a:gd name="connsiteY2888" fmla="*/ 470734 h 481067"/>
                  <a:gd name="connsiteX2889" fmla="*/ 761982 w 1314908"/>
                  <a:gd name="connsiteY2889" fmla="*/ 471211 h 481067"/>
                  <a:gd name="connsiteX2890" fmla="*/ 765002 w 1314908"/>
                  <a:gd name="connsiteY2890" fmla="*/ 472006 h 481067"/>
                  <a:gd name="connsiteX2891" fmla="*/ 766434 w 1314908"/>
                  <a:gd name="connsiteY2891" fmla="*/ 471688 h 481067"/>
                  <a:gd name="connsiteX2892" fmla="*/ 769295 w 1314908"/>
                  <a:gd name="connsiteY2892" fmla="*/ 469939 h 481067"/>
                  <a:gd name="connsiteX2893" fmla="*/ 769772 w 1314908"/>
                  <a:gd name="connsiteY2893" fmla="*/ 467555 h 481067"/>
                  <a:gd name="connsiteX2894" fmla="*/ 768341 w 1314908"/>
                  <a:gd name="connsiteY2894" fmla="*/ 467078 h 481067"/>
                  <a:gd name="connsiteX2895" fmla="*/ 765956 w 1314908"/>
                  <a:gd name="connsiteY2895" fmla="*/ 467078 h 481067"/>
                  <a:gd name="connsiteX2896" fmla="*/ 584721 w 1314908"/>
                  <a:gd name="connsiteY2896" fmla="*/ 403327 h 481067"/>
                  <a:gd name="connsiteX2897" fmla="*/ 581860 w 1314908"/>
                  <a:gd name="connsiteY2897" fmla="*/ 401737 h 481067"/>
                  <a:gd name="connsiteX2898" fmla="*/ 578839 w 1314908"/>
                  <a:gd name="connsiteY2898" fmla="*/ 400625 h 481067"/>
                  <a:gd name="connsiteX2899" fmla="*/ 574547 w 1314908"/>
                  <a:gd name="connsiteY2899" fmla="*/ 399194 h 481067"/>
                  <a:gd name="connsiteX2900" fmla="*/ 573434 w 1314908"/>
                  <a:gd name="connsiteY2900" fmla="*/ 399194 h 481067"/>
                  <a:gd name="connsiteX2901" fmla="*/ 568983 w 1314908"/>
                  <a:gd name="connsiteY2901" fmla="*/ 402214 h 481067"/>
                  <a:gd name="connsiteX2902" fmla="*/ 567234 w 1314908"/>
                  <a:gd name="connsiteY2902" fmla="*/ 402533 h 481067"/>
                  <a:gd name="connsiteX2903" fmla="*/ 564214 w 1314908"/>
                  <a:gd name="connsiteY2903" fmla="*/ 402533 h 481067"/>
                  <a:gd name="connsiteX2904" fmla="*/ 558172 w 1314908"/>
                  <a:gd name="connsiteY2904" fmla="*/ 400784 h 481067"/>
                  <a:gd name="connsiteX2905" fmla="*/ 554833 w 1314908"/>
                  <a:gd name="connsiteY2905" fmla="*/ 400466 h 481067"/>
                  <a:gd name="connsiteX2906" fmla="*/ 554039 w 1314908"/>
                  <a:gd name="connsiteY2906" fmla="*/ 400466 h 481067"/>
                  <a:gd name="connsiteX2907" fmla="*/ 553880 w 1314908"/>
                  <a:gd name="connsiteY2907" fmla="*/ 401897 h 481067"/>
                  <a:gd name="connsiteX2908" fmla="*/ 554198 w 1314908"/>
                  <a:gd name="connsiteY2908" fmla="*/ 403327 h 481067"/>
                  <a:gd name="connsiteX2909" fmla="*/ 554833 w 1314908"/>
                  <a:gd name="connsiteY2909" fmla="*/ 404599 h 481067"/>
                  <a:gd name="connsiteX2910" fmla="*/ 556742 w 1314908"/>
                  <a:gd name="connsiteY2910" fmla="*/ 406984 h 481067"/>
                  <a:gd name="connsiteX2911" fmla="*/ 558013 w 1314908"/>
                  <a:gd name="connsiteY2911" fmla="*/ 407938 h 481067"/>
                  <a:gd name="connsiteX2912" fmla="*/ 561352 w 1314908"/>
                  <a:gd name="connsiteY2912" fmla="*/ 408415 h 481067"/>
                  <a:gd name="connsiteX2913" fmla="*/ 564531 w 1314908"/>
                  <a:gd name="connsiteY2913" fmla="*/ 409369 h 481067"/>
                  <a:gd name="connsiteX2914" fmla="*/ 567711 w 1314908"/>
                  <a:gd name="connsiteY2914" fmla="*/ 411276 h 481067"/>
                  <a:gd name="connsiteX2915" fmla="*/ 570731 w 1314908"/>
                  <a:gd name="connsiteY2915" fmla="*/ 413502 h 481067"/>
                  <a:gd name="connsiteX2916" fmla="*/ 572162 w 1314908"/>
                  <a:gd name="connsiteY2916" fmla="*/ 415092 h 481067"/>
                  <a:gd name="connsiteX2917" fmla="*/ 573116 w 1314908"/>
                  <a:gd name="connsiteY2917" fmla="*/ 416999 h 481067"/>
                  <a:gd name="connsiteX2918" fmla="*/ 573116 w 1314908"/>
                  <a:gd name="connsiteY2918" fmla="*/ 419066 h 481067"/>
                  <a:gd name="connsiteX2919" fmla="*/ 571686 w 1314908"/>
                  <a:gd name="connsiteY2919" fmla="*/ 420815 h 481067"/>
                  <a:gd name="connsiteX2920" fmla="*/ 573275 w 1314908"/>
                  <a:gd name="connsiteY2920" fmla="*/ 421451 h 481067"/>
                  <a:gd name="connsiteX2921" fmla="*/ 574706 w 1314908"/>
                  <a:gd name="connsiteY2921" fmla="*/ 421133 h 481067"/>
                  <a:gd name="connsiteX2922" fmla="*/ 575501 w 1314908"/>
                  <a:gd name="connsiteY2922" fmla="*/ 420656 h 481067"/>
                  <a:gd name="connsiteX2923" fmla="*/ 575978 w 1314908"/>
                  <a:gd name="connsiteY2923" fmla="*/ 420020 h 481067"/>
                  <a:gd name="connsiteX2924" fmla="*/ 576296 w 1314908"/>
                  <a:gd name="connsiteY2924" fmla="*/ 418907 h 481067"/>
                  <a:gd name="connsiteX2925" fmla="*/ 577726 w 1314908"/>
                  <a:gd name="connsiteY2925" fmla="*/ 416205 h 481067"/>
                  <a:gd name="connsiteX2926" fmla="*/ 578839 w 1314908"/>
                  <a:gd name="connsiteY2926" fmla="*/ 414774 h 481067"/>
                  <a:gd name="connsiteX2927" fmla="*/ 585357 w 1314908"/>
                  <a:gd name="connsiteY2927" fmla="*/ 411912 h 481067"/>
                  <a:gd name="connsiteX2928" fmla="*/ 588219 w 1314908"/>
                  <a:gd name="connsiteY2928" fmla="*/ 410005 h 481067"/>
                  <a:gd name="connsiteX2929" fmla="*/ 589491 w 1314908"/>
                  <a:gd name="connsiteY2929" fmla="*/ 408892 h 481067"/>
                  <a:gd name="connsiteX2930" fmla="*/ 589173 w 1314908"/>
                  <a:gd name="connsiteY2930" fmla="*/ 407620 h 481067"/>
                  <a:gd name="connsiteX2931" fmla="*/ 585040 w 1314908"/>
                  <a:gd name="connsiteY2931" fmla="*/ 403168 h 481067"/>
                  <a:gd name="connsiteX2932" fmla="*/ 732571 w 1314908"/>
                  <a:gd name="connsiteY2932" fmla="*/ 451975 h 481067"/>
                  <a:gd name="connsiteX2933" fmla="*/ 730664 w 1314908"/>
                  <a:gd name="connsiteY2933" fmla="*/ 449113 h 481067"/>
                  <a:gd name="connsiteX2934" fmla="*/ 728438 w 1314908"/>
                  <a:gd name="connsiteY2934" fmla="*/ 446569 h 481067"/>
                  <a:gd name="connsiteX2935" fmla="*/ 727007 w 1314908"/>
                  <a:gd name="connsiteY2935" fmla="*/ 445297 h 481067"/>
                  <a:gd name="connsiteX2936" fmla="*/ 725258 w 1314908"/>
                  <a:gd name="connsiteY2936" fmla="*/ 444503 h 481067"/>
                  <a:gd name="connsiteX2937" fmla="*/ 723033 w 1314908"/>
                  <a:gd name="connsiteY2937" fmla="*/ 444820 h 481067"/>
                  <a:gd name="connsiteX2938" fmla="*/ 720966 w 1314908"/>
                  <a:gd name="connsiteY2938" fmla="*/ 444820 h 481067"/>
                  <a:gd name="connsiteX2939" fmla="*/ 720012 w 1314908"/>
                  <a:gd name="connsiteY2939" fmla="*/ 443390 h 481067"/>
                  <a:gd name="connsiteX2940" fmla="*/ 719694 w 1314908"/>
                  <a:gd name="connsiteY2940" fmla="*/ 441641 h 481067"/>
                  <a:gd name="connsiteX2941" fmla="*/ 718899 w 1314908"/>
                  <a:gd name="connsiteY2941" fmla="*/ 440528 h 481067"/>
                  <a:gd name="connsiteX2942" fmla="*/ 714130 w 1314908"/>
                  <a:gd name="connsiteY2942" fmla="*/ 437984 h 481067"/>
                  <a:gd name="connsiteX2943" fmla="*/ 712858 w 1314908"/>
                  <a:gd name="connsiteY2943" fmla="*/ 436713 h 481067"/>
                  <a:gd name="connsiteX2944" fmla="*/ 711745 w 1314908"/>
                  <a:gd name="connsiteY2944" fmla="*/ 435123 h 481067"/>
                  <a:gd name="connsiteX2945" fmla="*/ 710791 w 1314908"/>
                  <a:gd name="connsiteY2945" fmla="*/ 434487 h 481067"/>
                  <a:gd name="connsiteX2946" fmla="*/ 708248 w 1314908"/>
                  <a:gd name="connsiteY2946" fmla="*/ 436236 h 481067"/>
                  <a:gd name="connsiteX2947" fmla="*/ 706658 w 1314908"/>
                  <a:gd name="connsiteY2947" fmla="*/ 436872 h 481067"/>
                  <a:gd name="connsiteX2948" fmla="*/ 701411 w 1314908"/>
                  <a:gd name="connsiteY2948" fmla="*/ 436077 h 481067"/>
                  <a:gd name="connsiteX2949" fmla="*/ 696006 w 1314908"/>
                  <a:gd name="connsiteY2949" fmla="*/ 436554 h 481067"/>
                  <a:gd name="connsiteX2950" fmla="*/ 692350 w 1314908"/>
                  <a:gd name="connsiteY2950" fmla="*/ 436554 h 481067"/>
                  <a:gd name="connsiteX2951" fmla="*/ 689170 w 1314908"/>
                  <a:gd name="connsiteY2951" fmla="*/ 437031 h 481067"/>
                  <a:gd name="connsiteX2952" fmla="*/ 684719 w 1314908"/>
                  <a:gd name="connsiteY2952" fmla="*/ 438621 h 481067"/>
                  <a:gd name="connsiteX2953" fmla="*/ 683606 w 1314908"/>
                  <a:gd name="connsiteY2953" fmla="*/ 439574 h 481067"/>
                  <a:gd name="connsiteX2954" fmla="*/ 682652 w 1314908"/>
                  <a:gd name="connsiteY2954" fmla="*/ 441005 h 481067"/>
                  <a:gd name="connsiteX2955" fmla="*/ 683129 w 1314908"/>
                  <a:gd name="connsiteY2955" fmla="*/ 442595 h 481067"/>
                  <a:gd name="connsiteX2956" fmla="*/ 684083 w 1314908"/>
                  <a:gd name="connsiteY2956" fmla="*/ 444026 h 481067"/>
                  <a:gd name="connsiteX2957" fmla="*/ 685037 w 1314908"/>
                  <a:gd name="connsiteY2957" fmla="*/ 445456 h 481067"/>
                  <a:gd name="connsiteX2958" fmla="*/ 686309 w 1314908"/>
                  <a:gd name="connsiteY2958" fmla="*/ 446569 h 481067"/>
                  <a:gd name="connsiteX2959" fmla="*/ 694258 w 1314908"/>
                  <a:gd name="connsiteY2959" fmla="*/ 448477 h 481067"/>
                  <a:gd name="connsiteX2960" fmla="*/ 695847 w 1314908"/>
                  <a:gd name="connsiteY2960" fmla="*/ 448477 h 481067"/>
                  <a:gd name="connsiteX2961" fmla="*/ 697437 w 1314908"/>
                  <a:gd name="connsiteY2961" fmla="*/ 448159 h 481067"/>
                  <a:gd name="connsiteX2962" fmla="*/ 701253 w 1314908"/>
                  <a:gd name="connsiteY2962" fmla="*/ 448477 h 481067"/>
                  <a:gd name="connsiteX2963" fmla="*/ 707294 w 1314908"/>
                  <a:gd name="connsiteY2963" fmla="*/ 452611 h 481067"/>
                  <a:gd name="connsiteX2964" fmla="*/ 710632 w 1314908"/>
                  <a:gd name="connsiteY2964" fmla="*/ 454041 h 481067"/>
                  <a:gd name="connsiteX2965" fmla="*/ 712540 w 1314908"/>
                  <a:gd name="connsiteY2965" fmla="*/ 456108 h 481067"/>
                  <a:gd name="connsiteX2966" fmla="*/ 714130 w 1314908"/>
                  <a:gd name="connsiteY2966" fmla="*/ 458493 h 481067"/>
                  <a:gd name="connsiteX2967" fmla="*/ 716832 w 1314908"/>
                  <a:gd name="connsiteY2967" fmla="*/ 460718 h 481067"/>
                  <a:gd name="connsiteX2968" fmla="*/ 720012 w 1314908"/>
                  <a:gd name="connsiteY2968" fmla="*/ 461990 h 481067"/>
                  <a:gd name="connsiteX2969" fmla="*/ 723986 w 1314908"/>
                  <a:gd name="connsiteY2969" fmla="*/ 462626 h 481067"/>
                  <a:gd name="connsiteX2970" fmla="*/ 725258 w 1314908"/>
                  <a:gd name="connsiteY2970" fmla="*/ 463580 h 481067"/>
                  <a:gd name="connsiteX2971" fmla="*/ 728756 w 1314908"/>
                  <a:gd name="connsiteY2971" fmla="*/ 461831 h 481067"/>
                  <a:gd name="connsiteX2972" fmla="*/ 730981 w 1314908"/>
                  <a:gd name="connsiteY2972" fmla="*/ 461831 h 481067"/>
                  <a:gd name="connsiteX2973" fmla="*/ 732571 w 1314908"/>
                  <a:gd name="connsiteY2973" fmla="*/ 461036 h 481067"/>
                  <a:gd name="connsiteX2974" fmla="*/ 735592 w 1314908"/>
                  <a:gd name="connsiteY2974" fmla="*/ 458175 h 481067"/>
                  <a:gd name="connsiteX2975" fmla="*/ 736387 w 1314908"/>
                  <a:gd name="connsiteY2975" fmla="*/ 456108 h 481067"/>
                  <a:gd name="connsiteX2976" fmla="*/ 734956 w 1314908"/>
                  <a:gd name="connsiteY2976" fmla="*/ 453724 h 481067"/>
                  <a:gd name="connsiteX2977" fmla="*/ 732571 w 1314908"/>
                  <a:gd name="connsiteY2977" fmla="*/ 452134 h 481067"/>
                  <a:gd name="connsiteX2978" fmla="*/ 809675 w 1314908"/>
                  <a:gd name="connsiteY2978" fmla="*/ 471211 h 481067"/>
                  <a:gd name="connsiteX2979" fmla="*/ 809358 w 1314908"/>
                  <a:gd name="connsiteY2979" fmla="*/ 468508 h 481067"/>
                  <a:gd name="connsiteX2980" fmla="*/ 809040 w 1314908"/>
                  <a:gd name="connsiteY2980" fmla="*/ 468508 h 481067"/>
                  <a:gd name="connsiteX2981" fmla="*/ 808563 w 1314908"/>
                  <a:gd name="connsiteY2981" fmla="*/ 468826 h 481067"/>
                  <a:gd name="connsiteX2982" fmla="*/ 806496 w 1314908"/>
                  <a:gd name="connsiteY2982" fmla="*/ 469780 h 481067"/>
                  <a:gd name="connsiteX2983" fmla="*/ 802998 w 1314908"/>
                  <a:gd name="connsiteY2983" fmla="*/ 473278 h 481067"/>
                  <a:gd name="connsiteX2984" fmla="*/ 800614 w 1314908"/>
                  <a:gd name="connsiteY2984" fmla="*/ 475027 h 481067"/>
                  <a:gd name="connsiteX2985" fmla="*/ 794414 w 1314908"/>
                  <a:gd name="connsiteY2985" fmla="*/ 476775 h 481067"/>
                  <a:gd name="connsiteX2986" fmla="*/ 793619 w 1314908"/>
                  <a:gd name="connsiteY2986" fmla="*/ 478206 h 481067"/>
                  <a:gd name="connsiteX2987" fmla="*/ 793619 w 1314908"/>
                  <a:gd name="connsiteY2987" fmla="*/ 480750 h 481067"/>
                  <a:gd name="connsiteX2988" fmla="*/ 794732 w 1314908"/>
                  <a:gd name="connsiteY2988" fmla="*/ 481067 h 481067"/>
                  <a:gd name="connsiteX2989" fmla="*/ 797434 w 1314908"/>
                  <a:gd name="connsiteY2989" fmla="*/ 481067 h 481067"/>
                  <a:gd name="connsiteX2990" fmla="*/ 799024 w 1314908"/>
                  <a:gd name="connsiteY2990" fmla="*/ 480114 h 481067"/>
                  <a:gd name="connsiteX2991" fmla="*/ 805065 w 1314908"/>
                  <a:gd name="connsiteY2991" fmla="*/ 478047 h 481067"/>
                  <a:gd name="connsiteX2992" fmla="*/ 807768 w 1314908"/>
                  <a:gd name="connsiteY2992" fmla="*/ 474868 h 481067"/>
                  <a:gd name="connsiteX2993" fmla="*/ 810788 w 1314908"/>
                  <a:gd name="connsiteY2993" fmla="*/ 473437 h 481067"/>
                  <a:gd name="connsiteX2994" fmla="*/ 810788 w 1314908"/>
                  <a:gd name="connsiteY2994" fmla="*/ 472642 h 481067"/>
                  <a:gd name="connsiteX2995" fmla="*/ 809834 w 1314908"/>
                  <a:gd name="connsiteY2995" fmla="*/ 471052 h 481067"/>
                  <a:gd name="connsiteX2996" fmla="*/ 683924 w 1314908"/>
                  <a:gd name="connsiteY2996" fmla="*/ 418748 h 481067"/>
                  <a:gd name="connsiteX2997" fmla="*/ 685990 w 1314908"/>
                  <a:gd name="connsiteY2997" fmla="*/ 418271 h 481067"/>
                  <a:gd name="connsiteX2998" fmla="*/ 686786 w 1314908"/>
                  <a:gd name="connsiteY2998" fmla="*/ 417635 h 481067"/>
                  <a:gd name="connsiteX2999" fmla="*/ 687580 w 1314908"/>
                  <a:gd name="connsiteY2999" fmla="*/ 416364 h 481067"/>
                  <a:gd name="connsiteX3000" fmla="*/ 686786 w 1314908"/>
                  <a:gd name="connsiteY3000" fmla="*/ 415251 h 481067"/>
                  <a:gd name="connsiteX3001" fmla="*/ 685673 w 1314908"/>
                  <a:gd name="connsiteY3001" fmla="*/ 414456 h 481067"/>
                  <a:gd name="connsiteX3002" fmla="*/ 685037 w 1314908"/>
                  <a:gd name="connsiteY3002" fmla="*/ 413343 h 481067"/>
                  <a:gd name="connsiteX3003" fmla="*/ 685037 w 1314908"/>
                  <a:gd name="connsiteY3003" fmla="*/ 410322 h 481067"/>
                  <a:gd name="connsiteX3004" fmla="*/ 683447 w 1314908"/>
                  <a:gd name="connsiteY3004" fmla="*/ 406825 h 481067"/>
                  <a:gd name="connsiteX3005" fmla="*/ 681698 w 1314908"/>
                  <a:gd name="connsiteY3005" fmla="*/ 405712 h 481067"/>
                  <a:gd name="connsiteX3006" fmla="*/ 679314 w 1314908"/>
                  <a:gd name="connsiteY3006" fmla="*/ 405712 h 481067"/>
                  <a:gd name="connsiteX3007" fmla="*/ 677883 w 1314908"/>
                  <a:gd name="connsiteY3007" fmla="*/ 405871 h 481067"/>
                  <a:gd name="connsiteX3008" fmla="*/ 676611 w 1314908"/>
                  <a:gd name="connsiteY3008" fmla="*/ 406666 h 481067"/>
                  <a:gd name="connsiteX3009" fmla="*/ 675657 w 1314908"/>
                  <a:gd name="connsiteY3009" fmla="*/ 409050 h 481067"/>
                  <a:gd name="connsiteX3010" fmla="*/ 675021 w 1314908"/>
                  <a:gd name="connsiteY3010" fmla="*/ 408415 h 481067"/>
                  <a:gd name="connsiteX3011" fmla="*/ 674385 w 1314908"/>
                  <a:gd name="connsiteY3011" fmla="*/ 406348 h 481067"/>
                  <a:gd name="connsiteX3012" fmla="*/ 672636 w 1314908"/>
                  <a:gd name="connsiteY3012" fmla="*/ 405076 h 481067"/>
                  <a:gd name="connsiteX3013" fmla="*/ 670888 w 1314908"/>
                  <a:gd name="connsiteY3013" fmla="*/ 404758 h 481067"/>
                  <a:gd name="connsiteX3014" fmla="*/ 669139 w 1314908"/>
                  <a:gd name="connsiteY3014" fmla="*/ 404758 h 481067"/>
                  <a:gd name="connsiteX3015" fmla="*/ 667549 w 1314908"/>
                  <a:gd name="connsiteY3015" fmla="*/ 405394 h 481067"/>
                  <a:gd name="connsiteX3016" fmla="*/ 664846 w 1314908"/>
                  <a:gd name="connsiteY3016" fmla="*/ 407143 h 481067"/>
                  <a:gd name="connsiteX3017" fmla="*/ 663575 w 1314908"/>
                  <a:gd name="connsiteY3017" fmla="*/ 407143 h 481067"/>
                  <a:gd name="connsiteX3018" fmla="*/ 662144 w 1314908"/>
                  <a:gd name="connsiteY3018" fmla="*/ 406189 h 481067"/>
                  <a:gd name="connsiteX3019" fmla="*/ 661031 w 1314908"/>
                  <a:gd name="connsiteY3019" fmla="*/ 404758 h 481067"/>
                  <a:gd name="connsiteX3020" fmla="*/ 659600 w 1314908"/>
                  <a:gd name="connsiteY3020" fmla="*/ 401420 h 481067"/>
                  <a:gd name="connsiteX3021" fmla="*/ 658646 w 1314908"/>
                  <a:gd name="connsiteY3021" fmla="*/ 400625 h 481067"/>
                  <a:gd name="connsiteX3022" fmla="*/ 653082 w 1314908"/>
                  <a:gd name="connsiteY3022" fmla="*/ 399671 h 481067"/>
                  <a:gd name="connsiteX3023" fmla="*/ 651492 w 1314908"/>
                  <a:gd name="connsiteY3023" fmla="*/ 399989 h 481067"/>
                  <a:gd name="connsiteX3024" fmla="*/ 648313 w 1314908"/>
                  <a:gd name="connsiteY3024" fmla="*/ 401420 h 481067"/>
                  <a:gd name="connsiteX3025" fmla="*/ 647836 w 1314908"/>
                  <a:gd name="connsiteY3025" fmla="*/ 403010 h 481067"/>
                  <a:gd name="connsiteX3026" fmla="*/ 648631 w 1314908"/>
                  <a:gd name="connsiteY3026" fmla="*/ 405076 h 481067"/>
                  <a:gd name="connsiteX3027" fmla="*/ 650062 w 1314908"/>
                  <a:gd name="connsiteY3027" fmla="*/ 406825 h 481067"/>
                  <a:gd name="connsiteX3028" fmla="*/ 654831 w 1314908"/>
                  <a:gd name="connsiteY3028" fmla="*/ 410163 h 481067"/>
                  <a:gd name="connsiteX3029" fmla="*/ 655944 w 1314908"/>
                  <a:gd name="connsiteY3029" fmla="*/ 410482 h 481067"/>
                  <a:gd name="connsiteX3030" fmla="*/ 657215 w 1314908"/>
                  <a:gd name="connsiteY3030" fmla="*/ 410482 h 481067"/>
                  <a:gd name="connsiteX3031" fmla="*/ 658328 w 1314908"/>
                  <a:gd name="connsiteY3031" fmla="*/ 410640 h 481067"/>
                  <a:gd name="connsiteX3032" fmla="*/ 660395 w 1314908"/>
                  <a:gd name="connsiteY3032" fmla="*/ 412071 h 481067"/>
                  <a:gd name="connsiteX3033" fmla="*/ 662144 w 1314908"/>
                  <a:gd name="connsiteY3033" fmla="*/ 413979 h 481067"/>
                  <a:gd name="connsiteX3034" fmla="*/ 661349 w 1314908"/>
                  <a:gd name="connsiteY3034" fmla="*/ 415728 h 481067"/>
                  <a:gd name="connsiteX3035" fmla="*/ 658487 w 1314908"/>
                  <a:gd name="connsiteY3035" fmla="*/ 415728 h 481067"/>
                  <a:gd name="connsiteX3036" fmla="*/ 654672 w 1314908"/>
                  <a:gd name="connsiteY3036" fmla="*/ 417954 h 481067"/>
                  <a:gd name="connsiteX3037" fmla="*/ 652446 w 1314908"/>
                  <a:gd name="connsiteY3037" fmla="*/ 417318 h 481067"/>
                  <a:gd name="connsiteX3038" fmla="*/ 649903 w 1314908"/>
                  <a:gd name="connsiteY3038" fmla="*/ 417318 h 481067"/>
                  <a:gd name="connsiteX3039" fmla="*/ 647200 w 1314908"/>
                  <a:gd name="connsiteY3039" fmla="*/ 413820 h 481067"/>
                  <a:gd name="connsiteX3040" fmla="*/ 646087 w 1314908"/>
                  <a:gd name="connsiteY3040" fmla="*/ 413343 h 481067"/>
                  <a:gd name="connsiteX3041" fmla="*/ 645292 w 1314908"/>
                  <a:gd name="connsiteY3041" fmla="*/ 412548 h 481067"/>
                  <a:gd name="connsiteX3042" fmla="*/ 644656 w 1314908"/>
                  <a:gd name="connsiteY3042" fmla="*/ 410322 h 481067"/>
                  <a:gd name="connsiteX3043" fmla="*/ 643067 w 1314908"/>
                  <a:gd name="connsiteY3043" fmla="*/ 409369 h 481067"/>
                  <a:gd name="connsiteX3044" fmla="*/ 639251 w 1314908"/>
                  <a:gd name="connsiteY3044" fmla="*/ 409686 h 481067"/>
                  <a:gd name="connsiteX3045" fmla="*/ 637025 w 1314908"/>
                  <a:gd name="connsiteY3045" fmla="*/ 409686 h 481067"/>
                  <a:gd name="connsiteX3046" fmla="*/ 633210 w 1314908"/>
                  <a:gd name="connsiteY3046" fmla="*/ 407938 h 481067"/>
                  <a:gd name="connsiteX3047" fmla="*/ 631461 w 1314908"/>
                  <a:gd name="connsiteY3047" fmla="*/ 407938 h 481067"/>
                  <a:gd name="connsiteX3048" fmla="*/ 628600 w 1314908"/>
                  <a:gd name="connsiteY3048" fmla="*/ 410005 h 481067"/>
                  <a:gd name="connsiteX3049" fmla="*/ 625420 w 1314908"/>
                  <a:gd name="connsiteY3049" fmla="*/ 411753 h 481067"/>
                  <a:gd name="connsiteX3050" fmla="*/ 623512 w 1314908"/>
                  <a:gd name="connsiteY3050" fmla="*/ 411753 h 481067"/>
                  <a:gd name="connsiteX3051" fmla="*/ 622081 w 1314908"/>
                  <a:gd name="connsiteY3051" fmla="*/ 412548 h 481067"/>
                  <a:gd name="connsiteX3052" fmla="*/ 621128 w 1314908"/>
                  <a:gd name="connsiteY3052" fmla="*/ 414456 h 481067"/>
                  <a:gd name="connsiteX3053" fmla="*/ 620651 w 1314908"/>
                  <a:gd name="connsiteY3053" fmla="*/ 416364 h 481067"/>
                  <a:gd name="connsiteX3054" fmla="*/ 621287 w 1314908"/>
                  <a:gd name="connsiteY3054" fmla="*/ 420497 h 481067"/>
                  <a:gd name="connsiteX3055" fmla="*/ 620333 w 1314908"/>
                  <a:gd name="connsiteY3055" fmla="*/ 422882 h 481067"/>
                  <a:gd name="connsiteX3056" fmla="*/ 620333 w 1314908"/>
                  <a:gd name="connsiteY3056" fmla="*/ 424630 h 481067"/>
                  <a:gd name="connsiteX3057" fmla="*/ 620810 w 1314908"/>
                  <a:gd name="connsiteY3057" fmla="*/ 426061 h 481067"/>
                  <a:gd name="connsiteX3058" fmla="*/ 623194 w 1314908"/>
                  <a:gd name="connsiteY3058" fmla="*/ 427174 h 481067"/>
                  <a:gd name="connsiteX3059" fmla="*/ 625738 w 1314908"/>
                  <a:gd name="connsiteY3059" fmla="*/ 427969 h 481067"/>
                  <a:gd name="connsiteX3060" fmla="*/ 628759 w 1314908"/>
                  <a:gd name="connsiteY3060" fmla="*/ 428605 h 481067"/>
                  <a:gd name="connsiteX3061" fmla="*/ 631620 w 1314908"/>
                  <a:gd name="connsiteY3061" fmla="*/ 427810 h 481067"/>
                  <a:gd name="connsiteX3062" fmla="*/ 633051 w 1314908"/>
                  <a:gd name="connsiteY3062" fmla="*/ 426856 h 481067"/>
                  <a:gd name="connsiteX3063" fmla="*/ 634641 w 1314908"/>
                  <a:gd name="connsiteY3063" fmla="*/ 426856 h 481067"/>
                  <a:gd name="connsiteX3064" fmla="*/ 636389 w 1314908"/>
                  <a:gd name="connsiteY3064" fmla="*/ 426856 h 481067"/>
                  <a:gd name="connsiteX3065" fmla="*/ 638138 w 1314908"/>
                  <a:gd name="connsiteY3065" fmla="*/ 426856 h 481067"/>
                  <a:gd name="connsiteX3066" fmla="*/ 641636 w 1314908"/>
                  <a:gd name="connsiteY3066" fmla="*/ 426061 h 481067"/>
                  <a:gd name="connsiteX3067" fmla="*/ 647995 w 1314908"/>
                  <a:gd name="connsiteY3067" fmla="*/ 423517 h 481067"/>
                  <a:gd name="connsiteX3068" fmla="*/ 649903 w 1314908"/>
                  <a:gd name="connsiteY3068" fmla="*/ 423517 h 481067"/>
                  <a:gd name="connsiteX3069" fmla="*/ 651810 w 1314908"/>
                  <a:gd name="connsiteY3069" fmla="*/ 423836 h 481067"/>
                  <a:gd name="connsiteX3070" fmla="*/ 657851 w 1314908"/>
                  <a:gd name="connsiteY3070" fmla="*/ 421451 h 481067"/>
                  <a:gd name="connsiteX3071" fmla="*/ 659600 w 1314908"/>
                  <a:gd name="connsiteY3071" fmla="*/ 421451 h 481067"/>
                  <a:gd name="connsiteX3072" fmla="*/ 661349 w 1314908"/>
                  <a:gd name="connsiteY3072" fmla="*/ 421133 h 481067"/>
                  <a:gd name="connsiteX3073" fmla="*/ 662621 w 1314908"/>
                  <a:gd name="connsiteY3073" fmla="*/ 420179 h 481067"/>
                  <a:gd name="connsiteX3074" fmla="*/ 666754 w 1314908"/>
                  <a:gd name="connsiteY3074" fmla="*/ 416364 h 481067"/>
                  <a:gd name="connsiteX3075" fmla="*/ 667390 w 1314908"/>
                  <a:gd name="connsiteY3075" fmla="*/ 417158 h 481067"/>
                  <a:gd name="connsiteX3076" fmla="*/ 667390 w 1314908"/>
                  <a:gd name="connsiteY3076" fmla="*/ 420338 h 481067"/>
                  <a:gd name="connsiteX3077" fmla="*/ 668185 w 1314908"/>
                  <a:gd name="connsiteY3077" fmla="*/ 421610 h 481067"/>
                  <a:gd name="connsiteX3078" fmla="*/ 669616 w 1314908"/>
                  <a:gd name="connsiteY3078" fmla="*/ 421610 h 481067"/>
                  <a:gd name="connsiteX3079" fmla="*/ 675180 w 1314908"/>
                  <a:gd name="connsiteY3079" fmla="*/ 420338 h 481067"/>
                  <a:gd name="connsiteX3080" fmla="*/ 676770 w 1314908"/>
                  <a:gd name="connsiteY3080" fmla="*/ 420338 h 481067"/>
                  <a:gd name="connsiteX3081" fmla="*/ 679154 w 1314908"/>
                  <a:gd name="connsiteY3081" fmla="*/ 421133 h 481067"/>
                  <a:gd name="connsiteX3082" fmla="*/ 679790 w 1314908"/>
                  <a:gd name="connsiteY3082" fmla="*/ 421133 h 481067"/>
                  <a:gd name="connsiteX3083" fmla="*/ 679790 w 1314908"/>
                  <a:gd name="connsiteY3083" fmla="*/ 420338 h 481067"/>
                  <a:gd name="connsiteX3084" fmla="*/ 679314 w 1314908"/>
                  <a:gd name="connsiteY3084" fmla="*/ 419861 h 481067"/>
                  <a:gd name="connsiteX3085" fmla="*/ 677565 w 1314908"/>
                  <a:gd name="connsiteY3085" fmla="*/ 419384 h 481067"/>
                  <a:gd name="connsiteX3086" fmla="*/ 677247 w 1314908"/>
                  <a:gd name="connsiteY3086" fmla="*/ 418271 h 481067"/>
                  <a:gd name="connsiteX3087" fmla="*/ 679473 w 1314908"/>
                  <a:gd name="connsiteY3087" fmla="*/ 417635 h 481067"/>
                  <a:gd name="connsiteX3088" fmla="*/ 681857 w 1314908"/>
                  <a:gd name="connsiteY3088" fmla="*/ 417318 h 481067"/>
                  <a:gd name="connsiteX3089" fmla="*/ 682811 w 1314908"/>
                  <a:gd name="connsiteY3089" fmla="*/ 417635 h 481067"/>
                  <a:gd name="connsiteX3090" fmla="*/ 683765 w 1314908"/>
                  <a:gd name="connsiteY3090" fmla="*/ 418430 h 481067"/>
                  <a:gd name="connsiteX3091" fmla="*/ 684719 w 1314908"/>
                  <a:gd name="connsiteY3091" fmla="*/ 418748 h 481067"/>
                  <a:gd name="connsiteX3092" fmla="*/ 859595 w 1314908"/>
                  <a:gd name="connsiteY3092" fmla="*/ 426538 h 481067"/>
                  <a:gd name="connsiteX3093" fmla="*/ 858959 w 1314908"/>
                  <a:gd name="connsiteY3093" fmla="*/ 426220 h 481067"/>
                  <a:gd name="connsiteX3094" fmla="*/ 855302 w 1314908"/>
                  <a:gd name="connsiteY3094" fmla="*/ 427969 h 481067"/>
                  <a:gd name="connsiteX3095" fmla="*/ 854189 w 1314908"/>
                  <a:gd name="connsiteY3095" fmla="*/ 427651 h 481067"/>
                  <a:gd name="connsiteX3096" fmla="*/ 853553 w 1314908"/>
                  <a:gd name="connsiteY3096" fmla="*/ 427015 h 481067"/>
                  <a:gd name="connsiteX3097" fmla="*/ 853553 w 1314908"/>
                  <a:gd name="connsiteY3097" fmla="*/ 424471 h 481067"/>
                  <a:gd name="connsiteX3098" fmla="*/ 852759 w 1314908"/>
                  <a:gd name="connsiteY3098" fmla="*/ 425266 h 481067"/>
                  <a:gd name="connsiteX3099" fmla="*/ 847512 w 1314908"/>
                  <a:gd name="connsiteY3099" fmla="*/ 427969 h 481067"/>
                  <a:gd name="connsiteX3100" fmla="*/ 845764 w 1314908"/>
                  <a:gd name="connsiteY3100" fmla="*/ 429559 h 481067"/>
                  <a:gd name="connsiteX3101" fmla="*/ 843697 w 1314908"/>
                  <a:gd name="connsiteY3101" fmla="*/ 430672 h 481067"/>
                  <a:gd name="connsiteX3102" fmla="*/ 839882 w 1314908"/>
                  <a:gd name="connsiteY3102" fmla="*/ 431625 h 481067"/>
                  <a:gd name="connsiteX3103" fmla="*/ 839882 w 1314908"/>
                  <a:gd name="connsiteY3103" fmla="*/ 433056 h 481067"/>
                  <a:gd name="connsiteX3104" fmla="*/ 838928 w 1314908"/>
                  <a:gd name="connsiteY3104" fmla="*/ 435282 h 481067"/>
                  <a:gd name="connsiteX3105" fmla="*/ 837815 w 1314908"/>
                  <a:gd name="connsiteY3105" fmla="*/ 436236 h 481067"/>
                  <a:gd name="connsiteX3106" fmla="*/ 836225 w 1314908"/>
                  <a:gd name="connsiteY3106" fmla="*/ 438144 h 481067"/>
                  <a:gd name="connsiteX3107" fmla="*/ 835112 w 1314908"/>
                  <a:gd name="connsiteY3107" fmla="*/ 438621 h 481067"/>
                  <a:gd name="connsiteX3108" fmla="*/ 830820 w 1314908"/>
                  <a:gd name="connsiteY3108" fmla="*/ 438144 h 481067"/>
                  <a:gd name="connsiteX3109" fmla="*/ 830343 w 1314908"/>
                  <a:gd name="connsiteY3109" fmla="*/ 438461 h 481067"/>
                  <a:gd name="connsiteX3110" fmla="*/ 829548 w 1314908"/>
                  <a:gd name="connsiteY3110" fmla="*/ 438461 h 481067"/>
                  <a:gd name="connsiteX3111" fmla="*/ 828435 w 1314908"/>
                  <a:gd name="connsiteY3111" fmla="*/ 437031 h 481067"/>
                  <a:gd name="connsiteX3112" fmla="*/ 827958 w 1314908"/>
                  <a:gd name="connsiteY3112" fmla="*/ 436077 h 481067"/>
                  <a:gd name="connsiteX3113" fmla="*/ 826209 w 1314908"/>
                  <a:gd name="connsiteY3113" fmla="*/ 437031 h 481067"/>
                  <a:gd name="connsiteX3114" fmla="*/ 823348 w 1314908"/>
                  <a:gd name="connsiteY3114" fmla="*/ 439415 h 481067"/>
                  <a:gd name="connsiteX3115" fmla="*/ 818579 w 1314908"/>
                  <a:gd name="connsiteY3115" fmla="*/ 444026 h 481067"/>
                  <a:gd name="connsiteX3116" fmla="*/ 817306 w 1314908"/>
                  <a:gd name="connsiteY3116" fmla="*/ 446569 h 481067"/>
                  <a:gd name="connsiteX3117" fmla="*/ 816512 w 1314908"/>
                  <a:gd name="connsiteY3117" fmla="*/ 450385 h 481067"/>
                  <a:gd name="connsiteX3118" fmla="*/ 815240 w 1314908"/>
                  <a:gd name="connsiteY3118" fmla="*/ 454041 h 481067"/>
                  <a:gd name="connsiteX3119" fmla="*/ 815558 w 1314908"/>
                  <a:gd name="connsiteY3119" fmla="*/ 455472 h 481067"/>
                  <a:gd name="connsiteX3120" fmla="*/ 818896 w 1314908"/>
                  <a:gd name="connsiteY3120" fmla="*/ 457221 h 481067"/>
                  <a:gd name="connsiteX3121" fmla="*/ 818102 w 1314908"/>
                  <a:gd name="connsiteY3121" fmla="*/ 458652 h 481067"/>
                  <a:gd name="connsiteX3122" fmla="*/ 816829 w 1314908"/>
                  <a:gd name="connsiteY3122" fmla="*/ 459764 h 481067"/>
                  <a:gd name="connsiteX3123" fmla="*/ 815876 w 1314908"/>
                  <a:gd name="connsiteY3123" fmla="*/ 461195 h 481067"/>
                  <a:gd name="connsiteX3124" fmla="*/ 815558 w 1314908"/>
                  <a:gd name="connsiteY3124" fmla="*/ 462785 h 481067"/>
                  <a:gd name="connsiteX3125" fmla="*/ 816670 w 1314908"/>
                  <a:gd name="connsiteY3125" fmla="*/ 463898 h 481067"/>
                  <a:gd name="connsiteX3126" fmla="*/ 819691 w 1314908"/>
                  <a:gd name="connsiteY3126" fmla="*/ 465011 h 481067"/>
                  <a:gd name="connsiteX3127" fmla="*/ 822871 w 1314908"/>
                  <a:gd name="connsiteY3127" fmla="*/ 465011 h 481067"/>
                  <a:gd name="connsiteX3128" fmla="*/ 826050 w 1314908"/>
                  <a:gd name="connsiteY3128" fmla="*/ 463580 h 481067"/>
                  <a:gd name="connsiteX3129" fmla="*/ 831933 w 1314908"/>
                  <a:gd name="connsiteY3129" fmla="*/ 460400 h 481067"/>
                  <a:gd name="connsiteX3130" fmla="*/ 836225 w 1314908"/>
                  <a:gd name="connsiteY3130" fmla="*/ 460083 h 481067"/>
                  <a:gd name="connsiteX3131" fmla="*/ 839086 w 1314908"/>
                  <a:gd name="connsiteY3131" fmla="*/ 459447 h 481067"/>
                  <a:gd name="connsiteX3132" fmla="*/ 841471 w 1314908"/>
                  <a:gd name="connsiteY3132" fmla="*/ 457698 h 481067"/>
                  <a:gd name="connsiteX3133" fmla="*/ 844174 w 1314908"/>
                  <a:gd name="connsiteY3133" fmla="*/ 454995 h 481067"/>
                  <a:gd name="connsiteX3134" fmla="*/ 847194 w 1314908"/>
                  <a:gd name="connsiteY3134" fmla="*/ 452769 h 481067"/>
                  <a:gd name="connsiteX3135" fmla="*/ 851010 w 1314908"/>
                  <a:gd name="connsiteY3135" fmla="*/ 448318 h 481067"/>
                  <a:gd name="connsiteX3136" fmla="*/ 854507 w 1314908"/>
                  <a:gd name="connsiteY3136" fmla="*/ 445616 h 481067"/>
                  <a:gd name="connsiteX3137" fmla="*/ 855461 w 1314908"/>
                  <a:gd name="connsiteY3137" fmla="*/ 442754 h 481067"/>
                  <a:gd name="connsiteX3138" fmla="*/ 857528 w 1314908"/>
                  <a:gd name="connsiteY3138" fmla="*/ 441164 h 481067"/>
                  <a:gd name="connsiteX3139" fmla="*/ 856574 w 1314908"/>
                  <a:gd name="connsiteY3139" fmla="*/ 437348 h 481067"/>
                  <a:gd name="connsiteX3140" fmla="*/ 855461 w 1314908"/>
                  <a:gd name="connsiteY3140" fmla="*/ 435759 h 481067"/>
                  <a:gd name="connsiteX3141" fmla="*/ 854666 w 1314908"/>
                  <a:gd name="connsiteY3141" fmla="*/ 434805 h 481067"/>
                  <a:gd name="connsiteX3142" fmla="*/ 854349 w 1314908"/>
                  <a:gd name="connsiteY3142" fmla="*/ 433692 h 481067"/>
                  <a:gd name="connsiteX3143" fmla="*/ 854349 w 1314908"/>
                  <a:gd name="connsiteY3143" fmla="*/ 432579 h 481067"/>
                  <a:gd name="connsiteX3144" fmla="*/ 854825 w 1314908"/>
                  <a:gd name="connsiteY3144" fmla="*/ 432102 h 481067"/>
                  <a:gd name="connsiteX3145" fmla="*/ 858323 w 1314908"/>
                  <a:gd name="connsiteY3145" fmla="*/ 432102 h 481067"/>
                  <a:gd name="connsiteX3146" fmla="*/ 859754 w 1314908"/>
                  <a:gd name="connsiteY3146" fmla="*/ 430036 h 481067"/>
                  <a:gd name="connsiteX3147" fmla="*/ 859754 w 1314908"/>
                  <a:gd name="connsiteY3147" fmla="*/ 427651 h 481067"/>
                  <a:gd name="connsiteX3148" fmla="*/ 858959 w 1314908"/>
                  <a:gd name="connsiteY3148" fmla="*/ 426856 h 481067"/>
                  <a:gd name="connsiteX3149" fmla="*/ 811742 w 1314908"/>
                  <a:gd name="connsiteY3149" fmla="*/ 458811 h 481067"/>
                  <a:gd name="connsiteX3150" fmla="*/ 809994 w 1314908"/>
                  <a:gd name="connsiteY3150" fmla="*/ 459764 h 481067"/>
                  <a:gd name="connsiteX3151" fmla="*/ 807927 w 1314908"/>
                  <a:gd name="connsiteY3151" fmla="*/ 462467 h 481067"/>
                  <a:gd name="connsiteX3152" fmla="*/ 807927 w 1314908"/>
                  <a:gd name="connsiteY3152" fmla="*/ 464534 h 481067"/>
                  <a:gd name="connsiteX3153" fmla="*/ 810470 w 1314908"/>
                  <a:gd name="connsiteY3153" fmla="*/ 463580 h 481067"/>
                  <a:gd name="connsiteX3154" fmla="*/ 810153 w 1314908"/>
                  <a:gd name="connsiteY3154" fmla="*/ 461354 h 481067"/>
                  <a:gd name="connsiteX3155" fmla="*/ 812855 w 1314908"/>
                  <a:gd name="connsiteY3155" fmla="*/ 460400 h 481067"/>
                  <a:gd name="connsiteX3156" fmla="*/ 812855 w 1314908"/>
                  <a:gd name="connsiteY3156" fmla="*/ 459924 h 481067"/>
                  <a:gd name="connsiteX3157" fmla="*/ 811742 w 1314908"/>
                  <a:gd name="connsiteY3157" fmla="*/ 458811 h 481067"/>
                  <a:gd name="connsiteX3158" fmla="*/ 794255 w 1314908"/>
                  <a:gd name="connsiteY3158" fmla="*/ 413502 h 481067"/>
                  <a:gd name="connsiteX3159" fmla="*/ 793301 w 1314908"/>
                  <a:gd name="connsiteY3159" fmla="*/ 411117 h 481067"/>
                  <a:gd name="connsiteX3160" fmla="*/ 795844 w 1314908"/>
                  <a:gd name="connsiteY3160" fmla="*/ 409209 h 481067"/>
                  <a:gd name="connsiteX3161" fmla="*/ 796480 w 1314908"/>
                  <a:gd name="connsiteY3161" fmla="*/ 408256 h 481067"/>
                  <a:gd name="connsiteX3162" fmla="*/ 797434 w 1314908"/>
                  <a:gd name="connsiteY3162" fmla="*/ 407461 h 481067"/>
                  <a:gd name="connsiteX3163" fmla="*/ 798865 w 1314908"/>
                  <a:gd name="connsiteY3163" fmla="*/ 406666 h 481067"/>
                  <a:gd name="connsiteX3164" fmla="*/ 798070 w 1314908"/>
                  <a:gd name="connsiteY3164" fmla="*/ 401578 h 481067"/>
                  <a:gd name="connsiteX3165" fmla="*/ 796321 w 1314908"/>
                  <a:gd name="connsiteY3165" fmla="*/ 400307 h 481067"/>
                  <a:gd name="connsiteX3166" fmla="*/ 794255 w 1314908"/>
                  <a:gd name="connsiteY3166" fmla="*/ 399989 h 481067"/>
                  <a:gd name="connsiteX3167" fmla="*/ 792665 w 1314908"/>
                  <a:gd name="connsiteY3167" fmla="*/ 400943 h 481067"/>
                  <a:gd name="connsiteX3168" fmla="*/ 791711 w 1314908"/>
                  <a:gd name="connsiteY3168" fmla="*/ 402691 h 481067"/>
                  <a:gd name="connsiteX3169" fmla="*/ 796321 w 1314908"/>
                  <a:gd name="connsiteY3169" fmla="*/ 403645 h 481067"/>
                  <a:gd name="connsiteX3170" fmla="*/ 794414 w 1314908"/>
                  <a:gd name="connsiteY3170" fmla="*/ 406030 h 481067"/>
                  <a:gd name="connsiteX3171" fmla="*/ 791552 w 1314908"/>
                  <a:gd name="connsiteY3171" fmla="*/ 407461 h 481067"/>
                  <a:gd name="connsiteX3172" fmla="*/ 787418 w 1314908"/>
                  <a:gd name="connsiteY3172" fmla="*/ 408892 h 481067"/>
                  <a:gd name="connsiteX3173" fmla="*/ 785988 w 1314908"/>
                  <a:gd name="connsiteY3173" fmla="*/ 409686 h 481067"/>
                  <a:gd name="connsiteX3174" fmla="*/ 784716 w 1314908"/>
                  <a:gd name="connsiteY3174" fmla="*/ 410799 h 481067"/>
                  <a:gd name="connsiteX3175" fmla="*/ 783921 w 1314908"/>
                  <a:gd name="connsiteY3175" fmla="*/ 412071 h 481067"/>
                  <a:gd name="connsiteX3176" fmla="*/ 783444 w 1314908"/>
                  <a:gd name="connsiteY3176" fmla="*/ 413661 h 481067"/>
                  <a:gd name="connsiteX3177" fmla="*/ 782490 w 1314908"/>
                  <a:gd name="connsiteY3177" fmla="*/ 414615 h 481067"/>
                  <a:gd name="connsiteX3178" fmla="*/ 779311 w 1314908"/>
                  <a:gd name="connsiteY3178" fmla="*/ 415410 h 481067"/>
                  <a:gd name="connsiteX3179" fmla="*/ 777562 w 1314908"/>
                  <a:gd name="connsiteY3179" fmla="*/ 415410 h 481067"/>
                  <a:gd name="connsiteX3180" fmla="*/ 771998 w 1314908"/>
                  <a:gd name="connsiteY3180" fmla="*/ 411594 h 481067"/>
                  <a:gd name="connsiteX3181" fmla="*/ 770726 w 1314908"/>
                  <a:gd name="connsiteY3181" fmla="*/ 410958 h 481067"/>
                  <a:gd name="connsiteX3182" fmla="*/ 769136 w 1314908"/>
                  <a:gd name="connsiteY3182" fmla="*/ 410482 h 481067"/>
                  <a:gd name="connsiteX3183" fmla="*/ 767546 w 1314908"/>
                  <a:gd name="connsiteY3183" fmla="*/ 411276 h 481067"/>
                  <a:gd name="connsiteX3184" fmla="*/ 766115 w 1314908"/>
                  <a:gd name="connsiteY3184" fmla="*/ 411594 h 481067"/>
                  <a:gd name="connsiteX3185" fmla="*/ 762777 w 1314908"/>
                  <a:gd name="connsiteY3185" fmla="*/ 411912 h 481067"/>
                  <a:gd name="connsiteX3186" fmla="*/ 761028 w 1314908"/>
                  <a:gd name="connsiteY3186" fmla="*/ 411912 h 481067"/>
                  <a:gd name="connsiteX3187" fmla="*/ 758962 w 1314908"/>
                  <a:gd name="connsiteY3187" fmla="*/ 412548 h 481067"/>
                  <a:gd name="connsiteX3188" fmla="*/ 757213 w 1314908"/>
                  <a:gd name="connsiteY3188" fmla="*/ 413979 h 481067"/>
                  <a:gd name="connsiteX3189" fmla="*/ 755782 w 1314908"/>
                  <a:gd name="connsiteY3189" fmla="*/ 414297 h 481067"/>
                  <a:gd name="connsiteX3190" fmla="*/ 754192 w 1314908"/>
                  <a:gd name="connsiteY3190" fmla="*/ 414297 h 481067"/>
                  <a:gd name="connsiteX3191" fmla="*/ 752125 w 1314908"/>
                  <a:gd name="connsiteY3191" fmla="*/ 413343 h 481067"/>
                  <a:gd name="connsiteX3192" fmla="*/ 749423 w 1314908"/>
                  <a:gd name="connsiteY3192" fmla="*/ 411276 h 481067"/>
                  <a:gd name="connsiteX3193" fmla="*/ 744812 w 1314908"/>
                  <a:gd name="connsiteY3193" fmla="*/ 409686 h 481067"/>
                  <a:gd name="connsiteX3194" fmla="*/ 741633 w 1314908"/>
                  <a:gd name="connsiteY3194" fmla="*/ 408097 h 481067"/>
                  <a:gd name="connsiteX3195" fmla="*/ 738135 w 1314908"/>
                  <a:gd name="connsiteY3195" fmla="*/ 406984 h 481067"/>
                  <a:gd name="connsiteX3196" fmla="*/ 734320 w 1314908"/>
                  <a:gd name="connsiteY3196" fmla="*/ 406984 h 481067"/>
                  <a:gd name="connsiteX3197" fmla="*/ 733048 w 1314908"/>
                  <a:gd name="connsiteY3197" fmla="*/ 406507 h 481067"/>
                  <a:gd name="connsiteX3198" fmla="*/ 730186 w 1314908"/>
                  <a:gd name="connsiteY3198" fmla="*/ 404599 h 481067"/>
                  <a:gd name="connsiteX3199" fmla="*/ 728438 w 1314908"/>
                  <a:gd name="connsiteY3199" fmla="*/ 405235 h 481067"/>
                  <a:gd name="connsiteX3200" fmla="*/ 726689 w 1314908"/>
                  <a:gd name="connsiteY3200" fmla="*/ 405235 h 481067"/>
                  <a:gd name="connsiteX3201" fmla="*/ 724940 w 1314908"/>
                  <a:gd name="connsiteY3201" fmla="*/ 404917 h 481067"/>
                  <a:gd name="connsiteX3202" fmla="*/ 722873 w 1314908"/>
                  <a:gd name="connsiteY3202" fmla="*/ 405235 h 481067"/>
                  <a:gd name="connsiteX3203" fmla="*/ 719376 w 1314908"/>
                  <a:gd name="connsiteY3203" fmla="*/ 406189 h 481067"/>
                  <a:gd name="connsiteX3204" fmla="*/ 715561 w 1314908"/>
                  <a:gd name="connsiteY3204" fmla="*/ 408733 h 481067"/>
                  <a:gd name="connsiteX3205" fmla="*/ 711745 w 1314908"/>
                  <a:gd name="connsiteY3205" fmla="*/ 410322 h 481067"/>
                  <a:gd name="connsiteX3206" fmla="*/ 710473 w 1314908"/>
                  <a:gd name="connsiteY3206" fmla="*/ 410640 h 481067"/>
                  <a:gd name="connsiteX3207" fmla="*/ 709202 w 1314908"/>
                  <a:gd name="connsiteY3207" fmla="*/ 409846 h 481067"/>
                  <a:gd name="connsiteX3208" fmla="*/ 708883 w 1314908"/>
                  <a:gd name="connsiteY3208" fmla="*/ 411435 h 481067"/>
                  <a:gd name="connsiteX3209" fmla="*/ 708406 w 1314908"/>
                  <a:gd name="connsiteY3209" fmla="*/ 412866 h 481067"/>
                  <a:gd name="connsiteX3210" fmla="*/ 707612 w 1314908"/>
                  <a:gd name="connsiteY3210" fmla="*/ 414297 h 481067"/>
                  <a:gd name="connsiteX3211" fmla="*/ 707294 w 1314908"/>
                  <a:gd name="connsiteY3211" fmla="*/ 415728 h 481067"/>
                  <a:gd name="connsiteX3212" fmla="*/ 707294 w 1314908"/>
                  <a:gd name="connsiteY3212" fmla="*/ 417954 h 481067"/>
                  <a:gd name="connsiteX3213" fmla="*/ 708248 w 1314908"/>
                  <a:gd name="connsiteY3213" fmla="*/ 419861 h 481067"/>
                  <a:gd name="connsiteX3214" fmla="*/ 709360 w 1314908"/>
                  <a:gd name="connsiteY3214" fmla="*/ 421133 h 481067"/>
                  <a:gd name="connsiteX3215" fmla="*/ 710155 w 1314908"/>
                  <a:gd name="connsiteY3215" fmla="*/ 422564 h 481067"/>
                  <a:gd name="connsiteX3216" fmla="*/ 713176 w 1314908"/>
                  <a:gd name="connsiteY3216" fmla="*/ 421133 h 481067"/>
                  <a:gd name="connsiteX3217" fmla="*/ 716355 w 1314908"/>
                  <a:gd name="connsiteY3217" fmla="*/ 420179 h 481067"/>
                  <a:gd name="connsiteX3218" fmla="*/ 722079 w 1314908"/>
                  <a:gd name="connsiteY3218" fmla="*/ 421451 h 481067"/>
                  <a:gd name="connsiteX3219" fmla="*/ 728756 w 1314908"/>
                  <a:gd name="connsiteY3219" fmla="*/ 420974 h 481067"/>
                  <a:gd name="connsiteX3220" fmla="*/ 735433 w 1314908"/>
                  <a:gd name="connsiteY3220" fmla="*/ 422246 h 481067"/>
                  <a:gd name="connsiteX3221" fmla="*/ 741156 w 1314908"/>
                  <a:gd name="connsiteY3221" fmla="*/ 424471 h 481067"/>
                  <a:gd name="connsiteX3222" fmla="*/ 742746 w 1314908"/>
                  <a:gd name="connsiteY3222" fmla="*/ 424471 h 481067"/>
                  <a:gd name="connsiteX3223" fmla="*/ 744176 w 1314908"/>
                  <a:gd name="connsiteY3223" fmla="*/ 424471 h 481067"/>
                  <a:gd name="connsiteX3224" fmla="*/ 745607 w 1314908"/>
                  <a:gd name="connsiteY3224" fmla="*/ 423836 h 481067"/>
                  <a:gd name="connsiteX3225" fmla="*/ 747197 w 1314908"/>
                  <a:gd name="connsiteY3225" fmla="*/ 423517 h 481067"/>
                  <a:gd name="connsiteX3226" fmla="*/ 751171 w 1314908"/>
                  <a:gd name="connsiteY3226" fmla="*/ 424153 h 481067"/>
                  <a:gd name="connsiteX3227" fmla="*/ 753715 w 1314908"/>
                  <a:gd name="connsiteY3227" fmla="*/ 421292 h 481067"/>
                  <a:gd name="connsiteX3228" fmla="*/ 756100 w 1314908"/>
                  <a:gd name="connsiteY3228" fmla="*/ 421292 h 481067"/>
                  <a:gd name="connsiteX3229" fmla="*/ 758485 w 1314908"/>
                  <a:gd name="connsiteY3229" fmla="*/ 421451 h 481067"/>
                  <a:gd name="connsiteX3230" fmla="*/ 759597 w 1314908"/>
                  <a:gd name="connsiteY3230" fmla="*/ 422405 h 481067"/>
                  <a:gd name="connsiteX3231" fmla="*/ 760392 w 1314908"/>
                  <a:gd name="connsiteY3231" fmla="*/ 423677 h 481067"/>
                  <a:gd name="connsiteX3232" fmla="*/ 762936 w 1314908"/>
                  <a:gd name="connsiteY3232" fmla="*/ 422882 h 481067"/>
                  <a:gd name="connsiteX3233" fmla="*/ 765798 w 1314908"/>
                  <a:gd name="connsiteY3233" fmla="*/ 422564 h 481067"/>
                  <a:gd name="connsiteX3234" fmla="*/ 773111 w 1314908"/>
                  <a:gd name="connsiteY3234" fmla="*/ 419225 h 481067"/>
                  <a:gd name="connsiteX3235" fmla="*/ 775813 w 1314908"/>
                  <a:gd name="connsiteY3235" fmla="*/ 418748 h 481067"/>
                  <a:gd name="connsiteX3236" fmla="*/ 779788 w 1314908"/>
                  <a:gd name="connsiteY3236" fmla="*/ 418748 h 481067"/>
                  <a:gd name="connsiteX3237" fmla="*/ 782490 w 1314908"/>
                  <a:gd name="connsiteY3237" fmla="*/ 418748 h 481067"/>
                  <a:gd name="connsiteX3238" fmla="*/ 784080 w 1314908"/>
                  <a:gd name="connsiteY3238" fmla="*/ 418430 h 481067"/>
                  <a:gd name="connsiteX3239" fmla="*/ 786465 w 1314908"/>
                  <a:gd name="connsiteY3239" fmla="*/ 417158 h 481067"/>
                  <a:gd name="connsiteX3240" fmla="*/ 789008 w 1314908"/>
                  <a:gd name="connsiteY3240" fmla="*/ 416205 h 481067"/>
                  <a:gd name="connsiteX3241" fmla="*/ 793142 w 1314908"/>
                  <a:gd name="connsiteY3241" fmla="*/ 415251 h 481067"/>
                  <a:gd name="connsiteX3242" fmla="*/ 794255 w 1314908"/>
                  <a:gd name="connsiteY3242" fmla="*/ 414774 h 481067"/>
                  <a:gd name="connsiteX3243" fmla="*/ 795050 w 1314908"/>
                  <a:gd name="connsiteY3243" fmla="*/ 413820 h 481067"/>
                  <a:gd name="connsiteX3244" fmla="*/ 604594 w 1314908"/>
                  <a:gd name="connsiteY3244" fmla="*/ 261678 h 481067"/>
                  <a:gd name="connsiteX3245" fmla="*/ 601096 w 1314908"/>
                  <a:gd name="connsiteY3245" fmla="*/ 263904 h 481067"/>
                  <a:gd name="connsiteX3246" fmla="*/ 599507 w 1314908"/>
                  <a:gd name="connsiteY3246" fmla="*/ 267242 h 481067"/>
                  <a:gd name="connsiteX3247" fmla="*/ 598394 w 1314908"/>
                  <a:gd name="connsiteY3247" fmla="*/ 271694 h 481067"/>
                  <a:gd name="connsiteX3248" fmla="*/ 598394 w 1314908"/>
                  <a:gd name="connsiteY3248" fmla="*/ 274237 h 481067"/>
                  <a:gd name="connsiteX3249" fmla="*/ 599984 w 1314908"/>
                  <a:gd name="connsiteY3249" fmla="*/ 277576 h 481067"/>
                  <a:gd name="connsiteX3250" fmla="*/ 599507 w 1314908"/>
                  <a:gd name="connsiteY3250" fmla="*/ 282981 h 481067"/>
                  <a:gd name="connsiteX3251" fmla="*/ 600461 w 1314908"/>
                  <a:gd name="connsiteY3251" fmla="*/ 284253 h 481067"/>
                  <a:gd name="connsiteX3252" fmla="*/ 606501 w 1314908"/>
                  <a:gd name="connsiteY3252" fmla="*/ 279006 h 481067"/>
                  <a:gd name="connsiteX3253" fmla="*/ 606024 w 1314908"/>
                  <a:gd name="connsiteY3253" fmla="*/ 277735 h 481067"/>
                  <a:gd name="connsiteX3254" fmla="*/ 606820 w 1314908"/>
                  <a:gd name="connsiteY3254" fmla="*/ 276145 h 481067"/>
                  <a:gd name="connsiteX3255" fmla="*/ 606501 w 1314908"/>
                  <a:gd name="connsiteY3255" fmla="*/ 274873 h 481067"/>
                  <a:gd name="connsiteX3256" fmla="*/ 605866 w 1314908"/>
                  <a:gd name="connsiteY3256" fmla="*/ 269627 h 481067"/>
                  <a:gd name="connsiteX3257" fmla="*/ 606184 w 1314908"/>
                  <a:gd name="connsiteY3257" fmla="*/ 268514 h 481067"/>
                  <a:gd name="connsiteX3258" fmla="*/ 605866 w 1314908"/>
                  <a:gd name="connsiteY3258" fmla="*/ 267242 h 481067"/>
                  <a:gd name="connsiteX3259" fmla="*/ 605230 w 1314908"/>
                  <a:gd name="connsiteY3259" fmla="*/ 265652 h 481067"/>
                  <a:gd name="connsiteX3260" fmla="*/ 605230 w 1314908"/>
                  <a:gd name="connsiteY3260" fmla="*/ 261519 h 481067"/>
                  <a:gd name="connsiteX3261" fmla="*/ 604594 w 1314908"/>
                  <a:gd name="connsiteY3261" fmla="*/ 261837 h 481067"/>
                  <a:gd name="connsiteX3262" fmla="*/ 617471 w 1314908"/>
                  <a:gd name="connsiteY3262" fmla="*/ 406030 h 481067"/>
                  <a:gd name="connsiteX3263" fmla="*/ 616358 w 1314908"/>
                  <a:gd name="connsiteY3263" fmla="*/ 405394 h 481067"/>
                  <a:gd name="connsiteX3264" fmla="*/ 609363 w 1314908"/>
                  <a:gd name="connsiteY3264" fmla="*/ 403168 h 481067"/>
                  <a:gd name="connsiteX3265" fmla="*/ 606501 w 1314908"/>
                  <a:gd name="connsiteY3265" fmla="*/ 404122 h 481067"/>
                  <a:gd name="connsiteX3266" fmla="*/ 604117 w 1314908"/>
                  <a:gd name="connsiteY3266" fmla="*/ 405712 h 481067"/>
                  <a:gd name="connsiteX3267" fmla="*/ 599507 w 1314908"/>
                  <a:gd name="connsiteY3267" fmla="*/ 409846 h 481067"/>
                  <a:gd name="connsiteX3268" fmla="*/ 599984 w 1314908"/>
                  <a:gd name="connsiteY3268" fmla="*/ 414774 h 481067"/>
                  <a:gd name="connsiteX3269" fmla="*/ 599984 w 1314908"/>
                  <a:gd name="connsiteY3269" fmla="*/ 418589 h 481067"/>
                  <a:gd name="connsiteX3270" fmla="*/ 598712 w 1314908"/>
                  <a:gd name="connsiteY3270" fmla="*/ 419225 h 481067"/>
                  <a:gd name="connsiteX3271" fmla="*/ 595373 w 1314908"/>
                  <a:gd name="connsiteY3271" fmla="*/ 419225 h 481067"/>
                  <a:gd name="connsiteX3272" fmla="*/ 594101 w 1314908"/>
                  <a:gd name="connsiteY3272" fmla="*/ 418589 h 481067"/>
                  <a:gd name="connsiteX3273" fmla="*/ 593783 w 1314908"/>
                  <a:gd name="connsiteY3273" fmla="*/ 419861 h 481067"/>
                  <a:gd name="connsiteX3274" fmla="*/ 594260 w 1314908"/>
                  <a:gd name="connsiteY3274" fmla="*/ 420974 h 481067"/>
                  <a:gd name="connsiteX3275" fmla="*/ 598552 w 1314908"/>
                  <a:gd name="connsiteY3275" fmla="*/ 422405 h 481067"/>
                  <a:gd name="connsiteX3276" fmla="*/ 604594 w 1314908"/>
                  <a:gd name="connsiteY3276" fmla="*/ 423517 h 481067"/>
                  <a:gd name="connsiteX3277" fmla="*/ 606024 w 1314908"/>
                  <a:gd name="connsiteY3277" fmla="*/ 423517 h 481067"/>
                  <a:gd name="connsiteX3278" fmla="*/ 608568 w 1314908"/>
                  <a:gd name="connsiteY3278" fmla="*/ 423994 h 481067"/>
                  <a:gd name="connsiteX3279" fmla="*/ 614609 w 1314908"/>
                  <a:gd name="connsiteY3279" fmla="*/ 422723 h 481067"/>
                  <a:gd name="connsiteX3280" fmla="*/ 613815 w 1314908"/>
                  <a:gd name="connsiteY3280" fmla="*/ 421769 h 481067"/>
                  <a:gd name="connsiteX3281" fmla="*/ 612543 w 1314908"/>
                  <a:gd name="connsiteY3281" fmla="*/ 420815 h 481067"/>
                  <a:gd name="connsiteX3282" fmla="*/ 616199 w 1314908"/>
                  <a:gd name="connsiteY3282" fmla="*/ 414933 h 481067"/>
                  <a:gd name="connsiteX3283" fmla="*/ 618902 w 1314908"/>
                  <a:gd name="connsiteY3283" fmla="*/ 408415 h 481067"/>
                  <a:gd name="connsiteX3284" fmla="*/ 618425 w 1314908"/>
                  <a:gd name="connsiteY3284" fmla="*/ 406984 h 481067"/>
                  <a:gd name="connsiteX3285" fmla="*/ 617471 w 1314908"/>
                  <a:gd name="connsiteY3285" fmla="*/ 406030 h 481067"/>
                  <a:gd name="connsiteX3286" fmla="*/ 581224 w 1314908"/>
                  <a:gd name="connsiteY3286" fmla="*/ 366921 h 481067"/>
                  <a:gd name="connsiteX3287" fmla="*/ 584721 w 1314908"/>
                  <a:gd name="connsiteY3287" fmla="*/ 366921 h 481067"/>
                  <a:gd name="connsiteX3288" fmla="*/ 584086 w 1314908"/>
                  <a:gd name="connsiteY3288" fmla="*/ 365808 h 481067"/>
                  <a:gd name="connsiteX3289" fmla="*/ 582814 w 1314908"/>
                  <a:gd name="connsiteY3289" fmla="*/ 364854 h 481067"/>
                  <a:gd name="connsiteX3290" fmla="*/ 580906 w 1314908"/>
                  <a:gd name="connsiteY3290" fmla="*/ 364060 h 481067"/>
                  <a:gd name="connsiteX3291" fmla="*/ 579157 w 1314908"/>
                  <a:gd name="connsiteY3291" fmla="*/ 364060 h 481067"/>
                  <a:gd name="connsiteX3292" fmla="*/ 575978 w 1314908"/>
                  <a:gd name="connsiteY3292" fmla="*/ 364696 h 481067"/>
                  <a:gd name="connsiteX3293" fmla="*/ 575501 w 1314908"/>
                  <a:gd name="connsiteY3293" fmla="*/ 365967 h 481067"/>
                  <a:gd name="connsiteX3294" fmla="*/ 575501 w 1314908"/>
                  <a:gd name="connsiteY3294" fmla="*/ 367398 h 481067"/>
                  <a:gd name="connsiteX3295" fmla="*/ 577568 w 1314908"/>
                  <a:gd name="connsiteY3295" fmla="*/ 368352 h 481067"/>
                  <a:gd name="connsiteX3296" fmla="*/ 579952 w 1314908"/>
                  <a:gd name="connsiteY3296" fmla="*/ 367875 h 481067"/>
                  <a:gd name="connsiteX3297" fmla="*/ 581383 w 1314908"/>
                  <a:gd name="connsiteY3297" fmla="*/ 367080 h 481067"/>
                  <a:gd name="connsiteX3298" fmla="*/ 641794 w 1314908"/>
                  <a:gd name="connsiteY3298" fmla="*/ 72017 h 481067"/>
                  <a:gd name="connsiteX3299" fmla="*/ 642431 w 1314908"/>
                  <a:gd name="connsiteY3299" fmla="*/ 73607 h 481067"/>
                  <a:gd name="connsiteX3300" fmla="*/ 644815 w 1314908"/>
                  <a:gd name="connsiteY3300" fmla="*/ 75832 h 481067"/>
                  <a:gd name="connsiteX3301" fmla="*/ 645133 w 1314908"/>
                  <a:gd name="connsiteY3301" fmla="*/ 74879 h 481067"/>
                  <a:gd name="connsiteX3302" fmla="*/ 645769 w 1314908"/>
                  <a:gd name="connsiteY3302" fmla="*/ 71222 h 481067"/>
                  <a:gd name="connsiteX3303" fmla="*/ 644497 w 1314908"/>
                  <a:gd name="connsiteY3303" fmla="*/ 70427 h 481067"/>
                  <a:gd name="connsiteX3304" fmla="*/ 641954 w 1314908"/>
                  <a:gd name="connsiteY3304" fmla="*/ 70427 h 481067"/>
                  <a:gd name="connsiteX3305" fmla="*/ 641636 w 1314908"/>
                  <a:gd name="connsiteY3305" fmla="*/ 71858 h 481067"/>
                  <a:gd name="connsiteX3306" fmla="*/ 609999 w 1314908"/>
                  <a:gd name="connsiteY3306" fmla="*/ 265652 h 481067"/>
                  <a:gd name="connsiteX3307" fmla="*/ 609045 w 1314908"/>
                  <a:gd name="connsiteY3307" fmla="*/ 266288 h 481067"/>
                  <a:gd name="connsiteX3308" fmla="*/ 607137 w 1314908"/>
                  <a:gd name="connsiteY3308" fmla="*/ 269627 h 481067"/>
                  <a:gd name="connsiteX3309" fmla="*/ 608886 w 1314908"/>
                  <a:gd name="connsiteY3309" fmla="*/ 272488 h 481067"/>
                  <a:gd name="connsiteX3310" fmla="*/ 609999 w 1314908"/>
                  <a:gd name="connsiteY3310" fmla="*/ 267560 h 481067"/>
                  <a:gd name="connsiteX3311" fmla="*/ 609999 w 1314908"/>
                  <a:gd name="connsiteY3311" fmla="*/ 265652 h 481067"/>
                  <a:gd name="connsiteX3312" fmla="*/ 641794 w 1314908"/>
                  <a:gd name="connsiteY3312" fmla="*/ 407938 h 481067"/>
                  <a:gd name="connsiteX3313" fmla="*/ 642431 w 1314908"/>
                  <a:gd name="connsiteY3313" fmla="*/ 407938 h 481067"/>
                  <a:gd name="connsiteX3314" fmla="*/ 645610 w 1314908"/>
                  <a:gd name="connsiteY3314" fmla="*/ 402850 h 481067"/>
                  <a:gd name="connsiteX3315" fmla="*/ 645610 w 1314908"/>
                  <a:gd name="connsiteY3315" fmla="*/ 401737 h 481067"/>
                  <a:gd name="connsiteX3316" fmla="*/ 642113 w 1314908"/>
                  <a:gd name="connsiteY3316" fmla="*/ 401737 h 481067"/>
                  <a:gd name="connsiteX3317" fmla="*/ 640523 w 1314908"/>
                  <a:gd name="connsiteY3317" fmla="*/ 402691 h 481067"/>
                  <a:gd name="connsiteX3318" fmla="*/ 640205 w 1314908"/>
                  <a:gd name="connsiteY3318" fmla="*/ 404281 h 481067"/>
                  <a:gd name="connsiteX3319" fmla="*/ 640841 w 1314908"/>
                  <a:gd name="connsiteY3319" fmla="*/ 406189 h 481067"/>
                  <a:gd name="connsiteX3320" fmla="*/ 640364 w 1314908"/>
                  <a:gd name="connsiteY3320" fmla="*/ 407461 h 481067"/>
                  <a:gd name="connsiteX3321" fmla="*/ 641636 w 1314908"/>
                  <a:gd name="connsiteY3321" fmla="*/ 407938 h 481067"/>
                  <a:gd name="connsiteX3322" fmla="*/ 619538 w 1314908"/>
                  <a:gd name="connsiteY3322" fmla="*/ 203174 h 481067"/>
                  <a:gd name="connsiteX3323" fmla="*/ 618584 w 1314908"/>
                  <a:gd name="connsiteY3323" fmla="*/ 201584 h 481067"/>
                  <a:gd name="connsiteX3324" fmla="*/ 618584 w 1314908"/>
                  <a:gd name="connsiteY3324" fmla="*/ 200153 h 481067"/>
                  <a:gd name="connsiteX3325" fmla="*/ 618902 w 1314908"/>
                  <a:gd name="connsiteY3325" fmla="*/ 198563 h 481067"/>
                  <a:gd name="connsiteX3326" fmla="*/ 619538 w 1314908"/>
                  <a:gd name="connsiteY3326" fmla="*/ 200630 h 481067"/>
                  <a:gd name="connsiteX3327" fmla="*/ 620651 w 1314908"/>
                  <a:gd name="connsiteY3327" fmla="*/ 202538 h 481067"/>
                  <a:gd name="connsiteX3328" fmla="*/ 622081 w 1314908"/>
                  <a:gd name="connsiteY3328" fmla="*/ 203492 h 481067"/>
                  <a:gd name="connsiteX3329" fmla="*/ 623989 w 1314908"/>
                  <a:gd name="connsiteY3329" fmla="*/ 203492 h 481067"/>
                  <a:gd name="connsiteX3330" fmla="*/ 626533 w 1314908"/>
                  <a:gd name="connsiteY3330" fmla="*/ 202697 h 481067"/>
                  <a:gd name="connsiteX3331" fmla="*/ 628440 w 1314908"/>
                  <a:gd name="connsiteY3331" fmla="*/ 200630 h 481067"/>
                  <a:gd name="connsiteX3332" fmla="*/ 630666 w 1314908"/>
                  <a:gd name="connsiteY3332" fmla="*/ 197610 h 481067"/>
                  <a:gd name="connsiteX3333" fmla="*/ 633369 w 1314908"/>
                  <a:gd name="connsiteY3333" fmla="*/ 195225 h 481067"/>
                  <a:gd name="connsiteX3334" fmla="*/ 636708 w 1314908"/>
                  <a:gd name="connsiteY3334" fmla="*/ 193635 h 481067"/>
                  <a:gd name="connsiteX3335" fmla="*/ 641477 w 1314908"/>
                  <a:gd name="connsiteY3335" fmla="*/ 191568 h 481067"/>
                  <a:gd name="connsiteX3336" fmla="*/ 642590 w 1314908"/>
                  <a:gd name="connsiteY3336" fmla="*/ 190774 h 481067"/>
                  <a:gd name="connsiteX3337" fmla="*/ 642907 w 1314908"/>
                  <a:gd name="connsiteY3337" fmla="*/ 189502 h 481067"/>
                  <a:gd name="connsiteX3338" fmla="*/ 642431 w 1314908"/>
                  <a:gd name="connsiteY3338" fmla="*/ 188071 h 481067"/>
                  <a:gd name="connsiteX3339" fmla="*/ 642431 w 1314908"/>
                  <a:gd name="connsiteY3339" fmla="*/ 184574 h 481067"/>
                  <a:gd name="connsiteX3340" fmla="*/ 639728 w 1314908"/>
                  <a:gd name="connsiteY3340" fmla="*/ 178055 h 481067"/>
                  <a:gd name="connsiteX3341" fmla="*/ 639728 w 1314908"/>
                  <a:gd name="connsiteY3341" fmla="*/ 174558 h 481067"/>
                  <a:gd name="connsiteX3342" fmla="*/ 641477 w 1314908"/>
                  <a:gd name="connsiteY3342" fmla="*/ 162158 h 481067"/>
                  <a:gd name="connsiteX3343" fmla="*/ 642431 w 1314908"/>
                  <a:gd name="connsiteY3343" fmla="*/ 159137 h 481067"/>
                  <a:gd name="connsiteX3344" fmla="*/ 647995 w 1314908"/>
                  <a:gd name="connsiteY3344" fmla="*/ 148009 h 481067"/>
                  <a:gd name="connsiteX3345" fmla="*/ 648949 w 1314908"/>
                  <a:gd name="connsiteY3345" fmla="*/ 147373 h 481067"/>
                  <a:gd name="connsiteX3346" fmla="*/ 651175 w 1314908"/>
                  <a:gd name="connsiteY3346" fmla="*/ 146419 h 481067"/>
                  <a:gd name="connsiteX3347" fmla="*/ 653241 w 1314908"/>
                  <a:gd name="connsiteY3347" fmla="*/ 145147 h 481067"/>
                  <a:gd name="connsiteX3348" fmla="*/ 654354 w 1314908"/>
                  <a:gd name="connsiteY3348" fmla="*/ 143557 h 481067"/>
                  <a:gd name="connsiteX3349" fmla="*/ 654672 w 1314908"/>
                  <a:gd name="connsiteY3349" fmla="*/ 141490 h 481067"/>
                  <a:gd name="connsiteX3350" fmla="*/ 653877 w 1314908"/>
                  <a:gd name="connsiteY3350" fmla="*/ 139583 h 481067"/>
                  <a:gd name="connsiteX3351" fmla="*/ 652764 w 1314908"/>
                  <a:gd name="connsiteY3351" fmla="*/ 137675 h 481067"/>
                  <a:gd name="connsiteX3352" fmla="*/ 655785 w 1314908"/>
                  <a:gd name="connsiteY3352" fmla="*/ 139424 h 481067"/>
                  <a:gd name="connsiteX3353" fmla="*/ 658011 w 1314908"/>
                  <a:gd name="connsiteY3353" fmla="*/ 142603 h 481067"/>
                  <a:gd name="connsiteX3354" fmla="*/ 660872 w 1314908"/>
                  <a:gd name="connsiteY3354" fmla="*/ 144193 h 481067"/>
                  <a:gd name="connsiteX3355" fmla="*/ 664210 w 1314908"/>
                  <a:gd name="connsiteY3355" fmla="*/ 144988 h 481067"/>
                  <a:gd name="connsiteX3356" fmla="*/ 670569 w 1314908"/>
                  <a:gd name="connsiteY3356" fmla="*/ 145942 h 481067"/>
                  <a:gd name="connsiteX3357" fmla="*/ 676929 w 1314908"/>
                  <a:gd name="connsiteY3357" fmla="*/ 145147 h 481067"/>
                  <a:gd name="connsiteX3358" fmla="*/ 680744 w 1314908"/>
                  <a:gd name="connsiteY3358" fmla="*/ 143716 h 481067"/>
                  <a:gd name="connsiteX3359" fmla="*/ 683447 w 1314908"/>
                  <a:gd name="connsiteY3359" fmla="*/ 141013 h 481067"/>
                  <a:gd name="connsiteX3360" fmla="*/ 682811 w 1314908"/>
                  <a:gd name="connsiteY3360" fmla="*/ 139265 h 481067"/>
                  <a:gd name="connsiteX3361" fmla="*/ 679631 w 1314908"/>
                  <a:gd name="connsiteY3361" fmla="*/ 137834 h 481067"/>
                  <a:gd name="connsiteX3362" fmla="*/ 673431 w 1314908"/>
                  <a:gd name="connsiteY3362" fmla="*/ 131475 h 481067"/>
                  <a:gd name="connsiteX3363" fmla="*/ 668662 w 1314908"/>
                  <a:gd name="connsiteY3363" fmla="*/ 128772 h 481067"/>
                  <a:gd name="connsiteX3364" fmla="*/ 659600 w 1314908"/>
                  <a:gd name="connsiteY3364" fmla="*/ 122413 h 481067"/>
                  <a:gd name="connsiteX3365" fmla="*/ 657374 w 1314908"/>
                  <a:gd name="connsiteY3365" fmla="*/ 120664 h 481067"/>
                  <a:gd name="connsiteX3366" fmla="*/ 653082 w 1314908"/>
                  <a:gd name="connsiteY3366" fmla="*/ 115895 h 481067"/>
                  <a:gd name="connsiteX3367" fmla="*/ 651175 w 1314908"/>
                  <a:gd name="connsiteY3367" fmla="*/ 113033 h 481067"/>
                  <a:gd name="connsiteX3368" fmla="*/ 650220 w 1314908"/>
                  <a:gd name="connsiteY3368" fmla="*/ 112079 h 481067"/>
                  <a:gd name="connsiteX3369" fmla="*/ 648949 w 1314908"/>
                  <a:gd name="connsiteY3369" fmla="*/ 111444 h 481067"/>
                  <a:gd name="connsiteX3370" fmla="*/ 651652 w 1314908"/>
                  <a:gd name="connsiteY3370" fmla="*/ 110490 h 481067"/>
                  <a:gd name="connsiteX3371" fmla="*/ 651652 w 1314908"/>
                  <a:gd name="connsiteY3371" fmla="*/ 109695 h 481067"/>
                  <a:gd name="connsiteX3372" fmla="*/ 653877 w 1314908"/>
                  <a:gd name="connsiteY3372" fmla="*/ 107628 h 481067"/>
                  <a:gd name="connsiteX3373" fmla="*/ 656262 w 1314908"/>
                  <a:gd name="connsiteY3373" fmla="*/ 106038 h 481067"/>
                  <a:gd name="connsiteX3374" fmla="*/ 656898 w 1314908"/>
                  <a:gd name="connsiteY3374" fmla="*/ 104767 h 481067"/>
                  <a:gd name="connsiteX3375" fmla="*/ 656898 w 1314908"/>
                  <a:gd name="connsiteY3375" fmla="*/ 103177 h 481067"/>
                  <a:gd name="connsiteX3376" fmla="*/ 655944 w 1314908"/>
                  <a:gd name="connsiteY3376" fmla="*/ 101428 h 481067"/>
                  <a:gd name="connsiteX3377" fmla="*/ 651652 w 1314908"/>
                  <a:gd name="connsiteY3377" fmla="*/ 96818 h 481067"/>
                  <a:gd name="connsiteX3378" fmla="*/ 649266 w 1314908"/>
                  <a:gd name="connsiteY3378" fmla="*/ 93161 h 481067"/>
                  <a:gd name="connsiteX3379" fmla="*/ 648790 w 1314908"/>
                  <a:gd name="connsiteY3379" fmla="*/ 90935 h 481067"/>
                  <a:gd name="connsiteX3380" fmla="*/ 647677 w 1314908"/>
                  <a:gd name="connsiteY3380" fmla="*/ 90141 h 481067"/>
                  <a:gd name="connsiteX3381" fmla="*/ 645292 w 1314908"/>
                  <a:gd name="connsiteY3381" fmla="*/ 89187 h 481067"/>
                  <a:gd name="connsiteX3382" fmla="*/ 644497 w 1314908"/>
                  <a:gd name="connsiteY3382" fmla="*/ 88710 h 481067"/>
                  <a:gd name="connsiteX3383" fmla="*/ 645292 w 1314908"/>
                  <a:gd name="connsiteY3383" fmla="*/ 87756 h 481067"/>
                  <a:gd name="connsiteX3384" fmla="*/ 646246 w 1314908"/>
                  <a:gd name="connsiteY3384" fmla="*/ 86961 h 481067"/>
                  <a:gd name="connsiteX3385" fmla="*/ 644497 w 1314908"/>
                  <a:gd name="connsiteY3385" fmla="*/ 86166 h 481067"/>
                  <a:gd name="connsiteX3386" fmla="*/ 642590 w 1314908"/>
                  <a:gd name="connsiteY3386" fmla="*/ 85689 h 481067"/>
                  <a:gd name="connsiteX3387" fmla="*/ 644497 w 1314908"/>
                  <a:gd name="connsiteY3387" fmla="*/ 85053 h 481067"/>
                  <a:gd name="connsiteX3388" fmla="*/ 643703 w 1314908"/>
                  <a:gd name="connsiteY3388" fmla="*/ 83464 h 481067"/>
                  <a:gd name="connsiteX3389" fmla="*/ 643703 w 1314908"/>
                  <a:gd name="connsiteY3389" fmla="*/ 81715 h 481067"/>
                  <a:gd name="connsiteX3390" fmla="*/ 642431 w 1314908"/>
                  <a:gd name="connsiteY3390" fmla="*/ 80761 h 481067"/>
                  <a:gd name="connsiteX3391" fmla="*/ 640682 w 1314908"/>
                  <a:gd name="connsiteY3391" fmla="*/ 80761 h 481067"/>
                  <a:gd name="connsiteX3392" fmla="*/ 638297 w 1314908"/>
                  <a:gd name="connsiteY3392" fmla="*/ 78853 h 481067"/>
                  <a:gd name="connsiteX3393" fmla="*/ 636231 w 1314908"/>
                  <a:gd name="connsiteY3393" fmla="*/ 78058 h 481067"/>
                  <a:gd name="connsiteX3394" fmla="*/ 635277 w 1314908"/>
                  <a:gd name="connsiteY3394" fmla="*/ 76627 h 481067"/>
                  <a:gd name="connsiteX3395" fmla="*/ 637025 w 1314908"/>
                  <a:gd name="connsiteY3395" fmla="*/ 73130 h 481067"/>
                  <a:gd name="connsiteX3396" fmla="*/ 635912 w 1314908"/>
                  <a:gd name="connsiteY3396" fmla="*/ 71381 h 481067"/>
                  <a:gd name="connsiteX3397" fmla="*/ 630825 w 1314908"/>
                  <a:gd name="connsiteY3397" fmla="*/ 66612 h 481067"/>
                  <a:gd name="connsiteX3398" fmla="*/ 629394 w 1314908"/>
                  <a:gd name="connsiteY3398" fmla="*/ 65976 h 481067"/>
                  <a:gd name="connsiteX3399" fmla="*/ 627805 w 1314908"/>
                  <a:gd name="connsiteY3399" fmla="*/ 65658 h 481067"/>
                  <a:gd name="connsiteX3400" fmla="*/ 631143 w 1314908"/>
                  <a:gd name="connsiteY3400" fmla="*/ 65181 h 481067"/>
                  <a:gd name="connsiteX3401" fmla="*/ 634482 w 1314908"/>
                  <a:gd name="connsiteY3401" fmla="*/ 65181 h 481067"/>
                  <a:gd name="connsiteX3402" fmla="*/ 639092 w 1314908"/>
                  <a:gd name="connsiteY3402" fmla="*/ 65499 h 481067"/>
                  <a:gd name="connsiteX3403" fmla="*/ 640364 w 1314908"/>
                  <a:gd name="connsiteY3403" fmla="*/ 64386 h 481067"/>
                  <a:gd name="connsiteX3404" fmla="*/ 640841 w 1314908"/>
                  <a:gd name="connsiteY3404" fmla="*/ 62478 h 481067"/>
                  <a:gd name="connsiteX3405" fmla="*/ 642431 w 1314908"/>
                  <a:gd name="connsiteY3405" fmla="*/ 63909 h 481067"/>
                  <a:gd name="connsiteX3406" fmla="*/ 644180 w 1314908"/>
                  <a:gd name="connsiteY3406" fmla="*/ 65181 h 481067"/>
                  <a:gd name="connsiteX3407" fmla="*/ 646564 w 1314908"/>
                  <a:gd name="connsiteY3407" fmla="*/ 64863 h 481067"/>
                  <a:gd name="connsiteX3408" fmla="*/ 648313 w 1314908"/>
                  <a:gd name="connsiteY3408" fmla="*/ 63591 h 481067"/>
                  <a:gd name="connsiteX3409" fmla="*/ 647836 w 1314908"/>
                  <a:gd name="connsiteY3409" fmla="*/ 62319 h 481067"/>
                  <a:gd name="connsiteX3410" fmla="*/ 647041 w 1314908"/>
                  <a:gd name="connsiteY3410" fmla="*/ 61206 h 481067"/>
                  <a:gd name="connsiteX3411" fmla="*/ 647041 w 1314908"/>
                  <a:gd name="connsiteY3411" fmla="*/ 60411 h 481067"/>
                  <a:gd name="connsiteX3412" fmla="*/ 644338 w 1314908"/>
                  <a:gd name="connsiteY3412" fmla="*/ 58027 h 481067"/>
                  <a:gd name="connsiteX3413" fmla="*/ 642271 w 1314908"/>
                  <a:gd name="connsiteY3413" fmla="*/ 56596 h 481067"/>
                  <a:gd name="connsiteX3414" fmla="*/ 642271 w 1314908"/>
                  <a:gd name="connsiteY3414" fmla="*/ 55006 h 481067"/>
                  <a:gd name="connsiteX3415" fmla="*/ 639410 w 1314908"/>
                  <a:gd name="connsiteY3415" fmla="*/ 52463 h 481067"/>
                  <a:gd name="connsiteX3416" fmla="*/ 640364 w 1314908"/>
                  <a:gd name="connsiteY3416" fmla="*/ 50873 h 481067"/>
                  <a:gd name="connsiteX3417" fmla="*/ 642271 w 1314908"/>
                  <a:gd name="connsiteY3417" fmla="*/ 50078 h 481067"/>
                  <a:gd name="connsiteX3418" fmla="*/ 642431 w 1314908"/>
                  <a:gd name="connsiteY3418" fmla="*/ 50078 h 481067"/>
                  <a:gd name="connsiteX3419" fmla="*/ 641318 w 1314908"/>
                  <a:gd name="connsiteY3419" fmla="*/ 49760 h 481067"/>
                  <a:gd name="connsiteX3420" fmla="*/ 638774 w 1314908"/>
                  <a:gd name="connsiteY3420" fmla="*/ 49124 h 481067"/>
                  <a:gd name="connsiteX3421" fmla="*/ 633846 w 1314908"/>
                  <a:gd name="connsiteY3421" fmla="*/ 46104 h 481067"/>
                  <a:gd name="connsiteX3422" fmla="*/ 628759 w 1314908"/>
                  <a:gd name="connsiteY3422" fmla="*/ 44991 h 481067"/>
                  <a:gd name="connsiteX3423" fmla="*/ 621445 w 1314908"/>
                  <a:gd name="connsiteY3423" fmla="*/ 44991 h 481067"/>
                  <a:gd name="connsiteX3424" fmla="*/ 617312 w 1314908"/>
                  <a:gd name="connsiteY3424" fmla="*/ 44514 h 481067"/>
                  <a:gd name="connsiteX3425" fmla="*/ 615563 w 1314908"/>
                  <a:gd name="connsiteY3425" fmla="*/ 44991 h 481067"/>
                  <a:gd name="connsiteX3426" fmla="*/ 614132 w 1314908"/>
                  <a:gd name="connsiteY3426" fmla="*/ 44991 h 481067"/>
                  <a:gd name="connsiteX3427" fmla="*/ 613179 w 1314908"/>
                  <a:gd name="connsiteY3427" fmla="*/ 44355 h 481067"/>
                  <a:gd name="connsiteX3428" fmla="*/ 612066 w 1314908"/>
                  <a:gd name="connsiteY3428" fmla="*/ 44037 h 481067"/>
                  <a:gd name="connsiteX3429" fmla="*/ 609204 w 1314908"/>
                  <a:gd name="connsiteY3429" fmla="*/ 45786 h 481067"/>
                  <a:gd name="connsiteX3430" fmla="*/ 607933 w 1314908"/>
                  <a:gd name="connsiteY3430" fmla="*/ 45309 h 481067"/>
                  <a:gd name="connsiteX3431" fmla="*/ 606501 w 1314908"/>
                  <a:gd name="connsiteY3431" fmla="*/ 44514 h 481067"/>
                  <a:gd name="connsiteX3432" fmla="*/ 604117 w 1314908"/>
                  <a:gd name="connsiteY3432" fmla="*/ 44196 h 481067"/>
                  <a:gd name="connsiteX3433" fmla="*/ 601255 w 1314908"/>
                  <a:gd name="connsiteY3433" fmla="*/ 44196 h 481067"/>
                  <a:gd name="connsiteX3434" fmla="*/ 598075 w 1314908"/>
                  <a:gd name="connsiteY3434" fmla="*/ 46262 h 481067"/>
                  <a:gd name="connsiteX3435" fmla="*/ 594419 w 1314908"/>
                  <a:gd name="connsiteY3435" fmla="*/ 44673 h 481067"/>
                  <a:gd name="connsiteX3436" fmla="*/ 593465 w 1314908"/>
                  <a:gd name="connsiteY3436" fmla="*/ 44673 h 481067"/>
                  <a:gd name="connsiteX3437" fmla="*/ 592829 w 1314908"/>
                  <a:gd name="connsiteY3437" fmla="*/ 45150 h 481067"/>
                  <a:gd name="connsiteX3438" fmla="*/ 591240 w 1314908"/>
                  <a:gd name="connsiteY3438" fmla="*/ 47375 h 481067"/>
                  <a:gd name="connsiteX3439" fmla="*/ 588219 w 1314908"/>
                  <a:gd name="connsiteY3439" fmla="*/ 49124 h 481067"/>
                  <a:gd name="connsiteX3440" fmla="*/ 586788 w 1314908"/>
                  <a:gd name="connsiteY3440" fmla="*/ 52304 h 481067"/>
                  <a:gd name="connsiteX3441" fmla="*/ 585834 w 1314908"/>
                  <a:gd name="connsiteY3441" fmla="*/ 55324 h 481067"/>
                  <a:gd name="connsiteX3442" fmla="*/ 585040 w 1314908"/>
                  <a:gd name="connsiteY3442" fmla="*/ 56437 h 481067"/>
                  <a:gd name="connsiteX3443" fmla="*/ 585040 w 1314908"/>
                  <a:gd name="connsiteY3443" fmla="*/ 62319 h 481067"/>
                  <a:gd name="connsiteX3444" fmla="*/ 584404 w 1314908"/>
                  <a:gd name="connsiteY3444" fmla="*/ 65181 h 481067"/>
                  <a:gd name="connsiteX3445" fmla="*/ 585198 w 1314908"/>
                  <a:gd name="connsiteY3445" fmla="*/ 68996 h 481067"/>
                  <a:gd name="connsiteX3446" fmla="*/ 585198 w 1314908"/>
                  <a:gd name="connsiteY3446" fmla="*/ 70586 h 481067"/>
                  <a:gd name="connsiteX3447" fmla="*/ 583768 w 1314908"/>
                  <a:gd name="connsiteY3447" fmla="*/ 72971 h 481067"/>
                  <a:gd name="connsiteX3448" fmla="*/ 583768 w 1314908"/>
                  <a:gd name="connsiteY3448" fmla="*/ 73448 h 481067"/>
                  <a:gd name="connsiteX3449" fmla="*/ 582973 w 1314908"/>
                  <a:gd name="connsiteY3449" fmla="*/ 77263 h 481067"/>
                  <a:gd name="connsiteX3450" fmla="*/ 583291 w 1314908"/>
                  <a:gd name="connsiteY3450" fmla="*/ 78217 h 481067"/>
                  <a:gd name="connsiteX3451" fmla="*/ 583291 w 1314908"/>
                  <a:gd name="connsiteY3451" fmla="*/ 79489 h 481067"/>
                  <a:gd name="connsiteX3452" fmla="*/ 582019 w 1314908"/>
                  <a:gd name="connsiteY3452" fmla="*/ 82192 h 481067"/>
                  <a:gd name="connsiteX3453" fmla="*/ 579952 w 1314908"/>
                  <a:gd name="connsiteY3453" fmla="*/ 82987 h 481067"/>
                  <a:gd name="connsiteX3454" fmla="*/ 577885 w 1314908"/>
                  <a:gd name="connsiteY3454" fmla="*/ 83464 h 481067"/>
                  <a:gd name="connsiteX3455" fmla="*/ 576137 w 1314908"/>
                  <a:gd name="connsiteY3455" fmla="*/ 82509 h 481067"/>
                  <a:gd name="connsiteX3456" fmla="*/ 574547 w 1314908"/>
                  <a:gd name="connsiteY3456" fmla="*/ 83940 h 481067"/>
                  <a:gd name="connsiteX3457" fmla="*/ 572480 w 1314908"/>
                  <a:gd name="connsiteY3457" fmla="*/ 86166 h 481067"/>
                  <a:gd name="connsiteX3458" fmla="*/ 571526 w 1314908"/>
                  <a:gd name="connsiteY3458" fmla="*/ 87756 h 481067"/>
                  <a:gd name="connsiteX3459" fmla="*/ 571526 w 1314908"/>
                  <a:gd name="connsiteY3459" fmla="*/ 89187 h 481067"/>
                  <a:gd name="connsiteX3460" fmla="*/ 571686 w 1314908"/>
                  <a:gd name="connsiteY3460" fmla="*/ 90141 h 481067"/>
                  <a:gd name="connsiteX3461" fmla="*/ 571208 w 1314908"/>
                  <a:gd name="connsiteY3461" fmla="*/ 91094 h 481067"/>
                  <a:gd name="connsiteX3462" fmla="*/ 571208 w 1314908"/>
                  <a:gd name="connsiteY3462" fmla="*/ 92207 h 481067"/>
                  <a:gd name="connsiteX3463" fmla="*/ 571208 w 1314908"/>
                  <a:gd name="connsiteY3463" fmla="*/ 93638 h 481067"/>
                  <a:gd name="connsiteX3464" fmla="*/ 572639 w 1314908"/>
                  <a:gd name="connsiteY3464" fmla="*/ 94274 h 481067"/>
                  <a:gd name="connsiteX3465" fmla="*/ 574070 w 1314908"/>
                  <a:gd name="connsiteY3465" fmla="*/ 95546 h 481067"/>
                  <a:gd name="connsiteX3466" fmla="*/ 574070 w 1314908"/>
                  <a:gd name="connsiteY3466" fmla="*/ 96818 h 481067"/>
                  <a:gd name="connsiteX3467" fmla="*/ 573275 w 1314908"/>
                  <a:gd name="connsiteY3467" fmla="*/ 97613 h 481067"/>
                  <a:gd name="connsiteX3468" fmla="*/ 571367 w 1314908"/>
                  <a:gd name="connsiteY3468" fmla="*/ 98884 h 481067"/>
                  <a:gd name="connsiteX3469" fmla="*/ 568029 w 1314908"/>
                  <a:gd name="connsiteY3469" fmla="*/ 101587 h 481067"/>
                  <a:gd name="connsiteX3470" fmla="*/ 564214 w 1314908"/>
                  <a:gd name="connsiteY3470" fmla="*/ 103972 h 481067"/>
                  <a:gd name="connsiteX3471" fmla="*/ 562782 w 1314908"/>
                  <a:gd name="connsiteY3471" fmla="*/ 104448 h 481067"/>
                  <a:gd name="connsiteX3472" fmla="*/ 562305 w 1314908"/>
                  <a:gd name="connsiteY3472" fmla="*/ 105561 h 481067"/>
                  <a:gd name="connsiteX3473" fmla="*/ 561988 w 1314908"/>
                  <a:gd name="connsiteY3473" fmla="*/ 106992 h 481067"/>
                  <a:gd name="connsiteX3474" fmla="*/ 562782 w 1314908"/>
                  <a:gd name="connsiteY3474" fmla="*/ 110172 h 481067"/>
                  <a:gd name="connsiteX3475" fmla="*/ 563578 w 1314908"/>
                  <a:gd name="connsiteY3475" fmla="*/ 111126 h 481067"/>
                  <a:gd name="connsiteX3476" fmla="*/ 564054 w 1314908"/>
                  <a:gd name="connsiteY3476" fmla="*/ 112238 h 481067"/>
                  <a:gd name="connsiteX3477" fmla="*/ 563578 w 1314908"/>
                  <a:gd name="connsiteY3477" fmla="*/ 113510 h 481067"/>
                  <a:gd name="connsiteX3478" fmla="*/ 563259 w 1314908"/>
                  <a:gd name="connsiteY3478" fmla="*/ 114623 h 481067"/>
                  <a:gd name="connsiteX3479" fmla="*/ 561829 w 1314908"/>
                  <a:gd name="connsiteY3479" fmla="*/ 115259 h 481067"/>
                  <a:gd name="connsiteX3480" fmla="*/ 560398 w 1314908"/>
                  <a:gd name="connsiteY3480" fmla="*/ 115736 h 481067"/>
                  <a:gd name="connsiteX3481" fmla="*/ 559921 w 1314908"/>
                  <a:gd name="connsiteY3481" fmla="*/ 116690 h 481067"/>
                  <a:gd name="connsiteX3482" fmla="*/ 559126 w 1314908"/>
                  <a:gd name="connsiteY3482" fmla="*/ 120505 h 481067"/>
                  <a:gd name="connsiteX3483" fmla="*/ 558331 w 1314908"/>
                  <a:gd name="connsiteY3483" fmla="*/ 122413 h 481067"/>
                  <a:gd name="connsiteX3484" fmla="*/ 556423 w 1314908"/>
                  <a:gd name="connsiteY3484" fmla="*/ 125275 h 481067"/>
                  <a:gd name="connsiteX3485" fmla="*/ 555788 w 1314908"/>
                  <a:gd name="connsiteY3485" fmla="*/ 126546 h 481067"/>
                  <a:gd name="connsiteX3486" fmla="*/ 554833 w 1314908"/>
                  <a:gd name="connsiteY3486" fmla="*/ 127023 h 481067"/>
                  <a:gd name="connsiteX3487" fmla="*/ 551177 w 1314908"/>
                  <a:gd name="connsiteY3487" fmla="*/ 125593 h 481067"/>
                  <a:gd name="connsiteX3488" fmla="*/ 547997 w 1314908"/>
                  <a:gd name="connsiteY3488" fmla="*/ 126388 h 481067"/>
                  <a:gd name="connsiteX3489" fmla="*/ 543705 w 1314908"/>
                  <a:gd name="connsiteY3489" fmla="*/ 126864 h 481067"/>
                  <a:gd name="connsiteX3490" fmla="*/ 540049 w 1314908"/>
                  <a:gd name="connsiteY3490" fmla="*/ 126864 h 481067"/>
                  <a:gd name="connsiteX3491" fmla="*/ 537187 w 1314908"/>
                  <a:gd name="connsiteY3491" fmla="*/ 127341 h 481067"/>
                  <a:gd name="connsiteX3492" fmla="*/ 535279 w 1314908"/>
                  <a:gd name="connsiteY3492" fmla="*/ 128931 h 481067"/>
                  <a:gd name="connsiteX3493" fmla="*/ 533054 w 1314908"/>
                  <a:gd name="connsiteY3493" fmla="*/ 130839 h 481067"/>
                  <a:gd name="connsiteX3494" fmla="*/ 530828 w 1314908"/>
                  <a:gd name="connsiteY3494" fmla="*/ 132270 h 481067"/>
                  <a:gd name="connsiteX3495" fmla="*/ 529079 w 1314908"/>
                  <a:gd name="connsiteY3495" fmla="*/ 132906 h 481067"/>
                  <a:gd name="connsiteX3496" fmla="*/ 525900 w 1314908"/>
                  <a:gd name="connsiteY3496" fmla="*/ 130839 h 481067"/>
                  <a:gd name="connsiteX3497" fmla="*/ 524310 w 1314908"/>
                  <a:gd name="connsiteY3497" fmla="*/ 130839 h 481067"/>
                  <a:gd name="connsiteX3498" fmla="*/ 521448 w 1314908"/>
                  <a:gd name="connsiteY3498" fmla="*/ 130362 h 481067"/>
                  <a:gd name="connsiteX3499" fmla="*/ 514771 w 1314908"/>
                  <a:gd name="connsiteY3499" fmla="*/ 127977 h 481067"/>
                  <a:gd name="connsiteX3500" fmla="*/ 513181 w 1314908"/>
                  <a:gd name="connsiteY3500" fmla="*/ 127341 h 481067"/>
                  <a:gd name="connsiteX3501" fmla="*/ 511433 w 1314908"/>
                  <a:gd name="connsiteY3501" fmla="*/ 127341 h 481067"/>
                  <a:gd name="connsiteX3502" fmla="*/ 510956 w 1314908"/>
                  <a:gd name="connsiteY3502" fmla="*/ 126546 h 481067"/>
                  <a:gd name="connsiteX3503" fmla="*/ 511274 w 1314908"/>
                  <a:gd name="connsiteY3503" fmla="*/ 125434 h 481067"/>
                  <a:gd name="connsiteX3504" fmla="*/ 510956 w 1314908"/>
                  <a:gd name="connsiteY3504" fmla="*/ 124003 h 481067"/>
                  <a:gd name="connsiteX3505" fmla="*/ 509684 w 1314908"/>
                  <a:gd name="connsiteY3505" fmla="*/ 123526 h 481067"/>
                  <a:gd name="connsiteX3506" fmla="*/ 496330 w 1314908"/>
                  <a:gd name="connsiteY3506" fmla="*/ 123526 h 481067"/>
                  <a:gd name="connsiteX3507" fmla="*/ 492514 w 1314908"/>
                  <a:gd name="connsiteY3507" fmla="*/ 124957 h 481067"/>
                  <a:gd name="connsiteX3508" fmla="*/ 489971 w 1314908"/>
                  <a:gd name="connsiteY3508" fmla="*/ 125911 h 481067"/>
                  <a:gd name="connsiteX3509" fmla="*/ 488063 w 1314908"/>
                  <a:gd name="connsiteY3509" fmla="*/ 127023 h 481067"/>
                  <a:gd name="connsiteX3510" fmla="*/ 487586 w 1314908"/>
                  <a:gd name="connsiteY3510" fmla="*/ 129885 h 481067"/>
                  <a:gd name="connsiteX3511" fmla="*/ 486473 w 1314908"/>
                  <a:gd name="connsiteY3511" fmla="*/ 132588 h 481067"/>
                  <a:gd name="connsiteX3512" fmla="*/ 485042 w 1314908"/>
                  <a:gd name="connsiteY3512" fmla="*/ 135449 h 481067"/>
                  <a:gd name="connsiteX3513" fmla="*/ 480591 w 1314908"/>
                  <a:gd name="connsiteY3513" fmla="*/ 136244 h 481067"/>
                  <a:gd name="connsiteX3514" fmla="*/ 477253 w 1314908"/>
                  <a:gd name="connsiteY3514" fmla="*/ 139106 h 481067"/>
                  <a:gd name="connsiteX3515" fmla="*/ 476140 w 1314908"/>
                  <a:gd name="connsiteY3515" fmla="*/ 139424 h 481067"/>
                  <a:gd name="connsiteX3516" fmla="*/ 473914 w 1314908"/>
                  <a:gd name="connsiteY3516" fmla="*/ 138947 h 481067"/>
                  <a:gd name="connsiteX3517" fmla="*/ 471529 w 1314908"/>
                  <a:gd name="connsiteY3517" fmla="*/ 138629 h 481067"/>
                  <a:gd name="connsiteX3518" fmla="*/ 469781 w 1314908"/>
                  <a:gd name="connsiteY3518" fmla="*/ 139424 h 481067"/>
                  <a:gd name="connsiteX3519" fmla="*/ 468032 w 1314908"/>
                  <a:gd name="connsiteY3519" fmla="*/ 139424 h 481067"/>
                  <a:gd name="connsiteX3520" fmla="*/ 462467 w 1314908"/>
                  <a:gd name="connsiteY3520" fmla="*/ 137993 h 481067"/>
                  <a:gd name="connsiteX3521" fmla="*/ 457221 w 1314908"/>
                  <a:gd name="connsiteY3521" fmla="*/ 137993 h 481067"/>
                  <a:gd name="connsiteX3522" fmla="*/ 454201 w 1314908"/>
                  <a:gd name="connsiteY3522" fmla="*/ 138470 h 481067"/>
                  <a:gd name="connsiteX3523" fmla="*/ 452611 w 1314908"/>
                  <a:gd name="connsiteY3523" fmla="*/ 138788 h 481067"/>
                  <a:gd name="connsiteX3524" fmla="*/ 443390 w 1314908"/>
                  <a:gd name="connsiteY3524" fmla="*/ 142762 h 481067"/>
                  <a:gd name="connsiteX3525" fmla="*/ 440210 w 1314908"/>
                  <a:gd name="connsiteY3525" fmla="*/ 143239 h 481067"/>
                  <a:gd name="connsiteX3526" fmla="*/ 438939 w 1314908"/>
                  <a:gd name="connsiteY3526" fmla="*/ 142603 h 481067"/>
                  <a:gd name="connsiteX3527" fmla="*/ 437190 w 1314908"/>
                  <a:gd name="connsiteY3527" fmla="*/ 141013 h 481067"/>
                  <a:gd name="connsiteX3528" fmla="*/ 434805 w 1314908"/>
                  <a:gd name="connsiteY3528" fmla="*/ 139424 h 481067"/>
                  <a:gd name="connsiteX3529" fmla="*/ 429082 w 1314908"/>
                  <a:gd name="connsiteY3529" fmla="*/ 133860 h 481067"/>
                  <a:gd name="connsiteX3530" fmla="*/ 427015 w 1314908"/>
                  <a:gd name="connsiteY3530" fmla="*/ 132588 h 481067"/>
                  <a:gd name="connsiteX3531" fmla="*/ 425584 w 1314908"/>
                  <a:gd name="connsiteY3531" fmla="*/ 131316 h 481067"/>
                  <a:gd name="connsiteX3532" fmla="*/ 424313 w 1314908"/>
                  <a:gd name="connsiteY3532" fmla="*/ 129726 h 481067"/>
                  <a:gd name="connsiteX3533" fmla="*/ 422405 w 1314908"/>
                  <a:gd name="connsiteY3533" fmla="*/ 127977 h 481067"/>
                  <a:gd name="connsiteX3534" fmla="*/ 420656 w 1314908"/>
                  <a:gd name="connsiteY3534" fmla="*/ 126864 h 481067"/>
                  <a:gd name="connsiteX3535" fmla="*/ 418272 w 1314908"/>
                  <a:gd name="connsiteY3535" fmla="*/ 124480 h 481067"/>
                  <a:gd name="connsiteX3536" fmla="*/ 415887 w 1314908"/>
                  <a:gd name="connsiteY3536" fmla="*/ 121936 h 481067"/>
                  <a:gd name="connsiteX3537" fmla="*/ 415410 w 1314908"/>
                  <a:gd name="connsiteY3537" fmla="*/ 117326 h 481067"/>
                  <a:gd name="connsiteX3538" fmla="*/ 413502 w 1314908"/>
                  <a:gd name="connsiteY3538" fmla="*/ 116531 h 481067"/>
                  <a:gd name="connsiteX3539" fmla="*/ 412866 w 1314908"/>
                  <a:gd name="connsiteY3539" fmla="*/ 115259 h 481067"/>
                  <a:gd name="connsiteX3540" fmla="*/ 412548 w 1314908"/>
                  <a:gd name="connsiteY3540" fmla="*/ 113828 h 481067"/>
                  <a:gd name="connsiteX3541" fmla="*/ 415092 w 1314908"/>
                  <a:gd name="connsiteY3541" fmla="*/ 110013 h 481067"/>
                  <a:gd name="connsiteX3542" fmla="*/ 407938 w 1314908"/>
                  <a:gd name="connsiteY3542" fmla="*/ 113033 h 481067"/>
                  <a:gd name="connsiteX3543" fmla="*/ 406189 w 1314908"/>
                  <a:gd name="connsiteY3543" fmla="*/ 115895 h 481067"/>
                  <a:gd name="connsiteX3544" fmla="*/ 404917 w 1314908"/>
                  <a:gd name="connsiteY3544" fmla="*/ 119234 h 481067"/>
                  <a:gd name="connsiteX3545" fmla="*/ 401897 w 1314908"/>
                  <a:gd name="connsiteY3545" fmla="*/ 122095 h 481067"/>
                  <a:gd name="connsiteX3546" fmla="*/ 399353 w 1314908"/>
                  <a:gd name="connsiteY3546" fmla="*/ 125275 h 481067"/>
                  <a:gd name="connsiteX3547" fmla="*/ 398717 w 1314908"/>
                  <a:gd name="connsiteY3547" fmla="*/ 126864 h 481067"/>
                  <a:gd name="connsiteX3548" fmla="*/ 397445 w 1314908"/>
                  <a:gd name="connsiteY3548" fmla="*/ 132588 h 481067"/>
                  <a:gd name="connsiteX3549" fmla="*/ 399035 w 1314908"/>
                  <a:gd name="connsiteY3549" fmla="*/ 132588 h 481067"/>
                  <a:gd name="connsiteX3550" fmla="*/ 399989 w 1314908"/>
                  <a:gd name="connsiteY3550" fmla="*/ 132111 h 481067"/>
                  <a:gd name="connsiteX3551" fmla="*/ 400943 w 1314908"/>
                  <a:gd name="connsiteY3551" fmla="*/ 132111 h 481067"/>
                  <a:gd name="connsiteX3552" fmla="*/ 399671 w 1314908"/>
                  <a:gd name="connsiteY3552" fmla="*/ 133065 h 481067"/>
                  <a:gd name="connsiteX3553" fmla="*/ 398081 w 1314908"/>
                  <a:gd name="connsiteY3553" fmla="*/ 133542 h 481067"/>
                  <a:gd name="connsiteX3554" fmla="*/ 396014 w 1314908"/>
                  <a:gd name="connsiteY3554" fmla="*/ 135608 h 481067"/>
                  <a:gd name="connsiteX3555" fmla="*/ 394743 w 1314908"/>
                  <a:gd name="connsiteY3555" fmla="*/ 141967 h 481067"/>
                  <a:gd name="connsiteX3556" fmla="*/ 394425 w 1314908"/>
                  <a:gd name="connsiteY3556" fmla="*/ 145306 h 481067"/>
                  <a:gd name="connsiteX3557" fmla="*/ 394902 w 1314908"/>
                  <a:gd name="connsiteY3557" fmla="*/ 152778 h 481067"/>
                  <a:gd name="connsiteX3558" fmla="*/ 395538 w 1314908"/>
                  <a:gd name="connsiteY3558" fmla="*/ 157865 h 481067"/>
                  <a:gd name="connsiteX3559" fmla="*/ 399353 w 1314908"/>
                  <a:gd name="connsiteY3559" fmla="*/ 160727 h 481067"/>
                  <a:gd name="connsiteX3560" fmla="*/ 401420 w 1314908"/>
                  <a:gd name="connsiteY3560" fmla="*/ 163111 h 481067"/>
                  <a:gd name="connsiteX3561" fmla="*/ 402374 w 1314908"/>
                  <a:gd name="connsiteY3561" fmla="*/ 164542 h 481067"/>
                  <a:gd name="connsiteX3562" fmla="*/ 403486 w 1314908"/>
                  <a:gd name="connsiteY3562" fmla="*/ 165814 h 481067"/>
                  <a:gd name="connsiteX3563" fmla="*/ 404281 w 1314908"/>
                  <a:gd name="connsiteY3563" fmla="*/ 166291 h 481067"/>
                  <a:gd name="connsiteX3564" fmla="*/ 404599 w 1314908"/>
                  <a:gd name="connsiteY3564" fmla="*/ 166927 h 481067"/>
                  <a:gd name="connsiteX3565" fmla="*/ 402851 w 1314908"/>
                  <a:gd name="connsiteY3565" fmla="*/ 168040 h 481067"/>
                  <a:gd name="connsiteX3566" fmla="*/ 402056 w 1314908"/>
                  <a:gd name="connsiteY3566" fmla="*/ 171855 h 481067"/>
                  <a:gd name="connsiteX3567" fmla="*/ 401579 w 1314908"/>
                  <a:gd name="connsiteY3567" fmla="*/ 173127 h 481067"/>
                  <a:gd name="connsiteX3568" fmla="*/ 400784 w 1314908"/>
                  <a:gd name="connsiteY3568" fmla="*/ 175353 h 481067"/>
                  <a:gd name="connsiteX3569" fmla="*/ 400784 w 1314908"/>
                  <a:gd name="connsiteY3569" fmla="*/ 179009 h 481067"/>
                  <a:gd name="connsiteX3570" fmla="*/ 401102 w 1314908"/>
                  <a:gd name="connsiteY3570" fmla="*/ 180599 h 481067"/>
                  <a:gd name="connsiteX3571" fmla="*/ 401897 w 1314908"/>
                  <a:gd name="connsiteY3571" fmla="*/ 182030 h 481067"/>
                  <a:gd name="connsiteX3572" fmla="*/ 404599 w 1314908"/>
                  <a:gd name="connsiteY3572" fmla="*/ 184414 h 481067"/>
                  <a:gd name="connsiteX3573" fmla="*/ 407938 w 1314908"/>
                  <a:gd name="connsiteY3573" fmla="*/ 186163 h 481067"/>
                  <a:gd name="connsiteX3574" fmla="*/ 407938 w 1314908"/>
                  <a:gd name="connsiteY3574" fmla="*/ 186958 h 481067"/>
                  <a:gd name="connsiteX3575" fmla="*/ 406189 w 1314908"/>
                  <a:gd name="connsiteY3575" fmla="*/ 187276 h 481067"/>
                  <a:gd name="connsiteX3576" fmla="*/ 405076 w 1314908"/>
                  <a:gd name="connsiteY3576" fmla="*/ 188707 h 481067"/>
                  <a:gd name="connsiteX3577" fmla="*/ 404758 w 1314908"/>
                  <a:gd name="connsiteY3577" fmla="*/ 190933 h 481067"/>
                  <a:gd name="connsiteX3578" fmla="*/ 405553 w 1314908"/>
                  <a:gd name="connsiteY3578" fmla="*/ 192045 h 481067"/>
                  <a:gd name="connsiteX3579" fmla="*/ 406825 w 1314908"/>
                  <a:gd name="connsiteY3579" fmla="*/ 192840 h 481067"/>
                  <a:gd name="connsiteX3580" fmla="*/ 410323 w 1314908"/>
                  <a:gd name="connsiteY3580" fmla="*/ 192840 h 481067"/>
                  <a:gd name="connsiteX3581" fmla="*/ 416841 w 1314908"/>
                  <a:gd name="connsiteY3581" fmla="*/ 194748 h 481067"/>
                  <a:gd name="connsiteX3582" fmla="*/ 419861 w 1314908"/>
                  <a:gd name="connsiteY3582" fmla="*/ 196656 h 481067"/>
                  <a:gd name="connsiteX3583" fmla="*/ 422405 w 1314908"/>
                  <a:gd name="connsiteY3583" fmla="*/ 199200 h 481067"/>
                  <a:gd name="connsiteX3584" fmla="*/ 424313 w 1314908"/>
                  <a:gd name="connsiteY3584" fmla="*/ 201425 h 481067"/>
                  <a:gd name="connsiteX3585" fmla="*/ 425584 w 1314908"/>
                  <a:gd name="connsiteY3585" fmla="*/ 204128 h 481067"/>
                  <a:gd name="connsiteX3586" fmla="*/ 426538 w 1314908"/>
                  <a:gd name="connsiteY3586" fmla="*/ 207625 h 481067"/>
                  <a:gd name="connsiteX3587" fmla="*/ 427015 w 1314908"/>
                  <a:gd name="connsiteY3587" fmla="*/ 211282 h 481067"/>
                  <a:gd name="connsiteX3588" fmla="*/ 426697 w 1314908"/>
                  <a:gd name="connsiteY3588" fmla="*/ 214620 h 481067"/>
                  <a:gd name="connsiteX3589" fmla="*/ 424949 w 1314908"/>
                  <a:gd name="connsiteY3589" fmla="*/ 217482 h 481067"/>
                  <a:gd name="connsiteX3590" fmla="*/ 424949 w 1314908"/>
                  <a:gd name="connsiteY3590" fmla="*/ 220979 h 481067"/>
                  <a:gd name="connsiteX3591" fmla="*/ 428128 w 1314908"/>
                  <a:gd name="connsiteY3591" fmla="*/ 223364 h 481067"/>
                  <a:gd name="connsiteX3592" fmla="*/ 428764 w 1314908"/>
                  <a:gd name="connsiteY3592" fmla="*/ 224954 h 481067"/>
                  <a:gd name="connsiteX3593" fmla="*/ 429559 w 1314908"/>
                  <a:gd name="connsiteY3593" fmla="*/ 231631 h 481067"/>
                  <a:gd name="connsiteX3594" fmla="*/ 432421 w 1314908"/>
                  <a:gd name="connsiteY3594" fmla="*/ 244667 h 481067"/>
                  <a:gd name="connsiteX3595" fmla="*/ 432421 w 1314908"/>
                  <a:gd name="connsiteY3595" fmla="*/ 251344 h 481067"/>
                  <a:gd name="connsiteX3596" fmla="*/ 433374 w 1314908"/>
                  <a:gd name="connsiteY3596" fmla="*/ 252457 h 481067"/>
                  <a:gd name="connsiteX3597" fmla="*/ 434646 w 1314908"/>
                  <a:gd name="connsiteY3597" fmla="*/ 252934 h 481067"/>
                  <a:gd name="connsiteX3598" fmla="*/ 436077 w 1314908"/>
                  <a:gd name="connsiteY3598" fmla="*/ 251821 h 481067"/>
                  <a:gd name="connsiteX3599" fmla="*/ 436872 w 1314908"/>
                  <a:gd name="connsiteY3599" fmla="*/ 251503 h 481067"/>
                  <a:gd name="connsiteX3600" fmla="*/ 442436 w 1314908"/>
                  <a:gd name="connsiteY3600" fmla="*/ 250231 h 481067"/>
                  <a:gd name="connsiteX3601" fmla="*/ 445139 w 1314908"/>
                  <a:gd name="connsiteY3601" fmla="*/ 253411 h 481067"/>
                  <a:gd name="connsiteX3602" fmla="*/ 446092 w 1314908"/>
                  <a:gd name="connsiteY3602" fmla="*/ 253888 h 481067"/>
                  <a:gd name="connsiteX3603" fmla="*/ 447046 w 1314908"/>
                  <a:gd name="connsiteY3603" fmla="*/ 252934 h 481067"/>
                  <a:gd name="connsiteX3604" fmla="*/ 449272 w 1314908"/>
                  <a:gd name="connsiteY3604" fmla="*/ 251503 h 481067"/>
                  <a:gd name="connsiteX3605" fmla="*/ 451816 w 1314908"/>
                  <a:gd name="connsiteY3605" fmla="*/ 250708 h 481067"/>
                  <a:gd name="connsiteX3606" fmla="*/ 450385 w 1314908"/>
                  <a:gd name="connsiteY3606" fmla="*/ 251821 h 481067"/>
                  <a:gd name="connsiteX3607" fmla="*/ 449749 w 1314908"/>
                  <a:gd name="connsiteY3607" fmla="*/ 253252 h 481067"/>
                  <a:gd name="connsiteX3608" fmla="*/ 450862 w 1314908"/>
                  <a:gd name="connsiteY3608" fmla="*/ 254842 h 481067"/>
                  <a:gd name="connsiteX3609" fmla="*/ 452611 w 1314908"/>
                  <a:gd name="connsiteY3609" fmla="*/ 255478 h 481067"/>
                  <a:gd name="connsiteX3610" fmla="*/ 455949 w 1314908"/>
                  <a:gd name="connsiteY3610" fmla="*/ 255001 h 481067"/>
                  <a:gd name="connsiteX3611" fmla="*/ 462149 w 1314908"/>
                  <a:gd name="connsiteY3611" fmla="*/ 252139 h 481067"/>
                  <a:gd name="connsiteX3612" fmla="*/ 465329 w 1314908"/>
                  <a:gd name="connsiteY3612" fmla="*/ 251503 h 481067"/>
                  <a:gd name="connsiteX3613" fmla="*/ 468985 w 1314908"/>
                  <a:gd name="connsiteY3613" fmla="*/ 252616 h 481067"/>
                  <a:gd name="connsiteX3614" fmla="*/ 472801 w 1314908"/>
                  <a:gd name="connsiteY3614" fmla="*/ 252616 h 481067"/>
                  <a:gd name="connsiteX3615" fmla="*/ 473755 w 1314908"/>
                  <a:gd name="connsiteY3615" fmla="*/ 251185 h 481067"/>
                  <a:gd name="connsiteX3616" fmla="*/ 474867 w 1314908"/>
                  <a:gd name="connsiteY3616" fmla="*/ 250072 h 481067"/>
                  <a:gd name="connsiteX3617" fmla="*/ 476776 w 1314908"/>
                  <a:gd name="connsiteY3617" fmla="*/ 251503 h 481067"/>
                  <a:gd name="connsiteX3618" fmla="*/ 478206 w 1314908"/>
                  <a:gd name="connsiteY3618" fmla="*/ 253411 h 481067"/>
                  <a:gd name="connsiteX3619" fmla="*/ 478524 w 1314908"/>
                  <a:gd name="connsiteY3619" fmla="*/ 254842 h 481067"/>
                  <a:gd name="connsiteX3620" fmla="*/ 478842 w 1314908"/>
                  <a:gd name="connsiteY3620" fmla="*/ 261996 h 481067"/>
                  <a:gd name="connsiteX3621" fmla="*/ 478842 w 1314908"/>
                  <a:gd name="connsiteY3621" fmla="*/ 265175 h 481067"/>
                  <a:gd name="connsiteX3622" fmla="*/ 478365 w 1314908"/>
                  <a:gd name="connsiteY3622" fmla="*/ 268355 h 481067"/>
                  <a:gd name="connsiteX3623" fmla="*/ 479478 w 1314908"/>
                  <a:gd name="connsiteY3623" fmla="*/ 268832 h 481067"/>
                  <a:gd name="connsiteX3624" fmla="*/ 480909 w 1314908"/>
                  <a:gd name="connsiteY3624" fmla="*/ 268832 h 481067"/>
                  <a:gd name="connsiteX3625" fmla="*/ 482339 w 1314908"/>
                  <a:gd name="connsiteY3625" fmla="*/ 268196 h 481067"/>
                  <a:gd name="connsiteX3626" fmla="*/ 487268 w 1314908"/>
                  <a:gd name="connsiteY3626" fmla="*/ 263904 h 481067"/>
                  <a:gd name="connsiteX3627" fmla="*/ 491878 w 1314908"/>
                  <a:gd name="connsiteY3627" fmla="*/ 262155 h 481067"/>
                  <a:gd name="connsiteX3628" fmla="*/ 496489 w 1314908"/>
                  <a:gd name="connsiteY3628" fmla="*/ 263585 h 481067"/>
                  <a:gd name="connsiteX3629" fmla="*/ 500940 w 1314908"/>
                  <a:gd name="connsiteY3629" fmla="*/ 264380 h 481067"/>
                  <a:gd name="connsiteX3630" fmla="*/ 505391 w 1314908"/>
                  <a:gd name="connsiteY3630" fmla="*/ 262155 h 481067"/>
                  <a:gd name="connsiteX3631" fmla="*/ 511591 w 1314908"/>
                  <a:gd name="connsiteY3631" fmla="*/ 258339 h 481067"/>
                  <a:gd name="connsiteX3632" fmla="*/ 513340 w 1314908"/>
                  <a:gd name="connsiteY3632" fmla="*/ 251026 h 481067"/>
                  <a:gd name="connsiteX3633" fmla="*/ 522243 w 1314908"/>
                  <a:gd name="connsiteY3633" fmla="*/ 259929 h 481067"/>
                  <a:gd name="connsiteX3634" fmla="*/ 522879 w 1314908"/>
                  <a:gd name="connsiteY3634" fmla="*/ 259293 h 481067"/>
                  <a:gd name="connsiteX3635" fmla="*/ 524151 w 1314908"/>
                  <a:gd name="connsiteY3635" fmla="*/ 259293 h 481067"/>
                  <a:gd name="connsiteX3636" fmla="*/ 527489 w 1314908"/>
                  <a:gd name="connsiteY3636" fmla="*/ 258180 h 481067"/>
                  <a:gd name="connsiteX3637" fmla="*/ 528602 w 1314908"/>
                  <a:gd name="connsiteY3637" fmla="*/ 258180 h 481067"/>
                  <a:gd name="connsiteX3638" fmla="*/ 529874 w 1314908"/>
                  <a:gd name="connsiteY3638" fmla="*/ 258498 h 481067"/>
                  <a:gd name="connsiteX3639" fmla="*/ 530510 w 1314908"/>
                  <a:gd name="connsiteY3639" fmla="*/ 259929 h 481067"/>
                  <a:gd name="connsiteX3640" fmla="*/ 530510 w 1314908"/>
                  <a:gd name="connsiteY3640" fmla="*/ 262314 h 481067"/>
                  <a:gd name="connsiteX3641" fmla="*/ 530510 w 1314908"/>
                  <a:gd name="connsiteY3641" fmla="*/ 264857 h 481067"/>
                  <a:gd name="connsiteX3642" fmla="*/ 532577 w 1314908"/>
                  <a:gd name="connsiteY3642" fmla="*/ 265811 h 481067"/>
                  <a:gd name="connsiteX3643" fmla="*/ 535120 w 1314908"/>
                  <a:gd name="connsiteY3643" fmla="*/ 265811 h 481067"/>
                  <a:gd name="connsiteX3644" fmla="*/ 539731 w 1314908"/>
                  <a:gd name="connsiteY3644" fmla="*/ 264063 h 481067"/>
                  <a:gd name="connsiteX3645" fmla="*/ 543228 w 1314908"/>
                  <a:gd name="connsiteY3645" fmla="*/ 260724 h 481067"/>
                  <a:gd name="connsiteX3646" fmla="*/ 544023 w 1314908"/>
                  <a:gd name="connsiteY3646" fmla="*/ 260724 h 481067"/>
                  <a:gd name="connsiteX3647" fmla="*/ 544500 w 1314908"/>
                  <a:gd name="connsiteY3647" fmla="*/ 262155 h 481067"/>
                  <a:gd name="connsiteX3648" fmla="*/ 545931 w 1314908"/>
                  <a:gd name="connsiteY3648" fmla="*/ 262950 h 481067"/>
                  <a:gd name="connsiteX3649" fmla="*/ 547680 w 1314908"/>
                  <a:gd name="connsiteY3649" fmla="*/ 262950 h 481067"/>
                  <a:gd name="connsiteX3650" fmla="*/ 549270 w 1314908"/>
                  <a:gd name="connsiteY3650" fmla="*/ 261519 h 481067"/>
                  <a:gd name="connsiteX3651" fmla="*/ 550700 w 1314908"/>
                  <a:gd name="connsiteY3651" fmla="*/ 259452 h 481067"/>
                  <a:gd name="connsiteX3652" fmla="*/ 549428 w 1314908"/>
                  <a:gd name="connsiteY3652" fmla="*/ 263109 h 481067"/>
                  <a:gd name="connsiteX3653" fmla="*/ 549428 w 1314908"/>
                  <a:gd name="connsiteY3653" fmla="*/ 264380 h 481067"/>
                  <a:gd name="connsiteX3654" fmla="*/ 550700 w 1314908"/>
                  <a:gd name="connsiteY3654" fmla="*/ 265334 h 481067"/>
                  <a:gd name="connsiteX3655" fmla="*/ 552290 w 1314908"/>
                  <a:gd name="connsiteY3655" fmla="*/ 266129 h 481067"/>
                  <a:gd name="connsiteX3656" fmla="*/ 553721 w 1314908"/>
                  <a:gd name="connsiteY3656" fmla="*/ 266447 h 481067"/>
                  <a:gd name="connsiteX3657" fmla="*/ 555946 w 1314908"/>
                  <a:gd name="connsiteY3657" fmla="*/ 263427 h 481067"/>
                  <a:gd name="connsiteX3658" fmla="*/ 556265 w 1314908"/>
                  <a:gd name="connsiteY3658" fmla="*/ 266765 h 481067"/>
                  <a:gd name="connsiteX3659" fmla="*/ 558331 w 1314908"/>
                  <a:gd name="connsiteY3659" fmla="*/ 272806 h 481067"/>
                  <a:gd name="connsiteX3660" fmla="*/ 558808 w 1314908"/>
                  <a:gd name="connsiteY3660" fmla="*/ 284412 h 481067"/>
                  <a:gd name="connsiteX3661" fmla="*/ 559603 w 1314908"/>
                  <a:gd name="connsiteY3661" fmla="*/ 285525 h 481067"/>
                  <a:gd name="connsiteX3662" fmla="*/ 560716 w 1314908"/>
                  <a:gd name="connsiteY3662" fmla="*/ 286001 h 481067"/>
                  <a:gd name="connsiteX3663" fmla="*/ 576932 w 1314908"/>
                  <a:gd name="connsiteY3663" fmla="*/ 278529 h 481067"/>
                  <a:gd name="connsiteX3664" fmla="*/ 596963 w 1314908"/>
                  <a:gd name="connsiteY3664" fmla="*/ 269627 h 481067"/>
                  <a:gd name="connsiteX3665" fmla="*/ 598235 w 1314908"/>
                  <a:gd name="connsiteY3665" fmla="*/ 267560 h 481067"/>
                  <a:gd name="connsiteX3666" fmla="*/ 598712 w 1314908"/>
                  <a:gd name="connsiteY3666" fmla="*/ 265016 h 481067"/>
                  <a:gd name="connsiteX3667" fmla="*/ 599825 w 1314908"/>
                  <a:gd name="connsiteY3667" fmla="*/ 262632 h 481067"/>
                  <a:gd name="connsiteX3668" fmla="*/ 602527 w 1314908"/>
                  <a:gd name="connsiteY3668" fmla="*/ 259293 h 481067"/>
                  <a:gd name="connsiteX3669" fmla="*/ 603004 w 1314908"/>
                  <a:gd name="connsiteY3669" fmla="*/ 257862 h 481067"/>
                  <a:gd name="connsiteX3670" fmla="*/ 604117 w 1314908"/>
                  <a:gd name="connsiteY3670" fmla="*/ 256908 h 481067"/>
                  <a:gd name="connsiteX3671" fmla="*/ 605547 w 1314908"/>
                  <a:gd name="connsiteY3671" fmla="*/ 256273 h 481067"/>
                  <a:gd name="connsiteX3672" fmla="*/ 603163 w 1314908"/>
                  <a:gd name="connsiteY3672" fmla="*/ 253411 h 481067"/>
                  <a:gd name="connsiteX3673" fmla="*/ 602686 w 1314908"/>
                  <a:gd name="connsiteY3673" fmla="*/ 252298 h 481067"/>
                  <a:gd name="connsiteX3674" fmla="*/ 603004 w 1314908"/>
                  <a:gd name="connsiteY3674" fmla="*/ 250867 h 481067"/>
                  <a:gd name="connsiteX3675" fmla="*/ 604753 w 1314908"/>
                  <a:gd name="connsiteY3675" fmla="*/ 252139 h 481067"/>
                  <a:gd name="connsiteX3676" fmla="*/ 606501 w 1314908"/>
                  <a:gd name="connsiteY3676" fmla="*/ 251662 h 481067"/>
                  <a:gd name="connsiteX3677" fmla="*/ 607773 w 1314908"/>
                  <a:gd name="connsiteY3677" fmla="*/ 250072 h 481067"/>
                  <a:gd name="connsiteX3678" fmla="*/ 608409 w 1314908"/>
                  <a:gd name="connsiteY3678" fmla="*/ 248165 h 481067"/>
                  <a:gd name="connsiteX3679" fmla="*/ 608886 w 1314908"/>
                  <a:gd name="connsiteY3679" fmla="*/ 244508 h 481067"/>
                  <a:gd name="connsiteX3680" fmla="*/ 608886 w 1314908"/>
                  <a:gd name="connsiteY3680" fmla="*/ 240852 h 481067"/>
                  <a:gd name="connsiteX3681" fmla="*/ 606978 w 1314908"/>
                  <a:gd name="connsiteY3681" fmla="*/ 241647 h 481067"/>
                  <a:gd name="connsiteX3682" fmla="*/ 607296 w 1314908"/>
                  <a:gd name="connsiteY3682" fmla="*/ 240216 h 481067"/>
                  <a:gd name="connsiteX3683" fmla="*/ 608250 w 1314908"/>
                  <a:gd name="connsiteY3683" fmla="*/ 239421 h 481067"/>
                  <a:gd name="connsiteX3684" fmla="*/ 609681 w 1314908"/>
                  <a:gd name="connsiteY3684" fmla="*/ 239421 h 481067"/>
                  <a:gd name="connsiteX3685" fmla="*/ 611112 w 1314908"/>
                  <a:gd name="connsiteY3685" fmla="*/ 239898 h 481067"/>
                  <a:gd name="connsiteX3686" fmla="*/ 613338 w 1314908"/>
                  <a:gd name="connsiteY3686" fmla="*/ 239103 h 481067"/>
                  <a:gd name="connsiteX3687" fmla="*/ 613973 w 1314908"/>
                  <a:gd name="connsiteY3687" fmla="*/ 236241 h 481067"/>
                  <a:gd name="connsiteX3688" fmla="*/ 614450 w 1314908"/>
                  <a:gd name="connsiteY3688" fmla="*/ 233062 h 481067"/>
                  <a:gd name="connsiteX3689" fmla="*/ 613338 w 1314908"/>
                  <a:gd name="connsiteY3689" fmla="*/ 230518 h 481067"/>
                  <a:gd name="connsiteX3690" fmla="*/ 610158 w 1314908"/>
                  <a:gd name="connsiteY3690" fmla="*/ 229882 h 481067"/>
                  <a:gd name="connsiteX3691" fmla="*/ 608727 w 1314908"/>
                  <a:gd name="connsiteY3691" fmla="*/ 229087 h 481067"/>
                  <a:gd name="connsiteX3692" fmla="*/ 607137 w 1314908"/>
                  <a:gd name="connsiteY3692" fmla="*/ 228610 h 481067"/>
                  <a:gd name="connsiteX3693" fmla="*/ 610317 w 1314908"/>
                  <a:gd name="connsiteY3693" fmla="*/ 226067 h 481067"/>
                  <a:gd name="connsiteX3694" fmla="*/ 611112 w 1314908"/>
                  <a:gd name="connsiteY3694" fmla="*/ 222410 h 481067"/>
                  <a:gd name="connsiteX3695" fmla="*/ 610476 w 1314908"/>
                  <a:gd name="connsiteY3695" fmla="*/ 220661 h 481067"/>
                  <a:gd name="connsiteX3696" fmla="*/ 610476 w 1314908"/>
                  <a:gd name="connsiteY3696" fmla="*/ 218436 h 481067"/>
                  <a:gd name="connsiteX3697" fmla="*/ 608250 w 1314908"/>
                  <a:gd name="connsiteY3697" fmla="*/ 218277 h 481067"/>
                  <a:gd name="connsiteX3698" fmla="*/ 606024 w 1314908"/>
                  <a:gd name="connsiteY3698" fmla="*/ 218277 h 481067"/>
                  <a:gd name="connsiteX3699" fmla="*/ 606660 w 1314908"/>
                  <a:gd name="connsiteY3699" fmla="*/ 217323 h 481067"/>
                  <a:gd name="connsiteX3700" fmla="*/ 607614 w 1314908"/>
                  <a:gd name="connsiteY3700" fmla="*/ 216369 h 481067"/>
                  <a:gd name="connsiteX3701" fmla="*/ 611748 w 1314908"/>
                  <a:gd name="connsiteY3701" fmla="*/ 214144 h 481067"/>
                  <a:gd name="connsiteX3702" fmla="*/ 612861 w 1314908"/>
                  <a:gd name="connsiteY3702" fmla="*/ 213189 h 481067"/>
                  <a:gd name="connsiteX3703" fmla="*/ 613656 w 1314908"/>
                  <a:gd name="connsiteY3703" fmla="*/ 211918 h 481067"/>
                  <a:gd name="connsiteX3704" fmla="*/ 613973 w 1314908"/>
                  <a:gd name="connsiteY3704" fmla="*/ 209692 h 481067"/>
                  <a:gd name="connsiteX3705" fmla="*/ 615563 w 1314908"/>
                  <a:gd name="connsiteY3705" fmla="*/ 208420 h 481067"/>
                  <a:gd name="connsiteX3706" fmla="*/ 618584 w 1314908"/>
                  <a:gd name="connsiteY3706" fmla="*/ 206989 h 481067"/>
                  <a:gd name="connsiteX3707" fmla="*/ 619697 w 1314908"/>
                  <a:gd name="connsiteY3707" fmla="*/ 205559 h 481067"/>
                  <a:gd name="connsiteX3708" fmla="*/ 620174 w 1314908"/>
                  <a:gd name="connsiteY3708" fmla="*/ 203810 h 481067"/>
                  <a:gd name="connsiteX3709" fmla="*/ 619856 w 1314908"/>
                  <a:gd name="connsiteY3709" fmla="*/ 202061 h 481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</a:cxnLst>
                <a:rect l="l" t="t" r="r" b="b"/>
                <a:pathLst>
                  <a:path w="1314908" h="481067">
                    <a:moveTo>
                      <a:pt x="370578" y="58822"/>
                    </a:moveTo>
                    <a:lnTo>
                      <a:pt x="375029" y="59935"/>
                    </a:lnTo>
                    <a:lnTo>
                      <a:pt x="375029" y="60730"/>
                    </a:lnTo>
                    <a:cubicBezTo>
                      <a:pt x="375029" y="60730"/>
                      <a:pt x="374235" y="61048"/>
                      <a:pt x="374235" y="61048"/>
                    </a:cubicBezTo>
                    <a:lnTo>
                      <a:pt x="373440" y="61048"/>
                    </a:lnTo>
                    <a:cubicBezTo>
                      <a:pt x="373440" y="61048"/>
                      <a:pt x="371055" y="62955"/>
                      <a:pt x="371055" y="62955"/>
                    </a:cubicBezTo>
                    <a:lnTo>
                      <a:pt x="373281" y="64386"/>
                    </a:lnTo>
                    <a:lnTo>
                      <a:pt x="377255" y="63273"/>
                    </a:lnTo>
                    <a:lnTo>
                      <a:pt x="379481" y="59140"/>
                    </a:lnTo>
                    <a:lnTo>
                      <a:pt x="379481" y="58027"/>
                    </a:lnTo>
                    <a:cubicBezTo>
                      <a:pt x="379481" y="58027"/>
                      <a:pt x="379481" y="54847"/>
                      <a:pt x="379481" y="54847"/>
                    </a:cubicBezTo>
                    <a:lnTo>
                      <a:pt x="375506" y="50078"/>
                    </a:lnTo>
                    <a:lnTo>
                      <a:pt x="375506" y="48170"/>
                    </a:lnTo>
                    <a:cubicBezTo>
                      <a:pt x="375506" y="48170"/>
                      <a:pt x="373917" y="48647"/>
                      <a:pt x="373917" y="48647"/>
                    </a:cubicBezTo>
                    <a:lnTo>
                      <a:pt x="368193" y="53099"/>
                    </a:lnTo>
                    <a:lnTo>
                      <a:pt x="368193" y="54847"/>
                    </a:lnTo>
                    <a:cubicBezTo>
                      <a:pt x="368193" y="54847"/>
                      <a:pt x="369306" y="57550"/>
                      <a:pt x="369306" y="57550"/>
                    </a:cubicBezTo>
                    <a:lnTo>
                      <a:pt x="370578" y="58663"/>
                    </a:lnTo>
                    <a:close/>
                    <a:moveTo>
                      <a:pt x="356111" y="252616"/>
                    </a:moveTo>
                    <a:lnTo>
                      <a:pt x="356111" y="253570"/>
                    </a:lnTo>
                    <a:cubicBezTo>
                      <a:pt x="356111" y="253570"/>
                      <a:pt x="356429" y="255955"/>
                      <a:pt x="356429" y="255955"/>
                    </a:cubicBezTo>
                    <a:lnTo>
                      <a:pt x="357701" y="257862"/>
                    </a:lnTo>
                    <a:lnTo>
                      <a:pt x="357065" y="260247"/>
                    </a:lnTo>
                    <a:lnTo>
                      <a:pt x="358337" y="260247"/>
                    </a:lnTo>
                    <a:cubicBezTo>
                      <a:pt x="358337" y="260247"/>
                      <a:pt x="362947" y="258816"/>
                      <a:pt x="362947" y="258816"/>
                    </a:cubicBezTo>
                    <a:lnTo>
                      <a:pt x="363424" y="256908"/>
                    </a:lnTo>
                    <a:lnTo>
                      <a:pt x="364060" y="256591"/>
                    </a:lnTo>
                    <a:lnTo>
                      <a:pt x="366445" y="257862"/>
                    </a:lnTo>
                    <a:lnTo>
                      <a:pt x="367239" y="258975"/>
                    </a:lnTo>
                    <a:lnTo>
                      <a:pt x="367558" y="260565"/>
                    </a:lnTo>
                    <a:lnTo>
                      <a:pt x="369783" y="260565"/>
                    </a:lnTo>
                    <a:cubicBezTo>
                      <a:pt x="369783" y="260565"/>
                      <a:pt x="370578" y="259770"/>
                      <a:pt x="370578" y="259770"/>
                    </a:cubicBezTo>
                    <a:lnTo>
                      <a:pt x="372963" y="258339"/>
                    </a:lnTo>
                    <a:lnTo>
                      <a:pt x="373599" y="257226"/>
                    </a:lnTo>
                    <a:lnTo>
                      <a:pt x="374076" y="254206"/>
                    </a:lnTo>
                    <a:lnTo>
                      <a:pt x="376460" y="249436"/>
                    </a:lnTo>
                    <a:lnTo>
                      <a:pt x="374235" y="245621"/>
                    </a:lnTo>
                    <a:lnTo>
                      <a:pt x="370260" y="242759"/>
                    </a:lnTo>
                    <a:lnTo>
                      <a:pt x="364537" y="241647"/>
                    </a:lnTo>
                    <a:lnTo>
                      <a:pt x="363424" y="240852"/>
                    </a:lnTo>
                    <a:lnTo>
                      <a:pt x="358496" y="241806"/>
                    </a:lnTo>
                    <a:lnTo>
                      <a:pt x="357860" y="246575"/>
                    </a:lnTo>
                    <a:lnTo>
                      <a:pt x="356588" y="248483"/>
                    </a:lnTo>
                    <a:lnTo>
                      <a:pt x="356588" y="250231"/>
                    </a:lnTo>
                    <a:cubicBezTo>
                      <a:pt x="356588" y="250231"/>
                      <a:pt x="355634" y="251821"/>
                      <a:pt x="355634" y="251821"/>
                    </a:cubicBezTo>
                    <a:lnTo>
                      <a:pt x="356270" y="252457"/>
                    </a:lnTo>
                    <a:close/>
                    <a:moveTo>
                      <a:pt x="351819" y="252139"/>
                    </a:moveTo>
                    <a:lnTo>
                      <a:pt x="352932" y="251344"/>
                    </a:lnTo>
                    <a:lnTo>
                      <a:pt x="353726" y="249754"/>
                    </a:lnTo>
                    <a:lnTo>
                      <a:pt x="352932" y="249436"/>
                    </a:lnTo>
                    <a:lnTo>
                      <a:pt x="351342" y="249436"/>
                    </a:lnTo>
                    <a:cubicBezTo>
                      <a:pt x="351342" y="249436"/>
                      <a:pt x="350865" y="250549"/>
                      <a:pt x="350865" y="250549"/>
                    </a:cubicBezTo>
                    <a:lnTo>
                      <a:pt x="350865" y="251344"/>
                    </a:lnTo>
                    <a:cubicBezTo>
                      <a:pt x="350865" y="251344"/>
                      <a:pt x="351660" y="251980"/>
                      <a:pt x="351660" y="251980"/>
                    </a:cubicBezTo>
                    <a:close/>
                    <a:moveTo>
                      <a:pt x="302218" y="84894"/>
                    </a:moveTo>
                    <a:lnTo>
                      <a:pt x="302218" y="86325"/>
                    </a:lnTo>
                    <a:cubicBezTo>
                      <a:pt x="302218" y="86325"/>
                      <a:pt x="302536" y="87120"/>
                      <a:pt x="302536" y="87120"/>
                    </a:cubicBezTo>
                    <a:lnTo>
                      <a:pt x="303807" y="87120"/>
                    </a:lnTo>
                    <a:cubicBezTo>
                      <a:pt x="303807" y="87120"/>
                      <a:pt x="305238" y="85848"/>
                      <a:pt x="305238" y="85848"/>
                    </a:cubicBezTo>
                    <a:lnTo>
                      <a:pt x="306033" y="83781"/>
                    </a:lnTo>
                    <a:lnTo>
                      <a:pt x="305556" y="83781"/>
                    </a:lnTo>
                    <a:cubicBezTo>
                      <a:pt x="305556" y="83781"/>
                      <a:pt x="304761" y="83304"/>
                      <a:pt x="304761" y="83304"/>
                    </a:cubicBezTo>
                    <a:lnTo>
                      <a:pt x="303807" y="82827"/>
                    </a:lnTo>
                    <a:lnTo>
                      <a:pt x="303012" y="82192"/>
                    </a:lnTo>
                    <a:lnTo>
                      <a:pt x="301899" y="81397"/>
                    </a:lnTo>
                    <a:lnTo>
                      <a:pt x="301899" y="82827"/>
                    </a:lnTo>
                    <a:lnTo>
                      <a:pt x="302218" y="83622"/>
                    </a:lnTo>
                    <a:lnTo>
                      <a:pt x="302218" y="84735"/>
                    </a:lnTo>
                    <a:close/>
                    <a:moveTo>
                      <a:pt x="318751" y="80602"/>
                    </a:moveTo>
                    <a:lnTo>
                      <a:pt x="318751" y="78694"/>
                    </a:lnTo>
                    <a:cubicBezTo>
                      <a:pt x="318751" y="78694"/>
                      <a:pt x="318433" y="76945"/>
                      <a:pt x="318433" y="76945"/>
                    </a:cubicBezTo>
                    <a:lnTo>
                      <a:pt x="317002" y="76627"/>
                    </a:lnTo>
                    <a:lnTo>
                      <a:pt x="316367" y="77263"/>
                    </a:lnTo>
                    <a:lnTo>
                      <a:pt x="316685" y="79489"/>
                    </a:lnTo>
                    <a:lnTo>
                      <a:pt x="318592" y="80602"/>
                    </a:lnTo>
                    <a:close/>
                    <a:moveTo>
                      <a:pt x="290294" y="228928"/>
                    </a:moveTo>
                    <a:lnTo>
                      <a:pt x="291725" y="229246"/>
                    </a:lnTo>
                    <a:lnTo>
                      <a:pt x="297766" y="227975"/>
                    </a:lnTo>
                    <a:lnTo>
                      <a:pt x="299038" y="228610"/>
                    </a:lnTo>
                    <a:lnTo>
                      <a:pt x="302058" y="229405"/>
                    </a:lnTo>
                    <a:lnTo>
                      <a:pt x="304443" y="230836"/>
                    </a:lnTo>
                    <a:lnTo>
                      <a:pt x="305079" y="234493"/>
                    </a:lnTo>
                    <a:lnTo>
                      <a:pt x="306669" y="237513"/>
                    </a:lnTo>
                    <a:lnTo>
                      <a:pt x="307941" y="238626"/>
                    </a:lnTo>
                    <a:lnTo>
                      <a:pt x="308895" y="239739"/>
                    </a:lnTo>
                    <a:lnTo>
                      <a:pt x="307941" y="244031"/>
                    </a:lnTo>
                    <a:lnTo>
                      <a:pt x="308736" y="246893"/>
                    </a:lnTo>
                    <a:lnTo>
                      <a:pt x="310484" y="249278"/>
                    </a:lnTo>
                    <a:lnTo>
                      <a:pt x="314141" y="250072"/>
                    </a:lnTo>
                    <a:lnTo>
                      <a:pt x="317638" y="251185"/>
                    </a:lnTo>
                    <a:lnTo>
                      <a:pt x="320341" y="252775"/>
                    </a:lnTo>
                    <a:lnTo>
                      <a:pt x="321931" y="253252"/>
                    </a:lnTo>
                    <a:lnTo>
                      <a:pt x="323362" y="254047"/>
                    </a:lnTo>
                    <a:lnTo>
                      <a:pt x="324792" y="255001"/>
                    </a:lnTo>
                    <a:lnTo>
                      <a:pt x="326223" y="255796"/>
                    </a:lnTo>
                    <a:lnTo>
                      <a:pt x="328131" y="256273"/>
                    </a:lnTo>
                    <a:lnTo>
                      <a:pt x="329721" y="256273"/>
                    </a:lnTo>
                    <a:cubicBezTo>
                      <a:pt x="329721" y="256273"/>
                      <a:pt x="329403" y="254206"/>
                      <a:pt x="329403" y="254206"/>
                    </a:cubicBezTo>
                    <a:lnTo>
                      <a:pt x="328290" y="252298"/>
                    </a:lnTo>
                    <a:lnTo>
                      <a:pt x="328290" y="251185"/>
                    </a:lnTo>
                    <a:cubicBezTo>
                      <a:pt x="328290" y="251185"/>
                      <a:pt x="330039" y="245780"/>
                      <a:pt x="330039" y="245780"/>
                    </a:cubicBezTo>
                    <a:lnTo>
                      <a:pt x="330834" y="244508"/>
                    </a:lnTo>
                    <a:lnTo>
                      <a:pt x="331946" y="243395"/>
                    </a:lnTo>
                    <a:lnTo>
                      <a:pt x="334013" y="242124"/>
                    </a:lnTo>
                    <a:lnTo>
                      <a:pt x="320977" y="239103"/>
                    </a:lnTo>
                    <a:lnTo>
                      <a:pt x="316525" y="231154"/>
                    </a:lnTo>
                    <a:lnTo>
                      <a:pt x="315095" y="221933"/>
                    </a:lnTo>
                    <a:lnTo>
                      <a:pt x="314141" y="220026"/>
                    </a:lnTo>
                    <a:lnTo>
                      <a:pt x="312710" y="218277"/>
                    </a:lnTo>
                    <a:lnTo>
                      <a:pt x="311756" y="216369"/>
                    </a:lnTo>
                    <a:lnTo>
                      <a:pt x="311279" y="214144"/>
                    </a:lnTo>
                    <a:lnTo>
                      <a:pt x="310007" y="212554"/>
                    </a:lnTo>
                    <a:lnTo>
                      <a:pt x="307941" y="211600"/>
                    </a:lnTo>
                    <a:lnTo>
                      <a:pt x="305238" y="211600"/>
                    </a:lnTo>
                    <a:cubicBezTo>
                      <a:pt x="305238" y="211600"/>
                      <a:pt x="302536" y="212395"/>
                      <a:pt x="302536" y="212395"/>
                    </a:cubicBezTo>
                    <a:lnTo>
                      <a:pt x="303489" y="215892"/>
                    </a:lnTo>
                    <a:lnTo>
                      <a:pt x="301899" y="217959"/>
                    </a:lnTo>
                    <a:lnTo>
                      <a:pt x="300946" y="216528"/>
                    </a:lnTo>
                    <a:lnTo>
                      <a:pt x="300151" y="214461"/>
                    </a:lnTo>
                    <a:lnTo>
                      <a:pt x="298561" y="212077"/>
                    </a:lnTo>
                    <a:lnTo>
                      <a:pt x="294904" y="213507"/>
                    </a:lnTo>
                    <a:lnTo>
                      <a:pt x="293633" y="214620"/>
                    </a:lnTo>
                    <a:lnTo>
                      <a:pt x="292520" y="215892"/>
                    </a:lnTo>
                    <a:lnTo>
                      <a:pt x="292202" y="217323"/>
                    </a:lnTo>
                    <a:lnTo>
                      <a:pt x="292838" y="218595"/>
                    </a:lnTo>
                    <a:lnTo>
                      <a:pt x="292520" y="220344"/>
                    </a:lnTo>
                    <a:lnTo>
                      <a:pt x="290771" y="221774"/>
                    </a:lnTo>
                    <a:lnTo>
                      <a:pt x="287115" y="223364"/>
                    </a:lnTo>
                    <a:lnTo>
                      <a:pt x="285525" y="224954"/>
                    </a:lnTo>
                    <a:lnTo>
                      <a:pt x="285525" y="227021"/>
                    </a:lnTo>
                    <a:cubicBezTo>
                      <a:pt x="285525" y="227021"/>
                      <a:pt x="288704" y="228133"/>
                      <a:pt x="288704" y="228133"/>
                    </a:cubicBezTo>
                    <a:lnTo>
                      <a:pt x="289976" y="229087"/>
                    </a:lnTo>
                    <a:close/>
                    <a:moveTo>
                      <a:pt x="815399" y="321931"/>
                    </a:moveTo>
                    <a:lnTo>
                      <a:pt x="816512" y="321931"/>
                    </a:lnTo>
                    <a:cubicBezTo>
                      <a:pt x="816512" y="321931"/>
                      <a:pt x="816512" y="319228"/>
                      <a:pt x="816512" y="319228"/>
                    </a:cubicBezTo>
                    <a:lnTo>
                      <a:pt x="814604" y="318592"/>
                    </a:lnTo>
                    <a:lnTo>
                      <a:pt x="814127" y="319228"/>
                    </a:lnTo>
                    <a:lnTo>
                      <a:pt x="814127" y="320023"/>
                    </a:lnTo>
                    <a:cubicBezTo>
                      <a:pt x="814127" y="320023"/>
                      <a:pt x="814286" y="320977"/>
                      <a:pt x="814286" y="320977"/>
                    </a:cubicBezTo>
                    <a:lnTo>
                      <a:pt x="815240" y="321931"/>
                    </a:lnTo>
                    <a:close/>
                    <a:moveTo>
                      <a:pt x="331946" y="252298"/>
                    </a:moveTo>
                    <a:lnTo>
                      <a:pt x="331946" y="253093"/>
                    </a:lnTo>
                    <a:cubicBezTo>
                      <a:pt x="331946" y="253093"/>
                      <a:pt x="332900" y="253888"/>
                      <a:pt x="332900" y="253888"/>
                    </a:cubicBezTo>
                    <a:lnTo>
                      <a:pt x="334013" y="254683"/>
                    </a:lnTo>
                    <a:lnTo>
                      <a:pt x="335603" y="255001"/>
                    </a:lnTo>
                    <a:lnTo>
                      <a:pt x="336080" y="254365"/>
                    </a:lnTo>
                    <a:lnTo>
                      <a:pt x="336716" y="252298"/>
                    </a:lnTo>
                    <a:lnTo>
                      <a:pt x="333377" y="251344"/>
                    </a:lnTo>
                    <a:lnTo>
                      <a:pt x="331787" y="252298"/>
                    </a:lnTo>
                    <a:close/>
                    <a:moveTo>
                      <a:pt x="730664" y="369147"/>
                    </a:moveTo>
                    <a:lnTo>
                      <a:pt x="730664" y="372009"/>
                    </a:lnTo>
                    <a:cubicBezTo>
                      <a:pt x="730664" y="372009"/>
                      <a:pt x="731776" y="372326"/>
                      <a:pt x="731776" y="372326"/>
                    </a:cubicBezTo>
                    <a:lnTo>
                      <a:pt x="734638" y="372326"/>
                    </a:lnTo>
                    <a:cubicBezTo>
                      <a:pt x="734638" y="372326"/>
                      <a:pt x="734797" y="370578"/>
                      <a:pt x="734797" y="370578"/>
                    </a:cubicBezTo>
                    <a:lnTo>
                      <a:pt x="733684" y="370578"/>
                    </a:lnTo>
                    <a:cubicBezTo>
                      <a:pt x="733684" y="370578"/>
                      <a:pt x="730505" y="369306"/>
                      <a:pt x="730505" y="369306"/>
                    </a:cubicBezTo>
                    <a:close/>
                    <a:moveTo>
                      <a:pt x="764844" y="317161"/>
                    </a:moveTo>
                    <a:lnTo>
                      <a:pt x="764526" y="318751"/>
                    </a:lnTo>
                    <a:lnTo>
                      <a:pt x="765956" y="321454"/>
                    </a:lnTo>
                    <a:lnTo>
                      <a:pt x="769454" y="324792"/>
                    </a:lnTo>
                    <a:lnTo>
                      <a:pt x="771203" y="323997"/>
                    </a:lnTo>
                    <a:lnTo>
                      <a:pt x="771680" y="317797"/>
                    </a:lnTo>
                    <a:lnTo>
                      <a:pt x="771044" y="316049"/>
                    </a:lnTo>
                    <a:lnTo>
                      <a:pt x="769931" y="315572"/>
                    </a:lnTo>
                    <a:lnTo>
                      <a:pt x="768977" y="313663"/>
                    </a:lnTo>
                    <a:lnTo>
                      <a:pt x="767546" y="313663"/>
                    </a:lnTo>
                    <a:cubicBezTo>
                      <a:pt x="767546" y="313663"/>
                      <a:pt x="766115" y="314300"/>
                      <a:pt x="766115" y="314300"/>
                    </a:cubicBezTo>
                    <a:lnTo>
                      <a:pt x="766115" y="315730"/>
                    </a:lnTo>
                    <a:cubicBezTo>
                      <a:pt x="766115" y="315730"/>
                      <a:pt x="765798" y="316049"/>
                      <a:pt x="765798" y="316049"/>
                    </a:cubicBezTo>
                    <a:lnTo>
                      <a:pt x="764844" y="317320"/>
                    </a:lnTo>
                    <a:close/>
                    <a:moveTo>
                      <a:pt x="652923" y="52939"/>
                    </a:moveTo>
                    <a:lnTo>
                      <a:pt x="652923" y="51827"/>
                    </a:lnTo>
                    <a:cubicBezTo>
                      <a:pt x="652923" y="51827"/>
                      <a:pt x="651810" y="49124"/>
                      <a:pt x="651810" y="49124"/>
                    </a:cubicBezTo>
                    <a:lnTo>
                      <a:pt x="647836" y="49601"/>
                    </a:lnTo>
                    <a:lnTo>
                      <a:pt x="645133" y="49601"/>
                    </a:lnTo>
                    <a:cubicBezTo>
                      <a:pt x="645133" y="49601"/>
                      <a:pt x="644497" y="50873"/>
                      <a:pt x="644497" y="50873"/>
                    </a:cubicBezTo>
                    <a:lnTo>
                      <a:pt x="647677" y="54211"/>
                    </a:lnTo>
                    <a:lnTo>
                      <a:pt x="653082" y="52781"/>
                    </a:lnTo>
                    <a:close/>
                    <a:moveTo>
                      <a:pt x="762777" y="180281"/>
                    </a:moveTo>
                    <a:lnTo>
                      <a:pt x="760551" y="182348"/>
                    </a:lnTo>
                    <a:lnTo>
                      <a:pt x="760074" y="183620"/>
                    </a:lnTo>
                    <a:lnTo>
                      <a:pt x="760869" y="183620"/>
                    </a:lnTo>
                    <a:cubicBezTo>
                      <a:pt x="760869" y="183620"/>
                      <a:pt x="761982" y="182666"/>
                      <a:pt x="761982" y="182666"/>
                    </a:cubicBezTo>
                    <a:lnTo>
                      <a:pt x="762936" y="182666"/>
                    </a:lnTo>
                    <a:cubicBezTo>
                      <a:pt x="762936" y="182666"/>
                      <a:pt x="765479" y="182666"/>
                      <a:pt x="765479" y="182666"/>
                    </a:cubicBezTo>
                    <a:lnTo>
                      <a:pt x="766434" y="182984"/>
                    </a:lnTo>
                    <a:lnTo>
                      <a:pt x="767228" y="181553"/>
                    </a:lnTo>
                    <a:lnTo>
                      <a:pt x="765956" y="180281"/>
                    </a:lnTo>
                    <a:lnTo>
                      <a:pt x="764049" y="180599"/>
                    </a:lnTo>
                    <a:lnTo>
                      <a:pt x="762618" y="180281"/>
                    </a:lnTo>
                    <a:close/>
                    <a:moveTo>
                      <a:pt x="686149" y="401261"/>
                    </a:moveTo>
                    <a:lnTo>
                      <a:pt x="684878" y="401737"/>
                    </a:lnTo>
                    <a:lnTo>
                      <a:pt x="684401" y="403010"/>
                    </a:lnTo>
                    <a:lnTo>
                      <a:pt x="684719" y="404122"/>
                    </a:lnTo>
                    <a:lnTo>
                      <a:pt x="685990" y="404122"/>
                    </a:lnTo>
                    <a:cubicBezTo>
                      <a:pt x="685990" y="404122"/>
                      <a:pt x="686945" y="403645"/>
                      <a:pt x="686945" y="403645"/>
                    </a:cubicBezTo>
                    <a:lnTo>
                      <a:pt x="687739" y="402850"/>
                    </a:lnTo>
                    <a:lnTo>
                      <a:pt x="687739" y="402214"/>
                    </a:lnTo>
                    <a:cubicBezTo>
                      <a:pt x="687739" y="402214"/>
                      <a:pt x="686626" y="401101"/>
                      <a:pt x="686626" y="401101"/>
                    </a:cubicBezTo>
                    <a:lnTo>
                      <a:pt x="686149" y="401101"/>
                    </a:lnTo>
                    <a:close/>
                    <a:moveTo>
                      <a:pt x="725735" y="347208"/>
                    </a:moveTo>
                    <a:lnTo>
                      <a:pt x="725735" y="351500"/>
                    </a:lnTo>
                    <a:cubicBezTo>
                      <a:pt x="725735" y="351500"/>
                      <a:pt x="726530" y="353249"/>
                      <a:pt x="726530" y="353249"/>
                    </a:cubicBezTo>
                    <a:lnTo>
                      <a:pt x="727643" y="348480"/>
                    </a:lnTo>
                    <a:lnTo>
                      <a:pt x="728279" y="339100"/>
                    </a:lnTo>
                    <a:lnTo>
                      <a:pt x="727802" y="337192"/>
                    </a:lnTo>
                    <a:lnTo>
                      <a:pt x="726212" y="333536"/>
                    </a:lnTo>
                    <a:lnTo>
                      <a:pt x="725258" y="336398"/>
                    </a:lnTo>
                    <a:lnTo>
                      <a:pt x="725258" y="342598"/>
                    </a:lnTo>
                    <a:cubicBezTo>
                      <a:pt x="725258" y="342598"/>
                      <a:pt x="724940" y="344982"/>
                      <a:pt x="724940" y="344982"/>
                    </a:cubicBezTo>
                    <a:lnTo>
                      <a:pt x="725735" y="347049"/>
                    </a:lnTo>
                    <a:close/>
                    <a:moveTo>
                      <a:pt x="699186" y="414297"/>
                    </a:moveTo>
                    <a:lnTo>
                      <a:pt x="699663" y="413343"/>
                    </a:lnTo>
                    <a:lnTo>
                      <a:pt x="699663" y="412389"/>
                    </a:lnTo>
                    <a:cubicBezTo>
                      <a:pt x="699663" y="412389"/>
                      <a:pt x="699345" y="411276"/>
                      <a:pt x="699345" y="411276"/>
                    </a:cubicBezTo>
                    <a:lnTo>
                      <a:pt x="698073" y="411276"/>
                    </a:lnTo>
                    <a:cubicBezTo>
                      <a:pt x="698073" y="411276"/>
                      <a:pt x="697437" y="410958"/>
                      <a:pt x="697437" y="410958"/>
                    </a:cubicBezTo>
                    <a:lnTo>
                      <a:pt x="697119" y="410482"/>
                    </a:lnTo>
                    <a:lnTo>
                      <a:pt x="696483" y="409686"/>
                    </a:lnTo>
                    <a:lnTo>
                      <a:pt x="696006" y="410482"/>
                    </a:lnTo>
                    <a:lnTo>
                      <a:pt x="695688" y="412866"/>
                    </a:lnTo>
                    <a:lnTo>
                      <a:pt x="694575" y="414297"/>
                    </a:lnTo>
                    <a:lnTo>
                      <a:pt x="695211" y="416045"/>
                    </a:lnTo>
                    <a:lnTo>
                      <a:pt x="694734" y="418589"/>
                    </a:lnTo>
                    <a:lnTo>
                      <a:pt x="695847" y="419066"/>
                    </a:lnTo>
                    <a:lnTo>
                      <a:pt x="696960" y="418748"/>
                    </a:lnTo>
                    <a:lnTo>
                      <a:pt x="696324" y="416681"/>
                    </a:lnTo>
                    <a:lnTo>
                      <a:pt x="697437" y="415410"/>
                    </a:lnTo>
                    <a:lnTo>
                      <a:pt x="699027" y="414297"/>
                    </a:lnTo>
                    <a:close/>
                    <a:moveTo>
                      <a:pt x="393471" y="85848"/>
                    </a:moveTo>
                    <a:lnTo>
                      <a:pt x="393471" y="83145"/>
                    </a:lnTo>
                    <a:cubicBezTo>
                      <a:pt x="393471" y="83145"/>
                      <a:pt x="392835" y="83304"/>
                      <a:pt x="392835" y="83304"/>
                    </a:cubicBezTo>
                    <a:lnTo>
                      <a:pt x="390450" y="86325"/>
                    </a:lnTo>
                    <a:lnTo>
                      <a:pt x="391881" y="87279"/>
                    </a:lnTo>
                    <a:lnTo>
                      <a:pt x="393312" y="85848"/>
                    </a:lnTo>
                    <a:close/>
                    <a:moveTo>
                      <a:pt x="209215" y="141649"/>
                    </a:moveTo>
                    <a:lnTo>
                      <a:pt x="208897" y="143398"/>
                    </a:lnTo>
                    <a:lnTo>
                      <a:pt x="210010" y="144352"/>
                    </a:lnTo>
                    <a:lnTo>
                      <a:pt x="211441" y="144988"/>
                    </a:lnTo>
                    <a:lnTo>
                      <a:pt x="216369" y="146260"/>
                    </a:lnTo>
                    <a:lnTo>
                      <a:pt x="218277" y="146260"/>
                    </a:lnTo>
                    <a:cubicBezTo>
                      <a:pt x="218277" y="146260"/>
                      <a:pt x="223841" y="147691"/>
                      <a:pt x="223841" y="147691"/>
                    </a:cubicBezTo>
                    <a:lnTo>
                      <a:pt x="224954" y="148485"/>
                    </a:lnTo>
                    <a:lnTo>
                      <a:pt x="225431" y="147373"/>
                    </a:lnTo>
                    <a:lnTo>
                      <a:pt x="224636" y="144193"/>
                    </a:lnTo>
                    <a:lnTo>
                      <a:pt x="222887" y="143239"/>
                    </a:lnTo>
                    <a:lnTo>
                      <a:pt x="218118" y="141332"/>
                    </a:lnTo>
                    <a:lnTo>
                      <a:pt x="216528" y="140537"/>
                    </a:lnTo>
                    <a:lnTo>
                      <a:pt x="213826" y="138629"/>
                    </a:lnTo>
                    <a:lnTo>
                      <a:pt x="211441" y="136403"/>
                    </a:lnTo>
                    <a:lnTo>
                      <a:pt x="210169" y="137516"/>
                    </a:lnTo>
                    <a:lnTo>
                      <a:pt x="209692" y="140377"/>
                    </a:lnTo>
                    <a:lnTo>
                      <a:pt x="208897" y="141490"/>
                    </a:lnTo>
                    <a:close/>
                    <a:moveTo>
                      <a:pt x="36247" y="98407"/>
                    </a:moveTo>
                    <a:lnTo>
                      <a:pt x="35452" y="96976"/>
                    </a:lnTo>
                    <a:lnTo>
                      <a:pt x="28616" y="92843"/>
                    </a:lnTo>
                    <a:lnTo>
                      <a:pt x="27185" y="91094"/>
                    </a:lnTo>
                    <a:lnTo>
                      <a:pt x="26390" y="90458"/>
                    </a:lnTo>
                    <a:lnTo>
                      <a:pt x="23370" y="89346"/>
                    </a:lnTo>
                    <a:lnTo>
                      <a:pt x="20508" y="86325"/>
                    </a:lnTo>
                    <a:lnTo>
                      <a:pt x="17965" y="85530"/>
                    </a:lnTo>
                    <a:lnTo>
                      <a:pt x="17011" y="87279"/>
                    </a:lnTo>
                    <a:lnTo>
                      <a:pt x="15421" y="88074"/>
                    </a:lnTo>
                    <a:lnTo>
                      <a:pt x="15898" y="89823"/>
                    </a:lnTo>
                    <a:lnTo>
                      <a:pt x="18124" y="93002"/>
                    </a:lnTo>
                    <a:lnTo>
                      <a:pt x="20190" y="93479"/>
                    </a:lnTo>
                    <a:lnTo>
                      <a:pt x="21939" y="94751"/>
                    </a:lnTo>
                    <a:lnTo>
                      <a:pt x="24324" y="94751"/>
                    </a:lnTo>
                    <a:cubicBezTo>
                      <a:pt x="24324" y="94751"/>
                      <a:pt x="31955" y="99520"/>
                      <a:pt x="31955" y="99520"/>
                    </a:cubicBezTo>
                    <a:lnTo>
                      <a:pt x="33385" y="101110"/>
                    </a:lnTo>
                    <a:lnTo>
                      <a:pt x="35134" y="101746"/>
                    </a:lnTo>
                    <a:lnTo>
                      <a:pt x="36883" y="101428"/>
                    </a:lnTo>
                    <a:lnTo>
                      <a:pt x="36883" y="99838"/>
                    </a:lnTo>
                    <a:cubicBezTo>
                      <a:pt x="36883" y="99838"/>
                      <a:pt x="36247" y="98407"/>
                      <a:pt x="36247" y="98407"/>
                    </a:cubicBezTo>
                    <a:close/>
                    <a:moveTo>
                      <a:pt x="198087" y="125911"/>
                    </a:moveTo>
                    <a:lnTo>
                      <a:pt x="200471" y="126864"/>
                    </a:lnTo>
                    <a:lnTo>
                      <a:pt x="203651" y="127182"/>
                    </a:lnTo>
                    <a:lnTo>
                      <a:pt x="206354" y="128295"/>
                    </a:lnTo>
                    <a:lnTo>
                      <a:pt x="208103" y="129726"/>
                    </a:lnTo>
                    <a:lnTo>
                      <a:pt x="210169" y="130680"/>
                    </a:lnTo>
                    <a:lnTo>
                      <a:pt x="210169" y="127023"/>
                    </a:lnTo>
                    <a:cubicBezTo>
                      <a:pt x="210169" y="127023"/>
                      <a:pt x="209374" y="125593"/>
                      <a:pt x="209374" y="125593"/>
                    </a:cubicBezTo>
                    <a:lnTo>
                      <a:pt x="197133" y="122254"/>
                    </a:lnTo>
                    <a:lnTo>
                      <a:pt x="196656" y="122731"/>
                    </a:lnTo>
                    <a:lnTo>
                      <a:pt x="196656" y="123367"/>
                    </a:lnTo>
                    <a:cubicBezTo>
                      <a:pt x="196656" y="123367"/>
                      <a:pt x="196656" y="124162"/>
                      <a:pt x="196656" y="124162"/>
                    </a:cubicBezTo>
                    <a:lnTo>
                      <a:pt x="198246" y="125911"/>
                    </a:lnTo>
                    <a:close/>
                    <a:moveTo>
                      <a:pt x="236877" y="140377"/>
                    </a:moveTo>
                    <a:lnTo>
                      <a:pt x="236877" y="138788"/>
                    </a:lnTo>
                    <a:cubicBezTo>
                      <a:pt x="236877" y="138788"/>
                      <a:pt x="236241" y="138152"/>
                      <a:pt x="236241" y="138152"/>
                    </a:cubicBezTo>
                    <a:lnTo>
                      <a:pt x="235606" y="136403"/>
                    </a:lnTo>
                    <a:lnTo>
                      <a:pt x="234811" y="136880"/>
                    </a:lnTo>
                    <a:lnTo>
                      <a:pt x="233698" y="138152"/>
                    </a:lnTo>
                    <a:lnTo>
                      <a:pt x="235129" y="140060"/>
                    </a:lnTo>
                    <a:lnTo>
                      <a:pt x="237036" y="140377"/>
                    </a:lnTo>
                    <a:close/>
                    <a:moveTo>
                      <a:pt x="228452" y="153096"/>
                    </a:moveTo>
                    <a:lnTo>
                      <a:pt x="229406" y="153414"/>
                    </a:lnTo>
                    <a:lnTo>
                      <a:pt x="232585" y="153414"/>
                    </a:lnTo>
                    <a:cubicBezTo>
                      <a:pt x="232585" y="153414"/>
                      <a:pt x="232903" y="151188"/>
                      <a:pt x="232903" y="151188"/>
                    </a:cubicBezTo>
                    <a:lnTo>
                      <a:pt x="231313" y="148804"/>
                    </a:lnTo>
                    <a:lnTo>
                      <a:pt x="229882" y="148804"/>
                    </a:lnTo>
                    <a:cubicBezTo>
                      <a:pt x="229882" y="148804"/>
                      <a:pt x="228929" y="150393"/>
                      <a:pt x="228929" y="150393"/>
                    </a:cubicBezTo>
                    <a:lnTo>
                      <a:pt x="228611" y="153096"/>
                    </a:lnTo>
                    <a:close/>
                    <a:moveTo>
                      <a:pt x="272171" y="170425"/>
                    </a:moveTo>
                    <a:lnTo>
                      <a:pt x="271535" y="169153"/>
                    </a:lnTo>
                    <a:lnTo>
                      <a:pt x="268832" y="168199"/>
                    </a:lnTo>
                    <a:lnTo>
                      <a:pt x="267560" y="172332"/>
                    </a:lnTo>
                    <a:lnTo>
                      <a:pt x="266129" y="174081"/>
                    </a:lnTo>
                    <a:lnTo>
                      <a:pt x="266924" y="174717"/>
                    </a:lnTo>
                    <a:lnTo>
                      <a:pt x="269627" y="175671"/>
                    </a:lnTo>
                    <a:lnTo>
                      <a:pt x="273443" y="174558"/>
                    </a:lnTo>
                    <a:lnTo>
                      <a:pt x="279484" y="177896"/>
                    </a:lnTo>
                    <a:lnTo>
                      <a:pt x="279960" y="177896"/>
                    </a:lnTo>
                    <a:cubicBezTo>
                      <a:pt x="279960" y="177896"/>
                      <a:pt x="280596" y="176784"/>
                      <a:pt x="280596" y="176784"/>
                    </a:cubicBezTo>
                    <a:lnTo>
                      <a:pt x="282186" y="176784"/>
                    </a:lnTo>
                    <a:cubicBezTo>
                      <a:pt x="282186" y="176784"/>
                      <a:pt x="280596" y="175671"/>
                      <a:pt x="280596" y="175671"/>
                    </a:cubicBezTo>
                    <a:lnTo>
                      <a:pt x="279484" y="174717"/>
                    </a:lnTo>
                    <a:lnTo>
                      <a:pt x="277576" y="172650"/>
                    </a:lnTo>
                    <a:lnTo>
                      <a:pt x="276622" y="174081"/>
                    </a:lnTo>
                    <a:lnTo>
                      <a:pt x="275827" y="173604"/>
                    </a:lnTo>
                    <a:lnTo>
                      <a:pt x="273919" y="171537"/>
                    </a:lnTo>
                    <a:lnTo>
                      <a:pt x="272171" y="170742"/>
                    </a:lnTo>
                    <a:lnTo>
                      <a:pt x="272171" y="170425"/>
                    </a:lnTo>
                    <a:close/>
                    <a:moveTo>
                      <a:pt x="181394" y="119234"/>
                    </a:moveTo>
                    <a:lnTo>
                      <a:pt x="184256" y="119710"/>
                    </a:lnTo>
                    <a:lnTo>
                      <a:pt x="187594" y="117644"/>
                    </a:lnTo>
                    <a:lnTo>
                      <a:pt x="188071" y="114941"/>
                    </a:lnTo>
                    <a:lnTo>
                      <a:pt x="189184" y="113192"/>
                    </a:lnTo>
                    <a:lnTo>
                      <a:pt x="188866" y="111602"/>
                    </a:lnTo>
                    <a:lnTo>
                      <a:pt x="187276" y="109218"/>
                    </a:lnTo>
                    <a:lnTo>
                      <a:pt x="185369" y="107787"/>
                    </a:lnTo>
                    <a:lnTo>
                      <a:pt x="182666" y="109695"/>
                    </a:lnTo>
                    <a:lnTo>
                      <a:pt x="179963" y="109695"/>
                    </a:lnTo>
                    <a:cubicBezTo>
                      <a:pt x="179963" y="109695"/>
                      <a:pt x="178850" y="110808"/>
                      <a:pt x="178850" y="110808"/>
                    </a:cubicBezTo>
                    <a:lnTo>
                      <a:pt x="178850" y="114305"/>
                    </a:lnTo>
                    <a:cubicBezTo>
                      <a:pt x="178850" y="114305"/>
                      <a:pt x="180440" y="118280"/>
                      <a:pt x="180440" y="118280"/>
                    </a:cubicBezTo>
                    <a:lnTo>
                      <a:pt x="181394" y="119074"/>
                    </a:lnTo>
                    <a:close/>
                    <a:moveTo>
                      <a:pt x="206036" y="130362"/>
                    </a:moveTo>
                    <a:lnTo>
                      <a:pt x="203651" y="128931"/>
                    </a:lnTo>
                    <a:lnTo>
                      <a:pt x="203015" y="128931"/>
                    </a:lnTo>
                    <a:cubicBezTo>
                      <a:pt x="203015" y="128931"/>
                      <a:pt x="202220" y="130362"/>
                      <a:pt x="202220" y="130362"/>
                    </a:cubicBezTo>
                    <a:lnTo>
                      <a:pt x="202220" y="132747"/>
                    </a:lnTo>
                    <a:cubicBezTo>
                      <a:pt x="202220" y="132747"/>
                      <a:pt x="203015" y="136085"/>
                      <a:pt x="203015" y="136085"/>
                    </a:cubicBezTo>
                    <a:lnTo>
                      <a:pt x="203651" y="138152"/>
                    </a:lnTo>
                    <a:lnTo>
                      <a:pt x="204923" y="140060"/>
                    </a:lnTo>
                    <a:lnTo>
                      <a:pt x="206513" y="141332"/>
                    </a:lnTo>
                    <a:lnTo>
                      <a:pt x="207784" y="140537"/>
                    </a:lnTo>
                    <a:lnTo>
                      <a:pt x="207784" y="138311"/>
                    </a:lnTo>
                    <a:cubicBezTo>
                      <a:pt x="207784" y="138311"/>
                      <a:pt x="208420" y="135767"/>
                      <a:pt x="208420" y="135767"/>
                    </a:cubicBezTo>
                    <a:lnTo>
                      <a:pt x="208420" y="133542"/>
                    </a:lnTo>
                    <a:cubicBezTo>
                      <a:pt x="208420" y="133542"/>
                      <a:pt x="207466" y="132747"/>
                      <a:pt x="207466" y="132747"/>
                    </a:cubicBezTo>
                    <a:lnTo>
                      <a:pt x="205877" y="130362"/>
                    </a:lnTo>
                    <a:close/>
                    <a:moveTo>
                      <a:pt x="4611" y="3498"/>
                    </a:moveTo>
                    <a:lnTo>
                      <a:pt x="5246" y="2703"/>
                    </a:lnTo>
                    <a:lnTo>
                      <a:pt x="5246" y="1908"/>
                    </a:lnTo>
                    <a:cubicBezTo>
                      <a:pt x="5246" y="1908"/>
                      <a:pt x="5246" y="954"/>
                      <a:pt x="5246" y="954"/>
                    </a:cubicBezTo>
                    <a:lnTo>
                      <a:pt x="3021" y="318"/>
                    </a:lnTo>
                    <a:lnTo>
                      <a:pt x="1908" y="0"/>
                    </a:lnTo>
                    <a:lnTo>
                      <a:pt x="1272" y="477"/>
                    </a:lnTo>
                    <a:lnTo>
                      <a:pt x="3180" y="3020"/>
                    </a:lnTo>
                    <a:lnTo>
                      <a:pt x="4929" y="3498"/>
                    </a:lnTo>
                    <a:close/>
                    <a:moveTo>
                      <a:pt x="268832" y="162317"/>
                    </a:moveTo>
                    <a:lnTo>
                      <a:pt x="267560" y="161998"/>
                    </a:lnTo>
                    <a:lnTo>
                      <a:pt x="270581" y="165973"/>
                    </a:lnTo>
                    <a:lnTo>
                      <a:pt x="271058" y="166450"/>
                    </a:lnTo>
                    <a:lnTo>
                      <a:pt x="271853" y="166927"/>
                    </a:lnTo>
                    <a:lnTo>
                      <a:pt x="273283" y="167722"/>
                    </a:lnTo>
                    <a:lnTo>
                      <a:pt x="272966" y="167086"/>
                    </a:lnTo>
                    <a:lnTo>
                      <a:pt x="272171" y="165814"/>
                    </a:lnTo>
                    <a:lnTo>
                      <a:pt x="268832" y="162317"/>
                    </a:lnTo>
                    <a:close/>
                    <a:moveTo>
                      <a:pt x="263586" y="180122"/>
                    </a:moveTo>
                    <a:lnTo>
                      <a:pt x="262950" y="179486"/>
                    </a:lnTo>
                    <a:lnTo>
                      <a:pt x="262314" y="179486"/>
                    </a:lnTo>
                    <a:cubicBezTo>
                      <a:pt x="262314" y="179486"/>
                      <a:pt x="261837" y="179486"/>
                      <a:pt x="261837" y="179486"/>
                    </a:cubicBezTo>
                    <a:lnTo>
                      <a:pt x="260565" y="181712"/>
                    </a:lnTo>
                    <a:lnTo>
                      <a:pt x="262632" y="183938"/>
                    </a:lnTo>
                    <a:lnTo>
                      <a:pt x="263586" y="187276"/>
                    </a:lnTo>
                    <a:lnTo>
                      <a:pt x="265017" y="185209"/>
                    </a:lnTo>
                    <a:lnTo>
                      <a:pt x="267083" y="186004"/>
                    </a:lnTo>
                    <a:lnTo>
                      <a:pt x="267719" y="185527"/>
                    </a:lnTo>
                    <a:lnTo>
                      <a:pt x="268832" y="183302"/>
                    </a:lnTo>
                    <a:lnTo>
                      <a:pt x="270104" y="181712"/>
                    </a:lnTo>
                    <a:lnTo>
                      <a:pt x="269468" y="180758"/>
                    </a:lnTo>
                    <a:lnTo>
                      <a:pt x="266765" y="178055"/>
                    </a:lnTo>
                    <a:lnTo>
                      <a:pt x="263586" y="179963"/>
                    </a:lnTo>
                    <a:close/>
                    <a:moveTo>
                      <a:pt x="234970" y="144352"/>
                    </a:moveTo>
                    <a:lnTo>
                      <a:pt x="234334" y="146419"/>
                    </a:lnTo>
                    <a:lnTo>
                      <a:pt x="236719" y="150075"/>
                    </a:lnTo>
                    <a:lnTo>
                      <a:pt x="237354" y="149757"/>
                    </a:lnTo>
                    <a:lnTo>
                      <a:pt x="238785" y="148167"/>
                    </a:lnTo>
                    <a:lnTo>
                      <a:pt x="237990" y="146578"/>
                    </a:lnTo>
                    <a:lnTo>
                      <a:pt x="236877" y="145306"/>
                    </a:lnTo>
                    <a:lnTo>
                      <a:pt x="235606" y="144034"/>
                    </a:lnTo>
                    <a:lnTo>
                      <a:pt x="234970" y="144511"/>
                    </a:lnTo>
                    <a:close/>
                    <a:moveTo>
                      <a:pt x="261678" y="139742"/>
                    </a:moveTo>
                    <a:lnTo>
                      <a:pt x="265811" y="138788"/>
                    </a:lnTo>
                    <a:lnTo>
                      <a:pt x="266447" y="140377"/>
                    </a:lnTo>
                    <a:lnTo>
                      <a:pt x="265494" y="141490"/>
                    </a:lnTo>
                    <a:lnTo>
                      <a:pt x="266924" y="142126"/>
                    </a:lnTo>
                    <a:lnTo>
                      <a:pt x="266606" y="142603"/>
                    </a:lnTo>
                    <a:lnTo>
                      <a:pt x="266924" y="143398"/>
                    </a:lnTo>
                    <a:lnTo>
                      <a:pt x="267560" y="144352"/>
                    </a:lnTo>
                    <a:lnTo>
                      <a:pt x="269627" y="144988"/>
                    </a:lnTo>
                    <a:lnTo>
                      <a:pt x="270263" y="144193"/>
                    </a:lnTo>
                    <a:lnTo>
                      <a:pt x="271853" y="141332"/>
                    </a:lnTo>
                    <a:lnTo>
                      <a:pt x="272171" y="138788"/>
                    </a:lnTo>
                    <a:lnTo>
                      <a:pt x="271694" y="137198"/>
                    </a:lnTo>
                    <a:lnTo>
                      <a:pt x="270104" y="136085"/>
                    </a:lnTo>
                    <a:lnTo>
                      <a:pt x="270104" y="134018"/>
                    </a:lnTo>
                    <a:cubicBezTo>
                      <a:pt x="270104" y="134018"/>
                      <a:pt x="267560" y="134972"/>
                      <a:pt x="267560" y="134972"/>
                    </a:cubicBezTo>
                    <a:lnTo>
                      <a:pt x="265494" y="134495"/>
                    </a:lnTo>
                    <a:lnTo>
                      <a:pt x="263586" y="134972"/>
                    </a:lnTo>
                    <a:lnTo>
                      <a:pt x="260406" y="137198"/>
                    </a:lnTo>
                    <a:lnTo>
                      <a:pt x="260406" y="137993"/>
                    </a:lnTo>
                    <a:cubicBezTo>
                      <a:pt x="260406" y="137993"/>
                      <a:pt x="260406" y="139742"/>
                      <a:pt x="260406" y="139742"/>
                    </a:cubicBezTo>
                    <a:lnTo>
                      <a:pt x="261678" y="139742"/>
                    </a:lnTo>
                    <a:close/>
                    <a:moveTo>
                      <a:pt x="248483" y="146737"/>
                    </a:moveTo>
                    <a:lnTo>
                      <a:pt x="248483" y="145942"/>
                    </a:lnTo>
                    <a:cubicBezTo>
                      <a:pt x="248483" y="145942"/>
                      <a:pt x="247688" y="144670"/>
                      <a:pt x="247688" y="144670"/>
                    </a:cubicBezTo>
                    <a:lnTo>
                      <a:pt x="246098" y="143398"/>
                    </a:lnTo>
                    <a:lnTo>
                      <a:pt x="245780" y="144034"/>
                    </a:lnTo>
                    <a:lnTo>
                      <a:pt x="245780" y="145306"/>
                    </a:lnTo>
                    <a:cubicBezTo>
                      <a:pt x="245780" y="145306"/>
                      <a:pt x="248483" y="146896"/>
                      <a:pt x="248483" y="146896"/>
                    </a:cubicBezTo>
                    <a:close/>
                    <a:moveTo>
                      <a:pt x="252139" y="139742"/>
                    </a:moveTo>
                    <a:lnTo>
                      <a:pt x="255160" y="140377"/>
                    </a:lnTo>
                    <a:lnTo>
                      <a:pt x="256909" y="137516"/>
                    </a:lnTo>
                    <a:lnTo>
                      <a:pt x="257227" y="136562"/>
                    </a:lnTo>
                    <a:lnTo>
                      <a:pt x="257227" y="135449"/>
                    </a:lnTo>
                    <a:cubicBezTo>
                      <a:pt x="257227" y="135449"/>
                      <a:pt x="255796" y="136244"/>
                      <a:pt x="255796" y="136244"/>
                    </a:cubicBezTo>
                    <a:lnTo>
                      <a:pt x="254047" y="134972"/>
                    </a:lnTo>
                    <a:lnTo>
                      <a:pt x="253252" y="136244"/>
                    </a:lnTo>
                    <a:lnTo>
                      <a:pt x="251980" y="136244"/>
                    </a:lnTo>
                    <a:cubicBezTo>
                      <a:pt x="251980" y="136244"/>
                      <a:pt x="251662" y="137675"/>
                      <a:pt x="251662" y="137675"/>
                    </a:cubicBezTo>
                    <a:lnTo>
                      <a:pt x="251185" y="138152"/>
                    </a:lnTo>
                    <a:lnTo>
                      <a:pt x="251185" y="138788"/>
                    </a:lnTo>
                    <a:cubicBezTo>
                      <a:pt x="251185" y="138788"/>
                      <a:pt x="252139" y="139742"/>
                      <a:pt x="252139" y="139742"/>
                    </a:cubicBezTo>
                    <a:close/>
                    <a:moveTo>
                      <a:pt x="256273" y="142126"/>
                    </a:moveTo>
                    <a:lnTo>
                      <a:pt x="256273" y="142603"/>
                    </a:lnTo>
                    <a:cubicBezTo>
                      <a:pt x="256273" y="142603"/>
                      <a:pt x="255955" y="143239"/>
                      <a:pt x="255955" y="143239"/>
                    </a:cubicBezTo>
                    <a:lnTo>
                      <a:pt x="258181" y="145783"/>
                    </a:lnTo>
                    <a:lnTo>
                      <a:pt x="259929" y="144988"/>
                    </a:lnTo>
                    <a:lnTo>
                      <a:pt x="259611" y="143716"/>
                    </a:lnTo>
                    <a:lnTo>
                      <a:pt x="258022" y="143239"/>
                    </a:lnTo>
                    <a:lnTo>
                      <a:pt x="256591" y="141967"/>
                    </a:lnTo>
                    <a:lnTo>
                      <a:pt x="256114" y="142285"/>
                    </a:lnTo>
                    <a:close/>
                    <a:moveTo>
                      <a:pt x="218436" y="139265"/>
                    </a:moveTo>
                    <a:lnTo>
                      <a:pt x="221298" y="140219"/>
                    </a:lnTo>
                    <a:lnTo>
                      <a:pt x="223523" y="141808"/>
                    </a:lnTo>
                    <a:lnTo>
                      <a:pt x="225590" y="143557"/>
                    </a:lnTo>
                    <a:lnTo>
                      <a:pt x="227180" y="144511"/>
                    </a:lnTo>
                    <a:lnTo>
                      <a:pt x="228611" y="144511"/>
                    </a:lnTo>
                    <a:cubicBezTo>
                      <a:pt x="228611" y="144511"/>
                      <a:pt x="229406" y="143875"/>
                      <a:pt x="229406" y="143875"/>
                    </a:cubicBezTo>
                    <a:lnTo>
                      <a:pt x="226544" y="139742"/>
                    </a:lnTo>
                    <a:lnTo>
                      <a:pt x="224636" y="138152"/>
                    </a:lnTo>
                    <a:lnTo>
                      <a:pt x="218595" y="135290"/>
                    </a:lnTo>
                    <a:lnTo>
                      <a:pt x="216687" y="135290"/>
                    </a:lnTo>
                    <a:cubicBezTo>
                      <a:pt x="216687" y="135290"/>
                      <a:pt x="216051" y="138470"/>
                      <a:pt x="216051" y="138470"/>
                    </a:cubicBezTo>
                    <a:lnTo>
                      <a:pt x="216687" y="138788"/>
                    </a:lnTo>
                    <a:lnTo>
                      <a:pt x="218436" y="139106"/>
                    </a:lnTo>
                    <a:close/>
                    <a:moveTo>
                      <a:pt x="950689" y="110649"/>
                    </a:moveTo>
                    <a:lnTo>
                      <a:pt x="955299" y="110172"/>
                    </a:lnTo>
                    <a:lnTo>
                      <a:pt x="958002" y="108900"/>
                    </a:lnTo>
                    <a:lnTo>
                      <a:pt x="960228" y="105243"/>
                    </a:lnTo>
                    <a:lnTo>
                      <a:pt x="962136" y="98089"/>
                    </a:lnTo>
                    <a:lnTo>
                      <a:pt x="959592" y="94592"/>
                    </a:lnTo>
                    <a:lnTo>
                      <a:pt x="958638" y="94592"/>
                    </a:lnTo>
                    <a:cubicBezTo>
                      <a:pt x="958638" y="94592"/>
                      <a:pt x="955935" y="95387"/>
                      <a:pt x="955935" y="95387"/>
                    </a:cubicBezTo>
                    <a:lnTo>
                      <a:pt x="951802" y="98248"/>
                    </a:lnTo>
                    <a:lnTo>
                      <a:pt x="948622" y="103177"/>
                    </a:lnTo>
                    <a:lnTo>
                      <a:pt x="949894" y="109377"/>
                    </a:lnTo>
                    <a:lnTo>
                      <a:pt x="950848" y="110808"/>
                    </a:lnTo>
                    <a:close/>
                    <a:moveTo>
                      <a:pt x="1020003" y="200153"/>
                    </a:moveTo>
                    <a:lnTo>
                      <a:pt x="1020799" y="202061"/>
                    </a:lnTo>
                    <a:lnTo>
                      <a:pt x="1022070" y="204446"/>
                    </a:lnTo>
                    <a:lnTo>
                      <a:pt x="1023819" y="206195"/>
                    </a:lnTo>
                    <a:lnTo>
                      <a:pt x="1027316" y="206989"/>
                    </a:lnTo>
                    <a:lnTo>
                      <a:pt x="1028270" y="206195"/>
                    </a:lnTo>
                    <a:lnTo>
                      <a:pt x="1029542" y="202538"/>
                    </a:lnTo>
                    <a:lnTo>
                      <a:pt x="1030337" y="196338"/>
                    </a:lnTo>
                    <a:lnTo>
                      <a:pt x="1029224" y="194907"/>
                    </a:lnTo>
                    <a:lnTo>
                      <a:pt x="1026522" y="194907"/>
                    </a:lnTo>
                    <a:cubicBezTo>
                      <a:pt x="1026522" y="194907"/>
                      <a:pt x="1025250" y="194112"/>
                      <a:pt x="1025250" y="194112"/>
                    </a:cubicBezTo>
                    <a:lnTo>
                      <a:pt x="1018891" y="196179"/>
                    </a:lnTo>
                    <a:lnTo>
                      <a:pt x="1018891" y="196815"/>
                    </a:lnTo>
                    <a:cubicBezTo>
                      <a:pt x="1018891" y="196815"/>
                      <a:pt x="1019844" y="198723"/>
                      <a:pt x="1019844" y="198723"/>
                    </a:cubicBezTo>
                    <a:lnTo>
                      <a:pt x="1019844" y="200312"/>
                    </a:lnTo>
                    <a:close/>
                    <a:moveTo>
                      <a:pt x="925730" y="136244"/>
                    </a:moveTo>
                    <a:lnTo>
                      <a:pt x="928432" y="142444"/>
                    </a:lnTo>
                    <a:lnTo>
                      <a:pt x="930976" y="144670"/>
                    </a:lnTo>
                    <a:lnTo>
                      <a:pt x="930976" y="146101"/>
                    </a:lnTo>
                    <a:cubicBezTo>
                      <a:pt x="930976" y="146101"/>
                      <a:pt x="929863" y="147691"/>
                      <a:pt x="929863" y="147691"/>
                    </a:cubicBezTo>
                    <a:lnTo>
                      <a:pt x="929068" y="149439"/>
                    </a:lnTo>
                    <a:lnTo>
                      <a:pt x="929068" y="151506"/>
                    </a:lnTo>
                    <a:cubicBezTo>
                      <a:pt x="929068" y="151506"/>
                      <a:pt x="929386" y="155004"/>
                      <a:pt x="929386" y="155004"/>
                    </a:cubicBezTo>
                    <a:lnTo>
                      <a:pt x="931135" y="158024"/>
                    </a:lnTo>
                    <a:lnTo>
                      <a:pt x="932566" y="159296"/>
                    </a:lnTo>
                    <a:lnTo>
                      <a:pt x="933678" y="160727"/>
                    </a:lnTo>
                    <a:lnTo>
                      <a:pt x="933042" y="164701"/>
                    </a:lnTo>
                    <a:lnTo>
                      <a:pt x="933042" y="167881"/>
                    </a:lnTo>
                    <a:cubicBezTo>
                      <a:pt x="933042" y="167881"/>
                      <a:pt x="933042" y="171219"/>
                      <a:pt x="933042" y="171219"/>
                    </a:cubicBezTo>
                    <a:lnTo>
                      <a:pt x="932725" y="173604"/>
                    </a:lnTo>
                    <a:lnTo>
                      <a:pt x="933202" y="175830"/>
                    </a:lnTo>
                    <a:lnTo>
                      <a:pt x="934632" y="177419"/>
                    </a:lnTo>
                    <a:lnTo>
                      <a:pt x="937812" y="179645"/>
                    </a:lnTo>
                    <a:lnTo>
                      <a:pt x="938766" y="180917"/>
                    </a:lnTo>
                    <a:lnTo>
                      <a:pt x="942263" y="187594"/>
                    </a:lnTo>
                    <a:lnTo>
                      <a:pt x="943217" y="189025"/>
                    </a:lnTo>
                    <a:lnTo>
                      <a:pt x="948622" y="191410"/>
                    </a:lnTo>
                    <a:lnTo>
                      <a:pt x="949894" y="193794"/>
                    </a:lnTo>
                    <a:lnTo>
                      <a:pt x="954187" y="194430"/>
                    </a:lnTo>
                    <a:lnTo>
                      <a:pt x="951643" y="192204"/>
                    </a:lnTo>
                    <a:lnTo>
                      <a:pt x="949259" y="189820"/>
                    </a:lnTo>
                    <a:lnTo>
                      <a:pt x="944489" y="182825"/>
                    </a:lnTo>
                    <a:lnTo>
                      <a:pt x="941310" y="176148"/>
                    </a:lnTo>
                    <a:lnTo>
                      <a:pt x="938766" y="167722"/>
                    </a:lnTo>
                    <a:lnTo>
                      <a:pt x="939401" y="164860"/>
                    </a:lnTo>
                    <a:lnTo>
                      <a:pt x="939401" y="163270"/>
                    </a:lnTo>
                    <a:cubicBezTo>
                      <a:pt x="939401" y="163270"/>
                      <a:pt x="938766" y="160568"/>
                      <a:pt x="938766" y="160568"/>
                    </a:cubicBezTo>
                    <a:lnTo>
                      <a:pt x="939243" y="158501"/>
                    </a:lnTo>
                    <a:lnTo>
                      <a:pt x="939878" y="156593"/>
                    </a:lnTo>
                    <a:lnTo>
                      <a:pt x="941627" y="155639"/>
                    </a:lnTo>
                    <a:lnTo>
                      <a:pt x="945125" y="155957"/>
                    </a:lnTo>
                    <a:lnTo>
                      <a:pt x="948463" y="157229"/>
                    </a:lnTo>
                    <a:lnTo>
                      <a:pt x="951643" y="157706"/>
                    </a:lnTo>
                    <a:lnTo>
                      <a:pt x="954981" y="157706"/>
                    </a:lnTo>
                    <a:cubicBezTo>
                      <a:pt x="954981" y="157706"/>
                      <a:pt x="957684" y="159455"/>
                      <a:pt x="957684" y="159455"/>
                    </a:cubicBezTo>
                    <a:lnTo>
                      <a:pt x="968018" y="162953"/>
                    </a:lnTo>
                    <a:lnTo>
                      <a:pt x="966905" y="161522"/>
                    </a:lnTo>
                    <a:lnTo>
                      <a:pt x="965474" y="160409"/>
                    </a:lnTo>
                    <a:lnTo>
                      <a:pt x="963407" y="159932"/>
                    </a:lnTo>
                    <a:lnTo>
                      <a:pt x="961977" y="158819"/>
                    </a:lnTo>
                    <a:lnTo>
                      <a:pt x="961977" y="156593"/>
                    </a:lnTo>
                    <a:cubicBezTo>
                      <a:pt x="961977" y="156593"/>
                      <a:pt x="960864" y="154527"/>
                      <a:pt x="960864" y="154527"/>
                    </a:cubicBezTo>
                    <a:lnTo>
                      <a:pt x="959592" y="153414"/>
                    </a:lnTo>
                    <a:lnTo>
                      <a:pt x="953392" y="150870"/>
                    </a:lnTo>
                    <a:lnTo>
                      <a:pt x="949417" y="148167"/>
                    </a:lnTo>
                    <a:lnTo>
                      <a:pt x="949417" y="146101"/>
                    </a:lnTo>
                    <a:cubicBezTo>
                      <a:pt x="949417" y="146101"/>
                      <a:pt x="950530" y="144034"/>
                      <a:pt x="950530" y="144034"/>
                    </a:cubicBezTo>
                    <a:lnTo>
                      <a:pt x="951961" y="143239"/>
                    </a:lnTo>
                    <a:lnTo>
                      <a:pt x="956730" y="141172"/>
                    </a:lnTo>
                    <a:lnTo>
                      <a:pt x="961182" y="138629"/>
                    </a:lnTo>
                    <a:lnTo>
                      <a:pt x="962136" y="137516"/>
                    </a:lnTo>
                    <a:lnTo>
                      <a:pt x="962613" y="130044"/>
                    </a:lnTo>
                    <a:lnTo>
                      <a:pt x="961817" y="127341"/>
                    </a:lnTo>
                    <a:lnTo>
                      <a:pt x="962294" y="125593"/>
                    </a:lnTo>
                    <a:lnTo>
                      <a:pt x="961817" y="124321"/>
                    </a:lnTo>
                    <a:lnTo>
                      <a:pt x="957525" y="124639"/>
                    </a:lnTo>
                    <a:lnTo>
                      <a:pt x="954187" y="125751"/>
                    </a:lnTo>
                    <a:lnTo>
                      <a:pt x="948463" y="129090"/>
                    </a:lnTo>
                    <a:lnTo>
                      <a:pt x="946556" y="131475"/>
                    </a:lnTo>
                    <a:lnTo>
                      <a:pt x="946556" y="133700"/>
                    </a:lnTo>
                    <a:cubicBezTo>
                      <a:pt x="946556" y="133700"/>
                      <a:pt x="946556" y="135926"/>
                      <a:pt x="946556" y="135926"/>
                    </a:cubicBezTo>
                    <a:lnTo>
                      <a:pt x="945284" y="136880"/>
                    </a:lnTo>
                    <a:lnTo>
                      <a:pt x="943535" y="137198"/>
                    </a:lnTo>
                    <a:lnTo>
                      <a:pt x="940991" y="139265"/>
                    </a:lnTo>
                    <a:lnTo>
                      <a:pt x="939878" y="142285"/>
                    </a:lnTo>
                    <a:lnTo>
                      <a:pt x="939561" y="143875"/>
                    </a:lnTo>
                    <a:lnTo>
                      <a:pt x="938448" y="145147"/>
                    </a:lnTo>
                    <a:lnTo>
                      <a:pt x="936222" y="145147"/>
                    </a:lnTo>
                    <a:cubicBezTo>
                      <a:pt x="936222" y="145147"/>
                      <a:pt x="934155" y="144670"/>
                      <a:pt x="934155" y="144670"/>
                    </a:cubicBezTo>
                    <a:lnTo>
                      <a:pt x="932566" y="143557"/>
                    </a:lnTo>
                    <a:lnTo>
                      <a:pt x="931294" y="142126"/>
                    </a:lnTo>
                    <a:lnTo>
                      <a:pt x="931294" y="141013"/>
                    </a:lnTo>
                    <a:cubicBezTo>
                      <a:pt x="931294" y="141013"/>
                      <a:pt x="931771" y="139901"/>
                      <a:pt x="931771" y="139901"/>
                    </a:cubicBezTo>
                    <a:lnTo>
                      <a:pt x="938448" y="135608"/>
                    </a:lnTo>
                    <a:lnTo>
                      <a:pt x="941310" y="131952"/>
                    </a:lnTo>
                    <a:lnTo>
                      <a:pt x="941945" y="130680"/>
                    </a:lnTo>
                    <a:lnTo>
                      <a:pt x="942422" y="127023"/>
                    </a:lnTo>
                    <a:lnTo>
                      <a:pt x="942422" y="123526"/>
                    </a:lnTo>
                    <a:cubicBezTo>
                      <a:pt x="942422" y="123526"/>
                      <a:pt x="941945" y="120187"/>
                      <a:pt x="941945" y="120187"/>
                    </a:cubicBezTo>
                    <a:lnTo>
                      <a:pt x="940038" y="117644"/>
                    </a:lnTo>
                    <a:lnTo>
                      <a:pt x="938289" y="116372"/>
                    </a:lnTo>
                    <a:lnTo>
                      <a:pt x="938289" y="114305"/>
                    </a:lnTo>
                    <a:cubicBezTo>
                      <a:pt x="938289" y="114305"/>
                      <a:pt x="938925" y="113192"/>
                      <a:pt x="938925" y="113192"/>
                    </a:cubicBezTo>
                    <a:lnTo>
                      <a:pt x="942422" y="108264"/>
                    </a:lnTo>
                    <a:lnTo>
                      <a:pt x="942740" y="107151"/>
                    </a:lnTo>
                    <a:lnTo>
                      <a:pt x="942740" y="105879"/>
                    </a:lnTo>
                    <a:cubicBezTo>
                      <a:pt x="942740" y="105879"/>
                      <a:pt x="940514" y="106515"/>
                      <a:pt x="940514" y="106515"/>
                    </a:cubicBezTo>
                    <a:lnTo>
                      <a:pt x="938607" y="107628"/>
                    </a:lnTo>
                    <a:lnTo>
                      <a:pt x="933838" y="112556"/>
                    </a:lnTo>
                    <a:lnTo>
                      <a:pt x="930976" y="116054"/>
                    </a:lnTo>
                    <a:lnTo>
                      <a:pt x="929227" y="120187"/>
                    </a:lnTo>
                    <a:lnTo>
                      <a:pt x="928909" y="122095"/>
                    </a:lnTo>
                    <a:lnTo>
                      <a:pt x="928273" y="123844"/>
                    </a:lnTo>
                    <a:lnTo>
                      <a:pt x="928273" y="126864"/>
                    </a:lnTo>
                    <a:cubicBezTo>
                      <a:pt x="928273" y="126864"/>
                      <a:pt x="924934" y="133065"/>
                      <a:pt x="924934" y="133065"/>
                    </a:cubicBezTo>
                    <a:lnTo>
                      <a:pt x="924934" y="136244"/>
                    </a:lnTo>
                    <a:close/>
                    <a:moveTo>
                      <a:pt x="815876" y="217323"/>
                    </a:moveTo>
                    <a:lnTo>
                      <a:pt x="816353" y="215097"/>
                    </a:lnTo>
                    <a:lnTo>
                      <a:pt x="815399" y="213984"/>
                    </a:lnTo>
                    <a:lnTo>
                      <a:pt x="814763" y="212872"/>
                    </a:lnTo>
                    <a:lnTo>
                      <a:pt x="814445" y="211600"/>
                    </a:lnTo>
                    <a:lnTo>
                      <a:pt x="813809" y="211600"/>
                    </a:lnTo>
                    <a:cubicBezTo>
                      <a:pt x="813809" y="211600"/>
                      <a:pt x="812537" y="212395"/>
                      <a:pt x="812537" y="212395"/>
                    </a:cubicBezTo>
                    <a:lnTo>
                      <a:pt x="812537" y="216528"/>
                    </a:lnTo>
                    <a:cubicBezTo>
                      <a:pt x="812537" y="216528"/>
                      <a:pt x="813809" y="217323"/>
                      <a:pt x="813809" y="217323"/>
                    </a:cubicBezTo>
                    <a:lnTo>
                      <a:pt x="815717" y="217323"/>
                    </a:lnTo>
                    <a:close/>
                    <a:moveTo>
                      <a:pt x="984393" y="172491"/>
                    </a:moveTo>
                    <a:lnTo>
                      <a:pt x="985505" y="174081"/>
                    </a:lnTo>
                    <a:lnTo>
                      <a:pt x="986777" y="174081"/>
                    </a:lnTo>
                    <a:cubicBezTo>
                      <a:pt x="986777" y="174081"/>
                      <a:pt x="986618" y="172650"/>
                      <a:pt x="986618" y="172650"/>
                    </a:cubicBezTo>
                    <a:lnTo>
                      <a:pt x="979941" y="167404"/>
                    </a:lnTo>
                    <a:lnTo>
                      <a:pt x="981690" y="170583"/>
                    </a:lnTo>
                    <a:lnTo>
                      <a:pt x="984551" y="172491"/>
                    </a:lnTo>
                    <a:close/>
                    <a:moveTo>
                      <a:pt x="926683" y="191728"/>
                    </a:moveTo>
                    <a:lnTo>
                      <a:pt x="927637" y="191728"/>
                    </a:lnTo>
                    <a:cubicBezTo>
                      <a:pt x="927637" y="191728"/>
                      <a:pt x="931294" y="190615"/>
                      <a:pt x="931294" y="190615"/>
                    </a:cubicBezTo>
                    <a:lnTo>
                      <a:pt x="931771" y="191092"/>
                    </a:lnTo>
                    <a:lnTo>
                      <a:pt x="932406" y="192522"/>
                    </a:lnTo>
                    <a:lnTo>
                      <a:pt x="935109" y="193953"/>
                    </a:lnTo>
                    <a:lnTo>
                      <a:pt x="937494" y="192999"/>
                    </a:lnTo>
                    <a:lnTo>
                      <a:pt x="938607" y="191886"/>
                    </a:lnTo>
                    <a:lnTo>
                      <a:pt x="938130" y="190456"/>
                    </a:lnTo>
                    <a:lnTo>
                      <a:pt x="937335" y="189502"/>
                    </a:lnTo>
                    <a:lnTo>
                      <a:pt x="936381" y="188707"/>
                    </a:lnTo>
                    <a:lnTo>
                      <a:pt x="932248" y="188707"/>
                    </a:lnTo>
                    <a:cubicBezTo>
                      <a:pt x="932248" y="188707"/>
                      <a:pt x="930658" y="186322"/>
                      <a:pt x="930658" y="186322"/>
                    </a:cubicBezTo>
                    <a:lnTo>
                      <a:pt x="932883" y="182348"/>
                    </a:lnTo>
                    <a:lnTo>
                      <a:pt x="929545" y="178055"/>
                    </a:lnTo>
                    <a:lnTo>
                      <a:pt x="928432" y="177737"/>
                    </a:lnTo>
                    <a:lnTo>
                      <a:pt x="927478" y="178532"/>
                    </a:lnTo>
                    <a:lnTo>
                      <a:pt x="926366" y="180599"/>
                    </a:lnTo>
                    <a:lnTo>
                      <a:pt x="923981" y="178532"/>
                    </a:lnTo>
                    <a:lnTo>
                      <a:pt x="922709" y="178532"/>
                    </a:lnTo>
                    <a:cubicBezTo>
                      <a:pt x="922709" y="178532"/>
                      <a:pt x="922709" y="180281"/>
                      <a:pt x="922709" y="180281"/>
                    </a:cubicBezTo>
                    <a:lnTo>
                      <a:pt x="921755" y="182189"/>
                    </a:lnTo>
                    <a:lnTo>
                      <a:pt x="921755" y="183302"/>
                    </a:lnTo>
                    <a:cubicBezTo>
                      <a:pt x="921755" y="183302"/>
                      <a:pt x="924140" y="186163"/>
                      <a:pt x="924140" y="186163"/>
                    </a:cubicBezTo>
                    <a:lnTo>
                      <a:pt x="926683" y="187435"/>
                    </a:lnTo>
                    <a:lnTo>
                      <a:pt x="925889" y="190138"/>
                    </a:lnTo>
                    <a:lnTo>
                      <a:pt x="926524" y="192045"/>
                    </a:lnTo>
                    <a:close/>
                    <a:moveTo>
                      <a:pt x="924140" y="150552"/>
                    </a:moveTo>
                    <a:lnTo>
                      <a:pt x="924457" y="150552"/>
                    </a:lnTo>
                    <a:cubicBezTo>
                      <a:pt x="924457" y="150552"/>
                      <a:pt x="925412" y="150393"/>
                      <a:pt x="925412" y="150393"/>
                    </a:cubicBezTo>
                    <a:lnTo>
                      <a:pt x="926206" y="149280"/>
                    </a:lnTo>
                    <a:lnTo>
                      <a:pt x="926206" y="147849"/>
                    </a:lnTo>
                    <a:cubicBezTo>
                      <a:pt x="926206" y="147849"/>
                      <a:pt x="925570" y="147532"/>
                      <a:pt x="925570" y="147532"/>
                    </a:cubicBezTo>
                    <a:lnTo>
                      <a:pt x="924299" y="147532"/>
                    </a:lnTo>
                    <a:cubicBezTo>
                      <a:pt x="924299" y="147532"/>
                      <a:pt x="923663" y="149439"/>
                      <a:pt x="923663" y="149439"/>
                    </a:cubicBezTo>
                    <a:lnTo>
                      <a:pt x="923981" y="150552"/>
                    </a:lnTo>
                    <a:close/>
                    <a:moveTo>
                      <a:pt x="926524" y="168835"/>
                    </a:moveTo>
                    <a:lnTo>
                      <a:pt x="926524" y="166768"/>
                    </a:lnTo>
                    <a:cubicBezTo>
                      <a:pt x="926524" y="166768"/>
                      <a:pt x="925889" y="164701"/>
                      <a:pt x="925889" y="164701"/>
                    </a:cubicBezTo>
                    <a:lnTo>
                      <a:pt x="925570" y="165178"/>
                    </a:lnTo>
                    <a:lnTo>
                      <a:pt x="924934" y="168199"/>
                    </a:lnTo>
                    <a:lnTo>
                      <a:pt x="925570" y="168517"/>
                    </a:lnTo>
                    <a:lnTo>
                      <a:pt x="926524" y="169788"/>
                    </a:lnTo>
                    <a:lnTo>
                      <a:pt x="926524" y="168835"/>
                    </a:lnTo>
                    <a:close/>
                    <a:moveTo>
                      <a:pt x="996316" y="225272"/>
                    </a:moveTo>
                    <a:lnTo>
                      <a:pt x="1002198" y="226544"/>
                    </a:lnTo>
                    <a:lnTo>
                      <a:pt x="1003311" y="227498"/>
                    </a:lnTo>
                    <a:lnTo>
                      <a:pt x="1006649" y="227021"/>
                    </a:lnTo>
                    <a:lnTo>
                      <a:pt x="1007762" y="225908"/>
                    </a:lnTo>
                    <a:lnTo>
                      <a:pt x="1009352" y="225113"/>
                    </a:lnTo>
                    <a:lnTo>
                      <a:pt x="1010306" y="225431"/>
                    </a:lnTo>
                    <a:lnTo>
                      <a:pt x="1011578" y="224795"/>
                    </a:lnTo>
                    <a:lnTo>
                      <a:pt x="1010783" y="224000"/>
                    </a:lnTo>
                    <a:lnTo>
                      <a:pt x="1010465" y="222887"/>
                    </a:lnTo>
                    <a:lnTo>
                      <a:pt x="1011101" y="222569"/>
                    </a:lnTo>
                    <a:lnTo>
                      <a:pt x="1011737" y="220185"/>
                    </a:lnTo>
                    <a:lnTo>
                      <a:pt x="1009988" y="218595"/>
                    </a:lnTo>
                    <a:lnTo>
                      <a:pt x="1009670" y="216846"/>
                    </a:lnTo>
                    <a:lnTo>
                      <a:pt x="1008716" y="216846"/>
                    </a:lnTo>
                    <a:cubicBezTo>
                      <a:pt x="1008716" y="216846"/>
                      <a:pt x="1005378" y="217959"/>
                      <a:pt x="1005378" y="217959"/>
                    </a:cubicBezTo>
                    <a:lnTo>
                      <a:pt x="1002675" y="217959"/>
                    </a:lnTo>
                    <a:cubicBezTo>
                      <a:pt x="1002675" y="217959"/>
                      <a:pt x="999495" y="218754"/>
                      <a:pt x="999495" y="218754"/>
                    </a:cubicBezTo>
                    <a:lnTo>
                      <a:pt x="992182" y="221774"/>
                    </a:lnTo>
                    <a:lnTo>
                      <a:pt x="992659" y="222569"/>
                    </a:lnTo>
                    <a:lnTo>
                      <a:pt x="996475" y="225272"/>
                    </a:lnTo>
                    <a:close/>
                    <a:moveTo>
                      <a:pt x="1140827" y="201107"/>
                    </a:moveTo>
                    <a:lnTo>
                      <a:pt x="1142258" y="200630"/>
                    </a:lnTo>
                    <a:lnTo>
                      <a:pt x="1143212" y="198246"/>
                    </a:lnTo>
                    <a:lnTo>
                      <a:pt x="1142099" y="198246"/>
                    </a:lnTo>
                    <a:cubicBezTo>
                      <a:pt x="1142099" y="198246"/>
                      <a:pt x="1141622" y="196656"/>
                      <a:pt x="1141622" y="196656"/>
                    </a:cubicBezTo>
                    <a:lnTo>
                      <a:pt x="1140191" y="195543"/>
                    </a:lnTo>
                    <a:lnTo>
                      <a:pt x="1138442" y="196656"/>
                    </a:lnTo>
                    <a:lnTo>
                      <a:pt x="1137965" y="198405"/>
                    </a:lnTo>
                    <a:lnTo>
                      <a:pt x="1139555" y="200630"/>
                    </a:lnTo>
                    <a:lnTo>
                      <a:pt x="1141145" y="201266"/>
                    </a:lnTo>
                    <a:close/>
                    <a:moveTo>
                      <a:pt x="1155453" y="190615"/>
                    </a:moveTo>
                    <a:lnTo>
                      <a:pt x="1156884" y="191568"/>
                    </a:lnTo>
                    <a:lnTo>
                      <a:pt x="1156884" y="191092"/>
                    </a:lnTo>
                    <a:cubicBezTo>
                      <a:pt x="1156884" y="191092"/>
                      <a:pt x="1157996" y="191092"/>
                      <a:pt x="1157996" y="191092"/>
                    </a:cubicBezTo>
                    <a:lnTo>
                      <a:pt x="1161494" y="193794"/>
                    </a:lnTo>
                    <a:lnTo>
                      <a:pt x="1164356" y="192045"/>
                    </a:lnTo>
                    <a:lnTo>
                      <a:pt x="1166581" y="197928"/>
                    </a:lnTo>
                    <a:lnTo>
                      <a:pt x="1166899" y="200471"/>
                    </a:lnTo>
                    <a:lnTo>
                      <a:pt x="1169125" y="202220"/>
                    </a:lnTo>
                    <a:lnTo>
                      <a:pt x="1171669" y="201902"/>
                    </a:lnTo>
                    <a:lnTo>
                      <a:pt x="1174689" y="203174"/>
                    </a:lnTo>
                    <a:lnTo>
                      <a:pt x="1176279" y="203174"/>
                    </a:lnTo>
                    <a:cubicBezTo>
                      <a:pt x="1176279" y="203174"/>
                      <a:pt x="1180254" y="201902"/>
                      <a:pt x="1180254" y="201902"/>
                    </a:cubicBezTo>
                    <a:lnTo>
                      <a:pt x="1182320" y="199676"/>
                    </a:lnTo>
                    <a:lnTo>
                      <a:pt x="1179618" y="198882"/>
                    </a:lnTo>
                    <a:lnTo>
                      <a:pt x="1175961" y="196497"/>
                    </a:lnTo>
                    <a:lnTo>
                      <a:pt x="1173417" y="193635"/>
                    </a:lnTo>
                    <a:lnTo>
                      <a:pt x="1168330" y="189343"/>
                    </a:lnTo>
                    <a:lnTo>
                      <a:pt x="1166899" y="188866"/>
                    </a:lnTo>
                    <a:lnTo>
                      <a:pt x="1164197" y="189502"/>
                    </a:lnTo>
                    <a:lnTo>
                      <a:pt x="1161971" y="188230"/>
                    </a:lnTo>
                    <a:lnTo>
                      <a:pt x="1159745" y="188230"/>
                    </a:lnTo>
                    <a:cubicBezTo>
                      <a:pt x="1159745" y="188230"/>
                      <a:pt x="1153704" y="187117"/>
                      <a:pt x="1153704" y="187117"/>
                    </a:cubicBezTo>
                    <a:lnTo>
                      <a:pt x="1153704" y="188707"/>
                    </a:lnTo>
                    <a:cubicBezTo>
                      <a:pt x="1153704" y="188707"/>
                      <a:pt x="1155135" y="190456"/>
                      <a:pt x="1155135" y="190456"/>
                    </a:cubicBezTo>
                    <a:close/>
                    <a:moveTo>
                      <a:pt x="1171192" y="215256"/>
                    </a:moveTo>
                    <a:lnTo>
                      <a:pt x="1168171" y="215256"/>
                    </a:lnTo>
                    <a:cubicBezTo>
                      <a:pt x="1168171" y="215256"/>
                      <a:pt x="1156884" y="213984"/>
                      <a:pt x="1156884" y="213984"/>
                    </a:cubicBezTo>
                    <a:lnTo>
                      <a:pt x="1156884" y="214620"/>
                    </a:lnTo>
                    <a:cubicBezTo>
                      <a:pt x="1156884" y="214620"/>
                      <a:pt x="1157202" y="216051"/>
                      <a:pt x="1157202" y="216051"/>
                    </a:cubicBezTo>
                    <a:lnTo>
                      <a:pt x="1168012" y="218436"/>
                    </a:lnTo>
                    <a:lnTo>
                      <a:pt x="1173259" y="220503"/>
                    </a:lnTo>
                    <a:lnTo>
                      <a:pt x="1177392" y="221456"/>
                    </a:lnTo>
                    <a:lnTo>
                      <a:pt x="1178346" y="222410"/>
                    </a:lnTo>
                    <a:lnTo>
                      <a:pt x="1181208" y="221774"/>
                    </a:lnTo>
                    <a:lnTo>
                      <a:pt x="1185023" y="222251"/>
                    </a:lnTo>
                    <a:lnTo>
                      <a:pt x="1189633" y="221774"/>
                    </a:lnTo>
                    <a:lnTo>
                      <a:pt x="1192177" y="220821"/>
                    </a:lnTo>
                    <a:lnTo>
                      <a:pt x="1197423" y="219708"/>
                    </a:lnTo>
                    <a:lnTo>
                      <a:pt x="1195197" y="218436"/>
                    </a:lnTo>
                    <a:lnTo>
                      <a:pt x="1192336" y="217800"/>
                    </a:lnTo>
                    <a:lnTo>
                      <a:pt x="1182956" y="217482"/>
                    </a:lnTo>
                    <a:lnTo>
                      <a:pt x="1177551" y="215574"/>
                    </a:lnTo>
                    <a:lnTo>
                      <a:pt x="1171033" y="215097"/>
                    </a:lnTo>
                    <a:close/>
                    <a:moveTo>
                      <a:pt x="1017619" y="183779"/>
                    </a:moveTo>
                    <a:lnTo>
                      <a:pt x="1019209" y="182030"/>
                    </a:lnTo>
                    <a:lnTo>
                      <a:pt x="1018414" y="181076"/>
                    </a:lnTo>
                    <a:lnTo>
                      <a:pt x="1017301" y="180599"/>
                    </a:lnTo>
                    <a:lnTo>
                      <a:pt x="1016824" y="180599"/>
                    </a:lnTo>
                    <a:cubicBezTo>
                      <a:pt x="1016824" y="180599"/>
                      <a:pt x="1015870" y="181235"/>
                      <a:pt x="1015870" y="181235"/>
                    </a:cubicBezTo>
                    <a:lnTo>
                      <a:pt x="1014757" y="181235"/>
                    </a:lnTo>
                    <a:cubicBezTo>
                      <a:pt x="1014757" y="181235"/>
                      <a:pt x="1013008" y="182507"/>
                      <a:pt x="1013008" y="182507"/>
                    </a:cubicBezTo>
                    <a:lnTo>
                      <a:pt x="1016029" y="183779"/>
                    </a:lnTo>
                    <a:lnTo>
                      <a:pt x="1017619" y="183779"/>
                    </a:lnTo>
                    <a:close/>
                    <a:moveTo>
                      <a:pt x="1012214" y="193953"/>
                    </a:moveTo>
                    <a:lnTo>
                      <a:pt x="1011101" y="195066"/>
                    </a:lnTo>
                    <a:lnTo>
                      <a:pt x="1023501" y="193317"/>
                    </a:lnTo>
                    <a:lnTo>
                      <a:pt x="1024932" y="192363"/>
                    </a:lnTo>
                    <a:lnTo>
                      <a:pt x="1025727" y="190933"/>
                    </a:lnTo>
                    <a:lnTo>
                      <a:pt x="1022865" y="190615"/>
                    </a:lnTo>
                    <a:lnTo>
                      <a:pt x="1022865" y="192045"/>
                    </a:lnTo>
                    <a:cubicBezTo>
                      <a:pt x="1022865" y="192045"/>
                      <a:pt x="1020480" y="192363"/>
                      <a:pt x="1020480" y="192363"/>
                    </a:cubicBezTo>
                    <a:lnTo>
                      <a:pt x="1017937" y="192045"/>
                    </a:lnTo>
                    <a:lnTo>
                      <a:pt x="1016665" y="192522"/>
                    </a:lnTo>
                    <a:lnTo>
                      <a:pt x="1016029" y="192522"/>
                    </a:lnTo>
                    <a:cubicBezTo>
                      <a:pt x="1016029" y="192522"/>
                      <a:pt x="1015393" y="192522"/>
                      <a:pt x="1015393" y="192522"/>
                    </a:cubicBezTo>
                    <a:lnTo>
                      <a:pt x="1014757" y="192840"/>
                    </a:lnTo>
                    <a:lnTo>
                      <a:pt x="1013485" y="192840"/>
                    </a:lnTo>
                    <a:cubicBezTo>
                      <a:pt x="1013485" y="192840"/>
                      <a:pt x="1012691" y="193158"/>
                      <a:pt x="1012691" y="193158"/>
                    </a:cubicBezTo>
                    <a:lnTo>
                      <a:pt x="1012214" y="194112"/>
                    </a:lnTo>
                    <a:close/>
                    <a:moveTo>
                      <a:pt x="1125247" y="229246"/>
                    </a:moveTo>
                    <a:lnTo>
                      <a:pt x="1126519" y="227180"/>
                    </a:lnTo>
                    <a:lnTo>
                      <a:pt x="1125724" y="226544"/>
                    </a:lnTo>
                    <a:lnTo>
                      <a:pt x="1125088" y="226544"/>
                    </a:lnTo>
                    <a:cubicBezTo>
                      <a:pt x="1125088" y="226544"/>
                      <a:pt x="1124611" y="226703"/>
                      <a:pt x="1124611" y="226703"/>
                    </a:cubicBezTo>
                    <a:lnTo>
                      <a:pt x="1124134" y="228293"/>
                    </a:lnTo>
                    <a:lnTo>
                      <a:pt x="1124452" y="229564"/>
                    </a:lnTo>
                    <a:lnTo>
                      <a:pt x="1125247" y="229087"/>
                    </a:lnTo>
                    <a:close/>
                    <a:moveTo>
                      <a:pt x="1013804" y="176307"/>
                    </a:moveTo>
                    <a:lnTo>
                      <a:pt x="1015393" y="179168"/>
                    </a:lnTo>
                    <a:lnTo>
                      <a:pt x="1016029" y="179168"/>
                    </a:lnTo>
                    <a:cubicBezTo>
                      <a:pt x="1016029" y="179168"/>
                      <a:pt x="1016983" y="178055"/>
                      <a:pt x="1016983" y="178055"/>
                    </a:cubicBezTo>
                    <a:lnTo>
                      <a:pt x="1019367" y="177102"/>
                    </a:lnTo>
                    <a:lnTo>
                      <a:pt x="1019686" y="179804"/>
                    </a:lnTo>
                    <a:lnTo>
                      <a:pt x="1021116" y="181235"/>
                    </a:lnTo>
                    <a:lnTo>
                      <a:pt x="1025250" y="180440"/>
                    </a:lnTo>
                    <a:lnTo>
                      <a:pt x="1025250" y="178373"/>
                    </a:lnTo>
                    <a:cubicBezTo>
                      <a:pt x="1025250" y="178373"/>
                      <a:pt x="1023660" y="177102"/>
                      <a:pt x="1023660" y="177102"/>
                    </a:cubicBezTo>
                    <a:lnTo>
                      <a:pt x="1022388" y="177102"/>
                    </a:lnTo>
                    <a:cubicBezTo>
                      <a:pt x="1022388" y="177102"/>
                      <a:pt x="1021276" y="176942"/>
                      <a:pt x="1021276" y="176942"/>
                    </a:cubicBezTo>
                    <a:lnTo>
                      <a:pt x="1019209" y="173763"/>
                    </a:lnTo>
                    <a:lnTo>
                      <a:pt x="1017619" y="172650"/>
                    </a:lnTo>
                    <a:lnTo>
                      <a:pt x="1017142" y="171060"/>
                    </a:lnTo>
                    <a:lnTo>
                      <a:pt x="1018891" y="171060"/>
                    </a:lnTo>
                    <a:cubicBezTo>
                      <a:pt x="1018891" y="171060"/>
                      <a:pt x="1022547" y="175035"/>
                      <a:pt x="1022547" y="175035"/>
                    </a:cubicBezTo>
                    <a:lnTo>
                      <a:pt x="1025091" y="176307"/>
                    </a:lnTo>
                    <a:lnTo>
                      <a:pt x="1026522" y="178214"/>
                    </a:lnTo>
                    <a:lnTo>
                      <a:pt x="1028270" y="178850"/>
                    </a:lnTo>
                    <a:lnTo>
                      <a:pt x="1030973" y="177896"/>
                    </a:lnTo>
                    <a:lnTo>
                      <a:pt x="1033199" y="178373"/>
                    </a:lnTo>
                    <a:lnTo>
                      <a:pt x="1034311" y="179168"/>
                    </a:lnTo>
                    <a:lnTo>
                      <a:pt x="1035424" y="178850"/>
                    </a:lnTo>
                    <a:lnTo>
                      <a:pt x="1037809" y="176625"/>
                    </a:lnTo>
                    <a:lnTo>
                      <a:pt x="1036696" y="175194"/>
                    </a:lnTo>
                    <a:lnTo>
                      <a:pt x="1037173" y="174081"/>
                    </a:lnTo>
                    <a:lnTo>
                      <a:pt x="1036060" y="172491"/>
                    </a:lnTo>
                    <a:lnTo>
                      <a:pt x="1028906" y="169312"/>
                    </a:lnTo>
                    <a:lnTo>
                      <a:pt x="1027793" y="169312"/>
                    </a:lnTo>
                    <a:cubicBezTo>
                      <a:pt x="1027793" y="169312"/>
                      <a:pt x="1022865" y="168358"/>
                      <a:pt x="1022865" y="168358"/>
                    </a:cubicBezTo>
                    <a:lnTo>
                      <a:pt x="1020321" y="169153"/>
                    </a:lnTo>
                    <a:lnTo>
                      <a:pt x="1016347" y="169630"/>
                    </a:lnTo>
                    <a:lnTo>
                      <a:pt x="1015393" y="170265"/>
                    </a:lnTo>
                    <a:lnTo>
                      <a:pt x="1013962" y="169947"/>
                    </a:lnTo>
                    <a:lnTo>
                      <a:pt x="1012055" y="171060"/>
                    </a:lnTo>
                    <a:lnTo>
                      <a:pt x="1010147" y="170265"/>
                    </a:lnTo>
                    <a:lnTo>
                      <a:pt x="1008239" y="171060"/>
                    </a:lnTo>
                    <a:lnTo>
                      <a:pt x="1008239" y="172650"/>
                    </a:lnTo>
                    <a:cubicBezTo>
                      <a:pt x="1008239" y="172650"/>
                      <a:pt x="1006490" y="174240"/>
                      <a:pt x="1006490" y="174240"/>
                    </a:cubicBezTo>
                    <a:lnTo>
                      <a:pt x="1009511" y="175671"/>
                    </a:lnTo>
                    <a:lnTo>
                      <a:pt x="1013962" y="175671"/>
                    </a:lnTo>
                    <a:close/>
                    <a:moveTo>
                      <a:pt x="923186" y="147055"/>
                    </a:moveTo>
                    <a:lnTo>
                      <a:pt x="924140" y="146101"/>
                    </a:lnTo>
                    <a:lnTo>
                      <a:pt x="923663" y="144511"/>
                    </a:lnTo>
                    <a:lnTo>
                      <a:pt x="922709" y="144034"/>
                    </a:lnTo>
                    <a:lnTo>
                      <a:pt x="921914" y="144670"/>
                    </a:lnTo>
                    <a:lnTo>
                      <a:pt x="921914" y="145465"/>
                    </a:lnTo>
                    <a:cubicBezTo>
                      <a:pt x="921914" y="145465"/>
                      <a:pt x="922232" y="146737"/>
                      <a:pt x="922232" y="146737"/>
                    </a:cubicBezTo>
                    <a:lnTo>
                      <a:pt x="923186" y="147055"/>
                    </a:lnTo>
                    <a:close/>
                    <a:moveTo>
                      <a:pt x="797752" y="283617"/>
                    </a:moveTo>
                    <a:lnTo>
                      <a:pt x="797752" y="284571"/>
                    </a:lnTo>
                    <a:cubicBezTo>
                      <a:pt x="797752" y="284571"/>
                      <a:pt x="798547" y="287114"/>
                      <a:pt x="798547" y="287114"/>
                    </a:cubicBezTo>
                    <a:lnTo>
                      <a:pt x="800932" y="289340"/>
                    </a:lnTo>
                    <a:lnTo>
                      <a:pt x="802839" y="289340"/>
                    </a:lnTo>
                    <a:cubicBezTo>
                      <a:pt x="802839" y="289340"/>
                      <a:pt x="805701" y="286001"/>
                      <a:pt x="805701" y="286001"/>
                    </a:cubicBezTo>
                    <a:lnTo>
                      <a:pt x="805701" y="283935"/>
                    </a:lnTo>
                    <a:cubicBezTo>
                      <a:pt x="805701" y="283935"/>
                      <a:pt x="804747" y="282663"/>
                      <a:pt x="804747" y="282663"/>
                    </a:cubicBezTo>
                    <a:lnTo>
                      <a:pt x="799342" y="282186"/>
                    </a:lnTo>
                    <a:lnTo>
                      <a:pt x="797752" y="283617"/>
                    </a:lnTo>
                    <a:close/>
                    <a:moveTo>
                      <a:pt x="778039" y="320500"/>
                    </a:moveTo>
                    <a:lnTo>
                      <a:pt x="778675" y="322248"/>
                    </a:lnTo>
                    <a:lnTo>
                      <a:pt x="780583" y="322248"/>
                    </a:lnTo>
                    <a:cubicBezTo>
                      <a:pt x="780583" y="322248"/>
                      <a:pt x="781219" y="320977"/>
                      <a:pt x="781219" y="320977"/>
                    </a:cubicBezTo>
                    <a:lnTo>
                      <a:pt x="783603" y="322248"/>
                    </a:lnTo>
                    <a:lnTo>
                      <a:pt x="784875" y="322567"/>
                    </a:lnTo>
                    <a:lnTo>
                      <a:pt x="786147" y="322567"/>
                    </a:lnTo>
                    <a:cubicBezTo>
                      <a:pt x="786147" y="322567"/>
                      <a:pt x="787737" y="320977"/>
                      <a:pt x="787737" y="320977"/>
                    </a:cubicBezTo>
                    <a:lnTo>
                      <a:pt x="788531" y="319069"/>
                    </a:lnTo>
                    <a:lnTo>
                      <a:pt x="787578" y="315253"/>
                    </a:lnTo>
                    <a:lnTo>
                      <a:pt x="791711" y="309371"/>
                    </a:lnTo>
                    <a:lnTo>
                      <a:pt x="791075" y="301899"/>
                    </a:lnTo>
                    <a:lnTo>
                      <a:pt x="789962" y="300310"/>
                    </a:lnTo>
                    <a:lnTo>
                      <a:pt x="788691" y="300787"/>
                    </a:lnTo>
                    <a:lnTo>
                      <a:pt x="784875" y="302853"/>
                    </a:lnTo>
                    <a:lnTo>
                      <a:pt x="780423" y="304602"/>
                    </a:lnTo>
                    <a:lnTo>
                      <a:pt x="779470" y="306828"/>
                    </a:lnTo>
                    <a:lnTo>
                      <a:pt x="781059" y="311120"/>
                    </a:lnTo>
                    <a:lnTo>
                      <a:pt x="781059" y="313187"/>
                    </a:lnTo>
                    <a:cubicBezTo>
                      <a:pt x="781059" y="313187"/>
                      <a:pt x="779311" y="315095"/>
                      <a:pt x="779311" y="315095"/>
                    </a:cubicBezTo>
                    <a:lnTo>
                      <a:pt x="778039" y="320341"/>
                    </a:lnTo>
                    <a:close/>
                    <a:moveTo>
                      <a:pt x="802522" y="219231"/>
                    </a:moveTo>
                    <a:lnTo>
                      <a:pt x="801568" y="219708"/>
                    </a:lnTo>
                    <a:lnTo>
                      <a:pt x="800932" y="220503"/>
                    </a:lnTo>
                    <a:lnTo>
                      <a:pt x="800455" y="221615"/>
                    </a:lnTo>
                    <a:lnTo>
                      <a:pt x="800455" y="222887"/>
                    </a:lnTo>
                    <a:cubicBezTo>
                      <a:pt x="800455" y="222887"/>
                      <a:pt x="802839" y="220503"/>
                      <a:pt x="802839" y="220503"/>
                    </a:cubicBezTo>
                    <a:lnTo>
                      <a:pt x="802362" y="219231"/>
                    </a:lnTo>
                    <a:close/>
                    <a:moveTo>
                      <a:pt x="797752" y="323044"/>
                    </a:moveTo>
                    <a:lnTo>
                      <a:pt x="798229" y="322725"/>
                    </a:lnTo>
                    <a:lnTo>
                      <a:pt x="799819" y="323521"/>
                    </a:lnTo>
                    <a:lnTo>
                      <a:pt x="802045" y="322725"/>
                    </a:lnTo>
                    <a:lnTo>
                      <a:pt x="803952" y="320977"/>
                    </a:lnTo>
                    <a:lnTo>
                      <a:pt x="804429" y="319228"/>
                    </a:lnTo>
                    <a:lnTo>
                      <a:pt x="802998" y="317797"/>
                    </a:lnTo>
                    <a:lnTo>
                      <a:pt x="800137" y="315889"/>
                    </a:lnTo>
                    <a:lnTo>
                      <a:pt x="799342" y="315889"/>
                    </a:lnTo>
                    <a:cubicBezTo>
                      <a:pt x="799342" y="315889"/>
                      <a:pt x="798070" y="316684"/>
                      <a:pt x="798070" y="316684"/>
                    </a:cubicBezTo>
                    <a:lnTo>
                      <a:pt x="797752" y="315253"/>
                    </a:lnTo>
                    <a:lnTo>
                      <a:pt x="798229" y="310166"/>
                    </a:lnTo>
                    <a:lnTo>
                      <a:pt x="799024" y="308735"/>
                    </a:lnTo>
                    <a:lnTo>
                      <a:pt x="799024" y="306510"/>
                    </a:lnTo>
                    <a:cubicBezTo>
                      <a:pt x="799024" y="306510"/>
                      <a:pt x="800137" y="304125"/>
                      <a:pt x="800137" y="304125"/>
                    </a:cubicBezTo>
                    <a:lnTo>
                      <a:pt x="800932" y="304125"/>
                    </a:lnTo>
                    <a:cubicBezTo>
                      <a:pt x="800932" y="304125"/>
                      <a:pt x="801568" y="303966"/>
                      <a:pt x="801568" y="303966"/>
                    </a:cubicBezTo>
                    <a:lnTo>
                      <a:pt x="802045" y="303489"/>
                    </a:lnTo>
                    <a:lnTo>
                      <a:pt x="802681" y="303966"/>
                    </a:lnTo>
                    <a:lnTo>
                      <a:pt x="804270" y="306351"/>
                    </a:lnTo>
                    <a:lnTo>
                      <a:pt x="804270" y="304761"/>
                    </a:lnTo>
                    <a:cubicBezTo>
                      <a:pt x="804270" y="304761"/>
                      <a:pt x="803793" y="298561"/>
                      <a:pt x="803793" y="298561"/>
                    </a:cubicBezTo>
                    <a:lnTo>
                      <a:pt x="800614" y="295222"/>
                    </a:lnTo>
                    <a:lnTo>
                      <a:pt x="800614" y="293950"/>
                    </a:lnTo>
                    <a:cubicBezTo>
                      <a:pt x="800614" y="293950"/>
                      <a:pt x="799660" y="294109"/>
                      <a:pt x="799660" y="294109"/>
                    </a:cubicBezTo>
                    <a:lnTo>
                      <a:pt x="796957" y="295540"/>
                    </a:lnTo>
                    <a:lnTo>
                      <a:pt x="794255" y="300627"/>
                    </a:lnTo>
                    <a:lnTo>
                      <a:pt x="794255" y="306669"/>
                    </a:lnTo>
                    <a:cubicBezTo>
                      <a:pt x="794255" y="306669"/>
                      <a:pt x="793301" y="309848"/>
                      <a:pt x="793301" y="309848"/>
                    </a:cubicBezTo>
                    <a:lnTo>
                      <a:pt x="792824" y="311438"/>
                    </a:lnTo>
                    <a:lnTo>
                      <a:pt x="792506" y="312869"/>
                    </a:lnTo>
                    <a:lnTo>
                      <a:pt x="791711" y="316366"/>
                    </a:lnTo>
                    <a:lnTo>
                      <a:pt x="791711" y="317320"/>
                    </a:lnTo>
                    <a:cubicBezTo>
                      <a:pt x="791711" y="317320"/>
                      <a:pt x="790598" y="318751"/>
                      <a:pt x="790598" y="318751"/>
                    </a:cubicBezTo>
                    <a:lnTo>
                      <a:pt x="788849" y="320659"/>
                    </a:lnTo>
                    <a:lnTo>
                      <a:pt x="788055" y="322089"/>
                    </a:lnTo>
                    <a:lnTo>
                      <a:pt x="788055" y="323361"/>
                    </a:lnTo>
                    <a:cubicBezTo>
                      <a:pt x="788055" y="323361"/>
                      <a:pt x="786465" y="325110"/>
                      <a:pt x="786465" y="325110"/>
                    </a:cubicBezTo>
                    <a:lnTo>
                      <a:pt x="786465" y="326700"/>
                    </a:lnTo>
                    <a:cubicBezTo>
                      <a:pt x="786465" y="326700"/>
                      <a:pt x="788214" y="330038"/>
                      <a:pt x="788214" y="330038"/>
                    </a:cubicBezTo>
                    <a:lnTo>
                      <a:pt x="789326" y="330038"/>
                    </a:lnTo>
                    <a:cubicBezTo>
                      <a:pt x="789326" y="330038"/>
                      <a:pt x="790757" y="329244"/>
                      <a:pt x="790757" y="329244"/>
                    </a:cubicBezTo>
                    <a:lnTo>
                      <a:pt x="792983" y="330356"/>
                    </a:lnTo>
                    <a:lnTo>
                      <a:pt x="794096" y="329403"/>
                    </a:lnTo>
                    <a:lnTo>
                      <a:pt x="796003" y="326064"/>
                    </a:lnTo>
                    <a:lnTo>
                      <a:pt x="796003" y="324792"/>
                    </a:lnTo>
                    <a:cubicBezTo>
                      <a:pt x="796003" y="324792"/>
                      <a:pt x="796480" y="323679"/>
                      <a:pt x="796480" y="323679"/>
                    </a:cubicBezTo>
                    <a:lnTo>
                      <a:pt x="797434" y="322725"/>
                    </a:lnTo>
                    <a:close/>
                    <a:moveTo>
                      <a:pt x="811583" y="211441"/>
                    </a:moveTo>
                    <a:lnTo>
                      <a:pt x="813332" y="210010"/>
                    </a:lnTo>
                    <a:lnTo>
                      <a:pt x="814286" y="206830"/>
                    </a:lnTo>
                    <a:lnTo>
                      <a:pt x="813650" y="205400"/>
                    </a:lnTo>
                    <a:lnTo>
                      <a:pt x="812537" y="204605"/>
                    </a:lnTo>
                    <a:lnTo>
                      <a:pt x="810947" y="203969"/>
                    </a:lnTo>
                    <a:lnTo>
                      <a:pt x="808245" y="204446"/>
                    </a:lnTo>
                    <a:lnTo>
                      <a:pt x="805383" y="208261"/>
                    </a:lnTo>
                    <a:lnTo>
                      <a:pt x="804270" y="205400"/>
                    </a:lnTo>
                    <a:lnTo>
                      <a:pt x="805383" y="203810"/>
                    </a:lnTo>
                    <a:lnTo>
                      <a:pt x="804747" y="202061"/>
                    </a:lnTo>
                    <a:lnTo>
                      <a:pt x="803158" y="201743"/>
                    </a:lnTo>
                    <a:lnTo>
                      <a:pt x="797752" y="202697"/>
                    </a:lnTo>
                    <a:lnTo>
                      <a:pt x="795844" y="202697"/>
                    </a:lnTo>
                    <a:cubicBezTo>
                      <a:pt x="795844" y="202697"/>
                      <a:pt x="793619" y="205400"/>
                      <a:pt x="793619" y="205400"/>
                    </a:cubicBezTo>
                    <a:lnTo>
                      <a:pt x="792983" y="209692"/>
                    </a:lnTo>
                    <a:lnTo>
                      <a:pt x="794414" y="213031"/>
                    </a:lnTo>
                    <a:lnTo>
                      <a:pt x="795367" y="214144"/>
                    </a:lnTo>
                    <a:lnTo>
                      <a:pt x="798070" y="211918"/>
                    </a:lnTo>
                    <a:lnTo>
                      <a:pt x="801568" y="206989"/>
                    </a:lnTo>
                    <a:lnTo>
                      <a:pt x="802839" y="206035"/>
                    </a:lnTo>
                    <a:lnTo>
                      <a:pt x="803793" y="211441"/>
                    </a:lnTo>
                    <a:lnTo>
                      <a:pt x="802045" y="213189"/>
                    </a:lnTo>
                    <a:lnTo>
                      <a:pt x="802045" y="213825"/>
                    </a:lnTo>
                    <a:cubicBezTo>
                      <a:pt x="802045" y="213825"/>
                      <a:pt x="803475" y="214938"/>
                      <a:pt x="803475" y="214938"/>
                    </a:cubicBezTo>
                    <a:lnTo>
                      <a:pt x="804906" y="214461"/>
                    </a:lnTo>
                    <a:lnTo>
                      <a:pt x="805383" y="213825"/>
                    </a:lnTo>
                    <a:lnTo>
                      <a:pt x="806496" y="209851"/>
                    </a:lnTo>
                    <a:lnTo>
                      <a:pt x="808086" y="209851"/>
                    </a:lnTo>
                    <a:cubicBezTo>
                      <a:pt x="808086" y="209851"/>
                      <a:pt x="809198" y="211918"/>
                      <a:pt x="809198" y="211918"/>
                    </a:cubicBezTo>
                    <a:lnTo>
                      <a:pt x="811583" y="211918"/>
                    </a:lnTo>
                    <a:close/>
                    <a:moveTo>
                      <a:pt x="820963" y="223364"/>
                    </a:moveTo>
                    <a:lnTo>
                      <a:pt x="821758" y="225590"/>
                    </a:lnTo>
                    <a:lnTo>
                      <a:pt x="823507" y="225590"/>
                    </a:lnTo>
                    <a:cubicBezTo>
                      <a:pt x="823507" y="225590"/>
                      <a:pt x="823030" y="224477"/>
                      <a:pt x="823030" y="224477"/>
                    </a:cubicBezTo>
                    <a:lnTo>
                      <a:pt x="821122" y="222251"/>
                    </a:lnTo>
                    <a:lnTo>
                      <a:pt x="821122" y="223364"/>
                    </a:lnTo>
                    <a:close/>
                    <a:moveTo>
                      <a:pt x="918894" y="183620"/>
                    </a:moveTo>
                    <a:lnTo>
                      <a:pt x="920642" y="182825"/>
                    </a:lnTo>
                    <a:lnTo>
                      <a:pt x="921596" y="179804"/>
                    </a:lnTo>
                    <a:lnTo>
                      <a:pt x="920801" y="177737"/>
                    </a:lnTo>
                    <a:lnTo>
                      <a:pt x="921914" y="176784"/>
                    </a:lnTo>
                    <a:lnTo>
                      <a:pt x="919052" y="175989"/>
                    </a:lnTo>
                    <a:lnTo>
                      <a:pt x="917304" y="176625"/>
                    </a:lnTo>
                    <a:lnTo>
                      <a:pt x="916668" y="180440"/>
                    </a:lnTo>
                    <a:lnTo>
                      <a:pt x="917145" y="183461"/>
                    </a:lnTo>
                    <a:lnTo>
                      <a:pt x="919052" y="183461"/>
                    </a:lnTo>
                    <a:close/>
                    <a:moveTo>
                      <a:pt x="799024" y="410163"/>
                    </a:moveTo>
                    <a:lnTo>
                      <a:pt x="796798" y="411594"/>
                    </a:lnTo>
                    <a:lnTo>
                      <a:pt x="796003" y="412548"/>
                    </a:lnTo>
                    <a:lnTo>
                      <a:pt x="795526" y="414138"/>
                    </a:lnTo>
                    <a:lnTo>
                      <a:pt x="797116" y="414615"/>
                    </a:lnTo>
                    <a:lnTo>
                      <a:pt x="798070" y="412866"/>
                    </a:lnTo>
                    <a:lnTo>
                      <a:pt x="799660" y="411435"/>
                    </a:lnTo>
                    <a:lnTo>
                      <a:pt x="803158" y="410958"/>
                    </a:lnTo>
                    <a:lnTo>
                      <a:pt x="802681" y="410482"/>
                    </a:lnTo>
                    <a:lnTo>
                      <a:pt x="801249" y="410005"/>
                    </a:lnTo>
                    <a:lnTo>
                      <a:pt x="799024" y="410322"/>
                    </a:lnTo>
                    <a:close/>
                    <a:moveTo>
                      <a:pt x="807768" y="407461"/>
                    </a:moveTo>
                    <a:lnTo>
                      <a:pt x="808245" y="405076"/>
                    </a:lnTo>
                    <a:lnTo>
                      <a:pt x="804906" y="404122"/>
                    </a:lnTo>
                    <a:lnTo>
                      <a:pt x="802522" y="404599"/>
                    </a:lnTo>
                    <a:lnTo>
                      <a:pt x="801726" y="405235"/>
                    </a:lnTo>
                    <a:lnTo>
                      <a:pt x="799501" y="406984"/>
                    </a:lnTo>
                    <a:lnTo>
                      <a:pt x="799501" y="408573"/>
                    </a:lnTo>
                    <a:cubicBezTo>
                      <a:pt x="799501" y="408573"/>
                      <a:pt x="807132" y="408573"/>
                      <a:pt x="807132" y="408573"/>
                    </a:cubicBezTo>
                    <a:lnTo>
                      <a:pt x="807768" y="407302"/>
                    </a:lnTo>
                    <a:close/>
                    <a:moveTo>
                      <a:pt x="907129" y="58981"/>
                    </a:moveTo>
                    <a:lnTo>
                      <a:pt x="907129" y="59776"/>
                    </a:lnTo>
                    <a:cubicBezTo>
                      <a:pt x="907129" y="59776"/>
                      <a:pt x="907765" y="60571"/>
                      <a:pt x="907765" y="60571"/>
                    </a:cubicBezTo>
                    <a:lnTo>
                      <a:pt x="908719" y="61366"/>
                    </a:lnTo>
                    <a:lnTo>
                      <a:pt x="909196" y="61048"/>
                    </a:lnTo>
                    <a:lnTo>
                      <a:pt x="909196" y="60571"/>
                    </a:lnTo>
                    <a:cubicBezTo>
                      <a:pt x="909196" y="60571"/>
                      <a:pt x="909196" y="59776"/>
                      <a:pt x="909196" y="59776"/>
                    </a:cubicBezTo>
                    <a:lnTo>
                      <a:pt x="907765" y="58504"/>
                    </a:lnTo>
                    <a:lnTo>
                      <a:pt x="906970" y="58981"/>
                    </a:lnTo>
                    <a:close/>
                    <a:moveTo>
                      <a:pt x="905062" y="52463"/>
                    </a:moveTo>
                    <a:lnTo>
                      <a:pt x="905062" y="53894"/>
                    </a:lnTo>
                    <a:cubicBezTo>
                      <a:pt x="905062" y="53894"/>
                      <a:pt x="907129" y="54052"/>
                      <a:pt x="907129" y="54052"/>
                    </a:cubicBezTo>
                    <a:lnTo>
                      <a:pt x="908242" y="53417"/>
                    </a:lnTo>
                    <a:lnTo>
                      <a:pt x="909196" y="49283"/>
                    </a:lnTo>
                    <a:lnTo>
                      <a:pt x="911263" y="46104"/>
                    </a:lnTo>
                    <a:lnTo>
                      <a:pt x="910309" y="43719"/>
                    </a:lnTo>
                    <a:lnTo>
                      <a:pt x="909673" y="40698"/>
                    </a:lnTo>
                    <a:lnTo>
                      <a:pt x="908083" y="39108"/>
                    </a:lnTo>
                    <a:lnTo>
                      <a:pt x="906493" y="38790"/>
                    </a:lnTo>
                    <a:lnTo>
                      <a:pt x="905380" y="42606"/>
                    </a:lnTo>
                    <a:lnTo>
                      <a:pt x="905380" y="44673"/>
                    </a:lnTo>
                    <a:cubicBezTo>
                      <a:pt x="905380" y="44673"/>
                      <a:pt x="906652" y="46422"/>
                      <a:pt x="906652" y="46422"/>
                    </a:cubicBezTo>
                    <a:lnTo>
                      <a:pt x="907924" y="47057"/>
                    </a:lnTo>
                    <a:lnTo>
                      <a:pt x="906652" y="49760"/>
                    </a:lnTo>
                    <a:lnTo>
                      <a:pt x="904744" y="52304"/>
                    </a:lnTo>
                    <a:close/>
                    <a:moveTo>
                      <a:pt x="905540" y="59299"/>
                    </a:moveTo>
                    <a:lnTo>
                      <a:pt x="905540" y="58027"/>
                    </a:lnTo>
                    <a:cubicBezTo>
                      <a:pt x="905540" y="58027"/>
                      <a:pt x="906016" y="56755"/>
                      <a:pt x="906016" y="56755"/>
                    </a:cubicBezTo>
                    <a:lnTo>
                      <a:pt x="904427" y="54370"/>
                    </a:lnTo>
                    <a:lnTo>
                      <a:pt x="902996" y="53258"/>
                    </a:lnTo>
                    <a:lnTo>
                      <a:pt x="903631" y="56437"/>
                    </a:lnTo>
                    <a:lnTo>
                      <a:pt x="905380" y="59140"/>
                    </a:lnTo>
                    <a:close/>
                    <a:moveTo>
                      <a:pt x="825255" y="410163"/>
                    </a:moveTo>
                    <a:lnTo>
                      <a:pt x="827799" y="410163"/>
                    </a:lnTo>
                    <a:cubicBezTo>
                      <a:pt x="827799" y="410163"/>
                      <a:pt x="829230" y="413184"/>
                      <a:pt x="829230" y="413184"/>
                    </a:cubicBezTo>
                    <a:lnTo>
                      <a:pt x="831614" y="412548"/>
                    </a:lnTo>
                    <a:lnTo>
                      <a:pt x="832727" y="411594"/>
                    </a:lnTo>
                    <a:lnTo>
                      <a:pt x="833840" y="408573"/>
                    </a:lnTo>
                    <a:lnTo>
                      <a:pt x="835589" y="406825"/>
                    </a:lnTo>
                    <a:lnTo>
                      <a:pt x="836066" y="403963"/>
                    </a:lnTo>
                    <a:lnTo>
                      <a:pt x="835589" y="403327"/>
                    </a:lnTo>
                    <a:lnTo>
                      <a:pt x="834953" y="403327"/>
                    </a:lnTo>
                    <a:cubicBezTo>
                      <a:pt x="834953" y="403327"/>
                      <a:pt x="834158" y="403327"/>
                      <a:pt x="834158" y="403327"/>
                    </a:cubicBezTo>
                    <a:lnTo>
                      <a:pt x="830502" y="407938"/>
                    </a:lnTo>
                    <a:lnTo>
                      <a:pt x="830025" y="407938"/>
                    </a:lnTo>
                    <a:cubicBezTo>
                      <a:pt x="830025" y="407938"/>
                      <a:pt x="829230" y="406666"/>
                      <a:pt x="829230" y="406666"/>
                    </a:cubicBezTo>
                    <a:lnTo>
                      <a:pt x="827640" y="406666"/>
                    </a:lnTo>
                    <a:cubicBezTo>
                      <a:pt x="827640" y="406666"/>
                      <a:pt x="826368" y="407779"/>
                      <a:pt x="826368" y="407779"/>
                    </a:cubicBezTo>
                    <a:lnTo>
                      <a:pt x="825096" y="410482"/>
                    </a:lnTo>
                    <a:close/>
                    <a:moveTo>
                      <a:pt x="828753" y="339259"/>
                    </a:moveTo>
                    <a:lnTo>
                      <a:pt x="827958" y="337192"/>
                    </a:lnTo>
                    <a:lnTo>
                      <a:pt x="826527" y="336556"/>
                    </a:lnTo>
                    <a:lnTo>
                      <a:pt x="826527" y="338305"/>
                    </a:lnTo>
                    <a:cubicBezTo>
                      <a:pt x="826527" y="338305"/>
                      <a:pt x="827322" y="339100"/>
                      <a:pt x="827322" y="339100"/>
                    </a:cubicBezTo>
                    <a:lnTo>
                      <a:pt x="828435" y="340690"/>
                    </a:lnTo>
                    <a:lnTo>
                      <a:pt x="828753" y="339259"/>
                    </a:lnTo>
                    <a:close/>
                    <a:moveTo>
                      <a:pt x="870405" y="66135"/>
                    </a:moveTo>
                    <a:lnTo>
                      <a:pt x="870882" y="67407"/>
                    </a:lnTo>
                    <a:lnTo>
                      <a:pt x="870882" y="69950"/>
                    </a:lnTo>
                    <a:cubicBezTo>
                      <a:pt x="870882" y="69950"/>
                      <a:pt x="874221" y="71540"/>
                      <a:pt x="874221" y="71540"/>
                    </a:cubicBezTo>
                    <a:lnTo>
                      <a:pt x="874856" y="70745"/>
                    </a:lnTo>
                    <a:lnTo>
                      <a:pt x="874379" y="69632"/>
                    </a:lnTo>
                    <a:lnTo>
                      <a:pt x="872790" y="66930"/>
                    </a:lnTo>
                    <a:lnTo>
                      <a:pt x="871518" y="64068"/>
                    </a:lnTo>
                    <a:lnTo>
                      <a:pt x="869451" y="62319"/>
                    </a:lnTo>
                    <a:lnTo>
                      <a:pt x="869133" y="63750"/>
                    </a:lnTo>
                    <a:lnTo>
                      <a:pt x="869451" y="65022"/>
                    </a:lnTo>
                    <a:lnTo>
                      <a:pt x="870405" y="66294"/>
                    </a:lnTo>
                    <a:close/>
                    <a:moveTo>
                      <a:pt x="681221" y="243713"/>
                    </a:moveTo>
                    <a:lnTo>
                      <a:pt x="679631" y="244190"/>
                    </a:lnTo>
                    <a:lnTo>
                      <a:pt x="678360" y="245144"/>
                    </a:lnTo>
                    <a:lnTo>
                      <a:pt x="677565" y="246257"/>
                    </a:lnTo>
                    <a:lnTo>
                      <a:pt x="677565" y="247529"/>
                    </a:lnTo>
                    <a:cubicBezTo>
                      <a:pt x="677565" y="247529"/>
                      <a:pt x="678837" y="249914"/>
                      <a:pt x="678837" y="249914"/>
                    </a:cubicBezTo>
                    <a:lnTo>
                      <a:pt x="679631" y="252139"/>
                    </a:lnTo>
                    <a:lnTo>
                      <a:pt x="678518" y="255319"/>
                    </a:lnTo>
                    <a:lnTo>
                      <a:pt x="678201" y="258657"/>
                    </a:lnTo>
                    <a:lnTo>
                      <a:pt x="678837" y="262155"/>
                    </a:lnTo>
                    <a:lnTo>
                      <a:pt x="679790" y="265493"/>
                    </a:lnTo>
                    <a:lnTo>
                      <a:pt x="681380" y="267878"/>
                    </a:lnTo>
                    <a:lnTo>
                      <a:pt x="683447" y="269468"/>
                    </a:lnTo>
                    <a:lnTo>
                      <a:pt x="690442" y="267719"/>
                    </a:lnTo>
                    <a:lnTo>
                      <a:pt x="693939" y="267242"/>
                    </a:lnTo>
                    <a:lnTo>
                      <a:pt x="695529" y="267719"/>
                    </a:lnTo>
                    <a:lnTo>
                      <a:pt x="696960" y="268832"/>
                    </a:lnTo>
                    <a:lnTo>
                      <a:pt x="697755" y="269945"/>
                    </a:lnTo>
                    <a:lnTo>
                      <a:pt x="697755" y="271534"/>
                    </a:lnTo>
                    <a:cubicBezTo>
                      <a:pt x="697755" y="271534"/>
                      <a:pt x="697278" y="273283"/>
                      <a:pt x="697278" y="273283"/>
                    </a:cubicBezTo>
                    <a:lnTo>
                      <a:pt x="697278" y="275032"/>
                    </a:lnTo>
                    <a:cubicBezTo>
                      <a:pt x="697278" y="275032"/>
                      <a:pt x="697755" y="276145"/>
                      <a:pt x="697755" y="276145"/>
                    </a:cubicBezTo>
                    <a:lnTo>
                      <a:pt x="701093" y="282822"/>
                    </a:lnTo>
                    <a:lnTo>
                      <a:pt x="701411" y="283776"/>
                    </a:lnTo>
                    <a:lnTo>
                      <a:pt x="701093" y="294904"/>
                    </a:lnTo>
                    <a:lnTo>
                      <a:pt x="700617" y="297766"/>
                    </a:lnTo>
                    <a:lnTo>
                      <a:pt x="699186" y="300787"/>
                    </a:lnTo>
                    <a:lnTo>
                      <a:pt x="698391" y="303966"/>
                    </a:lnTo>
                    <a:lnTo>
                      <a:pt x="698391" y="307782"/>
                    </a:lnTo>
                    <a:cubicBezTo>
                      <a:pt x="698391" y="307782"/>
                      <a:pt x="696006" y="313505"/>
                      <a:pt x="696006" y="313505"/>
                    </a:cubicBezTo>
                    <a:lnTo>
                      <a:pt x="694734" y="317002"/>
                    </a:lnTo>
                    <a:lnTo>
                      <a:pt x="693939" y="320182"/>
                    </a:lnTo>
                    <a:lnTo>
                      <a:pt x="694416" y="323361"/>
                    </a:lnTo>
                    <a:lnTo>
                      <a:pt x="696960" y="326064"/>
                    </a:lnTo>
                    <a:lnTo>
                      <a:pt x="699663" y="328607"/>
                    </a:lnTo>
                    <a:lnTo>
                      <a:pt x="704273" y="330993"/>
                    </a:lnTo>
                    <a:lnTo>
                      <a:pt x="705704" y="330993"/>
                    </a:lnTo>
                    <a:cubicBezTo>
                      <a:pt x="705704" y="330993"/>
                      <a:pt x="707294" y="330038"/>
                      <a:pt x="707294" y="330038"/>
                    </a:cubicBezTo>
                    <a:lnTo>
                      <a:pt x="709837" y="328131"/>
                    </a:lnTo>
                    <a:lnTo>
                      <a:pt x="711109" y="327654"/>
                    </a:lnTo>
                    <a:lnTo>
                      <a:pt x="714766" y="327654"/>
                    </a:lnTo>
                    <a:cubicBezTo>
                      <a:pt x="714766" y="327654"/>
                      <a:pt x="718263" y="327177"/>
                      <a:pt x="718263" y="327177"/>
                    </a:cubicBezTo>
                    <a:lnTo>
                      <a:pt x="719853" y="326700"/>
                    </a:lnTo>
                    <a:lnTo>
                      <a:pt x="721443" y="326700"/>
                    </a:lnTo>
                    <a:cubicBezTo>
                      <a:pt x="721443" y="326700"/>
                      <a:pt x="724781" y="327972"/>
                      <a:pt x="724781" y="327972"/>
                    </a:cubicBezTo>
                    <a:lnTo>
                      <a:pt x="724463" y="325110"/>
                    </a:lnTo>
                    <a:lnTo>
                      <a:pt x="723669" y="322248"/>
                    </a:lnTo>
                    <a:lnTo>
                      <a:pt x="720489" y="315253"/>
                    </a:lnTo>
                    <a:lnTo>
                      <a:pt x="720489" y="313663"/>
                    </a:lnTo>
                    <a:cubicBezTo>
                      <a:pt x="720489" y="313663"/>
                      <a:pt x="721443" y="310007"/>
                      <a:pt x="721443" y="310007"/>
                    </a:cubicBezTo>
                    <a:lnTo>
                      <a:pt x="724145" y="303330"/>
                    </a:lnTo>
                    <a:lnTo>
                      <a:pt x="724622" y="300150"/>
                    </a:lnTo>
                    <a:lnTo>
                      <a:pt x="723669" y="294427"/>
                    </a:lnTo>
                    <a:lnTo>
                      <a:pt x="723033" y="285048"/>
                    </a:lnTo>
                    <a:lnTo>
                      <a:pt x="723669" y="278371"/>
                    </a:lnTo>
                    <a:lnTo>
                      <a:pt x="725099" y="275350"/>
                    </a:lnTo>
                    <a:lnTo>
                      <a:pt x="725099" y="274237"/>
                    </a:lnTo>
                    <a:cubicBezTo>
                      <a:pt x="725099" y="274237"/>
                      <a:pt x="723827" y="263904"/>
                      <a:pt x="723827" y="263904"/>
                    </a:cubicBezTo>
                    <a:lnTo>
                      <a:pt x="722873" y="261042"/>
                    </a:lnTo>
                    <a:lnTo>
                      <a:pt x="721125" y="258339"/>
                    </a:lnTo>
                    <a:lnTo>
                      <a:pt x="719853" y="255478"/>
                    </a:lnTo>
                    <a:lnTo>
                      <a:pt x="719853" y="252457"/>
                    </a:lnTo>
                    <a:cubicBezTo>
                      <a:pt x="719853" y="252457"/>
                      <a:pt x="722396" y="250231"/>
                      <a:pt x="722396" y="250231"/>
                    </a:cubicBezTo>
                    <a:lnTo>
                      <a:pt x="728279" y="246257"/>
                    </a:lnTo>
                    <a:lnTo>
                      <a:pt x="731458" y="244349"/>
                    </a:lnTo>
                    <a:lnTo>
                      <a:pt x="734638" y="243554"/>
                    </a:lnTo>
                    <a:lnTo>
                      <a:pt x="737977" y="243554"/>
                    </a:lnTo>
                    <a:cubicBezTo>
                      <a:pt x="737977" y="243554"/>
                      <a:pt x="741156" y="244349"/>
                      <a:pt x="741156" y="244349"/>
                    </a:cubicBezTo>
                    <a:lnTo>
                      <a:pt x="742905" y="246734"/>
                    </a:lnTo>
                    <a:lnTo>
                      <a:pt x="743382" y="250391"/>
                    </a:lnTo>
                    <a:lnTo>
                      <a:pt x="743382" y="254047"/>
                    </a:lnTo>
                    <a:cubicBezTo>
                      <a:pt x="743382" y="254047"/>
                      <a:pt x="743064" y="258498"/>
                      <a:pt x="743064" y="258498"/>
                    </a:cubicBezTo>
                    <a:lnTo>
                      <a:pt x="742587" y="259611"/>
                    </a:lnTo>
                    <a:lnTo>
                      <a:pt x="738771" y="265334"/>
                    </a:lnTo>
                    <a:lnTo>
                      <a:pt x="738294" y="266924"/>
                    </a:lnTo>
                    <a:lnTo>
                      <a:pt x="738294" y="268673"/>
                    </a:lnTo>
                    <a:cubicBezTo>
                      <a:pt x="738294" y="268673"/>
                      <a:pt x="738930" y="269627"/>
                      <a:pt x="738930" y="269627"/>
                    </a:cubicBezTo>
                    <a:lnTo>
                      <a:pt x="750377" y="279960"/>
                    </a:lnTo>
                    <a:lnTo>
                      <a:pt x="753397" y="281868"/>
                    </a:lnTo>
                    <a:lnTo>
                      <a:pt x="756895" y="282663"/>
                    </a:lnTo>
                    <a:lnTo>
                      <a:pt x="759280" y="284889"/>
                    </a:lnTo>
                    <a:lnTo>
                      <a:pt x="759280" y="286637"/>
                    </a:lnTo>
                    <a:cubicBezTo>
                      <a:pt x="759280" y="286637"/>
                      <a:pt x="758326" y="288227"/>
                      <a:pt x="758326" y="288227"/>
                    </a:cubicBezTo>
                    <a:lnTo>
                      <a:pt x="757530" y="289181"/>
                    </a:lnTo>
                    <a:lnTo>
                      <a:pt x="757054" y="290294"/>
                    </a:lnTo>
                    <a:lnTo>
                      <a:pt x="755464" y="298879"/>
                    </a:lnTo>
                    <a:lnTo>
                      <a:pt x="756259" y="301740"/>
                    </a:lnTo>
                    <a:lnTo>
                      <a:pt x="758326" y="303966"/>
                    </a:lnTo>
                    <a:lnTo>
                      <a:pt x="759916" y="304761"/>
                    </a:lnTo>
                    <a:lnTo>
                      <a:pt x="762777" y="305715"/>
                    </a:lnTo>
                    <a:lnTo>
                      <a:pt x="767705" y="306669"/>
                    </a:lnTo>
                    <a:lnTo>
                      <a:pt x="771203" y="306192"/>
                    </a:lnTo>
                    <a:lnTo>
                      <a:pt x="772157" y="305079"/>
                    </a:lnTo>
                    <a:lnTo>
                      <a:pt x="771521" y="301740"/>
                    </a:lnTo>
                    <a:lnTo>
                      <a:pt x="771521" y="300150"/>
                    </a:lnTo>
                    <a:cubicBezTo>
                      <a:pt x="771521" y="300150"/>
                      <a:pt x="773428" y="297925"/>
                      <a:pt x="773428" y="297925"/>
                    </a:cubicBezTo>
                    <a:lnTo>
                      <a:pt x="776131" y="296653"/>
                    </a:lnTo>
                    <a:lnTo>
                      <a:pt x="783762" y="294586"/>
                    </a:lnTo>
                    <a:lnTo>
                      <a:pt x="787895" y="294586"/>
                    </a:lnTo>
                    <a:cubicBezTo>
                      <a:pt x="787895" y="294586"/>
                      <a:pt x="789485" y="294586"/>
                      <a:pt x="789485" y="294586"/>
                    </a:cubicBezTo>
                    <a:lnTo>
                      <a:pt x="790916" y="294268"/>
                    </a:lnTo>
                    <a:lnTo>
                      <a:pt x="790916" y="293315"/>
                    </a:lnTo>
                    <a:cubicBezTo>
                      <a:pt x="790916" y="293315"/>
                      <a:pt x="790916" y="292361"/>
                      <a:pt x="790916" y="292361"/>
                    </a:cubicBezTo>
                    <a:lnTo>
                      <a:pt x="793777" y="293791"/>
                    </a:lnTo>
                    <a:lnTo>
                      <a:pt x="795367" y="293791"/>
                    </a:lnTo>
                    <a:cubicBezTo>
                      <a:pt x="795367" y="293791"/>
                      <a:pt x="796163" y="292678"/>
                      <a:pt x="796163" y="292678"/>
                    </a:cubicBezTo>
                    <a:lnTo>
                      <a:pt x="796163" y="289181"/>
                    </a:lnTo>
                    <a:cubicBezTo>
                      <a:pt x="796163" y="289181"/>
                      <a:pt x="796163" y="287432"/>
                      <a:pt x="796163" y="287432"/>
                    </a:cubicBezTo>
                    <a:lnTo>
                      <a:pt x="795686" y="285843"/>
                    </a:lnTo>
                    <a:lnTo>
                      <a:pt x="794890" y="284571"/>
                    </a:lnTo>
                    <a:lnTo>
                      <a:pt x="793460" y="284253"/>
                    </a:lnTo>
                    <a:lnTo>
                      <a:pt x="792824" y="285048"/>
                    </a:lnTo>
                    <a:lnTo>
                      <a:pt x="792029" y="285525"/>
                    </a:lnTo>
                    <a:lnTo>
                      <a:pt x="790280" y="285048"/>
                    </a:lnTo>
                    <a:lnTo>
                      <a:pt x="789167" y="283299"/>
                    </a:lnTo>
                    <a:lnTo>
                      <a:pt x="787895" y="282345"/>
                    </a:lnTo>
                    <a:lnTo>
                      <a:pt x="787895" y="280596"/>
                    </a:lnTo>
                    <a:cubicBezTo>
                      <a:pt x="787895" y="280596"/>
                      <a:pt x="787101" y="279483"/>
                      <a:pt x="787101" y="279483"/>
                    </a:cubicBezTo>
                    <a:lnTo>
                      <a:pt x="785670" y="278689"/>
                    </a:lnTo>
                    <a:lnTo>
                      <a:pt x="782967" y="275509"/>
                    </a:lnTo>
                    <a:lnTo>
                      <a:pt x="781536" y="274714"/>
                    </a:lnTo>
                    <a:lnTo>
                      <a:pt x="779946" y="274237"/>
                    </a:lnTo>
                    <a:lnTo>
                      <a:pt x="778834" y="273283"/>
                    </a:lnTo>
                    <a:lnTo>
                      <a:pt x="777880" y="272170"/>
                    </a:lnTo>
                    <a:lnTo>
                      <a:pt x="777880" y="270899"/>
                    </a:lnTo>
                    <a:cubicBezTo>
                      <a:pt x="777880" y="270899"/>
                      <a:pt x="778198" y="269468"/>
                      <a:pt x="778198" y="269468"/>
                    </a:cubicBezTo>
                    <a:lnTo>
                      <a:pt x="779629" y="265334"/>
                    </a:lnTo>
                    <a:lnTo>
                      <a:pt x="779629" y="262314"/>
                    </a:lnTo>
                    <a:cubicBezTo>
                      <a:pt x="779629" y="262314"/>
                      <a:pt x="782172" y="260247"/>
                      <a:pt x="782172" y="260247"/>
                    </a:cubicBezTo>
                    <a:lnTo>
                      <a:pt x="781695" y="258498"/>
                    </a:lnTo>
                    <a:lnTo>
                      <a:pt x="779629" y="255955"/>
                    </a:lnTo>
                    <a:lnTo>
                      <a:pt x="779152" y="254524"/>
                    </a:lnTo>
                    <a:lnTo>
                      <a:pt x="779470" y="253093"/>
                    </a:lnTo>
                    <a:lnTo>
                      <a:pt x="779152" y="251821"/>
                    </a:lnTo>
                    <a:lnTo>
                      <a:pt x="773111" y="247370"/>
                    </a:lnTo>
                    <a:lnTo>
                      <a:pt x="771203" y="244667"/>
                    </a:lnTo>
                    <a:lnTo>
                      <a:pt x="769931" y="241488"/>
                    </a:lnTo>
                    <a:lnTo>
                      <a:pt x="766434" y="235447"/>
                    </a:lnTo>
                    <a:lnTo>
                      <a:pt x="764208" y="232903"/>
                    </a:lnTo>
                    <a:lnTo>
                      <a:pt x="762936" y="231949"/>
                    </a:lnTo>
                    <a:lnTo>
                      <a:pt x="759916" y="230995"/>
                    </a:lnTo>
                    <a:lnTo>
                      <a:pt x="758643" y="230359"/>
                    </a:lnTo>
                    <a:lnTo>
                      <a:pt x="756577" y="227338"/>
                    </a:lnTo>
                    <a:lnTo>
                      <a:pt x="753874" y="225272"/>
                    </a:lnTo>
                    <a:lnTo>
                      <a:pt x="752125" y="224636"/>
                    </a:lnTo>
                    <a:lnTo>
                      <a:pt x="752125" y="222728"/>
                    </a:lnTo>
                    <a:cubicBezTo>
                      <a:pt x="752125" y="222728"/>
                      <a:pt x="753397" y="221456"/>
                      <a:pt x="753397" y="221456"/>
                    </a:cubicBezTo>
                    <a:lnTo>
                      <a:pt x="756895" y="223046"/>
                    </a:lnTo>
                    <a:lnTo>
                      <a:pt x="758643" y="223523"/>
                    </a:lnTo>
                    <a:lnTo>
                      <a:pt x="760869" y="223205"/>
                    </a:lnTo>
                    <a:lnTo>
                      <a:pt x="762777" y="222251"/>
                    </a:lnTo>
                    <a:lnTo>
                      <a:pt x="764526" y="219549"/>
                    </a:lnTo>
                    <a:lnTo>
                      <a:pt x="766751" y="217482"/>
                    </a:lnTo>
                    <a:lnTo>
                      <a:pt x="775336" y="214620"/>
                    </a:lnTo>
                    <a:lnTo>
                      <a:pt x="778039" y="213507"/>
                    </a:lnTo>
                    <a:lnTo>
                      <a:pt x="780423" y="211918"/>
                    </a:lnTo>
                    <a:lnTo>
                      <a:pt x="785352" y="207625"/>
                    </a:lnTo>
                    <a:lnTo>
                      <a:pt x="789644" y="202697"/>
                    </a:lnTo>
                    <a:lnTo>
                      <a:pt x="791552" y="199517"/>
                    </a:lnTo>
                    <a:lnTo>
                      <a:pt x="793937" y="196656"/>
                    </a:lnTo>
                    <a:lnTo>
                      <a:pt x="795209" y="195543"/>
                    </a:lnTo>
                    <a:lnTo>
                      <a:pt x="796639" y="194748"/>
                    </a:lnTo>
                    <a:lnTo>
                      <a:pt x="800773" y="193953"/>
                    </a:lnTo>
                    <a:lnTo>
                      <a:pt x="803793" y="194907"/>
                    </a:lnTo>
                    <a:lnTo>
                      <a:pt x="805860" y="197610"/>
                    </a:lnTo>
                    <a:lnTo>
                      <a:pt x="807927" y="198246"/>
                    </a:lnTo>
                    <a:lnTo>
                      <a:pt x="810153" y="197610"/>
                    </a:lnTo>
                    <a:lnTo>
                      <a:pt x="810630" y="196338"/>
                    </a:lnTo>
                    <a:lnTo>
                      <a:pt x="811742" y="191092"/>
                    </a:lnTo>
                    <a:lnTo>
                      <a:pt x="811265" y="189025"/>
                    </a:lnTo>
                    <a:lnTo>
                      <a:pt x="810153" y="187276"/>
                    </a:lnTo>
                    <a:lnTo>
                      <a:pt x="807291" y="185686"/>
                    </a:lnTo>
                    <a:lnTo>
                      <a:pt x="804111" y="185050"/>
                    </a:lnTo>
                    <a:lnTo>
                      <a:pt x="799819" y="185845"/>
                    </a:lnTo>
                    <a:lnTo>
                      <a:pt x="795526" y="186958"/>
                    </a:lnTo>
                    <a:lnTo>
                      <a:pt x="794255" y="187435"/>
                    </a:lnTo>
                    <a:lnTo>
                      <a:pt x="794573" y="188230"/>
                    </a:lnTo>
                    <a:lnTo>
                      <a:pt x="795844" y="189184"/>
                    </a:lnTo>
                    <a:lnTo>
                      <a:pt x="795844" y="190138"/>
                    </a:lnTo>
                    <a:cubicBezTo>
                      <a:pt x="795844" y="190138"/>
                      <a:pt x="789326" y="190615"/>
                      <a:pt x="789326" y="190615"/>
                    </a:cubicBezTo>
                    <a:lnTo>
                      <a:pt x="785670" y="190297"/>
                    </a:lnTo>
                    <a:lnTo>
                      <a:pt x="778516" y="190297"/>
                    </a:lnTo>
                    <a:cubicBezTo>
                      <a:pt x="778516" y="190297"/>
                      <a:pt x="775495" y="191410"/>
                      <a:pt x="775495" y="191410"/>
                    </a:cubicBezTo>
                    <a:lnTo>
                      <a:pt x="774383" y="192681"/>
                    </a:lnTo>
                    <a:lnTo>
                      <a:pt x="773111" y="193635"/>
                    </a:lnTo>
                    <a:lnTo>
                      <a:pt x="769613" y="195225"/>
                    </a:lnTo>
                    <a:lnTo>
                      <a:pt x="766275" y="195543"/>
                    </a:lnTo>
                    <a:lnTo>
                      <a:pt x="762936" y="194907"/>
                    </a:lnTo>
                    <a:lnTo>
                      <a:pt x="761346" y="193794"/>
                    </a:lnTo>
                    <a:lnTo>
                      <a:pt x="759916" y="192363"/>
                    </a:lnTo>
                    <a:lnTo>
                      <a:pt x="758326" y="192045"/>
                    </a:lnTo>
                    <a:lnTo>
                      <a:pt x="756736" y="192840"/>
                    </a:lnTo>
                    <a:lnTo>
                      <a:pt x="754192" y="195225"/>
                    </a:lnTo>
                    <a:lnTo>
                      <a:pt x="749741" y="200312"/>
                    </a:lnTo>
                    <a:lnTo>
                      <a:pt x="747833" y="203015"/>
                    </a:lnTo>
                    <a:lnTo>
                      <a:pt x="745925" y="206672"/>
                    </a:lnTo>
                    <a:lnTo>
                      <a:pt x="742587" y="208579"/>
                    </a:lnTo>
                    <a:lnTo>
                      <a:pt x="739248" y="207784"/>
                    </a:lnTo>
                    <a:lnTo>
                      <a:pt x="735910" y="207307"/>
                    </a:lnTo>
                    <a:lnTo>
                      <a:pt x="734002" y="207307"/>
                    </a:lnTo>
                    <a:cubicBezTo>
                      <a:pt x="734002" y="207307"/>
                      <a:pt x="732253" y="207466"/>
                      <a:pt x="732253" y="207466"/>
                    </a:cubicBezTo>
                    <a:lnTo>
                      <a:pt x="730505" y="204287"/>
                    </a:lnTo>
                    <a:lnTo>
                      <a:pt x="727961" y="198087"/>
                    </a:lnTo>
                    <a:lnTo>
                      <a:pt x="725258" y="195861"/>
                    </a:lnTo>
                    <a:lnTo>
                      <a:pt x="720807" y="194112"/>
                    </a:lnTo>
                    <a:lnTo>
                      <a:pt x="720012" y="193158"/>
                    </a:lnTo>
                    <a:lnTo>
                      <a:pt x="715878" y="186958"/>
                    </a:lnTo>
                    <a:lnTo>
                      <a:pt x="714924" y="184256"/>
                    </a:lnTo>
                    <a:lnTo>
                      <a:pt x="713971" y="180758"/>
                    </a:lnTo>
                    <a:lnTo>
                      <a:pt x="713335" y="177260"/>
                    </a:lnTo>
                    <a:lnTo>
                      <a:pt x="713335" y="174081"/>
                    </a:lnTo>
                    <a:cubicBezTo>
                      <a:pt x="713335" y="174081"/>
                      <a:pt x="713971" y="171060"/>
                      <a:pt x="713971" y="171060"/>
                    </a:cubicBezTo>
                    <a:lnTo>
                      <a:pt x="715243" y="167404"/>
                    </a:lnTo>
                    <a:lnTo>
                      <a:pt x="716673" y="163747"/>
                    </a:lnTo>
                    <a:lnTo>
                      <a:pt x="718581" y="160886"/>
                    </a:lnTo>
                    <a:lnTo>
                      <a:pt x="721920" y="156911"/>
                    </a:lnTo>
                    <a:lnTo>
                      <a:pt x="723192" y="155798"/>
                    </a:lnTo>
                    <a:lnTo>
                      <a:pt x="726371" y="154050"/>
                    </a:lnTo>
                    <a:lnTo>
                      <a:pt x="729709" y="153573"/>
                    </a:lnTo>
                    <a:lnTo>
                      <a:pt x="733207" y="153891"/>
                    </a:lnTo>
                    <a:lnTo>
                      <a:pt x="739248" y="155798"/>
                    </a:lnTo>
                    <a:lnTo>
                      <a:pt x="742269" y="155798"/>
                    </a:lnTo>
                    <a:cubicBezTo>
                      <a:pt x="742269" y="155798"/>
                      <a:pt x="754192" y="154368"/>
                      <a:pt x="754192" y="154368"/>
                    </a:cubicBezTo>
                    <a:lnTo>
                      <a:pt x="756736" y="154368"/>
                    </a:lnTo>
                    <a:cubicBezTo>
                      <a:pt x="756736" y="154368"/>
                      <a:pt x="759280" y="154686"/>
                      <a:pt x="759280" y="154686"/>
                    </a:cubicBezTo>
                    <a:lnTo>
                      <a:pt x="762618" y="155639"/>
                    </a:lnTo>
                    <a:lnTo>
                      <a:pt x="766115" y="156116"/>
                    </a:lnTo>
                    <a:lnTo>
                      <a:pt x="772474" y="155163"/>
                    </a:lnTo>
                    <a:lnTo>
                      <a:pt x="778834" y="154845"/>
                    </a:lnTo>
                    <a:lnTo>
                      <a:pt x="796957" y="154845"/>
                    </a:lnTo>
                    <a:cubicBezTo>
                      <a:pt x="796957" y="154845"/>
                      <a:pt x="799501" y="154527"/>
                      <a:pt x="799501" y="154527"/>
                    </a:cubicBezTo>
                    <a:lnTo>
                      <a:pt x="801886" y="154527"/>
                    </a:lnTo>
                    <a:cubicBezTo>
                      <a:pt x="801886" y="154527"/>
                      <a:pt x="804747" y="156752"/>
                      <a:pt x="804747" y="156752"/>
                    </a:cubicBezTo>
                    <a:lnTo>
                      <a:pt x="807291" y="159296"/>
                    </a:lnTo>
                    <a:lnTo>
                      <a:pt x="808563" y="159614"/>
                    </a:lnTo>
                    <a:lnTo>
                      <a:pt x="814763" y="160091"/>
                    </a:lnTo>
                    <a:lnTo>
                      <a:pt x="818102" y="160091"/>
                    </a:lnTo>
                    <a:cubicBezTo>
                      <a:pt x="818102" y="160091"/>
                      <a:pt x="821440" y="160091"/>
                      <a:pt x="821440" y="160091"/>
                    </a:cubicBezTo>
                    <a:lnTo>
                      <a:pt x="831456" y="158183"/>
                    </a:lnTo>
                    <a:lnTo>
                      <a:pt x="834794" y="158183"/>
                    </a:lnTo>
                    <a:cubicBezTo>
                      <a:pt x="834794" y="158183"/>
                      <a:pt x="836543" y="157547"/>
                      <a:pt x="836543" y="157547"/>
                    </a:cubicBezTo>
                    <a:lnTo>
                      <a:pt x="839563" y="156275"/>
                    </a:lnTo>
                    <a:lnTo>
                      <a:pt x="840835" y="155481"/>
                    </a:lnTo>
                    <a:lnTo>
                      <a:pt x="843379" y="152937"/>
                    </a:lnTo>
                    <a:lnTo>
                      <a:pt x="845604" y="150075"/>
                    </a:lnTo>
                    <a:lnTo>
                      <a:pt x="847035" y="147532"/>
                    </a:lnTo>
                    <a:lnTo>
                      <a:pt x="848784" y="145147"/>
                    </a:lnTo>
                    <a:lnTo>
                      <a:pt x="854189" y="140377"/>
                    </a:lnTo>
                    <a:lnTo>
                      <a:pt x="856415" y="137834"/>
                    </a:lnTo>
                    <a:lnTo>
                      <a:pt x="858164" y="134972"/>
                    </a:lnTo>
                    <a:lnTo>
                      <a:pt x="860708" y="129249"/>
                    </a:lnTo>
                    <a:lnTo>
                      <a:pt x="861343" y="128454"/>
                    </a:lnTo>
                    <a:lnTo>
                      <a:pt x="863728" y="126388"/>
                    </a:lnTo>
                    <a:lnTo>
                      <a:pt x="864046" y="125751"/>
                    </a:lnTo>
                    <a:lnTo>
                      <a:pt x="862138" y="121777"/>
                    </a:lnTo>
                    <a:lnTo>
                      <a:pt x="860548" y="120505"/>
                    </a:lnTo>
                    <a:lnTo>
                      <a:pt x="857051" y="120028"/>
                    </a:lnTo>
                    <a:lnTo>
                      <a:pt x="855779" y="120823"/>
                    </a:lnTo>
                    <a:lnTo>
                      <a:pt x="853236" y="123526"/>
                    </a:lnTo>
                    <a:lnTo>
                      <a:pt x="851169" y="126546"/>
                    </a:lnTo>
                    <a:lnTo>
                      <a:pt x="850056" y="127341"/>
                    </a:lnTo>
                    <a:lnTo>
                      <a:pt x="847035" y="128136"/>
                    </a:lnTo>
                    <a:lnTo>
                      <a:pt x="845764" y="128772"/>
                    </a:lnTo>
                    <a:lnTo>
                      <a:pt x="845128" y="131316"/>
                    </a:lnTo>
                    <a:lnTo>
                      <a:pt x="843856" y="133383"/>
                    </a:lnTo>
                    <a:lnTo>
                      <a:pt x="840358" y="134654"/>
                    </a:lnTo>
                    <a:lnTo>
                      <a:pt x="836384" y="139265"/>
                    </a:lnTo>
                    <a:lnTo>
                      <a:pt x="826527" y="144193"/>
                    </a:lnTo>
                    <a:lnTo>
                      <a:pt x="824142" y="144511"/>
                    </a:lnTo>
                    <a:lnTo>
                      <a:pt x="807768" y="141967"/>
                    </a:lnTo>
                    <a:lnTo>
                      <a:pt x="801726" y="141649"/>
                    </a:lnTo>
                    <a:lnTo>
                      <a:pt x="800137" y="141649"/>
                    </a:lnTo>
                    <a:cubicBezTo>
                      <a:pt x="800137" y="141649"/>
                      <a:pt x="798547" y="142126"/>
                      <a:pt x="798547" y="142126"/>
                    </a:cubicBezTo>
                    <a:lnTo>
                      <a:pt x="796639" y="144193"/>
                    </a:lnTo>
                    <a:lnTo>
                      <a:pt x="795050" y="144193"/>
                    </a:lnTo>
                    <a:cubicBezTo>
                      <a:pt x="795050" y="144193"/>
                      <a:pt x="793619" y="143875"/>
                      <a:pt x="793619" y="143875"/>
                    </a:cubicBezTo>
                    <a:lnTo>
                      <a:pt x="789803" y="141649"/>
                    </a:lnTo>
                    <a:lnTo>
                      <a:pt x="786624" y="140377"/>
                    </a:lnTo>
                    <a:lnTo>
                      <a:pt x="783444" y="139424"/>
                    </a:lnTo>
                    <a:lnTo>
                      <a:pt x="774064" y="139106"/>
                    </a:lnTo>
                    <a:lnTo>
                      <a:pt x="767228" y="137516"/>
                    </a:lnTo>
                    <a:lnTo>
                      <a:pt x="759280" y="138152"/>
                    </a:lnTo>
                    <a:lnTo>
                      <a:pt x="758167" y="137834"/>
                    </a:lnTo>
                    <a:lnTo>
                      <a:pt x="757054" y="137198"/>
                    </a:lnTo>
                    <a:lnTo>
                      <a:pt x="755941" y="135767"/>
                    </a:lnTo>
                    <a:lnTo>
                      <a:pt x="754987" y="134018"/>
                    </a:lnTo>
                    <a:lnTo>
                      <a:pt x="754033" y="133223"/>
                    </a:lnTo>
                    <a:lnTo>
                      <a:pt x="752602" y="132906"/>
                    </a:lnTo>
                    <a:lnTo>
                      <a:pt x="750377" y="132906"/>
                    </a:lnTo>
                    <a:cubicBezTo>
                      <a:pt x="750377" y="132906"/>
                      <a:pt x="748310" y="132747"/>
                      <a:pt x="748310" y="132747"/>
                    </a:cubicBezTo>
                    <a:lnTo>
                      <a:pt x="744653" y="130839"/>
                    </a:lnTo>
                    <a:lnTo>
                      <a:pt x="743064" y="130839"/>
                    </a:lnTo>
                    <a:cubicBezTo>
                      <a:pt x="743064" y="130839"/>
                      <a:pt x="741315" y="131316"/>
                      <a:pt x="741315" y="131316"/>
                    </a:cubicBezTo>
                    <a:lnTo>
                      <a:pt x="739725" y="131952"/>
                    </a:lnTo>
                    <a:lnTo>
                      <a:pt x="738453" y="132906"/>
                    </a:lnTo>
                    <a:lnTo>
                      <a:pt x="736546" y="135926"/>
                    </a:lnTo>
                    <a:lnTo>
                      <a:pt x="735115" y="139106"/>
                    </a:lnTo>
                    <a:lnTo>
                      <a:pt x="733843" y="140537"/>
                    </a:lnTo>
                    <a:lnTo>
                      <a:pt x="732412" y="141808"/>
                    </a:lnTo>
                    <a:lnTo>
                      <a:pt x="731458" y="142921"/>
                    </a:lnTo>
                    <a:lnTo>
                      <a:pt x="730822" y="144352"/>
                    </a:lnTo>
                    <a:lnTo>
                      <a:pt x="728279" y="145465"/>
                    </a:lnTo>
                    <a:lnTo>
                      <a:pt x="725417" y="144511"/>
                    </a:lnTo>
                    <a:lnTo>
                      <a:pt x="723986" y="143398"/>
                    </a:lnTo>
                    <a:lnTo>
                      <a:pt x="722715" y="140695"/>
                    </a:lnTo>
                    <a:lnTo>
                      <a:pt x="721920" y="140695"/>
                    </a:lnTo>
                    <a:cubicBezTo>
                      <a:pt x="721920" y="140695"/>
                      <a:pt x="721284" y="141013"/>
                      <a:pt x="721284" y="141013"/>
                    </a:cubicBezTo>
                    <a:lnTo>
                      <a:pt x="720171" y="144193"/>
                    </a:lnTo>
                    <a:lnTo>
                      <a:pt x="718104" y="146737"/>
                    </a:lnTo>
                    <a:lnTo>
                      <a:pt x="716514" y="147691"/>
                    </a:lnTo>
                    <a:lnTo>
                      <a:pt x="715243" y="149121"/>
                    </a:lnTo>
                    <a:lnTo>
                      <a:pt x="714607" y="152778"/>
                    </a:lnTo>
                    <a:lnTo>
                      <a:pt x="713494" y="154050"/>
                    </a:lnTo>
                    <a:lnTo>
                      <a:pt x="711109" y="156116"/>
                    </a:lnTo>
                    <a:lnTo>
                      <a:pt x="708089" y="161998"/>
                    </a:lnTo>
                    <a:lnTo>
                      <a:pt x="708089" y="163429"/>
                    </a:lnTo>
                    <a:cubicBezTo>
                      <a:pt x="708089" y="163429"/>
                      <a:pt x="709678" y="167563"/>
                      <a:pt x="709678" y="167563"/>
                    </a:cubicBezTo>
                    <a:lnTo>
                      <a:pt x="708883" y="169312"/>
                    </a:lnTo>
                    <a:lnTo>
                      <a:pt x="707452" y="170265"/>
                    </a:lnTo>
                    <a:lnTo>
                      <a:pt x="706022" y="170265"/>
                    </a:lnTo>
                    <a:cubicBezTo>
                      <a:pt x="706022" y="170265"/>
                      <a:pt x="705545" y="171219"/>
                      <a:pt x="705545" y="171219"/>
                    </a:cubicBezTo>
                    <a:lnTo>
                      <a:pt x="706976" y="182507"/>
                    </a:lnTo>
                    <a:lnTo>
                      <a:pt x="708725" y="188230"/>
                    </a:lnTo>
                    <a:lnTo>
                      <a:pt x="709202" y="190774"/>
                    </a:lnTo>
                    <a:lnTo>
                      <a:pt x="709202" y="193317"/>
                    </a:lnTo>
                    <a:cubicBezTo>
                      <a:pt x="709202" y="193317"/>
                      <a:pt x="707452" y="190456"/>
                      <a:pt x="707452" y="190456"/>
                    </a:cubicBezTo>
                    <a:lnTo>
                      <a:pt x="705227" y="188071"/>
                    </a:lnTo>
                    <a:lnTo>
                      <a:pt x="703637" y="189343"/>
                    </a:lnTo>
                    <a:lnTo>
                      <a:pt x="699504" y="194430"/>
                    </a:lnTo>
                    <a:lnTo>
                      <a:pt x="695211" y="203969"/>
                    </a:lnTo>
                    <a:lnTo>
                      <a:pt x="693781" y="208738"/>
                    </a:lnTo>
                    <a:lnTo>
                      <a:pt x="693781" y="211282"/>
                    </a:lnTo>
                    <a:cubicBezTo>
                      <a:pt x="693781" y="211282"/>
                      <a:pt x="694258" y="213825"/>
                      <a:pt x="694258" y="213825"/>
                    </a:cubicBezTo>
                    <a:lnTo>
                      <a:pt x="693781" y="216051"/>
                    </a:lnTo>
                    <a:lnTo>
                      <a:pt x="694894" y="220821"/>
                    </a:lnTo>
                    <a:lnTo>
                      <a:pt x="694098" y="223841"/>
                    </a:lnTo>
                    <a:lnTo>
                      <a:pt x="691714" y="226703"/>
                    </a:lnTo>
                    <a:lnTo>
                      <a:pt x="689806" y="229882"/>
                    </a:lnTo>
                    <a:lnTo>
                      <a:pt x="688852" y="233221"/>
                    </a:lnTo>
                    <a:lnTo>
                      <a:pt x="688852" y="236718"/>
                    </a:lnTo>
                    <a:cubicBezTo>
                      <a:pt x="688852" y="236718"/>
                      <a:pt x="687580" y="239580"/>
                      <a:pt x="687580" y="239580"/>
                    </a:cubicBezTo>
                    <a:lnTo>
                      <a:pt x="683765" y="242919"/>
                    </a:lnTo>
                    <a:lnTo>
                      <a:pt x="682334" y="243872"/>
                    </a:lnTo>
                    <a:close/>
                    <a:moveTo>
                      <a:pt x="392040" y="216051"/>
                    </a:moveTo>
                    <a:lnTo>
                      <a:pt x="395379" y="214779"/>
                    </a:lnTo>
                    <a:lnTo>
                      <a:pt x="395379" y="213189"/>
                    </a:lnTo>
                    <a:cubicBezTo>
                      <a:pt x="395379" y="213189"/>
                      <a:pt x="393153" y="212554"/>
                      <a:pt x="393153" y="212554"/>
                    </a:cubicBezTo>
                    <a:lnTo>
                      <a:pt x="391086" y="213349"/>
                    </a:lnTo>
                    <a:lnTo>
                      <a:pt x="392040" y="216051"/>
                    </a:lnTo>
                    <a:close/>
                    <a:moveTo>
                      <a:pt x="937812" y="254683"/>
                    </a:moveTo>
                    <a:lnTo>
                      <a:pt x="940355" y="254683"/>
                    </a:lnTo>
                    <a:cubicBezTo>
                      <a:pt x="940355" y="254683"/>
                      <a:pt x="941787" y="252457"/>
                      <a:pt x="941787" y="252457"/>
                    </a:cubicBezTo>
                    <a:lnTo>
                      <a:pt x="940355" y="252934"/>
                    </a:lnTo>
                    <a:lnTo>
                      <a:pt x="937335" y="254365"/>
                    </a:lnTo>
                    <a:lnTo>
                      <a:pt x="937812" y="254683"/>
                    </a:lnTo>
                    <a:close/>
                    <a:moveTo>
                      <a:pt x="944012" y="217482"/>
                    </a:moveTo>
                    <a:lnTo>
                      <a:pt x="944966" y="217164"/>
                    </a:lnTo>
                    <a:lnTo>
                      <a:pt x="946715" y="216051"/>
                    </a:lnTo>
                    <a:lnTo>
                      <a:pt x="946715" y="214461"/>
                    </a:lnTo>
                    <a:cubicBezTo>
                      <a:pt x="946715" y="214461"/>
                      <a:pt x="943217" y="212395"/>
                      <a:pt x="943217" y="212395"/>
                    </a:cubicBezTo>
                    <a:lnTo>
                      <a:pt x="939561" y="209692"/>
                    </a:lnTo>
                    <a:lnTo>
                      <a:pt x="934950" y="207466"/>
                    </a:lnTo>
                    <a:lnTo>
                      <a:pt x="932248" y="206672"/>
                    </a:lnTo>
                    <a:lnTo>
                      <a:pt x="930658" y="207148"/>
                    </a:lnTo>
                    <a:lnTo>
                      <a:pt x="926843" y="210010"/>
                    </a:lnTo>
                    <a:lnTo>
                      <a:pt x="925094" y="213825"/>
                    </a:lnTo>
                    <a:lnTo>
                      <a:pt x="925094" y="215415"/>
                    </a:lnTo>
                    <a:cubicBezTo>
                      <a:pt x="925094" y="215415"/>
                      <a:pt x="926843" y="216846"/>
                      <a:pt x="926843" y="216846"/>
                    </a:cubicBezTo>
                    <a:lnTo>
                      <a:pt x="929863" y="217800"/>
                    </a:lnTo>
                    <a:lnTo>
                      <a:pt x="934950" y="216687"/>
                    </a:lnTo>
                    <a:lnTo>
                      <a:pt x="939878" y="216687"/>
                    </a:lnTo>
                    <a:cubicBezTo>
                      <a:pt x="939878" y="216687"/>
                      <a:pt x="944171" y="217323"/>
                      <a:pt x="944171" y="217323"/>
                    </a:cubicBezTo>
                    <a:close/>
                    <a:moveTo>
                      <a:pt x="929386" y="261519"/>
                    </a:moveTo>
                    <a:lnTo>
                      <a:pt x="928750" y="261519"/>
                    </a:lnTo>
                    <a:cubicBezTo>
                      <a:pt x="928750" y="261519"/>
                      <a:pt x="927478" y="262473"/>
                      <a:pt x="927478" y="262473"/>
                    </a:cubicBezTo>
                    <a:lnTo>
                      <a:pt x="928750" y="263745"/>
                    </a:lnTo>
                    <a:lnTo>
                      <a:pt x="931612" y="264540"/>
                    </a:lnTo>
                    <a:lnTo>
                      <a:pt x="930976" y="263268"/>
                    </a:lnTo>
                    <a:lnTo>
                      <a:pt x="929545" y="261519"/>
                    </a:lnTo>
                    <a:close/>
                    <a:moveTo>
                      <a:pt x="942104" y="401261"/>
                    </a:moveTo>
                    <a:lnTo>
                      <a:pt x="937017" y="400148"/>
                    </a:lnTo>
                    <a:lnTo>
                      <a:pt x="935904" y="400784"/>
                    </a:lnTo>
                    <a:lnTo>
                      <a:pt x="936858" y="402850"/>
                    </a:lnTo>
                    <a:lnTo>
                      <a:pt x="942740" y="404758"/>
                    </a:lnTo>
                    <a:lnTo>
                      <a:pt x="945443" y="402374"/>
                    </a:lnTo>
                    <a:lnTo>
                      <a:pt x="944807" y="401420"/>
                    </a:lnTo>
                    <a:lnTo>
                      <a:pt x="941945" y="401420"/>
                    </a:lnTo>
                    <a:close/>
                    <a:moveTo>
                      <a:pt x="961023" y="371214"/>
                    </a:moveTo>
                    <a:lnTo>
                      <a:pt x="960069" y="370578"/>
                    </a:lnTo>
                    <a:lnTo>
                      <a:pt x="958638" y="371055"/>
                    </a:lnTo>
                    <a:lnTo>
                      <a:pt x="957207" y="372486"/>
                    </a:lnTo>
                    <a:lnTo>
                      <a:pt x="957843" y="373122"/>
                    </a:lnTo>
                    <a:lnTo>
                      <a:pt x="959910" y="374552"/>
                    </a:lnTo>
                    <a:lnTo>
                      <a:pt x="961182" y="373757"/>
                    </a:lnTo>
                    <a:lnTo>
                      <a:pt x="961182" y="372486"/>
                    </a:lnTo>
                    <a:cubicBezTo>
                      <a:pt x="961182" y="372486"/>
                      <a:pt x="961182" y="371850"/>
                      <a:pt x="961182" y="371850"/>
                    </a:cubicBezTo>
                    <a:lnTo>
                      <a:pt x="960704" y="371214"/>
                    </a:lnTo>
                    <a:close/>
                    <a:moveTo>
                      <a:pt x="961341" y="268991"/>
                    </a:moveTo>
                    <a:lnTo>
                      <a:pt x="959274" y="268355"/>
                    </a:lnTo>
                    <a:lnTo>
                      <a:pt x="958956" y="268832"/>
                    </a:lnTo>
                    <a:lnTo>
                      <a:pt x="959910" y="271057"/>
                    </a:lnTo>
                    <a:lnTo>
                      <a:pt x="961023" y="271057"/>
                    </a:lnTo>
                    <a:cubicBezTo>
                      <a:pt x="961023" y="271057"/>
                      <a:pt x="962613" y="271534"/>
                      <a:pt x="962613" y="271534"/>
                    </a:cubicBezTo>
                    <a:lnTo>
                      <a:pt x="962613" y="271217"/>
                    </a:lnTo>
                    <a:cubicBezTo>
                      <a:pt x="962613" y="271217"/>
                      <a:pt x="962930" y="269945"/>
                      <a:pt x="962930" y="269945"/>
                    </a:cubicBezTo>
                    <a:lnTo>
                      <a:pt x="962136" y="269309"/>
                    </a:lnTo>
                    <a:lnTo>
                      <a:pt x="961341" y="269309"/>
                    </a:lnTo>
                    <a:close/>
                    <a:moveTo>
                      <a:pt x="924299" y="385045"/>
                    </a:moveTo>
                    <a:lnTo>
                      <a:pt x="923663" y="387112"/>
                    </a:lnTo>
                    <a:lnTo>
                      <a:pt x="925570" y="386476"/>
                    </a:lnTo>
                    <a:lnTo>
                      <a:pt x="926843" y="385681"/>
                    </a:lnTo>
                    <a:lnTo>
                      <a:pt x="927160" y="385204"/>
                    </a:lnTo>
                    <a:lnTo>
                      <a:pt x="927160" y="383773"/>
                    </a:lnTo>
                    <a:cubicBezTo>
                      <a:pt x="927160" y="383773"/>
                      <a:pt x="924140" y="383296"/>
                      <a:pt x="924140" y="383296"/>
                    </a:cubicBezTo>
                    <a:lnTo>
                      <a:pt x="924140" y="385045"/>
                    </a:lnTo>
                    <a:close/>
                    <a:moveTo>
                      <a:pt x="945602" y="271057"/>
                    </a:moveTo>
                    <a:lnTo>
                      <a:pt x="942581" y="271375"/>
                    </a:lnTo>
                    <a:lnTo>
                      <a:pt x="940038" y="273601"/>
                    </a:lnTo>
                    <a:lnTo>
                      <a:pt x="940038" y="274237"/>
                    </a:lnTo>
                    <a:cubicBezTo>
                      <a:pt x="940038" y="274237"/>
                      <a:pt x="940197" y="275509"/>
                      <a:pt x="940197" y="275509"/>
                    </a:cubicBezTo>
                    <a:lnTo>
                      <a:pt x="941468" y="276304"/>
                    </a:lnTo>
                    <a:lnTo>
                      <a:pt x="943535" y="274714"/>
                    </a:lnTo>
                    <a:lnTo>
                      <a:pt x="945284" y="273919"/>
                    </a:lnTo>
                    <a:lnTo>
                      <a:pt x="946397" y="273601"/>
                    </a:lnTo>
                    <a:lnTo>
                      <a:pt x="946715" y="274237"/>
                    </a:lnTo>
                    <a:lnTo>
                      <a:pt x="946238" y="275191"/>
                    </a:lnTo>
                    <a:lnTo>
                      <a:pt x="947669" y="275191"/>
                    </a:lnTo>
                    <a:cubicBezTo>
                      <a:pt x="947669" y="275191"/>
                      <a:pt x="949259" y="274555"/>
                      <a:pt x="949259" y="274555"/>
                    </a:cubicBezTo>
                    <a:lnTo>
                      <a:pt x="950053" y="273442"/>
                    </a:lnTo>
                    <a:lnTo>
                      <a:pt x="950053" y="272329"/>
                    </a:lnTo>
                    <a:cubicBezTo>
                      <a:pt x="950053" y="272329"/>
                      <a:pt x="950530" y="271375"/>
                      <a:pt x="950530" y="271375"/>
                    </a:cubicBezTo>
                    <a:lnTo>
                      <a:pt x="951166" y="270422"/>
                    </a:lnTo>
                    <a:lnTo>
                      <a:pt x="951643" y="268991"/>
                    </a:lnTo>
                    <a:lnTo>
                      <a:pt x="949735" y="268991"/>
                    </a:lnTo>
                    <a:cubicBezTo>
                      <a:pt x="949735" y="268991"/>
                      <a:pt x="945602" y="271057"/>
                      <a:pt x="945602" y="271057"/>
                    </a:cubicBezTo>
                    <a:close/>
                    <a:moveTo>
                      <a:pt x="957525" y="269786"/>
                    </a:moveTo>
                    <a:lnTo>
                      <a:pt x="955141" y="268991"/>
                    </a:lnTo>
                    <a:lnTo>
                      <a:pt x="954505" y="269786"/>
                    </a:lnTo>
                    <a:lnTo>
                      <a:pt x="953392" y="272647"/>
                    </a:lnTo>
                    <a:lnTo>
                      <a:pt x="958320" y="271217"/>
                    </a:lnTo>
                    <a:lnTo>
                      <a:pt x="957525" y="269945"/>
                    </a:lnTo>
                    <a:close/>
                    <a:moveTo>
                      <a:pt x="883441" y="223364"/>
                    </a:moveTo>
                    <a:lnTo>
                      <a:pt x="892980" y="221774"/>
                    </a:lnTo>
                    <a:lnTo>
                      <a:pt x="894252" y="220821"/>
                    </a:lnTo>
                    <a:lnTo>
                      <a:pt x="885349" y="219866"/>
                    </a:lnTo>
                    <a:lnTo>
                      <a:pt x="876605" y="220503"/>
                    </a:lnTo>
                    <a:lnTo>
                      <a:pt x="870882" y="220185"/>
                    </a:lnTo>
                    <a:lnTo>
                      <a:pt x="868657" y="220185"/>
                    </a:lnTo>
                    <a:cubicBezTo>
                      <a:pt x="868657" y="220185"/>
                      <a:pt x="867067" y="221456"/>
                      <a:pt x="867067" y="221456"/>
                    </a:cubicBezTo>
                    <a:lnTo>
                      <a:pt x="868180" y="222569"/>
                    </a:lnTo>
                    <a:lnTo>
                      <a:pt x="868180" y="224159"/>
                    </a:lnTo>
                    <a:cubicBezTo>
                      <a:pt x="868180" y="224159"/>
                      <a:pt x="869769" y="224159"/>
                      <a:pt x="869769" y="224159"/>
                    </a:cubicBezTo>
                    <a:lnTo>
                      <a:pt x="880103" y="223205"/>
                    </a:lnTo>
                    <a:lnTo>
                      <a:pt x="883441" y="223523"/>
                    </a:lnTo>
                    <a:close/>
                    <a:moveTo>
                      <a:pt x="867703" y="93002"/>
                    </a:moveTo>
                    <a:lnTo>
                      <a:pt x="867703" y="91412"/>
                    </a:lnTo>
                    <a:cubicBezTo>
                      <a:pt x="867703" y="91412"/>
                      <a:pt x="868815" y="89823"/>
                      <a:pt x="868815" y="89823"/>
                    </a:cubicBezTo>
                    <a:lnTo>
                      <a:pt x="868497" y="89187"/>
                    </a:lnTo>
                    <a:lnTo>
                      <a:pt x="867226" y="88551"/>
                    </a:lnTo>
                    <a:lnTo>
                      <a:pt x="866272" y="90299"/>
                    </a:lnTo>
                    <a:lnTo>
                      <a:pt x="867384" y="93638"/>
                    </a:lnTo>
                    <a:lnTo>
                      <a:pt x="867703" y="93002"/>
                    </a:lnTo>
                    <a:close/>
                    <a:moveTo>
                      <a:pt x="838292" y="409209"/>
                    </a:moveTo>
                    <a:lnTo>
                      <a:pt x="840040" y="410005"/>
                    </a:lnTo>
                    <a:lnTo>
                      <a:pt x="858800" y="407302"/>
                    </a:lnTo>
                    <a:lnTo>
                      <a:pt x="859754" y="406507"/>
                    </a:lnTo>
                    <a:lnTo>
                      <a:pt x="859754" y="403010"/>
                    </a:lnTo>
                    <a:cubicBezTo>
                      <a:pt x="859754" y="403010"/>
                      <a:pt x="857369" y="402214"/>
                      <a:pt x="857369" y="402214"/>
                    </a:cubicBezTo>
                    <a:lnTo>
                      <a:pt x="853713" y="401897"/>
                    </a:lnTo>
                    <a:lnTo>
                      <a:pt x="848784" y="401897"/>
                    </a:lnTo>
                    <a:cubicBezTo>
                      <a:pt x="848784" y="401897"/>
                      <a:pt x="846558" y="401897"/>
                      <a:pt x="846558" y="401897"/>
                    </a:cubicBezTo>
                    <a:lnTo>
                      <a:pt x="844333" y="402850"/>
                    </a:lnTo>
                    <a:lnTo>
                      <a:pt x="843697" y="401101"/>
                    </a:lnTo>
                    <a:lnTo>
                      <a:pt x="841789" y="401101"/>
                    </a:lnTo>
                    <a:cubicBezTo>
                      <a:pt x="841789" y="401101"/>
                      <a:pt x="839563" y="402374"/>
                      <a:pt x="839563" y="402374"/>
                    </a:cubicBezTo>
                    <a:lnTo>
                      <a:pt x="838451" y="404440"/>
                    </a:lnTo>
                    <a:lnTo>
                      <a:pt x="839405" y="405712"/>
                    </a:lnTo>
                    <a:lnTo>
                      <a:pt x="837338" y="408256"/>
                    </a:lnTo>
                    <a:lnTo>
                      <a:pt x="838132" y="409050"/>
                    </a:lnTo>
                    <a:close/>
                    <a:moveTo>
                      <a:pt x="74879" y="136085"/>
                    </a:moveTo>
                    <a:lnTo>
                      <a:pt x="72335" y="134972"/>
                    </a:lnTo>
                    <a:lnTo>
                      <a:pt x="66135" y="127023"/>
                    </a:lnTo>
                    <a:lnTo>
                      <a:pt x="62479" y="124957"/>
                    </a:lnTo>
                    <a:lnTo>
                      <a:pt x="62160" y="125275"/>
                    </a:lnTo>
                    <a:lnTo>
                      <a:pt x="61684" y="126546"/>
                    </a:lnTo>
                    <a:lnTo>
                      <a:pt x="59458" y="128136"/>
                    </a:lnTo>
                    <a:lnTo>
                      <a:pt x="54689" y="128136"/>
                    </a:lnTo>
                    <a:cubicBezTo>
                      <a:pt x="54689" y="128136"/>
                      <a:pt x="60889" y="134813"/>
                      <a:pt x="60889" y="134813"/>
                    </a:cubicBezTo>
                    <a:lnTo>
                      <a:pt x="62955" y="138470"/>
                    </a:lnTo>
                    <a:lnTo>
                      <a:pt x="64068" y="141649"/>
                    </a:lnTo>
                    <a:lnTo>
                      <a:pt x="65658" y="141649"/>
                    </a:lnTo>
                    <a:cubicBezTo>
                      <a:pt x="65658" y="141649"/>
                      <a:pt x="69792" y="144829"/>
                      <a:pt x="69792" y="144829"/>
                    </a:cubicBezTo>
                    <a:lnTo>
                      <a:pt x="72017" y="150393"/>
                    </a:lnTo>
                    <a:lnTo>
                      <a:pt x="72017" y="151665"/>
                    </a:lnTo>
                    <a:cubicBezTo>
                      <a:pt x="72017" y="151665"/>
                      <a:pt x="75992" y="152619"/>
                      <a:pt x="75992" y="152619"/>
                    </a:cubicBezTo>
                    <a:lnTo>
                      <a:pt x="77581" y="150870"/>
                    </a:lnTo>
                    <a:lnTo>
                      <a:pt x="78376" y="143557"/>
                    </a:lnTo>
                    <a:lnTo>
                      <a:pt x="79171" y="141013"/>
                    </a:lnTo>
                    <a:lnTo>
                      <a:pt x="78376" y="139742"/>
                    </a:lnTo>
                    <a:lnTo>
                      <a:pt x="75038" y="136085"/>
                    </a:lnTo>
                    <a:close/>
                    <a:moveTo>
                      <a:pt x="918098" y="263904"/>
                    </a:moveTo>
                    <a:lnTo>
                      <a:pt x="916985" y="263109"/>
                    </a:lnTo>
                    <a:lnTo>
                      <a:pt x="916032" y="262155"/>
                    </a:lnTo>
                    <a:lnTo>
                      <a:pt x="915237" y="260406"/>
                    </a:lnTo>
                    <a:lnTo>
                      <a:pt x="914124" y="258975"/>
                    </a:lnTo>
                    <a:lnTo>
                      <a:pt x="909355" y="256750"/>
                    </a:lnTo>
                    <a:lnTo>
                      <a:pt x="907765" y="256273"/>
                    </a:lnTo>
                    <a:lnTo>
                      <a:pt x="900452" y="256273"/>
                    </a:lnTo>
                    <a:cubicBezTo>
                      <a:pt x="900452" y="256273"/>
                      <a:pt x="893298" y="257226"/>
                      <a:pt x="893298" y="257226"/>
                    </a:cubicBezTo>
                    <a:lnTo>
                      <a:pt x="890754" y="258498"/>
                    </a:lnTo>
                    <a:lnTo>
                      <a:pt x="886939" y="257226"/>
                    </a:lnTo>
                    <a:lnTo>
                      <a:pt x="885826" y="257862"/>
                    </a:lnTo>
                    <a:lnTo>
                      <a:pt x="885190" y="259134"/>
                    </a:lnTo>
                    <a:lnTo>
                      <a:pt x="885190" y="264380"/>
                    </a:lnTo>
                    <a:cubicBezTo>
                      <a:pt x="885190" y="264380"/>
                      <a:pt x="885985" y="266288"/>
                      <a:pt x="885985" y="266288"/>
                    </a:cubicBezTo>
                    <a:lnTo>
                      <a:pt x="888529" y="269150"/>
                    </a:lnTo>
                    <a:lnTo>
                      <a:pt x="889483" y="270740"/>
                    </a:lnTo>
                    <a:lnTo>
                      <a:pt x="890596" y="271534"/>
                    </a:lnTo>
                    <a:lnTo>
                      <a:pt x="896159" y="274555"/>
                    </a:lnTo>
                    <a:lnTo>
                      <a:pt x="899975" y="276304"/>
                    </a:lnTo>
                    <a:lnTo>
                      <a:pt x="903950" y="277735"/>
                    </a:lnTo>
                    <a:lnTo>
                      <a:pt x="905540" y="277417"/>
                    </a:lnTo>
                    <a:lnTo>
                      <a:pt x="907129" y="276781"/>
                    </a:lnTo>
                    <a:lnTo>
                      <a:pt x="909355" y="276781"/>
                    </a:lnTo>
                    <a:cubicBezTo>
                      <a:pt x="909355" y="276781"/>
                      <a:pt x="911422" y="276145"/>
                      <a:pt x="911422" y="276145"/>
                    </a:cubicBezTo>
                    <a:lnTo>
                      <a:pt x="915555" y="273442"/>
                    </a:lnTo>
                    <a:lnTo>
                      <a:pt x="917622" y="272806"/>
                    </a:lnTo>
                    <a:lnTo>
                      <a:pt x="919688" y="272329"/>
                    </a:lnTo>
                    <a:lnTo>
                      <a:pt x="920165" y="267719"/>
                    </a:lnTo>
                    <a:lnTo>
                      <a:pt x="919688" y="265493"/>
                    </a:lnTo>
                    <a:lnTo>
                      <a:pt x="917781" y="263904"/>
                    </a:lnTo>
                    <a:close/>
                    <a:moveTo>
                      <a:pt x="905540" y="387589"/>
                    </a:moveTo>
                    <a:lnTo>
                      <a:pt x="902201" y="385045"/>
                    </a:lnTo>
                    <a:lnTo>
                      <a:pt x="898068" y="385999"/>
                    </a:lnTo>
                    <a:lnTo>
                      <a:pt x="895047" y="387906"/>
                    </a:lnTo>
                    <a:lnTo>
                      <a:pt x="890913" y="388701"/>
                    </a:lnTo>
                    <a:lnTo>
                      <a:pt x="887257" y="388383"/>
                    </a:lnTo>
                    <a:lnTo>
                      <a:pt x="884077" y="387430"/>
                    </a:lnTo>
                    <a:lnTo>
                      <a:pt x="880262" y="391881"/>
                    </a:lnTo>
                    <a:lnTo>
                      <a:pt x="879308" y="393789"/>
                    </a:lnTo>
                    <a:lnTo>
                      <a:pt x="878990" y="396809"/>
                    </a:lnTo>
                    <a:lnTo>
                      <a:pt x="879785" y="396809"/>
                    </a:lnTo>
                    <a:cubicBezTo>
                      <a:pt x="879785" y="396809"/>
                      <a:pt x="883441" y="394742"/>
                      <a:pt x="883441" y="394742"/>
                    </a:cubicBezTo>
                    <a:lnTo>
                      <a:pt x="885985" y="393948"/>
                    </a:lnTo>
                    <a:lnTo>
                      <a:pt x="887893" y="393948"/>
                    </a:lnTo>
                    <a:cubicBezTo>
                      <a:pt x="887893" y="393948"/>
                      <a:pt x="889642" y="394742"/>
                      <a:pt x="889642" y="394742"/>
                    </a:cubicBezTo>
                    <a:lnTo>
                      <a:pt x="893775" y="394742"/>
                    </a:lnTo>
                    <a:cubicBezTo>
                      <a:pt x="893775" y="394742"/>
                      <a:pt x="898385" y="395855"/>
                      <a:pt x="898385" y="395855"/>
                    </a:cubicBezTo>
                    <a:lnTo>
                      <a:pt x="899657" y="393471"/>
                    </a:lnTo>
                    <a:lnTo>
                      <a:pt x="901406" y="391722"/>
                    </a:lnTo>
                    <a:lnTo>
                      <a:pt x="904744" y="390132"/>
                    </a:lnTo>
                    <a:lnTo>
                      <a:pt x="908242" y="389655"/>
                    </a:lnTo>
                    <a:lnTo>
                      <a:pt x="908242" y="389019"/>
                    </a:lnTo>
                    <a:cubicBezTo>
                      <a:pt x="908242" y="389019"/>
                      <a:pt x="907924" y="387589"/>
                      <a:pt x="907924" y="387589"/>
                    </a:cubicBezTo>
                    <a:lnTo>
                      <a:pt x="905857" y="387589"/>
                    </a:lnTo>
                    <a:close/>
                    <a:moveTo>
                      <a:pt x="919529" y="186322"/>
                    </a:moveTo>
                    <a:lnTo>
                      <a:pt x="917940" y="190297"/>
                    </a:lnTo>
                    <a:lnTo>
                      <a:pt x="918735" y="190774"/>
                    </a:lnTo>
                    <a:lnTo>
                      <a:pt x="921755" y="191568"/>
                    </a:lnTo>
                    <a:lnTo>
                      <a:pt x="922073" y="190933"/>
                    </a:lnTo>
                    <a:lnTo>
                      <a:pt x="922073" y="190297"/>
                    </a:lnTo>
                    <a:cubicBezTo>
                      <a:pt x="922073" y="190297"/>
                      <a:pt x="920801" y="186481"/>
                      <a:pt x="920801" y="186481"/>
                    </a:cubicBezTo>
                    <a:lnTo>
                      <a:pt x="919371" y="186481"/>
                    </a:lnTo>
                    <a:close/>
                    <a:moveTo>
                      <a:pt x="863410" y="219231"/>
                    </a:moveTo>
                    <a:lnTo>
                      <a:pt x="861661" y="219549"/>
                    </a:lnTo>
                    <a:lnTo>
                      <a:pt x="861343" y="217641"/>
                    </a:lnTo>
                    <a:lnTo>
                      <a:pt x="860072" y="217005"/>
                    </a:lnTo>
                    <a:lnTo>
                      <a:pt x="859595" y="217005"/>
                    </a:lnTo>
                    <a:cubicBezTo>
                      <a:pt x="859595" y="217005"/>
                      <a:pt x="858641" y="218436"/>
                      <a:pt x="858641" y="218436"/>
                    </a:cubicBezTo>
                    <a:lnTo>
                      <a:pt x="857687" y="218436"/>
                    </a:lnTo>
                    <a:cubicBezTo>
                      <a:pt x="857687" y="218436"/>
                      <a:pt x="854984" y="217482"/>
                      <a:pt x="854984" y="217482"/>
                    </a:cubicBezTo>
                    <a:lnTo>
                      <a:pt x="846241" y="215574"/>
                    </a:lnTo>
                    <a:lnTo>
                      <a:pt x="840994" y="215892"/>
                    </a:lnTo>
                    <a:lnTo>
                      <a:pt x="839086" y="216369"/>
                    </a:lnTo>
                    <a:lnTo>
                      <a:pt x="837974" y="217164"/>
                    </a:lnTo>
                    <a:lnTo>
                      <a:pt x="836543" y="222092"/>
                    </a:lnTo>
                    <a:lnTo>
                      <a:pt x="839086" y="226226"/>
                    </a:lnTo>
                    <a:lnTo>
                      <a:pt x="842107" y="226226"/>
                    </a:lnTo>
                    <a:cubicBezTo>
                      <a:pt x="842107" y="226226"/>
                      <a:pt x="845445" y="225431"/>
                      <a:pt x="845445" y="225431"/>
                    </a:cubicBezTo>
                    <a:lnTo>
                      <a:pt x="851010" y="223046"/>
                    </a:lnTo>
                    <a:lnTo>
                      <a:pt x="855938" y="224477"/>
                    </a:lnTo>
                    <a:lnTo>
                      <a:pt x="859595" y="222887"/>
                    </a:lnTo>
                    <a:lnTo>
                      <a:pt x="864682" y="222569"/>
                    </a:lnTo>
                    <a:lnTo>
                      <a:pt x="864682" y="220661"/>
                    </a:lnTo>
                    <a:cubicBezTo>
                      <a:pt x="864682" y="220661"/>
                      <a:pt x="864364" y="220185"/>
                      <a:pt x="864364" y="220185"/>
                    </a:cubicBezTo>
                    <a:lnTo>
                      <a:pt x="862933" y="219549"/>
                    </a:lnTo>
                    <a:close/>
                    <a:moveTo>
                      <a:pt x="1134945" y="338623"/>
                    </a:moveTo>
                    <a:lnTo>
                      <a:pt x="1136216" y="336715"/>
                    </a:lnTo>
                    <a:lnTo>
                      <a:pt x="1135740" y="334808"/>
                    </a:lnTo>
                    <a:lnTo>
                      <a:pt x="1135740" y="332741"/>
                    </a:lnTo>
                    <a:cubicBezTo>
                      <a:pt x="1135740" y="332741"/>
                      <a:pt x="1136058" y="331628"/>
                      <a:pt x="1136058" y="331628"/>
                    </a:cubicBezTo>
                    <a:lnTo>
                      <a:pt x="1134786" y="328607"/>
                    </a:lnTo>
                    <a:lnTo>
                      <a:pt x="1133196" y="327972"/>
                    </a:lnTo>
                    <a:lnTo>
                      <a:pt x="1133514" y="326700"/>
                    </a:lnTo>
                    <a:lnTo>
                      <a:pt x="1133196" y="325428"/>
                    </a:lnTo>
                    <a:lnTo>
                      <a:pt x="1132401" y="323838"/>
                    </a:lnTo>
                    <a:lnTo>
                      <a:pt x="1131129" y="323521"/>
                    </a:lnTo>
                    <a:lnTo>
                      <a:pt x="1129221" y="323838"/>
                    </a:lnTo>
                    <a:lnTo>
                      <a:pt x="1128744" y="326382"/>
                    </a:lnTo>
                    <a:lnTo>
                      <a:pt x="1127791" y="327336"/>
                    </a:lnTo>
                    <a:lnTo>
                      <a:pt x="1124452" y="331787"/>
                    </a:lnTo>
                    <a:lnTo>
                      <a:pt x="1121749" y="330833"/>
                    </a:lnTo>
                    <a:lnTo>
                      <a:pt x="1120478" y="331628"/>
                    </a:lnTo>
                    <a:lnTo>
                      <a:pt x="1121114" y="332741"/>
                    </a:lnTo>
                    <a:lnTo>
                      <a:pt x="1124452" y="335285"/>
                    </a:lnTo>
                    <a:lnTo>
                      <a:pt x="1123180" y="339259"/>
                    </a:lnTo>
                    <a:lnTo>
                      <a:pt x="1123180" y="340372"/>
                    </a:lnTo>
                    <a:cubicBezTo>
                      <a:pt x="1123180" y="340372"/>
                      <a:pt x="1121114" y="340372"/>
                      <a:pt x="1121114" y="340372"/>
                    </a:cubicBezTo>
                    <a:lnTo>
                      <a:pt x="1119047" y="340690"/>
                    </a:lnTo>
                    <a:lnTo>
                      <a:pt x="1119047" y="341962"/>
                    </a:lnTo>
                    <a:cubicBezTo>
                      <a:pt x="1119047" y="341962"/>
                      <a:pt x="1119683" y="342757"/>
                      <a:pt x="1119683" y="342757"/>
                    </a:cubicBezTo>
                    <a:lnTo>
                      <a:pt x="1122226" y="345141"/>
                    </a:lnTo>
                    <a:lnTo>
                      <a:pt x="1122703" y="345936"/>
                    </a:lnTo>
                    <a:lnTo>
                      <a:pt x="1124929" y="348003"/>
                    </a:lnTo>
                    <a:lnTo>
                      <a:pt x="1127314" y="349910"/>
                    </a:lnTo>
                    <a:lnTo>
                      <a:pt x="1132878" y="350706"/>
                    </a:lnTo>
                    <a:lnTo>
                      <a:pt x="1133514" y="349910"/>
                    </a:lnTo>
                    <a:lnTo>
                      <a:pt x="1134150" y="349593"/>
                    </a:lnTo>
                    <a:lnTo>
                      <a:pt x="1134945" y="348639"/>
                    </a:lnTo>
                    <a:lnTo>
                      <a:pt x="1135740" y="345936"/>
                    </a:lnTo>
                    <a:lnTo>
                      <a:pt x="1136058" y="344982"/>
                    </a:lnTo>
                    <a:lnTo>
                      <a:pt x="1136058" y="342916"/>
                    </a:lnTo>
                    <a:cubicBezTo>
                      <a:pt x="1136058" y="342916"/>
                      <a:pt x="1136058" y="341485"/>
                      <a:pt x="1136058" y="341485"/>
                    </a:cubicBezTo>
                    <a:lnTo>
                      <a:pt x="1134945" y="338623"/>
                    </a:lnTo>
                    <a:close/>
                    <a:moveTo>
                      <a:pt x="1123498" y="349116"/>
                    </a:moveTo>
                    <a:lnTo>
                      <a:pt x="1121114" y="346572"/>
                    </a:lnTo>
                    <a:lnTo>
                      <a:pt x="1119206" y="345141"/>
                    </a:lnTo>
                    <a:lnTo>
                      <a:pt x="1117616" y="345618"/>
                    </a:lnTo>
                    <a:lnTo>
                      <a:pt x="1117616" y="347526"/>
                    </a:lnTo>
                    <a:cubicBezTo>
                      <a:pt x="1117616" y="347526"/>
                      <a:pt x="1117934" y="352454"/>
                      <a:pt x="1117934" y="352454"/>
                    </a:cubicBezTo>
                    <a:lnTo>
                      <a:pt x="1120001" y="353408"/>
                    </a:lnTo>
                    <a:lnTo>
                      <a:pt x="1119683" y="354044"/>
                    </a:lnTo>
                    <a:lnTo>
                      <a:pt x="1118729" y="354044"/>
                    </a:lnTo>
                    <a:cubicBezTo>
                      <a:pt x="1118729" y="354044"/>
                      <a:pt x="1117298" y="353885"/>
                      <a:pt x="1117298" y="353885"/>
                    </a:cubicBezTo>
                    <a:lnTo>
                      <a:pt x="1115867" y="362470"/>
                    </a:lnTo>
                    <a:lnTo>
                      <a:pt x="1116821" y="364378"/>
                    </a:lnTo>
                    <a:lnTo>
                      <a:pt x="1120001" y="366603"/>
                    </a:lnTo>
                    <a:lnTo>
                      <a:pt x="1123498" y="364854"/>
                    </a:lnTo>
                    <a:lnTo>
                      <a:pt x="1124452" y="363901"/>
                    </a:lnTo>
                    <a:lnTo>
                      <a:pt x="1126042" y="360085"/>
                    </a:lnTo>
                    <a:lnTo>
                      <a:pt x="1128744" y="357542"/>
                    </a:lnTo>
                    <a:lnTo>
                      <a:pt x="1129221" y="355316"/>
                    </a:lnTo>
                    <a:lnTo>
                      <a:pt x="1129698" y="353249"/>
                    </a:lnTo>
                    <a:lnTo>
                      <a:pt x="1126201" y="351659"/>
                    </a:lnTo>
                    <a:lnTo>
                      <a:pt x="1123339" y="349593"/>
                    </a:lnTo>
                    <a:close/>
                    <a:moveTo>
                      <a:pt x="1138124" y="350070"/>
                    </a:moveTo>
                    <a:lnTo>
                      <a:pt x="1137329" y="351342"/>
                    </a:lnTo>
                    <a:lnTo>
                      <a:pt x="1137329" y="352772"/>
                    </a:lnTo>
                    <a:cubicBezTo>
                      <a:pt x="1137329" y="352772"/>
                      <a:pt x="1137965" y="352613"/>
                      <a:pt x="1137965" y="352613"/>
                    </a:cubicBezTo>
                    <a:lnTo>
                      <a:pt x="1139873" y="349434"/>
                    </a:lnTo>
                    <a:lnTo>
                      <a:pt x="1138919" y="349434"/>
                    </a:lnTo>
                    <a:cubicBezTo>
                      <a:pt x="1138919" y="349434"/>
                      <a:pt x="1138124" y="350229"/>
                      <a:pt x="1138124" y="350229"/>
                    </a:cubicBezTo>
                    <a:close/>
                    <a:moveTo>
                      <a:pt x="1133514" y="358814"/>
                    </a:moveTo>
                    <a:lnTo>
                      <a:pt x="1132560" y="360403"/>
                    </a:lnTo>
                    <a:lnTo>
                      <a:pt x="1132560" y="361039"/>
                    </a:lnTo>
                    <a:cubicBezTo>
                      <a:pt x="1132560" y="361039"/>
                      <a:pt x="1133355" y="361993"/>
                      <a:pt x="1133355" y="361993"/>
                    </a:cubicBezTo>
                    <a:lnTo>
                      <a:pt x="1133832" y="361516"/>
                    </a:lnTo>
                    <a:lnTo>
                      <a:pt x="1135263" y="359131"/>
                    </a:lnTo>
                    <a:lnTo>
                      <a:pt x="1135580" y="357859"/>
                    </a:lnTo>
                    <a:lnTo>
                      <a:pt x="1134468" y="357859"/>
                    </a:lnTo>
                    <a:cubicBezTo>
                      <a:pt x="1134468" y="357859"/>
                      <a:pt x="1133514" y="358814"/>
                      <a:pt x="1133514" y="358814"/>
                    </a:cubicBezTo>
                    <a:close/>
                    <a:moveTo>
                      <a:pt x="1135263" y="354521"/>
                    </a:moveTo>
                    <a:lnTo>
                      <a:pt x="1133832" y="353090"/>
                    </a:lnTo>
                    <a:lnTo>
                      <a:pt x="1132560" y="353726"/>
                    </a:lnTo>
                    <a:lnTo>
                      <a:pt x="1133355" y="356111"/>
                    </a:lnTo>
                    <a:lnTo>
                      <a:pt x="1134945" y="355793"/>
                    </a:lnTo>
                    <a:lnTo>
                      <a:pt x="1135263" y="354521"/>
                    </a:lnTo>
                    <a:close/>
                    <a:moveTo>
                      <a:pt x="1251794" y="399035"/>
                    </a:moveTo>
                    <a:lnTo>
                      <a:pt x="1254814" y="393948"/>
                    </a:lnTo>
                    <a:lnTo>
                      <a:pt x="1257517" y="388543"/>
                    </a:lnTo>
                    <a:lnTo>
                      <a:pt x="1256722" y="385363"/>
                    </a:lnTo>
                    <a:lnTo>
                      <a:pt x="1254973" y="383137"/>
                    </a:lnTo>
                    <a:lnTo>
                      <a:pt x="1252112" y="380434"/>
                    </a:lnTo>
                    <a:lnTo>
                      <a:pt x="1251158" y="379798"/>
                    </a:lnTo>
                    <a:lnTo>
                      <a:pt x="1244640" y="379481"/>
                    </a:lnTo>
                    <a:lnTo>
                      <a:pt x="1237485" y="381229"/>
                    </a:lnTo>
                    <a:lnTo>
                      <a:pt x="1234306" y="382819"/>
                    </a:lnTo>
                    <a:lnTo>
                      <a:pt x="1231286" y="384886"/>
                    </a:lnTo>
                    <a:lnTo>
                      <a:pt x="1229219" y="387112"/>
                    </a:lnTo>
                    <a:lnTo>
                      <a:pt x="1224131" y="395378"/>
                    </a:lnTo>
                    <a:lnTo>
                      <a:pt x="1219839" y="404917"/>
                    </a:lnTo>
                    <a:lnTo>
                      <a:pt x="1218885" y="408415"/>
                    </a:lnTo>
                    <a:lnTo>
                      <a:pt x="1219998" y="409209"/>
                    </a:lnTo>
                    <a:lnTo>
                      <a:pt x="1225244" y="408256"/>
                    </a:lnTo>
                    <a:lnTo>
                      <a:pt x="1228424" y="408256"/>
                    </a:lnTo>
                    <a:cubicBezTo>
                      <a:pt x="1228424" y="408256"/>
                      <a:pt x="1237485" y="409050"/>
                      <a:pt x="1237485" y="409050"/>
                    </a:cubicBezTo>
                    <a:lnTo>
                      <a:pt x="1244322" y="405235"/>
                    </a:lnTo>
                    <a:lnTo>
                      <a:pt x="1246547" y="403010"/>
                    </a:lnTo>
                    <a:lnTo>
                      <a:pt x="1251476" y="399035"/>
                    </a:lnTo>
                    <a:close/>
                    <a:moveTo>
                      <a:pt x="1314749" y="429082"/>
                    </a:moveTo>
                    <a:lnTo>
                      <a:pt x="1314749" y="417318"/>
                    </a:lnTo>
                    <a:cubicBezTo>
                      <a:pt x="1314749" y="417318"/>
                      <a:pt x="1314749" y="411435"/>
                      <a:pt x="1314749" y="411435"/>
                    </a:cubicBezTo>
                    <a:lnTo>
                      <a:pt x="1314749" y="405553"/>
                    </a:lnTo>
                    <a:cubicBezTo>
                      <a:pt x="1314749" y="405553"/>
                      <a:pt x="1314749" y="399671"/>
                      <a:pt x="1314749" y="399671"/>
                    </a:cubicBezTo>
                    <a:lnTo>
                      <a:pt x="1314749" y="388066"/>
                    </a:lnTo>
                    <a:cubicBezTo>
                      <a:pt x="1314749" y="388066"/>
                      <a:pt x="1314749" y="382183"/>
                      <a:pt x="1314749" y="382183"/>
                    </a:cubicBezTo>
                    <a:lnTo>
                      <a:pt x="1314749" y="376301"/>
                    </a:lnTo>
                    <a:cubicBezTo>
                      <a:pt x="1314749" y="376301"/>
                      <a:pt x="1314749" y="370419"/>
                      <a:pt x="1314749" y="370419"/>
                    </a:cubicBezTo>
                    <a:lnTo>
                      <a:pt x="1314749" y="365650"/>
                    </a:lnTo>
                    <a:lnTo>
                      <a:pt x="1313159" y="363742"/>
                    </a:lnTo>
                    <a:lnTo>
                      <a:pt x="1311569" y="360880"/>
                    </a:lnTo>
                    <a:lnTo>
                      <a:pt x="1311888" y="357224"/>
                    </a:lnTo>
                    <a:lnTo>
                      <a:pt x="1313954" y="352613"/>
                    </a:lnTo>
                    <a:lnTo>
                      <a:pt x="1314908" y="349593"/>
                    </a:lnTo>
                    <a:lnTo>
                      <a:pt x="1314908" y="341326"/>
                    </a:lnTo>
                    <a:cubicBezTo>
                      <a:pt x="1314908" y="341326"/>
                      <a:pt x="1314908" y="335444"/>
                      <a:pt x="1314908" y="335444"/>
                    </a:cubicBezTo>
                    <a:lnTo>
                      <a:pt x="1314908" y="329561"/>
                    </a:lnTo>
                    <a:cubicBezTo>
                      <a:pt x="1314908" y="329561"/>
                      <a:pt x="1314908" y="323679"/>
                      <a:pt x="1314908" y="323679"/>
                    </a:cubicBezTo>
                    <a:lnTo>
                      <a:pt x="1314908" y="312074"/>
                    </a:lnTo>
                    <a:cubicBezTo>
                      <a:pt x="1314908" y="312074"/>
                      <a:pt x="1314908" y="306192"/>
                      <a:pt x="1314908" y="306192"/>
                    </a:cubicBezTo>
                    <a:lnTo>
                      <a:pt x="1314908" y="300310"/>
                    </a:lnTo>
                    <a:cubicBezTo>
                      <a:pt x="1314908" y="300310"/>
                      <a:pt x="1314908" y="294427"/>
                      <a:pt x="1314908" y="294427"/>
                    </a:cubicBezTo>
                    <a:lnTo>
                      <a:pt x="1314908" y="282822"/>
                    </a:lnTo>
                    <a:cubicBezTo>
                      <a:pt x="1314908" y="282822"/>
                      <a:pt x="1314908" y="276940"/>
                      <a:pt x="1314908" y="276940"/>
                    </a:cubicBezTo>
                    <a:lnTo>
                      <a:pt x="1314908" y="271057"/>
                    </a:lnTo>
                    <a:cubicBezTo>
                      <a:pt x="1314908" y="271057"/>
                      <a:pt x="1314908" y="265175"/>
                      <a:pt x="1314908" y="265175"/>
                    </a:cubicBezTo>
                    <a:lnTo>
                      <a:pt x="1314908" y="259293"/>
                    </a:lnTo>
                    <a:cubicBezTo>
                      <a:pt x="1314908" y="259293"/>
                      <a:pt x="1314908" y="253411"/>
                      <a:pt x="1314908" y="253411"/>
                    </a:cubicBezTo>
                    <a:lnTo>
                      <a:pt x="1314908" y="247688"/>
                    </a:lnTo>
                    <a:cubicBezTo>
                      <a:pt x="1314908" y="247688"/>
                      <a:pt x="1314908" y="242124"/>
                      <a:pt x="1314908" y="242124"/>
                    </a:cubicBezTo>
                    <a:lnTo>
                      <a:pt x="1308390" y="242124"/>
                    </a:lnTo>
                    <a:cubicBezTo>
                      <a:pt x="1308390" y="242124"/>
                      <a:pt x="1307595" y="239262"/>
                      <a:pt x="1307595" y="239262"/>
                    </a:cubicBezTo>
                    <a:lnTo>
                      <a:pt x="1306164" y="238308"/>
                    </a:lnTo>
                    <a:lnTo>
                      <a:pt x="1304733" y="237513"/>
                    </a:lnTo>
                    <a:lnTo>
                      <a:pt x="1295354" y="236718"/>
                    </a:lnTo>
                    <a:lnTo>
                      <a:pt x="1294082" y="236400"/>
                    </a:lnTo>
                    <a:lnTo>
                      <a:pt x="1292810" y="235287"/>
                    </a:lnTo>
                    <a:lnTo>
                      <a:pt x="1291379" y="234493"/>
                    </a:lnTo>
                    <a:lnTo>
                      <a:pt x="1283113" y="234493"/>
                    </a:lnTo>
                    <a:cubicBezTo>
                      <a:pt x="1283113" y="234493"/>
                      <a:pt x="1280887" y="234493"/>
                      <a:pt x="1280887" y="234493"/>
                    </a:cubicBezTo>
                    <a:lnTo>
                      <a:pt x="1271984" y="230677"/>
                    </a:lnTo>
                    <a:lnTo>
                      <a:pt x="1265466" y="227498"/>
                    </a:lnTo>
                    <a:lnTo>
                      <a:pt x="1262445" y="225749"/>
                    </a:lnTo>
                    <a:lnTo>
                      <a:pt x="1259266" y="224477"/>
                    </a:lnTo>
                    <a:lnTo>
                      <a:pt x="1255768" y="223841"/>
                    </a:lnTo>
                    <a:lnTo>
                      <a:pt x="1252748" y="222410"/>
                    </a:lnTo>
                    <a:lnTo>
                      <a:pt x="1250522" y="220344"/>
                    </a:lnTo>
                    <a:lnTo>
                      <a:pt x="1247978" y="218754"/>
                    </a:lnTo>
                    <a:lnTo>
                      <a:pt x="1232557" y="213825"/>
                    </a:lnTo>
                    <a:lnTo>
                      <a:pt x="1229536" y="212077"/>
                    </a:lnTo>
                    <a:lnTo>
                      <a:pt x="1226834" y="210010"/>
                    </a:lnTo>
                    <a:lnTo>
                      <a:pt x="1223814" y="210010"/>
                    </a:lnTo>
                    <a:cubicBezTo>
                      <a:pt x="1223814" y="210010"/>
                      <a:pt x="1218408" y="212395"/>
                      <a:pt x="1218408" y="212395"/>
                    </a:cubicBezTo>
                    <a:lnTo>
                      <a:pt x="1211572" y="215733"/>
                    </a:lnTo>
                    <a:lnTo>
                      <a:pt x="1205690" y="219072"/>
                    </a:lnTo>
                    <a:lnTo>
                      <a:pt x="1204100" y="220185"/>
                    </a:lnTo>
                    <a:lnTo>
                      <a:pt x="1204100" y="221297"/>
                    </a:lnTo>
                    <a:cubicBezTo>
                      <a:pt x="1204100" y="221297"/>
                      <a:pt x="1205531" y="223841"/>
                      <a:pt x="1205531" y="223841"/>
                    </a:cubicBezTo>
                    <a:lnTo>
                      <a:pt x="1205531" y="225272"/>
                    </a:lnTo>
                    <a:cubicBezTo>
                      <a:pt x="1205531" y="225272"/>
                      <a:pt x="1202511" y="227498"/>
                      <a:pt x="1202511" y="227498"/>
                    </a:cubicBezTo>
                    <a:lnTo>
                      <a:pt x="1195992" y="230200"/>
                    </a:lnTo>
                    <a:lnTo>
                      <a:pt x="1189315" y="230995"/>
                    </a:lnTo>
                    <a:lnTo>
                      <a:pt x="1182956" y="232426"/>
                    </a:lnTo>
                    <a:lnTo>
                      <a:pt x="1181843" y="233857"/>
                    </a:lnTo>
                    <a:lnTo>
                      <a:pt x="1180412" y="236718"/>
                    </a:lnTo>
                    <a:lnTo>
                      <a:pt x="1179458" y="239739"/>
                    </a:lnTo>
                    <a:lnTo>
                      <a:pt x="1178664" y="241329"/>
                    </a:lnTo>
                    <a:lnTo>
                      <a:pt x="1171987" y="245621"/>
                    </a:lnTo>
                    <a:lnTo>
                      <a:pt x="1171350" y="246416"/>
                    </a:lnTo>
                    <a:lnTo>
                      <a:pt x="1169443" y="250391"/>
                    </a:lnTo>
                    <a:lnTo>
                      <a:pt x="1167535" y="252934"/>
                    </a:lnTo>
                    <a:lnTo>
                      <a:pt x="1160858" y="258339"/>
                    </a:lnTo>
                    <a:lnTo>
                      <a:pt x="1158950" y="260724"/>
                    </a:lnTo>
                    <a:lnTo>
                      <a:pt x="1156884" y="262950"/>
                    </a:lnTo>
                    <a:lnTo>
                      <a:pt x="1153545" y="263745"/>
                    </a:lnTo>
                    <a:lnTo>
                      <a:pt x="1150047" y="263745"/>
                    </a:lnTo>
                    <a:cubicBezTo>
                      <a:pt x="1150047" y="263745"/>
                      <a:pt x="1145437" y="262950"/>
                      <a:pt x="1145437" y="262950"/>
                    </a:cubicBezTo>
                    <a:lnTo>
                      <a:pt x="1143848" y="262473"/>
                    </a:lnTo>
                    <a:lnTo>
                      <a:pt x="1140350" y="260088"/>
                    </a:lnTo>
                    <a:lnTo>
                      <a:pt x="1139555" y="258975"/>
                    </a:lnTo>
                    <a:lnTo>
                      <a:pt x="1138601" y="256114"/>
                    </a:lnTo>
                    <a:lnTo>
                      <a:pt x="1138601" y="252457"/>
                    </a:lnTo>
                    <a:cubicBezTo>
                      <a:pt x="1138601" y="252457"/>
                      <a:pt x="1138283" y="250549"/>
                      <a:pt x="1138283" y="250549"/>
                    </a:cubicBezTo>
                    <a:lnTo>
                      <a:pt x="1136216" y="251503"/>
                    </a:lnTo>
                    <a:lnTo>
                      <a:pt x="1134309" y="251185"/>
                    </a:lnTo>
                    <a:lnTo>
                      <a:pt x="1132719" y="244667"/>
                    </a:lnTo>
                    <a:lnTo>
                      <a:pt x="1132719" y="241329"/>
                    </a:lnTo>
                    <a:cubicBezTo>
                      <a:pt x="1132719" y="241329"/>
                      <a:pt x="1132083" y="239739"/>
                      <a:pt x="1132083" y="239739"/>
                    </a:cubicBezTo>
                    <a:lnTo>
                      <a:pt x="1130334" y="238944"/>
                    </a:lnTo>
                    <a:lnTo>
                      <a:pt x="1128904" y="239739"/>
                    </a:lnTo>
                    <a:lnTo>
                      <a:pt x="1127950" y="241170"/>
                    </a:lnTo>
                    <a:lnTo>
                      <a:pt x="1127950" y="244985"/>
                    </a:lnTo>
                    <a:cubicBezTo>
                      <a:pt x="1127950" y="244985"/>
                      <a:pt x="1127314" y="248324"/>
                      <a:pt x="1127314" y="248324"/>
                    </a:cubicBezTo>
                    <a:lnTo>
                      <a:pt x="1124452" y="242282"/>
                    </a:lnTo>
                    <a:lnTo>
                      <a:pt x="1119683" y="233380"/>
                    </a:lnTo>
                    <a:lnTo>
                      <a:pt x="1118570" y="230200"/>
                    </a:lnTo>
                    <a:lnTo>
                      <a:pt x="1118252" y="227021"/>
                    </a:lnTo>
                    <a:lnTo>
                      <a:pt x="1118252" y="223841"/>
                    </a:lnTo>
                    <a:cubicBezTo>
                      <a:pt x="1118252" y="223841"/>
                      <a:pt x="1117934" y="220344"/>
                      <a:pt x="1117934" y="220344"/>
                    </a:cubicBezTo>
                    <a:lnTo>
                      <a:pt x="1117139" y="216846"/>
                    </a:lnTo>
                    <a:lnTo>
                      <a:pt x="1118252" y="213984"/>
                    </a:lnTo>
                    <a:lnTo>
                      <a:pt x="1120319" y="211441"/>
                    </a:lnTo>
                    <a:lnTo>
                      <a:pt x="1120955" y="209851"/>
                    </a:lnTo>
                    <a:lnTo>
                      <a:pt x="1121591" y="206672"/>
                    </a:lnTo>
                    <a:lnTo>
                      <a:pt x="1121272" y="205241"/>
                    </a:lnTo>
                    <a:lnTo>
                      <a:pt x="1119524" y="202220"/>
                    </a:lnTo>
                    <a:lnTo>
                      <a:pt x="1117457" y="199358"/>
                    </a:lnTo>
                    <a:lnTo>
                      <a:pt x="1116186" y="196497"/>
                    </a:lnTo>
                    <a:lnTo>
                      <a:pt x="1116662" y="193476"/>
                    </a:lnTo>
                    <a:lnTo>
                      <a:pt x="1117298" y="192045"/>
                    </a:lnTo>
                    <a:lnTo>
                      <a:pt x="1114754" y="189820"/>
                    </a:lnTo>
                    <a:lnTo>
                      <a:pt x="1113324" y="189025"/>
                    </a:lnTo>
                    <a:lnTo>
                      <a:pt x="1109826" y="188707"/>
                    </a:lnTo>
                    <a:lnTo>
                      <a:pt x="1106170" y="189025"/>
                    </a:lnTo>
                    <a:lnTo>
                      <a:pt x="1099016" y="188548"/>
                    </a:lnTo>
                    <a:lnTo>
                      <a:pt x="1093134" y="186004"/>
                    </a:lnTo>
                    <a:lnTo>
                      <a:pt x="1087569" y="182507"/>
                    </a:lnTo>
                    <a:lnTo>
                      <a:pt x="1081210" y="179804"/>
                    </a:lnTo>
                    <a:lnTo>
                      <a:pt x="1074533" y="178214"/>
                    </a:lnTo>
                    <a:lnTo>
                      <a:pt x="1071194" y="177896"/>
                    </a:lnTo>
                    <a:lnTo>
                      <a:pt x="1067856" y="177896"/>
                    </a:lnTo>
                    <a:cubicBezTo>
                      <a:pt x="1067856" y="177896"/>
                      <a:pt x="1060225" y="180917"/>
                      <a:pt x="1060225" y="180917"/>
                    </a:cubicBezTo>
                    <a:lnTo>
                      <a:pt x="1058953" y="182030"/>
                    </a:lnTo>
                    <a:lnTo>
                      <a:pt x="1057840" y="183302"/>
                    </a:lnTo>
                    <a:lnTo>
                      <a:pt x="1055456" y="184574"/>
                    </a:lnTo>
                    <a:lnTo>
                      <a:pt x="1053389" y="186640"/>
                    </a:lnTo>
                    <a:lnTo>
                      <a:pt x="1050845" y="187912"/>
                    </a:lnTo>
                    <a:lnTo>
                      <a:pt x="1040989" y="190138"/>
                    </a:lnTo>
                    <a:lnTo>
                      <a:pt x="1036219" y="191568"/>
                    </a:lnTo>
                    <a:lnTo>
                      <a:pt x="1035107" y="192204"/>
                    </a:lnTo>
                    <a:lnTo>
                      <a:pt x="1035107" y="193317"/>
                    </a:lnTo>
                    <a:cubicBezTo>
                      <a:pt x="1035107" y="193317"/>
                      <a:pt x="1035107" y="194907"/>
                      <a:pt x="1035107" y="194907"/>
                    </a:cubicBezTo>
                    <a:lnTo>
                      <a:pt x="1035107" y="196497"/>
                    </a:lnTo>
                    <a:cubicBezTo>
                      <a:pt x="1035107" y="196497"/>
                      <a:pt x="1033199" y="201107"/>
                      <a:pt x="1033199" y="201107"/>
                    </a:cubicBezTo>
                    <a:lnTo>
                      <a:pt x="1032086" y="202697"/>
                    </a:lnTo>
                    <a:lnTo>
                      <a:pt x="1030337" y="203492"/>
                    </a:lnTo>
                    <a:lnTo>
                      <a:pt x="1029065" y="204605"/>
                    </a:lnTo>
                    <a:lnTo>
                      <a:pt x="1027793" y="207466"/>
                    </a:lnTo>
                    <a:lnTo>
                      <a:pt x="1027793" y="208579"/>
                    </a:lnTo>
                    <a:cubicBezTo>
                      <a:pt x="1027793" y="208579"/>
                      <a:pt x="1029383" y="209215"/>
                      <a:pt x="1029383" y="209215"/>
                    </a:cubicBezTo>
                    <a:lnTo>
                      <a:pt x="1031132" y="209215"/>
                    </a:lnTo>
                    <a:cubicBezTo>
                      <a:pt x="1031132" y="209215"/>
                      <a:pt x="1032881" y="209215"/>
                      <a:pt x="1032881" y="209215"/>
                    </a:cubicBezTo>
                    <a:lnTo>
                      <a:pt x="1034630" y="208738"/>
                    </a:lnTo>
                    <a:lnTo>
                      <a:pt x="1036219" y="207784"/>
                    </a:lnTo>
                    <a:lnTo>
                      <a:pt x="1048778" y="212077"/>
                    </a:lnTo>
                    <a:lnTo>
                      <a:pt x="1051640" y="212554"/>
                    </a:lnTo>
                    <a:lnTo>
                      <a:pt x="1054502" y="212554"/>
                    </a:lnTo>
                    <a:cubicBezTo>
                      <a:pt x="1054502" y="212554"/>
                      <a:pt x="1054661" y="217005"/>
                      <a:pt x="1054661" y="217005"/>
                    </a:cubicBezTo>
                    <a:lnTo>
                      <a:pt x="1056410" y="223205"/>
                    </a:lnTo>
                    <a:lnTo>
                      <a:pt x="1057204" y="224795"/>
                    </a:lnTo>
                    <a:lnTo>
                      <a:pt x="1058794" y="226067"/>
                    </a:lnTo>
                    <a:lnTo>
                      <a:pt x="1060066" y="227815"/>
                    </a:lnTo>
                    <a:lnTo>
                      <a:pt x="1062451" y="230200"/>
                    </a:lnTo>
                    <a:lnTo>
                      <a:pt x="1065312" y="232108"/>
                    </a:lnTo>
                    <a:lnTo>
                      <a:pt x="1068015" y="232108"/>
                    </a:lnTo>
                    <a:cubicBezTo>
                      <a:pt x="1068015" y="232108"/>
                      <a:pt x="1070877" y="231472"/>
                      <a:pt x="1070877" y="231472"/>
                    </a:cubicBezTo>
                    <a:lnTo>
                      <a:pt x="1074533" y="232267"/>
                    </a:lnTo>
                    <a:lnTo>
                      <a:pt x="1081210" y="232903"/>
                    </a:lnTo>
                    <a:lnTo>
                      <a:pt x="1084072" y="232903"/>
                    </a:lnTo>
                    <a:cubicBezTo>
                      <a:pt x="1084072" y="232903"/>
                      <a:pt x="1091544" y="231313"/>
                      <a:pt x="1091544" y="231313"/>
                    </a:cubicBezTo>
                    <a:lnTo>
                      <a:pt x="1095359" y="231313"/>
                    </a:lnTo>
                    <a:cubicBezTo>
                      <a:pt x="1095359" y="231313"/>
                      <a:pt x="1099175" y="231631"/>
                      <a:pt x="1099175" y="231631"/>
                    </a:cubicBezTo>
                    <a:lnTo>
                      <a:pt x="1105534" y="230518"/>
                    </a:lnTo>
                    <a:lnTo>
                      <a:pt x="1111575" y="227975"/>
                    </a:lnTo>
                    <a:lnTo>
                      <a:pt x="1111575" y="229246"/>
                    </a:lnTo>
                    <a:cubicBezTo>
                      <a:pt x="1111575" y="229246"/>
                      <a:pt x="1111098" y="230200"/>
                      <a:pt x="1111098" y="230200"/>
                    </a:cubicBezTo>
                    <a:lnTo>
                      <a:pt x="1109508" y="231154"/>
                    </a:lnTo>
                    <a:lnTo>
                      <a:pt x="1107759" y="233221"/>
                    </a:lnTo>
                    <a:lnTo>
                      <a:pt x="1110780" y="233539"/>
                    </a:lnTo>
                    <a:lnTo>
                      <a:pt x="1110780" y="236082"/>
                    </a:lnTo>
                    <a:cubicBezTo>
                      <a:pt x="1110780" y="236082"/>
                      <a:pt x="1110144" y="236718"/>
                      <a:pt x="1110144" y="236718"/>
                    </a:cubicBezTo>
                    <a:lnTo>
                      <a:pt x="1108872" y="236718"/>
                    </a:lnTo>
                    <a:cubicBezTo>
                      <a:pt x="1108872" y="236718"/>
                      <a:pt x="1106488" y="237672"/>
                      <a:pt x="1106488" y="237672"/>
                    </a:cubicBezTo>
                    <a:lnTo>
                      <a:pt x="1105216" y="240375"/>
                    </a:lnTo>
                    <a:lnTo>
                      <a:pt x="1104898" y="242600"/>
                    </a:lnTo>
                    <a:lnTo>
                      <a:pt x="1103467" y="241965"/>
                    </a:lnTo>
                    <a:lnTo>
                      <a:pt x="1102195" y="240375"/>
                    </a:lnTo>
                    <a:lnTo>
                      <a:pt x="1099810" y="240375"/>
                    </a:lnTo>
                    <a:cubicBezTo>
                      <a:pt x="1099810" y="240375"/>
                      <a:pt x="1096472" y="239421"/>
                      <a:pt x="1096472" y="239421"/>
                    </a:cubicBezTo>
                    <a:lnTo>
                      <a:pt x="1092339" y="237672"/>
                    </a:lnTo>
                    <a:lnTo>
                      <a:pt x="1090272" y="237195"/>
                    </a:lnTo>
                    <a:lnTo>
                      <a:pt x="1088205" y="237513"/>
                    </a:lnTo>
                    <a:lnTo>
                      <a:pt x="1085821" y="238626"/>
                    </a:lnTo>
                    <a:lnTo>
                      <a:pt x="1081846" y="243554"/>
                    </a:lnTo>
                    <a:lnTo>
                      <a:pt x="1076918" y="247211"/>
                    </a:lnTo>
                    <a:lnTo>
                      <a:pt x="1074851" y="246575"/>
                    </a:lnTo>
                    <a:lnTo>
                      <a:pt x="1072625" y="245462"/>
                    </a:lnTo>
                    <a:lnTo>
                      <a:pt x="1065312" y="244190"/>
                    </a:lnTo>
                    <a:lnTo>
                      <a:pt x="1062610" y="244190"/>
                    </a:lnTo>
                    <a:cubicBezTo>
                      <a:pt x="1062610" y="244190"/>
                      <a:pt x="1057840" y="246416"/>
                      <a:pt x="1057840" y="246416"/>
                    </a:cubicBezTo>
                    <a:lnTo>
                      <a:pt x="1055138" y="247211"/>
                    </a:lnTo>
                    <a:lnTo>
                      <a:pt x="1056091" y="249119"/>
                    </a:lnTo>
                    <a:lnTo>
                      <a:pt x="1057523" y="250708"/>
                    </a:lnTo>
                    <a:lnTo>
                      <a:pt x="1058953" y="251185"/>
                    </a:lnTo>
                    <a:lnTo>
                      <a:pt x="1063405" y="251503"/>
                    </a:lnTo>
                    <a:lnTo>
                      <a:pt x="1066107" y="252457"/>
                    </a:lnTo>
                    <a:lnTo>
                      <a:pt x="1071989" y="256908"/>
                    </a:lnTo>
                    <a:lnTo>
                      <a:pt x="1077713" y="261519"/>
                    </a:lnTo>
                    <a:lnTo>
                      <a:pt x="1079938" y="264857"/>
                    </a:lnTo>
                    <a:lnTo>
                      <a:pt x="1081051" y="268832"/>
                    </a:lnTo>
                    <a:lnTo>
                      <a:pt x="1077713" y="273124"/>
                    </a:lnTo>
                    <a:lnTo>
                      <a:pt x="1078826" y="276622"/>
                    </a:lnTo>
                    <a:lnTo>
                      <a:pt x="1080097" y="280119"/>
                    </a:lnTo>
                    <a:lnTo>
                      <a:pt x="1081051" y="281868"/>
                    </a:lnTo>
                    <a:lnTo>
                      <a:pt x="1082323" y="283299"/>
                    </a:lnTo>
                    <a:lnTo>
                      <a:pt x="1083913" y="284412"/>
                    </a:lnTo>
                    <a:lnTo>
                      <a:pt x="1087251" y="283617"/>
                    </a:lnTo>
                    <a:lnTo>
                      <a:pt x="1090431" y="283617"/>
                    </a:lnTo>
                    <a:cubicBezTo>
                      <a:pt x="1090431" y="283617"/>
                      <a:pt x="1091861" y="283458"/>
                      <a:pt x="1091861" y="283458"/>
                    </a:cubicBezTo>
                    <a:lnTo>
                      <a:pt x="1096154" y="278847"/>
                    </a:lnTo>
                    <a:lnTo>
                      <a:pt x="1096790" y="277258"/>
                    </a:lnTo>
                    <a:lnTo>
                      <a:pt x="1096313" y="275668"/>
                    </a:lnTo>
                    <a:lnTo>
                      <a:pt x="1096313" y="274078"/>
                    </a:lnTo>
                    <a:cubicBezTo>
                      <a:pt x="1096313" y="274078"/>
                      <a:pt x="1099175" y="270740"/>
                      <a:pt x="1099175" y="270740"/>
                    </a:cubicBezTo>
                    <a:lnTo>
                      <a:pt x="1100129" y="267878"/>
                    </a:lnTo>
                    <a:lnTo>
                      <a:pt x="1099493" y="264857"/>
                    </a:lnTo>
                    <a:lnTo>
                      <a:pt x="1101877" y="264857"/>
                    </a:lnTo>
                    <a:cubicBezTo>
                      <a:pt x="1101877" y="264857"/>
                      <a:pt x="1103467" y="263427"/>
                      <a:pt x="1103467" y="263427"/>
                    </a:cubicBezTo>
                    <a:lnTo>
                      <a:pt x="1103467" y="258339"/>
                    </a:lnTo>
                    <a:cubicBezTo>
                      <a:pt x="1103467" y="258339"/>
                      <a:pt x="1103944" y="256750"/>
                      <a:pt x="1103944" y="256750"/>
                    </a:cubicBezTo>
                    <a:lnTo>
                      <a:pt x="1104739" y="255478"/>
                    </a:lnTo>
                    <a:lnTo>
                      <a:pt x="1106647" y="254206"/>
                    </a:lnTo>
                    <a:lnTo>
                      <a:pt x="1108714" y="254524"/>
                    </a:lnTo>
                    <a:lnTo>
                      <a:pt x="1106965" y="257226"/>
                    </a:lnTo>
                    <a:lnTo>
                      <a:pt x="1104580" y="260088"/>
                    </a:lnTo>
                    <a:lnTo>
                      <a:pt x="1104262" y="261837"/>
                    </a:lnTo>
                    <a:lnTo>
                      <a:pt x="1104262" y="266765"/>
                    </a:lnTo>
                    <a:cubicBezTo>
                      <a:pt x="1104262" y="266765"/>
                      <a:pt x="1105375" y="269627"/>
                      <a:pt x="1105375" y="269627"/>
                    </a:cubicBezTo>
                    <a:lnTo>
                      <a:pt x="1107759" y="271694"/>
                    </a:lnTo>
                    <a:lnTo>
                      <a:pt x="1109190" y="272488"/>
                    </a:lnTo>
                    <a:lnTo>
                      <a:pt x="1110462" y="273601"/>
                    </a:lnTo>
                    <a:lnTo>
                      <a:pt x="1111257" y="275191"/>
                    </a:lnTo>
                    <a:lnTo>
                      <a:pt x="1112370" y="276463"/>
                    </a:lnTo>
                    <a:lnTo>
                      <a:pt x="1114119" y="276463"/>
                    </a:lnTo>
                    <a:cubicBezTo>
                      <a:pt x="1114119" y="276463"/>
                      <a:pt x="1115867" y="275986"/>
                      <a:pt x="1115867" y="275986"/>
                    </a:cubicBezTo>
                    <a:lnTo>
                      <a:pt x="1117298" y="275986"/>
                    </a:lnTo>
                    <a:cubicBezTo>
                      <a:pt x="1117298" y="275986"/>
                      <a:pt x="1118252" y="276781"/>
                      <a:pt x="1118252" y="276781"/>
                    </a:cubicBezTo>
                    <a:lnTo>
                      <a:pt x="1118888" y="278529"/>
                    </a:lnTo>
                    <a:lnTo>
                      <a:pt x="1120796" y="280278"/>
                    </a:lnTo>
                    <a:lnTo>
                      <a:pt x="1124452" y="279324"/>
                    </a:lnTo>
                    <a:lnTo>
                      <a:pt x="1126678" y="280437"/>
                    </a:lnTo>
                    <a:lnTo>
                      <a:pt x="1128904" y="281391"/>
                    </a:lnTo>
                    <a:lnTo>
                      <a:pt x="1130493" y="281391"/>
                    </a:lnTo>
                    <a:cubicBezTo>
                      <a:pt x="1130493" y="281391"/>
                      <a:pt x="1133514" y="279960"/>
                      <a:pt x="1133514" y="279960"/>
                    </a:cubicBezTo>
                    <a:lnTo>
                      <a:pt x="1134945" y="279960"/>
                    </a:lnTo>
                    <a:cubicBezTo>
                      <a:pt x="1134945" y="279960"/>
                      <a:pt x="1138601" y="280278"/>
                      <a:pt x="1138601" y="280278"/>
                    </a:cubicBezTo>
                    <a:lnTo>
                      <a:pt x="1133514" y="280755"/>
                    </a:lnTo>
                    <a:lnTo>
                      <a:pt x="1132878" y="282345"/>
                    </a:lnTo>
                    <a:lnTo>
                      <a:pt x="1132878" y="284253"/>
                    </a:lnTo>
                    <a:cubicBezTo>
                      <a:pt x="1132878" y="284253"/>
                      <a:pt x="1134786" y="287591"/>
                      <a:pt x="1134786" y="287591"/>
                    </a:cubicBezTo>
                    <a:lnTo>
                      <a:pt x="1147504" y="294904"/>
                    </a:lnTo>
                    <a:lnTo>
                      <a:pt x="1149730" y="294904"/>
                    </a:lnTo>
                    <a:cubicBezTo>
                      <a:pt x="1149730" y="294904"/>
                      <a:pt x="1152114" y="294586"/>
                      <a:pt x="1152114" y="294586"/>
                    </a:cubicBezTo>
                    <a:lnTo>
                      <a:pt x="1154817" y="294586"/>
                    </a:lnTo>
                    <a:cubicBezTo>
                      <a:pt x="1154817" y="294586"/>
                      <a:pt x="1162448" y="295699"/>
                      <a:pt x="1162448" y="295699"/>
                    </a:cubicBezTo>
                    <a:lnTo>
                      <a:pt x="1170079" y="297130"/>
                    </a:lnTo>
                    <a:lnTo>
                      <a:pt x="1173417" y="298720"/>
                    </a:lnTo>
                    <a:lnTo>
                      <a:pt x="1176597" y="300627"/>
                    </a:lnTo>
                    <a:lnTo>
                      <a:pt x="1181843" y="302058"/>
                    </a:lnTo>
                    <a:lnTo>
                      <a:pt x="1188361" y="305397"/>
                    </a:lnTo>
                    <a:lnTo>
                      <a:pt x="1195197" y="307464"/>
                    </a:lnTo>
                    <a:lnTo>
                      <a:pt x="1196946" y="307464"/>
                    </a:lnTo>
                    <a:cubicBezTo>
                      <a:pt x="1196946" y="307464"/>
                      <a:pt x="1198536" y="307941"/>
                      <a:pt x="1198536" y="307941"/>
                    </a:cubicBezTo>
                    <a:lnTo>
                      <a:pt x="1200126" y="308577"/>
                    </a:lnTo>
                    <a:lnTo>
                      <a:pt x="1201874" y="308577"/>
                    </a:lnTo>
                    <a:cubicBezTo>
                      <a:pt x="1201874" y="308577"/>
                      <a:pt x="1203464" y="309212"/>
                      <a:pt x="1203464" y="309212"/>
                    </a:cubicBezTo>
                    <a:lnTo>
                      <a:pt x="1204895" y="310325"/>
                    </a:lnTo>
                    <a:lnTo>
                      <a:pt x="1206167" y="309848"/>
                    </a:lnTo>
                    <a:lnTo>
                      <a:pt x="1207439" y="309053"/>
                    </a:lnTo>
                    <a:lnTo>
                      <a:pt x="1208233" y="310961"/>
                    </a:lnTo>
                    <a:lnTo>
                      <a:pt x="1221270" y="317797"/>
                    </a:lnTo>
                    <a:lnTo>
                      <a:pt x="1222383" y="319387"/>
                    </a:lnTo>
                    <a:lnTo>
                      <a:pt x="1223654" y="320500"/>
                    </a:lnTo>
                    <a:lnTo>
                      <a:pt x="1224926" y="320500"/>
                    </a:lnTo>
                    <a:cubicBezTo>
                      <a:pt x="1224926" y="320500"/>
                      <a:pt x="1225880" y="321135"/>
                      <a:pt x="1225880" y="321135"/>
                    </a:cubicBezTo>
                    <a:lnTo>
                      <a:pt x="1227629" y="322725"/>
                    </a:lnTo>
                    <a:lnTo>
                      <a:pt x="1229855" y="323838"/>
                    </a:lnTo>
                    <a:lnTo>
                      <a:pt x="1230332" y="326064"/>
                    </a:lnTo>
                    <a:lnTo>
                      <a:pt x="1230013" y="328449"/>
                    </a:lnTo>
                    <a:lnTo>
                      <a:pt x="1230013" y="329720"/>
                    </a:lnTo>
                    <a:cubicBezTo>
                      <a:pt x="1230013" y="329720"/>
                      <a:pt x="1230649" y="330674"/>
                      <a:pt x="1230649" y="330674"/>
                    </a:cubicBezTo>
                    <a:lnTo>
                      <a:pt x="1231762" y="330674"/>
                    </a:lnTo>
                    <a:cubicBezTo>
                      <a:pt x="1231762" y="330674"/>
                      <a:pt x="1232875" y="330674"/>
                      <a:pt x="1232875" y="330674"/>
                    </a:cubicBezTo>
                    <a:lnTo>
                      <a:pt x="1235260" y="330038"/>
                    </a:lnTo>
                    <a:lnTo>
                      <a:pt x="1237804" y="329720"/>
                    </a:lnTo>
                    <a:lnTo>
                      <a:pt x="1235101" y="331151"/>
                    </a:lnTo>
                    <a:lnTo>
                      <a:pt x="1233829" y="333536"/>
                    </a:lnTo>
                    <a:lnTo>
                      <a:pt x="1236214" y="334490"/>
                    </a:lnTo>
                    <a:lnTo>
                      <a:pt x="1238916" y="334490"/>
                    </a:lnTo>
                    <a:cubicBezTo>
                      <a:pt x="1238916" y="334490"/>
                      <a:pt x="1237168" y="335921"/>
                      <a:pt x="1237168" y="335921"/>
                    </a:cubicBezTo>
                    <a:lnTo>
                      <a:pt x="1236691" y="337669"/>
                    </a:lnTo>
                    <a:lnTo>
                      <a:pt x="1238757" y="342598"/>
                    </a:lnTo>
                    <a:lnTo>
                      <a:pt x="1240824" y="348957"/>
                    </a:lnTo>
                    <a:lnTo>
                      <a:pt x="1243209" y="352136"/>
                    </a:lnTo>
                    <a:lnTo>
                      <a:pt x="1246706" y="355157"/>
                    </a:lnTo>
                    <a:lnTo>
                      <a:pt x="1248296" y="357065"/>
                    </a:lnTo>
                    <a:lnTo>
                      <a:pt x="1249091" y="360085"/>
                    </a:lnTo>
                    <a:lnTo>
                      <a:pt x="1251476" y="361834"/>
                    </a:lnTo>
                    <a:lnTo>
                      <a:pt x="1253065" y="363742"/>
                    </a:lnTo>
                    <a:lnTo>
                      <a:pt x="1247819" y="364537"/>
                    </a:lnTo>
                    <a:lnTo>
                      <a:pt x="1245434" y="365173"/>
                    </a:lnTo>
                    <a:lnTo>
                      <a:pt x="1245434" y="365967"/>
                    </a:lnTo>
                    <a:cubicBezTo>
                      <a:pt x="1245434" y="365967"/>
                      <a:pt x="1248932" y="369783"/>
                      <a:pt x="1248932" y="369783"/>
                    </a:cubicBezTo>
                    <a:lnTo>
                      <a:pt x="1252589" y="371691"/>
                    </a:lnTo>
                    <a:lnTo>
                      <a:pt x="1258471" y="373599"/>
                    </a:lnTo>
                    <a:lnTo>
                      <a:pt x="1260220" y="373599"/>
                    </a:lnTo>
                    <a:cubicBezTo>
                      <a:pt x="1260220" y="373599"/>
                      <a:pt x="1262127" y="373280"/>
                      <a:pt x="1262127" y="373280"/>
                    </a:cubicBezTo>
                    <a:lnTo>
                      <a:pt x="1258788" y="374393"/>
                    </a:lnTo>
                    <a:lnTo>
                      <a:pt x="1257517" y="374393"/>
                    </a:lnTo>
                    <a:cubicBezTo>
                      <a:pt x="1257517" y="374393"/>
                      <a:pt x="1254655" y="373757"/>
                      <a:pt x="1254655" y="373757"/>
                    </a:cubicBezTo>
                    <a:lnTo>
                      <a:pt x="1253065" y="373757"/>
                    </a:lnTo>
                    <a:cubicBezTo>
                      <a:pt x="1253065" y="373757"/>
                      <a:pt x="1251158" y="374075"/>
                      <a:pt x="1251158" y="374075"/>
                    </a:cubicBezTo>
                    <a:lnTo>
                      <a:pt x="1249727" y="375029"/>
                    </a:lnTo>
                    <a:lnTo>
                      <a:pt x="1250999" y="376460"/>
                    </a:lnTo>
                    <a:lnTo>
                      <a:pt x="1252748" y="377573"/>
                    </a:lnTo>
                    <a:lnTo>
                      <a:pt x="1253701" y="378527"/>
                    </a:lnTo>
                    <a:lnTo>
                      <a:pt x="1255132" y="381388"/>
                    </a:lnTo>
                    <a:lnTo>
                      <a:pt x="1256404" y="382342"/>
                    </a:lnTo>
                    <a:lnTo>
                      <a:pt x="1258311" y="382978"/>
                    </a:lnTo>
                    <a:lnTo>
                      <a:pt x="1259424" y="384727"/>
                    </a:lnTo>
                    <a:lnTo>
                      <a:pt x="1258948" y="386158"/>
                    </a:lnTo>
                    <a:lnTo>
                      <a:pt x="1258153" y="387589"/>
                    </a:lnTo>
                    <a:lnTo>
                      <a:pt x="1256881" y="391722"/>
                    </a:lnTo>
                    <a:lnTo>
                      <a:pt x="1254973" y="393948"/>
                    </a:lnTo>
                    <a:lnTo>
                      <a:pt x="1254019" y="397604"/>
                    </a:lnTo>
                    <a:lnTo>
                      <a:pt x="1253383" y="399194"/>
                    </a:lnTo>
                    <a:lnTo>
                      <a:pt x="1252589" y="400625"/>
                    </a:lnTo>
                    <a:lnTo>
                      <a:pt x="1252906" y="402056"/>
                    </a:lnTo>
                    <a:lnTo>
                      <a:pt x="1253701" y="403327"/>
                    </a:lnTo>
                    <a:lnTo>
                      <a:pt x="1254973" y="403963"/>
                    </a:lnTo>
                    <a:lnTo>
                      <a:pt x="1259266" y="400466"/>
                    </a:lnTo>
                    <a:lnTo>
                      <a:pt x="1262445" y="398876"/>
                    </a:lnTo>
                    <a:lnTo>
                      <a:pt x="1264035" y="395855"/>
                    </a:lnTo>
                    <a:lnTo>
                      <a:pt x="1264353" y="397763"/>
                    </a:lnTo>
                    <a:lnTo>
                      <a:pt x="1264989" y="399512"/>
                    </a:lnTo>
                    <a:lnTo>
                      <a:pt x="1266102" y="401261"/>
                    </a:lnTo>
                    <a:lnTo>
                      <a:pt x="1268009" y="401897"/>
                    </a:lnTo>
                    <a:lnTo>
                      <a:pt x="1271825" y="401420"/>
                    </a:lnTo>
                    <a:lnTo>
                      <a:pt x="1275641" y="399989"/>
                    </a:lnTo>
                    <a:lnTo>
                      <a:pt x="1279774" y="399512"/>
                    </a:lnTo>
                    <a:lnTo>
                      <a:pt x="1283907" y="399512"/>
                    </a:lnTo>
                    <a:cubicBezTo>
                      <a:pt x="1283907" y="399512"/>
                      <a:pt x="1286769" y="397127"/>
                      <a:pt x="1286769" y="397127"/>
                    </a:cubicBezTo>
                    <a:lnTo>
                      <a:pt x="1289153" y="394265"/>
                    </a:lnTo>
                    <a:lnTo>
                      <a:pt x="1286928" y="398876"/>
                    </a:lnTo>
                    <a:lnTo>
                      <a:pt x="1285656" y="400466"/>
                    </a:lnTo>
                    <a:lnTo>
                      <a:pt x="1285338" y="401261"/>
                    </a:lnTo>
                    <a:lnTo>
                      <a:pt x="1285974" y="402056"/>
                    </a:lnTo>
                    <a:lnTo>
                      <a:pt x="1288835" y="405076"/>
                    </a:lnTo>
                    <a:lnTo>
                      <a:pt x="1299964" y="414297"/>
                    </a:lnTo>
                    <a:lnTo>
                      <a:pt x="1302507" y="417476"/>
                    </a:lnTo>
                    <a:lnTo>
                      <a:pt x="1304892" y="420815"/>
                    </a:lnTo>
                    <a:lnTo>
                      <a:pt x="1308549" y="424471"/>
                    </a:lnTo>
                    <a:lnTo>
                      <a:pt x="1312523" y="427651"/>
                    </a:lnTo>
                    <a:lnTo>
                      <a:pt x="1313954" y="428605"/>
                    </a:lnTo>
                    <a:lnTo>
                      <a:pt x="1313954" y="428287"/>
                    </a:lnTo>
                    <a:close/>
                    <a:moveTo>
                      <a:pt x="1251158" y="402214"/>
                    </a:moveTo>
                    <a:lnTo>
                      <a:pt x="1248614" y="403010"/>
                    </a:lnTo>
                    <a:lnTo>
                      <a:pt x="1247024" y="405076"/>
                    </a:lnTo>
                    <a:lnTo>
                      <a:pt x="1245434" y="406189"/>
                    </a:lnTo>
                    <a:lnTo>
                      <a:pt x="1245434" y="406825"/>
                    </a:lnTo>
                    <a:cubicBezTo>
                      <a:pt x="1245434" y="406825"/>
                      <a:pt x="1246388" y="407938"/>
                      <a:pt x="1246388" y="407938"/>
                    </a:cubicBezTo>
                    <a:lnTo>
                      <a:pt x="1253542" y="408733"/>
                    </a:lnTo>
                    <a:lnTo>
                      <a:pt x="1254973" y="408415"/>
                    </a:lnTo>
                    <a:lnTo>
                      <a:pt x="1254973" y="406984"/>
                    </a:lnTo>
                    <a:cubicBezTo>
                      <a:pt x="1254973" y="406984"/>
                      <a:pt x="1252112" y="402214"/>
                      <a:pt x="1252112" y="402214"/>
                    </a:cubicBezTo>
                    <a:lnTo>
                      <a:pt x="1251158" y="402214"/>
                    </a:lnTo>
                    <a:close/>
                    <a:moveTo>
                      <a:pt x="1089000" y="320341"/>
                    </a:moveTo>
                    <a:lnTo>
                      <a:pt x="1085979" y="329244"/>
                    </a:lnTo>
                    <a:lnTo>
                      <a:pt x="1083913" y="330993"/>
                    </a:lnTo>
                    <a:lnTo>
                      <a:pt x="1083436" y="333854"/>
                    </a:lnTo>
                    <a:lnTo>
                      <a:pt x="1081210" y="339577"/>
                    </a:lnTo>
                    <a:lnTo>
                      <a:pt x="1083595" y="337192"/>
                    </a:lnTo>
                    <a:lnTo>
                      <a:pt x="1084867" y="332423"/>
                    </a:lnTo>
                    <a:lnTo>
                      <a:pt x="1089159" y="327813"/>
                    </a:lnTo>
                    <a:lnTo>
                      <a:pt x="1090749" y="321295"/>
                    </a:lnTo>
                    <a:lnTo>
                      <a:pt x="1089795" y="320500"/>
                    </a:lnTo>
                    <a:lnTo>
                      <a:pt x="1089159" y="320500"/>
                    </a:lnTo>
                    <a:close/>
                    <a:moveTo>
                      <a:pt x="1028906" y="399989"/>
                    </a:moveTo>
                    <a:lnTo>
                      <a:pt x="1023501" y="405076"/>
                    </a:lnTo>
                    <a:lnTo>
                      <a:pt x="1021752" y="407302"/>
                    </a:lnTo>
                    <a:lnTo>
                      <a:pt x="1024296" y="406348"/>
                    </a:lnTo>
                    <a:lnTo>
                      <a:pt x="1025568" y="404281"/>
                    </a:lnTo>
                    <a:lnTo>
                      <a:pt x="1029542" y="403327"/>
                    </a:lnTo>
                    <a:lnTo>
                      <a:pt x="1033358" y="400943"/>
                    </a:lnTo>
                    <a:lnTo>
                      <a:pt x="1030814" y="400943"/>
                    </a:lnTo>
                    <a:cubicBezTo>
                      <a:pt x="1030814" y="400943"/>
                      <a:pt x="1028906" y="399830"/>
                      <a:pt x="1028906" y="399830"/>
                    </a:cubicBezTo>
                    <a:close/>
                    <a:moveTo>
                      <a:pt x="1024296" y="270581"/>
                    </a:moveTo>
                    <a:lnTo>
                      <a:pt x="1023819" y="269468"/>
                    </a:lnTo>
                    <a:lnTo>
                      <a:pt x="1021752" y="266129"/>
                    </a:lnTo>
                    <a:lnTo>
                      <a:pt x="1020163" y="266129"/>
                    </a:lnTo>
                    <a:cubicBezTo>
                      <a:pt x="1020163" y="266129"/>
                      <a:pt x="1018891" y="265334"/>
                      <a:pt x="1018891" y="265334"/>
                    </a:cubicBezTo>
                    <a:lnTo>
                      <a:pt x="1018096" y="263109"/>
                    </a:lnTo>
                    <a:lnTo>
                      <a:pt x="1017619" y="260724"/>
                    </a:lnTo>
                    <a:lnTo>
                      <a:pt x="1016029" y="258021"/>
                    </a:lnTo>
                    <a:lnTo>
                      <a:pt x="1010624" y="254047"/>
                    </a:lnTo>
                    <a:lnTo>
                      <a:pt x="1008398" y="253729"/>
                    </a:lnTo>
                    <a:lnTo>
                      <a:pt x="1002675" y="254206"/>
                    </a:lnTo>
                    <a:lnTo>
                      <a:pt x="999337" y="253729"/>
                    </a:lnTo>
                    <a:lnTo>
                      <a:pt x="992818" y="250549"/>
                    </a:lnTo>
                    <a:lnTo>
                      <a:pt x="988367" y="248801"/>
                    </a:lnTo>
                    <a:lnTo>
                      <a:pt x="986777" y="248324"/>
                    </a:lnTo>
                    <a:lnTo>
                      <a:pt x="985029" y="248324"/>
                    </a:lnTo>
                    <a:cubicBezTo>
                      <a:pt x="985029" y="248324"/>
                      <a:pt x="983439" y="248324"/>
                      <a:pt x="983439" y="248324"/>
                    </a:cubicBezTo>
                    <a:lnTo>
                      <a:pt x="981849" y="249119"/>
                    </a:lnTo>
                    <a:lnTo>
                      <a:pt x="979146" y="251026"/>
                    </a:lnTo>
                    <a:lnTo>
                      <a:pt x="976125" y="252298"/>
                    </a:lnTo>
                    <a:lnTo>
                      <a:pt x="974536" y="252298"/>
                    </a:lnTo>
                    <a:cubicBezTo>
                      <a:pt x="974536" y="252298"/>
                      <a:pt x="973264" y="251185"/>
                      <a:pt x="973264" y="251185"/>
                    </a:cubicBezTo>
                    <a:lnTo>
                      <a:pt x="972787" y="249596"/>
                    </a:lnTo>
                    <a:lnTo>
                      <a:pt x="970879" y="249278"/>
                    </a:lnTo>
                    <a:lnTo>
                      <a:pt x="968495" y="249914"/>
                    </a:lnTo>
                    <a:lnTo>
                      <a:pt x="964997" y="249914"/>
                    </a:lnTo>
                    <a:cubicBezTo>
                      <a:pt x="964997" y="249914"/>
                      <a:pt x="958638" y="249754"/>
                      <a:pt x="958638" y="249754"/>
                    </a:cubicBezTo>
                    <a:lnTo>
                      <a:pt x="947986" y="250391"/>
                    </a:lnTo>
                    <a:lnTo>
                      <a:pt x="945602" y="252298"/>
                    </a:lnTo>
                    <a:lnTo>
                      <a:pt x="938766" y="260565"/>
                    </a:lnTo>
                    <a:lnTo>
                      <a:pt x="939243" y="262314"/>
                    </a:lnTo>
                    <a:lnTo>
                      <a:pt x="940197" y="264063"/>
                    </a:lnTo>
                    <a:lnTo>
                      <a:pt x="940197" y="265652"/>
                    </a:lnTo>
                    <a:cubicBezTo>
                      <a:pt x="940197" y="265652"/>
                      <a:pt x="939401" y="268514"/>
                      <a:pt x="939401" y="268514"/>
                    </a:cubicBezTo>
                    <a:lnTo>
                      <a:pt x="939878" y="268832"/>
                    </a:lnTo>
                    <a:lnTo>
                      <a:pt x="941310" y="267083"/>
                    </a:lnTo>
                    <a:lnTo>
                      <a:pt x="943058" y="264063"/>
                    </a:lnTo>
                    <a:lnTo>
                      <a:pt x="943535" y="262950"/>
                    </a:lnTo>
                    <a:lnTo>
                      <a:pt x="943853" y="261042"/>
                    </a:lnTo>
                    <a:lnTo>
                      <a:pt x="944648" y="259452"/>
                    </a:lnTo>
                    <a:lnTo>
                      <a:pt x="946079" y="258657"/>
                    </a:lnTo>
                    <a:lnTo>
                      <a:pt x="947509" y="259134"/>
                    </a:lnTo>
                    <a:lnTo>
                      <a:pt x="948940" y="260088"/>
                    </a:lnTo>
                    <a:lnTo>
                      <a:pt x="950212" y="261201"/>
                    </a:lnTo>
                    <a:lnTo>
                      <a:pt x="954187" y="266288"/>
                    </a:lnTo>
                    <a:lnTo>
                      <a:pt x="955458" y="266924"/>
                    </a:lnTo>
                    <a:lnTo>
                      <a:pt x="956889" y="267242"/>
                    </a:lnTo>
                    <a:lnTo>
                      <a:pt x="960387" y="266765"/>
                    </a:lnTo>
                    <a:lnTo>
                      <a:pt x="961500" y="265652"/>
                    </a:lnTo>
                    <a:lnTo>
                      <a:pt x="963566" y="262950"/>
                    </a:lnTo>
                    <a:lnTo>
                      <a:pt x="964997" y="261996"/>
                    </a:lnTo>
                    <a:lnTo>
                      <a:pt x="966746" y="261042"/>
                    </a:lnTo>
                    <a:lnTo>
                      <a:pt x="968495" y="261042"/>
                    </a:lnTo>
                    <a:cubicBezTo>
                      <a:pt x="968495" y="261042"/>
                      <a:pt x="969449" y="261201"/>
                      <a:pt x="969449" y="261201"/>
                    </a:cubicBezTo>
                    <a:lnTo>
                      <a:pt x="969449" y="261996"/>
                    </a:lnTo>
                    <a:cubicBezTo>
                      <a:pt x="969449" y="261996"/>
                      <a:pt x="969289" y="262950"/>
                      <a:pt x="969289" y="262950"/>
                    </a:cubicBezTo>
                    <a:lnTo>
                      <a:pt x="969766" y="263585"/>
                    </a:lnTo>
                    <a:lnTo>
                      <a:pt x="973741" y="264222"/>
                    </a:lnTo>
                    <a:lnTo>
                      <a:pt x="976761" y="265493"/>
                    </a:lnTo>
                    <a:lnTo>
                      <a:pt x="980259" y="265970"/>
                    </a:lnTo>
                    <a:lnTo>
                      <a:pt x="984074" y="267242"/>
                    </a:lnTo>
                    <a:lnTo>
                      <a:pt x="985664" y="266606"/>
                    </a:lnTo>
                    <a:lnTo>
                      <a:pt x="985664" y="264540"/>
                    </a:lnTo>
                    <a:cubicBezTo>
                      <a:pt x="985664" y="264540"/>
                      <a:pt x="985346" y="263585"/>
                      <a:pt x="985346" y="263585"/>
                    </a:cubicBezTo>
                    <a:lnTo>
                      <a:pt x="986300" y="263268"/>
                    </a:lnTo>
                    <a:lnTo>
                      <a:pt x="988685" y="263268"/>
                    </a:lnTo>
                    <a:cubicBezTo>
                      <a:pt x="988685" y="263268"/>
                      <a:pt x="994885" y="263427"/>
                      <a:pt x="994885" y="263427"/>
                    </a:cubicBezTo>
                    <a:lnTo>
                      <a:pt x="998064" y="265334"/>
                    </a:lnTo>
                    <a:lnTo>
                      <a:pt x="998860" y="266606"/>
                    </a:lnTo>
                    <a:lnTo>
                      <a:pt x="999972" y="267560"/>
                    </a:lnTo>
                    <a:lnTo>
                      <a:pt x="1007126" y="270581"/>
                    </a:lnTo>
                    <a:lnTo>
                      <a:pt x="1009829" y="271852"/>
                    </a:lnTo>
                    <a:lnTo>
                      <a:pt x="1016029" y="275350"/>
                    </a:lnTo>
                    <a:lnTo>
                      <a:pt x="1022547" y="278529"/>
                    </a:lnTo>
                    <a:lnTo>
                      <a:pt x="1024137" y="270263"/>
                    </a:lnTo>
                    <a:close/>
                    <a:moveTo>
                      <a:pt x="1099016" y="288545"/>
                    </a:moveTo>
                    <a:lnTo>
                      <a:pt x="1094882" y="286001"/>
                    </a:lnTo>
                    <a:lnTo>
                      <a:pt x="1095200" y="287750"/>
                    </a:lnTo>
                    <a:lnTo>
                      <a:pt x="1100129" y="290294"/>
                    </a:lnTo>
                    <a:lnTo>
                      <a:pt x="1103467" y="291566"/>
                    </a:lnTo>
                    <a:lnTo>
                      <a:pt x="1102036" y="289976"/>
                    </a:lnTo>
                    <a:lnTo>
                      <a:pt x="1099016" y="288704"/>
                    </a:lnTo>
                    <a:close/>
                    <a:moveTo>
                      <a:pt x="1048461" y="372645"/>
                    </a:moveTo>
                    <a:lnTo>
                      <a:pt x="1046871" y="371850"/>
                    </a:lnTo>
                    <a:lnTo>
                      <a:pt x="1044486" y="372486"/>
                    </a:lnTo>
                    <a:lnTo>
                      <a:pt x="1043691" y="373280"/>
                    </a:lnTo>
                    <a:lnTo>
                      <a:pt x="1043691" y="374870"/>
                    </a:lnTo>
                    <a:cubicBezTo>
                      <a:pt x="1043691" y="374870"/>
                      <a:pt x="1042260" y="375665"/>
                      <a:pt x="1042260" y="375665"/>
                    </a:cubicBezTo>
                    <a:lnTo>
                      <a:pt x="1041148" y="377573"/>
                    </a:lnTo>
                    <a:lnTo>
                      <a:pt x="1040194" y="378209"/>
                    </a:lnTo>
                    <a:lnTo>
                      <a:pt x="1038445" y="380594"/>
                    </a:lnTo>
                    <a:lnTo>
                      <a:pt x="1037014" y="380911"/>
                    </a:lnTo>
                    <a:lnTo>
                      <a:pt x="1035901" y="381865"/>
                    </a:lnTo>
                    <a:lnTo>
                      <a:pt x="1034153" y="385999"/>
                    </a:lnTo>
                    <a:lnTo>
                      <a:pt x="1034153" y="387589"/>
                    </a:lnTo>
                    <a:cubicBezTo>
                      <a:pt x="1034153" y="387589"/>
                      <a:pt x="1032404" y="387906"/>
                      <a:pt x="1032404" y="387906"/>
                    </a:cubicBezTo>
                    <a:lnTo>
                      <a:pt x="1032404" y="390609"/>
                    </a:lnTo>
                    <a:cubicBezTo>
                      <a:pt x="1032404" y="390609"/>
                      <a:pt x="1030973" y="392994"/>
                      <a:pt x="1030973" y="392994"/>
                    </a:cubicBezTo>
                    <a:lnTo>
                      <a:pt x="1032086" y="394584"/>
                    </a:lnTo>
                    <a:lnTo>
                      <a:pt x="1031768" y="396809"/>
                    </a:lnTo>
                    <a:lnTo>
                      <a:pt x="1033834" y="396809"/>
                    </a:lnTo>
                    <a:cubicBezTo>
                      <a:pt x="1033834" y="396809"/>
                      <a:pt x="1037332" y="397127"/>
                      <a:pt x="1037332" y="397127"/>
                    </a:cubicBezTo>
                    <a:lnTo>
                      <a:pt x="1037809" y="396809"/>
                    </a:lnTo>
                    <a:lnTo>
                      <a:pt x="1038286" y="396332"/>
                    </a:lnTo>
                    <a:lnTo>
                      <a:pt x="1038286" y="395378"/>
                    </a:lnTo>
                    <a:cubicBezTo>
                      <a:pt x="1038286" y="395378"/>
                      <a:pt x="1039240" y="393153"/>
                      <a:pt x="1039240" y="393153"/>
                    </a:cubicBezTo>
                    <a:lnTo>
                      <a:pt x="1041943" y="390450"/>
                    </a:lnTo>
                    <a:lnTo>
                      <a:pt x="1042579" y="389178"/>
                    </a:lnTo>
                    <a:lnTo>
                      <a:pt x="1044963" y="387747"/>
                    </a:lnTo>
                    <a:lnTo>
                      <a:pt x="1046235" y="386158"/>
                    </a:lnTo>
                    <a:lnTo>
                      <a:pt x="1048142" y="380752"/>
                    </a:lnTo>
                    <a:lnTo>
                      <a:pt x="1046712" y="375824"/>
                    </a:lnTo>
                    <a:lnTo>
                      <a:pt x="1049415" y="373757"/>
                    </a:lnTo>
                    <a:lnTo>
                      <a:pt x="1048461" y="372168"/>
                    </a:lnTo>
                    <a:close/>
                    <a:moveTo>
                      <a:pt x="989639" y="391404"/>
                    </a:moveTo>
                    <a:lnTo>
                      <a:pt x="988367" y="391722"/>
                    </a:lnTo>
                    <a:lnTo>
                      <a:pt x="988049" y="392517"/>
                    </a:lnTo>
                    <a:lnTo>
                      <a:pt x="988049" y="395061"/>
                    </a:lnTo>
                    <a:cubicBezTo>
                      <a:pt x="988049" y="395061"/>
                      <a:pt x="991388" y="398558"/>
                      <a:pt x="991388" y="398558"/>
                    </a:cubicBezTo>
                    <a:lnTo>
                      <a:pt x="993295" y="398558"/>
                    </a:lnTo>
                    <a:cubicBezTo>
                      <a:pt x="993295" y="398558"/>
                      <a:pt x="995044" y="396015"/>
                      <a:pt x="995044" y="396015"/>
                    </a:cubicBezTo>
                    <a:lnTo>
                      <a:pt x="995044" y="394107"/>
                    </a:lnTo>
                    <a:cubicBezTo>
                      <a:pt x="995044" y="394107"/>
                      <a:pt x="994249" y="392040"/>
                      <a:pt x="994249" y="392040"/>
                    </a:cubicBezTo>
                    <a:lnTo>
                      <a:pt x="989798" y="391404"/>
                    </a:lnTo>
                    <a:close/>
                    <a:moveTo>
                      <a:pt x="1078190" y="330356"/>
                    </a:moveTo>
                    <a:lnTo>
                      <a:pt x="1077553" y="330038"/>
                    </a:lnTo>
                    <a:lnTo>
                      <a:pt x="1077077" y="328926"/>
                    </a:lnTo>
                    <a:lnTo>
                      <a:pt x="1075169" y="328926"/>
                    </a:lnTo>
                    <a:cubicBezTo>
                      <a:pt x="1075169" y="328926"/>
                      <a:pt x="1076600" y="332582"/>
                      <a:pt x="1076600" y="332582"/>
                    </a:cubicBezTo>
                    <a:lnTo>
                      <a:pt x="1076123" y="335921"/>
                    </a:lnTo>
                    <a:lnTo>
                      <a:pt x="1076600" y="337510"/>
                    </a:lnTo>
                    <a:lnTo>
                      <a:pt x="1077236" y="337510"/>
                    </a:lnTo>
                    <a:cubicBezTo>
                      <a:pt x="1077236" y="337510"/>
                      <a:pt x="1078349" y="338465"/>
                      <a:pt x="1078349" y="338465"/>
                    </a:cubicBezTo>
                    <a:lnTo>
                      <a:pt x="1080097" y="335762"/>
                    </a:lnTo>
                    <a:lnTo>
                      <a:pt x="1080097" y="334013"/>
                    </a:lnTo>
                    <a:cubicBezTo>
                      <a:pt x="1080097" y="334013"/>
                      <a:pt x="1078030" y="330356"/>
                      <a:pt x="1078030" y="330356"/>
                    </a:cubicBezTo>
                    <a:close/>
                    <a:moveTo>
                      <a:pt x="1049891" y="372009"/>
                    </a:moveTo>
                    <a:lnTo>
                      <a:pt x="1050686" y="372803"/>
                    </a:lnTo>
                    <a:lnTo>
                      <a:pt x="1051958" y="373280"/>
                    </a:lnTo>
                    <a:lnTo>
                      <a:pt x="1053707" y="373280"/>
                    </a:lnTo>
                    <a:cubicBezTo>
                      <a:pt x="1053707" y="373280"/>
                      <a:pt x="1054979" y="375188"/>
                      <a:pt x="1054979" y="375188"/>
                    </a:cubicBezTo>
                    <a:lnTo>
                      <a:pt x="1056250" y="375983"/>
                    </a:lnTo>
                    <a:lnTo>
                      <a:pt x="1056569" y="374552"/>
                    </a:lnTo>
                    <a:lnTo>
                      <a:pt x="1054820" y="371691"/>
                    </a:lnTo>
                    <a:lnTo>
                      <a:pt x="1049891" y="372009"/>
                    </a:lnTo>
                    <a:close/>
                    <a:moveTo>
                      <a:pt x="883759" y="225113"/>
                    </a:moveTo>
                    <a:lnTo>
                      <a:pt x="882647" y="225113"/>
                    </a:lnTo>
                    <a:cubicBezTo>
                      <a:pt x="882647" y="225113"/>
                      <a:pt x="881215" y="226862"/>
                      <a:pt x="881215" y="226862"/>
                    </a:cubicBezTo>
                    <a:lnTo>
                      <a:pt x="880898" y="227975"/>
                    </a:lnTo>
                    <a:lnTo>
                      <a:pt x="882011" y="232108"/>
                    </a:lnTo>
                    <a:lnTo>
                      <a:pt x="882964" y="233221"/>
                    </a:lnTo>
                    <a:lnTo>
                      <a:pt x="884077" y="237513"/>
                    </a:lnTo>
                    <a:lnTo>
                      <a:pt x="885826" y="239103"/>
                    </a:lnTo>
                    <a:lnTo>
                      <a:pt x="886303" y="238626"/>
                    </a:lnTo>
                    <a:lnTo>
                      <a:pt x="886621" y="236241"/>
                    </a:lnTo>
                    <a:lnTo>
                      <a:pt x="884077" y="230677"/>
                    </a:lnTo>
                    <a:lnTo>
                      <a:pt x="884554" y="226226"/>
                    </a:lnTo>
                    <a:lnTo>
                      <a:pt x="883759" y="225272"/>
                    </a:lnTo>
                    <a:close/>
                    <a:moveTo>
                      <a:pt x="417159" y="202379"/>
                    </a:moveTo>
                    <a:lnTo>
                      <a:pt x="418272" y="201425"/>
                    </a:lnTo>
                    <a:lnTo>
                      <a:pt x="418589" y="200312"/>
                    </a:lnTo>
                    <a:lnTo>
                      <a:pt x="418112" y="198405"/>
                    </a:lnTo>
                    <a:lnTo>
                      <a:pt x="416841" y="197451"/>
                    </a:lnTo>
                    <a:lnTo>
                      <a:pt x="414456" y="196656"/>
                    </a:lnTo>
                    <a:lnTo>
                      <a:pt x="410482" y="196656"/>
                    </a:lnTo>
                    <a:cubicBezTo>
                      <a:pt x="410482" y="196656"/>
                      <a:pt x="409687" y="198563"/>
                      <a:pt x="409687" y="198563"/>
                    </a:cubicBezTo>
                    <a:lnTo>
                      <a:pt x="409051" y="204128"/>
                    </a:lnTo>
                    <a:lnTo>
                      <a:pt x="410005" y="205241"/>
                    </a:lnTo>
                    <a:lnTo>
                      <a:pt x="411435" y="205241"/>
                    </a:lnTo>
                    <a:cubicBezTo>
                      <a:pt x="411435" y="205241"/>
                      <a:pt x="417159" y="202538"/>
                      <a:pt x="417159" y="202538"/>
                    </a:cubicBezTo>
                    <a:close/>
                    <a:moveTo>
                      <a:pt x="554039" y="414615"/>
                    </a:moveTo>
                    <a:lnTo>
                      <a:pt x="553085" y="413343"/>
                    </a:lnTo>
                    <a:lnTo>
                      <a:pt x="551336" y="408892"/>
                    </a:lnTo>
                    <a:lnTo>
                      <a:pt x="551336" y="406825"/>
                    </a:lnTo>
                    <a:cubicBezTo>
                      <a:pt x="551336" y="406825"/>
                      <a:pt x="551336" y="404758"/>
                      <a:pt x="551336" y="404758"/>
                    </a:cubicBezTo>
                    <a:lnTo>
                      <a:pt x="553085" y="397286"/>
                    </a:lnTo>
                    <a:lnTo>
                      <a:pt x="553085" y="394107"/>
                    </a:lnTo>
                    <a:cubicBezTo>
                      <a:pt x="553085" y="394107"/>
                      <a:pt x="552131" y="391086"/>
                      <a:pt x="552131" y="391086"/>
                    </a:cubicBezTo>
                    <a:lnTo>
                      <a:pt x="551336" y="390450"/>
                    </a:lnTo>
                    <a:lnTo>
                      <a:pt x="542433" y="386476"/>
                    </a:lnTo>
                    <a:lnTo>
                      <a:pt x="541479" y="386476"/>
                    </a:lnTo>
                    <a:cubicBezTo>
                      <a:pt x="541479" y="386476"/>
                      <a:pt x="536869" y="387747"/>
                      <a:pt x="536869" y="387747"/>
                    </a:cubicBezTo>
                    <a:lnTo>
                      <a:pt x="533213" y="388543"/>
                    </a:lnTo>
                    <a:lnTo>
                      <a:pt x="526058" y="389178"/>
                    </a:lnTo>
                    <a:lnTo>
                      <a:pt x="518905" y="389178"/>
                    </a:lnTo>
                    <a:cubicBezTo>
                      <a:pt x="518905" y="389178"/>
                      <a:pt x="512227" y="387270"/>
                      <a:pt x="512227" y="387270"/>
                    </a:cubicBezTo>
                    <a:lnTo>
                      <a:pt x="505868" y="384250"/>
                    </a:lnTo>
                    <a:lnTo>
                      <a:pt x="505551" y="380752"/>
                    </a:lnTo>
                    <a:lnTo>
                      <a:pt x="505868" y="377096"/>
                    </a:lnTo>
                    <a:lnTo>
                      <a:pt x="504597" y="375983"/>
                    </a:lnTo>
                    <a:lnTo>
                      <a:pt x="501576" y="374711"/>
                    </a:lnTo>
                    <a:lnTo>
                      <a:pt x="500940" y="373439"/>
                    </a:lnTo>
                    <a:lnTo>
                      <a:pt x="499827" y="369783"/>
                    </a:lnTo>
                    <a:lnTo>
                      <a:pt x="498396" y="366286"/>
                    </a:lnTo>
                    <a:lnTo>
                      <a:pt x="495376" y="365650"/>
                    </a:lnTo>
                    <a:lnTo>
                      <a:pt x="491878" y="365331"/>
                    </a:lnTo>
                    <a:lnTo>
                      <a:pt x="486791" y="365650"/>
                    </a:lnTo>
                    <a:lnTo>
                      <a:pt x="485360" y="365331"/>
                    </a:lnTo>
                    <a:lnTo>
                      <a:pt x="482499" y="362788"/>
                    </a:lnTo>
                    <a:lnTo>
                      <a:pt x="475186" y="361834"/>
                    </a:lnTo>
                    <a:lnTo>
                      <a:pt x="473755" y="360880"/>
                    </a:lnTo>
                    <a:lnTo>
                      <a:pt x="472483" y="359608"/>
                    </a:lnTo>
                    <a:lnTo>
                      <a:pt x="469462" y="358178"/>
                    </a:lnTo>
                    <a:lnTo>
                      <a:pt x="467872" y="358178"/>
                    </a:lnTo>
                    <a:cubicBezTo>
                      <a:pt x="467872" y="358178"/>
                      <a:pt x="465011" y="359449"/>
                      <a:pt x="465011" y="359449"/>
                    </a:cubicBezTo>
                    <a:lnTo>
                      <a:pt x="463739" y="359449"/>
                    </a:lnTo>
                    <a:cubicBezTo>
                      <a:pt x="463739" y="359449"/>
                      <a:pt x="459129" y="359291"/>
                      <a:pt x="459129" y="359291"/>
                    </a:cubicBezTo>
                    <a:lnTo>
                      <a:pt x="458334" y="358814"/>
                    </a:lnTo>
                    <a:lnTo>
                      <a:pt x="453883" y="352931"/>
                    </a:lnTo>
                    <a:lnTo>
                      <a:pt x="453088" y="352136"/>
                    </a:lnTo>
                    <a:lnTo>
                      <a:pt x="449113" y="351819"/>
                    </a:lnTo>
                    <a:lnTo>
                      <a:pt x="447682" y="352296"/>
                    </a:lnTo>
                    <a:lnTo>
                      <a:pt x="446252" y="353090"/>
                    </a:lnTo>
                    <a:lnTo>
                      <a:pt x="445139" y="354362"/>
                    </a:lnTo>
                    <a:lnTo>
                      <a:pt x="444344" y="355793"/>
                    </a:lnTo>
                    <a:lnTo>
                      <a:pt x="443231" y="359291"/>
                    </a:lnTo>
                    <a:lnTo>
                      <a:pt x="441800" y="362629"/>
                    </a:lnTo>
                    <a:lnTo>
                      <a:pt x="440051" y="365331"/>
                    </a:lnTo>
                    <a:lnTo>
                      <a:pt x="437349" y="366763"/>
                    </a:lnTo>
                    <a:lnTo>
                      <a:pt x="435759" y="366763"/>
                    </a:lnTo>
                    <a:cubicBezTo>
                      <a:pt x="435759" y="366763"/>
                      <a:pt x="434328" y="366444"/>
                      <a:pt x="434328" y="366444"/>
                    </a:cubicBezTo>
                    <a:lnTo>
                      <a:pt x="432579" y="365650"/>
                    </a:lnTo>
                    <a:lnTo>
                      <a:pt x="430831" y="365173"/>
                    </a:lnTo>
                    <a:lnTo>
                      <a:pt x="427015" y="365173"/>
                    </a:lnTo>
                    <a:cubicBezTo>
                      <a:pt x="427015" y="365173"/>
                      <a:pt x="423200" y="365808"/>
                      <a:pt x="423200" y="365808"/>
                    </a:cubicBezTo>
                    <a:lnTo>
                      <a:pt x="419861" y="365490"/>
                    </a:lnTo>
                    <a:lnTo>
                      <a:pt x="413184" y="363742"/>
                    </a:lnTo>
                    <a:lnTo>
                      <a:pt x="410640" y="362788"/>
                    </a:lnTo>
                    <a:lnTo>
                      <a:pt x="407938" y="364219"/>
                    </a:lnTo>
                    <a:lnTo>
                      <a:pt x="404758" y="364219"/>
                    </a:lnTo>
                    <a:cubicBezTo>
                      <a:pt x="404758" y="364219"/>
                      <a:pt x="396809" y="362947"/>
                      <a:pt x="396809" y="362947"/>
                    </a:cubicBezTo>
                    <a:lnTo>
                      <a:pt x="393471" y="362629"/>
                    </a:lnTo>
                    <a:lnTo>
                      <a:pt x="389973" y="362629"/>
                    </a:lnTo>
                    <a:cubicBezTo>
                      <a:pt x="389973" y="362629"/>
                      <a:pt x="387112" y="362152"/>
                      <a:pt x="387112" y="362152"/>
                    </a:cubicBezTo>
                    <a:lnTo>
                      <a:pt x="385045" y="360403"/>
                    </a:lnTo>
                    <a:lnTo>
                      <a:pt x="383137" y="354362"/>
                    </a:lnTo>
                    <a:lnTo>
                      <a:pt x="382501" y="353090"/>
                    </a:lnTo>
                    <a:lnTo>
                      <a:pt x="379799" y="350547"/>
                    </a:lnTo>
                    <a:lnTo>
                      <a:pt x="377255" y="347844"/>
                    </a:lnTo>
                    <a:lnTo>
                      <a:pt x="376301" y="347208"/>
                    </a:lnTo>
                    <a:lnTo>
                      <a:pt x="375188" y="347208"/>
                    </a:lnTo>
                    <a:cubicBezTo>
                      <a:pt x="375188" y="347208"/>
                      <a:pt x="373599" y="347844"/>
                      <a:pt x="373599" y="347844"/>
                    </a:cubicBezTo>
                    <a:lnTo>
                      <a:pt x="371850" y="347844"/>
                    </a:lnTo>
                    <a:cubicBezTo>
                      <a:pt x="371850" y="347844"/>
                      <a:pt x="368193" y="347526"/>
                      <a:pt x="368193" y="347526"/>
                    </a:cubicBezTo>
                    <a:lnTo>
                      <a:pt x="364537" y="346254"/>
                    </a:lnTo>
                    <a:lnTo>
                      <a:pt x="361516" y="345777"/>
                    </a:lnTo>
                    <a:lnTo>
                      <a:pt x="358337" y="345777"/>
                    </a:lnTo>
                    <a:cubicBezTo>
                      <a:pt x="358337" y="345777"/>
                      <a:pt x="355316" y="344664"/>
                      <a:pt x="355316" y="344664"/>
                    </a:cubicBezTo>
                    <a:lnTo>
                      <a:pt x="352772" y="342916"/>
                    </a:lnTo>
                    <a:lnTo>
                      <a:pt x="349911" y="339577"/>
                    </a:lnTo>
                    <a:lnTo>
                      <a:pt x="348639" y="338782"/>
                    </a:lnTo>
                    <a:lnTo>
                      <a:pt x="343711" y="338146"/>
                    </a:lnTo>
                    <a:lnTo>
                      <a:pt x="340372" y="336556"/>
                    </a:lnTo>
                    <a:lnTo>
                      <a:pt x="339418" y="339577"/>
                    </a:lnTo>
                    <a:lnTo>
                      <a:pt x="337193" y="341485"/>
                    </a:lnTo>
                    <a:lnTo>
                      <a:pt x="335603" y="341962"/>
                    </a:lnTo>
                    <a:lnTo>
                      <a:pt x="334013" y="341962"/>
                    </a:lnTo>
                    <a:cubicBezTo>
                      <a:pt x="334013" y="341962"/>
                      <a:pt x="329721" y="340372"/>
                      <a:pt x="329721" y="340372"/>
                    </a:cubicBezTo>
                    <a:lnTo>
                      <a:pt x="326700" y="339895"/>
                    </a:lnTo>
                    <a:lnTo>
                      <a:pt x="323521" y="339895"/>
                    </a:lnTo>
                    <a:cubicBezTo>
                      <a:pt x="323521" y="339895"/>
                      <a:pt x="320341" y="338782"/>
                      <a:pt x="320341" y="338782"/>
                    </a:cubicBezTo>
                    <a:lnTo>
                      <a:pt x="315095" y="338305"/>
                    </a:lnTo>
                    <a:lnTo>
                      <a:pt x="312551" y="336875"/>
                    </a:lnTo>
                    <a:lnTo>
                      <a:pt x="311279" y="337510"/>
                    </a:lnTo>
                    <a:lnTo>
                      <a:pt x="308577" y="339895"/>
                    </a:lnTo>
                    <a:lnTo>
                      <a:pt x="306669" y="342757"/>
                    </a:lnTo>
                    <a:lnTo>
                      <a:pt x="304284" y="352454"/>
                    </a:lnTo>
                    <a:lnTo>
                      <a:pt x="303489" y="353090"/>
                    </a:lnTo>
                    <a:lnTo>
                      <a:pt x="302058" y="353567"/>
                    </a:lnTo>
                    <a:lnTo>
                      <a:pt x="300628" y="352772"/>
                    </a:lnTo>
                    <a:lnTo>
                      <a:pt x="299197" y="357065"/>
                    </a:lnTo>
                    <a:lnTo>
                      <a:pt x="298402" y="358655"/>
                    </a:lnTo>
                    <a:lnTo>
                      <a:pt x="295540" y="361834"/>
                    </a:lnTo>
                    <a:lnTo>
                      <a:pt x="294904" y="361834"/>
                    </a:lnTo>
                    <a:cubicBezTo>
                      <a:pt x="294904" y="361834"/>
                      <a:pt x="293315" y="361516"/>
                      <a:pt x="293315" y="361516"/>
                    </a:cubicBezTo>
                    <a:lnTo>
                      <a:pt x="292838" y="361039"/>
                    </a:lnTo>
                    <a:lnTo>
                      <a:pt x="292361" y="358495"/>
                    </a:lnTo>
                    <a:lnTo>
                      <a:pt x="291407" y="358814"/>
                    </a:lnTo>
                    <a:lnTo>
                      <a:pt x="289658" y="360403"/>
                    </a:lnTo>
                    <a:lnTo>
                      <a:pt x="288863" y="361834"/>
                    </a:lnTo>
                    <a:lnTo>
                      <a:pt x="289181" y="363424"/>
                    </a:lnTo>
                    <a:lnTo>
                      <a:pt x="290612" y="363424"/>
                    </a:lnTo>
                    <a:cubicBezTo>
                      <a:pt x="290612" y="363424"/>
                      <a:pt x="292361" y="363106"/>
                      <a:pt x="292361" y="363106"/>
                    </a:cubicBezTo>
                    <a:lnTo>
                      <a:pt x="294109" y="363106"/>
                    </a:lnTo>
                    <a:cubicBezTo>
                      <a:pt x="294109" y="363106"/>
                      <a:pt x="295699" y="363901"/>
                      <a:pt x="295699" y="363901"/>
                    </a:cubicBezTo>
                    <a:lnTo>
                      <a:pt x="299197" y="363901"/>
                    </a:lnTo>
                    <a:cubicBezTo>
                      <a:pt x="299197" y="363901"/>
                      <a:pt x="302694" y="363742"/>
                      <a:pt x="302694" y="363742"/>
                    </a:cubicBezTo>
                    <a:lnTo>
                      <a:pt x="305874" y="363742"/>
                    </a:lnTo>
                    <a:cubicBezTo>
                      <a:pt x="305874" y="363742"/>
                      <a:pt x="309053" y="364060"/>
                      <a:pt x="309053" y="364060"/>
                    </a:cubicBezTo>
                    <a:lnTo>
                      <a:pt x="316367" y="365967"/>
                    </a:lnTo>
                    <a:lnTo>
                      <a:pt x="325587" y="369624"/>
                    </a:lnTo>
                    <a:lnTo>
                      <a:pt x="324792" y="371373"/>
                    </a:lnTo>
                    <a:lnTo>
                      <a:pt x="323521" y="373122"/>
                    </a:lnTo>
                    <a:lnTo>
                      <a:pt x="322567" y="374870"/>
                    </a:lnTo>
                    <a:lnTo>
                      <a:pt x="322567" y="376937"/>
                    </a:lnTo>
                    <a:cubicBezTo>
                      <a:pt x="322567" y="376937"/>
                      <a:pt x="323679" y="378527"/>
                      <a:pt x="323679" y="378527"/>
                    </a:cubicBezTo>
                    <a:lnTo>
                      <a:pt x="325905" y="379322"/>
                    </a:lnTo>
                    <a:lnTo>
                      <a:pt x="328608" y="379958"/>
                    </a:lnTo>
                    <a:lnTo>
                      <a:pt x="341167" y="380911"/>
                    </a:lnTo>
                    <a:lnTo>
                      <a:pt x="347367" y="381547"/>
                    </a:lnTo>
                    <a:lnTo>
                      <a:pt x="354839" y="383614"/>
                    </a:lnTo>
                    <a:lnTo>
                      <a:pt x="356270" y="384250"/>
                    </a:lnTo>
                    <a:lnTo>
                      <a:pt x="359132" y="386158"/>
                    </a:lnTo>
                    <a:lnTo>
                      <a:pt x="362311" y="387747"/>
                    </a:lnTo>
                    <a:lnTo>
                      <a:pt x="365491" y="388701"/>
                    </a:lnTo>
                    <a:lnTo>
                      <a:pt x="374235" y="390291"/>
                    </a:lnTo>
                    <a:lnTo>
                      <a:pt x="377573" y="390609"/>
                    </a:lnTo>
                    <a:lnTo>
                      <a:pt x="380912" y="390609"/>
                    </a:lnTo>
                    <a:cubicBezTo>
                      <a:pt x="380912" y="390609"/>
                      <a:pt x="382819" y="389019"/>
                      <a:pt x="382819" y="389019"/>
                    </a:cubicBezTo>
                    <a:lnTo>
                      <a:pt x="384250" y="388224"/>
                    </a:lnTo>
                    <a:lnTo>
                      <a:pt x="389179" y="387112"/>
                    </a:lnTo>
                    <a:lnTo>
                      <a:pt x="392517" y="387112"/>
                    </a:lnTo>
                    <a:cubicBezTo>
                      <a:pt x="392517" y="387112"/>
                      <a:pt x="396333" y="388224"/>
                      <a:pt x="396333" y="388224"/>
                    </a:cubicBezTo>
                    <a:lnTo>
                      <a:pt x="402215" y="387906"/>
                    </a:lnTo>
                    <a:lnTo>
                      <a:pt x="404758" y="388224"/>
                    </a:lnTo>
                    <a:lnTo>
                      <a:pt x="421133" y="391722"/>
                    </a:lnTo>
                    <a:lnTo>
                      <a:pt x="426538" y="393471"/>
                    </a:lnTo>
                    <a:lnTo>
                      <a:pt x="442913" y="400943"/>
                    </a:lnTo>
                    <a:lnTo>
                      <a:pt x="449272" y="402374"/>
                    </a:lnTo>
                    <a:lnTo>
                      <a:pt x="455790" y="403486"/>
                    </a:lnTo>
                    <a:lnTo>
                      <a:pt x="463898" y="404122"/>
                    </a:lnTo>
                    <a:lnTo>
                      <a:pt x="468827" y="405394"/>
                    </a:lnTo>
                    <a:lnTo>
                      <a:pt x="486155" y="405871"/>
                    </a:lnTo>
                    <a:lnTo>
                      <a:pt x="492991" y="406666"/>
                    </a:lnTo>
                    <a:lnTo>
                      <a:pt x="499668" y="407938"/>
                    </a:lnTo>
                    <a:lnTo>
                      <a:pt x="502371" y="408256"/>
                    </a:lnTo>
                    <a:lnTo>
                      <a:pt x="505074" y="407938"/>
                    </a:lnTo>
                    <a:lnTo>
                      <a:pt x="508730" y="406984"/>
                    </a:lnTo>
                    <a:lnTo>
                      <a:pt x="512227" y="405553"/>
                    </a:lnTo>
                    <a:lnTo>
                      <a:pt x="515566" y="404917"/>
                    </a:lnTo>
                    <a:lnTo>
                      <a:pt x="519063" y="404917"/>
                    </a:lnTo>
                    <a:cubicBezTo>
                      <a:pt x="519063" y="404917"/>
                      <a:pt x="531623" y="410322"/>
                      <a:pt x="531623" y="410322"/>
                    </a:cubicBezTo>
                    <a:lnTo>
                      <a:pt x="538777" y="412866"/>
                    </a:lnTo>
                    <a:lnTo>
                      <a:pt x="545136" y="414615"/>
                    </a:lnTo>
                    <a:lnTo>
                      <a:pt x="548474" y="414297"/>
                    </a:lnTo>
                    <a:lnTo>
                      <a:pt x="550223" y="415251"/>
                    </a:lnTo>
                    <a:lnTo>
                      <a:pt x="551495" y="416841"/>
                    </a:lnTo>
                    <a:lnTo>
                      <a:pt x="553721" y="417794"/>
                    </a:lnTo>
                    <a:lnTo>
                      <a:pt x="557219" y="418589"/>
                    </a:lnTo>
                    <a:lnTo>
                      <a:pt x="557695" y="417318"/>
                    </a:lnTo>
                    <a:lnTo>
                      <a:pt x="557695" y="416045"/>
                    </a:lnTo>
                    <a:cubicBezTo>
                      <a:pt x="557695" y="416045"/>
                      <a:pt x="554357" y="413661"/>
                      <a:pt x="554357" y="413661"/>
                    </a:cubicBezTo>
                    <a:close/>
                    <a:moveTo>
                      <a:pt x="289817" y="356111"/>
                    </a:moveTo>
                    <a:lnTo>
                      <a:pt x="289340" y="354998"/>
                    </a:lnTo>
                    <a:lnTo>
                      <a:pt x="288386" y="354998"/>
                    </a:lnTo>
                    <a:cubicBezTo>
                      <a:pt x="288386" y="354998"/>
                      <a:pt x="287432" y="355634"/>
                      <a:pt x="287432" y="355634"/>
                    </a:cubicBezTo>
                    <a:lnTo>
                      <a:pt x="285366" y="357542"/>
                    </a:lnTo>
                    <a:lnTo>
                      <a:pt x="286002" y="358337"/>
                    </a:lnTo>
                    <a:lnTo>
                      <a:pt x="287432" y="358814"/>
                    </a:lnTo>
                    <a:lnTo>
                      <a:pt x="289181" y="358178"/>
                    </a:lnTo>
                    <a:lnTo>
                      <a:pt x="289817" y="355952"/>
                    </a:lnTo>
                    <a:close/>
                    <a:moveTo>
                      <a:pt x="290612" y="327654"/>
                    </a:moveTo>
                    <a:lnTo>
                      <a:pt x="291884" y="327018"/>
                    </a:lnTo>
                    <a:lnTo>
                      <a:pt x="296812" y="330516"/>
                    </a:lnTo>
                    <a:lnTo>
                      <a:pt x="297766" y="331628"/>
                    </a:lnTo>
                    <a:lnTo>
                      <a:pt x="298402" y="333059"/>
                    </a:lnTo>
                    <a:lnTo>
                      <a:pt x="299515" y="334172"/>
                    </a:lnTo>
                    <a:lnTo>
                      <a:pt x="301105" y="334649"/>
                    </a:lnTo>
                    <a:lnTo>
                      <a:pt x="303171" y="334649"/>
                    </a:lnTo>
                    <a:cubicBezTo>
                      <a:pt x="303171" y="334649"/>
                      <a:pt x="304761" y="331787"/>
                      <a:pt x="304761" y="331787"/>
                    </a:cubicBezTo>
                    <a:lnTo>
                      <a:pt x="305079" y="330674"/>
                    </a:lnTo>
                    <a:lnTo>
                      <a:pt x="307146" y="311597"/>
                    </a:lnTo>
                    <a:lnTo>
                      <a:pt x="307146" y="305397"/>
                    </a:lnTo>
                    <a:cubicBezTo>
                      <a:pt x="307146" y="305397"/>
                      <a:pt x="307146" y="301581"/>
                      <a:pt x="307146" y="301581"/>
                    </a:cubicBezTo>
                    <a:lnTo>
                      <a:pt x="307146" y="298561"/>
                    </a:lnTo>
                    <a:cubicBezTo>
                      <a:pt x="307146" y="298561"/>
                      <a:pt x="305397" y="287432"/>
                      <a:pt x="305397" y="287432"/>
                    </a:cubicBezTo>
                    <a:lnTo>
                      <a:pt x="305715" y="286319"/>
                    </a:lnTo>
                    <a:lnTo>
                      <a:pt x="308259" y="279483"/>
                    </a:lnTo>
                    <a:lnTo>
                      <a:pt x="308259" y="278053"/>
                    </a:lnTo>
                    <a:cubicBezTo>
                      <a:pt x="308259" y="278053"/>
                      <a:pt x="307305" y="276463"/>
                      <a:pt x="307305" y="276463"/>
                    </a:cubicBezTo>
                    <a:lnTo>
                      <a:pt x="306033" y="275032"/>
                    </a:lnTo>
                    <a:lnTo>
                      <a:pt x="306033" y="271694"/>
                    </a:lnTo>
                    <a:cubicBezTo>
                      <a:pt x="306033" y="271694"/>
                      <a:pt x="306987" y="267083"/>
                      <a:pt x="306987" y="267083"/>
                    </a:cubicBezTo>
                    <a:lnTo>
                      <a:pt x="307464" y="265970"/>
                    </a:lnTo>
                    <a:lnTo>
                      <a:pt x="311279" y="261678"/>
                    </a:lnTo>
                    <a:lnTo>
                      <a:pt x="311915" y="260406"/>
                    </a:lnTo>
                    <a:lnTo>
                      <a:pt x="311915" y="258816"/>
                    </a:lnTo>
                    <a:cubicBezTo>
                      <a:pt x="311915" y="258816"/>
                      <a:pt x="311438" y="257226"/>
                      <a:pt x="311438" y="257226"/>
                    </a:cubicBezTo>
                    <a:lnTo>
                      <a:pt x="307305" y="251026"/>
                    </a:lnTo>
                    <a:lnTo>
                      <a:pt x="298243" y="239739"/>
                    </a:lnTo>
                    <a:lnTo>
                      <a:pt x="295699" y="237990"/>
                    </a:lnTo>
                    <a:lnTo>
                      <a:pt x="292838" y="236559"/>
                    </a:lnTo>
                    <a:lnTo>
                      <a:pt x="289658" y="235923"/>
                    </a:lnTo>
                    <a:lnTo>
                      <a:pt x="282186" y="235923"/>
                    </a:lnTo>
                    <a:cubicBezTo>
                      <a:pt x="282186" y="235923"/>
                      <a:pt x="280596" y="236400"/>
                      <a:pt x="280596" y="236400"/>
                    </a:cubicBezTo>
                    <a:lnTo>
                      <a:pt x="279007" y="237036"/>
                    </a:lnTo>
                    <a:lnTo>
                      <a:pt x="277894" y="237831"/>
                    </a:lnTo>
                    <a:lnTo>
                      <a:pt x="273760" y="242124"/>
                    </a:lnTo>
                    <a:lnTo>
                      <a:pt x="272648" y="242919"/>
                    </a:lnTo>
                    <a:lnTo>
                      <a:pt x="271217" y="242919"/>
                    </a:lnTo>
                    <a:cubicBezTo>
                      <a:pt x="271217" y="242919"/>
                      <a:pt x="270581" y="241329"/>
                      <a:pt x="270581" y="241329"/>
                    </a:cubicBezTo>
                    <a:lnTo>
                      <a:pt x="271058" y="238149"/>
                    </a:lnTo>
                    <a:lnTo>
                      <a:pt x="271694" y="236877"/>
                    </a:lnTo>
                    <a:lnTo>
                      <a:pt x="275032" y="234016"/>
                    </a:lnTo>
                    <a:lnTo>
                      <a:pt x="276145" y="232585"/>
                    </a:lnTo>
                    <a:lnTo>
                      <a:pt x="276622" y="230836"/>
                    </a:lnTo>
                    <a:lnTo>
                      <a:pt x="276622" y="228610"/>
                    </a:lnTo>
                    <a:cubicBezTo>
                      <a:pt x="276622" y="228610"/>
                      <a:pt x="275032" y="227180"/>
                      <a:pt x="275032" y="227180"/>
                    </a:cubicBezTo>
                    <a:lnTo>
                      <a:pt x="271694" y="225590"/>
                    </a:lnTo>
                    <a:lnTo>
                      <a:pt x="268673" y="223682"/>
                    </a:lnTo>
                    <a:lnTo>
                      <a:pt x="267083" y="220821"/>
                    </a:lnTo>
                    <a:lnTo>
                      <a:pt x="267083" y="217323"/>
                    </a:lnTo>
                    <a:cubicBezTo>
                      <a:pt x="267083" y="217323"/>
                      <a:pt x="265971" y="214461"/>
                      <a:pt x="265971" y="214461"/>
                    </a:cubicBezTo>
                    <a:lnTo>
                      <a:pt x="265017" y="207625"/>
                    </a:lnTo>
                    <a:lnTo>
                      <a:pt x="264381" y="204446"/>
                    </a:lnTo>
                    <a:lnTo>
                      <a:pt x="263109" y="199358"/>
                    </a:lnTo>
                    <a:lnTo>
                      <a:pt x="262473" y="198405"/>
                    </a:lnTo>
                    <a:lnTo>
                      <a:pt x="259452" y="198882"/>
                    </a:lnTo>
                    <a:lnTo>
                      <a:pt x="257704" y="198882"/>
                    </a:lnTo>
                    <a:cubicBezTo>
                      <a:pt x="257704" y="198882"/>
                      <a:pt x="253729" y="197928"/>
                      <a:pt x="253729" y="197928"/>
                    </a:cubicBezTo>
                    <a:lnTo>
                      <a:pt x="250232" y="196656"/>
                    </a:lnTo>
                    <a:lnTo>
                      <a:pt x="243873" y="193953"/>
                    </a:lnTo>
                    <a:lnTo>
                      <a:pt x="239739" y="191410"/>
                    </a:lnTo>
                    <a:lnTo>
                      <a:pt x="238467" y="190297"/>
                    </a:lnTo>
                    <a:lnTo>
                      <a:pt x="235765" y="185209"/>
                    </a:lnTo>
                    <a:lnTo>
                      <a:pt x="235765" y="183938"/>
                    </a:lnTo>
                    <a:cubicBezTo>
                      <a:pt x="235765" y="183938"/>
                      <a:pt x="237831" y="182030"/>
                      <a:pt x="237831" y="182030"/>
                    </a:cubicBezTo>
                    <a:lnTo>
                      <a:pt x="237513" y="180599"/>
                    </a:lnTo>
                    <a:lnTo>
                      <a:pt x="234970" y="179009"/>
                    </a:lnTo>
                    <a:lnTo>
                      <a:pt x="236083" y="176466"/>
                    </a:lnTo>
                    <a:lnTo>
                      <a:pt x="235129" y="175512"/>
                    </a:lnTo>
                    <a:lnTo>
                      <a:pt x="235606" y="174081"/>
                    </a:lnTo>
                    <a:lnTo>
                      <a:pt x="240216" y="170583"/>
                    </a:lnTo>
                    <a:lnTo>
                      <a:pt x="243555" y="169153"/>
                    </a:lnTo>
                    <a:lnTo>
                      <a:pt x="245780" y="167245"/>
                    </a:lnTo>
                    <a:lnTo>
                      <a:pt x="244508" y="163588"/>
                    </a:lnTo>
                    <a:lnTo>
                      <a:pt x="242442" y="160250"/>
                    </a:lnTo>
                    <a:lnTo>
                      <a:pt x="239739" y="157388"/>
                    </a:lnTo>
                    <a:lnTo>
                      <a:pt x="236877" y="154686"/>
                    </a:lnTo>
                    <a:lnTo>
                      <a:pt x="234970" y="153891"/>
                    </a:lnTo>
                    <a:lnTo>
                      <a:pt x="232903" y="153891"/>
                    </a:lnTo>
                    <a:cubicBezTo>
                      <a:pt x="232903" y="153891"/>
                      <a:pt x="231154" y="154209"/>
                      <a:pt x="231154" y="154209"/>
                    </a:cubicBezTo>
                    <a:lnTo>
                      <a:pt x="226385" y="156911"/>
                    </a:lnTo>
                    <a:lnTo>
                      <a:pt x="223364" y="158819"/>
                    </a:lnTo>
                    <a:lnTo>
                      <a:pt x="220344" y="160409"/>
                    </a:lnTo>
                    <a:lnTo>
                      <a:pt x="217005" y="161363"/>
                    </a:lnTo>
                    <a:lnTo>
                      <a:pt x="210487" y="162158"/>
                    </a:lnTo>
                    <a:lnTo>
                      <a:pt x="217323" y="159773"/>
                    </a:lnTo>
                    <a:lnTo>
                      <a:pt x="223682" y="156434"/>
                    </a:lnTo>
                    <a:lnTo>
                      <a:pt x="225431" y="154209"/>
                    </a:lnTo>
                    <a:lnTo>
                      <a:pt x="224477" y="151665"/>
                    </a:lnTo>
                    <a:lnTo>
                      <a:pt x="222092" y="149280"/>
                    </a:lnTo>
                    <a:lnTo>
                      <a:pt x="219231" y="147849"/>
                    </a:lnTo>
                    <a:lnTo>
                      <a:pt x="211123" y="146896"/>
                    </a:lnTo>
                    <a:lnTo>
                      <a:pt x="208261" y="146101"/>
                    </a:lnTo>
                    <a:lnTo>
                      <a:pt x="206036" y="144352"/>
                    </a:lnTo>
                    <a:lnTo>
                      <a:pt x="201743" y="140060"/>
                    </a:lnTo>
                    <a:lnTo>
                      <a:pt x="201266" y="139265"/>
                    </a:lnTo>
                    <a:lnTo>
                      <a:pt x="200471" y="135767"/>
                    </a:lnTo>
                    <a:lnTo>
                      <a:pt x="199359" y="132429"/>
                    </a:lnTo>
                    <a:lnTo>
                      <a:pt x="197610" y="129567"/>
                    </a:lnTo>
                    <a:lnTo>
                      <a:pt x="195384" y="127182"/>
                    </a:lnTo>
                    <a:lnTo>
                      <a:pt x="188707" y="122095"/>
                    </a:lnTo>
                    <a:lnTo>
                      <a:pt x="185845" y="120982"/>
                    </a:lnTo>
                    <a:lnTo>
                      <a:pt x="182666" y="120664"/>
                    </a:lnTo>
                    <a:lnTo>
                      <a:pt x="179804" y="120028"/>
                    </a:lnTo>
                    <a:lnTo>
                      <a:pt x="177738" y="118121"/>
                    </a:lnTo>
                    <a:lnTo>
                      <a:pt x="176307" y="114464"/>
                    </a:lnTo>
                    <a:lnTo>
                      <a:pt x="174717" y="110967"/>
                    </a:lnTo>
                    <a:lnTo>
                      <a:pt x="172491" y="108423"/>
                    </a:lnTo>
                    <a:lnTo>
                      <a:pt x="167404" y="103972"/>
                    </a:lnTo>
                    <a:lnTo>
                      <a:pt x="164224" y="102859"/>
                    </a:lnTo>
                    <a:lnTo>
                      <a:pt x="162476" y="103177"/>
                    </a:lnTo>
                    <a:lnTo>
                      <a:pt x="161045" y="104290"/>
                    </a:lnTo>
                    <a:lnTo>
                      <a:pt x="160727" y="105720"/>
                    </a:lnTo>
                    <a:lnTo>
                      <a:pt x="160727" y="107310"/>
                    </a:lnTo>
                    <a:cubicBezTo>
                      <a:pt x="160727" y="107310"/>
                      <a:pt x="162476" y="109854"/>
                      <a:pt x="162476" y="109854"/>
                    </a:cubicBezTo>
                    <a:lnTo>
                      <a:pt x="162794" y="112715"/>
                    </a:lnTo>
                    <a:lnTo>
                      <a:pt x="160727" y="111602"/>
                    </a:lnTo>
                    <a:lnTo>
                      <a:pt x="156912" y="107946"/>
                    </a:lnTo>
                    <a:lnTo>
                      <a:pt x="154527" y="107469"/>
                    </a:lnTo>
                    <a:lnTo>
                      <a:pt x="152301" y="106038"/>
                    </a:lnTo>
                    <a:lnTo>
                      <a:pt x="150393" y="104130"/>
                    </a:lnTo>
                    <a:lnTo>
                      <a:pt x="148804" y="102064"/>
                    </a:lnTo>
                    <a:lnTo>
                      <a:pt x="147373" y="99838"/>
                    </a:lnTo>
                    <a:lnTo>
                      <a:pt x="146101" y="98248"/>
                    </a:lnTo>
                    <a:lnTo>
                      <a:pt x="141014" y="93161"/>
                    </a:lnTo>
                    <a:lnTo>
                      <a:pt x="137993" y="89028"/>
                    </a:lnTo>
                    <a:lnTo>
                      <a:pt x="136562" y="86166"/>
                    </a:lnTo>
                    <a:lnTo>
                      <a:pt x="134814" y="83464"/>
                    </a:lnTo>
                    <a:lnTo>
                      <a:pt x="129885" y="77899"/>
                    </a:lnTo>
                    <a:lnTo>
                      <a:pt x="123844" y="74243"/>
                    </a:lnTo>
                    <a:lnTo>
                      <a:pt x="113193" y="66612"/>
                    </a:lnTo>
                    <a:lnTo>
                      <a:pt x="105085" y="62955"/>
                    </a:lnTo>
                    <a:lnTo>
                      <a:pt x="102541" y="61524"/>
                    </a:lnTo>
                    <a:lnTo>
                      <a:pt x="100474" y="59299"/>
                    </a:lnTo>
                    <a:lnTo>
                      <a:pt x="99997" y="57868"/>
                    </a:lnTo>
                    <a:lnTo>
                      <a:pt x="99202" y="56596"/>
                    </a:lnTo>
                    <a:lnTo>
                      <a:pt x="95387" y="54688"/>
                    </a:lnTo>
                    <a:lnTo>
                      <a:pt x="89028" y="51986"/>
                    </a:lnTo>
                    <a:lnTo>
                      <a:pt x="87120" y="49124"/>
                    </a:lnTo>
                    <a:lnTo>
                      <a:pt x="88074" y="45468"/>
                    </a:lnTo>
                    <a:lnTo>
                      <a:pt x="87438" y="42765"/>
                    </a:lnTo>
                    <a:lnTo>
                      <a:pt x="80920" y="36406"/>
                    </a:lnTo>
                    <a:lnTo>
                      <a:pt x="80284" y="35611"/>
                    </a:lnTo>
                    <a:lnTo>
                      <a:pt x="79330" y="32273"/>
                    </a:lnTo>
                    <a:lnTo>
                      <a:pt x="77581" y="29411"/>
                    </a:lnTo>
                    <a:lnTo>
                      <a:pt x="71858" y="24801"/>
                    </a:lnTo>
                    <a:lnTo>
                      <a:pt x="68361" y="21144"/>
                    </a:lnTo>
                    <a:lnTo>
                      <a:pt x="67248" y="20190"/>
                    </a:lnTo>
                    <a:lnTo>
                      <a:pt x="65976" y="19554"/>
                    </a:lnTo>
                    <a:lnTo>
                      <a:pt x="64545" y="19554"/>
                    </a:lnTo>
                    <a:cubicBezTo>
                      <a:pt x="64545" y="19554"/>
                      <a:pt x="57073" y="20190"/>
                      <a:pt x="57073" y="20190"/>
                    </a:cubicBezTo>
                    <a:lnTo>
                      <a:pt x="54053" y="19554"/>
                    </a:lnTo>
                    <a:lnTo>
                      <a:pt x="50714" y="18441"/>
                    </a:lnTo>
                    <a:lnTo>
                      <a:pt x="47058" y="18441"/>
                    </a:lnTo>
                    <a:cubicBezTo>
                      <a:pt x="47058" y="18441"/>
                      <a:pt x="40539" y="19872"/>
                      <a:pt x="40539" y="19872"/>
                    </a:cubicBezTo>
                    <a:lnTo>
                      <a:pt x="37042" y="19554"/>
                    </a:lnTo>
                    <a:lnTo>
                      <a:pt x="30047" y="18441"/>
                    </a:lnTo>
                    <a:lnTo>
                      <a:pt x="26708" y="17647"/>
                    </a:lnTo>
                    <a:lnTo>
                      <a:pt x="23688" y="16057"/>
                    </a:lnTo>
                    <a:lnTo>
                      <a:pt x="18283" y="11446"/>
                    </a:lnTo>
                    <a:lnTo>
                      <a:pt x="15262" y="9539"/>
                    </a:lnTo>
                    <a:lnTo>
                      <a:pt x="12082" y="8744"/>
                    </a:lnTo>
                    <a:lnTo>
                      <a:pt x="8903" y="8267"/>
                    </a:lnTo>
                    <a:lnTo>
                      <a:pt x="5405" y="8267"/>
                    </a:lnTo>
                    <a:cubicBezTo>
                      <a:pt x="5405" y="8267"/>
                      <a:pt x="2067" y="9221"/>
                      <a:pt x="2067" y="9221"/>
                    </a:cubicBezTo>
                    <a:lnTo>
                      <a:pt x="636" y="10015"/>
                    </a:lnTo>
                    <a:lnTo>
                      <a:pt x="636" y="11446"/>
                    </a:lnTo>
                    <a:cubicBezTo>
                      <a:pt x="636" y="11446"/>
                      <a:pt x="1113" y="12877"/>
                      <a:pt x="1113" y="12877"/>
                    </a:cubicBezTo>
                    <a:lnTo>
                      <a:pt x="1113" y="14467"/>
                    </a:lnTo>
                    <a:cubicBezTo>
                      <a:pt x="1113" y="14467"/>
                      <a:pt x="477" y="16375"/>
                      <a:pt x="477" y="16375"/>
                    </a:cubicBezTo>
                    <a:lnTo>
                      <a:pt x="0" y="18123"/>
                    </a:lnTo>
                    <a:lnTo>
                      <a:pt x="5087" y="26867"/>
                    </a:lnTo>
                    <a:lnTo>
                      <a:pt x="6518" y="30047"/>
                    </a:lnTo>
                    <a:lnTo>
                      <a:pt x="8267" y="33067"/>
                    </a:lnTo>
                    <a:lnTo>
                      <a:pt x="10652" y="35929"/>
                    </a:lnTo>
                    <a:lnTo>
                      <a:pt x="22416" y="47375"/>
                    </a:lnTo>
                    <a:lnTo>
                      <a:pt x="29411" y="52781"/>
                    </a:lnTo>
                    <a:lnTo>
                      <a:pt x="31796" y="55324"/>
                    </a:lnTo>
                    <a:lnTo>
                      <a:pt x="35611" y="60253"/>
                    </a:lnTo>
                    <a:lnTo>
                      <a:pt x="37996" y="61683"/>
                    </a:lnTo>
                    <a:lnTo>
                      <a:pt x="45945" y="63273"/>
                    </a:lnTo>
                    <a:lnTo>
                      <a:pt x="48647" y="64863"/>
                    </a:lnTo>
                    <a:lnTo>
                      <a:pt x="50873" y="67089"/>
                    </a:lnTo>
                    <a:lnTo>
                      <a:pt x="57232" y="75673"/>
                    </a:lnTo>
                    <a:lnTo>
                      <a:pt x="58981" y="78217"/>
                    </a:lnTo>
                    <a:lnTo>
                      <a:pt x="60889" y="81397"/>
                    </a:lnTo>
                    <a:lnTo>
                      <a:pt x="63114" y="84258"/>
                    </a:lnTo>
                    <a:lnTo>
                      <a:pt x="68838" y="87915"/>
                    </a:lnTo>
                    <a:lnTo>
                      <a:pt x="69632" y="89664"/>
                    </a:lnTo>
                    <a:lnTo>
                      <a:pt x="70269" y="92843"/>
                    </a:lnTo>
                    <a:lnTo>
                      <a:pt x="70904" y="98089"/>
                    </a:lnTo>
                    <a:lnTo>
                      <a:pt x="72017" y="101905"/>
                    </a:lnTo>
                    <a:lnTo>
                      <a:pt x="74720" y="104130"/>
                    </a:lnTo>
                    <a:lnTo>
                      <a:pt x="78217" y="104607"/>
                    </a:lnTo>
                    <a:lnTo>
                      <a:pt x="80761" y="105402"/>
                    </a:lnTo>
                    <a:lnTo>
                      <a:pt x="83146" y="106674"/>
                    </a:lnTo>
                    <a:lnTo>
                      <a:pt x="96818" y="115100"/>
                    </a:lnTo>
                    <a:lnTo>
                      <a:pt x="97772" y="116213"/>
                    </a:lnTo>
                    <a:lnTo>
                      <a:pt x="100792" y="120823"/>
                    </a:lnTo>
                    <a:lnTo>
                      <a:pt x="103495" y="126706"/>
                    </a:lnTo>
                    <a:lnTo>
                      <a:pt x="107469" y="139901"/>
                    </a:lnTo>
                    <a:lnTo>
                      <a:pt x="110967" y="149757"/>
                    </a:lnTo>
                    <a:lnTo>
                      <a:pt x="112398" y="156275"/>
                    </a:lnTo>
                    <a:lnTo>
                      <a:pt x="113828" y="159296"/>
                    </a:lnTo>
                    <a:lnTo>
                      <a:pt x="116054" y="161681"/>
                    </a:lnTo>
                    <a:lnTo>
                      <a:pt x="118916" y="163429"/>
                    </a:lnTo>
                    <a:lnTo>
                      <a:pt x="126547" y="166450"/>
                    </a:lnTo>
                    <a:lnTo>
                      <a:pt x="128613" y="168040"/>
                    </a:lnTo>
                    <a:lnTo>
                      <a:pt x="130044" y="170265"/>
                    </a:lnTo>
                    <a:lnTo>
                      <a:pt x="134019" y="178214"/>
                    </a:lnTo>
                    <a:lnTo>
                      <a:pt x="136085" y="180758"/>
                    </a:lnTo>
                    <a:lnTo>
                      <a:pt x="138629" y="182825"/>
                    </a:lnTo>
                    <a:lnTo>
                      <a:pt x="140696" y="185050"/>
                    </a:lnTo>
                    <a:lnTo>
                      <a:pt x="146419" y="192045"/>
                    </a:lnTo>
                    <a:lnTo>
                      <a:pt x="146896" y="192840"/>
                    </a:lnTo>
                    <a:lnTo>
                      <a:pt x="149281" y="200630"/>
                    </a:lnTo>
                    <a:lnTo>
                      <a:pt x="151983" y="206195"/>
                    </a:lnTo>
                    <a:lnTo>
                      <a:pt x="162635" y="224318"/>
                    </a:lnTo>
                    <a:lnTo>
                      <a:pt x="162635" y="230359"/>
                    </a:lnTo>
                    <a:cubicBezTo>
                      <a:pt x="162635" y="230359"/>
                      <a:pt x="163589" y="233380"/>
                      <a:pt x="163589" y="233380"/>
                    </a:cubicBezTo>
                    <a:lnTo>
                      <a:pt x="165178" y="236082"/>
                    </a:lnTo>
                    <a:lnTo>
                      <a:pt x="170107" y="243077"/>
                    </a:lnTo>
                    <a:lnTo>
                      <a:pt x="172650" y="245303"/>
                    </a:lnTo>
                    <a:lnTo>
                      <a:pt x="175512" y="247211"/>
                    </a:lnTo>
                    <a:lnTo>
                      <a:pt x="177261" y="249436"/>
                    </a:lnTo>
                    <a:lnTo>
                      <a:pt x="178691" y="251980"/>
                    </a:lnTo>
                    <a:lnTo>
                      <a:pt x="183461" y="259611"/>
                    </a:lnTo>
                    <a:lnTo>
                      <a:pt x="185528" y="261837"/>
                    </a:lnTo>
                    <a:lnTo>
                      <a:pt x="190297" y="265652"/>
                    </a:lnTo>
                    <a:lnTo>
                      <a:pt x="199200" y="272012"/>
                    </a:lnTo>
                    <a:lnTo>
                      <a:pt x="200949" y="274237"/>
                    </a:lnTo>
                    <a:lnTo>
                      <a:pt x="206195" y="282663"/>
                    </a:lnTo>
                    <a:lnTo>
                      <a:pt x="210964" y="287909"/>
                    </a:lnTo>
                    <a:lnTo>
                      <a:pt x="221934" y="296971"/>
                    </a:lnTo>
                    <a:lnTo>
                      <a:pt x="228293" y="300627"/>
                    </a:lnTo>
                    <a:lnTo>
                      <a:pt x="231154" y="302853"/>
                    </a:lnTo>
                    <a:lnTo>
                      <a:pt x="233857" y="305397"/>
                    </a:lnTo>
                    <a:lnTo>
                      <a:pt x="235924" y="306828"/>
                    </a:lnTo>
                    <a:lnTo>
                      <a:pt x="246416" y="313028"/>
                    </a:lnTo>
                    <a:lnTo>
                      <a:pt x="248165" y="314300"/>
                    </a:lnTo>
                    <a:lnTo>
                      <a:pt x="254842" y="323044"/>
                    </a:lnTo>
                    <a:lnTo>
                      <a:pt x="257227" y="325428"/>
                    </a:lnTo>
                    <a:lnTo>
                      <a:pt x="259929" y="327495"/>
                    </a:lnTo>
                    <a:lnTo>
                      <a:pt x="263586" y="331787"/>
                    </a:lnTo>
                    <a:lnTo>
                      <a:pt x="266765" y="334967"/>
                    </a:lnTo>
                    <a:lnTo>
                      <a:pt x="270263" y="337828"/>
                    </a:lnTo>
                    <a:lnTo>
                      <a:pt x="271058" y="337828"/>
                    </a:lnTo>
                    <a:cubicBezTo>
                      <a:pt x="271058" y="337828"/>
                      <a:pt x="272648" y="337510"/>
                      <a:pt x="272648" y="337510"/>
                    </a:cubicBezTo>
                    <a:lnTo>
                      <a:pt x="272648" y="335285"/>
                    </a:lnTo>
                    <a:cubicBezTo>
                      <a:pt x="272648" y="335285"/>
                      <a:pt x="270740" y="330356"/>
                      <a:pt x="270740" y="330356"/>
                    </a:cubicBezTo>
                    <a:lnTo>
                      <a:pt x="270740" y="328290"/>
                    </a:lnTo>
                    <a:cubicBezTo>
                      <a:pt x="270740" y="328290"/>
                      <a:pt x="271376" y="326859"/>
                      <a:pt x="271376" y="326859"/>
                    </a:cubicBezTo>
                    <a:lnTo>
                      <a:pt x="279802" y="331469"/>
                    </a:lnTo>
                    <a:lnTo>
                      <a:pt x="282504" y="332741"/>
                    </a:lnTo>
                    <a:lnTo>
                      <a:pt x="284253" y="333218"/>
                    </a:lnTo>
                    <a:lnTo>
                      <a:pt x="285525" y="332582"/>
                    </a:lnTo>
                    <a:lnTo>
                      <a:pt x="290612" y="328290"/>
                    </a:lnTo>
                    <a:close/>
                    <a:moveTo>
                      <a:pt x="240216" y="175194"/>
                    </a:moveTo>
                    <a:lnTo>
                      <a:pt x="238149" y="177260"/>
                    </a:lnTo>
                    <a:lnTo>
                      <a:pt x="237672" y="179009"/>
                    </a:lnTo>
                    <a:lnTo>
                      <a:pt x="241806" y="179804"/>
                    </a:lnTo>
                    <a:lnTo>
                      <a:pt x="245621" y="178850"/>
                    </a:lnTo>
                    <a:lnTo>
                      <a:pt x="246416" y="178055"/>
                    </a:lnTo>
                    <a:lnTo>
                      <a:pt x="245303" y="176942"/>
                    </a:lnTo>
                    <a:lnTo>
                      <a:pt x="242124" y="175671"/>
                    </a:lnTo>
                    <a:lnTo>
                      <a:pt x="240375" y="175671"/>
                    </a:lnTo>
                    <a:close/>
                    <a:moveTo>
                      <a:pt x="552131" y="372486"/>
                    </a:moveTo>
                    <a:lnTo>
                      <a:pt x="551336" y="370896"/>
                    </a:lnTo>
                    <a:lnTo>
                      <a:pt x="550382" y="370896"/>
                    </a:lnTo>
                    <a:cubicBezTo>
                      <a:pt x="550382" y="370896"/>
                      <a:pt x="549587" y="370896"/>
                      <a:pt x="549587" y="370896"/>
                    </a:cubicBezTo>
                    <a:lnTo>
                      <a:pt x="548951" y="371373"/>
                    </a:lnTo>
                    <a:lnTo>
                      <a:pt x="550382" y="373280"/>
                    </a:lnTo>
                    <a:lnTo>
                      <a:pt x="551813" y="373599"/>
                    </a:lnTo>
                    <a:lnTo>
                      <a:pt x="552290" y="372486"/>
                    </a:lnTo>
                    <a:close/>
                    <a:moveTo>
                      <a:pt x="501417" y="332264"/>
                    </a:moveTo>
                    <a:lnTo>
                      <a:pt x="499668" y="334331"/>
                    </a:lnTo>
                    <a:lnTo>
                      <a:pt x="500145" y="335444"/>
                    </a:lnTo>
                    <a:lnTo>
                      <a:pt x="502848" y="335444"/>
                    </a:lnTo>
                    <a:cubicBezTo>
                      <a:pt x="502848" y="335444"/>
                      <a:pt x="503484" y="334490"/>
                      <a:pt x="503484" y="334490"/>
                    </a:cubicBezTo>
                    <a:lnTo>
                      <a:pt x="503484" y="332900"/>
                    </a:lnTo>
                    <a:cubicBezTo>
                      <a:pt x="503484" y="332900"/>
                      <a:pt x="502689" y="332105"/>
                      <a:pt x="502689" y="332105"/>
                    </a:cubicBezTo>
                    <a:lnTo>
                      <a:pt x="501576" y="332105"/>
                    </a:lnTo>
                    <a:close/>
                    <a:moveTo>
                      <a:pt x="512704" y="374711"/>
                    </a:moveTo>
                    <a:lnTo>
                      <a:pt x="515248" y="375029"/>
                    </a:lnTo>
                    <a:lnTo>
                      <a:pt x="515725" y="374552"/>
                    </a:lnTo>
                    <a:lnTo>
                      <a:pt x="516361" y="374552"/>
                    </a:lnTo>
                    <a:cubicBezTo>
                      <a:pt x="516361" y="374552"/>
                      <a:pt x="517315" y="374870"/>
                      <a:pt x="517315" y="374870"/>
                    </a:cubicBezTo>
                    <a:lnTo>
                      <a:pt x="525105" y="374870"/>
                    </a:lnTo>
                    <a:cubicBezTo>
                      <a:pt x="525105" y="374870"/>
                      <a:pt x="527331" y="374075"/>
                      <a:pt x="527331" y="374075"/>
                    </a:cubicBezTo>
                    <a:lnTo>
                      <a:pt x="530510" y="371691"/>
                    </a:lnTo>
                    <a:lnTo>
                      <a:pt x="535438" y="371691"/>
                    </a:lnTo>
                    <a:cubicBezTo>
                      <a:pt x="535438" y="371691"/>
                      <a:pt x="535915" y="371532"/>
                      <a:pt x="535915" y="371532"/>
                    </a:cubicBezTo>
                    <a:lnTo>
                      <a:pt x="537028" y="369942"/>
                    </a:lnTo>
                    <a:lnTo>
                      <a:pt x="542751" y="368193"/>
                    </a:lnTo>
                    <a:lnTo>
                      <a:pt x="542433" y="367398"/>
                    </a:lnTo>
                    <a:lnTo>
                      <a:pt x="539572" y="364854"/>
                    </a:lnTo>
                    <a:lnTo>
                      <a:pt x="513500" y="364854"/>
                    </a:lnTo>
                    <a:cubicBezTo>
                      <a:pt x="513500" y="364854"/>
                      <a:pt x="507776" y="365650"/>
                      <a:pt x="507776" y="365650"/>
                    </a:cubicBezTo>
                    <a:lnTo>
                      <a:pt x="504915" y="368511"/>
                    </a:lnTo>
                    <a:lnTo>
                      <a:pt x="503642" y="370578"/>
                    </a:lnTo>
                    <a:lnTo>
                      <a:pt x="504755" y="372486"/>
                    </a:lnTo>
                    <a:lnTo>
                      <a:pt x="512704" y="374552"/>
                    </a:lnTo>
                    <a:close/>
                    <a:moveTo>
                      <a:pt x="584563" y="416681"/>
                    </a:moveTo>
                    <a:lnTo>
                      <a:pt x="582814" y="417794"/>
                    </a:lnTo>
                    <a:lnTo>
                      <a:pt x="583450" y="418589"/>
                    </a:lnTo>
                    <a:lnTo>
                      <a:pt x="585834" y="420338"/>
                    </a:lnTo>
                    <a:lnTo>
                      <a:pt x="586629" y="419384"/>
                    </a:lnTo>
                    <a:lnTo>
                      <a:pt x="586629" y="417794"/>
                    </a:lnTo>
                    <a:cubicBezTo>
                      <a:pt x="586629" y="417794"/>
                      <a:pt x="585198" y="416522"/>
                      <a:pt x="585198" y="416522"/>
                    </a:cubicBezTo>
                    <a:lnTo>
                      <a:pt x="584563" y="416522"/>
                    </a:lnTo>
                    <a:close/>
                    <a:moveTo>
                      <a:pt x="92843" y="169153"/>
                    </a:moveTo>
                    <a:lnTo>
                      <a:pt x="91730" y="168517"/>
                    </a:lnTo>
                    <a:lnTo>
                      <a:pt x="90300" y="168517"/>
                    </a:lnTo>
                    <a:cubicBezTo>
                      <a:pt x="90300" y="168517"/>
                      <a:pt x="93320" y="175194"/>
                      <a:pt x="93320" y="175194"/>
                    </a:cubicBezTo>
                    <a:lnTo>
                      <a:pt x="92843" y="177579"/>
                    </a:lnTo>
                    <a:lnTo>
                      <a:pt x="91254" y="179645"/>
                    </a:lnTo>
                    <a:lnTo>
                      <a:pt x="90777" y="182189"/>
                    </a:lnTo>
                    <a:lnTo>
                      <a:pt x="89982" y="183938"/>
                    </a:lnTo>
                    <a:lnTo>
                      <a:pt x="92525" y="185209"/>
                    </a:lnTo>
                    <a:lnTo>
                      <a:pt x="94274" y="183938"/>
                    </a:lnTo>
                    <a:lnTo>
                      <a:pt x="96023" y="179645"/>
                    </a:lnTo>
                    <a:lnTo>
                      <a:pt x="96659" y="176148"/>
                    </a:lnTo>
                    <a:lnTo>
                      <a:pt x="94910" y="173604"/>
                    </a:lnTo>
                    <a:lnTo>
                      <a:pt x="93002" y="169312"/>
                    </a:lnTo>
                    <a:close/>
                    <a:moveTo>
                      <a:pt x="201425" y="319705"/>
                    </a:moveTo>
                    <a:lnTo>
                      <a:pt x="200154" y="319705"/>
                    </a:lnTo>
                    <a:cubicBezTo>
                      <a:pt x="200154" y="319705"/>
                      <a:pt x="198882" y="320659"/>
                      <a:pt x="198882" y="320659"/>
                    </a:cubicBezTo>
                    <a:lnTo>
                      <a:pt x="199518" y="321772"/>
                    </a:lnTo>
                    <a:lnTo>
                      <a:pt x="203810" y="325269"/>
                    </a:lnTo>
                    <a:lnTo>
                      <a:pt x="206195" y="325269"/>
                    </a:lnTo>
                    <a:cubicBezTo>
                      <a:pt x="206195" y="325269"/>
                      <a:pt x="207308" y="323044"/>
                      <a:pt x="207308" y="323044"/>
                    </a:cubicBezTo>
                    <a:lnTo>
                      <a:pt x="206354" y="321931"/>
                    </a:lnTo>
                    <a:lnTo>
                      <a:pt x="201425" y="319705"/>
                    </a:lnTo>
                    <a:close/>
                    <a:moveTo>
                      <a:pt x="61843" y="109536"/>
                    </a:moveTo>
                    <a:lnTo>
                      <a:pt x="61843" y="107469"/>
                    </a:lnTo>
                    <a:cubicBezTo>
                      <a:pt x="61843" y="107469"/>
                      <a:pt x="60571" y="106038"/>
                      <a:pt x="60571" y="106038"/>
                    </a:cubicBezTo>
                    <a:lnTo>
                      <a:pt x="59458" y="105561"/>
                    </a:lnTo>
                    <a:lnTo>
                      <a:pt x="56755" y="105085"/>
                    </a:lnTo>
                    <a:lnTo>
                      <a:pt x="55325" y="105561"/>
                    </a:lnTo>
                    <a:lnTo>
                      <a:pt x="58663" y="107151"/>
                    </a:lnTo>
                    <a:lnTo>
                      <a:pt x="61684" y="110172"/>
                    </a:lnTo>
                    <a:lnTo>
                      <a:pt x="61684" y="109536"/>
                    </a:lnTo>
                    <a:close/>
                    <a:moveTo>
                      <a:pt x="115736" y="213189"/>
                    </a:moveTo>
                    <a:lnTo>
                      <a:pt x="113511" y="209851"/>
                    </a:lnTo>
                    <a:lnTo>
                      <a:pt x="113828" y="209215"/>
                    </a:lnTo>
                    <a:lnTo>
                      <a:pt x="113511" y="208261"/>
                    </a:lnTo>
                    <a:lnTo>
                      <a:pt x="112716" y="206989"/>
                    </a:lnTo>
                    <a:lnTo>
                      <a:pt x="111603" y="204128"/>
                    </a:lnTo>
                    <a:lnTo>
                      <a:pt x="108423" y="198882"/>
                    </a:lnTo>
                    <a:lnTo>
                      <a:pt x="107787" y="196020"/>
                    </a:lnTo>
                    <a:lnTo>
                      <a:pt x="106039" y="194907"/>
                    </a:lnTo>
                    <a:lnTo>
                      <a:pt x="100474" y="196497"/>
                    </a:lnTo>
                    <a:lnTo>
                      <a:pt x="98407" y="203015"/>
                    </a:lnTo>
                    <a:lnTo>
                      <a:pt x="99202" y="204764"/>
                    </a:lnTo>
                    <a:lnTo>
                      <a:pt x="104608" y="212713"/>
                    </a:lnTo>
                    <a:lnTo>
                      <a:pt x="104926" y="214779"/>
                    </a:lnTo>
                    <a:lnTo>
                      <a:pt x="106197" y="216369"/>
                    </a:lnTo>
                    <a:lnTo>
                      <a:pt x="111921" y="219866"/>
                    </a:lnTo>
                    <a:lnTo>
                      <a:pt x="114623" y="219866"/>
                    </a:lnTo>
                    <a:cubicBezTo>
                      <a:pt x="114623" y="219866"/>
                      <a:pt x="117644" y="218595"/>
                      <a:pt x="117644" y="218595"/>
                    </a:cubicBezTo>
                    <a:lnTo>
                      <a:pt x="117644" y="215415"/>
                    </a:lnTo>
                    <a:cubicBezTo>
                      <a:pt x="117644" y="215415"/>
                      <a:pt x="115895" y="213507"/>
                      <a:pt x="115895" y="213507"/>
                    </a:cubicBezTo>
                    <a:close/>
                    <a:moveTo>
                      <a:pt x="151665" y="257544"/>
                    </a:moveTo>
                    <a:lnTo>
                      <a:pt x="151665" y="255319"/>
                    </a:lnTo>
                    <a:cubicBezTo>
                      <a:pt x="151665" y="255319"/>
                      <a:pt x="151347" y="254206"/>
                      <a:pt x="151347" y="254206"/>
                    </a:cubicBezTo>
                    <a:lnTo>
                      <a:pt x="145306" y="248006"/>
                    </a:lnTo>
                    <a:lnTo>
                      <a:pt x="143875" y="248006"/>
                    </a:lnTo>
                    <a:cubicBezTo>
                      <a:pt x="143875" y="248006"/>
                      <a:pt x="143398" y="249119"/>
                      <a:pt x="143398" y="249119"/>
                    </a:cubicBezTo>
                    <a:lnTo>
                      <a:pt x="144193" y="253888"/>
                    </a:lnTo>
                    <a:lnTo>
                      <a:pt x="145783" y="255955"/>
                    </a:lnTo>
                    <a:lnTo>
                      <a:pt x="147850" y="257544"/>
                    </a:lnTo>
                    <a:lnTo>
                      <a:pt x="148327" y="258816"/>
                    </a:lnTo>
                    <a:lnTo>
                      <a:pt x="148327" y="260883"/>
                    </a:lnTo>
                    <a:cubicBezTo>
                      <a:pt x="148327" y="260883"/>
                      <a:pt x="151665" y="263745"/>
                      <a:pt x="151665" y="263745"/>
                    </a:cubicBezTo>
                    <a:lnTo>
                      <a:pt x="150552" y="259611"/>
                    </a:lnTo>
                    <a:lnTo>
                      <a:pt x="150870" y="258498"/>
                    </a:lnTo>
                    <a:lnTo>
                      <a:pt x="151665" y="257862"/>
                    </a:lnTo>
                    <a:close/>
                    <a:moveTo>
                      <a:pt x="144193" y="245144"/>
                    </a:moveTo>
                    <a:lnTo>
                      <a:pt x="138788" y="240375"/>
                    </a:lnTo>
                    <a:lnTo>
                      <a:pt x="138152" y="240852"/>
                    </a:lnTo>
                    <a:lnTo>
                      <a:pt x="137675" y="242759"/>
                    </a:lnTo>
                    <a:lnTo>
                      <a:pt x="137675" y="243236"/>
                    </a:lnTo>
                    <a:cubicBezTo>
                      <a:pt x="137675" y="243236"/>
                      <a:pt x="138470" y="244349"/>
                      <a:pt x="138470" y="244349"/>
                    </a:cubicBezTo>
                    <a:lnTo>
                      <a:pt x="138470" y="247847"/>
                    </a:lnTo>
                    <a:cubicBezTo>
                      <a:pt x="138470" y="247847"/>
                      <a:pt x="138947" y="249278"/>
                      <a:pt x="138947" y="249278"/>
                    </a:cubicBezTo>
                    <a:lnTo>
                      <a:pt x="142286" y="249278"/>
                    </a:lnTo>
                    <a:cubicBezTo>
                      <a:pt x="142286" y="249278"/>
                      <a:pt x="144352" y="247052"/>
                      <a:pt x="144352" y="247052"/>
                    </a:cubicBezTo>
                    <a:lnTo>
                      <a:pt x="144352" y="245303"/>
                    </a:lnTo>
                    <a:close/>
                    <a:moveTo>
                      <a:pt x="133065" y="233857"/>
                    </a:moveTo>
                    <a:lnTo>
                      <a:pt x="130680" y="230836"/>
                    </a:lnTo>
                    <a:lnTo>
                      <a:pt x="129249" y="227498"/>
                    </a:lnTo>
                    <a:lnTo>
                      <a:pt x="127342" y="226226"/>
                    </a:lnTo>
                    <a:lnTo>
                      <a:pt x="125911" y="226544"/>
                    </a:lnTo>
                    <a:lnTo>
                      <a:pt x="125593" y="227338"/>
                    </a:lnTo>
                    <a:lnTo>
                      <a:pt x="125593" y="229246"/>
                    </a:lnTo>
                    <a:cubicBezTo>
                      <a:pt x="125593" y="229246"/>
                      <a:pt x="124957" y="230518"/>
                      <a:pt x="124957" y="230518"/>
                    </a:cubicBezTo>
                    <a:lnTo>
                      <a:pt x="127024" y="233221"/>
                    </a:lnTo>
                    <a:lnTo>
                      <a:pt x="129249" y="233857"/>
                    </a:lnTo>
                    <a:lnTo>
                      <a:pt x="133860" y="236400"/>
                    </a:lnTo>
                    <a:lnTo>
                      <a:pt x="133860" y="235605"/>
                    </a:lnTo>
                    <a:cubicBezTo>
                      <a:pt x="133860" y="235605"/>
                      <a:pt x="132906" y="233857"/>
                      <a:pt x="132906" y="233857"/>
                    </a:cubicBezTo>
                    <a:close/>
                    <a:moveTo>
                      <a:pt x="815558" y="410958"/>
                    </a:moveTo>
                    <a:lnTo>
                      <a:pt x="816670" y="409369"/>
                    </a:lnTo>
                    <a:lnTo>
                      <a:pt x="818579" y="409369"/>
                    </a:lnTo>
                    <a:cubicBezTo>
                      <a:pt x="818579" y="409369"/>
                      <a:pt x="821122" y="405871"/>
                      <a:pt x="821122" y="405871"/>
                    </a:cubicBezTo>
                    <a:lnTo>
                      <a:pt x="825096" y="405076"/>
                    </a:lnTo>
                    <a:lnTo>
                      <a:pt x="824301" y="404122"/>
                    </a:lnTo>
                    <a:lnTo>
                      <a:pt x="822871" y="403327"/>
                    </a:lnTo>
                    <a:lnTo>
                      <a:pt x="820804" y="402691"/>
                    </a:lnTo>
                    <a:lnTo>
                      <a:pt x="815717" y="405553"/>
                    </a:lnTo>
                    <a:lnTo>
                      <a:pt x="814922" y="405553"/>
                    </a:lnTo>
                    <a:cubicBezTo>
                      <a:pt x="814922" y="405553"/>
                      <a:pt x="813650" y="404758"/>
                      <a:pt x="813650" y="404758"/>
                    </a:cubicBezTo>
                    <a:lnTo>
                      <a:pt x="812060" y="404758"/>
                    </a:lnTo>
                    <a:cubicBezTo>
                      <a:pt x="812060" y="404758"/>
                      <a:pt x="809675" y="405235"/>
                      <a:pt x="809675" y="405235"/>
                    </a:cubicBezTo>
                    <a:lnTo>
                      <a:pt x="809675" y="405871"/>
                    </a:lnTo>
                    <a:cubicBezTo>
                      <a:pt x="809675" y="405871"/>
                      <a:pt x="810630" y="406189"/>
                      <a:pt x="810630" y="406189"/>
                    </a:cubicBezTo>
                    <a:lnTo>
                      <a:pt x="812060" y="406507"/>
                    </a:lnTo>
                    <a:lnTo>
                      <a:pt x="811424" y="407461"/>
                    </a:lnTo>
                    <a:lnTo>
                      <a:pt x="807768" y="409846"/>
                    </a:lnTo>
                    <a:lnTo>
                      <a:pt x="805065" y="412548"/>
                    </a:lnTo>
                    <a:lnTo>
                      <a:pt x="805701" y="412548"/>
                    </a:lnTo>
                    <a:cubicBezTo>
                      <a:pt x="805701" y="412548"/>
                      <a:pt x="807927" y="412548"/>
                      <a:pt x="807927" y="412548"/>
                    </a:cubicBezTo>
                    <a:lnTo>
                      <a:pt x="810311" y="413979"/>
                    </a:lnTo>
                    <a:lnTo>
                      <a:pt x="810947" y="413661"/>
                    </a:lnTo>
                    <a:lnTo>
                      <a:pt x="812537" y="412389"/>
                    </a:lnTo>
                    <a:lnTo>
                      <a:pt x="814445" y="413343"/>
                    </a:lnTo>
                    <a:lnTo>
                      <a:pt x="815240" y="412707"/>
                    </a:lnTo>
                    <a:lnTo>
                      <a:pt x="815240" y="412071"/>
                    </a:lnTo>
                    <a:cubicBezTo>
                      <a:pt x="815240" y="412071"/>
                      <a:pt x="815240" y="411435"/>
                      <a:pt x="815240" y="411435"/>
                    </a:cubicBezTo>
                    <a:lnTo>
                      <a:pt x="815558" y="410799"/>
                    </a:lnTo>
                    <a:close/>
                    <a:moveTo>
                      <a:pt x="766115" y="467396"/>
                    </a:moveTo>
                    <a:lnTo>
                      <a:pt x="764049" y="469303"/>
                    </a:lnTo>
                    <a:lnTo>
                      <a:pt x="761346" y="470734"/>
                    </a:lnTo>
                    <a:lnTo>
                      <a:pt x="761982" y="471211"/>
                    </a:lnTo>
                    <a:lnTo>
                      <a:pt x="765002" y="472006"/>
                    </a:lnTo>
                    <a:lnTo>
                      <a:pt x="766434" y="471688"/>
                    </a:lnTo>
                    <a:lnTo>
                      <a:pt x="769295" y="469939"/>
                    </a:lnTo>
                    <a:lnTo>
                      <a:pt x="769772" y="467555"/>
                    </a:lnTo>
                    <a:lnTo>
                      <a:pt x="768341" y="467078"/>
                    </a:lnTo>
                    <a:lnTo>
                      <a:pt x="765956" y="467078"/>
                    </a:lnTo>
                    <a:close/>
                    <a:moveTo>
                      <a:pt x="584721" y="403327"/>
                    </a:moveTo>
                    <a:lnTo>
                      <a:pt x="581860" y="401737"/>
                    </a:lnTo>
                    <a:lnTo>
                      <a:pt x="578839" y="400625"/>
                    </a:lnTo>
                    <a:lnTo>
                      <a:pt x="574547" y="399194"/>
                    </a:lnTo>
                    <a:lnTo>
                      <a:pt x="573434" y="399194"/>
                    </a:lnTo>
                    <a:cubicBezTo>
                      <a:pt x="573434" y="399194"/>
                      <a:pt x="568983" y="402214"/>
                      <a:pt x="568983" y="402214"/>
                    </a:cubicBezTo>
                    <a:lnTo>
                      <a:pt x="567234" y="402533"/>
                    </a:lnTo>
                    <a:lnTo>
                      <a:pt x="564214" y="402533"/>
                    </a:lnTo>
                    <a:cubicBezTo>
                      <a:pt x="564214" y="402533"/>
                      <a:pt x="558172" y="400784"/>
                      <a:pt x="558172" y="400784"/>
                    </a:cubicBezTo>
                    <a:lnTo>
                      <a:pt x="554833" y="400466"/>
                    </a:lnTo>
                    <a:lnTo>
                      <a:pt x="554039" y="400466"/>
                    </a:lnTo>
                    <a:cubicBezTo>
                      <a:pt x="554039" y="400466"/>
                      <a:pt x="553880" y="401897"/>
                      <a:pt x="553880" y="401897"/>
                    </a:cubicBezTo>
                    <a:lnTo>
                      <a:pt x="554198" y="403327"/>
                    </a:lnTo>
                    <a:lnTo>
                      <a:pt x="554833" y="404599"/>
                    </a:lnTo>
                    <a:lnTo>
                      <a:pt x="556742" y="406984"/>
                    </a:lnTo>
                    <a:lnTo>
                      <a:pt x="558013" y="407938"/>
                    </a:lnTo>
                    <a:lnTo>
                      <a:pt x="561352" y="408415"/>
                    </a:lnTo>
                    <a:lnTo>
                      <a:pt x="564531" y="409369"/>
                    </a:lnTo>
                    <a:lnTo>
                      <a:pt x="567711" y="411276"/>
                    </a:lnTo>
                    <a:lnTo>
                      <a:pt x="570731" y="413502"/>
                    </a:lnTo>
                    <a:lnTo>
                      <a:pt x="572162" y="415092"/>
                    </a:lnTo>
                    <a:lnTo>
                      <a:pt x="573116" y="416999"/>
                    </a:lnTo>
                    <a:lnTo>
                      <a:pt x="573116" y="419066"/>
                    </a:lnTo>
                    <a:cubicBezTo>
                      <a:pt x="573116" y="419066"/>
                      <a:pt x="571686" y="420815"/>
                      <a:pt x="571686" y="420815"/>
                    </a:cubicBezTo>
                    <a:lnTo>
                      <a:pt x="573275" y="421451"/>
                    </a:lnTo>
                    <a:lnTo>
                      <a:pt x="574706" y="421133"/>
                    </a:lnTo>
                    <a:lnTo>
                      <a:pt x="575501" y="420656"/>
                    </a:lnTo>
                    <a:lnTo>
                      <a:pt x="575978" y="420020"/>
                    </a:lnTo>
                    <a:lnTo>
                      <a:pt x="576296" y="418907"/>
                    </a:lnTo>
                    <a:lnTo>
                      <a:pt x="577726" y="416205"/>
                    </a:lnTo>
                    <a:lnTo>
                      <a:pt x="578839" y="414774"/>
                    </a:lnTo>
                    <a:lnTo>
                      <a:pt x="585357" y="411912"/>
                    </a:lnTo>
                    <a:lnTo>
                      <a:pt x="588219" y="410005"/>
                    </a:lnTo>
                    <a:lnTo>
                      <a:pt x="589491" y="408892"/>
                    </a:lnTo>
                    <a:lnTo>
                      <a:pt x="589173" y="407620"/>
                    </a:lnTo>
                    <a:lnTo>
                      <a:pt x="585040" y="403168"/>
                    </a:lnTo>
                    <a:close/>
                    <a:moveTo>
                      <a:pt x="732571" y="451975"/>
                    </a:moveTo>
                    <a:lnTo>
                      <a:pt x="730664" y="449113"/>
                    </a:lnTo>
                    <a:lnTo>
                      <a:pt x="728438" y="446569"/>
                    </a:lnTo>
                    <a:lnTo>
                      <a:pt x="727007" y="445297"/>
                    </a:lnTo>
                    <a:lnTo>
                      <a:pt x="725258" y="444503"/>
                    </a:lnTo>
                    <a:lnTo>
                      <a:pt x="723033" y="444820"/>
                    </a:lnTo>
                    <a:lnTo>
                      <a:pt x="720966" y="444820"/>
                    </a:lnTo>
                    <a:cubicBezTo>
                      <a:pt x="720966" y="444820"/>
                      <a:pt x="720012" y="443390"/>
                      <a:pt x="720012" y="443390"/>
                    </a:cubicBezTo>
                    <a:lnTo>
                      <a:pt x="719694" y="441641"/>
                    </a:lnTo>
                    <a:lnTo>
                      <a:pt x="718899" y="440528"/>
                    </a:lnTo>
                    <a:lnTo>
                      <a:pt x="714130" y="437984"/>
                    </a:lnTo>
                    <a:lnTo>
                      <a:pt x="712858" y="436713"/>
                    </a:lnTo>
                    <a:lnTo>
                      <a:pt x="711745" y="435123"/>
                    </a:lnTo>
                    <a:lnTo>
                      <a:pt x="710791" y="434487"/>
                    </a:lnTo>
                    <a:lnTo>
                      <a:pt x="708248" y="436236"/>
                    </a:lnTo>
                    <a:lnTo>
                      <a:pt x="706658" y="436872"/>
                    </a:lnTo>
                    <a:lnTo>
                      <a:pt x="701411" y="436077"/>
                    </a:lnTo>
                    <a:lnTo>
                      <a:pt x="696006" y="436554"/>
                    </a:lnTo>
                    <a:lnTo>
                      <a:pt x="692350" y="436554"/>
                    </a:lnTo>
                    <a:cubicBezTo>
                      <a:pt x="692350" y="436554"/>
                      <a:pt x="689170" y="437031"/>
                      <a:pt x="689170" y="437031"/>
                    </a:cubicBezTo>
                    <a:lnTo>
                      <a:pt x="684719" y="438621"/>
                    </a:lnTo>
                    <a:lnTo>
                      <a:pt x="683606" y="439574"/>
                    </a:lnTo>
                    <a:lnTo>
                      <a:pt x="682652" y="441005"/>
                    </a:lnTo>
                    <a:lnTo>
                      <a:pt x="683129" y="442595"/>
                    </a:lnTo>
                    <a:lnTo>
                      <a:pt x="684083" y="444026"/>
                    </a:lnTo>
                    <a:lnTo>
                      <a:pt x="685037" y="445456"/>
                    </a:lnTo>
                    <a:lnTo>
                      <a:pt x="686309" y="446569"/>
                    </a:lnTo>
                    <a:lnTo>
                      <a:pt x="694258" y="448477"/>
                    </a:lnTo>
                    <a:lnTo>
                      <a:pt x="695847" y="448477"/>
                    </a:lnTo>
                    <a:cubicBezTo>
                      <a:pt x="695847" y="448477"/>
                      <a:pt x="697437" y="448159"/>
                      <a:pt x="697437" y="448159"/>
                    </a:cubicBezTo>
                    <a:lnTo>
                      <a:pt x="701253" y="448477"/>
                    </a:lnTo>
                    <a:lnTo>
                      <a:pt x="707294" y="452611"/>
                    </a:lnTo>
                    <a:lnTo>
                      <a:pt x="710632" y="454041"/>
                    </a:lnTo>
                    <a:lnTo>
                      <a:pt x="712540" y="456108"/>
                    </a:lnTo>
                    <a:lnTo>
                      <a:pt x="714130" y="458493"/>
                    </a:lnTo>
                    <a:lnTo>
                      <a:pt x="716832" y="460718"/>
                    </a:lnTo>
                    <a:lnTo>
                      <a:pt x="720012" y="461990"/>
                    </a:lnTo>
                    <a:lnTo>
                      <a:pt x="723986" y="462626"/>
                    </a:lnTo>
                    <a:lnTo>
                      <a:pt x="725258" y="463580"/>
                    </a:lnTo>
                    <a:lnTo>
                      <a:pt x="728756" y="461831"/>
                    </a:lnTo>
                    <a:lnTo>
                      <a:pt x="730981" y="461831"/>
                    </a:lnTo>
                    <a:cubicBezTo>
                      <a:pt x="730981" y="461831"/>
                      <a:pt x="732571" y="461036"/>
                      <a:pt x="732571" y="461036"/>
                    </a:cubicBezTo>
                    <a:lnTo>
                      <a:pt x="735592" y="458175"/>
                    </a:lnTo>
                    <a:lnTo>
                      <a:pt x="736387" y="456108"/>
                    </a:lnTo>
                    <a:lnTo>
                      <a:pt x="734956" y="453724"/>
                    </a:lnTo>
                    <a:lnTo>
                      <a:pt x="732571" y="452134"/>
                    </a:lnTo>
                    <a:close/>
                    <a:moveTo>
                      <a:pt x="809675" y="471211"/>
                    </a:moveTo>
                    <a:lnTo>
                      <a:pt x="809358" y="468508"/>
                    </a:lnTo>
                    <a:lnTo>
                      <a:pt x="809040" y="468508"/>
                    </a:lnTo>
                    <a:cubicBezTo>
                      <a:pt x="809040" y="468508"/>
                      <a:pt x="808563" y="468826"/>
                      <a:pt x="808563" y="468826"/>
                    </a:cubicBezTo>
                    <a:lnTo>
                      <a:pt x="806496" y="469780"/>
                    </a:lnTo>
                    <a:lnTo>
                      <a:pt x="802998" y="473278"/>
                    </a:lnTo>
                    <a:lnTo>
                      <a:pt x="800614" y="475027"/>
                    </a:lnTo>
                    <a:lnTo>
                      <a:pt x="794414" y="476775"/>
                    </a:lnTo>
                    <a:lnTo>
                      <a:pt x="793619" y="478206"/>
                    </a:lnTo>
                    <a:lnTo>
                      <a:pt x="793619" y="480750"/>
                    </a:lnTo>
                    <a:cubicBezTo>
                      <a:pt x="793619" y="480750"/>
                      <a:pt x="794732" y="481067"/>
                      <a:pt x="794732" y="481067"/>
                    </a:cubicBezTo>
                    <a:lnTo>
                      <a:pt x="797434" y="481067"/>
                    </a:lnTo>
                    <a:cubicBezTo>
                      <a:pt x="797434" y="481067"/>
                      <a:pt x="799024" y="480114"/>
                      <a:pt x="799024" y="480114"/>
                    </a:cubicBezTo>
                    <a:lnTo>
                      <a:pt x="805065" y="478047"/>
                    </a:lnTo>
                    <a:lnTo>
                      <a:pt x="807768" y="474868"/>
                    </a:lnTo>
                    <a:lnTo>
                      <a:pt x="810788" y="473437"/>
                    </a:lnTo>
                    <a:lnTo>
                      <a:pt x="810788" y="472642"/>
                    </a:lnTo>
                    <a:cubicBezTo>
                      <a:pt x="810788" y="472642"/>
                      <a:pt x="809834" y="471052"/>
                      <a:pt x="809834" y="471052"/>
                    </a:cubicBezTo>
                    <a:close/>
                    <a:moveTo>
                      <a:pt x="683924" y="418748"/>
                    </a:moveTo>
                    <a:lnTo>
                      <a:pt x="685990" y="418271"/>
                    </a:lnTo>
                    <a:lnTo>
                      <a:pt x="686786" y="417635"/>
                    </a:lnTo>
                    <a:lnTo>
                      <a:pt x="687580" y="416364"/>
                    </a:lnTo>
                    <a:lnTo>
                      <a:pt x="686786" y="415251"/>
                    </a:lnTo>
                    <a:lnTo>
                      <a:pt x="685673" y="414456"/>
                    </a:lnTo>
                    <a:lnTo>
                      <a:pt x="685037" y="413343"/>
                    </a:lnTo>
                    <a:lnTo>
                      <a:pt x="685037" y="410322"/>
                    </a:lnTo>
                    <a:cubicBezTo>
                      <a:pt x="685037" y="410322"/>
                      <a:pt x="683447" y="406825"/>
                      <a:pt x="683447" y="406825"/>
                    </a:cubicBezTo>
                    <a:lnTo>
                      <a:pt x="681698" y="405712"/>
                    </a:lnTo>
                    <a:lnTo>
                      <a:pt x="679314" y="405712"/>
                    </a:lnTo>
                    <a:cubicBezTo>
                      <a:pt x="679314" y="405712"/>
                      <a:pt x="677883" y="405871"/>
                      <a:pt x="677883" y="405871"/>
                    </a:cubicBezTo>
                    <a:lnTo>
                      <a:pt x="676611" y="406666"/>
                    </a:lnTo>
                    <a:lnTo>
                      <a:pt x="675657" y="409050"/>
                    </a:lnTo>
                    <a:lnTo>
                      <a:pt x="675021" y="408415"/>
                    </a:lnTo>
                    <a:lnTo>
                      <a:pt x="674385" y="406348"/>
                    </a:lnTo>
                    <a:lnTo>
                      <a:pt x="672636" y="405076"/>
                    </a:lnTo>
                    <a:lnTo>
                      <a:pt x="670888" y="404758"/>
                    </a:lnTo>
                    <a:lnTo>
                      <a:pt x="669139" y="404758"/>
                    </a:lnTo>
                    <a:cubicBezTo>
                      <a:pt x="669139" y="404758"/>
                      <a:pt x="667549" y="405394"/>
                      <a:pt x="667549" y="405394"/>
                    </a:cubicBezTo>
                    <a:lnTo>
                      <a:pt x="664846" y="407143"/>
                    </a:lnTo>
                    <a:lnTo>
                      <a:pt x="663575" y="407143"/>
                    </a:lnTo>
                    <a:cubicBezTo>
                      <a:pt x="663575" y="407143"/>
                      <a:pt x="662144" y="406189"/>
                      <a:pt x="662144" y="406189"/>
                    </a:cubicBezTo>
                    <a:lnTo>
                      <a:pt x="661031" y="404758"/>
                    </a:lnTo>
                    <a:lnTo>
                      <a:pt x="659600" y="401420"/>
                    </a:lnTo>
                    <a:lnTo>
                      <a:pt x="658646" y="400625"/>
                    </a:lnTo>
                    <a:lnTo>
                      <a:pt x="653082" y="399671"/>
                    </a:lnTo>
                    <a:lnTo>
                      <a:pt x="651492" y="399989"/>
                    </a:lnTo>
                    <a:lnTo>
                      <a:pt x="648313" y="401420"/>
                    </a:lnTo>
                    <a:lnTo>
                      <a:pt x="647836" y="403010"/>
                    </a:lnTo>
                    <a:lnTo>
                      <a:pt x="648631" y="405076"/>
                    </a:lnTo>
                    <a:lnTo>
                      <a:pt x="650062" y="406825"/>
                    </a:lnTo>
                    <a:lnTo>
                      <a:pt x="654831" y="410163"/>
                    </a:lnTo>
                    <a:lnTo>
                      <a:pt x="655944" y="410482"/>
                    </a:lnTo>
                    <a:lnTo>
                      <a:pt x="657215" y="410482"/>
                    </a:lnTo>
                    <a:cubicBezTo>
                      <a:pt x="657215" y="410482"/>
                      <a:pt x="658328" y="410640"/>
                      <a:pt x="658328" y="410640"/>
                    </a:cubicBezTo>
                    <a:lnTo>
                      <a:pt x="660395" y="412071"/>
                    </a:lnTo>
                    <a:lnTo>
                      <a:pt x="662144" y="413979"/>
                    </a:lnTo>
                    <a:lnTo>
                      <a:pt x="661349" y="415728"/>
                    </a:lnTo>
                    <a:lnTo>
                      <a:pt x="658487" y="415728"/>
                    </a:lnTo>
                    <a:cubicBezTo>
                      <a:pt x="658487" y="415728"/>
                      <a:pt x="654672" y="417954"/>
                      <a:pt x="654672" y="417954"/>
                    </a:cubicBezTo>
                    <a:lnTo>
                      <a:pt x="652446" y="417318"/>
                    </a:lnTo>
                    <a:lnTo>
                      <a:pt x="649903" y="417318"/>
                    </a:lnTo>
                    <a:cubicBezTo>
                      <a:pt x="649903" y="417318"/>
                      <a:pt x="647200" y="413820"/>
                      <a:pt x="647200" y="413820"/>
                    </a:cubicBezTo>
                    <a:lnTo>
                      <a:pt x="646087" y="413343"/>
                    </a:lnTo>
                    <a:lnTo>
                      <a:pt x="645292" y="412548"/>
                    </a:lnTo>
                    <a:lnTo>
                      <a:pt x="644656" y="410322"/>
                    </a:lnTo>
                    <a:lnTo>
                      <a:pt x="643067" y="409369"/>
                    </a:lnTo>
                    <a:lnTo>
                      <a:pt x="639251" y="409686"/>
                    </a:lnTo>
                    <a:lnTo>
                      <a:pt x="637025" y="409686"/>
                    </a:lnTo>
                    <a:cubicBezTo>
                      <a:pt x="637025" y="409686"/>
                      <a:pt x="633210" y="407938"/>
                      <a:pt x="633210" y="407938"/>
                    </a:cubicBezTo>
                    <a:lnTo>
                      <a:pt x="631461" y="407938"/>
                    </a:lnTo>
                    <a:cubicBezTo>
                      <a:pt x="631461" y="407938"/>
                      <a:pt x="628600" y="410005"/>
                      <a:pt x="628600" y="410005"/>
                    </a:cubicBezTo>
                    <a:lnTo>
                      <a:pt x="625420" y="411753"/>
                    </a:lnTo>
                    <a:lnTo>
                      <a:pt x="623512" y="411753"/>
                    </a:lnTo>
                    <a:cubicBezTo>
                      <a:pt x="623512" y="411753"/>
                      <a:pt x="622081" y="412548"/>
                      <a:pt x="622081" y="412548"/>
                    </a:cubicBezTo>
                    <a:lnTo>
                      <a:pt x="621128" y="414456"/>
                    </a:lnTo>
                    <a:lnTo>
                      <a:pt x="620651" y="416364"/>
                    </a:lnTo>
                    <a:lnTo>
                      <a:pt x="621287" y="420497"/>
                    </a:lnTo>
                    <a:lnTo>
                      <a:pt x="620333" y="422882"/>
                    </a:lnTo>
                    <a:lnTo>
                      <a:pt x="620333" y="424630"/>
                    </a:lnTo>
                    <a:cubicBezTo>
                      <a:pt x="620333" y="424630"/>
                      <a:pt x="620810" y="426061"/>
                      <a:pt x="620810" y="426061"/>
                    </a:cubicBezTo>
                    <a:lnTo>
                      <a:pt x="623194" y="427174"/>
                    </a:lnTo>
                    <a:lnTo>
                      <a:pt x="625738" y="427969"/>
                    </a:lnTo>
                    <a:lnTo>
                      <a:pt x="628759" y="428605"/>
                    </a:lnTo>
                    <a:lnTo>
                      <a:pt x="631620" y="427810"/>
                    </a:lnTo>
                    <a:lnTo>
                      <a:pt x="633051" y="426856"/>
                    </a:lnTo>
                    <a:lnTo>
                      <a:pt x="634641" y="426856"/>
                    </a:lnTo>
                    <a:cubicBezTo>
                      <a:pt x="634641" y="426856"/>
                      <a:pt x="636389" y="426856"/>
                      <a:pt x="636389" y="426856"/>
                    </a:cubicBezTo>
                    <a:lnTo>
                      <a:pt x="638138" y="426856"/>
                    </a:lnTo>
                    <a:cubicBezTo>
                      <a:pt x="638138" y="426856"/>
                      <a:pt x="641636" y="426061"/>
                      <a:pt x="641636" y="426061"/>
                    </a:cubicBezTo>
                    <a:lnTo>
                      <a:pt x="647995" y="423517"/>
                    </a:lnTo>
                    <a:lnTo>
                      <a:pt x="649903" y="423517"/>
                    </a:lnTo>
                    <a:cubicBezTo>
                      <a:pt x="649903" y="423517"/>
                      <a:pt x="651810" y="423836"/>
                      <a:pt x="651810" y="423836"/>
                    </a:cubicBezTo>
                    <a:lnTo>
                      <a:pt x="657851" y="421451"/>
                    </a:lnTo>
                    <a:lnTo>
                      <a:pt x="659600" y="421451"/>
                    </a:lnTo>
                    <a:cubicBezTo>
                      <a:pt x="659600" y="421451"/>
                      <a:pt x="661349" y="421133"/>
                      <a:pt x="661349" y="421133"/>
                    </a:cubicBezTo>
                    <a:lnTo>
                      <a:pt x="662621" y="420179"/>
                    </a:lnTo>
                    <a:lnTo>
                      <a:pt x="666754" y="416364"/>
                    </a:lnTo>
                    <a:lnTo>
                      <a:pt x="667390" y="417158"/>
                    </a:lnTo>
                    <a:lnTo>
                      <a:pt x="667390" y="420338"/>
                    </a:lnTo>
                    <a:cubicBezTo>
                      <a:pt x="667390" y="420338"/>
                      <a:pt x="668185" y="421610"/>
                      <a:pt x="668185" y="421610"/>
                    </a:cubicBezTo>
                    <a:lnTo>
                      <a:pt x="669616" y="421610"/>
                    </a:lnTo>
                    <a:cubicBezTo>
                      <a:pt x="669616" y="421610"/>
                      <a:pt x="675180" y="420338"/>
                      <a:pt x="675180" y="420338"/>
                    </a:cubicBezTo>
                    <a:lnTo>
                      <a:pt x="676770" y="420338"/>
                    </a:lnTo>
                    <a:cubicBezTo>
                      <a:pt x="676770" y="420338"/>
                      <a:pt x="679154" y="421133"/>
                      <a:pt x="679154" y="421133"/>
                    </a:cubicBezTo>
                    <a:lnTo>
                      <a:pt x="679790" y="421133"/>
                    </a:lnTo>
                    <a:cubicBezTo>
                      <a:pt x="679790" y="421133"/>
                      <a:pt x="679790" y="420338"/>
                      <a:pt x="679790" y="420338"/>
                    </a:cubicBezTo>
                    <a:lnTo>
                      <a:pt x="679314" y="419861"/>
                    </a:lnTo>
                    <a:lnTo>
                      <a:pt x="677565" y="419384"/>
                    </a:lnTo>
                    <a:lnTo>
                      <a:pt x="677247" y="418271"/>
                    </a:lnTo>
                    <a:lnTo>
                      <a:pt x="679473" y="417635"/>
                    </a:lnTo>
                    <a:lnTo>
                      <a:pt x="681857" y="417318"/>
                    </a:lnTo>
                    <a:lnTo>
                      <a:pt x="682811" y="417635"/>
                    </a:lnTo>
                    <a:lnTo>
                      <a:pt x="683765" y="418430"/>
                    </a:lnTo>
                    <a:lnTo>
                      <a:pt x="684719" y="418748"/>
                    </a:lnTo>
                    <a:close/>
                    <a:moveTo>
                      <a:pt x="859595" y="426538"/>
                    </a:moveTo>
                    <a:lnTo>
                      <a:pt x="858959" y="426220"/>
                    </a:lnTo>
                    <a:lnTo>
                      <a:pt x="855302" y="427969"/>
                    </a:lnTo>
                    <a:lnTo>
                      <a:pt x="854189" y="427651"/>
                    </a:lnTo>
                    <a:lnTo>
                      <a:pt x="853553" y="427015"/>
                    </a:lnTo>
                    <a:lnTo>
                      <a:pt x="853553" y="424471"/>
                    </a:lnTo>
                    <a:cubicBezTo>
                      <a:pt x="853553" y="424471"/>
                      <a:pt x="852759" y="425266"/>
                      <a:pt x="852759" y="425266"/>
                    </a:cubicBezTo>
                    <a:lnTo>
                      <a:pt x="847512" y="427969"/>
                    </a:lnTo>
                    <a:lnTo>
                      <a:pt x="845764" y="429559"/>
                    </a:lnTo>
                    <a:lnTo>
                      <a:pt x="843697" y="430672"/>
                    </a:lnTo>
                    <a:lnTo>
                      <a:pt x="839882" y="431625"/>
                    </a:lnTo>
                    <a:lnTo>
                      <a:pt x="839882" y="433056"/>
                    </a:lnTo>
                    <a:cubicBezTo>
                      <a:pt x="839882" y="433056"/>
                      <a:pt x="838928" y="435282"/>
                      <a:pt x="838928" y="435282"/>
                    </a:cubicBezTo>
                    <a:lnTo>
                      <a:pt x="837815" y="436236"/>
                    </a:lnTo>
                    <a:lnTo>
                      <a:pt x="836225" y="438144"/>
                    </a:lnTo>
                    <a:lnTo>
                      <a:pt x="835112" y="438621"/>
                    </a:lnTo>
                    <a:lnTo>
                      <a:pt x="830820" y="438144"/>
                    </a:lnTo>
                    <a:lnTo>
                      <a:pt x="830343" y="438461"/>
                    </a:lnTo>
                    <a:lnTo>
                      <a:pt x="829548" y="438461"/>
                    </a:lnTo>
                    <a:cubicBezTo>
                      <a:pt x="829548" y="438461"/>
                      <a:pt x="828435" y="437031"/>
                      <a:pt x="828435" y="437031"/>
                    </a:cubicBezTo>
                    <a:lnTo>
                      <a:pt x="827958" y="436077"/>
                    </a:lnTo>
                    <a:lnTo>
                      <a:pt x="826209" y="437031"/>
                    </a:lnTo>
                    <a:lnTo>
                      <a:pt x="823348" y="439415"/>
                    </a:lnTo>
                    <a:lnTo>
                      <a:pt x="818579" y="444026"/>
                    </a:lnTo>
                    <a:lnTo>
                      <a:pt x="817306" y="446569"/>
                    </a:lnTo>
                    <a:lnTo>
                      <a:pt x="816512" y="450385"/>
                    </a:lnTo>
                    <a:lnTo>
                      <a:pt x="815240" y="454041"/>
                    </a:lnTo>
                    <a:lnTo>
                      <a:pt x="815558" y="455472"/>
                    </a:lnTo>
                    <a:lnTo>
                      <a:pt x="818896" y="457221"/>
                    </a:lnTo>
                    <a:lnTo>
                      <a:pt x="818102" y="458652"/>
                    </a:lnTo>
                    <a:lnTo>
                      <a:pt x="816829" y="459764"/>
                    </a:lnTo>
                    <a:lnTo>
                      <a:pt x="815876" y="461195"/>
                    </a:lnTo>
                    <a:lnTo>
                      <a:pt x="815558" y="462785"/>
                    </a:lnTo>
                    <a:lnTo>
                      <a:pt x="816670" y="463898"/>
                    </a:lnTo>
                    <a:lnTo>
                      <a:pt x="819691" y="465011"/>
                    </a:lnTo>
                    <a:lnTo>
                      <a:pt x="822871" y="465011"/>
                    </a:lnTo>
                    <a:cubicBezTo>
                      <a:pt x="822871" y="465011"/>
                      <a:pt x="826050" y="463580"/>
                      <a:pt x="826050" y="463580"/>
                    </a:cubicBezTo>
                    <a:lnTo>
                      <a:pt x="831933" y="460400"/>
                    </a:lnTo>
                    <a:lnTo>
                      <a:pt x="836225" y="460083"/>
                    </a:lnTo>
                    <a:lnTo>
                      <a:pt x="839086" y="459447"/>
                    </a:lnTo>
                    <a:lnTo>
                      <a:pt x="841471" y="457698"/>
                    </a:lnTo>
                    <a:lnTo>
                      <a:pt x="844174" y="454995"/>
                    </a:lnTo>
                    <a:lnTo>
                      <a:pt x="847194" y="452769"/>
                    </a:lnTo>
                    <a:lnTo>
                      <a:pt x="851010" y="448318"/>
                    </a:lnTo>
                    <a:lnTo>
                      <a:pt x="854507" y="445616"/>
                    </a:lnTo>
                    <a:lnTo>
                      <a:pt x="855461" y="442754"/>
                    </a:lnTo>
                    <a:lnTo>
                      <a:pt x="857528" y="441164"/>
                    </a:lnTo>
                    <a:lnTo>
                      <a:pt x="856574" y="437348"/>
                    </a:lnTo>
                    <a:lnTo>
                      <a:pt x="855461" y="435759"/>
                    </a:lnTo>
                    <a:lnTo>
                      <a:pt x="854666" y="434805"/>
                    </a:lnTo>
                    <a:lnTo>
                      <a:pt x="854349" y="433692"/>
                    </a:lnTo>
                    <a:lnTo>
                      <a:pt x="854349" y="432579"/>
                    </a:lnTo>
                    <a:cubicBezTo>
                      <a:pt x="854349" y="432579"/>
                      <a:pt x="854825" y="432102"/>
                      <a:pt x="854825" y="432102"/>
                    </a:cubicBezTo>
                    <a:lnTo>
                      <a:pt x="858323" y="432102"/>
                    </a:lnTo>
                    <a:cubicBezTo>
                      <a:pt x="858323" y="432102"/>
                      <a:pt x="859754" y="430036"/>
                      <a:pt x="859754" y="430036"/>
                    </a:cubicBezTo>
                    <a:lnTo>
                      <a:pt x="859754" y="427651"/>
                    </a:lnTo>
                    <a:cubicBezTo>
                      <a:pt x="859754" y="427651"/>
                      <a:pt x="858959" y="426856"/>
                      <a:pt x="858959" y="426856"/>
                    </a:cubicBezTo>
                    <a:close/>
                    <a:moveTo>
                      <a:pt x="811742" y="458811"/>
                    </a:moveTo>
                    <a:lnTo>
                      <a:pt x="809994" y="459764"/>
                    </a:lnTo>
                    <a:lnTo>
                      <a:pt x="807927" y="462467"/>
                    </a:lnTo>
                    <a:lnTo>
                      <a:pt x="807927" y="464534"/>
                    </a:lnTo>
                    <a:cubicBezTo>
                      <a:pt x="807927" y="464534"/>
                      <a:pt x="810470" y="463580"/>
                      <a:pt x="810470" y="463580"/>
                    </a:cubicBezTo>
                    <a:lnTo>
                      <a:pt x="810153" y="461354"/>
                    </a:lnTo>
                    <a:lnTo>
                      <a:pt x="812855" y="460400"/>
                    </a:lnTo>
                    <a:lnTo>
                      <a:pt x="812855" y="459924"/>
                    </a:lnTo>
                    <a:cubicBezTo>
                      <a:pt x="812855" y="459924"/>
                      <a:pt x="811742" y="458811"/>
                      <a:pt x="811742" y="458811"/>
                    </a:cubicBezTo>
                    <a:close/>
                    <a:moveTo>
                      <a:pt x="794255" y="413502"/>
                    </a:moveTo>
                    <a:lnTo>
                      <a:pt x="793301" y="411117"/>
                    </a:lnTo>
                    <a:lnTo>
                      <a:pt x="795844" y="409209"/>
                    </a:lnTo>
                    <a:lnTo>
                      <a:pt x="796480" y="408256"/>
                    </a:lnTo>
                    <a:lnTo>
                      <a:pt x="797434" y="407461"/>
                    </a:lnTo>
                    <a:lnTo>
                      <a:pt x="798865" y="406666"/>
                    </a:lnTo>
                    <a:lnTo>
                      <a:pt x="798070" y="401578"/>
                    </a:lnTo>
                    <a:lnTo>
                      <a:pt x="796321" y="400307"/>
                    </a:lnTo>
                    <a:lnTo>
                      <a:pt x="794255" y="399989"/>
                    </a:lnTo>
                    <a:lnTo>
                      <a:pt x="792665" y="400943"/>
                    </a:lnTo>
                    <a:lnTo>
                      <a:pt x="791711" y="402691"/>
                    </a:lnTo>
                    <a:lnTo>
                      <a:pt x="796321" y="403645"/>
                    </a:lnTo>
                    <a:lnTo>
                      <a:pt x="794414" y="406030"/>
                    </a:lnTo>
                    <a:lnTo>
                      <a:pt x="791552" y="407461"/>
                    </a:lnTo>
                    <a:lnTo>
                      <a:pt x="787418" y="408892"/>
                    </a:lnTo>
                    <a:lnTo>
                      <a:pt x="785988" y="409686"/>
                    </a:lnTo>
                    <a:lnTo>
                      <a:pt x="784716" y="410799"/>
                    </a:lnTo>
                    <a:lnTo>
                      <a:pt x="783921" y="412071"/>
                    </a:lnTo>
                    <a:lnTo>
                      <a:pt x="783444" y="413661"/>
                    </a:lnTo>
                    <a:lnTo>
                      <a:pt x="782490" y="414615"/>
                    </a:lnTo>
                    <a:lnTo>
                      <a:pt x="779311" y="415410"/>
                    </a:lnTo>
                    <a:lnTo>
                      <a:pt x="777562" y="415410"/>
                    </a:lnTo>
                    <a:cubicBezTo>
                      <a:pt x="777562" y="415410"/>
                      <a:pt x="771998" y="411594"/>
                      <a:pt x="771998" y="411594"/>
                    </a:cubicBezTo>
                    <a:lnTo>
                      <a:pt x="770726" y="410958"/>
                    </a:lnTo>
                    <a:lnTo>
                      <a:pt x="769136" y="410482"/>
                    </a:lnTo>
                    <a:lnTo>
                      <a:pt x="767546" y="411276"/>
                    </a:lnTo>
                    <a:lnTo>
                      <a:pt x="766115" y="411594"/>
                    </a:lnTo>
                    <a:lnTo>
                      <a:pt x="762777" y="411912"/>
                    </a:lnTo>
                    <a:lnTo>
                      <a:pt x="761028" y="411912"/>
                    </a:lnTo>
                    <a:cubicBezTo>
                      <a:pt x="761028" y="411912"/>
                      <a:pt x="758962" y="412548"/>
                      <a:pt x="758962" y="412548"/>
                    </a:cubicBezTo>
                    <a:lnTo>
                      <a:pt x="757213" y="413979"/>
                    </a:lnTo>
                    <a:lnTo>
                      <a:pt x="755782" y="414297"/>
                    </a:lnTo>
                    <a:lnTo>
                      <a:pt x="754192" y="414297"/>
                    </a:lnTo>
                    <a:cubicBezTo>
                      <a:pt x="754192" y="414297"/>
                      <a:pt x="752125" y="413343"/>
                      <a:pt x="752125" y="413343"/>
                    </a:cubicBezTo>
                    <a:lnTo>
                      <a:pt x="749423" y="411276"/>
                    </a:lnTo>
                    <a:lnTo>
                      <a:pt x="744812" y="409686"/>
                    </a:lnTo>
                    <a:lnTo>
                      <a:pt x="741633" y="408097"/>
                    </a:lnTo>
                    <a:lnTo>
                      <a:pt x="738135" y="406984"/>
                    </a:lnTo>
                    <a:lnTo>
                      <a:pt x="734320" y="406984"/>
                    </a:lnTo>
                    <a:cubicBezTo>
                      <a:pt x="734320" y="406984"/>
                      <a:pt x="733048" y="406507"/>
                      <a:pt x="733048" y="406507"/>
                    </a:cubicBezTo>
                    <a:lnTo>
                      <a:pt x="730186" y="404599"/>
                    </a:lnTo>
                    <a:lnTo>
                      <a:pt x="728438" y="405235"/>
                    </a:lnTo>
                    <a:lnTo>
                      <a:pt x="726689" y="405235"/>
                    </a:lnTo>
                    <a:cubicBezTo>
                      <a:pt x="726689" y="405235"/>
                      <a:pt x="724940" y="404917"/>
                      <a:pt x="724940" y="404917"/>
                    </a:cubicBezTo>
                    <a:lnTo>
                      <a:pt x="722873" y="405235"/>
                    </a:lnTo>
                    <a:lnTo>
                      <a:pt x="719376" y="406189"/>
                    </a:lnTo>
                    <a:lnTo>
                      <a:pt x="715561" y="408733"/>
                    </a:lnTo>
                    <a:lnTo>
                      <a:pt x="711745" y="410322"/>
                    </a:lnTo>
                    <a:lnTo>
                      <a:pt x="710473" y="410640"/>
                    </a:lnTo>
                    <a:lnTo>
                      <a:pt x="709202" y="409846"/>
                    </a:lnTo>
                    <a:lnTo>
                      <a:pt x="708883" y="411435"/>
                    </a:lnTo>
                    <a:lnTo>
                      <a:pt x="708406" y="412866"/>
                    </a:lnTo>
                    <a:lnTo>
                      <a:pt x="707612" y="414297"/>
                    </a:lnTo>
                    <a:lnTo>
                      <a:pt x="707294" y="415728"/>
                    </a:lnTo>
                    <a:lnTo>
                      <a:pt x="707294" y="417954"/>
                    </a:lnTo>
                    <a:cubicBezTo>
                      <a:pt x="707294" y="417954"/>
                      <a:pt x="708248" y="419861"/>
                      <a:pt x="708248" y="419861"/>
                    </a:cubicBezTo>
                    <a:lnTo>
                      <a:pt x="709360" y="421133"/>
                    </a:lnTo>
                    <a:lnTo>
                      <a:pt x="710155" y="422564"/>
                    </a:lnTo>
                    <a:lnTo>
                      <a:pt x="713176" y="421133"/>
                    </a:lnTo>
                    <a:lnTo>
                      <a:pt x="716355" y="420179"/>
                    </a:lnTo>
                    <a:lnTo>
                      <a:pt x="722079" y="421451"/>
                    </a:lnTo>
                    <a:lnTo>
                      <a:pt x="728756" y="420974"/>
                    </a:lnTo>
                    <a:lnTo>
                      <a:pt x="735433" y="422246"/>
                    </a:lnTo>
                    <a:lnTo>
                      <a:pt x="741156" y="424471"/>
                    </a:lnTo>
                    <a:lnTo>
                      <a:pt x="742746" y="424471"/>
                    </a:lnTo>
                    <a:cubicBezTo>
                      <a:pt x="742746" y="424471"/>
                      <a:pt x="744176" y="424471"/>
                      <a:pt x="744176" y="424471"/>
                    </a:cubicBezTo>
                    <a:lnTo>
                      <a:pt x="745607" y="423836"/>
                    </a:lnTo>
                    <a:lnTo>
                      <a:pt x="747197" y="423517"/>
                    </a:lnTo>
                    <a:lnTo>
                      <a:pt x="751171" y="424153"/>
                    </a:lnTo>
                    <a:lnTo>
                      <a:pt x="753715" y="421292"/>
                    </a:lnTo>
                    <a:lnTo>
                      <a:pt x="756100" y="421292"/>
                    </a:lnTo>
                    <a:cubicBezTo>
                      <a:pt x="756100" y="421292"/>
                      <a:pt x="758485" y="421451"/>
                      <a:pt x="758485" y="421451"/>
                    </a:cubicBezTo>
                    <a:lnTo>
                      <a:pt x="759597" y="422405"/>
                    </a:lnTo>
                    <a:lnTo>
                      <a:pt x="760392" y="423677"/>
                    </a:lnTo>
                    <a:lnTo>
                      <a:pt x="762936" y="422882"/>
                    </a:lnTo>
                    <a:lnTo>
                      <a:pt x="765798" y="422564"/>
                    </a:lnTo>
                    <a:lnTo>
                      <a:pt x="773111" y="419225"/>
                    </a:lnTo>
                    <a:lnTo>
                      <a:pt x="775813" y="418748"/>
                    </a:lnTo>
                    <a:lnTo>
                      <a:pt x="779788" y="418748"/>
                    </a:lnTo>
                    <a:cubicBezTo>
                      <a:pt x="779788" y="418748"/>
                      <a:pt x="782490" y="418748"/>
                      <a:pt x="782490" y="418748"/>
                    </a:cubicBezTo>
                    <a:lnTo>
                      <a:pt x="784080" y="418430"/>
                    </a:lnTo>
                    <a:lnTo>
                      <a:pt x="786465" y="417158"/>
                    </a:lnTo>
                    <a:lnTo>
                      <a:pt x="789008" y="416205"/>
                    </a:lnTo>
                    <a:lnTo>
                      <a:pt x="793142" y="415251"/>
                    </a:lnTo>
                    <a:lnTo>
                      <a:pt x="794255" y="414774"/>
                    </a:lnTo>
                    <a:lnTo>
                      <a:pt x="795050" y="413820"/>
                    </a:lnTo>
                    <a:close/>
                    <a:moveTo>
                      <a:pt x="604594" y="261678"/>
                    </a:moveTo>
                    <a:lnTo>
                      <a:pt x="601096" y="263904"/>
                    </a:lnTo>
                    <a:lnTo>
                      <a:pt x="599507" y="267242"/>
                    </a:lnTo>
                    <a:lnTo>
                      <a:pt x="598394" y="271694"/>
                    </a:lnTo>
                    <a:lnTo>
                      <a:pt x="598394" y="274237"/>
                    </a:lnTo>
                    <a:cubicBezTo>
                      <a:pt x="598394" y="274237"/>
                      <a:pt x="599984" y="277576"/>
                      <a:pt x="599984" y="277576"/>
                    </a:cubicBezTo>
                    <a:lnTo>
                      <a:pt x="599507" y="282981"/>
                    </a:lnTo>
                    <a:lnTo>
                      <a:pt x="600461" y="284253"/>
                    </a:lnTo>
                    <a:lnTo>
                      <a:pt x="606501" y="279006"/>
                    </a:lnTo>
                    <a:lnTo>
                      <a:pt x="606024" y="277735"/>
                    </a:lnTo>
                    <a:lnTo>
                      <a:pt x="606820" y="276145"/>
                    </a:lnTo>
                    <a:lnTo>
                      <a:pt x="606501" y="274873"/>
                    </a:lnTo>
                    <a:lnTo>
                      <a:pt x="605866" y="269627"/>
                    </a:lnTo>
                    <a:lnTo>
                      <a:pt x="606184" y="268514"/>
                    </a:lnTo>
                    <a:lnTo>
                      <a:pt x="605866" y="267242"/>
                    </a:lnTo>
                    <a:lnTo>
                      <a:pt x="605230" y="265652"/>
                    </a:lnTo>
                    <a:lnTo>
                      <a:pt x="605230" y="261519"/>
                    </a:lnTo>
                    <a:cubicBezTo>
                      <a:pt x="605230" y="261519"/>
                      <a:pt x="604594" y="261837"/>
                      <a:pt x="604594" y="261837"/>
                    </a:cubicBezTo>
                    <a:close/>
                    <a:moveTo>
                      <a:pt x="617471" y="406030"/>
                    </a:moveTo>
                    <a:lnTo>
                      <a:pt x="616358" y="405394"/>
                    </a:lnTo>
                    <a:lnTo>
                      <a:pt x="609363" y="403168"/>
                    </a:lnTo>
                    <a:lnTo>
                      <a:pt x="606501" y="404122"/>
                    </a:lnTo>
                    <a:lnTo>
                      <a:pt x="604117" y="405712"/>
                    </a:lnTo>
                    <a:lnTo>
                      <a:pt x="599507" y="409846"/>
                    </a:lnTo>
                    <a:lnTo>
                      <a:pt x="599984" y="414774"/>
                    </a:lnTo>
                    <a:lnTo>
                      <a:pt x="599984" y="418589"/>
                    </a:lnTo>
                    <a:cubicBezTo>
                      <a:pt x="599984" y="418589"/>
                      <a:pt x="598712" y="419225"/>
                      <a:pt x="598712" y="419225"/>
                    </a:cubicBezTo>
                    <a:lnTo>
                      <a:pt x="595373" y="419225"/>
                    </a:lnTo>
                    <a:cubicBezTo>
                      <a:pt x="595373" y="419225"/>
                      <a:pt x="594101" y="418589"/>
                      <a:pt x="594101" y="418589"/>
                    </a:cubicBezTo>
                    <a:lnTo>
                      <a:pt x="593783" y="419861"/>
                    </a:lnTo>
                    <a:lnTo>
                      <a:pt x="594260" y="420974"/>
                    </a:lnTo>
                    <a:lnTo>
                      <a:pt x="598552" y="422405"/>
                    </a:lnTo>
                    <a:lnTo>
                      <a:pt x="604594" y="423517"/>
                    </a:lnTo>
                    <a:lnTo>
                      <a:pt x="606024" y="423517"/>
                    </a:lnTo>
                    <a:cubicBezTo>
                      <a:pt x="606024" y="423517"/>
                      <a:pt x="608568" y="423994"/>
                      <a:pt x="608568" y="423994"/>
                    </a:cubicBezTo>
                    <a:lnTo>
                      <a:pt x="614609" y="422723"/>
                    </a:lnTo>
                    <a:lnTo>
                      <a:pt x="613815" y="421769"/>
                    </a:lnTo>
                    <a:lnTo>
                      <a:pt x="612543" y="420815"/>
                    </a:lnTo>
                    <a:lnTo>
                      <a:pt x="616199" y="414933"/>
                    </a:lnTo>
                    <a:lnTo>
                      <a:pt x="618902" y="408415"/>
                    </a:lnTo>
                    <a:lnTo>
                      <a:pt x="618425" y="406984"/>
                    </a:lnTo>
                    <a:lnTo>
                      <a:pt x="617471" y="406030"/>
                    </a:lnTo>
                    <a:close/>
                    <a:moveTo>
                      <a:pt x="581224" y="366921"/>
                    </a:moveTo>
                    <a:lnTo>
                      <a:pt x="584721" y="366921"/>
                    </a:lnTo>
                    <a:cubicBezTo>
                      <a:pt x="584721" y="366921"/>
                      <a:pt x="584086" y="365808"/>
                      <a:pt x="584086" y="365808"/>
                    </a:cubicBezTo>
                    <a:lnTo>
                      <a:pt x="582814" y="364854"/>
                    </a:lnTo>
                    <a:lnTo>
                      <a:pt x="580906" y="364060"/>
                    </a:lnTo>
                    <a:lnTo>
                      <a:pt x="579157" y="364060"/>
                    </a:lnTo>
                    <a:cubicBezTo>
                      <a:pt x="579157" y="364060"/>
                      <a:pt x="575978" y="364696"/>
                      <a:pt x="575978" y="364696"/>
                    </a:cubicBezTo>
                    <a:lnTo>
                      <a:pt x="575501" y="365967"/>
                    </a:lnTo>
                    <a:lnTo>
                      <a:pt x="575501" y="367398"/>
                    </a:lnTo>
                    <a:cubicBezTo>
                      <a:pt x="575501" y="367398"/>
                      <a:pt x="577568" y="368352"/>
                      <a:pt x="577568" y="368352"/>
                    </a:cubicBezTo>
                    <a:lnTo>
                      <a:pt x="579952" y="367875"/>
                    </a:lnTo>
                    <a:lnTo>
                      <a:pt x="581383" y="367080"/>
                    </a:lnTo>
                    <a:close/>
                    <a:moveTo>
                      <a:pt x="641794" y="72017"/>
                    </a:moveTo>
                    <a:lnTo>
                      <a:pt x="642431" y="73607"/>
                    </a:lnTo>
                    <a:lnTo>
                      <a:pt x="644815" y="75832"/>
                    </a:lnTo>
                    <a:lnTo>
                      <a:pt x="645133" y="74879"/>
                    </a:lnTo>
                    <a:lnTo>
                      <a:pt x="645769" y="71222"/>
                    </a:lnTo>
                    <a:lnTo>
                      <a:pt x="644497" y="70427"/>
                    </a:lnTo>
                    <a:lnTo>
                      <a:pt x="641954" y="70427"/>
                    </a:lnTo>
                    <a:cubicBezTo>
                      <a:pt x="641954" y="70427"/>
                      <a:pt x="641636" y="71858"/>
                      <a:pt x="641636" y="71858"/>
                    </a:cubicBezTo>
                    <a:close/>
                    <a:moveTo>
                      <a:pt x="609999" y="265652"/>
                    </a:moveTo>
                    <a:lnTo>
                      <a:pt x="609045" y="266288"/>
                    </a:lnTo>
                    <a:lnTo>
                      <a:pt x="607137" y="269627"/>
                    </a:lnTo>
                    <a:lnTo>
                      <a:pt x="608886" y="272488"/>
                    </a:lnTo>
                    <a:lnTo>
                      <a:pt x="609999" y="267560"/>
                    </a:lnTo>
                    <a:lnTo>
                      <a:pt x="609999" y="265652"/>
                    </a:lnTo>
                    <a:close/>
                    <a:moveTo>
                      <a:pt x="641794" y="407938"/>
                    </a:moveTo>
                    <a:lnTo>
                      <a:pt x="642431" y="407938"/>
                    </a:lnTo>
                    <a:cubicBezTo>
                      <a:pt x="642431" y="407938"/>
                      <a:pt x="645610" y="402850"/>
                      <a:pt x="645610" y="402850"/>
                    </a:cubicBezTo>
                    <a:lnTo>
                      <a:pt x="645610" y="401737"/>
                    </a:lnTo>
                    <a:cubicBezTo>
                      <a:pt x="645610" y="401737"/>
                      <a:pt x="642113" y="401737"/>
                      <a:pt x="642113" y="401737"/>
                    </a:cubicBezTo>
                    <a:lnTo>
                      <a:pt x="640523" y="402691"/>
                    </a:lnTo>
                    <a:lnTo>
                      <a:pt x="640205" y="404281"/>
                    </a:lnTo>
                    <a:lnTo>
                      <a:pt x="640841" y="406189"/>
                    </a:lnTo>
                    <a:lnTo>
                      <a:pt x="640364" y="407461"/>
                    </a:lnTo>
                    <a:lnTo>
                      <a:pt x="641636" y="407938"/>
                    </a:lnTo>
                    <a:close/>
                    <a:moveTo>
                      <a:pt x="619538" y="203174"/>
                    </a:moveTo>
                    <a:lnTo>
                      <a:pt x="618584" y="201584"/>
                    </a:lnTo>
                    <a:lnTo>
                      <a:pt x="618584" y="200153"/>
                    </a:lnTo>
                    <a:cubicBezTo>
                      <a:pt x="618584" y="200153"/>
                      <a:pt x="618902" y="198563"/>
                      <a:pt x="618902" y="198563"/>
                    </a:cubicBezTo>
                    <a:lnTo>
                      <a:pt x="619538" y="200630"/>
                    </a:lnTo>
                    <a:lnTo>
                      <a:pt x="620651" y="202538"/>
                    </a:lnTo>
                    <a:lnTo>
                      <a:pt x="622081" y="203492"/>
                    </a:lnTo>
                    <a:lnTo>
                      <a:pt x="623989" y="203492"/>
                    </a:lnTo>
                    <a:cubicBezTo>
                      <a:pt x="623989" y="203492"/>
                      <a:pt x="626533" y="202697"/>
                      <a:pt x="626533" y="202697"/>
                    </a:cubicBezTo>
                    <a:lnTo>
                      <a:pt x="628440" y="200630"/>
                    </a:lnTo>
                    <a:lnTo>
                      <a:pt x="630666" y="197610"/>
                    </a:lnTo>
                    <a:lnTo>
                      <a:pt x="633369" y="195225"/>
                    </a:lnTo>
                    <a:lnTo>
                      <a:pt x="636708" y="193635"/>
                    </a:lnTo>
                    <a:lnTo>
                      <a:pt x="641477" y="191568"/>
                    </a:lnTo>
                    <a:lnTo>
                      <a:pt x="642590" y="190774"/>
                    </a:lnTo>
                    <a:lnTo>
                      <a:pt x="642907" y="189502"/>
                    </a:lnTo>
                    <a:lnTo>
                      <a:pt x="642431" y="188071"/>
                    </a:lnTo>
                    <a:lnTo>
                      <a:pt x="642431" y="184574"/>
                    </a:lnTo>
                    <a:cubicBezTo>
                      <a:pt x="642431" y="184574"/>
                      <a:pt x="639728" y="178055"/>
                      <a:pt x="639728" y="178055"/>
                    </a:cubicBezTo>
                    <a:lnTo>
                      <a:pt x="639728" y="174558"/>
                    </a:lnTo>
                    <a:cubicBezTo>
                      <a:pt x="639728" y="174558"/>
                      <a:pt x="641477" y="162158"/>
                      <a:pt x="641477" y="162158"/>
                    </a:cubicBezTo>
                    <a:lnTo>
                      <a:pt x="642431" y="159137"/>
                    </a:lnTo>
                    <a:lnTo>
                      <a:pt x="647995" y="148009"/>
                    </a:lnTo>
                    <a:lnTo>
                      <a:pt x="648949" y="147373"/>
                    </a:lnTo>
                    <a:lnTo>
                      <a:pt x="651175" y="146419"/>
                    </a:lnTo>
                    <a:lnTo>
                      <a:pt x="653241" y="145147"/>
                    </a:lnTo>
                    <a:lnTo>
                      <a:pt x="654354" y="143557"/>
                    </a:lnTo>
                    <a:lnTo>
                      <a:pt x="654672" y="141490"/>
                    </a:lnTo>
                    <a:lnTo>
                      <a:pt x="653877" y="139583"/>
                    </a:lnTo>
                    <a:lnTo>
                      <a:pt x="652764" y="137675"/>
                    </a:lnTo>
                    <a:lnTo>
                      <a:pt x="655785" y="139424"/>
                    </a:lnTo>
                    <a:lnTo>
                      <a:pt x="658011" y="142603"/>
                    </a:lnTo>
                    <a:lnTo>
                      <a:pt x="660872" y="144193"/>
                    </a:lnTo>
                    <a:lnTo>
                      <a:pt x="664210" y="144988"/>
                    </a:lnTo>
                    <a:lnTo>
                      <a:pt x="670569" y="145942"/>
                    </a:lnTo>
                    <a:lnTo>
                      <a:pt x="676929" y="145147"/>
                    </a:lnTo>
                    <a:lnTo>
                      <a:pt x="680744" y="143716"/>
                    </a:lnTo>
                    <a:lnTo>
                      <a:pt x="683447" y="141013"/>
                    </a:lnTo>
                    <a:lnTo>
                      <a:pt x="682811" y="139265"/>
                    </a:lnTo>
                    <a:lnTo>
                      <a:pt x="679631" y="137834"/>
                    </a:lnTo>
                    <a:lnTo>
                      <a:pt x="673431" y="131475"/>
                    </a:lnTo>
                    <a:lnTo>
                      <a:pt x="668662" y="128772"/>
                    </a:lnTo>
                    <a:lnTo>
                      <a:pt x="659600" y="122413"/>
                    </a:lnTo>
                    <a:lnTo>
                      <a:pt x="657374" y="120664"/>
                    </a:lnTo>
                    <a:lnTo>
                      <a:pt x="653082" y="115895"/>
                    </a:lnTo>
                    <a:lnTo>
                      <a:pt x="651175" y="113033"/>
                    </a:lnTo>
                    <a:lnTo>
                      <a:pt x="650220" y="112079"/>
                    </a:lnTo>
                    <a:lnTo>
                      <a:pt x="648949" y="111444"/>
                    </a:lnTo>
                    <a:lnTo>
                      <a:pt x="651652" y="110490"/>
                    </a:lnTo>
                    <a:lnTo>
                      <a:pt x="651652" y="109695"/>
                    </a:lnTo>
                    <a:cubicBezTo>
                      <a:pt x="651652" y="109695"/>
                      <a:pt x="653877" y="107628"/>
                      <a:pt x="653877" y="107628"/>
                    </a:cubicBezTo>
                    <a:lnTo>
                      <a:pt x="656262" y="106038"/>
                    </a:lnTo>
                    <a:lnTo>
                      <a:pt x="656898" y="104767"/>
                    </a:lnTo>
                    <a:lnTo>
                      <a:pt x="656898" y="103177"/>
                    </a:lnTo>
                    <a:cubicBezTo>
                      <a:pt x="656898" y="103177"/>
                      <a:pt x="655944" y="101428"/>
                      <a:pt x="655944" y="101428"/>
                    </a:cubicBezTo>
                    <a:lnTo>
                      <a:pt x="651652" y="96818"/>
                    </a:lnTo>
                    <a:lnTo>
                      <a:pt x="649266" y="93161"/>
                    </a:lnTo>
                    <a:lnTo>
                      <a:pt x="648790" y="90935"/>
                    </a:lnTo>
                    <a:lnTo>
                      <a:pt x="647677" y="90141"/>
                    </a:lnTo>
                    <a:lnTo>
                      <a:pt x="645292" y="89187"/>
                    </a:lnTo>
                    <a:lnTo>
                      <a:pt x="644497" y="88710"/>
                    </a:lnTo>
                    <a:lnTo>
                      <a:pt x="645292" y="87756"/>
                    </a:lnTo>
                    <a:lnTo>
                      <a:pt x="646246" y="86961"/>
                    </a:lnTo>
                    <a:lnTo>
                      <a:pt x="644497" y="86166"/>
                    </a:lnTo>
                    <a:lnTo>
                      <a:pt x="642590" y="85689"/>
                    </a:lnTo>
                    <a:lnTo>
                      <a:pt x="644497" y="85053"/>
                    </a:lnTo>
                    <a:lnTo>
                      <a:pt x="643703" y="83464"/>
                    </a:lnTo>
                    <a:lnTo>
                      <a:pt x="643703" y="81715"/>
                    </a:lnTo>
                    <a:cubicBezTo>
                      <a:pt x="643703" y="81715"/>
                      <a:pt x="642431" y="80761"/>
                      <a:pt x="642431" y="80761"/>
                    </a:cubicBezTo>
                    <a:lnTo>
                      <a:pt x="640682" y="80761"/>
                    </a:lnTo>
                    <a:cubicBezTo>
                      <a:pt x="640682" y="80761"/>
                      <a:pt x="638297" y="78853"/>
                      <a:pt x="638297" y="78853"/>
                    </a:cubicBezTo>
                    <a:lnTo>
                      <a:pt x="636231" y="78058"/>
                    </a:lnTo>
                    <a:lnTo>
                      <a:pt x="635277" y="76627"/>
                    </a:lnTo>
                    <a:lnTo>
                      <a:pt x="637025" y="73130"/>
                    </a:lnTo>
                    <a:lnTo>
                      <a:pt x="635912" y="71381"/>
                    </a:lnTo>
                    <a:lnTo>
                      <a:pt x="630825" y="66612"/>
                    </a:lnTo>
                    <a:lnTo>
                      <a:pt x="629394" y="65976"/>
                    </a:lnTo>
                    <a:lnTo>
                      <a:pt x="627805" y="65658"/>
                    </a:lnTo>
                    <a:lnTo>
                      <a:pt x="631143" y="65181"/>
                    </a:lnTo>
                    <a:lnTo>
                      <a:pt x="634482" y="65181"/>
                    </a:lnTo>
                    <a:cubicBezTo>
                      <a:pt x="634482" y="65181"/>
                      <a:pt x="639092" y="65499"/>
                      <a:pt x="639092" y="65499"/>
                    </a:cubicBezTo>
                    <a:lnTo>
                      <a:pt x="640364" y="64386"/>
                    </a:lnTo>
                    <a:lnTo>
                      <a:pt x="640841" y="62478"/>
                    </a:lnTo>
                    <a:lnTo>
                      <a:pt x="642431" y="63909"/>
                    </a:lnTo>
                    <a:lnTo>
                      <a:pt x="644180" y="65181"/>
                    </a:lnTo>
                    <a:lnTo>
                      <a:pt x="646564" y="64863"/>
                    </a:lnTo>
                    <a:lnTo>
                      <a:pt x="648313" y="63591"/>
                    </a:lnTo>
                    <a:lnTo>
                      <a:pt x="647836" y="62319"/>
                    </a:lnTo>
                    <a:lnTo>
                      <a:pt x="647041" y="61206"/>
                    </a:lnTo>
                    <a:lnTo>
                      <a:pt x="647041" y="60411"/>
                    </a:lnTo>
                    <a:cubicBezTo>
                      <a:pt x="647041" y="60411"/>
                      <a:pt x="644338" y="58027"/>
                      <a:pt x="644338" y="58027"/>
                    </a:cubicBezTo>
                    <a:lnTo>
                      <a:pt x="642271" y="56596"/>
                    </a:lnTo>
                    <a:lnTo>
                      <a:pt x="642271" y="55006"/>
                    </a:lnTo>
                    <a:cubicBezTo>
                      <a:pt x="642271" y="55006"/>
                      <a:pt x="639410" y="52463"/>
                      <a:pt x="639410" y="52463"/>
                    </a:cubicBezTo>
                    <a:lnTo>
                      <a:pt x="640364" y="50873"/>
                    </a:lnTo>
                    <a:lnTo>
                      <a:pt x="642271" y="50078"/>
                    </a:lnTo>
                    <a:lnTo>
                      <a:pt x="642431" y="50078"/>
                    </a:lnTo>
                    <a:cubicBezTo>
                      <a:pt x="642431" y="50078"/>
                      <a:pt x="641318" y="49760"/>
                      <a:pt x="641318" y="49760"/>
                    </a:cubicBezTo>
                    <a:lnTo>
                      <a:pt x="638774" y="49124"/>
                    </a:lnTo>
                    <a:lnTo>
                      <a:pt x="633846" y="46104"/>
                    </a:lnTo>
                    <a:lnTo>
                      <a:pt x="628759" y="44991"/>
                    </a:lnTo>
                    <a:lnTo>
                      <a:pt x="621445" y="44991"/>
                    </a:lnTo>
                    <a:cubicBezTo>
                      <a:pt x="621445" y="44991"/>
                      <a:pt x="617312" y="44514"/>
                      <a:pt x="617312" y="44514"/>
                    </a:cubicBezTo>
                    <a:lnTo>
                      <a:pt x="615563" y="44991"/>
                    </a:lnTo>
                    <a:lnTo>
                      <a:pt x="614132" y="44991"/>
                    </a:lnTo>
                    <a:cubicBezTo>
                      <a:pt x="614132" y="44991"/>
                      <a:pt x="613179" y="44355"/>
                      <a:pt x="613179" y="44355"/>
                    </a:cubicBezTo>
                    <a:lnTo>
                      <a:pt x="612066" y="44037"/>
                    </a:lnTo>
                    <a:lnTo>
                      <a:pt x="609204" y="45786"/>
                    </a:lnTo>
                    <a:lnTo>
                      <a:pt x="607933" y="45309"/>
                    </a:lnTo>
                    <a:lnTo>
                      <a:pt x="606501" y="44514"/>
                    </a:lnTo>
                    <a:lnTo>
                      <a:pt x="604117" y="44196"/>
                    </a:lnTo>
                    <a:lnTo>
                      <a:pt x="601255" y="44196"/>
                    </a:lnTo>
                    <a:cubicBezTo>
                      <a:pt x="601255" y="44196"/>
                      <a:pt x="598075" y="46262"/>
                      <a:pt x="598075" y="46262"/>
                    </a:cubicBezTo>
                    <a:lnTo>
                      <a:pt x="594419" y="44673"/>
                    </a:lnTo>
                    <a:lnTo>
                      <a:pt x="593465" y="44673"/>
                    </a:lnTo>
                    <a:cubicBezTo>
                      <a:pt x="593465" y="44673"/>
                      <a:pt x="592829" y="45150"/>
                      <a:pt x="592829" y="45150"/>
                    </a:cubicBezTo>
                    <a:lnTo>
                      <a:pt x="591240" y="47375"/>
                    </a:lnTo>
                    <a:lnTo>
                      <a:pt x="588219" y="49124"/>
                    </a:lnTo>
                    <a:lnTo>
                      <a:pt x="586788" y="52304"/>
                    </a:lnTo>
                    <a:lnTo>
                      <a:pt x="585834" y="55324"/>
                    </a:lnTo>
                    <a:lnTo>
                      <a:pt x="585040" y="56437"/>
                    </a:lnTo>
                    <a:lnTo>
                      <a:pt x="585040" y="62319"/>
                    </a:lnTo>
                    <a:cubicBezTo>
                      <a:pt x="585040" y="62319"/>
                      <a:pt x="584404" y="65181"/>
                      <a:pt x="584404" y="65181"/>
                    </a:cubicBezTo>
                    <a:lnTo>
                      <a:pt x="585198" y="68996"/>
                    </a:lnTo>
                    <a:lnTo>
                      <a:pt x="585198" y="70586"/>
                    </a:lnTo>
                    <a:cubicBezTo>
                      <a:pt x="585198" y="70586"/>
                      <a:pt x="583768" y="72971"/>
                      <a:pt x="583768" y="72971"/>
                    </a:cubicBezTo>
                    <a:lnTo>
                      <a:pt x="583768" y="73448"/>
                    </a:lnTo>
                    <a:cubicBezTo>
                      <a:pt x="583768" y="73448"/>
                      <a:pt x="582973" y="77263"/>
                      <a:pt x="582973" y="77263"/>
                    </a:cubicBezTo>
                    <a:lnTo>
                      <a:pt x="583291" y="78217"/>
                    </a:lnTo>
                    <a:lnTo>
                      <a:pt x="583291" y="79489"/>
                    </a:lnTo>
                    <a:cubicBezTo>
                      <a:pt x="583291" y="79489"/>
                      <a:pt x="582019" y="82192"/>
                      <a:pt x="582019" y="82192"/>
                    </a:cubicBezTo>
                    <a:lnTo>
                      <a:pt x="579952" y="82987"/>
                    </a:lnTo>
                    <a:lnTo>
                      <a:pt x="577885" y="83464"/>
                    </a:lnTo>
                    <a:lnTo>
                      <a:pt x="576137" y="82509"/>
                    </a:lnTo>
                    <a:lnTo>
                      <a:pt x="574547" y="83940"/>
                    </a:lnTo>
                    <a:lnTo>
                      <a:pt x="572480" y="86166"/>
                    </a:lnTo>
                    <a:lnTo>
                      <a:pt x="571526" y="87756"/>
                    </a:lnTo>
                    <a:lnTo>
                      <a:pt x="571526" y="89187"/>
                    </a:lnTo>
                    <a:cubicBezTo>
                      <a:pt x="571526" y="89187"/>
                      <a:pt x="571686" y="90141"/>
                      <a:pt x="571686" y="90141"/>
                    </a:cubicBezTo>
                    <a:lnTo>
                      <a:pt x="571208" y="91094"/>
                    </a:lnTo>
                    <a:lnTo>
                      <a:pt x="571208" y="92207"/>
                    </a:lnTo>
                    <a:cubicBezTo>
                      <a:pt x="571208" y="92207"/>
                      <a:pt x="571208" y="93638"/>
                      <a:pt x="571208" y="93638"/>
                    </a:cubicBezTo>
                    <a:lnTo>
                      <a:pt x="572639" y="94274"/>
                    </a:lnTo>
                    <a:lnTo>
                      <a:pt x="574070" y="95546"/>
                    </a:lnTo>
                    <a:lnTo>
                      <a:pt x="574070" y="96818"/>
                    </a:lnTo>
                    <a:cubicBezTo>
                      <a:pt x="574070" y="96818"/>
                      <a:pt x="573275" y="97613"/>
                      <a:pt x="573275" y="97613"/>
                    </a:cubicBezTo>
                    <a:lnTo>
                      <a:pt x="571367" y="98884"/>
                    </a:lnTo>
                    <a:lnTo>
                      <a:pt x="568029" y="101587"/>
                    </a:lnTo>
                    <a:lnTo>
                      <a:pt x="564214" y="103972"/>
                    </a:lnTo>
                    <a:lnTo>
                      <a:pt x="562782" y="104448"/>
                    </a:lnTo>
                    <a:lnTo>
                      <a:pt x="562305" y="105561"/>
                    </a:lnTo>
                    <a:lnTo>
                      <a:pt x="561988" y="106992"/>
                    </a:lnTo>
                    <a:lnTo>
                      <a:pt x="562782" y="110172"/>
                    </a:lnTo>
                    <a:lnTo>
                      <a:pt x="563578" y="111126"/>
                    </a:lnTo>
                    <a:lnTo>
                      <a:pt x="564054" y="112238"/>
                    </a:lnTo>
                    <a:lnTo>
                      <a:pt x="563578" y="113510"/>
                    </a:lnTo>
                    <a:lnTo>
                      <a:pt x="563259" y="114623"/>
                    </a:lnTo>
                    <a:lnTo>
                      <a:pt x="561829" y="115259"/>
                    </a:lnTo>
                    <a:lnTo>
                      <a:pt x="560398" y="115736"/>
                    </a:lnTo>
                    <a:lnTo>
                      <a:pt x="559921" y="116690"/>
                    </a:lnTo>
                    <a:lnTo>
                      <a:pt x="559126" y="120505"/>
                    </a:lnTo>
                    <a:lnTo>
                      <a:pt x="558331" y="122413"/>
                    </a:lnTo>
                    <a:lnTo>
                      <a:pt x="556423" y="125275"/>
                    </a:lnTo>
                    <a:lnTo>
                      <a:pt x="555788" y="126546"/>
                    </a:lnTo>
                    <a:lnTo>
                      <a:pt x="554833" y="127023"/>
                    </a:lnTo>
                    <a:lnTo>
                      <a:pt x="551177" y="125593"/>
                    </a:lnTo>
                    <a:lnTo>
                      <a:pt x="547997" y="126388"/>
                    </a:lnTo>
                    <a:lnTo>
                      <a:pt x="543705" y="126864"/>
                    </a:lnTo>
                    <a:lnTo>
                      <a:pt x="540049" y="126864"/>
                    </a:lnTo>
                    <a:cubicBezTo>
                      <a:pt x="540049" y="126864"/>
                      <a:pt x="537187" y="127341"/>
                      <a:pt x="537187" y="127341"/>
                    </a:cubicBezTo>
                    <a:lnTo>
                      <a:pt x="535279" y="128931"/>
                    </a:lnTo>
                    <a:lnTo>
                      <a:pt x="533054" y="130839"/>
                    </a:lnTo>
                    <a:lnTo>
                      <a:pt x="530828" y="132270"/>
                    </a:lnTo>
                    <a:lnTo>
                      <a:pt x="529079" y="132906"/>
                    </a:lnTo>
                    <a:lnTo>
                      <a:pt x="525900" y="130839"/>
                    </a:lnTo>
                    <a:lnTo>
                      <a:pt x="524310" y="130839"/>
                    </a:lnTo>
                    <a:cubicBezTo>
                      <a:pt x="524310" y="130839"/>
                      <a:pt x="521448" y="130362"/>
                      <a:pt x="521448" y="130362"/>
                    </a:cubicBezTo>
                    <a:lnTo>
                      <a:pt x="514771" y="127977"/>
                    </a:lnTo>
                    <a:lnTo>
                      <a:pt x="513181" y="127341"/>
                    </a:lnTo>
                    <a:lnTo>
                      <a:pt x="511433" y="127341"/>
                    </a:lnTo>
                    <a:cubicBezTo>
                      <a:pt x="511433" y="127341"/>
                      <a:pt x="510956" y="126546"/>
                      <a:pt x="510956" y="126546"/>
                    </a:cubicBezTo>
                    <a:lnTo>
                      <a:pt x="511274" y="125434"/>
                    </a:lnTo>
                    <a:lnTo>
                      <a:pt x="510956" y="124003"/>
                    </a:lnTo>
                    <a:lnTo>
                      <a:pt x="509684" y="123526"/>
                    </a:lnTo>
                    <a:lnTo>
                      <a:pt x="496330" y="123526"/>
                    </a:lnTo>
                    <a:cubicBezTo>
                      <a:pt x="496330" y="123526"/>
                      <a:pt x="492514" y="124957"/>
                      <a:pt x="492514" y="124957"/>
                    </a:cubicBezTo>
                    <a:lnTo>
                      <a:pt x="489971" y="125911"/>
                    </a:lnTo>
                    <a:lnTo>
                      <a:pt x="488063" y="127023"/>
                    </a:lnTo>
                    <a:lnTo>
                      <a:pt x="487586" y="129885"/>
                    </a:lnTo>
                    <a:lnTo>
                      <a:pt x="486473" y="132588"/>
                    </a:lnTo>
                    <a:lnTo>
                      <a:pt x="485042" y="135449"/>
                    </a:lnTo>
                    <a:lnTo>
                      <a:pt x="480591" y="136244"/>
                    </a:lnTo>
                    <a:lnTo>
                      <a:pt x="477253" y="139106"/>
                    </a:lnTo>
                    <a:lnTo>
                      <a:pt x="476140" y="139424"/>
                    </a:lnTo>
                    <a:lnTo>
                      <a:pt x="473914" y="138947"/>
                    </a:lnTo>
                    <a:lnTo>
                      <a:pt x="471529" y="138629"/>
                    </a:lnTo>
                    <a:lnTo>
                      <a:pt x="469781" y="139424"/>
                    </a:lnTo>
                    <a:lnTo>
                      <a:pt x="468032" y="139424"/>
                    </a:lnTo>
                    <a:cubicBezTo>
                      <a:pt x="468032" y="139424"/>
                      <a:pt x="462467" y="137993"/>
                      <a:pt x="462467" y="137993"/>
                    </a:cubicBezTo>
                    <a:lnTo>
                      <a:pt x="457221" y="137993"/>
                    </a:lnTo>
                    <a:cubicBezTo>
                      <a:pt x="457221" y="137993"/>
                      <a:pt x="454201" y="138470"/>
                      <a:pt x="454201" y="138470"/>
                    </a:cubicBezTo>
                    <a:lnTo>
                      <a:pt x="452611" y="138788"/>
                    </a:lnTo>
                    <a:lnTo>
                      <a:pt x="443390" y="142762"/>
                    </a:lnTo>
                    <a:lnTo>
                      <a:pt x="440210" y="143239"/>
                    </a:lnTo>
                    <a:lnTo>
                      <a:pt x="438939" y="142603"/>
                    </a:lnTo>
                    <a:lnTo>
                      <a:pt x="437190" y="141013"/>
                    </a:lnTo>
                    <a:lnTo>
                      <a:pt x="434805" y="139424"/>
                    </a:lnTo>
                    <a:lnTo>
                      <a:pt x="429082" y="133860"/>
                    </a:lnTo>
                    <a:lnTo>
                      <a:pt x="427015" y="132588"/>
                    </a:lnTo>
                    <a:lnTo>
                      <a:pt x="425584" y="131316"/>
                    </a:lnTo>
                    <a:lnTo>
                      <a:pt x="424313" y="129726"/>
                    </a:lnTo>
                    <a:lnTo>
                      <a:pt x="422405" y="127977"/>
                    </a:lnTo>
                    <a:lnTo>
                      <a:pt x="420656" y="126864"/>
                    </a:lnTo>
                    <a:lnTo>
                      <a:pt x="418272" y="124480"/>
                    </a:lnTo>
                    <a:lnTo>
                      <a:pt x="415887" y="121936"/>
                    </a:lnTo>
                    <a:lnTo>
                      <a:pt x="415410" y="117326"/>
                    </a:lnTo>
                    <a:lnTo>
                      <a:pt x="413502" y="116531"/>
                    </a:lnTo>
                    <a:lnTo>
                      <a:pt x="412866" y="115259"/>
                    </a:lnTo>
                    <a:lnTo>
                      <a:pt x="412548" y="113828"/>
                    </a:lnTo>
                    <a:lnTo>
                      <a:pt x="415092" y="110013"/>
                    </a:lnTo>
                    <a:lnTo>
                      <a:pt x="407938" y="113033"/>
                    </a:lnTo>
                    <a:lnTo>
                      <a:pt x="406189" y="115895"/>
                    </a:lnTo>
                    <a:lnTo>
                      <a:pt x="404917" y="119234"/>
                    </a:lnTo>
                    <a:lnTo>
                      <a:pt x="401897" y="122095"/>
                    </a:lnTo>
                    <a:lnTo>
                      <a:pt x="399353" y="125275"/>
                    </a:lnTo>
                    <a:lnTo>
                      <a:pt x="398717" y="126864"/>
                    </a:lnTo>
                    <a:lnTo>
                      <a:pt x="397445" y="132588"/>
                    </a:lnTo>
                    <a:lnTo>
                      <a:pt x="399035" y="132588"/>
                    </a:lnTo>
                    <a:cubicBezTo>
                      <a:pt x="399035" y="132588"/>
                      <a:pt x="399989" y="132111"/>
                      <a:pt x="399989" y="132111"/>
                    </a:cubicBezTo>
                    <a:lnTo>
                      <a:pt x="400943" y="132111"/>
                    </a:lnTo>
                    <a:cubicBezTo>
                      <a:pt x="400943" y="132111"/>
                      <a:pt x="399671" y="133065"/>
                      <a:pt x="399671" y="133065"/>
                    </a:cubicBezTo>
                    <a:lnTo>
                      <a:pt x="398081" y="133542"/>
                    </a:lnTo>
                    <a:lnTo>
                      <a:pt x="396014" y="135608"/>
                    </a:lnTo>
                    <a:lnTo>
                      <a:pt x="394743" y="141967"/>
                    </a:lnTo>
                    <a:lnTo>
                      <a:pt x="394425" y="145306"/>
                    </a:lnTo>
                    <a:lnTo>
                      <a:pt x="394902" y="152778"/>
                    </a:lnTo>
                    <a:lnTo>
                      <a:pt x="395538" y="157865"/>
                    </a:lnTo>
                    <a:lnTo>
                      <a:pt x="399353" y="160727"/>
                    </a:lnTo>
                    <a:lnTo>
                      <a:pt x="401420" y="163111"/>
                    </a:lnTo>
                    <a:lnTo>
                      <a:pt x="402374" y="164542"/>
                    </a:lnTo>
                    <a:lnTo>
                      <a:pt x="403486" y="165814"/>
                    </a:lnTo>
                    <a:lnTo>
                      <a:pt x="404281" y="166291"/>
                    </a:lnTo>
                    <a:lnTo>
                      <a:pt x="404599" y="166927"/>
                    </a:lnTo>
                    <a:lnTo>
                      <a:pt x="402851" y="168040"/>
                    </a:lnTo>
                    <a:lnTo>
                      <a:pt x="402056" y="171855"/>
                    </a:lnTo>
                    <a:lnTo>
                      <a:pt x="401579" y="173127"/>
                    </a:lnTo>
                    <a:lnTo>
                      <a:pt x="400784" y="175353"/>
                    </a:lnTo>
                    <a:lnTo>
                      <a:pt x="400784" y="179009"/>
                    </a:lnTo>
                    <a:cubicBezTo>
                      <a:pt x="400784" y="179009"/>
                      <a:pt x="401102" y="180599"/>
                      <a:pt x="401102" y="180599"/>
                    </a:cubicBezTo>
                    <a:lnTo>
                      <a:pt x="401897" y="182030"/>
                    </a:lnTo>
                    <a:lnTo>
                      <a:pt x="404599" y="184414"/>
                    </a:lnTo>
                    <a:lnTo>
                      <a:pt x="407938" y="186163"/>
                    </a:lnTo>
                    <a:lnTo>
                      <a:pt x="407938" y="186958"/>
                    </a:lnTo>
                    <a:cubicBezTo>
                      <a:pt x="407938" y="186958"/>
                      <a:pt x="406189" y="187276"/>
                      <a:pt x="406189" y="187276"/>
                    </a:cubicBezTo>
                    <a:lnTo>
                      <a:pt x="405076" y="188707"/>
                    </a:lnTo>
                    <a:lnTo>
                      <a:pt x="404758" y="190933"/>
                    </a:lnTo>
                    <a:lnTo>
                      <a:pt x="405553" y="192045"/>
                    </a:lnTo>
                    <a:lnTo>
                      <a:pt x="406825" y="192840"/>
                    </a:lnTo>
                    <a:lnTo>
                      <a:pt x="410323" y="192840"/>
                    </a:lnTo>
                    <a:cubicBezTo>
                      <a:pt x="410323" y="192840"/>
                      <a:pt x="416841" y="194748"/>
                      <a:pt x="416841" y="194748"/>
                    </a:cubicBezTo>
                    <a:lnTo>
                      <a:pt x="419861" y="196656"/>
                    </a:lnTo>
                    <a:lnTo>
                      <a:pt x="422405" y="199200"/>
                    </a:lnTo>
                    <a:lnTo>
                      <a:pt x="424313" y="201425"/>
                    </a:lnTo>
                    <a:lnTo>
                      <a:pt x="425584" y="204128"/>
                    </a:lnTo>
                    <a:lnTo>
                      <a:pt x="426538" y="207625"/>
                    </a:lnTo>
                    <a:lnTo>
                      <a:pt x="427015" y="211282"/>
                    </a:lnTo>
                    <a:lnTo>
                      <a:pt x="426697" y="214620"/>
                    </a:lnTo>
                    <a:lnTo>
                      <a:pt x="424949" y="217482"/>
                    </a:lnTo>
                    <a:lnTo>
                      <a:pt x="424949" y="220979"/>
                    </a:lnTo>
                    <a:cubicBezTo>
                      <a:pt x="424949" y="220979"/>
                      <a:pt x="428128" y="223364"/>
                      <a:pt x="428128" y="223364"/>
                    </a:cubicBezTo>
                    <a:lnTo>
                      <a:pt x="428764" y="224954"/>
                    </a:lnTo>
                    <a:lnTo>
                      <a:pt x="429559" y="231631"/>
                    </a:lnTo>
                    <a:lnTo>
                      <a:pt x="432421" y="244667"/>
                    </a:lnTo>
                    <a:lnTo>
                      <a:pt x="432421" y="251344"/>
                    </a:lnTo>
                    <a:cubicBezTo>
                      <a:pt x="432421" y="251344"/>
                      <a:pt x="433374" y="252457"/>
                      <a:pt x="433374" y="252457"/>
                    </a:cubicBezTo>
                    <a:lnTo>
                      <a:pt x="434646" y="252934"/>
                    </a:lnTo>
                    <a:lnTo>
                      <a:pt x="436077" y="251821"/>
                    </a:lnTo>
                    <a:lnTo>
                      <a:pt x="436872" y="251503"/>
                    </a:lnTo>
                    <a:lnTo>
                      <a:pt x="442436" y="250231"/>
                    </a:lnTo>
                    <a:lnTo>
                      <a:pt x="445139" y="253411"/>
                    </a:lnTo>
                    <a:lnTo>
                      <a:pt x="446092" y="253888"/>
                    </a:lnTo>
                    <a:lnTo>
                      <a:pt x="447046" y="252934"/>
                    </a:lnTo>
                    <a:lnTo>
                      <a:pt x="449272" y="251503"/>
                    </a:lnTo>
                    <a:lnTo>
                      <a:pt x="451816" y="250708"/>
                    </a:lnTo>
                    <a:lnTo>
                      <a:pt x="450385" y="251821"/>
                    </a:lnTo>
                    <a:lnTo>
                      <a:pt x="449749" y="253252"/>
                    </a:lnTo>
                    <a:lnTo>
                      <a:pt x="450862" y="254842"/>
                    </a:lnTo>
                    <a:lnTo>
                      <a:pt x="452611" y="255478"/>
                    </a:lnTo>
                    <a:lnTo>
                      <a:pt x="455949" y="255001"/>
                    </a:lnTo>
                    <a:lnTo>
                      <a:pt x="462149" y="252139"/>
                    </a:lnTo>
                    <a:lnTo>
                      <a:pt x="465329" y="251503"/>
                    </a:lnTo>
                    <a:lnTo>
                      <a:pt x="468985" y="252616"/>
                    </a:lnTo>
                    <a:lnTo>
                      <a:pt x="472801" y="252616"/>
                    </a:lnTo>
                    <a:cubicBezTo>
                      <a:pt x="472801" y="252616"/>
                      <a:pt x="473755" y="251185"/>
                      <a:pt x="473755" y="251185"/>
                    </a:cubicBezTo>
                    <a:lnTo>
                      <a:pt x="474867" y="250072"/>
                    </a:lnTo>
                    <a:lnTo>
                      <a:pt x="476776" y="251503"/>
                    </a:lnTo>
                    <a:lnTo>
                      <a:pt x="478206" y="253411"/>
                    </a:lnTo>
                    <a:lnTo>
                      <a:pt x="478524" y="254842"/>
                    </a:lnTo>
                    <a:lnTo>
                      <a:pt x="478842" y="261996"/>
                    </a:lnTo>
                    <a:lnTo>
                      <a:pt x="478842" y="265175"/>
                    </a:lnTo>
                    <a:cubicBezTo>
                      <a:pt x="478842" y="265175"/>
                      <a:pt x="478365" y="268355"/>
                      <a:pt x="478365" y="268355"/>
                    </a:cubicBezTo>
                    <a:lnTo>
                      <a:pt x="479478" y="268832"/>
                    </a:lnTo>
                    <a:lnTo>
                      <a:pt x="480909" y="268832"/>
                    </a:lnTo>
                    <a:cubicBezTo>
                      <a:pt x="480909" y="268832"/>
                      <a:pt x="482339" y="268196"/>
                      <a:pt x="482339" y="268196"/>
                    </a:cubicBezTo>
                    <a:lnTo>
                      <a:pt x="487268" y="263904"/>
                    </a:lnTo>
                    <a:lnTo>
                      <a:pt x="491878" y="262155"/>
                    </a:lnTo>
                    <a:lnTo>
                      <a:pt x="496489" y="263585"/>
                    </a:lnTo>
                    <a:lnTo>
                      <a:pt x="500940" y="264380"/>
                    </a:lnTo>
                    <a:lnTo>
                      <a:pt x="505391" y="262155"/>
                    </a:lnTo>
                    <a:lnTo>
                      <a:pt x="511591" y="258339"/>
                    </a:lnTo>
                    <a:lnTo>
                      <a:pt x="513340" y="251026"/>
                    </a:lnTo>
                    <a:lnTo>
                      <a:pt x="522243" y="259929"/>
                    </a:lnTo>
                    <a:lnTo>
                      <a:pt x="522879" y="259293"/>
                    </a:lnTo>
                    <a:lnTo>
                      <a:pt x="524151" y="259293"/>
                    </a:lnTo>
                    <a:cubicBezTo>
                      <a:pt x="524151" y="259293"/>
                      <a:pt x="527489" y="258180"/>
                      <a:pt x="527489" y="258180"/>
                    </a:cubicBezTo>
                    <a:lnTo>
                      <a:pt x="528602" y="258180"/>
                    </a:lnTo>
                    <a:cubicBezTo>
                      <a:pt x="528602" y="258180"/>
                      <a:pt x="529874" y="258498"/>
                      <a:pt x="529874" y="258498"/>
                    </a:cubicBezTo>
                    <a:lnTo>
                      <a:pt x="530510" y="259929"/>
                    </a:lnTo>
                    <a:lnTo>
                      <a:pt x="530510" y="262314"/>
                    </a:lnTo>
                    <a:cubicBezTo>
                      <a:pt x="530510" y="262314"/>
                      <a:pt x="530510" y="264857"/>
                      <a:pt x="530510" y="264857"/>
                    </a:cubicBezTo>
                    <a:lnTo>
                      <a:pt x="532577" y="265811"/>
                    </a:lnTo>
                    <a:lnTo>
                      <a:pt x="535120" y="265811"/>
                    </a:lnTo>
                    <a:cubicBezTo>
                      <a:pt x="535120" y="265811"/>
                      <a:pt x="539731" y="264063"/>
                      <a:pt x="539731" y="264063"/>
                    </a:cubicBezTo>
                    <a:lnTo>
                      <a:pt x="543228" y="260724"/>
                    </a:lnTo>
                    <a:lnTo>
                      <a:pt x="544023" y="260724"/>
                    </a:lnTo>
                    <a:cubicBezTo>
                      <a:pt x="544023" y="260724"/>
                      <a:pt x="544500" y="262155"/>
                      <a:pt x="544500" y="262155"/>
                    </a:cubicBezTo>
                    <a:lnTo>
                      <a:pt x="545931" y="262950"/>
                    </a:lnTo>
                    <a:lnTo>
                      <a:pt x="547680" y="262950"/>
                    </a:lnTo>
                    <a:cubicBezTo>
                      <a:pt x="547680" y="262950"/>
                      <a:pt x="549270" y="261519"/>
                      <a:pt x="549270" y="261519"/>
                    </a:cubicBezTo>
                    <a:lnTo>
                      <a:pt x="550700" y="259452"/>
                    </a:lnTo>
                    <a:lnTo>
                      <a:pt x="549428" y="263109"/>
                    </a:lnTo>
                    <a:lnTo>
                      <a:pt x="549428" y="264380"/>
                    </a:lnTo>
                    <a:cubicBezTo>
                      <a:pt x="549428" y="264380"/>
                      <a:pt x="550700" y="265334"/>
                      <a:pt x="550700" y="265334"/>
                    </a:cubicBezTo>
                    <a:lnTo>
                      <a:pt x="552290" y="266129"/>
                    </a:lnTo>
                    <a:lnTo>
                      <a:pt x="553721" y="266447"/>
                    </a:lnTo>
                    <a:lnTo>
                      <a:pt x="555946" y="263427"/>
                    </a:lnTo>
                    <a:lnTo>
                      <a:pt x="556265" y="266765"/>
                    </a:lnTo>
                    <a:lnTo>
                      <a:pt x="558331" y="272806"/>
                    </a:lnTo>
                    <a:lnTo>
                      <a:pt x="558808" y="284412"/>
                    </a:lnTo>
                    <a:lnTo>
                      <a:pt x="559603" y="285525"/>
                    </a:lnTo>
                    <a:lnTo>
                      <a:pt x="560716" y="286001"/>
                    </a:lnTo>
                    <a:lnTo>
                      <a:pt x="576932" y="278529"/>
                    </a:lnTo>
                    <a:lnTo>
                      <a:pt x="596963" y="269627"/>
                    </a:lnTo>
                    <a:lnTo>
                      <a:pt x="598235" y="267560"/>
                    </a:lnTo>
                    <a:lnTo>
                      <a:pt x="598712" y="265016"/>
                    </a:lnTo>
                    <a:lnTo>
                      <a:pt x="599825" y="262632"/>
                    </a:lnTo>
                    <a:lnTo>
                      <a:pt x="602527" y="259293"/>
                    </a:lnTo>
                    <a:lnTo>
                      <a:pt x="603004" y="257862"/>
                    </a:lnTo>
                    <a:lnTo>
                      <a:pt x="604117" y="256908"/>
                    </a:lnTo>
                    <a:lnTo>
                      <a:pt x="605547" y="256273"/>
                    </a:lnTo>
                    <a:lnTo>
                      <a:pt x="603163" y="253411"/>
                    </a:lnTo>
                    <a:lnTo>
                      <a:pt x="602686" y="252298"/>
                    </a:lnTo>
                    <a:lnTo>
                      <a:pt x="603004" y="250867"/>
                    </a:lnTo>
                    <a:lnTo>
                      <a:pt x="604753" y="252139"/>
                    </a:lnTo>
                    <a:lnTo>
                      <a:pt x="606501" y="251662"/>
                    </a:lnTo>
                    <a:lnTo>
                      <a:pt x="607773" y="250072"/>
                    </a:lnTo>
                    <a:lnTo>
                      <a:pt x="608409" y="248165"/>
                    </a:lnTo>
                    <a:lnTo>
                      <a:pt x="608886" y="244508"/>
                    </a:lnTo>
                    <a:lnTo>
                      <a:pt x="608886" y="240852"/>
                    </a:lnTo>
                    <a:cubicBezTo>
                      <a:pt x="608886" y="240852"/>
                      <a:pt x="606978" y="241647"/>
                      <a:pt x="606978" y="241647"/>
                    </a:cubicBezTo>
                    <a:lnTo>
                      <a:pt x="607296" y="240216"/>
                    </a:lnTo>
                    <a:lnTo>
                      <a:pt x="608250" y="239421"/>
                    </a:lnTo>
                    <a:lnTo>
                      <a:pt x="609681" y="239421"/>
                    </a:lnTo>
                    <a:cubicBezTo>
                      <a:pt x="609681" y="239421"/>
                      <a:pt x="611112" y="239898"/>
                      <a:pt x="611112" y="239898"/>
                    </a:cubicBezTo>
                    <a:lnTo>
                      <a:pt x="613338" y="239103"/>
                    </a:lnTo>
                    <a:lnTo>
                      <a:pt x="613973" y="236241"/>
                    </a:lnTo>
                    <a:lnTo>
                      <a:pt x="614450" y="233062"/>
                    </a:lnTo>
                    <a:lnTo>
                      <a:pt x="613338" y="230518"/>
                    </a:lnTo>
                    <a:lnTo>
                      <a:pt x="610158" y="229882"/>
                    </a:lnTo>
                    <a:lnTo>
                      <a:pt x="608727" y="229087"/>
                    </a:lnTo>
                    <a:lnTo>
                      <a:pt x="607137" y="228610"/>
                    </a:lnTo>
                    <a:lnTo>
                      <a:pt x="610317" y="226067"/>
                    </a:lnTo>
                    <a:lnTo>
                      <a:pt x="611112" y="222410"/>
                    </a:lnTo>
                    <a:lnTo>
                      <a:pt x="610476" y="220661"/>
                    </a:lnTo>
                    <a:lnTo>
                      <a:pt x="610476" y="218436"/>
                    </a:lnTo>
                    <a:cubicBezTo>
                      <a:pt x="610476" y="218436"/>
                      <a:pt x="608250" y="218277"/>
                      <a:pt x="608250" y="218277"/>
                    </a:cubicBezTo>
                    <a:lnTo>
                      <a:pt x="606024" y="218277"/>
                    </a:lnTo>
                    <a:cubicBezTo>
                      <a:pt x="606024" y="218277"/>
                      <a:pt x="606660" y="217323"/>
                      <a:pt x="606660" y="217323"/>
                    </a:cubicBezTo>
                    <a:lnTo>
                      <a:pt x="607614" y="216369"/>
                    </a:lnTo>
                    <a:lnTo>
                      <a:pt x="611748" y="214144"/>
                    </a:lnTo>
                    <a:lnTo>
                      <a:pt x="612861" y="213189"/>
                    </a:lnTo>
                    <a:lnTo>
                      <a:pt x="613656" y="211918"/>
                    </a:lnTo>
                    <a:lnTo>
                      <a:pt x="613973" y="209692"/>
                    </a:lnTo>
                    <a:lnTo>
                      <a:pt x="615563" y="208420"/>
                    </a:lnTo>
                    <a:lnTo>
                      <a:pt x="618584" y="206989"/>
                    </a:lnTo>
                    <a:lnTo>
                      <a:pt x="619697" y="205559"/>
                    </a:lnTo>
                    <a:lnTo>
                      <a:pt x="620174" y="203810"/>
                    </a:lnTo>
                    <a:lnTo>
                      <a:pt x="619856" y="20206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1" name="Freeform: Shape 5010">
                <a:extLst>
                  <a:ext uri="{FF2B5EF4-FFF2-40B4-BE49-F238E27FC236}">
                    <a16:creationId xmlns:a16="http://schemas.microsoft.com/office/drawing/2014/main" id="{F681F76C-E42F-A326-8C52-331034569151}"/>
                  </a:ext>
                </a:extLst>
              </p:cNvPr>
              <p:cNvSpPr/>
              <p:nvPr/>
            </p:nvSpPr>
            <p:spPr>
              <a:xfrm>
                <a:off x="1654470" y="2422349"/>
                <a:ext cx="194748" cy="101428"/>
              </a:xfrm>
              <a:custGeom>
                <a:avLst/>
                <a:gdLst>
                  <a:gd name="connsiteX0" fmla="*/ 194112 w 194748"/>
                  <a:gd name="connsiteY0" fmla="*/ 21780 h 101428"/>
                  <a:gd name="connsiteX1" fmla="*/ 193794 w 194748"/>
                  <a:gd name="connsiteY1" fmla="*/ 20349 h 101428"/>
                  <a:gd name="connsiteX2" fmla="*/ 194112 w 194748"/>
                  <a:gd name="connsiteY2" fmla="*/ 19236 h 101428"/>
                  <a:gd name="connsiteX3" fmla="*/ 193635 w 194748"/>
                  <a:gd name="connsiteY3" fmla="*/ 18123 h 101428"/>
                  <a:gd name="connsiteX4" fmla="*/ 192045 w 194748"/>
                  <a:gd name="connsiteY4" fmla="*/ 16852 h 101428"/>
                  <a:gd name="connsiteX5" fmla="*/ 191728 w 194748"/>
                  <a:gd name="connsiteY5" fmla="*/ 16375 h 101428"/>
                  <a:gd name="connsiteX6" fmla="*/ 189661 w 194748"/>
                  <a:gd name="connsiteY6" fmla="*/ 16375 h 101428"/>
                  <a:gd name="connsiteX7" fmla="*/ 189184 w 194748"/>
                  <a:gd name="connsiteY7" fmla="*/ 16534 h 101428"/>
                  <a:gd name="connsiteX8" fmla="*/ 189025 w 194748"/>
                  <a:gd name="connsiteY8" fmla="*/ 16534 h 101428"/>
                  <a:gd name="connsiteX9" fmla="*/ 186322 w 194748"/>
                  <a:gd name="connsiteY9" fmla="*/ 15421 h 101428"/>
                  <a:gd name="connsiteX10" fmla="*/ 184574 w 194748"/>
                  <a:gd name="connsiteY10" fmla="*/ 12718 h 101428"/>
                  <a:gd name="connsiteX11" fmla="*/ 181712 w 194748"/>
                  <a:gd name="connsiteY11" fmla="*/ 11446 h 101428"/>
                  <a:gd name="connsiteX12" fmla="*/ 179645 w 194748"/>
                  <a:gd name="connsiteY12" fmla="*/ 10970 h 101428"/>
                  <a:gd name="connsiteX13" fmla="*/ 178691 w 194748"/>
                  <a:gd name="connsiteY13" fmla="*/ 9857 h 101428"/>
                  <a:gd name="connsiteX14" fmla="*/ 178055 w 194748"/>
                  <a:gd name="connsiteY14" fmla="*/ 8267 h 101428"/>
                  <a:gd name="connsiteX15" fmla="*/ 177419 w 194748"/>
                  <a:gd name="connsiteY15" fmla="*/ 7154 h 101428"/>
                  <a:gd name="connsiteX16" fmla="*/ 177260 w 194748"/>
                  <a:gd name="connsiteY16" fmla="*/ 7154 h 101428"/>
                  <a:gd name="connsiteX17" fmla="*/ 176784 w 194748"/>
                  <a:gd name="connsiteY17" fmla="*/ 5405 h 101428"/>
                  <a:gd name="connsiteX18" fmla="*/ 176148 w 194748"/>
                  <a:gd name="connsiteY18" fmla="*/ 5246 h 101428"/>
                  <a:gd name="connsiteX19" fmla="*/ 176148 w 194748"/>
                  <a:gd name="connsiteY19" fmla="*/ 5087 h 101428"/>
                  <a:gd name="connsiteX20" fmla="*/ 173286 w 194748"/>
                  <a:gd name="connsiteY20" fmla="*/ 5405 h 101428"/>
                  <a:gd name="connsiteX21" fmla="*/ 172809 w 194748"/>
                  <a:gd name="connsiteY21" fmla="*/ 5882 h 101428"/>
                  <a:gd name="connsiteX22" fmla="*/ 162953 w 194748"/>
                  <a:gd name="connsiteY22" fmla="*/ 7949 h 101428"/>
                  <a:gd name="connsiteX23" fmla="*/ 161522 w 194748"/>
                  <a:gd name="connsiteY23" fmla="*/ 7631 h 101428"/>
                  <a:gd name="connsiteX24" fmla="*/ 160250 w 194748"/>
                  <a:gd name="connsiteY24" fmla="*/ 6518 h 101428"/>
                  <a:gd name="connsiteX25" fmla="*/ 159455 w 194748"/>
                  <a:gd name="connsiteY25" fmla="*/ 5564 h 101428"/>
                  <a:gd name="connsiteX26" fmla="*/ 158978 w 194748"/>
                  <a:gd name="connsiteY26" fmla="*/ 4928 h 101428"/>
                  <a:gd name="connsiteX27" fmla="*/ 158183 w 194748"/>
                  <a:gd name="connsiteY27" fmla="*/ 3339 h 101428"/>
                  <a:gd name="connsiteX28" fmla="*/ 157070 w 194748"/>
                  <a:gd name="connsiteY28" fmla="*/ 2067 h 101428"/>
                  <a:gd name="connsiteX29" fmla="*/ 155322 w 194748"/>
                  <a:gd name="connsiteY29" fmla="*/ 1113 h 101428"/>
                  <a:gd name="connsiteX30" fmla="*/ 153891 w 194748"/>
                  <a:gd name="connsiteY30" fmla="*/ 0 h 101428"/>
                  <a:gd name="connsiteX31" fmla="*/ 151824 w 194748"/>
                  <a:gd name="connsiteY31" fmla="*/ 0 h 101428"/>
                  <a:gd name="connsiteX32" fmla="*/ 146578 w 194748"/>
                  <a:gd name="connsiteY32" fmla="*/ 1590 h 101428"/>
                  <a:gd name="connsiteX33" fmla="*/ 142762 w 194748"/>
                  <a:gd name="connsiteY33" fmla="*/ 1749 h 101428"/>
                  <a:gd name="connsiteX34" fmla="*/ 140378 w 194748"/>
                  <a:gd name="connsiteY34" fmla="*/ 1272 h 101428"/>
                  <a:gd name="connsiteX35" fmla="*/ 137039 w 194748"/>
                  <a:gd name="connsiteY35" fmla="*/ 318 h 101428"/>
                  <a:gd name="connsiteX36" fmla="*/ 130680 w 194748"/>
                  <a:gd name="connsiteY36" fmla="*/ 159 h 101428"/>
                  <a:gd name="connsiteX37" fmla="*/ 126229 w 194748"/>
                  <a:gd name="connsiteY37" fmla="*/ 954 h 101428"/>
                  <a:gd name="connsiteX38" fmla="*/ 125752 w 194748"/>
                  <a:gd name="connsiteY38" fmla="*/ 2226 h 101428"/>
                  <a:gd name="connsiteX39" fmla="*/ 121777 w 194748"/>
                  <a:gd name="connsiteY39" fmla="*/ 9539 h 101428"/>
                  <a:gd name="connsiteX40" fmla="*/ 115895 w 194748"/>
                  <a:gd name="connsiteY40" fmla="*/ 12241 h 101428"/>
                  <a:gd name="connsiteX41" fmla="*/ 110808 w 194748"/>
                  <a:gd name="connsiteY41" fmla="*/ 14944 h 101428"/>
                  <a:gd name="connsiteX42" fmla="*/ 109218 w 194748"/>
                  <a:gd name="connsiteY42" fmla="*/ 15580 h 101428"/>
                  <a:gd name="connsiteX43" fmla="*/ 106674 w 194748"/>
                  <a:gd name="connsiteY43" fmla="*/ 14626 h 101428"/>
                  <a:gd name="connsiteX44" fmla="*/ 103813 w 194748"/>
                  <a:gd name="connsiteY44" fmla="*/ 13036 h 101428"/>
                  <a:gd name="connsiteX45" fmla="*/ 101428 w 194748"/>
                  <a:gd name="connsiteY45" fmla="*/ 12082 h 101428"/>
                  <a:gd name="connsiteX46" fmla="*/ 99679 w 194748"/>
                  <a:gd name="connsiteY46" fmla="*/ 12559 h 101428"/>
                  <a:gd name="connsiteX47" fmla="*/ 97771 w 194748"/>
                  <a:gd name="connsiteY47" fmla="*/ 14308 h 101428"/>
                  <a:gd name="connsiteX48" fmla="*/ 96818 w 194748"/>
                  <a:gd name="connsiteY48" fmla="*/ 16216 h 101428"/>
                  <a:gd name="connsiteX49" fmla="*/ 91094 w 194748"/>
                  <a:gd name="connsiteY49" fmla="*/ 17647 h 101428"/>
                  <a:gd name="connsiteX50" fmla="*/ 80920 w 194748"/>
                  <a:gd name="connsiteY50" fmla="*/ 18442 h 101428"/>
                  <a:gd name="connsiteX51" fmla="*/ 77422 w 194748"/>
                  <a:gd name="connsiteY51" fmla="*/ 20349 h 101428"/>
                  <a:gd name="connsiteX52" fmla="*/ 76309 w 194748"/>
                  <a:gd name="connsiteY52" fmla="*/ 22575 h 101428"/>
                  <a:gd name="connsiteX53" fmla="*/ 76151 w 194748"/>
                  <a:gd name="connsiteY53" fmla="*/ 24165 h 101428"/>
                  <a:gd name="connsiteX54" fmla="*/ 77104 w 194748"/>
                  <a:gd name="connsiteY54" fmla="*/ 25755 h 101428"/>
                  <a:gd name="connsiteX55" fmla="*/ 75992 w 194748"/>
                  <a:gd name="connsiteY55" fmla="*/ 27344 h 101428"/>
                  <a:gd name="connsiteX56" fmla="*/ 75515 w 194748"/>
                  <a:gd name="connsiteY56" fmla="*/ 28139 h 101428"/>
                  <a:gd name="connsiteX57" fmla="*/ 68361 w 194748"/>
                  <a:gd name="connsiteY57" fmla="*/ 28457 h 101428"/>
                  <a:gd name="connsiteX58" fmla="*/ 58981 w 194748"/>
                  <a:gd name="connsiteY58" fmla="*/ 28934 h 101428"/>
                  <a:gd name="connsiteX59" fmla="*/ 53258 w 194748"/>
                  <a:gd name="connsiteY59" fmla="*/ 28775 h 101428"/>
                  <a:gd name="connsiteX60" fmla="*/ 47852 w 194748"/>
                  <a:gd name="connsiteY60" fmla="*/ 28775 h 101428"/>
                  <a:gd name="connsiteX61" fmla="*/ 44196 w 194748"/>
                  <a:gd name="connsiteY61" fmla="*/ 27185 h 101428"/>
                  <a:gd name="connsiteX62" fmla="*/ 39903 w 194748"/>
                  <a:gd name="connsiteY62" fmla="*/ 24483 h 101428"/>
                  <a:gd name="connsiteX63" fmla="*/ 35134 w 194748"/>
                  <a:gd name="connsiteY63" fmla="*/ 20667 h 101428"/>
                  <a:gd name="connsiteX64" fmla="*/ 34657 w 194748"/>
                  <a:gd name="connsiteY64" fmla="*/ 20508 h 101428"/>
                  <a:gd name="connsiteX65" fmla="*/ 34021 w 194748"/>
                  <a:gd name="connsiteY65" fmla="*/ 20190 h 101428"/>
                  <a:gd name="connsiteX66" fmla="*/ 31001 w 194748"/>
                  <a:gd name="connsiteY66" fmla="*/ 19872 h 101428"/>
                  <a:gd name="connsiteX67" fmla="*/ 30206 w 194748"/>
                  <a:gd name="connsiteY67" fmla="*/ 20031 h 101428"/>
                  <a:gd name="connsiteX68" fmla="*/ 28616 w 194748"/>
                  <a:gd name="connsiteY68" fmla="*/ 21621 h 101428"/>
                  <a:gd name="connsiteX69" fmla="*/ 28298 w 194748"/>
                  <a:gd name="connsiteY69" fmla="*/ 24006 h 101428"/>
                  <a:gd name="connsiteX70" fmla="*/ 27185 w 194748"/>
                  <a:gd name="connsiteY70" fmla="*/ 24960 h 101428"/>
                  <a:gd name="connsiteX71" fmla="*/ 26867 w 194748"/>
                  <a:gd name="connsiteY71" fmla="*/ 26232 h 101428"/>
                  <a:gd name="connsiteX72" fmla="*/ 27344 w 194748"/>
                  <a:gd name="connsiteY72" fmla="*/ 27503 h 101428"/>
                  <a:gd name="connsiteX73" fmla="*/ 27344 w 194748"/>
                  <a:gd name="connsiteY73" fmla="*/ 28934 h 101428"/>
                  <a:gd name="connsiteX74" fmla="*/ 27980 w 194748"/>
                  <a:gd name="connsiteY74" fmla="*/ 31001 h 101428"/>
                  <a:gd name="connsiteX75" fmla="*/ 25277 w 194748"/>
                  <a:gd name="connsiteY75" fmla="*/ 31478 h 101428"/>
                  <a:gd name="connsiteX76" fmla="*/ 22098 w 194748"/>
                  <a:gd name="connsiteY76" fmla="*/ 31319 h 101428"/>
                  <a:gd name="connsiteX77" fmla="*/ 20985 w 194748"/>
                  <a:gd name="connsiteY77" fmla="*/ 31478 h 101428"/>
                  <a:gd name="connsiteX78" fmla="*/ 19872 w 194748"/>
                  <a:gd name="connsiteY78" fmla="*/ 32114 h 101428"/>
                  <a:gd name="connsiteX79" fmla="*/ 18759 w 194748"/>
                  <a:gd name="connsiteY79" fmla="*/ 31796 h 101428"/>
                  <a:gd name="connsiteX80" fmla="*/ 15898 w 194748"/>
                  <a:gd name="connsiteY80" fmla="*/ 29888 h 101428"/>
                  <a:gd name="connsiteX81" fmla="*/ 14308 w 194748"/>
                  <a:gd name="connsiteY81" fmla="*/ 29411 h 101428"/>
                  <a:gd name="connsiteX82" fmla="*/ 13195 w 194748"/>
                  <a:gd name="connsiteY82" fmla="*/ 29570 h 101428"/>
                  <a:gd name="connsiteX83" fmla="*/ 12241 w 194748"/>
                  <a:gd name="connsiteY83" fmla="*/ 30365 h 101428"/>
                  <a:gd name="connsiteX84" fmla="*/ 10811 w 194748"/>
                  <a:gd name="connsiteY84" fmla="*/ 31478 h 101428"/>
                  <a:gd name="connsiteX85" fmla="*/ 9380 w 194748"/>
                  <a:gd name="connsiteY85" fmla="*/ 32273 h 101428"/>
                  <a:gd name="connsiteX86" fmla="*/ 9698 w 194748"/>
                  <a:gd name="connsiteY86" fmla="*/ 32909 h 101428"/>
                  <a:gd name="connsiteX87" fmla="*/ 15739 w 194748"/>
                  <a:gd name="connsiteY87" fmla="*/ 34657 h 101428"/>
                  <a:gd name="connsiteX88" fmla="*/ 16693 w 194748"/>
                  <a:gd name="connsiteY88" fmla="*/ 37201 h 101428"/>
                  <a:gd name="connsiteX89" fmla="*/ 15580 w 194748"/>
                  <a:gd name="connsiteY89" fmla="*/ 39427 h 101428"/>
                  <a:gd name="connsiteX90" fmla="*/ 15262 w 194748"/>
                  <a:gd name="connsiteY90" fmla="*/ 40381 h 101428"/>
                  <a:gd name="connsiteX91" fmla="*/ 13831 w 194748"/>
                  <a:gd name="connsiteY91" fmla="*/ 41334 h 101428"/>
                  <a:gd name="connsiteX92" fmla="*/ 12082 w 194748"/>
                  <a:gd name="connsiteY92" fmla="*/ 41970 h 101428"/>
                  <a:gd name="connsiteX93" fmla="*/ 10016 w 194748"/>
                  <a:gd name="connsiteY93" fmla="*/ 42129 h 101428"/>
                  <a:gd name="connsiteX94" fmla="*/ 9857 w 194748"/>
                  <a:gd name="connsiteY94" fmla="*/ 43401 h 101428"/>
                  <a:gd name="connsiteX95" fmla="*/ 10652 w 194748"/>
                  <a:gd name="connsiteY95" fmla="*/ 46740 h 101428"/>
                  <a:gd name="connsiteX96" fmla="*/ 10016 w 194748"/>
                  <a:gd name="connsiteY96" fmla="*/ 47535 h 101428"/>
                  <a:gd name="connsiteX97" fmla="*/ 9221 w 194748"/>
                  <a:gd name="connsiteY97" fmla="*/ 48647 h 101428"/>
                  <a:gd name="connsiteX98" fmla="*/ 9857 w 194748"/>
                  <a:gd name="connsiteY98" fmla="*/ 51350 h 101428"/>
                  <a:gd name="connsiteX99" fmla="*/ 11128 w 194748"/>
                  <a:gd name="connsiteY99" fmla="*/ 51668 h 101428"/>
                  <a:gd name="connsiteX100" fmla="*/ 11446 w 194748"/>
                  <a:gd name="connsiteY100" fmla="*/ 52304 h 101428"/>
                  <a:gd name="connsiteX101" fmla="*/ 11287 w 194748"/>
                  <a:gd name="connsiteY101" fmla="*/ 53417 h 101428"/>
                  <a:gd name="connsiteX102" fmla="*/ 10969 w 194748"/>
                  <a:gd name="connsiteY102" fmla="*/ 54530 h 101428"/>
                  <a:gd name="connsiteX103" fmla="*/ 10492 w 194748"/>
                  <a:gd name="connsiteY103" fmla="*/ 55801 h 101428"/>
                  <a:gd name="connsiteX104" fmla="*/ 10333 w 194748"/>
                  <a:gd name="connsiteY104" fmla="*/ 56437 h 101428"/>
                  <a:gd name="connsiteX105" fmla="*/ 9539 w 194748"/>
                  <a:gd name="connsiteY105" fmla="*/ 56755 h 101428"/>
                  <a:gd name="connsiteX106" fmla="*/ 6836 w 194748"/>
                  <a:gd name="connsiteY106" fmla="*/ 56596 h 101428"/>
                  <a:gd name="connsiteX107" fmla="*/ 4610 w 194748"/>
                  <a:gd name="connsiteY107" fmla="*/ 57709 h 101428"/>
                  <a:gd name="connsiteX108" fmla="*/ 0 w 194748"/>
                  <a:gd name="connsiteY108" fmla="*/ 61684 h 101428"/>
                  <a:gd name="connsiteX109" fmla="*/ 5405 w 194748"/>
                  <a:gd name="connsiteY109" fmla="*/ 61842 h 101428"/>
                  <a:gd name="connsiteX110" fmla="*/ 6200 w 194748"/>
                  <a:gd name="connsiteY110" fmla="*/ 62955 h 101428"/>
                  <a:gd name="connsiteX111" fmla="*/ 6518 w 194748"/>
                  <a:gd name="connsiteY111" fmla="*/ 64545 h 101428"/>
                  <a:gd name="connsiteX112" fmla="*/ 6995 w 194748"/>
                  <a:gd name="connsiteY112" fmla="*/ 66771 h 101428"/>
                  <a:gd name="connsiteX113" fmla="*/ 7790 w 194748"/>
                  <a:gd name="connsiteY113" fmla="*/ 67407 h 101428"/>
                  <a:gd name="connsiteX114" fmla="*/ 8426 w 194748"/>
                  <a:gd name="connsiteY114" fmla="*/ 68202 h 101428"/>
                  <a:gd name="connsiteX115" fmla="*/ 8267 w 194748"/>
                  <a:gd name="connsiteY115" fmla="*/ 69791 h 101428"/>
                  <a:gd name="connsiteX116" fmla="*/ 9380 w 194748"/>
                  <a:gd name="connsiteY116" fmla="*/ 70904 h 101428"/>
                  <a:gd name="connsiteX117" fmla="*/ 11764 w 194748"/>
                  <a:gd name="connsiteY117" fmla="*/ 73925 h 101428"/>
                  <a:gd name="connsiteX118" fmla="*/ 12082 w 194748"/>
                  <a:gd name="connsiteY118" fmla="*/ 74720 h 101428"/>
                  <a:gd name="connsiteX119" fmla="*/ 13672 w 194748"/>
                  <a:gd name="connsiteY119" fmla="*/ 75197 h 101428"/>
                  <a:gd name="connsiteX120" fmla="*/ 18759 w 194748"/>
                  <a:gd name="connsiteY120" fmla="*/ 77740 h 101428"/>
                  <a:gd name="connsiteX121" fmla="*/ 22416 w 194748"/>
                  <a:gd name="connsiteY121" fmla="*/ 80443 h 101428"/>
                  <a:gd name="connsiteX122" fmla="*/ 24324 w 194748"/>
                  <a:gd name="connsiteY122" fmla="*/ 83623 h 101428"/>
                  <a:gd name="connsiteX123" fmla="*/ 27026 w 194748"/>
                  <a:gd name="connsiteY123" fmla="*/ 86007 h 101428"/>
                  <a:gd name="connsiteX124" fmla="*/ 30365 w 194748"/>
                  <a:gd name="connsiteY124" fmla="*/ 87597 h 101428"/>
                  <a:gd name="connsiteX125" fmla="*/ 32908 w 194748"/>
                  <a:gd name="connsiteY125" fmla="*/ 89982 h 101428"/>
                  <a:gd name="connsiteX126" fmla="*/ 34975 w 194748"/>
                  <a:gd name="connsiteY126" fmla="*/ 92843 h 101428"/>
                  <a:gd name="connsiteX127" fmla="*/ 37678 w 194748"/>
                  <a:gd name="connsiteY127" fmla="*/ 94433 h 101428"/>
                  <a:gd name="connsiteX128" fmla="*/ 41175 w 194748"/>
                  <a:gd name="connsiteY128" fmla="*/ 94751 h 101428"/>
                  <a:gd name="connsiteX129" fmla="*/ 43401 w 194748"/>
                  <a:gd name="connsiteY129" fmla="*/ 95705 h 101428"/>
                  <a:gd name="connsiteX130" fmla="*/ 44355 w 194748"/>
                  <a:gd name="connsiteY130" fmla="*/ 97295 h 101428"/>
                  <a:gd name="connsiteX131" fmla="*/ 46263 w 194748"/>
                  <a:gd name="connsiteY131" fmla="*/ 98884 h 101428"/>
                  <a:gd name="connsiteX132" fmla="*/ 49124 w 194748"/>
                  <a:gd name="connsiteY132" fmla="*/ 100156 h 101428"/>
                  <a:gd name="connsiteX133" fmla="*/ 53735 w 194748"/>
                  <a:gd name="connsiteY133" fmla="*/ 100951 h 101428"/>
                  <a:gd name="connsiteX134" fmla="*/ 62319 w 194748"/>
                  <a:gd name="connsiteY134" fmla="*/ 101110 h 101428"/>
                  <a:gd name="connsiteX135" fmla="*/ 63114 w 194748"/>
                  <a:gd name="connsiteY135" fmla="*/ 101110 h 101428"/>
                  <a:gd name="connsiteX136" fmla="*/ 65022 w 194748"/>
                  <a:gd name="connsiteY136" fmla="*/ 101428 h 101428"/>
                  <a:gd name="connsiteX137" fmla="*/ 67248 w 194748"/>
                  <a:gd name="connsiteY137" fmla="*/ 100951 h 101428"/>
                  <a:gd name="connsiteX138" fmla="*/ 70109 w 194748"/>
                  <a:gd name="connsiteY138" fmla="*/ 99997 h 101428"/>
                  <a:gd name="connsiteX139" fmla="*/ 70904 w 194748"/>
                  <a:gd name="connsiteY139" fmla="*/ 99361 h 101428"/>
                  <a:gd name="connsiteX140" fmla="*/ 73925 w 194748"/>
                  <a:gd name="connsiteY140" fmla="*/ 96023 h 101428"/>
                  <a:gd name="connsiteX141" fmla="*/ 75515 w 194748"/>
                  <a:gd name="connsiteY141" fmla="*/ 96341 h 101428"/>
                  <a:gd name="connsiteX142" fmla="*/ 78694 w 194748"/>
                  <a:gd name="connsiteY142" fmla="*/ 95864 h 101428"/>
                  <a:gd name="connsiteX143" fmla="*/ 80602 w 194748"/>
                  <a:gd name="connsiteY143" fmla="*/ 95069 h 101428"/>
                  <a:gd name="connsiteX144" fmla="*/ 80761 w 194748"/>
                  <a:gd name="connsiteY144" fmla="*/ 95069 h 101428"/>
                  <a:gd name="connsiteX145" fmla="*/ 81397 w 194748"/>
                  <a:gd name="connsiteY145" fmla="*/ 95069 h 101428"/>
                  <a:gd name="connsiteX146" fmla="*/ 83940 w 194748"/>
                  <a:gd name="connsiteY146" fmla="*/ 94115 h 101428"/>
                  <a:gd name="connsiteX147" fmla="*/ 84894 w 194748"/>
                  <a:gd name="connsiteY147" fmla="*/ 93320 h 101428"/>
                  <a:gd name="connsiteX148" fmla="*/ 85371 w 194748"/>
                  <a:gd name="connsiteY148" fmla="*/ 92366 h 101428"/>
                  <a:gd name="connsiteX149" fmla="*/ 86007 w 194748"/>
                  <a:gd name="connsiteY149" fmla="*/ 92048 h 101428"/>
                  <a:gd name="connsiteX150" fmla="*/ 87597 w 194748"/>
                  <a:gd name="connsiteY150" fmla="*/ 93161 h 101428"/>
                  <a:gd name="connsiteX151" fmla="*/ 89505 w 194748"/>
                  <a:gd name="connsiteY151" fmla="*/ 93161 h 101428"/>
                  <a:gd name="connsiteX152" fmla="*/ 91412 w 194748"/>
                  <a:gd name="connsiteY152" fmla="*/ 92525 h 101428"/>
                  <a:gd name="connsiteX153" fmla="*/ 93002 w 194748"/>
                  <a:gd name="connsiteY153" fmla="*/ 91572 h 101428"/>
                  <a:gd name="connsiteX154" fmla="*/ 94751 w 194748"/>
                  <a:gd name="connsiteY154" fmla="*/ 90935 h 101428"/>
                  <a:gd name="connsiteX155" fmla="*/ 95546 w 194748"/>
                  <a:gd name="connsiteY155" fmla="*/ 90300 h 101428"/>
                  <a:gd name="connsiteX156" fmla="*/ 96659 w 194748"/>
                  <a:gd name="connsiteY156" fmla="*/ 89505 h 101428"/>
                  <a:gd name="connsiteX157" fmla="*/ 98725 w 194748"/>
                  <a:gd name="connsiteY157" fmla="*/ 87120 h 101428"/>
                  <a:gd name="connsiteX158" fmla="*/ 101110 w 194748"/>
                  <a:gd name="connsiteY158" fmla="*/ 86643 h 101428"/>
                  <a:gd name="connsiteX159" fmla="*/ 104290 w 194748"/>
                  <a:gd name="connsiteY159" fmla="*/ 87279 h 101428"/>
                  <a:gd name="connsiteX160" fmla="*/ 107628 w 194748"/>
                  <a:gd name="connsiteY160" fmla="*/ 87438 h 101428"/>
                  <a:gd name="connsiteX161" fmla="*/ 110331 w 194748"/>
                  <a:gd name="connsiteY161" fmla="*/ 86961 h 101428"/>
                  <a:gd name="connsiteX162" fmla="*/ 116849 w 194748"/>
                  <a:gd name="connsiteY162" fmla="*/ 87597 h 101428"/>
                  <a:gd name="connsiteX163" fmla="*/ 118121 w 194748"/>
                  <a:gd name="connsiteY163" fmla="*/ 88074 h 101428"/>
                  <a:gd name="connsiteX164" fmla="*/ 119075 w 194748"/>
                  <a:gd name="connsiteY164" fmla="*/ 88710 h 101428"/>
                  <a:gd name="connsiteX165" fmla="*/ 120187 w 194748"/>
                  <a:gd name="connsiteY165" fmla="*/ 87915 h 101428"/>
                  <a:gd name="connsiteX166" fmla="*/ 126705 w 194748"/>
                  <a:gd name="connsiteY166" fmla="*/ 86643 h 101428"/>
                  <a:gd name="connsiteX167" fmla="*/ 129726 w 194748"/>
                  <a:gd name="connsiteY167" fmla="*/ 87915 h 101428"/>
                  <a:gd name="connsiteX168" fmla="*/ 131157 w 194748"/>
                  <a:gd name="connsiteY168" fmla="*/ 87438 h 101428"/>
                  <a:gd name="connsiteX169" fmla="*/ 132429 w 194748"/>
                  <a:gd name="connsiteY169" fmla="*/ 86484 h 101428"/>
                  <a:gd name="connsiteX170" fmla="*/ 133224 w 194748"/>
                  <a:gd name="connsiteY170" fmla="*/ 85689 h 101428"/>
                  <a:gd name="connsiteX171" fmla="*/ 133383 w 194748"/>
                  <a:gd name="connsiteY171" fmla="*/ 84894 h 101428"/>
                  <a:gd name="connsiteX172" fmla="*/ 134019 w 194748"/>
                  <a:gd name="connsiteY172" fmla="*/ 83782 h 101428"/>
                  <a:gd name="connsiteX173" fmla="*/ 136244 w 194748"/>
                  <a:gd name="connsiteY173" fmla="*/ 83305 h 101428"/>
                  <a:gd name="connsiteX174" fmla="*/ 141967 w 194748"/>
                  <a:gd name="connsiteY174" fmla="*/ 83940 h 101428"/>
                  <a:gd name="connsiteX175" fmla="*/ 144352 w 194748"/>
                  <a:gd name="connsiteY175" fmla="*/ 82510 h 101428"/>
                  <a:gd name="connsiteX176" fmla="*/ 145147 w 194748"/>
                  <a:gd name="connsiteY176" fmla="*/ 81715 h 101428"/>
                  <a:gd name="connsiteX177" fmla="*/ 145783 w 194748"/>
                  <a:gd name="connsiteY177" fmla="*/ 79966 h 101428"/>
                  <a:gd name="connsiteX178" fmla="*/ 146419 w 194748"/>
                  <a:gd name="connsiteY178" fmla="*/ 78694 h 101428"/>
                  <a:gd name="connsiteX179" fmla="*/ 148485 w 194748"/>
                  <a:gd name="connsiteY179" fmla="*/ 77899 h 101428"/>
                  <a:gd name="connsiteX180" fmla="*/ 148485 w 194748"/>
                  <a:gd name="connsiteY180" fmla="*/ 76628 h 101428"/>
                  <a:gd name="connsiteX181" fmla="*/ 148168 w 194748"/>
                  <a:gd name="connsiteY181" fmla="*/ 75197 h 101428"/>
                  <a:gd name="connsiteX182" fmla="*/ 149280 w 194748"/>
                  <a:gd name="connsiteY182" fmla="*/ 72176 h 101428"/>
                  <a:gd name="connsiteX183" fmla="*/ 150075 w 194748"/>
                  <a:gd name="connsiteY183" fmla="*/ 70904 h 101428"/>
                  <a:gd name="connsiteX184" fmla="*/ 151188 w 194748"/>
                  <a:gd name="connsiteY184" fmla="*/ 70427 h 101428"/>
                  <a:gd name="connsiteX185" fmla="*/ 152619 w 194748"/>
                  <a:gd name="connsiteY185" fmla="*/ 69474 h 101428"/>
                  <a:gd name="connsiteX186" fmla="*/ 155163 w 194748"/>
                  <a:gd name="connsiteY186" fmla="*/ 67407 h 101428"/>
                  <a:gd name="connsiteX187" fmla="*/ 154527 w 194748"/>
                  <a:gd name="connsiteY187" fmla="*/ 65658 h 101428"/>
                  <a:gd name="connsiteX188" fmla="*/ 155004 w 194748"/>
                  <a:gd name="connsiteY188" fmla="*/ 64227 h 101428"/>
                  <a:gd name="connsiteX189" fmla="*/ 157706 w 194748"/>
                  <a:gd name="connsiteY189" fmla="*/ 61048 h 101428"/>
                  <a:gd name="connsiteX190" fmla="*/ 159614 w 194748"/>
                  <a:gd name="connsiteY190" fmla="*/ 58027 h 101428"/>
                  <a:gd name="connsiteX191" fmla="*/ 159614 w 194748"/>
                  <a:gd name="connsiteY191" fmla="*/ 56437 h 101428"/>
                  <a:gd name="connsiteX192" fmla="*/ 159773 w 194748"/>
                  <a:gd name="connsiteY192" fmla="*/ 55165 h 101428"/>
                  <a:gd name="connsiteX193" fmla="*/ 161522 w 194748"/>
                  <a:gd name="connsiteY193" fmla="*/ 53576 h 101428"/>
                  <a:gd name="connsiteX194" fmla="*/ 163429 w 194748"/>
                  <a:gd name="connsiteY194" fmla="*/ 51668 h 101428"/>
                  <a:gd name="connsiteX195" fmla="*/ 165814 w 194748"/>
                  <a:gd name="connsiteY195" fmla="*/ 45627 h 101428"/>
                  <a:gd name="connsiteX196" fmla="*/ 166609 w 194748"/>
                  <a:gd name="connsiteY196" fmla="*/ 44673 h 101428"/>
                  <a:gd name="connsiteX197" fmla="*/ 168199 w 194748"/>
                  <a:gd name="connsiteY197" fmla="*/ 43560 h 101428"/>
                  <a:gd name="connsiteX198" fmla="*/ 169471 w 194748"/>
                  <a:gd name="connsiteY198" fmla="*/ 42288 h 101428"/>
                  <a:gd name="connsiteX199" fmla="*/ 169630 w 194748"/>
                  <a:gd name="connsiteY199" fmla="*/ 38314 h 101428"/>
                  <a:gd name="connsiteX200" fmla="*/ 170583 w 194748"/>
                  <a:gd name="connsiteY200" fmla="*/ 37201 h 101428"/>
                  <a:gd name="connsiteX201" fmla="*/ 172809 w 194748"/>
                  <a:gd name="connsiteY201" fmla="*/ 35929 h 101428"/>
                  <a:gd name="connsiteX202" fmla="*/ 174876 w 194748"/>
                  <a:gd name="connsiteY202" fmla="*/ 33862 h 101428"/>
                  <a:gd name="connsiteX203" fmla="*/ 176625 w 194748"/>
                  <a:gd name="connsiteY203" fmla="*/ 31319 h 101428"/>
                  <a:gd name="connsiteX204" fmla="*/ 177896 w 194748"/>
                  <a:gd name="connsiteY204" fmla="*/ 30206 h 101428"/>
                  <a:gd name="connsiteX205" fmla="*/ 179645 w 194748"/>
                  <a:gd name="connsiteY205" fmla="*/ 29888 h 101428"/>
                  <a:gd name="connsiteX206" fmla="*/ 181553 w 194748"/>
                  <a:gd name="connsiteY206" fmla="*/ 28934 h 101428"/>
                  <a:gd name="connsiteX207" fmla="*/ 183620 w 194748"/>
                  <a:gd name="connsiteY207" fmla="*/ 28616 h 101428"/>
                  <a:gd name="connsiteX208" fmla="*/ 185686 w 194748"/>
                  <a:gd name="connsiteY208" fmla="*/ 29093 h 101428"/>
                  <a:gd name="connsiteX209" fmla="*/ 186958 w 194748"/>
                  <a:gd name="connsiteY209" fmla="*/ 28775 h 101428"/>
                  <a:gd name="connsiteX210" fmla="*/ 189025 w 194748"/>
                  <a:gd name="connsiteY210" fmla="*/ 27662 h 101428"/>
                  <a:gd name="connsiteX211" fmla="*/ 193953 w 194748"/>
                  <a:gd name="connsiteY211" fmla="*/ 23211 h 101428"/>
                  <a:gd name="connsiteX212" fmla="*/ 194748 w 194748"/>
                  <a:gd name="connsiteY212" fmla="*/ 22257 h 101428"/>
                  <a:gd name="connsiteX213" fmla="*/ 194112 w 194748"/>
                  <a:gd name="connsiteY213" fmla="*/ 21780 h 10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194748" h="101428">
                    <a:moveTo>
                      <a:pt x="194112" y="21780"/>
                    </a:moveTo>
                    <a:lnTo>
                      <a:pt x="193794" y="20349"/>
                    </a:lnTo>
                    <a:lnTo>
                      <a:pt x="194112" y="19236"/>
                    </a:lnTo>
                    <a:lnTo>
                      <a:pt x="193635" y="18123"/>
                    </a:lnTo>
                    <a:lnTo>
                      <a:pt x="192045" y="16852"/>
                    </a:lnTo>
                    <a:lnTo>
                      <a:pt x="191728" y="16375"/>
                    </a:lnTo>
                    <a:lnTo>
                      <a:pt x="189661" y="16375"/>
                    </a:lnTo>
                    <a:lnTo>
                      <a:pt x="189184" y="16534"/>
                    </a:lnTo>
                    <a:lnTo>
                      <a:pt x="189025" y="16534"/>
                    </a:lnTo>
                    <a:lnTo>
                      <a:pt x="186322" y="15421"/>
                    </a:lnTo>
                    <a:lnTo>
                      <a:pt x="184574" y="12718"/>
                    </a:lnTo>
                    <a:lnTo>
                      <a:pt x="181712" y="11446"/>
                    </a:lnTo>
                    <a:lnTo>
                      <a:pt x="179645" y="10970"/>
                    </a:lnTo>
                    <a:lnTo>
                      <a:pt x="178691" y="9857"/>
                    </a:lnTo>
                    <a:lnTo>
                      <a:pt x="178055" y="8267"/>
                    </a:lnTo>
                    <a:lnTo>
                      <a:pt x="177419" y="7154"/>
                    </a:lnTo>
                    <a:lnTo>
                      <a:pt x="177260" y="7154"/>
                    </a:lnTo>
                    <a:lnTo>
                      <a:pt x="176784" y="5405"/>
                    </a:lnTo>
                    <a:lnTo>
                      <a:pt x="176148" y="5246"/>
                    </a:lnTo>
                    <a:lnTo>
                      <a:pt x="176148" y="5087"/>
                    </a:lnTo>
                    <a:lnTo>
                      <a:pt x="173286" y="5405"/>
                    </a:lnTo>
                    <a:lnTo>
                      <a:pt x="172809" y="5882"/>
                    </a:lnTo>
                    <a:lnTo>
                      <a:pt x="162953" y="7949"/>
                    </a:lnTo>
                    <a:lnTo>
                      <a:pt x="161522" y="7631"/>
                    </a:lnTo>
                    <a:lnTo>
                      <a:pt x="160250" y="6518"/>
                    </a:lnTo>
                    <a:lnTo>
                      <a:pt x="159455" y="5564"/>
                    </a:lnTo>
                    <a:lnTo>
                      <a:pt x="158978" y="4928"/>
                    </a:lnTo>
                    <a:lnTo>
                      <a:pt x="158183" y="3339"/>
                    </a:lnTo>
                    <a:lnTo>
                      <a:pt x="157070" y="2067"/>
                    </a:lnTo>
                    <a:lnTo>
                      <a:pt x="155322" y="1113"/>
                    </a:lnTo>
                    <a:lnTo>
                      <a:pt x="153891" y="0"/>
                    </a:lnTo>
                    <a:lnTo>
                      <a:pt x="151824" y="0"/>
                    </a:lnTo>
                    <a:lnTo>
                      <a:pt x="146578" y="1590"/>
                    </a:lnTo>
                    <a:lnTo>
                      <a:pt x="142762" y="1749"/>
                    </a:lnTo>
                    <a:lnTo>
                      <a:pt x="140378" y="1272"/>
                    </a:lnTo>
                    <a:lnTo>
                      <a:pt x="137039" y="318"/>
                    </a:lnTo>
                    <a:lnTo>
                      <a:pt x="130680" y="159"/>
                    </a:lnTo>
                    <a:lnTo>
                      <a:pt x="126229" y="954"/>
                    </a:lnTo>
                    <a:lnTo>
                      <a:pt x="125752" y="2226"/>
                    </a:lnTo>
                    <a:lnTo>
                      <a:pt x="121777" y="9539"/>
                    </a:lnTo>
                    <a:lnTo>
                      <a:pt x="115895" y="12241"/>
                    </a:lnTo>
                    <a:lnTo>
                      <a:pt x="110808" y="14944"/>
                    </a:lnTo>
                    <a:lnTo>
                      <a:pt x="109218" y="15580"/>
                    </a:lnTo>
                    <a:lnTo>
                      <a:pt x="106674" y="14626"/>
                    </a:lnTo>
                    <a:lnTo>
                      <a:pt x="103813" y="13036"/>
                    </a:lnTo>
                    <a:lnTo>
                      <a:pt x="101428" y="12082"/>
                    </a:lnTo>
                    <a:lnTo>
                      <a:pt x="99679" y="12559"/>
                    </a:lnTo>
                    <a:lnTo>
                      <a:pt x="97771" y="14308"/>
                    </a:lnTo>
                    <a:lnTo>
                      <a:pt x="96818" y="16216"/>
                    </a:lnTo>
                    <a:lnTo>
                      <a:pt x="91094" y="17647"/>
                    </a:lnTo>
                    <a:lnTo>
                      <a:pt x="80920" y="18442"/>
                    </a:lnTo>
                    <a:lnTo>
                      <a:pt x="77422" y="20349"/>
                    </a:lnTo>
                    <a:lnTo>
                      <a:pt x="76309" y="22575"/>
                    </a:lnTo>
                    <a:lnTo>
                      <a:pt x="76151" y="24165"/>
                    </a:lnTo>
                    <a:lnTo>
                      <a:pt x="77104" y="25755"/>
                    </a:lnTo>
                    <a:lnTo>
                      <a:pt x="75992" y="27344"/>
                    </a:lnTo>
                    <a:lnTo>
                      <a:pt x="75515" y="28139"/>
                    </a:lnTo>
                    <a:lnTo>
                      <a:pt x="68361" y="28457"/>
                    </a:lnTo>
                    <a:lnTo>
                      <a:pt x="58981" y="28934"/>
                    </a:lnTo>
                    <a:lnTo>
                      <a:pt x="53258" y="28775"/>
                    </a:lnTo>
                    <a:lnTo>
                      <a:pt x="47852" y="28775"/>
                    </a:lnTo>
                    <a:lnTo>
                      <a:pt x="44196" y="27185"/>
                    </a:lnTo>
                    <a:lnTo>
                      <a:pt x="39903" y="24483"/>
                    </a:lnTo>
                    <a:lnTo>
                      <a:pt x="35134" y="20667"/>
                    </a:lnTo>
                    <a:lnTo>
                      <a:pt x="34657" y="20508"/>
                    </a:lnTo>
                    <a:lnTo>
                      <a:pt x="34021" y="20190"/>
                    </a:lnTo>
                    <a:lnTo>
                      <a:pt x="31001" y="19872"/>
                    </a:lnTo>
                    <a:lnTo>
                      <a:pt x="30206" y="20031"/>
                    </a:lnTo>
                    <a:lnTo>
                      <a:pt x="28616" y="21621"/>
                    </a:lnTo>
                    <a:lnTo>
                      <a:pt x="28298" y="24006"/>
                    </a:lnTo>
                    <a:lnTo>
                      <a:pt x="27185" y="24960"/>
                    </a:lnTo>
                    <a:lnTo>
                      <a:pt x="26867" y="26232"/>
                    </a:lnTo>
                    <a:lnTo>
                      <a:pt x="27344" y="27503"/>
                    </a:lnTo>
                    <a:lnTo>
                      <a:pt x="27344" y="28934"/>
                    </a:lnTo>
                    <a:lnTo>
                      <a:pt x="27980" y="31001"/>
                    </a:lnTo>
                    <a:lnTo>
                      <a:pt x="25277" y="31478"/>
                    </a:lnTo>
                    <a:lnTo>
                      <a:pt x="22098" y="31319"/>
                    </a:lnTo>
                    <a:lnTo>
                      <a:pt x="20985" y="31478"/>
                    </a:lnTo>
                    <a:lnTo>
                      <a:pt x="19872" y="32114"/>
                    </a:lnTo>
                    <a:lnTo>
                      <a:pt x="18759" y="31796"/>
                    </a:lnTo>
                    <a:lnTo>
                      <a:pt x="15898" y="29888"/>
                    </a:lnTo>
                    <a:lnTo>
                      <a:pt x="14308" y="29411"/>
                    </a:lnTo>
                    <a:lnTo>
                      <a:pt x="13195" y="29570"/>
                    </a:lnTo>
                    <a:lnTo>
                      <a:pt x="12241" y="30365"/>
                    </a:lnTo>
                    <a:lnTo>
                      <a:pt x="10811" y="31478"/>
                    </a:lnTo>
                    <a:lnTo>
                      <a:pt x="9380" y="32273"/>
                    </a:lnTo>
                    <a:lnTo>
                      <a:pt x="9698" y="32909"/>
                    </a:lnTo>
                    <a:lnTo>
                      <a:pt x="15739" y="34657"/>
                    </a:lnTo>
                    <a:lnTo>
                      <a:pt x="16693" y="37201"/>
                    </a:lnTo>
                    <a:lnTo>
                      <a:pt x="15580" y="39427"/>
                    </a:lnTo>
                    <a:lnTo>
                      <a:pt x="15262" y="40381"/>
                    </a:lnTo>
                    <a:lnTo>
                      <a:pt x="13831" y="41334"/>
                    </a:lnTo>
                    <a:lnTo>
                      <a:pt x="12082" y="41970"/>
                    </a:lnTo>
                    <a:lnTo>
                      <a:pt x="10016" y="42129"/>
                    </a:lnTo>
                    <a:lnTo>
                      <a:pt x="9857" y="43401"/>
                    </a:lnTo>
                    <a:lnTo>
                      <a:pt x="10652" y="46740"/>
                    </a:lnTo>
                    <a:lnTo>
                      <a:pt x="10016" y="47535"/>
                    </a:lnTo>
                    <a:lnTo>
                      <a:pt x="9221" y="48647"/>
                    </a:lnTo>
                    <a:lnTo>
                      <a:pt x="9857" y="51350"/>
                    </a:lnTo>
                    <a:lnTo>
                      <a:pt x="11128" y="51668"/>
                    </a:lnTo>
                    <a:lnTo>
                      <a:pt x="11446" y="52304"/>
                    </a:lnTo>
                    <a:lnTo>
                      <a:pt x="11287" y="53417"/>
                    </a:lnTo>
                    <a:lnTo>
                      <a:pt x="10969" y="54530"/>
                    </a:lnTo>
                    <a:lnTo>
                      <a:pt x="10492" y="55801"/>
                    </a:lnTo>
                    <a:lnTo>
                      <a:pt x="10333" y="56437"/>
                    </a:lnTo>
                    <a:lnTo>
                      <a:pt x="9539" y="56755"/>
                    </a:lnTo>
                    <a:lnTo>
                      <a:pt x="6836" y="56596"/>
                    </a:lnTo>
                    <a:lnTo>
                      <a:pt x="4610" y="57709"/>
                    </a:lnTo>
                    <a:lnTo>
                      <a:pt x="0" y="61684"/>
                    </a:lnTo>
                    <a:lnTo>
                      <a:pt x="5405" y="61842"/>
                    </a:lnTo>
                    <a:lnTo>
                      <a:pt x="6200" y="62955"/>
                    </a:lnTo>
                    <a:lnTo>
                      <a:pt x="6518" y="64545"/>
                    </a:lnTo>
                    <a:lnTo>
                      <a:pt x="6995" y="66771"/>
                    </a:lnTo>
                    <a:lnTo>
                      <a:pt x="7790" y="67407"/>
                    </a:lnTo>
                    <a:lnTo>
                      <a:pt x="8426" y="68202"/>
                    </a:lnTo>
                    <a:lnTo>
                      <a:pt x="8267" y="69791"/>
                    </a:lnTo>
                    <a:lnTo>
                      <a:pt x="9380" y="70904"/>
                    </a:lnTo>
                    <a:lnTo>
                      <a:pt x="11764" y="73925"/>
                    </a:lnTo>
                    <a:lnTo>
                      <a:pt x="12082" y="74720"/>
                    </a:lnTo>
                    <a:lnTo>
                      <a:pt x="13672" y="75197"/>
                    </a:lnTo>
                    <a:lnTo>
                      <a:pt x="18759" y="77740"/>
                    </a:lnTo>
                    <a:lnTo>
                      <a:pt x="22416" y="80443"/>
                    </a:lnTo>
                    <a:lnTo>
                      <a:pt x="24324" y="83623"/>
                    </a:lnTo>
                    <a:lnTo>
                      <a:pt x="27026" y="86007"/>
                    </a:lnTo>
                    <a:lnTo>
                      <a:pt x="30365" y="87597"/>
                    </a:lnTo>
                    <a:lnTo>
                      <a:pt x="32908" y="89982"/>
                    </a:lnTo>
                    <a:lnTo>
                      <a:pt x="34975" y="92843"/>
                    </a:lnTo>
                    <a:lnTo>
                      <a:pt x="37678" y="94433"/>
                    </a:lnTo>
                    <a:lnTo>
                      <a:pt x="41175" y="94751"/>
                    </a:lnTo>
                    <a:lnTo>
                      <a:pt x="43401" y="95705"/>
                    </a:lnTo>
                    <a:lnTo>
                      <a:pt x="44355" y="97295"/>
                    </a:lnTo>
                    <a:lnTo>
                      <a:pt x="46263" y="98884"/>
                    </a:lnTo>
                    <a:lnTo>
                      <a:pt x="49124" y="100156"/>
                    </a:lnTo>
                    <a:lnTo>
                      <a:pt x="53735" y="100951"/>
                    </a:lnTo>
                    <a:lnTo>
                      <a:pt x="62319" y="101110"/>
                    </a:lnTo>
                    <a:lnTo>
                      <a:pt x="63114" y="101110"/>
                    </a:lnTo>
                    <a:lnTo>
                      <a:pt x="65022" y="101428"/>
                    </a:lnTo>
                    <a:lnTo>
                      <a:pt x="67248" y="100951"/>
                    </a:lnTo>
                    <a:lnTo>
                      <a:pt x="70109" y="99997"/>
                    </a:lnTo>
                    <a:lnTo>
                      <a:pt x="70904" y="99361"/>
                    </a:lnTo>
                    <a:lnTo>
                      <a:pt x="73925" y="96023"/>
                    </a:lnTo>
                    <a:lnTo>
                      <a:pt x="75515" y="96341"/>
                    </a:lnTo>
                    <a:lnTo>
                      <a:pt x="78694" y="95864"/>
                    </a:lnTo>
                    <a:lnTo>
                      <a:pt x="80602" y="95069"/>
                    </a:lnTo>
                    <a:lnTo>
                      <a:pt x="80761" y="95069"/>
                    </a:lnTo>
                    <a:lnTo>
                      <a:pt x="81397" y="95069"/>
                    </a:lnTo>
                    <a:lnTo>
                      <a:pt x="83940" y="94115"/>
                    </a:lnTo>
                    <a:lnTo>
                      <a:pt x="84894" y="93320"/>
                    </a:lnTo>
                    <a:lnTo>
                      <a:pt x="85371" y="92366"/>
                    </a:lnTo>
                    <a:lnTo>
                      <a:pt x="86007" y="92048"/>
                    </a:lnTo>
                    <a:lnTo>
                      <a:pt x="87597" y="93161"/>
                    </a:lnTo>
                    <a:lnTo>
                      <a:pt x="89505" y="93161"/>
                    </a:lnTo>
                    <a:lnTo>
                      <a:pt x="91412" y="92525"/>
                    </a:lnTo>
                    <a:lnTo>
                      <a:pt x="93002" y="91572"/>
                    </a:lnTo>
                    <a:lnTo>
                      <a:pt x="94751" y="90935"/>
                    </a:lnTo>
                    <a:lnTo>
                      <a:pt x="95546" y="90300"/>
                    </a:lnTo>
                    <a:lnTo>
                      <a:pt x="96659" y="89505"/>
                    </a:lnTo>
                    <a:lnTo>
                      <a:pt x="98725" y="87120"/>
                    </a:lnTo>
                    <a:lnTo>
                      <a:pt x="101110" y="86643"/>
                    </a:lnTo>
                    <a:lnTo>
                      <a:pt x="104290" y="87279"/>
                    </a:lnTo>
                    <a:lnTo>
                      <a:pt x="107628" y="87438"/>
                    </a:lnTo>
                    <a:lnTo>
                      <a:pt x="110331" y="86961"/>
                    </a:lnTo>
                    <a:lnTo>
                      <a:pt x="116849" y="87597"/>
                    </a:lnTo>
                    <a:lnTo>
                      <a:pt x="118121" y="88074"/>
                    </a:lnTo>
                    <a:lnTo>
                      <a:pt x="119075" y="88710"/>
                    </a:lnTo>
                    <a:lnTo>
                      <a:pt x="120187" y="87915"/>
                    </a:lnTo>
                    <a:lnTo>
                      <a:pt x="126705" y="86643"/>
                    </a:lnTo>
                    <a:lnTo>
                      <a:pt x="129726" y="87915"/>
                    </a:lnTo>
                    <a:lnTo>
                      <a:pt x="131157" y="87438"/>
                    </a:lnTo>
                    <a:lnTo>
                      <a:pt x="132429" y="86484"/>
                    </a:lnTo>
                    <a:lnTo>
                      <a:pt x="133224" y="85689"/>
                    </a:lnTo>
                    <a:lnTo>
                      <a:pt x="133383" y="84894"/>
                    </a:lnTo>
                    <a:lnTo>
                      <a:pt x="134019" y="83782"/>
                    </a:lnTo>
                    <a:lnTo>
                      <a:pt x="136244" y="83305"/>
                    </a:lnTo>
                    <a:lnTo>
                      <a:pt x="141967" y="83940"/>
                    </a:lnTo>
                    <a:lnTo>
                      <a:pt x="144352" y="82510"/>
                    </a:lnTo>
                    <a:lnTo>
                      <a:pt x="145147" y="81715"/>
                    </a:lnTo>
                    <a:lnTo>
                      <a:pt x="145783" y="79966"/>
                    </a:lnTo>
                    <a:lnTo>
                      <a:pt x="146419" y="78694"/>
                    </a:lnTo>
                    <a:lnTo>
                      <a:pt x="148485" y="77899"/>
                    </a:lnTo>
                    <a:lnTo>
                      <a:pt x="148485" y="76628"/>
                    </a:lnTo>
                    <a:lnTo>
                      <a:pt x="148168" y="75197"/>
                    </a:lnTo>
                    <a:lnTo>
                      <a:pt x="149280" y="72176"/>
                    </a:lnTo>
                    <a:lnTo>
                      <a:pt x="150075" y="70904"/>
                    </a:lnTo>
                    <a:lnTo>
                      <a:pt x="151188" y="70427"/>
                    </a:lnTo>
                    <a:lnTo>
                      <a:pt x="152619" y="69474"/>
                    </a:lnTo>
                    <a:lnTo>
                      <a:pt x="155163" y="67407"/>
                    </a:lnTo>
                    <a:lnTo>
                      <a:pt x="154527" y="65658"/>
                    </a:lnTo>
                    <a:lnTo>
                      <a:pt x="155004" y="64227"/>
                    </a:lnTo>
                    <a:lnTo>
                      <a:pt x="157706" y="61048"/>
                    </a:lnTo>
                    <a:lnTo>
                      <a:pt x="159614" y="58027"/>
                    </a:lnTo>
                    <a:lnTo>
                      <a:pt x="159614" y="56437"/>
                    </a:lnTo>
                    <a:lnTo>
                      <a:pt x="159773" y="55165"/>
                    </a:lnTo>
                    <a:lnTo>
                      <a:pt x="161522" y="53576"/>
                    </a:lnTo>
                    <a:lnTo>
                      <a:pt x="163429" y="51668"/>
                    </a:lnTo>
                    <a:lnTo>
                      <a:pt x="165814" y="45627"/>
                    </a:lnTo>
                    <a:lnTo>
                      <a:pt x="166609" y="44673"/>
                    </a:lnTo>
                    <a:lnTo>
                      <a:pt x="168199" y="43560"/>
                    </a:lnTo>
                    <a:lnTo>
                      <a:pt x="169471" y="42288"/>
                    </a:lnTo>
                    <a:lnTo>
                      <a:pt x="169630" y="38314"/>
                    </a:lnTo>
                    <a:lnTo>
                      <a:pt x="170583" y="37201"/>
                    </a:lnTo>
                    <a:lnTo>
                      <a:pt x="172809" y="35929"/>
                    </a:lnTo>
                    <a:lnTo>
                      <a:pt x="174876" y="33862"/>
                    </a:lnTo>
                    <a:lnTo>
                      <a:pt x="176625" y="31319"/>
                    </a:lnTo>
                    <a:lnTo>
                      <a:pt x="177896" y="30206"/>
                    </a:lnTo>
                    <a:lnTo>
                      <a:pt x="179645" y="29888"/>
                    </a:lnTo>
                    <a:lnTo>
                      <a:pt x="181553" y="28934"/>
                    </a:lnTo>
                    <a:lnTo>
                      <a:pt x="183620" y="28616"/>
                    </a:lnTo>
                    <a:lnTo>
                      <a:pt x="185686" y="29093"/>
                    </a:lnTo>
                    <a:lnTo>
                      <a:pt x="186958" y="28775"/>
                    </a:lnTo>
                    <a:lnTo>
                      <a:pt x="189025" y="27662"/>
                    </a:lnTo>
                    <a:lnTo>
                      <a:pt x="193953" y="23211"/>
                    </a:lnTo>
                    <a:lnTo>
                      <a:pt x="194748" y="22257"/>
                    </a:lnTo>
                    <a:lnTo>
                      <a:pt x="194112" y="217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2" name="Freeform: Shape 5011">
                <a:extLst>
                  <a:ext uri="{FF2B5EF4-FFF2-40B4-BE49-F238E27FC236}">
                    <a16:creationId xmlns:a16="http://schemas.microsoft.com/office/drawing/2014/main" id="{B2CC1F44-FEAD-F370-112F-1F170F98828E}"/>
                  </a:ext>
                </a:extLst>
              </p:cNvPr>
              <p:cNvSpPr/>
              <p:nvPr/>
            </p:nvSpPr>
            <p:spPr>
              <a:xfrm>
                <a:off x="10094139" y="3349350"/>
                <a:ext cx="81555" cy="60729"/>
              </a:xfrm>
              <a:custGeom>
                <a:avLst/>
                <a:gdLst>
                  <a:gd name="connsiteX0" fmla="*/ 46104 w 81555"/>
                  <a:gd name="connsiteY0" fmla="*/ 1908 h 60729"/>
                  <a:gd name="connsiteX1" fmla="*/ 47058 w 81555"/>
                  <a:gd name="connsiteY1" fmla="*/ 1908 h 60729"/>
                  <a:gd name="connsiteX2" fmla="*/ 50078 w 81555"/>
                  <a:gd name="connsiteY2" fmla="*/ 2544 h 60729"/>
                  <a:gd name="connsiteX3" fmla="*/ 52940 w 81555"/>
                  <a:gd name="connsiteY3" fmla="*/ 3021 h 60729"/>
                  <a:gd name="connsiteX4" fmla="*/ 53416 w 81555"/>
                  <a:gd name="connsiteY4" fmla="*/ 2226 h 60729"/>
                  <a:gd name="connsiteX5" fmla="*/ 52304 w 81555"/>
                  <a:gd name="connsiteY5" fmla="*/ 1590 h 60729"/>
                  <a:gd name="connsiteX6" fmla="*/ 48647 w 81555"/>
                  <a:gd name="connsiteY6" fmla="*/ 0 h 60729"/>
                  <a:gd name="connsiteX7" fmla="*/ 46899 w 81555"/>
                  <a:gd name="connsiteY7" fmla="*/ 0 h 60729"/>
                  <a:gd name="connsiteX8" fmla="*/ 45309 w 81555"/>
                  <a:gd name="connsiteY8" fmla="*/ 159 h 60729"/>
                  <a:gd name="connsiteX9" fmla="*/ 43719 w 81555"/>
                  <a:gd name="connsiteY9" fmla="*/ 795 h 60729"/>
                  <a:gd name="connsiteX10" fmla="*/ 45468 w 81555"/>
                  <a:gd name="connsiteY10" fmla="*/ 1749 h 60729"/>
                  <a:gd name="connsiteX11" fmla="*/ 46104 w 81555"/>
                  <a:gd name="connsiteY11" fmla="*/ 1749 h 60729"/>
                  <a:gd name="connsiteX12" fmla="*/ 81238 w 81555"/>
                  <a:gd name="connsiteY12" fmla="*/ 28457 h 60729"/>
                  <a:gd name="connsiteX13" fmla="*/ 81556 w 81555"/>
                  <a:gd name="connsiteY13" fmla="*/ 27503 h 60729"/>
                  <a:gd name="connsiteX14" fmla="*/ 81556 w 81555"/>
                  <a:gd name="connsiteY14" fmla="*/ 26550 h 60729"/>
                  <a:gd name="connsiteX15" fmla="*/ 78694 w 81555"/>
                  <a:gd name="connsiteY15" fmla="*/ 23847 h 60729"/>
                  <a:gd name="connsiteX16" fmla="*/ 78694 w 81555"/>
                  <a:gd name="connsiteY16" fmla="*/ 22734 h 60729"/>
                  <a:gd name="connsiteX17" fmla="*/ 79807 w 81555"/>
                  <a:gd name="connsiteY17" fmla="*/ 19872 h 60729"/>
                  <a:gd name="connsiteX18" fmla="*/ 79807 w 81555"/>
                  <a:gd name="connsiteY18" fmla="*/ 17965 h 60729"/>
                  <a:gd name="connsiteX19" fmla="*/ 78376 w 81555"/>
                  <a:gd name="connsiteY19" fmla="*/ 11923 h 60729"/>
                  <a:gd name="connsiteX20" fmla="*/ 77741 w 81555"/>
                  <a:gd name="connsiteY20" fmla="*/ 10970 h 60729"/>
                  <a:gd name="connsiteX21" fmla="*/ 76151 w 81555"/>
                  <a:gd name="connsiteY21" fmla="*/ 11606 h 60729"/>
                  <a:gd name="connsiteX22" fmla="*/ 72653 w 81555"/>
                  <a:gd name="connsiteY22" fmla="*/ 10811 h 60729"/>
                  <a:gd name="connsiteX23" fmla="*/ 65022 w 81555"/>
                  <a:gd name="connsiteY23" fmla="*/ 10175 h 60729"/>
                  <a:gd name="connsiteX24" fmla="*/ 58981 w 81555"/>
                  <a:gd name="connsiteY24" fmla="*/ 8108 h 60729"/>
                  <a:gd name="connsiteX25" fmla="*/ 53099 w 81555"/>
                  <a:gd name="connsiteY25" fmla="*/ 5564 h 60729"/>
                  <a:gd name="connsiteX26" fmla="*/ 46263 w 81555"/>
                  <a:gd name="connsiteY26" fmla="*/ 4769 h 60729"/>
                  <a:gd name="connsiteX27" fmla="*/ 39268 w 81555"/>
                  <a:gd name="connsiteY27" fmla="*/ 5564 h 60729"/>
                  <a:gd name="connsiteX28" fmla="*/ 36407 w 81555"/>
                  <a:gd name="connsiteY28" fmla="*/ 6200 h 60729"/>
                  <a:gd name="connsiteX29" fmla="*/ 33544 w 81555"/>
                  <a:gd name="connsiteY29" fmla="*/ 6995 h 60729"/>
                  <a:gd name="connsiteX30" fmla="*/ 31160 w 81555"/>
                  <a:gd name="connsiteY30" fmla="*/ 8426 h 60729"/>
                  <a:gd name="connsiteX31" fmla="*/ 30047 w 81555"/>
                  <a:gd name="connsiteY31" fmla="*/ 10970 h 60729"/>
                  <a:gd name="connsiteX32" fmla="*/ 31319 w 81555"/>
                  <a:gd name="connsiteY32" fmla="*/ 12877 h 60729"/>
                  <a:gd name="connsiteX33" fmla="*/ 33703 w 81555"/>
                  <a:gd name="connsiteY33" fmla="*/ 13513 h 60729"/>
                  <a:gd name="connsiteX34" fmla="*/ 41176 w 81555"/>
                  <a:gd name="connsiteY34" fmla="*/ 14308 h 60729"/>
                  <a:gd name="connsiteX35" fmla="*/ 46580 w 81555"/>
                  <a:gd name="connsiteY35" fmla="*/ 16852 h 60729"/>
                  <a:gd name="connsiteX36" fmla="*/ 51191 w 81555"/>
                  <a:gd name="connsiteY36" fmla="*/ 19395 h 60729"/>
                  <a:gd name="connsiteX37" fmla="*/ 50078 w 81555"/>
                  <a:gd name="connsiteY37" fmla="*/ 22257 h 60729"/>
                  <a:gd name="connsiteX38" fmla="*/ 49284 w 81555"/>
                  <a:gd name="connsiteY38" fmla="*/ 25278 h 60729"/>
                  <a:gd name="connsiteX39" fmla="*/ 50078 w 81555"/>
                  <a:gd name="connsiteY39" fmla="*/ 28457 h 60729"/>
                  <a:gd name="connsiteX40" fmla="*/ 48012 w 81555"/>
                  <a:gd name="connsiteY40" fmla="*/ 30206 h 60729"/>
                  <a:gd name="connsiteX41" fmla="*/ 52622 w 81555"/>
                  <a:gd name="connsiteY41" fmla="*/ 35452 h 60729"/>
                  <a:gd name="connsiteX42" fmla="*/ 57868 w 81555"/>
                  <a:gd name="connsiteY42" fmla="*/ 39904 h 60729"/>
                  <a:gd name="connsiteX43" fmla="*/ 61207 w 81555"/>
                  <a:gd name="connsiteY43" fmla="*/ 41970 h 60729"/>
                  <a:gd name="connsiteX44" fmla="*/ 61207 w 81555"/>
                  <a:gd name="connsiteY44" fmla="*/ 43560 h 60729"/>
                  <a:gd name="connsiteX45" fmla="*/ 60411 w 81555"/>
                  <a:gd name="connsiteY45" fmla="*/ 44991 h 60729"/>
                  <a:gd name="connsiteX46" fmla="*/ 59140 w 81555"/>
                  <a:gd name="connsiteY46" fmla="*/ 45468 h 60729"/>
                  <a:gd name="connsiteX47" fmla="*/ 53416 w 81555"/>
                  <a:gd name="connsiteY47" fmla="*/ 45468 h 60729"/>
                  <a:gd name="connsiteX48" fmla="*/ 52145 w 81555"/>
                  <a:gd name="connsiteY48" fmla="*/ 46740 h 60729"/>
                  <a:gd name="connsiteX49" fmla="*/ 51032 w 81555"/>
                  <a:gd name="connsiteY49" fmla="*/ 48171 h 60729"/>
                  <a:gd name="connsiteX50" fmla="*/ 49760 w 81555"/>
                  <a:gd name="connsiteY50" fmla="*/ 48965 h 60729"/>
                  <a:gd name="connsiteX51" fmla="*/ 48330 w 81555"/>
                  <a:gd name="connsiteY51" fmla="*/ 48965 h 60729"/>
                  <a:gd name="connsiteX52" fmla="*/ 44673 w 81555"/>
                  <a:gd name="connsiteY52" fmla="*/ 48488 h 60729"/>
                  <a:gd name="connsiteX53" fmla="*/ 25278 w 81555"/>
                  <a:gd name="connsiteY53" fmla="*/ 46581 h 60729"/>
                  <a:gd name="connsiteX54" fmla="*/ 22575 w 81555"/>
                  <a:gd name="connsiteY54" fmla="*/ 45309 h 60729"/>
                  <a:gd name="connsiteX55" fmla="*/ 17488 w 81555"/>
                  <a:gd name="connsiteY55" fmla="*/ 44991 h 60729"/>
                  <a:gd name="connsiteX56" fmla="*/ 14308 w 81555"/>
                  <a:gd name="connsiteY56" fmla="*/ 44196 h 60729"/>
                  <a:gd name="connsiteX57" fmla="*/ 10810 w 81555"/>
                  <a:gd name="connsiteY57" fmla="*/ 43083 h 60729"/>
                  <a:gd name="connsiteX58" fmla="*/ 7154 w 81555"/>
                  <a:gd name="connsiteY58" fmla="*/ 42447 h 60729"/>
                  <a:gd name="connsiteX59" fmla="*/ 5565 w 81555"/>
                  <a:gd name="connsiteY59" fmla="*/ 42447 h 60729"/>
                  <a:gd name="connsiteX60" fmla="*/ 2544 w 81555"/>
                  <a:gd name="connsiteY60" fmla="*/ 43560 h 60729"/>
                  <a:gd name="connsiteX61" fmla="*/ 0 w 81555"/>
                  <a:gd name="connsiteY61" fmla="*/ 48648 h 60729"/>
                  <a:gd name="connsiteX62" fmla="*/ 477 w 81555"/>
                  <a:gd name="connsiteY62" fmla="*/ 50396 h 60729"/>
                  <a:gd name="connsiteX63" fmla="*/ 1590 w 81555"/>
                  <a:gd name="connsiteY63" fmla="*/ 51827 h 60729"/>
                  <a:gd name="connsiteX64" fmla="*/ 8108 w 81555"/>
                  <a:gd name="connsiteY64" fmla="*/ 54053 h 60729"/>
                  <a:gd name="connsiteX65" fmla="*/ 11288 w 81555"/>
                  <a:gd name="connsiteY65" fmla="*/ 55642 h 60729"/>
                  <a:gd name="connsiteX66" fmla="*/ 13990 w 81555"/>
                  <a:gd name="connsiteY66" fmla="*/ 57709 h 60729"/>
                  <a:gd name="connsiteX67" fmla="*/ 17011 w 81555"/>
                  <a:gd name="connsiteY67" fmla="*/ 60730 h 60729"/>
                  <a:gd name="connsiteX68" fmla="*/ 18283 w 81555"/>
                  <a:gd name="connsiteY68" fmla="*/ 60253 h 60729"/>
                  <a:gd name="connsiteX69" fmla="*/ 18759 w 81555"/>
                  <a:gd name="connsiteY69" fmla="*/ 58345 h 60729"/>
                  <a:gd name="connsiteX70" fmla="*/ 20985 w 81555"/>
                  <a:gd name="connsiteY70" fmla="*/ 56278 h 60729"/>
                  <a:gd name="connsiteX71" fmla="*/ 24006 w 81555"/>
                  <a:gd name="connsiteY71" fmla="*/ 55165 h 60729"/>
                  <a:gd name="connsiteX72" fmla="*/ 27662 w 81555"/>
                  <a:gd name="connsiteY72" fmla="*/ 54689 h 60729"/>
                  <a:gd name="connsiteX73" fmla="*/ 31319 w 81555"/>
                  <a:gd name="connsiteY73" fmla="*/ 54689 h 60729"/>
                  <a:gd name="connsiteX74" fmla="*/ 34498 w 81555"/>
                  <a:gd name="connsiteY74" fmla="*/ 55007 h 60729"/>
                  <a:gd name="connsiteX75" fmla="*/ 37678 w 81555"/>
                  <a:gd name="connsiteY75" fmla="*/ 55801 h 60729"/>
                  <a:gd name="connsiteX76" fmla="*/ 45786 w 81555"/>
                  <a:gd name="connsiteY76" fmla="*/ 57391 h 60729"/>
                  <a:gd name="connsiteX77" fmla="*/ 49284 w 81555"/>
                  <a:gd name="connsiteY77" fmla="*/ 57391 h 60729"/>
                  <a:gd name="connsiteX78" fmla="*/ 52781 w 81555"/>
                  <a:gd name="connsiteY78" fmla="*/ 56596 h 60729"/>
                  <a:gd name="connsiteX79" fmla="*/ 53894 w 81555"/>
                  <a:gd name="connsiteY79" fmla="*/ 56278 h 60729"/>
                  <a:gd name="connsiteX80" fmla="*/ 55007 w 81555"/>
                  <a:gd name="connsiteY80" fmla="*/ 55642 h 60729"/>
                  <a:gd name="connsiteX81" fmla="*/ 56437 w 81555"/>
                  <a:gd name="connsiteY81" fmla="*/ 55325 h 60729"/>
                  <a:gd name="connsiteX82" fmla="*/ 69156 w 81555"/>
                  <a:gd name="connsiteY82" fmla="*/ 55007 h 60729"/>
                  <a:gd name="connsiteX83" fmla="*/ 70745 w 81555"/>
                  <a:gd name="connsiteY83" fmla="*/ 55483 h 60729"/>
                  <a:gd name="connsiteX84" fmla="*/ 72335 w 81555"/>
                  <a:gd name="connsiteY84" fmla="*/ 56278 h 60729"/>
                  <a:gd name="connsiteX85" fmla="*/ 75038 w 81555"/>
                  <a:gd name="connsiteY85" fmla="*/ 58186 h 60729"/>
                  <a:gd name="connsiteX86" fmla="*/ 77422 w 81555"/>
                  <a:gd name="connsiteY86" fmla="*/ 60571 h 60729"/>
                  <a:gd name="connsiteX87" fmla="*/ 77422 w 81555"/>
                  <a:gd name="connsiteY87" fmla="*/ 55642 h 60729"/>
                  <a:gd name="connsiteX88" fmla="*/ 78376 w 81555"/>
                  <a:gd name="connsiteY88" fmla="*/ 53735 h 60729"/>
                  <a:gd name="connsiteX89" fmla="*/ 77741 w 81555"/>
                  <a:gd name="connsiteY89" fmla="*/ 51668 h 60729"/>
                  <a:gd name="connsiteX90" fmla="*/ 74561 w 81555"/>
                  <a:gd name="connsiteY90" fmla="*/ 49442 h 60729"/>
                  <a:gd name="connsiteX91" fmla="*/ 72653 w 81555"/>
                  <a:gd name="connsiteY91" fmla="*/ 46581 h 60729"/>
                  <a:gd name="connsiteX92" fmla="*/ 70905 w 81555"/>
                  <a:gd name="connsiteY92" fmla="*/ 44037 h 60729"/>
                  <a:gd name="connsiteX93" fmla="*/ 71222 w 81555"/>
                  <a:gd name="connsiteY93" fmla="*/ 43719 h 60729"/>
                  <a:gd name="connsiteX94" fmla="*/ 74720 w 81555"/>
                  <a:gd name="connsiteY94" fmla="*/ 43719 h 60729"/>
                  <a:gd name="connsiteX95" fmla="*/ 75992 w 81555"/>
                  <a:gd name="connsiteY95" fmla="*/ 42606 h 60729"/>
                  <a:gd name="connsiteX96" fmla="*/ 78376 w 81555"/>
                  <a:gd name="connsiteY96" fmla="*/ 40063 h 60729"/>
                  <a:gd name="connsiteX97" fmla="*/ 78853 w 81555"/>
                  <a:gd name="connsiteY97" fmla="*/ 37996 h 60729"/>
                  <a:gd name="connsiteX98" fmla="*/ 78853 w 81555"/>
                  <a:gd name="connsiteY98" fmla="*/ 36406 h 60729"/>
                  <a:gd name="connsiteX99" fmla="*/ 77105 w 81555"/>
                  <a:gd name="connsiteY99" fmla="*/ 34498 h 60729"/>
                  <a:gd name="connsiteX100" fmla="*/ 76468 w 81555"/>
                  <a:gd name="connsiteY100" fmla="*/ 32591 h 60729"/>
                  <a:gd name="connsiteX101" fmla="*/ 78376 w 81555"/>
                  <a:gd name="connsiteY101" fmla="*/ 30842 h 60729"/>
                  <a:gd name="connsiteX102" fmla="*/ 80761 w 81555"/>
                  <a:gd name="connsiteY102" fmla="*/ 28298 h 60729"/>
                  <a:gd name="connsiteX103" fmla="*/ 48330 w 81555"/>
                  <a:gd name="connsiteY103" fmla="*/ 38950 h 60729"/>
                  <a:gd name="connsiteX104" fmla="*/ 44991 w 81555"/>
                  <a:gd name="connsiteY104" fmla="*/ 36406 h 60729"/>
                  <a:gd name="connsiteX105" fmla="*/ 40698 w 81555"/>
                  <a:gd name="connsiteY105" fmla="*/ 34339 h 60729"/>
                  <a:gd name="connsiteX106" fmla="*/ 37837 w 81555"/>
                  <a:gd name="connsiteY106" fmla="*/ 33227 h 60729"/>
                  <a:gd name="connsiteX107" fmla="*/ 34816 w 81555"/>
                  <a:gd name="connsiteY107" fmla="*/ 33544 h 60729"/>
                  <a:gd name="connsiteX108" fmla="*/ 34498 w 81555"/>
                  <a:gd name="connsiteY108" fmla="*/ 35293 h 60729"/>
                  <a:gd name="connsiteX109" fmla="*/ 40381 w 81555"/>
                  <a:gd name="connsiteY109" fmla="*/ 38473 h 60729"/>
                  <a:gd name="connsiteX110" fmla="*/ 47693 w 81555"/>
                  <a:gd name="connsiteY110" fmla="*/ 41016 h 60729"/>
                  <a:gd name="connsiteX111" fmla="*/ 48171 w 81555"/>
                  <a:gd name="connsiteY111" fmla="*/ 38950 h 60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81555" h="60729">
                    <a:moveTo>
                      <a:pt x="46104" y="1908"/>
                    </a:moveTo>
                    <a:lnTo>
                      <a:pt x="47058" y="1908"/>
                    </a:lnTo>
                    <a:cubicBezTo>
                      <a:pt x="47058" y="1908"/>
                      <a:pt x="50078" y="2544"/>
                      <a:pt x="50078" y="2544"/>
                    </a:cubicBezTo>
                    <a:lnTo>
                      <a:pt x="52940" y="3021"/>
                    </a:lnTo>
                    <a:lnTo>
                      <a:pt x="53416" y="2226"/>
                    </a:lnTo>
                    <a:lnTo>
                      <a:pt x="52304" y="1590"/>
                    </a:lnTo>
                    <a:lnTo>
                      <a:pt x="48647" y="0"/>
                    </a:lnTo>
                    <a:lnTo>
                      <a:pt x="46899" y="0"/>
                    </a:lnTo>
                    <a:cubicBezTo>
                      <a:pt x="46899" y="0"/>
                      <a:pt x="45309" y="159"/>
                      <a:pt x="45309" y="159"/>
                    </a:cubicBezTo>
                    <a:lnTo>
                      <a:pt x="43719" y="795"/>
                    </a:lnTo>
                    <a:lnTo>
                      <a:pt x="45468" y="1749"/>
                    </a:lnTo>
                    <a:lnTo>
                      <a:pt x="46104" y="1749"/>
                    </a:lnTo>
                    <a:close/>
                    <a:moveTo>
                      <a:pt x="81238" y="28457"/>
                    </a:moveTo>
                    <a:lnTo>
                      <a:pt x="81556" y="27503"/>
                    </a:lnTo>
                    <a:lnTo>
                      <a:pt x="81556" y="26550"/>
                    </a:lnTo>
                    <a:cubicBezTo>
                      <a:pt x="81556" y="26550"/>
                      <a:pt x="78694" y="23847"/>
                      <a:pt x="78694" y="23847"/>
                    </a:cubicBezTo>
                    <a:lnTo>
                      <a:pt x="78694" y="22734"/>
                    </a:lnTo>
                    <a:cubicBezTo>
                      <a:pt x="78694" y="22734"/>
                      <a:pt x="79807" y="19872"/>
                      <a:pt x="79807" y="19872"/>
                    </a:cubicBezTo>
                    <a:lnTo>
                      <a:pt x="79807" y="17965"/>
                    </a:lnTo>
                    <a:cubicBezTo>
                      <a:pt x="79807" y="17965"/>
                      <a:pt x="78376" y="11923"/>
                      <a:pt x="78376" y="11923"/>
                    </a:cubicBezTo>
                    <a:lnTo>
                      <a:pt x="77741" y="10970"/>
                    </a:lnTo>
                    <a:lnTo>
                      <a:pt x="76151" y="11606"/>
                    </a:lnTo>
                    <a:lnTo>
                      <a:pt x="72653" y="10811"/>
                    </a:lnTo>
                    <a:lnTo>
                      <a:pt x="65022" y="10175"/>
                    </a:lnTo>
                    <a:lnTo>
                      <a:pt x="58981" y="8108"/>
                    </a:lnTo>
                    <a:lnTo>
                      <a:pt x="53099" y="5564"/>
                    </a:lnTo>
                    <a:lnTo>
                      <a:pt x="46263" y="4769"/>
                    </a:lnTo>
                    <a:lnTo>
                      <a:pt x="39268" y="5564"/>
                    </a:lnTo>
                    <a:lnTo>
                      <a:pt x="36407" y="6200"/>
                    </a:lnTo>
                    <a:lnTo>
                      <a:pt x="33544" y="6995"/>
                    </a:lnTo>
                    <a:lnTo>
                      <a:pt x="31160" y="8426"/>
                    </a:lnTo>
                    <a:lnTo>
                      <a:pt x="30047" y="10970"/>
                    </a:lnTo>
                    <a:lnTo>
                      <a:pt x="31319" y="12877"/>
                    </a:lnTo>
                    <a:lnTo>
                      <a:pt x="33703" y="13513"/>
                    </a:lnTo>
                    <a:lnTo>
                      <a:pt x="41176" y="14308"/>
                    </a:lnTo>
                    <a:lnTo>
                      <a:pt x="46580" y="16852"/>
                    </a:lnTo>
                    <a:lnTo>
                      <a:pt x="51191" y="19395"/>
                    </a:lnTo>
                    <a:lnTo>
                      <a:pt x="50078" y="22257"/>
                    </a:lnTo>
                    <a:lnTo>
                      <a:pt x="49284" y="25278"/>
                    </a:lnTo>
                    <a:lnTo>
                      <a:pt x="50078" y="28457"/>
                    </a:lnTo>
                    <a:lnTo>
                      <a:pt x="48012" y="30206"/>
                    </a:lnTo>
                    <a:lnTo>
                      <a:pt x="52622" y="35452"/>
                    </a:lnTo>
                    <a:lnTo>
                      <a:pt x="57868" y="39904"/>
                    </a:lnTo>
                    <a:lnTo>
                      <a:pt x="61207" y="41970"/>
                    </a:lnTo>
                    <a:lnTo>
                      <a:pt x="61207" y="43560"/>
                    </a:lnTo>
                    <a:cubicBezTo>
                      <a:pt x="61207" y="43560"/>
                      <a:pt x="60411" y="44991"/>
                      <a:pt x="60411" y="44991"/>
                    </a:cubicBezTo>
                    <a:lnTo>
                      <a:pt x="59140" y="45468"/>
                    </a:lnTo>
                    <a:lnTo>
                      <a:pt x="53416" y="45468"/>
                    </a:lnTo>
                    <a:cubicBezTo>
                      <a:pt x="53416" y="45468"/>
                      <a:pt x="52145" y="46740"/>
                      <a:pt x="52145" y="46740"/>
                    </a:cubicBezTo>
                    <a:lnTo>
                      <a:pt x="51032" y="48171"/>
                    </a:lnTo>
                    <a:lnTo>
                      <a:pt x="49760" y="48965"/>
                    </a:lnTo>
                    <a:lnTo>
                      <a:pt x="48330" y="48965"/>
                    </a:lnTo>
                    <a:cubicBezTo>
                      <a:pt x="48330" y="48965"/>
                      <a:pt x="44673" y="48488"/>
                      <a:pt x="44673" y="48488"/>
                    </a:cubicBezTo>
                    <a:lnTo>
                      <a:pt x="25278" y="46581"/>
                    </a:lnTo>
                    <a:lnTo>
                      <a:pt x="22575" y="45309"/>
                    </a:lnTo>
                    <a:lnTo>
                      <a:pt x="17488" y="44991"/>
                    </a:lnTo>
                    <a:lnTo>
                      <a:pt x="14308" y="44196"/>
                    </a:lnTo>
                    <a:lnTo>
                      <a:pt x="10810" y="43083"/>
                    </a:lnTo>
                    <a:lnTo>
                      <a:pt x="7154" y="42447"/>
                    </a:lnTo>
                    <a:lnTo>
                      <a:pt x="5565" y="42447"/>
                    </a:lnTo>
                    <a:cubicBezTo>
                      <a:pt x="5565" y="42447"/>
                      <a:pt x="2544" y="43560"/>
                      <a:pt x="2544" y="43560"/>
                    </a:cubicBezTo>
                    <a:lnTo>
                      <a:pt x="0" y="48648"/>
                    </a:lnTo>
                    <a:lnTo>
                      <a:pt x="477" y="50396"/>
                    </a:lnTo>
                    <a:lnTo>
                      <a:pt x="1590" y="51827"/>
                    </a:lnTo>
                    <a:lnTo>
                      <a:pt x="8108" y="54053"/>
                    </a:lnTo>
                    <a:lnTo>
                      <a:pt x="11288" y="55642"/>
                    </a:lnTo>
                    <a:lnTo>
                      <a:pt x="13990" y="57709"/>
                    </a:lnTo>
                    <a:lnTo>
                      <a:pt x="17011" y="60730"/>
                    </a:lnTo>
                    <a:lnTo>
                      <a:pt x="18283" y="60253"/>
                    </a:lnTo>
                    <a:lnTo>
                      <a:pt x="18759" y="58345"/>
                    </a:lnTo>
                    <a:lnTo>
                      <a:pt x="20985" y="56278"/>
                    </a:lnTo>
                    <a:lnTo>
                      <a:pt x="24006" y="55165"/>
                    </a:lnTo>
                    <a:lnTo>
                      <a:pt x="27662" y="54689"/>
                    </a:lnTo>
                    <a:lnTo>
                      <a:pt x="31319" y="54689"/>
                    </a:lnTo>
                    <a:cubicBezTo>
                      <a:pt x="31319" y="54689"/>
                      <a:pt x="34498" y="55007"/>
                      <a:pt x="34498" y="55007"/>
                    </a:cubicBezTo>
                    <a:lnTo>
                      <a:pt x="37678" y="55801"/>
                    </a:lnTo>
                    <a:lnTo>
                      <a:pt x="45786" y="57391"/>
                    </a:lnTo>
                    <a:lnTo>
                      <a:pt x="49284" y="57391"/>
                    </a:lnTo>
                    <a:cubicBezTo>
                      <a:pt x="49284" y="57391"/>
                      <a:pt x="52781" y="56596"/>
                      <a:pt x="52781" y="56596"/>
                    </a:cubicBezTo>
                    <a:lnTo>
                      <a:pt x="53894" y="56278"/>
                    </a:lnTo>
                    <a:lnTo>
                      <a:pt x="55007" y="55642"/>
                    </a:lnTo>
                    <a:lnTo>
                      <a:pt x="56437" y="55325"/>
                    </a:lnTo>
                    <a:lnTo>
                      <a:pt x="69156" y="55007"/>
                    </a:lnTo>
                    <a:lnTo>
                      <a:pt x="70745" y="55483"/>
                    </a:lnTo>
                    <a:lnTo>
                      <a:pt x="72335" y="56278"/>
                    </a:lnTo>
                    <a:lnTo>
                      <a:pt x="75038" y="58186"/>
                    </a:lnTo>
                    <a:lnTo>
                      <a:pt x="77422" y="60571"/>
                    </a:lnTo>
                    <a:lnTo>
                      <a:pt x="77422" y="55642"/>
                    </a:lnTo>
                    <a:cubicBezTo>
                      <a:pt x="77422" y="55642"/>
                      <a:pt x="78376" y="53735"/>
                      <a:pt x="78376" y="53735"/>
                    </a:cubicBezTo>
                    <a:lnTo>
                      <a:pt x="77741" y="51668"/>
                    </a:lnTo>
                    <a:lnTo>
                      <a:pt x="74561" y="49442"/>
                    </a:lnTo>
                    <a:lnTo>
                      <a:pt x="72653" y="46581"/>
                    </a:lnTo>
                    <a:lnTo>
                      <a:pt x="70905" y="44037"/>
                    </a:lnTo>
                    <a:lnTo>
                      <a:pt x="71222" y="43719"/>
                    </a:lnTo>
                    <a:lnTo>
                      <a:pt x="74720" y="43719"/>
                    </a:lnTo>
                    <a:cubicBezTo>
                      <a:pt x="74720" y="43719"/>
                      <a:pt x="75992" y="42606"/>
                      <a:pt x="75992" y="42606"/>
                    </a:cubicBezTo>
                    <a:lnTo>
                      <a:pt x="78376" y="40063"/>
                    </a:lnTo>
                    <a:lnTo>
                      <a:pt x="78853" y="37996"/>
                    </a:lnTo>
                    <a:lnTo>
                      <a:pt x="78853" y="36406"/>
                    </a:lnTo>
                    <a:cubicBezTo>
                      <a:pt x="78853" y="36406"/>
                      <a:pt x="77105" y="34498"/>
                      <a:pt x="77105" y="34498"/>
                    </a:cubicBezTo>
                    <a:lnTo>
                      <a:pt x="76468" y="32591"/>
                    </a:lnTo>
                    <a:lnTo>
                      <a:pt x="78376" y="30842"/>
                    </a:lnTo>
                    <a:lnTo>
                      <a:pt x="80761" y="28298"/>
                    </a:lnTo>
                    <a:close/>
                    <a:moveTo>
                      <a:pt x="48330" y="38950"/>
                    </a:moveTo>
                    <a:lnTo>
                      <a:pt x="44991" y="36406"/>
                    </a:lnTo>
                    <a:lnTo>
                      <a:pt x="40698" y="34339"/>
                    </a:lnTo>
                    <a:lnTo>
                      <a:pt x="37837" y="33227"/>
                    </a:lnTo>
                    <a:lnTo>
                      <a:pt x="34816" y="33544"/>
                    </a:lnTo>
                    <a:lnTo>
                      <a:pt x="34498" y="35293"/>
                    </a:lnTo>
                    <a:lnTo>
                      <a:pt x="40381" y="38473"/>
                    </a:lnTo>
                    <a:lnTo>
                      <a:pt x="47693" y="41016"/>
                    </a:lnTo>
                    <a:lnTo>
                      <a:pt x="48171" y="3895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3" name="Freeform: Shape 5012">
                <a:extLst>
                  <a:ext uri="{FF2B5EF4-FFF2-40B4-BE49-F238E27FC236}">
                    <a16:creationId xmlns:a16="http://schemas.microsoft.com/office/drawing/2014/main" id="{7C759E0A-1C79-1A93-1A02-E7DD49C37F90}"/>
                  </a:ext>
                </a:extLst>
              </p:cNvPr>
              <p:cNvSpPr/>
              <p:nvPr/>
            </p:nvSpPr>
            <p:spPr>
              <a:xfrm>
                <a:off x="1581181" y="2496114"/>
                <a:ext cx="168675" cy="144511"/>
              </a:xfrm>
              <a:custGeom>
                <a:avLst/>
                <a:gdLst>
                  <a:gd name="connsiteX0" fmla="*/ 40539 w 168675"/>
                  <a:gd name="connsiteY0" fmla="*/ 85689 h 144511"/>
                  <a:gd name="connsiteX1" fmla="*/ 37996 w 168675"/>
                  <a:gd name="connsiteY1" fmla="*/ 83940 h 144511"/>
                  <a:gd name="connsiteX2" fmla="*/ 38791 w 168675"/>
                  <a:gd name="connsiteY2" fmla="*/ 85371 h 144511"/>
                  <a:gd name="connsiteX3" fmla="*/ 45786 w 168675"/>
                  <a:gd name="connsiteY3" fmla="*/ 93002 h 144511"/>
                  <a:gd name="connsiteX4" fmla="*/ 46263 w 168675"/>
                  <a:gd name="connsiteY4" fmla="*/ 93002 h 144511"/>
                  <a:gd name="connsiteX5" fmla="*/ 47693 w 168675"/>
                  <a:gd name="connsiteY5" fmla="*/ 93320 h 144511"/>
                  <a:gd name="connsiteX6" fmla="*/ 47693 w 168675"/>
                  <a:gd name="connsiteY6" fmla="*/ 93002 h 144511"/>
                  <a:gd name="connsiteX7" fmla="*/ 47375 w 168675"/>
                  <a:gd name="connsiteY7" fmla="*/ 92525 h 144511"/>
                  <a:gd name="connsiteX8" fmla="*/ 40539 w 168675"/>
                  <a:gd name="connsiteY8" fmla="*/ 85689 h 144511"/>
                  <a:gd name="connsiteX9" fmla="*/ 49601 w 168675"/>
                  <a:gd name="connsiteY9" fmla="*/ 89346 h 144511"/>
                  <a:gd name="connsiteX10" fmla="*/ 50714 w 168675"/>
                  <a:gd name="connsiteY10" fmla="*/ 91095 h 144511"/>
                  <a:gd name="connsiteX11" fmla="*/ 52622 w 168675"/>
                  <a:gd name="connsiteY11" fmla="*/ 92684 h 144511"/>
                  <a:gd name="connsiteX12" fmla="*/ 54370 w 168675"/>
                  <a:gd name="connsiteY12" fmla="*/ 93161 h 144511"/>
                  <a:gd name="connsiteX13" fmla="*/ 52463 w 168675"/>
                  <a:gd name="connsiteY13" fmla="*/ 90618 h 144511"/>
                  <a:gd name="connsiteX14" fmla="*/ 49601 w 168675"/>
                  <a:gd name="connsiteY14" fmla="*/ 89346 h 144511"/>
                  <a:gd name="connsiteX15" fmla="*/ 39426 w 168675"/>
                  <a:gd name="connsiteY15" fmla="*/ 72653 h 144511"/>
                  <a:gd name="connsiteX16" fmla="*/ 41811 w 168675"/>
                  <a:gd name="connsiteY16" fmla="*/ 74402 h 144511"/>
                  <a:gd name="connsiteX17" fmla="*/ 43083 w 168675"/>
                  <a:gd name="connsiteY17" fmla="*/ 75833 h 144511"/>
                  <a:gd name="connsiteX18" fmla="*/ 44832 w 168675"/>
                  <a:gd name="connsiteY18" fmla="*/ 77104 h 144511"/>
                  <a:gd name="connsiteX19" fmla="*/ 46739 w 168675"/>
                  <a:gd name="connsiteY19" fmla="*/ 78853 h 144511"/>
                  <a:gd name="connsiteX20" fmla="*/ 47534 w 168675"/>
                  <a:gd name="connsiteY20" fmla="*/ 77899 h 144511"/>
                  <a:gd name="connsiteX21" fmla="*/ 48329 w 168675"/>
                  <a:gd name="connsiteY21" fmla="*/ 77422 h 144511"/>
                  <a:gd name="connsiteX22" fmla="*/ 49124 w 168675"/>
                  <a:gd name="connsiteY22" fmla="*/ 77422 h 144511"/>
                  <a:gd name="connsiteX23" fmla="*/ 45468 w 168675"/>
                  <a:gd name="connsiteY23" fmla="*/ 74243 h 144511"/>
                  <a:gd name="connsiteX24" fmla="*/ 42447 w 168675"/>
                  <a:gd name="connsiteY24" fmla="*/ 70745 h 144511"/>
                  <a:gd name="connsiteX25" fmla="*/ 39268 w 168675"/>
                  <a:gd name="connsiteY25" fmla="*/ 68043 h 144511"/>
                  <a:gd name="connsiteX26" fmla="*/ 37996 w 168675"/>
                  <a:gd name="connsiteY26" fmla="*/ 67725 h 144511"/>
                  <a:gd name="connsiteX27" fmla="*/ 36565 w 168675"/>
                  <a:gd name="connsiteY27" fmla="*/ 66612 h 144511"/>
                  <a:gd name="connsiteX28" fmla="*/ 34816 w 168675"/>
                  <a:gd name="connsiteY28" fmla="*/ 64863 h 144511"/>
                  <a:gd name="connsiteX29" fmla="*/ 35293 w 168675"/>
                  <a:gd name="connsiteY29" fmla="*/ 65976 h 144511"/>
                  <a:gd name="connsiteX30" fmla="*/ 38791 w 168675"/>
                  <a:gd name="connsiteY30" fmla="*/ 70268 h 144511"/>
                  <a:gd name="connsiteX31" fmla="*/ 39586 w 168675"/>
                  <a:gd name="connsiteY31" fmla="*/ 72335 h 144511"/>
                  <a:gd name="connsiteX32" fmla="*/ 43719 w 168675"/>
                  <a:gd name="connsiteY32" fmla="*/ 84258 h 144511"/>
                  <a:gd name="connsiteX33" fmla="*/ 44037 w 168675"/>
                  <a:gd name="connsiteY33" fmla="*/ 84894 h 144511"/>
                  <a:gd name="connsiteX34" fmla="*/ 45468 w 168675"/>
                  <a:gd name="connsiteY34" fmla="*/ 86484 h 144511"/>
                  <a:gd name="connsiteX35" fmla="*/ 49124 w 168675"/>
                  <a:gd name="connsiteY35" fmla="*/ 88869 h 144511"/>
                  <a:gd name="connsiteX36" fmla="*/ 48647 w 168675"/>
                  <a:gd name="connsiteY36" fmla="*/ 87597 h 144511"/>
                  <a:gd name="connsiteX37" fmla="*/ 43878 w 168675"/>
                  <a:gd name="connsiteY37" fmla="*/ 84258 h 144511"/>
                  <a:gd name="connsiteX38" fmla="*/ 26549 w 168675"/>
                  <a:gd name="connsiteY38" fmla="*/ 64227 h 144511"/>
                  <a:gd name="connsiteX39" fmla="*/ 26072 w 168675"/>
                  <a:gd name="connsiteY39" fmla="*/ 59140 h 144511"/>
                  <a:gd name="connsiteX40" fmla="*/ 26549 w 168675"/>
                  <a:gd name="connsiteY40" fmla="*/ 55642 h 144511"/>
                  <a:gd name="connsiteX41" fmla="*/ 24483 w 168675"/>
                  <a:gd name="connsiteY41" fmla="*/ 53417 h 144511"/>
                  <a:gd name="connsiteX42" fmla="*/ 23847 w 168675"/>
                  <a:gd name="connsiteY42" fmla="*/ 51668 h 144511"/>
                  <a:gd name="connsiteX43" fmla="*/ 23529 w 168675"/>
                  <a:gd name="connsiteY43" fmla="*/ 48648 h 144511"/>
                  <a:gd name="connsiteX44" fmla="*/ 22734 w 168675"/>
                  <a:gd name="connsiteY44" fmla="*/ 48648 h 144511"/>
                  <a:gd name="connsiteX45" fmla="*/ 21462 w 168675"/>
                  <a:gd name="connsiteY45" fmla="*/ 49442 h 144511"/>
                  <a:gd name="connsiteX46" fmla="*/ 23052 w 168675"/>
                  <a:gd name="connsiteY46" fmla="*/ 53894 h 144511"/>
                  <a:gd name="connsiteX47" fmla="*/ 23052 w 168675"/>
                  <a:gd name="connsiteY47" fmla="*/ 55325 h 144511"/>
                  <a:gd name="connsiteX48" fmla="*/ 21939 w 168675"/>
                  <a:gd name="connsiteY48" fmla="*/ 56755 h 144511"/>
                  <a:gd name="connsiteX49" fmla="*/ 22257 w 168675"/>
                  <a:gd name="connsiteY49" fmla="*/ 58186 h 144511"/>
                  <a:gd name="connsiteX50" fmla="*/ 24483 w 168675"/>
                  <a:gd name="connsiteY50" fmla="*/ 63273 h 144511"/>
                  <a:gd name="connsiteX51" fmla="*/ 25436 w 168675"/>
                  <a:gd name="connsiteY51" fmla="*/ 66453 h 144511"/>
                  <a:gd name="connsiteX52" fmla="*/ 27185 w 168675"/>
                  <a:gd name="connsiteY52" fmla="*/ 68202 h 144511"/>
                  <a:gd name="connsiteX53" fmla="*/ 27185 w 168675"/>
                  <a:gd name="connsiteY53" fmla="*/ 66771 h 144511"/>
                  <a:gd name="connsiteX54" fmla="*/ 27185 w 168675"/>
                  <a:gd name="connsiteY54" fmla="*/ 65658 h 144511"/>
                  <a:gd name="connsiteX55" fmla="*/ 26708 w 168675"/>
                  <a:gd name="connsiteY55" fmla="*/ 64545 h 144511"/>
                  <a:gd name="connsiteX56" fmla="*/ 36406 w 168675"/>
                  <a:gd name="connsiteY56" fmla="*/ 55325 h 144511"/>
                  <a:gd name="connsiteX57" fmla="*/ 34339 w 168675"/>
                  <a:gd name="connsiteY57" fmla="*/ 52145 h 144511"/>
                  <a:gd name="connsiteX58" fmla="*/ 33226 w 168675"/>
                  <a:gd name="connsiteY58" fmla="*/ 51350 h 144511"/>
                  <a:gd name="connsiteX59" fmla="*/ 31160 w 168675"/>
                  <a:gd name="connsiteY59" fmla="*/ 48170 h 144511"/>
                  <a:gd name="connsiteX60" fmla="*/ 29411 w 168675"/>
                  <a:gd name="connsiteY60" fmla="*/ 46581 h 144511"/>
                  <a:gd name="connsiteX61" fmla="*/ 28139 w 168675"/>
                  <a:gd name="connsiteY61" fmla="*/ 49283 h 144511"/>
                  <a:gd name="connsiteX62" fmla="*/ 25595 w 168675"/>
                  <a:gd name="connsiteY62" fmla="*/ 51032 h 144511"/>
                  <a:gd name="connsiteX63" fmla="*/ 25913 w 168675"/>
                  <a:gd name="connsiteY63" fmla="*/ 51668 h 144511"/>
                  <a:gd name="connsiteX64" fmla="*/ 27662 w 168675"/>
                  <a:gd name="connsiteY64" fmla="*/ 53258 h 144511"/>
                  <a:gd name="connsiteX65" fmla="*/ 30524 w 168675"/>
                  <a:gd name="connsiteY65" fmla="*/ 53576 h 144511"/>
                  <a:gd name="connsiteX66" fmla="*/ 31001 w 168675"/>
                  <a:gd name="connsiteY66" fmla="*/ 54689 h 144511"/>
                  <a:gd name="connsiteX67" fmla="*/ 32749 w 168675"/>
                  <a:gd name="connsiteY67" fmla="*/ 56119 h 144511"/>
                  <a:gd name="connsiteX68" fmla="*/ 36247 w 168675"/>
                  <a:gd name="connsiteY68" fmla="*/ 55325 h 144511"/>
                  <a:gd name="connsiteX69" fmla="*/ 37837 w 168675"/>
                  <a:gd name="connsiteY69" fmla="*/ 64545 h 144511"/>
                  <a:gd name="connsiteX70" fmla="*/ 37042 w 168675"/>
                  <a:gd name="connsiteY70" fmla="*/ 62955 h 144511"/>
                  <a:gd name="connsiteX71" fmla="*/ 35134 w 168675"/>
                  <a:gd name="connsiteY71" fmla="*/ 60730 h 144511"/>
                  <a:gd name="connsiteX72" fmla="*/ 34816 w 168675"/>
                  <a:gd name="connsiteY72" fmla="*/ 59935 h 144511"/>
                  <a:gd name="connsiteX73" fmla="*/ 33067 w 168675"/>
                  <a:gd name="connsiteY73" fmla="*/ 59935 h 144511"/>
                  <a:gd name="connsiteX74" fmla="*/ 32590 w 168675"/>
                  <a:gd name="connsiteY74" fmla="*/ 60730 h 144511"/>
                  <a:gd name="connsiteX75" fmla="*/ 32273 w 168675"/>
                  <a:gd name="connsiteY75" fmla="*/ 61525 h 144511"/>
                  <a:gd name="connsiteX76" fmla="*/ 32749 w 168675"/>
                  <a:gd name="connsiteY76" fmla="*/ 62637 h 144511"/>
                  <a:gd name="connsiteX77" fmla="*/ 35134 w 168675"/>
                  <a:gd name="connsiteY77" fmla="*/ 63114 h 144511"/>
                  <a:gd name="connsiteX78" fmla="*/ 37837 w 168675"/>
                  <a:gd name="connsiteY78" fmla="*/ 64545 h 144511"/>
                  <a:gd name="connsiteX79" fmla="*/ 102859 w 168675"/>
                  <a:gd name="connsiteY79" fmla="*/ 120665 h 144511"/>
                  <a:gd name="connsiteX80" fmla="*/ 104926 w 168675"/>
                  <a:gd name="connsiteY80" fmla="*/ 120347 h 144511"/>
                  <a:gd name="connsiteX81" fmla="*/ 101110 w 168675"/>
                  <a:gd name="connsiteY81" fmla="*/ 119710 h 144511"/>
                  <a:gd name="connsiteX82" fmla="*/ 90617 w 168675"/>
                  <a:gd name="connsiteY82" fmla="*/ 118598 h 144511"/>
                  <a:gd name="connsiteX83" fmla="*/ 89505 w 168675"/>
                  <a:gd name="connsiteY83" fmla="*/ 117326 h 144511"/>
                  <a:gd name="connsiteX84" fmla="*/ 85689 w 168675"/>
                  <a:gd name="connsiteY84" fmla="*/ 116849 h 144511"/>
                  <a:gd name="connsiteX85" fmla="*/ 81556 w 168675"/>
                  <a:gd name="connsiteY85" fmla="*/ 117326 h 144511"/>
                  <a:gd name="connsiteX86" fmla="*/ 82351 w 168675"/>
                  <a:gd name="connsiteY86" fmla="*/ 117962 h 144511"/>
                  <a:gd name="connsiteX87" fmla="*/ 86484 w 168675"/>
                  <a:gd name="connsiteY87" fmla="*/ 119870 h 144511"/>
                  <a:gd name="connsiteX88" fmla="*/ 90141 w 168675"/>
                  <a:gd name="connsiteY88" fmla="*/ 120665 h 144511"/>
                  <a:gd name="connsiteX89" fmla="*/ 102859 w 168675"/>
                  <a:gd name="connsiteY89" fmla="*/ 120982 h 144511"/>
                  <a:gd name="connsiteX90" fmla="*/ 111762 w 168675"/>
                  <a:gd name="connsiteY90" fmla="*/ 131475 h 144511"/>
                  <a:gd name="connsiteX91" fmla="*/ 110490 w 168675"/>
                  <a:gd name="connsiteY91" fmla="*/ 131475 h 144511"/>
                  <a:gd name="connsiteX92" fmla="*/ 109218 w 168675"/>
                  <a:gd name="connsiteY92" fmla="*/ 131793 h 144511"/>
                  <a:gd name="connsiteX93" fmla="*/ 120664 w 168675"/>
                  <a:gd name="connsiteY93" fmla="*/ 134972 h 144511"/>
                  <a:gd name="connsiteX94" fmla="*/ 116690 w 168675"/>
                  <a:gd name="connsiteY94" fmla="*/ 132588 h 144511"/>
                  <a:gd name="connsiteX95" fmla="*/ 111603 w 168675"/>
                  <a:gd name="connsiteY95" fmla="*/ 131475 h 144511"/>
                  <a:gd name="connsiteX96" fmla="*/ 168199 w 168675"/>
                  <a:gd name="connsiteY96" fmla="*/ 46899 h 144511"/>
                  <a:gd name="connsiteX97" fmla="*/ 167722 w 168675"/>
                  <a:gd name="connsiteY97" fmla="*/ 46263 h 144511"/>
                  <a:gd name="connsiteX98" fmla="*/ 166927 w 168675"/>
                  <a:gd name="connsiteY98" fmla="*/ 45786 h 144511"/>
                  <a:gd name="connsiteX99" fmla="*/ 166291 w 168675"/>
                  <a:gd name="connsiteY99" fmla="*/ 44991 h 144511"/>
                  <a:gd name="connsiteX100" fmla="*/ 164701 w 168675"/>
                  <a:gd name="connsiteY100" fmla="*/ 44673 h 144511"/>
                  <a:gd name="connsiteX101" fmla="*/ 159614 w 168675"/>
                  <a:gd name="connsiteY101" fmla="*/ 42606 h 144511"/>
                  <a:gd name="connsiteX102" fmla="*/ 157070 w 168675"/>
                  <a:gd name="connsiteY102" fmla="*/ 40381 h 144511"/>
                  <a:gd name="connsiteX103" fmla="*/ 157070 w 168675"/>
                  <a:gd name="connsiteY103" fmla="*/ 37996 h 144511"/>
                  <a:gd name="connsiteX104" fmla="*/ 157865 w 168675"/>
                  <a:gd name="connsiteY104" fmla="*/ 36724 h 144511"/>
                  <a:gd name="connsiteX105" fmla="*/ 158819 w 168675"/>
                  <a:gd name="connsiteY105" fmla="*/ 36247 h 144511"/>
                  <a:gd name="connsiteX106" fmla="*/ 158501 w 168675"/>
                  <a:gd name="connsiteY106" fmla="*/ 35770 h 144511"/>
                  <a:gd name="connsiteX107" fmla="*/ 155640 w 168675"/>
                  <a:gd name="connsiteY107" fmla="*/ 34657 h 144511"/>
                  <a:gd name="connsiteX108" fmla="*/ 154686 w 168675"/>
                  <a:gd name="connsiteY108" fmla="*/ 33067 h 144511"/>
                  <a:gd name="connsiteX109" fmla="*/ 155481 w 168675"/>
                  <a:gd name="connsiteY109" fmla="*/ 31160 h 144511"/>
                  <a:gd name="connsiteX110" fmla="*/ 153891 w 168675"/>
                  <a:gd name="connsiteY110" fmla="*/ 27185 h 144511"/>
                  <a:gd name="connsiteX111" fmla="*/ 152301 w 168675"/>
                  <a:gd name="connsiteY111" fmla="*/ 24801 h 144511"/>
                  <a:gd name="connsiteX112" fmla="*/ 153891 w 168675"/>
                  <a:gd name="connsiteY112" fmla="*/ 23688 h 144511"/>
                  <a:gd name="connsiteX113" fmla="*/ 153891 w 168675"/>
                  <a:gd name="connsiteY113" fmla="*/ 22257 h 144511"/>
                  <a:gd name="connsiteX114" fmla="*/ 154209 w 168675"/>
                  <a:gd name="connsiteY114" fmla="*/ 21462 h 144511"/>
                  <a:gd name="connsiteX115" fmla="*/ 154209 w 168675"/>
                  <a:gd name="connsiteY115" fmla="*/ 21462 h 144511"/>
                  <a:gd name="connsiteX116" fmla="*/ 152301 w 168675"/>
                  <a:gd name="connsiteY116" fmla="*/ 22257 h 144511"/>
                  <a:gd name="connsiteX117" fmla="*/ 149121 w 168675"/>
                  <a:gd name="connsiteY117" fmla="*/ 22734 h 144511"/>
                  <a:gd name="connsiteX118" fmla="*/ 147532 w 168675"/>
                  <a:gd name="connsiteY118" fmla="*/ 22416 h 144511"/>
                  <a:gd name="connsiteX119" fmla="*/ 144670 w 168675"/>
                  <a:gd name="connsiteY119" fmla="*/ 25755 h 144511"/>
                  <a:gd name="connsiteX120" fmla="*/ 143716 w 168675"/>
                  <a:gd name="connsiteY120" fmla="*/ 26390 h 144511"/>
                  <a:gd name="connsiteX121" fmla="*/ 141013 w 168675"/>
                  <a:gd name="connsiteY121" fmla="*/ 27344 h 144511"/>
                  <a:gd name="connsiteX122" fmla="*/ 138788 w 168675"/>
                  <a:gd name="connsiteY122" fmla="*/ 27821 h 144511"/>
                  <a:gd name="connsiteX123" fmla="*/ 136880 w 168675"/>
                  <a:gd name="connsiteY123" fmla="*/ 27344 h 144511"/>
                  <a:gd name="connsiteX124" fmla="*/ 136085 w 168675"/>
                  <a:gd name="connsiteY124" fmla="*/ 27344 h 144511"/>
                  <a:gd name="connsiteX125" fmla="*/ 127500 w 168675"/>
                  <a:gd name="connsiteY125" fmla="*/ 27185 h 144511"/>
                  <a:gd name="connsiteX126" fmla="*/ 123049 w 168675"/>
                  <a:gd name="connsiteY126" fmla="*/ 26390 h 144511"/>
                  <a:gd name="connsiteX127" fmla="*/ 120187 w 168675"/>
                  <a:gd name="connsiteY127" fmla="*/ 25119 h 144511"/>
                  <a:gd name="connsiteX128" fmla="*/ 118280 w 168675"/>
                  <a:gd name="connsiteY128" fmla="*/ 23688 h 144511"/>
                  <a:gd name="connsiteX129" fmla="*/ 117326 w 168675"/>
                  <a:gd name="connsiteY129" fmla="*/ 22098 h 144511"/>
                  <a:gd name="connsiteX130" fmla="*/ 115100 w 168675"/>
                  <a:gd name="connsiteY130" fmla="*/ 21144 h 144511"/>
                  <a:gd name="connsiteX131" fmla="*/ 111603 w 168675"/>
                  <a:gd name="connsiteY131" fmla="*/ 20826 h 144511"/>
                  <a:gd name="connsiteX132" fmla="*/ 108900 w 168675"/>
                  <a:gd name="connsiteY132" fmla="*/ 19236 h 144511"/>
                  <a:gd name="connsiteX133" fmla="*/ 106992 w 168675"/>
                  <a:gd name="connsiteY133" fmla="*/ 16375 h 144511"/>
                  <a:gd name="connsiteX134" fmla="*/ 104290 w 168675"/>
                  <a:gd name="connsiteY134" fmla="*/ 14149 h 144511"/>
                  <a:gd name="connsiteX135" fmla="*/ 100951 w 168675"/>
                  <a:gd name="connsiteY135" fmla="*/ 12400 h 144511"/>
                  <a:gd name="connsiteX136" fmla="*/ 98248 w 168675"/>
                  <a:gd name="connsiteY136" fmla="*/ 10016 h 144511"/>
                  <a:gd name="connsiteX137" fmla="*/ 96341 w 168675"/>
                  <a:gd name="connsiteY137" fmla="*/ 6995 h 144511"/>
                  <a:gd name="connsiteX138" fmla="*/ 92843 w 168675"/>
                  <a:gd name="connsiteY138" fmla="*/ 4292 h 144511"/>
                  <a:gd name="connsiteX139" fmla="*/ 87756 w 168675"/>
                  <a:gd name="connsiteY139" fmla="*/ 1749 h 144511"/>
                  <a:gd name="connsiteX140" fmla="*/ 86166 w 168675"/>
                  <a:gd name="connsiteY140" fmla="*/ 1272 h 144511"/>
                  <a:gd name="connsiteX141" fmla="*/ 83622 w 168675"/>
                  <a:gd name="connsiteY141" fmla="*/ 318 h 144511"/>
                  <a:gd name="connsiteX142" fmla="*/ 80602 w 168675"/>
                  <a:gd name="connsiteY142" fmla="*/ 0 h 144511"/>
                  <a:gd name="connsiteX143" fmla="*/ 79966 w 168675"/>
                  <a:gd name="connsiteY143" fmla="*/ 477 h 144511"/>
                  <a:gd name="connsiteX144" fmla="*/ 78694 w 168675"/>
                  <a:gd name="connsiteY144" fmla="*/ 954 h 144511"/>
                  <a:gd name="connsiteX145" fmla="*/ 78058 w 168675"/>
                  <a:gd name="connsiteY145" fmla="*/ 1749 h 144511"/>
                  <a:gd name="connsiteX146" fmla="*/ 78535 w 168675"/>
                  <a:gd name="connsiteY146" fmla="*/ 5087 h 144511"/>
                  <a:gd name="connsiteX147" fmla="*/ 77740 w 168675"/>
                  <a:gd name="connsiteY147" fmla="*/ 5723 h 144511"/>
                  <a:gd name="connsiteX148" fmla="*/ 74243 w 168675"/>
                  <a:gd name="connsiteY148" fmla="*/ 5405 h 144511"/>
                  <a:gd name="connsiteX149" fmla="*/ 73130 w 168675"/>
                  <a:gd name="connsiteY149" fmla="*/ 5723 h 144511"/>
                  <a:gd name="connsiteX150" fmla="*/ 71222 w 168675"/>
                  <a:gd name="connsiteY150" fmla="*/ 8108 h 144511"/>
                  <a:gd name="connsiteX151" fmla="*/ 69314 w 168675"/>
                  <a:gd name="connsiteY151" fmla="*/ 9062 h 144511"/>
                  <a:gd name="connsiteX152" fmla="*/ 66930 w 168675"/>
                  <a:gd name="connsiteY152" fmla="*/ 9698 h 144511"/>
                  <a:gd name="connsiteX153" fmla="*/ 65181 w 168675"/>
                  <a:gd name="connsiteY153" fmla="*/ 10493 h 144511"/>
                  <a:gd name="connsiteX154" fmla="*/ 62955 w 168675"/>
                  <a:gd name="connsiteY154" fmla="*/ 11288 h 144511"/>
                  <a:gd name="connsiteX155" fmla="*/ 61048 w 168675"/>
                  <a:gd name="connsiteY155" fmla="*/ 11764 h 144511"/>
                  <a:gd name="connsiteX156" fmla="*/ 60253 w 168675"/>
                  <a:gd name="connsiteY156" fmla="*/ 12877 h 144511"/>
                  <a:gd name="connsiteX157" fmla="*/ 59776 w 168675"/>
                  <a:gd name="connsiteY157" fmla="*/ 13990 h 144511"/>
                  <a:gd name="connsiteX158" fmla="*/ 59776 w 168675"/>
                  <a:gd name="connsiteY158" fmla="*/ 15103 h 144511"/>
                  <a:gd name="connsiteX159" fmla="*/ 61842 w 168675"/>
                  <a:gd name="connsiteY159" fmla="*/ 17329 h 144511"/>
                  <a:gd name="connsiteX160" fmla="*/ 62160 w 168675"/>
                  <a:gd name="connsiteY160" fmla="*/ 19713 h 144511"/>
                  <a:gd name="connsiteX161" fmla="*/ 62160 w 168675"/>
                  <a:gd name="connsiteY161" fmla="*/ 22575 h 144511"/>
                  <a:gd name="connsiteX162" fmla="*/ 61524 w 168675"/>
                  <a:gd name="connsiteY162" fmla="*/ 24165 h 144511"/>
                  <a:gd name="connsiteX163" fmla="*/ 60730 w 168675"/>
                  <a:gd name="connsiteY163" fmla="*/ 25119 h 144511"/>
                  <a:gd name="connsiteX164" fmla="*/ 55801 w 168675"/>
                  <a:gd name="connsiteY164" fmla="*/ 26390 h 144511"/>
                  <a:gd name="connsiteX165" fmla="*/ 50714 w 168675"/>
                  <a:gd name="connsiteY165" fmla="*/ 28775 h 144511"/>
                  <a:gd name="connsiteX166" fmla="*/ 50714 w 168675"/>
                  <a:gd name="connsiteY166" fmla="*/ 29252 h 144511"/>
                  <a:gd name="connsiteX167" fmla="*/ 52940 w 168675"/>
                  <a:gd name="connsiteY167" fmla="*/ 31319 h 144511"/>
                  <a:gd name="connsiteX168" fmla="*/ 52940 w 168675"/>
                  <a:gd name="connsiteY168" fmla="*/ 31796 h 144511"/>
                  <a:gd name="connsiteX169" fmla="*/ 51191 w 168675"/>
                  <a:gd name="connsiteY169" fmla="*/ 32909 h 144511"/>
                  <a:gd name="connsiteX170" fmla="*/ 51191 w 168675"/>
                  <a:gd name="connsiteY170" fmla="*/ 34021 h 144511"/>
                  <a:gd name="connsiteX171" fmla="*/ 51191 w 168675"/>
                  <a:gd name="connsiteY171" fmla="*/ 35452 h 144511"/>
                  <a:gd name="connsiteX172" fmla="*/ 52145 w 168675"/>
                  <a:gd name="connsiteY172" fmla="*/ 36883 h 144511"/>
                  <a:gd name="connsiteX173" fmla="*/ 52463 w 168675"/>
                  <a:gd name="connsiteY173" fmla="*/ 38155 h 144511"/>
                  <a:gd name="connsiteX174" fmla="*/ 49601 w 168675"/>
                  <a:gd name="connsiteY174" fmla="*/ 39109 h 144511"/>
                  <a:gd name="connsiteX175" fmla="*/ 45786 w 168675"/>
                  <a:gd name="connsiteY175" fmla="*/ 38791 h 144511"/>
                  <a:gd name="connsiteX176" fmla="*/ 41334 w 168675"/>
                  <a:gd name="connsiteY176" fmla="*/ 37042 h 144511"/>
                  <a:gd name="connsiteX177" fmla="*/ 39745 w 168675"/>
                  <a:gd name="connsiteY177" fmla="*/ 37360 h 144511"/>
                  <a:gd name="connsiteX178" fmla="*/ 38155 w 168675"/>
                  <a:gd name="connsiteY178" fmla="*/ 38314 h 144511"/>
                  <a:gd name="connsiteX179" fmla="*/ 36565 w 168675"/>
                  <a:gd name="connsiteY179" fmla="*/ 37996 h 144511"/>
                  <a:gd name="connsiteX180" fmla="*/ 34816 w 168675"/>
                  <a:gd name="connsiteY180" fmla="*/ 36883 h 144511"/>
                  <a:gd name="connsiteX181" fmla="*/ 32432 w 168675"/>
                  <a:gd name="connsiteY181" fmla="*/ 34657 h 144511"/>
                  <a:gd name="connsiteX182" fmla="*/ 31319 w 168675"/>
                  <a:gd name="connsiteY182" fmla="*/ 33227 h 144511"/>
                  <a:gd name="connsiteX183" fmla="*/ 30842 w 168675"/>
                  <a:gd name="connsiteY183" fmla="*/ 31796 h 144511"/>
                  <a:gd name="connsiteX184" fmla="*/ 30206 w 168675"/>
                  <a:gd name="connsiteY184" fmla="*/ 31796 h 144511"/>
                  <a:gd name="connsiteX185" fmla="*/ 29252 w 168675"/>
                  <a:gd name="connsiteY185" fmla="*/ 31955 h 144511"/>
                  <a:gd name="connsiteX186" fmla="*/ 28457 w 168675"/>
                  <a:gd name="connsiteY186" fmla="*/ 33704 h 144511"/>
                  <a:gd name="connsiteX187" fmla="*/ 26231 w 168675"/>
                  <a:gd name="connsiteY187" fmla="*/ 36883 h 144511"/>
                  <a:gd name="connsiteX188" fmla="*/ 24642 w 168675"/>
                  <a:gd name="connsiteY188" fmla="*/ 37678 h 144511"/>
                  <a:gd name="connsiteX189" fmla="*/ 22098 w 168675"/>
                  <a:gd name="connsiteY189" fmla="*/ 37678 h 144511"/>
                  <a:gd name="connsiteX190" fmla="*/ 18600 w 168675"/>
                  <a:gd name="connsiteY190" fmla="*/ 37678 h 144511"/>
                  <a:gd name="connsiteX191" fmla="*/ 16375 w 168675"/>
                  <a:gd name="connsiteY191" fmla="*/ 37996 h 144511"/>
                  <a:gd name="connsiteX192" fmla="*/ 13672 w 168675"/>
                  <a:gd name="connsiteY192" fmla="*/ 36883 h 144511"/>
                  <a:gd name="connsiteX193" fmla="*/ 13036 w 168675"/>
                  <a:gd name="connsiteY193" fmla="*/ 36883 h 144511"/>
                  <a:gd name="connsiteX194" fmla="*/ 13036 w 168675"/>
                  <a:gd name="connsiteY194" fmla="*/ 37837 h 144511"/>
                  <a:gd name="connsiteX195" fmla="*/ 12082 w 168675"/>
                  <a:gd name="connsiteY195" fmla="*/ 38950 h 144511"/>
                  <a:gd name="connsiteX196" fmla="*/ 10492 w 168675"/>
                  <a:gd name="connsiteY196" fmla="*/ 39745 h 144511"/>
                  <a:gd name="connsiteX197" fmla="*/ 2862 w 168675"/>
                  <a:gd name="connsiteY197" fmla="*/ 37996 h 144511"/>
                  <a:gd name="connsiteX198" fmla="*/ 1749 w 168675"/>
                  <a:gd name="connsiteY198" fmla="*/ 36565 h 144511"/>
                  <a:gd name="connsiteX199" fmla="*/ 0 w 168675"/>
                  <a:gd name="connsiteY199" fmla="*/ 37837 h 144511"/>
                  <a:gd name="connsiteX200" fmla="*/ 2544 w 168675"/>
                  <a:gd name="connsiteY200" fmla="*/ 46740 h 144511"/>
                  <a:gd name="connsiteX201" fmla="*/ 2862 w 168675"/>
                  <a:gd name="connsiteY201" fmla="*/ 49124 h 144511"/>
                  <a:gd name="connsiteX202" fmla="*/ 3339 w 168675"/>
                  <a:gd name="connsiteY202" fmla="*/ 51032 h 144511"/>
                  <a:gd name="connsiteX203" fmla="*/ 6518 w 168675"/>
                  <a:gd name="connsiteY203" fmla="*/ 55165 h 144511"/>
                  <a:gd name="connsiteX204" fmla="*/ 9857 w 168675"/>
                  <a:gd name="connsiteY204" fmla="*/ 60571 h 144511"/>
                  <a:gd name="connsiteX205" fmla="*/ 10969 w 168675"/>
                  <a:gd name="connsiteY205" fmla="*/ 60889 h 144511"/>
                  <a:gd name="connsiteX206" fmla="*/ 12877 w 168675"/>
                  <a:gd name="connsiteY206" fmla="*/ 60889 h 144511"/>
                  <a:gd name="connsiteX207" fmla="*/ 15103 w 168675"/>
                  <a:gd name="connsiteY207" fmla="*/ 57391 h 144511"/>
                  <a:gd name="connsiteX208" fmla="*/ 16534 w 168675"/>
                  <a:gd name="connsiteY208" fmla="*/ 54848 h 144511"/>
                  <a:gd name="connsiteX209" fmla="*/ 20667 w 168675"/>
                  <a:gd name="connsiteY209" fmla="*/ 49124 h 144511"/>
                  <a:gd name="connsiteX210" fmla="*/ 21621 w 168675"/>
                  <a:gd name="connsiteY210" fmla="*/ 44832 h 144511"/>
                  <a:gd name="connsiteX211" fmla="*/ 22893 w 168675"/>
                  <a:gd name="connsiteY211" fmla="*/ 42924 h 144511"/>
                  <a:gd name="connsiteX212" fmla="*/ 24960 w 168675"/>
                  <a:gd name="connsiteY212" fmla="*/ 42924 h 144511"/>
                  <a:gd name="connsiteX213" fmla="*/ 29729 w 168675"/>
                  <a:gd name="connsiteY213" fmla="*/ 44355 h 144511"/>
                  <a:gd name="connsiteX214" fmla="*/ 32114 w 168675"/>
                  <a:gd name="connsiteY214" fmla="*/ 47058 h 144511"/>
                  <a:gd name="connsiteX215" fmla="*/ 38473 w 168675"/>
                  <a:gd name="connsiteY215" fmla="*/ 52145 h 144511"/>
                  <a:gd name="connsiteX216" fmla="*/ 39903 w 168675"/>
                  <a:gd name="connsiteY216" fmla="*/ 55960 h 144511"/>
                  <a:gd name="connsiteX217" fmla="*/ 39268 w 168675"/>
                  <a:gd name="connsiteY217" fmla="*/ 61366 h 144511"/>
                  <a:gd name="connsiteX218" fmla="*/ 39586 w 168675"/>
                  <a:gd name="connsiteY218" fmla="*/ 65340 h 144511"/>
                  <a:gd name="connsiteX219" fmla="*/ 42129 w 168675"/>
                  <a:gd name="connsiteY219" fmla="*/ 68997 h 144511"/>
                  <a:gd name="connsiteX220" fmla="*/ 50396 w 168675"/>
                  <a:gd name="connsiteY220" fmla="*/ 76786 h 144511"/>
                  <a:gd name="connsiteX221" fmla="*/ 53576 w 168675"/>
                  <a:gd name="connsiteY221" fmla="*/ 78694 h 144511"/>
                  <a:gd name="connsiteX222" fmla="*/ 56119 w 168675"/>
                  <a:gd name="connsiteY222" fmla="*/ 80602 h 144511"/>
                  <a:gd name="connsiteX223" fmla="*/ 53258 w 168675"/>
                  <a:gd name="connsiteY223" fmla="*/ 79966 h 144511"/>
                  <a:gd name="connsiteX224" fmla="*/ 50873 w 168675"/>
                  <a:gd name="connsiteY224" fmla="*/ 79966 h 144511"/>
                  <a:gd name="connsiteX225" fmla="*/ 49283 w 168675"/>
                  <a:gd name="connsiteY225" fmla="*/ 80602 h 144511"/>
                  <a:gd name="connsiteX226" fmla="*/ 48011 w 168675"/>
                  <a:gd name="connsiteY226" fmla="*/ 80602 h 144511"/>
                  <a:gd name="connsiteX227" fmla="*/ 46263 w 168675"/>
                  <a:gd name="connsiteY227" fmla="*/ 81079 h 144511"/>
                  <a:gd name="connsiteX228" fmla="*/ 48011 w 168675"/>
                  <a:gd name="connsiteY228" fmla="*/ 84100 h 144511"/>
                  <a:gd name="connsiteX229" fmla="*/ 57073 w 168675"/>
                  <a:gd name="connsiteY229" fmla="*/ 93320 h 144511"/>
                  <a:gd name="connsiteX230" fmla="*/ 61524 w 168675"/>
                  <a:gd name="connsiteY230" fmla="*/ 96659 h 144511"/>
                  <a:gd name="connsiteX231" fmla="*/ 66294 w 168675"/>
                  <a:gd name="connsiteY231" fmla="*/ 99361 h 144511"/>
                  <a:gd name="connsiteX232" fmla="*/ 69791 w 168675"/>
                  <a:gd name="connsiteY232" fmla="*/ 102064 h 144511"/>
                  <a:gd name="connsiteX233" fmla="*/ 69791 w 168675"/>
                  <a:gd name="connsiteY233" fmla="*/ 103813 h 144511"/>
                  <a:gd name="connsiteX234" fmla="*/ 69791 w 168675"/>
                  <a:gd name="connsiteY234" fmla="*/ 105085 h 144511"/>
                  <a:gd name="connsiteX235" fmla="*/ 71063 w 168675"/>
                  <a:gd name="connsiteY235" fmla="*/ 106833 h 144511"/>
                  <a:gd name="connsiteX236" fmla="*/ 72812 w 168675"/>
                  <a:gd name="connsiteY236" fmla="*/ 107310 h 144511"/>
                  <a:gd name="connsiteX237" fmla="*/ 75197 w 168675"/>
                  <a:gd name="connsiteY237" fmla="*/ 107310 h 144511"/>
                  <a:gd name="connsiteX238" fmla="*/ 79171 w 168675"/>
                  <a:gd name="connsiteY238" fmla="*/ 106356 h 144511"/>
                  <a:gd name="connsiteX239" fmla="*/ 82828 w 168675"/>
                  <a:gd name="connsiteY239" fmla="*/ 105879 h 144511"/>
                  <a:gd name="connsiteX240" fmla="*/ 88710 w 168675"/>
                  <a:gd name="connsiteY240" fmla="*/ 108582 h 144511"/>
                  <a:gd name="connsiteX241" fmla="*/ 97454 w 168675"/>
                  <a:gd name="connsiteY241" fmla="*/ 111126 h 144511"/>
                  <a:gd name="connsiteX242" fmla="*/ 103972 w 168675"/>
                  <a:gd name="connsiteY242" fmla="*/ 117485 h 144511"/>
                  <a:gd name="connsiteX243" fmla="*/ 109695 w 168675"/>
                  <a:gd name="connsiteY243" fmla="*/ 120823 h 144511"/>
                  <a:gd name="connsiteX244" fmla="*/ 115577 w 168675"/>
                  <a:gd name="connsiteY244" fmla="*/ 126070 h 144511"/>
                  <a:gd name="connsiteX245" fmla="*/ 117008 w 168675"/>
                  <a:gd name="connsiteY245" fmla="*/ 126865 h 144511"/>
                  <a:gd name="connsiteX246" fmla="*/ 118757 w 168675"/>
                  <a:gd name="connsiteY246" fmla="*/ 126070 h 144511"/>
                  <a:gd name="connsiteX247" fmla="*/ 119234 w 168675"/>
                  <a:gd name="connsiteY247" fmla="*/ 125434 h 144511"/>
                  <a:gd name="connsiteX248" fmla="*/ 119234 w 168675"/>
                  <a:gd name="connsiteY248" fmla="*/ 124480 h 144511"/>
                  <a:gd name="connsiteX249" fmla="*/ 118280 w 168675"/>
                  <a:gd name="connsiteY249" fmla="*/ 123208 h 144511"/>
                  <a:gd name="connsiteX250" fmla="*/ 111921 w 168675"/>
                  <a:gd name="connsiteY250" fmla="*/ 117803 h 144511"/>
                  <a:gd name="connsiteX251" fmla="*/ 108741 w 168675"/>
                  <a:gd name="connsiteY251" fmla="*/ 114146 h 144511"/>
                  <a:gd name="connsiteX252" fmla="*/ 108264 w 168675"/>
                  <a:gd name="connsiteY252" fmla="*/ 112875 h 144511"/>
                  <a:gd name="connsiteX253" fmla="*/ 108264 w 168675"/>
                  <a:gd name="connsiteY253" fmla="*/ 109377 h 144511"/>
                  <a:gd name="connsiteX254" fmla="*/ 107469 w 168675"/>
                  <a:gd name="connsiteY254" fmla="*/ 108582 h 144511"/>
                  <a:gd name="connsiteX255" fmla="*/ 102700 w 168675"/>
                  <a:gd name="connsiteY255" fmla="*/ 106992 h 144511"/>
                  <a:gd name="connsiteX256" fmla="*/ 97454 w 168675"/>
                  <a:gd name="connsiteY256" fmla="*/ 102382 h 144511"/>
                  <a:gd name="connsiteX257" fmla="*/ 92048 w 168675"/>
                  <a:gd name="connsiteY257" fmla="*/ 97772 h 144511"/>
                  <a:gd name="connsiteX258" fmla="*/ 91253 w 168675"/>
                  <a:gd name="connsiteY258" fmla="*/ 96500 h 144511"/>
                  <a:gd name="connsiteX259" fmla="*/ 88392 w 168675"/>
                  <a:gd name="connsiteY259" fmla="*/ 93002 h 144511"/>
                  <a:gd name="connsiteX260" fmla="*/ 85053 w 168675"/>
                  <a:gd name="connsiteY260" fmla="*/ 89823 h 144511"/>
                  <a:gd name="connsiteX261" fmla="*/ 82351 w 168675"/>
                  <a:gd name="connsiteY261" fmla="*/ 87756 h 144511"/>
                  <a:gd name="connsiteX262" fmla="*/ 80125 w 168675"/>
                  <a:gd name="connsiteY262" fmla="*/ 85530 h 144511"/>
                  <a:gd name="connsiteX263" fmla="*/ 77581 w 168675"/>
                  <a:gd name="connsiteY263" fmla="*/ 82351 h 144511"/>
                  <a:gd name="connsiteX264" fmla="*/ 76309 w 168675"/>
                  <a:gd name="connsiteY264" fmla="*/ 77581 h 144511"/>
                  <a:gd name="connsiteX265" fmla="*/ 75197 w 168675"/>
                  <a:gd name="connsiteY265" fmla="*/ 73289 h 144511"/>
                  <a:gd name="connsiteX266" fmla="*/ 74402 w 168675"/>
                  <a:gd name="connsiteY266" fmla="*/ 71699 h 144511"/>
                  <a:gd name="connsiteX267" fmla="*/ 72812 w 168675"/>
                  <a:gd name="connsiteY267" fmla="*/ 71063 h 144511"/>
                  <a:gd name="connsiteX268" fmla="*/ 67884 w 168675"/>
                  <a:gd name="connsiteY268" fmla="*/ 65976 h 144511"/>
                  <a:gd name="connsiteX269" fmla="*/ 63750 w 168675"/>
                  <a:gd name="connsiteY269" fmla="*/ 62955 h 144511"/>
                  <a:gd name="connsiteX270" fmla="*/ 63750 w 168675"/>
                  <a:gd name="connsiteY270" fmla="*/ 59776 h 144511"/>
                  <a:gd name="connsiteX271" fmla="*/ 64386 w 168675"/>
                  <a:gd name="connsiteY271" fmla="*/ 54370 h 144511"/>
                  <a:gd name="connsiteX272" fmla="*/ 65181 w 168675"/>
                  <a:gd name="connsiteY272" fmla="*/ 48329 h 144511"/>
                  <a:gd name="connsiteX273" fmla="*/ 66135 w 168675"/>
                  <a:gd name="connsiteY273" fmla="*/ 47535 h 144511"/>
                  <a:gd name="connsiteX274" fmla="*/ 68043 w 168675"/>
                  <a:gd name="connsiteY274" fmla="*/ 47058 h 144511"/>
                  <a:gd name="connsiteX275" fmla="*/ 70268 w 168675"/>
                  <a:gd name="connsiteY275" fmla="*/ 47058 h 144511"/>
                  <a:gd name="connsiteX276" fmla="*/ 72176 w 168675"/>
                  <a:gd name="connsiteY276" fmla="*/ 48011 h 144511"/>
                  <a:gd name="connsiteX277" fmla="*/ 75832 w 168675"/>
                  <a:gd name="connsiteY277" fmla="*/ 52145 h 144511"/>
                  <a:gd name="connsiteX278" fmla="*/ 77899 w 168675"/>
                  <a:gd name="connsiteY278" fmla="*/ 53735 h 144511"/>
                  <a:gd name="connsiteX279" fmla="*/ 79648 w 168675"/>
                  <a:gd name="connsiteY279" fmla="*/ 54370 h 144511"/>
                  <a:gd name="connsiteX280" fmla="*/ 81715 w 168675"/>
                  <a:gd name="connsiteY280" fmla="*/ 52622 h 144511"/>
                  <a:gd name="connsiteX281" fmla="*/ 84258 w 168675"/>
                  <a:gd name="connsiteY281" fmla="*/ 48965 h 144511"/>
                  <a:gd name="connsiteX282" fmla="*/ 86484 w 168675"/>
                  <a:gd name="connsiteY282" fmla="*/ 47058 h 144511"/>
                  <a:gd name="connsiteX283" fmla="*/ 93956 w 168675"/>
                  <a:gd name="connsiteY283" fmla="*/ 47693 h 144511"/>
                  <a:gd name="connsiteX284" fmla="*/ 97613 w 168675"/>
                  <a:gd name="connsiteY284" fmla="*/ 44832 h 144511"/>
                  <a:gd name="connsiteX285" fmla="*/ 103495 w 168675"/>
                  <a:gd name="connsiteY285" fmla="*/ 48488 h 144511"/>
                  <a:gd name="connsiteX286" fmla="*/ 105879 w 168675"/>
                  <a:gd name="connsiteY286" fmla="*/ 49124 h 144511"/>
                  <a:gd name="connsiteX287" fmla="*/ 107310 w 168675"/>
                  <a:gd name="connsiteY287" fmla="*/ 48648 h 144511"/>
                  <a:gd name="connsiteX288" fmla="*/ 109218 w 168675"/>
                  <a:gd name="connsiteY288" fmla="*/ 48648 h 144511"/>
                  <a:gd name="connsiteX289" fmla="*/ 113351 w 168675"/>
                  <a:gd name="connsiteY289" fmla="*/ 49919 h 144511"/>
                  <a:gd name="connsiteX290" fmla="*/ 114305 w 168675"/>
                  <a:gd name="connsiteY290" fmla="*/ 50396 h 144511"/>
                  <a:gd name="connsiteX291" fmla="*/ 115577 w 168675"/>
                  <a:gd name="connsiteY291" fmla="*/ 50396 h 144511"/>
                  <a:gd name="connsiteX292" fmla="*/ 118598 w 168675"/>
                  <a:gd name="connsiteY292" fmla="*/ 48806 h 144511"/>
                  <a:gd name="connsiteX293" fmla="*/ 119710 w 168675"/>
                  <a:gd name="connsiteY293" fmla="*/ 48806 h 144511"/>
                  <a:gd name="connsiteX294" fmla="*/ 123208 w 168675"/>
                  <a:gd name="connsiteY294" fmla="*/ 51827 h 144511"/>
                  <a:gd name="connsiteX295" fmla="*/ 124957 w 168675"/>
                  <a:gd name="connsiteY295" fmla="*/ 51827 h 144511"/>
                  <a:gd name="connsiteX296" fmla="*/ 127023 w 168675"/>
                  <a:gd name="connsiteY296" fmla="*/ 50555 h 144511"/>
                  <a:gd name="connsiteX297" fmla="*/ 128454 w 168675"/>
                  <a:gd name="connsiteY297" fmla="*/ 49442 h 144511"/>
                  <a:gd name="connsiteX298" fmla="*/ 132429 w 168675"/>
                  <a:gd name="connsiteY298" fmla="*/ 50237 h 144511"/>
                  <a:gd name="connsiteX299" fmla="*/ 134813 w 168675"/>
                  <a:gd name="connsiteY299" fmla="*/ 49760 h 144511"/>
                  <a:gd name="connsiteX300" fmla="*/ 136721 w 168675"/>
                  <a:gd name="connsiteY300" fmla="*/ 49760 h 144511"/>
                  <a:gd name="connsiteX301" fmla="*/ 138788 w 168675"/>
                  <a:gd name="connsiteY301" fmla="*/ 50237 h 144511"/>
                  <a:gd name="connsiteX302" fmla="*/ 140696 w 168675"/>
                  <a:gd name="connsiteY302" fmla="*/ 50873 h 144511"/>
                  <a:gd name="connsiteX303" fmla="*/ 142603 w 168675"/>
                  <a:gd name="connsiteY303" fmla="*/ 51509 h 144511"/>
                  <a:gd name="connsiteX304" fmla="*/ 147532 w 168675"/>
                  <a:gd name="connsiteY304" fmla="*/ 51827 h 144511"/>
                  <a:gd name="connsiteX305" fmla="*/ 149916 w 168675"/>
                  <a:gd name="connsiteY305" fmla="*/ 53576 h 144511"/>
                  <a:gd name="connsiteX306" fmla="*/ 150870 w 168675"/>
                  <a:gd name="connsiteY306" fmla="*/ 55325 h 144511"/>
                  <a:gd name="connsiteX307" fmla="*/ 150870 w 168675"/>
                  <a:gd name="connsiteY307" fmla="*/ 56437 h 144511"/>
                  <a:gd name="connsiteX308" fmla="*/ 151188 w 168675"/>
                  <a:gd name="connsiteY308" fmla="*/ 57550 h 144511"/>
                  <a:gd name="connsiteX309" fmla="*/ 152619 w 168675"/>
                  <a:gd name="connsiteY309" fmla="*/ 58663 h 144511"/>
                  <a:gd name="connsiteX310" fmla="*/ 155640 w 168675"/>
                  <a:gd name="connsiteY310" fmla="*/ 59299 h 144511"/>
                  <a:gd name="connsiteX311" fmla="*/ 157547 w 168675"/>
                  <a:gd name="connsiteY311" fmla="*/ 59299 h 144511"/>
                  <a:gd name="connsiteX312" fmla="*/ 157229 w 168675"/>
                  <a:gd name="connsiteY312" fmla="*/ 57868 h 144511"/>
                  <a:gd name="connsiteX313" fmla="*/ 157706 w 168675"/>
                  <a:gd name="connsiteY313" fmla="*/ 57391 h 144511"/>
                  <a:gd name="connsiteX314" fmla="*/ 158501 w 168675"/>
                  <a:gd name="connsiteY314" fmla="*/ 57391 h 144511"/>
                  <a:gd name="connsiteX315" fmla="*/ 159137 w 168675"/>
                  <a:gd name="connsiteY315" fmla="*/ 57709 h 144511"/>
                  <a:gd name="connsiteX316" fmla="*/ 159773 w 168675"/>
                  <a:gd name="connsiteY316" fmla="*/ 57073 h 144511"/>
                  <a:gd name="connsiteX317" fmla="*/ 160250 w 168675"/>
                  <a:gd name="connsiteY317" fmla="*/ 55483 h 144511"/>
                  <a:gd name="connsiteX318" fmla="*/ 159137 w 168675"/>
                  <a:gd name="connsiteY318" fmla="*/ 49760 h 144511"/>
                  <a:gd name="connsiteX319" fmla="*/ 161045 w 168675"/>
                  <a:gd name="connsiteY319" fmla="*/ 49283 h 144511"/>
                  <a:gd name="connsiteX320" fmla="*/ 161045 w 168675"/>
                  <a:gd name="connsiteY320" fmla="*/ 48488 h 144511"/>
                  <a:gd name="connsiteX321" fmla="*/ 161204 w 168675"/>
                  <a:gd name="connsiteY321" fmla="*/ 47693 h 144511"/>
                  <a:gd name="connsiteX322" fmla="*/ 163111 w 168675"/>
                  <a:gd name="connsiteY322" fmla="*/ 48648 h 144511"/>
                  <a:gd name="connsiteX323" fmla="*/ 165973 w 168675"/>
                  <a:gd name="connsiteY323" fmla="*/ 48648 h 144511"/>
                  <a:gd name="connsiteX324" fmla="*/ 168358 w 168675"/>
                  <a:gd name="connsiteY324" fmla="*/ 48488 h 144511"/>
                  <a:gd name="connsiteX325" fmla="*/ 168676 w 168675"/>
                  <a:gd name="connsiteY325" fmla="*/ 47853 h 144511"/>
                  <a:gd name="connsiteX326" fmla="*/ 168676 w 168675"/>
                  <a:gd name="connsiteY326" fmla="*/ 47058 h 144511"/>
                  <a:gd name="connsiteX327" fmla="*/ 140537 w 168675"/>
                  <a:gd name="connsiteY327" fmla="*/ 141173 h 144511"/>
                  <a:gd name="connsiteX328" fmla="*/ 140537 w 168675"/>
                  <a:gd name="connsiteY328" fmla="*/ 139901 h 144511"/>
                  <a:gd name="connsiteX329" fmla="*/ 137834 w 168675"/>
                  <a:gd name="connsiteY329" fmla="*/ 138947 h 144511"/>
                  <a:gd name="connsiteX330" fmla="*/ 136562 w 168675"/>
                  <a:gd name="connsiteY330" fmla="*/ 138470 h 144511"/>
                  <a:gd name="connsiteX331" fmla="*/ 131316 w 168675"/>
                  <a:gd name="connsiteY331" fmla="*/ 135291 h 144511"/>
                  <a:gd name="connsiteX332" fmla="*/ 129090 w 168675"/>
                  <a:gd name="connsiteY332" fmla="*/ 133542 h 144511"/>
                  <a:gd name="connsiteX333" fmla="*/ 125434 w 168675"/>
                  <a:gd name="connsiteY333" fmla="*/ 131316 h 144511"/>
                  <a:gd name="connsiteX334" fmla="*/ 123208 w 168675"/>
                  <a:gd name="connsiteY334" fmla="*/ 130044 h 144511"/>
                  <a:gd name="connsiteX335" fmla="*/ 122095 w 168675"/>
                  <a:gd name="connsiteY335" fmla="*/ 128137 h 144511"/>
                  <a:gd name="connsiteX336" fmla="*/ 120346 w 168675"/>
                  <a:gd name="connsiteY336" fmla="*/ 127659 h 144511"/>
                  <a:gd name="connsiteX337" fmla="*/ 118280 w 168675"/>
                  <a:gd name="connsiteY337" fmla="*/ 128295 h 144511"/>
                  <a:gd name="connsiteX338" fmla="*/ 119869 w 168675"/>
                  <a:gd name="connsiteY338" fmla="*/ 129885 h 144511"/>
                  <a:gd name="connsiteX339" fmla="*/ 105402 w 168675"/>
                  <a:gd name="connsiteY339" fmla="*/ 123844 h 144511"/>
                  <a:gd name="connsiteX340" fmla="*/ 102700 w 168675"/>
                  <a:gd name="connsiteY340" fmla="*/ 123844 h 144511"/>
                  <a:gd name="connsiteX341" fmla="*/ 100315 w 168675"/>
                  <a:gd name="connsiteY341" fmla="*/ 124162 h 144511"/>
                  <a:gd name="connsiteX342" fmla="*/ 106356 w 168675"/>
                  <a:gd name="connsiteY342" fmla="*/ 125752 h 144511"/>
                  <a:gd name="connsiteX343" fmla="*/ 115736 w 168675"/>
                  <a:gd name="connsiteY343" fmla="*/ 130362 h 144511"/>
                  <a:gd name="connsiteX344" fmla="*/ 122572 w 168675"/>
                  <a:gd name="connsiteY344" fmla="*/ 131793 h 144511"/>
                  <a:gd name="connsiteX345" fmla="*/ 132270 w 168675"/>
                  <a:gd name="connsiteY345" fmla="*/ 137516 h 144511"/>
                  <a:gd name="connsiteX346" fmla="*/ 137198 w 168675"/>
                  <a:gd name="connsiteY346" fmla="*/ 141173 h 144511"/>
                  <a:gd name="connsiteX347" fmla="*/ 142444 w 168675"/>
                  <a:gd name="connsiteY347" fmla="*/ 144511 h 144511"/>
                  <a:gd name="connsiteX348" fmla="*/ 141332 w 168675"/>
                  <a:gd name="connsiteY348" fmla="*/ 142921 h 144511"/>
                  <a:gd name="connsiteX349" fmla="*/ 140219 w 168675"/>
                  <a:gd name="connsiteY349" fmla="*/ 141491 h 144511"/>
                  <a:gd name="connsiteX350" fmla="*/ 93161 w 168675"/>
                  <a:gd name="connsiteY350" fmla="*/ 115259 h 144511"/>
                  <a:gd name="connsiteX351" fmla="*/ 95705 w 168675"/>
                  <a:gd name="connsiteY351" fmla="*/ 114305 h 144511"/>
                  <a:gd name="connsiteX352" fmla="*/ 96182 w 168675"/>
                  <a:gd name="connsiteY352" fmla="*/ 113669 h 144511"/>
                  <a:gd name="connsiteX353" fmla="*/ 94592 w 168675"/>
                  <a:gd name="connsiteY353" fmla="*/ 112398 h 144511"/>
                  <a:gd name="connsiteX354" fmla="*/ 87915 w 168675"/>
                  <a:gd name="connsiteY354" fmla="*/ 111285 h 144511"/>
                  <a:gd name="connsiteX355" fmla="*/ 83463 w 168675"/>
                  <a:gd name="connsiteY355" fmla="*/ 111285 h 144511"/>
                  <a:gd name="connsiteX356" fmla="*/ 82828 w 168675"/>
                  <a:gd name="connsiteY356" fmla="*/ 112557 h 144511"/>
                  <a:gd name="connsiteX357" fmla="*/ 82828 w 168675"/>
                  <a:gd name="connsiteY357" fmla="*/ 113510 h 144511"/>
                  <a:gd name="connsiteX358" fmla="*/ 84576 w 168675"/>
                  <a:gd name="connsiteY358" fmla="*/ 114623 h 144511"/>
                  <a:gd name="connsiteX359" fmla="*/ 88551 w 168675"/>
                  <a:gd name="connsiteY359" fmla="*/ 115259 h 144511"/>
                  <a:gd name="connsiteX360" fmla="*/ 93002 w 168675"/>
                  <a:gd name="connsiteY360" fmla="*/ 115259 h 144511"/>
                  <a:gd name="connsiteX361" fmla="*/ 102064 w 168675"/>
                  <a:gd name="connsiteY361" fmla="*/ 125911 h 144511"/>
                  <a:gd name="connsiteX362" fmla="*/ 98566 w 168675"/>
                  <a:gd name="connsiteY362" fmla="*/ 125275 h 144511"/>
                  <a:gd name="connsiteX363" fmla="*/ 94751 w 168675"/>
                  <a:gd name="connsiteY363" fmla="*/ 125752 h 144511"/>
                  <a:gd name="connsiteX364" fmla="*/ 89505 w 168675"/>
                  <a:gd name="connsiteY364" fmla="*/ 124798 h 144511"/>
                  <a:gd name="connsiteX365" fmla="*/ 89982 w 168675"/>
                  <a:gd name="connsiteY365" fmla="*/ 126070 h 144511"/>
                  <a:gd name="connsiteX366" fmla="*/ 90776 w 168675"/>
                  <a:gd name="connsiteY366" fmla="*/ 127024 h 144511"/>
                  <a:gd name="connsiteX367" fmla="*/ 92048 w 168675"/>
                  <a:gd name="connsiteY367" fmla="*/ 127819 h 144511"/>
                  <a:gd name="connsiteX368" fmla="*/ 95228 w 168675"/>
                  <a:gd name="connsiteY368" fmla="*/ 128454 h 144511"/>
                  <a:gd name="connsiteX369" fmla="*/ 98884 w 168675"/>
                  <a:gd name="connsiteY369" fmla="*/ 127342 h 144511"/>
                  <a:gd name="connsiteX370" fmla="*/ 102064 w 168675"/>
                  <a:gd name="connsiteY370" fmla="*/ 127819 h 144511"/>
                  <a:gd name="connsiteX371" fmla="*/ 104926 w 168675"/>
                  <a:gd name="connsiteY371" fmla="*/ 127819 h 144511"/>
                  <a:gd name="connsiteX372" fmla="*/ 104449 w 168675"/>
                  <a:gd name="connsiteY372" fmla="*/ 127182 h 144511"/>
                  <a:gd name="connsiteX373" fmla="*/ 102223 w 168675"/>
                  <a:gd name="connsiteY373" fmla="*/ 126070 h 14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</a:cxnLst>
                <a:rect l="l" t="t" r="r" b="b"/>
                <a:pathLst>
                  <a:path w="168675" h="144511">
                    <a:moveTo>
                      <a:pt x="40539" y="85689"/>
                    </a:moveTo>
                    <a:lnTo>
                      <a:pt x="37996" y="83940"/>
                    </a:lnTo>
                    <a:lnTo>
                      <a:pt x="38791" y="85371"/>
                    </a:lnTo>
                    <a:lnTo>
                      <a:pt x="45786" y="93002"/>
                    </a:lnTo>
                    <a:lnTo>
                      <a:pt x="46263" y="93002"/>
                    </a:lnTo>
                    <a:cubicBezTo>
                      <a:pt x="46263" y="93002"/>
                      <a:pt x="47693" y="93320"/>
                      <a:pt x="47693" y="93320"/>
                    </a:cubicBezTo>
                    <a:lnTo>
                      <a:pt x="47693" y="93002"/>
                    </a:lnTo>
                    <a:cubicBezTo>
                      <a:pt x="47693" y="93002"/>
                      <a:pt x="47375" y="92525"/>
                      <a:pt x="47375" y="92525"/>
                    </a:cubicBezTo>
                    <a:lnTo>
                      <a:pt x="40539" y="85689"/>
                    </a:lnTo>
                    <a:close/>
                    <a:moveTo>
                      <a:pt x="49601" y="89346"/>
                    </a:moveTo>
                    <a:lnTo>
                      <a:pt x="50714" y="91095"/>
                    </a:lnTo>
                    <a:lnTo>
                      <a:pt x="52622" y="92684"/>
                    </a:lnTo>
                    <a:lnTo>
                      <a:pt x="54370" y="93161"/>
                    </a:lnTo>
                    <a:lnTo>
                      <a:pt x="52463" y="90618"/>
                    </a:lnTo>
                    <a:lnTo>
                      <a:pt x="49601" y="89346"/>
                    </a:lnTo>
                    <a:close/>
                    <a:moveTo>
                      <a:pt x="39426" y="72653"/>
                    </a:moveTo>
                    <a:lnTo>
                      <a:pt x="41811" y="74402"/>
                    </a:lnTo>
                    <a:lnTo>
                      <a:pt x="43083" y="75833"/>
                    </a:lnTo>
                    <a:lnTo>
                      <a:pt x="44832" y="77104"/>
                    </a:lnTo>
                    <a:lnTo>
                      <a:pt x="46739" y="78853"/>
                    </a:lnTo>
                    <a:lnTo>
                      <a:pt x="47534" y="77899"/>
                    </a:lnTo>
                    <a:lnTo>
                      <a:pt x="48329" y="77422"/>
                    </a:lnTo>
                    <a:lnTo>
                      <a:pt x="49124" y="77422"/>
                    </a:lnTo>
                    <a:cubicBezTo>
                      <a:pt x="49124" y="77422"/>
                      <a:pt x="45468" y="74243"/>
                      <a:pt x="45468" y="74243"/>
                    </a:cubicBezTo>
                    <a:lnTo>
                      <a:pt x="42447" y="70745"/>
                    </a:lnTo>
                    <a:lnTo>
                      <a:pt x="39268" y="68043"/>
                    </a:lnTo>
                    <a:lnTo>
                      <a:pt x="37996" y="67725"/>
                    </a:lnTo>
                    <a:lnTo>
                      <a:pt x="36565" y="66612"/>
                    </a:lnTo>
                    <a:lnTo>
                      <a:pt x="34816" y="64863"/>
                    </a:lnTo>
                    <a:lnTo>
                      <a:pt x="35293" y="65976"/>
                    </a:lnTo>
                    <a:lnTo>
                      <a:pt x="38791" y="70268"/>
                    </a:lnTo>
                    <a:lnTo>
                      <a:pt x="39586" y="72335"/>
                    </a:lnTo>
                    <a:close/>
                    <a:moveTo>
                      <a:pt x="43719" y="84258"/>
                    </a:moveTo>
                    <a:lnTo>
                      <a:pt x="44037" y="84894"/>
                    </a:lnTo>
                    <a:lnTo>
                      <a:pt x="45468" y="86484"/>
                    </a:lnTo>
                    <a:lnTo>
                      <a:pt x="49124" y="88869"/>
                    </a:lnTo>
                    <a:lnTo>
                      <a:pt x="48647" y="87597"/>
                    </a:lnTo>
                    <a:lnTo>
                      <a:pt x="43878" y="84258"/>
                    </a:lnTo>
                    <a:close/>
                    <a:moveTo>
                      <a:pt x="26549" y="64227"/>
                    </a:moveTo>
                    <a:lnTo>
                      <a:pt x="26072" y="59140"/>
                    </a:lnTo>
                    <a:lnTo>
                      <a:pt x="26549" y="55642"/>
                    </a:lnTo>
                    <a:lnTo>
                      <a:pt x="24483" y="53417"/>
                    </a:lnTo>
                    <a:lnTo>
                      <a:pt x="23847" y="51668"/>
                    </a:lnTo>
                    <a:lnTo>
                      <a:pt x="23529" y="48648"/>
                    </a:lnTo>
                    <a:lnTo>
                      <a:pt x="22734" y="48648"/>
                    </a:lnTo>
                    <a:cubicBezTo>
                      <a:pt x="22734" y="48648"/>
                      <a:pt x="21462" y="49442"/>
                      <a:pt x="21462" y="49442"/>
                    </a:cubicBezTo>
                    <a:lnTo>
                      <a:pt x="23052" y="53894"/>
                    </a:lnTo>
                    <a:lnTo>
                      <a:pt x="23052" y="55325"/>
                    </a:lnTo>
                    <a:cubicBezTo>
                      <a:pt x="23052" y="55325"/>
                      <a:pt x="21939" y="56755"/>
                      <a:pt x="21939" y="56755"/>
                    </a:cubicBezTo>
                    <a:lnTo>
                      <a:pt x="22257" y="58186"/>
                    </a:lnTo>
                    <a:lnTo>
                      <a:pt x="24483" y="63273"/>
                    </a:lnTo>
                    <a:lnTo>
                      <a:pt x="25436" y="66453"/>
                    </a:lnTo>
                    <a:lnTo>
                      <a:pt x="27185" y="68202"/>
                    </a:lnTo>
                    <a:lnTo>
                      <a:pt x="27185" y="66771"/>
                    </a:lnTo>
                    <a:cubicBezTo>
                      <a:pt x="27185" y="66771"/>
                      <a:pt x="27185" y="65658"/>
                      <a:pt x="27185" y="65658"/>
                    </a:cubicBezTo>
                    <a:lnTo>
                      <a:pt x="26708" y="64545"/>
                    </a:lnTo>
                    <a:close/>
                    <a:moveTo>
                      <a:pt x="36406" y="55325"/>
                    </a:moveTo>
                    <a:lnTo>
                      <a:pt x="34339" y="52145"/>
                    </a:lnTo>
                    <a:lnTo>
                      <a:pt x="33226" y="51350"/>
                    </a:lnTo>
                    <a:lnTo>
                      <a:pt x="31160" y="48170"/>
                    </a:lnTo>
                    <a:lnTo>
                      <a:pt x="29411" y="46581"/>
                    </a:lnTo>
                    <a:lnTo>
                      <a:pt x="28139" y="49283"/>
                    </a:lnTo>
                    <a:lnTo>
                      <a:pt x="25595" y="51032"/>
                    </a:lnTo>
                    <a:lnTo>
                      <a:pt x="25913" y="51668"/>
                    </a:lnTo>
                    <a:lnTo>
                      <a:pt x="27662" y="53258"/>
                    </a:lnTo>
                    <a:lnTo>
                      <a:pt x="30524" y="53576"/>
                    </a:lnTo>
                    <a:lnTo>
                      <a:pt x="31001" y="54689"/>
                    </a:lnTo>
                    <a:lnTo>
                      <a:pt x="32749" y="56119"/>
                    </a:lnTo>
                    <a:lnTo>
                      <a:pt x="36247" y="55325"/>
                    </a:lnTo>
                    <a:close/>
                    <a:moveTo>
                      <a:pt x="37837" y="64545"/>
                    </a:moveTo>
                    <a:lnTo>
                      <a:pt x="37042" y="62955"/>
                    </a:lnTo>
                    <a:lnTo>
                      <a:pt x="35134" y="60730"/>
                    </a:lnTo>
                    <a:lnTo>
                      <a:pt x="34816" y="59935"/>
                    </a:lnTo>
                    <a:lnTo>
                      <a:pt x="33067" y="59935"/>
                    </a:lnTo>
                    <a:cubicBezTo>
                      <a:pt x="33067" y="59935"/>
                      <a:pt x="32590" y="60730"/>
                      <a:pt x="32590" y="60730"/>
                    </a:cubicBezTo>
                    <a:lnTo>
                      <a:pt x="32273" y="61525"/>
                    </a:lnTo>
                    <a:lnTo>
                      <a:pt x="32749" y="62637"/>
                    </a:lnTo>
                    <a:lnTo>
                      <a:pt x="35134" y="63114"/>
                    </a:lnTo>
                    <a:lnTo>
                      <a:pt x="37837" y="64545"/>
                    </a:lnTo>
                    <a:close/>
                    <a:moveTo>
                      <a:pt x="102859" y="120665"/>
                    </a:moveTo>
                    <a:lnTo>
                      <a:pt x="104926" y="120347"/>
                    </a:lnTo>
                    <a:lnTo>
                      <a:pt x="101110" y="119710"/>
                    </a:lnTo>
                    <a:lnTo>
                      <a:pt x="90617" y="118598"/>
                    </a:lnTo>
                    <a:lnTo>
                      <a:pt x="89505" y="117326"/>
                    </a:lnTo>
                    <a:lnTo>
                      <a:pt x="85689" y="116849"/>
                    </a:lnTo>
                    <a:lnTo>
                      <a:pt x="81556" y="117326"/>
                    </a:lnTo>
                    <a:lnTo>
                      <a:pt x="82351" y="117962"/>
                    </a:lnTo>
                    <a:lnTo>
                      <a:pt x="86484" y="119870"/>
                    </a:lnTo>
                    <a:lnTo>
                      <a:pt x="90141" y="120665"/>
                    </a:lnTo>
                    <a:lnTo>
                      <a:pt x="102859" y="120982"/>
                    </a:lnTo>
                    <a:close/>
                    <a:moveTo>
                      <a:pt x="111762" y="131475"/>
                    </a:moveTo>
                    <a:lnTo>
                      <a:pt x="110490" y="131475"/>
                    </a:lnTo>
                    <a:cubicBezTo>
                      <a:pt x="110490" y="131475"/>
                      <a:pt x="109218" y="131793"/>
                      <a:pt x="109218" y="131793"/>
                    </a:cubicBezTo>
                    <a:lnTo>
                      <a:pt x="120664" y="134972"/>
                    </a:lnTo>
                    <a:lnTo>
                      <a:pt x="116690" y="132588"/>
                    </a:lnTo>
                    <a:lnTo>
                      <a:pt x="111603" y="131475"/>
                    </a:lnTo>
                    <a:close/>
                    <a:moveTo>
                      <a:pt x="168199" y="46899"/>
                    </a:moveTo>
                    <a:lnTo>
                      <a:pt x="167722" y="46263"/>
                    </a:lnTo>
                    <a:lnTo>
                      <a:pt x="166927" y="45786"/>
                    </a:lnTo>
                    <a:lnTo>
                      <a:pt x="166291" y="44991"/>
                    </a:lnTo>
                    <a:lnTo>
                      <a:pt x="164701" y="44673"/>
                    </a:lnTo>
                    <a:lnTo>
                      <a:pt x="159614" y="42606"/>
                    </a:lnTo>
                    <a:lnTo>
                      <a:pt x="157070" y="40381"/>
                    </a:lnTo>
                    <a:lnTo>
                      <a:pt x="157070" y="37996"/>
                    </a:lnTo>
                    <a:cubicBezTo>
                      <a:pt x="157070" y="37996"/>
                      <a:pt x="157865" y="36724"/>
                      <a:pt x="157865" y="36724"/>
                    </a:cubicBezTo>
                    <a:lnTo>
                      <a:pt x="158819" y="36247"/>
                    </a:lnTo>
                    <a:lnTo>
                      <a:pt x="158501" y="35770"/>
                    </a:lnTo>
                    <a:lnTo>
                      <a:pt x="155640" y="34657"/>
                    </a:lnTo>
                    <a:lnTo>
                      <a:pt x="154686" y="33067"/>
                    </a:lnTo>
                    <a:lnTo>
                      <a:pt x="155481" y="31160"/>
                    </a:lnTo>
                    <a:lnTo>
                      <a:pt x="153891" y="27185"/>
                    </a:lnTo>
                    <a:lnTo>
                      <a:pt x="152301" y="24801"/>
                    </a:lnTo>
                    <a:lnTo>
                      <a:pt x="153891" y="23688"/>
                    </a:lnTo>
                    <a:lnTo>
                      <a:pt x="153891" y="22257"/>
                    </a:lnTo>
                    <a:cubicBezTo>
                      <a:pt x="153891" y="22257"/>
                      <a:pt x="154209" y="21462"/>
                      <a:pt x="154209" y="21462"/>
                    </a:cubicBezTo>
                    <a:lnTo>
                      <a:pt x="154209" y="21462"/>
                    </a:lnTo>
                    <a:lnTo>
                      <a:pt x="152301" y="22257"/>
                    </a:lnTo>
                    <a:lnTo>
                      <a:pt x="149121" y="22734"/>
                    </a:lnTo>
                    <a:lnTo>
                      <a:pt x="147532" y="22416"/>
                    </a:lnTo>
                    <a:lnTo>
                      <a:pt x="144670" y="25755"/>
                    </a:lnTo>
                    <a:lnTo>
                      <a:pt x="143716" y="26390"/>
                    </a:lnTo>
                    <a:lnTo>
                      <a:pt x="141013" y="27344"/>
                    </a:lnTo>
                    <a:lnTo>
                      <a:pt x="138788" y="27821"/>
                    </a:lnTo>
                    <a:lnTo>
                      <a:pt x="136880" y="27344"/>
                    </a:lnTo>
                    <a:lnTo>
                      <a:pt x="136085" y="27344"/>
                    </a:lnTo>
                    <a:cubicBezTo>
                      <a:pt x="136085" y="27344"/>
                      <a:pt x="127500" y="27185"/>
                      <a:pt x="127500" y="27185"/>
                    </a:cubicBezTo>
                    <a:lnTo>
                      <a:pt x="123049" y="26390"/>
                    </a:lnTo>
                    <a:lnTo>
                      <a:pt x="120187" y="25119"/>
                    </a:lnTo>
                    <a:lnTo>
                      <a:pt x="118280" y="23688"/>
                    </a:lnTo>
                    <a:lnTo>
                      <a:pt x="117326" y="22098"/>
                    </a:lnTo>
                    <a:lnTo>
                      <a:pt x="115100" y="21144"/>
                    </a:lnTo>
                    <a:lnTo>
                      <a:pt x="111603" y="20826"/>
                    </a:lnTo>
                    <a:lnTo>
                      <a:pt x="108900" y="19236"/>
                    </a:lnTo>
                    <a:lnTo>
                      <a:pt x="106992" y="16375"/>
                    </a:lnTo>
                    <a:lnTo>
                      <a:pt x="104290" y="14149"/>
                    </a:lnTo>
                    <a:lnTo>
                      <a:pt x="100951" y="12400"/>
                    </a:lnTo>
                    <a:lnTo>
                      <a:pt x="98248" y="10016"/>
                    </a:lnTo>
                    <a:lnTo>
                      <a:pt x="96341" y="6995"/>
                    </a:lnTo>
                    <a:lnTo>
                      <a:pt x="92843" y="4292"/>
                    </a:lnTo>
                    <a:lnTo>
                      <a:pt x="87756" y="1749"/>
                    </a:lnTo>
                    <a:lnTo>
                      <a:pt x="86166" y="1272"/>
                    </a:lnTo>
                    <a:lnTo>
                      <a:pt x="83622" y="318"/>
                    </a:lnTo>
                    <a:lnTo>
                      <a:pt x="80602" y="0"/>
                    </a:lnTo>
                    <a:lnTo>
                      <a:pt x="79966" y="477"/>
                    </a:lnTo>
                    <a:lnTo>
                      <a:pt x="78694" y="954"/>
                    </a:lnTo>
                    <a:lnTo>
                      <a:pt x="78058" y="1749"/>
                    </a:lnTo>
                    <a:lnTo>
                      <a:pt x="78535" y="5087"/>
                    </a:lnTo>
                    <a:lnTo>
                      <a:pt x="77740" y="5723"/>
                    </a:lnTo>
                    <a:lnTo>
                      <a:pt x="74243" y="5405"/>
                    </a:lnTo>
                    <a:lnTo>
                      <a:pt x="73130" y="5723"/>
                    </a:lnTo>
                    <a:lnTo>
                      <a:pt x="71222" y="8108"/>
                    </a:lnTo>
                    <a:lnTo>
                      <a:pt x="69314" y="9062"/>
                    </a:lnTo>
                    <a:lnTo>
                      <a:pt x="66930" y="9698"/>
                    </a:lnTo>
                    <a:lnTo>
                      <a:pt x="65181" y="10493"/>
                    </a:lnTo>
                    <a:lnTo>
                      <a:pt x="62955" y="11288"/>
                    </a:lnTo>
                    <a:lnTo>
                      <a:pt x="61048" y="11764"/>
                    </a:lnTo>
                    <a:lnTo>
                      <a:pt x="60253" y="12877"/>
                    </a:lnTo>
                    <a:lnTo>
                      <a:pt x="59776" y="13990"/>
                    </a:lnTo>
                    <a:lnTo>
                      <a:pt x="59776" y="15103"/>
                    </a:lnTo>
                    <a:cubicBezTo>
                      <a:pt x="59776" y="15103"/>
                      <a:pt x="61842" y="17329"/>
                      <a:pt x="61842" y="17329"/>
                    </a:cubicBezTo>
                    <a:lnTo>
                      <a:pt x="62160" y="19713"/>
                    </a:lnTo>
                    <a:lnTo>
                      <a:pt x="62160" y="22575"/>
                    </a:lnTo>
                    <a:cubicBezTo>
                      <a:pt x="62160" y="22575"/>
                      <a:pt x="61524" y="24165"/>
                      <a:pt x="61524" y="24165"/>
                    </a:cubicBezTo>
                    <a:lnTo>
                      <a:pt x="60730" y="25119"/>
                    </a:lnTo>
                    <a:lnTo>
                      <a:pt x="55801" y="26390"/>
                    </a:lnTo>
                    <a:lnTo>
                      <a:pt x="50714" y="28775"/>
                    </a:lnTo>
                    <a:lnTo>
                      <a:pt x="50714" y="29252"/>
                    </a:lnTo>
                    <a:cubicBezTo>
                      <a:pt x="50714" y="29252"/>
                      <a:pt x="52940" y="31319"/>
                      <a:pt x="52940" y="31319"/>
                    </a:cubicBezTo>
                    <a:lnTo>
                      <a:pt x="52940" y="31796"/>
                    </a:lnTo>
                    <a:cubicBezTo>
                      <a:pt x="52940" y="31796"/>
                      <a:pt x="51191" y="32909"/>
                      <a:pt x="51191" y="32909"/>
                    </a:cubicBezTo>
                    <a:lnTo>
                      <a:pt x="51191" y="34021"/>
                    </a:lnTo>
                    <a:cubicBezTo>
                      <a:pt x="51191" y="34021"/>
                      <a:pt x="51191" y="35452"/>
                      <a:pt x="51191" y="35452"/>
                    </a:cubicBezTo>
                    <a:lnTo>
                      <a:pt x="52145" y="36883"/>
                    </a:lnTo>
                    <a:lnTo>
                      <a:pt x="52463" y="38155"/>
                    </a:lnTo>
                    <a:lnTo>
                      <a:pt x="49601" y="39109"/>
                    </a:lnTo>
                    <a:lnTo>
                      <a:pt x="45786" y="38791"/>
                    </a:lnTo>
                    <a:lnTo>
                      <a:pt x="41334" y="37042"/>
                    </a:lnTo>
                    <a:lnTo>
                      <a:pt x="39745" y="37360"/>
                    </a:lnTo>
                    <a:lnTo>
                      <a:pt x="38155" y="38314"/>
                    </a:lnTo>
                    <a:lnTo>
                      <a:pt x="36565" y="37996"/>
                    </a:lnTo>
                    <a:lnTo>
                      <a:pt x="34816" y="36883"/>
                    </a:lnTo>
                    <a:lnTo>
                      <a:pt x="32432" y="34657"/>
                    </a:lnTo>
                    <a:lnTo>
                      <a:pt x="31319" y="33227"/>
                    </a:lnTo>
                    <a:lnTo>
                      <a:pt x="30842" y="31796"/>
                    </a:lnTo>
                    <a:lnTo>
                      <a:pt x="30206" y="31796"/>
                    </a:lnTo>
                    <a:cubicBezTo>
                      <a:pt x="30206" y="31796"/>
                      <a:pt x="29252" y="31955"/>
                      <a:pt x="29252" y="31955"/>
                    </a:cubicBezTo>
                    <a:lnTo>
                      <a:pt x="28457" y="33704"/>
                    </a:lnTo>
                    <a:lnTo>
                      <a:pt x="26231" y="36883"/>
                    </a:lnTo>
                    <a:lnTo>
                      <a:pt x="24642" y="37678"/>
                    </a:lnTo>
                    <a:lnTo>
                      <a:pt x="22098" y="37678"/>
                    </a:lnTo>
                    <a:cubicBezTo>
                      <a:pt x="22098" y="37678"/>
                      <a:pt x="18600" y="37678"/>
                      <a:pt x="18600" y="37678"/>
                    </a:cubicBezTo>
                    <a:lnTo>
                      <a:pt x="16375" y="37996"/>
                    </a:lnTo>
                    <a:lnTo>
                      <a:pt x="13672" y="36883"/>
                    </a:lnTo>
                    <a:lnTo>
                      <a:pt x="13036" y="36883"/>
                    </a:lnTo>
                    <a:cubicBezTo>
                      <a:pt x="13036" y="36883"/>
                      <a:pt x="13036" y="37837"/>
                      <a:pt x="13036" y="37837"/>
                    </a:cubicBezTo>
                    <a:lnTo>
                      <a:pt x="12082" y="38950"/>
                    </a:lnTo>
                    <a:lnTo>
                      <a:pt x="10492" y="39745"/>
                    </a:lnTo>
                    <a:lnTo>
                      <a:pt x="2862" y="37996"/>
                    </a:lnTo>
                    <a:lnTo>
                      <a:pt x="1749" y="36565"/>
                    </a:lnTo>
                    <a:lnTo>
                      <a:pt x="0" y="37837"/>
                    </a:lnTo>
                    <a:lnTo>
                      <a:pt x="2544" y="46740"/>
                    </a:lnTo>
                    <a:lnTo>
                      <a:pt x="2862" y="49124"/>
                    </a:lnTo>
                    <a:lnTo>
                      <a:pt x="3339" y="51032"/>
                    </a:lnTo>
                    <a:lnTo>
                      <a:pt x="6518" y="55165"/>
                    </a:lnTo>
                    <a:lnTo>
                      <a:pt x="9857" y="60571"/>
                    </a:lnTo>
                    <a:lnTo>
                      <a:pt x="10969" y="60889"/>
                    </a:lnTo>
                    <a:lnTo>
                      <a:pt x="12877" y="60889"/>
                    </a:lnTo>
                    <a:cubicBezTo>
                      <a:pt x="12877" y="60889"/>
                      <a:pt x="15103" y="57391"/>
                      <a:pt x="15103" y="57391"/>
                    </a:cubicBezTo>
                    <a:lnTo>
                      <a:pt x="16534" y="54848"/>
                    </a:lnTo>
                    <a:lnTo>
                      <a:pt x="20667" y="49124"/>
                    </a:lnTo>
                    <a:lnTo>
                      <a:pt x="21621" y="44832"/>
                    </a:lnTo>
                    <a:lnTo>
                      <a:pt x="22893" y="42924"/>
                    </a:lnTo>
                    <a:lnTo>
                      <a:pt x="24960" y="42924"/>
                    </a:lnTo>
                    <a:cubicBezTo>
                      <a:pt x="24960" y="42924"/>
                      <a:pt x="29729" y="44355"/>
                      <a:pt x="29729" y="44355"/>
                    </a:cubicBezTo>
                    <a:lnTo>
                      <a:pt x="32114" y="47058"/>
                    </a:lnTo>
                    <a:lnTo>
                      <a:pt x="38473" y="52145"/>
                    </a:lnTo>
                    <a:lnTo>
                      <a:pt x="39903" y="55960"/>
                    </a:lnTo>
                    <a:lnTo>
                      <a:pt x="39268" y="61366"/>
                    </a:lnTo>
                    <a:lnTo>
                      <a:pt x="39586" y="65340"/>
                    </a:lnTo>
                    <a:lnTo>
                      <a:pt x="42129" y="68997"/>
                    </a:lnTo>
                    <a:lnTo>
                      <a:pt x="50396" y="76786"/>
                    </a:lnTo>
                    <a:lnTo>
                      <a:pt x="53576" y="78694"/>
                    </a:lnTo>
                    <a:lnTo>
                      <a:pt x="56119" y="80602"/>
                    </a:lnTo>
                    <a:lnTo>
                      <a:pt x="53258" y="79966"/>
                    </a:lnTo>
                    <a:lnTo>
                      <a:pt x="50873" y="79966"/>
                    </a:lnTo>
                    <a:cubicBezTo>
                      <a:pt x="50873" y="79966"/>
                      <a:pt x="49283" y="80602"/>
                      <a:pt x="49283" y="80602"/>
                    </a:cubicBezTo>
                    <a:lnTo>
                      <a:pt x="48011" y="80602"/>
                    </a:lnTo>
                    <a:cubicBezTo>
                      <a:pt x="48011" y="80602"/>
                      <a:pt x="46263" y="81079"/>
                      <a:pt x="46263" y="81079"/>
                    </a:cubicBezTo>
                    <a:lnTo>
                      <a:pt x="48011" y="84100"/>
                    </a:lnTo>
                    <a:lnTo>
                      <a:pt x="57073" y="93320"/>
                    </a:lnTo>
                    <a:lnTo>
                      <a:pt x="61524" y="96659"/>
                    </a:lnTo>
                    <a:lnTo>
                      <a:pt x="66294" y="99361"/>
                    </a:lnTo>
                    <a:lnTo>
                      <a:pt x="69791" y="102064"/>
                    </a:lnTo>
                    <a:lnTo>
                      <a:pt x="69791" y="103813"/>
                    </a:lnTo>
                    <a:cubicBezTo>
                      <a:pt x="69791" y="103813"/>
                      <a:pt x="69791" y="105085"/>
                      <a:pt x="69791" y="105085"/>
                    </a:cubicBezTo>
                    <a:lnTo>
                      <a:pt x="71063" y="106833"/>
                    </a:lnTo>
                    <a:lnTo>
                      <a:pt x="72812" y="107310"/>
                    </a:lnTo>
                    <a:lnTo>
                      <a:pt x="75197" y="107310"/>
                    </a:lnTo>
                    <a:cubicBezTo>
                      <a:pt x="75197" y="107310"/>
                      <a:pt x="79171" y="106356"/>
                      <a:pt x="79171" y="106356"/>
                    </a:cubicBezTo>
                    <a:lnTo>
                      <a:pt x="82828" y="105879"/>
                    </a:lnTo>
                    <a:lnTo>
                      <a:pt x="88710" y="108582"/>
                    </a:lnTo>
                    <a:lnTo>
                      <a:pt x="97454" y="111126"/>
                    </a:lnTo>
                    <a:lnTo>
                      <a:pt x="103972" y="117485"/>
                    </a:lnTo>
                    <a:lnTo>
                      <a:pt x="109695" y="120823"/>
                    </a:lnTo>
                    <a:lnTo>
                      <a:pt x="115577" y="126070"/>
                    </a:lnTo>
                    <a:lnTo>
                      <a:pt x="117008" y="126865"/>
                    </a:lnTo>
                    <a:lnTo>
                      <a:pt x="118757" y="126070"/>
                    </a:lnTo>
                    <a:lnTo>
                      <a:pt x="119234" y="125434"/>
                    </a:lnTo>
                    <a:lnTo>
                      <a:pt x="119234" y="124480"/>
                    </a:lnTo>
                    <a:cubicBezTo>
                      <a:pt x="119234" y="124480"/>
                      <a:pt x="118280" y="123208"/>
                      <a:pt x="118280" y="123208"/>
                    </a:cubicBezTo>
                    <a:lnTo>
                      <a:pt x="111921" y="117803"/>
                    </a:lnTo>
                    <a:lnTo>
                      <a:pt x="108741" y="114146"/>
                    </a:lnTo>
                    <a:lnTo>
                      <a:pt x="108264" y="112875"/>
                    </a:lnTo>
                    <a:lnTo>
                      <a:pt x="108264" y="109377"/>
                    </a:lnTo>
                    <a:cubicBezTo>
                      <a:pt x="108264" y="109377"/>
                      <a:pt x="107469" y="108582"/>
                      <a:pt x="107469" y="108582"/>
                    </a:cubicBezTo>
                    <a:lnTo>
                      <a:pt x="102700" y="106992"/>
                    </a:lnTo>
                    <a:lnTo>
                      <a:pt x="97454" y="102382"/>
                    </a:lnTo>
                    <a:lnTo>
                      <a:pt x="92048" y="97772"/>
                    </a:lnTo>
                    <a:lnTo>
                      <a:pt x="91253" y="96500"/>
                    </a:lnTo>
                    <a:lnTo>
                      <a:pt x="88392" y="93002"/>
                    </a:lnTo>
                    <a:lnTo>
                      <a:pt x="85053" y="89823"/>
                    </a:lnTo>
                    <a:lnTo>
                      <a:pt x="82351" y="87756"/>
                    </a:lnTo>
                    <a:lnTo>
                      <a:pt x="80125" y="85530"/>
                    </a:lnTo>
                    <a:lnTo>
                      <a:pt x="77581" y="82351"/>
                    </a:lnTo>
                    <a:lnTo>
                      <a:pt x="76309" y="77581"/>
                    </a:lnTo>
                    <a:lnTo>
                      <a:pt x="75197" y="73289"/>
                    </a:lnTo>
                    <a:lnTo>
                      <a:pt x="74402" y="71699"/>
                    </a:lnTo>
                    <a:lnTo>
                      <a:pt x="72812" y="71063"/>
                    </a:lnTo>
                    <a:lnTo>
                      <a:pt x="67884" y="65976"/>
                    </a:lnTo>
                    <a:lnTo>
                      <a:pt x="63750" y="62955"/>
                    </a:lnTo>
                    <a:lnTo>
                      <a:pt x="63750" y="59776"/>
                    </a:lnTo>
                    <a:cubicBezTo>
                      <a:pt x="63750" y="59776"/>
                      <a:pt x="64386" y="54370"/>
                      <a:pt x="64386" y="54370"/>
                    </a:cubicBezTo>
                    <a:lnTo>
                      <a:pt x="65181" y="48329"/>
                    </a:lnTo>
                    <a:lnTo>
                      <a:pt x="66135" y="47535"/>
                    </a:lnTo>
                    <a:lnTo>
                      <a:pt x="68043" y="47058"/>
                    </a:lnTo>
                    <a:lnTo>
                      <a:pt x="70268" y="47058"/>
                    </a:lnTo>
                    <a:cubicBezTo>
                      <a:pt x="70268" y="47058"/>
                      <a:pt x="72176" y="48011"/>
                      <a:pt x="72176" y="48011"/>
                    </a:cubicBezTo>
                    <a:lnTo>
                      <a:pt x="75832" y="52145"/>
                    </a:lnTo>
                    <a:lnTo>
                      <a:pt x="77899" y="53735"/>
                    </a:lnTo>
                    <a:lnTo>
                      <a:pt x="79648" y="54370"/>
                    </a:lnTo>
                    <a:lnTo>
                      <a:pt x="81715" y="52622"/>
                    </a:lnTo>
                    <a:lnTo>
                      <a:pt x="84258" y="48965"/>
                    </a:lnTo>
                    <a:lnTo>
                      <a:pt x="86484" y="47058"/>
                    </a:lnTo>
                    <a:lnTo>
                      <a:pt x="93956" y="47693"/>
                    </a:lnTo>
                    <a:lnTo>
                      <a:pt x="97613" y="44832"/>
                    </a:lnTo>
                    <a:lnTo>
                      <a:pt x="103495" y="48488"/>
                    </a:lnTo>
                    <a:lnTo>
                      <a:pt x="105879" y="49124"/>
                    </a:lnTo>
                    <a:lnTo>
                      <a:pt x="107310" y="48648"/>
                    </a:lnTo>
                    <a:lnTo>
                      <a:pt x="109218" y="48648"/>
                    </a:lnTo>
                    <a:cubicBezTo>
                      <a:pt x="109218" y="48648"/>
                      <a:pt x="113351" y="49919"/>
                      <a:pt x="113351" y="49919"/>
                    </a:cubicBezTo>
                    <a:lnTo>
                      <a:pt x="114305" y="50396"/>
                    </a:lnTo>
                    <a:lnTo>
                      <a:pt x="115577" y="50396"/>
                    </a:lnTo>
                    <a:cubicBezTo>
                      <a:pt x="115577" y="50396"/>
                      <a:pt x="118598" y="48806"/>
                      <a:pt x="118598" y="48806"/>
                    </a:cubicBezTo>
                    <a:lnTo>
                      <a:pt x="119710" y="48806"/>
                    </a:lnTo>
                    <a:cubicBezTo>
                      <a:pt x="119710" y="48806"/>
                      <a:pt x="123208" y="51827"/>
                      <a:pt x="123208" y="51827"/>
                    </a:cubicBezTo>
                    <a:lnTo>
                      <a:pt x="124957" y="51827"/>
                    </a:lnTo>
                    <a:cubicBezTo>
                      <a:pt x="124957" y="51827"/>
                      <a:pt x="127023" y="50555"/>
                      <a:pt x="127023" y="50555"/>
                    </a:cubicBezTo>
                    <a:lnTo>
                      <a:pt x="128454" y="49442"/>
                    </a:lnTo>
                    <a:lnTo>
                      <a:pt x="132429" y="50237"/>
                    </a:lnTo>
                    <a:lnTo>
                      <a:pt x="134813" y="49760"/>
                    </a:lnTo>
                    <a:lnTo>
                      <a:pt x="136721" y="49760"/>
                    </a:lnTo>
                    <a:cubicBezTo>
                      <a:pt x="136721" y="49760"/>
                      <a:pt x="138788" y="50237"/>
                      <a:pt x="138788" y="50237"/>
                    </a:cubicBezTo>
                    <a:lnTo>
                      <a:pt x="140696" y="50873"/>
                    </a:lnTo>
                    <a:lnTo>
                      <a:pt x="142603" y="51509"/>
                    </a:lnTo>
                    <a:lnTo>
                      <a:pt x="147532" y="51827"/>
                    </a:lnTo>
                    <a:lnTo>
                      <a:pt x="149916" y="53576"/>
                    </a:lnTo>
                    <a:lnTo>
                      <a:pt x="150870" y="55325"/>
                    </a:lnTo>
                    <a:lnTo>
                      <a:pt x="150870" y="56437"/>
                    </a:lnTo>
                    <a:cubicBezTo>
                      <a:pt x="150870" y="56437"/>
                      <a:pt x="151188" y="57550"/>
                      <a:pt x="151188" y="57550"/>
                    </a:cubicBezTo>
                    <a:lnTo>
                      <a:pt x="152619" y="58663"/>
                    </a:lnTo>
                    <a:lnTo>
                      <a:pt x="155640" y="59299"/>
                    </a:lnTo>
                    <a:lnTo>
                      <a:pt x="157547" y="59299"/>
                    </a:lnTo>
                    <a:cubicBezTo>
                      <a:pt x="157547" y="59299"/>
                      <a:pt x="157229" y="57868"/>
                      <a:pt x="157229" y="57868"/>
                    </a:cubicBezTo>
                    <a:lnTo>
                      <a:pt x="157706" y="57391"/>
                    </a:lnTo>
                    <a:lnTo>
                      <a:pt x="158501" y="57391"/>
                    </a:lnTo>
                    <a:cubicBezTo>
                      <a:pt x="158501" y="57391"/>
                      <a:pt x="159137" y="57709"/>
                      <a:pt x="159137" y="57709"/>
                    </a:cubicBezTo>
                    <a:lnTo>
                      <a:pt x="159773" y="57073"/>
                    </a:lnTo>
                    <a:lnTo>
                      <a:pt x="160250" y="55483"/>
                    </a:lnTo>
                    <a:lnTo>
                      <a:pt x="159137" y="49760"/>
                    </a:lnTo>
                    <a:lnTo>
                      <a:pt x="161045" y="49283"/>
                    </a:lnTo>
                    <a:lnTo>
                      <a:pt x="161045" y="48488"/>
                    </a:lnTo>
                    <a:cubicBezTo>
                      <a:pt x="161045" y="48488"/>
                      <a:pt x="161204" y="47693"/>
                      <a:pt x="161204" y="47693"/>
                    </a:cubicBezTo>
                    <a:lnTo>
                      <a:pt x="163111" y="48648"/>
                    </a:lnTo>
                    <a:lnTo>
                      <a:pt x="165973" y="48648"/>
                    </a:lnTo>
                    <a:cubicBezTo>
                      <a:pt x="165973" y="48648"/>
                      <a:pt x="168358" y="48488"/>
                      <a:pt x="168358" y="48488"/>
                    </a:cubicBezTo>
                    <a:lnTo>
                      <a:pt x="168676" y="47853"/>
                    </a:lnTo>
                    <a:lnTo>
                      <a:pt x="168676" y="47058"/>
                    </a:lnTo>
                    <a:close/>
                    <a:moveTo>
                      <a:pt x="140537" y="141173"/>
                    </a:moveTo>
                    <a:lnTo>
                      <a:pt x="140537" y="139901"/>
                    </a:lnTo>
                    <a:cubicBezTo>
                      <a:pt x="140537" y="139901"/>
                      <a:pt x="137834" y="138947"/>
                      <a:pt x="137834" y="138947"/>
                    </a:cubicBezTo>
                    <a:lnTo>
                      <a:pt x="136562" y="138470"/>
                    </a:lnTo>
                    <a:lnTo>
                      <a:pt x="131316" y="135291"/>
                    </a:lnTo>
                    <a:lnTo>
                      <a:pt x="129090" y="133542"/>
                    </a:lnTo>
                    <a:lnTo>
                      <a:pt x="125434" y="131316"/>
                    </a:lnTo>
                    <a:lnTo>
                      <a:pt x="123208" y="130044"/>
                    </a:lnTo>
                    <a:lnTo>
                      <a:pt x="122095" y="128137"/>
                    </a:lnTo>
                    <a:lnTo>
                      <a:pt x="120346" y="127659"/>
                    </a:lnTo>
                    <a:lnTo>
                      <a:pt x="118280" y="128295"/>
                    </a:lnTo>
                    <a:lnTo>
                      <a:pt x="119869" y="129885"/>
                    </a:lnTo>
                    <a:lnTo>
                      <a:pt x="105402" y="123844"/>
                    </a:lnTo>
                    <a:lnTo>
                      <a:pt x="102700" y="123844"/>
                    </a:lnTo>
                    <a:cubicBezTo>
                      <a:pt x="102700" y="123844"/>
                      <a:pt x="100315" y="124162"/>
                      <a:pt x="100315" y="124162"/>
                    </a:cubicBezTo>
                    <a:lnTo>
                      <a:pt x="106356" y="125752"/>
                    </a:lnTo>
                    <a:lnTo>
                      <a:pt x="115736" y="130362"/>
                    </a:lnTo>
                    <a:lnTo>
                      <a:pt x="122572" y="131793"/>
                    </a:lnTo>
                    <a:lnTo>
                      <a:pt x="132270" y="137516"/>
                    </a:lnTo>
                    <a:lnTo>
                      <a:pt x="137198" y="141173"/>
                    </a:lnTo>
                    <a:lnTo>
                      <a:pt x="142444" y="144511"/>
                    </a:lnTo>
                    <a:lnTo>
                      <a:pt x="141332" y="142921"/>
                    </a:lnTo>
                    <a:lnTo>
                      <a:pt x="140219" y="141491"/>
                    </a:lnTo>
                    <a:close/>
                    <a:moveTo>
                      <a:pt x="93161" y="115259"/>
                    </a:moveTo>
                    <a:lnTo>
                      <a:pt x="95705" y="114305"/>
                    </a:lnTo>
                    <a:lnTo>
                      <a:pt x="96182" y="113669"/>
                    </a:lnTo>
                    <a:lnTo>
                      <a:pt x="94592" y="112398"/>
                    </a:lnTo>
                    <a:lnTo>
                      <a:pt x="87915" y="111285"/>
                    </a:lnTo>
                    <a:lnTo>
                      <a:pt x="83463" y="111285"/>
                    </a:lnTo>
                    <a:cubicBezTo>
                      <a:pt x="83463" y="111285"/>
                      <a:pt x="82828" y="112557"/>
                      <a:pt x="82828" y="112557"/>
                    </a:cubicBezTo>
                    <a:lnTo>
                      <a:pt x="82828" y="113510"/>
                    </a:lnTo>
                    <a:cubicBezTo>
                      <a:pt x="82828" y="113510"/>
                      <a:pt x="84576" y="114623"/>
                      <a:pt x="84576" y="114623"/>
                    </a:cubicBezTo>
                    <a:lnTo>
                      <a:pt x="88551" y="115259"/>
                    </a:lnTo>
                    <a:lnTo>
                      <a:pt x="93002" y="115259"/>
                    </a:lnTo>
                    <a:close/>
                    <a:moveTo>
                      <a:pt x="102064" y="125911"/>
                    </a:moveTo>
                    <a:lnTo>
                      <a:pt x="98566" y="125275"/>
                    </a:lnTo>
                    <a:lnTo>
                      <a:pt x="94751" y="125752"/>
                    </a:lnTo>
                    <a:lnTo>
                      <a:pt x="89505" y="124798"/>
                    </a:lnTo>
                    <a:lnTo>
                      <a:pt x="89982" y="126070"/>
                    </a:lnTo>
                    <a:lnTo>
                      <a:pt x="90776" y="127024"/>
                    </a:lnTo>
                    <a:lnTo>
                      <a:pt x="92048" y="127819"/>
                    </a:lnTo>
                    <a:lnTo>
                      <a:pt x="95228" y="128454"/>
                    </a:lnTo>
                    <a:lnTo>
                      <a:pt x="98884" y="127342"/>
                    </a:lnTo>
                    <a:lnTo>
                      <a:pt x="102064" y="127819"/>
                    </a:lnTo>
                    <a:lnTo>
                      <a:pt x="104926" y="127819"/>
                    </a:lnTo>
                    <a:cubicBezTo>
                      <a:pt x="104926" y="127819"/>
                      <a:pt x="104449" y="127182"/>
                      <a:pt x="104449" y="127182"/>
                    </a:cubicBezTo>
                    <a:lnTo>
                      <a:pt x="102223" y="12607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4" name="Freeform: Shape 5013">
                <a:extLst>
                  <a:ext uri="{FF2B5EF4-FFF2-40B4-BE49-F238E27FC236}">
                    <a16:creationId xmlns:a16="http://schemas.microsoft.com/office/drawing/2014/main" id="{4A33FA3C-2FEE-33D8-1A9E-7AF6FC2E7C92}"/>
                  </a:ext>
                </a:extLst>
              </p:cNvPr>
              <p:cNvSpPr/>
              <p:nvPr/>
            </p:nvSpPr>
            <p:spPr>
              <a:xfrm>
                <a:off x="9667124" y="3454912"/>
                <a:ext cx="178532" cy="103017"/>
              </a:xfrm>
              <a:custGeom>
                <a:avLst/>
                <a:gdLst>
                  <a:gd name="connsiteX0" fmla="*/ 84417 w 178532"/>
                  <a:gd name="connsiteY0" fmla="*/ 3974 h 103017"/>
                  <a:gd name="connsiteX1" fmla="*/ 89186 w 178532"/>
                  <a:gd name="connsiteY1" fmla="*/ 2543 h 103017"/>
                  <a:gd name="connsiteX2" fmla="*/ 86802 w 178532"/>
                  <a:gd name="connsiteY2" fmla="*/ 2226 h 103017"/>
                  <a:gd name="connsiteX3" fmla="*/ 83940 w 178532"/>
                  <a:gd name="connsiteY3" fmla="*/ 3020 h 103017"/>
                  <a:gd name="connsiteX4" fmla="*/ 80602 w 178532"/>
                  <a:gd name="connsiteY4" fmla="*/ 4610 h 103017"/>
                  <a:gd name="connsiteX5" fmla="*/ 78535 w 178532"/>
                  <a:gd name="connsiteY5" fmla="*/ 6359 h 103017"/>
                  <a:gd name="connsiteX6" fmla="*/ 79965 w 178532"/>
                  <a:gd name="connsiteY6" fmla="*/ 6359 h 103017"/>
                  <a:gd name="connsiteX7" fmla="*/ 84576 w 178532"/>
                  <a:gd name="connsiteY7" fmla="*/ 4133 h 103017"/>
                  <a:gd name="connsiteX8" fmla="*/ 100156 w 178532"/>
                  <a:gd name="connsiteY8" fmla="*/ 1431 h 103017"/>
                  <a:gd name="connsiteX9" fmla="*/ 100951 w 178532"/>
                  <a:gd name="connsiteY9" fmla="*/ 636 h 103017"/>
                  <a:gd name="connsiteX10" fmla="*/ 101269 w 178532"/>
                  <a:gd name="connsiteY10" fmla="*/ 0 h 103017"/>
                  <a:gd name="connsiteX11" fmla="*/ 99997 w 178532"/>
                  <a:gd name="connsiteY11" fmla="*/ 0 h 103017"/>
                  <a:gd name="connsiteX12" fmla="*/ 98726 w 178532"/>
                  <a:gd name="connsiteY12" fmla="*/ 795 h 103017"/>
                  <a:gd name="connsiteX13" fmla="*/ 97613 w 178532"/>
                  <a:gd name="connsiteY13" fmla="*/ 2385 h 103017"/>
                  <a:gd name="connsiteX14" fmla="*/ 97930 w 178532"/>
                  <a:gd name="connsiteY14" fmla="*/ 3180 h 103017"/>
                  <a:gd name="connsiteX15" fmla="*/ 100156 w 178532"/>
                  <a:gd name="connsiteY15" fmla="*/ 1431 h 103017"/>
                  <a:gd name="connsiteX16" fmla="*/ 176148 w 178532"/>
                  <a:gd name="connsiteY16" fmla="*/ 42924 h 103017"/>
                  <a:gd name="connsiteX17" fmla="*/ 174240 w 178532"/>
                  <a:gd name="connsiteY17" fmla="*/ 41811 h 103017"/>
                  <a:gd name="connsiteX18" fmla="*/ 172014 w 178532"/>
                  <a:gd name="connsiteY18" fmla="*/ 37042 h 103017"/>
                  <a:gd name="connsiteX19" fmla="*/ 164066 w 178532"/>
                  <a:gd name="connsiteY19" fmla="*/ 33226 h 103017"/>
                  <a:gd name="connsiteX20" fmla="*/ 163271 w 178532"/>
                  <a:gd name="connsiteY20" fmla="*/ 33226 h 103017"/>
                  <a:gd name="connsiteX21" fmla="*/ 166927 w 178532"/>
                  <a:gd name="connsiteY21" fmla="*/ 35452 h 103017"/>
                  <a:gd name="connsiteX22" fmla="*/ 168516 w 178532"/>
                  <a:gd name="connsiteY22" fmla="*/ 37519 h 103017"/>
                  <a:gd name="connsiteX23" fmla="*/ 167403 w 178532"/>
                  <a:gd name="connsiteY23" fmla="*/ 37519 h 103017"/>
                  <a:gd name="connsiteX24" fmla="*/ 165814 w 178532"/>
                  <a:gd name="connsiteY24" fmla="*/ 36247 h 103017"/>
                  <a:gd name="connsiteX25" fmla="*/ 163429 w 178532"/>
                  <a:gd name="connsiteY25" fmla="*/ 36247 h 103017"/>
                  <a:gd name="connsiteX26" fmla="*/ 162158 w 178532"/>
                  <a:gd name="connsiteY26" fmla="*/ 37678 h 103017"/>
                  <a:gd name="connsiteX27" fmla="*/ 160886 w 178532"/>
                  <a:gd name="connsiteY27" fmla="*/ 37678 h 103017"/>
                  <a:gd name="connsiteX28" fmla="*/ 159773 w 178532"/>
                  <a:gd name="connsiteY28" fmla="*/ 35611 h 103017"/>
                  <a:gd name="connsiteX29" fmla="*/ 157865 w 178532"/>
                  <a:gd name="connsiteY29" fmla="*/ 33703 h 103017"/>
                  <a:gd name="connsiteX30" fmla="*/ 156276 w 178532"/>
                  <a:gd name="connsiteY30" fmla="*/ 32431 h 103017"/>
                  <a:gd name="connsiteX31" fmla="*/ 153891 w 178532"/>
                  <a:gd name="connsiteY31" fmla="*/ 31796 h 103017"/>
                  <a:gd name="connsiteX32" fmla="*/ 152937 w 178532"/>
                  <a:gd name="connsiteY32" fmla="*/ 32273 h 103017"/>
                  <a:gd name="connsiteX33" fmla="*/ 151506 w 178532"/>
                  <a:gd name="connsiteY33" fmla="*/ 32273 h 103017"/>
                  <a:gd name="connsiteX34" fmla="*/ 151188 w 178532"/>
                  <a:gd name="connsiteY34" fmla="*/ 31318 h 103017"/>
                  <a:gd name="connsiteX35" fmla="*/ 151188 w 178532"/>
                  <a:gd name="connsiteY35" fmla="*/ 29570 h 103017"/>
                  <a:gd name="connsiteX36" fmla="*/ 151824 w 178532"/>
                  <a:gd name="connsiteY36" fmla="*/ 29093 h 103017"/>
                  <a:gd name="connsiteX37" fmla="*/ 155004 w 178532"/>
                  <a:gd name="connsiteY37" fmla="*/ 28775 h 103017"/>
                  <a:gd name="connsiteX38" fmla="*/ 160886 w 178532"/>
                  <a:gd name="connsiteY38" fmla="*/ 32113 h 103017"/>
                  <a:gd name="connsiteX39" fmla="*/ 160567 w 178532"/>
                  <a:gd name="connsiteY39" fmla="*/ 31160 h 103017"/>
                  <a:gd name="connsiteX40" fmla="*/ 146577 w 178532"/>
                  <a:gd name="connsiteY40" fmla="*/ 19872 h 103017"/>
                  <a:gd name="connsiteX41" fmla="*/ 139106 w 178532"/>
                  <a:gd name="connsiteY41" fmla="*/ 18441 h 103017"/>
                  <a:gd name="connsiteX42" fmla="*/ 139901 w 178532"/>
                  <a:gd name="connsiteY42" fmla="*/ 19236 h 103017"/>
                  <a:gd name="connsiteX43" fmla="*/ 141808 w 178532"/>
                  <a:gd name="connsiteY43" fmla="*/ 19713 h 103017"/>
                  <a:gd name="connsiteX44" fmla="*/ 141332 w 178532"/>
                  <a:gd name="connsiteY44" fmla="*/ 20190 h 103017"/>
                  <a:gd name="connsiteX45" fmla="*/ 139901 w 178532"/>
                  <a:gd name="connsiteY45" fmla="*/ 20667 h 103017"/>
                  <a:gd name="connsiteX46" fmla="*/ 137993 w 178532"/>
                  <a:gd name="connsiteY46" fmla="*/ 20667 h 103017"/>
                  <a:gd name="connsiteX47" fmla="*/ 135450 w 178532"/>
                  <a:gd name="connsiteY47" fmla="*/ 18123 h 103017"/>
                  <a:gd name="connsiteX48" fmla="*/ 126070 w 178532"/>
                  <a:gd name="connsiteY48" fmla="*/ 14944 h 103017"/>
                  <a:gd name="connsiteX49" fmla="*/ 124003 w 178532"/>
                  <a:gd name="connsiteY49" fmla="*/ 15421 h 103017"/>
                  <a:gd name="connsiteX50" fmla="*/ 120664 w 178532"/>
                  <a:gd name="connsiteY50" fmla="*/ 17011 h 103017"/>
                  <a:gd name="connsiteX51" fmla="*/ 111444 w 178532"/>
                  <a:gd name="connsiteY51" fmla="*/ 17487 h 103017"/>
                  <a:gd name="connsiteX52" fmla="*/ 102858 w 178532"/>
                  <a:gd name="connsiteY52" fmla="*/ 14467 h 103017"/>
                  <a:gd name="connsiteX53" fmla="*/ 97135 w 178532"/>
                  <a:gd name="connsiteY53" fmla="*/ 13831 h 103017"/>
                  <a:gd name="connsiteX54" fmla="*/ 98089 w 178532"/>
                  <a:gd name="connsiteY54" fmla="*/ 14467 h 103017"/>
                  <a:gd name="connsiteX55" fmla="*/ 98567 w 178532"/>
                  <a:gd name="connsiteY55" fmla="*/ 15898 h 103017"/>
                  <a:gd name="connsiteX56" fmla="*/ 94751 w 178532"/>
                  <a:gd name="connsiteY56" fmla="*/ 17329 h 103017"/>
                  <a:gd name="connsiteX57" fmla="*/ 91572 w 178532"/>
                  <a:gd name="connsiteY57" fmla="*/ 17964 h 103017"/>
                  <a:gd name="connsiteX58" fmla="*/ 86484 w 178532"/>
                  <a:gd name="connsiteY58" fmla="*/ 20985 h 103017"/>
                  <a:gd name="connsiteX59" fmla="*/ 82986 w 178532"/>
                  <a:gd name="connsiteY59" fmla="*/ 20508 h 103017"/>
                  <a:gd name="connsiteX60" fmla="*/ 75037 w 178532"/>
                  <a:gd name="connsiteY60" fmla="*/ 20508 h 103017"/>
                  <a:gd name="connsiteX61" fmla="*/ 70745 w 178532"/>
                  <a:gd name="connsiteY61" fmla="*/ 21621 h 103017"/>
                  <a:gd name="connsiteX62" fmla="*/ 59935 w 178532"/>
                  <a:gd name="connsiteY62" fmla="*/ 19554 h 103017"/>
                  <a:gd name="connsiteX63" fmla="*/ 57232 w 178532"/>
                  <a:gd name="connsiteY63" fmla="*/ 19554 h 103017"/>
                  <a:gd name="connsiteX64" fmla="*/ 54053 w 178532"/>
                  <a:gd name="connsiteY64" fmla="*/ 20826 h 103017"/>
                  <a:gd name="connsiteX65" fmla="*/ 52463 w 178532"/>
                  <a:gd name="connsiteY65" fmla="*/ 19554 h 103017"/>
                  <a:gd name="connsiteX66" fmla="*/ 50396 w 178532"/>
                  <a:gd name="connsiteY66" fmla="*/ 17329 h 103017"/>
                  <a:gd name="connsiteX67" fmla="*/ 48012 w 178532"/>
                  <a:gd name="connsiteY67" fmla="*/ 17329 h 103017"/>
                  <a:gd name="connsiteX68" fmla="*/ 43083 w 178532"/>
                  <a:gd name="connsiteY68" fmla="*/ 18282 h 103017"/>
                  <a:gd name="connsiteX69" fmla="*/ 42130 w 178532"/>
                  <a:gd name="connsiteY69" fmla="*/ 18759 h 103017"/>
                  <a:gd name="connsiteX70" fmla="*/ 39109 w 178532"/>
                  <a:gd name="connsiteY70" fmla="*/ 20985 h 103017"/>
                  <a:gd name="connsiteX71" fmla="*/ 37837 w 178532"/>
                  <a:gd name="connsiteY71" fmla="*/ 21621 h 103017"/>
                  <a:gd name="connsiteX72" fmla="*/ 35611 w 178532"/>
                  <a:gd name="connsiteY72" fmla="*/ 23529 h 103017"/>
                  <a:gd name="connsiteX73" fmla="*/ 32749 w 178532"/>
                  <a:gd name="connsiteY73" fmla="*/ 22734 h 103017"/>
                  <a:gd name="connsiteX74" fmla="*/ 31477 w 178532"/>
                  <a:gd name="connsiteY74" fmla="*/ 23688 h 103017"/>
                  <a:gd name="connsiteX75" fmla="*/ 28775 w 178532"/>
                  <a:gd name="connsiteY75" fmla="*/ 25913 h 103017"/>
                  <a:gd name="connsiteX76" fmla="*/ 24006 w 178532"/>
                  <a:gd name="connsiteY76" fmla="*/ 29888 h 103017"/>
                  <a:gd name="connsiteX77" fmla="*/ 19713 w 178532"/>
                  <a:gd name="connsiteY77" fmla="*/ 33385 h 103017"/>
                  <a:gd name="connsiteX78" fmla="*/ 15580 w 178532"/>
                  <a:gd name="connsiteY78" fmla="*/ 36565 h 103017"/>
                  <a:gd name="connsiteX79" fmla="*/ 11764 w 178532"/>
                  <a:gd name="connsiteY79" fmla="*/ 39427 h 103017"/>
                  <a:gd name="connsiteX80" fmla="*/ 11288 w 178532"/>
                  <a:gd name="connsiteY80" fmla="*/ 39745 h 103017"/>
                  <a:gd name="connsiteX81" fmla="*/ 6518 w 178532"/>
                  <a:gd name="connsiteY81" fmla="*/ 41811 h 103017"/>
                  <a:gd name="connsiteX82" fmla="*/ 5723 w 178532"/>
                  <a:gd name="connsiteY82" fmla="*/ 42765 h 103017"/>
                  <a:gd name="connsiteX83" fmla="*/ 4769 w 178532"/>
                  <a:gd name="connsiteY83" fmla="*/ 46898 h 103017"/>
                  <a:gd name="connsiteX84" fmla="*/ 4293 w 178532"/>
                  <a:gd name="connsiteY84" fmla="*/ 47852 h 103017"/>
                  <a:gd name="connsiteX85" fmla="*/ 5087 w 178532"/>
                  <a:gd name="connsiteY85" fmla="*/ 50078 h 103017"/>
                  <a:gd name="connsiteX86" fmla="*/ 5882 w 178532"/>
                  <a:gd name="connsiteY86" fmla="*/ 53576 h 103017"/>
                  <a:gd name="connsiteX87" fmla="*/ 5564 w 178532"/>
                  <a:gd name="connsiteY87" fmla="*/ 55324 h 103017"/>
                  <a:gd name="connsiteX88" fmla="*/ 2226 w 178532"/>
                  <a:gd name="connsiteY88" fmla="*/ 57550 h 103017"/>
                  <a:gd name="connsiteX89" fmla="*/ 636 w 178532"/>
                  <a:gd name="connsiteY89" fmla="*/ 59617 h 103017"/>
                  <a:gd name="connsiteX90" fmla="*/ 0 w 178532"/>
                  <a:gd name="connsiteY90" fmla="*/ 60888 h 103017"/>
                  <a:gd name="connsiteX91" fmla="*/ 795 w 178532"/>
                  <a:gd name="connsiteY91" fmla="*/ 60888 h 103017"/>
                  <a:gd name="connsiteX92" fmla="*/ 5564 w 178532"/>
                  <a:gd name="connsiteY92" fmla="*/ 62478 h 103017"/>
                  <a:gd name="connsiteX93" fmla="*/ 6995 w 178532"/>
                  <a:gd name="connsiteY93" fmla="*/ 62160 h 103017"/>
                  <a:gd name="connsiteX94" fmla="*/ 8744 w 178532"/>
                  <a:gd name="connsiteY94" fmla="*/ 63432 h 103017"/>
                  <a:gd name="connsiteX95" fmla="*/ 9538 w 178532"/>
                  <a:gd name="connsiteY95" fmla="*/ 64386 h 103017"/>
                  <a:gd name="connsiteX96" fmla="*/ 10334 w 178532"/>
                  <a:gd name="connsiteY96" fmla="*/ 65658 h 103017"/>
                  <a:gd name="connsiteX97" fmla="*/ 14149 w 178532"/>
                  <a:gd name="connsiteY97" fmla="*/ 68201 h 103017"/>
                  <a:gd name="connsiteX98" fmla="*/ 14785 w 178532"/>
                  <a:gd name="connsiteY98" fmla="*/ 69314 h 103017"/>
                  <a:gd name="connsiteX99" fmla="*/ 17646 w 178532"/>
                  <a:gd name="connsiteY99" fmla="*/ 70904 h 103017"/>
                  <a:gd name="connsiteX100" fmla="*/ 18759 w 178532"/>
                  <a:gd name="connsiteY100" fmla="*/ 72017 h 103017"/>
                  <a:gd name="connsiteX101" fmla="*/ 20031 w 178532"/>
                  <a:gd name="connsiteY101" fmla="*/ 72494 h 103017"/>
                  <a:gd name="connsiteX102" fmla="*/ 22415 w 178532"/>
                  <a:gd name="connsiteY102" fmla="*/ 72971 h 103017"/>
                  <a:gd name="connsiteX103" fmla="*/ 24482 w 178532"/>
                  <a:gd name="connsiteY103" fmla="*/ 73607 h 103017"/>
                  <a:gd name="connsiteX104" fmla="*/ 24482 w 178532"/>
                  <a:gd name="connsiteY104" fmla="*/ 74084 h 103017"/>
                  <a:gd name="connsiteX105" fmla="*/ 24960 w 178532"/>
                  <a:gd name="connsiteY105" fmla="*/ 75832 h 103017"/>
                  <a:gd name="connsiteX106" fmla="*/ 25436 w 178532"/>
                  <a:gd name="connsiteY106" fmla="*/ 77263 h 103017"/>
                  <a:gd name="connsiteX107" fmla="*/ 26390 w 178532"/>
                  <a:gd name="connsiteY107" fmla="*/ 77263 h 103017"/>
                  <a:gd name="connsiteX108" fmla="*/ 27503 w 178532"/>
                  <a:gd name="connsiteY108" fmla="*/ 76627 h 103017"/>
                  <a:gd name="connsiteX109" fmla="*/ 31318 w 178532"/>
                  <a:gd name="connsiteY109" fmla="*/ 74720 h 103017"/>
                  <a:gd name="connsiteX110" fmla="*/ 34975 w 178532"/>
                  <a:gd name="connsiteY110" fmla="*/ 73448 h 103017"/>
                  <a:gd name="connsiteX111" fmla="*/ 37042 w 178532"/>
                  <a:gd name="connsiteY111" fmla="*/ 74243 h 103017"/>
                  <a:gd name="connsiteX112" fmla="*/ 38313 w 178532"/>
                  <a:gd name="connsiteY112" fmla="*/ 75832 h 103017"/>
                  <a:gd name="connsiteX113" fmla="*/ 39745 w 178532"/>
                  <a:gd name="connsiteY113" fmla="*/ 76627 h 103017"/>
                  <a:gd name="connsiteX114" fmla="*/ 42606 w 178532"/>
                  <a:gd name="connsiteY114" fmla="*/ 76150 h 103017"/>
                  <a:gd name="connsiteX115" fmla="*/ 45149 w 178532"/>
                  <a:gd name="connsiteY115" fmla="*/ 76150 h 103017"/>
                  <a:gd name="connsiteX116" fmla="*/ 47216 w 178532"/>
                  <a:gd name="connsiteY116" fmla="*/ 77740 h 103017"/>
                  <a:gd name="connsiteX117" fmla="*/ 47693 w 178532"/>
                  <a:gd name="connsiteY117" fmla="*/ 78535 h 103017"/>
                  <a:gd name="connsiteX118" fmla="*/ 46421 w 178532"/>
                  <a:gd name="connsiteY118" fmla="*/ 83304 h 103017"/>
                  <a:gd name="connsiteX119" fmla="*/ 45945 w 178532"/>
                  <a:gd name="connsiteY119" fmla="*/ 85371 h 103017"/>
                  <a:gd name="connsiteX120" fmla="*/ 45945 w 178532"/>
                  <a:gd name="connsiteY120" fmla="*/ 87120 h 103017"/>
                  <a:gd name="connsiteX121" fmla="*/ 46421 w 178532"/>
                  <a:gd name="connsiteY121" fmla="*/ 87597 h 103017"/>
                  <a:gd name="connsiteX122" fmla="*/ 47058 w 178532"/>
                  <a:gd name="connsiteY122" fmla="*/ 88233 h 103017"/>
                  <a:gd name="connsiteX123" fmla="*/ 47058 w 178532"/>
                  <a:gd name="connsiteY123" fmla="*/ 89186 h 103017"/>
                  <a:gd name="connsiteX124" fmla="*/ 44673 w 178532"/>
                  <a:gd name="connsiteY124" fmla="*/ 90776 h 103017"/>
                  <a:gd name="connsiteX125" fmla="*/ 45945 w 178532"/>
                  <a:gd name="connsiteY125" fmla="*/ 91412 h 103017"/>
                  <a:gd name="connsiteX126" fmla="*/ 47693 w 178532"/>
                  <a:gd name="connsiteY126" fmla="*/ 91889 h 103017"/>
                  <a:gd name="connsiteX127" fmla="*/ 50714 w 178532"/>
                  <a:gd name="connsiteY127" fmla="*/ 91094 h 103017"/>
                  <a:gd name="connsiteX128" fmla="*/ 53894 w 178532"/>
                  <a:gd name="connsiteY128" fmla="*/ 92048 h 103017"/>
                  <a:gd name="connsiteX129" fmla="*/ 53894 w 178532"/>
                  <a:gd name="connsiteY129" fmla="*/ 93320 h 103017"/>
                  <a:gd name="connsiteX130" fmla="*/ 53576 w 178532"/>
                  <a:gd name="connsiteY130" fmla="*/ 94433 h 103017"/>
                  <a:gd name="connsiteX131" fmla="*/ 54689 w 178532"/>
                  <a:gd name="connsiteY131" fmla="*/ 96182 h 103017"/>
                  <a:gd name="connsiteX132" fmla="*/ 55961 w 178532"/>
                  <a:gd name="connsiteY132" fmla="*/ 98725 h 103017"/>
                  <a:gd name="connsiteX133" fmla="*/ 58186 w 178532"/>
                  <a:gd name="connsiteY133" fmla="*/ 99997 h 103017"/>
                  <a:gd name="connsiteX134" fmla="*/ 58186 w 178532"/>
                  <a:gd name="connsiteY134" fmla="*/ 103018 h 103017"/>
                  <a:gd name="connsiteX135" fmla="*/ 65976 w 178532"/>
                  <a:gd name="connsiteY135" fmla="*/ 102700 h 103017"/>
                  <a:gd name="connsiteX136" fmla="*/ 67407 w 178532"/>
                  <a:gd name="connsiteY136" fmla="*/ 102223 h 103017"/>
                  <a:gd name="connsiteX137" fmla="*/ 68838 w 178532"/>
                  <a:gd name="connsiteY137" fmla="*/ 100951 h 103017"/>
                  <a:gd name="connsiteX138" fmla="*/ 69632 w 178532"/>
                  <a:gd name="connsiteY138" fmla="*/ 99043 h 103017"/>
                  <a:gd name="connsiteX139" fmla="*/ 69632 w 178532"/>
                  <a:gd name="connsiteY139" fmla="*/ 97295 h 103017"/>
                  <a:gd name="connsiteX140" fmla="*/ 70109 w 178532"/>
                  <a:gd name="connsiteY140" fmla="*/ 96023 h 103017"/>
                  <a:gd name="connsiteX141" fmla="*/ 71381 w 178532"/>
                  <a:gd name="connsiteY141" fmla="*/ 94751 h 103017"/>
                  <a:gd name="connsiteX142" fmla="*/ 73766 w 178532"/>
                  <a:gd name="connsiteY142" fmla="*/ 94433 h 103017"/>
                  <a:gd name="connsiteX143" fmla="*/ 75515 w 178532"/>
                  <a:gd name="connsiteY143" fmla="*/ 94433 h 103017"/>
                  <a:gd name="connsiteX144" fmla="*/ 75991 w 178532"/>
                  <a:gd name="connsiteY144" fmla="*/ 93479 h 103017"/>
                  <a:gd name="connsiteX145" fmla="*/ 75515 w 178532"/>
                  <a:gd name="connsiteY145" fmla="*/ 90776 h 103017"/>
                  <a:gd name="connsiteX146" fmla="*/ 74561 w 178532"/>
                  <a:gd name="connsiteY146" fmla="*/ 84099 h 103017"/>
                  <a:gd name="connsiteX147" fmla="*/ 74561 w 178532"/>
                  <a:gd name="connsiteY147" fmla="*/ 82192 h 103017"/>
                  <a:gd name="connsiteX148" fmla="*/ 74561 w 178532"/>
                  <a:gd name="connsiteY148" fmla="*/ 80761 h 103017"/>
                  <a:gd name="connsiteX149" fmla="*/ 75355 w 178532"/>
                  <a:gd name="connsiteY149" fmla="*/ 80284 h 103017"/>
                  <a:gd name="connsiteX150" fmla="*/ 78853 w 178532"/>
                  <a:gd name="connsiteY150" fmla="*/ 79966 h 103017"/>
                  <a:gd name="connsiteX151" fmla="*/ 85530 w 178532"/>
                  <a:gd name="connsiteY151" fmla="*/ 80602 h 103017"/>
                  <a:gd name="connsiteX152" fmla="*/ 86802 w 178532"/>
                  <a:gd name="connsiteY152" fmla="*/ 80125 h 103017"/>
                  <a:gd name="connsiteX153" fmla="*/ 89505 w 178532"/>
                  <a:gd name="connsiteY153" fmla="*/ 76309 h 103017"/>
                  <a:gd name="connsiteX154" fmla="*/ 92048 w 178532"/>
                  <a:gd name="connsiteY154" fmla="*/ 73607 h 103017"/>
                  <a:gd name="connsiteX155" fmla="*/ 93797 w 178532"/>
                  <a:gd name="connsiteY155" fmla="*/ 72335 h 103017"/>
                  <a:gd name="connsiteX156" fmla="*/ 95228 w 178532"/>
                  <a:gd name="connsiteY156" fmla="*/ 72017 h 103017"/>
                  <a:gd name="connsiteX157" fmla="*/ 96817 w 178532"/>
                  <a:gd name="connsiteY157" fmla="*/ 74402 h 103017"/>
                  <a:gd name="connsiteX158" fmla="*/ 102541 w 178532"/>
                  <a:gd name="connsiteY158" fmla="*/ 77899 h 103017"/>
                  <a:gd name="connsiteX159" fmla="*/ 103495 w 178532"/>
                  <a:gd name="connsiteY159" fmla="*/ 77899 h 103017"/>
                  <a:gd name="connsiteX160" fmla="*/ 104130 w 178532"/>
                  <a:gd name="connsiteY160" fmla="*/ 77422 h 103017"/>
                  <a:gd name="connsiteX161" fmla="*/ 104130 w 178532"/>
                  <a:gd name="connsiteY161" fmla="*/ 76945 h 103017"/>
                  <a:gd name="connsiteX162" fmla="*/ 104130 w 178532"/>
                  <a:gd name="connsiteY162" fmla="*/ 75355 h 103017"/>
                  <a:gd name="connsiteX163" fmla="*/ 105562 w 178532"/>
                  <a:gd name="connsiteY163" fmla="*/ 73925 h 103017"/>
                  <a:gd name="connsiteX164" fmla="*/ 108423 w 178532"/>
                  <a:gd name="connsiteY164" fmla="*/ 72653 h 103017"/>
                  <a:gd name="connsiteX165" fmla="*/ 111444 w 178532"/>
                  <a:gd name="connsiteY165" fmla="*/ 70268 h 103017"/>
                  <a:gd name="connsiteX166" fmla="*/ 114464 w 178532"/>
                  <a:gd name="connsiteY166" fmla="*/ 66930 h 103017"/>
                  <a:gd name="connsiteX167" fmla="*/ 117008 w 178532"/>
                  <a:gd name="connsiteY167" fmla="*/ 65022 h 103017"/>
                  <a:gd name="connsiteX168" fmla="*/ 119234 w 178532"/>
                  <a:gd name="connsiteY168" fmla="*/ 64386 h 103017"/>
                  <a:gd name="connsiteX169" fmla="*/ 120028 w 178532"/>
                  <a:gd name="connsiteY169" fmla="*/ 63432 h 103017"/>
                  <a:gd name="connsiteX170" fmla="*/ 119552 w 178532"/>
                  <a:gd name="connsiteY170" fmla="*/ 62160 h 103017"/>
                  <a:gd name="connsiteX171" fmla="*/ 119552 w 178532"/>
                  <a:gd name="connsiteY171" fmla="*/ 60411 h 103017"/>
                  <a:gd name="connsiteX172" fmla="*/ 120664 w 178532"/>
                  <a:gd name="connsiteY172" fmla="*/ 58186 h 103017"/>
                  <a:gd name="connsiteX173" fmla="*/ 121936 w 178532"/>
                  <a:gd name="connsiteY173" fmla="*/ 56914 h 103017"/>
                  <a:gd name="connsiteX174" fmla="*/ 123526 w 178532"/>
                  <a:gd name="connsiteY174" fmla="*/ 56596 h 103017"/>
                  <a:gd name="connsiteX175" fmla="*/ 124162 w 178532"/>
                  <a:gd name="connsiteY175" fmla="*/ 55801 h 103017"/>
                  <a:gd name="connsiteX176" fmla="*/ 123844 w 178532"/>
                  <a:gd name="connsiteY176" fmla="*/ 54688 h 103017"/>
                  <a:gd name="connsiteX177" fmla="*/ 124162 w 178532"/>
                  <a:gd name="connsiteY177" fmla="*/ 53576 h 103017"/>
                  <a:gd name="connsiteX178" fmla="*/ 125593 w 178532"/>
                  <a:gd name="connsiteY178" fmla="*/ 51668 h 103017"/>
                  <a:gd name="connsiteX179" fmla="*/ 129249 w 178532"/>
                  <a:gd name="connsiteY179" fmla="*/ 49919 h 103017"/>
                  <a:gd name="connsiteX180" fmla="*/ 131316 w 178532"/>
                  <a:gd name="connsiteY180" fmla="*/ 50555 h 103017"/>
                  <a:gd name="connsiteX181" fmla="*/ 133065 w 178532"/>
                  <a:gd name="connsiteY181" fmla="*/ 52781 h 103017"/>
                  <a:gd name="connsiteX182" fmla="*/ 135450 w 178532"/>
                  <a:gd name="connsiteY182" fmla="*/ 54370 h 103017"/>
                  <a:gd name="connsiteX183" fmla="*/ 138628 w 178532"/>
                  <a:gd name="connsiteY183" fmla="*/ 55165 h 103017"/>
                  <a:gd name="connsiteX184" fmla="*/ 141013 w 178532"/>
                  <a:gd name="connsiteY184" fmla="*/ 54847 h 103017"/>
                  <a:gd name="connsiteX185" fmla="*/ 142762 w 178532"/>
                  <a:gd name="connsiteY185" fmla="*/ 53416 h 103017"/>
                  <a:gd name="connsiteX186" fmla="*/ 144352 w 178532"/>
                  <a:gd name="connsiteY186" fmla="*/ 52939 h 103017"/>
                  <a:gd name="connsiteX187" fmla="*/ 145783 w 178532"/>
                  <a:gd name="connsiteY187" fmla="*/ 53416 h 103017"/>
                  <a:gd name="connsiteX188" fmla="*/ 146577 w 178532"/>
                  <a:gd name="connsiteY188" fmla="*/ 53099 h 103017"/>
                  <a:gd name="connsiteX189" fmla="*/ 146577 w 178532"/>
                  <a:gd name="connsiteY189" fmla="*/ 51986 h 103017"/>
                  <a:gd name="connsiteX190" fmla="*/ 147373 w 178532"/>
                  <a:gd name="connsiteY190" fmla="*/ 51668 h 103017"/>
                  <a:gd name="connsiteX191" fmla="*/ 148644 w 178532"/>
                  <a:gd name="connsiteY191" fmla="*/ 52304 h 103017"/>
                  <a:gd name="connsiteX192" fmla="*/ 149916 w 178532"/>
                  <a:gd name="connsiteY192" fmla="*/ 52304 h 103017"/>
                  <a:gd name="connsiteX193" fmla="*/ 151029 w 178532"/>
                  <a:gd name="connsiteY193" fmla="*/ 52304 h 103017"/>
                  <a:gd name="connsiteX194" fmla="*/ 151506 w 178532"/>
                  <a:gd name="connsiteY194" fmla="*/ 51668 h 103017"/>
                  <a:gd name="connsiteX195" fmla="*/ 151506 w 178532"/>
                  <a:gd name="connsiteY195" fmla="*/ 51032 h 103017"/>
                  <a:gd name="connsiteX196" fmla="*/ 152459 w 178532"/>
                  <a:gd name="connsiteY196" fmla="*/ 50555 h 103017"/>
                  <a:gd name="connsiteX197" fmla="*/ 155163 w 178532"/>
                  <a:gd name="connsiteY197" fmla="*/ 51032 h 103017"/>
                  <a:gd name="connsiteX198" fmla="*/ 158183 w 178532"/>
                  <a:gd name="connsiteY198" fmla="*/ 50396 h 103017"/>
                  <a:gd name="connsiteX199" fmla="*/ 161521 w 178532"/>
                  <a:gd name="connsiteY199" fmla="*/ 48647 h 103017"/>
                  <a:gd name="connsiteX200" fmla="*/ 163747 w 178532"/>
                  <a:gd name="connsiteY200" fmla="*/ 47852 h 103017"/>
                  <a:gd name="connsiteX201" fmla="*/ 164860 w 178532"/>
                  <a:gd name="connsiteY201" fmla="*/ 47852 h 103017"/>
                  <a:gd name="connsiteX202" fmla="*/ 166132 w 178532"/>
                  <a:gd name="connsiteY202" fmla="*/ 47216 h 103017"/>
                  <a:gd name="connsiteX203" fmla="*/ 167722 w 178532"/>
                  <a:gd name="connsiteY203" fmla="*/ 45150 h 103017"/>
                  <a:gd name="connsiteX204" fmla="*/ 171220 w 178532"/>
                  <a:gd name="connsiteY204" fmla="*/ 44196 h 103017"/>
                  <a:gd name="connsiteX205" fmla="*/ 178532 w 178532"/>
                  <a:gd name="connsiteY205" fmla="*/ 44673 h 103017"/>
                  <a:gd name="connsiteX206" fmla="*/ 176624 w 178532"/>
                  <a:gd name="connsiteY206" fmla="*/ 43242 h 10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</a:cxnLst>
                <a:rect l="l" t="t" r="r" b="b"/>
                <a:pathLst>
                  <a:path w="178532" h="103017">
                    <a:moveTo>
                      <a:pt x="84417" y="3974"/>
                    </a:moveTo>
                    <a:lnTo>
                      <a:pt x="89186" y="2543"/>
                    </a:lnTo>
                    <a:lnTo>
                      <a:pt x="86802" y="2226"/>
                    </a:lnTo>
                    <a:lnTo>
                      <a:pt x="83940" y="3020"/>
                    </a:lnTo>
                    <a:lnTo>
                      <a:pt x="80602" y="4610"/>
                    </a:lnTo>
                    <a:lnTo>
                      <a:pt x="78535" y="6359"/>
                    </a:lnTo>
                    <a:lnTo>
                      <a:pt x="79965" y="6359"/>
                    </a:lnTo>
                    <a:cubicBezTo>
                      <a:pt x="79965" y="6359"/>
                      <a:pt x="84576" y="4133"/>
                      <a:pt x="84576" y="4133"/>
                    </a:cubicBezTo>
                    <a:close/>
                    <a:moveTo>
                      <a:pt x="100156" y="1431"/>
                    </a:moveTo>
                    <a:lnTo>
                      <a:pt x="100951" y="636"/>
                    </a:lnTo>
                    <a:lnTo>
                      <a:pt x="101269" y="0"/>
                    </a:lnTo>
                    <a:lnTo>
                      <a:pt x="99997" y="0"/>
                    </a:lnTo>
                    <a:cubicBezTo>
                      <a:pt x="99997" y="0"/>
                      <a:pt x="98726" y="795"/>
                      <a:pt x="98726" y="795"/>
                    </a:cubicBezTo>
                    <a:lnTo>
                      <a:pt x="97613" y="2385"/>
                    </a:lnTo>
                    <a:lnTo>
                      <a:pt x="97930" y="3180"/>
                    </a:lnTo>
                    <a:lnTo>
                      <a:pt x="100156" y="1431"/>
                    </a:lnTo>
                    <a:close/>
                    <a:moveTo>
                      <a:pt x="176148" y="42924"/>
                    </a:moveTo>
                    <a:lnTo>
                      <a:pt x="174240" y="41811"/>
                    </a:lnTo>
                    <a:lnTo>
                      <a:pt x="172014" y="37042"/>
                    </a:lnTo>
                    <a:lnTo>
                      <a:pt x="164066" y="33226"/>
                    </a:lnTo>
                    <a:lnTo>
                      <a:pt x="163271" y="33226"/>
                    </a:lnTo>
                    <a:cubicBezTo>
                      <a:pt x="163271" y="33226"/>
                      <a:pt x="166927" y="35452"/>
                      <a:pt x="166927" y="35452"/>
                    </a:cubicBezTo>
                    <a:lnTo>
                      <a:pt x="168516" y="37519"/>
                    </a:lnTo>
                    <a:lnTo>
                      <a:pt x="167403" y="37519"/>
                    </a:lnTo>
                    <a:cubicBezTo>
                      <a:pt x="167403" y="37519"/>
                      <a:pt x="165814" y="36247"/>
                      <a:pt x="165814" y="36247"/>
                    </a:cubicBezTo>
                    <a:lnTo>
                      <a:pt x="163429" y="36247"/>
                    </a:lnTo>
                    <a:cubicBezTo>
                      <a:pt x="163429" y="36247"/>
                      <a:pt x="162158" y="37678"/>
                      <a:pt x="162158" y="37678"/>
                    </a:cubicBezTo>
                    <a:lnTo>
                      <a:pt x="160886" y="37678"/>
                    </a:lnTo>
                    <a:cubicBezTo>
                      <a:pt x="160886" y="37678"/>
                      <a:pt x="159773" y="35611"/>
                      <a:pt x="159773" y="35611"/>
                    </a:cubicBezTo>
                    <a:lnTo>
                      <a:pt x="157865" y="33703"/>
                    </a:lnTo>
                    <a:lnTo>
                      <a:pt x="156276" y="32431"/>
                    </a:lnTo>
                    <a:lnTo>
                      <a:pt x="153891" y="31796"/>
                    </a:lnTo>
                    <a:lnTo>
                      <a:pt x="152937" y="32273"/>
                    </a:lnTo>
                    <a:lnTo>
                      <a:pt x="151506" y="32273"/>
                    </a:lnTo>
                    <a:cubicBezTo>
                      <a:pt x="151506" y="32273"/>
                      <a:pt x="151188" y="31318"/>
                      <a:pt x="151188" y="31318"/>
                    </a:cubicBezTo>
                    <a:lnTo>
                      <a:pt x="151188" y="29570"/>
                    </a:lnTo>
                    <a:cubicBezTo>
                      <a:pt x="151188" y="29570"/>
                      <a:pt x="151824" y="29093"/>
                      <a:pt x="151824" y="29093"/>
                    </a:cubicBezTo>
                    <a:lnTo>
                      <a:pt x="155004" y="28775"/>
                    </a:lnTo>
                    <a:lnTo>
                      <a:pt x="160886" y="32113"/>
                    </a:lnTo>
                    <a:lnTo>
                      <a:pt x="160567" y="31160"/>
                    </a:lnTo>
                    <a:lnTo>
                      <a:pt x="146577" y="19872"/>
                    </a:lnTo>
                    <a:lnTo>
                      <a:pt x="139106" y="18441"/>
                    </a:lnTo>
                    <a:lnTo>
                      <a:pt x="139901" y="19236"/>
                    </a:lnTo>
                    <a:lnTo>
                      <a:pt x="141808" y="19713"/>
                    </a:lnTo>
                    <a:lnTo>
                      <a:pt x="141332" y="20190"/>
                    </a:lnTo>
                    <a:lnTo>
                      <a:pt x="139901" y="20667"/>
                    </a:lnTo>
                    <a:lnTo>
                      <a:pt x="137993" y="20667"/>
                    </a:lnTo>
                    <a:cubicBezTo>
                      <a:pt x="137993" y="20667"/>
                      <a:pt x="135450" y="18123"/>
                      <a:pt x="135450" y="18123"/>
                    </a:cubicBezTo>
                    <a:lnTo>
                      <a:pt x="126070" y="14944"/>
                    </a:lnTo>
                    <a:lnTo>
                      <a:pt x="124003" y="15421"/>
                    </a:lnTo>
                    <a:lnTo>
                      <a:pt x="120664" y="17011"/>
                    </a:lnTo>
                    <a:lnTo>
                      <a:pt x="111444" y="17487"/>
                    </a:lnTo>
                    <a:lnTo>
                      <a:pt x="102858" y="14467"/>
                    </a:lnTo>
                    <a:lnTo>
                      <a:pt x="97135" y="13831"/>
                    </a:lnTo>
                    <a:lnTo>
                      <a:pt x="98089" y="14467"/>
                    </a:lnTo>
                    <a:lnTo>
                      <a:pt x="98567" y="15898"/>
                    </a:lnTo>
                    <a:lnTo>
                      <a:pt x="94751" y="17329"/>
                    </a:lnTo>
                    <a:lnTo>
                      <a:pt x="91572" y="17964"/>
                    </a:lnTo>
                    <a:lnTo>
                      <a:pt x="86484" y="20985"/>
                    </a:lnTo>
                    <a:lnTo>
                      <a:pt x="82986" y="20508"/>
                    </a:lnTo>
                    <a:lnTo>
                      <a:pt x="75037" y="20508"/>
                    </a:lnTo>
                    <a:cubicBezTo>
                      <a:pt x="75037" y="20508"/>
                      <a:pt x="70745" y="21621"/>
                      <a:pt x="70745" y="21621"/>
                    </a:cubicBezTo>
                    <a:lnTo>
                      <a:pt x="59935" y="19554"/>
                    </a:lnTo>
                    <a:lnTo>
                      <a:pt x="57232" y="19554"/>
                    </a:lnTo>
                    <a:cubicBezTo>
                      <a:pt x="57232" y="19554"/>
                      <a:pt x="54053" y="20826"/>
                      <a:pt x="54053" y="20826"/>
                    </a:cubicBezTo>
                    <a:lnTo>
                      <a:pt x="52463" y="19554"/>
                    </a:lnTo>
                    <a:lnTo>
                      <a:pt x="50396" y="17329"/>
                    </a:lnTo>
                    <a:lnTo>
                      <a:pt x="48012" y="17329"/>
                    </a:lnTo>
                    <a:cubicBezTo>
                      <a:pt x="48012" y="17329"/>
                      <a:pt x="43083" y="18282"/>
                      <a:pt x="43083" y="18282"/>
                    </a:cubicBezTo>
                    <a:lnTo>
                      <a:pt x="42130" y="18759"/>
                    </a:lnTo>
                    <a:lnTo>
                      <a:pt x="39109" y="20985"/>
                    </a:lnTo>
                    <a:lnTo>
                      <a:pt x="37837" y="21621"/>
                    </a:lnTo>
                    <a:lnTo>
                      <a:pt x="35611" y="23529"/>
                    </a:lnTo>
                    <a:lnTo>
                      <a:pt x="32749" y="22734"/>
                    </a:lnTo>
                    <a:lnTo>
                      <a:pt x="31477" y="23688"/>
                    </a:lnTo>
                    <a:lnTo>
                      <a:pt x="28775" y="25913"/>
                    </a:lnTo>
                    <a:lnTo>
                      <a:pt x="24006" y="29888"/>
                    </a:lnTo>
                    <a:lnTo>
                      <a:pt x="19713" y="33385"/>
                    </a:lnTo>
                    <a:lnTo>
                      <a:pt x="15580" y="36565"/>
                    </a:lnTo>
                    <a:lnTo>
                      <a:pt x="11764" y="39427"/>
                    </a:lnTo>
                    <a:lnTo>
                      <a:pt x="11288" y="39745"/>
                    </a:lnTo>
                    <a:lnTo>
                      <a:pt x="6518" y="41811"/>
                    </a:lnTo>
                    <a:lnTo>
                      <a:pt x="5723" y="42765"/>
                    </a:lnTo>
                    <a:lnTo>
                      <a:pt x="4769" y="46898"/>
                    </a:lnTo>
                    <a:lnTo>
                      <a:pt x="4293" y="47852"/>
                    </a:lnTo>
                    <a:lnTo>
                      <a:pt x="5087" y="50078"/>
                    </a:lnTo>
                    <a:lnTo>
                      <a:pt x="5882" y="53576"/>
                    </a:lnTo>
                    <a:lnTo>
                      <a:pt x="5564" y="55324"/>
                    </a:lnTo>
                    <a:lnTo>
                      <a:pt x="2226" y="57550"/>
                    </a:lnTo>
                    <a:lnTo>
                      <a:pt x="636" y="59617"/>
                    </a:lnTo>
                    <a:lnTo>
                      <a:pt x="0" y="60888"/>
                    </a:lnTo>
                    <a:lnTo>
                      <a:pt x="795" y="60888"/>
                    </a:lnTo>
                    <a:cubicBezTo>
                      <a:pt x="795" y="60888"/>
                      <a:pt x="5564" y="62478"/>
                      <a:pt x="5564" y="62478"/>
                    </a:cubicBezTo>
                    <a:lnTo>
                      <a:pt x="6995" y="62160"/>
                    </a:lnTo>
                    <a:lnTo>
                      <a:pt x="8744" y="63432"/>
                    </a:lnTo>
                    <a:lnTo>
                      <a:pt x="9538" y="64386"/>
                    </a:lnTo>
                    <a:lnTo>
                      <a:pt x="10334" y="65658"/>
                    </a:lnTo>
                    <a:lnTo>
                      <a:pt x="14149" y="68201"/>
                    </a:lnTo>
                    <a:lnTo>
                      <a:pt x="14785" y="69314"/>
                    </a:lnTo>
                    <a:lnTo>
                      <a:pt x="17646" y="70904"/>
                    </a:lnTo>
                    <a:lnTo>
                      <a:pt x="18759" y="72017"/>
                    </a:lnTo>
                    <a:lnTo>
                      <a:pt x="20031" y="72494"/>
                    </a:lnTo>
                    <a:lnTo>
                      <a:pt x="22415" y="72971"/>
                    </a:lnTo>
                    <a:lnTo>
                      <a:pt x="24482" y="73607"/>
                    </a:lnTo>
                    <a:lnTo>
                      <a:pt x="24482" y="74084"/>
                    </a:lnTo>
                    <a:cubicBezTo>
                      <a:pt x="24482" y="74084"/>
                      <a:pt x="24960" y="75832"/>
                      <a:pt x="24960" y="75832"/>
                    </a:cubicBezTo>
                    <a:lnTo>
                      <a:pt x="25436" y="77263"/>
                    </a:lnTo>
                    <a:lnTo>
                      <a:pt x="26390" y="77263"/>
                    </a:lnTo>
                    <a:cubicBezTo>
                      <a:pt x="26390" y="77263"/>
                      <a:pt x="27503" y="76627"/>
                      <a:pt x="27503" y="76627"/>
                    </a:cubicBezTo>
                    <a:lnTo>
                      <a:pt x="31318" y="74720"/>
                    </a:lnTo>
                    <a:lnTo>
                      <a:pt x="34975" y="73448"/>
                    </a:lnTo>
                    <a:lnTo>
                      <a:pt x="37042" y="74243"/>
                    </a:lnTo>
                    <a:lnTo>
                      <a:pt x="38313" y="75832"/>
                    </a:lnTo>
                    <a:lnTo>
                      <a:pt x="39745" y="76627"/>
                    </a:lnTo>
                    <a:lnTo>
                      <a:pt x="42606" y="76150"/>
                    </a:lnTo>
                    <a:lnTo>
                      <a:pt x="45149" y="76150"/>
                    </a:lnTo>
                    <a:cubicBezTo>
                      <a:pt x="45149" y="76150"/>
                      <a:pt x="47216" y="77740"/>
                      <a:pt x="47216" y="77740"/>
                    </a:cubicBezTo>
                    <a:lnTo>
                      <a:pt x="47693" y="78535"/>
                    </a:lnTo>
                    <a:lnTo>
                      <a:pt x="46421" y="83304"/>
                    </a:lnTo>
                    <a:lnTo>
                      <a:pt x="45945" y="85371"/>
                    </a:lnTo>
                    <a:lnTo>
                      <a:pt x="45945" y="87120"/>
                    </a:lnTo>
                    <a:cubicBezTo>
                      <a:pt x="45945" y="87120"/>
                      <a:pt x="46421" y="87597"/>
                      <a:pt x="46421" y="87597"/>
                    </a:cubicBezTo>
                    <a:lnTo>
                      <a:pt x="47058" y="88233"/>
                    </a:lnTo>
                    <a:lnTo>
                      <a:pt x="47058" y="89186"/>
                    </a:lnTo>
                    <a:cubicBezTo>
                      <a:pt x="47058" y="89186"/>
                      <a:pt x="44673" y="90776"/>
                      <a:pt x="44673" y="90776"/>
                    </a:cubicBezTo>
                    <a:lnTo>
                      <a:pt x="45945" y="91412"/>
                    </a:lnTo>
                    <a:lnTo>
                      <a:pt x="47693" y="91889"/>
                    </a:lnTo>
                    <a:lnTo>
                      <a:pt x="50714" y="91094"/>
                    </a:lnTo>
                    <a:lnTo>
                      <a:pt x="53894" y="92048"/>
                    </a:lnTo>
                    <a:lnTo>
                      <a:pt x="53894" y="93320"/>
                    </a:lnTo>
                    <a:cubicBezTo>
                      <a:pt x="53894" y="93320"/>
                      <a:pt x="53576" y="94433"/>
                      <a:pt x="53576" y="94433"/>
                    </a:cubicBezTo>
                    <a:lnTo>
                      <a:pt x="54689" y="96182"/>
                    </a:lnTo>
                    <a:lnTo>
                      <a:pt x="55961" y="98725"/>
                    </a:lnTo>
                    <a:lnTo>
                      <a:pt x="58186" y="99997"/>
                    </a:lnTo>
                    <a:lnTo>
                      <a:pt x="58186" y="103018"/>
                    </a:lnTo>
                    <a:cubicBezTo>
                      <a:pt x="58186" y="103018"/>
                      <a:pt x="65976" y="102700"/>
                      <a:pt x="65976" y="102700"/>
                    </a:cubicBezTo>
                    <a:lnTo>
                      <a:pt x="67407" y="102223"/>
                    </a:lnTo>
                    <a:lnTo>
                      <a:pt x="68838" y="100951"/>
                    </a:lnTo>
                    <a:lnTo>
                      <a:pt x="69632" y="99043"/>
                    </a:lnTo>
                    <a:lnTo>
                      <a:pt x="69632" y="97295"/>
                    </a:lnTo>
                    <a:cubicBezTo>
                      <a:pt x="69632" y="97295"/>
                      <a:pt x="70109" y="96023"/>
                      <a:pt x="70109" y="96023"/>
                    </a:cubicBezTo>
                    <a:lnTo>
                      <a:pt x="71381" y="94751"/>
                    </a:lnTo>
                    <a:lnTo>
                      <a:pt x="73766" y="94433"/>
                    </a:lnTo>
                    <a:lnTo>
                      <a:pt x="75515" y="94433"/>
                    </a:lnTo>
                    <a:cubicBezTo>
                      <a:pt x="75515" y="94433"/>
                      <a:pt x="75991" y="93479"/>
                      <a:pt x="75991" y="93479"/>
                    </a:cubicBezTo>
                    <a:lnTo>
                      <a:pt x="75515" y="90776"/>
                    </a:lnTo>
                    <a:lnTo>
                      <a:pt x="74561" y="84099"/>
                    </a:lnTo>
                    <a:lnTo>
                      <a:pt x="74561" y="82192"/>
                    </a:lnTo>
                    <a:cubicBezTo>
                      <a:pt x="74561" y="82192"/>
                      <a:pt x="74561" y="80761"/>
                      <a:pt x="74561" y="80761"/>
                    </a:cubicBezTo>
                    <a:lnTo>
                      <a:pt x="75355" y="80284"/>
                    </a:lnTo>
                    <a:lnTo>
                      <a:pt x="78853" y="79966"/>
                    </a:lnTo>
                    <a:lnTo>
                      <a:pt x="85530" y="80602"/>
                    </a:lnTo>
                    <a:lnTo>
                      <a:pt x="86802" y="80125"/>
                    </a:lnTo>
                    <a:lnTo>
                      <a:pt x="89505" y="76309"/>
                    </a:lnTo>
                    <a:lnTo>
                      <a:pt x="92048" y="73607"/>
                    </a:lnTo>
                    <a:lnTo>
                      <a:pt x="93797" y="72335"/>
                    </a:lnTo>
                    <a:lnTo>
                      <a:pt x="95228" y="72017"/>
                    </a:lnTo>
                    <a:lnTo>
                      <a:pt x="96817" y="74402"/>
                    </a:lnTo>
                    <a:lnTo>
                      <a:pt x="102541" y="77899"/>
                    </a:lnTo>
                    <a:lnTo>
                      <a:pt x="103495" y="77899"/>
                    </a:lnTo>
                    <a:cubicBezTo>
                      <a:pt x="103495" y="77899"/>
                      <a:pt x="104130" y="77422"/>
                      <a:pt x="104130" y="77422"/>
                    </a:cubicBezTo>
                    <a:lnTo>
                      <a:pt x="104130" y="76945"/>
                    </a:lnTo>
                    <a:cubicBezTo>
                      <a:pt x="104130" y="76945"/>
                      <a:pt x="104130" y="75355"/>
                      <a:pt x="104130" y="75355"/>
                    </a:cubicBezTo>
                    <a:lnTo>
                      <a:pt x="105562" y="73925"/>
                    </a:lnTo>
                    <a:lnTo>
                      <a:pt x="108423" y="72653"/>
                    </a:lnTo>
                    <a:lnTo>
                      <a:pt x="111444" y="70268"/>
                    </a:lnTo>
                    <a:lnTo>
                      <a:pt x="114464" y="66930"/>
                    </a:lnTo>
                    <a:lnTo>
                      <a:pt x="117008" y="65022"/>
                    </a:lnTo>
                    <a:lnTo>
                      <a:pt x="119234" y="64386"/>
                    </a:lnTo>
                    <a:lnTo>
                      <a:pt x="120028" y="63432"/>
                    </a:lnTo>
                    <a:lnTo>
                      <a:pt x="119552" y="62160"/>
                    </a:lnTo>
                    <a:lnTo>
                      <a:pt x="119552" y="60411"/>
                    </a:lnTo>
                    <a:cubicBezTo>
                      <a:pt x="119552" y="60411"/>
                      <a:pt x="120664" y="58186"/>
                      <a:pt x="120664" y="58186"/>
                    </a:cubicBezTo>
                    <a:lnTo>
                      <a:pt x="121936" y="56914"/>
                    </a:lnTo>
                    <a:lnTo>
                      <a:pt x="123526" y="56596"/>
                    </a:lnTo>
                    <a:lnTo>
                      <a:pt x="124162" y="55801"/>
                    </a:lnTo>
                    <a:lnTo>
                      <a:pt x="123844" y="54688"/>
                    </a:lnTo>
                    <a:lnTo>
                      <a:pt x="124162" y="53576"/>
                    </a:lnTo>
                    <a:lnTo>
                      <a:pt x="125593" y="51668"/>
                    </a:lnTo>
                    <a:lnTo>
                      <a:pt x="129249" y="49919"/>
                    </a:lnTo>
                    <a:lnTo>
                      <a:pt x="131316" y="50555"/>
                    </a:lnTo>
                    <a:lnTo>
                      <a:pt x="133065" y="52781"/>
                    </a:lnTo>
                    <a:lnTo>
                      <a:pt x="135450" y="54370"/>
                    </a:lnTo>
                    <a:lnTo>
                      <a:pt x="138628" y="55165"/>
                    </a:lnTo>
                    <a:lnTo>
                      <a:pt x="141013" y="54847"/>
                    </a:lnTo>
                    <a:lnTo>
                      <a:pt x="142762" y="53416"/>
                    </a:lnTo>
                    <a:lnTo>
                      <a:pt x="144352" y="52939"/>
                    </a:lnTo>
                    <a:lnTo>
                      <a:pt x="145783" y="53416"/>
                    </a:lnTo>
                    <a:lnTo>
                      <a:pt x="146577" y="53099"/>
                    </a:lnTo>
                    <a:lnTo>
                      <a:pt x="146577" y="51986"/>
                    </a:lnTo>
                    <a:cubicBezTo>
                      <a:pt x="146577" y="51986"/>
                      <a:pt x="147373" y="51668"/>
                      <a:pt x="147373" y="51668"/>
                    </a:cubicBezTo>
                    <a:lnTo>
                      <a:pt x="148644" y="52304"/>
                    </a:lnTo>
                    <a:lnTo>
                      <a:pt x="149916" y="52304"/>
                    </a:lnTo>
                    <a:cubicBezTo>
                      <a:pt x="149916" y="52304"/>
                      <a:pt x="151029" y="52304"/>
                      <a:pt x="151029" y="52304"/>
                    </a:cubicBezTo>
                    <a:lnTo>
                      <a:pt x="151506" y="51668"/>
                    </a:lnTo>
                    <a:lnTo>
                      <a:pt x="151506" y="51032"/>
                    </a:lnTo>
                    <a:cubicBezTo>
                      <a:pt x="151506" y="51032"/>
                      <a:pt x="152459" y="50555"/>
                      <a:pt x="152459" y="50555"/>
                    </a:cubicBezTo>
                    <a:lnTo>
                      <a:pt x="155163" y="51032"/>
                    </a:lnTo>
                    <a:lnTo>
                      <a:pt x="158183" y="50396"/>
                    </a:lnTo>
                    <a:lnTo>
                      <a:pt x="161521" y="48647"/>
                    </a:lnTo>
                    <a:lnTo>
                      <a:pt x="163747" y="47852"/>
                    </a:lnTo>
                    <a:lnTo>
                      <a:pt x="164860" y="47852"/>
                    </a:lnTo>
                    <a:cubicBezTo>
                      <a:pt x="164860" y="47852"/>
                      <a:pt x="166132" y="47216"/>
                      <a:pt x="166132" y="47216"/>
                    </a:cubicBezTo>
                    <a:lnTo>
                      <a:pt x="167722" y="45150"/>
                    </a:lnTo>
                    <a:lnTo>
                      <a:pt x="171220" y="44196"/>
                    </a:lnTo>
                    <a:lnTo>
                      <a:pt x="178532" y="44673"/>
                    </a:lnTo>
                    <a:lnTo>
                      <a:pt x="176624" y="4324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5" name="Freeform: Shape 5014">
                <a:extLst>
                  <a:ext uri="{FF2B5EF4-FFF2-40B4-BE49-F238E27FC236}">
                    <a16:creationId xmlns:a16="http://schemas.microsoft.com/office/drawing/2014/main" id="{4EA0B88C-5259-5948-6923-FA99F3BE53DF}"/>
                  </a:ext>
                </a:extLst>
              </p:cNvPr>
              <p:cNvSpPr/>
              <p:nvPr/>
            </p:nvSpPr>
            <p:spPr>
              <a:xfrm>
                <a:off x="3295283" y="5604613"/>
                <a:ext cx="16851" cy="8584"/>
              </a:xfrm>
              <a:custGeom>
                <a:avLst/>
                <a:gdLst>
                  <a:gd name="connsiteX0" fmla="*/ 13831 w 16851"/>
                  <a:gd name="connsiteY0" fmla="*/ 4928 h 8584"/>
                  <a:gd name="connsiteX1" fmla="*/ 9698 w 16851"/>
                  <a:gd name="connsiteY1" fmla="*/ 2385 h 8584"/>
                  <a:gd name="connsiteX2" fmla="*/ 3974 w 16851"/>
                  <a:gd name="connsiteY2" fmla="*/ 1272 h 8584"/>
                  <a:gd name="connsiteX3" fmla="*/ 1590 w 16851"/>
                  <a:gd name="connsiteY3" fmla="*/ 0 h 8584"/>
                  <a:gd name="connsiteX4" fmla="*/ 0 w 16851"/>
                  <a:gd name="connsiteY4" fmla="*/ 477 h 8584"/>
                  <a:gd name="connsiteX5" fmla="*/ 159 w 16851"/>
                  <a:gd name="connsiteY5" fmla="*/ 954 h 8584"/>
                  <a:gd name="connsiteX6" fmla="*/ 954 w 16851"/>
                  <a:gd name="connsiteY6" fmla="*/ 2225 h 8584"/>
                  <a:gd name="connsiteX7" fmla="*/ 2544 w 16851"/>
                  <a:gd name="connsiteY7" fmla="*/ 2544 h 8584"/>
                  <a:gd name="connsiteX8" fmla="*/ 4769 w 16851"/>
                  <a:gd name="connsiteY8" fmla="*/ 6995 h 8584"/>
                  <a:gd name="connsiteX9" fmla="*/ 6200 w 16851"/>
                  <a:gd name="connsiteY9" fmla="*/ 8584 h 8584"/>
                  <a:gd name="connsiteX10" fmla="*/ 9698 w 16851"/>
                  <a:gd name="connsiteY10" fmla="*/ 8584 h 8584"/>
                  <a:gd name="connsiteX11" fmla="*/ 13195 w 16851"/>
                  <a:gd name="connsiteY11" fmla="*/ 6677 h 8584"/>
                  <a:gd name="connsiteX12" fmla="*/ 15580 w 16851"/>
                  <a:gd name="connsiteY12" fmla="*/ 6359 h 8584"/>
                  <a:gd name="connsiteX13" fmla="*/ 16852 w 16851"/>
                  <a:gd name="connsiteY13" fmla="*/ 5723 h 8584"/>
                  <a:gd name="connsiteX14" fmla="*/ 13831 w 16851"/>
                  <a:gd name="connsiteY14" fmla="*/ 4928 h 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851" h="8584">
                    <a:moveTo>
                      <a:pt x="13831" y="4928"/>
                    </a:moveTo>
                    <a:lnTo>
                      <a:pt x="9698" y="2385"/>
                    </a:lnTo>
                    <a:lnTo>
                      <a:pt x="3974" y="1272"/>
                    </a:lnTo>
                    <a:lnTo>
                      <a:pt x="1590" y="0"/>
                    </a:lnTo>
                    <a:lnTo>
                      <a:pt x="0" y="477"/>
                    </a:lnTo>
                    <a:lnTo>
                      <a:pt x="159" y="954"/>
                    </a:lnTo>
                    <a:lnTo>
                      <a:pt x="954" y="2225"/>
                    </a:lnTo>
                    <a:lnTo>
                      <a:pt x="2544" y="2544"/>
                    </a:lnTo>
                    <a:lnTo>
                      <a:pt x="4769" y="6995"/>
                    </a:lnTo>
                    <a:lnTo>
                      <a:pt x="6200" y="8584"/>
                    </a:lnTo>
                    <a:lnTo>
                      <a:pt x="9698" y="8584"/>
                    </a:lnTo>
                    <a:lnTo>
                      <a:pt x="13195" y="6677"/>
                    </a:lnTo>
                    <a:lnTo>
                      <a:pt x="15580" y="6359"/>
                    </a:lnTo>
                    <a:lnTo>
                      <a:pt x="16852" y="5723"/>
                    </a:lnTo>
                    <a:lnTo>
                      <a:pt x="13831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6" name="Freeform: Shape 5015">
                <a:extLst>
                  <a:ext uri="{FF2B5EF4-FFF2-40B4-BE49-F238E27FC236}">
                    <a16:creationId xmlns:a16="http://schemas.microsoft.com/office/drawing/2014/main" id="{730235AE-A611-8F4C-8E59-4FC74D76AAC0}"/>
                  </a:ext>
                </a:extLst>
              </p:cNvPr>
              <p:cNvSpPr/>
              <p:nvPr/>
            </p:nvSpPr>
            <p:spPr>
              <a:xfrm>
                <a:off x="4460433" y="3275425"/>
                <a:ext cx="14149" cy="11128"/>
              </a:xfrm>
              <a:custGeom>
                <a:avLst/>
                <a:gdLst>
                  <a:gd name="connsiteX0" fmla="*/ 8585 w 14149"/>
                  <a:gd name="connsiteY0" fmla="*/ 8267 h 11128"/>
                  <a:gd name="connsiteX1" fmla="*/ 8585 w 14149"/>
                  <a:gd name="connsiteY1" fmla="*/ 8903 h 11128"/>
                  <a:gd name="connsiteX2" fmla="*/ 10652 w 14149"/>
                  <a:gd name="connsiteY2" fmla="*/ 11128 h 11128"/>
                  <a:gd name="connsiteX3" fmla="*/ 11287 w 14149"/>
                  <a:gd name="connsiteY3" fmla="*/ 10652 h 11128"/>
                  <a:gd name="connsiteX4" fmla="*/ 11606 w 14149"/>
                  <a:gd name="connsiteY4" fmla="*/ 10016 h 11128"/>
                  <a:gd name="connsiteX5" fmla="*/ 11606 w 14149"/>
                  <a:gd name="connsiteY5" fmla="*/ 9062 h 11128"/>
                  <a:gd name="connsiteX6" fmla="*/ 10016 w 14149"/>
                  <a:gd name="connsiteY6" fmla="*/ 8108 h 11128"/>
                  <a:gd name="connsiteX7" fmla="*/ 8426 w 14149"/>
                  <a:gd name="connsiteY7" fmla="*/ 8108 h 11128"/>
                  <a:gd name="connsiteX8" fmla="*/ 0 w 14149"/>
                  <a:gd name="connsiteY8" fmla="*/ 9698 h 11128"/>
                  <a:gd name="connsiteX9" fmla="*/ 318 w 14149"/>
                  <a:gd name="connsiteY9" fmla="*/ 10333 h 11128"/>
                  <a:gd name="connsiteX10" fmla="*/ 1113 w 14149"/>
                  <a:gd name="connsiteY10" fmla="*/ 10652 h 11128"/>
                  <a:gd name="connsiteX11" fmla="*/ 4611 w 14149"/>
                  <a:gd name="connsiteY11" fmla="*/ 10652 h 11128"/>
                  <a:gd name="connsiteX12" fmla="*/ 4770 w 14149"/>
                  <a:gd name="connsiteY12" fmla="*/ 8585 h 11128"/>
                  <a:gd name="connsiteX13" fmla="*/ 5882 w 14149"/>
                  <a:gd name="connsiteY13" fmla="*/ 6836 h 11128"/>
                  <a:gd name="connsiteX14" fmla="*/ 1272 w 14149"/>
                  <a:gd name="connsiteY14" fmla="*/ 8426 h 11128"/>
                  <a:gd name="connsiteX15" fmla="*/ 0 w 14149"/>
                  <a:gd name="connsiteY15" fmla="*/ 9539 h 11128"/>
                  <a:gd name="connsiteX16" fmla="*/ 13990 w 14149"/>
                  <a:gd name="connsiteY16" fmla="*/ 3816 h 11128"/>
                  <a:gd name="connsiteX17" fmla="*/ 12877 w 14149"/>
                  <a:gd name="connsiteY17" fmla="*/ 3180 h 11128"/>
                  <a:gd name="connsiteX18" fmla="*/ 12877 w 14149"/>
                  <a:gd name="connsiteY18" fmla="*/ 1908 h 11128"/>
                  <a:gd name="connsiteX19" fmla="*/ 12400 w 14149"/>
                  <a:gd name="connsiteY19" fmla="*/ 795 h 11128"/>
                  <a:gd name="connsiteX20" fmla="*/ 12400 w 14149"/>
                  <a:gd name="connsiteY20" fmla="*/ 795 h 11128"/>
                  <a:gd name="connsiteX21" fmla="*/ 11287 w 14149"/>
                  <a:gd name="connsiteY21" fmla="*/ 318 h 11128"/>
                  <a:gd name="connsiteX22" fmla="*/ 10175 w 14149"/>
                  <a:gd name="connsiteY22" fmla="*/ 0 h 11128"/>
                  <a:gd name="connsiteX23" fmla="*/ 8267 w 14149"/>
                  <a:gd name="connsiteY23" fmla="*/ 0 h 11128"/>
                  <a:gd name="connsiteX24" fmla="*/ 7472 w 14149"/>
                  <a:gd name="connsiteY24" fmla="*/ 477 h 11128"/>
                  <a:gd name="connsiteX25" fmla="*/ 6041 w 14149"/>
                  <a:gd name="connsiteY25" fmla="*/ 795 h 11128"/>
                  <a:gd name="connsiteX26" fmla="*/ 5087 w 14149"/>
                  <a:gd name="connsiteY26" fmla="*/ 1590 h 11128"/>
                  <a:gd name="connsiteX27" fmla="*/ 5087 w 14149"/>
                  <a:gd name="connsiteY27" fmla="*/ 1590 h 11128"/>
                  <a:gd name="connsiteX28" fmla="*/ 4770 w 14149"/>
                  <a:gd name="connsiteY28" fmla="*/ 2544 h 11128"/>
                  <a:gd name="connsiteX29" fmla="*/ 1590 w 14149"/>
                  <a:gd name="connsiteY29" fmla="*/ 4292 h 11128"/>
                  <a:gd name="connsiteX30" fmla="*/ 1590 w 14149"/>
                  <a:gd name="connsiteY30" fmla="*/ 5246 h 11128"/>
                  <a:gd name="connsiteX31" fmla="*/ 2703 w 14149"/>
                  <a:gd name="connsiteY31" fmla="*/ 6200 h 11128"/>
                  <a:gd name="connsiteX32" fmla="*/ 5405 w 14149"/>
                  <a:gd name="connsiteY32" fmla="*/ 5882 h 11128"/>
                  <a:gd name="connsiteX33" fmla="*/ 8426 w 14149"/>
                  <a:gd name="connsiteY33" fmla="*/ 6677 h 11128"/>
                  <a:gd name="connsiteX34" fmla="*/ 12082 w 14149"/>
                  <a:gd name="connsiteY34" fmla="*/ 8267 h 11128"/>
                  <a:gd name="connsiteX35" fmla="*/ 12719 w 14149"/>
                  <a:gd name="connsiteY35" fmla="*/ 7313 h 11128"/>
                  <a:gd name="connsiteX36" fmla="*/ 12719 w 14149"/>
                  <a:gd name="connsiteY36" fmla="*/ 5882 h 11128"/>
                  <a:gd name="connsiteX37" fmla="*/ 14149 w 14149"/>
                  <a:gd name="connsiteY37" fmla="*/ 5246 h 11128"/>
                  <a:gd name="connsiteX38" fmla="*/ 13831 w 14149"/>
                  <a:gd name="connsiteY38" fmla="*/ 3974 h 11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149" h="11128">
                    <a:moveTo>
                      <a:pt x="8585" y="8267"/>
                    </a:moveTo>
                    <a:lnTo>
                      <a:pt x="8585" y="8903"/>
                    </a:lnTo>
                    <a:cubicBezTo>
                      <a:pt x="8585" y="8903"/>
                      <a:pt x="10652" y="11128"/>
                      <a:pt x="10652" y="11128"/>
                    </a:cubicBezTo>
                    <a:lnTo>
                      <a:pt x="11287" y="10652"/>
                    </a:lnTo>
                    <a:lnTo>
                      <a:pt x="11606" y="10016"/>
                    </a:lnTo>
                    <a:lnTo>
                      <a:pt x="11606" y="9062"/>
                    </a:lnTo>
                    <a:cubicBezTo>
                      <a:pt x="11606" y="9062"/>
                      <a:pt x="10016" y="8108"/>
                      <a:pt x="10016" y="8108"/>
                    </a:cubicBezTo>
                    <a:lnTo>
                      <a:pt x="8426" y="8108"/>
                    </a:lnTo>
                    <a:close/>
                    <a:moveTo>
                      <a:pt x="0" y="9698"/>
                    </a:moveTo>
                    <a:lnTo>
                      <a:pt x="318" y="10333"/>
                    </a:lnTo>
                    <a:lnTo>
                      <a:pt x="1113" y="10652"/>
                    </a:lnTo>
                    <a:lnTo>
                      <a:pt x="4611" y="10652"/>
                    </a:lnTo>
                    <a:cubicBezTo>
                      <a:pt x="4611" y="10652"/>
                      <a:pt x="4770" y="8585"/>
                      <a:pt x="4770" y="8585"/>
                    </a:cubicBezTo>
                    <a:lnTo>
                      <a:pt x="5882" y="6836"/>
                    </a:lnTo>
                    <a:lnTo>
                      <a:pt x="1272" y="8426"/>
                    </a:lnTo>
                    <a:lnTo>
                      <a:pt x="0" y="9539"/>
                    </a:lnTo>
                    <a:close/>
                    <a:moveTo>
                      <a:pt x="13990" y="3816"/>
                    </a:moveTo>
                    <a:lnTo>
                      <a:pt x="12877" y="3180"/>
                    </a:lnTo>
                    <a:lnTo>
                      <a:pt x="12877" y="1908"/>
                    </a:lnTo>
                    <a:cubicBezTo>
                      <a:pt x="12877" y="1908"/>
                      <a:pt x="12400" y="795"/>
                      <a:pt x="12400" y="795"/>
                    </a:cubicBezTo>
                    <a:lnTo>
                      <a:pt x="12400" y="795"/>
                    </a:lnTo>
                    <a:cubicBezTo>
                      <a:pt x="12400" y="795"/>
                      <a:pt x="11287" y="318"/>
                      <a:pt x="11287" y="318"/>
                    </a:cubicBezTo>
                    <a:lnTo>
                      <a:pt x="10175" y="0"/>
                    </a:lnTo>
                    <a:lnTo>
                      <a:pt x="8267" y="0"/>
                    </a:lnTo>
                    <a:lnTo>
                      <a:pt x="7472" y="477"/>
                    </a:lnTo>
                    <a:lnTo>
                      <a:pt x="6041" y="795"/>
                    </a:lnTo>
                    <a:lnTo>
                      <a:pt x="5087" y="1590"/>
                    </a:lnTo>
                    <a:lnTo>
                      <a:pt x="5087" y="1590"/>
                    </a:lnTo>
                    <a:cubicBezTo>
                      <a:pt x="5087" y="1590"/>
                      <a:pt x="4770" y="2544"/>
                      <a:pt x="4770" y="2544"/>
                    </a:cubicBezTo>
                    <a:lnTo>
                      <a:pt x="1590" y="4292"/>
                    </a:lnTo>
                    <a:lnTo>
                      <a:pt x="1590" y="5246"/>
                    </a:lnTo>
                    <a:cubicBezTo>
                      <a:pt x="1590" y="5246"/>
                      <a:pt x="2703" y="6200"/>
                      <a:pt x="2703" y="6200"/>
                    </a:cubicBezTo>
                    <a:lnTo>
                      <a:pt x="5405" y="5882"/>
                    </a:lnTo>
                    <a:lnTo>
                      <a:pt x="8426" y="6677"/>
                    </a:lnTo>
                    <a:lnTo>
                      <a:pt x="12082" y="8267"/>
                    </a:lnTo>
                    <a:lnTo>
                      <a:pt x="12719" y="7313"/>
                    </a:lnTo>
                    <a:lnTo>
                      <a:pt x="12719" y="5882"/>
                    </a:lnTo>
                    <a:cubicBezTo>
                      <a:pt x="12719" y="5882"/>
                      <a:pt x="14149" y="5246"/>
                      <a:pt x="14149" y="5246"/>
                    </a:cubicBezTo>
                    <a:lnTo>
                      <a:pt x="13831" y="397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7" name="Freeform: Shape 5016">
                <a:extLst>
                  <a:ext uri="{FF2B5EF4-FFF2-40B4-BE49-F238E27FC236}">
                    <a16:creationId xmlns:a16="http://schemas.microsoft.com/office/drawing/2014/main" id="{3AB8ED23-58CA-5B74-D2E8-A1FC2E3017FA}"/>
                  </a:ext>
                </a:extLst>
              </p:cNvPr>
              <p:cNvSpPr/>
              <p:nvPr/>
            </p:nvSpPr>
            <p:spPr>
              <a:xfrm>
                <a:off x="10470123" y="3685748"/>
                <a:ext cx="140854" cy="210169"/>
              </a:xfrm>
              <a:custGeom>
                <a:avLst/>
                <a:gdLst>
                  <a:gd name="connsiteX0" fmla="*/ 139741 w 140854"/>
                  <a:gd name="connsiteY0" fmla="*/ 188071 h 210169"/>
                  <a:gd name="connsiteX1" fmla="*/ 138469 w 140854"/>
                  <a:gd name="connsiteY1" fmla="*/ 187117 h 210169"/>
                  <a:gd name="connsiteX2" fmla="*/ 136721 w 140854"/>
                  <a:gd name="connsiteY2" fmla="*/ 186799 h 210169"/>
                  <a:gd name="connsiteX3" fmla="*/ 134495 w 140854"/>
                  <a:gd name="connsiteY3" fmla="*/ 186322 h 210169"/>
                  <a:gd name="connsiteX4" fmla="*/ 132905 w 140854"/>
                  <a:gd name="connsiteY4" fmla="*/ 184097 h 210169"/>
                  <a:gd name="connsiteX5" fmla="*/ 131157 w 140854"/>
                  <a:gd name="connsiteY5" fmla="*/ 180917 h 210169"/>
                  <a:gd name="connsiteX6" fmla="*/ 130520 w 140854"/>
                  <a:gd name="connsiteY6" fmla="*/ 179486 h 210169"/>
                  <a:gd name="connsiteX7" fmla="*/ 129249 w 140854"/>
                  <a:gd name="connsiteY7" fmla="*/ 178055 h 210169"/>
                  <a:gd name="connsiteX8" fmla="*/ 127977 w 140854"/>
                  <a:gd name="connsiteY8" fmla="*/ 175989 h 210169"/>
                  <a:gd name="connsiteX9" fmla="*/ 127500 w 140854"/>
                  <a:gd name="connsiteY9" fmla="*/ 174240 h 210169"/>
                  <a:gd name="connsiteX10" fmla="*/ 126546 w 140854"/>
                  <a:gd name="connsiteY10" fmla="*/ 172650 h 210169"/>
                  <a:gd name="connsiteX11" fmla="*/ 126070 w 140854"/>
                  <a:gd name="connsiteY11" fmla="*/ 172173 h 210169"/>
                  <a:gd name="connsiteX12" fmla="*/ 125275 w 140854"/>
                  <a:gd name="connsiteY12" fmla="*/ 169948 h 210169"/>
                  <a:gd name="connsiteX13" fmla="*/ 125116 w 140854"/>
                  <a:gd name="connsiteY13" fmla="*/ 169153 h 210169"/>
                  <a:gd name="connsiteX14" fmla="*/ 124797 w 140854"/>
                  <a:gd name="connsiteY14" fmla="*/ 168994 h 210169"/>
                  <a:gd name="connsiteX15" fmla="*/ 124321 w 140854"/>
                  <a:gd name="connsiteY15" fmla="*/ 168358 h 210169"/>
                  <a:gd name="connsiteX16" fmla="*/ 123208 w 140854"/>
                  <a:gd name="connsiteY16" fmla="*/ 165973 h 210169"/>
                  <a:gd name="connsiteX17" fmla="*/ 123049 w 140854"/>
                  <a:gd name="connsiteY17" fmla="*/ 165337 h 210169"/>
                  <a:gd name="connsiteX18" fmla="*/ 122571 w 140854"/>
                  <a:gd name="connsiteY18" fmla="*/ 165178 h 210169"/>
                  <a:gd name="connsiteX19" fmla="*/ 121300 w 140854"/>
                  <a:gd name="connsiteY19" fmla="*/ 163589 h 210169"/>
                  <a:gd name="connsiteX20" fmla="*/ 120347 w 140854"/>
                  <a:gd name="connsiteY20" fmla="*/ 162953 h 210169"/>
                  <a:gd name="connsiteX21" fmla="*/ 120028 w 140854"/>
                  <a:gd name="connsiteY21" fmla="*/ 162158 h 210169"/>
                  <a:gd name="connsiteX22" fmla="*/ 120028 w 140854"/>
                  <a:gd name="connsiteY22" fmla="*/ 159773 h 210169"/>
                  <a:gd name="connsiteX23" fmla="*/ 119551 w 140854"/>
                  <a:gd name="connsiteY23" fmla="*/ 158660 h 210169"/>
                  <a:gd name="connsiteX24" fmla="*/ 119393 w 140854"/>
                  <a:gd name="connsiteY24" fmla="*/ 156594 h 210169"/>
                  <a:gd name="connsiteX25" fmla="*/ 119393 w 140854"/>
                  <a:gd name="connsiteY25" fmla="*/ 155640 h 210169"/>
                  <a:gd name="connsiteX26" fmla="*/ 118915 w 140854"/>
                  <a:gd name="connsiteY26" fmla="*/ 154686 h 210169"/>
                  <a:gd name="connsiteX27" fmla="*/ 117961 w 140854"/>
                  <a:gd name="connsiteY27" fmla="*/ 154050 h 210169"/>
                  <a:gd name="connsiteX28" fmla="*/ 117802 w 140854"/>
                  <a:gd name="connsiteY28" fmla="*/ 152619 h 210169"/>
                  <a:gd name="connsiteX29" fmla="*/ 117643 w 140854"/>
                  <a:gd name="connsiteY29" fmla="*/ 148645 h 210169"/>
                  <a:gd name="connsiteX30" fmla="*/ 117326 w 140854"/>
                  <a:gd name="connsiteY30" fmla="*/ 148009 h 210169"/>
                  <a:gd name="connsiteX31" fmla="*/ 113828 w 140854"/>
                  <a:gd name="connsiteY31" fmla="*/ 148009 h 210169"/>
                  <a:gd name="connsiteX32" fmla="*/ 113351 w 140854"/>
                  <a:gd name="connsiteY32" fmla="*/ 148485 h 210169"/>
                  <a:gd name="connsiteX33" fmla="*/ 111920 w 140854"/>
                  <a:gd name="connsiteY33" fmla="*/ 148645 h 210169"/>
                  <a:gd name="connsiteX34" fmla="*/ 110172 w 140854"/>
                  <a:gd name="connsiteY34" fmla="*/ 148645 h 210169"/>
                  <a:gd name="connsiteX35" fmla="*/ 108740 w 140854"/>
                  <a:gd name="connsiteY35" fmla="*/ 148168 h 210169"/>
                  <a:gd name="connsiteX36" fmla="*/ 107469 w 140854"/>
                  <a:gd name="connsiteY36" fmla="*/ 147532 h 210169"/>
                  <a:gd name="connsiteX37" fmla="*/ 107151 w 140854"/>
                  <a:gd name="connsiteY37" fmla="*/ 146737 h 210169"/>
                  <a:gd name="connsiteX38" fmla="*/ 107310 w 140854"/>
                  <a:gd name="connsiteY38" fmla="*/ 144034 h 210169"/>
                  <a:gd name="connsiteX39" fmla="*/ 105243 w 140854"/>
                  <a:gd name="connsiteY39" fmla="*/ 141968 h 210169"/>
                  <a:gd name="connsiteX40" fmla="*/ 102064 w 140854"/>
                  <a:gd name="connsiteY40" fmla="*/ 139424 h 210169"/>
                  <a:gd name="connsiteX41" fmla="*/ 101110 w 140854"/>
                  <a:gd name="connsiteY41" fmla="*/ 136244 h 210169"/>
                  <a:gd name="connsiteX42" fmla="*/ 99997 w 140854"/>
                  <a:gd name="connsiteY42" fmla="*/ 134336 h 210169"/>
                  <a:gd name="connsiteX43" fmla="*/ 96341 w 140854"/>
                  <a:gd name="connsiteY43" fmla="*/ 130203 h 210169"/>
                  <a:gd name="connsiteX44" fmla="*/ 95704 w 140854"/>
                  <a:gd name="connsiteY44" fmla="*/ 127342 h 210169"/>
                  <a:gd name="connsiteX45" fmla="*/ 95704 w 140854"/>
                  <a:gd name="connsiteY45" fmla="*/ 125275 h 210169"/>
                  <a:gd name="connsiteX46" fmla="*/ 96976 w 140854"/>
                  <a:gd name="connsiteY46" fmla="*/ 123526 h 210169"/>
                  <a:gd name="connsiteX47" fmla="*/ 98725 w 140854"/>
                  <a:gd name="connsiteY47" fmla="*/ 120187 h 210169"/>
                  <a:gd name="connsiteX48" fmla="*/ 99520 w 140854"/>
                  <a:gd name="connsiteY48" fmla="*/ 117326 h 210169"/>
                  <a:gd name="connsiteX49" fmla="*/ 99997 w 140854"/>
                  <a:gd name="connsiteY49" fmla="*/ 115736 h 210169"/>
                  <a:gd name="connsiteX50" fmla="*/ 100951 w 140854"/>
                  <a:gd name="connsiteY50" fmla="*/ 113828 h 210169"/>
                  <a:gd name="connsiteX51" fmla="*/ 101745 w 140854"/>
                  <a:gd name="connsiteY51" fmla="*/ 111126 h 210169"/>
                  <a:gd name="connsiteX52" fmla="*/ 101110 w 140854"/>
                  <a:gd name="connsiteY52" fmla="*/ 109536 h 210169"/>
                  <a:gd name="connsiteX53" fmla="*/ 99997 w 140854"/>
                  <a:gd name="connsiteY53" fmla="*/ 107946 h 210169"/>
                  <a:gd name="connsiteX54" fmla="*/ 99679 w 140854"/>
                  <a:gd name="connsiteY54" fmla="*/ 106833 h 210169"/>
                  <a:gd name="connsiteX55" fmla="*/ 100632 w 140854"/>
                  <a:gd name="connsiteY55" fmla="*/ 105085 h 210169"/>
                  <a:gd name="connsiteX56" fmla="*/ 101745 w 140854"/>
                  <a:gd name="connsiteY56" fmla="*/ 103813 h 210169"/>
                  <a:gd name="connsiteX57" fmla="*/ 102858 w 140854"/>
                  <a:gd name="connsiteY57" fmla="*/ 103654 h 210169"/>
                  <a:gd name="connsiteX58" fmla="*/ 104449 w 140854"/>
                  <a:gd name="connsiteY58" fmla="*/ 103018 h 210169"/>
                  <a:gd name="connsiteX59" fmla="*/ 105562 w 140854"/>
                  <a:gd name="connsiteY59" fmla="*/ 101905 h 210169"/>
                  <a:gd name="connsiteX60" fmla="*/ 107310 w 140854"/>
                  <a:gd name="connsiteY60" fmla="*/ 101587 h 210169"/>
                  <a:gd name="connsiteX61" fmla="*/ 109536 w 140854"/>
                  <a:gd name="connsiteY61" fmla="*/ 101587 h 210169"/>
                  <a:gd name="connsiteX62" fmla="*/ 114146 w 140854"/>
                  <a:gd name="connsiteY62" fmla="*/ 101587 h 210169"/>
                  <a:gd name="connsiteX63" fmla="*/ 116530 w 140854"/>
                  <a:gd name="connsiteY63" fmla="*/ 101110 h 210169"/>
                  <a:gd name="connsiteX64" fmla="*/ 117167 w 140854"/>
                  <a:gd name="connsiteY64" fmla="*/ 100315 h 210169"/>
                  <a:gd name="connsiteX65" fmla="*/ 117167 w 140854"/>
                  <a:gd name="connsiteY65" fmla="*/ 98566 h 210169"/>
                  <a:gd name="connsiteX66" fmla="*/ 118280 w 140854"/>
                  <a:gd name="connsiteY66" fmla="*/ 97136 h 210169"/>
                  <a:gd name="connsiteX67" fmla="*/ 119551 w 140854"/>
                  <a:gd name="connsiteY67" fmla="*/ 96500 h 210169"/>
                  <a:gd name="connsiteX68" fmla="*/ 120028 w 140854"/>
                  <a:gd name="connsiteY68" fmla="*/ 96023 h 210169"/>
                  <a:gd name="connsiteX69" fmla="*/ 120028 w 140854"/>
                  <a:gd name="connsiteY69" fmla="*/ 95546 h 210169"/>
                  <a:gd name="connsiteX70" fmla="*/ 119710 w 140854"/>
                  <a:gd name="connsiteY70" fmla="*/ 95069 h 210169"/>
                  <a:gd name="connsiteX71" fmla="*/ 119234 w 140854"/>
                  <a:gd name="connsiteY71" fmla="*/ 94751 h 210169"/>
                  <a:gd name="connsiteX72" fmla="*/ 117961 w 140854"/>
                  <a:gd name="connsiteY72" fmla="*/ 94592 h 210169"/>
                  <a:gd name="connsiteX73" fmla="*/ 116849 w 140854"/>
                  <a:gd name="connsiteY73" fmla="*/ 92048 h 210169"/>
                  <a:gd name="connsiteX74" fmla="*/ 117643 w 140854"/>
                  <a:gd name="connsiteY74" fmla="*/ 90935 h 210169"/>
                  <a:gd name="connsiteX75" fmla="*/ 118597 w 140854"/>
                  <a:gd name="connsiteY75" fmla="*/ 88869 h 210169"/>
                  <a:gd name="connsiteX76" fmla="*/ 118915 w 140854"/>
                  <a:gd name="connsiteY76" fmla="*/ 87756 h 210169"/>
                  <a:gd name="connsiteX77" fmla="*/ 120347 w 140854"/>
                  <a:gd name="connsiteY77" fmla="*/ 86007 h 210169"/>
                  <a:gd name="connsiteX78" fmla="*/ 120028 w 140854"/>
                  <a:gd name="connsiteY78" fmla="*/ 85530 h 210169"/>
                  <a:gd name="connsiteX79" fmla="*/ 121141 w 140854"/>
                  <a:gd name="connsiteY79" fmla="*/ 76310 h 210169"/>
                  <a:gd name="connsiteX80" fmla="*/ 120505 w 140854"/>
                  <a:gd name="connsiteY80" fmla="*/ 70268 h 210169"/>
                  <a:gd name="connsiteX81" fmla="*/ 119393 w 140854"/>
                  <a:gd name="connsiteY81" fmla="*/ 67884 h 210169"/>
                  <a:gd name="connsiteX82" fmla="*/ 116054 w 140854"/>
                  <a:gd name="connsiteY82" fmla="*/ 65340 h 210169"/>
                  <a:gd name="connsiteX83" fmla="*/ 110490 w 140854"/>
                  <a:gd name="connsiteY83" fmla="*/ 63591 h 210169"/>
                  <a:gd name="connsiteX84" fmla="*/ 108581 w 140854"/>
                  <a:gd name="connsiteY84" fmla="*/ 60253 h 210169"/>
                  <a:gd name="connsiteX85" fmla="*/ 103177 w 140854"/>
                  <a:gd name="connsiteY85" fmla="*/ 55960 h 210169"/>
                  <a:gd name="connsiteX86" fmla="*/ 97771 w 140854"/>
                  <a:gd name="connsiteY86" fmla="*/ 50555 h 210169"/>
                  <a:gd name="connsiteX87" fmla="*/ 95228 w 140854"/>
                  <a:gd name="connsiteY87" fmla="*/ 49601 h 210169"/>
                  <a:gd name="connsiteX88" fmla="*/ 92366 w 140854"/>
                  <a:gd name="connsiteY88" fmla="*/ 49283 h 210169"/>
                  <a:gd name="connsiteX89" fmla="*/ 88709 w 140854"/>
                  <a:gd name="connsiteY89" fmla="*/ 47853 h 210169"/>
                  <a:gd name="connsiteX90" fmla="*/ 85371 w 140854"/>
                  <a:gd name="connsiteY90" fmla="*/ 48647 h 210169"/>
                  <a:gd name="connsiteX91" fmla="*/ 82827 w 140854"/>
                  <a:gd name="connsiteY91" fmla="*/ 51986 h 210169"/>
                  <a:gd name="connsiteX92" fmla="*/ 80919 w 140854"/>
                  <a:gd name="connsiteY92" fmla="*/ 55165 h 210169"/>
                  <a:gd name="connsiteX93" fmla="*/ 80284 w 140854"/>
                  <a:gd name="connsiteY93" fmla="*/ 60094 h 210169"/>
                  <a:gd name="connsiteX94" fmla="*/ 77899 w 140854"/>
                  <a:gd name="connsiteY94" fmla="*/ 61842 h 210169"/>
                  <a:gd name="connsiteX95" fmla="*/ 79648 w 140854"/>
                  <a:gd name="connsiteY95" fmla="*/ 58663 h 210169"/>
                  <a:gd name="connsiteX96" fmla="*/ 79806 w 140854"/>
                  <a:gd name="connsiteY96" fmla="*/ 53099 h 210169"/>
                  <a:gd name="connsiteX97" fmla="*/ 80602 w 140854"/>
                  <a:gd name="connsiteY97" fmla="*/ 48965 h 210169"/>
                  <a:gd name="connsiteX98" fmla="*/ 83463 w 140854"/>
                  <a:gd name="connsiteY98" fmla="*/ 43401 h 210169"/>
                  <a:gd name="connsiteX99" fmla="*/ 83623 w 140854"/>
                  <a:gd name="connsiteY99" fmla="*/ 35134 h 210169"/>
                  <a:gd name="connsiteX100" fmla="*/ 82669 w 140854"/>
                  <a:gd name="connsiteY100" fmla="*/ 33067 h 210169"/>
                  <a:gd name="connsiteX101" fmla="*/ 79330 w 140854"/>
                  <a:gd name="connsiteY101" fmla="*/ 28775 h 210169"/>
                  <a:gd name="connsiteX102" fmla="*/ 77104 w 140854"/>
                  <a:gd name="connsiteY102" fmla="*/ 27026 h 210169"/>
                  <a:gd name="connsiteX103" fmla="*/ 73924 w 140854"/>
                  <a:gd name="connsiteY103" fmla="*/ 23370 h 210169"/>
                  <a:gd name="connsiteX104" fmla="*/ 62797 w 140854"/>
                  <a:gd name="connsiteY104" fmla="*/ 13672 h 210169"/>
                  <a:gd name="connsiteX105" fmla="*/ 54848 w 140854"/>
                  <a:gd name="connsiteY105" fmla="*/ 8426 h 210169"/>
                  <a:gd name="connsiteX106" fmla="*/ 49442 w 140854"/>
                  <a:gd name="connsiteY106" fmla="*/ 5405 h 210169"/>
                  <a:gd name="connsiteX107" fmla="*/ 47375 w 140854"/>
                  <a:gd name="connsiteY107" fmla="*/ 4769 h 210169"/>
                  <a:gd name="connsiteX108" fmla="*/ 47375 w 140854"/>
                  <a:gd name="connsiteY108" fmla="*/ 6041 h 210169"/>
                  <a:gd name="connsiteX109" fmla="*/ 46899 w 140854"/>
                  <a:gd name="connsiteY109" fmla="*/ 6041 h 210169"/>
                  <a:gd name="connsiteX110" fmla="*/ 44514 w 140854"/>
                  <a:gd name="connsiteY110" fmla="*/ 5087 h 210169"/>
                  <a:gd name="connsiteX111" fmla="*/ 40380 w 140854"/>
                  <a:gd name="connsiteY111" fmla="*/ 477 h 210169"/>
                  <a:gd name="connsiteX112" fmla="*/ 39426 w 140854"/>
                  <a:gd name="connsiteY112" fmla="*/ 0 h 210169"/>
                  <a:gd name="connsiteX113" fmla="*/ 44673 w 140854"/>
                  <a:gd name="connsiteY113" fmla="*/ 6995 h 210169"/>
                  <a:gd name="connsiteX114" fmla="*/ 44832 w 140854"/>
                  <a:gd name="connsiteY114" fmla="*/ 7790 h 210169"/>
                  <a:gd name="connsiteX115" fmla="*/ 44195 w 140854"/>
                  <a:gd name="connsiteY115" fmla="*/ 8585 h 210169"/>
                  <a:gd name="connsiteX116" fmla="*/ 40857 w 140854"/>
                  <a:gd name="connsiteY116" fmla="*/ 10175 h 210169"/>
                  <a:gd name="connsiteX117" fmla="*/ 40062 w 140854"/>
                  <a:gd name="connsiteY117" fmla="*/ 11128 h 210169"/>
                  <a:gd name="connsiteX118" fmla="*/ 38950 w 140854"/>
                  <a:gd name="connsiteY118" fmla="*/ 14149 h 210169"/>
                  <a:gd name="connsiteX119" fmla="*/ 34816 w 140854"/>
                  <a:gd name="connsiteY119" fmla="*/ 15898 h 210169"/>
                  <a:gd name="connsiteX120" fmla="*/ 31796 w 140854"/>
                  <a:gd name="connsiteY120" fmla="*/ 18123 h 210169"/>
                  <a:gd name="connsiteX121" fmla="*/ 29888 w 140854"/>
                  <a:gd name="connsiteY121" fmla="*/ 19872 h 210169"/>
                  <a:gd name="connsiteX122" fmla="*/ 28934 w 140854"/>
                  <a:gd name="connsiteY122" fmla="*/ 20667 h 210169"/>
                  <a:gd name="connsiteX123" fmla="*/ 25118 w 140854"/>
                  <a:gd name="connsiteY123" fmla="*/ 21144 h 210169"/>
                  <a:gd name="connsiteX124" fmla="*/ 23847 w 140854"/>
                  <a:gd name="connsiteY124" fmla="*/ 22257 h 210169"/>
                  <a:gd name="connsiteX125" fmla="*/ 22415 w 140854"/>
                  <a:gd name="connsiteY125" fmla="*/ 25914 h 210169"/>
                  <a:gd name="connsiteX126" fmla="*/ 21303 w 140854"/>
                  <a:gd name="connsiteY126" fmla="*/ 27344 h 210169"/>
                  <a:gd name="connsiteX127" fmla="*/ 19236 w 140854"/>
                  <a:gd name="connsiteY127" fmla="*/ 29093 h 210169"/>
                  <a:gd name="connsiteX128" fmla="*/ 19236 w 140854"/>
                  <a:gd name="connsiteY128" fmla="*/ 30206 h 210169"/>
                  <a:gd name="connsiteX129" fmla="*/ 21939 w 140854"/>
                  <a:gd name="connsiteY129" fmla="*/ 34021 h 210169"/>
                  <a:gd name="connsiteX130" fmla="*/ 22415 w 140854"/>
                  <a:gd name="connsiteY130" fmla="*/ 35293 h 210169"/>
                  <a:gd name="connsiteX131" fmla="*/ 21621 w 140854"/>
                  <a:gd name="connsiteY131" fmla="*/ 37042 h 210169"/>
                  <a:gd name="connsiteX132" fmla="*/ 21621 w 140854"/>
                  <a:gd name="connsiteY132" fmla="*/ 38314 h 210169"/>
                  <a:gd name="connsiteX133" fmla="*/ 23052 w 140854"/>
                  <a:gd name="connsiteY133" fmla="*/ 39904 h 210169"/>
                  <a:gd name="connsiteX134" fmla="*/ 24801 w 140854"/>
                  <a:gd name="connsiteY134" fmla="*/ 40381 h 210169"/>
                  <a:gd name="connsiteX135" fmla="*/ 26549 w 140854"/>
                  <a:gd name="connsiteY135" fmla="*/ 39586 h 210169"/>
                  <a:gd name="connsiteX136" fmla="*/ 28616 w 140854"/>
                  <a:gd name="connsiteY136" fmla="*/ 39745 h 210169"/>
                  <a:gd name="connsiteX137" fmla="*/ 29888 w 140854"/>
                  <a:gd name="connsiteY137" fmla="*/ 40063 h 210169"/>
                  <a:gd name="connsiteX138" fmla="*/ 30524 w 140854"/>
                  <a:gd name="connsiteY138" fmla="*/ 40539 h 210169"/>
                  <a:gd name="connsiteX139" fmla="*/ 30683 w 140854"/>
                  <a:gd name="connsiteY139" fmla="*/ 41811 h 210169"/>
                  <a:gd name="connsiteX140" fmla="*/ 29729 w 140854"/>
                  <a:gd name="connsiteY140" fmla="*/ 44355 h 210169"/>
                  <a:gd name="connsiteX141" fmla="*/ 28457 w 140854"/>
                  <a:gd name="connsiteY141" fmla="*/ 45945 h 210169"/>
                  <a:gd name="connsiteX142" fmla="*/ 23052 w 140854"/>
                  <a:gd name="connsiteY142" fmla="*/ 48488 h 210169"/>
                  <a:gd name="connsiteX143" fmla="*/ 20667 w 140854"/>
                  <a:gd name="connsiteY143" fmla="*/ 49919 h 210169"/>
                  <a:gd name="connsiteX144" fmla="*/ 19236 w 140854"/>
                  <a:gd name="connsiteY144" fmla="*/ 51032 h 210169"/>
                  <a:gd name="connsiteX145" fmla="*/ 16374 w 140854"/>
                  <a:gd name="connsiteY145" fmla="*/ 50555 h 210169"/>
                  <a:gd name="connsiteX146" fmla="*/ 14785 w 140854"/>
                  <a:gd name="connsiteY146" fmla="*/ 50555 h 210169"/>
                  <a:gd name="connsiteX147" fmla="*/ 13672 w 140854"/>
                  <a:gd name="connsiteY147" fmla="*/ 51350 h 210169"/>
                  <a:gd name="connsiteX148" fmla="*/ 12877 w 140854"/>
                  <a:gd name="connsiteY148" fmla="*/ 52145 h 210169"/>
                  <a:gd name="connsiteX149" fmla="*/ 10970 w 140854"/>
                  <a:gd name="connsiteY149" fmla="*/ 52304 h 210169"/>
                  <a:gd name="connsiteX150" fmla="*/ 8108 w 140854"/>
                  <a:gd name="connsiteY150" fmla="*/ 52622 h 210169"/>
                  <a:gd name="connsiteX151" fmla="*/ 6995 w 140854"/>
                  <a:gd name="connsiteY151" fmla="*/ 53258 h 210169"/>
                  <a:gd name="connsiteX152" fmla="*/ 6041 w 140854"/>
                  <a:gd name="connsiteY152" fmla="*/ 54370 h 210169"/>
                  <a:gd name="connsiteX153" fmla="*/ 5246 w 140854"/>
                  <a:gd name="connsiteY153" fmla="*/ 56278 h 210169"/>
                  <a:gd name="connsiteX154" fmla="*/ 5882 w 140854"/>
                  <a:gd name="connsiteY154" fmla="*/ 58345 h 210169"/>
                  <a:gd name="connsiteX155" fmla="*/ 6836 w 140854"/>
                  <a:gd name="connsiteY155" fmla="*/ 60253 h 210169"/>
                  <a:gd name="connsiteX156" fmla="*/ 6836 w 140854"/>
                  <a:gd name="connsiteY156" fmla="*/ 62002 h 210169"/>
                  <a:gd name="connsiteX157" fmla="*/ 7472 w 140854"/>
                  <a:gd name="connsiteY157" fmla="*/ 66930 h 210169"/>
                  <a:gd name="connsiteX158" fmla="*/ 6518 w 140854"/>
                  <a:gd name="connsiteY158" fmla="*/ 68043 h 210169"/>
                  <a:gd name="connsiteX159" fmla="*/ 4769 w 140854"/>
                  <a:gd name="connsiteY159" fmla="*/ 69314 h 210169"/>
                  <a:gd name="connsiteX160" fmla="*/ 2384 w 140854"/>
                  <a:gd name="connsiteY160" fmla="*/ 71699 h 210169"/>
                  <a:gd name="connsiteX161" fmla="*/ 0 w 140854"/>
                  <a:gd name="connsiteY161" fmla="*/ 74879 h 210169"/>
                  <a:gd name="connsiteX162" fmla="*/ 317 w 140854"/>
                  <a:gd name="connsiteY162" fmla="*/ 75674 h 210169"/>
                  <a:gd name="connsiteX163" fmla="*/ 6359 w 140854"/>
                  <a:gd name="connsiteY163" fmla="*/ 82351 h 210169"/>
                  <a:gd name="connsiteX164" fmla="*/ 12559 w 140854"/>
                  <a:gd name="connsiteY164" fmla="*/ 89187 h 210169"/>
                  <a:gd name="connsiteX165" fmla="*/ 18600 w 140854"/>
                  <a:gd name="connsiteY165" fmla="*/ 95864 h 210169"/>
                  <a:gd name="connsiteX166" fmla="*/ 21143 w 140854"/>
                  <a:gd name="connsiteY166" fmla="*/ 95387 h 210169"/>
                  <a:gd name="connsiteX167" fmla="*/ 23369 w 140854"/>
                  <a:gd name="connsiteY167" fmla="*/ 96182 h 210169"/>
                  <a:gd name="connsiteX168" fmla="*/ 26708 w 140854"/>
                  <a:gd name="connsiteY168" fmla="*/ 96341 h 210169"/>
                  <a:gd name="connsiteX169" fmla="*/ 28138 w 140854"/>
                  <a:gd name="connsiteY169" fmla="*/ 95705 h 210169"/>
                  <a:gd name="connsiteX170" fmla="*/ 30205 w 140854"/>
                  <a:gd name="connsiteY170" fmla="*/ 96023 h 210169"/>
                  <a:gd name="connsiteX171" fmla="*/ 32909 w 140854"/>
                  <a:gd name="connsiteY171" fmla="*/ 94274 h 210169"/>
                  <a:gd name="connsiteX172" fmla="*/ 34657 w 140854"/>
                  <a:gd name="connsiteY172" fmla="*/ 94910 h 210169"/>
                  <a:gd name="connsiteX173" fmla="*/ 35770 w 140854"/>
                  <a:gd name="connsiteY173" fmla="*/ 94910 h 210169"/>
                  <a:gd name="connsiteX174" fmla="*/ 36883 w 140854"/>
                  <a:gd name="connsiteY174" fmla="*/ 96182 h 210169"/>
                  <a:gd name="connsiteX175" fmla="*/ 37678 w 140854"/>
                  <a:gd name="connsiteY175" fmla="*/ 97613 h 210169"/>
                  <a:gd name="connsiteX176" fmla="*/ 40062 w 140854"/>
                  <a:gd name="connsiteY176" fmla="*/ 99361 h 210169"/>
                  <a:gd name="connsiteX177" fmla="*/ 39904 w 140854"/>
                  <a:gd name="connsiteY177" fmla="*/ 101905 h 210169"/>
                  <a:gd name="connsiteX178" fmla="*/ 39426 w 140854"/>
                  <a:gd name="connsiteY178" fmla="*/ 104290 h 210169"/>
                  <a:gd name="connsiteX179" fmla="*/ 39108 w 140854"/>
                  <a:gd name="connsiteY179" fmla="*/ 106992 h 210169"/>
                  <a:gd name="connsiteX180" fmla="*/ 38950 w 140854"/>
                  <a:gd name="connsiteY180" fmla="*/ 109059 h 210169"/>
                  <a:gd name="connsiteX181" fmla="*/ 37837 w 140854"/>
                  <a:gd name="connsiteY181" fmla="*/ 111126 h 210169"/>
                  <a:gd name="connsiteX182" fmla="*/ 36247 w 140854"/>
                  <a:gd name="connsiteY182" fmla="*/ 113193 h 210169"/>
                  <a:gd name="connsiteX183" fmla="*/ 35770 w 140854"/>
                  <a:gd name="connsiteY183" fmla="*/ 113987 h 210169"/>
                  <a:gd name="connsiteX184" fmla="*/ 35611 w 140854"/>
                  <a:gd name="connsiteY184" fmla="*/ 114941 h 210169"/>
                  <a:gd name="connsiteX185" fmla="*/ 36724 w 140854"/>
                  <a:gd name="connsiteY185" fmla="*/ 115577 h 210169"/>
                  <a:gd name="connsiteX186" fmla="*/ 38632 w 140854"/>
                  <a:gd name="connsiteY186" fmla="*/ 115895 h 210169"/>
                  <a:gd name="connsiteX187" fmla="*/ 41016 w 140854"/>
                  <a:gd name="connsiteY187" fmla="*/ 115895 h 210169"/>
                  <a:gd name="connsiteX188" fmla="*/ 42606 w 140854"/>
                  <a:gd name="connsiteY188" fmla="*/ 116531 h 210169"/>
                  <a:gd name="connsiteX189" fmla="*/ 44673 w 140854"/>
                  <a:gd name="connsiteY189" fmla="*/ 116690 h 210169"/>
                  <a:gd name="connsiteX190" fmla="*/ 47216 w 140854"/>
                  <a:gd name="connsiteY190" fmla="*/ 118280 h 210169"/>
                  <a:gd name="connsiteX191" fmla="*/ 48329 w 140854"/>
                  <a:gd name="connsiteY191" fmla="*/ 119393 h 210169"/>
                  <a:gd name="connsiteX192" fmla="*/ 48488 w 140854"/>
                  <a:gd name="connsiteY192" fmla="*/ 120187 h 210169"/>
                  <a:gd name="connsiteX193" fmla="*/ 47693 w 140854"/>
                  <a:gd name="connsiteY193" fmla="*/ 122095 h 210169"/>
                  <a:gd name="connsiteX194" fmla="*/ 47375 w 140854"/>
                  <a:gd name="connsiteY194" fmla="*/ 123844 h 210169"/>
                  <a:gd name="connsiteX195" fmla="*/ 48011 w 140854"/>
                  <a:gd name="connsiteY195" fmla="*/ 124798 h 210169"/>
                  <a:gd name="connsiteX196" fmla="*/ 48806 w 140854"/>
                  <a:gd name="connsiteY196" fmla="*/ 125593 h 210169"/>
                  <a:gd name="connsiteX197" fmla="*/ 50714 w 140854"/>
                  <a:gd name="connsiteY197" fmla="*/ 129567 h 210169"/>
                  <a:gd name="connsiteX198" fmla="*/ 51668 w 140854"/>
                  <a:gd name="connsiteY198" fmla="*/ 130998 h 210169"/>
                  <a:gd name="connsiteX199" fmla="*/ 52622 w 140854"/>
                  <a:gd name="connsiteY199" fmla="*/ 131316 h 210169"/>
                  <a:gd name="connsiteX200" fmla="*/ 52781 w 140854"/>
                  <a:gd name="connsiteY200" fmla="*/ 132111 h 210169"/>
                  <a:gd name="connsiteX201" fmla="*/ 51985 w 140854"/>
                  <a:gd name="connsiteY201" fmla="*/ 133542 h 210169"/>
                  <a:gd name="connsiteX202" fmla="*/ 51190 w 140854"/>
                  <a:gd name="connsiteY202" fmla="*/ 135449 h 210169"/>
                  <a:gd name="connsiteX203" fmla="*/ 49283 w 140854"/>
                  <a:gd name="connsiteY203" fmla="*/ 137357 h 210169"/>
                  <a:gd name="connsiteX204" fmla="*/ 49124 w 140854"/>
                  <a:gd name="connsiteY204" fmla="*/ 138788 h 210169"/>
                  <a:gd name="connsiteX205" fmla="*/ 47534 w 140854"/>
                  <a:gd name="connsiteY205" fmla="*/ 139742 h 210169"/>
                  <a:gd name="connsiteX206" fmla="*/ 44036 w 140854"/>
                  <a:gd name="connsiteY206" fmla="*/ 141968 h 210169"/>
                  <a:gd name="connsiteX207" fmla="*/ 44673 w 140854"/>
                  <a:gd name="connsiteY207" fmla="*/ 145624 h 210169"/>
                  <a:gd name="connsiteX208" fmla="*/ 44832 w 140854"/>
                  <a:gd name="connsiteY208" fmla="*/ 147373 h 210169"/>
                  <a:gd name="connsiteX209" fmla="*/ 44673 w 140854"/>
                  <a:gd name="connsiteY209" fmla="*/ 148804 h 210169"/>
                  <a:gd name="connsiteX210" fmla="*/ 43560 w 140854"/>
                  <a:gd name="connsiteY210" fmla="*/ 150711 h 210169"/>
                  <a:gd name="connsiteX211" fmla="*/ 41493 w 140854"/>
                  <a:gd name="connsiteY211" fmla="*/ 156276 h 210169"/>
                  <a:gd name="connsiteX212" fmla="*/ 40698 w 140854"/>
                  <a:gd name="connsiteY212" fmla="*/ 159137 h 210169"/>
                  <a:gd name="connsiteX213" fmla="*/ 40062 w 140854"/>
                  <a:gd name="connsiteY213" fmla="*/ 165496 h 210169"/>
                  <a:gd name="connsiteX214" fmla="*/ 40062 w 140854"/>
                  <a:gd name="connsiteY214" fmla="*/ 167563 h 210169"/>
                  <a:gd name="connsiteX215" fmla="*/ 41016 w 140854"/>
                  <a:gd name="connsiteY215" fmla="*/ 170584 h 210169"/>
                  <a:gd name="connsiteX216" fmla="*/ 43082 w 140854"/>
                  <a:gd name="connsiteY216" fmla="*/ 176943 h 210169"/>
                  <a:gd name="connsiteX217" fmla="*/ 44195 w 140854"/>
                  <a:gd name="connsiteY217" fmla="*/ 178055 h 210169"/>
                  <a:gd name="connsiteX218" fmla="*/ 46899 w 140854"/>
                  <a:gd name="connsiteY218" fmla="*/ 179486 h 210169"/>
                  <a:gd name="connsiteX219" fmla="*/ 47216 w 140854"/>
                  <a:gd name="connsiteY219" fmla="*/ 183779 h 210169"/>
                  <a:gd name="connsiteX220" fmla="*/ 47057 w 140854"/>
                  <a:gd name="connsiteY220" fmla="*/ 188389 h 210169"/>
                  <a:gd name="connsiteX221" fmla="*/ 46899 w 140854"/>
                  <a:gd name="connsiteY221" fmla="*/ 190138 h 210169"/>
                  <a:gd name="connsiteX222" fmla="*/ 47375 w 140854"/>
                  <a:gd name="connsiteY222" fmla="*/ 190933 h 210169"/>
                  <a:gd name="connsiteX223" fmla="*/ 48488 w 140854"/>
                  <a:gd name="connsiteY223" fmla="*/ 191251 h 210169"/>
                  <a:gd name="connsiteX224" fmla="*/ 49442 w 140854"/>
                  <a:gd name="connsiteY224" fmla="*/ 191887 h 210169"/>
                  <a:gd name="connsiteX225" fmla="*/ 49601 w 140854"/>
                  <a:gd name="connsiteY225" fmla="*/ 193159 h 210169"/>
                  <a:gd name="connsiteX226" fmla="*/ 49442 w 140854"/>
                  <a:gd name="connsiteY226" fmla="*/ 194589 h 210169"/>
                  <a:gd name="connsiteX227" fmla="*/ 51509 w 140854"/>
                  <a:gd name="connsiteY227" fmla="*/ 195384 h 210169"/>
                  <a:gd name="connsiteX228" fmla="*/ 53257 w 140854"/>
                  <a:gd name="connsiteY228" fmla="*/ 195861 h 210169"/>
                  <a:gd name="connsiteX229" fmla="*/ 54848 w 140854"/>
                  <a:gd name="connsiteY229" fmla="*/ 197769 h 210169"/>
                  <a:gd name="connsiteX230" fmla="*/ 57709 w 140854"/>
                  <a:gd name="connsiteY230" fmla="*/ 200789 h 210169"/>
                  <a:gd name="connsiteX231" fmla="*/ 58822 w 140854"/>
                  <a:gd name="connsiteY231" fmla="*/ 201425 h 210169"/>
                  <a:gd name="connsiteX232" fmla="*/ 59458 w 140854"/>
                  <a:gd name="connsiteY232" fmla="*/ 202538 h 210169"/>
                  <a:gd name="connsiteX233" fmla="*/ 62001 w 140854"/>
                  <a:gd name="connsiteY233" fmla="*/ 205082 h 210169"/>
                  <a:gd name="connsiteX234" fmla="*/ 65658 w 140854"/>
                  <a:gd name="connsiteY234" fmla="*/ 206036 h 210169"/>
                  <a:gd name="connsiteX235" fmla="*/ 69473 w 140854"/>
                  <a:gd name="connsiteY235" fmla="*/ 207148 h 210169"/>
                  <a:gd name="connsiteX236" fmla="*/ 70904 w 140854"/>
                  <a:gd name="connsiteY236" fmla="*/ 208738 h 210169"/>
                  <a:gd name="connsiteX237" fmla="*/ 72494 w 140854"/>
                  <a:gd name="connsiteY237" fmla="*/ 210010 h 210169"/>
                  <a:gd name="connsiteX238" fmla="*/ 73766 w 140854"/>
                  <a:gd name="connsiteY238" fmla="*/ 210169 h 210169"/>
                  <a:gd name="connsiteX239" fmla="*/ 74720 w 140854"/>
                  <a:gd name="connsiteY239" fmla="*/ 209851 h 210169"/>
                  <a:gd name="connsiteX240" fmla="*/ 76309 w 140854"/>
                  <a:gd name="connsiteY240" fmla="*/ 208738 h 210169"/>
                  <a:gd name="connsiteX241" fmla="*/ 77581 w 140854"/>
                  <a:gd name="connsiteY241" fmla="*/ 207784 h 210169"/>
                  <a:gd name="connsiteX242" fmla="*/ 79965 w 140854"/>
                  <a:gd name="connsiteY242" fmla="*/ 207943 h 210169"/>
                  <a:gd name="connsiteX243" fmla="*/ 82669 w 140854"/>
                  <a:gd name="connsiteY243" fmla="*/ 207784 h 210169"/>
                  <a:gd name="connsiteX244" fmla="*/ 82986 w 140854"/>
                  <a:gd name="connsiteY244" fmla="*/ 206990 h 210169"/>
                  <a:gd name="connsiteX245" fmla="*/ 83304 w 140854"/>
                  <a:gd name="connsiteY245" fmla="*/ 205877 h 210169"/>
                  <a:gd name="connsiteX246" fmla="*/ 82827 w 140854"/>
                  <a:gd name="connsiteY246" fmla="*/ 203333 h 210169"/>
                  <a:gd name="connsiteX247" fmla="*/ 83781 w 140854"/>
                  <a:gd name="connsiteY247" fmla="*/ 202538 h 210169"/>
                  <a:gd name="connsiteX248" fmla="*/ 85848 w 140854"/>
                  <a:gd name="connsiteY248" fmla="*/ 202061 h 210169"/>
                  <a:gd name="connsiteX249" fmla="*/ 86325 w 140854"/>
                  <a:gd name="connsiteY249" fmla="*/ 200789 h 210169"/>
                  <a:gd name="connsiteX250" fmla="*/ 86801 w 140854"/>
                  <a:gd name="connsiteY250" fmla="*/ 199994 h 210169"/>
                  <a:gd name="connsiteX251" fmla="*/ 87438 w 140854"/>
                  <a:gd name="connsiteY251" fmla="*/ 199041 h 210169"/>
                  <a:gd name="connsiteX252" fmla="*/ 88233 w 140854"/>
                  <a:gd name="connsiteY252" fmla="*/ 199041 h 210169"/>
                  <a:gd name="connsiteX253" fmla="*/ 89186 w 140854"/>
                  <a:gd name="connsiteY253" fmla="*/ 199518 h 210169"/>
                  <a:gd name="connsiteX254" fmla="*/ 90618 w 140854"/>
                  <a:gd name="connsiteY254" fmla="*/ 199836 h 210169"/>
                  <a:gd name="connsiteX255" fmla="*/ 92366 w 140854"/>
                  <a:gd name="connsiteY255" fmla="*/ 200153 h 210169"/>
                  <a:gd name="connsiteX256" fmla="*/ 93161 w 140854"/>
                  <a:gd name="connsiteY256" fmla="*/ 201107 h 210169"/>
                  <a:gd name="connsiteX257" fmla="*/ 94592 w 140854"/>
                  <a:gd name="connsiteY257" fmla="*/ 201107 h 210169"/>
                  <a:gd name="connsiteX258" fmla="*/ 96341 w 140854"/>
                  <a:gd name="connsiteY258" fmla="*/ 200948 h 210169"/>
                  <a:gd name="connsiteX259" fmla="*/ 96976 w 140854"/>
                  <a:gd name="connsiteY259" fmla="*/ 200471 h 210169"/>
                  <a:gd name="connsiteX260" fmla="*/ 97454 w 140854"/>
                  <a:gd name="connsiteY260" fmla="*/ 199518 h 210169"/>
                  <a:gd name="connsiteX261" fmla="*/ 97771 w 140854"/>
                  <a:gd name="connsiteY261" fmla="*/ 197292 h 210169"/>
                  <a:gd name="connsiteX262" fmla="*/ 98884 w 140854"/>
                  <a:gd name="connsiteY262" fmla="*/ 197292 h 210169"/>
                  <a:gd name="connsiteX263" fmla="*/ 100951 w 140854"/>
                  <a:gd name="connsiteY263" fmla="*/ 196815 h 210169"/>
                  <a:gd name="connsiteX264" fmla="*/ 103177 w 140854"/>
                  <a:gd name="connsiteY264" fmla="*/ 195861 h 210169"/>
                  <a:gd name="connsiteX265" fmla="*/ 106197 w 140854"/>
                  <a:gd name="connsiteY265" fmla="*/ 195702 h 210169"/>
                  <a:gd name="connsiteX266" fmla="*/ 108900 w 140854"/>
                  <a:gd name="connsiteY266" fmla="*/ 195702 h 210169"/>
                  <a:gd name="connsiteX267" fmla="*/ 110331 w 140854"/>
                  <a:gd name="connsiteY267" fmla="*/ 195066 h 210169"/>
                  <a:gd name="connsiteX268" fmla="*/ 111602 w 140854"/>
                  <a:gd name="connsiteY268" fmla="*/ 193794 h 210169"/>
                  <a:gd name="connsiteX269" fmla="*/ 114146 w 140854"/>
                  <a:gd name="connsiteY269" fmla="*/ 189979 h 210169"/>
                  <a:gd name="connsiteX270" fmla="*/ 115418 w 140854"/>
                  <a:gd name="connsiteY270" fmla="*/ 189025 h 210169"/>
                  <a:gd name="connsiteX271" fmla="*/ 116849 w 140854"/>
                  <a:gd name="connsiteY271" fmla="*/ 188389 h 210169"/>
                  <a:gd name="connsiteX272" fmla="*/ 118121 w 140854"/>
                  <a:gd name="connsiteY272" fmla="*/ 188548 h 210169"/>
                  <a:gd name="connsiteX273" fmla="*/ 120505 w 140854"/>
                  <a:gd name="connsiteY273" fmla="*/ 187912 h 210169"/>
                  <a:gd name="connsiteX274" fmla="*/ 122571 w 140854"/>
                  <a:gd name="connsiteY274" fmla="*/ 186958 h 210169"/>
                  <a:gd name="connsiteX275" fmla="*/ 123367 w 140854"/>
                  <a:gd name="connsiteY275" fmla="*/ 187117 h 210169"/>
                  <a:gd name="connsiteX276" fmla="*/ 124957 w 140854"/>
                  <a:gd name="connsiteY276" fmla="*/ 189184 h 210169"/>
                  <a:gd name="connsiteX277" fmla="*/ 125751 w 140854"/>
                  <a:gd name="connsiteY277" fmla="*/ 189502 h 210169"/>
                  <a:gd name="connsiteX278" fmla="*/ 126864 w 140854"/>
                  <a:gd name="connsiteY278" fmla="*/ 189661 h 210169"/>
                  <a:gd name="connsiteX279" fmla="*/ 130680 w 140854"/>
                  <a:gd name="connsiteY279" fmla="*/ 190774 h 210169"/>
                  <a:gd name="connsiteX280" fmla="*/ 132746 w 140854"/>
                  <a:gd name="connsiteY280" fmla="*/ 190456 h 210169"/>
                  <a:gd name="connsiteX281" fmla="*/ 134972 w 140854"/>
                  <a:gd name="connsiteY281" fmla="*/ 189820 h 210169"/>
                  <a:gd name="connsiteX282" fmla="*/ 137039 w 140854"/>
                  <a:gd name="connsiteY282" fmla="*/ 189502 h 210169"/>
                  <a:gd name="connsiteX283" fmla="*/ 138469 w 140854"/>
                  <a:gd name="connsiteY283" fmla="*/ 189979 h 210169"/>
                  <a:gd name="connsiteX284" fmla="*/ 139582 w 140854"/>
                  <a:gd name="connsiteY284" fmla="*/ 189343 h 210169"/>
                  <a:gd name="connsiteX285" fmla="*/ 140854 w 140854"/>
                  <a:gd name="connsiteY285" fmla="*/ 189025 h 210169"/>
                  <a:gd name="connsiteX286" fmla="*/ 139741 w 140854"/>
                  <a:gd name="connsiteY286" fmla="*/ 188071 h 210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</a:cxnLst>
                <a:rect l="l" t="t" r="r" b="b"/>
                <a:pathLst>
                  <a:path w="140854" h="210169">
                    <a:moveTo>
                      <a:pt x="139741" y="188071"/>
                    </a:moveTo>
                    <a:lnTo>
                      <a:pt x="138469" y="187117"/>
                    </a:lnTo>
                    <a:lnTo>
                      <a:pt x="136721" y="186799"/>
                    </a:lnTo>
                    <a:lnTo>
                      <a:pt x="134495" y="186322"/>
                    </a:lnTo>
                    <a:lnTo>
                      <a:pt x="132905" y="184097"/>
                    </a:lnTo>
                    <a:lnTo>
                      <a:pt x="131157" y="180917"/>
                    </a:lnTo>
                    <a:lnTo>
                      <a:pt x="130520" y="179486"/>
                    </a:lnTo>
                    <a:lnTo>
                      <a:pt x="129249" y="178055"/>
                    </a:lnTo>
                    <a:lnTo>
                      <a:pt x="127977" y="175989"/>
                    </a:lnTo>
                    <a:lnTo>
                      <a:pt x="127500" y="174240"/>
                    </a:lnTo>
                    <a:lnTo>
                      <a:pt x="126546" y="172650"/>
                    </a:lnTo>
                    <a:lnTo>
                      <a:pt x="126070" y="172173"/>
                    </a:lnTo>
                    <a:lnTo>
                      <a:pt x="125275" y="169948"/>
                    </a:lnTo>
                    <a:lnTo>
                      <a:pt x="125116" y="169153"/>
                    </a:lnTo>
                    <a:lnTo>
                      <a:pt x="124797" y="168994"/>
                    </a:lnTo>
                    <a:lnTo>
                      <a:pt x="124321" y="168358"/>
                    </a:lnTo>
                    <a:lnTo>
                      <a:pt x="123208" y="165973"/>
                    </a:lnTo>
                    <a:lnTo>
                      <a:pt x="123049" y="165337"/>
                    </a:lnTo>
                    <a:lnTo>
                      <a:pt x="122571" y="165178"/>
                    </a:lnTo>
                    <a:lnTo>
                      <a:pt x="121300" y="163589"/>
                    </a:lnTo>
                    <a:lnTo>
                      <a:pt x="120347" y="162953"/>
                    </a:lnTo>
                    <a:lnTo>
                      <a:pt x="120028" y="162158"/>
                    </a:lnTo>
                    <a:lnTo>
                      <a:pt x="120028" y="159773"/>
                    </a:lnTo>
                    <a:lnTo>
                      <a:pt x="119551" y="158660"/>
                    </a:lnTo>
                    <a:lnTo>
                      <a:pt x="119393" y="156594"/>
                    </a:lnTo>
                    <a:lnTo>
                      <a:pt x="119393" y="155640"/>
                    </a:lnTo>
                    <a:lnTo>
                      <a:pt x="118915" y="154686"/>
                    </a:lnTo>
                    <a:lnTo>
                      <a:pt x="117961" y="154050"/>
                    </a:lnTo>
                    <a:lnTo>
                      <a:pt x="117802" y="152619"/>
                    </a:lnTo>
                    <a:lnTo>
                      <a:pt x="117643" y="148645"/>
                    </a:lnTo>
                    <a:lnTo>
                      <a:pt x="117326" y="148009"/>
                    </a:lnTo>
                    <a:lnTo>
                      <a:pt x="113828" y="148009"/>
                    </a:lnTo>
                    <a:lnTo>
                      <a:pt x="113351" y="148485"/>
                    </a:lnTo>
                    <a:lnTo>
                      <a:pt x="111920" y="148645"/>
                    </a:lnTo>
                    <a:lnTo>
                      <a:pt x="110172" y="148645"/>
                    </a:lnTo>
                    <a:lnTo>
                      <a:pt x="108740" y="148168"/>
                    </a:lnTo>
                    <a:lnTo>
                      <a:pt x="107469" y="147532"/>
                    </a:lnTo>
                    <a:lnTo>
                      <a:pt x="107151" y="146737"/>
                    </a:lnTo>
                    <a:lnTo>
                      <a:pt x="107310" y="144034"/>
                    </a:lnTo>
                    <a:lnTo>
                      <a:pt x="105243" y="141968"/>
                    </a:lnTo>
                    <a:lnTo>
                      <a:pt x="102064" y="139424"/>
                    </a:lnTo>
                    <a:lnTo>
                      <a:pt x="101110" y="136244"/>
                    </a:lnTo>
                    <a:lnTo>
                      <a:pt x="99997" y="134336"/>
                    </a:lnTo>
                    <a:lnTo>
                      <a:pt x="96341" y="130203"/>
                    </a:lnTo>
                    <a:lnTo>
                      <a:pt x="95704" y="127342"/>
                    </a:lnTo>
                    <a:lnTo>
                      <a:pt x="95704" y="125275"/>
                    </a:lnTo>
                    <a:lnTo>
                      <a:pt x="96976" y="123526"/>
                    </a:lnTo>
                    <a:lnTo>
                      <a:pt x="98725" y="120187"/>
                    </a:lnTo>
                    <a:lnTo>
                      <a:pt x="99520" y="117326"/>
                    </a:lnTo>
                    <a:lnTo>
                      <a:pt x="99997" y="115736"/>
                    </a:lnTo>
                    <a:lnTo>
                      <a:pt x="100951" y="113828"/>
                    </a:lnTo>
                    <a:lnTo>
                      <a:pt x="101745" y="111126"/>
                    </a:lnTo>
                    <a:lnTo>
                      <a:pt x="101110" y="109536"/>
                    </a:lnTo>
                    <a:lnTo>
                      <a:pt x="99997" y="107946"/>
                    </a:lnTo>
                    <a:lnTo>
                      <a:pt x="99679" y="106833"/>
                    </a:lnTo>
                    <a:lnTo>
                      <a:pt x="100632" y="105085"/>
                    </a:lnTo>
                    <a:lnTo>
                      <a:pt x="101745" y="103813"/>
                    </a:lnTo>
                    <a:lnTo>
                      <a:pt x="102858" y="103654"/>
                    </a:lnTo>
                    <a:lnTo>
                      <a:pt x="104449" y="103018"/>
                    </a:lnTo>
                    <a:lnTo>
                      <a:pt x="105562" y="101905"/>
                    </a:lnTo>
                    <a:lnTo>
                      <a:pt x="107310" y="101587"/>
                    </a:lnTo>
                    <a:lnTo>
                      <a:pt x="109536" y="101587"/>
                    </a:lnTo>
                    <a:lnTo>
                      <a:pt x="114146" y="101587"/>
                    </a:lnTo>
                    <a:lnTo>
                      <a:pt x="116530" y="101110"/>
                    </a:lnTo>
                    <a:lnTo>
                      <a:pt x="117167" y="100315"/>
                    </a:lnTo>
                    <a:lnTo>
                      <a:pt x="117167" y="98566"/>
                    </a:lnTo>
                    <a:lnTo>
                      <a:pt x="118280" y="97136"/>
                    </a:lnTo>
                    <a:lnTo>
                      <a:pt x="119551" y="96500"/>
                    </a:lnTo>
                    <a:lnTo>
                      <a:pt x="120028" y="96023"/>
                    </a:lnTo>
                    <a:lnTo>
                      <a:pt x="120028" y="95546"/>
                    </a:lnTo>
                    <a:lnTo>
                      <a:pt x="119710" y="95069"/>
                    </a:lnTo>
                    <a:lnTo>
                      <a:pt x="119234" y="94751"/>
                    </a:lnTo>
                    <a:lnTo>
                      <a:pt x="117961" y="94592"/>
                    </a:lnTo>
                    <a:lnTo>
                      <a:pt x="116849" y="92048"/>
                    </a:lnTo>
                    <a:lnTo>
                      <a:pt x="117643" y="90935"/>
                    </a:lnTo>
                    <a:lnTo>
                      <a:pt x="118597" y="88869"/>
                    </a:lnTo>
                    <a:lnTo>
                      <a:pt x="118915" y="87756"/>
                    </a:lnTo>
                    <a:lnTo>
                      <a:pt x="120347" y="86007"/>
                    </a:lnTo>
                    <a:lnTo>
                      <a:pt x="120028" y="85530"/>
                    </a:lnTo>
                    <a:lnTo>
                      <a:pt x="121141" y="76310"/>
                    </a:lnTo>
                    <a:lnTo>
                      <a:pt x="120505" y="70268"/>
                    </a:lnTo>
                    <a:lnTo>
                      <a:pt x="119393" y="67884"/>
                    </a:lnTo>
                    <a:lnTo>
                      <a:pt x="116054" y="65340"/>
                    </a:lnTo>
                    <a:lnTo>
                      <a:pt x="110490" y="63591"/>
                    </a:lnTo>
                    <a:lnTo>
                      <a:pt x="108581" y="60253"/>
                    </a:lnTo>
                    <a:lnTo>
                      <a:pt x="103177" y="55960"/>
                    </a:lnTo>
                    <a:lnTo>
                      <a:pt x="97771" y="50555"/>
                    </a:lnTo>
                    <a:lnTo>
                      <a:pt x="95228" y="49601"/>
                    </a:lnTo>
                    <a:lnTo>
                      <a:pt x="92366" y="49283"/>
                    </a:lnTo>
                    <a:lnTo>
                      <a:pt x="88709" y="47853"/>
                    </a:lnTo>
                    <a:lnTo>
                      <a:pt x="85371" y="48647"/>
                    </a:lnTo>
                    <a:lnTo>
                      <a:pt x="82827" y="51986"/>
                    </a:lnTo>
                    <a:lnTo>
                      <a:pt x="80919" y="55165"/>
                    </a:lnTo>
                    <a:lnTo>
                      <a:pt x="80284" y="60094"/>
                    </a:lnTo>
                    <a:lnTo>
                      <a:pt x="77899" y="61842"/>
                    </a:lnTo>
                    <a:lnTo>
                      <a:pt x="79648" y="58663"/>
                    </a:lnTo>
                    <a:lnTo>
                      <a:pt x="79806" y="53099"/>
                    </a:lnTo>
                    <a:lnTo>
                      <a:pt x="80602" y="48965"/>
                    </a:lnTo>
                    <a:lnTo>
                      <a:pt x="83463" y="43401"/>
                    </a:lnTo>
                    <a:lnTo>
                      <a:pt x="83623" y="35134"/>
                    </a:lnTo>
                    <a:lnTo>
                      <a:pt x="82669" y="33067"/>
                    </a:lnTo>
                    <a:lnTo>
                      <a:pt x="79330" y="28775"/>
                    </a:lnTo>
                    <a:lnTo>
                      <a:pt x="77104" y="27026"/>
                    </a:lnTo>
                    <a:lnTo>
                      <a:pt x="73924" y="23370"/>
                    </a:lnTo>
                    <a:lnTo>
                      <a:pt x="62797" y="13672"/>
                    </a:lnTo>
                    <a:lnTo>
                      <a:pt x="54848" y="8426"/>
                    </a:lnTo>
                    <a:lnTo>
                      <a:pt x="49442" y="5405"/>
                    </a:lnTo>
                    <a:lnTo>
                      <a:pt x="47375" y="4769"/>
                    </a:lnTo>
                    <a:lnTo>
                      <a:pt x="47375" y="6041"/>
                    </a:lnTo>
                    <a:lnTo>
                      <a:pt x="46899" y="6041"/>
                    </a:lnTo>
                    <a:lnTo>
                      <a:pt x="44514" y="5087"/>
                    </a:lnTo>
                    <a:lnTo>
                      <a:pt x="40380" y="477"/>
                    </a:lnTo>
                    <a:lnTo>
                      <a:pt x="39426" y="0"/>
                    </a:lnTo>
                    <a:lnTo>
                      <a:pt x="44673" y="6995"/>
                    </a:lnTo>
                    <a:lnTo>
                      <a:pt x="44832" y="7790"/>
                    </a:lnTo>
                    <a:lnTo>
                      <a:pt x="44195" y="8585"/>
                    </a:lnTo>
                    <a:lnTo>
                      <a:pt x="40857" y="10175"/>
                    </a:lnTo>
                    <a:lnTo>
                      <a:pt x="40062" y="11128"/>
                    </a:lnTo>
                    <a:lnTo>
                      <a:pt x="38950" y="14149"/>
                    </a:lnTo>
                    <a:lnTo>
                      <a:pt x="34816" y="15898"/>
                    </a:lnTo>
                    <a:lnTo>
                      <a:pt x="31796" y="18123"/>
                    </a:lnTo>
                    <a:lnTo>
                      <a:pt x="29888" y="19872"/>
                    </a:lnTo>
                    <a:lnTo>
                      <a:pt x="28934" y="20667"/>
                    </a:lnTo>
                    <a:lnTo>
                      <a:pt x="25118" y="21144"/>
                    </a:lnTo>
                    <a:lnTo>
                      <a:pt x="23847" y="22257"/>
                    </a:lnTo>
                    <a:lnTo>
                      <a:pt x="22415" y="25914"/>
                    </a:lnTo>
                    <a:lnTo>
                      <a:pt x="21303" y="27344"/>
                    </a:lnTo>
                    <a:lnTo>
                      <a:pt x="19236" y="29093"/>
                    </a:lnTo>
                    <a:lnTo>
                      <a:pt x="19236" y="30206"/>
                    </a:lnTo>
                    <a:lnTo>
                      <a:pt x="21939" y="34021"/>
                    </a:lnTo>
                    <a:lnTo>
                      <a:pt x="22415" y="35293"/>
                    </a:lnTo>
                    <a:lnTo>
                      <a:pt x="21621" y="37042"/>
                    </a:lnTo>
                    <a:lnTo>
                      <a:pt x="21621" y="38314"/>
                    </a:lnTo>
                    <a:lnTo>
                      <a:pt x="23052" y="39904"/>
                    </a:lnTo>
                    <a:lnTo>
                      <a:pt x="24801" y="40381"/>
                    </a:lnTo>
                    <a:lnTo>
                      <a:pt x="26549" y="39586"/>
                    </a:lnTo>
                    <a:lnTo>
                      <a:pt x="28616" y="39745"/>
                    </a:lnTo>
                    <a:lnTo>
                      <a:pt x="29888" y="40063"/>
                    </a:lnTo>
                    <a:lnTo>
                      <a:pt x="30524" y="40539"/>
                    </a:lnTo>
                    <a:lnTo>
                      <a:pt x="30683" y="41811"/>
                    </a:lnTo>
                    <a:lnTo>
                      <a:pt x="29729" y="44355"/>
                    </a:lnTo>
                    <a:lnTo>
                      <a:pt x="28457" y="45945"/>
                    </a:lnTo>
                    <a:lnTo>
                      <a:pt x="23052" y="48488"/>
                    </a:lnTo>
                    <a:lnTo>
                      <a:pt x="20667" y="49919"/>
                    </a:lnTo>
                    <a:lnTo>
                      <a:pt x="19236" y="51032"/>
                    </a:lnTo>
                    <a:lnTo>
                      <a:pt x="16374" y="50555"/>
                    </a:lnTo>
                    <a:lnTo>
                      <a:pt x="14785" y="50555"/>
                    </a:lnTo>
                    <a:lnTo>
                      <a:pt x="13672" y="51350"/>
                    </a:lnTo>
                    <a:lnTo>
                      <a:pt x="12877" y="52145"/>
                    </a:lnTo>
                    <a:lnTo>
                      <a:pt x="10970" y="52304"/>
                    </a:lnTo>
                    <a:lnTo>
                      <a:pt x="8108" y="52622"/>
                    </a:lnTo>
                    <a:lnTo>
                      <a:pt x="6995" y="53258"/>
                    </a:lnTo>
                    <a:lnTo>
                      <a:pt x="6041" y="54370"/>
                    </a:lnTo>
                    <a:lnTo>
                      <a:pt x="5246" y="56278"/>
                    </a:lnTo>
                    <a:lnTo>
                      <a:pt x="5882" y="58345"/>
                    </a:lnTo>
                    <a:lnTo>
                      <a:pt x="6836" y="60253"/>
                    </a:lnTo>
                    <a:lnTo>
                      <a:pt x="6836" y="62002"/>
                    </a:lnTo>
                    <a:lnTo>
                      <a:pt x="7472" y="66930"/>
                    </a:lnTo>
                    <a:lnTo>
                      <a:pt x="6518" y="68043"/>
                    </a:lnTo>
                    <a:lnTo>
                      <a:pt x="4769" y="69314"/>
                    </a:lnTo>
                    <a:lnTo>
                      <a:pt x="2384" y="71699"/>
                    </a:lnTo>
                    <a:lnTo>
                      <a:pt x="0" y="74879"/>
                    </a:lnTo>
                    <a:lnTo>
                      <a:pt x="317" y="75674"/>
                    </a:lnTo>
                    <a:lnTo>
                      <a:pt x="6359" y="82351"/>
                    </a:lnTo>
                    <a:lnTo>
                      <a:pt x="12559" y="89187"/>
                    </a:lnTo>
                    <a:lnTo>
                      <a:pt x="18600" y="95864"/>
                    </a:lnTo>
                    <a:lnTo>
                      <a:pt x="21143" y="95387"/>
                    </a:lnTo>
                    <a:lnTo>
                      <a:pt x="23369" y="96182"/>
                    </a:lnTo>
                    <a:lnTo>
                      <a:pt x="26708" y="96341"/>
                    </a:lnTo>
                    <a:lnTo>
                      <a:pt x="28138" y="95705"/>
                    </a:lnTo>
                    <a:lnTo>
                      <a:pt x="30205" y="96023"/>
                    </a:lnTo>
                    <a:lnTo>
                      <a:pt x="32909" y="94274"/>
                    </a:lnTo>
                    <a:lnTo>
                      <a:pt x="34657" y="94910"/>
                    </a:lnTo>
                    <a:lnTo>
                      <a:pt x="35770" y="94910"/>
                    </a:lnTo>
                    <a:lnTo>
                      <a:pt x="36883" y="96182"/>
                    </a:lnTo>
                    <a:lnTo>
                      <a:pt x="37678" y="97613"/>
                    </a:lnTo>
                    <a:lnTo>
                      <a:pt x="40062" y="99361"/>
                    </a:lnTo>
                    <a:lnTo>
                      <a:pt x="39904" y="101905"/>
                    </a:lnTo>
                    <a:lnTo>
                      <a:pt x="39426" y="104290"/>
                    </a:lnTo>
                    <a:lnTo>
                      <a:pt x="39108" y="106992"/>
                    </a:lnTo>
                    <a:lnTo>
                      <a:pt x="38950" y="109059"/>
                    </a:lnTo>
                    <a:lnTo>
                      <a:pt x="37837" y="111126"/>
                    </a:lnTo>
                    <a:lnTo>
                      <a:pt x="36247" y="113193"/>
                    </a:lnTo>
                    <a:lnTo>
                      <a:pt x="35770" y="113987"/>
                    </a:lnTo>
                    <a:lnTo>
                      <a:pt x="35611" y="114941"/>
                    </a:lnTo>
                    <a:lnTo>
                      <a:pt x="36724" y="115577"/>
                    </a:lnTo>
                    <a:lnTo>
                      <a:pt x="38632" y="115895"/>
                    </a:lnTo>
                    <a:lnTo>
                      <a:pt x="41016" y="115895"/>
                    </a:lnTo>
                    <a:lnTo>
                      <a:pt x="42606" y="116531"/>
                    </a:lnTo>
                    <a:lnTo>
                      <a:pt x="44673" y="116690"/>
                    </a:lnTo>
                    <a:lnTo>
                      <a:pt x="47216" y="118280"/>
                    </a:lnTo>
                    <a:lnTo>
                      <a:pt x="48329" y="119393"/>
                    </a:lnTo>
                    <a:lnTo>
                      <a:pt x="48488" y="120187"/>
                    </a:lnTo>
                    <a:lnTo>
                      <a:pt x="47693" y="122095"/>
                    </a:lnTo>
                    <a:lnTo>
                      <a:pt x="47375" y="123844"/>
                    </a:lnTo>
                    <a:lnTo>
                      <a:pt x="48011" y="124798"/>
                    </a:lnTo>
                    <a:lnTo>
                      <a:pt x="48806" y="125593"/>
                    </a:lnTo>
                    <a:lnTo>
                      <a:pt x="50714" y="129567"/>
                    </a:lnTo>
                    <a:lnTo>
                      <a:pt x="51668" y="130998"/>
                    </a:lnTo>
                    <a:lnTo>
                      <a:pt x="52622" y="131316"/>
                    </a:lnTo>
                    <a:lnTo>
                      <a:pt x="52781" y="132111"/>
                    </a:lnTo>
                    <a:lnTo>
                      <a:pt x="51985" y="133542"/>
                    </a:lnTo>
                    <a:lnTo>
                      <a:pt x="51190" y="135449"/>
                    </a:lnTo>
                    <a:lnTo>
                      <a:pt x="49283" y="137357"/>
                    </a:lnTo>
                    <a:lnTo>
                      <a:pt x="49124" y="138788"/>
                    </a:lnTo>
                    <a:lnTo>
                      <a:pt x="47534" y="139742"/>
                    </a:lnTo>
                    <a:lnTo>
                      <a:pt x="44036" y="141968"/>
                    </a:lnTo>
                    <a:lnTo>
                      <a:pt x="44673" y="145624"/>
                    </a:lnTo>
                    <a:lnTo>
                      <a:pt x="44832" y="147373"/>
                    </a:lnTo>
                    <a:lnTo>
                      <a:pt x="44673" y="148804"/>
                    </a:lnTo>
                    <a:lnTo>
                      <a:pt x="43560" y="150711"/>
                    </a:lnTo>
                    <a:lnTo>
                      <a:pt x="41493" y="156276"/>
                    </a:lnTo>
                    <a:lnTo>
                      <a:pt x="40698" y="159137"/>
                    </a:lnTo>
                    <a:lnTo>
                      <a:pt x="40062" y="165496"/>
                    </a:lnTo>
                    <a:lnTo>
                      <a:pt x="40062" y="167563"/>
                    </a:lnTo>
                    <a:lnTo>
                      <a:pt x="41016" y="170584"/>
                    </a:lnTo>
                    <a:lnTo>
                      <a:pt x="43082" y="176943"/>
                    </a:lnTo>
                    <a:lnTo>
                      <a:pt x="44195" y="178055"/>
                    </a:lnTo>
                    <a:lnTo>
                      <a:pt x="46899" y="179486"/>
                    </a:lnTo>
                    <a:lnTo>
                      <a:pt x="47216" y="183779"/>
                    </a:lnTo>
                    <a:lnTo>
                      <a:pt x="47057" y="188389"/>
                    </a:lnTo>
                    <a:lnTo>
                      <a:pt x="46899" y="190138"/>
                    </a:lnTo>
                    <a:lnTo>
                      <a:pt x="47375" y="190933"/>
                    </a:lnTo>
                    <a:lnTo>
                      <a:pt x="48488" y="191251"/>
                    </a:lnTo>
                    <a:lnTo>
                      <a:pt x="49442" y="191887"/>
                    </a:lnTo>
                    <a:lnTo>
                      <a:pt x="49601" y="193159"/>
                    </a:lnTo>
                    <a:lnTo>
                      <a:pt x="49442" y="194589"/>
                    </a:lnTo>
                    <a:lnTo>
                      <a:pt x="51509" y="195384"/>
                    </a:lnTo>
                    <a:lnTo>
                      <a:pt x="53257" y="195861"/>
                    </a:lnTo>
                    <a:lnTo>
                      <a:pt x="54848" y="197769"/>
                    </a:lnTo>
                    <a:lnTo>
                      <a:pt x="57709" y="200789"/>
                    </a:lnTo>
                    <a:lnTo>
                      <a:pt x="58822" y="201425"/>
                    </a:lnTo>
                    <a:lnTo>
                      <a:pt x="59458" y="202538"/>
                    </a:lnTo>
                    <a:lnTo>
                      <a:pt x="62001" y="205082"/>
                    </a:lnTo>
                    <a:lnTo>
                      <a:pt x="65658" y="206036"/>
                    </a:lnTo>
                    <a:lnTo>
                      <a:pt x="69473" y="207148"/>
                    </a:lnTo>
                    <a:lnTo>
                      <a:pt x="70904" y="208738"/>
                    </a:lnTo>
                    <a:lnTo>
                      <a:pt x="72494" y="210010"/>
                    </a:lnTo>
                    <a:lnTo>
                      <a:pt x="73766" y="210169"/>
                    </a:lnTo>
                    <a:lnTo>
                      <a:pt x="74720" y="209851"/>
                    </a:lnTo>
                    <a:lnTo>
                      <a:pt x="76309" y="208738"/>
                    </a:lnTo>
                    <a:lnTo>
                      <a:pt x="77581" y="207784"/>
                    </a:lnTo>
                    <a:lnTo>
                      <a:pt x="79965" y="207943"/>
                    </a:lnTo>
                    <a:lnTo>
                      <a:pt x="82669" y="207784"/>
                    </a:lnTo>
                    <a:lnTo>
                      <a:pt x="82986" y="206990"/>
                    </a:lnTo>
                    <a:lnTo>
                      <a:pt x="83304" y="205877"/>
                    </a:lnTo>
                    <a:lnTo>
                      <a:pt x="82827" y="203333"/>
                    </a:lnTo>
                    <a:lnTo>
                      <a:pt x="83781" y="202538"/>
                    </a:lnTo>
                    <a:lnTo>
                      <a:pt x="85848" y="202061"/>
                    </a:lnTo>
                    <a:lnTo>
                      <a:pt x="86325" y="200789"/>
                    </a:lnTo>
                    <a:lnTo>
                      <a:pt x="86801" y="199994"/>
                    </a:lnTo>
                    <a:lnTo>
                      <a:pt x="87438" y="199041"/>
                    </a:lnTo>
                    <a:lnTo>
                      <a:pt x="88233" y="199041"/>
                    </a:lnTo>
                    <a:lnTo>
                      <a:pt x="89186" y="199518"/>
                    </a:lnTo>
                    <a:lnTo>
                      <a:pt x="90618" y="199836"/>
                    </a:lnTo>
                    <a:lnTo>
                      <a:pt x="92366" y="200153"/>
                    </a:lnTo>
                    <a:lnTo>
                      <a:pt x="93161" y="201107"/>
                    </a:lnTo>
                    <a:lnTo>
                      <a:pt x="94592" y="201107"/>
                    </a:lnTo>
                    <a:lnTo>
                      <a:pt x="96341" y="200948"/>
                    </a:lnTo>
                    <a:lnTo>
                      <a:pt x="96976" y="200471"/>
                    </a:lnTo>
                    <a:lnTo>
                      <a:pt x="97454" y="199518"/>
                    </a:lnTo>
                    <a:lnTo>
                      <a:pt x="97771" y="197292"/>
                    </a:lnTo>
                    <a:lnTo>
                      <a:pt x="98884" y="197292"/>
                    </a:lnTo>
                    <a:lnTo>
                      <a:pt x="100951" y="196815"/>
                    </a:lnTo>
                    <a:lnTo>
                      <a:pt x="103177" y="195861"/>
                    </a:lnTo>
                    <a:lnTo>
                      <a:pt x="106197" y="195702"/>
                    </a:lnTo>
                    <a:lnTo>
                      <a:pt x="108900" y="195702"/>
                    </a:lnTo>
                    <a:lnTo>
                      <a:pt x="110331" y="195066"/>
                    </a:lnTo>
                    <a:lnTo>
                      <a:pt x="111602" y="193794"/>
                    </a:lnTo>
                    <a:lnTo>
                      <a:pt x="114146" y="189979"/>
                    </a:lnTo>
                    <a:lnTo>
                      <a:pt x="115418" y="189025"/>
                    </a:lnTo>
                    <a:lnTo>
                      <a:pt x="116849" y="188389"/>
                    </a:lnTo>
                    <a:lnTo>
                      <a:pt x="118121" y="188548"/>
                    </a:lnTo>
                    <a:lnTo>
                      <a:pt x="120505" y="187912"/>
                    </a:lnTo>
                    <a:lnTo>
                      <a:pt x="122571" y="186958"/>
                    </a:lnTo>
                    <a:lnTo>
                      <a:pt x="123367" y="187117"/>
                    </a:lnTo>
                    <a:lnTo>
                      <a:pt x="124957" y="189184"/>
                    </a:lnTo>
                    <a:lnTo>
                      <a:pt x="125751" y="189502"/>
                    </a:lnTo>
                    <a:lnTo>
                      <a:pt x="126864" y="189661"/>
                    </a:lnTo>
                    <a:lnTo>
                      <a:pt x="130680" y="190774"/>
                    </a:lnTo>
                    <a:lnTo>
                      <a:pt x="132746" y="190456"/>
                    </a:lnTo>
                    <a:lnTo>
                      <a:pt x="134972" y="189820"/>
                    </a:lnTo>
                    <a:lnTo>
                      <a:pt x="137039" y="189502"/>
                    </a:lnTo>
                    <a:lnTo>
                      <a:pt x="138469" y="189979"/>
                    </a:lnTo>
                    <a:lnTo>
                      <a:pt x="139582" y="189343"/>
                    </a:lnTo>
                    <a:lnTo>
                      <a:pt x="140854" y="189025"/>
                    </a:lnTo>
                    <a:lnTo>
                      <a:pt x="139741" y="18807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8" name="Freeform: Shape 5017">
                <a:extLst>
                  <a:ext uri="{FF2B5EF4-FFF2-40B4-BE49-F238E27FC236}">
                    <a16:creationId xmlns:a16="http://schemas.microsoft.com/office/drawing/2014/main" id="{0CE46FB0-F92D-D295-1B8D-4630115E8AD6}"/>
                  </a:ext>
                </a:extLst>
              </p:cNvPr>
              <p:cNvSpPr/>
              <p:nvPr/>
            </p:nvSpPr>
            <p:spPr>
              <a:xfrm>
                <a:off x="712525" y="3566673"/>
                <a:ext cx="87755" cy="50236"/>
              </a:xfrm>
              <a:custGeom>
                <a:avLst/>
                <a:gdLst>
                  <a:gd name="connsiteX0" fmla="*/ 23529 w 87755"/>
                  <a:gd name="connsiteY0" fmla="*/ 34975 h 50236"/>
                  <a:gd name="connsiteX1" fmla="*/ 23211 w 87755"/>
                  <a:gd name="connsiteY1" fmla="*/ 31478 h 50236"/>
                  <a:gd name="connsiteX2" fmla="*/ 21780 w 87755"/>
                  <a:gd name="connsiteY2" fmla="*/ 31160 h 50236"/>
                  <a:gd name="connsiteX3" fmla="*/ 20190 w 87755"/>
                  <a:gd name="connsiteY3" fmla="*/ 33226 h 50236"/>
                  <a:gd name="connsiteX4" fmla="*/ 20190 w 87755"/>
                  <a:gd name="connsiteY4" fmla="*/ 34657 h 50236"/>
                  <a:gd name="connsiteX5" fmla="*/ 20826 w 87755"/>
                  <a:gd name="connsiteY5" fmla="*/ 35452 h 50236"/>
                  <a:gd name="connsiteX6" fmla="*/ 22257 w 87755"/>
                  <a:gd name="connsiteY6" fmla="*/ 35929 h 50236"/>
                  <a:gd name="connsiteX7" fmla="*/ 23529 w 87755"/>
                  <a:gd name="connsiteY7" fmla="*/ 34975 h 50236"/>
                  <a:gd name="connsiteX8" fmla="*/ 18123 w 87755"/>
                  <a:gd name="connsiteY8" fmla="*/ 42765 h 50236"/>
                  <a:gd name="connsiteX9" fmla="*/ 17647 w 87755"/>
                  <a:gd name="connsiteY9" fmla="*/ 42765 h 50236"/>
                  <a:gd name="connsiteX10" fmla="*/ 16534 w 87755"/>
                  <a:gd name="connsiteY10" fmla="*/ 43719 h 50236"/>
                  <a:gd name="connsiteX11" fmla="*/ 15580 w 87755"/>
                  <a:gd name="connsiteY11" fmla="*/ 44832 h 50236"/>
                  <a:gd name="connsiteX12" fmla="*/ 15103 w 87755"/>
                  <a:gd name="connsiteY12" fmla="*/ 44832 h 50236"/>
                  <a:gd name="connsiteX13" fmla="*/ 13831 w 87755"/>
                  <a:gd name="connsiteY13" fmla="*/ 45309 h 50236"/>
                  <a:gd name="connsiteX14" fmla="*/ 13831 w 87755"/>
                  <a:gd name="connsiteY14" fmla="*/ 45786 h 50236"/>
                  <a:gd name="connsiteX15" fmla="*/ 15103 w 87755"/>
                  <a:gd name="connsiteY15" fmla="*/ 47217 h 50236"/>
                  <a:gd name="connsiteX16" fmla="*/ 17329 w 87755"/>
                  <a:gd name="connsiteY16" fmla="*/ 46739 h 50236"/>
                  <a:gd name="connsiteX17" fmla="*/ 18600 w 87755"/>
                  <a:gd name="connsiteY17" fmla="*/ 46104 h 50236"/>
                  <a:gd name="connsiteX18" fmla="*/ 19236 w 87755"/>
                  <a:gd name="connsiteY18" fmla="*/ 45150 h 50236"/>
                  <a:gd name="connsiteX19" fmla="*/ 18759 w 87755"/>
                  <a:gd name="connsiteY19" fmla="*/ 42924 h 50236"/>
                  <a:gd name="connsiteX20" fmla="*/ 18123 w 87755"/>
                  <a:gd name="connsiteY20" fmla="*/ 42924 h 50236"/>
                  <a:gd name="connsiteX21" fmla="*/ 23211 w 87755"/>
                  <a:gd name="connsiteY21" fmla="*/ 43878 h 50236"/>
                  <a:gd name="connsiteX22" fmla="*/ 22416 w 87755"/>
                  <a:gd name="connsiteY22" fmla="*/ 42924 h 50236"/>
                  <a:gd name="connsiteX23" fmla="*/ 22098 w 87755"/>
                  <a:gd name="connsiteY23" fmla="*/ 43242 h 50236"/>
                  <a:gd name="connsiteX24" fmla="*/ 21621 w 87755"/>
                  <a:gd name="connsiteY24" fmla="*/ 45627 h 50236"/>
                  <a:gd name="connsiteX25" fmla="*/ 21939 w 87755"/>
                  <a:gd name="connsiteY25" fmla="*/ 45627 h 50236"/>
                  <a:gd name="connsiteX26" fmla="*/ 21621 w 87755"/>
                  <a:gd name="connsiteY26" fmla="*/ 46739 h 50236"/>
                  <a:gd name="connsiteX27" fmla="*/ 23370 w 87755"/>
                  <a:gd name="connsiteY27" fmla="*/ 46739 h 50236"/>
                  <a:gd name="connsiteX28" fmla="*/ 23688 w 87755"/>
                  <a:gd name="connsiteY28" fmla="*/ 46104 h 50236"/>
                  <a:gd name="connsiteX29" fmla="*/ 23370 w 87755"/>
                  <a:gd name="connsiteY29" fmla="*/ 44196 h 50236"/>
                  <a:gd name="connsiteX30" fmla="*/ 23370 w 87755"/>
                  <a:gd name="connsiteY30" fmla="*/ 43878 h 50236"/>
                  <a:gd name="connsiteX31" fmla="*/ 20031 w 87755"/>
                  <a:gd name="connsiteY31" fmla="*/ 22893 h 50236"/>
                  <a:gd name="connsiteX32" fmla="*/ 16216 w 87755"/>
                  <a:gd name="connsiteY32" fmla="*/ 23211 h 50236"/>
                  <a:gd name="connsiteX33" fmla="*/ 16216 w 87755"/>
                  <a:gd name="connsiteY33" fmla="*/ 24164 h 50236"/>
                  <a:gd name="connsiteX34" fmla="*/ 17647 w 87755"/>
                  <a:gd name="connsiteY34" fmla="*/ 26231 h 50236"/>
                  <a:gd name="connsiteX35" fmla="*/ 19554 w 87755"/>
                  <a:gd name="connsiteY35" fmla="*/ 26549 h 50236"/>
                  <a:gd name="connsiteX36" fmla="*/ 20985 w 87755"/>
                  <a:gd name="connsiteY36" fmla="*/ 23052 h 50236"/>
                  <a:gd name="connsiteX37" fmla="*/ 20031 w 87755"/>
                  <a:gd name="connsiteY37" fmla="*/ 23052 h 50236"/>
                  <a:gd name="connsiteX38" fmla="*/ 85689 w 87755"/>
                  <a:gd name="connsiteY38" fmla="*/ 2385 h 50236"/>
                  <a:gd name="connsiteX39" fmla="*/ 85689 w 87755"/>
                  <a:gd name="connsiteY39" fmla="*/ 0 h 50236"/>
                  <a:gd name="connsiteX40" fmla="*/ 76150 w 87755"/>
                  <a:gd name="connsiteY40" fmla="*/ 0 h 50236"/>
                  <a:gd name="connsiteX41" fmla="*/ 68043 w 87755"/>
                  <a:gd name="connsiteY41" fmla="*/ 0 h 50236"/>
                  <a:gd name="connsiteX42" fmla="*/ 57709 w 87755"/>
                  <a:gd name="connsiteY42" fmla="*/ 0 h 50236"/>
                  <a:gd name="connsiteX43" fmla="*/ 50396 w 87755"/>
                  <a:gd name="connsiteY43" fmla="*/ 0 h 50236"/>
                  <a:gd name="connsiteX44" fmla="*/ 43560 w 87755"/>
                  <a:gd name="connsiteY44" fmla="*/ 0 h 50236"/>
                  <a:gd name="connsiteX45" fmla="*/ 38314 w 87755"/>
                  <a:gd name="connsiteY45" fmla="*/ 2703 h 50236"/>
                  <a:gd name="connsiteX46" fmla="*/ 32590 w 87755"/>
                  <a:gd name="connsiteY46" fmla="*/ 5564 h 50236"/>
                  <a:gd name="connsiteX47" fmla="*/ 24960 w 87755"/>
                  <a:gd name="connsiteY47" fmla="*/ 7154 h 50236"/>
                  <a:gd name="connsiteX48" fmla="*/ 16216 w 87755"/>
                  <a:gd name="connsiteY48" fmla="*/ 6518 h 50236"/>
                  <a:gd name="connsiteX49" fmla="*/ 13354 w 87755"/>
                  <a:gd name="connsiteY49" fmla="*/ 6995 h 50236"/>
                  <a:gd name="connsiteX50" fmla="*/ 10493 w 87755"/>
                  <a:gd name="connsiteY50" fmla="*/ 8267 h 50236"/>
                  <a:gd name="connsiteX51" fmla="*/ 8426 w 87755"/>
                  <a:gd name="connsiteY51" fmla="*/ 9221 h 50236"/>
                  <a:gd name="connsiteX52" fmla="*/ 5405 w 87755"/>
                  <a:gd name="connsiteY52" fmla="*/ 9698 h 50236"/>
                  <a:gd name="connsiteX53" fmla="*/ 1590 w 87755"/>
                  <a:gd name="connsiteY53" fmla="*/ 9221 h 50236"/>
                  <a:gd name="connsiteX54" fmla="*/ 0 w 87755"/>
                  <a:gd name="connsiteY54" fmla="*/ 9539 h 50236"/>
                  <a:gd name="connsiteX55" fmla="*/ 7949 w 87755"/>
                  <a:gd name="connsiteY55" fmla="*/ 13831 h 50236"/>
                  <a:gd name="connsiteX56" fmla="*/ 11446 w 87755"/>
                  <a:gd name="connsiteY56" fmla="*/ 12718 h 50236"/>
                  <a:gd name="connsiteX57" fmla="*/ 13354 w 87755"/>
                  <a:gd name="connsiteY57" fmla="*/ 12718 h 50236"/>
                  <a:gd name="connsiteX58" fmla="*/ 13036 w 87755"/>
                  <a:gd name="connsiteY58" fmla="*/ 13831 h 50236"/>
                  <a:gd name="connsiteX59" fmla="*/ 11128 w 87755"/>
                  <a:gd name="connsiteY59" fmla="*/ 15580 h 50236"/>
                  <a:gd name="connsiteX60" fmla="*/ 10810 w 87755"/>
                  <a:gd name="connsiteY60" fmla="*/ 18282 h 50236"/>
                  <a:gd name="connsiteX61" fmla="*/ 12400 w 87755"/>
                  <a:gd name="connsiteY61" fmla="*/ 20349 h 50236"/>
                  <a:gd name="connsiteX62" fmla="*/ 16375 w 87755"/>
                  <a:gd name="connsiteY62" fmla="*/ 22098 h 50236"/>
                  <a:gd name="connsiteX63" fmla="*/ 21462 w 87755"/>
                  <a:gd name="connsiteY63" fmla="*/ 20826 h 50236"/>
                  <a:gd name="connsiteX64" fmla="*/ 22575 w 87755"/>
                  <a:gd name="connsiteY64" fmla="*/ 21462 h 50236"/>
                  <a:gd name="connsiteX65" fmla="*/ 23052 w 87755"/>
                  <a:gd name="connsiteY65" fmla="*/ 21939 h 50236"/>
                  <a:gd name="connsiteX66" fmla="*/ 21939 w 87755"/>
                  <a:gd name="connsiteY66" fmla="*/ 25754 h 50236"/>
                  <a:gd name="connsiteX67" fmla="*/ 25436 w 87755"/>
                  <a:gd name="connsiteY67" fmla="*/ 26390 h 50236"/>
                  <a:gd name="connsiteX68" fmla="*/ 30206 w 87755"/>
                  <a:gd name="connsiteY68" fmla="*/ 24801 h 50236"/>
                  <a:gd name="connsiteX69" fmla="*/ 34180 w 87755"/>
                  <a:gd name="connsiteY69" fmla="*/ 21939 h 50236"/>
                  <a:gd name="connsiteX70" fmla="*/ 36406 w 87755"/>
                  <a:gd name="connsiteY70" fmla="*/ 21144 h 50236"/>
                  <a:gd name="connsiteX71" fmla="*/ 43560 w 87755"/>
                  <a:gd name="connsiteY71" fmla="*/ 21621 h 50236"/>
                  <a:gd name="connsiteX72" fmla="*/ 45786 w 87755"/>
                  <a:gd name="connsiteY72" fmla="*/ 20349 h 50236"/>
                  <a:gd name="connsiteX73" fmla="*/ 46740 w 87755"/>
                  <a:gd name="connsiteY73" fmla="*/ 20349 h 50236"/>
                  <a:gd name="connsiteX74" fmla="*/ 46899 w 87755"/>
                  <a:gd name="connsiteY74" fmla="*/ 20985 h 50236"/>
                  <a:gd name="connsiteX75" fmla="*/ 46104 w 87755"/>
                  <a:gd name="connsiteY75" fmla="*/ 21939 h 50236"/>
                  <a:gd name="connsiteX76" fmla="*/ 45150 w 87755"/>
                  <a:gd name="connsiteY76" fmla="*/ 21939 h 50236"/>
                  <a:gd name="connsiteX77" fmla="*/ 42924 w 87755"/>
                  <a:gd name="connsiteY77" fmla="*/ 23211 h 50236"/>
                  <a:gd name="connsiteX78" fmla="*/ 37042 w 87755"/>
                  <a:gd name="connsiteY78" fmla="*/ 23211 h 50236"/>
                  <a:gd name="connsiteX79" fmla="*/ 35611 w 87755"/>
                  <a:gd name="connsiteY79" fmla="*/ 24006 h 50236"/>
                  <a:gd name="connsiteX80" fmla="*/ 34657 w 87755"/>
                  <a:gd name="connsiteY80" fmla="*/ 25913 h 50236"/>
                  <a:gd name="connsiteX81" fmla="*/ 34657 w 87755"/>
                  <a:gd name="connsiteY81" fmla="*/ 27503 h 50236"/>
                  <a:gd name="connsiteX82" fmla="*/ 37201 w 87755"/>
                  <a:gd name="connsiteY82" fmla="*/ 30683 h 50236"/>
                  <a:gd name="connsiteX83" fmla="*/ 38791 w 87755"/>
                  <a:gd name="connsiteY83" fmla="*/ 30683 h 50236"/>
                  <a:gd name="connsiteX84" fmla="*/ 40062 w 87755"/>
                  <a:gd name="connsiteY84" fmla="*/ 29093 h 50236"/>
                  <a:gd name="connsiteX85" fmla="*/ 42606 w 87755"/>
                  <a:gd name="connsiteY85" fmla="*/ 28616 h 50236"/>
                  <a:gd name="connsiteX86" fmla="*/ 45627 w 87755"/>
                  <a:gd name="connsiteY86" fmla="*/ 29411 h 50236"/>
                  <a:gd name="connsiteX87" fmla="*/ 47057 w 87755"/>
                  <a:gd name="connsiteY87" fmla="*/ 31319 h 50236"/>
                  <a:gd name="connsiteX88" fmla="*/ 44514 w 87755"/>
                  <a:gd name="connsiteY88" fmla="*/ 31796 h 50236"/>
                  <a:gd name="connsiteX89" fmla="*/ 41970 w 87755"/>
                  <a:gd name="connsiteY89" fmla="*/ 31796 h 50236"/>
                  <a:gd name="connsiteX90" fmla="*/ 36883 w 87755"/>
                  <a:gd name="connsiteY90" fmla="*/ 34180 h 50236"/>
                  <a:gd name="connsiteX91" fmla="*/ 35452 w 87755"/>
                  <a:gd name="connsiteY91" fmla="*/ 36724 h 50236"/>
                  <a:gd name="connsiteX92" fmla="*/ 36406 w 87755"/>
                  <a:gd name="connsiteY92" fmla="*/ 37360 h 50236"/>
                  <a:gd name="connsiteX93" fmla="*/ 37837 w 87755"/>
                  <a:gd name="connsiteY93" fmla="*/ 37042 h 50236"/>
                  <a:gd name="connsiteX94" fmla="*/ 39109 w 87755"/>
                  <a:gd name="connsiteY94" fmla="*/ 37042 h 50236"/>
                  <a:gd name="connsiteX95" fmla="*/ 39268 w 87755"/>
                  <a:gd name="connsiteY95" fmla="*/ 37678 h 50236"/>
                  <a:gd name="connsiteX96" fmla="*/ 37996 w 87755"/>
                  <a:gd name="connsiteY96" fmla="*/ 38950 h 50236"/>
                  <a:gd name="connsiteX97" fmla="*/ 37996 w 87755"/>
                  <a:gd name="connsiteY97" fmla="*/ 40857 h 50236"/>
                  <a:gd name="connsiteX98" fmla="*/ 37996 w 87755"/>
                  <a:gd name="connsiteY98" fmla="*/ 42288 h 50236"/>
                  <a:gd name="connsiteX99" fmla="*/ 40221 w 87755"/>
                  <a:gd name="connsiteY99" fmla="*/ 44196 h 50236"/>
                  <a:gd name="connsiteX100" fmla="*/ 41811 w 87755"/>
                  <a:gd name="connsiteY100" fmla="*/ 43878 h 50236"/>
                  <a:gd name="connsiteX101" fmla="*/ 43083 w 87755"/>
                  <a:gd name="connsiteY101" fmla="*/ 43878 h 50236"/>
                  <a:gd name="connsiteX102" fmla="*/ 43083 w 87755"/>
                  <a:gd name="connsiteY102" fmla="*/ 47693 h 50236"/>
                  <a:gd name="connsiteX103" fmla="*/ 44196 w 87755"/>
                  <a:gd name="connsiteY103" fmla="*/ 47693 h 50236"/>
                  <a:gd name="connsiteX104" fmla="*/ 46581 w 87755"/>
                  <a:gd name="connsiteY104" fmla="*/ 44514 h 50236"/>
                  <a:gd name="connsiteX105" fmla="*/ 47852 w 87755"/>
                  <a:gd name="connsiteY105" fmla="*/ 44514 h 50236"/>
                  <a:gd name="connsiteX106" fmla="*/ 46740 w 87755"/>
                  <a:gd name="connsiteY106" fmla="*/ 48170 h 50236"/>
                  <a:gd name="connsiteX107" fmla="*/ 48170 w 87755"/>
                  <a:gd name="connsiteY107" fmla="*/ 50237 h 50236"/>
                  <a:gd name="connsiteX108" fmla="*/ 49442 w 87755"/>
                  <a:gd name="connsiteY108" fmla="*/ 48806 h 50236"/>
                  <a:gd name="connsiteX109" fmla="*/ 51032 w 87755"/>
                  <a:gd name="connsiteY109" fmla="*/ 46422 h 50236"/>
                  <a:gd name="connsiteX110" fmla="*/ 55801 w 87755"/>
                  <a:gd name="connsiteY110" fmla="*/ 36724 h 50236"/>
                  <a:gd name="connsiteX111" fmla="*/ 57550 w 87755"/>
                  <a:gd name="connsiteY111" fmla="*/ 34498 h 50236"/>
                  <a:gd name="connsiteX112" fmla="*/ 58663 w 87755"/>
                  <a:gd name="connsiteY112" fmla="*/ 33703 h 50236"/>
                  <a:gd name="connsiteX113" fmla="*/ 60889 w 87755"/>
                  <a:gd name="connsiteY113" fmla="*/ 33703 h 50236"/>
                  <a:gd name="connsiteX114" fmla="*/ 65340 w 87755"/>
                  <a:gd name="connsiteY114" fmla="*/ 32273 h 50236"/>
                  <a:gd name="connsiteX115" fmla="*/ 68838 w 87755"/>
                  <a:gd name="connsiteY115" fmla="*/ 30206 h 50236"/>
                  <a:gd name="connsiteX116" fmla="*/ 70586 w 87755"/>
                  <a:gd name="connsiteY116" fmla="*/ 29411 h 50236"/>
                  <a:gd name="connsiteX117" fmla="*/ 74720 w 87755"/>
                  <a:gd name="connsiteY117" fmla="*/ 29411 h 50236"/>
                  <a:gd name="connsiteX118" fmla="*/ 79648 w 87755"/>
                  <a:gd name="connsiteY118" fmla="*/ 29411 h 50236"/>
                  <a:gd name="connsiteX119" fmla="*/ 86007 w 87755"/>
                  <a:gd name="connsiteY119" fmla="*/ 27344 h 50236"/>
                  <a:gd name="connsiteX120" fmla="*/ 86007 w 87755"/>
                  <a:gd name="connsiteY120" fmla="*/ 24483 h 50236"/>
                  <a:gd name="connsiteX121" fmla="*/ 86007 w 87755"/>
                  <a:gd name="connsiteY121" fmla="*/ 20826 h 50236"/>
                  <a:gd name="connsiteX122" fmla="*/ 86007 w 87755"/>
                  <a:gd name="connsiteY122" fmla="*/ 19395 h 50236"/>
                  <a:gd name="connsiteX123" fmla="*/ 83622 w 87755"/>
                  <a:gd name="connsiteY123" fmla="*/ 18123 h 50236"/>
                  <a:gd name="connsiteX124" fmla="*/ 82351 w 87755"/>
                  <a:gd name="connsiteY124" fmla="*/ 17011 h 50236"/>
                  <a:gd name="connsiteX125" fmla="*/ 81238 w 87755"/>
                  <a:gd name="connsiteY125" fmla="*/ 15580 h 50236"/>
                  <a:gd name="connsiteX126" fmla="*/ 79807 w 87755"/>
                  <a:gd name="connsiteY126" fmla="*/ 14626 h 50236"/>
                  <a:gd name="connsiteX127" fmla="*/ 79807 w 87755"/>
                  <a:gd name="connsiteY127" fmla="*/ 13513 h 50236"/>
                  <a:gd name="connsiteX128" fmla="*/ 81556 w 87755"/>
                  <a:gd name="connsiteY128" fmla="*/ 12559 h 50236"/>
                  <a:gd name="connsiteX129" fmla="*/ 82669 w 87755"/>
                  <a:gd name="connsiteY129" fmla="*/ 12082 h 50236"/>
                  <a:gd name="connsiteX130" fmla="*/ 85212 w 87755"/>
                  <a:gd name="connsiteY130" fmla="*/ 12082 h 50236"/>
                  <a:gd name="connsiteX131" fmla="*/ 86007 w 87755"/>
                  <a:gd name="connsiteY131" fmla="*/ 11605 h 50236"/>
                  <a:gd name="connsiteX132" fmla="*/ 86643 w 87755"/>
                  <a:gd name="connsiteY132" fmla="*/ 10652 h 50236"/>
                  <a:gd name="connsiteX133" fmla="*/ 87438 w 87755"/>
                  <a:gd name="connsiteY133" fmla="*/ 8267 h 50236"/>
                  <a:gd name="connsiteX134" fmla="*/ 87756 w 87755"/>
                  <a:gd name="connsiteY134" fmla="*/ 5723 h 50236"/>
                  <a:gd name="connsiteX135" fmla="*/ 86007 w 87755"/>
                  <a:gd name="connsiteY135" fmla="*/ 2385 h 50236"/>
                  <a:gd name="connsiteX136" fmla="*/ 28775 w 87755"/>
                  <a:gd name="connsiteY136" fmla="*/ 39745 h 50236"/>
                  <a:gd name="connsiteX137" fmla="*/ 27662 w 87755"/>
                  <a:gd name="connsiteY137" fmla="*/ 40698 h 50236"/>
                  <a:gd name="connsiteX138" fmla="*/ 26867 w 87755"/>
                  <a:gd name="connsiteY138" fmla="*/ 42765 h 50236"/>
                  <a:gd name="connsiteX139" fmla="*/ 27185 w 87755"/>
                  <a:gd name="connsiteY139" fmla="*/ 43083 h 50236"/>
                  <a:gd name="connsiteX140" fmla="*/ 28457 w 87755"/>
                  <a:gd name="connsiteY140" fmla="*/ 43083 h 50236"/>
                  <a:gd name="connsiteX141" fmla="*/ 28457 w 87755"/>
                  <a:gd name="connsiteY141" fmla="*/ 42129 h 50236"/>
                  <a:gd name="connsiteX142" fmla="*/ 29570 w 87755"/>
                  <a:gd name="connsiteY142" fmla="*/ 41652 h 50236"/>
                  <a:gd name="connsiteX143" fmla="*/ 30206 w 87755"/>
                  <a:gd name="connsiteY143" fmla="*/ 41016 h 50236"/>
                  <a:gd name="connsiteX144" fmla="*/ 30524 w 87755"/>
                  <a:gd name="connsiteY144" fmla="*/ 40221 h 50236"/>
                  <a:gd name="connsiteX145" fmla="*/ 30206 w 87755"/>
                  <a:gd name="connsiteY145" fmla="*/ 39903 h 50236"/>
                  <a:gd name="connsiteX146" fmla="*/ 28934 w 87755"/>
                  <a:gd name="connsiteY146" fmla="*/ 39903 h 50236"/>
                  <a:gd name="connsiteX147" fmla="*/ 31478 w 87755"/>
                  <a:gd name="connsiteY147" fmla="*/ 33067 h 50236"/>
                  <a:gd name="connsiteX148" fmla="*/ 33067 w 87755"/>
                  <a:gd name="connsiteY148" fmla="*/ 33703 h 50236"/>
                  <a:gd name="connsiteX149" fmla="*/ 33385 w 87755"/>
                  <a:gd name="connsiteY149" fmla="*/ 33067 h 50236"/>
                  <a:gd name="connsiteX150" fmla="*/ 34180 w 87755"/>
                  <a:gd name="connsiteY150" fmla="*/ 32590 h 50236"/>
                  <a:gd name="connsiteX151" fmla="*/ 35452 w 87755"/>
                  <a:gd name="connsiteY151" fmla="*/ 32273 h 50236"/>
                  <a:gd name="connsiteX152" fmla="*/ 35452 w 87755"/>
                  <a:gd name="connsiteY152" fmla="*/ 30365 h 50236"/>
                  <a:gd name="connsiteX153" fmla="*/ 34021 w 87755"/>
                  <a:gd name="connsiteY153" fmla="*/ 30842 h 50236"/>
                  <a:gd name="connsiteX154" fmla="*/ 31637 w 87755"/>
                  <a:gd name="connsiteY154" fmla="*/ 33226 h 5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87755" h="50236">
                    <a:moveTo>
                      <a:pt x="23529" y="34975"/>
                    </a:moveTo>
                    <a:lnTo>
                      <a:pt x="23211" y="31478"/>
                    </a:lnTo>
                    <a:lnTo>
                      <a:pt x="21780" y="31160"/>
                    </a:lnTo>
                    <a:lnTo>
                      <a:pt x="20190" y="33226"/>
                    </a:lnTo>
                    <a:lnTo>
                      <a:pt x="20190" y="34657"/>
                    </a:lnTo>
                    <a:cubicBezTo>
                      <a:pt x="20190" y="34657"/>
                      <a:pt x="20826" y="35452"/>
                      <a:pt x="20826" y="35452"/>
                    </a:cubicBezTo>
                    <a:lnTo>
                      <a:pt x="22257" y="35929"/>
                    </a:lnTo>
                    <a:lnTo>
                      <a:pt x="23529" y="34975"/>
                    </a:lnTo>
                    <a:close/>
                    <a:moveTo>
                      <a:pt x="18123" y="42765"/>
                    </a:moveTo>
                    <a:lnTo>
                      <a:pt x="17647" y="42765"/>
                    </a:lnTo>
                    <a:cubicBezTo>
                      <a:pt x="17647" y="42765"/>
                      <a:pt x="16534" y="43719"/>
                      <a:pt x="16534" y="43719"/>
                    </a:cubicBezTo>
                    <a:lnTo>
                      <a:pt x="15580" y="44832"/>
                    </a:lnTo>
                    <a:lnTo>
                      <a:pt x="15103" y="44832"/>
                    </a:lnTo>
                    <a:cubicBezTo>
                      <a:pt x="15103" y="44832"/>
                      <a:pt x="13831" y="45309"/>
                      <a:pt x="13831" y="45309"/>
                    </a:cubicBezTo>
                    <a:lnTo>
                      <a:pt x="13831" y="45786"/>
                    </a:lnTo>
                    <a:cubicBezTo>
                      <a:pt x="13831" y="45786"/>
                      <a:pt x="15103" y="47217"/>
                      <a:pt x="15103" y="47217"/>
                    </a:cubicBezTo>
                    <a:lnTo>
                      <a:pt x="17329" y="46739"/>
                    </a:lnTo>
                    <a:lnTo>
                      <a:pt x="18600" y="46104"/>
                    </a:lnTo>
                    <a:lnTo>
                      <a:pt x="19236" y="45150"/>
                    </a:lnTo>
                    <a:lnTo>
                      <a:pt x="18759" y="42924"/>
                    </a:lnTo>
                    <a:lnTo>
                      <a:pt x="18123" y="42924"/>
                    </a:lnTo>
                    <a:close/>
                    <a:moveTo>
                      <a:pt x="23211" y="43878"/>
                    </a:moveTo>
                    <a:lnTo>
                      <a:pt x="22416" y="42924"/>
                    </a:lnTo>
                    <a:lnTo>
                      <a:pt x="22098" y="43242"/>
                    </a:lnTo>
                    <a:lnTo>
                      <a:pt x="21621" y="45627"/>
                    </a:lnTo>
                    <a:lnTo>
                      <a:pt x="21939" y="45627"/>
                    </a:lnTo>
                    <a:cubicBezTo>
                      <a:pt x="21939" y="45627"/>
                      <a:pt x="21621" y="46739"/>
                      <a:pt x="21621" y="46739"/>
                    </a:cubicBezTo>
                    <a:lnTo>
                      <a:pt x="23370" y="46739"/>
                    </a:lnTo>
                    <a:cubicBezTo>
                      <a:pt x="23370" y="46739"/>
                      <a:pt x="23688" y="46104"/>
                      <a:pt x="23688" y="46104"/>
                    </a:cubicBezTo>
                    <a:lnTo>
                      <a:pt x="23370" y="44196"/>
                    </a:lnTo>
                    <a:lnTo>
                      <a:pt x="23370" y="43878"/>
                    </a:lnTo>
                    <a:close/>
                    <a:moveTo>
                      <a:pt x="20031" y="22893"/>
                    </a:moveTo>
                    <a:lnTo>
                      <a:pt x="16216" y="23211"/>
                    </a:lnTo>
                    <a:lnTo>
                      <a:pt x="16216" y="24164"/>
                    </a:lnTo>
                    <a:cubicBezTo>
                      <a:pt x="16216" y="24164"/>
                      <a:pt x="17647" y="26231"/>
                      <a:pt x="17647" y="26231"/>
                    </a:cubicBezTo>
                    <a:lnTo>
                      <a:pt x="19554" y="26549"/>
                    </a:lnTo>
                    <a:lnTo>
                      <a:pt x="20985" y="23052"/>
                    </a:lnTo>
                    <a:lnTo>
                      <a:pt x="20031" y="23052"/>
                    </a:lnTo>
                    <a:close/>
                    <a:moveTo>
                      <a:pt x="85689" y="2385"/>
                    </a:moveTo>
                    <a:lnTo>
                      <a:pt x="85689" y="0"/>
                    </a:lnTo>
                    <a:cubicBezTo>
                      <a:pt x="85689" y="0"/>
                      <a:pt x="76150" y="0"/>
                      <a:pt x="76150" y="0"/>
                    </a:cubicBezTo>
                    <a:lnTo>
                      <a:pt x="68043" y="0"/>
                    </a:lnTo>
                    <a:cubicBezTo>
                      <a:pt x="68043" y="0"/>
                      <a:pt x="57709" y="0"/>
                      <a:pt x="57709" y="0"/>
                    </a:cubicBezTo>
                    <a:lnTo>
                      <a:pt x="50396" y="0"/>
                    </a:lnTo>
                    <a:cubicBezTo>
                      <a:pt x="50396" y="0"/>
                      <a:pt x="43560" y="0"/>
                      <a:pt x="43560" y="0"/>
                    </a:cubicBezTo>
                    <a:lnTo>
                      <a:pt x="38314" y="2703"/>
                    </a:lnTo>
                    <a:lnTo>
                      <a:pt x="32590" y="5564"/>
                    </a:lnTo>
                    <a:lnTo>
                      <a:pt x="24960" y="7154"/>
                    </a:lnTo>
                    <a:lnTo>
                      <a:pt x="16216" y="6518"/>
                    </a:lnTo>
                    <a:lnTo>
                      <a:pt x="13354" y="6995"/>
                    </a:lnTo>
                    <a:lnTo>
                      <a:pt x="10493" y="8267"/>
                    </a:lnTo>
                    <a:lnTo>
                      <a:pt x="8426" y="9221"/>
                    </a:lnTo>
                    <a:lnTo>
                      <a:pt x="5405" y="9698"/>
                    </a:lnTo>
                    <a:lnTo>
                      <a:pt x="1590" y="9221"/>
                    </a:lnTo>
                    <a:lnTo>
                      <a:pt x="0" y="9539"/>
                    </a:lnTo>
                    <a:lnTo>
                      <a:pt x="7949" y="13831"/>
                    </a:lnTo>
                    <a:lnTo>
                      <a:pt x="11446" y="12718"/>
                    </a:lnTo>
                    <a:lnTo>
                      <a:pt x="13354" y="12718"/>
                    </a:lnTo>
                    <a:cubicBezTo>
                      <a:pt x="13354" y="12718"/>
                      <a:pt x="13036" y="13831"/>
                      <a:pt x="13036" y="13831"/>
                    </a:cubicBezTo>
                    <a:lnTo>
                      <a:pt x="11128" y="15580"/>
                    </a:lnTo>
                    <a:lnTo>
                      <a:pt x="10810" y="18282"/>
                    </a:lnTo>
                    <a:lnTo>
                      <a:pt x="12400" y="20349"/>
                    </a:lnTo>
                    <a:lnTo>
                      <a:pt x="16375" y="22098"/>
                    </a:lnTo>
                    <a:lnTo>
                      <a:pt x="21462" y="20826"/>
                    </a:lnTo>
                    <a:lnTo>
                      <a:pt x="22575" y="21462"/>
                    </a:lnTo>
                    <a:lnTo>
                      <a:pt x="23052" y="21939"/>
                    </a:lnTo>
                    <a:lnTo>
                      <a:pt x="21939" y="25754"/>
                    </a:lnTo>
                    <a:lnTo>
                      <a:pt x="25436" y="26390"/>
                    </a:lnTo>
                    <a:lnTo>
                      <a:pt x="30206" y="24801"/>
                    </a:lnTo>
                    <a:lnTo>
                      <a:pt x="34180" y="21939"/>
                    </a:lnTo>
                    <a:lnTo>
                      <a:pt x="36406" y="21144"/>
                    </a:lnTo>
                    <a:lnTo>
                      <a:pt x="43560" y="21621"/>
                    </a:lnTo>
                    <a:lnTo>
                      <a:pt x="45786" y="20349"/>
                    </a:lnTo>
                    <a:lnTo>
                      <a:pt x="46740" y="20349"/>
                    </a:lnTo>
                    <a:cubicBezTo>
                      <a:pt x="46740" y="20349"/>
                      <a:pt x="46899" y="20985"/>
                      <a:pt x="46899" y="20985"/>
                    </a:cubicBezTo>
                    <a:lnTo>
                      <a:pt x="46104" y="21939"/>
                    </a:lnTo>
                    <a:lnTo>
                      <a:pt x="45150" y="21939"/>
                    </a:lnTo>
                    <a:cubicBezTo>
                      <a:pt x="45150" y="21939"/>
                      <a:pt x="42924" y="23211"/>
                      <a:pt x="42924" y="23211"/>
                    </a:cubicBezTo>
                    <a:lnTo>
                      <a:pt x="37042" y="23211"/>
                    </a:lnTo>
                    <a:cubicBezTo>
                      <a:pt x="37042" y="23211"/>
                      <a:pt x="35611" y="24006"/>
                      <a:pt x="35611" y="24006"/>
                    </a:cubicBezTo>
                    <a:lnTo>
                      <a:pt x="34657" y="25913"/>
                    </a:lnTo>
                    <a:lnTo>
                      <a:pt x="34657" y="27503"/>
                    </a:lnTo>
                    <a:cubicBezTo>
                      <a:pt x="34657" y="27503"/>
                      <a:pt x="37201" y="30683"/>
                      <a:pt x="37201" y="30683"/>
                    </a:cubicBezTo>
                    <a:lnTo>
                      <a:pt x="38791" y="30683"/>
                    </a:lnTo>
                    <a:cubicBezTo>
                      <a:pt x="38791" y="30683"/>
                      <a:pt x="40062" y="29093"/>
                      <a:pt x="40062" y="29093"/>
                    </a:cubicBezTo>
                    <a:lnTo>
                      <a:pt x="42606" y="28616"/>
                    </a:lnTo>
                    <a:lnTo>
                      <a:pt x="45627" y="29411"/>
                    </a:lnTo>
                    <a:lnTo>
                      <a:pt x="47057" y="31319"/>
                    </a:lnTo>
                    <a:lnTo>
                      <a:pt x="44514" y="31796"/>
                    </a:lnTo>
                    <a:lnTo>
                      <a:pt x="41970" y="31796"/>
                    </a:lnTo>
                    <a:cubicBezTo>
                      <a:pt x="41970" y="31796"/>
                      <a:pt x="36883" y="34180"/>
                      <a:pt x="36883" y="34180"/>
                    </a:cubicBezTo>
                    <a:lnTo>
                      <a:pt x="35452" y="36724"/>
                    </a:lnTo>
                    <a:lnTo>
                      <a:pt x="36406" y="37360"/>
                    </a:lnTo>
                    <a:lnTo>
                      <a:pt x="37837" y="37042"/>
                    </a:lnTo>
                    <a:lnTo>
                      <a:pt x="39109" y="37042"/>
                    </a:lnTo>
                    <a:cubicBezTo>
                      <a:pt x="39109" y="37042"/>
                      <a:pt x="39268" y="37678"/>
                      <a:pt x="39268" y="37678"/>
                    </a:cubicBezTo>
                    <a:lnTo>
                      <a:pt x="37996" y="38950"/>
                    </a:lnTo>
                    <a:lnTo>
                      <a:pt x="37996" y="40857"/>
                    </a:lnTo>
                    <a:cubicBezTo>
                      <a:pt x="37996" y="40857"/>
                      <a:pt x="37996" y="42288"/>
                      <a:pt x="37996" y="42288"/>
                    </a:cubicBezTo>
                    <a:lnTo>
                      <a:pt x="40221" y="44196"/>
                    </a:lnTo>
                    <a:lnTo>
                      <a:pt x="41811" y="43878"/>
                    </a:lnTo>
                    <a:lnTo>
                      <a:pt x="43083" y="43878"/>
                    </a:lnTo>
                    <a:cubicBezTo>
                      <a:pt x="43083" y="43878"/>
                      <a:pt x="43083" y="47693"/>
                      <a:pt x="43083" y="47693"/>
                    </a:cubicBezTo>
                    <a:lnTo>
                      <a:pt x="44196" y="47693"/>
                    </a:lnTo>
                    <a:cubicBezTo>
                      <a:pt x="44196" y="47693"/>
                      <a:pt x="46581" y="44514"/>
                      <a:pt x="46581" y="44514"/>
                    </a:cubicBezTo>
                    <a:lnTo>
                      <a:pt x="47852" y="44514"/>
                    </a:lnTo>
                    <a:cubicBezTo>
                      <a:pt x="47852" y="44514"/>
                      <a:pt x="46740" y="48170"/>
                      <a:pt x="46740" y="48170"/>
                    </a:cubicBezTo>
                    <a:lnTo>
                      <a:pt x="48170" y="50237"/>
                    </a:lnTo>
                    <a:lnTo>
                      <a:pt x="49442" y="48806"/>
                    </a:lnTo>
                    <a:lnTo>
                      <a:pt x="51032" y="46422"/>
                    </a:lnTo>
                    <a:lnTo>
                      <a:pt x="55801" y="36724"/>
                    </a:lnTo>
                    <a:lnTo>
                      <a:pt x="57550" y="34498"/>
                    </a:lnTo>
                    <a:lnTo>
                      <a:pt x="58663" y="33703"/>
                    </a:lnTo>
                    <a:lnTo>
                      <a:pt x="60889" y="33703"/>
                    </a:lnTo>
                    <a:cubicBezTo>
                      <a:pt x="60889" y="33703"/>
                      <a:pt x="65340" y="32273"/>
                      <a:pt x="65340" y="32273"/>
                    </a:cubicBezTo>
                    <a:lnTo>
                      <a:pt x="68838" y="30206"/>
                    </a:lnTo>
                    <a:lnTo>
                      <a:pt x="70586" y="29411"/>
                    </a:lnTo>
                    <a:lnTo>
                      <a:pt x="74720" y="29411"/>
                    </a:lnTo>
                    <a:cubicBezTo>
                      <a:pt x="74720" y="29411"/>
                      <a:pt x="79648" y="29411"/>
                      <a:pt x="79648" y="29411"/>
                    </a:cubicBezTo>
                    <a:lnTo>
                      <a:pt x="86007" y="27344"/>
                    </a:lnTo>
                    <a:lnTo>
                      <a:pt x="86007" y="24483"/>
                    </a:lnTo>
                    <a:cubicBezTo>
                      <a:pt x="86007" y="24483"/>
                      <a:pt x="86007" y="20826"/>
                      <a:pt x="86007" y="20826"/>
                    </a:cubicBezTo>
                    <a:lnTo>
                      <a:pt x="86007" y="19395"/>
                    </a:lnTo>
                    <a:cubicBezTo>
                      <a:pt x="86007" y="19395"/>
                      <a:pt x="83622" y="18123"/>
                      <a:pt x="83622" y="18123"/>
                    </a:cubicBezTo>
                    <a:lnTo>
                      <a:pt x="82351" y="17011"/>
                    </a:lnTo>
                    <a:lnTo>
                      <a:pt x="81238" y="15580"/>
                    </a:lnTo>
                    <a:lnTo>
                      <a:pt x="79807" y="14626"/>
                    </a:lnTo>
                    <a:lnTo>
                      <a:pt x="79807" y="13513"/>
                    </a:lnTo>
                    <a:cubicBezTo>
                      <a:pt x="79807" y="13513"/>
                      <a:pt x="81556" y="12559"/>
                      <a:pt x="81556" y="12559"/>
                    </a:cubicBezTo>
                    <a:lnTo>
                      <a:pt x="82669" y="12082"/>
                    </a:lnTo>
                    <a:lnTo>
                      <a:pt x="85212" y="12082"/>
                    </a:lnTo>
                    <a:cubicBezTo>
                      <a:pt x="85212" y="12082"/>
                      <a:pt x="86007" y="11605"/>
                      <a:pt x="86007" y="11605"/>
                    </a:cubicBezTo>
                    <a:lnTo>
                      <a:pt x="86643" y="10652"/>
                    </a:lnTo>
                    <a:lnTo>
                      <a:pt x="87438" y="8267"/>
                    </a:lnTo>
                    <a:lnTo>
                      <a:pt x="87756" y="5723"/>
                    </a:lnTo>
                    <a:lnTo>
                      <a:pt x="86007" y="2385"/>
                    </a:lnTo>
                    <a:close/>
                    <a:moveTo>
                      <a:pt x="28775" y="39745"/>
                    </a:moveTo>
                    <a:lnTo>
                      <a:pt x="27662" y="40698"/>
                    </a:lnTo>
                    <a:lnTo>
                      <a:pt x="26867" y="42765"/>
                    </a:lnTo>
                    <a:lnTo>
                      <a:pt x="27185" y="43083"/>
                    </a:lnTo>
                    <a:lnTo>
                      <a:pt x="28457" y="43083"/>
                    </a:lnTo>
                    <a:cubicBezTo>
                      <a:pt x="28457" y="43083"/>
                      <a:pt x="28457" y="42129"/>
                      <a:pt x="28457" y="42129"/>
                    </a:cubicBezTo>
                    <a:lnTo>
                      <a:pt x="29570" y="41652"/>
                    </a:lnTo>
                    <a:lnTo>
                      <a:pt x="30206" y="41016"/>
                    </a:lnTo>
                    <a:lnTo>
                      <a:pt x="30524" y="40221"/>
                    </a:lnTo>
                    <a:lnTo>
                      <a:pt x="30206" y="39903"/>
                    </a:lnTo>
                    <a:lnTo>
                      <a:pt x="28934" y="39903"/>
                    </a:lnTo>
                    <a:close/>
                    <a:moveTo>
                      <a:pt x="31478" y="33067"/>
                    </a:moveTo>
                    <a:lnTo>
                      <a:pt x="33067" y="33703"/>
                    </a:lnTo>
                    <a:lnTo>
                      <a:pt x="33385" y="33067"/>
                    </a:lnTo>
                    <a:lnTo>
                      <a:pt x="34180" y="32590"/>
                    </a:lnTo>
                    <a:lnTo>
                      <a:pt x="35452" y="32273"/>
                    </a:lnTo>
                    <a:lnTo>
                      <a:pt x="35452" y="30365"/>
                    </a:lnTo>
                    <a:cubicBezTo>
                      <a:pt x="35452" y="30365"/>
                      <a:pt x="34021" y="30842"/>
                      <a:pt x="34021" y="30842"/>
                    </a:cubicBezTo>
                    <a:lnTo>
                      <a:pt x="31637" y="33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19" name="Freeform: Shape 5018">
                <a:extLst>
                  <a:ext uri="{FF2B5EF4-FFF2-40B4-BE49-F238E27FC236}">
                    <a16:creationId xmlns:a16="http://schemas.microsoft.com/office/drawing/2014/main" id="{7FA652B7-4E6D-448B-5DCE-5CFBE5E684DD}"/>
                  </a:ext>
                </a:extLst>
              </p:cNvPr>
              <p:cNvSpPr/>
              <p:nvPr/>
            </p:nvSpPr>
            <p:spPr>
              <a:xfrm>
                <a:off x="5344987" y="3539170"/>
                <a:ext cx="8425" cy="10651"/>
              </a:xfrm>
              <a:custGeom>
                <a:avLst/>
                <a:gdLst>
                  <a:gd name="connsiteX0" fmla="*/ 7472 w 8425"/>
                  <a:gd name="connsiteY0" fmla="*/ 795 h 10651"/>
                  <a:gd name="connsiteX1" fmla="*/ 6518 w 8425"/>
                  <a:gd name="connsiteY1" fmla="*/ 318 h 10651"/>
                  <a:gd name="connsiteX2" fmla="*/ 5405 w 8425"/>
                  <a:gd name="connsiteY2" fmla="*/ 0 h 10651"/>
                  <a:gd name="connsiteX3" fmla="*/ 3974 w 8425"/>
                  <a:gd name="connsiteY3" fmla="*/ 2862 h 10651"/>
                  <a:gd name="connsiteX4" fmla="*/ 0 w 8425"/>
                  <a:gd name="connsiteY4" fmla="*/ 5723 h 10651"/>
                  <a:gd name="connsiteX5" fmla="*/ 0 w 8425"/>
                  <a:gd name="connsiteY5" fmla="*/ 9062 h 10651"/>
                  <a:gd name="connsiteX6" fmla="*/ 318 w 8425"/>
                  <a:gd name="connsiteY6" fmla="*/ 9698 h 10651"/>
                  <a:gd name="connsiteX7" fmla="*/ 1431 w 8425"/>
                  <a:gd name="connsiteY7" fmla="*/ 10652 h 10651"/>
                  <a:gd name="connsiteX8" fmla="*/ 2702 w 8425"/>
                  <a:gd name="connsiteY8" fmla="*/ 10652 h 10651"/>
                  <a:gd name="connsiteX9" fmla="*/ 3815 w 8425"/>
                  <a:gd name="connsiteY9" fmla="*/ 6200 h 10651"/>
                  <a:gd name="connsiteX10" fmla="*/ 8426 w 8425"/>
                  <a:gd name="connsiteY10" fmla="*/ 1590 h 10651"/>
                  <a:gd name="connsiteX11" fmla="*/ 7472 w 8425"/>
                  <a:gd name="connsiteY11" fmla="*/ 795 h 10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25" h="10651">
                    <a:moveTo>
                      <a:pt x="7472" y="795"/>
                    </a:moveTo>
                    <a:lnTo>
                      <a:pt x="6518" y="318"/>
                    </a:lnTo>
                    <a:lnTo>
                      <a:pt x="5405" y="0"/>
                    </a:lnTo>
                    <a:lnTo>
                      <a:pt x="3974" y="2862"/>
                    </a:lnTo>
                    <a:lnTo>
                      <a:pt x="0" y="5723"/>
                    </a:lnTo>
                    <a:lnTo>
                      <a:pt x="0" y="9062"/>
                    </a:lnTo>
                    <a:lnTo>
                      <a:pt x="318" y="9698"/>
                    </a:lnTo>
                    <a:lnTo>
                      <a:pt x="1431" y="10652"/>
                    </a:lnTo>
                    <a:lnTo>
                      <a:pt x="2702" y="10652"/>
                    </a:lnTo>
                    <a:lnTo>
                      <a:pt x="3815" y="6200"/>
                    </a:lnTo>
                    <a:lnTo>
                      <a:pt x="8426" y="1590"/>
                    </a:lnTo>
                    <a:lnTo>
                      <a:pt x="747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0" name="Freeform: Shape 5019">
                <a:extLst>
                  <a:ext uri="{FF2B5EF4-FFF2-40B4-BE49-F238E27FC236}">
                    <a16:creationId xmlns:a16="http://schemas.microsoft.com/office/drawing/2014/main" id="{C0544EB7-F8B6-D37D-EC39-89516BF1F2E7}"/>
                  </a:ext>
                </a:extLst>
              </p:cNvPr>
              <p:cNvSpPr/>
              <p:nvPr/>
            </p:nvSpPr>
            <p:spPr>
              <a:xfrm>
                <a:off x="9584615" y="3416598"/>
                <a:ext cx="114940" cy="119392"/>
              </a:xfrm>
              <a:custGeom>
                <a:avLst/>
                <a:gdLst>
                  <a:gd name="connsiteX0" fmla="*/ 104449 w 114940"/>
                  <a:gd name="connsiteY0" fmla="*/ 54847 h 119392"/>
                  <a:gd name="connsiteX1" fmla="*/ 104449 w 114940"/>
                  <a:gd name="connsiteY1" fmla="*/ 55483 h 119392"/>
                  <a:gd name="connsiteX2" fmla="*/ 105084 w 114940"/>
                  <a:gd name="connsiteY2" fmla="*/ 56278 h 119392"/>
                  <a:gd name="connsiteX3" fmla="*/ 106197 w 114940"/>
                  <a:gd name="connsiteY3" fmla="*/ 57709 h 119392"/>
                  <a:gd name="connsiteX4" fmla="*/ 104290 w 114940"/>
                  <a:gd name="connsiteY4" fmla="*/ 60253 h 119392"/>
                  <a:gd name="connsiteX5" fmla="*/ 101269 w 114940"/>
                  <a:gd name="connsiteY5" fmla="*/ 58981 h 119392"/>
                  <a:gd name="connsiteX6" fmla="*/ 98726 w 114940"/>
                  <a:gd name="connsiteY6" fmla="*/ 57391 h 119392"/>
                  <a:gd name="connsiteX7" fmla="*/ 97454 w 114940"/>
                  <a:gd name="connsiteY7" fmla="*/ 57073 h 119392"/>
                  <a:gd name="connsiteX8" fmla="*/ 95863 w 114940"/>
                  <a:gd name="connsiteY8" fmla="*/ 56596 h 119392"/>
                  <a:gd name="connsiteX9" fmla="*/ 94592 w 114940"/>
                  <a:gd name="connsiteY9" fmla="*/ 56596 h 119392"/>
                  <a:gd name="connsiteX10" fmla="*/ 89664 w 114940"/>
                  <a:gd name="connsiteY10" fmla="*/ 56278 h 119392"/>
                  <a:gd name="connsiteX11" fmla="*/ 86166 w 114940"/>
                  <a:gd name="connsiteY11" fmla="*/ 56596 h 119392"/>
                  <a:gd name="connsiteX12" fmla="*/ 86007 w 114940"/>
                  <a:gd name="connsiteY12" fmla="*/ 56437 h 119392"/>
                  <a:gd name="connsiteX13" fmla="*/ 86325 w 114940"/>
                  <a:gd name="connsiteY13" fmla="*/ 49124 h 119392"/>
                  <a:gd name="connsiteX14" fmla="*/ 86802 w 114940"/>
                  <a:gd name="connsiteY14" fmla="*/ 37837 h 119392"/>
                  <a:gd name="connsiteX15" fmla="*/ 87120 w 114940"/>
                  <a:gd name="connsiteY15" fmla="*/ 29570 h 119392"/>
                  <a:gd name="connsiteX16" fmla="*/ 87438 w 114940"/>
                  <a:gd name="connsiteY16" fmla="*/ 21462 h 119392"/>
                  <a:gd name="connsiteX17" fmla="*/ 87597 w 114940"/>
                  <a:gd name="connsiteY17" fmla="*/ 15421 h 119392"/>
                  <a:gd name="connsiteX18" fmla="*/ 87914 w 114940"/>
                  <a:gd name="connsiteY18" fmla="*/ 7154 h 119392"/>
                  <a:gd name="connsiteX19" fmla="*/ 88233 w 114940"/>
                  <a:gd name="connsiteY19" fmla="*/ 0 h 119392"/>
                  <a:gd name="connsiteX20" fmla="*/ 82191 w 114940"/>
                  <a:gd name="connsiteY20" fmla="*/ 0 h 119392"/>
                  <a:gd name="connsiteX21" fmla="*/ 72017 w 114940"/>
                  <a:gd name="connsiteY21" fmla="*/ 0 h 119392"/>
                  <a:gd name="connsiteX22" fmla="*/ 58822 w 114940"/>
                  <a:gd name="connsiteY22" fmla="*/ 0 h 119392"/>
                  <a:gd name="connsiteX23" fmla="*/ 46262 w 114940"/>
                  <a:gd name="connsiteY23" fmla="*/ 0 h 119392"/>
                  <a:gd name="connsiteX24" fmla="*/ 35770 w 114940"/>
                  <a:gd name="connsiteY24" fmla="*/ 0 h 119392"/>
                  <a:gd name="connsiteX25" fmla="*/ 35770 w 114940"/>
                  <a:gd name="connsiteY25" fmla="*/ 5723 h 119392"/>
                  <a:gd name="connsiteX26" fmla="*/ 35770 w 114940"/>
                  <a:gd name="connsiteY26" fmla="*/ 10810 h 119392"/>
                  <a:gd name="connsiteX27" fmla="*/ 35611 w 114940"/>
                  <a:gd name="connsiteY27" fmla="*/ 16534 h 119392"/>
                  <a:gd name="connsiteX28" fmla="*/ 29888 w 114940"/>
                  <a:gd name="connsiteY28" fmla="*/ 16534 h 119392"/>
                  <a:gd name="connsiteX29" fmla="*/ 23688 w 114940"/>
                  <a:gd name="connsiteY29" fmla="*/ 16534 h 119392"/>
                  <a:gd name="connsiteX30" fmla="*/ 24165 w 114940"/>
                  <a:gd name="connsiteY30" fmla="*/ 17011 h 119392"/>
                  <a:gd name="connsiteX31" fmla="*/ 26232 w 114940"/>
                  <a:gd name="connsiteY31" fmla="*/ 18123 h 119392"/>
                  <a:gd name="connsiteX32" fmla="*/ 29093 w 114940"/>
                  <a:gd name="connsiteY32" fmla="*/ 20667 h 119392"/>
                  <a:gd name="connsiteX33" fmla="*/ 32272 w 114940"/>
                  <a:gd name="connsiteY33" fmla="*/ 24642 h 119392"/>
                  <a:gd name="connsiteX34" fmla="*/ 36088 w 114940"/>
                  <a:gd name="connsiteY34" fmla="*/ 27821 h 119392"/>
                  <a:gd name="connsiteX35" fmla="*/ 40698 w 114940"/>
                  <a:gd name="connsiteY35" fmla="*/ 30206 h 119392"/>
                  <a:gd name="connsiteX36" fmla="*/ 43719 w 114940"/>
                  <a:gd name="connsiteY36" fmla="*/ 32591 h 119392"/>
                  <a:gd name="connsiteX37" fmla="*/ 45150 w 114940"/>
                  <a:gd name="connsiteY37" fmla="*/ 34816 h 119392"/>
                  <a:gd name="connsiteX38" fmla="*/ 45945 w 114940"/>
                  <a:gd name="connsiteY38" fmla="*/ 36724 h 119392"/>
                  <a:gd name="connsiteX39" fmla="*/ 45945 w 114940"/>
                  <a:gd name="connsiteY39" fmla="*/ 38314 h 119392"/>
                  <a:gd name="connsiteX40" fmla="*/ 47693 w 114940"/>
                  <a:gd name="connsiteY40" fmla="*/ 39585 h 119392"/>
                  <a:gd name="connsiteX41" fmla="*/ 50555 w 114940"/>
                  <a:gd name="connsiteY41" fmla="*/ 40380 h 119392"/>
                  <a:gd name="connsiteX42" fmla="*/ 52144 w 114940"/>
                  <a:gd name="connsiteY42" fmla="*/ 41811 h 119392"/>
                  <a:gd name="connsiteX43" fmla="*/ 52144 w 114940"/>
                  <a:gd name="connsiteY43" fmla="*/ 43083 h 119392"/>
                  <a:gd name="connsiteX44" fmla="*/ 51190 w 114940"/>
                  <a:gd name="connsiteY44" fmla="*/ 45627 h 119392"/>
                  <a:gd name="connsiteX45" fmla="*/ 51032 w 114940"/>
                  <a:gd name="connsiteY45" fmla="*/ 48488 h 119392"/>
                  <a:gd name="connsiteX46" fmla="*/ 51350 w 114940"/>
                  <a:gd name="connsiteY46" fmla="*/ 51191 h 119392"/>
                  <a:gd name="connsiteX47" fmla="*/ 49125 w 114940"/>
                  <a:gd name="connsiteY47" fmla="*/ 51191 h 119392"/>
                  <a:gd name="connsiteX48" fmla="*/ 44037 w 114940"/>
                  <a:gd name="connsiteY48" fmla="*/ 51191 h 119392"/>
                  <a:gd name="connsiteX49" fmla="*/ 36088 w 114940"/>
                  <a:gd name="connsiteY49" fmla="*/ 51191 h 119392"/>
                  <a:gd name="connsiteX50" fmla="*/ 28775 w 114940"/>
                  <a:gd name="connsiteY50" fmla="*/ 51191 h 119392"/>
                  <a:gd name="connsiteX51" fmla="*/ 23052 w 114940"/>
                  <a:gd name="connsiteY51" fmla="*/ 51191 h 119392"/>
                  <a:gd name="connsiteX52" fmla="*/ 14308 w 114940"/>
                  <a:gd name="connsiteY52" fmla="*/ 51191 h 119392"/>
                  <a:gd name="connsiteX53" fmla="*/ 11923 w 114940"/>
                  <a:gd name="connsiteY53" fmla="*/ 55324 h 119392"/>
                  <a:gd name="connsiteX54" fmla="*/ 7949 w 114940"/>
                  <a:gd name="connsiteY54" fmla="*/ 62001 h 119392"/>
                  <a:gd name="connsiteX55" fmla="*/ 4451 w 114940"/>
                  <a:gd name="connsiteY55" fmla="*/ 68043 h 119392"/>
                  <a:gd name="connsiteX56" fmla="*/ 1431 w 114940"/>
                  <a:gd name="connsiteY56" fmla="*/ 73130 h 119392"/>
                  <a:gd name="connsiteX57" fmla="*/ 954 w 114940"/>
                  <a:gd name="connsiteY57" fmla="*/ 74561 h 119392"/>
                  <a:gd name="connsiteX58" fmla="*/ 954 w 114940"/>
                  <a:gd name="connsiteY58" fmla="*/ 75673 h 119392"/>
                  <a:gd name="connsiteX59" fmla="*/ 4610 w 114940"/>
                  <a:gd name="connsiteY59" fmla="*/ 80443 h 119392"/>
                  <a:gd name="connsiteX60" fmla="*/ 3974 w 114940"/>
                  <a:gd name="connsiteY60" fmla="*/ 81715 h 119392"/>
                  <a:gd name="connsiteX61" fmla="*/ 2543 w 114940"/>
                  <a:gd name="connsiteY61" fmla="*/ 82510 h 119392"/>
                  <a:gd name="connsiteX62" fmla="*/ 2226 w 114940"/>
                  <a:gd name="connsiteY62" fmla="*/ 83622 h 119392"/>
                  <a:gd name="connsiteX63" fmla="*/ 2226 w 114940"/>
                  <a:gd name="connsiteY63" fmla="*/ 85371 h 119392"/>
                  <a:gd name="connsiteX64" fmla="*/ 1431 w 114940"/>
                  <a:gd name="connsiteY64" fmla="*/ 87756 h 119392"/>
                  <a:gd name="connsiteX65" fmla="*/ 1749 w 114940"/>
                  <a:gd name="connsiteY65" fmla="*/ 89505 h 119392"/>
                  <a:gd name="connsiteX66" fmla="*/ 2226 w 114940"/>
                  <a:gd name="connsiteY66" fmla="*/ 91571 h 119392"/>
                  <a:gd name="connsiteX67" fmla="*/ 1431 w 114940"/>
                  <a:gd name="connsiteY67" fmla="*/ 93320 h 119392"/>
                  <a:gd name="connsiteX68" fmla="*/ 795 w 114940"/>
                  <a:gd name="connsiteY68" fmla="*/ 95069 h 119392"/>
                  <a:gd name="connsiteX69" fmla="*/ 0 w 114940"/>
                  <a:gd name="connsiteY69" fmla="*/ 95864 h 119392"/>
                  <a:gd name="connsiteX70" fmla="*/ 11923 w 114940"/>
                  <a:gd name="connsiteY70" fmla="*/ 105085 h 119392"/>
                  <a:gd name="connsiteX71" fmla="*/ 17011 w 114940"/>
                  <a:gd name="connsiteY71" fmla="*/ 108264 h 119392"/>
                  <a:gd name="connsiteX72" fmla="*/ 24641 w 114940"/>
                  <a:gd name="connsiteY72" fmla="*/ 111920 h 119392"/>
                  <a:gd name="connsiteX73" fmla="*/ 31318 w 114940"/>
                  <a:gd name="connsiteY73" fmla="*/ 113828 h 119392"/>
                  <a:gd name="connsiteX74" fmla="*/ 46740 w 114940"/>
                  <a:gd name="connsiteY74" fmla="*/ 113669 h 119392"/>
                  <a:gd name="connsiteX75" fmla="*/ 50396 w 114940"/>
                  <a:gd name="connsiteY75" fmla="*/ 114464 h 119392"/>
                  <a:gd name="connsiteX76" fmla="*/ 61365 w 114940"/>
                  <a:gd name="connsiteY76" fmla="*/ 119392 h 119392"/>
                  <a:gd name="connsiteX77" fmla="*/ 61048 w 114940"/>
                  <a:gd name="connsiteY77" fmla="*/ 117962 h 119392"/>
                  <a:gd name="connsiteX78" fmla="*/ 61206 w 114940"/>
                  <a:gd name="connsiteY78" fmla="*/ 116531 h 119392"/>
                  <a:gd name="connsiteX79" fmla="*/ 62797 w 114940"/>
                  <a:gd name="connsiteY79" fmla="*/ 114464 h 119392"/>
                  <a:gd name="connsiteX80" fmla="*/ 65817 w 114940"/>
                  <a:gd name="connsiteY80" fmla="*/ 111762 h 119392"/>
                  <a:gd name="connsiteX81" fmla="*/ 67884 w 114940"/>
                  <a:gd name="connsiteY81" fmla="*/ 110331 h 119392"/>
                  <a:gd name="connsiteX82" fmla="*/ 68679 w 114940"/>
                  <a:gd name="connsiteY82" fmla="*/ 110013 h 119392"/>
                  <a:gd name="connsiteX83" fmla="*/ 70109 w 114940"/>
                  <a:gd name="connsiteY83" fmla="*/ 110172 h 119392"/>
                  <a:gd name="connsiteX84" fmla="*/ 71381 w 114940"/>
                  <a:gd name="connsiteY84" fmla="*/ 109377 h 119392"/>
                  <a:gd name="connsiteX85" fmla="*/ 72494 w 114940"/>
                  <a:gd name="connsiteY85" fmla="*/ 107628 h 119392"/>
                  <a:gd name="connsiteX86" fmla="*/ 73607 w 114940"/>
                  <a:gd name="connsiteY86" fmla="*/ 106356 h 119392"/>
                  <a:gd name="connsiteX87" fmla="*/ 76468 w 114940"/>
                  <a:gd name="connsiteY87" fmla="*/ 105085 h 119392"/>
                  <a:gd name="connsiteX88" fmla="*/ 77104 w 114940"/>
                  <a:gd name="connsiteY88" fmla="*/ 104608 h 119392"/>
                  <a:gd name="connsiteX89" fmla="*/ 76946 w 114940"/>
                  <a:gd name="connsiteY89" fmla="*/ 103654 h 119392"/>
                  <a:gd name="connsiteX90" fmla="*/ 76309 w 114940"/>
                  <a:gd name="connsiteY90" fmla="*/ 101587 h 119392"/>
                  <a:gd name="connsiteX91" fmla="*/ 76468 w 114940"/>
                  <a:gd name="connsiteY91" fmla="*/ 100315 h 119392"/>
                  <a:gd name="connsiteX92" fmla="*/ 77422 w 114940"/>
                  <a:gd name="connsiteY92" fmla="*/ 99679 h 119392"/>
                  <a:gd name="connsiteX93" fmla="*/ 78535 w 114940"/>
                  <a:gd name="connsiteY93" fmla="*/ 99679 h 119392"/>
                  <a:gd name="connsiteX94" fmla="*/ 80920 w 114940"/>
                  <a:gd name="connsiteY94" fmla="*/ 99043 h 119392"/>
                  <a:gd name="connsiteX95" fmla="*/ 81874 w 114940"/>
                  <a:gd name="connsiteY95" fmla="*/ 99202 h 119392"/>
                  <a:gd name="connsiteX96" fmla="*/ 82510 w 114940"/>
                  <a:gd name="connsiteY96" fmla="*/ 99520 h 119392"/>
                  <a:gd name="connsiteX97" fmla="*/ 83145 w 114940"/>
                  <a:gd name="connsiteY97" fmla="*/ 98248 h 119392"/>
                  <a:gd name="connsiteX98" fmla="*/ 84576 w 114940"/>
                  <a:gd name="connsiteY98" fmla="*/ 96182 h 119392"/>
                  <a:gd name="connsiteX99" fmla="*/ 87914 w 114940"/>
                  <a:gd name="connsiteY99" fmla="*/ 93956 h 119392"/>
                  <a:gd name="connsiteX100" fmla="*/ 88233 w 114940"/>
                  <a:gd name="connsiteY100" fmla="*/ 92207 h 119392"/>
                  <a:gd name="connsiteX101" fmla="*/ 87279 w 114940"/>
                  <a:gd name="connsiteY101" fmla="*/ 88710 h 119392"/>
                  <a:gd name="connsiteX102" fmla="*/ 86484 w 114940"/>
                  <a:gd name="connsiteY102" fmla="*/ 86484 h 119392"/>
                  <a:gd name="connsiteX103" fmla="*/ 86961 w 114940"/>
                  <a:gd name="connsiteY103" fmla="*/ 85371 h 119392"/>
                  <a:gd name="connsiteX104" fmla="*/ 87914 w 114940"/>
                  <a:gd name="connsiteY104" fmla="*/ 81397 h 119392"/>
                  <a:gd name="connsiteX105" fmla="*/ 88710 w 114940"/>
                  <a:gd name="connsiteY105" fmla="*/ 80443 h 119392"/>
                  <a:gd name="connsiteX106" fmla="*/ 93479 w 114940"/>
                  <a:gd name="connsiteY106" fmla="*/ 78376 h 119392"/>
                  <a:gd name="connsiteX107" fmla="*/ 93956 w 114940"/>
                  <a:gd name="connsiteY107" fmla="*/ 78058 h 119392"/>
                  <a:gd name="connsiteX108" fmla="*/ 97772 w 114940"/>
                  <a:gd name="connsiteY108" fmla="*/ 75197 h 119392"/>
                  <a:gd name="connsiteX109" fmla="*/ 101905 w 114940"/>
                  <a:gd name="connsiteY109" fmla="*/ 72017 h 119392"/>
                  <a:gd name="connsiteX110" fmla="*/ 106197 w 114940"/>
                  <a:gd name="connsiteY110" fmla="*/ 68520 h 119392"/>
                  <a:gd name="connsiteX111" fmla="*/ 111126 w 114940"/>
                  <a:gd name="connsiteY111" fmla="*/ 64545 h 119392"/>
                  <a:gd name="connsiteX112" fmla="*/ 113828 w 114940"/>
                  <a:gd name="connsiteY112" fmla="*/ 62319 h 119392"/>
                  <a:gd name="connsiteX113" fmla="*/ 114941 w 114940"/>
                  <a:gd name="connsiteY113" fmla="*/ 61206 h 119392"/>
                  <a:gd name="connsiteX114" fmla="*/ 104449 w 114940"/>
                  <a:gd name="connsiteY114" fmla="*/ 54847 h 119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14940" h="119392">
                    <a:moveTo>
                      <a:pt x="104449" y="54847"/>
                    </a:moveTo>
                    <a:lnTo>
                      <a:pt x="104449" y="55483"/>
                    </a:lnTo>
                    <a:lnTo>
                      <a:pt x="105084" y="56278"/>
                    </a:lnTo>
                    <a:lnTo>
                      <a:pt x="106197" y="57709"/>
                    </a:lnTo>
                    <a:lnTo>
                      <a:pt x="104290" y="60253"/>
                    </a:lnTo>
                    <a:lnTo>
                      <a:pt x="101269" y="58981"/>
                    </a:lnTo>
                    <a:lnTo>
                      <a:pt x="98726" y="57391"/>
                    </a:lnTo>
                    <a:lnTo>
                      <a:pt x="97454" y="57073"/>
                    </a:lnTo>
                    <a:lnTo>
                      <a:pt x="95863" y="56596"/>
                    </a:lnTo>
                    <a:lnTo>
                      <a:pt x="94592" y="56596"/>
                    </a:lnTo>
                    <a:lnTo>
                      <a:pt x="89664" y="56278"/>
                    </a:lnTo>
                    <a:lnTo>
                      <a:pt x="86166" y="56596"/>
                    </a:lnTo>
                    <a:lnTo>
                      <a:pt x="86007" y="56437"/>
                    </a:lnTo>
                    <a:lnTo>
                      <a:pt x="86325" y="49124"/>
                    </a:lnTo>
                    <a:lnTo>
                      <a:pt x="86802" y="37837"/>
                    </a:lnTo>
                    <a:lnTo>
                      <a:pt x="87120" y="29570"/>
                    </a:lnTo>
                    <a:lnTo>
                      <a:pt x="87438" y="21462"/>
                    </a:lnTo>
                    <a:lnTo>
                      <a:pt x="87597" y="15421"/>
                    </a:lnTo>
                    <a:lnTo>
                      <a:pt x="87914" y="7154"/>
                    </a:lnTo>
                    <a:lnTo>
                      <a:pt x="88233" y="0"/>
                    </a:lnTo>
                    <a:lnTo>
                      <a:pt x="82191" y="0"/>
                    </a:lnTo>
                    <a:lnTo>
                      <a:pt x="72017" y="0"/>
                    </a:lnTo>
                    <a:lnTo>
                      <a:pt x="58822" y="0"/>
                    </a:lnTo>
                    <a:lnTo>
                      <a:pt x="46262" y="0"/>
                    </a:lnTo>
                    <a:lnTo>
                      <a:pt x="35770" y="0"/>
                    </a:lnTo>
                    <a:lnTo>
                      <a:pt x="35770" y="5723"/>
                    </a:lnTo>
                    <a:lnTo>
                      <a:pt x="35770" y="10810"/>
                    </a:lnTo>
                    <a:lnTo>
                      <a:pt x="35611" y="16534"/>
                    </a:lnTo>
                    <a:lnTo>
                      <a:pt x="29888" y="16534"/>
                    </a:lnTo>
                    <a:lnTo>
                      <a:pt x="23688" y="16534"/>
                    </a:lnTo>
                    <a:lnTo>
                      <a:pt x="24165" y="17011"/>
                    </a:lnTo>
                    <a:lnTo>
                      <a:pt x="26232" y="18123"/>
                    </a:lnTo>
                    <a:lnTo>
                      <a:pt x="29093" y="20667"/>
                    </a:lnTo>
                    <a:lnTo>
                      <a:pt x="32272" y="24642"/>
                    </a:lnTo>
                    <a:lnTo>
                      <a:pt x="36088" y="27821"/>
                    </a:lnTo>
                    <a:lnTo>
                      <a:pt x="40698" y="30206"/>
                    </a:lnTo>
                    <a:lnTo>
                      <a:pt x="43719" y="32591"/>
                    </a:lnTo>
                    <a:lnTo>
                      <a:pt x="45150" y="34816"/>
                    </a:lnTo>
                    <a:lnTo>
                      <a:pt x="45945" y="36724"/>
                    </a:lnTo>
                    <a:lnTo>
                      <a:pt x="45945" y="38314"/>
                    </a:lnTo>
                    <a:lnTo>
                      <a:pt x="47693" y="39585"/>
                    </a:lnTo>
                    <a:lnTo>
                      <a:pt x="50555" y="40380"/>
                    </a:lnTo>
                    <a:lnTo>
                      <a:pt x="52144" y="41811"/>
                    </a:lnTo>
                    <a:lnTo>
                      <a:pt x="52144" y="43083"/>
                    </a:lnTo>
                    <a:lnTo>
                      <a:pt x="51190" y="45627"/>
                    </a:lnTo>
                    <a:lnTo>
                      <a:pt x="51032" y="48488"/>
                    </a:lnTo>
                    <a:lnTo>
                      <a:pt x="51350" y="51191"/>
                    </a:lnTo>
                    <a:lnTo>
                      <a:pt x="49125" y="51191"/>
                    </a:lnTo>
                    <a:lnTo>
                      <a:pt x="44037" y="51191"/>
                    </a:lnTo>
                    <a:lnTo>
                      <a:pt x="36088" y="51191"/>
                    </a:lnTo>
                    <a:lnTo>
                      <a:pt x="28775" y="51191"/>
                    </a:lnTo>
                    <a:lnTo>
                      <a:pt x="23052" y="51191"/>
                    </a:lnTo>
                    <a:lnTo>
                      <a:pt x="14308" y="51191"/>
                    </a:lnTo>
                    <a:lnTo>
                      <a:pt x="11923" y="55324"/>
                    </a:lnTo>
                    <a:lnTo>
                      <a:pt x="7949" y="62001"/>
                    </a:lnTo>
                    <a:lnTo>
                      <a:pt x="4451" y="68043"/>
                    </a:lnTo>
                    <a:lnTo>
                      <a:pt x="1431" y="73130"/>
                    </a:lnTo>
                    <a:lnTo>
                      <a:pt x="954" y="74561"/>
                    </a:lnTo>
                    <a:lnTo>
                      <a:pt x="954" y="75673"/>
                    </a:lnTo>
                    <a:lnTo>
                      <a:pt x="4610" y="80443"/>
                    </a:lnTo>
                    <a:lnTo>
                      <a:pt x="3974" y="81715"/>
                    </a:lnTo>
                    <a:lnTo>
                      <a:pt x="2543" y="82510"/>
                    </a:lnTo>
                    <a:lnTo>
                      <a:pt x="2226" y="83622"/>
                    </a:lnTo>
                    <a:lnTo>
                      <a:pt x="2226" y="85371"/>
                    </a:lnTo>
                    <a:lnTo>
                      <a:pt x="1431" y="87756"/>
                    </a:lnTo>
                    <a:lnTo>
                      <a:pt x="1749" y="89505"/>
                    </a:lnTo>
                    <a:lnTo>
                      <a:pt x="2226" y="91571"/>
                    </a:lnTo>
                    <a:lnTo>
                      <a:pt x="1431" y="93320"/>
                    </a:lnTo>
                    <a:lnTo>
                      <a:pt x="795" y="95069"/>
                    </a:lnTo>
                    <a:lnTo>
                      <a:pt x="0" y="95864"/>
                    </a:lnTo>
                    <a:lnTo>
                      <a:pt x="11923" y="105085"/>
                    </a:lnTo>
                    <a:lnTo>
                      <a:pt x="17011" y="108264"/>
                    </a:lnTo>
                    <a:lnTo>
                      <a:pt x="24641" y="111920"/>
                    </a:lnTo>
                    <a:lnTo>
                      <a:pt x="31318" y="113828"/>
                    </a:lnTo>
                    <a:lnTo>
                      <a:pt x="46740" y="113669"/>
                    </a:lnTo>
                    <a:lnTo>
                      <a:pt x="50396" y="114464"/>
                    </a:lnTo>
                    <a:lnTo>
                      <a:pt x="61365" y="119392"/>
                    </a:lnTo>
                    <a:lnTo>
                      <a:pt x="61048" y="117962"/>
                    </a:lnTo>
                    <a:lnTo>
                      <a:pt x="61206" y="116531"/>
                    </a:lnTo>
                    <a:lnTo>
                      <a:pt x="62797" y="114464"/>
                    </a:lnTo>
                    <a:lnTo>
                      <a:pt x="65817" y="111762"/>
                    </a:lnTo>
                    <a:lnTo>
                      <a:pt x="67884" y="110331"/>
                    </a:lnTo>
                    <a:lnTo>
                      <a:pt x="68679" y="110013"/>
                    </a:lnTo>
                    <a:lnTo>
                      <a:pt x="70109" y="110172"/>
                    </a:lnTo>
                    <a:lnTo>
                      <a:pt x="71381" y="109377"/>
                    </a:lnTo>
                    <a:lnTo>
                      <a:pt x="72494" y="107628"/>
                    </a:lnTo>
                    <a:lnTo>
                      <a:pt x="73607" y="106356"/>
                    </a:lnTo>
                    <a:lnTo>
                      <a:pt x="76468" y="105085"/>
                    </a:lnTo>
                    <a:lnTo>
                      <a:pt x="77104" y="104608"/>
                    </a:lnTo>
                    <a:lnTo>
                      <a:pt x="76946" y="103654"/>
                    </a:lnTo>
                    <a:lnTo>
                      <a:pt x="76309" y="101587"/>
                    </a:lnTo>
                    <a:lnTo>
                      <a:pt x="76468" y="100315"/>
                    </a:lnTo>
                    <a:lnTo>
                      <a:pt x="77422" y="99679"/>
                    </a:lnTo>
                    <a:lnTo>
                      <a:pt x="78535" y="99679"/>
                    </a:lnTo>
                    <a:lnTo>
                      <a:pt x="80920" y="99043"/>
                    </a:lnTo>
                    <a:lnTo>
                      <a:pt x="81874" y="99202"/>
                    </a:lnTo>
                    <a:lnTo>
                      <a:pt x="82510" y="99520"/>
                    </a:lnTo>
                    <a:lnTo>
                      <a:pt x="83145" y="98248"/>
                    </a:lnTo>
                    <a:lnTo>
                      <a:pt x="84576" y="96182"/>
                    </a:lnTo>
                    <a:lnTo>
                      <a:pt x="87914" y="93956"/>
                    </a:lnTo>
                    <a:lnTo>
                      <a:pt x="88233" y="92207"/>
                    </a:lnTo>
                    <a:lnTo>
                      <a:pt x="87279" y="88710"/>
                    </a:lnTo>
                    <a:lnTo>
                      <a:pt x="86484" y="86484"/>
                    </a:lnTo>
                    <a:lnTo>
                      <a:pt x="86961" y="85371"/>
                    </a:lnTo>
                    <a:lnTo>
                      <a:pt x="87914" y="81397"/>
                    </a:lnTo>
                    <a:lnTo>
                      <a:pt x="88710" y="80443"/>
                    </a:lnTo>
                    <a:lnTo>
                      <a:pt x="93479" y="78376"/>
                    </a:lnTo>
                    <a:lnTo>
                      <a:pt x="93956" y="78058"/>
                    </a:lnTo>
                    <a:lnTo>
                      <a:pt x="97772" y="75197"/>
                    </a:lnTo>
                    <a:lnTo>
                      <a:pt x="101905" y="72017"/>
                    </a:lnTo>
                    <a:lnTo>
                      <a:pt x="106197" y="68520"/>
                    </a:lnTo>
                    <a:lnTo>
                      <a:pt x="111126" y="64545"/>
                    </a:lnTo>
                    <a:lnTo>
                      <a:pt x="113828" y="62319"/>
                    </a:lnTo>
                    <a:lnTo>
                      <a:pt x="114941" y="61206"/>
                    </a:lnTo>
                    <a:lnTo>
                      <a:pt x="10444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1" name="Freeform: Shape 5020">
                <a:extLst>
                  <a:ext uri="{FF2B5EF4-FFF2-40B4-BE49-F238E27FC236}">
                    <a16:creationId xmlns:a16="http://schemas.microsoft.com/office/drawing/2014/main" id="{4FBA1297-5925-DFD7-653D-2BAFF1C82979}"/>
                  </a:ext>
                </a:extLst>
              </p:cNvPr>
              <p:cNvSpPr/>
              <p:nvPr/>
            </p:nvSpPr>
            <p:spPr>
              <a:xfrm>
                <a:off x="11141169" y="5644516"/>
                <a:ext cx="337351" cy="182983"/>
              </a:xfrm>
              <a:custGeom>
                <a:avLst/>
                <a:gdLst>
                  <a:gd name="connsiteX0" fmla="*/ 60094 w 337351"/>
                  <a:gd name="connsiteY0" fmla="*/ 25755 h 182983"/>
                  <a:gd name="connsiteX1" fmla="*/ 60889 w 337351"/>
                  <a:gd name="connsiteY1" fmla="*/ 22416 h 182983"/>
                  <a:gd name="connsiteX2" fmla="*/ 58822 w 337351"/>
                  <a:gd name="connsiteY2" fmla="*/ 22893 h 182983"/>
                  <a:gd name="connsiteX3" fmla="*/ 56914 w 337351"/>
                  <a:gd name="connsiteY3" fmla="*/ 22893 h 182983"/>
                  <a:gd name="connsiteX4" fmla="*/ 55801 w 337351"/>
                  <a:gd name="connsiteY4" fmla="*/ 22416 h 182983"/>
                  <a:gd name="connsiteX5" fmla="*/ 54530 w 337351"/>
                  <a:gd name="connsiteY5" fmla="*/ 18601 h 182983"/>
                  <a:gd name="connsiteX6" fmla="*/ 52940 w 337351"/>
                  <a:gd name="connsiteY6" fmla="*/ 15580 h 182983"/>
                  <a:gd name="connsiteX7" fmla="*/ 51191 w 337351"/>
                  <a:gd name="connsiteY7" fmla="*/ 14785 h 182983"/>
                  <a:gd name="connsiteX8" fmla="*/ 49760 w 337351"/>
                  <a:gd name="connsiteY8" fmla="*/ 11923 h 182983"/>
                  <a:gd name="connsiteX9" fmla="*/ 48647 w 337351"/>
                  <a:gd name="connsiteY9" fmla="*/ 10493 h 182983"/>
                  <a:gd name="connsiteX10" fmla="*/ 46899 w 337351"/>
                  <a:gd name="connsiteY10" fmla="*/ 11606 h 182983"/>
                  <a:gd name="connsiteX11" fmla="*/ 46263 w 337351"/>
                  <a:gd name="connsiteY11" fmla="*/ 12559 h 182983"/>
                  <a:gd name="connsiteX12" fmla="*/ 44991 w 337351"/>
                  <a:gd name="connsiteY12" fmla="*/ 12559 h 182983"/>
                  <a:gd name="connsiteX13" fmla="*/ 42289 w 337351"/>
                  <a:gd name="connsiteY13" fmla="*/ 10334 h 182983"/>
                  <a:gd name="connsiteX14" fmla="*/ 39268 w 337351"/>
                  <a:gd name="connsiteY14" fmla="*/ 10970 h 182983"/>
                  <a:gd name="connsiteX15" fmla="*/ 40381 w 337351"/>
                  <a:gd name="connsiteY15" fmla="*/ 8108 h 182983"/>
                  <a:gd name="connsiteX16" fmla="*/ 37678 w 337351"/>
                  <a:gd name="connsiteY16" fmla="*/ 4928 h 182983"/>
                  <a:gd name="connsiteX17" fmla="*/ 36088 w 337351"/>
                  <a:gd name="connsiteY17" fmla="*/ 4928 h 182983"/>
                  <a:gd name="connsiteX18" fmla="*/ 34816 w 337351"/>
                  <a:gd name="connsiteY18" fmla="*/ 4611 h 182983"/>
                  <a:gd name="connsiteX19" fmla="*/ 33545 w 337351"/>
                  <a:gd name="connsiteY19" fmla="*/ 3974 h 182983"/>
                  <a:gd name="connsiteX20" fmla="*/ 31319 w 337351"/>
                  <a:gd name="connsiteY20" fmla="*/ 3974 h 182983"/>
                  <a:gd name="connsiteX21" fmla="*/ 29093 w 337351"/>
                  <a:gd name="connsiteY21" fmla="*/ 5087 h 182983"/>
                  <a:gd name="connsiteX22" fmla="*/ 26232 w 337351"/>
                  <a:gd name="connsiteY22" fmla="*/ 3180 h 182983"/>
                  <a:gd name="connsiteX23" fmla="*/ 22576 w 337351"/>
                  <a:gd name="connsiteY23" fmla="*/ 3180 h 182983"/>
                  <a:gd name="connsiteX24" fmla="*/ 18601 w 337351"/>
                  <a:gd name="connsiteY24" fmla="*/ 954 h 182983"/>
                  <a:gd name="connsiteX25" fmla="*/ 18283 w 337351"/>
                  <a:gd name="connsiteY25" fmla="*/ 0 h 182983"/>
                  <a:gd name="connsiteX26" fmla="*/ 13831 w 337351"/>
                  <a:gd name="connsiteY26" fmla="*/ 318 h 182983"/>
                  <a:gd name="connsiteX27" fmla="*/ 2067 w 337351"/>
                  <a:gd name="connsiteY27" fmla="*/ 318 h 182983"/>
                  <a:gd name="connsiteX28" fmla="*/ 0 w 337351"/>
                  <a:gd name="connsiteY28" fmla="*/ 954 h 182983"/>
                  <a:gd name="connsiteX29" fmla="*/ 3021 w 337351"/>
                  <a:gd name="connsiteY29" fmla="*/ 1749 h 182983"/>
                  <a:gd name="connsiteX30" fmla="*/ 11447 w 337351"/>
                  <a:gd name="connsiteY30" fmla="*/ 2226 h 182983"/>
                  <a:gd name="connsiteX31" fmla="*/ 9380 w 337351"/>
                  <a:gd name="connsiteY31" fmla="*/ 3657 h 182983"/>
                  <a:gd name="connsiteX32" fmla="*/ 9380 w 337351"/>
                  <a:gd name="connsiteY32" fmla="*/ 5883 h 182983"/>
                  <a:gd name="connsiteX33" fmla="*/ 10970 w 337351"/>
                  <a:gd name="connsiteY33" fmla="*/ 7154 h 182983"/>
                  <a:gd name="connsiteX34" fmla="*/ 14786 w 337351"/>
                  <a:gd name="connsiteY34" fmla="*/ 6677 h 182983"/>
                  <a:gd name="connsiteX35" fmla="*/ 24483 w 337351"/>
                  <a:gd name="connsiteY35" fmla="*/ 11288 h 182983"/>
                  <a:gd name="connsiteX36" fmla="*/ 26709 w 337351"/>
                  <a:gd name="connsiteY36" fmla="*/ 12877 h 182983"/>
                  <a:gd name="connsiteX37" fmla="*/ 28934 w 337351"/>
                  <a:gd name="connsiteY37" fmla="*/ 13990 h 182983"/>
                  <a:gd name="connsiteX38" fmla="*/ 32432 w 337351"/>
                  <a:gd name="connsiteY38" fmla="*/ 13990 h 182983"/>
                  <a:gd name="connsiteX39" fmla="*/ 33386 w 337351"/>
                  <a:gd name="connsiteY39" fmla="*/ 14944 h 182983"/>
                  <a:gd name="connsiteX40" fmla="*/ 34181 w 337351"/>
                  <a:gd name="connsiteY40" fmla="*/ 16534 h 182983"/>
                  <a:gd name="connsiteX41" fmla="*/ 36724 w 337351"/>
                  <a:gd name="connsiteY41" fmla="*/ 19078 h 182983"/>
                  <a:gd name="connsiteX42" fmla="*/ 39745 w 337351"/>
                  <a:gd name="connsiteY42" fmla="*/ 20191 h 182983"/>
                  <a:gd name="connsiteX43" fmla="*/ 43243 w 337351"/>
                  <a:gd name="connsiteY43" fmla="*/ 20826 h 182983"/>
                  <a:gd name="connsiteX44" fmla="*/ 44196 w 337351"/>
                  <a:gd name="connsiteY44" fmla="*/ 21780 h 182983"/>
                  <a:gd name="connsiteX45" fmla="*/ 44991 w 337351"/>
                  <a:gd name="connsiteY45" fmla="*/ 23211 h 182983"/>
                  <a:gd name="connsiteX46" fmla="*/ 48806 w 337351"/>
                  <a:gd name="connsiteY46" fmla="*/ 28139 h 182983"/>
                  <a:gd name="connsiteX47" fmla="*/ 50556 w 337351"/>
                  <a:gd name="connsiteY47" fmla="*/ 31637 h 182983"/>
                  <a:gd name="connsiteX48" fmla="*/ 54212 w 337351"/>
                  <a:gd name="connsiteY48" fmla="*/ 34498 h 182983"/>
                  <a:gd name="connsiteX49" fmla="*/ 55325 w 337351"/>
                  <a:gd name="connsiteY49" fmla="*/ 34975 h 182983"/>
                  <a:gd name="connsiteX50" fmla="*/ 59459 w 337351"/>
                  <a:gd name="connsiteY50" fmla="*/ 33704 h 182983"/>
                  <a:gd name="connsiteX51" fmla="*/ 61524 w 337351"/>
                  <a:gd name="connsiteY51" fmla="*/ 32114 h 182983"/>
                  <a:gd name="connsiteX52" fmla="*/ 63433 w 337351"/>
                  <a:gd name="connsiteY52" fmla="*/ 31001 h 182983"/>
                  <a:gd name="connsiteX53" fmla="*/ 60094 w 337351"/>
                  <a:gd name="connsiteY53" fmla="*/ 28934 h 182983"/>
                  <a:gd name="connsiteX54" fmla="*/ 60094 w 337351"/>
                  <a:gd name="connsiteY54" fmla="*/ 26073 h 182983"/>
                  <a:gd name="connsiteX55" fmla="*/ 337352 w 337351"/>
                  <a:gd name="connsiteY55" fmla="*/ 180599 h 182983"/>
                  <a:gd name="connsiteX56" fmla="*/ 336875 w 337351"/>
                  <a:gd name="connsiteY56" fmla="*/ 179169 h 182983"/>
                  <a:gd name="connsiteX57" fmla="*/ 336239 w 337351"/>
                  <a:gd name="connsiteY57" fmla="*/ 178373 h 182983"/>
                  <a:gd name="connsiteX58" fmla="*/ 333378 w 337351"/>
                  <a:gd name="connsiteY58" fmla="*/ 178373 h 182983"/>
                  <a:gd name="connsiteX59" fmla="*/ 331946 w 337351"/>
                  <a:gd name="connsiteY59" fmla="*/ 179804 h 182983"/>
                  <a:gd name="connsiteX60" fmla="*/ 332900 w 337351"/>
                  <a:gd name="connsiteY60" fmla="*/ 180759 h 182983"/>
                  <a:gd name="connsiteX61" fmla="*/ 337352 w 337351"/>
                  <a:gd name="connsiteY61" fmla="*/ 182984 h 182983"/>
                  <a:gd name="connsiteX62" fmla="*/ 337352 w 337351"/>
                  <a:gd name="connsiteY62" fmla="*/ 180599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337351" h="182983">
                    <a:moveTo>
                      <a:pt x="60094" y="25755"/>
                    </a:moveTo>
                    <a:lnTo>
                      <a:pt x="60889" y="22416"/>
                    </a:lnTo>
                    <a:lnTo>
                      <a:pt x="58822" y="22893"/>
                    </a:lnTo>
                    <a:lnTo>
                      <a:pt x="56914" y="22893"/>
                    </a:lnTo>
                    <a:cubicBezTo>
                      <a:pt x="56914" y="22893"/>
                      <a:pt x="55801" y="22416"/>
                      <a:pt x="55801" y="22416"/>
                    </a:cubicBezTo>
                    <a:lnTo>
                      <a:pt x="54530" y="18601"/>
                    </a:lnTo>
                    <a:lnTo>
                      <a:pt x="52940" y="15580"/>
                    </a:lnTo>
                    <a:lnTo>
                      <a:pt x="51191" y="14785"/>
                    </a:lnTo>
                    <a:lnTo>
                      <a:pt x="49760" y="11923"/>
                    </a:lnTo>
                    <a:lnTo>
                      <a:pt x="48647" y="10493"/>
                    </a:lnTo>
                    <a:lnTo>
                      <a:pt x="46899" y="11606"/>
                    </a:lnTo>
                    <a:lnTo>
                      <a:pt x="46263" y="12559"/>
                    </a:lnTo>
                    <a:lnTo>
                      <a:pt x="44991" y="12559"/>
                    </a:lnTo>
                    <a:cubicBezTo>
                      <a:pt x="44991" y="12559"/>
                      <a:pt x="42289" y="10334"/>
                      <a:pt x="42289" y="10334"/>
                    </a:cubicBezTo>
                    <a:lnTo>
                      <a:pt x="39268" y="10970"/>
                    </a:lnTo>
                    <a:lnTo>
                      <a:pt x="40381" y="8108"/>
                    </a:lnTo>
                    <a:lnTo>
                      <a:pt x="37678" y="4928"/>
                    </a:lnTo>
                    <a:lnTo>
                      <a:pt x="36088" y="4928"/>
                    </a:lnTo>
                    <a:cubicBezTo>
                      <a:pt x="36088" y="4928"/>
                      <a:pt x="34816" y="4611"/>
                      <a:pt x="34816" y="4611"/>
                    </a:cubicBezTo>
                    <a:lnTo>
                      <a:pt x="33545" y="3974"/>
                    </a:lnTo>
                    <a:lnTo>
                      <a:pt x="31319" y="3974"/>
                    </a:lnTo>
                    <a:cubicBezTo>
                      <a:pt x="31319" y="3974"/>
                      <a:pt x="29093" y="5087"/>
                      <a:pt x="29093" y="5087"/>
                    </a:cubicBezTo>
                    <a:lnTo>
                      <a:pt x="26232" y="3180"/>
                    </a:lnTo>
                    <a:lnTo>
                      <a:pt x="22576" y="3180"/>
                    </a:lnTo>
                    <a:cubicBezTo>
                      <a:pt x="22576" y="3180"/>
                      <a:pt x="18601" y="954"/>
                      <a:pt x="18601" y="954"/>
                    </a:cubicBezTo>
                    <a:lnTo>
                      <a:pt x="18283" y="0"/>
                    </a:lnTo>
                    <a:lnTo>
                      <a:pt x="13831" y="318"/>
                    </a:lnTo>
                    <a:lnTo>
                      <a:pt x="2067" y="318"/>
                    </a:lnTo>
                    <a:cubicBezTo>
                      <a:pt x="2067" y="318"/>
                      <a:pt x="0" y="954"/>
                      <a:pt x="0" y="954"/>
                    </a:cubicBezTo>
                    <a:lnTo>
                      <a:pt x="3021" y="1749"/>
                    </a:lnTo>
                    <a:lnTo>
                      <a:pt x="11447" y="2226"/>
                    </a:lnTo>
                    <a:lnTo>
                      <a:pt x="9380" y="3657"/>
                    </a:lnTo>
                    <a:lnTo>
                      <a:pt x="9380" y="5883"/>
                    </a:lnTo>
                    <a:cubicBezTo>
                      <a:pt x="9380" y="5883"/>
                      <a:pt x="10970" y="7154"/>
                      <a:pt x="10970" y="7154"/>
                    </a:cubicBezTo>
                    <a:lnTo>
                      <a:pt x="14786" y="6677"/>
                    </a:lnTo>
                    <a:lnTo>
                      <a:pt x="24483" y="11288"/>
                    </a:lnTo>
                    <a:lnTo>
                      <a:pt x="26709" y="12877"/>
                    </a:lnTo>
                    <a:lnTo>
                      <a:pt x="28934" y="13990"/>
                    </a:lnTo>
                    <a:lnTo>
                      <a:pt x="32432" y="13990"/>
                    </a:lnTo>
                    <a:cubicBezTo>
                      <a:pt x="32432" y="13990"/>
                      <a:pt x="33386" y="14944"/>
                      <a:pt x="33386" y="14944"/>
                    </a:cubicBezTo>
                    <a:lnTo>
                      <a:pt x="34181" y="16534"/>
                    </a:lnTo>
                    <a:lnTo>
                      <a:pt x="36724" y="19078"/>
                    </a:lnTo>
                    <a:lnTo>
                      <a:pt x="39745" y="20191"/>
                    </a:lnTo>
                    <a:lnTo>
                      <a:pt x="43243" y="20826"/>
                    </a:lnTo>
                    <a:lnTo>
                      <a:pt x="44196" y="21780"/>
                    </a:lnTo>
                    <a:lnTo>
                      <a:pt x="44991" y="23211"/>
                    </a:lnTo>
                    <a:lnTo>
                      <a:pt x="48806" y="28139"/>
                    </a:lnTo>
                    <a:lnTo>
                      <a:pt x="50556" y="31637"/>
                    </a:lnTo>
                    <a:lnTo>
                      <a:pt x="54212" y="34498"/>
                    </a:lnTo>
                    <a:lnTo>
                      <a:pt x="55325" y="34975"/>
                    </a:lnTo>
                    <a:lnTo>
                      <a:pt x="59459" y="33704"/>
                    </a:lnTo>
                    <a:lnTo>
                      <a:pt x="61524" y="32114"/>
                    </a:lnTo>
                    <a:lnTo>
                      <a:pt x="63433" y="31001"/>
                    </a:lnTo>
                    <a:lnTo>
                      <a:pt x="60094" y="28934"/>
                    </a:lnTo>
                    <a:lnTo>
                      <a:pt x="60094" y="26073"/>
                    </a:lnTo>
                    <a:close/>
                    <a:moveTo>
                      <a:pt x="337352" y="180599"/>
                    </a:moveTo>
                    <a:lnTo>
                      <a:pt x="336875" y="179169"/>
                    </a:lnTo>
                    <a:lnTo>
                      <a:pt x="336239" y="178373"/>
                    </a:lnTo>
                    <a:lnTo>
                      <a:pt x="333378" y="178373"/>
                    </a:lnTo>
                    <a:cubicBezTo>
                      <a:pt x="333378" y="178373"/>
                      <a:pt x="331946" y="179804"/>
                      <a:pt x="331946" y="179804"/>
                    </a:cubicBezTo>
                    <a:lnTo>
                      <a:pt x="332900" y="180759"/>
                    </a:lnTo>
                    <a:lnTo>
                      <a:pt x="337352" y="182984"/>
                    </a:lnTo>
                    <a:lnTo>
                      <a:pt x="337352" y="18059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2" name="Freeform: Shape 5021">
                <a:extLst>
                  <a:ext uri="{FF2B5EF4-FFF2-40B4-BE49-F238E27FC236}">
                    <a16:creationId xmlns:a16="http://schemas.microsoft.com/office/drawing/2014/main" id="{C72B36D9-EDD8-786B-1E12-5DDEBA51D7CD}"/>
                  </a:ext>
                </a:extLst>
              </p:cNvPr>
              <p:cNvSpPr/>
              <p:nvPr/>
            </p:nvSpPr>
            <p:spPr>
              <a:xfrm>
                <a:off x="1756375" y="2664472"/>
                <a:ext cx="246416" cy="225907"/>
              </a:xfrm>
              <a:custGeom>
                <a:avLst/>
                <a:gdLst>
                  <a:gd name="connsiteX0" fmla="*/ 162794 w 246416"/>
                  <a:gd name="connsiteY0" fmla="*/ 142762 h 225907"/>
                  <a:gd name="connsiteX1" fmla="*/ 162794 w 246416"/>
                  <a:gd name="connsiteY1" fmla="*/ 145306 h 225907"/>
                  <a:gd name="connsiteX2" fmla="*/ 165337 w 246416"/>
                  <a:gd name="connsiteY2" fmla="*/ 145147 h 225907"/>
                  <a:gd name="connsiteX3" fmla="*/ 166927 w 246416"/>
                  <a:gd name="connsiteY3" fmla="*/ 144193 h 225907"/>
                  <a:gd name="connsiteX4" fmla="*/ 166927 w 246416"/>
                  <a:gd name="connsiteY4" fmla="*/ 143398 h 225907"/>
                  <a:gd name="connsiteX5" fmla="*/ 163747 w 246416"/>
                  <a:gd name="connsiteY5" fmla="*/ 142126 h 225907"/>
                  <a:gd name="connsiteX6" fmla="*/ 162794 w 246416"/>
                  <a:gd name="connsiteY6" fmla="*/ 142762 h 225907"/>
                  <a:gd name="connsiteX7" fmla="*/ 176625 w 246416"/>
                  <a:gd name="connsiteY7" fmla="*/ 165178 h 225907"/>
                  <a:gd name="connsiteX8" fmla="*/ 175035 w 246416"/>
                  <a:gd name="connsiteY8" fmla="*/ 165814 h 225907"/>
                  <a:gd name="connsiteX9" fmla="*/ 175830 w 246416"/>
                  <a:gd name="connsiteY9" fmla="*/ 166132 h 225907"/>
                  <a:gd name="connsiteX10" fmla="*/ 178373 w 246416"/>
                  <a:gd name="connsiteY10" fmla="*/ 165814 h 225907"/>
                  <a:gd name="connsiteX11" fmla="*/ 182030 w 246416"/>
                  <a:gd name="connsiteY11" fmla="*/ 162953 h 225907"/>
                  <a:gd name="connsiteX12" fmla="*/ 184256 w 246416"/>
                  <a:gd name="connsiteY12" fmla="*/ 162158 h 225907"/>
                  <a:gd name="connsiteX13" fmla="*/ 182348 w 246416"/>
                  <a:gd name="connsiteY13" fmla="*/ 161045 h 225907"/>
                  <a:gd name="connsiteX14" fmla="*/ 180599 w 246416"/>
                  <a:gd name="connsiteY14" fmla="*/ 162793 h 225907"/>
                  <a:gd name="connsiteX15" fmla="*/ 178056 w 246416"/>
                  <a:gd name="connsiteY15" fmla="*/ 164065 h 225907"/>
                  <a:gd name="connsiteX16" fmla="*/ 177578 w 246416"/>
                  <a:gd name="connsiteY16" fmla="*/ 164860 h 225907"/>
                  <a:gd name="connsiteX17" fmla="*/ 176466 w 246416"/>
                  <a:gd name="connsiteY17" fmla="*/ 165496 h 225907"/>
                  <a:gd name="connsiteX18" fmla="*/ 153732 w 246416"/>
                  <a:gd name="connsiteY18" fmla="*/ 136562 h 225907"/>
                  <a:gd name="connsiteX19" fmla="*/ 154368 w 246416"/>
                  <a:gd name="connsiteY19" fmla="*/ 137516 h 225907"/>
                  <a:gd name="connsiteX20" fmla="*/ 155322 w 246416"/>
                  <a:gd name="connsiteY20" fmla="*/ 138629 h 225907"/>
                  <a:gd name="connsiteX21" fmla="*/ 158342 w 246416"/>
                  <a:gd name="connsiteY21" fmla="*/ 140855 h 225907"/>
                  <a:gd name="connsiteX22" fmla="*/ 160091 w 246416"/>
                  <a:gd name="connsiteY22" fmla="*/ 141172 h 225907"/>
                  <a:gd name="connsiteX23" fmla="*/ 161204 w 246416"/>
                  <a:gd name="connsiteY23" fmla="*/ 139106 h 225907"/>
                  <a:gd name="connsiteX24" fmla="*/ 160409 w 246416"/>
                  <a:gd name="connsiteY24" fmla="*/ 138152 h 225907"/>
                  <a:gd name="connsiteX25" fmla="*/ 156593 w 246416"/>
                  <a:gd name="connsiteY25" fmla="*/ 137516 h 225907"/>
                  <a:gd name="connsiteX26" fmla="*/ 155163 w 246416"/>
                  <a:gd name="connsiteY26" fmla="*/ 136403 h 225907"/>
                  <a:gd name="connsiteX27" fmla="*/ 153891 w 246416"/>
                  <a:gd name="connsiteY27" fmla="*/ 136403 h 225907"/>
                  <a:gd name="connsiteX28" fmla="*/ 163747 w 246416"/>
                  <a:gd name="connsiteY28" fmla="*/ 59458 h 225907"/>
                  <a:gd name="connsiteX29" fmla="*/ 161999 w 246416"/>
                  <a:gd name="connsiteY29" fmla="*/ 60411 h 225907"/>
                  <a:gd name="connsiteX30" fmla="*/ 160568 w 246416"/>
                  <a:gd name="connsiteY30" fmla="*/ 58822 h 225907"/>
                  <a:gd name="connsiteX31" fmla="*/ 155481 w 246416"/>
                  <a:gd name="connsiteY31" fmla="*/ 58822 h 225907"/>
                  <a:gd name="connsiteX32" fmla="*/ 155322 w 246416"/>
                  <a:gd name="connsiteY32" fmla="*/ 59776 h 225907"/>
                  <a:gd name="connsiteX33" fmla="*/ 155640 w 246416"/>
                  <a:gd name="connsiteY33" fmla="*/ 62001 h 225907"/>
                  <a:gd name="connsiteX34" fmla="*/ 155640 w 246416"/>
                  <a:gd name="connsiteY34" fmla="*/ 63909 h 225907"/>
                  <a:gd name="connsiteX35" fmla="*/ 157388 w 246416"/>
                  <a:gd name="connsiteY35" fmla="*/ 64863 h 225907"/>
                  <a:gd name="connsiteX36" fmla="*/ 159137 w 246416"/>
                  <a:gd name="connsiteY36" fmla="*/ 64863 h 225907"/>
                  <a:gd name="connsiteX37" fmla="*/ 159614 w 246416"/>
                  <a:gd name="connsiteY37" fmla="*/ 64068 h 225907"/>
                  <a:gd name="connsiteX38" fmla="*/ 160250 w 246416"/>
                  <a:gd name="connsiteY38" fmla="*/ 62637 h 225907"/>
                  <a:gd name="connsiteX39" fmla="*/ 161045 w 246416"/>
                  <a:gd name="connsiteY39" fmla="*/ 62637 h 225907"/>
                  <a:gd name="connsiteX40" fmla="*/ 161045 w 246416"/>
                  <a:gd name="connsiteY40" fmla="*/ 63909 h 225907"/>
                  <a:gd name="connsiteX41" fmla="*/ 161363 w 246416"/>
                  <a:gd name="connsiteY41" fmla="*/ 65022 h 225907"/>
                  <a:gd name="connsiteX42" fmla="*/ 162317 w 246416"/>
                  <a:gd name="connsiteY42" fmla="*/ 65658 h 225907"/>
                  <a:gd name="connsiteX43" fmla="*/ 164065 w 246416"/>
                  <a:gd name="connsiteY43" fmla="*/ 65658 h 225907"/>
                  <a:gd name="connsiteX44" fmla="*/ 164542 w 246416"/>
                  <a:gd name="connsiteY44" fmla="*/ 62796 h 225907"/>
                  <a:gd name="connsiteX45" fmla="*/ 165337 w 246416"/>
                  <a:gd name="connsiteY45" fmla="*/ 60888 h 225907"/>
                  <a:gd name="connsiteX46" fmla="*/ 166450 w 246416"/>
                  <a:gd name="connsiteY46" fmla="*/ 59776 h 225907"/>
                  <a:gd name="connsiteX47" fmla="*/ 166768 w 246416"/>
                  <a:gd name="connsiteY47" fmla="*/ 58027 h 225907"/>
                  <a:gd name="connsiteX48" fmla="*/ 164542 w 246416"/>
                  <a:gd name="connsiteY48" fmla="*/ 58663 h 225907"/>
                  <a:gd name="connsiteX49" fmla="*/ 163747 w 246416"/>
                  <a:gd name="connsiteY49" fmla="*/ 59776 h 225907"/>
                  <a:gd name="connsiteX50" fmla="*/ 159455 w 246416"/>
                  <a:gd name="connsiteY50" fmla="*/ 159137 h 225907"/>
                  <a:gd name="connsiteX51" fmla="*/ 161681 w 246416"/>
                  <a:gd name="connsiteY51" fmla="*/ 156593 h 225907"/>
                  <a:gd name="connsiteX52" fmla="*/ 161681 w 246416"/>
                  <a:gd name="connsiteY52" fmla="*/ 156116 h 225907"/>
                  <a:gd name="connsiteX53" fmla="*/ 161681 w 246416"/>
                  <a:gd name="connsiteY53" fmla="*/ 154368 h 225907"/>
                  <a:gd name="connsiteX54" fmla="*/ 160568 w 246416"/>
                  <a:gd name="connsiteY54" fmla="*/ 154050 h 225907"/>
                  <a:gd name="connsiteX55" fmla="*/ 158024 w 246416"/>
                  <a:gd name="connsiteY55" fmla="*/ 155481 h 225907"/>
                  <a:gd name="connsiteX56" fmla="*/ 156911 w 246416"/>
                  <a:gd name="connsiteY56" fmla="*/ 157865 h 225907"/>
                  <a:gd name="connsiteX57" fmla="*/ 157706 w 246416"/>
                  <a:gd name="connsiteY57" fmla="*/ 158978 h 225907"/>
                  <a:gd name="connsiteX58" fmla="*/ 159614 w 246416"/>
                  <a:gd name="connsiteY58" fmla="*/ 159296 h 225907"/>
                  <a:gd name="connsiteX59" fmla="*/ 164224 w 246416"/>
                  <a:gd name="connsiteY59" fmla="*/ 170107 h 225907"/>
                  <a:gd name="connsiteX60" fmla="*/ 164701 w 246416"/>
                  <a:gd name="connsiteY60" fmla="*/ 169630 h 225907"/>
                  <a:gd name="connsiteX61" fmla="*/ 165496 w 246416"/>
                  <a:gd name="connsiteY61" fmla="*/ 168199 h 225907"/>
                  <a:gd name="connsiteX62" fmla="*/ 162317 w 246416"/>
                  <a:gd name="connsiteY62" fmla="*/ 165814 h 225907"/>
                  <a:gd name="connsiteX63" fmla="*/ 161363 w 246416"/>
                  <a:gd name="connsiteY63" fmla="*/ 166768 h 225907"/>
                  <a:gd name="connsiteX64" fmla="*/ 162158 w 246416"/>
                  <a:gd name="connsiteY64" fmla="*/ 168040 h 225907"/>
                  <a:gd name="connsiteX65" fmla="*/ 164383 w 246416"/>
                  <a:gd name="connsiteY65" fmla="*/ 170107 h 225907"/>
                  <a:gd name="connsiteX66" fmla="*/ 172809 w 246416"/>
                  <a:gd name="connsiteY66" fmla="*/ 43242 h 225907"/>
                  <a:gd name="connsiteX67" fmla="*/ 171696 w 246416"/>
                  <a:gd name="connsiteY67" fmla="*/ 42288 h 225907"/>
                  <a:gd name="connsiteX68" fmla="*/ 170107 w 246416"/>
                  <a:gd name="connsiteY68" fmla="*/ 41493 h 225907"/>
                  <a:gd name="connsiteX69" fmla="*/ 166609 w 246416"/>
                  <a:gd name="connsiteY69" fmla="*/ 42606 h 225907"/>
                  <a:gd name="connsiteX70" fmla="*/ 170107 w 246416"/>
                  <a:gd name="connsiteY70" fmla="*/ 45468 h 225907"/>
                  <a:gd name="connsiteX71" fmla="*/ 173286 w 246416"/>
                  <a:gd name="connsiteY71" fmla="*/ 44514 h 225907"/>
                  <a:gd name="connsiteX72" fmla="*/ 172650 w 246416"/>
                  <a:gd name="connsiteY72" fmla="*/ 43242 h 225907"/>
                  <a:gd name="connsiteX73" fmla="*/ 170584 w 246416"/>
                  <a:gd name="connsiteY73" fmla="*/ 157547 h 225907"/>
                  <a:gd name="connsiteX74" fmla="*/ 170584 w 246416"/>
                  <a:gd name="connsiteY74" fmla="*/ 153891 h 225907"/>
                  <a:gd name="connsiteX75" fmla="*/ 169948 w 246416"/>
                  <a:gd name="connsiteY75" fmla="*/ 152778 h 225907"/>
                  <a:gd name="connsiteX76" fmla="*/ 168835 w 246416"/>
                  <a:gd name="connsiteY76" fmla="*/ 152460 h 225907"/>
                  <a:gd name="connsiteX77" fmla="*/ 164065 w 246416"/>
                  <a:gd name="connsiteY77" fmla="*/ 156593 h 225907"/>
                  <a:gd name="connsiteX78" fmla="*/ 165019 w 246416"/>
                  <a:gd name="connsiteY78" fmla="*/ 159455 h 225907"/>
                  <a:gd name="connsiteX79" fmla="*/ 166768 w 246416"/>
                  <a:gd name="connsiteY79" fmla="*/ 161204 h 225907"/>
                  <a:gd name="connsiteX80" fmla="*/ 169312 w 246416"/>
                  <a:gd name="connsiteY80" fmla="*/ 159932 h 225907"/>
                  <a:gd name="connsiteX81" fmla="*/ 170425 w 246416"/>
                  <a:gd name="connsiteY81" fmla="*/ 157547 h 225907"/>
                  <a:gd name="connsiteX82" fmla="*/ 167563 w 246416"/>
                  <a:gd name="connsiteY82" fmla="*/ 178850 h 225907"/>
                  <a:gd name="connsiteX83" fmla="*/ 167086 w 246416"/>
                  <a:gd name="connsiteY83" fmla="*/ 177419 h 225907"/>
                  <a:gd name="connsiteX84" fmla="*/ 165337 w 246416"/>
                  <a:gd name="connsiteY84" fmla="*/ 176148 h 225907"/>
                  <a:gd name="connsiteX85" fmla="*/ 165019 w 246416"/>
                  <a:gd name="connsiteY85" fmla="*/ 176466 h 225907"/>
                  <a:gd name="connsiteX86" fmla="*/ 165496 w 246416"/>
                  <a:gd name="connsiteY86" fmla="*/ 177260 h 225907"/>
                  <a:gd name="connsiteX87" fmla="*/ 165496 w 246416"/>
                  <a:gd name="connsiteY87" fmla="*/ 178532 h 225907"/>
                  <a:gd name="connsiteX88" fmla="*/ 165019 w 246416"/>
                  <a:gd name="connsiteY88" fmla="*/ 179327 h 225907"/>
                  <a:gd name="connsiteX89" fmla="*/ 164224 w 246416"/>
                  <a:gd name="connsiteY89" fmla="*/ 179963 h 225907"/>
                  <a:gd name="connsiteX90" fmla="*/ 166132 w 246416"/>
                  <a:gd name="connsiteY90" fmla="*/ 180599 h 225907"/>
                  <a:gd name="connsiteX91" fmla="*/ 167404 w 246416"/>
                  <a:gd name="connsiteY91" fmla="*/ 178850 h 225907"/>
                  <a:gd name="connsiteX92" fmla="*/ 28457 w 246416"/>
                  <a:gd name="connsiteY92" fmla="*/ 98566 h 225907"/>
                  <a:gd name="connsiteX93" fmla="*/ 27185 w 246416"/>
                  <a:gd name="connsiteY93" fmla="*/ 100474 h 225907"/>
                  <a:gd name="connsiteX94" fmla="*/ 26231 w 246416"/>
                  <a:gd name="connsiteY94" fmla="*/ 103813 h 225907"/>
                  <a:gd name="connsiteX95" fmla="*/ 26231 w 246416"/>
                  <a:gd name="connsiteY95" fmla="*/ 106515 h 225907"/>
                  <a:gd name="connsiteX96" fmla="*/ 27026 w 246416"/>
                  <a:gd name="connsiteY96" fmla="*/ 105879 h 225907"/>
                  <a:gd name="connsiteX97" fmla="*/ 27821 w 246416"/>
                  <a:gd name="connsiteY97" fmla="*/ 105879 h 225907"/>
                  <a:gd name="connsiteX98" fmla="*/ 28775 w 246416"/>
                  <a:gd name="connsiteY98" fmla="*/ 105879 h 225907"/>
                  <a:gd name="connsiteX99" fmla="*/ 29888 w 246416"/>
                  <a:gd name="connsiteY99" fmla="*/ 105561 h 225907"/>
                  <a:gd name="connsiteX100" fmla="*/ 30683 w 246416"/>
                  <a:gd name="connsiteY100" fmla="*/ 104607 h 225907"/>
                  <a:gd name="connsiteX101" fmla="*/ 30683 w 246416"/>
                  <a:gd name="connsiteY101" fmla="*/ 99202 h 225907"/>
                  <a:gd name="connsiteX102" fmla="*/ 30047 w 246416"/>
                  <a:gd name="connsiteY102" fmla="*/ 97771 h 225907"/>
                  <a:gd name="connsiteX103" fmla="*/ 28298 w 246416"/>
                  <a:gd name="connsiteY103" fmla="*/ 98725 h 225907"/>
                  <a:gd name="connsiteX104" fmla="*/ 32591 w 246416"/>
                  <a:gd name="connsiteY104" fmla="*/ 122890 h 225907"/>
                  <a:gd name="connsiteX105" fmla="*/ 32591 w 246416"/>
                  <a:gd name="connsiteY105" fmla="*/ 121141 h 225907"/>
                  <a:gd name="connsiteX106" fmla="*/ 30206 w 246416"/>
                  <a:gd name="connsiteY106" fmla="*/ 117644 h 225907"/>
                  <a:gd name="connsiteX107" fmla="*/ 28139 w 246416"/>
                  <a:gd name="connsiteY107" fmla="*/ 116849 h 225907"/>
                  <a:gd name="connsiteX108" fmla="*/ 27821 w 246416"/>
                  <a:gd name="connsiteY108" fmla="*/ 113033 h 225907"/>
                  <a:gd name="connsiteX109" fmla="*/ 26390 w 246416"/>
                  <a:gd name="connsiteY109" fmla="*/ 110013 h 225907"/>
                  <a:gd name="connsiteX110" fmla="*/ 26072 w 246416"/>
                  <a:gd name="connsiteY110" fmla="*/ 110649 h 225907"/>
                  <a:gd name="connsiteX111" fmla="*/ 26072 w 246416"/>
                  <a:gd name="connsiteY111" fmla="*/ 112715 h 225907"/>
                  <a:gd name="connsiteX112" fmla="*/ 25119 w 246416"/>
                  <a:gd name="connsiteY112" fmla="*/ 114782 h 225907"/>
                  <a:gd name="connsiteX113" fmla="*/ 24006 w 246416"/>
                  <a:gd name="connsiteY113" fmla="*/ 115259 h 225907"/>
                  <a:gd name="connsiteX114" fmla="*/ 22734 w 246416"/>
                  <a:gd name="connsiteY114" fmla="*/ 113987 h 225907"/>
                  <a:gd name="connsiteX115" fmla="*/ 21939 w 246416"/>
                  <a:gd name="connsiteY115" fmla="*/ 114623 h 225907"/>
                  <a:gd name="connsiteX116" fmla="*/ 20349 w 246416"/>
                  <a:gd name="connsiteY116" fmla="*/ 118439 h 225907"/>
                  <a:gd name="connsiteX117" fmla="*/ 20349 w 246416"/>
                  <a:gd name="connsiteY117" fmla="*/ 119869 h 225907"/>
                  <a:gd name="connsiteX118" fmla="*/ 21462 w 246416"/>
                  <a:gd name="connsiteY118" fmla="*/ 119551 h 225907"/>
                  <a:gd name="connsiteX119" fmla="*/ 23211 w 246416"/>
                  <a:gd name="connsiteY119" fmla="*/ 117962 h 225907"/>
                  <a:gd name="connsiteX120" fmla="*/ 23847 w 246416"/>
                  <a:gd name="connsiteY120" fmla="*/ 118439 h 225907"/>
                  <a:gd name="connsiteX121" fmla="*/ 24642 w 246416"/>
                  <a:gd name="connsiteY121" fmla="*/ 119551 h 225907"/>
                  <a:gd name="connsiteX122" fmla="*/ 24642 w 246416"/>
                  <a:gd name="connsiteY122" fmla="*/ 120187 h 225907"/>
                  <a:gd name="connsiteX123" fmla="*/ 25278 w 246416"/>
                  <a:gd name="connsiteY123" fmla="*/ 122095 h 225907"/>
                  <a:gd name="connsiteX124" fmla="*/ 26549 w 246416"/>
                  <a:gd name="connsiteY124" fmla="*/ 122413 h 225907"/>
                  <a:gd name="connsiteX125" fmla="*/ 27662 w 246416"/>
                  <a:gd name="connsiteY125" fmla="*/ 121618 h 225907"/>
                  <a:gd name="connsiteX126" fmla="*/ 32114 w 246416"/>
                  <a:gd name="connsiteY126" fmla="*/ 123208 h 225907"/>
                  <a:gd name="connsiteX127" fmla="*/ 32749 w 246416"/>
                  <a:gd name="connsiteY127" fmla="*/ 122572 h 225907"/>
                  <a:gd name="connsiteX128" fmla="*/ 29570 w 246416"/>
                  <a:gd name="connsiteY128" fmla="*/ 110013 h 225907"/>
                  <a:gd name="connsiteX129" fmla="*/ 28775 w 246416"/>
                  <a:gd name="connsiteY129" fmla="*/ 109695 h 225907"/>
                  <a:gd name="connsiteX130" fmla="*/ 27980 w 246416"/>
                  <a:gd name="connsiteY130" fmla="*/ 109695 h 225907"/>
                  <a:gd name="connsiteX131" fmla="*/ 28616 w 246416"/>
                  <a:gd name="connsiteY131" fmla="*/ 112079 h 225907"/>
                  <a:gd name="connsiteX132" fmla="*/ 30365 w 246416"/>
                  <a:gd name="connsiteY132" fmla="*/ 115259 h 225907"/>
                  <a:gd name="connsiteX133" fmla="*/ 31796 w 246416"/>
                  <a:gd name="connsiteY133" fmla="*/ 114941 h 225907"/>
                  <a:gd name="connsiteX134" fmla="*/ 31160 w 246416"/>
                  <a:gd name="connsiteY134" fmla="*/ 113669 h 225907"/>
                  <a:gd name="connsiteX135" fmla="*/ 30365 w 246416"/>
                  <a:gd name="connsiteY135" fmla="*/ 112556 h 225907"/>
                  <a:gd name="connsiteX136" fmla="*/ 30047 w 246416"/>
                  <a:gd name="connsiteY136" fmla="*/ 111602 h 225907"/>
                  <a:gd name="connsiteX137" fmla="*/ 30047 w 246416"/>
                  <a:gd name="connsiteY137" fmla="*/ 110808 h 225907"/>
                  <a:gd name="connsiteX138" fmla="*/ 29252 w 246416"/>
                  <a:gd name="connsiteY138" fmla="*/ 110013 h 225907"/>
                  <a:gd name="connsiteX139" fmla="*/ 10970 w 246416"/>
                  <a:gd name="connsiteY139" fmla="*/ 77740 h 225907"/>
                  <a:gd name="connsiteX140" fmla="*/ 8903 w 246416"/>
                  <a:gd name="connsiteY140" fmla="*/ 76786 h 225907"/>
                  <a:gd name="connsiteX141" fmla="*/ 8108 w 246416"/>
                  <a:gd name="connsiteY141" fmla="*/ 75515 h 225907"/>
                  <a:gd name="connsiteX142" fmla="*/ 7472 w 246416"/>
                  <a:gd name="connsiteY142" fmla="*/ 72335 h 225907"/>
                  <a:gd name="connsiteX143" fmla="*/ 7472 w 246416"/>
                  <a:gd name="connsiteY143" fmla="*/ 71699 h 225907"/>
                  <a:gd name="connsiteX144" fmla="*/ 5882 w 246416"/>
                  <a:gd name="connsiteY144" fmla="*/ 70109 h 225907"/>
                  <a:gd name="connsiteX145" fmla="*/ 6359 w 246416"/>
                  <a:gd name="connsiteY145" fmla="*/ 69314 h 225907"/>
                  <a:gd name="connsiteX146" fmla="*/ 8426 w 246416"/>
                  <a:gd name="connsiteY146" fmla="*/ 67566 h 225907"/>
                  <a:gd name="connsiteX147" fmla="*/ 8108 w 246416"/>
                  <a:gd name="connsiteY147" fmla="*/ 66612 h 225907"/>
                  <a:gd name="connsiteX148" fmla="*/ 7154 w 246416"/>
                  <a:gd name="connsiteY148" fmla="*/ 65817 h 225907"/>
                  <a:gd name="connsiteX149" fmla="*/ 5564 w 246416"/>
                  <a:gd name="connsiteY149" fmla="*/ 65022 h 225907"/>
                  <a:gd name="connsiteX150" fmla="*/ 1749 w 246416"/>
                  <a:gd name="connsiteY150" fmla="*/ 65817 h 225907"/>
                  <a:gd name="connsiteX151" fmla="*/ 0 w 246416"/>
                  <a:gd name="connsiteY151" fmla="*/ 66930 h 225907"/>
                  <a:gd name="connsiteX152" fmla="*/ 0 w 246416"/>
                  <a:gd name="connsiteY152" fmla="*/ 68360 h 225907"/>
                  <a:gd name="connsiteX153" fmla="*/ 4610 w 246416"/>
                  <a:gd name="connsiteY153" fmla="*/ 73130 h 225907"/>
                  <a:gd name="connsiteX154" fmla="*/ 6836 w 246416"/>
                  <a:gd name="connsiteY154" fmla="*/ 77263 h 225907"/>
                  <a:gd name="connsiteX155" fmla="*/ 9380 w 246416"/>
                  <a:gd name="connsiteY155" fmla="*/ 79012 h 225907"/>
                  <a:gd name="connsiteX156" fmla="*/ 12877 w 246416"/>
                  <a:gd name="connsiteY156" fmla="*/ 80125 h 225907"/>
                  <a:gd name="connsiteX157" fmla="*/ 12241 w 246416"/>
                  <a:gd name="connsiteY157" fmla="*/ 78217 h 225907"/>
                  <a:gd name="connsiteX158" fmla="*/ 10811 w 246416"/>
                  <a:gd name="connsiteY158" fmla="*/ 77899 h 225907"/>
                  <a:gd name="connsiteX159" fmla="*/ 153573 w 246416"/>
                  <a:gd name="connsiteY159" fmla="*/ 133860 h 225907"/>
                  <a:gd name="connsiteX160" fmla="*/ 153255 w 246416"/>
                  <a:gd name="connsiteY160" fmla="*/ 132588 h 225907"/>
                  <a:gd name="connsiteX161" fmla="*/ 152301 w 246416"/>
                  <a:gd name="connsiteY161" fmla="*/ 130521 h 225907"/>
                  <a:gd name="connsiteX162" fmla="*/ 152301 w 246416"/>
                  <a:gd name="connsiteY162" fmla="*/ 128931 h 225907"/>
                  <a:gd name="connsiteX163" fmla="*/ 149598 w 246416"/>
                  <a:gd name="connsiteY163" fmla="*/ 128613 h 225907"/>
                  <a:gd name="connsiteX164" fmla="*/ 147691 w 246416"/>
                  <a:gd name="connsiteY164" fmla="*/ 126070 h 225907"/>
                  <a:gd name="connsiteX165" fmla="*/ 146896 w 246416"/>
                  <a:gd name="connsiteY165" fmla="*/ 126070 h 225907"/>
                  <a:gd name="connsiteX166" fmla="*/ 145147 w 246416"/>
                  <a:gd name="connsiteY166" fmla="*/ 127023 h 225907"/>
                  <a:gd name="connsiteX167" fmla="*/ 145624 w 246416"/>
                  <a:gd name="connsiteY167" fmla="*/ 129090 h 225907"/>
                  <a:gd name="connsiteX168" fmla="*/ 147055 w 246416"/>
                  <a:gd name="connsiteY168" fmla="*/ 130044 h 225907"/>
                  <a:gd name="connsiteX169" fmla="*/ 148009 w 246416"/>
                  <a:gd name="connsiteY169" fmla="*/ 131634 h 225907"/>
                  <a:gd name="connsiteX170" fmla="*/ 150393 w 246416"/>
                  <a:gd name="connsiteY170" fmla="*/ 133383 h 225907"/>
                  <a:gd name="connsiteX171" fmla="*/ 152619 w 246416"/>
                  <a:gd name="connsiteY171" fmla="*/ 135926 h 225907"/>
                  <a:gd name="connsiteX172" fmla="*/ 153414 w 246416"/>
                  <a:gd name="connsiteY172" fmla="*/ 133700 h 225907"/>
                  <a:gd name="connsiteX173" fmla="*/ 94910 w 246416"/>
                  <a:gd name="connsiteY173" fmla="*/ 179168 h 225907"/>
                  <a:gd name="connsiteX174" fmla="*/ 94433 w 246416"/>
                  <a:gd name="connsiteY174" fmla="*/ 179645 h 225907"/>
                  <a:gd name="connsiteX175" fmla="*/ 93638 w 246416"/>
                  <a:gd name="connsiteY175" fmla="*/ 181235 h 225907"/>
                  <a:gd name="connsiteX176" fmla="*/ 93638 w 246416"/>
                  <a:gd name="connsiteY176" fmla="*/ 184414 h 225907"/>
                  <a:gd name="connsiteX177" fmla="*/ 94592 w 246416"/>
                  <a:gd name="connsiteY177" fmla="*/ 185845 h 225907"/>
                  <a:gd name="connsiteX178" fmla="*/ 97613 w 246416"/>
                  <a:gd name="connsiteY178" fmla="*/ 186799 h 225907"/>
                  <a:gd name="connsiteX179" fmla="*/ 97931 w 246416"/>
                  <a:gd name="connsiteY179" fmla="*/ 185368 h 225907"/>
                  <a:gd name="connsiteX180" fmla="*/ 99202 w 246416"/>
                  <a:gd name="connsiteY180" fmla="*/ 183461 h 225907"/>
                  <a:gd name="connsiteX181" fmla="*/ 96341 w 246416"/>
                  <a:gd name="connsiteY181" fmla="*/ 180758 h 225907"/>
                  <a:gd name="connsiteX182" fmla="*/ 94910 w 246416"/>
                  <a:gd name="connsiteY182" fmla="*/ 179009 h 225907"/>
                  <a:gd name="connsiteX183" fmla="*/ 108105 w 246416"/>
                  <a:gd name="connsiteY183" fmla="*/ 141013 h 225907"/>
                  <a:gd name="connsiteX184" fmla="*/ 107787 w 246416"/>
                  <a:gd name="connsiteY184" fmla="*/ 139742 h 225907"/>
                  <a:gd name="connsiteX185" fmla="*/ 106356 w 246416"/>
                  <a:gd name="connsiteY185" fmla="*/ 139106 h 225907"/>
                  <a:gd name="connsiteX186" fmla="*/ 103972 w 246416"/>
                  <a:gd name="connsiteY186" fmla="*/ 139106 h 225907"/>
                  <a:gd name="connsiteX187" fmla="*/ 102064 w 246416"/>
                  <a:gd name="connsiteY187" fmla="*/ 138311 h 225907"/>
                  <a:gd name="connsiteX188" fmla="*/ 100633 w 246416"/>
                  <a:gd name="connsiteY188" fmla="*/ 135131 h 225907"/>
                  <a:gd name="connsiteX189" fmla="*/ 100633 w 246416"/>
                  <a:gd name="connsiteY189" fmla="*/ 132588 h 225907"/>
                  <a:gd name="connsiteX190" fmla="*/ 98884 w 246416"/>
                  <a:gd name="connsiteY190" fmla="*/ 130680 h 225907"/>
                  <a:gd name="connsiteX191" fmla="*/ 97454 w 246416"/>
                  <a:gd name="connsiteY191" fmla="*/ 129885 h 225907"/>
                  <a:gd name="connsiteX192" fmla="*/ 97772 w 246416"/>
                  <a:gd name="connsiteY192" fmla="*/ 129090 h 225907"/>
                  <a:gd name="connsiteX193" fmla="*/ 98884 w 246416"/>
                  <a:gd name="connsiteY193" fmla="*/ 128772 h 225907"/>
                  <a:gd name="connsiteX194" fmla="*/ 101905 w 246416"/>
                  <a:gd name="connsiteY194" fmla="*/ 127182 h 225907"/>
                  <a:gd name="connsiteX195" fmla="*/ 108423 w 246416"/>
                  <a:gd name="connsiteY195" fmla="*/ 126070 h 225907"/>
                  <a:gd name="connsiteX196" fmla="*/ 110808 w 246416"/>
                  <a:gd name="connsiteY196" fmla="*/ 124639 h 225907"/>
                  <a:gd name="connsiteX197" fmla="*/ 111762 w 246416"/>
                  <a:gd name="connsiteY197" fmla="*/ 124639 h 225907"/>
                  <a:gd name="connsiteX198" fmla="*/ 113033 w 246416"/>
                  <a:gd name="connsiteY198" fmla="*/ 125434 h 225907"/>
                  <a:gd name="connsiteX199" fmla="*/ 117485 w 246416"/>
                  <a:gd name="connsiteY199" fmla="*/ 129567 h 225907"/>
                  <a:gd name="connsiteX200" fmla="*/ 121618 w 246416"/>
                  <a:gd name="connsiteY200" fmla="*/ 133065 h 225907"/>
                  <a:gd name="connsiteX201" fmla="*/ 124321 w 246416"/>
                  <a:gd name="connsiteY201" fmla="*/ 136403 h 225907"/>
                  <a:gd name="connsiteX202" fmla="*/ 125752 w 246416"/>
                  <a:gd name="connsiteY202" fmla="*/ 136403 h 225907"/>
                  <a:gd name="connsiteX203" fmla="*/ 126706 w 246416"/>
                  <a:gd name="connsiteY203" fmla="*/ 135290 h 225907"/>
                  <a:gd name="connsiteX204" fmla="*/ 126706 w 246416"/>
                  <a:gd name="connsiteY204" fmla="*/ 133065 h 225907"/>
                  <a:gd name="connsiteX205" fmla="*/ 126865 w 246416"/>
                  <a:gd name="connsiteY205" fmla="*/ 131634 h 225907"/>
                  <a:gd name="connsiteX206" fmla="*/ 126070 w 246416"/>
                  <a:gd name="connsiteY206" fmla="*/ 127023 h 225907"/>
                  <a:gd name="connsiteX207" fmla="*/ 125752 w 246416"/>
                  <a:gd name="connsiteY207" fmla="*/ 120823 h 225907"/>
                  <a:gd name="connsiteX208" fmla="*/ 125275 w 246416"/>
                  <a:gd name="connsiteY208" fmla="*/ 117962 h 225907"/>
                  <a:gd name="connsiteX209" fmla="*/ 124162 w 246416"/>
                  <a:gd name="connsiteY209" fmla="*/ 116372 h 225907"/>
                  <a:gd name="connsiteX210" fmla="*/ 120346 w 246416"/>
                  <a:gd name="connsiteY210" fmla="*/ 114623 h 225907"/>
                  <a:gd name="connsiteX211" fmla="*/ 116054 w 246416"/>
                  <a:gd name="connsiteY211" fmla="*/ 113669 h 225907"/>
                  <a:gd name="connsiteX212" fmla="*/ 112716 w 246416"/>
                  <a:gd name="connsiteY212" fmla="*/ 109059 h 225907"/>
                  <a:gd name="connsiteX213" fmla="*/ 106992 w 246416"/>
                  <a:gd name="connsiteY213" fmla="*/ 107787 h 225907"/>
                  <a:gd name="connsiteX214" fmla="*/ 103654 w 246416"/>
                  <a:gd name="connsiteY214" fmla="*/ 103336 h 225907"/>
                  <a:gd name="connsiteX215" fmla="*/ 100315 w 246416"/>
                  <a:gd name="connsiteY215" fmla="*/ 103336 h 225907"/>
                  <a:gd name="connsiteX216" fmla="*/ 96977 w 246416"/>
                  <a:gd name="connsiteY216" fmla="*/ 100633 h 225907"/>
                  <a:gd name="connsiteX217" fmla="*/ 89982 w 246416"/>
                  <a:gd name="connsiteY217" fmla="*/ 98725 h 225907"/>
                  <a:gd name="connsiteX218" fmla="*/ 87438 w 246416"/>
                  <a:gd name="connsiteY218" fmla="*/ 97136 h 225907"/>
                  <a:gd name="connsiteX219" fmla="*/ 85848 w 246416"/>
                  <a:gd name="connsiteY219" fmla="*/ 97136 h 225907"/>
                  <a:gd name="connsiteX220" fmla="*/ 83940 w 246416"/>
                  <a:gd name="connsiteY220" fmla="*/ 96500 h 225907"/>
                  <a:gd name="connsiteX221" fmla="*/ 84735 w 246416"/>
                  <a:gd name="connsiteY221" fmla="*/ 95705 h 225907"/>
                  <a:gd name="connsiteX222" fmla="*/ 86961 w 246416"/>
                  <a:gd name="connsiteY222" fmla="*/ 95387 h 225907"/>
                  <a:gd name="connsiteX223" fmla="*/ 90618 w 246416"/>
                  <a:gd name="connsiteY223" fmla="*/ 95387 h 225907"/>
                  <a:gd name="connsiteX224" fmla="*/ 94274 w 246416"/>
                  <a:gd name="connsiteY224" fmla="*/ 93797 h 225907"/>
                  <a:gd name="connsiteX225" fmla="*/ 98248 w 246416"/>
                  <a:gd name="connsiteY225" fmla="*/ 90776 h 225907"/>
                  <a:gd name="connsiteX226" fmla="*/ 95387 w 246416"/>
                  <a:gd name="connsiteY226" fmla="*/ 90776 h 225907"/>
                  <a:gd name="connsiteX227" fmla="*/ 94592 w 246416"/>
                  <a:gd name="connsiteY227" fmla="*/ 88392 h 225907"/>
                  <a:gd name="connsiteX228" fmla="*/ 93002 w 246416"/>
                  <a:gd name="connsiteY228" fmla="*/ 86484 h 225907"/>
                  <a:gd name="connsiteX229" fmla="*/ 91571 w 246416"/>
                  <a:gd name="connsiteY229" fmla="*/ 83464 h 225907"/>
                  <a:gd name="connsiteX230" fmla="*/ 93956 w 246416"/>
                  <a:gd name="connsiteY230" fmla="*/ 81874 h 225907"/>
                  <a:gd name="connsiteX231" fmla="*/ 96023 w 246416"/>
                  <a:gd name="connsiteY231" fmla="*/ 81079 h 225907"/>
                  <a:gd name="connsiteX232" fmla="*/ 100792 w 246416"/>
                  <a:gd name="connsiteY232" fmla="*/ 83464 h 225907"/>
                  <a:gd name="connsiteX233" fmla="*/ 100792 w 246416"/>
                  <a:gd name="connsiteY233" fmla="*/ 85053 h 225907"/>
                  <a:gd name="connsiteX234" fmla="*/ 99520 w 246416"/>
                  <a:gd name="connsiteY234" fmla="*/ 87597 h 225907"/>
                  <a:gd name="connsiteX235" fmla="*/ 100474 w 246416"/>
                  <a:gd name="connsiteY235" fmla="*/ 88710 h 225907"/>
                  <a:gd name="connsiteX236" fmla="*/ 102223 w 246416"/>
                  <a:gd name="connsiteY236" fmla="*/ 88710 h 225907"/>
                  <a:gd name="connsiteX237" fmla="*/ 105403 w 246416"/>
                  <a:gd name="connsiteY237" fmla="*/ 86325 h 225907"/>
                  <a:gd name="connsiteX238" fmla="*/ 104290 w 246416"/>
                  <a:gd name="connsiteY238" fmla="*/ 82509 h 225907"/>
                  <a:gd name="connsiteX239" fmla="*/ 102700 w 246416"/>
                  <a:gd name="connsiteY239" fmla="*/ 80125 h 225907"/>
                  <a:gd name="connsiteX240" fmla="*/ 99043 w 246416"/>
                  <a:gd name="connsiteY240" fmla="*/ 75673 h 225907"/>
                  <a:gd name="connsiteX241" fmla="*/ 95546 w 246416"/>
                  <a:gd name="connsiteY241" fmla="*/ 73289 h 225907"/>
                  <a:gd name="connsiteX242" fmla="*/ 93797 w 246416"/>
                  <a:gd name="connsiteY242" fmla="*/ 71063 h 225907"/>
                  <a:gd name="connsiteX243" fmla="*/ 91412 w 246416"/>
                  <a:gd name="connsiteY243" fmla="*/ 65340 h 225907"/>
                  <a:gd name="connsiteX244" fmla="*/ 84417 w 246416"/>
                  <a:gd name="connsiteY244" fmla="*/ 57391 h 225907"/>
                  <a:gd name="connsiteX245" fmla="*/ 83782 w 246416"/>
                  <a:gd name="connsiteY245" fmla="*/ 54529 h 225907"/>
                  <a:gd name="connsiteX246" fmla="*/ 84894 w 246416"/>
                  <a:gd name="connsiteY246" fmla="*/ 49283 h 225907"/>
                  <a:gd name="connsiteX247" fmla="*/ 86007 w 246416"/>
                  <a:gd name="connsiteY247" fmla="*/ 46262 h 225907"/>
                  <a:gd name="connsiteX248" fmla="*/ 85530 w 246416"/>
                  <a:gd name="connsiteY248" fmla="*/ 44196 h 225907"/>
                  <a:gd name="connsiteX249" fmla="*/ 85530 w 246416"/>
                  <a:gd name="connsiteY249" fmla="*/ 41970 h 225907"/>
                  <a:gd name="connsiteX250" fmla="*/ 88869 w 246416"/>
                  <a:gd name="connsiteY250" fmla="*/ 40539 h 225907"/>
                  <a:gd name="connsiteX251" fmla="*/ 90935 w 246416"/>
                  <a:gd name="connsiteY251" fmla="*/ 39108 h 225907"/>
                  <a:gd name="connsiteX252" fmla="*/ 94115 w 246416"/>
                  <a:gd name="connsiteY252" fmla="*/ 38632 h 225907"/>
                  <a:gd name="connsiteX253" fmla="*/ 93320 w 246416"/>
                  <a:gd name="connsiteY253" fmla="*/ 40857 h 225907"/>
                  <a:gd name="connsiteX254" fmla="*/ 92207 w 246416"/>
                  <a:gd name="connsiteY254" fmla="*/ 41970 h 225907"/>
                  <a:gd name="connsiteX255" fmla="*/ 93479 w 246416"/>
                  <a:gd name="connsiteY255" fmla="*/ 44991 h 225907"/>
                  <a:gd name="connsiteX256" fmla="*/ 99202 w 246416"/>
                  <a:gd name="connsiteY256" fmla="*/ 48170 h 225907"/>
                  <a:gd name="connsiteX257" fmla="*/ 105403 w 246416"/>
                  <a:gd name="connsiteY257" fmla="*/ 51191 h 225907"/>
                  <a:gd name="connsiteX258" fmla="*/ 105879 w 246416"/>
                  <a:gd name="connsiteY258" fmla="*/ 55483 h 225907"/>
                  <a:gd name="connsiteX259" fmla="*/ 107787 w 246416"/>
                  <a:gd name="connsiteY259" fmla="*/ 58822 h 225907"/>
                  <a:gd name="connsiteX260" fmla="*/ 114464 w 246416"/>
                  <a:gd name="connsiteY260" fmla="*/ 61048 h 225907"/>
                  <a:gd name="connsiteX261" fmla="*/ 115259 w 246416"/>
                  <a:gd name="connsiteY261" fmla="*/ 60730 h 225907"/>
                  <a:gd name="connsiteX262" fmla="*/ 115736 w 246416"/>
                  <a:gd name="connsiteY262" fmla="*/ 59935 h 225907"/>
                  <a:gd name="connsiteX263" fmla="*/ 109854 w 246416"/>
                  <a:gd name="connsiteY263" fmla="*/ 56119 h 225907"/>
                  <a:gd name="connsiteX264" fmla="*/ 108900 w 246416"/>
                  <a:gd name="connsiteY264" fmla="*/ 54688 h 225907"/>
                  <a:gd name="connsiteX265" fmla="*/ 107628 w 246416"/>
                  <a:gd name="connsiteY265" fmla="*/ 51032 h 225907"/>
                  <a:gd name="connsiteX266" fmla="*/ 108741 w 246416"/>
                  <a:gd name="connsiteY266" fmla="*/ 49601 h 225907"/>
                  <a:gd name="connsiteX267" fmla="*/ 115577 w 246416"/>
                  <a:gd name="connsiteY267" fmla="*/ 51032 h 225907"/>
                  <a:gd name="connsiteX268" fmla="*/ 120505 w 246416"/>
                  <a:gd name="connsiteY268" fmla="*/ 57868 h 225907"/>
                  <a:gd name="connsiteX269" fmla="*/ 123685 w 246416"/>
                  <a:gd name="connsiteY269" fmla="*/ 59776 h 225907"/>
                  <a:gd name="connsiteX270" fmla="*/ 124639 w 246416"/>
                  <a:gd name="connsiteY270" fmla="*/ 58822 h 225907"/>
                  <a:gd name="connsiteX271" fmla="*/ 125116 w 246416"/>
                  <a:gd name="connsiteY271" fmla="*/ 57868 h 225907"/>
                  <a:gd name="connsiteX272" fmla="*/ 124162 w 246416"/>
                  <a:gd name="connsiteY272" fmla="*/ 54847 h 225907"/>
                  <a:gd name="connsiteX273" fmla="*/ 122731 w 246416"/>
                  <a:gd name="connsiteY273" fmla="*/ 53417 h 225907"/>
                  <a:gd name="connsiteX274" fmla="*/ 120029 w 246416"/>
                  <a:gd name="connsiteY274" fmla="*/ 51668 h 225907"/>
                  <a:gd name="connsiteX275" fmla="*/ 117008 w 246416"/>
                  <a:gd name="connsiteY275" fmla="*/ 48965 h 225907"/>
                  <a:gd name="connsiteX276" fmla="*/ 117008 w 246416"/>
                  <a:gd name="connsiteY276" fmla="*/ 47534 h 225907"/>
                  <a:gd name="connsiteX277" fmla="*/ 120029 w 246416"/>
                  <a:gd name="connsiteY277" fmla="*/ 46262 h 225907"/>
                  <a:gd name="connsiteX278" fmla="*/ 122572 w 246416"/>
                  <a:gd name="connsiteY278" fmla="*/ 46580 h 225907"/>
                  <a:gd name="connsiteX279" fmla="*/ 126706 w 246416"/>
                  <a:gd name="connsiteY279" fmla="*/ 48488 h 225907"/>
                  <a:gd name="connsiteX280" fmla="*/ 129726 w 246416"/>
                  <a:gd name="connsiteY280" fmla="*/ 49283 h 225907"/>
                  <a:gd name="connsiteX281" fmla="*/ 131793 w 246416"/>
                  <a:gd name="connsiteY281" fmla="*/ 51509 h 225907"/>
                  <a:gd name="connsiteX282" fmla="*/ 134972 w 246416"/>
                  <a:gd name="connsiteY282" fmla="*/ 53734 h 225907"/>
                  <a:gd name="connsiteX283" fmla="*/ 133542 w 246416"/>
                  <a:gd name="connsiteY283" fmla="*/ 50555 h 225907"/>
                  <a:gd name="connsiteX284" fmla="*/ 131316 w 246416"/>
                  <a:gd name="connsiteY284" fmla="*/ 47693 h 225907"/>
                  <a:gd name="connsiteX285" fmla="*/ 126070 w 246416"/>
                  <a:gd name="connsiteY285" fmla="*/ 44991 h 225907"/>
                  <a:gd name="connsiteX286" fmla="*/ 123208 w 246416"/>
                  <a:gd name="connsiteY286" fmla="*/ 44991 h 225907"/>
                  <a:gd name="connsiteX287" fmla="*/ 121300 w 246416"/>
                  <a:gd name="connsiteY287" fmla="*/ 44673 h 225907"/>
                  <a:gd name="connsiteX288" fmla="*/ 120346 w 246416"/>
                  <a:gd name="connsiteY288" fmla="*/ 42606 h 225907"/>
                  <a:gd name="connsiteX289" fmla="*/ 121618 w 246416"/>
                  <a:gd name="connsiteY289" fmla="*/ 40539 h 225907"/>
                  <a:gd name="connsiteX290" fmla="*/ 118757 w 246416"/>
                  <a:gd name="connsiteY290" fmla="*/ 37678 h 225907"/>
                  <a:gd name="connsiteX291" fmla="*/ 117803 w 246416"/>
                  <a:gd name="connsiteY291" fmla="*/ 36088 h 225907"/>
                  <a:gd name="connsiteX292" fmla="*/ 118439 w 246416"/>
                  <a:gd name="connsiteY292" fmla="*/ 33703 h 225907"/>
                  <a:gd name="connsiteX293" fmla="*/ 123685 w 246416"/>
                  <a:gd name="connsiteY293" fmla="*/ 33703 h 225907"/>
                  <a:gd name="connsiteX294" fmla="*/ 127659 w 246416"/>
                  <a:gd name="connsiteY294" fmla="*/ 34498 h 225907"/>
                  <a:gd name="connsiteX295" fmla="*/ 131952 w 246416"/>
                  <a:gd name="connsiteY295" fmla="*/ 32431 h 225907"/>
                  <a:gd name="connsiteX296" fmla="*/ 136244 w 246416"/>
                  <a:gd name="connsiteY296" fmla="*/ 28139 h 225907"/>
                  <a:gd name="connsiteX297" fmla="*/ 138947 w 246416"/>
                  <a:gd name="connsiteY297" fmla="*/ 27026 h 225907"/>
                  <a:gd name="connsiteX298" fmla="*/ 141173 w 246416"/>
                  <a:gd name="connsiteY298" fmla="*/ 27503 h 225907"/>
                  <a:gd name="connsiteX299" fmla="*/ 144670 w 246416"/>
                  <a:gd name="connsiteY299" fmla="*/ 29729 h 225907"/>
                  <a:gd name="connsiteX300" fmla="*/ 148009 w 246416"/>
                  <a:gd name="connsiteY300" fmla="*/ 30206 h 225907"/>
                  <a:gd name="connsiteX301" fmla="*/ 154050 w 246416"/>
                  <a:gd name="connsiteY301" fmla="*/ 26390 h 225907"/>
                  <a:gd name="connsiteX302" fmla="*/ 156911 w 246416"/>
                  <a:gd name="connsiteY302" fmla="*/ 25436 h 225907"/>
                  <a:gd name="connsiteX303" fmla="*/ 161045 w 246416"/>
                  <a:gd name="connsiteY303" fmla="*/ 27503 h 225907"/>
                  <a:gd name="connsiteX304" fmla="*/ 163271 w 246416"/>
                  <a:gd name="connsiteY304" fmla="*/ 27185 h 225907"/>
                  <a:gd name="connsiteX305" fmla="*/ 168199 w 246416"/>
                  <a:gd name="connsiteY305" fmla="*/ 29093 h 225907"/>
                  <a:gd name="connsiteX306" fmla="*/ 178532 w 246416"/>
                  <a:gd name="connsiteY306" fmla="*/ 30524 h 225907"/>
                  <a:gd name="connsiteX307" fmla="*/ 182984 w 246416"/>
                  <a:gd name="connsiteY307" fmla="*/ 33067 h 225907"/>
                  <a:gd name="connsiteX308" fmla="*/ 183779 w 246416"/>
                  <a:gd name="connsiteY308" fmla="*/ 34498 h 225907"/>
                  <a:gd name="connsiteX309" fmla="*/ 184733 w 246416"/>
                  <a:gd name="connsiteY309" fmla="*/ 34021 h 225907"/>
                  <a:gd name="connsiteX310" fmla="*/ 185845 w 246416"/>
                  <a:gd name="connsiteY310" fmla="*/ 33703 h 225907"/>
                  <a:gd name="connsiteX311" fmla="*/ 187912 w 246416"/>
                  <a:gd name="connsiteY311" fmla="*/ 31160 h 225907"/>
                  <a:gd name="connsiteX312" fmla="*/ 189661 w 246416"/>
                  <a:gd name="connsiteY312" fmla="*/ 29252 h 225907"/>
                  <a:gd name="connsiteX313" fmla="*/ 192205 w 246416"/>
                  <a:gd name="connsiteY313" fmla="*/ 26867 h 225907"/>
                  <a:gd name="connsiteX314" fmla="*/ 192840 w 246416"/>
                  <a:gd name="connsiteY314" fmla="*/ 25436 h 225907"/>
                  <a:gd name="connsiteX315" fmla="*/ 192840 w 246416"/>
                  <a:gd name="connsiteY315" fmla="*/ 24006 h 225907"/>
                  <a:gd name="connsiteX316" fmla="*/ 192205 w 246416"/>
                  <a:gd name="connsiteY316" fmla="*/ 23052 h 225907"/>
                  <a:gd name="connsiteX317" fmla="*/ 192205 w 246416"/>
                  <a:gd name="connsiteY317" fmla="*/ 21939 h 225907"/>
                  <a:gd name="connsiteX318" fmla="*/ 192046 w 246416"/>
                  <a:gd name="connsiteY318" fmla="*/ 20349 h 225907"/>
                  <a:gd name="connsiteX319" fmla="*/ 192046 w 246416"/>
                  <a:gd name="connsiteY319" fmla="*/ 17011 h 225907"/>
                  <a:gd name="connsiteX320" fmla="*/ 198087 w 246416"/>
                  <a:gd name="connsiteY320" fmla="*/ 13513 h 225907"/>
                  <a:gd name="connsiteX321" fmla="*/ 199994 w 246416"/>
                  <a:gd name="connsiteY321" fmla="*/ 13195 h 225907"/>
                  <a:gd name="connsiteX322" fmla="*/ 200630 w 246416"/>
                  <a:gd name="connsiteY322" fmla="*/ 11605 h 225907"/>
                  <a:gd name="connsiteX323" fmla="*/ 200153 w 246416"/>
                  <a:gd name="connsiteY323" fmla="*/ 7790 h 225907"/>
                  <a:gd name="connsiteX324" fmla="*/ 199359 w 246416"/>
                  <a:gd name="connsiteY324" fmla="*/ 4769 h 225907"/>
                  <a:gd name="connsiteX325" fmla="*/ 198246 w 246416"/>
                  <a:gd name="connsiteY325" fmla="*/ 4769 h 225907"/>
                  <a:gd name="connsiteX326" fmla="*/ 196815 w 246416"/>
                  <a:gd name="connsiteY326" fmla="*/ 3656 h 225907"/>
                  <a:gd name="connsiteX327" fmla="*/ 195861 w 246416"/>
                  <a:gd name="connsiteY327" fmla="*/ 2703 h 225907"/>
                  <a:gd name="connsiteX328" fmla="*/ 194430 w 246416"/>
                  <a:gd name="connsiteY328" fmla="*/ 1590 h 225907"/>
                  <a:gd name="connsiteX329" fmla="*/ 191887 w 246416"/>
                  <a:gd name="connsiteY329" fmla="*/ 954 h 225907"/>
                  <a:gd name="connsiteX330" fmla="*/ 188389 w 246416"/>
                  <a:gd name="connsiteY330" fmla="*/ 0 h 225907"/>
                  <a:gd name="connsiteX331" fmla="*/ 185686 w 246416"/>
                  <a:gd name="connsiteY331" fmla="*/ 636 h 225907"/>
                  <a:gd name="connsiteX332" fmla="*/ 185050 w 246416"/>
                  <a:gd name="connsiteY332" fmla="*/ 1431 h 225907"/>
                  <a:gd name="connsiteX333" fmla="*/ 184415 w 246416"/>
                  <a:gd name="connsiteY333" fmla="*/ 2543 h 225907"/>
                  <a:gd name="connsiteX334" fmla="*/ 184733 w 246416"/>
                  <a:gd name="connsiteY334" fmla="*/ 3656 h 225907"/>
                  <a:gd name="connsiteX335" fmla="*/ 185686 w 246416"/>
                  <a:gd name="connsiteY335" fmla="*/ 4769 h 225907"/>
                  <a:gd name="connsiteX336" fmla="*/ 186640 w 246416"/>
                  <a:gd name="connsiteY336" fmla="*/ 7790 h 225907"/>
                  <a:gd name="connsiteX337" fmla="*/ 186958 w 246416"/>
                  <a:gd name="connsiteY337" fmla="*/ 10810 h 225907"/>
                  <a:gd name="connsiteX338" fmla="*/ 186322 w 246416"/>
                  <a:gd name="connsiteY338" fmla="*/ 12559 h 225907"/>
                  <a:gd name="connsiteX339" fmla="*/ 184415 w 246416"/>
                  <a:gd name="connsiteY339" fmla="*/ 13831 h 225907"/>
                  <a:gd name="connsiteX340" fmla="*/ 180281 w 246416"/>
                  <a:gd name="connsiteY340" fmla="*/ 15103 h 225907"/>
                  <a:gd name="connsiteX341" fmla="*/ 176307 w 246416"/>
                  <a:gd name="connsiteY341" fmla="*/ 14467 h 225907"/>
                  <a:gd name="connsiteX342" fmla="*/ 174558 w 246416"/>
                  <a:gd name="connsiteY342" fmla="*/ 14944 h 225907"/>
                  <a:gd name="connsiteX343" fmla="*/ 171696 w 246416"/>
                  <a:gd name="connsiteY343" fmla="*/ 14944 h 225907"/>
                  <a:gd name="connsiteX344" fmla="*/ 168994 w 246416"/>
                  <a:gd name="connsiteY344" fmla="*/ 15421 h 225907"/>
                  <a:gd name="connsiteX345" fmla="*/ 164860 w 246416"/>
                  <a:gd name="connsiteY345" fmla="*/ 16693 h 225907"/>
                  <a:gd name="connsiteX346" fmla="*/ 161045 w 246416"/>
                  <a:gd name="connsiteY346" fmla="*/ 17329 h 225907"/>
                  <a:gd name="connsiteX347" fmla="*/ 157706 w 246416"/>
                  <a:gd name="connsiteY347" fmla="*/ 14785 h 225907"/>
                  <a:gd name="connsiteX348" fmla="*/ 153732 w 246416"/>
                  <a:gd name="connsiteY348" fmla="*/ 13036 h 225907"/>
                  <a:gd name="connsiteX349" fmla="*/ 149598 w 246416"/>
                  <a:gd name="connsiteY349" fmla="*/ 12082 h 225907"/>
                  <a:gd name="connsiteX350" fmla="*/ 148168 w 246416"/>
                  <a:gd name="connsiteY350" fmla="*/ 12877 h 225907"/>
                  <a:gd name="connsiteX351" fmla="*/ 147532 w 246416"/>
                  <a:gd name="connsiteY351" fmla="*/ 13513 h 225907"/>
                  <a:gd name="connsiteX352" fmla="*/ 144034 w 246416"/>
                  <a:gd name="connsiteY352" fmla="*/ 11287 h 225907"/>
                  <a:gd name="connsiteX353" fmla="*/ 142444 w 246416"/>
                  <a:gd name="connsiteY353" fmla="*/ 10492 h 225907"/>
                  <a:gd name="connsiteX354" fmla="*/ 141650 w 246416"/>
                  <a:gd name="connsiteY354" fmla="*/ 9698 h 225907"/>
                  <a:gd name="connsiteX355" fmla="*/ 140219 w 246416"/>
                  <a:gd name="connsiteY355" fmla="*/ 6836 h 225907"/>
                  <a:gd name="connsiteX356" fmla="*/ 139424 w 246416"/>
                  <a:gd name="connsiteY356" fmla="*/ 6836 h 225907"/>
                  <a:gd name="connsiteX357" fmla="*/ 136562 w 246416"/>
                  <a:gd name="connsiteY357" fmla="*/ 7790 h 225907"/>
                  <a:gd name="connsiteX358" fmla="*/ 133701 w 246416"/>
                  <a:gd name="connsiteY358" fmla="*/ 7790 h 225907"/>
                  <a:gd name="connsiteX359" fmla="*/ 131952 w 246416"/>
                  <a:gd name="connsiteY359" fmla="*/ 7472 h 225907"/>
                  <a:gd name="connsiteX360" fmla="*/ 127023 w 246416"/>
                  <a:gd name="connsiteY360" fmla="*/ 7472 h 225907"/>
                  <a:gd name="connsiteX361" fmla="*/ 126388 w 246416"/>
                  <a:gd name="connsiteY361" fmla="*/ 9539 h 225907"/>
                  <a:gd name="connsiteX362" fmla="*/ 125752 w 246416"/>
                  <a:gd name="connsiteY362" fmla="*/ 9857 h 225907"/>
                  <a:gd name="connsiteX363" fmla="*/ 124639 w 246416"/>
                  <a:gd name="connsiteY363" fmla="*/ 10175 h 225907"/>
                  <a:gd name="connsiteX364" fmla="*/ 121936 w 246416"/>
                  <a:gd name="connsiteY364" fmla="*/ 10175 h 225907"/>
                  <a:gd name="connsiteX365" fmla="*/ 118598 w 246416"/>
                  <a:gd name="connsiteY365" fmla="*/ 11446 h 225907"/>
                  <a:gd name="connsiteX366" fmla="*/ 114941 w 246416"/>
                  <a:gd name="connsiteY366" fmla="*/ 12400 h 225907"/>
                  <a:gd name="connsiteX367" fmla="*/ 112080 w 246416"/>
                  <a:gd name="connsiteY367" fmla="*/ 12400 h 225907"/>
                  <a:gd name="connsiteX368" fmla="*/ 109218 w 246416"/>
                  <a:gd name="connsiteY368" fmla="*/ 11923 h 225907"/>
                  <a:gd name="connsiteX369" fmla="*/ 107469 w 246416"/>
                  <a:gd name="connsiteY369" fmla="*/ 12241 h 225907"/>
                  <a:gd name="connsiteX370" fmla="*/ 103654 w 246416"/>
                  <a:gd name="connsiteY370" fmla="*/ 12241 h 225907"/>
                  <a:gd name="connsiteX371" fmla="*/ 101269 w 246416"/>
                  <a:gd name="connsiteY371" fmla="*/ 14626 h 225907"/>
                  <a:gd name="connsiteX372" fmla="*/ 97454 w 246416"/>
                  <a:gd name="connsiteY372" fmla="*/ 14626 h 225907"/>
                  <a:gd name="connsiteX373" fmla="*/ 94274 w 246416"/>
                  <a:gd name="connsiteY373" fmla="*/ 14149 h 225907"/>
                  <a:gd name="connsiteX374" fmla="*/ 92684 w 246416"/>
                  <a:gd name="connsiteY374" fmla="*/ 14149 h 225907"/>
                  <a:gd name="connsiteX375" fmla="*/ 90459 w 246416"/>
                  <a:gd name="connsiteY375" fmla="*/ 14149 h 225907"/>
                  <a:gd name="connsiteX376" fmla="*/ 89664 w 246416"/>
                  <a:gd name="connsiteY376" fmla="*/ 14785 h 225907"/>
                  <a:gd name="connsiteX377" fmla="*/ 88869 w 246416"/>
                  <a:gd name="connsiteY377" fmla="*/ 19395 h 225907"/>
                  <a:gd name="connsiteX378" fmla="*/ 85371 w 246416"/>
                  <a:gd name="connsiteY378" fmla="*/ 20667 h 225907"/>
                  <a:gd name="connsiteX379" fmla="*/ 82192 w 246416"/>
                  <a:gd name="connsiteY379" fmla="*/ 21462 h 225907"/>
                  <a:gd name="connsiteX380" fmla="*/ 79489 w 246416"/>
                  <a:gd name="connsiteY380" fmla="*/ 21462 h 225907"/>
                  <a:gd name="connsiteX381" fmla="*/ 74879 w 246416"/>
                  <a:gd name="connsiteY381" fmla="*/ 20190 h 225907"/>
                  <a:gd name="connsiteX382" fmla="*/ 73289 w 246416"/>
                  <a:gd name="connsiteY382" fmla="*/ 20190 h 225907"/>
                  <a:gd name="connsiteX383" fmla="*/ 72017 w 246416"/>
                  <a:gd name="connsiteY383" fmla="*/ 20667 h 225907"/>
                  <a:gd name="connsiteX384" fmla="*/ 67884 w 246416"/>
                  <a:gd name="connsiteY384" fmla="*/ 20985 h 225907"/>
                  <a:gd name="connsiteX385" fmla="*/ 65976 w 246416"/>
                  <a:gd name="connsiteY385" fmla="*/ 21780 h 225907"/>
                  <a:gd name="connsiteX386" fmla="*/ 61684 w 246416"/>
                  <a:gd name="connsiteY386" fmla="*/ 27185 h 225907"/>
                  <a:gd name="connsiteX387" fmla="*/ 57391 w 246416"/>
                  <a:gd name="connsiteY387" fmla="*/ 29093 h 225907"/>
                  <a:gd name="connsiteX388" fmla="*/ 55960 w 246416"/>
                  <a:gd name="connsiteY388" fmla="*/ 30047 h 225907"/>
                  <a:gd name="connsiteX389" fmla="*/ 52622 w 246416"/>
                  <a:gd name="connsiteY389" fmla="*/ 28934 h 225907"/>
                  <a:gd name="connsiteX390" fmla="*/ 51032 w 246416"/>
                  <a:gd name="connsiteY390" fmla="*/ 28934 h 225907"/>
                  <a:gd name="connsiteX391" fmla="*/ 48647 w 246416"/>
                  <a:gd name="connsiteY391" fmla="*/ 30206 h 225907"/>
                  <a:gd name="connsiteX392" fmla="*/ 43560 w 246416"/>
                  <a:gd name="connsiteY392" fmla="*/ 30206 h 225907"/>
                  <a:gd name="connsiteX393" fmla="*/ 42129 w 246416"/>
                  <a:gd name="connsiteY393" fmla="*/ 30524 h 225907"/>
                  <a:gd name="connsiteX394" fmla="*/ 38155 w 246416"/>
                  <a:gd name="connsiteY394" fmla="*/ 30524 h 225907"/>
                  <a:gd name="connsiteX395" fmla="*/ 37837 w 246416"/>
                  <a:gd name="connsiteY395" fmla="*/ 33226 h 225907"/>
                  <a:gd name="connsiteX396" fmla="*/ 38791 w 246416"/>
                  <a:gd name="connsiteY396" fmla="*/ 35134 h 225907"/>
                  <a:gd name="connsiteX397" fmla="*/ 40063 w 246416"/>
                  <a:gd name="connsiteY397" fmla="*/ 37201 h 225907"/>
                  <a:gd name="connsiteX398" fmla="*/ 40063 w 246416"/>
                  <a:gd name="connsiteY398" fmla="*/ 38473 h 225907"/>
                  <a:gd name="connsiteX399" fmla="*/ 39268 w 246416"/>
                  <a:gd name="connsiteY399" fmla="*/ 40539 h 225907"/>
                  <a:gd name="connsiteX400" fmla="*/ 37837 w 246416"/>
                  <a:gd name="connsiteY400" fmla="*/ 42924 h 225907"/>
                  <a:gd name="connsiteX401" fmla="*/ 35929 w 246416"/>
                  <a:gd name="connsiteY401" fmla="*/ 43878 h 225907"/>
                  <a:gd name="connsiteX402" fmla="*/ 33703 w 246416"/>
                  <a:gd name="connsiteY402" fmla="*/ 44673 h 225907"/>
                  <a:gd name="connsiteX403" fmla="*/ 32591 w 246416"/>
                  <a:gd name="connsiteY403" fmla="*/ 46422 h 225907"/>
                  <a:gd name="connsiteX404" fmla="*/ 32114 w 246416"/>
                  <a:gd name="connsiteY404" fmla="*/ 48329 h 225907"/>
                  <a:gd name="connsiteX405" fmla="*/ 31160 w 246416"/>
                  <a:gd name="connsiteY405" fmla="*/ 49760 h 225907"/>
                  <a:gd name="connsiteX406" fmla="*/ 30524 w 246416"/>
                  <a:gd name="connsiteY406" fmla="*/ 51350 h 225907"/>
                  <a:gd name="connsiteX407" fmla="*/ 29570 w 246416"/>
                  <a:gd name="connsiteY407" fmla="*/ 54529 h 225907"/>
                  <a:gd name="connsiteX408" fmla="*/ 29570 w 246416"/>
                  <a:gd name="connsiteY408" fmla="*/ 55642 h 225907"/>
                  <a:gd name="connsiteX409" fmla="*/ 27821 w 246416"/>
                  <a:gd name="connsiteY409" fmla="*/ 56755 h 225907"/>
                  <a:gd name="connsiteX410" fmla="*/ 25595 w 246416"/>
                  <a:gd name="connsiteY410" fmla="*/ 57232 h 225907"/>
                  <a:gd name="connsiteX411" fmla="*/ 23529 w 246416"/>
                  <a:gd name="connsiteY411" fmla="*/ 57232 h 225907"/>
                  <a:gd name="connsiteX412" fmla="*/ 22098 w 246416"/>
                  <a:gd name="connsiteY412" fmla="*/ 57868 h 225907"/>
                  <a:gd name="connsiteX413" fmla="*/ 21462 w 246416"/>
                  <a:gd name="connsiteY413" fmla="*/ 58981 h 225907"/>
                  <a:gd name="connsiteX414" fmla="*/ 20190 w 246416"/>
                  <a:gd name="connsiteY414" fmla="*/ 59935 h 225907"/>
                  <a:gd name="connsiteX415" fmla="*/ 19395 w 246416"/>
                  <a:gd name="connsiteY415" fmla="*/ 60253 h 225907"/>
                  <a:gd name="connsiteX416" fmla="*/ 19395 w 246416"/>
                  <a:gd name="connsiteY416" fmla="*/ 61206 h 225907"/>
                  <a:gd name="connsiteX417" fmla="*/ 20349 w 246416"/>
                  <a:gd name="connsiteY417" fmla="*/ 63273 h 225907"/>
                  <a:gd name="connsiteX418" fmla="*/ 21462 w 246416"/>
                  <a:gd name="connsiteY418" fmla="*/ 64863 h 225907"/>
                  <a:gd name="connsiteX419" fmla="*/ 21462 w 246416"/>
                  <a:gd name="connsiteY419" fmla="*/ 66135 h 225907"/>
                  <a:gd name="connsiteX420" fmla="*/ 20985 w 246416"/>
                  <a:gd name="connsiteY420" fmla="*/ 66453 h 225907"/>
                  <a:gd name="connsiteX421" fmla="*/ 19395 w 246416"/>
                  <a:gd name="connsiteY421" fmla="*/ 66453 h 225907"/>
                  <a:gd name="connsiteX422" fmla="*/ 19077 w 246416"/>
                  <a:gd name="connsiteY422" fmla="*/ 66771 h 225907"/>
                  <a:gd name="connsiteX423" fmla="*/ 19077 w 246416"/>
                  <a:gd name="connsiteY423" fmla="*/ 68201 h 225907"/>
                  <a:gd name="connsiteX424" fmla="*/ 18442 w 246416"/>
                  <a:gd name="connsiteY424" fmla="*/ 69473 h 225907"/>
                  <a:gd name="connsiteX425" fmla="*/ 17806 w 246416"/>
                  <a:gd name="connsiteY425" fmla="*/ 70268 h 225907"/>
                  <a:gd name="connsiteX426" fmla="*/ 16693 w 246416"/>
                  <a:gd name="connsiteY426" fmla="*/ 71063 h 225907"/>
                  <a:gd name="connsiteX427" fmla="*/ 14467 w 246416"/>
                  <a:gd name="connsiteY427" fmla="*/ 70745 h 225907"/>
                  <a:gd name="connsiteX428" fmla="*/ 12400 w 246416"/>
                  <a:gd name="connsiteY428" fmla="*/ 69473 h 225907"/>
                  <a:gd name="connsiteX429" fmla="*/ 11287 w 246416"/>
                  <a:gd name="connsiteY429" fmla="*/ 69155 h 225907"/>
                  <a:gd name="connsiteX430" fmla="*/ 10652 w 246416"/>
                  <a:gd name="connsiteY430" fmla="*/ 69155 h 225907"/>
                  <a:gd name="connsiteX431" fmla="*/ 13513 w 246416"/>
                  <a:gd name="connsiteY431" fmla="*/ 71540 h 225907"/>
                  <a:gd name="connsiteX432" fmla="*/ 16216 w 246416"/>
                  <a:gd name="connsiteY432" fmla="*/ 74720 h 225907"/>
                  <a:gd name="connsiteX433" fmla="*/ 19395 w 246416"/>
                  <a:gd name="connsiteY433" fmla="*/ 82033 h 225907"/>
                  <a:gd name="connsiteX434" fmla="*/ 24165 w 246416"/>
                  <a:gd name="connsiteY434" fmla="*/ 84417 h 225907"/>
                  <a:gd name="connsiteX435" fmla="*/ 27185 w 246416"/>
                  <a:gd name="connsiteY435" fmla="*/ 88074 h 225907"/>
                  <a:gd name="connsiteX436" fmla="*/ 30683 w 246416"/>
                  <a:gd name="connsiteY436" fmla="*/ 90776 h 225907"/>
                  <a:gd name="connsiteX437" fmla="*/ 31319 w 246416"/>
                  <a:gd name="connsiteY437" fmla="*/ 91889 h 225907"/>
                  <a:gd name="connsiteX438" fmla="*/ 33226 w 246416"/>
                  <a:gd name="connsiteY438" fmla="*/ 92843 h 225907"/>
                  <a:gd name="connsiteX439" fmla="*/ 37360 w 246416"/>
                  <a:gd name="connsiteY439" fmla="*/ 91889 h 225907"/>
                  <a:gd name="connsiteX440" fmla="*/ 40539 w 246416"/>
                  <a:gd name="connsiteY440" fmla="*/ 92207 h 225907"/>
                  <a:gd name="connsiteX441" fmla="*/ 41493 w 246416"/>
                  <a:gd name="connsiteY441" fmla="*/ 92207 h 225907"/>
                  <a:gd name="connsiteX442" fmla="*/ 42924 w 246416"/>
                  <a:gd name="connsiteY442" fmla="*/ 92207 h 225907"/>
                  <a:gd name="connsiteX443" fmla="*/ 43719 w 246416"/>
                  <a:gd name="connsiteY443" fmla="*/ 93956 h 225907"/>
                  <a:gd name="connsiteX444" fmla="*/ 43719 w 246416"/>
                  <a:gd name="connsiteY444" fmla="*/ 95864 h 225907"/>
                  <a:gd name="connsiteX445" fmla="*/ 42765 w 246416"/>
                  <a:gd name="connsiteY445" fmla="*/ 96658 h 225907"/>
                  <a:gd name="connsiteX446" fmla="*/ 41652 w 246416"/>
                  <a:gd name="connsiteY446" fmla="*/ 96976 h 225907"/>
                  <a:gd name="connsiteX447" fmla="*/ 36406 w 246416"/>
                  <a:gd name="connsiteY447" fmla="*/ 95069 h 225907"/>
                  <a:gd name="connsiteX448" fmla="*/ 33067 w 246416"/>
                  <a:gd name="connsiteY448" fmla="*/ 95546 h 225907"/>
                  <a:gd name="connsiteX449" fmla="*/ 32749 w 246416"/>
                  <a:gd name="connsiteY449" fmla="*/ 97295 h 225907"/>
                  <a:gd name="connsiteX450" fmla="*/ 33067 w 246416"/>
                  <a:gd name="connsiteY450" fmla="*/ 99520 h 225907"/>
                  <a:gd name="connsiteX451" fmla="*/ 35770 w 246416"/>
                  <a:gd name="connsiteY451" fmla="*/ 100633 h 225907"/>
                  <a:gd name="connsiteX452" fmla="*/ 39109 w 246416"/>
                  <a:gd name="connsiteY452" fmla="*/ 104767 h 225907"/>
                  <a:gd name="connsiteX453" fmla="*/ 41016 w 246416"/>
                  <a:gd name="connsiteY453" fmla="*/ 109854 h 225907"/>
                  <a:gd name="connsiteX454" fmla="*/ 42606 w 246416"/>
                  <a:gd name="connsiteY454" fmla="*/ 113828 h 225907"/>
                  <a:gd name="connsiteX455" fmla="*/ 44673 w 246416"/>
                  <a:gd name="connsiteY455" fmla="*/ 115100 h 225907"/>
                  <a:gd name="connsiteX456" fmla="*/ 48170 w 246416"/>
                  <a:gd name="connsiteY456" fmla="*/ 114146 h 225907"/>
                  <a:gd name="connsiteX457" fmla="*/ 48965 w 246416"/>
                  <a:gd name="connsiteY457" fmla="*/ 112397 h 225907"/>
                  <a:gd name="connsiteX458" fmla="*/ 48965 w 246416"/>
                  <a:gd name="connsiteY458" fmla="*/ 110331 h 225907"/>
                  <a:gd name="connsiteX459" fmla="*/ 49760 w 246416"/>
                  <a:gd name="connsiteY459" fmla="*/ 110808 h 225907"/>
                  <a:gd name="connsiteX460" fmla="*/ 50714 w 246416"/>
                  <a:gd name="connsiteY460" fmla="*/ 113033 h 225907"/>
                  <a:gd name="connsiteX461" fmla="*/ 53099 w 246416"/>
                  <a:gd name="connsiteY461" fmla="*/ 115895 h 225907"/>
                  <a:gd name="connsiteX462" fmla="*/ 55801 w 246416"/>
                  <a:gd name="connsiteY462" fmla="*/ 115418 h 225907"/>
                  <a:gd name="connsiteX463" fmla="*/ 58186 w 246416"/>
                  <a:gd name="connsiteY463" fmla="*/ 114782 h 225907"/>
                  <a:gd name="connsiteX464" fmla="*/ 60094 w 246416"/>
                  <a:gd name="connsiteY464" fmla="*/ 114782 h 225907"/>
                  <a:gd name="connsiteX465" fmla="*/ 62637 w 246416"/>
                  <a:gd name="connsiteY465" fmla="*/ 114305 h 225907"/>
                  <a:gd name="connsiteX466" fmla="*/ 67248 w 246416"/>
                  <a:gd name="connsiteY466" fmla="*/ 112715 h 225907"/>
                  <a:gd name="connsiteX467" fmla="*/ 74720 w 246416"/>
                  <a:gd name="connsiteY467" fmla="*/ 114623 h 225907"/>
                  <a:gd name="connsiteX468" fmla="*/ 77422 w 246416"/>
                  <a:gd name="connsiteY468" fmla="*/ 114623 h 225907"/>
                  <a:gd name="connsiteX469" fmla="*/ 79330 w 246416"/>
                  <a:gd name="connsiteY469" fmla="*/ 113510 h 225907"/>
                  <a:gd name="connsiteX470" fmla="*/ 80443 w 246416"/>
                  <a:gd name="connsiteY470" fmla="*/ 111762 h 225907"/>
                  <a:gd name="connsiteX471" fmla="*/ 85053 w 246416"/>
                  <a:gd name="connsiteY471" fmla="*/ 114941 h 225907"/>
                  <a:gd name="connsiteX472" fmla="*/ 89982 w 246416"/>
                  <a:gd name="connsiteY472" fmla="*/ 116849 h 225907"/>
                  <a:gd name="connsiteX473" fmla="*/ 90776 w 246416"/>
                  <a:gd name="connsiteY473" fmla="*/ 117803 h 225907"/>
                  <a:gd name="connsiteX474" fmla="*/ 92207 w 246416"/>
                  <a:gd name="connsiteY474" fmla="*/ 118757 h 225907"/>
                  <a:gd name="connsiteX475" fmla="*/ 95069 w 246416"/>
                  <a:gd name="connsiteY475" fmla="*/ 119869 h 225907"/>
                  <a:gd name="connsiteX476" fmla="*/ 96818 w 246416"/>
                  <a:gd name="connsiteY476" fmla="*/ 119392 h 225907"/>
                  <a:gd name="connsiteX477" fmla="*/ 97931 w 246416"/>
                  <a:gd name="connsiteY477" fmla="*/ 119869 h 225907"/>
                  <a:gd name="connsiteX478" fmla="*/ 99679 w 246416"/>
                  <a:gd name="connsiteY478" fmla="*/ 119869 h 225907"/>
                  <a:gd name="connsiteX479" fmla="*/ 101269 w 246416"/>
                  <a:gd name="connsiteY479" fmla="*/ 120664 h 225907"/>
                  <a:gd name="connsiteX480" fmla="*/ 102223 w 246416"/>
                  <a:gd name="connsiteY480" fmla="*/ 122095 h 225907"/>
                  <a:gd name="connsiteX481" fmla="*/ 101269 w 246416"/>
                  <a:gd name="connsiteY481" fmla="*/ 123367 h 225907"/>
                  <a:gd name="connsiteX482" fmla="*/ 100315 w 246416"/>
                  <a:gd name="connsiteY482" fmla="*/ 124162 h 225907"/>
                  <a:gd name="connsiteX483" fmla="*/ 95546 w 246416"/>
                  <a:gd name="connsiteY483" fmla="*/ 124162 h 225907"/>
                  <a:gd name="connsiteX484" fmla="*/ 93797 w 246416"/>
                  <a:gd name="connsiteY484" fmla="*/ 124957 h 225907"/>
                  <a:gd name="connsiteX485" fmla="*/ 94433 w 246416"/>
                  <a:gd name="connsiteY485" fmla="*/ 126388 h 225907"/>
                  <a:gd name="connsiteX486" fmla="*/ 94433 w 246416"/>
                  <a:gd name="connsiteY486" fmla="*/ 127977 h 225907"/>
                  <a:gd name="connsiteX487" fmla="*/ 92366 w 246416"/>
                  <a:gd name="connsiteY487" fmla="*/ 127659 h 225907"/>
                  <a:gd name="connsiteX488" fmla="*/ 91094 w 246416"/>
                  <a:gd name="connsiteY488" fmla="*/ 127182 h 225907"/>
                  <a:gd name="connsiteX489" fmla="*/ 88551 w 246416"/>
                  <a:gd name="connsiteY489" fmla="*/ 124957 h 225907"/>
                  <a:gd name="connsiteX490" fmla="*/ 84099 w 246416"/>
                  <a:gd name="connsiteY490" fmla="*/ 122731 h 225907"/>
                  <a:gd name="connsiteX491" fmla="*/ 75197 w 246416"/>
                  <a:gd name="connsiteY491" fmla="*/ 120187 h 225907"/>
                  <a:gd name="connsiteX492" fmla="*/ 66930 w 246416"/>
                  <a:gd name="connsiteY492" fmla="*/ 115736 h 225907"/>
                  <a:gd name="connsiteX493" fmla="*/ 63273 w 246416"/>
                  <a:gd name="connsiteY493" fmla="*/ 115736 h 225907"/>
                  <a:gd name="connsiteX494" fmla="*/ 61048 w 246416"/>
                  <a:gd name="connsiteY494" fmla="*/ 117326 h 225907"/>
                  <a:gd name="connsiteX495" fmla="*/ 58504 w 246416"/>
                  <a:gd name="connsiteY495" fmla="*/ 120664 h 225907"/>
                  <a:gd name="connsiteX496" fmla="*/ 55324 w 246416"/>
                  <a:gd name="connsiteY496" fmla="*/ 120982 h 225907"/>
                  <a:gd name="connsiteX497" fmla="*/ 52463 w 246416"/>
                  <a:gd name="connsiteY497" fmla="*/ 119710 h 225907"/>
                  <a:gd name="connsiteX498" fmla="*/ 51032 w 246416"/>
                  <a:gd name="connsiteY498" fmla="*/ 120028 h 225907"/>
                  <a:gd name="connsiteX499" fmla="*/ 48329 w 246416"/>
                  <a:gd name="connsiteY499" fmla="*/ 125593 h 225907"/>
                  <a:gd name="connsiteX500" fmla="*/ 43719 w 246416"/>
                  <a:gd name="connsiteY500" fmla="*/ 129249 h 225907"/>
                  <a:gd name="connsiteX501" fmla="*/ 43083 w 246416"/>
                  <a:gd name="connsiteY501" fmla="*/ 130203 h 225907"/>
                  <a:gd name="connsiteX502" fmla="*/ 43401 w 246416"/>
                  <a:gd name="connsiteY502" fmla="*/ 131475 h 225907"/>
                  <a:gd name="connsiteX503" fmla="*/ 45309 w 246416"/>
                  <a:gd name="connsiteY503" fmla="*/ 132270 h 225907"/>
                  <a:gd name="connsiteX504" fmla="*/ 47693 w 246416"/>
                  <a:gd name="connsiteY504" fmla="*/ 134018 h 225907"/>
                  <a:gd name="connsiteX505" fmla="*/ 48806 w 246416"/>
                  <a:gd name="connsiteY505" fmla="*/ 137516 h 225907"/>
                  <a:gd name="connsiteX506" fmla="*/ 51350 w 246416"/>
                  <a:gd name="connsiteY506" fmla="*/ 138470 h 225907"/>
                  <a:gd name="connsiteX507" fmla="*/ 55801 w 246416"/>
                  <a:gd name="connsiteY507" fmla="*/ 141808 h 225907"/>
                  <a:gd name="connsiteX508" fmla="*/ 58822 w 246416"/>
                  <a:gd name="connsiteY508" fmla="*/ 146896 h 225907"/>
                  <a:gd name="connsiteX509" fmla="*/ 59140 w 246416"/>
                  <a:gd name="connsiteY509" fmla="*/ 149439 h 225907"/>
                  <a:gd name="connsiteX510" fmla="*/ 55801 w 246416"/>
                  <a:gd name="connsiteY510" fmla="*/ 153096 h 225907"/>
                  <a:gd name="connsiteX511" fmla="*/ 55801 w 246416"/>
                  <a:gd name="connsiteY511" fmla="*/ 157070 h 225907"/>
                  <a:gd name="connsiteX512" fmla="*/ 60412 w 246416"/>
                  <a:gd name="connsiteY512" fmla="*/ 164224 h 225907"/>
                  <a:gd name="connsiteX513" fmla="*/ 64863 w 246416"/>
                  <a:gd name="connsiteY513" fmla="*/ 168358 h 225907"/>
                  <a:gd name="connsiteX514" fmla="*/ 66135 w 246416"/>
                  <a:gd name="connsiteY514" fmla="*/ 166132 h 225907"/>
                  <a:gd name="connsiteX515" fmla="*/ 66135 w 246416"/>
                  <a:gd name="connsiteY515" fmla="*/ 163270 h 225907"/>
                  <a:gd name="connsiteX516" fmla="*/ 66771 w 246416"/>
                  <a:gd name="connsiteY516" fmla="*/ 160091 h 225907"/>
                  <a:gd name="connsiteX517" fmla="*/ 68361 w 246416"/>
                  <a:gd name="connsiteY517" fmla="*/ 159296 h 225907"/>
                  <a:gd name="connsiteX518" fmla="*/ 70268 w 246416"/>
                  <a:gd name="connsiteY518" fmla="*/ 158819 h 225907"/>
                  <a:gd name="connsiteX519" fmla="*/ 71858 w 246416"/>
                  <a:gd name="connsiteY519" fmla="*/ 160886 h 225907"/>
                  <a:gd name="connsiteX520" fmla="*/ 72812 w 246416"/>
                  <a:gd name="connsiteY520" fmla="*/ 162953 h 225907"/>
                  <a:gd name="connsiteX521" fmla="*/ 74720 w 246416"/>
                  <a:gd name="connsiteY521" fmla="*/ 163588 h 225907"/>
                  <a:gd name="connsiteX522" fmla="*/ 78853 w 246416"/>
                  <a:gd name="connsiteY522" fmla="*/ 169470 h 225907"/>
                  <a:gd name="connsiteX523" fmla="*/ 78853 w 246416"/>
                  <a:gd name="connsiteY523" fmla="*/ 171219 h 225907"/>
                  <a:gd name="connsiteX524" fmla="*/ 78853 w 246416"/>
                  <a:gd name="connsiteY524" fmla="*/ 175512 h 225907"/>
                  <a:gd name="connsiteX525" fmla="*/ 80443 w 246416"/>
                  <a:gd name="connsiteY525" fmla="*/ 176784 h 225907"/>
                  <a:gd name="connsiteX526" fmla="*/ 82192 w 246416"/>
                  <a:gd name="connsiteY526" fmla="*/ 177737 h 225907"/>
                  <a:gd name="connsiteX527" fmla="*/ 82192 w 246416"/>
                  <a:gd name="connsiteY527" fmla="*/ 173763 h 225907"/>
                  <a:gd name="connsiteX528" fmla="*/ 85530 w 246416"/>
                  <a:gd name="connsiteY528" fmla="*/ 166768 h 225907"/>
                  <a:gd name="connsiteX529" fmla="*/ 88710 w 246416"/>
                  <a:gd name="connsiteY529" fmla="*/ 166291 h 225907"/>
                  <a:gd name="connsiteX530" fmla="*/ 90459 w 246416"/>
                  <a:gd name="connsiteY530" fmla="*/ 166609 h 225907"/>
                  <a:gd name="connsiteX531" fmla="*/ 91889 w 246416"/>
                  <a:gd name="connsiteY531" fmla="*/ 169788 h 225907"/>
                  <a:gd name="connsiteX532" fmla="*/ 96182 w 246416"/>
                  <a:gd name="connsiteY532" fmla="*/ 175035 h 225907"/>
                  <a:gd name="connsiteX533" fmla="*/ 98407 w 246416"/>
                  <a:gd name="connsiteY533" fmla="*/ 176466 h 225907"/>
                  <a:gd name="connsiteX534" fmla="*/ 99679 w 246416"/>
                  <a:gd name="connsiteY534" fmla="*/ 177579 h 225907"/>
                  <a:gd name="connsiteX535" fmla="*/ 101269 w 246416"/>
                  <a:gd name="connsiteY535" fmla="*/ 177579 h 225907"/>
                  <a:gd name="connsiteX536" fmla="*/ 99838 w 246416"/>
                  <a:gd name="connsiteY536" fmla="*/ 174399 h 225907"/>
                  <a:gd name="connsiteX537" fmla="*/ 97772 w 246416"/>
                  <a:gd name="connsiteY537" fmla="*/ 171219 h 225907"/>
                  <a:gd name="connsiteX538" fmla="*/ 98725 w 246416"/>
                  <a:gd name="connsiteY538" fmla="*/ 166927 h 225907"/>
                  <a:gd name="connsiteX539" fmla="*/ 98407 w 246416"/>
                  <a:gd name="connsiteY539" fmla="*/ 164383 h 225907"/>
                  <a:gd name="connsiteX540" fmla="*/ 96500 w 246416"/>
                  <a:gd name="connsiteY540" fmla="*/ 158978 h 225907"/>
                  <a:gd name="connsiteX541" fmla="*/ 92366 w 246416"/>
                  <a:gd name="connsiteY541" fmla="*/ 149916 h 225907"/>
                  <a:gd name="connsiteX542" fmla="*/ 89823 w 246416"/>
                  <a:gd name="connsiteY542" fmla="*/ 146578 h 225907"/>
                  <a:gd name="connsiteX543" fmla="*/ 88710 w 246416"/>
                  <a:gd name="connsiteY543" fmla="*/ 141649 h 225907"/>
                  <a:gd name="connsiteX544" fmla="*/ 90141 w 246416"/>
                  <a:gd name="connsiteY544" fmla="*/ 140219 h 225907"/>
                  <a:gd name="connsiteX545" fmla="*/ 92366 w 246416"/>
                  <a:gd name="connsiteY545" fmla="*/ 141967 h 225907"/>
                  <a:gd name="connsiteX546" fmla="*/ 94910 w 246416"/>
                  <a:gd name="connsiteY546" fmla="*/ 142444 h 225907"/>
                  <a:gd name="connsiteX547" fmla="*/ 96977 w 246416"/>
                  <a:gd name="connsiteY547" fmla="*/ 143557 h 225907"/>
                  <a:gd name="connsiteX548" fmla="*/ 99361 w 246416"/>
                  <a:gd name="connsiteY548" fmla="*/ 144988 h 225907"/>
                  <a:gd name="connsiteX549" fmla="*/ 99361 w 246416"/>
                  <a:gd name="connsiteY549" fmla="*/ 147532 h 225907"/>
                  <a:gd name="connsiteX550" fmla="*/ 101269 w 246416"/>
                  <a:gd name="connsiteY550" fmla="*/ 148485 h 225907"/>
                  <a:gd name="connsiteX551" fmla="*/ 102382 w 246416"/>
                  <a:gd name="connsiteY551" fmla="*/ 148009 h 225907"/>
                  <a:gd name="connsiteX552" fmla="*/ 103813 w 246416"/>
                  <a:gd name="connsiteY552" fmla="*/ 147055 h 225907"/>
                  <a:gd name="connsiteX553" fmla="*/ 110649 w 246416"/>
                  <a:gd name="connsiteY553" fmla="*/ 144988 h 225907"/>
                  <a:gd name="connsiteX554" fmla="*/ 110649 w 246416"/>
                  <a:gd name="connsiteY554" fmla="*/ 144193 h 225907"/>
                  <a:gd name="connsiteX555" fmla="*/ 109695 w 246416"/>
                  <a:gd name="connsiteY555" fmla="*/ 143080 h 225907"/>
                  <a:gd name="connsiteX556" fmla="*/ 108264 w 246416"/>
                  <a:gd name="connsiteY556" fmla="*/ 141649 h 225907"/>
                  <a:gd name="connsiteX557" fmla="*/ 185686 w 246416"/>
                  <a:gd name="connsiteY557" fmla="*/ 107787 h 225907"/>
                  <a:gd name="connsiteX558" fmla="*/ 182825 w 246416"/>
                  <a:gd name="connsiteY558" fmla="*/ 105879 h 225907"/>
                  <a:gd name="connsiteX559" fmla="*/ 178056 w 246416"/>
                  <a:gd name="connsiteY559" fmla="*/ 106833 h 225907"/>
                  <a:gd name="connsiteX560" fmla="*/ 178056 w 246416"/>
                  <a:gd name="connsiteY560" fmla="*/ 109059 h 225907"/>
                  <a:gd name="connsiteX561" fmla="*/ 181394 w 246416"/>
                  <a:gd name="connsiteY561" fmla="*/ 112079 h 225907"/>
                  <a:gd name="connsiteX562" fmla="*/ 182348 w 246416"/>
                  <a:gd name="connsiteY562" fmla="*/ 114146 h 225907"/>
                  <a:gd name="connsiteX563" fmla="*/ 181235 w 246416"/>
                  <a:gd name="connsiteY563" fmla="*/ 115895 h 225907"/>
                  <a:gd name="connsiteX564" fmla="*/ 179009 w 246416"/>
                  <a:gd name="connsiteY564" fmla="*/ 117008 h 225907"/>
                  <a:gd name="connsiteX565" fmla="*/ 179486 w 246416"/>
                  <a:gd name="connsiteY565" fmla="*/ 117962 h 225907"/>
                  <a:gd name="connsiteX566" fmla="*/ 182507 w 246416"/>
                  <a:gd name="connsiteY566" fmla="*/ 120664 h 225907"/>
                  <a:gd name="connsiteX567" fmla="*/ 185209 w 246416"/>
                  <a:gd name="connsiteY567" fmla="*/ 118757 h 225907"/>
                  <a:gd name="connsiteX568" fmla="*/ 185527 w 246416"/>
                  <a:gd name="connsiteY568" fmla="*/ 118280 h 225907"/>
                  <a:gd name="connsiteX569" fmla="*/ 185527 w 246416"/>
                  <a:gd name="connsiteY569" fmla="*/ 116690 h 225907"/>
                  <a:gd name="connsiteX570" fmla="*/ 187117 w 246416"/>
                  <a:gd name="connsiteY570" fmla="*/ 115895 h 225907"/>
                  <a:gd name="connsiteX571" fmla="*/ 187117 w 246416"/>
                  <a:gd name="connsiteY571" fmla="*/ 110331 h 225907"/>
                  <a:gd name="connsiteX572" fmla="*/ 186640 w 246416"/>
                  <a:gd name="connsiteY572" fmla="*/ 109695 h 225907"/>
                  <a:gd name="connsiteX573" fmla="*/ 187117 w 246416"/>
                  <a:gd name="connsiteY573" fmla="*/ 107946 h 225907"/>
                  <a:gd name="connsiteX574" fmla="*/ 185686 w 246416"/>
                  <a:gd name="connsiteY574" fmla="*/ 107946 h 225907"/>
                  <a:gd name="connsiteX575" fmla="*/ 34339 w 246416"/>
                  <a:gd name="connsiteY575" fmla="*/ 131157 h 225907"/>
                  <a:gd name="connsiteX576" fmla="*/ 31955 w 246416"/>
                  <a:gd name="connsiteY576" fmla="*/ 130680 h 225907"/>
                  <a:gd name="connsiteX577" fmla="*/ 30047 w 246416"/>
                  <a:gd name="connsiteY577" fmla="*/ 128136 h 225907"/>
                  <a:gd name="connsiteX578" fmla="*/ 27980 w 246416"/>
                  <a:gd name="connsiteY578" fmla="*/ 130680 h 225907"/>
                  <a:gd name="connsiteX579" fmla="*/ 28457 w 246416"/>
                  <a:gd name="connsiteY579" fmla="*/ 131793 h 225907"/>
                  <a:gd name="connsiteX580" fmla="*/ 30365 w 246416"/>
                  <a:gd name="connsiteY580" fmla="*/ 134495 h 225907"/>
                  <a:gd name="connsiteX581" fmla="*/ 33703 w 246416"/>
                  <a:gd name="connsiteY581" fmla="*/ 137039 h 225907"/>
                  <a:gd name="connsiteX582" fmla="*/ 36247 w 246416"/>
                  <a:gd name="connsiteY582" fmla="*/ 134813 h 225907"/>
                  <a:gd name="connsiteX583" fmla="*/ 38632 w 246416"/>
                  <a:gd name="connsiteY583" fmla="*/ 135608 h 225907"/>
                  <a:gd name="connsiteX584" fmla="*/ 35611 w 246416"/>
                  <a:gd name="connsiteY584" fmla="*/ 132429 h 225907"/>
                  <a:gd name="connsiteX585" fmla="*/ 34180 w 246416"/>
                  <a:gd name="connsiteY585" fmla="*/ 131316 h 225907"/>
                  <a:gd name="connsiteX586" fmla="*/ 182348 w 246416"/>
                  <a:gd name="connsiteY586" fmla="*/ 140219 h 225907"/>
                  <a:gd name="connsiteX587" fmla="*/ 181871 w 246416"/>
                  <a:gd name="connsiteY587" fmla="*/ 141490 h 225907"/>
                  <a:gd name="connsiteX588" fmla="*/ 183143 w 246416"/>
                  <a:gd name="connsiteY588" fmla="*/ 141490 h 225907"/>
                  <a:gd name="connsiteX589" fmla="*/ 188230 w 246416"/>
                  <a:gd name="connsiteY589" fmla="*/ 140060 h 225907"/>
                  <a:gd name="connsiteX590" fmla="*/ 190933 w 246416"/>
                  <a:gd name="connsiteY590" fmla="*/ 138311 h 225907"/>
                  <a:gd name="connsiteX591" fmla="*/ 192522 w 246416"/>
                  <a:gd name="connsiteY591" fmla="*/ 136562 h 225907"/>
                  <a:gd name="connsiteX592" fmla="*/ 191728 w 246416"/>
                  <a:gd name="connsiteY592" fmla="*/ 136562 h 225907"/>
                  <a:gd name="connsiteX593" fmla="*/ 188389 w 246416"/>
                  <a:gd name="connsiteY593" fmla="*/ 137675 h 225907"/>
                  <a:gd name="connsiteX594" fmla="*/ 184733 w 246416"/>
                  <a:gd name="connsiteY594" fmla="*/ 137675 h 225907"/>
                  <a:gd name="connsiteX595" fmla="*/ 182189 w 246416"/>
                  <a:gd name="connsiteY595" fmla="*/ 140060 h 225907"/>
                  <a:gd name="connsiteX596" fmla="*/ 235288 w 246416"/>
                  <a:gd name="connsiteY596" fmla="*/ 174081 h 225907"/>
                  <a:gd name="connsiteX597" fmla="*/ 235924 w 246416"/>
                  <a:gd name="connsiteY597" fmla="*/ 173604 h 225907"/>
                  <a:gd name="connsiteX598" fmla="*/ 236241 w 246416"/>
                  <a:gd name="connsiteY598" fmla="*/ 172650 h 225907"/>
                  <a:gd name="connsiteX599" fmla="*/ 236241 w 246416"/>
                  <a:gd name="connsiteY599" fmla="*/ 171378 h 225907"/>
                  <a:gd name="connsiteX600" fmla="*/ 236082 w 246416"/>
                  <a:gd name="connsiteY600" fmla="*/ 170742 h 225907"/>
                  <a:gd name="connsiteX601" fmla="*/ 235288 w 246416"/>
                  <a:gd name="connsiteY601" fmla="*/ 170742 h 225907"/>
                  <a:gd name="connsiteX602" fmla="*/ 233857 w 246416"/>
                  <a:gd name="connsiteY602" fmla="*/ 171855 h 225907"/>
                  <a:gd name="connsiteX603" fmla="*/ 233857 w 246416"/>
                  <a:gd name="connsiteY603" fmla="*/ 172650 h 225907"/>
                  <a:gd name="connsiteX604" fmla="*/ 235288 w 246416"/>
                  <a:gd name="connsiteY604" fmla="*/ 174081 h 225907"/>
                  <a:gd name="connsiteX605" fmla="*/ 145306 w 246416"/>
                  <a:gd name="connsiteY605" fmla="*/ 161681 h 225907"/>
                  <a:gd name="connsiteX606" fmla="*/ 145783 w 246416"/>
                  <a:gd name="connsiteY606" fmla="*/ 161681 h 225907"/>
                  <a:gd name="connsiteX607" fmla="*/ 147055 w 246416"/>
                  <a:gd name="connsiteY607" fmla="*/ 160568 h 225907"/>
                  <a:gd name="connsiteX608" fmla="*/ 145783 w 246416"/>
                  <a:gd name="connsiteY608" fmla="*/ 158183 h 225907"/>
                  <a:gd name="connsiteX609" fmla="*/ 144829 w 246416"/>
                  <a:gd name="connsiteY609" fmla="*/ 158183 h 225907"/>
                  <a:gd name="connsiteX610" fmla="*/ 144511 w 246416"/>
                  <a:gd name="connsiteY610" fmla="*/ 158978 h 225907"/>
                  <a:gd name="connsiteX611" fmla="*/ 144511 w 246416"/>
                  <a:gd name="connsiteY611" fmla="*/ 160250 h 225907"/>
                  <a:gd name="connsiteX612" fmla="*/ 145465 w 246416"/>
                  <a:gd name="connsiteY612" fmla="*/ 161681 h 225907"/>
                  <a:gd name="connsiteX613" fmla="*/ 193158 w 246416"/>
                  <a:gd name="connsiteY613" fmla="*/ 170742 h 225907"/>
                  <a:gd name="connsiteX614" fmla="*/ 193635 w 246416"/>
                  <a:gd name="connsiteY614" fmla="*/ 171696 h 225907"/>
                  <a:gd name="connsiteX615" fmla="*/ 192205 w 246416"/>
                  <a:gd name="connsiteY615" fmla="*/ 172650 h 225907"/>
                  <a:gd name="connsiteX616" fmla="*/ 190297 w 246416"/>
                  <a:gd name="connsiteY616" fmla="*/ 172173 h 225907"/>
                  <a:gd name="connsiteX617" fmla="*/ 190297 w 246416"/>
                  <a:gd name="connsiteY617" fmla="*/ 173763 h 225907"/>
                  <a:gd name="connsiteX618" fmla="*/ 192046 w 246416"/>
                  <a:gd name="connsiteY618" fmla="*/ 174876 h 225907"/>
                  <a:gd name="connsiteX619" fmla="*/ 193476 w 246416"/>
                  <a:gd name="connsiteY619" fmla="*/ 173286 h 225907"/>
                  <a:gd name="connsiteX620" fmla="*/ 195702 w 246416"/>
                  <a:gd name="connsiteY620" fmla="*/ 172491 h 225907"/>
                  <a:gd name="connsiteX621" fmla="*/ 194589 w 246416"/>
                  <a:gd name="connsiteY621" fmla="*/ 171219 h 225907"/>
                  <a:gd name="connsiteX622" fmla="*/ 193158 w 246416"/>
                  <a:gd name="connsiteY622" fmla="*/ 170742 h 225907"/>
                  <a:gd name="connsiteX623" fmla="*/ 111762 w 246416"/>
                  <a:gd name="connsiteY623" fmla="*/ 126864 h 225907"/>
                  <a:gd name="connsiteX624" fmla="*/ 111285 w 246416"/>
                  <a:gd name="connsiteY624" fmla="*/ 126388 h 225907"/>
                  <a:gd name="connsiteX625" fmla="*/ 110331 w 246416"/>
                  <a:gd name="connsiteY625" fmla="*/ 126388 h 225907"/>
                  <a:gd name="connsiteX626" fmla="*/ 109695 w 246416"/>
                  <a:gd name="connsiteY626" fmla="*/ 126546 h 225907"/>
                  <a:gd name="connsiteX627" fmla="*/ 109059 w 246416"/>
                  <a:gd name="connsiteY627" fmla="*/ 127818 h 225907"/>
                  <a:gd name="connsiteX628" fmla="*/ 108423 w 246416"/>
                  <a:gd name="connsiteY628" fmla="*/ 128136 h 225907"/>
                  <a:gd name="connsiteX629" fmla="*/ 108900 w 246416"/>
                  <a:gd name="connsiteY629" fmla="*/ 128772 h 225907"/>
                  <a:gd name="connsiteX630" fmla="*/ 109854 w 246416"/>
                  <a:gd name="connsiteY630" fmla="*/ 129090 h 225907"/>
                  <a:gd name="connsiteX631" fmla="*/ 111126 w 246416"/>
                  <a:gd name="connsiteY631" fmla="*/ 129090 h 225907"/>
                  <a:gd name="connsiteX632" fmla="*/ 112238 w 246416"/>
                  <a:gd name="connsiteY632" fmla="*/ 128295 h 225907"/>
                  <a:gd name="connsiteX633" fmla="*/ 111762 w 246416"/>
                  <a:gd name="connsiteY633" fmla="*/ 126864 h 225907"/>
                  <a:gd name="connsiteX634" fmla="*/ 187276 w 246416"/>
                  <a:gd name="connsiteY634" fmla="*/ 217164 h 225907"/>
                  <a:gd name="connsiteX635" fmla="*/ 183302 w 246416"/>
                  <a:gd name="connsiteY635" fmla="*/ 217164 h 225907"/>
                  <a:gd name="connsiteX636" fmla="*/ 179486 w 246416"/>
                  <a:gd name="connsiteY636" fmla="*/ 218277 h 225907"/>
                  <a:gd name="connsiteX637" fmla="*/ 177897 w 246416"/>
                  <a:gd name="connsiteY637" fmla="*/ 219866 h 225907"/>
                  <a:gd name="connsiteX638" fmla="*/ 176625 w 246416"/>
                  <a:gd name="connsiteY638" fmla="*/ 220185 h 225907"/>
                  <a:gd name="connsiteX639" fmla="*/ 175353 w 246416"/>
                  <a:gd name="connsiteY639" fmla="*/ 219549 h 225907"/>
                  <a:gd name="connsiteX640" fmla="*/ 175035 w 246416"/>
                  <a:gd name="connsiteY640" fmla="*/ 218277 h 225907"/>
                  <a:gd name="connsiteX641" fmla="*/ 175671 w 246416"/>
                  <a:gd name="connsiteY641" fmla="*/ 213666 h 225907"/>
                  <a:gd name="connsiteX642" fmla="*/ 174876 w 246416"/>
                  <a:gd name="connsiteY642" fmla="*/ 212872 h 225907"/>
                  <a:gd name="connsiteX643" fmla="*/ 170266 w 246416"/>
                  <a:gd name="connsiteY643" fmla="*/ 213507 h 225907"/>
                  <a:gd name="connsiteX644" fmla="*/ 167563 w 246416"/>
                  <a:gd name="connsiteY644" fmla="*/ 214144 h 225907"/>
                  <a:gd name="connsiteX645" fmla="*/ 162476 w 246416"/>
                  <a:gd name="connsiteY645" fmla="*/ 213031 h 225907"/>
                  <a:gd name="connsiteX646" fmla="*/ 156911 w 246416"/>
                  <a:gd name="connsiteY646" fmla="*/ 212713 h 225907"/>
                  <a:gd name="connsiteX647" fmla="*/ 154050 w 246416"/>
                  <a:gd name="connsiteY647" fmla="*/ 210646 h 225907"/>
                  <a:gd name="connsiteX648" fmla="*/ 145942 w 246416"/>
                  <a:gd name="connsiteY648" fmla="*/ 210169 h 225907"/>
                  <a:gd name="connsiteX649" fmla="*/ 143239 w 246416"/>
                  <a:gd name="connsiteY649" fmla="*/ 210646 h 225907"/>
                  <a:gd name="connsiteX650" fmla="*/ 140537 w 246416"/>
                  <a:gd name="connsiteY650" fmla="*/ 211600 h 225907"/>
                  <a:gd name="connsiteX651" fmla="*/ 137993 w 246416"/>
                  <a:gd name="connsiteY651" fmla="*/ 212077 h 225907"/>
                  <a:gd name="connsiteX652" fmla="*/ 135449 w 246416"/>
                  <a:gd name="connsiteY652" fmla="*/ 212077 h 225907"/>
                  <a:gd name="connsiteX653" fmla="*/ 134337 w 246416"/>
                  <a:gd name="connsiteY653" fmla="*/ 212077 h 225907"/>
                  <a:gd name="connsiteX654" fmla="*/ 133224 w 246416"/>
                  <a:gd name="connsiteY654" fmla="*/ 211282 h 225907"/>
                  <a:gd name="connsiteX655" fmla="*/ 132747 w 246416"/>
                  <a:gd name="connsiteY655" fmla="*/ 210010 h 225907"/>
                  <a:gd name="connsiteX656" fmla="*/ 132747 w 246416"/>
                  <a:gd name="connsiteY656" fmla="*/ 208579 h 225907"/>
                  <a:gd name="connsiteX657" fmla="*/ 130521 w 246416"/>
                  <a:gd name="connsiteY657" fmla="*/ 208897 h 225907"/>
                  <a:gd name="connsiteX658" fmla="*/ 128931 w 246416"/>
                  <a:gd name="connsiteY658" fmla="*/ 208102 h 225907"/>
                  <a:gd name="connsiteX659" fmla="*/ 128454 w 246416"/>
                  <a:gd name="connsiteY659" fmla="*/ 207784 h 225907"/>
                  <a:gd name="connsiteX660" fmla="*/ 128931 w 246416"/>
                  <a:gd name="connsiteY660" fmla="*/ 207307 h 225907"/>
                  <a:gd name="connsiteX661" fmla="*/ 130998 w 246416"/>
                  <a:gd name="connsiteY661" fmla="*/ 206512 h 225907"/>
                  <a:gd name="connsiteX662" fmla="*/ 130044 w 246416"/>
                  <a:gd name="connsiteY662" fmla="*/ 204605 h 225907"/>
                  <a:gd name="connsiteX663" fmla="*/ 127977 w 246416"/>
                  <a:gd name="connsiteY663" fmla="*/ 204605 h 225907"/>
                  <a:gd name="connsiteX664" fmla="*/ 126229 w 246416"/>
                  <a:gd name="connsiteY664" fmla="*/ 206512 h 225907"/>
                  <a:gd name="connsiteX665" fmla="*/ 125593 w 246416"/>
                  <a:gd name="connsiteY665" fmla="*/ 206512 h 225907"/>
                  <a:gd name="connsiteX666" fmla="*/ 122890 w 246416"/>
                  <a:gd name="connsiteY666" fmla="*/ 206672 h 225907"/>
                  <a:gd name="connsiteX667" fmla="*/ 120982 w 246416"/>
                  <a:gd name="connsiteY667" fmla="*/ 206672 h 225907"/>
                  <a:gd name="connsiteX668" fmla="*/ 119234 w 246416"/>
                  <a:gd name="connsiteY668" fmla="*/ 205717 h 225907"/>
                  <a:gd name="connsiteX669" fmla="*/ 118598 w 246416"/>
                  <a:gd name="connsiteY669" fmla="*/ 203174 h 225907"/>
                  <a:gd name="connsiteX670" fmla="*/ 117644 w 246416"/>
                  <a:gd name="connsiteY670" fmla="*/ 202538 h 225907"/>
                  <a:gd name="connsiteX671" fmla="*/ 117008 w 246416"/>
                  <a:gd name="connsiteY671" fmla="*/ 204128 h 225907"/>
                  <a:gd name="connsiteX672" fmla="*/ 117008 w 246416"/>
                  <a:gd name="connsiteY672" fmla="*/ 205877 h 225907"/>
                  <a:gd name="connsiteX673" fmla="*/ 115736 w 246416"/>
                  <a:gd name="connsiteY673" fmla="*/ 206989 h 225907"/>
                  <a:gd name="connsiteX674" fmla="*/ 114464 w 246416"/>
                  <a:gd name="connsiteY674" fmla="*/ 206512 h 225907"/>
                  <a:gd name="connsiteX675" fmla="*/ 113987 w 246416"/>
                  <a:gd name="connsiteY675" fmla="*/ 205400 h 225907"/>
                  <a:gd name="connsiteX676" fmla="*/ 112874 w 246416"/>
                  <a:gd name="connsiteY676" fmla="*/ 206354 h 225907"/>
                  <a:gd name="connsiteX677" fmla="*/ 112238 w 246416"/>
                  <a:gd name="connsiteY677" fmla="*/ 210169 h 225907"/>
                  <a:gd name="connsiteX678" fmla="*/ 112716 w 246416"/>
                  <a:gd name="connsiteY678" fmla="*/ 214144 h 225907"/>
                  <a:gd name="connsiteX679" fmla="*/ 113669 w 246416"/>
                  <a:gd name="connsiteY679" fmla="*/ 215415 h 225907"/>
                  <a:gd name="connsiteX680" fmla="*/ 114941 w 246416"/>
                  <a:gd name="connsiteY680" fmla="*/ 216210 h 225907"/>
                  <a:gd name="connsiteX681" fmla="*/ 116849 w 246416"/>
                  <a:gd name="connsiteY681" fmla="*/ 216210 h 225907"/>
                  <a:gd name="connsiteX682" fmla="*/ 121936 w 246416"/>
                  <a:gd name="connsiteY682" fmla="*/ 215892 h 225907"/>
                  <a:gd name="connsiteX683" fmla="*/ 125116 w 246416"/>
                  <a:gd name="connsiteY683" fmla="*/ 216687 h 225907"/>
                  <a:gd name="connsiteX684" fmla="*/ 138629 w 246416"/>
                  <a:gd name="connsiteY684" fmla="*/ 218754 h 225907"/>
                  <a:gd name="connsiteX685" fmla="*/ 142126 w 246416"/>
                  <a:gd name="connsiteY685" fmla="*/ 220185 h 225907"/>
                  <a:gd name="connsiteX686" fmla="*/ 145783 w 246416"/>
                  <a:gd name="connsiteY686" fmla="*/ 220979 h 225907"/>
                  <a:gd name="connsiteX687" fmla="*/ 146578 w 246416"/>
                  <a:gd name="connsiteY687" fmla="*/ 221933 h 225907"/>
                  <a:gd name="connsiteX688" fmla="*/ 146896 w 246416"/>
                  <a:gd name="connsiteY688" fmla="*/ 223364 h 225907"/>
                  <a:gd name="connsiteX689" fmla="*/ 146896 w 246416"/>
                  <a:gd name="connsiteY689" fmla="*/ 225431 h 225907"/>
                  <a:gd name="connsiteX690" fmla="*/ 148486 w 246416"/>
                  <a:gd name="connsiteY690" fmla="*/ 225908 h 225907"/>
                  <a:gd name="connsiteX691" fmla="*/ 160091 w 246416"/>
                  <a:gd name="connsiteY691" fmla="*/ 225113 h 225907"/>
                  <a:gd name="connsiteX692" fmla="*/ 171696 w 246416"/>
                  <a:gd name="connsiteY692" fmla="*/ 223523 h 225907"/>
                  <a:gd name="connsiteX693" fmla="*/ 177897 w 246416"/>
                  <a:gd name="connsiteY693" fmla="*/ 222887 h 225907"/>
                  <a:gd name="connsiteX694" fmla="*/ 184097 w 246416"/>
                  <a:gd name="connsiteY694" fmla="*/ 223205 h 225907"/>
                  <a:gd name="connsiteX695" fmla="*/ 187435 w 246416"/>
                  <a:gd name="connsiteY695" fmla="*/ 223205 h 225907"/>
                  <a:gd name="connsiteX696" fmla="*/ 189661 w 246416"/>
                  <a:gd name="connsiteY696" fmla="*/ 222251 h 225907"/>
                  <a:gd name="connsiteX697" fmla="*/ 189979 w 246416"/>
                  <a:gd name="connsiteY697" fmla="*/ 220661 h 225907"/>
                  <a:gd name="connsiteX698" fmla="*/ 190774 w 246416"/>
                  <a:gd name="connsiteY698" fmla="*/ 218595 h 225907"/>
                  <a:gd name="connsiteX699" fmla="*/ 191251 w 246416"/>
                  <a:gd name="connsiteY699" fmla="*/ 215097 h 225907"/>
                  <a:gd name="connsiteX700" fmla="*/ 191887 w 246416"/>
                  <a:gd name="connsiteY700" fmla="*/ 213666 h 225907"/>
                  <a:gd name="connsiteX701" fmla="*/ 190933 w 246416"/>
                  <a:gd name="connsiteY701" fmla="*/ 213666 h 225907"/>
                  <a:gd name="connsiteX702" fmla="*/ 187594 w 246416"/>
                  <a:gd name="connsiteY702" fmla="*/ 216846 h 225907"/>
                  <a:gd name="connsiteX703" fmla="*/ 212713 w 246416"/>
                  <a:gd name="connsiteY703" fmla="*/ 135449 h 225907"/>
                  <a:gd name="connsiteX704" fmla="*/ 212236 w 246416"/>
                  <a:gd name="connsiteY704" fmla="*/ 133383 h 225907"/>
                  <a:gd name="connsiteX705" fmla="*/ 210646 w 246416"/>
                  <a:gd name="connsiteY705" fmla="*/ 133065 h 225907"/>
                  <a:gd name="connsiteX706" fmla="*/ 209692 w 246416"/>
                  <a:gd name="connsiteY706" fmla="*/ 133065 h 225907"/>
                  <a:gd name="connsiteX707" fmla="*/ 206195 w 246416"/>
                  <a:gd name="connsiteY707" fmla="*/ 132111 h 225907"/>
                  <a:gd name="connsiteX708" fmla="*/ 203810 w 246416"/>
                  <a:gd name="connsiteY708" fmla="*/ 132111 h 225907"/>
                  <a:gd name="connsiteX709" fmla="*/ 200789 w 246416"/>
                  <a:gd name="connsiteY709" fmla="*/ 133065 h 225907"/>
                  <a:gd name="connsiteX710" fmla="*/ 199200 w 246416"/>
                  <a:gd name="connsiteY710" fmla="*/ 134972 h 225907"/>
                  <a:gd name="connsiteX711" fmla="*/ 200153 w 246416"/>
                  <a:gd name="connsiteY711" fmla="*/ 135449 h 225907"/>
                  <a:gd name="connsiteX712" fmla="*/ 203174 w 246416"/>
                  <a:gd name="connsiteY712" fmla="*/ 135449 h 225907"/>
                  <a:gd name="connsiteX713" fmla="*/ 205082 w 246416"/>
                  <a:gd name="connsiteY713" fmla="*/ 137198 h 225907"/>
                  <a:gd name="connsiteX714" fmla="*/ 206672 w 246416"/>
                  <a:gd name="connsiteY714" fmla="*/ 137675 h 225907"/>
                  <a:gd name="connsiteX715" fmla="*/ 210487 w 246416"/>
                  <a:gd name="connsiteY715" fmla="*/ 135767 h 225907"/>
                  <a:gd name="connsiteX716" fmla="*/ 212713 w 246416"/>
                  <a:gd name="connsiteY716" fmla="*/ 135449 h 225907"/>
                  <a:gd name="connsiteX717" fmla="*/ 196497 w 246416"/>
                  <a:gd name="connsiteY717" fmla="*/ 89981 h 225907"/>
                  <a:gd name="connsiteX718" fmla="*/ 197769 w 246416"/>
                  <a:gd name="connsiteY718" fmla="*/ 90299 h 225907"/>
                  <a:gd name="connsiteX719" fmla="*/ 199200 w 246416"/>
                  <a:gd name="connsiteY719" fmla="*/ 91412 h 225907"/>
                  <a:gd name="connsiteX720" fmla="*/ 199518 w 246416"/>
                  <a:gd name="connsiteY720" fmla="*/ 90776 h 225907"/>
                  <a:gd name="connsiteX721" fmla="*/ 199041 w 246416"/>
                  <a:gd name="connsiteY721" fmla="*/ 88710 h 225907"/>
                  <a:gd name="connsiteX722" fmla="*/ 197610 w 246416"/>
                  <a:gd name="connsiteY722" fmla="*/ 86643 h 225907"/>
                  <a:gd name="connsiteX723" fmla="*/ 193635 w 246416"/>
                  <a:gd name="connsiteY723" fmla="*/ 83304 h 225907"/>
                  <a:gd name="connsiteX724" fmla="*/ 194112 w 246416"/>
                  <a:gd name="connsiteY724" fmla="*/ 81238 h 225907"/>
                  <a:gd name="connsiteX725" fmla="*/ 192363 w 246416"/>
                  <a:gd name="connsiteY725" fmla="*/ 79489 h 225907"/>
                  <a:gd name="connsiteX726" fmla="*/ 187117 w 246416"/>
                  <a:gd name="connsiteY726" fmla="*/ 79807 h 225907"/>
                  <a:gd name="connsiteX727" fmla="*/ 187117 w 246416"/>
                  <a:gd name="connsiteY727" fmla="*/ 81238 h 225907"/>
                  <a:gd name="connsiteX728" fmla="*/ 184892 w 246416"/>
                  <a:gd name="connsiteY728" fmla="*/ 82192 h 225907"/>
                  <a:gd name="connsiteX729" fmla="*/ 183143 w 246416"/>
                  <a:gd name="connsiteY729" fmla="*/ 82827 h 225907"/>
                  <a:gd name="connsiteX730" fmla="*/ 179804 w 246416"/>
                  <a:gd name="connsiteY730" fmla="*/ 82827 h 225907"/>
                  <a:gd name="connsiteX731" fmla="*/ 177897 w 246416"/>
                  <a:gd name="connsiteY731" fmla="*/ 85689 h 225907"/>
                  <a:gd name="connsiteX732" fmla="*/ 178214 w 246416"/>
                  <a:gd name="connsiteY732" fmla="*/ 86484 h 225907"/>
                  <a:gd name="connsiteX733" fmla="*/ 179645 w 246416"/>
                  <a:gd name="connsiteY733" fmla="*/ 87756 h 225907"/>
                  <a:gd name="connsiteX734" fmla="*/ 184415 w 246416"/>
                  <a:gd name="connsiteY734" fmla="*/ 89187 h 225907"/>
                  <a:gd name="connsiteX735" fmla="*/ 187435 w 246416"/>
                  <a:gd name="connsiteY735" fmla="*/ 85848 h 225907"/>
                  <a:gd name="connsiteX736" fmla="*/ 190297 w 246416"/>
                  <a:gd name="connsiteY736" fmla="*/ 85848 h 225907"/>
                  <a:gd name="connsiteX737" fmla="*/ 189502 w 246416"/>
                  <a:gd name="connsiteY737" fmla="*/ 86802 h 225907"/>
                  <a:gd name="connsiteX738" fmla="*/ 185527 w 246416"/>
                  <a:gd name="connsiteY738" fmla="*/ 89505 h 225907"/>
                  <a:gd name="connsiteX739" fmla="*/ 187117 w 246416"/>
                  <a:gd name="connsiteY739" fmla="*/ 91412 h 225907"/>
                  <a:gd name="connsiteX740" fmla="*/ 193635 w 246416"/>
                  <a:gd name="connsiteY740" fmla="*/ 93161 h 225907"/>
                  <a:gd name="connsiteX741" fmla="*/ 195861 w 246416"/>
                  <a:gd name="connsiteY741" fmla="*/ 93161 h 225907"/>
                  <a:gd name="connsiteX742" fmla="*/ 198087 w 246416"/>
                  <a:gd name="connsiteY742" fmla="*/ 92525 h 225907"/>
                  <a:gd name="connsiteX743" fmla="*/ 196815 w 246416"/>
                  <a:gd name="connsiteY743" fmla="*/ 91253 h 225907"/>
                  <a:gd name="connsiteX744" fmla="*/ 196338 w 246416"/>
                  <a:gd name="connsiteY744" fmla="*/ 89823 h 225907"/>
                  <a:gd name="connsiteX745" fmla="*/ 150870 w 246416"/>
                  <a:gd name="connsiteY745" fmla="*/ 145465 h 225907"/>
                  <a:gd name="connsiteX746" fmla="*/ 151347 w 246416"/>
                  <a:gd name="connsiteY746" fmla="*/ 145942 h 225907"/>
                  <a:gd name="connsiteX747" fmla="*/ 152142 w 246416"/>
                  <a:gd name="connsiteY747" fmla="*/ 145942 h 225907"/>
                  <a:gd name="connsiteX748" fmla="*/ 152142 w 246416"/>
                  <a:gd name="connsiteY748" fmla="*/ 142603 h 225907"/>
                  <a:gd name="connsiteX749" fmla="*/ 151029 w 246416"/>
                  <a:gd name="connsiteY749" fmla="*/ 142126 h 225907"/>
                  <a:gd name="connsiteX750" fmla="*/ 150711 w 246416"/>
                  <a:gd name="connsiteY750" fmla="*/ 144193 h 225907"/>
                  <a:gd name="connsiteX751" fmla="*/ 150711 w 246416"/>
                  <a:gd name="connsiteY751" fmla="*/ 145465 h 225907"/>
                  <a:gd name="connsiteX752" fmla="*/ 244826 w 246416"/>
                  <a:gd name="connsiteY752" fmla="*/ 177737 h 225907"/>
                  <a:gd name="connsiteX753" fmla="*/ 237513 w 246416"/>
                  <a:gd name="connsiteY753" fmla="*/ 180440 h 225907"/>
                  <a:gd name="connsiteX754" fmla="*/ 234652 w 246416"/>
                  <a:gd name="connsiteY754" fmla="*/ 182666 h 225907"/>
                  <a:gd name="connsiteX755" fmla="*/ 233539 w 246416"/>
                  <a:gd name="connsiteY755" fmla="*/ 184732 h 225907"/>
                  <a:gd name="connsiteX756" fmla="*/ 231949 w 246416"/>
                  <a:gd name="connsiteY756" fmla="*/ 186163 h 225907"/>
                  <a:gd name="connsiteX757" fmla="*/ 231949 w 246416"/>
                  <a:gd name="connsiteY757" fmla="*/ 187117 h 225907"/>
                  <a:gd name="connsiteX758" fmla="*/ 233062 w 246416"/>
                  <a:gd name="connsiteY758" fmla="*/ 189502 h 225907"/>
                  <a:gd name="connsiteX759" fmla="*/ 231790 w 246416"/>
                  <a:gd name="connsiteY759" fmla="*/ 193158 h 225907"/>
                  <a:gd name="connsiteX760" fmla="*/ 232585 w 246416"/>
                  <a:gd name="connsiteY760" fmla="*/ 194589 h 225907"/>
                  <a:gd name="connsiteX761" fmla="*/ 233221 w 246416"/>
                  <a:gd name="connsiteY761" fmla="*/ 194589 h 225907"/>
                  <a:gd name="connsiteX762" fmla="*/ 235288 w 246416"/>
                  <a:gd name="connsiteY762" fmla="*/ 193953 h 225907"/>
                  <a:gd name="connsiteX763" fmla="*/ 238785 w 246416"/>
                  <a:gd name="connsiteY763" fmla="*/ 190138 h 225907"/>
                  <a:gd name="connsiteX764" fmla="*/ 242283 w 246416"/>
                  <a:gd name="connsiteY764" fmla="*/ 189502 h 225907"/>
                  <a:gd name="connsiteX765" fmla="*/ 241647 w 246416"/>
                  <a:gd name="connsiteY765" fmla="*/ 187435 h 225907"/>
                  <a:gd name="connsiteX766" fmla="*/ 243872 w 246416"/>
                  <a:gd name="connsiteY766" fmla="*/ 184891 h 225907"/>
                  <a:gd name="connsiteX767" fmla="*/ 246416 w 246416"/>
                  <a:gd name="connsiteY767" fmla="*/ 179645 h 225907"/>
                  <a:gd name="connsiteX768" fmla="*/ 246416 w 246416"/>
                  <a:gd name="connsiteY768" fmla="*/ 177579 h 225907"/>
                  <a:gd name="connsiteX769" fmla="*/ 244667 w 246416"/>
                  <a:gd name="connsiteY769" fmla="*/ 177896 h 225907"/>
                  <a:gd name="connsiteX770" fmla="*/ 215733 w 246416"/>
                  <a:gd name="connsiteY770" fmla="*/ 203810 h 225907"/>
                  <a:gd name="connsiteX771" fmla="*/ 217164 w 246416"/>
                  <a:gd name="connsiteY771" fmla="*/ 201107 h 225907"/>
                  <a:gd name="connsiteX772" fmla="*/ 217641 w 246416"/>
                  <a:gd name="connsiteY772" fmla="*/ 197610 h 225907"/>
                  <a:gd name="connsiteX773" fmla="*/ 215733 w 246416"/>
                  <a:gd name="connsiteY773" fmla="*/ 198723 h 225907"/>
                  <a:gd name="connsiteX774" fmla="*/ 215733 w 246416"/>
                  <a:gd name="connsiteY774" fmla="*/ 200789 h 225907"/>
                  <a:gd name="connsiteX775" fmla="*/ 213190 w 246416"/>
                  <a:gd name="connsiteY775" fmla="*/ 204923 h 225907"/>
                  <a:gd name="connsiteX776" fmla="*/ 214461 w 246416"/>
                  <a:gd name="connsiteY776" fmla="*/ 207784 h 225907"/>
                  <a:gd name="connsiteX777" fmla="*/ 213984 w 246416"/>
                  <a:gd name="connsiteY777" fmla="*/ 209533 h 225907"/>
                  <a:gd name="connsiteX778" fmla="*/ 215097 w 246416"/>
                  <a:gd name="connsiteY778" fmla="*/ 211123 h 225907"/>
                  <a:gd name="connsiteX779" fmla="*/ 216210 w 246416"/>
                  <a:gd name="connsiteY779" fmla="*/ 209374 h 225907"/>
                  <a:gd name="connsiteX780" fmla="*/ 217800 w 246416"/>
                  <a:gd name="connsiteY780" fmla="*/ 208897 h 225907"/>
                  <a:gd name="connsiteX781" fmla="*/ 217164 w 246416"/>
                  <a:gd name="connsiteY781" fmla="*/ 206354 h 225907"/>
                  <a:gd name="connsiteX782" fmla="*/ 215733 w 246416"/>
                  <a:gd name="connsiteY782" fmla="*/ 204128 h 225907"/>
                  <a:gd name="connsiteX783" fmla="*/ 208897 w 246416"/>
                  <a:gd name="connsiteY783" fmla="*/ 160727 h 225907"/>
                  <a:gd name="connsiteX784" fmla="*/ 211759 w 246416"/>
                  <a:gd name="connsiteY784" fmla="*/ 160250 h 225907"/>
                  <a:gd name="connsiteX785" fmla="*/ 212236 w 246416"/>
                  <a:gd name="connsiteY785" fmla="*/ 159614 h 225907"/>
                  <a:gd name="connsiteX786" fmla="*/ 212236 w 246416"/>
                  <a:gd name="connsiteY786" fmla="*/ 158819 h 225907"/>
                  <a:gd name="connsiteX787" fmla="*/ 211759 w 246416"/>
                  <a:gd name="connsiteY787" fmla="*/ 158501 h 225907"/>
                  <a:gd name="connsiteX788" fmla="*/ 210328 w 246416"/>
                  <a:gd name="connsiteY788" fmla="*/ 157070 h 225907"/>
                  <a:gd name="connsiteX789" fmla="*/ 208102 w 246416"/>
                  <a:gd name="connsiteY789" fmla="*/ 155957 h 225907"/>
                  <a:gd name="connsiteX790" fmla="*/ 209533 w 246416"/>
                  <a:gd name="connsiteY790" fmla="*/ 158024 h 225907"/>
                  <a:gd name="connsiteX791" fmla="*/ 209056 w 246416"/>
                  <a:gd name="connsiteY791" fmla="*/ 160568 h 225907"/>
                  <a:gd name="connsiteX792" fmla="*/ 217323 w 246416"/>
                  <a:gd name="connsiteY792" fmla="*/ 162158 h 225907"/>
                  <a:gd name="connsiteX793" fmla="*/ 212872 w 246416"/>
                  <a:gd name="connsiteY793" fmla="*/ 164065 h 225907"/>
                  <a:gd name="connsiteX794" fmla="*/ 209851 w 246416"/>
                  <a:gd name="connsiteY794" fmla="*/ 166291 h 225907"/>
                  <a:gd name="connsiteX795" fmla="*/ 208738 w 246416"/>
                  <a:gd name="connsiteY795" fmla="*/ 167881 h 225907"/>
                  <a:gd name="connsiteX796" fmla="*/ 209692 w 246416"/>
                  <a:gd name="connsiteY796" fmla="*/ 167881 h 225907"/>
                  <a:gd name="connsiteX797" fmla="*/ 212077 w 246416"/>
                  <a:gd name="connsiteY797" fmla="*/ 166450 h 225907"/>
                  <a:gd name="connsiteX798" fmla="*/ 215415 w 246416"/>
                  <a:gd name="connsiteY798" fmla="*/ 166450 h 225907"/>
                  <a:gd name="connsiteX799" fmla="*/ 216687 w 246416"/>
                  <a:gd name="connsiteY799" fmla="*/ 165178 h 225907"/>
                  <a:gd name="connsiteX800" fmla="*/ 221297 w 246416"/>
                  <a:gd name="connsiteY800" fmla="*/ 163270 h 225907"/>
                  <a:gd name="connsiteX801" fmla="*/ 218754 w 246416"/>
                  <a:gd name="connsiteY801" fmla="*/ 162158 h 225907"/>
                  <a:gd name="connsiteX802" fmla="*/ 217323 w 246416"/>
                  <a:gd name="connsiteY802" fmla="*/ 162158 h 225907"/>
                  <a:gd name="connsiteX803" fmla="*/ 134337 w 246416"/>
                  <a:gd name="connsiteY803" fmla="*/ 136562 h 225907"/>
                  <a:gd name="connsiteX804" fmla="*/ 133065 w 246416"/>
                  <a:gd name="connsiteY804" fmla="*/ 139106 h 225907"/>
                  <a:gd name="connsiteX805" fmla="*/ 133383 w 246416"/>
                  <a:gd name="connsiteY805" fmla="*/ 141490 h 225907"/>
                  <a:gd name="connsiteX806" fmla="*/ 135290 w 246416"/>
                  <a:gd name="connsiteY806" fmla="*/ 139901 h 225907"/>
                  <a:gd name="connsiteX807" fmla="*/ 136562 w 246416"/>
                  <a:gd name="connsiteY807" fmla="*/ 137516 h 225907"/>
                  <a:gd name="connsiteX808" fmla="*/ 135926 w 246416"/>
                  <a:gd name="connsiteY808" fmla="*/ 136403 h 225907"/>
                  <a:gd name="connsiteX809" fmla="*/ 134178 w 246416"/>
                  <a:gd name="connsiteY809" fmla="*/ 136403 h 225907"/>
                  <a:gd name="connsiteX810" fmla="*/ 139106 w 246416"/>
                  <a:gd name="connsiteY810" fmla="*/ 155321 h 225907"/>
                  <a:gd name="connsiteX811" fmla="*/ 140219 w 246416"/>
                  <a:gd name="connsiteY811" fmla="*/ 154845 h 225907"/>
                  <a:gd name="connsiteX812" fmla="*/ 140537 w 246416"/>
                  <a:gd name="connsiteY812" fmla="*/ 153414 h 225907"/>
                  <a:gd name="connsiteX813" fmla="*/ 140537 w 246416"/>
                  <a:gd name="connsiteY813" fmla="*/ 152619 h 225907"/>
                  <a:gd name="connsiteX814" fmla="*/ 139106 w 246416"/>
                  <a:gd name="connsiteY814" fmla="*/ 151983 h 225907"/>
                  <a:gd name="connsiteX815" fmla="*/ 137834 w 246416"/>
                  <a:gd name="connsiteY815" fmla="*/ 152778 h 225907"/>
                  <a:gd name="connsiteX816" fmla="*/ 137357 w 246416"/>
                  <a:gd name="connsiteY816" fmla="*/ 154527 h 225907"/>
                  <a:gd name="connsiteX817" fmla="*/ 139106 w 246416"/>
                  <a:gd name="connsiteY817" fmla="*/ 155321 h 225907"/>
                  <a:gd name="connsiteX818" fmla="*/ 140537 w 246416"/>
                  <a:gd name="connsiteY818" fmla="*/ 168517 h 225907"/>
                  <a:gd name="connsiteX819" fmla="*/ 140537 w 246416"/>
                  <a:gd name="connsiteY819" fmla="*/ 166609 h 225907"/>
                  <a:gd name="connsiteX820" fmla="*/ 138311 w 246416"/>
                  <a:gd name="connsiteY820" fmla="*/ 167086 h 225907"/>
                  <a:gd name="connsiteX821" fmla="*/ 137993 w 246416"/>
                  <a:gd name="connsiteY821" fmla="*/ 167722 h 225907"/>
                  <a:gd name="connsiteX822" fmla="*/ 137198 w 246416"/>
                  <a:gd name="connsiteY822" fmla="*/ 168199 h 225907"/>
                  <a:gd name="connsiteX823" fmla="*/ 135290 w 246416"/>
                  <a:gd name="connsiteY823" fmla="*/ 167245 h 225907"/>
                  <a:gd name="connsiteX824" fmla="*/ 134972 w 246416"/>
                  <a:gd name="connsiteY824" fmla="*/ 167881 h 225907"/>
                  <a:gd name="connsiteX825" fmla="*/ 134495 w 246416"/>
                  <a:gd name="connsiteY825" fmla="*/ 170107 h 225907"/>
                  <a:gd name="connsiteX826" fmla="*/ 140378 w 246416"/>
                  <a:gd name="connsiteY826" fmla="*/ 169153 h 225907"/>
                  <a:gd name="connsiteX827" fmla="*/ 140378 w 246416"/>
                  <a:gd name="connsiteY827" fmla="*/ 168517 h 225907"/>
                  <a:gd name="connsiteX828" fmla="*/ 137516 w 246416"/>
                  <a:gd name="connsiteY828" fmla="*/ 143239 h 225907"/>
                  <a:gd name="connsiteX829" fmla="*/ 136403 w 246416"/>
                  <a:gd name="connsiteY829" fmla="*/ 144034 h 225907"/>
                  <a:gd name="connsiteX830" fmla="*/ 135608 w 246416"/>
                  <a:gd name="connsiteY830" fmla="*/ 144988 h 225907"/>
                  <a:gd name="connsiteX831" fmla="*/ 136403 w 246416"/>
                  <a:gd name="connsiteY831" fmla="*/ 146260 h 225907"/>
                  <a:gd name="connsiteX832" fmla="*/ 135926 w 246416"/>
                  <a:gd name="connsiteY832" fmla="*/ 148485 h 225907"/>
                  <a:gd name="connsiteX833" fmla="*/ 137516 w 246416"/>
                  <a:gd name="connsiteY833" fmla="*/ 147532 h 225907"/>
                  <a:gd name="connsiteX834" fmla="*/ 138788 w 246416"/>
                  <a:gd name="connsiteY834" fmla="*/ 145465 h 225907"/>
                  <a:gd name="connsiteX835" fmla="*/ 137834 w 246416"/>
                  <a:gd name="connsiteY835" fmla="*/ 144034 h 225907"/>
                  <a:gd name="connsiteX836" fmla="*/ 137357 w 246416"/>
                  <a:gd name="connsiteY836" fmla="*/ 143239 h 225907"/>
                  <a:gd name="connsiteX837" fmla="*/ 147214 w 246416"/>
                  <a:gd name="connsiteY837" fmla="*/ 34180 h 225907"/>
                  <a:gd name="connsiteX838" fmla="*/ 145624 w 246416"/>
                  <a:gd name="connsiteY838" fmla="*/ 32273 h 225907"/>
                  <a:gd name="connsiteX839" fmla="*/ 142921 w 246416"/>
                  <a:gd name="connsiteY839" fmla="*/ 32273 h 225907"/>
                  <a:gd name="connsiteX840" fmla="*/ 141808 w 246416"/>
                  <a:gd name="connsiteY840" fmla="*/ 32908 h 225907"/>
                  <a:gd name="connsiteX841" fmla="*/ 139901 w 246416"/>
                  <a:gd name="connsiteY841" fmla="*/ 35611 h 225907"/>
                  <a:gd name="connsiteX842" fmla="*/ 139901 w 246416"/>
                  <a:gd name="connsiteY842" fmla="*/ 37042 h 225907"/>
                  <a:gd name="connsiteX843" fmla="*/ 143557 w 246416"/>
                  <a:gd name="connsiteY843" fmla="*/ 39268 h 225907"/>
                  <a:gd name="connsiteX844" fmla="*/ 147214 w 246416"/>
                  <a:gd name="connsiteY844" fmla="*/ 37996 h 225907"/>
                  <a:gd name="connsiteX845" fmla="*/ 147214 w 246416"/>
                  <a:gd name="connsiteY845" fmla="*/ 36565 h 225907"/>
                  <a:gd name="connsiteX846" fmla="*/ 147532 w 246416"/>
                  <a:gd name="connsiteY846" fmla="*/ 34975 h 225907"/>
                  <a:gd name="connsiteX847" fmla="*/ 147214 w 246416"/>
                  <a:gd name="connsiteY847" fmla="*/ 34021 h 225907"/>
                  <a:gd name="connsiteX848" fmla="*/ 141808 w 246416"/>
                  <a:gd name="connsiteY848" fmla="*/ 96658 h 225907"/>
                  <a:gd name="connsiteX849" fmla="*/ 141332 w 246416"/>
                  <a:gd name="connsiteY849" fmla="*/ 94592 h 225907"/>
                  <a:gd name="connsiteX850" fmla="*/ 139106 w 246416"/>
                  <a:gd name="connsiteY850" fmla="*/ 93320 h 225907"/>
                  <a:gd name="connsiteX851" fmla="*/ 138788 w 246416"/>
                  <a:gd name="connsiteY851" fmla="*/ 93956 h 225907"/>
                  <a:gd name="connsiteX852" fmla="*/ 138470 w 246416"/>
                  <a:gd name="connsiteY852" fmla="*/ 96341 h 225907"/>
                  <a:gd name="connsiteX853" fmla="*/ 141491 w 246416"/>
                  <a:gd name="connsiteY853" fmla="*/ 98248 h 225907"/>
                  <a:gd name="connsiteX854" fmla="*/ 141491 w 246416"/>
                  <a:gd name="connsiteY854" fmla="*/ 98725 h 225907"/>
                  <a:gd name="connsiteX855" fmla="*/ 140696 w 246416"/>
                  <a:gd name="connsiteY855" fmla="*/ 99679 h 225907"/>
                  <a:gd name="connsiteX856" fmla="*/ 141491 w 246416"/>
                  <a:gd name="connsiteY856" fmla="*/ 99679 h 225907"/>
                  <a:gd name="connsiteX857" fmla="*/ 144511 w 246416"/>
                  <a:gd name="connsiteY857" fmla="*/ 99043 h 225907"/>
                  <a:gd name="connsiteX858" fmla="*/ 141808 w 246416"/>
                  <a:gd name="connsiteY858" fmla="*/ 96658 h 225907"/>
                  <a:gd name="connsiteX859" fmla="*/ 141967 w 246416"/>
                  <a:gd name="connsiteY859" fmla="*/ 121777 h 225907"/>
                  <a:gd name="connsiteX860" fmla="*/ 141173 w 246416"/>
                  <a:gd name="connsiteY860" fmla="*/ 120982 h 225907"/>
                  <a:gd name="connsiteX861" fmla="*/ 138311 w 246416"/>
                  <a:gd name="connsiteY861" fmla="*/ 120982 h 225907"/>
                  <a:gd name="connsiteX862" fmla="*/ 135290 w 246416"/>
                  <a:gd name="connsiteY862" fmla="*/ 120505 h 225907"/>
                  <a:gd name="connsiteX863" fmla="*/ 132906 w 246416"/>
                  <a:gd name="connsiteY863" fmla="*/ 118598 h 225907"/>
                  <a:gd name="connsiteX864" fmla="*/ 131316 w 246416"/>
                  <a:gd name="connsiteY864" fmla="*/ 114623 h 225907"/>
                  <a:gd name="connsiteX865" fmla="*/ 130362 w 246416"/>
                  <a:gd name="connsiteY865" fmla="*/ 110490 h 225907"/>
                  <a:gd name="connsiteX866" fmla="*/ 130998 w 246416"/>
                  <a:gd name="connsiteY866" fmla="*/ 109059 h 225907"/>
                  <a:gd name="connsiteX867" fmla="*/ 130680 w 246416"/>
                  <a:gd name="connsiteY867" fmla="*/ 107787 h 225907"/>
                  <a:gd name="connsiteX868" fmla="*/ 129408 w 246416"/>
                  <a:gd name="connsiteY868" fmla="*/ 106197 h 225907"/>
                  <a:gd name="connsiteX869" fmla="*/ 128613 w 246416"/>
                  <a:gd name="connsiteY869" fmla="*/ 104130 h 225907"/>
                  <a:gd name="connsiteX870" fmla="*/ 127818 w 246416"/>
                  <a:gd name="connsiteY870" fmla="*/ 103336 h 225907"/>
                  <a:gd name="connsiteX871" fmla="*/ 121459 w 246416"/>
                  <a:gd name="connsiteY871" fmla="*/ 102859 h 225907"/>
                  <a:gd name="connsiteX872" fmla="*/ 116054 w 246416"/>
                  <a:gd name="connsiteY872" fmla="*/ 100315 h 225907"/>
                  <a:gd name="connsiteX873" fmla="*/ 114623 w 246416"/>
                  <a:gd name="connsiteY873" fmla="*/ 100315 h 225907"/>
                  <a:gd name="connsiteX874" fmla="*/ 111444 w 246416"/>
                  <a:gd name="connsiteY874" fmla="*/ 98725 h 225907"/>
                  <a:gd name="connsiteX875" fmla="*/ 109854 w 246416"/>
                  <a:gd name="connsiteY875" fmla="*/ 97453 h 225907"/>
                  <a:gd name="connsiteX876" fmla="*/ 108264 w 246416"/>
                  <a:gd name="connsiteY876" fmla="*/ 93797 h 225907"/>
                  <a:gd name="connsiteX877" fmla="*/ 105244 w 246416"/>
                  <a:gd name="connsiteY877" fmla="*/ 91253 h 225907"/>
                  <a:gd name="connsiteX878" fmla="*/ 103654 w 246416"/>
                  <a:gd name="connsiteY878" fmla="*/ 91253 h 225907"/>
                  <a:gd name="connsiteX879" fmla="*/ 100474 w 246416"/>
                  <a:gd name="connsiteY879" fmla="*/ 92366 h 225907"/>
                  <a:gd name="connsiteX880" fmla="*/ 95864 w 246416"/>
                  <a:gd name="connsiteY880" fmla="*/ 95228 h 225907"/>
                  <a:gd name="connsiteX881" fmla="*/ 92525 w 246416"/>
                  <a:gd name="connsiteY881" fmla="*/ 96818 h 225907"/>
                  <a:gd name="connsiteX882" fmla="*/ 92843 w 246416"/>
                  <a:gd name="connsiteY882" fmla="*/ 97613 h 225907"/>
                  <a:gd name="connsiteX883" fmla="*/ 94433 w 246416"/>
                  <a:gd name="connsiteY883" fmla="*/ 97930 h 225907"/>
                  <a:gd name="connsiteX884" fmla="*/ 97136 w 246416"/>
                  <a:gd name="connsiteY884" fmla="*/ 96818 h 225907"/>
                  <a:gd name="connsiteX885" fmla="*/ 100474 w 246416"/>
                  <a:gd name="connsiteY885" fmla="*/ 97771 h 225907"/>
                  <a:gd name="connsiteX886" fmla="*/ 103654 w 246416"/>
                  <a:gd name="connsiteY886" fmla="*/ 99202 h 225907"/>
                  <a:gd name="connsiteX887" fmla="*/ 106833 w 246416"/>
                  <a:gd name="connsiteY887" fmla="*/ 101428 h 225907"/>
                  <a:gd name="connsiteX888" fmla="*/ 109695 w 246416"/>
                  <a:gd name="connsiteY888" fmla="*/ 104130 h 225907"/>
                  <a:gd name="connsiteX889" fmla="*/ 110808 w 246416"/>
                  <a:gd name="connsiteY889" fmla="*/ 105561 h 225907"/>
                  <a:gd name="connsiteX890" fmla="*/ 112238 w 246416"/>
                  <a:gd name="connsiteY890" fmla="*/ 106515 h 225907"/>
                  <a:gd name="connsiteX891" fmla="*/ 114146 w 246416"/>
                  <a:gd name="connsiteY891" fmla="*/ 107469 h 225907"/>
                  <a:gd name="connsiteX892" fmla="*/ 115100 w 246416"/>
                  <a:gd name="connsiteY892" fmla="*/ 111126 h 225907"/>
                  <a:gd name="connsiteX893" fmla="*/ 118280 w 246416"/>
                  <a:gd name="connsiteY893" fmla="*/ 112556 h 225907"/>
                  <a:gd name="connsiteX894" fmla="*/ 121936 w 246416"/>
                  <a:gd name="connsiteY894" fmla="*/ 112556 h 225907"/>
                  <a:gd name="connsiteX895" fmla="*/ 126388 w 246416"/>
                  <a:gd name="connsiteY895" fmla="*/ 112874 h 225907"/>
                  <a:gd name="connsiteX896" fmla="*/ 126388 w 246416"/>
                  <a:gd name="connsiteY896" fmla="*/ 113351 h 225907"/>
                  <a:gd name="connsiteX897" fmla="*/ 127023 w 246416"/>
                  <a:gd name="connsiteY897" fmla="*/ 114623 h 225907"/>
                  <a:gd name="connsiteX898" fmla="*/ 128136 w 246416"/>
                  <a:gd name="connsiteY898" fmla="*/ 115259 h 225907"/>
                  <a:gd name="connsiteX899" fmla="*/ 129249 w 246416"/>
                  <a:gd name="connsiteY899" fmla="*/ 117644 h 225907"/>
                  <a:gd name="connsiteX900" fmla="*/ 130521 w 246416"/>
                  <a:gd name="connsiteY900" fmla="*/ 118916 h 225907"/>
                  <a:gd name="connsiteX901" fmla="*/ 130521 w 246416"/>
                  <a:gd name="connsiteY901" fmla="*/ 120664 h 225907"/>
                  <a:gd name="connsiteX902" fmla="*/ 131157 w 246416"/>
                  <a:gd name="connsiteY902" fmla="*/ 121777 h 225907"/>
                  <a:gd name="connsiteX903" fmla="*/ 134178 w 246416"/>
                  <a:gd name="connsiteY903" fmla="*/ 123685 h 225907"/>
                  <a:gd name="connsiteX904" fmla="*/ 135449 w 246416"/>
                  <a:gd name="connsiteY904" fmla="*/ 125116 h 225907"/>
                  <a:gd name="connsiteX905" fmla="*/ 137039 w 246416"/>
                  <a:gd name="connsiteY905" fmla="*/ 125116 h 225907"/>
                  <a:gd name="connsiteX906" fmla="*/ 137834 w 246416"/>
                  <a:gd name="connsiteY906" fmla="*/ 125593 h 225907"/>
                  <a:gd name="connsiteX907" fmla="*/ 138629 w 246416"/>
                  <a:gd name="connsiteY907" fmla="*/ 126388 h 225907"/>
                  <a:gd name="connsiteX908" fmla="*/ 139424 w 246416"/>
                  <a:gd name="connsiteY908" fmla="*/ 126706 h 225907"/>
                  <a:gd name="connsiteX909" fmla="*/ 140378 w 246416"/>
                  <a:gd name="connsiteY909" fmla="*/ 126388 h 225907"/>
                  <a:gd name="connsiteX910" fmla="*/ 141650 w 246416"/>
                  <a:gd name="connsiteY910" fmla="*/ 125116 h 225907"/>
                  <a:gd name="connsiteX911" fmla="*/ 141967 w 246416"/>
                  <a:gd name="connsiteY911" fmla="*/ 121618 h 225907"/>
                  <a:gd name="connsiteX912" fmla="*/ 123367 w 246416"/>
                  <a:gd name="connsiteY912" fmla="*/ 85848 h 225907"/>
                  <a:gd name="connsiteX913" fmla="*/ 124321 w 246416"/>
                  <a:gd name="connsiteY913" fmla="*/ 83622 h 225907"/>
                  <a:gd name="connsiteX914" fmla="*/ 121936 w 246416"/>
                  <a:gd name="connsiteY914" fmla="*/ 85053 h 225907"/>
                  <a:gd name="connsiteX915" fmla="*/ 120664 w 246416"/>
                  <a:gd name="connsiteY915" fmla="*/ 87756 h 225907"/>
                  <a:gd name="connsiteX916" fmla="*/ 121936 w 246416"/>
                  <a:gd name="connsiteY916" fmla="*/ 87438 h 225907"/>
                  <a:gd name="connsiteX917" fmla="*/ 123367 w 246416"/>
                  <a:gd name="connsiteY917" fmla="*/ 86007 h 225907"/>
                  <a:gd name="connsiteX918" fmla="*/ 117485 w 246416"/>
                  <a:gd name="connsiteY918" fmla="*/ 89823 h 225907"/>
                  <a:gd name="connsiteX919" fmla="*/ 118757 w 246416"/>
                  <a:gd name="connsiteY919" fmla="*/ 88710 h 225907"/>
                  <a:gd name="connsiteX920" fmla="*/ 113351 w 246416"/>
                  <a:gd name="connsiteY920" fmla="*/ 85530 h 225907"/>
                  <a:gd name="connsiteX921" fmla="*/ 115418 w 246416"/>
                  <a:gd name="connsiteY921" fmla="*/ 89346 h 225907"/>
                  <a:gd name="connsiteX922" fmla="*/ 117326 w 246416"/>
                  <a:gd name="connsiteY922" fmla="*/ 89823 h 22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</a:cxnLst>
                <a:rect l="l" t="t" r="r" b="b"/>
                <a:pathLst>
                  <a:path w="246416" h="225907">
                    <a:moveTo>
                      <a:pt x="162794" y="142762"/>
                    </a:moveTo>
                    <a:lnTo>
                      <a:pt x="162794" y="145306"/>
                    </a:lnTo>
                    <a:cubicBezTo>
                      <a:pt x="162794" y="145306"/>
                      <a:pt x="165337" y="145147"/>
                      <a:pt x="165337" y="145147"/>
                    </a:cubicBezTo>
                    <a:lnTo>
                      <a:pt x="166927" y="144193"/>
                    </a:lnTo>
                    <a:lnTo>
                      <a:pt x="166927" y="143398"/>
                    </a:lnTo>
                    <a:cubicBezTo>
                      <a:pt x="166927" y="143398"/>
                      <a:pt x="163747" y="142126"/>
                      <a:pt x="163747" y="142126"/>
                    </a:cubicBezTo>
                    <a:lnTo>
                      <a:pt x="162794" y="142762"/>
                    </a:lnTo>
                    <a:close/>
                    <a:moveTo>
                      <a:pt x="176625" y="165178"/>
                    </a:moveTo>
                    <a:lnTo>
                      <a:pt x="175035" y="165814"/>
                    </a:lnTo>
                    <a:lnTo>
                      <a:pt x="175830" y="166132"/>
                    </a:lnTo>
                    <a:lnTo>
                      <a:pt x="178373" y="165814"/>
                    </a:lnTo>
                    <a:lnTo>
                      <a:pt x="182030" y="162953"/>
                    </a:lnTo>
                    <a:lnTo>
                      <a:pt x="184256" y="162158"/>
                    </a:lnTo>
                    <a:lnTo>
                      <a:pt x="182348" y="161045"/>
                    </a:lnTo>
                    <a:lnTo>
                      <a:pt x="180599" y="162793"/>
                    </a:lnTo>
                    <a:lnTo>
                      <a:pt x="178056" y="164065"/>
                    </a:lnTo>
                    <a:lnTo>
                      <a:pt x="177578" y="164860"/>
                    </a:lnTo>
                    <a:lnTo>
                      <a:pt x="176466" y="165496"/>
                    </a:lnTo>
                    <a:close/>
                    <a:moveTo>
                      <a:pt x="153732" y="136562"/>
                    </a:moveTo>
                    <a:lnTo>
                      <a:pt x="154368" y="137516"/>
                    </a:lnTo>
                    <a:lnTo>
                      <a:pt x="155322" y="138629"/>
                    </a:lnTo>
                    <a:lnTo>
                      <a:pt x="158342" y="140855"/>
                    </a:lnTo>
                    <a:lnTo>
                      <a:pt x="160091" y="141172"/>
                    </a:lnTo>
                    <a:lnTo>
                      <a:pt x="161204" y="139106"/>
                    </a:lnTo>
                    <a:lnTo>
                      <a:pt x="160409" y="138152"/>
                    </a:lnTo>
                    <a:lnTo>
                      <a:pt x="156593" y="137516"/>
                    </a:lnTo>
                    <a:lnTo>
                      <a:pt x="155163" y="136403"/>
                    </a:lnTo>
                    <a:lnTo>
                      <a:pt x="153891" y="136403"/>
                    </a:lnTo>
                    <a:close/>
                    <a:moveTo>
                      <a:pt x="163747" y="59458"/>
                    </a:moveTo>
                    <a:lnTo>
                      <a:pt x="161999" y="60411"/>
                    </a:lnTo>
                    <a:lnTo>
                      <a:pt x="160568" y="58822"/>
                    </a:lnTo>
                    <a:lnTo>
                      <a:pt x="155481" y="58822"/>
                    </a:lnTo>
                    <a:cubicBezTo>
                      <a:pt x="155481" y="58822"/>
                      <a:pt x="155322" y="59776"/>
                      <a:pt x="155322" y="59776"/>
                    </a:cubicBezTo>
                    <a:lnTo>
                      <a:pt x="155640" y="62001"/>
                    </a:lnTo>
                    <a:lnTo>
                      <a:pt x="155640" y="63909"/>
                    </a:lnTo>
                    <a:cubicBezTo>
                      <a:pt x="155640" y="63909"/>
                      <a:pt x="157388" y="64863"/>
                      <a:pt x="157388" y="64863"/>
                    </a:cubicBezTo>
                    <a:lnTo>
                      <a:pt x="159137" y="64863"/>
                    </a:lnTo>
                    <a:cubicBezTo>
                      <a:pt x="159137" y="64863"/>
                      <a:pt x="159614" y="64068"/>
                      <a:pt x="159614" y="64068"/>
                    </a:cubicBezTo>
                    <a:lnTo>
                      <a:pt x="160250" y="62637"/>
                    </a:lnTo>
                    <a:lnTo>
                      <a:pt x="161045" y="62637"/>
                    </a:lnTo>
                    <a:cubicBezTo>
                      <a:pt x="161045" y="62637"/>
                      <a:pt x="161045" y="63909"/>
                      <a:pt x="161045" y="63909"/>
                    </a:cubicBezTo>
                    <a:lnTo>
                      <a:pt x="161363" y="65022"/>
                    </a:lnTo>
                    <a:lnTo>
                      <a:pt x="162317" y="65658"/>
                    </a:lnTo>
                    <a:lnTo>
                      <a:pt x="164065" y="65658"/>
                    </a:lnTo>
                    <a:cubicBezTo>
                      <a:pt x="164065" y="65658"/>
                      <a:pt x="164542" y="62796"/>
                      <a:pt x="164542" y="62796"/>
                    </a:cubicBezTo>
                    <a:lnTo>
                      <a:pt x="165337" y="60888"/>
                    </a:lnTo>
                    <a:lnTo>
                      <a:pt x="166450" y="59776"/>
                    </a:lnTo>
                    <a:lnTo>
                      <a:pt x="166768" y="58027"/>
                    </a:lnTo>
                    <a:lnTo>
                      <a:pt x="164542" y="58663"/>
                    </a:lnTo>
                    <a:lnTo>
                      <a:pt x="163747" y="59776"/>
                    </a:lnTo>
                    <a:close/>
                    <a:moveTo>
                      <a:pt x="159455" y="159137"/>
                    </a:moveTo>
                    <a:lnTo>
                      <a:pt x="161681" y="156593"/>
                    </a:lnTo>
                    <a:lnTo>
                      <a:pt x="161681" y="156116"/>
                    </a:lnTo>
                    <a:cubicBezTo>
                      <a:pt x="161681" y="156116"/>
                      <a:pt x="161681" y="154368"/>
                      <a:pt x="161681" y="154368"/>
                    </a:cubicBezTo>
                    <a:lnTo>
                      <a:pt x="160568" y="154050"/>
                    </a:lnTo>
                    <a:lnTo>
                      <a:pt x="158024" y="155481"/>
                    </a:lnTo>
                    <a:lnTo>
                      <a:pt x="156911" y="157865"/>
                    </a:lnTo>
                    <a:lnTo>
                      <a:pt x="157706" y="158978"/>
                    </a:lnTo>
                    <a:lnTo>
                      <a:pt x="159614" y="159296"/>
                    </a:lnTo>
                    <a:close/>
                    <a:moveTo>
                      <a:pt x="164224" y="170107"/>
                    </a:moveTo>
                    <a:lnTo>
                      <a:pt x="164701" y="169630"/>
                    </a:lnTo>
                    <a:lnTo>
                      <a:pt x="165496" y="168199"/>
                    </a:lnTo>
                    <a:lnTo>
                      <a:pt x="162317" y="165814"/>
                    </a:lnTo>
                    <a:lnTo>
                      <a:pt x="161363" y="166768"/>
                    </a:lnTo>
                    <a:lnTo>
                      <a:pt x="162158" y="168040"/>
                    </a:lnTo>
                    <a:lnTo>
                      <a:pt x="164383" y="170107"/>
                    </a:lnTo>
                    <a:close/>
                    <a:moveTo>
                      <a:pt x="172809" y="43242"/>
                    </a:moveTo>
                    <a:lnTo>
                      <a:pt x="171696" y="42288"/>
                    </a:lnTo>
                    <a:lnTo>
                      <a:pt x="170107" y="41493"/>
                    </a:lnTo>
                    <a:lnTo>
                      <a:pt x="166609" y="42606"/>
                    </a:lnTo>
                    <a:lnTo>
                      <a:pt x="170107" y="45468"/>
                    </a:lnTo>
                    <a:lnTo>
                      <a:pt x="173286" y="44514"/>
                    </a:lnTo>
                    <a:lnTo>
                      <a:pt x="172650" y="43242"/>
                    </a:lnTo>
                    <a:close/>
                    <a:moveTo>
                      <a:pt x="170584" y="157547"/>
                    </a:moveTo>
                    <a:lnTo>
                      <a:pt x="170584" y="153891"/>
                    </a:lnTo>
                    <a:cubicBezTo>
                      <a:pt x="170584" y="153891"/>
                      <a:pt x="169948" y="152778"/>
                      <a:pt x="169948" y="152778"/>
                    </a:cubicBezTo>
                    <a:lnTo>
                      <a:pt x="168835" y="152460"/>
                    </a:lnTo>
                    <a:lnTo>
                      <a:pt x="164065" y="156593"/>
                    </a:lnTo>
                    <a:lnTo>
                      <a:pt x="165019" y="159455"/>
                    </a:lnTo>
                    <a:lnTo>
                      <a:pt x="166768" y="161204"/>
                    </a:lnTo>
                    <a:lnTo>
                      <a:pt x="169312" y="159932"/>
                    </a:lnTo>
                    <a:lnTo>
                      <a:pt x="170425" y="157547"/>
                    </a:lnTo>
                    <a:close/>
                    <a:moveTo>
                      <a:pt x="167563" y="178850"/>
                    </a:moveTo>
                    <a:lnTo>
                      <a:pt x="167086" y="177419"/>
                    </a:lnTo>
                    <a:lnTo>
                      <a:pt x="165337" y="176148"/>
                    </a:lnTo>
                    <a:lnTo>
                      <a:pt x="165019" y="176466"/>
                    </a:lnTo>
                    <a:lnTo>
                      <a:pt x="165496" y="177260"/>
                    </a:lnTo>
                    <a:lnTo>
                      <a:pt x="165496" y="178532"/>
                    </a:lnTo>
                    <a:cubicBezTo>
                      <a:pt x="165496" y="178532"/>
                      <a:pt x="165019" y="179327"/>
                      <a:pt x="165019" y="179327"/>
                    </a:cubicBezTo>
                    <a:lnTo>
                      <a:pt x="164224" y="179963"/>
                    </a:lnTo>
                    <a:lnTo>
                      <a:pt x="166132" y="180599"/>
                    </a:lnTo>
                    <a:lnTo>
                      <a:pt x="167404" y="178850"/>
                    </a:lnTo>
                    <a:close/>
                    <a:moveTo>
                      <a:pt x="28457" y="98566"/>
                    </a:moveTo>
                    <a:lnTo>
                      <a:pt x="27185" y="100474"/>
                    </a:lnTo>
                    <a:lnTo>
                      <a:pt x="26231" y="103813"/>
                    </a:lnTo>
                    <a:lnTo>
                      <a:pt x="26231" y="106515"/>
                    </a:lnTo>
                    <a:cubicBezTo>
                      <a:pt x="26231" y="106515"/>
                      <a:pt x="27026" y="105879"/>
                      <a:pt x="27026" y="105879"/>
                    </a:cubicBezTo>
                    <a:lnTo>
                      <a:pt x="27821" y="105879"/>
                    </a:lnTo>
                    <a:cubicBezTo>
                      <a:pt x="27821" y="105879"/>
                      <a:pt x="28775" y="105879"/>
                      <a:pt x="28775" y="105879"/>
                    </a:cubicBezTo>
                    <a:lnTo>
                      <a:pt x="29888" y="105561"/>
                    </a:lnTo>
                    <a:lnTo>
                      <a:pt x="30683" y="104607"/>
                    </a:lnTo>
                    <a:lnTo>
                      <a:pt x="30683" y="99202"/>
                    </a:lnTo>
                    <a:cubicBezTo>
                      <a:pt x="30683" y="99202"/>
                      <a:pt x="30047" y="97771"/>
                      <a:pt x="30047" y="97771"/>
                    </a:cubicBezTo>
                    <a:lnTo>
                      <a:pt x="28298" y="98725"/>
                    </a:lnTo>
                    <a:close/>
                    <a:moveTo>
                      <a:pt x="32591" y="122890"/>
                    </a:moveTo>
                    <a:lnTo>
                      <a:pt x="32591" y="121141"/>
                    </a:lnTo>
                    <a:cubicBezTo>
                      <a:pt x="32591" y="121141"/>
                      <a:pt x="30206" y="117644"/>
                      <a:pt x="30206" y="117644"/>
                    </a:cubicBezTo>
                    <a:lnTo>
                      <a:pt x="28139" y="116849"/>
                    </a:lnTo>
                    <a:lnTo>
                      <a:pt x="27821" y="113033"/>
                    </a:lnTo>
                    <a:lnTo>
                      <a:pt x="26390" y="110013"/>
                    </a:lnTo>
                    <a:lnTo>
                      <a:pt x="26072" y="110649"/>
                    </a:lnTo>
                    <a:lnTo>
                      <a:pt x="26072" y="112715"/>
                    </a:lnTo>
                    <a:cubicBezTo>
                      <a:pt x="26072" y="112715"/>
                      <a:pt x="25119" y="114782"/>
                      <a:pt x="25119" y="114782"/>
                    </a:cubicBezTo>
                    <a:lnTo>
                      <a:pt x="24006" y="115259"/>
                    </a:lnTo>
                    <a:lnTo>
                      <a:pt x="22734" y="113987"/>
                    </a:lnTo>
                    <a:lnTo>
                      <a:pt x="21939" y="114623"/>
                    </a:lnTo>
                    <a:lnTo>
                      <a:pt x="20349" y="118439"/>
                    </a:lnTo>
                    <a:lnTo>
                      <a:pt x="20349" y="119869"/>
                    </a:lnTo>
                    <a:cubicBezTo>
                      <a:pt x="20349" y="119869"/>
                      <a:pt x="21462" y="119551"/>
                      <a:pt x="21462" y="119551"/>
                    </a:cubicBezTo>
                    <a:lnTo>
                      <a:pt x="23211" y="117962"/>
                    </a:lnTo>
                    <a:lnTo>
                      <a:pt x="23847" y="118439"/>
                    </a:lnTo>
                    <a:lnTo>
                      <a:pt x="24642" y="119551"/>
                    </a:lnTo>
                    <a:lnTo>
                      <a:pt x="24642" y="120187"/>
                    </a:lnTo>
                    <a:cubicBezTo>
                      <a:pt x="24642" y="120187"/>
                      <a:pt x="25278" y="122095"/>
                      <a:pt x="25278" y="122095"/>
                    </a:cubicBezTo>
                    <a:lnTo>
                      <a:pt x="26549" y="122413"/>
                    </a:lnTo>
                    <a:lnTo>
                      <a:pt x="27662" y="121618"/>
                    </a:lnTo>
                    <a:lnTo>
                      <a:pt x="32114" y="123208"/>
                    </a:lnTo>
                    <a:lnTo>
                      <a:pt x="32749" y="122572"/>
                    </a:lnTo>
                    <a:close/>
                    <a:moveTo>
                      <a:pt x="29570" y="110013"/>
                    </a:moveTo>
                    <a:lnTo>
                      <a:pt x="28775" y="109695"/>
                    </a:lnTo>
                    <a:lnTo>
                      <a:pt x="27980" y="109695"/>
                    </a:lnTo>
                    <a:cubicBezTo>
                      <a:pt x="27980" y="109695"/>
                      <a:pt x="28616" y="112079"/>
                      <a:pt x="28616" y="112079"/>
                    </a:cubicBezTo>
                    <a:lnTo>
                      <a:pt x="30365" y="115259"/>
                    </a:lnTo>
                    <a:lnTo>
                      <a:pt x="31796" y="114941"/>
                    </a:lnTo>
                    <a:lnTo>
                      <a:pt x="31160" y="113669"/>
                    </a:lnTo>
                    <a:lnTo>
                      <a:pt x="30365" y="112556"/>
                    </a:lnTo>
                    <a:lnTo>
                      <a:pt x="30047" y="111602"/>
                    </a:lnTo>
                    <a:lnTo>
                      <a:pt x="30047" y="110808"/>
                    </a:lnTo>
                    <a:cubicBezTo>
                      <a:pt x="30047" y="110808"/>
                      <a:pt x="29252" y="110013"/>
                      <a:pt x="29252" y="110013"/>
                    </a:cubicBezTo>
                    <a:close/>
                    <a:moveTo>
                      <a:pt x="10970" y="77740"/>
                    </a:moveTo>
                    <a:lnTo>
                      <a:pt x="8903" y="76786"/>
                    </a:lnTo>
                    <a:lnTo>
                      <a:pt x="8108" y="75515"/>
                    </a:lnTo>
                    <a:lnTo>
                      <a:pt x="7472" y="72335"/>
                    </a:lnTo>
                    <a:lnTo>
                      <a:pt x="7472" y="71699"/>
                    </a:lnTo>
                    <a:cubicBezTo>
                      <a:pt x="7472" y="71699"/>
                      <a:pt x="5882" y="70109"/>
                      <a:pt x="5882" y="70109"/>
                    </a:cubicBezTo>
                    <a:lnTo>
                      <a:pt x="6359" y="69314"/>
                    </a:lnTo>
                    <a:lnTo>
                      <a:pt x="8426" y="67566"/>
                    </a:lnTo>
                    <a:lnTo>
                      <a:pt x="8108" y="66612"/>
                    </a:lnTo>
                    <a:lnTo>
                      <a:pt x="7154" y="65817"/>
                    </a:lnTo>
                    <a:lnTo>
                      <a:pt x="5564" y="65022"/>
                    </a:lnTo>
                    <a:lnTo>
                      <a:pt x="1749" y="65817"/>
                    </a:lnTo>
                    <a:lnTo>
                      <a:pt x="0" y="66930"/>
                    </a:lnTo>
                    <a:lnTo>
                      <a:pt x="0" y="68360"/>
                    </a:lnTo>
                    <a:cubicBezTo>
                      <a:pt x="0" y="68360"/>
                      <a:pt x="4610" y="73130"/>
                      <a:pt x="4610" y="73130"/>
                    </a:cubicBezTo>
                    <a:lnTo>
                      <a:pt x="6836" y="77263"/>
                    </a:lnTo>
                    <a:lnTo>
                      <a:pt x="9380" y="79012"/>
                    </a:lnTo>
                    <a:lnTo>
                      <a:pt x="12877" y="80125"/>
                    </a:lnTo>
                    <a:lnTo>
                      <a:pt x="12241" y="78217"/>
                    </a:lnTo>
                    <a:lnTo>
                      <a:pt x="10811" y="77899"/>
                    </a:lnTo>
                    <a:close/>
                    <a:moveTo>
                      <a:pt x="153573" y="133860"/>
                    </a:moveTo>
                    <a:lnTo>
                      <a:pt x="153255" y="132588"/>
                    </a:lnTo>
                    <a:lnTo>
                      <a:pt x="152301" y="130521"/>
                    </a:lnTo>
                    <a:lnTo>
                      <a:pt x="152301" y="128931"/>
                    </a:lnTo>
                    <a:cubicBezTo>
                      <a:pt x="152301" y="128931"/>
                      <a:pt x="149598" y="128613"/>
                      <a:pt x="149598" y="128613"/>
                    </a:cubicBezTo>
                    <a:lnTo>
                      <a:pt x="147691" y="126070"/>
                    </a:lnTo>
                    <a:lnTo>
                      <a:pt x="146896" y="126070"/>
                    </a:lnTo>
                    <a:cubicBezTo>
                      <a:pt x="146896" y="126070"/>
                      <a:pt x="145147" y="127023"/>
                      <a:pt x="145147" y="127023"/>
                    </a:cubicBezTo>
                    <a:lnTo>
                      <a:pt x="145624" y="129090"/>
                    </a:lnTo>
                    <a:lnTo>
                      <a:pt x="147055" y="130044"/>
                    </a:lnTo>
                    <a:lnTo>
                      <a:pt x="148009" y="131634"/>
                    </a:lnTo>
                    <a:lnTo>
                      <a:pt x="150393" y="133383"/>
                    </a:lnTo>
                    <a:lnTo>
                      <a:pt x="152619" y="135926"/>
                    </a:lnTo>
                    <a:lnTo>
                      <a:pt x="153414" y="133700"/>
                    </a:lnTo>
                    <a:close/>
                    <a:moveTo>
                      <a:pt x="94910" y="179168"/>
                    </a:moveTo>
                    <a:lnTo>
                      <a:pt x="94433" y="179645"/>
                    </a:lnTo>
                    <a:lnTo>
                      <a:pt x="93638" y="181235"/>
                    </a:lnTo>
                    <a:lnTo>
                      <a:pt x="93638" y="184414"/>
                    </a:lnTo>
                    <a:cubicBezTo>
                      <a:pt x="93638" y="184414"/>
                      <a:pt x="94592" y="185845"/>
                      <a:pt x="94592" y="185845"/>
                    </a:cubicBezTo>
                    <a:lnTo>
                      <a:pt x="97613" y="186799"/>
                    </a:lnTo>
                    <a:lnTo>
                      <a:pt x="97931" y="185368"/>
                    </a:lnTo>
                    <a:lnTo>
                      <a:pt x="99202" y="183461"/>
                    </a:lnTo>
                    <a:lnTo>
                      <a:pt x="96341" y="180758"/>
                    </a:lnTo>
                    <a:lnTo>
                      <a:pt x="94910" y="179009"/>
                    </a:lnTo>
                    <a:close/>
                    <a:moveTo>
                      <a:pt x="108105" y="141013"/>
                    </a:moveTo>
                    <a:lnTo>
                      <a:pt x="107787" y="139742"/>
                    </a:lnTo>
                    <a:lnTo>
                      <a:pt x="106356" y="139106"/>
                    </a:lnTo>
                    <a:lnTo>
                      <a:pt x="103972" y="139106"/>
                    </a:lnTo>
                    <a:cubicBezTo>
                      <a:pt x="103972" y="139106"/>
                      <a:pt x="102064" y="138311"/>
                      <a:pt x="102064" y="138311"/>
                    </a:cubicBezTo>
                    <a:lnTo>
                      <a:pt x="100633" y="135131"/>
                    </a:lnTo>
                    <a:lnTo>
                      <a:pt x="100633" y="132588"/>
                    </a:lnTo>
                    <a:lnTo>
                      <a:pt x="98884" y="130680"/>
                    </a:lnTo>
                    <a:lnTo>
                      <a:pt x="97454" y="129885"/>
                    </a:lnTo>
                    <a:lnTo>
                      <a:pt x="97772" y="129090"/>
                    </a:lnTo>
                    <a:lnTo>
                      <a:pt x="98884" y="128772"/>
                    </a:lnTo>
                    <a:lnTo>
                      <a:pt x="101905" y="127182"/>
                    </a:lnTo>
                    <a:lnTo>
                      <a:pt x="108423" y="126070"/>
                    </a:lnTo>
                    <a:lnTo>
                      <a:pt x="110808" y="124639"/>
                    </a:lnTo>
                    <a:lnTo>
                      <a:pt x="111762" y="124639"/>
                    </a:lnTo>
                    <a:cubicBezTo>
                      <a:pt x="111762" y="124639"/>
                      <a:pt x="113033" y="125434"/>
                      <a:pt x="113033" y="125434"/>
                    </a:cubicBezTo>
                    <a:lnTo>
                      <a:pt x="117485" y="129567"/>
                    </a:lnTo>
                    <a:lnTo>
                      <a:pt x="121618" y="133065"/>
                    </a:lnTo>
                    <a:lnTo>
                      <a:pt x="124321" y="136403"/>
                    </a:lnTo>
                    <a:lnTo>
                      <a:pt x="125752" y="136403"/>
                    </a:lnTo>
                    <a:cubicBezTo>
                      <a:pt x="125752" y="136403"/>
                      <a:pt x="126706" y="135290"/>
                      <a:pt x="126706" y="135290"/>
                    </a:cubicBezTo>
                    <a:lnTo>
                      <a:pt x="126706" y="133065"/>
                    </a:lnTo>
                    <a:cubicBezTo>
                      <a:pt x="126706" y="133065"/>
                      <a:pt x="126865" y="131634"/>
                      <a:pt x="126865" y="131634"/>
                    </a:cubicBezTo>
                    <a:lnTo>
                      <a:pt x="126070" y="127023"/>
                    </a:lnTo>
                    <a:lnTo>
                      <a:pt x="125752" y="120823"/>
                    </a:lnTo>
                    <a:lnTo>
                      <a:pt x="125275" y="117962"/>
                    </a:lnTo>
                    <a:lnTo>
                      <a:pt x="124162" y="116372"/>
                    </a:lnTo>
                    <a:lnTo>
                      <a:pt x="120346" y="114623"/>
                    </a:lnTo>
                    <a:lnTo>
                      <a:pt x="116054" y="113669"/>
                    </a:lnTo>
                    <a:lnTo>
                      <a:pt x="112716" y="109059"/>
                    </a:lnTo>
                    <a:lnTo>
                      <a:pt x="106992" y="107787"/>
                    </a:lnTo>
                    <a:lnTo>
                      <a:pt x="103654" y="103336"/>
                    </a:lnTo>
                    <a:lnTo>
                      <a:pt x="100315" y="103336"/>
                    </a:lnTo>
                    <a:cubicBezTo>
                      <a:pt x="100315" y="103336"/>
                      <a:pt x="96977" y="100633"/>
                      <a:pt x="96977" y="100633"/>
                    </a:cubicBezTo>
                    <a:lnTo>
                      <a:pt x="89982" y="98725"/>
                    </a:lnTo>
                    <a:lnTo>
                      <a:pt x="87438" y="97136"/>
                    </a:lnTo>
                    <a:lnTo>
                      <a:pt x="85848" y="97136"/>
                    </a:lnTo>
                    <a:cubicBezTo>
                      <a:pt x="85848" y="97136"/>
                      <a:pt x="83940" y="96500"/>
                      <a:pt x="83940" y="96500"/>
                    </a:cubicBezTo>
                    <a:lnTo>
                      <a:pt x="84735" y="95705"/>
                    </a:lnTo>
                    <a:lnTo>
                      <a:pt x="86961" y="95387"/>
                    </a:lnTo>
                    <a:lnTo>
                      <a:pt x="90618" y="95387"/>
                    </a:lnTo>
                    <a:cubicBezTo>
                      <a:pt x="90618" y="95387"/>
                      <a:pt x="94274" y="93797"/>
                      <a:pt x="94274" y="93797"/>
                    </a:cubicBezTo>
                    <a:lnTo>
                      <a:pt x="98248" y="90776"/>
                    </a:lnTo>
                    <a:lnTo>
                      <a:pt x="95387" y="90776"/>
                    </a:lnTo>
                    <a:cubicBezTo>
                      <a:pt x="95387" y="90776"/>
                      <a:pt x="94592" y="88392"/>
                      <a:pt x="94592" y="88392"/>
                    </a:cubicBezTo>
                    <a:lnTo>
                      <a:pt x="93002" y="86484"/>
                    </a:lnTo>
                    <a:lnTo>
                      <a:pt x="91571" y="83464"/>
                    </a:lnTo>
                    <a:lnTo>
                      <a:pt x="93956" y="81874"/>
                    </a:lnTo>
                    <a:lnTo>
                      <a:pt x="96023" y="81079"/>
                    </a:lnTo>
                    <a:lnTo>
                      <a:pt x="100792" y="83464"/>
                    </a:lnTo>
                    <a:lnTo>
                      <a:pt x="100792" y="85053"/>
                    </a:lnTo>
                    <a:cubicBezTo>
                      <a:pt x="100792" y="85053"/>
                      <a:pt x="99520" y="87597"/>
                      <a:pt x="99520" y="87597"/>
                    </a:cubicBezTo>
                    <a:lnTo>
                      <a:pt x="100474" y="88710"/>
                    </a:lnTo>
                    <a:lnTo>
                      <a:pt x="102223" y="88710"/>
                    </a:lnTo>
                    <a:cubicBezTo>
                      <a:pt x="102223" y="88710"/>
                      <a:pt x="105403" y="86325"/>
                      <a:pt x="105403" y="86325"/>
                    </a:cubicBezTo>
                    <a:lnTo>
                      <a:pt x="104290" y="82509"/>
                    </a:lnTo>
                    <a:lnTo>
                      <a:pt x="102700" y="80125"/>
                    </a:lnTo>
                    <a:lnTo>
                      <a:pt x="99043" y="75673"/>
                    </a:lnTo>
                    <a:lnTo>
                      <a:pt x="95546" y="73289"/>
                    </a:lnTo>
                    <a:lnTo>
                      <a:pt x="93797" y="71063"/>
                    </a:lnTo>
                    <a:lnTo>
                      <a:pt x="91412" y="65340"/>
                    </a:lnTo>
                    <a:lnTo>
                      <a:pt x="84417" y="57391"/>
                    </a:lnTo>
                    <a:lnTo>
                      <a:pt x="83782" y="54529"/>
                    </a:lnTo>
                    <a:lnTo>
                      <a:pt x="84894" y="49283"/>
                    </a:lnTo>
                    <a:lnTo>
                      <a:pt x="86007" y="46262"/>
                    </a:lnTo>
                    <a:lnTo>
                      <a:pt x="85530" y="44196"/>
                    </a:lnTo>
                    <a:lnTo>
                      <a:pt x="85530" y="41970"/>
                    </a:lnTo>
                    <a:cubicBezTo>
                      <a:pt x="85530" y="41970"/>
                      <a:pt x="88869" y="40539"/>
                      <a:pt x="88869" y="40539"/>
                    </a:cubicBezTo>
                    <a:lnTo>
                      <a:pt x="90935" y="39108"/>
                    </a:lnTo>
                    <a:lnTo>
                      <a:pt x="94115" y="38632"/>
                    </a:lnTo>
                    <a:lnTo>
                      <a:pt x="93320" y="40857"/>
                    </a:lnTo>
                    <a:lnTo>
                      <a:pt x="92207" y="41970"/>
                    </a:lnTo>
                    <a:lnTo>
                      <a:pt x="93479" y="44991"/>
                    </a:lnTo>
                    <a:lnTo>
                      <a:pt x="99202" y="48170"/>
                    </a:lnTo>
                    <a:lnTo>
                      <a:pt x="105403" y="51191"/>
                    </a:lnTo>
                    <a:lnTo>
                      <a:pt x="105879" y="55483"/>
                    </a:lnTo>
                    <a:lnTo>
                      <a:pt x="107787" y="58822"/>
                    </a:lnTo>
                    <a:lnTo>
                      <a:pt x="114464" y="61048"/>
                    </a:lnTo>
                    <a:lnTo>
                      <a:pt x="115259" y="60730"/>
                    </a:lnTo>
                    <a:lnTo>
                      <a:pt x="115736" y="59935"/>
                    </a:lnTo>
                    <a:lnTo>
                      <a:pt x="109854" y="56119"/>
                    </a:lnTo>
                    <a:lnTo>
                      <a:pt x="108900" y="54688"/>
                    </a:lnTo>
                    <a:lnTo>
                      <a:pt x="107628" y="51032"/>
                    </a:lnTo>
                    <a:lnTo>
                      <a:pt x="108741" y="49601"/>
                    </a:lnTo>
                    <a:lnTo>
                      <a:pt x="115577" y="51032"/>
                    </a:lnTo>
                    <a:lnTo>
                      <a:pt x="120505" y="57868"/>
                    </a:lnTo>
                    <a:lnTo>
                      <a:pt x="123685" y="59776"/>
                    </a:lnTo>
                    <a:lnTo>
                      <a:pt x="124639" y="58822"/>
                    </a:lnTo>
                    <a:lnTo>
                      <a:pt x="125116" y="57868"/>
                    </a:lnTo>
                    <a:lnTo>
                      <a:pt x="124162" y="54847"/>
                    </a:lnTo>
                    <a:lnTo>
                      <a:pt x="122731" y="53417"/>
                    </a:lnTo>
                    <a:lnTo>
                      <a:pt x="120029" y="51668"/>
                    </a:lnTo>
                    <a:lnTo>
                      <a:pt x="117008" y="48965"/>
                    </a:lnTo>
                    <a:lnTo>
                      <a:pt x="117008" y="47534"/>
                    </a:lnTo>
                    <a:cubicBezTo>
                      <a:pt x="117008" y="47534"/>
                      <a:pt x="120029" y="46262"/>
                      <a:pt x="120029" y="46262"/>
                    </a:cubicBezTo>
                    <a:lnTo>
                      <a:pt x="122572" y="46580"/>
                    </a:lnTo>
                    <a:lnTo>
                      <a:pt x="126706" y="48488"/>
                    </a:lnTo>
                    <a:lnTo>
                      <a:pt x="129726" y="49283"/>
                    </a:lnTo>
                    <a:lnTo>
                      <a:pt x="131793" y="51509"/>
                    </a:lnTo>
                    <a:lnTo>
                      <a:pt x="134972" y="53734"/>
                    </a:lnTo>
                    <a:lnTo>
                      <a:pt x="133542" y="50555"/>
                    </a:lnTo>
                    <a:lnTo>
                      <a:pt x="131316" y="47693"/>
                    </a:lnTo>
                    <a:lnTo>
                      <a:pt x="126070" y="44991"/>
                    </a:lnTo>
                    <a:lnTo>
                      <a:pt x="123208" y="44991"/>
                    </a:lnTo>
                    <a:cubicBezTo>
                      <a:pt x="123208" y="44991"/>
                      <a:pt x="121300" y="44673"/>
                      <a:pt x="121300" y="44673"/>
                    </a:cubicBezTo>
                    <a:lnTo>
                      <a:pt x="120346" y="42606"/>
                    </a:lnTo>
                    <a:lnTo>
                      <a:pt x="121618" y="40539"/>
                    </a:lnTo>
                    <a:lnTo>
                      <a:pt x="118757" y="37678"/>
                    </a:lnTo>
                    <a:lnTo>
                      <a:pt x="117803" y="36088"/>
                    </a:lnTo>
                    <a:lnTo>
                      <a:pt x="118439" y="33703"/>
                    </a:lnTo>
                    <a:lnTo>
                      <a:pt x="123685" y="33703"/>
                    </a:lnTo>
                    <a:cubicBezTo>
                      <a:pt x="123685" y="33703"/>
                      <a:pt x="127659" y="34498"/>
                      <a:pt x="127659" y="34498"/>
                    </a:cubicBezTo>
                    <a:lnTo>
                      <a:pt x="131952" y="32431"/>
                    </a:lnTo>
                    <a:lnTo>
                      <a:pt x="136244" y="28139"/>
                    </a:lnTo>
                    <a:lnTo>
                      <a:pt x="138947" y="27026"/>
                    </a:lnTo>
                    <a:lnTo>
                      <a:pt x="141173" y="27503"/>
                    </a:lnTo>
                    <a:lnTo>
                      <a:pt x="144670" y="29729"/>
                    </a:lnTo>
                    <a:lnTo>
                      <a:pt x="148009" y="30206"/>
                    </a:lnTo>
                    <a:lnTo>
                      <a:pt x="154050" y="26390"/>
                    </a:lnTo>
                    <a:lnTo>
                      <a:pt x="156911" y="25436"/>
                    </a:lnTo>
                    <a:lnTo>
                      <a:pt x="161045" y="27503"/>
                    </a:lnTo>
                    <a:lnTo>
                      <a:pt x="163271" y="27185"/>
                    </a:lnTo>
                    <a:lnTo>
                      <a:pt x="168199" y="29093"/>
                    </a:lnTo>
                    <a:lnTo>
                      <a:pt x="178532" y="30524"/>
                    </a:lnTo>
                    <a:lnTo>
                      <a:pt x="182984" y="33067"/>
                    </a:lnTo>
                    <a:lnTo>
                      <a:pt x="183779" y="34498"/>
                    </a:lnTo>
                    <a:lnTo>
                      <a:pt x="184733" y="34021"/>
                    </a:lnTo>
                    <a:lnTo>
                      <a:pt x="185845" y="33703"/>
                    </a:lnTo>
                    <a:lnTo>
                      <a:pt x="187912" y="31160"/>
                    </a:lnTo>
                    <a:lnTo>
                      <a:pt x="189661" y="29252"/>
                    </a:lnTo>
                    <a:lnTo>
                      <a:pt x="192205" y="26867"/>
                    </a:lnTo>
                    <a:lnTo>
                      <a:pt x="192840" y="25436"/>
                    </a:lnTo>
                    <a:lnTo>
                      <a:pt x="192840" y="24006"/>
                    </a:lnTo>
                    <a:lnTo>
                      <a:pt x="192205" y="23052"/>
                    </a:lnTo>
                    <a:lnTo>
                      <a:pt x="192205" y="21939"/>
                    </a:lnTo>
                    <a:cubicBezTo>
                      <a:pt x="192205" y="21939"/>
                      <a:pt x="192046" y="20349"/>
                      <a:pt x="192046" y="20349"/>
                    </a:cubicBezTo>
                    <a:lnTo>
                      <a:pt x="192046" y="17011"/>
                    </a:lnTo>
                    <a:cubicBezTo>
                      <a:pt x="192046" y="17011"/>
                      <a:pt x="198087" y="13513"/>
                      <a:pt x="198087" y="13513"/>
                    </a:cubicBezTo>
                    <a:lnTo>
                      <a:pt x="199994" y="13195"/>
                    </a:lnTo>
                    <a:lnTo>
                      <a:pt x="200630" y="11605"/>
                    </a:lnTo>
                    <a:lnTo>
                      <a:pt x="200153" y="7790"/>
                    </a:lnTo>
                    <a:lnTo>
                      <a:pt x="199359" y="4769"/>
                    </a:lnTo>
                    <a:lnTo>
                      <a:pt x="198246" y="4769"/>
                    </a:lnTo>
                    <a:cubicBezTo>
                      <a:pt x="198246" y="4769"/>
                      <a:pt x="196815" y="3656"/>
                      <a:pt x="196815" y="3656"/>
                    </a:cubicBezTo>
                    <a:lnTo>
                      <a:pt x="195861" y="2703"/>
                    </a:lnTo>
                    <a:lnTo>
                      <a:pt x="194430" y="1590"/>
                    </a:lnTo>
                    <a:lnTo>
                      <a:pt x="191887" y="954"/>
                    </a:lnTo>
                    <a:lnTo>
                      <a:pt x="188389" y="0"/>
                    </a:lnTo>
                    <a:lnTo>
                      <a:pt x="185686" y="636"/>
                    </a:lnTo>
                    <a:lnTo>
                      <a:pt x="185050" y="1431"/>
                    </a:lnTo>
                    <a:lnTo>
                      <a:pt x="184415" y="2543"/>
                    </a:lnTo>
                    <a:lnTo>
                      <a:pt x="184733" y="3656"/>
                    </a:lnTo>
                    <a:lnTo>
                      <a:pt x="185686" y="4769"/>
                    </a:lnTo>
                    <a:lnTo>
                      <a:pt x="186640" y="7790"/>
                    </a:lnTo>
                    <a:lnTo>
                      <a:pt x="186958" y="10810"/>
                    </a:lnTo>
                    <a:lnTo>
                      <a:pt x="186322" y="12559"/>
                    </a:lnTo>
                    <a:lnTo>
                      <a:pt x="184415" y="13831"/>
                    </a:lnTo>
                    <a:lnTo>
                      <a:pt x="180281" y="15103"/>
                    </a:lnTo>
                    <a:lnTo>
                      <a:pt x="176307" y="14467"/>
                    </a:lnTo>
                    <a:lnTo>
                      <a:pt x="174558" y="14944"/>
                    </a:lnTo>
                    <a:lnTo>
                      <a:pt x="171696" y="14944"/>
                    </a:lnTo>
                    <a:cubicBezTo>
                      <a:pt x="171696" y="14944"/>
                      <a:pt x="168994" y="15421"/>
                      <a:pt x="168994" y="15421"/>
                    </a:cubicBezTo>
                    <a:lnTo>
                      <a:pt x="164860" y="16693"/>
                    </a:lnTo>
                    <a:lnTo>
                      <a:pt x="161045" y="17329"/>
                    </a:lnTo>
                    <a:lnTo>
                      <a:pt x="157706" y="14785"/>
                    </a:lnTo>
                    <a:lnTo>
                      <a:pt x="153732" y="13036"/>
                    </a:lnTo>
                    <a:lnTo>
                      <a:pt x="149598" y="12082"/>
                    </a:lnTo>
                    <a:lnTo>
                      <a:pt x="148168" y="12877"/>
                    </a:lnTo>
                    <a:lnTo>
                      <a:pt x="147532" y="13513"/>
                    </a:lnTo>
                    <a:lnTo>
                      <a:pt x="144034" y="11287"/>
                    </a:lnTo>
                    <a:lnTo>
                      <a:pt x="142444" y="10492"/>
                    </a:lnTo>
                    <a:lnTo>
                      <a:pt x="141650" y="9698"/>
                    </a:lnTo>
                    <a:lnTo>
                      <a:pt x="140219" y="6836"/>
                    </a:lnTo>
                    <a:lnTo>
                      <a:pt x="139424" y="6836"/>
                    </a:lnTo>
                    <a:cubicBezTo>
                      <a:pt x="139424" y="6836"/>
                      <a:pt x="136562" y="7790"/>
                      <a:pt x="136562" y="7790"/>
                    </a:cubicBezTo>
                    <a:lnTo>
                      <a:pt x="133701" y="7790"/>
                    </a:lnTo>
                    <a:cubicBezTo>
                      <a:pt x="133701" y="7790"/>
                      <a:pt x="131952" y="7472"/>
                      <a:pt x="131952" y="7472"/>
                    </a:cubicBezTo>
                    <a:lnTo>
                      <a:pt x="127023" y="7472"/>
                    </a:lnTo>
                    <a:cubicBezTo>
                      <a:pt x="127023" y="7472"/>
                      <a:pt x="126388" y="9539"/>
                      <a:pt x="126388" y="9539"/>
                    </a:cubicBezTo>
                    <a:lnTo>
                      <a:pt x="125752" y="9857"/>
                    </a:lnTo>
                    <a:lnTo>
                      <a:pt x="124639" y="10175"/>
                    </a:lnTo>
                    <a:lnTo>
                      <a:pt x="121936" y="10175"/>
                    </a:lnTo>
                    <a:cubicBezTo>
                      <a:pt x="121936" y="10175"/>
                      <a:pt x="118598" y="11446"/>
                      <a:pt x="118598" y="11446"/>
                    </a:cubicBezTo>
                    <a:lnTo>
                      <a:pt x="114941" y="12400"/>
                    </a:lnTo>
                    <a:lnTo>
                      <a:pt x="112080" y="12400"/>
                    </a:lnTo>
                    <a:cubicBezTo>
                      <a:pt x="112080" y="12400"/>
                      <a:pt x="109218" y="11923"/>
                      <a:pt x="109218" y="11923"/>
                    </a:cubicBezTo>
                    <a:lnTo>
                      <a:pt x="107469" y="12241"/>
                    </a:lnTo>
                    <a:lnTo>
                      <a:pt x="103654" y="12241"/>
                    </a:lnTo>
                    <a:cubicBezTo>
                      <a:pt x="103654" y="12241"/>
                      <a:pt x="101269" y="14626"/>
                      <a:pt x="101269" y="14626"/>
                    </a:cubicBezTo>
                    <a:lnTo>
                      <a:pt x="97454" y="14626"/>
                    </a:lnTo>
                    <a:cubicBezTo>
                      <a:pt x="97454" y="14626"/>
                      <a:pt x="94274" y="14149"/>
                      <a:pt x="94274" y="14149"/>
                    </a:cubicBezTo>
                    <a:lnTo>
                      <a:pt x="92684" y="14149"/>
                    </a:lnTo>
                    <a:cubicBezTo>
                      <a:pt x="92684" y="14149"/>
                      <a:pt x="90459" y="14149"/>
                      <a:pt x="90459" y="14149"/>
                    </a:cubicBezTo>
                    <a:lnTo>
                      <a:pt x="89664" y="14785"/>
                    </a:lnTo>
                    <a:lnTo>
                      <a:pt x="88869" y="19395"/>
                    </a:lnTo>
                    <a:lnTo>
                      <a:pt x="85371" y="20667"/>
                    </a:lnTo>
                    <a:lnTo>
                      <a:pt x="82192" y="21462"/>
                    </a:lnTo>
                    <a:lnTo>
                      <a:pt x="79489" y="21462"/>
                    </a:lnTo>
                    <a:cubicBezTo>
                      <a:pt x="79489" y="21462"/>
                      <a:pt x="74879" y="20190"/>
                      <a:pt x="74879" y="20190"/>
                    </a:cubicBezTo>
                    <a:lnTo>
                      <a:pt x="73289" y="20190"/>
                    </a:lnTo>
                    <a:cubicBezTo>
                      <a:pt x="73289" y="20190"/>
                      <a:pt x="72017" y="20667"/>
                      <a:pt x="72017" y="20667"/>
                    </a:cubicBezTo>
                    <a:lnTo>
                      <a:pt x="67884" y="20985"/>
                    </a:lnTo>
                    <a:lnTo>
                      <a:pt x="65976" y="21780"/>
                    </a:lnTo>
                    <a:lnTo>
                      <a:pt x="61684" y="27185"/>
                    </a:lnTo>
                    <a:lnTo>
                      <a:pt x="57391" y="29093"/>
                    </a:lnTo>
                    <a:lnTo>
                      <a:pt x="55960" y="30047"/>
                    </a:lnTo>
                    <a:lnTo>
                      <a:pt x="52622" y="28934"/>
                    </a:lnTo>
                    <a:lnTo>
                      <a:pt x="51032" y="28934"/>
                    </a:lnTo>
                    <a:cubicBezTo>
                      <a:pt x="51032" y="28934"/>
                      <a:pt x="48647" y="30206"/>
                      <a:pt x="48647" y="30206"/>
                    </a:cubicBezTo>
                    <a:lnTo>
                      <a:pt x="43560" y="30206"/>
                    </a:lnTo>
                    <a:cubicBezTo>
                      <a:pt x="43560" y="30206"/>
                      <a:pt x="42129" y="30524"/>
                      <a:pt x="42129" y="30524"/>
                    </a:cubicBezTo>
                    <a:lnTo>
                      <a:pt x="38155" y="30524"/>
                    </a:lnTo>
                    <a:cubicBezTo>
                      <a:pt x="38155" y="30524"/>
                      <a:pt x="37837" y="33226"/>
                      <a:pt x="37837" y="33226"/>
                    </a:cubicBezTo>
                    <a:lnTo>
                      <a:pt x="38791" y="35134"/>
                    </a:lnTo>
                    <a:lnTo>
                      <a:pt x="40063" y="37201"/>
                    </a:lnTo>
                    <a:lnTo>
                      <a:pt x="40063" y="38473"/>
                    </a:lnTo>
                    <a:cubicBezTo>
                      <a:pt x="40063" y="38473"/>
                      <a:pt x="39268" y="40539"/>
                      <a:pt x="39268" y="40539"/>
                    </a:cubicBezTo>
                    <a:lnTo>
                      <a:pt x="37837" y="42924"/>
                    </a:lnTo>
                    <a:lnTo>
                      <a:pt x="35929" y="43878"/>
                    </a:lnTo>
                    <a:lnTo>
                      <a:pt x="33703" y="44673"/>
                    </a:lnTo>
                    <a:lnTo>
                      <a:pt x="32591" y="46422"/>
                    </a:lnTo>
                    <a:lnTo>
                      <a:pt x="32114" y="48329"/>
                    </a:lnTo>
                    <a:lnTo>
                      <a:pt x="31160" y="49760"/>
                    </a:lnTo>
                    <a:lnTo>
                      <a:pt x="30524" y="51350"/>
                    </a:lnTo>
                    <a:lnTo>
                      <a:pt x="29570" y="54529"/>
                    </a:lnTo>
                    <a:lnTo>
                      <a:pt x="29570" y="55642"/>
                    </a:lnTo>
                    <a:cubicBezTo>
                      <a:pt x="29570" y="55642"/>
                      <a:pt x="27821" y="56755"/>
                      <a:pt x="27821" y="56755"/>
                    </a:cubicBezTo>
                    <a:lnTo>
                      <a:pt x="25595" y="57232"/>
                    </a:lnTo>
                    <a:lnTo>
                      <a:pt x="23529" y="57232"/>
                    </a:lnTo>
                    <a:cubicBezTo>
                      <a:pt x="23529" y="57232"/>
                      <a:pt x="22098" y="57868"/>
                      <a:pt x="22098" y="57868"/>
                    </a:cubicBezTo>
                    <a:lnTo>
                      <a:pt x="21462" y="58981"/>
                    </a:lnTo>
                    <a:lnTo>
                      <a:pt x="20190" y="59935"/>
                    </a:lnTo>
                    <a:lnTo>
                      <a:pt x="19395" y="60253"/>
                    </a:lnTo>
                    <a:lnTo>
                      <a:pt x="19395" y="61206"/>
                    </a:lnTo>
                    <a:cubicBezTo>
                      <a:pt x="19395" y="61206"/>
                      <a:pt x="20349" y="63273"/>
                      <a:pt x="20349" y="63273"/>
                    </a:cubicBezTo>
                    <a:lnTo>
                      <a:pt x="21462" y="64863"/>
                    </a:lnTo>
                    <a:lnTo>
                      <a:pt x="21462" y="66135"/>
                    </a:lnTo>
                    <a:cubicBezTo>
                      <a:pt x="21462" y="66135"/>
                      <a:pt x="20985" y="66453"/>
                      <a:pt x="20985" y="66453"/>
                    </a:cubicBezTo>
                    <a:lnTo>
                      <a:pt x="19395" y="66453"/>
                    </a:lnTo>
                    <a:cubicBezTo>
                      <a:pt x="19395" y="66453"/>
                      <a:pt x="19077" y="66771"/>
                      <a:pt x="19077" y="66771"/>
                    </a:cubicBezTo>
                    <a:lnTo>
                      <a:pt x="19077" y="68201"/>
                    </a:lnTo>
                    <a:cubicBezTo>
                      <a:pt x="19077" y="68201"/>
                      <a:pt x="18442" y="69473"/>
                      <a:pt x="18442" y="69473"/>
                    </a:cubicBezTo>
                    <a:lnTo>
                      <a:pt x="17806" y="70268"/>
                    </a:lnTo>
                    <a:lnTo>
                      <a:pt x="16693" y="71063"/>
                    </a:lnTo>
                    <a:lnTo>
                      <a:pt x="14467" y="70745"/>
                    </a:lnTo>
                    <a:lnTo>
                      <a:pt x="12400" y="69473"/>
                    </a:lnTo>
                    <a:lnTo>
                      <a:pt x="11287" y="69155"/>
                    </a:lnTo>
                    <a:lnTo>
                      <a:pt x="10652" y="69155"/>
                    </a:lnTo>
                    <a:cubicBezTo>
                      <a:pt x="10652" y="69155"/>
                      <a:pt x="13513" y="71540"/>
                      <a:pt x="13513" y="71540"/>
                    </a:cubicBezTo>
                    <a:lnTo>
                      <a:pt x="16216" y="74720"/>
                    </a:lnTo>
                    <a:lnTo>
                      <a:pt x="19395" y="82033"/>
                    </a:lnTo>
                    <a:lnTo>
                      <a:pt x="24165" y="84417"/>
                    </a:lnTo>
                    <a:lnTo>
                      <a:pt x="27185" y="88074"/>
                    </a:lnTo>
                    <a:lnTo>
                      <a:pt x="30683" y="90776"/>
                    </a:lnTo>
                    <a:lnTo>
                      <a:pt x="31319" y="91889"/>
                    </a:lnTo>
                    <a:lnTo>
                      <a:pt x="33226" y="92843"/>
                    </a:lnTo>
                    <a:lnTo>
                      <a:pt x="37360" y="91889"/>
                    </a:lnTo>
                    <a:lnTo>
                      <a:pt x="40539" y="92207"/>
                    </a:lnTo>
                    <a:lnTo>
                      <a:pt x="41493" y="92207"/>
                    </a:lnTo>
                    <a:cubicBezTo>
                      <a:pt x="41493" y="92207"/>
                      <a:pt x="42924" y="92207"/>
                      <a:pt x="42924" y="92207"/>
                    </a:cubicBezTo>
                    <a:lnTo>
                      <a:pt x="43719" y="93956"/>
                    </a:lnTo>
                    <a:lnTo>
                      <a:pt x="43719" y="95864"/>
                    </a:lnTo>
                    <a:cubicBezTo>
                      <a:pt x="43719" y="95864"/>
                      <a:pt x="42765" y="96658"/>
                      <a:pt x="42765" y="96658"/>
                    </a:cubicBezTo>
                    <a:lnTo>
                      <a:pt x="41652" y="96976"/>
                    </a:lnTo>
                    <a:lnTo>
                      <a:pt x="36406" y="95069"/>
                    </a:lnTo>
                    <a:lnTo>
                      <a:pt x="33067" y="95546"/>
                    </a:lnTo>
                    <a:lnTo>
                      <a:pt x="32749" y="97295"/>
                    </a:lnTo>
                    <a:lnTo>
                      <a:pt x="33067" y="99520"/>
                    </a:lnTo>
                    <a:lnTo>
                      <a:pt x="35770" y="100633"/>
                    </a:lnTo>
                    <a:lnTo>
                      <a:pt x="39109" y="104767"/>
                    </a:lnTo>
                    <a:lnTo>
                      <a:pt x="41016" y="109854"/>
                    </a:lnTo>
                    <a:lnTo>
                      <a:pt x="42606" y="113828"/>
                    </a:lnTo>
                    <a:lnTo>
                      <a:pt x="44673" y="115100"/>
                    </a:lnTo>
                    <a:lnTo>
                      <a:pt x="48170" y="114146"/>
                    </a:lnTo>
                    <a:lnTo>
                      <a:pt x="48965" y="112397"/>
                    </a:lnTo>
                    <a:lnTo>
                      <a:pt x="48965" y="110331"/>
                    </a:lnTo>
                    <a:cubicBezTo>
                      <a:pt x="48965" y="110331"/>
                      <a:pt x="49760" y="110808"/>
                      <a:pt x="49760" y="110808"/>
                    </a:cubicBezTo>
                    <a:lnTo>
                      <a:pt x="50714" y="113033"/>
                    </a:lnTo>
                    <a:lnTo>
                      <a:pt x="53099" y="115895"/>
                    </a:lnTo>
                    <a:lnTo>
                      <a:pt x="55801" y="115418"/>
                    </a:lnTo>
                    <a:lnTo>
                      <a:pt x="58186" y="114782"/>
                    </a:lnTo>
                    <a:lnTo>
                      <a:pt x="60094" y="114782"/>
                    </a:lnTo>
                    <a:cubicBezTo>
                      <a:pt x="60094" y="114782"/>
                      <a:pt x="62637" y="114305"/>
                      <a:pt x="62637" y="114305"/>
                    </a:cubicBezTo>
                    <a:lnTo>
                      <a:pt x="67248" y="112715"/>
                    </a:lnTo>
                    <a:lnTo>
                      <a:pt x="74720" y="114623"/>
                    </a:lnTo>
                    <a:lnTo>
                      <a:pt x="77422" y="114623"/>
                    </a:lnTo>
                    <a:cubicBezTo>
                      <a:pt x="77422" y="114623"/>
                      <a:pt x="79330" y="113510"/>
                      <a:pt x="79330" y="113510"/>
                    </a:cubicBezTo>
                    <a:lnTo>
                      <a:pt x="80443" y="111762"/>
                    </a:lnTo>
                    <a:lnTo>
                      <a:pt x="85053" y="114941"/>
                    </a:lnTo>
                    <a:lnTo>
                      <a:pt x="89982" y="116849"/>
                    </a:lnTo>
                    <a:lnTo>
                      <a:pt x="90776" y="117803"/>
                    </a:lnTo>
                    <a:lnTo>
                      <a:pt x="92207" y="118757"/>
                    </a:lnTo>
                    <a:lnTo>
                      <a:pt x="95069" y="119869"/>
                    </a:lnTo>
                    <a:lnTo>
                      <a:pt x="96818" y="119392"/>
                    </a:lnTo>
                    <a:lnTo>
                      <a:pt x="97931" y="119869"/>
                    </a:lnTo>
                    <a:lnTo>
                      <a:pt x="99679" y="119869"/>
                    </a:lnTo>
                    <a:cubicBezTo>
                      <a:pt x="99679" y="119869"/>
                      <a:pt x="101269" y="120664"/>
                      <a:pt x="101269" y="120664"/>
                    </a:cubicBezTo>
                    <a:lnTo>
                      <a:pt x="102223" y="122095"/>
                    </a:lnTo>
                    <a:lnTo>
                      <a:pt x="101269" y="123367"/>
                    </a:lnTo>
                    <a:lnTo>
                      <a:pt x="100315" y="124162"/>
                    </a:lnTo>
                    <a:lnTo>
                      <a:pt x="95546" y="124162"/>
                    </a:lnTo>
                    <a:cubicBezTo>
                      <a:pt x="95546" y="124162"/>
                      <a:pt x="93797" y="124957"/>
                      <a:pt x="93797" y="124957"/>
                    </a:cubicBezTo>
                    <a:lnTo>
                      <a:pt x="94433" y="126388"/>
                    </a:lnTo>
                    <a:lnTo>
                      <a:pt x="94433" y="127977"/>
                    </a:lnTo>
                    <a:cubicBezTo>
                      <a:pt x="94433" y="127977"/>
                      <a:pt x="92366" y="127659"/>
                      <a:pt x="92366" y="127659"/>
                    </a:cubicBezTo>
                    <a:lnTo>
                      <a:pt x="91094" y="127182"/>
                    </a:lnTo>
                    <a:lnTo>
                      <a:pt x="88551" y="124957"/>
                    </a:lnTo>
                    <a:lnTo>
                      <a:pt x="84099" y="122731"/>
                    </a:lnTo>
                    <a:lnTo>
                      <a:pt x="75197" y="120187"/>
                    </a:lnTo>
                    <a:lnTo>
                      <a:pt x="66930" y="115736"/>
                    </a:lnTo>
                    <a:lnTo>
                      <a:pt x="63273" y="115736"/>
                    </a:lnTo>
                    <a:cubicBezTo>
                      <a:pt x="63273" y="115736"/>
                      <a:pt x="61048" y="117326"/>
                      <a:pt x="61048" y="117326"/>
                    </a:cubicBezTo>
                    <a:lnTo>
                      <a:pt x="58504" y="120664"/>
                    </a:lnTo>
                    <a:lnTo>
                      <a:pt x="55324" y="120982"/>
                    </a:lnTo>
                    <a:lnTo>
                      <a:pt x="52463" y="119710"/>
                    </a:lnTo>
                    <a:lnTo>
                      <a:pt x="51032" y="120028"/>
                    </a:lnTo>
                    <a:lnTo>
                      <a:pt x="48329" y="125593"/>
                    </a:lnTo>
                    <a:lnTo>
                      <a:pt x="43719" y="129249"/>
                    </a:lnTo>
                    <a:lnTo>
                      <a:pt x="43083" y="130203"/>
                    </a:lnTo>
                    <a:lnTo>
                      <a:pt x="43401" y="131475"/>
                    </a:lnTo>
                    <a:lnTo>
                      <a:pt x="45309" y="132270"/>
                    </a:lnTo>
                    <a:lnTo>
                      <a:pt x="47693" y="134018"/>
                    </a:lnTo>
                    <a:lnTo>
                      <a:pt x="48806" y="137516"/>
                    </a:lnTo>
                    <a:lnTo>
                      <a:pt x="51350" y="138470"/>
                    </a:lnTo>
                    <a:lnTo>
                      <a:pt x="55801" y="141808"/>
                    </a:lnTo>
                    <a:lnTo>
                      <a:pt x="58822" y="146896"/>
                    </a:lnTo>
                    <a:lnTo>
                      <a:pt x="59140" y="149439"/>
                    </a:lnTo>
                    <a:lnTo>
                      <a:pt x="55801" y="153096"/>
                    </a:lnTo>
                    <a:lnTo>
                      <a:pt x="55801" y="157070"/>
                    </a:lnTo>
                    <a:cubicBezTo>
                      <a:pt x="55801" y="157070"/>
                      <a:pt x="60412" y="164224"/>
                      <a:pt x="60412" y="164224"/>
                    </a:cubicBezTo>
                    <a:lnTo>
                      <a:pt x="64863" y="168358"/>
                    </a:lnTo>
                    <a:lnTo>
                      <a:pt x="66135" y="166132"/>
                    </a:lnTo>
                    <a:lnTo>
                      <a:pt x="66135" y="163270"/>
                    </a:lnTo>
                    <a:cubicBezTo>
                      <a:pt x="66135" y="163270"/>
                      <a:pt x="66771" y="160091"/>
                      <a:pt x="66771" y="160091"/>
                    </a:cubicBezTo>
                    <a:lnTo>
                      <a:pt x="68361" y="159296"/>
                    </a:lnTo>
                    <a:lnTo>
                      <a:pt x="70268" y="158819"/>
                    </a:lnTo>
                    <a:lnTo>
                      <a:pt x="71858" y="160886"/>
                    </a:lnTo>
                    <a:lnTo>
                      <a:pt x="72812" y="162953"/>
                    </a:lnTo>
                    <a:lnTo>
                      <a:pt x="74720" y="163588"/>
                    </a:lnTo>
                    <a:lnTo>
                      <a:pt x="78853" y="169470"/>
                    </a:lnTo>
                    <a:lnTo>
                      <a:pt x="78853" y="171219"/>
                    </a:lnTo>
                    <a:cubicBezTo>
                      <a:pt x="78853" y="171219"/>
                      <a:pt x="78853" y="175512"/>
                      <a:pt x="78853" y="175512"/>
                    </a:cubicBezTo>
                    <a:lnTo>
                      <a:pt x="80443" y="176784"/>
                    </a:lnTo>
                    <a:lnTo>
                      <a:pt x="82192" y="177737"/>
                    </a:lnTo>
                    <a:lnTo>
                      <a:pt x="82192" y="173763"/>
                    </a:lnTo>
                    <a:cubicBezTo>
                      <a:pt x="82192" y="173763"/>
                      <a:pt x="85530" y="166768"/>
                      <a:pt x="85530" y="166768"/>
                    </a:cubicBezTo>
                    <a:lnTo>
                      <a:pt x="88710" y="166291"/>
                    </a:lnTo>
                    <a:lnTo>
                      <a:pt x="90459" y="166609"/>
                    </a:lnTo>
                    <a:lnTo>
                      <a:pt x="91889" y="169788"/>
                    </a:lnTo>
                    <a:lnTo>
                      <a:pt x="96182" y="175035"/>
                    </a:lnTo>
                    <a:lnTo>
                      <a:pt x="98407" y="176466"/>
                    </a:lnTo>
                    <a:lnTo>
                      <a:pt x="99679" y="177579"/>
                    </a:lnTo>
                    <a:lnTo>
                      <a:pt x="101269" y="177579"/>
                    </a:lnTo>
                    <a:cubicBezTo>
                      <a:pt x="101269" y="177579"/>
                      <a:pt x="99838" y="174399"/>
                      <a:pt x="99838" y="174399"/>
                    </a:cubicBezTo>
                    <a:lnTo>
                      <a:pt x="97772" y="171219"/>
                    </a:lnTo>
                    <a:lnTo>
                      <a:pt x="98725" y="166927"/>
                    </a:lnTo>
                    <a:lnTo>
                      <a:pt x="98407" y="164383"/>
                    </a:lnTo>
                    <a:lnTo>
                      <a:pt x="96500" y="158978"/>
                    </a:lnTo>
                    <a:lnTo>
                      <a:pt x="92366" y="149916"/>
                    </a:lnTo>
                    <a:lnTo>
                      <a:pt x="89823" y="146578"/>
                    </a:lnTo>
                    <a:lnTo>
                      <a:pt x="88710" y="141649"/>
                    </a:lnTo>
                    <a:lnTo>
                      <a:pt x="90141" y="140219"/>
                    </a:lnTo>
                    <a:lnTo>
                      <a:pt x="92366" y="141967"/>
                    </a:lnTo>
                    <a:lnTo>
                      <a:pt x="94910" y="142444"/>
                    </a:lnTo>
                    <a:lnTo>
                      <a:pt x="96977" y="143557"/>
                    </a:lnTo>
                    <a:lnTo>
                      <a:pt x="99361" y="144988"/>
                    </a:lnTo>
                    <a:lnTo>
                      <a:pt x="99361" y="147532"/>
                    </a:lnTo>
                    <a:cubicBezTo>
                      <a:pt x="99361" y="147532"/>
                      <a:pt x="101269" y="148485"/>
                      <a:pt x="101269" y="148485"/>
                    </a:cubicBezTo>
                    <a:lnTo>
                      <a:pt x="102382" y="148009"/>
                    </a:lnTo>
                    <a:lnTo>
                      <a:pt x="103813" y="147055"/>
                    </a:lnTo>
                    <a:lnTo>
                      <a:pt x="110649" y="144988"/>
                    </a:lnTo>
                    <a:lnTo>
                      <a:pt x="110649" y="144193"/>
                    </a:lnTo>
                    <a:cubicBezTo>
                      <a:pt x="110649" y="144193"/>
                      <a:pt x="109695" y="143080"/>
                      <a:pt x="109695" y="143080"/>
                    </a:cubicBezTo>
                    <a:lnTo>
                      <a:pt x="108264" y="141649"/>
                    </a:lnTo>
                    <a:close/>
                    <a:moveTo>
                      <a:pt x="185686" y="107787"/>
                    </a:moveTo>
                    <a:lnTo>
                      <a:pt x="182825" y="105879"/>
                    </a:lnTo>
                    <a:lnTo>
                      <a:pt x="178056" y="106833"/>
                    </a:lnTo>
                    <a:lnTo>
                      <a:pt x="178056" y="109059"/>
                    </a:lnTo>
                    <a:cubicBezTo>
                      <a:pt x="178056" y="109059"/>
                      <a:pt x="181394" y="112079"/>
                      <a:pt x="181394" y="112079"/>
                    </a:cubicBezTo>
                    <a:lnTo>
                      <a:pt x="182348" y="114146"/>
                    </a:lnTo>
                    <a:lnTo>
                      <a:pt x="181235" y="115895"/>
                    </a:lnTo>
                    <a:lnTo>
                      <a:pt x="179009" y="117008"/>
                    </a:lnTo>
                    <a:lnTo>
                      <a:pt x="179486" y="117962"/>
                    </a:lnTo>
                    <a:lnTo>
                      <a:pt x="182507" y="120664"/>
                    </a:lnTo>
                    <a:lnTo>
                      <a:pt x="185209" y="118757"/>
                    </a:lnTo>
                    <a:lnTo>
                      <a:pt x="185527" y="118280"/>
                    </a:lnTo>
                    <a:lnTo>
                      <a:pt x="185527" y="116690"/>
                    </a:lnTo>
                    <a:cubicBezTo>
                      <a:pt x="185527" y="116690"/>
                      <a:pt x="187117" y="115895"/>
                      <a:pt x="187117" y="115895"/>
                    </a:cubicBezTo>
                    <a:lnTo>
                      <a:pt x="187117" y="110331"/>
                    </a:lnTo>
                    <a:cubicBezTo>
                      <a:pt x="187117" y="110331"/>
                      <a:pt x="186640" y="109695"/>
                      <a:pt x="186640" y="109695"/>
                    </a:cubicBezTo>
                    <a:lnTo>
                      <a:pt x="187117" y="107946"/>
                    </a:lnTo>
                    <a:lnTo>
                      <a:pt x="185686" y="107946"/>
                    </a:lnTo>
                    <a:close/>
                    <a:moveTo>
                      <a:pt x="34339" y="131157"/>
                    </a:moveTo>
                    <a:lnTo>
                      <a:pt x="31955" y="130680"/>
                    </a:lnTo>
                    <a:lnTo>
                      <a:pt x="30047" y="128136"/>
                    </a:lnTo>
                    <a:lnTo>
                      <a:pt x="27980" y="130680"/>
                    </a:lnTo>
                    <a:lnTo>
                      <a:pt x="28457" y="131793"/>
                    </a:lnTo>
                    <a:lnTo>
                      <a:pt x="30365" y="134495"/>
                    </a:lnTo>
                    <a:lnTo>
                      <a:pt x="33703" y="137039"/>
                    </a:lnTo>
                    <a:lnTo>
                      <a:pt x="36247" y="134813"/>
                    </a:lnTo>
                    <a:lnTo>
                      <a:pt x="38632" y="135608"/>
                    </a:lnTo>
                    <a:lnTo>
                      <a:pt x="35611" y="132429"/>
                    </a:lnTo>
                    <a:lnTo>
                      <a:pt x="34180" y="131316"/>
                    </a:lnTo>
                    <a:close/>
                    <a:moveTo>
                      <a:pt x="182348" y="140219"/>
                    </a:moveTo>
                    <a:lnTo>
                      <a:pt x="181871" y="141490"/>
                    </a:lnTo>
                    <a:lnTo>
                      <a:pt x="183143" y="141490"/>
                    </a:lnTo>
                    <a:cubicBezTo>
                      <a:pt x="183143" y="141490"/>
                      <a:pt x="188230" y="140060"/>
                      <a:pt x="188230" y="140060"/>
                    </a:cubicBezTo>
                    <a:lnTo>
                      <a:pt x="190933" y="138311"/>
                    </a:lnTo>
                    <a:lnTo>
                      <a:pt x="192522" y="136562"/>
                    </a:lnTo>
                    <a:lnTo>
                      <a:pt x="191728" y="136562"/>
                    </a:lnTo>
                    <a:cubicBezTo>
                      <a:pt x="191728" y="136562"/>
                      <a:pt x="188389" y="137675"/>
                      <a:pt x="188389" y="137675"/>
                    </a:cubicBezTo>
                    <a:lnTo>
                      <a:pt x="184733" y="137675"/>
                    </a:lnTo>
                    <a:cubicBezTo>
                      <a:pt x="184733" y="137675"/>
                      <a:pt x="182189" y="140060"/>
                      <a:pt x="182189" y="140060"/>
                    </a:cubicBezTo>
                    <a:close/>
                    <a:moveTo>
                      <a:pt x="235288" y="174081"/>
                    </a:moveTo>
                    <a:lnTo>
                      <a:pt x="235924" y="173604"/>
                    </a:lnTo>
                    <a:lnTo>
                      <a:pt x="236241" y="172650"/>
                    </a:lnTo>
                    <a:lnTo>
                      <a:pt x="236241" y="171378"/>
                    </a:lnTo>
                    <a:cubicBezTo>
                      <a:pt x="236241" y="171378"/>
                      <a:pt x="236082" y="170742"/>
                      <a:pt x="236082" y="170742"/>
                    </a:cubicBezTo>
                    <a:lnTo>
                      <a:pt x="235288" y="170742"/>
                    </a:lnTo>
                    <a:cubicBezTo>
                      <a:pt x="235288" y="170742"/>
                      <a:pt x="233857" y="171855"/>
                      <a:pt x="233857" y="171855"/>
                    </a:cubicBezTo>
                    <a:lnTo>
                      <a:pt x="233857" y="172650"/>
                    </a:lnTo>
                    <a:cubicBezTo>
                      <a:pt x="233857" y="172650"/>
                      <a:pt x="235288" y="174081"/>
                      <a:pt x="235288" y="174081"/>
                    </a:cubicBezTo>
                    <a:close/>
                    <a:moveTo>
                      <a:pt x="145306" y="161681"/>
                    </a:moveTo>
                    <a:lnTo>
                      <a:pt x="145783" y="161681"/>
                    </a:lnTo>
                    <a:cubicBezTo>
                      <a:pt x="145783" y="161681"/>
                      <a:pt x="147055" y="160568"/>
                      <a:pt x="147055" y="160568"/>
                    </a:cubicBezTo>
                    <a:lnTo>
                      <a:pt x="145783" y="158183"/>
                    </a:lnTo>
                    <a:lnTo>
                      <a:pt x="144829" y="158183"/>
                    </a:lnTo>
                    <a:cubicBezTo>
                      <a:pt x="144829" y="158183"/>
                      <a:pt x="144511" y="158978"/>
                      <a:pt x="144511" y="158978"/>
                    </a:cubicBezTo>
                    <a:lnTo>
                      <a:pt x="144511" y="160250"/>
                    </a:lnTo>
                    <a:cubicBezTo>
                      <a:pt x="144511" y="160250"/>
                      <a:pt x="145465" y="161681"/>
                      <a:pt x="145465" y="161681"/>
                    </a:cubicBezTo>
                    <a:close/>
                    <a:moveTo>
                      <a:pt x="193158" y="170742"/>
                    </a:moveTo>
                    <a:lnTo>
                      <a:pt x="193635" y="171696"/>
                    </a:lnTo>
                    <a:lnTo>
                      <a:pt x="192205" y="172650"/>
                    </a:lnTo>
                    <a:lnTo>
                      <a:pt x="190297" y="172173"/>
                    </a:lnTo>
                    <a:lnTo>
                      <a:pt x="190297" y="173763"/>
                    </a:lnTo>
                    <a:cubicBezTo>
                      <a:pt x="190297" y="173763"/>
                      <a:pt x="192046" y="174876"/>
                      <a:pt x="192046" y="174876"/>
                    </a:cubicBezTo>
                    <a:lnTo>
                      <a:pt x="193476" y="173286"/>
                    </a:lnTo>
                    <a:lnTo>
                      <a:pt x="195702" y="172491"/>
                    </a:lnTo>
                    <a:lnTo>
                      <a:pt x="194589" y="171219"/>
                    </a:lnTo>
                    <a:lnTo>
                      <a:pt x="193158" y="170742"/>
                    </a:lnTo>
                    <a:close/>
                    <a:moveTo>
                      <a:pt x="111762" y="126864"/>
                    </a:moveTo>
                    <a:lnTo>
                      <a:pt x="111285" y="126388"/>
                    </a:lnTo>
                    <a:lnTo>
                      <a:pt x="110331" y="126388"/>
                    </a:lnTo>
                    <a:cubicBezTo>
                      <a:pt x="110331" y="126388"/>
                      <a:pt x="109695" y="126546"/>
                      <a:pt x="109695" y="126546"/>
                    </a:cubicBezTo>
                    <a:lnTo>
                      <a:pt x="109059" y="127818"/>
                    </a:lnTo>
                    <a:lnTo>
                      <a:pt x="108423" y="128136"/>
                    </a:lnTo>
                    <a:lnTo>
                      <a:pt x="108900" y="128772"/>
                    </a:lnTo>
                    <a:lnTo>
                      <a:pt x="109854" y="129090"/>
                    </a:lnTo>
                    <a:lnTo>
                      <a:pt x="111126" y="129090"/>
                    </a:lnTo>
                    <a:cubicBezTo>
                      <a:pt x="111126" y="129090"/>
                      <a:pt x="112238" y="128295"/>
                      <a:pt x="112238" y="128295"/>
                    </a:cubicBezTo>
                    <a:lnTo>
                      <a:pt x="111762" y="126864"/>
                    </a:lnTo>
                    <a:close/>
                    <a:moveTo>
                      <a:pt x="187276" y="217164"/>
                    </a:moveTo>
                    <a:lnTo>
                      <a:pt x="183302" y="217164"/>
                    </a:lnTo>
                    <a:cubicBezTo>
                      <a:pt x="183302" y="217164"/>
                      <a:pt x="179486" y="218277"/>
                      <a:pt x="179486" y="218277"/>
                    </a:cubicBezTo>
                    <a:lnTo>
                      <a:pt x="177897" y="219866"/>
                    </a:lnTo>
                    <a:lnTo>
                      <a:pt x="176625" y="220185"/>
                    </a:lnTo>
                    <a:lnTo>
                      <a:pt x="175353" y="219549"/>
                    </a:lnTo>
                    <a:lnTo>
                      <a:pt x="175035" y="218277"/>
                    </a:lnTo>
                    <a:lnTo>
                      <a:pt x="175671" y="213666"/>
                    </a:lnTo>
                    <a:lnTo>
                      <a:pt x="174876" y="212872"/>
                    </a:lnTo>
                    <a:lnTo>
                      <a:pt x="170266" y="213507"/>
                    </a:lnTo>
                    <a:lnTo>
                      <a:pt x="167563" y="214144"/>
                    </a:lnTo>
                    <a:lnTo>
                      <a:pt x="162476" y="213031"/>
                    </a:lnTo>
                    <a:lnTo>
                      <a:pt x="156911" y="212713"/>
                    </a:lnTo>
                    <a:lnTo>
                      <a:pt x="154050" y="210646"/>
                    </a:lnTo>
                    <a:lnTo>
                      <a:pt x="145942" y="210169"/>
                    </a:lnTo>
                    <a:lnTo>
                      <a:pt x="143239" y="210646"/>
                    </a:lnTo>
                    <a:lnTo>
                      <a:pt x="140537" y="211600"/>
                    </a:lnTo>
                    <a:lnTo>
                      <a:pt x="137993" y="212077"/>
                    </a:lnTo>
                    <a:lnTo>
                      <a:pt x="135449" y="212077"/>
                    </a:lnTo>
                    <a:cubicBezTo>
                      <a:pt x="135449" y="212077"/>
                      <a:pt x="134337" y="212077"/>
                      <a:pt x="134337" y="212077"/>
                    </a:cubicBezTo>
                    <a:lnTo>
                      <a:pt x="133224" y="211282"/>
                    </a:lnTo>
                    <a:lnTo>
                      <a:pt x="132747" y="210010"/>
                    </a:lnTo>
                    <a:lnTo>
                      <a:pt x="132747" y="208579"/>
                    </a:lnTo>
                    <a:cubicBezTo>
                      <a:pt x="132747" y="208579"/>
                      <a:pt x="130521" y="208897"/>
                      <a:pt x="130521" y="208897"/>
                    </a:cubicBezTo>
                    <a:lnTo>
                      <a:pt x="128931" y="208102"/>
                    </a:lnTo>
                    <a:lnTo>
                      <a:pt x="128454" y="207784"/>
                    </a:lnTo>
                    <a:lnTo>
                      <a:pt x="128931" y="207307"/>
                    </a:lnTo>
                    <a:lnTo>
                      <a:pt x="130998" y="206512"/>
                    </a:lnTo>
                    <a:lnTo>
                      <a:pt x="130044" y="204605"/>
                    </a:lnTo>
                    <a:lnTo>
                      <a:pt x="127977" y="204605"/>
                    </a:lnTo>
                    <a:cubicBezTo>
                      <a:pt x="127977" y="204605"/>
                      <a:pt x="126229" y="206512"/>
                      <a:pt x="126229" y="206512"/>
                    </a:cubicBezTo>
                    <a:lnTo>
                      <a:pt x="125593" y="206512"/>
                    </a:lnTo>
                    <a:cubicBezTo>
                      <a:pt x="125593" y="206512"/>
                      <a:pt x="122890" y="206672"/>
                      <a:pt x="122890" y="206672"/>
                    </a:cubicBezTo>
                    <a:lnTo>
                      <a:pt x="120982" y="206672"/>
                    </a:lnTo>
                    <a:cubicBezTo>
                      <a:pt x="120982" y="206672"/>
                      <a:pt x="119234" y="205717"/>
                      <a:pt x="119234" y="205717"/>
                    </a:cubicBezTo>
                    <a:lnTo>
                      <a:pt x="118598" y="203174"/>
                    </a:lnTo>
                    <a:lnTo>
                      <a:pt x="117644" y="202538"/>
                    </a:lnTo>
                    <a:lnTo>
                      <a:pt x="117008" y="204128"/>
                    </a:lnTo>
                    <a:lnTo>
                      <a:pt x="117008" y="205877"/>
                    </a:lnTo>
                    <a:cubicBezTo>
                      <a:pt x="117008" y="205877"/>
                      <a:pt x="115736" y="206989"/>
                      <a:pt x="115736" y="206989"/>
                    </a:cubicBezTo>
                    <a:lnTo>
                      <a:pt x="114464" y="206512"/>
                    </a:lnTo>
                    <a:lnTo>
                      <a:pt x="113987" y="205400"/>
                    </a:lnTo>
                    <a:lnTo>
                      <a:pt x="112874" y="206354"/>
                    </a:lnTo>
                    <a:lnTo>
                      <a:pt x="112238" y="210169"/>
                    </a:lnTo>
                    <a:lnTo>
                      <a:pt x="112716" y="214144"/>
                    </a:lnTo>
                    <a:lnTo>
                      <a:pt x="113669" y="215415"/>
                    </a:lnTo>
                    <a:lnTo>
                      <a:pt x="114941" y="216210"/>
                    </a:lnTo>
                    <a:lnTo>
                      <a:pt x="116849" y="216210"/>
                    </a:lnTo>
                    <a:cubicBezTo>
                      <a:pt x="116849" y="216210"/>
                      <a:pt x="121936" y="215892"/>
                      <a:pt x="121936" y="215892"/>
                    </a:cubicBezTo>
                    <a:lnTo>
                      <a:pt x="125116" y="216687"/>
                    </a:lnTo>
                    <a:lnTo>
                      <a:pt x="138629" y="218754"/>
                    </a:lnTo>
                    <a:lnTo>
                      <a:pt x="142126" y="220185"/>
                    </a:lnTo>
                    <a:lnTo>
                      <a:pt x="145783" y="220979"/>
                    </a:lnTo>
                    <a:lnTo>
                      <a:pt x="146578" y="221933"/>
                    </a:lnTo>
                    <a:lnTo>
                      <a:pt x="146896" y="223364"/>
                    </a:lnTo>
                    <a:lnTo>
                      <a:pt x="146896" y="225431"/>
                    </a:lnTo>
                    <a:cubicBezTo>
                      <a:pt x="146896" y="225431"/>
                      <a:pt x="148486" y="225908"/>
                      <a:pt x="148486" y="225908"/>
                    </a:cubicBezTo>
                    <a:lnTo>
                      <a:pt x="160091" y="225113"/>
                    </a:lnTo>
                    <a:lnTo>
                      <a:pt x="171696" y="223523"/>
                    </a:lnTo>
                    <a:lnTo>
                      <a:pt x="177897" y="222887"/>
                    </a:lnTo>
                    <a:lnTo>
                      <a:pt x="184097" y="223205"/>
                    </a:lnTo>
                    <a:lnTo>
                      <a:pt x="187435" y="223205"/>
                    </a:lnTo>
                    <a:cubicBezTo>
                      <a:pt x="187435" y="223205"/>
                      <a:pt x="189661" y="222251"/>
                      <a:pt x="189661" y="222251"/>
                    </a:cubicBezTo>
                    <a:lnTo>
                      <a:pt x="189979" y="220661"/>
                    </a:lnTo>
                    <a:lnTo>
                      <a:pt x="190774" y="218595"/>
                    </a:lnTo>
                    <a:lnTo>
                      <a:pt x="191251" y="215097"/>
                    </a:lnTo>
                    <a:lnTo>
                      <a:pt x="191887" y="213666"/>
                    </a:lnTo>
                    <a:lnTo>
                      <a:pt x="190933" y="213666"/>
                    </a:lnTo>
                    <a:cubicBezTo>
                      <a:pt x="190933" y="213666"/>
                      <a:pt x="187594" y="216846"/>
                      <a:pt x="187594" y="216846"/>
                    </a:cubicBezTo>
                    <a:close/>
                    <a:moveTo>
                      <a:pt x="212713" y="135449"/>
                    </a:moveTo>
                    <a:lnTo>
                      <a:pt x="212236" y="133383"/>
                    </a:lnTo>
                    <a:lnTo>
                      <a:pt x="210646" y="133065"/>
                    </a:lnTo>
                    <a:lnTo>
                      <a:pt x="209692" y="133065"/>
                    </a:lnTo>
                    <a:cubicBezTo>
                      <a:pt x="209692" y="133065"/>
                      <a:pt x="206195" y="132111"/>
                      <a:pt x="206195" y="132111"/>
                    </a:cubicBezTo>
                    <a:lnTo>
                      <a:pt x="203810" y="132111"/>
                    </a:lnTo>
                    <a:cubicBezTo>
                      <a:pt x="203810" y="132111"/>
                      <a:pt x="200789" y="133065"/>
                      <a:pt x="200789" y="133065"/>
                    </a:cubicBezTo>
                    <a:lnTo>
                      <a:pt x="199200" y="134972"/>
                    </a:lnTo>
                    <a:lnTo>
                      <a:pt x="200153" y="135449"/>
                    </a:lnTo>
                    <a:lnTo>
                      <a:pt x="203174" y="135449"/>
                    </a:lnTo>
                    <a:cubicBezTo>
                      <a:pt x="203174" y="135449"/>
                      <a:pt x="205082" y="137198"/>
                      <a:pt x="205082" y="137198"/>
                    </a:cubicBezTo>
                    <a:lnTo>
                      <a:pt x="206672" y="137675"/>
                    </a:lnTo>
                    <a:lnTo>
                      <a:pt x="210487" y="135767"/>
                    </a:lnTo>
                    <a:lnTo>
                      <a:pt x="212713" y="135449"/>
                    </a:lnTo>
                    <a:close/>
                    <a:moveTo>
                      <a:pt x="196497" y="89981"/>
                    </a:moveTo>
                    <a:lnTo>
                      <a:pt x="197769" y="90299"/>
                    </a:lnTo>
                    <a:lnTo>
                      <a:pt x="199200" y="91412"/>
                    </a:lnTo>
                    <a:lnTo>
                      <a:pt x="199518" y="90776"/>
                    </a:lnTo>
                    <a:lnTo>
                      <a:pt x="199041" y="88710"/>
                    </a:lnTo>
                    <a:lnTo>
                      <a:pt x="197610" y="86643"/>
                    </a:lnTo>
                    <a:lnTo>
                      <a:pt x="193635" y="83304"/>
                    </a:lnTo>
                    <a:lnTo>
                      <a:pt x="194112" y="81238"/>
                    </a:lnTo>
                    <a:lnTo>
                      <a:pt x="192363" y="79489"/>
                    </a:lnTo>
                    <a:lnTo>
                      <a:pt x="187117" y="79807"/>
                    </a:lnTo>
                    <a:lnTo>
                      <a:pt x="187117" y="81238"/>
                    </a:lnTo>
                    <a:cubicBezTo>
                      <a:pt x="187117" y="81238"/>
                      <a:pt x="184892" y="82192"/>
                      <a:pt x="184892" y="82192"/>
                    </a:cubicBezTo>
                    <a:lnTo>
                      <a:pt x="183143" y="82827"/>
                    </a:lnTo>
                    <a:lnTo>
                      <a:pt x="179804" y="82827"/>
                    </a:lnTo>
                    <a:cubicBezTo>
                      <a:pt x="179804" y="82827"/>
                      <a:pt x="177897" y="85689"/>
                      <a:pt x="177897" y="85689"/>
                    </a:cubicBezTo>
                    <a:lnTo>
                      <a:pt x="178214" y="86484"/>
                    </a:lnTo>
                    <a:lnTo>
                      <a:pt x="179645" y="87756"/>
                    </a:lnTo>
                    <a:lnTo>
                      <a:pt x="184415" y="89187"/>
                    </a:lnTo>
                    <a:lnTo>
                      <a:pt x="187435" y="85848"/>
                    </a:lnTo>
                    <a:lnTo>
                      <a:pt x="190297" y="85848"/>
                    </a:lnTo>
                    <a:cubicBezTo>
                      <a:pt x="190297" y="85848"/>
                      <a:pt x="189502" y="86802"/>
                      <a:pt x="189502" y="86802"/>
                    </a:cubicBezTo>
                    <a:lnTo>
                      <a:pt x="185527" y="89505"/>
                    </a:lnTo>
                    <a:lnTo>
                      <a:pt x="187117" y="91412"/>
                    </a:lnTo>
                    <a:lnTo>
                      <a:pt x="193635" y="93161"/>
                    </a:lnTo>
                    <a:lnTo>
                      <a:pt x="195861" y="93161"/>
                    </a:lnTo>
                    <a:cubicBezTo>
                      <a:pt x="195861" y="93161"/>
                      <a:pt x="198087" y="92525"/>
                      <a:pt x="198087" y="92525"/>
                    </a:cubicBezTo>
                    <a:lnTo>
                      <a:pt x="196815" y="91253"/>
                    </a:lnTo>
                    <a:lnTo>
                      <a:pt x="196338" y="89823"/>
                    </a:lnTo>
                    <a:close/>
                    <a:moveTo>
                      <a:pt x="150870" y="145465"/>
                    </a:moveTo>
                    <a:lnTo>
                      <a:pt x="151347" y="145942"/>
                    </a:lnTo>
                    <a:lnTo>
                      <a:pt x="152142" y="145942"/>
                    </a:lnTo>
                    <a:cubicBezTo>
                      <a:pt x="152142" y="145942"/>
                      <a:pt x="152142" y="142603"/>
                      <a:pt x="152142" y="142603"/>
                    </a:cubicBezTo>
                    <a:lnTo>
                      <a:pt x="151029" y="142126"/>
                    </a:lnTo>
                    <a:lnTo>
                      <a:pt x="150711" y="144193"/>
                    </a:lnTo>
                    <a:lnTo>
                      <a:pt x="150711" y="145465"/>
                    </a:lnTo>
                    <a:close/>
                    <a:moveTo>
                      <a:pt x="244826" y="177737"/>
                    </a:moveTo>
                    <a:lnTo>
                      <a:pt x="237513" y="180440"/>
                    </a:lnTo>
                    <a:lnTo>
                      <a:pt x="234652" y="182666"/>
                    </a:lnTo>
                    <a:lnTo>
                      <a:pt x="233539" y="184732"/>
                    </a:lnTo>
                    <a:lnTo>
                      <a:pt x="231949" y="186163"/>
                    </a:lnTo>
                    <a:lnTo>
                      <a:pt x="231949" y="187117"/>
                    </a:lnTo>
                    <a:cubicBezTo>
                      <a:pt x="231949" y="187117"/>
                      <a:pt x="233062" y="189502"/>
                      <a:pt x="233062" y="189502"/>
                    </a:cubicBezTo>
                    <a:lnTo>
                      <a:pt x="231790" y="193158"/>
                    </a:lnTo>
                    <a:lnTo>
                      <a:pt x="232585" y="194589"/>
                    </a:lnTo>
                    <a:lnTo>
                      <a:pt x="233221" y="194589"/>
                    </a:lnTo>
                    <a:cubicBezTo>
                      <a:pt x="233221" y="194589"/>
                      <a:pt x="235288" y="193953"/>
                      <a:pt x="235288" y="193953"/>
                    </a:cubicBezTo>
                    <a:lnTo>
                      <a:pt x="238785" y="190138"/>
                    </a:lnTo>
                    <a:lnTo>
                      <a:pt x="242283" y="189502"/>
                    </a:lnTo>
                    <a:lnTo>
                      <a:pt x="241647" y="187435"/>
                    </a:lnTo>
                    <a:lnTo>
                      <a:pt x="243872" y="184891"/>
                    </a:lnTo>
                    <a:lnTo>
                      <a:pt x="246416" y="179645"/>
                    </a:lnTo>
                    <a:lnTo>
                      <a:pt x="246416" y="177579"/>
                    </a:lnTo>
                    <a:cubicBezTo>
                      <a:pt x="246416" y="177579"/>
                      <a:pt x="244667" y="177896"/>
                      <a:pt x="244667" y="177896"/>
                    </a:cubicBezTo>
                    <a:close/>
                    <a:moveTo>
                      <a:pt x="215733" y="203810"/>
                    </a:moveTo>
                    <a:lnTo>
                      <a:pt x="217164" y="201107"/>
                    </a:lnTo>
                    <a:lnTo>
                      <a:pt x="217641" y="197610"/>
                    </a:lnTo>
                    <a:lnTo>
                      <a:pt x="215733" y="198723"/>
                    </a:lnTo>
                    <a:lnTo>
                      <a:pt x="215733" y="200789"/>
                    </a:lnTo>
                    <a:cubicBezTo>
                      <a:pt x="215733" y="200789"/>
                      <a:pt x="213190" y="204923"/>
                      <a:pt x="213190" y="204923"/>
                    </a:cubicBezTo>
                    <a:lnTo>
                      <a:pt x="214461" y="207784"/>
                    </a:lnTo>
                    <a:lnTo>
                      <a:pt x="213984" y="209533"/>
                    </a:lnTo>
                    <a:lnTo>
                      <a:pt x="215097" y="211123"/>
                    </a:lnTo>
                    <a:lnTo>
                      <a:pt x="216210" y="209374"/>
                    </a:lnTo>
                    <a:lnTo>
                      <a:pt x="217800" y="208897"/>
                    </a:lnTo>
                    <a:lnTo>
                      <a:pt x="217164" y="206354"/>
                    </a:lnTo>
                    <a:lnTo>
                      <a:pt x="215733" y="204128"/>
                    </a:lnTo>
                    <a:close/>
                    <a:moveTo>
                      <a:pt x="208897" y="160727"/>
                    </a:moveTo>
                    <a:lnTo>
                      <a:pt x="211759" y="160250"/>
                    </a:lnTo>
                    <a:lnTo>
                      <a:pt x="212236" y="159614"/>
                    </a:lnTo>
                    <a:lnTo>
                      <a:pt x="212236" y="158819"/>
                    </a:lnTo>
                    <a:cubicBezTo>
                      <a:pt x="212236" y="158819"/>
                      <a:pt x="211759" y="158501"/>
                      <a:pt x="211759" y="158501"/>
                    </a:cubicBezTo>
                    <a:lnTo>
                      <a:pt x="210328" y="157070"/>
                    </a:lnTo>
                    <a:lnTo>
                      <a:pt x="208102" y="155957"/>
                    </a:lnTo>
                    <a:lnTo>
                      <a:pt x="209533" y="158024"/>
                    </a:lnTo>
                    <a:lnTo>
                      <a:pt x="209056" y="160568"/>
                    </a:lnTo>
                    <a:close/>
                    <a:moveTo>
                      <a:pt x="217323" y="162158"/>
                    </a:moveTo>
                    <a:lnTo>
                      <a:pt x="212872" y="164065"/>
                    </a:lnTo>
                    <a:lnTo>
                      <a:pt x="209851" y="166291"/>
                    </a:lnTo>
                    <a:lnTo>
                      <a:pt x="208738" y="167881"/>
                    </a:lnTo>
                    <a:lnTo>
                      <a:pt x="209692" y="167881"/>
                    </a:lnTo>
                    <a:cubicBezTo>
                      <a:pt x="209692" y="167881"/>
                      <a:pt x="212077" y="166450"/>
                      <a:pt x="212077" y="166450"/>
                    </a:cubicBezTo>
                    <a:lnTo>
                      <a:pt x="215415" y="166450"/>
                    </a:lnTo>
                    <a:cubicBezTo>
                      <a:pt x="215415" y="166450"/>
                      <a:pt x="216687" y="165178"/>
                      <a:pt x="216687" y="165178"/>
                    </a:cubicBezTo>
                    <a:lnTo>
                      <a:pt x="221297" y="163270"/>
                    </a:lnTo>
                    <a:lnTo>
                      <a:pt x="218754" y="162158"/>
                    </a:lnTo>
                    <a:lnTo>
                      <a:pt x="217323" y="162158"/>
                    </a:lnTo>
                    <a:close/>
                    <a:moveTo>
                      <a:pt x="134337" y="136562"/>
                    </a:moveTo>
                    <a:lnTo>
                      <a:pt x="133065" y="139106"/>
                    </a:lnTo>
                    <a:lnTo>
                      <a:pt x="133383" y="141490"/>
                    </a:lnTo>
                    <a:lnTo>
                      <a:pt x="135290" y="139901"/>
                    </a:lnTo>
                    <a:lnTo>
                      <a:pt x="136562" y="137516"/>
                    </a:lnTo>
                    <a:lnTo>
                      <a:pt x="135926" y="136403"/>
                    </a:lnTo>
                    <a:lnTo>
                      <a:pt x="134178" y="136403"/>
                    </a:lnTo>
                    <a:close/>
                    <a:moveTo>
                      <a:pt x="139106" y="155321"/>
                    </a:moveTo>
                    <a:lnTo>
                      <a:pt x="140219" y="154845"/>
                    </a:lnTo>
                    <a:lnTo>
                      <a:pt x="140537" y="153414"/>
                    </a:lnTo>
                    <a:lnTo>
                      <a:pt x="140537" y="152619"/>
                    </a:lnTo>
                    <a:cubicBezTo>
                      <a:pt x="140537" y="152619"/>
                      <a:pt x="139106" y="151983"/>
                      <a:pt x="139106" y="151983"/>
                    </a:cubicBezTo>
                    <a:lnTo>
                      <a:pt x="137834" y="152778"/>
                    </a:lnTo>
                    <a:lnTo>
                      <a:pt x="137357" y="154527"/>
                    </a:lnTo>
                    <a:lnTo>
                      <a:pt x="139106" y="155321"/>
                    </a:lnTo>
                    <a:close/>
                    <a:moveTo>
                      <a:pt x="140537" y="168517"/>
                    </a:moveTo>
                    <a:lnTo>
                      <a:pt x="140537" y="166609"/>
                    </a:lnTo>
                    <a:cubicBezTo>
                      <a:pt x="140537" y="166609"/>
                      <a:pt x="138311" y="167086"/>
                      <a:pt x="138311" y="167086"/>
                    </a:cubicBezTo>
                    <a:lnTo>
                      <a:pt x="137993" y="167722"/>
                    </a:lnTo>
                    <a:lnTo>
                      <a:pt x="137198" y="168199"/>
                    </a:lnTo>
                    <a:lnTo>
                      <a:pt x="135290" y="167245"/>
                    </a:lnTo>
                    <a:lnTo>
                      <a:pt x="134972" y="167881"/>
                    </a:lnTo>
                    <a:lnTo>
                      <a:pt x="134495" y="170107"/>
                    </a:lnTo>
                    <a:lnTo>
                      <a:pt x="140378" y="169153"/>
                    </a:lnTo>
                    <a:lnTo>
                      <a:pt x="140378" y="168517"/>
                    </a:lnTo>
                    <a:close/>
                    <a:moveTo>
                      <a:pt x="137516" y="143239"/>
                    </a:moveTo>
                    <a:lnTo>
                      <a:pt x="136403" y="144034"/>
                    </a:lnTo>
                    <a:lnTo>
                      <a:pt x="135608" y="144988"/>
                    </a:lnTo>
                    <a:lnTo>
                      <a:pt x="136403" y="146260"/>
                    </a:lnTo>
                    <a:lnTo>
                      <a:pt x="135926" y="148485"/>
                    </a:lnTo>
                    <a:lnTo>
                      <a:pt x="137516" y="147532"/>
                    </a:lnTo>
                    <a:lnTo>
                      <a:pt x="138788" y="145465"/>
                    </a:lnTo>
                    <a:lnTo>
                      <a:pt x="137834" y="144034"/>
                    </a:lnTo>
                    <a:lnTo>
                      <a:pt x="137357" y="143239"/>
                    </a:lnTo>
                    <a:close/>
                    <a:moveTo>
                      <a:pt x="147214" y="34180"/>
                    </a:moveTo>
                    <a:lnTo>
                      <a:pt x="145624" y="32273"/>
                    </a:lnTo>
                    <a:lnTo>
                      <a:pt x="142921" y="32273"/>
                    </a:lnTo>
                    <a:cubicBezTo>
                      <a:pt x="142921" y="32273"/>
                      <a:pt x="141808" y="32908"/>
                      <a:pt x="141808" y="32908"/>
                    </a:cubicBezTo>
                    <a:lnTo>
                      <a:pt x="139901" y="35611"/>
                    </a:lnTo>
                    <a:lnTo>
                      <a:pt x="139901" y="37042"/>
                    </a:lnTo>
                    <a:cubicBezTo>
                      <a:pt x="139901" y="37042"/>
                      <a:pt x="143557" y="39268"/>
                      <a:pt x="143557" y="39268"/>
                    </a:cubicBezTo>
                    <a:lnTo>
                      <a:pt x="147214" y="37996"/>
                    </a:lnTo>
                    <a:lnTo>
                      <a:pt x="147214" y="36565"/>
                    </a:lnTo>
                    <a:cubicBezTo>
                      <a:pt x="147214" y="36565"/>
                      <a:pt x="147532" y="34975"/>
                      <a:pt x="147532" y="34975"/>
                    </a:cubicBezTo>
                    <a:lnTo>
                      <a:pt x="147214" y="34021"/>
                    </a:lnTo>
                    <a:close/>
                    <a:moveTo>
                      <a:pt x="141808" y="96658"/>
                    </a:moveTo>
                    <a:lnTo>
                      <a:pt x="141332" y="94592"/>
                    </a:lnTo>
                    <a:lnTo>
                      <a:pt x="139106" y="93320"/>
                    </a:lnTo>
                    <a:lnTo>
                      <a:pt x="138788" y="93956"/>
                    </a:lnTo>
                    <a:lnTo>
                      <a:pt x="138470" y="96341"/>
                    </a:lnTo>
                    <a:lnTo>
                      <a:pt x="141491" y="98248"/>
                    </a:lnTo>
                    <a:lnTo>
                      <a:pt x="141491" y="98725"/>
                    </a:lnTo>
                    <a:cubicBezTo>
                      <a:pt x="141491" y="98725"/>
                      <a:pt x="140696" y="99679"/>
                      <a:pt x="140696" y="99679"/>
                    </a:cubicBezTo>
                    <a:lnTo>
                      <a:pt x="141491" y="99679"/>
                    </a:lnTo>
                    <a:cubicBezTo>
                      <a:pt x="141491" y="99679"/>
                      <a:pt x="144511" y="99043"/>
                      <a:pt x="144511" y="99043"/>
                    </a:cubicBezTo>
                    <a:lnTo>
                      <a:pt x="141808" y="96658"/>
                    </a:lnTo>
                    <a:close/>
                    <a:moveTo>
                      <a:pt x="141967" y="121777"/>
                    </a:moveTo>
                    <a:lnTo>
                      <a:pt x="141173" y="120982"/>
                    </a:lnTo>
                    <a:lnTo>
                      <a:pt x="138311" y="120982"/>
                    </a:lnTo>
                    <a:cubicBezTo>
                      <a:pt x="138311" y="120982"/>
                      <a:pt x="135290" y="120505"/>
                      <a:pt x="135290" y="120505"/>
                    </a:cubicBezTo>
                    <a:lnTo>
                      <a:pt x="132906" y="118598"/>
                    </a:lnTo>
                    <a:lnTo>
                      <a:pt x="131316" y="114623"/>
                    </a:lnTo>
                    <a:lnTo>
                      <a:pt x="130362" y="110490"/>
                    </a:lnTo>
                    <a:lnTo>
                      <a:pt x="130998" y="109059"/>
                    </a:lnTo>
                    <a:lnTo>
                      <a:pt x="130680" y="107787"/>
                    </a:lnTo>
                    <a:lnTo>
                      <a:pt x="129408" y="106197"/>
                    </a:lnTo>
                    <a:lnTo>
                      <a:pt x="128613" y="104130"/>
                    </a:lnTo>
                    <a:lnTo>
                      <a:pt x="127818" y="103336"/>
                    </a:lnTo>
                    <a:lnTo>
                      <a:pt x="121459" y="102859"/>
                    </a:lnTo>
                    <a:lnTo>
                      <a:pt x="116054" y="100315"/>
                    </a:lnTo>
                    <a:lnTo>
                      <a:pt x="114623" y="100315"/>
                    </a:lnTo>
                    <a:cubicBezTo>
                      <a:pt x="114623" y="100315"/>
                      <a:pt x="111444" y="98725"/>
                      <a:pt x="111444" y="98725"/>
                    </a:cubicBezTo>
                    <a:lnTo>
                      <a:pt x="109854" y="97453"/>
                    </a:lnTo>
                    <a:lnTo>
                      <a:pt x="108264" y="93797"/>
                    </a:lnTo>
                    <a:lnTo>
                      <a:pt x="105244" y="91253"/>
                    </a:lnTo>
                    <a:lnTo>
                      <a:pt x="103654" y="91253"/>
                    </a:lnTo>
                    <a:cubicBezTo>
                      <a:pt x="103654" y="91253"/>
                      <a:pt x="100474" y="92366"/>
                      <a:pt x="100474" y="92366"/>
                    </a:cubicBezTo>
                    <a:lnTo>
                      <a:pt x="95864" y="95228"/>
                    </a:lnTo>
                    <a:lnTo>
                      <a:pt x="92525" y="96818"/>
                    </a:lnTo>
                    <a:lnTo>
                      <a:pt x="92843" y="97613"/>
                    </a:lnTo>
                    <a:lnTo>
                      <a:pt x="94433" y="97930"/>
                    </a:lnTo>
                    <a:lnTo>
                      <a:pt x="97136" y="96818"/>
                    </a:lnTo>
                    <a:lnTo>
                      <a:pt x="100474" y="97771"/>
                    </a:lnTo>
                    <a:lnTo>
                      <a:pt x="103654" y="99202"/>
                    </a:lnTo>
                    <a:lnTo>
                      <a:pt x="106833" y="101428"/>
                    </a:lnTo>
                    <a:lnTo>
                      <a:pt x="109695" y="104130"/>
                    </a:lnTo>
                    <a:lnTo>
                      <a:pt x="110808" y="105561"/>
                    </a:lnTo>
                    <a:lnTo>
                      <a:pt x="112238" y="106515"/>
                    </a:lnTo>
                    <a:lnTo>
                      <a:pt x="114146" y="107469"/>
                    </a:lnTo>
                    <a:lnTo>
                      <a:pt x="115100" y="111126"/>
                    </a:lnTo>
                    <a:lnTo>
                      <a:pt x="118280" y="112556"/>
                    </a:lnTo>
                    <a:lnTo>
                      <a:pt x="121936" y="112556"/>
                    </a:lnTo>
                    <a:cubicBezTo>
                      <a:pt x="121936" y="112556"/>
                      <a:pt x="126388" y="112874"/>
                      <a:pt x="126388" y="112874"/>
                    </a:cubicBezTo>
                    <a:lnTo>
                      <a:pt x="126388" y="113351"/>
                    </a:lnTo>
                    <a:cubicBezTo>
                      <a:pt x="126388" y="113351"/>
                      <a:pt x="127023" y="114623"/>
                      <a:pt x="127023" y="114623"/>
                    </a:cubicBezTo>
                    <a:lnTo>
                      <a:pt x="128136" y="115259"/>
                    </a:lnTo>
                    <a:lnTo>
                      <a:pt x="129249" y="117644"/>
                    </a:lnTo>
                    <a:lnTo>
                      <a:pt x="130521" y="118916"/>
                    </a:lnTo>
                    <a:lnTo>
                      <a:pt x="130521" y="120664"/>
                    </a:lnTo>
                    <a:cubicBezTo>
                      <a:pt x="130521" y="120664"/>
                      <a:pt x="131157" y="121777"/>
                      <a:pt x="131157" y="121777"/>
                    </a:cubicBezTo>
                    <a:lnTo>
                      <a:pt x="134178" y="123685"/>
                    </a:lnTo>
                    <a:lnTo>
                      <a:pt x="135449" y="125116"/>
                    </a:lnTo>
                    <a:lnTo>
                      <a:pt x="137039" y="125116"/>
                    </a:lnTo>
                    <a:cubicBezTo>
                      <a:pt x="137039" y="125116"/>
                      <a:pt x="137834" y="125593"/>
                      <a:pt x="137834" y="125593"/>
                    </a:cubicBezTo>
                    <a:lnTo>
                      <a:pt x="138629" y="126388"/>
                    </a:lnTo>
                    <a:lnTo>
                      <a:pt x="139424" y="126706"/>
                    </a:lnTo>
                    <a:lnTo>
                      <a:pt x="140378" y="126388"/>
                    </a:lnTo>
                    <a:lnTo>
                      <a:pt x="141650" y="125116"/>
                    </a:lnTo>
                    <a:lnTo>
                      <a:pt x="141967" y="121618"/>
                    </a:lnTo>
                    <a:close/>
                    <a:moveTo>
                      <a:pt x="123367" y="85848"/>
                    </a:moveTo>
                    <a:lnTo>
                      <a:pt x="124321" y="83622"/>
                    </a:lnTo>
                    <a:lnTo>
                      <a:pt x="121936" y="85053"/>
                    </a:lnTo>
                    <a:lnTo>
                      <a:pt x="120664" y="87756"/>
                    </a:lnTo>
                    <a:lnTo>
                      <a:pt x="121936" y="87438"/>
                    </a:lnTo>
                    <a:lnTo>
                      <a:pt x="123367" y="86007"/>
                    </a:lnTo>
                    <a:close/>
                    <a:moveTo>
                      <a:pt x="117485" y="89823"/>
                    </a:moveTo>
                    <a:lnTo>
                      <a:pt x="118757" y="88710"/>
                    </a:lnTo>
                    <a:lnTo>
                      <a:pt x="113351" y="85530"/>
                    </a:lnTo>
                    <a:lnTo>
                      <a:pt x="115418" y="89346"/>
                    </a:lnTo>
                    <a:lnTo>
                      <a:pt x="117326" y="898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3" name="Freeform: Shape 5022">
                <a:extLst>
                  <a:ext uri="{FF2B5EF4-FFF2-40B4-BE49-F238E27FC236}">
                    <a16:creationId xmlns:a16="http://schemas.microsoft.com/office/drawing/2014/main" id="{58638E62-B1A8-C155-9CFE-379FD381A974}"/>
                  </a:ext>
                </a:extLst>
              </p:cNvPr>
              <p:cNvSpPr/>
              <p:nvPr/>
            </p:nvSpPr>
            <p:spPr>
              <a:xfrm>
                <a:off x="1434762" y="3822787"/>
                <a:ext cx="83145" cy="79806"/>
              </a:xfrm>
              <a:custGeom>
                <a:avLst/>
                <a:gdLst>
                  <a:gd name="connsiteX0" fmla="*/ 9221 w 83145"/>
                  <a:gd name="connsiteY0" fmla="*/ 159 h 79806"/>
                  <a:gd name="connsiteX1" fmla="*/ 8585 w 83145"/>
                  <a:gd name="connsiteY1" fmla="*/ 159 h 79806"/>
                  <a:gd name="connsiteX2" fmla="*/ 6836 w 83145"/>
                  <a:gd name="connsiteY2" fmla="*/ 636 h 79806"/>
                  <a:gd name="connsiteX3" fmla="*/ 5723 w 83145"/>
                  <a:gd name="connsiteY3" fmla="*/ 2543 h 79806"/>
                  <a:gd name="connsiteX4" fmla="*/ 5246 w 83145"/>
                  <a:gd name="connsiteY4" fmla="*/ 5087 h 79806"/>
                  <a:gd name="connsiteX5" fmla="*/ 3974 w 83145"/>
                  <a:gd name="connsiteY5" fmla="*/ 7949 h 79806"/>
                  <a:gd name="connsiteX6" fmla="*/ 3180 w 83145"/>
                  <a:gd name="connsiteY6" fmla="*/ 8426 h 79806"/>
                  <a:gd name="connsiteX7" fmla="*/ 795 w 83145"/>
                  <a:gd name="connsiteY7" fmla="*/ 8903 h 79806"/>
                  <a:gd name="connsiteX8" fmla="*/ 477 w 83145"/>
                  <a:gd name="connsiteY8" fmla="*/ 9698 h 79806"/>
                  <a:gd name="connsiteX9" fmla="*/ 0 w 83145"/>
                  <a:gd name="connsiteY9" fmla="*/ 12241 h 79806"/>
                  <a:gd name="connsiteX10" fmla="*/ 318 w 83145"/>
                  <a:gd name="connsiteY10" fmla="*/ 13354 h 79806"/>
                  <a:gd name="connsiteX11" fmla="*/ 1113 w 83145"/>
                  <a:gd name="connsiteY11" fmla="*/ 14149 h 79806"/>
                  <a:gd name="connsiteX12" fmla="*/ 6200 w 83145"/>
                  <a:gd name="connsiteY12" fmla="*/ 15580 h 79806"/>
                  <a:gd name="connsiteX13" fmla="*/ 7631 w 83145"/>
                  <a:gd name="connsiteY13" fmla="*/ 15580 h 79806"/>
                  <a:gd name="connsiteX14" fmla="*/ 9380 w 83145"/>
                  <a:gd name="connsiteY14" fmla="*/ 13036 h 79806"/>
                  <a:gd name="connsiteX15" fmla="*/ 10175 w 83145"/>
                  <a:gd name="connsiteY15" fmla="*/ 10333 h 79806"/>
                  <a:gd name="connsiteX16" fmla="*/ 14626 w 83145"/>
                  <a:gd name="connsiteY16" fmla="*/ 3815 h 79806"/>
                  <a:gd name="connsiteX17" fmla="*/ 14626 w 83145"/>
                  <a:gd name="connsiteY17" fmla="*/ 1590 h 79806"/>
                  <a:gd name="connsiteX18" fmla="*/ 13513 w 83145"/>
                  <a:gd name="connsiteY18" fmla="*/ 0 h 79806"/>
                  <a:gd name="connsiteX19" fmla="*/ 9221 w 83145"/>
                  <a:gd name="connsiteY19" fmla="*/ 0 h 79806"/>
                  <a:gd name="connsiteX20" fmla="*/ 83145 w 83145"/>
                  <a:gd name="connsiteY20" fmla="*/ 75355 h 79806"/>
                  <a:gd name="connsiteX21" fmla="*/ 83145 w 83145"/>
                  <a:gd name="connsiteY21" fmla="*/ 69950 h 79806"/>
                  <a:gd name="connsiteX22" fmla="*/ 83145 w 83145"/>
                  <a:gd name="connsiteY22" fmla="*/ 63591 h 79806"/>
                  <a:gd name="connsiteX23" fmla="*/ 83145 w 83145"/>
                  <a:gd name="connsiteY23" fmla="*/ 57550 h 79806"/>
                  <a:gd name="connsiteX24" fmla="*/ 83145 w 83145"/>
                  <a:gd name="connsiteY24" fmla="*/ 51986 h 79806"/>
                  <a:gd name="connsiteX25" fmla="*/ 83145 w 83145"/>
                  <a:gd name="connsiteY25" fmla="*/ 45309 h 79806"/>
                  <a:gd name="connsiteX26" fmla="*/ 76468 w 83145"/>
                  <a:gd name="connsiteY26" fmla="*/ 45309 h 79806"/>
                  <a:gd name="connsiteX27" fmla="*/ 67725 w 83145"/>
                  <a:gd name="connsiteY27" fmla="*/ 45309 h 79806"/>
                  <a:gd name="connsiteX28" fmla="*/ 59458 w 83145"/>
                  <a:gd name="connsiteY28" fmla="*/ 45309 h 79806"/>
                  <a:gd name="connsiteX29" fmla="*/ 53894 w 83145"/>
                  <a:gd name="connsiteY29" fmla="*/ 45309 h 79806"/>
                  <a:gd name="connsiteX30" fmla="*/ 44514 w 83145"/>
                  <a:gd name="connsiteY30" fmla="*/ 45309 h 79806"/>
                  <a:gd name="connsiteX31" fmla="*/ 41334 w 83145"/>
                  <a:gd name="connsiteY31" fmla="*/ 44037 h 79806"/>
                  <a:gd name="connsiteX32" fmla="*/ 40380 w 83145"/>
                  <a:gd name="connsiteY32" fmla="*/ 43242 h 79806"/>
                  <a:gd name="connsiteX33" fmla="*/ 40380 w 83145"/>
                  <a:gd name="connsiteY33" fmla="*/ 42288 h 79806"/>
                  <a:gd name="connsiteX34" fmla="*/ 40062 w 83145"/>
                  <a:gd name="connsiteY34" fmla="*/ 41652 h 79806"/>
                  <a:gd name="connsiteX35" fmla="*/ 39267 w 83145"/>
                  <a:gd name="connsiteY35" fmla="*/ 41652 h 79806"/>
                  <a:gd name="connsiteX36" fmla="*/ 38632 w 83145"/>
                  <a:gd name="connsiteY36" fmla="*/ 48170 h 79806"/>
                  <a:gd name="connsiteX37" fmla="*/ 39426 w 83145"/>
                  <a:gd name="connsiteY37" fmla="*/ 52145 h 79806"/>
                  <a:gd name="connsiteX38" fmla="*/ 36883 w 83145"/>
                  <a:gd name="connsiteY38" fmla="*/ 56119 h 79806"/>
                  <a:gd name="connsiteX39" fmla="*/ 34816 w 83145"/>
                  <a:gd name="connsiteY39" fmla="*/ 61048 h 79806"/>
                  <a:gd name="connsiteX40" fmla="*/ 34339 w 83145"/>
                  <a:gd name="connsiteY40" fmla="*/ 62478 h 79806"/>
                  <a:gd name="connsiteX41" fmla="*/ 32908 w 83145"/>
                  <a:gd name="connsiteY41" fmla="*/ 63273 h 79806"/>
                  <a:gd name="connsiteX42" fmla="*/ 30365 w 83145"/>
                  <a:gd name="connsiteY42" fmla="*/ 66294 h 79806"/>
                  <a:gd name="connsiteX43" fmla="*/ 28616 w 83145"/>
                  <a:gd name="connsiteY43" fmla="*/ 70268 h 79806"/>
                  <a:gd name="connsiteX44" fmla="*/ 27185 w 83145"/>
                  <a:gd name="connsiteY44" fmla="*/ 74720 h 79806"/>
                  <a:gd name="connsiteX45" fmla="*/ 28934 w 83145"/>
                  <a:gd name="connsiteY45" fmla="*/ 75197 h 79806"/>
                  <a:gd name="connsiteX46" fmla="*/ 30842 w 83145"/>
                  <a:gd name="connsiteY46" fmla="*/ 75197 h 79806"/>
                  <a:gd name="connsiteX47" fmla="*/ 33385 w 83145"/>
                  <a:gd name="connsiteY47" fmla="*/ 77104 h 79806"/>
                  <a:gd name="connsiteX48" fmla="*/ 33067 w 83145"/>
                  <a:gd name="connsiteY48" fmla="*/ 77740 h 79806"/>
                  <a:gd name="connsiteX49" fmla="*/ 34339 w 83145"/>
                  <a:gd name="connsiteY49" fmla="*/ 77263 h 79806"/>
                  <a:gd name="connsiteX50" fmla="*/ 35452 w 83145"/>
                  <a:gd name="connsiteY50" fmla="*/ 76468 h 79806"/>
                  <a:gd name="connsiteX51" fmla="*/ 36247 w 83145"/>
                  <a:gd name="connsiteY51" fmla="*/ 76468 h 79806"/>
                  <a:gd name="connsiteX52" fmla="*/ 37837 w 83145"/>
                  <a:gd name="connsiteY52" fmla="*/ 76468 h 79806"/>
                  <a:gd name="connsiteX53" fmla="*/ 38632 w 83145"/>
                  <a:gd name="connsiteY53" fmla="*/ 77899 h 79806"/>
                  <a:gd name="connsiteX54" fmla="*/ 39109 w 83145"/>
                  <a:gd name="connsiteY54" fmla="*/ 78694 h 79806"/>
                  <a:gd name="connsiteX55" fmla="*/ 40698 w 83145"/>
                  <a:gd name="connsiteY55" fmla="*/ 79012 h 79806"/>
                  <a:gd name="connsiteX56" fmla="*/ 41970 w 83145"/>
                  <a:gd name="connsiteY56" fmla="*/ 79807 h 79806"/>
                  <a:gd name="connsiteX57" fmla="*/ 43083 w 83145"/>
                  <a:gd name="connsiteY57" fmla="*/ 79807 h 79806"/>
                  <a:gd name="connsiteX58" fmla="*/ 44037 w 83145"/>
                  <a:gd name="connsiteY58" fmla="*/ 78694 h 79806"/>
                  <a:gd name="connsiteX59" fmla="*/ 45468 w 83145"/>
                  <a:gd name="connsiteY59" fmla="*/ 78694 h 79806"/>
                  <a:gd name="connsiteX60" fmla="*/ 49760 w 83145"/>
                  <a:gd name="connsiteY60" fmla="*/ 78535 h 79806"/>
                  <a:gd name="connsiteX61" fmla="*/ 53735 w 83145"/>
                  <a:gd name="connsiteY61" fmla="*/ 78535 h 79806"/>
                  <a:gd name="connsiteX62" fmla="*/ 61524 w 83145"/>
                  <a:gd name="connsiteY62" fmla="*/ 78535 h 79806"/>
                  <a:gd name="connsiteX63" fmla="*/ 69314 w 83145"/>
                  <a:gd name="connsiteY63" fmla="*/ 78535 h 79806"/>
                  <a:gd name="connsiteX64" fmla="*/ 77104 w 83145"/>
                  <a:gd name="connsiteY64" fmla="*/ 78535 h 79806"/>
                  <a:gd name="connsiteX65" fmla="*/ 82986 w 83145"/>
                  <a:gd name="connsiteY65" fmla="*/ 78535 h 79806"/>
                  <a:gd name="connsiteX66" fmla="*/ 82986 w 83145"/>
                  <a:gd name="connsiteY66" fmla="*/ 75037 h 79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83145" h="79806">
                    <a:moveTo>
                      <a:pt x="9221" y="159"/>
                    </a:moveTo>
                    <a:lnTo>
                      <a:pt x="8585" y="159"/>
                    </a:lnTo>
                    <a:cubicBezTo>
                      <a:pt x="8585" y="159"/>
                      <a:pt x="6836" y="636"/>
                      <a:pt x="6836" y="636"/>
                    </a:cubicBezTo>
                    <a:lnTo>
                      <a:pt x="5723" y="2543"/>
                    </a:lnTo>
                    <a:lnTo>
                      <a:pt x="5246" y="5087"/>
                    </a:lnTo>
                    <a:lnTo>
                      <a:pt x="3974" y="7949"/>
                    </a:lnTo>
                    <a:lnTo>
                      <a:pt x="3180" y="8426"/>
                    </a:lnTo>
                    <a:lnTo>
                      <a:pt x="795" y="8903"/>
                    </a:lnTo>
                    <a:lnTo>
                      <a:pt x="477" y="9698"/>
                    </a:lnTo>
                    <a:lnTo>
                      <a:pt x="0" y="12241"/>
                    </a:lnTo>
                    <a:lnTo>
                      <a:pt x="318" y="13354"/>
                    </a:lnTo>
                    <a:lnTo>
                      <a:pt x="1113" y="14149"/>
                    </a:lnTo>
                    <a:lnTo>
                      <a:pt x="6200" y="15580"/>
                    </a:lnTo>
                    <a:lnTo>
                      <a:pt x="7631" y="15580"/>
                    </a:lnTo>
                    <a:cubicBezTo>
                      <a:pt x="7631" y="15580"/>
                      <a:pt x="9380" y="13036"/>
                      <a:pt x="9380" y="13036"/>
                    </a:cubicBezTo>
                    <a:lnTo>
                      <a:pt x="10175" y="10333"/>
                    </a:lnTo>
                    <a:lnTo>
                      <a:pt x="14626" y="3815"/>
                    </a:lnTo>
                    <a:lnTo>
                      <a:pt x="14626" y="1590"/>
                    </a:lnTo>
                    <a:cubicBezTo>
                      <a:pt x="14626" y="1590"/>
                      <a:pt x="13513" y="0"/>
                      <a:pt x="13513" y="0"/>
                    </a:cubicBezTo>
                    <a:lnTo>
                      <a:pt x="9221" y="0"/>
                    </a:lnTo>
                    <a:close/>
                    <a:moveTo>
                      <a:pt x="83145" y="75355"/>
                    </a:moveTo>
                    <a:lnTo>
                      <a:pt x="83145" y="69950"/>
                    </a:lnTo>
                    <a:cubicBezTo>
                      <a:pt x="83145" y="69950"/>
                      <a:pt x="83145" y="63591"/>
                      <a:pt x="83145" y="63591"/>
                    </a:cubicBezTo>
                    <a:lnTo>
                      <a:pt x="83145" y="57550"/>
                    </a:lnTo>
                    <a:cubicBezTo>
                      <a:pt x="83145" y="57550"/>
                      <a:pt x="83145" y="51986"/>
                      <a:pt x="83145" y="51986"/>
                    </a:cubicBezTo>
                    <a:lnTo>
                      <a:pt x="83145" y="45309"/>
                    </a:lnTo>
                    <a:cubicBezTo>
                      <a:pt x="83145" y="45309"/>
                      <a:pt x="76468" y="45309"/>
                      <a:pt x="76468" y="45309"/>
                    </a:cubicBezTo>
                    <a:lnTo>
                      <a:pt x="67725" y="45309"/>
                    </a:lnTo>
                    <a:cubicBezTo>
                      <a:pt x="67725" y="45309"/>
                      <a:pt x="59458" y="45309"/>
                      <a:pt x="59458" y="45309"/>
                    </a:cubicBezTo>
                    <a:lnTo>
                      <a:pt x="53894" y="45309"/>
                    </a:lnTo>
                    <a:cubicBezTo>
                      <a:pt x="53894" y="45309"/>
                      <a:pt x="44514" y="45309"/>
                      <a:pt x="44514" y="45309"/>
                    </a:cubicBezTo>
                    <a:lnTo>
                      <a:pt x="41334" y="44037"/>
                    </a:lnTo>
                    <a:lnTo>
                      <a:pt x="40380" y="43242"/>
                    </a:lnTo>
                    <a:lnTo>
                      <a:pt x="40380" y="42288"/>
                    </a:lnTo>
                    <a:cubicBezTo>
                      <a:pt x="40380" y="42288"/>
                      <a:pt x="40062" y="41652"/>
                      <a:pt x="40062" y="41652"/>
                    </a:cubicBezTo>
                    <a:lnTo>
                      <a:pt x="39267" y="41652"/>
                    </a:lnTo>
                    <a:cubicBezTo>
                      <a:pt x="39267" y="41652"/>
                      <a:pt x="38632" y="48170"/>
                      <a:pt x="38632" y="48170"/>
                    </a:cubicBezTo>
                    <a:lnTo>
                      <a:pt x="39426" y="52145"/>
                    </a:lnTo>
                    <a:lnTo>
                      <a:pt x="36883" y="56119"/>
                    </a:lnTo>
                    <a:lnTo>
                      <a:pt x="34816" y="61048"/>
                    </a:lnTo>
                    <a:lnTo>
                      <a:pt x="34339" y="62478"/>
                    </a:lnTo>
                    <a:lnTo>
                      <a:pt x="32908" y="63273"/>
                    </a:lnTo>
                    <a:lnTo>
                      <a:pt x="30365" y="66294"/>
                    </a:lnTo>
                    <a:lnTo>
                      <a:pt x="28616" y="70268"/>
                    </a:lnTo>
                    <a:lnTo>
                      <a:pt x="27185" y="74720"/>
                    </a:lnTo>
                    <a:lnTo>
                      <a:pt x="28934" y="75197"/>
                    </a:lnTo>
                    <a:lnTo>
                      <a:pt x="30842" y="75197"/>
                    </a:lnTo>
                    <a:cubicBezTo>
                      <a:pt x="30842" y="75197"/>
                      <a:pt x="33385" y="77104"/>
                      <a:pt x="33385" y="77104"/>
                    </a:cubicBezTo>
                    <a:lnTo>
                      <a:pt x="33067" y="77740"/>
                    </a:lnTo>
                    <a:lnTo>
                      <a:pt x="34339" y="77263"/>
                    </a:lnTo>
                    <a:lnTo>
                      <a:pt x="35452" y="76468"/>
                    </a:lnTo>
                    <a:lnTo>
                      <a:pt x="36247" y="76468"/>
                    </a:lnTo>
                    <a:cubicBezTo>
                      <a:pt x="36247" y="76468"/>
                      <a:pt x="37837" y="76468"/>
                      <a:pt x="37837" y="76468"/>
                    </a:cubicBezTo>
                    <a:lnTo>
                      <a:pt x="38632" y="77899"/>
                    </a:lnTo>
                    <a:lnTo>
                      <a:pt x="39109" y="78694"/>
                    </a:lnTo>
                    <a:lnTo>
                      <a:pt x="40698" y="79012"/>
                    </a:lnTo>
                    <a:lnTo>
                      <a:pt x="41970" y="79807"/>
                    </a:lnTo>
                    <a:lnTo>
                      <a:pt x="43083" y="79807"/>
                    </a:lnTo>
                    <a:cubicBezTo>
                      <a:pt x="43083" y="79807"/>
                      <a:pt x="44037" y="78694"/>
                      <a:pt x="44037" y="78694"/>
                    </a:cubicBezTo>
                    <a:lnTo>
                      <a:pt x="45468" y="78694"/>
                    </a:lnTo>
                    <a:cubicBezTo>
                      <a:pt x="45468" y="78694"/>
                      <a:pt x="49760" y="78535"/>
                      <a:pt x="49760" y="78535"/>
                    </a:cubicBezTo>
                    <a:lnTo>
                      <a:pt x="53735" y="78535"/>
                    </a:lnTo>
                    <a:cubicBezTo>
                      <a:pt x="53735" y="78535"/>
                      <a:pt x="61524" y="78535"/>
                      <a:pt x="61524" y="78535"/>
                    </a:cubicBezTo>
                    <a:lnTo>
                      <a:pt x="69314" y="78535"/>
                    </a:lnTo>
                    <a:cubicBezTo>
                      <a:pt x="69314" y="78535"/>
                      <a:pt x="77104" y="78535"/>
                      <a:pt x="77104" y="78535"/>
                    </a:cubicBezTo>
                    <a:lnTo>
                      <a:pt x="82986" y="78535"/>
                    </a:lnTo>
                    <a:cubicBezTo>
                      <a:pt x="82986" y="78535"/>
                      <a:pt x="82986" y="75037"/>
                      <a:pt x="82986" y="75037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4" name="Freeform: Shape 5023">
                <a:extLst>
                  <a:ext uri="{FF2B5EF4-FFF2-40B4-BE49-F238E27FC236}">
                    <a16:creationId xmlns:a16="http://schemas.microsoft.com/office/drawing/2014/main" id="{A2283B0C-B332-B6FD-4057-6C2826A14983}"/>
                  </a:ext>
                </a:extLst>
              </p:cNvPr>
              <p:cNvSpPr/>
              <p:nvPr/>
            </p:nvSpPr>
            <p:spPr>
              <a:xfrm>
                <a:off x="10458517" y="3455229"/>
                <a:ext cx="17806" cy="18123"/>
              </a:xfrm>
              <a:custGeom>
                <a:avLst/>
                <a:gdLst>
                  <a:gd name="connsiteX0" fmla="*/ 5565 w 17806"/>
                  <a:gd name="connsiteY0" fmla="*/ 6200 h 18123"/>
                  <a:gd name="connsiteX1" fmla="*/ 4293 w 17806"/>
                  <a:gd name="connsiteY1" fmla="*/ 5246 h 18123"/>
                  <a:gd name="connsiteX2" fmla="*/ 1272 w 17806"/>
                  <a:gd name="connsiteY2" fmla="*/ 4451 h 18123"/>
                  <a:gd name="connsiteX3" fmla="*/ 796 w 17806"/>
                  <a:gd name="connsiteY3" fmla="*/ 4928 h 18123"/>
                  <a:gd name="connsiteX4" fmla="*/ 0 w 17806"/>
                  <a:gd name="connsiteY4" fmla="*/ 6041 h 18123"/>
                  <a:gd name="connsiteX5" fmla="*/ 954 w 17806"/>
                  <a:gd name="connsiteY5" fmla="*/ 13036 h 18123"/>
                  <a:gd name="connsiteX6" fmla="*/ 2385 w 17806"/>
                  <a:gd name="connsiteY6" fmla="*/ 15580 h 18123"/>
                  <a:gd name="connsiteX7" fmla="*/ 3498 w 17806"/>
                  <a:gd name="connsiteY7" fmla="*/ 16057 h 18123"/>
                  <a:gd name="connsiteX8" fmla="*/ 5883 w 17806"/>
                  <a:gd name="connsiteY8" fmla="*/ 14785 h 18123"/>
                  <a:gd name="connsiteX9" fmla="*/ 6678 w 17806"/>
                  <a:gd name="connsiteY9" fmla="*/ 13513 h 18123"/>
                  <a:gd name="connsiteX10" fmla="*/ 6360 w 17806"/>
                  <a:gd name="connsiteY10" fmla="*/ 8267 h 18123"/>
                  <a:gd name="connsiteX11" fmla="*/ 6995 w 17806"/>
                  <a:gd name="connsiteY11" fmla="*/ 6995 h 18123"/>
                  <a:gd name="connsiteX12" fmla="*/ 5724 w 17806"/>
                  <a:gd name="connsiteY12" fmla="*/ 6359 h 18123"/>
                  <a:gd name="connsiteX13" fmla="*/ 15581 w 17806"/>
                  <a:gd name="connsiteY13" fmla="*/ 14467 h 18123"/>
                  <a:gd name="connsiteX14" fmla="*/ 14786 w 17806"/>
                  <a:gd name="connsiteY14" fmla="*/ 14785 h 18123"/>
                  <a:gd name="connsiteX15" fmla="*/ 13514 w 17806"/>
                  <a:gd name="connsiteY15" fmla="*/ 16057 h 18123"/>
                  <a:gd name="connsiteX16" fmla="*/ 13514 w 17806"/>
                  <a:gd name="connsiteY16" fmla="*/ 17806 h 18123"/>
                  <a:gd name="connsiteX17" fmla="*/ 14468 w 17806"/>
                  <a:gd name="connsiteY17" fmla="*/ 18123 h 18123"/>
                  <a:gd name="connsiteX18" fmla="*/ 16057 w 17806"/>
                  <a:gd name="connsiteY18" fmla="*/ 18123 h 18123"/>
                  <a:gd name="connsiteX19" fmla="*/ 16852 w 17806"/>
                  <a:gd name="connsiteY19" fmla="*/ 17170 h 18123"/>
                  <a:gd name="connsiteX20" fmla="*/ 16534 w 17806"/>
                  <a:gd name="connsiteY20" fmla="*/ 16057 h 18123"/>
                  <a:gd name="connsiteX21" fmla="*/ 15421 w 17806"/>
                  <a:gd name="connsiteY21" fmla="*/ 14626 h 18123"/>
                  <a:gd name="connsiteX22" fmla="*/ 12560 w 17806"/>
                  <a:gd name="connsiteY22" fmla="*/ 4134 h 18123"/>
                  <a:gd name="connsiteX23" fmla="*/ 11447 w 17806"/>
                  <a:gd name="connsiteY23" fmla="*/ 2703 h 18123"/>
                  <a:gd name="connsiteX24" fmla="*/ 11129 w 17806"/>
                  <a:gd name="connsiteY24" fmla="*/ 1113 h 18123"/>
                  <a:gd name="connsiteX25" fmla="*/ 9221 w 17806"/>
                  <a:gd name="connsiteY25" fmla="*/ 0 h 18123"/>
                  <a:gd name="connsiteX26" fmla="*/ 8108 w 17806"/>
                  <a:gd name="connsiteY26" fmla="*/ 795 h 18123"/>
                  <a:gd name="connsiteX27" fmla="*/ 7632 w 17806"/>
                  <a:gd name="connsiteY27" fmla="*/ 2067 h 18123"/>
                  <a:gd name="connsiteX28" fmla="*/ 8426 w 17806"/>
                  <a:gd name="connsiteY28" fmla="*/ 4292 h 18123"/>
                  <a:gd name="connsiteX29" fmla="*/ 7313 w 17806"/>
                  <a:gd name="connsiteY29" fmla="*/ 6041 h 18123"/>
                  <a:gd name="connsiteX30" fmla="*/ 7791 w 17806"/>
                  <a:gd name="connsiteY30" fmla="*/ 8108 h 18123"/>
                  <a:gd name="connsiteX31" fmla="*/ 10016 w 17806"/>
                  <a:gd name="connsiteY31" fmla="*/ 8426 h 18123"/>
                  <a:gd name="connsiteX32" fmla="*/ 13355 w 17806"/>
                  <a:gd name="connsiteY32" fmla="*/ 8108 h 18123"/>
                  <a:gd name="connsiteX33" fmla="*/ 17806 w 17806"/>
                  <a:gd name="connsiteY33" fmla="*/ 7313 h 18123"/>
                  <a:gd name="connsiteX34" fmla="*/ 12560 w 17806"/>
                  <a:gd name="connsiteY34" fmla="*/ 4134 h 1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7806" h="18123">
                    <a:moveTo>
                      <a:pt x="5565" y="6200"/>
                    </a:moveTo>
                    <a:lnTo>
                      <a:pt x="4293" y="5246"/>
                    </a:lnTo>
                    <a:lnTo>
                      <a:pt x="1272" y="4451"/>
                    </a:lnTo>
                    <a:lnTo>
                      <a:pt x="796" y="4928"/>
                    </a:lnTo>
                    <a:lnTo>
                      <a:pt x="0" y="6041"/>
                    </a:lnTo>
                    <a:lnTo>
                      <a:pt x="954" y="13036"/>
                    </a:lnTo>
                    <a:lnTo>
                      <a:pt x="2385" y="15580"/>
                    </a:lnTo>
                    <a:lnTo>
                      <a:pt x="3498" y="16057"/>
                    </a:lnTo>
                    <a:lnTo>
                      <a:pt x="5883" y="14785"/>
                    </a:lnTo>
                    <a:lnTo>
                      <a:pt x="6678" y="13513"/>
                    </a:lnTo>
                    <a:lnTo>
                      <a:pt x="6360" y="8267"/>
                    </a:lnTo>
                    <a:lnTo>
                      <a:pt x="6995" y="6995"/>
                    </a:lnTo>
                    <a:lnTo>
                      <a:pt x="5724" y="6359"/>
                    </a:lnTo>
                    <a:close/>
                    <a:moveTo>
                      <a:pt x="15581" y="14467"/>
                    </a:moveTo>
                    <a:lnTo>
                      <a:pt x="14786" y="14785"/>
                    </a:lnTo>
                    <a:lnTo>
                      <a:pt x="13514" y="16057"/>
                    </a:lnTo>
                    <a:lnTo>
                      <a:pt x="13514" y="17806"/>
                    </a:lnTo>
                    <a:cubicBezTo>
                      <a:pt x="13514" y="17806"/>
                      <a:pt x="14468" y="18123"/>
                      <a:pt x="14468" y="18123"/>
                    </a:cubicBezTo>
                    <a:lnTo>
                      <a:pt x="16057" y="18123"/>
                    </a:lnTo>
                    <a:cubicBezTo>
                      <a:pt x="16057" y="18123"/>
                      <a:pt x="16852" y="17170"/>
                      <a:pt x="16852" y="17170"/>
                    </a:cubicBezTo>
                    <a:lnTo>
                      <a:pt x="16534" y="16057"/>
                    </a:lnTo>
                    <a:lnTo>
                      <a:pt x="15421" y="14626"/>
                    </a:lnTo>
                    <a:close/>
                    <a:moveTo>
                      <a:pt x="12560" y="4134"/>
                    </a:moveTo>
                    <a:lnTo>
                      <a:pt x="11447" y="2703"/>
                    </a:lnTo>
                    <a:lnTo>
                      <a:pt x="11129" y="1113"/>
                    </a:lnTo>
                    <a:lnTo>
                      <a:pt x="9221" y="0"/>
                    </a:lnTo>
                    <a:lnTo>
                      <a:pt x="8108" y="795"/>
                    </a:lnTo>
                    <a:lnTo>
                      <a:pt x="7632" y="2067"/>
                    </a:lnTo>
                    <a:lnTo>
                      <a:pt x="8426" y="4292"/>
                    </a:lnTo>
                    <a:lnTo>
                      <a:pt x="7313" y="6041"/>
                    </a:lnTo>
                    <a:lnTo>
                      <a:pt x="7791" y="8108"/>
                    </a:lnTo>
                    <a:lnTo>
                      <a:pt x="10016" y="8426"/>
                    </a:lnTo>
                    <a:lnTo>
                      <a:pt x="13355" y="8108"/>
                    </a:lnTo>
                    <a:lnTo>
                      <a:pt x="17806" y="7313"/>
                    </a:lnTo>
                    <a:lnTo>
                      <a:pt x="12560" y="41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5" name="Freeform: Shape 5024">
                <a:extLst>
                  <a:ext uri="{FF2B5EF4-FFF2-40B4-BE49-F238E27FC236}">
                    <a16:creationId xmlns:a16="http://schemas.microsoft.com/office/drawing/2014/main" id="{8D984DCD-B7DA-AB63-67AC-55A0151B0A1C}"/>
                  </a:ext>
                </a:extLst>
              </p:cNvPr>
              <p:cNvSpPr/>
              <p:nvPr/>
            </p:nvSpPr>
            <p:spPr>
              <a:xfrm>
                <a:off x="760377" y="3566832"/>
                <a:ext cx="211599" cy="157229"/>
              </a:xfrm>
              <a:custGeom>
                <a:avLst/>
                <a:gdLst>
                  <a:gd name="connsiteX0" fmla="*/ 211282 w 211599"/>
                  <a:gd name="connsiteY0" fmla="*/ 118598 h 157229"/>
                  <a:gd name="connsiteX1" fmla="*/ 210487 w 211599"/>
                  <a:gd name="connsiteY1" fmla="*/ 116213 h 157229"/>
                  <a:gd name="connsiteX2" fmla="*/ 208579 w 211599"/>
                  <a:gd name="connsiteY2" fmla="*/ 113987 h 157229"/>
                  <a:gd name="connsiteX3" fmla="*/ 203810 w 211599"/>
                  <a:gd name="connsiteY3" fmla="*/ 112080 h 157229"/>
                  <a:gd name="connsiteX4" fmla="*/ 203810 w 211599"/>
                  <a:gd name="connsiteY4" fmla="*/ 109377 h 157229"/>
                  <a:gd name="connsiteX5" fmla="*/ 204287 w 211599"/>
                  <a:gd name="connsiteY5" fmla="*/ 106515 h 157229"/>
                  <a:gd name="connsiteX6" fmla="*/ 205241 w 211599"/>
                  <a:gd name="connsiteY6" fmla="*/ 105403 h 157229"/>
                  <a:gd name="connsiteX7" fmla="*/ 208738 w 211599"/>
                  <a:gd name="connsiteY7" fmla="*/ 103654 h 157229"/>
                  <a:gd name="connsiteX8" fmla="*/ 208261 w 211599"/>
                  <a:gd name="connsiteY8" fmla="*/ 102700 h 157229"/>
                  <a:gd name="connsiteX9" fmla="*/ 206990 w 211599"/>
                  <a:gd name="connsiteY9" fmla="*/ 101587 h 157229"/>
                  <a:gd name="connsiteX10" fmla="*/ 204764 w 211599"/>
                  <a:gd name="connsiteY10" fmla="*/ 100474 h 157229"/>
                  <a:gd name="connsiteX11" fmla="*/ 205241 w 211599"/>
                  <a:gd name="connsiteY11" fmla="*/ 97136 h 157229"/>
                  <a:gd name="connsiteX12" fmla="*/ 205400 w 211599"/>
                  <a:gd name="connsiteY12" fmla="*/ 93956 h 157229"/>
                  <a:gd name="connsiteX13" fmla="*/ 203492 w 211599"/>
                  <a:gd name="connsiteY13" fmla="*/ 94274 h 157229"/>
                  <a:gd name="connsiteX14" fmla="*/ 201584 w 211599"/>
                  <a:gd name="connsiteY14" fmla="*/ 94433 h 157229"/>
                  <a:gd name="connsiteX15" fmla="*/ 199835 w 211599"/>
                  <a:gd name="connsiteY15" fmla="*/ 93638 h 157229"/>
                  <a:gd name="connsiteX16" fmla="*/ 198564 w 211599"/>
                  <a:gd name="connsiteY16" fmla="*/ 91730 h 157229"/>
                  <a:gd name="connsiteX17" fmla="*/ 198246 w 211599"/>
                  <a:gd name="connsiteY17" fmla="*/ 86484 h 157229"/>
                  <a:gd name="connsiteX18" fmla="*/ 198246 w 211599"/>
                  <a:gd name="connsiteY18" fmla="*/ 80602 h 157229"/>
                  <a:gd name="connsiteX19" fmla="*/ 197928 w 211599"/>
                  <a:gd name="connsiteY19" fmla="*/ 77899 h 157229"/>
                  <a:gd name="connsiteX20" fmla="*/ 198564 w 211599"/>
                  <a:gd name="connsiteY20" fmla="*/ 76468 h 157229"/>
                  <a:gd name="connsiteX21" fmla="*/ 200153 w 211599"/>
                  <a:gd name="connsiteY21" fmla="*/ 75197 h 157229"/>
                  <a:gd name="connsiteX22" fmla="*/ 202061 w 211599"/>
                  <a:gd name="connsiteY22" fmla="*/ 73607 h 157229"/>
                  <a:gd name="connsiteX23" fmla="*/ 202697 w 211599"/>
                  <a:gd name="connsiteY23" fmla="*/ 72494 h 157229"/>
                  <a:gd name="connsiteX24" fmla="*/ 203174 w 211599"/>
                  <a:gd name="connsiteY24" fmla="*/ 70586 h 157229"/>
                  <a:gd name="connsiteX25" fmla="*/ 202856 w 211599"/>
                  <a:gd name="connsiteY25" fmla="*/ 69156 h 157229"/>
                  <a:gd name="connsiteX26" fmla="*/ 202220 w 211599"/>
                  <a:gd name="connsiteY26" fmla="*/ 67884 h 157229"/>
                  <a:gd name="connsiteX27" fmla="*/ 195861 w 211599"/>
                  <a:gd name="connsiteY27" fmla="*/ 64545 h 157229"/>
                  <a:gd name="connsiteX28" fmla="*/ 194748 w 211599"/>
                  <a:gd name="connsiteY28" fmla="*/ 63114 h 157229"/>
                  <a:gd name="connsiteX29" fmla="*/ 193794 w 211599"/>
                  <a:gd name="connsiteY29" fmla="*/ 59299 h 157229"/>
                  <a:gd name="connsiteX30" fmla="*/ 193158 w 211599"/>
                  <a:gd name="connsiteY30" fmla="*/ 55642 h 157229"/>
                  <a:gd name="connsiteX31" fmla="*/ 193158 w 211599"/>
                  <a:gd name="connsiteY31" fmla="*/ 53258 h 157229"/>
                  <a:gd name="connsiteX32" fmla="*/ 193635 w 211599"/>
                  <a:gd name="connsiteY32" fmla="*/ 51350 h 157229"/>
                  <a:gd name="connsiteX33" fmla="*/ 193476 w 211599"/>
                  <a:gd name="connsiteY33" fmla="*/ 49760 h 157229"/>
                  <a:gd name="connsiteX34" fmla="*/ 192681 w 211599"/>
                  <a:gd name="connsiteY34" fmla="*/ 48647 h 157229"/>
                  <a:gd name="connsiteX35" fmla="*/ 190774 w 211599"/>
                  <a:gd name="connsiteY35" fmla="*/ 47535 h 157229"/>
                  <a:gd name="connsiteX36" fmla="*/ 188866 w 211599"/>
                  <a:gd name="connsiteY36" fmla="*/ 46898 h 157229"/>
                  <a:gd name="connsiteX37" fmla="*/ 186322 w 211599"/>
                  <a:gd name="connsiteY37" fmla="*/ 48488 h 157229"/>
                  <a:gd name="connsiteX38" fmla="*/ 185051 w 211599"/>
                  <a:gd name="connsiteY38" fmla="*/ 48647 h 157229"/>
                  <a:gd name="connsiteX39" fmla="*/ 183938 w 211599"/>
                  <a:gd name="connsiteY39" fmla="*/ 48647 h 157229"/>
                  <a:gd name="connsiteX40" fmla="*/ 183302 w 211599"/>
                  <a:gd name="connsiteY40" fmla="*/ 48011 h 157229"/>
                  <a:gd name="connsiteX41" fmla="*/ 183461 w 211599"/>
                  <a:gd name="connsiteY41" fmla="*/ 47375 h 157229"/>
                  <a:gd name="connsiteX42" fmla="*/ 186163 w 211599"/>
                  <a:gd name="connsiteY42" fmla="*/ 43242 h 157229"/>
                  <a:gd name="connsiteX43" fmla="*/ 187435 w 211599"/>
                  <a:gd name="connsiteY43" fmla="*/ 41493 h 157229"/>
                  <a:gd name="connsiteX44" fmla="*/ 189184 w 211599"/>
                  <a:gd name="connsiteY44" fmla="*/ 40221 h 157229"/>
                  <a:gd name="connsiteX45" fmla="*/ 190297 w 211599"/>
                  <a:gd name="connsiteY45" fmla="*/ 39586 h 157229"/>
                  <a:gd name="connsiteX46" fmla="*/ 190933 w 211599"/>
                  <a:gd name="connsiteY46" fmla="*/ 38473 h 157229"/>
                  <a:gd name="connsiteX47" fmla="*/ 190933 w 211599"/>
                  <a:gd name="connsiteY47" fmla="*/ 37678 h 157229"/>
                  <a:gd name="connsiteX48" fmla="*/ 190774 w 211599"/>
                  <a:gd name="connsiteY48" fmla="*/ 37201 h 157229"/>
                  <a:gd name="connsiteX49" fmla="*/ 188866 w 211599"/>
                  <a:gd name="connsiteY49" fmla="*/ 36406 h 157229"/>
                  <a:gd name="connsiteX50" fmla="*/ 186163 w 211599"/>
                  <a:gd name="connsiteY50" fmla="*/ 34498 h 157229"/>
                  <a:gd name="connsiteX51" fmla="*/ 184574 w 211599"/>
                  <a:gd name="connsiteY51" fmla="*/ 34339 h 157229"/>
                  <a:gd name="connsiteX52" fmla="*/ 183302 w 211599"/>
                  <a:gd name="connsiteY52" fmla="*/ 33385 h 157229"/>
                  <a:gd name="connsiteX53" fmla="*/ 182030 w 211599"/>
                  <a:gd name="connsiteY53" fmla="*/ 30524 h 157229"/>
                  <a:gd name="connsiteX54" fmla="*/ 181394 w 211599"/>
                  <a:gd name="connsiteY54" fmla="*/ 29888 h 157229"/>
                  <a:gd name="connsiteX55" fmla="*/ 180122 w 211599"/>
                  <a:gd name="connsiteY55" fmla="*/ 29570 h 157229"/>
                  <a:gd name="connsiteX56" fmla="*/ 178850 w 211599"/>
                  <a:gd name="connsiteY56" fmla="*/ 28934 h 157229"/>
                  <a:gd name="connsiteX57" fmla="*/ 178850 w 211599"/>
                  <a:gd name="connsiteY57" fmla="*/ 24959 h 157229"/>
                  <a:gd name="connsiteX58" fmla="*/ 179009 w 211599"/>
                  <a:gd name="connsiteY58" fmla="*/ 21621 h 157229"/>
                  <a:gd name="connsiteX59" fmla="*/ 176148 w 211599"/>
                  <a:gd name="connsiteY59" fmla="*/ 16375 h 157229"/>
                  <a:gd name="connsiteX60" fmla="*/ 175194 w 211599"/>
                  <a:gd name="connsiteY60" fmla="*/ 12877 h 157229"/>
                  <a:gd name="connsiteX61" fmla="*/ 173763 w 211599"/>
                  <a:gd name="connsiteY61" fmla="*/ 9380 h 157229"/>
                  <a:gd name="connsiteX62" fmla="*/ 172491 w 211599"/>
                  <a:gd name="connsiteY62" fmla="*/ 7790 h 157229"/>
                  <a:gd name="connsiteX63" fmla="*/ 170266 w 211599"/>
                  <a:gd name="connsiteY63" fmla="*/ 6359 h 157229"/>
                  <a:gd name="connsiteX64" fmla="*/ 167563 w 211599"/>
                  <a:gd name="connsiteY64" fmla="*/ 5405 h 157229"/>
                  <a:gd name="connsiteX65" fmla="*/ 165178 w 211599"/>
                  <a:gd name="connsiteY65" fmla="*/ 5246 h 157229"/>
                  <a:gd name="connsiteX66" fmla="*/ 163271 w 211599"/>
                  <a:gd name="connsiteY66" fmla="*/ 5564 h 157229"/>
                  <a:gd name="connsiteX67" fmla="*/ 162317 w 211599"/>
                  <a:gd name="connsiteY67" fmla="*/ 6041 h 157229"/>
                  <a:gd name="connsiteX68" fmla="*/ 162476 w 211599"/>
                  <a:gd name="connsiteY68" fmla="*/ 6677 h 157229"/>
                  <a:gd name="connsiteX69" fmla="*/ 163906 w 211599"/>
                  <a:gd name="connsiteY69" fmla="*/ 8903 h 157229"/>
                  <a:gd name="connsiteX70" fmla="*/ 164224 w 211599"/>
                  <a:gd name="connsiteY70" fmla="*/ 10016 h 157229"/>
                  <a:gd name="connsiteX71" fmla="*/ 163906 w 211599"/>
                  <a:gd name="connsiteY71" fmla="*/ 11288 h 157229"/>
                  <a:gd name="connsiteX72" fmla="*/ 163429 w 211599"/>
                  <a:gd name="connsiteY72" fmla="*/ 12082 h 157229"/>
                  <a:gd name="connsiteX73" fmla="*/ 162158 w 211599"/>
                  <a:gd name="connsiteY73" fmla="*/ 12082 h 157229"/>
                  <a:gd name="connsiteX74" fmla="*/ 159773 w 211599"/>
                  <a:gd name="connsiteY74" fmla="*/ 12877 h 157229"/>
                  <a:gd name="connsiteX75" fmla="*/ 156911 w 211599"/>
                  <a:gd name="connsiteY75" fmla="*/ 14149 h 157229"/>
                  <a:gd name="connsiteX76" fmla="*/ 154845 w 211599"/>
                  <a:gd name="connsiteY76" fmla="*/ 15262 h 157229"/>
                  <a:gd name="connsiteX77" fmla="*/ 153255 w 211599"/>
                  <a:gd name="connsiteY77" fmla="*/ 18282 h 157229"/>
                  <a:gd name="connsiteX78" fmla="*/ 152142 w 211599"/>
                  <a:gd name="connsiteY78" fmla="*/ 18600 h 157229"/>
                  <a:gd name="connsiteX79" fmla="*/ 150234 w 211599"/>
                  <a:gd name="connsiteY79" fmla="*/ 18282 h 157229"/>
                  <a:gd name="connsiteX80" fmla="*/ 144670 w 211599"/>
                  <a:gd name="connsiteY80" fmla="*/ 16057 h 157229"/>
                  <a:gd name="connsiteX81" fmla="*/ 140219 w 211599"/>
                  <a:gd name="connsiteY81" fmla="*/ 14308 h 157229"/>
                  <a:gd name="connsiteX82" fmla="*/ 137198 w 211599"/>
                  <a:gd name="connsiteY82" fmla="*/ 13354 h 157229"/>
                  <a:gd name="connsiteX83" fmla="*/ 135290 w 211599"/>
                  <a:gd name="connsiteY83" fmla="*/ 13990 h 157229"/>
                  <a:gd name="connsiteX84" fmla="*/ 134337 w 211599"/>
                  <a:gd name="connsiteY84" fmla="*/ 14308 h 157229"/>
                  <a:gd name="connsiteX85" fmla="*/ 131634 w 211599"/>
                  <a:gd name="connsiteY85" fmla="*/ 15421 h 157229"/>
                  <a:gd name="connsiteX86" fmla="*/ 128136 w 211599"/>
                  <a:gd name="connsiteY86" fmla="*/ 19713 h 157229"/>
                  <a:gd name="connsiteX87" fmla="*/ 127182 w 211599"/>
                  <a:gd name="connsiteY87" fmla="*/ 21144 h 157229"/>
                  <a:gd name="connsiteX88" fmla="*/ 126547 w 211599"/>
                  <a:gd name="connsiteY88" fmla="*/ 21621 h 157229"/>
                  <a:gd name="connsiteX89" fmla="*/ 125593 w 211599"/>
                  <a:gd name="connsiteY89" fmla="*/ 22416 h 157229"/>
                  <a:gd name="connsiteX90" fmla="*/ 124639 w 211599"/>
                  <a:gd name="connsiteY90" fmla="*/ 22416 h 157229"/>
                  <a:gd name="connsiteX91" fmla="*/ 124003 w 211599"/>
                  <a:gd name="connsiteY91" fmla="*/ 21780 h 157229"/>
                  <a:gd name="connsiteX92" fmla="*/ 123685 w 211599"/>
                  <a:gd name="connsiteY92" fmla="*/ 21621 h 157229"/>
                  <a:gd name="connsiteX93" fmla="*/ 121936 w 211599"/>
                  <a:gd name="connsiteY93" fmla="*/ 18442 h 157229"/>
                  <a:gd name="connsiteX94" fmla="*/ 119869 w 211599"/>
                  <a:gd name="connsiteY94" fmla="*/ 15103 h 157229"/>
                  <a:gd name="connsiteX95" fmla="*/ 118280 w 211599"/>
                  <a:gd name="connsiteY95" fmla="*/ 13513 h 157229"/>
                  <a:gd name="connsiteX96" fmla="*/ 116213 w 211599"/>
                  <a:gd name="connsiteY96" fmla="*/ 13513 h 157229"/>
                  <a:gd name="connsiteX97" fmla="*/ 114464 w 211599"/>
                  <a:gd name="connsiteY97" fmla="*/ 14467 h 157229"/>
                  <a:gd name="connsiteX98" fmla="*/ 112556 w 211599"/>
                  <a:gd name="connsiteY98" fmla="*/ 16693 h 157229"/>
                  <a:gd name="connsiteX99" fmla="*/ 110331 w 211599"/>
                  <a:gd name="connsiteY99" fmla="*/ 18759 h 157229"/>
                  <a:gd name="connsiteX100" fmla="*/ 108900 w 211599"/>
                  <a:gd name="connsiteY100" fmla="*/ 19395 h 157229"/>
                  <a:gd name="connsiteX101" fmla="*/ 107628 w 211599"/>
                  <a:gd name="connsiteY101" fmla="*/ 18918 h 157229"/>
                  <a:gd name="connsiteX102" fmla="*/ 104449 w 211599"/>
                  <a:gd name="connsiteY102" fmla="*/ 16375 h 157229"/>
                  <a:gd name="connsiteX103" fmla="*/ 102223 w 211599"/>
                  <a:gd name="connsiteY103" fmla="*/ 14626 h 157229"/>
                  <a:gd name="connsiteX104" fmla="*/ 101905 w 211599"/>
                  <a:gd name="connsiteY104" fmla="*/ 13672 h 157229"/>
                  <a:gd name="connsiteX105" fmla="*/ 102700 w 211599"/>
                  <a:gd name="connsiteY105" fmla="*/ 12241 h 157229"/>
                  <a:gd name="connsiteX106" fmla="*/ 103495 w 211599"/>
                  <a:gd name="connsiteY106" fmla="*/ 10175 h 157229"/>
                  <a:gd name="connsiteX107" fmla="*/ 104290 w 211599"/>
                  <a:gd name="connsiteY107" fmla="*/ 8585 h 157229"/>
                  <a:gd name="connsiteX108" fmla="*/ 105085 w 211599"/>
                  <a:gd name="connsiteY108" fmla="*/ 7790 h 157229"/>
                  <a:gd name="connsiteX109" fmla="*/ 103177 w 211599"/>
                  <a:gd name="connsiteY109" fmla="*/ 7313 h 157229"/>
                  <a:gd name="connsiteX110" fmla="*/ 99838 w 211599"/>
                  <a:gd name="connsiteY110" fmla="*/ 7154 h 157229"/>
                  <a:gd name="connsiteX111" fmla="*/ 93161 w 211599"/>
                  <a:gd name="connsiteY111" fmla="*/ 8267 h 157229"/>
                  <a:gd name="connsiteX112" fmla="*/ 90777 w 211599"/>
                  <a:gd name="connsiteY112" fmla="*/ 7790 h 157229"/>
                  <a:gd name="connsiteX113" fmla="*/ 86325 w 211599"/>
                  <a:gd name="connsiteY113" fmla="*/ 7949 h 157229"/>
                  <a:gd name="connsiteX114" fmla="*/ 83305 w 211599"/>
                  <a:gd name="connsiteY114" fmla="*/ 8585 h 157229"/>
                  <a:gd name="connsiteX115" fmla="*/ 79330 w 211599"/>
                  <a:gd name="connsiteY115" fmla="*/ 10016 h 157229"/>
                  <a:gd name="connsiteX116" fmla="*/ 76150 w 211599"/>
                  <a:gd name="connsiteY116" fmla="*/ 9539 h 157229"/>
                  <a:gd name="connsiteX117" fmla="*/ 74561 w 211599"/>
                  <a:gd name="connsiteY117" fmla="*/ 8426 h 157229"/>
                  <a:gd name="connsiteX118" fmla="*/ 72335 w 211599"/>
                  <a:gd name="connsiteY118" fmla="*/ 8585 h 157229"/>
                  <a:gd name="connsiteX119" fmla="*/ 69791 w 211599"/>
                  <a:gd name="connsiteY119" fmla="*/ 7949 h 157229"/>
                  <a:gd name="connsiteX120" fmla="*/ 67089 w 211599"/>
                  <a:gd name="connsiteY120" fmla="*/ 6836 h 157229"/>
                  <a:gd name="connsiteX121" fmla="*/ 64704 w 211599"/>
                  <a:gd name="connsiteY121" fmla="*/ 6359 h 157229"/>
                  <a:gd name="connsiteX122" fmla="*/ 62160 w 211599"/>
                  <a:gd name="connsiteY122" fmla="*/ 4451 h 157229"/>
                  <a:gd name="connsiteX123" fmla="*/ 60889 w 211599"/>
                  <a:gd name="connsiteY123" fmla="*/ 3974 h 157229"/>
                  <a:gd name="connsiteX124" fmla="*/ 60094 w 211599"/>
                  <a:gd name="connsiteY124" fmla="*/ 4610 h 157229"/>
                  <a:gd name="connsiteX125" fmla="*/ 59299 w 211599"/>
                  <a:gd name="connsiteY125" fmla="*/ 5246 h 157229"/>
                  <a:gd name="connsiteX126" fmla="*/ 58504 w 211599"/>
                  <a:gd name="connsiteY126" fmla="*/ 5564 h 157229"/>
                  <a:gd name="connsiteX127" fmla="*/ 57073 w 211599"/>
                  <a:gd name="connsiteY127" fmla="*/ 5246 h 157229"/>
                  <a:gd name="connsiteX128" fmla="*/ 56596 w 211599"/>
                  <a:gd name="connsiteY128" fmla="*/ 3974 h 157229"/>
                  <a:gd name="connsiteX129" fmla="*/ 57073 w 211599"/>
                  <a:gd name="connsiteY129" fmla="*/ 2544 h 157229"/>
                  <a:gd name="connsiteX130" fmla="*/ 57232 w 211599"/>
                  <a:gd name="connsiteY130" fmla="*/ 1590 h 157229"/>
                  <a:gd name="connsiteX131" fmla="*/ 56596 w 211599"/>
                  <a:gd name="connsiteY131" fmla="*/ 1113 h 157229"/>
                  <a:gd name="connsiteX132" fmla="*/ 55006 w 211599"/>
                  <a:gd name="connsiteY132" fmla="*/ 954 h 157229"/>
                  <a:gd name="connsiteX133" fmla="*/ 52304 w 211599"/>
                  <a:gd name="connsiteY133" fmla="*/ 954 h 157229"/>
                  <a:gd name="connsiteX134" fmla="*/ 48170 w 211599"/>
                  <a:gd name="connsiteY134" fmla="*/ 477 h 157229"/>
                  <a:gd name="connsiteX135" fmla="*/ 47216 w 211599"/>
                  <a:gd name="connsiteY135" fmla="*/ 318 h 157229"/>
                  <a:gd name="connsiteX136" fmla="*/ 37996 w 211599"/>
                  <a:gd name="connsiteY136" fmla="*/ 0 h 157229"/>
                  <a:gd name="connsiteX137" fmla="*/ 37837 w 211599"/>
                  <a:gd name="connsiteY137" fmla="*/ 2226 h 157229"/>
                  <a:gd name="connsiteX138" fmla="*/ 39586 w 211599"/>
                  <a:gd name="connsiteY138" fmla="*/ 5564 h 157229"/>
                  <a:gd name="connsiteX139" fmla="*/ 39268 w 211599"/>
                  <a:gd name="connsiteY139" fmla="*/ 8108 h 157229"/>
                  <a:gd name="connsiteX140" fmla="*/ 38632 w 211599"/>
                  <a:gd name="connsiteY140" fmla="*/ 10333 h 157229"/>
                  <a:gd name="connsiteX141" fmla="*/ 37996 w 211599"/>
                  <a:gd name="connsiteY141" fmla="*/ 11288 h 157229"/>
                  <a:gd name="connsiteX142" fmla="*/ 37042 w 211599"/>
                  <a:gd name="connsiteY142" fmla="*/ 11923 h 157229"/>
                  <a:gd name="connsiteX143" fmla="*/ 34498 w 211599"/>
                  <a:gd name="connsiteY143" fmla="*/ 11764 h 157229"/>
                  <a:gd name="connsiteX144" fmla="*/ 33385 w 211599"/>
                  <a:gd name="connsiteY144" fmla="*/ 12241 h 157229"/>
                  <a:gd name="connsiteX145" fmla="*/ 31637 w 211599"/>
                  <a:gd name="connsiteY145" fmla="*/ 13195 h 157229"/>
                  <a:gd name="connsiteX146" fmla="*/ 31637 w 211599"/>
                  <a:gd name="connsiteY146" fmla="*/ 14308 h 157229"/>
                  <a:gd name="connsiteX147" fmla="*/ 33067 w 211599"/>
                  <a:gd name="connsiteY147" fmla="*/ 15262 h 157229"/>
                  <a:gd name="connsiteX148" fmla="*/ 34180 w 211599"/>
                  <a:gd name="connsiteY148" fmla="*/ 16693 h 157229"/>
                  <a:gd name="connsiteX149" fmla="*/ 35452 w 211599"/>
                  <a:gd name="connsiteY149" fmla="*/ 17805 h 157229"/>
                  <a:gd name="connsiteX150" fmla="*/ 37678 w 211599"/>
                  <a:gd name="connsiteY150" fmla="*/ 19236 h 157229"/>
                  <a:gd name="connsiteX151" fmla="*/ 37996 w 211599"/>
                  <a:gd name="connsiteY151" fmla="*/ 20667 h 157229"/>
                  <a:gd name="connsiteX152" fmla="*/ 37996 w 211599"/>
                  <a:gd name="connsiteY152" fmla="*/ 24165 h 157229"/>
                  <a:gd name="connsiteX153" fmla="*/ 37837 w 211599"/>
                  <a:gd name="connsiteY153" fmla="*/ 27026 h 157229"/>
                  <a:gd name="connsiteX154" fmla="*/ 31478 w 211599"/>
                  <a:gd name="connsiteY154" fmla="*/ 29093 h 157229"/>
                  <a:gd name="connsiteX155" fmla="*/ 26708 w 211599"/>
                  <a:gd name="connsiteY155" fmla="*/ 29570 h 157229"/>
                  <a:gd name="connsiteX156" fmla="*/ 22575 w 211599"/>
                  <a:gd name="connsiteY156" fmla="*/ 29252 h 157229"/>
                  <a:gd name="connsiteX157" fmla="*/ 20826 w 211599"/>
                  <a:gd name="connsiteY157" fmla="*/ 30206 h 157229"/>
                  <a:gd name="connsiteX158" fmla="*/ 17170 w 211599"/>
                  <a:gd name="connsiteY158" fmla="*/ 32273 h 157229"/>
                  <a:gd name="connsiteX159" fmla="*/ 12877 w 211599"/>
                  <a:gd name="connsiteY159" fmla="*/ 33544 h 157229"/>
                  <a:gd name="connsiteX160" fmla="*/ 10652 w 211599"/>
                  <a:gd name="connsiteY160" fmla="*/ 33703 h 157229"/>
                  <a:gd name="connsiteX161" fmla="*/ 9539 w 211599"/>
                  <a:gd name="connsiteY161" fmla="*/ 34498 h 157229"/>
                  <a:gd name="connsiteX162" fmla="*/ 7790 w 211599"/>
                  <a:gd name="connsiteY162" fmla="*/ 36565 h 157229"/>
                  <a:gd name="connsiteX163" fmla="*/ 3021 w 211599"/>
                  <a:gd name="connsiteY163" fmla="*/ 46263 h 157229"/>
                  <a:gd name="connsiteX164" fmla="*/ 1590 w 211599"/>
                  <a:gd name="connsiteY164" fmla="*/ 48488 h 157229"/>
                  <a:gd name="connsiteX165" fmla="*/ 318 w 211599"/>
                  <a:gd name="connsiteY165" fmla="*/ 50078 h 157229"/>
                  <a:gd name="connsiteX166" fmla="*/ 0 w 211599"/>
                  <a:gd name="connsiteY166" fmla="*/ 53099 h 157229"/>
                  <a:gd name="connsiteX167" fmla="*/ 1113 w 211599"/>
                  <a:gd name="connsiteY167" fmla="*/ 54052 h 157229"/>
                  <a:gd name="connsiteX168" fmla="*/ 2226 w 211599"/>
                  <a:gd name="connsiteY168" fmla="*/ 54052 h 157229"/>
                  <a:gd name="connsiteX169" fmla="*/ 3657 w 211599"/>
                  <a:gd name="connsiteY169" fmla="*/ 49919 h 157229"/>
                  <a:gd name="connsiteX170" fmla="*/ 4769 w 211599"/>
                  <a:gd name="connsiteY170" fmla="*/ 49283 h 157229"/>
                  <a:gd name="connsiteX171" fmla="*/ 6200 w 211599"/>
                  <a:gd name="connsiteY171" fmla="*/ 49442 h 157229"/>
                  <a:gd name="connsiteX172" fmla="*/ 7949 w 211599"/>
                  <a:gd name="connsiteY172" fmla="*/ 50237 h 157229"/>
                  <a:gd name="connsiteX173" fmla="*/ 8426 w 211599"/>
                  <a:gd name="connsiteY173" fmla="*/ 52304 h 157229"/>
                  <a:gd name="connsiteX174" fmla="*/ 10334 w 211599"/>
                  <a:gd name="connsiteY174" fmla="*/ 55801 h 157229"/>
                  <a:gd name="connsiteX175" fmla="*/ 10811 w 211599"/>
                  <a:gd name="connsiteY175" fmla="*/ 57232 h 157229"/>
                  <a:gd name="connsiteX176" fmla="*/ 13195 w 211599"/>
                  <a:gd name="connsiteY176" fmla="*/ 55007 h 157229"/>
                  <a:gd name="connsiteX177" fmla="*/ 13354 w 211599"/>
                  <a:gd name="connsiteY177" fmla="*/ 55960 h 157229"/>
                  <a:gd name="connsiteX178" fmla="*/ 12559 w 211599"/>
                  <a:gd name="connsiteY178" fmla="*/ 59299 h 157229"/>
                  <a:gd name="connsiteX179" fmla="*/ 12718 w 211599"/>
                  <a:gd name="connsiteY179" fmla="*/ 61366 h 157229"/>
                  <a:gd name="connsiteX180" fmla="*/ 17965 w 211599"/>
                  <a:gd name="connsiteY180" fmla="*/ 69950 h 157229"/>
                  <a:gd name="connsiteX181" fmla="*/ 25278 w 211599"/>
                  <a:gd name="connsiteY181" fmla="*/ 73448 h 157229"/>
                  <a:gd name="connsiteX182" fmla="*/ 27662 w 211599"/>
                  <a:gd name="connsiteY182" fmla="*/ 73448 h 157229"/>
                  <a:gd name="connsiteX183" fmla="*/ 28934 w 211599"/>
                  <a:gd name="connsiteY183" fmla="*/ 73130 h 157229"/>
                  <a:gd name="connsiteX184" fmla="*/ 29411 w 211599"/>
                  <a:gd name="connsiteY184" fmla="*/ 73925 h 157229"/>
                  <a:gd name="connsiteX185" fmla="*/ 29570 w 211599"/>
                  <a:gd name="connsiteY185" fmla="*/ 75833 h 157229"/>
                  <a:gd name="connsiteX186" fmla="*/ 31478 w 211599"/>
                  <a:gd name="connsiteY186" fmla="*/ 78058 h 157229"/>
                  <a:gd name="connsiteX187" fmla="*/ 35293 w 211599"/>
                  <a:gd name="connsiteY187" fmla="*/ 80443 h 157229"/>
                  <a:gd name="connsiteX188" fmla="*/ 37201 w 211599"/>
                  <a:gd name="connsiteY188" fmla="*/ 80920 h 157229"/>
                  <a:gd name="connsiteX189" fmla="*/ 38473 w 211599"/>
                  <a:gd name="connsiteY189" fmla="*/ 79330 h 157229"/>
                  <a:gd name="connsiteX190" fmla="*/ 39109 w 211599"/>
                  <a:gd name="connsiteY190" fmla="*/ 79171 h 157229"/>
                  <a:gd name="connsiteX191" fmla="*/ 38791 w 211599"/>
                  <a:gd name="connsiteY191" fmla="*/ 81397 h 157229"/>
                  <a:gd name="connsiteX192" fmla="*/ 40062 w 211599"/>
                  <a:gd name="connsiteY192" fmla="*/ 83622 h 157229"/>
                  <a:gd name="connsiteX193" fmla="*/ 40062 w 211599"/>
                  <a:gd name="connsiteY193" fmla="*/ 87597 h 157229"/>
                  <a:gd name="connsiteX194" fmla="*/ 39109 w 211599"/>
                  <a:gd name="connsiteY194" fmla="*/ 90459 h 157229"/>
                  <a:gd name="connsiteX195" fmla="*/ 42606 w 211599"/>
                  <a:gd name="connsiteY195" fmla="*/ 90299 h 157229"/>
                  <a:gd name="connsiteX196" fmla="*/ 46422 w 211599"/>
                  <a:gd name="connsiteY196" fmla="*/ 93797 h 157229"/>
                  <a:gd name="connsiteX197" fmla="*/ 47216 w 211599"/>
                  <a:gd name="connsiteY197" fmla="*/ 95546 h 157229"/>
                  <a:gd name="connsiteX198" fmla="*/ 47534 w 211599"/>
                  <a:gd name="connsiteY198" fmla="*/ 96977 h 157229"/>
                  <a:gd name="connsiteX199" fmla="*/ 50396 w 211599"/>
                  <a:gd name="connsiteY199" fmla="*/ 99679 h 157229"/>
                  <a:gd name="connsiteX200" fmla="*/ 51191 w 211599"/>
                  <a:gd name="connsiteY200" fmla="*/ 101110 h 157229"/>
                  <a:gd name="connsiteX201" fmla="*/ 50237 w 211599"/>
                  <a:gd name="connsiteY201" fmla="*/ 103654 h 157229"/>
                  <a:gd name="connsiteX202" fmla="*/ 50555 w 211599"/>
                  <a:gd name="connsiteY202" fmla="*/ 104608 h 157229"/>
                  <a:gd name="connsiteX203" fmla="*/ 52145 w 211599"/>
                  <a:gd name="connsiteY203" fmla="*/ 103972 h 157229"/>
                  <a:gd name="connsiteX204" fmla="*/ 53735 w 211599"/>
                  <a:gd name="connsiteY204" fmla="*/ 104131 h 157229"/>
                  <a:gd name="connsiteX205" fmla="*/ 55165 w 211599"/>
                  <a:gd name="connsiteY205" fmla="*/ 104608 h 157229"/>
                  <a:gd name="connsiteX206" fmla="*/ 56755 w 211599"/>
                  <a:gd name="connsiteY206" fmla="*/ 103972 h 157229"/>
                  <a:gd name="connsiteX207" fmla="*/ 58027 w 211599"/>
                  <a:gd name="connsiteY207" fmla="*/ 103018 h 157229"/>
                  <a:gd name="connsiteX208" fmla="*/ 58981 w 211599"/>
                  <a:gd name="connsiteY208" fmla="*/ 101746 h 157229"/>
                  <a:gd name="connsiteX209" fmla="*/ 60094 w 211599"/>
                  <a:gd name="connsiteY209" fmla="*/ 98407 h 157229"/>
                  <a:gd name="connsiteX210" fmla="*/ 63750 w 211599"/>
                  <a:gd name="connsiteY210" fmla="*/ 97295 h 157229"/>
                  <a:gd name="connsiteX211" fmla="*/ 65976 w 211599"/>
                  <a:gd name="connsiteY211" fmla="*/ 95228 h 157229"/>
                  <a:gd name="connsiteX212" fmla="*/ 68043 w 211599"/>
                  <a:gd name="connsiteY212" fmla="*/ 92048 h 157229"/>
                  <a:gd name="connsiteX213" fmla="*/ 68838 w 211599"/>
                  <a:gd name="connsiteY213" fmla="*/ 89823 h 157229"/>
                  <a:gd name="connsiteX214" fmla="*/ 69791 w 211599"/>
                  <a:gd name="connsiteY214" fmla="*/ 88710 h 157229"/>
                  <a:gd name="connsiteX215" fmla="*/ 70268 w 211599"/>
                  <a:gd name="connsiteY215" fmla="*/ 87756 h 157229"/>
                  <a:gd name="connsiteX216" fmla="*/ 70745 w 211599"/>
                  <a:gd name="connsiteY216" fmla="*/ 86643 h 157229"/>
                  <a:gd name="connsiteX217" fmla="*/ 71540 w 211599"/>
                  <a:gd name="connsiteY217" fmla="*/ 85689 h 157229"/>
                  <a:gd name="connsiteX218" fmla="*/ 72494 w 211599"/>
                  <a:gd name="connsiteY218" fmla="*/ 83305 h 157229"/>
                  <a:gd name="connsiteX219" fmla="*/ 73289 w 211599"/>
                  <a:gd name="connsiteY219" fmla="*/ 81079 h 157229"/>
                  <a:gd name="connsiteX220" fmla="*/ 75356 w 211599"/>
                  <a:gd name="connsiteY220" fmla="*/ 80125 h 157229"/>
                  <a:gd name="connsiteX221" fmla="*/ 79648 w 211599"/>
                  <a:gd name="connsiteY221" fmla="*/ 79171 h 157229"/>
                  <a:gd name="connsiteX222" fmla="*/ 83464 w 211599"/>
                  <a:gd name="connsiteY222" fmla="*/ 80761 h 157229"/>
                  <a:gd name="connsiteX223" fmla="*/ 89823 w 211599"/>
                  <a:gd name="connsiteY223" fmla="*/ 79330 h 157229"/>
                  <a:gd name="connsiteX224" fmla="*/ 90141 w 211599"/>
                  <a:gd name="connsiteY224" fmla="*/ 77422 h 157229"/>
                  <a:gd name="connsiteX225" fmla="*/ 95864 w 211599"/>
                  <a:gd name="connsiteY225" fmla="*/ 77263 h 157229"/>
                  <a:gd name="connsiteX226" fmla="*/ 102700 w 211599"/>
                  <a:gd name="connsiteY226" fmla="*/ 77263 h 157229"/>
                  <a:gd name="connsiteX227" fmla="*/ 108423 w 211599"/>
                  <a:gd name="connsiteY227" fmla="*/ 77263 h 157229"/>
                  <a:gd name="connsiteX228" fmla="*/ 110490 w 211599"/>
                  <a:gd name="connsiteY228" fmla="*/ 77740 h 157229"/>
                  <a:gd name="connsiteX229" fmla="*/ 111126 w 211599"/>
                  <a:gd name="connsiteY229" fmla="*/ 79330 h 157229"/>
                  <a:gd name="connsiteX230" fmla="*/ 113033 w 211599"/>
                  <a:gd name="connsiteY230" fmla="*/ 81715 h 157229"/>
                  <a:gd name="connsiteX231" fmla="*/ 114941 w 211599"/>
                  <a:gd name="connsiteY231" fmla="*/ 83305 h 157229"/>
                  <a:gd name="connsiteX232" fmla="*/ 117326 w 211599"/>
                  <a:gd name="connsiteY232" fmla="*/ 86961 h 157229"/>
                  <a:gd name="connsiteX233" fmla="*/ 120187 w 211599"/>
                  <a:gd name="connsiteY233" fmla="*/ 91094 h 157229"/>
                  <a:gd name="connsiteX234" fmla="*/ 123208 w 211599"/>
                  <a:gd name="connsiteY234" fmla="*/ 94910 h 157229"/>
                  <a:gd name="connsiteX235" fmla="*/ 125275 w 211599"/>
                  <a:gd name="connsiteY235" fmla="*/ 96977 h 157229"/>
                  <a:gd name="connsiteX236" fmla="*/ 125434 w 211599"/>
                  <a:gd name="connsiteY236" fmla="*/ 97613 h 157229"/>
                  <a:gd name="connsiteX237" fmla="*/ 125275 w 211599"/>
                  <a:gd name="connsiteY237" fmla="*/ 98407 h 157229"/>
                  <a:gd name="connsiteX238" fmla="*/ 124321 w 211599"/>
                  <a:gd name="connsiteY238" fmla="*/ 100315 h 157229"/>
                  <a:gd name="connsiteX239" fmla="*/ 123526 w 211599"/>
                  <a:gd name="connsiteY239" fmla="*/ 102382 h 157229"/>
                  <a:gd name="connsiteX240" fmla="*/ 123526 w 211599"/>
                  <a:gd name="connsiteY240" fmla="*/ 103177 h 157229"/>
                  <a:gd name="connsiteX241" fmla="*/ 124162 w 211599"/>
                  <a:gd name="connsiteY241" fmla="*/ 103654 h 157229"/>
                  <a:gd name="connsiteX242" fmla="*/ 127341 w 211599"/>
                  <a:gd name="connsiteY242" fmla="*/ 104290 h 157229"/>
                  <a:gd name="connsiteX243" fmla="*/ 127659 w 211599"/>
                  <a:gd name="connsiteY243" fmla="*/ 106515 h 157229"/>
                  <a:gd name="connsiteX244" fmla="*/ 127659 w 211599"/>
                  <a:gd name="connsiteY244" fmla="*/ 109695 h 157229"/>
                  <a:gd name="connsiteX245" fmla="*/ 129249 w 211599"/>
                  <a:gd name="connsiteY245" fmla="*/ 112715 h 157229"/>
                  <a:gd name="connsiteX246" fmla="*/ 130680 w 211599"/>
                  <a:gd name="connsiteY246" fmla="*/ 114941 h 157229"/>
                  <a:gd name="connsiteX247" fmla="*/ 130521 w 211599"/>
                  <a:gd name="connsiteY247" fmla="*/ 115736 h 157229"/>
                  <a:gd name="connsiteX248" fmla="*/ 127023 w 211599"/>
                  <a:gd name="connsiteY248" fmla="*/ 119392 h 157229"/>
                  <a:gd name="connsiteX249" fmla="*/ 125593 w 211599"/>
                  <a:gd name="connsiteY249" fmla="*/ 123208 h 157229"/>
                  <a:gd name="connsiteX250" fmla="*/ 124798 w 211599"/>
                  <a:gd name="connsiteY250" fmla="*/ 124162 h 157229"/>
                  <a:gd name="connsiteX251" fmla="*/ 124639 w 211599"/>
                  <a:gd name="connsiteY251" fmla="*/ 125116 h 157229"/>
                  <a:gd name="connsiteX252" fmla="*/ 125275 w 211599"/>
                  <a:gd name="connsiteY252" fmla="*/ 125434 h 157229"/>
                  <a:gd name="connsiteX253" fmla="*/ 126229 w 211599"/>
                  <a:gd name="connsiteY253" fmla="*/ 125116 h 157229"/>
                  <a:gd name="connsiteX254" fmla="*/ 127659 w 211599"/>
                  <a:gd name="connsiteY254" fmla="*/ 125434 h 157229"/>
                  <a:gd name="connsiteX255" fmla="*/ 129090 w 211599"/>
                  <a:gd name="connsiteY255" fmla="*/ 125593 h 157229"/>
                  <a:gd name="connsiteX256" fmla="*/ 130839 w 211599"/>
                  <a:gd name="connsiteY256" fmla="*/ 124321 h 157229"/>
                  <a:gd name="connsiteX257" fmla="*/ 133701 w 211599"/>
                  <a:gd name="connsiteY257" fmla="*/ 120823 h 157229"/>
                  <a:gd name="connsiteX258" fmla="*/ 134654 w 211599"/>
                  <a:gd name="connsiteY258" fmla="*/ 120505 h 157229"/>
                  <a:gd name="connsiteX259" fmla="*/ 136880 w 211599"/>
                  <a:gd name="connsiteY259" fmla="*/ 120664 h 157229"/>
                  <a:gd name="connsiteX260" fmla="*/ 138311 w 211599"/>
                  <a:gd name="connsiteY260" fmla="*/ 120664 h 157229"/>
                  <a:gd name="connsiteX261" fmla="*/ 140855 w 211599"/>
                  <a:gd name="connsiteY261" fmla="*/ 119710 h 157229"/>
                  <a:gd name="connsiteX262" fmla="*/ 142285 w 211599"/>
                  <a:gd name="connsiteY262" fmla="*/ 120187 h 157229"/>
                  <a:gd name="connsiteX263" fmla="*/ 142921 w 211599"/>
                  <a:gd name="connsiteY263" fmla="*/ 121300 h 157229"/>
                  <a:gd name="connsiteX264" fmla="*/ 143239 w 211599"/>
                  <a:gd name="connsiteY264" fmla="*/ 122254 h 157229"/>
                  <a:gd name="connsiteX265" fmla="*/ 150711 w 211599"/>
                  <a:gd name="connsiteY265" fmla="*/ 119710 h 157229"/>
                  <a:gd name="connsiteX266" fmla="*/ 151347 w 211599"/>
                  <a:gd name="connsiteY266" fmla="*/ 119234 h 157229"/>
                  <a:gd name="connsiteX267" fmla="*/ 151665 w 211599"/>
                  <a:gd name="connsiteY267" fmla="*/ 119392 h 157229"/>
                  <a:gd name="connsiteX268" fmla="*/ 152619 w 211599"/>
                  <a:gd name="connsiteY268" fmla="*/ 121618 h 157229"/>
                  <a:gd name="connsiteX269" fmla="*/ 153096 w 211599"/>
                  <a:gd name="connsiteY269" fmla="*/ 121459 h 157229"/>
                  <a:gd name="connsiteX270" fmla="*/ 153573 w 211599"/>
                  <a:gd name="connsiteY270" fmla="*/ 120823 h 157229"/>
                  <a:gd name="connsiteX271" fmla="*/ 154050 w 211599"/>
                  <a:gd name="connsiteY271" fmla="*/ 120823 h 157229"/>
                  <a:gd name="connsiteX272" fmla="*/ 154686 w 211599"/>
                  <a:gd name="connsiteY272" fmla="*/ 121141 h 157229"/>
                  <a:gd name="connsiteX273" fmla="*/ 155322 w 211599"/>
                  <a:gd name="connsiteY273" fmla="*/ 122095 h 157229"/>
                  <a:gd name="connsiteX274" fmla="*/ 156275 w 211599"/>
                  <a:gd name="connsiteY274" fmla="*/ 123049 h 157229"/>
                  <a:gd name="connsiteX275" fmla="*/ 157865 w 211599"/>
                  <a:gd name="connsiteY275" fmla="*/ 123844 h 157229"/>
                  <a:gd name="connsiteX276" fmla="*/ 158819 w 211599"/>
                  <a:gd name="connsiteY276" fmla="*/ 124798 h 157229"/>
                  <a:gd name="connsiteX277" fmla="*/ 158819 w 211599"/>
                  <a:gd name="connsiteY277" fmla="*/ 127182 h 157229"/>
                  <a:gd name="connsiteX278" fmla="*/ 159137 w 211599"/>
                  <a:gd name="connsiteY278" fmla="*/ 129567 h 157229"/>
                  <a:gd name="connsiteX279" fmla="*/ 159773 w 211599"/>
                  <a:gd name="connsiteY279" fmla="*/ 130203 h 157229"/>
                  <a:gd name="connsiteX280" fmla="*/ 160250 w 211599"/>
                  <a:gd name="connsiteY280" fmla="*/ 131634 h 157229"/>
                  <a:gd name="connsiteX281" fmla="*/ 160409 w 211599"/>
                  <a:gd name="connsiteY281" fmla="*/ 133224 h 157229"/>
                  <a:gd name="connsiteX282" fmla="*/ 160727 w 211599"/>
                  <a:gd name="connsiteY282" fmla="*/ 134018 h 157229"/>
                  <a:gd name="connsiteX283" fmla="*/ 161045 w 211599"/>
                  <a:gd name="connsiteY283" fmla="*/ 135608 h 157229"/>
                  <a:gd name="connsiteX284" fmla="*/ 160886 w 211599"/>
                  <a:gd name="connsiteY284" fmla="*/ 137357 h 157229"/>
                  <a:gd name="connsiteX285" fmla="*/ 161204 w 211599"/>
                  <a:gd name="connsiteY285" fmla="*/ 138470 h 157229"/>
                  <a:gd name="connsiteX286" fmla="*/ 162476 w 211599"/>
                  <a:gd name="connsiteY286" fmla="*/ 140537 h 157229"/>
                  <a:gd name="connsiteX287" fmla="*/ 163112 w 211599"/>
                  <a:gd name="connsiteY287" fmla="*/ 143239 h 157229"/>
                  <a:gd name="connsiteX288" fmla="*/ 163112 w 211599"/>
                  <a:gd name="connsiteY288" fmla="*/ 144988 h 157229"/>
                  <a:gd name="connsiteX289" fmla="*/ 162635 w 211599"/>
                  <a:gd name="connsiteY289" fmla="*/ 146896 h 157229"/>
                  <a:gd name="connsiteX290" fmla="*/ 161999 w 211599"/>
                  <a:gd name="connsiteY290" fmla="*/ 148804 h 157229"/>
                  <a:gd name="connsiteX291" fmla="*/ 160568 w 211599"/>
                  <a:gd name="connsiteY291" fmla="*/ 150711 h 157229"/>
                  <a:gd name="connsiteX292" fmla="*/ 160409 w 211599"/>
                  <a:gd name="connsiteY292" fmla="*/ 151347 h 157229"/>
                  <a:gd name="connsiteX293" fmla="*/ 161204 w 211599"/>
                  <a:gd name="connsiteY293" fmla="*/ 151983 h 157229"/>
                  <a:gd name="connsiteX294" fmla="*/ 162476 w 211599"/>
                  <a:gd name="connsiteY294" fmla="*/ 151983 h 157229"/>
                  <a:gd name="connsiteX295" fmla="*/ 163588 w 211599"/>
                  <a:gd name="connsiteY295" fmla="*/ 151665 h 157229"/>
                  <a:gd name="connsiteX296" fmla="*/ 166132 w 211599"/>
                  <a:gd name="connsiteY296" fmla="*/ 152460 h 157229"/>
                  <a:gd name="connsiteX297" fmla="*/ 167563 w 211599"/>
                  <a:gd name="connsiteY297" fmla="*/ 153732 h 157229"/>
                  <a:gd name="connsiteX298" fmla="*/ 168835 w 211599"/>
                  <a:gd name="connsiteY298" fmla="*/ 155322 h 157229"/>
                  <a:gd name="connsiteX299" fmla="*/ 169789 w 211599"/>
                  <a:gd name="connsiteY299" fmla="*/ 156116 h 157229"/>
                  <a:gd name="connsiteX300" fmla="*/ 170425 w 211599"/>
                  <a:gd name="connsiteY300" fmla="*/ 157229 h 157229"/>
                  <a:gd name="connsiteX301" fmla="*/ 172173 w 211599"/>
                  <a:gd name="connsiteY301" fmla="*/ 156911 h 157229"/>
                  <a:gd name="connsiteX302" fmla="*/ 174399 w 211599"/>
                  <a:gd name="connsiteY302" fmla="*/ 155957 h 157229"/>
                  <a:gd name="connsiteX303" fmla="*/ 174876 w 211599"/>
                  <a:gd name="connsiteY303" fmla="*/ 155481 h 157229"/>
                  <a:gd name="connsiteX304" fmla="*/ 175512 w 211599"/>
                  <a:gd name="connsiteY304" fmla="*/ 155639 h 157229"/>
                  <a:gd name="connsiteX305" fmla="*/ 176943 w 211599"/>
                  <a:gd name="connsiteY305" fmla="*/ 155799 h 157229"/>
                  <a:gd name="connsiteX306" fmla="*/ 177896 w 211599"/>
                  <a:gd name="connsiteY306" fmla="*/ 154050 h 157229"/>
                  <a:gd name="connsiteX307" fmla="*/ 178691 w 211599"/>
                  <a:gd name="connsiteY307" fmla="*/ 152142 h 157229"/>
                  <a:gd name="connsiteX308" fmla="*/ 180440 w 211599"/>
                  <a:gd name="connsiteY308" fmla="*/ 149916 h 157229"/>
                  <a:gd name="connsiteX309" fmla="*/ 181235 w 211599"/>
                  <a:gd name="connsiteY309" fmla="*/ 149122 h 157229"/>
                  <a:gd name="connsiteX310" fmla="*/ 181394 w 211599"/>
                  <a:gd name="connsiteY310" fmla="*/ 147691 h 157229"/>
                  <a:gd name="connsiteX311" fmla="*/ 181553 w 211599"/>
                  <a:gd name="connsiteY311" fmla="*/ 145942 h 157229"/>
                  <a:gd name="connsiteX312" fmla="*/ 182030 w 211599"/>
                  <a:gd name="connsiteY312" fmla="*/ 144511 h 157229"/>
                  <a:gd name="connsiteX313" fmla="*/ 183461 w 211599"/>
                  <a:gd name="connsiteY313" fmla="*/ 143557 h 157229"/>
                  <a:gd name="connsiteX314" fmla="*/ 185051 w 211599"/>
                  <a:gd name="connsiteY314" fmla="*/ 143557 h 157229"/>
                  <a:gd name="connsiteX315" fmla="*/ 185845 w 211599"/>
                  <a:gd name="connsiteY315" fmla="*/ 143875 h 157229"/>
                  <a:gd name="connsiteX316" fmla="*/ 186163 w 211599"/>
                  <a:gd name="connsiteY316" fmla="*/ 145465 h 157229"/>
                  <a:gd name="connsiteX317" fmla="*/ 187435 w 211599"/>
                  <a:gd name="connsiteY317" fmla="*/ 146578 h 157229"/>
                  <a:gd name="connsiteX318" fmla="*/ 188548 w 211599"/>
                  <a:gd name="connsiteY318" fmla="*/ 147373 h 157229"/>
                  <a:gd name="connsiteX319" fmla="*/ 190138 w 211599"/>
                  <a:gd name="connsiteY319" fmla="*/ 146101 h 157229"/>
                  <a:gd name="connsiteX320" fmla="*/ 192363 w 211599"/>
                  <a:gd name="connsiteY320" fmla="*/ 146419 h 157229"/>
                  <a:gd name="connsiteX321" fmla="*/ 195861 w 211599"/>
                  <a:gd name="connsiteY321" fmla="*/ 147373 h 157229"/>
                  <a:gd name="connsiteX322" fmla="*/ 196497 w 211599"/>
                  <a:gd name="connsiteY322" fmla="*/ 146419 h 157229"/>
                  <a:gd name="connsiteX323" fmla="*/ 199200 w 211599"/>
                  <a:gd name="connsiteY323" fmla="*/ 141490 h 157229"/>
                  <a:gd name="connsiteX324" fmla="*/ 199041 w 211599"/>
                  <a:gd name="connsiteY324" fmla="*/ 139742 h 157229"/>
                  <a:gd name="connsiteX325" fmla="*/ 198723 w 211599"/>
                  <a:gd name="connsiteY325" fmla="*/ 138470 h 157229"/>
                  <a:gd name="connsiteX326" fmla="*/ 200312 w 211599"/>
                  <a:gd name="connsiteY326" fmla="*/ 135131 h 157229"/>
                  <a:gd name="connsiteX327" fmla="*/ 201584 w 211599"/>
                  <a:gd name="connsiteY327" fmla="*/ 133860 h 157229"/>
                  <a:gd name="connsiteX328" fmla="*/ 202220 w 211599"/>
                  <a:gd name="connsiteY328" fmla="*/ 132429 h 157229"/>
                  <a:gd name="connsiteX329" fmla="*/ 201902 w 211599"/>
                  <a:gd name="connsiteY329" fmla="*/ 130521 h 157229"/>
                  <a:gd name="connsiteX330" fmla="*/ 201107 w 211599"/>
                  <a:gd name="connsiteY330" fmla="*/ 129726 h 157229"/>
                  <a:gd name="connsiteX331" fmla="*/ 199835 w 211599"/>
                  <a:gd name="connsiteY331" fmla="*/ 129885 h 157229"/>
                  <a:gd name="connsiteX332" fmla="*/ 198405 w 211599"/>
                  <a:gd name="connsiteY332" fmla="*/ 129408 h 157229"/>
                  <a:gd name="connsiteX333" fmla="*/ 196179 w 211599"/>
                  <a:gd name="connsiteY333" fmla="*/ 128295 h 157229"/>
                  <a:gd name="connsiteX334" fmla="*/ 195066 w 211599"/>
                  <a:gd name="connsiteY334" fmla="*/ 127341 h 157229"/>
                  <a:gd name="connsiteX335" fmla="*/ 195384 w 211599"/>
                  <a:gd name="connsiteY335" fmla="*/ 122890 h 157229"/>
                  <a:gd name="connsiteX336" fmla="*/ 195702 w 211599"/>
                  <a:gd name="connsiteY336" fmla="*/ 121618 h 157229"/>
                  <a:gd name="connsiteX337" fmla="*/ 196338 w 211599"/>
                  <a:gd name="connsiteY337" fmla="*/ 120823 h 157229"/>
                  <a:gd name="connsiteX338" fmla="*/ 197610 w 211599"/>
                  <a:gd name="connsiteY338" fmla="*/ 120505 h 157229"/>
                  <a:gd name="connsiteX339" fmla="*/ 201107 w 211599"/>
                  <a:gd name="connsiteY339" fmla="*/ 120505 h 157229"/>
                  <a:gd name="connsiteX340" fmla="*/ 203810 w 211599"/>
                  <a:gd name="connsiteY340" fmla="*/ 120982 h 157229"/>
                  <a:gd name="connsiteX341" fmla="*/ 206195 w 211599"/>
                  <a:gd name="connsiteY341" fmla="*/ 121300 h 157229"/>
                  <a:gd name="connsiteX342" fmla="*/ 207466 w 211599"/>
                  <a:gd name="connsiteY342" fmla="*/ 121300 h 157229"/>
                  <a:gd name="connsiteX343" fmla="*/ 208579 w 211599"/>
                  <a:gd name="connsiteY343" fmla="*/ 122572 h 157229"/>
                  <a:gd name="connsiteX344" fmla="*/ 210010 w 211599"/>
                  <a:gd name="connsiteY344" fmla="*/ 123844 h 157229"/>
                  <a:gd name="connsiteX345" fmla="*/ 211123 w 211599"/>
                  <a:gd name="connsiteY345" fmla="*/ 123844 h 157229"/>
                  <a:gd name="connsiteX346" fmla="*/ 211600 w 211599"/>
                  <a:gd name="connsiteY346" fmla="*/ 122890 h 157229"/>
                  <a:gd name="connsiteX347" fmla="*/ 211282 w 211599"/>
                  <a:gd name="connsiteY347" fmla="*/ 118598 h 157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</a:cxnLst>
                <a:rect l="l" t="t" r="r" b="b"/>
                <a:pathLst>
                  <a:path w="211599" h="157229">
                    <a:moveTo>
                      <a:pt x="211282" y="118598"/>
                    </a:moveTo>
                    <a:lnTo>
                      <a:pt x="210487" y="116213"/>
                    </a:lnTo>
                    <a:lnTo>
                      <a:pt x="208579" y="113987"/>
                    </a:lnTo>
                    <a:lnTo>
                      <a:pt x="203810" y="112080"/>
                    </a:lnTo>
                    <a:lnTo>
                      <a:pt x="203810" y="109377"/>
                    </a:lnTo>
                    <a:lnTo>
                      <a:pt x="204287" y="106515"/>
                    </a:lnTo>
                    <a:lnTo>
                      <a:pt x="205241" y="105403"/>
                    </a:lnTo>
                    <a:lnTo>
                      <a:pt x="208738" y="103654"/>
                    </a:lnTo>
                    <a:lnTo>
                      <a:pt x="208261" y="102700"/>
                    </a:lnTo>
                    <a:lnTo>
                      <a:pt x="206990" y="101587"/>
                    </a:lnTo>
                    <a:lnTo>
                      <a:pt x="204764" y="100474"/>
                    </a:lnTo>
                    <a:lnTo>
                      <a:pt x="205241" y="97136"/>
                    </a:lnTo>
                    <a:lnTo>
                      <a:pt x="205400" y="93956"/>
                    </a:lnTo>
                    <a:lnTo>
                      <a:pt x="203492" y="94274"/>
                    </a:lnTo>
                    <a:lnTo>
                      <a:pt x="201584" y="94433"/>
                    </a:lnTo>
                    <a:lnTo>
                      <a:pt x="199835" y="93638"/>
                    </a:lnTo>
                    <a:lnTo>
                      <a:pt x="198564" y="91730"/>
                    </a:lnTo>
                    <a:lnTo>
                      <a:pt x="198246" y="86484"/>
                    </a:lnTo>
                    <a:lnTo>
                      <a:pt x="198246" y="80602"/>
                    </a:lnTo>
                    <a:lnTo>
                      <a:pt x="197928" y="77899"/>
                    </a:lnTo>
                    <a:lnTo>
                      <a:pt x="198564" y="76468"/>
                    </a:lnTo>
                    <a:lnTo>
                      <a:pt x="200153" y="75197"/>
                    </a:lnTo>
                    <a:lnTo>
                      <a:pt x="202061" y="73607"/>
                    </a:lnTo>
                    <a:lnTo>
                      <a:pt x="202697" y="72494"/>
                    </a:lnTo>
                    <a:lnTo>
                      <a:pt x="203174" y="70586"/>
                    </a:lnTo>
                    <a:lnTo>
                      <a:pt x="202856" y="69156"/>
                    </a:lnTo>
                    <a:lnTo>
                      <a:pt x="202220" y="67884"/>
                    </a:lnTo>
                    <a:lnTo>
                      <a:pt x="195861" y="64545"/>
                    </a:lnTo>
                    <a:lnTo>
                      <a:pt x="194748" y="63114"/>
                    </a:lnTo>
                    <a:lnTo>
                      <a:pt x="193794" y="59299"/>
                    </a:lnTo>
                    <a:lnTo>
                      <a:pt x="193158" y="55642"/>
                    </a:lnTo>
                    <a:lnTo>
                      <a:pt x="193158" y="53258"/>
                    </a:lnTo>
                    <a:lnTo>
                      <a:pt x="193635" y="51350"/>
                    </a:lnTo>
                    <a:lnTo>
                      <a:pt x="193476" y="49760"/>
                    </a:lnTo>
                    <a:lnTo>
                      <a:pt x="192681" y="48647"/>
                    </a:lnTo>
                    <a:lnTo>
                      <a:pt x="190774" y="47535"/>
                    </a:lnTo>
                    <a:lnTo>
                      <a:pt x="188866" y="46898"/>
                    </a:lnTo>
                    <a:lnTo>
                      <a:pt x="186322" y="48488"/>
                    </a:lnTo>
                    <a:lnTo>
                      <a:pt x="185051" y="48647"/>
                    </a:lnTo>
                    <a:lnTo>
                      <a:pt x="183938" y="48647"/>
                    </a:lnTo>
                    <a:lnTo>
                      <a:pt x="183302" y="48011"/>
                    </a:lnTo>
                    <a:lnTo>
                      <a:pt x="183461" y="47375"/>
                    </a:lnTo>
                    <a:lnTo>
                      <a:pt x="186163" y="43242"/>
                    </a:lnTo>
                    <a:lnTo>
                      <a:pt x="187435" y="41493"/>
                    </a:lnTo>
                    <a:lnTo>
                      <a:pt x="189184" y="40221"/>
                    </a:lnTo>
                    <a:lnTo>
                      <a:pt x="190297" y="39586"/>
                    </a:lnTo>
                    <a:lnTo>
                      <a:pt x="190933" y="38473"/>
                    </a:lnTo>
                    <a:lnTo>
                      <a:pt x="190933" y="37678"/>
                    </a:lnTo>
                    <a:lnTo>
                      <a:pt x="190774" y="37201"/>
                    </a:lnTo>
                    <a:lnTo>
                      <a:pt x="188866" y="36406"/>
                    </a:lnTo>
                    <a:lnTo>
                      <a:pt x="186163" y="34498"/>
                    </a:lnTo>
                    <a:lnTo>
                      <a:pt x="184574" y="34339"/>
                    </a:lnTo>
                    <a:lnTo>
                      <a:pt x="183302" y="33385"/>
                    </a:lnTo>
                    <a:lnTo>
                      <a:pt x="182030" y="30524"/>
                    </a:lnTo>
                    <a:lnTo>
                      <a:pt x="181394" y="29888"/>
                    </a:lnTo>
                    <a:lnTo>
                      <a:pt x="180122" y="29570"/>
                    </a:lnTo>
                    <a:lnTo>
                      <a:pt x="178850" y="28934"/>
                    </a:lnTo>
                    <a:lnTo>
                      <a:pt x="178850" y="24959"/>
                    </a:lnTo>
                    <a:lnTo>
                      <a:pt x="179009" y="21621"/>
                    </a:lnTo>
                    <a:lnTo>
                      <a:pt x="176148" y="16375"/>
                    </a:lnTo>
                    <a:lnTo>
                      <a:pt x="175194" y="12877"/>
                    </a:lnTo>
                    <a:lnTo>
                      <a:pt x="173763" y="9380"/>
                    </a:lnTo>
                    <a:lnTo>
                      <a:pt x="172491" y="7790"/>
                    </a:lnTo>
                    <a:lnTo>
                      <a:pt x="170266" y="6359"/>
                    </a:lnTo>
                    <a:lnTo>
                      <a:pt x="167563" y="5405"/>
                    </a:lnTo>
                    <a:lnTo>
                      <a:pt x="165178" y="5246"/>
                    </a:lnTo>
                    <a:lnTo>
                      <a:pt x="163271" y="5564"/>
                    </a:lnTo>
                    <a:lnTo>
                      <a:pt x="162317" y="6041"/>
                    </a:lnTo>
                    <a:lnTo>
                      <a:pt x="162476" y="6677"/>
                    </a:lnTo>
                    <a:lnTo>
                      <a:pt x="163906" y="8903"/>
                    </a:lnTo>
                    <a:lnTo>
                      <a:pt x="164224" y="10016"/>
                    </a:lnTo>
                    <a:lnTo>
                      <a:pt x="163906" y="11288"/>
                    </a:lnTo>
                    <a:lnTo>
                      <a:pt x="163429" y="12082"/>
                    </a:lnTo>
                    <a:lnTo>
                      <a:pt x="162158" y="12082"/>
                    </a:lnTo>
                    <a:lnTo>
                      <a:pt x="159773" y="12877"/>
                    </a:lnTo>
                    <a:lnTo>
                      <a:pt x="156911" y="14149"/>
                    </a:lnTo>
                    <a:lnTo>
                      <a:pt x="154845" y="15262"/>
                    </a:lnTo>
                    <a:lnTo>
                      <a:pt x="153255" y="18282"/>
                    </a:lnTo>
                    <a:lnTo>
                      <a:pt x="152142" y="18600"/>
                    </a:lnTo>
                    <a:lnTo>
                      <a:pt x="150234" y="18282"/>
                    </a:lnTo>
                    <a:lnTo>
                      <a:pt x="144670" y="16057"/>
                    </a:lnTo>
                    <a:lnTo>
                      <a:pt x="140219" y="14308"/>
                    </a:lnTo>
                    <a:lnTo>
                      <a:pt x="137198" y="13354"/>
                    </a:lnTo>
                    <a:lnTo>
                      <a:pt x="135290" y="13990"/>
                    </a:lnTo>
                    <a:lnTo>
                      <a:pt x="134337" y="14308"/>
                    </a:lnTo>
                    <a:lnTo>
                      <a:pt x="131634" y="15421"/>
                    </a:lnTo>
                    <a:lnTo>
                      <a:pt x="128136" y="19713"/>
                    </a:lnTo>
                    <a:lnTo>
                      <a:pt x="127182" y="21144"/>
                    </a:lnTo>
                    <a:lnTo>
                      <a:pt x="126547" y="21621"/>
                    </a:lnTo>
                    <a:lnTo>
                      <a:pt x="125593" y="22416"/>
                    </a:lnTo>
                    <a:lnTo>
                      <a:pt x="124639" y="22416"/>
                    </a:lnTo>
                    <a:lnTo>
                      <a:pt x="124003" y="21780"/>
                    </a:lnTo>
                    <a:lnTo>
                      <a:pt x="123685" y="21621"/>
                    </a:lnTo>
                    <a:lnTo>
                      <a:pt x="121936" y="18442"/>
                    </a:lnTo>
                    <a:lnTo>
                      <a:pt x="119869" y="15103"/>
                    </a:lnTo>
                    <a:lnTo>
                      <a:pt x="118280" y="13513"/>
                    </a:lnTo>
                    <a:lnTo>
                      <a:pt x="116213" y="13513"/>
                    </a:lnTo>
                    <a:lnTo>
                      <a:pt x="114464" y="14467"/>
                    </a:lnTo>
                    <a:lnTo>
                      <a:pt x="112556" y="16693"/>
                    </a:lnTo>
                    <a:lnTo>
                      <a:pt x="110331" y="18759"/>
                    </a:lnTo>
                    <a:lnTo>
                      <a:pt x="108900" y="19395"/>
                    </a:lnTo>
                    <a:lnTo>
                      <a:pt x="107628" y="18918"/>
                    </a:lnTo>
                    <a:lnTo>
                      <a:pt x="104449" y="16375"/>
                    </a:lnTo>
                    <a:lnTo>
                      <a:pt x="102223" y="14626"/>
                    </a:lnTo>
                    <a:lnTo>
                      <a:pt x="101905" y="13672"/>
                    </a:lnTo>
                    <a:lnTo>
                      <a:pt x="102700" y="12241"/>
                    </a:lnTo>
                    <a:lnTo>
                      <a:pt x="103495" y="10175"/>
                    </a:lnTo>
                    <a:lnTo>
                      <a:pt x="104290" y="8585"/>
                    </a:lnTo>
                    <a:lnTo>
                      <a:pt x="105085" y="7790"/>
                    </a:lnTo>
                    <a:lnTo>
                      <a:pt x="103177" y="7313"/>
                    </a:lnTo>
                    <a:lnTo>
                      <a:pt x="99838" y="7154"/>
                    </a:lnTo>
                    <a:lnTo>
                      <a:pt x="93161" y="8267"/>
                    </a:lnTo>
                    <a:lnTo>
                      <a:pt x="90777" y="7790"/>
                    </a:lnTo>
                    <a:lnTo>
                      <a:pt x="86325" y="7949"/>
                    </a:lnTo>
                    <a:lnTo>
                      <a:pt x="83305" y="8585"/>
                    </a:lnTo>
                    <a:lnTo>
                      <a:pt x="79330" y="10016"/>
                    </a:lnTo>
                    <a:lnTo>
                      <a:pt x="76150" y="9539"/>
                    </a:lnTo>
                    <a:lnTo>
                      <a:pt x="74561" y="8426"/>
                    </a:lnTo>
                    <a:lnTo>
                      <a:pt x="72335" y="8585"/>
                    </a:lnTo>
                    <a:lnTo>
                      <a:pt x="69791" y="7949"/>
                    </a:lnTo>
                    <a:lnTo>
                      <a:pt x="67089" y="6836"/>
                    </a:lnTo>
                    <a:lnTo>
                      <a:pt x="64704" y="6359"/>
                    </a:lnTo>
                    <a:lnTo>
                      <a:pt x="62160" y="4451"/>
                    </a:lnTo>
                    <a:lnTo>
                      <a:pt x="60889" y="3974"/>
                    </a:lnTo>
                    <a:lnTo>
                      <a:pt x="60094" y="4610"/>
                    </a:lnTo>
                    <a:lnTo>
                      <a:pt x="59299" y="5246"/>
                    </a:lnTo>
                    <a:lnTo>
                      <a:pt x="58504" y="5564"/>
                    </a:lnTo>
                    <a:lnTo>
                      <a:pt x="57073" y="5246"/>
                    </a:lnTo>
                    <a:lnTo>
                      <a:pt x="56596" y="3974"/>
                    </a:lnTo>
                    <a:lnTo>
                      <a:pt x="57073" y="2544"/>
                    </a:lnTo>
                    <a:lnTo>
                      <a:pt x="57232" y="1590"/>
                    </a:lnTo>
                    <a:lnTo>
                      <a:pt x="56596" y="1113"/>
                    </a:lnTo>
                    <a:lnTo>
                      <a:pt x="55006" y="954"/>
                    </a:lnTo>
                    <a:lnTo>
                      <a:pt x="52304" y="954"/>
                    </a:lnTo>
                    <a:lnTo>
                      <a:pt x="48170" y="477"/>
                    </a:lnTo>
                    <a:lnTo>
                      <a:pt x="47216" y="318"/>
                    </a:lnTo>
                    <a:lnTo>
                      <a:pt x="37996" y="0"/>
                    </a:lnTo>
                    <a:lnTo>
                      <a:pt x="37837" y="2226"/>
                    </a:lnTo>
                    <a:lnTo>
                      <a:pt x="39586" y="5564"/>
                    </a:lnTo>
                    <a:lnTo>
                      <a:pt x="39268" y="8108"/>
                    </a:lnTo>
                    <a:lnTo>
                      <a:pt x="38632" y="10333"/>
                    </a:lnTo>
                    <a:lnTo>
                      <a:pt x="37996" y="11288"/>
                    </a:lnTo>
                    <a:lnTo>
                      <a:pt x="37042" y="11923"/>
                    </a:lnTo>
                    <a:lnTo>
                      <a:pt x="34498" y="11764"/>
                    </a:lnTo>
                    <a:lnTo>
                      <a:pt x="33385" y="12241"/>
                    </a:lnTo>
                    <a:lnTo>
                      <a:pt x="31637" y="13195"/>
                    </a:lnTo>
                    <a:lnTo>
                      <a:pt x="31637" y="14308"/>
                    </a:lnTo>
                    <a:lnTo>
                      <a:pt x="33067" y="15262"/>
                    </a:lnTo>
                    <a:lnTo>
                      <a:pt x="34180" y="16693"/>
                    </a:lnTo>
                    <a:lnTo>
                      <a:pt x="35452" y="17805"/>
                    </a:lnTo>
                    <a:lnTo>
                      <a:pt x="37678" y="19236"/>
                    </a:lnTo>
                    <a:lnTo>
                      <a:pt x="37996" y="20667"/>
                    </a:lnTo>
                    <a:lnTo>
                      <a:pt x="37996" y="24165"/>
                    </a:lnTo>
                    <a:lnTo>
                      <a:pt x="37837" y="27026"/>
                    </a:lnTo>
                    <a:lnTo>
                      <a:pt x="31478" y="29093"/>
                    </a:lnTo>
                    <a:lnTo>
                      <a:pt x="26708" y="29570"/>
                    </a:lnTo>
                    <a:lnTo>
                      <a:pt x="22575" y="29252"/>
                    </a:lnTo>
                    <a:lnTo>
                      <a:pt x="20826" y="30206"/>
                    </a:lnTo>
                    <a:lnTo>
                      <a:pt x="17170" y="32273"/>
                    </a:lnTo>
                    <a:lnTo>
                      <a:pt x="12877" y="33544"/>
                    </a:lnTo>
                    <a:lnTo>
                      <a:pt x="10652" y="33703"/>
                    </a:lnTo>
                    <a:lnTo>
                      <a:pt x="9539" y="34498"/>
                    </a:lnTo>
                    <a:lnTo>
                      <a:pt x="7790" y="36565"/>
                    </a:lnTo>
                    <a:lnTo>
                      <a:pt x="3021" y="46263"/>
                    </a:lnTo>
                    <a:lnTo>
                      <a:pt x="1590" y="48488"/>
                    </a:lnTo>
                    <a:lnTo>
                      <a:pt x="318" y="50078"/>
                    </a:lnTo>
                    <a:lnTo>
                      <a:pt x="0" y="53099"/>
                    </a:lnTo>
                    <a:lnTo>
                      <a:pt x="1113" y="54052"/>
                    </a:lnTo>
                    <a:lnTo>
                      <a:pt x="2226" y="54052"/>
                    </a:lnTo>
                    <a:lnTo>
                      <a:pt x="3657" y="49919"/>
                    </a:lnTo>
                    <a:lnTo>
                      <a:pt x="4769" y="49283"/>
                    </a:lnTo>
                    <a:lnTo>
                      <a:pt x="6200" y="49442"/>
                    </a:lnTo>
                    <a:lnTo>
                      <a:pt x="7949" y="50237"/>
                    </a:lnTo>
                    <a:lnTo>
                      <a:pt x="8426" y="52304"/>
                    </a:lnTo>
                    <a:lnTo>
                      <a:pt x="10334" y="55801"/>
                    </a:lnTo>
                    <a:lnTo>
                      <a:pt x="10811" y="57232"/>
                    </a:lnTo>
                    <a:lnTo>
                      <a:pt x="13195" y="55007"/>
                    </a:lnTo>
                    <a:lnTo>
                      <a:pt x="13354" y="55960"/>
                    </a:lnTo>
                    <a:lnTo>
                      <a:pt x="12559" y="59299"/>
                    </a:lnTo>
                    <a:lnTo>
                      <a:pt x="12718" y="61366"/>
                    </a:lnTo>
                    <a:lnTo>
                      <a:pt x="17965" y="69950"/>
                    </a:lnTo>
                    <a:lnTo>
                      <a:pt x="25278" y="73448"/>
                    </a:lnTo>
                    <a:lnTo>
                      <a:pt x="27662" y="73448"/>
                    </a:lnTo>
                    <a:lnTo>
                      <a:pt x="28934" y="73130"/>
                    </a:lnTo>
                    <a:lnTo>
                      <a:pt x="29411" y="73925"/>
                    </a:lnTo>
                    <a:lnTo>
                      <a:pt x="29570" y="75833"/>
                    </a:lnTo>
                    <a:lnTo>
                      <a:pt x="31478" y="78058"/>
                    </a:lnTo>
                    <a:lnTo>
                      <a:pt x="35293" y="80443"/>
                    </a:lnTo>
                    <a:lnTo>
                      <a:pt x="37201" y="80920"/>
                    </a:lnTo>
                    <a:lnTo>
                      <a:pt x="38473" y="79330"/>
                    </a:lnTo>
                    <a:lnTo>
                      <a:pt x="39109" y="79171"/>
                    </a:lnTo>
                    <a:lnTo>
                      <a:pt x="38791" y="81397"/>
                    </a:lnTo>
                    <a:lnTo>
                      <a:pt x="40062" y="83622"/>
                    </a:lnTo>
                    <a:lnTo>
                      <a:pt x="40062" y="87597"/>
                    </a:lnTo>
                    <a:lnTo>
                      <a:pt x="39109" y="90459"/>
                    </a:lnTo>
                    <a:lnTo>
                      <a:pt x="42606" y="90299"/>
                    </a:lnTo>
                    <a:lnTo>
                      <a:pt x="46422" y="93797"/>
                    </a:lnTo>
                    <a:lnTo>
                      <a:pt x="47216" y="95546"/>
                    </a:lnTo>
                    <a:lnTo>
                      <a:pt x="47534" y="96977"/>
                    </a:lnTo>
                    <a:lnTo>
                      <a:pt x="50396" y="99679"/>
                    </a:lnTo>
                    <a:lnTo>
                      <a:pt x="51191" y="101110"/>
                    </a:lnTo>
                    <a:lnTo>
                      <a:pt x="50237" y="103654"/>
                    </a:lnTo>
                    <a:lnTo>
                      <a:pt x="50555" y="104608"/>
                    </a:lnTo>
                    <a:lnTo>
                      <a:pt x="52145" y="103972"/>
                    </a:lnTo>
                    <a:lnTo>
                      <a:pt x="53735" y="104131"/>
                    </a:lnTo>
                    <a:lnTo>
                      <a:pt x="55165" y="104608"/>
                    </a:lnTo>
                    <a:lnTo>
                      <a:pt x="56755" y="103972"/>
                    </a:lnTo>
                    <a:lnTo>
                      <a:pt x="58027" y="103018"/>
                    </a:lnTo>
                    <a:lnTo>
                      <a:pt x="58981" y="101746"/>
                    </a:lnTo>
                    <a:lnTo>
                      <a:pt x="60094" y="98407"/>
                    </a:lnTo>
                    <a:lnTo>
                      <a:pt x="63750" y="97295"/>
                    </a:lnTo>
                    <a:lnTo>
                      <a:pt x="65976" y="95228"/>
                    </a:lnTo>
                    <a:lnTo>
                      <a:pt x="68043" y="92048"/>
                    </a:lnTo>
                    <a:lnTo>
                      <a:pt x="68838" y="89823"/>
                    </a:lnTo>
                    <a:lnTo>
                      <a:pt x="69791" y="88710"/>
                    </a:lnTo>
                    <a:lnTo>
                      <a:pt x="70268" y="87756"/>
                    </a:lnTo>
                    <a:lnTo>
                      <a:pt x="70745" y="86643"/>
                    </a:lnTo>
                    <a:lnTo>
                      <a:pt x="71540" y="85689"/>
                    </a:lnTo>
                    <a:lnTo>
                      <a:pt x="72494" y="83305"/>
                    </a:lnTo>
                    <a:lnTo>
                      <a:pt x="73289" y="81079"/>
                    </a:lnTo>
                    <a:lnTo>
                      <a:pt x="75356" y="80125"/>
                    </a:lnTo>
                    <a:lnTo>
                      <a:pt x="79648" y="79171"/>
                    </a:lnTo>
                    <a:lnTo>
                      <a:pt x="83464" y="80761"/>
                    </a:lnTo>
                    <a:lnTo>
                      <a:pt x="89823" y="79330"/>
                    </a:lnTo>
                    <a:lnTo>
                      <a:pt x="90141" y="77422"/>
                    </a:lnTo>
                    <a:lnTo>
                      <a:pt x="95864" y="77263"/>
                    </a:lnTo>
                    <a:lnTo>
                      <a:pt x="102700" y="77263"/>
                    </a:lnTo>
                    <a:lnTo>
                      <a:pt x="108423" y="77263"/>
                    </a:lnTo>
                    <a:lnTo>
                      <a:pt x="110490" y="77740"/>
                    </a:lnTo>
                    <a:lnTo>
                      <a:pt x="111126" y="79330"/>
                    </a:lnTo>
                    <a:lnTo>
                      <a:pt x="113033" y="81715"/>
                    </a:lnTo>
                    <a:lnTo>
                      <a:pt x="114941" y="83305"/>
                    </a:lnTo>
                    <a:lnTo>
                      <a:pt x="117326" y="86961"/>
                    </a:lnTo>
                    <a:lnTo>
                      <a:pt x="120187" y="91094"/>
                    </a:lnTo>
                    <a:lnTo>
                      <a:pt x="123208" y="94910"/>
                    </a:lnTo>
                    <a:lnTo>
                      <a:pt x="125275" y="96977"/>
                    </a:lnTo>
                    <a:lnTo>
                      <a:pt x="125434" y="97613"/>
                    </a:lnTo>
                    <a:lnTo>
                      <a:pt x="125275" y="98407"/>
                    </a:lnTo>
                    <a:lnTo>
                      <a:pt x="124321" y="100315"/>
                    </a:lnTo>
                    <a:lnTo>
                      <a:pt x="123526" y="102382"/>
                    </a:lnTo>
                    <a:lnTo>
                      <a:pt x="123526" y="103177"/>
                    </a:lnTo>
                    <a:lnTo>
                      <a:pt x="124162" y="103654"/>
                    </a:lnTo>
                    <a:lnTo>
                      <a:pt x="127341" y="104290"/>
                    </a:lnTo>
                    <a:lnTo>
                      <a:pt x="127659" y="106515"/>
                    </a:lnTo>
                    <a:lnTo>
                      <a:pt x="127659" y="109695"/>
                    </a:lnTo>
                    <a:lnTo>
                      <a:pt x="129249" y="112715"/>
                    </a:lnTo>
                    <a:lnTo>
                      <a:pt x="130680" y="114941"/>
                    </a:lnTo>
                    <a:lnTo>
                      <a:pt x="130521" y="115736"/>
                    </a:lnTo>
                    <a:lnTo>
                      <a:pt x="127023" y="119392"/>
                    </a:lnTo>
                    <a:lnTo>
                      <a:pt x="125593" y="123208"/>
                    </a:lnTo>
                    <a:lnTo>
                      <a:pt x="124798" y="124162"/>
                    </a:lnTo>
                    <a:lnTo>
                      <a:pt x="124639" y="125116"/>
                    </a:lnTo>
                    <a:lnTo>
                      <a:pt x="125275" y="125434"/>
                    </a:lnTo>
                    <a:lnTo>
                      <a:pt x="126229" y="125116"/>
                    </a:lnTo>
                    <a:lnTo>
                      <a:pt x="127659" y="125434"/>
                    </a:lnTo>
                    <a:lnTo>
                      <a:pt x="129090" y="125593"/>
                    </a:lnTo>
                    <a:lnTo>
                      <a:pt x="130839" y="124321"/>
                    </a:lnTo>
                    <a:lnTo>
                      <a:pt x="133701" y="120823"/>
                    </a:lnTo>
                    <a:lnTo>
                      <a:pt x="134654" y="120505"/>
                    </a:lnTo>
                    <a:lnTo>
                      <a:pt x="136880" y="120664"/>
                    </a:lnTo>
                    <a:lnTo>
                      <a:pt x="138311" y="120664"/>
                    </a:lnTo>
                    <a:lnTo>
                      <a:pt x="140855" y="119710"/>
                    </a:lnTo>
                    <a:lnTo>
                      <a:pt x="142285" y="120187"/>
                    </a:lnTo>
                    <a:lnTo>
                      <a:pt x="142921" y="121300"/>
                    </a:lnTo>
                    <a:lnTo>
                      <a:pt x="143239" y="122254"/>
                    </a:lnTo>
                    <a:lnTo>
                      <a:pt x="150711" y="119710"/>
                    </a:lnTo>
                    <a:lnTo>
                      <a:pt x="151347" y="119234"/>
                    </a:lnTo>
                    <a:lnTo>
                      <a:pt x="151665" y="119392"/>
                    </a:lnTo>
                    <a:lnTo>
                      <a:pt x="152619" y="121618"/>
                    </a:lnTo>
                    <a:lnTo>
                      <a:pt x="153096" y="121459"/>
                    </a:lnTo>
                    <a:lnTo>
                      <a:pt x="153573" y="120823"/>
                    </a:lnTo>
                    <a:lnTo>
                      <a:pt x="154050" y="120823"/>
                    </a:lnTo>
                    <a:lnTo>
                      <a:pt x="154686" y="121141"/>
                    </a:lnTo>
                    <a:lnTo>
                      <a:pt x="155322" y="122095"/>
                    </a:lnTo>
                    <a:lnTo>
                      <a:pt x="156275" y="123049"/>
                    </a:lnTo>
                    <a:lnTo>
                      <a:pt x="157865" y="123844"/>
                    </a:lnTo>
                    <a:lnTo>
                      <a:pt x="158819" y="124798"/>
                    </a:lnTo>
                    <a:lnTo>
                      <a:pt x="158819" y="127182"/>
                    </a:lnTo>
                    <a:lnTo>
                      <a:pt x="159137" y="129567"/>
                    </a:lnTo>
                    <a:lnTo>
                      <a:pt x="159773" y="130203"/>
                    </a:lnTo>
                    <a:lnTo>
                      <a:pt x="160250" y="131634"/>
                    </a:lnTo>
                    <a:lnTo>
                      <a:pt x="160409" y="133224"/>
                    </a:lnTo>
                    <a:lnTo>
                      <a:pt x="160727" y="134018"/>
                    </a:lnTo>
                    <a:lnTo>
                      <a:pt x="161045" y="135608"/>
                    </a:lnTo>
                    <a:lnTo>
                      <a:pt x="160886" y="137357"/>
                    </a:lnTo>
                    <a:lnTo>
                      <a:pt x="161204" y="138470"/>
                    </a:lnTo>
                    <a:lnTo>
                      <a:pt x="162476" y="140537"/>
                    </a:lnTo>
                    <a:lnTo>
                      <a:pt x="163112" y="143239"/>
                    </a:lnTo>
                    <a:lnTo>
                      <a:pt x="163112" y="144988"/>
                    </a:lnTo>
                    <a:lnTo>
                      <a:pt x="162635" y="146896"/>
                    </a:lnTo>
                    <a:lnTo>
                      <a:pt x="161999" y="148804"/>
                    </a:lnTo>
                    <a:lnTo>
                      <a:pt x="160568" y="150711"/>
                    </a:lnTo>
                    <a:lnTo>
                      <a:pt x="160409" y="151347"/>
                    </a:lnTo>
                    <a:lnTo>
                      <a:pt x="161204" y="151983"/>
                    </a:lnTo>
                    <a:lnTo>
                      <a:pt x="162476" y="151983"/>
                    </a:lnTo>
                    <a:lnTo>
                      <a:pt x="163588" y="151665"/>
                    </a:lnTo>
                    <a:lnTo>
                      <a:pt x="166132" y="152460"/>
                    </a:lnTo>
                    <a:lnTo>
                      <a:pt x="167563" y="153732"/>
                    </a:lnTo>
                    <a:lnTo>
                      <a:pt x="168835" y="155322"/>
                    </a:lnTo>
                    <a:lnTo>
                      <a:pt x="169789" y="156116"/>
                    </a:lnTo>
                    <a:lnTo>
                      <a:pt x="170425" y="157229"/>
                    </a:lnTo>
                    <a:lnTo>
                      <a:pt x="172173" y="156911"/>
                    </a:lnTo>
                    <a:lnTo>
                      <a:pt x="174399" y="155957"/>
                    </a:lnTo>
                    <a:lnTo>
                      <a:pt x="174876" y="155481"/>
                    </a:lnTo>
                    <a:lnTo>
                      <a:pt x="175512" y="155639"/>
                    </a:lnTo>
                    <a:lnTo>
                      <a:pt x="176943" y="155799"/>
                    </a:lnTo>
                    <a:lnTo>
                      <a:pt x="177896" y="154050"/>
                    </a:lnTo>
                    <a:lnTo>
                      <a:pt x="178691" y="152142"/>
                    </a:lnTo>
                    <a:lnTo>
                      <a:pt x="180440" y="149916"/>
                    </a:lnTo>
                    <a:lnTo>
                      <a:pt x="181235" y="149122"/>
                    </a:lnTo>
                    <a:lnTo>
                      <a:pt x="181394" y="147691"/>
                    </a:lnTo>
                    <a:lnTo>
                      <a:pt x="181553" y="145942"/>
                    </a:lnTo>
                    <a:lnTo>
                      <a:pt x="182030" y="144511"/>
                    </a:lnTo>
                    <a:lnTo>
                      <a:pt x="183461" y="143557"/>
                    </a:lnTo>
                    <a:lnTo>
                      <a:pt x="185051" y="143557"/>
                    </a:lnTo>
                    <a:lnTo>
                      <a:pt x="185845" y="143875"/>
                    </a:lnTo>
                    <a:lnTo>
                      <a:pt x="186163" y="145465"/>
                    </a:lnTo>
                    <a:lnTo>
                      <a:pt x="187435" y="146578"/>
                    </a:lnTo>
                    <a:lnTo>
                      <a:pt x="188548" y="147373"/>
                    </a:lnTo>
                    <a:lnTo>
                      <a:pt x="190138" y="146101"/>
                    </a:lnTo>
                    <a:lnTo>
                      <a:pt x="192363" y="146419"/>
                    </a:lnTo>
                    <a:lnTo>
                      <a:pt x="195861" y="147373"/>
                    </a:lnTo>
                    <a:lnTo>
                      <a:pt x="196497" y="146419"/>
                    </a:lnTo>
                    <a:lnTo>
                      <a:pt x="199200" y="141490"/>
                    </a:lnTo>
                    <a:lnTo>
                      <a:pt x="199041" y="139742"/>
                    </a:lnTo>
                    <a:lnTo>
                      <a:pt x="198723" y="138470"/>
                    </a:lnTo>
                    <a:lnTo>
                      <a:pt x="200312" y="135131"/>
                    </a:lnTo>
                    <a:lnTo>
                      <a:pt x="201584" y="133860"/>
                    </a:lnTo>
                    <a:lnTo>
                      <a:pt x="202220" y="132429"/>
                    </a:lnTo>
                    <a:lnTo>
                      <a:pt x="201902" y="130521"/>
                    </a:lnTo>
                    <a:lnTo>
                      <a:pt x="201107" y="129726"/>
                    </a:lnTo>
                    <a:lnTo>
                      <a:pt x="199835" y="129885"/>
                    </a:lnTo>
                    <a:lnTo>
                      <a:pt x="198405" y="129408"/>
                    </a:lnTo>
                    <a:lnTo>
                      <a:pt x="196179" y="128295"/>
                    </a:lnTo>
                    <a:lnTo>
                      <a:pt x="195066" y="127341"/>
                    </a:lnTo>
                    <a:lnTo>
                      <a:pt x="195384" y="122890"/>
                    </a:lnTo>
                    <a:lnTo>
                      <a:pt x="195702" y="121618"/>
                    </a:lnTo>
                    <a:lnTo>
                      <a:pt x="196338" y="120823"/>
                    </a:lnTo>
                    <a:lnTo>
                      <a:pt x="197610" y="120505"/>
                    </a:lnTo>
                    <a:lnTo>
                      <a:pt x="201107" y="120505"/>
                    </a:lnTo>
                    <a:lnTo>
                      <a:pt x="203810" y="120982"/>
                    </a:lnTo>
                    <a:lnTo>
                      <a:pt x="206195" y="121300"/>
                    </a:lnTo>
                    <a:lnTo>
                      <a:pt x="207466" y="121300"/>
                    </a:lnTo>
                    <a:lnTo>
                      <a:pt x="208579" y="122572"/>
                    </a:lnTo>
                    <a:lnTo>
                      <a:pt x="210010" y="123844"/>
                    </a:lnTo>
                    <a:lnTo>
                      <a:pt x="211123" y="123844"/>
                    </a:lnTo>
                    <a:lnTo>
                      <a:pt x="211600" y="122890"/>
                    </a:lnTo>
                    <a:lnTo>
                      <a:pt x="211282" y="1185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6" name="Freeform: Shape 5025">
                <a:extLst>
                  <a:ext uri="{FF2B5EF4-FFF2-40B4-BE49-F238E27FC236}">
                    <a16:creationId xmlns:a16="http://schemas.microsoft.com/office/drawing/2014/main" id="{7708EE97-EA22-C600-992E-443A82AAA255}"/>
                  </a:ext>
                </a:extLst>
              </p:cNvPr>
              <p:cNvSpPr/>
              <p:nvPr/>
            </p:nvSpPr>
            <p:spPr>
              <a:xfrm>
                <a:off x="709504" y="3533765"/>
                <a:ext cx="86007" cy="21621"/>
              </a:xfrm>
              <a:custGeom>
                <a:avLst/>
                <a:gdLst>
                  <a:gd name="connsiteX0" fmla="*/ 85371 w 86007"/>
                  <a:gd name="connsiteY0" fmla="*/ 9698 h 21621"/>
                  <a:gd name="connsiteX1" fmla="*/ 81715 w 86007"/>
                  <a:gd name="connsiteY1" fmla="*/ 7790 h 21621"/>
                  <a:gd name="connsiteX2" fmla="*/ 76786 w 86007"/>
                  <a:gd name="connsiteY2" fmla="*/ 7949 h 21621"/>
                  <a:gd name="connsiteX3" fmla="*/ 75356 w 86007"/>
                  <a:gd name="connsiteY3" fmla="*/ 8426 h 21621"/>
                  <a:gd name="connsiteX4" fmla="*/ 73130 w 86007"/>
                  <a:gd name="connsiteY4" fmla="*/ 9062 h 21621"/>
                  <a:gd name="connsiteX5" fmla="*/ 71699 w 86007"/>
                  <a:gd name="connsiteY5" fmla="*/ 9380 h 21621"/>
                  <a:gd name="connsiteX6" fmla="*/ 69473 w 86007"/>
                  <a:gd name="connsiteY6" fmla="*/ 8903 h 21621"/>
                  <a:gd name="connsiteX7" fmla="*/ 66453 w 86007"/>
                  <a:gd name="connsiteY7" fmla="*/ 7313 h 21621"/>
                  <a:gd name="connsiteX8" fmla="*/ 64704 w 86007"/>
                  <a:gd name="connsiteY8" fmla="*/ 5723 h 21621"/>
                  <a:gd name="connsiteX9" fmla="*/ 62160 w 86007"/>
                  <a:gd name="connsiteY9" fmla="*/ 4928 h 21621"/>
                  <a:gd name="connsiteX10" fmla="*/ 59140 w 86007"/>
                  <a:gd name="connsiteY10" fmla="*/ 4133 h 21621"/>
                  <a:gd name="connsiteX11" fmla="*/ 54212 w 86007"/>
                  <a:gd name="connsiteY11" fmla="*/ 795 h 21621"/>
                  <a:gd name="connsiteX12" fmla="*/ 51668 w 86007"/>
                  <a:gd name="connsiteY12" fmla="*/ 159 h 21621"/>
                  <a:gd name="connsiteX13" fmla="*/ 49283 w 86007"/>
                  <a:gd name="connsiteY13" fmla="*/ 0 h 21621"/>
                  <a:gd name="connsiteX14" fmla="*/ 44673 w 86007"/>
                  <a:gd name="connsiteY14" fmla="*/ 636 h 21621"/>
                  <a:gd name="connsiteX15" fmla="*/ 40062 w 86007"/>
                  <a:gd name="connsiteY15" fmla="*/ 2385 h 21621"/>
                  <a:gd name="connsiteX16" fmla="*/ 37678 w 86007"/>
                  <a:gd name="connsiteY16" fmla="*/ 6518 h 21621"/>
                  <a:gd name="connsiteX17" fmla="*/ 33226 w 86007"/>
                  <a:gd name="connsiteY17" fmla="*/ 6518 h 21621"/>
                  <a:gd name="connsiteX18" fmla="*/ 23688 w 86007"/>
                  <a:gd name="connsiteY18" fmla="*/ 6359 h 21621"/>
                  <a:gd name="connsiteX19" fmla="*/ 14785 w 86007"/>
                  <a:gd name="connsiteY19" fmla="*/ 6200 h 21621"/>
                  <a:gd name="connsiteX20" fmla="*/ 7472 w 86007"/>
                  <a:gd name="connsiteY20" fmla="*/ 6518 h 21621"/>
                  <a:gd name="connsiteX21" fmla="*/ 8426 w 86007"/>
                  <a:gd name="connsiteY21" fmla="*/ 10175 h 21621"/>
                  <a:gd name="connsiteX22" fmla="*/ 10969 w 86007"/>
                  <a:gd name="connsiteY22" fmla="*/ 13354 h 21621"/>
                  <a:gd name="connsiteX23" fmla="*/ 13513 w 86007"/>
                  <a:gd name="connsiteY23" fmla="*/ 13513 h 21621"/>
                  <a:gd name="connsiteX24" fmla="*/ 19713 w 86007"/>
                  <a:gd name="connsiteY24" fmla="*/ 10493 h 21621"/>
                  <a:gd name="connsiteX25" fmla="*/ 27980 w 86007"/>
                  <a:gd name="connsiteY25" fmla="*/ 10175 h 21621"/>
                  <a:gd name="connsiteX26" fmla="*/ 36088 w 86007"/>
                  <a:gd name="connsiteY26" fmla="*/ 9062 h 21621"/>
                  <a:gd name="connsiteX27" fmla="*/ 39745 w 86007"/>
                  <a:gd name="connsiteY27" fmla="*/ 9539 h 21621"/>
                  <a:gd name="connsiteX28" fmla="*/ 40062 w 86007"/>
                  <a:gd name="connsiteY28" fmla="*/ 10016 h 21621"/>
                  <a:gd name="connsiteX29" fmla="*/ 38791 w 86007"/>
                  <a:gd name="connsiteY29" fmla="*/ 10175 h 21621"/>
                  <a:gd name="connsiteX30" fmla="*/ 34657 w 86007"/>
                  <a:gd name="connsiteY30" fmla="*/ 10175 h 21621"/>
                  <a:gd name="connsiteX31" fmla="*/ 29252 w 86007"/>
                  <a:gd name="connsiteY31" fmla="*/ 11128 h 21621"/>
                  <a:gd name="connsiteX32" fmla="*/ 24006 w 86007"/>
                  <a:gd name="connsiteY32" fmla="*/ 11605 h 21621"/>
                  <a:gd name="connsiteX33" fmla="*/ 19077 w 86007"/>
                  <a:gd name="connsiteY33" fmla="*/ 12400 h 21621"/>
                  <a:gd name="connsiteX34" fmla="*/ 18282 w 86007"/>
                  <a:gd name="connsiteY34" fmla="*/ 14149 h 21621"/>
                  <a:gd name="connsiteX35" fmla="*/ 18282 w 86007"/>
                  <a:gd name="connsiteY35" fmla="*/ 15262 h 21621"/>
                  <a:gd name="connsiteX36" fmla="*/ 15898 w 86007"/>
                  <a:gd name="connsiteY36" fmla="*/ 14944 h 21621"/>
                  <a:gd name="connsiteX37" fmla="*/ 11764 w 86007"/>
                  <a:gd name="connsiteY37" fmla="*/ 15739 h 21621"/>
                  <a:gd name="connsiteX38" fmla="*/ 7631 w 86007"/>
                  <a:gd name="connsiteY38" fmla="*/ 14785 h 21621"/>
                  <a:gd name="connsiteX39" fmla="*/ 6518 w 86007"/>
                  <a:gd name="connsiteY39" fmla="*/ 13195 h 21621"/>
                  <a:gd name="connsiteX40" fmla="*/ 6041 w 86007"/>
                  <a:gd name="connsiteY40" fmla="*/ 10970 h 21621"/>
                  <a:gd name="connsiteX41" fmla="*/ 4451 w 86007"/>
                  <a:gd name="connsiteY41" fmla="*/ 9698 h 21621"/>
                  <a:gd name="connsiteX42" fmla="*/ 2067 w 86007"/>
                  <a:gd name="connsiteY42" fmla="*/ 11128 h 21621"/>
                  <a:gd name="connsiteX43" fmla="*/ 0 w 86007"/>
                  <a:gd name="connsiteY43" fmla="*/ 13672 h 21621"/>
                  <a:gd name="connsiteX44" fmla="*/ 1590 w 86007"/>
                  <a:gd name="connsiteY44" fmla="*/ 19236 h 21621"/>
                  <a:gd name="connsiteX45" fmla="*/ 1749 w 86007"/>
                  <a:gd name="connsiteY45" fmla="*/ 21621 h 21621"/>
                  <a:gd name="connsiteX46" fmla="*/ 3498 w 86007"/>
                  <a:gd name="connsiteY46" fmla="*/ 20031 h 21621"/>
                  <a:gd name="connsiteX47" fmla="*/ 5087 w 86007"/>
                  <a:gd name="connsiteY47" fmla="*/ 19077 h 21621"/>
                  <a:gd name="connsiteX48" fmla="*/ 11287 w 86007"/>
                  <a:gd name="connsiteY48" fmla="*/ 18918 h 21621"/>
                  <a:gd name="connsiteX49" fmla="*/ 17170 w 86007"/>
                  <a:gd name="connsiteY49" fmla="*/ 18918 h 21621"/>
                  <a:gd name="connsiteX50" fmla="*/ 22734 w 86007"/>
                  <a:gd name="connsiteY50" fmla="*/ 18918 h 21621"/>
                  <a:gd name="connsiteX51" fmla="*/ 28457 w 86007"/>
                  <a:gd name="connsiteY51" fmla="*/ 19077 h 21621"/>
                  <a:gd name="connsiteX52" fmla="*/ 28934 w 86007"/>
                  <a:gd name="connsiteY52" fmla="*/ 14149 h 21621"/>
                  <a:gd name="connsiteX53" fmla="*/ 30842 w 86007"/>
                  <a:gd name="connsiteY53" fmla="*/ 13672 h 21621"/>
                  <a:gd name="connsiteX54" fmla="*/ 33544 w 86007"/>
                  <a:gd name="connsiteY54" fmla="*/ 13195 h 21621"/>
                  <a:gd name="connsiteX55" fmla="*/ 38473 w 86007"/>
                  <a:gd name="connsiteY55" fmla="*/ 12559 h 21621"/>
                  <a:gd name="connsiteX56" fmla="*/ 44196 w 86007"/>
                  <a:gd name="connsiteY56" fmla="*/ 12082 h 21621"/>
                  <a:gd name="connsiteX57" fmla="*/ 45309 w 86007"/>
                  <a:gd name="connsiteY57" fmla="*/ 11128 h 21621"/>
                  <a:gd name="connsiteX58" fmla="*/ 46263 w 86007"/>
                  <a:gd name="connsiteY58" fmla="*/ 9539 h 21621"/>
                  <a:gd name="connsiteX59" fmla="*/ 46899 w 86007"/>
                  <a:gd name="connsiteY59" fmla="*/ 7949 h 21621"/>
                  <a:gd name="connsiteX60" fmla="*/ 48011 w 86007"/>
                  <a:gd name="connsiteY60" fmla="*/ 7313 h 21621"/>
                  <a:gd name="connsiteX61" fmla="*/ 49601 w 86007"/>
                  <a:gd name="connsiteY61" fmla="*/ 7949 h 21621"/>
                  <a:gd name="connsiteX62" fmla="*/ 51668 w 86007"/>
                  <a:gd name="connsiteY62" fmla="*/ 8585 h 21621"/>
                  <a:gd name="connsiteX63" fmla="*/ 53735 w 86007"/>
                  <a:gd name="connsiteY63" fmla="*/ 9857 h 21621"/>
                  <a:gd name="connsiteX64" fmla="*/ 56278 w 86007"/>
                  <a:gd name="connsiteY64" fmla="*/ 10970 h 21621"/>
                  <a:gd name="connsiteX65" fmla="*/ 57868 w 86007"/>
                  <a:gd name="connsiteY65" fmla="*/ 11605 h 21621"/>
                  <a:gd name="connsiteX66" fmla="*/ 61842 w 86007"/>
                  <a:gd name="connsiteY66" fmla="*/ 13354 h 21621"/>
                  <a:gd name="connsiteX67" fmla="*/ 68520 w 86007"/>
                  <a:gd name="connsiteY67" fmla="*/ 15739 h 21621"/>
                  <a:gd name="connsiteX68" fmla="*/ 73925 w 86007"/>
                  <a:gd name="connsiteY68" fmla="*/ 16693 h 21621"/>
                  <a:gd name="connsiteX69" fmla="*/ 80602 w 86007"/>
                  <a:gd name="connsiteY69" fmla="*/ 14944 h 21621"/>
                  <a:gd name="connsiteX70" fmla="*/ 85371 w 86007"/>
                  <a:gd name="connsiteY70" fmla="*/ 13831 h 21621"/>
                  <a:gd name="connsiteX71" fmla="*/ 86007 w 86007"/>
                  <a:gd name="connsiteY71" fmla="*/ 11764 h 21621"/>
                  <a:gd name="connsiteX72" fmla="*/ 85371 w 86007"/>
                  <a:gd name="connsiteY72" fmla="*/ 9698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86007" h="21621">
                    <a:moveTo>
                      <a:pt x="85371" y="9698"/>
                    </a:moveTo>
                    <a:lnTo>
                      <a:pt x="81715" y="7790"/>
                    </a:lnTo>
                    <a:lnTo>
                      <a:pt x="76786" y="7949"/>
                    </a:lnTo>
                    <a:lnTo>
                      <a:pt x="75356" y="8426"/>
                    </a:lnTo>
                    <a:lnTo>
                      <a:pt x="73130" y="9062"/>
                    </a:lnTo>
                    <a:lnTo>
                      <a:pt x="71699" y="9380"/>
                    </a:lnTo>
                    <a:lnTo>
                      <a:pt x="69473" y="8903"/>
                    </a:lnTo>
                    <a:lnTo>
                      <a:pt x="66453" y="7313"/>
                    </a:lnTo>
                    <a:lnTo>
                      <a:pt x="64704" y="5723"/>
                    </a:lnTo>
                    <a:lnTo>
                      <a:pt x="62160" y="4928"/>
                    </a:lnTo>
                    <a:lnTo>
                      <a:pt x="59140" y="4133"/>
                    </a:lnTo>
                    <a:lnTo>
                      <a:pt x="54212" y="795"/>
                    </a:lnTo>
                    <a:lnTo>
                      <a:pt x="51668" y="159"/>
                    </a:lnTo>
                    <a:lnTo>
                      <a:pt x="49283" y="0"/>
                    </a:lnTo>
                    <a:lnTo>
                      <a:pt x="44673" y="636"/>
                    </a:lnTo>
                    <a:lnTo>
                      <a:pt x="40062" y="2385"/>
                    </a:lnTo>
                    <a:lnTo>
                      <a:pt x="37678" y="6518"/>
                    </a:lnTo>
                    <a:lnTo>
                      <a:pt x="33226" y="6518"/>
                    </a:lnTo>
                    <a:lnTo>
                      <a:pt x="23688" y="6359"/>
                    </a:lnTo>
                    <a:lnTo>
                      <a:pt x="14785" y="6200"/>
                    </a:lnTo>
                    <a:lnTo>
                      <a:pt x="7472" y="6518"/>
                    </a:lnTo>
                    <a:lnTo>
                      <a:pt x="8426" y="10175"/>
                    </a:lnTo>
                    <a:lnTo>
                      <a:pt x="10969" y="13354"/>
                    </a:lnTo>
                    <a:lnTo>
                      <a:pt x="13513" y="13513"/>
                    </a:lnTo>
                    <a:lnTo>
                      <a:pt x="19713" y="10493"/>
                    </a:lnTo>
                    <a:lnTo>
                      <a:pt x="27980" y="10175"/>
                    </a:lnTo>
                    <a:lnTo>
                      <a:pt x="36088" y="9062"/>
                    </a:lnTo>
                    <a:lnTo>
                      <a:pt x="39745" y="9539"/>
                    </a:lnTo>
                    <a:lnTo>
                      <a:pt x="40062" y="10016"/>
                    </a:lnTo>
                    <a:lnTo>
                      <a:pt x="38791" y="10175"/>
                    </a:lnTo>
                    <a:lnTo>
                      <a:pt x="34657" y="10175"/>
                    </a:lnTo>
                    <a:lnTo>
                      <a:pt x="29252" y="11128"/>
                    </a:lnTo>
                    <a:lnTo>
                      <a:pt x="24006" y="11605"/>
                    </a:lnTo>
                    <a:lnTo>
                      <a:pt x="19077" y="12400"/>
                    </a:lnTo>
                    <a:lnTo>
                      <a:pt x="18282" y="14149"/>
                    </a:lnTo>
                    <a:lnTo>
                      <a:pt x="18282" y="15262"/>
                    </a:lnTo>
                    <a:lnTo>
                      <a:pt x="15898" y="14944"/>
                    </a:lnTo>
                    <a:lnTo>
                      <a:pt x="11764" y="15739"/>
                    </a:lnTo>
                    <a:lnTo>
                      <a:pt x="7631" y="14785"/>
                    </a:lnTo>
                    <a:lnTo>
                      <a:pt x="6518" y="13195"/>
                    </a:lnTo>
                    <a:lnTo>
                      <a:pt x="6041" y="10970"/>
                    </a:lnTo>
                    <a:lnTo>
                      <a:pt x="4451" y="9698"/>
                    </a:lnTo>
                    <a:lnTo>
                      <a:pt x="2067" y="11128"/>
                    </a:lnTo>
                    <a:lnTo>
                      <a:pt x="0" y="13672"/>
                    </a:lnTo>
                    <a:lnTo>
                      <a:pt x="1590" y="19236"/>
                    </a:lnTo>
                    <a:lnTo>
                      <a:pt x="1749" y="21621"/>
                    </a:lnTo>
                    <a:lnTo>
                      <a:pt x="3498" y="20031"/>
                    </a:lnTo>
                    <a:lnTo>
                      <a:pt x="5087" y="19077"/>
                    </a:lnTo>
                    <a:lnTo>
                      <a:pt x="11287" y="18918"/>
                    </a:lnTo>
                    <a:lnTo>
                      <a:pt x="17170" y="18918"/>
                    </a:lnTo>
                    <a:lnTo>
                      <a:pt x="22734" y="18918"/>
                    </a:lnTo>
                    <a:lnTo>
                      <a:pt x="28457" y="19077"/>
                    </a:lnTo>
                    <a:lnTo>
                      <a:pt x="28934" y="14149"/>
                    </a:lnTo>
                    <a:lnTo>
                      <a:pt x="30842" y="13672"/>
                    </a:lnTo>
                    <a:lnTo>
                      <a:pt x="33544" y="13195"/>
                    </a:lnTo>
                    <a:lnTo>
                      <a:pt x="38473" y="12559"/>
                    </a:lnTo>
                    <a:lnTo>
                      <a:pt x="44196" y="12082"/>
                    </a:lnTo>
                    <a:lnTo>
                      <a:pt x="45309" y="11128"/>
                    </a:lnTo>
                    <a:lnTo>
                      <a:pt x="46263" y="9539"/>
                    </a:lnTo>
                    <a:lnTo>
                      <a:pt x="46899" y="7949"/>
                    </a:lnTo>
                    <a:lnTo>
                      <a:pt x="48011" y="7313"/>
                    </a:lnTo>
                    <a:lnTo>
                      <a:pt x="49601" y="7949"/>
                    </a:lnTo>
                    <a:lnTo>
                      <a:pt x="51668" y="8585"/>
                    </a:lnTo>
                    <a:lnTo>
                      <a:pt x="53735" y="9857"/>
                    </a:lnTo>
                    <a:lnTo>
                      <a:pt x="56278" y="10970"/>
                    </a:lnTo>
                    <a:lnTo>
                      <a:pt x="57868" y="11605"/>
                    </a:lnTo>
                    <a:lnTo>
                      <a:pt x="61842" y="13354"/>
                    </a:lnTo>
                    <a:lnTo>
                      <a:pt x="68520" y="15739"/>
                    </a:lnTo>
                    <a:lnTo>
                      <a:pt x="73925" y="16693"/>
                    </a:lnTo>
                    <a:lnTo>
                      <a:pt x="80602" y="14944"/>
                    </a:lnTo>
                    <a:lnTo>
                      <a:pt x="85371" y="13831"/>
                    </a:lnTo>
                    <a:lnTo>
                      <a:pt x="86007" y="11764"/>
                    </a:lnTo>
                    <a:lnTo>
                      <a:pt x="85371" y="9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7" name="Freeform: Shape 5026">
                <a:extLst>
                  <a:ext uri="{FF2B5EF4-FFF2-40B4-BE49-F238E27FC236}">
                    <a16:creationId xmlns:a16="http://schemas.microsoft.com/office/drawing/2014/main" id="{86393765-AC0F-1571-6E07-16F25D3AFA5B}"/>
                  </a:ext>
                </a:extLst>
              </p:cNvPr>
              <p:cNvSpPr/>
              <p:nvPr/>
            </p:nvSpPr>
            <p:spPr>
              <a:xfrm>
                <a:off x="10141833" y="670569"/>
                <a:ext cx="1762589" cy="1305687"/>
              </a:xfrm>
              <a:custGeom>
                <a:avLst/>
                <a:gdLst>
                  <a:gd name="connsiteX0" fmla="*/ 747356 w 1762589"/>
                  <a:gd name="connsiteY0" fmla="*/ 1264512 h 1305687"/>
                  <a:gd name="connsiteX1" fmla="*/ 747356 w 1762589"/>
                  <a:gd name="connsiteY1" fmla="*/ 1265466 h 1305687"/>
                  <a:gd name="connsiteX2" fmla="*/ 750853 w 1762589"/>
                  <a:gd name="connsiteY2" fmla="*/ 1265148 h 1305687"/>
                  <a:gd name="connsiteX3" fmla="*/ 754033 w 1762589"/>
                  <a:gd name="connsiteY3" fmla="*/ 1266261 h 1305687"/>
                  <a:gd name="connsiteX4" fmla="*/ 755623 w 1762589"/>
                  <a:gd name="connsiteY4" fmla="*/ 1268645 h 1305687"/>
                  <a:gd name="connsiteX5" fmla="*/ 758961 w 1762589"/>
                  <a:gd name="connsiteY5" fmla="*/ 1269758 h 1305687"/>
                  <a:gd name="connsiteX6" fmla="*/ 762300 w 1762589"/>
                  <a:gd name="connsiteY6" fmla="*/ 1264512 h 1305687"/>
                  <a:gd name="connsiteX7" fmla="*/ 762618 w 1762589"/>
                  <a:gd name="connsiteY7" fmla="*/ 1261968 h 1305687"/>
                  <a:gd name="connsiteX8" fmla="*/ 763572 w 1762589"/>
                  <a:gd name="connsiteY8" fmla="*/ 1259901 h 1305687"/>
                  <a:gd name="connsiteX9" fmla="*/ 763890 w 1762589"/>
                  <a:gd name="connsiteY9" fmla="*/ 1257517 h 1305687"/>
                  <a:gd name="connsiteX10" fmla="*/ 758485 w 1762589"/>
                  <a:gd name="connsiteY10" fmla="*/ 1259107 h 1305687"/>
                  <a:gd name="connsiteX11" fmla="*/ 747038 w 1762589"/>
                  <a:gd name="connsiteY11" fmla="*/ 1264671 h 1305687"/>
                  <a:gd name="connsiteX12" fmla="*/ 1022071 w 1762589"/>
                  <a:gd name="connsiteY12" fmla="*/ 1041624 h 1305687"/>
                  <a:gd name="connsiteX13" fmla="*/ 1021593 w 1762589"/>
                  <a:gd name="connsiteY13" fmla="*/ 1045599 h 1305687"/>
                  <a:gd name="connsiteX14" fmla="*/ 1023025 w 1762589"/>
                  <a:gd name="connsiteY14" fmla="*/ 1049255 h 1305687"/>
                  <a:gd name="connsiteX15" fmla="*/ 1027475 w 1762589"/>
                  <a:gd name="connsiteY15" fmla="*/ 1049255 h 1305687"/>
                  <a:gd name="connsiteX16" fmla="*/ 1028748 w 1762589"/>
                  <a:gd name="connsiteY16" fmla="*/ 1047189 h 1305687"/>
                  <a:gd name="connsiteX17" fmla="*/ 1029701 w 1762589"/>
                  <a:gd name="connsiteY17" fmla="*/ 1043055 h 1305687"/>
                  <a:gd name="connsiteX18" fmla="*/ 1026999 w 1762589"/>
                  <a:gd name="connsiteY18" fmla="*/ 1040194 h 1305687"/>
                  <a:gd name="connsiteX19" fmla="*/ 1021912 w 1762589"/>
                  <a:gd name="connsiteY19" fmla="*/ 1041466 h 1305687"/>
                  <a:gd name="connsiteX20" fmla="*/ 547521 w 1762589"/>
                  <a:gd name="connsiteY20" fmla="*/ 867226 h 1305687"/>
                  <a:gd name="connsiteX21" fmla="*/ 552608 w 1762589"/>
                  <a:gd name="connsiteY21" fmla="*/ 867226 h 1305687"/>
                  <a:gd name="connsiteX22" fmla="*/ 569141 w 1762589"/>
                  <a:gd name="connsiteY22" fmla="*/ 863092 h 1305687"/>
                  <a:gd name="connsiteX23" fmla="*/ 575819 w 1762589"/>
                  <a:gd name="connsiteY23" fmla="*/ 861979 h 1305687"/>
                  <a:gd name="connsiteX24" fmla="*/ 594738 w 1762589"/>
                  <a:gd name="connsiteY24" fmla="*/ 855620 h 1305687"/>
                  <a:gd name="connsiteX25" fmla="*/ 598235 w 1762589"/>
                  <a:gd name="connsiteY25" fmla="*/ 852441 h 1305687"/>
                  <a:gd name="connsiteX26" fmla="*/ 600779 w 1762589"/>
                  <a:gd name="connsiteY26" fmla="*/ 849579 h 1305687"/>
                  <a:gd name="connsiteX27" fmla="*/ 600779 w 1762589"/>
                  <a:gd name="connsiteY27" fmla="*/ 847989 h 1305687"/>
                  <a:gd name="connsiteX28" fmla="*/ 598394 w 1762589"/>
                  <a:gd name="connsiteY28" fmla="*/ 846558 h 1305687"/>
                  <a:gd name="connsiteX29" fmla="*/ 597599 w 1762589"/>
                  <a:gd name="connsiteY29" fmla="*/ 845446 h 1305687"/>
                  <a:gd name="connsiteX30" fmla="*/ 598235 w 1762589"/>
                  <a:gd name="connsiteY30" fmla="*/ 844492 h 1305687"/>
                  <a:gd name="connsiteX31" fmla="*/ 598235 w 1762589"/>
                  <a:gd name="connsiteY31" fmla="*/ 843538 h 1305687"/>
                  <a:gd name="connsiteX32" fmla="*/ 598235 w 1762589"/>
                  <a:gd name="connsiteY32" fmla="*/ 842425 h 1305687"/>
                  <a:gd name="connsiteX33" fmla="*/ 597440 w 1762589"/>
                  <a:gd name="connsiteY33" fmla="*/ 840358 h 1305687"/>
                  <a:gd name="connsiteX34" fmla="*/ 596486 w 1762589"/>
                  <a:gd name="connsiteY34" fmla="*/ 839086 h 1305687"/>
                  <a:gd name="connsiteX35" fmla="*/ 586311 w 1762589"/>
                  <a:gd name="connsiteY35" fmla="*/ 836225 h 1305687"/>
                  <a:gd name="connsiteX36" fmla="*/ 576773 w 1762589"/>
                  <a:gd name="connsiteY36" fmla="*/ 832091 h 1305687"/>
                  <a:gd name="connsiteX37" fmla="*/ 566121 w 1762589"/>
                  <a:gd name="connsiteY37" fmla="*/ 821917 h 1305687"/>
                  <a:gd name="connsiteX38" fmla="*/ 560557 w 1762589"/>
                  <a:gd name="connsiteY38" fmla="*/ 818578 h 1305687"/>
                  <a:gd name="connsiteX39" fmla="*/ 558331 w 1762589"/>
                  <a:gd name="connsiteY39" fmla="*/ 817783 h 1305687"/>
                  <a:gd name="connsiteX40" fmla="*/ 540207 w 1762589"/>
                  <a:gd name="connsiteY40" fmla="*/ 813968 h 1305687"/>
                  <a:gd name="connsiteX41" fmla="*/ 529715 w 1762589"/>
                  <a:gd name="connsiteY41" fmla="*/ 812855 h 1305687"/>
                  <a:gd name="connsiteX42" fmla="*/ 520177 w 1762589"/>
                  <a:gd name="connsiteY42" fmla="*/ 816035 h 1305687"/>
                  <a:gd name="connsiteX43" fmla="*/ 517951 w 1762589"/>
                  <a:gd name="connsiteY43" fmla="*/ 817942 h 1305687"/>
                  <a:gd name="connsiteX44" fmla="*/ 517156 w 1762589"/>
                  <a:gd name="connsiteY44" fmla="*/ 819373 h 1305687"/>
                  <a:gd name="connsiteX45" fmla="*/ 516679 w 1762589"/>
                  <a:gd name="connsiteY45" fmla="*/ 820804 h 1305687"/>
                  <a:gd name="connsiteX46" fmla="*/ 516679 w 1762589"/>
                  <a:gd name="connsiteY46" fmla="*/ 822235 h 1305687"/>
                  <a:gd name="connsiteX47" fmla="*/ 517315 w 1762589"/>
                  <a:gd name="connsiteY47" fmla="*/ 824778 h 1305687"/>
                  <a:gd name="connsiteX48" fmla="*/ 518269 w 1762589"/>
                  <a:gd name="connsiteY48" fmla="*/ 826527 h 1305687"/>
                  <a:gd name="connsiteX49" fmla="*/ 521766 w 1762589"/>
                  <a:gd name="connsiteY49" fmla="*/ 828594 h 1305687"/>
                  <a:gd name="connsiteX50" fmla="*/ 531305 w 1762589"/>
                  <a:gd name="connsiteY50" fmla="*/ 832091 h 1305687"/>
                  <a:gd name="connsiteX51" fmla="*/ 530193 w 1762589"/>
                  <a:gd name="connsiteY51" fmla="*/ 833045 h 1305687"/>
                  <a:gd name="connsiteX52" fmla="*/ 521607 w 1762589"/>
                  <a:gd name="connsiteY52" fmla="*/ 830820 h 1305687"/>
                  <a:gd name="connsiteX53" fmla="*/ 518110 w 1762589"/>
                  <a:gd name="connsiteY53" fmla="*/ 831614 h 1305687"/>
                  <a:gd name="connsiteX54" fmla="*/ 516520 w 1762589"/>
                  <a:gd name="connsiteY54" fmla="*/ 833999 h 1305687"/>
                  <a:gd name="connsiteX55" fmla="*/ 514295 w 1762589"/>
                  <a:gd name="connsiteY55" fmla="*/ 843697 h 1305687"/>
                  <a:gd name="connsiteX56" fmla="*/ 515884 w 1762589"/>
                  <a:gd name="connsiteY56" fmla="*/ 846240 h 1305687"/>
                  <a:gd name="connsiteX57" fmla="*/ 517633 w 1762589"/>
                  <a:gd name="connsiteY57" fmla="*/ 847989 h 1305687"/>
                  <a:gd name="connsiteX58" fmla="*/ 519699 w 1762589"/>
                  <a:gd name="connsiteY58" fmla="*/ 848943 h 1305687"/>
                  <a:gd name="connsiteX59" fmla="*/ 526535 w 1762589"/>
                  <a:gd name="connsiteY59" fmla="*/ 850692 h 1305687"/>
                  <a:gd name="connsiteX60" fmla="*/ 537028 w 1762589"/>
                  <a:gd name="connsiteY60" fmla="*/ 851328 h 1305687"/>
                  <a:gd name="connsiteX61" fmla="*/ 541003 w 1762589"/>
                  <a:gd name="connsiteY61" fmla="*/ 851964 h 1305687"/>
                  <a:gd name="connsiteX62" fmla="*/ 543070 w 1762589"/>
                  <a:gd name="connsiteY62" fmla="*/ 852918 h 1305687"/>
                  <a:gd name="connsiteX63" fmla="*/ 545772 w 1762589"/>
                  <a:gd name="connsiteY63" fmla="*/ 852599 h 1305687"/>
                  <a:gd name="connsiteX64" fmla="*/ 547044 w 1762589"/>
                  <a:gd name="connsiteY64" fmla="*/ 854348 h 1305687"/>
                  <a:gd name="connsiteX65" fmla="*/ 548793 w 1762589"/>
                  <a:gd name="connsiteY65" fmla="*/ 855143 h 1305687"/>
                  <a:gd name="connsiteX66" fmla="*/ 550700 w 1762589"/>
                  <a:gd name="connsiteY66" fmla="*/ 856415 h 1305687"/>
                  <a:gd name="connsiteX67" fmla="*/ 544024 w 1762589"/>
                  <a:gd name="connsiteY67" fmla="*/ 857846 h 1305687"/>
                  <a:gd name="connsiteX68" fmla="*/ 539572 w 1762589"/>
                  <a:gd name="connsiteY68" fmla="*/ 857846 h 1305687"/>
                  <a:gd name="connsiteX69" fmla="*/ 536392 w 1762589"/>
                  <a:gd name="connsiteY69" fmla="*/ 858323 h 1305687"/>
                  <a:gd name="connsiteX70" fmla="*/ 535756 w 1762589"/>
                  <a:gd name="connsiteY70" fmla="*/ 859595 h 1305687"/>
                  <a:gd name="connsiteX71" fmla="*/ 537505 w 1762589"/>
                  <a:gd name="connsiteY71" fmla="*/ 861502 h 1305687"/>
                  <a:gd name="connsiteX72" fmla="*/ 539572 w 1762589"/>
                  <a:gd name="connsiteY72" fmla="*/ 862933 h 1305687"/>
                  <a:gd name="connsiteX73" fmla="*/ 543864 w 1762589"/>
                  <a:gd name="connsiteY73" fmla="*/ 864682 h 1305687"/>
                  <a:gd name="connsiteX74" fmla="*/ 547044 w 1762589"/>
                  <a:gd name="connsiteY74" fmla="*/ 866590 h 1305687"/>
                  <a:gd name="connsiteX75" fmla="*/ 548156 w 1762589"/>
                  <a:gd name="connsiteY75" fmla="*/ 866590 h 1305687"/>
                  <a:gd name="connsiteX76" fmla="*/ 31319 w 1762589"/>
                  <a:gd name="connsiteY76" fmla="*/ 412866 h 1305687"/>
                  <a:gd name="connsiteX77" fmla="*/ 24165 w 1762589"/>
                  <a:gd name="connsiteY77" fmla="*/ 411117 h 1305687"/>
                  <a:gd name="connsiteX78" fmla="*/ 21144 w 1762589"/>
                  <a:gd name="connsiteY78" fmla="*/ 410640 h 1305687"/>
                  <a:gd name="connsiteX79" fmla="*/ 16693 w 1762589"/>
                  <a:gd name="connsiteY79" fmla="*/ 410640 h 1305687"/>
                  <a:gd name="connsiteX80" fmla="*/ 11288 w 1762589"/>
                  <a:gd name="connsiteY80" fmla="*/ 411912 h 1305687"/>
                  <a:gd name="connsiteX81" fmla="*/ 9697 w 1762589"/>
                  <a:gd name="connsiteY81" fmla="*/ 412866 h 1305687"/>
                  <a:gd name="connsiteX82" fmla="*/ 9697 w 1762589"/>
                  <a:gd name="connsiteY82" fmla="*/ 415728 h 1305687"/>
                  <a:gd name="connsiteX83" fmla="*/ 13036 w 1762589"/>
                  <a:gd name="connsiteY83" fmla="*/ 417635 h 1305687"/>
                  <a:gd name="connsiteX84" fmla="*/ 23052 w 1762589"/>
                  <a:gd name="connsiteY84" fmla="*/ 420020 h 1305687"/>
                  <a:gd name="connsiteX85" fmla="*/ 33227 w 1762589"/>
                  <a:gd name="connsiteY85" fmla="*/ 419543 h 1305687"/>
                  <a:gd name="connsiteX86" fmla="*/ 38950 w 1762589"/>
                  <a:gd name="connsiteY86" fmla="*/ 417794 h 1305687"/>
                  <a:gd name="connsiteX87" fmla="*/ 39904 w 1762589"/>
                  <a:gd name="connsiteY87" fmla="*/ 415251 h 1305687"/>
                  <a:gd name="connsiteX88" fmla="*/ 36565 w 1762589"/>
                  <a:gd name="connsiteY88" fmla="*/ 414774 h 1305687"/>
                  <a:gd name="connsiteX89" fmla="*/ 31319 w 1762589"/>
                  <a:gd name="connsiteY89" fmla="*/ 413025 h 1305687"/>
                  <a:gd name="connsiteX90" fmla="*/ 495376 w 1762589"/>
                  <a:gd name="connsiteY90" fmla="*/ 693780 h 1305687"/>
                  <a:gd name="connsiteX91" fmla="*/ 496647 w 1762589"/>
                  <a:gd name="connsiteY91" fmla="*/ 693780 h 1305687"/>
                  <a:gd name="connsiteX92" fmla="*/ 503802 w 1762589"/>
                  <a:gd name="connsiteY92" fmla="*/ 687262 h 1305687"/>
                  <a:gd name="connsiteX93" fmla="*/ 507140 w 1762589"/>
                  <a:gd name="connsiteY93" fmla="*/ 685196 h 1305687"/>
                  <a:gd name="connsiteX94" fmla="*/ 511274 w 1762589"/>
                  <a:gd name="connsiteY94" fmla="*/ 681539 h 1305687"/>
                  <a:gd name="connsiteX95" fmla="*/ 510797 w 1762589"/>
                  <a:gd name="connsiteY95" fmla="*/ 679949 h 1305687"/>
                  <a:gd name="connsiteX96" fmla="*/ 505868 w 1762589"/>
                  <a:gd name="connsiteY96" fmla="*/ 678836 h 1305687"/>
                  <a:gd name="connsiteX97" fmla="*/ 505074 w 1762589"/>
                  <a:gd name="connsiteY97" fmla="*/ 679790 h 1305687"/>
                  <a:gd name="connsiteX98" fmla="*/ 499509 w 1762589"/>
                  <a:gd name="connsiteY98" fmla="*/ 681698 h 1305687"/>
                  <a:gd name="connsiteX99" fmla="*/ 496966 w 1762589"/>
                  <a:gd name="connsiteY99" fmla="*/ 682175 h 1305687"/>
                  <a:gd name="connsiteX100" fmla="*/ 495376 w 1762589"/>
                  <a:gd name="connsiteY100" fmla="*/ 682175 h 1305687"/>
                  <a:gd name="connsiteX101" fmla="*/ 492673 w 1762589"/>
                  <a:gd name="connsiteY101" fmla="*/ 681539 h 1305687"/>
                  <a:gd name="connsiteX102" fmla="*/ 483294 w 1762589"/>
                  <a:gd name="connsiteY102" fmla="*/ 682175 h 1305687"/>
                  <a:gd name="connsiteX103" fmla="*/ 480909 w 1762589"/>
                  <a:gd name="connsiteY103" fmla="*/ 683765 h 1305687"/>
                  <a:gd name="connsiteX104" fmla="*/ 476934 w 1762589"/>
                  <a:gd name="connsiteY104" fmla="*/ 685673 h 1305687"/>
                  <a:gd name="connsiteX105" fmla="*/ 479001 w 1762589"/>
                  <a:gd name="connsiteY105" fmla="*/ 688375 h 1305687"/>
                  <a:gd name="connsiteX106" fmla="*/ 481863 w 1762589"/>
                  <a:gd name="connsiteY106" fmla="*/ 689011 h 1305687"/>
                  <a:gd name="connsiteX107" fmla="*/ 484883 w 1762589"/>
                  <a:gd name="connsiteY107" fmla="*/ 688375 h 1305687"/>
                  <a:gd name="connsiteX108" fmla="*/ 486791 w 1762589"/>
                  <a:gd name="connsiteY108" fmla="*/ 688693 h 1305687"/>
                  <a:gd name="connsiteX109" fmla="*/ 488063 w 1762589"/>
                  <a:gd name="connsiteY109" fmla="*/ 689170 h 1305687"/>
                  <a:gd name="connsiteX110" fmla="*/ 488381 w 1762589"/>
                  <a:gd name="connsiteY110" fmla="*/ 689965 h 1305687"/>
                  <a:gd name="connsiteX111" fmla="*/ 489335 w 1762589"/>
                  <a:gd name="connsiteY111" fmla="*/ 691078 h 1305687"/>
                  <a:gd name="connsiteX112" fmla="*/ 492037 w 1762589"/>
                  <a:gd name="connsiteY112" fmla="*/ 691555 h 1305687"/>
                  <a:gd name="connsiteX113" fmla="*/ 493469 w 1762589"/>
                  <a:gd name="connsiteY113" fmla="*/ 693144 h 1305687"/>
                  <a:gd name="connsiteX114" fmla="*/ 495376 w 1762589"/>
                  <a:gd name="connsiteY114" fmla="*/ 693939 h 1305687"/>
                  <a:gd name="connsiteX115" fmla="*/ 1534616 w 1762589"/>
                  <a:gd name="connsiteY115" fmla="*/ 120187 h 1305687"/>
                  <a:gd name="connsiteX116" fmla="*/ 1544313 w 1762589"/>
                  <a:gd name="connsiteY116" fmla="*/ 126388 h 1305687"/>
                  <a:gd name="connsiteX117" fmla="*/ 1551944 w 1762589"/>
                  <a:gd name="connsiteY117" fmla="*/ 127341 h 1305687"/>
                  <a:gd name="connsiteX118" fmla="*/ 1554965 w 1762589"/>
                  <a:gd name="connsiteY118" fmla="*/ 125116 h 1305687"/>
                  <a:gd name="connsiteX119" fmla="*/ 1550673 w 1762589"/>
                  <a:gd name="connsiteY119" fmla="*/ 117962 h 1305687"/>
                  <a:gd name="connsiteX120" fmla="*/ 1543360 w 1762589"/>
                  <a:gd name="connsiteY120" fmla="*/ 110967 h 1305687"/>
                  <a:gd name="connsiteX121" fmla="*/ 1536205 w 1762589"/>
                  <a:gd name="connsiteY121" fmla="*/ 105720 h 1305687"/>
                  <a:gd name="connsiteX122" fmla="*/ 1530959 w 1762589"/>
                  <a:gd name="connsiteY122" fmla="*/ 106197 h 1305687"/>
                  <a:gd name="connsiteX123" fmla="*/ 1527621 w 1762589"/>
                  <a:gd name="connsiteY123" fmla="*/ 108900 h 1305687"/>
                  <a:gd name="connsiteX124" fmla="*/ 1528097 w 1762589"/>
                  <a:gd name="connsiteY124" fmla="*/ 114941 h 1305687"/>
                  <a:gd name="connsiteX125" fmla="*/ 1534616 w 1762589"/>
                  <a:gd name="connsiteY125" fmla="*/ 120028 h 1305687"/>
                  <a:gd name="connsiteX126" fmla="*/ 748469 w 1762589"/>
                  <a:gd name="connsiteY126" fmla="*/ 89982 h 1305687"/>
                  <a:gd name="connsiteX127" fmla="*/ 765480 w 1762589"/>
                  <a:gd name="connsiteY127" fmla="*/ 94910 h 1305687"/>
                  <a:gd name="connsiteX128" fmla="*/ 784716 w 1762589"/>
                  <a:gd name="connsiteY128" fmla="*/ 102382 h 1305687"/>
                  <a:gd name="connsiteX129" fmla="*/ 796798 w 1762589"/>
                  <a:gd name="connsiteY129" fmla="*/ 109854 h 1305687"/>
                  <a:gd name="connsiteX130" fmla="*/ 802680 w 1762589"/>
                  <a:gd name="connsiteY130" fmla="*/ 108582 h 1305687"/>
                  <a:gd name="connsiteX131" fmla="*/ 805224 w 1762589"/>
                  <a:gd name="connsiteY131" fmla="*/ 97454 h 1305687"/>
                  <a:gd name="connsiteX132" fmla="*/ 806019 w 1762589"/>
                  <a:gd name="connsiteY132" fmla="*/ 86325 h 1305687"/>
                  <a:gd name="connsiteX133" fmla="*/ 801250 w 1762589"/>
                  <a:gd name="connsiteY133" fmla="*/ 80761 h 1305687"/>
                  <a:gd name="connsiteX134" fmla="*/ 787101 w 1762589"/>
                  <a:gd name="connsiteY134" fmla="*/ 73925 h 1305687"/>
                  <a:gd name="connsiteX135" fmla="*/ 758802 w 1762589"/>
                  <a:gd name="connsiteY135" fmla="*/ 65817 h 1305687"/>
                  <a:gd name="connsiteX136" fmla="*/ 747674 w 1762589"/>
                  <a:gd name="connsiteY136" fmla="*/ 67725 h 1305687"/>
                  <a:gd name="connsiteX137" fmla="*/ 733684 w 1762589"/>
                  <a:gd name="connsiteY137" fmla="*/ 68361 h 1305687"/>
                  <a:gd name="connsiteX138" fmla="*/ 731458 w 1762589"/>
                  <a:gd name="connsiteY138" fmla="*/ 72494 h 1305687"/>
                  <a:gd name="connsiteX139" fmla="*/ 732730 w 1762589"/>
                  <a:gd name="connsiteY139" fmla="*/ 77104 h 1305687"/>
                  <a:gd name="connsiteX140" fmla="*/ 748628 w 1762589"/>
                  <a:gd name="connsiteY140" fmla="*/ 90141 h 1305687"/>
                  <a:gd name="connsiteX141" fmla="*/ 1580719 w 1762589"/>
                  <a:gd name="connsiteY141" fmla="*/ 549110 h 1305687"/>
                  <a:gd name="connsiteX142" fmla="*/ 1577222 w 1762589"/>
                  <a:gd name="connsiteY142" fmla="*/ 545613 h 1305687"/>
                  <a:gd name="connsiteX143" fmla="*/ 1576268 w 1762589"/>
                  <a:gd name="connsiteY143" fmla="*/ 540049 h 1305687"/>
                  <a:gd name="connsiteX144" fmla="*/ 1574042 w 1762589"/>
                  <a:gd name="connsiteY144" fmla="*/ 533848 h 1305687"/>
                  <a:gd name="connsiteX145" fmla="*/ 1567525 w 1762589"/>
                  <a:gd name="connsiteY145" fmla="*/ 535915 h 1305687"/>
                  <a:gd name="connsiteX146" fmla="*/ 1561165 w 1762589"/>
                  <a:gd name="connsiteY146" fmla="*/ 538459 h 1305687"/>
                  <a:gd name="connsiteX147" fmla="*/ 1555918 w 1762589"/>
                  <a:gd name="connsiteY147" fmla="*/ 534802 h 1305687"/>
                  <a:gd name="connsiteX148" fmla="*/ 1549560 w 1762589"/>
                  <a:gd name="connsiteY148" fmla="*/ 538936 h 1305687"/>
                  <a:gd name="connsiteX149" fmla="*/ 1548764 w 1762589"/>
                  <a:gd name="connsiteY149" fmla="*/ 546090 h 1305687"/>
                  <a:gd name="connsiteX150" fmla="*/ 1548447 w 1762589"/>
                  <a:gd name="connsiteY150" fmla="*/ 553244 h 1305687"/>
                  <a:gd name="connsiteX151" fmla="*/ 1554806 w 1762589"/>
                  <a:gd name="connsiteY151" fmla="*/ 557377 h 1305687"/>
                  <a:gd name="connsiteX152" fmla="*/ 1563867 w 1762589"/>
                  <a:gd name="connsiteY152" fmla="*/ 556900 h 1305687"/>
                  <a:gd name="connsiteX153" fmla="*/ 1585966 w 1762589"/>
                  <a:gd name="connsiteY153" fmla="*/ 557854 h 1305687"/>
                  <a:gd name="connsiteX154" fmla="*/ 1591529 w 1762589"/>
                  <a:gd name="connsiteY154" fmla="*/ 555311 h 1305687"/>
                  <a:gd name="connsiteX155" fmla="*/ 1588509 w 1762589"/>
                  <a:gd name="connsiteY155" fmla="*/ 548633 h 1305687"/>
                  <a:gd name="connsiteX156" fmla="*/ 1580878 w 1762589"/>
                  <a:gd name="connsiteY156" fmla="*/ 549110 h 1305687"/>
                  <a:gd name="connsiteX157" fmla="*/ 1576585 w 1762589"/>
                  <a:gd name="connsiteY157" fmla="*/ 386317 h 1305687"/>
                  <a:gd name="connsiteX158" fmla="*/ 1568796 w 1762589"/>
                  <a:gd name="connsiteY158" fmla="*/ 395537 h 1305687"/>
                  <a:gd name="connsiteX159" fmla="*/ 1567525 w 1762589"/>
                  <a:gd name="connsiteY159" fmla="*/ 398399 h 1305687"/>
                  <a:gd name="connsiteX160" fmla="*/ 1569590 w 1762589"/>
                  <a:gd name="connsiteY160" fmla="*/ 399989 h 1305687"/>
                  <a:gd name="connsiteX161" fmla="*/ 1575155 w 1762589"/>
                  <a:gd name="connsiteY161" fmla="*/ 399989 h 1305687"/>
                  <a:gd name="connsiteX162" fmla="*/ 1581514 w 1762589"/>
                  <a:gd name="connsiteY162" fmla="*/ 396014 h 1305687"/>
                  <a:gd name="connsiteX163" fmla="*/ 1584058 w 1762589"/>
                  <a:gd name="connsiteY163" fmla="*/ 391245 h 1305687"/>
                  <a:gd name="connsiteX164" fmla="*/ 1582945 w 1762589"/>
                  <a:gd name="connsiteY164" fmla="*/ 386476 h 1305687"/>
                  <a:gd name="connsiteX165" fmla="*/ 1579130 w 1762589"/>
                  <a:gd name="connsiteY165" fmla="*/ 385522 h 1305687"/>
                  <a:gd name="connsiteX166" fmla="*/ 1576585 w 1762589"/>
                  <a:gd name="connsiteY166" fmla="*/ 386317 h 1305687"/>
                  <a:gd name="connsiteX167" fmla="*/ 629076 w 1762589"/>
                  <a:gd name="connsiteY167" fmla="*/ 841948 h 1305687"/>
                  <a:gd name="connsiteX168" fmla="*/ 633528 w 1762589"/>
                  <a:gd name="connsiteY168" fmla="*/ 839881 h 1305687"/>
                  <a:gd name="connsiteX169" fmla="*/ 635118 w 1762589"/>
                  <a:gd name="connsiteY169" fmla="*/ 838292 h 1305687"/>
                  <a:gd name="connsiteX170" fmla="*/ 635594 w 1762589"/>
                  <a:gd name="connsiteY170" fmla="*/ 837338 h 1305687"/>
                  <a:gd name="connsiteX171" fmla="*/ 628123 w 1762589"/>
                  <a:gd name="connsiteY171" fmla="*/ 834317 h 1305687"/>
                  <a:gd name="connsiteX172" fmla="*/ 623671 w 1762589"/>
                  <a:gd name="connsiteY172" fmla="*/ 833522 h 1305687"/>
                  <a:gd name="connsiteX173" fmla="*/ 620333 w 1762589"/>
                  <a:gd name="connsiteY173" fmla="*/ 833999 h 1305687"/>
                  <a:gd name="connsiteX174" fmla="*/ 616199 w 1762589"/>
                  <a:gd name="connsiteY174" fmla="*/ 837020 h 1305687"/>
                  <a:gd name="connsiteX175" fmla="*/ 617153 w 1762589"/>
                  <a:gd name="connsiteY175" fmla="*/ 839563 h 1305687"/>
                  <a:gd name="connsiteX176" fmla="*/ 616517 w 1762589"/>
                  <a:gd name="connsiteY176" fmla="*/ 843220 h 1305687"/>
                  <a:gd name="connsiteX177" fmla="*/ 617153 w 1762589"/>
                  <a:gd name="connsiteY177" fmla="*/ 846240 h 1305687"/>
                  <a:gd name="connsiteX178" fmla="*/ 619538 w 1762589"/>
                  <a:gd name="connsiteY178" fmla="*/ 852441 h 1305687"/>
                  <a:gd name="connsiteX179" fmla="*/ 620492 w 1762589"/>
                  <a:gd name="connsiteY179" fmla="*/ 853871 h 1305687"/>
                  <a:gd name="connsiteX180" fmla="*/ 621446 w 1762589"/>
                  <a:gd name="connsiteY180" fmla="*/ 854348 h 1305687"/>
                  <a:gd name="connsiteX181" fmla="*/ 625897 w 1762589"/>
                  <a:gd name="connsiteY181" fmla="*/ 852599 h 1305687"/>
                  <a:gd name="connsiteX182" fmla="*/ 627169 w 1762589"/>
                  <a:gd name="connsiteY182" fmla="*/ 851010 h 1305687"/>
                  <a:gd name="connsiteX183" fmla="*/ 627169 w 1762589"/>
                  <a:gd name="connsiteY183" fmla="*/ 849261 h 1305687"/>
                  <a:gd name="connsiteX184" fmla="*/ 627169 w 1762589"/>
                  <a:gd name="connsiteY184" fmla="*/ 846876 h 1305687"/>
                  <a:gd name="connsiteX185" fmla="*/ 628758 w 1762589"/>
                  <a:gd name="connsiteY185" fmla="*/ 842107 h 1305687"/>
                  <a:gd name="connsiteX186" fmla="*/ 551019 w 1762589"/>
                  <a:gd name="connsiteY186" fmla="*/ 775654 h 1305687"/>
                  <a:gd name="connsiteX187" fmla="*/ 553721 w 1762589"/>
                  <a:gd name="connsiteY187" fmla="*/ 775336 h 1305687"/>
                  <a:gd name="connsiteX188" fmla="*/ 555151 w 1762589"/>
                  <a:gd name="connsiteY188" fmla="*/ 774541 h 1305687"/>
                  <a:gd name="connsiteX189" fmla="*/ 556105 w 1762589"/>
                  <a:gd name="connsiteY189" fmla="*/ 773110 h 1305687"/>
                  <a:gd name="connsiteX190" fmla="*/ 556582 w 1762589"/>
                  <a:gd name="connsiteY190" fmla="*/ 771362 h 1305687"/>
                  <a:gd name="connsiteX191" fmla="*/ 556582 w 1762589"/>
                  <a:gd name="connsiteY191" fmla="*/ 769295 h 1305687"/>
                  <a:gd name="connsiteX192" fmla="*/ 556582 w 1762589"/>
                  <a:gd name="connsiteY192" fmla="*/ 767546 h 1305687"/>
                  <a:gd name="connsiteX193" fmla="*/ 554516 w 1762589"/>
                  <a:gd name="connsiteY193" fmla="*/ 764208 h 1305687"/>
                  <a:gd name="connsiteX194" fmla="*/ 552449 w 1762589"/>
                  <a:gd name="connsiteY194" fmla="*/ 761664 h 1305687"/>
                  <a:gd name="connsiteX195" fmla="*/ 549111 w 1762589"/>
                  <a:gd name="connsiteY195" fmla="*/ 762459 h 1305687"/>
                  <a:gd name="connsiteX196" fmla="*/ 544500 w 1762589"/>
                  <a:gd name="connsiteY196" fmla="*/ 766433 h 1305687"/>
                  <a:gd name="connsiteX197" fmla="*/ 542116 w 1762589"/>
                  <a:gd name="connsiteY197" fmla="*/ 769136 h 1305687"/>
                  <a:gd name="connsiteX198" fmla="*/ 541798 w 1762589"/>
                  <a:gd name="connsiteY198" fmla="*/ 770567 h 1305687"/>
                  <a:gd name="connsiteX199" fmla="*/ 542274 w 1762589"/>
                  <a:gd name="connsiteY199" fmla="*/ 771839 h 1305687"/>
                  <a:gd name="connsiteX200" fmla="*/ 543546 w 1762589"/>
                  <a:gd name="connsiteY200" fmla="*/ 772793 h 1305687"/>
                  <a:gd name="connsiteX201" fmla="*/ 551336 w 1762589"/>
                  <a:gd name="connsiteY201" fmla="*/ 775495 h 1305687"/>
                  <a:gd name="connsiteX202" fmla="*/ 1557191 w 1762589"/>
                  <a:gd name="connsiteY202" fmla="*/ 496489 h 1305687"/>
                  <a:gd name="connsiteX203" fmla="*/ 1554965 w 1762589"/>
                  <a:gd name="connsiteY203" fmla="*/ 475027 h 1305687"/>
                  <a:gd name="connsiteX204" fmla="*/ 1552898 w 1762589"/>
                  <a:gd name="connsiteY204" fmla="*/ 460719 h 1305687"/>
                  <a:gd name="connsiteX205" fmla="*/ 1548606 w 1762589"/>
                  <a:gd name="connsiteY205" fmla="*/ 457062 h 1305687"/>
                  <a:gd name="connsiteX206" fmla="*/ 1543519 w 1762589"/>
                  <a:gd name="connsiteY206" fmla="*/ 457539 h 1305687"/>
                  <a:gd name="connsiteX207" fmla="*/ 1542724 w 1762589"/>
                  <a:gd name="connsiteY207" fmla="*/ 464375 h 1305687"/>
                  <a:gd name="connsiteX208" fmla="*/ 1542724 w 1762589"/>
                  <a:gd name="connsiteY208" fmla="*/ 473278 h 1305687"/>
                  <a:gd name="connsiteX209" fmla="*/ 1553852 w 1762589"/>
                  <a:gd name="connsiteY209" fmla="*/ 497919 h 1305687"/>
                  <a:gd name="connsiteX210" fmla="*/ 1557191 w 1762589"/>
                  <a:gd name="connsiteY210" fmla="*/ 496330 h 1305687"/>
                  <a:gd name="connsiteX211" fmla="*/ 1288517 w 1762589"/>
                  <a:gd name="connsiteY211" fmla="*/ 797593 h 1305687"/>
                  <a:gd name="connsiteX212" fmla="*/ 1287723 w 1762589"/>
                  <a:gd name="connsiteY212" fmla="*/ 798706 h 1305687"/>
                  <a:gd name="connsiteX213" fmla="*/ 1285656 w 1762589"/>
                  <a:gd name="connsiteY213" fmla="*/ 802839 h 1305687"/>
                  <a:gd name="connsiteX214" fmla="*/ 1285656 w 1762589"/>
                  <a:gd name="connsiteY214" fmla="*/ 804270 h 1305687"/>
                  <a:gd name="connsiteX215" fmla="*/ 1286610 w 1762589"/>
                  <a:gd name="connsiteY215" fmla="*/ 805224 h 1305687"/>
                  <a:gd name="connsiteX216" fmla="*/ 1289630 w 1762589"/>
                  <a:gd name="connsiteY216" fmla="*/ 805860 h 1305687"/>
                  <a:gd name="connsiteX217" fmla="*/ 1295671 w 1762589"/>
                  <a:gd name="connsiteY217" fmla="*/ 804588 h 1305687"/>
                  <a:gd name="connsiteX218" fmla="*/ 1312523 w 1762589"/>
                  <a:gd name="connsiteY218" fmla="*/ 801886 h 1305687"/>
                  <a:gd name="connsiteX219" fmla="*/ 1326831 w 1762589"/>
                  <a:gd name="connsiteY219" fmla="*/ 800773 h 1305687"/>
                  <a:gd name="connsiteX220" fmla="*/ 1334462 w 1762589"/>
                  <a:gd name="connsiteY220" fmla="*/ 802998 h 1305687"/>
                  <a:gd name="connsiteX221" fmla="*/ 1336370 w 1762589"/>
                  <a:gd name="connsiteY221" fmla="*/ 806019 h 1305687"/>
                  <a:gd name="connsiteX222" fmla="*/ 1337960 w 1762589"/>
                  <a:gd name="connsiteY222" fmla="*/ 806019 h 1305687"/>
                  <a:gd name="connsiteX223" fmla="*/ 1342729 w 1762589"/>
                  <a:gd name="connsiteY223" fmla="*/ 803157 h 1305687"/>
                  <a:gd name="connsiteX224" fmla="*/ 1346704 w 1762589"/>
                  <a:gd name="connsiteY224" fmla="*/ 799819 h 1305687"/>
                  <a:gd name="connsiteX225" fmla="*/ 1349884 w 1762589"/>
                  <a:gd name="connsiteY225" fmla="*/ 798547 h 1305687"/>
                  <a:gd name="connsiteX226" fmla="*/ 1361329 w 1762589"/>
                  <a:gd name="connsiteY226" fmla="*/ 795685 h 1305687"/>
                  <a:gd name="connsiteX227" fmla="*/ 1362919 w 1762589"/>
                  <a:gd name="connsiteY227" fmla="*/ 793619 h 1305687"/>
                  <a:gd name="connsiteX228" fmla="*/ 1362919 w 1762589"/>
                  <a:gd name="connsiteY228" fmla="*/ 792506 h 1305687"/>
                  <a:gd name="connsiteX229" fmla="*/ 1361965 w 1762589"/>
                  <a:gd name="connsiteY229" fmla="*/ 791075 h 1305687"/>
                  <a:gd name="connsiteX230" fmla="*/ 1359422 w 1762589"/>
                  <a:gd name="connsiteY230" fmla="*/ 789008 h 1305687"/>
                  <a:gd name="connsiteX231" fmla="*/ 1360694 w 1762589"/>
                  <a:gd name="connsiteY231" fmla="*/ 788213 h 1305687"/>
                  <a:gd name="connsiteX232" fmla="*/ 1361329 w 1762589"/>
                  <a:gd name="connsiteY232" fmla="*/ 787419 h 1305687"/>
                  <a:gd name="connsiteX233" fmla="*/ 1361329 w 1762589"/>
                  <a:gd name="connsiteY233" fmla="*/ 786147 h 1305687"/>
                  <a:gd name="connsiteX234" fmla="*/ 1361329 w 1762589"/>
                  <a:gd name="connsiteY234" fmla="*/ 784716 h 1305687"/>
                  <a:gd name="connsiteX235" fmla="*/ 1360376 w 1762589"/>
                  <a:gd name="connsiteY235" fmla="*/ 781695 h 1305687"/>
                  <a:gd name="connsiteX236" fmla="*/ 1359581 w 1762589"/>
                  <a:gd name="connsiteY236" fmla="*/ 780582 h 1305687"/>
                  <a:gd name="connsiteX237" fmla="*/ 1355129 w 1762589"/>
                  <a:gd name="connsiteY237" fmla="*/ 778834 h 1305687"/>
                  <a:gd name="connsiteX238" fmla="*/ 1353699 w 1762589"/>
                  <a:gd name="connsiteY238" fmla="*/ 777721 h 1305687"/>
                  <a:gd name="connsiteX239" fmla="*/ 1351791 w 1762589"/>
                  <a:gd name="connsiteY239" fmla="*/ 775336 h 1305687"/>
                  <a:gd name="connsiteX240" fmla="*/ 1349088 w 1762589"/>
                  <a:gd name="connsiteY240" fmla="*/ 775336 h 1305687"/>
                  <a:gd name="connsiteX241" fmla="*/ 1334144 w 1762589"/>
                  <a:gd name="connsiteY241" fmla="*/ 781854 h 1305687"/>
                  <a:gd name="connsiteX242" fmla="*/ 1326037 w 1762589"/>
                  <a:gd name="connsiteY242" fmla="*/ 784080 h 1305687"/>
                  <a:gd name="connsiteX243" fmla="*/ 1315862 w 1762589"/>
                  <a:gd name="connsiteY243" fmla="*/ 784716 h 1305687"/>
                  <a:gd name="connsiteX244" fmla="*/ 1308231 w 1762589"/>
                  <a:gd name="connsiteY244" fmla="*/ 784398 h 1305687"/>
                  <a:gd name="connsiteX245" fmla="*/ 1303939 w 1762589"/>
                  <a:gd name="connsiteY245" fmla="*/ 783921 h 1305687"/>
                  <a:gd name="connsiteX246" fmla="*/ 1297420 w 1762589"/>
                  <a:gd name="connsiteY246" fmla="*/ 781854 h 1305687"/>
                  <a:gd name="connsiteX247" fmla="*/ 1294718 w 1762589"/>
                  <a:gd name="connsiteY247" fmla="*/ 782649 h 1305687"/>
                  <a:gd name="connsiteX248" fmla="*/ 1293764 w 1762589"/>
                  <a:gd name="connsiteY248" fmla="*/ 788213 h 1305687"/>
                  <a:gd name="connsiteX249" fmla="*/ 1294558 w 1762589"/>
                  <a:gd name="connsiteY249" fmla="*/ 792188 h 1305687"/>
                  <a:gd name="connsiteX250" fmla="*/ 1292015 w 1762589"/>
                  <a:gd name="connsiteY250" fmla="*/ 795844 h 1305687"/>
                  <a:gd name="connsiteX251" fmla="*/ 1288200 w 1762589"/>
                  <a:gd name="connsiteY251" fmla="*/ 797275 h 1305687"/>
                  <a:gd name="connsiteX252" fmla="*/ 603322 w 1762589"/>
                  <a:gd name="connsiteY252" fmla="*/ 785193 h 1305687"/>
                  <a:gd name="connsiteX253" fmla="*/ 607137 w 1762589"/>
                  <a:gd name="connsiteY253" fmla="*/ 785193 h 1305687"/>
                  <a:gd name="connsiteX254" fmla="*/ 609045 w 1762589"/>
                  <a:gd name="connsiteY254" fmla="*/ 784398 h 1305687"/>
                  <a:gd name="connsiteX255" fmla="*/ 608409 w 1762589"/>
                  <a:gd name="connsiteY255" fmla="*/ 783126 h 1305687"/>
                  <a:gd name="connsiteX256" fmla="*/ 603322 w 1762589"/>
                  <a:gd name="connsiteY256" fmla="*/ 780582 h 1305687"/>
                  <a:gd name="connsiteX257" fmla="*/ 598712 w 1762589"/>
                  <a:gd name="connsiteY257" fmla="*/ 778834 h 1305687"/>
                  <a:gd name="connsiteX258" fmla="*/ 594738 w 1762589"/>
                  <a:gd name="connsiteY258" fmla="*/ 779311 h 1305687"/>
                  <a:gd name="connsiteX259" fmla="*/ 593625 w 1762589"/>
                  <a:gd name="connsiteY259" fmla="*/ 782649 h 1305687"/>
                  <a:gd name="connsiteX260" fmla="*/ 593625 w 1762589"/>
                  <a:gd name="connsiteY260" fmla="*/ 783762 h 1305687"/>
                  <a:gd name="connsiteX261" fmla="*/ 594419 w 1762589"/>
                  <a:gd name="connsiteY261" fmla="*/ 784398 h 1305687"/>
                  <a:gd name="connsiteX262" fmla="*/ 603322 w 1762589"/>
                  <a:gd name="connsiteY262" fmla="*/ 785352 h 1305687"/>
                  <a:gd name="connsiteX263" fmla="*/ 1547016 w 1762589"/>
                  <a:gd name="connsiteY263" fmla="*/ 351342 h 1305687"/>
                  <a:gd name="connsiteX264" fmla="*/ 1544949 w 1762589"/>
                  <a:gd name="connsiteY264" fmla="*/ 350229 h 1305687"/>
                  <a:gd name="connsiteX265" fmla="*/ 1541928 w 1762589"/>
                  <a:gd name="connsiteY265" fmla="*/ 351342 h 1305687"/>
                  <a:gd name="connsiteX266" fmla="*/ 1536046 w 1762589"/>
                  <a:gd name="connsiteY266" fmla="*/ 356270 h 1305687"/>
                  <a:gd name="connsiteX267" fmla="*/ 1536524 w 1762589"/>
                  <a:gd name="connsiteY267" fmla="*/ 366286 h 1305687"/>
                  <a:gd name="connsiteX268" fmla="*/ 1538750 w 1762589"/>
                  <a:gd name="connsiteY268" fmla="*/ 375029 h 1305687"/>
                  <a:gd name="connsiteX269" fmla="*/ 1541293 w 1762589"/>
                  <a:gd name="connsiteY269" fmla="*/ 381547 h 1305687"/>
                  <a:gd name="connsiteX270" fmla="*/ 1545108 w 1762589"/>
                  <a:gd name="connsiteY270" fmla="*/ 379322 h 1305687"/>
                  <a:gd name="connsiteX271" fmla="*/ 1548447 w 1762589"/>
                  <a:gd name="connsiteY271" fmla="*/ 370578 h 1305687"/>
                  <a:gd name="connsiteX272" fmla="*/ 1546380 w 1762589"/>
                  <a:gd name="connsiteY272" fmla="*/ 364537 h 1305687"/>
                  <a:gd name="connsiteX273" fmla="*/ 1546380 w 1762589"/>
                  <a:gd name="connsiteY273" fmla="*/ 355634 h 1305687"/>
                  <a:gd name="connsiteX274" fmla="*/ 1546857 w 1762589"/>
                  <a:gd name="connsiteY274" fmla="*/ 351183 h 1305687"/>
                  <a:gd name="connsiteX275" fmla="*/ 1758775 w 1762589"/>
                  <a:gd name="connsiteY275" fmla="*/ 148962 h 1305687"/>
                  <a:gd name="connsiteX276" fmla="*/ 1750667 w 1762589"/>
                  <a:gd name="connsiteY276" fmla="*/ 143875 h 1305687"/>
                  <a:gd name="connsiteX277" fmla="*/ 1740492 w 1762589"/>
                  <a:gd name="connsiteY277" fmla="*/ 138947 h 1305687"/>
                  <a:gd name="connsiteX278" fmla="*/ 1733498 w 1762589"/>
                  <a:gd name="connsiteY278" fmla="*/ 136562 h 1305687"/>
                  <a:gd name="connsiteX279" fmla="*/ 1718554 w 1762589"/>
                  <a:gd name="connsiteY279" fmla="*/ 134019 h 1305687"/>
                  <a:gd name="connsiteX280" fmla="*/ 1697091 w 1762589"/>
                  <a:gd name="connsiteY280" fmla="*/ 129249 h 1305687"/>
                  <a:gd name="connsiteX281" fmla="*/ 1681671 w 1762589"/>
                  <a:gd name="connsiteY281" fmla="*/ 127500 h 1305687"/>
                  <a:gd name="connsiteX282" fmla="*/ 1653372 w 1762589"/>
                  <a:gd name="connsiteY282" fmla="*/ 127023 h 1305687"/>
                  <a:gd name="connsiteX283" fmla="*/ 1647014 w 1762589"/>
                  <a:gd name="connsiteY283" fmla="*/ 125911 h 1305687"/>
                  <a:gd name="connsiteX284" fmla="*/ 1643993 w 1762589"/>
                  <a:gd name="connsiteY284" fmla="*/ 125911 h 1305687"/>
                  <a:gd name="connsiteX285" fmla="*/ 1632070 w 1762589"/>
                  <a:gd name="connsiteY285" fmla="*/ 129408 h 1305687"/>
                  <a:gd name="connsiteX286" fmla="*/ 1627777 w 1762589"/>
                  <a:gd name="connsiteY286" fmla="*/ 130044 h 1305687"/>
                  <a:gd name="connsiteX287" fmla="*/ 1623643 w 1762589"/>
                  <a:gd name="connsiteY287" fmla="*/ 131634 h 1305687"/>
                  <a:gd name="connsiteX288" fmla="*/ 1620941 w 1762589"/>
                  <a:gd name="connsiteY288" fmla="*/ 133383 h 1305687"/>
                  <a:gd name="connsiteX289" fmla="*/ 1612992 w 1762589"/>
                  <a:gd name="connsiteY289" fmla="*/ 140537 h 1305687"/>
                  <a:gd name="connsiteX290" fmla="*/ 1604407 w 1762589"/>
                  <a:gd name="connsiteY290" fmla="*/ 146260 h 1305687"/>
                  <a:gd name="connsiteX291" fmla="*/ 1598048 w 1762589"/>
                  <a:gd name="connsiteY291" fmla="*/ 152619 h 1305687"/>
                  <a:gd name="connsiteX292" fmla="*/ 1596140 w 1762589"/>
                  <a:gd name="connsiteY292" fmla="*/ 154050 h 1305687"/>
                  <a:gd name="connsiteX293" fmla="*/ 1589622 w 1762589"/>
                  <a:gd name="connsiteY293" fmla="*/ 156275 h 1305687"/>
                  <a:gd name="connsiteX294" fmla="*/ 1582150 w 1762589"/>
                  <a:gd name="connsiteY294" fmla="*/ 154209 h 1305687"/>
                  <a:gd name="connsiteX295" fmla="*/ 1574837 w 1762589"/>
                  <a:gd name="connsiteY295" fmla="*/ 153255 h 1305687"/>
                  <a:gd name="connsiteX296" fmla="*/ 1570545 w 1762589"/>
                  <a:gd name="connsiteY296" fmla="*/ 151506 h 1305687"/>
                  <a:gd name="connsiteX297" fmla="*/ 1560847 w 1762589"/>
                  <a:gd name="connsiteY297" fmla="*/ 149439 h 1305687"/>
                  <a:gd name="connsiteX298" fmla="*/ 1554806 w 1762589"/>
                  <a:gd name="connsiteY298" fmla="*/ 149757 h 1305687"/>
                  <a:gd name="connsiteX299" fmla="*/ 1540815 w 1762589"/>
                  <a:gd name="connsiteY299" fmla="*/ 148327 h 1305687"/>
                  <a:gd name="connsiteX300" fmla="*/ 1538750 w 1762589"/>
                  <a:gd name="connsiteY300" fmla="*/ 139583 h 1305687"/>
                  <a:gd name="connsiteX301" fmla="*/ 1527143 w 1762589"/>
                  <a:gd name="connsiteY301" fmla="*/ 139583 h 1305687"/>
                  <a:gd name="connsiteX302" fmla="*/ 1516015 w 1762589"/>
                  <a:gd name="connsiteY302" fmla="*/ 144829 h 1305687"/>
                  <a:gd name="connsiteX303" fmla="*/ 1494712 w 1762589"/>
                  <a:gd name="connsiteY303" fmla="*/ 162158 h 1305687"/>
                  <a:gd name="connsiteX304" fmla="*/ 1490897 w 1762589"/>
                  <a:gd name="connsiteY304" fmla="*/ 164542 h 1305687"/>
                  <a:gd name="connsiteX305" fmla="*/ 1483584 w 1762589"/>
                  <a:gd name="connsiteY305" fmla="*/ 168040 h 1305687"/>
                  <a:gd name="connsiteX306" fmla="*/ 1474840 w 1762589"/>
                  <a:gd name="connsiteY306" fmla="*/ 171378 h 1305687"/>
                  <a:gd name="connsiteX307" fmla="*/ 1461009 w 1762589"/>
                  <a:gd name="connsiteY307" fmla="*/ 180122 h 1305687"/>
                  <a:gd name="connsiteX308" fmla="*/ 1456398 w 1762589"/>
                  <a:gd name="connsiteY308" fmla="*/ 182189 h 1305687"/>
                  <a:gd name="connsiteX309" fmla="*/ 1435255 w 1762589"/>
                  <a:gd name="connsiteY309" fmla="*/ 189502 h 1305687"/>
                  <a:gd name="connsiteX310" fmla="*/ 1432551 w 1762589"/>
                  <a:gd name="connsiteY310" fmla="*/ 192205 h 1305687"/>
                  <a:gd name="connsiteX311" fmla="*/ 1430962 w 1762589"/>
                  <a:gd name="connsiteY311" fmla="*/ 194907 h 1305687"/>
                  <a:gd name="connsiteX312" fmla="*/ 1426828 w 1762589"/>
                  <a:gd name="connsiteY312" fmla="*/ 198564 h 1305687"/>
                  <a:gd name="connsiteX313" fmla="*/ 1424285 w 1762589"/>
                  <a:gd name="connsiteY313" fmla="*/ 197769 h 1305687"/>
                  <a:gd name="connsiteX314" fmla="*/ 1424285 w 1762589"/>
                  <a:gd name="connsiteY314" fmla="*/ 193794 h 1305687"/>
                  <a:gd name="connsiteX315" fmla="*/ 1428100 w 1762589"/>
                  <a:gd name="connsiteY315" fmla="*/ 188389 h 1305687"/>
                  <a:gd name="connsiteX316" fmla="*/ 1442408 w 1762589"/>
                  <a:gd name="connsiteY316" fmla="*/ 176784 h 1305687"/>
                  <a:gd name="connsiteX317" fmla="*/ 1446860 w 1762589"/>
                  <a:gd name="connsiteY317" fmla="*/ 174081 h 1305687"/>
                  <a:gd name="connsiteX318" fmla="*/ 1459896 w 1762589"/>
                  <a:gd name="connsiteY318" fmla="*/ 164065 h 1305687"/>
                  <a:gd name="connsiteX319" fmla="*/ 1466732 w 1762589"/>
                  <a:gd name="connsiteY319" fmla="*/ 159614 h 1305687"/>
                  <a:gd name="connsiteX320" fmla="*/ 1473092 w 1762589"/>
                  <a:gd name="connsiteY320" fmla="*/ 153573 h 1305687"/>
                  <a:gd name="connsiteX321" fmla="*/ 1480881 w 1762589"/>
                  <a:gd name="connsiteY321" fmla="*/ 142285 h 1305687"/>
                  <a:gd name="connsiteX322" fmla="*/ 1483265 w 1762589"/>
                  <a:gd name="connsiteY322" fmla="*/ 135767 h 1305687"/>
                  <a:gd name="connsiteX323" fmla="*/ 1483902 w 1762589"/>
                  <a:gd name="connsiteY323" fmla="*/ 129249 h 1305687"/>
                  <a:gd name="connsiteX324" fmla="*/ 1483902 w 1762589"/>
                  <a:gd name="connsiteY324" fmla="*/ 123685 h 1305687"/>
                  <a:gd name="connsiteX325" fmla="*/ 1483743 w 1762589"/>
                  <a:gd name="connsiteY325" fmla="*/ 119234 h 1305687"/>
                  <a:gd name="connsiteX326" fmla="*/ 1482630 w 1762589"/>
                  <a:gd name="connsiteY326" fmla="*/ 115736 h 1305687"/>
                  <a:gd name="connsiteX327" fmla="*/ 1477702 w 1762589"/>
                  <a:gd name="connsiteY327" fmla="*/ 109854 h 1305687"/>
                  <a:gd name="connsiteX328" fmla="*/ 1470866 w 1762589"/>
                  <a:gd name="connsiteY328" fmla="*/ 109377 h 1305687"/>
                  <a:gd name="connsiteX329" fmla="*/ 1442567 w 1762589"/>
                  <a:gd name="connsiteY329" fmla="*/ 110967 h 1305687"/>
                  <a:gd name="connsiteX330" fmla="*/ 1431757 w 1762589"/>
                  <a:gd name="connsiteY330" fmla="*/ 112556 h 1305687"/>
                  <a:gd name="connsiteX331" fmla="*/ 1426987 w 1762589"/>
                  <a:gd name="connsiteY331" fmla="*/ 113828 h 1305687"/>
                  <a:gd name="connsiteX332" fmla="*/ 1424762 w 1762589"/>
                  <a:gd name="connsiteY332" fmla="*/ 115418 h 1305687"/>
                  <a:gd name="connsiteX333" fmla="*/ 1422854 w 1762589"/>
                  <a:gd name="connsiteY333" fmla="*/ 118439 h 1305687"/>
                  <a:gd name="connsiteX334" fmla="*/ 1421105 w 1762589"/>
                  <a:gd name="connsiteY334" fmla="*/ 122731 h 1305687"/>
                  <a:gd name="connsiteX335" fmla="*/ 1418720 w 1762589"/>
                  <a:gd name="connsiteY335" fmla="*/ 126706 h 1305687"/>
                  <a:gd name="connsiteX336" fmla="*/ 1415700 w 1762589"/>
                  <a:gd name="connsiteY336" fmla="*/ 130521 h 1305687"/>
                  <a:gd name="connsiteX337" fmla="*/ 1411725 w 1762589"/>
                  <a:gd name="connsiteY337" fmla="*/ 132747 h 1305687"/>
                  <a:gd name="connsiteX338" fmla="*/ 1392807 w 1762589"/>
                  <a:gd name="connsiteY338" fmla="*/ 135608 h 1305687"/>
                  <a:gd name="connsiteX339" fmla="*/ 1384381 w 1762589"/>
                  <a:gd name="connsiteY339" fmla="*/ 123049 h 1305687"/>
                  <a:gd name="connsiteX340" fmla="*/ 1368325 w 1762589"/>
                  <a:gd name="connsiteY340" fmla="*/ 114782 h 1305687"/>
                  <a:gd name="connsiteX341" fmla="*/ 1313795 w 1762589"/>
                  <a:gd name="connsiteY341" fmla="*/ 111603 h 1305687"/>
                  <a:gd name="connsiteX342" fmla="*/ 1291061 w 1762589"/>
                  <a:gd name="connsiteY342" fmla="*/ 111603 h 1305687"/>
                  <a:gd name="connsiteX343" fmla="*/ 1260060 w 1762589"/>
                  <a:gd name="connsiteY343" fmla="*/ 115100 h 1305687"/>
                  <a:gd name="connsiteX344" fmla="*/ 1242096 w 1762589"/>
                  <a:gd name="connsiteY344" fmla="*/ 119075 h 1305687"/>
                  <a:gd name="connsiteX345" fmla="*/ 1234465 w 1762589"/>
                  <a:gd name="connsiteY345" fmla="*/ 117962 h 1305687"/>
                  <a:gd name="connsiteX346" fmla="*/ 1232239 w 1762589"/>
                  <a:gd name="connsiteY346" fmla="*/ 110967 h 1305687"/>
                  <a:gd name="connsiteX347" fmla="*/ 1235578 w 1762589"/>
                  <a:gd name="connsiteY347" fmla="*/ 105561 h 1305687"/>
                  <a:gd name="connsiteX348" fmla="*/ 1241142 w 1762589"/>
                  <a:gd name="connsiteY348" fmla="*/ 103495 h 1305687"/>
                  <a:gd name="connsiteX349" fmla="*/ 1405208 w 1762589"/>
                  <a:gd name="connsiteY349" fmla="*/ 94592 h 1305687"/>
                  <a:gd name="connsiteX350" fmla="*/ 1426510 w 1762589"/>
                  <a:gd name="connsiteY350" fmla="*/ 91889 h 1305687"/>
                  <a:gd name="connsiteX351" fmla="*/ 1445111 w 1762589"/>
                  <a:gd name="connsiteY351" fmla="*/ 87597 h 1305687"/>
                  <a:gd name="connsiteX352" fmla="*/ 1458783 w 1762589"/>
                  <a:gd name="connsiteY352" fmla="*/ 82033 h 1305687"/>
                  <a:gd name="connsiteX353" fmla="*/ 1469593 w 1762589"/>
                  <a:gd name="connsiteY353" fmla="*/ 75992 h 1305687"/>
                  <a:gd name="connsiteX354" fmla="*/ 1472296 w 1762589"/>
                  <a:gd name="connsiteY354" fmla="*/ 72653 h 1305687"/>
                  <a:gd name="connsiteX355" fmla="*/ 1470547 w 1762589"/>
                  <a:gd name="connsiteY355" fmla="*/ 69950 h 1305687"/>
                  <a:gd name="connsiteX356" fmla="*/ 1467368 w 1762589"/>
                  <a:gd name="connsiteY356" fmla="*/ 66453 h 1305687"/>
                  <a:gd name="connsiteX357" fmla="*/ 1460850 w 1762589"/>
                  <a:gd name="connsiteY357" fmla="*/ 64068 h 1305687"/>
                  <a:gd name="connsiteX358" fmla="*/ 1443521 w 1762589"/>
                  <a:gd name="connsiteY358" fmla="*/ 58822 h 1305687"/>
                  <a:gd name="connsiteX359" fmla="*/ 1418244 w 1762589"/>
                  <a:gd name="connsiteY359" fmla="*/ 55960 h 1305687"/>
                  <a:gd name="connsiteX360" fmla="*/ 1409977 w 1762589"/>
                  <a:gd name="connsiteY360" fmla="*/ 56755 h 1305687"/>
                  <a:gd name="connsiteX361" fmla="*/ 1406002 w 1762589"/>
                  <a:gd name="connsiteY361" fmla="*/ 55324 h 1305687"/>
                  <a:gd name="connsiteX362" fmla="*/ 1403459 w 1762589"/>
                  <a:gd name="connsiteY362" fmla="*/ 51986 h 1305687"/>
                  <a:gd name="connsiteX363" fmla="*/ 1396146 w 1762589"/>
                  <a:gd name="connsiteY363" fmla="*/ 51350 h 1305687"/>
                  <a:gd name="connsiteX364" fmla="*/ 1387561 w 1762589"/>
                  <a:gd name="connsiteY364" fmla="*/ 52463 h 1305687"/>
                  <a:gd name="connsiteX365" fmla="*/ 1376751 w 1762589"/>
                  <a:gd name="connsiteY365" fmla="*/ 42288 h 1305687"/>
                  <a:gd name="connsiteX366" fmla="*/ 1368802 w 1762589"/>
                  <a:gd name="connsiteY366" fmla="*/ 32114 h 1305687"/>
                  <a:gd name="connsiteX367" fmla="*/ 1339550 w 1762589"/>
                  <a:gd name="connsiteY367" fmla="*/ 36724 h 1305687"/>
                  <a:gd name="connsiteX368" fmla="*/ 1314749 w 1762589"/>
                  <a:gd name="connsiteY368" fmla="*/ 38791 h 1305687"/>
                  <a:gd name="connsiteX369" fmla="*/ 1293605 w 1762589"/>
                  <a:gd name="connsiteY369" fmla="*/ 37996 h 1305687"/>
                  <a:gd name="connsiteX370" fmla="*/ 1281681 w 1762589"/>
                  <a:gd name="connsiteY370" fmla="*/ 38950 h 1305687"/>
                  <a:gd name="connsiteX371" fmla="*/ 1252271 w 1762589"/>
                  <a:gd name="connsiteY371" fmla="*/ 36247 h 1305687"/>
                  <a:gd name="connsiteX372" fmla="*/ 1229696 w 1762589"/>
                  <a:gd name="connsiteY372" fmla="*/ 35611 h 1305687"/>
                  <a:gd name="connsiteX373" fmla="*/ 1217614 w 1762589"/>
                  <a:gd name="connsiteY373" fmla="*/ 36883 h 1305687"/>
                  <a:gd name="connsiteX374" fmla="*/ 1185181 w 1762589"/>
                  <a:gd name="connsiteY374" fmla="*/ 44196 h 1305687"/>
                  <a:gd name="connsiteX375" fmla="*/ 1175961 w 1762589"/>
                  <a:gd name="connsiteY375" fmla="*/ 45150 h 1305687"/>
                  <a:gd name="connsiteX376" fmla="*/ 1170397 w 1762589"/>
                  <a:gd name="connsiteY376" fmla="*/ 44673 h 1305687"/>
                  <a:gd name="connsiteX377" fmla="*/ 1171510 w 1762589"/>
                  <a:gd name="connsiteY377" fmla="*/ 37360 h 1305687"/>
                  <a:gd name="connsiteX378" fmla="*/ 1184705 w 1762589"/>
                  <a:gd name="connsiteY378" fmla="*/ 37042 h 1305687"/>
                  <a:gd name="connsiteX379" fmla="*/ 1226039 w 1762589"/>
                  <a:gd name="connsiteY379" fmla="*/ 32114 h 1305687"/>
                  <a:gd name="connsiteX380" fmla="*/ 1298374 w 1762589"/>
                  <a:gd name="connsiteY380" fmla="*/ 29570 h 1305687"/>
                  <a:gd name="connsiteX381" fmla="*/ 1338277 w 1762589"/>
                  <a:gd name="connsiteY381" fmla="*/ 27503 h 1305687"/>
                  <a:gd name="connsiteX382" fmla="*/ 1346067 w 1762589"/>
                  <a:gd name="connsiteY382" fmla="*/ 26390 h 1305687"/>
                  <a:gd name="connsiteX383" fmla="*/ 1349406 w 1762589"/>
                  <a:gd name="connsiteY383" fmla="*/ 24642 h 1305687"/>
                  <a:gd name="connsiteX384" fmla="*/ 1344955 w 1762589"/>
                  <a:gd name="connsiteY384" fmla="*/ 22575 h 1305687"/>
                  <a:gd name="connsiteX385" fmla="*/ 1313795 w 1762589"/>
                  <a:gd name="connsiteY385" fmla="*/ 16216 h 1305687"/>
                  <a:gd name="connsiteX386" fmla="*/ 1295036 w 1762589"/>
                  <a:gd name="connsiteY386" fmla="*/ 13831 h 1305687"/>
                  <a:gd name="connsiteX387" fmla="*/ 1275323 w 1762589"/>
                  <a:gd name="connsiteY387" fmla="*/ 11923 h 1305687"/>
                  <a:gd name="connsiteX388" fmla="*/ 1272302 w 1762589"/>
                  <a:gd name="connsiteY388" fmla="*/ 11923 h 1305687"/>
                  <a:gd name="connsiteX389" fmla="*/ 1257675 w 1762589"/>
                  <a:gd name="connsiteY389" fmla="*/ 6995 h 1305687"/>
                  <a:gd name="connsiteX390" fmla="*/ 1230013 w 1762589"/>
                  <a:gd name="connsiteY390" fmla="*/ 2544 h 1305687"/>
                  <a:gd name="connsiteX391" fmla="*/ 1208552 w 1762589"/>
                  <a:gd name="connsiteY391" fmla="*/ 477 h 1305687"/>
                  <a:gd name="connsiteX392" fmla="*/ 1143053 w 1762589"/>
                  <a:gd name="connsiteY392" fmla="*/ 0 h 1305687"/>
                  <a:gd name="connsiteX393" fmla="*/ 1131130 w 1762589"/>
                  <a:gd name="connsiteY393" fmla="*/ 1590 h 1305687"/>
                  <a:gd name="connsiteX394" fmla="*/ 1118570 w 1762589"/>
                  <a:gd name="connsiteY394" fmla="*/ 5087 h 1305687"/>
                  <a:gd name="connsiteX395" fmla="*/ 1110144 w 1762589"/>
                  <a:gd name="connsiteY395" fmla="*/ 5087 h 1305687"/>
                  <a:gd name="connsiteX396" fmla="*/ 1101560 w 1762589"/>
                  <a:gd name="connsiteY396" fmla="*/ 3021 h 1305687"/>
                  <a:gd name="connsiteX397" fmla="*/ 1094723 w 1762589"/>
                  <a:gd name="connsiteY397" fmla="*/ 2067 h 1305687"/>
                  <a:gd name="connsiteX398" fmla="*/ 1086933 w 1762589"/>
                  <a:gd name="connsiteY398" fmla="*/ 2067 h 1305687"/>
                  <a:gd name="connsiteX399" fmla="*/ 1080575 w 1762589"/>
                  <a:gd name="connsiteY399" fmla="*/ 3974 h 1305687"/>
                  <a:gd name="connsiteX400" fmla="*/ 1072307 w 1762589"/>
                  <a:gd name="connsiteY400" fmla="*/ 4451 h 1305687"/>
                  <a:gd name="connsiteX401" fmla="*/ 1039240 w 1762589"/>
                  <a:gd name="connsiteY401" fmla="*/ 4451 h 1305687"/>
                  <a:gd name="connsiteX402" fmla="*/ 1038127 w 1762589"/>
                  <a:gd name="connsiteY402" fmla="*/ 5087 h 1305687"/>
                  <a:gd name="connsiteX403" fmla="*/ 1037332 w 1762589"/>
                  <a:gd name="connsiteY403" fmla="*/ 6518 h 1305687"/>
                  <a:gd name="connsiteX404" fmla="*/ 1036856 w 1762589"/>
                  <a:gd name="connsiteY404" fmla="*/ 8744 h 1305687"/>
                  <a:gd name="connsiteX405" fmla="*/ 1033517 w 1762589"/>
                  <a:gd name="connsiteY405" fmla="*/ 9857 h 1305687"/>
                  <a:gd name="connsiteX406" fmla="*/ 1024296 w 1762589"/>
                  <a:gd name="connsiteY406" fmla="*/ 9857 h 1305687"/>
                  <a:gd name="connsiteX407" fmla="*/ 1013804 w 1762589"/>
                  <a:gd name="connsiteY407" fmla="*/ 7472 h 1305687"/>
                  <a:gd name="connsiteX408" fmla="*/ 1006968 w 1762589"/>
                  <a:gd name="connsiteY408" fmla="*/ 7472 h 1305687"/>
                  <a:gd name="connsiteX409" fmla="*/ 1003947 w 1762589"/>
                  <a:gd name="connsiteY409" fmla="*/ 8426 h 1305687"/>
                  <a:gd name="connsiteX410" fmla="*/ 1000132 w 1762589"/>
                  <a:gd name="connsiteY410" fmla="*/ 11923 h 1305687"/>
                  <a:gd name="connsiteX411" fmla="*/ 996952 w 1762589"/>
                  <a:gd name="connsiteY411" fmla="*/ 13831 h 1305687"/>
                  <a:gd name="connsiteX412" fmla="*/ 993613 w 1762589"/>
                  <a:gd name="connsiteY412" fmla="*/ 14626 h 1305687"/>
                  <a:gd name="connsiteX413" fmla="*/ 983438 w 1762589"/>
                  <a:gd name="connsiteY413" fmla="*/ 13672 h 1305687"/>
                  <a:gd name="connsiteX414" fmla="*/ 980418 w 1762589"/>
                  <a:gd name="connsiteY414" fmla="*/ 14626 h 1305687"/>
                  <a:gd name="connsiteX415" fmla="*/ 977556 w 1762589"/>
                  <a:gd name="connsiteY415" fmla="*/ 16852 h 1305687"/>
                  <a:gd name="connsiteX416" fmla="*/ 977556 w 1762589"/>
                  <a:gd name="connsiteY416" fmla="*/ 19713 h 1305687"/>
                  <a:gd name="connsiteX417" fmla="*/ 980577 w 1762589"/>
                  <a:gd name="connsiteY417" fmla="*/ 23052 h 1305687"/>
                  <a:gd name="connsiteX418" fmla="*/ 983597 w 1762589"/>
                  <a:gd name="connsiteY418" fmla="*/ 25119 h 1305687"/>
                  <a:gd name="connsiteX419" fmla="*/ 999336 w 1762589"/>
                  <a:gd name="connsiteY419" fmla="*/ 30365 h 1305687"/>
                  <a:gd name="connsiteX420" fmla="*/ 1000926 w 1762589"/>
                  <a:gd name="connsiteY420" fmla="*/ 32114 h 1305687"/>
                  <a:gd name="connsiteX421" fmla="*/ 998700 w 1762589"/>
                  <a:gd name="connsiteY421" fmla="*/ 36883 h 1305687"/>
                  <a:gd name="connsiteX422" fmla="*/ 998065 w 1762589"/>
                  <a:gd name="connsiteY422" fmla="*/ 40380 h 1305687"/>
                  <a:gd name="connsiteX423" fmla="*/ 996315 w 1762589"/>
                  <a:gd name="connsiteY423" fmla="*/ 42765 h 1305687"/>
                  <a:gd name="connsiteX424" fmla="*/ 994726 w 1762589"/>
                  <a:gd name="connsiteY424" fmla="*/ 43878 h 1305687"/>
                  <a:gd name="connsiteX425" fmla="*/ 991229 w 1762589"/>
                  <a:gd name="connsiteY425" fmla="*/ 43878 h 1305687"/>
                  <a:gd name="connsiteX426" fmla="*/ 972469 w 1762589"/>
                  <a:gd name="connsiteY426" fmla="*/ 31160 h 1305687"/>
                  <a:gd name="connsiteX427" fmla="*/ 961341 w 1762589"/>
                  <a:gd name="connsiteY427" fmla="*/ 29093 h 1305687"/>
                  <a:gd name="connsiteX428" fmla="*/ 953550 w 1762589"/>
                  <a:gd name="connsiteY428" fmla="*/ 25278 h 1305687"/>
                  <a:gd name="connsiteX429" fmla="*/ 944966 w 1762589"/>
                  <a:gd name="connsiteY429" fmla="*/ 22098 h 1305687"/>
                  <a:gd name="connsiteX430" fmla="*/ 931453 w 1762589"/>
                  <a:gd name="connsiteY430" fmla="*/ 19713 h 1305687"/>
                  <a:gd name="connsiteX431" fmla="*/ 921914 w 1762589"/>
                  <a:gd name="connsiteY431" fmla="*/ 23847 h 1305687"/>
                  <a:gd name="connsiteX432" fmla="*/ 913648 w 1762589"/>
                  <a:gd name="connsiteY432" fmla="*/ 30365 h 1305687"/>
                  <a:gd name="connsiteX433" fmla="*/ 904427 w 1762589"/>
                  <a:gd name="connsiteY433" fmla="*/ 36406 h 1305687"/>
                  <a:gd name="connsiteX434" fmla="*/ 898067 w 1762589"/>
                  <a:gd name="connsiteY434" fmla="*/ 34498 h 1305687"/>
                  <a:gd name="connsiteX435" fmla="*/ 893457 w 1762589"/>
                  <a:gd name="connsiteY435" fmla="*/ 34498 h 1305687"/>
                  <a:gd name="connsiteX436" fmla="*/ 889483 w 1762589"/>
                  <a:gd name="connsiteY436" fmla="*/ 32908 h 1305687"/>
                  <a:gd name="connsiteX437" fmla="*/ 882806 w 1762589"/>
                  <a:gd name="connsiteY437" fmla="*/ 28775 h 1305687"/>
                  <a:gd name="connsiteX438" fmla="*/ 876924 w 1762589"/>
                  <a:gd name="connsiteY438" fmla="*/ 26867 h 1305687"/>
                  <a:gd name="connsiteX439" fmla="*/ 862138 w 1762589"/>
                  <a:gd name="connsiteY439" fmla="*/ 24960 h 1305687"/>
                  <a:gd name="connsiteX440" fmla="*/ 855461 w 1762589"/>
                  <a:gd name="connsiteY440" fmla="*/ 24483 h 1305687"/>
                  <a:gd name="connsiteX441" fmla="*/ 850215 w 1762589"/>
                  <a:gd name="connsiteY441" fmla="*/ 25119 h 1305687"/>
                  <a:gd name="connsiteX442" fmla="*/ 821440 w 1762589"/>
                  <a:gd name="connsiteY442" fmla="*/ 32908 h 1305687"/>
                  <a:gd name="connsiteX443" fmla="*/ 808245 w 1762589"/>
                  <a:gd name="connsiteY443" fmla="*/ 34180 h 1305687"/>
                  <a:gd name="connsiteX444" fmla="*/ 794890 w 1762589"/>
                  <a:gd name="connsiteY444" fmla="*/ 37837 h 1305687"/>
                  <a:gd name="connsiteX445" fmla="*/ 786465 w 1762589"/>
                  <a:gd name="connsiteY445" fmla="*/ 42288 h 1305687"/>
                  <a:gd name="connsiteX446" fmla="*/ 772316 w 1762589"/>
                  <a:gd name="connsiteY446" fmla="*/ 39109 h 1305687"/>
                  <a:gd name="connsiteX447" fmla="*/ 764843 w 1762589"/>
                  <a:gd name="connsiteY447" fmla="*/ 39109 h 1305687"/>
                  <a:gd name="connsiteX448" fmla="*/ 755941 w 1762589"/>
                  <a:gd name="connsiteY448" fmla="*/ 47058 h 1305687"/>
                  <a:gd name="connsiteX449" fmla="*/ 765797 w 1762589"/>
                  <a:gd name="connsiteY449" fmla="*/ 53735 h 1305687"/>
                  <a:gd name="connsiteX450" fmla="*/ 773429 w 1762589"/>
                  <a:gd name="connsiteY450" fmla="*/ 54053 h 1305687"/>
                  <a:gd name="connsiteX451" fmla="*/ 789803 w 1762589"/>
                  <a:gd name="connsiteY451" fmla="*/ 53258 h 1305687"/>
                  <a:gd name="connsiteX452" fmla="*/ 797752 w 1762589"/>
                  <a:gd name="connsiteY452" fmla="*/ 51827 h 1305687"/>
                  <a:gd name="connsiteX453" fmla="*/ 805384 w 1762589"/>
                  <a:gd name="connsiteY453" fmla="*/ 51827 h 1305687"/>
                  <a:gd name="connsiteX454" fmla="*/ 820328 w 1762589"/>
                  <a:gd name="connsiteY454" fmla="*/ 53894 h 1305687"/>
                  <a:gd name="connsiteX455" fmla="*/ 900770 w 1762589"/>
                  <a:gd name="connsiteY455" fmla="*/ 59458 h 1305687"/>
                  <a:gd name="connsiteX456" fmla="*/ 902678 w 1762589"/>
                  <a:gd name="connsiteY456" fmla="*/ 61525 h 1305687"/>
                  <a:gd name="connsiteX457" fmla="*/ 902995 w 1762589"/>
                  <a:gd name="connsiteY457" fmla="*/ 64704 h 1305687"/>
                  <a:gd name="connsiteX458" fmla="*/ 888051 w 1762589"/>
                  <a:gd name="connsiteY458" fmla="*/ 66453 h 1305687"/>
                  <a:gd name="connsiteX459" fmla="*/ 885190 w 1762589"/>
                  <a:gd name="connsiteY459" fmla="*/ 65817 h 1305687"/>
                  <a:gd name="connsiteX460" fmla="*/ 882965 w 1762589"/>
                  <a:gd name="connsiteY460" fmla="*/ 64386 h 1305687"/>
                  <a:gd name="connsiteX461" fmla="*/ 877878 w 1762589"/>
                  <a:gd name="connsiteY461" fmla="*/ 63273 h 1305687"/>
                  <a:gd name="connsiteX462" fmla="*/ 865954 w 1762589"/>
                  <a:gd name="connsiteY462" fmla="*/ 62160 h 1305687"/>
                  <a:gd name="connsiteX463" fmla="*/ 796639 w 1762589"/>
                  <a:gd name="connsiteY463" fmla="*/ 58981 h 1305687"/>
                  <a:gd name="connsiteX464" fmla="*/ 788214 w 1762589"/>
                  <a:gd name="connsiteY464" fmla="*/ 59935 h 1305687"/>
                  <a:gd name="connsiteX465" fmla="*/ 782491 w 1762589"/>
                  <a:gd name="connsiteY465" fmla="*/ 61684 h 1305687"/>
                  <a:gd name="connsiteX466" fmla="*/ 782491 w 1762589"/>
                  <a:gd name="connsiteY466" fmla="*/ 63273 h 1305687"/>
                  <a:gd name="connsiteX467" fmla="*/ 810629 w 1762589"/>
                  <a:gd name="connsiteY467" fmla="*/ 76309 h 1305687"/>
                  <a:gd name="connsiteX468" fmla="*/ 817783 w 1762589"/>
                  <a:gd name="connsiteY468" fmla="*/ 81397 h 1305687"/>
                  <a:gd name="connsiteX469" fmla="*/ 820328 w 1762589"/>
                  <a:gd name="connsiteY469" fmla="*/ 88710 h 1305687"/>
                  <a:gd name="connsiteX470" fmla="*/ 817624 w 1762589"/>
                  <a:gd name="connsiteY470" fmla="*/ 92684 h 1305687"/>
                  <a:gd name="connsiteX471" fmla="*/ 811425 w 1762589"/>
                  <a:gd name="connsiteY471" fmla="*/ 96182 h 1305687"/>
                  <a:gd name="connsiteX472" fmla="*/ 808881 w 1762589"/>
                  <a:gd name="connsiteY472" fmla="*/ 107151 h 1305687"/>
                  <a:gd name="connsiteX473" fmla="*/ 809199 w 1762589"/>
                  <a:gd name="connsiteY473" fmla="*/ 112715 h 1305687"/>
                  <a:gd name="connsiteX474" fmla="*/ 810312 w 1762589"/>
                  <a:gd name="connsiteY474" fmla="*/ 117485 h 1305687"/>
                  <a:gd name="connsiteX475" fmla="*/ 812219 w 1762589"/>
                  <a:gd name="connsiteY475" fmla="*/ 121618 h 1305687"/>
                  <a:gd name="connsiteX476" fmla="*/ 812219 w 1762589"/>
                  <a:gd name="connsiteY476" fmla="*/ 124957 h 1305687"/>
                  <a:gd name="connsiteX477" fmla="*/ 809834 w 1762589"/>
                  <a:gd name="connsiteY477" fmla="*/ 127500 h 1305687"/>
                  <a:gd name="connsiteX478" fmla="*/ 806337 w 1762589"/>
                  <a:gd name="connsiteY478" fmla="*/ 129726 h 1305687"/>
                  <a:gd name="connsiteX479" fmla="*/ 801726 w 1762589"/>
                  <a:gd name="connsiteY479" fmla="*/ 129090 h 1305687"/>
                  <a:gd name="connsiteX480" fmla="*/ 790280 w 1762589"/>
                  <a:gd name="connsiteY480" fmla="*/ 126229 h 1305687"/>
                  <a:gd name="connsiteX481" fmla="*/ 752284 w 1762589"/>
                  <a:gd name="connsiteY481" fmla="*/ 107469 h 1305687"/>
                  <a:gd name="connsiteX482" fmla="*/ 730981 w 1762589"/>
                  <a:gd name="connsiteY482" fmla="*/ 102064 h 1305687"/>
                  <a:gd name="connsiteX483" fmla="*/ 687739 w 1762589"/>
                  <a:gd name="connsiteY483" fmla="*/ 85689 h 1305687"/>
                  <a:gd name="connsiteX484" fmla="*/ 654036 w 1762589"/>
                  <a:gd name="connsiteY484" fmla="*/ 80920 h 1305687"/>
                  <a:gd name="connsiteX485" fmla="*/ 631620 w 1762589"/>
                  <a:gd name="connsiteY485" fmla="*/ 80920 h 1305687"/>
                  <a:gd name="connsiteX486" fmla="*/ 626691 w 1762589"/>
                  <a:gd name="connsiteY486" fmla="*/ 81715 h 1305687"/>
                  <a:gd name="connsiteX487" fmla="*/ 628282 w 1762589"/>
                  <a:gd name="connsiteY487" fmla="*/ 87120 h 1305687"/>
                  <a:gd name="connsiteX488" fmla="*/ 634640 w 1762589"/>
                  <a:gd name="connsiteY488" fmla="*/ 97454 h 1305687"/>
                  <a:gd name="connsiteX489" fmla="*/ 643702 w 1762589"/>
                  <a:gd name="connsiteY489" fmla="*/ 105720 h 1305687"/>
                  <a:gd name="connsiteX490" fmla="*/ 663893 w 1762589"/>
                  <a:gd name="connsiteY490" fmla="*/ 116054 h 1305687"/>
                  <a:gd name="connsiteX491" fmla="*/ 668345 w 1762589"/>
                  <a:gd name="connsiteY491" fmla="*/ 119870 h 1305687"/>
                  <a:gd name="connsiteX492" fmla="*/ 665324 w 1762589"/>
                  <a:gd name="connsiteY492" fmla="*/ 121300 h 1305687"/>
                  <a:gd name="connsiteX493" fmla="*/ 659124 w 1762589"/>
                  <a:gd name="connsiteY493" fmla="*/ 121618 h 1305687"/>
                  <a:gd name="connsiteX494" fmla="*/ 644974 w 1762589"/>
                  <a:gd name="connsiteY494" fmla="*/ 120505 h 1305687"/>
                  <a:gd name="connsiteX495" fmla="*/ 629712 w 1762589"/>
                  <a:gd name="connsiteY495" fmla="*/ 121459 h 1305687"/>
                  <a:gd name="connsiteX496" fmla="*/ 616517 w 1762589"/>
                  <a:gd name="connsiteY496" fmla="*/ 112398 h 1305687"/>
                  <a:gd name="connsiteX497" fmla="*/ 604911 w 1762589"/>
                  <a:gd name="connsiteY497" fmla="*/ 108741 h 1305687"/>
                  <a:gd name="connsiteX498" fmla="*/ 575660 w 1762589"/>
                  <a:gd name="connsiteY498" fmla="*/ 91571 h 1305687"/>
                  <a:gd name="connsiteX499" fmla="*/ 568506 w 1762589"/>
                  <a:gd name="connsiteY499" fmla="*/ 91571 h 1305687"/>
                  <a:gd name="connsiteX500" fmla="*/ 565963 w 1762589"/>
                  <a:gd name="connsiteY500" fmla="*/ 96500 h 1305687"/>
                  <a:gd name="connsiteX501" fmla="*/ 566280 w 1762589"/>
                  <a:gd name="connsiteY501" fmla="*/ 105720 h 1305687"/>
                  <a:gd name="connsiteX502" fmla="*/ 571367 w 1762589"/>
                  <a:gd name="connsiteY502" fmla="*/ 111285 h 1305687"/>
                  <a:gd name="connsiteX503" fmla="*/ 570095 w 1762589"/>
                  <a:gd name="connsiteY503" fmla="*/ 116213 h 1305687"/>
                  <a:gd name="connsiteX504" fmla="*/ 568028 w 1762589"/>
                  <a:gd name="connsiteY504" fmla="*/ 122890 h 1305687"/>
                  <a:gd name="connsiteX505" fmla="*/ 565009 w 1762589"/>
                  <a:gd name="connsiteY505" fmla="*/ 127818 h 1305687"/>
                  <a:gd name="connsiteX506" fmla="*/ 561192 w 1762589"/>
                  <a:gd name="connsiteY506" fmla="*/ 130998 h 1305687"/>
                  <a:gd name="connsiteX507" fmla="*/ 556901 w 1762589"/>
                  <a:gd name="connsiteY507" fmla="*/ 135449 h 1305687"/>
                  <a:gd name="connsiteX508" fmla="*/ 553244 w 1762589"/>
                  <a:gd name="connsiteY508" fmla="*/ 137834 h 1305687"/>
                  <a:gd name="connsiteX509" fmla="*/ 552290 w 1762589"/>
                  <a:gd name="connsiteY509" fmla="*/ 136244 h 1305687"/>
                  <a:gd name="connsiteX510" fmla="*/ 552290 w 1762589"/>
                  <a:gd name="connsiteY510" fmla="*/ 131952 h 1305687"/>
                  <a:gd name="connsiteX511" fmla="*/ 552608 w 1762589"/>
                  <a:gd name="connsiteY511" fmla="*/ 109377 h 1305687"/>
                  <a:gd name="connsiteX512" fmla="*/ 550065 w 1762589"/>
                  <a:gd name="connsiteY512" fmla="*/ 102223 h 1305687"/>
                  <a:gd name="connsiteX513" fmla="*/ 544818 w 1762589"/>
                  <a:gd name="connsiteY513" fmla="*/ 97136 h 1305687"/>
                  <a:gd name="connsiteX514" fmla="*/ 541003 w 1762589"/>
                  <a:gd name="connsiteY514" fmla="*/ 94115 h 1305687"/>
                  <a:gd name="connsiteX515" fmla="*/ 532736 w 1762589"/>
                  <a:gd name="connsiteY515" fmla="*/ 90776 h 1305687"/>
                  <a:gd name="connsiteX516" fmla="*/ 524946 w 1762589"/>
                  <a:gd name="connsiteY516" fmla="*/ 89028 h 1305687"/>
                  <a:gd name="connsiteX517" fmla="*/ 519859 w 1762589"/>
                  <a:gd name="connsiteY517" fmla="*/ 89028 h 1305687"/>
                  <a:gd name="connsiteX518" fmla="*/ 502053 w 1762589"/>
                  <a:gd name="connsiteY518" fmla="*/ 92684 h 1305687"/>
                  <a:gd name="connsiteX519" fmla="*/ 497919 w 1762589"/>
                  <a:gd name="connsiteY519" fmla="*/ 93797 h 1305687"/>
                  <a:gd name="connsiteX520" fmla="*/ 496171 w 1762589"/>
                  <a:gd name="connsiteY520" fmla="*/ 96341 h 1305687"/>
                  <a:gd name="connsiteX521" fmla="*/ 477093 w 1762589"/>
                  <a:gd name="connsiteY521" fmla="*/ 98089 h 1305687"/>
                  <a:gd name="connsiteX522" fmla="*/ 466283 w 1762589"/>
                  <a:gd name="connsiteY522" fmla="*/ 97613 h 1305687"/>
                  <a:gd name="connsiteX523" fmla="*/ 433852 w 1762589"/>
                  <a:gd name="connsiteY523" fmla="*/ 101746 h 1305687"/>
                  <a:gd name="connsiteX524" fmla="*/ 405076 w 1762589"/>
                  <a:gd name="connsiteY524" fmla="*/ 106992 h 1305687"/>
                  <a:gd name="connsiteX525" fmla="*/ 389496 w 1762589"/>
                  <a:gd name="connsiteY525" fmla="*/ 113033 h 1305687"/>
                  <a:gd name="connsiteX526" fmla="*/ 389496 w 1762589"/>
                  <a:gd name="connsiteY526" fmla="*/ 114782 h 1305687"/>
                  <a:gd name="connsiteX527" fmla="*/ 402214 w 1762589"/>
                  <a:gd name="connsiteY527" fmla="*/ 119075 h 1305687"/>
                  <a:gd name="connsiteX528" fmla="*/ 409369 w 1762589"/>
                  <a:gd name="connsiteY528" fmla="*/ 123367 h 1305687"/>
                  <a:gd name="connsiteX529" fmla="*/ 419066 w 1762589"/>
                  <a:gd name="connsiteY529" fmla="*/ 130680 h 1305687"/>
                  <a:gd name="connsiteX530" fmla="*/ 429877 w 1762589"/>
                  <a:gd name="connsiteY530" fmla="*/ 137039 h 1305687"/>
                  <a:gd name="connsiteX531" fmla="*/ 449590 w 1762589"/>
                  <a:gd name="connsiteY531" fmla="*/ 145942 h 1305687"/>
                  <a:gd name="connsiteX532" fmla="*/ 458493 w 1762589"/>
                  <a:gd name="connsiteY532" fmla="*/ 150870 h 1305687"/>
                  <a:gd name="connsiteX533" fmla="*/ 464216 w 1762589"/>
                  <a:gd name="connsiteY533" fmla="*/ 155322 h 1305687"/>
                  <a:gd name="connsiteX534" fmla="*/ 465488 w 1762589"/>
                  <a:gd name="connsiteY534" fmla="*/ 157547 h 1305687"/>
                  <a:gd name="connsiteX535" fmla="*/ 462149 w 1762589"/>
                  <a:gd name="connsiteY535" fmla="*/ 157547 h 1305687"/>
                  <a:gd name="connsiteX536" fmla="*/ 458334 w 1762589"/>
                  <a:gd name="connsiteY536" fmla="*/ 156116 h 1305687"/>
                  <a:gd name="connsiteX537" fmla="*/ 451975 w 1762589"/>
                  <a:gd name="connsiteY537" fmla="*/ 152937 h 1305687"/>
                  <a:gd name="connsiteX538" fmla="*/ 439892 w 1762589"/>
                  <a:gd name="connsiteY538" fmla="*/ 145306 h 1305687"/>
                  <a:gd name="connsiteX539" fmla="*/ 431626 w 1762589"/>
                  <a:gd name="connsiteY539" fmla="*/ 141808 h 1305687"/>
                  <a:gd name="connsiteX540" fmla="*/ 423359 w 1762589"/>
                  <a:gd name="connsiteY540" fmla="*/ 139742 h 1305687"/>
                  <a:gd name="connsiteX541" fmla="*/ 413343 w 1762589"/>
                  <a:gd name="connsiteY541" fmla="*/ 135131 h 1305687"/>
                  <a:gd name="connsiteX542" fmla="*/ 398240 w 1762589"/>
                  <a:gd name="connsiteY542" fmla="*/ 125752 h 1305687"/>
                  <a:gd name="connsiteX543" fmla="*/ 388861 w 1762589"/>
                  <a:gd name="connsiteY543" fmla="*/ 121618 h 1305687"/>
                  <a:gd name="connsiteX544" fmla="*/ 378527 w 1762589"/>
                  <a:gd name="connsiteY544" fmla="*/ 120346 h 1305687"/>
                  <a:gd name="connsiteX545" fmla="*/ 371055 w 1762589"/>
                  <a:gd name="connsiteY545" fmla="*/ 118280 h 1305687"/>
                  <a:gd name="connsiteX546" fmla="*/ 365331 w 1762589"/>
                  <a:gd name="connsiteY546" fmla="*/ 117962 h 1305687"/>
                  <a:gd name="connsiteX547" fmla="*/ 355793 w 1762589"/>
                  <a:gd name="connsiteY547" fmla="*/ 119234 h 1305687"/>
                  <a:gd name="connsiteX548" fmla="*/ 344029 w 1762589"/>
                  <a:gd name="connsiteY548" fmla="*/ 123685 h 1305687"/>
                  <a:gd name="connsiteX549" fmla="*/ 339101 w 1762589"/>
                  <a:gd name="connsiteY549" fmla="*/ 126865 h 1305687"/>
                  <a:gd name="connsiteX550" fmla="*/ 333695 w 1762589"/>
                  <a:gd name="connsiteY550" fmla="*/ 131157 h 1305687"/>
                  <a:gd name="connsiteX551" fmla="*/ 332741 w 1762589"/>
                  <a:gd name="connsiteY551" fmla="*/ 134813 h 1305687"/>
                  <a:gd name="connsiteX552" fmla="*/ 334491 w 1762589"/>
                  <a:gd name="connsiteY552" fmla="*/ 139106 h 1305687"/>
                  <a:gd name="connsiteX553" fmla="*/ 335762 w 1762589"/>
                  <a:gd name="connsiteY553" fmla="*/ 145942 h 1305687"/>
                  <a:gd name="connsiteX554" fmla="*/ 336715 w 1762589"/>
                  <a:gd name="connsiteY554" fmla="*/ 155322 h 1305687"/>
                  <a:gd name="connsiteX555" fmla="*/ 334967 w 1762589"/>
                  <a:gd name="connsiteY555" fmla="*/ 163112 h 1305687"/>
                  <a:gd name="connsiteX556" fmla="*/ 330516 w 1762589"/>
                  <a:gd name="connsiteY556" fmla="*/ 169471 h 1305687"/>
                  <a:gd name="connsiteX557" fmla="*/ 327177 w 1762589"/>
                  <a:gd name="connsiteY557" fmla="*/ 173127 h 1305687"/>
                  <a:gd name="connsiteX558" fmla="*/ 324792 w 1762589"/>
                  <a:gd name="connsiteY558" fmla="*/ 174240 h 1305687"/>
                  <a:gd name="connsiteX559" fmla="*/ 321454 w 1762589"/>
                  <a:gd name="connsiteY559" fmla="*/ 174240 h 1305687"/>
                  <a:gd name="connsiteX560" fmla="*/ 314936 w 1762589"/>
                  <a:gd name="connsiteY560" fmla="*/ 172809 h 1305687"/>
                  <a:gd name="connsiteX561" fmla="*/ 309531 w 1762589"/>
                  <a:gd name="connsiteY561" fmla="*/ 170425 h 1305687"/>
                  <a:gd name="connsiteX562" fmla="*/ 302377 w 1762589"/>
                  <a:gd name="connsiteY562" fmla="*/ 168994 h 1305687"/>
                  <a:gd name="connsiteX563" fmla="*/ 291725 w 1762589"/>
                  <a:gd name="connsiteY563" fmla="*/ 167722 h 1305687"/>
                  <a:gd name="connsiteX564" fmla="*/ 285048 w 1762589"/>
                  <a:gd name="connsiteY564" fmla="*/ 167404 h 1305687"/>
                  <a:gd name="connsiteX565" fmla="*/ 282504 w 1762589"/>
                  <a:gd name="connsiteY565" fmla="*/ 168199 h 1305687"/>
                  <a:gd name="connsiteX566" fmla="*/ 276145 w 1762589"/>
                  <a:gd name="connsiteY566" fmla="*/ 172491 h 1305687"/>
                  <a:gd name="connsiteX567" fmla="*/ 275509 w 1762589"/>
                  <a:gd name="connsiteY567" fmla="*/ 176625 h 1305687"/>
                  <a:gd name="connsiteX568" fmla="*/ 279484 w 1762589"/>
                  <a:gd name="connsiteY568" fmla="*/ 186481 h 1305687"/>
                  <a:gd name="connsiteX569" fmla="*/ 281391 w 1762589"/>
                  <a:gd name="connsiteY569" fmla="*/ 189820 h 1305687"/>
                  <a:gd name="connsiteX570" fmla="*/ 280597 w 1762589"/>
                  <a:gd name="connsiteY570" fmla="*/ 190138 h 1305687"/>
                  <a:gd name="connsiteX571" fmla="*/ 269627 w 1762589"/>
                  <a:gd name="connsiteY571" fmla="*/ 181394 h 1305687"/>
                  <a:gd name="connsiteX572" fmla="*/ 265653 w 1762589"/>
                  <a:gd name="connsiteY572" fmla="*/ 179327 h 1305687"/>
                  <a:gd name="connsiteX573" fmla="*/ 261519 w 1762589"/>
                  <a:gd name="connsiteY573" fmla="*/ 178373 h 1305687"/>
                  <a:gd name="connsiteX574" fmla="*/ 256591 w 1762589"/>
                  <a:gd name="connsiteY574" fmla="*/ 178373 h 1305687"/>
                  <a:gd name="connsiteX575" fmla="*/ 238626 w 1762589"/>
                  <a:gd name="connsiteY575" fmla="*/ 182189 h 1305687"/>
                  <a:gd name="connsiteX576" fmla="*/ 233539 w 1762589"/>
                  <a:gd name="connsiteY576" fmla="*/ 184415 h 1305687"/>
                  <a:gd name="connsiteX577" fmla="*/ 222888 w 1762589"/>
                  <a:gd name="connsiteY577" fmla="*/ 193158 h 1305687"/>
                  <a:gd name="connsiteX578" fmla="*/ 214461 w 1762589"/>
                  <a:gd name="connsiteY578" fmla="*/ 197928 h 1305687"/>
                  <a:gd name="connsiteX579" fmla="*/ 206195 w 1762589"/>
                  <a:gd name="connsiteY579" fmla="*/ 203333 h 1305687"/>
                  <a:gd name="connsiteX580" fmla="*/ 201743 w 1762589"/>
                  <a:gd name="connsiteY580" fmla="*/ 205082 h 1305687"/>
                  <a:gd name="connsiteX581" fmla="*/ 197133 w 1762589"/>
                  <a:gd name="connsiteY581" fmla="*/ 205877 h 1305687"/>
                  <a:gd name="connsiteX582" fmla="*/ 192205 w 1762589"/>
                  <a:gd name="connsiteY582" fmla="*/ 207466 h 1305687"/>
                  <a:gd name="connsiteX583" fmla="*/ 185369 w 1762589"/>
                  <a:gd name="connsiteY583" fmla="*/ 210169 h 1305687"/>
                  <a:gd name="connsiteX584" fmla="*/ 178532 w 1762589"/>
                  <a:gd name="connsiteY584" fmla="*/ 213826 h 1305687"/>
                  <a:gd name="connsiteX585" fmla="*/ 167404 w 1762589"/>
                  <a:gd name="connsiteY585" fmla="*/ 221615 h 1305687"/>
                  <a:gd name="connsiteX586" fmla="*/ 165814 w 1762589"/>
                  <a:gd name="connsiteY586" fmla="*/ 223523 h 1305687"/>
                  <a:gd name="connsiteX587" fmla="*/ 161680 w 1762589"/>
                  <a:gd name="connsiteY587" fmla="*/ 230518 h 1305687"/>
                  <a:gd name="connsiteX588" fmla="*/ 161680 w 1762589"/>
                  <a:gd name="connsiteY588" fmla="*/ 234334 h 1305687"/>
                  <a:gd name="connsiteX589" fmla="*/ 163112 w 1762589"/>
                  <a:gd name="connsiteY589" fmla="*/ 237990 h 1305687"/>
                  <a:gd name="connsiteX590" fmla="*/ 165497 w 1762589"/>
                  <a:gd name="connsiteY590" fmla="*/ 240852 h 1305687"/>
                  <a:gd name="connsiteX591" fmla="*/ 168358 w 1762589"/>
                  <a:gd name="connsiteY591" fmla="*/ 242919 h 1305687"/>
                  <a:gd name="connsiteX592" fmla="*/ 171696 w 1762589"/>
                  <a:gd name="connsiteY592" fmla="*/ 244031 h 1305687"/>
                  <a:gd name="connsiteX593" fmla="*/ 182984 w 1762589"/>
                  <a:gd name="connsiteY593" fmla="*/ 243713 h 1305687"/>
                  <a:gd name="connsiteX594" fmla="*/ 187436 w 1762589"/>
                  <a:gd name="connsiteY594" fmla="*/ 244190 h 1305687"/>
                  <a:gd name="connsiteX595" fmla="*/ 196339 w 1762589"/>
                  <a:gd name="connsiteY595" fmla="*/ 247052 h 1305687"/>
                  <a:gd name="connsiteX596" fmla="*/ 201267 w 1762589"/>
                  <a:gd name="connsiteY596" fmla="*/ 247370 h 1305687"/>
                  <a:gd name="connsiteX597" fmla="*/ 208579 w 1762589"/>
                  <a:gd name="connsiteY597" fmla="*/ 245780 h 1305687"/>
                  <a:gd name="connsiteX598" fmla="*/ 213190 w 1762589"/>
                  <a:gd name="connsiteY598" fmla="*/ 243872 h 1305687"/>
                  <a:gd name="connsiteX599" fmla="*/ 218118 w 1762589"/>
                  <a:gd name="connsiteY599" fmla="*/ 243395 h 1305687"/>
                  <a:gd name="connsiteX600" fmla="*/ 224954 w 1762589"/>
                  <a:gd name="connsiteY600" fmla="*/ 243395 h 1305687"/>
                  <a:gd name="connsiteX601" fmla="*/ 232109 w 1762589"/>
                  <a:gd name="connsiteY601" fmla="*/ 242124 h 1305687"/>
                  <a:gd name="connsiteX602" fmla="*/ 237513 w 1762589"/>
                  <a:gd name="connsiteY602" fmla="*/ 240057 h 1305687"/>
                  <a:gd name="connsiteX603" fmla="*/ 240534 w 1762589"/>
                  <a:gd name="connsiteY603" fmla="*/ 239739 h 1305687"/>
                  <a:gd name="connsiteX604" fmla="*/ 243714 w 1762589"/>
                  <a:gd name="connsiteY604" fmla="*/ 240216 h 1305687"/>
                  <a:gd name="connsiteX605" fmla="*/ 247211 w 1762589"/>
                  <a:gd name="connsiteY605" fmla="*/ 241647 h 1305687"/>
                  <a:gd name="connsiteX606" fmla="*/ 248006 w 1762589"/>
                  <a:gd name="connsiteY606" fmla="*/ 242442 h 1305687"/>
                  <a:gd name="connsiteX607" fmla="*/ 239739 w 1762589"/>
                  <a:gd name="connsiteY607" fmla="*/ 244190 h 1305687"/>
                  <a:gd name="connsiteX608" fmla="*/ 234970 w 1762589"/>
                  <a:gd name="connsiteY608" fmla="*/ 246257 h 1305687"/>
                  <a:gd name="connsiteX609" fmla="*/ 230359 w 1762589"/>
                  <a:gd name="connsiteY609" fmla="*/ 248960 h 1305687"/>
                  <a:gd name="connsiteX610" fmla="*/ 229088 w 1762589"/>
                  <a:gd name="connsiteY610" fmla="*/ 251026 h 1305687"/>
                  <a:gd name="connsiteX611" fmla="*/ 227180 w 1762589"/>
                  <a:gd name="connsiteY611" fmla="*/ 256750 h 1305687"/>
                  <a:gd name="connsiteX612" fmla="*/ 224795 w 1762589"/>
                  <a:gd name="connsiteY612" fmla="*/ 266129 h 1305687"/>
                  <a:gd name="connsiteX613" fmla="*/ 221139 w 1762589"/>
                  <a:gd name="connsiteY613" fmla="*/ 275827 h 1305687"/>
                  <a:gd name="connsiteX614" fmla="*/ 216211 w 1762589"/>
                  <a:gd name="connsiteY614" fmla="*/ 285684 h 1305687"/>
                  <a:gd name="connsiteX615" fmla="*/ 212394 w 1762589"/>
                  <a:gd name="connsiteY615" fmla="*/ 291884 h 1305687"/>
                  <a:gd name="connsiteX616" fmla="*/ 208420 w 1762589"/>
                  <a:gd name="connsiteY616" fmla="*/ 296017 h 1305687"/>
                  <a:gd name="connsiteX617" fmla="*/ 200789 w 1762589"/>
                  <a:gd name="connsiteY617" fmla="*/ 302694 h 1305687"/>
                  <a:gd name="connsiteX618" fmla="*/ 196656 w 1762589"/>
                  <a:gd name="connsiteY618" fmla="*/ 305397 h 1305687"/>
                  <a:gd name="connsiteX619" fmla="*/ 193635 w 1762589"/>
                  <a:gd name="connsiteY619" fmla="*/ 306351 h 1305687"/>
                  <a:gd name="connsiteX620" fmla="*/ 188866 w 1762589"/>
                  <a:gd name="connsiteY620" fmla="*/ 306351 h 1305687"/>
                  <a:gd name="connsiteX621" fmla="*/ 179009 w 1762589"/>
                  <a:gd name="connsiteY621" fmla="*/ 305079 h 1305687"/>
                  <a:gd name="connsiteX622" fmla="*/ 156911 w 1762589"/>
                  <a:gd name="connsiteY622" fmla="*/ 306033 h 1305687"/>
                  <a:gd name="connsiteX623" fmla="*/ 153255 w 1762589"/>
                  <a:gd name="connsiteY623" fmla="*/ 306510 h 1305687"/>
                  <a:gd name="connsiteX624" fmla="*/ 146736 w 1762589"/>
                  <a:gd name="connsiteY624" fmla="*/ 308894 h 1305687"/>
                  <a:gd name="connsiteX625" fmla="*/ 142126 w 1762589"/>
                  <a:gd name="connsiteY625" fmla="*/ 309689 h 1305687"/>
                  <a:gd name="connsiteX626" fmla="*/ 136403 w 1762589"/>
                  <a:gd name="connsiteY626" fmla="*/ 309689 h 1305687"/>
                  <a:gd name="connsiteX627" fmla="*/ 127501 w 1762589"/>
                  <a:gd name="connsiteY627" fmla="*/ 311597 h 1305687"/>
                  <a:gd name="connsiteX628" fmla="*/ 114464 w 1762589"/>
                  <a:gd name="connsiteY628" fmla="*/ 315254 h 1305687"/>
                  <a:gd name="connsiteX629" fmla="*/ 108741 w 1762589"/>
                  <a:gd name="connsiteY629" fmla="*/ 317638 h 1305687"/>
                  <a:gd name="connsiteX630" fmla="*/ 109218 w 1762589"/>
                  <a:gd name="connsiteY630" fmla="*/ 318910 h 1305687"/>
                  <a:gd name="connsiteX631" fmla="*/ 111762 w 1762589"/>
                  <a:gd name="connsiteY631" fmla="*/ 321454 h 1305687"/>
                  <a:gd name="connsiteX632" fmla="*/ 111762 w 1762589"/>
                  <a:gd name="connsiteY632" fmla="*/ 322408 h 1305687"/>
                  <a:gd name="connsiteX633" fmla="*/ 109695 w 1762589"/>
                  <a:gd name="connsiteY633" fmla="*/ 323043 h 1305687"/>
                  <a:gd name="connsiteX634" fmla="*/ 81556 w 1762589"/>
                  <a:gd name="connsiteY634" fmla="*/ 328131 h 1305687"/>
                  <a:gd name="connsiteX635" fmla="*/ 68838 w 1762589"/>
                  <a:gd name="connsiteY635" fmla="*/ 331469 h 1305687"/>
                  <a:gd name="connsiteX636" fmla="*/ 62797 w 1762589"/>
                  <a:gd name="connsiteY636" fmla="*/ 333695 h 1305687"/>
                  <a:gd name="connsiteX637" fmla="*/ 59140 w 1762589"/>
                  <a:gd name="connsiteY637" fmla="*/ 335921 h 1305687"/>
                  <a:gd name="connsiteX638" fmla="*/ 54848 w 1762589"/>
                  <a:gd name="connsiteY638" fmla="*/ 337034 h 1305687"/>
                  <a:gd name="connsiteX639" fmla="*/ 40857 w 1762589"/>
                  <a:gd name="connsiteY639" fmla="*/ 336716 h 1305687"/>
                  <a:gd name="connsiteX640" fmla="*/ 37360 w 1762589"/>
                  <a:gd name="connsiteY640" fmla="*/ 336716 h 1305687"/>
                  <a:gd name="connsiteX641" fmla="*/ 33386 w 1762589"/>
                  <a:gd name="connsiteY641" fmla="*/ 337987 h 1305687"/>
                  <a:gd name="connsiteX642" fmla="*/ 22734 w 1762589"/>
                  <a:gd name="connsiteY642" fmla="*/ 342439 h 1305687"/>
                  <a:gd name="connsiteX643" fmla="*/ 12082 w 1762589"/>
                  <a:gd name="connsiteY643" fmla="*/ 345459 h 1305687"/>
                  <a:gd name="connsiteX644" fmla="*/ 9857 w 1762589"/>
                  <a:gd name="connsiteY644" fmla="*/ 346890 h 1305687"/>
                  <a:gd name="connsiteX645" fmla="*/ 3974 w 1762589"/>
                  <a:gd name="connsiteY645" fmla="*/ 352137 h 1305687"/>
                  <a:gd name="connsiteX646" fmla="*/ 3021 w 1762589"/>
                  <a:gd name="connsiteY646" fmla="*/ 354521 h 1305687"/>
                  <a:gd name="connsiteX647" fmla="*/ 4293 w 1762589"/>
                  <a:gd name="connsiteY647" fmla="*/ 356270 h 1305687"/>
                  <a:gd name="connsiteX648" fmla="*/ 7154 w 1762589"/>
                  <a:gd name="connsiteY648" fmla="*/ 358496 h 1305687"/>
                  <a:gd name="connsiteX649" fmla="*/ 6836 w 1762589"/>
                  <a:gd name="connsiteY649" fmla="*/ 359767 h 1305687"/>
                  <a:gd name="connsiteX650" fmla="*/ 0 w 1762589"/>
                  <a:gd name="connsiteY650" fmla="*/ 365014 h 1305687"/>
                  <a:gd name="connsiteX651" fmla="*/ 795 w 1762589"/>
                  <a:gd name="connsiteY651" fmla="*/ 367557 h 1305687"/>
                  <a:gd name="connsiteX652" fmla="*/ 6677 w 1762589"/>
                  <a:gd name="connsiteY652" fmla="*/ 371850 h 1305687"/>
                  <a:gd name="connsiteX653" fmla="*/ 16375 w 1762589"/>
                  <a:gd name="connsiteY653" fmla="*/ 377732 h 1305687"/>
                  <a:gd name="connsiteX654" fmla="*/ 18918 w 1762589"/>
                  <a:gd name="connsiteY654" fmla="*/ 379799 h 1305687"/>
                  <a:gd name="connsiteX655" fmla="*/ 21621 w 1762589"/>
                  <a:gd name="connsiteY655" fmla="*/ 381071 h 1305687"/>
                  <a:gd name="connsiteX656" fmla="*/ 33544 w 1762589"/>
                  <a:gd name="connsiteY656" fmla="*/ 383296 h 1305687"/>
                  <a:gd name="connsiteX657" fmla="*/ 37519 w 1762589"/>
                  <a:gd name="connsiteY657" fmla="*/ 384886 h 1305687"/>
                  <a:gd name="connsiteX658" fmla="*/ 41017 w 1762589"/>
                  <a:gd name="connsiteY658" fmla="*/ 387589 h 1305687"/>
                  <a:gd name="connsiteX659" fmla="*/ 44356 w 1762589"/>
                  <a:gd name="connsiteY659" fmla="*/ 388701 h 1305687"/>
                  <a:gd name="connsiteX660" fmla="*/ 52304 w 1762589"/>
                  <a:gd name="connsiteY660" fmla="*/ 389973 h 1305687"/>
                  <a:gd name="connsiteX661" fmla="*/ 59935 w 1762589"/>
                  <a:gd name="connsiteY661" fmla="*/ 389973 h 1305687"/>
                  <a:gd name="connsiteX662" fmla="*/ 63273 w 1762589"/>
                  <a:gd name="connsiteY662" fmla="*/ 389496 h 1305687"/>
                  <a:gd name="connsiteX663" fmla="*/ 68997 w 1762589"/>
                  <a:gd name="connsiteY663" fmla="*/ 386794 h 1305687"/>
                  <a:gd name="connsiteX664" fmla="*/ 77581 w 1762589"/>
                  <a:gd name="connsiteY664" fmla="*/ 386794 h 1305687"/>
                  <a:gd name="connsiteX665" fmla="*/ 78535 w 1762589"/>
                  <a:gd name="connsiteY665" fmla="*/ 387589 h 1305687"/>
                  <a:gd name="connsiteX666" fmla="*/ 72653 w 1762589"/>
                  <a:gd name="connsiteY666" fmla="*/ 389655 h 1305687"/>
                  <a:gd name="connsiteX667" fmla="*/ 64704 w 1762589"/>
                  <a:gd name="connsiteY667" fmla="*/ 394743 h 1305687"/>
                  <a:gd name="connsiteX668" fmla="*/ 65499 w 1762589"/>
                  <a:gd name="connsiteY668" fmla="*/ 395855 h 1305687"/>
                  <a:gd name="connsiteX669" fmla="*/ 71699 w 1762589"/>
                  <a:gd name="connsiteY669" fmla="*/ 396491 h 1305687"/>
                  <a:gd name="connsiteX670" fmla="*/ 77263 w 1762589"/>
                  <a:gd name="connsiteY670" fmla="*/ 399671 h 1305687"/>
                  <a:gd name="connsiteX671" fmla="*/ 77263 w 1762589"/>
                  <a:gd name="connsiteY671" fmla="*/ 403009 h 1305687"/>
                  <a:gd name="connsiteX672" fmla="*/ 81556 w 1762589"/>
                  <a:gd name="connsiteY672" fmla="*/ 405235 h 1305687"/>
                  <a:gd name="connsiteX673" fmla="*/ 99520 w 1762589"/>
                  <a:gd name="connsiteY673" fmla="*/ 410164 h 1305687"/>
                  <a:gd name="connsiteX674" fmla="*/ 103813 w 1762589"/>
                  <a:gd name="connsiteY674" fmla="*/ 410481 h 1305687"/>
                  <a:gd name="connsiteX675" fmla="*/ 106992 w 1762589"/>
                  <a:gd name="connsiteY675" fmla="*/ 410005 h 1305687"/>
                  <a:gd name="connsiteX676" fmla="*/ 110331 w 1762589"/>
                  <a:gd name="connsiteY676" fmla="*/ 408733 h 1305687"/>
                  <a:gd name="connsiteX677" fmla="*/ 113829 w 1762589"/>
                  <a:gd name="connsiteY677" fmla="*/ 406507 h 1305687"/>
                  <a:gd name="connsiteX678" fmla="*/ 117485 w 1762589"/>
                  <a:gd name="connsiteY678" fmla="*/ 403327 h 1305687"/>
                  <a:gd name="connsiteX679" fmla="*/ 120506 w 1762589"/>
                  <a:gd name="connsiteY679" fmla="*/ 402056 h 1305687"/>
                  <a:gd name="connsiteX680" fmla="*/ 123049 w 1762589"/>
                  <a:gd name="connsiteY680" fmla="*/ 402692 h 1305687"/>
                  <a:gd name="connsiteX681" fmla="*/ 130044 w 1762589"/>
                  <a:gd name="connsiteY681" fmla="*/ 405712 h 1305687"/>
                  <a:gd name="connsiteX682" fmla="*/ 134496 w 1762589"/>
                  <a:gd name="connsiteY682" fmla="*/ 406507 h 1305687"/>
                  <a:gd name="connsiteX683" fmla="*/ 139106 w 1762589"/>
                  <a:gd name="connsiteY683" fmla="*/ 407143 h 1305687"/>
                  <a:gd name="connsiteX684" fmla="*/ 147373 w 1762589"/>
                  <a:gd name="connsiteY684" fmla="*/ 406825 h 1305687"/>
                  <a:gd name="connsiteX685" fmla="*/ 152301 w 1762589"/>
                  <a:gd name="connsiteY685" fmla="*/ 405712 h 1305687"/>
                  <a:gd name="connsiteX686" fmla="*/ 162793 w 1762589"/>
                  <a:gd name="connsiteY686" fmla="*/ 400148 h 1305687"/>
                  <a:gd name="connsiteX687" fmla="*/ 167881 w 1762589"/>
                  <a:gd name="connsiteY687" fmla="*/ 397922 h 1305687"/>
                  <a:gd name="connsiteX688" fmla="*/ 172174 w 1762589"/>
                  <a:gd name="connsiteY688" fmla="*/ 396968 h 1305687"/>
                  <a:gd name="connsiteX689" fmla="*/ 175989 w 1762589"/>
                  <a:gd name="connsiteY689" fmla="*/ 397286 h 1305687"/>
                  <a:gd name="connsiteX690" fmla="*/ 182984 w 1762589"/>
                  <a:gd name="connsiteY690" fmla="*/ 401261 h 1305687"/>
                  <a:gd name="connsiteX691" fmla="*/ 186958 w 1762589"/>
                  <a:gd name="connsiteY691" fmla="*/ 404440 h 1305687"/>
                  <a:gd name="connsiteX692" fmla="*/ 188071 w 1762589"/>
                  <a:gd name="connsiteY692" fmla="*/ 407461 h 1305687"/>
                  <a:gd name="connsiteX693" fmla="*/ 186323 w 1762589"/>
                  <a:gd name="connsiteY693" fmla="*/ 410322 h 1305687"/>
                  <a:gd name="connsiteX694" fmla="*/ 182666 w 1762589"/>
                  <a:gd name="connsiteY694" fmla="*/ 414933 h 1305687"/>
                  <a:gd name="connsiteX695" fmla="*/ 182666 w 1762589"/>
                  <a:gd name="connsiteY695" fmla="*/ 417635 h 1305687"/>
                  <a:gd name="connsiteX696" fmla="*/ 185051 w 1762589"/>
                  <a:gd name="connsiteY696" fmla="*/ 420815 h 1305687"/>
                  <a:gd name="connsiteX697" fmla="*/ 184573 w 1762589"/>
                  <a:gd name="connsiteY697" fmla="*/ 421928 h 1305687"/>
                  <a:gd name="connsiteX698" fmla="*/ 175512 w 1762589"/>
                  <a:gd name="connsiteY698" fmla="*/ 418430 h 1305687"/>
                  <a:gd name="connsiteX699" fmla="*/ 168835 w 1762589"/>
                  <a:gd name="connsiteY699" fmla="*/ 416841 h 1305687"/>
                  <a:gd name="connsiteX700" fmla="*/ 154527 w 1762589"/>
                  <a:gd name="connsiteY700" fmla="*/ 415569 h 1305687"/>
                  <a:gd name="connsiteX701" fmla="*/ 134337 w 1762589"/>
                  <a:gd name="connsiteY701" fmla="*/ 415887 h 1305687"/>
                  <a:gd name="connsiteX702" fmla="*/ 121300 w 1762589"/>
                  <a:gd name="connsiteY702" fmla="*/ 418112 h 1305687"/>
                  <a:gd name="connsiteX703" fmla="*/ 116849 w 1762589"/>
                  <a:gd name="connsiteY703" fmla="*/ 420338 h 1305687"/>
                  <a:gd name="connsiteX704" fmla="*/ 110172 w 1762589"/>
                  <a:gd name="connsiteY704" fmla="*/ 427174 h 1305687"/>
                  <a:gd name="connsiteX705" fmla="*/ 90777 w 1762589"/>
                  <a:gd name="connsiteY705" fmla="*/ 425107 h 1305687"/>
                  <a:gd name="connsiteX706" fmla="*/ 63591 w 1762589"/>
                  <a:gd name="connsiteY706" fmla="*/ 427174 h 1305687"/>
                  <a:gd name="connsiteX707" fmla="*/ 56120 w 1762589"/>
                  <a:gd name="connsiteY707" fmla="*/ 428287 h 1305687"/>
                  <a:gd name="connsiteX708" fmla="*/ 53416 w 1762589"/>
                  <a:gd name="connsiteY708" fmla="*/ 429559 h 1305687"/>
                  <a:gd name="connsiteX709" fmla="*/ 50555 w 1762589"/>
                  <a:gd name="connsiteY709" fmla="*/ 431626 h 1305687"/>
                  <a:gd name="connsiteX710" fmla="*/ 47693 w 1762589"/>
                  <a:gd name="connsiteY710" fmla="*/ 434487 h 1305687"/>
                  <a:gd name="connsiteX711" fmla="*/ 48012 w 1762589"/>
                  <a:gd name="connsiteY711" fmla="*/ 437190 h 1305687"/>
                  <a:gd name="connsiteX712" fmla="*/ 51668 w 1762589"/>
                  <a:gd name="connsiteY712" fmla="*/ 439892 h 1305687"/>
                  <a:gd name="connsiteX713" fmla="*/ 59776 w 1762589"/>
                  <a:gd name="connsiteY713" fmla="*/ 443231 h 1305687"/>
                  <a:gd name="connsiteX714" fmla="*/ 58663 w 1762589"/>
                  <a:gd name="connsiteY714" fmla="*/ 444026 h 1305687"/>
                  <a:gd name="connsiteX715" fmla="*/ 58027 w 1762589"/>
                  <a:gd name="connsiteY715" fmla="*/ 445298 h 1305687"/>
                  <a:gd name="connsiteX716" fmla="*/ 58027 w 1762589"/>
                  <a:gd name="connsiteY716" fmla="*/ 446887 h 1305687"/>
                  <a:gd name="connsiteX717" fmla="*/ 59617 w 1762589"/>
                  <a:gd name="connsiteY717" fmla="*/ 448318 h 1305687"/>
                  <a:gd name="connsiteX718" fmla="*/ 63115 w 1762589"/>
                  <a:gd name="connsiteY718" fmla="*/ 449590 h 1305687"/>
                  <a:gd name="connsiteX719" fmla="*/ 68043 w 1762589"/>
                  <a:gd name="connsiteY719" fmla="*/ 450385 h 1305687"/>
                  <a:gd name="connsiteX720" fmla="*/ 74242 w 1762589"/>
                  <a:gd name="connsiteY720" fmla="*/ 447523 h 1305687"/>
                  <a:gd name="connsiteX721" fmla="*/ 89505 w 1762589"/>
                  <a:gd name="connsiteY721" fmla="*/ 439415 h 1305687"/>
                  <a:gd name="connsiteX722" fmla="*/ 89028 w 1762589"/>
                  <a:gd name="connsiteY722" fmla="*/ 440687 h 1305687"/>
                  <a:gd name="connsiteX723" fmla="*/ 87279 w 1762589"/>
                  <a:gd name="connsiteY723" fmla="*/ 442913 h 1305687"/>
                  <a:gd name="connsiteX724" fmla="*/ 84417 w 1762589"/>
                  <a:gd name="connsiteY724" fmla="*/ 446252 h 1305687"/>
                  <a:gd name="connsiteX725" fmla="*/ 83941 w 1762589"/>
                  <a:gd name="connsiteY725" fmla="*/ 449272 h 1305687"/>
                  <a:gd name="connsiteX726" fmla="*/ 86008 w 1762589"/>
                  <a:gd name="connsiteY726" fmla="*/ 451975 h 1305687"/>
                  <a:gd name="connsiteX727" fmla="*/ 88074 w 1762589"/>
                  <a:gd name="connsiteY727" fmla="*/ 453724 h 1305687"/>
                  <a:gd name="connsiteX728" fmla="*/ 90140 w 1762589"/>
                  <a:gd name="connsiteY728" fmla="*/ 454677 h 1305687"/>
                  <a:gd name="connsiteX729" fmla="*/ 102223 w 1762589"/>
                  <a:gd name="connsiteY729" fmla="*/ 457698 h 1305687"/>
                  <a:gd name="connsiteX730" fmla="*/ 116213 w 1762589"/>
                  <a:gd name="connsiteY730" fmla="*/ 458811 h 1305687"/>
                  <a:gd name="connsiteX731" fmla="*/ 131793 w 1762589"/>
                  <a:gd name="connsiteY731" fmla="*/ 458175 h 1305687"/>
                  <a:gd name="connsiteX732" fmla="*/ 134972 w 1762589"/>
                  <a:gd name="connsiteY732" fmla="*/ 459765 h 1305687"/>
                  <a:gd name="connsiteX733" fmla="*/ 134018 w 1762589"/>
                  <a:gd name="connsiteY733" fmla="*/ 460719 h 1305687"/>
                  <a:gd name="connsiteX734" fmla="*/ 131157 w 1762589"/>
                  <a:gd name="connsiteY734" fmla="*/ 461831 h 1305687"/>
                  <a:gd name="connsiteX735" fmla="*/ 119234 w 1762589"/>
                  <a:gd name="connsiteY735" fmla="*/ 463580 h 1305687"/>
                  <a:gd name="connsiteX736" fmla="*/ 113351 w 1762589"/>
                  <a:gd name="connsiteY736" fmla="*/ 465170 h 1305687"/>
                  <a:gd name="connsiteX737" fmla="*/ 97931 w 1762589"/>
                  <a:gd name="connsiteY737" fmla="*/ 472642 h 1305687"/>
                  <a:gd name="connsiteX738" fmla="*/ 95546 w 1762589"/>
                  <a:gd name="connsiteY738" fmla="*/ 474868 h 1305687"/>
                  <a:gd name="connsiteX739" fmla="*/ 96182 w 1762589"/>
                  <a:gd name="connsiteY739" fmla="*/ 476457 h 1305687"/>
                  <a:gd name="connsiteX740" fmla="*/ 98726 w 1762589"/>
                  <a:gd name="connsiteY740" fmla="*/ 478842 h 1305687"/>
                  <a:gd name="connsiteX741" fmla="*/ 106356 w 1762589"/>
                  <a:gd name="connsiteY741" fmla="*/ 481863 h 1305687"/>
                  <a:gd name="connsiteX742" fmla="*/ 116213 w 1762589"/>
                  <a:gd name="connsiteY742" fmla="*/ 487427 h 1305687"/>
                  <a:gd name="connsiteX743" fmla="*/ 122095 w 1762589"/>
                  <a:gd name="connsiteY743" fmla="*/ 489653 h 1305687"/>
                  <a:gd name="connsiteX744" fmla="*/ 129090 w 1762589"/>
                  <a:gd name="connsiteY744" fmla="*/ 493150 h 1305687"/>
                  <a:gd name="connsiteX745" fmla="*/ 133859 w 1762589"/>
                  <a:gd name="connsiteY745" fmla="*/ 494581 h 1305687"/>
                  <a:gd name="connsiteX746" fmla="*/ 171855 w 1762589"/>
                  <a:gd name="connsiteY746" fmla="*/ 500463 h 1305687"/>
                  <a:gd name="connsiteX747" fmla="*/ 176148 w 1762589"/>
                  <a:gd name="connsiteY747" fmla="*/ 499986 h 1305687"/>
                  <a:gd name="connsiteX748" fmla="*/ 171061 w 1762589"/>
                  <a:gd name="connsiteY748" fmla="*/ 495694 h 1305687"/>
                  <a:gd name="connsiteX749" fmla="*/ 165338 w 1762589"/>
                  <a:gd name="connsiteY749" fmla="*/ 489653 h 1305687"/>
                  <a:gd name="connsiteX750" fmla="*/ 164701 w 1762589"/>
                  <a:gd name="connsiteY750" fmla="*/ 487109 h 1305687"/>
                  <a:gd name="connsiteX751" fmla="*/ 167245 w 1762589"/>
                  <a:gd name="connsiteY751" fmla="*/ 485996 h 1305687"/>
                  <a:gd name="connsiteX752" fmla="*/ 170583 w 1762589"/>
                  <a:gd name="connsiteY752" fmla="*/ 485678 h 1305687"/>
                  <a:gd name="connsiteX753" fmla="*/ 176784 w 1762589"/>
                  <a:gd name="connsiteY753" fmla="*/ 488699 h 1305687"/>
                  <a:gd name="connsiteX754" fmla="*/ 179804 w 1762589"/>
                  <a:gd name="connsiteY754" fmla="*/ 489970 h 1305687"/>
                  <a:gd name="connsiteX755" fmla="*/ 182348 w 1762589"/>
                  <a:gd name="connsiteY755" fmla="*/ 490447 h 1305687"/>
                  <a:gd name="connsiteX756" fmla="*/ 185369 w 1762589"/>
                  <a:gd name="connsiteY756" fmla="*/ 489494 h 1305687"/>
                  <a:gd name="connsiteX757" fmla="*/ 191887 w 1762589"/>
                  <a:gd name="connsiteY757" fmla="*/ 485678 h 1305687"/>
                  <a:gd name="connsiteX758" fmla="*/ 196974 w 1762589"/>
                  <a:gd name="connsiteY758" fmla="*/ 484406 h 1305687"/>
                  <a:gd name="connsiteX759" fmla="*/ 199200 w 1762589"/>
                  <a:gd name="connsiteY759" fmla="*/ 484406 h 1305687"/>
                  <a:gd name="connsiteX760" fmla="*/ 201743 w 1762589"/>
                  <a:gd name="connsiteY760" fmla="*/ 485996 h 1305687"/>
                  <a:gd name="connsiteX761" fmla="*/ 204605 w 1762589"/>
                  <a:gd name="connsiteY761" fmla="*/ 488540 h 1305687"/>
                  <a:gd name="connsiteX762" fmla="*/ 207784 w 1762589"/>
                  <a:gd name="connsiteY762" fmla="*/ 490288 h 1305687"/>
                  <a:gd name="connsiteX763" fmla="*/ 211123 w 1762589"/>
                  <a:gd name="connsiteY763" fmla="*/ 491083 h 1305687"/>
                  <a:gd name="connsiteX764" fmla="*/ 213667 w 1762589"/>
                  <a:gd name="connsiteY764" fmla="*/ 491083 h 1305687"/>
                  <a:gd name="connsiteX765" fmla="*/ 215257 w 1762589"/>
                  <a:gd name="connsiteY765" fmla="*/ 490130 h 1305687"/>
                  <a:gd name="connsiteX766" fmla="*/ 221775 w 1762589"/>
                  <a:gd name="connsiteY766" fmla="*/ 489811 h 1305687"/>
                  <a:gd name="connsiteX767" fmla="*/ 226862 w 1762589"/>
                  <a:gd name="connsiteY767" fmla="*/ 488540 h 1305687"/>
                  <a:gd name="connsiteX768" fmla="*/ 233221 w 1762589"/>
                  <a:gd name="connsiteY768" fmla="*/ 485996 h 1305687"/>
                  <a:gd name="connsiteX769" fmla="*/ 237513 w 1762589"/>
                  <a:gd name="connsiteY769" fmla="*/ 483770 h 1305687"/>
                  <a:gd name="connsiteX770" fmla="*/ 241965 w 1762589"/>
                  <a:gd name="connsiteY770" fmla="*/ 480750 h 1305687"/>
                  <a:gd name="connsiteX771" fmla="*/ 244190 w 1762589"/>
                  <a:gd name="connsiteY771" fmla="*/ 479955 h 1305687"/>
                  <a:gd name="connsiteX772" fmla="*/ 246575 w 1762589"/>
                  <a:gd name="connsiteY772" fmla="*/ 480750 h 1305687"/>
                  <a:gd name="connsiteX773" fmla="*/ 249118 w 1762589"/>
                  <a:gd name="connsiteY773" fmla="*/ 483134 h 1305687"/>
                  <a:gd name="connsiteX774" fmla="*/ 254206 w 1762589"/>
                  <a:gd name="connsiteY774" fmla="*/ 486473 h 1305687"/>
                  <a:gd name="connsiteX775" fmla="*/ 257545 w 1762589"/>
                  <a:gd name="connsiteY775" fmla="*/ 485996 h 1305687"/>
                  <a:gd name="connsiteX776" fmla="*/ 263904 w 1762589"/>
                  <a:gd name="connsiteY776" fmla="*/ 482339 h 1305687"/>
                  <a:gd name="connsiteX777" fmla="*/ 269150 w 1762589"/>
                  <a:gd name="connsiteY777" fmla="*/ 478683 h 1305687"/>
                  <a:gd name="connsiteX778" fmla="*/ 273443 w 1762589"/>
                  <a:gd name="connsiteY778" fmla="*/ 477888 h 1305687"/>
                  <a:gd name="connsiteX779" fmla="*/ 281710 w 1762589"/>
                  <a:gd name="connsiteY779" fmla="*/ 479796 h 1305687"/>
                  <a:gd name="connsiteX780" fmla="*/ 286955 w 1762589"/>
                  <a:gd name="connsiteY780" fmla="*/ 483293 h 1305687"/>
                  <a:gd name="connsiteX781" fmla="*/ 289340 w 1762589"/>
                  <a:gd name="connsiteY781" fmla="*/ 483929 h 1305687"/>
                  <a:gd name="connsiteX782" fmla="*/ 296495 w 1762589"/>
                  <a:gd name="connsiteY782" fmla="*/ 483452 h 1305687"/>
                  <a:gd name="connsiteX783" fmla="*/ 307940 w 1762589"/>
                  <a:gd name="connsiteY783" fmla="*/ 484565 h 1305687"/>
                  <a:gd name="connsiteX784" fmla="*/ 321612 w 1762589"/>
                  <a:gd name="connsiteY784" fmla="*/ 487904 h 1305687"/>
                  <a:gd name="connsiteX785" fmla="*/ 328607 w 1762589"/>
                  <a:gd name="connsiteY785" fmla="*/ 488222 h 1305687"/>
                  <a:gd name="connsiteX786" fmla="*/ 334013 w 1762589"/>
                  <a:gd name="connsiteY786" fmla="*/ 489494 h 1305687"/>
                  <a:gd name="connsiteX787" fmla="*/ 343075 w 1762589"/>
                  <a:gd name="connsiteY787" fmla="*/ 493150 h 1305687"/>
                  <a:gd name="connsiteX788" fmla="*/ 363266 w 1762589"/>
                  <a:gd name="connsiteY788" fmla="*/ 499350 h 1305687"/>
                  <a:gd name="connsiteX789" fmla="*/ 376301 w 1762589"/>
                  <a:gd name="connsiteY789" fmla="*/ 505073 h 1305687"/>
                  <a:gd name="connsiteX790" fmla="*/ 384092 w 1762589"/>
                  <a:gd name="connsiteY790" fmla="*/ 507299 h 1305687"/>
                  <a:gd name="connsiteX791" fmla="*/ 389337 w 1762589"/>
                  <a:gd name="connsiteY791" fmla="*/ 509684 h 1305687"/>
                  <a:gd name="connsiteX792" fmla="*/ 394584 w 1762589"/>
                  <a:gd name="connsiteY792" fmla="*/ 512863 h 1305687"/>
                  <a:gd name="connsiteX793" fmla="*/ 400307 w 1762589"/>
                  <a:gd name="connsiteY793" fmla="*/ 514930 h 1305687"/>
                  <a:gd name="connsiteX794" fmla="*/ 406507 w 1762589"/>
                  <a:gd name="connsiteY794" fmla="*/ 515725 h 1305687"/>
                  <a:gd name="connsiteX795" fmla="*/ 410800 w 1762589"/>
                  <a:gd name="connsiteY795" fmla="*/ 517315 h 1305687"/>
                  <a:gd name="connsiteX796" fmla="*/ 414615 w 1762589"/>
                  <a:gd name="connsiteY796" fmla="*/ 521766 h 1305687"/>
                  <a:gd name="connsiteX797" fmla="*/ 418430 w 1762589"/>
                  <a:gd name="connsiteY797" fmla="*/ 527966 h 1305687"/>
                  <a:gd name="connsiteX798" fmla="*/ 417477 w 1762589"/>
                  <a:gd name="connsiteY798" fmla="*/ 530033 h 1305687"/>
                  <a:gd name="connsiteX799" fmla="*/ 408256 w 1762589"/>
                  <a:gd name="connsiteY799" fmla="*/ 535120 h 1305687"/>
                  <a:gd name="connsiteX800" fmla="*/ 409369 w 1762589"/>
                  <a:gd name="connsiteY800" fmla="*/ 537028 h 1305687"/>
                  <a:gd name="connsiteX801" fmla="*/ 418271 w 1762589"/>
                  <a:gd name="connsiteY801" fmla="*/ 541320 h 1305687"/>
                  <a:gd name="connsiteX802" fmla="*/ 420338 w 1762589"/>
                  <a:gd name="connsiteY802" fmla="*/ 543069 h 1305687"/>
                  <a:gd name="connsiteX803" fmla="*/ 422405 w 1762589"/>
                  <a:gd name="connsiteY803" fmla="*/ 545454 h 1305687"/>
                  <a:gd name="connsiteX804" fmla="*/ 426538 w 1762589"/>
                  <a:gd name="connsiteY804" fmla="*/ 551177 h 1305687"/>
                  <a:gd name="connsiteX805" fmla="*/ 430989 w 1762589"/>
                  <a:gd name="connsiteY805" fmla="*/ 554992 h 1305687"/>
                  <a:gd name="connsiteX806" fmla="*/ 443867 w 1762589"/>
                  <a:gd name="connsiteY806" fmla="*/ 560398 h 1305687"/>
                  <a:gd name="connsiteX807" fmla="*/ 448795 w 1762589"/>
                  <a:gd name="connsiteY807" fmla="*/ 563418 h 1305687"/>
                  <a:gd name="connsiteX808" fmla="*/ 452293 w 1762589"/>
                  <a:gd name="connsiteY808" fmla="*/ 566439 h 1305687"/>
                  <a:gd name="connsiteX809" fmla="*/ 454836 w 1762589"/>
                  <a:gd name="connsiteY809" fmla="*/ 569460 h 1305687"/>
                  <a:gd name="connsiteX810" fmla="*/ 456426 w 1762589"/>
                  <a:gd name="connsiteY810" fmla="*/ 572480 h 1305687"/>
                  <a:gd name="connsiteX811" fmla="*/ 458175 w 1762589"/>
                  <a:gd name="connsiteY811" fmla="*/ 574706 h 1305687"/>
                  <a:gd name="connsiteX812" fmla="*/ 460242 w 1762589"/>
                  <a:gd name="connsiteY812" fmla="*/ 575978 h 1305687"/>
                  <a:gd name="connsiteX813" fmla="*/ 468191 w 1762589"/>
                  <a:gd name="connsiteY813" fmla="*/ 579316 h 1305687"/>
                  <a:gd name="connsiteX814" fmla="*/ 475821 w 1762589"/>
                  <a:gd name="connsiteY814" fmla="*/ 584245 h 1305687"/>
                  <a:gd name="connsiteX815" fmla="*/ 473119 w 1762589"/>
                  <a:gd name="connsiteY815" fmla="*/ 586311 h 1305687"/>
                  <a:gd name="connsiteX816" fmla="*/ 470417 w 1762589"/>
                  <a:gd name="connsiteY816" fmla="*/ 586629 h 1305687"/>
                  <a:gd name="connsiteX817" fmla="*/ 464375 w 1762589"/>
                  <a:gd name="connsiteY817" fmla="*/ 588219 h 1305687"/>
                  <a:gd name="connsiteX818" fmla="*/ 462627 w 1762589"/>
                  <a:gd name="connsiteY818" fmla="*/ 589809 h 1305687"/>
                  <a:gd name="connsiteX819" fmla="*/ 464375 w 1762589"/>
                  <a:gd name="connsiteY819" fmla="*/ 592670 h 1305687"/>
                  <a:gd name="connsiteX820" fmla="*/ 464057 w 1762589"/>
                  <a:gd name="connsiteY820" fmla="*/ 595373 h 1305687"/>
                  <a:gd name="connsiteX821" fmla="*/ 464852 w 1762589"/>
                  <a:gd name="connsiteY821" fmla="*/ 598235 h 1305687"/>
                  <a:gd name="connsiteX822" fmla="*/ 462944 w 1762589"/>
                  <a:gd name="connsiteY822" fmla="*/ 601573 h 1305687"/>
                  <a:gd name="connsiteX823" fmla="*/ 456267 w 1762589"/>
                  <a:gd name="connsiteY823" fmla="*/ 603004 h 1305687"/>
                  <a:gd name="connsiteX824" fmla="*/ 451180 w 1762589"/>
                  <a:gd name="connsiteY824" fmla="*/ 605071 h 1305687"/>
                  <a:gd name="connsiteX825" fmla="*/ 447841 w 1762589"/>
                  <a:gd name="connsiteY825" fmla="*/ 606978 h 1305687"/>
                  <a:gd name="connsiteX826" fmla="*/ 448954 w 1762589"/>
                  <a:gd name="connsiteY826" fmla="*/ 607455 h 1305687"/>
                  <a:gd name="connsiteX827" fmla="*/ 455790 w 1762589"/>
                  <a:gd name="connsiteY827" fmla="*/ 606660 h 1305687"/>
                  <a:gd name="connsiteX828" fmla="*/ 464375 w 1762589"/>
                  <a:gd name="connsiteY828" fmla="*/ 605071 h 1305687"/>
                  <a:gd name="connsiteX829" fmla="*/ 468985 w 1762589"/>
                  <a:gd name="connsiteY829" fmla="*/ 603799 h 1305687"/>
                  <a:gd name="connsiteX830" fmla="*/ 471847 w 1762589"/>
                  <a:gd name="connsiteY830" fmla="*/ 603799 h 1305687"/>
                  <a:gd name="connsiteX831" fmla="*/ 474550 w 1762589"/>
                  <a:gd name="connsiteY831" fmla="*/ 604912 h 1305687"/>
                  <a:gd name="connsiteX832" fmla="*/ 476616 w 1762589"/>
                  <a:gd name="connsiteY832" fmla="*/ 606819 h 1305687"/>
                  <a:gd name="connsiteX833" fmla="*/ 479478 w 1762589"/>
                  <a:gd name="connsiteY833" fmla="*/ 611907 h 1305687"/>
                  <a:gd name="connsiteX834" fmla="*/ 481068 w 1762589"/>
                  <a:gd name="connsiteY834" fmla="*/ 613655 h 1305687"/>
                  <a:gd name="connsiteX835" fmla="*/ 482499 w 1762589"/>
                  <a:gd name="connsiteY835" fmla="*/ 616040 h 1305687"/>
                  <a:gd name="connsiteX836" fmla="*/ 482976 w 1762589"/>
                  <a:gd name="connsiteY836" fmla="*/ 616994 h 1305687"/>
                  <a:gd name="connsiteX837" fmla="*/ 482976 w 1762589"/>
                  <a:gd name="connsiteY837" fmla="*/ 617789 h 1305687"/>
                  <a:gd name="connsiteX838" fmla="*/ 485042 w 1762589"/>
                  <a:gd name="connsiteY838" fmla="*/ 619697 h 1305687"/>
                  <a:gd name="connsiteX839" fmla="*/ 486632 w 1762589"/>
                  <a:gd name="connsiteY839" fmla="*/ 623194 h 1305687"/>
                  <a:gd name="connsiteX840" fmla="*/ 487586 w 1762589"/>
                  <a:gd name="connsiteY840" fmla="*/ 627328 h 1305687"/>
                  <a:gd name="connsiteX841" fmla="*/ 485837 w 1762589"/>
                  <a:gd name="connsiteY841" fmla="*/ 627804 h 1305687"/>
                  <a:gd name="connsiteX842" fmla="*/ 483770 w 1762589"/>
                  <a:gd name="connsiteY842" fmla="*/ 627328 h 1305687"/>
                  <a:gd name="connsiteX843" fmla="*/ 481863 w 1762589"/>
                  <a:gd name="connsiteY843" fmla="*/ 632256 h 1305687"/>
                  <a:gd name="connsiteX844" fmla="*/ 480432 w 1762589"/>
                  <a:gd name="connsiteY844" fmla="*/ 634641 h 1305687"/>
                  <a:gd name="connsiteX845" fmla="*/ 479637 w 1762589"/>
                  <a:gd name="connsiteY845" fmla="*/ 636707 h 1305687"/>
                  <a:gd name="connsiteX846" fmla="*/ 479637 w 1762589"/>
                  <a:gd name="connsiteY846" fmla="*/ 638456 h 1305687"/>
                  <a:gd name="connsiteX847" fmla="*/ 482976 w 1762589"/>
                  <a:gd name="connsiteY847" fmla="*/ 639569 h 1305687"/>
                  <a:gd name="connsiteX848" fmla="*/ 486314 w 1762589"/>
                  <a:gd name="connsiteY848" fmla="*/ 641318 h 1305687"/>
                  <a:gd name="connsiteX849" fmla="*/ 488858 w 1762589"/>
                  <a:gd name="connsiteY849" fmla="*/ 643702 h 1305687"/>
                  <a:gd name="connsiteX850" fmla="*/ 489652 w 1762589"/>
                  <a:gd name="connsiteY850" fmla="*/ 645451 h 1305687"/>
                  <a:gd name="connsiteX851" fmla="*/ 490130 w 1762589"/>
                  <a:gd name="connsiteY851" fmla="*/ 647836 h 1305687"/>
                  <a:gd name="connsiteX852" fmla="*/ 492514 w 1762589"/>
                  <a:gd name="connsiteY852" fmla="*/ 647041 h 1305687"/>
                  <a:gd name="connsiteX853" fmla="*/ 498555 w 1762589"/>
                  <a:gd name="connsiteY853" fmla="*/ 643702 h 1305687"/>
                  <a:gd name="connsiteX854" fmla="*/ 501894 w 1762589"/>
                  <a:gd name="connsiteY854" fmla="*/ 647200 h 1305687"/>
                  <a:gd name="connsiteX855" fmla="*/ 503166 w 1762589"/>
                  <a:gd name="connsiteY855" fmla="*/ 651015 h 1305687"/>
                  <a:gd name="connsiteX856" fmla="*/ 502848 w 1762589"/>
                  <a:gd name="connsiteY856" fmla="*/ 654672 h 1305687"/>
                  <a:gd name="connsiteX857" fmla="*/ 501099 w 1762589"/>
                  <a:gd name="connsiteY857" fmla="*/ 658010 h 1305687"/>
                  <a:gd name="connsiteX858" fmla="*/ 498397 w 1762589"/>
                  <a:gd name="connsiteY858" fmla="*/ 660236 h 1305687"/>
                  <a:gd name="connsiteX859" fmla="*/ 494422 w 1762589"/>
                  <a:gd name="connsiteY859" fmla="*/ 661508 h 1305687"/>
                  <a:gd name="connsiteX860" fmla="*/ 491560 w 1762589"/>
                  <a:gd name="connsiteY860" fmla="*/ 663098 h 1305687"/>
                  <a:gd name="connsiteX861" fmla="*/ 491560 w 1762589"/>
                  <a:gd name="connsiteY861" fmla="*/ 666277 h 1305687"/>
                  <a:gd name="connsiteX862" fmla="*/ 492197 w 1762589"/>
                  <a:gd name="connsiteY862" fmla="*/ 668821 h 1305687"/>
                  <a:gd name="connsiteX863" fmla="*/ 493150 w 1762589"/>
                  <a:gd name="connsiteY863" fmla="*/ 669775 h 1305687"/>
                  <a:gd name="connsiteX864" fmla="*/ 495694 w 1762589"/>
                  <a:gd name="connsiteY864" fmla="*/ 670093 h 1305687"/>
                  <a:gd name="connsiteX865" fmla="*/ 498079 w 1762589"/>
                  <a:gd name="connsiteY865" fmla="*/ 671206 h 1305687"/>
                  <a:gd name="connsiteX866" fmla="*/ 500622 w 1762589"/>
                  <a:gd name="connsiteY866" fmla="*/ 671682 h 1305687"/>
                  <a:gd name="connsiteX867" fmla="*/ 503007 w 1762589"/>
                  <a:gd name="connsiteY867" fmla="*/ 672954 h 1305687"/>
                  <a:gd name="connsiteX868" fmla="*/ 505550 w 1762589"/>
                  <a:gd name="connsiteY868" fmla="*/ 672636 h 1305687"/>
                  <a:gd name="connsiteX869" fmla="*/ 507458 w 1762589"/>
                  <a:gd name="connsiteY869" fmla="*/ 671365 h 1305687"/>
                  <a:gd name="connsiteX870" fmla="*/ 509207 w 1762589"/>
                  <a:gd name="connsiteY870" fmla="*/ 668344 h 1305687"/>
                  <a:gd name="connsiteX871" fmla="*/ 515089 w 1762589"/>
                  <a:gd name="connsiteY871" fmla="*/ 671047 h 1305687"/>
                  <a:gd name="connsiteX872" fmla="*/ 517792 w 1762589"/>
                  <a:gd name="connsiteY872" fmla="*/ 673749 h 1305687"/>
                  <a:gd name="connsiteX873" fmla="*/ 518746 w 1762589"/>
                  <a:gd name="connsiteY873" fmla="*/ 676293 h 1305687"/>
                  <a:gd name="connsiteX874" fmla="*/ 518110 w 1762589"/>
                  <a:gd name="connsiteY874" fmla="*/ 678519 h 1305687"/>
                  <a:gd name="connsiteX875" fmla="*/ 518110 w 1762589"/>
                  <a:gd name="connsiteY875" fmla="*/ 680744 h 1305687"/>
                  <a:gd name="connsiteX876" fmla="*/ 519064 w 1762589"/>
                  <a:gd name="connsiteY876" fmla="*/ 682970 h 1305687"/>
                  <a:gd name="connsiteX877" fmla="*/ 518746 w 1762589"/>
                  <a:gd name="connsiteY877" fmla="*/ 685673 h 1305687"/>
                  <a:gd name="connsiteX878" fmla="*/ 517315 w 1762589"/>
                  <a:gd name="connsiteY878" fmla="*/ 688852 h 1305687"/>
                  <a:gd name="connsiteX879" fmla="*/ 513499 w 1762589"/>
                  <a:gd name="connsiteY879" fmla="*/ 692668 h 1305687"/>
                  <a:gd name="connsiteX880" fmla="*/ 510002 w 1762589"/>
                  <a:gd name="connsiteY880" fmla="*/ 694734 h 1305687"/>
                  <a:gd name="connsiteX881" fmla="*/ 507776 w 1762589"/>
                  <a:gd name="connsiteY881" fmla="*/ 696642 h 1305687"/>
                  <a:gd name="connsiteX882" fmla="*/ 498238 w 1762589"/>
                  <a:gd name="connsiteY882" fmla="*/ 696642 h 1305687"/>
                  <a:gd name="connsiteX883" fmla="*/ 494104 w 1762589"/>
                  <a:gd name="connsiteY883" fmla="*/ 699186 h 1305687"/>
                  <a:gd name="connsiteX884" fmla="*/ 495058 w 1762589"/>
                  <a:gd name="connsiteY884" fmla="*/ 700140 h 1305687"/>
                  <a:gd name="connsiteX885" fmla="*/ 499032 w 1762589"/>
                  <a:gd name="connsiteY885" fmla="*/ 701093 h 1305687"/>
                  <a:gd name="connsiteX886" fmla="*/ 502848 w 1762589"/>
                  <a:gd name="connsiteY886" fmla="*/ 704591 h 1305687"/>
                  <a:gd name="connsiteX887" fmla="*/ 500463 w 1762589"/>
                  <a:gd name="connsiteY887" fmla="*/ 706976 h 1305687"/>
                  <a:gd name="connsiteX888" fmla="*/ 494422 w 1762589"/>
                  <a:gd name="connsiteY888" fmla="*/ 706499 h 1305687"/>
                  <a:gd name="connsiteX889" fmla="*/ 493150 w 1762589"/>
                  <a:gd name="connsiteY889" fmla="*/ 707453 h 1305687"/>
                  <a:gd name="connsiteX890" fmla="*/ 492514 w 1762589"/>
                  <a:gd name="connsiteY890" fmla="*/ 711586 h 1305687"/>
                  <a:gd name="connsiteX891" fmla="*/ 494740 w 1762589"/>
                  <a:gd name="connsiteY891" fmla="*/ 713971 h 1305687"/>
                  <a:gd name="connsiteX892" fmla="*/ 502212 w 1762589"/>
                  <a:gd name="connsiteY892" fmla="*/ 712858 h 1305687"/>
                  <a:gd name="connsiteX893" fmla="*/ 514453 w 1762589"/>
                  <a:gd name="connsiteY893" fmla="*/ 702365 h 1305687"/>
                  <a:gd name="connsiteX894" fmla="*/ 516043 w 1762589"/>
                  <a:gd name="connsiteY894" fmla="*/ 703160 h 1305687"/>
                  <a:gd name="connsiteX895" fmla="*/ 516043 w 1762589"/>
                  <a:gd name="connsiteY895" fmla="*/ 704432 h 1305687"/>
                  <a:gd name="connsiteX896" fmla="*/ 515089 w 1762589"/>
                  <a:gd name="connsiteY896" fmla="*/ 706022 h 1305687"/>
                  <a:gd name="connsiteX897" fmla="*/ 512228 w 1762589"/>
                  <a:gd name="connsiteY897" fmla="*/ 709042 h 1305687"/>
                  <a:gd name="connsiteX898" fmla="*/ 502371 w 1762589"/>
                  <a:gd name="connsiteY898" fmla="*/ 717627 h 1305687"/>
                  <a:gd name="connsiteX899" fmla="*/ 498397 w 1762589"/>
                  <a:gd name="connsiteY899" fmla="*/ 725894 h 1305687"/>
                  <a:gd name="connsiteX900" fmla="*/ 495694 w 1762589"/>
                  <a:gd name="connsiteY900" fmla="*/ 736069 h 1305687"/>
                  <a:gd name="connsiteX901" fmla="*/ 493309 w 1762589"/>
                  <a:gd name="connsiteY901" fmla="*/ 737658 h 1305687"/>
                  <a:gd name="connsiteX902" fmla="*/ 492197 w 1762589"/>
                  <a:gd name="connsiteY902" fmla="*/ 740202 h 1305687"/>
                  <a:gd name="connsiteX903" fmla="*/ 492197 w 1762589"/>
                  <a:gd name="connsiteY903" fmla="*/ 743700 h 1305687"/>
                  <a:gd name="connsiteX904" fmla="*/ 494422 w 1762589"/>
                  <a:gd name="connsiteY904" fmla="*/ 747674 h 1305687"/>
                  <a:gd name="connsiteX905" fmla="*/ 498555 w 1762589"/>
                  <a:gd name="connsiteY905" fmla="*/ 751966 h 1305687"/>
                  <a:gd name="connsiteX906" fmla="*/ 501735 w 1762589"/>
                  <a:gd name="connsiteY906" fmla="*/ 754351 h 1305687"/>
                  <a:gd name="connsiteX907" fmla="*/ 509843 w 1762589"/>
                  <a:gd name="connsiteY907" fmla="*/ 755305 h 1305687"/>
                  <a:gd name="connsiteX908" fmla="*/ 516679 w 1762589"/>
                  <a:gd name="connsiteY908" fmla="*/ 757054 h 1305687"/>
                  <a:gd name="connsiteX909" fmla="*/ 520335 w 1762589"/>
                  <a:gd name="connsiteY909" fmla="*/ 757531 h 1305687"/>
                  <a:gd name="connsiteX910" fmla="*/ 530987 w 1762589"/>
                  <a:gd name="connsiteY910" fmla="*/ 756577 h 1305687"/>
                  <a:gd name="connsiteX911" fmla="*/ 535121 w 1762589"/>
                  <a:gd name="connsiteY911" fmla="*/ 754828 h 1305687"/>
                  <a:gd name="connsiteX912" fmla="*/ 537188 w 1762589"/>
                  <a:gd name="connsiteY912" fmla="*/ 754828 h 1305687"/>
                  <a:gd name="connsiteX913" fmla="*/ 541162 w 1762589"/>
                  <a:gd name="connsiteY913" fmla="*/ 752602 h 1305687"/>
                  <a:gd name="connsiteX914" fmla="*/ 542592 w 1762589"/>
                  <a:gd name="connsiteY914" fmla="*/ 749105 h 1305687"/>
                  <a:gd name="connsiteX915" fmla="*/ 541320 w 1762589"/>
                  <a:gd name="connsiteY915" fmla="*/ 745607 h 1305687"/>
                  <a:gd name="connsiteX916" fmla="*/ 539413 w 1762589"/>
                  <a:gd name="connsiteY916" fmla="*/ 742110 h 1305687"/>
                  <a:gd name="connsiteX917" fmla="*/ 541003 w 1762589"/>
                  <a:gd name="connsiteY917" fmla="*/ 742110 h 1305687"/>
                  <a:gd name="connsiteX918" fmla="*/ 543070 w 1762589"/>
                  <a:gd name="connsiteY918" fmla="*/ 742905 h 1305687"/>
                  <a:gd name="connsiteX919" fmla="*/ 546408 w 1762589"/>
                  <a:gd name="connsiteY919" fmla="*/ 740997 h 1305687"/>
                  <a:gd name="connsiteX920" fmla="*/ 547044 w 1762589"/>
                  <a:gd name="connsiteY920" fmla="*/ 738930 h 1305687"/>
                  <a:gd name="connsiteX921" fmla="*/ 548315 w 1762589"/>
                  <a:gd name="connsiteY921" fmla="*/ 736863 h 1305687"/>
                  <a:gd name="connsiteX922" fmla="*/ 552608 w 1762589"/>
                  <a:gd name="connsiteY922" fmla="*/ 734320 h 1305687"/>
                  <a:gd name="connsiteX923" fmla="*/ 555151 w 1762589"/>
                  <a:gd name="connsiteY923" fmla="*/ 731935 h 1305687"/>
                  <a:gd name="connsiteX924" fmla="*/ 555629 w 1762589"/>
                  <a:gd name="connsiteY924" fmla="*/ 729550 h 1305687"/>
                  <a:gd name="connsiteX925" fmla="*/ 554197 w 1762589"/>
                  <a:gd name="connsiteY925" fmla="*/ 725099 h 1305687"/>
                  <a:gd name="connsiteX926" fmla="*/ 550859 w 1762589"/>
                  <a:gd name="connsiteY926" fmla="*/ 721125 h 1305687"/>
                  <a:gd name="connsiteX927" fmla="*/ 548793 w 1762589"/>
                  <a:gd name="connsiteY927" fmla="*/ 719535 h 1305687"/>
                  <a:gd name="connsiteX928" fmla="*/ 546248 w 1762589"/>
                  <a:gd name="connsiteY928" fmla="*/ 716673 h 1305687"/>
                  <a:gd name="connsiteX929" fmla="*/ 545295 w 1762589"/>
                  <a:gd name="connsiteY929" fmla="*/ 713971 h 1305687"/>
                  <a:gd name="connsiteX930" fmla="*/ 544659 w 1762589"/>
                  <a:gd name="connsiteY930" fmla="*/ 710950 h 1305687"/>
                  <a:gd name="connsiteX931" fmla="*/ 543705 w 1762589"/>
                  <a:gd name="connsiteY931" fmla="*/ 708565 h 1305687"/>
                  <a:gd name="connsiteX932" fmla="*/ 542433 w 1762589"/>
                  <a:gd name="connsiteY932" fmla="*/ 706658 h 1305687"/>
                  <a:gd name="connsiteX933" fmla="*/ 543228 w 1762589"/>
                  <a:gd name="connsiteY933" fmla="*/ 705386 h 1305687"/>
                  <a:gd name="connsiteX934" fmla="*/ 550382 w 1762589"/>
                  <a:gd name="connsiteY934" fmla="*/ 704273 h 1305687"/>
                  <a:gd name="connsiteX935" fmla="*/ 549747 w 1762589"/>
                  <a:gd name="connsiteY935" fmla="*/ 704909 h 1305687"/>
                  <a:gd name="connsiteX936" fmla="*/ 546726 w 1762589"/>
                  <a:gd name="connsiteY936" fmla="*/ 706340 h 1305687"/>
                  <a:gd name="connsiteX937" fmla="*/ 545772 w 1762589"/>
                  <a:gd name="connsiteY937" fmla="*/ 708088 h 1305687"/>
                  <a:gd name="connsiteX938" fmla="*/ 549111 w 1762589"/>
                  <a:gd name="connsiteY938" fmla="*/ 715242 h 1305687"/>
                  <a:gd name="connsiteX939" fmla="*/ 550700 w 1762589"/>
                  <a:gd name="connsiteY939" fmla="*/ 717150 h 1305687"/>
                  <a:gd name="connsiteX940" fmla="*/ 552608 w 1762589"/>
                  <a:gd name="connsiteY940" fmla="*/ 718581 h 1305687"/>
                  <a:gd name="connsiteX941" fmla="*/ 557060 w 1762589"/>
                  <a:gd name="connsiteY941" fmla="*/ 723827 h 1305687"/>
                  <a:gd name="connsiteX942" fmla="*/ 558331 w 1762589"/>
                  <a:gd name="connsiteY942" fmla="*/ 727325 h 1305687"/>
                  <a:gd name="connsiteX943" fmla="*/ 558808 w 1762589"/>
                  <a:gd name="connsiteY943" fmla="*/ 730822 h 1305687"/>
                  <a:gd name="connsiteX944" fmla="*/ 558808 w 1762589"/>
                  <a:gd name="connsiteY944" fmla="*/ 733525 h 1305687"/>
                  <a:gd name="connsiteX945" fmla="*/ 559444 w 1762589"/>
                  <a:gd name="connsiteY945" fmla="*/ 735115 h 1305687"/>
                  <a:gd name="connsiteX946" fmla="*/ 564850 w 1762589"/>
                  <a:gd name="connsiteY946" fmla="*/ 734161 h 1305687"/>
                  <a:gd name="connsiteX947" fmla="*/ 564850 w 1762589"/>
                  <a:gd name="connsiteY947" fmla="*/ 735910 h 1305687"/>
                  <a:gd name="connsiteX948" fmla="*/ 561829 w 1762589"/>
                  <a:gd name="connsiteY948" fmla="*/ 739407 h 1305687"/>
                  <a:gd name="connsiteX949" fmla="*/ 560239 w 1762589"/>
                  <a:gd name="connsiteY949" fmla="*/ 740679 h 1305687"/>
                  <a:gd name="connsiteX950" fmla="*/ 555310 w 1762589"/>
                  <a:gd name="connsiteY950" fmla="*/ 743064 h 1305687"/>
                  <a:gd name="connsiteX951" fmla="*/ 555629 w 1762589"/>
                  <a:gd name="connsiteY951" fmla="*/ 744812 h 1305687"/>
                  <a:gd name="connsiteX952" fmla="*/ 556264 w 1762589"/>
                  <a:gd name="connsiteY952" fmla="*/ 746243 h 1305687"/>
                  <a:gd name="connsiteX953" fmla="*/ 560716 w 1762589"/>
                  <a:gd name="connsiteY953" fmla="*/ 748310 h 1305687"/>
                  <a:gd name="connsiteX954" fmla="*/ 564054 w 1762589"/>
                  <a:gd name="connsiteY954" fmla="*/ 748310 h 1305687"/>
                  <a:gd name="connsiteX955" fmla="*/ 571367 w 1762589"/>
                  <a:gd name="connsiteY955" fmla="*/ 744971 h 1305687"/>
                  <a:gd name="connsiteX956" fmla="*/ 576773 w 1762589"/>
                  <a:gd name="connsiteY956" fmla="*/ 741792 h 1305687"/>
                  <a:gd name="connsiteX957" fmla="*/ 578840 w 1762589"/>
                  <a:gd name="connsiteY957" fmla="*/ 741315 h 1305687"/>
                  <a:gd name="connsiteX958" fmla="*/ 592034 w 1762589"/>
                  <a:gd name="connsiteY958" fmla="*/ 743541 h 1305687"/>
                  <a:gd name="connsiteX959" fmla="*/ 595373 w 1762589"/>
                  <a:gd name="connsiteY959" fmla="*/ 743223 h 1305687"/>
                  <a:gd name="connsiteX960" fmla="*/ 600301 w 1762589"/>
                  <a:gd name="connsiteY960" fmla="*/ 741474 h 1305687"/>
                  <a:gd name="connsiteX961" fmla="*/ 604117 w 1762589"/>
                  <a:gd name="connsiteY961" fmla="*/ 740679 h 1305687"/>
                  <a:gd name="connsiteX962" fmla="*/ 604435 w 1762589"/>
                  <a:gd name="connsiteY962" fmla="*/ 741315 h 1305687"/>
                  <a:gd name="connsiteX963" fmla="*/ 598712 w 1762589"/>
                  <a:gd name="connsiteY963" fmla="*/ 745130 h 1305687"/>
                  <a:gd name="connsiteX964" fmla="*/ 576296 w 1762589"/>
                  <a:gd name="connsiteY964" fmla="*/ 750377 h 1305687"/>
                  <a:gd name="connsiteX965" fmla="*/ 572162 w 1762589"/>
                  <a:gd name="connsiteY965" fmla="*/ 752761 h 1305687"/>
                  <a:gd name="connsiteX966" fmla="*/ 570891 w 1762589"/>
                  <a:gd name="connsiteY966" fmla="*/ 755146 h 1305687"/>
                  <a:gd name="connsiteX967" fmla="*/ 568983 w 1762589"/>
                  <a:gd name="connsiteY967" fmla="*/ 757372 h 1305687"/>
                  <a:gd name="connsiteX968" fmla="*/ 566598 w 1762589"/>
                  <a:gd name="connsiteY968" fmla="*/ 758325 h 1305687"/>
                  <a:gd name="connsiteX969" fmla="*/ 565803 w 1762589"/>
                  <a:gd name="connsiteY969" fmla="*/ 760392 h 1305687"/>
                  <a:gd name="connsiteX970" fmla="*/ 568983 w 1762589"/>
                  <a:gd name="connsiteY970" fmla="*/ 767387 h 1305687"/>
                  <a:gd name="connsiteX971" fmla="*/ 572162 w 1762589"/>
                  <a:gd name="connsiteY971" fmla="*/ 767864 h 1305687"/>
                  <a:gd name="connsiteX972" fmla="*/ 575660 w 1762589"/>
                  <a:gd name="connsiteY972" fmla="*/ 767864 h 1305687"/>
                  <a:gd name="connsiteX973" fmla="*/ 582496 w 1762589"/>
                  <a:gd name="connsiteY973" fmla="*/ 766274 h 1305687"/>
                  <a:gd name="connsiteX974" fmla="*/ 585835 w 1762589"/>
                  <a:gd name="connsiteY974" fmla="*/ 766910 h 1305687"/>
                  <a:gd name="connsiteX975" fmla="*/ 591080 w 1762589"/>
                  <a:gd name="connsiteY975" fmla="*/ 769136 h 1305687"/>
                  <a:gd name="connsiteX976" fmla="*/ 596009 w 1762589"/>
                  <a:gd name="connsiteY976" fmla="*/ 770567 h 1305687"/>
                  <a:gd name="connsiteX977" fmla="*/ 603798 w 1762589"/>
                  <a:gd name="connsiteY977" fmla="*/ 770090 h 1305687"/>
                  <a:gd name="connsiteX978" fmla="*/ 615722 w 1762589"/>
                  <a:gd name="connsiteY978" fmla="*/ 770726 h 1305687"/>
                  <a:gd name="connsiteX979" fmla="*/ 621446 w 1762589"/>
                  <a:gd name="connsiteY979" fmla="*/ 774700 h 1305687"/>
                  <a:gd name="connsiteX980" fmla="*/ 626056 w 1762589"/>
                  <a:gd name="connsiteY980" fmla="*/ 776926 h 1305687"/>
                  <a:gd name="connsiteX981" fmla="*/ 625738 w 1762589"/>
                  <a:gd name="connsiteY981" fmla="*/ 777721 h 1305687"/>
                  <a:gd name="connsiteX982" fmla="*/ 622876 w 1762589"/>
                  <a:gd name="connsiteY982" fmla="*/ 778516 h 1305687"/>
                  <a:gd name="connsiteX983" fmla="*/ 618902 w 1762589"/>
                  <a:gd name="connsiteY983" fmla="*/ 778198 h 1305687"/>
                  <a:gd name="connsiteX984" fmla="*/ 611430 w 1762589"/>
                  <a:gd name="connsiteY984" fmla="*/ 776290 h 1305687"/>
                  <a:gd name="connsiteX985" fmla="*/ 607932 w 1762589"/>
                  <a:gd name="connsiteY985" fmla="*/ 775972 h 1305687"/>
                  <a:gd name="connsiteX986" fmla="*/ 604435 w 1762589"/>
                  <a:gd name="connsiteY986" fmla="*/ 776449 h 1305687"/>
                  <a:gd name="connsiteX987" fmla="*/ 605071 w 1762589"/>
                  <a:gd name="connsiteY987" fmla="*/ 777403 h 1305687"/>
                  <a:gd name="connsiteX988" fmla="*/ 612543 w 1762589"/>
                  <a:gd name="connsiteY988" fmla="*/ 781218 h 1305687"/>
                  <a:gd name="connsiteX989" fmla="*/ 615405 w 1762589"/>
                  <a:gd name="connsiteY989" fmla="*/ 782013 h 1305687"/>
                  <a:gd name="connsiteX990" fmla="*/ 619379 w 1762589"/>
                  <a:gd name="connsiteY990" fmla="*/ 784716 h 1305687"/>
                  <a:gd name="connsiteX991" fmla="*/ 618584 w 1762589"/>
                  <a:gd name="connsiteY991" fmla="*/ 789167 h 1305687"/>
                  <a:gd name="connsiteX992" fmla="*/ 617471 w 1762589"/>
                  <a:gd name="connsiteY992" fmla="*/ 790439 h 1305687"/>
                  <a:gd name="connsiteX993" fmla="*/ 616835 w 1762589"/>
                  <a:gd name="connsiteY993" fmla="*/ 793301 h 1305687"/>
                  <a:gd name="connsiteX994" fmla="*/ 617312 w 1762589"/>
                  <a:gd name="connsiteY994" fmla="*/ 798388 h 1305687"/>
                  <a:gd name="connsiteX995" fmla="*/ 621605 w 1762589"/>
                  <a:gd name="connsiteY995" fmla="*/ 801568 h 1305687"/>
                  <a:gd name="connsiteX996" fmla="*/ 628441 w 1762589"/>
                  <a:gd name="connsiteY996" fmla="*/ 805542 h 1305687"/>
                  <a:gd name="connsiteX997" fmla="*/ 634323 w 1762589"/>
                  <a:gd name="connsiteY997" fmla="*/ 806337 h 1305687"/>
                  <a:gd name="connsiteX998" fmla="*/ 636231 w 1762589"/>
                  <a:gd name="connsiteY998" fmla="*/ 807450 h 1305687"/>
                  <a:gd name="connsiteX999" fmla="*/ 635753 w 1762589"/>
                  <a:gd name="connsiteY999" fmla="*/ 808563 h 1305687"/>
                  <a:gd name="connsiteX1000" fmla="*/ 630349 w 1762589"/>
                  <a:gd name="connsiteY1000" fmla="*/ 810152 h 1305687"/>
                  <a:gd name="connsiteX1001" fmla="*/ 628282 w 1762589"/>
                  <a:gd name="connsiteY1001" fmla="*/ 810152 h 1305687"/>
                  <a:gd name="connsiteX1002" fmla="*/ 614927 w 1762589"/>
                  <a:gd name="connsiteY1002" fmla="*/ 806655 h 1305687"/>
                  <a:gd name="connsiteX1003" fmla="*/ 611747 w 1762589"/>
                  <a:gd name="connsiteY1003" fmla="*/ 806178 h 1305687"/>
                  <a:gd name="connsiteX1004" fmla="*/ 604276 w 1762589"/>
                  <a:gd name="connsiteY1004" fmla="*/ 802839 h 1305687"/>
                  <a:gd name="connsiteX1005" fmla="*/ 586470 w 1762589"/>
                  <a:gd name="connsiteY1005" fmla="*/ 793301 h 1305687"/>
                  <a:gd name="connsiteX1006" fmla="*/ 579952 w 1762589"/>
                  <a:gd name="connsiteY1006" fmla="*/ 791075 h 1305687"/>
                  <a:gd name="connsiteX1007" fmla="*/ 575023 w 1762589"/>
                  <a:gd name="connsiteY1007" fmla="*/ 789962 h 1305687"/>
                  <a:gd name="connsiteX1008" fmla="*/ 566757 w 1762589"/>
                  <a:gd name="connsiteY1008" fmla="*/ 789008 h 1305687"/>
                  <a:gd name="connsiteX1009" fmla="*/ 558649 w 1762589"/>
                  <a:gd name="connsiteY1009" fmla="*/ 789485 h 1305687"/>
                  <a:gd name="connsiteX1010" fmla="*/ 554675 w 1762589"/>
                  <a:gd name="connsiteY1010" fmla="*/ 789167 h 1305687"/>
                  <a:gd name="connsiteX1011" fmla="*/ 549428 w 1762589"/>
                  <a:gd name="connsiteY1011" fmla="*/ 787578 h 1305687"/>
                  <a:gd name="connsiteX1012" fmla="*/ 544659 w 1762589"/>
                  <a:gd name="connsiteY1012" fmla="*/ 786783 h 1305687"/>
                  <a:gd name="connsiteX1013" fmla="*/ 535915 w 1762589"/>
                  <a:gd name="connsiteY1013" fmla="*/ 786306 h 1305687"/>
                  <a:gd name="connsiteX1014" fmla="*/ 530828 w 1762589"/>
                  <a:gd name="connsiteY1014" fmla="*/ 787895 h 1305687"/>
                  <a:gd name="connsiteX1015" fmla="*/ 528126 w 1762589"/>
                  <a:gd name="connsiteY1015" fmla="*/ 789803 h 1305687"/>
                  <a:gd name="connsiteX1016" fmla="*/ 525422 w 1762589"/>
                  <a:gd name="connsiteY1016" fmla="*/ 792506 h 1305687"/>
                  <a:gd name="connsiteX1017" fmla="*/ 526218 w 1762589"/>
                  <a:gd name="connsiteY1017" fmla="*/ 794731 h 1305687"/>
                  <a:gd name="connsiteX1018" fmla="*/ 530828 w 1762589"/>
                  <a:gd name="connsiteY1018" fmla="*/ 799183 h 1305687"/>
                  <a:gd name="connsiteX1019" fmla="*/ 536869 w 1762589"/>
                  <a:gd name="connsiteY1019" fmla="*/ 804588 h 1305687"/>
                  <a:gd name="connsiteX1020" fmla="*/ 540366 w 1762589"/>
                  <a:gd name="connsiteY1020" fmla="*/ 806973 h 1305687"/>
                  <a:gd name="connsiteX1021" fmla="*/ 547361 w 1762589"/>
                  <a:gd name="connsiteY1021" fmla="*/ 808722 h 1305687"/>
                  <a:gd name="connsiteX1022" fmla="*/ 559126 w 1762589"/>
                  <a:gd name="connsiteY1022" fmla="*/ 810470 h 1305687"/>
                  <a:gd name="connsiteX1023" fmla="*/ 568665 w 1762589"/>
                  <a:gd name="connsiteY1023" fmla="*/ 813173 h 1305687"/>
                  <a:gd name="connsiteX1024" fmla="*/ 576136 w 1762589"/>
                  <a:gd name="connsiteY1024" fmla="*/ 816671 h 1305687"/>
                  <a:gd name="connsiteX1025" fmla="*/ 581701 w 1762589"/>
                  <a:gd name="connsiteY1025" fmla="*/ 819850 h 1305687"/>
                  <a:gd name="connsiteX1026" fmla="*/ 588378 w 1762589"/>
                  <a:gd name="connsiteY1026" fmla="*/ 824778 h 1305687"/>
                  <a:gd name="connsiteX1027" fmla="*/ 590763 w 1762589"/>
                  <a:gd name="connsiteY1027" fmla="*/ 825732 h 1305687"/>
                  <a:gd name="connsiteX1028" fmla="*/ 609682 w 1762589"/>
                  <a:gd name="connsiteY1028" fmla="*/ 828594 h 1305687"/>
                  <a:gd name="connsiteX1029" fmla="*/ 612543 w 1762589"/>
                  <a:gd name="connsiteY1029" fmla="*/ 829548 h 1305687"/>
                  <a:gd name="connsiteX1030" fmla="*/ 614768 w 1762589"/>
                  <a:gd name="connsiteY1030" fmla="*/ 829548 h 1305687"/>
                  <a:gd name="connsiteX1031" fmla="*/ 621287 w 1762589"/>
                  <a:gd name="connsiteY1031" fmla="*/ 826209 h 1305687"/>
                  <a:gd name="connsiteX1032" fmla="*/ 623671 w 1762589"/>
                  <a:gd name="connsiteY1032" fmla="*/ 825891 h 1305687"/>
                  <a:gd name="connsiteX1033" fmla="*/ 627487 w 1762589"/>
                  <a:gd name="connsiteY1033" fmla="*/ 826845 h 1305687"/>
                  <a:gd name="connsiteX1034" fmla="*/ 632415 w 1762589"/>
                  <a:gd name="connsiteY1034" fmla="*/ 828753 h 1305687"/>
                  <a:gd name="connsiteX1035" fmla="*/ 637979 w 1762589"/>
                  <a:gd name="connsiteY1035" fmla="*/ 828117 h 1305687"/>
                  <a:gd name="connsiteX1036" fmla="*/ 642907 w 1762589"/>
                  <a:gd name="connsiteY1036" fmla="*/ 826845 h 1305687"/>
                  <a:gd name="connsiteX1037" fmla="*/ 646087 w 1762589"/>
                  <a:gd name="connsiteY1037" fmla="*/ 827481 h 1305687"/>
                  <a:gd name="connsiteX1038" fmla="*/ 647041 w 1762589"/>
                  <a:gd name="connsiteY1038" fmla="*/ 828117 h 1305687"/>
                  <a:gd name="connsiteX1039" fmla="*/ 645769 w 1762589"/>
                  <a:gd name="connsiteY1039" fmla="*/ 829230 h 1305687"/>
                  <a:gd name="connsiteX1040" fmla="*/ 642272 w 1762589"/>
                  <a:gd name="connsiteY1040" fmla="*/ 830661 h 1305687"/>
                  <a:gd name="connsiteX1041" fmla="*/ 641159 w 1762589"/>
                  <a:gd name="connsiteY1041" fmla="*/ 832250 h 1305687"/>
                  <a:gd name="connsiteX1042" fmla="*/ 645610 w 1762589"/>
                  <a:gd name="connsiteY1042" fmla="*/ 837974 h 1305687"/>
                  <a:gd name="connsiteX1043" fmla="*/ 645610 w 1762589"/>
                  <a:gd name="connsiteY1043" fmla="*/ 839404 h 1305687"/>
                  <a:gd name="connsiteX1044" fmla="*/ 642272 w 1762589"/>
                  <a:gd name="connsiteY1044" fmla="*/ 840835 h 1305687"/>
                  <a:gd name="connsiteX1045" fmla="*/ 634799 w 1762589"/>
                  <a:gd name="connsiteY1045" fmla="*/ 843061 h 1305687"/>
                  <a:gd name="connsiteX1046" fmla="*/ 632415 w 1762589"/>
                  <a:gd name="connsiteY1046" fmla="*/ 846240 h 1305687"/>
                  <a:gd name="connsiteX1047" fmla="*/ 632415 w 1762589"/>
                  <a:gd name="connsiteY1047" fmla="*/ 849579 h 1305687"/>
                  <a:gd name="connsiteX1048" fmla="*/ 630349 w 1762589"/>
                  <a:gd name="connsiteY1048" fmla="*/ 855938 h 1305687"/>
                  <a:gd name="connsiteX1049" fmla="*/ 629871 w 1762589"/>
                  <a:gd name="connsiteY1049" fmla="*/ 859118 h 1305687"/>
                  <a:gd name="connsiteX1050" fmla="*/ 625102 w 1762589"/>
                  <a:gd name="connsiteY1050" fmla="*/ 866113 h 1305687"/>
                  <a:gd name="connsiteX1051" fmla="*/ 624626 w 1762589"/>
                  <a:gd name="connsiteY1051" fmla="*/ 869451 h 1305687"/>
                  <a:gd name="connsiteX1052" fmla="*/ 631143 w 1762589"/>
                  <a:gd name="connsiteY1052" fmla="*/ 869451 h 1305687"/>
                  <a:gd name="connsiteX1053" fmla="*/ 636390 w 1762589"/>
                  <a:gd name="connsiteY1053" fmla="*/ 868179 h 1305687"/>
                  <a:gd name="connsiteX1054" fmla="*/ 640205 w 1762589"/>
                  <a:gd name="connsiteY1054" fmla="*/ 867543 h 1305687"/>
                  <a:gd name="connsiteX1055" fmla="*/ 642431 w 1762589"/>
                  <a:gd name="connsiteY1055" fmla="*/ 869610 h 1305687"/>
                  <a:gd name="connsiteX1056" fmla="*/ 647041 w 1762589"/>
                  <a:gd name="connsiteY1056" fmla="*/ 870564 h 1305687"/>
                  <a:gd name="connsiteX1057" fmla="*/ 647041 w 1762589"/>
                  <a:gd name="connsiteY1057" fmla="*/ 871359 h 1305687"/>
                  <a:gd name="connsiteX1058" fmla="*/ 644339 w 1762589"/>
                  <a:gd name="connsiteY1058" fmla="*/ 873108 h 1305687"/>
                  <a:gd name="connsiteX1059" fmla="*/ 632892 w 1762589"/>
                  <a:gd name="connsiteY1059" fmla="*/ 874221 h 1305687"/>
                  <a:gd name="connsiteX1060" fmla="*/ 624466 w 1762589"/>
                  <a:gd name="connsiteY1060" fmla="*/ 873585 h 1305687"/>
                  <a:gd name="connsiteX1061" fmla="*/ 623513 w 1762589"/>
                  <a:gd name="connsiteY1061" fmla="*/ 875492 h 1305687"/>
                  <a:gd name="connsiteX1062" fmla="*/ 622400 w 1762589"/>
                  <a:gd name="connsiteY1062" fmla="*/ 883123 h 1305687"/>
                  <a:gd name="connsiteX1063" fmla="*/ 619696 w 1762589"/>
                  <a:gd name="connsiteY1063" fmla="*/ 893139 h 1305687"/>
                  <a:gd name="connsiteX1064" fmla="*/ 622559 w 1762589"/>
                  <a:gd name="connsiteY1064" fmla="*/ 893139 h 1305687"/>
                  <a:gd name="connsiteX1065" fmla="*/ 625897 w 1762589"/>
                  <a:gd name="connsiteY1065" fmla="*/ 892344 h 1305687"/>
                  <a:gd name="connsiteX1066" fmla="*/ 632256 w 1762589"/>
                  <a:gd name="connsiteY1066" fmla="*/ 889324 h 1305687"/>
                  <a:gd name="connsiteX1067" fmla="*/ 632256 w 1762589"/>
                  <a:gd name="connsiteY1067" fmla="*/ 890595 h 1305687"/>
                  <a:gd name="connsiteX1068" fmla="*/ 628282 w 1762589"/>
                  <a:gd name="connsiteY1068" fmla="*/ 896001 h 1305687"/>
                  <a:gd name="connsiteX1069" fmla="*/ 624784 w 1762589"/>
                  <a:gd name="connsiteY1069" fmla="*/ 899180 h 1305687"/>
                  <a:gd name="connsiteX1070" fmla="*/ 623035 w 1762589"/>
                  <a:gd name="connsiteY1070" fmla="*/ 900293 h 1305687"/>
                  <a:gd name="connsiteX1071" fmla="*/ 613179 w 1762589"/>
                  <a:gd name="connsiteY1071" fmla="*/ 902837 h 1305687"/>
                  <a:gd name="connsiteX1072" fmla="*/ 609045 w 1762589"/>
                  <a:gd name="connsiteY1072" fmla="*/ 903473 h 1305687"/>
                  <a:gd name="connsiteX1073" fmla="*/ 604594 w 1762589"/>
                  <a:gd name="connsiteY1073" fmla="*/ 902837 h 1305687"/>
                  <a:gd name="connsiteX1074" fmla="*/ 589650 w 1762589"/>
                  <a:gd name="connsiteY1074" fmla="*/ 895206 h 1305687"/>
                  <a:gd name="connsiteX1075" fmla="*/ 581065 w 1762589"/>
                  <a:gd name="connsiteY1075" fmla="*/ 894888 h 1305687"/>
                  <a:gd name="connsiteX1076" fmla="*/ 572799 w 1762589"/>
                  <a:gd name="connsiteY1076" fmla="*/ 897272 h 1305687"/>
                  <a:gd name="connsiteX1077" fmla="*/ 568665 w 1762589"/>
                  <a:gd name="connsiteY1077" fmla="*/ 899816 h 1305687"/>
                  <a:gd name="connsiteX1078" fmla="*/ 563737 w 1762589"/>
                  <a:gd name="connsiteY1078" fmla="*/ 909673 h 1305687"/>
                  <a:gd name="connsiteX1079" fmla="*/ 560239 w 1762589"/>
                  <a:gd name="connsiteY1079" fmla="*/ 912693 h 1305687"/>
                  <a:gd name="connsiteX1080" fmla="*/ 558968 w 1762589"/>
                  <a:gd name="connsiteY1080" fmla="*/ 915396 h 1305687"/>
                  <a:gd name="connsiteX1081" fmla="*/ 561670 w 1762589"/>
                  <a:gd name="connsiteY1081" fmla="*/ 915396 h 1305687"/>
                  <a:gd name="connsiteX1082" fmla="*/ 565009 w 1762589"/>
                  <a:gd name="connsiteY1082" fmla="*/ 915078 h 1305687"/>
                  <a:gd name="connsiteX1083" fmla="*/ 576296 w 1762589"/>
                  <a:gd name="connsiteY1083" fmla="*/ 914760 h 1305687"/>
                  <a:gd name="connsiteX1084" fmla="*/ 577249 w 1762589"/>
                  <a:gd name="connsiteY1084" fmla="*/ 916350 h 1305687"/>
                  <a:gd name="connsiteX1085" fmla="*/ 578681 w 1762589"/>
                  <a:gd name="connsiteY1085" fmla="*/ 917145 h 1305687"/>
                  <a:gd name="connsiteX1086" fmla="*/ 587901 w 1762589"/>
                  <a:gd name="connsiteY1086" fmla="*/ 919211 h 1305687"/>
                  <a:gd name="connsiteX1087" fmla="*/ 593147 w 1762589"/>
                  <a:gd name="connsiteY1087" fmla="*/ 919211 h 1305687"/>
                  <a:gd name="connsiteX1088" fmla="*/ 604435 w 1762589"/>
                  <a:gd name="connsiteY1088" fmla="*/ 917622 h 1305687"/>
                  <a:gd name="connsiteX1089" fmla="*/ 609363 w 1762589"/>
                  <a:gd name="connsiteY1089" fmla="*/ 916509 h 1305687"/>
                  <a:gd name="connsiteX1090" fmla="*/ 613814 w 1762589"/>
                  <a:gd name="connsiteY1090" fmla="*/ 911898 h 1305687"/>
                  <a:gd name="connsiteX1091" fmla="*/ 613814 w 1762589"/>
                  <a:gd name="connsiteY1091" fmla="*/ 910945 h 1305687"/>
                  <a:gd name="connsiteX1092" fmla="*/ 614292 w 1762589"/>
                  <a:gd name="connsiteY1092" fmla="*/ 910468 h 1305687"/>
                  <a:gd name="connsiteX1093" fmla="*/ 618902 w 1762589"/>
                  <a:gd name="connsiteY1093" fmla="*/ 909355 h 1305687"/>
                  <a:gd name="connsiteX1094" fmla="*/ 621287 w 1762589"/>
                  <a:gd name="connsiteY1094" fmla="*/ 909355 h 1305687"/>
                  <a:gd name="connsiteX1095" fmla="*/ 622400 w 1762589"/>
                  <a:gd name="connsiteY1095" fmla="*/ 910945 h 1305687"/>
                  <a:gd name="connsiteX1096" fmla="*/ 621287 w 1762589"/>
                  <a:gd name="connsiteY1096" fmla="*/ 913965 h 1305687"/>
                  <a:gd name="connsiteX1097" fmla="*/ 617630 w 1762589"/>
                  <a:gd name="connsiteY1097" fmla="*/ 918099 h 1305687"/>
                  <a:gd name="connsiteX1098" fmla="*/ 615881 w 1762589"/>
                  <a:gd name="connsiteY1098" fmla="*/ 919370 h 1305687"/>
                  <a:gd name="connsiteX1099" fmla="*/ 615245 w 1762589"/>
                  <a:gd name="connsiteY1099" fmla="*/ 920324 h 1305687"/>
                  <a:gd name="connsiteX1100" fmla="*/ 614768 w 1762589"/>
                  <a:gd name="connsiteY1100" fmla="*/ 923027 h 1305687"/>
                  <a:gd name="connsiteX1101" fmla="*/ 614132 w 1762589"/>
                  <a:gd name="connsiteY1101" fmla="*/ 924299 h 1305687"/>
                  <a:gd name="connsiteX1102" fmla="*/ 612384 w 1762589"/>
                  <a:gd name="connsiteY1102" fmla="*/ 926206 h 1305687"/>
                  <a:gd name="connsiteX1103" fmla="*/ 610158 w 1762589"/>
                  <a:gd name="connsiteY1103" fmla="*/ 927319 h 1305687"/>
                  <a:gd name="connsiteX1104" fmla="*/ 604911 w 1762589"/>
                  <a:gd name="connsiteY1104" fmla="*/ 927319 h 1305687"/>
                  <a:gd name="connsiteX1105" fmla="*/ 596963 w 1762589"/>
                  <a:gd name="connsiteY1105" fmla="*/ 926365 h 1305687"/>
                  <a:gd name="connsiteX1106" fmla="*/ 586152 w 1762589"/>
                  <a:gd name="connsiteY1106" fmla="*/ 922868 h 1305687"/>
                  <a:gd name="connsiteX1107" fmla="*/ 573116 w 1762589"/>
                  <a:gd name="connsiteY1107" fmla="*/ 920006 h 1305687"/>
                  <a:gd name="connsiteX1108" fmla="*/ 568824 w 1762589"/>
                  <a:gd name="connsiteY1108" fmla="*/ 919370 h 1305687"/>
                  <a:gd name="connsiteX1109" fmla="*/ 565644 w 1762589"/>
                  <a:gd name="connsiteY1109" fmla="*/ 919847 h 1305687"/>
                  <a:gd name="connsiteX1110" fmla="*/ 563896 w 1762589"/>
                  <a:gd name="connsiteY1110" fmla="*/ 924299 h 1305687"/>
                  <a:gd name="connsiteX1111" fmla="*/ 559762 w 1762589"/>
                  <a:gd name="connsiteY1111" fmla="*/ 931612 h 1305687"/>
                  <a:gd name="connsiteX1112" fmla="*/ 553244 w 1762589"/>
                  <a:gd name="connsiteY1112" fmla="*/ 938130 h 1305687"/>
                  <a:gd name="connsiteX1113" fmla="*/ 552131 w 1762589"/>
                  <a:gd name="connsiteY1113" fmla="*/ 941627 h 1305687"/>
                  <a:gd name="connsiteX1114" fmla="*/ 552131 w 1762589"/>
                  <a:gd name="connsiteY1114" fmla="*/ 944171 h 1305687"/>
                  <a:gd name="connsiteX1115" fmla="*/ 551336 w 1762589"/>
                  <a:gd name="connsiteY1115" fmla="*/ 946556 h 1305687"/>
                  <a:gd name="connsiteX1116" fmla="*/ 548634 w 1762589"/>
                  <a:gd name="connsiteY1116" fmla="*/ 952438 h 1305687"/>
                  <a:gd name="connsiteX1117" fmla="*/ 552449 w 1762589"/>
                  <a:gd name="connsiteY1117" fmla="*/ 953074 h 1305687"/>
                  <a:gd name="connsiteX1118" fmla="*/ 557695 w 1762589"/>
                  <a:gd name="connsiteY1118" fmla="*/ 951166 h 1305687"/>
                  <a:gd name="connsiteX1119" fmla="*/ 570254 w 1762589"/>
                  <a:gd name="connsiteY1119" fmla="*/ 942104 h 1305687"/>
                  <a:gd name="connsiteX1120" fmla="*/ 572639 w 1762589"/>
                  <a:gd name="connsiteY1120" fmla="*/ 941309 h 1305687"/>
                  <a:gd name="connsiteX1121" fmla="*/ 579157 w 1762589"/>
                  <a:gd name="connsiteY1121" fmla="*/ 940196 h 1305687"/>
                  <a:gd name="connsiteX1122" fmla="*/ 582814 w 1762589"/>
                  <a:gd name="connsiteY1122" fmla="*/ 939084 h 1305687"/>
                  <a:gd name="connsiteX1123" fmla="*/ 588537 w 1762589"/>
                  <a:gd name="connsiteY1123" fmla="*/ 938130 h 1305687"/>
                  <a:gd name="connsiteX1124" fmla="*/ 595373 w 1762589"/>
                  <a:gd name="connsiteY1124" fmla="*/ 940991 h 1305687"/>
                  <a:gd name="connsiteX1125" fmla="*/ 599983 w 1762589"/>
                  <a:gd name="connsiteY1125" fmla="*/ 941627 h 1305687"/>
                  <a:gd name="connsiteX1126" fmla="*/ 605071 w 1762589"/>
                  <a:gd name="connsiteY1126" fmla="*/ 942899 h 1305687"/>
                  <a:gd name="connsiteX1127" fmla="*/ 614927 w 1762589"/>
                  <a:gd name="connsiteY1127" fmla="*/ 942104 h 1305687"/>
                  <a:gd name="connsiteX1128" fmla="*/ 617789 w 1762589"/>
                  <a:gd name="connsiteY1128" fmla="*/ 940514 h 1305687"/>
                  <a:gd name="connsiteX1129" fmla="*/ 627963 w 1762589"/>
                  <a:gd name="connsiteY1129" fmla="*/ 939561 h 1305687"/>
                  <a:gd name="connsiteX1130" fmla="*/ 630349 w 1762589"/>
                  <a:gd name="connsiteY1130" fmla="*/ 940673 h 1305687"/>
                  <a:gd name="connsiteX1131" fmla="*/ 626215 w 1762589"/>
                  <a:gd name="connsiteY1131" fmla="*/ 942581 h 1305687"/>
                  <a:gd name="connsiteX1132" fmla="*/ 622240 w 1762589"/>
                  <a:gd name="connsiteY1132" fmla="*/ 943058 h 1305687"/>
                  <a:gd name="connsiteX1133" fmla="*/ 622240 w 1762589"/>
                  <a:gd name="connsiteY1133" fmla="*/ 944966 h 1305687"/>
                  <a:gd name="connsiteX1134" fmla="*/ 637344 w 1762589"/>
                  <a:gd name="connsiteY1134" fmla="*/ 951643 h 1305687"/>
                  <a:gd name="connsiteX1135" fmla="*/ 638138 w 1762589"/>
                  <a:gd name="connsiteY1135" fmla="*/ 953233 h 1305687"/>
                  <a:gd name="connsiteX1136" fmla="*/ 635436 w 1762589"/>
                  <a:gd name="connsiteY1136" fmla="*/ 954186 h 1305687"/>
                  <a:gd name="connsiteX1137" fmla="*/ 621763 w 1762589"/>
                  <a:gd name="connsiteY1137" fmla="*/ 947986 h 1305687"/>
                  <a:gd name="connsiteX1138" fmla="*/ 613973 w 1762589"/>
                  <a:gd name="connsiteY1138" fmla="*/ 946397 h 1305687"/>
                  <a:gd name="connsiteX1139" fmla="*/ 607773 w 1762589"/>
                  <a:gd name="connsiteY1139" fmla="*/ 947509 h 1305687"/>
                  <a:gd name="connsiteX1140" fmla="*/ 600779 w 1762589"/>
                  <a:gd name="connsiteY1140" fmla="*/ 946715 h 1305687"/>
                  <a:gd name="connsiteX1141" fmla="*/ 587106 w 1762589"/>
                  <a:gd name="connsiteY1141" fmla="*/ 942422 h 1305687"/>
                  <a:gd name="connsiteX1142" fmla="*/ 583450 w 1762589"/>
                  <a:gd name="connsiteY1142" fmla="*/ 941945 h 1305687"/>
                  <a:gd name="connsiteX1143" fmla="*/ 578998 w 1762589"/>
                  <a:gd name="connsiteY1143" fmla="*/ 942581 h 1305687"/>
                  <a:gd name="connsiteX1144" fmla="*/ 570254 w 1762589"/>
                  <a:gd name="connsiteY1144" fmla="*/ 945602 h 1305687"/>
                  <a:gd name="connsiteX1145" fmla="*/ 562942 w 1762589"/>
                  <a:gd name="connsiteY1145" fmla="*/ 950689 h 1305687"/>
                  <a:gd name="connsiteX1146" fmla="*/ 557536 w 1762589"/>
                  <a:gd name="connsiteY1146" fmla="*/ 953710 h 1305687"/>
                  <a:gd name="connsiteX1147" fmla="*/ 553721 w 1762589"/>
                  <a:gd name="connsiteY1147" fmla="*/ 954981 h 1305687"/>
                  <a:gd name="connsiteX1148" fmla="*/ 546567 w 1762589"/>
                  <a:gd name="connsiteY1148" fmla="*/ 958956 h 1305687"/>
                  <a:gd name="connsiteX1149" fmla="*/ 546567 w 1762589"/>
                  <a:gd name="connsiteY1149" fmla="*/ 963407 h 1305687"/>
                  <a:gd name="connsiteX1150" fmla="*/ 544024 w 1762589"/>
                  <a:gd name="connsiteY1150" fmla="*/ 972787 h 1305687"/>
                  <a:gd name="connsiteX1151" fmla="*/ 549747 w 1762589"/>
                  <a:gd name="connsiteY1151" fmla="*/ 980100 h 1305687"/>
                  <a:gd name="connsiteX1152" fmla="*/ 553403 w 1762589"/>
                  <a:gd name="connsiteY1152" fmla="*/ 982008 h 1305687"/>
                  <a:gd name="connsiteX1153" fmla="*/ 556742 w 1762589"/>
                  <a:gd name="connsiteY1153" fmla="*/ 982962 h 1305687"/>
                  <a:gd name="connsiteX1154" fmla="*/ 558808 w 1762589"/>
                  <a:gd name="connsiteY1154" fmla="*/ 982644 h 1305687"/>
                  <a:gd name="connsiteX1155" fmla="*/ 562942 w 1762589"/>
                  <a:gd name="connsiteY1155" fmla="*/ 983280 h 1305687"/>
                  <a:gd name="connsiteX1156" fmla="*/ 572162 w 1762589"/>
                  <a:gd name="connsiteY1156" fmla="*/ 983915 h 1305687"/>
                  <a:gd name="connsiteX1157" fmla="*/ 582178 w 1762589"/>
                  <a:gd name="connsiteY1157" fmla="*/ 983915 h 1305687"/>
                  <a:gd name="connsiteX1158" fmla="*/ 585993 w 1762589"/>
                  <a:gd name="connsiteY1158" fmla="*/ 984392 h 1305687"/>
                  <a:gd name="connsiteX1159" fmla="*/ 587265 w 1762589"/>
                  <a:gd name="connsiteY1159" fmla="*/ 985187 h 1305687"/>
                  <a:gd name="connsiteX1160" fmla="*/ 585993 w 1762589"/>
                  <a:gd name="connsiteY1160" fmla="*/ 986141 h 1305687"/>
                  <a:gd name="connsiteX1161" fmla="*/ 584244 w 1762589"/>
                  <a:gd name="connsiteY1161" fmla="*/ 986618 h 1305687"/>
                  <a:gd name="connsiteX1162" fmla="*/ 581065 w 1762589"/>
                  <a:gd name="connsiteY1162" fmla="*/ 986618 h 1305687"/>
                  <a:gd name="connsiteX1163" fmla="*/ 568506 w 1762589"/>
                  <a:gd name="connsiteY1163" fmla="*/ 987731 h 1305687"/>
                  <a:gd name="connsiteX1164" fmla="*/ 566280 w 1762589"/>
                  <a:gd name="connsiteY1164" fmla="*/ 991228 h 1305687"/>
                  <a:gd name="connsiteX1165" fmla="*/ 563100 w 1762589"/>
                  <a:gd name="connsiteY1165" fmla="*/ 992818 h 1305687"/>
                  <a:gd name="connsiteX1166" fmla="*/ 557536 w 1762589"/>
                  <a:gd name="connsiteY1166" fmla="*/ 996316 h 1305687"/>
                  <a:gd name="connsiteX1167" fmla="*/ 557060 w 1762589"/>
                  <a:gd name="connsiteY1167" fmla="*/ 997588 h 1305687"/>
                  <a:gd name="connsiteX1168" fmla="*/ 555947 w 1762589"/>
                  <a:gd name="connsiteY1168" fmla="*/ 999495 h 1305687"/>
                  <a:gd name="connsiteX1169" fmla="*/ 553244 w 1762589"/>
                  <a:gd name="connsiteY1169" fmla="*/ 1002834 h 1305687"/>
                  <a:gd name="connsiteX1170" fmla="*/ 551336 w 1762589"/>
                  <a:gd name="connsiteY1170" fmla="*/ 1007603 h 1305687"/>
                  <a:gd name="connsiteX1171" fmla="*/ 551654 w 1762589"/>
                  <a:gd name="connsiteY1171" fmla="*/ 1010942 h 1305687"/>
                  <a:gd name="connsiteX1172" fmla="*/ 550859 w 1762589"/>
                  <a:gd name="connsiteY1172" fmla="*/ 1014280 h 1305687"/>
                  <a:gd name="connsiteX1173" fmla="*/ 551813 w 1762589"/>
                  <a:gd name="connsiteY1173" fmla="*/ 1020003 h 1305687"/>
                  <a:gd name="connsiteX1174" fmla="*/ 554039 w 1762589"/>
                  <a:gd name="connsiteY1174" fmla="*/ 1020798 h 1305687"/>
                  <a:gd name="connsiteX1175" fmla="*/ 557695 w 1762589"/>
                  <a:gd name="connsiteY1175" fmla="*/ 1019845 h 1305687"/>
                  <a:gd name="connsiteX1176" fmla="*/ 565009 w 1762589"/>
                  <a:gd name="connsiteY1176" fmla="*/ 1019050 h 1305687"/>
                  <a:gd name="connsiteX1177" fmla="*/ 568506 w 1762589"/>
                  <a:gd name="connsiteY1177" fmla="*/ 1017937 h 1305687"/>
                  <a:gd name="connsiteX1178" fmla="*/ 571845 w 1762589"/>
                  <a:gd name="connsiteY1178" fmla="*/ 1016029 h 1305687"/>
                  <a:gd name="connsiteX1179" fmla="*/ 574865 w 1762589"/>
                  <a:gd name="connsiteY1179" fmla="*/ 1013326 h 1305687"/>
                  <a:gd name="connsiteX1180" fmla="*/ 578840 w 1762589"/>
                  <a:gd name="connsiteY1180" fmla="*/ 1010465 h 1305687"/>
                  <a:gd name="connsiteX1181" fmla="*/ 586152 w 1762589"/>
                  <a:gd name="connsiteY1181" fmla="*/ 1006013 h 1305687"/>
                  <a:gd name="connsiteX1182" fmla="*/ 603322 w 1762589"/>
                  <a:gd name="connsiteY1182" fmla="*/ 993931 h 1305687"/>
                  <a:gd name="connsiteX1183" fmla="*/ 608409 w 1762589"/>
                  <a:gd name="connsiteY1183" fmla="*/ 991228 h 1305687"/>
                  <a:gd name="connsiteX1184" fmla="*/ 615405 w 1762589"/>
                  <a:gd name="connsiteY1184" fmla="*/ 986459 h 1305687"/>
                  <a:gd name="connsiteX1185" fmla="*/ 618902 w 1762589"/>
                  <a:gd name="connsiteY1185" fmla="*/ 984710 h 1305687"/>
                  <a:gd name="connsiteX1186" fmla="*/ 620492 w 1762589"/>
                  <a:gd name="connsiteY1186" fmla="*/ 985187 h 1305687"/>
                  <a:gd name="connsiteX1187" fmla="*/ 619538 w 1762589"/>
                  <a:gd name="connsiteY1187" fmla="*/ 987095 h 1305687"/>
                  <a:gd name="connsiteX1188" fmla="*/ 612066 w 1762589"/>
                  <a:gd name="connsiteY1188" fmla="*/ 992341 h 1305687"/>
                  <a:gd name="connsiteX1189" fmla="*/ 607456 w 1762589"/>
                  <a:gd name="connsiteY1189" fmla="*/ 994726 h 1305687"/>
                  <a:gd name="connsiteX1190" fmla="*/ 603322 w 1762589"/>
                  <a:gd name="connsiteY1190" fmla="*/ 996316 h 1305687"/>
                  <a:gd name="connsiteX1191" fmla="*/ 601414 w 1762589"/>
                  <a:gd name="connsiteY1191" fmla="*/ 997747 h 1305687"/>
                  <a:gd name="connsiteX1192" fmla="*/ 600301 w 1762589"/>
                  <a:gd name="connsiteY1192" fmla="*/ 999495 h 1305687"/>
                  <a:gd name="connsiteX1193" fmla="*/ 596804 w 1762589"/>
                  <a:gd name="connsiteY1193" fmla="*/ 1003311 h 1305687"/>
                  <a:gd name="connsiteX1194" fmla="*/ 593942 w 1762589"/>
                  <a:gd name="connsiteY1194" fmla="*/ 1005060 h 1305687"/>
                  <a:gd name="connsiteX1195" fmla="*/ 590127 w 1762589"/>
                  <a:gd name="connsiteY1195" fmla="*/ 1006649 h 1305687"/>
                  <a:gd name="connsiteX1196" fmla="*/ 583926 w 1762589"/>
                  <a:gd name="connsiteY1196" fmla="*/ 1010306 h 1305687"/>
                  <a:gd name="connsiteX1197" fmla="*/ 569301 w 1762589"/>
                  <a:gd name="connsiteY1197" fmla="*/ 1019526 h 1305687"/>
                  <a:gd name="connsiteX1198" fmla="*/ 559603 w 1762589"/>
                  <a:gd name="connsiteY1198" fmla="*/ 1024137 h 1305687"/>
                  <a:gd name="connsiteX1199" fmla="*/ 558649 w 1762589"/>
                  <a:gd name="connsiteY1199" fmla="*/ 1025250 h 1305687"/>
                  <a:gd name="connsiteX1200" fmla="*/ 560080 w 1762589"/>
                  <a:gd name="connsiteY1200" fmla="*/ 1025886 h 1305687"/>
                  <a:gd name="connsiteX1201" fmla="*/ 562146 w 1762589"/>
                  <a:gd name="connsiteY1201" fmla="*/ 1028111 h 1305687"/>
                  <a:gd name="connsiteX1202" fmla="*/ 562942 w 1762589"/>
                  <a:gd name="connsiteY1202" fmla="*/ 1028429 h 1305687"/>
                  <a:gd name="connsiteX1203" fmla="*/ 566916 w 1762589"/>
                  <a:gd name="connsiteY1203" fmla="*/ 1028429 h 1305687"/>
                  <a:gd name="connsiteX1204" fmla="*/ 563259 w 1762589"/>
                  <a:gd name="connsiteY1204" fmla="*/ 1038286 h 1305687"/>
                  <a:gd name="connsiteX1205" fmla="*/ 564213 w 1762589"/>
                  <a:gd name="connsiteY1205" fmla="*/ 1046712 h 1305687"/>
                  <a:gd name="connsiteX1206" fmla="*/ 565485 w 1762589"/>
                  <a:gd name="connsiteY1206" fmla="*/ 1047666 h 1305687"/>
                  <a:gd name="connsiteX1207" fmla="*/ 570095 w 1762589"/>
                  <a:gd name="connsiteY1207" fmla="*/ 1048143 h 1305687"/>
                  <a:gd name="connsiteX1208" fmla="*/ 576773 w 1762589"/>
                  <a:gd name="connsiteY1208" fmla="*/ 1047030 h 1305687"/>
                  <a:gd name="connsiteX1209" fmla="*/ 582814 w 1762589"/>
                  <a:gd name="connsiteY1209" fmla="*/ 1053071 h 1305687"/>
                  <a:gd name="connsiteX1210" fmla="*/ 588696 w 1762589"/>
                  <a:gd name="connsiteY1210" fmla="*/ 1053071 h 1305687"/>
                  <a:gd name="connsiteX1211" fmla="*/ 597599 w 1762589"/>
                  <a:gd name="connsiteY1211" fmla="*/ 1047984 h 1305687"/>
                  <a:gd name="connsiteX1212" fmla="*/ 600779 w 1762589"/>
                  <a:gd name="connsiteY1212" fmla="*/ 1045758 h 1305687"/>
                  <a:gd name="connsiteX1213" fmla="*/ 604911 w 1762589"/>
                  <a:gd name="connsiteY1213" fmla="*/ 1041624 h 1305687"/>
                  <a:gd name="connsiteX1214" fmla="*/ 606502 w 1762589"/>
                  <a:gd name="connsiteY1214" fmla="*/ 1040671 h 1305687"/>
                  <a:gd name="connsiteX1215" fmla="*/ 616040 w 1762589"/>
                  <a:gd name="connsiteY1215" fmla="*/ 1037968 h 1305687"/>
                  <a:gd name="connsiteX1216" fmla="*/ 623194 w 1762589"/>
                  <a:gd name="connsiteY1216" fmla="*/ 1037650 h 1305687"/>
                  <a:gd name="connsiteX1217" fmla="*/ 624784 w 1762589"/>
                  <a:gd name="connsiteY1217" fmla="*/ 1038127 h 1305687"/>
                  <a:gd name="connsiteX1218" fmla="*/ 624784 w 1762589"/>
                  <a:gd name="connsiteY1218" fmla="*/ 1039240 h 1305687"/>
                  <a:gd name="connsiteX1219" fmla="*/ 620174 w 1762589"/>
                  <a:gd name="connsiteY1219" fmla="*/ 1039399 h 1305687"/>
                  <a:gd name="connsiteX1220" fmla="*/ 609682 w 1762589"/>
                  <a:gd name="connsiteY1220" fmla="*/ 1040989 h 1305687"/>
                  <a:gd name="connsiteX1221" fmla="*/ 606819 w 1762589"/>
                  <a:gd name="connsiteY1221" fmla="*/ 1043055 h 1305687"/>
                  <a:gd name="connsiteX1222" fmla="*/ 599666 w 1762589"/>
                  <a:gd name="connsiteY1222" fmla="*/ 1049573 h 1305687"/>
                  <a:gd name="connsiteX1223" fmla="*/ 593625 w 1762589"/>
                  <a:gd name="connsiteY1223" fmla="*/ 1053707 h 1305687"/>
                  <a:gd name="connsiteX1224" fmla="*/ 585517 w 1762589"/>
                  <a:gd name="connsiteY1224" fmla="*/ 1057363 h 1305687"/>
                  <a:gd name="connsiteX1225" fmla="*/ 584244 w 1762589"/>
                  <a:gd name="connsiteY1225" fmla="*/ 1057999 h 1305687"/>
                  <a:gd name="connsiteX1226" fmla="*/ 583291 w 1762589"/>
                  <a:gd name="connsiteY1226" fmla="*/ 1058953 h 1305687"/>
                  <a:gd name="connsiteX1227" fmla="*/ 584404 w 1762589"/>
                  <a:gd name="connsiteY1227" fmla="*/ 1061497 h 1305687"/>
                  <a:gd name="connsiteX1228" fmla="*/ 585835 w 1762589"/>
                  <a:gd name="connsiteY1228" fmla="*/ 1064040 h 1305687"/>
                  <a:gd name="connsiteX1229" fmla="*/ 585835 w 1762589"/>
                  <a:gd name="connsiteY1229" fmla="*/ 1064835 h 1305687"/>
                  <a:gd name="connsiteX1230" fmla="*/ 591399 w 1762589"/>
                  <a:gd name="connsiteY1230" fmla="*/ 1067220 h 1305687"/>
                  <a:gd name="connsiteX1231" fmla="*/ 592034 w 1762589"/>
                  <a:gd name="connsiteY1231" fmla="*/ 1071671 h 1305687"/>
                  <a:gd name="connsiteX1232" fmla="*/ 595214 w 1762589"/>
                  <a:gd name="connsiteY1232" fmla="*/ 1084072 h 1305687"/>
                  <a:gd name="connsiteX1233" fmla="*/ 596168 w 1762589"/>
                  <a:gd name="connsiteY1233" fmla="*/ 1089318 h 1305687"/>
                  <a:gd name="connsiteX1234" fmla="*/ 596168 w 1762589"/>
                  <a:gd name="connsiteY1234" fmla="*/ 1093292 h 1305687"/>
                  <a:gd name="connsiteX1235" fmla="*/ 596168 w 1762589"/>
                  <a:gd name="connsiteY1235" fmla="*/ 1101718 h 1305687"/>
                  <a:gd name="connsiteX1236" fmla="*/ 596963 w 1762589"/>
                  <a:gd name="connsiteY1236" fmla="*/ 1104898 h 1305687"/>
                  <a:gd name="connsiteX1237" fmla="*/ 598870 w 1762589"/>
                  <a:gd name="connsiteY1237" fmla="*/ 1109031 h 1305687"/>
                  <a:gd name="connsiteX1238" fmla="*/ 601096 w 1762589"/>
                  <a:gd name="connsiteY1238" fmla="*/ 1110780 h 1305687"/>
                  <a:gd name="connsiteX1239" fmla="*/ 603640 w 1762589"/>
                  <a:gd name="connsiteY1239" fmla="*/ 1110144 h 1305687"/>
                  <a:gd name="connsiteX1240" fmla="*/ 605865 w 1762589"/>
                  <a:gd name="connsiteY1240" fmla="*/ 1107918 h 1305687"/>
                  <a:gd name="connsiteX1241" fmla="*/ 608250 w 1762589"/>
                  <a:gd name="connsiteY1241" fmla="*/ 1103467 h 1305687"/>
                  <a:gd name="connsiteX1242" fmla="*/ 614132 w 1762589"/>
                  <a:gd name="connsiteY1242" fmla="*/ 1095359 h 1305687"/>
                  <a:gd name="connsiteX1243" fmla="*/ 616199 w 1762589"/>
                  <a:gd name="connsiteY1243" fmla="*/ 1092021 h 1305687"/>
                  <a:gd name="connsiteX1244" fmla="*/ 617312 w 1762589"/>
                  <a:gd name="connsiteY1244" fmla="*/ 1088364 h 1305687"/>
                  <a:gd name="connsiteX1245" fmla="*/ 620492 w 1762589"/>
                  <a:gd name="connsiteY1245" fmla="*/ 1085661 h 1305687"/>
                  <a:gd name="connsiteX1246" fmla="*/ 623830 w 1762589"/>
                  <a:gd name="connsiteY1246" fmla="*/ 1084390 h 1305687"/>
                  <a:gd name="connsiteX1247" fmla="*/ 622876 w 1762589"/>
                  <a:gd name="connsiteY1247" fmla="*/ 1088046 h 1305687"/>
                  <a:gd name="connsiteX1248" fmla="*/ 621446 w 1762589"/>
                  <a:gd name="connsiteY1248" fmla="*/ 1091703 h 1305687"/>
                  <a:gd name="connsiteX1249" fmla="*/ 628123 w 1762589"/>
                  <a:gd name="connsiteY1249" fmla="*/ 1089954 h 1305687"/>
                  <a:gd name="connsiteX1250" fmla="*/ 630984 w 1762589"/>
                  <a:gd name="connsiteY1250" fmla="*/ 1088523 h 1305687"/>
                  <a:gd name="connsiteX1251" fmla="*/ 634164 w 1762589"/>
                  <a:gd name="connsiteY1251" fmla="*/ 1086138 h 1305687"/>
                  <a:gd name="connsiteX1252" fmla="*/ 635912 w 1762589"/>
                  <a:gd name="connsiteY1252" fmla="*/ 1083754 h 1305687"/>
                  <a:gd name="connsiteX1253" fmla="*/ 634640 w 1762589"/>
                  <a:gd name="connsiteY1253" fmla="*/ 1080733 h 1305687"/>
                  <a:gd name="connsiteX1254" fmla="*/ 632097 w 1762589"/>
                  <a:gd name="connsiteY1254" fmla="*/ 1073261 h 1305687"/>
                  <a:gd name="connsiteX1255" fmla="*/ 630349 w 1762589"/>
                  <a:gd name="connsiteY1255" fmla="*/ 1069764 h 1305687"/>
                  <a:gd name="connsiteX1256" fmla="*/ 629076 w 1762589"/>
                  <a:gd name="connsiteY1256" fmla="*/ 1064835 h 1305687"/>
                  <a:gd name="connsiteX1257" fmla="*/ 630189 w 1762589"/>
                  <a:gd name="connsiteY1257" fmla="*/ 1064835 h 1305687"/>
                  <a:gd name="connsiteX1258" fmla="*/ 632256 w 1762589"/>
                  <a:gd name="connsiteY1258" fmla="*/ 1068969 h 1305687"/>
                  <a:gd name="connsiteX1259" fmla="*/ 633528 w 1762589"/>
                  <a:gd name="connsiteY1259" fmla="*/ 1071830 h 1305687"/>
                  <a:gd name="connsiteX1260" fmla="*/ 637344 w 1762589"/>
                  <a:gd name="connsiteY1260" fmla="*/ 1077713 h 1305687"/>
                  <a:gd name="connsiteX1261" fmla="*/ 637344 w 1762589"/>
                  <a:gd name="connsiteY1261" fmla="*/ 1079620 h 1305687"/>
                  <a:gd name="connsiteX1262" fmla="*/ 638297 w 1762589"/>
                  <a:gd name="connsiteY1262" fmla="*/ 1081051 h 1305687"/>
                  <a:gd name="connsiteX1263" fmla="*/ 642113 w 1762589"/>
                  <a:gd name="connsiteY1263" fmla="*/ 1085026 h 1305687"/>
                  <a:gd name="connsiteX1264" fmla="*/ 648313 w 1762589"/>
                  <a:gd name="connsiteY1264" fmla="*/ 1084390 h 1305687"/>
                  <a:gd name="connsiteX1265" fmla="*/ 650538 w 1762589"/>
                  <a:gd name="connsiteY1265" fmla="*/ 1085502 h 1305687"/>
                  <a:gd name="connsiteX1266" fmla="*/ 653401 w 1762589"/>
                  <a:gd name="connsiteY1266" fmla="*/ 1087887 h 1305687"/>
                  <a:gd name="connsiteX1267" fmla="*/ 654195 w 1762589"/>
                  <a:gd name="connsiteY1267" fmla="*/ 1093451 h 1305687"/>
                  <a:gd name="connsiteX1268" fmla="*/ 656421 w 1762589"/>
                  <a:gd name="connsiteY1268" fmla="*/ 1097108 h 1305687"/>
                  <a:gd name="connsiteX1269" fmla="*/ 656421 w 1762589"/>
                  <a:gd name="connsiteY1269" fmla="*/ 1099970 h 1305687"/>
                  <a:gd name="connsiteX1270" fmla="*/ 652288 w 1762589"/>
                  <a:gd name="connsiteY1270" fmla="*/ 1098062 h 1305687"/>
                  <a:gd name="connsiteX1271" fmla="*/ 649108 w 1762589"/>
                  <a:gd name="connsiteY1271" fmla="*/ 1092339 h 1305687"/>
                  <a:gd name="connsiteX1272" fmla="*/ 646564 w 1762589"/>
                  <a:gd name="connsiteY1272" fmla="*/ 1089159 h 1305687"/>
                  <a:gd name="connsiteX1273" fmla="*/ 642589 w 1762589"/>
                  <a:gd name="connsiteY1273" fmla="*/ 1088682 h 1305687"/>
                  <a:gd name="connsiteX1274" fmla="*/ 637025 w 1762589"/>
                  <a:gd name="connsiteY1274" fmla="*/ 1089318 h 1305687"/>
                  <a:gd name="connsiteX1275" fmla="*/ 632256 w 1762589"/>
                  <a:gd name="connsiteY1275" fmla="*/ 1090908 h 1305687"/>
                  <a:gd name="connsiteX1276" fmla="*/ 631938 w 1762589"/>
                  <a:gd name="connsiteY1276" fmla="*/ 1092180 h 1305687"/>
                  <a:gd name="connsiteX1277" fmla="*/ 632574 w 1762589"/>
                  <a:gd name="connsiteY1277" fmla="*/ 1094882 h 1305687"/>
                  <a:gd name="connsiteX1278" fmla="*/ 630508 w 1762589"/>
                  <a:gd name="connsiteY1278" fmla="*/ 1094405 h 1305687"/>
                  <a:gd name="connsiteX1279" fmla="*/ 624626 w 1762589"/>
                  <a:gd name="connsiteY1279" fmla="*/ 1094087 h 1305687"/>
                  <a:gd name="connsiteX1280" fmla="*/ 621128 w 1762589"/>
                  <a:gd name="connsiteY1280" fmla="*/ 1094723 h 1305687"/>
                  <a:gd name="connsiteX1281" fmla="*/ 616199 w 1762589"/>
                  <a:gd name="connsiteY1281" fmla="*/ 1099175 h 1305687"/>
                  <a:gd name="connsiteX1282" fmla="*/ 612543 w 1762589"/>
                  <a:gd name="connsiteY1282" fmla="*/ 1106011 h 1305687"/>
                  <a:gd name="connsiteX1283" fmla="*/ 607615 w 1762589"/>
                  <a:gd name="connsiteY1283" fmla="*/ 1111098 h 1305687"/>
                  <a:gd name="connsiteX1284" fmla="*/ 608409 w 1762589"/>
                  <a:gd name="connsiteY1284" fmla="*/ 1113006 h 1305687"/>
                  <a:gd name="connsiteX1285" fmla="*/ 611271 w 1762589"/>
                  <a:gd name="connsiteY1285" fmla="*/ 1115867 h 1305687"/>
                  <a:gd name="connsiteX1286" fmla="*/ 612543 w 1762589"/>
                  <a:gd name="connsiteY1286" fmla="*/ 1116185 h 1305687"/>
                  <a:gd name="connsiteX1287" fmla="*/ 614132 w 1762589"/>
                  <a:gd name="connsiteY1287" fmla="*/ 1115867 h 1305687"/>
                  <a:gd name="connsiteX1288" fmla="*/ 616835 w 1762589"/>
                  <a:gd name="connsiteY1288" fmla="*/ 1114913 h 1305687"/>
                  <a:gd name="connsiteX1289" fmla="*/ 618107 w 1762589"/>
                  <a:gd name="connsiteY1289" fmla="*/ 1114913 h 1305687"/>
                  <a:gd name="connsiteX1290" fmla="*/ 626056 w 1762589"/>
                  <a:gd name="connsiteY1290" fmla="*/ 1113324 h 1305687"/>
                  <a:gd name="connsiteX1291" fmla="*/ 636071 w 1762589"/>
                  <a:gd name="connsiteY1291" fmla="*/ 1110303 h 1305687"/>
                  <a:gd name="connsiteX1292" fmla="*/ 642907 w 1762589"/>
                  <a:gd name="connsiteY1292" fmla="*/ 1106647 h 1305687"/>
                  <a:gd name="connsiteX1293" fmla="*/ 644180 w 1762589"/>
                  <a:gd name="connsiteY1293" fmla="*/ 1106329 h 1305687"/>
                  <a:gd name="connsiteX1294" fmla="*/ 643543 w 1762589"/>
                  <a:gd name="connsiteY1294" fmla="*/ 1108554 h 1305687"/>
                  <a:gd name="connsiteX1295" fmla="*/ 642589 w 1762589"/>
                  <a:gd name="connsiteY1295" fmla="*/ 1110303 h 1305687"/>
                  <a:gd name="connsiteX1296" fmla="*/ 642589 w 1762589"/>
                  <a:gd name="connsiteY1296" fmla="*/ 1111257 h 1305687"/>
                  <a:gd name="connsiteX1297" fmla="*/ 645292 w 1762589"/>
                  <a:gd name="connsiteY1297" fmla="*/ 1111575 h 1305687"/>
                  <a:gd name="connsiteX1298" fmla="*/ 649108 w 1762589"/>
                  <a:gd name="connsiteY1298" fmla="*/ 1111098 h 1305687"/>
                  <a:gd name="connsiteX1299" fmla="*/ 646723 w 1762589"/>
                  <a:gd name="connsiteY1299" fmla="*/ 1113165 h 1305687"/>
                  <a:gd name="connsiteX1300" fmla="*/ 639728 w 1762589"/>
                  <a:gd name="connsiteY1300" fmla="*/ 1113483 h 1305687"/>
                  <a:gd name="connsiteX1301" fmla="*/ 636390 w 1762589"/>
                  <a:gd name="connsiteY1301" fmla="*/ 1114119 h 1305687"/>
                  <a:gd name="connsiteX1302" fmla="*/ 630666 w 1762589"/>
                  <a:gd name="connsiteY1302" fmla="*/ 1116185 h 1305687"/>
                  <a:gd name="connsiteX1303" fmla="*/ 619696 w 1762589"/>
                  <a:gd name="connsiteY1303" fmla="*/ 1118570 h 1305687"/>
                  <a:gd name="connsiteX1304" fmla="*/ 612066 w 1762589"/>
                  <a:gd name="connsiteY1304" fmla="*/ 1120796 h 1305687"/>
                  <a:gd name="connsiteX1305" fmla="*/ 614768 w 1762589"/>
                  <a:gd name="connsiteY1305" fmla="*/ 1125406 h 1305687"/>
                  <a:gd name="connsiteX1306" fmla="*/ 612225 w 1762589"/>
                  <a:gd name="connsiteY1306" fmla="*/ 1132083 h 1305687"/>
                  <a:gd name="connsiteX1307" fmla="*/ 614292 w 1762589"/>
                  <a:gd name="connsiteY1307" fmla="*/ 1137329 h 1305687"/>
                  <a:gd name="connsiteX1308" fmla="*/ 622400 w 1762589"/>
                  <a:gd name="connsiteY1308" fmla="*/ 1146709 h 1305687"/>
                  <a:gd name="connsiteX1309" fmla="*/ 627487 w 1762589"/>
                  <a:gd name="connsiteY1309" fmla="*/ 1154817 h 1305687"/>
                  <a:gd name="connsiteX1310" fmla="*/ 630984 w 1762589"/>
                  <a:gd name="connsiteY1310" fmla="*/ 1158950 h 1305687"/>
                  <a:gd name="connsiteX1311" fmla="*/ 633528 w 1762589"/>
                  <a:gd name="connsiteY1311" fmla="*/ 1162448 h 1305687"/>
                  <a:gd name="connsiteX1312" fmla="*/ 635277 w 1762589"/>
                  <a:gd name="connsiteY1312" fmla="*/ 1164197 h 1305687"/>
                  <a:gd name="connsiteX1313" fmla="*/ 639251 w 1762589"/>
                  <a:gd name="connsiteY1313" fmla="*/ 1166581 h 1305687"/>
                  <a:gd name="connsiteX1314" fmla="*/ 640205 w 1762589"/>
                  <a:gd name="connsiteY1314" fmla="*/ 1167853 h 1305687"/>
                  <a:gd name="connsiteX1315" fmla="*/ 642272 w 1762589"/>
                  <a:gd name="connsiteY1315" fmla="*/ 1168966 h 1305687"/>
                  <a:gd name="connsiteX1316" fmla="*/ 644974 w 1762589"/>
                  <a:gd name="connsiteY1316" fmla="*/ 1173258 h 1305687"/>
                  <a:gd name="connsiteX1317" fmla="*/ 645452 w 1762589"/>
                  <a:gd name="connsiteY1317" fmla="*/ 1174530 h 1305687"/>
                  <a:gd name="connsiteX1318" fmla="*/ 646882 w 1762589"/>
                  <a:gd name="connsiteY1318" fmla="*/ 1174212 h 1305687"/>
                  <a:gd name="connsiteX1319" fmla="*/ 653877 w 1762589"/>
                  <a:gd name="connsiteY1319" fmla="*/ 1167535 h 1305687"/>
                  <a:gd name="connsiteX1320" fmla="*/ 662461 w 1762589"/>
                  <a:gd name="connsiteY1320" fmla="*/ 1164515 h 1305687"/>
                  <a:gd name="connsiteX1321" fmla="*/ 654354 w 1762589"/>
                  <a:gd name="connsiteY1321" fmla="*/ 1170874 h 1305687"/>
                  <a:gd name="connsiteX1322" fmla="*/ 650697 w 1762589"/>
                  <a:gd name="connsiteY1322" fmla="*/ 1175166 h 1305687"/>
                  <a:gd name="connsiteX1323" fmla="*/ 647995 w 1762589"/>
                  <a:gd name="connsiteY1323" fmla="*/ 1179141 h 1305687"/>
                  <a:gd name="connsiteX1324" fmla="*/ 649267 w 1762589"/>
                  <a:gd name="connsiteY1324" fmla="*/ 1181048 h 1305687"/>
                  <a:gd name="connsiteX1325" fmla="*/ 649267 w 1762589"/>
                  <a:gd name="connsiteY1325" fmla="*/ 1185659 h 1305687"/>
                  <a:gd name="connsiteX1326" fmla="*/ 648630 w 1762589"/>
                  <a:gd name="connsiteY1326" fmla="*/ 1187725 h 1305687"/>
                  <a:gd name="connsiteX1327" fmla="*/ 647517 w 1762589"/>
                  <a:gd name="connsiteY1327" fmla="*/ 1190269 h 1305687"/>
                  <a:gd name="connsiteX1328" fmla="*/ 648472 w 1762589"/>
                  <a:gd name="connsiteY1328" fmla="*/ 1190587 h 1305687"/>
                  <a:gd name="connsiteX1329" fmla="*/ 651492 w 1762589"/>
                  <a:gd name="connsiteY1329" fmla="*/ 1192972 h 1305687"/>
                  <a:gd name="connsiteX1330" fmla="*/ 654672 w 1762589"/>
                  <a:gd name="connsiteY1330" fmla="*/ 1195038 h 1305687"/>
                  <a:gd name="connsiteX1331" fmla="*/ 658329 w 1762589"/>
                  <a:gd name="connsiteY1331" fmla="*/ 1196787 h 1305687"/>
                  <a:gd name="connsiteX1332" fmla="*/ 662303 w 1762589"/>
                  <a:gd name="connsiteY1332" fmla="*/ 1198536 h 1305687"/>
                  <a:gd name="connsiteX1333" fmla="*/ 665800 w 1762589"/>
                  <a:gd name="connsiteY1333" fmla="*/ 1199172 h 1305687"/>
                  <a:gd name="connsiteX1334" fmla="*/ 669616 w 1762589"/>
                  <a:gd name="connsiteY1334" fmla="*/ 1200921 h 1305687"/>
                  <a:gd name="connsiteX1335" fmla="*/ 666278 w 1762589"/>
                  <a:gd name="connsiteY1335" fmla="*/ 1204577 h 1305687"/>
                  <a:gd name="connsiteX1336" fmla="*/ 665800 w 1762589"/>
                  <a:gd name="connsiteY1336" fmla="*/ 1207121 h 1305687"/>
                  <a:gd name="connsiteX1337" fmla="*/ 666278 w 1762589"/>
                  <a:gd name="connsiteY1337" fmla="*/ 1210459 h 1305687"/>
                  <a:gd name="connsiteX1338" fmla="*/ 667390 w 1762589"/>
                  <a:gd name="connsiteY1338" fmla="*/ 1211254 h 1305687"/>
                  <a:gd name="connsiteX1339" fmla="*/ 675339 w 1762589"/>
                  <a:gd name="connsiteY1339" fmla="*/ 1210777 h 1305687"/>
                  <a:gd name="connsiteX1340" fmla="*/ 677405 w 1762589"/>
                  <a:gd name="connsiteY1340" fmla="*/ 1209187 h 1305687"/>
                  <a:gd name="connsiteX1341" fmla="*/ 679631 w 1762589"/>
                  <a:gd name="connsiteY1341" fmla="*/ 1206803 h 1305687"/>
                  <a:gd name="connsiteX1342" fmla="*/ 682016 w 1762589"/>
                  <a:gd name="connsiteY1342" fmla="*/ 1206167 h 1305687"/>
                  <a:gd name="connsiteX1343" fmla="*/ 685196 w 1762589"/>
                  <a:gd name="connsiteY1343" fmla="*/ 1206167 h 1305687"/>
                  <a:gd name="connsiteX1344" fmla="*/ 690283 w 1762589"/>
                  <a:gd name="connsiteY1344" fmla="*/ 1207598 h 1305687"/>
                  <a:gd name="connsiteX1345" fmla="*/ 684242 w 1762589"/>
                  <a:gd name="connsiteY1345" fmla="*/ 1209346 h 1305687"/>
                  <a:gd name="connsiteX1346" fmla="*/ 683288 w 1762589"/>
                  <a:gd name="connsiteY1346" fmla="*/ 1210459 h 1305687"/>
                  <a:gd name="connsiteX1347" fmla="*/ 681539 w 1762589"/>
                  <a:gd name="connsiteY1347" fmla="*/ 1211413 h 1305687"/>
                  <a:gd name="connsiteX1348" fmla="*/ 676293 w 1762589"/>
                  <a:gd name="connsiteY1348" fmla="*/ 1213798 h 1305687"/>
                  <a:gd name="connsiteX1349" fmla="*/ 674385 w 1762589"/>
                  <a:gd name="connsiteY1349" fmla="*/ 1215865 h 1305687"/>
                  <a:gd name="connsiteX1350" fmla="*/ 674862 w 1762589"/>
                  <a:gd name="connsiteY1350" fmla="*/ 1218090 h 1305687"/>
                  <a:gd name="connsiteX1351" fmla="*/ 676611 w 1762589"/>
                  <a:gd name="connsiteY1351" fmla="*/ 1220952 h 1305687"/>
                  <a:gd name="connsiteX1352" fmla="*/ 676611 w 1762589"/>
                  <a:gd name="connsiteY1352" fmla="*/ 1222065 h 1305687"/>
                  <a:gd name="connsiteX1353" fmla="*/ 677724 w 1762589"/>
                  <a:gd name="connsiteY1353" fmla="*/ 1223654 h 1305687"/>
                  <a:gd name="connsiteX1354" fmla="*/ 679790 w 1762589"/>
                  <a:gd name="connsiteY1354" fmla="*/ 1224767 h 1305687"/>
                  <a:gd name="connsiteX1355" fmla="*/ 678996 w 1762589"/>
                  <a:gd name="connsiteY1355" fmla="*/ 1227152 h 1305687"/>
                  <a:gd name="connsiteX1356" fmla="*/ 677088 w 1762589"/>
                  <a:gd name="connsiteY1356" fmla="*/ 1229060 h 1305687"/>
                  <a:gd name="connsiteX1357" fmla="*/ 679472 w 1762589"/>
                  <a:gd name="connsiteY1357" fmla="*/ 1230808 h 1305687"/>
                  <a:gd name="connsiteX1358" fmla="*/ 683924 w 1762589"/>
                  <a:gd name="connsiteY1358" fmla="*/ 1231921 h 1305687"/>
                  <a:gd name="connsiteX1359" fmla="*/ 685673 w 1762589"/>
                  <a:gd name="connsiteY1359" fmla="*/ 1236055 h 1305687"/>
                  <a:gd name="connsiteX1360" fmla="*/ 686308 w 1762589"/>
                  <a:gd name="connsiteY1360" fmla="*/ 1239393 h 1305687"/>
                  <a:gd name="connsiteX1361" fmla="*/ 687580 w 1762589"/>
                  <a:gd name="connsiteY1361" fmla="*/ 1242732 h 1305687"/>
                  <a:gd name="connsiteX1362" fmla="*/ 696960 w 1762589"/>
                  <a:gd name="connsiteY1362" fmla="*/ 1244004 h 1305687"/>
                  <a:gd name="connsiteX1363" fmla="*/ 698073 w 1762589"/>
                  <a:gd name="connsiteY1363" fmla="*/ 1244640 h 1305687"/>
                  <a:gd name="connsiteX1364" fmla="*/ 699822 w 1762589"/>
                  <a:gd name="connsiteY1364" fmla="*/ 1245116 h 1305687"/>
                  <a:gd name="connsiteX1365" fmla="*/ 701730 w 1762589"/>
                  <a:gd name="connsiteY1365" fmla="*/ 1246706 h 1305687"/>
                  <a:gd name="connsiteX1366" fmla="*/ 701730 w 1762589"/>
                  <a:gd name="connsiteY1366" fmla="*/ 1247342 h 1305687"/>
                  <a:gd name="connsiteX1367" fmla="*/ 703160 w 1762589"/>
                  <a:gd name="connsiteY1367" fmla="*/ 1248773 h 1305687"/>
                  <a:gd name="connsiteX1368" fmla="*/ 702842 w 1762589"/>
                  <a:gd name="connsiteY1368" fmla="*/ 1254655 h 1305687"/>
                  <a:gd name="connsiteX1369" fmla="*/ 708406 w 1762589"/>
                  <a:gd name="connsiteY1369" fmla="*/ 1254337 h 1305687"/>
                  <a:gd name="connsiteX1370" fmla="*/ 709838 w 1762589"/>
                  <a:gd name="connsiteY1370" fmla="*/ 1254973 h 1305687"/>
                  <a:gd name="connsiteX1371" fmla="*/ 718104 w 1762589"/>
                  <a:gd name="connsiteY1371" fmla="*/ 1254337 h 1305687"/>
                  <a:gd name="connsiteX1372" fmla="*/ 720648 w 1762589"/>
                  <a:gd name="connsiteY1372" fmla="*/ 1255132 h 1305687"/>
                  <a:gd name="connsiteX1373" fmla="*/ 716833 w 1762589"/>
                  <a:gd name="connsiteY1373" fmla="*/ 1257358 h 1305687"/>
                  <a:gd name="connsiteX1374" fmla="*/ 708247 w 1762589"/>
                  <a:gd name="connsiteY1374" fmla="*/ 1261332 h 1305687"/>
                  <a:gd name="connsiteX1375" fmla="*/ 707134 w 1762589"/>
                  <a:gd name="connsiteY1375" fmla="*/ 1263399 h 1305687"/>
                  <a:gd name="connsiteX1376" fmla="*/ 708884 w 1762589"/>
                  <a:gd name="connsiteY1376" fmla="*/ 1264989 h 1305687"/>
                  <a:gd name="connsiteX1377" fmla="*/ 710951 w 1762589"/>
                  <a:gd name="connsiteY1377" fmla="*/ 1266102 h 1305687"/>
                  <a:gd name="connsiteX1378" fmla="*/ 713653 w 1762589"/>
                  <a:gd name="connsiteY1378" fmla="*/ 1267055 h 1305687"/>
                  <a:gd name="connsiteX1379" fmla="*/ 719058 w 1762589"/>
                  <a:gd name="connsiteY1379" fmla="*/ 1267055 h 1305687"/>
                  <a:gd name="connsiteX1380" fmla="*/ 721920 w 1762589"/>
                  <a:gd name="connsiteY1380" fmla="*/ 1266738 h 1305687"/>
                  <a:gd name="connsiteX1381" fmla="*/ 720171 w 1762589"/>
                  <a:gd name="connsiteY1381" fmla="*/ 1263717 h 1305687"/>
                  <a:gd name="connsiteX1382" fmla="*/ 720171 w 1762589"/>
                  <a:gd name="connsiteY1382" fmla="*/ 1262445 h 1305687"/>
                  <a:gd name="connsiteX1383" fmla="*/ 722556 w 1762589"/>
                  <a:gd name="connsiteY1383" fmla="*/ 1262445 h 1305687"/>
                  <a:gd name="connsiteX1384" fmla="*/ 726212 w 1762589"/>
                  <a:gd name="connsiteY1384" fmla="*/ 1261491 h 1305687"/>
                  <a:gd name="connsiteX1385" fmla="*/ 729551 w 1762589"/>
                  <a:gd name="connsiteY1385" fmla="*/ 1261491 h 1305687"/>
                  <a:gd name="connsiteX1386" fmla="*/ 732253 w 1762589"/>
                  <a:gd name="connsiteY1386" fmla="*/ 1263558 h 1305687"/>
                  <a:gd name="connsiteX1387" fmla="*/ 736387 w 1762589"/>
                  <a:gd name="connsiteY1387" fmla="*/ 1264353 h 1305687"/>
                  <a:gd name="connsiteX1388" fmla="*/ 739248 w 1762589"/>
                  <a:gd name="connsiteY1388" fmla="*/ 1263081 h 1305687"/>
                  <a:gd name="connsiteX1389" fmla="*/ 743382 w 1762589"/>
                  <a:gd name="connsiteY1389" fmla="*/ 1262763 h 1305687"/>
                  <a:gd name="connsiteX1390" fmla="*/ 746402 w 1762589"/>
                  <a:gd name="connsiteY1390" fmla="*/ 1262763 h 1305687"/>
                  <a:gd name="connsiteX1391" fmla="*/ 748310 w 1762589"/>
                  <a:gd name="connsiteY1391" fmla="*/ 1261014 h 1305687"/>
                  <a:gd name="connsiteX1392" fmla="*/ 750853 w 1762589"/>
                  <a:gd name="connsiteY1392" fmla="*/ 1259107 h 1305687"/>
                  <a:gd name="connsiteX1393" fmla="*/ 754669 w 1762589"/>
                  <a:gd name="connsiteY1393" fmla="*/ 1256563 h 1305687"/>
                  <a:gd name="connsiteX1394" fmla="*/ 762936 w 1762589"/>
                  <a:gd name="connsiteY1394" fmla="*/ 1253860 h 1305687"/>
                  <a:gd name="connsiteX1395" fmla="*/ 771044 w 1762589"/>
                  <a:gd name="connsiteY1395" fmla="*/ 1250681 h 1305687"/>
                  <a:gd name="connsiteX1396" fmla="*/ 772157 w 1762589"/>
                  <a:gd name="connsiteY1396" fmla="*/ 1249250 h 1305687"/>
                  <a:gd name="connsiteX1397" fmla="*/ 772157 w 1762589"/>
                  <a:gd name="connsiteY1397" fmla="*/ 1247183 h 1305687"/>
                  <a:gd name="connsiteX1398" fmla="*/ 772951 w 1762589"/>
                  <a:gd name="connsiteY1398" fmla="*/ 1245911 h 1305687"/>
                  <a:gd name="connsiteX1399" fmla="*/ 775018 w 1762589"/>
                  <a:gd name="connsiteY1399" fmla="*/ 1245275 h 1305687"/>
                  <a:gd name="connsiteX1400" fmla="*/ 775655 w 1762589"/>
                  <a:gd name="connsiteY1400" fmla="*/ 1246865 h 1305687"/>
                  <a:gd name="connsiteX1401" fmla="*/ 774859 w 1762589"/>
                  <a:gd name="connsiteY1401" fmla="*/ 1250681 h 1305687"/>
                  <a:gd name="connsiteX1402" fmla="*/ 773270 w 1762589"/>
                  <a:gd name="connsiteY1402" fmla="*/ 1253542 h 1305687"/>
                  <a:gd name="connsiteX1403" fmla="*/ 770885 w 1762589"/>
                  <a:gd name="connsiteY1403" fmla="*/ 1256086 h 1305687"/>
                  <a:gd name="connsiteX1404" fmla="*/ 767388 w 1762589"/>
                  <a:gd name="connsiteY1404" fmla="*/ 1264512 h 1305687"/>
                  <a:gd name="connsiteX1405" fmla="*/ 770090 w 1762589"/>
                  <a:gd name="connsiteY1405" fmla="*/ 1271507 h 1305687"/>
                  <a:gd name="connsiteX1406" fmla="*/ 772157 w 1762589"/>
                  <a:gd name="connsiteY1406" fmla="*/ 1272143 h 1305687"/>
                  <a:gd name="connsiteX1407" fmla="*/ 773429 w 1762589"/>
                  <a:gd name="connsiteY1407" fmla="*/ 1273097 h 1305687"/>
                  <a:gd name="connsiteX1408" fmla="*/ 780265 w 1762589"/>
                  <a:gd name="connsiteY1408" fmla="*/ 1274686 h 1305687"/>
                  <a:gd name="connsiteX1409" fmla="*/ 783285 w 1762589"/>
                  <a:gd name="connsiteY1409" fmla="*/ 1275640 h 1305687"/>
                  <a:gd name="connsiteX1410" fmla="*/ 787895 w 1762589"/>
                  <a:gd name="connsiteY1410" fmla="*/ 1277866 h 1305687"/>
                  <a:gd name="connsiteX1411" fmla="*/ 789327 w 1762589"/>
                  <a:gd name="connsiteY1411" fmla="*/ 1278820 h 1305687"/>
                  <a:gd name="connsiteX1412" fmla="*/ 792188 w 1762589"/>
                  <a:gd name="connsiteY1412" fmla="*/ 1278343 h 1305687"/>
                  <a:gd name="connsiteX1413" fmla="*/ 797911 w 1762589"/>
                  <a:gd name="connsiteY1413" fmla="*/ 1276117 h 1305687"/>
                  <a:gd name="connsiteX1414" fmla="*/ 807291 w 1762589"/>
                  <a:gd name="connsiteY1414" fmla="*/ 1269281 h 1305687"/>
                  <a:gd name="connsiteX1415" fmla="*/ 807768 w 1762589"/>
                  <a:gd name="connsiteY1415" fmla="*/ 1269758 h 1305687"/>
                  <a:gd name="connsiteX1416" fmla="*/ 804588 w 1762589"/>
                  <a:gd name="connsiteY1416" fmla="*/ 1275163 h 1305687"/>
                  <a:gd name="connsiteX1417" fmla="*/ 801091 w 1762589"/>
                  <a:gd name="connsiteY1417" fmla="*/ 1278343 h 1305687"/>
                  <a:gd name="connsiteX1418" fmla="*/ 798070 w 1762589"/>
                  <a:gd name="connsiteY1418" fmla="*/ 1280092 h 1305687"/>
                  <a:gd name="connsiteX1419" fmla="*/ 794572 w 1762589"/>
                  <a:gd name="connsiteY1419" fmla="*/ 1281522 h 1305687"/>
                  <a:gd name="connsiteX1420" fmla="*/ 789803 w 1762589"/>
                  <a:gd name="connsiteY1420" fmla="*/ 1281999 h 1305687"/>
                  <a:gd name="connsiteX1421" fmla="*/ 789803 w 1762589"/>
                  <a:gd name="connsiteY1421" fmla="*/ 1285338 h 1305687"/>
                  <a:gd name="connsiteX1422" fmla="*/ 789486 w 1762589"/>
                  <a:gd name="connsiteY1422" fmla="*/ 1289312 h 1305687"/>
                  <a:gd name="connsiteX1423" fmla="*/ 805701 w 1762589"/>
                  <a:gd name="connsiteY1423" fmla="*/ 1295831 h 1305687"/>
                  <a:gd name="connsiteX1424" fmla="*/ 811425 w 1762589"/>
                  <a:gd name="connsiteY1424" fmla="*/ 1297261 h 1305687"/>
                  <a:gd name="connsiteX1425" fmla="*/ 813650 w 1762589"/>
                  <a:gd name="connsiteY1425" fmla="*/ 1296784 h 1305687"/>
                  <a:gd name="connsiteX1426" fmla="*/ 815240 w 1762589"/>
                  <a:gd name="connsiteY1426" fmla="*/ 1293923 h 1305687"/>
                  <a:gd name="connsiteX1427" fmla="*/ 818896 w 1762589"/>
                  <a:gd name="connsiteY1427" fmla="*/ 1289153 h 1305687"/>
                  <a:gd name="connsiteX1428" fmla="*/ 822393 w 1762589"/>
                  <a:gd name="connsiteY1428" fmla="*/ 1286133 h 1305687"/>
                  <a:gd name="connsiteX1429" fmla="*/ 823825 w 1762589"/>
                  <a:gd name="connsiteY1429" fmla="*/ 1287405 h 1305687"/>
                  <a:gd name="connsiteX1430" fmla="*/ 822235 w 1762589"/>
                  <a:gd name="connsiteY1430" fmla="*/ 1290107 h 1305687"/>
                  <a:gd name="connsiteX1431" fmla="*/ 817307 w 1762589"/>
                  <a:gd name="connsiteY1431" fmla="*/ 1295195 h 1305687"/>
                  <a:gd name="connsiteX1432" fmla="*/ 815876 w 1762589"/>
                  <a:gd name="connsiteY1432" fmla="*/ 1297102 h 1305687"/>
                  <a:gd name="connsiteX1433" fmla="*/ 816989 w 1762589"/>
                  <a:gd name="connsiteY1433" fmla="*/ 1301077 h 1305687"/>
                  <a:gd name="connsiteX1434" fmla="*/ 817783 w 1762589"/>
                  <a:gd name="connsiteY1434" fmla="*/ 1302031 h 1305687"/>
                  <a:gd name="connsiteX1435" fmla="*/ 819215 w 1762589"/>
                  <a:gd name="connsiteY1435" fmla="*/ 1302031 h 1305687"/>
                  <a:gd name="connsiteX1436" fmla="*/ 820963 w 1762589"/>
                  <a:gd name="connsiteY1436" fmla="*/ 1302349 h 1305687"/>
                  <a:gd name="connsiteX1437" fmla="*/ 823984 w 1762589"/>
                  <a:gd name="connsiteY1437" fmla="*/ 1301395 h 1305687"/>
                  <a:gd name="connsiteX1438" fmla="*/ 826686 w 1762589"/>
                  <a:gd name="connsiteY1438" fmla="*/ 1301077 h 1305687"/>
                  <a:gd name="connsiteX1439" fmla="*/ 825573 w 1762589"/>
                  <a:gd name="connsiteY1439" fmla="*/ 1303144 h 1305687"/>
                  <a:gd name="connsiteX1440" fmla="*/ 825256 w 1762589"/>
                  <a:gd name="connsiteY1440" fmla="*/ 1305051 h 1305687"/>
                  <a:gd name="connsiteX1441" fmla="*/ 831297 w 1762589"/>
                  <a:gd name="connsiteY1441" fmla="*/ 1305687 h 1305687"/>
                  <a:gd name="connsiteX1442" fmla="*/ 834635 w 1762589"/>
                  <a:gd name="connsiteY1442" fmla="*/ 1304415 h 1305687"/>
                  <a:gd name="connsiteX1443" fmla="*/ 837020 w 1762589"/>
                  <a:gd name="connsiteY1443" fmla="*/ 1304415 h 1305687"/>
                  <a:gd name="connsiteX1444" fmla="*/ 838450 w 1762589"/>
                  <a:gd name="connsiteY1444" fmla="*/ 1303938 h 1305687"/>
                  <a:gd name="connsiteX1445" fmla="*/ 836383 w 1762589"/>
                  <a:gd name="connsiteY1445" fmla="*/ 1302031 h 1305687"/>
                  <a:gd name="connsiteX1446" fmla="*/ 830501 w 1762589"/>
                  <a:gd name="connsiteY1446" fmla="*/ 1298215 h 1305687"/>
                  <a:gd name="connsiteX1447" fmla="*/ 830025 w 1762589"/>
                  <a:gd name="connsiteY1447" fmla="*/ 1296943 h 1305687"/>
                  <a:gd name="connsiteX1448" fmla="*/ 838291 w 1762589"/>
                  <a:gd name="connsiteY1448" fmla="*/ 1299805 h 1305687"/>
                  <a:gd name="connsiteX1449" fmla="*/ 839722 w 1762589"/>
                  <a:gd name="connsiteY1449" fmla="*/ 1300759 h 1305687"/>
                  <a:gd name="connsiteX1450" fmla="*/ 848307 w 1762589"/>
                  <a:gd name="connsiteY1450" fmla="*/ 1301077 h 1305687"/>
                  <a:gd name="connsiteX1451" fmla="*/ 850692 w 1762589"/>
                  <a:gd name="connsiteY1451" fmla="*/ 1298374 h 1305687"/>
                  <a:gd name="connsiteX1452" fmla="*/ 853872 w 1762589"/>
                  <a:gd name="connsiteY1452" fmla="*/ 1295354 h 1305687"/>
                  <a:gd name="connsiteX1453" fmla="*/ 852600 w 1762589"/>
                  <a:gd name="connsiteY1453" fmla="*/ 1286610 h 1305687"/>
                  <a:gd name="connsiteX1454" fmla="*/ 852600 w 1762589"/>
                  <a:gd name="connsiteY1454" fmla="*/ 1285020 h 1305687"/>
                  <a:gd name="connsiteX1455" fmla="*/ 852918 w 1762589"/>
                  <a:gd name="connsiteY1455" fmla="*/ 1283589 h 1305687"/>
                  <a:gd name="connsiteX1456" fmla="*/ 851327 w 1762589"/>
                  <a:gd name="connsiteY1456" fmla="*/ 1281046 h 1305687"/>
                  <a:gd name="connsiteX1457" fmla="*/ 848943 w 1762589"/>
                  <a:gd name="connsiteY1457" fmla="*/ 1278661 h 1305687"/>
                  <a:gd name="connsiteX1458" fmla="*/ 842107 w 1762589"/>
                  <a:gd name="connsiteY1458" fmla="*/ 1277389 h 1305687"/>
                  <a:gd name="connsiteX1459" fmla="*/ 838291 w 1762589"/>
                  <a:gd name="connsiteY1459" fmla="*/ 1276117 h 1305687"/>
                  <a:gd name="connsiteX1460" fmla="*/ 833522 w 1762589"/>
                  <a:gd name="connsiteY1460" fmla="*/ 1275322 h 1305687"/>
                  <a:gd name="connsiteX1461" fmla="*/ 830342 w 1762589"/>
                  <a:gd name="connsiteY1461" fmla="*/ 1273415 h 1305687"/>
                  <a:gd name="connsiteX1462" fmla="*/ 830820 w 1762589"/>
                  <a:gd name="connsiteY1462" fmla="*/ 1272143 h 1305687"/>
                  <a:gd name="connsiteX1463" fmla="*/ 834635 w 1762589"/>
                  <a:gd name="connsiteY1463" fmla="*/ 1272143 h 1305687"/>
                  <a:gd name="connsiteX1464" fmla="*/ 840200 w 1762589"/>
                  <a:gd name="connsiteY1464" fmla="*/ 1272938 h 1305687"/>
                  <a:gd name="connsiteX1465" fmla="*/ 847353 w 1762589"/>
                  <a:gd name="connsiteY1465" fmla="*/ 1275322 h 1305687"/>
                  <a:gd name="connsiteX1466" fmla="*/ 851964 w 1762589"/>
                  <a:gd name="connsiteY1466" fmla="*/ 1275799 h 1305687"/>
                  <a:gd name="connsiteX1467" fmla="*/ 852759 w 1762589"/>
                  <a:gd name="connsiteY1467" fmla="*/ 1275322 h 1305687"/>
                  <a:gd name="connsiteX1468" fmla="*/ 856098 w 1762589"/>
                  <a:gd name="connsiteY1468" fmla="*/ 1275004 h 1305687"/>
                  <a:gd name="connsiteX1469" fmla="*/ 865477 w 1762589"/>
                  <a:gd name="connsiteY1469" fmla="*/ 1264353 h 1305687"/>
                  <a:gd name="connsiteX1470" fmla="*/ 867544 w 1762589"/>
                  <a:gd name="connsiteY1470" fmla="*/ 1251476 h 1305687"/>
                  <a:gd name="connsiteX1471" fmla="*/ 871836 w 1762589"/>
                  <a:gd name="connsiteY1471" fmla="*/ 1238439 h 1305687"/>
                  <a:gd name="connsiteX1472" fmla="*/ 874061 w 1762589"/>
                  <a:gd name="connsiteY1472" fmla="*/ 1230808 h 1305687"/>
                  <a:gd name="connsiteX1473" fmla="*/ 876128 w 1762589"/>
                  <a:gd name="connsiteY1473" fmla="*/ 1227311 h 1305687"/>
                  <a:gd name="connsiteX1474" fmla="*/ 876765 w 1762589"/>
                  <a:gd name="connsiteY1474" fmla="*/ 1224449 h 1305687"/>
                  <a:gd name="connsiteX1475" fmla="*/ 869292 w 1762589"/>
                  <a:gd name="connsiteY1475" fmla="*/ 1222860 h 1305687"/>
                  <a:gd name="connsiteX1476" fmla="*/ 870882 w 1762589"/>
                  <a:gd name="connsiteY1476" fmla="*/ 1221111 h 1305687"/>
                  <a:gd name="connsiteX1477" fmla="*/ 875652 w 1762589"/>
                  <a:gd name="connsiteY1477" fmla="*/ 1220316 h 1305687"/>
                  <a:gd name="connsiteX1478" fmla="*/ 878990 w 1762589"/>
                  <a:gd name="connsiteY1478" fmla="*/ 1220316 h 1305687"/>
                  <a:gd name="connsiteX1479" fmla="*/ 882965 w 1762589"/>
                  <a:gd name="connsiteY1479" fmla="*/ 1216659 h 1305687"/>
                  <a:gd name="connsiteX1480" fmla="*/ 881693 w 1762589"/>
                  <a:gd name="connsiteY1480" fmla="*/ 1212367 h 1305687"/>
                  <a:gd name="connsiteX1481" fmla="*/ 882010 w 1762589"/>
                  <a:gd name="connsiteY1481" fmla="*/ 1209664 h 1305687"/>
                  <a:gd name="connsiteX1482" fmla="*/ 879308 w 1762589"/>
                  <a:gd name="connsiteY1482" fmla="*/ 1207598 h 1305687"/>
                  <a:gd name="connsiteX1483" fmla="*/ 876924 w 1762589"/>
                  <a:gd name="connsiteY1483" fmla="*/ 1203464 h 1305687"/>
                  <a:gd name="connsiteX1484" fmla="*/ 878990 w 1762589"/>
                  <a:gd name="connsiteY1484" fmla="*/ 1197423 h 1305687"/>
                  <a:gd name="connsiteX1485" fmla="*/ 879467 w 1762589"/>
                  <a:gd name="connsiteY1485" fmla="*/ 1194879 h 1305687"/>
                  <a:gd name="connsiteX1486" fmla="*/ 880421 w 1762589"/>
                  <a:gd name="connsiteY1486" fmla="*/ 1192654 h 1305687"/>
                  <a:gd name="connsiteX1487" fmla="*/ 879149 w 1762589"/>
                  <a:gd name="connsiteY1487" fmla="*/ 1189633 h 1305687"/>
                  <a:gd name="connsiteX1488" fmla="*/ 881375 w 1762589"/>
                  <a:gd name="connsiteY1488" fmla="*/ 1187566 h 1305687"/>
                  <a:gd name="connsiteX1489" fmla="*/ 881693 w 1762589"/>
                  <a:gd name="connsiteY1489" fmla="*/ 1185023 h 1305687"/>
                  <a:gd name="connsiteX1490" fmla="*/ 872631 w 1762589"/>
                  <a:gd name="connsiteY1490" fmla="*/ 1183751 h 1305687"/>
                  <a:gd name="connsiteX1491" fmla="*/ 866749 w 1762589"/>
                  <a:gd name="connsiteY1491" fmla="*/ 1182002 h 1305687"/>
                  <a:gd name="connsiteX1492" fmla="*/ 861502 w 1762589"/>
                  <a:gd name="connsiteY1492" fmla="*/ 1180253 h 1305687"/>
                  <a:gd name="connsiteX1493" fmla="*/ 858959 w 1762589"/>
                  <a:gd name="connsiteY1493" fmla="*/ 1178346 h 1305687"/>
                  <a:gd name="connsiteX1494" fmla="*/ 861661 w 1762589"/>
                  <a:gd name="connsiteY1494" fmla="*/ 1178028 h 1305687"/>
                  <a:gd name="connsiteX1495" fmla="*/ 864841 w 1762589"/>
                  <a:gd name="connsiteY1495" fmla="*/ 1178664 h 1305687"/>
                  <a:gd name="connsiteX1496" fmla="*/ 873903 w 1762589"/>
                  <a:gd name="connsiteY1496" fmla="*/ 1178187 h 1305687"/>
                  <a:gd name="connsiteX1497" fmla="*/ 877082 w 1762589"/>
                  <a:gd name="connsiteY1497" fmla="*/ 1178823 h 1305687"/>
                  <a:gd name="connsiteX1498" fmla="*/ 884395 w 1762589"/>
                  <a:gd name="connsiteY1498" fmla="*/ 1179459 h 1305687"/>
                  <a:gd name="connsiteX1499" fmla="*/ 886780 w 1762589"/>
                  <a:gd name="connsiteY1499" fmla="*/ 1177710 h 1305687"/>
                  <a:gd name="connsiteX1500" fmla="*/ 888688 w 1762589"/>
                  <a:gd name="connsiteY1500" fmla="*/ 1177710 h 1305687"/>
                  <a:gd name="connsiteX1501" fmla="*/ 894093 w 1762589"/>
                  <a:gd name="connsiteY1501" fmla="*/ 1170556 h 1305687"/>
                  <a:gd name="connsiteX1502" fmla="*/ 896319 w 1762589"/>
                  <a:gd name="connsiteY1502" fmla="*/ 1169443 h 1305687"/>
                  <a:gd name="connsiteX1503" fmla="*/ 896637 w 1762589"/>
                  <a:gd name="connsiteY1503" fmla="*/ 1166899 h 1305687"/>
                  <a:gd name="connsiteX1504" fmla="*/ 888051 w 1762589"/>
                  <a:gd name="connsiteY1504" fmla="*/ 1163243 h 1305687"/>
                  <a:gd name="connsiteX1505" fmla="*/ 883441 w 1762589"/>
                  <a:gd name="connsiteY1505" fmla="*/ 1160381 h 1305687"/>
                  <a:gd name="connsiteX1506" fmla="*/ 882010 w 1762589"/>
                  <a:gd name="connsiteY1506" fmla="*/ 1158791 h 1305687"/>
                  <a:gd name="connsiteX1507" fmla="*/ 881056 w 1762589"/>
                  <a:gd name="connsiteY1507" fmla="*/ 1156248 h 1305687"/>
                  <a:gd name="connsiteX1508" fmla="*/ 883441 w 1762589"/>
                  <a:gd name="connsiteY1508" fmla="*/ 1157202 h 1305687"/>
                  <a:gd name="connsiteX1509" fmla="*/ 885508 w 1762589"/>
                  <a:gd name="connsiteY1509" fmla="*/ 1158473 h 1305687"/>
                  <a:gd name="connsiteX1510" fmla="*/ 890596 w 1762589"/>
                  <a:gd name="connsiteY1510" fmla="*/ 1162448 h 1305687"/>
                  <a:gd name="connsiteX1511" fmla="*/ 896796 w 1762589"/>
                  <a:gd name="connsiteY1511" fmla="*/ 1162766 h 1305687"/>
                  <a:gd name="connsiteX1512" fmla="*/ 902042 w 1762589"/>
                  <a:gd name="connsiteY1512" fmla="*/ 1162766 h 1305687"/>
                  <a:gd name="connsiteX1513" fmla="*/ 903791 w 1762589"/>
                  <a:gd name="connsiteY1513" fmla="*/ 1162766 h 1305687"/>
                  <a:gd name="connsiteX1514" fmla="*/ 906970 w 1762589"/>
                  <a:gd name="connsiteY1514" fmla="*/ 1159586 h 1305687"/>
                  <a:gd name="connsiteX1515" fmla="*/ 909196 w 1762589"/>
                  <a:gd name="connsiteY1515" fmla="*/ 1156089 h 1305687"/>
                  <a:gd name="connsiteX1516" fmla="*/ 911740 w 1762589"/>
                  <a:gd name="connsiteY1516" fmla="*/ 1153227 h 1305687"/>
                  <a:gd name="connsiteX1517" fmla="*/ 910944 w 1762589"/>
                  <a:gd name="connsiteY1517" fmla="*/ 1151637 h 1305687"/>
                  <a:gd name="connsiteX1518" fmla="*/ 910468 w 1762589"/>
                  <a:gd name="connsiteY1518" fmla="*/ 1149889 h 1305687"/>
                  <a:gd name="connsiteX1519" fmla="*/ 913170 w 1762589"/>
                  <a:gd name="connsiteY1519" fmla="*/ 1147027 h 1305687"/>
                  <a:gd name="connsiteX1520" fmla="*/ 913170 w 1762589"/>
                  <a:gd name="connsiteY1520" fmla="*/ 1142417 h 1305687"/>
                  <a:gd name="connsiteX1521" fmla="*/ 917463 w 1762589"/>
                  <a:gd name="connsiteY1521" fmla="*/ 1142735 h 1305687"/>
                  <a:gd name="connsiteX1522" fmla="*/ 921278 w 1762589"/>
                  <a:gd name="connsiteY1522" fmla="*/ 1141622 h 1305687"/>
                  <a:gd name="connsiteX1523" fmla="*/ 921278 w 1762589"/>
                  <a:gd name="connsiteY1523" fmla="*/ 1137329 h 1305687"/>
                  <a:gd name="connsiteX1524" fmla="*/ 927796 w 1762589"/>
                  <a:gd name="connsiteY1524" fmla="*/ 1132878 h 1305687"/>
                  <a:gd name="connsiteX1525" fmla="*/ 927479 w 1762589"/>
                  <a:gd name="connsiteY1525" fmla="*/ 1131129 h 1305687"/>
                  <a:gd name="connsiteX1526" fmla="*/ 924934 w 1762589"/>
                  <a:gd name="connsiteY1526" fmla="*/ 1123498 h 1305687"/>
                  <a:gd name="connsiteX1527" fmla="*/ 925888 w 1762589"/>
                  <a:gd name="connsiteY1527" fmla="*/ 1114119 h 1305687"/>
                  <a:gd name="connsiteX1528" fmla="*/ 919847 w 1762589"/>
                  <a:gd name="connsiteY1528" fmla="*/ 1112688 h 1305687"/>
                  <a:gd name="connsiteX1529" fmla="*/ 915873 w 1762589"/>
                  <a:gd name="connsiteY1529" fmla="*/ 1113006 h 1305687"/>
                  <a:gd name="connsiteX1530" fmla="*/ 913965 w 1762589"/>
                  <a:gd name="connsiteY1530" fmla="*/ 1114595 h 1305687"/>
                  <a:gd name="connsiteX1531" fmla="*/ 909831 w 1762589"/>
                  <a:gd name="connsiteY1531" fmla="*/ 1112052 h 1305687"/>
                  <a:gd name="connsiteX1532" fmla="*/ 898226 w 1762589"/>
                  <a:gd name="connsiteY1532" fmla="*/ 1106488 h 1305687"/>
                  <a:gd name="connsiteX1533" fmla="*/ 909831 w 1762589"/>
                  <a:gd name="connsiteY1533" fmla="*/ 1107283 h 1305687"/>
                  <a:gd name="connsiteX1534" fmla="*/ 912694 w 1762589"/>
                  <a:gd name="connsiteY1534" fmla="*/ 1107918 h 1305687"/>
                  <a:gd name="connsiteX1535" fmla="*/ 915396 w 1762589"/>
                  <a:gd name="connsiteY1535" fmla="*/ 1109349 h 1305687"/>
                  <a:gd name="connsiteX1536" fmla="*/ 921278 w 1762589"/>
                  <a:gd name="connsiteY1536" fmla="*/ 1109985 h 1305687"/>
                  <a:gd name="connsiteX1537" fmla="*/ 923981 w 1762589"/>
                  <a:gd name="connsiteY1537" fmla="*/ 1107918 h 1305687"/>
                  <a:gd name="connsiteX1538" fmla="*/ 923663 w 1762589"/>
                  <a:gd name="connsiteY1538" fmla="*/ 1105057 h 1305687"/>
                  <a:gd name="connsiteX1539" fmla="*/ 930022 w 1762589"/>
                  <a:gd name="connsiteY1539" fmla="*/ 1104421 h 1305687"/>
                  <a:gd name="connsiteX1540" fmla="*/ 935745 w 1762589"/>
                  <a:gd name="connsiteY1540" fmla="*/ 1100764 h 1305687"/>
                  <a:gd name="connsiteX1541" fmla="*/ 938448 w 1762589"/>
                  <a:gd name="connsiteY1541" fmla="*/ 1098221 h 1305687"/>
                  <a:gd name="connsiteX1542" fmla="*/ 937652 w 1762589"/>
                  <a:gd name="connsiteY1542" fmla="*/ 1095677 h 1305687"/>
                  <a:gd name="connsiteX1543" fmla="*/ 935745 w 1762589"/>
                  <a:gd name="connsiteY1543" fmla="*/ 1092974 h 1305687"/>
                  <a:gd name="connsiteX1544" fmla="*/ 931294 w 1762589"/>
                  <a:gd name="connsiteY1544" fmla="*/ 1089318 h 1305687"/>
                  <a:gd name="connsiteX1545" fmla="*/ 928750 w 1762589"/>
                  <a:gd name="connsiteY1545" fmla="*/ 1082164 h 1305687"/>
                  <a:gd name="connsiteX1546" fmla="*/ 924934 w 1762589"/>
                  <a:gd name="connsiteY1546" fmla="*/ 1078030 h 1305687"/>
                  <a:gd name="connsiteX1547" fmla="*/ 920006 w 1762589"/>
                  <a:gd name="connsiteY1547" fmla="*/ 1079779 h 1305687"/>
                  <a:gd name="connsiteX1548" fmla="*/ 916032 w 1762589"/>
                  <a:gd name="connsiteY1548" fmla="*/ 1080256 h 1305687"/>
                  <a:gd name="connsiteX1549" fmla="*/ 914283 w 1762589"/>
                  <a:gd name="connsiteY1549" fmla="*/ 1074692 h 1305687"/>
                  <a:gd name="connsiteX1550" fmla="*/ 912535 w 1762589"/>
                  <a:gd name="connsiteY1550" fmla="*/ 1072466 h 1305687"/>
                  <a:gd name="connsiteX1551" fmla="*/ 912535 w 1762589"/>
                  <a:gd name="connsiteY1551" fmla="*/ 1069446 h 1305687"/>
                  <a:gd name="connsiteX1552" fmla="*/ 918576 w 1762589"/>
                  <a:gd name="connsiteY1552" fmla="*/ 1070400 h 1305687"/>
                  <a:gd name="connsiteX1553" fmla="*/ 924617 w 1762589"/>
                  <a:gd name="connsiteY1553" fmla="*/ 1069128 h 1305687"/>
                  <a:gd name="connsiteX1554" fmla="*/ 936540 w 1762589"/>
                  <a:gd name="connsiteY1554" fmla="*/ 1071989 h 1305687"/>
                  <a:gd name="connsiteX1555" fmla="*/ 943058 w 1762589"/>
                  <a:gd name="connsiteY1555" fmla="*/ 1069446 h 1305687"/>
                  <a:gd name="connsiteX1556" fmla="*/ 945601 w 1762589"/>
                  <a:gd name="connsiteY1556" fmla="*/ 1067697 h 1305687"/>
                  <a:gd name="connsiteX1557" fmla="*/ 950531 w 1762589"/>
                  <a:gd name="connsiteY1557" fmla="*/ 1062451 h 1305687"/>
                  <a:gd name="connsiteX1558" fmla="*/ 953709 w 1762589"/>
                  <a:gd name="connsiteY1558" fmla="*/ 1060861 h 1305687"/>
                  <a:gd name="connsiteX1559" fmla="*/ 955776 w 1762589"/>
                  <a:gd name="connsiteY1559" fmla="*/ 1058317 h 1305687"/>
                  <a:gd name="connsiteX1560" fmla="*/ 953550 w 1762589"/>
                  <a:gd name="connsiteY1560" fmla="*/ 1057045 h 1305687"/>
                  <a:gd name="connsiteX1561" fmla="*/ 938130 w 1762589"/>
                  <a:gd name="connsiteY1561" fmla="*/ 1049891 h 1305687"/>
                  <a:gd name="connsiteX1562" fmla="*/ 938607 w 1762589"/>
                  <a:gd name="connsiteY1562" fmla="*/ 1048302 h 1305687"/>
                  <a:gd name="connsiteX1563" fmla="*/ 944648 w 1762589"/>
                  <a:gd name="connsiteY1563" fmla="*/ 1048302 h 1305687"/>
                  <a:gd name="connsiteX1564" fmla="*/ 960387 w 1762589"/>
                  <a:gd name="connsiteY1564" fmla="*/ 1046871 h 1305687"/>
                  <a:gd name="connsiteX1565" fmla="*/ 969766 w 1762589"/>
                  <a:gd name="connsiteY1565" fmla="*/ 1045758 h 1305687"/>
                  <a:gd name="connsiteX1566" fmla="*/ 982803 w 1762589"/>
                  <a:gd name="connsiteY1566" fmla="*/ 1045122 h 1305687"/>
                  <a:gd name="connsiteX1567" fmla="*/ 995203 w 1762589"/>
                  <a:gd name="connsiteY1567" fmla="*/ 1040989 h 1305687"/>
                  <a:gd name="connsiteX1568" fmla="*/ 995203 w 1762589"/>
                  <a:gd name="connsiteY1568" fmla="*/ 1036219 h 1305687"/>
                  <a:gd name="connsiteX1569" fmla="*/ 994885 w 1762589"/>
                  <a:gd name="connsiteY1569" fmla="*/ 1034947 h 1305687"/>
                  <a:gd name="connsiteX1570" fmla="*/ 988366 w 1762589"/>
                  <a:gd name="connsiteY1570" fmla="*/ 1030973 h 1305687"/>
                  <a:gd name="connsiteX1571" fmla="*/ 986142 w 1762589"/>
                  <a:gd name="connsiteY1571" fmla="*/ 1026839 h 1305687"/>
                  <a:gd name="connsiteX1572" fmla="*/ 989639 w 1762589"/>
                  <a:gd name="connsiteY1572" fmla="*/ 1028111 h 1305687"/>
                  <a:gd name="connsiteX1573" fmla="*/ 997111 w 1762589"/>
                  <a:gd name="connsiteY1573" fmla="*/ 1031927 h 1305687"/>
                  <a:gd name="connsiteX1574" fmla="*/ 999019 w 1762589"/>
                  <a:gd name="connsiteY1574" fmla="*/ 1028588 h 1305687"/>
                  <a:gd name="connsiteX1575" fmla="*/ 1002039 w 1762589"/>
                  <a:gd name="connsiteY1575" fmla="*/ 1020639 h 1305687"/>
                  <a:gd name="connsiteX1576" fmla="*/ 1004901 w 1762589"/>
                  <a:gd name="connsiteY1576" fmla="*/ 1017619 h 1305687"/>
                  <a:gd name="connsiteX1577" fmla="*/ 1008239 w 1762589"/>
                  <a:gd name="connsiteY1577" fmla="*/ 1014757 h 1305687"/>
                  <a:gd name="connsiteX1578" fmla="*/ 1001403 w 1762589"/>
                  <a:gd name="connsiteY1578" fmla="*/ 1011896 h 1305687"/>
                  <a:gd name="connsiteX1579" fmla="*/ 996634 w 1762589"/>
                  <a:gd name="connsiteY1579" fmla="*/ 1008875 h 1305687"/>
                  <a:gd name="connsiteX1580" fmla="*/ 999654 w 1762589"/>
                  <a:gd name="connsiteY1580" fmla="*/ 1008239 h 1305687"/>
                  <a:gd name="connsiteX1581" fmla="*/ 1006490 w 1762589"/>
                  <a:gd name="connsiteY1581" fmla="*/ 1008875 h 1305687"/>
                  <a:gd name="connsiteX1582" fmla="*/ 1013485 w 1762589"/>
                  <a:gd name="connsiteY1582" fmla="*/ 1010624 h 1305687"/>
                  <a:gd name="connsiteX1583" fmla="*/ 1021434 w 1762589"/>
                  <a:gd name="connsiteY1583" fmla="*/ 1011737 h 1305687"/>
                  <a:gd name="connsiteX1584" fmla="*/ 1021752 w 1762589"/>
                  <a:gd name="connsiteY1584" fmla="*/ 1012690 h 1305687"/>
                  <a:gd name="connsiteX1585" fmla="*/ 1015870 w 1762589"/>
                  <a:gd name="connsiteY1585" fmla="*/ 1017937 h 1305687"/>
                  <a:gd name="connsiteX1586" fmla="*/ 1007127 w 1762589"/>
                  <a:gd name="connsiteY1586" fmla="*/ 1028270 h 1305687"/>
                  <a:gd name="connsiteX1587" fmla="*/ 1006014 w 1762589"/>
                  <a:gd name="connsiteY1587" fmla="*/ 1031450 h 1305687"/>
                  <a:gd name="connsiteX1588" fmla="*/ 1006808 w 1762589"/>
                  <a:gd name="connsiteY1588" fmla="*/ 1033994 h 1305687"/>
                  <a:gd name="connsiteX1589" fmla="*/ 1005536 w 1762589"/>
                  <a:gd name="connsiteY1589" fmla="*/ 1036060 h 1305687"/>
                  <a:gd name="connsiteX1590" fmla="*/ 1000926 w 1762589"/>
                  <a:gd name="connsiteY1590" fmla="*/ 1040989 h 1305687"/>
                  <a:gd name="connsiteX1591" fmla="*/ 1002198 w 1762589"/>
                  <a:gd name="connsiteY1591" fmla="*/ 1044645 h 1305687"/>
                  <a:gd name="connsiteX1592" fmla="*/ 1007921 w 1762589"/>
                  <a:gd name="connsiteY1592" fmla="*/ 1046553 h 1305687"/>
                  <a:gd name="connsiteX1593" fmla="*/ 1010465 w 1762589"/>
                  <a:gd name="connsiteY1593" fmla="*/ 1044804 h 1305687"/>
                  <a:gd name="connsiteX1594" fmla="*/ 1014757 w 1762589"/>
                  <a:gd name="connsiteY1594" fmla="*/ 1044804 h 1305687"/>
                  <a:gd name="connsiteX1595" fmla="*/ 1017778 w 1762589"/>
                  <a:gd name="connsiteY1595" fmla="*/ 1043532 h 1305687"/>
                  <a:gd name="connsiteX1596" fmla="*/ 1020004 w 1762589"/>
                  <a:gd name="connsiteY1596" fmla="*/ 1040512 h 1305687"/>
                  <a:gd name="connsiteX1597" fmla="*/ 1020321 w 1762589"/>
                  <a:gd name="connsiteY1597" fmla="*/ 1037173 h 1305687"/>
                  <a:gd name="connsiteX1598" fmla="*/ 1022706 w 1762589"/>
                  <a:gd name="connsiteY1598" fmla="*/ 1037173 h 1305687"/>
                  <a:gd name="connsiteX1599" fmla="*/ 1027635 w 1762589"/>
                  <a:gd name="connsiteY1599" fmla="*/ 1033358 h 1305687"/>
                  <a:gd name="connsiteX1600" fmla="*/ 1028748 w 1762589"/>
                  <a:gd name="connsiteY1600" fmla="*/ 1034788 h 1305687"/>
                  <a:gd name="connsiteX1601" fmla="*/ 1031450 w 1762589"/>
                  <a:gd name="connsiteY1601" fmla="*/ 1037491 h 1305687"/>
                  <a:gd name="connsiteX1602" fmla="*/ 1034630 w 1762589"/>
                  <a:gd name="connsiteY1602" fmla="*/ 1037968 h 1305687"/>
                  <a:gd name="connsiteX1603" fmla="*/ 1037650 w 1762589"/>
                  <a:gd name="connsiteY1603" fmla="*/ 1036855 h 1305687"/>
                  <a:gd name="connsiteX1604" fmla="*/ 1039081 w 1762589"/>
                  <a:gd name="connsiteY1604" fmla="*/ 1036855 h 1305687"/>
                  <a:gd name="connsiteX1605" fmla="*/ 1039876 w 1762589"/>
                  <a:gd name="connsiteY1605" fmla="*/ 1036060 h 1305687"/>
                  <a:gd name="connsiteX1606" fmla="*/ 1042738 w 1762589"/>
                  <a:gd name="connsiteY1606" fmla="*/ 1030019 h 1305687"/>
                  <a:gd name="connsiteX1607" fmla="*/ 1043214 w 1762589"/>
                  <a:gd name="connsiteY1607" fmla="*/ 1028429 h 1305687"/>
                  <a:gd name="connsiteX1608" fmla="*/ 1043214 w 1762589"/>
                  <a:gd name="connsiteY1608" fmla="*/ 1026839 h 1305687"/>
                  <a:gd name="connsiteX1609" fmla="*/ 1047029 w 1762589"/>
                  <a:gd name="connsiteY1609" fmla="*/ 1029065 h 1305687"/>
                  <a:gd name="connsiteX1610" fmla="*/ 1046712 w 1762589"/>
                  <a:gd name="connsiteY1610" fmla="*/ 1030496 h 1305687"/>
                  <a:gd name="connsiteX1611" fmla="*/ 1047348 w 1762589"/>
                  <a:gd name="connsiteY1611" fmla="*/ 1035265 h 1305687"/>
                  <a:gd name="connsiteX1612" fmla="*/ 1049892 w 1762589"/>
                  <a:gd name="connsiteY1612" fmla="*/ 1033676 h 1305687"/>
                  <a:gd name="connsiteX1613" fmla="*/ 1056886 w 1762589"/>
                  <a:gd name="connsiteY1613" fmla="*/ 1027952 h 1305687"/>
                  <a:gd name="connsiteX1614" fmla="*/ 1063405 w 1762589"/>
                  <a:gd name="connsiteY1614" fmla="*/ 1024455 h 1305687"/>
                  <a:gd name="connsiteX1615" fmla="*/ 1065948 w 1762589"/>
                  <a:gd name="connsiteY1615" fmla="*/ 1022388 h 1305687"/>
                  <a:gd name="connsiteX1616" fmla="*/ 1068809 w 1762589"/>
                  <a:gd name="connsiteY1616" fmla="*/ 1020639 h 1305687"/>
                  <a:gd name="connsiteX1617" fmla="*/ 1065153 w 1762589"/>
                  <a:gd name="connsiteY1617" fmla="*/ 1011896 h 1305687"/>
                  <a:gd name="connsiteX1618" fmla="*/ 1063564 w 1762589"/>
                  <a:gd name="connsiteY1618" fmla="*/ 1010306 h 1305687"/>
                  <a:gd name="connsiteX1619" fmla="*/ 1062927 w 1762589"/>
                  <a:gd name="connsiteY1619" fmla="*/ 1008875 h 1305687"/>
                  <a:gd name="connsiteX1620" fmla="*/ 1062133 w 1762589"/>
                  <a:gd name="connsiteY1620" fmla="*/ 1007921 h 1305687"/>
                  <a:gd name="connsiteX1621" fmla="*/ 1062133 w 1762589"/>
                  <a:gd name="connsiteY1621" fmla="*/ 1006172 h 1305687"/>
                  <a:gd name="connsiteX1622" fmla="*/ 1066584 w 1762589"/>
                  <a:gd name="connsiteY1622" fmla="*/ 1009352 h 1305687"/>
                  <a:gd name="connsiteX1623" fmla="*/ 1067856 w 1762589"/>
                  <a:gd name="connsiteY1623" fmla="*/ 1010783 h 1305687"/>
                  <a:gd name="connsiteX1624" fmla="*/ 1075010 w 1762589"/>
                  <a:gd name="connsiteY1624" fmla="*/ 1014757 h 1305687"/>
                  <a:gd name="connsiteX1625" fmla="*/ 1078508 w 1762589"/>
                  <a:gd name="connsiteY1625" fmla="*/ 1014439 h 1305687"/>
                  <a:gd name="connsiteX1626" fmla="*/ 1081369 w 1762589"/>
                  <a:gd name="connsiteY1626" fmla="*/ 1015234 h 1305687"/>
                  <a:gd name="connsiteX1627" fmla="*/ 1084707 w 1762589"/>
                  <a:gd name="connsiteY1627" fmla="*/ 1013803 h 1305687"/>
                  <a:gd name="connsiteX1628" fmla="*/ 1097426 w 1762589"/>
                  <a:gd name="connsiteY1628" fmla="*/ 1006331 h 1305687"/>
                  <a:gd name="connsiteX1629" fmla="*/ 1099016 w 1762589"/>
                  <a:gd name="connsiteY1629" fmla="*/ 1004583 h 1305687"/>
                  <a:gd name="connsiteX1630" fmla="*/ 1100447 w 1762589"/>
                  <a:gd name="connsiteY1630" fmla="*/ 1002039 h 1305687"/>
                  <a:gd name="connsiteX1631" fmla="*/ 1101877 w 1762589"/>
                  <a:gd name="connsiteY1631" fmla="*/ 998700 h 1305687"/>
                  <a:gd name="connsiteX1632" fmla="*/ 1103467 w 1762589"/>
                  <a:gd name="connsiteY1632" fmla="*/ 996793 h 1305687"/>
                  <a:gd name="connsiteX1633" fmla="*/ 1106646 w 1762589"/>
                  <a:gd name="connsiteY1633" fmla="*/ 996475 h 1305687"/>
                  <a:gd name="connsiteX1634" fmla="*/ 1107918 w 1762589"/>
                  <a:gd name="connsiteY1634" fmla="*/ 996952 h 1305687"/>
                  <a:gd name="connsiteX1635" fmla="*/ 1109985 w 1762589"/>
                  <a:gd name="connsiteY1635" fmla="*/ 995521 h 1305687"/>
                  <a:gd name="connsiteX1636" fmla="*/ 1112688 w 1762589"/>
                  <a:gd name="connsiteY1636" fmla="*/ 992182 h 1305687"/>
                  <a:gd name="connsiteX1637" fmla="*/ 1119047 w 1762589"/>
                  <a:gd name="connsiteY1637" fmla="*/ 981690 h 1305687"/>
                  <a:gd name="connsiteX1638" fmla="*/ 1126837 w 1762589"/>
                  <a:gd name="connsiteY1638" fmla="*/ 970402 h 1305687"/>
                  <a:gd name="connsiteX1639" fmla="*/ 1129063 w 1762589"/>
                  <a:gd name="connsiteY1639" fmla="*/ 966269 h 1305687"/>
                  <a:gd name="connsiteX1640" fmla="*/ 1129857 w 1762589"/>
                  <a:gd name="connsiteY1640" fmla="*/ 963407 h 1305687"/>
                  <a:gd name="connsiteX1641" fmla="*/ 1129222 w 1762589"/>
                  <a:gd name="connsiteY1641" fmla="*/ 961658 h 1305687"/>
                  <a:gd name="connsiteX1642" fmla="*/ 1129539 w 1762589"/>
                  <a:gd name="connsiteY1642" fmla="*/ 960546 h 1305687"/>
                  <a:gd name="connsiteX1643" fmla="*/ 1130811 w 1762589"/>
                  <a:gd name="connsiteY1643" fmla="*/ 960069 h 1305687"/>
                  <a:gd name="connsiteX1644" fmla="*/ 1133991 w 1762589"/>
                  <a:gd name="connsiteY1644" fmla="*/ 957366 h 1305687"/>
                  <a:gd name="connsiteX1645" fmla="*/ 1135580 w 1762589"/>
                  <a:gd name="connsiteY1645" fmla="*/ 955299 h 1305687"/>
                  <a:gd name="connsiteX1646" fmla="*/ 1139555 w 1762589"/>
                  <a:gd name="connsiteY1646" fmla="*/ 948463 h 1305687"/>
                  <a:gd name="connsiteX1647" fmla="*/ 1140986 w 1762589"/>
                  <a:gd name="connsiteY1647" fmla="*/ 946874 h 1305687"/>
                  <a:gd name="connsiteX1648" fmla="*/ 1142735 w 1762589"/>
                  <a:gd name="connsiteY1648" fmla="*/ 945761 h 1305687"/>
                  <a:gd name="connsiteX1649" fmla="*/ 1146550 w 1762589"/>
                  <a:gd name="connsiteY1649" fmla="*/ 944648 h 1305687"/>
                  <a:gd name="connsiteX1650" fmla="*/ 1160064 w 1762589"/>
                  <a:gd name="connsiteY1650" fmla="*/ 936222 h 1305687"/>
                  <a:gd name="connsiteX1651" fmla="*/ 1162289 w 1762589"/>
                  <a:gd name="connsiteY1651" fmla="*/ 935586 h 1305687"/>
                  <a:gd name="connsiteX1652" fmla="*/ 1164992 w 1762589"/>
                  <a:gd name="connsiteY1652" fmla="*/ 933678 h 1305687"/>
                  <a:gd name="connsiteX1653" fmla="*/ 1168171 w 1762589"/>
                  <a:gd name="connsiteY1653" fmla="*/ 930340 h 1305687"/>
                  <a:gd name="connsiteX1654" fmla="*/ 1168489 w 1762589"/>
                  <a:gd name="connsiteY1654" fmla="*/ 926842 h 1305687"/>
                  <a:gd name="connsiteX1655" fmla="*/ 1165787 w 1762589"/>
                  <a:gd name="connsiteY1655" fmla="*/ 923027 h 1305687"/>
                  <a:gd name="connsiteX1656" fmla="*/ 1162448 w 1762589"/>
                  <a:gd name="connsiteY1656" fmla="*/ 919370 h 1305687"/>
                  <a:gd name="connsiteX1657" fmla="*/ 1162766 w 1762589"/>
                  <a:gd name="connsiteY1657" fmla="*/ 918734 h 1305687"/>
                  <a:gd name="connsiteX1658" fmla="*/ 1164833 w 1762589"/>
                  <a:gd name="connsiteY1658" fmla="*/ 918734 h 1305687"/>
                  <a:gd name="connsiteX1659" fmla="*/ 1166581 w 1762589"/>
                  <a:gd name="connsiteY1659" fmla="*/ 918258 h 1305687"/>
                  <a:gd name="connsiteX1660" fmla="*/ 1167853 w 1762589"/>
                  <a:gd name="connsiteY1660" fmla="*/ 917145 h 1305687"/>
                  <a:gd name="connsiteX1661" fmla="*/ 1167376 w 1762589"/>
                  <a:gd name="connsiteY1661" fmla="*/ 915396 h 1305687"/>
                  <a:gd name="connsiteX1662" fmla="*/ 1165309 w 1762589"/>
                  <a:gd name="connsiteY1662" fmla="*/ 913011 h 1305687"/>
                  <a:gd name="connsiteX1663" fmla="*/ 1164038 w 1762589"/>
                  <a:gd name="connsiteY1663" fmla="*/ 910627 h 1305687"/>
                  <a:gd name="connsiteX1664" fmla="*/ 1163720 w 1762589"/>
                  <a:gd name="connsiteY1664" fmla="*/ 908083 h 1305687"/>
                  <a:gd name="connsiteX1665" fmla="*/ 1169125 w 1762589"/>
                  <a:gd name="connsiteY1665" fmla="*/ 910627 h 1305687"/>
                  <a:gd name="connsiteX1666" fmla="*/ 1180412 w 1762589"/>
                  <a:gd name="connsiteY1666" fmla="*/ 918258 h 1305687"/>
                  <a:gd name="connsiteX1667" fmla="*/ 1189633 w 1762589"/>
                  <a:gd name="connsiteY1667" fmla="*/ 923345 h 1305687"/>
                  <a:gd name="connsiteX1668" fmla="*/ 1196788 w 1762589"/>
                  <a:gd name="connsiteY1668" fmla="*/ 925730 h 1305687"/>
                  <a:gd name="connsiteX1669" fmla="*/ 1202192 w 1762589"/>
                  <a:gd name="connsiteY1669" fmla="*/ 926683 h 1305687"/>
                  <a:gd name="connsiteX1670" fmla="*/ 1205849 w 1762589"/>
                  <a:gd name="connsiteY1670" fmla="*/ 926047 h 1305687"/>
                  <a:gd name="connsiteX1671" fmla="*/ 1212685 w 1762589"/>
                  <a:gd name="connsiteY1671" fmla="*/ 923822 h 1305687"/>
                  <a:gd name="connsiteX1672" fmla="*/ 1212685 w 1762589"/>
                  <a:gd name="connsiteY1672" fmla="*/ 921596 h 1305687"/>
                  <a:gd name="connsiteX1673" fmla="*/ 1209824 w 1762589"/>
                  <a:gd name="connsiteY1673" fmla="*/ 918416 h 1305687"/>
                  <a:gd name="connsiteX1674" fmla="*/ 1209824 w 1762589"/>
                  <a:gd name="connsiteY1674" fmla="*/ 917145 h 1305687"/>
                  <a:gd name="connsiteX1675" fmla="*/ 1221111 w 1762589"/>
                  <a:gd name="connsiteY1675" fmla="*/ 920006 h 1305687"/>
                  <a:gd name="connsiteX1676" fmla="*/ 1224609 w 1762589"/>
                  <a:gd name="connsiteY1676" fmla="*/ 919688 h 1305687"/>
                  <a:gd name="connsiteX1677" fmla="*/ 1228742 w 1762589"/>
                  <a:gd name="connsiteY1677" fmla="*/ 916032 h 1305687"/>
                  <a:gd name="connsiteX1678" fmla="*/ 1231286 w 1762589"/>
                  <a:gd name="connsiteY1678" fmla="*/ 914760 h 1305687"/>
                  <a:gd name="connsiteX1679" fmla="*/ 1233988 w 1762589"/>
                  <a:gd name="connsiteY1679" fmla="*/ 914124 h 1305687"/>
                  <a:gd name="connsiteX1680" fmla="*/ 1238440 w 1762589"/>
                  <a:gd name="connsiteY1680" fmla="*/ 914124 h 1305687"/>
                  <a:gd name="connsiteX1681" fmla="*/ 1246706 w 1762589"/>
                  <a:gd name="connsiteY1681" fmla="*/ 915237 h 1305687"/>
                  <a:gd name="connsiteX1682" fmla="*/ 1251793 w 1762589"/>
                  <a:gd name="connsiteY1682" fmla="*/ 914760 h 1305687"/>
                  <a:gd name="connsiteX1683" fmla="*/ 1256404 w 1762589"/>
                  <a:gd name="connsiteY1683" fmla="*/ 913170 h 1305687"/>
                  <a:gd name="connsiteX1684" fmla="*/ 1263081 w 1762589"/>
                  <a:gd name="connsiteY1684" fmla="*/ 911739 h 1305687"/>
                  <a:gd name="connsiteX1685" fmla="*/ 1277071 w 1762589"/>
                  <a:gd name="connsiteY1685" fmla="*/ 907447 h 1305687"/>
                  <a:gd name="connsiteX1686" fmla="*/ 1283907 w 1762589"/>
                  <a:gd name="connsiteY1686" fmla="*/ 905857 h 1305687"/>
                  <a:gd name="connsiteX1687" fmla="*/ 1291856 w 1762589"/>
                  <a:gd name="connsiteY1687" fmla="*/ 905062 h 1305687"/>
                  <a:gd name="connsiteX1688" fmla="*/ 1308708 w 1762589"/>
                  <a:gd name="connsiteY1688" fmla="*/ 900452 h 1305687"/>
                  <a:gd name="connsiteX1689" fmla="*/ 1313954 w 1762589"/>
                  <a:gd name="connsiteY1689" fmla="*/ 899657 h 1305687"/>
                  <a:gd name="connsiteX1690" fmla="*/ 1321585 w 1762589"/>
                  <a:gd name="connsiteY1690" fmla="*/ 896954 h 1305687"/>
                  <a:gd name="connsiteX1691" fmla="*/ 1326195 w 1762589"/>
                  <a:gd name="connsiteY1691" fmla="*/ 896001 h 1305687"/>
                  <a:gd name="connsiteX1692" fmla="*/ 1331123 w 1762589"/>
                  <a:gd name="connsiteY1692" fmla="*/ 896001 h 1305687"/>
                  <a:gd name="connsiteX1693" fmla="*/ 1335257 w 1762589"/>
                  <a:gd name="connsiteY1693" fmla="*/ 894570 h 1305687"/>
                  <a:gd name="connsiteX1694" fmla="*/ 1338437 w 1762589"/>
                  <a:gd name="connsiteY1694" fmla="*/ 892026 h 1305687"/>
                  <a:gd name="connsiteX1695" fmla="*/ 1340981 w 1762589"/>
                  <a:gd name="connsiteY1695" fmla="*/ 890595 h 1305687"/>
                  <a:gd name="connsiteX1696" fmla="*/ 1346226 w 1762589"/>
                  <a:gd name="connsiteY1696" fmla="*/ 888846 h 1305687"/>
                  <a:gd name="connsiteX1697" fmla="*/ 1353699 w 1762589"/>
                  <a:gd name="connsiteY1697" fmla="*/ 885190 h 1305687"/>
                  <a:gd name="connsiteX1698" fmla="*/ 1355766 w 1762589"/>
                  <a:gd name="connsiteY1698" fmla="*/ 883282 h 1305687"/>
                  <a:gd name="connsiteX1699" fmla="*/ 1356401 w 1762589"/>
                  <a:gd name="connsiteY1699" fmla="*/ 882011 h 1305687"/>
                  <a:gd name="connsiteX1700" fmla="*/ 1357196 w 1762589"/>
                  <a:gd name="connsiteY1700" fmla="*/ 878672 h 1305687"/>
                  <a:gd name="connsiteX1701" fmla="*/ 1358309 w 1762589"/>
                  <a:gd name="connsiteY1701" fmla="*/ 877400 h 1305687"/>
                  <a:gd name="connsiteX1702" fmla="*/ 1366099 w 1762589"/>
                  <a:gd name="connsiteY1702" fmla="*/ 875015 h 1305687"/>
                  <a:gd name="connsiteX1703" fmla="*/ 1371186 w 1762589"/>
                  <a:gd name="connsiteY1703" fmla="*/ 871359 h 1305687"/>
                  <a:gd name="connsiteX1704" fmla="*/ 1371504 w 1762589"/>
                  <a:gd name="connsiteY1704" fmla="*/ 869928 h 1305687"/>
                  <a:gd name="connsiteX1705" fmla="*/ 1368325 w 1762589"/>
                  <a:gd name="connsiteY1705" fmla="*/ 866431 h 1305687"/>
                  <a:gd name="connsiteX1706" fmla="*/ 1369914 w 1762589"/>
                  <a:gd name="connsiteY1706" fmla="*/ 865795 h 1305687"/>
                  <a:gd name="connsiteX1707" fmla="*/ 1377546 w 1762589"/>
                  <a:gd name="connsiteY1707" fmla="*/ 864682 h 1305687"/>
                  <a:gd name="connsiteX1708" fmla="*/ 1381202 w 1762589"/>
                  <a:gd name="connsiteY1708" fmla="*/ 863410 h 1305687"/>
                  <a:gd name="connsiteX1709" fmla="*/ 1389469 w 1762589"/>
                  <a:gd name="connsiteY1709" fmla="*/ 858959 h 1305687"/>
                  <a:gd name="connsiteX1710" fmla="*/ 1393920 w 1762589"/>
                  <a:gd name="connsiteY1710" fmla="*/ 857369 h 1305687"/>
                  <a:gd name="connsiteX1711" fmla="*/ 1395987 w 1762589"/>
                  <a:gd name="connsiteY1711" fmla="*/ 855302 h 1305687"/>
                  <a:gd name="connsiteX1712" fmla="*/ 1395987 w 1762589"/>
                  <a:gd name="connsiteY1712" fmla="*/ 852918 h 1305687"/>
                  <a:gd name="connsiteX1713" fmla="*/ 1395033 w 1762589"/>
                  <a:gd name="connsiteY1713" fmla="*/ 851169 h 1305687"/>
                  <a:gd name="connsiteX1714" fmla="*/ 1393761 w 1762589"/>
                  <a:gd name="connsiteY1714" fmla="*/ 850056 h 1305687"/>
                  <a:gd name="connsiteX1715" fmla="*/ 1395192 w 1762589"/>
                  <a:gd name="connsiteY1715" fmla="*/ 849738 h 1305687"/>
                  <a:gd name="connsiteX1716" fmla="*/ 1403935 w 1762589"/>
                  <a:gd name="connsiteY1716" fmla="*/ 851328 h 1305687"/>
                  <a:gd name="connsiteX1717" fmla="*/ 1406480 w 1762589"/>
                  <a:gd name="connsiteY1717" fmla="*/ 851010 h 1305687"/>
                  <a:gd name="connsiteX1718" fmla="*/ 1409818 w 1762589"/>
                  <a:gd name="connsiteY1718" fmla="*/ 849897 h 1305687"/>
                  <a:gd name="connsiteX1719" fmla="*/ 1410612 w 1762589"/>
                  <a:gd name="connsiteY1719" fmla="*/ 847989 h 1305687"/>
                  <a:gd name="connsiteX1720" fmla="*/ 1409023 w 1762589"/>
                  <a:gd name="connsiteY1720" fmla="*/ 845287 h 1305687"/>
                  <a:gd name="connsiteX1721" fmla="*/ 1407593 w 1762589"/>
                  <a:gd name="connsiteY1721" fmla="*/ 843379 h 1305687"/>
                  <a:gd name="connsiteX1722" fmla="*/ 1406161 w 1762589"/>
                  <a:gd name="connsiteY1722" fmla="*/ 842425 h 1305687"/>
                  <a:gd name="connsiteX1723" fmla="*/ 1407751 w 1762589"/>
                  <a:gd name="connsiteY1723" fmla="*/ 842107 h 1305687"/>
                  <a:gd name="connsiteX1724" fmla="*/ 1415223 w 1762589"/>
                  <a:gd name="connsiteY1724" fmla="*/ 842107 h 1305687"/>
                  <a:gd name="connsiteX1725" fmla="*/ 1424285 w 1762589"/>
                  <a:gd name="connsiteY1725" fmla="*/ 839722 h 1305687"/>
                  <a:gd name="connsiteX1726" fmla="*/ 1429690 w 1762589"/>
                  <a:gd name="connsiteY1726" fmla="*/ 839722 h 1305687"/>
                  <a:gd name="connsiteX1727" fmla="*/ 1430644 w 1762589"/>
                  <a:gd name="connsiteY1727" fmla="*/ 839086 h 1305687"/>
                  <a:gd name="connsiteX1728" fmla="*/ 1428577 w 1762589"/>
                  <a:gd name="connsiteY1728" fmla="*/ 835112 h 1305687"/>
                  <a:gd name="connsiteX1729" fmla="*/ 1430167 w 1762589"/>
                  <a:gd name="connsiteY1729" fmla="*/ 834158 h 1305687"/>
                  <a:gd name="connsiteX1730" fmla="*/ 1436208 w 1762589"/>
                  <a:gd name="connsiteY1730" fmla="*/ 833045 h 1305687"/>
                  <a:gd name="connsiteX1731" fmla="*/ 1438911 w 1762589"/>
                  <a:gd name="connsiteY1731" fmla="*/ 831932 h 1305687"/>
                  <a:gd name="connsiteX1732" fmla="*/ 1442091 w 1762589"/>
                  <a:gd name="connsiteY1732" fmla="*/ 831456 h 1305687"/>
                  <a:gd name="connsiteX1733" fmla="*/ 1447178 w 1762589"/>
                  <a:gd name="connsiteY1733" fmla="*/ 829866 h 1305687"/>
                  <a:gd name="connsiteX1734" fmla="*/ 1451470 w 1762589"/>
                  <a:gd name="connsiteY1734" fmla="*/ 827481 h 1305687"/>
                  <a:gd name="connsiteX1735" fmla="*/ 1452901 w 1762589"/>
                  <a:gd name="connsiteY1735" fmla="*/ 825732 h 1305687"/>
                  <a:gd name="connsiteX1736" fmla="*/ 1453696 w 1762589"/>
                  <a:gd name="connsiteY1736" fmla="*/ 823665 h 1305687"/>
                  <a:gd name="connsiteX1737" fmla="*/ 1451470 w 1762589"/>
                  <a:gd name="connsiteY1737" fmla="*/ 822712 h 1305687"/>
                  <a:gd name="connsiteX1738" fmla="*/ 1426034 w 1762589"/>
                  <a:gd name="connsiteY1738" fmla="*/ 823348 h 1305687"/>
                  <a:gd name="connsiteX1739" fmla="*/ 1411884 w 1762589"/>
                  <a:gd name="connsiteY1739" fmla="*/ 822076 h 1305687"/>
                  <a:gd name="connsiteX1740" fmla="*/ 1401233 w 1762589"/>
                  <a:gd name="connsiteY1740" fmla="*/ 819850 h 1305687"/>
                  <a:gd name="connsiteX1741" fmla="*/ 1380883 w 1762589"/>
                  <a:gd name="connsiteY1741" fmla="*/ 813968 h 1305687"/>
                  <a:gd name="connsiteX1742" fmla="*/ 1358468 w 1762589"/>
                  <a:gd name="connsiteY1742" fmla="*/ 810947 h 1305687"/>
                  <a:gd name="connsiteX1743" fmla="*/ 1355766 w 1762589"/>
                  <a:gd name="connsiteY1743" fmla="*/ 811265 h 1305687"/>
                  <a:gd name="connsiteX1744" fmla="*/ 1340503 w 1762589"/>
                  <a:gd name="connsiteY1744" fmla="*/ 816512 h 1305687"/>
                  <a:gd name="connsiteX1745" fmla="*/ 1333032 w 1762589"/>
                  <a:gd name="connsiteY1745" fmla="*/ 817783 h 1305687"/>
                  <a:gd name="connsiteX1746" fmla="*/ 1323333 w 1762589"/>
                  <a:gd name="connsiteY1746" fmla="*/ 816671 h 1305687"/>
                  <a:gd name="connsiteX1747" fmla="*/ 1315385 w 1762589"/>
                  <a:gd name="connsiteY1747" fmla="*/ 818737 h 1305687"/>
                  <a:gd name="connsiteX1748" fmla="*/ 1312047 w 1762589"/>
                  <a:gd name="connsiteY1748" fmla="*/ 821917 h 1305687"/>
                  <a:gd name="connsiteX1749" fmla="*/ 1308389 w 1762589"/>
                  <a:gd name="connsiteY1749" fmla="*/ 827163 h 1305687"/>
                  <a:gd name="connsiteX1750" fmla="*/ 1305211 w 1762589"/>
                  <a:gd name="connsiteY1750" fmla="*/ 829548 h 1305687"/>
                  <a:gd name="connsiteX1751" fmla="*/ 1298216 w 1762589"/>
                  <a:gd name="connsiteY1751" fmla="*/ 827640 h 1305687"/>
                  <a:gd name="connsiteX1752" fmla="*/ 1300123 w 1762589"/>
                  <a:gd name="connsiteY1752" fmla="*/ 822712 h 1305687"/>
                  <a:gd name="connsiteX1753" fmla="*/ 1306800 w 1762589"/>
                  <a:gd name="connsiteY1753" fmla="*/ 817942 h 1305687"/>
                  <a:gd name="connsiteX1754" fmla="*/ 1310456 w 1762589"/>
                  <a:gd name="connsiteY1754" fmla="*/ 815876 h 1305687"/>
                  <a:gd name="connsiteX1755" fmla="*/ 1314272 w 1762589"/>
                  <a:gd name="connsiteY1755" fmla="*/ 814604 h 1305687"/>
                  <a:gd name="connsiteX1756" fmla="*/ 1323016 w 1762589"/>
                  <a:gd name="connsiteY1756" fmla="*/ 812696 h 1305687"/>
                  <a:gd name="connsiteX1757" fmla="*/ 1328580 w 1762589"/>
                  <a:gd name="connsiteY1757" fmla="*/ 810788 h 1305687"/>
                  <a:gd name="connsiteX1758" fmla="*/ 1330488 w 1762589"/>
                  <a:gd name="connsiteY1758" fmla="*/ 808722 h 1305687"/>
                  <a:gd name="connsiteX1759" fmla="*/ 1328898 w 1762589"/>
                  <a:gd name="connsiteY1759" fmla="*/ 806655 h 1305687"/>
                  <a:gd name="connsiteX1760" fmla="*/ 1327308 w 1762589"/>
                  <a:gd name="connsiteY1760" fmla="*/ 805383 h 1305687"/>
                  <a:gd name="connsiteX1761" fmla="*/ 1325719 w 1762589"/>
                  <a:gd name="connsiteY1761" fmla="*/ 804747 h 1305687"/>
                  <a:gd name="connsiteX1762" fmla="*/ 1323652 w 1762589"/>
                  <a:gd name="connsiteY1762" fmla="*/ 804747 h 1305687"/>
                  <a:gd name="connsiteX1763" fmla="*/ 1299328 w 1762589"/>
                  <a:gd name="connsiteY1763" fmla="*/ 808245 h 1305687"/>
                  <a:gd name="connsiteX1764" fmla="*/ 1287246 w 1762589"/>
                  <a:gd name="connsiteY1764" fmla="*/ 808245 h 1305687"/>
                  <a:gd name="connsiteX1765" fmla="*/ 1272143 w 1762589"/>
                  <a:gd name="connsiteY1765" fmla="*/ 804588 h 1305687"/>
                  <a:gd name="connsiteX1766" fmla="*/ 1269441 w 1762589"/>
                  <a:gd name="connsiteY1766" fmla="*/ 804588 h 1305687"/>
                  <a:gd name="connsiteX1767" fmla="*/ 1260220 w 1762589"/>
                  <a:gd name="connsiteY1767" fmla="*/ 806178 h 1305687"/>
                  <a:gd name="connsiteX1768" fmla="*/ 1256881 w 1762589"/>
                  <a:gd name="connsiteY1768" fmla="*/ 806178 h 1305687"/>
                  <a:gd name="connsiteX1769" fmla="*/ 1257835 w 1762589"/>
                  <a:gd name="connsiteY1769" fmla="*/ 805383 h 1305687"/>
                  <a:gd name="connsiteX1770" fmla="*/ 1272461 w 1762589"/>
                  <a:gd name="connsiteY1770" fmla="*/ 800932 h 1305687"/>
                  <a:gd name="connsiteX1771" fmla="*/ 1275640 w 1762589"/>
                  <a:gd name="connsiteY1771" fmla="*/ 799501 h 1305687"/>
                  <a:gd name="connsiteX1772" fmla="*/ 1283430 w 1762589"/>
                  <a:gd name="connsiteY1772" fmla="*/ 795208 h 1305687"/>
                  <a:gd name="connsiteX1773" fmla="*/ 1285656 w 1762589"/>
                  <a:gd name="connsiteY1773" fmla="*/ 792983 h 1305687"/>
                  <a:gd name="connsiteX1774" fmla="*/ 1286928 w 1762589"/>
                  <a:gd name="connsiteY1774" fmla="*/ 789962 h 1305687"/>
                  <a:gd name="connsiteX1775" fmla="*/ 1288200 w 1762589"/>
                  <a:gd name="connsiteY1775" fmla="*/ 785670 h 1305687"/>
                  <a:gd name="connsiteX1776" fmla="*/ 1287882 w 1762589"/>
                  <a:gd name="connsiteY1776" fmla="*/ 782808 h 1305687"/>
                  <a:gd name="connsiteX1777" fmla="*/ 1284385 w 1762589"/>
                  <a:gd name="connsiteY1777" fmla="*/ 781218 h 1305687"/>
                  <a:gd name="connsiteX1778" fmla="*/ 1279297 w 1762589"/>
                  <a:gd name="connsiteY1778" fmla="*/ 779947 h 1305687"/>
                  <a:gd name="connsiteX1779" fmla="*/ 1276277 w 1762589"/>
                  <a:gd name="connsiteY1779" fmla="*/ 777721 h 1305687"/>
                  <a:gd name="connsiteX1780" fmla="*/ 1278979 w 1762589"/>
                  <a:gd name="connsiteY1780" fmla="*/ 776926 h 1305687"/>
                  <a:gd name="connsiteX1781" fmla="*/ 1290902 w 1762589"/>
                  <a:gd name="connsiteY1781" fmla="*/ 777244 h 1305687"/>
                  <a:gd name="connsiteX1782" fmla="*/ 1296625 w 1762589"/>
                  <a:gd name="connsiteY1782" fmla="*/ 777721 h 1305687"/>
                  <a:gd name="connsiteX1783" fmla="*/ 1306800 w 1762589"/>
                  <a:gd name="connsiteY1783" fmla="*/ 779788 h 1305687"/>
                  <a:gd name="connsiteX1784" fmla="*/ 1314431 w 1762589"/>
                  <a:gd name="connsiteY1784" fmla="*/ 780265 h 1305687"/>
                  <a:gd name="connsiteX1785" fmla="*/ 1324446 w 1762589"/>
                  <a:gd name="connsiteY1785" fmla="*/ 779947 h 1305687"/>
                  <a:gd name="connsiteX1786" fmla="*/ 1328580 w 1762589"/>
                  <a:gd name="connsiteY1786" fmla="*/ 778993 h 1305687"/>
                  <a:gd name="connsiteX1787" fmla="*/ 1340663 w 1762589"/>
                  <a:gd name="connsiteY1787" fmla="*/ 774700 h 1305687"/>
                  <a:gd name="connsiteX1788" fmla="*/ 1344796 w 1762589"/>
                  <a:gd name="connsiteY1788" fmla="*/ 772475 h 1305687"/>
                  <a:gd name="connsiteX1789" fmla="*/ 1352586 w 1762589"/>
                  <a:gd name="connsiteY1789" fmla="*/ 767705 h 1305687"/>
                  <a:gd name="connsiteX1790" fmla="*/ 1354653 w 1762589"/>
                  <a:gd name="connsiteY1790" fmla="*/ 763413 h 1305687"/>
                  <a:gd name="connsiteX1791" fmla="*/ 1353699 w 1762589"/>
                  <a:gd name="connsiteY1791" fmla="*/ 758008 h 1305687"/>
                  <a:gd name="connsiteX1792" fmla="*/ 1351950 w 1762589"/>
                  <a:gd name="connsiteY1792" fmla="*/ 754192 h 1305687"/>
                  <a:gd name="connsiteX1793" fmla="*/ 1349565 w 1762589"/>
                  <a:gd name="connsiteY1793" fmla="*/ 752125 h 1305687"/>
                  <a:gd name="connsiteX1794" fmla="*/ 1342888 w 1762589"/>
                  <a:gd name="connsiteY1794" fmla="*/ 751172 h 1305687"/>
                  <a:gd name="connsiteX1795" fmla="*/ 1332078 w 1762589"/>
                  <a:gd name="connsiteY1795" fmla="*/ 751489 h 1305687"/>
                  <a:gd name="connsiteX1796" fmla="*/ 1323811 w 1762589"/>
                  <a:gd name="connsiteY1796" fmla="*/ 751172 h 1305687"/>
                  <a:gd name="connsiteX1797" fmla="*/ 1313160 w 1762589"/>
                  <a:gd name="connsiteY1797" fmla="*/ 749423 h 1305687"/>
                  <a:gd name="connsiteX1798" fmla="*/ 1311569 w 1762589"/>
                  <a:gd name="connsiteY1798" fmla="*/ 745766 h 1305687"/>
                  <a:gd name="connsiteX1799" fmla="*/ 1313795 w 1762589"/>
                  <a:gd name="connsiteY1799" fmla="*/ 744494 h 1305687"/>
                  <a:gd name="connsiteX1800" fmla="*/ 1316021 w 1762589"/>
                  <a:gd name="connsiteY1800" fmla="*/ 744494 h 1305687"/>
                  <a:gd name="connsiteX1801" fmla="*/ 1325241 w 1762589"/>
                  <a:gd name="connsiteY1801" fmla="*/ 746720 h 1305687"/>
                  <a:gd name="connsiteX1802" fmla="*/ 1338914 w 1762589"/>
                  <a:gd name="connsiteY1802" fmla="*/ 746402 h 1305687"/>
                  <a:gd name="connsiteX1803" fmla="*/ 1348293 w 1762589"/>
                  <a:gd name="connsiteY1803" fmla="*/ 747356 h 1305687"/>
                  <a:gd name="connsiteX1804" fmla="*/ 1354812 w 1762589"/>
                  <a:gd name="connsiteY1804" fmla="*/ 749582 h 1305687"/>
                  <a:gd name="connsiteX1805" fmla="*/ 1360853 w 1762589"/>
                  <a:gd name="connsiteY1805" fmla="*/ 752761 h 1305687"/>
                  <a:gd name="connsiteX1806" fmla="*/ 1366258 w 1762589"/>
                  <a:gd name="connsiteY1806" fmla="*/ 756736 h 1305687"/>
                  <a:gd name="connsiteX1807" fmla="*/ 1372617 w 1762589"/>
                  <a:gd name="connsiteY1807" fmla="*/ 760074 h 1305687"/>
                  <a:gd name="connsiteX1808" fmla="*/ 1379930 w 1762589"/>
                  <a:gd name="connsiteY1808" fmla="*/ 762618 h 1305687"/>
                  <a:gd name="connsiteX1809" fmla="*/ 1386289 w 1762589"/>
                  <a:gd name="connsiteY1809" fmla="*/ 765956 h 1305687"/>
                  <a:gd name="connsiteX1810" fmla="*/ 1391536 w 1762589"/>
                  <a:gd name="connsiteY1810" fmla="*/ 770090 h 1305687"/>
                  <a:gd name="connsiteX1811" fmla="*/ 1394714 w 1762589"/>
                  <a:gd name="connsiteY1811" fmla="*/ 775336 h 1305687"/>
                  <a:gd name="connsiteX1812" fmla="*/ 1395827 w 1762589"/>
                  <a:gd name="connsiteY1812" fmla="*/ 781854 h 1305687"/>
                  <a:gd name="connsiteX1813" fmla="*/ 1398689 w 1762589"/>
                  <a:gd name="connsiteY1813" fmla="*/ 788849 h 1305687"/>
                  <a:gd name="connsiteX1814" fmla="*/ 1403300 w 1762589"/>
                  <a:gd name="connsiteY1814" fmla="*/ 796321 h 1305687"/>
                  <a:gd name="connsiteX1815" fmla="*/ 1408387 w 1762589"/>
                  <a:gd name="connsiteY1815" fmla="*/ 801250 h 1305687"/>
                  <a:gd name="connsiteX1816" fmla="*/ 1421741 w 1762589"/>
                  <a:gd name="connsiteY1816" fmla="*/ 806655 h 1305687"/>
                  <a:gd name="connsiteX1817" fmla="*/ 1425715 w 1762589"/>
                  <a:gd name="connsiteY1817" fmla="*/ 807132 h 1305687"/>
                  <a:gd name="connsiteX1818" fmla="*/ 1432870 w 1762589"/>
                  <a:gd name="connsiteY1818" fmla="*/ 806655 h 1305687"/>
                  <a:gd name="connsiteX1819" fmla="*/ 1440024 w 1762589"/>
                  <a:gd name="connsiteY1819" fmla="*/ 807291 h 1305687"/>
                  <a:gd name="connsiteX1820" fmla="*/ 1442408 w 1762589"/>
                  <a:gd name="connsiteY1820" fmla="*/ 804429 h 1305687"/>
                  <a:gd name="connsiteX1821" fmla="*/ 1443998 w 1762589"/>
                  <a:gd name="connsiteY1821" fmla="*/ 792506 h 1305687"/>
                  <a:gd name="connsiteX1822" fmla="*/ 1444634 w 1762589"/>
                  <a:gd name="connsiteY1822" fmla="*/ 790280 h 1305687"/>
                  <a:gd name="connsiteX1823" fmla="*/ 1444634 w 1762589"/>
                  <a:gd name="connsiteY1823" fmla="*/ 788054 h 1305687"/>
                  <a:gd name="connsiteX1824" fmla="*/ 1447337 w 1762589"/>
                  <a:gd name="connsiteY1824" fmla="*/ 785352 h 1305687"/>
                  <a:gd name="connsiteX1825" fmla="*/ 1447814 w 1762589"/>
                  <a:gd name="connsiteY1825" fmla="*/ 796480 h 1305687"/>
                  <a:gd name="connsiteX1826" fmla="*/ 1448449 w 1762589"/>
                  <a:gd name="connsiteY1826" fmla="*/ 798388 h 1305687"/>
                  <a:gd name="connsiteX1827" fmla="*/ 1448449 w 1762589"/>
                  <a:gd name="connsiteY1827" fmla="*/ 800455 h 1305687"/>
                  <a:gd name="connsiteX1828" fmla="*/ 1448927 w 1762589"/>
                  <a:gd name="connsiteY1828" fmla="*/ 803475 h 1305687"/>
                  <a:gd name="connsiteX1829" fmla="*/ 1448927 w 1762589"/>
                  <a:gd name="connsiteY1829" fmla="*/ 806178 h 1305687"/>
                  <a:gd name="connsiteX1830" fmla="*/ 1457988 w 1762589"/>
                  <a:gd name="connsiteY1830" fmla="*/ 805701 h 1305687"/>
                  <a:gd name="connsiteX1831" fmla="*/ 1461645 w 1762589"/>
                  <a:gd name="connsiteY1831" fmla="*/ 807132 h 1305687"/>
                  <a:gd name="connsiteX1832" fmla="*/ 1470706 w 1762589"/>
                  <a:gd name="connsiteY1832" fmla="*/ 805860 h 1305687"/>
                  <a:gd name="connsiteX1833" fmla="*/ 1473727 w 1762589"/>
                  <a:gd name="connsiteY1833" fmla="*/ 802839 h 1305687"/>
                  <a:gd name="connsiteX1834" fmla="*/ 1472296 w 1762589"/>
                  <a:gd name="connsiteY1834" fmla="*/ 799501 h 1305687"/>
                  <a:gd name="connsiteX1835" fmla="*/ 1470866 w 1762589"/>
                  <a:gd name="connsiteY1835" fmla="*/ 788372 h 1305687"/>
                  <a:gd name="connsiteX1836" fmla="*/ 1469434 w 1762589"/>
                  <a:gd name="connsiteY1836" fmla="*/ 785670 h 1305687"/>
                  <a:gd name="connsiteX1837" fmla="*/ 1469434 w 1762589"/>
                  <a:gd name="connsiteY1837" fmla="*/ 782490 h 1305687"/>
                  <a:gd name="connsiteX1838" fmla="*/ 1468958 w 1762589"/>
                  <a:gd name="connsiteY1838" fmla="*/ 773269 h 1305687"/>
                  <a:gd name="connsiteX1839" fmla="*/ 1469434 w 1762589"/>
                  <a:gd name="connsiteY1839" fmla="*/ 767228 h 1305687"/>
                  <a:gd name="connsiteX1840" fmla="*/ 1468640 w 1762589"/>
                  <a:gd name="connsiteY1840" fmla="*/ 760233 h 1305687"/>
                  <a:gd name="connsiteX1841" fmla="*/ 1467050 w 1762589"/>
                  <a:gd name="connsiteY1841" fmla="*/ 752761 h 1305687"/>
                  <a:gd name="connsiteX1842" fmla="*/ 1461009 w 1762589"/>
                  <a:gd name="connsiteY1842" fmla="*/ 751172 h 1305687"/>
                  <a:gd name="connsiteX1843" fmla="*/ 1454968 w 1762589"/>
                  <a:gd name="connsiteY1843" fmla="*/ 754192 h 1305687"/>
                  <a:gd name="connsiteX1844" fmla="*/ 1453060 w 1762589"/>
                  <a:gd name="connsiteY1844" fmla="*/ 754192 h 1305687"/>
                  <a:gd name="connsiteX1845" fmla="*/ 1451152 w 1762589"/>
                  <a:gd name="connsiteY1845" fmla="*/ 755305 h 1305687"/>
                  <a:gd name="connsiteX1846" fmla="*/ 1449721 w 1762589"/>
                  <a:gd name="connsiteY1846" fmla="*/ 758484 h 1305687"/>
                  <a:gd name="connsiteX1847" fmla="*/ 1447654 w 1762589"/>
                  <a:gd name="connsiteY1847" fmla="*/ 765162 h 1305687"/>
                  <a:gd name="connsiteX1848" fmla="*/ 1445906 w 1762589"/>
                  <a:gd name="connsiteY1848" fmla="*/ 758008 h 1305687"/>
                  <a:gd name="connsiteX1849" fmla="*/ 1445588 w 1762589"/>
                  <a:gd name="connsiteY1849" fmla="*/ 754192 h 1305687"/>
                  <a:gd name="connsiteX1850" fmla="*/ 1445111 w 1762589"/>
                  <a:gd name="connsiteY1850" fmla="*/ 751807 h 1305687"/>
                  <a:gd name="connsiteX1851" fmla="*/ 1446224 w 1762589"/>
                  <a:gd name="connsiteY1851" fmla="*/ 750536 h 1305687"/>
                  <a:gd name="connsiteX1852" fmla="*/ 1450675 w 1762589"/>
                  <a:gd name="connsiteY1852" fmla="*/ 748469 h 1305687"/>
                  <a:gd name="connsiteX1853" fmla="*/ 1459260 w 1762589"/>
                  <a:gd name="connsiteY1853" fmla="*/ 741792 h 1305687"/>
                  <a:gd name="connsiteX1854" fmla="*/ 1460850 w 1762589"/>
                  <a:gd name="connsiteY1854" fmla="*/ 738771 h 1305687"/>
                  <a:gd name="connsiteX1855" fmla="*/ 1452106 w 1762589"/>
                  <a:gd name="connsiteY1855" fmla="*/ 738294 h 1305687"/>
                  <a:gd name="connsiteX1856" fmla="*/ 1449086 w 1762589"/>
                  <a:gd name="connsiteY1856" fmla="*/ 737499 h 1305687"/>
                  <a:gd name="connsiteX1857" fmla="*/ 1445429 w 1762589"/>
                  <a:gd name="connsiteY1857" fmla="*/ 729868 h 1305687"/>
                  <a:gd name="connsiteX1858" fmla="*/ 1443521 w 1762589"/>
                  <a:gd name="connsiteY1858" fmla="*/ 729074 h 1305687"/>
                  <a:gd name="connsiteX1859" fmla="*/ 1434777 w 1762589"/>
                  <a:gd name="connsiteY1859" fmla="*/ 726848 h 1305687"/>
                  <a:gd name="connsiteX1860" fmla="*/ 1432234 w 1762589"/>
                  <a:gd name="connsiteY1860" fmla="*/ 725258 h 1305687"/>
                  <a:gd name="connsiteX1861" fmla="*/ 1422536 w 1762589"/>
                  <a:gd name="connsiteY1861" fmla="*/ 720807 h 1305687"/>
                  <a:gd name="connsiteX1862" fmla="*/ 1414110 w 1762589"/>
                  <a:gd name="connsiteY1862" fmla="*/ 717627 h 1305687"/>
                  <a:gd name="connsiteX1863" fmla="*/ 1408069 w 1762589"/>
                  <a:gd name="connsiteY1863" fmla="*/ 714289 h 1305687"/>
                  <a:gd name="connsiteX1864" fmla="*/ 1395351 w 1762589"/>
                  <a:gd name="connsiteY1864" fmla="*/ 708247 h 1305687"/>
                  <a:gd name="connsiteX1865" fmla="*/ 1390264 w 1762589"/>
                  <a:gd name="connsiteY1865" fmla="*/ 706181 h 1305687"/>
                  <a:gd name="connsiteX1866" fmla="*/ 1385812 w 1762589"/>
                  <a:gd name="connsiteY1866" fmla="*/ 702206 h 1305687"/>
                  <a:gd name="connsiteX1867" fmla="*/ 1383109 w 1762589"/>
                  <a:gd name="connsiteY1867" fmla="*/ 701252 h 1305687"/>
                  <a:gd name="connsiteX1868" fmla="*/ 1378022 w 1762589"/>
                  <a:gd name="connsiteY1868" fmla="*/ 703796 h 1305687"/>
                  <a:gd name="connsiteX1869" fmla="*/ 1370232 w 1762589"/>
                  <a:gd name="connsiteY1869" fmla="*/ 706181 h 1305687"/>
                  <a:gd name="connsiteX1870" fmla="*/ 1367689 w 1762589"/>
                  <a:gd name="connsiteY1870" fmla="*/ 703637 h 1305687"/>
                  <a:gd name="connsiteX1871" fmla="*/ 1369914 w 1762589"/>
                  <a:gd name="connsiteY1871" fmla="*/ 702206 h 1305687"/>
                  <a:gd name="connsiteX1872" fmla="*/ 1378340 w 1762589"/>
                  <a:gd name="connsiteY1872" fmla="*/ 699345 h 1305687"/>
                  <a:gd name="connsiteX1873" fmla="*/ 1382315 w 1762589"/>
                  <a:gd name="connsiteY1873" fmla="*/ 697596 h 1305687"/>
                  <a:gd name="connsiteX1874" fmla="*/ 1383746 w 1762589"/>
                  <a:gd name="connsiteY1874" fmla="*/ 693463 h 1305687"/>
                  <a:gd name="connsiteX1875" fmla="*/ 1380248 w 1762589"/>
                  <a:gd name="connsiteY1875" fmla="*/ 677883 h 1305687"/>
                  <a:gd name="connsiteX1876" fmla="*/ 1379771 w 1762589"/>
                  <a:gd name="connsiteY1876" fmla="*/ 676770 h 1305687"/>
                  <a:gd name="connsiteX1877" fmla="*/ 1379135 w 1762589"/>
                  <a:gd name="connsiteY1877" fmla="*/ 676134 h 1305687"/>
                  <a:gd name="connsiteX1878" fmla="*/ 1374207 w 1762589"/>
                  <a:gd name="connsiteY1878" fmla="*/ 676770 h 1305687"/>
                  <a:gd name="connsiteX1879" fmla="*/ 1366893 w 1762589"/>
                  <a:gd name="connsiteY1879" fmla="*/ 679313 h 1305687"/>
                  <a:gd name="connsiteX1880" fmla="*/ 1363396 w 1762589"/>
                  <a:gd name="connsiteY1880" fmla="*/ 681062 h 1305687"/>
                  <a:gd name="connsiteX1881" fmla="*/ 1353858 w 1762589"/>
                  <a:gd name="connsiteY1881" fmla="*/ 681698 h 1305687"/>
                  <a:gd name="connsiteX1882" fmla="*/ 1342093 w 1762589"/>
                  <a:gd name="connsiteY1882" fmla="*/ 685832 h 1305687"/>
                  <a:gd name="connsiteX1883" fmla="*/ 1338914 w 1762589"/>
                  <a:gd name="connsiteY1883" fmla="*/ 687262 h 1305687"/>
                  <a:gd name="connsiteX1884" fmla="*/ 1333667 w 1762589"/>
                  <a:gd name="connsiteY1884" fmla="*/ 688375 h 1305687"/>
                  <a:gd name="connsiteX1885" fmla="*/ 1331282 w 1762589"/>
                  <a:gd name="connsiteY1885" fmla="*/ 688057 h 1305687"/>
                  <a:gd name="connsiteX1886" fmla="*/ 1326037 w 1762589"/>
                  <a:gd name="connsiteY1886" fmla="*/ 685991 h 1305687"/>
                  <a:gd name="connsiteX1887" fmla="*/ 1339072 w 1762589"/>
                  <a:gd name="connsiteY1887" fmla="*/ 681698 h 1305687"/>
                  <a:gd name="connsiteX1888" fmla="*/ 1342729 w 1762589"/>
                  <a:gd name="connsiteY1888" fmla="*/ 681698 h 1305687"/>
                  <a:gd name="connsiteX1889" fmla="*/ 1349088 w 1762589"/>
                  <a:gd name="connsiteY1889" fmla="*/ 678836 h 1305687"/>
                  <a:gd name="connsiteX1890" fmla="*/ 1366417 w 1762589"/>
                  <a:gd name="connsiteY1890" fmla="*/ 674544 h 1305687"/>
                  <a:gd name="connsiteX1891" fmla="*/ 1368802 w 1762589"/>
                  <a:gd name="connsiteY1891" fmla="*/ 671523 h 1305687"/>
                  <a:gd name="connsiteX1892" fmla="*/ 1373888 w 1762589"/>
                  <a:gd name="connsiteY1892" fmla="*/ 669775 h 1305687"/>
                  <a:gd name="connsiteX1893" fmla="*/ 1379771 w 1762589"/>
                  <a:gd name="connsiteY1893" fmla="*/ 668026 h 1305687"/>
                  <a:gd name="connsiteX1894" fmla="*/ 1384381 w 1762589"/>
                  <a:gd name="connsiteY1894" fmla="*/ 668344 h 1305687"/>
                  <a:gd name="connsiteX1895" fmla="*/ 1386766 w 1762589"/>
                  <a:gd name="connsiteY1895" fmla="*/ 674703 h 1305687"/>
                  <a:gd name="connsiteX1896" fmla="*/ 1392171 w 1762589"/>
                  <a:gd name="connsiteY1896" fmla="*/ 687580 h 1305687"/>
                  <a:gd name="connsiteX1897" fmla="*/ 1400438 w 1762589"/>
                  <a:gd name="connsiteY1897" fmla="*/ 697914 h 1305687"/>
                  <a:gd name="connsiteX1898" fmla="*/ 1406638 w 1762589"/>
                  <a:gd name="connsiteY1898" fmla="*/ 700457 h 1305687"/>
                  <a:gd name="connsiteX1899" fmla="*/ 1411884 w 1762589"/>
                  <a:gd name="connsiteY1899" fmla="*/ 703637 h 1305687"/>
                  <a:gd name="connsiteX1900" fmla="*/ 1425239 w 1762589"/>
                  <a:gd name="connsiteY1900" fmla="*/ 707135 h 1305687"/>
                  <a:gd name="connsiteX1901" fmla="*/ 1439546 w 1762589"/>
                  <a:gd name="connsiteY1901" fmla="*/ 712699 h 1305687"/>
                  <a:gd name="connsiteX1902" fmla="*/ 1445588 w 1762589"/>
                  <a:gd name="connsiteY1902" fmla="*/ 716196 h 1305687"/>
                  <a:gd name="connsiteX1903" fmla="*/ 1451470 w 1762589"/>
                  <a:gd name="connsiteY1903" fmla="*/ 718263 h 1305687"/>
                  <a:gd name="connsiteX1904" fmla="*/ 1453060 w 1762589"/>
                  <a:gd name="connsiteY1904" fmla="*/ 712858 h 1305687"/>
                  <a:gd name="connsiteX1905" fmla="*/ 1451947 w 1762589"/>
                  <a:gd name="connsiteY1905" fmla="*/ 706181 h 1305687"/>
                  <a:gd name="connsiteX1906" fmla="*/ 1457829 w 1762589"/>
                  <a:gd name="connsiteY1906" fmla="*/ 703160 h 1305687"/>
                  <a:gd name="connsiteX1907" fmla="*/ 1459737 w 1762589"/>
                  <a:gd name="connsiteY1907" fmla="*/ 690283 h 1305687"/>
                  <a:gd name="connsiteX1908" fmla="*/ 1459260 w 1762589"/>
                  <a:gd name="connsiteY1908" fmla="*/ 685673 h 1305687"/>
                  <a:gd name="connsiteX1909" fmla="*/ 1458942 w 1762589"/>
                  <a:gd name="connsiteY1909" fmla="*/ 674862 h 1305687"/>
                  <a:gd name="connsiteX1910" fmla="*/ 1454331 w 1762589"/>
                  <a:gd name="connsiteY1910" fmla="*/ 672318 h 1305687"/>
                  <a:gd name="connsiteX1911" fmla="*/ 1447019 w 1762589"/>
                  <a:gd name="connsiteY1911" fmla="*/ 671206 h 1305687"/>
                  <a:gd name="connsiteX1912" fmla="*/ 1435414 w 1762589"/>
                  <a:gd name="connsiteY1912" fmla="*/ 665800 h 1305687"/>
                  <a:gd name="connsiteX1913" fmla="*/ 1431280 w 1762589"/>
                  <a:gd name="connsiteY1913" fmla="*/ 661031 h 1305687"/>
                  <a:gd name="connsiteX1914" fmla="*/ 1424126 w 1762589"/>
                  <a:gd name="connsiteY1914" fmla="*/ 659759 h 1305687"/>
                  <a:gd name="connsiteX1915" fmla="*/ 1418085 w 1762589"/>
                  <a:gd name="connsiteY1915" fmla="*/ 656103 h 1305687"/>
                  <a:gd name="connsiteX1916" fmla="*/ 1410771 w 1762589"/>
                  <a:gd name="connsiteY1916" fmla="*/ 652923 h 1305687"/>
                  <a:gd name="connsiteX1917" fmla="*/ 1405367 w 1762589"/>
                  <a:gd name="connsiteY1917" fmla="*/ 648472 h 1305687"/>
                  <a:gd name="connsiteX1918" fmla="*/ 1398689 w 1762589"/>
                  <a:gd name="connsiteY1918" fmla="*/ 647836 h 1305687"/>
                  <a:gd name="connsiteX1919" fmla="*/ 1385654 w 1762589"/>
                  <a:gd name="connsiteY1919" fmla="*/ 647041 h 1305687"/>
                  <a:gd name="connsiteX1920" fmla="*/ 1372140 w 1762589"/>
                  <a:gd name="connsiteY1920" fmla="*/ 648472 h 1305687"/>
                  <a:gd name="connsiteX1921" fmla="*/ 1366099 w 1762589"/>
                  <a:gd name="connsiteY1921" fmla="*/ 650379 h 1305687"/>
                  <a:gd name="connsiteX1922" fmla="*/ 1362283 w 1762589"/>
                  <a:gd name="connsiteY1922" fmla="*/ 655149 h 1305687"/>
                  <a:gd name="connsiteX1923" fmla="*/ 1344160 w 1762589"/>
                  <a:gd name="connsiteY1923" fmla="*/ 659441 h 1305687"/>
                  <a:gd name="connsiteX1924" fmla="*/ 1339231 w 1762589"/>
                  <a:gd name="connsiteY1924" fmla="*/ 659759 h 1305687"/>
                  <a:gd name="connsiteX1925" fmla="*/ 1332554 w 1762589"/>
                  <a:gd name="connsiteY1925" fmla="*/ 661031 h 1305687"/>
                  <a:gd name="connsiteX1926" fmla="*/ 1323333 w 1762589"/>
                  <a:gd name="connsiteY1926" fmla="*/ 663734 h 1305687"/>
                  <a:gd name="connsiteX1927" fmla="*/ 1314272 w 1762589"/>
                  <a:gd name="connsiteY1927" fmla="*/ 662780 h 1305687"/>
                  <a:gd name="connsiteX1928" fmla="*/ 1310775 w 1762589"/>
                  <a:gd name="connsiteY1928" fmla="*/ 663098 h 1305687"/>
                  <a:gd name="connsiteX1929" fmla="*/ 1306165 w 1762589"/>
                  <a:gd name="connsiteY1929" fmla="*/ 666595 h 1305687"/>
                  <a:gd name="connsiteX1930" fmla="*/ 1304257 w 1762589"/>
                  <a:gd name="connsiteY1930" fmla="*/ 666595 h 1305687"/>
                  <a:gd name="connsiteX1931" fmla="*/ 1302190 w 1762589"/>
                  <a:gd name="connsiteY1931" fmla="*/ 665482 h 1305687"/>
                  <a:gd name="connsiteX1932" fmla="*/ 1300759 w 1762589"/>
                  <a:gd name="connsiteY1932" fmla="*/ 664210 h 1305687"/>
                  <a:gd name="connsiteX1933" fmla="*/ 1299964 w 1762589"/>
                  <a:gd name="connsiteY1933" fmla="*/ 662780 h 1305687"/>
                  <a:gd name="connsiteX1934" fmla="*/ 1302507 w 1762589"/>
                  <a:gd name="connsiteY1934" fmla="*/ 661667 h 1305687"/>
                  <a:gd name="connsiteX1935" fmla="*/ 1308389 w 1762589"/>
                  <a:gd name="connsiteY1935" fmla="*/ 660713 h 1305687"/>
                  <a:gd name="connsiteX1936" fmla="*/ 1314272 w 1762589"/>
                  <a:gd name="connsiteY1936" fmla="*/ 660713 h 1305687"/>
                  <a:gd name="connsiteX1937" fmla="*/ 1319996 w 1762589"/>
                  <a:gd name="connsiteY1937" fmla="*/ 661190 h 1305687"/>
                  <a:gd name="connsiteX1938" fmla="*/ 1323811 w 1762589"/>
                  <a:gd name="connsiteY1938" fmla="*/ 660872 h 1305687"/>
                  <a:gd name="connsiteX1939" fmla="*/ 1325878 w 1762589"/>
                  <a:gd name="connsiteY1939" fmla="*/ 659759 h 1305687"/>
                  <a:gd name="connsiteX1940" fmla="*/ 1329216 w 1762589"/>
                  <a:gd name="connsiteY1940" fmla="*/ 656580 h 1305687"/>
                  <a:gd name="connsiteX1941" fmla="*/ 1327467 w 1762589"/>
                  <a:gd name="connsiteY1941" fmla="*/ 654831 h 1305687"/>
                  <a:gd name="connsiteX1942" fmla="*/ 1311251 w 1762589"/>
                  <a:gd name="connsiteY1942" fmla="*/ 649585 h 1305687"/>
                  <a:gd name="connsiteX1943" fmla="*/ 1308389 w 1762589"/>
                  <a:gd name="connsiteY1943" fmla="*/ 646087 h 1305687"/>
                  <a:gd name="connsiteX1944" fmla="*/ 1316816 w 1762589"/>
                  <a:gd name="connsiteY1944" fmla="*/ 649267 h 1305687"/>
                  <a:gd name="connsiteX1945" fmla="*/ 1322857 w 1762589"/>
                  <a:gd name="connsiteY1945" fmla="*/ 651015 h 1305687"/>
                  <a:gd name="connsiteX1946" fmla="*/ 1333190 w 1762589"/>
                  <a:gd name="connsiteY1946" fmla="*/ 652923 h 1305687"/>
                  <a:gd name="connsiteX1947" fmla="*/ 1340027 w 1762589"/>
                  <a:gd name="connsiteY1947" fmla="*/ 655944 h 1305687"/>
                  <a:gd name="connsiteX1948" fmla="*/ 1343047 w 1762589"/>
                  <a:gd name="connsiteY1948" fmla="*/ 656262 h 1305687"/>
                  <a:gd name="connsiteX1949" fmla="*/ 1352268 w 1762589"/>
                  <a:gd name="connsiteY1949" fmla="*/ 654831 h 1305687"/>
                  <a:gd name="connsiteX1950" fmla="*/ 1354494 w 1762589"/>
                  <a:gd name="connsiteY1950" fmla="*/ 654036 h 1305687"/>
                  <a:gd name="connsiteX1951" fmla="*/ 1360694 w 1762589"/>
                  <a:gd name="connsiteY1951" fmla="*/ 648631 h 1305687"/>
                  <a:gd name="connsiteX1952" fmla="*/ 1364668 w 1762589"/>
                  <a:gd name="connsiteY1952" fmla="*/ 646405 h 1305687"/>
                  <a:gd name="connsiteX1953" fmla="*/ 1372776 w 1762589"/>
                  <a:gd name="connsiteY1953" fmla="*/ 643384 h 1305687"/>
                  <a:gd name="connsiteX1954" fmla="*/ 1379453 w 1762589"/>
                  <a:gd name="connsiteY1954" fmla="*/ 641954 h 1305687"/>
                  <a:gd name="connsiteX1955" fmla="*/ 1379771 w 1762589"/>
                  <a:gd name="connsiteY1955" fmla="*/ 640364 h 1305687"/>
                  <a:gd name="connsiteX1956" fmla="*/ 1375955 w 1762589"/>
                  <a:gd name="connsiteY1956" fmla="*/ 638138 h 1305687"/>
                  <a:gd name="connsiteX1957" fmla="*/ 1365304 w 1762589"/>
                  <a:gd name="connsiteY1957" fmla="*/ 629235 h 1305687"/>
                  <a:gd name="connsiteX1958" fmla="*/ 1361011 w 1762589"/>
                  <a:gd name="connsiteY1958" fmla="*/ 626215 h 1305687"/>
                  <a:gd name="connsiteX1959" fmla="*/ 1358150 w 1762589"/>
                  <a:gd name="connsiteY1959" fmla="*/ 623512 h 1305687"/>
                  <a:gd name="connsiteX1960" fmla="*/ 1358150 w 1762589"/>
                  <a:gd name="connsiteY1960" fmla="*/ 622876 h 1305687"/>
                  <a:gd name="connsiteX1961" fmla="*/ 1363237 w 1762589"/>
                  <a:gd name="connsiteY1961" fmla="*/ 624943 h 1305687"/>
                  <a:gd name="connsiteX1962" fmla="*/ 1370232 w 1762589"/>
                  <a:gd name="connsiteY1962" fmla="*/ 629394 h 1305687"/>
                  <a:gd name="connsiteX1963" fmla="*/ 1376114 w 1762589"/>
                  <a:gd name="connsiteY1963" fmla="*/ 633846 h 1305687"/>
                  <a:gd name="connsiteX1964" fmla="*/ 1379612 w 1762589"/>
                  <a:gd name="connsiteY1964" fmla="*/ 635753 h 1305687"/>
                  <a:gd name="connsiteX1965" fmla="*/ 1382633 w 1762589"/>
                  <a:gd name="connsiteY1965" fmla="*/ 636707 h 1305687"/>
                  <a:gd name="connsiteX1966" fmla="*/ 1385812 w 1762589"/>
                  <a:gd name="connsiteY1966" fmla="*/ 636707 h 1305687"/>
                  <a:gd name="connsiteX1967" fmla="*/ 1389151 w 1762589"/>
                  <a:gd name="connsiteY1967" fmla="*/ 635276 h 1305687"/>
                  <a:gd name="connsiteX1968" fmla="*/ 1392330 w 1762589"/>
                  <a:gd name="connsiteY1968" fmla="*/ 632892 h 1305687"/>
                  <a:gd name="connsiteX1969" fmla="*/ 1397577 w 1762589"/>
                  <a:gd name="connsiteY1969" fmla="*/ 627804 h 1305687"/>
                  <a:gd name="connsiteX1970" fmla="*/ 1409023 w 1762589"/>
                  <a:gd name="connsiteY1970" fmla="*/ 640205 h 1305687"/>
                  <a:gd name="connsiteX1971" fmla="*/ 1424126 w 1762589"/>
                  <a:gd name="connsiteY1971" fmla="*/ 648313 h 1305687"/>
                  <a:gd name="connsiteX1972" fmla="*/ 1431121 w 1762589"/>
                  <a:gd name="connsiteY1972" fmla="*/ 651174 h 1305687"/>
                  <a:gd name="connsiteX1973" fmla="*/ 1449562 w 1762589"/>
                  <a:gd name="connsiteY1973" fmla="*/ 655467 h 1305687"/>
                  <a:gd name="connsiteX1974" fmla="*/ 1454173 w 1762589"/>
                  <a:gd name="connsiteY1974" fmla="*/ 655467 h 1305687"/>
                  <a:gd name="connsiteX1975" fmla="*/ 1463076 w 1762589"/>
                  <a:gd name="connsiteY1975" fmla="*/ 650538 h 1305687"/>
                  <a:gd name="connsiteX1976" fmla="*/ 1472455 w 1762589"/>
                  <a:gd name="connsiteY1976" fmla="*/ 646405 h 1305687"/>
                  <a:gd name="connsiteX1977" fmla="*/ 1478814 w 1762589"/>
                  <a:gd name="connsiteY1977" fmla="*/ 644974 h 1305687"/>
                  <a:gd name="connsiteX1978" fmla="*/ 1498528 w 1762589"/>
                  <a:gd name="connsiteY1978" fmla="*/ 644656 h 1305687"/>
                  <a:gd name="connsiteX1979" fmla="*/ 1502184 w 1762589"/>
                  <a:gd name="connsiteY1979" fmla="*/ 643066 h 1305687"/>
                  <a:gd name="connsiteX1980" fmla="*/ 1503933 w 1762589"/>
                  <a:gd name="connsiteY1980" fmla="*/ 634164 h 1305687"/>
                  <a:gd name="connsiteX1981" fmla="*/ 1507112 w 1762589"/>
                  <a:gd name="connsiteY1981" fmla="*/ 624784 h 1305687"/>
                  <a:gd name="connsiteX1982" fmla="*/ 1506317 w 1762589"/>
                  <a:gd name="connsiteY1982" fmla="*/ 623194 h 1305687"/>
                  <a:gd name="connsiteX1983" fmla="*/ 1487558 w 1762589"/>
                  <a:gd name="connsiteY1983" fmla="*/ 617948 h 1305687"/>
                  <a:gd name="connsiteX1984" fmla="*/ 1479609 w 1762589"/>
                  <a:gd name="connsiteY1984" fmla="*/ 616835 h 1305687"/>
                  <a:gd name="connsiteX1985" fmla="*/ 1459896 w 1762589"/>
                  <a:gd name="connsiteY1985" fmla="*/ 616358 h 1305687"/>
                  <a:gd name="connsiteX1986" fmla="*/ 1455603 w 1762589"/>
                  <a:gd name="connsiteY1986" fmla="*/ 615245 h 1305687"/>
                  <a:gd name="connsiteX1987" fmla="*/ 1451629 w 1762589"/>
                  <a:gd name="connsiteY1987" fmla="*/ 613020 h 1305687"/>
                  <a:gd name="connsiteX1988" fmla="*/ 1449721 w 1762589"/>
                  <a:gd name="connsiteY1988" fmla="*/ 611112 h 1305687"/>
                  <a:gd name="connsiteX1989" fmla="*/ 1449721 w 1762589"/>
                  <a:gd name="connsiteY1989" fmla="*/ 609522 h 1305687"/>
                  <a:gd name="connsiteX1990" fmla="*/ 1450993 w 1762589"/>
                  <a:gd name="connsiteY1990" fmla="*/ 607614 h 1305687"/>
                  <a:gd name="connsiteX1991" fmla="*/ 1453060 w 1762589"/>
                  <a:gd name="connsiteY1991" fmla="*/ 605389 h 1305687"/>
                  <a:gd name="connsiteX1992" fmla="*/ 1453696 w 1762589"/>
                  <a:gd name="connsiteY1992" fmla="*/ 603163 h 1305687"/>
                  <a:gd name="connsiteX1993" fmla="*/ 1453060 w 1762589"/>
                  <a:gd name="connsiteY1993" fmla="*/ 600937 h 1305687"/>
                  <a:gd name="connsiteX1994" fmla="*/ 1451788 w 1762589"/>
                  <a:gd name="connsiteY1994" fmla="*/ 599347 h 1305687"/>
                  <a:gd name="connsiteX1995" fmla="*/ 1449721 w 1762589"/>
                  <a:gd name="connsiteY1995" fmla="*/ 598553 h 1305687"/>
                  <a:gd name="connsiteX1996" fmla="*/ 1450039 w 1762589"/>
                  <a:gd name="connsiteY1996" fmla="*/ 597599 h 1305687"/>
                  <a:gd name="connsiteX1997" fmla="*/ 1454173 w 1762589"/>
                  <a:gd name="connsiteY1997" fmla="*/ 596009 h 1305687"/>
                  <a:gd name="connsiteX1998" fmla="*/ 1460055 w 1762589"/>
                  <a:gd name="connsiteY1998" fmla="*/ 592670 h 1305687"/>
                  <a:gd name="connsiteX1999" fmla="*/ 1461485 w 1762589"/>
                  <a:gd name="connsiteY1999" fmla="*/ 589809 h 1305687"/>
                  <a:gd name="connsiteX2000" fmla="*/ 1459737 w 1762589"/>
                  <a:gd name="connsiteY2000" fmla="*/ 582496 h 1305687"/>
                  <a:gd name="connsiteX2001" fmla="*/ 1460850 w 1762589"/>
                  <a:gd name="connsiteY2001" fmla="*/ 582496 h 1305687"/>
                  <a:gd name="connsiteX2002" fmla="*/ 1466096 w 1762589"/>
                  <a:gd name="connsiteY2002" fmla="*/ 587265 h 1305687"/>
                  <a:gd name="connsiteX2003" fmla="*/ 1464030 w 1762589"/>
                  <a:gd name="connsiteY2003" fmla="*/ 594419 h 1305687"/>
                  <a:gd name="connsiteX2004" fmla="*/ 1460532 w 1762589"/>
                  <a:gd name="connsiteY2004" fmla="*/ 600778 h 1305687"/>
                  <a:gd name="connsiteX2005" fmla="*/ 1471342 w 1762589"/>
                  <a:gd name="connsiteY2005" fmla="*/ 605389 h 1305687"/>
                  <a:gd name="connsiteX2006" fmla="*/ 1484219 w 1762589"/>
                  <a:gd name="connsiteY2006" fmla="*/ 608409 h 1305687"/>
                  <a:gd name="connsiteX2007" fmla="*/ 1497892 w 1762589"/>
                  <a:gd name="connsiteY2007" fmla="*/ 606978 h 1305687"/>
                  <a:gd name="connsiteX2008" fmla="*/ 1509974 w 1762589"/>
                  <a:gd name="connsiteY2008" fmla="*/ 603163 h 1305687"/>
                  <a:gd name="connsiteX2009" fmla="*/ 1509179 w 1762589"/>
                  <a:gd name="connsiteY2009" fmla="*/ 598711 h 1305687"/>
                  <a:gd name="connsiteX2010" fmla="*/ 1515220 w 1762589"/>
                  <a:gd name="connsiteY2010" fmla="*/ 598711 h 1305687"/>
                  <a:gd name="connsiteX2011" fmla="*/ 1526667 w 1762589"/>
                  <a:gd name="connsiteY2011" fmla="*/ 600142 h 1305687"/>
                  <a:gd name="connsiteX2012" fmla="*/ 1531754 w 1762589"/>
                  <a:gd name="connsiteY2012" fmla="*/ 599506 h 1305687"/>
                  <a:gd name="connsiteX2013" fmla="*/ 1534616 w 1762589"/>
                  <a:gd name="connsiteY2013" fmla="*/ 598711 h 1305687"/>
                  <a:gd name="connsiteX2014" fmla="*/ 1536205 w 1762589"/>
                  <a:gd name="connsiteY2014" fmla="*/ 597440 h 1305687"/>
                  <a:gd name="connsiteX2015" fmla="*/ 1537477 w 1762589"/>
                  <a:gd name="connsiteY2015" fmla="*/ 595373 h 1305687"/>
                  <a:gd name="connsiteX2016" fmla="*/ 1538272 w 1762589"/>
                  <a:gd name="connsiteY2016" fmla="*/ 592034 h 1305687"/>
                  <a:gd name="connsiteX2017" fmla="*/ 1538750 w 1762589"/>
                  <a:gd name="connsiteY2017" fmla="*/ 587583 h 1305687"/>
                  <a:gd name="connsiteX2018" fmla="*/ 1537000 w 1762589"/>
                  <a:gd name="connsiteY2018" fmla="*/ 583768 h 1305687"/>
                  <a:gd name="connsiteX2019" fmla="*/ 1533026 w 1762589"/>
                  <a:gd name="connsiteY2019" fmla="*/ 580588 h 1305687"/>
                  <a:gd name="connsiteX2020" fmla="*/ 1529846 w 1762589"/>
                  <a:gd name="connsiteY2020" fmla="*/ 579316 h 1305687"/>
                  <a:gd name="connsiteX2021" fmla="*/ 1522374 w 1762589"/>
                  <a:gd name="connsiteY2021" fmla="*/ 566280 h 1305687"/>
                  <a:gd name="connsiteX2022" fmla="*/ 1517128 w 1762589"/>
                  <a:gd name="connsiteY2022" fmla="*/ 559126 h 1305687"/>
                  <a:gd name="connsiteX2023" fmla="*/ 1510610 w 1762589"/>
                  <a:gd name="connsiteY2023" fmla="*/ 556582 h 1305687"/>
                  <a:gd name="connsiteX2024" fmla="*/ 1504728 w 1762589"/>
                  <a:gd name="connsiteY2024" fmla="*/ 559126 h 1305687"/>
                  <a:gd name="connsiteX2025" fmla="*/ 1501389 w 1762589"/>
                  <a:gd name="connsiteY2025" fmla="*/ 566757 h 1305687"/>
                  <a:gd name="connsiteX2026" fmla="*/ 1499163 w 1762589"/>
                  <a:gd name="connsiteY2026" fmla="*/ 573275 h 1305687"/>
                  <a:gd name="connsiteX2027" fmla="*/ 1492010 w 1762589"/>
                  <a:gd name="connsiteY2027" fmla="*/ 578521 h 1305687"/>
                  <a:gd name="connsiteX2028" fmla="*/ 1486923 w 1762589"/>
                  <a:gd name="connsiteY2028" fmla="*/ 577408 h 1305687"/>
                  <a:gd name="connsiteX2029" fmla="*/ 1486923 w 1762589"/>
                  <a:gd name="connsiteY2029" fmla="*/ 576455 h 1305687"/>
                  <a:gd name="connsiteX2030" fmla="*/ 1488830 w 1762589"/>
                  <a:gd name="connsiteY2030" fmla="*/ 575342 h 1305687"/>
                  <a:gd name="connsiteX2031" fmla="*/ 1491214 w 1762589"/>
                  <a:gd name="connsiteY2031" fmla="*/ 572798 h 1305687"/>
                  <a:gd name="connsiteX2032" fmla="*/ 1493918 w 1762589"/>
                  <a:gd name="connsiteY2032" fmla="*/ 568665 h 1305687"/>
                  <a:gd name="connsiteX2033" fmla="*/ 1494235 w 1762589"/>
                  <a:gd name="connsiteY2033" fmla="*/ 563736 h 1305687"/>
                  <a:gd name="connsiteX2034" fmla="*/ 1492010 w 1762589"/>
                  <a:gd name="connsiteY2034" fmla="*/ 558013 h 1305687"/>
                  <a:gd name="connsiteX2035" fmla="*/ 1490101 w 1762589"/>
                  <a:gd name="connsiteY2035" fmla="*/ 554516 h 1305687"/>
                  <a:gd name="connsiteX2036" fmla="*/ 1488512 w 1762589"/>
                  <a:gd name="connsiteY2036" fmla="*/ 553244 h 1305687"/>
                  <a:gd name="connsiteX2037" fmla="*/ 1486445 w 1762589"/>
                  <a:gd name="connsiteY2037" fmla="*/ 552926 h 1305687"/>
                  <a:gd name="connsiteX2038" fmla="*/ 1484061 w 1762589"/>
                  <a:gd name="connsiteY2038" fmla="*/ 553562 h 1305687"/>
                  <a:gd name="connsiteX2039" fmla="*/ 1474999 w 1762589"/>
                  <a:gd name="connsiteY2039" fmla="*/ 557695 h 1305687"/>
                  <a:gd name="connsiteX2040" fmla="*/ 1471025 w 1762589"/>
                  <a:gd name="connsiteY2040" fmla="*/ 559126 h 1305687"/>
                  <a:gd name="connsiteX2041" fmla="*/ 1468163 w 1762589"/>
                  <a:gd name="connsiteY2041" fmla="*/ 559603 h 1305687"/>
                  <a:gd name="connsiteX2042" fmla="*/ 1465619 w 1762589"/>
                  <a:gd name="connsiteY2042" fmla="*/ 559126 h 1305687"/>
                  <a:gd name="connsiteX2043" fmla="*/ 1462122 w 1762589"/>
                  <a:gd name="connsiteY2043" fmla="*/ 557218 h 1305687"/>
                  <a:gd name="connsiteX2044" fmla="*/ 1456557 w 1762589"/>
                  <a:gd name="connsiteY2044" fmla="*/ 553562 h 1305687"/>
                  <a:gd name="connsiteX2045" fmla="*/ 1452742 w 1762589"/>
                  <a:gd name="connsiteY2045" fmla="*/ 550541 h 1305687"/>
                  <a:gd name="connsiteX2046" fmla="*/ 1463393 w 1762589"/>
                  <a:gd name="connsiteY2046" fmla="*/ 555152 h 1305687"/>
                  <a:gd name="connsiteX2047" fmla="*/ 1469434 w 1762589"/>
                  <a:gd name="connsiteY2047" fmla="*/ 556105 h 1305687"/>
                  <a:gd name="connsiteX2048" fmla="*/ 1476270 w 1762589"/>
                  <a:gd name="connsiteY2048" fmla="*/ 553721 h 1305687"/>
                  <a:gd name="connsiteX2049" fmla="*/ 1480881 w 1762589"/>
                  <a:gd name="connsiteY2049" fmla="*/ 549746 h 1305687"/>
                  <a:gd name="connsiteX2050" fmla="*/ 1485332 w 1762589"/>
                  <a:gd name="connsiteY2050" fmla="*/ 548792 h 1305687"/>
                  <a:gd name="connsiteX2051" fmla="*/ 1490738 w 1762589"/>
                  <a:gd name="connsiteY2051" fmla="*/ 548315 h 1305687"/>
                  <a:gd name="connsiteX2052" fmla="*/ 1502820 w 1762589"/>
                  <a:gd name="connsiteY2052" fmla="*/ 539254 h 1305687"/>
                  <a:gd name="connsiteX2053" fmla="*/ 1511087 w 1762589"/>
                  <a:gd name="connsiteY2053" fmla="*/ 539572 h 1305687"/>
                  <a:gd name="connsiteX2054" fmla="*/ 1516015 w 1762589"/>
                  <a:gd name="connsiteY2054" fmla="*/ 542592 h 1305687"/>
                  <a:gd name="connsiteX2055" fmla="*/ 1519831 w 1762589"/>
                  <a:gd name="connsiteY2055" fmla="*/ 545454 h 1305687"/>
                  <a:gd name="connsiteX2056" fmla="*/ 1522533 w 1762589"/>
                  <a:gd name="connsiteY2056" fmla="*/ 548157 h 1305687"/>
                  <a:gd name="connsiteX2057" fmla="*/ 1526031 w 1762589"/>
                  <a:gd name="connsiteY2057" fmla="*/ 548633 h 1305687"/>
                  <a:gd name="connsiteX2058" fmla="*/ 1530323 w 1762589"/>
                  <a:gd name="connsiteY2058" fmla="*/ 546885 h 1305687"/>
                  <a:gd name="connsiteX2059" fmla="*/ 1533185 w 1762589"/>
                  <a:gd name="connsiteY2059" fmla="*/ 544023 h 1305687"/>
                  <a:gd name="connsiteX2060" fmla="*/ 1534616 w 1762589"/>
                  <a:gd name="connsiteY2060" fmla="*/ 540049 h 1305687"/>
                  <a:gd name="connsiteX2061" fmla="*/ 1534933 w 1762589"/>
                  <a:gd name="connsiteY2061" fmla="*/ 534961 h 1305687"/>
                  <a:gd name="connsiteX2062" fmla="*/ 1533979 w 1762589"/>
                  <a:gd name="connsiteY2062" fmla="*/ 528602 h 1305687"/>
                  <a:gd name="connsiteX2063" fmla="*/ 1533026 w 1762589"/>
                  <a:gd name="connsiteY2063" fmla="*/ 524310 h 1305687"/>
                  <a:gd name="connsiteX2064" fmla="*/ 1532072 w 1762589"/>
                  <a:gd name="connsiteY2064" fmla="*/ 522084 h 1305687"/>
                  <a:gd name="connsiteX2065" fmla="*/ 1531595 w 1762589"/>
                  <a:gd name="connsiteY2065" fmla="*/ 519699 h 1305687"/>
                  <a:gd name="connsiteX2066" fmla="*/ 1531595 w 1762589"/>
                  <a:gd name="connsiteY2066" fmla="*/ 516997 h 1305687"/>
                  <a:gd name="connsiteX2067" fmla="*/ 1530801 w 1762589"/>
                  <a:gd name="connsiteY2067" fmla="*/ 513022 h 1305687"/>
                  <a:gd name="connsiteX2068" fmla="*/ 1529210 w 1762589"/>
                  <a:gd name="connsiteY2068" fmla="*/ 510797 h 1305687"/>
                  <a:gd name="connsiteX2069" fmla="*/ 1522374 w 1762589"/>
                  <a:gd name="connsiteY2069" fmla="*/ 504755 h 1305687"/>
                  <a:gd name="connsiteX2070" fmla="*/ 1518082 w 1762589"/>
                  <a:gd name="connsiteY2070" fmla="*/ 498873 h 1305687"/>
                  <a:gd name="connsiteX2071" fmla="*/ 1520785 w 1762589"/>
                  <a:gd name="connsiteY2071" fmla="*/ 491560 h 1305687"/>
                  <a:gd name="connsiteX2072" fmla="*/ 1513948 w 1762589"/>
                  <a:gd name="connsiteY2072" fmla="*/ 485678 h 1305687"/>
                  <a:gd name="connsiteX2073" fmla="*/ 1508862 w 1762589"/>
                  <a:gd name="connsiteY2073" fmla="*/ 484883 h 1305687"/>
                  <a:gd name="connsiteX2074" fmla="*/ 1504410 w 1762589"/>
                  <a:gd name="connsiteY2074" fmla="*/ 484883 h 1305687"/>
                  <a:gd name="connsiteX2075" fmla="*/ 1500754 w 1762589"/>
                  <a:gd name="connsiteY2075" fmla="*/ 484406 h 1305687"/>
                  <a:gd name="connsiteX2076" fmla="*/ 1494394 w 1762589"/>
                  <a:gd name="connsiteY2076" fmla="*/ 482339 h 1305687"/>
                  <a:gd name="connsiteX2077" fmla="*/ 1491373 w 1762589"/>
                  <a:gd name="connsiteY2077" fmla="*/ 480591 h 1305687"/>
                  <a:gd name="connsiteX2078" fmla="*/ 1482789 w 1762589"/>
                  <a:gd name="connsiteY2078" fmla="*/ 482658 h 1305687"/>
                  <a:gd name="connsiteX2079" fmla="*/ 1476112 w 1762589"/>
                  <a:gd name="connsiteY2079" fmla="*/ 482658 h 1305687"/>
                  <a:gd name="connsiteX2080" fmla="*/ 1474045 w 1762589"/>
                  <a:gd name="connsiteY2080" fmla="*/ 482499 h 1305687"/>
                  <a:gd name="connsiteX2081" fmla="*/ 1471660 w 1762589"/>
                  <a:gd name="connsiteY2081" fmla="*/ 481227 h 1305687"/>
                  <a:gd name="connsiteX2082" fmla="*/ 1466255 w 1762589"/>
                  <a:gd name="connsiteY2082" fmla="*/ 474868 h 1305687"/>
                  <a:gd name="connsiteX2083" fmla="*/ 1462758 w 1762589"/>
                  <a:gd name="connsiteY2083" fmla="*/ 464534 h 1305687"/>
                  <a:gd name="connsiteX2084" fmla="*/ 1459101 w 1762589"/>
                  <a:gd name="connsiteY2084" fmla="*/ 463580 h 1305687"/>
                  <a:gd name="connsiteX2085" fmla="*/ 1450675 w 1762589"/>
                  <a:gd name="connsiteY2085" fmla="*/ 462785 h 1305687"/>
                  <a:gd name="connsiteX2086" fmla="*/ 1448291 w 1762589"/>
                  <a:gd name="connsiteY2086" fmla="*/ 462149 h 1305687"/>
                  <a:gd name="connsiteX2087" fmla="*/ 1446382 w 1762589"/>
                  <a:gd name="connsiteY2087" fmla="*/ 461354 h 1305687"/>
                  <a:gd name="connsiteX2088" fmla="*/ 1441772 w 1762589"/>
                  <a:gd name="connsiteY2088" fmla="*/ 458016 h 1305687"/>
                  <a:gd name="connsiteX2089" fmla="*/ 1441772 w 1762589"/>
                  <a:gd name="connsiteY2089" fmla="*/ 456585 h 1305687"/>
                  <a:gd name="connsiteX2090" fmla="*/ 1443204 w 1762589"/>
                  <a:gd name="connsiteY2090" fmla="*/ 455154 h 1305687"/>
                  <a:gd name="connsiteX2091" fmla="*/ 1449562 w 1762589"/>
                  <a:gd name="connsiteY2091" fmla="*/ 451339 h 1305687"/>
                  <a:gd name="connsiteX2092" fmla="*/ 1453855 w 1762589"/>
                  <a:gd name="connsiteY2092" fmla="*/ 451339 h 1305687"/>
                  <a:gd name="connsiteX2093" fmla="*/ 1461168 w 1762589"/>
                  <a:gd name="connsiteY2093" fmla="*/ 454359 h 1305687"/>
                  <a:gd name="connsiteX2094" fmla="*/ 1466414 w 1762589"/>
                  <a:gd name="connsiteY2094" fmla="*/ 457539 h 1305687"/>
                  <a:gd name="connsiteX2095" fmla="*/ 1470229 w 1762589"/>
                  <a:gd name="connsiteY2095" fmla="*/ 457539 h 1305687"/>
                  <a:gd name="connsiteX2096" fmla="*/ 1488989 w 1762589"/>
                  <a:gd name="connsiteY2096" fmla="*/ 448318 h 1305687"/>
                  <a:gd name="connsiteX2097" fmla="*/ 1489466 w 1762589"/>
                  <a:gd name="connsiteY2097" fmla="*/ 445616 h 1305687"/>
                  <a:gd name="connsiteX2098" fmla="*/ 1502502 w 1762589"/>
                  <a:gd name="connsiteY2098" fmla="*/ 443549 h 1305687"/>
                  <a:gd name="connsiteX2099" fmla="*/ 1514585 w 1762589"/>
                  <a:gd name="connsiteY2099" fmla="*/ 443072 h 1305687"/>
                  <a:gd name="connsiteX2100" fmla="*/ 1520308 w 1762589"/>
                  <a:gd name="connsiteY2100" fmla="*/ 443867 h 1305687"/>
                  <a:gd name="connsiteX2101" fmla="*/ 1530482 w 1762589"/>
                  <a:gd name="connsiteY2101" fmla="*/ 447046 h 1305687"/>
                  <a:gd name="connsiteX2102" fmla="*/ 1540657 w 1762589"/>
                  <a:gd name="connsiteY2102" fmla="*/ 448477 h 1305687"/>
                  <a:gd name="connsiteX2103" fmla="*/ 1545744 w 1762589"/>
                  <a:gd name="connsiteY2103" fmla="*/ 449908 h 1305687"/>
                  <a:gd name="connsiteX2104" fmla="*/ 1549083 w 1762589"/>
                  <a:gd name="connsiteY2104" fmla="*/ 451657 h 1305687"/>
                  <a:gd name="connsiteX2105" fmla="*/ 1552739 w 1762589"/>
                  <a:gd name="connsiteY2105" fmla="*/ 452611 h 1305687"/>
                  <a:gd name="connsiteX2106" fmla="*/ 1556555 w 1762589"/>
                  <a:gd name="connsiteY2106" fmla="*/ 452929 h 1305687"/>
                  <a:gd name="connsiteX2107" fmla="*/ 1559257 w 1762589"/>
                  <a:gd name="connsiteY2107" fmla="*/ 451975 h 1305687"/>
                  <a:gd name="connsiteX2108" fmla="*/ 1562596 w 1762589"/>
                  <a:gd name="connsiteY2108" fmla="*/ 447046 h 1305687"/>
                  <a:gd name="connsiteX2109" fmla="*/ 1564345 w 1762589"/>
                  <a:gd name="connsiteY2109" fmla="*/ 443390 h 1305687"/>
                  <a:gd name="connsiteX2110" fmla="*/ 1565299 w 1762589"/>
                  <a:gd name="connsiteY2110" fmla="*/ 437826 h 1305687"/>
                  <a:gd name="connsiteX2111" fmla="*/ 1565616 w 1762589"/>
                  <a:gd name="connsiteY2111" fmla="*/ 430513 h 1305687"/>
                  <a:gd name="connsiteX2112" fmla="*/ 1564345 w 1762589"/>
                  <a:gd name="connsiteY2112" fmla="*/ 425425 h 1305687"/>
                  <a:gd name="connsiteX2113" fmla="*/ 1561324 w 1762589"/>
                  <a:gd name="connsiteY2113" fmla="*/ 422723 h 1305687"/>
                  <a:gd name="connsiteX2114" fmla="*/ 1557191 w 1762589"/>
                  <a:gd name="connsiteY2114" fmla="*/ 421292 h 1305687"/>
                  <a:gd name="connsiteX2115" fmla="*/ 1548129 w 1762589"/>
                  <a:gd name="connsiteY2115" fmla="*/ 421292 h 1305687"/>
                  <a:gd name="connsiteX2116" fmla="*/ 1541611 w 1762589"/>
                  <a:gd name="connsiteY2116" fmla="*/ 424313 h 1305687"/>
                  <a:gd name="connsiteX2117" fmla="*/ 1536683 w 1762589"/>
                  <a:gd name="connsiteY2117" fmla="*/ 424949 h 1305687"/>
                  <a:gd name="connsiteX2118" fmla="*/ 1533026 w 1762589"/>
                  <a:gd name="connsiteY2118" fmla="*/ 423518 h 1305687"/>
                  <a:gd name="connsiteX2119" fmla="*/ 1528416 w 1762589"/>
                  <a:gd name="connsiteY2119" fmla="*/ 420497 h 1305687"/>
                  <a:gd name="connsiteX2120" fmla="*/ 1522056 w 1762589"/>
                  <a:gd name="connsiteY2120" fmla="*/ 418112 h 1305687"/>
                  <a:gd name="connsiteX2121" fmla="*/ 1509974 w 1762589"/>
                  <a:gd name="connsiteY2121" fmla="*/ 415887 h 1305687"/>
                  <a:gd name="connsiteX2122" fmla="*/ 1503297 w 1762589"/>
                  <a:gd name="connsiteY2122" fmla="*/ 411117 h 1305687"/>
                  <a:gd name="connsiteX2123" fmla="*/ 1497096 w 1762589"/>
                  <a:gd name="connsiteY2123" fmla="*/ 400625 h 1305687"/>
                  <a:gd name="connsiteX2124" fmla="*/ 1504091 w 1762589"/>
                  <a:gd name="connsiteY2124" fmla="*/ 397922 h 1305687"/>
                  <a:gd name="connsiteX2125" fmla="*/ 1512040 w 1762589"/>
                  <a:gd name="connsiteY2125" fmla="*/ 396173 h 1305687"/>
                  <a:gd name="connsiteX2126" fmla="*/ 1518082 w 1762589"/>
                  <a:gd name="connsiteY2126" fmla="*/ 397604 h 1305687"/>
                  <a:gd name="connsiteX2127" fmla="*/ 1530323 w 1762589"/>
                  <a:gd name="connsiteY2127" fmla="*/ 403486 h 1305687"/>
                  <a:gd name="connsiteX2128" fmla="*/ 1531913 w 1762589"/>
                  <a:gd name="connsiteY2128" fmla="*/ 403804 h 1305687"/>
                  <a:gd name="connsiteX2129" fmla="*/ 1536841 w 1762589"/>
                  <a:gd name="connsiteY2129" fmla="*/ 402533 h 1305687"/>
                  <a:gd name="connsiteX2130" fmla="*/ 1536841 w 1762589"/>
                  <a:gd name="connsiteY2130" fmla="*/ 400307 h 1305687"/>
                  <a:gd name="connsiteX2131" fmla="*/ 1533979 w 1762589"/>
                  <a:gd name="connsiteY2131" fmla="*/ 396809 h 1305687"/>
                  <a:gd name="connsiteX2132" fmla="*/ 1531277 w 1762589"/>
                  <a:gd name="connsiteY2132" fmla="*/ 394266 h 1305687"/>
                  <a:gd name="connsiteX2133" fmla="*/ 1524600 w 1762589"/>
                  <a:gd name="connsiteY2133" fmla="*/ 391245 h 1305687"/>
                  <a:gd name="connsiteX2134" fmla="*/ 1516810 w 1762589"/>
                  <a:gd name="connsiteY2134" fmla="*/ 389019 h 1305687"/>
                  <a:gd name="connsiteX2135" fmla="*/ 1507589 w 1762589"/>
                  <a:gd name="connsiteY2135" fmla="*/ 385363 h 1305687"/>
                  <a:gd name="connsiteX2136" fmla="*/ 1500276 w 1762589"/>
                  <a:gd name="connsiteY2136" fmla="*/ 383455 h 1305687"/>
                  <a:gd name="connsiteX2137" fmla="*/ 1491851 w 1762589"/>
                  <a:gd name="connsiteY2137" fmla="*/ 382183 h 1305687"/>
                  <a:gd name="connsiteX2138" fmla="*/ 1484061 w 1762589"/>
                  <a:gd name="connsiteY2138" fmla="*/ 386158 h 1305687"/>
                  <a:gd name="connsiteX2139" fmla="*/ 1476907 w 1762589"/>
                  <a:gd name="connsiteY2139" fmla="*/ 395379 h 1305687"/>
                  <a:gd name="connsiteX2140" fmla="*/ 1471184 w 1762589"/>
                  <a:gd name="connsiteY2140" fmla="*/ 398240 h 1305687"/>
                  <a:gd name="connsiteX2141" fmla="*/ 1466891 w 1762589"/>
                  <a:gd name="connsiteY2141" fmla="*/ 394743 h 1305687"/>
                  <a:gd name="connsiteX2142" fmla="*/ 1466414 w 1762589"/>
                  <a:gd name="connsiteY2142" fmla="*/ 389655 h 1305687"/>
                  <a:gd name="connsiteX2143" fmla="*/ 1469753 w 1762589"/>
                  <a:gd name="connsiteY2143" fmla="*/ 382978 h 1305687"/>
                  <a:gd name="connsiteX2144" fmla="*/ 1473092 w 1762589"/>
                  <a:gd name="connsiteY2144" fmla="*/ 377096 h 1305687"/>
                  <a:gd name="connsiteX2145" fmla="*/ 1476429 w 1762589"/>
                  <a:gd name="connsiteY2145" fmla="*/ 372009 h 1305687"/>
                  <a:gd name="connsiteX2146" fmla="*/ 1478814 w 1762589"/>
                  <a:gd name="connsiteY2146" fmla="*/ 365809 h 1305687"/>
                  <a:gd name="connsiteX2147" fmla="*/ 1480245 w 1762589"/>
                  <a:gd name="connsiteY2147" fmla="*/ 358337 h 1305687"/>
                  <a:gd name="connsiteX2148" fmla="*/ 1482152 w 1762589"/>
                  <a:gd name="connsiteY2148" fmla="*/ 352931 h 1305687"/>
                  <a:gd name="connsiteX2149" fmla="*/ 1488989 w 1762589"/>
                  <a:gd name="connsiteY2149" fmla="*/ 341962 h 1305687"/>
                  <a:gd name="connsiteX2150" fmla="*/ 1488989 w 1762589"/>
                  <a:gd name="connsiteY2150" fmla="*/ 339418 h 1305687"/>
                  <a:gd name="connsiteX2151" fmla="*/ 1483584 w 1762589"/>
                  <a:gd name="connsiteY2151" fmla="*/ 336398 h 1305687"/>
                  <a:gd name="connsiteX2152" fmla="*/ 1483584 w 1762589"/>
                  <a:gd name="connsiteY2152" fmla="*/ 335444 h 1305687"/>
                  <a:gd name="connsiteX2153" fmla="*/ 1498687 w 1762589"/>
                  <a:gd name="connsiteY2153" fmla="*/ 326223 h 1305687"/>
                  <a:gd name="connsiteX2154" fmla="*/ 1505045 w 1762589"/>
                  <a:gd name="connsiteY2154" fmla="*/ 324633 h 1305687"/>
                  <a:gd name="connsiteX2155" fmla="*/ 1510610 w 1762589"/>
                  <a:gd name="connsiteY2155" fmla="*/ 324633 h 1305687"/>
                  <a:gd name="connsiteX2156" fmla="*/ 1514903 w 1762589"/>
                  <a:gd name="connsiteY2156" fmla="*/ 323838 h 1305687"/>
                  <a:gd name="connsiteX2157" fmla="*/ 1517128 w 1762589"/>
                  <a:gd name="connsiteY2157" fmla="*/ 322249 h 1305687"/>
                  <a:gd name="connsiteX2158" fmla="*/ 1519513 w 1762589"/>
                  <a:gd name="connsiteY2158" fmla="*/ 319546 h 1305687"/>
                  <a:gd name="connsiteX2159" fmla="*/ 1521102 w 1762589"/>
                  <a:gd name="connsiteY2159" fmla="*/ 316525 h 1305687"/>
                  <a:gd name="connsiteX2160" fmla="*/ 1521897 w 1762589"/>
                  <a:gd name="connsiteY2160" fmla="*/ 313187 h 1305687"/>
                  <a:gd name="connsiteX2161" fmla="*/ 1523010 w 1762589"/>
                  <a:gd name="connsiteY2161" fmla="*/ 310961 h 1305687"/>
                  <a:gd name="connsiteX2162" fmla="*/ 1524282 w 1762589"/>
                  <a:gd name="connsiteY2162" fmla="*/ 309848 h 1305687"/>
                  <a:gd name="connsiteX2163" fmla="*/ 1537477 w 1762589"/>
                  <a:gd name="connsiteY2163" fmla="*/ 306192 h 1305687"/>
                  <a:gd name="connsiteX2164" fmla="*/ 1542882 w 1762589"/>
                  <a:gd name="connsiteY2164" fmla="*/ 304284 h 1305687"/>
                  <a:gd name="connsiteX2165" fmla="*/ 1545267 w 1762589"/>
                  <a:gd name="connsiteY2165" fmla="*/ 302535 h 1305687"/>
                  <a:gd name="connsiteX2166" fmla="*/ 1545903 w 1762589"/>
                  <a:gd name="connsiteY2166" fmla="*/ 300469 h 1305687"/>
                  <a:gd name="connsiteX2167" fmla="*/ 1544790 w 1762589"/>
                  <a:gd name="connsiteY2167" fmla="*/ 297925 h 1305687"/>
                  <a:gd name="connsiteX2168" fmla="*/ 1543041 w 1762589"/>
                  <a:gd name="connsiteY2168" fmla="*/ 295540 h 1305687"/>
                  <a:gd name="connsiteX2169" fmla="*/ 1540657 w 1762589"/>
                  <a:gd name="connsiteY2169" fmla="*/ 293156 h 1305687"/>
                  <a:gd name="connsiteX2170" fmla="*/ 1538590 w 1762589"/>
                  <a:gd name="connsiteY2170" fmla="*/ 292043 h 1305687"/>
                  <a:gd name="connsiteX2171" fmla="*/ 1536841 w 1762589"/>
                  <a:gd name="connsiteY2171" fmla="*/ 292043 h 1305687"/>
                  <a:gd name="connsiteX2172" fmla="*/ 1533185 w 1762589"/>
                  <a:gd name="connsiteY2172" fmla="*/ 291566 h 1305687"/>
                  <a:gd name="connsiteX2173" fmla="*/ 1532708 w 1762589"/>
                  <a:gd name="connsiteY2173" fmla="*/ 288386 h 1305687"/>
                  <a:gd name="connsiteX2174" fmla="*/ 1533662 w 1762589"/>
                  <a:gd name="connsiteY2174" fmla="*/ 282504 h 1305687"/>
                  <a:gd name="connsiteX2175" fmla="*/ 1534933 w 1762589"/>
                  <a:gd name="connsiteY2175" fmla="*/ 277417 h 1305687"/>
                  <a:gd name="connsiteX2176" fmla="*/ 1536683 w 1762589"/>
                  <a:gd name="connsiteY2176" fmla="*/ 272965 h 1305687"/>
                  <a:gd name="connsiteX2177" fmla="*/ 1537000 w 1762589"/>
                  <a:gd name="connsiteY2177" fmla="*/ 269786 h 1305687"/>
                  <a:gd name="connsiteX2178" fmla="*/ 1534933 w 1762589"/>
                  <a:gd name="connsiteY2178" fmla="*/ 266447 h 1305687"/>
                  <a:gd name="connsiteX2179" fmla="*/ 1533820 w 1762589"/>
                  <a:gd name="connsiteY2179" fmla="*/ 265334 h 1305687"/>
                  <a:gd name="connsiteX2180" fmla="*/ 1530164 w 1762589"/>
                  <a:gd name="connsiteY2180" fmla="*/ 265016 h 1305687"/>
                  <a:gd name="connsiteX2181" fmla="*/ 1520943 w 1762589"/>
                  <a:gd name="connsiteY2181" fmla="*/ 265652 h 1305687"/>
                  <a:gd name="connsiteX2182" fmla="*/ 1516810 w 1762589"/>
                  <a:gd name="connsiteY2182" fmla="*/ 265016 h 1305687"/>
                  <a:gd name="connsiteX2183" fmla="*/ 1514425 w 1762589"/>
                  <a:gd name="connsiteY2183" fmla="*/ 263904 h 1305687"/>
                  <a:gd name="connsiteX2184" fmla="*/ 1512359 w 1762589"/>
                  <a:gd name="connsiteY2184" fmla="*/ 261996 h 1305687"/>
                  <a:gd name="connsiteX2185" fmla="*/ 1511087 w 1762589"/>
                  <a:gd name="connsiteY2185" fmla="*/ 258498 h 1305687"/>
                  <a:gd name="connsiteX2186" fmla="*/ 1510610 w 1762589"/>
                  <a:gd name="connsiteY2186" fmla="*/ 253252 h 1305687"/>
                  <a:gd name="connsiteX2187" fmla="*/ 1512040 w 1762589"/>
                  <a:gd name="connsiteY2187" fmla="*/ 248483 h 1305687"/>
                  <a:gd name="connsiteX2188" fmla="*/ 1515220 w 1762589"/>
                  <a:gd name="connsiteY2188" fmla="*/ 244031 h 1305687"/>
                  <a:gd name="connsiteX2189" fmla="*/ 1520148 w 1762589"/>
                  <a:gd name="connsiteY2189" fmla="*/ 239739 h 1305687"/>
                  <a:gd name="connsiteX2190" fmla="*/ 1530323 w 1762589"/>
                  <a:gd name="connsiteY2190" fmla="*/ 233380 h 1305687"/>
                  <a:gd name="connsiteX2191" fmla="*/ 1532708 w 1762589"/>
                  <a:gd name="connsiteY2191" fmla="*/ 232267 h 1305687"/>
                  <a:gd name="connsiteX2192" fmla="*/ 1539067 w 1762589"/>
                  <a:gd name="connsiteY2192" fmla="*/ 231949 h 1305687"/>
                  <a:gd name="connsiteX2193" fmla="*/ 1544154 w 1762589"/>
                  <a:gd name="connsiteY2193" fmla="*/ 232903 h 1305687"/>
                  <a:gd name="connsiteX2194" fmla="*/ 1553852 w 1762589"/>
                  <a:gd name="connsiteY2194" fmla="*/ 235606 h 1305687"/>
                  <a:gd name="connsiteX2195" fmla="*/ 1571657 w 1762589"/>
                  <a:gd name="connsiteY2195" fmla="*/ 237990 h 1305687"/>
                  <a:gd name="connsiteX2196" fmla="*/ 1581673 w 1762589"/>
                  <a:gd name="connsiteY2196" fmla="*/ 237672 h 1305687"/>
                  <a:gd name="connsiteX2197" fmla="*/ 1592166 w 1762589"/>
                  <a:gd name="connsiteY2197" fmla="*/ 236082 h 1305687"/>
                  <a:gd name="connsiteX2198" fmla="*/ 1596935 w 1762589"/>
                  <a:gd name="connsiteY2198" fmla="*/ 236082 h 1305687"/>
                  <a:gd name="connsiteX2199" fmla="*/ 1602182 w 1762589"/>
                  <a:gd name="connsiteY2199" fmla="*/ 236718 h 1305687"/>
                  <a:gd name="connsiteX2200" fmla="*/ 1606315 w 1762589"/>
                  <a:gd name="connsiteY2200" fmla="*/ 236241 h 1305687"/>
                  <a:gd name="connsiteX2201" fmla="*/ 1617284 w 1762589"/>
                  <a:gd name="connsiteY2201" fmla="*/ 232744 h 1305687"/>
                  <a:gd name="connsiteX2202" fmla="*/ 1626505 w 1762589"/>
                  <a:gd name="connsiteY2202" fmla="*/ 227657 h 1305687"/>
                  <a:gd name="connsiteX2203" fmla="*/ 1633182 w 1762589"/>
                  <a:gd name="connsiteY2203" fmla="*/ 223364 h 1305687"/>
                  <a:gd name="connsiteX2204" fmla="*/ 1633182 w 1762589"/>
                  <a:gd name="connsiteY2204" fmla="*/ 221139 h 1305687"/>
                  <a:gd name="connsiteX2205" fmla="*/ 1618874 w 1762589"/>
                  <a:gd name="connsiteY2205" fmla="*/ 217323 h 1305687"/>
                  <a:gd name="connsiteX2206" fmla="*/ 1614264 w 1762589"/>
                  <a:gd name="connsiteY2206" fmla="*/ 215574 h 1305687"/>
                  <a:gd name="connsiteX2207" fmla="*/ 1609335 w 1762589"/>
                  <a:gd name="connsiteY2207" fmla="*/ 211441 h 1305687"/>
                  <a:gd name="connsiteX2208" fmla="*/ 1622054 w 1762589"/>
                  <a:gd name="connsiteY2208" fmla="*/ 206354 h 1305687"/>
                  <a:gd name="connsiteX2209" fmla="*/ 1631274 w 1762589"/>
                  <a:gd name="connsiteY2209" fmla="*/ 206830 h 1305687"/>
                  <a:gd name="connsiteX2210" fmla="*/ 1644310 w 1762589"/>
                  <a:gd name="connsiteY2210" fmla="*/ 206195 h 1305687"/>
                  <a:gd name="connsiteX2211" fmla="*/ 1654326 w 1762589"/>
                  <a:gd name="connsiteY2211" fmla="*/ 201425 h 1305687"/>
                  <a:gd name="connsiteX2212" fmla="*/ 1674198 w 1762589"/>
                  <a:gd name="connsiteY2212" fmla="*/ 198564 h 1305687"/>
                  <a:gd name="connsiteX2213" fmla="*/ 1676265 w 1762589"/>
                  <a:gd name="connsiteY2213" fmla="*/ 197769 h 1305687"/>
                  <a:gd name="connsiteX2214" fmla="*/ 1681671 w 1762589"/>
                  <a:gd name="connsiteY2214" fmla="*/ 193953 h 1305687"/>
                  <a:gd name="connsiteX2215" fmla="*/ 1681988 w 1762589"/>
                  <a:gd name="connsiteY2215" fmla="*/ 191410 h 1305687"/>
                  <a:gd name="connsiteX2216" fmla="*/ 1679763 w 1762589"/>
                  <a:gd name="connsiteY2216" fmla="*/ 188548 h 1305687"/>
                  <a:gd name="connsiteX2217" fmla="*/ 1674516 w 1762589"/>
                  <a:gd name="connsiteY2217" fmla="*/ 184415 h 1305687"/>
                  <a:gd name="connsiteX2218" fmla="*/ 1675629 w 1762589"/>
                  <a:gd name="connsiteY2218" fmla="*/ 183143 h 1305687"/>
                  <a:gd name="connsiteX2219" fmla="*/ 1682942 w 1762589"/>
                  <a:gd name="connsiteY2219" fmla="*/ 181712 h 1305687"/>
                  <a:gd name="connsiteX2220" fmla="*/ 1694230 w 1762589"/>
                  <a:gd name="connsiteY2220" fmla="*/ 181394 h 1305687"/>
                  <a:gd name="connsiteX2221" fmla="*/ 1704404 w 1762589"/>
                  <a:gd name="connsiteY2221" fmla="*/ 180122 h 1305687"/>
                  <a:gd name="connsiteX2222" fmla="*/ 1713784 w 1762589"/>
                  <a:gd name="connsiteY2222" fmla="*/ 176784 h 1305687"/>
                  <a:gd name="connsiteX2223" fmla="*/ 1732861 w 1762589"/>
                  <a:gd name="connsiteY2223" fmla="*/ 166927 h 1305687"/>
                  <a:gd name="connsiteX2224" fmla="*/ 1739538 w 1762589"/>
                  <a:gd name="connsiteY2224" fmla="*/ 161681 h 1305687"/>
                  <a:gd name="connsiteX2225" fmla="*/ 1759728 w 1762589"/>
                  <a:gd name="connsiteY2225" fmla="*/ 153891 h 1305687"/>
                  <a:gd name="connsiteX2226" fmla="*/ 1762590 w 1762589"/>
                  <a:gd name="connsiteY2226" fmla="*/ 151665 h 1305687"/>
                  <a:gd name="connsiteX2227" fmla="*/ 1762590 w 1762589"/>
                  <a:gd name="connsiteY2227" fmla="*/ 150075 h 1305687"/>
                  <a:gd name="connsiteX2228" fmla="*/ 1758934 w 1762589"/>
                  <a:gd name="connsiteY2228" fmla="*/ 148486 h 1305687"/>
                  <a:gd name="connsiteX2229" fmla="*/ 1572770 w 1762589"/>
                  <a:gd name="connsiteY2229" fmla="*/ 268832 h 1305687"/>
                  <a:gd name="connsiteX2230" fmla="*/ 1584853 w 1762589"/>
                  <a:gd name="connsiteY2230" fmla="*/ 261360 h 1305687"/>
                  <a:gd name="connsiteX2231" fmla="*/ 1590894 w 1762589"/>
                  <a:gd name="connsiteY2231" fmla="*/ 253888 h 1305687"/>
                  <a:gd name="connsiteX2232" fmla="*/ 1588827 w 1762589"/>
                  <a:gd name="connsiteY2232" fmla="*/ 248165 h 1305687"/>
                  <a:gd name="connsiteX2233" fmla="*/ 1574201 w 1762589"/>
                  <a:gd name="connsiteY2233" fmla="*/ 246416 h 1305687"/>
                  <a:gd name="connsiteX2234" fmla="*/ 1557985 w 1762589"/>
                  <a:gd name="connsiteY2234" fmla="*/ 249278 h 1305687"/>
                  <a:gd name="connsiteX2235" fmla="*/ 1545108 w 1762589"/>
                  <a:gd name="connsiteY2235" fmla="*/ 253888 h 1305687"/>
                  <a:gd name="connsiteX2236" fmla="*/ 1541134 w 1762589"/>
                  <a:gd name="connsiteY2236" fmla="*/ 259611 h 1305687"/>
                  <a:gd name="connsiteX2237" fmla="*/ 1544154 w 1762589"/>
                  <a:gd name="connsiteY2237" fmla="*/ 264858 h 1305687"/>
                  <a:gd name="connsiteX2238" fmla="*/ 1554806 w 1762589"/>
                  <a:gd name="connsiteY2238" fmla="*/ 268355 h 1305687"/>
                  <a:gd name="connsiteX2239" fmla="*/ 1572770 w 1762589"/>
                  <a:gd name="connsiteY2239" fmla="*/ 268991 h 1305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</a:cxnLst>
                <a:rect l="l" t="t" r="r" b="b"/>
                <a:pathLst>
                  <a:path w="1762589" h="1305687">
                    <a:moveTo>
                      <a:pt x="747356" y="1264512"/>
                    </a:moveTo>
                    <a:lnTo>
                      <a:pt x="747356" y="1265466"/>
                    </a:lnTo>
                    <a:cubicBezTo>
                      <a:pt x="747356" y="1265466"/>
                      <a:pt x="750853" y="1265148"/>
                      <a:pt x="750853" y="1265148"/>
                    </a:cubicBezTo>
                    <a:lnTo>
                      <a:pt x="754033" y="1266261"/>
                    </a:lnTo>
                    <a:lnTo>
                      <a:pt x="755623" y="1268645"/>
                    </a:lnTo>
                    <a:lnTo>
                      <a:pt x="758961" y="1269758"/>
                    </a:lnTo>
                    <a:lnTo>
                      <a:pt x="762300" y="1264512"/>
                    </a:lnTo>
                    <a:lnTo>
                      <a:pt x="762618" y="1261968"/>
                    </a:lnTo>
                    <a:lnTo>
                      <a:pt x="763572" y="1259901"/>
                    </a:lnTo>
                    <a:lnTo>
                      <a:pt x="763890" y="1257517"/>
                    </a:lnTo>
                    <a:lnTo>
                      <a:pt x="758485" y="1259107"/>
                    </a:lnTo>
                    <a:lnTo>
                      <a:pt x="747038" y="1264671"/>
                    </a:lnTo>
                    <a:close/>
                    <a:moveTo>
                      <a:pt x="1022071" y="1041624"/>
                    </a:moveTo>
                    <a:lnTo>
                      <a:pt x="1021593" y="1045599"/>
                    </a:lnTo>
                    <a:lnTo>
                      <a:pt x="1023025" y="1049255"/>
                    </a:lnTo>
                    <a:lnTo>
                      <a:pt x="1027475" y="1049255"/>
                    </a:lnTo>
                    <a:cubicBezTo>
                      <a:pt x="1027475" y="1049255"/>
                      <a:pt x="1028748" y="1047189"/>
                      <a:pt x="1028748" y="1047189"/>
                    </a:cubicBezTo>
                    <a:lnTo>
                      <a:pt x="1029701" y="1043055"/>
                    </a:lnTo>
                    <a:lnTo>
                      <a:pt x="1026999" y="1040194"/>
                    </a:lnTo>
                    <a:lnTo>
                      <a:pt x="1021912" y="1041466"/>
                    </a:lnTo>
                    <a:close/>
                    <a:moveTo>
                      <a:pt x="547521" y="867226"/>
                    </a:moveTo>
                    <a:lnTo>
                      <a:pt x="552608" y="867226"/>
                    </a:lnTo>
                    <a:cubicBezTo>
                      <a:pt x="552608" y="867226"/>
                      <a:pt x="569141" y="863092"/>
                      <a:pt x="569141" y="863092"/>
                    </a:cubicBezTo>
                    <a:lnTo>
                      <a:pt x="575819" y="861979"/>
                    </a:lnTo>
                    <a:lnTo>
                      <a:pt x="594738" y="855620"/>
                    </a:lnTo>
                    <a:lnTo>
                      <a:pt x="598235" y="852441"/>
                    </a:lnTo>
                    <a:lnTo>
                      <a:pt x="600779" y="849579"/>
                    </a:lnTo>
                    <a:lnTo>
                      <a:pt x="600779" y="847989"/>
                    </a:lnTo>
                    <a:cubicBezTo>
                      <a:pt x="600779" y="847989"/>
                      <a:pt x="598394" y="846558"/>
                      <a:pt x="598394" y="846558"/>
                    </a:cubicBezTo>
                    <a:lnTo>
                      <a:pt x="597599" y="845446"/>
                    </a:lnTo>
                    <a:lnTo>
                      <a:pt x="598235" y="844492"/>
                    </a:lnTo>
                    <a:lnTo>
                      <a:pt x="598235" y="843538"/>
                    </a:lnTo>
                    <a:cubicBezTo>
                      <a:pt x="598235" y="843538"/>
                      <a:pt x="598235" y="842425"/>
                      <a:pt x="598235" y="842425"/>
                    </a:cubicBezTo>
                    <a:lnTo>
                      <a:pt x="597440" y="840358"/>
                    </a:lnTo>
                    <a:lnTo>
                      <a:pt x="596486" y="839086"/>
                    </a:lnTo>
                    <a:lnTo>
                      <a:pt x="586311" y="836225"/>
                    </a:lnTo>
                    <a:lnTo>
                      <a:pt x="576773" y="832091"/>
                    </a:lnTo>
                    <a:lnTo>
                      <a:pt x="566121" y="821917"/>
                    </a:lnTo>
                    <a:lnTo>
                      <a:pt x="560557" y="818578"/>
                    </a:lnTo>
                    <a:lnTo>
                      <a:pt x="558331" y="817783"/>
                    </a:lnTo>
                    <a:lnTo>
                      <a:pt x="540207" y="813968"/>
                    </a:lnTo>
                    <a:lnTo>
                      <a:pt x="529715" y="812855"/>
                    </a:lnTo>
                    <a:lnTo>
                      <a:pt x="520177" y="816035"/>
                    </a:lnTo>
                    <a:lnTo>
                      <a:pt x="517951" y="817942"/>
                    </a:lnTo>
                    <a:lnTo>
                      <a:pt x="517156" y="819373"/>
                    </a:lnTo>
                    <a:lnTo>
                      <a:pt x="516679" y="820804"/>
                    </a:lnTo>
                    <a:lnTo>
                      <a:pt x="516679" y="822235"/>
                    </a:lnTo>
                    <a:cubicBezTo>
                      <a:pt x="516679" y="822235"/>
                      <a:pt x="517315" y="824778"/>
                      <a:pt x="517315" y="824778"/>
                    </a:cubicBezTo>
                    <a:lnTo>
                      <a:pt x="518269" y="826527"/>
                    </a:lnTo>
                    <a:lnTo>
                      <a:pt x="521766" y="828594"/>
                    </a:lnTo>
                    <a:lnTo>
                      <a:pt x="531305" y="832091"/>
                    </a:lnTo>
                    <a:lnTo>
                      <a:pt x="530193" y="833045"/>
                    </a:lnTo>
                    <a:lnTo>
                      <a:pt x="521607" y="830820"/>
                    </a:lnTo>
                    <a:lnTo>
                      <a:pt x="518110" y="831614"/>
                    </a:lnTo>
                    <a:lnTo>
                      <a:pt x="516520" y="833999"/>
                    </a:lnTo>
                    <a:lnTo>
                      <a:pt x="514295" y="843697"/>
                    </a:lnTo>
                    <a:lnTo>
                      <a:pt x="515884" y="846240"/>
                    </a:lnTo>
                    <a:lnTo>
                      <a:pt x="517633" y="847989"/>
                    </a:lnTo>
                    <a:lnTo>
                      <a:pt x="519699" y="848943"/>
                    </a:lnTo>
                    <a:lnTo>
                      <a:pt x="526535" y="850692"/>
                    </a:lnTo>
                    <a:lnTo>
                      <a:pt x="537028" y="851328"/>
                    </a:lnTo>
                    <a:lnTo>
                      <a:pt x="541003" y="851964"/>
                    </a:lnTo>
                    <a:lnTo>
                      <a:pt x="543070" y="852918"/>
                    </a:lnTo>
                    <a:lnTo>
                      <a:pt x="545772" y="852599"/>
                    </a:lnTo>
                    <a:lnTo>
                      <a:pt x="547044" y="854348"/>
                    </a:lnTo>
                    <a:lnTo>
                      <a:pt x="548793" y="855143"/>
                    </a:lnTo>
                    <a:lnTo>
                      <a:pt x="550700" y="856415"/>
                    </a:lnTo>
                    <a:lnTo>
                      <a:pt x="544024" y="857846"/>
                    </a:lnTo>
                    <a:lnTo>
                      <a:pt x="539572" y="857846"/>
                    </a:lnTo>
                    <a:cubicBezTo>
                      <a:pt x="539572" y="857846"/>
                      <a:pt x="536392" y="858323"/>
                      <a:pt x="536392" y="858323"/>
                    </a:cubicBezTo>
                    <a:lnTo>
                      <a:pt x="535756" y="859595"/>
                    </a:lnTo>
                    <a:lnTo>
                      <a:pt x="537505" y="861502"/>
                    </a:lnTo>
                    <a:lnTo>
                      <a:pt x="539572" y="862933"/>
                    </a:lnTo>
                    <a:lnTo>
                      <a:pt x="543864" y="864682"/>
                    </a:lnTo>
                    <a:lnTo>
                      <a:pt x="547044" y="866590"/>
                    </a:lnTo>
                    <a:lnTo>
                      <a:pt x="548156" y="866590"/>
                    </a:lnTo>
                    <a:close/>
                    <a:moveTo>
                      <a:pt x="31319" y="412866"/>
                    </a:moveTo>
                    <a:lnTo>
                      <a:pt x="24165" y="411117"/>
                    </a:lnTo>
                    <a:lnTo>
                      <a:pt x="21144" y="410640"/>
                    </a:lnTo>
                    <a:lnTo>
                      <a:pt x="16693" y="410640"/>
                    </a:lnTo>
                    <a:cubicBezTo>
                      <a:pt x="16693" y="410640"/>
                      <a:pt x="11288" y="411912"/>
                      <a:pt x="11288" y="411912"/>
                    </a:cubicBezTo>
                    <a:lnTo>
                      <a:pt x="9697" y="412866"/>
                    </a:lnTo>
                    <a:lnTo>
                      <a:pt x="9697" y="415728"/>
                    </a:lnTo>
                    <a:cubicBezTo>
                      <a:pt x="9697" y="415728"/>
                      <a:pt x="13036" y="417635"/>
                      <a:pt x="13036" y="417635"/>
                    </a:cubicBezTo>
                    <a:lnTo>
                      <a:pt x="23052" y="420020"/>
                    </a:lnTo>
                    <a:lnTo>
                      <a:pt x="33227" y="419543"/>
                    </a:lnTo>
                    <a:lnTo>
                      <a:pt x="38950" y="417794"/>
                    </a:lnTo>
                    <a:lnTo>
                      <a:pt x="39904" y="415251"/>
                    </a:lnTo>
                    <a:lnTo>
                      <a:pt x="36565" y="414774"/>
                    </a:lnTo>
                    <a:lnTo>
                      <a:pt x="31319" y="413025"/>
                    </a:lnTo>
                    <a:close/>
                    <a:moveTo>
                      <a:pt x="495376" y="693780"/>
                    </a:moveTo>
                    <a:lnTo>
                      <a:pt x="496647" y="693780"/>
                    </a:lnTo>
                    <a:cubicBezTo>
                      <a:pt x="496647" y="693780"/>
                      <a:pt x="503802" y="687262"/>
                      <a:pt x="503802" y="687262"/>
                    </a:cubicBezTo>
                    <a:lnTo>
                      <a:pt x="507140" y="685196"/>
                    </a:lnTo>
                    <a:lnTo>
                      <a:pt x="511274" y="681539"/>
                    </a:lnTo>
                    <a:lnTo>
                      <a:pt x="510797" y="679949"/>
                    </a:lnTo>
                    <a:lnTo>
                      <a:pt x="505868" y="678836"/>
                    </a:lnTo>
                    <a:lnTo>
                      <a:pt x="505074" y="679790"/>
                    </a:lnTo>
                    <a:lnTo>
                      <a:pt x="499509" y="681698"/>
                    </a:lnTo>
                    <a:lnTo>
                      <a:pt x="496966" y="682175"/>
                    </a:lnTo>
                    <a:lnTo>
                      <a:pt x="495376" y="682175"/>
                    </a:lnTo>
                    <a:cubicBezTo>
                      <a:pt x="495376" y="682175"/>
                      <a:pt x="492673" y="681539"/>
                      <a:pt x="492673" y="681539"/>
                    </a:cubicBezTo>
                    <a:lnTo>
                      <a:pt x="483294" y="682175"/>
                    </a:lnTo>
                    <a:lnTo>
                      <a:pt x="480909" y="683765"/>
                    </a:lnTo>
                    <a:lnTo>
                      <a:pt x="476934" y="685673"/>
                    </a:lnTo>
                    <a:lnTo>
                      <a:pt x="479001" y="688375"/>
                    </a:lnTo>
                    <a:lnTo>
                      <a:pt x="481863" y="689011"/>
                    </a:lnTo>
                    <a:lnTo>
                      <a:pt x="484883" y="688375"/>
                    </a:lnTo>
                    <a:lnTo>
                      <a:pt x="486791" y="688693"/>
                    </a:lnTo>
                    <a:lnTo>
                      <a:pt x="488063" y="689170"/>
                    </a:lnTo>
                    <a:lnTo>
                      <a:pt x="488381" y="689965"/>
                    </a:lnTo>
                    <a:lnTo>
                      <a:pt x="489335" y="691078"/>
                    </a:lnTo>
                    <a:lnTo>
                      <a:pt x="492037" y="691555"/>
                    </a:lnTo>
                    <a:lnTo>
                      <a:pt x="493469" y="693144"/>
                    </a:lnTo>
                    <a:lnTo>
                      <a:pt x="495376" y="693939"/>
                    </a:lnTo>
                    <a:close/>
                    <a:moveTo>
                      <a:pt x="1534616" y="120187"/>
                    </a:moveTo>
                    <a:lnTo>
                      <a:pt x="1544313" y="126388"/>
                    </a:lnTo>
                    <a:lnTo>
                      <a:pt x="1551944" y="127341"/>
                    </a:lnTo>
                    <a:lnTo>
                      <a:pt x="1554965" y="125116"/>
                    </a:lnTo>
                    <a:lnTo>
                      <a:pt x="1550673" y="117962"/>
                    </a:lnTo>
                    <a:lnTo>
                      <a:pt x="1543360" y="110967"/>
                    </a:lnTo>
                    <a:lnTo>
                      <a:pt x="1536205" y="105720"/>
                    </a:lnTo>
                    <a:lnTo>
                      <a:pt x="1530959" y="106197"/>
                    </a:lnTo>
                    <a:lnTo>
                      <a:pt x="1527621" y="108900"/>
                    </a:lnTo>
                    <a:lnTo>
                      <a:pt x="1528097" y="114941"/>
                    </a:lnTo>
                    <a:lnTo>
                      <a:pt x="1534616" y="120028"/>
                    </a:lnTo>
                    <a:close/>
                    <a:moveTo>
                      <a:pt x="748469" y="89982"/>
                    </a:moveTo>
                    <a:lnTo>
                      <a:pt x="765480" y="94910"/>
                    </a:lnTo>
                    <a:lnTo>
                      <a:pt x="784716" y="102382"/>
                    </a:lnTo>
                    <a:lnTo>
                      <a:pt x="796798" y="109854"/>
                    </a:lnTo>
                    <a:lnTo>
                      <a:pt x="802680" y="108582"/>
                    </a:lnTo>
                    <a:lnTo>
                      <a:pt x="805224" y="97454"/>
                    </a:lnTo>
                    <a:lnTo>
                      <a:pt x="806019" y="86325"/>
                    </a:lnTo>
                    <a:lnTo>
                      <a:pt x="801250" y="80761"/>
                    </a:lnTo>
                    <a:lnTo>
                      <a:pt x="787101" y="73925"/>
                    </a:lnTo>
                    <a:lnTo>
                      <a:pt x="758802" y="65817"/>
                    </a:lnTo>
                    <a:lnTo>
                      <a:pt x="747674" y="67725"/>
                    </a:lnTo>
                    <a:lnTo>
                      <a:pt x="733684" y="68361"/>
                    </a:lnTo>
                    <a:lnTo>
                      <a:pt x="731458" y="72494"/>
                    </a:lnTo>
                    <a:lnTo>
                      <a:pt x="732730" y="77104"/>
                    </a:lnTo>
                    <a:lnTo>
                      <a:pt x="748628" y="90141"/>
                    </a:lnTo>
                    <a:close/>
                    <a:moveTo>
                      <a:pt x="1580719" y="549110"/>
                    </a:moveTo>
                    <a:lnTo>
                      <a:pt x="1577222" y="545613"/>
                    </a:lnTo>
                    <a:lnTo>
                      <a:pt x="1576268" y="540049"/>
                    </a:lnTo>
                    <a:lnTo>
                      <a:pt x="1574042" y="533848"/>
                    </a:lnTo>
                    <a:lnTo>
                      <a:pt x="1567525" y="535915"/>
                    </a:lnTo>
                    <a:lnTo>
                      <a:pt x="1561165" y="538459"/>
                    </a:lnTo>
                    <a:lnTo>
                      <a:pt x="1555918" y="534802"/>
                    </a:lnTo>
                    <a:lnTo>
                      <a:pt x="1549560" y="538936"/>
                    </a:lnTo>
                    <a:lnTo>
                      <a:pt x="1548764" y="546090"/>
                    </a:lnTo>
                    <a:lnTo>
                      <a:pt x="1548447" y="553244"/>
                    </a:lnTo>
                    <a:lnTo>
                      <a:pt x="1554806" y="557377"/>
                    </a:lnTo>
                    <a:lnTo>
                      <a:pt x="1563867" y="556900"/>
                    </a:lnTo>
                    <a:lnTo>
                      <a:pt x="1585966" y="557854"/>
                    </a:lnTo>
                    <a:lnTo>
                      <a:pt x="1591529" y="555311"/>
                    </a:lnTo>
                    <a:lnTo>
                      <a:pt x="1588509" y="548633"/>
                    </a:lnTo>
                    <a:lnTo>
                      <a:pt x="1580878" y="549110"/>
                    </a:lnTo>
                    <a:close/>
                    <a:moveTo>
                      <a:pt x="1576585" y="386317"/>
                    </a:moveTo>
                    <a:lnTo>
                      <a:pt x="1568796" y="395537"/>
                    </a:lnTo>
                    <a:lnTo>
                      <a:pt x="1567525" y="398399"/>
                    </a:lnTo>
                    <a:lnTo>
                      <a:pt x="1569590" y="399989"/>
                    </a:lnTo>
                    <a:lnTo>
                      <a:pt x="1575155" y="399989"/>
                    </a:lnTo>
                    <a:lnTo>
                      <a:pt x="1581514" y="396014"/>
                    </a:lnTo>
                    <a:lnTo>
                      <a:pt x="1584058" y="391245"/>
                    </a:lnTo>
                    <a:lnTo>
                      <a:pt x="1582945" y="386476"/>
                    </a:lnTo>
                    <a:lnTo>
                      <a:pt x="1579130" y="385522"/>
                    </a:lnTo>
                    <a:lnTo>
                      <a:pt x="1576585" y="386317"/>
                    </a:lnTo>
                    <a:close/>
                    <a:moveTo>
                      <a:pt x="629076" y="841948"/>
                    </a:moveTo>
                    <a:lnTo>
                      <a:pt x="633528" y="839881"/>
                    </a:lnTo>
                    <a:lnTo>
                      <a:pt x="635118" y="838292"/>
                    </a:lnTo>
                    <a:lnTo>
                      <a:pt x="635594" y="837338"/>
                    </a:lnTo>
                    <a:lnTo>
                      <a:pt x="628123" y="834317"/>
                    </a:lnTo>
                    <a:lnTo>
                      <a:pt x="623671" y="833522"/>
                    </a:lnTo>
                    <a:lnTo>
                      <a:pt x="620333" y="833999"/>
                    </a:lnTo>
                    <a:lnTo>
                      <a:pt x="616199" y="837020"/>
                    </a:lnTo>
                    <a:lnTo>
                      <a:pt x="617153" y="839563"/>
                    </a:lnTo>
                    <a:lnTo>
                      <a:pt x="616517" y="843220"/>
                    </a:lnTo>
                    <a:lnTo>
                      <a:pt x="617153" y="846240"/>
                    </a:lnTo>
                    <a:lnTo>
                      <a:pt x="619538" y="852441"/>
                    </a:lnTo>
                    <a:lnTo>
                      <a:pt x="620492" y="853871"/>
                    </a:lnTo>
                    <a:lnTo>
                      <a:pt x="621446" y="854348"/>
                    </a:lnTo>
                    <a:lnTo>
                      <a:pt x="625897" y="852599"/>
                    </a:lnTo>
                    <a:lnTo>
                      <a:pt x="627169" y="851010"/>
                    </a:lnTo>
                    <a:lnTo>
                      <a:pt x="627169" y="849261"/>
                    </a:lnTo>
                    <a:cubicBezTo>
                      <a:pt x="627169" y="849261"/>
                      <a:pt x="627169" y="846876"/>
                      <a:pt x="627169" y="846876"/>
                    </a:cubicBezTo>
                    <a:lnTo>
                      <a:pt x="628758" y="842107"/>
                    </a:lnTo>
                    <a:close/>
                    <a:moveTo>
                      <a:pt x="551019" y="775654"/>
                    </a:moveTo>
                    <a:lnTo>
                      <a:pt x="553721" y="775336"/>
                    </a:lnTo>
                    <a:lnTo>
                      <a:pt x="555151" y="774541"/>
                    </a:lnTo>
                    <a:lnTo>
                      <a:pt x="556105" y="773110"/>
                    </a:lnTo>
                    <a:lnTo>
                      <a:pt x="556582" y="771362"/>
                    </a:lnTo>
                    <a:lnTo>
                      <a:pt x="556582" y="769295"/>
                    </a:lnTo>
                    <a:cubicBezTo>
                      <a:pt x="556582" y="769295"/>
                      <a:pt x="556582" y="767546"/>
                      <a:pt x="556582" y="767546"/>
                    </a:cubicBezTo>
                    <a:lnTo>
                      <a:pt x="554516" y="764208"/>
                    </a:lnTo>
                    <a:lnTo>
                      <a:pt x="552449" y="761664"/>
                    </a:lnTo>
                    <a:lnTo>
                      <a:pt x="549111" y="762459"/>
                    </a:lnTo>
                    <a:lnTo>
                      <a:pt x="544500" y="766433"/>
                    </a:lnTo>
                    <a:lnTo>
                      <a:pt x="542116" y="769136"/>
                    </a:lnTo>
                    <a:lnTo>
                      <a:pt x="541798" y="770567"/>
                    </a:lnTo>
                    <a:lnTo>
                      <a:pt x="542274" y="771839"/>
                    </a:lnTo>
                    <a:lnTo>
                      <a:pt x="543546" y="772793"/>
                    </a:lnTo>
                    <a:lnTo>
                      <a:pt x="551336" y="775495"/>
                    </a:lnTo>
                    <a:close/>
                    <a:moveTo>
                      <a:pt x="1557191" y="496489"/>
                    </a:moveTo>
                    <a:lnTo>
                      <a:pt x="1554965" y="475027"/>
                    </a:lnTo>
                    <a:lnTo>
                      <a:pt x="1552898" y="460719"/>
                    </a:lnTo>
                    <a:lnTo>
                      <a:pt x="1548606" y="457062"/>
                    </a:lnTo>
                    <a:lnTo>
                      <a:pt x="1543519" y="457539"/>
                    </a:lnTo>
                    <a:lnTo>
                      <a:pt x="1542724" y="464375"/>
                    </a:lnTo>
                    <a:lnTo>
                      <a:pt x="1542724" y="473278"/>
                    </a:lnTo>
                    <a:lnTo>
                      <a:pt x="1553852" y="497919"/>
                    </a:lnTo>
                    <a:lnTo>
                      <a:pt x="1557191" y="496330"/>
                    </a:lnTo>
                    <a:close/>
                    <a:moveTo>
                      <a:pt x="1288517" y="797593"/>
                    </a:moveTo>
                    <a:lnTo>
                      <a:pt x="1287723" y="798706"/>
                    </a:lnTo>
                    <a:lnTo>
                      <a:pt x="1285656" y="802839"/>
                    </a:lnTo>
                    <a:lnTo>
                      <a:pt x="1285656" y="804270"/>
                    </a:lnTo>
                    <a:cubicBezTo>
                      <a:pt x="1285656" y="804270"/>
                      <a:pt x="1286610" y="805224"/>
                      <a:pt x="1286610" y="805224"/>
                    </a:cubicBezTo>
                    <a:lnTo>
                      <a:pt x="1289630" y="805860"/>
                    </a:lnTo>
                    <a:lnTo>
                      <a:pt x="1295671" y="804588"/>
                    </a:lnTo>
                    <a:lnTo>
                      <a:pt x="1312523" y="801886"/>
                    </a:lnTo>
                    <a:lnTo>
                      <a:pt x="1326831" y="800773"/>
                    </a:lnTo>
                    <a:lnTo>
                      <a:pt x="1334462" y="802998"/>
                    </a:lnTo>
                    <a:lnTo>
                      <a:pt x="1336370" y="806019"/>
                    </a:lnTo>
                    <a:lnTo>
                      <a:pt x="1337960" y="806019"/>
                    </a:lnTo>
                    <a:cubicBezTo>
                      <a:pt x="1337960" y="806019"/>
                      <a:pt x="1342729" y="803157"/>
                      <a:pt x="1342729" y="803157"/>
                    </a:cubicBezTo>
                    <a:lnTo>
                      <a:pt x="1346704" y="799819"/>
                    </a:lnTo>
                    <a:lnTo>
                      <a:pt x="1349884" y="798547"/>
                    </a:lnTo>
                    <a:lnTo>
                      <a:pt x="1361329" y="795685"/>
                    </a:lnTo>
                    <a:lnTo>
                      <a:pt x="1362919" y="793619"/>
                    </a:lnTo>
                    <a:lnTo>
                      <a:pt x="1362919" y="792506"/>
                    </a:lnTo>
                    <a:cubicBezTo>
                      <a:pt x="1362919" y="792506"/>
                      <a:pt x="1361965" y="791075"/>
                      <a:pt x="1361965" y="791075"/>
                    </a:cubicBezTo>
                    <a:lnTo>
                      <a:pt x="1359422" y="789008"/>
                    </a:lnTo>
                    <a:lnTo>
                      <a:pt x="1360694" y="788213"/>
                    </a:lnTo>
                    <a:lnTo>
                      <a:pt x="1361329" y="787419"/>
                    </a:lnTo>
                    <a:lnTo>
                      <a:pt x="1361329" y="786147"/>
                    </a:lnTo>
                    <a:cubicBezTo>
                      <a:pt x="1361329" y="786147"/>
                      <a:pt x="1361329" y="784716"/>
                      <a:pt x="1361329" y="784716"/>
                    </a:cubicBezTo>
                    <a:lnTo>
                      <a:pt x="1360376" y="781695"/>
                    </a:lnTo>
                    <a:lnTo>
                      <a:pt x="1359581" y="780582"/>
                    </a:lnTo>
                    <a:lnTo>
                      <a:pt x="1355129" y="778834"/>
                    </a:lnTo>
                    <a:lnTo>
                      <a:pt x="1353699" y="777721"/>
                    </a:lnTo>
                    <a:lnTo>
                      <a:pt x="1351791" y="775336"/>
                    </a:lnTo>
                    <a:lnTo>
                      <a:pt x="1349088" y="775336"/>
                    </a:lnTo>
                    <a:cubicBezTo>
                      <a:pt x="1349088" y="775336"/>
                      <a:pt x="1334144" y="781854"/>
                      <a:pt x="1334144" y="781854"/>
                    </a:cubicBezTo>
                    <a:lnTo>
                      <a:pt x="1326037" y="784080"/>
                    </a:lnTo>
                    <a:lnTo>
                      <a:pt x="1315862" y="784716"/>
                    </a:lnTo>
                    <a:lnTo>
                      <a:pt x="1308231" y="784398"/>
                    </a:lnTo>
                    <a:lnTo>
                      <a:pt x="1303939" y="783921"/>
                    </a:lnTo>
                    <a:lnTo>
                      <a:pt x="1297420" y="781854"/>
                    </a:lnTo>
                    <a:lnTo>
                      <a:pt x="1294718" y="782649"/>
                    </a:lnTo>
                    <a:lnTo>
                      <a:pt x="1293764" y="788213"/>
                    </a:lnTo>
                    <a:lnTo>
                      <a:pt x="1294558" y="792188"/>
                    </a:lnTo>
                    <a:lnTo>
                      <a:pt x="1292015" y="795844"/>
                    </a:lnTo>
                    <a:lnTo>
                      <a:pt x="1288200" y="797275"/>
                    </a:lnTo>
                    <a:close/>
                    <a:moveTo>
                      <a:pt x="603322" y="785193"/>
                    </a:moveTo>
                    <a:lnTo>
                      <a:pt x="607137" y="785193"/>
                    </a:lnTo>
                    <a:cubicBezTo>
                      <a:pt x="607137" y="785193"/>
                      <a:pt x="609045" y="784398"/>
                      <a:pt x="609045" y="784398"/>
                    </a:cubicBezTo>
                    <a:lnTo>
                      <a:pt x="608409" y="783126"/>
                    </a:lnTo>
                    <a:lnTo>
                      <a:pt x="603322" y="780582"/>
                    </a:lnTo>
                    <a:lnTo>
                      <a:pt x="598712" y="778834"/>
                    </a:lnTo>
                    <a:lnTo>
                      <a:pt x="594738" y="779311"/>
                    </a:lnTo>
                    <a:lnTo>
                      <a:pt x="593625" y="782649"/>
                    </a:lnTo>
                    <a:lnTo>
                      <a:pt x="593625" y="783762"/>
                    </a:lnTo>
                    <a:cubicBezTo>
                      <a:pt x="593625" y="783762"/>
                      <a:pt x="594419" y="784398"/>
                      <a:pt x="594419" y="784398"/>
                    </a:cubicBezTo>
                    <a:lnTo>
                      <a:pt x="603322" y="785352"/>
                    </a:lnTo>
                    <a:close/>
                    <a:moveTo>
                      <a:pt x="1547016" y="351342"/>
                    </a:moveTo>
                    <a:lnTo>
                      <a:pt x="1544949" y="350229"/>
                    </a:lnTo>
                    <a:lnTo>
                      <a:pt x="1541928" y="351342"/>
                    </a:lnTo>
                    <a:lnTo>
                      <a:pt x="1536046" y="356270"/>
                    </a:lnTo>
                    <a:lnTo>
                      <a:pt x="1536524" y="366286"/>
                    </a:lnTo>
                    <a:lnTo>
                      <a:pt x="1538750" y="375029"/>
                    </a:lnTo>
                    <a:lnTo>
                      <a:pt x="1541293" y="381547"/>
                    </a:lnTo>
                    <a:lnTo>
                      <a:pt x="1545108" y="379322"/>
                    </a:lnTo>
                    <a:lnTo>
                      <a:pt x="1548447" y="370578"/>
                    </a:lnTo>
                    <a:lnTo>
                      <a:pt x="1546380" y="364537"/>
                    </a:lnTo>
                    <a:lnTo>
                      <a:pt x="1546380" y="355634"/>
                    </a:lnTo>
                    <a:lnTo>
                      <a:pt x="1546857" y="351183"/>
                    </a:lnTo>
                    <a:close/>
                    <a:moveTo>
                      <a:pt x="1758775" y="148962"/>
                    </a:moveTo>
                    <a:lnTo>
                      <a:pt x="1750667" y="143875"/>
                    </a:lnTo>
                    <a:lnTo>
                      <a:pt x="1740492" y="138947"/>
                    </a:lnTo>
                    <a:lnTo>
                      <a:pt x="1733498" y="136562"/>
                    </a:lnTo>
                    <a:lnTo>
                      <a:pt x="1718554" y="134019"/>
                    </a:lnTo>
                    <a:lnTo>
                      <a:pt x="1697091" y="129249"/>
                    </a:lnTo>
                    <a:lnTo>
                      <a:pt x="1681671" y="127500"/>
                    </a:lnTo>
                    <a:lnTo>
                      <a:pt x="1653372" y="127023"/>
                    </a:lnTo>
                    <a:lnTo>
                      <a:pt x="1647014" y="125911"/>
                    </a:lnTo>
                    <a:lnTo>
                      <a:pt x="1643993" y="125911"/>
                    </a:lnTo>
                    <a:cubicBezTo>
                      <a:pt x="1643993" y="125911"/>
                      <a:pt x="1632070" y="129408"/>
                      <a:pt x="1632070" y="129408"/>
                    </a:cubicBezTo>
                    <a:lnTo>
                      <a:pt x="1627777" y="130044"/>
                    </a:lnTo>
                    <a:lnTo>
                      <a:pt x="1623643" y="131634"/>
                    </a:lnTo>
                    <a:lnTo>
                      <a:pt x="1620941" y="133383"/>
                    </a:lnTo>
                    <a:lnTo>
                      <a:pt x="1612992" y="140537"/>
                    </a:lnTo>
                    <a:lnTo>
                      <a:pt x="1604407" y="146260"/>
                    </a:lnTo>
                    <a:lnTo>
                      <a:pt x="1598048" y="152619"/>
                    </a:lnTo>
                    <a:lnTo>
                      <a:pt x="1596140" y="154050"/>
                    </a:lnTo>
                    <a:lnTo>
                      <a:pt x="1589622" y="156275"/>
                    </a:lnTo>
                    <a:lnTo>
                      <a:pt x="1582150" y="154209"/>
                    </a:lnTo>
                    <a:lnTo>
                      <a:pt x="1574837" y="153255"/>
                    </a:lnTo>
                    <a:lnTo>
                      <a:pt x="1570545" y="151506"/>
                    </a:lnTo>
                    <a:lnTo>
                      <a:pt x="1560847" y="149439"/>
                    </a:lnTo>
                    <a:lnTo>
                      <a:pt x="1554806" y="149757"/>
                    </a:lnTo>
                    <a:lnTo>
                      <a:pt x="1540815" y="148327"/>
                    </a:lnTo>
                    <a:lnTo>
                      <a:pt x="1538750" y="139583"/>
                    </a:lnTo>
                    <a:lnTo>
                      <a:pt x="1527143" y="139583"/>
                    </a:lnTo>
                    <a:cubicBezTo>
                      <a:pt x="1527143" y="139583"/>
                      <a:pt x="1516015" y="144829"/>
                      <a:pt x="1516015" y="144829"/>
                    </a:cubicBezTo>
                    <a:lnTo>
                      <a:pt x="1494712" y="162158"/>
                    </a:lnTo>
                    <a:lnTo>
                      <a:pt x="1490897" y="164542"/>
                    </a:lnTo>
                    <a:lnTo>
                      <a:pt x="1483584" y="168040"/>
                    </a:lnTo>
                    <a:lnTo>
                      <a:pt x="1474840" y="171378"/>
                    </a:lnTo>
                    <a:lnTo>
                      <a:pt x="1461009" y="180122"/>
                    </a:lnTo>
                    <a:lnTo>
                      <a:pt x="1456398" y="182189"/>
                    </a:lnTo>
                    <a:lnTo>
                      <a:pt x="1435255" y="189502"/>
                    </a:lnTo>
                    <a:lnTo>
                      <a:pt x="1432551" y="192205"/>
                    </a:lnTo>
                    <a:lnTo>
                      <a:pt x="1430962" y="194907"/>
                    </a:lnTo>
                    <a:lnTo>
                      <a:pt x="1426828" y="198564"/>
                    </a:lnTo>
                    <a:lnTo>
                      <a:pt x="1424285" y="197769"/>
                    </a:lnTo>
                    <a:lnTo>
                      <a:pt x="1424285" y="193794"/>
                    </a:lnTo>
                    <a:cubicBezTo>
                      <a:pt x="1424285" y="193794"/>
                      <a:pt x="1428100" y="188389"/>
                      <a:pt x="1428100" y="188389"/>
                    </a:cubicBezTo>
                    <a:lnTo>
                      <a:pt x="1442408" y="176784"/>
                    </a:lnTo>
                    <a:lnTo>
                      <a:pt x="1446860" y="174081"/>
                    </a:lnTo>
                    <a:lnTo>
                      <a:pt x="1459896" y="164065"/>
                    </a:lnTo>
                    <a:lnTo>
                      <a:pt x="1466732" y="159614"/>
                    </a:lnTo>
                    <a:lnTo>
                      <a:pt x="1473092" y="153573"/>
                    </a:lnTo>
                    <a:lnTo>
                      <a:pt x="1480881" y="142285"/>
                    </a:lnTo>
                    <a:lnTo>
                      <a:pt x="1483265" y="135767"/>
                    </a:lnTo>
                    <a:lnTo>
                      <a:pt x="1483902" y="129249"/>
                    </a:lnTo>
                    <a:lnTo>
                      <a:pt x="1483902" y="123685"/>
                    </a:lnTo>
                    <a:cubicBezTo>
                      <a:pt x="1483902" y="123685"/>
                      <a:pt x="1483743" y="119234"/>
                      <a:pt x="1483743" y="119234"/>
                    </a:cubicBezTo>
                    <a:lnTo>
                      <a:pt x="1482630" y="115736"/>
                    </a:lnTo>
                    <a:lnTo>
                      <a:pt x="1477702" y="109854"/>
                    </a:lnTo>
                    <a:lnTo>
                      <a:pt x="1470866" y="109377"/>
                    </a:lnTo>
                    <a:lnTo>
                      <a:pt x="1442567" y="110967"/>
                    </a:lnTo>
                    <a:lnTo>
                      <a:pt x="1431757" y="112556"/>
                    </a:lnTo>
                    <a:lnTo>
                      <a:pt x="1426987" y="113828"/>
                    </a:lnTo>
                    <a:lnTo>
                      <a:pt x="1424762" y="115418"/>
                    </a:lnTo>
                    <a:lnTo>
                      <a:pt x="1422854" y="118439"/>
                    </a:lnTo>
                    <a:lnTo>
                      <a:pt x="1421105" y="122731"/>
                    </a:lnTo>
                    <a:lnTo>
                      <a:pt x="1418720" y="126706"/>
                    </a:lnTo>
                    <a:lnTo>
                      <a:pt x="1415700" y="130521"/>
                    </a:lnTo>
                    <a:lnTo>
                      <a:pt x="1411725" y="132747"/>
                    </a:lnTo>
                    <a:lnTo>
                      <a:pt x="1392807" y="135608"/>
                    </a:lnTo>
                    <a:lnTo>
                      <a:pt x="1384381" y="123049"/>
                    </a:lnTo>
                    <a:lnTo>
                      <a:pt x="1368325" y="114782"/>
                    </a:lnTo>
                    <a:lnTo>
                      <a:pt x="1313795" y="111603"/>
                    </a:lnTo>
                    <a:lnTo>
                      <a:pt x="1291061" y="111603"/>
                    </a:lnTo>
                    <a:cubicBezTo>
                      <a:pt x="1291061" y="111603"/>
                      <a:pt x="1260060" y="115100"/>
                      <a:pt x="1260060" y="115100"/>
                    </a:cubicBezTo>
                    <a:lnTo>
                      <a:pt x="1242096" y="119075"/>
                    </a:lnTo>
                    <a:lnTo>
                      <a:pt x="1234465" y="117962"/>
                    </a:lnTo>
                    <a:lnTo>
                      <a:pt x="1232239" y="110967"/>
                    </a:lnTo>
                    <a:lnTo>
                      <a:pt x="1235578" y="105561"/>
                    </a:lnTo>
                    <a:lnTo>
                      <a:pt x="1241142" y="103495"/>
                    </a:lnTo>
                    <a:lnTo>
                      <a:pt x="1405208" y="94592"/>
                    </a:lnTo>
                    <a:lnTo>
                      <a:pt x="1426510" y="91889"/>
                    </a:lnTo>
                    <a:lnTo>
                      <a:pt x="1445111" y="87597"/>
                    </a:lnTo>
                    <a:lnTo>
                      <a:pt x="1458783" y="82033"/>
                    </a:lnTo>
                    <a:lnTo>
                      <a:pt x="1469593" y="75992"/>
                    </a:lnTo>
                    <a:lnTo>
                      <a:pt x="1472296" y="72653"/>
                    </a:lnTo>
                    <a:lnTo>
                      <a:pt x="1470547" y="69950"/>
                    </a:lnTo>
                    <a:lnTo>
                      <a:pt x="1467368" y="66453"/>
                    </a:lnTo>
                    <a:lnTo>
                      <a:pt x="1460850" y="64068"/>
                    </a:lnTo>
                    <a:lnTo>
                      <a:pt x="1443521" y="58822"/>
                    </a:lnTo>
                    <a:lnTo>
                      <a:pt x="1418244" y="55960"/>
                    </a:lnTo>
                    <a:lnTo>
                      <a:pt x="1409977" y="56755"/>
                    </a:lnTo>
                    <a:lnTo>
                      <a:pt x="1406002" y="55324"/>
                    </a:lnTo>
                    <a:lnTo>
                      <a:pt x="1403459" y="51986"/>
                    </a:lnTo>
                    <a:lnTo>
                      <a:pt x="1396146" y="51350"/>
                    </a:lnTo>
                    <a:lnTo>
                      <a:pt x="1387561" y="52463"/>
                    </a:lnTo>
                    <a:lnTo>
                      <a:pt x="1376751" y="42288"/>
                    </a:lnTo>
                    <a:lnTo>
                      <a:pt x="1368802" y="32114"/>
                    </a:lnTo>
                    <a:lnTo>
                      <a:pt x="1339550" y="36724"/>
                    </a:lnTo>
                    <a:lnTo>
                      <a:pt x="1314749" y="38791"/>
                    </a:lnTo>
                    <a:lnTo>
                      <a:pt x="1293605" y="37996"/>
                    </a:lnTo>
                    <a:lnTo>
                      <a:pt x="1281681" y="38950"/>
                    </a:lnTo>
                    <a:lnTo>
                      <a:pt x="1252271" y="36247"/>
                    </a:lnTo>
                    <a:lnTo>
                      <a:pt x="1229696" y="35611"/>
                    </a:lnTo>
                    <a:lnTo>
                      <a:pt x="1217614" y="36883"/>
                    </a:lnTo>
                    <a:lnTo>
                      <a:pt x="1185181" y="44196"/>
                    </a:lnTo>
                    <a:lnTo>
                      <a:pt x="1175961" y="45150"/>
                    </a:lnTo>
                    <a:lnTo>
                      <a:pt x="1170397" y="44673"/>
                    </a:lnTo>
                    <a:lnTo>
                      <a:pt x="1171510" y="37360"/>
                    </a:lnTo>
                    <a:lnTo>
                      <a:pt x="1184705" y="37042"/>
                    </a:lnTo>
                    <a:lnTo>
                      <a:pt x="1226039" y="32114"/>
                    </a:lnTo>
                    <a:lnTo>
                      <a:pt x="1298374" y="29570"/>
                    </a:lnTo>
                    <a:lnTo>
                      <a:pt x="1338277" y="27503"/>
                    </a:lnTo>
                    <a:lnTo>
                      <a:pt x="1346067" y="26390"/>
                    </a:lnTo>
                    <a:lnTo>
                      <a:pt x="1349406" y="24642"/>
                    </a:lnTo>
                    <a:lnTo>
                      <a:pt x="1344955" y="22575"/>
                    </a:lnTo>
                    <a:lnTo>
                      <a:pt x="1313795" y="16216"/>
                    </a:lnTo>
                    <a:lnTo>
                      <a:pt x="1295036" y="13831"/>
                    </a:lnTo>
                    <a:lnTo>
                      <a:pt x="1275323" y="11923"/>
                    </a:lnTo>
                    <a:lnTo>
                      <a:pt x="1272302" y="11923"/>
                    </a:lnTo>
                    <a:cubicBezTo>
                      <a:pt x="1272302" y="11923"/>
                      <a:pt x="1257675" y="6995"/>
                      <a:pt x="1257675" y="6995"/>
                    </a:cubicBezTo>
                    <a:lnTo>
                      <a:pt x="1230013" y="2544"/>
                    </a:lnTo>
                    <a:lnTo>
                      <a:pt x="1208552" y="477"/>
                    </a:lnTo>
                    <a:lnTo>
                      <a:pt x="1143053" y="0"/>
                    </a:lnTo>
                    <a:lnTo>
                      <a:pt x="1131130" y="1590"/>
                    </a:lnTo>
                    <a:lnTo>
                      <a:pt x="1118570" y="5087"/>
                    </a:lnTo>
                    <a:lnTo>
                      <a:pt x="1110144" y="5087"/>
                    </a:lnTo>
                    <a:cubicBezTo>
                      <a:pt x="1110144" y="5087"/>
                      <a:pt x="1101560" y="3021"/>
                      <a:pt x="1101560" y="3021"/>
                    </a:cubicBezTo>
                    <a:lnTo>
                      <a:pt x="1094723" y="2067"/>
                    </a:lnTo>
                    <a:lnTo>
                      <a:pt x="1086933" y="2067"/>
                    </a:lnTo>
                    <a:cubicBezTo>
                      <a:pt x="1086933" y="2067"/>
                      <a:pt x="1080575" y="3974"/>
                      <a:pt x="1080575" y="3974"/>
                    </a:cubicBezTo>
                    <a:lnTo>
                      <a:pt x="1072307" y="4451"/>
                    </a:lnTo>
                    <a:lnTo>
                      <a:pt x="1039240" y="4451"/>
                    </a:lnTo>
                    <a:cubicBezTo>
                      <a:pt x="1039240" y="4451"/>
                      <a:pt x="1038127" y="5087"/>
                      <a:pt x="1038127" y="5087"/>
                    </a:cubicBezTo>
                    <a:lnTo>
                      <a:pt x="1037332" y="6518"/>
                    </a:lnTo>
                    <a:lnTo>
                      <a:pt x="1036856" y="8744"/>
                    </a:lnTo>
                    <a:lnTo>
                      <a:pt x="1033517" y="9857"/>
                    </a:lnTo>
                    <a:lnTo>
                      <a:pt x="1024296" y="9857"/>
                    </a:lnTo>
                    <a:cubicBezTo>
                      <a:pt x="1024296" y="9857"/>
                      <a:pt x="1013804" y="7472"/>
                      <a:pt x="1013804" y="7472"/>
                    </a:cubicBezTo>
                    <a:lnTo>
                      <a:pt x="1006968" y="7472"/>
                    </a:lnTo>
                    <a:cubicBezTo>
                      <a:pt x="1006968" y="7472"/>
                      <a:pt x="1003947" y="8426"/>
                      <a:pt x="1003947" y="8426"/>
                    </a:cubicBezTo>
                    <a:lnTo>
                      <a:pt x="1000132" y="11923"/>
                    </a:lnTo>
                    <a:lnTo>
                      <a:pt x="996952" y="13831"/>
                    </a:lnTo>
                    <a:lnTo>
                      <a:pt x="993613" y="14626"/>
                    </a:lnTo>
                    <a:lnTo>
                      <a:pt x="983438" y="13672"/>
                    </a:lnTo>
                    <a:lnTo>
                      <a:pt x="980418" y="14626"/>
                    </a:lnTo>
                    <a:lnTo>
                      <a:pt x="977556" y="16852"/>
                    </a:lnTo>
                    <a:lnTo>
                      <a:pt x="977556" y="19713"/>
                    </a:lnTo>
                    <a:cubicBezTo>
                      <a:pt x="977556" y="19713"/>
                      <a:pt x="980577" y="23052"/>
                      <a:pt x="980577" y="23052"/>
                    </a:cubicBezTo>
                    <a:lnTo>
                      <a:pt x="983597" y="25119"/>
                    </a:lnTo>
                    <a:lnTo>
                      <a:pt x="999336" y="30365"/>
                    </a:lnTo>
                    <a:lnTo>
                      <a:pt x="1000926" y="32114"/>
                    </a:lnTo>
                    <a:lnTo>
                      <a:pt x="998700" y="36883"/>
                    </a:lnTo>
                    <a:lnTo>
                      <a:pt x="998065" y="40380"/>
                    </a:lnTo>
                    <a:lnTo>
                      <a:pt x="996315" y="42765"/>
                    </a:lnTo>
                    <a:lnTo>
                      <a:pt x="994726" y="43878"/>
                    </a:lnTo>
                    <a:lnTo>
                      <a:pt x="991229" y="43878"/>
                    </a:lnTo>
                    <a:cubicBezTo>
                      <a:pt x="991229" y="43878"/>
                      <a:pt x="972469" y="31160"/>
                      <a:pt x="972469" y="31160"/>
                    </a:cubicBezTo>
                    <a:lnTo>
                      <a:pt x="961341" y="29093"/>
                    </a:lnTo>
                    <a:lnTo>
                      <a:pt x="953550" y="25278"/>
                    </a:lnTo>
                    <a:lnTo>
                      <a:pt x="944966" y="22098"/>
                    </a:lnTo>
                    <a:lnTo>
                      <a:pt x="931453" y="19713"/>
                    </a:lnTo>
                    <a:lnTo>
                      <a:pt x="921914" y="23847"/>
                    </a:lnTo>
                    <a:lnTo>
                      <a:pt x="913648" y="30365"/>
                    </a:lnTo>
                    <a:lnTo>
                      <a:pt x="904427" y="36406"/>
                    </a:lnTo>
                    <a:lnTo>
                      <a:pt x="898067" y="34498"/>
                    </a:lnTo>
                    <a:lnTo>
                      <a:pt x="893457" y="34498"/>
                    </a:lnTo>
                    <a:cubicBezTo>
                      <a:pt x="893457" y="34498"/>
                      <a:pt x="889483" y="32908"/>
                      <a:pt x="889483" y="32908"/>
                    </a:cubicBezTo>
                    <a:lnTo>
                      <a:pt x="882806" y="28775"/>
                    </a:lnTo>
                    <a:lnTo>
                      <a:pt x="876924" y="26867"/>
                    </a:lnTo>
                    <a:lnTo>
                      <a:pt x="862138" y="24960"/>
                    </a:lnTo>
                    <a:lnTo>
                      <a:pt x="855461" y="24483"/>
                    </a:lnTo>
                    <a:lnTo>
                      <a:pt x="850215" y="25119"/>
                    </a:lnTo>
                    <a:lnTo>
                      <a:pt x="821440" y="32908"/>
                    </a:lnTo>
                    <a:lnTo>
                      <a:pt x="808245" y="34180"/>
                    </a:lnTo>
                    <a:lnTo>
                      <a:pt x="794890" y="37837"/>
                    </a:lnTo>
                    <a:lnTo>
                      <a:pt x="786465" y="42288"/>
                    </a:lnTo>
                    <a:lnTo>
                      <a:pt x="772316" y="39109"/>
                    </a:lnTo>
                    <a:lnTo>
                      <a:pt x="764843" y="39109"/>
                    </a:lnTo>
                    <a:cubicBezTo>
                      <a:pt x="764843" y="39109"/>
                      <a:pt x="755941" y="47058"/>
                      <a:pt x="755941" y="47058"/>
                    </a:cubicBezTo>
                    <a:lnTo>
                      <a:pt x="765797" y="53735"/>
                    </a:lnTo>
                    <a:lnTo>
                      <a:pt x="773429" y="54053"/>
                    </a:lnTo>
                    <a:lnTo>
                      <a:pt x="789803" y="53258"/>
                    </a:lnTo>
                    <a:lnTo>
                      <a:pt x="797752" y="51827"/>
                    </a:lnTo>
                    <a:lnTo>
                      <a:pt x="805384" y="51827"/>
                    </a:lnTo>
                    <a:cubicBezTo>
                      <a:pt x="805384" y="51827"/>
                      <a:pt x="820328" y="53894"/>
                      <a:pt x="820328" y="53894"/>
                    </a:cubicBezTo>
                    <a:lnTo>
                      <a:pt x="900770" y="59458"/>
                    </a:lnTo>
                    <a:lnTo>
                      <a:pt x="902678" y="61525"/>
                    </a:lnTo>
                    <a:lnTo>
                      <a:pt x="902995" y="64704"/>
                    </a:lnTo>
                    <a:lnTo>
                      <a:pt x="888051" y="66453"/>
                    </a:lnTo>
                    <a:lnTo>
                      <a:pt x="885190" y="65817"/>
                    </a:lnTo>
                    <a:lnTo>
                      <a:pt x="882965" y="64386"/>
                    </a:lnTo>
                    <a:lnTo>
                      <a:pt x="877878" y="63273"/>
                    </a:lnTo>
                    <a:lnTo>
                      <a:pt x="865954" y="62160"/>
                    </a:lnTo>
                    <a:lnTo>
                      <a:pt x="796639" y="58981"/>
                    </a:lnTo>
                    <a:lnTo>
                      <a:pt x="788214" y="59935"/>
                    </a:lnTo>
                    <a:lnTo>
                      <a:pt x="782491" y="61684"/>
                    </a:lnTo>
                    <a:lnTo>
                      <a:pt x="782491" y="63273"/>
                    </a:lnTo>
                    <a:cubicBezTo>
                      <a:pt x="782491" y="63273"/>
                      <a:pt x="810629" y="76309"/>
                      <a:pt x="810629" y="76309"/>
                    </a:cubicBezTo>
                    <a:lnTo>
                      <a:pt x="817783" y="81397"/>
                    </a:lnTo>
                    <a:lnTo>
                      <a:pt x="820328" y="88710"/>
                    </a:lnTo>
                    <a:lnTo>
                      <a:pt x="817624" y="92684"/>
                    </a:lnTo>
                    <a:lnTo>
                      <a:pt x="811425" y="96182"/>
                    </a:lnTo>
                    <a:lnTo>
                      <a:pt x="808881" y="107151"/>
                    </a:lnTo>
                    <a:lnTo>
                      <a:pt x="809199" y="112715"/>
                    </a:lnTo>
                    <a:lnTo>
                      <a:pt x="810312" y="117485"/>
                    </a:lnTo>
                    <a:lnTo>
                      <a:pt x="812219" y="121618"/>
                    </a:lnTo>
                    <a:lnTo>
                      <a:pt x="812219" y="124957"/>
                    </a:lnTo>
                    <a:cubicBezTo>
                      <a:pt x="812219" y="124957"/>
                      <a:pt x="809834" y="127500"/>
                      <a:pt x="809834" y="127500"/>
                    </a:cubicBezTo>
                    <a:lnTo>
                      <a:pt x="806337" y="129726"/>
                    </a:lnTo>
                    <a:lnTo>
                      <a:pt x="801726" y="129090"/>
                    </a:lnTo>
                    <a:lnTo>
                      <a:pt x="790280" y="126229"/>
                    </a:lnTo>
                    <a:lnTo>
                      <a:pt x="752284" y="107469"/>
                    </a:lnTo>
                    <a:lnTo>
                      <a:pt x="730981" y="102064"/>
                    </a:lnTo>
                    <a:lnTo>
                      <a:pt x="687739" y="85689"/>
                    </a:lnTo>
                    <a:lnTo>
                      <a:pt x="654036" y="80920"/>
                    </a:lnTo>
                    <a:lnTo>
                      <a:pt x="631620" y="80920"/>
                    </a:lnTo>
                    <a:cubicBezTo>
                      <a:pt x="631620" y="80920"/>
                      <a:pt x="626691" y="81715"/>
                      <a:pt x="626691" y="81715"/>
                    </a:cubicBezTo>
                    <a:lnTo>
                      <a:pt x="628282" y="87120"/>
                    </a:lnTo>
                    <a:lnTo>
                      <a:pt x="634640" y="97454"/>
                    </a:lnTo>
                    <a:lnTo>
                      <a:pt x="643702" y="105720"/>
                    </a:lnTo>
                    <a:lnTo>
                      <a:pt x="663893" y="116054"/>
                    </a:lnTo>
                    <a:lnTo>
                      <a:pt x="668345" y="119870"/>
                    </a:lnTo>
                    <a:lnTo>
                      <a:pt x="665324" y="121300"/>
                    </a:lnTo>
                    <a:lnTo>
                      <a:pt x="659124" y="121618"/>
                    </a:lnTo>
                    <a:lnTo>
                      <a:pt x="644974" y="120505"/>
                    </a:lnTo>
                    <a:lnTo>
                      <a:pt x="629712" y="121459"/>
                    </a:lnTo>
                    <a:lnTo>
                      <a:pt x="616517" y="112398"/>
                    </a:lnTo>
                    <a:lnTo>
                      <a:pt x="604911" y="108741"/>
                    </a:lnTo>
                    <a:lnTo>
                      <a:pt x="575660" y="91571"/>
                    </a:lnTo>
                    <a:lnTo>
                      <a:pt x="568506" y="91571"/>
                    </a:lnTo>
                    <a:lnTo>
                      <a:pt x="565963" y="96500"/>
                    </a:lnTo>
                    <a:lnTo>
                      <a:pt x="566280" y="105720"/>
                    </a:lnTo>
                    <a:lnTo>
                      <a:pt x="571367" y="111285"/>
                    </a:lnTo>
                    <a:lnTo>
                      <a:pt x="570095" y="116213"/>
                    </a:lnTo>
                    <a:lnTo>
                      <a:pt x="568028" y="122890"/>
                    </a:lnTo>
                    <a:lnTo>
                      <a:pt x="565009" y="127818"/>
                    </a:lnTo>
                    <a:lnTo>
                      <a:pt x="561192" y="130998"/>
                    </a:lnTo>
                    <a:lnTo>
                      <a:pt x="556901" y="135449"/>
                    </a:lnTo>
                    <a:lnTo>
                      <a:pt x="553244" y="137834"/>
                    </a:lnTo>
                    <a:lnTo>
                      <a:pt x="552290" y="136244"/>
                    </a:lnTo>
                    <a:lnTo>
                      <a:pt x="552290" y="131952"/>
                    </a:lnTo>
                    <a:cubicBezTo>
                      <a:pt x="552290" y="131952"/>
                      <a:pt x="552608" y="109377"/>
                      <a:pt x="552608" y="109377"/>
                    </a:cubicBezTo>
                    <a:lnTo>
                      <a:pt x="550065" y="102223"/>
                    </a:lnTo>
                    <a:lnTo>
                      <a:pt x="544818" y="97136"/>
                    </a:lnTo>
                    <a:lnTo>
                      <a:pt x="541003" y="94115"/>
                    </a:lnTo>
                    <a:lnTo>
                      <a:pt x="532736" y="90776"/>
                    </a:lnTo>
                    <a:lnTo>
                      <a:pt x="524946" y="89028"/>
                    </a:lnTo>
                    <a:lnTo>
                      <a:pt x="519859" y="89028"/>
                    </a:lnTo>
                    <a:cubicBezTo>
                      <a:pt x="519859" y="89028"/>
                      <a:pt x="502053" y="92684"/>
                      <a:pt x="502053" y="92684"/>
                    </a:cubicBezTo>
                    <a:lnTo>
                      <a:pt x="497919" y="93797"/>
                    </a:lnTo>
                    <a:lnTo>
                      <a:pt x="496171" y="96341"/>
                    </a:lnTo>
                    <a:lnTo>
                      <a:pt x="477093" y="98089"/>
                    </a:lnTo>
                    <a:lnTo>
                      <a:pt x="466283" y="97613"/>
                    </a:lnTo>
                    <a:lnTo>
                      <a:pt x="433852" y="101746"/>
                    </a:lnTo>
                    <a:lnTo>
                      <a:pt x="405076" y="106992"/>
                    </a:lnTo>
                    <a:lnTo>
                      <a:pt x="389496" y="113033"/>
                    </a:lnTo>
                    <a:lnTo>
                      <a:pt x="389496" y="114782"/>
                    </a:lnTo>
                    <a:cubicBezTo>
                      <a:pt x="389496" y="114782"/>
                      <a:pt x="402214" y="119075"/>
                      <a:pt x="402214" y="119075"/>
                    </a:cubicBezTo>
                    <a:lnTo>
                      <a:pt x="409369" y="123367"/>
                    </a:lnTo>
                    <a:lnTo>
                      <a:pt x="419066" y="130680"/>
                    </a:lnTo>
                    <a:lnTo>
                      <a:pt x="429877" y="137039"/>
                    </a:lnTo>
                    <a:lnTo>
                      <a:pt x="449590" y="145942"/>
                    </a:lnTo>
                    <a:lnTo>
                      <a:pt x="458493" y="150870"/>
                    </a:lnTo>
                    <a:lnTo>
                      <a:pt x="464216" y="155322"/>
                    </a:lnTo>
                    <a:lnTo>
                      <a:pt x="465488" y="157547"/>
                    </a:lnTo>
                    <a:lnTo>
                      <a:pt x="462149" y="157547"/>
                    </a:lnTo>
                    <a:cubicBezTo>
                      <a:pt x="462149" y="157547"/>
                      <a:pt x="458334" y="156116"/>
                      <a:pt x="458334" y="156116"/>
                    </a:cubicBezTo>
                    <a:lnTo>
                      <a:pt x="451975" y="152937"/>
                    </a:lnTo>
                    <a:lnTo>
                      <a:pt x="439892" y="145306"/>
                    </a:lnTo>
                    <a:lnTo>
                      <a:pt x="431626" y="141808"/>
                    </a:lnTo>
                    <a:lnTo>
                      <a:pt x="423359" y="139742"/>
                    </a:lnTo>
                    <a:lnTo>
                      <a:pt x="413343" y="135131"/>
                    </a:lnTo>
                    <a:lnTo>
                      <a:pt x="398240" y="125752"/>
                    </a:lnTo>
                    <a:lnTo>
                      <a:pt x="388861" y="121618"/>
                    </a:lnTo>
                    <a:lnTo>
                      <a:pt x="378527" y="120346"/>
                    </a:lnTo>
                    <a:lnTo>
                      <a:pt x="371055" y="118280"/>
                    </a:lnTo>
                    <a:lnTo>
                      <a:pt x="365331" y="117962"/>
                    </a:lnTo>
                    <a:lnTo>
                      <a:pt x="355793" y="119234"/>
                    </a:lnTo>
                    <a:lnTo>
                      <a:pt x="344029" y="123685"/>
                    </a:lnTo>
                    <a:lnTo>
                      <a:pt x="339101" y="126865"/>
                    </a:lnTo>
                    <a:lnTo>
                      <a:pt x="333695" y="131157"/>
                    </a:lnTo>
                    <a:lnTo>
                      <a:pt x="332741" y="134813"/>
                    </a:lnTo>
                    <a:lnTo>
                      <a:pt x="334491" y="139106"/>
                    </a:lnTo>
                    <a:lnTo>
                      <a:pt x="335762" y="145942"/>
                    </a:lnTo>
                    <a:lnTo>
                      <a:pt x="336715" y="155322"/>
                    </a:lnTo>
                    <a:lnTo>
                      <a:pt x="334967" y="163112"/>
                    </a:lnTo>
                    <a:lnTo>
                      <a:pt x="330516" y="169471"/>
                    </a:lnTo>
                    <a:lnTo>
                      <a:pt x="327177" y="173127"/>
                    </a:lnTo>
                    <a:lnTo>
                      <a:pt x="324792" y="174240"/>
                    </a:lnTo>
                    <a:lnTo>
                      <a:pt x="321454" y="174240"/>
                    </a:lnTo>
                    <a:cubicBezTo>
                      <a:pt x="321454" y="174240"/>
                      <a:pt x="314936" y="172809"/>
                      <a:pt x="314936" y="172809"/>
                    </a:cubicBezTo>
                    <a:lnTo>
                      <a:pt x="309531" y="170425"/>
                    </a:lnTo>
                    <a:lnTo>
                      <a:pt x="302377" y="168994"/>
                    </a:lnTo>
                    <a:lnTo>
                      <a:pt x="291725" y="167722"/>
                    </a:lnTo>
                    <a:lnTo>
                      <a:pt x="285048" y="167404"/>
                    </a:lnTo>
                    <a:lnTo>
                      <a:pt x="282504" y="168199"/>
                    </a:lnTo>
                    <a:lnTo>
                      <a:pt x="276145" y="172491"/>
                    </a:lnTo>
                    <a:lnTo>
                      <a:pt x="275509" y="176625"/>
                    </a:lnTo>
                    <a:lnTo>
                      <a:pt x="279484" y="186481"/>
                    </a:lnTo>
                    <a:lnTo>
                      <a:pt x="281391" y="189820"/>
                    </a:lnTo>
                    <a:lnTo>
                      <a:pt x="280597" y="190138"/>
                    </a:lnTo>
                    <a:lnTo>
                      <a:pt x="269627" y="181394"/>
                    </a:lnTo>
                    <a:lnTo>
                      <a:pt x="265653" y="179327"/>
                    </a:lnTo>
                    <a:lnTo>
                      <a:pt x="261519" y="178373"/>
                    </a:lnTo>
                    <a:lnTo>
                      <a:pt x="256591" y="178373"/>
                    </a:lnTo>
                    <a:cubicBezTo>
                      <a:pt x="256591" y="178373"/>
                      <a:pt x="238626" y="182189"/>
                      <a:pt x="238626" y="182189"/>
                    </a:cubicBezTo>
                    <a:lnTo>
                      <a:pt x="233539" y="184415"/>
                    </a:lnTo>
                    <a:lnTo>
                      <a:pt x="222888" y="193158"/>
                    </a:lnTo>
                    <a:lnTo>
                      <a:pt x="214461" y="197928"/>
                    </a:lnTo>
                    <a:lnTo>
                      <a:pt x="206195" y="203333"/>
                    </a:lnTo>
                    <a:lnTo>
                      <a:pt x="201743" y="205082"/>
                    </a:lnTo>
                    <a:lnTo>
                      <a:pt x="197133" y="205877"/>
                    </a:lnTo>
                    <a:lnTo>
                      <a:pt x="192205" y="207466"/>
                    </a:lnTo>
                    <a:lnTo>
                      <a:pt x="185369" y="210169"/>
                    </a:lnTo>
                    <a:lnTo>
                      <a:pt x="178532" y="213826"/>
                    </a:lnTo>
                    <a:lnTo>
                      <a:pt x="167404" y="221615"/>
                    </a:lnTo>
                    <a:lnTo>
                      <a:pt x="165814" y="223523"/>
                    </a:lnTo>
                    <a:lnTo>
                      <a:pt x="161680" y="230518"/>
                    </a:lnTo>
                    <a:lnTo>
                      <a:pt x="161680" y="234334"/>
                    </a:lnTo>
                    <a:cubicBezTo>
                      <a:pt x="161680" y="234334"/>
                      <a:pt x="163112" y="237990"/>
                      <a:pt x="163112" y="237990"/>
                    </a:cubicBezTo>
                    <a:lnTo>
                      <a:pt x="165497" y="240852"/>
                    </a:lnTo>
                    <a:lnTo>
                      <a:pt x="168358" y="242919"/>
                    </a:lnTo>
                    <a:lnTo>
                      <a:pt x="171696" y="244031"/>
                    </a:lnTo>
                    <a:lnTo>
                      <a:pt x="182984" y="243713"/>
                    </a:lnTo>
                    <a:lnTo>
                      <a:pt x="187436" y="244190"/>
                    </a:lnTo>
                    <a:lnTo>
                      <a:pt x="196339" y="247052"/>
                    </a:lnTo>
                    <a:lnTo>
                      <a:pt x="201267" y="247370"/>
                    </a:lnTo>
                    <a:lnTo>
                      <a:pt x="208579" y="245780"/>
                    </a:lnTo>
                    <a:lnTo>
                      <a:pt x="213190" y="243872"/>
                    </a:lnTo>
                    <a:lnTo>
                      <a:pt x="218118" y="243395"/>
                    </a:lnTo>
                    <a:lnTo>
                      <a:pt x="224954" y="243395"/>
                    </a:lnTo>
                    <a:cubicBezTo>
                      <a:pt x="224954" y="243395"/>
                      <a:pt x="232109" y="242124"/>
                      <a:pt x="232109" y="242124"/>
                    </a:cubicBezTo>
                    <a:lnTo>
                      <a:pt x="237513" y="240057"/>
                    </a:lnTo>
                    <a:lnTo>
                      <a:pt x="240534" y="239739"/>
                    </a:lnTo>
                    <a:lnTo>
                      <a:pt x="243714" y="240216"/>
                    </a:lnTo>
                    <a:lnTo>
                      <a:pt x="247211" y="241647"/>
                    </a:lnTo>
                    <a:lnTo>
                      <a:pt x="248006" y="242442"/>
                    </a:lnTo>
                    <a:lnTo>
                      <a:pt x="239739" y="244190"/>
                    </a:lnTo>
                    <a:lnTo>
                      <a:pt x="234970" y="246257"/>
                    </a:lnTo>
                    <a:lnTo>
                      <a:pt x="230359" y="248960"/>
                    </a:lnTo>
                    <a:lnTo>
                      <a:pt x="229088" y="251026"/>
                    </a:lnTo>
                    <a:lnTo>
                      <a:pt x="227180" y="256750"/>
                    </a:lnTo>
                    <a:lnTo>
                      <a:pt x="224795" y="266129"/>
                    </a:lnTo>
                    <a:lnTo>
                      <a:pt x="221139" y="275827"/>
                    </a:lnTo>
                    <a:lnTo>
                      <a:pt x="216211" y="285684"/>
                    </a:lnTo>
                    <a:lnTo>
                      <a:pt x="212394" y="291884"/>
                    </a:lnTo>
                    <a:lnTo>
                      <a:pt x="208420" y="296017"/>
                    </a:lnTo>
                    <a:lnTo>
                      <a:pt x="200789" y="302694"/>
                    </a:lnTo>
                    <a:lnTo>
                      <a:pt x="196656" y="305397"/>
                    </a:lnTo>
                    <a:lnTo>
                      <a:pt x="193635" y="306351"/>
                    </a:lnTo>
                    <a:lnTo>
                      <a:pt x="188866" y="306351"/>
                    </a:lnTo>
                    <a:cubicBezTo>
                      <a:pt x="188866" y="306351"/>
                      <a:pt x="179009" y="305079"/>
                      <a:pt x="179009" y="305079"/>
                    </a:cubicBezTo>
                    <a:lnTo>
                      <a:pt x="156911" y="306033"/>
                    </a:lnTo>
                    <a:lnTo>
                      <a:pt x="153255" y="306510"/>
                    </a:lnTo>
                    <a:lnTo>
                      <a:pt x="146736" y="308894"/>
                    </a:lnTo>
                    <a:lnTo>
                      <a:pt x="142126" y="309689"/>
                    </a:lnTo>
                    <a:lnTo>
                      <a:pt x="136403" y="309689"/>
                    </a:lnTo>
                    <a:cubicBezTo>
                      <a:pt x="136403" y="309689"/>
                      <a:pt x="127501" y="311597"/>
                      <a:pt x="127501" y="311597"/>
                    </a:cubicBezTo>
                    <a:lnTo>
                      <a:pt x="114464" y="315254"/>
                    </a:lnTo>
                    <a:lnTo>
                      <a:pt x="108741" y="317638"/>
                    </a:lnTo>
                    <a:lnTo>
                      <a:pt x="109218" y="318910"/>
                    </a:lnTo>
                    <a:lnTo>
                      <a:pt x="111762" y="321454"/>
                    </a:lnTo>
                    <a:lnTo>
                      <a:pt x="111762" y="322408"/>
                    </a:lnTo>
                    <a:cubicBezTo>
                      <a:pt x="111762" y="322408"/>
                      <a:pt x="109695" y="323043"/>
                      <a:pt x="109695" y="323043"/>
                    </a:cubicBezTo>
                    <a:lnTo>
                      <a:pt x="81556" y="328131"/>
                    </a:lnTo>
                    <a:lnTo>
                      <a:pt x="68838" y="331469"/>
                    </a:lnTo>
                    <a:lnTo>
                      <a:pt x="62797" y="333695"/>
                    </a:lnTo>
                    <a:lnTo>
                      <a:pt x="59140" y="335921"/>
                    </a:lnTo>
                    <a:lnTo>
                      <a:pt x="54848" y="337034"/>
                    </a:lnTo>
                    <a:lnTo>
                      <a:pt x="40857" y="336716"/>
                    </a:lnTo>
                    <a:lnTo>
                      <a:pt x="37360" y="336716"/>
                    </a:lnTo>
                    <a:cubicBezTo>
                      <a:pt x="37360" y="336716"/>
                      <a:pt x="33386" y="337987"/>
                      <a:pt x="33386" y="337987"/>
                    </a:cubicBezTo>
                    <a:lnTo>
                      <a:pt x="22734" y="342439"/>
                    </a:lnTo>
                    <a:lnTo>
                      <a:pt x="12082" y="345459"/>
                    </a:lnTo>
                    <a:lnTo>
                      <a:pt x="9857" y="346890"/>
                    </a:lnTo>
                    <a:lnTo>
                      <a:pt x="3974" y="352137"/>
                    </a:lnTo>
                    <a:lnTo>
                      <a:pt x="3021" y="354521"/>
                    </a:lnTo>
                    <a:lnTo>
                      <a:pt x="4293" y="356270"/>
                    </a:lnTo>
                    <a:lnTo>
                      <a:pt x="7154" y="358496"/>
                    </a:lnTo>
                    <a:lnTo>
                      <a:pt x="6836" y="359767"/>
                    </a:lnTo>
                    <a:lnTo>
                      <a:pt x="0" y="365014"/>
                    </a:lnTo>
                    <a:lnTo>
                      <a:pt x="795" y="367557"/>
                    </a:lnTo>
                    <a:lnTo>
                      <a:pt x="6677" y="371850"/>
                    </a:lnTo>
                    <a:lnTo>
                      <a:pt x="16375" y="377732"/>
                    </a:lnTo>
                    <a:lnTo>
                      <a:pt x="18918" y="379799"/>
                    </a:lnTo>
                    <a:lnTo>
                      <a:pt x="21621" y="381071"/>
                    </a:lnTo>
                    <a:lnTo>
                      <a:pt x="33544" y="383296"/>
                    </a:lnTo>
                    <a:lnTo>
                      <a:pt x="37519" y="384886"/>
                    </a:lnTo>
                    <a:lnTo>
                      <a:pt x="41017" y="387589"/>
                    </a:lnTo>
                    <a:lnTo>
                      <a:pt x="44356" y="388701"/>
                    </a:lnTo>
                    <a:lnTo>
                      <a:pt x="52304" y="389973"/>
                    </a:lnTo>
                    <a:lnTo>
                      <a:pt x="59935" y="389973"/>
                    </a:lnTo>
                    <a:cubicBezTo>
                      <a:pt x="59935" y="389973"/>
                      <a:pt x="63273" y="389496"/>
                      <a:pt x="63273" y="389496"/>
                    </a:cubicBezTo>
                    <a:lnTo>
                      <a:pt x="68997" y="386794"/>
                    </a:lnTo>
                    <a:lnTo>
                      <a:pt x="77581" y="386794"/>
                    </a:lnTo>
                    <a:cubicBezTo>
                      <a:pt x="77581" y="386794"/>
                      <a:pt x="78535" y="387589"/>
                      <a:pt x="78535" y="387589"/>
                    </a:cubicBezTo>
                    <a:lnTo>
                      <a:pt x="72653" y="389655"/>
                    </a:lnTo>
                    <a:lnTo>
                      <a:pt x="64704" y="394743"/>
                    </a:lnTo>
                    <a:lnTo>
                      <a:pt x="65499" y="395855"/>
                    </a:lnTo>
                    <a:lnTo>
                      <a:pt x="71699" y="396491"/>
                    </a:lnTo>
                    <a:lnTo>
                      <a:pt x="77263" y="399671"/>
                    </a:lnTo>
                    <a:lnTo>
                      <a:pt x="77263" y="403009"/>
                    </a:lnTo>
                    <a:cubicBezTo>
                      <a:pt x="77263" y="403009"/>
                      <a:pt x="81556" y="405235"/>
                      <a:pt x="81556" y="405235"/>
                    </a:cubicBezTo>
                    <a:lnTo>
                      <a:pt x="99520" y="410164"/>
                    </a:lnTo>
                    <a:lnTo>
                      <a:pt x="103813" y="410481"/>
                    </a:lnTo>
                    <a:lnTo>
                      <a:pt x="106992" y="410005"/>
                    </a:lnTo>
                    <a:lnTo>
                      <a:pt x="110331" y="408733"/>
                    </a:lnTo>
                    <a:lnTo>
                      <a:pt x="113829" y="406507"/>
                    </a:lnTo>
                    <a:lnTo>
                      <a:pt x="117485" y="403327"/>
                    </a:lnTo>
                    <a:lnTo>
                      <a:pt x="120506" y="402056"/>
                    </a:lnTo>
                    <a:lnTo>
                      <a:pt x="123049" y="402692"/>
                    </a:lnTo>
                    <a:lnTo>
                      <a:pt x="130044" y="405712"/>
                    </a:lnTo>
                    <a:lnTo>
                      <a:pt x="134496" y="406507"/>
                    </a:lnTo>
                    <a:lnTo>
                      <a:pt x="139106" y="407143"/>
                    </a:lnTo>
                    <a:lnTo>
                      <a:pt x="147373" y="406825"/>
                    </a:lnTo>
                    <a:lnTo>
                      <a:pt x="152301" y="405712"/>
                    </a:lnTo>
                    <a:lnTo>
                      <a:pt x="162793" y="400148"/>
                    </a:lnTo>
                    <a:lnTo>
                      <a:pt x="167881" y="397922"/>
                    </a:lnTo>
                    <a:lnTo>
                      <a:pt x="172174" y="396968"/>
                    </a:lnTo>
                    <a:lnTo>
                      <a:pt x="175989" y="397286"/>
                    </a:lnTo>
                    <a:lnTo>
                      <a:pt x="182984" y="401261"/>
                    </a:lnTo>
                    <a:lnTo>
                      <a:pt x="186958" y="404440"/>
                    </a:lnTo>
                    <a:lnTo>
                      <a:pt x="188071" y="407461"/>
                    </a:lnTo>
                    <a:lnTo>
                      <a:pt x="186323" y="410322"/>
                    </a:lnTo>
                    <a:lnTo>
                      <a:pt x="182666" y="414933"/>
                    </a:lnTo>
                    <a:lnTo>
                      <a:pt x="182666" y="417635"/>
                    </a:lnTo>
                    <a:cubicBezTo>
                      <a:pt x="182666" y="417635"/>
                      <a:pt x="185051" y="420815"/>
                      <a:pt x="185051" y="420815"/>
                    </a:cubicBezTo>
                    <a:lnTo>
                      <a:pt x="184573" y="421928"/>
                    </a:lnTo>
                    <a:lnTo>
                      <a:pt x="175512" y="418430"/>
                    </a:lnTo>
                    <a:lnTo>
                      <a:pt x="168835" y="416841"/>
                    </a:lnTo>
                    <a:lnTo>
                      <a:pt x="154527" y="415569"/>
                    </a:lnTo>
                    <a:lnTo>
                      <a:pt x="134337" y="415887"/>
                    </a:lnTo>
                    <a:lnTo>
                      <a:pt x="121300" y="418112"/>
                    </a:lnTo>
                    <a:lnTo>
                      <a:pt x="116849" y="420338"/>
                    </a:lnTo>
                    <a:lnTo>
                      <a:pt x="110172" y="427174"/>
                    </a:lnTo>
                    <a:lnTo>
                      <a:pt x="90777" y="425107"/>
                    </a:lnTo>
                    <a:lnTo>
                      <a:pt x="63591" y="427174"/>
                    </a:lnTo>
                    <a:lnTo>
                      <a:pt x="56120" y="428287"/>
                    </a:lnTo>
                    <a:lnTo>
                      <a:pt x="53416" y="429559"/>
                    </a:lnTo>
                    <a:lnTo>
                      <a:pt x="50555" y="431626"/>
                    </a:lnTo>
                    <a:lnTo>
                      <a:pt x="47693" y="434487"/>
                    </a:lnTo>
                    <a:lnTo>
                      <a:pt x="48012" y="437190"/>
                    </a:lnTo>
                    <a:lnTo>
                      <a:pt x="51668" y="439892"/>
                    </a:lnTo>
                    <a:lnTo>
                      <a:pt x="59776" y="443231"/>
                    </a:lnTo>
                    <a:lnTo>
                      <a:pt x="58663" y="444026"/>
                    </a:lnTo>
                    <a:lnTo>
                      <a:pt x="58027" y="445298"/>
                    </a:lnTo>
                    <a:lnTo>
                      <a:pt x="58027" y="446887"/>
                    </a:lnTo>
                    <a:cubicBezTo>
                      <a:pt x="58027" y="446887"/>
                      <a:pt x="59617" y="448318"/>
                      <a:pt x="59617" y="448318"/>
                    </a:cubicBezTo>
                    <a:lnTo>
                      <a:pt x="63115" y="449590"/>
                    </a:lnTo>
                    <a:lnTo>
                      <a:pt x="68043" y="450385"/>
                    </a:lnTo>
                    <a:lnTo>
                      <a:pt x="74242" y="447523"/>
                    </a:lnTo>
                    <a:lnTo>
                      <a:pt x="89505" y="439415"/>
                    </a:lnTo>
                    <a:lnTo>
                      <a:pt x="89028" y="440687"/>
                    </a:lnTo>
                    <a:lnTo>
                      <a:pt x="87279" y="442913"/>
                    </a:lnTo>
                    <a:lnTo>
                      <a:pt x="84417" y="446252"/>
                    </a:lnTo>
                    <a:lnTo>
                      <a:pt x="83941" y="449272"/>
                    </a:lnTo>
                    <a:lnTo>
                      <a:pt x="86008" y="451975"/>
                    </a:lnTo>
                    <a:lnTo>
                      <a:pt x="88074" y="453724"/>
                    </a:lnTo>
                    <a:lnTo>
                      <a:pt x="90140" y="454677"/>
                    </a:lnTo>
                    <a:lnTo>
                      <a:pt x="102223" y="457698"/>
                    </a:lnTo>
                    <a:lnTo>
                      <a:pt x="116213" y="458811"/>
                    </a:lnTo>
                    <a:lnTo>
                      <a:pt x="131793" y="458175"/>
                    </a:lnTo>
                    <a:lnTo>
                      <a:pt x="134972" y="459765"/>
                    </a:lnTo>
                    <a:lnTo>
                      <a:pt x="134018" y="460719"/>
                    </a:lnTo>
                    <a:lnTo>
                      <a:pt x="131157" y="461831"/>
                    </a:lnTo>
                    <a:lnTo>
                      <a:pt x="119234" y="463580"/>
                    </a:lnTo>
                    <a:lnTo>
                      <a:pt x="113351" y="465170"/>
                    </a:lnTo>
                    <a:lnTo>
                      <a:pt x="97931" y="472642"/>
                    </a:lnTo>
                    <a:lnTo>
                      <a:pt x="95546" y="474868"/>
                    </a:lnTo>
                    <a:lnTo>
                      <a:pt x="96182" y="476457"/>
                    </a:lnTo>
                    <a:lnTo>
                      <a:pt x="98726" y="478842"/>
                    </a:lnTo>
                    <a:lnTo>
                      <a:pt x="106356" y="481863"/>
                    </a:lnTo>
                    <a:lnTo>
                      <a:pt x="116213" y="487427"/>
                    </a:lnTo>
                    <a:lnTo>
                      <a:pt x="122095" y="489653"/>
                    </a:lnTo>
                    <a:lnTo>
                      <a:pt x="129090" y="493150"/>
                    </a:lnTo>
                    <a:lnTo>
                      <a:pt x="133859" y="494581"/>
                    </a:lnTo>
                    <a:lnTo>
                      <a:pt x="171855" y="500463"/>
                    </a:lnTo>
                    <a:lnTo>
                      <a:pt x="176148" y="499986"/>
                    </a:lnTo>
                    <a:lnTo>
                      <a:pt x="171061" y="495694"/>
                    </a:lnTo>
                    <a:lnTo>
                      <a:pt x="165338" y="489653"/>
                    </a:lnTo>
                    <a:lnTo>
                      <a:pt x="164701" y="487109"/>
                    </a:lnTo>
                    <a:lnTo>
                      <a:pt x="167245" y="485996"/>
                    </a:lnTo>
                    <a:lnTo>
                      <a:pt x="170583" y="485678"/>
                    </a:lnTo>
                    <a:lnTo>
                      <a:pt x="176784" y="488699"/>
                    </a:lnTo>
                    <a:lnTo>
                      <a:pt x="179804" y="489970"/>
                    </a:lnTo>
                    <a:lnTo>
                      <a:pt x="182348" y="490447"/>
                    </a:lnTo>
                    <a:lnTo>
                      <a:pt x="185369" y="489494"/>
                    </a:lnTo>
                    <a:lnTo>
                      <a:pt x="191887" y="485678"/>
                    </a:lnTo>
                    <a:lnTo>
                      <a:pt x="196974" y="484406"/>
                    </a:lnTo>
                    <a:lnTo>
                      <a:pt x="199200" y="484406"/>
                    </a:lnTo>
                    <a:cubicBezTo>
                      <a:pt x="199200" y="484406"/>
                      <a:pt x="201743" y="485996"/>
                      <a:pt x="201743" y="485996"/>
                    </a:cubicBezTo>
                    <a:lnTo>
                      <a:pt x="204605" y="488540"/>
                    </a:lnTo>
                    <a:lnTo>
                      <a:pt x="207784" y="490288"/>
                    </a:lnTo>
                    <a:lnTo>
                      <a:pt x="211123" y="491083"/>
                    </a:lnTo>
                    <a:lnTo>
                      <a:pt x="213667" y="491083"/>
                    </a:lnTo>
                    <a:cubicBezTo>
                      <a:pt x="213667" y="491083"/>
                      <a:pt x="215257" y="490130"/>
                      <a:pt x="215257" y="490130"/>
                    </a:cubicBezTo>
                    <a:lnTo>
                      <a:pt x="221775" y="489811"/>
                    </a:lnTo>
                    <a:lnTo>
                      <a:pt x="226862" y="488540"/>
                    </a:lnTo>
                    <a:lnTo>
                      <a:pt x="233221" y="485996"/>
                    </a:lnTo>
                    <a:lnTo>
                      <a:pt x="237513" y="483770"/>
                    </a:lnTo>
                    <a:lnTo>
                      <a:pt x="241965" y="480750"/>
                    </a:lnTo>
                    <a:lnTo>
                      <a:pt x="244190" y="479955"/>
                    </a:lnTo>
                    <a:lnTo>
                      <a:pt x="246575" y="480750"/>
                    </a:lnTo>
                    <a:lnTo>
                      <a:pt x="249118" y="483134"/>
                    </a:lnTo>
                    <a:lnTo>
                      <a:pt x="254206" y="486473"/>
                    </a:lnTo>
                    <a:lnTo>
                      <a:pt x="257545" y="485996"/>
                    </a:lnTo>
                    <a:lnTo>
                      <a:pt x="263904" y="482339"/>
                    </a:lnTo>
                    <a:lnTo>
                      <a:pt x="269150" y="478683"/>
                    </a:lnTo>
                    <a:lnTo>
                      <a:pt x="273443" y="477888"/>
                    </a:lnTo>
                    <a:lnTo>
                      <a:pt x="281710" y="479796"/>
                    </a:lnTo>
                    <a:lnTo>
                      <a:pt x="286955" y="483293"/>
                    </a:lnTo>
                    <a:lnTo>
                      <a:pt x="289340" y="483929"/>
                    </a:lnTo>
                    <a:lnTo>
                      <a:pt x="296495" y="483452"/>
                    </a:lnTo>
                    <a:lnTo>
                      <a:pt x="307940" y="484565"/>
                    </a:lnTo>
                    <a:lnTo>
                      <a:pt x="321612" y="487904"/>
                    </a:lnTo>
                    <a:lnTo>
                      <a:pt x="328607" y="488222"/>
                    </a:lnTo>
                    <a:lnTo>
                      <a:pt x="334013" y="489494"/>
                    </a:lnTo>
                    <a:lnTo>
                      <a:pt x="343075" y="493150"/>
                    </a:lnTo>
                    <a:lnTo>
                      <a:pt x="363266" y="499350"/>
                    </a:lnTo>
                    <a:lnTo>
                      <a:pt x="376301" y="505073"/>
                    </a:lnTo>
                    <a:lnTo>
                      <a:pt x="384092" y="507299"/>
                    </a:lnTo>
                    <a:lnTo>
                      <a:pt x="389337" y="509684"/>
                    </a:lnTo>
                    <a:lnTo>
                      <a:pt x="394584" y="512863"/>
                    </a:lnTo>
                    <a:lnTo>
                      <a:pt x="400307" y="514930"/>
                    </a:lnTo>
                    <a:lnTo>
                      <a:pt x="406507" y="515725"/>
                    </a:lnTo>
                    <a:lnTo>
                      <a:pt x="410800" y="517315"/>
                    </a:lnTo>
                    <a:lnTo>
                      <a:pt x="414615" y="521766"/>
                    </a:lnTo>
                    <a:lnTo>
                      <a:pt x="418430" y="527966"/>
                    </a:lnTo>
                    <a:lnTo>
                      <a:pt x="417477" y="530033"/>
                    </a:lnTo>
                    <a:lnTo>
                      <a:pt x="408256" y="535120"/>
                    </a:lnTo>
                    <a:lnTo>
                      <a:pt x="409369" y="537028"/>
                    </a:lnTo>
                    <a:lnTo>
                      <a:pt x="418271" y="541320"/>
                    </a:lnTo>
                    <a:lnTo>
                      <a:pt x="420338" y="543069"/>
                    </a:lnTo>
                    <a:lnTo>
                      <a:pt x="422405" y="545454"/>
                    </a:lnTo>
                    <a:lnTo>
                      <a:pt x="426538" y="551177"/>
                    </a:lnTo>
                    <a:lnTo>
                      <a:pt x="430989" y="554992"/>
                    </a:lnTo>
                    <a:lnTo>
                      <a:pt x="443867" y="560398"/>
                    </a:lnTo>
                    <a:lnTo>
                      <a:pt x="448795" y="563418"/>
                    </a:lnTo>
                    <a:lnTo>
                      <a:pt x="452293" y="566439"/>
                    </a:lnTo>
                    <a:lnTo>
                      <a:pt x="454836" y="569460"/>
                    </a:lnTo>
                    <a:lnTo>
                      <a:pt x="456426" y="572480"/>
                    </a:lnTo>
                    <a:lnTo>
                      <a:pt x="458175" y="574706"/>
                    </a:lnTo>
                    <a:lnTo>
                      <a:pt x="460242" y="575978"/>
                    </a:lnTo>
                    <a:lnTo>
                      <a:pt x="468191" y="579316"/>
                    </a:lnTo>
                    <a:lnTo>
                      <a:pt x="475821" y="584245"/>
                    </a:lnTo>
                    <a:lnTo>
                      <a:pt x="473119" y="586311"/>
                    </a:lnTo>
                    <a:lnTo>
                      <a:pt x="470417" y="586629"/>
                    </a:lnTo>
                    <a:lnTo>
                      <a:pt x="464375" y="588219"/>
                    </a:lnTo>
                    <a:lnTo>
                      <a:pt x="462627" y="589809"/>
                    </a:lnTo>
                    <a:lnTo>
                      <a:pt x="464375" y="592670"/>
                    </a:lnTo>
                    <a:lnTo>
                      <a:pt x="464057" y="595373"/>
                    </a:lnTo>
                    <a:lnTo>
                      <a:pt x="464852" y="598235"/>
                    </a:lnTo>
                    <a:lnTo>
                      <a:pt x="462944" y="601573"/>
                    </a:lnTo>
                    <a:lnTo>
                      <a:pt x="456267" y="603004"/>
                    </a:lnTo>
                    <a:lnTo>
                      <a:pt x="451180" y="605071"/>
                    </a:lnTo>
                    <a:lnTo>
                      <a:pt x="447841" y="606978"/>
                    </a:lnTo>
                    <a:lnTo>
                      <a:pt x="448954" y="607455"/>
                    </a:lnTo>
                    <a:lnTo>
                      <a:pt x="455790" y="606660"/>
                    </a:lnTo>
                    <a:lnTo>
                      <a:pt x="464375" y="605071"/>
                    </a:lnTo>
                    <a:lnTo>
                      <a:pt x="468985" y="603799"/>
                    </a:lnTo>
                    <a:lnTo>
                      <a:pt x="471847" y="603799"/>
                    </a:lnTo>
                    <a:cubicBezTo>
                      <a:pt x="471847" y="603799"/>
                      <a:pt x="474550" y="604912"/>
                      <a:pt x="474550" y="604912"/>
                    </a:cubicBezTo>
                    <a:lnTo>
                      <a:pt x="476616" y="606819"/>
                    </a:lnTo>
                    <a:lnTo>
                      <a:pt x="479478" y="611907"/>
                    </a:lnTo>
                    <a:lnTo>
                      <a:pt x="481068" y="613655"/>
                    </a:lnTo>
                    <a:lnTo>
                      <a:pt x="482499" y="616040"/>
                    </a:lnTo>
                    <a:lnTo>
                      <a:pt x="482976" y="616994"/>
                    </a:lnTo>
                    <a:lnTo>
                      <a:pt x="482976" y="617789"/>
                    </a:lnTo>
                    <a:cubicBezTo>
                      <a:pt x="482976" y="617789"/>
                      <a:pt x="485042" y="619697"/>
                      <a:pt x="485042" y="619697"/>
                    </a:cubicBezTo>
                    <a:lnTo>
                      <a:pt x="486632" y="623194"/>
                    </a:lnTo>
                    <a:lnTo>
                      <a:pt x="487586" y="627328"/>
                    </a:lnTo>
                    <a:lnTo>
                      <a:pt x="485837" y="627804"/>
                    </a:lnTo>
                    <a:lnTo>
                      <a:pt x="483770" y="627328"/>
                    </a:lnTo>
                    <a:lnTo>
                      <a:pt x="481863" y="632256"/>
                    </a:lnTo>
                    <a:lnTo>
                      <a:pt x="480432" y="634641"/>
                    </a:lnTo>
                    <a:lnTo>
                      <a:pt x="479637" y="636707"/>
                    </a:lnTo>
                    <a:lnTo>
                      <a:pt x="479637" y="638456"/>
                    </a:lnTo>
                    <a:cubicBezTo>
                      <a:pt x="479637" y="638456"/>
                      <a:pt x="482976" y="639569"/>
                      <a:pt x="482976" y="639569"/>
                    </a:cubicBezTo>
                    <a:lnTo>
                      <a:pt x="486314" y="641318"/>
                    </a:lnTo>
                    <a:lnTo>
                      <a:pt x="488858" y="643702"/>
                    </a:lnTo>
                    <a:lnTo>
                      <a:pt x="489652" y="645451"/>
                    </a:lnTo>
                    <a:lnTo>
                      <a:pt x="490130" y="647836"/>
                    </a:lnTo>
                    <a:lnTo>
                      <a:pt x="492514" y="647041"/>
                    </a:lnTo>
                    <a:lnTo>
                      <a:pt x="498555" y="643702"/>
                    </a:lnTo>
                    <a:lnTo>
                      <a:pt x="501894" y="647200"/>
                    </a:lnTo>
                    <a:lnTo>
                      <a:pt x="503166" y="651015"/>
                    </a:lnTo>
                    <a:lnTo>
                      <a:pt x="502848" y="654672"/>
                    </a:lnTo>
                    <a:lnTo>
                      <a:pt x="501099" y="658010"/>
                    </a:lnTo>
                    <a:lnTo>
                      <a:pt x="498397" y="660236"/>
                    </a:lnTo>
                    <a:lnTo>
                      <a:pt x="494422" y="661508"/>
                    </a:lnTo>
                    <a:lnTo>
                      <a:pt x="491560" y="663098"/>
                    </a:lnTo>
                    <a:lnTo>
                      <a:pt x="491560" y="666277"/>
                    </a:lnTo>
                    <a:cubicBezTo>
                      <a:pt x="491560" y="666277"/>
                      <a:pt x="492197" y="668821"/>
                      <a:pt x="492197" y="668821"/>
                    </a:cubicBezTo>
                    <a:lnTo>
                      <a:pt x="493150" y="669775"/>
                    </a:lnTo>
                    <a:lnTo>
                      <a:pt x="495694" y="670093"/>
                    </a:lnTo>
                    <a:lnTo>
                      <a:pt x="498079" y="671206"/>
                    </a:lnTo>
                    <a:lnTo>
                      <a:pt x="500622" y="671682"/>
                    </a:lnTo>
                    <a:lnTo>
                      <a:pt x="503007" y="672954"/>
                    </a:lnTo>
                    <a:lnTo>
                      <a:pt x="505550" y="672636"/>
                    </a:lnTo>
                    <a:lnTo>
                      <a:pt x="507458" y="671365"/>
                    </a:lnTo>
                    <a:lnTo>
                      <a:pt x="509207" y="668344"/>
                    </a:lnTo>
                    <a:lnTo>
                      <a:pt x="515089" y="671047"/>
                    </a:lnTo>
                    <a:lnTo>
                      <a:pt x="517792" y="673749"/>
                    </a:lnTo>
                    <a:lnTo>
                      <a:pt x="518746" y="676293"/>
                    </a:lnTo>
                    <a:lnTo>
                      <a:pt x="518110" y="678519"/>
                    </a:lnTo>
                    <a:lnTo>
                      <a:pt x="518110" y="680744"/>
                    </a:lnTo>
                    <a:cubicBezTo>
                      <a:pt x="518110" y="680744"/>
                      <a:pt x="519064" y="682970"/>
                      <a:pt x="519064" y="682970"/>
                    </a:cubicBezTo>
                    <a:lnTo>
                      <a:pt x="518746" y="685673"/>
                    </a:lnTo>
                    <a:lnTo>
                      <a:pt x="517315" y="688852"/>
                    </a:lnTo>
                    <a:lnTo>
                      <a:pt x="513499" y="692668"/>
                    </a:lnTo>
                    <a:lnTo>
                      <a:pt x="510002" y="694734"/>
                    </a:lnTo>
                    <a:lnTo>
                      <a:pt x="507776" y="696642"/>
                    </a:lnTo>
                    <a:lnTo>
                      <a:pt x="498238" y="696642"/>
                    </a:lnTo>
                    <a:cubicBezTo>
                      <a:pt x="498238" y="696642"/>
                      <a:pt x="494104" y="699186"/>
                      <a:pt x="494104" y="699186"/>
                    </a:cubicBezTo>
                    <a:lnTo>
                      <a:pt x="495058" y="700140"/>
                    </a:lnTo>
                    <a:lnTo>
                      <a:pt x="499032" y="701093"/>
                    </a:lnTo>
                    <a:lnTo>
                      <a:pt x="502848" y="704591"/>
                    </a:lnTo>
                    <a:lnTo>
                      <a:pt x="500463" y="706976"/>
                    </a:lnTo>
                    <a:lnTo>
                      <a:pt x="494422" y="706499"/>
                    </a:lnTo>
                    <a:lnTo>
                      <a:pt x="493150" y="707453"/>
                    </a:lnTo>
                    <a:lnTo>
                      <a:pt x="492514" y="711586"/>
                    </a:lnTo>
                    <a:lnTo>
                      <a:pt x="494740" y="713971"/>
                    </a:lnTo>
                    <a:lnTo>
                      <a:pt x="502212" y="712858"/>
                    </a:lnTo>
                    <a:lnTo>
                      <a:pt x="514453" y="702365"/>
                    </a:lnTo>
                    <a:lnTo>
                      <a:pt x="516043" y="703160"/>
                    </a:lnTo>
                    <a:lnTo>
                      <a:pt x="516043" y="704432"/>
                    </a:lnTo>
                    <a:cubicBezTo>
                      <a:pt x="516043" y="704432"/>
                      <a:pt x="515089" y="706022"/>
                      <a:pt x="515089" y="706022"/>
                    </a:cubicBezTo>
                    <a:lnTo>
                      <a:pt x="512228" y="709042"/>
                    </a:lnTo>
                    <a:lnTo>
                      <a:pt x="502371" y="717627"/>
                    </a:lnTo>
                    <a:lnTo>
                      <a:pt x="498397" y="725894"/>
                    </a:lnTo>
                    <a:lnTo>
                      <a:pt x="495694" y="736069"/>
                    </a:lnTo>
                    <a:lnTo>
                      <a:pt x="493309" y="737658"/>
                    </a:lnTo>
                    <a:lnTo>
                      <a:pt x="492197" y="740202"/>
                    </a:lnTo>
                    <a:lnTo>
                      <a:pt x="492197" y="743700"/>
                    </a:lnTo>
                    <a:cubicBezTo>
                      <a:pt x="492197" y="743700"/>
                      <a:pt x="494422" y="747674"/>
                      <a:pt x="494422" y="747674"/>
                    </a:cubicBezTo>
                    <a:lnTo>
                      <a:pt x="498555" y="751966"/>
                    </a:lnTo>
                    <a:lnTo>
                      <a:pt x="501735" y="754351"/>
                    </a:lnTo>
                    <a:lnTo>
                      <a:pt x="509843" y="755305"/>
                    </a:lnTo>
                    <a:lnTo>
                      <a:pt x="516679" y="757054"/>
                    </a:lnTo>
                    <a:lnTo>
                      <a:pt x="520335" y="757531"/>
                    </a:lnTo>
                    <a:lnTo>
                      <a:pt x="530987" y="756577"/>
                    </a:lnTo>
                    <a:lnTo>
                      <a:pt x="535121" y="754828"/>
                    </a:lnTo>
                    <a:lnTo>
                      <a:pt x="537188" y="754828"/>
                    </a:lnTo>
                    <a:cubicBezTo>
                      <a:pt x="537188" y="754828"/>
                      <a:pt x="541162" y="752602"/>
                      <a:pt x="541162" y="752602"/>
                    </a:cubicBezTo>
                    <a:lnTo>
                      <a:pt x="542592" y="749105"/>
                    </a:lnTo>
                    <a:lnTo>
                      <a:pt x="541320" y="745607"/>
                    </a:lnTo>
                    <a:lnTo>
                      <a:pt x="539413" y="742110"/>
                    </a:lnTo>
                    <a:lnTo>
                      <a:pt x="541003" y="742110"/>
                    </a:lnTo>
                    <a:cubicBezTo>
                      <a:pt x="541003" y="742110"/>
                      <a:pt x="543070" y="742905"/>
                      <a:pt x="543070" y="742905"/>
                    </a:cubicBezTo>
                    <a:lnTo>
                      <a:pt x="546408" y="740997"/>
                    </a:lnTo>
                    <a:lnTo>
                      <a:pt x="547044" y="738930"/>
                    </a:lnTo>
                    <a:lnTo>
                      <a:pt x="548315" y="736863"/>
                    </a:lnTo>
                    <a:lnTo>
                      <a:pt x="552608" y="734320"/>
                    </a:lnTo>
                    <a:lnTo>
                      <a:pt x="555151" y="731935"/>
                    </a:lnTo>
                    <a:lnTo>
                      <a:pt x="555629" y="729550"/>
                    </a:lnTo>
                    <a:lnTo>
                      <a:pt x="554197" y="725099"/>
                    </a:lnTo>
                    <a:lnTo>
                      <a:pt x="550859" y="721125"/>
                    </a:lnTo>
                    <a:lnTo>
                      <a:pt x="548793" y="719535"/>
                    </a:lnTo>
                    <a:lnTo>
                      <a:pt x="546248" y="716673"/>
                    </a:lnTo>
                    <a:lnTo>
                      <a:pt x="545295" y="713971"/>
                    </a:lnTo>
                    <a:lnTo>
                      <a:pt x="544659" y="710950"/>
                    </a:lnTo>
                    <a:lnTo>
                      <a:pt x="543705" y="708565"/>
                    </a:lnTo>
                    <a:lnTo>
                      <a:pt x="542433" y="706658"/>
                    </a:lnTo>
                    <a:lnTo>
                      <a:pt x="543228" y="705386"/>
                    </a:lnTo>
                    <a:lnTo>
                      <a:pt x="550382" y="704273"/>
                    </a:lnTo>
                    <a:lnTo>
                      <a:pt x="549747" y="704909"/>
                    </a:lnTo>
                    <a:lnTo>
                      <a:pt x="546726" y="706340"/>
                    </a:lnTo>
                    <a:lnTo>
                      <a:pt x="545772" y="708088"/>
                    </a:lnTo>
                    <a:lnTo>
                      <a:pt x="549111" y="715242"/>
                    </a:lnTo>
                    <a:lnTo>
                      <a:pt x="550700" y="717150"/>
                    </a:lnTo>
                    <a:lnTo>
                      <a:pt x="552608" y="718581"/>
                    </a:lnTo>
                    <a:lnTo>
                      <a:pt x="557060" y="723827"/>
                    </a:lnTo>
                    <a:lnTo>
                      <a:pt x="558331" y="727325"/>
                    </a:lnTo>
                    <a:lnTo>
                      <a:pt x="558808" y="730822"/>
                    </a:lnTo>
                    <a:lnTo>
                      <a:pt x="558808" y="733525"/>
                    </a:lnTo>
                    <a:cubicBezTo>
                      <a:pt x="558808" y="733525"/>
                      <a:pt x="559444" y="735115"/>
                      <a:pt x="559444" y="735115"/>
                    </a:cubicBezTo>
                    <a:lnTo>
                      <a:pt x="564850" y="734161"/>
                    </a:lnTo>
                    <a:lnTo>
                      <a:pt x="564850" y="735910"/>
                    </a:lnTo>
                    <a:cubicBezTo>
                      <a:pt x="564850" y="735910"/>
                      <a:pt x="561829" y="739407"/>
                      <a:pt x="561829" y="739407"/>
                    </a:cubicBezTo>
                    <a:lnTo>
                      <a:pt x="560239" y="740679"/>
                    </a:lnTo>
                    <a:lnTo>
                      <a:pt x="555310" y="743064"/>
                    </a:lnTo>
                    <a:lnTo>
                      <a:pt x="555629" y="744812"/>
                    </a:lnTo>
                    <a:lnTo>
                      <a:pt x="556264" y="746243"/>
                    </a:lnTo>
                    <a:lnTo>
                      <a:pt x="560716" y="748310"/>
                    </a:lnTo>
                    <a:lnTo>
                      <a:pt x="564054" y="748310"/>
                    </a:lnTo>
                    <a:cubicBezTo>
                      <a:pt x="564054" y="748310"/>
                      <a:pt x="571367" y="744971"/>
                      <a:pt x="571367" y="744971"/>
                    </a:cubicBezTo>
                    <a:lnTo>
                      <a:pt x="576773" y="741792"/>
                    </a:lnTo>
                    <a:lnTo>
                      <a:pt x="578840" y="741315"/>
                    </a:lnTo>
                    <a:lnTo>
                      <a:pt x="592034" y="743541"/>
                    </a:lnTo>
                    <a:lnTo>
                      <a:pt x="595373" y="743223"/>
                    </a:lnTo>
                    <a:lnTo>
                      <a:pt x="600301" y="741474"/>
                    </a:lnTo>
                    <a:lnTo>
                      <a:pt x="604117" y="740679"/>
                    </a:lnTo>
                    <a:lnTo>
                      <a:pt x="604435" y="741315"/>
                    </a:lnTo>
                    <a:lnTo>
                      <a:pt x="598712" y="745130"/>
                    </a:lnTo>
                    <a:lnTo>
                      <a:pt x="576296" y="750377"/>
                    </a:lnTo>
                    <a:lnTo>
                      <a:pt x="572162" y="752761"/>
                    </a:lnTo>
                    <a:lnTo>
                      <a:pt x="570891" y="755146"/>
                    </a:lnTo>
                    <a:lnTo>
                      <a:pt x="568983" y="757372"/>
                    </a:lnTo>
                    <a:lnTo>
                      <a:pt x="566598" y="758325"/>
                    </a:lnTo>
                    <a:lnTo>
                      <a:pt x="565803" y="760392"/>
                    </a:lnTo>
                    <a:lnTo>
                      <a:pt x="568983" y="767387"/>
                    </a:lnTo>
                    <a:lnTo>
                      <a:pt x="572162" y="767864"/>
                    </a:lnTo>
                    <a:lnTo>
                      <a:pt x="575660" y="767864"/>
                    </a:lnTo>
                    <a:cubicBezTo>
                      <a:pt x="575660" y="767864"/>
                      <a:pt x="582496" y="766274"/>
                      <a:pt x="582496" y="766274"/>
                    </a:cubicBezTo>
                    <a:lnTo>
                      <a:pt x="585835" y="766910"/>
                    </a:lnTo>
                    <a:lnTo>
                      <a:pt x="591080" y="769136"/>
                    </a:lnTo>
                    <a:lnTo>
                      <a:pt x="596009" y="770567"/>
                    </a:lnTo>
                    <a:lnTo>
                      <a:pt x="603798" y="770090"/>
                    </a:lnTo>
                    <a:lnTo>
                      <a:pt x="615722" y="770726"/>
                    </a:lnTo>
                    <a:lnTo>
                      <a:pt x="621446" y="774700"/>
                    </a:lnTo>
                    <a:lnTo>
                      <a:pt x="626056" y="776926"/>
                    </a:lnTo>
                    <a:lnTo>
                      <a:pt x="625738" y="777721"/>
                    </a:lnTo>
                    <a:lnTo>
                      <a:pt x="622876" y="778516"/>
                    </a:lnTo>
                    <a:lnTo>
                      <a:pt x="618902" y="778198"/>
                    </a:lnTo>
                    <a:lnTo>
                      <a:pt x="611430" y="776290"/>
                    </a:lnTo>
                    <a:lnTo>
                      <a:pt x="607932" y="775972"/>
                    </a:lnTo>
                    <a:lnTo>
                      <a:pt x="604435" y="776449"/>
                    </a:lnTo>
                    <a:lnTo>
                      <a:pt x="605071" y="777403"/>
                    </a:lnTo>
                    <a:lnTo>
                      <a:pt x="612543" y="781218"/>
                    </a:lnTo>
                    <a:lnTo>
                      <a:pt x="615405" y="782013"/>
                    </a:lnTo>
                    <a:lnTo>
                      <a:pt x="619379" y="784716"/>
                    </a:lnTo>
                    <a:lnTo>
                      <a:pt x="618584" y="789167"/>
                    </a:lnTo>
                    <a:lnTo>
                      <a:pt x="617471" y="790439"/>
                    </a:lnTo>
                    <a:lnTo>
                      <a:pt x="616835" y="793301"/>
                    </a:lnTo>
                    <a:lnTo>
                      <a:pt x="617312" y="798388"/>
                    </a:lnTo>
                    <a:lnTo>
                      <a:pt x="621605" y="801568"/>
                    </a:lnTo>
                    <a:lnTo>
                      <a:pt x="628441" y="805542"/>
                    </a:lnTo>
                    <a:lnTo>
                      <a:pt x="634323" y="806337"/>
                    </a:lnTo>
                    <a:lnTo>
                      <a:pt x="636231" y="807450"/>
                    </a:lnTo>
                    <a:lnTo>
                      <a:pt x="635753" y="808563"/>
                    </a:lnTo>
                    <a:lnTo>
                      <a:pt x="630349" y="810152"/>
                    </a:lnTo>
                    <a:lnTo>
                      <a:pt x="628282" y="810152"/>
                    </a:lnTo>
                    <a:cubicBezTo>
                      <a:pt x="628282" y="810152"/>
                      <a:pt x="614927" y="806655"/>
                      <a:pt x="614927" y="806655"/>
                    </a:cubicBezTo>
                    <a:lnTo>
                      <a:pt x="611747" y="806178"/>
                    </a:lnTo>
                    <a:lnTo>
                      <a:pt x="604276" y="802839"/>
                    </a:lnTo>
                    <a:lnTo>
                      <a:pt x="586470" y="793301"/>
                    </a:lnTo>
                    <a:lnTo>
                      <a:pt x="579952" y="791075"/>
                    </a:lnTo>
                    <a:lnTo>
                      <a:pt x="575023" y="789962"/>
                    </a:lnTo>
                    <a:lnTo>
                      <a:pt x="566757" y="789008"/>
                    </a:lnTo>
                    <a:lnTo>
                      <a:pt x="558649" y="789485"/>
                    </a:lnTo>
                    <a:lnTo>
                      <a:pt x="554675" y="789167"/>
                    </a:lnTo>
                    <a:lnTo>
                      <a:pt x="549428" y="787578"/>
                    </a:lnTo>
                    <a:lnTo>
                      <a:pt x="544659" y="786783"/>
                    </a:lnTo>
                    <a:lnTo>
                      <a:pt x="535915" y="786306"/>
                    </a:lnTo>
                    <a:lnTo>
                      <a:pt x="530828" y="787895"/>
                    </a:lnTo>
                    <a:lnTo>
                      <a:pt x="528126" y="789803"/>
                    </a:lnTo>
                    <a:lnTo>
                      <a:pt x="525422" y="792506"/>
                    </a:lnTo>
                    <a:lnTo>
                      <a:pt x="526218" y="794731"/>
                    </a:lnTo>
                    <a:lnTo>
                      <a:pt x="530828" y="799183"/>
                    </a:lnTo>
                    <a:lnTo>
                      <a:pt x="536869" y="804588"/>
                    </a:lnTo>
                    <a:lnTo>
                      <a:pt x="540366" y="806973"/>
                    </a:lnTo>
                    <a:lnTo>
                      <a:pt x="547361" y="808722"/>
                    </a:lnTo>
                    <a:lnTo>
                      <a:pt x="559126" y="810470"/>
                    </a:lnTo>
                    <a:lnTo>
                      <a:pt x="568665" y="813173"/>
                    </a:lnTo>
                    <a:lnTo>
                      <a:pt x="576136" y="816671"/>
                    </a:lnTo>
                    <a:lnTo>
                      <a:pt x="581701" y="819850"/>
                    </a:lnTo>
                    <a:lnTo>
                      <a:pt x="588378" y="824778"/>
                    </a:lnTo>
                    <a:lnTo>
                      <a:pt x="590763" y="825732"/>
                    </a:lnTo>
                    <a:lnTo>
                      <a:pt x="609682" y="828594"/>
                    </a:lnTo>
                    <a:lnTo>
                      <a:pt x="612543" y="829548"/>
                    </a:lnTo>
                    <a:lnTo>
                      <a:pt x="614768" y="829548"/>
                    </a:lnTo>
                    <a:cubicBezTo>
                      <a:pt x="614768" y="829548"/>
                      <a:pt x="621287" y="826209"/>
                      <a:pt x="621287" y="826209"/>
                    </a:cubicBezTo>
                    <a:lnTo>
                      <a:pt x="623671" y="825891"/>
                    </a:lnTo>
                    <a:lnTo>
                      <a:pt x="627487" y="826845"/>
                    </a:lnTo>
                    <a:lnTo>
                      <a:pt x="632415" y="828753"/>
                    </a:lnTo>
                    <a:lnTo>
                      <a:pt x="637979" y="828117"/>
                    </a:lnTo>
                    <a:lnTo>
                      <a:pt x="642907" y="826845"/>
                    </a:lnTo>
                    <a:lnTo>
                      <a:pt x="646087" y="827481"/>
                    </a:lnTo>
                    <a:lnTo>
                      <a:pt x="647041" y="828117"/>
                    </a:lnTo>
                    <a:lnTo>
                      <a:pt x="645769" y="829230"/>
                    </a:lnTo>
                    <a:lnTo>
                      <a:pt x="642272" y="830661"/>
                    </a:lnTo>
                    <a:lnTo>
                      <a:pt x="641159" y="832250"/>
                    </a:lnTo>
                    <a:lnTo>
                      <a:pt x="645610" y="837974"/>
                    </a:lnTo>
                    <a:lnTo>
                      <a:pt x="645610" y="839404"/>
                    </a:lnTo>
                    <a:cubicBezTo>
                      <a:pt x="645610" y="839404"/>
                      <a:pt x="642272" y="840835"/>
                      <a:pt x="642272" y="840835"/>
                    </a:cubicBezTo>
                    <a:lnTo>
                      <a:pt x="634799" y="843061"/>
                    </a:lnTo>
                    <a:lnTo>
                      <a:pt x="632415" y="846240"/>
                    </a:lnTo>
                    <a:lnTo>
                      <a:pt x="632415" y="849579"/>
                    </a:lnTo>
                    <a:cubicBezTo>
                      <a:pt x="632415" y="849579"/>
                      <a:pt x="630349" y="855938"/>
                      <a:pt x="630349" y="855938"/>
                    </a:cubicBezTo>
                    <a:lnTo>
                      <a:pt x="629871" y="859118"/>
                    </a:lnTo>
                    <a:lnTo>
                      <a:pt x="625102" y="866113"/>
                    </a:lnTo>
                    <a:lnTo>
                      <a:pt x="624626" y="869451"/>
                    </a:lnTo>
                    <a:lnTo>
                      <a:pt x="631143" y="869451"/>
                    </a:lnTo>
                    <a:cubicBezTo>
                      <a:pt x="631143" y="869451"/>
                      <a:pt x="636390" y="868179"/>
                      <a:pt x="636390" y="868179"/>
                    </a:cubicBezTo>
                    <a:lnTo>
                      <a:pt x="640205" y="867543"/>
                    </a:lnTo>
                    <a:lnTo>
                      <a:pt x="642431" y="869610"/>
                    </a:lnTo>
                    <a:lnTo>
                      <a:pt x="647041" y="870564"/>
                    </a:lnTo>
                    <a:lnTo>
                      <a:pt x="647041" y="871359"/>
                    </a:lnTo>
                    <a:cubicBezTo>
                      <a:pt x="647041" y="871359"/>
                      <a:pt x="644339" y="873108"/>
                      <a:pt x="644339" y="873108"/>
                    </a:cubicBezTo>
                    <a:lnTo>
                      <a:pt x="632892" y="874221"/>
                    </a:lnTo>
                    <a:lnTo>
                      <a:pt x="624466" y="873585"/>
                    </a:lnTo>
                    <a:lnTo>
                      <a:pt x="623513" y="875492"/>
                    </a:lnTo>
                    <a:lnTo>
                      <a:pt x="622400" y="883123"/>
                    </a:lnTo>
                    <a:lnTo>
                      <a:pt x="619696" y="893139"/>
                    </a:lnTo>
                    <a:lnTo>
                      <a:pt x="622559" y="893139"/>
                    </a:lnTo>
                    <a:lnTo>
                      <a:pt x="625897" y="892344"/>
                    </a:lnTo>
                    <a:lnTo>
                      <a:pt x="632256" y="889324"/>
                    </a:lnTo>
                    <a:lnTo>
                      <a:pt x="632256" y="890595"/>
                    </a:lnTo>
                    <a:cubicBezTo>
                      <a:pt x="632256" y="890595"/>
                      <a:pt x="628282" y="896001"/>
                      <a:pt x="628282" y="896001"/>
                    </a:cubicBezTo>
                    <a:lnTo>
                      <a:pt x="624784" y="899180"/>
                    </a:lnTo>
                    <a:lnTo>
                      <a:pt x="623035" y="900293"/>
                    </a:lnTo>
                    <a:lnTo>
                      <a:pt x="613179" y="902837"/>
                    </a:lnTo>
                    <a:lnTo>
                      <a:pt x="609045" y="903473"/>
                    </a:lnTo>
                    <a:lnTo>
                      <a:pt x="604594" y="902837"/>
                    </a:lnTo>
                    <a:lnTo>
                      <a:pt x="589650" y="895206"/>
                    </a:lnTo>
                    <a:lnTo>
                      <a:pt x="581065" y="894888"/>
                    </a:lnTo>
                    <a:lnTo>
                      <a:pt x="572799" y="897272"/>
                    </a:lnTo>
                    <a:lnTo>
                      <a:pt x="568665" y="899816"/>
                    </a:lnTo>
                    <a:lnTo>
                      <a:pt x="563737" y="909673"/>
                    </a:lnTo>
                    <a:lnTo>
                      <a:pt x="560239" y="912693"/>
                    </a:lnTo>
                    <a:lnTo>
                      <a:pt x="558968" y="915396"/>
                    </a:lnTo>
                    <a:lnTo>
                      <a:pt x="561670" y="915396"/>
                    </a:lnTo>
                    <a:cubicBezTo>
                      <a:pt x="561670" y="915396"/>
                      <a:pt x="565009" y="915078"/>
                      <a:pt x="565009" y="915078"/>
                    </a:cubicBezTo>
                    <a:lnTo>
                      <a:pt x="576296" y="914760"/>
                    </a:lnTo>
                    <a:lnTo>
                      <a:pt x="577249" y="916350"/>
                    </a:lnTo>
                    <a:lnTo>
                      <a:pt x="578681" y="917145"/>
                    </a:lnTo>
                    <a:lnTo>
                      <a:pt x="587901" y="919211"/>
                    </a:lnTo>
                    <a:lnTo>
                      <a:pt x="593147" y="919211"/>
                    </a:lnTo>
                    <a:cubicBezTo>
                      <a:pt x="593147" y="919211"/>
                      <a:pt x="604435" y="917622"/>
                      <a:pt x="604435" y="917622"/>
                    </a:cubicBezTo>
                    <a:lnTo>
                      <a:pt x="609363" y="916509"/>
                    </a:lnTo>
                    <a:lnTo>
                      <a:pt x="613814" y="911898"/>
                    </a:lnTo>
                    <a:lnTo>
                      <a:pt x="613814" y="910945"/>
                    </a:lnTo>
                    <a:cubicBezTo>
                      <a:pt x="613814" y="910945"/>
                      <a:pt x="614292" y="910468"/>
                      <a:pt x="614292" y="910468"/>
                    </a:cubicBezTo>
                    <a:lnTo>
                      <a:pt x="618902" y="909355"/>
                    </a:lnTo>
                    <a:lnTo>
                      <a:pt x="621287" y="909355"/>
                    </a:lnTo>
                    <a:cubicBezTo>
                      <a:pt x="621287" y="909355"/>
                      <a:pt x="622400" y="910945"/>
                      <a:pt x="622400" y="910945"/>
                    </a:cubicBezTo>
                    <a:lnTo>
                      <a:pt x="621287" y="913965"/>
                    </a:lnTo>
                    <a:lnTo>
                      <a:pt x="617630" y="918099"/>
                    </a:lnTo>
                    <a:lnTo>
                      <a:pt x="615881" y="919370"/>
                    </a:lnTo>
                    <a:lnTo>
                      <a:pt x="615245" y="920324"/>
                    </a:lnTo>
                    <a:lnTo>
                      <a:pt x="614768" y="923027"/>
                    </a:lnTo>
                    <a:lnTo>
                      <a:pt x="614132" y="924299"/>
                    </a:lnTo>
                    <a:lnTo>
                      <a:pt x="612384" y="926206"/>
                    </a:lnTo>
                    <a:lnTo>
                      <a:pt x="610158" y="927319"/>
                    </a:lnTo>
                    <a:lnTo>
                      <a:pt x="604911" y="927319"/>
                    </a:lnTo>
                    <a:cubicBezTo>
                      <a:pt x="604911" y="927319"/>
                      <a:pt x="596963" y="926365"/>
                      <a:pt x="596963" y="926365"/>
                    </a:cubicBezTo>
                    <a:lnTo>
                      <a:pt x="586152" y="922868"/>
                    </a:lnTo>
                    <a:lnTo>
                      <a:pt x="573116" y="920006"/>
                    </a:lnTo>
                    <a:lnTo>
                      <a:pt x="568824" y="919370"/>
                    </a:lnTo>
                    <a:lnTo>
                      <a:pt x="565644" y="919847"/>
                    </a:lnTo>
                    <a:lnTo>
                      <a:pt x="563896" y="924299"/>
                    </a:lnTo>
                    <a:lnTo>
                      <a:pt x="559762" y="931612"/>
                    </a:lnTo>
                    <a:lnTo>
                      <a:pt x="553244" y="938130"/>
                    </a:lnTo>
                    <a:lnTo>
                      <a:pt x="552131" y="941627"/>
                    </a:lnTo>
                    <a:lnTo>
                      <a:pt x="552131" y="944171"/>
                    </a:lnTo>
                    <a:cubicBezTo>
                      <a:pt x="552131" y="944171"/>
                      <a:pt x="551336" y="946556"/>
                      <a:pt x="551336" y="946556"/>
                    </a:cubicBezTo>
                    <a:lnTo>
                      <a:pt x="548634" y="952438"/>
                    </a:lnTo>
                    <a:lnTo>
                      <a:pt x="552449" y="953074"/>
                    </a:lnTo>
                    <a:lnTo>
                      <a:pt x="557695" y="951166"/>
                    </a:lnTo>
                    <a:lnTo>
                      <a:pt x="570254" y="942104"/>
                    </a:lnTo>
                    <a:lnTo>
                      <a:pt x="572639" y="941309"/>
                    </a:lnTo>
                    <a:lnTo>
                      <a:pt x="579157" y="940196"/>
                    </a:lnTo>
                    <a:lnTo>
                      <a:pt x="582814" y="939084"/>
                    </a:lnTo>
                    <a:lnTo>
                      <a:pt x="588537" y="938130"/>
                    </a:lnTo>
                    <a:lnTo>
                      <a:pt x="595373" y="940991"/>
                    </a:lnTo>
                    <a:lnTo>
                      <a:pt x="599983" y="941627"/>
                    </a:lnTo>
                    <a:lnTo>
                      <a:pt x="605071" y="942899"/>
                    </a:lnTo>
                    <a:lnTo>
                      <a:pt x="614927" y="942104"/>
                    </a:lnTo>
                    <a:lnTo>
                      <a:pt x="617789" y="940514"/>
                    </a:lnTo>
                    <a:lnTo>
                      <a:pt x="627963" y="939561"/>
                    </a:lnTo>
                    <a:lnTo>
                      <a:pt x="630349" y="940673"/>
                    </a:lnTo>
                    <a:lnTo>
                      <a:pt x="626215" y="942581"/>
                    </a:lnTo>
                    <a:lnTo>
                      <a:pt x="622240" y="943058"/>
                    </a:lnTo>
                    <a:lnTo>
                      <a:pt x="622240" y="944966"/>
                    </a:lnTo>
                    <a:cubicBezTo>
                      <a:pt x="622240" y="944966"/>
                      <a:pt x="637344" y="951643"/>
                      <a:pt x="637344" y="951643"/>
                    </a:cubicBezTo>
                    <a:lnTo>
                      <a:pt x="638138" y="953233"/>
                    </a:lnTo>
                    <a:lnTo>
                      <a:pt x="635436" y="954186"/>
                    </a:lnTo>
                    <a:lnTo>
                      <a:pt x="621763" y="947986"/>
                    </a:lnTo>
                    <a:lnTo>
                      <a:pt x="613973" y="946397"/>
                    </a:lnTo>
                    <a:lnTo>
                      <a:pt x="607773" y="947509"/>
                    </a:lnTo>
                    <a:lnTo>
                      <a:pt x="600779" y="946715"/>
                    </a:lnTo>
                    <a:lnTo>
                      <a:pt x="587106" y="942422"/>
                    </a:lnTo>
                    <a:lnTo>
                      <a:pt x="583450" y="941945"/>
                    </a:lnTo>
                    <a:lnTo>
                      <a:pt x="578998" y="942581"/>
                    </a:lnTo>
                    <a:lnTo>
                      <a:pt x="570254" y="945602"/>
                    </a:lnTo>
                    <a:lnTo>
                      <a:pt x="562942" y="950689"/>
                    </a:lnTo>
                    <a:lnTo>
                      <a:pt x="557536" y="953710"/>
                    </a:lnTo>
                    <a:lnTo>
                      <a:pt x="553721" y="954981"/>
                    </a:lnTo>
                    <a:lnTo>
                      <a:pt x="546567" y="958956"/>
                    </a:lnTo>
                    <a:lnTo>
                      <a:pt x="546567" y="963407"/>
                    </a:lnTo>
                    <a:cubicBezTo>
                      <a:pt x="546567" y="963407"/>
                      <a:pt x="544024" y="972787"/>
                      <a:pt x="544024" y="972787"/>
                    </a:cubicBezTo>
                    <a:lnTo>
                      <a:pt x="549747" y="980100"/>
                    </a:lnTo>
                    <a:lnTo>
                      <a:pt x="553403" y="982008"/>
                    </a:lnTo>
                    <a:lnTo>
                      <a:pt x="556742" y="982962"/>
                    </a:lnTo>
                    <a:lnTo>
                      <a:pt x="558808" y="982644"/>
                    </a:lnTo>
                    <a:lnTo>
                      <a:pt x="562942" y="983280"/>
                    </a:lnTo>
                    <a:lnTo>
                      <a:pt x="572162" y="983915"/>
                    </a:lnTo>
                    <a:lnTo>
                      <a:pt x="582178" y="983915"/>
                    </a:lnTo>
                    <a:cubicBezTo>
                      <a:pt x="582178" y="983915"/>
                      <a:pt x="585993" y="984392"/>
                      <a:pt x="585993" y="984392"/>
                    </a:cubicBezTo>
                    <a:lnTo>
                      <a:pt x="587265" y="985187"/>
                    </a:lnTo>
                    <a:lnTo>
                      <a:pt x="585993" y="986141"/>
                    </a:lnTo>
                    <a:lnTo>
                      <a:pt x="584244" y="986618"/>
                    </a:lnTo>
                    <a:lnTo>
                      <a:pt x="581065" y="986618"/>
                    </a:lnTo>
                    <a:cubicBezTo>
                      <a:pt x="581065" y="986618"/>
                      <a:pt x="568506" y="987731"/>
                      <a:pt x="568506" y="987731"/>
                    </a:cubicBezTo>
                    <a:lnTo>
                      <a:pt x="566280" y="991228"/>
                    </a:lnTo>
                    <a:lnTo>
                      <a:pt x="563100" y="992818"/>
                    </a:lnTo>
                    <a:lnTo>
                      <a:pt x="557536" y="996316"/>
                    </a:lnTo>
                    <a:lnTo>
                      <a:pt x="557060" y="997588"/>
                    </a:lnTo>
                    <a:lnTo>
                      <a:pt x="555947" y="999495"/>
                    </a:lnTo>
                    <a:lnTo>
                      <a:pt x="553244" y="1002834"/>
                    </a:lnTo>
                    <a:lnTo>
                      <a:pt x="551336" y="1007603"/>
                    </a:lnTo>
                    <a:lnTo>
                      <a:pt x="551654" y="1010942"/>
                    </a:lnTo>
                    <a:lnTo>
                      <a:pt x="550859" y="1014280"/>
                    </a:lnTo>
                    <a:lnTo>
                      <a:pt x="551813" y="1020003"/>
                    </a:lnTo>
                    <a:lnTo>
                      <a:pt x="554039" y="1020798"/>
                    </a:lnTo>
                    <a:lnTo>
                      <a:pt x="557695" y="1019845"/>
                    </a:lnTo>
                    <a:lnTo>
                      <a:pt x="565009" y="1019050"/>
                    </a:lnTo>
                    <a:lnTo>
                      <a:pt x="568506" y="1017937"/>
                    </a:lnTo>
                    <a:lnTo>
                      <a:pt x="571845" y="1016029"/>
                    </a:lnTo>
                    <a:lnTo>
                      <a:pt x="574865" y="1013326"/>
                    </a:lnTo>
                    <a:lnTo>
                      <a:pt x="578840" y="1010465"/>
                    </a:lnTo>
                    <a:lnTo>
                      <a:pt x="586152" y="1006013"/>
                    </a:lnTo>
                    <a:lnTo>
                      <a:pt x="603322" y="993931"/>
                    </a:lnTo>
                    <a:lnTo>
                      <a:pt x="608409" y="991228"/>
                    </a:lnTo>
                    <a:lnTo>
                      <a:pt x="615405" y="986459"/>
                    </a:lnTo>
                    <a:lnTo>
                      <a:pt x="618902" y="984710"/>
                    </a:lnTo>
                    <a:lnTo>
                      <a:pt x="620492" y="985187"/>
                    </a:lnTo>
                    <a:lnTo>
                      <a:pt x="619538" y="987095"/>
                    </a:lnTo>
                    <a:lnTo>
                      <a:pt x="612066" y="992341"/>
                    </a:lnTo>
                    <a:lnTo>
                      <a:pt x="607456" y="994726"/>
                    </a:lnTo>
                    <a:lnTo>
                      <a:pt x="603322" y="996316"/>
                    </a:lnTo>
                    <a:lnTo>
                      <a:pt x="601414" y="997747"/>
                    </a:lnTo>
                    <a:lnTo>
                      <a:pt x="600301" y="999495"/>
                    </a:lnTo>
                    <a:lnTo>
                      <a:pt x="596804" y="1003311"/>
                    </a:lnTo>
                    <a:lnTo>
                      <a:pt x="593942" y="1005060"/>
                    </a:lnTo>
                    <a:lnTo>
                      <a:pt x="590127" y="1006649"/>
                    </a:lnTo>
                    <a:lnTo>
                      <a:pt x="583926" y="1010306"/>
                    </a:lnTo>
                    <a:lnTo>
                      <a:pt x="569301" y="1019526"/>
                    </a:lnTo>
                    <a:lnTo>
                      <a:pt x="559603" y="1024137"/>
                    </a:lnTo>
                    <a:lnTo>
                      <a:pt x="558649" y="1025250"/>
                    </a:lnTo>
                    <a:lnTo>
                      <a:pt x="560080" y="1025886"/>
                    </a:lnTo>
                    <a:lnTo>
                      <a:pt x="562146" y="1028111"/>
                    </a:lnTo>
                    <a:lnTo>
                      <a:pt x="562942" y="1028429"/>
                    </a:lnTo>
                    <a:lnTo>
                      <a:pt x="566916" y="1028429"/>
                    </a:lnTo>
                    <a:cubicBezTo>
                      <a:pt x="566916" y="1028429"/>
                      <a:pt x="563259" y="1038286"/>
                      <a:pt x="563259" y="1038286"/>
                    </a:cubicBezTo>
                    <a:lnTo>
                      <a:pt x="564213" y="1046712"/>
                    </a:lnTo>
                    <a:lnTo>
                      <a:pt x="565485" y="1047666"/>
                    </a:lnTo>
                    <a:lnTo>
                      <a:pt x="570095" y="1048143"/>
                    </a:lnTo>
                    <a:lnTo>
                      <a:pt x="576773" y="1047030"/>
                    </a:lnTo>
                    <a:lnTo>
                      <a:pt x="582814" y="1053071"/>
                    </a:lnTo>
                    <a:lnTo>
                      <a:pt x="588696" y="1053071"/>
                    </a:lnTo>
                    <a:cubicBezTo>
                      <a:pt x="588696" y="1053071"/>
                      <a:pt x="597599" y="1047984"/>
                      <a:pt x="597599" y="1047984"/>
                    </a:cubicBezTo>
                    <a:lnTo>
                      <a:pt x="600779" y="1045758"/>
                    </a:lnTo>
                    <a:lnTo>
                      <a:pt x="604911" y="1041624"/>
                    </a:lnTo>
                    <a:lnTo>
                      <a:pt x="606502" y="1040671"/>
                    </a:lnTo>
                    <a:lnTo>
                      <a:pt x="616040" y="1037968"/>
                    </a:lnTo>
                    <a:lnTo>
                      <a:pt x="623194" y="1037650"/>
                    </a:lnTo>
                    <a:lnTo>
                      <a:pt x="624784" y="1038127"/>
                    </a:lnTo>
                    <a:lnTo>
                      <a:pt x="624784" y="1039240"/>
                    </a:lnTo>
                    <a:cubicBezTo>
                      <a:pt x="624784" y="1039240"/>
                      <a:pt x="620174" y="1039399"/>
                      <a:pt x="620174" y="1039399"/>
                    </a:cubicBezTo>
                    <a:lnTo>
                      <a:pt x="609682" y="1040989"/>
                    </a:lnTo>
                    <a:lnTo>
                      <a:pt x="606819" y="1043055"/>
                    </a:lnTo>
                    <a:lnTo>
                      <a:pt x="599666" y="1049573"/>
                    </a:lnTo>
                    <a:lnTo>
                      <a:pt x="593625" y="1053707"/>
                    </a:lnTo>
                    <a:lnTo>
                      <a:pt x="585517" y="1057363"/>
                    </a:lnTo>
                    <a:lnTo>
                      <a:pt x="584244" y="1057999"/>
                    </a:lnTo>
                    <a:lnTo>
                      <a:pt x="583291" y="1058953"/>
                    </a:lnTo>
                    <a:lnTo>
                      <a:pt x="584404" y="1061497"/>
                    </a:lnTo>
                    <a:lnTo>
                      <a:pt x="585835" y="1064040"/>
                    </a:lnTo>
                    <a:lnTo>
                      <a:pt x="585835" y="1064835"/>
                    </a:lnTo>
                    <a:cubicBezTo>
                      <a:pt x="585835" y="1064835"/>
                      <a:pt x="591399" y="1067220"/>
                      <a:pt x="591399" y="1067220"/>
                    </a:cubicBezTo>
                    <a:lnTo>
                      <a:pt x="592034" y="1071671"/>
                    </a:lnTo>
                    <a:lnTo>
                      <a:pt x="595214" y="1084072"/>
                    </a:lnTo>
                    <a:lnTo>
                      <a:pt x="596168" y="1089318"/>
                    </a:lnTo>
                    <a:lnTo>
                      <a:pt x="596168" y="1093292"/>
                    </a:lnTo>
                    <a:cubicBezTo>
                      <a:pt x="596168" y="1093292"/>
                      <a:pt x="596168" y="1101718"/>
                      <a:pt x="596168" y="1101718"/>
                    </a:cubicBezTo>
                    <a:lnTo>
                      <a:pt x="596963" y="1104898"/>
                    </a:lnTo>
                    <a:lnTo>
                      <a:pt x="598870" y="1109031"/>
                    </a:lnTo>
                    <a:lnTo>
                      <a:pt x="601096" y="1110780"/>
                    </a:lnTo>
                    <a:lnTo>
                      <a:pt x="603640" y="1110144"/>
                    </a:lnTo>
                    <a:lnTo>
                      <a:pt x="605865" y="1107918"/>
                    </a:lnTo>
                    <a:lnTo>
                      <a:pt x="608250" y="1103467"/>
                    </a:lnTo>
                    <a:lnTo>
                      <a:pt x="614132" y="1095359"/>
                    </a:lnTo>
                    <a:lnTo>
                      <a:pt x="616199" y="1092021"/>
                    </a:lnTo>
                    <a:lnTo>
                      <a:pt x="617312" y="1088364"/>
                    </a:lnTo>
                    <a:lnTo>
                      <a:pt x="620492" y="1085661"/>
                    </a:lnTo>
                    <a:lnTo>
                      <a:pt x="623830" y="1084390"/>
                    </a:lnTo>
                    <a:lnTo>
                      <a:pt x="622876" y="1088046"/>
                    </a:lnTo>
                    <a:lnTo>
                      <a:pt x="621446" y="1091703"/>
                    </a:lnTo>
                    <a:lnTo>
                      <a:pt x="628123" y="1089954"/>
                    </a:lnTo>
                    <a:lnTo>
                      <a:pt x="630984" y="1088523"/>
                    </a:lnTo>
                    <a:lnTo>
                      <a:pt x="634164" y="1086138"/>
                    </a:lnTo>
                    <a:lnTo>
                      <a:pt x="635912" y="1083754"/>
                    </a:lnTo>
                    <a:lnTo>
                      <a:pt x="634640" y="1080733"/>
                    </a:lnTo>
                    <a:lnTo>
                      <a:pt x="632097" y="1073261"/>
                    </a:lnTo>
                    <a:lnTo>
                      <a:pt x="630349" y="1069764"/>
                    </a:lnTo>
                    <a:lnTo>
                      <a:pt x="629076" y="1064835"/>
                    </a:lnTo>
                    <a:lnTo>
                      <a:pt x="630189" y="1064835"/>
                    </a:lnTo>
                    <a:cubicBezTo>
                      <a:pt x="630189" y="1064835"/>
                      <a:pt x="632256" y="1068969"/>
                      <a:pt x="632256" y="1068969"/>
                    </a:cubicBezTo>
                    <a:lnTo>
                      <a:pt x="633528" y="1071830"/>
                    </a:lnTo>
                    <a:lnTo>
                      <a:pt x="637344" y="1077713"/>
                    </a:lnTo>
                    <a:lnTo>
                      <a:pt x="637344" y="1079620"/>
                    </a:lnTo>
                    <a:cubicBezTo>
                      <a:pt x="637344" y="1079620"/>
                      <a:pt x="638297" y="1081051"/>
                      <a:pt x="638297" y="1081051"/>
                    </a:cubicBezTo>
                    <a:lnTo>
                      <a:pt x="642113" y="1085026"/>
                    </a:lnTo>
                    <a:lnTo>
                      <a:pt x="648313" y="1084390"/>
                    </a:lnTo>
                    <a:lnTo>
                      <a:pt x="650538" y="1085502"/>
                    </a:lnTo>
                    <a:lnTo>
                      <a:pt x="653401" y="1087887"/>
                    </a:lnTo>
                    <a:lnTo>
                      <a:pt x="654195" y="1093451"/>
                    </a:lnTo>
                    <a:lnTo>
                      <a:pt x="656421" y="1097108"/>
                    </a:lnTo>
                    <a:lnTo>
                      <a:pt x="656421" y="1099970"/>
                    </a:lnTo>
                    <a:cubicBezTo>
                      <a:pt x="656421" y="1099970"/>
                      <a:pt x="652288" y="1098062"/>
                      <a:pt x="652288" y="1098062"/>
                    </a:cubicBezTo>
                    <a:lnTo>
                      <a:pt x="649108" y="1092339"/>
                    </a:lnTo>
                    <a:lnTo>
                      <a:pt x="646564" y="1089159"/>
                    </a:lnTo>
                    <a:lnTo>
                      <a:pt x="642589" y="1088682"/>
                    </a:lnTo>
                    <a:lnTo>
                      <a:pt x="637025" y="1089318"/>
                    </a:lnTo>
                    <a:lnTo>
                      <a:pt x="632256" y="1090908"/>
                    </a:lnTo>
                    <a:lnTo>
                      <a:pt x="631938" y="1092180"/>
                    </a:lnTo>
                    <a:lnTo>
                      <a:pt x="632574" y="1094882"/>
                    </a:lnTo>
                    <a:lnTo>
                      <a:pt x="630508" y="1094405"/>
                    </a:lnTo>
                    <a:lnTo>
                      <a:pt x="624626" y="1094087"/>
                    </a:lnTo>
                    <a:lnTo>
                      <a:pt x="621128" y="1094723"/>
                    </a:lnTo>
                    <a:lnTo>
                      <a:pt x="616199" y="1099175"/>
                    </a:lnTo>
                    <a:lnTo>
                      <a:pt x="612543" y="1106011"/>
                    </a:lnTo>
                    <a:lnTo>
                      <a:pt x="607615" y="1111098"/>
                    </a:lnTo>
                    <a:lnTo>
                      <a:pt x="608409" y="1113006"/>
                    </a:lnTo>
                    <a:lnTo>
                      <a:pt x="611271" y="1115867"/>
                    </a:lnTo>
                    <a:lnTo>
                      <a:pt x="612543" y="1116185"/>
                    </a:lnTo>
                    <a:lnTo>
                      <a:pt x="614132" y="1115867"/>
                    </a:lnTo>
                    <a:lnTo>
                      <a:pt x="616835" y="1114913"/>
                    </a:lnTo>
                    <a:lnTo>
                      <a:pt x="618107" y="1114913"/>
                    </a:lnTo>
                    <a:cubicBezTo>
                      <a:pt x="618107" y="1114913"/>
                      <a:pt x="626056" y="1113324"/>
                      <a:pt x="626056" y="1113324"/>
                    </a:cubicBezTo>
                    <a:lnTo>
                      <a:pt x="636071" y="1110303"/>
                    </a:lnTo>
                    <a:lnTo>
                      <a:pt x="642907" y="1106647"/>
                    </a:lnTo>
                    <a:lnTo>
                      <a:pt x="644180" y="1106329"/>
                    </a:lnTo>
                    <a:lnTo>
                      <a:pt x="643543" y="1108554"/>
                    </a:lnTo>
                    <a:lnTo>
                      <a:pt x="642589" y="1110303"/>
                    </a:lnTo>
                    <a:lnTo>
                      <a:pt x="642589" y="1111257"/>
                    </a:lnTo>
                    <a:cubicBezTo>
                      <a:pt x="642589" y="1111257"/>
                      <a:pt x="645292" y="1111575"/>
                      <a:pt x="645292" y="1111575"/>
                    </a:cubicBezTo>
                    <a:lnTo>
                      <a:pt x="649108" y="1111098"/>
                    </a:lnTo>
                    <a:lnTo>
                      <a:pt x="646723" y="1113165"/>
                    </a:lnTo>
                    <a:lnTo>
                      <a:pt x="639728" y="1113483"/>
                    </a:lnTo>
                    <a:lnTo>
                      <a:pt x="636390" y="1114119"/>
                    </a:lnTo>
                    <a:lnTo>
                      <a:pt x="630666" y="1116185"/>
                    </a:lnTo>
                    <a:lnTo>
                      <a:pt x="619696" y="1118570"/>
                    </a:lnTo>
                    <a:lnTo>
                      <a:pt x="612066" y="1120796"/>
                    </a:lnTo>
                    <a:lnTo>
                      <a:pt x="614768" y="1125406"/>
                    </a:lnTo>
                    <a:lnTo>
                      <a:pt x="612225" y="1132083"/>
                    </a:lnTo>
                    <a:lnTo>
                      <a:pt x="614292" y="1137329"/>
                    </a:lnTo>
                    <a:lnTo>
                      <a:pt x="622400" y="1146709"/>
                    </a:lnTo>
                    <a:lnTo>
                      <a:pt x="627487" y="1154817"/>
                    </a:lnTo>
                    <a:lnTo>
                      <a:pt x="630984" y="1158950"/>
                    </a:lnTo>
                    <a:lnTo>
                      <a:pt x="633528" y="1162448"/>
                    </a:lnTo>
                    <a:lnTo>
                      <a:pt x="635277" y="1164197"/>
                    </a:lnTo>
                    <a:lnTo>
                      <a:pt x="639251" y="1166581"/>
                    </a:lnTo>
                    <a:lnTo>
                      <a:pt x="640205" y="1167853"/>
                    </a:lnTo>
                    <a:lnTo>
                      <a:pt x="642272" y="1168966"/>
                    </a:lnTo>
                    <a:lnTo>
                      <a:pt x="644974" y="1173258"/>
                    </a:lnTo>
                    <a:lnTo>
                      <a:pt x="645452" y="1174530"/>
                    </a:lnTo>
                    <a:lnTo>
                      <a:pt x="646882" y="1174212"/>
                    </a:lnTo>
                    <a:lnTo>
                      <a:pt x="653877" y="1167535"/>
                    </a:lnTo>
                    <a:lnTo>
                      <a:pt x="662461" y="1164515"/>
                    </a:lnTo>
                    <a:lnTo>
                      <a:pt x="654354" y="1170874"/>
                    </a:lnTo>
                    <a:lnTo>
                      <a:pt x="650697" y="1175166"/>
                    </a:lnTo>
                    <a:lnTo>
                      <a:pt x="647995" y="1179141"/>
                    </a:lnTo>
                    <a:lnTo>
                      <a:pt x="649267" y="1181048"/>
                    </a:lnTo>
                    <a:lnTo>
                      <a:pt x="649267" y="1185659"/>
                    </a:lnTo>
                    <a:cubicBezTo>
                      <a:pt x="649267" y="1185659"/>
                      <a:pt x="648630" y="1187725"/>
                      <a:pt x="648630" y="1187725"/>
                    </a:cubicBezTo>
                    <a:lnTo>
                      <a:pt x="647517" y="1190269"/>
                    </a:lnTo>
                    <a:lnTo>
                      <a:pt x="648472" y="1190587"/>
                    </a:lnTo>
                    <a:lnTo>
                      <a:pt x="651492" y="1192972"/>
                    </a:lnTo>
                    <a:lnTo>
                      <a:pt x="654672" y="1195038"/>
                    </a:lnTo>
                    <a:lnTo>
                      <a:pt x="658329" y="1196787"/>
                    </a:lnTo>
                    <a:lnTo>
                      <a:pt x="662303" y="1198536"/>
                    </a:lnTo>
                    <a:lnTo>
                      <a:pt x="665800" y="1199172"/>
                    </a:lnTo>
                    <a:lnTo>
                      <a:pt x="669616" y="1200921"/>
                    </a:lnTo>
                    <a:lnTo>
                      <a:pt x="666278" y="1204577"/>
                    </a:lnTo>
                    <a:lnTo>
                      <a:pt x="665800" y="1207121"/>
                    </a:lnTo>
                    <a:lnTo>
                      <a:pt x="666278" y="1210459"/>
                    </a:lnTo>
                    <a:lnTo>
                      <a:pt x="667390" y="1211254"/>
                    </a:lnTo>
                    <a:lnTo>
                      <a:pt x="675339" y="1210777"/>
                    </a:lnTo>
                    <a:lnTo>
                      <a:pt x="677405" y="1209187"/>
                    </a:lnTo>
                    <a:lnTo>
                      <a:pt x="679631" y="1206803"/>
                    </a:lnTo>
                    <a:lnTo>
                      <a:pt x="682016" y="1206167"/>
                    </a:lnTo>
                    <a:lnTo>
                      <a:pt x="685196" y="1206167"/>
                    </a:lnTo>
                    <a:cubicBezTo>
                      <a:pt x="685196" y="1206167"/>
                      <a:pt x="690283" y="1207598"/>
                      <a:pt x="690283" y="1207598"/>
                    </a:cubicBezTo>
                    <a:lnTo>
                      <a:pt x="684242" y="1209346"/>
                    </a:lnTo>
                    <a:lnTo>
                      <a:pt x="683288" y="1210459"/>
                    </a:lnTo>
                    <a:lnTo>
                      <a:pt x="681539" y="1211413"/>
                    </a:lnTo>
                    <a:lnTo>
                      <a:pt x="676293" y="1213798"/>
                    </a:lnTo>
                    <a:lnTo>
                      <a:pt x="674385" y="1215865"/>
                    </a:lnTo>
                    <a:lnTo>
                      <a:pt x="674862" y="1218090"/>
                    </a:lnTo>
                    <a:lnTo>
                      <a:pt x="676611" y="1220952"/>
                    </a:lnTo>
                    <a:lnTo>
                      <a:pt x="676611" y="1222065"/>
                    </a:lnTo>
                    <a:cubicBezTo>
                      <a:pt x="676611" y="1222065"/>
                      <a:pt x="677724" y="1223654"/>
                      <a:pt x="677724" y="1223654"/>
                    </a:cubicBezTo>
                    <a:lnTo>
                      <a:pt x="679790" y="1224767"/>
                    </a:lnTo>
                    <a:lnTo>
                      <a:pt x="678996" y="1227152"/>
                    </a:lnTo>
                    <a:lnTo>
                      <a:pt x="677088" y="1229060"/>
                    </a:lnTo>
                    <a:lnTo>
                      <a:pt x="679472" y="1230808"/>
                    </a:lnTo>
                    <a:lnTo>
                      <a:pt x="683924" y="1231921"/>
                    </a:lnTo>
                    <a:lnTo>
                      <a:pt x="685673" y="1236055"/>
                    </a:lnTo>
                    <a:lnTo>
                      <a:pt x="686308" y="1239393"/>
                    </a:lnTo>
                    <a:lnTo>
                      <a:pt x="687580" y="1242732"/>
                    </a:lnTo>
                    <a:lnTo>
                      <a:pt x="696960" y="1244004"/>
                    </a:lnTo>
                    <a:lnTo>
                      <a:pt x="698073" y="1244640"/>
                    </a:lnTo>
                    <a:lnTo>
                      <a:pt x="699822" y="1245116"/>
                    </a:lnTo>
                    <a:lnTo>
                      <a:pt x="701730" y="1246706"/>
                    </a:lnTo>
                    <a:lnTo>
                      <a:pt x="701730" y="1247342"/>
                    </a:lnTo>
                    <a:cubicBezTo>
                      <a:pt x="701730" y="1247342"/>
                      <a:pt x="703160" y="1248773"/>
                      <a:pt x="703160" y="1248773"/>
                    </a:cubicBezTo>
                    <a:lnTo>
                      <a:pt x="702842" y="1254655"/>
                    </a:lnTo>
                    <a:lnTo>
                      <a:pt x="708406" y="1254337"/>
                    </a:lnTo>
                    <a:lnTo>
                      <a:pt x="709838" y="1254973"/>
                    </a:lnTo>
                    <a:lnTo>
                      <a:pt x="718104" y="1254337"/>
                    </a:lnTo>
                    <a:lnTo>
                      <a:pt x="720648" y="1255132"/>
                    </a:lnTo>
                    <a:lnTo>
                      <a:pt x="716833" y="1257358"/>
                    </a:lnTo>
                    <a:lnTo>
                      <a:pt x="708247" y="1261332"/>
                    </a:lnTo>
                    <a:lnTo>
                      <a:pt x="707134" y="1263399"/>
                    </a:lnTo>
                    <a:lnTo>
                      <a:pt x="708884" y="1264989"/>
                    </a:lnTo>
                    <a:lnTo>
                      <a:pt x="710951" y="1266102"/>
                    </a:lnTo>
                    <a:lnTo>
                      <a:pt x="713653" y="1267055"/>
                    </a:lnTo>
                    <a:lnTo>
                      <a:pt x="719058" y="1267055"/>
                    </a:lnTo>
                    <a:cubicBezTo>
                      <a:pt x="719058" y="1267055"/>
                      <a:pt x="721920" y="1266738"/>
                      <a:pt x="721920" y="1266738"/>
                    </a:cubicBezTo>
                    <a:lnTo>
                      <a:pt x="720171" y="1263717"/>
                    </a:lnTo>
                    <a:lnTo>
                      <a:pt x="720171" y="1262445"/>
                    </a:lnTo>
                    <a:cubicBezTo>
                      <a:pt x="720171" y="1262445"/>
                      <a:pt x="722556" y="1262445"/>
                      <a:pt x="722556" y="1262445"/>
                    </a:cubicBezTo>
                    <a:lnTo>
                      <a:pt x="726212" y="1261491"/>
                    </a:lnTo>
                    <a:lnTo>
                      <a:pt x="729551" y="1261491"/>
                    </a:lnTo>
                    <a:cubicBezTo>
                      <a:pt x="729551" y="1261491"/>
                      <a:pt x="732253" y="1263558"/>
                      <a:pt x="732253" y="1263558"/>
                    </a:cubicBezTo>
                    <a:lnTo>
                      <a:pt x="736387" y="1264353"/>
                    </a:lnTo>
                    <a:lnTo>
                      <a:pt x="739248" y="1263081"/>
                    </a:lnTo>
                    <a:lnTo>
                      <a:pt x="743382" y="1262763"/>
                    </a:lnTo>
                    <a:lnTo>
                      <a:pt x="746402" y="1262763"/>
                    </a:lnTo>
                    <a:cubicBezTo>
                      <a:pt x="746402" y="1262763"/>
                      <a:pt x="748310" y="1261014"/>
                      <a:pt x="748310" y="1261014"/>
                    </a:cubicBezTo>
                    <a:lnTo>
                      <a:pt x="750853" y="1259107"/>
                    </a:lnTo>
                    <a:lnTo>
                      <a:pt x="754669" y="1256563"/>
                    </a:lnTo>
                    <a:lnTo>
                      <a:pt x="762936" y="1253860"/>
                    </a:lnTo>
                    <a:lnTo>
                      <a:pt x="771044" y="1250681"/>
                    </a:lnTo>
                    <a:lnTo>
                      <a:pt x="772157" y="1249250"/>
                    </a:lnTo>
                    <a:lnTo>
                      <a:pt x="772157" y="1247183"/>
                    </a:lnTo>
                    <a:cubicBezTo>
                      <a:pt x="772157" y="1247183"/>
                      <a:pt x="772951" y="1245911"/>
                      <a:pt x="772951" y="1245911"/>
                    </a:cubicBezTo>
                    <a:lnTo>
                      <a:pt x="775018" y="1245275"/>
                    </a:lnTo>
                    <a:lnTo>
                      <a:pt x="775655" y="1246865"/>
                    </a:lnTo>
                    <a:lnTo>
                      <a:pt x="774859" y="1250681"/>
                    </a:lnTo>
                    <a:lnTo>
                      <a:pt x="773270" y="1253542"/>
                    </a:lnTo>
                    <a:lnTo>
                      <a:pt x="770885" y="1256086"/>
                    </a:lnTo>
                    <a:lnTo>
                      <a:pt x="767388" y="1264512"/>
                    </a:lnTo>
                    <a:lnTo>
                      <a:pt x="770090" y="1271507"/>
                    </a:lnTo>
                    <a:lnTo>
                      <a:pt x="772157" y="1272143"/>
                    </a:lnTo>
                    <a:lnTo>
                      <a:pt x="773429" y="1273097"/>
                    </a:lnTo>
                    <a:lnTo>
                      <a:pt x="780265" y="1274686"/>
                    </a:lnTo>
                    <a:lnTo>
                      <a:pt x="783285" y="1275640"/>
                    </a:lnTo>
                    <a:lnTo>
                      <a:pt x="787895" y="1277866"/>
                    </a:lnTo>
                    <a:lnTo>
                      <a:pt x="789327" y="1278820"/>
                    </a:lnTo>
                    <a:lnTo>
                      <a:pt x="792188" y="1278343"/>
                    </a:lnTo>
                    <a:lnTo>
                      <a:pt x="797911" y="1276117"/>
                    </a:lnTo>
                    <a:lnTo>
                      <a:pt x="807291" y="1269281"/>
                    </a:lnTo>
                    <a:lnTo>
                      <a:pt x="807768" y="1269758"/>
                    </a:lnTo>
                    <a:lnTo>
                      <a:pt x="804588" y="1275163"/>
                    </a:lnTo>
                    <a:lnTo>
                      <a:pt x="801091" y="1278343"/>
                    </a:lnTo>
                    <a:lnTo>
                      <a:pt x="798070" y="1280092"/>
                    </a:lnTo>
                    <a:lnTo>
                      <a:pt x="794572" y="1281522"/>
                    </a:lnTo>
                    <a:lnTo>
                      <a:pt x="789803" y="1281999"/>
                    </a:lnTo>
                    <a:lnTo>
                      <a:pt x="789803" y="1285338"/>
                    </a:lnTo>
                    <a:cubicBezTo>
                      <a:pt x="789803" y="1285338"/>
                      <a:pt x="789486" y="1289312"/>
                      <a:pt x="789486" y="1289312"/>
                    </a:cubicBezTo>
                    <a:lnTo>
                      <a:pt x="805701" y="1295831"/>
                    </a:lnTo>
                    <a:lnTo>
                      <a:pt x="811425" y="1297261"/>
                    </a:lnTo>
                    <a:lnTo>
                      <a:pt x="813650" y="1296784"/>
                    </a:lnTo>
                    <a:lnTo>
                      <a:pt x="815240" y="1293923"/>
                    </a:lnTo>
                    <a:lnTo>
                      <a:pt x="818896" y="1289153"/>
                    </a:lnTo>
                    <a:lnTo>
                      <a:pt x="822393" y="1286133"/>
                    </a:lnTo>
                    <a:lnTo>
                      <a:pt x="823825" y="1287405"/>
                    </a:lnTo>
                    <a:lnTo>
                      <a:pt x="822235" y="1290107"/>
                    </a:lnTo>
                    <a:lnTo>
                      <a:pt x="817307" y="1295195"/>
                    </a:lnTo>
                    <a:lnTo>
                      <a:pt x="815876" y="1297102"/>
                    </a:lnTo>
                    <a:lnTo>
                      <a:pt x="816989" y="1301077"/>
                    </a:lnTo>
                    <a:lnTo>
                      <a:pt x="817783" y="1302031"/>
                    </a:lnTo>
                    <a:lnTo>
                      <a:pt x="819215" y="1302031"/>
                    </a:lnTo>
                    <a:cubicBezTo>
                      <a:pt x="819215" y="1302031"/>
                      <a:pt x="820963" y="1302349"/>
                      <a:pt x="820963" y="1302349"/>
                    </a:cubicBezTo>
                    <a:lnTo>
                      <a:pt x="823984" y="1301395"/>
                    </a:lnTo>
                    <a:lnTo>
                      <a:pt x="826686" y="1301077"/>
                    </a:lnTo>
                    <a:lnTo>
                      <a:pt x="825573" y="1303144"/>
                    </a:lnTo>
                    <a:lnTo>
                      <a:pt x="825256" y="1305051"/>
                    </a:lnTo>
                    <a:lnTo>
                      <a:pt x="831297" y="1305687"/>
                    </a:lnTo>
                    <a:lnTo>
                      <a:pt x="834635" y="1304415"/>
                    </a:lnTo>
                    <a:lnTo>
                      <a:pt x="837020" y="1304415"/>
                    </a:lnTo>
                    <a:cubicBezTo>
                      <a:pt x="837020" y="1304415"/>
                      <a:pt x="838450" y="1303938"/>
                      <a:pt x="838450" y="1303938"/>
                    </a:cubicBezTo>
                    <a:lnTo>
                      <a:pt x="836383" y="1302031"/>
                    </a:lnTo>
                    <a:lnTo>
                      <a:pt x="830501" y="1298215"/>
                    </a:lnTo>
                    <a:lnTo>
                      <a:pt x="830025" y="1296943"/>
                    </a:lnTo>
                    <a:lnTo>
                      <a:pt x="838291" y="1299805"/>
                    </a:lnTo>
                    <a:lnTo>
                      <a:pt x="839722" y="1300759"/>
                    </a:lnTo>
                    <a:lnTo>
                      <a:pt x="848307" y="1301077"/>
                    </a:lnTo>
                    <a:lnTo>
                      <a:pt x="850692" y="1298374"/>
                    </a:lnTo>
                    <a:lnTo>
                      <a:pt x="853872" y="1295354"/>
                    </a:lnTo>
                    <a:lnTo>
                      <a:pt x="852600" y="1286610"/>
                    </a:lnTo>
                    <a:lnTo>
                      <a:pt x="852600" y="1285020"/>
                    </a:lnTo>
                    <a:cubicBezTo>
                      <a:pt x="852600" y="1285020"/>
                      <a:pt x="852918" y="1283589"/>
                      <a:pt x="852918" y="1283589"/>
                    </a:cubicBezTo>
                    <a:lnTo>
                      <a:pt x="851327" y="1281046"/>
                    </a:lnTo>
                    <a:lnTo>
                      <a:pt x="848943" y="1278661"/>
                    </a:lnTo>
                    <a:lnTo>
                      <a:pt x="842107" y="1277389"/>
                    </a:lnTo>
                    <a:lnTo>
                      <a:pt x="838291" y="1276117"/>
                    </a:lnTo>
                    <a:lnTo>
                      <a:pt x="833522" y="1275322"/>
                    </a:lnTo>
                    <a:lnTo>
                      <a:pt x="830342" y="1273415"/>
                    </a:lnTo>
                    <a:lnTo>
                      <a:pt x="830820" y="1272143"/>
                    </a:lnTo>
                    <a:lnTo>
                      <a:pt x="834635" y="1272143"/>
                    </a:lnTo>
                    <a:cubicBezTo>
                      <a:pt x="834635" y="1272143"/>
                      <a:pt x="840200" y="1272938"/>
                      <a:pt x="840200" y="1272938"/>
                    </a:cubicBezTo>
                    <a:lnTo>
                      <a:pt x="847353" y="1275322"/>
                    </a:lnTo>
                    <a:lnTo>
                      <a:pt x="851964" y="1275799"/>
                    </a:lnTo>
                    <a:lnTo>
                      <a:pt x="852759" y="1275322"/>
                    </a:lnTo>
                    <a:lnTo>
                      <a:pt x="856098" y="1275004"/>
                    </a:lnTo>
                    <a:lnTo>
                      <a:pt x="865477" y="1264353"/>
                    </a:lnTo>
                    <a:lnTo>
                      <a:pt x="867544" y="1251476"/>
                    </a:lnTo>
                    <a:lnTo>
                      <a:pt x="871836" y="1238439"/>
                    </a:lnTo>
                    <a:lnTo>
                      <a:pt x="874061" y="1230808"/>
                    </a:lnTo>
                    <a:lnTo>
                      <a:pt x="876128" y="1227311"/>
                    </a:lnTo>
                    <a:lnTo>
                      <a:pt x="876765" y="1224449"/>
                    </a:lnTo>
                    <a:lnTo>
                      <a:pt x="869292" y="1222860"/>
                    </a:lnTo>
                    <a:lnTo>
                      <a:pt x="870882" y="1221111"/>
                    </a:lnTo>
                    <a:lnTo>
                      <a:pt x="875652" y="1220316"/>
                    </a:lnTo>
                    <a:lnTo>
                      <a:pt x="878990" y="1220316"/>
                    </a:lnTo>
                    <a:cubicBezTo>
                      <a:pt x="878990" y="1220316"/>
                      <a:pt x="882965" y="1216659"/>
                      <a:pt x="882965" y="1216659"/>
                    </a:cubicBezTo>
                    <a:lnTo>
                      <a:pt x="881693" y="1212367"/>
                    </a:lnTo>
                    <a:lnTo>
                      <a:pt x="882010" y="1209664"/>
                    </a:lnTo>
                    <a:lnTo>
                      <a:pt x="879308" y="1207598"/>
                    </a:lnTo>
                    <a:lnTo>
                      <a:pt x="876924" y="1203464"/>
                    </a:lnTo>
                    <a:lnTo>
                      <a:pt x="878990" y="1197423"/>
                    </a:lnTo>
                    <a:lnTo>
                      <a:pt x="879467" y="1194879"/>
                    </a:lnTo>
                    <a:lnTo>
                      <a:pt x="880421" y="1192654"/>
                    </a:lnTo>
                    <a:lnTo>
                      <a:pt x="879149" y="1189633"/>
                    </a:lnTo>
                    <a:lnTo>
                      <a:pt x="881375" y="1187566"/>
                    </a:lnTo>
                    <a:lnTo>
                      <a:pt x="881693" y="1185023"/>
                    </a:lnTo>
                    <a:lnTo>
                      <a:pt x="872631" y="1183751"/>
                    </a:lnTo>
                    <a:lnTo>
                      <a:pt x="866749" y="1182002"/>
                    </a:lnTo>
                    <a:lnTo>
                      <a:pt x="861502" y="1180253"/>
                    </a:lnTo>
                    <a:lnTo>
                      <a:pt x="858959" y="1178346"/>
                    </a:lnTo>
                    <a:lnTo>
                      <a:pt x="861661" y="1178028"/>
                    </a:lnTo>
                    <a:lnTo>
                      <a:pt x="864841" y="1178664"/>
                    </a:lnTo>
                    <a:lnTo>
                      <a:pt x="873903" y="1178187"/>
                    </a:lnTo>
                    <a:lnTo>
                      <a:pt x="877082" y="1178823"/>
                    </a:lnTo>
                    <a:lnTo>
                      <a:pt x="884395" y="1179459"/>
                    </a:lnTo>
                    <a:lnTo>
                      <a:pt x="886780" y="1177710"/>
                    </a:lnTo>
                    <a:lnTo>
                      <a:pt x="888688" y="1177710"/>
                    </a:lnTo>
                    <a:cubicBezTo>
                      <a:pt x="888688" y="1177710"/>
                      <a:pt x="894093" y="1170556"/>
                      <a:pt x="894093" y="1170556"/>
                    </a:cubicBezTo>
                    <a:lnTo>
                      <a:pt x="896319" y="1169443"/>
                    </a:lnTo>
                    <a:lnTo>
                      <a:pt x="896637" y="1166899"/>
                    </a:lnTo>
                    <a:lnTo>
                      <a:pt x="888051" y="1163243"/>
                    </a:lnTo>
                    <a:lnTo>
                      <a:pt x="883441" y="1160381"/>
                    </a:lnTo>
                    <a:lnTo>
                      <a:pt x="882010" y="1158791"/>
                    </a:lnTo>
                    <a:lnTo>
                      <a:pt x="881056" y="1156248"/>
                    </a:lnTo>
                    <a:lnTo>
                      <a:pt x="883441" y="1157202"/>
                    </a:lnTo>
                    <a:lnTo>
                      <a:pt x="885508" y="1158473"/>
                    </a:lnTo>
                    <a:lnTo>
                      <a:pt x="890596" y="1162448"/>
                    </a:lnTo>
                    <a:lnTo>
                      <a:pt x="896796" y="1162766"/>
                    </a:lnTo>
                    <a:lnTo>
                      <a:pt x="902042" y="1162766"/>
                    </a:lnTo>
                    <a:cubicBezTo>
                      <a:pt x="902042" y="1162766"/>
                      <a:pt x="903791" y="1162766"/>
                      <a:pt x="903791" y="1162766"/>
                    </a:cubicBezTo>
                    <a:lnTo>
                      <a:pt x="906970" y="1159586"/>
                    </a:lnTo>
                    <a:lnTo>
                      <a:pt x="909196" y="1156089"/>
                    </a:lnTo>
                    <a:lnTo>
                      <a:pt x="911740" y="1153227"/>
                    </a:lnTo>
                    <a:lnTo>
                      <a:pt x="910944" y="1151637"/>
                    </a:lnTo>
                    <a:lnTo>
                      <a:pt x="910468" y="1149889"/>
                    </a:lnTo>
                    <a:lnTo>
                      <a:pt x="913170" y="1147027"/>
                    </a:lnTo>
                    <a:lnTo>
                      <a:pt x="913170" y="1142417"/>
                    </a:lnTo>
                    <a:cubicBezTo>
                      <a:pt x="913170" y="1142417"/>
                      <a:pt x="917463" y="1142735"/>
                      <a:pt x="917463" y="1142735"/>
                    </a:cubicBezTo>
                    <a:lnTo>
                      <a:pt x="921278" y="1141622"/>
                    </a:lnTo>
                    <a:lnTo>
                      <a:pt x="921278" y="1137329"/>
                    </a:lnTo>
                    <a:cubicBezTo>
                      <a:pt x="921278" y="1137329"/>
                      <a:pt x="927796" y="1132878"/>
                      <a:pt x="927796" y="1132878"/>
                    </a:cubicBezTo>
                    <a:lnTo>
                      <a:pt x="927479" y="1131129"/>
                    </a:lnTo>
                    <a:lnTo>
                      <a:pt x="924934" y="1123498"/>
                    </a:lnTo>
                    <a:lnTo>
                      <a:pt x="925888" y="1114119"/>
                    </a:lnTo>
                    <a:lnTo>
                      <a:pt x="919847" y="1112688"/>
                    </a:lnTo>
                    <a:lnTo>
                      <a:pt x="915873" y="1113006"/>
                    </a:lnTo>
                    <a:lnTo>
                      <a:pt x="913965" y="1114595"/>
                    </a:lnTo>
                    <a:lnTo>
                      <a:pt x="909831" y="1112052"/>
                    </a:lnTo>
                    <a:lnTo>
                      <a:pt x="898226" y="1106488"/>
                    </a:lnTo>
                    <a:lnTo>
                      <a:pt x="909831" y="1107283"/>
                    </a:lnTo>
                    <a:lnTo>
                      <a:pt x="912694" y="1107918"/>
                    </a:lnTo>
                    <a:lnTo>
                      <a:pt x="915396" y="1109349"/>
                    </a:lnTo>
                    <a:lnTo>
                      <a:pt x="921278" y="1109985"/>
                    </a:lnTo>
                    <a:lnTo>
                      <a:pt x="923981" y="1107918"/>
                    </a:lnTo>
                    <a:lnTo>
                      <a:pt x="923663" y="1105057"/>
                    </a:lnTo>
                    <a:lnTo>
                      <a:pt x="930022" y="1104421"/>
                    </a:lnTo>
                    <a:lnTo>
                      <a:pt x="935745" y="1100764"/>
                    </a:lnTo>
                    <a:lnTo>
                      <a:pt x="938448" y="1098221"/>
                    </a:lnTo>
                    <a:lnTo>
                      <a:pt x="937652" y="1095677"/>
                    </a:lnTo>
                    <a:lnTo>
                      <a:pt x="935745" y="1092974"/>
                    </a:lnTo>
                    <a:lnTo>
                      <a:pt x="931294" y="1089318"/>
                    </a:lnTo>
                    <a:lnTo>
                      <a:pt x="928750" y="1082164"/>
                    </a:lnTo>
                    <a:lnTo>
                      <a:pt x="924934" y="1078030"/>
                    </a:lnTo>
                    <a:lnTo>
                      <a:pt x="920006" y="1079779"/>
                    </a:lnTo>
                    <a:lnTo>
                      <a:pt x="916032" y="1080256"/>
                    </a:lnTo>
                    <a:lnTo>
                      <a:pt x="914283" y="1074692"/>
                    </a:lnTo>
                    <a:lnTo>
                      <a:pt x="912535" y="1072466"/>
                    </a:lnTo>
                    <a:lnTo>
                      <a:pt x="912535" y="1069446"/>
                    </a:lnTo>
                    <a:cubicBezTo>
                      <a:pt x="912535" y="1069446"/>
                      <a:pt x="918576" y="1070400"/>
                      <a:pt x="918576" y="1070400"/>
                    </a:cubicBezTo>
                    <a:lnTo>
                      <a:pt x="924617" y="1069128"/>
                    </a:lnTo>
                    <a:lnTo>
                      <a:pt x="936540" y="1071989"/>
                    </a:lnTo>
                    <a:lnTo>
                      <a:pt x="943058" y="1069446"/>
                    </a:lnTo>
                    <a:lnTo>
                      <a:pt x="945601" y="1067697"/>
                    </a:lnTo>
                    <a:lnTo>
                      <a:pt x="950531" y="1062451"/>
                    </a:lnTo>
                    <a:lnTo>
                      <a:pt x="953709" y="1060861"/>
                    </a:lnTo>
                    <a:lnTo>
                      <a:pt x="955776" y="1058317"/>
                    </a:lnTo>
                    <a:lnTo>
                      <a:pt x="953550" y="1057045"/>
                    </a:lnTo>
                    <a:lnTo>
                      <a:pt x="938130" y="1049891"/>
                    </a:lnTo>
                    <a:lnTo>
                      <a:pt x="938607" y="1048302"/>
                    </a:lnTo>
                    <a:lnTo>
                      <a:pt x="944648" y="1048302"/>
                    </a:lnTo>
                    <a:cubicBezTo>
                      <a:pt x="944648" y="1048302"/>
                      <a:pt x="960387" y="1046871"/>
                      <a:pt x="960387" y="1046871"/>
                    </a:cubicBezTo>
                    <a:lnTo>
                      <a:pt x="969766" y="1045758"/>
                    </a:lnTo>
                    <a:lnTo>
                      <a:pt x="982803" y="1045122"/>
                    </a:lnTo>
                    <a:lnTo>
                      <a:pt x="995203" y="1040989"/>
                    </a:lnTo>
                    <a:lnTo>
                      <a:pt x="995203" y="1036219"/>
                    </a:lnTo>
                    <a:cubicBezTo>
                      <a:pt x="995203" y="1036219"/>
                      <a:pt x="994885" y="1034947"/>
                      <a:pt x="994885" y="1034947"/>
                    </a:cubicBezTo>
                    <a:lnTo>
                      <a:pt x="988366" y="1030973"/>
                    </a:lnTo>
                    <a:lnTo>
                      <a:pt x="986142" y="1026839"/>
                    </a:lnTo>
                    <a:lnTo>
                      <a:pt x="989639" y="1028111"/>
                    </a:lnTo>
                    <a:lnTo>
                      <a:pt x="997111" y="1031927"/>
                    </a:lnTo>
                    <a:lnTo>
                      <a:pt x="999019" y="1028588"/>
                    </a:lnTo>
                    <a:lnTo>
                      <a:pt x="1002039" y="1020639"/>
                    </a:lnTo>
                    <a:lnTo>
                      <a:pt x="1004901" y="1017619"/>
                    </a:lnTo>
                    <a:lnTo>
                      <a:pt x="1008239" y="1014757"/>
                    </a:lnTo>
                    <a:lnTo>
                      <a:pt x="1001403" y="1011896"/>
                    </a:lnTo>
                    <a:lnTo>
                      <a:pt x="996634" y="1008875"/>
                    </a:lnTo>
                    <a:lnTo>
                      <a:pt x="999654" y="1008239"/>
                    </a:lnTo>
                    <a:lnTo>
                      <a:pt x="1006490" y="1008875"/>
                    </a:lnTo>
                    <a:lnTo>
                      <a:pt x="1013485" y="1010624"/>
                    </a:lnTo>
                    <a:lnTo>
                      <a:pt x="1021434" y="1011737"/>
                    </a:lnTo>
                    <a:lnTo>
                      <a:pt x="1021752" y="1012690"/>
                    </a:lnTo>
                    <a:lnTo>
                      <a:pt x="1015870" y="1017937"/>
                    </a:lnTo>
                    <a:lnTo>
                      <a:pt x="1007127" y="1028270"/>
                    </a:lnTo>
                    <a:lnTo>
                      <a:pt x="1006014" y="1031450"/>
                    </a:lnTo>
                    <a:lnTo>
                      <a:pt x="1006808" y="1033994"/>
                    </a:lnTo>
                    <a:lnTo>
                      <a:pt x="1005536" y="1036060"/>
                    </a:lnTo>
                    <a:lnTo>
                      <a:pt x="1000926" y="1040989"/>
                    </a:lnTo>
                    <a:lnTo>
                      <a:pt x="1002198" y="1044645"/>
                    </a:lnTo>
                    <a:lnTo>
                      <a:pt x="1007921" y="1046553"/>
                    </a:lnTo>
                    <a:lnTo>
                      <a:pt x="1010465" y="1044804"/>
                    </a:lnTo>
                    <a:lnTo>
                      <a:pt x="1014757" y="1044804"/>
                    </a:lnTo>
                    <a:cubicBezTo>
                      <a:pt x="1014757" y="1044804"/>
                      <a:pt x="1017778" y="1043532"/>
                      <a:pt x="1017778" y="1043532"/>
                    </a:cubicBezTo>
                    <a:lnTo>
                      <a:pt x="1020004" y="1040512"/>
                    </a:lnTo>
                    <a:lnTo>
                      <a:pt x="1020321" y="1037173"/>
                    </a:lnTo>
                    <a:lnTo>
                      <a:pt x="1022706" y="1037173"/>
                    </a:lnTo>
                    <a:cubicBezTo>
                      <a:pt x="1022706" y="1037173"/>
                      <a:pt x="1027635" y="1033358"/>
                      <a:pt x="1027635" y="1033358"/>
                    </a:cubicBezTo>
                    <a:lnTo>
                      <a:pt x="1028748" y="1034788"/>
                    </a:lnTo>
                    <a:lnTo>
                      <a:pt x="1031450" y="1037491"/>
                    </a:lnTo>
                    <a:lnTo>
                      <a:pt x="1034630" y="1037968"/>
                    </a:lnTo>
                    <a:lnTo>
                      <a:pt x="1037650" y="1036855"/>
                    </a:lnTo>
                    <a:lnTo>
                      <a:pt x="1039081" y="1036855"/>
                    </a:lnTo>
                    <a:cubicBezTo>
                      <a:pt x="1039081" y="1036855"/>
                      <a:pt x="1039876" y="1036060"/>
                      <a:pt x="1039876" y="1036060"/>
                    </a:cubicBezTo>
                    <a:lnTo>
                      <a:pt x="1042738" y="1030019"/>
                    </a:lnTo>
                    <a:lnTo>
                      <a:pt x="1043214" y="1028429"/>
                    </a:lnTo>
                    <a:lnTo>
                      <a:pt x="1043214" y="1026839"/>
                    </a:lnTo>
                    <a:cubicBezTo>
                      <a:pt x="1043214" y="1026839"/>
                      <a:pt x="1047029" y="1029065"/>
                      <a:pt x="1047029" y="1029065"/>
                    </a:cubicBezTo>
                    <a:lnTo>
                      <a:pt x="1046712" y="1030496"/>
                    </a:lnTo>
                    <a:lnTo>
                      <a:pt x="1047348" y="1035265"/>
                    </a:lnTo>
                    <a:lnTo>
                      <a:pt x="1049892" y="1033676"/>
                    </a:lnTo>
                    <a:lnTo>
                      <a:pt x="1056886" y="1027952"/>
                    </a:lnTo>
                    <a:lnTo>
                      <a:pt x="1063405" y="1024455"/>
                    </a:lnTo>
                    <a:lnTo>
                      <a:pt x="1065948" y="1022388"/>
                    </a:lnTo>
                    <a:lnTo>
                      <a:pt x="1068809" y="1020639"/>
                    </a:lnTo>
                    <a:lnTo>
                      <a:pt x="1065153" y="1011896"/>
                    </a:lnTo>
                    <a:lnTo>
                      <a:pt x="1063564" y="1010306"/>
                    </a:lnTo>
                    <a:lnTo>
                      <a:pt x="1062927" y="1008875"/>
                    </a:lnTo>
                    <a:lnTo>
                      <a:pt x="1062133" y="1007921"/>
                    </a:lnTo>
                    <a:lnTo>
                      <a:pt x="1062133" y="1006172"/>
                    </a:lnTo>
                    <a:cubicBezTo>
                      <a:pt x="1062133" y="1006172"/>
                      <a:pt x="1066584" y="1009352"/>
                      <a:pt x="1066584" y="1009352"/>
                    </a:cubicBezTo>
                    <a:lnTo>
                      <a:pt x="1067856" y="1010783"/>
                    </a:lnTo>
                    <a:lnTo>
                      <a:pt x="1075010" y="1014757"/>
                    </a:lnTo>
                    <a:lnTo>
                      <a:pt x="1078508" y="1014439"/>
                    </a:lnTo>
                    <a:lnTo>
                      <a:pt x="1081369" y="1015234"/>
                    </a:lnTo>
                    <a:lnTo>
                      <a:pt x="1084707" y="1013803"/>
                    </a:lnTo>
                    <a:lnTo>
                      <a:pt x="1097426" y="1006331"/>
                    </a:lnTo>
                    <a:lnTo>
                      <a:pt x="1099016" y="1004583"/>
                    </a:lnTo>
                    <a:lnTo>
                      <a:pt x="1100447" y="1002039"/>
                    </a:lnTo>
                    <a:lnTo>
                      <a:pt x="1101877" y="998700"/>
                    </a:lnTo>
                    <a:lnTo>
                      <a:pt x="1103467" y="996793"/>
                    </a:lnTo>
                    <a:lnTo>
                      <a:pt x="1106646" y="996475"/>
                    </a:lnTo>
                    <a:lnTo>
                      <a:pt x="1107918" y="996952"/>
                    </a:lnTo>
                    <a:lnTo>
                      <a:pt x="1109985" y="995521"/>
                    </a:lnTo>
                    <a:lnTo>
                      <a:pt x="1112688" y="992182"/>
                    </a:lnTo>
                    <a:lnTo>
                      <a:pt x="1119047" y="981690"/>
                    </a:lnTo>
                    <a:lnTo>
                      <a:pt x="1126837" y="970402"/>
                    </a:lnTo>
                    <a:lnTo>
                      <a:pt x="1129063" y="966269"/>
                    </a:lnTo>
                    <a:lnTo>
                      <a:pt x="1129857" y="963407"/>
                    </a:lnTo>
                    <a:lnTo>
                      <a:pt x="1129222" y="961658"/>
                    </a:lnTo>
                    <a:lnTo>
                      <a:pt x="1129539" y="960546"/>
                    </a:lnTo>
                    <a:lnTo>
                      <a:pt x="1130811" y="960069"/>
                    </a:lnTo>
                    <a:lnTo>
                      <a:pt x="1133991" y="957366"/>
                    </a:lnTo>
                    <a:lnTo>
                      <a:pt x="1135580" y="955299"/>
                    </a:lnTo>
                    <a:lnTo>
                      <a:pt x="1139555" y="948463"/>
                    </a:lnTo>
                    <a:lnTo>
                      <a:pt x="1140986" y="946874"/>
                    </a:lnTo>
                    <a:lnTo>
                      <a:pt x="1142735" y="945761"/>
                    </a:lnTo>
                    <a:lnTo>
                      <a:pt x="1146550" y="944648"/>
                    </a:lnTo>
                    <a:lnTo>
                      <a:pt x="1160064" y="936222"/>
                    </a:lnTo>
                    <a:lnTo>
                      <a:pt x="1162289" y="935586"/>
                    </a:lnTo>
                    <a:lnTo>
                      <a:pt x="1164992" y="933678"/>
                    </a:lnTo>
                    <a:lnTo>
                      <a:pt x="1168171" y="930340"/>
                    </a:lnTo>
                    <a:lnTo>
                      <a:pt x="1168489" y="926842"/>
                    </a:lnTo>
                    <a:lnTo>
                      <a:pt x="1165787" y="923027"/>
                    </a:lnTo>
                    <a:lnTo>
                      <a:pt x="1162448" y="919370"/>
                    </a:lnTo>
                    <a:lnTo>
                      <a:pt x="1162766" y="918734"/>
                    </a:lnTo>
                    <a:lnTo>
                      <a:pt x="1164833" y="918734"/>
                    </a:lnTo>
                    <a:cubicBezTo>
                      <a:pt x="1164833" y="918734"/>
                      <a:pt x="1166581" y="918258"/>
                      <a:pt x="1166581" y="918258"/>
                    </a:cubicBezTo>
                    <a:lnTo>
                      <a:pt x="1167853" y="917145"/>
                    </a:lnTo>
                    <a:lnTo>
                      <a:pt x="1167376" y="915396"/>
                    </a:lnTo>
                    <a:lnTo>
                      <a:pt x="1165309" y="913011"/>
                    </a:lnTo>
                    <a:lnTo>
                      <a:pt x="1164038" y="910627"/>
                    </a:lnTo>
                    <a:lnTo>
                      <a:pt x="1163720" y="908083"/>
                    </a:lnTo>
                    <a:lnTo>
                      <a:pt x="1169125" y="910627"/>
                    </a:lnTo>
                    <a:lnTo>
                      <a:pt x="1180412" y="918258"/>
                    </a:lnTo>
                    <a:lnTo>
                      <a:pt x="1189633" y="923345"/>
                    </a:lnTo>
                    <a:lnTo>
                      <a:pt x="1196788" y="925730"/>
                    </a:lnTo>
                    <a:lnTo>
                      <a:pt x="1202192" y="926683"/>
                    </a:lnTo>
                    <a:lnTo>
                      <a:pt x="1205849" y="926047"/>
                    </a:lnTo>
                    <a:lnTo>
                      <a:pt x="1212685" y="923822"/>
                    </a:lnTo>
                    <a:lnTo>
                      <a:pt x="1212685" y="921596"/>
                    </a:lnTo>
                    <a:cubicBezTo>
                      <a:pt x="1212685" y="921596"/>
                      <a:pt x="1209824" y="918416"/>
                      <a:pt x="1209824" y="918416"/>
                    </a:cubicBezTo>
                    <a:lnTo>
                      <a:pt x="1209824" y="917145"/>
                    </a:lnTo>
                    <a:cubicBezTo>
                      <a:pt x="1209824" y="917145"/>
                      <a:pt x="1221111" y="920006"/>
                      <a:pt x="1221111" y="920006"/>
                    </a:cubicBezTo>
                    <a:lnTo>
                      <a:pt x="1224609" y="919688"/>
                    </a:lnTo>
                    <a:lnTo>
                      <a:pt x="1228742" y="916032"/>
                    </a:lnTo>
                    <a:lnTo>
                      <a:pt x="1231286" y="914760"/>
                    </a:lnTo>
                    <a:lnTo>
                      <a:pt x="1233988" y="914124"/>
                    </a:lnTo>
                    <a:lnTo>
                      <a:pt x="1238440" y="914124"/>
                    </a:lnTo>
                    <a:cubicBezTo>
                      <a:pt x="1238440" y="914124"/>
                      <a:pt x="1246706" y="915237"/>
                      <a:pt x="1246706" y="915237"/>
                    </a:cubicBezTo>
                    <a:lnTo>
                      <a:pt x="1251793" y="914760"/>
                    </a:lnTo>
                    <a:lnTo>
                      <a:pt x="1256404" y="913170"/>
                    </a:lnTo>
                    <a:lnTo>
                      <a:pt x="1263081" y="911739"/>
                    </a:lnTo>
                    <a:lnTo>
                      <a:pt x="1277071" y="907447"/>
                    </a:lnTo>
                    <a:lnTo>
                      <a:pt x="1283907" y="905857"/>
                    </a:lnTo>
                    <a:lnTo>
                      <a:pt x="1291856" y="905062"/>
                    </a:lnTo>
                    <a:lnTo>
                      <a:pt x="1308708" y="900452"/>
                    </a:lnTo>
                    <a:lnTo>
                      <a:pt x="1313954" y="899657"/>
                    </a:lnTo>
                    <a:lnTo>
                      <a:pt x="1321585" y="896954"/>
                    </a:lnTo>
                    <a:lnTo>
                      <a:pt x="1326195" y="896001"/>
                    </a:lnTo>
                    <a:lnTo>
                      <a:pt x="1331123" y="896001"/>
                    </a:lnTo>
                    <a:cubicBezTo>
                      <a:pt x="1331123" y="896001"/>
                      <a:pt x="1335257" y="894570"/>
                      <a:pt x="1335257" y="894570"/>
                    </a:cubicBezTo>
                    <a:lnTo>
                      <a:pt x="1338437" y="892026"/>
                    </a:lnTo>
                    <a:lnTo>
                      <a:pt x="1340981" y="890595"/>
                    </a:lnTo>
                    <a:lnTo>
                      <a:pt x="1346226" y="888846"/>
                    </a:lnTo>
                    <a:lnTo>
                      <a:pt x="1353699" y="885190"/>
                    </a:lnTo>
                    <a:lnTo>
                      <a:pt x="1355766" y="883282"/>
                    </a:lnTo>
                    <a:lnTo>
                      <a:pt x="1356401" y="882011"/>
                    </a:lnTo>
                    <a:lnTo>
                      <a:pt x="1357196" y="878672"/>
                    </a:lnTo>
                    <a:lnTo>
                      <a:pt x="1358309" y="877400"/>
                    </a:lnTo>
                    <a:lnTo>
                      <a:pt x="1366099" y="875015"/>
                    </a:lnTo>
                    <a:lnTo>
                      <a:pt x="1371186" y="871359"/>
                    </a:lnTo>
                    <a:lnTo>
                      <a:pt x="1371504" y="869928"/>
                    </a:lnTo>
                    <a:lnTo>
                      <a:pt x="1368325" y="866431"/>
                    </a:lnTo>
                    <a:lnTo>
                      <a:pt x="1369914" y="865795"/>
                    </a:lnTo>
                    <a:lnTo>
                      <a:pt x="1377546" y="864682"/>
                    </a:lnTo>
                    <a:lnTo>
                      <a:pt x="1381202" y="863410"/>
                    </a:lnTo>
                    <a:lnTo>
                      <a:pt x="1389469" y="858959"/>
                    </a:lnTo>
                    <a:lnTo>
                      <a:pt x="1393920" y="857369"/>
                    </a:lnTo>
                    <a:lnTo>
                      <a:pt x="1395987" y="855302"/>
                    </a:lnTo>
                    <a:lnTo>
                      <a:pt x="1395987" y="852918"/>
                    </a:lnTo>
                    <a:cubicBezTo>
                      <a:pt x="1395987" y="852918"/>
                      <a:pt x="1395033" y="851169"/>
                      <a:pt x="1395033" y="851169"/>
                    </a:cubicBezTo>
                    <a:lnTo>
                      <a:pt x="1393761" y="850056"/>
                    </a:lnTo>
                    <a:lnTo>
                      <a:pt x="1395192" y="849738"/>
                    </a:lnTo>
                    <a:lnTo>
                      <a:pt x="1403935" y="851328"/>
                    </a:lnTo>
                    <a:lnTo>
                      <a:pt x="1406480" y="851010"/>
                    </a:lnTo>
                    <a:lnTo>
                      <a:pt x="1409818" y="849897"/>
                    </a:lnTo>
                    <a:lnTo>
                      <a:pt x="1410612" y="847989"/>
                    </a:lnTo>
                    <a:lnTo>
                      <a:pt x="1409023" y="845287"/>
                    </a:lnTo>
                    <a:lnTo>
                      <a:pt x="1407593" y="843379"/>
                    </a:lnTo>
                    <a:lnTo>
                      <a:pt x="1406161" y="842425"/>
                    </a:lnTo>
                    <a:lnTo>
                      <a:pt x="1407751" y="842107"/>
                    </a:lnTo>
                    <a:lnTo>
                      <a:pt x="1415223" y="842107"/>
                    </a:lnTo>
                    <a:cubicBezTo>
                      <a:pt x="1415223" y="842107"/>
                      <a:pt x="1424285" y="839722"/>
                      <a:pt x="1424285" y="839722"/>
                    </a:cubicBezTo>
                    <a:lnTo>
                      <a:pt x="1429690" y="839722"/>
                    </a:lnTo>
                    <a:cubicBezTo>
                      <a:pt x="1429690" y="839722"/>
                      <a:pt x="1430644" y="839086"/>
                      <a:pt x="1430644" y="839086"/>
                    </a:cubicBezTo>
                    <a:lnTo>
                      <a:pt x="1428577" y="835112"/>
                    </a:lnTo>
                    <a:lnTo>
                      <a:pt x="1430167" y="834158"/>
                    </a:lnTo>
                    <a:lnTo>
                      <a:pt x="1436208" y="833045"/>
                    </a:lnTo>
                    <a:lnTo>
                      <a:pt x="1438911" y="831932"/>
                    </a:lnTo>
                    <a:lnTo>
                      <a:pt x="1442091" y="831456"/>
                    </a:lnTo>
                    <a:lnTo>
                      <a:pt x="1447178" y="829866"/>
                    </a:lnTo>
                    <a:lnTo>
                      <a:pt x="1451470" y="827481"/>
                    </a:lnTo>
                    <a:lnTo>
                      <a:pt x="1452901" y="825732"/>
                    </a:lnTo>
                    <a:lnTo>
                      <a:pt x="1453696" y="823665"/>
                    </a:lnTo>
                    <a:lnTo>
                      <a:pt x="1451470" y="822712"/>
                    </a:lnTo>
                    <a:lnTo>
                      <a:pt x="1426034" y="823348"/>
                    </a:lnTo>
                    <a:lnTo>
                      <a:pt x="1411884" y="822076"/>
                    </a:lnTo>
                    <a:lnTo>
                      <a:pt x="1401233" y="819850"/>
                    </a:lnTo>
                    <a:lnTo>
                      <a:pt x="1380883" y="813968"/>
                    </a:lnTo>
                    <a:lnTo>
                      <a:pt x="1358468" y="810947"/>
                    </a:lnTo>
                    <a:lnTo>
                      <a:pt x="1355766" y="811265"/>
                    </a:lnTo>
                    <a:lnTo>
                      <a:pt x="1340503" y="816512"/>
                    </a:lnTo>
                    <a:lnTo>
                      <a:pt x="1333032" y="817783"/>
                    </a:lnTo>
                    <a:lnTo>
                      <a:pt x="1323333" y="816671"/>
                    </a:lnTo>
                    <a:lnTo>
                      <a:pt x="1315385" y="818737"/>
                    </a:lnTo>
                    <a:lnTo>
                      <a:pt x="1312047" y="821917"/>
                    </a:lnTo>
                    <a:lnTo>
                      <a:pt x="1308389" y="827163"/>
                    </a:lnTo>
                    <a:lnTo>
                      <a:pt x="1305211" y="829548"/>
                    </a:lnTo>
                    <a:lnTo>
                      <a:pt x="1298216" y="827640"/>
                    </a:lnTo>
                    <a:lnTo>
                      <a:pt x="1300123" y="822712"/>
                    </a:lnTo>
                    <a:lnTo>
                      <a:pt x="1306800" y="817942"/>
                    </a:lnTo>
                    <a:lnTo>
                      <a:pt x="1310456" y="815876"/>
                    </a:lnTo>
                    <a:lnTo>
                      <a:pt x="1314272" y="814604"/>
                    </a:lnTo>
                    <a:lnTo>
                      <a:pt x="1323016" y="812696"/>
                    </a:lnTo>
                    <a:lnTo>
                      <a:pt x="1328580" y="810788"/>
                    </a:lnTo>
                    <a:lnTo>
                      <a:pt x="1330488" y="808722"/>
                    </a:lnTo>
                    <a:lnTo>
                      <a:pt x="1328898" y="806655"/>
                    </a:lnTo>
                    <a:lnTo>
                      <a:pt x="1327308" y="805383"/>
                    </a:lnTo>
                    <a:lnTo>
                      <a:pt x="1325719" y="804747"/>
                    </a:lnTo>
                    <a:lnTo>
                      <a:pt x="1323652" y="804747"/>
                    </a:lnTo>
                    <a:cubicBezTo>
                      <a:pt x="1323652" y="804747"/>
                      <a:pt x="1299328" y="808245"/>
                      <a:pt x="1299328" y="808245"/>
                    </a:cubicBezTo>
                    <a:lnTo>
                      <a:pt x="1287246" y="808245"/>
                    </a:lnTo>
                    <a:cubicBezTo>
                      <a:pt x="1287246" y="808245"/>
                      <a:pt x="1272143" y="804588"/>
                      <a:pt x="1272143" y="804588"/>
                    </a:cubicBezTo>
                    <a:lnTo>
                      <a:pt x="1269441" y="804588"/>
                    </a:lnTo>
                    <a:cubicBezTo>
                      <a:pt x="1269441" y="804588"/>
                      <a:pt x="1260220" y="806178"/>
                      <a:pt x="1260220" y="806178"/>
                    </a:cubicBezTo>
                    <a:lnTo>
                      <a:pt x="1256881" y="806178"/>
                    </a:lnTo>
                    <a:cubicBezTo>
                      <a:pt x="1256881" y="806178"/>
                      <a:pt x="1257835" y="805383"/>
                      <a:pt x="1257835" y="805383"/>
                    </a:cubicBezTo>
                    <a:lnTo>
                      <a:pt x="1272461" y="800932"/>
                    </a:lnTo>
                    <a:lnTo>
                      <a:pt x="1275640" y="799501"/>
                    </a:lnTo>
                    <a:lnTo>
                      <a:pt x="1283430" y="795208"/>
                    </a:lnTo>
                    <a:lnTo>
                      <a:pt x="1285656" y="792983"/>
                    </a:lnTo>
                    <a:lnTo>
                      <a:pt x="1286928" y="789962"/>
                    </a:lnTo>
                    <a:lnTo>
                      <a:pt x="1288200" y="785670"/>
                    </a:lnTo>
                    <a:lnTo>
                      <a:pt x="1287882" y="782808"/>
                    </a:lnTo>
                    <a:lnTo>
                      <a:pt x="1284385" y="781218"/>
                    </a:lnTo>
                    <a:lnTo>
                      <a:pt x="1279297" y="779947"/>
                    </a:lnTo>
                    <a:lnTo>
                      <a:pt x="1276277" y="777721"/>
                    </a:lnTo>
                    <a:lnTo>
                      <a:pt x="1278979" y="776926"/>
                    </a:lnTo>
                    <a:lnTo>
                      <a:pt x="1290902" y="777244"/>
                    </a:lnTo>
                    <a:lnTo>
                      <a:pt x="1296625" y="777721"/>
                    </a:lnTo>
                    <a:lnTo>
                      <a:pt x="1306800" y="779788"/>
                    </a:lnTo>
                    <a:lnTo>
                      <a:pt x="1314431" y="780265"/>
                    </a:lnTo>
                    <a:lnTo>
                      <a:pt x="1324446" y="779947"/>
                    </a:lnTo>
                    <a:lnTo>
                      <a:pt x="1328580" y="778993"/>
                    </a:lnTo>
                    <a:lnTo>
                      <a:pt x="1340663" y="774700"/>
                    </a:lnTo>
                    <a:lnTo>
                      <a:pt x="1344796" y="772475"/>
                    </a:lnTo>
                    <a:lnTo>
                      <a:pt x="1352586" y="767705"/>
                    </a:lnTo>
                    <a:lnTo>
                      <a:pt x="1354653" y="763413"/>
                    </a:lnTo>
                    <a:lnTo>
                      <a:pt x="1353699" y="758008"/>
                    </a:lnTo>
                    <a:lnTo>
                      <a:pt x="1351950" y="754192"/>
                    </a:lnTo>
                    <a:lnTo>
                      <a:pt x="1349565" y="752125"/>
                    </a:lnTo>
                    <a:lnTo>
                      <a:pt x="1342888" y="751172"/>
                    </a:lnTo>
                    <a:lnTo>
                      <a:pt x="1332078" y="751489"/>
                    </a:lnTo>
                    <a:lnTo>
                      <a:pt x="1323811" y="751172"/>
                    </a:lnTo>
                    <a:lnTo>
                      <a:pt x="1313160" y="749423"/>
                    </a:lnTo>
                    <a:lnTo>
                      <a:pt x="1311569" y="745766"/>
                    </a:lnTo>
                    <a:lnTo>
                      <a:pt x="1313795" y="744494"/>
                    </a:lnTo>
                    <a:lnTo>
                      <a:pt x="1316021" y="744494"/>
                    </a:lnTo>
                    <a:cubicBezTo>
                      <a:pt x="1316021" y="744494"/>
                      <a:pt x="1325241" y="746720"/>
                      <a:pt x="1325241" y="746720"/>
                    </a:cubicBezTo>
                    <a:lnTo>
                      <a:pt x="1338914" y="746402"/>
                    </a:lnTo>
                    <a:lnTo>
                      <a:pt x="1348293" y="747356"/>
                    </a:lnTo>
                    <a:lnTo>
                      <a:pt x="1354812" y="749582"/>
                    </a:lnTo>
                    <a:lnTo>
                      <a:pt x="1360853" y="752761"/>
                    </a:lnTo>
                    <a:lnTo>
                      <a:pt x="1366258" y="756736"/>
                    </a:lnTo>
                    <a:lnTo>
                      <a:pt x="1372617" y="760074"/>
                    </a:lnTo>
                    <a:lnTo>
                      <a:pt x="1379930" y="762618"/>
                    </a:lnTo>
                    <a:lnTo>
                      <a:pt x="1386289" y="765956"/>
                    </a:lnTo>
                    <a:lnTo>
                      <a:pt x="1391536" y="770090"/>
                    </a:lnTo>
                    <a:lnTo>
                      <a:pt x="1394714" y="775336"/>
                    </a:lnTo>
                    <a:lnTo>
                      <a:pt x="1395827" y="781854"/>
                    </a:lnTo>
                    <a:lnTo>
                      <a:pt x="1398689" y="788849"/>
                    </a:lnTo>
                    <a:lnTo>
                      <a:pt x="1403300" y="796321"/>
                    </a:lnTo>
                    <a:lnTo>
                      <a:pt x="1408387" y="801250"/>
                    </a:lnTo>
                    <a:lnTo>
                      <a:pt x="1421741" y="806655"/>
                    </a:lnTo>
                    <a:lnTo>
                      <a:pt x="1425715" y="807132"/>
                    </a:lnTo>
                    <a:lnTo>
                      <a:pt x="1432870" y="806655"/>
                    </a:lnTo>
                    <a:lnTo>
                      <a:pt x="1440024" y="807291"/>
                    </a:lnTo>
                    <a:lnTo>
                      <a:pt x="1442408" y="804429"/>
                    </a:lnTo>
                    <a:lnTo>
                      <a:pt x="1443998" y="792506"/>
                    </a:lnTo>
                    <a:lnTo>
                      <a:pt x="1444634" y="790280"/>
                    </a:lnTo>
                    <a:lnTo>
                      <a:pt x="1444634" y="788054"/>
                    </a:lnTo>
                    <a:cubicBezTo>
                      <a:pt x="1444634" y="788054"/>
                      <a:pt x="1447337" y="785352"/>
                      <a:pt x="1447337" y="785352"/>
                    </a:cubicBezTo>
                    <a:lnTo>
                      <a:pt x="1447814" y="796480"/>
                    </a:lnTo>
                    <a:lnTo>
                      <a:pt x="1448449" y="798388"/>
                    </a:lnTo>
                    <a:lnTo>
                      <a:pt x="1448449" y="800455"/>
                    </a:lnTo>
                    <a:cubicBezTo>
                      <a:pt x="1448449" y="800455"/>
                      <a:pt x="1448927" y="803475"/>
                      <a:pt x="1448927" y="803475"/>
                    </a:cubicBezTo>
                    <a:lnTo>
                      <a:pt x="1448927" y="806178"/>
                    </a:lnTo>
                    <a:cubicBezTo>
                      <a:pt x="1448927" y="806178"/>
                      <a:pt x="1457988" y="805701"/>
                      <a:pt x="1457988" y="805701"/>
                    </a:cubicBezTo>
                    <a:lnTo>
                      <a:pt x="1461645" y="807132"/>
                    </a:lnTo>
                    <a:lnTo>
                      <a:pt x="1470706" y="805860"/>
                    </a:lnTo>
                    <a:lnTo>
                      <a:pt x="1473727" y="802839"/>
                    </a:lnTo>
                    <a:lnTo>
                      <a:pt x="1472296" y="799501"/>
                    </a:lnTo>
                    <a:lnTo>
                      <a:pt x="1470866" y="788372"/>
                    </a:lnTo>
                    <a:lnTo>
                      <a:pt x="1469434" y="785670"/>
                    </a:lnTo>
                    <a:lnTo>
                      <a:pt x="1469434" y="782490"/>
                    </a:lnTo>
                    <a:cubicBezTo>
                      <a:pt x="1469434" y="782490"/>
                      <a:pt x="1468958" y="773269"/>
                      <a:pt x="1468958" y="773269"/>
                    </a:cubicBezTo>
                    <a:lnTo>
                      <a:pt x="1469434" y="767228"/>
                    </a:lnTo>
                    <a:lnTo>
                      <a:pt x="1468640" y="760233"/>
                    </a:lnTo>
                    <a:lnTo>
                      <a:pt x="1467050" y="752761"/>
                    </a:lnTo>
                    <a:lnTo>
                      <a:pt x="1461009" y="751172"/>
                    </a:lnTo>
                    <a:lnTo>
                      <a:pt x="1454968" y="754192"/>
                    </a:lnTo>
                    <a:lnTo>
                      <a:pt x="1453060" y="754192"/>
                    </a:lnTo>
                    <a:cubicBezTo>
                      <a:pt x="1453060" y="754192"/>
                      <a:pt x="1451152" y="755305"/>
                      <a:pt x="1451152" y="755305"/>
                    </a:cubicBezTo>
                    <a:lnTo>
                      <a:pt x="1449721" y="758484"/>
                    </a:lnTo>
                    <a:lnTo>
                      <a:pt x="1447654" y="765162"/>
                    </a:lnTo>
                    <a:lnTo>
                      <a:pt x="1445906" y="758008"/>
                    </a:lnTo>
                    <a:lnTo>
                      <a:pt x="1445588" y="754192"/>
                    </a:lnTo>
                    <a:lnTo>
                      <a:pt x="1445111" y="751807"/>
                    </a:lnTo>
                    <a:lnTo>
                      <a:pt x="1446224" y="750536"/>
                    </a:lnTo>
                    <a:lnTo>
                      <a:pt x="1450675" y="748469"/>
                    </a:lnTo>
                    <a:lnTo>
                      <a:pt x="1459260" y="741792"/>
                    </a:lnTo>
                    <a:lnTo>
                      <a:pt x="1460850" y="738771"/>
                    </a:lnTo>
                    <a:lnTo>
                      <a:pt x="1452106" y="738294"/>
                    </a:lnTo>
                    <a:lnTo>
                      <a:pt x="1449086" y="737499"/>
                    </a:lnTo>
                    <a:lnTo>
                      <a:pt x="1445429" y="729868"/>
                    </a:lnTo>
                    <a:lnTo>
                      <a:pt x="1443521" y="729074"/>
                    </a:lnTo>
                    <a:lnTo>
                      <a:pt x="1434777" y="726848"/>
                    </a:lnTo>
                    <a:lnTo>
                      <a:pt x="1432234" y="725258"/>
                    </a:lnTo>
                    <a:lnTo>
                      <a:pt x="1422536" y="720807"/>
                    </a:lnTo>
                    <a:lnTo>
                      <a:pt x="1414110" y="717627"/>
                    </a:lnTo>
                    <a:lnTo>
                      <a:pt x="1408069" y="714289"/>
                    </a:lnTo>
                    <a:lnTo>
                      <a:pt x="1395351" y="708247"/>
                    </a:lnTo>
                    <a:lnTo>
                      <a:pt x="1390264" y="706181"/>
                    </a:lnTo>
                    <a:lnTo>
                      <a:pt x="1385812" y="702206"/>
                    </a:lnTo>
                    <a:lnTo>
                      <a:pt x="1383109" y="701252"/>
                    </a:lnTo>
                    <a:lnTo>
                      <a:pt x="1378022" y="703796"/>
                    </a:lnTo>
                    <a:lnTo>
                      <a:pt x="1370232" y="706181"/>
                    </a:lnTo>
                    <a:lnTo>
                      <a:pt x="1367689" y="703637"/>
                    </a:lnTo>
                    <a:lnTo>
                      <a:pt x="1369914" y="702206"/>
                    </a:lnTo>
                    <a:lnTo>
                      <a:pt x="1378340" y="699345"/>
                    </a:lnTo>
                    <a:lnTo>
                      <a:pt x="1382315" y="697596"/>
                    </a:lnTo>
                    <a:lnTo>
                      <a:pt x="1383746" y="693463"/>
                    </a:lnTo>
                    <a:lnTo>
                      <a:pt x="1380248" y="677883"/>
                    </a:lnTo>
                    <a:lnTo>
                      <a:pt x="1379771" y="676770"/>
                    </a:lnTo>
                    <a:lnTo>
                      <a:pt x="1379135" y="676134"/>
                    </a:lnTo>
                    <a:lnTo>
                      <a:pt x="1374207" y="676770"/>
                    </a:lnTo>
                    <a:lnTo>
                      <a:pt x="1366893" y="679313"/>
                    </a:lnTo>
                    <a:lnTo>
                      <a:pt x="1363396" y="681062"/>
                    </a:lnTo>
                    <a:lnTo>
                      <a:pt x="1353858" y="681698"/>
                    </a:lnTo>
                    <a:lnTo>
                      <a:pt x="1342093" y="685832"/>
                    </a:lnTo>
                    <a:lnTo>
                      <a:pt x="1338914" y="687262"/>
                    </a:lnTo>
                    <a:lnTo>
                      <a:pt x="1333667" y="688375"/>
                    </a:lnTo>
                    <a:lnTo>
                      <a:pt x="1331282" y="688057"/>
                    </a:lnTo>
                    <a:lnTo>
                      <a:pt x="1326037" y="685991"/>
                    </a:lnTo>
                    <a:lnTo>
                      <a:pt x="1339072" y="681698"/>
                    </a:lnTo>
                    <a:lnTo>
                      <a:pt x="1342729" y="681698"/>
                    </a:lnTo>
                    <a:cubicBezTo>
                      <a:pt x="1342729" y="681698"/>
                      <a:pt x="1349088" y="678836"/>
                      <a:pt x="1349088" y="678836"/>
                    </a:cubicBezTo>
                    <a:lnTo>
                      <a:pt x="1366417" y="674544"/>
                    </a:lnTo>
                    <a:lnTo>
                      <a:pt x="1368802" y="671523"/>
                    </a:lnTo>
                    <a:lnTo>
                      <a:pt x="1373888" y="669775"/>
                    </a:lnTo>
                    <a:lnTo>
                      <a:pt x="1379771" y="668026"/>
                    </a:lnTo>
                    <a:lnTo>
                      <a:pt x="1384381" y="668344"/>
                    </a:lnTo>
                    <a:lnTo>
                      <a:pt x="1386766" y="674703"/>
                    </a:lnTo>
                    <a:lnTo>
                      <a:pt x="1392171" y="687580"/>
                    </a:lnTo>
                    <a:lnTo>
                      <a:pt x="1400438" y="697914"/>
                    </a:lnTo>
                    <a:lnTo>
                      <a:pt x="1406638" y="700457"/>
                    </a:lnTo>
                    <a:lnTo>
                      <a:pt x="1411884" y="703637"/>
                    </a:lnTo>
                    <a:lnTo>
                      <a:pt x="1425239" y="707135"/>
                    </a:lnTo>
                    <a:lnTo>
                      <a:pt x="1439546" y="712699"/>
                    </a:lnTo>
                    <a:lnTo>
                      <a:pt x="1445588" y="716196"/>
                    </a:lnTo>
                    <a:lnTo>
                      <a:pt x="1451470" y="718263"/>
                    </a:lnTo>
                    <a:lnTo>
                      <a:pt x="1453060" y="712858"/>
                    </a:lnTo>
                    <a:lnTo>
                      <a:pt x="1451947" y="706181"/>
                    </a:lnTo>
                    <a:lnTo>
                      <a:pt x="1457829" y="703160"/>
                    </a:lnTo>
                    <a:lnTo>
                      <a:pt x="1459737" y="690283"/>
                    </a:lnTo>
                    <a:lnTo>
                      <a:pt x="1459260" y="685673"/>
                    </a:lnTo>
                    <a:lnTo>
                      <a:pt x="1458942" y="674862"/>
                    </a:lnTo>
                    <a:lnTo>
                      <a:pt x="1454331" y="672318"/>
                    </a:lnTo>
                    <a:lnTo>
                      <a:pt x="1447019" y="671206"/>
                    </a:lnTo>
                    <a:lnTo>
                      <a:pt x="1435414" y="665800"/>
                    </a:lnTo>
                    <a:lnTo>
                      <a:pt x="1431280" y="661031"/>
                    </a:lnTo>
                    <a:lnTo>
                      <a:pt x="1424126" y="659759"/>
                    </a:lnTo>
                    <a:lnTo>
                      <a:pt x="1418085" y="656103"/>
                    </a:lnTo>
                    <a:lnTo>
                      <a:pt x="1410771" y="652923"/>
                    </a:lnTo>
                    <a:lnTo>
                      <a:pt x="1405367" y="648472"/>
                    </a:lnTo>
                    <a:lnTo>
                      <a:pt x="1398689" y="647836"/>
                    </a:lnTo>
                    <a:lnTo>
                      <a:pt x="1385654" y="647041"/>
                    </a:lnTo>
                    <a:lnTo>
                      <a:pt x="1372140" y="648472"/>
                    </a:lnTo>
                    <a:lnTo>
                      <a:pt x="1366099" y="650379"/>
                    </a:lnTo>
                    <a:lnTo>
                      <a:pt x="1362283" y="655149"/>
                    </a:lnTo>
                    <a:lnTo>
                      <a:pt x="1344160" y="659441"/>
                    </a:lnTo>
                    <a:lnTo>
                      <a:pt x="1339231" y="659759"/>
                    </a:lnTo>
                    <a:lnTo>
                      <a:pt x="1332554" y="661031"/>
                    </a:lnTo>
                    <a:lnTo>
                      <a:pt x="1323333" y="663734"/>
                    </a:lnTo>
                    <a:lnTo>
                      <a:pt x="1314272" y="662780"/>
                    </a:lnTo>
                    <a:lnTo>
                      <a:pt x="1310775" y="663098"/>
                    </a:lnTo>
                    <a:lnTo>
                      <a:pt x="1306165" y="666595"/>
                    </a:lnTo>
                    <a:lnTo>
                      <a:pt x="1304257" y="666595"/>
                    </a:lnTo>
                    <a:cubicBezTo>
                      <a:pt x="1304257" y="666595"/>
                      <a:pt x="1302190" y="665482"/>
                      <a:pt x="1302190" y="665482"/>
                    </a:cubicBezTo>
                    <a:lnTo>
                      <a:pt x="1300759" y="664210"/>
                    </a:lnTo>
                    <a:lnTo>
                      <a:pt x="1299964" y="662780"/>
                    </a:lnTo>
                    <a:lnTo>
                      <a:pt x="1302507" y="661667"/>
                    </a:lnTo>
                    <a:lnTo>
                      <a:pt x="1308389" y="660713"/>
                    </a:lnTo>
                    <a:lnTo>
                      <a:pt x="1314272" y="660713"/>
                    </a:lnTo>
                    <a:cubicBezTo>
                      <a:pt x="1314272" y="660713"/>
                      <a:pt x="1319996" y="661190"/>
                      <a:pt x="1319996" y="661190"/>
                    </a:cubicBezTo>
                    <a:lnTo>
                      <a:pt x="1323811" y="660872"/>
                    </a:lnTo>
                    <a:lnTo>
                      <a:pt x="1325878" y="659759"/>
                    </a:lnTo>
                    <a:lnTo>
                      <a:pt x="1329216" y="656580"/>
                    </a:lnTo>
                    <a:lnTo>
                      <a:pt x="1327467" y="654831"/>
                    </a:lnTo>
                    <a:lnTo>
                      <a:pt x="1311251" y="649585"/>
                    </a:lnTo>
                    <a:lnTo>
                      <a:pt x="1308389" y="646087"/>
                    </a:lnTo>
                    <a:lnTo>
                      <a:pt x="1316816" y="649267"/>
                    </a:lnTo>
                    <a:lnTo>
                      <a:pt x="1322857" y="651015"/>
                    </a:lnTo>
                    <a:lnTo>
                      <a:pt x="1333190" y="652923"/>
                    </a:lnTo>
                    <a:lnTo>
                      <a:pt x="1340027" y="655944"/>
                    </a:lnTo>
                    <a:lnTo>
                      <a:pt x="1343047" y="656262"/>
                    </a:lnTo>
                    <a:lnTo>
                      <a:pt x="1352268" y="654831"/>
                    </a:lnTo>
                    <a:lnTo>
                      <a:pt x="1354494" y="654036"/>
                    </a:lnTo>
                    <a:lnTo>
                      <a:pt x="1360694" y="648631"/>
                    </a:lnTo>
                    <a:lnTo>
                      <a:pt x="1364668" y="646405"/>
                    </a:lnTo>
                    <a:lnTo>
                      <a:pt x="1372776" y="643384"/>
                    </a:lnTo>
                    <a:lnTo>
                      <a:pt x="1379453" y="641954"/>
                    </a:lnTo>
                    <a:lnTo>
                      <a:pt x="1379771" y="640364"/>
                    </a:lnTo>
                    <a:lnTo>
                      <a:pt x="1375955" y="638138"/>
                    </a:lnTo>
                    <a:lnTo>
                      <a:pt x="1365304" y="629235"/>
                    </a:lnTo>
                    <a:lnTo>
                      <a:pt x="1361011" y="626215"/>
                    </a:lnTo>
                    <a:lnTo>
                      <a:pt x="1358150" y="623512"/>
                    </a:lnTo>
                    <a:lnTo>
                      <a:pt x="1358150" y="622876"/>
                    </a:lnTo>
                    <a:cubicBezTo>
                      <a:pt x="1358150" y="622876"/>
                      <a:pt x="1363237" y="624943"/>
                      <a:pt x="1363237" y="624943"/>
                    </a:cubicBezTo>
                    <a:lnTo>
                      <a:pt x="1370232" y="629394"/>
                    </a:lnTo>
                    <a:lnTo>
                      <a:pt x="1376114" y="633846"/>
                    </a:lnTo>
                    <a:lnTo>
                      <a:pt x="1379612" y="635753"/>
                    </a:lnTo>
                    <a:lnTo>
                      <a:pt x="1382633" y="636707"/>
                    </a:lnTo>
                    <a:lnTo>
                      <a:pt x="1385812" y="636707"/>
                    </a:lnTo>
                    <a:cubicBezTo>
                      <a:pt x="1385812" y="636707"/>
                      <a:pt x="1389151" y="635276"/>
                      <a:pt x="1389151" y="635276"/>
                    </a:cubicBezTo>
                    <a:lnTo>
                      <a:pt x="1392330" y="632892"/>
                    </a:lnTo>
                    <a:lnTo>
                      <a:pt x="1397577" y="627804"/>
                    </a:lnTo>
                    <a:lnTo>
                      <a:pt x="1409023" y="640205"/>
                    </a:lnTo>
                    <a:lnTo>
                      <a:pt x="1424126" y="648313"/>
                    </a:lnTo>
                    <a:lnTo>
                      <a:pt x="1431121" y="651174"/>
                    </a:lnTo>
                    <a:lnTo>
                      <a:pt x="1449562" y="655467"/>
                    </a:lnTo>
                    <a:lnTo>
                      <a:pt x="1454173" y="655467"/>
                    </a:lnTo>
                    <a:cubicBezTo>
                      <a:pt x="1454173" y="655467"/>
                      <a:pt x="1463076" y="650538"/>
                      <a:pt x="1463076" y="650538"/>
                    </a:cubicBezTo>
                    <a:lnTo>
                      <a:pt x="1472455" y="646405"/>
                    </a:lnTo>
                    <a:lnTo>
                      <a:pt x="1478814" y="644974"/>
                    </a:lnTo>
                    <a:lnTo>
                      <a:pt x="1498528" y="644656"/>
                    </a:lnTo>
                    <a:lnTo>
                      <a:pt x="1502184" y="643066"/>
                    </a:lnTo>
                    <a:lnTo>
                      <a:pt x="1503933" y="634164"/>
                    </a:lnTo>
                    <a:lnTo>
                      <a:pt x="1507112" y="624784"/>
                    </a:lnTo>
                    <a:lnTo>
                      <a:pt x="1506317" y="623194"/>
                    </a:lnTo>
                    <a:lnTo>
                      <a:pt x="1487558" y="617948"/>
                    </a:lnTo>
                    <a:lnTo>
                      <a:pt x="1479609" y="616835"/>
                    </a:lnTo>
                    <a:lnTo>
                      <a:pt x="1459896" y="616358"/>
                    </a:lnTo>
                    <a:lnTo>
                      <a:pt x="1455603" y="615245"/>
                    </a:lnTo>
                    <a:lnTo>
                      <a:pt x="1451629" y="613020"/>
                    </a:lnTo>
                    <a:lnTo>
                      <a:pt x="1449721" y="611112"/>
                    </a:lnTo>
                    <a:lnTo>
                      <a:pt x="1449721" y="609522"/>
                    </a:lnTo>
                    <a:cubicBezTo>
                      <a:pt x="1449721" y="609522"/>
                      <a:pt x="1450993" y="607614"/>
                      <a:pt x="1450993" y="607614"/>
                    </a:cubicBezTo>
                    <a:lnTo>
                      <a:pt x="1453060" y="605389"/>
                    </a:lnTo>
                    <a:lnTo>
                      <a:pt x="1453696" y="603163"/>
                    </a:lnTo>
                    <a:lnTo>
                      <a:pt x="1453060" y="600937"/>
                    </a:lnTo>
                    <a:lnTo>
                      <a:pt x="1451788" y="599347"/>
                    </a:lnTo>
                    <a:lnTo>
                      <a:pt x="1449721" y="598553"/>
                    </a:lnTo>
                    <a:lnTo>
                      <a:pt x="1450039" y="597599"/>
                    </a:lnTo>
                    <a:lnTo>
                      <a:pt x="1454173" y="596009"/>
                    </a:lnTo>
                    <a:lnTo>
                      <a:pt x="1460055" y="592670"/>
                    </a:lnTo>
                    <a:lnTo>
                      <a:pt x="1461485" y="589809"/>
                    </a:lnTo>
                    <a:lnTo>
                      <a:pt x="1459737" y="582496"/>
                    </a:lnTo>
                    <a:lnTo>
                      <a:pt x="1460850" y="582496"/>
                    </a:lnTo>
                    <a:cubicBezTo>
                      <a:pt x="1460850" y="582496"/>
                      <a:pt x="1466096" y="587265"/>
                      <a:pt x="1466096" y="587265"/>
                    </a:cubicBezTo>
                    <a:lnTo>
                      <a:pt x="1464030" y="594419"/>
                    </a:lnTo>
                    <a:lnTo>
                      <a:pt x="1460532" y="600778"/>
                    </a:lnTo>
                    <a:lnTo>
                      <a:pt x="1471342" y="605389"/>
                    </a:lnTo>
                    <a:lnTo>
                      <a:pt x="1484219" y="608409"/>
                    </a:lnTo>
                    <a:lnTo>
                      <a:pt x="1497892" y="606978"/>
                    </a:lnTo>
                    <a:lnTo>
                      <a:pt x="1509974" y="603163"/>
                    </a:lnTo>
                    <a:lnTo>
                      <a:pt x="1509179" y="598711"/>
                    </a:lnTo>
                    <a:lnTo>
                      <a:pt x="1515220" y="598711"/>
                    </a:lnTo>
                    <a:cubicBezTo>
                      <a:pt x="1515220" y="598711"/>
                      <a:pt x="1526667" y="600142"/>
                      <a:pt x="1526667" y="600142"/>
                    </a:cubicBezTo>
                    <a:lnTo>
                      <a:pt x="1531754" y="599506"/>
                    </a:lnTo>
                    <a:lnTo>
                      <a:pt x="1534616" y="598711"/>
                    </a:lnTo>
                    <a:lnTo>
                      <a:pt x="1536205" y="597440"/>
                    </a:lnTo>
                    <a:lnTo>
                      <a:pt x="1537477" y="595373"/>
                    </a:lnTo>
                    <a:lnTo>
                      <a:pt x="1538272" y="592034"/>
                    </a:lnTo>
                    <a:lnTo>
                      <a:pt x="1538750" y="587583"/>
                    </a:lnTo>
                    <a:lnTo>
                      <a:pt x="1537000" y="583768"/>
                    </a:lnTo>
                    <a:lnTo>
                      <a:pt x="1533026" y="580588"/>
                    </a:lnTo>
                    <a:lnTo>
                      <a:pt x="1529846" y="579316"/>
                    </a:lnTo>
                    <a:lnTo>
                      <a:pt x="1522374" y="566280"/>
                    </a:lnTo>
                    <a:lnTo>
                      <a:pt x="1517128" y="559126"/>
                    </a:lnTo>
                    <a:lnTo>
                      <a:pt x="1510610" y="556582"/>
                    </a:lnTo>
                    <a:lnTo>
                      <a:pt x="1504728" y="559126"/>
                    </a:lnTo>
                    <a:lnTo>
                      <a:pt x="1501389" y="566757"/>
                    </a:lnTo>
                    <a:lnTo>
                      <a:pt x="1499163" y="573275"/>
                    </a:lnTo>
                    <a:lnTo>
                      <a:pt x="1492010" y="578521"/>
                    </a:lnTo>
                    <a:lnTo>
                      <a:pt x="1486923" y="577408"/>
                    </a:lnTo>
                    <a:lnTo>
                      <a:pt x="1486923" y="576455"/>
                    </a:lnTo>
                    <a:cubicBezTo>
                      <a:pt x="1486923" y="576455"/>
                      <a:pt x="1488830" y="575342"/>
                      <a:pt x="1488830" y="575342"/>
                    </a:cubicBezTo>
                    <a:lnTo>
                      <a:pt x="1491214" y="572798"/>
                    </a:lnTo>
                    <a:lnTo>
                      <a:pt x="1493918" y="568665"/>
                    </a:lnTo>
                    <a:lnTo>
                      <a:pt x="1494235" y="563736"/>
                    </a:lnTo>
                    <a:lnTo>
                      <a:pt x="1492010" y="558013"/>
                    </a:lnTo>
                    <a:lnTo>
                      <a:pt x="1490101" y="554516"/>
                    </a:lnTo>
                    <a:lnTo>
                      <a:pt x="1488512" y="553244"/>
                    </a:lnTo>
                    <a:lnTo>
                      <a:pt x="1486445" y="552926"/>
                    </a:lnTo>
                    <a:lnTo>
                      <a:pt x="1484061" y="553562"/>
                    </a:lnTo>
                    <a:lnTo>
                      <a:pt x="1474999" y="557695"/>
                    </a:lnTo>
                    <a:lnTo>
                      <a:pt x="1471025" y="559126"/>
                    </a:lnTo>
                    <a:lnTo>
                      <a:pt x="1468163" y="559603"/>
                    </a:lnTo>
                    <a:lnTo>
                      <a:pt x="1465619" y="559126"/>
                    </a:lnTo>
                    <a:lnTo>
                      <a:pt x="1462122" y="557218"/>
                    </a:lnTo>
                    <a:lnTo>
                      <a:pt x="1456557" y="553562"/>
                    </a:lnTo>
                    <a:lnTo>
                      <a:pt x="1452742" y="550541"/>
                    </a:lnTo>
                    <a:lnTo>
                      <a:pt x="1463393" y="555152"/>
                    </a:lnTo>
                    <a:lnTo>
                      <a:pt x="1469434" y="556105"/>
                    </a:lnTo>
                    <a:lnTo>
                      <a:pt x="1476270" y="553721"/>
                    </a:lnTo>
                    <a:lnTo>
                      <a:pt x="1480881" y="549746"/>
                    </a:lnTo>
                    <a:lnTo>
                      <a:pt x="1485332" y="548792"/>
                    </a:lnTo>
                    <a:lnTo>
                      <a:pt x="1490738" y="548315"/>
                    </a:lnTo>
                    <a:lnTo>
                      <a:pt x="1502820" y="539254"/>
                    </a:lnTo>
                    <a:lnTo>
                      <a:pt x="1511087" y="539572"/>
                    </a:lnTo>
                    <a:lnTo>
                      <a:pt x="1516015" y="542592"/>
                    </a:lnTo>
                    <a:lnTo>
                      <a:pt x="1519831" y="545454"/>
                    </a:lnTo>
                    <a:lnTo>
                      <a:pt x="1522533" y="548157"/>
                    </a:lnTo>
                    <a:lnTo>
                      <a:pt x="1526031" y="548633"/>
                    </a:lnTo>
                    <a:lnTo>
                      <a:pt x="1530323" y="546885"/>
                    </a:lnTo>
                    <a:lnTo>
                      <a:pt x="1533185" y="544023"/>
                    </a:lnTo>
                    <a:lnTo>
                      <a:pt x="1534616" y="540049"/>
                    </a:lnTo>
                    <a:lnTo>
                      <a:pt x="1534933" y="534961"/>
                    </a:lnTo>
                    <a:lnTo>
                      <a:pt x="1533979" y="528602"/>
                    </a:lnTo>
                    <a:lnTo>
                      <a:pt x="1533026" y="524310"/>
                    </a:lnTo>
                    <a:lnTo>
                      <a:pt x="1532072" y="522084"/>
                    </a:lnTo>
                    <a:lnTo>
                      <a:pt x="1531595" y="519699"/>
                    </a:lnTo>
                    <a:lnTo>
                      <a:pt x="1531595" y="516997"/>
                    </a:lnTo>
                    <a:cubicBezTo>
                      <a:pt x="1531595" y="516997"/>
                      <a:pt x="1530801" y="513022"/>
                      <a:pt x="1530801" y="513022"/>
                    </a:cubicBezTo>
                    <a:lnTo>
                      <a:pt x="1529210" y="510797"/>
                    </a:lnTo>
                    <a:lnTo>
                      <a:pt x="1522374" y="504755"/>
                    </a:lnTo>
                    <a:lnTo>
                      <a:pt x="1518082" y="498873"/>
                    </a:lnTo>
                    <a:lnTo>
                      <a:pt x="1520785" y="491560"/>
                    </a:lnTo>
                    <a:lnTo>
                      <a:pt x="1513948" y="485678"/>
                    </a:lnTo>
                    <a:lnTo>
                      <a:pt x="1508862" y="484883"/>
                    </a:lnTo>
                    <a:lnTo>
                      <a:pt x="1504410" y="484883"/>
                    </a:lnTo>
                    <a:cubicBezTo>
                      <a:pt x="1504410" y="484883"/>
                      <a:pt x="1500754" y="484406"/>
                      <a:pt x="1500754" y="484406"/>
                    </a:cubicBezTo>
                    <a:lnTo>
                      <a:pt x="1494394" y="482339"/>
                    </a:lnTo>
                    <a:lnTo>
                      <a:pt x="1491373" y="480591"/>
                    </a:lnTo>
                    <a:lnTo>
                      <a:pt x="1482789" y="482658"/>
                    </a:lnTo>
                    <a:lnTo>
                      <a:pt x="1476112" y="482658"/>
                    </a:lnTo>
                    <a:cubicBezTo>
                      <a:pt x="1476112" y="482658"/>
                      <a:pt x="1474045" y="482499"/>
                      <a:pt x="1474045" y="482499"/>
                    </a:cubicBezTo>
                    <a:lnTo>
                      <a:pt x="1471660" y="481227"/>
                    </a:lnTo>
                    <a:lnTo>
                      <a:pt x="1466255" y="474868"/>
                    </a:lnTo>
                    <a:lnTo>
                      <a:pt x="1462758" y="464534"/>
                    </a:lnTo>
                    <a:lnTo>
                      <a:pt x="1459101" y="463580"/>
                    </a:lnTo>
                    <a:lnTo>
                      <a:pt x="1450675" y="462785"/>
                    </a:lnTo>
                    <a:lnTo>
                      <a:pt x="1448291" y="462149"/>
                    </a:lnTo>
                    <a:lnTo>
                      <a:pt x="1446382" y="461354"/>
                    </a:lnTo>
                    <a:lnTo>
                      <a:pt x="1441772" y="458016"/>
                    </a:lnTo>
                    <a:lnTo>
                      <a:pt x="1441772" y="456585"/>
                    </a:lnTo>
                    <a:cubicBezTo>
                      <a:pt x="1441772" y="456585"/>
                      <a:pt x="1443204" y="455154"/>
                      <a:pt x="1443204" y="455154"/>
                    </a:cubicBezTo>
                    <a:lnTo>
                      <a:pt x="1449562" y="451339"/>
                    </a:lnTo>
                    <a:lnTo>
                      <a:pt x="1453855" y="451339"/>
                    </a:lnTo>
                    <a:cubicBezTo>
                      <a:pt x="1453855" y="451339"/>
                      <a:pt x="1461168" y="454359"/>
                      <a:pt x="1461168" y="454359"/>
                    </a:cubicBezTo>
                    <a:lnTo>
                      <a:pt x="1466414" y="457539"/>
                    </a:lnTo>
                    <a:lnTo>
                      <a:pt x="1470229" y="457539"/>
                    </a:lnTo>
                    <a:cubicBezTo>
                      <a:pt x="1470229" y="457539"/>
                      <a:pt x="1488989" y="448318"/>
                      <a:pt x="1488989" y="448318"/>
                    </a:cubicBezTo>
                    <a:lnTo>
                      <a:pt x="1489466" y="445616"/>
                    </a:lnTo>
                    <a:lnTo>
                      <a:pt x="1502502" y="443549"/>
                    </a:lnTo>
                    <a:lnTo>
                      <a:pt x="1514585" y="443072"/>
                    </a:lnTo>
                    <a:lnTo>
                      <a:pt x="1520308" y="443867"/>
                    </a:lnTo>
                    <a:lnTo>
                      <a:pt x="1530482" y="447046"/>
                    </a:lnTo>
                    <a:lnTo>
                      <a:pt x="1540657" y="448477"/>
                    </a:lnTo>
                    <a:lnTo>
                      <a:pt x="1545744" y="449908"/>
                    </a:lnTo>
                    <a:lnTo>
                      <a:pt x="1549083" y="451657"/>
                    </a:lnTo>
                    <a:lnTo>
                      <a:pt x="1552739" y="452611"/>
                    </a:lnTo>
                    <a:lnTo>
                      <a:pt x="1556555" y="452929"/>
                    </a:lnTo>
                    <a:lnTo>
                      <a:pt x="1559257" y="451975"/>
                    </a:lnTo>
                    <a:lnTo>
                      <a:pt x="1562596" y="447046"/>
                    </a:lnTo>
                    <a:lnTo>
                      <a:pt x="1564345" y="443390"/>
                    </a:lnTo>
                    <a:lnTo>
                      <a:pt x="1565299" y="437826"/>
                    </a:lnTo>
                    <a:lnTo>
                      <a:pt x="1565616" y="430513"/>
                    </a:lnTo>
                    <a:lnTo>
                      <a:pt x="1564345" y="425425"/>
                    </a:lnTo>
                    <a:lnTo>
                      <a:pt x="1561324" y="422723"/>
                    </a:lnTo>
                    <a:lnTo>
                      <a:pt x="1557191" y="421292"/>
                    </a:lnTo>
                    <a:lnTo>
                      <a:pt x="1548129" y="421292"/>
                    </a:lnTo>
                    <a:cubicBezTo>
                      <a:pt x="1548129" y="421292"/>
                      <a:pt x="1541611" y="424313"/>
                      <a:pt x="1541611" y="424313"/>
                    </a:cubicBezTo>
                    <a:lnTo>
                      <a:pt x="1536683" y="424949"/>
                    </a:lnTo>
                    <a:lnTo>
                      <a:pt x="1533026" y="423518"/>
                    </a:lnTo>
                    <a:lnTo>
                      <a:pt x="1528416" y="420497"/>
                    </a:lnTo>
                    <a:lnTo>
                      <a:pt x="1522056" y="418112"/>
                    </a:lnTo>
                    <a:lnTo>
                      <a:pt x="1509974" y="415887"/>
                    </a:lnTo>
                    <a:lnTo>
                      <a:pt x="1503297" y="411117"/>
                    </a:lnTo>
                    <a:lnTo>
                      <a:pt x="1497096" y="400625"/>
                    </a:lnTo>
                    <a:lnTo>
                      <a:pt x="1504091" y="397922"/>
                    </a:lnTo>
                    <a:lnTo>
                      <a:pt x="1512040" y="396173"/>
                    </a:lnTo>
                    <a:lnTo>
                      <a:pt x="1518082" y="397604"/>
                    </a:lnTo>
                    <a:lnTo>
                      <a:pt x="1530323" y="403486"/>
                    </a:lnTo>
                    <a:lnTo>
                      <a:pt x="1531913" y="403804"/>
                    </a:lnTo>
                    <a:lnTo>
                      <a:pt x="1536841" y="402533"/>
                    </a:lnTo>
                    <a:lnTo>
                      <a:pt x="1536841" y="400307"/>
                    </a:lnTo>
                    <a:cubicBezTo>
                      <a:pt x="1536841" y="400307"/>
                      <a:pt x="1533979" y="396809"/>
                      <a:pt x="1533979" y="396809"/>
                    </a:cubicBezTo>
                    <a:lnTo>
                      <a:pt x="1531277" y="394266"/>
                    </a:lnTo>
                    <a:lnTo>
                      <a:pt x="1524600" y="391245"/>
                    </a:lnTo>
                    <a:lnTo>
                      <a:pt x="1516810" y="389019"/>
                    </a:lnTo>
                    <a:lnTo>
                      <a:pt x="1507589" y="385363"/>
                    </a:lnTo>
                    <a:lnTo>
                      <a:pt x="1500276" y="383455"/>
                    </a:lnTo>
                    <a:lnTo>
                      <a:pt x="1491851" y="382183"/>
                    </a:lnTo>
                    <a:lnTo>
                      <a:pt x="1484061" y="386158"/>
                    </a:lnTo>
                    <a:lnTo>
                      <a:pt x="1476907" y="395379"/>
                    </a:lnTo>
                    <a:lnTo>
                      <a:pt x="1471184" y="398240"/>
                    </a:lnTo>
                    <a:lnTo>
                      <a:pt x="1466891" y="394743"/>
                    </a:lnTo>
                    <a:lnTo>
                      <a:pt x="1466414" y="389655"/>
                    </a:lnTo>
                    <a:lnTo>
                      <a:pt x="1469753" y="382978"/>
                    </a:lnTo>
                    <a:lnTo>
                      <a:pt x="1473092" y="377096"/>
                    </a:lnTo>
                    <a:lnTo>
                      <a:pt x="1476429" y="372009"/>
                    </a:lnTo>
                    <a:lnTo>
                      <a:pt x="1478814" y="365809"/>
                    </a:lnTo>
                    <a:lnTo>
                      <a:pt x="1480245" y="358337"/>
                    </a:lnTo>
                    <a:lnTo>
                      <a:pt x="1482152" y="352931"/>
                    </a:lnTo>
                    <a:lnTo>
                      <a:pt x="1488989" y="341962"/>
                    </a:lnTo>
                    <a:lnTo>
                      <a:pt x="1488989" y="339418"/>
                    </a:lnTo>
                    <a:cubicBezTo>
                      <a:pt x="1488989" y="339418"/>
                      <a:pt x="1483584" y="336398"/>
                      <a:pt x="1483584" y="336398"/>
                    </a:cubicBezTo>
                    <a:lnTo>
                      <a:pt x="1483584" y="335444"/>
                    </a:lnTo>
                    <a:cubicBezTo>
                      <a:pt x="1483584" y="335444"/>
                      <a:pt x="1498687" y="326223"/>
                      <a:pt x="1498687" y="326223"/>
                    </a:cubicBezTo>
                    <a:lnTo>
                      <a:pt x="1505045" y="324633"/>
                    </a:lnTo>
                    <a:lnTo>
                      <a:pt x="1510610" y="324633"/>
                    </a:lnTo>
                    <a:cubicBezTo>
                      <a:pt x="1510610" y="324633"/>
                      <a:pt x="1514903" y="323838"/>
                      <a:pt x="1514903" y="323838"/>
                    </a:cubicBezTo>
                    <a:lnTo>
                      <a:pt x="1517128" y="322249"/>
                    </a:lnTo>
                    <a:lnTo>
                      <a:pt x="1519513" y="319546"/>
                    </a:lnTo>
                    <a:lnTo>
                      <a:pt x="1521102" y="316525"/>
                    </a:lnTo>
                    <a:lnTo>
                      <a:pt x="1521897" y="313187"/>
                    </a:lnTo>
                    <a:lnTo>
                      <a:pt x="1523010" y="310961"/>
                    </a:lnTo>
                    <a:lnTo>
                      <a:pt x="1524282" y="309848"/>
                    </a:lnTo>
                    <a:lnTo>
                      <a:pt x="1537477" y="306192"/>
                    </a:lnTo>
                    <a:lnTo>
                      <a:pt x="1542882" y="304284"/>
                    </a:lnTo>
                    <a:lnTo>
                      <a:pt x="1545267" y="302535"/>
                    </a:lnTo>
                    <a:lnTo>
                      <a:pt x="1545903" y="300469"/>
                    </a:lnTo>
                    <a:lnTo>
                      <a:pt x="1544790" y="297925"/>
                    </a:lnTo>
                    <a:lnTo>
                      <a:pt x="1543041" y="295540"/>
                    </a:lnTo>
                    <a:lnTo>
                      <a:pt x="1540657" y="293156"/>
                    </a:lnTo>
                    <a:lnTo>
                      <a:pt x="1538590" y="292043"/>
                    </a:lnTo>
                    <a:lnTo>
                      <a:pt x="1536841" y="292043"/>
                    </a:lnTo>
                    <a:cubicBezTo>
                      <a:pt x="1536841" y="292043"/>
                      <a:pt x="1533185" y="291566"/>
                      <a:pt x="1533185" y="291566"/>
                    </a:cubicBezTo>
                    <a:lnTo>
                      <a:pt x="1532708" y="288386"/>
                    </a:lnTo>
                    <a:lnTo>
                      <a:pt x="1533662" y="282504"/>
                    </a:lnTo>
                    <a:lnTo>
                      <a:pt x="1534933" y="277417"/>
                    </a:lnTo>
                    <a:lnTo>
                      <a:pt x="1536683" y="272965"/>
                    </a:lnTo>
                    <a:lnTo>
                      <a:pt x="1537000" y="269786"/>
                    </a:lnTo>
                    <a:lnTo>
                      <a:pt x="1534933" y="266447"/>
                    </a:lnTo>
                    <a:lnTo>
                      <a:pt x="1533820" y="265334"/>
                    </a:lnTo>
                    <a:lnTo>
                      <a:pt x="1530164" y="265016"/>
                    </a:lnTo>
                    <a:lnTo>
                      <a:pt x="1520943" y="265652"/>
                    </a:lnTo>
                    <a:lnTo>
                      <a:pt x="1516810" y="265016"/>
                    </a:lnTo>
                    <a:lnTo>
                      <a:pt x="1514425" y="263904"/>
                    </a:lnTo>
                    <a:lnTo>
                      <a:pt x="1512359" y="261996"/>
                    </a:lnTo>
                    <a:lnTo>
                      <a:pt x="1511087" y="258498"/>
                    </a:lnTo>
                    <a:lnTo>
                      <a:pt x="1510610" y="253252"/>
                    </a:lnTo>
                    <a:lnTo>
                      <a:pt x="1512040" y="248483"/>
                    </a:lnTo>
                    <a:lnTo>
                      <a:pt x="1515220" y="244031"/>
                    </a:lnTo>
                    <a:lnTo>
                      <a:pt x="1520148" y="239739"/>
                    </a:lnTo>
                    <a:lnTo>
                      <a:pt x="1530323" y="233380"/>
                    </a:lnTo>
                    <a:lnTo>
                      <a:pt x="1532708" y="232267"/>
                    </a:lnTo>
                    <a:lnTo>
                      <a:pt x="1539067" y="231949"/>
                    </a:lnTo>
                    <a:lnTo>
                      <a:pt x="1544154" y="232903"/>
                    </a:lnTo>
                    <a:lnTo>
                      <a:pt x="1553852" y="235606"/>
                    </a:lnTo>
                    <a:lnTo>
                      <a:pt x="1571657" y="237990"/>
                    </a:lnTo>
                    <a:lnTo>
                      <a:pt x="1581673" y="237672"/>
                    </a:lnTo>
                    <a:lnTo>
                      <a:pt x="1592166" y="236082"/>
                    </a:lnTo>
                    <a:lnTo>
                      <a:pt x="1596935" y="236082"/>
                    </a:lnTo>
                    <a:cubicBezTo>
                      <a:pt x="1596935" y="236082"/>
                      <a:pt x="1602182" y="236718"/>
                      <a:pt x="1602182" y="236718"/>
                    </a:cubicBezTo>
                    <a:lnTo>
                      <a:pt x="1606315" y="236241"/>
                    </a:lnTo>
                    <a:lnTo>
                      <a:pt x="1617284" y="232744"/>
                    </a:lnTo>
                    <a:lnTo>
                      <a:pt x="1626505" y="227657"/>
                    </a:lnTo>
                    <a:lnTo>
                      <a:pt x="1633182" y="223364"/>
                    </a:lnTo>
                    <a:lnTo>
                      <a:pt x="1633182" y="221139"/>
                    </a:lnTo>
                    <a:cubicBezTo>
                      <a:pt x="1633182" y="221139"/>
                      <a:pt x="1618874" y="217323"/>
                      <a:pt x="1618874" y="217323"/>
                    </a:cubicBezTo>
                    <a:lnTo>
                      <a:pt x="1614264" y="215574"/>
                    </a:lnTo>
                    <a:lnTo>
                      <a:pt x="1609335" y="211441"/>
                    </a:lnTo>
                    <a:lnTo>
                      <a:pt x="1622054" y="206354"/>
                    </a:lnTo>
                    <a:lnTo>
                      <a:pt x="1631274" y="206830"/>
                    </a:lnTo>
                    <a:lnTo>
                      <a:pt x="1644310" y="206195"/>
                    </a:lnTo>
                    <a:lnTo>
                      <a:pt x="1654326" y="201425"/>
                    </a:lnTo>
                    <a:lnTo>
                      <a:pt x="1674198" y="198564"/>
                    </a:lnTo>
                    <a:lnTo>
                      <a:pt x="1676265" y="197769"/>
                    </a:lnTo>
                    <a:lnTo>
                      <a:pt x="1681671" y="193953"/>
                    </a:lnTo>
                    <a:lnTo>
                      <a:pt x="1681988" y="191410"/>
                    </a:lnTo>
                    <a:lnTo>
                      <a:pt x="1679763" y="188548"/>
                    </a:lnTo>
                    <a:lnTo>
                      <a:pt x="1674516" y="184415"/>
                    </a:lnTo>
                    <a:lnTo>
                      <a:pt x="1675629" y="183143"/>
                    </a:lnTo>
                    <a:lnTo>
                      <a:pt x="1682942" y="181712"/>
                    </a:lnTo>
                    <a:lnTo>
                      <a:pt x="1694230" y="181394"/>
                    </a:lnTo>
                    <a:lnTo>
                      <a:pt x="1704404" y="180122"/>
                    </a:lnTo>
                    <a:lnTo>
                      <a:pt x="1713784" y="176784"/>
                    </a:lnTo>
                    <a:lnTo>
                      <a:pt x="1732861" y="166927"/>
                    </a:lnTo>
                    <a:lnTo>
                      <a:pt x="1739538" y="161681"/>
                    </a:lnTo>
                    <a:lnTo>
                      <a:pt x="1759728" y="153891"/>
                    </a:lnTo>
                    <a:lnTo>
                      <a:pt x="1762590" y="151665"/>
                    </a:lnTo>
                    <a:lnTo>
                      <a:pt x="1762590" y="150075"/>
                    </a:lnTo>
                    <a:cubicBezTo>
                      <a:pt x="1762590" y="150075"/>
                      <a:pt x="1758934" y="148486"/>
                      <a:pt x="1758934" y="148486"/>
                    </a:cubicBezTo>
                    <a:close/>
                    <a:moveTo>
                      <a:pt x="1572770" y="268832"/>
                    </a:moveTo>
                    <a:lnTo>
                      <a:pt x="1584853" y="261360"/>
                    </a:lnTo>
                    <a:lnTo>
                      <a:pt x="1590894" y="253888"/>
                    </a:lnTo>
                    <a:lnTo>
                      <a:pt x="1588827" y="248165"/>
                    </a:lnTo>
                    <a:lnTo>
                      <a:pt x="1574201" y="246416"/>
                    </a:lnTo>
                    <a:lnTo>
                      <a:pt x="1557985" y="249278"/>
                    </a:lnTo>
                    <a:lnTo>
                      <a:pt x="1545108" y="253888"/>
                    </a:lnTo>
                    <a:lnTo>
                      <a:pt x="1541134" y="259611"/>
                    </a:lnTo>
                    <a:lnTo>
                      <a:pt x="1544154" y="264858"/>
                    </a:lnTo>
                    <a:lnTo>
                      <a:pt x="1554806" y="268355"/>
                    </a:lnTo>
                    <a:lnTo>
                      <a:pt x="1572770" y="26899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8" name="Freeform: Shape 5027">
                <a:extLst>
                  <a:ext uri="{FF2B5EF4-FFF2-40B4-BE49-F238E27FC236}">
                    <a16:creationId xmlns:a16="http://schemas.microsoft.com/office/drawing/2014/main" id="{405E1F0C-EE65-1B06-2D5A-C47FC3E9F5CF}"/>
                  </a:ext>
                </a:extLst>
              </p:cNvPr>
              <p:cNvSpPr/>
              <p:nvPr/>
            </p:nvSpPr>
            <p:spPr>
              <a:xfrm>
                <a:off x="1099318" y="3610392"/>
                <a:ext cx="127182" cy="183778"/>
              </a:xfrm>
              <a:custGeom>
                <a:avLst/>
                <a:gdLst>
                  <a:gd name="connsiteX0" fmla="*/ 127182 w 127182"/>
                  <a:gd name="connsiteY0" fmla="*/ 144193 h 183778"/>
                  <a:gd name="connsiteX1" fmla="*/ 125911 w 127182"/>
                  <a:gd name="connsiteY1" fmla="*/ 144034 h 183778"/>
                  <a:gd name="connsiteX2" fmla="*/ 124321 w 127182"/>
                  <a:gd name="connsiteY2" fmla="*/ 143398 h 183778"/>
                  <a:gd name="connsiteX3" fmla="*/ 123367 w 127182"/>
                  <a:gd name="connsiteY3" fmla="*/ 142603 h 183778"/>
                  <a:gd name="connsiteX4" fmla="*/ 121936 w 127182"/>
                  <a:gd name="connsiteY4" fmla="*/ 140695 h 183778"/>
                  <a:gd name="connsiteX5" fmla="*/ 121459 w 127182"/>
                  <a:gd name="connsiteY5" fmla="*/ 139265 h 183778"/>
                  <a:gd name="connsiteX6" fmla="*/ 119393 w 127182"/>
                  <a:gd name="connsiteY6" fmla="*/ 138947 h 183778"/>
                  <a:gd name="connsiteX7" fmla="*/ 116690 w 127182"/>
                  <a:gd name="connsiteY7" fmla="*/ 137357 h 183778"/>
                  <a:gd name="connsiteX8" fmla="*/ 114305 w 127182"/>
                  <a:gd name="connsiteY8" fmla="*/ 135449 h 183778"/>
                  <a:gd name="connsiteX9" fmla="*/ 113510 w 127182"/>
                  <a:gd name="connsiteY9" fmla="*/ 133542 h 183778"/>
                  <a:gd name="connsiteX10" fmla="*/ 113669 w 127182"/>
                  <a:gd name="connsiteY10" fmla="*/ 132747 h 183778"/>
                  <a:gd name="connsiteX11" fmla="*/ 113351 w 127182"/>
                  <a:gd name="connsiteY11" fmla="*/ 131793 h 183778"/>
                  <a:gd name="connsiteX12" fmla="*/ 112398 w 127182"/>
                  <a:gd name="connsiteY12" fmla="*/ 131475 h 183778"/>
                  <a:gd name="connsiteX13" fmla="*/ 110331 w 127182"/>
                  <a:gd name="connsiteY13" fmla="*/ 127182 h 183778"/>
                  <a:gd name="connsiteX14" fmla="*/ 108900 w 127182"/>
                  <a:gd name="connsiteY14" fmla="*/ 125434 h 183778"/>
                  <a:gd name="connsiteX15" fmla="*/ 108264 w 127182"/>
                  <a:gd name="connsiteY15" fmla="*/ 124003 h 183778"/>
                  <a:gd name="connsiteX16" fmla="*/ 108423 w 127182"/>
                  <a:gd name="connsiteY16" fmla="*/ 123049 h 183778"/>
                  <a:gd name="connsiteX17" fmla="*/ 108105 w 127182"/>
                  <a:gd name="connsiteY17" fmla="*/ 121459 h 183778"/>
                  <a:gd name="connsiteX18" fmla="*/ 108582 w 127182"/>
                  <a:gd name="connsiteY18" fmla="*/ 120346 h 183778"/>
                  <a:gd name="connsiteX19" fmla="*/ 109854 w 127182"/>
                  <a:gd name="connsiteY19" fmla="*/ 119710 h 183778"/>
                  <a:gd name="connsiteX20" fmla="*/ 110172 w 127182"/>
                  <a:gd name="connsiteY20" fmla="*/ 118757 h 183778"/>
                  <a:gd name="connsiteX21" fmla="*/ 110331 w 127182"/>
                  <a:gd name="connsiteY21" fmla="*/ 117008 h 183778"/>
                  <a:gd name="connsiteX22" fmla="*/ 110967 w 127182"/>
                  <a:gd name="connsiteY22" fmla="*/ 113351 h 183778"/>
                  <a:gd name="connsiteX23" fmla="*/ 111444 w 127182"/>
                  <a:gd name="connsiteY23" fmla="*/ 109695 h 183778"/>
                  <a:gd name="connsiteX24" fmla="*/ 110172 w 127182"/>
                  <a:gd name="connsiteY24" fmla="*/ 108582 h 183778"/>
                  <a:gd name="connsiteX25" fmla="*/ 108582 w 127182"/>
                  <a:gd name="connsiteY25" fmla="*/ 108423 h 183778"/>
                  <a:gd name="connsiteX26" fmla="*/ 107787 w 127182"/>
                  <a:gd name="connsiteY26" fmla="*/ 107310 h 183778"/>
                  <a:gd name="connsiteX27" fmla="*/ 107469 w 127182"/>
                  <a:gd name="connsiteY27" fmla="*/ 105561 h 183778"/>
                  <a:gd name="connsiteX28" fmla="*/ 107469 w 127182"/>
                  <a:gd name="connsiteY28" fmla="*/ 104130 h 183778"/>
                  <a:gd name="connsiteX29" fmla="*/ 110490 w 127182"/>
                  <a:gd name="connsiteY29" fmla="*/ 98884 h 183778"/>
                  <a:gd name="connsiteX30" fmla="*/ 109854 w 127182"/>
                  <a:gd name="connsiteY30" fmla="*/ 86961 h 183778"/>
                  <a:gd name="connsiteX31" fmla="*/ 110331 w 127182"/>
                  <a:gd name="connsiteY31" fmla="*/ 85053 h 183778"/>
                  <a:gd name="connsiteX32" fmla="*/ 111762 w 127182"/>
                  <a:gd name="connsiteY32" fmla="*/ 83781 h 183778"/>
                  <a:gd name="connsiteX33" fmla="*/ 112874 w 127182"/>
                  <a:gd name="connsiteY33" fmla="*/ 82351 h 183778"/>
                  <a:gd name="connsiteX34" fmla="*/ 112874 w 127182"/>
                  <a:gd name="connsiteY34" fmla="*/ 80920 h 183778"/>
                  <a:gd name="connsiteX35" fmla="*/ 110808 w 127182"/>
                  <a:gd name="connsiteY35" fmla="*/ 77263 h 183778"/>
                  <a:gd name="connsiteX36" fmla="*/ 106992 w 127182"/>
                  <a:gd name="connsiteY36" fmla="*/ 74561 h 183778"/>
                  <a:gd name="connsiteX37" fmla="*/ 105085 w 127182"/>
                  <a:gd name="connsiteY37" fmla="*/ 72335 h 183778"/>
                  <a:gd name="connsiteX38" fmla="*/ 103972 w 127182"/>
                  <a:gd name="connsiteY38" fmla="*/ 70427 h 183778"/>
                  <a:gd name="connsiteX39" fmla="*/ 103813 w 127182"/>
                  <a:gd name="connsiteY39" fmla="*/ 69314 h 183778"/>
                  <a:gd name="connsiteX40" fmla="*/ 106197 w 127182"/>
                  <a:gd name="connsiteY40" fmla="*/ 67725 h 183778"/>
                  <a:gd name="connsiteX41" fmla="*/ 107151 w 127182"/>
                  <a:gd name="connsiteY41" fmla="*/ 66612 h 183778"/>
                  <a:gd name="connsiteX42" fmla="*/ 107310 w 127182"/>
                  <a:gd name="connsiteY42" fmla="*/ 65340 h 183778"/>
                  <a:gd name="connsiteX43" fmla="*/ 106356 w 127182"/>
                  <a:gd name="connsiteY43" fmla="*/ 63114 h 183778"/>
                  <a:gd name="connsiteX44" fmla="*/ 106515 w 127182"/>
                  <a:gd name="connsiteY44" fmla="*/ 59140 h 183778"/>
                  <a:gd name="connsiteX45" fmla="*/ 107469 w 127182"/>
                  <a:gd name="connsiteY45" fmla="*/ 55960 h 183778"/>
                  <a:gd name="connsiteX46" fmla="*/ 108423 w 127182"/>
                  <a:gd name="connsiteY46" fmla="*/ 52145 h 183778"/>
                  <a:gd name="connsiteX47" fmla="*/ 108264 w 127182"/>
                  <a:gd name="connsiteY47" fmla="*/ 50873 h 183778"/>
                  <a:gd name="connsiteX48" fmla="*/ 106038 w 127182"/>
                  <a:gd name="connsiteY48" fmla="*/ 48647 h 183778"/>
                  <a:gd name="connsiteX49" fmla="*/ 104767 w 127182"/>
                  <a:gd name="connsiteY49" fmla="*/ 48329 h 183778"/>
                  <a:gd name="connsiteX50" fmla="*/ 103813 w 127182"/>
                  <a:gd name="connsiteY50" fmla="*/ 48488 h 183778"/>
                  <a:gd name="connsiteX51" fmla="*/ 101428 w 127182"/>
                  <a:gd name="connsiteY51" fmla="*/ 49919 h 183778"/>
                  <a:gd name="connsiteX52" fmla="*/ 100633 w 127182"/>
                  <a:gd name="connsiteY52" fmla="*/ 50078 h 183778"/>
                  <a:gd name="connsiteX53" fmla="*/ 100156 w 127182"/>
                  <a:gd name="connsiteY53" fmla="*/ 49601 h 183778"/>
                  <a:gd name="connsiteX54" fmla="*/ 99838 w 127182"/>
                  <a:gd name="connsiteY54" fmla="*/ 49124 h 183778"/>
                  <a:gd name="connsiteX55" fmla="*/ 100633 w 127182"/>
                  <a:gd name="connsiteY55" fmla="*/ 48170 h 183778"/>
                  <a:gd name="connsiteX56" fmla="*/ 100315 w 127182"/>
                  <a:gd name="connsiteY56" fmla="*/ 47057 h 183778"/>
                  <a:gd name="connsiteX57" fmla="*/ 101110 w 127182"/>
                  <a:gd name="connsiteY57" fmla="*/ 45945 h 183778"/>
                  <a:gd name="connsiteX58" fmla="*/ 102541 w 127182"/>
                  <a:gd name="connsiteY58" fmla="*/ 45468 h 183778"/>
                  <a:gd name="connsiteX59" fmla="*/ 103018 w 127182"/>
                  <a:gd name="connsiteY59" fmla="*/ 44991 h 183778"/>
                  <a:gd name="connsiteX60" fmla="*/ 100951 w 127182"/>
                  <a:gd name="connsiteY60" fmla="*/ 44514 h 183778"/>
                  <a:gd name="connsiteX61" fmla="*/ 100792 w 127182"/>
                  <a:gd name="connsiteY61" fmla="*/ 43878 h 183778"/>
                  <a:gd name="connsiteX62" fmla="*/ 100951 w 127182"/>
                  <a:gd name="connsiteY62" fmla="*/ 43242 h 183778"/>
                  <a:gd name="connsiteX63" fmla="*/ 101428 w 127182"/>
                  <a:gd name="connsiteY63" fmla="*/ 43083 h 183778"/>
                  <a:gd name="connsiteX64" fmla="*/ 102064 w 127182"/>
                  <a:gd name="connsiteY64" fmla="*/ 43083 h 183778"/>
                  <a:gd name="connsiteX65" fmla="*/ 102382 w 127182"/>
                  <a:gd name="connsiteY65" fmla="*/ 42606 h 183778"/>
                  <a:gd name="connsiteX66" fmla="*/ 102700 w 127182"/>
                  <a:gd name="connsiteY66" fmla="*/ 39268 h 183778"/>
                  <a:gd name="connsiteX67" fmla="*/ 103018 w 127182"/>
                  <a:gd name="connsiteY67" fmla="*/ 38155 h 183778"/>
                  <a:gd name="connsiteX68" fmla="*/ 103336 w 127182"/>
                  <a:gd name="connsiteY68" fmla="*/ 35770 h 183778"/>
                  <a:gd name="connsiteX69" fmla="*/ 103495 w 127182"/>
                  <a:gd name="connsiteY69" fmla="*/ 26867 h 183778"/>
                  <a:gd name="connsiteX70" fmla="*/ 103972 w 127182"/>
                  <a:gd name="connsiteY70" fmla="*/ 25913 h 183778"/>
                  <a:gd name="connsiteX71" fmla="*/ 104131 w 127182"/>
                  <a:gd name="connsiteY71" fmla="*/ 25277 h 183778"/>
                  <a:gd name="connsiteX72" fmla="*/ 102700 w 127182"/>
                  <a:gd name="connsiteY72" fmla="*/ 24801 h 183778"/>
                  <a:gd name="connsiteX73" fmla="*/ 99361 w 127182"/>
                  <a:gd name="connsiteY73" fmla="*/ 22416 h 183778"/>
                  <a:gd name="connsiteX74" fmla="*/ 97454 w 127182"/>
                  <a:gd name="connsiteY74" fmla="*/ 20508 h 183778"/>
                  <a:gd name="connsiteX75" fmla="*/ 95705 w 127182"/>
                  <a:gd name="connsiteY75" fmla="*/ 18600 h 183778"/>
                  <a:gd name="connsiteX76" fmla="*/ 94274 w 127182"/>
                  <a:gd name="connsiteY76" fmla="*/ 17329 h 183778"/>
                  <a:gd name="connsiteX77" fmla="*/ 91571 w 127182"/>
                  <a:gd name="connsiteY77" fmla="*/ 15421 h 183778"/>
                  <a:gd name="connsiteX78" fmla="*/ 90618 w 127182"/>
                  <a:gd name="connsiteY78" fmla="*/ 14149 h 183778"/>
                  <a:gd name="connsiteX79" fmla="*/ 90618 w 127182"/>
                  <a:gd name="connsiteY79" fmla="*/ 13036 h 183778"/>
                  <a:gd name="connsiteX80" fmla="*/ 91412 w 127182"/>
                  <a:gd name="connsiteY80" fmla="*/ 10492 h 183778"/>
                  <a:gd name="connsiteX81" fmla="*/ 92684 w 127182"/>
                  <a:gd name="connsiteY81" fmla="*/ 7949 h 183778"/>
                  <a:gd name="connsiteX82" fmla="*/ 93479 w 127182"/>
                  <a:gd name="connsiteY82" fmla="*/ 4133 h 183778"/>
                  <a:gd name="connsiteX83" fmla="*/ 93002 w 127182"/>
                  <a:gd name="connsiteY83" fmla="*/ 3180 h 183778"/>
                  <a:gd name="connsiteX84" fmla="*/ 91253 w 127182"/>
                  <a:gd name="connsiteY84" fmla="*/ 1431 h 183778"/>
                  <a:gd name="connsiteX85" fmla="*/ 84576 w 127182"/>
                  <a:gd name="connsiteY85" fmla="*/ 0 h 183778"/>
                  <a:gd name="connsiteX86" fmla="*/ 84258 w 127182"/>
                  <a:gd name="connsiteY86" fmla="*/ 1272 h 183778"/>
                  <a:gd name="connsiteX87" fmla="*/ 83304 w 127182"/>
                  <a:gd name="connsiteY87" fmla="*/ 2226 h 183778"/>
                  <a:gd name="connsiteX88" fmla="*/ 81874 w 127182"/>
                  <a:gd name="connsiteY88" fmla="*/ 2226 h 183778"/>
                  <a:gd name="connsiteX89" fmla="*/ 80761 w 127182"/>
                  <a:gd name="connsiteY89" fmla="*/ 2067 h 183778"/>
                  <a:gd name="connsiteX90" fmla="*/ 80125 w 127182"/>
                  <a:gd name="connsiteY90" fmla="*/ 3180 h 183778"/>
                  <a:gd name="connsiteX91" fmla="*/ 79012 w 127182"/>
                  <a:gd name="connsiteY91" fmla="*/ 4610 h 183778"/>
                  <a:gd name="connsiteX92" fmla="*/ 77581 w 127182"/>
                  <a:gd name="connsiteY92" fmla="*/ 5246 h 183778"/>
                  <a:gd name="connsiteX93" fmla="*/ 75992 w 127182"/>
                  <a:gd name="connsiteY93" fmla="*/ 6041 h 183778"/>
                  <a:gd name="connsiteX94" fmla="*/ 75197 w 127182"/>
                  <a:gd name="connsiteY94" fmla="*/ 6836 h 183778"/>
                  <a:gd name="connsiteX95" fmla="*/ 74561 w 127182"/>
                  <a:gd name="connsiteY95" fmla="*/ 6836 h 183778"/>
                  <a:gd name="connsiteX96" fmla="*/ 72971 w 127182"/>
                  <a:gd name="connsiteY96" fmla="*/ 5087 h 183778"/>
                  <a:gd name="connsiteX97" fmla="*/ 71063 w 127182"/>
                  <a:gd name="connsiteY97" fmla="*/ 4928 h 183778"/>
                  <a:gd name="connsiteX98" fmla="*/ 67248 w 127182"/>
                  <a:gd name="connsiteY98" fmla="*/ 5246 h 183778"/>
                  <a:gd name="connsiteX99" fmla="*/ 65499 w 127182"/>
                  <a:gd name="connsiteY99" fmla="*/ 4769 h 183778"/>
                  <a:gd name="connsiteX100" fmla="*/ 63273 w 127182"/>
                  <a:gd name="connsiteY100" fmla="*/ 4451 h 183778"/>
                  <a:gd name="connsiteX101" fmla="*/ 57709 w 127182"/>
                  <a:gd name="connsiteY101" fmla="*/ 4928 h 183778"/>
                  <a:gd name="connsiteX102" fmla="*/ 48965 w 127182"/>
                  <a:gd name="connsiteY102" fmla="*/ 4133 h 183778"/>
                  <a:gd name="connsiteX103" fmla="*/ 47693 w 127182"/>
                  <a:gd name="connsiteY103" fmla="*/ 4451 h 183778"/>
                  <a:gd name="connsiteX104" fmla="*/ 47216 w 127182"/>
                  <a:gd name="connsiteY104" fmla="*/ 4769 h 183778"/>
                  <a:gd name="connsiteX105" fmla="*/ 38632 w 127182"/>
                  <a:gd name="connsiteY105" fmla="*/ 4928 h 183778"/>
                  <a:gd name="connsiteX106" fmla="*/ 29093 w 127182"/>
                  <a:gd name="connsiteY106" fmla="*/ 5087 h 183778"/>
                  <a:gd name="connsiteX107" fmla="*/ 21144 w 127182"/>
                  <a:gd name="connsiteY107" fmla="*/ 5087 h 183778"/>
                  <a:gd name="connsiteX108" fmla="*/ 14149 w 127182"/>
                  <a:gd name="connsiteY108" fmla="*/ 5246 h 183778"/>
                  <a:gd name="connsiteX109" fmla="*/ 14149 w 127182"/>
                  <a:gd name="connsiteY109" fmla="*/ 4928 h 183778"/>
                  <a:gd name="connsiteX110" fmla="*/ 11923 w 127182"/>
                  <a:gd name="connsiteY110" fmla="*/ 4769 h 183778"/>
                  <a:gd name="connsiteX111" fmla="*/ 11605 w 127182"/>
                  <a:gd name="connsiteY111" fmla="*/ 5405 h 183778"/>
                  <a:gd name="connsiteX112" fmla="*/ 9698 w 127182"/>
                  <a:gd name="connsiteY112" fmla="*/ 12559 h 183778"/>
                  <a:gd name="connsiteX113" fmla="*/ 9539 w 127182"/>
                  <a:gd name="connsiteY113" fmla="*/ 16534 h 183778"/>
                  <a:gd name="connsiteX114" fmla="*/ 10493 w 127182"/>
                  <a:gd name="connsiteY114" fmla="*/ 18918 h 183778"/>
                  <a:gd name="connsiteX115" fmla="*/ 11764 w 127182"/>
                  <a:gd name="connsiteY115" fmla="*/ 20508 h 183778"/>
                  <a:gd name="connsiteX116" fmla="*/ 13036 w 127182"/>
                  <a:gd name="connsiteY116" fmla="*/ 21144 h 183778"/>
                  <a:gd name="connsiteX117" fmla="*/ 13195 w 127182"/>
                  <a:gd name="connsiteY117" fmla="*/ 22098 h 183778"/>
                  <a:gd name="connsiteX118" fmla="*/ 12082 w 127182"/>
                  <a:gd name="connsiteY118" fmla="*/ 23211 h 183778"/>
                  <a:gd name="connsiteX119" fmla="*/ 12241 w 127182"/>
                  <a:gd name="connsiteY119" fmla="*/ 24324 h 183778"/>
                  <a:gd name="connsiteX120" fmla="*/ 13513 w 127182"/>
                  <a:gd name="connsiteY120" fmla="*/ 25436 h 183778"/>
                  <a:gd name="connsiteX121" fmla="*/ 13672 w 127182"/>
                  <a:gd name="connsiteY121" fmla="*/ 26708 h 183778"/>
                  <a:gd name="connsiteX122" fmla="*/ 13036 w 127182"/>
                  <a:gd name="connsiteY122" fmla="*/ 28139 h 183778"/>
                  <a:gd name="connsiteX123" fmla="*/ 13195 w 127182"/>
                  <a:gd name="connsiteY123" fmla="*/ 31160 h 183778"/>
                  <a:gd name="connsiteX124" fmla="*/ 14149 w 127182"/>
                  <a:gd name="connsiteY124" fmla="*/ 36247 h 183778"/>
                  <a:gd name="connsiteX125" fmla="*/ 14149 w 127182"/>
                  <a:gd name="connsiteY125" fmla="*/ 39427 h 183778"/>
                  <a:gd name="connsiteX126" fmla="*/ 13354 w 127182"/>
                  <a:gd name="connsiteY126" fmla="*/ 40857 h 183778"/>
                  <a:gd name="connsiteX127" fmla="*/ 13831 w 127182"/>
                  <a:gd name="connsiteY127" fmla="*/ 43401 h 183778"/>
                  <a:gd name="connsiteX128" fmla="*/ 15421 w 127182"/>
                  <a:gd name="connsiteY128" fmla="*/ 47057 h 183778"/>
                  <a:gd name="connsiteX129" fmla="*/ 15739 w 127182"/>
                  <a:gd name="connsiteY129" fmla="*/ 48488 h 183778"/>
                  <a:gd name="connsiteX130" fmla="*/ 16057 w 127182"/>
                  <a:gd name="connsiteY130" fmla="*/ 49919 h 183778"/>
                  <a:gd name="connsiteX131" fmla="*/ 15421 w 127182"/>
                  <a:gd name="connsiteY131" fmla="*/ 52304 h 183778"/>
                  <a:gd name="connsiteX132" fmla="*/ 15580 w 127182"/>
                  <a:gd name="connsiteY132" fmla="*/ 53734 h 183778"/>
                  <a:gd name="connsiteX133" fmla="*/ 16375 w 127182"/>
                  <a:gd name="connsiteY133" fmla="*/ 54211 h 183778"/>
                  <a:gd name="connsiteX134" fmla="*/ 15898 w 127182"/>
                  <a:gd name="connsiteY134" fmla="*/ 56119 h 183778"/>
                  <a:gd name="connsiteX135" fmla="*/ 14308 w 127182"/>
                  <a:gd name="connsiteY135" fmla="*/ 59299 h 183778"/>
                  <a:gd name="connsiteX136" fmla="*/ 14308 w 127182"/>
                  <a:gd name="connsiteY136" fmla="*/ 61048 h 183778"/>
                  <a:gd name="connsiteX137" fmla="*/ 15898 w 127182"/>
                  <a:gd name="connsiteY137" fmla="*/ 61683 h 183778"/>
                  <a:gd name="connsiteX138" fmla="*/ 17170 w 127182"/>
                  <a:gd name="connsiteY138" fmla="*/ 63591 h 183778"/>
                  <a:gd name="connsiteX139" fmla="*/ 17806 w 127182"/>
                  <a:gd name="connsiteY139" fmla="*/ 66930 h 183778"/>
                  <a:gd name="connsiteX140" fmla="*/ 18441 w 127182"/>
                  <a:gd name="connsiteY140" fmla="*/ 68043 h 183778"/>
                  <a:gd name="connsiteX141" fmla="*/ 18600 w 127182"/>
                  <a:gd name="connsiteY141" fmla="*/ 68837 h 183778"/>
                  <a:gd name="connsiteX142" fmla="*/ 19713 w 127182"/>
                  <a:gd name="connsiteY142" fmla="*/ 76945 h 183778"/>
                  <a:gd name="connsiteX143" fmla="*/ 21144 w 127182"/>
                  <a:gd name="connsiteY143" fmla="*/ 85053 h 183778"/>
                  <a:gd name="connsiteX144" fmla="*/ 20349 w 127182"/>
                  <a:gd name="connsiteY144" fmla="*/ 86166 h 183778"/>
                  <a:gd name="connsiteX145" fmla="*/ 19077 w 127182"/>
                  <a:gd name="connsiteY145" fmla="*/ 86484 h 183778"/>
                  <a:gd name="connsiteX146" fmla="*/ 18123 w 127182"/>
                  <a:gd name="connsiteY146" fmla="*/ 86802 h 183778"/>
                  <a:gd name="connsiteX147" fmla="*/ 17965 w 127182"/>
                  <a:gd name="connsiteY147" fmla="*/ 87597 h 183778"/>
                  <a:gd name="connsiteX148" fmla="*/ 18441 w 127182"/>
                  <a:gd name="connsiteY148" fmla="*/ 88710 h 183778"/>
                  <a:gd name="connsiteX149" fmla="*/ 18123 w 127182"/>
                  <a:gd name="connsiteY149" fmla="*/ 89823 h 183778"/>
                  <a:gd name="connsiteX150" fmla="*/ 16534 w 127182"/>
                  <a:gd name="connsiteY150" fmla="*/ 90458 h 183778"/>
                  <a:gd name="connsiteX151" fmla="*/ 13036 w 127182"/>
                  <a:gd name="connsiteY151" fmla="*/ 93002 h 183778"/>
                  <a:gd name="connsiteX152" fmla="*/ 12877 w 127182"/>
                  <a:gd name="connsiteY152" fmla="*/ 94115 h 183778"/>
                  <a:gd name="connsiteX153" fmla="*/ 11923 w 127182"/>
                  <a:gd name="connsiteY153" fmla="*/ 96341 h 183778"/>
                  <a:gd name="connsiteX154" fmla="*/ 11128 w 127182"/>
                  <a:gd name="connsiteY154" fmla="*/ 97613 h 183778"/>
                  <a:gd name="connsiteX155" fmla="*/ 10016 w 127182"/>
                  <a:gd name="connsiteY155" fmla="*/ 100156 h 183778"/>
                  <a:gd name="connsiteX156" fmla="*/ 8267 w 127182"/>
                  <a:gd name="connsiteY156" fmla="*/ 106833 h 183778"/>
                  <a:gd name="connsiteX157" fmla="*/ 7472 w 127182"/>
                  <a:gd name="connsiteY157" fmla="*/ 112238 h 183778"/>
                  <a:gd name="connsiteX158" fmla="*/ 7472 w 127182"/>
                  <a:gd name="connsiteY158" fmla="*/ 113987 h 183778"/>
                  <a:gd name="connsiteX159" fmla="*/ 6677 w 127182"/>
                  <a:gd name="connsiteY159" fmla="*/ 115100 h 183778"/>
                  <a:gd name="connsiteX160" fmla="*/ 5882 w 127182"/>
                  <a:gd name="connsiteY160" fmla="*/ 116849 h 183778"/>
                  <a:gd name="connsiteX161" fmla="*/ 2226 w 127182"/>
                  <a:gd name="connsiteY161" fmla="*/ 121459 h 183778"/>
                  <a:gd name="connsiteX162" fmla="*/ 318 w 127182"/>
                  <a:gd name="connsiteY162" fmla="*/ 125275 h 183778"/>
                  <a:gd name="connsiteX163" fmla="*/ 477 w 127182"/>
                  <a:gd name="connsiteY163" fmla="*/ 127023 h 183778"/>
                  <a:gd name="connsiteX164" fmla="*/ 636 w 127182"/>
                  <a:gd name="connsiteY164" fmla="*/ 128613 h 183778"/>
                  <a:gd name="connsiteX165" fmla="*/ 0 w 127182"/>
                  <a:gd name="connsiteY165" fmla="*/ 129885 h 183778"/>
                  <a:gd name="connsiteX166" fmla="*/ 159 w 127182"/>
                  <a:gd name="connsiteY166" fmla="*/ 133065 h 183778"/>
                  <a:gd name="connsiteX167" fmla="*/ 636 w 127182"/>
                  <a:gd name="connsiteY167" fmla="*/ 135767 h 183778"/>
                  <a:gd name="connsiteX168" fmla="*/ 1272 w 127182"/>
                  <a:gd name="connsiteY168" fmla="*/ 138470 h 183778"/>
                  <a:gd name="connsiteX169" fmla="*/ 3974 w 127182"/>
                  <a:gd name="connsiteY169" fmla="*/ 145942 h 183778"/>
                  <a:gd name="connsiteX170" fmla="*/ 5405 w 127182"/>
                  <a:gd name="connsiteY170" fmla="*/ 150552 h 183778"/>
                  <a:gd name="connsiteX171" fmla="*/ 6359 w 127182"/>
                  <a:gd name="connsiteY171" fmla="*/ 154209 h 183778"/>
                  <a:gd name="connsiteX172" fmla="*/ 7154 w 127182"/>
                  <a:gd name="connsiteY172" fmla="*/ 156752 h 183778"/>
                  <a:gd name="connsiteX173" fmla="*/ 7790 w 127182"/>
                  <a:gd name="connsiteY173" fmla="*/ 157706 h 183778"/>
                  <a:gd name="connsiteX174" fmla="*/ 8108 w 127182"/>
                  <a:gd name="connsiteY174" fmla="*/ 158660 h 183778"/>
                  <a:gd name="connsiteX175" fmla="*/ 12241 w 127182"/>
                  <a:gd name="connsiteY175" fmla="*/ 159296 h 183778"/>
                  <a:gd name="connsiteX176" fmla="*/ 13036 w 127182"/>
                  <a:gd name="connsiteY176" fmla="*/ 159932 h 183778"/>
                  <a:gd name="connsiteX177" fmla="*/ 14149 w 127182"/>
                  <a:gd name="connsiteY177" fmla="*/ 164701 h 183778"/>
                  <a:gd name="connsiteX178" fmla="*/ 13831 w 127182"/>
                  <a:gd name="connsiteY178" fmla="*/ 166768 h 183778"/>
                  <a:gd name="connsiteX179" fmla="*/ 13036 w 127182"/>
                  <a:gd name="connsiteY179" fmla="*/ 167563 h 183778"/>
                  <a:gd name="connsiteX180" fmla="*/ 13036 w 127182"/>
                  <a:gd name="connsiteY180" fmla="*/ 169470 h 183778"/>
                  <a:gd name="connsiteX181" fmla="*/ 12877 w 127182"/>
                  <a:gd name="connsiteY181" fmla="*/ 171696 h 183778"/>
                  <a:gd name="connsiteX182" fmla="*/ 12400 w 127182"/>
                  <a:gd name="connsiteY182" fmla="*/ 172650 h 183778"/>
                  <a:gd name="connsiteX183" fmla="*/ 10016 w 127182"/>
                  <a:gd name="connsiteY183" fmla="*/ 172809 h 183778"/>
                  <a:gd name="connsiteX184" fmla="*/ 8585 w 127182"/>
                  <a:gd name="connsiteY184" fmla="*/ 173604 h 183778"/>
                  <a:gd name="connsiteX185" fmla="*/ 6518 w 127182"/>
                  <a:gd name="connsiteY185" fmla="*/ 173286 h 183778"/>
                  <a:gd name="connsiteX186" fmla="*/ 4610 w 127182"/>
                  <a:gd name="connsiteY186" fmla="*/ 173286 h 183778"/>
                  <a:gd name="connsiteX187" fmla="*/ 3815 w 127182"/>
                  <a:gd name="connsiteY187" fmla="*/ 174558 h 183778"/>
                  <a:gd name="connsiteX188" fmla="*/ 4610 w 127182"/>
                  <a:gd name="connsiteY188" fmla="*/ 174717 h 183778"/>
                  <a:gd name="connsiteX189" fmla="*/ 8108 w 127182"/>
                  <a:gd name="connsiteY189" fmla="*/ 175671 h 183778"/>
                  <a:gd name="connsiteX190" fmla="*/ 14944 w 127182"/>
                  <a:gd name="connsiteY190" fmla="*/ 176625 h 183778"/>
                  <a:gd name="connsiteX191" fmla="*/ 24324 w 127182"/>
                  <a:gd name="connsiteY191" fmla="*/ 179009 h 183778"/>
                  <a:gd name="connsiteX192" fmla="*/ 28139 w 127182"/>
                  <a:gd name="connsiteY192" fmla="*/ 180599 h 183778"/>
                  <a:gd name="connsiteX193" fmla="*/ 33226 w 127182"/>
                  <a:gd name="connsiteY193" fmla="*/ 183779 h 183778"/>
                  <a:gd name="connsiteX194" fmla="*/ 35611 w 127182"/>
                  <a:gd name="connsiteY194" fmla="*/ 183779 h 183778"/>
                  <a:gd name="connsiteX195" fmla="*/ 42129 w 127182"/>
                  <a:gd name="connsiteY195" fmla="*/ 180440 h 183778"/>
                  <a:gd name="connsiteX196" fmla="*/ 46104 w 127182"/>
                  <a:gd name="connsiteY196" fmla="*/ 177579 h 183778"/>
                  <a:gd name="connsiteX197" fmla="*/ 50078 w 127182"/>
                  <a:gd name="connsiteY197" fmla="*/ 175989 h 183778"/>
                  <a:gd name="connsiteX198" fmla="*/ 62637 w 127182"/>
                  <a:gd name="connsiteY198" fmla="*/ 171855 h 183778"/>
                  <a:gd name="connsiteX199" fmla="*/ 70268 w 127182"/>
                  <a:gd name="connsiteY199" fmla="*/ 170583 h 183778"/>
                  <a:gd name="connsiteX200" fmla="*/ 73925 w 127182"/>
                  <a:gd name="connsiteY200" fmla="*/ 167881 h 183778"/>
                  <a:gd name="connsiteX201" fmla="*/ 79171 w 127182"/>
                  <a:gd name="connsiteY201" fmla="*/ 165814 h 183778"/>
                  <a:gd name="connsiteX202" fmla="*/ 83146 w 127182"/>
                  <a:gd name="connsiteY202" fmla="*/ 162635 h 183778"/>
                  <a:gd name="connsiteX203" fmla="*/ 89505 w 127182"/>
                  <a:gd name="connsiteY203" fmla="*/ 160727 h 183778"/>
                  <a:gd name="connsiteX204" fmla="*/ 100633 w 127182"/>
                  <a:gd name="connsiteY204" fmla="*/ 155321 h 183778"/>
                  <a:gd name="connsiteX205" fmla="*/ 112398 w 127182"/>
                  <a:gd name="connsiteY205" fmla="*/ 155321 h 183778"/>
                  <a:gd name="connsiteX206" fmla="*/ 114623 w 127182"/>
                  <a:gd name="connsiteY206" fmla="*/ 155321 h 183778"/>
                  <a:gd name="connsiteX207" fmla="*/ 120346 w 127182"/>
                  <a:gd name="connsiteY207" fmla="*/ 153891 h 183778"/>
                  <a:gd name="connsiteX208" fmla="*/ 122095 w 127182"/>
                  <a:gd name="connsiteY208" fmla="*/ 151029 h 183778"/>
                  <a:gd name="connsiteX209" fmla="*/ 123367 w 127182"/>
                  <a:gd name="connsiteY209" fmla="*/ 148644 h 183778"/>
                  <a:gd name="connsiteX210" fmla="*/ 124957 w 127182"/>
                  <a:gd name="connsiteY210" fmla="*/ 146896 h 183778"/>
                  <a:gd name="connsiteX211" fmla="*/ 127182 w 127182"/>
                  <a:gd name="connsiteY211" fmla="*/ 145942 h 183778"/>
                  <a:gd name="connsiteX212" fmla="*/ 127182 w 127182"/>
                  <a:gd name="connsiteY212" fmla="*/ 144193 h 18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</a:cxnLst>
                <a:rect l="l" t="t" r="r" b="b"/>
                <a:pathLst>
                  <a:path w="127182" h="183778">
                    <a:moveTo>
                      <a:pt x="127182" y="144193"/>
                    </a:moveTo>
                    <a:lnTo>
                      <a:pt x="125911" y="144034"/>
                    </a:lnTo>
                    <a:lnTo>
                      <a:pt x="124321" y="143398"/>
                    </a:lnTo>
                    <a:lnTo>
                      <a:pt x="123367" y="142603"/>
                    </a:lnTo>
                    <a:lnTo>
                      <a:pt x="121936" y="140695"/>
                    </a:lnTo>
                    <a:lnTo>
                      <a:pt x="121459" y="139265"/>
                    </a:lnTo>
                    <a:lnTo>
                      <a:pt x="119393" y="138947"/>
                    </a:lnTo>
                    <a:lnTo>
                      <a:pt x="116690" y="137357"/>
                    </a:lnTo>
                    <a:lnTo>
                      <a:pt x="114305" y="135449"/>
                    </a:lnTo>
                    <a:lnTo>
                      <a:pt x="113510" y="133542"/>
                    </a:lnTo>
                    <a:lnTo>
                      <a:pt x="113669" y="132747"/>
                    </a:lnTo>
                    <a:lnTo>
                      <a:pt x="113351" y="131793"/>
                    </a:lnTo>
                    <a:lnTo>
                      <a:pt x="112398" y="131475"/>
                    </a:lnTo>
                    <a:lnTo>
                      <a:pt x="110331" y="127182"/>
                    </a:lnTo>
                    <a:lnTo>
                      <a:pt x="108900" y="125434"/>
                    </a:lnTo>
                    <a:lnTo>
                      <a:pt x="108264" y="124003"/>
                    </a:lnTo>
                    <a:lnTo>
                      <a:pt x="108423" y="123049"/>
                    </a:lnTo>
                    <a:lnTo>
                      <a:pt x="108105" y="121459"/>
                    </a:lnTo>
                    <a:lnTo>
                      <a:pt x="108582" y="120346"/>
                    </a:lnTo>
                    <a:lnTo>
                      <a:pt x="109854" y="119710"/>
                    </a:lnTo>
                    <a:lnTo>
                      <a:pt x="110172" y="118757"/>
                    </a:lnTo>
                    <a:lnTo>
                      <a:pt x="110331" y="117008"/>
                    </a:lnTo>
                    <a:lnTo>
                      <a:pt x="110967" y="113351"/>
                    </a:lnTo>
                    <a:lnTo>
                      <a:pt x="111444" y="109695"/>
                    </a:lnTo>
                    <a:lnTo>
                      <a:pt x="110172" y="108582"/>
                    </a:lnTo>
                    <a:lnTo>
                      <a:pt x="108582" y="108423"/>
                    </a:lnTo>
                    <a:lnTo>
                      <a:pt x="107787" y="107310"/>
                    </a:lnTo>
                    <a:lnTo>
                      <a:pt x="107469" y="105561"/>
                    </a:lnTo>
                    <a:lnTo>
                      <a:pt x="107469" y="104130"/>
                    </a:lnTo>
                    <a:lnTo>
                      <a:pt x="110490" y="98884"/>
                    </a:lnTo>
                    <a:lnTo>
                      <a:pt x="109854" y="86961"/>
                    </a:lnTo>
                    <a:lnTo>
                      <a:pt x="110331" y="85053"/>
                    </a:lnTo>
                    <a:lnTo>
                      <a:pt x="111762" y="83781"/>
                    </a:lnTo>
                    <a:lnTo>
                      <a:pt x="112874" y="82351"/>
                    </a:lnTo>
                    <a:lnTo>
                      <a:pt x="112874" y="80920"/>
                    </a:lnTo>
                    <a:lnTo>
                      <a:pt x="110808" y="77263"/>
                    </a:lnTo>
                    <a:lnTo>
                      <a:pt x="106992" y="74561"/>
                    </a:lnTo>
                    <a:lnTo>
                      <a:pt x="105085" y="72335"/>
                    </a:lnTo>
                    <a:lnTo>
                      <a:pt x="103972" y="70427"/>
                    </a:lnTo>
                    <a:lnTo>
                      <a:pt x="103813" y="69314"/>
                    </a:lnTo>
                    <a:lnTo>
                      <a:pt x="106197" y="67725"/>
                    </a:lnTo>
                    <a:lnTo>
                      <a:pt x="107151" y="66612"/>
                    </a:lnTo>
                    <a:lnTo>
                      <a:pt x="107310" y="65340"/>
                    </a:lnTo>
                    <a:lnTo>
                      <a:pt x="106356" y="63114"/>
                    </a:lnTo>
                    <a:lnTo>
                      <a:pt x="106515" y="59140"/>
                    </a:lnTo>
                    <a:lnTo>
                      <a:pt x="107469" y="55960"/>
                    </a:lnTo>
                    <a:lnTo>
                      <a:pt x="108423" y="52145"/>
                    </a:lnTo>
                    <a:lnTo>
                      <a:pt x="108264" y="50873"/>
                    </a:lnTo>
                    <a:lnTo>
                      <a:pt x="106038" y="48647"/>
                    </a:lnTo>
                    <a:lnTo>
                      <a:pt x="104767" y="48329"/>
                    </a:lnTo>
                    <a:lnTo>
                      <a:pt x="103813" y="48488"/>
                    </a:lnTo>
                    <a:lnTo>
                      <a:pt x="101428" y="49919"/>
                    </a:lnTo>
                    <a:lnTo>
                      <a:pt x="100633" y="50078"/>
                    </a:lnTo>
                    <a:lnTo>
                      <a:pt x="100156" y="49601"/>
                    </a:lnTo>
                    <a:lnTo>
                      <a:pt x="99838" y="49124"/>
                    </a:lnTo>
                    <a:lnTo>
                      <a:pt x="100633" y="48170"/>
                    </a:lnTo>
                    <a:lnTo>
                      <a:pt x="100315" y="47057"/>
                    </a:lnTo>
                    <a:lnTo>
                      <a:pt x="101110" y="45945"/>
                    </a:lnTo>
                    <a:lnTo>
                      <a:pt x="102541" y="45468"/>
                    </a:lnTo>
                    <a:lnTo>
                      <a:pt x="103018" y="44991"/>
                    </a:lnTo>
                    <a:lnTo>
                      <a:pt x="100951" y="44514"/>
                    </a:lnTo>
                    <a:lnTo>
                      <a:pt x="100792" y="43878"/>
                    </a:lnTo>
                    <a:lnTo>
                      <a:pt x="100951" y="43242"/>
                    </a:lnTo>
                    <a:lnTo>
                      <a:pt x="101428" y="43083"/>
                    </a:lnTo>
                    <a:lnTo>
                      <a:pt x="102064" y="43083"/>
                    </a:lnTo>
                    <a:lnTo>
                      <a:pt x="102382" y="42606"/>
                    </a:lnTo>
                    <a:lnTo>
                      <a:pt x="102700" y="39268"/>
                    </a:lnTo>
                    <a:lnTo>
                      <a:pt x="103018" y="38155"/>
                    </a:lnTo>
                    <a:lnTo>
                      <a:pt x="103336" y="35770"/>
                    </a:lnTo>
                    <a:lnTo>
                      <a:pt x="103495" y="26867"/>
                    </a:lnTo>
                    <a:lnTo>
                      <a:pt x="103972" y="25913"/>
                    </a:lnTo>
                    <a:lnTo>
                      <a:pt x="104131" y="25277"/>
                    </a:lnTo>
                    <a:lnTo>
                      <a:pt x="102700" y="24801"/>
                    </a:lnTo>
                    <a:lnTo>
                      <a:pt x="99361" y="22416"/>
                    </a:lnTo>
                    <a:lnTo>
                      <a:pt x="97454" y="20508"/>
                    </a:lnTo>
                    <a:lnTo>
                      <a:pt x="95705" y="18600"/>
                    </a:lnTo>
                    <a:lnTo>
                      <a:pt x="94274" y="17329"/>
                    </a:lnTo>
                    <a:lnTo>
                      <a:pt x="91571" y="15421"/>
                    </a:lnTo>
                    <a:lnTo>
                      <a:pt x="90618" y="14149"/>
                    </a:lnTo>
                    <a:lnTo>
                      <a:pt x="90618" y="13036"/>
                    </a:lnTo>
                    <a:lnTo>
                      <a:pt x="91412" y="10492"/>
                    </a:lnTo>
                    <a:lnTo>
                      <a:pt x="92684" y="7949"/>
                    </a:lnTo>
                    <a:lnTo>
                      <a:pt x="93479" y="4133"/>
                    </a:lnTo>
                    <a:lnTo>
                      <a:pt x="93002" y="3180"/>
                    </a:lnTo>
                    <a:lnTo>
                      <a:pt x="91253" y="1431"/>
                    </a:lnTo>
                    <a:lnTo>
                      <a:pt x="84576" y="0"/>
                    </a:lnTo>
                    <a:lnTo>
                      <a:pt x="84258" y="1272"/>
                    </a:lnTo>
                    <a:lnTo>
                      <a:pt x="83304" y="2226"/>
                    </a:lnTo>
                    <a:lnTo>
                      <a:pt x="81874" y="2226"/>
                    </a:lnTo>
                    <a:lnTo>
                      <a:pt x="80761" y="2067"/>
                    </a:lnTo>
                    <a:lnTo>
                      <a:pt x="80125" y="3180"/>
                    </a:lnTo>
                    <a:lnTo>
                      <a:pt x="79012" y="4610"/>
                    </a:lnTo>
                    <a:lnTo>
                      <a:pt x="77581" y="5246"/>
                    </a:lnTo>
                    <a:lnTo>
                      <a:pt x="75992" y="6041"/>
                    </a:lnTo>
                    <a:lnTo>
                      <a:pt x="75197" y="6836"/>
                    </a:lnTo>
                    <a:lnTo>
                      <a:pt x="74561" y="6836"/>
                    </a:lnTo>
                    <a:lnTo>
                      <a:pt x="72971" y="5087"/>
                    </a:lnTo>
                    <a:lnTo>
                      <a:pt x="71063" y="4928"/>
                    </a:lnTo>
                    <a:lnTo>
                      <a:pt x="67248" y="5246"/>
                    </a:lnTo>
                    <a:lnTo>
                      <a:pt x="65499" y="4769"/>
                    </a:lnTo>
                    <a:lnTo>
                      <a:pt x="63273" y="4451"/>
                    </a:lnTo>
                    <a:lnTo>
                      <a:pt x="57709" y="4928"/>
                    </a:lnTo>
                    <a:lnTo>
                      <a:pt x="48965" y="4133"/>
                    </a:lnTo>
                    <a:lnTo>
                      <a:pt x="47693" y="4451"/>
                    </a:lnTo>
                    <a:lnTo>
                      <a:pt x="47216" y="4769"/>
                    </a:lnTo>
                    <a:lnTo>
                      <a:pt x="38632" y="4928"/>
                    </a:lnTo>
                    <a:lnTo>
                      <a:pt x="29093" y="5087"/>
                    </a:lnTo>
                    <a:lnTo>
                      <a:pt x="21144" y="5087"/>
                    </a:lnTo>
                    <a:lnTo>
                      <a:pt x="14149" y="5246"/>
                    </a:lnTo>
                    <a:lnTo>
                      <a:pt x="14149" y="4928"/>
                    </a:lnTo>
                    <a:lnTo>
                      <a:pt x="11923" y="4769"/>
                    </a:lnTo>
                    <a:lnTo>
                      <a:pt x="11605" y="5405"/>
                    </a:lnTo>
                    <a:lnTo>
                      <a:pt x="9698" y="12559"/>
                    </a:lnTo>
                    <a:lnTo>
                      <a:pt x="9539" y="16534"/>
                    </a:lnTo>
                    <a:lnTo>
                      <a:pt x="10493" y="18918"/>
                    </a:lnTo>
                    <a:lnTo>
                      <a:pt x="11764" y="20508"/>
                    </a:lnTo>
                    <a:lnTo>
                      <a:pt x="13036" y="21144"/>
                    </a:lnTo>
                    <a:lnTo>
                      <a:pt x="13195" y="22098"/>
                    </a:lnTo>
                    <a:lnTo>
                      <a:pt x="12082" y="23211"/>
                    </a:lnTo>
                    <a:lnTo>
                      <a:pt x="12241" y="24324"/>
                    </a:lnTo>
                    <a:lnTo>
                      <a:pt x="13513" y="25436"/>
                    </a:lnTo>
                    <a:lnTo>
                      <a:pt x="13672" y="26708"/>
                    </a:lnTo>
                    <a:lnTo>
                      <a:pt x="13036" y="28139"/>
                    </a:lnTo>
                    <a:lnTo>
                      <a:pt x="13195" y="31160"/>
                    </a:lnTo>
                    <a:lnTo>
                      <a:pt x="14149" y="36247"/>
                    </a:lnTo>
                    <a:lnTo>
                      <a:pt x="14149" y="39427"/>
                    </a:lnTo>
                    <a:lnTo>
                      <a:pt x="13354" y="40857"/>
                    </a:lnTo>
                    <a:lnTo>
                      <a:pt x="13831" y="43401"/>
                    </a:lnTo>
                    <a:lnTo>
                      <a:pt x="15421" y="47057"/>
                    </a:lnTo>
                    <a:lnTo>
                      <a:pt x="15739" y="48488"/>
                    </a:lnTo>
                    <a:lnTo>
                      <a:pt x="16057" y="49919"/>
                    </a:lnTo>
                    <a:lnTo>
                      <a:pt x="15421" y="52304"/>
                    </a:lnTo>
                    <a:lnTo>
                      <a:pt x="15580" y="53734"/>
                    </a:lnTo>
                    <a:lnTo>
                      <a:pt x="16375" y="54211"/>
                    </a:lnTo>
                    <a:lnTo>
                      <a:pt x="15898" y="56119"/>
                    </a:lnTo>
                    <a:lnTo>
                      <a:pt x="14308" y="59299"/>
                    </a:lnTo>
                    <a:lnTo>
                      <a:pt x="14308" y="61048"/>
                    </a:lnTo>
                    <a:lnTo>
                      <a:pt x="15898" y="61683"/>
                    </a:lnTo>
                    <a:lnTo>
                      <a:pt x="17170" y="63591"/>
                    </a:lnTo>
                    <a:lnTo>
                      <a:pt x="17806" y="66930"/>
                    </a:lnTo>
                    <a:lnTo>
                      <a:pt x="18441" y="68043"/>
                    </a:lnTo>
                    <a:lnTo>
                      <a:pt x="18600" y="68837"/>
                    </a:lnTo>
                    <a:lnTo>
                      <a:pt x="19713" y="76945"/>
                    </a:lnTo>
                    <a:lnTo>
                      <a:pt x="21144" y="85053"/>
                    </a:lnTo>
                    <a:lnTo>
                      <a:pt x="20349" y="86166"/>
                    </a:lnTo>
                    <a:lnTo>
                      <a:pt x="19077" y="86484"/>
                    </a:lnTo>
                    <a:lnTo>
                      <a:pt x="18123" y="86802"/>
                    </a:lnTo>
                    <a:lnTo>
                      <a:pt x="17965" y="87597"/>
                    </a:lnTo>
                    <a:lnTo>
                      <a:pt x="18441" y="88710"/>
                    </a:lnTo>
                    <a:lnTo>
                      <a:pt x="18123" y="89823"/>
                    </a:lnTo>
                    <a:lnTo>
                      <a:pt x="16534" y="90458"/>
                    </a:lnTo>
                    <a:lnTo>
                      <a:pt x="13036" y="93002"/>
                    </a:lnTo>
                    <a:lnTo>
                      <a:pt x="12877" y="94115"/>
                    </a:lnTo>
                    <a:lnTo>
                      <a:pt x="11923" y="96341"/>
                    </a:lnTo>
                    <a:lnTo>
                      <a:pt x="11128" y="97613"/>
                    </a:lnTo>
                    <a:lnTo>
                      <a:pt x="10016" y="100156"/>
                    </a:lnTo>
                    <a:lnTo>
                      <a:pt x="8267" y="106833"/>
                    </a:lnTo>
                    <a:lnTo>
                      <a:pt x="7472" y="112238"/>
                    </a:lnTo>
                    <a:lnTo>
                      <a:pt x="7472" y="113987"/>
                    </a:lnTo>
                    <a:lnTo>
                      <a:pt x="6677" y="115100"/>
                    </a:lnTo>
                    <a:lnTo>
                      <a:pt x="5882" y="116849"/>
                    </a:lnTo>
                    <a:lnTo>
                      <a:pt x="2226" y="121459"/>
                    </a:lnTo>
                    <a:lnTo>
                      <a:pt x="318" y="125275"/>
                    </a:lnTo>
                    <a:lnTo>
                      <a:pt x="477" y="127023"/>
                    </a:lnTo>
                    <a:lnTo>
                      <a:pt x="636" y="128613"/>
                    </a:lnTo>
                    <a:lnTo>
                      <a:pt x="0" y="129885"/>
                    </a:lnTo>
                    <a:lnTo>
                      <a:pt x="159" y="133065"/>
                    </a:lnTo>
                    <a:lnTo>
                      <a:pt x="636" y="135767"/>
                    </a:lnTo>
                    <a:lnTo>
                      <a:pt x="1272" y="138470"/>
                    </a:lnTo>
                    <a:lnTo>
                      <a:pt x="3974" y="145942"/>
                    </a:lnTo>
                    <a:lnTo>
                      <a:pt x="5405" y="150552"/>
                    </a:lnTo>
                    <a:lnTo>
                      <a:pt x="6359" y="154209"/>
                    </a:lnTo>
                    <a:lnTo>
                      <a:pt x="7154" y="156752"/>
                    </a:lnTo>
                    <a:lnTo>
                      <a:pt x="7790" y="157706"/>
                    </a:lnTo>
                    <a:lnTo>
                      <a:pt x="8108" y="158660"/>
                    </a:lnTo>
                    <a:lnTo>
                      <a:pt x="12241" y="159296"/>
                    </a:lnTo>
                    <a:lnTo>
                      <a:pt x="13036" y="159932"/>
                    </a:lnTo>
                    <a:lnTo>
                      <a:pt x="14149" y="164701"/>
                    </a:lnTo>
                    <a:lnTo>
                      <a:pt x="13831" y="166768"/>
                    </a:lnTo>
                    <a:lnTo>
                      <a:pt x="13036" y="167563"/>
                    </a:lnTo>
                    <a:lnTo>
                      <a:pt x="13036" y="169470"/>
                    </a:lnTo>
                    <a:lnTo>
                      <a:pt x="12877" y="171696"/>
                    </a:lnTo>
                    <a:lnTo>
                      <a:pt x="12400" y="172650"/>
                    </a:lnTo>
                    <a:lnTo>
                      <a:pt x="10016" y="172809"/>
                    </a:lnTo>
                    <a:lnTo>
                      <a:pt x="8585" y="173604"/>
                    </a:lnTo>
                    <a:lnTo>
                      <a:pt x="6518" y="173286"/>
                    </a:lnTo>
                    <a:lnTo>
                      <a:pt x="4610" y="173286"/>
                    </a:lnTo>
                    <a:lnTo>
                      <a:pt x="3815" y="174558"/>
                    </a:lnTo>
                    <a:lnTo>
                      <a:pt x="4610" y="174717"/>
                    </a:lnTo>
                    <a:lnTo>
                      <a:pt x="8108" y="175671"/>
                    </a:lnTo>
                    <a:lnTo>
                      <a:pt x="14944" y="176625"/>
                    </a:lnTo>
                    <a:lnTo>
                      <a:pt x="24324" y="179009"/>
                    </a:lnTo>
                    <a:lnTo>
                      <a:pt x="28139" y="180599"/>
                    </a:lnTo>
                    <a:lnTo>
                      <a:pt x="33226" y="183779"/>
                    </a:lnTo>
                    <a:lnTo>
                      <a:pt x="35611" y="183779"/>
                    </a:lnTo>
                    <a:lnTo>
                      <a:pt x="42129" y="180440"/>
                    </a:lnTo>
                    <a:lnTo>
                      <a:pt x="46104" y="177579"/>
                    </a:lnTo>
                    <a:lnTo>
                      <a:pt x="50078" y="175989"/>
                    </a:lnTo>
                    <a:lnTo>
                      <a:pt x="62637" y="171855"/>
                    </a:lnTo>
                    <a:lnTo>
                      <a:pt x="70268" y="170583"/>
                    </a:lnTo>
                    <a:lnTo>
                      <a:pt x="73925" y="167881"/>
                    </a:lnTo>
                    <a:lnTo>
                      <a:pt x="79171" y="165814"/>
                    </a:lnTo>
                    <a:lnTo>
                      <a:pt x="83146" y="162635"/>
                    </a:lnTo>
                    <a:lnTo>
                      <a:pt x="89505" y="160727"/>
                    </a:lnTo>
                    <a:lnTo>
                      <a:pt x="100633" y="155321"/>
                    </a:lnTo>
                    <a:lnTo>
                      <a:pt x="112398" y="155321"/>
                    </a:lnTo>
                    <a:lnTo>
                      <a:pt x="114623" y="155321"/>
                    </a:lnTo>
                    <a:lnTo>
                      <a:pt x="120346" y="153891"/>
                    </a:lnTo>
                    <a:lnTo>
                      <a:pt x="122095" y="151029"/>
                    </a:lnTo>
                    <a:lnTo>
                      <a:pt x="123367" y="148644"/>
                    </a:lnTo>
                    <a:lnTo>
                      <a:pt x="124957" y="146896"/>
                    </a:lnTo>
                    <a:lnTo>
                      <a:pt x="127182" y="145942"/>
                    </a:lnTo>
                    <a:lnTo>
                      <a:pt x="127182" y="1441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29" name="Freeform: Shape 5028">
                <a:extLst>
                  <a:ext uri="{FF2B5EF4-FFF2-40B4-BE49-F238E27FC236}">
                    <a16:creationId xmlns:a16="http://schemas.microsoft.com/office/drawing/2014/main" id="{3E356F83-785D-019B-6D7D-59DBE7FFC8E2}"/>
                  </a:ext>
                </a:extLst>
              </p:cNvPr>
              <p:cNvSpPr/>
              <p:nvPr/>
            </p:nvSpPr>
            <p:spPr>
              <a:xfrm>
                <a:off x="10664553" y="3765078"/>
                <a:ext cx="85052" cy="104607"/>
              </a:xfrm>
              <a:custGeom>
                <a:avLst/>
                <a:gdLst>
                  <a:gd name="connsiteX0" fmla="*/ 85053 w 85052"/>
                  <a:gd name="connsiteY0" fmla="*/ 46898 h 104607"/>
                  <a:gd name="connsiteX1" fmla="*/ 84736 w 85052"/>
                  <a:gd name="connsiteY1" fmla="*/ 44355 h 104607"/>
                  <a:gd name="connsiteX2" fmla="*/ 83782 w 85052"/>
                  <a:gd name="connsiteY2" fmla="*/ 42765 h 104607"/>
                  <a:gd name="connsiteX3" fmla="*/ 81238 w 85052"/>
                  <a:gd name="connsiteY3" fmla="*/ 34657 h 104607"/>
                  <a:gd name="connsiteX4" fmla="*/ 80125 w 85052"/>
                  <a:gd name="connsiteY4" fmla="*/ 32749 h 104607"/>
                  <a:gd name="connsiteX5" fmla="*/ 78535 w 85052"/>
                  <a:gd name="connsiteY5" fmla="*/ 32749 h 104607"/>
                  <a:gd name="connsiteX6" fmla="*/ 77422 w 85052"/>
                  <a:gd name="connsiteY6" fmla="*/ 35929 h 104607"/>
                  <a:gd name="connsiteX7" fmla="*/ 77104 w 85052"/>
                  <a:gd name="connsiteY7" fmla="*/ 38473 h 104607"/>
                  <a:gd name="connsiteX8" fmla="*/ 76468 w 85052"/>
                  <a:gd name="connsiteY8" fmla="*/ 39586 h 104607"/>
                  <a:gd name="connsiteX9" fmla="*/ 75038 w 85052"/>
                  <a:gd name="connsiteY9" fmla="*/ 40857 h 104607"/>
                  <a:gd name="connsiteX10" fmla="*/ 75038 w 85052"/>
                  <a:gd name="connsiteY10" fmla="*/ 39903 h 104607"/>
                  <a:gd name="connsiteX11" fmla="*/ 75674 w 85052"/>
                  <a:gd name="connsiteY11" fmla="*/ 38632 h 104607"/>
                  <a:gd name="connsiteX12" fmla="*/ 76150 w 85052"/>
                  <a:gd name="connsiteY12" fmla="*/ 36247 h 104607"/>
                  <a:gd name="connsiteX13" fmla="*/ 74720 w 85052"/>
                  <a:gd name="connsiteY13" fmla="*/ 32431 h 104607"/>
                  <a:gd name="connsiteX14" fmla="*/ 73448 w 85052"/>
                  <a:gd name="connsiteY14" fmla="*/ 30365 h 104607"/>
                  <a:gd name="connsiteX15" fmla="*/ 68838 w 85052"/>
                  <a:gd name="connsiteY15" fmla="*/ 26231 h 104607"/>
                  <a:gd name="connsiteX16" fmla="*/ 65817 w 85052"/>
                  <a:gd name="connsiteY16" fmla="*/ 28934 h 104607"/>
                  <a:gd name="connsiteX17" fmla="*/ 66771 w 85052"/>
                  <a:gd name="connsiteY17" fmla="*/ 25914 h 104607"/>
                  <a:gd name="connsiteX18" fmla="*/ 66771 w 85052"/>
                  <a:gd name="connsiteY18" fmla="*/ 24006 h 104607"/>
                  <a:gd name="connsiteX19" fmla="*/ 62002 w 85052"/>
                  <a:gd name="connsiteY19" fmla="*/ 21780 h 104607"/>
                  <a:gd name="connsiteX20" fmla="*/ 53099 w 85052"/>
                  <a:gd name="connsiteY20" fmla="*/ 14467 h 104607"/>
                  <a:gd name="connsiteX21" fmla="*/ 49283 w 85052"/>
                  <a:gd name="connsiteY21" fmla="*/ 10175 h 104607"/>
                  <a:gd name="connsiteX22" fmla="*/ 38632 w 85052"/>
                  <a:gd name="connsiteY22" fmla="*/ 6836 h 104607"/>
                  <a:gd name="connsiteX23" fmla="*/ 33385 w 85052"/>
                  <a:gd name="connsiteY23" fmla="*/ 6200 h 104607"/>
                  <a:gd name="connsiteX24" fmla="*/ 22098 w 85052"/>
                  <a:gd name="connsiteY24" fmla="*/ 0 h 104607"/>
                  <a:gd name="connsiteX25" fmla="*/ 20031 w 85052"/>
                  <a:gd name="connsiteY25" fmla="*/ 318 h 104607"/>
                  <a:gd name="connsiteX26" fmla="*/ 17965 w 85052"/>
                  <a:gd name="connsiteY26" fmla="*/ 3021 h 104607"/>
                  <a:gd name="connsiteX27" fmla="*/ 15262 w 85052"/>
                  <a:gd name="connsiteY27" fmla="*/ 10493 h 104607"/>
                  <a:gd name="connsiteX28" fmla="*/ 13195 w 85052"/>
                  <a:gd name="connsiteY28" fmla="*/ 12082 h 104607"/>
                  <a:gd name="connsiteX29" fmla="*/ 10810 w 85052"/>
                  <a:gd name="connsiteY29" fmla="*/ 14149 h 104607"/>
                  <a:gd name="connsiteX30" fmla="*/ 8108 w 85052"/>
                  <a:gd name="connsiteY30" fmla="*/ 17011 h 104607"/>
                  <a:gd name="connsiteX31" fmla="*/ 4769 w 85052"/>
                  <a:gd name="connsiteY31" fmla="*/ 21939 h 104607"/>
                  <a:gd name="connsiteX32" fmla="*/ 4928 w 85052"/>
                  <a:gd name="connsiteY32" fmla="*/ 23529 h 104607"/>
                  <a:gd name="connsiteX33" fmla="*/ 4134 w 85052"/>
                  <a:gd name="connsiteY33" fmla="*/ 24801 h 104607"/>
                  <a:gd name="connsiteX34" fmla="*/ 3974 w 85052"/>
                  <a:gd name="connsiteY34" fmla="*/ 27026 h 104607"/>
                  <a:gd name="connsiteX35" fmla="*/ 4134 w 85052"/>
                  <a:gd name="connsiteY35" fmla="*/ 29570 h 104607"/>
                  <a:gd name="connsiteX36" fmla="*/ 5087 w 85052"/>
                  <a:gd name="connsiteY36" fmla="*/ 31160 h 104607"/>
                  <a:gd name="connsiteX37" fmla="*/ 5406 w 85052"/>
                  <a:gd name="connsiteY37" fmla="*/ 34180 h 104607"/>
                  <a:gd name="connsiteX38" fmla="*/ 4769 w 85052"/>
                  <a:gd name="connsiteY38" fmla="*/ 37042 h 104607"/>
                  <a:gd name="connsiteX39" fmla="*/ 5087 w 85052"/>
                  <a:gd name="connsiteY39" fmla="*/ 38632 h 104607"/>
                  <a:gd name="connsiteX40" fmla="*/ 5723 w 85052"/>
                  <a:gd name="connsiteY40" fmla="*/ 41334 h 104607"/>
                  <a:gd name="connsiteX41" fmla="*/ 6360 w 85052"/>
                  <a:gd name="connsiteY41" fmla="*/ 44037 h 104607"/>
                  <a:gd name="connsiteX42" fmla="*/ 6200 w 85052"/>
                  <a:gd name="connsiteY42" fmla="*/ 45150 h 104607"/>
                  <a:gd name="connsiteX43" fmla="*/ 7154 w 85052"/>
                  <a:gd name="connsiteY43" fmla="*/ 46104 h 104607"/>
                  <a:gd name="connsiteX44" fmla="*/ 7790 w 85052"/>
                  <a:gd name="connsiteY44" fmla="*/ 46898 h 104607"/>
                  <a:gd name="connsiteX45" fmla="*/ 7631 w 85052"/>
                  <a:gd name="connsiteY45" fmla="*/ 49442 h 104607"/>
                  <a:gd name="connsiteX46" fmla="*/ 10334 w 85052"/>
                  <a:gd name="connsiteY46" fmla="*/ 53735 h 104607"/>
                  <a:gd name="connsiteX47" fmla="*/ 12082 w 85052"/>
                  <a:gd name="connsiteY47" fmla="*/ 55642 h 104607"/>
                  <a:gd name="connsiteX48" fmla="*/ 14468 w 85052"/>
                  <a:gd name="connsiteY48" fmla="*/ 57550 h 104607"/>
                  <a:gd name="connsiteX49" fmla="*/ 15262 w 85052"/>
                  <a:gd name="connsiteY49" fmla="*/ 59299 h 104607"/>
                  <a:gd name="connsiteX50" fmla="*/ 16693 w 85052"/>
                  <a:gd name="connsiteY50" fmla="*/ 61524 h 104607"/>
                  <a:gd name="connsiteX51" fmla="*/ 17487 w 85052"/>
                  <a:gd name="connsiteY51" fmla="*/ 61684 h 104607"/>
                  <a:gd name="connsiteX52" fmla="*/ 17965 w 85052"/>
                  <a:gd name="connsiteY52" fmla="*/ 62637 h 104607"/>
                  <a:gd name="connsiteX53" fmla="*/ 17487 w 85052"/>
                  <a:gd name="connsiteY53" fmla="*/ 64386 h 104607"/>
                  <a:gd name="connsiteX54" fmla="*/ 17487 w 85052"/>
                  <a:gd name="connsiteY54" fmla="*/ 66612 h 104607"/>
                  <a:gd name="connsiteX55" fmla="*/ 15898 w 85052"/>
                  <a:gd name="connsiteY55" fmla="*/ 69314 h 104607"/>
                  <a:gd name="connsiteX56" fmla="*/ 12242 w 85052"/>
                  <a:gd name="connsiteY56" fmla="*/ 74402 h 104607"/>
                  <a:gd name="connsiteX57" fmla="*/ 11923 w 85052"/>
                  <a:gd name="connsiteY57" fmla="*/ 75515 h 104607"/>
                  <a:gd name="connsiteX58" fmla="*/ 12718 w 85052"/>
                  <a:gd name="connsiteY58" fmla="*/ 79648 h 104607"/>
                  <a:gd name="connsiteX59" fmla="*/ 12242 w 85052"/>
                  <a:gd name="connsiteY59" fmla="*/ 82987 h 104607"/>
                  <a:gd name="connsiteX60" fmla="*/ 12082 w 85052"/>
                  <a:gd name="connsiteY60" fmla="*/ 84735 h 104607"/>
                  <a:gd name="connsiteX61" fmla="*/ 10334 w 85052"/>
                  <a:gd name="connsiteY61" fmla="*/ 87597 h 104607"/>
                  <a:gd name="connsiteX62" fmla="*/ 6200 w 85052"/>
                  <a:gd name="connsiteY62" fmla="*/ 94751 h 104607"/>
                  <a:gd name="connsiteX63" fmla="*/ 3815 w 85052"/>
                  <a:gd name="connsiteY63" fmla="*/ 96182 h 104607"/>
                  <a:gd name="connsiteX64" fmla="*/ 2226 w 85052"/>
                  <a:gd name="connsiteY64" fmla="*/ 98248 h 104607"/>
                  <a:gd name="connsiteX65" fmla="*/ 1431 w 85052"/>
                  <a:gd name="connsiteY65" fmla="*/ 98248 h 104607"/>
                  <a:gd name="connsiteX66" fmla="*/ 318 w 85052"/>
                  <a:gd name="connsiteY66" fmla="*/ 98407 h 104607"/>
                  <a:gd name="connsiteX67" fmla="*/ 0 w 85052"/>
                  <a:gd name="connsiteY67" fmla="*/ 98725 h 104607"/>
                  <a:gd name="connsiteX68" fmla="*/ 636 w 85052"/>
                  <a:gd name="connsiteY68" fmla="*/ 99043 h 104607"/>
                  <a:gd name="connsiteX69" fmla="*/ 1908 w 85052"/>
                  <a:gd name="connsiteY69" fmla="*/ 99679 h 104607"/>
                  <a:gd name="connsiteX70" fmla="*/ 2861 w 85052"/>
                  <a:gd name="connsiteY70" fmla="*/ 100951 h 104607"/>
                  <a:gd name="connsiteX71" fmla="*/ 5247 w 85052"/>
                  <a:gd name="connsiteY71" fmla="*/ 102064 h 104607"/>
                  <a:gd name="connsiteX72" fmla="*/ 9221 w 85052"/>
                  <a:gd name="connsiteY72" fmla="*/ 103654 h 104607"/>
                  <a:gd name="connsiteX73" fmla="*/ 11129 w 85052"/>
                  <a:gd name="connsiteY73" fmla="*/ 103654 h 104607"/>
                  <a:gd name="connsiteX74" fmla="*/ 12877 w 85052"/>
                  <a:gd name="connsiteY74" fmla="*/ 104131 h 104607"/>
                  <a:gd name="connsiteX75" fmla="*/ 13990 w 85052"/>
                  <a:gd name="connsiteY75" fmla="*/ 104608 h 104607"/>
                  <a:gd name="connsiteX76" fmla="*/ 15103 w 85052"/>
                  <a:gd name="connsiteY76" fmla="*/ 103654 h 104607"/>
                  <a:gd name="connsiteX77" fmla="*/ 19237 w 85052"/>
                  <a:gd name="connsiteY77" fmla="*/ 101428 h 104607"/>
                  <a:gd name="connsiteX78" fmla="*/ 21303 w 85052"/>
                  <a:gd name="connsiteY78" fmla="*/ 99997 h 104607"/>
                  <a:gd name="connsiteX79" fmla="*/ 22575 w 85052"/>
                  <a:gd name="connsiteY79" fmla="*/ 99043 h 104607"/>
                  <a:gd name="connsiteX80" fmla="*/ 23528 w 85052"/>
                  <a:gd name="connsiteY80" fmla="*/ 98089 h 104607"/>
                  <a:gd name="connsiteX81" fmla="*/ 24324 w 85052"/>
                  <a:gd name="connsiteY81" fmla="*/ 97931 h 104607"/>
                  <a:gd name="connsiteX82" fmla="*/ 24801 w 85052"/>
                  <a:gd name="connsiteY82" fmla="*/ 98407 h 104607"/>
                  <a:gd name="connsiteX83" fmla="*/ 25278 w 85052"/>
                  <a:gd name="connsiteY83" fmla="*/ 99202 h 104607"/>
                  <a:gd name="connsiteX84" fmla="*/ 26708 w 85052"/>
                  <a:gd name="connsiteY84" fmla="*/ 99679 h 104607"/>
                  <a:gd name="connsiteX85" fmla="*/ 30206 w 85052"/>
                  <a:gd name="connsiteY85" fmla="*/ 100474 h 104607"/>
                  <a:gd name="connsiteX86" fmla="*/ 31796 w 85052"/>
                  <a:gd name="connsiteY86" fmla="*/ 100792 h 104607"/>
                  <a:gd name="connsiteX87" fmla="*/ 34022 w 85052"/>
                  <a:gd name="connsiteY87" fmla="*/ 99997 h 104607"/>
                  <a:gd name="connsiteX88" fmla="*/ 35929 w 85052"/>
                  <a:gd name="connsiteY88" fmla="*/ 98725 h 104607"/>
                  <a:gd name="connsiteX89" fmla="*/ 36724 w 85052"/>
                  <a:gd name="connsiteY89" fmla="*/ 98248 h 104607"/>
                  <a:gd name="connsiteX90" fmla="*/ 38155 w 85052"/>
                  <a:gd name="connsiteY90" fmla="*/ 99520 h 104607"/>
                  <a:gd name="connsiteX91" fmla="*/ 39109 w 85052"/>
                  <a:gd name="connsiteY91" fmla="*/ 101428 h 104607"/>
                  <a:gd name="connsiteX92" fmla="*/ 39745 w 85052"/>
                  <a:gd name="connsiteY92" fmla="*/ 102223 h 104607"/>
                  <a:gd name="connsiteX93" fmla="*/ 41176 w 85052"/>
                  <a:gd name="connsiteY93" fmla="*/ 101905 h 104607"/>
                  <a:gd name="connsiteX94" fmla="*/ 44037 w 85052"/>
                  <a:gd name="connsiteY94" fmla="*/ 102223 h 104607"/>
                  <a:gd name="connsiteX95" fmla="*/ 46104 w 85052"/>
                  <a:gd name="connsiteY95" fmla="*/ 102859 h 104607"/>
                  <a:gd name="connsiteX96" fmla="*/ 47375 w 85052"/>
                  <a:gd name="connsiteY96" fmla="*/ 102700 h 104607"/>
                  <a:gd name="connsiteX97" fmla="*/ 49125 w 85052"/>
                  <a:gd name="connsiteY97" fmla="*/ 101905 h 104607"/>
                  <a:gd name="connsiteX98" fmla="*/ 50078 w 85052"/>
                  <a:gd name="connsiteY98" fmla="*/ 100315 h 104607"/>
                  <a:gd name="connsiteX99" fmla="*/ 52622 w 85052"/>
                  <a:gd name="connsiteY99" fmla="*/ 98884 h 104607"/>
                  <a:gd name="connsiteX100" fmla="*/ 55007 w 85052"/>
                  <a:gd name="connsiteY100" fmla="*/ 97613 h 104607"/>
                  <a:gd name="connsiteX101" fmla="*/ 56278 w 85052"/>
                  <a:gd name="connsiteY101" fmla="*/ 95864 h 104607"/>
                  <a:gd name="connsiteX102" fmla="*/ 58345 w 85052"/>
                  <a:gd name="connsiteY102" fmla="*/ 92843 h 104607"/>
                  <a:gd name="connsiteX103" fmla="*/ 58981 w 85052"/>
                  <a:gd name="connsiteY103" fmla="*/ 91571 h 104607"/>
                  <a:gd name="connsiteX104" fmla="*/ 59140 w 85052"/>
                  <a:gd name="connsiteY104" fmla="*/ 89505 h 104607"/>
                  <a:gd name="connsiteX105" fmla="*/ 62002 w 85052"/>
                  <a:gd name="connsiteY105" fmla="*/ 83305 h 104607"/>
                  <a:gd name="connsiteX106" fmla="*/ 63115 w 85052"/>
                  <a:gd name="connsiteY106" fmla="*/ 82192 h 104607"/>
                  <a:gd name="connsiteX107" fmla="*/ 63750 w 85052"/>
                  <a:gd name="connsiteY107" fmla="*/ 80284 h 104607"/>
                  <a:gd name="connsiteX108" fmla="*/ 64863 w 85052"/>
                  <a:gd name="connsiteY108" fmla="*/ 78058 h 104607"/>
                  <a:gd name="connsiteX109" fmla="*/ 64863 w 85052"/>
                  <a:gd name="connsiteY109" fmla="*/ 76150 h 104607"/>
                  <a:gd name="connsiteX110" fmla="*/ 65658 w 85052"/>
                  <a:gd name="connsiteY110" fmla="*/ 74243 h 104607"/>
                  <a:gd name="connsiteX111" fmla="*/ 67247 w 85052"/>
                  <a:gd name="connsiteY111" fmla="*/ 72653 h 104607"/>
                  <a:gd name="connsiteX112" fmla="*/ 68520 w 85052"/>
                  <a:gd name="connsiteY112" fmla="*/ 71699 h 104607"/>
                  <a:gd name="connsiteX113" fmla="*/ 70427 w 85052"/>
                  <a:gd name="connsiteY113" fmla="*/ 68996 h 104607"/>
                  <a:gd name="connsiteX114" fmla="*/ 71699 w 85052"/>
                  <a:gd name="connsiteY114" fmla="*/ 66612 h 104607"/>
                  <a:gd name="connsiteX115" fmla="*/ 75038 w 85052"/>
                  <a:gd name="connsiteY115" fmla="*/ 61048 h 104607"/>
                  <a:gd name="connsiteX116" fmla="*/ 75355 w 85052"/>
                  <a:gd name="connsiteY116" fmla="*/ 59458 h 104607"/>
                  <a:gd name="connsiteX117" fmla="*/ 76628 w 85052"/>
                  <a:gd name="connsiteY117" fmla="*/ 58504 h 104607"/>
                  <a:gd name="connsiteX118" fmla="*/ 77104 w 85052"/>
                  <a:gd name="connsiteY118" fmla="*/ 57232 h 104607"/>
                  <a:gd name="connsiteX119" fmla="*/ 78535 w 85052"/>
                  <a:gd name="connsiteY119" fmla="*/ 55801 h 104607"/>
                  <a:gd name="connsiteX120" fmla="*/ 80125 w 85052"/>
                  <a:gd name="connsiteY120" fmla="*/ 54689 h 104607"/>
                  <a:gd name="connsiteX121" fmla="*/ 80761 w 85052"/>
                  <a:gd name="connsiteY121" fmla="*/ 52940 h 104607"/>
                  <a:gd name="connsiteX122" fmla="*/ 81715 w 85052"/>
                  <a:gd name="connsiteY122" fmla="*/ 51191 h 104607"/>
                  <a:gd name="connsiteX123" fmla="*/ 84258 w 85052"/>
                  <a:gd name="connsiteY123" fmla="*/ 49760 h 104607"/>
                  <a:gd name="connsiteX124" fmla="*/ 85053 w 85052"/>
                  <a:gd name="connsiteY124" fmla="*/ 49124 h 104607"/>
                  <a:gd name="connsiteX125" fmla="*/ 84895 w 85052"/>
                  <a:gd name="connsiteY125" fmla="*/ 48170 h 104607"/>
                  <a:gd name="connsiteX126" fmla="*/ 85053 w 85052"/>
                  <a:gd name="connsiteY126" fmla="*/ 46898 h 10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85052" h="104607">
                    <a:moveTo>
                      <a:pt x="85053" y="46898"/>
                    </a:moveTo>
                    <a:lnTo>
                      <a:pt x="84736" y="44355"/>
                    </a:lnTo>
                    <a:lnTo>
                      <a:pt x="83782" y="42765"/>
                    </a:lnTo>
                    <a:lnTo>
                      <a:pt x="81238" y="34657"/>
                    </a:lnTo>
                    <a:lnTo>
                      <a:pt x="80125" y="32749"/>
                    </a:lnTo>
                    <a:lnTo>
                      <a:pt x="78535" y="32749"/>
                    </a:lnTo>
                    <a:lnTo>
                      <a:pt x="77422" y="35929"/>
                    </a:lnTo>
                    <a:lnTo>
                      <a:pt x="77104" y="38473"/>
                    </a:lnTo>
                    <a:lnTo>
                      <a:pt x="76468" y="39586"/>
                    </a:lnTo>
                    <a:lnTo>
                      <a:pt x="75038" y="40857"/>
                    </a:lnTo>
                    <a:lnTo>
                      <a:pt x="75038" y="39903"/>
                    </a:lnTo>
                    <a:lnTo>
                      <a:pt x="75674" y="38632"/>
                    </a:lnTo>
                    <a:lnTo>
                      <a:pt x="76150" y="36247"/>
                    </a:lnTo>
                    <a:lnTo>
                      <a:pt x="74720" y="32431"/>
                    </a:lnTo>
                    <a:lnTo>
                      <a:pt x="73448" y="30365"/>
                    </a:lnTo>
                    <a:lnTo>
                      <a:pt x="68838" y="26231"/>
                    </a:lnTo>
                    <a:lnTo>
                      <a:pt x="65817" y="28934"/>
                    </a:lnTo>
                    <a:lnTo>
                      <a:pt x="66771" y="25914"/>
                    </a:lnTo>
                    <a:lnTo>
                      <a:pt x="66771" y="24006"/>
                    </a:lnTo>
                    <a:lnTo>
                      <a:pt x="62002" y="21780"/>
                    </a:lnTo>
                    <a:lnTo>
                      <a:pt x="53099" y="14467"/>
                    </a:lnTo>
                    <a:lnTo>
                      <a:pt x="49283" y="10175"/>
                    </a:lnTo>
                    <a:lnTo>
                      <a:pt x="38632" y="6836"/>
                    </a:lnTo>
                    <a:lnTo>
                      <a:pt x="33385" y="6200"/>
                    </a:lnTo>
                    <a:lnTo>
                      <a:pt x="22098" y="0"/>
                    </a:lnTo>
                    <a:lnTo>
                      <a:pt x="20031" y="318"/>
                    </a:lnTo>
                    <a:lnTo>
                      <a:pt x="17965" y="3021"/>
                    </a:lnTo>
                    <a:lnTo>
                      <a:pt x="15262" y="10493"/>
                    </a:lnTo>
                    <a:lnTo>
                      <a:pt x="13195" y="12082"/>
                    </a:lnTo>
                    <a:lnTo>
                      <a:pt x="10810" y="14149"/>
                    </a:lnTo>
                    <a:lnTo>
                      <a:pt x="8108" y="17011"/>
                    </a:lnTo>
                    <a:lnTo>
                      <a:pt x="4769" y="21939"/>
                    </a:lnTo>
                    <a:lnTo>
                      <a:pt x="4928" y="23529"/>
                    </a:lnTo>
                    <a:lnTo>
                      <a:pt x="4134" y="24801"/>
                    </a:lnTo>
                    <a:lnTo>
                      <a:pt x="3974" y="27026"/>
                    </a:lnTo>
                    <a:lnTo>
                      <a:pt x="4134" y="29570"/>
                    </a:lnTo>
                    <a:lnTo>
                      <a:pt x="5087" y="31160"/>
                    </a:lnTo>
                    <a:lnTo>
                      <a:pt x="5406" y="34180"/>
                    </a:lnTo>
                    <a:lnTo>
                      <a:pt x="4769" y="37042"/>
                    </a:lnTo>
                    <a:lnTo>
                      <a:pt x="5087" y="38632"/>
                    </a:lnTo>
                    <a:lnTo>
                      <a:pt x="5723" y="41334"/>
                    </a:lnTo>
                    <a:lnTo>
                      <a:pt x="6360" y="44037"/>
                    </a:lnTo>
                    <a:lnTo>
                      <a:pt x="6200" y="45150"/>
                    </a:lnTo>
                    <a:lnTo>
                      <a:pt x="7154" y="46104"/>
                    </a:lnTo>
                    <a:lnTo>
                      <a:pt x="7790" y="46898"/>
                    </a:lnTo>
                    <a:lnTo>
                      <a:pt x="7631" y="49442"/>
                    </a:lnTo>
                    <a:lnTo>
                      <a:pt x="10334" y="53735"/>
                    </a:lnTo>
                    <a:lnTo>
                      <a:pt x="12082" y="55642"/>
                    </a:lnTo>
                    <a:lnTo>
                      <a:pt x="14468" y="57550"/>
                    </a:lnTo>
                    <a:lnTo>
                      <a:pt x="15262" y="59299"/>
                    </a:lnTo>
                    <a:lnTo>
                      <a:pt x="16693" y="61524"/>
                    </a:lnTo>
                    <a:lnTo>
                      <a:pt x="17487" y="61684"/>
                    </a:lnTo>
                    <a:lnTo>
                      <a:pt x="17965" y="62637"/>
                    </a:lnTo>
                    <a:lnTo>
                      <a:pt x="17487" y="64386"/>
                    </a:lnTo>
                    <a:lnTo>
                      <a:pt x="17487" y="66612"/>
                    </a:lnTo>
                    <a:lnTo>
                      <a:pt x="15898" y="69314"/>
                    </a:lnTo>
                    <a:lnTo>
                      <a:pt x="12242" y="74402"/>
                    </a:lnTo>
                    <a:lnTo>
                      <a:pt x="11923" y="75515"/>
                    </a:lnTo>
                    <a:lnTo>
                      <a:pt x="12718" y="79648"/>
                    </a:lnTo>
                    <a:lnTo>
                      <a:pt x="12242" y="82987"/>
                    </a:lnTo>
                    <a:lnTo>
                      <a:pt x="12082" y="84735"/>
                    </a:lnTo>
                    <a:lnTo>
                      <a:pt x="10334" y="87597"/>
                    </a:lnTo>
                    <a:lnTo>
                      <a:pt x="6200" y="94751"/>
                    </a:lnTo>
                    <a:lnTo>
                      <a:pt x="3815" y="96182"/>
                    </a:lnTo>
                    <a:lnTo>
                      <a:pt x="2226" y="98248"/>
                    </a:lnTo>
                    <a:lnTo>
                      <a:pt x="1431" y="98248"/>
                    </a:lnTo>
                    <a:lnTo>
                      <a:pt x="318" y="98407"/>
                    </a:lnTo>
                    <a:lnTo>
                      <a:pt x="0" y="98725"/>
                    </a:lnTo>
                    <a:lnTo>
                      <a:pt x="636" y="99043"/>
                    </a:lnTo>
                    <a:lnTo>
                      <a:pt x="1908" y="99679"/>
                    </a:lnTo>
                    <a:lnTo>
                      <a:pt x="2861" y="100951"/>
                    </a:lnTo>
                    <a:lnTo>
                      <a:pt x="5247" y="102064"/>
                    </a:lnTo>
                    <a:lnTo>
                      <a:pt x="9221" y="103654"/>
                    </a:lnTo>
                    <a:lnTo>
                      <a:pt x="11129" y="103654"/>
                    </a:lnTo>
                    <a:lnTo>
                      <a:pt x="12877" y="104131"/>
                    </a:lnTo>
                    <a:lnTo>
                      <a:pt x="13990" y="104608"/>
                    </a:lnTo>
                    <a:lnTo>
                      <a:pt x="15103" y="103654"/>
                    </a:lnTo>
                    <a:lnTo>
                      <a:pt x="19237" y="101428"/>
                    </a:lnTo>
                    <a:lnTo>
                      <a:pt x="21303" y="99997"/>
                    </a:lnTo>
                    <a:lnTo>
                      <a:pt x="22575" y="99043"/>
                    </a:lnTo>
                    <a:lnTo>
                      <a:pt x="23528" y="98089"/>
                    </a:lnTo>
                    <a:lnTo>
                      <a:pt x="24324" y="97931"/>
                    </a:lnTo>
                    <a:lnTo>
                      <a:pt x="24801" y="98407"/>
                    </a:lnTo>
                    <a:lnTo>
                      <a:pt x="25278" y="99202"/>
                    </a:lnTo>
                    <a:lnTo>
                      <a:pt x="26708" y="99679"/>
                    </a:lnTo>
                    <a:lnTo>
                      <a:pt x="30206" y="100474"/>
                    </a:lnTo>
                    <a:lnTo>
                      <a:pt x="31796" y="100792"/>
                    </a:lnTo>
                    <a:lnTo>
                      <a:pt x="34022" y="99997"/>
                    </a:lnTo>
                    <a:lnTo>
                      <a:pt x="35929" y="98725"/>
                    </a:lnTo>
                    <a:lnTo>
                      <a:pt x="36724" y="98248"/>
                    </a:lnTo>
                    <a:lnTo>
                      <a:pt x="38155" y="99520"/>
                    </a:lnTo>
                    <a:lnTo>
                      <a:pt x="39109" y="101428"/>
                    </a:lnTo>
                    <a:lnTo>
                      <a:pt x="39745" y="102223"/>
                    </a:lnTo>
                    <a:lnTo>
                      <a:pt x="41176" y="101905"/>
                    </a:lnTo>
                    <a:lnTo>
                      <a:pt x="44037" y="102223"/>
                    </a:lnTo>
                    <a:lnTo>
                      <a:pt x="46104" y="102859"/>
                    </a:lnTo>
                    <a:lnTo>
                      <a:pt x="47375" y="102700"/>
                    </a:lnTo>
                    <a:lnTo>
                      <a:pt x="49125" y="101905"/>
                    </a:lnTo>
                    <a:lnTo>
                      <a:pt x="50078" y="100315"/>
                    </a:lnTo>
                    <a:lnTo>
                      <a:pt x="52622" y="98884"/>
                    </a:lnTo>
                    <a:lnTo>
                      <a:pt x="55007" y="97613"/>
                    </a:lnTo>
                    <a:lnTo>
                      <a:pt x="56278" y="95864"/>
                    </a:lnTo>
                    <a:lnTo>
                      <a:pt x="58345" y="92843"/>
                    </a:lnTo>
                    <a:lnTo>
                      <a:pt x="58981" y="91571"/>
                    </a:lnTo>
                    <a:lnTo>
                      <a:pt x="59140" y="89505"/>
                    </a:lnTo>
                    <a:lnTo>
                      <a:pt x="62002" y="83305"/>
                    </a:lnTo>
                    <a:lnTo>
                      <a:pt x="63115" y="82192"/>
                    </a:lnTo>
                    <a:lnTo>
                      <a:pt x="63750" y="80284"/>
                    </a:lnTo>
                    <a:lnTo>
                      <a:pt x="64863" y="78058"/>
                    </a:lnTo>
                    <a:lnTo>
                      <a:pt x="64863" y="76150"/>
                    </a:lnTo>
                    <a:lnTo>
                      <a:pt x="65658" y="74243"/>
                    </a:lnTo>
                    <a:lnTo>
                      <a:pt x="67247" y="72653"/>
                    </a:lnTo>
                    <a:lnTo>
                      <a:pt x="68520" y="71699"/>
                    </a:lnTo>
                    <a:lnTo>
                      <a:pt x="70427" y="68996"/>
                    </a:lnTo>
                    <a:lnTo>
                      <a:pt x="71699" y="66612"/>
                    </a:lnTo>
                    <a:lnTo>
                      <a:pt x="75038" y="61048"/>
                    </a:lnTo>
                    <a:lnTo>
                      <a:pt x="75355" y="59458"/>
                    </a:lnTo>
                    <a:lnTo>
                      <a:pt x="76628" y="58504"/>
                    </a:lnTo>
                    <a:lnTo>
                      <a:pt x="77104" y="57232"/>
                    </a:lnTo>
                    <a:lnTo>
                      <a:pt x="78535" y="55801"/>
                    </a:lnTo>
                    <a:lnTo>
                      <a:pt x="80125" y="54689"/>
                    </a:lnTo>
                    <a:lnTo>
                      <a:pt x="80761" y="52940"/>
                    </a:lnTo>
                    <a:lnTo>
                      <a:pt x="81715" y="51191"/>
                    </a:lnTo>
                    <a:lnTo>
                      <a:pt x="84258" y="49760"/>
                    </a:lnTo>
                    <a:lnTo>
                      <a:pt x="85053" y="49124"/>
                    </a:lnTo>
                    <a:lnTo>
                      <a:pt x="84895" y="48170"/>
                    </a:lnTo>
                    <a:lnTo>
                      <a:pt x="85053" y="468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0" name="Freeform: Shape 5029">
                <a:extLst>
                  <a:ext uri="{FF2B5EF4-FFF2-40B4-BE49-F238E27FC236}">
                    <a16:creationId xmlns:a16="http://schemas.microsoft.com/office/drawing/2014/main" id="{E46E014A-FE48-E33B-8B8E-81FC2A3824A0}"/>
                  </a:ext>
                </a:extLst>
              </p:cNvPr>
              <p:cNvSpPr/>
              <p:nvPr/>
            </p:nvSpPr>
            <p:spPr>
              <a:xfrm>
                <a:off x="2340142" y="2600881"/>
                <a:ext cx="192204" cy="86166"/>
              </a:xfrm>
              <a:custGeom>
                <a:avLst/>
                <a:gdLst>
                  <a:gd name="connsiteX0" fmla="*/ 190615 w 192204"/>
                  <a:gd name="connsiteY0" fmla="*/ 76945 h 86166"/>
                  <a:gd name="connsiteX1" fmla="*/ 187435 w 192204"/>
                  <a:gd name="connsiteY1" fmla="*/ 74720 h 86166"/>
                  <a:gd name="connsiteX2" fmla="*/ 183938 w 192204"/>
                  <a:gd name="connsiteY2" fmla="*/ 72971 h 86166"/>
                  <a:gd name="connsiteX3" fmla="*/ 181712 w 192204"/>
                  <a:gd name="connsiteY3" fmla="*/ 71222 h 86166"/>
                  <a:gd name="connsiteX4" fmla="*/ 180122 w 192204"/>
                  <a:gd name="connsiteY4" fmla="*/ 68043 h 86166"/>
                  <a:gd name="connsiteX5" fmla="*/ 178691 w 192204"/>
                  <a:gd name="connsiteY5" fmla="*/ 67725 h 86166"/>
                  <a:gd name="connsiteX6" fmla="*/ 178373 w 192204"/>
                  <a:gd name="connsiteY6" fmla="*/ 67248 h 86166"/>
                  <a:gd name="connsiteX7" fmla="*/ 178055 w 192204"/>
                  <a:gd name="connsiteY7" fmla="*/ 66135 h 86166"/>
                  <a:gd name="connsiteX8" fmla="*/ 178215 w 192204"/>
                  <a:gd name="connsiteY8" fmla="*/ 64545 h 86166"/>
                  <a:gd name="connsiteX9" fmla="*/ 178691 w 192204"/>
                  <a:gd name="connsiteY9" fmla="*/ 63432 h 86166"/>
                  <a:gd name="connsiteX10" fmla="*/ 180122 w 192204"/>
                  <a:gd name="connsiteY10" fmla="*/ 62955 h 86166"/>
                  <a:gd name="connsiteX11" fmla="*/ 181553 w 192204"/>
                  <a:gd name="connsiteY11" fmla="*/ 62796 h 86166"/>
                  <a:gd name="connsiteX12" fmla="*/ 182825 w 192204"/>
                  <a:gd name="connsiteY12" fmla="*/ 61524 h 86166"/>
                  <a:gd name="connsiteX13" fmla="*/ 184574 w 192204"/>
                  <a:gd name="connsiteY13" fmla="*/ 59299 h 86166"/>
                  <a:gd name="connsiteX14" fmla="*/ 185209 w 192204"/>
                  <a:gd name="connsiteY14" fmla="*/ 58186 h 86166"/>
                  <a:gd name="connsiteX15" fmla="*/ 184732 w 192204"/>
                  <a:gd name="connsiteY15" fmla="*/ 57709 h 86166"/>
                  <a:gd name="connsiteX16" fmla="*/ 180599 w 192204"/>
                  <a:gd name="connsiteY16" fmla="*/ 55801 h 86166"/>
                  <a:gd name="connsiteX17" fmla="*/ 179009 w 192204"/>
                  <a:gd name="connsiteY17" fmla="*/ 54688 h 86166"/>
                  <a:gd name="connsiteX18" fmla="*/ 177420 w 192204"/>
                  <a:gd name="connsiteY18" fmla="*/ 54688 h 86166"/>
                  <a:gd name="connsiteX19" fmla="*/ 174240 w 192204"/>
                  <a:gd name="connsiteY19" fmla="*/ 54052 h 86166"/>
                  <a:gd name="connsiteX20" fmla="*/ 171537 w 192204"/>
                  <a:gd name="connsiteY20" fmla="*/ 53099 h 86166"/>
                  <a:gd name="connsiteX21" fmla="*/ 170266 w 192204"/>
                  <a:gd name="connsiteY21" fmla="*/ 51986 h 86166"/>
                  <a:gd name="connsiteX22" fmla="*/ 168517 w 192204"/>
                  <a:gd name="connsiteY22" fmla="*/ 50555 h 86166"/>
                  <a:gd name="connsiteX23" fmla="*/ 165019 w 192204"/>
                  <a:gd name="connsiteY23" fmla="*/ 48965 h 86166"/>
                  <a:gd name="connsiteX24" fmla="*/ 162476 w 192204"/>
                  <a:gd name="connsiteY24" fmla="*/ 47375 h 86166"/>
                  <a:gd name="connsiteX25" fmla="*/ 162317 w 192204"/>
                  <a:gd name="connsiteY25" fmla="*/ 46262 h 86166"/>
                  <a:gd name="connsiteX26" fmla="*/ 163906 w 192204"/>
                  <a:gd name="connsiteY26" fmla="*/ 42129 h 86166"/>
                  <a:gd name="connsiteX27" fmla="*/ 165019 w 192204"/>
                  <a:gd name="connsiteY27" fmla="*/ 37996 h 86166"/>
                  <a:gd name="connsiteX28" fmla="*/ 164383 w 192204"/>
                  <a:gd name="connsiteY28" fmla="*/ 37201 h 86166"/>
                  <a:gd name="connsiteX29" fmla="*/ 162953 w 192204"/>
                  <a:gd name="connsiteY29" fmla="*/ 36565 h 86166"/>
                  <a:gd name="connsiteX30" fmla="*/ 160250 w 192204"/>
                  <a:gd name="connsiteY30" fmla="*/ 35929 h 86166"/>
                  <a:gd name="connsiteX31" fmla="*/ 154050 w 192204"/>
                  <a:gd name="connsiteY31" fmla="*/ 36088 h 86166"/>
                  <a:gd name="connsiteX32" fmla="*/ 150075 w 192204"/>
                  <a:gd name="connsiteY32" fmla="*/ 32113 h 86166"/>
                  <a:gd name="connsiteX33" fmla="*/ 148804 w 192204"/>
                  <a:gd name="connsiteY33" fmla="*/ 31160 h 86166"/>
                  <a:gd name="connsiteX34" fmla="*/ 146260 w 192204"/>
                  <a:gd name="connsiteY34" fmla="*/ 30524 h 86166"/>
                  <a:gd name="connsiteX35" fmla="*/ 142603 w 192204"/>
                  <a:gd name="connsiteY35" fmla="*/ 29252 h 86166"/>
                  <a:gd name="connsiteX36" fmla="*/ 140537 w 192204"/>
                  <a:gd name="connsiteY36" fmla="*/ 28298 h 86166"/>
                  <a:gd name="connsiteX37" fmla="*/ 139901 w 192204"/>
                  <a:gd name="connsiteY37" fmla="*/ 28616 h 86166"/>
                  <a:gd name="connsiteX38" fmla="*/ 137516 w 192204"/>
                  <a:gd name="connsiteY38" fmla="*/ 33067 h 86166"/>
                  <a:gd name="connsiteX39" fmla="*/ 135290 w 192204"/>
                  <a:gd name="connsiteY39" fmla="*/ 29888 h 86166"/>
                  <a:gd name="connsiteX40" fmla="*/ 134018 w 192204"/>
                  <a:gd name="connsiteY40" fmla="*/ 29093 h 86166"/>
                  <a:gd name="connsiteX41" fmla="*/ 131952 w 192204"/>
                  <a:gd name="connsiteY41" fmla="*/ 28616 h 86166"/>
                  <a:gd name="connsiteX42" fmla="*/ 130044 w 192204"/>
                  <a:gd name="connsiteY42" fmla="*/ 28616 h 86166"/>
                  <a:gd name="connsiteX43" fmla="*/ 124957 w 192204"/>
                  <a:gd name="connsiteY43" fmla="*/ 30206 h 86166"/>
                  <a:gd name="connsiteX44" fmla="*/ 121141 w 192204"/>
                  <a:gd name="connsiteY44" fmla="*/ 31796 h 86166"/>
                  <a:gd name="connsiteX45" fmla="*/ 118439 w 192204"/>
                  <a:gd name="connsiteY45" fmla="*/ 33067 h 86166"/>
                  <a:gd name="connsiteX46" fmla="*/ 115577 w 192204"/>
                  <a:gd name="connsiteY46" fmla="*/ 33862 h 86166"/>
                  <a:gd name="connsiteX47" fmla="*/ 114305 w 192204"/>
                  <a:gd name="connsiteY47" fmla="*/ 34816 h 86166"/>
                  <a:gd name="connsiteX48" fmla="*/ 110490 w 192204"/>
                  <a:gd name="connsiteY48" fmla="*/ 34657 h 86166"/>
                  <a:gd name="connsiteX49" fmla="*/ 108582 w 192204"/>
                  <a:gd name="connsiteY49" fmla="*/ 33862 h 86166"/>
                  <a:gd name="connsiteX50" fmla="*/ 107946 w 192204"/>
                  <a:gd name="connsiteY50" fmla="*/ 33067 h 86166"/>
                  <a:gd name="connsiteX51" fmla="*/ 108264 w 192204"/>
                  <a:gd name="connsiteY51" fmla="*/ 31796 h 86166"/>
                  <a:gd name="connsiteX52" fmla="*/ 109536 w 192204"/>
                  <a:gd name="connsiteY52" fmla="*/ 30206 h 86166"/>
                  <a:gd name="connsiteX53" fmla="*/ 109695 w 192204"/>
                  <a:gd name="connsiteY53" fmla="*/ 29252 h 86166"/>
                  <a:gd name="connsiteX54" fmla="*/ 109218 w 192204"/>
                  <a:gd name="connsiteY54" fmla="*/ 28616 h 86166"/>
                  <a:gd name="connsiteX55" fmla="*/ 104608 w 192204"/>
                  <a:gd name="connsiteY55" fmla="*/ 26549 h 86166"/>
                  <a:gd name="connsiteX56" fmla="*/ 102700 w 192204"/>
                  <a:gd name="connsiteY56" fmla="*/ 25277 h 86166"/>
                  <a:gd name="connsiteX57" fmla="*/ 96818 w 192204"/>
                  <a:gd name="connsiteY57" fmla="*/ 23370 h 86166"/>
                  <a:gd name="connsiteX58" fmla="*/ 89346 w 192204"/>
                  <a:gd name="connsiteY58" fmla="*/ 20190 h 86166"/>
                  <a:gd name="connsiteX59" fmla="*/ 86802 w 192204"/>
                  <a:gd name="connsiteY59" fmla="*/ 18123 h 86166"/>
                  <a:gd name="connsiteX60" fmla="*/ 86484 w 192204"/>
                  <a:gd name="connsiteY60" fmla="*/ 16693 h 86166"/>
                  <a:gd name="connsiteX61" fmla="*/ 83622 w 192204"/>
                  <a:gd name="connsiteY61" fmla="*/ 15262 h 86166"/>
                  <a:gd name="connsiteX62" fmla="*/ 79807 w 192204"/>
                  <a:gd name="connsiteY62" fmla="*/ 13990 h 86166"/>
                  <a:gd name="connsiteX63" fmla="*/ 76945 w 192204"/>
                  <a:gd name="connsiteY63" fmla="*/ 14308 h 86166"/>
                  <a:gd name="connsiteX64" fmla="*/ 74243 w 192204"/>
                  <a:gd name="connsiteY64" fmla="*/ 14467 h 86166"/>
                  <a:gd name="connsiteX65" fmla="*/ 70109 w 192204"/>
                  <a:gd name="connsiteY65" fmla="*/ 12082 h 86166"/>
                  <a:gd name="connsiteX66" fmla="*/ 66135 w 192204"/>
                  <a:gd name="connsiteY66" fmla="*/ 11923 h 86166"/>
                  <a:gd name="connsiteX67" fmla="*/ 61524 w 192204"/>
                  <a:gd name="connsiteY67" fmla="*/ 12718 h 86166"/>
                  <a:gd name="connsiteX68" fmla="*/ 60571 w 192204"/>
                  <a:gd name="connsiteY68" fmla="*/ 12877 h 86166"/>
                  <a:gd name="connsiteX69" fmla="*/ 59458 w 192204"/>
                  <a:gd name="connsiteY69" fmla="*/ 13195 h 86166"/>
                  <a:gd name="connsiteX70" fmla="*/ 45945 w 192204"/>
                  <a:gd name="connsiteY70" fmla="*/ 12241 h 86166"/>
                  <a:gd name="connsiteX71" fmla="*/ 42606 w 192204"/>
                  <a:gd name="connsiteY71" fmla="*/ 10175 h 86166"/>
                  <a:gd name="connsiteX72" fmla="*/ 39586 w 192204"/>
                  <a:gd name="connsiteY72" fmla="*/ 8267 h 86166"/>
                  <a:gd name="connsiteX73" fmla="*/ 31796 w 192204"/>
                  <a:gd name="connsiteY73" fmla="*/ 6836 h 86166"/>
                  <a:gd name="connsiteX74" fmla="*/ 27662 w 192204"/>
                  <a:gd name="connsiteY74" fmla="*/ 5246 h 86166"/>
                  <a:gd name="connsiteX75" fmla="*/ 23688 w 192204"/>
                  <a:gd name="connsiteY75" fmla="*/ 3180 h 86166"/>
                  <a:gd name="connsiteX76" fmla="*/ 19236 w 192204"/>
                  <a:gd name="connsiteY76" fmla="*/ 1272 h 86166"/>
                  <a:gd name="connsiteX77" fmla="*/ 15580 w 192204"/>
                  <a:gd name="connsiteY77" fmla="*/ 2067 h 86166"/>
                  <a:gd name="connsiteX78" fmla="*/ 10493 w 192204"/>
                  <a:gd name="connsiteY78" fmla="*/ 954 h 86166"/>
                  <a:gd name="connsiteX79" fmla="*/ 4928 w 192204"/>
                  <a:gd name="connsiteY79" fmla="*/ 0 h 86166"/>
                  <a:gd name="connsiteX80" fmla="*/ 3021 w 192204"/>
                  <a:gd name="connsiteY80" fmla="*/ 636 h 86166"/>
                  <a:gd name="connsiteX81" fmla="*/ 1272 w 192204"/>
                  <a:gd name="connsiteY81" fmla="*/ 3020 h 86166"/>
                  <a:gd name="connsiteX82" fmla="*/ 0 w 192204"/>
                  <a:gd name="connsiteY82" fmla="*/ 5246 h 86166"/>
                  <a:gd name="connsiteX83" fmla="*/ 6041 w 192204"/>
                  <a:gd name="connsiteY83" fmla="*/ 9062 h 86166"/>
                  <a:gd name="connsiteX84" fmla="*/ 13831 w 192204"/>
                  <a:gd name="connsiteY84" fmla="*/ 14785 h 86166"/>
                  <a:gd name="connsiteX85" fmla="*/ 15739 w 192204"/>
                  <a:gd name="connsiteY85" fmla="*/ 15580 h 86166"/>
                  <a:gd name="connsiteX86" fmla="*/ 24642 w 192204"/>
                  <a:gd name="connsiteY86" fmla="*/ 17647 h 86166"/>
                  <a:gd name="connsiteX87" fmla="*/ 31160 w 192204"/>
                  <a:gd name="connsiteY87" fmla="*/ 22257 h 86166"/>
                  <a:gd name="connsiteX88" fmla="*/ 33067 w 192204"/>
                  <a:gd name="connsiteY88" fmla="*/ 25754 h 86166"/>
                  <a:gd name="connsiteX89" fmla="*/ 41334 w 192204"/>
                  <a:gd name="connsiteY89" fmla="*/ 28934 h 86166"/>
                  <a:gd name="connsiteX90" fmla="*/ 43401 w 192204"/>
                  <a:gd name="connsiteY90" fmla="*/ 31636 h 86166"/>
                  <a:gd name="connsiteX91" fmla="*/ 45945 w 192204"/>
                  <a:gd name="connsiteY91" fmla="*/ 40698 h 86166"/>
                  <a:gd name="connsiteX92" fmla="*/ 48329 w 192204"/>
                  <a:gd name="connsiteY92" fmla="*/ 49283 h 86166"/>
                  <a:gd name="connsiteX93" fmla="*/ 51191 w 192204"/>
                  <a:gd name="connsiteY93" fmla="*/ 55483 h 86166"/>
                  <a:gd name="connsiteX94" fmla="*/ 51191 w 192204"/>
                  <a:gd name="connsiteY94" fmla="*/ 58345 h 86166"/>
                  <a:gd name="connsiteX95" fmla="*/ 51191 w 192204"/>
                  <a:gd name="connsiteY95" fmla="*/ 60730 h 86166"/>
                  <a:gd name="connsiteX96" fmla="*/ 49442 w 192204"/>
                  <a:gd name="connsiteY96" fmla="*/ 64545 h 86166"/>
                  <a:gd name="connsiteX97" fmla="*/ 44037 w 192204"/>
                  <a:gd name="connsiteY97" fmla="*/ 70904 h 86166"/>
                  <a:gd name="connsiteX98" fmla="*/ 45945 w 192204"/>
                  <a:gd name="connsiteY98" fmla="*/ 71699 h 86166"/>
                  <a:gd name="connsiteX99" fmla="*/ 49442 w 192204"/>
                  <a:gd name="connsiteY99" fmla="*/ 72494 h 86166"/>
                  <a:gd name="connsiteX100" fmla="*/ 51668 w 192204"/>
                  <a:gd name="connsiteY100" fmla="*/ 73607 h 86166"/>
                  <a:gd name="connsiteX101" fmla="*/ 52940 w 192204"/>
                  <a:gd name="connsiteY101" fmla="*/ 73925 h 86166"/>
                  <a:gd name="connsiteX102" fmla="*/ 55960 w 192204"/>
                  <a:gd name="connsiteY102" fmla="*/ 71699 h 86166"/>
                  <a:gd name="connsiteX103" fmla="*/ 60253 w 192204"/>
                  <a:gd name="connsiteY103" fmla="*/ 71699 h 86166"/>
                  <a:gd name="connsiteX104" fmla="*/ 64068 w 192204"/>
                  <a:gd name="connsiteY104" fmla="*/ 72017 h 86166"/>
                  <a:gd name="connsiteX105" fmla="*/ 66135 w 192204"/>
                  <a:gd name="connsiteY105" fmla="*/ 72335 h 86166"/>
                  <a:gd name="connsiteX106" fmla="*/ 68520 w 192204"/>
                  <a:gd name="connsiteY106" fmla="*/ 73130 h 86166"/>
                  <a:gd name="connsiteX107" fmla="*/ 71381 w 192204"/>
                  <a:gd name="connsiteY107" fmla="*/ 73607 h 86166"/>
                  <a:gd name="connsiteX108" fmla="*/ 72653 w 192204"/>
                  <a:gd name="connsiteY108" fmla="*/ 72494 h 86166"/>
                  <a:gd name="connsiteX109" fmla="*/ 74402 w 192204"/>
                  <a:gd name="connsiteY109" fmla="*/ 69473 h 86166"/>
                  <a:gd name="connsiteX110" fmla="*/ 75038 w 192204"/>
                  <a:gd name="connsiteY110" fmla="*/ 69155 h 86166"/>
                  <a:gd name="connsiteX111" fmla="*/ 75515 w 192204"/>
                  <a:gd name="connsiteY111" fmla="*/ 68837 h 86166"/>
                  <a:gd name="connsiteX112" fmla="*/ 77581 w 192204"/>
                  <a:gd name="connsiteY112" fmla="*/ 68678 h 86166"/>
                  <a:gd name="connsiteX113" fmla="*/ 79648 w 192204"/>
                  <a:gd name="connsiteY113" fmla="*/ 68837 h 86166"/>
                  <a:gd name="connsiteX114" fmla="*/ 80602 w 192204"/>
                  <a:gd name="connsiteY114" fmla="*/ 69314 h 86166"/>
                  <a:gd name="connsiteX115" fmla="*/ 81556 w 192204"/>
                  <a:gd name="connsiteY115" fmla="*/ 71858 h 86166"/>
                  <a:gd name="connsiteX116" fmla="*/ 84099 w 192204"/>
                  <a:gd name="connsiteY116" fmla="*/ 72653 h 86166"/>
                  <a:gd name="connsiteX117" fmla="*/ 88392 w 192204"/>
                  <a:gd name="connsiteY117" fmla="*/ 76627 h 86166"/>
                  <a:gd name="connsiteX118" fmla="*/ 91094 w 192204"/>
                  <a:gd name="connsiteY118" fmla="*/ 78217 h 86166"/>
                  <a:gd name="connsiteX119" fmla="*/ 91730 w 192204"/>
                  <a:gd name="connsiteY119" fmla="*/ 78853 h 86166"/>
                  <a:gd name="connsiteX120" fmla="*/ 90777 w 192204"/>
                  <a:gd name="connsiteY120" fmla="*/ 79648 h 86166"/>
                  <a:gd name="connsiteX121" fmla="*/ 91094 w 192204"/>
                  <a:gd name="connsiteY121" fmla="*/ 80602 h 86166"/>
                  <a:gd name="connsiteX122" fmla="*/ 92684 w 192204"/>
                  <a:gd name="connsiteY122" fmla="*/ 81874 h 86166"/>
                  <a:gd name="connsiteX123" fmla="*/ 94751 w 192204"/>
                  <a:gd name="connsiteY123" fmla="*/ 82351 h 86166"/>
                  <a:gd name="connsiteX124" fmla="*/ 97136 w 192204"/>
                  <a:gd name="connsiteY124" fmla="*/ 82192 h 86166"/>
                  <a:gd name="connsiteX125" fmla="*/ 98248 w 192204"/>
                  <a:gd name="connsiteY125" fmla="*/ 82669 h 86166"/>
                  <a:gd name="connsiteX126" fmla="*/ 99202 w 192204"/>
                  <a:gd name="connsiteY126" fmla="*/ 83304 h 86166"/>
                  <a:gd name="connsiteX127" fmla="*/ 99361 w 192204"/>
                  <a:gd name="connsiteY127" fmla="*/ 84258 h 86166"/>
                  <a:gd name="connsiteX128" fmla="*/ 99361 w 192204"/>
                  <a:gd name="connsiteY128" fmla="*/ 84894 h 86166"/>
                  <a:gd name="connsiteX129" fmla="*/ 100951 w 192204"/>
                  <a:gd name="connsiteY129" fmla="*/ 84735 h 86166"/>
                  <a:gd name="connsiteX130" fmla="*/ 105243 w 192204"/>
                  <a:gd name="connsiteY130" fmla="*/ 84576 h 86166"/>
                  <a:gd name="connsiteX131" fmla="*/ 109536 w 192204"/>
                  <a:gd name="connsiteY131" fmla="*/ 84099 h 86166"/>
                  <a:gd name="connsiteX132" fmla="*/ 112875 w 192204"/>
                  <a:gd name="connsiteY132" fmla="*/ 83145 h 86166"/>
                  <a:gd name="connsiteX133" fmla="*/ 117644 w 192204"/>
                  <a:gd name="connsiteY133" fmla="*/ 82351 h 86166"/>
                  <a:gd name="connsiteX134" fmla="*/ 119710 w 192204"/>
                  <a:gd name="connsiteY134" fmla="*/ 81715 h 86166"/>
                  <a:gd name="connsiteX135" fmla="*/ 121936 w 192204"/>
                  <a:gd name="connsiteY135" fmla="*/ 81397 h 86166"/>
                  <a:gd name="connsiteX136" fmla="*/ 129090 w 192204"/>
                  <a:gd name="connsiteY136" fmla="*/ 82033 h 86166"/>
                  <a:gd name="connsiteX137" fmla="*/ 131634 w 192204"/>
                  <a:gd name="connsiteY137" fmla="*/ 81556 h 86166"/>
                  <a:gd name="connsiteX138" fmla="*/ 139583 w 192204"/>
                  <a:gd name="connsiteY138" fmla="*/ 81397 h 86166"/>
                  <a:gd name="connsiteX139" fmla="*/ 139742 w 192204"/>
                  <a:gd name="connsiteY139" fmla="*/ 81079 h 86166"/>
                  <a:gd name="connsiteX140" fmla="*/ 138788 w 192204"/>
                  <a:gd name="connsiteY140" fmla="*/ 80125 h 86166"/>
                  <a:gd name="connsiteX141" fmla="*/ 138788 w 192204"/>
                  <a:gd name="connsiteY141" fmla="*/ 79807 h 86166"/>
                  <a:gd name="connsiteX142" fmla="*/ 143398 w 192204"/>
                  <a:gd name="connsiteY142" fmla="*/ 79171 h 86166"/>
                  <a:gd name="connsiteX143" fmla="*/ 144193 w 192204"/>
                  <a:gd name="connsiteY143" fmla="*/ 78694 h 86166"/>
                  <a:gd name="connsiteX144" fmla="*/ 150393 w 192204"/>
                  <a:gd name="connsiteY144" fmla="*/ 74243 h 86166"/>
                  <a:gd name="connsiteX145" fmla="*/ 152301 w 192204"/>
                  <a:gd name="connsiteY145" fmla="*/ 73289 h 86166"/>
                  <a:gd name="connsiteX146" fmla="*/ 156275 w 192204"/>
                  <a:gd name="connsiteY146" fmla="*/ 74084 h 86166"/>
                  <a:gd name="connsiteX147" fmla="*/ 164701 w 192204"/>
                  <a:gd name="connsiteY147" fmla="*/ 77104 h 86166"/>
                  <a:gd name="connsiteX148" fmla="*/ 164066 w 192204"/>
                  <a:gd name="connsiteY148" fmla="*/ 78694 h 86166"/>
                  <a:gd name="connsiteX149" fmla="*/ 165019 w 192204"/>
                  <a:gd name="connsiteY149" fmla="*/ 79648 h 86166"/>
                  <a:gd name="connsiteX150" fmla="*/ 166927 w 192204"/>
                  <a:gd name="connsiteY150" fmla="*/ 80920 h 86166"/>
                  <a:gd name="connsiteX151" fmla="*/ 170583 w 192204"/>
                  <a:gd name="connsiteY151" fmla="*/ 82192 h 86166"/>
                  <a:gd name="connsiteX152" fmla="*/ 173763 w 192204"/>
                  <a:gd name="connsiteY152" fmla="*/ 82987 h 86166"/>
                  <a:gd name="connsiteX153" fmla="*/ 175353 w 192204"/>
                  <a:gd name="connsiteY153" fmla="*/ 82351 h 86166"/>
                  <a:gd name="connsiteX154" fmla="*/ 177737 w 192204"/>
                  <a:gd name="connsiteY154" fmla="*/ 81874 h 86166"/>
                  <a:gd name="connsiteX155" fmla="*/ 180917 w 192204"/>
                  <a:gd name="connsiteY155" fmla="*/ 83304 h 86166"/>
                  <a:gd name="connsiteX156" fmla="*/ 183779 w 192204"/>
                  <a:gd name="connsiteY156" fmla="*/ 85212 h 86166"/>
                  <a:gd name="connsiteX157" fmla="*/ 185209 w 192204"/>
                  <a:gd name="connsiteY157" fmla="*/ 86007 h 86166"/>
                  <a:gd name="connsiteX158" fmla="*/ 186004 w 192204"/>
                  <a:gd name="connsiteY158" fmla="*/ 86166 h 86166"/>
                  <a:gd name="connsiteX159" fmla="*/ 188230 w 192204"/>
                  <a:gd name="connsiteY159" fmla="*/ 85530 h 86166"/>
                  <a:gd name="connsiteX160" fmla="*/ 190933 w 192204"/>
                  <a:gd name="connsiteY160" fmla="*/ 83145 h 86166"/>
                  <a:gd name="connsiteX161" fmla="*/ 191887 w 192204"/>
                  <a:gd name="connsiteY161" fmla="*/ 80284 h 86166"/>
                  <a:gd name="connsiteX162" fmla="*/ 192204 w 192204"/>
                  <a:gd name="connsiteY162" fmla="*/ 78853 h 86166"/>
                  <a:gd name="connsiteX163" fmla="*/ 190615 w 192204"/>
                  <a:gd name="connsiteY163" fmla="*/ 76945 h 8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92204" h="86166">
                    <a:moveTo>
                      <a:pt x="190615" y="76945"/>
                    </a:moveTo>
                    <a:lnTo>
                      <a:pt x="187435" y="74720"/>
                    </a:lnTo>
                    <a:lnTo>
                      <a:pt x="183938" y="72971"/>
                    </a:lnTo>
                    <a:lnTo>
                      <a:pt x="181712" y="71222"/>
                    </a:lnTo>
                    <a:lnTo>
                      <a:pt x="180122" y="68043"/>
                    </a:lnTo>
                    <a:lnTo>
                      <a:pt x="178691" y="67725"/>
                    </a:lnTo>
                    <a:lnTo>
                      <a:pt x="178373" y="67248"/>
                    </a:lnTo>
                    <a:lnTo>
                      <a:pt x="178055" y="66135"/>
                    </a:lnTo>
                    <a:lnTo>
                      <a:pt x="178215" y="64545"/>
                    </a:lnTo>
                    <a:lnTo>
                      <a:pt x="178691" y="63432"/>
                    </a:lnTo>
                    <a:lnTo>
                      <a:pt x="180122" y="62955"/>
                    </a:lnTo>
                    <a:lnTo>
                      <a:pt x="181553" y="62796"/>
                    </a:lnTo>
                    <a:lnTo>
                      <a:pt x="182825" y="61524"/>
                    </a:lnTo>
                    <a:lnTo>
                      <a:pt x="184574" y="59299"/>
                    </a:lnTo>
                    <a:lnTo>
                      <a:pt x="185209" y="58186"/>
                    </a:lnTo>
                    <a:lnTo>
                      <a:pt x="184732" y="57709"/>
                    </a:lnTo>
                    <a:lnTo>
                      <a:pt x="180599" y="55801"/>
                    </a:lnTo>
                    <a:lnTo>
                      <a:pt x="179009" y="54688"/>
                    </a:lnTo>
                    <a:lnTo>
                      <a:pt x="177420" y="54688"/>
                    </a:lnTo>
                    <a:lnTo>
                      <a:pt x="174240" y="54052"/>
                    </a:lnTo>
                    <a:lnTo>
                      <a:pt x="171537" y="53099"/>
                    </a:lnTo>
                    <a:lnTo>
                      <a:pt x="170266" y="51986"/>
                    </a:lnTo>
                    <a:lnTo>
                      <a:pt x="168517" y="50555"/>
                    </a:lnTo>
                    <a:lnTo>
                      <a:pt x="165019" y="48965"/>
                    </a:lnTo>
                    <a:lnTo>
                      <a:pt x="162476" y="47375"/>
                    </a:lnTo>
                    <a:lnTo>
                      <a:pt x="162317" y="46262"/>
                    </a:lnTo>
                    <a:lnTo>
                      <a:pt x="163906" y="42129"/>
                    </a:lnTo>
                    <a:lnTo>
                      <a:pt x="165019" y="37996"/>
                    </a:lnTo>
                    <a:lnTo>
                      <a:pt x="164383" y="37201"/>
                    </a:lnTo>
                    <a:lnTo>
                      <a:pt x="162953" y="36565"/>
                    </a:lnTo>
                    <a:lnTo>
                      <a:pt x="160250" y="35929"/>
                    </a:lnTo>
                    <a:lnTo>
                      <a:pt x="154050" y="36088"/>
                    </a:lnTo>
                    <a:lnTo>
                      <a:pt x="150075" y="32113"/>
                    </a:lnTo>
                    <a:lnTo>
                      <a:pt x="148804" y="31160"/>
                    </a:lnTo>
                    <a:lnTo>
                      <a:pt x="146260" y="30524"/>
                    </a:lnTo>
                    <a:lnTo>
                      <a:pt x="142603" y="29252"/>
                    </a:lnTo>
                    <a:lnTo>
                      <a:pt x="140537" y="28298"/>
                    </a:lnTo>
                    <a:lnTo>
                      <a:pt x="139901" y="28616"/>
                    </a:lnTo>
                    <a:lnTo>
                      <a:pt x="137516" y="33067"/>
                    </a:lnTo>
                    <a:lnTo>
                      <a:pt x="135290" y="29888"/>
                    </a:lnTo>
                    <a:lnTo>
                      <a:pt x="134018" y="29093"/>
                    </a:lnTo>
                    <a:lnTo>
                      <a:pt x="131952" y="28616"/>
                    </a:lnTo>
                    <a:lnTo>
                      <a:pt x="130044" y="28616"/>
                    </a:lnTo>
                    <a:lnTo>
                      <a:pt x="124957" y="30206"/>
                    </a:lnTo>
                    <a:lnTo>
                      <a:pt x="121141" y="31796"/>
                    </a:lnTo>
                    <a:lnTo>
                      <a:pt x="118439" y="33067"/>
                    </a:lnTo>
                    <a:lnTo>
                      <a:pt x="115577" y="33862"/>
                    </a:lnTo>
                    <a:lnTo>
                      <a:pt x="114305" y="34816"/>
                    </a:lnTo>
                    <a:lnTo>
                      <a:pt x="110490" y="34657"/>
                    </a:lnTo>
                    <a:lnTo>
                      <a:pt x="108582" y="33862"/>
                    </a:lnTo>
                    <a:lnTo>
                      <a:pt x="107946" y="33067"/>
                    </a:lnTo>
                    <a:lnTo>
                      <a:pt x="108264" y="31796"/>
                    </a:lnTo>
                    <a:lnTo>
                      <a:pt x="109536" y="30206"/>
                    </a:lnTo>
                    <a:lnTo>
                      <a:pt x="109695" y="29252"/>
                    </a:lnTo>
                    <a:lnTo>
                      <a:pt x="109218" y="28616"/>
                    </a:lnTo>
                    <a:lnTo>
                      <a:pt x="104608" y="26549"/>
                    </a:lnTo>
                    <a:lnTo>
                      <a:pt x="102700" y="25277"/>
                    </a:lnTo>
                    <a:lnTo>
                      <a:pt x="96818" y="23370"/>
                    </a:lnTo>
                    <a:lnTo>
                      <a:pt x="89346" y="20190"/>
                    </a:lnTo>
                    <a:lnTo>
                      <a:pt x="86802" y="18123"/>
                    </a:lnTo>
                    <a:lnTo>
                      <a:pt x="86484" y="16693"/>
                    </a:lnTo>
                    <a:lnTo>
                      <a:pt x="83622" y="15262"/>
                    </a:lnTo>
                    <a:lnTo>
                      <a:pt x="79807" y="13990"/>
                    </a:lnTo>
                    <a:lnTo>
                      <a:pt x="76945" y="14308"/>
                    </a:lnTo>
                    <a:lnTo>
                      <a:pt x="74243" y="14467"/>
                    </a:lnTo>
                    <a:lnTo>
                      <a:pt x="70109" y="12082"/>
                    </a:lnTo>
                    <a:lnTo>
                      <a:pt x="66135" y="11923"/>
                    </a:lnTo>
                    <a:lnTo>
                      <a:pt x="61524" y="12718"/>
                    </a:lnTo>
                    <a:lnTo>
                      <a:pt x="60571" y="12877"/>
                    </a:lnTo>
                    <a:lnTo>
                      <a:pt x="59458" y="13195"/>
                    </a:lnTo>
                    <a:lnTo>
                      <a:pt x="45945" y="12241"/>
                    </a:lnTo>
                    <a:lnTo>
                      <a:pt x="42606" y="10175"/>
                    </a:lnTo>
                    <a:lnTo>
                      <a:pt x="39586" y="8267"/>
                    </a:lnTo>
                    <a:lnTo>
                      <a:pt x="31796" y="6836"/>
                    </a:lnTo>
                    <a:lnTo>
                      <a:pt x="27662" y="5246"/>
                    </a:lnTo>
                    <a:lnTo>
                      <a:pt x="23688" y="3180"/>
                    </a:lnTo>
                    <a:lnTo>
                      <a:pt x="19236" y="1272"/>
                    </a:lnTo>
                    <a:lnTo>
                      <a:pt x="15580" y="2067"/>
                    </a:lnTo>
                    <a:lnTo>
                      <a:pt x="10493" y="954"/>
                    </a:lnTo>
                    <a:lnTo>
                      <a:pt x="4928" y="0"/>
                    </a:lnTo>
                    <a:lnTo>
                      <a:pt x="3021" y="636"/>
                    </a:lnTo>
                    <a:lnTo>
                      <a:pt x="1272" y="3020"/>
                    </a:lnTo>
                    <a:lnTo>
                      <a:pt x="0" y="5246"/>
                    </a:lnTo>
                    <a:lnTo>
                      <a:pt x="6041" y="9062"/>
                    </a:lnTo>
                    <a:lnTo>
                      <a:pt x="13831" y="14785"/>
                    </a:lnTo>
                    <a:lnTo>
                      <a:pt x="15739" y="15580"/>
                    </a:lnTo>
                    <a:lnTo>
                      <a:pt x="24642" y="17647"/>
                    </a:lnTo>
                    <a:lnTo>
                      <a:pt x="31160" y="22257"/>
                    </a:lnTo>
                    <a:lnTo>
                      <a:pt x="33067" y="25754"/>
                    </a:lnTo>
                    <a:lnTo>
                      <a:pt x="41334" y="28934"/>
                    </a:lnTo>
                    <a:lnTo>
                      <a:pt x="43401" y="31636"/>
                    </a:lnTo>
                    <a:lnTo>
                      <a:pt x="45945" y="40698"/>
                    </a:lnTo>
                    <a:lnTo>
                      <a:pt x="48329" y="49283"/>
                    </a:lnTo>
                    <a:lnTo>
                      <a:pt x="51191" y="55483"/>
                    </a:lnTo>
                    <a:lnTo>
                      <a:pt x="51191" y="58345"/>
                    </a:lnTo>
                    <a:lnTo>
                      <a:pt x="51191" y="60730"/>
                    </a:lnTo>
                    <a:lnTo>
                      <a:pt x="49442" y="64545"/>
                    </a:lnTo>
                    <a:lnTo>
                      <a:pt x="44037" y="70904"/>
                    </a:lnTo>
                    <a:lnTo>
                      <a:pt x="45945" y="71699"/>
                    </a:lnTo>
                    <a:lnTo>
                      <a:pt x="49442" y="72494"/>
                    </a:lnTo>
                    <a:lnTo>
                      <a:pt x="51668" y="73607"/>
                    </a:lnTo>
                    <a:lnTo>
                      <a:pt x="52940" y="73925"/>
                    </a:lnTo>
                    <a:lnTo>
                      <a:pt x="55960" y="71699"/>
                    </a:lnTo>
                    <a:lnTo>
                      <a:pt x="60253" y="71699"/>
                    </a:lnTo>
                    <a:lnTo>
                      <a:pt x="64068" y="72017"/>
                    </a:lnTo>
                    <a:lnTo>
                      <a:pt x="66135" y="72335"/>
                    </a:lnTo>
                    <a:lnTo>
                      <a:pt x="68520" y="73130"/>
                    </a:lnTo>
                    <a:lnTo>
                      <a:pt x="71381" y="73607"/>
                    </a:lnTo>
                    <a:lnTo>
                      <a:pt x="72653" y="72494"/>
                    </a:lnTo>
                    <a:lnTo>
                      <a:pt x="74402" y="69473"/>
                    </a:lnTo>
                    <a:lnTo>
                      <a:pt x="75038" y="69155"/>
                    </a:lnTo>
                    <a:lnTo>
                      <a:pt x="75515" y="68837"/>
                    </a:lnTo>
                    <a:lnTo>
                      <a:pt x="77581" y="68678"/>
                    </a:lnTo>
                    <a:lnTo>
                      <a:pt x="79648" y="68837"/>
                    </a:lnTo>
                    <a:lnTo>
                      <a:pt x="80602" y="69314"/>
                    </a:lnTo>
                    <a:lnTo>
                      <a:pt x="81556" y="71858"/>
                    </a:lnTo>
                    <a:lnTo>
                      <a:pt x="84099" y="72653"/>
                    </a:lnTo>
                    <a:lnTo>
                      <a:pt x="88392" y="76627"/>
                    </a:lnTo>
                    <a:lnTo>
                      <a:pt x="91094" y="78217"/>
                    </a:lnTo>
                    <a:lnTo>
                      <a:pt x="91730" y="78853"/>
                    </a:lnTo>
                    <a:lnTo>
                      <a:pt x="90777" y="79648"/>
                    </a:lnTo>
                    <a:lnTo>
                      <a:pt x="91094" y="80602"/>
                    </a:lnTo>
                    <a:lnTo>
                      <a:pt x="92684" y="81874"/>
                    </a:lnTo>
                    <a:lnTo>
                      <a:pt x="94751" y="82351"/>
                    </a:lnTo>
                    <a:lnTo>
                      <a:pt x="97136" y="82192"/>
                    </a:lnTo>
                    <a:lnTo>
                      <a:pt x="98248" y="82669"/>
                    </a:lnTo>
                    <a:lnTo>
                      <a:pt x="99202" y="83304"/>
                    </a:lnTo>
                    <a:lnTo>
                      <a:pt x="99361" y="84258"/>
                    </a:lnTo>
                    <a:lnTo>
                      <a:pt x="99361" y="84894"/>
                    </a:lnTo>
                    <a:lnTo>
                      <a:pt x="100951" y="84735"/>
                    </a:lnTo>
                    <a:lnTo>
                      <a:pt x="105243" y="84576"/>
                    </a:lnTo>
                    <a:lnTo>
                      <a:pt x="109536" y="84099"/>
                    </a:lnTo>
                    <a:lnTo>
                      <a:pt x="112875" y="83145"/>
                    </a:lnTo>
                    <a:lnTo>
                      <a:pt x="117644" y="82351"/>
                    </a:lnTo>
                    <a:lnTo>
                      <a:pt x="119710" y="81715"/>
                    </a:lnTo>
                    <a:lnTo>
                      <a:pt x="121936" y="81397"/>
                    </a:lnTo>
                    <a:lnTo>
                      <a:pt x="129090" y="82033"/>
                    </a:lnTo>
                    <a:lnTo>
                      <a:pt x="131634" y="81556"/>
                    </a:lnTo>
                    <a:lnTo>
                      <a:pt x="139583" y="81397"/>
                    </a:lnTo>
                    <a:lnTo>
                      <a:pt x="139742" y="81079"/>
                    </a:lnTo>
                    <a:lnTo>
                      <a:pt x="138788" y="80125"/>
                    </a:lnTo>
                    <a:lnTo>
                      <a:pt x="138788" y="79807"/>
                    </a:lnTo>
                    <a:lnTo>
                      <a:pt x="143398" y="79171"/>
                    </a:lnTo>
                    <a:lnTo>
                      <a:pt x="144193" y="78694"/>
                    </a:lnTo>
                    <a:lnTo>
                      <a:pt x="150393" y="74243"/>
                    </a:lnTo>
                    <a:lnTo>
                      <a:pt x="152301" y="73289"/>
                    </a:lnTo>
                    <a:lnTo>
                      <a:pt x="156275" y="74084"/>
                    </a:lnTo>
                    <a:lnTo>
                      <a:pt x="164701" y="77104"/>
                    </a:lnTo>
                    <a:lnTo>
                      <a:pt x="164066" y="78694"/>
                    </a:lnTo>
                    <a:lnTo>
                      <a:pt x="165019" y="79648"/>
                    </a:lnTo>
                    <a:lnTo>
                      <a:pt x="166927" y="80920"/>
                    </a:lnTo>
                    <a:lnTo>
                      <a:pt x="170583" y="82192"/>
                    </a:lnTo>
                    <a:lnTo>
                      <a:pt x="173763" y="82987"/>
                    </a:lnTo>
                    <a:lnTo>
                      <a:pt x="175353" y="82351"/>
                    </a:lnTo>
                    <a:lnTo>
                      <a:pt x="177737" y="81874"/>
                    </a:lnTo>
                    <a:lnTo>
                      <a:pt x="180917" y="83304"/>
                    </a:lnTo>
                    <a:lnTo>
                      <a:pt x="183779" y="85212"/>
                    </a:lnTo>
                    <a:lnTo>
                      <a:pt x="185209" y="86007"/>
                    </a:lnTo>
                    <a:lnTo>
                      <a:pt x="186004" y="86166"/>
                    </a:lnTo>
                    <a:lnTo>
                      <a:pt x="188230" y="85530"/>
                    </a:lnTo>
                    <a:lnTo>
                      <a:pt x="190933" y="83145"/>
                    </a:lnTo>
                    <a:lnTo>
                      <a:pt x="191887" y="80284"/>
                    </a:lnTo>
                    <a:lnTo>
                      <a:pt x="192204" y="78853"/>
                    </a:lnTo>
                    <a:lnTo>
                      <a:pt x="190615" y="7694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1" name="Freeform: Shape 5030">
                <a:extLst>
                  <a:ext uri="{FF2B5EF4-FFF2-40B4-BE49-F238E27FC236}">
                    <a16:creationId xmlns:a16="http://schemas.microsoft.com/office/drawing/2014/main" id="{F61E6318-C638-7747-19CE-EC407FF60AF3}"/>
                  </a:ext>
                </a:extLst>
              </p:cNvPr>
              <p:cNvSpPr/>
              <p:nvPr/>
            </p:nvSpPr>
            <p:spPr>
              <a:xfrm>
                <a:off x="10458835" y="3579391"/>
                <a:ext cx="5087" cy="6677"/>
              </a:xfrm>
              <a:custGeom>
                <a:avLst/>
                <a:gdLst>
                  <a:gd name="connsiteX0" fmla="*/ 3498 w 5087"/>
                  <a:gd name="connsiteY0" fmla="*/ 0 h 6677"/>
                  <a:gd name="connsiteX1" fmla="*/ 1908 w 5087"/>
                  <a:gd name="connsiteY1" fmla="*/ 1590 h 6677"/>
                  <a:gd name="connsiteX2" fmla="*/ 954 w 5087"/>
                  <a:gd name="connsiteY2" fmla="*/ 3816 h 6677"/>
                  <a:gd name="connsiteX3" fmla="*/ 795 w 5087"/>
                  <a:gd name="connsiteY3" fmla="*/ 5564 h 6677"/>
                  <a:gd name="connsiteX4" fmla="*/ 0 w 5087"/>
                  <a:gd name="connsiteY4" fmla="*/ 6677 h 6677"/>
                  <a:gd name="connsiteX5" fmla="*/ 1908 w 5087"/>
                  <a:gd name="connsiteY5" fmla="*/ 6518 h 6677"/>
                  <a:gd name="connsiteX6" fmla="*/ 4452 w 5087"/>
                  <a:gd name="connsiteY6" fmla="*/ 5246 h 6677"/>
                  <a:gd name="connsiteX7" fmla="*/ 5087 w 5087"/>
                  <a:gd name="connsiteY7" fmla="*/ 477 h 6677"/>
                  <a:gd name="connsiteX8" fmla="*/ 3498 w 5087"/>
                  <a:gd name="connsiteY8" fmla="*/ 0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87" h="6677">
                    <a:moveTo>
                      <a:pt x="3498" y="0"/>
                    </a:moveTo>
                    <a:lnTo>
                      <a:pt x="1908" y="1590"/>
                    </a:lnTo>
                    <a:lnTo>
                      <a:pt x="954" y="3816"/>
                    </a:lnTo>
                    <a:lnTo>
                      <a:pt x="795" y="5564"/>
                    </a:lnTo>
                    <a:lnTo>
                      <a:pt x="0" y="6677"/>
                    </a:lnTo>
                    <a:lnTo>
                      <a:pt x="1908" y="6518"/>
                    </a:lnTo>
                    <a:lnTo>
                      <a:pt x="4452" y="5246"/>
                    </a:lnTo>
                    <a:lnTo>
                      <a:pt x="5087" y="477"/>
                    </a:lnTo>
                    <a:lnTo>
                      <a:pt x="349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2" name="Freeform: Shape 5031">
                <a:extLst>
                  <a:ext uri="{FF2B5EF4-FFF2-40B4-BE49-F238E27FC236}">
                    <a16:creationId xmlns:a16="http://schemas.microsoft.com/office/drawing/2014/main" id="{8A05D634-C37D-429B-56B8-FA9158185681}"/>
                  </a:ext>
                </a:extLst>
              </p:cNvPr>
              <p:cNvSpPr/>
              <p:nvPr/>
            </p:nvSpPr>
            <p:spPr>
              <a:xfrm>
                <a:off x="1442393" y="3864439"/>
                <a:ext cx="165814" cy="177419"/>
              </a:xfrm>
              <a:custGeom>
                <a:avLst/>
                <a:gdLst>
                  <a:gd name="connsiteX0" fmla="*/ 164224 w 165814"/>
                  <a:gd name="connsiteY0" fmla="*/ 97136 h 177419"/>
                  <a:gd name="connsiteX1" fmla="*/ 163747 w 165814"/>
                  <a:gd name="connsiteY1" fmla="*/ 93320 h 177419"/>
                  <a:gd name="connsiteX2" fmla="*/ 164701 w 165814"/>
                  <a:gd name="connsiteY2" fmla="*/ 88392 h 177419"/>
                  <a:gd name="connsiteX3" fmla="*/ 165814 w 165814"/>
                  <a:gd name="connsiteY3" fmla="*/ 83305 h 177419"/>
                  <a:gd name="connsiteX4" fmla="*/ 165655 w 165814"/>
                  <a:gd name="connsiteY4" fmla="*/ 82033 h 177419"/>
                  <a:gd name="connsiteX5" fmla="*/ 164224 w 165814"/>
                  <a:gd name="connsiteY5" fmla="*/ 80443 h 177419"/>
                  <a:gd name="connsiteX6" fmla="*/ 162476 w 165814"/>
                  <a:gd name="connsiteY6" fmla="*/ 79012 h 177419"/>
                  <a:gd name="connsiteX7" fmla="*/ 157865 w 165814"/>
                  <a:gd name="connsiteY7" fmla="*/ 77899 h 177419"/>
                  <a:gd name="connsiteX8" fmla="*/ 156275 w 165814"/>
                  <a:gd name="connsiteY8" fmla="*/ 75992 h 177419"/>
                  <a:gd name="connsiteX9" fmla="*/ 155004 w 165814"/>
                  <a:gd name="connsiteY9" fmla="*/ 74084 h 177419"/>
                  <a:gd name="connsiteX10" fmla="*/ 154050 w 165814"/>
                  <a:gd name="connsiteY10" fmla="*/ 73448 h 177419"/>
                  <a:gd name="connsiteX11" fmla="*/ 149122 w 165814"/>
                  <a:gd name="connsiteY11" fmla="*/ 72653 h 177419"/>
                  <a:gd name="connsiteX12" fmla="*/ 148009 w 165814"/>
                  <a:gd name="connsiteY12" fmla="*/ 71540 h 177419"/>
                  <a:gd name="connsiteX13" fmla="*/ 148486 w 165814"/>
                  <a:gd name="connsiteY13" fmla="*/ 68201 h 177419"/>
                  <a:gd name="connsiteX14" fmla="*/ 148804 w 165814"/>
                  <a:gd name="connsiteY14" fmla="*/ 63591 h 177419"/>
                  <a:gd name="connsiteX15" fmla="*/ 148644 w 165814"/>
                  <a:gd name="connsiteY15" fmla="*/ 60253 h 177419"/>
                  <a:gd name="connsiteX16" fmla="*/ 149598 w 165814"/>
                  <a:gd name="connsiteY16" fmla="*/ 57550 h 177419"/>
                  <a:gd name="connsiteX17" fmla="*/ 150552 w 165814"/>
                  <a:gd name="connsiteY17" fmla="*/ 55642 h 177419"/>
                  <a:gd name="connsiteX18" fmla="*/ 152778 w 165814"/>
                  <a:gd name="connsiteY18" fmla="*/ 53417 h 177419"/>
                  <a:gd name="connsiteX19" fmla="*/ 153891 w 165814"/>
                  <a:gd name="connsiteY19" fmla="*/ 51032 h 177419"/>
                  <a:gd name="connsiteX20" fmla="*/ 154527 w 165814"/>
                  <a:gd name="connsiteY20" fmla="*/ 50396 h 177419"/>
                  <a:gd name="connsiteX21" fmla="*/ 158660 w 165814"/>
                  <a:gd name="connsiteY21" fmla="*/ 49919 h 177419"/>
                  <a:gd name="connsiteX22" fmla="*/ 160091 w 165814"/>
                  <a:gd name="connsiteY22" fmla="*/ 48965 h 177419"/>
                  <a:gd name="connsiteX23" fmla="*/ 161363 w 165814"/>
                  <a:gd name="connsiteY23" fmla="*/ 47852 h 177419"/>
                  <a:gd name="connsiteX24" fmla="*/ 161840 w 165814"/>
                  <a:gd name="connsiteY24" fmla="*/ 46422 h 177419"/>
                  <a:gd name="connsiteX25" fmla="*/ 163271 w 165814"/>
                  <a:gd name="connsiteY25" fmla="*/ 44196 h 177419"/>
                  <a:gd name="connsiteX26" fmla="*/ 164383 w 165814"/>
                  <a:gd name="connsiteY26" fmla="*/ 42606 h 177419"/>
                  <a:gd name="connsiteX27" fmla="*/ 164542 w 165814"/>
                  <a:gd name="connsiteY27" fmla="*/ 41493 h 177419"/>
                  <a:gd name="connsiteX28" fmla="*/ 164383 w 165814"/>
                  <a:gd name="connsiteY28" fmla="*/ 39903 h 177419"/>
                  <a:gd name="connsiteX29" fmla="*/ 163112 w 165814"/>
                  <a:gd name="connsiteY29" fmla="*/ 37042 h 177419"/>
                  <a:gd name="connsiteX30" fmla="*/ 161522 w 165814"/>
                  <a:gd name="connsiteY30" fmla="*/ 34657 h 177419"/>
                  <a:gd name="connsiteX31" fmla="*/ 160727 w 165814"/>
                  <a:gd name="connsiteY31" fmla="*/ 33703 h 177419"/>
                  <a:gd name="connsiteX32" fmla="*/ 158819 w 165814"/>
                  <a:gd name="connsiteY32" fmla="*/ 27980 h 177419"/>
                  <a:gd name="connsiteX33" fmla="*/ 157229 w 165814"/>
                  <a:gd name="connsiteY33" fmla="*/ 26549 h 177419"/>
                  <a:gd name="connsiteX34" fmla="*/ 153891 w 165814"/>
                  <a:gd name="connsiteY34" fmla="*/ 25914 h 177419"/>
                  <a:gd name="connsiteX35" fmla="*/ 147691 w 165814"/>
                  <a:gd name="connsiteY35" fmla="*/ 25277 h 177419"/>
                  <a:gd name="connsiteX36" fmla="*/ 144034 w 165814"/>
                  <a:gd name="connsiteY36" fmla="*/ 26231 h 177419"/>
                  <a:gd name="connsiteX37" fmla="*/ 138311 w 165814"/>
                  <a:gd name="connsiteY37" fmla="*/ 28139 h 177419"/>
                  <a:gd name="connsiteX38" fmla="*/ 134019 w 165814"/>
                  <a:gd name="connsiteY38" fmla="*/ 29570 h 177419"/>
                  <a:gd name="connsiteX39" fmla="*/ 131157 w 165814"/>
                  <a:gd name="connsiteY39" fmla="*/ 30206 h 177419"/>
                  <a:gd name="connsiteX40" fmla="*/ 129567 w 165814"/>
                  <a:gd name="connsiteY40" fmla="*/ 30047 h 177419"/>
                  <a:gd name="connsiteX41" fmla="*/ 128772 w 165814"/>
                  <a:gd name="connsiteY41" fmla="*/ 29252 h 177419"/>
                  <a:gd name="connsiteX42" fmla="*/ 129885 w 165814"/>
                  <a:gd name="connsiteY42" fmla="*/ 28457 h 177419"/>
                  <a:gd name="connsiteX43" fmla="*/ 130362 w 165814"/>
                  <a:gd name="connsiteY43" fmla="*/ 26708 h 177419"/>
                  <a:gd name="connsiteX44" fmla="*/ 129726 w 165814"/>
                  <a:gd name="connsiteY44" fmla="*/ 24165 h 177419"/>
                  <a:gd name="connsiteX45" fmla="*/ 128613 w 165814"/>
                  <a:gd name="connsiteY45" fmla="*/ 21939 h 177419"/>
                  <a:gd name="connsiteX46" fmla="*/ 127977 w 165814"/>
                  <a:gd name="connsiteY46" fmla="*/ 18600 h 177419"/>
                  <a:gd name="connsiteX47" fmla="*/ 128295 w 165814"/>
                  <a:gd name="connsiteY47" fmla="*/ 14626 h 177419"/>
                  <a:gd name="connsiteX48" fmla="*/ 129249 w 165814"/>
                  <a:gd name="connsiteY48" fmla="*/ 10970 h 177419"/>
                  <a:gd name="connsiteX49" fmla="*/ 131634 w 165814"/>
                  <a:gd name="connsiteY49" fmla="*/ 6041 h 177419"/>
                  <a:gd name="connsiteX50" fmla="*/ 131634 w 165814"/>
                  <a:gd name="connsiteY50" fmla="*/ 3974 h 177419"/>
                  <a:gd name="connsiteX51" fmla="*/ 130998 w 165814"/>
                  <a:gd name="connsiteY51" fmla="*/ 2226 h 177419"/>
                  <a:gd name="connsiteX52" fmla="*/ 129567 w 165814"/>
                  <a:gd name="connsiteY52" fmla="*/ 1272 h 177419"/>
                  <a:gd name="connsiteX53" fmla="*/ 127023 w 165814"/>
                  <a:gd name="connsiteY53" fmla="*/ 1272 h 177419"/>
                  <a:gd name="connsiteX54" fmla="*/ 119552 w 165814"/>
                  <a:gd name="connsiteY54" fmla="*/ 1590 h 177419"/>
                  <a:gd name="connsiteX55" fmla="*/ 113669 w 165814"/>
                  <a:gd name="connsiteY55" fmla="*/ 1272 h 177419"/>
                  <a:gd name="connsiteX56" fmla="*/ 111762 w 165814"/>
                  <a:gd name="connsiteY56" fmla="*/ 1113 h 177419"/>
                  <a:gd name="connsiteX57" fmla="*/ 109854 w 165814"/>
                  <a:gd name="connsiteY57" fmla="*/ 636 h 177419"/>
                  <a:gd name="connsiteX58" fmla="*/ 104926 w 165814"/>
                  <a:gd name="connsiteY58" fmla="*/ 159 h 177419"/>
                  <a:gd name="connsiteX59" fmla="*/ 99043 w 165814"/>
                  <a:gd name="connsiteY59" fmla="*/ 477 h 177419"/>
                  <a:gd name="connsiteX60" fmla="*/ 97613 w 165814"/>
                  <a:gd name="connsiteY60" fmla="*/ 477 h 177419"/>
                  <a:gd name="connsiteX61" fmla="*/ 92843 w 165814"/>
                  <a:gd name="connsiteY61" fmla="*/ 477 h 177419"/>
                  <a:gd name="connsiteX62" fmla="*/ 81874 w 165814"/>
                  <a:gd name="connsiteY62" fmla="*/ 0 h 177419"/>
                  <a:gd name="connsiteX63" fmla="*/ 75833 w 165814"/>
                  <a:gd name="connsiteY63" fmla="*/ 159 h 177419"/>
                  <a:gd name="connsiteX64" fmla="*/ 75992 w 165814"/>
                  <a:gd name="connsiteY64" fmla="*/ 1113 h 177419"/>
                  <a:gd name="connsiteX65" fmla="*/ 75674 w 165814"/>
                  <a:gd name="connsiteY65" fmla="*/ 1908 h 177419"/>
                  <a:gd name="connsiteX66" fmla="*/ 75356 w 165814"/>
                  <a:gd name="connsiteY66" fmla="*/ 3816 h 177419"/>
                  <a:gd name="connsiteX67" fmla="*/ 75356 w 165814"/>
                  <a:gd name="connsiteY67" fmla="*/ 10493 h 177419"/>
                  <a:gd name="connsiteX68" fmla="*/ 75356 w 165814"/>
                  <a:gd name="connsiteY68" fmla="*/ 16057 h 177419"/>
                  <a:gd name="connsiteX69" fmla="*/ 75356 w 165814"/>
                  <a:gd name="connsiteY69" fmla="*/ 22098 h 177419"/>
                  <a:gd name="connsiteX70" fmla="*/ 75515 w 165814"/>
                  <a:gd name="connsiteY70" fmla="*/ 28457 h 177419"/>
                  <a:gd name="connsiteX71" fmla="*/ 75515 w 165814"/>
                  <a:gd name="connsiteY71" fmla="*/ 33703 h 177419"/>
                  <a:gd name="connsiteX72" fmla="*/ 75515 w 165814"/>
                  <a:gd name="connsiteY72" fmla="*/ 37201 h 177419"/>
                  <a:gd name="connsiteX73" fmla="*/ 69632 w 165814"/>
                  <a:gd name="connsiteY73" fmla="*/ 37201 h 177419"/>
                  <a:gd name="connsiteX74" fmla="*/ 61842 w 165814"/>
                  <a:gd name="connsiteY74" fmla="*/ 37042 h 177419"/>
                  <a:gd name="connsiteX75" fmla="*/ 54053 w 165814"/>
                  <a:gd name="connsiteY75" fmla="*/ 37042 h 177419"/>
                  <a:gd name="connsiteX76" fmla="*/ 46263 w 165814"/>
                  <a:gd name="connsiteY76" fmla="*/ 37042 h 177419"/>
                  <a:gd name="connsiteX77" fmla="*/ 42288 w 165814"/>
                  <a:gd name="connsiteY77" fmla="*/ 37042 h 177419"/>
                  <a:gd name="connsiteX78" fmla="*/ 37996 w 165814"/>
                  <a:gd name="connsiteY78" fmla="*/ 37042 h 177419"/>
                  <a:gd name="connsiteX79" fmla="*/ 36565 w 165814"/>
                  <a:gd name="connsiteY79" fmla="*/ 37201 h 177419"/>
                  <a:gd name="connsiteX80" fmla="*/ 35611 w 165814"/>
                  <a:gd name="connsiteY80" fmla="*/ 38155 h 177419"/>
                  <a:gd name="connsiteX81" fmla="*/ 34498 w 165814"/>
                  <a:gd name="connsiteY81" fmla="*/ 38314 h 177419"/>
                  <a:gd name="connsiteX82" fmla="*/ 33226 w 165814"/>
                  <a:gd name="connsiteY82" fmla="*/ 37519 h 177419"/>
                  <a:gd name="connsiteX83" fmla="*/ 31478 w 165814"/>
                  <a:gd name="connsiteY83" fmla="*/ 37201 h 177419"/>
                  <a:gd name="connsiteX84" fmla="*/ 31160 w 165814"/>
                  <a:gd name="connsiteY84" fmla="*/ 36406 h 177419"/>
                  <a:gd name="connsiteX85" fmla="*/ 30206 w 165814"/>
                  <a:gd name="connsiteY85" fmla="*/ 34975 h 177419"/>
                  <a:gd name="connsiteX86" fmla="*/ 28616 w 165814"/>
                  <a:gd name="connsiteY86" fmla="*/ 34816 h 177419"/>
                  <a:gd name="connsiteX87" fmla="*/ 27821 w 165814"/>
                  <a:gd name="connsiteY87" fmla="*/ 34975 h 177419"/>
                  <a:gd name="connsiteX88" fmla="*/ 26708 w 165814"/>
                  <a:gd name="connsiteY88" fmla="*/ 35770 h 177419"/>
                  <a:gd name="connsiteX89" fmla="*/ 25436 w 165814"/>
                  <a:gd name="connsiteY89" fmla="*/ 36247 h 177419"/>
                  <a:gd name="connsiteX90" fmla="*/ 24960 w 165814"/>
                  <a:gd name="connsiteY90" fmla="*/ 37360 h 177419"/>
                  <a:gd name="connsiteX91" fmla="*/ 26390 w 165814"/>
                  <a:gd name="connsiteY91" fmla="*/ 43401 h 177419"/>
                  <a:gd name="connsiteX92" fmla="*/ 26390 w 165814"/>
                  <a:gd name="connsiteY92" fmla="*/ 47693 h 177419"/>
                  <a:gd name="connsiteX93" fmla="*/ 26231 w 165814"/>
                  <a:gd name="connsiteY93" fmla="*/ 49283 h 177419"/>
                  <a:gd name="connsiteX94" fmla="*/ 25754 w 165814"/>
                  <a:gd name="connsiteY94" fmla="*/ 49442 h 177419"/>
                  <a:gd name="connsiteX95" fmla="*/ 24483 w 165814"/>
                  <a:gd name="connsiteY95" fmla="*/ 48806 h 177419"/>
                  <a:gd name="connsiteX96" fmla="*/ 23847 w 165814"/>
                  <a:gd name="connsiteY96" fmla="*/ 46898 h 177419"/>
                  <a:gd name="connsiteX97" fmla="*/ 22734 w 165814"/>
                  <a:gd name="connsiteY97" fmla="*/ 46740 h 177419"/>
                  <a:gd name="connsiteX98" fmla="*/ 17965 w 165814"/>
                  <a:gd name="connsiteY98" fmla="*/ 48329 h 177419"/>
                  <a:gd name="connsiteX99" fmla="*/ 17806 w 165814"/>
                  <a:gd name="connsiteY99" fmla="*/ 49919 h 177419"/>
                  <a:gd name="connsiteX100" fmla="*/ 19872 w 165814"/>
                  <a:gd name="connsiteY100" fmla="*/ 51827 h 177419"/>
                  <a:gd name="connsiteX101" fmla="*/ 21939 w 165814"/>
                  <a:gd name="connsiteY101" fmla="*/ 55324 h 177419"/>
                  <a:gd name="connsiteX102" fmla="*/ 24165 w 165814"/>
                  <a:gd name="connsiteY102" fmla="*/ 57232 h 177419"/>
                  <a:gd name="connsiteX103" fmla="*/ 30683 w 165814"/>
                  <a:gd name="connsiteY103" fmla="*/ 60253 h 177419"/>
                  <a:gd name="connsiteX104" fmla="*/ 35611 w 165814"/>
                  <a:gd name="connsiteY104" fmla="*/ 59458 h 177419"/>
                  <a:gd name="connsiteX105" fmla="*/ 37201 w 165814"/>
                  <a:gd name="connsiteY105" fmla="*/ 60094 h 177419"/>
                  <a:gd name="connsiteX106" fmla="*/ 31796 w 165814"/>
                  <a:gd name="connsiteY106" fmla="*/ 62160 h 177419"/>
                  <a:gd name="connsiteX107" fmla="*/ 31319 w 165814"/>
                  <a:gd name="connsiteY107" fmla="*/ 64386 h 177419"/>
                  <a:gd name="connsiteX108" fmla="*/ 29570 w 165814"/>
                  <a:gd name="connsiteY108" fmla="*/ 63273 h 177419"/>
                  <a:gd name="connsiteX109" fmla="*/ 24960 w 165814"/>
                  <a:gd name="connsiteY109" fmla="*/ 61366 h 177419"/>
                  <a:gd name="connsiteX110" fmla="*/ 21939 w 165814"/>
                  <a:gd name="connsiteY110" fmla="*/ 61048 h 177419"/>
                  <a:gd name="connsiteX111" fmla="*/ 20190 w 165814"/>
                  <a:gd name="connsiteY111" fmla="*/ 59935 h 177419"/>
                  <a:gd name="connsiteX112" fmla="*/ 19554 w 165814"/>
                  <a:gd name="connsiteY112" fmla="*/ 58663 h 177419"/>
                  <a:gd name="connsiteX113" fmla="*/ 19236 w 165814"/>
                  <a:gd name="connsiteY113" fmla="*/ 56914 h 177419"/>
                  <a:gd name="connsiteX114" fmla="*/ 18600 w 165814"/>
                  <a:gd name="connsiteY114" fmla="*/ 55801 h 177419"/>
                  <a:gd name="connsiteX115" fmla="*/ 17170 w 165814"/>
                  <a:gd name="connsiteY115" fmla="*/ 57391 h 177419"/>
                  <a:gd name="connsiteX116" fmla="*/ 17806 w 165814"/>
                  <a:gd name="connsiteY116" fmla="*/ 62319 h 177419"/>
                  <a:gd name="connsiteX117" fmla="*/ 18123 w 165814"/>
                  <a:gd name="connsiteY117" fmla="*/ 67407 h 177419"/>
                  <a:gd name="connsiteX118" fmla="*/ 17011 w 165814"/>
                  <a:gd name="connsiteY118" fmla="*/ 75673 h 177419"/>
                  <a:gd name="connsiteX119" fmla="*/ 12400 w 165814"/>
                  <a:gd name="connsiteY119" fmla="*/ 82033 h 177419"/>
                  <a:gd name="connsiteX120" fmla="*/ 10811 w 165814"/>
                  <a:gd name="connsiteY120" fmla="*/ 83464 h 177419"/>
                  <a:gd name="connsiteX121" fmla="*/ 9539 w 165814"/>
                  <a:gd name="connsiteY121" fmla="*/ 83782 h 177419"/>
                  <a:gd name="connsiteX122" fmla="*/ 8267 w 165814"/>
                  <a:gd name="connsiteY122" fmla="*/ 83782 h 177419"/>
                  <a:gd name="connsiteX123" fmla="*/ 6836 w 165814"/>
                  <a:gd name="connsiteY123" fmla="*/ 85371 h 177419"/>
                  <a:gd name="connsiteX124" fmla="*/ 3339 w 165814"/>
                  <a:gd name="connsiteY124" fmla="*/ 85848 h 177419"/>
                  <a:gd name="connsiteX125" fmla="*/ 1431 w 165814"/>
                  <a:gd name="connsiteY125" fmla="*/ 83145 h 177419"/>
                  <a:gd name="connsiteX126" fmla="*/ 0 w 165814"/>
                  <a:gd name="connsiteY126" fmla="*/ 82510 h 177419"/>
                  <a:gd name="connsiteX127" fmla="*/ 3974 w 165814"/>
                  <a:gd name="connsiteY127" fmla="*/ 91730 h 177419"/>
                  <a:gd name="connsiteX128" fmla="*/ 4928 w 165814"/>
                  <a:gd name="connsiteY128" fmla="*/ 92684 h 177419"/>
                  <a:gd name="connsiteX129" fmla="*/ 5882 w 165814"/>
                  <a:gd name="connsiteY129" fmla="*/ 94910 h 177419"/>
                  <a:gd name="connsiteX130" fmla="*/ 6836 w 165814"/>
                  <a:gd name="connsiteY130" fmla="*/ 96182 h 177419"/>
                  <a:gd name="connsiteX131" fmla="*/ 10334 w 165814"/>
                  <a:gd name="connsiteY131" fmla="*/ 102700 h 177419"/>
                  <a:gd name="connsiteX132" fmla="*/ 14308 w 165814"/>
                  <a:gd name="connsiteY132" fmla="*/ 105085 h 177419"/>
                  <a:gd name="connsiteX133" fmla="*/ 15898 w 165814"/>
                  <a:gd name="connsiteY133" fmla="*/ 104925 h 177419"/>
                  <a:gd name="connsiteX134" fmla="*/ 17011 w 165814"/>
                  <a:gd name="connsiteY134" fmla="*/ 104448 h 177419"/>
                  <a:gd name="connsiteX135" fmla="*/ 17647 w 165814"/>
                  <a:gd name="connsiteY135" fmla="*/ 103654 h 177419"/>
                  <a:gd name="connsiteX136" fmla="*/ 18442 w 165814"/>
                  <a:gd name="connsiteY136" fmla="*/ 103495 h 177419"/>
                  <a:gd name="connsiteX137" fmla="*/ 16534 w 165814"/>
                  <a:gd name="connsiteY137" fmla="*/ 107946 h 177419"/>
                  <a:gd name="connsiteX138" fmla="*/ 17011 w 165814"/>
                  <a:gd name="connsiteY138" fmla="*/ 108900 h 177419"/>
                  <a:gd name="connsiteX139" fmla="*/ 17965 w 165814"/>
                  <a:gd name="connsiteY139" fmla="*/ 109377 h 177419"/>
                  <a:gd name="connsiteX140" fmla="*/ 19872 w 165814"/>
                  <a:gd name="connsiteY140" fmla="*/ 109377 h 177419"/>
                  <a:gd name="connsiteX141" fmla="*/ 21303 w 165814"/>
                  <a:gd name="connsiteY141" fmla="*/ 108741 h 177419"/>
                  <a:gd name="connsiteX142" fmla="*/ 22893 w 165814"/>
                  <a:gd name="connsiteY142" fmla="*/ 110013 h 177419"/>
                  <a:gd name="connsiteX143" fmla="*/ 23529 w 165814"/>
                  <a:gd name="connsiteY143" fmla="*/ 111285 h 177419"/>
                  <a:gd name="connsiteX144" fmla="*/ 20190 w 165814"/>
                  <a:gd name="connsiteY144" fmla="*/ 112238 h 177419"/>
                  <a:gd name="connsiteX145" fmla="*/ 18759 w 165814"/>
                  <a:gd name="connsiteY145" fmla="*/ 112397 h 177419"/>
                  <a:gd name="connsiteX146" fmla="*/ 17647 w 165814"/>
                  <a:gd name="connsiteY146" fmla="*/ 112238 h 177419"/>
                  <a:gd name="connsiteX147" fmla="*/ 9539 w 165814"/>
                  <a:gd name="connsiteY147" fmla="*/ 103018 h 177419"/>
                  <a:gd name="connsiteX148" fmla="*/ 10016 w 165814"/>
                  <a:gd name="connsiteY148" fmla="*/ 104925 h 177419"/>
                  <a:gd name="connsiteX149" fmla="*/ 13036 w 165814"/>
                  <a:gd name="connsiteY149" fmla="*/ 109218 h 177419"/>
                  <a:gd name="connsiteX150" fmla="*/ 15898 w 165814"/>
                  <a:gd name="connsiteY150" fmla="*/ 114941 h 177419"/>
                  <a:gd name="connsiteX151" fmla="*/ 15580 w 165814"/>
                  <a:gd name="connsiteY151" fmla="*/ 116372 h 177419"/>
                  <a:gd name="connsiteX152" fmla="*/ 16057 w 165814"/>
                  <a:gd name="connsiteY152" fmla="*/ 117644 h 177419"/>
                  <a:gd name="connsiteX153" fmla="*/ 18283 w 165814"/>
                  <a:gd name="connsiteY153" fmla="*/ 117803 h 177419"/>
                  <a:gd name="connsiteX154" fmla="*/ 22257 w 165814"/>
                  <a:gd name="connsiteY154" fmla="*/ 119710 h 177419"/>
                  <a:gd name="connsiteX155" fmla="*/ 22734 w 165814"/>
                  <a:gd name="connsiteY155" fmla="*/ 120823 h 177419"/>
                  <a:gd name="connsiteX156" fmla="*/ 22257 w 165814"/>
                  <a:gd name="connsiteY156" fmla="*/ 121618 h 177419"/>
                  <a:gd name="connsiteX157" fmla="*/ 18283 w 165814"/>
                  <a:gd name="connsiteY157" fmla="*/ 119710 h 177419"/>
                  <a:gd name="connsiteX158" fmla="*/ 17011 w 165814"/>
                  <a:gd name="connsiteY158" fmla="*/ 119869 h 177419"/>
                  <a:gd name="connsiteX159" fmla="*/ 19077 w 165814"/>
                  <a:gd name="connsiteY159" fmla="*/ 121936 h 177419"/>
                  <a:gd name="connsiteX160" fmla="*/ 20031 w 165814"/>
                  <a:gd name="connsiteY160" fmla="*/ 123526 h 177419"/>
                  <a:gd name="connsiteX161" fmla="*/ 23688 w 165814"/>
                  <a:gd name="connsiteY161" fmla="*/ 127341 h 177419"/>
                  <a:gd name="connsiteX162" fmla="*/ 24960 w 165814"/>
                  <a:gd name="connsiteY162" fmla="*/ 129249 h 177419"/>
                  <a:gd name="connsiteX163" fmla="*/ 25436 w 165814"/>
                  <a:gd name="connsiteY163" fmla="*/ 130998 h 177419"/>
                  <a:gd name="connsiteX164" fmla="*/ 26390 w 165814"/>
                  <a:gd name="connsiteY164" fmla="*/ 133224 h 177419"/>
                  <a:gd name="connsiteX165" fmla="*/ 27821 w 165814"/>
                  <a:gd name="connsiteY165" fmla="*/ 134495 h 177419"/>
                  <a:gd name="connsiteX166" fmla="*/ 30524 w 165814"/>
                  <a:gd name="connsiteY166" fmla="*/ 134495 h 177419"/>
                  <a:gd name="connsiteX167" fmla="*/ 33226 w 165814"/>
                  <a:gd name="connsiteY167" fmla="*/ 135290 h 177419"/>
                  <a:gd name="connsiteX168" fmla="*/ 35929 w 165814"/>
                  <a:gd name="connsiteY168" fmla="*/ 136721 h 177419"/>
                  <a:gd name="connsiteX169" fmla="*/ 38950 w 165814"/>
                  <a:gd name="connsiteY169" fmla="*/ 138470 h 177419"/>
                  <a:gd name="connsiteX170" fmla="*/ 38155 w 165814"/>
                  <a:gd name="connsiteY170" fmla="*/ 139106 h 177419"/>
                  <a:gd name="connsiteX171" fmla="*/ 37201 w 165814"/>
                  <a:gd name="connsiteY171" fmla="*/ 139424 h 177419"/>
                  <a:gd name="connsiteX172" fmla="*/ 30365 w 165814"/>
                  <a:gd name="connsiteY172" fmla="*/ 136244 h 177419"/>
                  <a:gd name="connsiteX173" fmla="*/ 29252 w 165814"/>
                  <a:gd name="connsiteY173" fmla="*/ 136085 h 177419"/>
                  <a:gd name="connsiteX174" fmla="*/ 30206 w 165814"/>
                  <a:gd name="connsiteY174" fmla="*/ 137516 h 177419"/>
                  <a:gd name="connsiteX175" fmla="*/ 37360 w 165814"/>
                  <a:gd name="connsiteY175" fmla="*/ 144034 h 177419"/>
                  <a:gd name="connsiteX176" fmla="*/ 47217 w 165814"/>
                  <a:gd name="connsiteY176" fmla="*/ 151665 h 177419"/>
                  <a:gd name="connsiteX177" fmla="*/ 53894 w 165814"/>
                  <a:gd name="connsiteY177" fmla="*/ 159137 h 177419"/>
                  <a:gd name="connsiteX178" fmla="*/ 55483 w 165814"/>
                  <a:gd name="connsiteY178" fmla="*/ 162635 h 177419"/>
                  <a:gd name="connsiteX179" fmla="*/ 61525 w 165814"/>
                  <a:gd name="connsiteY179" fmla="*/ 167245 h 177419"/>
                  <a:gd name="connsiteX180" fmla="*/ 64386 w 165814"/>
                  <a:gd name="connsiteY180" fmla="*/ 170107 h 177419"/>
                  <a:gd name="connsiteX181" fmla="*/ 66771 w 165814"/>
                  <a:gd name="connsiteY181" fmla="*/ 174876 h 177419"/>
                  <a:gd name="connsiteX182" fmla="*/ 69632 w 165814"/>
                  <a:gd name="connsiteY182" fmla="*/ 177420 h 177419"/>
                  <a:gd name="connsiteX183" fmla="*/ 71381 w 165814"/>
                  <a:gd name="connsiteY183" fmla="*/ 172968 h 177419"/>
                  <a:gd name="connsiteX184" fmla="*/ 72653 w 165814"/>
                  <a:gd name="connsiteY184" fmla="*/ 170901 h 177419"/>
                  <a:gd name="connsiteX185" fmla="*/ 74084 w 165814"/>
                  <a:gd name="connsiteY185" fmla="*/ 169471 h 177419"/>
                  <a:gd name="connsiteX186" fmla="*/ 80284 w 165814"/>
                  <a:gd name="connsiteY186" fmla="*/ 166132 h 177419"/>
                  <a:gd name="connsiteX187" fmla="*/ 81238 w 165814"/>
                  <a:gd name="connsiteY187" fmla="*/ 166291 h 177419"/>
                  <a:gd name="connsiteX188" fmla="*/ 85530 w 165814"/>
                  <a:gd name="connsiteY188" fmla="*/ 170743 h 177419"/>
                  <a:gd name="connsiteX189" fmla="*/ 86961 w 165814"/>
                  <a:gd name="connsiteY189" fmla="*/ 171060 h 177419"/>
                  <a:gd name="connsiteX190" fmla="*/ 88392 w 165814"/>
                  <a:gd name="connsiteY190" fmla="*/ 170901 h 177419"/>
                  <a:gd name="connsiteX191" fmla="*/ 90300 w 165814"/>
                  <a:gd name="connsiteY191" fmla="*/ 171060 h 177419"/>
                  <a:gd name="connsiteX192" fmla="*/ 91094 w 165814"/>
                  <a:gd name="connsiteY192" fmla="*/ 170265 h 177419"/>
                  <a:gd name="connsiteX193" fmla="*/ 91253 w 165814"/>
                  <a:gd name="connsiteY193" fmla="*/ 169153 h 177419"/>
                  <a:gd name="connsiteX194" fmla="*/ 89982 w 165814"/>
                  <a:gd name="connsiteY194" fmla="*/ 167881 h 177419"/>
                  <a:gd name="connsiteX195" fmla="*/ 89823 w 165814"/>
                  <a:gd name="connsiteY195" fmla="*/ 166450 h 177419"/>
                  <a:gd name="connsiteX196" fmla="*/ 90618 w 165814"/>
                  <a:gd name="connsiteY196" fmla="*/ 164860 h 177419"/>
                  <a:gd name="connsiteX197" fmla="*/ 91253 w 165814"/>
                  <a:gd name="connsiteY197" fmla="*/ 163271 h 177419"/>
                  <a:gd name="connsiteX198" fmla="*/ 92525 w 165814"/>
                  <a:gd name="connsiteY198" fmla="*/ 161204 h 177419"/>
                  <a:gd name="connsiteX199" fmla="*/ 92684 w 165814"/>
                  <a:gd name="connsiteY199" fmla="*/ 160409 h 177419"/>
                  <a:gd name="connsiteX200" fmla="*/ 91253 w 165814"/>
                  <a:gd name="connsiteY200" fmla="*/ 159296 h 177419"/>
                  <a:gd name="connsiteX201" fmla="*/ 88392 w 165814"/>
                  <a:gd name="connsiteY201" fmla="*/ 157706 h 177419"/>
                  <a:gd name="connsiteX202" fmla="*/ 86325 w 165814"/>
                  <a:gd name="connsiteY202" fmla="*/ 156276 h 177419"/>
                  <a:gd name="connsiteX203" fmla="*/ 85689 w 165814"/>
                  <a:gd name="connsiteY203" fmla="*/ 154845 h 177419"/>
                  <a:gd name="connsiteX204" fmla="*/ 86166 w 165814"/>
                  <a:gd name="connsiteY204" fmla="*/ 153096 h 177419"/>
                  <a:gd name="connsiteX205" fmla="*/ 87756 w 165814"/>
                  <a:gd name="connsiteY205" fmla="*/ 151506 h 177419"/>
                  <a:gd name="connsiteX206" fmla="*/ 87756 w 165814"/>
                  <a:gd name="connsiteY206" fmla="*/ 150711 h 177419"/>
                  <a:gd name="connsiteX207" fmla="*/ 86325 w 165814"/>
                  <a:gd name="connsiteY207" fmla="*/ 149439 h 177419"/>
                  <a:gd name="connsiteX208" fmla="*/ 85212 w 165814"/>
                  <a:gd name="connsiteY208" fmla="*/ 148009 h 177419"/>
                  <a:gd name="connsiteX209" fmla="*/ 84258 w 165814"/>
                  <a:gd name="connsiteY209" fmla="*/ 147055 h 177419"/>
                  <a:gd name="connsiteX210" fmla="*/ 81238 w 165814"/>
                  <a:gd name="connsiteY210" fmla="*/ 146578 h 177419"/>
                  <a:gd name="connsiteX211" fmla="*/ 81874 w 165814"/>
                  <a:gd name="connsiteY211" fmla="*/ 144670 h 177419"/>
                  <a:gd name="connsiteX212" fmla="*/ 82987 w 165814"/>
                  <a:gd name="connsiteY212" fmla="*/ 141808 h 177419"/>
                  <a:gd name="connsiteX213" fmla="*/ 83146 w 165814"/>
                  <a:gd name="connsiteY213" fmla="*/ 139742 h 177419"/>
                  <a:gd name="connsiteX214" fmla="*/ 82351 w 165814"/>
                  <a:gd name="connsiteY214" fmla="*/ 134018 h 177419"/>
                  <a:gd name="connsiteX215" fmla="*/ 82510 w 165814"/>
                  <a:gd name="connsiteY215" fmla="*/ 133065 h 177419"/>
                  <a:gd name="connsiteX216" fmla="*/ 83304 w 165814"/>
                  <a:gd name="connsiteY216" fmla="*/ 132429 h 177419"/>
                  <a:gd name="connsiteX217" fmla="*/ 85053 w 165814"/>
                  <a:gd name="connsiteY217" fmla="*/ 133065 h 177419"/>
                  <a:gd name="connsiteX218" fmla="*/ 86802 w 165814"/>
                  <a:gd name="connsiteY218" fmla="*/ 134018 h 177419"/>
                  <a:gd name="connsiteX219" fmla="*/ 91412 w 165814"/>
                  <a:gd name="connsiteY219" fmla="*/ 132747 h 177419"/>
                  <a:gd name="connsiteX220" fmla="*/ 93161 w 165814"/>
                  <a:gd name="connsiteY220" fmla="*/ 132588 h 177419"/>
                  <a:gd name="connsiteX221" fmla="*/ 94592 w 165814"/>
                  <a:gd name="connsiteY221" fmla="*/ 133701 h 177419"/>
                  <a:gd name="connsiteX222" fmla="*/ 96500 w 165814"/>
                  <a:gd name="connsiteY222" fmla="*/ 134495 h 177419"/>
                  <a:gd name="connsiteX223" fmla="*/ 107310 w 165814"/>
                  <a:gd name="connsiteY223" fmla="*/ 132111 h 177419"/>
                  <a:gd name="connsiteX224" fmla="*/ 107628 w 165814"/>
                  <a:gd name="connsiteY224" fmla="*/ 129726 h 177419"/>
                  <a:gd name="connsiteX225" fmla="*/ 108264 w 165814"/>
                  <a:gd name="connsiteY225" fmla="*/ 127501 h 177419"/>
                  <a:gd name="connsiteX226" fmla="*/ 108264 w 165814"/>
                  <a:gd name="connsiteY226" fmla="*/ 125911 h 177419"/>
                  <a:gd name="connsiteX227" fmla="*/ 107787 w 165814"/>
                  <a:gd name="connsiteY227" fmla="*/ 124798 h 177419"/>
                  <a:gd name="connsiteX228" fmla="*/ 107310 w 165814"/>
                  <a:gd name="connsiteY228" fmla="*/ 124003 h 177419"/>
                  <a:gd name="connsiteX229" fmla="*/ 106992 w 165814"/>
                  <a:gd name="connsiteY229" fmla="*/ 122413 h 177419"/>
                  <a:gd name="connsiteX230" fmla="*/ 106992 w 165814"/>
                  <a:gd name="connsiteY230" fmla="*/ 120664 h 177419"/>
                  <a:gd name="connsiteX231" fmla="*/ 107946 w 165814"/>
                  <a:gd name="connsiteY231" fmla="*/ 119869 h 177419"/>
                  <a:gd name="connsiteX232" fmla="*/ 111444 w 165814"/>
                  <a:gd name="connsiteY232" fmla="*/ 117803 h 177419"/>
                  <a:gd name="connsiteX233" fmla="*/ 112557 w 165814"/>
                  <a:gd name="connsiteY233" fmla="*/ 117803 h 177419"/>
                  <a:gd name="connsiteX234" fmla="*/ 115100 w 165814"/>
                  <a:gd name="connsiteY234" fmla="*/ 118916 h 177419"/>
                  <a:gd name="connsiteX235" fmla="*/ 117326 w 165814"/>
                  <a:gd name="connsiteY235" fmla="*/ 120823 h 177419"/>
                  <a:gd name="connsiteX236" fmla="*/ 119393 w 165814"/>
                  <a:gd name="connsiteY236" fmla="*/ 124480 h 177419"/>
                  <a:gd name="connsiteX237" fmla="*/ 120823 w 165814"/>
                  <a:gd name="connsiteY237" fmla="*/ 127818 h 177419"/>
                  <a:gd name="connsiteX238" fmla="*/ 123049 w 165814"/>
                  <a:gd name="connsiteY238" fmla="*/ 131634 h 177419"/>
                  <a:gd name="connsiteX239" fmla="*/ 127818 w 165814"/>
                  <a:gd name="connsiteY239" fmla="*/ 133224 h 177419"/>
                  <a:gd name="connsiteX240" fmla="*/ 133542 w 165814"/>
                  <a:gd name="connsiteY240" fmla="*/ 134336 h 177419"/>
                  <a:gd name="connsiteX241" fmla="*/ 136562 w 165814"/>
                  <a:gd name="connsiteY241" fmla="*/ 134018 h 177419"/>
                  <a:gd name="connsiteX242" fmla="*/ 141014 w 165814"/>
                  <a:gd name="connsiteY242" fmla="*/ 130680 h 177419"/>
                  <a:gd name="connsiteX243" fmla="*/ 143557 w 165814"/>
                  <a:gd name="connsiteY243" fmla="*/ 128136 h 177419"/>
                  <a:gd name="connsiteX244" fmla="*/ 144352 w 165814"/>
                  <a:gd name="connsiteY244" fmla="*/ 126706 h 177419"/>
                  <a:gd name="connsiteX245" fmla="*/ 145783 w 165814"/>
                  <a:gd name="connsiteY245" fmla="*/ 127341 h 177419"/>
                  <a:gd name="connsiteX246" fmla="*/ 147373 w 165814"/>
                  <a:gd name="connsiteY246" fmla="*/ 130839 h 177419"/>
                  <a:gd name="connsiteX247" fmla="*/ 148486 w 165814"/>
                  <a:gd name="connsiteY247" fmla="*/ 132111 h 177419"/>
                  <a:gd name="connsiteX248" fmla="*/ 148804 w 165814"/>
                  <a:gd name="connsiteY248" fmla="*/ 133383 h 177419"/>
                  <a:gd name="connsiteX249" fmla="*/ 148009 w 165814"/>
                  <a:gd name="connsiteY249" fmla="*/ 134972 h 177419"/>
                  <a:gd name="connsiteX250" fmla="*/ 148804 w 165814"/>
                  <a:gd name="connsiteY250" fmla="*/ 135926 h 177419"/>
                  <a:gd name="connsiteX251" fmla="*/ 151824 w 165814"/>
                  <a:gd name="connsiteY251" fmla="*/ 136721 h 177419"/>
                  <a:gd name="connsiteX252" fmla="*/ 154527 w 165814"/>
                  <a:gd name="connsiteY252" fmla="*/ 136085 h 177419"/>
                  <a:gd name="connsiteX253" fmla="*/ 155640 w 165814"/>
                  <a:gd name="connsiteY253" fmla="*/ 134654 h 177419"/>
                  <a:gd name="connsiteX254" fmla="*/ 157706 w 165814"/>
                  <a:gd name="connsiteY254" fmla="*/ 132747 h 177419"/>
                  <a:gd name="connsiteX255" fmla="*/ 157706 w 165814"/>
                  <a:gd name="connsiteY255" fmla="*/ 131316 h 177419"/>
                  <a:gd name="connsiteX256" fmla="*/ 156593 w 165814"/>
                  <a:gd name="connsiteY256" fmla="*/ 130362 h 177419"/>
                  <a:gd name="connsiteX257" fmla="*/ 156593 w 165814"/>
                  <a:gd name="connsiteY257" fmla="*/ 128931 h 177419"/>
                  <a:gd name="connsiteX258" fmla="*/ 157706 w 165814"/>
                  <a:gd name="connsiteY258" fmla="*/ 127818 h 177419"/>
                  <a:gd name="connsiteX259" fmla="*/ 158819 w 165814"/>
                  <a:gd name="connsiteY259" fmla="*/ 124957 h 177419"/>
                  <a:gd name="connsiteX260" fmla="*/ 159137 w 165814"/>
                  <a:gd name="connsiteY260" fmla="*/ 122731 h 177419"/>
                  <a:gd name="connsiteX261" fmla="*/ 160250 w 165814"/>
                  <a:gd name="connsiteY261" fmla="*/ 121459 h 177419"/>
                  <a:gd name="connsiteX262" fmla="*/ 162317 w 165814"/>
                  <a:gd name="connsiteY262" fmla="*/ 120505 h 177419"/>
                  <a:gd name="connsiteX263" fmla="*/ 162953 w 165814"/>
                  <a:gd name="connsiteY263" fmla="*/ 119552 h 177419"/>
                  <a:gd name="connsiteX264" fmla="*/ 164065 w 165814"/>
                  <a:gd name="connsiteY264" fmla="*/ 114464 h 177419"/>
                  <a:gd name="connsiteX265" fmla="*/ 163588 w 165814"/>
                  <a:gd name="connsiteY265" fmla="*/ 112715 h 177419"/>
                  <a:gd name="connsiteX266" fmla="*/ 163588 w 165814"/>
                  <a:gd name="connsiteY266" fmla="*/ 111126 h 177419"/>
                  <a:gd name="connsiteX267" fmla="*/ 164860 w 165814"/>
                  <a:gd name="connsiteY267" fmla="*/ 109218 h 177419"/>
                  <a:gd name="connsiteX268" fmla="*/ 165019 w 165814"/>
                  <a:gd name="connsiteY268" fmla="*/ 106038 h 177419"/>
                  <a:gd name="connsiteX269" fmla="*/ 164542 w 165814"/>
                  <a:gd name="connsiteY269" fmla="*/ 100792 h 177419"/>
                  <a:gd name="connsiteX270" fmla="*/ 164224 w 165814"/>
                  <a:gd name="connsiteY270" fmla="*/ 97136 h 17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</a:cxnLst>
                <a:rect l="l" t="t" r="r" b="b"/>
                <a:pathLst>
                  <a:path w="165814" h="177419">
                    <a:moveTo>
                      <a:pt x="164224" y="97136"/>
                    </a:moveTo>
                    <a:lnTo>
                      <a:pt x="163747" y="93320"/>
                    </a:lnTo>
                    <a:lnTo>
                      <a:pt x="164701" y="88392"/>
                    </a:lnTo>
                    <a:lnTo>
                      <a:pt x="165814" y="83305"/>
                    </a:lnTo>
                    <a:lnTo>
                      <a:pt x="165655" y="82033"/>
                    </a:lnTo>
                    <a:lnTo>
                      <a:pt x="164224" y="80443"/>
                    </a:lnTo>
                    <a:lnTo>
                      <a:pt x="162476" y="79012"/>
                    </a:lnTo>
                    <a:lnTo>
                      <a:pt x="157865" y="77899"/>
                    </a:lnTo>
                    <a:lnTo>
                      <a:pt x="156275" y="75992"/>
                    </a:lnTo>
                    <a:lnTo>
                      <a:pt x="155004" y="74084"/>
                    </a:lnTo>
                    <a:lnTo>
                      <a:pt x="154050" y="73448"/>
                    </a:lnTo>
                    <a:lnTo>
                      <a:pt x="149122" y="72653"/>
                    </a:lnTo>
                    <a:lnTo>
                      <a:pt x="148009" y="71540"/>
                    </a:lnTo>
                    <a:lnTo>
                      <a:pt x="148486" y="68201"/>
                    </a:lnTo>
                    <a:lnTo>
                      <a:pt x="148804" y="63591"/>
                    </a:lnTo>
                    <a:lnTo>
                      <a:pt x="148644" y="60253"/>
                    </a:lnTo>
                    <a:lnTo>
                      <a:pt x="149598" y="57550"/>
                    </a:lnTo>
                    <a:lnTo>
                      <a:pt x="150552" y="55642"/>
                    </a:lnTo>
                    <a:lnTo>
                      <a:pt x="152778" y="53417"/>
                    </a:lnTo>
                    <a:lnTo>
                      <a:pt x="153891" y="51032"/>
                    </a:lnTo>
                    <a:lnTo>
                      <a:pt x="154527" y="50396"/>
                    </a:lnTo>
                    <a:lnTo>
                      <a:pt x="158660" y="49919"/>
                    </a:lnTo>
                    <a:lnTo>
                      <a:pt x="160091" y="48965"/>
                    </a:lnTo>
                    <a:lnTo>
                      <a:pt x="161363" y="47852"/>
                    </a:lnTo>
                    <a:lnTo>
                      <a:pt x="161840" y="46422"/>
                    </a:lnTo>
                    <a:lnTo>
                      <a:pt x="163271" y="44196"/>
                    </a:lnTo>
                    <a:lnTo>
                      <a:pt x="164383" y="42606"/>
                    </a:lnTo>
                    <a:lnTo>
                      <a:pt x="164542" y="41493"/>
                    </a:lnTo>
                    <a:lnTo>
                      <a:pt x="164383" y="39903"/>
                    </a:lnTo>
                    <a:lnTo>
                      <a:pt x="163112" y="37042"/>
                    </a:lnTo>
                    <a:lnTo>
                      <a:pt x="161522" y="34657"/>
                    </a:lnTo>
                    <a:lnTo>
                      <a:pt x="160727" y="33703"/>
                    </a:lnTo>
                    <a:lnTo>
                      <a:pt x="158819" y="27980"/>
                    </a:lnTo>
                    <a:lnTo>
                      <a:pt x="157229" y="26549"/>
                    </a:lnTo>
                    <a:lnTo>
                      <a:pt x="153891" y="25914"/>
                    </a:lnTo>
                    <a:lnTo>
                      <a:pt x="147691" y="25277"/>
                    </a:lnTo>
                    <a:lnTo>
                      <a:pt x="144034" y="26231"/>
                    </a:lnTo>
                    <a:lnTo>
                      <a:pt x="138311" y="28139"/>
                    </a:lnTo>
                    <a:lnTo>
                      <a:pt x="134019" y="29570"/>
                    </a:lnTo>
                    <a:lnTo>
                      <a:pt x="131157" y="30206"/>
                    </a:lnTo>
                    <a:lnTo>
                      <a:pt x="129567" y="30047"/>
                    </a:lnTo>
                    <a:lnTo>
                      <a:pt x="128772" y="29252"/>
                    </a:lnTo>
                    <a:lnTo>
                      <a:pt x="129885" y="28457"/>
                    </a:lnTo>
                    <a:lnTo>
                      <a:pt x="130362" y="26708"/>
                    </a:lnTo>
                    <a:lnTo>
                      <a:pt x="129726" y="24165"/>
                    </a:lnTo>
                    <a:lnTo>
                      <a:pt x="128613" y="21939"/>
                    </a:lnTo>
                    <a:lnTo>
                      <a:pt x="127977" y="18600"/>
                    </a:lnTo>
                    <a:lnTo>
                      <a:pt x="128295" y="14626"/>
                    </a:lnTo>
                    <a:lnTo>
                      <a:pt x="129249" y="10970"/>
                    </a:lnTo>
                    <a:lnTo>
                      <a:pt x="131634" y="6041"/>
                    </a:lnTo>
                    <a:lnTo>
                      <a:pt x="131634" y="3974"/>
                    </a:lnTo>
                    <a:lnTo>
                      <a:pt x="130998" y="2226"/>
                    </a:lnTo>
                    <a:lnTo>
                      <a:pt x="129567" y="1272"/>
                    </a:lnTo>
                    <a:lnTo>
                      <a:pt x="127023" y="1272"/>
                    </a:lnTo>
                    <a:lnTo>
                      <a:pt x="119552" y="1590"/>
                    </a:lnTo>
                    <a:lnTo>
                      <a:pt x="113669" y="1272"/>
                    </a:lnTo>
                    <a:lnTo>
                      <a:pt x="111762" y="1113"/>
                    </a:lnTo>
                    <a:lnTo>
                      <a:pt x="109854" y="636"/>
                    </a:lnTo>
                    <a:lnTo>
                      <a:pt x="104926" y="159"/>
                    </a:lnTo>
                    <a:lnTo>
                      <a:pt x="99043" y="477"/>
                    </a:lnTo>
                    <a:lnTo>
                      <a:pt x="97613" y="477"/>
                    </a:lnTo>
                    <a:lnTo>
                      <a:pt x="92843" y="477"/>
                    </a:lnTo>
                    <a:lnTo>
                      <a:pt x="81874" y="0"/>
                    </a:lnTo>
                    <a:lnTo>
                      <a:pt x="75833" y="159"/>
                    </a:lnTo>
                    <a:lnTo>
                      <a:pt x="75992" y="1113"/>
                    </a:lnTo>
                    <a:lnTo>
                      <a:pt x="75674" y="1908"/>
                    </a:lnTo>
                    <a:lnTo>
                      <a:pt x="75356" y="3816"/>
                    </a:lnTo>
                    <a:lnTo>
                      <a:pt x="75356" y="10493"/>
                    </a:lnTo>
                    <a:lnTo>
                      <a:pt x="75356" y="16057"/>
                    </a:lnTo>
                    <a:lnTo>
                      <a:pt x="75356" y="22098"/>
                    </a:lnTo>
                    <a:lnTo>
                      <a:pt x="75515" y="28457"/>
                    </a:lnTo>
                    <a:lnTo>
                      <a:pt x="75515" y="33703"/>
                    </a:lnTo>
                    <a:lnTo>
                      <a:pt x="75515" y="37201"/>
                    </a:lnTo>
                    <a:lnTo>
                      <a:pt x="69632" y="37201"/>
                    </a:lnTo>
                    <a:lnTo>
                      <a:pt x="61842" y="37042"/>
                    </a:lnTo>
                    <a:lnTo>
                      <a:pt x="54053" y="37042"/>
                    </a:lnTo>
                    <a:lnTo>
                      <a:pt x="46263" y="37042"/>
                    </a:lnTo>
                    <a:lnTo>
                      <a:pt x="42288" y="37042"/>
                    </a:lnTo>
                    <a:lnTo>
                      <a:pt x="37996" y="37042"/>
                    </a:lnTo>
                    <a:lnTo>
                      <a:pt x="36565" y="37201"/>
                    </a:lnTo>
                    <a:lnTo>
                      <a:pt x="35611" y="38155"/>
                    </a:lnTo>
                    <a:lnTo>
                      <a:pt x="34498" y="38314"/>
                    </a:lnTo>
                    <a:lnTo>
                      <a:pt x="33226" y="37519"/>
                    </a:lnTo>
                    <a:lnTo>
                      <a:pt x="31478" y="37201"/>
                    </a:lnTo>
                    <a:lnTo>
                      <a:pt x="31160" y="36406"/>
                    </a:lnTo>
                    <a:lnTo>
                      <a:pt x="30206" y="34975"/>
                    </a:lnTo>
                    <a:lnTo>
                      <a:pt x="28616" y="34816"/>
                    </a:lnTo>
                    <a:lnTo>
                      <a:pt x="27821" y="34975"/>
                    </a:lnTo>
                    <a:lnTo>
                      <a:pt x="26708" y="35770"/>
                    </a:lnTo>
                    <a:lnTo>
                      <a:pt x="25436" y="36247"/>
                    </a:lnTo>
                    <a:lnTo>
                      <a:pt x="24960" y="37360"/>
                    </a:lnTo>
                    <a:lnTo>
                      <a:pt x="26390" y="43401"/>
                    </a:lnTo>
                    <a:lnTo>
                      <a:pt x="26390" y="47693"/>
                    </a:lnTo>
                    <a:lnTo>
                      <a:pt x="26231" y="49283"/>
                    </a:lnTo>
                    <a:lnTo>
                      <a:pt x="25754" y="49442"/>
                    </a:lnTo>
                    <a:lnTo>
                      <a:pt x="24483" y="48806"/>
                    </a:lnTo>
                    <a:lnTo>
                      <a:pt x="23847" y="46898"/>
                    </a:lnTo>
                    <a:lnTo>
                      <a:pt x="22734" y="46740"/>
                    </a:lnTo>
                    <a:lnTo>
                      <a:pt x="17965" y="48329"/>
                    </a:lnTo>
                    <a:lnTo>
                      <a:pt x="17806" y="49919"/>
                    </a:lnTo>
                    <a:lnTo>
                      <a:pt x="19872" y="51827"/>
                    </a:lnTo>
                    <a:lnTo>
                      <a:pt x="21939" y="55324"/>
                    </a:lnTo>
                    <a:lnTo>
                      <a:pt x="24165" y="57232"/>
                    </a:lnTo>
                    <a:lnTo>
                      <a:pt x="30683" y="60253"/>
                    </a:lnTo>
                    <a:lnTo>
                      <a:pt x="35611" y="59458"/>
                    </a:lnTo>
                    <a:lnTo>
                      <a:pt x="37201" y="60094"/>
                    </a:lnTo>
                    <a:lnTo>
                      <a:pt x="31796" y="62160"/>
                    </a:lnTo>
                    <a:lnTo>
                      <a:pt x="31319" y="64386"/>
                    </a:lnTo>
                    <a:lnTo>
                      <a:pt x="29570" y="63273"/>
                    </a:lnTo>
                    <a:lnTo>
                      <a:pt x="24960" y="61366"/>
                    </a:lnTo>
                    <a:lnTo>
                      <a:pt x="21939" y="61048"/>
                    </a:lnTo>
                    <a:lnTo>
                      <a:pt x="20190" y="59935"/>
                    </a:lnTo>
                    <a:lnTo>
                      <a:pt x="19554" y="58663"/>
                    </a:lnTo>
                    <a:lnTo>
                      <a:pt x="19236" y="56914"/>
                    </a:lnTo>
                    <a:lnTo>
                      <a:pt x="18600" y="55801"/>
                    </a:lnTo>
                    <a:lnTo>
                      <a:pt x="17170" y="57391"/>
                    </a:lnTo>
                    <a:lnTo>
                      <a:pt x="17806" y="62319"/>
                    </a:lnTo>
                    <a:lnTo>
                      <a:pt x="18123" y="67407"/>
                    </a:lnTo>
                    <a:lnTo>
                      <a:pt x="17011" y="75673"/>
                    </a:lnTo>
                    <a:lnTo>
                      <a:pt x="12400" y="82033"/>
                    </a:lnTo>
                    <a:lnTo>
                      <a:pt x="10811" y="83464"/>
                    </a:lnTo>
                    <a:lnTo>
                      <a:pt x="9539" y="83782"/>
                    </a:lnTo>
                    <a:lnTo>
                      <a:pt x="8267" y="83782"/>
                    </a:lnTo>
                    <a:lnTo>
                      <a:pt x="6836" y="85371"/>
                    </a:lnTo>
                    <a:lnTo>
                      <a:pt x="3339" y="85848"/>
                    </a:lnTo>
                    <a:lnTo>
                      <a:pt x="1431" y="83145"/>
                    </a:lnTo>
                    <a:lnTo>
                      <a:pt x="0" y="82510"/>
                    </a:lnTo>
                    <a:lnTo>
                      <a:pt x="3974" y="91730"/>
                    </a:lnTo>
                    <a:lnTo>
                      <a:pt x="4928" y="92684"/>
                    </a:lnTo>
                    <a:lnTo>
                      <a:pt x="5882" y="94910"/>
                    </a:lnTo>
                    <a:lnTo>
                      <a:pt x="6836" y="96182"/>
                    </a:lnTo>
                    <a:lnTo>
                      <a:pt x="10334" y="102700"/>
                    </a:lnTo>
                    <a:lnTo>
                      <a:pt x="14308" y="105085"/>
                    </a:lnTo>
                    <a:lnTo>
                      <a:pt x="15898" y="104925"/>
                    </a:lnTo>
                    <a:lnTo>
                      <a:pt x="17011" y="104448"/>
                    </a:lnTo>
                    <a:lnTo>
                      <a:pt x="17647" y="103654"/>
                    </a:lnTo>
                    <a:lnTo>
                      <a:pt x="18442" y="103495"/>
                    </a:lnTo>
                    <a:lnTo>
                      <a:pt x="16534" y="107946"/>
                    </a:lnTo>
                    <a:lnTo>
                      <a:pt x="17011" y="108900"/>
                    </a:lnTo>
                    <a:lnTo>
                      <a:pt x="17965" y="109377"/>
                    </a:lnTo>
                    <a:lnTo>
                      <a:pt x="19872" y="109377"/>
                    </a:lnTo>
                    <a:lnTo>
                      <a:pt x="21303" y="108741"/>
                    </a:lnTo>
                    <a:lnTo>
                      <a:pt x="22893" y="110013"/>
                    </a:lnTo>
                    <a:lnTo>
                      <a:pt x="23529" y="111285"/>
                    </a:lnTo>
                    <a:lnTo>
                      <a:pt x="20190" y="112238"/>
                    </a:lnTo>
                    <a:lnTo>
                      <a:pt x="18759" y="112397"/>
                    </a:lnTo>
                    <a:lnTo>
                      <a:pt x="17647" y="112238"/>
                    </a:lnTo>
                    <a:lnTo>
                      <a:pt x="9539" y="103018"/>
                    </a:lnTo>
                    <a:lnTo>
                      <a:pt x="10016" y="104925"/>
                    </a:lnTo>
                    <a:lnTo>
                      <a:pt x="13036" y="109218"/>
                    </a:lnTo>
                    <a:lnTo>
                      <a:pt x="15898" y="114941"/>
                    </a:lnTo>
                    <a:lnTo>
                      <a:pt x="15580" y="116372"/>
                    </a:lnTo>
                    <a:lnTo>
                      <a:pt x="16057" y="117644"/>
                    </a:lnTo>
                    <a:lnTo>
                      <a:pt x="18283" y="117803"/>
                    </a:lnTo>
                    <a:lnTo>
                      <a:pt x="22257" y="119710"/>
                    </a:lnTo>
                    <a:lnTo>
                      <a:pt x="22734" y="120823"/>
                    </a:lnTo>
                    <a:lnTo>
                      <a:pt x="22257" y="121618"/>
                    </a:lnTo>
                    <a:lnTo>
                      <a:pt x="18283" y="119710"/>
                    </a:lnTo>
                    <a:lnTo>
                      <a:pt x="17011" y="119869"/>
                    </a:lnTo>
                    <a:lnTo>
                      <a:pt x="19077" y="121936"/>
                    </a:lnTo>
                    <a:lnTo>
                      <a:pt x="20031" y="123526"/>
                    </a:lnTo>
                    <a:lnTo>
                      <a:pt x="23688" y="127341"/>
                    </a:lnTo>
                    <a:lnTo>
                      <a:pt x="24960" y="129249"/>
                    </a:lnTo>
                    <a:lnTo>
                      <a:pt x="25436" y="130998"/>
                    </a:lnTo>
                    <a:lnTo>
                      <a:pt x="26390" y="133224"/>
                    </a:lnTo>
                    <a:lnTo>
                      <a:pt x="27821" y="134495"/>
                    </a:lnTo>
                    <a:lnTo>
                      <a:pt x="30524" y="134495"/>
                    </a:lnTo>
                    <a:lnTo>
                      <a:pt x="33226" y="135290"/>
                    </a:lnTo>
                    <a:lnTo>
                      <a:pt x="35929" y="136721"/>
                    </a:lnTo>
                    <a:lnTo>
                      <a:pt x="38950" y="138470"/>
                    </a:lnTo>
                    <a:lnTo>
                      <a:pt x="38155" y="139106"/>
                    </a:lnTo>
                    <a:lnTo>
                      <a:pt x="37201" y="139424"/>
                    </a:lnTo>
                    <a:lnTo>
                      <a:pt x="30365" y="136244"/>
                    </a:lnTo>
                    <a:lnTo>
                      <a:pt x="29252" y="136085"/>
                    </a:lnTo>
                    <a:lnTo>
                      <a:pt x="30206" y="137516"/>
                    </a:lnTo>
                    <a:lnTo>
                      <a:pt x="37360" y="144034"/>
                    </a:lnTo>
                    <a:lnTo>
                      <a:pt x="47217" y="151665"/>
                    </a:lnTo>
                    <a:lnTo>
                      <a:pt x="53894" y="159137"/>
                    </a:lnTo>
                    <a:lnTo>
                      <a:pt x="55483" y="162635"/>
                    </a:lnTo>
                    <a:lnTo>
                      <a:pt x="61525" y="167245"/>
                    </a:lnTo>
                    <a:lnTo>
                      <a:pt x="64386" y="170107"/>
                    </a:lnTo>
                    <a:lnTo>
                      <a:pt x="66771" y="174876"/>
                    </a:lnTo>
                    <a:lnTo>
                      <a:pt x="69632" y="177420"/>
                    </a:lnTo>
                    <a:lnTo>
                      <a:pt x="71381" y="172968"/>
                    </a:lnTo>
                    <a:lnTo>
                      <a:pt x="72653" y="170901"/>
                    </a:lnTo>
                    <a:lnTo>
                      <a:pt x="74084" y="169471"/>
                    </a:lnTo>
                    <a:lnTo>
                      <a:pt x="80284" y="166132"/>
                    </a:lnTo>
                    <a:lnTo>
                      <a:pt x="81238" y="166291"/>
                    </a:lnTo>
                    <a:lnTo>
                      <a:pt x="85530" y="170743"/>
                    </a:lnTo>
                    <a:lnTo>
                      <a:pt x="86961" y="171060"/>
                    </a:lnTo>
                    <a:lnTo>
                      <a:pt x="88392" y="170901"/>
                    </a:lnTo>
                    <a:lnTo>
                      <a:pt x="90300" y="171060"/>
                    </a:lnTo>
                    <a:lnTo>
                      <a:pt x="91094" y="170265"/>
                    </a:lnTo>
                    <a:lnTo>
                      <a:pt x="91253" y="169153"/>
                    </a:lnTo>
                    <a:lnTo>
                      <a:pt x="89982" y="167881"/>
                    </a:lnTo>
                    <a:lnTo>
                      <a:pt x="89823" y="166450"/>
                    </a:lnTo>
                    <a:lnTo>
                      <a:pt x="90618" y="164860"/>
                    </a:lnTo>
                    <a:lnTo>
                      <a:pt x="91253" y="163271"/>
                    </a:lnTo>
                    <a:lnTo>
                      <a:pt x="92525" y="161204"/>
                    </a:lnTo>
                    <a:lnTo>
                      <a:pt x="92684" y="160409"/>
                    </a:lnTo>
                    <a:lnTo>
                      <a:pt x="91253" y="159296"/>
                    </a:lnTo>
                    <a:lnTo>
                      <a:pt x="88392" y="157706"/>
                    </a:lnTo>
                    <a:lnTo>
                      <a:pt x="86325" y="156276"/>
                    </a:lnTo>
                    <a:lnTo>
                      <a:pt x="85689" y="154845"/>
                    </a:lnTo>
                    <a:lnTo>
                      <a:pt x="86166" y="153096"/>
                    </a:lnTo>
                    <a:lnTo>
                      <a:pt x="87756" y="151506"/>
                    </a:lnTo>
                    <a:lnTo>
                      <a:pt x="87756" y="150711"/>
                    </a:lnTo>
                    <a:lnTo>
                      <a:pt x="86325" y="149439"/>
                    </a:lnTo>
                    <a:lnTo>
                      <a:pt x="85212" y="148009"/>
                    </a:lnTo>
                    <a:lnTo>
                      <a:pt x="84258" y="147055"/>
                    </a:lnTo>
                    <a:lnTo>
                      <a:pt x="81238" y="146578"/>
                    </a:lnTo>
                    <a:lnTo>
                      <a:pt x="81874" y="144670"/>
                    </a:lnTo>
                    <a:lnTo>
                      <a:pt x="82987" y="141808"/>
                    </a:lnTo>
                    <a:lnTo>
                      <a:pt x="83146" y="139742"/>
                    </a:lnTo>
                    <a:lnTo>
                      <a:pt x="82351" y="134018"/>
                    </a:lnTo>
                    <a:lnTo>
                      <a:pt x="82510" y="133065"/>
                    </a:lnTo>
                    <a:lnTo>
                      <a:pt x="83304" y="132429"/>
                    </a:lnTo>
                    <a:lnTo>
                      <a:pt x="85053" y="133065"/>
                    </a:lnTo>
                    <a:lnTo>
                      <a:pt x="86802" y="134018"/>
                    </a:lnTo>
                    <a:lnTo>
                      <a:pt x="91412" y="132747"/>
                    </a:lnTo>
                    <a:lnTo>
                      <a:pt x="93161" y="132588"/>
                    </a:lnTo>
                    <a:lnTo>
                      <a:pt x="94592" y="133701"/>
                    </a:lnTo>
                    <a:lnTo>
                      <a:pt x="96500" y="134495"/>
                    </a:lnTo>
                    <a:lnTo>
                      <a:pt x="107310" y="132111"/>
                    </a:lnTo>
                    <a:lnTo>
                      <a:pt x="107628" y="129726"/>
                    </a:lnTo>
                    <a:lnTo>
                      <a:pt x="108264" y="127501"/>
                    </a:lnTo>
                    <a:lnTo>
                      <a:pt x="108264" y="125911"/>
                    </a:lnTo>
                    <a:lnTo>
                      <a:pt x="107787" y="124798"/>
                    </a:lnTo>
                    <a:lnTo>
                      <a:pt x="107310" y="124003"/>
                    </a:lnTo>
                    <a:lnTo>
                      <a:pt x="106992" y="122413"/>
                    </a:lnTo>
                    <a:lnTo>
                      <a:pt x="106992" y="120664"/>
                    </a:lnTo>
                    <a:lnTo>
                      <a:pt x="107946" y="119869"/>
                    </a:lnTo>
                    <a:lnTo>
                      <a:pt x="111444" y="117803"/>
                    </a:lnTo>
                    <a:lnTo>
                      <a:pt x="112557" y="117803"/>
                    </a:lnTo>
                    <a:lnTo>
                      <a:pt x="115100" y="118916"/>
                    </a:lnTo>
                    <a:lnTo>
                      <a:pt x="117326" y="120823"/>
                    </a:lnTo>
                    <a:lnTo>
                      <a:pt x="119393" y="124480"/>
                    </a:lnTo>
                    <a:lnTo>
                      <a:pt x="120823" y="127818"/>
                    </a:lnTo>
                    <a:lnTo>
                      <a:pt x="123049" y="131634"/>
                    </a:lnTo>
                    <a:lnTo>
                      <a:pt x="127818" y="133224"/>
                    </a:lnTo>
                    <a:lnTo>
                      <a:pt x="133542" y="134336"/>
                    </a:lnTo>
                    <a:lnTo>
                      <a:pt x="136562" y="134018"/>
                    </a:lnTo>
                    <a:lnTo>
                      <a:pt x="141014" y="130680"/>
                    </a:lnTo>
                    <a:lnTo>
                      <a:pt x="143557" y="128136"/>
                    </a:lnTo>
                    <a:lnTo>
                      <a:pt x="144352" y="126706"/>
                    </a:lnTo>
                    <a:lnTo>
                      <a:pt x="145783" y="127341"/>
                    </a:lnTo>
                    <a:lnTo>
                      <a:pt x="147373" y="130839"/>
                    </a:lnTo>
                    <a:lnTo>
                      <a:pt x="148486" y="132111"/>
                    </a:lnTo>
                    <a:lnTo>
                      <a:pt x="148804" y="133383"/>
                    </a:lnTo>
                    <a:lnTo>
                      <a:pt x="148009" y="134972"/>
                    </a:lnTo>
                    <a:lnTo>
                      <a:pt x="148804" y="135926"/>
                    </a:lnTo>
                    <a:lnTo>
                      <a:pt x="151824" y="136721"/>
                    </a:lnTo>
                    <a:lnTo>
                      <a:pt x="154527" y="136085"/>
                    </a:lnTo>
                    <a:lnTo>
                      <a:pt x="155640" y="134654"/>
                    </a:lnTo>
                    <a:lnTo>
                      <a:pt x="157706" y="132747"/>
                    </a:lnTo>
                    <a:lnTo>
                      <a:pt x="157706" y="131316"/>
                    </a:lnTo>
                    <a:lnTo>
                      <a:pt x="156593" y="130362"/>
                    </a:lnTo>
                    <a:lnTo>
                      <a:pt x="156593" y="128931"/>
                    </a:lnTo>
                    <a:lnTo>
                      <a:pt x="157706" y="127818"/>
                    </a:lnTo>
                    <a:lnTo>
                      <a:pt x="158819" y="124957"/>
                    </a:lnTo>
                    <a:lnTo>
                      <a:pt x="159137" y="122731"/>
                    </a:lnTo>
                    <a:lnTo>
                      <a:pt x="160250" y="121459"/>
                    </a:lnTo>
                    <a:lnTo>
                      <a:pt x="162317" y="120505"/>
                    </a:lnTo>
                    <a:lnTo>
                      <a:pt x="162953" y="119552"/>
                    </a:lnTo>
                    <a:lnTo>
                      <a:pt x="164065" y="114464"/>
                    </a:lnTo>
                    <a:lnTo>
                      <a:pt x="163588" y="112715"/>
                    </a:lnTo>
                    <a:lnTo>
                      <a:pt x="163588" y="111126"/>
                    </a:lnTo>
                    <a:lnTo>
                      <a:pt x="164860" y="109218"/>
                    </a:lnTo>
                    <a:lnTo>
                      <a:pt x="165019" y="106038"/>
                    </a:lnTo>
                    <a:lnTo>
                      <a:pt x="164542" y="100792"/>
                    </a:lnTo>
                    <a:lnTo>
                      <a:pt x="164224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3" name="Freeform: Shape 5032">
                <a:extLst>
                  <a:ext uri="{FF2B5EF4-FFF2-40B4-BE49-F238E27FC236}">
                    <a16:creationId xmlns:a16="http://schemas.microsoft.com/office/drawing/2014/main" id="{4B4ECDDC-BD9F-9C9D-DAE3-8375C6C8E6E1}"/>
                  </a:ext>
                </a:extLst>
              </p:cNvPr>
              <p:cNvSpPr/>
              <p:nvPr/>
            </p:nvSpPr>
            <p:spPr>
              <a:xfrm>
                <a:off x="1056553" y="2327121"/>
                <a:ext cx="410163" cy="349115"/>
              </a:xfrm>
              <a:custGeom>
                <a:avLst/>
                <a:gdLst>
                  <a:gd name="connsiteX0" fmla="*/ 367875 w 410163"/>
                  <a:gd name="connsiteY0" fmla="*/ 79330 h 349115"/>
                  <a:gd name="connsiteX1" fmla="*/ 365650 w 410163"/>
                  <a:gd name="connsiteY1" fmla="*/ 78376 h 349115"/>
                  <a:gd name="connsiteX2" fmla="*/ 359926 w 410163"/>
                  <a:gd name="connsiteY2" fmla="*/ 77263 h 349115"/>
                  <a:gd name="connsiteX3" fmla="*/ 354521 w 410163"/>
                  <a:gd name="connsiteY3" fmla="*/ 76468 h 349115"/>
                  <a:gd name="connsiteX4" fmla="*/ 352137 w 410163"/>
                  <a:gd name="connsiteY4" fmla="*/ 75515 h 349115"/>
                  <a:gd name="connsiteX5" fmla="*/ 349911 w 410163"/>
                  <a:gd name="connsiteY5" fmla="*/ 73130 h 349115"/>
                  <a:gd name="connsiteX6" fmla="*/ 348639 w 410163"/>
                  <a:gd name="connsiteY6" fmla="*/ 73130 h 349115"/>
                  <a:gd name="connsiteX7" fmla="*/ 346095 w 410163"/>
                  <a:gd name="connsiteY7" fmla="*/ 73925 h 349115"/>
                  <a:gd name="connsiteX8" fmla="*/ 342916 w 410163"/>
                  <a:gd name="connsiteY8" fmla="*/ 74561 h 349115"/>
                  <a:gd name="connsiteX9" fmla="*/ 340531 w 410163"/>
                  <a:gd name="connsiteY9" fmla="*/ 74084 h 349115"/>
                  <a:gd name="connsiteX10" fmla="*/ 339100 w 410163"/>
                  <a:gd name="connsiteY10" fmla="*/ 74084 h 349115"/>
                  <a:gd name="connsiteX11" fmla="*/ 338305 w 410163"/>
                  <a:gd name="connsiteY11" fmla="*/ 74561 h 349115"/>
                  <a:gd name="connsiteX12" fmla="*/ 337829 w 410163"/>
                  <a:gd name="connsiteY12" fmla="*/ 74084 h 349115"/>
                  <a:gd name="connsiteX13" fmla="*/ 337193 w 410163"/>
                  <a:gd name="connsiteY13" fmla="*/ 72017 h 349115"/>
                  <a:gd name="connsiteX14" fmla="*/ 335921 w 410163"/>
                  <a:gd name="connsiteY14" fmla="*/ 71540 h 349115"/>
                  <a:gd name="connsiteX15" fmla="*/ 334013 w 410163"/>
                  <a:gd name="connsiteY15" fmla="*/ 71063 h 349115"/>
                  <a:gd name="connsiteX16" fmla="*/ 332741 w 410163"/>
                  <a:gd name="connsiteY16" fmla="*/ 71063 h 349115"/>
                  <a:gd name="connsiteX17" fmla="*/ 331946 w 410163"/>
                  <a:gd name="connsiteY17" fmla="*/ 72335 h 349115"/>
                  <a:gd name="connsiteX18" fmla="*/ 330674 w 410163"/>
                  <a:gd name="connsiteY18" fmla="*/ 73130 h 349115"/>
                  <a:gd name="connsiteX19" fmla="*/ 329562 w 410163"/>
                  <a:gd name="connsiteY19" fmla="*/ 73130 h 349115"/>
                  <a:gd name="connsiteX20" fmla="*/ 325905 w 410163"/>
                  <a:gd name="connsiteY20" fmla="*/ 68043 h 349115"/>
                  <a:gd name="connsiteX21" fmla="*/ 324951 w 410163"/>
                  <a:gd name="connsiteY21" fmla="*/ 66930 h 349115"/>
                  <a:gd name="connsiteX22" fmla="*/ 324633 w 410163"/>
                  <a:gd name="connsiteY22" fmla="*/ 65976 h 349115"/>
                  <a:gd name="connsiteX23" fmla="*/ 323679 w 410163"/>
                  <a:gd name="connsiteY23" fmla="*/ 64227 h 349115"/>
                  <a:gd name="connsiteX24" fmla="*/ 321454 w 410163"/>
                  <a:gd name="connsiteY24" fmla="*/ 62478 h 349115"/>
                  <a:gd name="connsiteX25" fmla="*/ 319228 w 410163"/>
                  <a:gd name="connsiteY25" fmla="*/ 61842 h 349115"/>
                  <a:gd name="connsiteX26" fmla="*/ 318115 w 410163"/>
                  <a:gd name="connsiteY26" fmla="*/ 61842 h 349115"/>
                  <a:gd name="connsiteX27" fmla="*/ 316207 w 410163"/>
                  <a:gd name="connsiteY27" fmla="*/ 61048 h 349115"/>
                  <a:gd name="connsiteX28" fmla="*/ 315254 w 410163"/>
                  <a:gd name="connsiteY28" fmla="*/ 60411 h 349115"/>
                  <a:gd name="connsiteX29" fmla="*/ 313505 w 410163"/>
                  <a:gd name="connsiteY29" fmla="*/ 60411 h 349115"/>
                  <a:gd name="connsiteX30" fmla="*/ 311756 w 410163"/>
                  <a:gd name="connsiteY30" fmla="*/ 60730 h 349115"/>
                  <a:gd name="connsiteX31" fmla="*/ 310484 w 410163"/>
                  <a:gd name="connsiteY31" fmla="*/ 61842 h 349115"/>
                  <a:gd name="connsiteX32" fmla="*/ 308735 w 410163"/>
                  <a:gd name="connsiteY32" fmla="*/ 62160 h 349115"/>
                  <a:gd name="connsiteX33" fmla="*/ 307305 w 410163"/>
                  <a:gd name="connsiteY33" fmla="*/ 61842 h 349115"/>
                  <a:gd name="connsiteX34" fmla="*/ 306351 w 410163"/>
                  <a:gd name="connsiteY34" fmla="*/ 61048 h 349115"/>
                  <a:gd name="connsiteX35" fmla="*/ 305556 w 410163"/>
                  <a:gd name="connsiteY35" fmla="*/ 60571 h 349115"/>
                  <a:gd name="connsiteX36" fmla="*/ 303330 w 410163"/>
                  <a:gd name="connsiteY36" fmla="*/ 59935 h 349115"/>
                  <a:gd name="connsiteX37" fmla="*/ 302376 w 410163"/>
                  <a:gd name="connsiteY37" fmla="*/ 58663 h 349115"/>
                  <a:gd name="connsiteX38" fmla="*/ 300151 w 410163"/>
                  <a:gd name="connsiteY38" fmla="*/ 58663 h 349115"/>
                  <a:gd name="connsiteX39" fmla="*/ 297289 w 410163"/>
                  <a:gd name="connsiteY39" fmla="*/ 58981 h 349115"/>
                  <a:gd name="connsiteX40" fmla="*/ 295381 w 410163"/>
                  <a:gd name="connsiteY40" fmla="*/ 59617 h 349115"/>
                  <a:gd name="connsiteX41" fmla="*/ 294427 w 410163"/>
                  <a:gd name="connsiteY41" fmla="*/ 59617 h 349115"/>
                  <a:gd name="connsiteX42" fmla="*/ 292361 w 410163"/>
                  <a:gd name="connsiteY42" fmla="*/ 58027 h 349115"/>
                  <a:gd name="connsiteX43" fmla="*/ 289976 w 410163"/>
                  <a:gd name="connsiteY43" fmla="*/ 55642 h 349115"/>
                  <a:gd name="connsiteX44" fmla="*/ 288545 w 410163"/>
                  <a:gd name="connsiteY44" fmla="*/ 54529 h 349115"/>
                  <a:gd name="connsiteX45" fmla="*/ 287909 w 410163"/>
                  <a:gd name="connsiteY45" fmla="*/ 53576 h 349115"/>
                  <a:gd name="connsiteX46" fmla="*/ 286002 w 410163"/>
                  <a:gd name="connsiteY46" fmla="*/ 53099 h 349115"/>
                  <a:gd name="connsiteX47" fmla="*/ 283458 w 410163"/>
                  <a:gd name="connsiteY47" fmla="*/ 51827 h 349115"/>
                  <a:gd name="connsiteX48" fmla="*/ 281709 w 410163"/>
                  <a:gd name="connsiteY48" fmla="*/ 50555 h 349115"/>
                  <a:gd name="connsiteX49" fmla="*/ 280119 w 410163"/>
                  <a:gd name="connsiteY49" fmla="*/ 49760 h 349115"/>
                  <a:gd name="connsiteX50" fmla="*/ 277894 w 410163"/>
                  <a:gd name="connsiteY50" fmla="*/ 49283 h 349115"/>
                  <a:gd name="connsiteX51" fmla="*/ 276145 w 410163"/>
                  <a:gd name="connsiteY51" fmla="*/ 49283 h 349115"/>
                  <a:gd name="connsiteX52" fmla="*/ 275668 w 410163"/>
                  <a:gd name="connsiteY52" fmla="*/ 47057 h 349115"/>
                  <a:gd name="connsiteX53" fmla="*/ 275668 w 410163"/>
                  <a:gd name="connsiteY53" fmla="*/ 44514 h 349115"/>
                  <a:gd name="connsiteX54" fmla="*/ 273919 w 410163"/>
                  <a:gd name="connsiteY54" fmla="*/ 42765 h 349115"/>
                  <a:gd name="connsiteX55" fmla="*/ 275986 w 410163"/>
                  <a:gd name="connsiteY55" fmla="*/ 36088 h 349115"/>
                  <a:gd name="connsiteX56" fmla="*/ 274714 w 410163"/>
                  <a:gd name="connsiteY56" fmla="*/ 35452 h 349115"/>
                  <a:gd name="connsiteX57" fmla="*/ 273442 w 410163"/>
                  <a:gd name="connsiteY57" fmla="*/ 35929 h 349115"/>
                  <a:gd name="connsiteX58" fmla="*/ 271535 w 410163"/>
                  <a:gd name="connsiteY58" fmla="*/ 37519 h 349115"/>
                  <a:gd name="connsiteX59" fmla="*/ 270581 w 410163"/>
                  <a:gd name="connsiteY59" fmla="*/ 39427 h 349115"/>
                  <a:gd name="connsiteX60" fmla="*/ 270104 w 410163"/>
                  <a:gd name="connsiteY60" fmla="*/ 41016 h 349115"/>
                  <a:gd name="connsiteX61" fmla="*/ 266924 w 410163"/>
                  <a:gd name="connsiteY61" fmla="*/ 42606 h 349115"/>
                  <a:gd name="connsiteX62" fmla="*/ 261837 w 410163"/>
                  <a:gd name="connsiteY62" fmla="*/ 43242 h 349115"/>
                  <a:gd name="connsiteX63" fmla="*/ 256273 w 410163"/>
                  <a:gd name="connsiteY63" fmla="*/ 42606 h 349115"/>
                  <a:gd name="connsiteX64" fmla="*/ 255478 w 410163"/>
                  <a:gd name="connsiteY64" fmla="*/ 42129 h 349115"/>
                  <a:gd name="connsiteX65" fmla="*/ 255160 w 410163"/>
                  <a:gd name="connsiteY65" fmla="*/ 41652 h 349115"/>
                  <a:gd name="connsiteX66" fmla="*/ 255160 w 410163"/>
                  <a:gd name="connsiteY66" fmla="*/ 41016 h 349115"/>
                  <a:gd name="connsiteX67" fmla="*/ 255478 w 410163"/>
                  <a:gd name="connsiteY67" fmla="*/ 40062 h 349115"/>
                  <a:gd name="connsiteX68" fmla="*/ 256432 w 410163"/>
                  <a:gd name="connsiteY68" fmla="*/ 38950 h 349115"/>
                  <a:gd name="connsiteX69" fmla="*/ 256750 w 410163"/>
                  <a:gd name="connsiteY69" fmla="*/ 37360 h 349115"/>
                  <a:gd name="connsiteX70" fmla="*/ 255796 w 410163"/>
                  <a:gd name="connsiteY70" fmla="*/ 36088 h 349115"/>
                  <a:gd name="connsiteX71" fmla="*/ 255160 w 410163"/>
                  <a:gd name="connsiteY71" fmla="*/ 35611 h 349115"/>
                  <a:gd name="connsiteX72" fmla="*/ 255478 w 410163"/>
                  <a:gd name="connsiteY72" fmla="*/ 34339 h 349115"/>
                  <a:gd name="connsiteX73" fmla="*/ 256273 w 410163"/>
                  <a:gd name="connsiteY73" fmla="*/ 32749 h 349115"/>
                  <a:gd name="connsiteX74" fmla="*/ 256273 w 410163"/>
                  <a:gd name="connsiteY74" fmla="*/ 31796 h 349115"/>
                  <a:gd name="connsiteX75" fmla="*/ 252616 w 410163"/>
                  <a:gd name="connsiteY75" fmla="*/ 28934 h 349115"/>
                  <a:gd name="connsiteX76" fmla="*/ 249914 w 410163"/>
                  <a:gd name="connsiteY76" fmla="*/ 28457 h 349115"/>
                  <a:gd name="connsiteX77" fmla="*/ 247211 w 410163"/>
                  <a:gd name="connsiteY77" fmla="*/ 28457 h 349115"/>
                  <a:gd name="connsiteX78" fmla="*/ 245144 w 410163"/>
                  <a:gd name="connsiteY78" fmla="*/ 27980 h 349115"/>
                  <a:gd name="connsiteX79" fmla="*/ 244031 w 410163"/>
                  <a:gd name="connsiteY79" fmla="*/ 27980 h 349115"/>
                  <a:gd name="connsiteX80" fmla="*/ 243237 w 410163"/>
                  <a:gd name="connsiteY80" fmla="*/ 28934 h 349115"/>
                  <a:gd name="connsiteX81" fmla="*/ 242442 w 410163"/>
                  <a:gd name="connsiteY81" fmla="*/ 29570 h 349115"/>
                  <a:gd name="connsiteX82" fmla="*/ 241806 w 410163"/>
                  <a:gd name="connsiteY82" fmla="*/ 28934 h 349115"/>
                  <a:gd name="connsiteX83" fmla="*/ 240693 w 410163"/>
                  <a:gd name="connsiteY83" fmla="*/ 24006 h 349115"/>
                  <a:gd name="connsiteX84" fmla="*/ 239739 w 410163"/>
                  <a:gd name="connsiteY84" fmla="*/ 23211 h 349115"/>
                  <a:gd name="connsiteX85" fmla="*/ 236400 w 410163"/>
                  <a:gd name="connsiteY85" fmla="*/ 22416 h 349115"/>
                  <a:gd name="connsiteX86" fmla="*/ 231790 w 410163"/>
                  <a:gd name="connsiteY86" fmla="*/ 22098 h 349115"/>
                  <a:gd name="connsiteX87" fmla="*/ 230518 w 410163"/>
                  <a:gd name="connsiteY87" fmla="*/ 21144 h 349115"/>
                  <a:gd name="connsiteX88" fmla="*/ 229882 w 410163"/>
                  <a:gd name="connsiteY88" fmla="*/ 18918 h 349115"/>
                  <a:gd name="connsiteX89" fmla="*/ 229405 w 410163"/>
                  <a:gd name="connsiteY89" fmla="*/ 16216 h 349115"/>
                  <a:gd name="connsiteX90" fmla="*/ 227816 w 410163"/>
                  <a:gd name="connsiteY90" fmla="*/ 13672 h 349115"/>
                  <a:gd name="connsiteX91" fmla="*/ 227021 w 410163"/>
                  <a:gd name="connsiteY91" fmla="*/ 13036 h 349115"/>
                  <a:gd name="connsiteX92" fmla="*/ 225590 w 410163"/>
                  <a:gd name="connsiteY92" fmla="*/ 11923 h 349115"/>
                  <a:gd name="connsiteX93" fmla="*/ 223205 w 410163"/>
                  <a:gd name="connsiteY93" fmla="*/ 12400 h 349115"/>
                  <a:gd name="connsiteX94" fmla="*/ 220344 w 410163"/>
                  <a:gd name="connsiteY94" fmla="*/ 13831 h 349115"/>
                  <a:gd name="connsiteX95" fmla="*/ 218595 w 410163"/>
                  <a:gd name="connsiteY95" fmla="*/ 14308 h 349115"/>
                  <a:gd name="connsiteX96" fmla="*/ 217959 w 410163"/>
                  <a:gd name="connsiteY96" fmla="*/ 14308 h 349115"/>
                  <a:gd name="connsiteX97" fmla="*/ 215574 w 410163"/>
                  <a:gd name="connsiteY97" fmla="*/ 13036 h 349115"/>
                  <a:gd name="connsiteX98" fmla="*/ 213031 w 410163"/>
                  <a:gd name="connsiteY98" fmla="*/ 10810 h 349115"/>
                  <a:gd name="connsiteX99" fmla="*/ 210964 w 410163"/>
                  <a:gd name="connsiteY99" fmla="*/ 8426 h 349115"/>
                  <a:gd name="connsiteX100" fmla="*/ 210487 w 410163"/>
                  <a:gd name="connsiteY100" fmla="*/ 6995 h 349115"/>
                  <a:gd name="connsiteX101" fmla="*/ 211123 w 410163"/>
                  <a:gd name="connsiteY101" fmla="*/ 5405 h 349115"/>
                  <a:gd name="connsiteX102" fmla="*/ 210328 w 410163"/>
                  <a:gd name="connsiteY102" fmla="*/ 4133 h 349115"/>
                  <a:gd name="connsiteX103" fmla="*/ 209215 w 410163"/>
                  <a:gd name="connsiteY103" fmla="*/ 1749 h 349115"/>
                  <a:gd name="connsiteX104" fmla="*/ 208897 w 410163"/>
                  <a:gd name="connsiteY104" fmla="*/ 0 h 349115"/>
                  <a:gd name="connsiteX105" fmla="*/ 206672 w 410163"/>
                  <a:gd name="connsiteY105" fmla="*/ 1113 h 349115"/>
                  <a:gd name="connsiteX106" fmla="*/ 191410 w 410163"/>
                  <a:gd name="connsiteY106" fmla="*/ 3974 h 349115"/>
                  <a:gd name="connsiteX107" fmla="*/ 187276 w 410163"/>
                  <a:gd name="connsiteY107" fmla="*/ 6041 h 349115"/>
                  <a:gd name="connsiteX108" fmla="*/ 184574 w 410163"/>
                  <a:gd name="connsiteY108" fmla="*/ 7949 h 349115"/>
                  <a:gd name="connsiteX109" fmla="*/ 182825 w 410163"/>
                  <a:gd name="connsiteY109" fmla="*/ 10492 h 349115"/>
                  <a:gd name="connsiteX110" fmla="*/ 182030 w 410163"/>
                  <a:gd name="connsiteY110" fmla="*/ 13513 h 349115"/>
                  <a:gd name="connsiteX111" fmla="*/ 181235 w 410163"/>
                  <a:gd name="connsiteY111" fmla="*/ 30365 h 349115"/>
                  <a:gd name="connsiteX112" fmla="*/ 182348 w 410163"/>
                  <a:gd name="connsiteY112" fmla="*/ 31955 h 349115"/>
                  <a:gd name="connsiteX113" fmla="*/ 181076 w 410163"/>
                  <a:gd name="connsiteY113" fmla="*/ 32749 h 349115"/>
                  <a:gd name="connsiteX114" fmla="*/ 180122 w 410163"/>
                  <a:gd name="connsiteY114" fmla="*/ 33703 h 349115"/>
                  <a:gd name="connsiteX115" fmla="*/ 177102 w 410163"/>
                  <a:gd name="connsiteY115" fmla="*/ 37996 h 349115"/>
                  <a:gd name="connsiteX116" fmla="*/ 172491 w 410163"/>
                  <a:gd name="connsiteY116" fmla="*/ 41334 h 349115"/>
                  <a:gd name="connsiteX117" fmla="*/ 163271 w 410163"/>
                  <a:gd name="connsiteY117" fmla="*/ 44673 h 349115"/>
                  <a:gd name="connsiteX118" fmla="*/ 154368 w 410163"/>
                  <a:gd name="connsiteY118" fmla="*/ 46422 h 349115"/>
                  <a:gd name="connsiteX119" fmla="*/ 141967 w 410163"/>
                  <a:gd name="connsiteY119" fmla="*/ 52463 h 349115"/>
                  <a:gd name="connsiteX120" fmla="*/ 140219 w 410163"/>
                  <a:gd name="connsiteY120" fmla="*/ 56278 h 349115"/>
                  <a:gd name="connsiteX121" fmla="*/ 139742 w 410163"/>
                  <a:gd name="connsiteY121" fmla="*/ 57868 h 349115"/>
                  <a:gd name="connsiteX122" fmla="*/ 140378 w 410163"/>
                  <a:gd name="connsiteY122" fmla="*/ 59617 h 349115"/>
                  <a:gd name="connsiteX123" fmla="*/ 144670 w 410163"/>
                  <a:gd name="connsiteY123" fmla="*/ 61366 h 349115"/>
                  <a:gd name="connsiteX124" fmla="*/ 149280 w 410163"/>
                  <a:gd name="connsiteY124" fmla="*/ 61048 h 349115"/>
                  <a:gd name="connsiteX125" fmla="*/ 148645 w 410163"/>
                  <a:gd name="connsiteY125" fmla="*/ 62001 h 349115"/>
                  <a:gd name="connsiteX126" fmla="*/ 140537 w 410163"/>
                  <a:gd name="connsiteY126" fmla="*/ 63750 h 349115"/>
                  <a:gd name="connsiteX127" fmla="*/ 136244 w 410163"/>
                  <a:gd name="connsiteY127" fmla="*/ 66453 h 349115"/>
                  <a:gd name="connsiteX128" fmla="*/ 131793 w 410163"/>
                  <a:gd name="connsiteY128" fmla="*/ 67725 h 349115"/>
                  <a:gd name="connsiteX129" fmla="*/ 121459 w 410163"/>
                  <a:gd name="connsiteY129" fmla="*/ 65658 h 349115"/>
                  <a:gd name="connsiteX130" fmla="*/ 114464 w 410163"/>
                  <a:gd name="connsiteY130" fmla="*/ 65658 h 349115"/>
                  <a:gd name="connsiteX131" fmla="*/ 108900 w 410163"/>
                  <a:gd name="connsiteY131" fmla="*/ 64227 h 349115"/>
                  <a:gd name="connsiteX132" fmla="*/ 103813 w 410163"/>
                  <a:gd name="connsiteY132" fmla="*/ 64227 h 349115"/>
                  <a:gd name="connsiteX133" fmla="*/ 102223 w 410163"/>
                  <a:gd name="connsiteY133" fmla="*/ 62319 h 349115"/>
                  <a:gd name="connsiteX134" fmla="*/ 101110 w 410163"/>
                  <a:gd name="connsiteY134" fmla="*/ 60411 h 349115"/>
                  <a:gd name="connsiteX135" fmla="*/ 100156 w 410163"/>
                  <a:gd name="connsiteY135" fmla="*/ 56596 h 349115"/>
                  <a:gd name="connsiteX136" fmla="*/ 100156 w 410163"/>
                  <a:gd name="connsiteY136" fmla="*/ 53576 h 349115"/>
                  <a:gd name="connsiteX137" fmla="*/ 97295 w 410163"/>
                  <a:gd name="connsiteY137" fmla="*/ 52622 h 349115"/>
                  <a:gd name="connsiteX138" fmla="*/ 90935 w 410163"/>
                  <a:gd name="connsiteY138" fmla="*/ 54052 h 349115"/>
                  <a:gd name="connsiteX139" fmla="*/ 87597 w 410163"/>
                  <a:gd name="connsiteY139" fmla="*/ 53576 h 349115"/>
                  <a:gd name="connsiteX140" fmla="*/ 83305 w 410163"/>
                  <a:gd name="connsiteY140" fmla="*/ 53576 h 349115"/>
                  <a:gd name="connsiteX141" fmla="*/ 82828 w 410163"/>
                  <a:gd name="connsiteY141" fmla="*/ 55483 h 349115"/>
                  <a:gd name="connsiteX142" fmla="*/ 82828 w 410163"/>
                  <a:gd name="connsiteY142" fmla="*/ 56914 h 349115"/>
                  <a:gd name="connsiteX143" fmla="*/ 84576 w 410163"/>
                  <a:gd name="connsiteY143" fmla="*/ 60889 h 349115"/>
                  <a:gd name="connsiteX144" fmla="*/ 88074 w 410163"/>
                  <a:gd name="connsiteY144" fmla="*/ 67407 h 349115"/>
                  <a:gd name="connsiteX145" fmla="*/ 91094 w 410163"/>
                  <a:gd name="connsiteY145" fmla="*/ 71540 h 349115"/>
                  <a:gd name="connsiteX146" fmla="*/ 91571 w 410163"/>
                  <a:gd name="connsiteY146" fmla="*/ 86166 h 349115"/>
                  <a:gd name="connsiteX147" fmla="*/ 93956 w 410163"/>
                  <a:gd name="connsiteY147" fmla="*/ 90141 h 349115"/>
                  <a:gd name="connsiteX148" fmla="*/ 96977 w 410163"/>
                  <a:gd name="connsiteY148" fmla="*/ 91730 h 349115"/>
                  <a:gd name="connsiteX149" fmla="*/ 95228 w 410163"/>
                  <a:gd name="connsiteY149" fmla="*/ 92207 h 349115"/>
                  <a:gd name="connsiteX150" fmla="*/ 84099 w 410163"/>
                  <a:gd name="connsiteY150" fmla="*/ 92684 h 349115"/>
                  <a:gd name="connsiteX151" fmla="*/ 83305 w 410163"/>
                  <a:gd name="connsiteY151" fmla="*/ 91253 h 349115"/>
                  <a:gd name="connsiteX152" fmla="*/ 81715 w 410163"/>
                  <a:gd name="connsiteY152" fmla="*/ 90141 h 349115"/>
                  <a:gd name="connsiteX153" fmla="*/ 79807 w 410163"/>
                  <a:gd name="connsiteY153" fmla="*/ 92366 h 349115"/>
                  <a:gd name="connsiteX154" fmla="*/ 78853 w 410163"/>
                  <a:gd name="connsiteY154" fmla="*/ 94274 h 349115"/>
                  <a:gd name="connsiteX155" fmla="*/ 76627 w 410163"/>
                  <a:gd name="connsiteY155" fmla="*/ 91889 h 349115"/>
                  <a:gd name="connsiteX156" fmla="*/ 66135 w 410163"/>
                  <a:gd name="connsiteY156" fmla="*/ 91889 h 349115"/>
                  <a:gd name="connsiteX157" fmla="*/ 59140 w 410163"/>
                  <a:gd name="connsiteY157" fmla="*/ 95864 h 349115"/>
                  <a:gd name="connsiteX158" fmla="*/ 56278 w 410163"/>
                  <a:gd name="connsiteY158" fmla="*/ 93479 h 349115"/>
                  <a:gd name="connsiteX159" fmla="*/ 50237 w 410163"/>
                  <a:gd name="connsiteY159" fmla="*/ 86484 h 349115"/>
                  <a:gd name="connsiteX160" fmla="*/ 43719 w 410163"/>
                  <a:gd name="connsiteY160" fmla="*/ 84576 h 349115"/>
                  <a:gd name="connsiteX161" fmla="*/ 36883 w 410163"/>
                  <a:gd name="connsiteY161" fmla="*/ 85530 h 349115"/>
                  <a:gd name="connsiteX162" fmla="*/ 34816 w 410163"/>
                  <a:gd name="connsiteY162" fmla="*/ 87279 h 349115"/>
                  <a:gd name="connsiteX163" fmla="*/ 30047 w 410163"/>
                  <a:gd name="connsiteY163" fmla="*/ 89346 h 349115"/>
                  <a:gd name="connsiteX164" fmla="*/ 26072 w 410163"/>
                  <a:gd name="connsiteY164" fmla="*/ 89981 h 349115"/>
                  <a:gd name="connsiteX165" fmla="*/ 20190 w 410163"/>
                  <a:gd name="connsiteY165" fmla="*/ 89505 h 349115"/>
                  <a:gd name="connsiteX166" fmla="*/ 6677 w 410163"/>
                  <a:gd name="connsiteY166" fmla="*/ 92684 h 349115"/>
                  <a:gd name="connsiteX167" fmla="*/ 1272 w 410163"/>
                  <a:gd name="connsiteY167" fmla="*/ 95705 h 349115"/>
                  <a:gd name="connsiteX168" fmla="*/ 0 w 410163"/>
                  <a:gd name="connsiteY168" fmla="*/ 99043 h 349115"/>
                  <a:gd name="connsiteX169" fmla="*/ 477 w 410163"/>
                  <a:gd name="connsiteY169" fmla="*/ 100474 h 349115"/>
                  <a:gd name="connsiteX170" fmla="*/ 1272 w 410163"/>
                  <a:gd name="connsiteY170" fmla="*/ 102223 h 349115"/>
                  <a:gd name="connsiteX171" fmla="*/ 5087 w 410163"/>
                  <a:gd name="connsiteY171" fmla="*/ 102223 h 349115"/>
                  <a:gd name="connsiteX172" fmla="*/ 6836 w 410163"/>
                  <a:gd name="connsiteY172" fmla="*/ 101905 h 349115"/>
                  <a:gd name="connsiteX173" fmla="*/ 10652 w 410163"/>
                  <a:gd name="connsiteY173" fmla="*/ 101905 h 349115"/>
                  <a:gd name="connsiteX174" fmla="*/ 11446 w 410163"/>
                  <a:gd name="connsiteY174" fmla="*/ 102541 h 349115"/>
                  <a:gd name="connsiteX175" fmla="*/ 13195 w 410163"/>
                  <a:gd name="connsiteY175" fmla="*/ 102859 h 349115"/>
                  <a:gd name="connsiteX176" fmla="*/ 14944 w 410163"/>
                  <a:gd name="connsiteY176" fmla="*/ 104448 h 349115"/>
                  <a:gd name="connsiteX177" fmla="*/ 10334 w 410163"/>
                  <a:gd name="connsiteY177" fmla="*/ 104767 h 349115"/>
                  <a:gd name="connsiteX178" fmla="*/ 7631 w 410163"/>
                  <a:gd name="connsiteY178" fmla="*/ 104767 h 349115"/>
                  <a:gd name="connsiteX179" fmla="*/ 6677 w 410163"/>
                  <a:gd name="connsiteY179" fmla="*/ 104130 h 349115"/>
                  <a:gd name="connsiteX180" fmla="*/ 5405 w 410163"/>
                  <a:gd name="connsiteY180" fmla="*/ 104925 h 349115"/>
                  <a:gd name="connsiteX181" fmla="*/ 6359 w 410163"/>
                  <a:gd name="connsiteY181" fmla="*/ 106515 h 349115"/>
                  <a:gd name="connsiteX182" fmla="*/ 7313 w 410163"/>
                  <a:gd name="connsiteY182" fmla="*/ 107151 h 349115"/>
                  <a:gd name="connsiteX183" fmla="*/ 9539 w 410163"/>
                  <a:gd name="connsiteY183" fmla="*/ 107628 h 349115"/>
                  <a:gd name="connsiteX184" fmla="*/ 12559 w 410163"/>
                  <a:gd name="connsiteY184" fmla="*/ 109377 h 349115"/>
                  <a:gd name="connsiteX185" fmla="*/ 11128 w 410163"/>
                  <a:gd name="connsiteY185" fmla="*/ 110808 h 349115"/>
                  <a:gd name="connsiteX186" fmla="*/ 7313 w 410163"/>
                  <a:gd name="connsiteY186" fmla="*/ 111920 h 349115"/>
                  <a:gd name="connsiteX187" fmla="*/ 3974 w 410163"/>
                  <a:gd name="connsiteY187" fmla="*/ 112397 h 349115"/>
                  <a:gd name="connsiteX188" fmla="*/ 2544 w 410163"/>
                  <a:gd name="connsiteY188" fmla="*/ 114146 h 349115"/>
                  <a:gd name="connsiteX189" fmla="*/ 9698 w 410163"/>
                  <a:gd name="connsiteY189" fmla="*/ 116690 h 349115"/>
                  <a:gd name="connsiteX190" fmla="*/ 11287 w 410163"/>
                  <a:gd name="connsiteY190" fmla="*/ 120028 h 349115"/>
                  <a:gd name="connsiteX191" fmla="*/ 13036 w 410163"/>
                  <a:gd name="connsiteY191" fmla="*/ 122095 h 349115"/>
                  <a:gd name="connsiteX192" fmla="*/ 15421 w 410163"/>
                  <a:gd name="connsiteY192" fmla="*/ 122572 h 349115"/>
                  <a:gd name="connsiteX193" fmla="*/ 19872 w 410163"/>
                  <a:gd name="connsiteY193" fmla="*/ 121141 h 349115"/>
                  <a:gd name="connsiteX194" fmla="*/ 24801 w 410163"/>
                  <a:gd name="connsiteY194" fmla="*/ 121459 h 349115"/>
                  <a:gd name="connsiteX195" fmla="*/ 36088 w 410163"/>
                  <a:gd name="connsiteY195" fmla="*/ 124480 h 349115"/>
                  <a:gd name="connsiteX196" fmla="*/ 37996 w 410163"/>
                  <a:gd name="connsiteY196" fmla="*/ 126070 h 349115"/>
                  <a:gd name="connsiteX197" fmla="*/ 39427 w 410163"/>
                  <a:gd name="connsiteY197" fmla="*/ 125751 h 349115"/>
                  <a:gd name="connsiteX198" fmla="*/ 41334 w 410163"/>
                  <a:gd name="connsiteY198" fmla="*/ 126070 h 349115"/>
                  <a:gd name="connsiteX199" fmla="*/ 43242 w 410163"/>
                  <a:gd name="connsiteY199" fmla="*/ 127023 h 349115"/>
                  <a:gd name="connsiteX200" fmla="*/ 44514 w 410163"/>
                  <a:gd name="connsiteY200" fmla="*/ 126706 h 349115"/>
                  <a:gd name="connsiteX201" fmla="*/ 46263 w 410163"/>
                  <a:gd name="connsiteY201" fmla="*/ 126706 h 349115"/>
                  <a:gd name="connsiteX202" fmla="*/ 48965 w 410163"/>
                  <a:gd name="connsiteY202" fmla="*/ 129408 h 349115"/>
                  <a:gd name="connsiteX203" fmla="*/ 51827 w 410163"/>
                  <a:gd name="connsiteY203" fmla="*/ 130203 h 349115"/>
                  <a:gd name="connsiteX204" fmla="*/ 54847 w 410163"/>
                  <a:gd name="connsiteY204" fmla="*/ 129726 h 349115"/>
                  <a:gd name="connsiteX205" fmla="*/ 56914 w 410163"/>
                  <a:gd name="connsiteY205" fmla="*/ 129249 h 349115"/>
                  <a:gd name="connsiteX206" fmla="*/ 58504 w 410163"/>
                  <a:gd name="connsiteY206" fmla="*/ 130044 h 349115"/>
                  <a:gd name="connsiteX207" fmla="*/ 56755 w 410163"/>
                  <a:gd name="connsiteY207" fmla="*/ 132429 h 349115"/>
                  <a:gd name="connsiteX208" fmla="*/ 57550 w 410163"/>
                  <a:gd name="connsiteY208" fmla="*/ 133223 h 349115"/>
                  <a:gd name="connsiteX209" fmla="*/ 60571 w 410163"/>
                  <a:gd name="connsiteY209" fmla="*/ 132747 h 349115"/>
                  <a:gd name="connsiteX210" fmla="*/ 63750 w 410163"/>
                  <a:gd name="connsiteY210" fmla="*/ 132747 h 349115"/>
                  <a:gd name="connsiteX211" fmla="*/ 65817 w 410163"/>
                  <a:gd name="connsiteY211" fmla="*/ 133223 h 349115"/>
                  <a:gd name="connsiteX212" fmla="*/ 67407 w 410163"/>
                  <a:gd name="connsiteY212" fmla="*/ 134654 h 349115"/>
                  <a:gd name="connsiteX213" fmla="*/ 65976 w 410163"/>
                  <a:gd name="connsiteY213" fmla="*/ 136721 h 349115"/>
                  <a:gd name="connsiteX214" fmla="*/ 64386 w 410163"/>
                  <a:gd name="connsiteY214" fmla="*/ 137834 h 349115"/>
                  <a:gd name="connsiteX215" fmla="*/ 65181 w 410163"/>
                  <a:gd name="connsiteY215" fmla="*/ 140378 h 349115"/>
                  <a:gd name="connsiteX216" fmla="*/ 67089 w 410163"/>
                  <a:gd name="connsiteY216" fmla="*/ 141172 h 349115"/>
                  <a:gd name="connsiteX217" fmla="*/ 69473 w 410163"/>
                  <a:gd name="connsiteY217" fmla="*/ 141649 h 349115"/>
                  <a:gd name="connsiteX218" fmla="*/ 80284 w 410163"/>
                  <a:gd name="connsiteY218" fmla="*/ 140537 h 349115"/>
                  <a:gd name="connsiteX219" fmla="*/ 86961 w 410163"/>
                  <a:gd name="connsiteY219" fmla="*/ 144034 h 349115"/>
                  <a:gd name="connsiteX220" fmla="*/ 84735 w 410163"/>
                  <a:gd name="connsiteY220" fmla="*/ 143716 h 349115"/>
                  <a:gd name="connsiteX221" fmla="*/ 81874 w 410163"/>
                  <a:gd name="connsiteY221" fmla="*/ 142444 h 349115"/>
                  <a:gd name="connsiteX222" fmla="*/ 78853 w 410163"/>
                  <a:gd name="connsiteY222" fmla="*/ 141967 h 349115"/>
                  <a:gd name="connsiteX223" fmla="*/ 76468 w 410163"/>
                  <a:gd name="connsiteY223" fmla="*/ 142285 h 349115"/>
                  <a:gd name="connsiteX224" fmla="*/ 75356 w 410163"/>
                  <a:gd name="connsiteY224" fmla="*/ 143716 h 349115"/>
                  <a:gd name="connsiteX225" fmla="*/ 73925 w 410163"/>
                  <a:gd name="connsiteY225" fmla="*/ 145942 h 349115"/>
                  <a:gd name="connsiteX226" fmla="*/ 75515 w 410163"/>
                  <a:gd name="connsiteY226" fmla="*/ 147214 h 349115"/>
                  <a:gd name="connsiteX227" fmla="*/ 77263 w 410163"/>
                  <a:gd name="connsiteY227" fmla="*/ 147691 h 349115"/>
                  <a:gd name="connsiteX228" fmla="*/ 79012 w 410163"/>
                  <a:gd name="connsiteY228" fmla="*/ 150393 h 349115"/>
                  <a:gd name="connsiteX229" fmla="*/ 76945 w 410163"/>
                  <a:gd name="connsiteY229" fmla="*/ 154686 h 349115"/>
                  <a:gd name="connsiteX230" fmla="*/ 76945 w 410163"/>
                  <a:gd name="connsiteY230" fmla="*/ 156752 h 349115"/>
                  <a:gd name="connsiteX231" fmla="*/ 77899 w 410163"/>
                  <a:gd name="connsiteY231" fmla="*/ 158660 h 349115"/>
                  <a:gd name="connsiteX232" fmla="*/ 81874 w 410163"/>
                  <a:gd name="connsiteY232" fmla="*/ 163111 h 349115"/>
                  <a:gd name="connsiteX233" fmla="*/ 85689 w 410163"/>
                  <a:gd name="connsiteY233" fmla="*/ 169312 h 349115"/>
                  <a:gd name="connsiteX234" fmla="*/ 96977 w 410163"/>
                  <a:gd name="connsiteY234" fmla="*/ 175194 h 349115"/>
                  <a:gd name="connsiteX235" fmla="*/ 99202 w 410163"/>
                  <a:gd name="connsiteY235" fmla="*/ 175989 h 349115"/>
                  <a:gd name="connsiteX236" fmla="*/ 101269 w 410163"/>
                  <a:gd name="connsiteY236" fmla="*/ 175989 h 349115"/>
                  <a:gd name="connsiteX237" fmla="*/ 103972 w 410163"/>
                  <a:gd name="connsiteY237" fmla="*/ 176625 h 349115"/>
                  <a:gd name="connsiteX238" fmla="*/ 104449 w 410163"/>
                  <a:gd name="connsiteY238" fmla="*/ 178691 h 349115"/>
                  <a:gd name="connsiteX239" fmla="*/ 104449 w 410163"/>
                  <a:gd name="connsiteY239" fmla="*/ 180440 h 349115"/>
                  <a:gd name="connsiteX240" fmla="*/ 105244 w 410163"/>
                  <a:gd name="connsiteY240" fmla="*/ 190456 h 349115"/>
                  <a:gd name="connsiteX241" fmla="*/ 106356 w 410163"/>
                  <a:gd name="connsiteY241" fmla="*/ 194748 h 349115"/>
                  <a:gd name="connsiteX242" fmla="*/ 106992 w 410163"/>
                  <a:gd name="connsiteY242" fmla="*/ 195861 h 349115"/>
                  <a:gd name="connsiteX243" fmla="*/ 107310 w 410163"/>
                  <a:gd name="connsiteY243" fmla="*/ 196974 h 349115"/>
                  <a:gd name="connsiteX244" fmla="*/ 104926 w 410163"/>
                  <a:gd name="connsiteY244" fmla="*/ 196020 h 349115"/>
                  <a:gd name="connsiteX245" fmla="*/ 102223 w 410163"/>
                  <a:gd name="connsiteY245" fmla="*/ 196020 h 349115"/>
                  <a:gd name="connsiteX246" fmla="*/ 102700 w 410163"/>
                  <a:gd name="connsiteY246" fmla="*/ 197928 h 349115"/>
                  <a:gd name="connsiteX247" fmla="*/ 103495 w 410163"/>
                  <a:gd name="connsiteY247" fmla="*/ 198882 h 349115"/>
                  <a:gd name="connsiteX248" fmla="*/ 111762 w 410163"/>
                  <a:gd name="connsiteY248" fmla="*/ 204128 h 349115"/>
                  <a:gd name="connsiteX249" fmla="*/ 114305 w 410163"/>
                  <a:gd name="connsiteY249" fmla="*/ 206672 h 349115"/>
                  <a:gd name="connsiteX250" fmla="*/ 115895 w 410163"/>
                  <a:gd name="connsiteY250" fmla="*/ 209692 h 349115"/>
                  <a:gd name="connsiteX251" fmla="*/ 118598 w 410163"/>
                  <a:gd name="connsiteY251" fmla="*/ 220185 h 349115"/>
                  <a:gd name="connsiteX252" fmla="*/ 120346 w 410163"/>
                  <a:gd name="connsiteY252" fmla="*/ 221616 h 349115"/>
                  <a:gd name="connsiteX253" fmla="*/ 121300 w 410163"/>
                  <a:gd name="connsiteY253" fmla="*/ 223364 h 349115"/>
                  <a:gd name="connsiteX254" fmla="*/ 118916 w 410163"/>
                  <a:gd name="connsiteY254" fmla="*/ 221774 h 349115"/>
                  <a:gd name="connsiteX255" fmla="*/ 117326 w 410163"/>
                  <a:gd name="connsiteY255" fmla="*/ 220185 h 349115"/>
                  <a:gd name="connsiteX256" fmla="*/ 115100 w 410163"/>
                  <a:gd name="connsiteY256" fmla="*/ 212395 h 349115"/>
                  <a:gd name="connsiteX257" fmla="*/ 113351 w 410163"/>
                  <a:gd name="connsiteY257" fmla="*/ 210010 h 349115"/>
                  <a:gd name="connsiteX258" fmla="*/ 110013 w 410163"/>
                  <a:gd name="connsiteY258" fmla="*/ 207307 h 349115"/>
                  <a:gd name="connsiteX259" fmla="*/ 106038 w 410163"/>
                  <a:gd name="connsiteY259" fmla="*/ 204605 h 349115"/>
                  <a:gd name="connsiteX260" fmla="*/ 104131 w 410163"/>
                  <a:gd name="connsiteY260" fmla="*/ 211282 h 349115"/>
                  <a:gd name="connsiteX261" fmla="*/ 103018 w 410163"/>
                  <a:gd name="connsiteY261" fmla="*/ 217641 h 349115"/>
                  <a:gd name="connsiteX262" fmla="*/ 101428 w 410163"/>
                  <a:gd name="connsiteY262" fmla="*/ 235129 h 349115"/>
                  <a:gd name="connsiteX263" fmla="*/ 102064 w 410163"/>
                  <a:gd name="connsiteY263" fmla="*/ 234493 h 349115"/>
                  <a:gd name="connsiteX264" fmla="*/ 102700 w 410163"/>
                  <a:gd name="connsiteY264" fmla="*/ 233062 h 349115"/>
                  <a:gd name="connsiteX265" fmla="*/ 104131 w 410163"/>
                  <a:gd name="connsiteY265" fmla="*/ 231790 h 349115"/>
                  <a:gd name="connsiteX266" fmla="*/ 106356 w 410163"/>
                  <a:gd name="connsiteY266" fmla="*/ 234334 h 349115"/>
                  <a:gd name="connsiteX267" fmla="*/ 103654 w 410163"/>
                  <a:gd name="connsiteY267" fmla="*/ 235287 h 349115"/>
                  <a:gd name="connsiteX268" fmla="*/ 101587 w 410163"/>
                  <a:gd name="connsiteY268" fmla="*/ 238944 h 349115"/>
                  <a:gd name="connsiteX269" fmla="*/ 98725 w 410163"/>
                  <a:gd name="connsiteY269" fmla="*/ 257862 h 349115"/>
                  <a:gd name="connsiteX270" fmla="*/ 94751 w 410163"/>
                  <a:gd name="connsiteY270" fmla="*/ 273760 h 349115"/>
                  <a:gd name="connsiteX271" fmla="*/ 90618 w 410163"/>
                  <a:gd name="connsiteY271" fmla="*/ 278212 h 349115"/>
                  <a:gd name="connsiteX272" fmla="*/ 86007 w 410163"/>
                  <a:gd name="connsiteY272" fmla="*/ 279324 h 349115"/>
                  <a:gd name="connsiteX273" fmla="*/ 86007 w 410163"/>
                  <a:gd name="connsiteY273" fmla="*/ 280596 h 349115"/>
                  <a:gd name="connsiteX274" fmla="*/ 87120 w 410163"/>
                  <a:gd name="connsiteY274" fmla="*/ 282186 h 349115"/>
                  <a:gd name="connsiteX275" fmla="*/ 88233 w 410163"/>
                  <a:gd name="connsiteY275" fmla="*/ 282822 h 349115"/>
                  <a:gd name="connsiteX276" fmla="*/ 90618 w 410163"/>
                  <a:gd name="connsiteY276" fmla="*/ 283617 h 349115"/>
                  <a:gd name="connsiteX277" fmla="*/ 92525 w 410163"/>
                  <a:gd name="connsiteY277" fmla="*/ 283617 h 349115"/>
                  <a:gd name="connsiteX278" fmla="*/ 95069 w 410163"/>
                  <a:gd name="connsiteY278" fmla="*/ 284094 h 349115"/>
                  <a:gd name="connsiteX279" fmla="*/ 96818 w 410163"/>
                  <a:gd name="connsiteY279" fmla="*/ 285048 h 349115"/>
                  <a:gd name="connsiteX280" fmla="*/ 96818 w 410163"/>
                  <a:gd name="connsiteY280" fmla="*/ 286478 h 349115"/>
                  <a:gd name="connsiteX281" fmla="*/ 96500 w 410163"/>
                  <a:gd name="connsiteY281" fmla="*/ 288068 h 349115"/>
                  <a:gd name="connsiteX282" fmla="*/ 95387 w 410163"/>
                  <a:gd name="connsiteY282" fmla="*/ 289658 h 349115"/>
                  <a:gd name="connsiteX283" fmla="*/ 94751 w 410163"/>
                  <a:gd name="connsiteY283" fmla="*/ 290771 h 349115"/>
                  <a:gd name="connsiteX284" fmla="*/ 95387 w 410163"/>
                  <a:gd name="connsiteY284" fmla="*/ 291407 h 349115"/>
                  <a:gd name="connsiteX285" fmla="*/ 96341 w 410163"/>
                  <a:gd name="connsiteY285" fmla="*/ 291884 h 349115"/>
                  <a:gd name="connsiteX286" fmla="*/ 97295 w 410163"/>
                  <a:gd name="connsiteY286" fmla="*/ 291884 h 349115"/>
                  <a:gd name="connsiteX287" fmla="*/ 97931 w 410163"/>
                  <a:gd name="connsiteY287" fmla="*/ 291884 h 349115"/>
                  <a:gd name="connsiteX288" fmla="*/ 98407 w 410163"/>
                  <a:gd name="connsiteY288" fmla="*/ 290930 h 349115"/>
                  <a:gd name="connsiteX289" fmla="*/ 99361 w 410163"/>
                  <a:gd name="connsiteY289" fmla="*/ 289817 h 349115"/>
                  <a:gd name="connsiteX290" fmla="*/ 99838 w 410163"/>
                  <a:gd name="connsiteY290" fmla="*/ 289817 h 349115"/>
                  <a:gd name="connsiteX291" fmla="*/ 99838 w 410163"/>
                  <a:gd name="connsiteY291" fmla="*/ 290294 h 349115"/>
                  <a:gd name="connsiteX292" fmla="*/ 100315 w 410163"/>
                  <a:gd name="connsiteY292" fmla="*/ 291089 h 349115"/>
                  <a:gd name="connsiteX293" fmla="*/ 103495 w 410163"/>
                  <a:gd name="connsiteY293" fmla="*/ 292361 h 349115"/>
                  <a:gd name="connsiteX294" fmla="*/ 110490 w 410163"/>
                  <a:gd name="connsiteY294" fmla="*/ 294904 h 349115"/>
                  <a:gd name="connsiteX295" fmla="*/ 113192 w 410163"/>
                  <a:gd name="connsiteY295" fmla="*/ 294904 h 349115"/>
                  <a:gd name="connsiteX296" fmla="*/ 115418 w 410163"/>
                  <a:gd name="connsiteY296" fmla="*/ 295222 h 349115"/>
                  <a:gd name="connsiteX297" fmla="*/ 116054 w 410163"/>
                  <a:gd name="connsiteY297" fmla="*/ 296335 h 349115"/>
                  <a:gd name="connsiteX298" fmla="*/ 120505 w 410163"/>
                  <a:gd name="connsiteY298" fmla="*/ 300150 h 349115"/>
                  <a:gd name="connsiteX299" fmla="*/ 121618 w 410163"/>
                  <a:gd name="connsiteY299" fmla="*/ 300150 h 349115"/>
                  <a:gd name="connsiteX300" fmla="*/ 123526 w 410163"/>
                  <a:gd name="connsiteY300" fmla="*/ 300150 h 349115"/>
                  <a:gd name="connsiteX301" fmla="*/ 125911 w 410163"/>
                  <a:gd name="connsiteY301" fmla="*/ 299833 h 349115"/>
                  <a:gd name="connsiteX302" fmla="*/ 127659 w 410163"/>
                  <a:gd name="connsiteY302" fmla="*/ 299038 h 349115"/>
                  <a:gd name="connsiteX303" fmla="*/ 128772 w 410163"/>
                  <a:gd name="connsiteY303" fmla="*/ 299038 h 349115"/>
                  <a:gd name="connsiteX304" fmla="*/ 130044 w 410163"/>
                  <a:gd name="connsiteY304" fmla="*/ 299833 h 349115"/>
                  <a:gd name="connsiteX305" fmla="*/ 131475 w 410163"/>
                  <a:gd name="connsiteY305" fmla="*/ 300469 h 349115"/>
                  <a:gd name="connsiteX306" fmla="*/ 133383 w 410163"/>
                  <a:gd name="connsiteY306" fmla="*/ 301740 h 349115"/>
                  <a:gd name="connsiteX307" fmla="*/ 135131 w 410163"/>
                  <a:gd name="connsiteY307" fmla="*/ 303330 h 349115"/>
                  <a:gd name="connsiteX308" fmla="*/ 136244 w 410163"/>
                  <a:gd name="connsiteY308" fmla="*/ 303807 h 349115"/>
                  <a:gd name="connsiteX309" fmla="*/ 143239 w 410163"/>
                  <a:gd name="connsiteY309" fmla="*/ 302694 h 349115"/>
                  <a:gd name="connsiteX310" fmla="*/ 144829 w 410163"/>
                  <a:gd name="connsiteY310" fmla="*/ 303648 h 349115"/>
                  <a:gd name="connsiteX311" fmla="*/ 146419 w 410163"/>
                  <a:gd name="connsiteY311" fmla="*/ 303648 h 349115"/>
                  <a:gd name="connsiteX312" fmla="*/ 148327 w 410163"/>
                  <a:gd name="connsiteY312" fmla="*/ 303330 h 349115"/>
                  <a:gd name="connsiteX313" fmla="*/ 152301 w 410163"/>
                  <a:gd name="connsiteY313" fmla="*/ 303807 h 349115"/>
                  <a:gd name="connsiteX314" fmla="*/ 155640 w 410163"/>
                  <a:gd name="connsiteY314" fmla="*/ 303807 h 349115"/>
                  <a:gd name="connsiteX315" fmla="*/ 155958 w 410163"/>
                  <a:gd name="connsiteY315" fmla="*/ 303330 h 349115"/>
                  <a:gd name="connsiteX316" fmla="*/ 156275 w 410163"/>
                  <a:gd name="connsiteY316" fmla="*/ 299833 h 349115"/>
                  <a:gd name="connsiteX317" fmla="*/ 156752 w 410163"/>
                  <a:gd name="connsiteY317" fmla="*/ 298561 h 349115"/>
                  <a:gd name="connsiteX318" fmla="*/ 157547 w 410163"/>
                  <a:gd name="connsiteY318" fmla="*/ 298243 h 349115"/>
                  <a:gd name="connsiteX319" fmla="*/ 159455 w 410163"/>
                  <a:gd name="connsiteY319" fmla="*/ 298561 h 349115"/>
                  <a:gd name="connsiteX320" fmla="*/ 166450 w 410163"/>
                  <a:gd name="connsiteY320" fmla="*/ 300627 h 349115"/>
                  <a:gd name="connsiteX321" fmla="*/ 169312 w 410163"/>
                  <a:gd name="connsiteY321" fmla="*/ 301899 h 349115"/>
                  <a:gd name="connsiteX322" fmla="*/ 172173 w 410163"/>
                  <a:gd name="connsiteY322" fmla="*/ 302853 h 349115"/>
                  <a:gd name="connsiteX323" fmla="*/ 174558 w 410163"/>
                  <a:gd name="connsiteY323" fmla="*/ 302853 h 349115"/>
                  <a:gd name="connsiteX324" fmla="*/ 176148 w 410163"/>
                  <a:gd name="connsiteY324" fmla="*/ 303648 h 349115"/>
                  <a:gd name="connsiteX325" fmla="*/ 178373 w 410163"/>
                  <a:gd name="connsiteY325" fmla="*/ 306987 h 349115"/>
                  <a:gd name="connsiteX326" fmla="*/ 179327 w 410163"/>
                  <a:gd name="connsiteY326" fmla="*/ 306033 h 349115"/>
                  <a:gd name="connsiteX327" fmla="*/ 180599 w 410163"/>
                  <a:gd name="connsiteY327" fmla="*/ 305238 h 349115"/>
                  <a:gd name="connsiteX328" fmla="*/ 182507 w 410163"/>
                  <a:gd name="connsiteY328" fmla="*/ 305556 h 349115"/>
                  <a:gd name="connsiteX329" fmla="*/ 186640 w 410163"/>
                  <a:gd name="connsiteY329" fmla="*/ 306669 h 349115"/>
                  <a:gd name="connsiteX330" fmla="*/ 187435 w 410163"/>
                  <a:gd name="connsiteY330" fmla="*/ 307622 h 349115"/>
                  <a:gd name="connsiteX331" fmla="*/ 187435 w 410163"/>
                  <a:gd name="connsiteY331" fmla="*/ 308259 h 349115"/>
                  <a:gd name="connsiteX332" fmla="*/ 186640 w 410163"/>
                  <a:gd name="connsiteY332" fmla="*/ 309371 h 349115"/>
                  <a:gd name="connsiteX333" fmla="*/ 186640 w 410163"/>
                  <a:gd name="connsiteY333" fmla="*/ 310166 h 349115"/>
                  <a:gd name="connsiteX334" fmla="*/ 190774 w 410163"/>
                  <a:gd name="connsiteY334" fmla="*/ 311756 h 349115"/>
                  <a:gd name="connsiteX335" fmla="*/ 192681 w 410163"/>
                  <a:gd name="connsiteY335" fmla="*/ 312869 h 349115"/>
                  <a:gd name="connsiteX336" fmla="*/ 193317 w 410163"/>
                  <a:gd name="connsiteY336" fmla="*/ 313982 h 349115"/>
                  <a:gd name="connsiteX337" fmla="*/ 194271 w 410163"/>
                  <a:gd name="connsiteY337" fmla="*/ 315094 h 349115"/>
                  <a:gd name="connsiteX338" fmla="*/ 195543 w 410163"/>
                  <a:gd name="connsiteY338" fmla="*/ 315094 h 349115"/>
                  <a:gd name="connsiteX339" fmla="*/ 197451 w 410163"/>
                  <a:gd name="connsiteY339" fmla="*/ 314141 h 349115"/>
                  <a:gd name="connsiteX340" fmla="*/ 200312 w 410163"/>
                  <a:gd name="connsiteY340" fmla="*/ 312869 h 349115"/>
                  <a:gd name="connsiteX341" fmla="*/ 205241 w 410163"/>
                  <a:gd name="connsiteY341" fmla="*/ 313982 h 349115"/>
                  <a:gd name="connsiteX342" fmla="*/ 210805 w 410163"/>
                  <a:gd name="connsiteY342" fmla="*/ 315571 h 349115"/>
                  <a:gd name="connsiteX343" fmla="*/ 213190 w 410163"/>
                  <a:gd name="connsiteY343" fmla="*/ 315571 h 349115"/>
                  <a:gd name="connsiteX344" fmla="*/ 213190 w 410163"/>
                  <a:gd name="connsiteY344" fmla="*/ 314936 h 349115"/>
                  <a:gd name="connsiteX345" fmla="*/ 213667 w 410163"/>
                  <a:gd name="connsiteY345" fmla="*/ 313823 h 349115"/>
                  <a:gd name="connsiteX346" fmla="*/ 214620 w 410163"/>
                  <a:gd name="connsiteY346" fmla="*/ 313346 h 349115"/>
                  <a:gd name="connsiteX347" fmla="*/ 216051 w 410163"/>
                  <a:gd name="connsiteY347" fmla="*/ 313346 h 349115"/>
                  <a:gd name="connsiteX348" fmla="*/ 217959 w 410163"/>
                  <a:gd name="connsiteY348" fmla="*/ 312551 h 349115"/>
                  <a:gd name="connsiteX349" fmla="*/ 220185 w 410163"/>
                  <a:gd name="connsiteY349" fmla="*/ 311597 h 349115"/>
                  <a:gd name="connsiteX350" fmla="*/ 222410 w 410163"/>
                  <a:gd name="connsiteY350" fmla="*/ 311279 h 349115"/>
                  <a:gd name="connsiteX351" fmla="*/ 224795 w 410163"/>
                  <a:gd name="connsiteY351" fmla="*/ 311915 h 349115"/>
                  <a:gd name="connsiteX352" fmla="*/ 227657 w 410163"/>
                  <a:gd name="connsiteY352" fmla="*/ 312551 h 349115"/>
                  <a:gd name="connsiteX353" fmla="*/ 229405 w 410163"/>
                  <a:gd name="connsiteY353" fmla="*/ 312551 h 349115"/>
                  <a:gd name="connsiteX354" fmla="*/ 229087 w 410163"/>
                  <a:gd name="connsiteY354" fmla="*/ 311438 h 349115"/>
                  <a:gd name="connsiteX355" fmla="*/ 226067 w 410163"/>
                  <a:gd name="connsiteY355" fmla="*/ 306987 h 349115"/>
                  <a:gd name="connsiteX356" fmla="*/ 224636 w 410163"/>
                  <a:gd name="connsiteY356" fmla="*/ 298402 h 349115"/>
                  <a:gd name="connsiteX357" fmla="*/ 224954 w 410163"/>
                  <a:gd name="connsiteY357" fmla="*/ 295699 h 349115"/>
                  <a:gd name="connsiteX358" fmla="*/ 228134 w 410163"/>
                  <a:gd name="connsiteY358" fmla="*/ 289976 h 349115"/>
                  <a:gd name="connsiteX359" fmla="*/ 230836 w 410163"/>
                  <a:gd name="connsiteY359" fmla="*/ 286001 h 349115"/>
                  <a:gd name="connsiteX360" fmla="*/ 245939 w 410163"/>
                  <a:gd name="connsiteY360" fmla="*/ 276622 h 349115"/>
                  <a:gd name="connsiteX361" fmla="*/ 248165 w 410163"/>
                  <a:gd name="connsiteY361" fmla="*/ 274714 h 349115"/>
                  <a:gd name="connsiteX362" fmla="*/ 249596 w 410163"/>
                  <a:gd name="connsiteY362" fmla="*/ 273124 h 349115"/>
                  <a:gd name="connsiteX363" fmla="*/ 253729 w 410163"/>
                  <a:gd name="connsiteY363" fmla="*/ 272012 h 349115"/>
                  <a:gd name="connsiteX364" fmla="*/ 254365 w 410163"/>
                  <a:gd name="connsiteY364" fmla="*/ 272329 h 349115"/>
                  <a:gd name="connsiteX365" fmla="*/ 255478 w 410163"/>
                  <a:gd name="connsiteY365" fmla="*/ 272965 h 349115"/>
                  <a:gd name="connsiteX366" fmla="*/ 256909 w 410163"/>
                  <a:gd name="connsiteY366" fmla="*/ 275032 h 349115"/>
                  <a:gd name="connsiteX367" fmla="*/ 258657 w 410163"/>
                  <a:gd name="connsiteY367" fmla="*/ 275827 h 349115"/>
                  <a:gd name="connsiteX368" fmla="*/ 262950 w 410163"/>
                  <a:gd name="connsiteY368" fmla="*/ 276622 h 349115"/>
                  <a:gd name="connsiteX369" fmla="*/ 263904 w 410163"/>
                  <a:gd name="connsiteY369" fmla="*/ 276940 h 349115"/>
                  <a:gd name="connsiteX370" fmla="*/ 270263 w 410163"/>
                  <a:gd name="connsiteY370" fmla="*/ 279006 h 349115"/>
                  <a:gd name="connsiteX371" fmla="*/ 272648 w 410163"/>
                  <a:gd name="connsiteY371" fmla="*/ 279484 h 349115"/>
                  <a:gd name="connsiteX372" fmla="*/ 274873 w 410163"/>
                  <a:gd name="connsiteY372" fmla="*/ 279484 h 349115"/>
                  <a:gd name="connsiteX373" fmla="*/ 274873 w 410163"/>
                  <a:gd name="connsiteY373" fmla="*/ 278529 h 349115"/>
                  <a:gd name="connsiteX374" fmla="*/ 275509 w 410163"/>
                  <a:gd name="connsiteY374" fmla="*/ 278529 h 349115"/>
                  <a:gd name="connsiteX375" fmla="*/ 276463 w 410163"/>
                  <a:gd name="connsiteY375" fmla="*/ 278847 h 349115"/>
                  <a:gd name="connsiteX376" fmla="*/ 277258 w 410163"/>
                  <a:gd name="connsiteY376" fmla="*/ 278212 h 349115"/>
                  <a:gd name="connsiteX377" fmla="*/ 278371 w 410163"/>
                  <a:gd name="connsiteY377" fmla="*/ 277735 h 349115"/>
                  <a:gd name="connsiteX378" fmla="*/ 280278 w 410163"/>
                  <a:gd name="connsiteY378" fmla="*/ 277735 h 349115"/>
                  <a:gd name="connsiteX379" fmla="*/ 282663 w 410163"/>
                  <a:gd name="connsiteY379" fmla="*/ 277099 h 349115"/>
                  <a:gd name="connsiteX380" fmla="*/ 282663 w 410163"/>
                  <a:gd name="connsiteY380" fmla="*/ 278371 h 349115"/>
                  <a:gd name="connsiteX381" fmla="*/ 282981 w 410163"/>
                  <a:gd name="connsiteY381" fmla="*/ 279801 h 349115"/>
                  <a:gd name="connsiteX382" fmla="*/ 284412 w 410163"/>
                  <a:gd name="connsiteY382" fmla="*/ 280437 h 349115"/>
                  <a:gd name="connsiteX383" fmla="*/ 286638 w 410163"/>
                  <a:gd name="connsiteY383" fmla="*/ 280437 h 349115"/>
                  <a:gd name="connsiteX384" fmla="*/ 290135 w 410163"/>
                  <a:gd name="connsiteY384" fmla="*/ 280437 h 349115"/>
                  <a:gd name="connsiteX385" fmla="*/ 292679 w 410163"/>
                  <a:gd name="connsiteY385" fmla="*/ 284412 h 349115"/>
                  <a:gd name="connsiteX386" fmla="*/ 300310 w 410163"/>
                  <a:gd name="connsiteY386" fmla="*/ 286161 h 349115"/>
                  <a:gd name="connsiteX387" fmla="*/ 304284 w 410163"/>
                  <a:gd name="connsiteY387" fmla="*/ 288863 h 349115"/>
                  <a:gd name="connsiteX388" fmla="*/ 310643 w 410163"/>
                  <a:gd name="connsiteY388" fmla="*/ 288863 h 349115"/>
                  <a:gd name="connsiteX389" fmla="*/ 313028 w 410163"/>
                  <a:gd name="connsiteY389" fmla="*/ 289817 h 349115"/>
                  <a:gd name="connsiteX390" fmla="*/ 318433 w 410163"/>
                  <a:gd name="connsiteY390" fmla="*/ 287432 h 349115"/>
                  <a:gd name="connsiteX391" fmla="*/ 323838 w 410163"/>
                  <a:gd name="connsiteY391" fmla="*/ 286319 h 349115"/>
                  <a:gd name="connsiteX392" fmla="*/ 326064 w 410163"/>
                  <a:gd name="connsiteY392" fmla="*/ 285207 h 349115"/>
                  <a:gd name="connsiteX393" fmla="*/ 328608 w 410163"/>
                  <a:gd name="connsiteY393" fmla="*/ 282981 h 349115"/>
                  <a:gd name="connsiteX394" fmla="*/ 329403 w 410163"/>
                  <a:gd name="connsiteY394" fmla="*/ 280437 h 349115"/>
                  <a:gd name="connsiteX395" fmla="*/ 330197 w 410163"/>
                  <a:gd name="connsiteY395" fmla="*/ 279006 h 349115"/>
                  <a:gd name="connsiteX396" fmla="*/ 334490 w 410163"/>
                  <a:gd name="connsiteY396" fmla="*/ 276781 h 349115"/>
                  <a:gd name="connsiteX397" fmla="*/ 343552 w 410163"/>
                  <a:gd name="connsiteY397" fmla="*/ 269150 h 349115"/>
                  <a:gd name="connsiteX398" fmla="*/ 345777 w 410163"/>
                  <a:gd name="connsiteY398" fmla="*/ 267878 h 349115"/>
                  <a:gd name="connsiteX399" fmla="*/ 349116 w 410163"/>
                  <a:gd name="connsiteY399" fmla="*/ 266606 h 349115"/>
                  <a:gd name="connsiteX400" fmla="*/ 349116 w 410163"/>
                  <a:gd name="connsiteY400" fmla="*/ 265811 h 349115"/>
                  <a:gd name="connsiteX401" fmla="*/ 349593 w 410163"/>
                  <a:gd name="connsiteY401" fmla="*/ 265334 h 349115"/>
                  <a:gd name="connsiteX402" fmla="*/ 350229 w 410163"/>
                  <a:gd name="connsiteY402" fmla="*/ 265334 h 349115"/>
                  <a:gd name="connsiteX403" fmla="*/ 350865 w 410163"/>
                  <a:gd name="connsiteY403" fmla="*/ 265334 h 349115"/>
                  <a:gd name="connsiteX404" fmla="*/ 350865 w 410163"/>
                  <a:gd name="connsiteY404" fmla="*/ 265652 h 349115"/>
                  <a:gd name="connsiteX405" fmla="*/ 352454 w 410163"/>
                  <a:gd name="connsiteY405" fmla="*/ 265016 h 349115"/>
                  <a:gd name="connsiteX406" fmla="*/ 352454 w 410163"/>
                  <a:gd name="connsiteY406" fmla="*/ 263109 h 349115"/>
                  <a:gd name="connsiteX407" fmla="*/ 352137 w 410163"/>
                  <a:gd name="connsiteY407" fmla="*/ 261678 h 349115"/>
                  <a:gd name="connsiteX408" fmla="*/ 353249 w 410163"/>
                  <a:gd name="connsiteY408" fmla="*/ 260088 h 349115"/>
                  <a:gd name="connsiteX409" fmla="*/ 355157 w 410163"/>
                  <a:gd name="connsiteY409" fmla="*/ 258180 h 349115"/>
                  <a:gd name="connsiteX410" fmla="*/ 356906 w 410163"/>
                  <a:gd name="connsiteY410" fmla="*/ 255796 h 349115"/>
                  <a:gd name="connsiteX411" fmla="*/ 357701 w 410163"/>
                  <a:gd name="connsiteY411" fmla="*/ 254047 h 349115"/>
                  <a:gd name="connsiteX412" fmla="*/ 357383 w 410163"/>
                  <a:gd name="connsiteY412" fmla="*/ 252934 h 349115"/>
                  <a:gd name="connsiteX413" fmla="*/ 356588 w 410163"/>
                  <a:gd name="connsiteY413" fmla="*/ 251185 h 349115"/>
                  <a:gd name="connsiteX414" fmla="*/ 355475 w 410163"/>
                  <a:gd name="connsiteY414" fmla="*/ 251185 h 349115"/>
                  <a:gd name="connsiteX415" fmla="*/ 348957 w 410163"/>
                  <a:gd name="connsiteY415" fmla="*/ 252457 h 349115"/>
                  <a:gd name="connsiteX416" fmla="*/ 347526 w 410163"/>
                  <a:gd name="connsiteY416" fmla="*/ 252139 h 349115"/>
                  <a:gd name="connsiteX417" fmla="*/ 342598 w 410163"/>
                  <a:gd name="connsiteY417" fmla="*/ 249914 h 349115"/>
                  <a:gd name="connsiteX418" fmla="*/ 337352 w 410163"/>
                  <a:gd name="connsiteY418" fmla="*/ 247211 h 349115"/>
                  <a:gd name="connsiteX419" fmla="*/ 335444 w 410163"/>
                  <a:gd name="connsiteY419" fmla="*/ 245303 h 349115"/>
                  <a:gd name="connsiteX420" fmla="*/ 334649 w 410163"/>
                  <a:gd name="connsiteY420" fmla="*/ 243395 h 349115"/>
                  <a:gd name="connsiteX421" fmla="*/ 335126 w 410163"/>
                  <a:gd name="connsiteY421" fmla="*/ 242124 h 349115"/>
                  <a:gd name="connsiteX422" fmla="*/ 334649 w 410163"/>
                  <a:gd name="connsiteY422" fmla="*/ 240852 h 349115"/>
                  <a:gd name="connsiteX423" fmla="*/ 333695 w 410163"/>
                  <a:gd name="connsiteY423" fmla="*/ 239103 h 349115"/>
                  <a:gd name="connsiteX424" fmla="*/ 334649 w 410163"/>
                  <a:gd name="connsiteY424" fmla="*/ 237195 h 349115"/>
                  <a:gd name="connsiteX425" fmla="*/ 336239 w 410163"/>
                  <a:gd name="connsiteY425" fmla="*/ 234810 h 349115"/>
                  <a:gd name="connsiteX426" fmla="*/ 337034 w 410163"/>
                  <a:gd name="connsiteY426" fmla="*/ 233221 h 349115"/>
                  <a:gd name="connsiteX427" fmla="*/ 338464 w 410163"/>
                  <a:gd name="connsiteY427" fmla="*/ 232744 h 349115"/>
                  <a:gd name="connsiteX428" fmla="*/ 339100 w 410163"/>
                  <a:gd name="connsiteY428" fmla="*/ 231790 h 349115"/>
                  <a:gd name="connsiteX429" fmla="*/ 337987 w 410163"/>
                  <a:gd name="connsiteY429" fmla="*/ 227816 h 349115"/>
                  <a:gd name="connsiteX430" fmla="*/ 337352 w 410163"/>
                  <a:gd name="connsiteY430" fmla="*/ 227180 h 349115"/>
                  <a:gd name="connsiteX431" fmla="*/ 336398 w 410163"/>
                  <a:gd name="connsiteY431" fmla="*/ 226703 h 349115"/>
                  <a:gd name="connsiteX432" fmla="*/ 334967 w 410163"/>
                  <a:gd name="connsiteY432" fmla="*/ 226703 h 349115"/>
                  <a:gd name="connsiteX433" fmla="*/ 332423 w 410163"/>
                  <a:gd name="connsiteY433" fmla="*/ 225908 h 349115"/>
                  <a:gd name="connsiteX434" fmla="*/ 330674 w 410163"/>
                  <a:gd name="connsiteY434" fmla="*/ 224477 h 349115"/>
                  <a:gd name="connsiteX435" fmla="*/ 330357 w 410163"/>
                  <a:gd name="connsiteY435" fmla="*/ 222728 h 349115"/>
                  <a:gd name="connsiteX436" fmla="*/ 329403 w 410163"/>
                  <a:gd name="connsiteY436" fmla="*/ 220979 h 349115"/>
                  <a:gd name="connsiteX437" fmla="*/ 327813 w 410163"/>
                  <a:gd name="connsiteY437" fmla="*/ 219390 h 349115"/>
                  <a:gd name="connsiteX438" fmla="*/ 327813 w 410163"/>
                  <a:gd name="connsiteY438" fmla="*/ 217641 h 349115"/>
                  <a:gd name="connsiteX439" fmla="*/ 329403 w 410163"/>
                  <a:gd name="connsiteY439" fmla="*/ 216687 h 349115"/>
                  <a:gd name="connsiteX440" fmla="*/ 331946 w 410163"/>
                  <a:gd name="connsiteY440" fmla="*/ 216687 h 349115"/>
                  <a:gd name="connsiteX441" fmla="*/ 333695 w 410163"/>
                  <a:gd name="connsiteY441" fmla="*/ 217005 h 349115"/>
                  <a:gd name="connsiteX442" fmla="*/ 337669 w 410163"/>
                  <a:gd name="connsiteY442" fmla="*/ 214144 h 349115"/>
                  <a:gd name="connsiteX443" fmla="*/ 339100 w 410163"/>
                  <a:gd name="connsiteY443" fmla="*/ 213825 h 349115"/>
                  <a:gd name="connsiteX444" fmla="*/ 340372 w 410163"/>
                  <a:gd name="connsiteY444" fmla="*/ 213189 h 349115"/>
                  <a:gd name="connsiteX445" fmla="*/ 341485 w 410163"/>
                  <a:gd name="connsiteY445" fmla="*/ 209374 h 349115"/>
                  <a:gd name="connsiteX446" fmla="*/ 342280 w 410163"/>
                  <a:gd name="connsiteY446" fmla="*/ 208261 h 349115"/>
                  <a:gd name="connsiteX447" fmla="*/ 342280 w 410163"/>
                  <a:gd name="connsiteY447" fmla="*/ 207625 h 349115"/>
                  <a:gd name="connsiteX448" fmla="*/ 341644 w 410163"/>
                  <a:gd name="connsiteY448" fmla="*/ 206830 h 349115"/>
                  <a:gd name="connsiteX449" fmla="*/ 338464 w 410163"/>
                  <a:gd name="connsiteY449" fmla="*/ 204128 h 349115"/>
                  <a:gd name="connsiteX450" fmla="*/ 337034 w 410163"/>
                  <a:gd name="connsiteY450" fmla="*/ 201266 h 349115"/>
                  <a:gd name="connsiteX451" fmla="*/ 334649 w 410163"/>
                  <a:gd name="connsiteY451" fmla="*/ 198087 h 349115"/>
                  <a:gd name="connsiteX452" fmla="*/ 332423 w 410163"/>
                  <a:gd name="connsiteY452" fmla="*/ 196656 h 349115"/>
                  <a:gd name="connsiteX453" fmla="*/ 331946 w 410163"/>
                  <a:gd name="connsiteY453" fmla="*/ 195543 h 349115"/>
                  <a:gd name="connsiteX454" fmla="*/ 331946 w 410163"/>
                  <a:gd name="connsiteY454" fmla="*/ 194112 h 349115"/>
                  <a:gd name="connsiteX455" fmla="*/ 332264 w 410163"/>
                  <a:gd name="connsiteY455" fmla="*/ 192840 h 349115"/>
                  <a:gd name="connsiteX456" fmla="*/ 336239 w 410163"/>
                  <a:gd name="connsiteY456" fmla="*/ 190933 h 349115"/>
                  <a:gd name="connsiteX457" fmla="*/ 338464 w 410163"/>
                  <a:gd name="connsiteY457" fmla="*/ 188866 h 349115"/>
                  <a:gd name="connsiteX458" fmla="*/ 337987 w 410163"/>
                  <a:gd name="connsiteY458" fmla="*/ 187753 h 349115"/>
                  <a:gd name="connsiteX459" fmla="*/ 336557 w 410163"/>
                  <a:gd name="connsiteY459" fmla="*/ 185686 h 349115"/>
                  <a:gd name="connsiteX460" fmla="*/ 334967 w 410163"/>
                  <a:gd name="connsiteY460" fmla="*/ 184414 h 349115"/>
                  <a:gd name="connsiteX461" fmla="*/ 333854 w 410163"/>
                  <a:gd name="connsiteY461" fmla="*/ 183143 h 349115"/>
                  <a:gd name="connsiteX462" fmla="*/ 332423 w 410163"/>
                  <a:gd name="connsiteY462" fmla="*/ 181712 h 349115"/>
                  <a:gd name="connsiteX463" fmla="*/ 331469 w 410163"/>
                  <a:gd name="connsiteY463" fmla="*/ 180440 h 349115"/>
                  <a:gd name="connsiteX464" fmla="*/ 332741 w 410163"/>
                  <a:gd name="connsiteY464" fmla="*/ 176466 h 349115"/>
                  <a:gd name="connsiteX465" fmla="*/ 331787 w 410163"/>
                  <a:gd name="connsiteY465" fmla="*/ 175035 h 349115"/>
                  <a:gd name="connsiteX466" fmla="*/ 331310 w 410163"/>
                  <a:gd name="connsiteY466" fmla="*/ 173127 h 349115"/>
                  <a:gd name="connsiteX467" fmla="*/ 331628 w 410163"/>
                  <a:gd name="connsiteY467" fmla="*/ 171855 h 349115"/>
                  <a:gd name="connsiteX468" fmla="*/ 331151 w 410163"/>
                  <a:gd name="connsiteY468" fmla="*/ 171537 h 349115"/>
                  <a:gd name="connsiteX469" fmla="*/ 326064 w 410163"/>
                  <a:gd name="connsiteY469" fmla="*/ 170742 h 349115"/>
                  <a:gd name="connsiteX470" fmla="*/ 321772 w 410163"/>
                  <a:gd name="connsiteY470" fmla="*/ 171060 h 349115"/>
                  <a:gd name="connsiteX471" fmla="*/ 318751 w 410163"/>
                  <a:gd name="connsiteY471" fmla="*/ 172332 h 349115"/>
                  <a:gd name="connsiteX472" fmla="*/ 316207 w 410163"/>
                  <a:gd name="connsiteY472" fmla="*/ 174558 h 349115"/>
                  <a:gd name="connsiteX473" fmla="*/ 315889 w 410163"/>
                  <a:gd name="connsiteY473" fmla="*/ 175035 h 349115"/>
                  <a:gd name="connsiteX474" fmla="*/ 315889 w 410163"/>
                  <a:gd name="connsiteY474" fmla="*/ 175353 h 349115"/>
                  <a:gd name="connsiteX475" fmla="*/ 317320 w 410163"/>
                  <a:gd name="connsiteY475" fmla="*/ 177419 h 349115"/>
                  <a:gd name="connsiteX476" fmla="*/ 315254 w 410163"/>
                  <a:gd name="connsiteY476" fmla="*/ 179486 h 349115"/>
                  <a:gd name="connsiteX477" fmla="*/ 312074 w 410163"/>
                  <a:gd name="connsiteY477" fmla="*/ 181076 h 349115"/>
                  <a:gd name="connsiteX478" fmla="*/ 309848 w 410163"/>
                  <a:gd name="connsiteY478" fmla="*/ 181076 h 349115"/>
                  <a:gd name="connsiteX479" fmla="*/ 308894 w 410163"/>
                  <a:gd name="connsiteY479" fmla="*/ 181076 h 349115"/>
                  <a:gd name="connsiteX480" fmla="*/ 308894 w 410163"/>
                  <a:gd name="connsiteY480" fmla="*/ 178850 h 349115"/>
                  <a:gd name="connsiteX481" fmla="*/ 310802 w 410163"/>
                  <a:gd name="connsiteY481" fmla="*/ 178055 h 349115"/>
                  <a:gd name="connsiteX482" fmla="*/ 312551 w 410163"/>
                  <a:gd name="connsiteY482" fmla="*/ 176625 h 349115"/>
                  <a:gd name="connsiteX483" fmla="*/ 313187 w 410163"/>
                  <a:gd name="connsiteY483" fmla="*/ 174558 h 349115"/>
                  <a:gd name="connsiteX484" fmla="*/ 313187 w 410163"/>
                  <a:gd name="connsiteY484" fmla="*/ 173127 h 349115"/>
                  <a:gd name="connsiteX485" fmla="*/ 311597 w 410163"/>
                  <a:gd name="connsiteY485" fmla="*/ 171378 h 349115"/>
                  <a:gd name="connsiteX486" fmla="*/ 311597 w 410163"/>
                  <a:gd name="connsiteY486" fmla="*/ 170265 h 349115"/>
                  <a:gd name="connsiteX487" fmla="*/ 312869 w 410163"/>
                  <a:gd name="connsiteY487" fmla="*/ 168199 h 349115"/>
                  <a:gd name="connsiteX488" fmla="*/ 313505 w 410163"/>
                  <a:gd name="connsiteY488" fmla="*/ 166291 h 349115"/>
                  <a:gd name="connsiteX489" fmla="*/ 314459 w 410163"/>
                  <a:gd name="connsiteY489" fmla="*/ 164701 h 349115"/>
                  <a:gd name="connsiteX490" fmla="*/ 317956 w 410163"/>
                  <a:gd name="connsiteY490" fmla="*/ 162158 h 349115"/>
                  <a:gd name="connsiteX491" fmla="*/ 321613 w 410163"/>
                  <a:gd name="connsiteY491" fmla="*/ 159614 h 349115"/>
                  <a:gd name="connsiteX492" fmla="*/ 322090 w 410163"/>
                  <a:gd name="connsiteY492" fmla="*/ 156911 h 349115"/>
                  <a:gd name="connsiteX493" fmla="*/ 322408 w 410163"/>
                  <a:gd name="connsiteY493" fmla="*/ 153573 h 349115"/>
                  <a:gd name="connsiteX494" fmla="*/ 322885 w 410163"/>
                  <a:gd name="connsiteY494" fmla="*/ 152778 h 349115"/>
                  <a:gd name="connsiteX495" fmla="*/ 327654 w 410163"/>
                  <a:gd name="connsiteY495" fmla="*/ 150711 h 349115"/>
                  <a:gd name="connsiteX496" fmla="*/ 328926 w 410163"/>
                  <a:gd name="connsiteY496" fmla="*/ 149916 h 349115"/>
                  <a:gd name="connsiteX497" fmla="*/ 329562 w 410163"/>
                  <a:gd name="connsiteY497" fmla="*/ 148804 h 349115"/>
                  <a:gd name="connsiteX498" fmla="*/ 333377 w 410163"/>
                  <a:gd name="connsiteY498" fmla="*/ 144988 h 349115"/>
                  <a:gd name="connsiteX499" fmla="*/ 337193 w 410163"/>
                  <a:gd name="connsiteY499" fmla="*/ 141172 h 349115"/>
                  <a:gd name="connsiteX500" fmla="*/ 337987 w 410163"/>
                  <a:gd name="connsiteY500" fmla="*/ 139901 h 349115"/>
                  <a:gd name="connsiteX501" fmla="*/ 338623 w 410163"/>
                  <a:gd name="connsiteY501" fmla="*/ 139106 h 349115"/>
                  <a:gd name="connsiteX502" fmla="*/ 338623 w 410163"/>
                  <a:gd name="connsiteY502" fmla="*/ 138470 h 349115"/>
                  <a:gd name="connsiteX503" fmla="*/ 338146 w 410163"/>
                  <a:gd name="connsiteY503" fmla="*/ 137993 h 349115"/>
                  <a:gd name="connsiteX504" fmla="*/ 336398 w 410163"/>
                  <a:gd name="connsiteY504" fmla="*/ 137675 h 349115"/>
                  <a:gd name="connsiteX505" fmla="*/ 335762 w 410163"/>
                  <a:gd name="connsiteY505" fmla="*/ 136403 h 349115"/>
                  <a:gd name="connsiteX506" fmla="*/ 337669 w 410163"/>
                  <a:gd name="connsiteY506" fmla="*/ 134336 h 349115"/>
                  <a:gd name="connsiteX507" fmla="*/ 340054 w 410163"/>
                  <a:gd name="connsiteY507" fmla="*/ 133065 h 349115"/>
                  <a:gd name="connsiteX508" fmla="*/ 342439 w 410163"/>
                  <a:gd name="connsiteY508" fmla="*/ 133065 h 349115"/>
                  <a:gd name="connsiteX509" fmla="*/ 343393 w 410163"/>
                  <a:gd name="connsiteY509" fmla="*/ 133700 h 349115"/>
                  <a:gd name="connsiteX510" fmla="*/ 343393 w 410163"/>
                  <a:gd name="connsiteY510" fmla="*/ 134336 h 349115"/>
                  <a:gd name="connsiteX511" fmla="*/ 344347 w 410163"/>
                  <a:gd name="connsiteY511" fmla="*/ 135131 h 349115"/>
                  <a:gd name="connsiteX512" fmla="*/ 346095 w 410163"/>
                  <a:gd name="connsiteY512" fmla="*/ 135449 h 349115"/>
                  <a:gd name="connsiteX513" fmla="*/ 348321 w 410163"/>
                  <a:gd name="connsiteY513" fmla="*/ 135131 h 349115"/>
                  <a:gd name="connsiteX514" fmla="*/ 350547 w 410163"/>
                  <a:gd name="connsiteY514" fmla="*/ 134336 h 349115"/>
                  <a:gd name="connsiteX515" fmla="*/ 351978 w 410163"/>
                  <a:gd name="connsiteY515" fmla="*/ 132429 h 349115"/>
                  <a:gd name="connsiteX516" fmla="*/ 352772 w 410163"/>
                  <a:gd name="connsiteY516" fmla="*/ 130998 h 349115"/>
                  <a:gd name="connsiteX517" fmla="*/ 356270 w 410163"/>
                  <a:gd name="connsiteY517" fmla="*/ 129408 h 349115"/>
                  <a:gd name="connsiteX518" fmla="*/ 354839 w 410163"/>
                  <a:gd name="connsiteY518" fmla="*/ 128931 h 349115"/>
                  <a:gd name="connsiteX519" fmla="*/ 353726 w 410163"/>
                  <a:gd name="connsiteY519" fmla="*/ 126546 h 349115"/>
                  <a:gd name="connsiteX520" fmla="*/ 354044 w 410163"/>
                  <a:gd name="connsiteY520" fmla="*/ 122890 h 349115"/>
                  <a:gd name="connsiteX521" fmla="*/ 355634 w 410163"/>
                  <a:gd name="connsiteY521" fmla="*/ 118121 h 349115"/>
                  <a:gd name="connsiteX522" fmla="*/ 356111 w 410163"/>
                  <a:gd name="connsiteY522" fmla="*/ 114623 h 349115"/>
                  <a:gd name="connsiteX523" fmla="*/ 355475 w 410163"/>
                  <a:gd name="connsiteY523" fmla="*/ 112397 h 349115"/>
                  <a:gd name="connsiteX524" fmla="*/ 356429 w 410163"/>
                  <a:gd name="connsiteY524" fmla="*/ 109059 h 349115"/>
                  <a:gd name="connsiteX525" fmla="*/ 358972 w 410163"/>
                  <a:gd name="connsiteY525" fmla="*/ 104608 h 349115"/>
                  <a:gd name="connsiteX526" fmla="*/ 360721 w 410163"/>
                  <a:gd name="connsiteY526" fmla="*/ 99838 h 349115"/>
                  <a:gd name="connsiteX527" fmla="*/ 361516 w 410163"/>
                  <a:gd name="connsiteY527" fmla="*/ 94751 h 349115"/>
                  <a:gd name="connsiteX528" fmla="*/ 362788 w 410163"/>
                  <a:gd name="connsiteY528" fmla="*/ 91412 h 349115"/>
                  <a:gd name="connsiteX529" fmla="*/ 365173 w 410163"/>
                  <a:gd name="connsiteY529" fmla="*/ 89187 h 349115"/>
                  <a:gd name="connsiteX530" fmla="*/ 370896 w 410163"/>
                  <a:gd name="connsiteY530" fmla="*/ 82669 h 349115"/>
                  <a:gd name="connsiteX531" fmla="*/ 371373 w 410163"/>
                  <a:gd name="connsiteY531" fmla="*/ 82192 h 349115"/>
                  <a:gd name="connsiteX532" fmla="*/ 371373 w 410163"/>
                  <a:gd name="connsiteY532" fmla="*/ 79012 h 349115"/>
                  <a:gd name="connsiteX533" fmla="*/ 369624 w 410163"/>
                  <a:gd name="connsiteY533" fmla="*/ 78535 h 349115"/>
                  <a:gd name="connsiteX534" fmla="*/ 408892 w 410163"/>
                  <a:gd name="connsiteY534" fmla="*/ 307941 h 349115"/>
                  <a:gd name="connsiteX535" fmla="*/ 407779 w 410163"/>
                  <a:gd name="connsiteY535" fmla="*/ 306828 h 349115"/>
                  <a:gd name="connsiteX536" fmla="*/ 407302 w 410163"/>
                  <a:gd name="connsiteY536" fmla="*/ 305397 h 349115"/>
                  <a:gd name="connsiteX537" fmla="*/ 408097 w 410163"/>
                  <a:gd name="connsiteY537" fmla="*/ 300310 h 349115"/>
                  <a:gd name="connsiteX538" fmla="*/ 408097 w 410163"/>
                  <a:gd name="connsiteY538" fmla="*/ 298402 h 349115"/>
                  <a:gd name="connsiteX539" fmla="*/ 407461 w 410163"/>
                  <a:gd name="connsiteY539" fmla="*/ 295540 h 349115"/>
                  <a:gd name="connsiteX540" fmla="*/ 407461 w 410163"/>
                  <a:gd name="connsiteY540" fmla="*/ 294268 h 349115"/>
                  <a:gd name="connsiteX541" fmla="*/ 406189 w 410163"/>
                  <a:gd name="connsiteY541" fmla="*/ 292838 h 349115"/>
                  <a:gd name="connsiteX542" fmla="*/ 404758 w 410163"/>
                  <a:gd name="connsiteY542" fmla="*/ 292838 h 349115"/>
                  <a:gd name="connsiteX543" fmla="*/ 403804 w 410163"/>
                  <a:gd name="connsiteY543" fmla="*/ 295540 h 349115"/>
                  <a:gd name="connsiteX544" fmla="*/ 403804 w 410163"/>
                  <a:gd name="connsiteY544" fmla="*/ 299992 h 349115"/>
                  <a:gd name="connsiteX545" fmla="*/ 403963 w 410163"/>
                  <a:gd name="connsiteY545" fmla="*/ 301581 h 349115"/>
                  <a:gd name="connsiteX546" fmla="*/ 403169 w 410163"/>
                  <a:gd name="connsiteY546" fmla="*/ 303489 h 349115"/>
                  <a:gd name="connsiteX547" fmla="*/ 402374 w 410163"/>
                  <a:gd name="connsiteY547" fmla="*/ 304125 h 349115"/>
                  <a:gd name="connsiteX548" fmla="*/ 401420 w 410163"/>
                  <a:gd name="connsiteY548" fmla="*/ 303489 h 349115"/>
                  <a:gd name="connsiteX549" fmla="*/ 399830 w 410163"/>
                  <a:gd name="connsiteY549" fmla="*/ 302853 h 349115"/>
                  <a:gd name="connsiteX550" fmla="*/ 398081 w 410163"/>
                  <a:gd name="connsiteY550" fmla="*/ 302853 h 349115"/>
                  <a:gd name="connsiteX551" fmla="*/ 396650 w 410163"/>
                  <a:gd name="connsiteY551" fmla="*/ 303648 h 349115"/>
                  <a:gd name="connsiteX552" fmla="*/ 395378 w 410163"/>
                  <a:gd name="connsiteY552" fmla="*/ 305079 h 349115"/>
                  <a:gd name="connsiteX553" fmla="*/ 393948 w 410163"/>
                  <a:gd name="connsiteY553" fmla="*/ 305715 h 349115"/>
                  <a:gd name="connsiteX554" fmla="*/ 388701 w 410163"/>
                  <a:gd name="connsiteY554" fmla="*/ 306987 h 349115"/>
                  <a:gd name="connsiteX555" fmla="*/ 385840 w 410163"/>
                  <a:gd name="connsiteY555" fmla="*/ 309053 h 349115"/>
                  <a:gd name="connsiteX556" fmla="*/ 383773 w 410163"/>
                  <a:gd name="connsiteY556" fmla="*/ 313346 h 349115"/>
                  <a:gd name="connsiteX557" fmla="*/ 382342 w 410163"/>
                  <a:gd name="connsiteY557" fmla="*/ 314776 h 349115"/>
                  <a:gd name="connsiteX558" fmla="*/ 381706 w 410163"/>
                  <a:gd name="connsiteY558" fmla="*/ 315731 h 349115"/>
                  <a:gd name="connsiteX559" fmla="*/ 382501 w 410163"/>
                  <a:gd name="connsiteY559" fmla="*/ 316207 h 349115"/>
                  <a:gd name="connsiteX560" fmla="*/ 383455 w 410163"/>
                  <a:gd name="connsiteY560" fmla="*/ 316207 h 349115"/>
                  <a:gd name="connsiteX561" fmla="*/ 384886 w 410163"/>
                  <a:gd name="connsiteY561" fmla="*/ 318274 h 349115"/>
                  <a:gd name="connsiteX562" fmla="*/ 382978 w 410163"/>
                  <a:gd name="connsiteY562" fmla="*/ 319228 h 349115"/>
                  <a:gd name="connsiteX563" fmla="*/ 381706 w 410163"/>
                  <a:gd name="connsiteY563" fmla="*/ 320659 h 349115"/>
                  <a:gd name="connsiteX564" fmla="*/ 382342 w 410163"/>
                  <a:gd name="connsiteY564" fmla="*/ 322725 h 349115"/>
                  <a:gd name="connsiteX565" fmla="*/ 383932 w 410163"/>
                  <a:gd name="connsiteY565" fmla="*/ 324156 h 349115"/>
                  <a:gd name="connsiteX566" fmla="*/ 385681 w 410163"/>
                  <a:gd name="connsiteY566" fmla="*/ 324951 h 349115"/>
                  <a:gd name="connsiteX567" fmla="*/ 385681 w 410163"/>
                  <a:gd name="connsiteY567" fmla="*/ 326700 h 349115"/>
                  <a:gd name="connsiteX568" fmla="*/ 384250 w 410163"/>
                  <a:gd name="connsiteY568" fmla="*/ 328290 h 349115"/>
                  <a:gd name="connsiteX569" fmla="*/ 383137 w 410163"/>
                  <a:gd name="connsiteY569" fmla="*/ 329562 h 349115"/>
                  <a:gd name="connsiteX570" fmla="*/ 383137 w 410163"/>
                  <a:gd name="connsiteY570" fmla="*/ 330515 h 349115"/>
                  <a:gd name="connsiteX571" fmla="*/ 384886 w 410163"/>
                  <a:gd name="connsiteY571" fmla="*/ 330833 h 349115"/>
                  <a:gd name="connsiteX572" fmla="*/ 386794 w 410163"/>
                  <a:gd name="connsiteY572" fmla="*/ 330833 h 349115"/>
                  <a:gd name="connsiteX573" fmla="*/ 387271 w 410163"/>
                  <a:gd name="connsiteY573" fmla="*/ 332582 h 349115"/>
                  <a:gd name="connsiteX574" fmla="*/ 386158 w 410163"/>
                  <a:gd name="connsiteY574" fmla="*/ 334808 h 349115"/>
                  <a:gd name="connsiteX575" fmla="*/ 386158 w 410163"/>
                  <a:gd name="connsiteY575" fmla="*/ 336239 h 349115"/>
                  <a:gd name="connsiteX576" fmla="*/ 387589 w 410163"/>
                  <a:gd name="connsiteY576" fmla="*/ 337034 h 349115"/>
                  <a:gd name="connsiteX577" fmla="*/ 390927 w 410163"/>
                  <a:gd name="connsiteY577" fmla="*/ 338305 h 349115"/>
                  <a:gd name="connsiteX578" fmla="*/ 390927 w 410163"/>
                  <a:gd name="connsiteY578" fmla="*/ 339418 h 349115"/>
                  <a:gd name="connsiteX579" fmla="*/ 389337 w 410163"/>
                  <a:gd name="connsiteY579" fmla="*/ 340849 h 349115"/>
                  <a:gd name="connsiteX580" fmla="*/ 388701 w 410163"/>
                  <a:gd name="connsiteY580" fmla="*/ 342121 h 349115"/>
                  <a:gd name="connsiteX581" fmla="*/ 389655 w 410163"/>
                  <a:gd name="connsiteY581" fmla="*/ 343075 h 349115"/>
                  <a:gd name="connsiteX582" fmla="*/ 391245 w 410163"/>
                  <a:gd name="connsiteY582" fmla="*/ 344506 h 349115"/>
                  <a:gd name="connsiteX583" fmla="*/ 394425 w 410163"/>
                  <a:gd name="connsiteY583" fmla="*/ 345936 h 349115"/>
                  <a:gd name="connsiteX584" fmla="*/ 399671 w 410163"/>
                  <a:gd name="connsiteY584" fmla="*/ 349116 h 349115"/>
                  <a:gd name="connsiteX585" fmla="*/ 401579 w 410163"/>
                  <a:gd name="connsiteY585" fmla="*/ 346572 h 349115"/>
                  <a:gd name="connsiteX586" fmla="*/ 403804 w 410163"/>
                  <a:gd name="connsiteY586" fmla="*/ 340849 h 349115"/>
                  <a:gd name="connsiteX587" fmla="*/ 405076 w 410163"/>
                  <a:gd name="connsiteY587" fmla="*/ 339100 h 349115"/>
                  <a:gd name="connsiteX588" fmla="*/ 405712 w 410163"/>
                  <a:gd name="connsiteY588" fmla="*/ 337352 h 349115"/>
                  <a:gd name="connsiteX589" fmla="*/ 405712 w 410163"/>
                  <a:gd name="connsiteY589" fmla="*/ 330674 h 349115"/>
                  <a:gd name="connsiteX590" fmla="*/ 406666 w 410163"/>
                  <a:gd name="connsiteY590" fmla="*/ 329085 h 349115"/>
                  <a:gd name="connsiteX591" fmla="*/ 410163 w 410163"/>
                  <a:gd name="connsiteY591" fmla="*/ 323679 h 349115"/>
                  <a:gd name="connsiteX592" fmla="*/ 410163 w 410163"/>
                  <a:gd name="connsiteY592" fmla="*/ 322566 h 349115"/>
                  <a:gd name="connsiteX593" fmla="*/ 409528 w 410163"/>
                  <a:gd name="connsiteY593" fmla="*/ 309053 h 349115"/>
                  <a:gd name="connsiteX594" fmla="*/ 409051 w 410163"/>
                  <a:gd name="connsiteY594" fmla="*/ 307941 h 349115"/>
                  <a:gd name="connsiteX595" fmla="*/ 101110 w 410163"/>
                  <a:gd name="connsiteY595" fmla="*/ 194430 h 349115"/>
                  <a:gd name="connsiteX596" fmla="*/ 102064 w 410163"/>
                  <a:gd name="connsiteY596" fmla="*/ 191251 h 349115"/>
                  <a:gd name="connsiteX597" fmla="*/ 99043 w 410163"/>
                  <a:gd name="connsiteY597" fmla="*/ 187753 h 349115"/>
                  <a:gd name="connsiteX598" fmla="*/ 96023 w 410163"/>
                  <a:gd name="connsiteY598" fmla="*/ 186004 h 349115"/>
                  <a:gd name="connsiteX599" fmla="*/ 96023 w 410163"/>
                  <a:gd name="connsiteY599" fmla="*/ 186640 h 349115"/>
                  <a:gd name="connsiteX600" fmla="*/ 96659 w 410163"/>
                  <a:gd name="connsiteY600" fmla="*/ 189025 h 349115"/>
                  <a:gd name="connsiteX601" fmla="*/ 99202 w 410163"/>
                  <a:gd name="connsiteY601" fmla="*/ 191568 h 349115"/>
                  <a:gd name="connsiteX602" fmla="*/ 101110 w 410163"/>
                  <a:gd name="connsiteY602" fmla="*/ 194430 h 349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</a:cxnLst>
                <a:rect l="l" t="t" r="r" b="b"/>
                <a:pathLst>
                  <a:path w="410163" h="349115">
                    <a:moveTo>
                      <a:pt x="367875" y="79330"/>
                    </a:moveTo>
                    <a:lnTo>
                      <a:pt x="365650" y="78376"/>
                    </a:lnTo>
                    <a:lnTo>
                      <a:pt x="359926" y="77263"/>
                    </a:lnTo>
                    <a:lnTo>
                      <a:pt x="354521" y="76468"/>
                    </a:lnTo>
                    <a:lnTo>
                      <a:pt x="352137" y="75515"/>
                    </a:lnTo>
                    <a:lnTo>
                      <a:pt x="349911" y="73130"/>
                    </a:lnTo>
                    <a:lnTo>
                      <a:pt x="348639" y="73130"/>
                    </a:lnTo>
                    <a:cubicBezTo>
                      <a:pt x="348639" y="73130"/>
                      <a:pt x="346095" y="73925"/>
                      <a:pt x="346095" y="73925"/>
                    </a:cubicBezTo>
                    <a:lnTo>
                      <a:pt x="342916" y="74561"/>
                    </a:lnTo>
                    <a:lnTo>
                      <a:pt x="340531" y="74084"/>
                    </a:lnTo>
                    <a:lnTo>
                      <a:pt x="339100" y="74084"/>
                    </a:lnTo>
                    <a:cubicBezTo>
                      <a:pt x="339100" y="74084"/>
                      <a:pt x="338305" y="74561"/>
                      <a:pt x="338305" y="74561"/>
                    </a:cubicBezTo>
                    <a:lnTo>
                      <a:pt x="337829" y="74084"/>
                    </a:lnTo>
                    <a:lnTo>
                      <a:pt x="337193" y="72017"/>
                    </a:lnTo>
                    <a:lnTo>
                      <a:pt x="335921" y="71540"/>
                    </a:lnTo>
                    <a:lnTo>
                      <a:pt x="334013" y="71063"/>
                    </a:lnTo>
                    <a:lnTo>
                      <a:pt x="332741" y="71063"/>
                    </a:lnTo>
                    <a:cubicBezTo>
                      <a:pt x="332741" y="71063"/>
                      <a:pt x="331946" y="72335"/>
                      <a:pt x="331946" y="72335"/>
                    </a:cubicBezTo>
                    <a:lnTo>
                      <a:pt x="330674" y="73130"/>
                    </a:lnTo>
                    <a:lnTo>
                      <a:pt x="329562" y="73130"/>
                    </a:lnTo>
                    <a:cubicBezTo>
                      <a:pt x="329562" y="73130"/>
                      <a:pt x="325905" y="68043"/>
                      <a:pt x="325905" y="68043"/>
                    </a:cubicBezTo>
                    <a:lnTo>
                      <a:pt x="324951" y="66930"/>
                    </a:lnTo>
                    <a:lnTo>
                      <a:pt x="324633" y="65976"/>
                    </a:lnTo>
                    <a:lnTo>
                      <a:pt x="323679" y="64227"/>
                    </a:lnTo>
                    <a:lnTo>
                      <a:pt x="321454" y="62478"/>
                    </a:lnTo>
                    <a:lnTo>
                      <a:pt x="319228" y="61842"/>
                    </a:lnTo>
                    <a:lnTo>
                      <a:pt x="318115" y="61842"/>
                    </a:lnTo>
                    <a:cubicBezTo>
                      <a:pt x="318115" y="61842"/>
                      <a:pt x="316207" y="61048"/>
                      <a:pt x="316207" y="61048"/>
                    </a:cubicBezTo>
                    <a:lnTo>
                      <a:pt x="315254" y="60411"/>
                    </a:lnTo>
                    <a:lnTo>
                      <a:pt x="313505" y="60411"/>
                    </a:lnTo>
                    <a:cubicBezTo>
                      <a:pt x="313505" y="60411"/>
                      <a:pt x="311756" y="60730"/>
                      <a:pt x="311756" y="60730"/>
                    </a:cubicBezTo>
                    <a:lnTo>
                      <a:pt x="310484" y="61842"/>
                    </a:lnTo>
                    <a:lnTo>
                      <a:pt x="308735" y="62160"/>
                    </a:lnTo>
                    <a:lnTo>
                      <a:pt x="307305" y="61842"/>
                    </a:lnTo>
                    <a:lnTo>
                      <a:pt x="306351" y="61048"/>
                    </a:lnTo>
                    <a:lnTo>
                      <a:pt x="305556" y="60571"/>
                    </a:lnTo>
                    <a:lnTo>
                      <a:pt x="303330" y="59935"/>
                    </a:lnTo>
                    <a:lnTo>
                      <a:pt x="302376" y="58663"/>
                    </a:lnTo>
                    <a:lnTo>
                      <a:pt x="300151" y="58663"/>
                    </a:lnTo>
                    <a:cubicBezTo>
                      <a:pt x="300151" y="58663"/>
                      <a:pt x="297289" y="58981"/>
                      <a:pt x="297289" y="58981"/>
                    </a:cubicBezTo>
                    <a:lnTo>
                      <a:pt x="295381" y="59617"/>
                    </a:lnTo>
                    <a:lnTo>
                      <a:pt x="294427" y="59617"/>
                    </a:lnTo>
                    <a:cubicBezTo>
                      <a:pt x="294427" y="59617"/>
                      <a:pt x="292361" y="58027"/>
                      <a:pt x="292361" y="58027"/>
                    </a:cubicBezTo>
                    <a:lnTo>
                      <a:pt x="289976" y="55642"/>
                    </a:lnTo>
                    <a:lnTo>
                      <a:pt x="288545" y="54529"/>
                    </a:lnTo>
                    <a:lnTo>
                      <a:pt x="287909" y="53576"/>
                    </a:lnTo>
                    <a:lnTo>
                      <a:pt x="286002" y="53099"/>
                    </a:lnTo>
                    <a:lnTo>
                      <a:pt x="283458" y="51827"/>
                    </a:lnTo>
                    <a:lnTo>
                      <a:pt x="281709" y="50555"/>
                    </a:lnTo>
                    <a:lnTo>
                      <a:pt x="280119" y="49760"/>
                    </a:lnTo>
                    <a:lnTo>
                      <a:pt x="277894" y="49283"/>
                    </a:lnTo>
                    <a:lnTo>
                      <a:pt x="276145" y="49283"/>
                    </a:lnTo>
                    <a:cubicBezTo>
                      <a:pt x="276145" y="49283"/>
                      <a:pt x="275668" y="47057"/>
                      <a:pt x="275668" y="47057"/>
                    </a:cubicBezTo>
                    <a:lnTo>
                      <a:pt x="275668" y="44514"/>
                    </a:lnTo>
                    <a:cubicBezTo>
                      <a:pt x="275668" y="44514"/>
                      <a:pt x="273919" y="42765"/>
                      <a:pt x="273919" y="42765"/>
                    </a:cubicBezTo>
                    <a:lnTo>
                      <a:pt x="275986" y="36088"/>
                    </a:lnTo>
                    <a:lnTo>
                      <a:pt x="274714" y="35452"/>
                    </a:lnTo>
                    <a:lnTo>
                      <a:pt x="273442" y="35929"/>
                    </a:lnTo>
                    <a:lnTo>
                      <a:pt x="271535" y="37519"/>
                    </a:lnTo>
                    <a:lnTo>
                      <a:pt x="270581" y="39427"/>
                    </a:lnTo>
                    <a:lnTo>
                      <a:pt x="270104" y="41016"/>
                    </a:lnTo>
                    <a:lnTo>
                      <a:pt x="266924" y="42606"/>
                    </a:lnTo>
                    <a:lnTo>
                      <a:pt x="261837" y="43242"/>
                    </a:lnTo>
                    <a:lnTo>
                      <a:pt x="256273" y="42606"/>
                    </a:lnTo>
                    <a:lnTo>
                      <a:pt x="255478" y="42129"/>
                    </a:lnTo>
                    <a:lnTo>
                      <a:pt x="255160" y="41652"/>
                    </a:lnTo>
                    <a:lnTo>
                      <a:pt x="255160" y="41016"/>
                    </a:lnTo>
                    <a:cubicBezTo>
                      <a:pt x="255160" y="41016"/>
                      <a:pt x="255478" y="40062"/>
                      <a:pt x="255478" y="40062"/>
                    </a:cubicBezTo>
                    <a:lnTo>
                      <a:pt x="256432" y="38950"/>
                    </a:lnTo>
                    <a:lnTo>
                      <a:pt x="256750" y="37360"/>
                    </a:lnTo>
                    <a:lnTo>
                      <a:pt x="255796" y="36088"/>
                    </a:lnTo>
                    <a:lnTo>
                      <a:pt x="255160" y="35611"/>
                    </a:lnTo>
                    <a:lnTo>
                      <a:pt x="255478" y="34339"/>
                    </a:lnTo>
                    <a:lnTo>
                      <a:pt x="256273" y="32749"/>
                    </a:lnTo>
                    <a:lnTo>
                      <a:pt x="256273" y="31796"/>
                    </a:lnTo>
                    <a:cubicBezTo>
                      <a:pt x="256273" y="31796"/>
                      <a:pt x="252616" y="28934"/>
                      <a:pt x="252616" y="28934"/>
                    </a:cubicBezTo>
                    <a:lnTo>
                      <a:pt x="249914" y="28457"/>
                    </a:lnTo>
                    <a:lnTo>
                      <a:pt x="247211" y="28457"/>
                    </a:lnTo>
                    <a:cubicBezTo>
                      <a:pt x="247211" y="28457"/>
                      <a:pt x="245144" y="27980"/>
                      <a:pt x="245144" y="27980"/>
                    </a:cubicBezTo>
                    <a:lnTo>
                      <a:pt x="244031" y="27980"/>
                    </a:lnTo>
                    <a:cubicBezTo>
                      <a:pt x="244031" y="27980"/>
                      <a:pt x="243237" y="28934"/>
                      <a:pt x="243237" y="28934"/>
                    </a:cubicBezTo>
                    <a:lnTo>
                      <a:pt x="242442" y="29570"/>
                    </a:lnTo>
                    <a:lnTo>
                      <a:pt x="241806" y="28934"/>
                    </a:lnTo>
                    <a:lnTo>
                      <a:pt x="240693" y="24006"/>
                    </a:lnTo>
                    <a:lnTo>
                      <a:pt x="239739" y="23211"/>
                    </a:lnTo>
                    <a:lnTo>
                      <a:pt x="236400" y="22416"/>
                    </a:lnTo>
                    <a:lnTo>
                      <a:pt x="231790" y="22098"/>
                    </a:lnTo>
                    <a:lnTo>
                      <a:pt x="230518" y="21144"/>
                    </a:lnTo>
                    <a:lnTo>
                      <a:pt x="229882" y="18918"/>
                    </a:lnTo>
                    <a:lnTo>
                      <a:pt x="229405" y="16216"/>
                    </a:lnTo>
                    <a:lnTo>
                      <a:pt x="227816" y="13672"/>
                    </a:lnTo>
                    <a:lnTo>
                      <a:pt x="227021" y="13036"/>
                    </a:lnTo>
                    <a:lnTo>
                      <a:pt x="225590" y="11923"/>
                    </a:lnTo>
                    <a:lnTo>
                      <a:pt x="223205" y="12400"/>
                    </a:lnTo>
                    <a:lnTo>
                      <a:pt x="220344" y="13831"/>
                    </a:lnTo>
                    <a:lnTo>
                      <a:pt x="218595" y="14308"/>
                    </a:lnTo>
                    <a:lnTo>
                      <a:pt x="217959" y="14308"/>
                    </a:lnTo>
                    <a:cubicBezTo>
                      <a:pt x="217959" y="14308"/>
                      <a:pt x="215574" y="13036"/>
                      <a:pt x="215574" y="13036"/>
                    </a:cubicBezTo>
                    <a:lnTo>
                      <a:pt x="213031" y="10810"/>
                    </a:lnTo>
                    <a:lnTo>
                      <a:pt x="210964" y="8426"/>
                    </a:lnTo>
                    <a:lnTo>
                      <a:pt x="210487" y="6995"/>
                    </a:lnTo>
                    <a:lnTo>
                      <a:pt x="211123" y="5405"/>
                    </a:lnTo>
                    <a:lnTo>
                      <a:pt x="210328" y="4133"/>
                    </a:lnTo>
                    <a:lnTo>
                      <a:pt x="209215" y="1749"/>
                    </a:lnTo>
                    <a:lnTo>
                      <a:pt x="208897" y="0"/>
                    </a:lnTo>
                    <a:lnTo>
                      <a:pt x="206672" y="1113"/>
                    </a:lnTo>
                    <a:lnTo>
                      <a:pt x="191410" y="3974"/>
                    </a:lnTo>
                    <a:lnTo>
                      <a:pt x="187276" y="6041"/>
                    </a:lnTo>
                    <a:lnTo>
                      <a:pt x="184574" y="7949"/>
                    </a:lnTo>
                    <a:lnTo>
                      <a:pt x="182825" y="10492"/>
                    </a:lnTo>
                    <a:lnTo>
                      <a:pt x="182030" y="13513"/>
                    </a:lnTo>
                    <a:lnTo>
                      <a:pt x="181235" y="30365"/>
                    </a:lnTo>
                    <a:lnTo>
                      <a:pt x="182348" y="31955"/>
                    </a:lnTo>
                    <a:lnTo>
                      <a:pt x="181076" y="32749"/>
                    </a:lnTo>
                    <a:lnTo>
                      <a:pt x="180122" y="33703"/>
                    </a:lnTo>
                    <a:lnTo>
                      <a:pt x="177102" y="37996"/>
                    </a:lnTo>
                    <a:lnTo>
                      <a:pt x="172491" y="41334"/>
                    </a:lnTo>
                    <a:lnTo>
                      <a:pt x="163271" y="44673"/>
                    </a:lnTo>
                    <a:lnTo>
                      <a:pt x="154368" y="46422"/>
                    </a:lnTo>
                    <a:lnTo>
                      <a:pt x="141967" y="52463"/>
                    </a:lnTo>
                    <a:lnTo>
                      <a:pt x="140219" y="56278"/>
                    </a:lnTo>
                    <a:lnTo>
                      <a:pt x="139742" y="57868"/>
                    </a:lnTo>
                    <a:lnTo>
                      <a:pt x="140378" y="59617"/>
                    </a:lnTo>
                    <a:lnTo>
                      <a:pt x="144670" y="61366"/>
                    </a:lnTo>
                    <a:lnTo>
                      <a:pt x="149280" y="61048"/>
                    </a:lnTo>
                    <a:lnTo>
                      <a:pt x="148645" y="62001"/>
                    </a:lnTo>
                    <a:lnTo>
                      <a:pt x="140537" y="63750"/>
                    </a:lnTo>
                    <a:lnTo>
                      <a:pt x="136244" y="66453"/>
                    </a:lnTo>
                    <a:lnTo>
                      <a:pt x="131793" y="67725"/>
                    </a:lnTo>
                    <a:lnTo>
                      <a:pt x="121459" y="65658"/>
                    </a:lnTo>
                    <a:lnTo>
                      <a:pt x="114464" y="65658"/>
                    </a:lnTo>
                    <a:cubicBezTo>
                      <a:pt x="114464" y="65658"/>
                      <a:pt x="108900" y="64227"/>
                      <a:pt x="108900" y="64227"/>
                    </a:cubicBezTo>
                    <a:lnTo>
                      <a:pt x="103813" y="64227"/>
                    </a:lnTo>
                    <a:cubicBezTo>
                      <a:pt x="103813" y="64227"/>
                      <a:pt x="102223" y="62319"/>
                      <a:pt x="102223" y="62319"/>
                    </a:cubicBezTo>
                    <a:lnTo>
                      <a:pt x="101110" y="60411"/>
                    </a:lnTo>
                    <a:lnTo>
                      <a:pt x="100156" y="56596"/>
                    </a:lnTo>
                    <a:lnTo>
                      <a:pt x="100156" y="53576"/>
                    </a:lnTo>
                    <a:cubicBezTo>
                      <a:pt x="100156" y="53576"/>
                      <a:pt x="97295" y="52622"/>
                      <a:pt x="97295" y="52622"/>
                    </a:cubicBezTo>
                    <a:lnTo>
                      <a:pt x="90935" y="54052"/>
                    </a:lnTo>
                    <a:lnTo>
                      <a:pt x="87597" y="53576"/>
                    </a:lnTo>
                    <a:lnTo>
                      <a:pt x="83305" y="53576"/>
                    </a:lnTo>
                    <a:cubicBezTo>
                      <a:pt x="83305" y="53576"/>
                      <a:pt x="82828" y="55483"/>
                      <a:pt x="82828" y="55483"/>
                    </a:cubicBezTo>
                    <a:lnTo>
                      <a:pt x="82828" y="56914"/>
                    </a:lnTo>
                    <a:cubicBezTo>
                      <a:pt x="82828" y="56914"/>
                      <a:pt x="84576" y="60889"/>
                      <a:pt x="84576" y="60889"/>
                    </a:cubicBezTo>
                    <a:lnTo>
                      <a:pt x="88074" y="67407"/>
                    </a:lnTo>
                    <a:lnTo>
                      <a:pt x="91094" y="71540"/>
                    </a:lnTo>
                    <a:lnTo>
                      <a:pt x="91571" y="86166"/>
                    </a:lnTo>
                    <a:lnTo>
                      <a:pt x="93956" y="90141"/>
                    </a:lnTo>
                    <a:lnTo>
                      <a:pt x="96977" y="91730"/>
                    </a:lnTo>
                    <a:lnTo>
                      <a:pt x="95228" y="92207"/>
                    </a:lnTo>
                    <a:lnTo>
                      <a:pt x="84099" y="92684"/>
                    </a:lnTo>
                    <a:lnTo>
                      <a:pt x="83305" y="91253"/>
                    </a:lnTo>
                    <a:lnTo>
                      <a:pt x="81715" y="90141"/>
                    </a:lnTo>
                    <a:lnTo>
                      <a:pt x="79807" y="92366"/>
                    </a:lnTo>
                    <a:lnTo>
                      <a:pt x="78853" y="94274"/>
                    </a:lnTo>
                    <a:lnTo>
                      <a:pt x="76627" y="91889"/>
                    </a:lnTo>
                    <a:lnTo>
                      <a:pt x="66135" y="91889"/>
                    </a:lnTo>
                    <a:cubicBezTo>
                      <a:pt x="66135" y="91889"/>
                      <a:pt x="59140" y="95864"/>
                      <a:pt x="59140" y="95864"/>
                    </a:cubicBezTo>
                    <a:lnTo>
                      <a:pt x="56278" y="93479"/>
                    </a:lnTo>
                    <a:lnTo>
                      <a:pt x="50237" y="86484"/>
                    </a:lnTo>
                    <a:lnTo>
                      <a:pt x="43719" y="84576"/>
                    </a:lnTo>
                    <a:lnTo>
                      <a:pt x="36883" y="85530"/>
                    </a:lnTo>
                    <a:lnTo>
                      <a:pt x="34816" y="87279"/>
                    </a:lnTo>
                    <a:lnTo>
                      <a:pt x="30047" y="89346"/>
                    </a:lnTo>
                    <a:lnTo>
                      <a:pt x="26072" y="89981"/>
                    </a:lnTo>
                    <a:lnTo>
                      <a:pt x="20190" y="89505"/>
                    </a:lnTo>
                    <a:lnTo>
                      <a:pt x="6677" y="92684"/>
                    </a:lnTo>
                    <a:lnTo>
                      <a:pt x="1272" y="95705"/>
                    </a:lnTo>
                    <a:lnTo>
                      <a:pt x="0" y="99043"/>
                    </a:lnTo>
                    <a:lnTo>
                      <a:pt x="477" y="100474"/>
                    </a:lnTo>
                    <a:lnTo>
                      <a:pt x="1272" y="102223"/>
                    </a:lnTo>
                    <a:lnTo>
                      <a:pt x="5087" y="102223"/>
                    </a:lnTo>
                    <a:cubicBezTo>
                      <a:pt x="5087" y="102223"/>
                      <a:pt x="6836" y="101905"/>
                      <a:pt x="6836" y="101905"/>
                    </a:cubicBezTo>
                    <a:lnTo>
                      <a:pt x="10652" y="101905"/>
                    </a:lnTo>
                    <a:cubicBezTo>
                      <a:pt x="10652" y="101905"/>
                      <a:pt x="11446" y="102541"/>
                      <a:pt x="11446" y="102541"/>
                    </a:cubicBezTo>
                    <a:lnTo>
                      <a:pt x="13195" y="102859"/>
                    </a:lnTo>
                    <a:lnTo>
                      <a:pt x="14944" y="104448"/>
                    </a:lnTo>
                    <a:lnTo>
                      <a:pt x="10334" y="104767"/>
                    </a:lnTo>
                    <a:lnTo>
                      <a:pt x="7631" y="104767"/>
                    </a:lnTo>
                    <a:cubicBezTo>
                      <a:pt x="7631" y="104767"/>
                      <a:pt x="6677" y="104130"/>
                      <a:pt x="6677" y="104130"/>
                    </a:cubicBezTo>
                    <a:lnTo>
                      <a:pt x="5405" y="104925"/>
                    </a:lnTo>
                    <a:lnTo>
                      <a:pt x="6359" y="106515"/>
                    </a:lnTo>
                    <a:lnTo>
                      <a:pt x="7313" y="107151"/>
                    </a:lnTo>
                    <a:lnTo>
                      <a:pt x="9539" y="107628"/>
                    </a:lnTo>
                    <a:lnTo>
                      <a:pt x="12559" y="109377"/>
                    </a:lnTo>
                    <a:lnTo>
                      <a:pt x="11128" y="110808"/>
                    </a:lnTo>
                    <a:lnTo>
                      <a:pt x="7313" y="111920"/>
                    </a:lnTo>
                    <a:lnTo>
                      <a:pt x="3974" y="112397"/>
                    </a:lnTo>
                    <a:lnTo>
                      <a:pt x="2544" y="114146"/>
                    </a:lnTo>
                    <a:lnTo>
                      <a:pt x="9698" y="116690"/>
                    </a:lnTo>
                    <a:lnTo>
                      <a:pt x="11287" y="120028"/>
                    </a:lnTo>
                    <a:lnTo>
                      <a:pt x="13036" y="122095"/>
                    </a:lnTo>
                    <a:lnTo>
                      <a:pt x="15421" y="122572"/>
                    </a:lnTo>
                    <a:lnTo>
                      <a:pt x="19872" y="121141"/>
                    </a:lnTo>
                    <a:lnTo>
                      <a:pt x="24801" y="121459"/>
                    </a:lnTo>
                    <a:lnTo>
                      <a:pt x="36088" y="124480"/>
                    </a:lnTo>
                    <a:lnTo>
                      <a:pt x="37996" y="126070"/>
                    </a:lnTo>
                    <a:lnTo>
                      <a:pt x="39427" y="125751"/>
                    </a:lnTo>
                    <a:lnTo>
                      <a:pt x="41334" y="126070"/>
                    </a:lnTo>
                    <a:lnTo>
                      <a:pt x="43242" y="127023"/>
                    </a:lnTo>
                    <a:lnTo>
                      <a:pt x="44514" y="126706"/>
                    </a:lnTo>
                    <a:lnTo>
                      <a:pt x="46263" y="126706"/>
                    </a:lnTo>
                    <a:cubicBezTo>
                      <a:pt x="46263" y="126706"/>
                      <a:pt x="48965" y="129408"/>
                      <a:pt x="48965" y="129408"/>
                    </a:cubicBezTo>
                    <a:lnTo>
                      <a:pt x="51827" y="130203"/>
                    </a:lnTo>
                    <a:lnTo>
                      <a:pt x="54847" y="129726"/>
                    </a:lnTo>
                    <a:lnTo>
                      <a:pt x="56914" y="129249"/>
                    </a:lnTo>
                    <a:lnTo>
                      <a:pt x="58504" y="130044"/>
                    </a:lnTo>
                    <a:lnTo>
                      <a:pt x="56755" y="132429"/>
                    </a:lnTo>
                    <a:lnTo>
                      <a:pt x="57550" y="133223"/>
                    </a:lnTo>
                    <a:lnTo>
                      <a:pt x="60571" y="132747"/>
                    </a:lnTo>
                    <a:lnTo>
                      <a:pt x="63750" y="132747"/>
                    </a:lnTo>
                    <a:cubicBezTo>
                      <a:pt x="63750" y="132747"/>
                      <a:pt x="65817" y="133223"/>
                      <a:pt x="65817" y="133223"/>
                    </a:cubicBezTo>
                    <a:lnTo>
                      <a:pt x="67407" y="134654"/>
                    </a:lnTo>
                    <a:lnTo>
                      <a:pt x="65976" y="136721"/>
                    </a:lnTo>
                    <a:lnTo>
                      <a:pt x="64386" y="137834"/>
                    </a:lnTo>
                    <a:lnTo>
                      <a:pt x="65181" y="140378"/>
                    </a:lnTo>
                    <a:lnTo>
                      <a:pt x="67089" y="141172"/>
                    </a:lnTo>
                    <a:lnTo>
                      <a:pt x="69473" y="141649"/>
                    </a:lnTo>
                    <a:lnTo>
                      <a:pt x="80284" y="140537"/>
                    </a:lnTo>
                    <a:lnTo>
                      <a:pt x="86961" y="144034"/>
                    </a:lnTo>
                    <a:lnTo>
                      <a:pt x="84735" y="143716"/>
                    </a:lnTo>
                    <a:lnTo>
                      <a:pt x="81874" y="142444"/>
                    </a:lnTo>
                    <a:lnTo>
                      <a:pt x="78853" y="141967"/>
                    </a:lnTo>
                    <a:lnTo>
                      <a:pt x="76468" y="142285"/>
                    </a:lnTo>
                    <a:lnTo>
                      <a:pt x="75356" y="143716"/>
                    </a:lnTo>
                    <a:lnTo>
                      <a:pt x="73925" y="145942"/>
                    </a:lnTo>
                    <a:lnTo>
                      <a:pt x="75515" y="147214"/>
                    </a:lnTo>
                    <a:lnTo>
                      <a:pt x="77263" y="147691"/>
                    </a:lnTo>
                    <a:lnTo>
                      <a:pt x="79012" y="150393"/>
                    </a:lnTo>
                    <a:lnTo>
                      <a:pt x="76945" y="154686"/>
                    </a:lnTo>
                    <a:lnTo>
                      <a:pt x="76945" y="156752"/>
                    </a:lnTo>
                    <a:cubicBezTo>
                      <a:pt x="76945" y="156752"/>
                      <a:pt x="77899" y="158660"/>
                      <a:pt x="77899" y="158660"/>
                    </a:cubicBezTo>
                    <a:lnTo>
                      <a:pt x="81874" y="163111"/>
                    </a:lnTo>
                    <a:lnTo>
                      <a:pt x="85689" y="169312"/>
                    </a:lnTo>
                    <a:lnTo>
                      <a:pt x="96977" y="175194"/>
                    </a:lnTo>
                    <a:lnTo>
                      <a:pt x="99202" y="175989"/>
                    </a:lnTo>
                    <a:lnTo>
                      <a:pt x="101269" y="175989"/>
                    </a:lnTo>
                    <a:cubicBezTo>
                      <a:pt x="101269" y="175989"/>
                      <a:pt x="103972" y="176625"/>
                      <a:pt x="103972" y="176625"/>
                    </a:cubicBezTo>
                    <a:lnTo>
                      <a:pt x="104449" y="178691"/>
                    </a:lnTo>
                    <a:lnTo>
                      <a:pt x="104449" y="180440"/>
                    </a:lnTo>
                    <a:cubicBezTo>
                      <a:pt x="104449" y="180440"/>
                      <a:pt x="105244" y="190456"/>
                      <a:pt x="105244" y="190456"/>
                    </a:cubicBezTo>
                    <a:lnTo>
                      <a:pt x="106356" y="194748"/>
                    </a:lnTo>
                    <a:lnTo>
                      <a:pt x="106992" y="195861"/>
                    </a:lnTo>
                    <a:lnTo>
                      <a:pt x="107310" y="196974"/>
                    </a:lnTo>
                    <a:lnTo>
                      <a:pt x="104926" y="196020"/>
                    </a:lnTo>
                    <a:lnTo>
                      <a:pt x="102223" y="196020"/>
                    </a:lnTo>
                    <a:cubicBezTo>
                      <a:pt x="102223" y="196020"/>
                      <a:pt x="102700" y="197928"/>
                      <a:pt x="102700" y="197928"/>
                    </a:cubicBezTo>
                    <a:lnTo>
                      <a:pt x="103495" y="198882"/>
                    </a:lnTo>
                    <a:lnTo>
                      <a:pt x="111762" y="204128"/>
                    </a:lnTo>
                    <a:lnTo>
                      <a:pt x="114305" y="206672"/>
                    </a:lnTo>
                    <a:lnTo>
                      <a:pt x="115895" y="209692"/>
                    </a:lnTo>
                    <a:lnTo>
                      <a:pt x="118598" y="220185"/>
                    </a:lnTo>
                    <a:lnTo>
                      <a:pt x="120346" y="221616"/>
                    </a:lnTo>
                    <a:lnTo>
                      <a:pt x="121300" y="223364"/>
                    </a:lnTo>
                    <a:lnTo>
                      <a:pt x="118916" y="221774"/>
                    </a:lnTo>
                    <a:lnTo>
                      <a:pt x="117326" y="220185"/>
                    </a:lnTo>
                    <a:lnTo>
                      <a:pt x="115100" y="212395"/>
                    </a:lnTo>
                    <a:lnTo>
                      <a:pt x="113351" y="210010"/>
                    </a:lnTo>
                    <a:lnTo>
                      <a:pt x="110013" y="207307"/>
                    </a:lnTo>
                    <a:lnTo>
                      <a:pt x="106038" y="204605"/>
                    </a:lnTo>
                    <a:lnTo>
                      <a:pt x="104131" y="211282"/>
                    </a:lnTo>
                    <a:lnTo>
                      <a:pt x="103018" y="217641"/>
                    </a:lnTo>
                    <a:lnTo>
                      <a:pt x="101428" y="235129"/>
                    </a:lnTo>
                    <a:lnTo>
                      <a:pt x="102064" y="234493"/>
                    </a:lnTo>
                    <a:lnTo>
                      <a:pt x="102700" y="233062"/>
                    </a:lnTo>
                    <a:lnTo>
                      <a:pt x="104131" y="231790"/>
                    </a:lnTo>
                    <a:lnTo>
                      <a:pt x="106356" y="234334"/>
                    </a:lnTo>
                    <a:lnTo>
                      <a:pt x="103654" y="235287"/>
                    </a:lnTo>
                    <a:lnTo>
                      <a:pt x="101587" y="238944"/>
                    </a:lnTo>
                    <a:lnTo>
                      <a:pt x="98725" y="257862"/>
                    </a:lnTo>
                    <a:lnTo>
                      <a:pt x="94751" y="273760"/>
                    </a:lnTo>
                    <a:lnTo>
                      <a:pt x="90618" y="278212"/>
                    </a:lnTo>
                    <a:lnTo>
                      <a:pt x="86007" y="279324"/>
                    </a:lnTo>
                    <a:lnTo>
                      <a:pt x="86007" y="280596"/>
                    </a:lnTo>
                    <a:cubicBezTo>
                      <a:pt x="86007" y="280596"/>
                      <a:pt x="87120" y="282186"/>
                      <a:pt x="87120" y="282186"/>
                    </a:cubicBezTo>
                    <a:lnTo>
                      <a:pt x="88233" y="282822"/>
                    </a:lnTo>
                    <a:lnTo>
                      <a:pt x="90618" y="283617"/>
                    </a:lnTo>
                    <a:lnTo>
                      <a:pt x="92525" y="283617"/>
                    </a:lnTo>
                    <a:cubicBezTo>
                      <a:pt x="92525" y="283617"/>
                      <a:pt x="95069" y="284094"/>
                      <a:pt x="95069" y="284094"/>
                    </a:cubicBezTo>
                    <a:lnTo>
                      <a:pt x="96818" y="285048"/>
                    </a:lnTo>
                    <a:lnTo>
                      <a:pt x="96818" y="286478"/>
                    </a:lnTo>
                    <a:cubicBezTo>
                      <a:pt x="96818" y="286478"/>
                      <a:pt x="96500" y="288068"/>
                      <a:pt x="96500" y="288068"/>
                    </a:cubicBezTo>
                    <a:lnTo>
                      <a:pt x="95387" y="289658"/>
                    </a:lnTo>
                    <a:lnTo>
                      <a:pt x="94751" y="290771"/>
                    </a:lnTo>
                    <a:lnTo>
                      <a:pt x="95387" y="291407"/>
                    </a:lnTo>
                    <a:lnTo>
                      <a:pt x="96341" y="291884"/>
                    </a:lnTo>
                    <a:lnTo>
                      <a:pt x="97295" y="291884"/>
                    </a:lnTo>
                    <a:cubicBezTo>
                      <a:pt x="97295" y="291884"/>
                      <a:pt x="97931" y="291884"/>
                      <a:pt x="97931" y="291884"/>
                    </a:cubicBezTo>
                    <a:lnTo>
                      <a:pt x="98407" y="290930"/>
                    </a:lnTo>
                    <a:lnTo>
                      <a:pt x="99361" y="289817"/>
                    </a:lnTo>
                    <a:lnTo>
                      <a:pt x="99838" y="289817"/>
                    </a:lnTo>
                    <a:cubicBezTo>
                      <a:pt x="99838" y="289817"/>
                      <a:pt x="99838" y="290294"/>
                      <a:pt x="99838" y="290294"/>
                    </a:cubicBezTo>
                    <a:lnTo>
                      <a:pt x="100315" y="291089"/>
                    </a:lnTo>
                    <a:lnTo>
                      <a:pt x="103495" y="292361"/>
                    </a:lnTo>
                    <a:lnTo>
                      <a:pt x="110490" y="294904"/>
                    </a:lnTo>
                    <a:lnTo>
                      <a:pt x="113192" y="294904"/>
                    </a:lnTo>
                    <a:cubicBezTo>
                      <a:pt x="113192" y="294904"/>
                      <a:pt x="115418" y="295222"/>
                      <a:pt x="115418" y="295222"/>
                    </a:cubicBezTo>
                    <a:lnTo>
                      <a:pt x="116054" y="296335"/>
                    </a:lnTo>
                    <a:lnTo>
                      <a:pt x="120505" y="300150"/>
                    </a:lnTo>
                    <a:lnTo>
                      <a:pt x="121618" y="300150"/>
                    </a:lnTo>
                    <a:cubicBezTo>
                      <a:pt x="121618" y="300150"/>
                      <a:pt x="123526" y="300150"/>
                      <a:pt x="123526" y="300150"/>
                    </a:cubicBezTo>
                    <a:lnTo>
                      <a:pt x="125911" y="299833"/>
                    </a:lnTo>
                    <a:lnTo>
                      <a:pt x="127659" y="299038"/>
                    </a:lnTo>
                    <a:lnTo>
                      <a:pt x="128772" y="299038"/>
                    </a:lnTo>
                    <a:cubicBezTo>
                      <a:pt x="128772" y="299038"/>
                      <a:pt x="130044" y="299833"/>
                      <a:pt x="130044" y="299833"/>
                    </a:cubicBezTo>
                    <a:lnTo>
                      <a:pt x="131475" y="300469"/>
                    </a:lnTo>
                    <a:lnTo>
                      <a:pt x="133383" y="301740"/>
                    </a:lnTo>
                    <a:lnTo>
                      <a:pt x="135131" y="303330"/>
                    </a:lnTo>
                    <a:lnTo>
                      <a:pt x="136244" y="303807"/>
                    </a:lnTo>
                    <a:lnTo>
                      <a:pt x="143239" y="302694"/>
                    </a:lnTo>
                    <a:lnTo>
                      <a:pt x="144829" y="303648"/>
                    </a:lnTo>
                    <a:lnTo>
                      <a:pt x="146419" y="303648"/>
                    </a:lnTo>
                    <a:cubicBezTo>
                      <a:pt x="146419" y="303648"/>
                      <a:pt x="148327" y="303330"/>
                      <a:pt x="148327" y="303330"/>
                    </a:cubicBezTo>
                    <a:lnTo>
                      <a:pt x="152301" y="303807"/>
                    </a:lnTo>
                    <a:lnTo>
                      <a:pt x="155640" y="303807"/>
                    </a:lnTo>
                    <a:cubicBezTo>
                      <a:pt x="155640" y="303807"/>
                      <a:pt x="155958" y="303330"/>
                      <a:pt x="155958" y="303330"/>
                    </a:cubicBezTo>
                    <a:lnTo>
                      <a:pt x="156275" y="299833"/>
                    </a:lnTo>
                    <a:lnTo>
                      <a:pt x="156752" y="298561"/>
                    </a:lnTo>
                    <a:lnTo>
                      <a:pt x="157547" y="298243"/>
                    </a:lnTo>
                    <a:lnTo>
                      <a:pt x="159455" y="298561"/>
                    </a:lnTo>
                    <a:lnTo>
                      <a:pt x="166450" y="300627"/>
                    </a:lnTo>
                    <a:lnTo>
                      <a:pt x="169312" y="301899"/>
                    </a:lnTo>
                    <a:lnTo>
                      <a:pt x="172173" y="302853"/>
                    </a:lnTo>
                    <a:lnTo>
                      <a:pt x="174558" y="302853"/>
                    </a:lnTo>
                    <a:cubicBezTo>
                      <a:pt x="174558" y="302853"/>
                      <a:pt x="176148" y="303648"/>
                      <a:pt x="176148" y="303648"/>
                    </a:cubicBezTo>
                    <a:lnTo>
                      <a:pt x="178373" y="306987"/>
                    </a:lnTo>
                    <a:lnTo>
                      <a:pt x="179327" y="306033"/>
                    </a:lnTo>
                    <a:lnTo>
                      <a:pt x="180599" y="305238"/>
                    </a:lnTo>
                    <a:lnTo>
                      <a:pt x="182507" y="305556"/>
                    </a:lnTo>
                    <a:lnTo>
                      <a:pt x="186640" y="306669"/>
                    </a:lnTo>
                    <a:lnTo>
                      <a:pt x="187435" y="307622"/>
                    </a:lnTo>
                    <a:lnTo>
                      <a:pt x="187435" y="308259"/>
                    </a:lnTo>
                    <a:cubicBezTo>
                      <a:pt x="187435" y="308259"/>
                      <a:pt x="186640" y="309371"/>
                      <a:pt x="186640" y="309371"/>
                    </a:cubicBezTo>
                    <a:lnTo>
                      <a:pt x="186640" y="310166"/>
                    </a:lnTo>
                    <a:cubicBezTo>
                      <a:pt x="186640" y="310166"/>
                      <a:pt x="190774" y="311756"/>
                      <a:pt x="190774" y="311756"/>
                    </a:cubicBezTo>
                    <a:lnTo>
                      <a:pt x="192681" y="312869"/>
                    </a:lnTo>
                    <a:lnTo>
                      <a:pt x="193317" y="313982"/>
                    </a:lnTo>
                    <a:lnTo>
                      <a:pt x="194271" y="315094"/>
                    </a:lnTo>
                    <a:lnTo>
                      <a:pt x="195543" y="315094"/>
                    </a:lnTo>
                    <a:cubicBezTo>
                      <a:pt x="195543" y="315094"/>
                      <a:pt x="197451" y="314141"/>
                      <a:pt x="197451" y="314141"/>
                    </a:cubicBezTo>
                    <a:lnTo>
                      <a:pt x="200312" y="312869"/>
                    </a:lnTo>
                    <a:lnTo>
                      <a:pt x="205241" y="313982"/>
                    </a:lnTo>
                    <a:lnTo>
                      <a:pt x="210805" y="315571"/>
                    </a:lnTo>
                    <a:lnTo>
                      <a:pt x="213190" y="315571"/>
                    </a:lnTo>
                    <a:cubicBezTo>
                      <a:pt x="213190" y="315571"/>
                      <a:pt x="213190" y="314936"/>
                      <a:pt x="213190" y="314936"/>
                    </a:cubicBezTo>
                    <a:lnTo>
                      <a:pt x="213667" y="313823"/>
                    </a:lnTo>
                    <a:lnTo>
                      <a:pt x="214620" y="313346"/>
                    </a:lnTo>
                    <a:lnTo>
                      <a:pt x="216051" y="313346"/>
                    </a:lnTo>
                    <a:cubicBezTo>
                      <a:pt x="216051" y="313346"/>
                      <a:pt x="217959" y="312551"/>
                      <a:pt x="217959" y="312551"/>
                    </a:cubicBezTo>
                    <a:lnTo>
                      <a:pt x="220185" y="311597"/>
                    </a:lnTo>
                    <a:lnTo>
                      <a:pt x="222410" y="311279"/>
                    </a:lnTo>
                    <a:lnTo>
                      <a:pt x="224795" y="311915"/>
                    </a:lnTo>
                    <a:lnTo>
                      <a:pt x="227657" y="312551"/>
                    </a:lnTo>
                    <a:lnTo>
                      <a:pt x="229405" y="312551"/>
                    </a:lnTo>
                    <a:cubicBezTo>
                      <a:pt x="229405" y="312551"/>
                      <a:pt x="229087" y="311438"/>
                      <a:pt x="229087" y="311438"/>
                    </a:cubicBezTo>
                    <a:lnTo>
                      <a:pt x="226067" y="306987"/>
                    </a:lnTo>
                    <a:lnTo>
                      <a:pt x="224636" y="298402"/>
                    </a:lnTo>
                    <a:lnTo>
                      <a:pt x="224954" y="295699"/>
                    </a:lnTo>
                    <a:lnTo>
                      <a:pt x="228134" y="289976"/>
                    </a:lnTo>
                    <a:lnTo>
                      <a:pt x="230836" y="286001"/>
                    </a:lnTo>
                    <a:lnTo>
                      <a:pt x="245939" y="276622"/>
                    </a:lnTo>
                    <a:lnTo>
                      <a:pt x="248165" y="274714"/>
                    </a:lnTo>
                    <a:lnTo>
                      <a:pt x="249596" y="273124"/>
                    </a:lnTo>
                    <a:lnTo>
                      <a:pt x="253729" y="272012"/>
                    </a:lnTo>
                    <a:lnTo>
                      <a:pt x="254365" y="272329"/>
                    </a:lnTo>
                    <a:lnTo>
                      <a:pt x="255478" y="272965"/>
                    </a:lnTo>
                    <a:lnTo>
                      <a:pt x="256909" y="275032"/>
                    </a:lnTo>
                    <a:lnTo>
                      <a:pt x="258657" y="275827"/>
                    </a:lnTo>
                    <a:lnTo>
                      <a:pt x="262950" y="276622"/>
                    </a:lnTo>
                    <a:lnTo>
                      <a:pt x="263904" y="276940"/>
                    </a:lnTo>
                    <a:lnTo>
                      <a:pt x="270263" y="279006"/>
                    </a:lnTo>
                    <a:lnTo>
                      <a:pt x="272648" y="279484"/>
                    </a:lnTo>
                    <a:lnTo>
                      <a:pt x="274873" y="279484"/>
                    </a:lnTo>
                    <a:cubicBezTo>
                      <a:pt x="274873" y="279484"/>
                      <a:pt x="274873" y="278529"/>
                      <a:pt x="274873" y="278529"/>
                    </a:cubicBezTo>
                    <a:lnTo>
                      <a:pt x="275509" y="278529"/>
                    </a:lnTo>
                    <a:cubicBezTo>
                      <a:pt x="275509" y="278529"/>
                      <a:pt x="276463" y="278847"/>
                      <a:pt x="276463" y="278847"/>
                    </a:cubicBezTo>
                    <a:lnTo>
                      <a:pt x="277258" y="278212"/>
                    </a:lnTo>
                    <a:lnTo>
                      <a:pt x="278371" y="277735"/>
                    </a:lnTo>
                    <a:lnTo>
                      <a:pt x="280278" y="277735"/>
                    </a:lnTo>
                    <a:lnTo>
                      <a:pt x="282663" y="277099"/>
                    </a:lnTo>
                    <a:lnTo>
                      <a:pt x="282663" y="278371"/>
                    </a:lnTo>
                    <a:cubicBezTo>
                      <a:pt x="282663" y="278371"/>
                      <a:pt x="282981" y="279801"/>
                      <a:pt x="282981" y="279801"/>
                    </a:cubicBezTo>
                    <a:lnTo>
                      <a:pt x="284412" y="280437"/>
                    </a:lnTo>
                    <a:lnTo>
                      <a:pt x="286638" y="280437"/>
                    </a:lnTo>
                    <a:cubicBezTo>
                      <a:pt x="286638" y="280437"/>
                      <a:pt x="290135" y="280437"/>
                      <a:pt x="290135" y="280437"/>
                    </a:cubicBezTo>
                    <a:lnTo>
                      <a:pt x="292679" y="284412"/>
                    </a:lnTo>
                    <a:lnTo>
                      <a:pt x="300310" y="286161"/>
                    </a:lnTo>
                    <a:lnTo>
                      <a:pt x="304284" y="288863"/>
                    </a:lnTo>
                    <a:lnTo>
                      <a:pt x="310643" y="288863"/>
                    </a:lnTo>
                    <a:cubicBezTo>
                      <a:pt x="310643" y="288863"/>
                      <a:pt x="313028" y="289817"/>
                      <a:pt x="313028" y="289817"/>
                    </a:cubicBezTo>
                    <a:lnTo>
                      <a:pt x="318433" y="287432"/>
                    </a:lnTo>
                    <a:lnTo>
                      <a:pt x="323838" y="286319"/>
                    </a:lnTo>
                    <a:lnTo>
                      <a:pt x="326064" y="285207"/>
                    </a:lnTo>
                    <a:lnTo>
                      <a:pt x="328608" y="282981"/>
                    </a:lnTo>
                    <a:lnTo>
                      <a:pt x="329403" y="280437"/>
                    </a:lnTo>
                    <a:lnTo>
                      <a:pt x="330197" y="279006"/>
                    </a:lnTo>
                    <a:lnTo>
                      <a:pt x="334490" y="276781"/>
                    </a:lnTo>
                    <a:lnTo>
                      <a:pt x="343552" y="269150"/>
                    </a:lnTo>
                    <a:lnTo>
                      <a:pt x="345777" y="267878"/>
                    </a:lnTo>
                    <a:lnTo>
                      <a:pt x="349116" y="266606"/>
                    </a:lnTo>
                    <a:lnTo>
                      <a:pt x="349116" y="265811"/>
                    </a:lnTo>
                    <a:cubicBezTo>
                      <a:pt x="349116" y="265811"/>
                      <a:pt x="349593" y="265334"/>
                      <a:pt x="349593" y="265334"/>
                    </a:cubicBezTo>
                    <a:lnTo>
                      <a:pt x="350229" y="265334"/>
                    </a:lnTo>
                    <a:cubicBezTo>
                      <a:pt x="350229" y="265334"/>
                      <a:pt x="350865" y="265334"/>
                      <a:pt x="350865" y="265334"/>
                    </a:cubicBezTo>
                    <a:lnTo>
                      <a:pt x="350865" y="265652"/>
                    </a:lnTo>
                    <a:cubicBezTo>
                      <a:pt x="350865" y="265652"/>
                      <a:pt x="352454" y="265016"/>
                      <a:pt x="352454" y="265016"/>
                    </a:cubicBezTo>
                    <a:lnTo>
                      <a:pt x="352454" y="263109"/>
                    </a:lnTo>
                    <a:cubicBezTo>
                      <a:pt x="352454" y="263109"/>
                      <a:pt x="352137" y="261678"/>
                      <a:pt x="352137" y="261678"/>
                    </a:cubicBezTo>
                    <a:lnTo>
                      <a:pt x="353249" y="260088"/>
                    </a:lnTo>
                    <a:lnTo>
                      <a:pt x="355157" y="258180"/>
                    </a:lnTo>
                    <a:lnTo>
                      <a:pt x="356906" y="255796"/>
                    </a:lnTo>
                    <a:lnTo>
                      <a:pt x="357701" y="254047"/>
                    </a:lnTo>
                    <a:lnTo>
                      <a:pt x="357383" y="252934"/>
                    </a:lnTo>
                    <a:lnTo>
                      <a:pt x="356588" y="251185"/>
                    </a:lnTo>
                    <a:lnTo>
                      <a:pt x="355475" y="251185"/>
                    </a:lnTo>
                    <a:cubicBezTo>
                      <a:pt x="355475" y="251185"/>
                      <a:pt x="348957" y="252457"/>
                      <a:pt x="348957" y="252457"/>
                    </a:cubicBezTo>
                    <a:lnTo>
                      <a:pt x="347526" y="252139"/>
                    </a:lnTo>
                    <a:lnTo>
                      <a:pt x="342598" y="249914"/>
                    </a:lnTo>
                    <a:lnTo>
                      <a:pt x="337352" y="247211"/>
                    </a:lnTo>
                    <a:lnTo>
                      <a:pt x="335444" y="245303"/>
                    </a:lnTo>
                    <a:lnTo>
                      <a:pt x="334649" y="243395"/>
                    </a:lnTo>
                    <a:lnTo>
                      <a:pt x="335126" y="242124"/>
                    </a:lnTo>
                    <a:lnTo>
                      <a:pt x="334649" y="240852"/>
                    </a:lnTo>
                    <a:lnTo>
                      <a:pt x="333695" y="239103"/>
                    </a:lnTo>
                    <a:lnTo>
                      <a:pt x="334649" y="237195"/>
                    </a:lnTo>
                    <a:lnTo>
                      <a:pt x="336239" y="234810"/>
                    </a:lnTo>
                    <a:lnTo>
                      <a:pt x="337034" y="233221"/>
                    </a:lnTo>
                    <a:lnTo>
                      <a:pt x="338464" y="232744"/>
                    </a:lnTo>
                    <a:lnTo>
                      <a:pt x="339100" y="231790"/>
                    </a:lnTo>
                    <a:lnTo>
                      <a:pt x="337987" y="227816"/>
                    </a:lnTo>
                    <a:lnTo>
                      <a:pt x="337352" y="227180"/>
                    </a:lnTo>
                    <a:lnTo>
                      <a:pt x="336398" y="226703"/>
                    </a:lnTo>
                    <a:lnTo>
                      <a:pt x="334967" y="226703"/>
                    </a:lnTo>
                    <a:cubicBezTo>
                      <a:pt x="334967" y="226703"/>
                      <a:pt x="332423" y="225908"/>
                      <a:pt x="332423" y="225908"/>
                    </a:cubicBezTo>
                    <a:lnTo>
                      <a:pt x="330674" y="224477"/>
                    </a:lnTo>
                    <a:lnTo>
                      <a:pt x="330357" y="222728"/>
                    </a:lnTo>
                    <a:lnTo>
                      <a:pt x="329403" y="220979"/>
                    </a:lnTo>
                    <a:lnTo>
                      <a:pt x="327813" y="219390"/>
                    </a:lnTo>
                    <a:lnTo>
                      <a:pt x="327813" y="217641"/>
                    </a:lnTo>
                    <a:cubicBezTo>
                      <a:pt x="327813" y="217641"/>
                      <a:pt x="329403" y="216687"/>
                      <a:pt x="329403" y="216687"/>
                    </a:cubicBezTo>
                    <a:lnTo>
                      <a:pt x="331946" y="216687"/>
                    </a:lnTo>
                    <a:cubicBezTo>
                      <a:pt x="331946" y="216687"/>
                      <a:pt x="333695" y="217005"/>
                      <a:pt x="333695" y="217005"/>
                    </a:cubicBezTo>
                    <a:lnTo>
                      <a:pt x="337669" y="214144"/>
                    </a:lnTo>
                    <a:lnTo>
                      <a:pt x="339100" y="213825"/>
                    </a:lnTo>
                    <a:lnTo>
                      <a:pt x="340372" y="213189"/>
                    </a:lnTo>
                    <a:lnTo>
                      <a:pt x="341485" y="209374"/>
                    </a:lnTo>
                    <a:lnTo>
                      <a:pt x="342280" y="208261"/>
                    </a:lnTo>
                    <a:lnTo>
                      <a:pt x="342280" y="207625"/>
                    </a:lnTo>
                    <a:cubicBezTo>
                      <a:pt x="342280" y="207625"/>
                      <a:pt x="341644" y="206830"/>
                      <a:pt x="341644" y="206830"/>
                    </a:cubicBezTo>
                    <a:lnTo>
                      <a:pt x="338464" y="204128"/>
                    </a:lnTo>
                    <a:lnTo>
                      <a:pt x="337034" y="201266"/>
                    </a:lnTo>
                    <a:lnTo>
                      <a:pt x="334649" y="198087"/>
                    </a:lnTo>
                    <a:lnTo>
                      <a:pt x="332423" y="196656"/>
                    </a:lnTo>
                    <a:lnTo>
                      <a:pt x="331946" y="195543"/>
                    </a:lnTo>
                    <a:lnTo>
                      <a:pt x="331946" y="194112"/>
                    </a:lnTo>
                    <a:cubicBezTo>
                      <a:pt x="331946" y="194112"/>
                      <a:pt x="332264" y="192840"/>
                      <a:pt x="332264" y="192840"/>
                    </a:cubicBezTo>
                    <a:lnTo>
                      <a:pt x="336239" y="190933"/>
                    </a:lnTo>
                    <a:lnTo>
                      <a:pt x="338464" y="188866"/>
                    </a:lnTo>
                    <a:lnTo>
                      <a:pt x="337987" y="187753"/>
                    </a:lnTo>
                    <a:lnTo>
                      <a:pt x="336557" y="185686"/>
                    </a:lnTo>
                    <a:lnTo>
                      <a:pt x="334967" y="184414"/>
                    </a:lnTo>
                    <a:lnTo>
                      <a:pt x="333854" y="183143"/>
                    </a:lnTo>
                    <a:lnTo>
                      <a:pt x="332423" y="181712"/>
                    </a:lnTo>
                    <a:lnTo>
                      <a:pt x="331469" y="180440"/>
                    </a:lnTo>
                    <a:lnTo>
                      <a:pt x="332741" y="176466"/>
                    </a:lnTo>
                    <a:lnTo>
                      <a:pt x="331787" y="175035"/>
                    </a:lnTo>
                    <a:lnTo>
                      <a:pt x="331310" y="173127"/>
                    </a:lnTo>
                    <a:lnTo>
                      <a:pt x="331628" y="171855"/>
                    </a:lnTo>
                    <a:lnTo>
                      <a:pt x="331151" y="171537"/>
                    </a:lnTo>
                    <a:lnTo>
                      <a:pt x="326064" y="170742"/>
                    </a:lnTo>
                    <a:lnTo>
                      <a:pt x="321772" y="171060"/>
                    </a:lnTo>
                    <a:lnTo>
                      <a:pt x="318751" y="172332"/>
                    </a:lnTo>
                    <a:lnTo>
                      <a:pt x="316207" y="174558"/>
                    </a:lnTo>
                    <a:lnTo>
                      <a:pt x="315889" y="175035"/>
                    </a:lnTo>
                    <a:lnTo>
                      <a:pt x="315889" y="175353"/>
                    </a:lnTo>
                    <a:cubicBezTo>
                      <a:pt x="315889" y="175353"/>
                      <a:pt x="317320" y="177419"/>
                      <a:pt x="317320" y="177419"/>
                    </a:cubicBezTo>
                    <a:lnTo>
                      <a:pt x="315254" y="179486"/>
                    </a:lnTo>
                    <a:lnTo>
                      <a:pt x="312074" y="181076"/>
                    </a:lnTo>
                    <a:lnTo>
                      <a:pt x="309848" y="181076"/>
                    </a:lnTo>
                    <a:cubicBezTo>
                      <a:pt x="309848" y="181076"/>
                      <a:pt x="308894" y="181076"/>
                      <a:pt x="308894" y="181076"/>
                    </a:cubicBezTo>
                    <a:lnTo>
                      <a:pt x="308894" y="178850"/>
                    </a:lnTo>
                    <a:cubicBezTo>
                      <a:pt x="308894" y="178850"/>
                      <a:pt x="310802" y="178055"/>
                      <a:pt x="310802" y="178055"/>
                    </a:cubicBezTo>
                    <a:lnTo>
                      <a:pt x="312551" y="176625"/>
                    </a:lnTo>
                    <a:lnTo>
                      <a:pt x="313187" y="174558"/>
                    </a:lnTo>
                    <a:lnTo>
                      <a:pt x="313187" y="173127"/>
                    </a:lnTo>
                    <a:cubicBezTo>
                      <a:pt x="313187" y="173127"/>
                      <a:pt x="311597" y="171378"/>
                      <a:pt x="311597" y="171378"/>
                    </a:cubicBezTo>
                    <a:lnTo>
                      <a:pt x="311597" y="170265"/>
                    </a:lnTo>
                    <a:cubicBezTo>
                      <a:pt x="311597" y="170265"/>
                      <a:pt x="312869" y="168199"/>
                      <a:pt x="312869" y="168199"/>
                    </a:cubicBezTo>
                    <a:lnTo>
                      <a:pt x="313505" y="166291"/>
                    </a:lnTo>
                    <a:lnTo>
                      <a:pt x="314459" y="164701"/>
                    </a:lnTo>
                    <a:lnTo>
                      <a:pt x="317956" y="162158"/>
                    </a:lnTo>
                    <a:lnTo>
                      <a:pt x="321613" y="159614"/>
                    </a:lnTo>
                    <a:lnTo>
                      <a:pt x="322090" y="156911"/>
                    </a:lnTo>
                    <a:lnTo>
                      <a:pt x="322408" y="153573"/>
                    </a:lnTo>
                    <a:lnTo>
                      <a:pt x="322885" y="152778"/>
                    </a:lnTo>
                    <a:lnTo>
                      <a:pt x="327654" y="150711"/>
                    </a:lnTo>
                    <a:lnTo>
                      <a:pt x="328926" y="149916"/>
                    </a:lnTo>
                    <a:lnTo>
                      <a:pt x="329562" y="148804"/>
                    </a:lnTo>
                    <a:lnTo>
                      <a:pt x="333377" y="144988"/>
                    </a:lnTo>
                    <a:lnTo>
                      <a:pt x="337193" y="141172"/>
                    </a:lnTo>
                    <a:lnTo>
                      <a:pt x="337987" y="139901"/>
                    </a:lnTo>
                    <a:lnTo>
                      <a:pt x="338623" y="139106"/>
                    </a:lnTo>
                    <a:lnTo>
                      <a:pt x="338623" y="138470"/>
                    </a:lnTo>
                    <a:lnTo>
                      <a:pt x="338146" y="137993"/>
                    </a:lnTo>
                    <a:lnTo>
                      <a:pt x="336398" y="137675"/>
                    </a:lnTo>
                    <a:lnTo>
                      <a:pt x="335762" y="136403"/>
                    </a:lnTo>
                    <a:lnTo>
                      <a:pt x="337669" y="134336"/>
                    </a:lnTo>
                    <a:lnTo>
                      <a:pt x="340054" y="133065"/>
                    </a:lnTo>
                    <a:lnTo>
                      <a:pt x="342439" y="133065"/>
                    </a:lnTo>
                    <a:cubicBezTo>
                      <a:pt x="342439" y="133065"/>
                      <a:pt x="343393" y="133700"/>
                      <a:pt x="343393" y="133700"/>
                    </a:cubicBezTo>
                    <a:lnTo>
                      <a:pt x="343393" y="134336"/>
                    </a:lnTo>
                    <a:cubicBezTo>
                      <a:pt x="343393" y="134336"/>
                      <a:pt x="344347" y="135131"/>
                      <a:pt x="344347" y="135131"/>
                    </a:cubicBezTo>
                    <a:lnTo>
                      <a:pt x="346095" y="135449"/>
                    </a:lnTo>
                    <a:lnTo>
                      <a:pt x="348321" y="135131"/>
                    </a:lnTo>
                    <a:lnTo>
                      <a:pt x="350547" y="134336"/>
                    </a:lnTo>
                    <a:lnTo>
                      <a:pt x="351978" y="132429"/>
                    </a:lnTo>
                    <a:lnTo>
                      <a:pt x="352772" y="130998"/>
                    </a:lnTo>
                    <a:lnTo>
                      <a:pt x="356270" y="129408"/>
                    </a:lnTo>
                    <a:lnTo>
                      <a:pt x="354839" y="128931"/>
                    </a:lnTo>
                    <a:lnTo>
                      <a:pt x="353726" y="126546"/>
                    </a:lnTo>
                    <a:lnTo>
                      <a:pt x="354044" y="122890"/>
                    </a:lnTo>
                    <a:lnTo>
                      <a:pt x="355634" y="118121"/>
                    </a:lnTo>
                    <a:lnTo>
                      <a:pt x="356111" y="114623"/>
                    </a:lnTo>
                    <a:lnTo>
                      <a:pt x="355475" y="112397"/>
                    </a:lnTo>
                    <a:lnTo>
                      <a:pt x="356429" y="109059"/>
                    </a:lnTo>
                    <a:lnTo>
                      <a:pt x="358972" y="104608"/>
                    </a:lnTo>
                    <a:lnTo>
                      <a:pt x="360721" y="99838"/>
                    </a:lnTo>
                    <a:lnTo>
                      <a:pt x="361516" y="94751"/>
                    </a:lnTo>
                    <a:lnTo>
                      <a:pt x="362788" y="91412"/>
                    </a:lnTo>
                    <a:lnTo>
                      <a:pt x="365173" y="89187"/>
                    </a:lnTo>
                    <a:lnTo>
                      <a:pt x="370896" y="82669"/>
                    </a:lnTo>
                    <a:lnTo>
                      <a:pt x="371373" y="82192"/>
                    </a:lnTo>
                    <a:lnTo>
                      <a:pt x="371373" y="79012"/>
                    </a:lnTo>
                    <a:cubicBezTo>
                      <a:pt x="371373" y="79012"/>
                      <a:pt x="369624" y="78535"/>
                      <a:pt x="369624" y="78535"/>
                    </a:cubicBezTo>
                    <a:close/>
                    <a:moveTo>
                      <a:pt x="408892" y="307941"/>
                    </a:moveTo>
                    <a:lnTo>
                      <a:pt x="407779" y="306828"/>
                    </a:lnTo>
                    <a:lnTo>
                      <a:pt x="407302" y="305397"/>
                    </a:lnTo>
                    <a:lnTo>
                      <a:pt x="408097" y="300310"/>
                    </a:lnTo>
                    <a:lnTo>
                      <a:pt x="408097" y="298402"/>
                    </a:lnTo>
                    <a:cubicBezTo>
                      <a:pt x="408097" y="298402"/>
                      <a:pt x="407461" y="295540"/>
                      <a:pt x="407461" y="295540"/>
                    </a:cubicBezTo>
                    <a:lnTo>
                      <a:pt x="407461" y="294268"/>
                    </a:lnTo>
                    <a:cubicBezTo>
                      <a:pt x="407461" y="294268"/>
                      <a:pt x="406189" y="292838"/>
                      <a:pt x="406189" y="292838"/>
                    </a:cubicBezTo>
                    <a:lnTo>
                      <a:pt x="404758" y="292838"/>
                    </a:lnTo>
                    <a:cubicBezTo>
                      <a:pt x="404758" y="292838"/>
                      <a:pt x="403804" y="295540"/>
                      <a:pt x="403804" y="295540"/>
                    </a:cubicBezTo>
                    <a:lnTo>
                      <a:pt x="403804" y="299992"/>
                    </a:lnTo>
                    <a:cubicBezTo>
                      <a:pt x="403804" y="299992"/>
                      <a:pt x="403963" y="301581"/>
                      <a:pt x="403963" y="301581"/>
                    </a:cubicBezTo>
                    <a:lnTo>
                      <a:pt x="403169" y="303489"/>
                    </a:lnTo>
                    <a:lnTo>
                      <a:pt x="402374" y="304125"/>
                    </a:lnTo>
                    <a:lnTo>
                      <a:pt x="401420" y="303489"/>
                    </a:lnTo>
                    <a:lnTo>
                      <a:pt x="399830" y="302853"/>
                    </a:lnTo>
                    <a:lnTo>
                      <a:pt x="398081" y="302853"/>
                    </a:lnTo>
                    <a:cubicBezTo>
                      <a:pt x="398081" y="302853"/>
                      <a:pt x="396650" y="303648"/>
                      <a:pt x="396650" y="303648"/>
                    </a:cubicBezTo>
                    <a:lnTo>
                      <a:pt x="395378" y="305079"/>
                    </a:lnTo>
                    <a:lnTo>
                      <a:pt x="393948" y="305715"/>
                    </a:lnTo>
                    <a:lnTo>
                      <a:pt x="388701" y="306987"/>
                    </a:lnTo>
                    <a:lnTo>
                      <a:pt x="385840" y="309053"/>
                    </a:lnTo>
                    <a:lnTo>
                      <a:pt x="383773" y="313346"/>
                    </a:lnTo>
                    <a:lnTo>
                      <a:pt x="382342" y="314776"/>
                    </a:lnTo>
                    <a:lnTo>
                      <a:pt x="381706" y="315731"/>
                    </a:lnTo>
                    <a:lnTo>
                      <a:pt x="382501" y="316207"/>
                    </a:lnTo>
                    <a:lnTo>
                      <a:pt x="383455" y="316207"/>
                    </a:lnTo>
                    <a:cubicBezTo>
                      <a:pt x="383455" y="316207"/>
                      <a:pt x="384886" y="318274"/>
                      <a:pt x="384886" y="318274"/>
                    </a:cubicBezTo>
                    <a:lnTo>
                      <a:pt x="382978" y="319228"/>
                    </a:lnTo>
                    <a:lnTo>
                      <a:pt x="381706" y="320659"/>
                    </a:lnTo>
                    <a:lnTo>
                      <a:pt x="382342" y="322725"/>
                    </a:lnTo>
                    <a:lnTo>
                      <a:pt x="383932" y="324156"/>
                    </a:lnTo>
                    <a:lnTo>
                      <a:pt x="385681" y="324951"/>
                    </a:lnTo>
                    <a:lnTo>
                      <a:pt x="385681" y="326700"/>
                    </a:lnTo>
                    <a:cubicBezTo>
                      <a:pt x="385681" y="326700"/>
                      <a:pt x="384250" y="328290"/>
                      <a:pt x="384250" y="328290"/>
                    </a:cubicBezTo>
                    <a:lnTo>
                      <a:pt x="383137" y="329562"/>
                    </a:lnTo>
                    <a:lnTo>
                      <a:pt x="383137" y="330515"/>
                    </a:lnTo>
                    <a:cubicBezTo>
                      <a:pt x="383137" y="330515"/>
                      <a:pt x="384886" y="330833"/>
                      <a:pt x="384886" y="330833"/>
                    </a:cubicBezTo>
                    <a:lnTo>
                      <a:pt x="386794" y="330833"/>
                    </a:lnTo>
                    <a:cubicBezTo>
                      <a:pt x="386794" y="330833"/>
                      <a:pt x="387271" y="332582"/>
                      <a:pt x="387271" y="332582"/>
                    </a:cubicBezTo>
                    <a:lnTo>
                      <a:pt x="386158" y="334808"/>
                    </a:lnTo>
                    <a:lnTo>
                      <a:pt x="386158" y="336239"/>
                    </a:lnTo>
                    <a:cubicBezTo>
                      <a:pt x="386158" y="336239"/>
                      <a:pt x="387589" y="337034"/>
                      <a:pt x="387589" y="337034"/>
                    </a:cubicBezTo>
                    <a:lnTo>
                      <a:pt x="390927" y="338305"/>
                    </a:lnTo>
                    <a:lnTo>
                      <a:pt x="390927" y="339418"/>
                    </a:lnTo>
                    <a:cubicBezTo>
                      <a:pt x="390927" y="339418"/>
                      <a:pt x="389337" y="340849"/>
                      <a:pt x="389337" y="340849"/>
                    </a:cubicBezTo>
                    <a:lnTo>
                      <a:pt x="388701" y="342121"/>
                    </a:lnTo>
                    <a:lnTo>
                      <a:pt x="389655" y="343075"/>
                    </a:lnTo>
                    <a:lnTo>
                      <a:pt x="391245" y="344506"/>
                    </a:lnTo>
                    <a:lnTo>
                      <a:pt x="394425" y="345936"/>
                    </a:lnTo>
                    <a:lnTo>
                      <a:pt x="399671" y="349116"/>
                    </a:lnTo>
                    <a:lnTo>
                      <a:pt x="401579" y="346572"/>
                    </a:lnTo>
                    <a:lnTo>
                      <a:pt x="403804" y="340849"/>
                    </a:lnTo>
                    <a:lnTo>
                      <a:pt x="405076" y="339100"/>
                    </a:lnTo>
                    <a:lnTo>
                      <a:pt x="405712" y="337352"/>
                    </a:lnTo>
                    <a:lnTo>
                      <a:pt x="405712" y="330674"/>
                    </a:lnTo>
                    <a:cubicBezTo>
                      <a:pt x="405712" y="330674"/>
                      <a:pt x="406666" y="329085"/>
                      <a:pt x="406666" y="329085"/>
                    </a:cubicBezTo>
                    <a:lnTo>
                      <a:pt x="410163" y="323679"/>
                    </a:lnTo>
                    <a:lnTo>
                      <a:pt x="410163" y="322566"/>
                    </a:lnTo>
                    <a:cubicBezTo>
                      <a:pt x="410163" y="322566"/>
                      <a:pt x="409528" y="309053"/>
                      <a:pt x="409528" y="309053"/>
                    </a:cubicBezTo>
                    <a:lnTo>
                      <a:pt x="409051" y="307941"/>
                    </a:lnTo>
                    <a:close/>
                    <a:moveTo>
                      <a:pt x="101110" y="194430"/>
                    </a:moveTo>
                    <a:lnTo>
                      <a:pt x="102064" y="191251"/>
                    </a:lnTo>
                    <a:lnTo>
                      <a:pt x="99043" y="187753"/>
                    </a:lnTo>
                    <a:lnTo>
                      <a:pt x="96023" y="186004"/>
                    </a:lnTo>
                    <a:lnTo>
                      <a:pt x="96023" y="186640"/>
                    </a:lnTo>
                    <a:cubicBezTo>
                      <a:pt x="96023" y="186640"/>
                      <a:pt x="96659" y="189025"/>
                      <a:pt x="96659" y="189025"/>
                    </a:cubicBezTo>
                    <a:lnTo>
                      <a:pt x="99202" y="191568"/>
                    </a:lnTo>
                    <a:lnTo>
                      <a:pt x="101110" y="19443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4" name="Freeform: Shape 5033">
                <a:extLst>
                  <a:ext uri="{FF2B5EF4-FFF2-40B4-BE49-F238E27FC236}">
                    <a16:creationId xmlns:a16="http://schemas.microsoft.com/office/drawing/2014/main" id="{479075BB-7241-B46F-B842-F119E114F9B3}"/>
                  </a:ext>
                </a:extLst>
              </p:cNvPr>
              <p:cNvSpPr/>
              <p:nvPr/>
            </p:nvSpPr>
            <p:spPr>
              <a:xfrm>
                <a:off x="979290" y="1865607"/>
                <a:ext cx="29569" cy="41811"/>
              </a:xfrm>
              <a:custGeom>
                <a:avLst/>
                <a:gdLst>
                  <a:gd name="connsiteX0" fmla="*/ 20826 w 29569"/>
                  <a:gd name="connsiteY0" fmla="*/ 38155 h 41811"/>
                  <a:gd name="connsiteX1" fmla="*/ 19713 w 29569"/>
                  <a:gd name="connsiteY1" fmla="*/ 36406 h 41811"/>
                  <a:gd name="connsiteX2" fmla="*/ 19713 w 29569"/>
                  <a:gd name="connsiteY2" fmla="*/ 34975 h 41811"/>
                  <a:gd name="connsiteX3" fmla="*/ 18918 w 29569"/>
                  <a:gd name="connsiteY3" fmla="*/ 34339 h 41811"/>
                  <a:gd name="connsiteX4" fmla="*/ 15739 w 29569"/>
                  <a:gd name="connsiteY4" fmla="*/ 33544 h 41811"/>
                  <a:gd name="connsiteX5" fmla="*/ 15103 w 29569"/>
                  <a:gd name="connsiteY5" fmla="*/ 32273 h 41811"/>
                  <a:gd name="connsiteX6" fmla="*/ 14308 w 29569"/>
                  <a:gd name="connsiteY6" fmla="*/ 32273 h 41811"/>
                  <a:gd name="connsiteX7" fmla="*/ 14467 w 29569"/>
                  <a:gd name="connsiteY7" fmla="*/ 33544 h 41811"/>
                  <a:gd name="connsiteX8" fmla="*/ 15580 w 29569"/>
                  <a:gd name="connsiteY8" fmla="*/ 36565 h 41811"/>
                  <a:gd name="connsiteX9" fmla="*/ 18918 w 29569"/>
                  <a:gd name="connsiteY9" fmla="*/ 40221 h 41811"/>
                  <a:gd name="connsiteX10" fmla="*/ 20826 w 29569"/>
                  <a:gd name="connsiteY10" fmla="*/ 41811 h 41811"/>
                  <a:gd name="connsiteX11" fmla="*/ 21462 w 29569"/>
                  <a:gd name="connsiteY11" fmla="*/ 41811 h 41811"/>
                  <a:gd name="connsiteX12" fmla="*/ 20826 w 29569"/>
                  <a:gd name="connsiteY12" fmla="*/ 40698 h 41811"/>
                  <a:gd name="connsiteX13" fmla="*/ 20826 w 29569"/>
                  <a:gd name="connsiteY13" fmla="*/ 38473 h 41811"/>
                  <a:gd name="connsiteX14" fmla="*/ 6836 w 29569"/>
                  <a:gd name="connsiteY14" fmla="*/ 9698 h 41811"/>
                  <a:gd name="connsiteX15" fmla="*/ 5405 w 29569"/>
                  <a:gd name="connsiteY15" fmla="*/ 9221 h 41811"/>
                  <a:gd name="connsiteX16" fmla="*/ 2544 w 29569"/>
                  <a:gd name="connsiteY16" fmla="*/ 9857 h 41811"/>
                  <a:gd name="connsiteX17" fmla="*/ 0 w 29569"/>
                  <a:gd name="connsiteY17" fmla="*/ 9857 h 41811"/>
                  <a:gd name="connsiteX18" fmla="*/ 1272 w 29569"/>
                  <a:gd name="connsiteY18" fmla="*/ 12718 h 41811"/>
                  <a:gd name="connsiteX19" fmla="*/ 4769 w 29569"/>
                  <a:gd name="connsiteY19" fmla="*/ 13990 h 41811"/>
                  <a:gd name="connsiteX20" fmla="*/ 6995 w 29569"/>
                  <a:gd name="connsiteY20" fmla="*/ 14308 h 41811"/>
                  <a:gd name="connsiteX21" fmla="*/ 8744 w 29569"/>
                  <a:gd name="connsiteY21" fmla="*/ 13990 h 41811"/>
                  <a:gd name="connsiteX22" fmla="*/ 10175 w 29569"/>
                  <a:gd name="connsiteY22" fmla="*/ 12877 h 41811"/>
                  <a:gd name="connsiteX23" fmla="*/ 9221 w 29569"/>
                  <a:gd name="connsiteY23" fmla="*/ 11605 h 41811"/>
                  <a:gd name="connsiteX24" fmla="*/ 6677 w 29569"/>
                  <a:gd name="connsiteY24" fmla="*/ 9857 h 41811"/>
                  <a:gd name="connsiteX25" fmla="*/ 20190 w 29569"/>
                  <a:gd name="connsiteY25" fmla="*/ 17965 h 41811"/>
                  <a:gd name="connsiteX26" fmla="*/ 20508 w 29569"/>
                  <a:gd name="connsiteY26" fmla="*/ 17329 h 41811"/>
                  <a:gd name="connsiteX27" fmla="*/ 20508 w 29569"/>
                  <a:gd name="connsiteY27" fmla="*/ 16216 h 41811"/>
                  <a:gd name="connsiteX28" fmla="*/ 17806 w 29569"/>
                  <a:gd name="connsiteY28" fmla="*/ 12241 h 41811"/>
                  <a:gd name="connsiteX29" fmla="*/ 17011 w 29569"/>
                  <a:gd name="connsiteY29" fmla="*/ 11605 h 41811"/>
                  <a:gd name="connsiteX30" fmla="*/ 17011 w 29569"/>
                  <a:gd name="connsiteY30" fmla="*/ 10493 h 41811"/>
                  <a:gd name="connsiteX31" fmla="*/ 17488 w 29569"/>
                  <a:gd name="connsiteY31" fmla="*/ 9539 h 41811"/>
                  <a:gd name="connsiteX32" fmla="*/ 19077 w 29569"/>
                  <a:gd name="connsiteY32" fmla="*/ 9857 h 41811"/>
                  <a:gd name="connsiteX33" fmla="*/ 21144 w 29569"/>
                  <a:gd name="connsiteY33" fmla="*/ 11446 h 41811"/>
                  <a:gd name="connsiteX34" fmla="*/ 22257 w 29569"/>
                  <a:gd name="connsiteY34" fmla="*/ 11446 h 41811"/>
                  <a:gd name="connsiteX35" fmla="*/ 22893 w 29569"/>
                  <a:gd name="connsiteY35" fmla="*/ 5564 h 41811"/>
                  <a:gd name="connsiteX36" fmla="*/ 17964 w 29569"/>
                  <a:gd name="connsiteY36" fmla="*/ 3815 h 41811"/>
                  <a:gd name="connsiteX37" fmla="*/ 13513 w 29569"/>
                  <a:gd name="connsiteY37" fmla="*/ 1590 h 41811"/>
                  <a:gd name="connsiteX38" fmla="*/ 7313 w 29569"/>
                  <a:gd name="connsiteY38" fmla="*/ 3021 h 41811"/>
                  <a:gd name="connsiteX39" fmla="*/ 11923 w 29569"/>
                  <a:gd name="connsiteY39" fmla="*/ 11605 h 41811"/>
                  <a:gd name="connsiteX40" fmla="*/ 17806 w 29569"/>
                  <a:gd name="connsiteY40" fmla="*/ 16852 h 41811"/>
                  <a:gd name="connsiteX41" fmla="*/ 20190 w 29569"/>
                  <a:gd name="connsiteY41" fmla="*/ 17965 h 41811"/>
                  <a:gd name="connsiteX42" fmla="*/ 21939 w 29569"/>
                  <a:gd name="connsiteY42" fmla="*/ 21939 h 41811"/>
                  <a:gd name="connsiteX43" fmla="*/ 18282 w 29569"/>
                  <a:gd name="connsiteY43" fmla="*/ 20508 h 41811"/>
                  <a:gd name="connsiteX44" fmla="*/ 16852 w 29569"/>
                  <a:gd name="connsiteY44" fmla="*/ 20190 h 41811"/>
                  <a:gd name="connsiteX45" fmla="*/ 15580 w 29569"/>
                  <a:gd name="connsiteY45" fmla="*/ 20190 h 41811"/>
                  <a:gd name="connsiteX46" fmla="*/ 16216 w 29569"/>
                  <a:gd name="connsiteY46" fmla="*/ 22098 h 41811"/>
                  <a:gd name="connsiteX47" fmla="*/ 16852 w 29569"/>
                  <a:gd name="connsiteY47" fmla="*/ 23052 h 41811"/>
                  <a:gd name="connsiteX48" fmla="*/ 19077 w 29569"/>
                  <a:gd name="connsiteY48" fmla="*/ 24165 h 41811"/>
                  <a:gd name="connsiteX49" fmla="*/ 21780 w 29569"/>
                  <a:gd name="connsiteY49" fmla="*/ 26231 h 41811"/>
                  <a:gd name="connsiteX50" fmla="*/ 22575 w 29569"/>
                  <a:gd name="connsiteY50" fmla="*/ 26231 h 41811"/>
                  <a:gd name="connsiteX51" fmla="*/ 23211 w 29569"/>
                  <a:gd name="connsiteY51" fmla="*/ 24642 h 41811"/>
                  <a:gd name="connsiteX52" fmla="*/ 23211 w 29569"/>
                  <a:gd name="connsiteY52" fmla="*/ 23688 h 41811"/>
                  <a:gd name="connsiteX53" fmla="*/ 22098 w 29569"/>
                  <a:gd name="connsiteY53" fmla="*/ 22098 h 41811"/>
                  <a:gd name="connsiteX54" fmla="*/ 27344 w 29569"/>
                  <a:gd name="connsiteY54" fmla="*/ 2862 h 41811"/>
                  <a:gd name="connsiteX55" fmla="*/ 24960 w 29569"/>
                  <a:gd name="connsiteY55" fmla="*/ 0 h 41811"/>
                  <a:gd name="connsiteX56" fmla="*/ 24960 w 29569"/>
                  <a:gd name="connsiteY56" fmla="*/ 3498 h 41811"/>
                  <a:gd name="connsiteX57" fmla="*/ 24960 w 29569"/>
                  <a:gd name="connsiteY57" fmla="*/ 5882 h 41811"/>
                  <a:gd name="connsiteX58" fmla="*/ 25436 w 29569"/>
                  <a:gd name="connsiteY58" fmla="*/ 6677 h 41811"/>
                  <a:gd name="connsiteX59" fmla="*/ 26072 w 29569"/>
                  <a:gd name="connsiteY59" fmla="*/ 6995 h 41811"/>
                  <a:gd name="connsiteX60" fmla="*/ 28139 w 29569"/>
                  <a:gd name="connsiteY60" fmla="*/ 7472 h 41811"/>
                  <a:gd name="connsiteX61" fmla="*/ 29570 w 29569"/>
                  <a:gd name="connsiteY61" fmla="*/ 4292 h 41811"/>
                  <a:gd name="connsiteX62" fmla="*/ 27662 w 29569"/>
                  <a:gd name="connsiteY62" fmla="*/ 2862 h 4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9569" h="41811">
                    <a:moveTo>
                      <a:pt x="20826" y="38155"/>
                    </a:moveTo>
                    <a:lnTo>
                      <a:pt x="19713" y="36406"/>
                    </a:lnTo>
                    <a:lnTo>
                      <a:pt x="19713" y="34975"/>
                    </a:lnTo>
                    <a:cubicBezTo>
                      <a:pt x="19713" y="34975"/>
                      <a:pt x="18918" y="34339"/>
                      <a:pt x="18918" y="34339"/>
                    </a:cubicBezTo>
                    <a:lnTo>
                      <a:pt x="15739" y="33544"/>
                    </a:lnTo>
                    <a:lnTo>
                      <a:pt x="15103" y="32273"/>
                    </a:lnTo>
                    <a:lnTo>
                      <a:pt x="14308" y="32273"/>
                    </a:lnTo>
                    <a:cubicBezTo>
                      <a:pt x="14308" y="32273"/>
                      <a:pt x="14467" y="33544"/>
                      <a:pt x="14467" y="33544"/>
                    </a:cubicBezTo>
                    <a:lnTo>
                      <a:pt x="15580" y="36565"/>
                    </a:lnTo>
                    <a:lnTo>
                      <a:pt x="18918" y="40221"/>
                    </a:lnTo>
                    <a:lnTo>
                      <a:pt x="20826" y="41811"/>
                    </a:lnTo>
                    <a:lnTo>
                      <a:pt x="21462" y="41811"/>
                    </a:lnTo>
                    <a:cubicBezTo>
                      <a:pt x="21462" y="41811"/>
                      <a:pt x="20826" y="40698"/>
                      <a:pt x="20826" y="40698"/>
                    </a:cubicBezTo>
                    <a:lnTo>
                      <a:pt x="20826" y="38473"/>
                    </a:lnTo>
                    <a:close/>
                    <a:moveTo>
                      <a:pt x="6836" y="9698"/>
                    </a:moveTo>
                    <a:lnTo>
                      <a:pt x="5405" y="9221"/>
                    </a:lnTo>
                    <a:lnTo>
                      <a:pt x="2544" y="9857"/>
                    </a:lnTo>
                    <a:lnTo>
                      <a:pt x="0" y="9857"/>
                    </a:lnTo>
                    <a:cubicBezTo>
                      <a:pt x="0" y="9857"/>
                      <a:pt x="1272" y="12718"/>
                      <a:pt x="1272" y="12718"/>
                    </a:cubicBezTo>
                    <a:lnTo>
                      <a:pt x="4769" y="13990"/>
                    </a:lnTo>
                    <a:lnTo>
                      <a:pt x="6995" y="14308"/>
                    </a:lnTo>
                    <a:lnTo>
                      <a:pt x="8744" y="13990"/>
                    </a:lnTo>
                    <a:lnTo>
                      <a:pt x="10175" y="12877"/>
                    </a:lnTo>
                    <a:lnTo>
                      <a:pt x="9221" y="11605"/>
                    </a:lnTo>
                    <a:lnTo>
                      <a:pt x="6677" y="9857"/>
                    </a:lnTo>
                    <a:close/>
                    <a:moveTo>
                      <a:pt x="20190" y="17965"/>
                    </a:moveTo>
                    <a:lnTo>
                      <a:pt x="20508" y="17329"/>
                    </a:lnTo>
                    <a:lnTo>
                      <a:pt x="20508" y="16216"/>
                    </a:lnTo>
                    <a:cubicBezTo>
                      <a:pt x="20508" y="16216"/>
                      <a:pt x="17806" y="12241"/>
                      <a:pt x="17806" y="12241"/>
                    </a:cubicBezTo>
                    <a:lnTo>
                      <a:pt x="17011" y="11605"/>
                    </a:lnTo>
                    <a:lnTo>
                      <a:pt x="17011" y="10493"/>
                    </a:lnTo>
                    <a:cubicBezTo>
                      <a:pt x="17011" y="10493"/>
                      <a:pt x="17488" y="9539"/>
                      <a:pt x="17488" y="9539"/>
                    </a:cubicBezTo>
                    <a:lnTo>
                      <a:pt x="19077" y="9857"/>
                    </a:lnTo>
                    <a:lnTo>
                      <a:pt x="21144" y="11446"/>
                    </a:lnTo>
                    <a:lnTo>
                      <a:pt x="22257" y="11446"/>
                    </a:lnTo>
                    <a:cubicBezTo>
                      <a:pt x="22257" y="11446"/>
                      <a:pt x="22893" y="5564"/>
                      <a:pt x="22893" y="5564"/>
                    </a:cubicBezTo>
                    <a:lnTo>
                      <a:pt x="17964" y="3815"/>
                    </a:lnTo>
                    <a:lnTo>
                      <a:pt x="13513" y="1590"/>
                    </a:lnTo>
                    <a:lnTo>
                      <a:pt x="7313" y="3021"/>
                    </a:lnTo>
                    <a:lnTo>
                      <a:pt x="11923" y="11605"/>
                    </a:lnTo>
                    <a:lnTo>
                      <a:pt x="17806" y="16852"/>
                    </a:lnTo>
                    <a:lnTo>
                      <a:pt x="20190" y="17965"/>
                    </a:lnTo>
                    <a:close/>
                    <a:moveTo>
                      <a:pt x="21939" y="21939"/>
                    </a:moveTo>
                    <a:lnTo>
                      <a:pt x="18282" y="20508"/>
                    </a:lnTo>
                    <a:lnTo>
                      <a:pt x="16852" y="20190"/>
                    </a:lnTo>
                    <a:lnTo>
                      <a:pt x="15580" y="20190"/>
                    </a:lnTo>
                    <a:cubicBezTo>
                      <a:pt x="15580" y="20190"/>
                      <a:pt x="16216" y="22098"/>
                      <a:pt x="16216" y="22098"/>
                    </a:cubicBezTo>
                    <a:lnTo>
                      <a:pt x="16852" y="23052"/>
                    </a:lnTo>
                    <a:lnTo>
                      <a:pt x="19077" y="24165"/>
                    </a:lnTo>
                    <a:lnTo>
                      <a:pt x="21780" y="26231"/>
                    </a:lnTo>
                    <a:lnTo>
                      <a:pt x="22575" y="26231"/>
                    </a:lnTo>
                    <a:cubicBezTo>
                      <a:pt x="22575" y="26231"/>
                      <a:pt x="23211" y="24642"/>
                      <a:pt x="23211" y="24642"/>
                    </a:cubicBezTo>
                    <a:lnTo>
                      <a:pt x="23211" y="23688"/>
                    </a:lnTo>
                    <a:cubicBezTo>
                      <a:pt x="23211" y="23688"/>
                      <a:pt x="22098" y="22098"/>
                      <a:pt x="22098" y="22098"/>
                    </a:cubicBezTo>
                    <a:close/>
                    <a:moveTo>
                      <a:pt x="27344" y="2862"/>
                    </a:moveTo>
                    <a:lnTo>
                      <a:pt x="24960" y="0"/>
                    </a:lnTo>
                    <a:lnTo>
                      <a:pt x="24960" y="3498"/>
                    </a:lnTo>
                    <a:cubicBezTo>
                      <a:pt x="24960" y="3498"/>
                      <a:pt x="24960" y="5882"/>
                      <a:pt x="24960" y="5882"/>
                    </a:cubicBezTo>
                    <a:lnTo>
                      <a:pt x="25436" y="6677"/>
                    </a:lnTo>
                    <a:lnTo>
                      <a:pt x="26072" y="6995"/>
                    </a:lnTo>
                    <a:lnTo>
                      <a:pt x="28139" y="7472"/>
                    </a:lnTo>
                    <a:lnTo>
                      <a:pt x="29570" y="4292"/>
                    </a:lnTo>
                    <a:lnTo>
                      <a:pt x="27662" y="28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5" name="Freeform: Shape 5034">
                <a:extLst>
                  <a:ext uri="{FF2B5EF4-FFF2-40B4-BE49-F238E27FC236}">
                    <a16:creationId xmlns:a16="http://schemas.microsoft.com/office/drawing/2014/main" id="{4D87726A-9279-25B5-818E-5E1BC21A2EE8}"/>
                  </a:ext>
                </a:extLst>
              </p:cNvPr>
              <p:cNvSpPr/>
              <p:nvPr/>
            </p:nvSpPr>
            <p:spPr>
              <a:xfrm>
                <a:off x="5155962" y="3655860"/>
                <a:ext cx="715560" cy="123525"/>
              </a:xfrm>
              <a:custGeom>
                <a:avLst/>
                <a:gdLst>
                  <a:gd name="connsiteX0" fmla="*/ 396651 w 715560"/>
                  <a:gd name="connsiteY0" fmla="*/ 60888 h 123525"/>
                  <a:gd name="connsiteX1" fmla="*/ 396174 w 715560"/>
                  <a:gd name="connsiteY1" fmla="*/ 60888 h 123525"/>
                  <a:gd name="connsiteX2" fmla="*/ 396174 w 715560"/>
                  <a:gd name="connsiteY2" fmla="*/ 61206 h 123525"/>
                  <a:gd name="connsiteX3" fmla="*/ 396174 w 715560"/>
                  <a:gd name="connsiteY3" fmla="*/ 62001 h 123525"/>
                  <a:gd name="connsiteX4" fmla="*/ 396174 w 715560"/>
                  <a:gd name="connsiteY4" fmla="*/ 62001 h 123525"/>
                  <a:gd name="connsiteX5" fmla="*/ 396651 w 715560"/>
                  <a:gd name="connsiteY5" fmla="*/ 62001 h 123525"/>
                  <a:gd name="connsiteX6" fmla="*/ 397604 w 715560"/>
                  <a:gd name="connsiteY6" fmla="*/ 61206 h 123525"/>
                  <a:gd name="connsiteX7" fmla="*/ 397604 w 715560"/>
                  <a:gd name="connsiteY7" fmla="*/ 61206 h 123525"/>
                  <a:gd name="connsiteX8" fmla="*/ 396809 w 715560"/>
                  <a:gd name="connsiteY8" fmla="*/ 60888 h 123525"/>
                  <a:gd name="connsiteX9" fmla="*/ 389337 w 715560"/>
                  <a:gd name="connsiteY9" fmla="*/ 63114 h 123525"/>
                  <a:gd name="connsiteX10" fmla="*/ 388702 w 715560"/>
                  <a:gd name="connsiteY10" fmla="*/ 63114 h 123525"/>
                  <a:gd name="connsiteX11" fmla="*/ 388383 w 715560"/>
                  <a:gd name="connsiteY11" fmla="*/ 63432 h 123525"/>
                  <a:gd name="connsiteX12" fmla="*/ 388860 w 715560"/>
                  <a:gd name="connsiteY12" fmla="*/ 63432 h 123525"/>
                  <a:gd name="connsiteX13" fmla="*/ 388860 w 715560"/>
                  <a:gd name="connsiteY13" fmla="*/ 64068 h 123525"/>
                  <a:gd name="connsiteX14" fmla="*/ 388066 w 715560"/>
                  <a:gd name="connsiteY14" fmla="*/ 64068 h 123525"/>
                  <a:gd name="connsiteX15" fmla="*/ 388066 w 715560"/>
                  <a:gd name="connsiteY15" fmla="*/ 64386 h 123525"/>
                  <a:gd name="connsiteX16" fmla="*/ 388383 w 715560"/>
                  <a:gd name="connsiteY16" fmla="*/ 64386 h 123525"/>
                  <a:gd name="connsiteX17" fmla="*/ 390132 w 715560"/>
                  <a:gd name="connsiteY17" fmla="*/ 64704 h 123525"/>
                  <a:gd name="connsiteX18" fmla="*/ 390132 w 715560"/>
                  <a:gd name="connsiteY18" fmla="*/ 64386 h 123525"/>
                  <a:gd name="connsiteX19" fmla="*/ 390450 w 715560"/>
                  <a:gd name="connsiteY19" fmla="*/ 63909 h 123525"/>
                  <a:gd name="connsiteX20" fmla="*/ 390450 w 715560"/>
                  <a:gd name="connsiteY20" fmla="*/ 63432 h 123525"/>
                  <a:gd name="connsiteX21" fmla="*/ 389815 w 715560"/>
                  <a:gd name="connsiteY21" fmla="*/ 63114 h 123525"/>
                  <a:gd name="connsiteX22" fmla="*/ 2385 w 715560"/>
                  <a:gd name="connsiteY22" fmla="*/ 159 h 123525"/>
                  <a:gd name="connsiteX23" fmla="*/ 1590 w 715560"/>
                  <a:gd name="connsiteY23" fmla="*/ 1113 h 123525"/>
                  <a:gd name="connsiteX24" fmla="*/ 636 w 715560"/>
                  <a:gd name="connsiteY24" fmla="*/ 2703 h 123525"/>
                  <a:gd name="connsiteX25" fmla="*/ 0 w 715560"/>
                  <a:gd name="connsiteY25" fmla="*/ 4133 h 123525"/>
                  <a:gd name="connsiteX26" fmla="*/ 0 w 715560"/>
                  <a:gd name="connsiteY26" fmla="*/ 4928 h 123525"/>
                  <a:gd name="connsiteX27" fmla="*/ 2385 w 715560"/>
                  <a:gd name="connsiteY27" fmla="*/ 2543 h 123525"/>
                  <a:gd name="connsiteX28" fmla="*/ 3498 w 715560"/>
                  <a:gd name="connsiteY28" fmla="*/ 2543 h 123525"/>
                  <a:gd name="connsiteX29" fmla="*/ 4451 w 715560"/>
                  <a:gd name="connsiteY29" fmla="*/ 1272 h 123525"/>
                  <a:gd name="connsiteX30" fmla="*/ 3657 w 715560"/>
                  <a:gd name="connsiteY30" fmla="*/ 0 h 123525"/>
                  <a:gd name="connsiteX31" fmla="*/ 2544 w 715560"/>
                  <a:gd name="connsiteY31" fmla="*/ 318 h 123525"/>
                  <a:gd name="connsiteX32" fmla="*/ 580747 w 715560"/>
                  <a:gd name="connsiteY32" fmla="*/ 75673 h 123525"/>
                  <a:gd name="connsiteX33" fmla="*/ 577568 w 715560"/>
                  <a:gd name="connsiteY33" fmla="*/ 74879 h 123525"/>
                  <a:gd name="connsiteX34" fmla="*/ 576136 w 715560"/>
                  <a:gd name="connsiteY34" fmla="*/ 75832 h 123525"/>
                  <a:gd name="connsiteX35" fmla="*/ 576136 w 715560"/>
                  <a:gd name="connsiteY35" fmla="*/ 76945 h 123525"/>
                  <a:gd name="connsiteX36" fmla="*/ 576932 w 715560"/>
                  <a:gd name="connsiteY36" fmla="*/ 77581 h 123525"/>
                  <a:gd name="connsiteX37" fmla="*/ 577568 w 715560"/>
                  <a:gd name="connsiteY37" fmla="*/ 79966 h 123525"/>
                  <a:gd name="connsiteX38" fmla="*/ 579634 w 715560"/>
                  <a:gd name="connsiteY38" fmla="*/ 80284 h 123525"/>
                  <a:gd name="connsiteX39" fmla="*/ 581383 w 715560"/>
                  <a:gd name="connsiteY39" fmla="*/ 79648 h 123525"/>
                  <a:gd name="connsiteX40" fmla="*/ 581383 w 715560"/>
                  <a:gd name="connsiteY40" fmla="*/ 78535 h 123525"/>
                  <a:gd name="connsiteX41" fmla="*/ 582019 w 715560"/>
                  <a:gd name="connsiteY41" fmla="*/ 77422 h 123525"/>
                  <a:gd name="connsiteX42" fmla="*/ 580906 w 715560"/>
                  <a:gd name="connsiteY42" fmla="*/ 75832 h 123525"/>
                  <a:gd name="connsiteX43" fmla="*/ 715401 w 715560"/>
                  <a:gd name="connsiteY43" fmla="*/ 122254 h 123525"/>
                  <a:gd name="connsiteX44" fmla="*/ 714607 w 715560"/>
                  <a:gd name="connsiteY44" fmla="*/ 121936 h 123525"/>
                  <a:gd name="connsiteX45" fmla="*/ 713494 w 715560"/>
                  <a:gd name="connsiteY45" fmla="*/ 122413 h 123525"/>
                  <a:gd name="connsiteX46" fmla="*/ 713812 w 715560"/>
                  <a:gd name="connsiteY46" fmla="*/ 122890 h 123525"/>
                  <a:gd name="connsiteX47" fmla="*/ 715561 w 715560"/>
                  <a:gd name="connsiteY47" fmla="*/ 123526 h 123525"/>
                  <a:gd name="connsiteX48" fmla="*/ 715242 w 715560"/>
                  <a:gd name="connsiteY48" fmla="*/ 122095 h 12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715560" h="123525">
                    <a:moveTo>
                      <a:pt x="396651" y="60888"/>
                    </a:moveTo>
                    <a:lnTo>
                      <a:pt x="396174" y="60888"/>
                    </a:lnTo>
                    <a:cubicBezTo>
                      <a:pt x="396174" y="60888"/>
                      <a:pt x="396174" y="61206"/>
                      <a:pt x="396174" y="61206"/>
                    </a:cubicBezTo>
                    <a:lnTo>
                      <a:pt x="396174" y="62001"/>
                    </a:lnTo>
                    <a:cubicBezTo>
                      <a:pt x="396174" y="62001"/>
                      <a:pt x="396174" y="62001"/>
                      <a:pt x="396174" y="62001"/>
                    </a:cubicBezTo>
                    <a:lnTo>
                      <a:pt x="396651" y="62001"/>
                    </a:lnTo>
                    <a:cubicBezTo>
                      <a:pt x="396651" y="62001"/>
                      <a:pt x="397604" y="61206"/>
                      <a:pt x="397604" y="61206"/>
                    </a:cubicBezTo>
                    <a:lnTo>
                      <a:pt x="397604" y="61206"/>
                    </a:lnTo>
                    <a:cubicBezTo>
                      <a:pt x="397604" y="61206"/>
                      <a:pt x="396809" y="60888"/>
                      <a:pt x="396809" y="60888"/>
                    </a:cubicBezTo>
                    <a:close/>
                    <a:moveTo>
                      <a:pt x="389337" y="63114"/>
                    </a:moveTo>
                    <a:lnTo>
                      <a:pt x="388702" y="63114"/>
                    </a:lnTo>
                    <a:cubicBezTo>
                      <a:pt x="388702" y="63114"/>
                      <a:pt x="388383" y="63432"/>
                      <a:pt x="388383" y="63432"/>
                    </a:cubicBezTo>
                    <a:lnTo>
                      <a:pt x="388860" y="63432"/>
                    </a:lnTo>
                    <a:cubicBezTo>
                      <a:pt x="388860" y="63432"/>
                      <a:pt x="388860" y="64068"/>
                      <a:pt x="388860" y="64068"/>
                    </a:cubicBezTo>
                    <a:lnTo>
                      <a:pt x="388066" y="64068"/>
                    </a:lnTo>
                    <a:cubicBezTo>
                      <a:pt x="388066" y="64068"/>
                      <a:pt x="388066" y="64386"/>
                      <a:pt x="388066" y="64386"/>
                    </a:cubicBezTo>
                    <a:lnTo>
                      <a:pt x="388383" y="64386"/>
                    </a:lnTo>
                    <a:cubicBezTo>
                      <a:pt x="388383" y="64386"/>
                      <a:pt x="390132" y="64704"/>
                      <a:pt x="390132" y="64704"/>
                    </a:cubicBezTo>
                    <a:lnTo>
                      <a:pt x="390132" y="64386"/>
                    </a:lnTo>
                    <a:cubicBezTo>
                      <a:pt x="390132" y="64386"/>
                      <a:pt x="390450" y="63909"/>
                      <a:pt x="390450" y="63909"/>
                    </a:cubicBezTo>
                    <a:lnTo>
                      <a:pt x="390450" y="63432"/>
                    </a:lnTo>
                    <a:cubicBezTo>
                      <a:pt x="390450" y="63432"/>
                      <a:pt x="389815" y="63114"/>
                      <a:pt x="389815" y="63114"/>
                    </a:cubicBezTo>
                    <a:close/>
                    <a:moveTo>
                      <a:pt x="2385" y="159"/>
                    </a:moveTo>
                    <a:lnTo>
                      <a:pt x="1590" y="1113"/>
                    </a:lnTo>
                    <a:lnTo>
                      <a:pt x="636" y="2703"/>
                    </a:lnTo>
                    <a:lnTo>
                      <a:pt x="0" y="4133"/>
                    </a:lnTo>
                    <a:lnTo>
                      <a:pt x="0" y="4928"/>
                    </a:lnTo>
                    <a:cubicBezTo>
                      <a:pt x="0" y="4928"/>
                      <a:pt x="2385" y="2543"/>
                      <a:pt x="2385" y="2543"/>
                    </a:cubicBezTo>
                    <a:lnTo>
                      <a:pt x="3498" y="2543"/>
                    </a:lnTo>
                    <a:cubicBezTo>
                      <a:pt x="3498" y="2543"/>
                      <a:pt x="4451" y="1272"/>
                      <a:pt x="4451" y="1272"/>
                    </a:cubicBezTo>
                    <a:lnTo>
                      <a:pt x="3657" y="0"/>
                    </a:lnTo>
                    <a:lnTo>
                      <a:pt x="2544" y="318"/>
                    </a:lnTo>
                    <a:close/>
                    <a:moveTo>
                      <a:pt x="580747" y="75673"/>
                    </a:moveTo>
                    <a:lnTo>
                      <a:pt x="577568" y="74879"/>
                    </a:lnTo>
                    <a:lnTo>
                      <a:pt x="576136" y="75832"/>
                    </a:lnTo>
                    <a:lnTo>
                      <a:pt x="576136" y="76945"/>
                    </a:lnTo>
                    <a:cubicBezTo>
                      <a:pt x="576136" y="76945"/>
                      <a:pt x="576932" y="77581"/>
                      <a:pt x="576932" y="77581"/>
                    </a:cubicBezTo>
                    <a:lnTo>
                      <a:pt x="577568" y="79966"/>
                    </a:lnTo>
                    <a:lnTo>
                      <a:pt x="579634" y="80284"/>
                    </a:lnTo>
                    <a:lnTo>
                      <a:pt x="581383" y="79648"/>
                    </a:lnTo>
                    <a:lnTo>
                      <a:pt x="581383" y="78535"/>
                    </a:lnTo>
                    <a:cubicBezTo>
                      <a:pt x="581383" y="78535"/>
                      <a:pt x="582019" y="77422"/>
                      <a:pt x="582019" y="77422"/>
                    </a:cubicBezTo>
                    <a:lnTo>
                      <a:pt x="580906" y="75832"/>
                    </a:lnTo>
                    <a:close/>
                    <a:moveTo>
                      <a:pt x="715401" y="122254"/>
                    </a:moveTo>
                    <a:lnTo>
                      <a:pt x="714607" y="121936"/>
                    </a:lnTo>
                    <a:lnTo>
                      <a:pt x="713494" y="122413"/>
                    </a:lnTo>
                    <a:lnTo>
                      <a:pt x="713812" y="122890"/>
                    </a:lnTo>
                    <a:lnTo>
                      <a:pt x="715561" y="123526"/>
                    </a:lnTo>
                    <a:lnTo>
                      <a:pt x="715242" y="1220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6" name="Freeform: Shape 5035">
                <a:extLst>
                  <a:ext uri="{FF2B5EF4-FFF2-40B4-BE49-F238E27FC236}">
                    <a16:creationId xmlns:a16="http://schemas.microsoft.com/office/drawing/2014/main" id="{375069DA-AAC8-423C-3ADE-5627DDACAB39}"/>
                  </a:ext>
                </a:extLst>
              </p:cNvPr>
              <p:cNvSpPr/>
              <p:nvPr/>
            </p:nvSpPr>
            <p:spPr>
              <a:xfrm>
                <a:off x="10476959" y="5539591"/>
                <a:ext cx="96181" cy="39903"/>
              </a:xfrm>
              <a:custGeom>
                <a:avLst/>
                <a:gdLst>
                  <a:gd name="connsiteX0" fmla="*/ 45308 w 96181"/>
                  <a:gd name="connsiteY0" fmla="*/ 15580 h 39903"/>
                  <a:gd name="connsiteX1" fmla="*/ 47058 w 96181"/>
                  <a:gd name="connsiteY1" fmla="*/ 13513 h 39903"/>
                  <a:gd name="connsiteX2" fmla="*/ 49283 w 96181"/>
                  <a:gd name="connsiteY2" fmla="*/ 12241 h 39903"/>
                  <a:gd name="connsiteX3" fmla="*/ 50555 w 96181"/>
                  <a:gd name="connsiteY3" fmla="*/ 10810 h 39903"/>
                  <a:gd name="connsiteX4" fmla="*/ 51668 w 96181"/>
                  <a:gd name="connsiteY4" fmla="*/ 9061 h 39903"/>
                  <a:gd name="connsiteX5" fmla="*/ 53416 w 96181"/>
                  <a:gd name="connsiteY5" fmla="*/ 7790 h 39903"/>
                  <a:gd name="connsiteX6" fmla="*/ 54211 w 96181"/>
                  <a:gd name="connsiteY6" fmla="*/ 5882 h 39903"/>
                  <a:gd name="connsiteX7" fmla="*/ 52622 w 96181"/>
                  <a:gd name="connsiteY7" fmla="*/ 4133 h 39903"/>
                  <a:gd name="connsiteX8" fmla="*/ 50714 w 96181"/>
                  <a:gd name="connsiteY8" fmla="*/ 3179 h 39903"/>
                  <a:gd name="connsiteX9" fmla="*/ 48488 w 96181"/>
                  <a:gd name="connsiteY9" fmla="*/ 5087 h 39903"/>
                  <a:gd name="connsiteX10" fmla="*/ 47693 w 96181"/>
                  <a:gd name="connsiteY10" fmla="*/ 4451 h 39903"/>
                  <a:gd name="connsiteX11" fmla="*/ 41493 w 96181"/>
                  <a:gd name="connsiteY11" fmla="*/ 6041 h 39903"/>
                  <a:gd name="connsiteX12" fmla="*/ 39267 w 96181"/>
                  <a:gd name="connsiteY12" fmla="*/ 6359 h 39903"/>
                  <a:gd name="connsiteX13" fmla="*/ 37678 w 96181"/>
                  <a:gd name="connsiteY13" fmla="*/ 4769 h 39903"/>
                  <a:gd name="connsiteX14" fmla="*/ 35452 w 96181"/>
                  <a:gd name="connsiteY14" fmla="*/ 4133 h 39903"/>
                  <a:gd name="connsiteX15" fmla="*/ 32749 w 96181"/>
                  <a:gd name="connsiteY15" fmla="*/ 4928 h 39903"/>
                  <a:gd name="connsiteX16" fmla="*/ 28934 w 96181"/>
                  <a:gd name="connsiteY16" fmla="*/ 7631 h 39903"/>
                  <a:gd name="connsiteX17" fmla="*/ 24801 w 96181"/>
                  <a:gd name="connsiteY17" fmla="*/ 6836 h 39903"/>
                  <a:gd name="connsiteX18" fmla="*/ 20191 w 96181"/>
                  <a:gd name="connsiteY18" fmla="*/ 4451 h 39903"/>
                  <a:gd name="connsiteX19" fmla="*/ 18124 w 96181"/>
                  <a:gd name="connsiteY19" fmla="*/ 2702 h 39903"/>
                  <a:gd name="connsiteX20" fmla="*/ 16533 w 96181"/>
                  <a:gd name="connsiteY20" fmla="*/ 2702 h 39903"/>
                  <a:gd name="connsiteX21" fmla="*/ 17965 w 96181"/>
                  <a:gd name="connsiteY21" fmla="*/ 5564 h 39903"/>
                  <a:gd name="connsiteX22" fmla="*/ 17965 w 96181"/>
                  <a:gd name="connsiteY22" fmla="*/ 6836 h 39903"/>
                  <a:gd name="connsiteX23" fmla="*/ 18282 w 96181"/>
                  <a:gd name="connsiteY23" fmla="*/ 7631 h 39903"/>
                  <a:gd name="connsiteX24" fmla="*/ 20826 w 96181"/>
                  <a:gd name="connsiteY24" fmla="*/ 9857 h 39903"/>
                  <a:gd name="connsiteX25" fmla="*/ 24006 w 96181"/>
                  <a:gd name="connsiteY25" fmla="*/ 11287 h 39903"/>
                  <a:gd name="connsiteX26" fmla="*/ 25595 w 96181"/>
                  <a:gd name="connsiteY26" fmla="*/ 13513 h 39903"/>
                  <a:gd name="connsiteX27" fmla="*/ 24641 w 96181"/>
                  <a:gd name="connsiteY27" fmla="*/ 14149 h 39903"/>
                  <a:gd name="connsiteX28" fmla="*/ 19237 w 96181"/>
                  <a:gd name="connsiteY28" fmla="*/ 15739 h 39903"/>
                  <a:gd name="connsiteX29" fmla="*/ 17487 w 96181"/>
                  <a:gd name="connsiteY29" fmla="*/ 15739 h 39903"/>
                  <a:gd name="connsiteX30" fmla="*/ 15898 w 96181"/>
                  <a:gd name="connsiteY30" fmla="*/ 16375 h 39903"/>
                  <a:gd name="connsiteX31" fmla="*/ 18282 w 96181"/>
                  <a:gd name="connsiteY31" fmla="*/ 18123 h 39903"/>
                  <a:gd name="connsiteX32" fmla="*/ 21780 w 96181"/>
                  <a:gd name="connsiteY32" fmla="*/ 17329 h 39903"/>
                  <a:gd name="connsiteX33" fmla="*/ 23211 w 96181"/>
                  <a:gd name="connsiteY33" fmla="*/ 16693 h 39903"/>
                  <a:gd name="connsiteX34" fmla="*/ 24641 w 96181"/>
                  <a:gd name="connsiteY34" fmla="*/ 16693 h 39903"/>
                  <a:gd name="connsiteX35" fmla="*/ 25754 w 96181"/>
                  <a:gd name="connsiteY35" fmla="*/ 17329 h 39903"/>
                  <a:gd name="connsiteX36" fmla="*/ 25754 w 96181"/>
                  <a:gd name="connsiteY36" fmla="*/ 18759 h 39903"/>
                  <a:gd name="connsiteX37" fmla="*/ 24323 w 96181"/>
                  <a:gd name="connsiteY37" fmla="*/ 19872 h 39903"/>
                  <a:gd name="connsiteX38" fmla="*/ 23052 w 96181"/>
                  <a:gd name="connsiteY38" fmla="*/ 21303 h 39903"/>
                  <a:gd name="connsiteX39" fmla="*/ 19713 w 96181"/>
                  <a:gd name="connsiteY39" fmla="*/ 22734 h 39903"/>
                  <a:gd name="connsiteX40" fmla="*/ 15580 w 96181"/>
                  <a:gd name="connsiteY40" fmla="*/ 25595 h 39903"/>
                  <a:gd name="connsiteX41" fmla="*/ 10651 w 96181"/>
                  <a:gd name="connsiteY41" fmla="*/ 25595 h 39903"/>
                  <a:gd name="connsiteX42" fmla="*/ 4928 w 96181"/>
                  <a:gd name="connsiteY42" fmla="*/ 29729 h 39903"/>
                  <a:gd name="connsiteX43" fmla="*/ 9221 w 96181"/>
                  <a:gd name="connsiteY43" fmla="*/ 33226 h 39903"/>
                  <a:gd name="connsiteX44" fmla="*/ 12877 w 96181"/>
                  <a:gd name="connsiteY44" fmla="*/ 34816 h 39903"/>
                  <a:gd name="connsiteX45" fmla="*/ 17965 w 96181"/>
                  <a:gd name="connsiteY45" fmla="*/ 35134 h 39903"/>
                  <a:gd name="connsiteX46" fmla="*/ 18600 w 96181"/>
                  <a:gd name="connsiteY46" fmla="*/ 34180 h 39903"/>
                  <a:gd name="connsiteX47" fmla="*/ 19554 w 96181"/>
                  <a:gd name="connsiteY47" fmla="*/ 33862 h 39903"/>
                  <a:gd name="connsiteX48" fmla="*/ 21462 w 96181"/>
                  <a:gd name="connsiteY48" fmla="*/ 33544 h 39903"/>
                  <a:gd name="connsiteX49" fmla="*/ 22415 w 96181"/>
                  <a:gd name="connsiteY49" fmla="*/ 33067 h 39903"/>
                  <a:gd name="connsiteX50" fmla="*/ 24323 w 96181"/>
                  <a:gd name="connsiteY50" fmla="*/ 30524 h 39903"/>
                  <a:gd name="connsiteX51" fmla="*/ 25595 w 96181"/>
                  <a:gd name="connsiteY51" fmla="*/ 27185 h 39903"/>
                  <a:gd name="connsiteX52" fmla="*/ 27026 w 96181"/>
                  <a:gd name="connsiteY52" fmla="*/ 27185 h 39903"/>
                  <a:gd name="connsiteX53" fmla="*/ 28775 w 96181"/>
                  <a:gd name="connsiteY53" fmla="*/ 27503 h 39903"/>
                  <a:gd name="connsiteX54" fmla="*/ 32909 w 96181"/>
                  <a:gd name="connsiteY54" fmla="*/ 27185 h 39903"/>
                  <a:gd name="connsiteX55" fmla="*/ 34816 w 96181"/>
                  <a:gd name="connsiteY55" fmla="*/ 26549 h 39903"/>
                  <a:gd name="connsiteX56" fmla="*/ 40698 w 96181"/>
                  <a:gd name="connsiteY56" fmla="*/ 20349 h 39903"/>
                  <a:gd name="connsiteX57" fmla="*/ 44832 w 96181"/>
                  <a:gd name="connsiteY57" fmla="*/ 15421 h 39903"/>
                  <a:gd name="connsiteX58" fmla="*/ 6677 w 96181"/>
                  <a:gd name="connsiteY58" fmla="*/ 23847 h 39903"/>
                  <a:gd name="connsiteX59" fmla="*/ 7790 w 96181"/>
                  <a:gd name="connsiteY59" fmla="*/ 19872 h 39903"/>
                  <a:gd name="connsiteX60" fmla="*/ 5723 w 96181"/>
                  <a:gd name="connsiteY60" fmla="*/ 19872 h 39903"/>
                  <a:gd name="connsiteX61" fmla="*/ 3656 w 96181"/>
                  <a:gd name="connsiteY61" fmla="*/ 19554 h 39903"/>
                  <a:gd name="connsiteX62" fmla="*/ 2702 w 96181"/>
                  <a:gd name="connsiteY62" fmla="*/ 20667 h 39903"/>
                  <a:gd name="connsiteX63" fmla="*/ 0 w 96181"/>
                  <a:gd name="connsiteY63" fmla="*/ 21621 h 39903"/>
                  <a:gd name="connsiteX64" fmla="*/ 795 w 96181"/>
                  <a:gd name="connsiteY64" fmla="*/ 23052 h 39903"/>
                  <a:gd name="connsiteX65" fmla="*/ 3180 w 96181"/>
                  <a:gd name="connsiteY65" fmla="*/ 25595 h 39903"/>
                  <a:gd name="connsiteX66" fmla="*/ 5564 w 96181"/>
                  <a:gd name="connsiteY66" fmla="*/ 25595 h 39903"/>
                  <a:gd name="connsiteX67" fmla="*/ 6518 w 96181"/>
                  <a:gd name="connsiteY67" fmla="*/ 23847 h 39903"/>
                  <a:gd name="connsiteX68" fmla="*/ 29888 w 96181"/>
                  <a:gd name="connsiteY68" fmla="*/ 4610 h 39903"/>
                  <a:gd name="connsiteX69" fmla="*/ 30842 w 96181"/>
                  <a:gd name="connsiteY69" fmla="*/ 2543 h 39903"/>
                  <a:gd name="connsiteX70" fmla="*/ 30842 w 96181"/>
                  <a:gd name="connsiteY70" fmla="*/ 1272 h 39903"/>
                  <a:gd name="connsiteX71" fmla="*/ 28139 w 96181"/>
                  <a:gd name="connsiteY71" fmla="*/ 0 h 39903"/>
                  <a:gd name="connsiteX72" fmla="*/ 25119 w 96181"/>
                  <a:gd name="connsiteY72" fmla="*/ 318 h 39903"/>
                  <a:gd name="connsiteX73" fmla="*/ 25119 w 96181"/>
                  <a:gd name="connsiteY73" fmla="*/ 3498 h 39903"/>
                  <a:gd name="connsiteX74" fmla="*/ 25914 w 96181"/>
                  <a:gd name="connsiteY74" fmla="*/ 4769 h 39903"/>
                  <a:gd name="connsiteX75" fmla="*/ 29888 w 96181"/>
                  <a:gd name="connsiteY75" fmla="*/ 4769 h 39903"/>
                  <a:gd name="connsiteX76" fmla="*/ 94274 w 96181"/>
                  <a:gd name="connsiteY76" fmla="*/ 12559 h 39903"/>
                  <a:gd name="connsiteX77" fmla="*/ 91572 w 96181"/>
                  <a:gd name="connsiteY77" fmla="*/ 11764 h 39903"/>
                  <a:gd name="connsiteX78" fmla="*/ 92843 w 96181"/>
                  <a:gd name="connsiteY78" fmla="*/ 9857 h 39903"/>
                  <a:gd name="connsiteX79" fmla="*/ 95863 w 96181"/>
                  <a:gd name="connsiteY79" fmla="*/ 9221 h 39903"/>
                  <a:gd name="connsiteX80" fmla="*/ 92525 w 96181"/>
                  <a:gd name="connsiteY80" fmla="*/ 4928 h 39903"/>
                  <a:gd name="connsiteX81" fmla="*/ 90935 w 96181"/>
                  <a:gd name="connsiteY81" fmla="*/ 4133 h 39903"/>
                  <a:gd name="connsiteX82" fmla="*/ 84258 w 96181"/>
                  <a:gd name="connsiteY82" fmla="*/ 4928 h 39903"/>
                  <a:gd name="connsiteX83" fmla="*/ 82669 w 96181"/>
                  <a:gd name="connsiteY83" fmla="*/ 5405 h 39903"/>
                  <a:gd name="connsiteX84" fmla="*/ 81873 w 96181"/>
                  <a:gd name="connsiteY84" fmla="*/ 6995 h 39903"/>
                  <a:gd name="connsiteX85" fmla="*/ 82191 w 96181"/>
                  <a:gd name="connsiteY85" fmla="*/ 8903 h 39903"/>
                  <a:gd name="connsiteX86" fmla="*/ 83145 w 96181"/>
                  <a:gd name="connsiteY86" fmla="*/ 10651 h 39903"/>
                  <a:gd name="connsiteX87" fmla="*/ 83145 w 96181"/>
                  <a:gd name="connsiteY87" fmla="*/ 11764 h 39903"/>
                  <a:gd name="connsiteX88" fmla="*/ 82351 w 96181"/>
                  <a:gd name="connsiteY88" fmla="*/ 11764 h 39903"/>
                  <a:gd name="connsiteX89" fmla="*/ 76468 w 96181"/>
                  <a:gd name="connsiteY89" fmla="*/ 9221 h 39903"/>
                  <a:gd name="connsiteX90" fmla="*/ 75515 w 96181"/>
                  <a:gd name="connsiteY90" fmla="*/ 8267 h 39903"/>
                  <a:gd name="connsiteX91" fmla="*/ 75196 w 96181"/>
                  <a:gd name="connsiteY91" fmla="*/ 6041 h 39903"/>
                  <a:gd name="connsiteX92" fmla="*/ 76628 w 96181"/>
                  <a:gd name="connsiteY92" fmla="*/ 5564 h 39903"/>
                  <a:gd name="connsiteX93" fmla="*/ 78376 w 96181"/>
                  <a:gd name="connsiteY93" fmla="*/ 5882 h 39903"/>
                  <a:gd name="connsiteX94" fmla="*/ 79171 w 96181"/>
                  <a:gd name="connsiteY94" fmla="*/ 4133 h 39903"/>
                  <a:gd name="connsiteX95" fmla="*/ 77741 w 96181"/>
                  <a:gd name="connsiteY95" fmla="*/ 2225 h 39903"/>
                  <a:gd name="connsiteX96" fmla="*/ 75355 w 96181"/>
                  <a:gd name="connsiteY96" fmla="*/ 1589 h 39903"/>
                  <a:gd name="connsiteX97" fmla="*/ 69792 w 96181"/>
                  <a:gd name="connsiteY97" fmla="*/ 2385 h 39903"/>
                  <a:gd name="connsiteX98" fmla="*/ 65340 w 96181"/>
                  <a:gd name="connsiteY98" fmla="*/ 159 h 39903"/>
                  <a:gd name="connsiteX99" fmla="*/ 63432 w 96181"/>
                  <a:gd name="connsiteY99" fmla="*/ 159 h 39903"/>
                  <a:gd name="connsiteX100" fmla="*/ 64386 w 96181"/>
                  <a:gd name="connsiteY100" fmla="*/ 3498 h 39903"/>
                  <a:gd name="connsiteX101" fmla="*/ 58345 w 96181"/>
                  <a:gd name="connsiteY101" fmla="*/ 8584 h 39903"/>
                  <a:gd name="connsiteX102" fmla="*/ 58345 w 96181"/>
                  <a:gd name="connsiteY102" fmla="*/ 12400 h 39903"/>
                  <a:gd name="connsiteX103" fmla="*/ 59299 w 96181"/>
                  <a:gd name="connsiteY103" fmla="*/ 14785 h 39903"/>
                  <a:gd name="connsiteX104" fmla="*/ 59299 w 96181"/>
                  <a:gd name="connsiteY104" fmla="*/ 16056 h 39903"/>
                  <a:gd name="connsiteX105" fmla="*/ 58504 w 96181"/>
                  <a:gd name="connsiteY105" fmla="*/ 16693 h 39903"/>
                  <a:gd name="connsiteX106" fmla="*/ 56119 w 96181"/>
                  <a:gd name="connsiteY106" fmla="*/ 17010 h 39903"/>
                  <a:gd name="connsiteX107" fmla="*/ 53735 w 96181"/>
                  <a:gd name="connsiteY107" fmla="*/ 17964 h 39903"/>
                  <a:gd name="connsiteX108" fmla="*/ 52463 w 96181"/>
                  <a:gd name="connsiteY108" fmla="*/ 19554 h 39903"/>
                  <a:gd name="connsiteX109" fmla="*/ 44991 w 96181"/>
                  <a:gd name="connsiteY109" fmla="*/ 25118 h 39903"/>
                  <a:gd name="connsiteX110" fmla="*/ 45945 w 96181"/>
                  <a:gd name="connsiteY110" fmla="*/ 26867 h 39903"/>
                  <a:gd name="connsiteX111" fmla="*/ 42765 w 96181"/>
                  <a:gd name="connsiteY111" fmla="*/ 31000 h 39903"/>
                  <a:gd name="connsiteX112" fmla="*/ 42765 w 96181"/>
                  <a:gd name="connsiteY112" fmla="*/ 33226 h 39903"/>
                  <a:gd name="connsiteX113" fmla="*/ 46103 w 96181"/>
                  <a:gd name="connsiteY113" fmla="*/ 37201 h 39903"/>
                  <a:gd name="connsiteX114" fmla="*/ 50078 w 96181"/>
                  <a:gd name="connsiteY114" fmla="*/ 39903 h 39903"/>
                  <a:gd name="connsiteX115" fmla="*/ 51668 w 96181"/>
                  <a:gd name="connsiteY115" fmla="*/ 35611 h 39903"/>
                  <a:gd name="connsiteX116" fmla="*/ 54052 w 96181"/>
                  <a:gd name="connsiteY116" fmla="*/ 35134 h 39903"/>
                  <a:gd name="connsiteX117" fmla="*/ 56755 w 96181"/>
                  <a:gd name="connsiteY117" fmla="*/ 35929 h 39903"/>
                  <a:gd name="connsiteX118" fmla="*/ 59458 w 96181"/>
                  <a:gd name="connsiteY118" fmla="*/ 34816 h 39903"/>
                  <a:gd name="connsiteX119" fmla="*/ 55801 w 96181"/>
                  <a:gd name="connsiteY119" fmla="*/ 28775 h 39903"/>
                  <a:gd name="connsiteX120" fmla="*/ 57709 w 96181"/>
                  <a:gd name="connsiteY120" fmla="*/ 28457 h 39903"/>
                  <a:gd name="connsiteX121" fmla="*/ 71381 w 96181"/>
                  <a:gd name="connsiteY121" fmla="*/ 31954 h 39903"/>
                  <a:gd name="connsiteX122" fmla="*/ 71858 w 96181"/>
                  <a:gd name="connsiteY122" fmla="*/ 29093 h 39903"/>
                  <a:gd name="connsiteX123" fmla="*/ 71858 w 96181"/>
                  <a:gd name="connsiteY123" fmla="*/ 27980 h 39903"/>
                  <a:gd name="connsiteX124" fmla="*/ 70586 w 96181"/>
                  <a:gd name="connsiteY124" fmla="*/ 25754 h 39903"/>
                  <a:gd name="connsiteX125" fmla="*/ 80602 w 96181"/>
                  <a:gd name="connsiteY125" fmla="*/ 23052 h 39903"/>
                  <a:gd name="connsiteX126" fmla="*/ 83940 w 96181"/>
                  <a:gd name="connsiteY126" fmla="*/ 21462 h 39903"/>
                  <a:gd name="connsiteX127" fmla="*/ 85848 w 96181"/>
                  <a:gd name="connsiteY127" fmla="*/ 19236 h 39903"/>
                  <a:gd name="connsiteX128" fmla="*/ 90140 w 96181"/>
                  <a:gd name="connsiteY128" fmla="*/ 18441 h 39903"/>
                  <a:gd name="connsiteX129" fmla="*/ 94909 w 96181"/>
                  <a:gd name="connsiteY129" fmla="*/ 17169 h 39903"/>
                  <a:gd name="connsiteX130" fmla="*/ 94909 w 96181"/>
                  <a:gd name="connsiteY130" fmla="*/ 16216 h 39903"/>
                  <a:gd name="connsiteX131" fmla="*/ 96182 w 96181"/>
                  <a:gd name="connsiteY131" fmla="*/ 14308 h 39903"/>
                  <a:gd name="connsiteX132" fmla="*/ 94115 w 96181"/>
                  <a:gd name="connsiteY132" fmla="*/ 13036 h 39903"/>
                  <a:gd name="connsiteX133" fmla="*/ 77263 w 96181"/>
                  <a:gd name="connsiteY133" fmla="*/ 27821 h 39903"/>
                  <a:gd name="connsiteX134" fmla="*/ 76150 w 96181"/>
                  <a:gd name="connsiteY134" fmla="*/ 27821 h 39903"/>
                  <a:gd name="connsiteX135" fmla="*/ 74879 w 96181"/>
                  <a:gd name="connsiteY135" fmla="*/ 28775 h 39903"/>
                  <a:gd name="connsiteX136" fmla="*/ 75674 w 96181"/>
                  <a:gd name="connsiteY136" fmla="*/ 30364 h 39903"/>
                  <a:gd name="connsiteX137" fmla="*/ 77899 w 96181"/>
                  <a:gd name="connsiteY137" fmla="*/ 31477 h 39903"/>
                  <a:gd name="connsiteX138" fmla="*/ 77899 w 96181"/>
                  <a:gd name="connsiteY138" fmla="*/ 28139 h 39903"/>
                  <a:gd name="connsiteX139" fmla="*/ 77104 w 96181"/>
                  <a:gd name="connsiteY139" fmla="*/ 27821 h 39903"/>
                  <a:gd name="connsiteX140" fmla="*/ 38950 w 96181"/>
                  <a:gd name="connsiteY140" fmla="*/ 32908 h 39903"/>
                  <a:gd name="connsiteX141" fmla="*/ 38950 w 96181"/>
                  <a:gd name="connsiteY141" fmla="*/ 33703 h 39903"/>
                  <a:gd name="connsiteX142" fmla="*/ 39267 w 96181"/>
                  <a:gd name="connsiteY142" fmla="*/ 35611 h 39903"/>
                  <a:gd name="connsiteX143" fmla="*/ 39904 w 96181"/>
                  <a:gd name="connsiteY143" fmla="*/ 37042 h 39903"/>
                  <a:gd name="connsiteX144" fmla="*/ 40380 w 96181"/>
                  <a:gd name="connsiteY144" fmla="*/ 37359 h 39903"/>
                  <a:gd name="connsiteX145" fmla="*/ 42288 w 96181"/>
                  <a:gd name="connsiteY145" fmla="*/ 36565 h 39903"/>
                  <a:gd name="connsiteX146" fmla="*/ 42288 w 96181"/>
                  <a:gd name="connsiteY146" fmla="*/ 34657 h 39903"/>
                  <a:gd name="connsiteX147" fmla="*/ 40221 w 96181"/>
                  <a:gd name="connsiteY147" fmla="*/ 33226 h 39903"/>
                  <a:gd name="connsiteX148" fmla="*/ 39109 w 96181"/>
                  <a:gd name="connsiteY148" fmla="*/ 32908 h 39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96181" h="39903">
                    <a:moveTo>
                      <a:pt x="45308" y="15580"/>
                    </a:moveTo>
                    <a:lnTo>
                      <a:pt x="47058" y="13513"/>
                    </a:lnTo>
                    <a:lnTo>
                      <a:pt x="49283" y="12241"/>
                    </a:lnTo>
                    <a:lnTo>
                      <a:pt x="50555" y="10810"/>
                    </a:lnTo>
                    <a:lnTo>
                      <a:pt x="51668" y="9061"/>
                    </a:lnTo>
                    <a:lnTo>
                      <a:pt x="53416" y="7790"/>
                    </a:lnTo>
                    <a:lnTo>
                      <a:pt x="54211" y="5882"/>
                    </a:lnTo>
                    <a:lnTo>
                      <a:pt x="52622" y="4133"/>
                    </a:lnTo>
                    <a:lnTo>
                      <a:pt x="50714" y="3179"/>
                    </a:lnTo>
                    <a:lnTo>
                      <a:pt x="48488" y="5087"/>
                    </a:lnTo>
                    <a:lnTo>
                      <a:pt x="47693" y="4451"/>
                    </a:lnTo>
                    <a:lnTo>
                      <a:pt x="41493" y="6041"/>
                    </a:lnTo>
                    <a:lnTo>
                      <a:pt x="39267" y="6359"/>
                    </a:lnTo>
                    <a:lnTo>
                      <a:pt x="37678" y="4769"/>
                    </a:lnTo>
                    <a:lnTo>
                      <a:pt x="35452" y="4133"/>
                    </a:lnTo>
                    <a:lnTo>
                      <a:pt x="32749" y="4928"/>
                    </a:lnTo>
                    <a:lnTo>
                      <a:pt x="28934" y="7631"/>
                    </a:lnTo>
                    <a:lnTo>
                      <a:pt x="24801" y="6836"/>
                    </a:lnTo>
                    <a:lnTo>
                      <a:pt x="20191" y="4451"/>
                    </a:lnTo>
                    <a:lnTo>
                      <a:pt x="18124" y="2702"/>
                    </a:lnTo>
                    <a:lnTo>
                      <a:pt x="16533" y="2702"/>
                    </a:lnTo>
                    <a:cubicBezTo>
                      <a:pt x="16533" y="2702"/>
                      <a:pt x="17965" y="5564"/>
                      <a:pt x="17965" y="5564"/>
                    </a:cubicBezTo>
                    <a:lnTo>
                      <a:pt x="17965" y="6836"/>
                    </a:lnTo>
                    <a:cubicBezTo>
                      <a:pt x="17965" y="6836"/>
                      <a:pt x="18282" y="7631"/>
                      <a:pt x="18282" y="7631"/>
                    </a:cubicBezTo>
                    <a:lnTo>
                      <a:pt x="20826" y="9857"/>
                    </a:lnTo>
                    <a:lnTo>
                      <a:pt x="24006" y="11287"/>
                    </a:lnTo>
                    <a:lnTo>
                      <a:pt x="25595" y="13513"/>
                    </a:lnTo>
                    <a:lnTo>
                      <a:pt x="24641" y="14149"/>
                    </a:lnTo>
                    <a:lnTo>
                      <a:pt x="19237" y="15739"/>
                    </a:lnTo>
                    <a:lnTo>
                      <a:pt x="17487" y="15739"/>
                    </a:lnTo>
                    <a:cubicBezTo>
                      <a:pt x="17487" y="15739"/>
                      <a:pt x="15898" y="16375"/>
                      <a:pt x="15898" y="16375"/>
                    </a:cubicBezTo>
                    <a:lnTo>
                      <a:pt x="18282" y="18123"/>
                    </a:lnTo>
                    <a:lnTo>
                      <a:pt x="21780" y="17329"/>
                    </a:lnTo>
                    <a:lnTo>
                      <a:pt x="23211" y="16693"/>
                    </a:lnTo>
                    <a:lnTo>
                      <a:pt x="24641" y="16693"/>
                    </a:lnTo>
                    <a:cubicBezTo>
                      <a:pt x="24641" y="16693"/>
                      <a:pt x="25754" y="17329"/>
                      <a:pt x="25754" y="17329"/>
                    </a:cubicBezTo>
                    <a:lnTo>
                      <a:pt x="25754" y="18759"/>
                    </a:lnTo>
                    <a:cubicBezTo>
                      <a:pt x="25754" y="18759"/>
                      <a:pt x="24323" y="19872"/>
                      <a:pt x="24323" y="19872"/>
                    </a:cubicBezTo>
                    <a:lnTo>
                      <a:pt x="23052" y="21303"/>
                    </a:lnTo>
                    <a:lnTo>
                      <a:pt x="19713" y="22734"/>
                    </a:lnTo>
                    <a:lnTo>
                      <a:pt x="15580" y="25595"/>
                    </a:lnTo>
                    <a:lnTo>
                      <a:pt x="10651" y="25595"/>
                    </a:lnTo>
                    <a:cubicBezTo>
                      <a:pt x="10651" y="25595"/>
                      <a:pt x="4928" y="29729"/>
                      <a:pt x="4928" y="29729"/>
                    </a:cubicBezTo>
                    <a:lnTo>
                      <a:pt x="9221" y="33226"/>
                    </a:lnTo>
                    <a:lnTo>
                      <a:pt x="12877" y="34816"/>
                    </a:lnTo>
                    <a:lnTo>
                      <a:pt x="17965" y="35134"/>
                    </a:lnTo>
                    <a:lnTo>
                      <a:pt x="18600" y="34180"/>
                    </a:lnTo>
                    <a:lnTo>
                      <a:pt x="19554" y="33862"/>
                    </a:lnTo>
                    <a:lnTo>
                      <a:pt x="21462" y="33544"/>
                    </a:lnTo>
                    <a:lnTo>
                      <a:pt x="22415" y="33067"/>
                    </a:lnTo>
                    <a:lnTo>
                      <a:pt x="24323" y="30524"/>
                    </a:lnTo>
                    <a:lnTo>
                      <a:pt x="25595" y="27185"/>
                    </a:lnTo>
                    <a:lnTo>
                      <a:pt x="27026" y="27185"/>
                    </a:lnTo>
                    <a:cubicBezTo>
                      <a:pt x="27026" y="27185"/>
                      <a:pt x="28775" y="27503"/>
                      <a:pt x="28775" y="27503"/>
                    </a:cubicBezTo>
                    <a:lnTo>
                      <a:pt x="32909" y="27185"/>
                    </a:lnTo>
                    <a:lnTo>
                      <a:pt x="34816" y="26549"/>
                    </a:lnTo>
                    <a:lnTo>
                      <a:pt x="40698" y="20349"/>
                    </a:lnTo>
                    <a:lnTo>
                      <a:pt x="44832" y="15421"/>
                    </a:lnTo>
                    <a:close/>
                    <a:moveTo>
                      <a:pt x="6677" y="23847"/>
                    </a:moveTo>
                    <a:lnTo>
                      <a:pt x="7790" y="19872"/>
                    </a:lnTo>
                    <a:lnTo>
                      <a:pt x="5723" y="19872"/>
                    </a:lnTo>
                    <a:cubicBezTo>
                      <a:pt x="5723" y="19872"/>
                      <a:pt x="3656" y="19554"/>
                      <a:pt x="3656" y="19554"/>
                    </a:cubicBezTo>
                    <a:lnTo>
                      <a:pt x="2702" y="20667"/>
                    </a:lnTo>
                    <a:lnTo>
                      <a:pt x="0" y="21621"/>
                    </a:lnTo>
                    <a:lnTo>
                      <a:pt x="795" y="23052"/>
                    </a:lnTo>
                    <a:lnTo>
                      <a:pt x="3180" y="25595"/>
                    </a:lnTo>
                    <a:lnTo>
                      <a:pt x="5564" y="25595"/>
                    </a:lnTo>
                    <a:cubicBezTo>
                      <a:pt x="5564" y="25595"/>
                      <a:pt x="6518" y="23847"/>
                      <a:pt x="6518" y="23847"/>
                    </a:cubicBezTo>
                    <a:close/>
                    <a:moveTo>
                      <a:pt x="29888" y="4610"/>
                    </a:moveTo>
                    <a:lnTo>
                      <a:pt x="30842" y="2543"/>
                    </a:lnTo>
                    <a:lnTo>
                      <a:pt x="30842" y="1272"/>
                    </a:lnTo>
                    <a:cubicBezTo>
                      <a:pt x="30842" y="1272"/>
                      <a:pt x="28139" y="0"/>
                      <a:pt x="28139" y="0"/>
                    </a:cubicBezTo>
                    <a:lnTo>
                      <a:pt x="25119" y="318"/>
                    </a:lnTo>
                    <a:lnTo>
                      <a:pt x="25119" y="3498"/>
                    </a:lnTo>
                    <a:cubicBezTo>
                      <a:pt x="25119" y="3498"/>
                      <a:pt x="25914" y="4769"/>
                      <a:pt x="25914" y="4769"/>
                    </a:cubicBezTo>
                    <a:lnTo>
                      <a:pt x="29888" y="4769"/>
                    </a:lnTo>
                    <a:close/>
                    <a:moveTo>
                      <a:pt x="94274" y="12559"/>
                    </a:moveTo>
                    <a:lnTo>
                      <a:pt x="91572" y="11764"/>
                    </a:lnTo>
                    <a:lnTo>
                      <a:pt x="92843" y="9857"/>
                    </a:lnTo>
                    <a:lnTo>
                      <a:pt x="95863" y="9221"/>
                    </a:lnTo>
                    <a:lnTo>
                      <a:pt x="92525" y="4928"/>
                    </a:lnTo>
                    <a:lnTo>
                      <a:pt x="90935" y="4133"/>
                    </a:lnTo>
                    <a:lnTo>
                      <a:pt x="84258" y="4928"/>
                    </a:lnTo>
                    <a:lnTo>
                      <a:pt x="82669" y="5405"/>
                    </a:lnTo>
                    <a:lnTo>
                      <a:pt x="81873" y="6995"/>
                    </a:lnTo>
                    <a:lnTo>
                      <a:pt x="82191" y="8903"/>
                    </a:lnTo>
                    <a:lnTo>
                      <a:pt x="83145" y="10651"/>
                    </a:lnTo>
                    <a:lnTo>
                      <a:pt x="83145" y="11764"/>
                    </a:lnTo>
                    <a:cubicBezTo>
                      <a:pt x="83145" y="11764"/>
                      <a:pt x="82351" y="11764"/>
                      <a:pt x="82351" y="11764"/>
                    </a:cubicBezTo>
                    <a:lnTo>
                      <a:pt x="76468" y="9221"/>
                    </a:lnTo>
                    <a:lnTo>
                      <a:pt x="75515" y="8267"/>
                    </a:lnTo>
                    <a:lnTo>
                      <a:pt x="75196" y="6041"/>
                    </a:lnTo>
                    <a:lnTo>
                      <a:pt x="76628" y="5564"/>
                    </a:lnTo>
                    <a:lnTo>
                      <a:pt x="78376" y="5882"/>
                    </a:lnTo>
                    <a:lnTo>
                      <a:pt x="79171" y="4133"/>
                    </a:lnTo>
                    <a:lnTo>
                      <a:pt x="77741" y="2225"/>
                    </a:lnTo>
                    <a:lnTo>
                      <a:pt x="75355" y="1589"/>
                    </a:lnTo>
                    <a:lnTo>
                      <a:pt x="69792" y="2385"/>
                    </a:lnTo>
                    <a:lnTo>
                      <a:pt x="65340" y="159"/>
                    </a:lnTo>
                    <a:lnTo>
                      <a:pt x="63432" y="159"/>
                    </a:lnTo>
                    <a:cubicBezTo>
                      <a:pt x="63432" y="159"/>
                      <a:pt x="64386" y="3498"/>
                      <a:pt x="64386" y="3498"/>
                    </a:cubicBezTo>
                    <a:lnTo>
                      <a:pt x="58345" y="8584"/>
                    </a:lnTo>
                    <a:lnTo>
                      <a:pt x="58345" y="12400"/>
                    </a:lnTo>
                    <a:cubicBezTo>
                      <a:pt x="58345" y="12400"/>
                      <a:pt x="59299" y="14785"/>
                      <a:pt x="59299" y="14785"/>
                    </a:cubicBezTo>
                    <a:lnTo>
                      <a:pt x="59299" y="16056"/>
                    </a:lnTo>
                    <a:cubicBezTo>
                      <a:pt x="59299" y="16056"/>
                      <a:pt x="58504" y="16693"/>
                      <a:pt x="58504" y="16693"/>
                    </a:cubicBezTo>
                    <a:lnTo>
                      <a:pt x="56119" y="17010"/>
                    </a:lnTo>
                    <a:lnTo>
                      <a:pt x="53735" y="17964"/>
                    </a:lnTo>
                    <a:lnTo>
                      <a:pt x="52463" y="19554"/>
                    </a:lnTo>
                    <a:lnTo>
                      <a:pt x="44991" y="25118"/>
                    </a:lnTo>
                    <a:lnTo>
                      <a:pt x="45945" y="26867"/>
                    </a:lnTo>
                    <a:lnTo>
                      <a:pt x="42765" y="31000"/>
                    </a:lnTo>
                    <a:lnTo>
                      <a:pt x="42765" y="33226"/>
                    </a:lnTo>
                    <a:cubicBezTo>
                      <a:pt x="42765" y="33226"/>
                      <a:pt x="46103" y="37201"/>
                      <a:pt x="46103" y="37201"/>
                    </a:cubicBezTo>
                    <a:lnTo>
                      <a:pt x="50078" y="39903"/>
                    </a:lnTo>
                    <a:lnTo>
                      <a:pt x="51668" y="35611"/>
                    </a:lnTo>
                    <a:lnTo>
                      <a:pt x="54052" y="35134"/>
                    </a:lnTo>
                    <a:lnTo>
                      <a:pt x="56755" y="35929"/>
                    </a:lnTo>
                    <a:lnTo>
                      <a:pt x="59458" y="34816"/>
                    </a:lnTo>
                    <a:lnTo>
                      <a:pt x="55801" y="28775"/>
                    </a:lnTo>
                    <a:lnTo>
                      <a:pt x="57709" y="28457"/>
                    </a:lnTo>
                    <a:lnTo>
                      <a:pt x="71381" y="31954"/>
                    </a:lnTo>
                    <a:lnTo>
                      <a:pt x="71858" y="29093"/>
                    </a:lnTo>
                    <a:lnTo>
                      <a:pt x="71858" y="27980"/>
                    </a:lnTo>
                    <a:cubicBezTo>
                      <a:pt x="71858" y="27980"/>
                      <a:pt x="70586" y="25754"/>
                      <a:pt x="70586" y="25754"/>
                    </a:cubicBezTo>
                    <a:lnTo>
                      <a:pt x="80602" y="23052"/>
                    </a:lnTo>
                    <a:lnTo>
                      <a:pt x="83940" y="21462"/>
                    </a:lnTo>
                    <a:lnTo>
                      <a:pt x="85848" y="19236"/>
                    </a:lnTo>
                    <a:lnTo>
                      <a:pt x="90140" y="18441"/>
                    </a:lnTo>
                    <a:lnTo>
                      <a:pt x="94909" y="17169"/>
                    </a:lnTo>
                    <a:lnTo>
                      <a:pt x="94909" y="16216"/>
                    </a:lnTo>
                    <a:cubicBezTo>
                      <a:pt x="94909" y="16216"/>
                      <a:pt x="96182" y="14308"/>
                      <a:pt x="96182" y="14308"/>
                    </a:cubicBezTo>
                    <a:lnTo>
                      <a:pt x="94115" y="13036"/>
                    </a:lnTo>
                    <a:close/>
                    <a:moveTo>
                      <a:pt x="77263" y="27821"/>
                    </a:moveTo>
                    <a:lnTo>
                      <a:pt x="76150" y="27821"/>
                    </a:lnTo>
                    <a:cubicBezTo>
                      <a:pt x="76150" y="27821"/>
                      <a:pt x="74879" y="28775"/>
                      <a:pt x="74879" y="28775"/>
                    </a:cubicBezTo>
                    <a:lnTo>
                      <a:pt x="75674" y="30364"/>
                    </a:lnTo>
                    <a:lnTo>
                      <a:pt x="77899" y="31477"/>
                    </a:lnTo>
                    <a:lnTo>
                      <a:pt x="77899" y="28139"/>
                    </a:lnTo>
                    <a:cubicBezTo>
                      <a:pt x="77899" y="28139"/>
                      <a:pt x="77104" y="27821"/>
                      <a:pt x="77104" y="27821"/>
                    </a:cubicBezTo>
                    <a:close/>
                    <a:moveTo>
                      <a:pt x="38950" y="32908"/>
                    </a:moveTo>
                    <a:lnTo>
                      <a:pt x="38950" y="33703"/>
                    </a:lnTo>
                    <a:cubicBezTo>
                      <a:pt x="38950" y="33703"/>
                      <a:pt x="39267" y="35611"/>
                      <a:pt x="39267" y="35611"/>
                    </a:cubicBezTo>
                    <a:lnTo>
                      <a:pt x="39904" y="37042"/>
                    </a:lnTo>
                    <a:lnTo>
                      <a:pt x="40380" y="37359"/>
                    </a:lnTo>
                    <a:lnTo>
                      <a:pt x="42288" y="36565"/>
                    </a:lnTo>
                    <a:lnTo>
                      <a:pt x="42288" y="34657"/>
                    </a:lnTo>
                    <a:cubicBezTo>
                      <a:pt x="42288" y="34657"/>
                      <a:pt x="40221" y="33226"/>
                      <a:pt x="40221" y="33226"/>
                    </a:cubicBezTo>
                    <a:lnTo>
                      <a:pt x="39109" y="329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7" name="Freeform: Shape 5036">
                <a:extLst>
                  <a:ext uri="{FF2B5EF4-FFF2-40B4-BE49-F238E27FC236}">
                    <a16:creationId xmlns:a16="http://schemas.microsoft.com/office/drawing/2014/main" id="{6E173C68-D253-4477-B03A-86E39F6D3445}"/>
                  </a:ext>
                </a:extLst>
              </p:cNvPr>
              <p:cNvSpPr/>
              <p:nvPr/>
            </p:nvSpPr>
            <p:spPr>
              <a:xfrm>
                <a:off x="6204423" y="4287798"/>
                <a:ext cx="205558" cy="271057"/>
              </a:xfrm>
              <a:custGeom>
                <a:avLst/>
                <a:gdLst>
                  <a:gd name="connsiteX0" fmla="*/ 152142 w 205558"/>
                  <a:gd name="connsiteY0" fmla="*/ 122096 h 271057"/>
                  <a:gd name="connsiteX1" fmla="*/ 152619 w 205558"/>
                  <a:gd name="connsiteY1" fmla="*/ 119710 h 271057"/>
                  <a:gd name="connsiteX2" fmla="*/ 153255 w 205558"/>
                  <a:gd name="connsiteY2" fmla="*/ 118757 h 271057"/>
                  <a:gd name="connsiteX3" fmla="*/ 153255 w 205558"/>
                  <a:gd name="connsiteY3" fmla="*/ 117803 h 271057"/>
                  <a:gd name="connsiteX4" fmla="*/ 151983 w 205558"/>
                  <a:gd name="connsiteY4" fmla="*/ 117803 h 271057"/>
                  <a:gd name="connsiteX5" fmla="*/ 150711 w 205558"/>
                  <a:gd name="connsiteY5" fmla="*/ 118439 h 271057"/>
                  <a:gd name="connsiteX6" fmla="*/ 146578 w 205558"/>
                  <a:gd name="connsiteY6" fmla="*/ 121141 h 271057"/>
                  <a:gd name="connsiteX7" fmla="*/ 142921 w 205558"/>
                  <a:gd name="connsiteY7" fmla="*/ 124480 h 271057"/>
                  <a:gd name="connsiteX8" fmla="*/ 142921 w 205558"/>
                  <a:gd name="connsiteY8" fmla="*/ 121300 h 271057"/>
                  <a:gd name="connsiteX9" fmla="*/ 144352 w 205558"/>
                  <a:gd name="connsiteY9" fmla="*/ 118121 h 271057"/>
                  <a:gd name="connsiteX10" fmla="*/ 148009 w 205558"/>
                  <a:gd name="connsiteY10" fmla="*/ 115736 h 271057"/>
                  <a:gd name="connsiteX11" fmla="*/ 149280 w 205558"/>
                  <a:gd name="connsiteY11" fmla="*/ 113511 h 271057"/>
                  <a:gd name="connsiteX12" fmla="*/ 150870 w 205558"/>
                  <a:gd name="connsiteY12" fmla="*/ 111444 h 271057"/>
                  <a:gd name="connsiteX13" fmla="*/ 155162 w 205558"/>
                  <a:gd name="connsiteY13" fmla="*/ 107469 h 271057"/>
                  <a:gd name="connsiteX14" fmla="*/ 155162 w 205558"/>
                  <a:gd name="connsiteY14" fmla="*/ 106992 h 271057"/>
                  <a:gd name="connsiteX15" fmla="*/ 150870 w 205558"/>
                  <a:gd name="connsiteY15" fmla="*/ 108741 h 271057"/>
                  <a:gd name="connsiteX16" fmla="*/ 149122 w 205558"/>
                  <a:gd name="connsiteY16" fmla="*/ 108741 h 271057"/>
                  <a:gd name="connsiteX17" fmla="*/ 147055 w 205558"/>
                  <a:gd name="connsiteY17" fmla="*/ 108582 h 271057"/>
                  <a:gd name="connsiteX18" fmla="*/ 144829 w 205558"/>
                  <a:gd name="connsiteY18" fmla="*/ 109059 h 271057"/>
                  <a:gd name="connsiteX19" fmla="*/ 142444 w 205558"/>
                  <a:gd name="connsiteY19" fmla="*/ 109854 h 271057"/>
                  <a:gd name="connsiteX20" fmla="*/ 140219 w 205558"/>
                  <a:gd name="connsiteY20" fmla="*/ 111126 h 271057"/>
                  <a:gd name="connsiteX21" fmla="*/ 136880 w 205558"/>
                  <a:gd name="connsiteY21" fmla="*/ 113669 h 271057"/>
                  <a:gd name="connsiteX22" fmla="*/ 134972 w 205558"/>
                  <a:gd name="connsiteY22" fmla="*/ 114147 h 271057"/>
                  <a:gd name="connsiteX23" fmla="*/ 133065 w 205558"/>
                  <a:gd name="connsiteY23" fmla="*/ 114147 h 271057"/>
                  <a:gd name="connsiteX24" fmla="*/ 129249 w 205558"/>
                  <a:gd name="connsiteY24" fmla="*/ 115259 h 271057"/>
                  <a:gd name="connsiteX25" fmla="*/ 125433 w 205558"/>
                  <a:gd name="connsiteY25" fmla="*/ 116531 h 271057"/>
                  <a:gd name="connsiteX26" fmla="*/ 122731 w 205558"/>
                  <a:gd name="connsiteY26" fmla="*/ 118280 h 271057"/>
                  <a:gd name="connsiteX27" fmla="*/ 120982 w 205558"/>
                  <a:gd name="connsiteY27" fmla="*/ 120983 h 271057"/>
                  <a:gd name="connsiteX28" fmla="*/ 119234 w 205558"/>
                  <a:gd name="connsiteY28" fmla="*/ 120983 h 271057"/>
                  <a:gd name="connsiteX29" fmla="*/ 117485 w 205558"/>
                  <a:gd name="connsiteY29" fmla="*/ 121936 h 271057"/>
                  <a:gd name="connsiteX30" fmla="*/ 116054 w 205558"/>
                  <a:gd name="connsiteY30" fmla="*/ 121459 h 271057"/>
                  <a:gd name="connsiteX31" fmla="*/ 114623 w 205558"/>
                  <a:gd name="connsiteY31" fmla="*/ 120664 h 271057"/>
                  <a:gd name="connsiteX32" fmla="*/ 114146 w 205558"/>
                  <a:gd name="connsiteY32" fmla="*/ 121936 h 271057"/>
                  <a:gd name="connsiteX33" fmla="*/ 113351 w 205558"/>
                  <a:gd name="connsiteY33" fmla="*/ 123049 h 271057"/>
                  <a:gd name="connsiteX34" fmla="*/ 112556 w 205558"/>
                  <a:gd name="connsiteY34" fmla="*/ 123844 h 271057"/>
                  <a:gd name="connsiteX35" fmla="*/ 112079 w 205558"/>
                  <a:gd name="connsiteY35" fmla="*/ 125593 h 271057"/>
                  <a:gd name="connsiteX36" fmla="*/ 115100 w 205558"/>
                  <a:gd name="connsiteY36" fmla="*/ 125911 h 271057"/>
                  <a:gd name="connsiteX37" fmla="*/ 116054 w 205558"/>
                  <a:gd name="connsiteY37" fmla="*/ 127342 h 271057"/>
                  <a:gd name="connsiteX38" fmla="*/ 116849 w 205558"/>
                  <a:gd name="connsiteY38" fmla="*/ 129408 h 271057"/>
                  <a:gd name="connsiteX39" fmla="*/ 118121 w 205558"/>
                  <a:gd name="connsiteY39" fmla="*/ 130998 h 271057"/>
                  <a:gd name="connsiteX40" fmla="*/ 120823 w 205558"/>
                  <a:gd name="connsiteY40" fmla="*/ 130362 h 271057"/>
                  <a:gd name="connsiteX41" fmla="*/ 123208 w 205558"/>
                  <a:gd name="connsiteY41" fmla="*/ 128455 h 271057"/>
                  <a:gd name="connsiteX42" fmla="*/ 125116 w 205558"/>
                  <a:gd name="connsiteY42" fmla="*/ 128931 h 271057"/>
                  <a:gd name="connsiteX43" fmla="*/ 126706 w 205558"/>
                  <a:gd name="connsiteY43" fmla="*/ 128931 h 271057"/>
                  <a:gd name="connsiteX44" fmla="*/ 128136 w 205558"/>
                  <a:gd name="connsiteY44" fmla="*/ 126229 h 271057"/>
                  <a:gd name="connsiteX45" fmla="*/ 132429 w 205558"/>
                  <a:gd name="connsiteY45" fmla="*/ 123208 h 271057"/>
                  <a:gd name="connsiteX46" fmla="*/ 135290 w 205558"/>
                  <a:gd name="connsiteY46" fmla="*/ 123208 h 271057"/>
                  <a:gd name="connsiteX47" fmla="*/ 135926 w 205558"/>
                  <a:gd name="connsiteY47" fmla="*/ 123208 h 271057"/>
                  <a:gd name="connsiteX48" fmla="*/ 136562 w 205558"/>
                  <a:gd name="connsiteY48" fmla="*/ 124798 h 271057"/>
                  <a:gd name="connsiteX49" fmla="*/ 137357 w 205558"/>
                  <a:gd name="connsiteY49" fmla="*/ 125434 h 271057"/>
                  <a:gd name="connsiteX50" fmla="*/ 138629 w 205558"/>
                  <a:gd name="connsiteY50" fmla="*/ 125911 h 271057"/>
                  <a:gd name="connsiteX51" fmla="*/ 139901 w 205558"/>
                  <a:gd name="connsiteY51" fmla="*/ 125911 h 271057"/>
                  <a:gd name="connsiteX52" fmla="*/ 143398 w 205558"/>
                  <a:gd name="connsiteY52" fmla="*/ 125275 h 271057"/>
                  <a:gd name="connsiteX53" fmla="*/ 147055 w 205558"/>
                  <a:gd name="connsiteY53" fmla="*/ 124003 h 271057"/>
                  <a:gd name="connsiteX54" fmla="*/ 150075 w 205558"/>
                  <a:gd name="connsiteY54" fmla="*/ 124003 h 271057"/>
                  <a:gd name="connsiteX55" fmla="*/ 153096 w 205558"/>
                  <a:gd name="connsiteY55" fmla="*/ 124003 h 271057"/>
                  <a:gd name="connsiteX56" fmla="*/ 151983 w 205558"/>
                  <a:gd name="connsiteY56" fmla="*/ 121777 h 271057"/>
                  <a:gd name="connsiteX57" fmla="*/ 120505 w 205558"/>
                  <a:gd name="connsiteY57" fmla="*/ 150234 h 271057"/>
                  <a:gd name="connsiteX58" fmla="*/ 119392 w 205558"/>
                  <a:gd name="connsiteY58" fmla="*/ 151983 h 271057"/>
                  <a:gd name="connsiteX59" fmla="*/ 120187 w 205558"/>
                  <a:gd name="connsiteY59" fmla="*/ 153732 h 271057"/>
                  <a:gd name="connsiteX60" fmla="*/ 121618 w 205558"/>
                  <a:gd name="connsiteY60" fmla="*/ 153255 h 271057"/>
                  <a:gd name="connsiteX61" fmla="*/ 122413 w 205558"/>
                  <a:gd name="connsiteY61" fmla="*/ 151824 h 271057"/>
                  <a:gd name="connsiteX62" fmla="*/ 121777 w 205558"/>
                  <a:gd name="connsiteY62" fmla="*/ 149917 h 271057"/>
                  <a:gd name="connsiteX63" fmla="*/ 120505 w 205558"/>
                  <a:gd name="connsiteY63" fmla="*/ 149917 h 271057"/>
                  <a:gd name="connsiteX64" fmla="*/ 135449 w 205558"/>
                  <a:gd name="connsiteY64" fmla="*/ 159614 h 271057"/>
                  <a:gd name="connsiteX65" fmla="*/ 134495 w 205558"/>
                  <a:gd name="connsiteY65" fmla="*/ 160409 h 271057"/>
                  <a:gd name="connsiteX66" fmla="*/ 134018 w 205558"/>
                  <a:gd name="connsiteY66" fmla="*/ 161204 h 271057"/>
                  <a:gd name="connsiteX67" fmla="*/ 134018 w 205558"/>
                  <a:gd name="connsiteY67" fmla="*/ 162158 h 271057"/>
                  <a:gd name="connsiteX68" fmla="*/ 136403 w 205558"/>
                  <a:gd name="connsiteY68" fmla="*/ 164542 h 271057"/>
                  <a:gd name="connsiteX69" fmla="*/ 136721 w 205558"/>
                  <a:gd name="connsiteY69" fmla="*/ 164225 h 271057"/>
                  <a:gd name="connsiteX70" fmla="*/ 137039 w 205558"/>
                  <a:gd name="connsiteY70" fmla="*/ 163112 h 271057"/>
                  <a:gd name="connsiteX71" fmla="*/ 136403 w 205558"/>
                  <a:gd name="connsiteY71" fmla="*/ 160886 h 271057"/>
                  <a:gd name="connsiteX72" fmla="*/ 135449 w 205558"/>
                  <a:gd name="connsiteY72" fmla="*/ 159614 h 271057"/>
                  <a:gd name="connsiteX73" fmla="*/ 155321 w 205558"/>
                  <a:gd name="connsiteY73" fmla="*/ 107469 h 271057"/>
                  <a:gd name="connsiteX74" fmla="*/ 156594 w 205558"/>
                  <a:gd name="connsiteY74" fmla="*/ 106833 h 271057"/>
                  <a:gd name="connsiteX75" fmla="*/ 156911 w 205558"/>
                  <a:gd name="connsiteY75" fmla="*/ 106198 h 271057"/>
                  <a:gd name="connsiteX76" fmla="*/ 156275 w 205558"/>
                  <a:gd name="connsiteY76" fmla="*/ 106198 h 271057"/>
                  <a:gd name="connsiteX77" fmla="*/ 155321 w 205558"/>
                  <a:gd name="connsiteY77" fmla="*/ 106992 h 271057"/>
                  <a:gd name="connsiteX78" fmla="*/ 155321 w 205558"/>
                  <a:gd name="connsiteY78" fmla="*/ 106992 h 271057"/>
                  <a:gd name="connsiteX79" fmla="*/ 155321 w 205558"/>
                  <a:gd name="connsiteY79" fmla="*/ 107469 h 271057"/>
                  <a:gd name="connsiteX80" fmla="*/ 155321 w 205558"/>
                  <a:gd name="connsiteY80" fmla="*/ 118280 h 271057"/>
                  <a:gd name="connsiteX81" fmla="*/ 157388 w 205558"/>
                  <a:gd name="connsiteY81" fmla="*/ 117167 h 271057"/>
                  <a:gd name="connsiteX82" fmla="*/ 157388 w 205558"/>
                  <a:gd name="connsiteY82" fmla="*/ 116531 h 271057"/>
                  <a:gd name="connsiteX83" fmla="*/ 158183 w 205558"/>
                  <a:gd name="connsiteY83" fmla="*/ 115100 h 271057"/>
                  <a:gd name="connsiteX84" fmla="*/ 156911 w 205558"/>
                  <a:gd name="connsiteY84" fmla="*/ 115418 h 271057"/>
                  <a:gd name="connsiteX85" fmla="*/ 155321 w 205558"/>
                  <a:gd name="connsiteY85" fmla="*/ 116849 h 271057"/>
                  <a:gd name="connsiteX86" fmla="*/ 155321 w 205558"/>
                  <a:gd name="connsiteY86" fmla="*/ 118280 h 271057"/>
                  <a:gd name="connsiteX87" fmla="*/ 138311 w 205558"/>
                  <a:gd name="connsiteY87" fmla="*/ 139424 h 271057"/>
                  <a:gd name="connsiteX88" fmla="*/ 137357 w 205558"/>
                  <a:gd name="connsiteY88" fmla="*/ 139424 h 271057"/>
                  <a:gd name="connsiteX89" fmla="*/ 137834 w 205558"/>
                  <a:gd name="connsiteY89" fmla="*/ 143399 h 271057"/>
                  <a:gd name="connsiteX90" fmla="*/ 138788 w 205558"/>
                  <a:gd name="connsiteY90" fmla="*/ 142603 h 271057"/>
                  <a:gd name="connsiteX91" fmla="*/ 139424 w 205558"/>
                  <a:gd name="connsiteY91" fmla="*/ 140855 h 271057"/>
                  <a:gd name="connsiteX92" fmla="*/ 138947 w 205558"/>
                  <a:gd name="connsiteY92" fmla="*/ 139901 h 271057"/>
                  <a:gd name="connsiteX93" fmla="*/ 138152 w 205558"/>
                  <a:gd name="connsiteY93" fmla="*/ 139424 h 271057"/>
                  <a:gd name="connsiteX94" fmla="*/ 477 w 205558"/>
                  <a:gd name="connsiteY94" fmla="*/ 270104 h 271057"/>
                  <a:gd name="connsiteX95" fmla="*/ 0 w 205558"/>
                  <a:gd name="connsiteY95" fmla="*/ 270422 h 271057"/>
                  <a:gd name="connsiteX96" fmla="*/ 0 w 205558"/>
                  <a:gd name="connsiteY96" fmla="*/ 271058 h 271057"/>
                  <a:gd name="connsiteX97" fmla="*/ 954 w 205558"/>
                  <a:gd name="connsiteY97" fmla="*/ 271058 h 271057"/>
                  <a:gd name="connsiteX98" fmla="*/ 954 w 205558"/>
                  <a:gd name="connsiteY98" fmla="*/ 270740 h 271057"/>
                  <a:gd name="connsiteX99" fmla="*/ 1113 w 205558"/>
                  <a:gd name="connsiteY99" fmla="*/ 270104 h 271057"/>
                  <a:gd name="connsiteX100" fmla="*/ 477 w 205558"/>
                  <a:gd name="connsiteY100" fmla="*/ 269786 h 271057"/>
                  <a:gd name="connsiteX101" fmla="*/ 71222 w 205558"/>
                  <a:gd name="connsiteY101" fmla="*/ 0 h 271057"/>
                  <a:gd name="connsiteX102" fmla="*/ 70109 w 205558"/>
                  <a:gd name="connsiteY102" fmla="*/ 318 h 271057"/>
                  <a:gd name="connsiteX103" fmla="*/ 69473 w 205558"/>
                  <a:gd name="connsiteY103" fmla="*/ 318 h 271057"/>
                  <a:gd name="connsiteX104" fmla="*/ 69791 w 205558"/>
                  <a:gd name="connsiteY104" fmla="*/ 954 h 271057"/>
                  <a:gd name="connsiteX105" fmla="*/ 71540 w 205558"/>
                  <a:gd name="connsiteY105" fmla="*/ 1272 h 271057"/>
                  <a:gd name="connsiteX106" fmla="*/ 72653 w 205558"/>
                  <a:gd name="connsiteY106" fmla="*/ 954 h 271057"/>
                  <a:gd name="connsiteX107" fmla="*/ 72653 w 205558"/>
                  <a:gd name="connsiteY107" fmla="*/ 636 h 271057"/>
                  <a:gd name="connsiteX108" fmla="*/ 72653 w 205558"/>
                  <a:gd name="connsiteY108" fmla="*/ 318 h 271057"/>
                  <a:gd name="connsiteX109" fmla="*/ 71222 w 205558"/>
                  <a:gd name="connsiteY109" fmla="*/ 318 h 271057"/>
                  <a:gd name="connsiteX110" fmla="*/ 107628 w 205558"/>
                  <a:gd name="connsiteY110" fmla="*/ 188866 h 271057"/>
                  <a:gd name="connsiteX111" fmla="*/ 106197 w 205558"/>
                  <a:gd name="connsiteY111" fmla="*/ 189502 h 271057"/>
                  <a:gd name="connsiteX112" fmla="*/ 104130 w 205558"/>
                  <a:gd name="connsiteY112" fmla="*/ 189820 h 271057"/>
                  <a:gd name="connsiteX113" fmla="*/ 102700 w 205558"/>
                  <a:gd name="connsiteY113" fmla="*/ 191569 h 271057"/>
                  <a:gd name="connsiteX114" fmla="*/ 101269 w 205558"/>
                  <a:gd name="connsiteY114" fmla="*/ 192681 h 271057"/>
                  <a:gd name="connsiteX115" fmla="*/ 99838 w 205558"/>
                  <a:gd name="connsiteY115" fmla="*/ 192681 h 271057"/>
                  <a:gd name="connsiteX116" fmla="*/ 98407 w 205558"/>
                  <a:gd name="connsiteY116" fmla="*/ 193636 h 271057"/>
                  <a:gd name="connsiteX117" fmla="*/ 97135 w 205558"/>
                  <a:gd name="connsiteY117" fmla="*/ 194271 h 271057"/>
                  <a:gd name="connsiteX118" fmla="*/ 98884 w 205558"/>
                  <a:gd name="connsiteY118" fmla="*/ 195225 h 271057"/>
                  <a:gd name="connsiteX119" fmla="*/ 103017 w 205558"/>
                  <a:gd name="connsiteY119" fmla="*/ 194271 h 271057"/>
                  <a:gd name="connsiteX120" fmla="*/ 103654 w 205558"/>
                  <a:gd name="connsiteY120" fmla="*/ 193953 h 271057"/>
                  <a:gd name="connsiteX121" fmla="*/ 103654 w 205558"/>
                  <a:gd name="connsiteY121" fmla="*/ 193317 h 271057"/>
                  <a:gd name="connsiteX122" fmla="*/ 104449 w 205558"/>
                  <a:gd name="connsiteY122" fmla="*/ 192523 h 271057"/>
                  <a:gd name="connsiteX123" fmla="*/ 106674 w 205558"/>
                  <a:gd name="connsiteY123" fmla="*/ 190615 h 271057"/>
                  <a:gd name="connsiteX124" fmla="*/ 107469 w 205558"/>
                  <a:gd name="connsiteY124" fmla="*/ 190615 h 271057"/>
                  <a:gd name="connsiteX125" fmla="*/ 108741 w 205558"/>
                  <a:gd name="connsiteY125" fmla="*/ 191887 h 271057"/>
                  <a:gd name="connsiteX126" fmla="*/ 112398 w 205558"/>
                  <a:gd name="connsiteY126" fmla="*/ 191092 h 271057"/>
                  <a:gd name="connsiteX127" fmla="*/ 112398 w 205558"/>
                  <a:gd name="connsiteY127" fmla="*/ 189820 h 271057"/>
                  <a:gd name="connsiteX128" fmla="*/ 110489 w 205558"/>
                  <a:gd name="connsiteY128" fmla="*/ 189184 h 271057"/>
                  <a:gd name="connsiteX129" fmla="*/ 107946 w 205558"/>
                  <a:gd name="connsiteY129" fmla="*/ 188707 h 271057"/>
                  <a:gd name="connsiteX130" fmla="*/ 77581 w 205558"/>
                  <a:gd name="connsiteY130" fmla="*/ 133224 h 271057"/>
                  <a:gd name="connsiteX131" fmla="*/ 76786 w 205558"/>
                  <a:gd name="connsiteY131" fmla="*/ 133224 h 271057"/>
                  <a:gd name="connsiteX132" fmla="*/ 76309 w 205558"/>
                  <a:gd name="connsiteY132" fmla="*/ 133542 h 271057"/>
                  <a:gd name="connsiteX133" fmla="*/ 75515 w 205558"/>
                  <a:gd name="connsiteY133" fmla="*/ 134337 h 271057"/>
                  <a:gd name="connsiteX134" fmla="*/ 74719 w 205558"/>
                  <a:gd name="connsiteY134" fmla="*/ 136721 h 271057"/>
                  <a:gd name="connsiteX135" fmla="*/ 76150 w 205558"/>
                  <a:gd name="connsiteY135" fmla="*/ 136244 h 271057"/>
                  <a:gd name="connsiteX136" fmla="*/ 77422 w 205558"/>
                  <a:gd name="connsiteY136" fmla="*/ 134973 h 271057"/>
                  <a:gd name="connsiteX137" fmla="*/ 77740 w 205558"/>
                  <a:gd name="connsiteY137" fmla="*/ 133383 h 271057"/>
                  <a:gd name="connsiteX138" fmla="*/ 115259 w 205558"/>
                  <a:gd name="connsiteY138" fmla="*/ 156434 h 271057"/>
                  <a:gd name="connsiteX139" fmla="*/ 114464 w 205558"/>
                  <a:gd name="connsiteY139" fmla="*/ 153732 h 271057"/>
                  <a:gd name="connsiteX140" fmla="*/ 115100 w 205558"/>
                  <a:gd name="connsiteY140" fmla="*/ 152301 h 271057"/>
                  <a:gd name="connsiteX141" fmla="*/ 115100 w 205558"/>
                  <a:gd name="connsiteY141" fmla="*/ 150871 h 271057"/>
                  <a:gd name="connsiteX142" fmla="*/ 113033 w 205558"/>
                  <a:gd name="connsiteY142" fmla="*/ 149281 h 271057"/>
                  <a:gd name="connsiteX143" fmla="*/ 109854 w 205558"/>
                  <a:gd name="connsiteY143" fmla="*/ 147214 h 271057"/>
                  <a:gd name="connsiteX144" fmla="*/ 107787 w 205558"/>
                  <a:gd name="connsiteY144" fmla="*/ 144670 h 271057"/>
                  <a:gd name="connsiteX145" fmla="*/ 106992 w 205558"/>
                  <a:gd name="connsiteY145" fmla="*/ 144670 h 271057"/>
                  <a:gd name="connsiteX146" fmla="*/ 106197 w 205558"/>
                  <a:gd name="connsiteY146" fmla="*/ 144034 h 271057"/>
                  <a:gd name="connsiteX147" fmla="*/ 106197 w 205558"/>
                  <a:gd name="connsiteY147" fmla="*/ 142763 h 271057"/>
                  <a:gd name="connsiteX148" fmla="*/ 105243 w 205558"/>
                  <a:gd name="connsiteY148" fmla="*/ 141490 h 271057"/>
                  <a:gd name="connsiteX149" fmla="*/ 103494 w 205558"/>
                  <a:gd name="connsiteY149" fmla="*/ 141013 h 271057"/>
                  <a:gd name="connsiteX150" fmla="*/ 101746 w 205558"/>
                  <a:gd name="connsiteY150" fmla="*/ 141809 h 271057"/>
                  <a:gd name="connsiteX151" fmla="*/ 96341 w 205558"/>
                  <a:gd name="connsiteY151" fmla="*/ 143399 h 271057"/>
                  <a:gd name="connsiteX152" fmla="*/ 92843 w 205558"/>
                  <a:gd name="connsiteY152" fmla="*/ 143399 h 271057"/>
                  <a:gd name="connsiteX153" fmla="*/ 87120 w 205558"/>
                  <a:gd name="connsiteY153" fmla="*/ 145306 h 271057"/>
                  <a:gd name="connsiteX154" fmla="*/ 83940 w 205558"/>
                  <a:gd name="connsiteY154" fmla="*/ 147691 h 271057"/>
                  <a:gd name="connsiteX155" fmla="*/ 80920 w 205558"/>
                  <a:gd name="connsiteY155" fmla="*/ 150394 h 271057"/>
                  <a:gd name="connsiteX156" fmla="*/ 80920 w 205558"/>
                  <a:gd name="connsiteY156" fmla="*/ 151824 h 271057"/>
                  <a:gd name="connsiteX157" fmla="*/ 81556 w 205558"/>
                  <a:gd name="connsiteY157" fmla="*/ 153414 h 271057"/>
                  <a:gd name="connsiteX158" fmla="*/ 81238 w 205558"/>
                  <a:gd name="connsiteY158" fmla="*/ 153891 h 271057"/>
                  <a:gd name="connsiteX159" fmla="*/ 80443 w 205558"/>
                  <a:gd name="connsiteY159" fmla="*/ 154209 h 271057"/>
                  <a:gd name="connsiteX160" fmla="*/ 79966 w 205558"/>
                  <a:gd name="connsiteY160" fmla="*/ 154845 h 271057"/>
                  <a:gd name="connsiteX161" fmla="*/ 79966 w 205558"/>
                  <a:gd name="connsiteY161" fmla="*/ 155799 h 271057"/>
                  <a:gd name="connsiteX162" fmla="*/ 78535 w 205558"/>
                  <a:gd name="connsiteY162" fmla="*/ 156594 h 271057"/>
                  <a:gd name="connsiteX163" fmla="*/ 77104 w 205558"/>
                  <a:gd name="connsiteY163" fmla="*/ 157070 h 271057"/>
                  <a:gd name="connsiteX164" fmla="*/ 76786 w 205558"/>
                  <a:gd name="connsiteY164" fmla="*/ 158660 h 271057"/>
                  <a:gd name="connsiteX165" fmla="*/ 77104 w 205558"/>
                  <a:gd name="connsiteY165" fmla="*/ 160250 h 271057"/>
                  <a:gd name="connsiteX166" fmla="*/ 78694 w 205558"/>
                  <a:gd name="connsiteY166" fmla="*/ 163429 h 271057"/>
                  <a:gd name="connsiteX167" fmla="*/ 80443 w 205558"/>
                  <a:gd name="connsiteY167" fmla="*/ 164702 h 271057"/>
                  <a:gd name="connsiteX168" fmla="*/ 82510 w 205558"/>
                  <a:gd name="connsiteY168" fmla="*/ 165496 h 271057"/>
                  <a:gd name="connsiteX169" fmla="*/ 87597 w 205558"/>
                  <a:gd name="connsiteY169" fmla="*/ 166450 h 271057"/>
                  <a:gd name="connsiteX170" fmla="*/ 91412 w 205558"/>
                  <a:gd name="connsiteY170" fmla="*/ 167563 h 271057"/>
                  <a:gd name="connsiteX171" fmla="*/ 93638 w 205558"/>
                  <a:gd name="connsiteY171" fmla="*/ 168676 h 271057"/>
                  <a:gd name="connsiteX172" fmla="*/ 96818 w 205558"/>
                  <a:gd name="connsiteY172" fmla="*/ 168994 h 271057"/>
                  <a:gd name="connsiteX173" fmla="*/ 99997 w 205558"/>
                  <a:gd name="connsiteY173" fmla="*/ 168517 h 271057"/>
                  <a:gd name="connsiteX174" fmla="*/ 102700 w 205558"/>
                  <a:gd name="connsiteY174" fmla="*/ 168517 h 271057"/>
                  <a:gd name="connsiteX175" fmla="*/ 105084 w 205558"/>
                  <a:gd name="connsiteY175" fmla="*/ 166609 h 271057"/>
                  <a:gd name="connsiteX176" fmla="*/ 107628 w 205558"/>
                  <a:gd name="connsiteY176" fmla="*/ 165178 h 271057"/>
                  <a:gd name="connsiteX177" fmla="*/ 110331 w 205558"/>
                  <a:gd name="connsiteY177" fmla="*/ 164860 h 271057"/>
                  <a:gd name="connsiteX178" fmla="*/ 111443 w 205558"/>
                  <a:gd name="connsiteY178" fmla="*/ 165337 h 271057"/>
                  <a:gd name="connsiteX179" fmla="*/ 112238 w 205558"/>
                  <a:gd name="connsiteY179" fmla="*/ 164542 h 271057"/>
                  <a:gd name="connsiteX180" fmla="*/ 115418 w 205558"/>
                  <a:gd name="connsiteY180" fmla="*/ 164542 h 271057"/>
                  <a:gd name="connsiteX181" fmla="*/ 117485 w 205558"/>
                  <a:gd name="connsiteY181" fmla="*/ 163589 h 271057"/>
                  <a:gd name="connsiteX182" fmla="*/ 116054 w 205558"/>
                  <a:gd name="connsiteY182" fmla="*/ 159296 h 271057"/>
                  <a:gd name="connsiteX183" fmla="*/ 115577 w 205558"/>
                  <a:gd name="connsiteY183" fmla="*/ 156594 h 271057"/>
                  <a:gd name="connsiteX184" fmla="*/ 190138 w 205558"/>
                  <a:gd name="connsiteY184" fmla="*/ 166768 h 271057"/>
                  <a:gd name="connsiteX185" fmla="*/ 188548 w 205558"/>
                  <a:gd name="connsiteY185" fmla="*/ 167245 h 271057"/>
                  <a:gd name="connsiteX186" fmla="*/ 189184 w 205558"/>
                  <a:gd name="connsiteY186" fmla="*/ 167881 h 271057"/>
                  <a:gd name="connsiteX187" fmla="*/ 190774 w 205558"/>
                  <a:gd name="connsiteY187" fmla="*/ 168835 h 271057"/>
                  <a:gd name="connsiteX188" fmla="*/ 191091 w 205558"/>
                  <a:gd name="connsiteY188" fmla="*/ 168358 h 271057"/>
                  <a:gd name="connsiteX189" fmla="*/ 191091 w 205558"/>
                  <a:gd name="connsiteY189" fmla="*/ 167086 h 271057"/>
                  <a:gd name="connsiteX190" fmla="*/ 190297 w 205558"/>
                  <a:gd name="connsiteY190" fmla="*/ 167086 h 271057"/>
                  <a:gd name="connsiteX191" fmla="*/ 185369 w 205558"/>
                  <a:gd name="connsiteY191" fmla="*/ 137198 h 271057"/>
                  <a:gd name="connsiteX192" fmla="*/ 183938 w 205558"/>
                  <a:gd name="connsiteY192" fmla="*/ 136244 h 271057"/>
                  <a:gd name="connsiteX193" fmla="*/ 183619 w 205558"/>
                  <a:gd name="connsiteY193" fmla="*/ 136562 h 271057"/>
                  <a:gd name="connsiteX194" fmla="*/ 183619 w 205558"/>
                  <a:gd name="connsiteY194" fmla="*/ 137198 h 271057"/>
                  <a:gd name="connsiteX195" fmla="*/ 184892 w 205558"/>
                  <a:gd name="connsiteY195" fmla="*/ 138152 h 271057"/>
                  <a:gd name="connsiteX196" fmla="*/ 184892 w 205558"/>
                  <a:gd name="connsiteY196" fmla="*/ 138947 h 271057"/>
                  <a:gd name="connsiteX197" fmla="*/ 183938 w 205558"/>
                  <a:gd name="connsiteY197" fmla="*/ 140696 h 271057"/>
                  <a:gd name="connsiteX198" fmla="*/ 184573 w 205558"/>
                  <a:gd name="connsiteY198" fmla="*/ 141013 h 271057"/>
                  <a:gd name="connsiteX199" fmla="*/ 185369 w 205558"/>
                  <a:gd name="connsiteY199" fmla="*/ 140060 h 271057"/>
                  <a:gd name="connsiteX200" fmla="*/ 186322 w 205558"/>
                  <a:gd name="connsiteY200" fmla="*/ 139424 h 271057"/>
                  <a:gd name="connsiteX201" fmla="*/ 186640 w 205558"/>
                  <a:gd name="connsiteY201" fmla="*/ 138629 h 271057"/>
                  <a:gd name="connsiteX202" fmla="*/ 186640 w 205558"/>
                  <a:gd name="connsiteY202" fmla="*/ 138152 h 271057"/>
                  <a:gd name="connsiteX203" fmla="*/ 185527 w 205558"/>
                  <a:gd name="connsiteY203" fmla="*/ 137357 h 271057"/>
                  <a:gd name="connsiteX204" fmla="*/ 192364 w 205558"/>
                  <a:gd name="connsiteY204" fmla="*/ 240057 h 271057"/>
                  <a:gd name="connsiteX205" fmla="*/ 192364 w 205558"/>
                  <a:gd name="connsiteY205" fmla="*/ 240057 h 271057"/>
                  <a:gd name="connsiteX206" fmla="*/ 192364 w 205558"/>
                  <a:gd name="connsiteY206" fmla="*/ 239580 h 271057"/>
                  <a:gd name="connsiteX207" fmla="*/ 192364 w 205558"/>
                  <a:gd name="connsiteY207" fmla="*/ 239580 h 271057"/>
                  <a:gd name="connsiteX208" fmla="*/ 192364 w 205558"/>
                  <a:gd name="connsiteY208" fmla="*/ 239739 h 271057"/>
                  <a:gd name="connsiteX209" fmla="*/ 192364 w 205558"/>
                  <a:gd name="connsiteY209" fmla="*/ 239739 h 271057"/>
                  <a:gd name="connsiteX210" fmla="*/ 192522 w 205558"/>
                  <a:gd name="connsiteY210" fmla="*/ 240216 h 271057"/>
                  <a:gd name="connsiteX211" fmla="*/ 192681 w 205558"/>
                  <a:gd name="connsiteY211" fmla="*/ 240216 h 271057"/>
                  <a:gd name="connsiteX212" fmla="*/ 192681 w 205558"/>
                  <a:gd name="connsiteY212" fmla="*/ 240216 h 271057"/>
                  <a:gd name="connsiteX213" fmla="*/ 192681 w 205558"/>
                  <a:gd name="connsiteY213" fmla="*/ 240216 h 271057"/>
                  <a:gd name="connsiteX214" fmla="*/ 192681 w 205558"/>
                  <a:gd name="connsiteY214" fmla="*/ 239898 h 271057"/>
                  <a:gd name="connsiteX215" fmla="*/ 205559 w 205558"/>
                  <a:gd name="connsiteY215" fmla="*/ 159137 h 271057"/>
                  <a:gd name="connsiteX216" fmla="*/ 204764 w 205558"/>
                  <a:gd name="connsiteY216" fmla="*/ 157866 h 271057"/>
                  <a:gd name="connsiteX217" fmla="*/ 203492 w 205558"/>
                  <a:gd name="connsiteY217" fmla="*/ 157547 h 271057"/>
                  <a:gd name="connsiteX218" fmla="*/ 202538 w 205558"/>
                  <a:gd name="connsiteY218" fmla="*/ 158819 h 271057"/>
                  <a:gd name="connsiteX219" fmla="*/ 203969 w 205558"/>
                  <a:gd name="connsiteY219" fmla="*/ 160091 h 271057"/>
                  <a:gd name="connsiteX220" fmla="*/ 205559 w 205558"/>
                  <a:gd name="connsiteY220" fmla="*/ 159773 h 271057"/>
                  <a:gd name="connsiteX221" fmla="*/ 205559 w 205558"/>
                  <a:gd name="connsiteY221" fmla="*/ 159137 h 271057"/>
                  <a:gd name="connsiteX222" fmla="*/ 155004 w 205558"/>
                  <a:gd name="connsiteY222" fmla="*/ 118280 h 271057"/>
                  <a:gd name="connsiteX223" fmla="*/ 155321 w 205558"/>
                  <a:gd name="connsiteY223" fmla="*/ 118280 h 271057"/>
                  <a:gd name="connsiteX224" fmla="*/ 155321 w 205558"/>
                  <a:gd name="connsiteY224" fmla="*/ 116690 h 271057"/>
                  <a:gd name="connsiteX225" fmla="*/ 154845 w 205558"/>
                  <a:gd name="connsiteY225" fmla="*/ 117644 h 271057"/>
                  <a:gd name="connsiteX226" fmla="*/ 154845 w 205558"/>
                  <a:gd name="connsiteY226" fmla="*/ 118280 h 271057"/>
                  <a:gd name="connsiteX227" fmla="*/ 196815 w 205558"/>
                  <a:gd name="connsiteY227" fmla="*/ 195384 h 271057"/>
                  <a:gd name="connsiteX228" fmla="*/ 196338 w 205558"/>
                  <a:gd name="connsiteY228" fmla="*/ 195066 h 271057"/>
                  <a:gd name="connsiteX229" fmla="*/ 196338 w 205558"/>
                  <a:gd name="connsiteY229" fmla="*/ 194590 h 271057"/>
                  <a:gd name="connsiteX230" fmla="*/ 196656 w 205558"/>
                  <a:gd name="connsiteY230" fmla="*/ 194430 h 271057"/>
                  <a:gd name="connsiteX231" fmla="*/ 196815 w 205558"/>
                  <a:gd name="connsiteY231" fmla="*/ 194430 h 271057"/>
                  <a:gd name="connsiteX232" fmla="*/ 196497 w 205558"/>
                  <a:gd name="connsiteY232" fmla="*/ 194113 h 271057"/>
                  <a:gd name="connsiteX233" fmla="*/ 195861 w 205558"/>
                  <a:gd name="connsiteY233" fmla="*/ 194430 h 271057"/>
                  <a:gd name="connsiteX234" fmla="*/ 195543 w 205558"/>
                  <a:gd name="connsiteY234" fmla="*/ 194907 h 271057"/>
                  <a:gd name="connsiteX235" fmla="*/ 195543 w 205558"/>
                  <a:gd name="connsiteY235" fmla="*/ 195384 h 271057"/>
                  <a:gd name="connsiteX236" fmla="*/ 196338 w 205558"/>
                  <a:gd name="connsiteY236" fmla="*/ 195861 h 271057"/>
                  <a:gd name="connsiteX237" fmla="*/ 197133 w 205558"/>
                  <a:gd name="connsiteY237" fmla="*/ 196179 h 271057"/>
                  <a:gd name="connsiteX238" fmla="*/ 197451 w 205558"/>
                  <a:gd name="connsiteY238" fmla="*/ 195861 h 271057"/>
                  <a:gd name="connsiteX239" fmla="*/ 197451 w 205558"/>
                  <a:gd name="connsiteY239" fmla="*/ 195543 h 271057"/>
                  <a:gd name="connsiteX240" fmla="*/ 196815 w 205558"/>
                  <a:gd name="connsiteY240" fmla="*/ 195543 h 271057"/>
                  <a:gd name="connsiteX241" fmla="*/ 159296 w 205558"/>
                  <a:gd name="connsiteY241" fmla="*/ 122731 h 271057"/>
                  <a:gd name="connsiteX242" fmla="*/ 158342 w 205558"/>
                  <a:gd name="connsiteY242" fmla="*/ 123049 h 271057"/>
                  <a:gd name="connsiteX243" fmla="*/ 155321 w 205558"/>
                  <a:gd name="connsiteY243" fmla="*/ 125593 h 271057"/>
                  <a:gd name="connsiteX244" fmla="*/ 155321 w 205558"/>
                  <a:gd name="connsiteY244" fmla="*/ 125593 h 271057"/>
                  <a:gd name="connsiteX245" fmla="*/ 155321 w 205558"/>
                  <a:gd name="connsiteY245" fmla="*/ 127819 h 271057"/>
                  <a:gd name="connsiteX246" fmla="*/ 155321 w 205558"/>
                  <a:gd name="connsiteY246" fmla="*/ 129249 h 271057"/>
                  <a:gd name="connsiteX247" fmla="*/ 155321 w 205558"/>
                  <a:gd name="connsiteY247" fmla="*/ 130839 h 271057"/>
                  <a:gd name="connsiteX248" fmla="*/ 156117 w 205558"/>
                  <a:gd name="connsiteY248" fmla="*/ 129726 h 271057"/>
                  <a:gd name="connsiteX249" fmla="*/ 159137 w 205558"/>
                  <a:gd name="connsiteY249" fmla="*/ 127501 h 271057"/>
                  <a:gd name="connsiteX250" fmla="*/ 160409 w 205558"/>
                  <a:gd name="connsiteY250" fmla="*/ 124957 h 271057"/>
                  <a:gd name="connsiteX251" fmla="*/ 159296 w 205558"/>
                  <a:gd name="connsiteY251" fmla="*/ 122731 h 271057"/>
                  <a:gd name="connsiteX252" fmla="*/ 182666 w 205558"/>
                  <a:gd name="connsiteY252" fmla="*/ 158819 h 271057"/>
                  <a:gd name="connsiteX253" fmla="*/ 181712 w 205558"/>
                  <a:gd name="connsiteY253" fmla="*/ 159455 h 271057"/>
                  <a:gd name="connsiteX254" fmla="*/ 182189 w 205558"/>
                  <a:gd name="connsiteY254" fmla="*/ 160250 h 271057"/>
                  <a:gd name="connsiteX255" fmla="*/ 182825 w 205558"/>
                  <a:gd name="connsiteY255" fmla="*/ 160727 h 271057"/>
                  <a:gd name="connsiteX256" fmla="*/ 183460 w 205558"/>
                  <a:gd name="connsiteY256" fmla="*/ 160727 h 271057"/>
                  <a:gd name="connsiteX257" fmla="*/ 184256 w 205558"/>
                  <a:gd name="connsiteY257" fmla="*/ 160409 h 271057"/>
                  <a:gd name="connsiteX258" fmla="*/ 183938 w 205558"/>
                  <a:gd name="connsiteY258" fmla="*/ 159614 h 271057"/>
                  <a:gd name="connsiteX259" fmla="*/ 182507 w 205558"/>
                  <a:gd name="connsiteY259" fmla="*/ 158819 h 271057"/>
                  <a:gd name="connsiteX260" fmla="*/ 152460 w 205558"/>
                  <a:gd name="connsiteY260" fmla="*/ 130839 h 271057"/>
                  <a:gd name="connsiteX261" fmla="*/ 153255 w 205558"/>
                  <a:gd name="connsiteY261" fmla="*/ 131952 h 271057"/>
                  <a:gd name="connsiteX262" fmla="*/ 155321 w 205558"/>
                  <a:gd name="connsiteY262" fmla="*/ 130839 h 271057"/>
                  <a:gd name="connsiteX263" fmla="*/ 155321 w 205558"/>
                  <a:gd name="connsiteY263" fmla="*/ 127819 h 271057"/>
                  <a:gd name="connsiteX264" fmla="*/ 155321 w 205558"/>
                  <a:gd name="connsiteY264" fmla="*/ 125752 h 271057"/>
                  <a:gd name="connsiteX265" fmla="*/ 153414 w 205558"/>
                  <a:gd name="connsiteY265" fmla="*/ 128455 h 271057"/>
                  <a:gd name="connsiteX266" fmla="*/ 152460 w 205558"/>
                  <a:gd name="connsiteY266" fmla="*/ 130998 h 271057"/>
                  <a:gd name="connsiteX267" fmla="*/ 160250 w 205558"/>
                  <a:gd name="connsiteY267" fmla="*/ 188548 h 271057"/>
                  <a:gd name="connsiteX268" fmla="*/ 159455 w 205558"/>
                  <a:gd name="connsiteY268" fmla="*/ 189184 h 271057"/>
                  <a:gd name="connsiteX269" fmla="*/ 159455 w 205558"/>
                  <a:gd name="connsiteY269" fmla="*/ 189820 h 271057"/>
                  <a:gd name="connsiteX270" fmla="*/ 159137 w 205558"/>
                  <a:gd name="connsiteY270" fmla="*/ 190297 h 271057"/>
                  <a:gd name="connsiteX271" fmla="*/ 159137 w 205558"/>
                  <a:gd name="connsiteY271" fmla="*/ 190933 h 271057"/>
                  <a:gd name="connsiteX272" fmla="*/ 159614 w 205558"/>
                  <a:gd name="connsiteY272" fmla="*/ 190933 h 271057"/>
                  <a:gd name="connsiteX273" fmla="*/ 159614 w 205558"/>
                  <a:gd name="connsiteY273" fmla="*/ 190615 h 271057"/>
                  <a:gd name="connsiteX274" fmla="*/ 159773 w 205558"/>
                  <a:gd name="connsiteY274" fmla="*/ 189979 h 271057"/>
                  <a:gd name="connsiteX275" fmla="*/ 159773 w 205558"/>
                  <a:gd name="connsiteY275" fmla="*/ 189661 h 271057"/>
                  <a:gd name="connsiteX276" fmla="*/ 160250 w 205558"/>
                  <a:gd name="connsiteY276" fmla="*/ 189502 h 271057"/>
                  <a:gd name="connsiteX277" fmla="*/ 160727 w 205558"/>
                  <a:gd name="connsiteY277" fmla="*/ 189820 h 271057"/>
                  <a:gd name="connsiteX278" fmla="*/ 161204 w 205558"/>
                  <a:gd name="connsiteY278" fmla="*/ 189820 h 271057"/>
                  <a:gd name="connsiteX279" fmla="*/ 161204 w 205558"/>
                  <a:gd name="connsiteY279" fmla="*/ 189025 h 271057"/>
                  <a:gd name="connsiteX280" fmla="*/ 160250 w 205558"/>
                  <a:gd name="connsiteY280" fmla="*/ 188548 h 271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</a:cxnLst>
                <a:rect l="l" t="t" r="r" b="b"/>
                <a:pathLst>
                  <a:path w="205558" h="271057">
                    <a:moveTo>
                      <a:pt x="152142" y="122096"/>
                    </a:moveTo>
                    <a:lnTo>
                      <a:pt x="152619" y="119710"/>
                    </a:lnTo>
                    <a:lnTo>
                      <a:pt x="153255" y="118757"/>
                    </a:lnTo>
                    <a:lnTo>
                      <a:pt x="153255" y="117803"/>
                    </a:lnTo>
                    <a:cubicBezTo>
                      <a:pt x="153255" y="117803"/>
                      <a:pt x="151983" y="117803"/>
                      <a:pt x="151983" y="117803"/>
                    </a:cubicBezTo>
                    <a:lnTo>
                      <a:pt x="150711" y="118439"/>
                    </a:lnTo>
                    <a:lnTo>
                      <a:pt x="146578" y="121141"/>
                    </a:lnTo>
                    <a:lnTo>
                      <a:pt x="142921" y="124480"/>
                    </a:lnTo>
                    <a:lnTo>
                      <a:pt x="142921" y="121300"/>
                    </a:lnTo>
                    <a:cubicBezTo>
                      <a:pt x="142921" y="121300"/>
                      <a:pt x="144352" y="118121"/>
                      <a:pt x="144352" y="118121"/>
                    </a:cubicBezTo>
                    <a:lnTo>
                      <a:pt x="148009" y="115736"/>
                    </a:lnTo>
                    <a:lnTo>
                      <a:pt x="149280" y="113511"/>
                    </a:lnTo>
                    <a:lnTo>
                      <a:pt x="150870" y="111444"/>
                    </a:lnTo>
                    <a:lnTo>
                      <a:pt x="155162" y="107469"/>
                    </a:lnTo>
                    <a:lnTo>
                      <a:pt x="155162" y="106992"/>
                    </a:lnTo>
                    <a:cubicBezTo>
                      <a:pt x="155162" y="106992"/>
                      <a:pt x="150870" y="108741"/>
                      <a:pt x="150870" y="108741"/>
                    </a:cubicBezTo>
                    <a:lnTo>
                      <a:pt x="149122" y="108741"/>
                    </a:lnTo>
                    <a:cubicBezTo>
                      <a:pt x="149122" y="108741"/>
                      <a:pt x="147055" y="108582"/>
                      <a:pt x="147055" y="108582"/>
                    </a:cubicBezTo>
                    <a:lnTo>
                      <a:pt x="144829" y="109059"/>
                    </a:lnTo>
                    <a:lnTo>
                      <a:pt x="142444" y="109854"/>
                    </a:lnTo>
                    <a:lnTo>
                      <a:pt x="140219" y="111126"/>
                    </a:lnTo>
                    <a:lnTo>
                      <a:pt x="136880" y="113669"/>
                    </a:lnTo>
                    <a:lnTo>
                      <a:pt x="134972" y="114147"/>
                    </a:lnTo>
                    <a:lnTo>
                      <a:pt x="133065" y="114147"/>
                    </a:lnTo>
                    <a:cubicBezTo>
                      <a:pt x="133065" y="114147"/>
                      <a:pt x="129249" y="115259"/>
                      <a:pt x="129249" y="115259"/>
                    </a:cubicBezTo>
                    <a:lnTo>
                      <a:pt x="125433" y="116531"/>
                    </a:lnTo>
                    <a:lnTo>
                      <a:pt x="122731" y="118280"/>
                    </a:lnTo>
                    <a:lnTo>
                      <a:pt x="120982" y="120983"/>
                    </a:lnTo>
                    <a:lnTo>
                      <a:pt x="119234" y="120983"/>
                    </a:lnTo>
                    <a:cubicBezTo>
                      <a:pt x="119234" y="120983"/>
                      <a:pt x="117485" y="121936"/>
                      <a:pt x="117485" y="121936"/>
                    </a:cubicBezTo>
                    <a:lnTo>
                      <a:pt x="116054" y="121459"/>
                    </a:lnTo>
                    <a:lnTo>
                      <a:pt x="114623" y="120664"/>
                    </a:lnTo>
                    <a:lnTo>
                      <a:pt x="114146" y="121936"/>
                    </a:lnTo>
                    <a:lnTo>
                      <a:pt x="113351" y="123049"/>
                    </a:lnTo>
                    <a:lnTo>
                      <a:pt x="112556" y="123844"/>
                    </a:lnTo>
                    <a:lnTo>
                      <a:pt x="112079" y="125593"/>
                    </a:lnTo>
                    <a:lnTo>
                      <a:pt x="115100" y="125911"/>
                    </a:lnTo>
                    <a:lnTo>
                      <a:pt x="116054" y="127342"/>
                    </a:lnTo>
                    <a:lnTo>
                      <a:pt x="116849" y="129408"/>
                    </a:lnTo>
                    <a:lnTo>
                      <a:pt x="118121" y="130998"/>
                    </a:lnTo>
                    <a:lnTo>
                      <a:pt x="120823" y="130362"/>
                    </a:lnTo>
                    <a:lnTo>
                      <a:pt x="123208" y="128455"/>
                    </a:lnTo>
                    <a:lnTo>
                      <a:pt x="125116" y="128931"/>
                    </a:lnTo>
                    <a:lnTo>
                      <a:pt x="126706" y="128931"/>
                    </a:lnTo>
                    <a:cubicBezTo>
                      <a:pt x="126706" y="128931"/>
                      <a:pt x="128136" y="126229"/>
                      <a:pt x="128136" y="126229"/>
                    </a:cubicBezTo>
                    <a:lnTo>
                      <a:pt x="132429" y="123208"/>
                    </a:lnTo>
                    <a:lnTo>
                      <a:pt x="135290" y="123208"/>
                    </a:lnTo>
                    <a:cubicBezTo>
                      <a:pt x="135290" y="123208"/>
                      <a:pt x="135926" y="123208"/>
                      <a:pt x="135926" y="123208"/>
                    </a:cubicBezTo>
                    <a:lnTo>
                      <a:pt x="136562" y="124798"/>
                    </a:lnTo>
                    <a:lnTo>
                      <a:pt x="137357" y="125434"/>
                    </a:lnTo>
                    <a:lnTo>
                      <a:pt x="138629" y="125911"/>
                    </a:lnTo>
                    <a:lnTo>
                      <a:pt x="139901" y="125911"/>
                    </a:lnTo>
                    <a:cubicBezTo>
                      <a:pt x="139901" y="125911"/>
                      <a:pt x="143398" y="125275"/>
                      <a:pt x="143398" y="125275"/>
                    </a:cubicBezTo>
                    <a:lnTo>
                      <a:pt x="147055" y="124003"/>
                    </a:lnTo>
                    <a:lnTo>
                      <a:pt x="150075" y="124003"/>
                    </a:lnTo>
                    <a:cubicBezTo>
                      <a:pt x="150075" y="124003"/>
                      <a:pt x="153096" y="124003"/>
                      <a:pt x="153096" y="124003"/>
                    </a:cubicBezTo>
                    <a:lnTo>
                      <a:pt x="151983" y="121777"/>
                    </a:lnTo>
                    <a:close/>
                    <a:moveTo>
                      <a:pt x="120505" y="150234"/>
                    </a:moveTo>
                    <a:lnTo>
                      <a:pt x="119392" y="151983"/>
                    </a:lnTo>
                    <a:lnTo>
                      <a:pt x="120187" y="153732"/>
                    </a:lnTo>
                    <a:lnTo>
                      <a:pt x="121618" y="153255"/>
                    </a:lnTo>
                    <a:lnTo>
                      <a:pt x="122413" y="151824"/>
                    </a:lnTo>
                    <a:lnTo>
                      <a:pt x="121777" y="149917"/>
                    </a:lnTo>
                    <a:lnTo>
                      <a:pt x="120505" y="149917"/>
                    </a:lnTo>
                    <a:close/>
                    <a:moveTo>
                      <a:pt x="135449" y="159614"/>
                    </a:moveTo>
                    <a:lnTo>
                      <a:pt x="134495" y="160409"/>
                    </a:lnTo>
                    <a:lnTo>
                      <a:pt x="134018" y="161204"/>
                    </a:lnTo>
                    <a:lnTo>
                      <a:pt x="134018" y="162158"/>
                    </a:lnTo>
                    <a:cubicBezTo>
                      <a:pt x="134018" y="162158"/>
                      <a:pt x="136403" y="164542"/>
                      <a:pt x="136403" y="164542"/>
                    </a:cubicBezTo>
                    <a:lnTo>
                      <a:pt x="136721" y="164225"/>
                    </a:lnTo>
                    <a:lnTo>
                      <a:pt x="137039" y="163112"/>
                    </a:lnTo>
                    <a:lnTo>
                      <a:pt x="136403" y="160886"/>
                    </a:lnTo>
                    <a:lnTo>
                      <a:pt x="135449" y="159614"/>
                    </a:lnTo>
                    <a:close/>
                    <a:moveTo>
                      <a:pt x="155321" y="107469"/>
                    </a:moveTo>
                    <a:lnTo>
                      <a:pt x="156594" y="106833"/>
                    </a:lnTo>
                    <a:lnTo>
                      <a:pt x="156911" y="106198"/>
                    </a:lnTo>
                    <a:lnTo>
                      <a:pt x="156275" y="106198"/>
                    </a:lnTo>
                    <a:lnTo>
                      <a:pt x="155321" y="106992"/>
                    </a:lnTo>
                    <a:lnTo>
                      <a:pt x="155321" y="106992"/>
                    </a:lnTo>
                    <a:lnTo>
                      <a:pt x="155321" y="107469"/>
                    </a:lnTo>
                    <a:close/>
                    <a:moveTo>
                      <a:pt x="155321" y="118280"/>
                    </a:moveTo>
                    <a:lnTo>
                      <a:pt x="157388" y="117167"/>
                    </a:lnTo>
                    <a:lnTo>
                      <a:pt x="157388" y="116531"/>
                    </a:lnTo>
                    <a:cubicBezTo>
                      <a:pt x="157388" y="116531"/>
                      <a:pt x="158183" y="115100"/>
                      <a:pt x="158183" y="115100"/>
                    </a:cubicBezTo>
                    <a:lnTo>
                      <a:pt x="156911" y="115418"/>
                    </a:lnTo>
                    <a:lnTo>
                      <a:pt x="155321" y="116849"/>
                    </a:lnTo>
                    <a:lnTo>
                      <a:pt x="155321" y="118280"/>
                    </a:lnTo>
                    <a:close/>
                    <a:moveTo>
                      <a:pt x="138311" y="139424"/>
                    </a:moveTo>
                    <a:lnTo>
                      <a:pt x="137357" y="139424"/>
                    </a:lnTo>
                    <a:cubicBezTo>
                      <a:pt x="137357" y="139424"/>
                      <a:pt x="137834" y="143399"/>
                      <a:pt x="137834" y="143399"/>
                    </a:cubicBezTo>
                    <a:lnTo>
                      <a:pt x="138788" y="142603"/>
                    </a:lnTo>
                    <a:lnTo>
                      <a:pt x="139424" y="140855"/>
                    </a:lnTo>
                    <a:lnTo>
                      <a:pt x="138947" y="139901"/>
                    </a:lnTo>
                    <a:lnTo>
                      <a:pt x="138152" y="139424"/>
                    </a:lnTo>
                    <a:close/>
                    <a:moveTo>
                      <a:pt x="477" y="270104"/>
                    </a:moveTo>
                    <a:lnTo>
                      <a:pt x="0" y="270422"/>
                    </a:lnTo>
                    <a:lnTo>
                      <a:pt x="0" y="271058"/>
                    </a:lnTo>
                    <a:cubicBezTo>
                      <a:pt x="0" y="271058"/>
                      <a:pt x="954" y="271058"/>
                      <a:pt x="954" y="271058"/>
                    </a:cubicBezTo>
                    <a:lnTo>
                      <a:pt x="954" y="270740"/>
                    </a:lnTo>
                    <a:cubicBezTo>
                      <a:pt x="954" y="270740"/>
                      <a:pt x="1113" y="270104"/>
                      <a:pt x="1113" y="270104"/>
                    </a:cubicBezTo>
                    <a:lnTo>
                      <a:pt x="477" y="269786"/>
                    </a:lnTo>
                    <a:close/>
                    <a:moveTo>
                      <a:pt x="71222" y="0"/>
                    </a:moveTo>
                    <a:lnTo>
                      <a:pt x="70109" y="318"/>
                    </a:lnTo>
                    <a:lnTo>
                      <a:pt x="69473" y="318"/>
                    </a:lnTo>
                    <a:cubicBezTo>
                      <a:pt x="69473" y="318"/>
                      <a:pt x="69791" y="954"/>
                      <a:pt x="69791" y="954"/>
                    </a:cubicBezTo>
                    <a:lnTo>
                      <a:pt x="71540" y="1272"/>
                    </a:lnTo>
                    <a:lnTo>
                      <a:pt x="72653" y="954"/>
                    </a:lnTo>
                    <a:lnTo>
                      <a:pt x="72653" y="636"/>
                    </a:lnTo>
                    <a:cubicBezTo>
                      <a:pt x="72653" y="636"/>
                      <a:pt x="72653" y="318"/>
                      <a:pt x="72653" y="318"/>
                    </a:cubicBezTo>
                    <a:lnTo>
                      <a:pt x="71222" y="318"/>
                    </a:lnTo>
                    <a:close/>
                    <a:moveTo>
                      <a:pt x="107628" y="188866"/>
                    </a:moveTo>
                    <a:lnTo>
                      <a:pt x="106197" y="189502"/>
                    </a:lnTo>
                    <a:lnTo>
                      <a:pt x="104130" y="189820"/>
                    </a:lnTo>
                    <a:lnTo>
                      <a:pt x="102700" y="191569"/>
                    </a:lnTo>
                    <a:lnTo>
                      <a:pt x="101269" y="192681"/>
                    </a:lnTo>
                    <a:lnTo>
                      <a:pt x="99838" y="192681"/>
                    </a:lnTo>
                    <a:cubicBezTo>
                      <a:pt x="99838" y="192681"/>
                      <a:pt x="98407" y="193636"/>
                      <a:pt x="98407" y="193636"/>
                    </a:cubicBezTo>
                    <a:lnTo>
                      <a:pt x="97135" y="194271"/>
                    </a:lnTo>
                    <a:lnTo>
                      <a:pt x="98884" y="195225"/>
                    </a:lnTo>
                    <a:lnTo>
                      <a:pt x="103017" y="194271"/>
                    </a:lnTo>
                    <a:lnTo>
                      <a:pt x="103654" y="193953"/>
                    </a:lnTo>
                    <a:lnTo>
                      <a:pt x="103654" y="193317"/>
                    </a:lnTo>
                    <a:cubicBezTo>
                      <a:pt x="103654" y="193317"/>
                      <a:pt x="104449" y="192523"/>
                      <a:pt x="104449" y="192523"/>
                    </a:cubicBezTo>
                    <a:lnTo>
                      <a:pt x="106674" y="190615"/>
                    </a:lnTo>
                    <a:lnTo>
                      <a:pt x="107469" y="190615"/>
                    </a:lnTo>
                    <a:cubicBezTo>
                      <a:pt x="107469" y="190615"/>
                      <a:pt x="108741" y="191887"/>
                      <a:pt x="108741" y="191887"/>
                    </a:cubicBezTo>
                    <a:lnTo>
                      <a:pt x="112398" y="191092"/>
                    </a:lnTo>
                    <a:lnTo>
                      <a:pt x="112398" y="189820"/>
                    </a:lnTo>
                    <a:cubicBezTo>
                      <a:pt x="112398" y="189820"/>
                      <a:pt x="110489" y="189184"/>
                      <a:pt x="110489" y="189184"/>
                    </a:cubicBezTo>
                    <a:lnTo>
                      <a:pt x="107946" y="188707"/>
                    </a:lnTo>
                    <a:close/>
                    <a:moveTo>
                      <a:pt x="77581" y="133224"/>
                    </a:moveTo>
                    <a:lnTo>
                      <a:pt x="76786" y="133224"/>
                    </a:lnTo>
                    <a:cubicBezTo>
                      <a:pt x="76786" y="133224"/>
                      <a:pt x="76309" y="133542"/>
                      <a:pt x="76309" y="133542"/>
                    </a:cubicBezTo>
                    <a:lnTo>
                      <a:pt x="75515" y="134337"/>
                    </a:lnTo>
                    <a:lnTo>
                      <a:pt x="74719" y="136721"/>
                    </a:lnTo>
                    <a:lnTo>
                      <a:pt x="76150" y="136244"/>
                    </a:lnTo>
                    <a:lnTo>
                      <a:pt x="77422" y="134973"/>
                    </a:lnTo>
                    <a:lnTo>
                      <a:pt x="77740" y="133383"/>
                    </a:lnTo>
                    <a:close/>
                    <a:moveTo>
                      <a:pt x="115259" y="156434"/>
                    </a:moveTo>
                    <a:lnTo>
                      <a:pt x="114464" y="153732"/>
                    </a:lnTo>
                    <a:lnTo>
                      <a:pt x="115100" y="152301"/>
                    </a:lnTo>
                    <a:lnTo>
                      <a:pt x="115100" y="150871"/>
                    </a:lnTo>
                    <a:cubicBezTo>
                      <a:pt x="115100" y="150871"/>
                      <a:pt x="113033" y="149281"/>
                      <a:pt x="113033" y="149281"/>
                    </a:cubicBezTo>
                    <a:lnTo>
                      <a:pt x="109854" y="147214"/>
                    </a:lnTo>
                    <a:lnTo>
                      <a:pt x="107787" y="144670"/>
                    </a:lnTo>
                    <a:lnTo>
                      <a:pt x="106992" y="144670"/>
                    </a:lnTo>
                    <a:cubicBezTo>
                      <a:pt x="106992" y="144670"/>
                      <a:pt x="106197" y="144034"/>
                      <a:pt x="106197" y="144034"/>
                    </a:cubicBezTo>
                    <a:lnTo>
                      <a:pt x="106197" y="142763"/>
                    </a:lnTo>
                    <a:lnTo>
                      <a:pt x="105243" y="141490"/>
                    </a:lnTo>
                    <a:lnTo>
                      <a:pt x="103494" y="141013"/>
                    </a:lnTo>
                    <a:lnTo>
                      <a:pt x="101746" y="141809"/>
                    </a:lnTo>
                    <a:lnTo>
                      <a:pt x="96341" y="143399"/>
                    </a:lnTo>
                    <a:lnTo>
                      <a:pt x="92843" y="143399"/>
                    </a:lnTo>
                    <a:cubicBezTo>
                      <a:pt x="92843" y="143399"/>
                      <a:pt x="87120" y="145306"/>
                      <a:pt x="87120" y="145306"/>
                    </a:cubicBezTo>
                    <a:lnTo>
                      <a:pt x="83940" y="147691"/>
                    </a:lnTo>
                    <a:lnTo>
                      <a:pt x="80920" y="150394"/>
                    </a:lnTo>
                    <a:lnTo>
                      <a:pt x="80920" y="151824"/>
                    </a:lnTo>
                    <a:cubicBezTo>
                      <a:pt x="80920" y="151824"/>
                      <a:pt x="81556" y="153414"/>
                      <a:pt x="81556" y="153414"/>
                    </a:cubicBezTo>
                    <a:lnTo>
                      <a:pt x="81238" y="153891"/>
                    </a:lnTo>
                    <a:lnTo>
                      <a:pt x="80443" y="154209"/>
                    </a:lnTo>
                    <a:lnTo>
                      <a:pt x="79966" y="154845"/>
                    </a:lnTo>
                    <a:lnTo>
                      <a:pt x="79966" y="155799"/>
                    </a:lnTo>
                    <a:cubicBezTo>
                      <a:pt x="79966" y="155799"/>
                      <a:pt x="78535" y="156594"/>
                      <a:pt x="78535" y="156594"/>
                    </a:cubicBezTo>
                    <a:lnTo>
                      <a:pt x="77104" y="157070"/>
                    </a:lnTo>
                    <a:lnTo>
                      <a:pt x="76786" y="158660"/>
                    </a:lnTo>
                    <a:lnTo>
                      <a:pt x="77104" y="160250"/>
                    </a:lnTo>
                    <a:lnTo>
                      <a:pt x="78694" y="163429"/>
                    </a:lnTo>
                    <a:lnTo>
                      <a:pt x="80443" y="164702"/>
                    </a:lnTo>
                    <a:lnTo>
                      <a:pt x="82510" y="165496"/>
                    </a:lnTo>
                    <a:lnTo>
                      <a:pt x="87597" y="166450"/>
                    </a:lnTo>
                    <a:lnTo>
                      <a:pt x="91412" y="167563"/>
                    </a:lnTo>
                    <a:lnTo>
                      <a:pt x="93638" y="168676"/>
                    </a:lnTo>
                    <a:lnTo>
                      <a:pt x="96818" y="168994"/>
                    </a:lnTo>
                    <a:lnTo>
                      <a:pt x="99997" y="168517"/>
                    </a:lnTo>
                    <a:lnTo>
                      <a:pt x="102700" y="168517"/>
                    </a:lnTo>
                    <a:cubicBezTo>
                      <a:pt x="102700" y="168517"/>
                      <a:pt x="105084" y="166609"/>
                      <a:pt x="105084" y="166609"/>
                    </a:cubicBezTo>
                    <a:lnTo>
                      <a:pt x="107628" y="165178"/>
                    </a:lnTo>
                    <a:lnTo>
                      <a:pt x="110331" y="164860"/>
                    </a:lnTo>
                    <a:lnTo>
                      <a:pt x="111443" y="165337"/>
                    </a:lnTo>
                    <a:lnTo>
                      <a:pt x="112238" y="164542"/>
                    </a:lnTo>
                    <a:lnTo>
                      <a:pt x="115418" y="164542"/>
                    </a:lnTo>
                    <a:cubicBezTo>
                      <a:pt x="115418" y="164542"/>
                      <a:pt x="117485" y="163589"/>
                      <a:pt x="117485" y="163589"/>
                    </a:cubicBezTo>
                    <a:lnTo>
                      <a:pt x="116054" y="159296"/>
                    </a:lnTo>
                    <a:lnTo>
                      <a:pt x="115577" y="156594"/>
                    </a:lnTo>
                    <a:close/>
                    <a:moveTo>
                      <a:pt x="190138" y="166768"/>
                    </a:moveTo>
                    <a:lnTo>
                      <a:pt x="188548" y="167245"/>
                    </a:lnTo>
                    <a:lnTo>
                      <a:pt x="189184" y="167881"/>
                    </a:lnTo>
                    <a:lnTo>
                      <a:pt x="190774" y="168835"/>
                    </a:lnTo>
                    <a:lnTo>
                      <a:pt x="191091" y="168358"/>
                    </a:lnTo>
                    <a:lnTo>
                      <a:pt x="191091" y="167086"/>
                    </a:lnTo>
                    <a:cubicBezTo>
                      <a:pt x="191091" y="167086"/>
                      <a:pt x="190297" y="167086"/>
                      <a:pt x="190297" y="167086"/>
                    </a:cubicBezTo>
                    <a:close/>
                    <a:moveTo>
                      <a:pt x="185369" y="137198"/>
                    </a:moveTo>
                    <a:lnTo>
                      <a:pt x="183938" y="136244"/>
                    </a:lnTo>
                    <a:lnTo>
                      <a:pt x="183619" y="136562"/>
                    </a:lnTo>
                    <a:lnTo>
                      <a:pt x="183619" y="137198"/>
                    </a:lnTo>
                    <a:cubicBezTo>
                      <a:pt x="183619" y="137198"/>
                      <a:pt x="184892" y="138152"/>
                      <a:pt x="184892" y="138152"/>
                    </a:cubicBezTo>
                    <a:lnTo>
                      <a:pt x="184892" y="138947"/>
                    </a:lnTo>
                    <a:cubicBezTo>
                      <a:pt x="184892" y="138947"/>
                      <a:pt x="183938" y="140696"/>
                      <a:pt x="183938" y="140696"/>
                    </a:cubicBezTo>
                    <a:lnTo>
                      <a:pt x="184573" y="141013"/>
                    </a:lnTo>
                    <a:lnTo>
                      <a:pt x="185369" y="140060"/>
                    </a:lnTo>
                    <a:lnTo>
                      <a:pt x="186322" y="139424"/>
                    </a:lnTo>
                    <a:lnTo>
                      <a:pt x="186640" y="138629"/>
                    </a:lnTo>
                    <a:lnTo>
                      <a:pt x="186640" y="138152"/>
                    </a:lnTo>
                    <a:cubicBezTo>
                      <a:pt x="186640" y="138152"/>
                      <a:pt x="185527" y="137357"/>
                      <a:pt x="185527" y="137357"/>
                    </a:cubicBezTo>
                    <a:close/>
                    <a:moveTo>
                      <a:pt x="192364" y="240057"/>
                    </a:moveTo>
                    <a:lnTo>
                      <a:pt x="192364" y="240057"/>
                    </a:lnTo>
                    <a:cubicBezTo>
                      <a:pt x="192364" y="240057"/>
                      <a:pt x="192364" y="239580"/>
                      <a:pt x="192364" y="239580"/>
                    </a:cubicBezTo>
                    <a:lnTo>
                      <a:pt x="192364" y="239580"/>
                    </a:lnTo>
                    <a:cubicBezTo>
                      <a:pt x="192364" y="239580"/>
                      <a:pt x="192364" y="239739"/>
                      <a:pt x="192364" y="239739"/>
                    </a:cubicBezTo>
                    <a:lnTo>
                      <a:pt x="192364" y="239739"/>
                    </a:lnTo>
                    <a:cubicBezTo>
                      <a:pt x="192364" y="239739"/>
                      <a:pt x="192522" y="240216"/>
                      <a:pt x="192522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40216"/>
                      <a:pt x="192681" y="240216"/>
                    </a:cubicBezTo>
                    <a:lnTo>
                      <a:pt x="192681" y="240216"/>
                    </a:lnTo>
                    <a:cubicBezTo>
                      <a:pt x="192681" y="240216"/>
                      <a:pt x="192681" y="239898"/>
                      <a:pt x="192681" y="239898"/>
                    </a:cubicBezTo>
                    <a:close/>
                    <a:moveTo>
                      <a:pt x="205559" y="159137"/>
                    </a:moveTo>
                    <a:lnTo>
                      <a:pt x="204764" y="157866"/>
                    </a:lnTo>
                    <a:lnTo>
                      <a:pt x="203492" y="157547"/>
                    </a:lnTo>
                    <a:lnTo>
                      <a:pt x="202538" y="158819"/>
                    </a:lnTo>
                    <a:lnTo>
                      <a:pt x="203969" y="160091"/>
                    </a:lnTo>
                    <a:lnTo>
                      <a:pt x="205559" y="159773"/>
                    </a:lnTo>
                    <a:lnTo>
                      <a:pt x="205559" y="159137"/>
                    </a:lnTo>
                    <a:close/>
                    <a:moveTo>
                      <a:pt x="155004" y="118280"/>
                    </a:moveTo>
                    <a:lnTo>
                      <a:pt x="155321" y="118280"/>
                    </a:lnTo>
                    <a:lnTo>
                      <a:pt x="155321" y="116690"/>
                    </a:lnTo>
                    <a:lnTo>
                      <a:pt x="154845" y="117644"/>
                    </a:lnTo>
                    <a:lnTo>
                      <a:pt x="154845" y="118280"/>
                    </a:lnTo>
                    <a:close/>
                    <a:moveTo>
                      <a:pt x="196815" y="195384"/>
                    </a:moveTo>
                    <a:lnTo>
                      <a:pt x="196338" y="195066"/>
                    </a:lnTo>
                    <a:lnTo>
                      <a:pt x="196338" y="194590"/>
                    </a:lnTo>
                    <a:cubicBezTo>
                      <a:pt x="196338" y="194590"/>
                      <a:pt x="196656" y="194430"/>
                      <a:pt x="196656" y="194430"/>
                    </a:cubicBezTo>
                    <a:lnTo>
                      <a:pt x="196815" y="194430"/>
                    </a:lnTo>
                    <a:cubicBezTo>
                      <a:pt x="196815" y="194430"/>
                      <a:pt x="196497" y="194113"/>
                      <a:pt x="196497" y="194113"/>
                    </a:cubicBezTo>
                    <a:lnTo>
                      <a:pt x="195861" y="194430"/>
                    </a:lnTo>
                    <a:lnTo>
                      <a:pt x="195543" y="194907"/>
                    </a:lnTo>
                    <a:lnTo>
                      <a:pt x="195543" y="195384"/>
                    </a:lnTo>
                    <a:cubicBezTo>
                      <a:pt x="195543" y="195384"/>
                      <a:pt x="196338" y="195861"/>
                      <a:pt x="196338" y="195861"/>
                    </a:cubicBezTo>
                    <a:lnTo>
                      <a:pt x="197133" y="196179"/>
                    </a:lnTo>
                    <a:lnTo>
                      <a:pt x="197451" y="195861"/>
                    </a:lnTo>
                    <a:lnTo>
                      <a:pt x="197451" y="195543"/>
                    </a:lnTo>
                    <a:cubicBezTo>
                      <a:pt x="197451" y="195543"/>
                      <a:pt x="196815" y="195543"/>
                      <a:pt x="196815" y="195543"/>
                    </a:cubicBezTo>
                    <a:close/>
                    <a:moveTo>
                      <a:pt x="159296" y="122731"/>
                    </a:moveTo>
                    <a:lnTo>
                      <a:pt x="158342" y="123049"/>
                    </a:lnTo>
                    <a:lnTo>
                      <a:pt x="155321" y="125593"/>
                    </a:lnTo>
                    <a:lnTo>
                      <a:pt x="155321" y="125593"/>
                    </a:lnTo>
                    <a:lnTo>
                      <a:pt x="155321" y="127819"/>
                    </a:lnTo>
                    <a:cubicBezTo>
                      <a:pt x="155321" y="127819"/>
                      <a:pt x="155321" y="129249"/>
                      <a:pt x="155321" y="129249"/>
                    </a:cubicBezTo>
                    <a:lnTo>
                      <a:pt x="155321" y="130839"/>
                    </a:lnTo>
                    <a:lnTo>
                      <a:pt x="156117" y="129726"/>
                    </a:lnTo>
                    <a:lnTo>
                      <a:pt x="159137" y="127501"/>
                    </a:lnTo>
                    <a:lnTo>
                      <a:pt x="160409" y="124957"/>
                    </a:lnTo>
                    <a:lnTo>
                      <a:pt x="159296" y="122731"/>
                    </a:lnTo>
                    <a:close/>
                    <a:moveTo>
                      <a:pt x="182666" y="158819"/>
                    </a:moveTo>
                    <a:lnTo>
                      <a:pt x="181712" y="159455"/>
                    </a:lnTo>
                    <a:lnTo>
                      <a:pt x="182189" y="160250"/>
                    </a:lnTo>
                    <a:lnTo>
                      <a:pt x="182825" y="160727"/>
                    </a:lnTo>
                    <a:lnTo>
                      <a:pt x="183460" y="160727"/>
                    </a:lnTo>
                    <a:cubicBezTo>
                      <a:pt x="183460" y="160727"/>
                      <a:pt x="184256" y="160409"/>
                      <a:pt x="184256" y="160409"/>
                    </a:cubicBezTo>
                    <a:lnTo>
                      <a:pt x="183938" y="159614"/>
                    </a:lnTo>
                    <a:lnTo>
                      <a:pt x="182507" y="158819"/>
                    </a:lnTo>
                    <a:close/>
                    <a:moveTo>
                      <a:pt x="152460" y="130839"/>
                    </a:moveTo>
                    <a:lnTo>
                      <a:pt x="153255" y="131952"/>
                    </a:lnTo>
                    <a:lnTo>
                      <a:pt x="155321" y="130839"/>
                    </a:lnTo>
                    <a:lnTo>
                      <a:pt x="155321" y="127819"/>
                    </a:lnTo>
                    <a:cubicBezTo>
                      <a:pt x="155321" y="127819"/>
                      <a:pt x="155321" y="125752"/>
                      <a:pt x="155321" y="125752"/>
                    </a:cubicBezTo>
                    <a:lnTo>
                      <a:pt x="153414" y="128455"/>
                    </a:lnTo>
                    <a:lnTo>
                      <a:pt x="152460" y="130998"/>
                    </a:lnTo>
                    <a:close/>
                    <a:moveTo>
                      <a:pt x="160250" y="188548"/>
                    </a:moveTo>
                    <a:lnTo>
                      <a:pt x="159455" y="189184"/>
                    </a:lnTo>
                    <a:lnTo>
                      <a:pt x="159455" y="189820"/>
                    </a:lnTo>
                    <a:cubicBezTo>
                      <a:pt x="159455" y="189820"/>
                      <a:pt x="159137" y="190297"/>
                      <a:pt x="159137" y="190297"/>
                    </a:cubicBezTo>
                    <a:lnTo>
                      <a:pt x="159137" y="190933"/>
                    </a:lnTo>
                    <a:cubicBezTo>
                      <a:pt x="159137" y="190933"/>
                      <a:pt x="159614" y="190933"/>
                      <a:pt x="159614" y="190933"/>
                    </a:cubicBezTo>
                    <a:lnTo>
                      <a:pt x="159614" y="190615"/>
                    </a:lnTo>
                    <a:cubicBezTo>
                      <a:pt x="159614" y="190615"/>
                      <a:pt x="159773" y="189979"/>
                      <a:pt x="159773" y="189979"/>
                    </a:cubicBezTo>
                    <a:lnTo>
                      <a:pt x="159773" y="189661"/>
                    </a:lnTo>
                    <a:cubicBezTo>
                      <a:pt x="159773" y="189661"/>
                      <a:pt x="160250" y="189502"/>
                      <a:pt x="160250" y="189502"/>
                    </a:cubicBezTo>
                    <a:lnTo>
                      <a:pt x="160727" y="189820"/>
                    </a:lnTo>
                    <a:lnTo>
                      <a:pt x="161204" y="189820"/>
                    </a:lnTo>
                    <a:cubicBezTo>
                      <a:pt x="161204" y="189820"/>
                      <a:pt x="161204" y="189025"/>
                      <a:pt x="161204" y="189025"/>
                    </a:cubicBezTo>
                    <a:lnTo>
                      <a:pt x="160250" y="18854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8" name="Freeform: Shape 5037">
                <a:extLst>
                  <a:ext uri="{FF2B5EF4-FFF2-40B4-BE49-F238E27FC236}">
                    <a16:creationId xmlns:a16="http://schemas.microsoft.com/office/drawing/2014/main" id="{5EBBB975-04F1-BFDC-D8C8-F7ED708CDF24}"/>
                  </a:ext>
                </a:extLst>
              </p:cNvPr>
              <p:cNvSpPr/>
              <p:nvPr/>
            </p:nvSpPr>
            <p:spPr>
              <a:xfrm>
                <a:off x="1752718" y="1498209"/>
                <a:ext cx="344505" cy="479636"/>
              </a:xfrm>
              <a:custGeom>
                <a:avLst/>
                <a:gdLst>
                  <a:gd name="connsiteX0" fmla="*/ 58981 w 344505"/>
                  <a:gd name="connsiteY0" fmla="*/ 463103 h 479636"/>
                  <a:gd name="connsiteX1" fmla="*/ 57232 w 344505"/>
                  <a:gd name="connsiteY1" fmla="*/ 464057 h 479636"/>
                  <a:gd name="connsiteX2" fmla="*/ 56596 w 344505"/>
                  <a:gd name="connsiteY2" fmla="*/ 465011 h 479636"/>
                  <a:gd name="connsiteX3" fmla="*/ 58186 w 344505"/>
                  <a:gd name="connsiteY3" fmla="*/ 466283 h 479636"/>
                  <a:gd name="connsiteX4" fmla="*/ 60730 w 344505"/>
                  <a:gd name="connsiteY4" fmla="*/ 465806 h 479636"/>
                  <a:gd name="connsiteX5" fmla="*/ 61366 w 344505"/>
                  <a:gd name="connsiteY5" fmla="*/ 464375 h 479636"/>
                  <a:gd name="connsiteX6" fmla="*/ 60889 w 344505"/>
                  <a:gd name="connsiteY6" fmla="*/ 463103 h 479636"/>
                  <a:gd name="connsiteX7" fmla="*/ 58981 w 344505"/>
                  <a:gd name="connsiteY7" fmla="*/ 463103 h 479636"/>
                  <a:gd name="connsiteX8" fmla="*/ 62796 w 344505"/>
                  <a:gd name="connsiteY8" fmla="*/ 463103 h 479636"/>
                  <a:gd name="connsiteX9" fmla="*/ 62478 w 344505"/>
                  <a:gd name="connsiteY9" fmla="*/ 465647 h 479636"/>
                  <a:gd name="connsiteX10" fmla="*/ 63591 w 344505"/>
                  <a:gd name="connsiteY10" fmla="*/ 465965 h 479636"/>
                  <a:gd name="connsiteX11" fmla="*/ 66453 w 344505"/>
                  <a:gd name="connsiteY11" fmla="*/ 464534 h 479636"/>
                  <a:gd name="connsiteX12" fmla="*/ 67407 w 344505"/>
                  <a:gd name="connsiteY12" fmla="*/ 461831 h 479636"/>
                  <a:gd name="connsiteX13" fmla="*/ 64545 w 344505"/>
                  <a:gd name="connsiteY13" fmla="*/ 461831 h 479636"/>
                  <a:gd name="connsiteX14" fmla="*/ 62796 w 344505"/>
                  <a:gd name="connsiteY14" fmla="*/ 463103 h 479636"/>
                  <a:gd name="connsiteX15" fmla="*/ 49442 w 344505"/>
                  <a:gd name="connsiteY15" fmla="*/ 325905 h 479636"/>
                  <a:gd name="connsiteX16" fmla="*/ 44991 w 344505"/>
                  <a:gd name="connsiteY16" fmla="*/ 325905 h 479636"/>
                  <a:gd name="connsiteX17" fmla="*/ 46898 w 344505"/>
                  <a:gd name="connsiteY17" fmla="*/ 329403 h 479636"/>
                  <a:gd name="connsiteX18" fmla="*/ 49919 w 344505"/>
                  <a:gd name="connsiteY18" fmla="*/ 331628 h 479636"/>
                  <a:gd name="connsiteX19" fmla="*/ 51509 w 344505"/>
                  <a:gd name="connsiteY19" fmla="*/ 331151 h 479636"/>
                  <a:gd name="connsiteX20" fmla="*/ 51827 w 344505"/>
                  <a:gd name="connsiteY20" fmla="*/ 330356 h 479636"/>
                  <a:gd name="connsiteX21" fmla="*/ 53258 w 344505"/>
                  <a:gd name="connsiteY21" fmla="*/ 329085 h 479636"/>
                  <a:gd name="connsiteX22" fmla="*/ 53576 w 344505"/>
                  <a:gd name="connsiteY22" fmla="*/ 329403 h 479636"/>
                  <a:gd name="connsiteX23" fmla="*/ 54688 w 344505"/>
                  <a:gd name="connsiteY23" fmla="*/ 329403 h 479636"/>
                  <a:gd name="connsiteX24" fmla="*/ 54847 w 344505"/>
                  <a:gd name="connsiteY24" fmla="*/ 327336 h 479636"/>
                  <a:gd name="connsiteX25" fmla="*/ 53258 w 344505"/>
                  <a:gd name="connsiteY25" fmla="*/ 326541 h 479636"/>
                  <a:gd name="connsiteX26" fmla="*/ 51032 w 344505"/>
                  <a:gd name="connsiteY26" fmla="*/ 328131 h 479636"/>
                  <a:gd name="connsiteX27" fmla="*/ 49283 w 344505"/>
                  <a:gd name="connsiteY27" fmla="*/ 328131 h 479636"/>
                  <a:gd name="connsiteX28" fmla="*/ 48965 w 344505"/>
                  <a:gd name="connsiteY28" fmla="*/ 327495 h 479636"/>
                  <a:gd name="connsiteX29" fmla="*/ 48965 w 344505"/>
                  <a:gd name="connsiteY29" fmla="*/ 326700 h 479636"/>
                  <a:gd name="connsiteX30" fmla="*/ 49442 w 344505"/>
                  <a:gd name="connsiteY30" fmla="*/ 325905 h 479636"/>
                  <a:gd name="connsiteX31" fmla="*/ 50237 w 344505"/>
                  <a:gd name="connsiteY31" fmla="*/ 442913 h 479636"/>
                  <a:gd name="connsiteX32" fmla="*/ 48965 w 344505"/>
                  <a:gd name="connsiteY32" fmla="*/ 443708 h 479636"/>
                  <a:gd name="connsiteX33" fmla="*/ 48647 w 344505"/>
                  <a:gd name="connsiteY33" fmla="*/ 444503 h 479636"/>
                  <a:gd name="connsiteX34" fmla="*/ 49442 w 344505"/>
                  <a:gd name="connsiteY34" fmla="*/ 447841 h 479636"/>
                  <a:gd name="connsiteX35" fmla="*/ 51032 w 344505"/>
                  <a:gd name="connsiteY35" fmla="*/ 449908 h 479636"/>
                  <a:gd name="connsiteX36" fmla="*/ 52940 w 344505"/>
                  <a:gd name="connsiteY36" fmla="*/ 449590 h 479636"/>
                  <a:gd name="connsiteX37" fmla="*/ 54847 w 344505"/>
                  <a:gd name="connsiteY37" fmla="*/ 449590 h 479636"/>
                  <a:gd name="connsiteX38" fmla="*/ 55324 w 344505"/>
                  <a:gd name="connsiteY38" fmla="*/ 447841 h 479636"/>
                  <a:gd name="connsiteX39" fmla="*/ 51032 w 344505"/>
                  <a:gd name="connsiteY39" fmla="*/ 444980 h 479636"/>
                  <a:gd name="connsiteX40" fmla="*/ 50078 w 344505"/>
                  <a:gd name="connsiteY40" fmla="*/ 443072 h 479636"/>
                  <a:gd name="connsiteX41" fmla="*/ 68679 w 344505"/>
                  <a:gd name="connsiteY41" fmla="*/ 453564 h 479636"/>
                  <a:gd name="connsiteX42" fmla="*/ 69950 w 344505"/>
                  <a:gd name="connsiteY42" fmla="*/ 453247 h 479636"/>
                  <a:gd name="connsiteX43" fmla="*/ 68679 w 344505"/>
                  <a:gd name="connsiteY43" fmla="*/ 451657 h 479636"/>
                  <a:gd name="connsiteX44" fmla="*/ 66453 w 344505"/>
                  <a:gd name="connsiteY44" fmla="*/ 450226 h 479636"/>
                  <a:gd name="connsiteX45" fmla="*/ 66453 w 344505"/>
                  <a:gd name="connsiteY45" fmla="*/ 451021 h 479636"/>
                  <a:gd name="connsiteX46" fmla="*/ 66930 w 344505"/>
                  <a:gd name="connsiteY46" fmla="*/ 452770 h 479636"/>
                  <a:gd name="connsiteX47" fmla="*/ 65817 w 344505"/>
                  <a:gd name="connsiteY47" fmla="*/ 453247 h 479636"/>
                  <a:gd name="connsiteX48" fmla="*/ 66135 w 344505"/>
                  <a:gd name="connsiteY48" fmla="*/ 454042 h 479636"/>
                  <a:gd name="connsiteX49" fmla="*/ 69155 w 344505"/>
                  <a:gd name="connsiteY49" fmla="*/ 456108 h 479636"/>
                  <a:gd name="connsiteX50" fmla="*/ 71222 w 344505"/>
                  <a:gd name="connsiteY50" fmla="*/ 456108 h 479636"/>
                  <a:gd name="connsiteX51" fmla="*/ 70745 w 344505"/>
                  <a:gd name="connsiteY51" fmla="*/ 455154 h 479636"/>
                  <a:gd name="connsiteX52" fmla="*/ 68679 w 344505"/>
                  <a:gd name="connsiteY52" fmla="*/ 453564 h 479636"/>
                  <a:gd name="connsiteX53" fmla="*/ 344346 w 344505"/>
                  <a:gd name="connsiteY53" fmla="*/ 340531 h 479636"/>
                  <a:gd name="connsiteX54" fmla="*/ 342280 w 344505"/>
                  <a:gd name="connsiteY54" fmla="*/ 338146 h 479636"/>
                  <a:gd name="connsiteX55" fmla="*/ 339418 w 344505"/>
                  <a:gd name="connsiteY55" fmla="*/ 335444 h 479636"/>
                  <a:gd name="connsiteX56" fmla="*/ 336874 w 344505"/>
                  <a:gd name="connsiteY56" fmla="*/ 332105 h 479636"/>
                  <a:gd name="connsiteX57" fmla="*/ 334967 w 344505"/>
                  <a:gd name="connsiteY57" fmla="*/ 329085 h 479636"/>
                  <a:gd name="connsiteX58" fmla="*/ 329085 w 344505"/>
                  <a:gd name="connsiteY58" fmla="*/ 324951 h 479636"/>
                  <a:gd name="connsiteX59" fmla="*/ 319864 w 344505"/>
                  <a:gd name="connsiteY59" fmla="*/ 319705 h 479636"/>
                  <a:gd name="connsiteX60" fmla="*/ 313028 w 344505"/>
                  <a:gd name="connsiteY60" fmla="*/ 315731 h 479636"/>
                  <a:gd name="connsiteX61" fmla="*/ 302535 w 344505"/>
                  <a:gd name="connsiteY61" fmla="*/ 307305 h 479636"/>
                  <a:gd name="connsiteX62" fmla="*/ 300628 w 344505"/>
                  <a:gd name="connsiteY62" fmla="*/ 305238 h 479636"/>
                  <a:gd name="connsiteX63" fmla="*/ 300946 w 344505"/>
                  <a:gd name="connsiteY63" fmla="*/ 304761 h 479636"/>
                  <a:gd name="connsiteX64" fmla="*/ 306828 w 344505"/>
                  <a:gd name="connsiteY64" fmla="*/ 302217 h 479636"/>
                  <a:gd name="connsiteX65" fmla="*/ 312710 w 344505"/>
                  <a:gd name="connsiteY65" fmla="*/ 295540 h 479636"/>
                  <a:gd name="connsiteX66" fmla="*/ 315253 w 344505"/>
                  <a:gd name="connsiteY66" fmla="*/ 292202 h 479636"/>
                  <a:gd name="connsiteX67" fmla="*/ 315889 w 344505"/>
                  <a:gd name="connsiteY67" fmla="*/ 289658 h 479636"/>
                  <a:gd name="connsiteX68" fmla="*/ 315889 w 344505"/>
                  <a:gd name="connsiteY68" fmla="*/ 286797 h 479636"/>
                  <a:gd name="connsiteX69" fmla="*/ 315571 w 344505"/>
                  <a:gd name="connsiteY69" fmla="*/ 284094 h 479636"/>
                  <a:gd name="connsiteX70" fmla="*/ 314777 w 344505"/>
                  <a:gd name="connsiteY70" fmla="*/ 282345 h 479636"/>
                  <a:gd name="connsiteX71" fmla="*/ 311915 w 344505"/>
                  <a:gd name="connsiteY71" fmla="*/ 280278 h 479636"/>
                  <a:gd name="connsiteX72" fmla="*/ 303807 w 344505"/>
                  <a:gd name="connsiteY72" fmla="*/ 276463 h 479636"/>
                  <a:gd name="connsiteX73" fmla="*/ 301899 w 344505"/>
                  <a:gd name="connsiteY73" fmla="*/ 272965 h 479636"/>
                  <a:gd name="connsiteX74" fmla="*/ 300310 w 344505"/>
                  <a:gd name="connsiteY74" fmla="*/ 269150 h 479636"/>
                  <a:gd name="connsiteX75" fmla="*/ 300310 w 344505"/>
                  <a:gd name="connsiteY75" fmla="*/ 267560 h 479636"/>
                  <a:gd name="connsiteX76" fmla="*/ 304125 w 344505"/>
                  <a:gd name="connsiteY76" fmla="*/ 263586 h 479636"/>
                  <a:gd name="connsiteX77" fmla="*/ 304125 w 344505"/>
                  <a:gd name="connsiteY77" fmla="*/ 261519 h 479636"/>
                  <a:gd name="connsiteX78" fmla="*/ 303807 w 344505"/>
                  <a:gd name="connsiteY78" fmla="*/ 259452 h 479636"/>
                  <a:gd name="connsiteX79" fmla="*/ 302694 w 344505"/>
                  <a:gd name="connsiteY79" fmla="*/ 258022 h 479636"/>
                  <a:gd name="connsiteX80" fmla="*/ 294427 w 344505"/>
                  <a:gd name="connsiteY80" fmla="*/ 256273 h 479636"/>
                  <a:gd name="connsiteX81" fmla="*/ 292043 w 344505"/>
                  <a:gd name="connsiteY81" fmla="*/ 254365 h 479636"/>
                  <a:gd name="connsiteX82" fmla="*/ 290135 w 344505"/>
                  <a:gd name="connsiteY82" fmla="*/ 251344 h 479636"/>
                  <a:gd name="connsiteX83" fmla="*/ 289181 w 344505"/>
                  <a:gd name="connsiteY83" fmla="*/ 248642 h 479636"/>
                  <a:gd name="connsiteX84" fmla="*/ 289181 w 344505"/>
                  <a:gd name="connsiteY84" fmla="*/ 247052 h 479636"/>
                  <a:gd name="connsiteX85" fmla="*/ 289658 w 344505"/>
                  <a:gd name="connsiteY85" fmla="*/ 245303 h 479636"/>
                  <a:gd name="connsiteX86" fmla="*/ 292520 w 344505"/>
                  <a:gd name="connsiteY86" fmla="*/ 243396 h 479636"/>
                  <a:gd name="connsiteX87" fmla="*/ 295063 w 344505"/>
                  <a:gd name="connsiteY87" fmla="*/ 242124 h 479636"/>
                  <a:gd name="connsiteX88" fmla="*/ 295540 w 344505"/>
                  <a:gd name="connsiteY88" fmla="*/ 240375 h 479636"/>
                  <a:gd name="connsiteX89" fmla="*/ 295540 w 344505"/>
                  <a:gd name="connsiteY89" fmla="*/ 238467 h 479636"/>
                  <a:gd name="connsiteX90" fmla="*/ 295063 w 344505"/>
                  <a:gd name="connsiteY90" fmla="*/ 237513 h 479636"/>
                  <a:gd name="connsiteX91" fmla="*/ 289817 w 344505"/>
                  <a:gd name="connsiteY91" fmla="*/ 236559 h 479636"/>
                  <a:gd name="connsiteX92" fmla="*/ 289340 w 344505"/>
                  <a:gd name="connsiteY92" fmla="*/ 236082 h 479636"/>
                  <a:gd name="connsiteX93" fmla="*/ 289340 w 344505"/>
                  <a:gd name="connsiteY93" fmla="*/ 235447 h 479636"/>
                  <a:gd name="connsiteX94" fmla="*/ 289340 w 344505"/>
                  <a:gd name="connsiteY94" fmla="*/ 234652 h 479636"/>
                  <a:gd name="connsiteX95" fmla="*/ 292202 w 344505"/>
                  <a:gd name="connsiteY95" fmla="*/ 231313 h 479636"/>
                  <a:gd name="connsiteX96" fmla="*/ 292520 w 344505"/>
                  <a:gd name="connsiteY96" fmla="*/ 224954 h 479636"/>
                  <a:gd name="connsiteX97" fmla="*/ 295222 w 344505"/>
                  <a:gd name="connsiteY97" fmla="*/ 220503 h 479636"/>
                  <a:gd name="connsiteX98" fmla="*/ 292202 w 344505"/>
                  <a:gd name="connsiteY98" fmla="*/ 217800 h 479636"/>
                  <a:gd name="connsiteX99" fmla="*/ 292202 w 344505"/>
                  <a:gd name="connsiteY99" fmla="*/ 217323 h 479636"/>
                  <a:gd name="connsiteX100" fmla="*/ 296971 w 344505"/>
                  <a:gd name="connsiteY100" fmla="*/ 215892 h 479636"/>
                  <a:gd name="connsiteX101" fmla="*/ 301104 w 344505"/>
                  <a:gd name="connsiteY101" fmla="*/ 215574 h 479636"/>
                  <a:gd name="connsiteX102" fmla="*/ 303012 w 344505"/>
                  <a:gd name="connsiteY102" fmla="*/ 215097 h 479636"/>
                  <a:gd name="connsiteX103" fmla="*/ 303012 w 344505"/>
                  <a:gd name="connsiteY103" fmla="*/ 213031 h 479636"/>
                  <a:gd name="connsiteX104" fmla="*/ 302853 w 344505"/>
                  <a:gd name="connsiteY104" fmla="*/ 210169 h 479636"/>
                  <a:gd name="connsiteX105" fmla="*/ 298561 w 344505"/>
                  <a:gd name="connsiteY105" fmla="*/ 198882 h 479636"/>
                  <a:gd name="connsiteX106" fmla="*/ 297607 w 344505"/>
                  <a:gd name="connsiteY106" fmla="*/ 195702 h 479636"/>
                  <a:gd name="connsiteX107" fmla="*/ 294745 w 344505"/>
                  <a:gd name="connsiteY107" fmla="*/ 191569 h 479636"/>
                  <a:gd name="connsiteX108" fmla="*/ 292361 w 344505"/>
                  <a:gd name="connsiteY108" fmla="*/ 188866 h 479636"/>
                  <a:gd name="connsiteX109" fmla="*/ 290930 w 344505"/>
                  <a:gd name="connsiteY109" fmla="*/ 186958 h 479636"/>
                  <a:gd name="connsiteX110" fmla="*/ 288704 w 344505"/>
                  <a:gd name="connsiteY110" fmla="*/ 183143 h 479636"/>
                  <a:gd name="connsiteX111" fmla="*/ 287432 w 344505"/>
                  <a:gd name="connsiteY111" fmla="*/ 179168 h 479636"/>
                  <a:gd name="connsiteX112" fmla="*/ 285207 w 344505"/>
                  <a:gd name="connsiteY112" fmla="*/ 174717 h 479636"/>
                  <a:gd name="connsiteX113" fmla="*/ 282504 w 344505"/>
                  <a:gd name="connsiteY113" fmla="*/ 170584 h 479636"/>
                  <a:gd name="connsiteX114" fmla="*/ 280278 w 344505"/>
                  <a:gd name="connsiteY114" fmla="*/ 166768 h 479636"/>
                  <a:gd name="connsiteX115" fmla="*/ 274555 w 344505"/>
                  <a:gd name="connsiteY115" fmla="*/ 159296 h 479636"/>
                  <a:gd name="connsiteX116" fmla="*/ 273760 w 344505"/>
                  <a:gd name="connsiteY116" fmla="*/ 157229 h 479636"/>
                  <a:gd name="connsiteX117" fmla="*/ 273760 w 344505"/>
                  <a:gd name="connsiteY117" fmla="*/ 155322 h 479636"/>
                  <a:gd name="connsiteX118" fmla="*/ 274396 w 344505"/>
                  <a:gd name="connsiteY118" fmla="*/ 153414 h 479636"/>
                  <a:gd name="connsiteX119" fmla="*/ 278847 w 344505"/>
                  <a:gd name="connsiteY119" fmla="*/ 147373 h 479636"/>
                  <a:gd name="connsiteX120" fmla="*/ 282981 w 344505"/>
                  <a:gd name="connsiteY120" fmla="*/ 142285 h 479636"/>
                  <a:gd name="connsiteX121" fmla="*/ 288227 w 344505"/>
                  <a:gd name="connsiteY121" fmla="*/ 136244 h 479636"/>
                  <a:gd name="connsiteX122" fmla="*/ 293315 w 344505"/>
                  <a:gd name="connsiteY122" fmla="*/ 131316 h 479636"/>
                  <a:gd name="connsiteX123" fmla="*/ 298720 w 344505"/>
                  <a:gd name="connsiteY123" fmla="*/ 125434 h 479636"/>
                  <a:gd name="connsiteX124" fmla="*/ 299992 w 344505"/>
                  <a:gd name="connsiteY124" fmla="*/ 119552 h 479636"/>
                  <a:gd name="connsiteX125" fmla="*/ 299674 w 344505"/>
                  <a:gd name="connsiteY125" fmla="*/ 118598 h 479636"/>
                  <a:gd name="connsiteX126" fmla="*/ 295222 w 344505"/>
                  <a:gd name="connsiteY126" fmla="*/ 115418 h 479636"/>
                  <a:gd name="connsiteX127" fmla="*/ 286637 w 344505"/>
                  <a:gd name="connsiteY127" fmla="*/ 106833 h 479636"/>
                  <a:gd name="connsiteX128" fmla="*/ 281391 w 344505"/>
                  <a:gd name="connsiteY128" fmla="*/ 100315 h 479636"/>
                  <a:gd name="connsiteX129" fmla="*/ 273283 w 344505"/>
                  <a:gd name="connsiteY129" fmla="*/ 97613 h 479636"/>
                  <a:gd name="connsiteX130" fmla="*/ 262473 w 344505"/>
                  <a:gd name="connsiteY130" fmla="*/ 94115 h 479636"/>
                  <a:gd name="connsiteX131" fmla="*/ 258816 w 344505"/>
                  <a:gd name="connsiteY131" fmla="*/ 86166 h 479636"/>
                  <a:gd name="connsiteX132" fmla="*/ 256273 w 344505"/>
                  <a:gd name="connsiteY132" fmla="*/ 79330 h 479636"/>
                  <a:gd name="connsiteX133" fmla="*/ 256591 w 344505"/>
                  <a:gd name="connsiteY133" fmla="*/ 76945 h 479636"/>
                  <a:gd name="connsiteX134" fmla="*/ 264381 w 344505"/>
                  <a:gd name="connsiteY134" fmla="*/ 65181 h 479636"/>
                  <a:gd name="connsiteX135" fmla="*/ 265175 w 344505"/>
                  <a:gd name="connsiteY135" fmla="*/ 63114 h 479636"/>
                  <a:gd name="connsiteX136" fmla="*/ 265175 w 344505"/>
                  <a:gd name="connsiteY136" fmla="*/ 61842 h 479636"/>
                  <a:gd name="connsiteX137" fmla="*/ 264222 w 344505"/>
                  <a:gd name="connsiteY137" fmla="*/ 61048 h 479636"/>
                  <a:gd name="connsiteX138" fmla="*/ 263109 w 344505"/>
                  <a:gd name="connsiteY138" fmla="*/ 60571 h 479636"/>
                  <a:gd name="connsiteX139" fmla="*/ 255796 w 344505"/>
                  <a:gd name="connsiteY139" fmla="*/ 60253 h 479636"/>
                  <a:gd name="connsiteX140" fmla="*/ 254683 w 344505"/>
                  <a:gd name="connsiteY140" fmla="*/ 58663 h 479636"/>
                  <a:gd name="connsiteX141" fmla="*/ 258975 w 344505"/>
                  <a:gd name="connsiteY141" fmla="*/ 57391 h 479636"/>
                  <a:gd name="connsiteX142" fmla="*/ 262632 w 344505"/>
                  <a:gd name="connsiteY142" fmla="*/ 55801 h 479636"/>
                  <a:gd name="connsiteX143" fmla="*/ 268514 w 344505"/>
                  <a:gd name="connsiteY143" fmla="*/ 53417 h 479636"/>
                  <a:gd name="connsiteX144" fmla="*/ 270422 w 344505"/>
                  <a:gd name="connsiteY144" fmla="*/ 52781 h 479636"/>
                  <a:gd name="connsiteX145" fmla="*/ 268355 w 344505"/>
                  <a:gd name="connsiteY145" fmla="*/ 50873 h 479636"/>
                  <a:gd name="connsiteX146" fmla="*/ 266606 w 344505"/>
                  <a:gd name="connsiteY146" fmla="*/ 47852 h 479636"/>
                  <a:gd name="connsiteX147" fmla="*/ 266924 w 344505"/>
                  <a:gd name="connsiteY147" fmla="*/ 44991 h 479636"/>
                  <a:gd name="connsiteX148" fmla="*/ 272012 w 344505"/>
                  <a:gd name="connsiteY148" fmla="*/ 39427 h 479636"/>
                  <a:gd name="connsiteX149" fmla="*/ 276781 w 344505"/>
                  <a:gd name="connsiteY149" fmla="*/ 35452 h 479636"/>
                  <a:gd name="connsiteX150" fmla="*/ 278053 w 344505"/>
                  <a:gd name="connsiteY150" fmla="*/ 34021 h 479636"/>
                  <a:gd name="connsiteX151" fmla="*/ 280755 w 344505"/>
                  <a:gd name="connsiteY151" fmla="*/ 30047 h 479636"/>
                  <a:gd name="connsiteX152" fmla="*/ 275191 w 344505"/>
                  <a:gd name="connsiteY152" fmla="*/ 19872 h 479636"/>
                  <a:gd name="connsiteX153" fmla="*/ 265334 w 344505"/>
                  <a:gd name="connsiteY153" fmla="*/ 16852 h 479636"/>
                  <a:gd name="connsiteX154" fmla="*/ 254206 w 344505"/>
                  <a:gd name="connsiteY154" fmla="*/ 12241 h 479636"/>
                  <a:gd name="connsiteX155" fmla="*/ 250072 w 344505"/>
                  <a:gd name="connsiteY155" fmla="*/ 9698 h 479636"/>
                  <a:gd name="connsiteX156" fmla="*/ 243713 w 344505"/>
                  <a:gd name="connsiteY156" fmla="*/ 4610 h 479636"/>
                  <a:gd name="connsiteX157" fmla="*/ 239262 w 344505"/>
                  <a:gd name="connsiteY157" fmla="*/ 0 h 479636"/>
                  <a:gd name="connsiteX158" fmla="*/ 235128 w 344505"/>
                  <a:gd name="connsiteY158" fmla="*/ 0 h 479636"/>
                  <a:gd name="connsiteX159" fmla="*/ 230677 w 344505"/>
                  <a:gd name="connsiteY159" fmla="*/ 954 h 479636"/>
                  <a:gd name="connsiteX160" fmla="*/ 223682 w 344505"/>
                  <a:gd name="connsiteY160" fmla="*/ 5246 h 479636"/>
                  <a:gd name="connsiteX161" fmla="*/ 219549 w 344505"/>
                  <a:gd name="connsiteY161" fmla="*/ 7313 h 479636"/>
                  <a:gd name="connsiteX162" fmla="*/ 217323 w 344505"/>
                  <a:gd name="connsiteY162" fmla="*/ 7949 h 479636"/>
                  <a:gd name="connsiteX163" fmla="*/ 216846 w 344505"/>
                  <a:gd name="connsiteY163" fmla="*/ 7949 h 479636"/>
                  <a:gd name="connsiteX164" fmla="*/ 211918 w 344505"/>
                  <a:gd name="connsiteY164" fmla="*/ 6836 h 479636"/>
                  <a:gd name="connsiteX165" fmla="*/ 206353 w 344505"/>
                  <a:gd name="connsiteY165" fmla="*/ 6518 h 479636"/>
                  <a:gd name="connsiteX166" fmla="*/ 201902 w 344505"/>
                  <a:gd name="connsiteY166" fmla="*/ 6836 h 479636"/>
                  <a:gd name="connsiteX167" fmla="*/ 200153 w 344505"/>
                  <a:gd name="connsiteY167" fmla="*/ 7472 h 479636"/>
                  <a:gd name="connsiteX168" fmla="*/ 193953 w 344505"/>
                  <a:gd name="connsiteY168" fmla="*/ 14308 h 479636"/>
                  <a:gd name="connsiteX169" fmla="*/ 189661 w 344505"/>
                  <a:gd name="connsiteY169" fmla="*/ 17806 h 479636"/>
                  <a:gd name="connsiteX170" fmla="*/ 187276 w 344505"/>
                  <a:gd name="connsiteY170" fmla="*/ 18918 h 479636"/>
                  <a:gd name="connsiteX171" fmla="*/ 185527 w 344505"/>
                  <a:gd name="connsiteY171" fmla="*/ 20985 h 479636"/>
                  <a:gd name="connsiteX172" fmla="*/ 184097 w 344505"/>
                  <a:gd name="connsiteY172" fmla="*/ 24324 h 479636"/>
                  <a:gd name="connsiteX173" fmla="*/ 180917 w 344505"/>
                  <a:gd name="connsiteY173" fmla="*/ 35611 h 479636"/>
                  <a:gd name="connsiteX174" fmla="*/ 178532 w 344505"/>
                  <a:gd name="connsiteY174" fmla="*/ 39904 h 479636"/>
                  <a:gd name="connsiteX175" fmla="*/ 178055 w 344505"/>
                  <a:gd name="connsiteY175" fmla="*/ 42447 h 479636"/>
                  <a:gd name="connsiteX176" fmla="*/ 178691 w 344505"/>
                  <a:gd name="connsiteY176" fmla="*/ 50237 h 479636"/>
                  <a:gd name="connsiteX177" fmla="*/ 178055 w 344505"/>
                  <a:gd name="connsiteY177" fmla="*/ 54529 h 479636"/>
                  <a:gd name="connsiteX178" fmla="*/ 175194 w 344505"/>
                  <a:gd name="connsiteY178" fmla="*/ 58027 h 479636"/>
                  <a:gd name="connsiteX179" fmla="*/ 173127 w 344505"/>
                  <a:gd name="connsiteY179" fmla="*/ 59617 h 479636"/>
                  <a:gd name="connsiteX180" fmla="*/ 170424 w 344505"/>
                  <a:gd name="connsiteY180" fmla="*/ 59935 h 479636"/>
                  <a:gd name="connsiteX181" fmla="*/ 166927 w 344505"/>
                  <a:gd name="connsiteY181" fmla="*/ 60889 h 479636"/>
                  <a:gd name="connsiteX182" fmla="*/ 163747 w 344505"/>
                  <a:gd name="connsiteY182" fmla="*/ 62955 h 479636"/>
                  <a:gd name="connsiteX183" fmla="*/ 161522 w 344505"/>
                  <a:gd name="connsiteY183" fmla="*/ 65817 h 479636"/>
                  <a:gd name="connsiteX184" fmla="*/ 158978 w 344505"/>
                  <a:gd name="connsiteY184" fmla="*/ 72176 h 479636"/>
                  <a:gd name="connsiteX185" fmla="*/ 154845 w 344505"/>
                  <a:gd name="connsiteY185" fmla="*/ 74561 h 479636"/>
                  <a:gd name="connsiteX186" fmla="*/ 150870 w 344505"/>
                  <a:gd name="connsiteY186" fmla="*/ 73925 h 479636"/>
                  <a:gd name="connsiteX187" fmla="*/ 148009 w 344505"/>
                  <a:gd name="connsiteY187" fmla="*/ 71540 h 479636"/>
                  <a:gd name="connsiteX188" fmla="*/ 141967 w 344505"/>
                  <a:gd name="connsiteY188" fmla="*/ 69791 h 479636"/>
                  <a:gd name="connsiteX189" fmla="*/ 137357 w 344505"/>
                  <a:gd name="connsiteY189" fmla="*/ 68679 h 479636"/>
                  <a:gd name="connsiteX190" fmla="*/ 132270 w 344505"/>
                  <a:gd name="connsiteY190" fmla="*/ 66135 h 479636"/>
                  <a:gd name="connsiteX191" fmla="*/ 127818 w 344505"/>
                  <a:gd name="connsiteY191" fmla="*/ 64227 h 479636"/>
                  <a:gd name="connsiteX192" fmla="*/ 123685 w 344505"/>
                  <a:gd name="connsiteY192" fmla="*/ 63909 h 479636"/>
                  <a:gd name="connsiteX193" fmla="*/ 121300 w 344505"/>
                  <a:gd name="connsiteY193" fmla="*/ 66294 h 479636"/>
                  <a:gd name="connsiteX194" fmla="*/ 119392 w 344505"/>
                  <a:gd name="connsiteY194" fmla="*/ 68520 h 479636"/>
                  <a:gd name="connsiteX195" fmla="*/ 112398 w 344505"/>
                  <a:gd name="connsiteY195" fmla="*/ 70268 h 479636"/>
                  <a:gd name="connsiteX196" fmla="*/ 108423 w 344505"/>
                  <a:gd name="connsiteY196" fmla="*/ 71699 h 479636"/>
                  <a:gd name="connsiteX197" fmla="*/ 103336 w 344505"/>
                  <a:gd name="connsiteY197" fmla="*/ 72017 h 479636"/>
                  <a:gd name="connsiteX198" fmla="*/ 101269 w 344505"/>
                  <a:gd name="connsiteY198" fmla="*/ 70427 h 479636"/>
                  <a:gd name="connsiteX199" fmla="*/ 93797 w 344505"/>
                  <a:gd name="connsiteY199" fmla="*/ 69314 h 479636"/>
                  <a:gd name="connsiteX200" fmla="*/ 84894 w 344505"/>
                  <a:gd name="connsiteY200" fmla="*/ 68043 h 479636"/>
                  <a:gd name="connsiteX201" fmla="*/ 82351 w 344505"/>
                  <a:gd name="connsiteY201" fmla="*/ 68043 h 479636"/>
                  <a:gd name="connsiteX202" fmla="*/ 81556 w 344505"/>
                  <a:gd name="connsiteY202" fmla="*/ 65181 h 479636"/>
                  <a:gd name="connsiteX203" fmla="*/ 79171 w 344505"/>
                  <a:gd name="connsiteY203" fmla="*/ 61207 h 479636"/>
                  <a:gd name="connsiteX204" fmla="*/ 72812 w 344505"/>
                  <a:gd name="connsiteY204" fmla="*/ 54371 h 479636"/>
                  <a:gd name="connsiteX205" fmla="*/ 70268 w 344505"/>
                  <a:gd name="connsiteY205" fmla="*/ 51986 h 479636"/>
                  <a:gd name="connsiteX206" fmla="*/ 65340 w 344505"/>
                  <a:gd name="connsiteY206" fmla="*/ 46263 h 479636"/>
                  <a:gd name="connsiteX207" fmla="*/ 59617 w 344505"/>
                  <a:gd name="connsiteY207" fmla="*/ 40380 h 479636"/>
                  <a:gd name="connsiteX208" fmla="*/ 58822 w 344505"/>
                  <a:gd name="connsiteY208" fmla="*/ 40380 h 479636"/>
                  <a:gd name="connsiteX209" fmla="*/ 55006 w 344505"/>
                  <a:gd name="connsiteY209" fmla="*/ 40063 h 479636"/>
                  <a:gd name="connsiteX210" fmla="*/ 49442 w 344505"/>
                  <a:gd name="connsiteY210" fmla="*/ 40063 h 479636"/>
                  <a:gd name="connsiteX211" fmla="*/ 45945 w 344505"/>
                  <a:gd name="connsiteY211" fmla="*/ 41652 h 479636"/>
                  <a:gd name="connsiteX212" fmla="*/ 43719 w 344505"/>
                  <a:gd name="connsiteY212" fmla="*/ 43401 h 479636"/>
                  <a:gd name="connsiteX213" fmla="*/ 43401 w 344505"/>
                  <a:gd name="connsiteY213" fmla="*/ 44832 h 479636"/>
                  <a:gd name="connsiteX214" fmla="*/ 45627 w 344505"/>
                  <a:gd name="connsiteY214" fmla="*/ 50237 h 479636"/>
                  <a:gd name="connsiteX215" fmla="*/ 44991 w 344505"/>
                  <a:gd name="connsiteY215" fmla="*/ 51509 h 479636"/>
                  <a:gd name="connsiteX216" fmla="*/ 43878 w 344505"/>
                  <a:gd name="connsiteY216" fmla="*/ 52145 h 479636"/>
                  <a:gd name="connsiteX217" fmla="*/ 38791 w 344505"/>
                  <a:gd name="connsiteY217" fmla="*/ 50714 h 479636"/>
                  <a:gd name="connsiteX218" fmla="*/ 32590 w 344505"/>
                  <a:gd name="connsiteY218" fmla="*/ 50714 h 479636"/>
                  <a:gd name="connsiteX219" fmla="*/ 31001 w 344505"/>
                  <a:gd name="connsiteY219" fmla="*/ 52463 h 479636"/>
                  <a:gd name="connsiteX220" fmla="*/ 38791 w 344505"/>
                  <a:gd name="connsiteY220" fmla="*/ 55324 h 479636"/>
                  <a:gd name="connsiteX221" fmla="*/ 39109 w 344505"/>
                  <a:gd name="connsiteY221" fmla="*/ 55960 h 479636"/>
                  <a:gd name="connsiteX222" fmla="*/ 39109 w 344505"/>
                  <a:gd name="connsiteY222" fmla="*/ 57391 h 479636"/>
                  <a:gd name="connsiteX223" fmla="*/ 39426 w 344505"/>
                  <a:gd name="connsiteY223" fmla="*/ 58981 h 479636"/>
                  <a:gd name="connsiteX224" fmla="*/ 47057 w 344505"/>
                  <a:gd name="connsiteY224" fmla="*/ 62955 h 479636"/>
                  <a:gd name="connsiteX225" fmla="*/ 49283 w 344505"/>
                  <a:gd name="connsiteY225" fmla="*/ 65022 h 479636"/>
                  <a:gd name="connsiteX226" fmla="*/ 53894 w 344505"/>
                  <a:gd name="connsiteY226" fmla="*/ 68202 h 479636"/>
                  <a:gd name="connsiteX227" fmla="*/ 55165 w 344505"/>
                  <a:gd name="connsiteY227" fmla="*/ 69950 h 479636"/>
                  <a:gd name="connsiteX228" fmla="*/ 59458 w 344505"/>
                  <a:gd name="connsiteY228" fmla="*/ 72017 h 479636"/>
                  <a:gd name="connsiteX229" fmla="*/ 62637 w 344505"/>
                  <a:gd name="connsiteY229" fmla="*/ 74084 h 479636"/>
                  <a:gd name="connsiteX230" fmla="*/ 66294 w 344505"/>
                  <a:gd name="connsiteY230" fmla="*/ 75833 h 479636"/>
                  <a:gd name="connsiteX231" fmla="*/ 70586 w 344505"/>
                  <a:gd name="connsiteY231" fmla="*/ 78535 h 479636"/>
                  <a:gd name="connsiteX232" fmla="*/ 76309 w 344505"/>
                  <a:gd name="connsiteY232" fmla="*/ 80602 h 479636"/>
                  <a:gd name="connsiteX233" fmla="*/ 81079 w 344505"/>
                  <a:gd name="connsiteY233" fmla="*/ 81238 h 479636"/>
                  <a:gd name="connsiteX234" fmla="*/ 93161 w 344505"/>
                  <a:gd name="connsiteY234" fmla="*/ 84894 h 479636"/>
                  <a:gd name="connsiteX235" fmla="*/ 95228 w 344505"/>
                  <a:gd name="connsiteY235" fmla="*/ 86007 h 479636"/>
                  <a:gd name="connsiteX236" fmla="*/ 98725 w 344505"/>
                  <a:gd name="connsiteY236" fmla="*/ 88551 h 479636"/>
                  <a:gd name="connsiteX237" fmla="*/ 102223 w 344505"/>
                  <a:gd name="connsiteY237" fmla="*/ 91412 h 479636"/>
                  <a:gd name="connsiteX238" fmla="*/ 104607 w 344505"/>
                  <a:gd name="connsiteY238" fmla="*/ 97454 h 479636"/>
                  <a:gd name="connsiteX239" fmla="*/ 108582 w 344505"/>
                  <a:gd name="connsiteY239" fmla="*/ 97772 h 479636"/>
                  <a:gd name="connsiteX240" fmla="*/ 109695 w 344505"/>
                  <a:gd name="connsiteY240" fmla="*/ 99838 h 479636"/>
                  <a:gd name="connsiteX241" fmla="*/ 113033 w 344505"/>
                  <a:gd name="connsiteY241" fmla="*/ 103336 h 479636"/>
                  <a:gd name="connsiteX242" fmla="*/ 117803 w 344505"/>
                  <a:gd name="connsiteY242" fmla="*/ 106515 h 479636"/>
                  <a:gd name="connsiteX243" fmla="*/ 117803 w 344505"/>
                  <a:gd name="connsiteY243" fmla="*/ 107628 h 479636"/>
                  <a:gd name="connsiteX244" fmla="*/ 113828 w 344505"/>
                  <a:gd name="connsiteY244" fmla="*/ 110490 h 479636"/>
                  <a:gd name="connsiteX245" fmla="*/ 113351 w 344505"/>
                  <a:gd name="connsiteY245" fmla="*/ 114305 h 479636"/>
                  <a:gd name="connsiteX246" fmla="*/ 113669 w 344505"/>
                  <a:gd name="connsiteY246" fmla="*/ 119234 h 479636"/>
                  <a:gd name="connsiteX247" fmla="*/ 114782 w 344505"/>
                  <a:gd name="connsiteY247" fmla="*/ 123208 h 479636"/>
                  <a:gd name="connsiteX248" fmla="*/ 114782 w 344505"/>
                  <a:gd name="connsiteY248" fmla="*/ 124321 h 479636"/>
                  <a:gd name="connsiteX249" fmla="*/ 113669 w 344505"/>
                  <a:gd name="connsiteY249" fmla="*/ 125752 h 479636"/>
                  <a:gd name="connsiteX250" fmla="*/ 112556 w 344505"/>
                  <a:gd name="connsiteY250" fmla="*/ 127977 h 479636"/>
                  <a:gd name="connsiteX251" fmla="*/ 112079 w 344505"/>
                  <a:gd name="connsiteY251" fmla="*/ 129885 h 479636"/>
                  <a:gd name="connsiteX252" fmla="*/ 112079 w 344505"/>
                  <a:gd name="connsiteY252" fmla="*/ 130839 h 479636"/>
                  <a:gd name="connsiteX253" fmla="*/ 112556 w 344505"/>
                  <a:gd name="connsiteY253" fmla="*/ 131316 h 479636"/>
                  <a:gd name="connsiteX254" fmla="*/ 114464 w 344505"/>
                  <a:gd name="connsiteY254" fmla="*/ 131316 h 479636"/>
                  <a:gd name="connsiteX255" fmla="*/ 117962 w 344505"/>
                  <a:gd name="connsiteY255" fmla="*/ 131793 h 479636"/>
                  <a:gd name="connsiteX256" fmla="*/ 120028 w 344505"/>
                  <a:gd name="connsiteY256" fmla="*/ 132588 h 479636"/>
                  <a:gd name="connsiteX257" fmla="*/ 121141 w 344505"/>
                  <a:gd name="connsiteY257" fmla="*/ 137198 h 479636"/>
                  <a:gd name="connsiteX258" fmla="*/ 120664 w 344505"/>
                  <a:gd name="connsiteY258" fmla="*/ 138152 h 479636"/>
                  <a:gd name="connsiteX259" fmla="*/ 117644 w 344505"/>
                  <a:gd name="connsiteY259" fmla="*/ 140219 h 479636"/>
                  <a:gd name="connsiteX260" fmla="*/ 116690 w 344505"/>
                  <a:gd name="connsiteY260" fmla="*/ 141809 h 479636"/>
                  <a:gd name="connsiteX261" fmla="*/ 116690 w 344505"/>
                  <a:gd name="connsiteY261" fmla="*/ 144193 h 479636"/>
                  <a:gd name="connsiteX262" fmla="*/ 117167 w 344505"/>
                  <a:gd name="connsiteY262" fmla="*/ 146896 h 479636"/>
                  <a:gd name="connsiteX263" fmla="*/ 118121 w 344505"/>
                  <a:gd name="connsiteY263" fmla="*/ 149916 h 479636"/>
                  <a:gd name="connsiteX264" fmla="*/ 120505 w 344505"/>
                  <a:gd name="connsiteY264" fmla="*/ 153096 h 479636"/>
                  <a:gd name="connsiteX265" fmla="*/ 123685 w 344505"/>
                  <a:gd name="connsiteY265" fmla="*/ 156435 h 479636"/>
                  <a:gd name="connsiteX266" fmla="*/ 125752 w 344505"/>
                  <a:gd name="connsiteY266" fmla="*/ 159137 h 479636"/>
                  <a:gd name="connsiteX267" fmla="*/ 126705 w 344505"/>
                  <a:gd name="connsiteY267" fmla="*/ 161045 h 479636"/>
                  <a:gd name="connsiteX268" fmla="*/ 127023 w 344505"/>
                  <a:gd name="connsiteY268" fmla="*/ 162317 h 479636"/>
                  <a:gd name="connsiteX269" fmla="*/ 125593 w 344505"/>
                  <a:gd name="connsiteY269" fmla="*/ 164065 h 479636"/>
                  <a:gd name="connsiteX270" fmla="*/ 124321 w 344505"/>
                  <a:gd name="connsiteY270" fmla="*/ 167404 h 479636"/>
                  <a:gd name="connsiteX271" fmla="*/ 124321 w 344505"/>
                  <a:gd name="connsiteY271" fmla="*/ 171219 h 479636"/>
                  <a:gd name="connsiteX272" fmla="*/ 123526 w 344505"/>
                  <a:gd name="connsiteY272" fmla="*/ 173763 h 479636"/>
                  <a:gd name="connsiteX273" fmla="*/ 120664 w 344505"/>
                  <a:gd name="connsiteY273" fmla="*/ 177102 h 479636"/>
                  <a:gd name="connsiteX274" fmla="*/ 118757 w 344505"/>
                  <a:gd name="connsiteY274" fmla="*/ 178373 h 479636"/>
                  <a:gd name="connsiteX275" fmla="*/ 118280 w 344505"/>
                  <a:gd name="connsiteY275" fmla="*/ 180122 h 479636"/>
                  <a:gd name="connsiteX276" fmla="*/ 118280 w 344505"/>
                  <a:gd name="connsiteY276" fmla="*/ 183143 h 479636"/>
                  <a:gd name="connsiteX277" fmla="*/ 118598 w 344505"/>
                  <a:gd name="connsiteY277" fmla="*/ 186799 h 479636"/>
                  <a:gd name="connsiteX278" fmla="*/ 118598 w 344505"/>
                  <a:gd name="connsiteY278" fmla="*/ 189343 h 479636"/>
                  <a:gd name="connsiteX279" fmla="*/ 119392 w 344505"/>
                  <a:gd name="connsiteY279" fmla="*/ 191092 h 479636"/>
                  <a:gd name="connsiteX280" fmla="*/ 120346 w 344505"/>
                  <a:gd name="connsiteY280" fmla="*/ 192205 h 479636"/>
                  <a:gd name="connsiteX281" fmla="*/ 124798 w 344505"/>
                  <a:gd name="connsiteY281" fmla="*/ 194271 h 479636"/>
                  <a:gd name="connsiteX282" fmla="*/ 127341 w 344505"/>
                  <a:gd name="connsiteY282" fmla="*/ 198405 h 479636"/>
                  <a:gd name="connsiteX283" fmla="*/ 128931 w 344505"/>
                  <a:gd name="connsiteY283" fmla="*/ 201743 h 479636"/>
                  <a:gd name="connsiteX284" fmla="*/ 131952 w 344505"/>
                  <a:gd name="connsiteY284" fmla="*/ 210487 h 479636"/>
                  <a:gd name="connsiteX285" fmla="*/ 134336 w 344505"/>
                  <a:gd name="connsiteY285" fmla="*/ 210169 h 479636"/>
                  <a:gd name="connsiteX286" fmla="*/ 139106 w 344505"/>
                  <a:gd name="connsiteY286" fmla="*/ 211759 h 479636"/>
                  <a:gd name="connsiteX287" fmla="*/ 142762 w 344505"/>
                  <a:gd name="connsiteY287" fmla="*/ 209851 h 479636"/>
                  <a:gd name="connsiteX288" fmla="*/ 144511 w 344505"/>
                  <a:gd name="connsiteY288" fmla="*/ 208102 h 479636"/>
                  <a:gd name="connsiteX289" fmla="*/ 145624 w 344505"/>
                  <a:gd name="connsiteY289" fmla="*/ 208102 h 479636"/>
                  <a:gd name="connsiteX290" fmla="*/ 145624 w 344505"/>
                  <a:gd name="connsiteY290" fmla="*/ 209374 h 479636"/>
                  <a:gd name="connsiteX291" fmla="*/ 144352 w 344505"/>
                  <a:gd name="connsiteY291" fmla="*/ 212872 h 479636"/>
                  <a:gd name="connsiteX292" fmla="*/ 147055 w 344505"/>
                  <a:gd name="connsiteY292" fmla="*/ 217005 h 479636"/>
                  <a:gd name="connsiteX293" fmla="*/ 149598 w 344505"/>
                  <a:gd name="connsiteY293" fmla="*/ 217641 h 479636"/>
                  <a:gd name="connsiteX294" fmla="*/ 151824 w 344505"/>
                  <a:gd name="connsiteY294" fmla="*/ 217641 h 479636"/>
                  <a:gd name="connsiteX295" fmla="*/ 163429 w 344505"/>
                  <a:gd name="connsiteY295" fmla="*/ 222887 h 479636"/>
                  <a:gd name="connsiteX296" fmla="*/ 166450 w 344505"/>
                  <a:gd name="connsiteY296" fmla="*/ 226067 h 479636"/>
                  <a:gd name="connsiteX297" fmla="*/ 165337 w 344505"/>
                  <a:gd name="connsiteY297" fmla="*/ 231949 h 479636"/>
                  <a:gd name="connsiteX298" fmla="*/ 165019 w 344505"/>
                  <a:gd name="connsiteY298" fmla="*/ 237036 h 479636"/>
                  <a:gd name="connsiteX299" fmla="*/ 163747 w 344505"/>
                  <a:gd name="connsiteY299" fmla="*/ 241647 h 479636"/>
                  <a:gd name="connsiteX300" fmla="*/ 166132 w 344505"/>
                  <a:gd name="connsiteY300" fmla="*/ 243713 h 479636"/>
                  <a:gd name="connsiteX301" fmla="*/ 166768 w 344505"/>
                  <a:gd name="connsiteY301" fmla="*/ 245303 h 479636"/>
                  <a:gd name="connsiteX302" fmla="*/ 167086 w 344505"/>
                  <a:gd name="connsiteY302" fmla="*/ 247847 h 479636"/>
                  <a:gd name="connsiteX303" fmla="*/ 164224 w 344505"/>
                  <a:gd name="connsiteY303" fmla="*/ 248960 h 479636"/>
                  <a:gd name="connsiteX304" fmla="*/ 162953 w 344505"/>
                  <a:gd name="connsiteY304" fmla="*/ 250550 h 479636"/>
                  <a:gd name="connsiteX305" fmla="*/ 164542 w 344505"/>
                  <a:gd name="connsiteY305" fmla="*/ 252139 h 479636"/>
                  <a:gd name="connsiteX306" fmla="*/ 164542 w 344505"/>
                  <a:gd name="connsiteY306" fmla="*/ 254683 h 479636"/>
                  <a:gd name="connsiteX307" fmla="*/ 162635 w 344505"/>
                  <a:gd name="connsiteY307" fmla="*/ 255001 h 479636"/>
                  <a:gd name="connsiteX308" fmla="*/ 160409 w 344505"/>
                  <a:gd name="connsiteY308" fmla="*/ 254047 h 479636"/>
                  <a:gd name="connsiteX309" fmla="*/ 154845 w 344505"/>
                  <a:gd name="connsiteY309" fmla="*/ 253570 h 479636"/>
                  <a:gd name="connsiteX310" fmla="*/ 149280 w 344505"/>
                  <a:gd name="connsiteY310" fmla="*/ 255001 h 479636"/>
                  <a:gd name="connsiteX311" fmla="*/ 146737 w 344505"/>
                  <a:gd name="connsiteY311" fmla="*/ 257068 h 479636"/>
                  <a:gd name="connsiteX312" fmla="*/ 143875 w 344505"/>
                  <a:gd name="connsiteY312" fmla="*/ 257386 h 479636"/>
                  <a:gd name="connsiteX313" fmla="*/ 143080 w 344505"/>
                  <a:gd name="connsiteY313" fmla="*/ 260247 h 479636"/>
                  <a:gd name="connsiteX314" fmla="*/ 140537 w 344505"/>
                  <a:gd name="connsiteY314" fmla="*/ 262950 h 479636"/>
                  <a:gd name="connsiteX315" fmla="*/ 135926 w 344505"/>
                  <a:gd name="connsiteY315" fmla="*/ 270581 h 479636"/>
                  <a:gd name="connsiteX316" fmla="*/ 128613 w 344505"/>
                  <a:gd name="connsiteY316" fmla="*/ 276622 h 479636"/>
                  <a:gd name="connsiteX317" fmla="*/ 125752 w 344505"/>
                  <a:gd name="connsiteY317" fmla="*/ 281709 h 479636"/>
                  <a:gd name="connsiteX318" fmla="*/ 124003 w 344505"/>
                  <a:gd name="connsiteY318" fmla="*/ 282504 h 479636"/>
                  <a:gd name="connsiteX319" fmla="*/ 117962 w 344505"/>
                  <a:gd name="connsiteY319" fmla="*/ 288227 h 479636"/>
                  <a:gd name="connsiteX320" fmla="*/ 116372 w 344505"/>
                  <a:gd name="connsiteY320" fmla="*/ 292520 h 479636"/>
                  <a:gd name="connsiteX321" fmla="*/ 113351 w 344505"/>
                  <a:gd name="connsiteY321" fmla="*/ 292838 h 479636"/>
                  <a:gd name="connsiteX322" fmla="*/ 106356 w 344505"/>
                  <a:gd name="connsiteY322" fmla="*/ 299197 h 479636"/>
                  <a:gd name="connsiteX323" fmla="*/ 103018 w 344505"/>
                  <a:gd name="connsiteY323" fmla="*/ 300628 h 479636"/>
                  <a:gd name="connsiteX324" fmla="*/ 99520 w 344505"/>
                  <a:gd name="connsiteY324" fmla="*/ 302535 h 479636"/>
                  <a:gd name="connsiteX325" fmla="*/ 92048 w 344505"/>
                  <a:gd name="connsiteY325" fmla="*/ 308894 h 479636"/>
                  <a:gd name="connsiteX326" fmla="*/ 85689 w 344505"/>
                  <a:gd name="connsiteY326" fmla="*/ 310484 h 479636"/>
                  <a:gd name="connsiteX327" fmla="*/ 85689 w 344505"/>
                  <a:gd name="connsiteY327" fmla="*/ 313505 h 479636"/>
                  <a:gd name="connsiteX328" fmla="*/ 81874 w 344505"/>
                  <a:gd name="connsiteY328" fmla="*/ 317479 h 479636"/>
                  <a:gd name="connsiteX329" fmla="*/ 79648 w 344505"/>
                  <a:gd name="connsiteY329" fmla="*/ 316843 h 479636"/>
                  <a:gd name="connsiteX330" fmla="*/ 79648 w 344505"/>
                  <a:gd name="connsiteY330" fmla="*/ 318274 h 479636"/>
                  <a:gd name="connsiteX331" fmla="*/ 80443 w 344505"/>
                  <a:gd name="connsiteY331" fmla="*/ 319705 h 479636"/>
                  <a:gd name="connsiteX332" fmla="*/ 78376 w 344505"/>
                  <a:gd name="connsiteY332" fmla="*/ 319069 h 479636"/>
                  <a:gd name="connsiteX333" fmla="*/ 77581 w 344505"/>
                  <a:gd name="connsiteY333" fmla="*/ 319864 h 479636"/>
                  <a:gd name="connsiteX334" fmla="*/ 78853 w 344505"/>
                  <a:gd name="connsiteY334" fmla="*/ 322567 h 479636"/>
                  <a:gd name="connsiteX335" fmla="*/ 79807 w 344505"/>
                  <a:gd name="connsiteY335" fmla="*/ 323997 h 479636"/>
                  <a:gd name="connsiteX336" fmla="*/ 79807 w 344505"/>
                  <a:gd name="connsiteY336" fmla="*/ 325587 h 479636"/>
                  <a:gd name="connsiteX337" fmla="*/ 74243 w 344505"/>
                  <a:gd name="connsiteY337" fmla="*/ 328608 h 479636"/>
                  <a:gd name="connsiteX338" fmla="*/ 67725 w 344505"/>
                  <a:gd name="connsiteY338" fmla="*/ 330198 h 479636"/>
                  <a:gd name="connsiteX339" fmla="*/ 65022 w 344505"/>
                  <a:gd name="connsiteY339" fmla="*/ 328926 h 479636"/>
                  <a:gd name="connsiteX340" fmla="*/ 57709 w 344505"/>
                  <a:gd name="connsiteY340" fmla="*/ 330515 h 479636"/>
                  <a:gd name="connsiteX341" fmla="*/ 57709 w 344505"/>
                  <a:gd name="connsiteY341" fmla="*/ 332741 h 479636"/>
                  <a:gd name="connsiteX342" fmla="*/ 58345 w 344505"/>
                  <a:gd name="connsiteY342" fmla="*/ 334649 h 479636"/>
                  <a:gd name="connsiteX343" fmla="*/ 60730 w 344505"/>
                  <a:gd name="connsiteY343" fmla="*/ 337987 h 479636"/>
                  <a:gd name="connsiteX344" fmla="*/ 55642 w 344505"/>
                  <a:gd name="connsiteY344" fmla="*/ 338305 h 479636"/>
                  <a:gd name="connsiteX345" fmla="*/ 55165 w 344505"/>
                  <a:gd name="connsiteY345" fmla="*/ 342121 h 479636"/>
                  <a:gd name="connsiteX346" fmla="*/ 47693 w 344505"/>
                  <a:gd name="connsiteY346" fmla="*/ 349275 h 479636"/>
                  <a:gd name="connsiteX347" fmla="*/ 46263 w 344505"/>
                  <a:gd name="connsiteY347" fmla="*/ 351501 h 479636"/>
                  <a:gd name="connsiteX348" fmla="*/ 45468 w 344505"/>
                  <a:gd name="connsiteY348" fmla="*/ 353726 h 479636"/>
                  <a:gd name="connsiteX349" fmla="*/ 44991 w 344505"/>
                  <a:gd name="connsiteY349" fmla="*/ 356747 h 479636"/>
                  <a:gd name="connsiteX350" fmla="*/ 46104 w 344505"/>
                  <a:gd name="connsiteY350" fmla="*/ 361516 h 479636"/>
                  <a:gd name="connsiteX351" fmla="*/ 46739 w 344505"/>
                  <a:gd name="connsiteY351" fmla="*/ 365968 h 479636"/>
                  <a:gd name="connsiteX352" fmla="*/ 51191 w 344505"/>
                  <a:gd name="connsiteY352" fmla="*/ 369147 h 479636"/>
                  <a:gd name="connsiteX353" fmla="*/ 51827 w 344505"/>
                  <a:gd name="connsiteY353" fmla="*/ 372009 h 479636"/>
                  <a:gd name="connsiteX354" fmla="*/ 52145 w 344505"/>
                  <a:gd name="connsiteY354" fmla="*/ 374393 h 479636"/>
                  <a:gd name="connsiteX355" fmla="*/ 50714 w 344505"/>
                  <a:gd name="connsiteY355" fmla="*/ 379322 h 479636"/>
                  <a:gd name="connsiteX356" fmla="*/ 49442 w 344505"/>
                  <a:gd name="connsiteY356" fmla="*/ 384727 h 479636"/>
                  <a:gd name="connsiteX357" fmla="*/ 53099 w 344505"/>
                  <a:gd name="connsiteY357" fmla="*/ 388066 h 479636"/>
                  <a:gd name="connsiteX358" fmla="*/ 55483 w 344505"/>
                  <a:gd name="connsiteY358" fmla="*/ 392676 h 479636"/>
                  <a:gd name="connsiteX359" fmla="*/ 57709 w 344505"/>
                  <a:gd name="connsiteY359" fmla="*/ 397445 h 479636"/>
                  <a:gd name="connsiteX360" fmla="*/ 57709 w 344505"/>
                  <a:gd name="connsiteY360" fmla="*/ 399035 h 479636"/>
                  <a:gd name="connsiteX361" fmla="*/ 59458 w 344505"/>
                  <a:gd name="connsiteY361" fmla="*/ 402374 h 479636"/>
                  <a:gd name="connsiteX362" fmla="*/ 59458 w 344505"/>
                  <a:gd name="connsiteY362" fmla="*/ 403009 h 479636"/>
                  <a:gd name="connsiteX363" fmla="*/ 59140 w 344505"/>
                  <a:gd name="connsiteY363" fmla="*/ 403486 h 479636"/>
                  <a:gd name="connsiteX364" fmla="*/ 57073 w 344505"/>
                  <a:gd name="connsiteY364" fmla="*/ 403486 h 479636"/>
                  <a:gd name="connsiteX365" fmla="*/ 56437 w 344505"/>
                  <a:gd name="connsiteY365" fmla="*/ 404281 h 479636"/>
                  <a:gd name="connsiteX366" fmla="*/ 57232 w 344505"/>
                  <a:gd name="connsiteY366" fmla="*/ 405553 h 479636"/>
                  <a:gd name="connsiteX367" fmla="*/ 58027 w 344505"/>
                  <a:gd name="connsiteY367" fmla="*/ 406189 h 479636"/>
                  <a:gd name="connsiteX368" fmla="*/ 58345 w 344505"/>
                  <a:gd name="connsiteY368" fmla="*/ 407302 h 479636"/>
                  <a:gd name="connsiteX369" fmla="*/ 56596 w 344505"/>
                  <a:gd name="connsiteY369" fmla="*/ 407302 h 479636"/>
                  <a:gd name="connsiteX370" fmla="*/ 56596 w 344505"/>
                  <a:gd name="connsiteY370" fmla="*/ 408574 h 479636"/>
                  <a:gd name="connsiteX371" fmla="*/ 57073 w 344505"/>
                  <a:gd name="connsiteY371" fmla="*/ 410481 h 479636"/>
                  <a:gd name="connsiteX372" fmla="*/ 57073 w 344505"/>
                  <a:gd name="connsiteY372" fmla="*/ 416205 h 479636"/>
                  <a:gd name="connsiteX373" fmla="*/ 55801 w 344505"/>
                  <a:gd name="connsiteY373" fmla="*/ 420974 h 479636"/>
                  <a:gd name="connsiteX374" fmla="*/ 55006 w 344505"/>
                  <a:gd name="connsiteY374" fmla="*/ 422882 h 479636"/>
                  <a:gd name="connsiteX375" fmla="*/ 52940 w 344505"/>
                  <a:gd name="connsiteY375" fmla="*/ 425902 h 479636"/>
                  <a:gd name="connsiteX376" fmla="*/ 52463 w 344505"/>
                  <a:gd name="connsiteY376" fmla="*/ 429877 h 479636"/>
                  <a:gd name="connsiteX377" fmla="*/ 52940 w 344505"/>
                  <a:gd name="connsiteY377" fmla="*/ 434964 h 479636"/>
                  <a:gd name="connsiteX378" fmla="*/ 53735 w 344505"/>
                  <a:gd name="connsiteY378" fmla="*/ 438621 h 479636"/>
                  <a:gd name="connsiteX379" fmla="*/ 53735 w 344505"/>
                  <a:gd name="connsiteY379" fmla="*/ 441641 h 479636"/>
                  <a:gd name="connsiteX380" fmla="*/ 53894 w 344505"/>
                  <a:gd name="connsiteY380" fmla="*/ 444185 h 479636"/>
                  <a:gd name="connsiteX381" fmla="*/ 54688 w 344505"/>
                  <a:gd name="connsiteY381" fmla="*/ 445934 h 479636"/>
                  <a:gd name="connsiteX382" fmla="*/ 57391 w 344505"/>
                  <a:gd name="connsiteY382" fmla="*/ 447046 h 479636"/>
                  <a:gd name="connsiteX383" fmla="*/ 59776 w 344505"/>
                  <a:gd name="connsiteY383" fmla="*/ 448795 h 479636"/>
                  <a:gd name="connsiteX384" fmla="*/ 63114 w 344505"/>
                  <a:gd name="connsiteY384" fmla="*/ 446570 h 479636"/>
                  <a:gd name="connsiteX385" fmla="*/ 65340 w 344505"/>
                  <a:gd name="connsiteY385" fmla="*/ 446093 h 479636"/>
                  <a:gd name="connsiteX386" fmla="*/ 66771 w 344505"/>
                  <a:gd name="connsiteY386" fmla="*/ 449908 h 479636"/>
                  <a:gd name="connsiteX387" fmla="*/ 68996 w 344505"/>
                  <a:gd name="connsiteY387" fmla="*/ 449908 h 479636"/>
                  <a:gd name="connsiteX388" fmla="*/ 78217 w 344505"/>
                  <a:gd name="connsiteY388" fmla="*/ 454359 h 479636"/>
                  <a:gd name="connsiteX389" fmla="*/ 85689 w 344505"/>
                  <a:gd name="connsiteY389" fmla="*/ 455472 h 479636"/>
                  <a:gd name="connsiteX390" fmla="*/ 86802 w 344505"/>
                  <a:gd name="connsiteY390" fmla="*/ 455154 h 479636"/>
                  <a:gd name="connsiteX391" fmla="*/ 87438 w 344505"/>
                  <a:gd name="connsiteY391" fmla="*/ 455154 h 479636"/>
                  <a:gd name="connsiteX392" fmla="*/ 87120 w 344505"/>
                  <a:gd name="connsiteY392" fmla="*/ 456267 h 479636"/>
                  <a:gd name="connsiteX393" fmla="*/ 85371 w 344505"/>
                  <a:gd name="connsiteY393" fmla="*/ 459606 h 479636"/>
                  <a:gd name="connsiteX394" fmla="*/ 85371 w 344505"/>
                  <a:gd name="connsiteY394" fmla="*/ 460401 h 479636"/>
                  <a:gd name="connsiteX395" fmla="*/ 87597 w 344505"/>
                  <a:gd name="connsiteY395" fmla="*/ 460719 h 479636"/>
                  <a:gd name="connsiteX396" fmla="*/ 87597 w 344505"/>
                  <a:gd name="connsiteY396" fmla="*/ 461831 h 479636"/>
                  <a:gd name="connsiteX397" fmla="*/ 86961 w 344505"/>
                  <a:gd name="connsiteY397" fmla="*/ 462785 h 479636"/>
                  <a:gd name="connsiteX398" fmla="*/ 85530 w 344505"/>
                  <a:gd name="connsiteY398" fmla="*/ 463103 h 479636"/>
                  <a:gd name="connsiteX399" fmla="*/ 84258 w 344505"/>
                  <a:gd name="connsiteY399" fmla="*/ 463103 h 479636"/>
                  <a:gd name="connsiteX400" fmla="*/ 83463 w 344505"/>
                  <a:gd name="connsiteY400" fmla="*/ 464852 h 479636"/>
                  <a:gd name="connsiteX401" fmla="*/ 84258 w 344505"/>
                  <a:gd name="connsiteY401" fmla="*/ 465329 h 479636"/>
                  <a:gd name="connsiteX402" fmla="*/ 83304 w 344505"/>
                  <a:gd name="connsiteY402" fmla="*/ 467714 h 479636"/>
                  <a:gd name="connsiteX403" fmla="*/ 83304 w 344505"/>
                  <a:gd name="connsiteY403" fmla="*/ 468508 h 479636"/>
                  <a:gd name="connsiteX404" fmla="*/ 83940 w 344505"/>
                  <a:gd name="connsiteY404" fmla="*/ 470416 h 479636"/>
                  <a:gd name="connsiteX405" fmla="*/ 89187 w 344505"/>
                  <a:gd name="connsiteY405" fmla="*/ 470416 h 479636"/>
                  <a:gd name="connsiteX406" fmla="*/ 90617 w 344505"/>
                  <a:gd name="connsiteY406" fmla="*/ 470098 h 479636"/>
                  <a:gd name="connsiteX407" fmla="*/ 92048 w 344505"/>
                  <a:gd name="connsiteY407" fmla="*/ 469303 h 479636"/>
                  <a:gd name="connsiteX408" fmla="*/ 93320 w 344505"/>
                  <a:gd name="connsiteY408" fmla="*/ 468508 h 479636"/>
                  <a:gd name="connsiteX409" fmla="*/ 94115 w 344505"/>
                  <a:gd name="connsiteY409" fmla="*/ 467396 h 479636"/>
                  <a:gd name="connsiteX410" fmla="*/ 94910 w 344505"/>
                  <a:gd name="connsiteY410" fmla="*/ 463739 h 479636"/>
                  <a:gd name="connsiteX411" fmla="*/ 95546 w 344505"/>
                  <a:gd name="connsiteY411" fmla="*/ 462467 h 479636"/>
                  <a:gd name="connsiteX412" fmla="*/ 96818 w 344505"/>
                  <a:gd name="connsiteY412" fmla="*/ 462785 h 479636"/>
                  <a:gd name="connsiteX413" fmla="*/ 99202 w 344505"/>
                  <a:gd name="connsiteY413" fmla="*/ 467555 h 479636"/>
                  <a:gd name="connsiteX414" fmla="*/ 101746 w 344505"/>
                  <a:gd name="connsiteY414" fmla="*/ 469780 h 479636"/>
                  <a:gd name="connsiteX415" fmla="*/ 103654 w 344505"/>
                  <a:gd name="connsiteY415" fmla="*/ 470098 h 479636"/>
                  <a:gd name="connsiteX416" fmla="*/ 105085 w 344505"/>
                  <a:gd name="connsiteY416" fmla="*/ 470893 h 479636"/>
                  <a:gd name="connsiteX417" fmla="*/ 104767 w 344505"/>
                  <a:gd name="connsiteY417" fmla="*/ 472960 h 479636"/>
                  <a:gd name="connsiteX418" fmla="*/ 102700 w 344505"/>
                  <a:gd name="connsiteY418" fmla="*/ 475504 h 479636"/>
                  <a:gd name="connsiteX419" fmla="*/ 99679 w 344505"/>
                  <a:gd name="connsiteY419" fmla="*/ 477411 h 479636"/>
                  <a:gd name="connsiteX420" fmla="*/ 98407 w 344505"/>
                  <a:gd name="connsiteY420" fmla="*/ 479160 h 479636"/>
                  <a:gd name="connsiteX421" fmla="*/ 99997 w 344505"/>
                  <a:gd name="connsiteY421" fmla="*/ 479637 h 479636"/>
                  <a:gd name="connsiteX422" fmla="*/ 104607 w 344505"/>
                  <a:gd name="connsiteY422" fmla="*/ 478365 h 479636"/>
                  <a:gd name="connsiteX423" fmla="*/ 108741 w 344505"/>
                  <a:gd name="connsiteY423" fmla="*/ 474868 h 479636"/>
                  <a:gd name="connsiteX424" fmla="*/ 112715 w 344505"/>
                  <a:gd name="connsiteY424" fmla="*/ 472324 h 479636"/>
                  <a:gd name="connsiteX425" fmla="*/ 116372 w 344505"/>
                  <a:gd name="connsiteY425" fmla="*/ 473119 h 479636"/>
                  <a:gd name="connsiteX426" fmla="*/ 120028 w 344505"/>
                  <a:gd name="connsiteY426" fmla="*/ 473119 h 479636"/>
                  <a:gd name="connsiteX427" fmla="*/ 128772 w 344505"/>
                  <a:gd name="connsiteY427" fmla="*/ 471370 h 479636"/>
                  <a:gd name="connsiteX428" fmla="*/ 137834 w 344505"/>
                  <a:gd name="connsiteY428" fmla="*/ 469939 h 479636"/>
                  <a:gd name="connsiteX429" fmla="*/ 140855 w 344505"/>
                  <a:gd name="connsiteY429" fmla="*/ 470893 h 479636"/>
                  <a:gd name="connsiteX430" fmla="*/ 142921 w 344505"/>
                  <a:gd name="connsiteY430" fmla="*/ 469780 h 479636"/>
                  <a:gd name="connsiteX431" fmla="*/ 145306 w 344505"/>
                  <a:gd name="connsiteY431" fmla="*/ 466919 h 479636"/>
                  <a:gd name="connsiteX432" fmla="*/ 152460 w 344505"/>
                  <a:gd name="connsiteY432" fmla="*/ 465011 h 479636"/>
                  <a:gd name="connsiteX433" fmla="*/ 155639 w 344505"/>
                  <a:gd name="connsiteY433" fmla="*/ 465011 h 479636"/>
                  <a:gd name="connsiteX434" fmla="*/ 161363 w 344505"/>
                  <a:gd name="connsiteY434" fmla="*/ 463421 h 479636"/>
                  <a:gd name="connsiteX435" fmla="*/ 164542 w 344505"/>
                  <a:gd name="connsiteY435" fmla="*/ 461036 h 479636"/>
                  <a:gd name="connsiteX436" fmla="*/ 169947 w 344505"/>
                  <a:gd name="connsiteY436" fmla="*/ 460560 h 479636"/>
                  <a:gd name="connsiteX437" fmla="*/ 172650 w 344505"/>
                  <a:gd name="connsiteY437" fmla="*/ 458811 h 479636"/>
                  <a:gd name="connsiteX438" fmla="*/ 175830 w 344505"/>
                  <a:gd name="connsiteY438" fmla="*/ 457539 h 479636"/>
                  <a:gd name="connsiteX439" fmla="*/ 177578 w 344505"/>
                  <a:gd name="connsiteY439" fmla="*/ 460401 h 479636"/>
                  <a:gd name="connsiteX440" fmla="*/ 178850 w 344505"/>
                  <a:gd name="connsiteY440" fmla="*/ 460401 h 479636"/>
                  <a:gd name="connsiteX441" fmla="*/ 181394 w 344505"/>
                  <a:gd name="connsiteY441" fmla="*/ 458334 h 479636"/>
                  <a:gd name="connsiteX442" fmla="*/ 184256 w 344505"/>
                  <a:gd name="connsiteY442" fmla="*/ 456903 h 479636"/>
                  <a:gd name="connsiteX443" fmla="*/ 186799 w 344505"/>
                  <a:gd name="connsiteY443" fmla="*/ 456903 h 479636"/>
                  <a:gd name="connsiteX444" fmla="*/ 186799 w 344505"/>
                  <a:gd name="connsiteY444" fmla="*/ 455790 h 479636"/>
                  <a:gd name="connsiteX445" fmla="*/ 185845 w 344505"/>
                  <a:gd name="connsiteY445" fmla="*/ 453406 h 479636"/>
                  <a:gd name="connsiteX446" fmla="*/ 184415 w 344505"/>
                  <a:gd name="connsiteY446" fmla="*/ 451339 h 479636"/>
                  <a:gd name="connsiteX447" fmla="*/ 186640 w 344505"/>
                  <a:gd name="connsiteY447" fmla="*/ 451339 h 479636"/>
                  <a:gd name="connsiteX448" fmla="*/ 191410 w 344505"/>
                  <a:gd name="connsiteY448" fmla="*/ 454200 h 479636"/>
                  <a:gd name="connsiteX449" fmla="*/ 196338 w 344505"/>
                  <a:gd name="connsiteY449" fmla="*/ 453406 h 479636"/>
                  <a:gd name="connsiteX450" fmla="*/ 198564 w 344505"/>
                  <a:gd name="connsiteY450" fmla="*/ 451498 h 479636"/>
                  <a:gd name="connsiteX451" fmla="*/ 199676 w 344505"/>
                  <a:gd name="connsiteY451" fmla="*/ 447841 h 479636"/>
                  <a:gd name="connsiteX452" fmla="*/ 201743 w 344505"/>
                  <a:gd name="connsiteY452" fmla="*/ 444662 h 479636"/>
                  <a:gd name="connsiteX453" fmla="*/ 202856 w 344505"/>
                  <a:gd name="connsiteY453" fmla="*/ 444662 h 479636"/>
                  <a:gd name="connsiteX454" fmla="*/ 202856 w 344505"/>
                  <a:gd name="connsiteY454" fmla="*/ 445934 h 479636"/>
                  <a:gd name="connsiteX455" fmla="*/ 201425 w 344505"/>
                  <a:gd name="connsiteY455" fmla="*/ 448159 h 479636"/>
                  <a:gd name="connsiteX456" fmla="*/ 200471 w 344505"/>
                  <a:gd name="connsiteY456" fmla="*/ 451339 h 479636"/>
                  <a:gd name="connsiteX457" fmla="*/ 200948 w 344505"/>
                  <a:gd name="connsiteY457" fmla="*/ 453883 h 479636"/>
                  <a:gd name="connsiteX458" fmla="*/ 203015 w 344505"/>
                  <a:gd name="connsiteY458" fmla="*/ 452770 h 479636"/>
                  <a:gd name="connsiteX459" fmla="*/ 206353 w 344505"/>
                  <a:gd name="connsiteY459" fmla="*/ 451975 h 479636"/>
                  <a:gd name="connsiteX460" fmla="*/ 212872 w 344505"/>
                  <a:gd name="connsiteY460" fmla="*/ 451339 h 479636"/>
                  <a:gd name="connsiteX461" fmla="*/ 216369 w 344505"/>
                  <a:gd name="connsiteY461" fmla="*/ 448954 h 479636"/>
                  <a:gd name="connsiteX462" fmla="*/ 220026 w 344505"/>
                  <a:gd name="connsiteY462" fmla="*/ 448159 h 479636"/>
                  <a:gd name="connsiteX463" fmla="*/ 221138 w 344505"/>
                  <a:gd name="connsiteY463" fmla="*/ 448159 h 479636"/>
                  <a:gd name="connsiteX464" fmla="*/ 227498 w 344505"/>
                  <a:gd name="connsiteY464" fmla="*/ 451498 h 479636"/>
                  <a:gd name="connsiteX465" fmla="*/ 229246 w 344505"/>
                  <a:gd name="connsiteY465" fmla="*/ 450385 h 479636"/>
                  <a:gd name="connsiteX466" fmla="*/ 233380 w 344505"/>
                  <a:gd name="connsiteY466" fmla="*/ 450067 h 479636"/>
                  <a:gd name="connsiteX467" fmla="*/ 236082 w 344505"/>
                  <a:gd name="connsiteY467" fmla="*/ 448636 h 479636"/>
                  <a:gd name="connsiteX468" fmla="*/ 237195 w 344505"/>
                  <a:gd name="connsiteY468" fmla="*/ 448636 h 479636"/>
                  <a:gd name="connsiteX469" fmla="*/ 247370 w 344505"/>
                  <a:gd name="connsiteY469" fmla="*/ 439415 h 479636"/>
                  <a:gd name="connsiteX470" fmla="*/ 254683 w 344505"/>
                  <a:gd name="connsiteY470" fmla="*/ 432897 h 479636"/>
                  <a:gd name="connsiteX471" fmla="*/ 256114 w 344505"/>
                  <a:gd name="connsiteY471" fmla="*/ 431944 h 479636"/>
                  <a:gd name="connsiteX472" fmla="*/ 259293 w 344505"/>
                  <a:gd name="connsiteY472" fmla="*/ 430195 h 479636"/>
                  <a:gd name="connsiteX473" fmla="*/ 261996 w 344505"/>
                  <a:gd name="connsiteY473" fmla="*/ 428287 h 479636"/>
                  <a:gd name="connsiteX474" fmla="*/ 264222 w 344505"/>
                  <a:gd name="connsiteY474" fmla="*/ 425902 h 479636"/>
                  <a:gd name="connsiteX475" fmla="*/ 271534 w 344505"/>
                  <a:gd name="connsiteY475" fmla="*/ 421133 h 479636"/>
                  <a:gd name="connsiteX476" fmla="*/ 279006 w 344505"/>
                  <a:gd name="connsiteY476" fmla="*/ 415887 h 479636"/>
                  <a:gd name="connsiteX477" fmla="*/ 285843 w 344505"/>
                  <a:gd name="connsiteY477" fmla="*/ 409051 h 479636"/>
                  <a:gd name="connsiteX478" fmla="*/ 288386 w 344505"/>
                  <a:gd name="connsiteY478" fmla="*/ 406825 h 479636"/>
                  <a:gd name="connsiteX479" fmla="*/ 291566 w 344505"/>
                  <a:gd name="connsiteY479" fmla="*/ 404440 h 479636"/>
                  <a:gd name="connsiteX480" fmla="*/ 298561 w 344505"/>
                  <a:gd name="connsiteY480" fmla="*/ 397127 h 479636"/>
                  <a:gd name="connsiteX481" fmla="*/ 300787 w 344505"/>
                  <a:gd name="connsiteY481" fmla="*/ 395061 h 479636"/>
                  <a:gd name="connsiteX482" fmla="*/ 309371 w 344505"/>
                  <a:gd name="connsiteY482" fmla="*/ 385840 h 479636"/>
                  <a:gd name="connsiteX483" fmla="*/ 314300 w 344505"/>
                  <a:gd name="connsiteY483" fmla="*/ 381230 h 479636"/>
                  <a:gd name="connsiteX484" fmla="*/ 316843 w 344505"/>
                  <a:gd name="connsiteY484" fmla="*/ 378527 h 479636"/>
                  <a:gd name="connsiteX485" fmla="*/ 327495 w 344505"/>
                  <a:gd name="connsiteY485" fmla="*/ 369783 h 479636"/>
                  <a:gd name="connsiteX486" fmla="*/ 334649 w 344505"/>
                  <a:gd name="connsiteY486" fmla="*/ 362788 h 479636"/>
                  <a:gd name="connsiteX487" fmla="*/ 337510 w 344505"/>
                  <a:gd name="connsiteY487" fmla="*/ 358973 h 479636"/>
                  <a:gd name="connsiteX488" fmla="*/ 340213 w 344505"/>
                  <a:gd name="connsiteY488" fmla="*/ 353408 h 479636"/>
                  <a:gd name="connsiteX489" fmla="*/ 341803 w 344505"/>
                  <a:gd name="connsiteY489" fmla="*/ 349593 h 479636"/>
                  <a:gd name="connsiteX490" fmla="*/ 344505 w 344505"/>
                  <a:gd name="connsiteY490" fmla="*/ 344665 h 479636"/>
                  <a:gd name="connsiteX491" fmla="*/ 344505 w 344505"/>
                  <a:gd name="connsiteY491" fmla="*/ 343075 h 479636"/>
                  <a:gd name="connsiteX492" fmla="*/ 343870 w 344505"/>
                  <a:gd name="connsiteY492" fmla="*/ 341485 h 479636"/>
                  <a:gd name="connsiteX493" fmla="*/ 153096 w 344505"/>
                  <a:gd name="connsiteY493" fmla="*/ 247211 h 479636"/>
                  <a:gd name="connsiteX494" fmla="*/ 154368 w 344505"/>
                  <a:gd name="connsiteY494" fmla="*/ 245621 h 479636"/>
                  <a:gd name="connsiteX495" fmla="*/ 157388 w 344505"/>
                  <a:gd name="connsiteY495" fmla="*/ 244985 h 479636"/>
                  <a:gd name="connsiteX496" fmla="*/ 156593 w 344505"/>
                  <a:gd name="connsiteY496" fmla="*/ 244190 h 479636"/>
                  <a:gd name="connsiteX497" fmla="*/ 151347 w 344505"/>
                  <a:gd name="connsiteY497" fmla="*/ 242760 h 479636"/>
                  <a:gd name="connsiteX498" fmla="*/ 147532 w 344505"/>
                  <a:gd name="connsiteY498" fmla="*/ 243396 h 479636"/>
                  <a:gd name="connsiteX499" fmla="*/ 145465 w 344505"/>
                  <a:gd name="connsiteY499" fmla="*/ 244826 h 479636"/>
                  <a:gd name="connsiteX500" fmla="*/ 145465 w 344505"/>
                  <a:gd name="connsiteY500" fmla="*/ 247847 h 479636"/>
                  <a:gd name="connsiteX501" fmla="*/ 148962 w 344505"/>
                  <a:gd name="connsiteY501" fmla="*/ 248801 h 479636"/>
                  <a:gd name="connsiteX502" fmla="*/ 153255 w 344505"/>
                  <a:gd name="connsiteY502" fmla="*/ 247211 h 479636"/>
                  <a:gd name="connsiteX503" fmla="*/ 83304 w 344505"/>
                  <a:gd name="connsiteY503" fmla="*/ 457380 h 479636"/>
                  <a:gd name="connsiteX504" fmla="*/ 81556 w 344505"/>
                  <a:gd name="connsiteY504" fmla="*/ 455154 h 479636"/>
                  <a:gd name="connsiteX505" fmla="*/ 79966 w 344505"/>
                  <a:gd name="connsiteY505" fmla="*/ 455472 h 479636"/>
                  <a:gd name="connsiteX506" fmla="*/ 76309 w 344505"/>
                  <a:gd name="connsiteY506" fmla="*/ 454518 h 479636"/>
                  <a:gd name="connsiteX507" fmla="*/ 74879 w 344505"/>
                  <a:gd name="connsiteY507" fmla="*/ 455154 h 479636"/>
                  <a:gd name="connsiteX508" fmla="*/ 74402 w 344505"/>
                  <a:gd name="connsiteY508" fmla="*/ 456903 h 479636"/>
                  <a:gd name="connsiteX509" fmla="*/ 73448 w 344505"/>
                  <a:gd name="connsiteY509" fmla="*/ 458175 h 479636"/>
                  <a:gd name="connsiteX510" fmla="*/ 75197 w 344505"/>
                  <a:gd name="connsiteY510" fmla="*/ 459129 h 479636"/>
                  <a:gd name="connsiteX511" fmla="*/ 76627 w 344505"/>
                  <a:gd name="connsiteY511" fmla="*/ 460401 h 479636"/>
                  <a:gd name="connsiteX512" fmla="*/ 77263 w 344505"/>
                  <a:gd name="connsiteY512" fmla="*/ 462149 h 479636"/>
                  <a:gd name="connsiteX513" fmla="*/ 78694 w 344505"/>
                  <a:gd name="connsiteY513" fmla="*/ 463421 h 479636"/>
                  <a:gd name="connsiteX514" fmla="*/ 81556 w 344505"/>
                  <a:gd name="connsiteY514" fmla="*/ 463421 h 479636"/>
                  <a:gd name="connsiteX515" fmla="*/ 81079 w 344505"/>
                  <a:gd name="connsiteY515" fmla="*/ 461831 h 479636"/>
                  <a:gd name="connsiteX516" fmla="*/ 79966 w 344505"/>
                  <a:gd name="connsiteY516" fmla="*/ 460719 h 479636"/>
                  <a:gd name="connsiteX517" fmla="*/ 79966 w 344505"/>
                  <a:gd name="connsiteY517" fmla="*/ 458970 h 479636"/>
                  <a:gd name="connsiteX518" fmla="*/ 83145 w 344505"/>
                  <a:gd name="connsiteY518" fmla="*/ 457539 h 479636"/>
                  <a:gd name="connsiteX519" fmla="*/ 31478 w 344505"/>
                  <a:gd name="connsiteY519" fmla="*/ 468667 h 479636"/>
                  <a:gd name="connsiteX520" fmla="*/ 31478 w 344505"/>
                  <a:gd name="connsiteY520" fmla="*/ 469621 h 479636"/>
                  <a:gd name="connsiteX521" fmla="*/ 28934 w 344505"/>
                  <a:gd name="connsiteY521" fmla="*/ 469780 h 479636"/>
                  <a:gd name="connsiteX522" fmla="*/ 27980 w 344505"/>
                  <a:gd name="connsiteY522" fmla="*/ 468826 h 479636"/>
                  <a:gd name="connsiteX523" fmla="*/ 25754 w 344505"/>
                  <a:gd name="connsiteY523" fmla="*/ 468826 h 479636"/>
                  <a:gd name="connsiteX524" fmla="*/ 25436 w 344505"/>
                  <a:gd name="connsiteY524" fmla="*/ 468508 h 479636"/>
                  <a:gd name="connsiteX525" fmla="*/ 26390 w 344505"/>
                  <a:gd name="connsiteY525" fmla="*/ 467555 h 479636"/>
                  <a:gd name="connsiteX526" fmla="*/ 28139 w 344505"/>
                  <a:gd name="connsiteY526" fmla="*/ 466919 h 479636"/>
                  <a:gd name="connsiteX527" fmla="*/ 30365 w 344505"/>
                  <a:gd name="connsiteY527" fmla="*/ 466919 h 479636"/>
                  <a:gd name="connsiteX528" fmla="*/ 31637 w 344505"/>
                  <a:gd name="connsiteY528" fmla="*/ 468349 h 479636"/>
                  <a:gd name="connsiteX529" fmla="*/ 4133 w 344505"/>
                  <a:gd name="connsiteY529" fmla="*/ 462467 h 479636"/>
                  <a:gd name="connsiteX530" fmla="*/ 4133 w 344505"/>
                  <a:gd name="connsiteY530" fmla="*/ 463421 h 479636"/>
                  <a:gd name="connsiteX531" fmla="*/ 3180 w 344505"/>
                  <a:gd name="connsiteY531" fmla="*/ 463103 h 479636"/>
                  <a:gd name="connsiteX532" fmla="*/ 2385 w 344505"/>
                  <a:gd name="connsiteY532" fmla="*/ 463421 h 479636"/>
                  <a:gd name="connsiteX533" fmla="*/ 1749 w 344505"/>
                  <a:gd name="connsiteY533" fmla="*/ 464534 h 479636"/>
                  <a:gd name="connsiteX534" fmla="*/ 477 w 344505"/>
                  <a:gd name="connsiteY534" fmla="*/ 464057 h 479636"/>
                  <a:gd name="connsiteX535" fmla="*/ 0 w 344505"/>
                  <a:gd name="connsiteY535" fmla="*/ 462308 h 479636"/>
                  <a:gd name="connsiteX536" fmla="*/ 954 w 344505"/>
                  <a:gd name="connsiteY536" fmla="*/ 459765 h 479636"/>
                  <a:gd name="connsiteX537" fmla="*/ 3180 w 344505"/>
                  <a:gd name="connsiteY537" fmla="*/ 459765 h 479636"/>
                  <a:gd name="connsiteX538" fmla="*/ 4133 w 344505"/>
                  <a:gd name="connsiteY538" fmla="*/ 462149 h 479636"/>
                  <a:gd name="connsiteX539" fmla="*/ 13672 w 344505"/>
                  <a:gd name="connsiteY539" fmla="*/ 455313 h 479636"/>
                  <a:gd name="connsiteX540" fmla="*/ 14626 w 344505"/>
                  <a:gd name="connsiteY540" fmla="*/ 455313 h 479636"/>
                  <a:gd name="connsiteX541" fmla="*/ 14944 w 344505"/>
                  <a:gd name="connsiteY541" fmla="*/ 454995 h 479636"/>
                  <a:gd name="connsiteX542" fmla="*/ 16534 w 344505"/>
                  <a:gd name="connsiteY542" fmla="*/ 455313 h 479636"/>
                  <a:gd name="connsiteX543" fmla="*/ 18918 w 344505"/>
                  <a:gd name="connsiteY543" fmla="*/ 457062 h 479636"/>
                  <a:gd name="connsiteX544" fmla="*/ 19395 w 344505"/>
                  <a:gd name="connsiteY544" fmla="*/ 458016 h 479636"/>
                  <a:gd name="connsiteX545" fmla="*/ 20985 w 344505"/>
                  <a:gd name="connsiteY545" fmla="*/ 458493 h 479636"/>
                  <a:gd name="connsiteX546" fmla="*/ 21462 w 344505"/>
                  <a:gd name="connsiteY546" fmla="*/ 459447 h 479636"/>
                  <a:gd name="connsiteX547" fmla="*/ 19554 w 344505"/>
                  <a:gd name="connsiteY547" fmla="*/ 462308 h 479636"/>
                  <a:gd name="connsiteX548" fmla="*/ 18441 w 344505"/>
                  <a:gd name="connsiteY548" fmla="*/ 462308 h 479636"/>
                  <a:gd name="connsiteX549" fmla="*/ 17647 w 344505"/>
                  <a:gd name="connsiteY549" fmla="*/ 461990 h 479636"/>
                  <a:gd name="connsiteX550" fmla="*/ 16216 w 344505"/>
                  <a:gd name="connsiteY550" fmla="*/ 462308 h 479636"/>
                  <a:gd name="connsiteX551" fmla="*/ 15262 w 344505"/>
                  <a:gd name="connsiteY551" fmla="*/ 462785 h 479636"/>
                  <a:gd name="connsiteX552" fmla="*/ 14944 w 344505"/>
                  <a:gd name="connsiteY552" fmla="*/ 464057 h 479636"/>
                  <a:gd name="connsiteX553" fmla="*/ 14944 w 344505"/>
                  <a:gd name="connsiteY553" fmla="*/ 466601 h 479636"/>
                  <a:gd name="connsiteX554" fmla="*/ 8267 w 344505"/>
                  <a:gd name="connsiteY554" fmla="*/ 467078 h 479636"/>
                  <a:gd name="connsiteX555" fmla="*/ 6677 w 344505"/>
                  <a:gd name="connsiteY555" fmla="*/ 466283 h 479636"/>
                  <a:gd name="connsiteX556" fmla="*/ 4610 w 344505"/>
                  <a:gd name="connsiteY556" fmla="*/ 460560 h 479636"/>
                  <a:gd name="connsiteX557" fmla="*/ 5087 w 344505"/>
                  <a:gd name="connsiteY557" fmla="*/ 459129 h 479636"/>
                  <a:gd name="connsiteX558" fmla="*/ 6518 w 344505"/>
                  <a:gd name="connsiteY558" fmla="*/ 458493 h 479636"/>
                  <a:gd name="connsiteX559" fmla="*/ 7790 w 344505"/>
                  <a:gd name="connsiteY559" fmla="*/ 458493 h 479636"/>
                  <a:gd name="connsiteX560" fmla="*/ 7949 w 344505"/>
                  <a:gd name="connsiteY560" fmla="*/ 461513 h 479636"/>
                  <a:gd name="connsiteX561" fmla="*/ 9698 w 344505"/>
                  <a:gd name="connsiteY561" fmla="*/ 461195 h 479636"/>
                  <a:gd name="connsiteX562" fmla="*/ 10333 w 344505"/>
                  <a:gd name="connsiteY562" fmla="*/ 459129 h 479636"/>
                  <a:gd name="connsiteX563" fmla="*/ 10333 w 344505"/>
                  <a:gd name="connsiteY563" fmla="*/ 457698 h 479636"/>
                  <a:gd name="connsiteX564" fmla="*/ 10016 w 344505"/>
                  <a:gd name="connsiteY564" fmla="*/ 456903 h 479636"/>
                  <a:gd name="connsiteX565" fmla="*/ 8744 w 344505"/>
                  <a:gd name="connsiteY565" fmla="*/ 456267 h 479636"/>
                  <a:gd name="connsiteX566" fmla="*/ 8108 w 344505"/>
                  <a:gd name="connsiteY566" fmla="*/ 455313 h 479636"/>
                  <a:gd name="connsiteX567" fmla="*/ 9062 w 344505"/>
                  <a:gd name="connsiteY567" fmla="*/ 453724 h 479636"/>
                  <a:gd name="connsiteX568" fmla="*/ 10969 w 344505"/>
                  <a:gd name="connsiteY568" fmla="*/ 453088 h 479636"/>
                  <a:gd name="connsiteX569" fmla="*/ 12559 w 344505"/>
                  <a:gd name="connsiteY569" fmla="*/ 455154 h 479636"/>
                  <a:gd name="connsiteX570" fmla="*/ 13831 w 344505"/>
                  <a:gd name="connsiteY570" fmla="*/ 455472 h 479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</a:cxnLst>
                <a:rect l="l" t="t" r="r" b="b"/>
                <a:pathLst>
                  <a:path w="344505" h="479636">
                    <a:moveTo>
                      <a:pt x="58981" y="463103"/>
                    </a:moveTo>
                    <a:lnTo>
                      <a:pt x="57232" y="464057"/>
                    </a:lnTo>
                    <a:lnTo>
                      <a:pt x="56596" y="465011"/>
                    </a:lnTo>
                    <a:lnTo>
                      <a:pt x="58186" y="466283"/>
                    </a:lnTo>
                    <a:lnTo>
                      <a:pt x="60730" y="465806"/>
                    </a:lnTo>
                    <a:lnTo>
                      <a:pt x="61366" y="464375"/>
                    </a:lnTo>
                    <a:lnTo>
                      <a:pt x="60889" y="463103"/>
                    </a:lnTo>
                    <a:lnTo>
                      <a:pt x="58981" y="463103"/>
                    </a:lnTo>
                    <a:close/>
                    <a:moveTo>
                      <a:pt x="62796" y="463103"/>
                    </a:moveTo>
                    <a:lnTo>
                      <a:pt x="62478" y="465647"/>
                    </a:lnTo>
                    <a:lnTo>
                      <a:pt x="63591" y="465965"/>
                    </a:lnTo>
                    <a:lnTo>
                      <a:pt x="66453" y="464534"/>
                    </a:lnTo>
                    <a:lnTo>
                      <a:pt x="67407" y="461831"/>
                    </a:lnTo>
                    <a:lnTo>
                      <a:pt x="64545" y="461831"/>
                    </a:lnTo>
                    <a:cubicBezTo>
                      <a:pt x="64545" y="461831"/>
                      <a:pt x="62796" y="463103"/>
                      <a:pt x="62796" y="463103"/>
                    </a:cubicBezTo>
                    <a:close/>
                    <a:moveTo>
                      <a:pt x="49442" y="325905"/>
                    </a:moveTo>
                    <a:lnTo>
                      <a:pt x="44991" y="325905"/>
                    </a:lnTo>
                    <a:cubicBezTo>
                      <a:pt x="44991" y="325905"/>
                      <a:pt x="46898" y="329403"/>
                      <a:pt x="46898" y="329403"/>
                    </a:cubicBezTo>
                    <a:lnTo>
                      <a:pt x="49919" y="331628"/>
                    </a:lnTo>
                    <a:lnTo>
                      <a:pt x="51509" y="331151"/>
                    </a:lnTo>
                    <a:lnTo>
                      <a:pt x="51827" y="330356"/>
                    </a:lnTo>
                    <a:lnTo>
                      <a:pt x="53258" y="329085"/>
                    </a:lnTo>
                    <a:lnTo>
                      <a:pt x="53576" y="329403"/>
                    </a:lnTo>
                    <a:lnTo>
                      <a:pt x="54688" y="329403"/>
                    </a:lnTo>
                    <a:cubicBezTo>
                      <a:pt x="54688" y="329403"/>
                      <a:pt x="54847" y="327336"/>
                      <a:pt x="54847" y="327336"/>
                    </a:cubicBezTo>
                    <a:lnTo>
                      <a:pt x="53258" y="326541"/>
                    </a:lnTo>
                    <a:lnTo>
                      <a:pt x="51032" y="328131"/>
                    </a:lnTo>
                    <a:lnTo>
                      <a:pt x="49283" y="328131"/>
                    </a:lnTo>
                    <a:cubicBezTo>
                      <a:pt x="49283" y="328131"/>
                      <a:pt x="48965" y="327495"/>
                      <a:pt x="48965" y="327495"/>
                    </a:cubicBezTo>
                    <a:lnTo>
                      <a:pt x="48965" y="326700"/>
                    </a:lnTo>
                    <a:cubicBezTo>
                      <a:pt x="48965" y="326700"/>
                      <a:pt x="49442" y="325905"/>
                      <a:pt x="49442" y="325905"/>
                    </a:cubicBezTo>
                    <a:close/>
                    <a:moveTo>
                      <a:pt x="50237" y="442913"/>
                    </a:moveTo>
                    <a:lnTo>
                      <a:pt x="48965" y="443708"/>
                    </a:lnTo>
                    <a:lnTo>
                      <a:pt x="48647" y="444503"/>
                    </a:lnTo>
                    <a:lnTo>
                      <a:pt x="49442" y="447841"/>
                    </a:lnTo>
                    <a:lnTo>
                      <a:pt x="51032" y="449908"/>
                    </a:lnTo>
                    <a:lnTo>
                      <a:pt x="52940" y="449590"/>
                    </a:lnTo>
                    <a:lnTo>
                      <a:pt x="54847" y="449590"/>
                    </a:lnTo>
                    <a:cubicBezTo>
                      <a:pt x="54847" y="449590"/>
                      <a:pt x="55324" y="447841"/>
                      <a:pt x="55324" y="447841"/>
                    </a:cubicBezTo>
                    <a:lnTo>
                      <a:pt x="51032" y="444980"/>
                    </a:lnTo>
                    <a:lnTo>
                      <a:pt x="50078" y="443072"/>
                    </a:lnTo>
                    <a:close/>
                    <a:moveTo>
                      <a:pt x="68679" y="453564"/>
                    </a:moveTo>
                    <a:lnTo>
                      <a:pt x="69950" y="453247"/>
                    </a:lnTo>
                    <a:lnTo>
                      <a:pt x="68679" y="451657"/>
                    </a:lnTo>
                    <a:lnTo>
                      <a:pt x="66453" y="450226"/>
                    </a:lnTo>
                    <a:lnTo>
                      <a:pt x="66453" y="451021"/>
                    </a:lnTo>
                    <a:cubicBezTo>
                      <a:pt x="66453" y="451021"/>
                      <a:pt x="66930" y="452770"/>
                      <a:pt x="66930" y="452770"/>
                    </a:cubicBezTo>
                    <a:lnTo>
                      <a:pt x="65817" y="453247"/>
                    </a:lnTo>
                    <a:lnTo>
                      <a:pt x="66135" y="454042"/>
                    </a:lnTo>
                    <a:lnTo>
                      <a:pt x="69155" y="456108"/>
                    </a:lnTo>
                    <a:lnTo>
                      <a:pt x="71222" y="456108"/>
                    </a:lnTo>
                    <a:cubicBezTo>
                      <a:pt x="71222" y="456108"/>
                      <a:pt x="70745" y="455154"/>
                      <a:pt x="70745" y="455154"/>
                    </a:cubicBezTo>
                    <a:lnTo>
                      <a:pt x="68679" y="453564"/>
                    </a:lnTo>
                    <a:close/>
                    <a:moveTo>
                      <a:pt x="344346" y="340531"/>
                    </a:moveTo>
                    <a:lnTo>
                      <a:pt x="342280" y="338146"/>
                    </a:lnTo>
                    <a:lnTo>
                      <a:pt x="339418" y="335444"/>
                    </a:lnTo>
                    <a:lnTo>
                      <a:pt x="336874" y="332105"/>
                    </a:lnTo>
                    <a:lnTo>
                      <a:pt x="334967" y="329085"/>
                    </a:lnTo>
                    <a:lnTo>
                      <a:pt x="329085" y="324951"/>
                    </a:lnTo>
                    <a:lnTo>
                      <a:pt x="319864" y="319705"/>
                    </a:lnTo>
                    <a:lnTo>
                      <a:pt x="313028" y="315731"/>
                    </a:lnTo>
                    <a:lnTo>
                      <a:pt x="302535" y="307305"/>
                    </a:lnTo>
                    <a:lnTo>
                      <a:pt x="300628" y="305238"/>
                    </a:lnTo>
                    <a:lnTo>
                      <a:pt x="300946" y="304761"/>
                    </a:lnTo>
                    <a:lnTo>
                      <a:pt x="306828" y="302217"/>
                    </a:lnTo>
                    <a:lnTo>
                      <a:pt x="312710" y="295540"/>
                    </a:lnTo>
                    <a:lnTo>
                      <a:pt x="315253" y="292202"/>
                    </a:lnTo>
                    <a:lnTo>
                      <a:pt x="315889" y="289658"/>
                    </a:lnTo>
                    <a:lnTo>
                      <a:pt x="315889" y="286797"/>
                    </a:lnTo>
                    <a:cubicBezTo>
                      <a:pt x="315889" y="286797"/>
                      <a:pt x="315571" y="284094"/>
                      <a:pt x="315571" y="284094"/>
                    </a:cubicBezTo>
                    <a:lnTo>
                      <a:pt x="314777" y="282345"/>
                    </a:lnTo>
                    <a:lnTo>
                      <a:pt x="311915" y="280278"/>
                    </a:lnTo>
                    <a:lnTo>
                      <a:pt x="303807" y="276463"/>
                    </a:lnTo>
                    <a:lnTo>
                      <a:pt x="301899" y="272965"/>
                    </a:lnTo>
                    <a:lnTo>
                      <a:pt x="300310" y="269150"/>
                    </a:lnTo>
                    <a:lnTo>
                      <a:pt x="300310" y="267560"/>
                    </a:lnTo>
                    <a:cubicBezTo>
                      <a:pt x="300310" y="267560"/>
                      <a:pt x="304125" y="263586"/>
                      <a:pt x="304125" y="263586"/>
                    </a:cubicBezTo>
                    <a:lnTo>
                      <a:pt x="304125" y="261519"/>
                    </a:lnTo>
                    <a:cubicBezTo>
                      <a:pt x="304125" y="261519"/>
                      <a:pt x="303807" y="259452"/>
                      <a:pt x="303807" y="259452"/>
                    </a:cubicBezTo>
                    <a:lnTo>
                      <a:pt x="302694" y="258022"/>
                    </a:lnTo>
                    <a:lnTo>
                      <a:pt x="294427" y="256273"/>
                    </a:lnTo>
                    <a:lnTo>
                      <a:pt x="292043" y="254365"/>
                    </a:lnTo>
                    <a:lnTo>
                      <a:pt x="290135" y="251344"/>
                    </a:lnTo>
                    <a:lnTo>
                      <a:pt x="289181" y="248642"/>
                    </a:lnTo>
                    <a:lnTo>
                      <a:pt x="289181" y="247052"/>
                    </a:lnTo>
                    <a:cubicBezTo>
                      <a:pt x="289181" y="247052"/>
                      <a:pt x="289658" y="245303"/>
                      <a:pt x="289658" y="245303"/>
                    </a:cubicBezTo>
                    <a:lnTo>
                      <a:pt x="292520" y="243396"/>
                    </a:lnTo>
                    <a:lnTo>
                      <a:pt x="295063" y="242124"/>
                    </a:lnTo>
                    <a:lnTo>
                      <a:pt x="295540" y="240375"/>
                    </a:lnTo>
                    <a:lnTo>
                      <a:pt x="295540" y="238467"/>
                    </a:lnTo>
                    <a:cubicBezTo>
                      <a:pt x="295540" y="238467"/>
                      <a:pt x="295063" y="237513"/>
                      <a:pt x="295063" y="237513"/>
                    </a:cubicBezTo>
                    <a:lnTo>
                      <a:pt x="289817" y="236559"/>
                    </a:lnTo>
                    <a:lnTo>
                      <a:pt x="289340" y="236082"/>
                    </a:lnTo>
                    <a:lnTo>
                      <a:pt x="289340" y="235447"/>
                    </a:lnTo>
                    <a:cubicBezTo>
                      <a:pt x="289340" y="235447"/>
                      <a:pt x="289340" y="234652"/>
                      <a:pt x="289340" y="234652"/>
                    </a:cubicBezTo>
                    <a:lnTo>
                      <a:pt x="292202" y="231313"/>
                    </a:lnTo>
                    <a:lnTo>
                      <a:pt x="292520" y="224954"/>
                    </a:lnTo>
                    <a:lnTo>
                      <a:pt x="295222" y="220503"/>
                    </a:lnTo>
                    <a:lnTo>
                      <a:pt x="292202" y="217800"/>
                    </a:lnTo>
                    <a:lnTo>
                      <a:pt x="292202" y="217323"/>
                    </a:lnTo>
                    <a:cubicBezTo>
                      <a:pt x="292202" y="217323"/>
                      <a:pt x="296971" y="215892"/>
                      <a:pt x="296971" y="215892"/>
                    </a:cubicBezTo>
                    <a:lnTo>
                      <a:pt x="301104" y="215574"/>
                    </a:lnTo>
                    <a:lnTo>
                      <a:pt x="303012" y="215097"/>
                    </a:lnTo>
                    <a:lnTo>
                      <a:pt x="303012" y="213031"/>
                    </a:lnTo>
                    <a:cubicBezTo>
                      <a:pt x="303012" y="213031"/>
                      <a:pt x="302853" y="210169"/>
                      <a:pt x="302853" y="210169"/>
                    </a:cubicBezTo>
                    <a:lnTo>
                      <a:pt x="298561" y="198882"/>
                    </a:lnTo>
                    <a:lnTo>
                      <a:pt x="297607" y="195702"/>
                    </a:lnTo>
                    <a:lnTo>
                      <a:pt x="294745" y="191569"/>
                    </a:lnTo>
                    <a:lnTo>
                      <a:pt x="292361" y="188866"/>
                    </a:lnTo>
                    <a:lnTo>
                      <a:pt x="290930" y="186958"/>
                    </a:lnTo>
                    <a:lnTo>
                      <a:pt x="288704" y="183143"/>
                    </a:lnTo>
                    <a:lnTo>
                      <a:pt x="287432" y="179168"/>
                    </a:lnTo>
                    <a:lnTo>
                      <a:pt x="285207" y="174717"/>
                    </a:lnTo>
                    <a:lnTo>
                      <a:pt x="282504" y="170584"/>
                    </a:lnTo>
                    <a:lnTo>
                      <a:pt x="280278" y="166768"/>
                    </a:lnTo>
                    <a:lnTo>
                      <a:pt x="274555" y="159296"/>
                    </a:lnTo>
                    <a:lnTo>
                      <a:pt x="273760" y="157229"/>
                    </a:lnTo>
                    <a:lnTo>
                      <a:pt x="273760" y="155322"/>
                    </a:lnTo>
                    <a:cubicBezTo>
                      <a:pt x="273760" y="155322"/>
                      <a:pt x="274396" y="153414"/>
                      <a:pt x="274396" y="153414"/>
                    </a:cubicBezTo>
                    <a:lnTo>
                      <a:pt x="278847" y="147373"/>
                    </a:lnTo>
                    <a:lnTo>
                      <a:pt x="282981" y="142285"/>
                    </a:lnTo>
                    <a:lnTo>
                      <a:pt x="288227" y="136244"/>
                    </a:lnTo>
                    <a:lnTo>
                      <a:pt x="293315" y="131316"/>
                    </a:lnTo>
                    <a:lnTo>
                      <a:pt x="298720" y="125434"/>
                    </a:lnTo>
                    <a:lnTo>
                      <a:pt x="299992" y="119552"/>
                    </a:lnTo>
                    <a:lnTo>
                      <a:pt x="299674" y="118598"/>
                    </a:lnTo>
                    <a:lnTo>
                      <a:pt x="295222" y="115418"/>
                    </a:lnTo>
                    <a:lnTo>
                      <a:pt x="286637" y="106833"/>
                    </a:lnTo>
                    <a:lnTo>
                      <a:pt x="281391" y="100315"/>
                    </a:lnTo>
                    <a:lnTo>
                      <a:pt x="273283" y="97613"/>
                    </a:lnTo>
                    <a:lnTo>
                      <a:pt x="262473" y="94115"/>
                    </a:lnTo>
                    <a:lnTo>
                      <a:pt x="258816" y="86166"/>
                    </a:lnTo>
                    <a:lnTo>
                      <a:pt x="256273" y="79330"/>
                    </a:lnTo>
                    <a:lnTo>
                      <a:pt x="256591" y="76945"/>
                    </a:lnTo>
                    <a:lnTo>
                      <a:pt x="264381" y="65181"/>
                    </a:lnTo>
                    <a:lnTo>
                      <a:pt x="265175" y="63114"/>
                    </a:lnTo>
                    <a:lnTo>
                      <a:pt x="265175" y="61842"/>
                    </a:lnTo>
                    <a:cubicBezTo>
                      <a:pt x="265175" y="61842"/>
                      <a:pt x="264222" y="61048"/>
                      <a:pt x="264222" y="61048"/>
                    </a:cubicBezTo>
                    <a:lnTo>
                      <a:pt x="263109" y="60571"/>
                    </a:lnTo>
                    <a:lnTo>
                      <a:pt x="255796" y="60253"/>
                    </a:lnTo>
                    <a:lnTo>
                      <a:pt x="254683" y="58663"/>
                    </a:lnTo>
                    <a:lnTo>
                      <a:pt x="258975" y="57391"/>
                    </a:lnTo>
                    <a:lnTo>
                      <a:pt x="262632" y="55801"/>
                    </a:lnTo>
                    <a:lnTo>
                      <a:pt x="268514" y="53417"/>
                    </a:lnTo>
                    <a:lnTo>
                      <a:pt x="270422" y="52781"/>
                    </a:lnTo>
                    <a:lnTo>
                      <a:pt x="268355" y="50873"/>
                    </a:lnTo>
                    <a:lnTo>
                      <a:pt x="266606" y="47852"/>
                    </a:lnTo>
                    <a:lnTo>
                      <a:pt x="266924" y="44991"/>
                    </a:lnTo>
                    <a:lnTo>
                      <a:pt x="272012" y="39427"/>
                    </a:lnTo>
                    <a:lnTo>
                      <a:pt x="276781" y="35452"/>
                    </a:lnTo>
                    <a:lnTo>
                      <a:pt x="278053" y="34021"/>
                    </a:lnTo>
                    <a:lnTo>
                      <a:pt x="280755" y="30047"/>
                    </a:lnTo>
                    <a:lnTo>
                      <a:pt x="275191" y="19872"/>
                    </a:lnTo>
                    <a:lnTo>
                      <a:pt x="265334" y="16852"/>
                    </a:lnTo>
                    <a:lnTo>
                      <a:pt x="254206" y="12241"/>
                    </a:lnTo>
                    <a:lnTo>
                      <a:pt x="250072" y="9698"/>
                    </a:lnTo>
                    <a:lnTo>
                      <a:pt x="243713" y="4610"/>
                    </a:lnTo>
                    <a:lnTo>
                      <a:pt x="239262" y="0"/>
                    </a:lnTo>
                    <a:lnTo>
                      <a:pt x="235128" y="0"/>
                    </a:lnTo>
                    <a:cubicBezTo>
                      <a:pt x="235128" y="0"/>
                      <a:pt x="230677" y="954"/>
                      <a:pt x="230677" y="954"/>
                    </a:cubicBezTo>
                    <a:lnTo>
                      <a:pt x="223682" y="5246"/>
                    </a:lnTo>
                    <a:lnTo>
                      <a:pt x="219549" y="7313"/>
                    </a:lnTo>
                    <a:lnTo>
                      <a:pt x="217323" y="7949"/>
                    </a:lnTo>
                    <a:lnTo>
                      <a:pt x="216846" y="7949"/>
                    </a:lnTo>
                    <a:cubicBezTo>
                      <a:pt x="216846" y="7949"/>
                      <a:pt x="211918" y="6836"/>
                      <a:pt x="211918" y="6836"/>
                    </a:cubicBezTo>
                    <a:lnTo>
                      <a:pt x="206353" y="6518"/>
                    </a:lnTo>
                    <a:lnTo>
                      <a:pt x="201902" y="6836"/>
                    </a:lnTo>
                    <a:lnTo>
                      <a:pt x="200153" y="7472"/>
                    </a:lnTo>
                    <a:lnTo>
                      <a:pt x="193953" y="14308"/>
                    </a:lnTo>
                    <a:lnTo>
                      <a:pt x="189661" y="17806"/>
                    </a:lnTo>
                    <a:lnTo>
                      <a:pt x="187276" y="18918"/>
                    </a:lnTo>
                    <a:lnTo>
                      <a:pt x="185527" y="20985"/>
                    </a:lnTo>
                    <a:lnTo>
                      <a:pt x="184097" y="24324"/>
                    </a:lnTo>
                    <a:lnTo>
                      <a:pt x="180917" y="35611"/>
                    </a:lnTo>
                    <a:lnTo>
                      <a:pt x="178532" y="39904"/>
                    </a:lnTo>
                    <a:lnTo>
                      <a:pt x="178055" y="42447"/>
                    </a:lnTo>
                    <a:lnTo>
                      <a:pt x="178691" y="50237"/>
                    </a:lnTo>
                    <a:lnTo>
                      <a:pt x="178055" y="54529"/>
                    </a:lnTo>
                    <a:lnTo>
                      <a:pt x="175194" y="58027"/>
                    </a:lnTo>
                    <a:lnTo>
                      <a:pt x="173127" y="59617"/>
                    </a:lnTo>
                    <a:lnTo>
                      <a:pt x="170424" y="59935"/>
                    </a:lnTo>
                    <a:lnTo>
                      <a:pt x="166927" y="60889"/>
                    </a:lnTo>
                    <a:lnTo>
                      <a:pt x="163747" y="62955"/>
                    </a:lnTo>
                    <a:lnTo>
                      <a:pt x="161522" y="65817"/>
                    </a:lnTo>
                    <a:lnTo>
                      <a:pt x="158978" y="72176"/>
                    </a:lnTo>
                    <a:lnTo>
                      <a:pt x="154845" y="74561"/>
                    </a:lnTo>
                    <a:lnTo>
                      <a:pt x="150870" y="73925"/>
                    </a:lnTo>
                    <a:lnTo>
                      <a:pt x="148009" y="71540"/>
                    </a:lnTo>
                    <a:lnTo>
                      <a:pt x="141967" y="69791"/>
                    </a:lnTo>
                    <a:lnTo>
                      <a:pt x="137357" y="68679"/>
                    </a:lnTo>
                    <a:lnTo>
                      <a:pt x="132270" y="66135"/>
                    </a:lnTo>
                    <a:lnTo>
                      <a:pt x="127818" y="64227"/>
                    </a:lnTo>
                    <a:lnTo>
                      <a:pt x="123685" y="63909"/>
                    </a:lnTo>
                    <a:lnTo>
                      <a:pt x="121300" y="66294"/>
                    </a:lnTo>
                    <a:lnTo>
                      <a:pt x="119392" y="68520"/>
                    </a:lnTo>
                    <a:lnTo>
                      <a:pt x="112398" y="70268"/>
                    </a:lnTo>
                    <a:lnTo>
                      <a:pt x="108423" y="71699"/>
                    </a:lnTo>
                    <a:lnTo>
                      <a:pt x="103336" y="72017"/>
                    </a:lnTo>
                    <a:lnTo>
                      <a:pt x="101269" y="70427"/>
                    </a:lnTo>
                    <a:lnTo>
                      <a:pt x="93797" y="69314"/>
                    </a:lnTo>
                    <a:lnTo>
                      <a:pt x="84894" y="68043"/>
                    </a:lnTo>
                    <a:lnTo>
                      <a:pt x="82351" y="68043"/>
                    </a:lnTo>
                    <a:cubicBezTo>
                      <a:pt x="82351" y="68043"/>
                      <a:pt x="81556" y="65181"/>
                      <a:pt x="81556" y="65181"/>
                    </a:cubicBezTo>
                    <a:lnTo>
                      <a:pt x="79171" y="61207"/>
                    </a:lnTo>
                    <a:lnTo>
                      <a:pt x="72812" y="54371"/>
                    </a:lnTo>
                    <a:lnTo>
                      <a:pt x="70268" y="51986"/>
                    </a:lnTo>
                    <a:lnTo>
                      <a:pt x="65340" y="46263"/>
                    </a:lnTo>
                    <a:lnTo>
                      <a:pt x="59617" y="40380"/>
                    </a:lnTo>
                    <a:lnTo>
                      <a:pt x="58822" y="40380"/>
                    </a:lnTo>
                    <a:cubicBezTo>
                      <a:pt x="58822" y="40380"/>
                      <a:pt x="55006" y="40063"/>
                      <a:pt x="55006" y="40063"/>
                    </a:cubicBezTo>
                    <a:lnTo>
                      <a:pt x="49442" y="40063"/>
                    </a:lnTo>
                    <a:cubicBezTo>
                      <a:pt x="49442" y="40063"/>
                      <a:pt x="45945" y="41652"/>
                      <a:pt x="45945" y="41652"/>
                    </a:cubicBezTo>
                    <a:lnTo>
                      <a:pt x="43719" y="43401"/>
                    </a:lnTo>
                    <a:lnTo>
                      <a:pt x="43401" y="44832"/>
                    </a:lnTo>
                    <a:lnTo>
                      <a:pt x="45627" y="50237"/>
                    </a:lnTo>
                    <a:lnTo>
                      <a:pt x="44991" y="51509"/>
                    </a:lnTo>
                    <a:lnTo>
                      <a:pt x="43878" y="52145"/>
                    </a:lnTo>
                    <a:lnTo>
                      <a:pt x="38791" y="50714"/>
                    </a:lnTo>
                    <a:lnTo>
                      <a:pt x="32590" y="50714"/>
                    </a:lnTo>
                    <a:cubicBezTo>
                      <a:pt x="32590" y="50714"/>
                      <a:pt x="31001" y="52463"/>
                      <a:pt x="31001" y="52463"/>
                    </a:cubicBezTo>
                    <a:lnTo>
                      <a:pt x="38791" y="55324"/>
                    </a:lnTo>
                    <a:lnTo>
                      <a:pt x="39109" y="55960"/>
                    </a:lnTo>
                    <a:lnTo>
                      <a:pt x="39109" y="57391"/>
                    </a:lnTo>
                    <a:cubicBezTo>
                      <a:pt x="39109" y="57391"/>
                      <a:pt x="39426" y="58981"/>
                      <a:pt x="39426" y="58981"/>
                    </a:cubicBezTo>
                    <a:lnTo>
                      <a:pt x="47057" y="62955"/>
                    </a:lnTo>
                    <a:lnTo>
                      <a:pt x="49283" y="65022"/>
                    </a:lnTo>
                    <a:lnTo>
                      <a:pt x="53894" y="68202"/>
                    </a:lnTo>
                    <a:lnTo>
                      <a:pt x="55165" y="69950"/>
                    </a:lnTo>
                    <a:lnTo>
                      <a:pt x="59458" y="72017"/>
                    </a:lnTo>
                    <a:lnTo>
                      <a:pt x="62637" y="74084"/>
                    </a:lnTo>
                    <a:lnTo>
                      <a:pt x="66294" y="75833"/>
                    </a:lnTo>
                    <a:lnTo>
                      <a:pt x="70586" y="78535"/>
                    </a:lnTo>
                    <a:lnTo>
                      <a:pt x="76309" y="80602"/>
                    </a:lnTo>
                    <a:lnTo>
                      <a:pt x="81079" y="81238"/>
                    </a:lnTo>
                    <a:lnTo>
                      <a:pt x="93161" y="84894"/>
                    </a:lnTo>
                    <a:lnTo>
                      <a:pt x="95228" y="86007"/>
                    </a:lnTo>
                    <a:lnTo>
                      <a:pt x="98725" y="88551"/>
                    </a:lnTo>
                    <a:lnTo>
                      <a:pt x="102223" y="91412"/>
                    </a:lnTo>
                    <a:lnTo>
                      <a:pt x="104607" y="97454"/>
                    </a:lnTo>
                    <a:lnTo>
                      <a:pt x="108582" y="97772"/>
                    </a:lnTo>
                    <a:lnTo>
                      <a:pt x="109695" y="99838"/>
                    </a:lnTo>
                    <a:lnTo>
                      <a:pt x="113033" y="103336"/>
                    </a:lnTo>
                    <a:lnTo>
                      <a:pt x="117803" y="106515"/>
                    </a:lnTo>
                    <a:lnTo>
                      <a:pt x="117803" y="107628"/>
                    </a:lnTo>
                    <a:cubicBezTo>
                      <a:pt x="117803" y="107628"/>
                      <a:pt x="113828" y="110490"/>
                      <a:pt x="113828" y="110490"/>
                    </a:cubicBezTo>
                    <a:lnTo>
                      <a:pt x="113351" y="114305"/>
                    </a:lnTo>
                    <a:lnTo>
                      <a:pt x="113669" y="119234"/>
                    </a:lnTo>
                    <a:lnTo>
                      <a:pt x="114782" y="123208"/>
                    </a:lnTo>
                    <a:lnTo>
                      <a:pt x="114782" y="124321"/>
                    </a:lnTo>
                    <a:cubicBezTo>
                      <a:pt x="114782" y="124321"/>
                      <a:pt x="113669" y="125752"/>
                      <a:pt x="113669" y="125752"/>
                    </a:cubicBezTo>
                    <a:lnTo>
                      <a:pt x="112556" y="127977"/>
                    </a:lnTo>
                    <a:lnTo>
                      <a:pt x="112079" y="129885"/>
                    </a:lnTo>
                    <a:lnTo>
                      <a:pt x="112079" y="130839"/>
                    </a:lnTo>
                    <a:cubicBezTo>
                      <a:pt x="112079" y="130839"/>
                      <a:pt x="112556" y="131316"/>
                      <a:pt x="112556" y="131316"/>
                    </a:cubicBezTo>
                    <a:lnTo>
                      <a:pt x="114464" y="131316"/>
                    </a:lnTo>
                    <a:cubicBezTo>
                      <a:pt x="114464" y="131316"/>
                      <a:pt x="117962" y="131793"/>
                      <a:pt x="117962" y="131793"/>
                    </a:cubicBezTo>
                    <a:lnTo>
                      <a:pt x="120028" y="132588"/>
                    </a:lnTo>
                    <a:lnTo>
                      <a:pt x="121141" y="137198"/>
                    </a:lnTo>
                    <a:lnTo>
                      <a:pt x="120664" y="138152"/>
                    </a:lnTo>
                    <a:lnTo>
                      <a:pt x="117644" y="140219"/>
                    </a:lnTo>
                    <a:lnTo>
                      <a:pt x="116690" y="141809"/>
                    </a:lnTo>
                    <a:lnTo>
                      <a:pt x="116690" y="144193"/>
                    </a:lnTo>
                    <a:cubicBezTo>
                      <a:pt x="116690" y="144193"/>
                      <a:pt x="117167" y="146896"/>
                      <a:pt x="117167" y="146896"/>
                    </a:cubicBezTo>
                    <a:lnTo>
                      <a:pt x="118121" y="149916"/>
                    </a:lnTo>
                    <a:lnTo>
                      <a:pt x="120505" y="153096"/>
                    </a:lnTo>
                    <a:lnTo>
                      <a:pt x="123685" y="156435"/>
                    </a:lnTo>
                    <a:lnTo>
                      <a:pt x="125752" y="159137"/>
                    </a:lnTo>
                    <a:lnTo>
                      <a:pt x="126705" y="161045"/>
                    </a:lnTo>
                    <a:lnTo>
                      <a:pt x="127023" y="162317"/>
                    </a:lnTo>
                    <a:lnTo>
                      <a:pt x="125593" y="164065"/>
                    </a:lnTo>
                    <a:lnTo>
                      <a:pt x="124321" y="167404"/>
                    </a:lnTo>
                    <a:lnTo>
                      <a:pt x="124321" y="171219"/>
                    </a:lnTo>
                    <a:cubicBezTo>
                      <a:pt x="124321" y="171219"/>
                      <a:pt x="123526" y="173763"/>
                      <a:pt x="123526" y="173763"/>
                    </a:cubicBezTo>
                    <a:lnTo>
                      <a:pt x="120664" y="177102"/>
                    </a:lnTo>
                    <a:lnTo>
                      <a:pt x="118757" y="178373"/>
                    </a:lnTo>
                    <a:lnTo>
                      <a:pt x="118280" y="180122"/>
                    </a:lnTo>
                    <a:lnTo>
                      <a:pt x="118280" y="183143"/>
                    </a:lnTo>
                    <a:cubicBezTo>
                      <a:pt x="118280" y="183143"/>
                      <a:pt x="118598" y="186799"/>
                      <a:pt x="118598" y="186799"/>
                    </a:cubicBezTo>
                    <a:lnTo>
                      <a:pt x="118598" y="189343"/>
                    </a:lnTo>
                    <a:cubicBezTo>
                      <a:pt x="118598" y="189343"/>
                      <a:pt x="119392" y="191092"/>
                      <a:pt x="119392" y="191092"/>
                    </a:cubicBezTo>
                    <a:lnTo>
                      <a:pt x="120346" y="192205"/>
                    </a:lnTo>
                    <a:lnTo>
                      <a:pt x="124798" y="194271"/>
                    </a:lnTo>
                    <a:lnTo>
                      <a:pt x="127341" y="198405"/>
                    </a:lnTo>
                    <a:lnTo>
                      <a:pt x="128931" y="201743"/>
                    </a:lnTo>
                    <a:lnTo>
                      <a:pt x="131952" y="210487"/>
                    </a:lnTo>
                    <a:lnTo>
                      <a:pt x="134336" y="210169"/>
                    </a:lnTo>
                    <a:lnTo>
                      <a:pt x="139106" y="211759"/>
                    </a:lnTo>
                    <a:lnTo>
                      <a:pt x="142762" y="209851"/>
                    </a:lnTo>
                    <a:lnTo>
                      <a:pt x="144511" y="208102"/>
                    </a:lnTo>
                    <a:lnTo>
                      <a:pt x="145624" y="208102"/>
                    </a:lnTo>
                    <a:cubicBezTo>
                      <a:pt x="145624" y="208102"/>
                      <a:pt x="145624" y="209374"/>
                      <a:pt x="145624" y="209374"/>
                    </a:cubicBezTo>
                    <a:lnTo>
                      <a:pt x="144352" y="212872"/>
                    </a:lnTo>
                    <a:lnTo>
                      <a:pt x="147055" y="217005"/>
                    </a:lnTo>
                    <a:lnTo>
                      <a:pt x="149598" y="217641"/>
                    </a:lnTo>
                    <a:lnTo>
                      <a:pt x="151824" y="217641"/>
                    </a:lnTo>
                    <a:cubicBezTo>
                      <a:pt x="151824" y="217641"/>
                      <a:pt x="163429" y="222887"/>
                      <a:pt x="163429" y="222887"/>
                    </a:cubicBezTo>
                    <a:lnTo>
                      <a:pt x="166450" y="226067"/>
                    </a:lnTo>
                    <a:lnTo>
                      <a:pt x="165337" y="231949"/>
                    </a:lnTo>
                    <a:lnTo>
                      <a:pt x="165019" y="237036"/>
                    </a:lnTo>
                    <a:lnTo>
                      <a:pt x="163747" y="241647"/>
                    </a:lnTo>
                    <a:lnTo>
                      <a:pt x="166132" y="243713"/>
                    </a:lnTo>
                    <a:lnTo>
                      <a:pt x="166768" y="245303"/>
                    </a:lnTo>
                    <a:lnTo>
                      <a:pt x="167086" y="247847"/>
                    </a:lnTo>
                    <a:lnTo>
                      <a:pt x="164224" y="248960"/>
                    </a:lnTo>
                    <a:lnTo>
                      <a:pt x="162953" y="250550"/>
                    </a:lnTo>
                    <a:lnTo>
                      <a:pt x="164542" y="252139"/>
                    </a:lnTo>
                    <a:lnTo>
                      <a:pt x="164542" y="254683"/>
                    </a:lnTo>
                    <a:cubicBezTo>
                      <a:pt x="164542" y="254683"/>
                      <a:pt x="162635" y="255001"/>
                      <a:pt x="162635" y="255001"/>
                    </a:cubicBezTo>
                    <a:lnTo>
                      <a:pt x="160409" y="254047"/>
                    </a:lnTo>
                    <a:lnTo>
                      <a:pt x="154845" y="253570"/>
                    </a:lnTo>
                    <a:lnTo>
                      <a:pt x="149280" y="255001"/>
                    </a:lnTo>
                    <a:lnTo>
                      <a:pt x="146737" y="257068"/>
                    </a:lnTo>
                    <a:lnTo>
                      <a:pt x="143875" y="257386"/>
                    </a:lnTo>
                    <a:lnTo>
                      <a:pt x="143080" y="260247"/>
                    </a:lnTo>
                    <a:lnTo>
                      <a:pt x="140537" y="262950"/>
                    </a:lnTo>
                    <a:lnTo>
                      <a:pt x="135926" y="270581"/>
                    </a:lnTo>
                    <a:lnTo>
                      <a:pt x="128613" y="276622"/>
                    </a:lnTo>
                    <a:lnTo>
                      <a:pt x="125752" y="281709"/>
                    </a:lnTo>
                    <a:lnTo>
                      <a:pt x="124003" y="282504"/>
                    </a:lnTo>
                    <a:lnTo>
                      <a:pt x="117962" y="288227"/>
                    </a:lnTo>
                    <a:lnTo>
                      <a:pt x="116372" y="292520"/>
                    </a:lnTo>
                    <a:lnTo>
                      <a:pt x="113351" y="292838"/>
                    </a:lnTo>
                    <a:lnTo>
                      <a:pt x="106356" y="299197"/>
                    </a:lnTo>
                    <a:lnTo>
                      <a:pt x="103018" y="300628"/>
                    </a:lnTo>
                    <a:lnTo>
                      <a:pt x="99520" y="302535"/>
                    </a:lnTo>
                    <a:lnTo>
                      <a:pt x="92048" y="308894"/>
                    </a:lnTo>
                    <a:lnTo>
                      <a:pt x="85689" y="310484"/>
                    </a:lnTo>
                    <a:lnTo>
                      <a:pt x="85689" y="313505"/>
                    </a:lnTo>
                    <a:cubicBezTo>
                      <a:pt x="85689" y="313505"/>
                      <a:pt x="81874" y="317479"/>
                      <a:pt x="81874" y="317479"/>
                    </a:cubicBezTo>
                    <a:lnTo>
                      <a:pt x="79648" y="316843"/>
                    </a:lnTo>
                    <a:lnTo>
                      <a:pt x="79648" y="318274"/>
                    </a:lnTo>
                    <a:cubicBezTo>
                      <a:pt x="79648" y="318274"/>
                      <a:pt x="80443" y="319705"/>
                      <a:pt x="80443" y="319705"/>
                    </a:cubicBezTo>
                    <a:lnTo>
                      <a:pt x="78376" y="319069"/>
                    </a:lnTo>
                    <a:lnTo>
                      <a:pt x="77581" y="319864"/>
                    </a:lnTo>
                    <a:lnTo>
                      <a:pt x="78853" y="322567"/>
                    </a:lnTo>
                    <a:lnTo>
                      <a:pt x="79807" y="323997"/>
                    </a:lnTo>
                    <a:lnTo>
                      <a:pt x="79807" y="325587"/>
                    </a:lnTo>
                    <a:cubicBezTo>
                      <a:pt x="79807" y="325587"/>
                      <a:pt x="74243" y="328608"/>
                      <a:pt x="74243" y="328608"/>
                    </a:cubicBezTo>
                    <a:lnTo>
                      <a:pt x="67725" y="330198"/>
                    </a:lnTo>
                    <a:lnTo>
                      <a:pt x="65022" y="328926"/>
                    </a:lnTo>
                    <a:lnTo>
                      <a:pt x="57709" y="330515"/>
                    </a:lnTo>
                    <a:lnTo>
                      <a:pt x="57709" y="332741"/>
                    </a:lnTo>
                    <a:cubicBezTo>
                      <a:pt x="57709" y="332741"/>
                      <a:pt x="58345" y="334649"/>
                      <a:pt x="58345" y="334649"/>
                    </a:cubicBezTo>
                    <a:lnTo>
                      <a:pt x="60730" y="337987"/>
                    </a:lnTo>
                    <a:lnTo>
                      <a:pt x="55642" y="338305"/>
                    </a:lnTo>
                    <a:lnTo>
                      <a:pt x="55165" y="342121"/>
                    </a:lnTo>
                    <a:lnTo>
                      <a:pt x="47693" y="349275"/>
                    </a:lnTo>
                    <a:lnTo>
                      <a:pt x="46263" y="351501"/>
                    </a:lnTo>
                    <a:lnTo>
                      <a:pt x="45468" y="353726"/>
                    </a:lnTo>
                    <a:lnTo>
                      <a:pt x="44991" y="356747"/>
                    </a:lnTo>
                    <a:lnTo>
                      <a:pt x="46104" y="361516"/>
                    </a:lnTo>
                    <a:lnTo>
                      <a:pt x="46739" y="365968"/>
                    </a:lnTo>
                    <a:lnTo>
                      <a:pt x="51191" y="369147"/>
                    </a:lnTo>
                    <a:lnTo>
                      <a:pt x="51827" y="372009"/>
                    </a:lnTo>
                    <a:lnTo>
                      <a:pt x="52145" y="374393"/>
                    </a:lnTo>
                    <a:lnTo>
                      <a:pt x="50714" y="379322"/>
                    </a:lnTo>
                    <a:lnTo>
                      <a:pt x="49442" y="384727"/>
                    </a:lnTo>
                    <a:lnTo>
                      <a:pt x="53099" y="388066"/>
                    </a:lnTo>
                    <a:lnTo>
                      <a:pt x="55483" y="392676"/>
                    </a:lnTo>
                    <a:lnTo>
                      <a:pt x="57709" y="397445"/>
                    </a:lnTo>
                    <a:lnTo>
                      <a:pt x="57709" y="399035"/>
                    </a:lnTo>
                    <a:cubicBezTo>
                      <a:pt x="57709" y="399035"/>
                      <a:pt x="59458" y="402374"/>
                      <a:pt x="59458" y="402374"/>
                    </a:cubicBezTo>
                    <a:lnTo>
                      <a:pt x="59458" y="403009"/>
                    </a:lnTo>
                    <a:cubicBezTo>
                      <a:pt x="59458" y="403009"/>
                      <a:pt x="59140" y="403486"/>
                      <a:pt x="59140" y="403486"/>
                    </a:cubicBezTo>
                    <a:lnTo>
                      <a:pt x="57073" y="403486"/>
                    </a:lnTo>
                    <a:cubicBezTo>
                      <a:pt x="57073" y="403486"/>
                      <a:pt x="56437" y="404281"/>
                      <a:pt x="56437" y="404281"/>
                    </a:cubicBezTo>
                    <a:lnTo>
                      <a:pt x="57232" y="405553"/>
                    </a:lnTo>
                    <a:lnTo>
                      <a:pt x="58027" y="406189"/>
                    </a:lnTo>
                    <a:lnTo>
                      <a:pt x="58345" y="407302"/>
                    </a:lnTo>
                    <a:lnTo>
                      <a:pt x="56596" y="407302"/>
                    </a:lnTo>
                    <a:lnTo>
                      <a:pt x="56596" y="408574"/>
                    </a:lnTo>
                    <a:cubicBezTo>
                      <a:pt x="56596" y="408574"/>
                      <a:pt x="57073" y="410481"/>
                      <a:pt x="57073" y="410481"/>
                    </a:cubicBezTo>
                    <a:lnTo>
                      <a:pt x="57073" y="416205"/>
                    </a:lnTo>
                    <a:cubicBezTo>
                      <a:pt x="57073" y="416205"/>
                      <a:pt x="55801" y="420974"/>
                      <a:pt x="55801" y="420974"/>
                    </a:cubicBezTo>
                    <a:lnTo>
                      <a:pt x="55006" y="422882"/>
                    </a:lnTo>
                    <a:lnTo>
                      <a:pt x="52940" y="425902"/>
                    </a:lnTo>
                    <a:lnTo>
                      <a:pt x="52463" y="429877"/>
                    </a:lnTo>
                    <a:lnTo>
                      <a:pt x="52940" y="434964"/>
                    </a:lnTo>
                    <a:lnTo>
                      <a:pt x="53735" y="438621"/>
                    </a:lnTo>
                    <a:lnTo>
                      <a:pt x="53735" y="441641"/>
                    </a:lnTo>
                    <a:cubicBezTo>
                      <a:pt x="53735" y="441641"/>
                      <a:pt x="53894" y="444185"/>
                      <a:pt x="53894" y="444185"/>
                    </a:cubicBezTo>
                    <a:lnTo>
                      <a:pt x="54688" y="445934"/>
                    </a:lnTo>
                    <a:lnTo>
                      <a:pt x="57391" y="447046"/>
                    </a:lnTo>
                    <a:lnTo>
                      <a:pt x="59776" y="448795"/>
                    </a:lnTo>
                    <a:lnTo>
                      <a:pt x="63114" y="446570"/>
                    </a:lnTo>
                    <a:lnTo>
                      <a:pt x="65340" y="446093"/>
                    </a:lnTo>
                    <a:lnTo>
                      <a:pt x="66771" y="449908"/>
                    </a:lnTo>
                    <a:lnTo>
                      <a:pt x="68996" y="449908"/>
                    </a:lnTo>
                    <a:cubicBezTo>
                      <a:pt x="68996" y="449908"/>
                      <a:pt x="78217" y="454359"/>
                      <a:pt x="78217" y="454359"/>
                    </a:cubicBezTo>
                    <a:lnTo>
                      <a:pt x="85689" y="455472"/>
                    </a:lnTo>
                    <a:lnTo>
                      <a:pt x="86802" y="455154"/>
                    </a:lnTo>
                    <a:lnTo>
                      <a:pt x="87438" y="455154"/>
                    </a:lnTo>
                    <a:cubicBezTo>
                      <a:pt x="87438" y="455154"/>
                      <a:pt x="87120" y="456267"/>
                      <a:pt x="87120" y="456267"/>
                    </a:cubicBezTo>
                    <a:lnTo>
                      <a:pt x="85371" y="459606"/>
                    </a:lnTo>
                    <a:lnTo>
                      <a:pt x="85371" y="460401"/>
                    </a:lnTo>
                    <a:cubicBezTo>
                      <a:pt x="85371" y="460401"/>
                      <a:pt x="87597" y="460719"/>
                      <a:pt x="87597" y="460719"/>
                    </a:cubicBezTo>
                    <a:lnTo>
                      <a:pt x="87597" y="461831"/>
                    </a:lnTo>
                    <a:cubicBezTo>
                      <a:pt x="87597" y="461831"/>
                      <a:pt x="86961" y="462785"/>
                      <a:pt x="86961" y="462785"/>
                    </a:cubicBezTo>
                    <a:lnTo>
                      <a:pt x="85530" y="463103"/>
                    </a:lnTo>
                    <a:lnTo>
                      <a:pt x="84258" y="463103"/>
                    </a:lnTo>
                    <a:cubicBezTo>
                      <a:pt x="84258" y="463103"/>
                      <a:pt x="83463" y="464852"/>
                      <a:pt x="83463" y="464852"/>
                    </a:cubicBezTo>
                    <a:lnTo>
                      <a:pt x="84258" y="465329"/>
                    </a:lnTo>
                    <a:lnTo>
                      <a:pt x="83304" y="467714"/>
                    </a:lnTo>
                    <a:lnTo>
                      <a:pt x="83304" y="468508"/>
                    </a:lnTo>
                    <a:lnTo>
                      <a:pt x="83940" y="470416"/>
                    </a:lnTo>
                    <a:lnTo>
                      <a:pt x="89187" y="470416"/>
                    </a:lnTo>
                    <a:cubicBezTo>
                      <a:pt x="89187" y="470416"/>
                      <a:pt x="90617" y="470098"/>
                      <a:pt x="90617" y="470098"/>
                    </a:cubicBezTo>
                    <a:lnTo>
                      <a:pt x="92048" y="469303"/>
                    </a:lnTo>
                    <a:lnTo>
                      <a:pt x="93320" y="468508"/>
                    </a:lnTo>
                    <a:lnTo>
                      <a:pt x="94115" y="467396"/>
                    </a:lnTo>
                    <a:lnTo>
                      <a:pt x="94910" y="463739"/>
                    </a:lnTo>
                    <a:lnTo>
                      <a:pt x="95546" y="462467"/>
                    </a:lnTo>
                    <a:lnTo>
                      <a:pt x="96818" y="462785"/>
                    </a:lnTo>
                    <a:lnTo>
                      <a:pt x="99202" y="467555"/>
                    </a:lnTo>
                    <a:lnTo>
                      <a:pt x="101746" y="469780"/>
                    </a:lnTo>
                    <a:lnTo>
                      <a:pt x="103654" y="470098"/>
                    </a:lnTo>
                    <a:lnTo>
                      <a:pt x="105085" y="470893"/>
                    </a:lnTo>
                    <a:lnTo>
                      <a:pt x="104767" y="472960"/>
                    </a:lnTo>
                    <a:lnTo>
                      <a:pt x="102700" y="475504"/>
                    </a:lnTo>
                    <a:lnTo>
                      <a:pt x="99679" y="477411"/>
                    </a:lnTo>
                    <a:lnTo>
                      <a:pt x="98407" y="479160"/>
                    </a:lnTo>
                    <a:lnTo>
                      <a:pt x="99997" y="479637"/>
                    </a:lnTo>
                    <a:lnTo>
                      <a:pt x="104607" y="478365"/>
                    </a:lnTo>
                    <a:lnTo>
                      <a:pt x="108741" y="474868"/>
                    </a:lnTo>
                    <a:lnTo>
                      <a:pt x="112715" y="472324"/>
                    </a:lnTo>
                    <a:lnTo>
                      <a:pt x="116372" y="473119"/>
                    </a:lnTo>
                    <a:lnTo>
                      <a:pt x="120028" y="473119"/>
                    </a:lnTo>
                    <a:cubicBezTo>
                      <a:pt x="120028" y="473119"/>
                      <a:pt x="128772" y="471370"/>
                      <a:pt x="128772" y="471370"/>
                    </a:cubicBezTo>
                    <a:lnTo>
                      <a:pt x="137834" y="469939"/>
                    </a:lnTo>
                    <a:lnTo>
                      <a:pt x="140855" y="470893"/>
                    </a:lnTo>
                    <a:lnTo>
                      <a:pt x="142921" y="469780"/>
                    </a:lnTo>
                    <a:lnTo>
                      <a:pt x="145306" y="466919"/>
                    </a:lnTo>
                    <a:lnTo>
                      <a:pt x="152460" y="465011"/>
                    </a:lnTo>
                    <a:lnTo>
                      <a:pt x="155639" y="465011"/>
                    </a:lnTo>
                    <a:cubicBezTo>
                      <a:pt x="155639" y="465011"/>
                      <a:pt x="161363" y="463421"/>
                      <a:pt x="161363" y="463421"/>
                    </a:cubicBezTo>
                    <a:lnTo>
                      <a:pt x="164542" y="461036"/>
                    </a:lnTo>
                    <a:lnTo>
                      <a:pt x="169947" y="460560"/>
                    </a:lnTo>
                    <a:lnTo>
                      <a:pt x="172650" y="458811"/>
                    </a:lnTo>
                    <a:lnTo>
                      <a:pt x="175830" y="457539"/>
                    </a:lnTo>
                    <a:lnTo>
                      <a:pt x="177578" y="460401"/>
                    </a:lnTo>
                    <a:lnTo>
                      <a:pt x="178850" y="460401"/>
                    </a:lnTo>
                    <a:cubicBezTo>
                      <a:pt x="178850" y="460401"/>
                      <a:pt x="181394" y="458334"/>
                      <a:pt x="181394" y="458334"/>
                    </a:cubicBezTo>
                    <a:lnTo>
                      <a:pt x="184256" y="456903"/>
                    </a:lnTo>
                    <a:lnTo>
                      <a:pt x="186799" y="456903"/>
                    </a:lnTo>
                    <a:cubicBezTo>
                      <a:pt x="186799" y="456903"/>
                      <a:pt x="186799" y="455790"/>
                      <a:pt x="186799" y="455790"/>
                    </a:cubicBezTo>
                    <a:lnTo>
                      <a:pt x="185845" y="453406"/>
                    </a:lnTo>
                    <a:lnTo>
                      <a:pt x="184415" y="451339"/>
                    </a:lnTo>
                    <a:lnTo>
                      <a:pt x="186640" y="451339"/>
                    </a:lnTo>
                    <a:cubicBezTo>
                      <a:pt x="186640" y="451339"/>
                      <a:pt x="191410" y="454200"/>
                      <a:pt x="191410" y="454200"/>
                    </a:cubicBezTo>
                    <a:lnTo>
                      <a:pt x="196338" y="453406"/>
                    </a:lnTo>
                    <a:lnTo>
                      <a:pt x="198564" y="451498"/>
                    </a:lnTo>
                    <a:lnTo>
                      <a:pt x="199676" y="447841"/>
                    </a:lnTo>
                    <a:lnTo>
                      <a:pt x="201743" y="444662"/>
                    </a:lnTo>
                    <a:lnTo>
                      <a:pt x="202856" y="444662"/>
                    </a:lnTo>
                    <a:cubicBezTo>
                      <a:pt x="202856" y="444662"/>
                      <a:pt x="202856" y="445934"/>
                      <a:pt x="202856" y="445934"/>
                    </a:cubicBezTo>
                    <a:lnTo>
                      <a:pt x="201425" y="448159"/>
                    </a:lnTo>
                    <a:lnTo>
                      <a:pt x="200471" y="451339"/>
                    </a:lnTo>
                    <a:lnTo>
                      <a:pt x="200948" y="453883"/>
                    </a:lnTo>
                    <a:lnTo>
                      <a:pt x="203015" y="452770"/>
                    </a:lnTo>
                    <a:lnTo>
                      <a:pt x="206353" y="451975"/>
                    </a:lnTo>
                    <a:lnTo>
                      <a:pt x="212872" y="451339"/>
                    </a:lnTo>
                    <a:lnTo>
                      <a:pt x="216369" y="448954"/>
                    </a:lnTo>
                    <a:lnTo>
                      <a:pt x="220026" y="448159"/>
                    </a:lnTo>
                    <a:lnTo>
                      <a:pt x="221138" y="448159"/>
                    </a:lnTo>
                    <a:cubicBezTo>
                      <a:pt x="221138" y="448159"/>
                      <a:pt x="227498" y="451498"/>
                      <a:pt x="227498" y="451498"/>
                    </a:cubicBezTo>
                    <a:lnTo>
                      <a:pt x="229246" y="450385"/>
                    </a:lnTo>
                    <a:lnTo>
                      <a:pt x="233380" y="450067"/>
                    </a:lnTo>
                    <a:lnTo>
                      <a:pt x="236082" y="448636"/>
                    </a:lnTo>
                    <a:lnTo>
                      <a:pt x="237195" y="448636"/>
                    </a:lnTo>
                    <a:cubicBezTo>
                      <a:pt x="237195" y="448636"/>
                      <a:pt x="247370" y="439415"/>
                      <a:pt x="247370" y="439415"/>
                    </a:cubicBezTo>
                    <a:lnTo>
                      <a:pt x="254683" y="432897"/>
                    </a:lnTo>
                    <a:lnTo>
                      <a:pt x="256114" y="431944"/>
                    </a:lnTo>
                    <a:lnTo>
                      <a:pt x="259293" y="430195"/>
                    </a:lnTo>
                    <a:lnTo>
                      <a:pt x="261996" y="428287"/>
                    </a:lnTo>
                    <a:lnTo>
                      <a:pt x="264222" y="425902"/>
                    </a:lnTo>
                    <a:lnTo>
                      <a:pt x="271534" y="421133"/>
                    </a:lnTo>
                    <a:lnTo>
                      <a:pt x="279006" y="415887"/>
                    </a:lnTo>
                    <a:lnTo>
                      <a:pt x="285843" y="409051"/>
                    </a:lnTo>
                    <a:lnTo>
                      <a:pt x="288386" y="406825"/>
                    </a:lnTo>
                    <a:lnTo>
                      <a:pt x="291566" y="404440"/>
                    </a:lnTo>
                    <a:lnTo>
                      <a:pt x="298561" y="397127"/>
                    </a:lnTo>
                    <a:lnTo>
                      <a:pt x="300787" y="395061"/>
                    </a:lnTo>
                    <a:lnTo>
                      <a:pt x="309371" y="385840"/>
                    </a:lnTo>
                    <a:lnTo>
                      <a:pt x="314300" y="381230"/>
                    </a:lnTo>
                    <a:lnTo>
                      <a:pt x="316843" y="378527"/>
                    </a:lnTo>
                    <a:lnTo>
                      <a:pt x="327495" y="369783"/>
                    </a:lnTo>
                    <a:lnTo>
                      <a:pt x="334649" y="362788"/>
                    </a:lnTo>
                    <a:lnTo>
                      <a:pt x="337510" y="358973"/>
                    </a:lnTo>
                    <a:lnTo>
                      <a:pt x="340213" y="353408"/>
                    </a:lnTo>
                    <a:lnTo>
                      <a:pt x="341803" y="349593"/>
                    </a:lnTo>
                    <a:lnTo>
                      <a:pt x="344505" y="344665"/>
                    </a:lnTo>
                    <a:lnTo>
                      <a:pt x="344505" y="343075"/>
                    </a:lnTo>
                    <a:cubicBezTo>
                      <a:pt x="344505" y="343075"/>
                      <a:pt x="343870" y="341485"/>
                      <a:pt x="343870" y="341485"/>
                    </a:cubicBezTo>
                    <a:close/>
                    <a:moveTo>
                      <a:pt x="153096" y="247211"/>
                    </a:moveTo>
                    <a:lnTo>
                      <a:pt x="154368" y="245621"/>
                    </a:lnTo>
                    <a:lnTo>
                      <a:pt x="157388" y="244985"/>
                    </a:lnTo>
                    <a:lnTo>
                      <a:pt x="156593" y="244190"/>
                    </a:lnTo>
                    <a:lnTo>
                      <a:pt x="151347" y="242760"/>
                    </a:lnTo>
                    <a:lnTo>
                      <a:pt x="147532" y="243396"/>
                    </a:lnTo>
                    <a:lnTo>
                      <a:pt x="145465" y="244826"/>
                    </a:lnTo>
                    <a:lnTo>
                      <a:pt x="145465" y="247847"/>
                    </a:lnTo>
                    <a:cubicBezTo>
                      <a:pt x="145465" y="247847"/>
                      <a:pt x="148962" y="248801"/>
                      <a:pt x="148962" y="248801"/>
                    </a:cubicBezTo>
                    <a:lnTo>
                      <a:pt x="153255" y="247211"/>
                    </a:lnTo>
                    <a:close/>
                    <a:moveTo>
                      <a:pt x="83304" y="457380"/>
                    </a:moveTo>
                    <a:lnTo>
                      <a:pt x="81556" y="455154"/>
                    </a:lnTo>
                    <a:lnTo>
                      <a:pt x="79966" y="455472"/>
                    </a:lnTo>
                    <a:lnTo>
                      <a:pt x="76309" y="454518"/>
                    </a:lnTo>
                    <a:lnTo>
                      <a:pt x="74879" y="455154"/>
                    </a:lnTo>
                    <a:lnTo>
                      <a:pt x="74402" y="456903"/>
                    </a:lnTo>
                    <a:lnTo>
                      <a:pt x="73448" y="458175"/>
                    </a:lnTo>
                    <a:lnTo>
                      <a:pt x="75197" y="459129"/>
                    </a:lnTo>
                    <a:lnTo>
                      <a:pt x="76627" y="460401"/>
                    </a:lnTo>
                    <a:lnTo>
                      <a:pt x="77263" y="462149"/>
                    </a:lnTo>
                    <a:lnTo>
                      <a:pt x="78694" y="463421"/>
                    </a:lnTo>
                    <a:lnTo>
                      <a:pt x="81556" y="463421"/>
                    </a:lnTo>
                    <a:cubicBezTo>
                      <a:pt x="81556" y="463421"/>
                      <a:pt x="81079" y="461831"/>
                      <a:pt x="81079" y="461831"/>
                    </a:cubicBezTo>
                    <a:lnTo>
                      <a:pt x="79966" y="460719"/>
                    </a:lnTo>
                    <a:lnTo>
                      <a:pt x="79966" y="458970"/>
                    </a:lnTo>
                    <a:cubicBezTo>
                      <a:pt x="79966" y="458970"/>
                      <a:pt x="83145" y="457539"/>
                      <a:pt x="83145" y="457539"/>
                    </a:cubicBezTo>
                    <a:close/>
                    <a:moveTo>
                      <a:pt x="31478" y="468667"/>
                    </a:moveTo>
                    <a:lnTo>
                      <a:pt x="31478" y="469621"/>
                    </a:lnTo>
                    <a:cubicBezTo>
                      <a:pt x="31478" y="469621"/>
                      <a:pt x="28934" y="469780"/>
                      <a:pt x="28934" y="469780"/>
                    </a:cubicBezTo>
                    <a:lnTo>
                      <a:pt x="27980" y="468826"/>
                    </a:lnTo>
                    <a:lnTo>
                      <a:pt x="25754" y="468826"/>
                    </a:lnTo>
                    <a:cubicBezTo>
                      <a:pt x="25754" y="468826"/>
                      <a:pt x="25436" y="468508"/>
                      <a:pt x="25436" y="468508"/>
                    </a:cubicBezTo>
                    <a:lnTo>
                      <a:pt x="26390" y="467555"/>
                    </a:lnTo>
                    <a:lnTo>
                      <a:pt x="28139" y="466919"/>
                    </a:lnTo>
                    <a:lnTo>
                      <a:pt x="30365" y="466919"/>
                    </a:lnTo>
                    <a:cubicBezTo>
                      <a:pt x="30365" y="466919"/>
                      <a:pt x="31637" y="468349"/>
                      <a:pt x="31637" y="468349"/>
                    </a:cubicBezTo>
                    <a:close/>
                    <a:moveTo>
                      <a:pt x="4133" y="462467"/>
                    </a:moveTo>
                    <a:lnTo>
                      <a:pt x="4133" y="463421"/>
                    </a:lnTo>
                    <a:cubicBezTo>
                      <a:pt x="4133" y="463421"/>
                      <a:pt x="3180" y="463103"/>
                      <a:pt x="3180" y="463103"/>
                    </a:cubicBezTo>
                    <a:lnTo>
                      <a:pt x="2385" y="463421"/>
                    </a:lnTo>
                    <a:lnTo>
                      <a:pt x="1749" y="464534"/>
                    </a:lnTo>
                    <a:lnTo>
                      <a:pt x="477" y="464057"/>
                    </a:lnTo>
                    <a:lnTo>
                      <a:pt x="0" y="462308"/>
                    </a:lnTo>
                    <a:lnTo>
                      <a:pt x="954" y="459765"/>
                    </a:lnTo>
                    <a:lnTo>
                      <a:pt x="3180" y="459765"/>
                    </a:lnTo>
                    <a:cubicBezTo>
                      <a:pt x="3180" y="459765"/>
                      <a:pt x="4133" y="462149"/>
                      <a:pt x="4133" y="462149"/>
                    </a:cubicBezTo>
                    <a:close/>
                    <a:moveTo>
                      <a:pt x="13672" y="455313"/>
                    </a:moveTo>
                    <a:lnTo>
                      <a:pt x="14626" y="455313"/>
                    </a:lnTo>
                    <a:cubicBezTo>
                      <a:pt x="14626" y="455313"/>
                      <a:pt x="14944" y="454995"/>
                      <a:pt x="14944" y="454995"/>
                    </a:cubicBezTo>
                    <a:lnTo>
                      <a:pt x="16534" y="455313"/>
                    </a:lnTo>
                    <a:lnTo>
                      <a:pt x="18918" y="457062"/>
                    </a:lnTo>
                    <a:lnTo>
                      <a:pt x="19395" y="458016"/>
                    </a:lnTo>
                    <a:lnTo>
                      <a:pt x="20985" y="458493"/>
                    </a:lnTo>
                    <a:lnTo>
                      <a:pt x="21462" y="459447"/>
                    </a:lnTo>
                    <a:lnTo>
                      <a:pt x="19554" y="462308"/>
                    </a:lnTo>
                    <a:lnTo>
                      <a:pt x="18441" y="462308"/>
                    </a:lnTo>
                    <a:cubicBezTo>
                      <a:pt x="18441" y="462308"/>
                      <a:pt x="17647" y="461990"/>
                      <a:pt x="17647" y="461990"/>
                    </a:cubicBezTo>
                    <a:lnTo>
                      <a:pt x="16216" y="462308"/>
                    </a:lnTo>
                    <a:lnTo>
                      <a:pt x="15262" y="462785"/>
                    </a:lnTo>
                    <a:lnTo>
                      <a:pt x="14944" y="464057"/>
                    </a:lnTo>
                    <a:lnTo>
                      <a:pt x="14944" y="466601"/>
                    </a:lnTo>
                    <a:cubicBezTo>
                      <a:pt x="14944" y="466601"/>
                      <a:pt x="8267" y="467078"/>
                      <a:pt x="8267" y="467078"/>
                    </a:cubicBezTo>
                    <a:lnTo>
                      <a:pt x="6677" y="466283"/>
                    </a:lnTo>
                    <a:lnTo>
                      <a:pt x="4610" y="460560"/>
                    </a:lnTo>
                    <a:lnTo>
                      <a:pt x="5087" y="459129"/>
                    </a:lnTo>
                    <a:lnTo>
                      <a:pt x="6518" y="458493"/>
                    </a:lnTo>
                    <a:lnTo>
                      <a:pt x="7790" y="458493"/>
                    </a:lnTo>
                    <a:cubicBezTo>
                      <a:pt x="7790" y="458493"/>
                      <a:pt x="7949" y="461513"/>
                      <a:pt x="7949" y="461513"/>
                    </a:cubicBezTo>
                    <a:lnTo>
                      <a:pt x="9698" y="461195"/>
                    </a:lnTo>
                    <a:lnTo>
                      <a:pt x="10333" y="459129"/>
                    </a:lnTo>
                    <a:lnTo>
                      <a:pt x="10333" y="457698"/>
                    </a:lnTo>
                    <a:cubicBezTo>
                      <a:pt x="10333" y="457698"/>
                      <a:pt x="10016" y="456903"/>
                      <a:pt x="10016" y="456903"/>
                    </a:cubicBezTo>
                    <a:lnTo>
                      <a:pt x="8744" y="456267"/>
                    </a:lnTo>
                    <a:lnTo>
                      <a:pt x="8108" y="455313"/>
                    </a:lnTo>
                    <a:lnTo>
                      <a:pt x="9062" y="453724"/>
                    </a:lnTo>
                    <a:lnTo>
                      <a:pt x="10969" y="453088"/>
                    </a:lnTo>
                    <a:lnTo>
                      <a:pt x="12559" y="455154"/>
                    </a:lnTo>
                    <a:lnTo>
                      <a:pt x="13831" y="4554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39" name="Freeform: Shape 5038">
                <a:extLst>
                  <a:ext uri="{FF2B5EF4-FFF2-40B4-BE49-F238E27FC236}">
                    <a16:creationId xmlns:a16="http://schemas.microsoft.com/office/drawing/2014/main" id="{BC98D485-2E72-C7E5-5F84-3FA0BD2D6585}"/>
                  </a:ext>
                </a:extLst>
              </p:cNvPr>
              <p:cNvSpPr/>
              <p:nvPr/>
            </p:nvSpPr>
            <p:spPr>
              <a:xfrm>
                <a:off x="2139830" y="3503400"/>
                <a:ext cx="430035" cy="328130"/>
              </a:xfrm>
              <a:custGeom>
                <a:avLst/>
                <a:gdLst>
                  <a:gd name="connsiteX0" fmla="*/ 420179 w 430035"/>
                  <a:gd name="connsiteY0" fmla="*/ 198246 h 328130"/>
                  <a:gd name="connsiteX1" fmla="*/ 410640 w 430035"/>
                  <a:gd name="connsiteY1" fmla="*/ 198246 h 328130"/>
                  <a:gd name="connsiteX2" fmla="*/ 401261 w 430035"/>
                  <a:gd name="connsiteY2" fmla="*/ 198246 h 328130"/>
                  <a:gd name="connsiteX3" fmla="*/ 399512 w 430035"/>
                  <a:gd name="connsiteY3" fmla="*/ 197292 h 328130"/>
                  <a:gd name="connsiteX4" fmla="*/ 391722 w 430035"/>
                  <a:gd name="connsiteY4" fmla="*/ 194748 h 328130"/>
                  <a:gd name="connsiteX5" fmla="*/ 381706 w 430035"/>
                  <a:gd name="connsiteY5" fmla="*/ 191410 h 328130"/>
                  <a:gd name="connsiteX6" fmla="*/ 369306 w 430035"/>
                  <a:gd name="connsiteY6" fmla="*/ 187117 h 328130"/>
                  <a:gd name="connsiteX7" fmla="*/ 360403 w 430035"/>
                  <a:gd name="connsiteY7" fmla="*/ 184256 h 328130"/>
                  <a:gd name="connsiteX8" fmla="*/ 351024 w 430035"/>
                  <a:gd name="connsiteY8" fmla="*/ 181076 h 328130"/>
                  <a:gd name="connsiteX9" fmla="*/ 341485 w 430035"/>
                  <a:gd name="connsiteY9" fmla="*/ 178056 h 328130"/>
                  <a:gd name="connsiteX10" fmla="*/ 333854 w 430035"/>
                  <a:gd name="connsiteY10" fmla="*/ 175512 h 328130"/>
                  <a:gd name="connsiteX11" fmla="*/ 324633 w 430035"/>
                  <a:gd name="connsiteY11" fmla="*/ 172491 h 328130"/>
                  <a:gd name="connsiteX12" fmla="*/ 316366 w 430035"/>
                  <a:gd name="connsiteY12" fmla="*/ 169789 h 328130"/>
                  <a:gd name="connsiteX13" fmla="*/ 315253 w 430035"/>
                  <a:gd name="connsiteY13" fmla="*/ 169153 h 328130"/>
                  <a:gd name="connsiteX14" fmla="*/ 310802 w 430035"/>
                  <a:gd name="connsiteY14" fmla="*/ 165019 h 328130"/>
                  <a:gd name="connsiteX15" fmla="*/ 304920 w 430035"/>
                  <a:gd name="connsiteY15" fmla="*/ 159614 h 328130"/>
                  <a:gd name="connsiteX16" fmla="*/ 303807 w 430035"/>
                  <a:gd name="connsiteY16" fmla="*/ 159614 h 328130"/>
                  <a:gd name="connsiteX17" fmla="*/ 300946 w 430035"/>
                  <a:gd name="connsiteY17" fmla="*/ 158501 h 328130"/>
                  <a:gd name="connsiteX18" fmla="*/ 298402 w 430035"/>
                  <a:gd name="connsiteY18" fmla="*/ 155640 h 328130"/>
                  <a:gd name="connsiteX19" fmla="*/ 295699 w 430035"/>
                  <a:gd name="connsiteY19" fmla="*/ 151824 h 328130"/>
                  <a:gd name="connsiteX20" fmla="*/ 293315 w 430035"/>
                  <a:gd name="connsiteY20" fmla="*/ 147214 h 328130"/>
                  <a:gd name="connsiteX21" fmla="*/ 292202 w 430035"/>
                  <a:gd name="connsiteY21" fmla="*/ 144034 h 328130"/>
                  <a:gd name="connsiteX22" fmla="*/ 289022 w 430035"/>
                  <a:gd name="connsiteY22" fmla="*/ 142763 h 328130"/>
                  <a:gd name="connsiteX23" fmla="*/ 287432 w 430035"/>
                  <a:gd name="connsiteY23" fmla="*/ 140219 h 328130"/>
                  <a:gd name="connsiteX24" fmla="*/ 284571 w 430035"/>
                  <a:gd name="connsiteY24" fmla="*/ 136562 h 328130"/>
                  <a:gd name="connsiteX25" fmla="*/ 282504 w 430035"/>
                  <a:gd name="connsiteY25" fmla="*/ 134814 h 328130"/>
                  <a:gd name="connsiteX26" fmla="*/ 281868 w 430035"/>
                  <a:gd name="connsiteY26" fmla="*/ 133224 h 328130"/>
                  <a:gd name="connsiteX27" fmla="*/ 280914 w 430035"/>
                  <a:gd name="connsiteY27" fmla="*/ 129885 h 328130"/>
                  <a:gd name="connsiteX28" fmla="*/ 279166 w 430035"/>
                  <a:gd name="connsiteY28" fmla="*/ 126388 h 328130"/>
                  <a:gd name="connsiteX29" fmla="*/ 277576 w 430035"/>
                  <a:gd name="connsiteY29" fmla="*/ 124321 h 328130"/>
                  <a:gd name="connsiteX30" fmla="*/ 277258 w 430035"/>
                  <a:gd name="connsiteY30" fmla="*/ 123367 h 328130"/>
                  <a:gd name="connsiteX31" fmla="*/ 277258 w 430035"/>
                  <a:gd name="connsiteY31" fmla="*/ 122731 h 328130"/>
                  <a:gd name="connsiteX32" fmla="*/ 280278 w 430035"/>
                  <a:gd name="connsiteY32" fmla="*/ 117962 h 328130"/>
                  <a:gd name="connsiteX33" fmla="*/ 281550 w 430035"/>
                  <a:gd name="connsiteY33" fmla="*/ 116213 h 328130"/>
                  <a:gd name="connsiteX34" fmla="*/ 283140 w 430035"/>
                  <a:gd name="connsiteY34" fmla="*/ 114623 h 328130"/>
                  <a:gd name="connsiteX35" fmla="*/ 284412 w 430035"/>
                  <a:gd name="connsiteY35" fmla="*/ 112875 h 328130"/>
                  <a:gd name="connsiteX36" fmla="*/ 284889 w 430035"/>
                  <a:gd name="connsiteY36" fmla="*/ 111762 h 328130"/>
                  <a:gd name="connsiteX37" fmla="*/ 282663 w 430035"/>
                  <a:gd name="connsiteY37" fmla="*/ 111762 h 328130"/>
                  <a:gd name="connsiteX38" fmla="*/ 280755 w 430035"/>
                  <a:gd name="connsiteY38" fmla="*/ 111444 h 328130"/>
                  <a:gd name="connsiteX39" fmla="*/ 279643 w 430035"/>
                  <a:gd name="connsiteY39" fmla="*/ 110490 h 328130"/>
                  <a:gd name="connsiteX40" fmla="*/ 277099 w 430035"/>
                  <a:gd name="connsiteY40" fmla="*/ 109536 h 328130"/>
                  <a:gd name="connsiteX41" fmla="*/ 274396 w 430035"/>
                  <a:gd name="connsiteY41" fmla="*/ 109377 h 328130"/>
                  <a:gd name="connsiteX42" fmla="*/ 271694 w 430035"/>
                  <a:gd name="connsiteY42" fmla="*/ 110490 h 328130"/>
                  <a:gd name="connsiteX43" fmla="*/ 267242 w 430035"/>
                  <a:gd name="connsiteY43" fmla="*/ 111603 h 328130"/>
                  <a:gd name="connsiteX44" fmla="*/ 263109 w 430035"/>
                  <a:gd name="connsiteY44" fmla="*/ 112080 h 328130"/>
                  <a:gd name="connsiteX45" fmla="*/ 259929 w 430035"/>
                  <a:gd name="connsiteY45" fmla="*/ 112716 h 328130"/>
                  <a:gd name="connsiteX46" fmla="*/ 257068 w 430035"/>
                  <a:gd name="connsiteY46" fmla="*/ 113510 h 328130"/>
                  <a:gd name="connsiteX47" fmla="*/ 254683 w 430035"/>
                  <a:gd name="connsiteY47" fmla="*/ 113033 h 328130"/>
                  <a:gd name="connsiteX48" fmla="*/ 252616 w 430035"/>
                  <a:gd name="connsiteY48" fmla="*/ 112398 h 328130"/>
                  <a:gd name="connsiteX49" fmla="*/ 252139 w 430035"/>
                  <a:gd name="connsiteY49" fmla="*/ 106356 h 328130"/>
                  <a:gd name="connsiteX50" fmla="*/ 251662 w 430035"/>
                  <a:gd name="connsiteY50" fmla="*/ 99838 h 328130"/>
                  <a:gd name="connsiteX51" fmla="*/ 251662 w 430035"/>
                  <a:gd name="connsiteY51" fmla="*/ 94751 h 328130"/>
                  <a:gd name="connsiteX52" fmla="*/ 252457 w 430035"/>
                  <a:gd name="connsiteY52" fmla="*/ 91889 h 328130"/>
                  <a:gd name="connsiteX53" fmla="*/ 253093 w 430035"/>
                  <a:gd name="connsiteY53" fmla="*/ 90935 h 328130"/>
                  <a:gd name="connsiteX54" fmla="*/ 256909 w 430035"/>
                  <a:gd name="connsiteY54" fmla="*/ 86961 h 328130"/>
                  <a:gd name="connsiteX55" fmla="*/ 258180 w 430035"/>
                  <a:gd name="connsiteY55" fmla="*/ 85371 h 328130"/>
                  <a:gd name="connsiteX56" fmla="*/ 262632 w 430035"/>
                  <a:gd name="connsiteY56" fmla="*/ 79012 h 328130"/>
                  <a:gd name="connsiteX57" fmla="*/ 266447 w 430035"/>
                  <a:gd name="connsiteY57" fmla="*/ 73448 h 328130"/>
                  <a:gd name="connsiteX58" fmla="*/ 269150 w 430035"/>
                  <a:gd name="connsiteY58" fmla="*/ 69314 h 328130"/>
                  <a:gd name="connsiteX59" fmla="*/ 266606 w 430035"/>
                  <a:gd name="connsiteY59" fmla="*/ 66294 h 328130"/>
                  <a:gd name="connsiteX60" fmla="*/ 264857 w 430035"/>
                  <a:gd name="connsiteY60" fmla="*/ 63750 h 328130"/>
                  <a:gd name="connsiteX61" fmla="*/ 262155 w 430035"/>
                  <a:gd name="connsiteY61" fmla="*/ 60571 h 328130"/>
                  <a:gd name="connsiteX62" fmla="*/ 259770 w 430035"/>
                  <a:gd name="connsiteY62" fmla="*/ 59140 h 328130"/>
                  <a:gd name="connsiteX63" fmla="*/ 256909 w 430035"/>
                  <a:gd name="connsiteY63" fmla="*/ 57391 h 328130"/>
                  <a:gd name="connsiteX64" fmla="*/ 254365 w 430035"/>
                  <a:gd name="connsiteY64" fmla="*/ 53099 h 328130"/>
                  <a:gd name="connsiteX65" fmla="*/ 251662 w 430035"/>
                  <a:gd name="connsiteY65" fmla="*/ 48488 h 328130"/>
                  <a:gd name="connsiteX66" fmla="*/ 247529 w 430035"/>
                  <a:gd name="connsiteY66" fmla="*/ 44832 h 328130"/>
                  <a:gd name="connsiteX67" fmla="*/ 240057 w 430035"/>
                  <a:gd name="connsiteY67" fmla="*/ 39427 h 328130"/>
                  <a:gd name="connsiteX68" fmla="*/ 233221 w 430035"/>
                  <a:gd name="connsiteY68" fmla="*/ 32591 h 328130"/>
                  <a:gd name="connsiteX69" fmla="*/ 227816 w 430035"/>
                  <a:gd name="connsiteY69" fmla="*/ 25278 h 328130"/>
                  <a:gd name="connsiteX70" fmla="*/ 224477 w 430035"/>
                  <a:gd name="connsiteY70" fmla="*/ 21621 h 328130"/>
                  <a:gd name="connsiteX71" fmla="*/ 223046 w 430035"/>
                  <a:gd name="connsiteY71" fmla="*/ 20667 h 328130"/>
                  <a:gd name="connsiteX72" fmla="*/ 216051 w 430035"/>
                  <a:gd name="connsiteY72" fmla="*/ 18283 h 328130"/>
                  <a:gd name="connsiteX73" fmla="*/ 211123 w 430035"/>
                  <a:gd name="connsiteY73" fmla="*/ 14944 h 328130"/>
                  <a:gd name="connsiteX74" fmla="*/ 207307 w 430035"/>
                  <a:gd name="connsiteY74" fmla="*/ 12241 h 328130"/>
                  <a:gd name="connsiteX75" fmla="*/ 204923 w 430035"/>
                  <a:gd name="connsiteY75" fmla="*/ 11606 h 328130"/>
                  <a:gd name="connsiteX76" fmla="*/ 202697 w 430035"/>
                  <a:gd name="connsiteY76" fmla="*/ 11446 h 328130"/>
                  <a:gd name="connsiteX77" fmla="*/ 197928 w 430035"/>
                  <a:gd name="connsiteY77" fmla="*/ 12082 h 328130"/>
                  <a:gd name="connsiteX78" fmla="*/ 193953 w 430035"/>
                  <a:gd name="connsiteY78" fmla="*/ 10334 h 328130"/>
                  <a:gd name="connsiteX79" fmla="*/ 192205 w 430035"/>
                  <a:gd name="connsiteY79" fmla="*/ 10334 h 328130"/>
                  <a:gd name="connsiteX80" fmla="*/ 189661 w 430035"/>
                  <a:gd name="connsiteY80" fmla="*/ 9857 h 328130"/>
                  <a:gd name="connsiteX81" fmla="*/ 187435 w 430035"/>
                  <a:gd name="connsiteY81" fmla="*/ 9221 h 328130"/>
                  <a:gd name="connsiteX82" fmla="*/ 185050 w 430035"/>
                  <a:gd name="connsiteY82" fmla="*/ 10016 h 328130"/>
                  <a:gd name="connsiteX83" fmla="*/ 179963 w 430035"/>
                  <a:gd name="connsiteY83" fmla="*/ 11129 h 328130"/>
                  <a:gd name="connsiteX84" fmla="*/ 177896 w 430035"/>
                  <a:gd name="connsiteY84" fmla="*/ 10970 h 328130"/>
                  <a:gd name="connsiteX85" fmla="*/ 176784 w 430035"/>
                  <a:gd name="connsiteY85" fmla="*/ 9221 h 328130"/>
                  <a:gd name="connsiteX86" fmla="*/ 176148 w 430035"/>
                  <a:gd name="connsiteY86" fmla="*/ 7949 h 328130"/>
                  <a:gd name="connsiteX87" fmla="*/ 174399 w 430035"/>
                  <a:gd name="connsiteY87" fmla="*/ 6518 h 328130"/>
                  <a:gd name="connsiteX88" fmla="*/ 172968 w 430035"/>
                  <a:gd name="connsiteY88" fmla="*/ 6518 h 328130"/>
                  <a:gd name="connsiteX89" fmla="*/ 172173 w 430035"/>
                  <a:gd name="connsiteY89" fmla="*/ 7790 h 328130"/>
                  <a:gd name="connsiteX90" fmla="*/ 166768 w 430035"/>
                  <a:gd name="connsiteY90" fmla="*/ 10811 h 328130"/>
                  <a:gd name="connsiteX91" fmla="*/ 158024 w 430035"/>
                  <a:gd name="connsiteY91" fmla="*/ 12559 h 328130"/>
                  <a:gd name="connsiteX92" fmla="*/ 155957 w 430035"/>
                  <a:gd name="connsiteY92" fmla="*/ 12400 h 328130"/>
                  <a:gd name="connsiteX93" fmla="*/ 154368 w 430035"/>
                  <a:gd name="connsiteY93" fmla="*/ 11129 h 328130"/>
                  <a:gd name="connsiteX94" fmla="*/ 149916 w 430035"/>
                  <a:gd name="connsiteY94" fmla="*/ 5882 h 328130"/>
                  <a:gd name="connsiteX95" fmla="*/ 148644 w 430035"/>
                  <a:gd name="connsiteY95" fmla="*/ 5087 h 328130"/>
                  <a:gd name="connsiteX96" fmla="*/ 147532 w 430035"/>
                  <a:gd name="connsiteY96" fmla="*/ 5087 h 328130"/>
                  <a:gd name="connsiteX97" fmla="*/ 145465 w 430035"/>
                  <a:gd name="connsiteY97" fmla="*/ 4451 h 328130"/>
                  <a:gd name="connsiteX98" fmla="*/ 143557 w 430035"/>
                  <a:gd name="connsiteY98" fmla="*/ 3339 h 328130"/>
                  <a:gd name="connsiteX99" fmla="*/ 141967 w 430035"/>
                  <a:gd name="connsiteY99" fmla="*/ 1272 h 328130"/>
                  <a:gd name="connsiteX100" fmla="*/ 140219 w 430035"/>
                  <a:gd name="connsiteY100" fmla="*/ 0 h 328130"/>
                  <a:gd name="connsiteX101" fmla="*/ 138311 w 430035"/>
                  <a:gd name="connsiteY101" fmla="*/ 4292 h 328130"/>
                  <a:gd name="connsiteX102" fmla="*/ 135131 w 430035"/>
                  <a:gd name="connsiteY102" fmla="*/ 11606 h 328130"/>
                  <a:gd name="connsiteX103" fmla="*/ 133383 w 430035"/>
                  <a:gd name="connsiteY103" fmla="*/ 15421 h 328130"/>
                  <a:gd name="connsiteX104" fmla="*/ 131157 w 430035"/>
                  <a:gd name="connsiteY104" fmla="*/ 20508 h 328130"/>
                  <a:gd name="connsiteX105" fmla="*/ 130521 w 430035"/>
                  <a:gd name="connsiteY105" fmla="*/ 20667 h 328130"/>
                  <a:gd name="connsiteX106" fmla="*/ 129408 w 430035"/>
                  <a:gd name="connsiteY106" fmla="*/ 20349 h 328130"/>
                  <a:gd name="connsiteX107" fmla="*/ 124957 w 430035"/>
                  <a:gd name="connsiteY107" fmla="*/ 13990 h 328130"/>
                  <a:gd name="connsiteX108" fmla="*/ 122254 w 430035"/>
                  <a:gd name="connsiteY108" fmla="*/ 11606 h 328130"/>
                  <a:gd name="connsiteX109" fmla="*/ 120187 w 430035"/>
                  <a:gd name="connsiteY109" fmla="*/ 11923 h 328130"/>
                  <a:gd name="connsiteX110" fmla="*/ 118598 w 430035"/>
                  <a:gd name="connsiteY110" fmla="*/ 13036 h 328130"/>
                  <a:gd name="connsiteX111" fmla="*/ 117644 w 430035"/>
                  <a:gd name="connsiteY111" fmla="*/ 15103 h 328130"/>
                  <a:gd name="connsiteX112" fmla="*/ 116690 w 430035"/>
                  <a:gd name="connsiteY112" fmla="*/ 16375 h 328130"/>
                  <a:gd name="connsiteX113" fmla="*/ 115577 w 430035"/>
                  <a:gd name="connsiteY113" fmla="*/ 17011 h 328130"/>
                  <a:gd name="connsiteX114" fmla="*/ 113192 w 430035"/>
                  <a:gd name="connsiteY114" fmla="*/ 16693 h 328130"/>
                  <a:gd name="connsiteX115" fmla="*/ 109377 w 430035"/>
                  <a:gd name="connsiteY115" fmla="*/ 15739 h 328130"/>
                  <a:gd name="connsiteX116" fmla="*/ 105561 w 430035"/>
                  <a:gd name="connsiteY116" fmla="*/ 15898 h 328130"/>
                  <a:gd name="connsiteX117" fmla="*/ 101746 w 430035"/>
                  <a:gd name="connsiteY117" fmla="*/ 17329 h 328130"/>
                  <a:gd name="connsiteX118" fmla="*/ 101110 w 430035"/>
                  <a:gd name="connsiteY118" fmla="*/ 17329 h 328130"/>
                  <a:gd name="connsiteX119" fmla="*/ 98884 w 430035"/>
                  <a:gd name="connsiteY119" fmla="*/ 25119 h 328130"/>
                  <a:gd name="connsiteX120" fmla="*/ 98884 w 430035"/>
                  <a:gd name="connsiteY120" fmla="*/ 29411 h 328130"/>
                  <a:gd name="connsiteX121" fmla="*/ 97295 w 430035"/>
                  <a:gd name="connsiteY121" fmla="*/ 35770 h 328130"/>
                  <a:gd name="connsiteX122" fmla="*/ 96023 w 430035"/>
                  <a:gd name="connsiteY122" fmla="*/ 38632 h 328130"/>
                  <a:gd name="connsiteX123" fmla="*/ 94910 w 430035"/>
                  <a:gd name="connsiteY123" fmla="*/ 40381 h 328130"/>
                  <a:gd name="connsiteX124" fmla="*/ 93956 w 430035"/>
                  <a:gd name="connsiteY124" fmla="*/ 42129 h 328130"/>
                  <a:gd name="connsiteX125" fmla="*/ 92207 w 430035"/>
                  <a:gd name="connsiteY125" fmla="*/ 46104 h 328130"/>
                  <a:gd name="connsiteX126" fmla="*/ 90776 w 430035"/>
                  <a:gd name="connsiteY126" fmla="*/ 51191 h 328130"/>
                  <a:gd name="connsiteX127" fmla="*/ 89982 w 430035"/>
                  <a:gd name="connsiteY127" fmla="*/ 56437 h 328130"/>
                  <a:gd name="connsiteX128" fmla="*/ 89982 w 430035"/>
                  <a:gd name="connsiteY128" fmla="*/ 59617 h 328130"/>
                  <a:gd name="connsiteX129" fmla="*/ 89664 w 430035"/>
                  <a:gd name="connsiteY129" fmla="*/ 60889 h 328130"/>
                  <a:gd name="connsiteX130" fmla="*/ 89187 w 430035"/>
                  <a:gd name="connsiteY130" fmla="*/ 61842 h 328130"/>
                  <a:gd name="connsiteX131" fmla="*/ 85689 w 430035"/>
                  <a:gd name="connsiteY131" fmla="*/ 62479 h 328130"/>
                  <a:gd name="connsiteX132" fmla="*/ 80920 w 430035"/>
                  <a:gd name="connsiteY132" fmla="*/ 63114 h 328130"/>
                  <a:gd name="connsiteX133" fmla="*/ 78376 w 430035"/>
                  <a:gd name="connsiteY133" fmla="*/ 63750 h 328130"/>
                  <a:gd name="connsiteX134" fmla="*/ 76627 w 430035"/>
                  <a:gd name="connsiteY134" fmla="*/ 64863 h 328130"/>
                  <a:gd name="connsiteX135" fmla="*/ 74561 w 430035"/>
                  <a:gd name="connsiteY135" fmla="*/ 67248 h 328130"/>
                  <a:gd name="connsiteX136" fmla="*/ 70268 w 430035"/>
                  <a:gd name="connsiteY136" fmla="*/ 74243 h 328130"/>
                  <a:gd name="connsiteX137" fmla="*/ 68043 w 430035"/>
                  <a:gd name="connsiteY137" fmla="*/ 78376 h 328130"/>
                  <a:gd name="connsiteX138" fmla="*/ 64704 w 430035"/>
                  <a:gd name="connsiteY138" fmla="*/ 84100 h 328130"/>
                  <a:gd name="connsiteX139" fmla="*/ 60571 w 430035"/>
                  <a:gd name="connsiteY139" fmla="*/ 88233 h 328130"/>
                  <a:gd name="connsiteX140" fmla="*/ 59776 w 430035"/>
                  <a:gd name="connsiteY140" fmla="*/ 90141 h 328130"/>
                  <a:gd name="connsiteX141" fmla="*/ 59140 w 430035"/>
                  <a:gd name="connsiteY141" fmla="*/ 93797 h 328130"/>
                  <a:gd name="connsiteX142" fmla="*/ 57709 w 430035"/>
                  <a:gd name="connsiteY142" fmla="*/ 99679 h 328130"/>
                  <a:gd name="connsiteX143" fmla="*/ 56278 w 430035"/>
                  <a:gd name="connsiteY143" fmla="*/ 103813 h 328130"/>
                  <a:gd name="connsiteX144" fmla="*/ 56596 w 430035"/>
                  <a:gd name="connsiteY144" fmla="*/ 107151 h 328130"/>
                  <a:gd name="connsiteX145" fmla="*/ 55324 w 430035"/>
                  <a:gd name="connsiteY145" fmla="*/ 112875 h 328130"/>
                  <a:gd name="connsiteX146" fmla="*/ 55483 w 430035"/>
                  <a:gd name="connsiteY146" fmla="*/ 115736 h 328130"/>
                  <a:gd name="connsiteX147" fmla="*/ 54053 w 430035"/>
                  <a:gd name="connsiteY147" fmla="*/ 117167 h 328130"/>
                  <a:gd name="connsiteX148" fmla="*/ 52145 w 430035"/>
                  <a:gd name="connsiteY148" fmla="*/ 118757 h 328130"/>
                  <a:gd name="connsiteX149" fmla="*/ 50873 w 430035"/>
                  <a:gd name="connsiteY149" fmla="*/ 119075 h 328130"/>
                  <a:gd name="connsiteX150" fmla="*/ 48011 w 430035"/>
                  <a:gd name="connsiteY150" fmla="*/ 117326 h 328130"/>
                  <a:gd name="connsiteX151" fmla="*/ 45945 w 430035"/>
                  <a:gd name="connsiteY151" fmla="*/ 115736 h 328130"/>
                  <a:gd name="connsiteX152" fmla="*/ 45150 w 430035"/>
                  <a:gd name="connsiteY152" fmla="*/ 115259 h 328130"/>
                  <a:gd name="connsiteX153" fmla="*/ 43242 w 430035"/>
                  <a:gd name="connsiteY153" fmla="*/ 116372 h 328130"/>
                  <a:gd name="connsiteX154" fmla="*/ 41016 w 430035"/>
                  <a:gd name="connsiteY154" fmla="*/ 117962 h 328130"/>
                  <a:gd name="connsiteX155" fmla="*/ 38632 w 430035"/>
                  <a:gd name="connsiteY155" fmla="*/ 121618 h 328130"/>
                  <a:gd name="connsiteX156" fmla="*/ 36565 w 430035"/>
                  <a:gd name="connsiteY156" fmla="*/ 125434 h 328130"/>
                  <a:gd name="connsiteX157" fmla="*/ 37678 w 430035"/>
                  <a:gd name="connsiteY157" fmla="*/ 133383 h 328130"/>
                  <a:gd name="connsiteX158" fmla="*/ 37678 w 430035"/>
                  <a:gd name="connsiteY158" fmla="*/ 135131 h 328130"/>
                  <a:gd name="connsiteX159" fmla="*/ 37042 w 430035"/>
                  <a:gd name="connsiteY159" fmla="*/ 137039 h 328130"/>
                  <a:gd name="connsiteX160" fmla="*/ 34021 w 430035"/>
                  <a:gd name="connsiteY160" fmla="*/ 142921 h 328130"/>
                  <a:gd name="connsiteX161" fmla="*/ 33226 w 430035"/>
                  <a:gd name="connsiteY161" fmla="*/ 144829 h 328130"/>
                  <a:gd name="connsiteX162" fmla="*/ 32114 w 430035"/>
                  <a:gd name="connsiteY162" fmla="*/ 148327 h 328130"/>
                  <a:gd name="connsiteX163" fmla="*/ 31001 w 430035"/>
                  <a:gd name="connsiteY163" fmla="*/ 154686 h 328130"/>
                  <a:gd name="connsiteX164" fmla="*/ 31001 w 430035"/>
                  <a:gd name="connsiteY164" fmla="*/ 156117 h 328130"/>
                  <a:gd name="connsiteX165" fmla="*/ 30842 w 430035"/>
                  <a:gd name="connsiteY165" fmla="*/ 157229 h 328130"/>
                  <a:gd name="connsiteX166" fmla="*/ 31160 w 430035"/>
                  <a:gd name="connsiteY166" fmla="*/ 163112 h 328130"/>
                  <a:gd name="connsiteX167" fmla="*/ 31319 w 430035"/>
                  <a:gd name="connsiteY167" fmla="*/ 168199 h 328130"/>
                  <a:gd name="connsiteX168" fmla="*/ 31637 w 430035"/>
                  <a:gd name="connsiteY168" fmla="*/ 176466 h 328130"/>
                  <a:gd name="connsiteX169" fmla="*/ 31637 w 430035"/>
                  <a:gd name="connsiteY169" fmla="*/ 178691 h 328130"/>
                  <a:gd name="connsiteX170" fmla="*/ 31478 w 430035"/>
                  <a:gd name="connsiteY170" fmla="*/ 181394 h 328130"/>
                  <a:gd name="connsiteX171" fmla="*/ 30842 w 430035"/>
                  <a:gd name="connsiteY171" fmla="*/ 182507 h 328130"/>
                  <a:gd name="connsiteX172" fmla="*/ 29252 w 430035"/>
                  <a:gd name="connsiteY172" fmla="*/ 183938 h 328130"/>
                  <a:gd name="connsiteX173" fmla="*/ 27344 w 430035"/>
                  <a:gd name="connsiteY173" fmla="*/ 185369 h 328130"/>
                  <a:gd name="connsiteX174" fmla="*/ 22575 w 430035"/>
                  <a:gd name="connsiteY174" fmla="*/ 185687 h 328130"/>
                  <a:gd name="connsiteX175" fmla="*/ 18441 w 430035"/>
                  <a:gd name="connsiteY175" fmla="*/ 185687 h 328130"/>
                  <a:gd name="connsiteX176" fmla="*/ 15580 w 430035"/>
                  <a:gd name="connsiteY176" fmla="*/ 185369 h 328130"/>
                  <a:gd name="connsiteX177" fmla="*/ 11764 w 430035"/>
                  <a:gd name="connsiteY177" fmla="*/ 185210 h 328130"/>
                  <a:gd name="connsiteX178" fmla="*/ 8108 w 430035"/>
                  <a:gd name="connsiteY178" fmla="*/ 185527 h 328130"/>
                  <a:gd name="connsiteX179" fmla="*/ 6677 w 430035"/>
                  <a:gd name="connsiteY179" fmla="*/ 186799 h 328130"/>
                  <a:gd name="connsiteX180" fmla="*/ 4769 w 430035"/>
                  <a:gd name="connsiteY180" fmla="*/ 190933 h 328130"/>
                  <a:gd name="connsiteX181" fmla="*/ 1908 w 430035"/>
                  <a:gd name="connsiteY181" fmla="*/ 196974 h 328130"/>
                  <a:gd name="connsiteX182" fmla="*/ 318 w 430035"/>
                  <a:gd name="connsiteY182" fmla="*/ 199518 h 328130"/>
                  <a:gd name="connsiteX183" fmla="*/ 0 w 430035"/>
                  <a:gd name="connsiteY183" fmla="*/ 200948 h 328130"/>
                  <a:gd name="connsiteX184" fmla="*/ 477 w 430035"/>
                  <a:gd name="connsiteY184" fmla="*/ 201902 h 328130"/>
                  <a:gd name="connsiteX185" fmla="*/ 2385 w 430035"/>
                  <a:gd name="connsiteY185" fmla="*/ 203174 h 328130"/>
                  <a:gd name="connsiteX186" fmla="*/ 6518 w 430035"/>
                  <a:gd name="connsiteY186" fmla="*/ 204923 h 328130"/>
                  <a:gd name="connsiteX187" fmla="*/ 11287 w 430035"/>
                  <a:gd name="connsiteY187" fmla="*/ 206036 h 328130"/>
                  <a:gd name="connsiteX188" fmla="*/ 14785 w 430035"/>
                  <a:gd name="connsiteY188" fmla="*/ 206513 h 328130"/>
                  <a:gd name="connsiteX189" fmla="*/ 17170 w 430035"/>
                  <a:gd name="connsiteY189" fmla="*/ 206990 h 328130"/>
                  <a:gd name="connsiteX190" fmla="*/ 19077 w 430035"/>
                  <a:gd name="connsiteY190" fmla="*/ 207466 h 328130"/>
                  <a:gd name="connsiteX191" fmla="*/ 25913 w 430035"/>
                  <a:gd name="connsiteY191" fmla="*/ 212236 h 328130"/>
                  <a:gd name="connsiteX192" fmla="*/ 28139 w 430035"/>
                  <a:gd name="connsiteY192" fmla="*/ 214303 h 328130"/>
                  <a:gd name="connsiteX193" fmla="*/ 29252 w 430035"/>
                  <a:gd name="connsiteY193" fmla="*/ 216210 h 328130"/>
                  <a:gd name="connsiteX194" fmla="*/ 29570 w 430035"/>
                  <a:gd name="connsiteY194" fmla="*/ 218277 h 328130"/>
                  <a:gd name="connsiteX195" fmla="*/ 30524 w 430035"/>
                  <a:gd name="connsiteY195" fmla="*/ 220344 h 328130"/>
                  <a:gd name="connsiteX196" fmla="*/ 34498 w 430035"/>
                  <a:gd name="connsiteY196" fmla="*/ 224318 h 328130"/>
                  <a:gd name="connsiteX197" fmla="*/ 36724 w 430035"/>
                  <a:gd name="connsiteY197" fmla="*/ 226703 h 328130"/>
                  <a:gd name="connsiteX198" fmla="*/ 42606 w 430035"/>
                  <a:gd name="connsiteY198" fmla="*/ 229724 h 328130"/>
                  <a:gd name="connsiteX199" fmla="*/ 44832 w 430035"/>
                  <a:gd name="connsiteY199" fmla="*/ 233062 h 328130"/>
                  <a:gd name="connsiteX200" fmla="*/ 47057 w 430035"/>
                  <a:gd name="connsiteY200" fmla="*/ 234811 h 328130"/>
                  <a:gd name="connsiteX201" fmla="*/ 49124 w 430035"/>
                  <a:gd name="connsiteY201" fmla="*/ 236559 h 328130"/>
                  <a:gd name="connsiteX202" fmla="*/ 50237 w 430035"/>
                  <a:gd name="connsiteY202" fmla="*/ 239103 h 328130"/>
                  <a:gd name="connsiteX203" fmla="*/ 52781 w 430035"/>
                  <a:gd name="connsiteY203" fmla="*/ 246893 h 328130"/>
                  <a:gd name="connsiteX204" fmla="*/ 54529 w 430035"/>
                  <a:gd name="connsiteY204" fmla="*/ 250867 h 328130"/>
                  <a:gd name="connsiteX205" fmla="*/ 56278 w 430035"/>
                  <a:gd name="connsiteY205" fmla="*/ 254047 h 328130"/>
                  <a:gd name="connsiteX206" fmla="*/ 56914 w 430035"/>
                  <a:gd name="connsiteY206" fmla="*/ 259452 h 328130"/>
                  <a:gd name="connsiteX207" fmla="*/ 58345 w 430035"/>
                  <a:gd name="connsiteY207" fmla="*/ 261837 h 328130"/>
                  <a:gd name="connsiteX208" fmla="*/ 59776 w 430035"/>
                  <a:gd name="connsiteY208" fmla="*/ 264699 h 328130"/>
                  <a:gd name="connsiteX209" fmla="*/ 62160 w 430035"/>
                  <a:gd name="connsiteY209" fmla="*/ 267401 h 328130"/>
                  <a:gd name="connsiteX210" fmla="*/ 64704 w 430035"/>
                  <a:gd name="connsiteY210" fmla="*/ 269468 h 328130"/>
                  <a:gd name="connsiteX211" fmla="*/ 65181 w 430035"/>
                  <a:gd name="connsiteY211" fmla="*/ 269945 h 328130"/>
                  <a:gd name="connsiteX212" fmla="*/ 65022 w 430035"/>
                  <a:gd name="connsiteY212" fmla="*/ 270899 h 328130"/>
                  <a:gd name="connsiteX213" fmla="*/ 65022 w 430035"/>
                  <a:gd name="connsiteY213" fmla="*/ 272171 h 328130"/>
                  <a:gd name="connsiteX214" fmla="*/ 65658 w 430035"/>
                  <a:gd name="connsiteY214" fmla="*/ 272965 h 328130"/>
                  <a:gd name="connsiteX215" fmla="*/ 66771 w 430035"/>
                  <a:gd name="connsiteY215" fmla="*/ 273601 h 328130"/>
                  <a:gd name="connsiteX216" fmla="*/ 68202 w 430035"/>
                  <a:gd name="connsiteY216" fmla="*/ 272965 h 328130"/>
                  <a:gd name="connsiteX217" fmla="*/ 69632 w 430035"/>
                  <a:gd name="connsiteY217" fmla="*/ 272171 h 328130"/>
                  <a:gd name="connsiteX218" fmla="*/ 70904 w 430035"/>
                  <a:gd name="connsiteY218" fmla="*/ 272012 h 328130"/>
                  <a:gd name="connsiteX219" fmla="*/ 78853 w 430035"/>
                  <a:gd name="connsiteY219" fmla="*/ 274237 h 328130"/>
                  <a:gd name="connsiteX220" fmla="*/ 80125 w 430035"/>
                  <a:gd name="connsiteY220" fmla="*/ 275986 h 328130"/>
                  <a:gd name="connsiteX221" fmla="*/ 79966 w 430035"/>
                  <a:gd name="connsiteY221" fmla="*/ 278053 h 328130"/>
                  <a:gd name="connsiteX222" fmla="*/ 80443 w 430035"/>
                  <a:gd name="connsiteY222" fmla="*/ 279484 h 328130"/>
                  <a:gd name="connsiteX223" fmla="*/ 79807 w 430035"/>
                  <a:gd name="connsiteY223" fmla="*/ 281073 h 328130"/>
                  <a:gd name="connsiteX224" fmla="*/ 79171 w 430035"/>
                  <a:gd name="connsiteY224" fmla="*/ 285366 h 328130"/>
                  <a:gd name="connsiteX225" fmla="*/ 79330 w 430035"/>
                  <a:gd name="connsiteY225" fmla="*/ 289499 h 328130"/>
                  <a:gd name="connsiteX226" fmla="*/ 81715 w 430035"/>
                  <a:gd name="connsiteY226" fmla="*/ 292520 h 328130"/>
                  <a:gd name="connsiteX227" fmla="*/ 83781 w 430035"/>
                  <a:gd name="connsiteY227" fmla="*/ 294904 h 328130"/>
                  <a:gd name="connsiteX228" fmla="*/ 85530 w 430035"/>
                  <a:gd name="connsiteY228" fmla="*/ 298243 h 328130"/>
                  <a:gd name="connsiteX229" fmla="*/ 86802 w 430035"/>
                  <a:gd name="connsiteY229" fmla="*/ 299197 h 328130"/>
                  <a:gd name="connsiteX230" fmla="*/ 88392 w 430035"/>
                  <a:gd name="connsiteY230" fmla="*/ 299674 h 328130"/>
                  <a:gd name="connsiteX231" fmla="*/ 93956 w 430035"/>
                  <a:gd name="connsiteY231" fmla="*/ 299833 h 328130"/>
                  <a:gd name="connsiteX232" fmla="*/ 102064 w 430035"/>
                  <a:gd name="connsiteY232" fmla="*/ 300151 h 328130"/>
                  <a:gd name="connsiteX233" fmla="*/ 109695 w 430035"/>
                  <a:gd name="connsiteY233" fmla="*/ 300310 h 328130"/>
                  <a:gd name="connsiteX234" fmla="*/ 110490 w 430035"/>
                  <a:gd name="connsiteY234" fmla="*/ 300310 h 328130"/>
                  <a:gd name="connsiteX235" fmla="*/ 112079 w 430035"/>
                  <a:gd name="connsiteY235" fmla="*/ 300787 h 328130"/>
                  <a:gd name="connsiteX236" fmla="*/ 119234 w 430035"/>
                  <a:gd name="connsiteY236" fmla="*/ 305397 h 328130"/>
                  <a:gd name="connsiteX237" fmla="*/ 125752 w 430035"/>
                  <a:gd name="connsiteY237" fmla="*/ 309371 h 328130"/>
                  <a:gd name="connsiteX238" fmla="*/ 131316 w 430035"/>
                  <a:gd name="connsiteY238" fmla="*/ 313028 h 328130"/>
                  <a:gd name="connsiteX239" fmla="*/ 136721 w 430035"/>
                  <a:gd name="connsiteY239" fmla="*/ 316525 h 328130"/>
                  <a:gd name="connsiteX240" fmla="*/ 141967 w 430035"/>
                  <a:gd name="connsiteY240" fmla="*/ 319864 h 328130"/>
                  <a:gd name="connsiteX241" fmla="*/ 145942 w 430035"/>
                  <a:gd name="connsiteY241" fmla="*/ 322567 h 328130"/>
                  <a:gd name="connsiteX242" fmla="*/ 149916 w 430035"/>
                  <a:gd name="connsiteY242" fmla="*/ 323521 h 328130"/>
                  <a:gd name="connsiteX243" fmla="*/ 156434 w 430035"/>
                  <a:gd name="connsiteY243" fmla="*/ 323839 h 328130"/>
                  <a:gd name="connsiteX244" fmla="*/ 161045 w 430035"/>
                  <a:gd name="connsiteY244" fmla="*/ 323997 h 328130"/>
                  <a:gd name="connsiteX245" fmla="*/ 165178 w 430035"/>
                  <a:gd name="connsiteY245" fmla="*/ 325110 h 328130"/>
                  <a:gd name="connsiteX246" fmla="*/ 171378 w 430035"/>
                  <a:gd name="connsiteY246" fmla="*/ 326223 h 328130"/>
                  <a:gd name="connsiteX247" fmla="*/ 175989 w 430035"/>
                  <a:gd name="connsiteY247" fmla="*/ 326859 h 328130"/>
                  <a:gd name="connsiteX248" fmla="*/ 178691 w 430035"/>
                  <a:gd name="connsiteY248" fmla="*/ 327495 h 328130"/>
                  <a:gd name="connsiteX249" fmla="*/ 186481 w 430035"/>
                  <a:gd name="connsiteY249" fmla="*/ 328131 h 328130"/>
                  <a:gd name="connsiteX250" fmla="*/ 187753 w 430035"/>
                  <a:gd name="connsiteY250" fmla="*/ 327813 h 328130"/>
                  <a:gd name="connsiteX251" fmla="*/ 191092 w 430035"/>
                  <a:gd name="connsiteY251" fmla="*/ 324633 h 328130"/>
                  <a:gd name="connsiteX252" fmla="*/ 194907 w 430035"/>
                  <a:gd name="connsiteY252" fmla="*/ 319546 h 328130"/>
                  <a:gd name="connsiteX253" fmla="*/ 196338 w 430035"/>
                  <a:gd name="connsiteY253" fmla="*/ 316843 h 328130"/>
                  <a:gd name="connsiteX254" fmla="*/ 201425 w 430035"/>
                  <a:gd name="connsiteY254" fmla="*/ 314141 h 328130"/>
                  <a:gd name="connsiteX255" fmla="*/ 210010 w 430035"/>
                  <a:gd name="connsiteY255" fmla="*/ 310166 h 328130"/>
                  <a:gd name="connsiteX256" fmla="*/ 216051 w 430035"/>
                  <a:gd name="connsiteY256" fmla="*/ 307464 h 328130"/>
                  <a:gd name="connsiteX257" fmla="*/ 222887 w 430035"/>
                  <a:gd name="connsiteY257" fmla="*/ 304761 h 328130"/>
                  <a:gd name="connsiteX258" fmla="*/ 226067 w 430035"/>
                  <a:gd name="connsiteY258" fmla="*/ 307146 h 328130"/>
                  <a:gd name="connsiteX259" fmla="*/ 230200 w 430035"/>
                  <a:gd name="connsiteY259" fmla="*/ 310961 h 328130"/>
                  <a:gd name="connsiteX260" fmla="*/ 232108 w 430035"/>
                  <a:gd name="connsiteY260" fmla="*/ 312869 h 328130"/>
                  <a:gd name="connsiteX261" fmla="*/ 233698 w 430035"/>
                  <a:gd name="connsiteY261" fmla="*/ 313664 h 328130"/>
                  <a:gd name="connsiteX262" fmla="*/ 235924 w 430035"/>
                  <a:gd name="connsiteY262" fmla="*/ 314141 h 328130"/>
                  <a:gd name="connsiteX263" fmla="*/ 238785 w 430035"/>
                  <a:gd name="connsiteY263" fmla="*/ 314141 h 328130"/>
                  <a:gd name="connsiteX264" fmla="*/ 240375 w 430035"/>
                  <a:gd name="connsiteY264" fmla="*/ 314141 h 328130"/>
                  <a:gd name="connsiteX265" fmla="*/ 243554 w 430035"/>
                  <a:gd name="connsiteY265" fmla="*/ 313664 h 328130"/>
                  <a:gd name="connsiteX266" fmla="*/ 250867 w 430035"/>
                  <a:gd name="connsiteY266" fmla="*/ 313187 h 328130"/>
                  <a:gd name="connsiteX267" fmla="*/ 255001 w 430035"/>
                  <a:gd name="connsiteY267" fmla="*/ 313187 h 328130"/>
                  <a:gd name="connsiteX268" fmla="*/ 255955 w 430035"/>
                  <a:gd name="connsiteY268" fmla="*/ 311756 h 328130"/>
                  <a:gd name="connsiteX269" fmla="*/ 258975 w 430035"/>
                  <a:gd name="connsiteY269" fmla="*/ 308577 h 328130"/>
                  <a:gd name="connsiteX270" fmla="*/ 264857 w 430035"/>
                  <a:gd name="connsiteY270" fmla="*/ 306828 h 328130"/>
                  <a:gd name="connsiteX271" fmla="*/ 268514 w 430035"/>
                  <a:gd name="connsiteY271" fmla="*/ 306510 h 328130"/>
                  <a:gd name="connsiteX272" fmla="*/ 281073 w 430035"/>
                  <a:gd name="connsiteY272" fmla="*/ 304284 h 328130"/>
                  <a:gd name="connsiteX273" fmla="*/ 282981 w 430035"/>
                  <a:gd name="connsiteY273" fmla="*/ 303330 h 328130"/>
                  <a:gd name="connsiteX274" fmla="*/ 284094 w 430035"/>
                  <a:gd name="connsiteY274" fmla="*/ 302218 h 328130"/>
                  <a:gd name="connsiteX275" fmla="*/ 285048 w 430035"/>
                  <a:gd name="connsiteY275" fmla="*/ 299833 h 328130"/>
                  <a:gd name="connsiteX276" fmla="*/ 287591 w 430035"/>
                  <a:gd name="connsiteY276" fmla="*/ 296494 h 328130"/>
                  <a:gd name="connsiteX277" fmla="*/ 290612 w 430035"/>
                  <a:gd name="connsiteY277" fmla="*/ 294109 h 328130"/>
                  <a:gd name="connsiteX278" fmla="*/ 296653 w 430035"/>
                  <a:gd name="connsiteY278" fmla="*/ 291089 h 328130"/>
                  <a:gd name="connsiteX279" fmla="*/ 302535 w 430035"/>
                  <a:gd name="connsiteY279" fmla="*/ 288545 h 328130"/>
                  <a:gd name="connsiteX280" fmla="*/ 303807 w 430035"/>
                  <a:gd name="connsiteY280" fmla="*/ 288227 h 328130"/>
                  <a:gd name="connsiteX281" fmla="*/ 310802 w 430035"/>
                  <a:gd name="connsiteY281" fmla="*/ 286479 h 328130"/>
                  <a:gd name="connsiteX282" fmla="*/ 312551 w 430035"/>
                  <a:gd name="connsiteY282" fmla="*/ 286002 h 328130"/>
                  <a:gd name="connsiteX283" fmla="*/ 315413 w 430035"/>
                  <a:gd name="connsiteY283" fmla="*/ 285366 h 328130"/>
                  <a:gd name="connsiteX284" fmla="*/ 316525 w 430035"/>
                  <a:gd name="connsiteY284" fmla="*/ 285366 h 328130"/>
                  <a:gd name="connsiteX285" fmla="*/ 326382 w 430035"/>
                  <a:gd name="connsiteY285" fmla="*/ 286002 h 328130"/>
                  <a:gd name="connsiteX286" fmla="*/ 334013 w 430035"/>
                  <a:gd name="connsiteY286" fmla="*/ 286479 h 328130"/>
                  <a:gd name="connsiteX287" fmla="*/ 341962 w 430035"/>
                  <a:gd name="connsiteY287" fmla="*/ 286956 h 328130"/>
                  <a:gd name="connsiteX288" fmla="*/ 342757 w 430035"/>
                  <a:gd name="connsiteY288" fmla="*/ 286479 h 328130"/>
                  <a:gd name="connsiteX289" fmla="*/ 348321 w 430035"/>
                  <a:gd name="connsiteY289" fmla="*/ 280596 h 328130"/>
                  <a:gd name="connsiteX290" fmla="*/ 357065 w 430035"/>
                  <a:gd name="connsiteY290" fmla="*/ 271058 h 328130"/>
                  <a:gd name="connsiteX291" fmla="*/ 362629 w 430035"/>
                  <a:gd name="connsiteY291" fmla="*/ 264858 h 328130"/>
                  <a:gd name="connsiteX292" fmla="*/ 371373 w 430035"/>
                  <a:gd name="connsiteY292" fmla="*/ 255478 h 328130"/>
                  <a:gd name="connsiteX293" fmla="*/ 378050 w 430035"/>
                  <a:gd name="connsiteY293" fmla="*/ 248642 h 328130"/>
                  <a:gd name="connsiteX294" fmla="*/ 385363 w 430035"/>
                  <a:gd name="connsiteY294" fmla="*/ 241170 h 328130"/>
                  <a:gd name="connsiteX295" fmla="*/ 392517 w 430035"/>
                  <a:gd name="connsiteY295" fmla="*/ 234334 h 328130"/>
                  <a:gd name="connsiteX296" fmla="*/ 401102 w 430035"/>
                  <a:gd name="connsiteY296" fmla="*/ 226067 h 328130"/>
                  <a:gd name="connsiteX297" fmla="*/ 406507 w 430035"/>
                  <a:gd name="connsiteY297" fmla="*/ 220821 h 328130"/>
                  <a:gd name="connsiteX298" fmla="*/ 414933 w 430035"/>
                  <a:gd name="connsiteY298" fmla="*/ 212713 h 328130"/>
                  <a:gd name="connsiteX299" fmla="*/ 422882 w 430035"/>
                  <a:gd name="connsiteY299" fmla="*/ 205082 h 328130"/>
                  <a:gd name="connsiteX300" fmla="*/ 430036 w 430035"/>
                  <a:gd name="connsiteY300" fmla="*/ 198246 h 328130"/>
                  <a:gd name="connsiteX301" fmla="*/ 420179 w 430035"/>
                  <a:gd name="connsiteY301" fmla="*/ 198246 h 328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</a:cxnLst>
                <a:rect l="l" t="t" r="r" b="b"/>
                <a:pathLst>
                  <a:path w="430035" h="328130">
                    <a:moveTo>
                      <a:pt x="420179" y="198246"/>
                    </a:moveTo>
                    <a:lnTo>
                      <a:pt x="410640" y="198246"/>
                    </a:lnTo>
                    <a:lnTo>
                      <a:pt x="401261" y="198246"/>
                    </a:lnTo>
                    <a:lnTo>
                      <a:pt x="399512" y="197292"/>
                    </a:lnTo>
                    <a:lnTo>
                      <a:pt x="391722" y="194748"/>
                    </a:lnTo>
                    <a:lnTo>
                      <a:pt x="381706" y="191410"/>
                    </a:lnTo>
                    <a:lnTo>
                      <a:pt x="369306" y="187117"/>
                    </a:lnTo>
                    <a:lnTo>
                      <a:pt x="360403" y="184256"/>
                    </a:lnTo>
                    <a:lnTo>
                      <a:pt x="351024" y="181076"/>
                    </a:lnTo>
                    <a:lnTo>
                      <a:pt x="341485" y="178056"/>
                    </a:lnTo>
                    <a:lnTo>
                      <a:pt x="333854" y="175512"/>
                    </a:lnTo>
                    <a:lnTo>
                      <a:pt x="324633" y="172491"/>
                    </a:lnTo>
                    <a:lnTo>
                      <a:pt x="316366" y="169789"/>
                    </a:lnTo>
                    <a:lnTo>
                      <a:pt x="315253" y="169153"/>
                    </a:lnTo>
                    <a:lnTo>
                      <a:pt x="310802" y="165019"/>
                    </a:lnTo>
                    <a:lnTo>
                      <a:pt x="304920" y="159614"/>
                    </a:lnTo>
                    <a:lnTo>
                      <a:pt x="303807" y="159614"/>
                    </a:lnTo>
                    <a:lnTo>
                      <a:pt x="300946" y="158501"/>
                    </a:lnTo>
                    <a:lnTo>
                      <a:pt x="298402" y="155640"/>
                    </a:lnTo>
                    <a:lnTo>
                      <a:pt x="295699" y="151824"/>
                    </a:lnTo>
                    <a:lnTo>
                      <a:pt x="293315" y="147214"/>
                    </a:lnTo>
                    <a:lnTo>
                      <a:pt x="292202" y="144034"/>
                    </a:lnTo>
                    <a:lnTo>
                      <a:pt x="289022" y="142763"/>
                    </a:lnTo>
                    <a:lnTo>
                      <a:pt x="287432" y="140219"/>
                    </a:lnTo>
                    <a:lnTo>
                      <a:pt x="284571" y="136562"/>
                    </a:lnTo>
                    <a:lnTo>
                      <a:pt x="282504" y="134814"/>
                    </a:lnTo>
                    <a:lnTo>
                      <a:pt x="281868" y="133224"/>
                    </a:lnTo>
                    <a:lnTo>
                      <a:pt x="280914" y="129885"/>
                    </a:lnTo>
                    <a:lnTo>
                      <a:pt x="279166" y="126388"/>
                    </a:lnTo>
                    <a:lnTo>
                      <a:pt x="277576" y="124321"/>
                    </a:lnTo>
                    <a:lnTo>
                      <a:pt x="277258" y="123367"/>
                    </a:lnTo>
                    <a:lnTo>
                      <a:pt x="277258" y="122731"/>
                    </a:lnTo>
                    <a:lnTo>
                      <a:pt x="280278" y="117962"/>
                    </a:lnTo>
                    <a:lnTo>
                      <a:pt x="281550" y="116213"/>
                    </a:lnTo>
                    <a:lnTo>
                      <a:pt x="283140" y="114623"/>
                    </a:lnTo>
                    <a:lnTo>
                      <a:pt x="284412" y="112875"/>
                    </a:lnTo>
                    <a:lnTo>
                      <a:pt x="284889" y="111762"/>
                    </a:lnTo>
                    <a:lnTo>
                      <a:pt x="282663" y="111762"/>
                    </a:lnTo>
                    <a:lnTo>
                      <a:pt x="280755" y="111444"/>
                    </a:lnTo>
                    <a:lnTo>
                      <a:pt x="279643" y="110490"/>
                    </a:lnTo>
                    <a:lnTo>
                      <a:pt x="277099" y="109536"/>
                    </a:lnTo>
                    <a:lnTo>
                      <a:pt x="274396" y="109377"/>
                    </a:lnTo>
                    <a:lnTo>
                      <a:pt x="271694" y="110490"/>
                    </a:lnTo>
                    <a:lnTo>
                      <a:pt x="267242" y="111603"/>
                    </a:lnTo>
                    <a:lnTo>
                      <a:pt x="263109" y="112080"/>
                    </a:lnTo>
                    <a:lnTo>
                      <a:pt x="259929" y="112716"/>
                    </a:lnTo>
                    <a:lnTo>
                      <a:pt x="257068" y="113510"/>
                    </a:lnTo>
                    <a:lnTo>
                      <a:pt x="254683" y="113033"/>
                    </a:lnTo>
                    <a:lnTo>
                      <a:pt x="252616" y="112398"/>
                    </a:lnTo>
                    <a:lnTo>
                      <a:pt x="252139" y="106356"/>
                    </a:lnTo>
                    <a:lnTo>
                      <a:pt x="251662" y="99838"/>
                    </a:lnTo>
                    <a:lnTo>
                      <a:pt x="251662" y="94751"/>
                    </a:lnTo>
                    <a:lnTo>
                      <a:pt x="252457" y="91889"/>
                    </a:lnTo>
                    <a:lnTo>
                      <a:pt x="253093" y="90935"/>
                    </a:lnTo>
                    <a:lnTo>
                      <a:pt x="256909" y="86961"/>
                    </a:lnTo>
                    <a:lnTo>
                      <a:pt x="258180" y="85371"/>
                    </a:lnTo>
                    <a:lnTo>
                      <a:pt x="262632" y="79012"/>
                    </a:lnTo>
                    <a:lnTo>
                      <a:pt x="266447" y="73448"/>
                    </a:lnTo>
                    <a:lnTo>
                      <a:pt x="269150" y="69314"/>
                    </a:lnTo>
                    <a:lnTo>
                      <a:pt x="266606" y="66294"/>
                    </a:lnTo>
                    <a:lnTo>
                      <a:pt x="264857" y="63750"/>
                    </a:lnTo>
                    <a:lnTo>
                      <a:pt x="262155" y="60571"/>
                    </a:lnTo>
                    <a:lnTo>
                      <a:pt x="259770" y="59140"/>
                    </a:lnTo>
                    <a:lnTo>
                      <a:pt x="256909" y="57391"/>
                    </a:lnTo>
                    <a:lnTo>
                      <a:pt x="254365" y="53099"/>
                    </a:lnTo>
                    <a:lnTo>
                      <a:pt x="251662" y="48488"/>
                    </a:lnTo>
                    <a:lnTo>
                      <a:pt x="247529" y="44832"/>
                    </a:lnTo>
                    <a:lnTo>
                      <a:pt x="240057" y="39427"/>
                    </a:lnTo>
                    <a:lnTo>
                      <a:pt x="233221" y="32591"/>
                    </a:lnTo>
                    <a:lnTo>
                      <a:pt x="227816" y="25278"/>
                    </a:lnTo>
                    <a:lnTo>
                      <a:pt x="224477" y="21621"/>
                    </a:lnTo>
                    <a:lnTo>
                      <a:pt x="223046" y="20667"/>
                    </a:lnTo>
                    <a:lnTo>
                      <a:pt x="216051" y="18283"/>
                    </a:lnTo>
                    <a:lnTo>
                      <a:pt x="211123" y="14944"/>
                    </a:lnTo>
                    <a:lnTo>
                      <a:pt x="207307" y="12241"/>
                    </a:lnTo>
                    <a:lnTo>
                      <a:pt x="204923" y="11606"/>
                    </a:lnTo>
                    <a:lnTo>
                      <a:pt x="202697" y="11446"/>
                    </a:lnTo>
                    <a:lnTo>
                      <a:pt x="197928" y="12082"/>
                    </a:lnTo>
                    <a:lnTo>
                      <a:pt x="193953" y="10334"/>
                    </a:lnTo>
                    <a:lnTo>
                      <a:pt x="192205" y="10334"/>
                    </a:lnTo>
                    <a:lnTo>
                      <a:pt x="189661" y="9857"/>
                    </a:lnTo>
                    <a:lnTo>
                      <a:pt x="187435" y="9221"/>
                    </a:lnTo>
                    <a:lnTo>
                      <a:pt x="185050" y="10016"/>
                    </a:lnTo>
                    <a:lnTo>
                      <a:pt x="179963" y="11129"/>
                    </a:lnTo>
                    <a:lnTo>
                      <a:pt x="177896" y="10970"/>
                    </a:lnTo>
                    <a:lnTo>
                      <a:pt x="176784" y="9221"/>
                    </a:lnTo>
                    <a:lnTo>
                      <a:pt x="176148" y="7949"/>
                    </a:lnTo>
                    <a:lnTo>
                      <a:pt x="174399" y="6518"/>
                    </a:lnTo>
                    <a:lnTo>
                      <a:pt x="172968" y="6518"/>
                    </a:lnTo>
                    <a:lnTo>
                      <a:pt x="172173" y="7790"/>
                    </a:lnTo>
                    <a:lnTo>
                      <a:pt x="166768" y="10811"/>
                    </a:lnTo>
                    <a:lnTo>
                      <a:pt x="158024" y="12559"/>
                    </a:lnTo>
                    <a:lnTo>
                      <a:pt x="155957" y="12400"/>
                    </a:lnTo>
                    <a:lnTo>
                      <a:pt x="154368" y="11129"/>
                    </a:lnTo>
                    <a:lnTo>
                      <a:pt x="149916" y="5882"/>
                    </a:lnTo>
                    <a:lnTo>
                      <a:pt x="148644" y="5087"/>
                    </a:lnTo>
                    <a:lnTo>
                      <a:pt x="147532" y="5087"/>
                    </a:lnTo>
                    <a:lnTo>
                      <a:pt x="145465" y="4451"/>
                    </a:lnTo>
                    <a:lnTo>
                      <a:pt x="143557" y="3339"/>
                    </a:lnTo>
                    <a:lnTo>
                      <a:pt x="141967" y="1272"/>
                    </a:lnTo>
                    <a:lnTo>
                      <a:pt x="140219" y="0"/>
                    </a:lnTo>
                    <a:lnTo>
                      <a:pt x="138311" y="4292"/>
                    </a:lnTo>
                    <a:lnTo>
                      <a:pt x="135131" y="11606"/>
                    </a:lnTo>
                    <a:lnTo>
                      <a:pt x="133383" y="15421"/>
                    </a:lnTo>
                    <a:lnTo>
                      <a:pt x="131157" y="20508"/>
                    </a:lnTo>
                    <a:lnTo>
                      <a:pt x="130521" y="20667"/>
                    </a:lnTo>
                    <a:lnTo>
                      <a:pt x="129408" y="20349"/>
                    </a:lnTo>
                    <a:lnTo>
                      <a:pt x="124957" y="13990"/>
                    </a:lnTo>
                    <a:lnTo>
                      <a:pt x="122254" y="11606"/>
                    </a:lnTo>
                    <a:lnTo>
                      <a:pt x="120187" y="11923"/>
                    </a:lnTo>
                    <a:lnTo>
                      <a:pt x="118598" y="13036"/>
                    </a:lnTo>
                    <a:lnTo>
                      <a:pt x="117644" y="15103"/>
                    </a:lnTo>
                    <a:lnTo>
                      <a:pt x="116690" y="16375"/>
                    </a:lnTo>
                    <a:lnTo>
                      <a:pt x="115577" y="17011"/>
                    </a:lnTo>
                    <a:lnTo>
                      <a:pt x="113192" y="16693"/>
                    </a:lnTo>
                    <a:lnTo>
                      <a:pt x="109377" y="15739"/>
                    </a:lnTo>
                    <a:lnTo>
                      <a:pt x="105561" y="15898"/>
                    </a:lnTo>
                    <a:lnTo>
                      <a:pt x="101746" y="17329"/>
                    </a:lnTo>
                    <a:lnTo>
                      <a:pt x="101110" y="17329"/>
                    </a:lnTo>
                    <a:lnTo>
                      <a:pt x="98884" y="25119"/>
                    </a:lnTo>
                    <a:lnTo>
                      <a:pt x="98884" y="29411"/>
                    </a:lnTo>
                    <a:lnTo>
                      <a:pt x="97295" y="35770"/>
                    </a:lnTo>
                    <a:lnTo>
                      <a:pt x="96023" y="38632"/>
                    </a:lnTo>
                    <a:lnTo>
                      <a:pt x="94910" y="40381"/>
                    </a:lnTo>
                    <a:lnTo>
                      <a:pt x="93956" y="42129"/>
                    </a:lnTo>
                    <a:lnTo>
                      <a:pt x="92207" y="46104"/>
                    </a:lnTo>
                    <a:lnTo>
                      <a:pt x="90776" y="51191"/>
                    </a:lnTo>
                    <a:lnTo>
                      <a:pt x="89982" y="56437"/>
                    </a:lnTo>
                    <a:lnTo>
                      <a:pt x="89982" y="59617"/>
                    </a:lnTo>
                    <a:lnTo>
                      <a:pt x="89664" y="60889"/>
                    </a:lnTo>
                    <a:lnTo>
                      <a:pt x="89187" y="61842"/>
                    </a:lnTo>
                    <a:lnTo>
                      <a:pt x="85689" y="62479"/>
                    </a:lnTo>
                    <a:lnTo>
                      <a:pt x="80920" y="63114"/>
                    </a:lnTo>
                    <a:lnTo>
                      <a:pt x="78376" y="63750"/>
                    </a:lnTo>
                    <a:lnTo>
                      <a:pt x="76627" y="64863"/>
                    </a:lnTo>
                    <a:lnTo>
                      <a:pt x="74561" y="67248"/>
                    </a:lnTo>
                    <a:lnTo>
                      <a:pt x="70268" y="74243"/>
                    </a:lnTo>
                    <a:lnTo>
                      <a:pt x="68043" y="78376"/>
                    </a:lnTo>
                    <a:lnTo>
                      <a:pt x="64704" y="84100"/>
                    </a:lnTo>
                    <a:lnTo>
                      <a:pt x="60571" y="88233"/>
                    </a:lnTo>
                    <a:lnTo>
                      <a:pt x="59776" y="90141"/>
                    </a:lnTo>
                    <a:lnTo>
                      <a:pt x="59140" y="93797"/>
                    </a:lnTo>
                    <a:lnTo>
                      <a:pt x="57709" y="99679"/>
                    </a:lnTo>
                    <a:lnTo>
                      <a:pt x="56278" y="103813"/>
                    </a:lnTo>
                    <a:lnTo>
                      <a:pt x="56596" y="107151"/>
                    </a:lnTo>
                    <a:lnTo>
                      <a:pt x="55324" y="112875"/>
                    </a:lnTo>
                    <a:lnTo>
                      <a:pt x="55483" y="115736"/>
                    </a:lnTo>
                    <a:lnTo>
                      <a:pt x="54053" y="117167"/>
                    </a:lnTo>
                    <a:lnTo>
                      <a:pt x="52145" y="118757"/>
                    </a:lnTo>
                    <a:lnTo>
                      <a:pt x="50873" y="119075"/>
                    </a:lnTo>
                    <a:lnTo>
                      <a:pt x="48011" y="117326"/>
                    </a:lnTo>
                    <a:lnTo>
                      <a:pt x="45945" y="115736"/>
                    </a:lnTo>
                    <a:lnTo>
                      <a:pt x="45150" y="115259"/>
                    </a:lnTo>
                    <a:lnTo>
                      <a:pt x="43242" y="116372"/>
                    </a:lnTo>
                    <a:lnTo>
                      <a:pt x="41016" y="117962"/>
                    </a:lnTo>
                    <a:lnTo>
                      <a:pt x="38632" y="121618"/>
                    </a:lnTo>
                    <a:lnTo>
                      <a:pt x="36565" y="125434"/>
                    </a:lnTo>
                    <a:lnTo>
                      <a:pt x="37678" y="133383"/>
                    </a:lnTo>
                    <a:lnTo>
                      <a:pt x="37678" y="135131"/>
                    </a:lnTo>
                    <a:lnTo>
                      <a:pt x="37042" y="137039"/>
                    </a:lnTo>
                    <a:lnTo>
                      <a:pt x="34021" y="142921"/>
                    </a:lnTo>
                    <a:lnTo>
                      <a:pt x="33226" y="144829"/>
                    </a:lnTo>
                    <a:lnTo>
                      <a:pt x="32114" y="148327"/>
                    </a:lnTo>
                    <a:lnTo>
                      <a:pt x="31001" y="154686"/>
                    </a:lnTo>
                    <a:lnTo>
                      <a:pt x="31001" y="156117"/>
                    </a:lnTo>
                    <a:lnTo>
                      <a:pt x="30842" y="157229"/>
                    </a:lnTo>
                    <a:lnTo>
                      <a:pt x="31160" y="163112"/>
                    </a:lnTo>
                    <a:lnTo>
                      <a:pt x="31319" y="168199"/>
                    </a:lnTo>
                    <a:lnTo>
                      <a:pt x="31637" y="176466"/>
                    </a:lnTo>
                    <a:lnTo>
                      <a:pt x="31637" y="178691"/>
                    </a:lnTo>
                    <a:lnTo>
                      <a:pt x="31478" y="181394"/>
                    </a:lnTo>
                    <a:lnTo>
                      <a:pt x="30842" y="182507"/>
                    </a:lnTo>
                    <a:lnTo>
                      <a:pt x="29252" y="183938"/>
                    </a:lnTo>
                    <a:lnTo>
                      <a:pt x="27344" y="185369"/>
                    </a:lnTo>
                    <a:lnTo>
                      <a:pt x="22575" y="185687"/>
                    </a:lnTo>
                    <a:lnTo>
                      <a:pt x="18441" y="185687"/>
                    </a:lnTo>
                    <a:lnTo>
                      <a:pt x="15580" y="185369"/>
                    </a:lnTo>
                    <a:lnTo>
                      <a:pt x="11764" y="185210"/>
                    </a:lnTo>
                    <a:lnTo>
                      <a:pt x="8108" y="185527"/>
                    </a:lnTo>
                    <a:lnTo>
                      <a:pt x="6677" y="186799"/>
                    </a:lnTo>
                    <a:lnTo>
                      <a:pt x="4769" y="190933"/>
                    </a:lnTo>
                    <a:lnTo>
                      <a:pt x="1908" y="196974"/>
                    </a:lnTo>
                    <a:lnTo>
                      <a:pt x="318" y="199518"/>
                    </a:lnTo>
                    <a:lnTo>
                      <a:pt x="0" y="200948"/>
                    </a:lnTo>
                    <a:lnTo>
                      <a:pt x="477" y="201902"/>
                    </a:lnTo>
                    <a:lnTo>
                      <a:pt x="2385" y="203174"/>
                    </a:lnTo>
                    <a:lnTo>
                      <a:pt x="6518" y="204923"/>
                    </a:lnTo>
                    <a:lnTo>
                      <a:pt x="11287" y="206036"/>
                    </a:lnTo>
                    <a:lnTo>
                      <a:pt x="14785" y="206513"/>
                    </a:lnTo>
                    <a:lnTo>
                      <a:pt x="17170" y="206990"/>
                    </a:lnTo>
                    <a:lnTo>
                      <a:pt x="19077" y="207466"/>
                    </a:lnTo>
                    <a:lnTo>
                      <a:pt x="25913" y="212236"/>
                    </a:lnTo>
                    <a:lnTo>
                      <a:pt x="28139" y="214303"/>
                    </a:lnTo>
                    <a:lnTo>
                      <a:pt x="29252" y="216210"/>
                    </a:lnTo>
                    <a:lnTo>
                      <a:pt x="29570" y="218277"/>
                    </a:lnTo>
                    <a:lnTo>
                      <a:pt x="30524" y="220344"/>
                    </a:lnTo>
                    <a:lnTo>
                      <a:pt x="34498" y="224318"/>
                    </a:lnTo>
                    <a:lnTo>
                      <a:pt x="36724" y="226703"/>
                    </a:lnTo>
                    <a:lnTo>
                      <a:pt x="42606" y="229724"/>
                    </a:lnTo>
                    <a:lnTo>
                      <a:pt x="44832" y="233062"/>
                    </a:lnTo>
                    <a:lnTo>
                      <a:pt x="47057" y="234811"/>
                    </a:lnTo>
                    <a:lnTo>
                      <a:pt x="49124" y="236559"/>
                    </a:lnTo>
                    <a:lnTo>
                      <a:pt x="50237" y="239103"/>
                    </a:lnTo>
                    <a:lnTo>
                      <a:pt x="52781" y="246893"/>
                    </a:lnTo>
                    <a:lnTo>
                      <a:pt x="54529" y="250867"/>
                    </a:lnTo>
                    <a:lnTo>
                      <a:pt x="56278" y="254047"/>
                    </a:lnTo>
                    <a:lnTo>
                      <a:pt x="56914" y="259452"/>
                    </a:lnTo>
                    <a:lnTo>
                      <a:pt x="58345" y="261837"/>
                    </a:lnTo>
                    <a:lnTo>
                      <a:pt x="59776" y="264699"/>
                    </a:lnTo>
                    <a:lnTo>
                      <a:pt x="62160" y="267401"/>
                    </a:lnTo>
                    <a:lnTo>
                      <a:pt x="64704" y="269468"/>
                    </a:lnTo>
                    <a:lnTo>
                      <a:pt x="65181" y="269945"/>
                    </a:lnTo>
                    <a:lnTo>
                      <a:pt x="65022" y="270899"/>
                    </a:lnTo>
                    <a:lnTo>
                      <a:pt x="65022" y="272171"/>
                    </a:lnTo>
                    <a:lnTo>
                      <a:pt x="65658" y="272965"/>
                    </a:lnTo>
                    <a:lnTo>
                      <a:pt x="66771" y="273601"/>
                    </a:lnTo>
                    <a:lnTo>
                      <a:pt x="68202" y="272965"/>
                    </a:lnTo>
                    <a:lnTo>
                      <a:pt x="69632" y="272171"/>
                    </a:lnTo>
                    <a:lnTo>
                      <a:pt x="70904" y="272012"/>
                    </a:lnTo>
                    <a:lnTo>
                      <a:pt x="78853" y="274237"/>
                    </a:lnTo>
                    <a:lnTo>
                      <a:pt x="80125" y="275986"/>
                    </a:lnTo>
                    <a:lnTo>
                      <a:pt x="79966" y="278053"/>
                    </a:lnTo>
                    <a:lnTo>
                      <a:pt x="80443" y="279484"/>
                    </a:lnTo>
                    <a:lnTo>
                      <a:pt x="79807" y="281073"/>
                    </a:lnTo>
                    <a:lnTo>
                      <a:pt x="79171" y="285366"/>
                    </a:lnTo>
                    <a:lnTo>
                      <a:pt x="79330" y="289499"/>
                    </a:lnTo>
                    <a:lnTo>
                      <a:pt x="81715" y="292520"/>
                    </a:lnTo>
                    <a:lnTo>
                      <a:pt x="83781" y="294904"/>
                    </a:lnTo>
                    <a:lnTo>
                      <a:pt x="85530" y="298243"/>
                    </a:lnTo>
                    <a:lnTo>
                      <a:pt x="86802" y="299197"/>
                    </a:lnTo>
                    <a:lnTo>
                      <a:pt x="88392" y="299674"/>
                    </a:lnTo>
                    <a:lnTo>
                      <a:pt x="93956" y="299833"/>
                    </a:lnTo>
                    <a:lnTo>
                      <a:pt x="102064" y="300151"/>
                    </a:lnTo>
                    <a:lnTo>
                      <a:pt x="109695" y="300310"/>
                    </a:lnTo>
                    <a:lnTo>
                      <a:pt x="110490" y="300310"/>
                    </a:lnTo>
                    <a:lnTo>
                      <a:pt x="112079" y="300787"/>
                    </a:lnTo>
                    <a:lnTo>
                      <a:pt x="119234" y="305397"/>
                    </a:lnTo>
                    <a:lnTo>
                      <a:pt x="125752" y="309371"/>
                    </a:lnTo>
                    <a:lnTo>
                      <a:pt x="131316" y="313028"/>
                    </a:lnTo>
                    <a:lnTo>
                      <a:pt x="136721" y="316525"/>
                    </a:lnTo>
                    <a:lnTo>
                      <a:pt x="141967" y="319864"/>
                    </a:lnTo>
                    <a:lnTo>
                      <a:pt x="145942" y="322567"/>
                    </a:lnTo>
                    <a:lnTo>
                      <a:pt x="149916" y="323521"/>
                    </a:lnTo>
                    <a:lnTo>
                      <a:pt x="156434" y="323839"/>
                    </a:lnTo>
                    <a:lnTo>
                      <a:pt x="161045" y="323997"/>
                    </a:lnTo>
                    <a:lnTo>
                      <a:pt x="165178" y="325110"/>
                    </a:lnTo>
                    <a:lnTo>
                      <a:pt x="171378" y="326223"/>
                    </a:lnTo>
                    <a:lnTo>
                      <a:pt x="175989" y="326859"/>
                    </a:lnTo>
                    <a:lnTo>
                      <a:pt x="178691" y="327495"/>
                    </a:lnTo>
                    <a:lnTo>
                      <a:pt x="186481" y="328131"/>
                    </a:lnTo>
                    <a:lnTo>
                      <a:pt x="187753" y="327813"/>
                    </a:lnTo>
                    <a:lnTo>
                      <a:pt x="191092" y="324633"/>
                    </a:lnTo>
                    <a:lnTo>
                      <a:pt x="194907" y="319546"/>
                    </a:lnTo>
                    <a:lnTo>
                      <a:pt x="196338" y="316843"/>
                    </a:lnTo>
                    <a:lnTo>
                      <a:pt x="201425" y="314141"/>
                    </a:lnTo>
                    <a:lnTo>
                      <a:pt x="210010" y="310166"/>
                    </a:lnTo>
                    <a:lnTo>
                      <a:pt x="216051" y="307464"/>
                    </a:lnTo>
                    <a:lnTo>
                      <a:pt x="222887" y="304761"/>
                    </a:lnTo>
                    <a:lnTo>
                      <a:pt x="226067" y="307146"/>
                    </a:lnTo>
                    <a:lnTo>
                      <a:pt x="230200" y="310961"/>
                    </a:lnTo>
                    <a:lnTo>
                      <a:pt x="232108" y="312869"/>
                    </a:lnTo>
                    <a:lnTo>
                      <a:pt x="233698" y="313664"/>
                    </a:lnTo>
                    <a:lnTo>
                      <a:pt x="235924" y="314141"/>
                    </a:lnTo>
                    <a:lnTo>
                      <a:pt x="238785" y="314141"/>
                    </a:lnTo>
                    <a:lnTo>
                      <a:pt x="240375" y="314141"/>
                    </a:lnTo>
                    <a:lnTo>
                      <a:pt x="243554" y="313664"/>
                    </a:lnTo>
                    <a:lnTo>
                      <a:pt x="250867" y="313187"/>
                    </a:lnTo>
                    <a:lnTo>
                      <a:pt x="255001" y="313187"/>
                    </a:lnTo>
                    <a:lnTo>
                      <a:pt x="255955" y="311756"/>
                    </a:lnTo>
                    <a:lnTo>
                      <a:pt x="258975" y="308577"/>
                    </a:lnTo>
                    <a:lnTo>
                      <a:pt x="264857" y="306828"/>
                    </a:lnTo>
                    <a:lnTo>
                      <a:pt x="268514" y="306510"/>
                    </a:lnTo>
                    <a:lnTo>
                      <a:pt x="281073" y="304284"/>
                    </a:lnTo>
                    <a:lnTo>
                      <a:pt x="282981" y="303330"/>
                    </a:lnTo>
                    <a:lnTo>
                      <a:pt x="284094" y="302218"/>
                    </a:lnTo>
                    <a:lnTo>
                      <a:pt x="285048" y="299833"/>
                    </a:lnTo>
                    <a:lnTo>
                      <a:pt x="287591" y="296494"/>
                    </a:lnTo>
                    <a:lnTo>
                      <a:pt x="290612" y="294109"/>
                    </a:lnTo>
                    <a:lnTo>
                      <a:pt x="296653" y="291089"/>
                    </a:lnTo>
                    <a:lnTo>
                      <a:pt x="302535" y="288545"/>
                    </a:lnTo>
                    <a:lnTo>
                      <a:pt x="303807" y="288227"/>
                    </a:lnTo>
                    <a:lnTo>
                      <a:pt x="310802" y="286479"/>
                    </a:lnTo>
                    <a:lnTo>
                      <a:pt x="312551" y="286002"/>
                    </a:lnTo>
                    <a:lnTo>
                      <a:pt x="315413" y="285366"/>
                    </a:lnTo>
                    <a:lnTo>
                      <a:pt x="316525" y="285366"/>
                    </a:lnTo>
                    <a:lnTo>
                      <a:pt x="326382" y="286002"/>
                    </a:lnTo>
                    <a:lnTo>
                      <a:pt x="334013" y="286479"/>
                    </a:lnTo>
                    <a:lnTo>
                      <a:pt x="341962" y="286956"/>
                    </a:lnTo>
                    <a:lnTo>
                      <a:pt x="342757" y="286479"/>
                    </a:lnTo>
                    <a:lnTo>
                      <a:pt x="348321" y="280596"/>
                    </a:lnTo>
                    <a:lnTo>
                      <a:pt x="357065" y="271058"/>
                    </a:lnTo>
                    <a:lnTo>
                      <a:pt x="362629" y="264858"/>
                    </a:lnTo>
                    <a:lnTo>
                      <a:pt x="371373" y="255478"/>
                    </a:lnTo>
                    <a:lnTo>
                      <a:pt x="378050" y="248642"/>
                    </a:lnTo>
                    <a:lnTo>
                      <a:pt x="385363" y="241170"/>
                    </a:lnTo>
                    <a:lnTo>
                      <a:pt x="392517" y="234334"/>
                    </a:lnTo>
                    <a:lnTo>
                      <a:pt x="401102" y="226067"/>
                    </a:lnTo>
                    <a:lnTo>
                      <a:pt x="406507" y="220821"/>
                    </a:lnTo>
                    <a:lnTo>
                      <a:pt x="414933" y="212713"/>
                    </a:lnTo>
                    <a:lnTo>
                      <a:pt x="422882" y="205082"/>
                    </a:lnTo>
                    <a:lnTo>
                      <a:pt x="430036" y="198246"/>
                    </a:lnTo>
                    <a:lnTo>
                      <a:pt x="420179" y="19824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0" name="Freeform: Shape 5039">
                <a:extLst>
                  <a:ext uri="{FF2B5EF4-FFF2-40B4-BE49-F238E27FC236}">
                    <a16:creationId xmlns:a16="http://schemas.microsoft.com/office/drawing/2014/main" id="{CC3928B0-2C2D-1F64-9DE0-4674A1BEFFBE}"/>
                  </a:ext>
                </a:extLst>
              </p:cNvPr>
              <p:cNvSpPr/>
              <p:nvPr/>
            </p:nvSpPr>
            <p:spPr>
              <a:xfrm>
                <a:off x="671190" y="2594045"/>
                <a:ext cx="645292" cy="526853"/>
              </a:xfrm>
              <a:custGeom>
                <a:avLst/>
                <a:gdLst>
                  <a:gd name="connsiteX0" fmla="*/ 29570 w 645292"/>
                  <a:gd name="connsiteY0" fmla="*/ 511115 h 526853"/>
                  <a:gd name="connsiteX1" fmla="*/ 27185 w 645292"/>
                  <a:gd name="connsiteY1" fmla="*/ 509843 h 526853"/>
                  <a:gd name="connsiteX2" fmla="*/ 25913 w 645292"/>
                  <a:gd name="connsiteY2" fmla="*/ 509843 h 526853"/>
                  <a:gd name="connsiteX3" fmla="*/ 24960 w 645292"/>
                  <a:gd name="connsiteY3" fmla="*/ 510479 h 526853"/>
                  <a:gd name="connsiteX4" fmla="*/ 24006 w 645292"/>
                  <a:gd name="connsiteY4" fmla="*/ 512227 h 526853"/>
                  <a:gd name="connsiteX5" fmla="*/ 25437 w 645292"/>
                  <a:gd name="connsiteY5" fmla="*/ 514612 h 526853"/>
                  <a:gd name="connsiteX6" fmla="*/ 26867 w 645292"/>
                  <a:gd name="connsiteY6" fmla="*/ 515407 h 526853"/>
                  <a:gd name="connsiteX7" fmla="*/ 27980 w 645292"/>
                  <a:gd name="connsiteY7" fmla="*/ 515089 h 526853"/>
                  <a:gd name="connsiteX8" fmla="*/ 30365 w 645292"/>
                  <a:gd name="connsiteY8" fmla="*/ 513181 h 526853"/>
                  <a:gd name="connsiteX9" fmla="*/ 30365 w 645292"/>
                  <a:gd name="connsiteY9" fmla="*/ 512386 h 526853"/>
                  <a:gd name="connsiteX10" fmla="*/ 29570 w 645292"/>
                  <a:gd name="connsiteY10" fmla="*/ 510956 h 526853"/>
                  <a:gd name="connsiteX11" fmla="*/ 52781 w 645292"/>
                  <a:gd name="connsiteY11" fmla="*/ 498555 h 526853"/>
                  <a:gd name="connsiteX12" fmla="*/ 47057 w 645292"/>
                  <a:gd name="connsiteY12" fmla="*/ 503007 h 526853"/>
                  <a:gd name="connsiteX13" fmla="*/ 45945 w 645292"/>
                  <a:gd name="connsiteY13" fmla="*/ 503325 h 526853"/>
                  <a:gd name="connsiteX14" fmla="*/ 40380 w 645292"/>
                  <a:gd name="connsiteY14" fmla="*/ 504279 h 526853"/>
                  <a:gd name="connsiteX15" fmla="*/ 37837 w 645292"/>
                  <a:gd name="connsiteY15" fmla="*/ 504279 h 526853"/>
                  <a:gd name="connsiteX16" fmla="*/ 36088 w 645292"/>
                  <a:gd name="connsiteY16" fmla="*/ 505232 h 526853"/>
                  <a:gd name="connsiteX17" fmla="*/ 37201 w 645292"/>
                  <a:gd name="connsiteY17" fmla="*/ 506663 h 526853"/>
                  <a:gd name="connsiteX18" fmla="*/ 39268 w 645292"/>
                  <a:gd name="connsiteY18" fmla="*/ 511115 h 526853"/>
                  <a:gd name="connsiteX19" fmla="*/ 43242 w 645292"/>
                  <a:gd name="connsiteY19" fmla="*/ 515566 h 526853"/>
                  <a:gd name="connsiteX20" fmla="*/ 46581 w 645292"/>
                  <a:gd name="connsiteY20" fmla="*/ 514771 h 526853"/>
                  <a:gd name="connsiteX21" fmla="*/ 47852 w 645292"/>
                  <a:gd name="connsiteY21" fmla="*/ 513817 h 526853"/>
                  <a:gd name="connsiteX22" fmla="*/ 50078 w 645292"/>
                  <a:gd name="connsiteY22" fmla="*/ 511115 h 526853"/>
                  <a:gd name="connsiteX23" fmla="*/ 52463 w 645292"/>
                  <a:gd name="connsiteY23" fmla="*/ 504120 h 526853"/>
                  <a:gd name="connsiteX24" fmla="*/ 58663 w 645292"/>
                  <a:gd name="connsiteY24" fmla="*/ 499509 h 526853"/>
                  <a:gd name="connsiteX25" fmla="*/ 58663 w 645292"/>
                  <a:gd name="connsiteY25" fmla="*/ 498078 h 526853"/>
                  <a:gd name="connsiteX26" fmla="*/ 52940 w 645292"/>
                  <a:gd name="connsiteY26" fmla="*/ 498555 h 526853"/>
                  <a:gd name="connsiteX27" fmla="*/ 79171 w 645292"/>
                  <a:gd name="connsiteY27" fmla="*/ 511274 h 526853"/>
                  <a:gd name="connsiteX28" fmla="*/ 78694 w 645292"/>
                  <a:gd name="connsiteY28" fmla="*/ 510956 h 526853"/>
                  <a:gd name="connsiteX29" fmla="*/ 78217 w 645292"/>
                  <a:gd name="connsiteY29" fmla="*/ 510956 h 526853"/>
                  <a:gd name="connsiteX30" fmla="*/ 77581 w 645292"/>
                  <a:gd name="connsiteY30" fmla="*/ 511592 h 526853"/>
                  <a:gd name="connsiteX31" fmla="*/ 70904 w 645292"/>
                  <a:gd name="connsiteY31" fmla="*/ 511115 h 526853"/>
                  <a:gd name="connsiteX32" fmla="*/ 69791 w 645292"/>
                  <a:gd name="connsiteY32" fmla="*/ 513817 h 526853"/>
                  <a:gd name="connsiteX33" fmla="*/ 67248 w 645292"/>
                  <a:gd name="connsiteY33" fmla="*/ 516043 h 526853"/>
                  <a:gd name="connsiteX34" fmla="*/ 67248 w 645292"/>
                  <a:gd name="connsiteY34" fmla="*/ 519381 h 526853"/>
                  <a:gd name="connsiteX35" fmla="*/ 70109 w 645292"/>
                  <a:gd name="connsiteY35" fmla="*/ 522561 h 526853"/>
                  <a:gd name="connsiteX36" fmla="*/ 71699 w 645292"/>
                  <a:gd name="connsiteY36" fmla="*/ 523356 h 526853"/>
                  <a:gd name="connsiteX37" fmla="*/ 74402 w 645292"/>
                  <a:gd name="connsiteY37" fmla="*/ 523674 h 526853"/>
                  <a:gd name="connsiteX38" fmla="*/ 77899 w 645292"/>
                  <a:gd name="connsiteY38" fmla="*/ 521766 h 526853"/>
                  <a:gd name="connsiteX39" fmla="*/ 79330 w 645292"/>
                  <a:gd name="connsiteY39" fmla="*/ 519858 h 526853"/>
                  <a:gd name="connsiteX40" fmla="*/ 79330 w 645292"/>
                  <a:gd name="connsiteY40" fmla="*/ 516202 h 526853"/>
                  <a:gd name="connsiteX41" fmla="*/ 78853 w 645292"/>
                  <a:gd name="connsiteY41" fmla="*/ 513817 h 526853"/>
                  <a:gd name="connsiteX42" fmla="*/ 78853 w 645292"/>
                  <a:gd name="connsiteY42" fmla="*/ 511433 h 526853"/>
                  <a:gd name="connsiteX43" fmla="*/ 3339 w 645292"/>
                  <a:gd name="connsiteY43" fmla="*/ 523038 h 526853"/>
                  <a:gd name="connsiteX44" fmla="*/ 0 w 645292"/>
                  <a:gd name="connsiteY44" fmla="*/ 523038 h 526853"/>
                  <a:gd name="connsiteX45" fmla="*/ 636 w 645292"/>
                  <a:gd name="connsiteY45" fmla="*/ 524310 h 526853"/>
                  <a:gd name="connsiteX46" fmla="*/ 1431 w 645292"/>
                  <a:gd name="connsiteY46" fmla="*/ 524946 h 526853"/>
                  <a:gd name="connsiteX47" fmla="*/ 4928 w 645292"/>
                  <a:gd name="connsiteY47" fmla="*/ 526853 h 526853"/>
                  <a:gd name="connsiteX48" fmla="*/ 7631 w 645292"/>
                  <a:gd name="connsiteY48" fmla="*/ 521766 h 526853"/>
                  <a:gd name="connsiteX49" fmla="*/ 6518 w 645292"/>
                  <a:gd name="connsiteY49" fmla="*/ 520494 h 526853"/>
                  <a:gd name="connsiteX50" fmla="*/ 3180 w 645292"/>
                  <a:gd name="connsiteY50" fmla="*/ 523038 h 526853"/>
                  <a:gd name="connsiteX51" fmla="*/ 122572 w 645292"/>
                  <a:gd name="connsiteY51" fmla="*/ 492832 h 526853"/>
                  <a:gd name="connsiteX52" fmla="*/ 120664 w 645292"/>
                  <a:gd name="connsiteY52" fmla="*/ 492832 h 526853"/>
                  <a:gd name="connsiteX53" fmla="*/ 119234 w 645292"/>
                  <a:gd name="connsiteY53" fmla="*/ 493945 h 526853"/>
                  <a:gd name="connsiteX54" fmla="*/ 118439 w 645292"/>
                  <a:gd name="connsiteY54" fmla="*/ 496648 h 526853"/>
                  <a:gd name="connsiteX55" fmla="*/ 114941 w 645292"/>
                  <a:gd name="connsiteY55" fmla="*/ 503166 h 526853"/>
                  <a:gd name="connsiteX56" fmla="*/ 112715 w 645292"/>
                  <a:gd name="connsiteY56" fmla="*/ 509048 h 526853"/>
                  <a:gd name="connsiteX57" fmla="*/ 109218 w 645292"/>
                  <a:gd name="connsiteY57" fmla="*/ 511751 h 526853"/>
                  <a:gd name="connsiteX58" fmla="*/ 105243 w 645292"/>
                  <a:gd name="connsiteY58" fmla="*/ 512704 h 526853"/>
                  <a:gd name="connsiteX59" fmla="*/ 105879 w 645292"/>
                  <a:gd name="connsiteY59" fmla="*/ 513340 h 526853"/>
                  <a:gd name="connsiteX60" fmla="*/ 109854 w 645292"/>
                  <a:gd name="connsiteY60" fmla="*/ 514135 h 526853"/>
                  <a:gd name="connsiteX61" fmla="*/ 113828 w 645292"/>
                  <a:gd name="connsiteY61" fmla="*/ 510638 h 526853"/>
                  <a:gd name="connsiteX62" fmla="*/ 121618 w 645292"/>
                  <a:gd name="connsiteY62" fmla="*/ 508094 h 526853"/>
                  <a:gd name="connsiteX63" fmla="*/ 123526 w 645292"/>
                  <a:gd name="connsiteY63" fmla="*/ 503325 h 526853"/>
                  <a:gd name="connsiteX64" fmla="*/ 124480 w 645292"/>
                  <a:gd name="connsiteY64" fmla="*/ 497920 h 526853"/>
                  <a:gd name="connsiteX65" fmla="*/ 124480 w 645292"/>
                  <a:gd name="connsiteY65" fmla="*/ 494581 h 526853"/>
                  <a:gd name="connsiteX66" fmla="*/ 123685 w 645292"/>
                  <a:gd name="connsiteY66" fmla="*/ 493150 h 526853"/>
                  <a:gd name="connsiteX67" fmla="*/ 122890 w 645292"/>
                  <a:gd name="connsiteY67" fmla="*/ 493150 h 526853"/>
                  <a:gd name="connsiteX68" fmla="*/ 11923 w 645292"/>
                  <a:gd name="connsiteY68" fmla="*/ 491560 h 526853"/>
                  <a:gd name="connsiteX69" fmla="*/ 10334 w 645292"/>
                  <a:gd name="connsiteY69" fmla="*/ 489653 h 526853"/>
                  <a:gd name="connsiteX70" fmla="*/ 6518 w 645292"/>
                  <a:gd name="connsiteY70" fmla="*/ 489653 h 526853"/>
                  <a:gd name="connsiteX71" fmla="*/ 4451 w 645292"/>
                  <a:gd name="connsiteY71" fmla="*/ 492355 h 526853"/>
                  <a:gd name="connsiteX72" fmla="*/ 7790 w 645292"/>
                  <a:gd name="connsiteY72" fmla="*/ 498396 h 526853"/>
                  <a:gd name="connsiteX73" fmla="*/ 8426 w 645292"/>
                  <a:gd name="connsiteY73" fmla="*/ 500781 h 526853"/>
                  <a:gd name="connsiteX74" fmla="*/ 9221 w 645292"/>
                  <a:gd name="connsiteY74" fmla="*/ 500781 h 526853"/>
                  <a:gd name="connsiteX75" fmla="*/ 11446 w 645292"/>
                  <a:gd name="connsiteY75" fmla="*/ 498237 h 526853"/>
                  <a:gd name="connsiteX76" fmla="*/ 11764 w 645292"/>
                  <a:gd name="connsiteY76" fmla="*/ 496807 h 526853"/>
                  <a:gd name="connsiteX77" fmla="*/ 11764 w 645292"/>
                  <a:gd name="connsiteY77" fmla="*/ 494581 h 526853"/>
                  <a:gd name="connsiteX78" fmla="*/ 12241 w 645292"/>
                  <a:gd name="connsiteY78" fmla="*/ 493468 h 526853"/>
                  <a:gd name="connsiteX79" fmla="*/ 11764 w 645292"/>
                  <a:gd name="connsiteY79" fmla="*/ 491560 h 526853"/>
                  <a:gd name="connsiteX80" fmla="*/ 645133 w 645292"/>
                  <a:gd name="connsiteY80" fmla="*/ 132111 h 526853"/>
                  <a:gd name="connsiteX81" fmla="*/ 642589 w 645292"/>
                  <a:gd name="connsiteY81" fmla="*/ 128295 h 526853"/>
                  <a:gd name="connsiteX82" fmla="*/ 637820 w 645292"/>
                  <a:gd name="connsiteY82" fmla="*/ 126864 h 526853"/>
                  <a:gd name="connsiteX83" fmla="*/ 631938 w 645292"/>
                  <a:gd name="connsiteY83" fmla="*/ 127341 h 526853"/>
                  <a:gd name="connsiteX84" fmla="*/ 631938 w 645292"/>
                  <a:gd name="connsiteY84" fmla="*/ 128295 h 526853"/>
                  <a:gd name="connsiteX85" fmla="*/ 631620 w 645292"/>
                  <a:gd name="connsiteY85" fmla="*/ 130362 h 526853"/>
                  <a:gd name="connsiteX86" fmla="*/ 632256 w 645292"/>
                  <a:gd name="connsiteY86" fmla="*/ 130998 h 526853"/>
                  <a:gd name="connsiteX87" fmla="*/ 635117 w 645292"/>
                  <a:gd name="connsiteY87" fmla="*/ 131475 h 526853"/>
                  <a:gd name="connsiteX88" fmla="*/ 644020 w 645292"/>
                  <a:gd name="connsiteY88" fmla="*/ 135449 h 526853"/>
                  <a:gd name="connsiteX89" fmla="*/ 644497 w 645292"/>
                  <a:gd name="connsiteY89" fmla="*/ 135131 h 526853"/>
                  <a:gd name="connsiteX90" fmla="*/ 645292 w 645292"/>
                  <a:gd name="connsiteY90" fmla="*/ 133224 h 526853"/>
                  <a:gd name="connsiteX91" fmla="*/ 645292 w 645292"/>
                  <a:gd name="connsiteY91" fmla="*/ 132588 h 526853"/>
                  <a:gd name="connsiteX92" fmla="*/ 133701 w 645292"/>
                  <a:gd name="connsiteY92" fmla="*/ 478365 h 526853"/>
                  <a:gd name="connsiteX93" fmla="*/ 132747 w 645292"/>
                  <a:gd name="connsiteY93" fmla="*/ 480432 h 526853"/>
                  <a:gd name="connsiteX94" fmla="*/ 129408 w 645292"/>
                  <a:gd name="connsiteY94" fmla="*/ 481227 h 526853"/>
                  <a:gd name="connsiteX95" fmla="*/ 125434 w 645292"/>
                  <a:gd name="connsiteY95" fmla="*/ 483134 h 526853"/>
                  <a:gd name="connsiteX96" fmla="*/ 124480 w 645292"/>
                  <a:gd name="connsiteY96" fmla="*/ 484406 h 526853"/>
                  <a:gd name="connsiteX97" fmla="*/ 123367 w 645292"/>
                  <a:gd name="connsiteY97" fmla="*/ 488858 h 526853"/>
                  <a:gd name="connsiteX98" fmla="*/ 125593 w 645292"/>
                  <a:gd name="connsiteY98" fmla="*/ 489653 h 526853"/>
                  <a:gd name="connsiteX99" fmla="*/ 127500 w 645292"/>
                  <a:gd name="connsiteY99" fmla="*/ 487586 h 526853"/>
                  <a:gd name="connsiteX100" fmla="*/ 132111 w 645292"/>
                  <a:gd name="connsiteY100" fmla="*/ 485996 h 526853"/>
                  <a:gd name="connsiteX101" fmla="*/ 134336 w 645292"/>
                  <a:gd name="connsiteY101" fmla="*/ 484565 h 526853"/>
                  <a:gd name="connsiteX102" fmla="*/ 134972 w 645292"/>
                  <a:gd name="connsiteY102" fmla="*/ 480114 h 526853"/>
                  <a:gd name="connsiteX103" fmla="*/ 135926 w 645292"/>
                  <a:gd name="connsiteY103" fmla="*/ 478683 h 526853"/>
                  <a:gd name="connsiteX104" fmla="*/ 134813 w 645292"/>
                  <a:gd name="connsiteY104" fmla="*/ 477411 h 526853"/>
                  <a:gd name="connsiteX105" fmla="*/ 133701 w 645292"/>
                  <a:gd name="connsiteY105" fmla="*/ 478206 h 526853"/>
                  <a:gd name="connsiteX106" fmla="*/ 611589 w 645292"/>
                  <a:gd name="connsiteY106" fmla="*/ 65976 h 526853"/>
                  <a:gd name="connsiteX107" fmla="*/ 614450 w 645292"/>
                  <a:gd name="connsiteY107" fmla="*/ 63114 h 526853"/>
                  <a:gd name="connsiteX108" fmla="*/ 614132 w 645292"/>
                  <a:gd name="connsiteY108" fmla="*/ 58345 h 526853"/>
                  <a:gd name="connsiteX109" fmla="*/ 613814 w 645292"/>
                  <a:gd name="connsiteY109" fmla="*/ 57391 h 526853"/>
                  <a:gd name="connsiteX110" fmla="*/ 612384 w 645292"/>
                  <a:gd name="connsiteY110" fmla="*/ 56596 h 526853"/>
                  <a:gd name="connsiteX111" fmla="*/ 611748 w 645292"/>
                  <a:gd name="connsiteY111" fmla="*/ 55642 h 526853"/>
                  <a:gd name="connsiteX112" fmla="*/ 612225 w 645292"/>
                  <a:gd name="connsiteY112" fmla="*/ 52463 h 526853"/>
                  <a:gd name="connsiteX113" fmla="*/ 613655 w 645292"/>
                  <a:gd name="connsiteY113" fmla="*/ 52463 h 526853"/>
                  <a:gd name="connsiteX114" fmla="*/ 616199 w 645292"/>
                  <a:gd name="connsiteY114" fmla="*/ 51350 h 526853"/>
                  <a:gd name="connsiteX115" fmla="*/ 615722 w 645292"/>
                  <a:gd name="connsiteY115" fmla="*/ 49442 h 526853"/>
                  <a:gd name="connsiteX116" fmla="*/ 614291 w 645292"/>
                  <a:gd name="connsiteY116" fmla="*/ 48647 h 526853"/>
                  <a:gd name="connsiteX117" fmla="*/ 613496 w 645292"/>
                  <a:gd name="connsiteY117" fmla="*/ 46422 h 526853"/>
                  <a:gd name="connsiteX118" fmla="*/ 611748 w 645292"/>
                  <a:gd name="connsiteY118" fmla="*/ 46422 h 526853"/>
                  <a:gd name="connsiteX119" fmla="*/ 608886 w 645292"/>
                  <a:gd name="connsiteY119" fmla="*/ 45945 h 526853"/>
                  <a:gd name="connsiteX120" fmla="*/ 606501 w 645292"/>
                  <a:gd name="connsiteY120" fmla="*/ 45309 h 526853"/>
                  <a:gd name="connsiteX121" fmla="*/ 604276 w 645292"/>
                  <a:gd name="connsiteY121" fmla="*/ 45627 h 526853"/>
                  <a:gd name="connsiteX122" fmla="*/ 602050 w 645292"/>
                  <a:gd name="connsiteY122" fmla="*/ 46581 h 526853"/>
                  <a:gd name="connsiteX123" fmla="*/ 600142 w 645292"/>
                  <a:gd name="connsiteY123" fmla="*/ 47217 h 526853"/>
                  <a:gd name="connsiteX124" fmla="*/ 598711 w 645292"/>
                  <a:gd name="connsiteY124" fmla="*/ 47217 h 526853"/>
                  <a:gd name="connsiteX125" fmla="*/ 597758 w 645292"/>
                  <a:gd name="connsiteY125" fmla="*/ 47852 h 526853"/>
                  <a:gd name="connsiteX126" fmla="*/ 597281 w 645292"/>
                  <a:gd name="connsiteY126" fmla="*/ 48965 h 526853"/>
                  <a:gd name="connsiteX127" fmla="*/ 597281 w 645292"/>
                  <a:gd name="connsiteY127" fmla="*/ 49760 h 526853"/>
                  <a:gd name="connsiteX128" fmla="*/ 594737 w 645292"/>
                  <a:gd name="connsiteY128" fmla="*/ 49601 h 526853"/>
                  <a:gd name="connsiteX129" fmla="*/ 589173 w 645292"/>
                  <a:gd name="connsiteY129" fmla="*/ 48011 h 526853"/>
                  <a:gd name="connsiteX130" fmla="*/ 584244 w 645292"/>
                  <a:gd name="connsiteY130" fmla="*/ 46898 h 526853"/>
                  <a:gd name="connsiteX131" fmla="*/ 581383 w 645292"/>
                  <a:gd name="connsiteY131" fmla="*/ 48170 h 526853"/>
                  <a:gd name="connsiteX132" fmla="*/ 579475 w 645292"/>
                  <a:gd name="connsiteY132" fmla="*/ 49283 h 526853"/>
                  <a:gd name="connsiteX133" fmla="*/ 578203 w 645292"/>
                  <a:gd name="connsiteY133" fmla="*/ 49283 h 526853"/>
                  <a:gd name="connsiteX134" fmla="*/ 577249 w 645292"/>
                  <a:gd name="connsiteY134" fmla="*/ 47852 h 526853"/>
                  <a:gd name="connsiteX135" fmla="*/ 576614 w 645292"/>
                  <a:gd name="connsiteY135" fmla="*/ 46740 h 526853"/>
                  <a:gd name="connsiteX136" fmla="*/ 574706 w 645292"/>
                  <a:gd name="connsiteY136" fmla="*/ 45627 h 526853"/>
                  <a:gd name="connsiteX137" fmla="*/ 570254 w 645292"/>
                  <a:gd name="connsiteY137" fmla="*/ 44037 h 526853"/>
                  <a:gd name="connsiteX138" fmla="*/ 569460 w 645292"/>
                  <a:gd name="connsiteY138" fmla="*/ 44037 h 526853"/>
                  <a:gd name="connsiteX139" fmla="*/ 566757 w 645292"/>
                  <a:gd name="connsiteY139" fmla="*/ 45627 h 526853"/>
                  <a:gd name="connsiteX140" fmla="*/ 565326 w 645292"/>
                  <a:gd name="connsiteY140" fmla="*/ 46104 h 526853"/>
                  <a:gd name="connsiteX141" fmla="*/ 563895 w 645292"/>
                  <a:gd name="connsiteY141" fmla="*/ 46422 h 526853"/>
                  <a:gd name="connsiteX142" fmla="*/ 562782 w 645292"/>
                  <a:gd name="connsiteY142" fmla="*/ 46422 h 526853"/>
                  <a:gd name="connsiteX143" fmla="*/ 562147 w 645292"/>
                  <a:gd name="connsiteY143" fmla="*/ 45468 h 526853"/>
                  <a:gd name="connsiteX144" fmla="*/ 562147 w 645292"/>
                  <a:gd name="connsiteY144" fmla="*/ 44196 h 526853"/>
                  <a:gd name="connsiteX145" fmla="*/ 561988 w 645292"/>
                  <a:gd name="connsiteY145" fmla="*/ 43083 h 526853"/>
                  <a:gd name="connsiteX146" fmla="*/ 561988 w 645292"/>
                  <a:gd name="connsiteY146" fmla="*/ 42447 h 526853"/>
                  <a:gd name="connsiteX147" fmla="*/ 562147 w 645292"/>
                  <a:gd name="connsiteY147" fmla="*/ 40857 h 526853"/>
                  <a:gd name="connsiteX148" fmla="*/ 559921 w 645292"/>
                  <a:gd name="connsiteY148" fmla="*/ 37519 h 526853"/>
                  <a:gd name="connsiteX149" fmla="*/ 558331 w 645292"/>
                  <a:gd name="connsiteY149" fmla="*/ 36883 h 526853"/>
                  <a:gd name="connsiteX150" fmla="*/ 555946 w 645292"/>
                  <a:gd name="connsiteY150" fmla="*/ 36883 h 526853"/>
                  <a:gd name="connsiteX151" fmla="*/ 553085 w 645292"/>
                  <a:gd name="connsiteY151" fmla="*/ 35770 h 526853"/>
                  <a:gd name="connsiteX152" fmla="*/ 550223 w 645292"/>
                  <a:gd name="connsiteY152" fmla="*/ 34498 h 526853"/>
                  <a:gd name="connsiteX153" fmla="*/ 543228 w 645292"/>
                  <a:gd name="connsiteY153" fmla="*/ 32432 h 526853"/>
                  <a:gd name="connsiteX154" fmla="*/ 541320 w 645292"/>
                  <a:gd name="connsiteY154" fmla="*/ 32114 h 526853"/>
                  <a:gd name="connsiteX155" fmla="*/ 540526 w 645292"/>
                  <a:gd name="connsiteY155" fmla="*/ 32432 h 526853"/>
                  <a:gd name="connsiteX156" fmla="*/ 540049 w 645292"/>
                  <a:gd name="connsiteY156" fmla="*/ 33703 h 526853"/>
                  <a:gd name="connsiteX157" fmla="*/ 539731 w 645292"/>
                  <a:gd name="connsiteY157" fmla="*/ 37201 h 526853"/>
                  <a:gd name="connsiteX158" fmla="*/ 539413 w 645292"/>
                  <a:gd name="connsiteY158" fmla="*/ 37519 h 526853"/>
                  <a:gd name="connsiteX159" fmla="*/ 536074 w 645292"/>
                  <a:gd name="connsiteY159" fmla="*/ 37519 h 526853"/>
                  <a:gd name="connsiteX160" fmla="*/ 532100 w 645292"/>
                  <a:gd name="connsiteY160" fmla="*/ 37201 h 526853"/>
                  <a:gd name="connsiteX161" fmla="*/ 530192 w 645292"/>
                  <a:gd name="connsiteY161" fmla="*/ 37519 h 526853"/>
                  <a:gd name="connsiteX162" fmla="*/ 528602 w 645292"/>
                  <a:gd name="connsiteY162" fmla="*/ 37519 h 526853"/>
                  <a:gd name="connsiteX163" fmla="*/ 527012 w 645292"/>
                  <a:gd name="connsiteY163" fmla="*/ 36565 h 526853"/>
                  <a:gd name="connsiteX164" fmla="*/ 520017 w 645292"/>
                  <a:gd name="connsiteY164" fmla="*/ 37678 h 526853"/>
                  <a:gd name="connsiteX165" fmla="*/ 518904 w 645292"/>
                  <a:gd name="connsiteY165" fmla="*/ 37201 h 526853"/>
                  <a:gd name="connsiteX166" fmla="*/ 517156 w 645292"/>
                  <a:gd name="connsiteY166" fmla="*/ 35611 h 526853"/>
                  <a:gd name="connsiteX167" fmla="*/ 515248 w 645292"/>
                  <a:gd name="connsiteY167" fmla="*/ 34339 h 526853"/>
                  <a:gd name="connsiteX168" fmla="*/ 513817 w 645292"/>
                  <a:gd name="connsiteY168" fmla="*/ 33703 h 526853"/>
                  <a:gd name="connsiteX169" fmla="*/ 512545 w 645292"/>
                  <a:gd name="connsiteY169" fmla="*/ 32909 h 526853"/>
                  <a:gd name="connsiteX170" fmla="*/ 511432 w 645292"/>
                  <a:gd name="connsiteY170" fmla="*/ 32909 h 526853"/>
                  <a:gd name="connsiteX171" fmla="*/ 509684 w 645292"/>
                  <a:gd name="connsiteY171" fmla="*/ 33544 h 526853"/>
                  <a:gd name="connsiteX172" fmla="*/ 507299 w 645292"/>
                  <a:gd name="connsiteY172" fmla="*/ 33862 h 526853"/>
                  <a:gd name="connsiteX173" fmla="*/ 505391 w 645292"/>
                  <a:gd name="connsiteY173" fmla="*/ 33862 h 526853"/>
                  <a:gd name="connsiteX174" fmla="*/ 504279 w 645292"/>
                  <a:gd name="connsiteY174" fmla="*/ 33862 h 526853"/>
                  <a:gd name="connsiteX175" fmla="*/ 499827 w 645292"/>
                  <a:gd name="connsiteY175" fmla="*/ 30047 h 526853"/>
                  <a:gd name="connsiteX176" fmla="*/ 499191 w 645292"/>
                  <a:gd name="connsiteY176" fmla="*/ 28934 h 526853"/>
                  <a:gd name="connsiteX177" fmla="*/ 496965 w 645292"/>
                  <a:gd name="connsiteY177" fmla="*/ 28616 h 526853"/>
                  <a:gd name="connsiteX178" fmla="*/ 494263 w 645292"/>
                  <a:gd name="connsiteY178" fmla="*/ 28616 h 526853"/>
                  <a:gd name="connsiteX179" fmla="*/ 487268 w 645292"/>
                  <a:gd name="connsiteY179" fmla="*/ 26072 h 526853"/>
                  <a:gd name="connsiteX180" fmla="*/ 484088 w 645292"/>
                  <a:gd name="connsiteY180" fmla="*/ 24801 h 526853"/>
                  <a:gd name="connsiteX181" fmla="*/ 483611 w 645292"/>
                  <a:gd name="connsiteY181" fmla="*/ 24006 h 526853"/>
                  <a:gd name="connsiteX182" fmla="*/ 483611 w 645292"/>
                  <a:gd name="connsiteY182" fmla="*/ 23370 h 526853"/>
                  <a:gd name="connsiteX183" fmla="*/ 483134 w 645292"/>
                  <a:gd name="connsiteY183" fmla="*/ 23370 h 526853"/>
                  <a:gd name="connsiteX184" fmla="*/ 482181 w 645292"/>
                  <a:gd name="connsiteY184" fmla="*/ 24483 h 526853"/>
                  <a:gd name="connsiteX185" fmla="*/ 481704 w 645292"/>
                  <a:gd name="connsiteY185" fmla="*/ 25437 h 526853"/>
                  <a:gd name="connsiteX186" fmla="*/ 481068 w 645292"/>
                  <a:gd name="connsiteY186" fmla="*/ 25437 h 526853"/>
                  <a:gd name="connsiteX187" fmla="*/ 480114 w 645292"/>
                  <a:gd name="connsiteY187" fmla="*/ 25437 h 526853"/>
                  <a:gd name="connsiteX188" fmla="*/ 479160 w 645292"/>
                  <a:gd name="connsiteY188" fmla="*/ 24960 h 526853"/>
                  <a:gd name="connsiteX189" fmla="*/ 478524 w 645292"/>
                  <a:gd name="connsiteY189" fmla="*/ 24324 h 526853"/>
                  <a:gd name="connsiteX190" fmla="*/ 479160 w 645292"/>
                  <a:gd name="connsiteY190" fmla="*/ 23211 h 526853"/>
                  <a:gd name="connsiteX191" fmla="*/ 480273 w 645292"/>
                  <a:gd name="connsiteY191" fmla="*/ 21621 h 526853"/>
                  <a:gd name="connsiteX192" fmla="*/ 480750 w 645292"/>
                  <a:gd name="connsiteY192" fmla="*/ 20031 h 526853"/>
                  <a:gd name="connsiteX193" fmla="*/ 480750 w 645292"/>
                  <a:gd name="connsiteY193" fmla="*/ 18600 h 526853"/>
                  <a:gd name="connsiteX194" fmla="*/ 478842 w 645292"/>
                  <a:gd name="connsiteY194" fmla="*/ 17647 h 526853"/>
                  <a:gd name="connsiteX195" fmla="*/ 476298 w 645292"/>
                  <a:gd name="connsiteY195" fmla="*/ 17170 h 526853"/>
                  <a:gd name="connsiteX196" fmla="*/ 474391 w 645292"/>
                  <a:gd name="connsiteY196" fmla="*/ 17170 h 526853"/>
                  <a:gd name="connsiteX197" fmla="*/ 472006 w 645292"/>
                  <a:gd name="connsiteY197" fmla="*/ 16216 h 526853"/>
                  <a:gd name="connsiteX198" fmla="*/ 470893 w 645292"/>
                  <a:gd name="connsiteY198" fmla="*/ 15580 h 526853"/>
                  <a:gd name="connsiteX199" fmla="*/ 469780 w 645292"/>
                  <a:gd name="connsiteY199" fmla="*/ 13990 h 526853"/>
                  <a:gd name="connsiteX200" fmla="*/ 469780 w 645292"/>
                  <a:gd name="connsiteY200" fmla="*/ 12718 h 526853"/>
                  <a:gd name="connsiteX201" fmla="*/ 468826 w 645292"/>
                  <a:gd name="connsiteY201" fmla="*/ 12877 h 526853"/>
                  <a:gd name="connsiteX202" fmla="*/ 464216 w 645292"/>
                  <a:gd name="connsiteY202" fmla="*/ 14785 h 526853"/>
                  <a:gd name="connsiteX203" fmla="*/ 458334 w 645292"/>
                  <a:gd name="connsiteY203" fmla="*/ 15580 h 526853"/>
                  <a:gd name="connsiteX204" fmla="*/ 454359 w 645292"/>
                  <a:gd name="connsiteY204" fmla="*/ 15580 h 526853"/>
                  <a:gd name="connsiteX205" fmla="*/ 446569 w 645292"/>
                  <a:gd name="connsiteY205" fmla="*/ 12400 h 526853"/>
                  <a:gd name="connsiteX206" fmla="*/ 438939 w 645292"/>
                  <a:gd name="connsiteY206" fmla="*/ 10970 h 526853"/>
                  <a:gd name="connsiteX207" fmla="*/ 436872 w 645292"/>
                  <a:gd name="connsiteY207" fmla="*/ 11446 h 526853"/>
                  <a:gd name="connsiteX208" fmla="*/ 434010 w 645292"/>
                  <a:gd name="connsiteY208" fmla="*/ 13831 h 526853"/>
                  <a:gd name="connsiteX209" fmla="*/ 423359 w 645292"/>
                  <a:gd name="connsiteY209" fmla="*/ 10970 h 526853"/>
                  <a:gd name="connsiteX210" fmla="*/ 420338 w 645292"/>
                  <a:gd name="connsiteY210" fmla="*/ 8903 h 526853"/>
                  <a:gd name="connsiteX211" fmla="*/ 417953 w 645292"/>
                  <a:gd name="connsiteY211" fmla="*/ 8585 h 526853"/>
                  <a:gd name="connsiteX212" fmla="*/ 413025 w 645292"/>
                  <a:gd name="connsiteY212" fmla="*/ 10016 h 526853"/>
                  <a:gd name="connsiteX213" fmla="*/ 409687 w 645292"/>
                  <a:gd name="connsiteY213" fmla="*/ 9221 h 526853"/>
                  <a:gd name="connsiteX214" fmla="*/ 406030 w 645292"/>
                  <a:gd name="connsiteY214" fmla="*/ 10493 h 526853"/>
                  <a:gd name="connsiteX215" fmla="*/ 397445 w 645292"/>
                  <a:gd name="connsiteY215" fmla="*/ 12241 h 526853"/>
                  <a:gd name="connsiteX216" fmla="*/ 391404 w 645292"/>
                  <a:gd name="connsiteY216" fmla="*/ 12241 h 526853"/>
                  <a:gd name="connsiteX217" fmla="*/ 374711 w 645292"/>
                  <a:gd name="connsiteY217" fmla="*/ 9221 h 526853"/>
                  <a:gd name="connsiteX218" fmla="*/ 368670 w 645292"/>
                  <a:gd name="connsiteY218" fmla="*/ 7472 h 526853"/>
                  <a:gd name="connsiteX219" fmla="*/ 358655 w 645292"/>
                  <a:gd name="connsiteY219" fmla="*/ 6518 h 526853"/>
                  <a:gd name="connsiteX220" fmla="*/ 353408 w 645292"/>
                  <a:gd name="connsiteY220" fmla="*/ 4292 h 526853"/>
                  <a:gd name="connsiteX221" fmla="*/ 346731 w 645292"/>
                  <a:gd name="connsiteY221" fmla="*/ 6041 h 526853"/>
                  <a:gd name="connsiteX222" fmla="*/ 342598 w 645292"/>
                  <a:gd name="connsiteY222" fmla="*/ 5723 h 526853"/>
                  <a:gd name="connsiteX223" fmla="*/ 335444 w 645292"/>
                  <a:gd name="connsiteY223" fmla="*/ 6518 h 526853"/>
                  <a:gd name="connsiteX224" fmla="*/ 331310 w 645292"/>
                  <a:gd name="connsiteY224" fmla="*/ 6041 h 526853"/>
                  <a:gd name="connsiteX225" fmla="*/ 323202 w 645292"/>
                  <a:gd name="connsiteY225" fmla="*/ 6041 h 526853"/>
                  <a:gd name="connsiteX226" fmla="*/ 318592 w 645292"/>
                  <a:gd name="connsiteY226" fmla="*/ 7313 h 526853"/>
                  <a:gd name="connsiteX227" fmla="*/ 312869 w 645292"/>
                  <a:gd name="connsiteY227" fmla="*/ 5882 h 526853"/>
                  <a:gd name="connsiteX228" fmla="*/ 308894 w 645292"/>
                  <a:gd name="connsiteY228" fmla="*/ 2385 h 526853"/>
                  <a:gd name="connsiteX229" fmla="*/ 305874 w 645292"/>
                  <a:gd name="connsiteY229" fmla="*/ 795 h 526853"/>
                  <a:gd name="connsiteX230" fmla="*/ 303330 w 645292"/>
                  <a:gd name="connsiteY230" fmla="*/ 1272 h 526853"/>
                  <a:gd name="connsiteX231" fmla="*/ 300310 w 645292"/>
                  <a:gd name="connsiteY231" fmla="*/ 0 h 526853"/>
                  <a:gd name="connsiteX232" fmla="*/ 295858 w 645292"/>
                  <a:gd name="connsiteY232" fmla="*/ 2067 h 526853"/>
                  <a:gd name="connsiteX233" fmla="*/ 291566 w 645292"/>
                  <a:gd name="connsiteY233" fmla="*/ 2544 h 526853"/>
                  <a:gd name="connsiteX234" fmla="*/ 287750 w 645292"/>
                  <a:gd name="connsiteY234" fmla="*/ 4769 h 526853"/>
                  <a:gd name="connsiteX235" fmla="*/ 284253 w 645292"/>
                  <a:gd name="connsiteY235" fmla="*/ 6518 h 526853"/>
                  <a:gd name="connsiteX236" fmla="*/ 283299 w 645292"/>
                  <a:gd name="connsiteY236" fmla="*/ 7949 h 526853"/>
                  <a:gd name="connsiteX237" fmla="*/ 284412 w 645292"/>
                  <a:gd name="connsiteY237" fmla="*/ 9380 h 526853"/>
                  <a:gd name="connsiteX238" fmla="*/ 284412 w 645292"/>
                  <a:gd name="connsiteY238" fmla="*/ 11446 h 526853"/>
                  <a:gd name="connsiteX239" fmla="*/ 281391 w 645292"/>
                  <a:gd name="connsiteY239" fmla="*/ 12877 h 526853"/>
                  <a:gd name="connsiteX240" fmla="*/ 279483 w 645292"/>
                  <a:gd name="connsiteY240" fmla="*/ 13195 h 526853"/>
                  <a:gd name="connsiteX241" fmla="*/ 276145 w 645292"/>
                  <a:gd name="connsiteY241" fmla="*/ 14944 h 526853"/>
                  <a:gd name="connsiteX242" fmla="*/ 272488 w 645292"/>
                  <a:gd name="connsiteY242" fmla="*/ 15580 h 526853"/>
                  <a:gd name="connsiteX243" fmla="*/ 266447 w 645292"/>
                  <a:gd name="connsiteY243" fmla="*/ 14944 h 526853"/>
                  <a:gd name="connsiteX244" fmla="*/ 262155 w 645292"/>
                  <a:gd name="connsiteY244" fmla="*/ 18283 h 526853"/>
                  <a:gd name="connsiteX245" fmla="*/ 260088 w 645292"/>
                  <a:gd name="connsiteY245" fmla="*/ 19077 h 526853"/>
                  <a:gd name="connsiteX246" fmla="*/ 257703 w 645292"/>
                  <a:gd name="connsiteY246" fmla="*/ 20508 h 526853"/>
                  <a:gd name="connsiteX247" fmla="*/ 256114 w 645292"/>
                  <a:gd name="connsiteY247" fmla="*/ 25277 h 526853"/>
                  <a:gd name="connsiteX248" fmla="*/ 256114 w 645292"/>
                  <a:gd name="connsiteY248" fmla="*/ 27344 h 526853"/>
                  <a:gd name="connsiteX249" fmla="*/ 257703 w 645292"/>
                  <a:gd name="connsiteY249" fmla="*/ 29570 h 526853"/>
                  <a:gd name="connsiteX250" fmla="*/ 259134 w 645292"/>
                  <a:gd name="connsiteY250" fmla="*/ 31160 h 526853"/>
                  <a:gd name="connsiteX251" fmla="*/ 261519 w 645292"/>
                  <a:gd name="connsiteY251" fmla="*/ 32909 h 526853"/>
                  <a:gd name="connsiteX252" fmla="*/ 264857 w 645292"/>
                  <a:gd name="connsiteY252" fmla="*/ 33385 h 526853"/>
                  <a:gd name="connsiteX253" fmla="*/ 264540 w 645292"/>
                  <a:gd name="connsiteY253" fmla="*/ 34498 h 526853"/>
                  <a:gd name="connsiteX254" fmla="*/ 261678 w 645292"/>
                  <a:gd name="connsiteY254" fmla="*/ 38155 h 526853"/>
                  <a:gd name="connsiteX255" fmla="*/ 261678 w 645292"/>
                  <a:gd name="connsiteY255" fmla="*/ 40539 h 526853"/>
                  <a:gd name="connsiteX256" fmla="*/ 263109 w 645292"/>
                  <a:gd name="connsiteY256" fmla="*/ 40857 h 526853"/>
                  <a:gd name="connsiteX257" fmla="*/ 268196 w 645292"/>
                  <a:gd name="connsiteY257" fmla="*/ 38950 h 526853"/>
                  <a:gd name="connsiteX258" fmla="*/ 268514 w 645292"/>
                  <a:gd name="connsiteY258" fmla="*/ 40381 h 526853"/>
                  <a:gd name="connsiteX259" fmla="*/ 268196 w 645292"/>
                  <a:gd name="connsiteY259" fmla="*/ 41652 h 526853"/>
                  <a:gd name="connsiteX260" fmla="*/ 268196 w 645292"/>
                  <a:gd name="connsiteY260" fmla="*/ 44832 h 526853"/>
                  <a:gd name="connsiteX261" fmla="*/ 269150 w 645292"/>
                  <a:gd name="connsiteY261" fmla="*/ 46104 h 526853"/>
                  <a:gd name="connsiteX262" fmla="*/ 270422 w 645292"/>
                  <a:gd name="connsiteY262" fmla="*/ 46898 h 526853"/>
                  <a:gd name="connsiteX263" fmla="*/ 269309 w 645292"/>
                  <a:gd name="connsiteY263" fmla="*/ 48806 h 526853"/>
                  <a:gd name="connsiteX264" fmla="*/ 268196 w 645292"/>
                  <a:gd name="connsiteY264" fmla="*/ 49601 h 526853"/>
                  <a:gd name="connsiteX265" fmla="*/ 268196 w 645292"/>
                  <a:gd name="connsiteY265" fmla="*/ 51350 h 526853"/>
                  <a:gd name="connsiteX266" fmla="*/ 270581 w 645292"/>
                  <a:gd name="connsiteY266" fmla="*/ 51350 h 526853"/>
                  <a:gd name="connsiteX267" fmla="*/ 271694 w 645292"/>
                  <a:gd name="connsiteY267" fmla="*/ 51827 h 526853"/>
                  <a:gd name="connsiteX268" fmla="*/ 269309 w 645292"/>
                  <a:gd name="connsiteY268" fmla="*/ 54053 h 526853"/>
                  <a:gd name="connsiteX269" fmla="*/ 265970 w 645292"/>
                  <a:gd name="connsiteY269" fmla="*/ 57709 h 526853"/>
                  <a:gd name="connsiteX270" fmla="*/ 266288 w 645292"/>
                  <a:gd name="connsiteY270" fmla="*/ 63114 h 526853"/>
                  <a:gd name="connsiteX271" fmla="*/ 267083 w 645292"/>
                  <a:gd name="connsiteY271" fmla="*/ 63750 h 526853"/>
                  <a:gd name="connsiteX272" fmla="*/ 269309 w 645292"/>
                  <a:gd name="connsiteY272" fmla="*/ 63273 h 526853"/>
                  <a:gd name="connsiteX273" fmla="*/ 272012 w 645292"/>
                  <a:gd name="connsiteY273" fmla="*/ 60889 h 526853"/>
                  <a:gd name="connsiteX274" fmla="*/ 274714 w 645292"/>
                  <a:gd name="connsiteY274" fmla="*/ 59299 h 526853"/>
                  <a:gd name="connsiteX275" fmla="*/ 276145 w 645292"/>
                  <a:gd name="connsiteY275" fmla="*/ 58663 h 526853"/>
                  <a:gd name="connsiteX276" fmla="*/ 282345 w 645292"/>
                  <a:gd name="connsiteY276" fmla="*/ 57073 h 526853"/>
                  <a:gd name="connsiteX277" fmla="*/ 283935 w 645292"/>
                  <a:gd name="connsiteY277" fmla="*/ 56278 h 526853"/>
                  <a:gd name="connsiteX278" fmla="*/ 285525 w 645292"/>
                  <a:gd name="connsiteY278" fmla="*/ 56278 h 526853"/>
                  <a:gd name="connsiteX279" fmla="*/ 285843 w 645292"/>
                  <a:gd name="connsiteY279" fmla="*/ 57232 h 526853"/>
                  <a:gd name="connsiteX280" fmla="*/ 286796 w 645292"/>
                  <a:gd name="connsiteY280" fmla="*/ 58663 h 526853"/>
                  <a:gd name="connsiteX281" fmla="*/ 287750 w 645292"/>
                  <a:gd name="connsiteY281" fmla="*/ 59617 h 526853"/>
                  <a:gd name="connsiteX282" fmla="*/ 288068 w 645292"/>
                  <a:gd name="connsiteY282" fmla="*/ 60412 h 526853"/>
                  <a:gd name="connsiteX283" fmla="*/ 285684 w 645292"/>
                  <a:gd name="connsiteY283" fmla="*/ 63591 h 526853"/>
                  <a:gd name="connsiteX284" fmla="*/ 285366 w 645292"/>
                  <a:gd name="connsiteY284" fmla="*/ 64704 h 526853"/>
                  <a:gd name="connsiteX285" fmla="*/ 286637 w 645292"/>
                  <a:gd name="connsiteY285" fmla="*/ 66771 h 526853"/>
                  <a:gd name="connsiteX286" fmla="*/ 286637 w 645292"/>
                  <a:gd name="connsiteY286" fmla="*/ 67407 h 526853"/>
                  <a:gd name="connsiteX287" fmla="*/ 287432 w 645292"/>
                  <a:gd name="connsiteY287" fmla="*/ 67725 h 526853"/>
                  <a:gd name="connsiteX288" fmla="*/ 289022 w 645292"/>
                  <a:gd name="connsiteY288" fmla="*/ 67725 h 526853"/>
                  <a:gd name="connsiteX289" fmla="*/ 292043 w 645292"/>
                  <a:gd name="connsiteY289" fmla="*/ 66294 h 526853"/>
                  <a:gd name="connsiteX290" fmla="*/ 294109 w 645292"/>
                  <a:gd name="connsiteY290" fmla="*/ 65181 h 526853"/>
                  <a:gd name="connsiteX291" fmla="*/ 294745 w 645292"/>
                  <a:gd name="connsiteY291" fmla="*/ 65658 h 526853"/>
                  <a:gd name="connsiteX292" fmla="*/ 300628 w 645292"/>
                  <a:gd name="connsiteY292" fmla="*/ 65022 h 526853"/>
                  <a:gd name="connsiteX293" fmla="*/ 302058 w 645292"/>
                  <a:gd name="connsiteY293" fmla="*/ 65499 h 526853"/>
                  <a:gd name="connsiteX294" fmla="*/ 303012 w 645292"/>
                  <a:gd name="connsiteY294" fmla="*/ 65976 h 526853"/>
                  <a:gd name="connsiteX295" fmla="*/ 305874 w 645292"/>
                  <a:gd name="connsiteY295" fmla="*/ 66771 h 526853"/>
                  <a:gd name="connsiteX296" fmla="*/ 309053 w 645292"/>
                  <a:gd name="connsiteY296" fmla="*/ 66771 h 526853"/>
                  <a:gd name="connsiteX297" fmla="*/ 312869 w 645292"/>
                  <a:gd name="connsiteY297" fmla="*/ 65817 h 526853"/>
                  <a:gd name="connsiteX298" fmla="*/ 314618 w 645292"/>
                  <a:gd name="connsiteY298" fmla="*/ 64704 h 526853"/>
                  <a:gd name="connsiteX299" fmla="*/ 314936 w 645292"/>
                  <a:gd name="connsiteY299" fmla="*/ 63591 h 526853"/>
                  <a:gd name="connsiteX300" fmla="*/ 314936 w 645292"/>
                  <a:gd name="connsiteY300" fmla="*/ 62637 h 526853"/>
                  <a:gd name="connsiteX301" fmla="*/ 315571 w 645292"/>
                  <a:gd name="connsiteY301" fmla="*/ 62002 h 526853"/>
                  <a:gd name="connsiteX302" fmla="*/ 316525 w 645292"/>
                  <a:gd name="connsiteY302" fmla="*/ 61684 h 526853"/>
                  <a:gd name="connsiteX303" fmla="*/ 317956 w 645292"/>
                  <a:gd name="connsiteY303" fmla="*/ 62319 h 526853"/>
                  <a:gd name="connsiteX304" fmla="*/ 319864 w 645292"/>
                  <a:gd name="connsiteY304" fmla="*/ 62796 h 526853"/>
                  <a:gd name="connsiteX305" fmla="*/ 324633 w 645292"/>
                  <a:gd name="connsiteY305" fmla="*/ 62796 h 526853"/>
                  <a:gd name="connsiteX306" fmla="*/ 325587 w 645292"/>
                  <a:gd name="connsiteY306" fmla="*/ 62319 h 526853"/>
                  <a:gd name="connsiteX307" fmla="*/ 327177 w 645292"/>
                  <a:gd name="connsiteY307" fmla="*/ 62319 h 526853"/>
                  <a:gd name="connsiteX308" fmla="*/ 329244 w 645292"/>
                  <a:gd name="connsiteY308" fmla="*/ 63273 h 526853"/>
                  <a:gd name="connsiteX309" fmla="*/ 331628 w 645292"/>
                  <a:gd name="connsiteY309" fmla="*/ 62955 h 526853"/>
                  <a:gd name="connsiteX310" fmla="*/ 332900 w 645292"/>
                  <a:gd name="connsiteY310" fmla="*/ 63909 h 526853"/>
                  <a:gd name="connsiteX311" fmla="*/ 333377 w 645292"/>
                  <a:gd name="connsiteY311" fmla="*/ 65181 h 526853"/>
                  <a:gd name="connsiteX312" fmla="*/ 333377 w 645292"/>
                  <a:gd name="connsiteY312" fmla="*/ 68043 h 526853"/>
                  <a:gd name="connsiteX313" fmla="*/ 333377 w 645292"/>
                  <a:gd name="connsiteY313" fmla="*/ 70904 h 526853"/>
                  <a:gd name="connsiteX314" fmla="*/ 333854 w 645292"/>
                  <a:gd name="connsiteY314" fmla="*/ 72017 h 526853"/>
                  <a:gd name="connsiteX315" fmla="*/ 335444 w 645292"/>
                  <a:gd name="connsiteY315" fmla="*/ 72335 h 526853"/>
                  <a:gd name="connsiteX316" fmla="*/ 338146 w 645292"/>
                  <a:gd name="connsiteY316" fmla="*/ 72335 h 526853"/>
                  <a:gd name="connsiteX317" fmla="*/ 340531 w 645292"/>
                  <a:gd name="connsiteY317" fmla="*/ 73130 h 526853"/>
                  <a:gd name="connsiteX318" fmla="*/ 342439 w 645292"/>
                  <a:gd name="connsiteY318" fmla="*/ 74561 h 526853"/>
                  <a:gd name="connsiteX319" fmla="*/ 343075 w 645292"/>
                  <a:gd name="connsiteY319" fmla="*/ 75992 h 526853"/>
                  <a:gd name="connsiteX320" fmla="*/ 343393 w 645292"/>
                  <a:gd name="connsiteY320" fmla="*/ 76945 h 526853"/>
                  <a:gd name="connsiteX321" fmla="*/ 342439 w 645292"/>
                  <a:gd name="connsiteY321" fmla="*/ 77422 h 526853"/>
                  <a:gd name="connsiteX322" fmla="*/ 341167 w 645292"/>
                  <a:gd name="connsiteY322" fmla="*/ 79489 h 526853"/>
                  <a:gd name="connsiteX323" fmla="*/ 337828 w 645292"/>
                  <a:gd name="connsiteY323" fmla="*/ 82192 h 526853"/>
                  <a:gd name="connsiteX324" fmla="*/ 333218 w 645292"/>
                  <a:gd name="connsiteY324" fmla="*/ 84576 h 526853"/>
                  <a:gd name="connsiteX325" fmla="*/ 329721 w 645292"/>
                  <a:gd name="connsiteY325" fmla="*/ 87597 h 526853"/>
                  <a:gd name="connsiteX326" fmla="*/ 327336 w 645292"/>
                  <a:gd name="connsiteY326" fmla="*/ 91254 h 526853"/>
                  <a:gd name="connsiteX327" fmla="*/ 324315 w 645292"/>
                  <a:gd name="connsiteY327" fmla="*/ 92843 h 526853"/>
                  <a:gd name="connsiteX328" fmla="*/ 323361 w 645292"/>
                  <a:gd name="connsiteY328" fmla="*/ 93638 h 526853"/>
                  <a:gd name="connsiteX329" fmla="*/ 323043 w 645292"/>
                  <a:gd name="connsiteY329" fmla="*/ 94592 h 526853"/>
                  <a:gd name="connsiteX330" fmla="*/ 325110 w 645292"/>
                  <a:gd name="connsiteY330" fmla="*/ 99043 h 526853"/>
                  <a:gd name="connsiteX331" fmla="*/ 325746 w 645292"/>
                  <a:gd name="connsiteY331" fmla="*/ 102541 h 526853"/>
                  <a:gd name="connsiteX332" fmla="*/ 326223 w 645292"/>
                  <a:gd name="connsiteY332" fmla="*/ 106674 h 526853"/>
                  <a:gd name="connsiteX333" fmla="*/ 325905 w 645292"/>
                  <a:gd name="connsiteY333" fmla="*/ 107787 h 526853"/>
                  <a:gd name="connsiteX334" fmla="*/ 325905 w 645292"/>
                  <a:gd name="connsiteY334" fmla="*/ 112398 h 526853"/>
                  <a:gd name="connsiteX335" fmla="*/ 325269 w 645292"/>
                  <a:gd name="connsiteY335" fmla="*/ 113828 h 526853"/>
                  <a:gd name="connsiteX336" fmla="*/ 325269 w 645292"/>
                  <a:gd name="connsiteY336" fmla="*/ 114941 h 526853"/>
                  <a:gd name="connsiteX337" fmla="*/ 326064 w 645292"/>
                  <a:gd name="connsiteY337" fmla="*/ 116054 h 526853"/>
                  <a:gd name="connsiteX338" fmla="*/ 326382 w 645292"/>
                  <a:gd name="connsiteY338" fmla="*/ 117167 h 526853"/>
                  <a:gd name="connsiteX339" fmla="*/ 324951 w 645292"/>
                  <a:gd name="connsiteY339" fmla="*/ 118598 h 526853"/>
                  <a:gd name="connsiteX340" fmla="*/ 322408 w 645292"/>
                  <a:gd name="connsiteY340" fmla="*/ 120187 h 526853"/>
                  <a:gd name="connsiteX341" fmla="*/ 320500 w 645292"/>
                  <a:gd name="connsiteY341" fmla="*/ 121618 h 526853"/>
                  <a:gd name="connsiteX342" fmla="*/ 320023 w 645292"/>
                  <a:gd name="connsiteY342" fmla="*/ 123049 h 526853"/>
                  <a:gd name="connsiteX343" fmla="*/ 320023 w 645292"/>
                  <a:gd name="connsiteY343" fmla="*/ 123844 h 526853"/>
                  <a:gd name="connsiteX344" fmla="*/ 323361 w 645292"/>
                  <a:gd name="connsiteY344" fmla="*/ 126706 h 526853"/>
                  <a:gd name="connsiteX345" fmla="*/ 323997 w 645292"/>
                  <a:gd name="connsiteY345" fmla="*/ 127819 h 526853"/>
                  <a:gd name="connsiteX346" fmla="*/ 323520 w 645292"/>
                  <a:gd name="connsiteY346" fmla="*/ 130680 h 526853"/>
                  <a:gd name="connsiteX347" fmla="*/ 321613 w 645292"/>
                  <a:gd name="connsiteY347" fmla="*/ 135290 h 526853"/>
                  <a:gd name="connsiteX348" fmla="*/ 319864 w 645292"/>
                  <a:gd name="connsiteY348" fmla="*/ 138152 h 526853"/>
                  <a:gd name="connsiteX349" fmla="*/ 319546 w 645292"/>
                  <a:gd name="connsiteY349" fmla="*/ 138470 h 526853"/>
                  <a:gd name="connsiteX350" fmla="*/ 317479 w 645292"/>
                  <a:gd name="connsiteY350" fmla="*/ 139265 h 526853"/>
                  <a:gd name="connsiteX351" fmla="*/ 307782 w 645292"/>
                  <a:gd name="connsiteY351" fmla="*/ 139265 h 526853"/>
                  <a:gd name="connsiteX352" fmla="*/ 305397 w 645292"/>
                  <a:gd name="connsiteY352" fmla="*/ 139901 h 526853"/>
                  <a:gd name="connsiteX353" fmla="*/ 305715 w 645292"/>
                  <a:gd name="connsiteY353" fmla="*/ 140537 h 526853"/>
                  <a:gd name="connsiteX354" fmla="*/ 307941 w 645292"/>
                  <a:gd name="connsiteY354" fmla="*/ 144193 h 526853"/>
                  <a:gd name="connsiteX355" fmla="*/ 310325 w 645292"/>
                  <a:gd name="connsiteY355" fmla="*/ 146101 h 526853"/>
                  <a:gd name="connsiteX356" fmla="*/ 311120 w 645292"/>
                  <a:gd name="connsiteY356" fmla="*/ 146578 h 526853"/>
                  <a:gd name="connsiteX357" fmla="*/ 311915 w 645292"/>
                  <a:gd name="connsiteY357" fmla="*/ 150870 h 526853"/>
                  <a:gd name="connsiteX358" fmla="*/ 315730 w 645292"/>
                  <a:gd name="connsiteY358" fmla="*/ 157706 h 526853"/>
                  <a:gd name="connsiteX359" fmla="*/ 319387 w 645292"/>
                  <a:gd name="connsiteY359" fmla="*/ 158660 h 526853"/>
                  <a:gd name="connsiteX360" fmla="*/ 320659 w 645292"/>
                  <a:gd name="connsiteY360" fmla="*/ 160409 h 526853"/>
                  <a:gd name="connsiteX361" fmla="*/ 320341 w 645292"/>
                  <a:gd name="connsiteY361" fmla="*/ 162794 h 526853"/>
                  <a:gd name="connsiteX362" fmla="*/ 319228 w 645292"/>
                  <a:gd name="connsiteY362" fmla="*/ 165337 h 526853"/>
                  <a:gd name="connsiteX363" fmla="*/ 317002 w 645292"/>
                  <a:gd name="connsiteY363" fmla="*/ 168040 h 526853"/>
                  <a:gd name="connsiteX364" fmla="*/ 314300 w 645292"/>
                  <a:gd name="connsiteY364" fmla="*/ 169948 h 526853"/>
                  <a:gd name="connsiteX365" fmla="*/ 312551 w 645292"/>
                  <a:gd name="connsiteY365" fmla="*/ 171855 h 526853"/>
                  <a:gd name="connsiteX366" fmla="*/ 312551 w 645292"/>
                  <a:gd name="connsiteY366" fmla="*/ 174081 h 526853"/>
                  <a:gd name="connsiteX367" fmla="*/ 311915 w 645292"/>
                  <a:gd name="connsiteY367" fmla="*/ 176784 h 526853"/>
                  <a:gd name="connsiteX368" fmla="*/ 311120 w 645292"/>
                  <a:gd name="connsiteY368" fmla="*/ 179009 h 526853"/>
                  <a:gd name="connsiteX369" fmla="*/ 311120 w 645292"/>
                  <a:gd name="connsiteY369" fmla="*/ 180440 h 526853"/>
                  <a:gd name="connsiteX370" fmla="*/ 317638 w 645292"/>
                  <a:gd name="connsiteY370" fmla="*/ 189661 h 526853"/>
                  <a:gd name="connsiteX371" fmla="*/ 321454 w 645292"/>
                  <a:gd name="connsiteY371" fmla="*/ 189184 h 526853"/>
                  <a:gd name="connsiteX372" fmla="*/ 321931 w 645292"/>
                  <a:gd name="connsiteY372" fmla="*/ 189184 h 526853"/>
                  <a:gd name="connsiteX373" fmla="*/ 321295 w 645292"/>
                  <a:gd name="connsiteY373" fmla="*/ 191569 h 526853"/>
                  <a:gd name="connsiteX374" fmla="*/ 320023 w 645292"/>
                  <a:gd name="connsiteY374" fmla="*/ 194112 h 526853"/>
                  <a:gd name="connsiteX375" fmla="*/ 318592 w 645292"/>
                  <a:gd name="connsiteY375" fmla="*/ 194589 h 526853"/>
                  <a:gd name="connsiteX376" fmla="*/ 315413 w 645292"/>
                  <a:gd name="connsiteY376" fmla="*/ 195384 h 526853"/>
                  <a:gd name="connsiteX377" fmla="*/ 312392 w 645292"/>
                  <a:gd name="connsiteY377" fmla="*/ 198723 h 526853"/>
                  <a:gd name="connsiteX378" fmla="*/ 309848 w 645292"/>
                  <a:gd name="connsiteY378" fmla="*/ 202697 h 526853"/>
                  <a:gd name="connsiteX379" fmla="*/ 307941 w 645292"/>
                  <a:gd name="connsiteY379" fmla="*/ 204605 h 526853"/>
                  <a:gd name="connsiteX380" fmla="*/ 306192 w 645292"/>
                  <a:gd name="connsiteY380" fmla="*/ 209374 h 526853"/>
                  <a:gd name="connsiteX381" fmla="*/ 306192 w 645292"/>
                  <a:gd name="connsiteY381" fmla="*/ 211441 h 526853"/>
                  <a:gd name="connsiteX382" fmla="*/ 307305 w 645292"/>
                  <a:gd name="connsiteY382" fmla="*/ 214620 h 526853"/>
                  <a:gd name="connsiteX383" fmla="*/ 309053 w 645292"/>
                  <a:gd name="connsiteY383" fmla="*/ 222887 h 526853"/>
                  <a:gd name="connsiteX384" fmla="*/ 315730 w 645292"/>
                  <a:gd name="connsiteY384" fmla="*/ 221934 h 526853"/>
                  <a:gd name="connsiteX385" fmla="*/ 321454 w 645292"/>
                  <a:gd name="connsiteY385" fmla="*/ 222251 h 526853"/>
                  <a:gd name="connsiteX386" fmla="*/ 322726 w 645292"/>
                  <a:gd name="connsiteY386" fmla="*/ 221774 h 526853"/>
                  <a:gd name="connsiteX387" fmla="*/ 324633 w 645292"/>
                  <a:gd name="connsiteY387" fmla="*/ 219708 h 526853"/>
                  <a:gd name="connsiteX388" fmla="*/ 324633 w 645292"/>
                  <a:gd name="connsiteY388" fmla="*/ 220662 h 526853"/>
                  <a:gd name="connsiteX389" fmla="*/ 323997 w 645292"/>
                  <a:gd name="connsiteY389" fmla="*/ 222410 h 526853"/>
                  <a:gd name="connsiteX390" fmla="*/ 335285 w 645292"/>
                  <a:gd name="connsiteY390" fmla="*/ 230359 h 526853"/>
                  <a:gd name="connsiteX391" fmla="*/ 337987 w 645292"/>
                  <a:gd name="connsiteY391" fmla="*/ 234334 h 526853"/>
                  <a:gd name="connsiteX392" fmla="*/ 340213 w 645292"/>
                  <a:gd name="connsiteY392" fmla="*/ 231790 h 526853"/>
                  <a:gd name="connsiteX393" fmla="*/ 343234 w 645292"/>
                  <a:gd name="connsiteY393" fmla="*/ 231790 h 526853"/>
                  <a:gd name="connsiteX394" fmla="*/ 341962 w 645292"/>
                  <a:gd name="connsiteY394" fmla="*/ 232108 h 526853"/>
                  <a:gd name="connsiteX395" fmla="*/ 340054 w 645292"/>
                  <a:gd name="connsiteY395" fmla="*/ 233857 h 526853"/>
                  <a:gd name="connsiteX396" fmla="*/ 337669 w 645292"/>
                  <a:gd name="connsiteY396" fmla="*/ 237831 h 526853"/>
                  <a:gd name="connsiteX397" fmla="*/ 338464 w 645292"/>
                  <a:gd name="connsiteY397" fmla="*/ 240852 h 526853"/>
                  <a:gd name="connsiteX398" fmla="*/ 341803 w 645292"/>
                  <a:gd name="connsiteY398" fmla="*/ 242124 h 526853"/>
                  <a:gd name="connsiteX399" fmla="*/ 342121 w 645292"/>
                  <a:gd name="connsiteY399" fmla="*/ 243237 h 526853"/>
                  <a:gd name="connsiteX400" fmla="*/ 342121 w 645292"/>
                  <a:gd name="connsiteY400" fmla="*/ 244508 h 526853"/>
                  <a:gd name="connsiteX401" fmla="*/ 343075 w 645292"/>
                  <a:gd name="connsiteY401" fmla="*/ 247847 h 526853"/>
                  <a:gd name="connsiteX402" fmla="*/ 344665 w 645292"/>
                  <a:gd name="connsiteY402" fmla="*/ 250867 h 526853"/>
                  <a:gd name="connsiteX403" fmla="*/ 348321 w 645292"/>
                  <a:gd name="connsiteY403" fmla="*/ 255637 h 526853"/>
                  <a:gd name="connsiteX404" fmla="*/ 350547 w 645292"/>
                  <a:gd name="connsiteY404" fmla="*/ 255637 h 526853"/>
                  <a:gd name="connsiteX405" fmla="*/ 354998 w 645292"/>
                  <a:gd name="connsiteY405" fmla="*/ 258975 h 526853"/>
                  <a:gd name="connsiteX406" fmla="*/ 360244 w 645292"/>
                  <a:gd name="connsiteY406" fmla="*/ 261042 h 526853"/>
                  <a:gd name="connsiteX407" fmla="*/ 362311 w 645292"/>
                  <a:gd name="connsiteY407" fmla="*/ 260565 h 526853"/>
                  <a:gd name="connsiteX408" fmla="*/ 364855 w 645292"/>
                  <a:gd name="connsiteY408" fmla="*/ 259452 h 526853"/>
                  <a:gd name="connsiteX409" fmla="*/ 365332 w 645292"/>
                  <a:gd name="connsiteY409" fmla="*/ 256909 h 526853"/>
                  <a:gd name="connsiteX410" fmla="*/ 366444 w 645292"/>
                  <a:gd name="connsiteY410" fmla="*/ 256591 h 526853"/>
                  <a:gd name="connsiteX411" fmla="*/ 367239 w 645292"/>
                  <a:gd name="connsiteY411" fmla="*/ 257386 h 526853"/>
                  <a:gd name="connsiteX412" fmla="*/ 367875 w 645292"/>
                  <a:gd name="connsiteY412" fmla="*/ 257386 h 526853"/>
                  <a:gd name="connsiteX413" fmla="*/ 368829 w 645292"/>
                  <a:gd name="connsiteY413" fmla="*/ 254047 h 526853"/>
                  <a:gd name="connsiteX414" fmla="*/ 371691 w 645292"/>
                  <a:gd name="connsiteY414" fmla="*/ 249596 h 526853"/>
                  <a:gd name="connsiteX415" fmla="*/ 373439 w 645292"/>
                  <a:gd name="connsiteY415" fmla="*/ 248006 h 526853"/>
                  <a:gd name="connsiteX416" fmla="*/ 380276 w 645292"/>
                  <a:gd name="connsiteY416" fmla="*/ 245462 h 526853"/>
                  <a:gd name="connsiteX417" fmla="*/ 387748 w 645292"/>
                  <a:gd name="connsiteY417" fmla="*/ 245462 h 526853"/>
                  <a:gd name="connsiteX418" fmla="*/ 392676 w 645292"/>
                  <a:gd name="connsiteY418" fmla="*/ 241329 h 526853"/>
                  <a:gd name="connsiteX419" fmla="*/ 394584 w 645292"/>
                  <a:gd name="connsiteY419" fmla="*/ 238944 h 526853"/>
                  <a:gd name="connsiteX420" fmla="*/ 396491 w 645292"/>
                  <a:gd name="connsiteY420" fmla="*/ 238308 h 526853"/>
                  <a:gd name="connsiteX421" fmla="*/ 411912 w 645292"/>
                  <a:gd name="connsiteY421" fmla="*/ 237036 h 526853"/>
                  <a:gd name="connsiteX422" fmla="*/ 419066 w 645292"/>
                  <a:gd name="connsiteY422" fmla="*/ 237513 h 526853"/>
                  <a:gd name="connsiteX423" fmla="*/ 423359 w 645292"/>
                  <a:gd name="connsiteY423" fmla="*/ 238626 h 526853"/>
                  <a:gd name="connsiteX424" fmla="*/ 428287 w 645292"/>
                  <a:gd name="connsiteY424" fmla="*/ 237036 h 526853"/>
                  <a:gd name="connsiteX425" fmla="*/ 431467 w 645292"/>
                  <a:gd name="connsiteY425" fmla="*/ 237036 h 526853"/>
                  <a:gd name="connsiteX426" fmla="*/ 438621 w 645292"/>
                  <a:gd name="connsiteY426" fmla="*/ 237513 h 526853"/>
                  <a:gd name="connsiteX427" fmla="*/ 441959 w 645292"/>
                  <a:gd name="connsiteY427" fmla="*/ 238467 h 526853"/>
                  <a:gd name="connsiteX428" fmla="*/ 445298 w 645292"/>
                  <a:gd name="connsiteY428" fmla="*/ 237354 h 526853"/>
                  <a:gd name="connsiteX429" fmla="*/ 447523 w 645292"/>
                  <a:gd name="connsiteY429" fmla="*/ 235447 h 526853"/>
                  <a:gd name="connsiteX430" fmla="*/ 451657 w 645292"/>
                  <a:gd name="connsiteY430" fmla="*/ 234652 h 526853"/>
                  <a:gd name="connsiteX431" fmla="*/ 455949 w 645292"/>
                  <a:gd name="connsiteY431" fmla="*/ 234970 h 526853"/>
                  <a:gd name="connsiteX432" fmla="*/ 459288 w 645292"/>
                  <a:gd name="connsiteY432" fmla="*/ 237354 h 526853"/>
                  <a:gd name="connsiteX433" fmla="*/ 461513 w 645292"/>
                  <a:gd name="connsiteY433" fmla="*/ 236400 h 526853"/>
                  <a:gd name="connsiteX434" fmla="*/ 466442 w 645292"/>
                  <a:gd name="connsiteY434" fmla="*/ 230836 h 526853"/>
                  <a:gd name="connsiteX435" fmla="*/ 470575 w 645292"/>
                  <a:gd name="connsiteY435" fmla="*/ 221457 h 526853"/>
                  <a:gd name="connsiteX436" fmla="*/ 475027 w 645292"/>
                  <a:gd name="connsiteY436" fmla="*/ 216369 h 526853"/>
                  <a:gd name="connsiteX437" fmla="*/ 484088 w 645292"/>
                  <a:gd name="connsiteY437" fmla="*/ 210646 h 526853"/>
                  <a:gd name="connsiteX438" fmla="*/ 495217 w 645292"/>
                  <a:gd name="connsiteY438" fmla="*/ 210328 h 526853"/>
                  <a:gd name="connsiteX439" fmla="*/ 498555 w 645292"/>
                  <a:gd name="connsiteY439" fmla="*/ 210010 h 526853"/>
                  <a:gd name="connsiteX440" fmla="*/ 499986 w 645292"/>
                  <a:gd name="connsiteY440" fmla="*/ 209533 h 526853"/>
                  <a:gd name="connsiteX441" fmla="*/ 501417 w 645292"/>
                  <a:gd name="connsiteY441" fmla="*/ 208420 h 526853"/>
                  <a:gd name="connsiteX442" fmla="*/ 498555 w 645292"/>
                  <a:gd name="connsiteY442" fmla="*/ 205718 h 526853"/>
                  <a:gd name="connsiteX443" fmla="*/ 498873 w 645292"/>
                  <a:gd name="connsiteY443" fmla="*/ 203810 h 526853"/>
                  <a:gd name="connsiteX444" fmla="*/ 500622 w 645292"/>
                  <a:gd name="connsiteY444" fmla="*/ 201107 h 526853"/>
                  <a:gd name="connsiteX445" fmla="*/ 500940 w 645292"/>
                  <a:gd name="connsiteY445" fmla="*/ 199994 h 526853"/>
                  <a:gd name="connsiteX446" fmla="*/ 502689 w 645292"/>
                  <a:gd name="connsiteY446" fmla="*/ 196497 h 526853"/>
                  <a:gd name="connsiteX447" fmla="*/ 503802 w 645292"/>
                  <a:gd name="connsiteY447" fmla="*/ 191251 h 526853"/>
                  <a:gd name="connsiteX448" fmla="*/ 506504 w 645292"/>
                  <a:gd name="connsiteY448" fmla="*/ 189502 h 526853"/>
                  <a:gd name="connsiteX449" fmla="*/ 507299 w 645292"/>
                  <a:gd name="connsiteY449" fmla="*/ 185687 h 526853"/>
                  <a:gd name="connsiteX450" fmla="*/ 511274 w 645292"/>
                  <a:gd name="connsiteY450" fmla="*/ 181712 h 526853"/>
                  <a:gd name="connsiteX451" fmla="*/ 520653 w 645292"/>
                  <a:gd name="connsiteY451" fmla="*/ 176784 h 526853"/>
                  <a:gd name="connsiteX452" fmla="*/ 526059 w 645292"/>
                  <a:gd name="connsiteY452" fmla="*/ 173127 h 526853"/>
                  <a:gd name="connsiteX453" fmla="*/ 527966 w 645292"/>
                  <a:gd name="connsiteY453" fmla="*/ 171060 h 526853"/>
                  <a:gd name="connsiteX454" fmla="*/ 526694 w 645292"/>
                  <a:gd name="connsiteY454" fmla="*/ 168835 h 526853"/>
                  <a:gd name="connsiteX455" fmla="*/ 521289 w 645292"/>
                  <a:gd name="connsiteY455" fmla="*/ 166609 h 526853"/>
                  <a:gd name="connsiteX456" fmla="*/ 518428 w 645292"/>
                  <a:gd name="connsiteY456" fmla="*/ 164066 h 526853"/>
                  <a:gd name="connsiteX457" fmla="*/ 516361 w 645292"/>
                  <a:gd name="connsiteY457" fmla="*/ 160886 h 526853"/>
                  <a:gd name="connsiteX458" fmla="*/ 512863 w 645292"/>
                  <a:gd name="connsiteY458" fmla="*/ 148962 h 526853"/>
                  <a:gd name="connsiteX459" fmla="*/ 512863 w 645292"/>
                  <a:gd name="connsiteY459" fmla="*/ 145465 h 526853"/>
                  <a:gd name="connsiteX460" fmla="*/ 520176 w 645292"/>
                  <a:gd name="connsiteY460" fmla="*/ 133542 h 526853"/>
                  <a:gd name="connsiteX461" fmla="*/ 523515 w 645292"/>
                  <a:gd name="connsiteY461" fmla="*/ 128931 h 526853"/>
                  <a:gd name="connsiteX462" fmla="*/ 526853 w 645292"/>
                  <a:gd name="connsiteY462" fmla="*/ 125752 h 526853"/>
                  <a:gd name="connsiteX463" fmla="*/ 532736 w 645292"/>
                  <a:gd name="connsiteY463" fmla="*/ 118598 h 526853"/>
                  <a:gd name="connsiteX464" fmla="*/ 539413 w 645292"/>
                  <a:gd name="connsiteY464" fmla="*/ 108582 h 526853"/>
                  <a:gd name="connsiteX465" fmla="*/ 540366 w 645292"/>
                  <a:gd name="connsiteY465" fmla="*/ 108264 h 526853"/>
                  <a:gd name="connsiteX466" fmla="*/ 541320 w 645292"/>
                  <a:gd name="connsiteY466" fmla="*/ 108582 h 526853"/>
                  <a:gd name="connsiteX467" fmla="*/ 543069 w 645292"/>
                  <a:gd name="connsiteY467" fmla="*/ 107946 h 526853"/>
                  <a:gd name="connsiteX468" fmla="*/ 547044 w 645292"/>
                  <a:gd name="connsiteY468" fmla="*/ 106038 h 526853"/>
                  <a:gd name="connsiteX469" fmla="*/ 547997 w 645292"/>
                  <a:gd name="connsiteY469" fmla="*/ 104767 h 526853"/>
                  <a:gd name="connsiteX470" fmla="*/ 545295 w 645292"/>
                  <a:gd name="connsiteY470" fmla="*/ 102064 h 526853"/>
                  <a:gd name="connsiteX471" fmla="*/ 542910 w 645292"/>
                  <a:gd name="connsiteY471" fmla="*/ 101428 h 526853"/>
                  <a:gd name="connsiteX472" fmla="*/ 545772 w 645292"/>
                  <a:gd name="connsiteY472" fmla="*/ 99043 h 526853"/>
                  <a:gd name="connsiteX473" fmla="*/ 551972 w 645292"/>
                  <a:gd name="connsiteY473" fmla="*/ 93161 h 526853"/>
                  <a:gd name="connsiteX474" fmla="*/ 556900 w 645292"/>
                  <a:gd name="connsiteY474" fmla="*/ 91889 h 526853"/>
                  <a:gd name="connsiteX475" fmla="*/ 567234 w 645292"/>
                  <a:gd name="connsiteY475" fmla="*/ 88551 h 526853"/>
                  <a:gd name="connsiteX476" fmla="*/ 582019 w 645292"/>
                  <a:gd name="connsiteY476" fmla="*/ 85371 h 526853"/>
                  <a:gd name="connsiteX477" fmla="*/ 583768 w 645292"/>
                  <a:gd name="connsiteY477" fmla="*/ 84258 h 526853"/>
                  <a:gd name="connsiteX478" fmla="*/ 588537 w 645292"/>
                  <a:gd name="connsiteY478" fmla="*/ 79330 h 526853"/>
                  <a:gd name="connsiteX479" fmla="*/ 608409 w 645292"/>
                  <a:gd name="connsiteY479" fmla="*/ 68996 h 526853"/>
                  <a:gd name="connsiteX480" fmla="*/ 612543 w 645292"/>
                  <a:gd name="connsiteY480" fmla="*/ 65817 h 526853"/>
                  <a:gd name="connsiteX481" fmla="*/ 618743 w 645292"/>
                  <a:gd name="connsiteY481" fmla="*/ 136880 h 526853"/>
                  <a:gd name="connsiteX482" fmla="*/ 617153 w 645292"/>
                  <a:gd name="connsiteY482" fmla="*/ 136562 h 526853"/>
                  <a:gd name="connsiteX483" fmla="*/ 614291 w 645292"/>
                  <a:gd name="connsiteY483" fmla="*/ 137516 h 526853"/>
                  <a:gd name="connsiteX484" fmla="*/ 611589 w 645292"/>
                  <a:gd name="connsiteY484" fmla="*/ 136403 h 526853"/>
                  <a:gd name="connsiteX485" fmla="*/ 611907 w 645292"/>
                  <a:gd name="connsiteY485" fmla="*/ 134813 h 526853"/>
                  <a:gd name="connsiteX486" fmla="*/ 612861 w 645292"/>
                  <a:gd name="connsiteY486" fmla="*/ 134019 h 526853"/>
                  <a:gd name="connsiteX487" fmla="*/ 612861 w 645292"/>
                  <a:gd name="connsiteY487" fmla="*/ 133065 h 526853"/>
                  <a:gd name="connsiteX488" fmla="*/ 612225 w 645292"/>
                  <a:gd name="connsiteY488" fmla="*/ 132429 h 526853"/>
                  <a:gd name="connsiteX489" fmla="*/ 612225 w 645292"/>
                  <a:gd name="connsiteY489" fmla="*/ 131793 h 526853"/>
                  <a:gd name="connsiteX490" fmla="*/ 613178 w 645292"/>
                  <a:gd name="connsiteY490" fmla="*/ 130521 h 526853"/>
                  <a:gd name="connsiteX491" fmla="*/ 612066 w 645292"/>
                  <a:gd name="connsiteY491" fmla="*/ 130203 h 526853"/>
                  <a:gd name="connsiteX492" fmla="*/ 604753 w 645292"/>
                  <a:gd name="connsiteY492" fmla="*/ 132270 h 526853"/>
                  <a:gd name="connsiteX493" fmla="*/ 601255 w 645292"/>
                  <a:gd name="connsiteY493" fmla="*/ 134019 h 526853"/>
                  <a:gd name="connsiteX494" fmla="*/ 589332 w 645292"/>
                  <a:gd name="connsiteY494" fmla="*/ 142126 h 526853"/>
                  <a:gd name="connsiteX495" fmla="*/ 589332 w 645292"/>
                  <a:gd name="connsiteY495" fmla="*/ 143557 h 526853"/>
                  <a:gd name="connsiteX496" fmla="*/ 589968 w 645292"/>
                  <a:gd name="connsiteY496" fmla="*/ 144670 h 526853"/>
                  <a:gd name="connsiteX497" fmla="*/ 591875 w 645292"/>
                  <a:gd name="connsiteY497" fmla="*/ 144988 h 526853"/>
                  <a:gd name="connsiteX498" fmla="*/ 592988 w 645292"/>
                  <a:gd name="connsiteY498" fmla="*/ 146737 h 526853"/>
                  <a:gd name="connsiteX499" fmla="*/ 595214 w 645292"/>
                  <a:gd name="connsiteY499" fmla="*/ 144988 h 526853"/>
                  <a:gd name="connsiteX500" fmla="*/ 596963 w 645292"/>
                  <a:gd name="connsiteY500" fmla="*/ 144193 h 526853"/>
                  <a:gd name="connsiteX501" fmla="*/ 598870 w 645292"/>
                  <a:gd name="connsiteY501" fmla="*/ 144670 h 526853"/>
                  <a:gd name="connsiteX502" fmla="*/ 600142 w 645292"/>
                  <a:gd name="connsiteY502" fmla="*/ 145783 h 526853"/>
                  <a:gd name="connsiteX503" fmla="*/ 600778 w 645292"/>
                  <a:gd name="connsiteY503" fmla="*/ 149122 h 526853"/>
                  <a:gd name="connsiteX504" fmla="*/ 601573 w 645292"/>
                  <a:gd name="connsiteY504" fmla="*/ 149916 h 526853"/>
                  <a:gd name="connsiteX505" fmla="*/ 604435 w 645292"/>
                  <a:gd name="connsiteY505" fmla="*/ 150552 h 526853"/>
                  <a:gd name="connsiteX506" fmla="*/ 609363 w 645292"/>
                  <a:gd name="connsiteY506" fmla="*/ 152778 h 526853"/>
                  <a:gd name="connsiteX507" fmla="*/ 611748 w 645292"/>
                  <a:gd name="connsiteY507" fmla="*/ 151665 h 526853"/>
                  <a:gd name="connsiteX508" fmla="*/ 614291 w 645292"/>
                  <a:gd name="connsiteY508" fmla="*/ 149916 h 526853"/>
                  <a:gd name="connsiteX509" fmla="*/ 615722 w 645292"/>
                  <a:gd name="connsiteY509" fmla="*/ 146896 h 526853"/>
                  <a:gd name="connsiteX510" fmla="*/ 617312 w 645292"/>
                  <a:gd name="connsiteY510" fmla="*/ 144193 h 526853"/>
                  <a:gd name="connsiteX511" fmla="*/ 619220 w 645292"/>
                  <a:gd name="connsiteY511" fmla="*/ 141808 h 526853"/>
                  <a:gd name="connsiteX512" fmla="*/ 620650 w 645292"/>
                  <a:gd name="connsiteY512" fmla="*/ 139424 h 526853"/>
                  <a:gd name="connsiteX513" fmla="*/ 620333 w 645292"/>
                  <a:gd name="connsiteY513" fmla="*/ 137357 h 526853"/>
                  <a:gd name="connsiteX514" fmla="*/ 618743 w 645292"/>
                  <a:gd name="connsiteY514" fmla="*/ 136880 h 526853"/>
                  <a:gd name="connsiteX515" fmla="*/ 564213 w 645292"/>
                  <a:gd name="connsiteY515" fmla="*/ 172650 h 526853"/>
                  <a:gd name="connsiteX516" fmla="*/ 562465 w 645292"/>
                  <a:gd name="connsiteY516" fmla="*/ 170743 h 526853"/>
                  <a:gd name="connsiteX517" fmla="*/ 561988 w 645292"/>
                  <a:gd name="connsiteY517" fmla="*/ 171696 h 526853"/>
                  <a:gd name="connsiteX518" fmla="*/ 561511 w 645292"/>
                  <a:gd name="connsiteY518" fmla="*/ 172650 h 526853"/>
                  <a:gd name="connsiteX519" fmla="*/ 561511 w 645292"/>
                  <a:gd name="connsiteY519" fmla="*/ 173922 h 526853"/>
                  <a:gd name="connsiteX520" fmla="*/ 564531 w 645292"/>
                  <a:gd name="connsiteY520" fmla="*/ 173922 h 526853"/>
                  <a:gd name="connsiteX521" fmla="*/ 566439 w 645292"/>
                  <a:gd name="connsiteY521" fmla="*/ 174399 h 526853"/>
                  <a:gd name="connsiteX522" fmla="*/ 567075 w 645292"/>
                  <a:gd name="connsiteY522" fmla="*/ 173922 h 526853"/>
                  <a:gd name="connsiteX523" fmla="*/ 567075 w 645292"/>
                  <a:gd name="connsiteY523" fmla="*/ 172968 h 526853"/>
                  <a:gd name="connsiteX524" fmla="*/ 564213 w 645292"/>
                  <a:gd name="connsiteY524" fmla="*/ 172650 h 526853"/>
                  <a:gd name="connsiteX525" fmla="*/ 566121 w 645292"/>
                  <a:gd name="connsiteY525" fmla="*/ 158978 h 526853"/>
                  <a:gd name="connsiteX526" fmla="*/ 559921 w 645292"/>
                  <a:gd name="connsiteY526" fmla="*/ 160250 h 526853"/>
                  <a:gd name="connsiteX527" fmla="*/ 558649 w 645292"/>
                  <a:gd name="connsiteY527" fmla="*/ 161840 h 526853"/>
                  <a:gd name="connsiteX528" fmla="*/ 558649 w 645292"/>
                  <a:gd name="connsiteY528" fmla="*/ 163429 h 526853"/>
                  <a:gd name="connsiteX529" fmla="*/ 557377 w 645292"/>
                  <a:gd name="connsiteY529" fmla="*/ 163747 h 526853"/>
                  <a:gd name="connsiteX530" fmla="*/ 556423 w 645292"/>
                  <a:gd name="connsiteY530" fmla="*/ 166132 h 526853"/>
                  <a:gd name="connsiteX531" fmla="*/ 557377 w 645292"/>
                  <a:gd name="connsiteY531" fmla="*/ 166927 h 526853"/>
                  <a:gd name="connsiteX532" fmla="*/ 561670 w 645292"/>
                  <a:gd name="connsiteY532" fmla="*/ 167722 h 526853"/>
                  <a:gd name="connsiteX533" fmla="*/ 562782 w 645292"/>
                  <a:gd name="connsiteY533" fmla="*/ 165655 h 526853"/>
                  <a:gd name="connsiteX534" fmla="*/ 564213 w 645292"/>
                  <a:gd name="connsiteY534" fmla="*/ 165178 h 526853"/>
                  <a:gd name="connsiteX535" fmla="*/ 567870 w 645292"/>
                  <a:gd name="connsiteY535" fmla="*/ 161681 h 526853"/>
                  <a:gd name="connsiteX536" fmla="*/ 567552 w 645292"/>
                  <a:gd name="connsiteY536" fmla="*/ 160091 h 526853"/>
                  <a:gd name="connsiteX537" fmla="*/ 566121 w 645292"/>
                  <a:gd name="connsiteY537" fmla="*/ 158978 h 526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</a:cxnLst>
                <a:rect l="l" t="t" r="r" b="b"/>
                <a:pathLst>
                  <a:path w="645292" h="526853">
                    <a:moveTo>
                      <a:pt x="29570" y="511115"/>
                    </a:moveTo>
                    <a:lnTo>
                      <a:pt x="27185" y="509843"/>
                    </a:lnTo>
                    <a:lnTo>
                      <a:pt x="25913" y="509843"/>
                    </a:lnTo>
                    <a:cubicBezTo>
                      <a:pt x="25913" y="509843"/>
                      <a:pt x="24960" y="510479"/>
                      <a:pt x="24960" y="510479"/>
                    </a:cubicBezTo>
                    <a:lnTo>
                      <a:pt x="24006" y="512227"/>
                    </a:lnTo>
                    <a:lnTo>
                      <a:pt x="25437" y="514612"/>
                    </a:lnTo>
                    <a:lnTo>
                      <a:pt x="26867" y="515407"/>
                    </a:lnTo>
                    <a:lnTo>
                      <a:pt x="27980" y="515089"/>
                    </a:lnTo>
                    <a:lnTo>
                      <a:pt x="30365" y="513181"/>
                    </a:lnTo>
                    <a:lnTo>
                      <a:pt x="30365" y="512386"/>
                    </a:lnTo>
                    <a:cubicBezTo>
                      <a:pt x="30365" y="512386"/>
                      <a:pt x="29570" y="510956"/>
                      <a:pt x="29570" y="510956"/>
                    </a:cubicBezTo>
                    <a:close/>
                    <a:moveTo>
                      <a:pt x="52781" y="498555"/>
                    </a:moveTo>
                    <a:lnTo>
                      <a:pt x="47057" y="503007"/>
                    </a:lnTo>
                    <a:lnTo>
                      <a:pt x="45945" y="503325"/>
                    </a:lnTo>
                    <a:lnTo>
                      <a:pt x="40380" y="504279"/>
                    </a:lnTo>
                    <a:lnTo>
                      <a:pt x="37837" y="504279"/>
                    </a:lnTo>
                    <a:cubicBezTo>
                      <a:pt x="37837" y="504279"/>
                      <a:pt x="36088" y="505232"/>
                      <a:pt x="36088" y="505232"/>
                    </a:cubicBezTo>
                    <a:lnTo>
                      <a:pt x="37201" y="506663"/>
                    </a:lnTo>
                    <a:lnTo>
                      <a:pt x="39268" y="511115"/>
                    </a:lnTo>
                    <a:lnTo>
                      <a:pt x="43242" y="515566"/>
                    </a:lnTo>
                    <a:lnTo>
                      <a:pt x="46581" y="514771"/>
                    </a:lnTo>
                    <a:lnTo>
                      <a:pt x="47852" y="513817"/>
                    </a:lnTo>
                    <a:lnTo>
                      <a:pt x="50078" y="511115"/>
                    </a:lnTo>
                    <a:lnTo>
                      <a:pt x="52463" y="504120"/>
                    </a:lnTo>
                    <a:lnTo>
                      <a:pt x="58663" y="499509"/>
                    </a:lnTo>
                    <a:lnTo>
                      <a:pt x="58663" y="498078"/>
                    </a:lnTo>
                    <a:cubicBezTo>
                      <a:pt x="58663" y="498078"/>
                      <a:pt x="52940" y="498555"/>
                      <a:pt x="52940" y="498555"/>
                    </a:cubicBezTo>
                    <a:close/>
                    <a:moveTo>
                      <a:pt x="79171" y="511274"/>
                    </a:moveTo>
                    <a:lnTo>
                      <a:pt x="78694" y="510956"/>
                    </a:lnTo>
                    <a:lnTo>
                      <a:pt x="78217" y="510956"/>
                    </a:lnTo>
                    <a:cubicBezTo>
                      <a:pt x="78217" y="510956"/>
                      <a:pt x="77581" y="511592"/>
                      <a:pt x="77581" y="511592"/>
                    </a:cubicBezTo>
                    <a:lnTo>
                      <a:pt x="70904" y="511115"/>
                    </a:lnTo>
                    <a:lnTo>
                      <a:pt x="69791" y="513817"/>
                    </a:lnTo>
                    <a:lnTo>
                      <a:pt x="67248" y="516043"/>
                    </a:lnTo>
                    <a:lnTo>
                      <a:pt x="67248" y="519381"/>
                    </a:lnTo>
                    <a:cubicBezTo>
                      <a:pt x="67248" y="519381"/>
                      <a:pt x="70109" y="522561"/>
                      <a:pt x="70109" y="522561"/>
                    </a:cubicBezTo>
                    <a:lnTo>
                      <a:pt x="71699" y="523356"/>
                    </a:lnTo>
                    <a:lnTo>
                      <a:pt x="74402" y="523674"/>
                    </a:lnTo>
                    <a:lnTo>
                      <a:pt x="77899" y="521766"/>
                    </a:lnTo>
                    <a:lnTo>
                      <a:pt x="79330" y="519858"/>
                    </a:lnTo>
                    <a:lnTo>
                      <a:pt x="79330" y="516202"/>
                    </a:lnTo>
                    <a:cubicBezTo>
                      <a:pt x="79330" y="516202"/>
                      <a:pt x="78853" y="513817"/>
                      <a:pt x="78853" y="513817"/>
                    </a:cubicBezTo>
                    <a:lnTo>
                      <a:pt x="78853" y="511433"/>
                    </a:lnTo>
                    <a:close/>
                    <a:moveTo>
                      <a:pt x="3339" y="523038"/>
                    </a:moveTo>
                    <a:lnTo>
                      <a:pt x="0" y="523038"/>
                    </a:lnTo>
                    <a:cubicBezTo>
                      <a:pt x="0" y="523038"/>
                      <a:pt x="636" y="524310"/>
                      <a:pt x="636" y="524310"/>
                    </a:cubicBezTo>
                    <a:lnTo>
                      <a:pt x="1431" y="524946"/>
                    </a:lnTo>
                    <a:lnTo>
                      <a:pt x="4928" y="526853"/>
                    </a:lnTo>
                    <a:lnTo>
                      <a:pt x="7631" y="521766"/>
                    </a:lnTo>
                    <a:lnTo>
                      <a:pt x="6518" y="520494"/>
                    </a:lnTo>
                    <a:lnTo>
                      <a:pt x="3180" y="523038"/>
                    </a:lnTo>
                    <a:close/>
                    <a:moveTo>
                      <a:pt x="122572" y="492832"/>
                    </a:moveTo>
                    <a:lnTo>
                      <a:pt x="120664" y="492832"/>
                    </a:lnTo>
                    <a:cubicBezTo>
                      <a:pt x="120664" y="492832"/>
                      <a:pt x="119234" y="493945"/>
                      <a:pt x="119234" y="493945"/>
                    </a:cubicBezTo>
                    <a:lnTo>
                      <a:pt x="118439" y="496648"/>
                    </a:lnTo>
                    <a:lnTo>
                      <a:pt x="114941" y="503166"/>
                    </a:lnTo>
                    <a:lnTo>
                      <a:pt x="112715" y="509048"/>
                    </a:lnTo>
                    <a:lnTo>
                      <a:pt x="109218" y="511751"/>
                    </a:lnTo>
                    <a:lnTo>
                      <a:pt x="105243" y="512704"/>
                    </a:lnTo>
                    <a:lnTo>
                      <a:pt x="105879" y="513340"/>
                    </a:lnTo>
                    <a:lnTo>
                      <a:pt x="109854" y="514135"/>
                    </a:lnTo>
                    <a:lnTo>
                      <a:pt x="113828" y="510638"/>
                    </a:lnTo>
                    <a:lnTo>
                      <a:pt x="121618" y="508094"/>
                    </a:lnTo>
                    <a:lnTo>
                      <a:pt x="123526" y="503325"/>
                    </a:lnTo>
                    <a:lnTo>
                      <a:pt x="124480" y="497920"/>
                    </a:lnTo>
                    <a:lnTo>
                      <a:pt x="124480" y="494581"/>
                    </a:lnTo>
                    <a:cubicBezTo>
                      <a:pt x="124480" y="494581"/>
                      <a:pt x="123685" y="493150"/>
                      <a:pt x="123685" y="493150"/>
                    </a:cubicBezTo>
                    <a:lnTo>
                      <a:pt x="122890" y="493150"/>
                    </a:lnTo>
                    <a:close/>
                    <a:moveTo>
                      <a:pt x="11923" y="491560"/>
                    </a:moveTo>
                    <a:lnTo>
                      <a:pt x="10334" y="489653"/>
                    </a:lnTo>
                    <a:lnTo>
                      <a:pt x="6518" y="489653"/>
                    </a:lnTo>
                    <a:cubicBezTo>
                      <a:pt x="6518" y="489653"/>
                      <a:pt x="4451" y="492355"/>
                      <a:pt x="4451" y="492355"/>
                    </a:cubicBezTo>
                    <a:lnTo>
                      <a:pt x="7790" y="498396"/>
                    </a:lnTo>
                    <a:lnTo>
                      <a:pt x="8426" y="500781"/>
                    </a:lnTo>
                    <a:lnTo>
                      <a:pt x="9221" y="500781"/>
                    </a:lnTo>
                    <a:cubicBezTo>
                      <a:pt x="9221" y="500781"/>
                      <a:pt x="11446" y="498237"/>
                      <a:pt x="11446" y="498237"/>
                    </a:cubicBezTo>
                    <a:lnTo>
                      <a:pt x="11764" y="496807"/>
                    </a:lnTo>
                    <a:lnTo>
                      <a:pt x="11764" y="494581"/>
                    </a:lnTo>
                    <a:cubicBezTo>
                      <a:pt x="11764" y="494581"/>
                      <a:pt x="12241" y="493468"/>
                      <a:pt x="12241" y="493468"/>
                    </a:cubicBezTo>
                    <a:lnTo>
                      <a:pt x="11764" y="491560"/>
                    </a:lnTo>
                    <a:close/>
                    <a:moveTo>
                      <a:pt x="645133" y="132111"/>
                    </a:moveTo>
                    <a:lnTo>
                      <a:pt x="642589" y="128295"/>
                    </a:lnTo>
                    <a:lnTo>
                      <a:pt x="637820" y="126864"/>
                    </a:lnTo>
                    <a:lnTo>
                      <a:pt x="631938" y="127341"/>
                    </a:lnTo>
                    <a:lnTo>
                      <a:pt x="631938" y="128295"/>
                    </a:lnTo>
                    <a:cubicBezTo>
                      <a:pt x="631938" y="128295"/>
                      <a:pt x="631620" y="130362"/>
                      <a:pt x="631620" y="130362"/>
                    </a:cubicBezTo>
                    <a:lnTo>
                      <a:pt x="632256" y="130998"/>
                    </a:lnTo>
                    <a:lnTo>
                      <a:pt x="635117" y="131475"/>
                    </a:lnTo>
                    <a:lnTo>
                      <a:pt x="644020" y="135449"/>
                    </a:lnTo>
                    <a:lnTo>
                      <a:pt x="644497" y="135131"/>
                    </a:lnTo>
                    <a:lnTo>
                      <a:pt x="645292" y="133224"/>
                    </a:lnTo>
                    <a:lnTo>
                      <a:pt x="645292" y="132588"/>
                    </a:lnTo>
                    <a:close/>
                    <a:moveTo>
                      <a:pt x="133701" y="478365"/>
                    </a:moveTo>
                    <a:lnTo>
                      <a:pt x="132747" y="480432"/>
                    </a:lnTo>
                    <a:lnTo>
                      <a:pt x="129408" y="481227"/>
                    </a:lnTo>
                    <a:lnTo>
                      <a:pt x="125434" y="483134"/>
                    </a:lnTo>
                    <a:lnTo>
                      <a:pt x="124480" y="484406"/>
                    </a:lnTo>
                    <a:lnTo>
                      <a:pt x="123367" y="488858"/>
                    </a:lnTo>
                    <a:lnTo>
                      <a:pt x="125593" y="489653"/>
                    </a:lnTo>
                    <a:lnTo>
                      <a:pt x="127500" y="487586"/>
                    </a:lnTo>
                    <a:lnTo>
                      <a:pt x="132111" y="485996"/>
                    </a:lnTo>
                    <a:lnTo>
                      <a:pt x="134336" y="484565"/>
                    </a:lnTo>
                    <a:lnTo>
                      <a:pt x="134972" y="480114"/>
                    </a:lnTo>
                    <a:lnTo>
                      <a:pt x="135926" y="478683"/>
                    </a:lnTo>
                    <a:lnTo>
                      <a:pt x="134813" y="477411"/>
                    </a:lnTo>
                    <a:lnTo>
                      <a:pt x="133701" y="478206"/>
                    </a:lnTo>
                    <a:close/>
                    <a:moveTo>
                      <a:pt x="611589" y="65976"/>
                    </a:moveTo>
                    <a:lnTo>
                      <a:pt x="614450" y="63114"/>
                    </a:lnTo>
                    <a:lnTo>
                      <a:pt x="614132" y="58345"/>
                    </a:lnTo>
                    <a:lnTo>
                      <a:pt x="613814" y="57391"/>
                    </a:lnTo>
                    <a:lnTo>
                      <a:pt x="612384" y="56596"/>
                    </a:lnTo>
                    <a:lnTo>
                      <a:pt x="611748" y="55642"/>
                    </a:lnTo>
                    <a:lnTo>
                      <a:pt x="612225" y="52463"/>
                    </a:lnTo>
                    <a:lnTo>
                      <a:pt x="613655" y="52463"/>
                    </a:lnTo>
                    <a:cubicBezTo>
                      <a:pt x="613655" y="52463"/>
                      <a:pt x="616199" y="51350"/>
                      <a:pt x="616199" y="51350"/>
                    </a:cubicBezTo>
                    <a:lnTo>
                      <a:pt x="615722" y="49442"/>
                    </a:lnTo>
                    <a:lnTo>
                      <a:pt x="614291" y="48647"/>
                    </a:lnTo>
                    <a:lnTo>
                      <a:pt x="613496" y="46422"/>
                    </a:lnTo>
                    <a:lnTo>
                      <a:pt x="611748" y="46422"/>
                    </a:lnTo>
                    <a:cubicBezTo>
                      <a:pt x="611748" y="46422"/>
                      <a:pt x="608886" y="45945"/>
                      <a:pt x="608886" y="45945"/>
                    </a:cubicBezTo>
                    <a:lnTo>
                      <a:pt x="606501" y="45309"/>
                    </a:lnTo>
                    <a:lnTo>
                      <a:pt x="604276" y="45627"/>
                    </a:lnTo>
                    <a:lnTo>
                      <a:pt x="602050" y="46581"/>
                    </a:lnTo>
                    <a:lnTo>
                      <a:pt x="600142" y="47217"/>
                    </a:lnTo>
                    <a:lnTo>
                      <a:pt x="598711" y="47217"/>
                    </a:lnTo>
                    <a:cubicBezTo>
                      <a:pt x="598711" y="47217"/>
                      <a:pt x="597758" y="47852"/>
                      <a:pt x="597758" y="47852"/>
                    </a:cubicBezTo>
                    <a:lnTo>
                      <a:pt x="597281" y="48965"/>
                    </a:lnTo>
                    <a:lnTo>
                      <a:pt x="597281" y="49760"/>
                    </a:lnTo>
                    <a:cubicBezTo>
                      <a:pt x="597281" y="49760"/>
                      <a:pt x="594737" y="49601"/>
                      <a:pt x="594737" y="49601"/>
                    </a:cubicBezTo>
                    <a:lnTo>
                      <a:pt x="589173" y="48011"/>
                    </a:lnTo>
                    <a:lnTo>
                      <a:pt x="584244" y="46898"/>
                    </a:lnTo>
                    <a:lnTo>
                      <a:pt x="581383" y="48170"/>
                    </a:lnTo>
                    <a:lnTo>
                      <a:pt x="579475" y="49283"/>
                    </a:lnTo>
                    <a:lnTo>
                      <a:pt x="578203" y="49283"/>
                    </a:lnTo>
                    <a:cubicBezTo>
                      <a:pt x="578203" y="49283"/>
                      <a:pt x="577249" y="47852"/>
                      <a:pt x="577249" y="47852"/>
                    </a:cubicBezTo>
                    <a:lnTo>
                      <a:pt x="576614" y="46740"/>
                    </a:lnTo>
                    <a:lnTo>
                      <a:pt x="574706" y="45627"/>
                    </a:lnTo>
                    <a:lnTo>
                      <a:pt x="570254" y="44037"/>
                    </a:lnTo>
                    <a:lnTo>
                      <a:pt x="569460" y="44037"/>
                    </a:lnTo>
                    <a:cubicBezTo>
                      <a:pt x="569460" y="44037"/>
                      <a:pt x="566757" y="45627"/>
                      <a:pt x="566757" y="45627"/>
                    </a:cubicBezTo>
                    <a:lnTo>
                      <a:pt x="565326" y="46104"/>
                    </a:lnTo>
                    <a:lnTo>
                      <a:pt x="563895" y="46422"/>
                    </a:lnTo>
                    <a:lnTo>
                      <a:pt x="562782" y="46422"/>
                    </a:lnTo>
                    <a:cubicBezTo>
                      <a:pt x="562782" y="46422"/>
                      <a:pt x="562147" y="45468"/>
                      <a:pt x="562147" y="45468"/>
                    </a:cubicBezTo>
                    <a:lnTo>
                      <a:pt x="562147" y="44196"/>
                    </a:lnTo>
                    <a:cubicBezTo>
                      <a:pt x="562147" y="44196"/>
                      <a:pt x="561988" y="43083"/>
                      <a:pt x="561988" y="43083"/>
                    </a:cubicBezTo>
                    <a:lnTo>
                      <a:pt x="561988" y="42447"/>
                    </a:lnTo>
                    <a:cubicBezTo>
                      <a:pt x="561988" y="42447"/>
                      <a:pt x="562147" y="40857"/>
                      <a:pt x="562147" y="40857"/>
                    </a:cubicBezTo>
                    <a:lnTo>
                      <a:pt x="559921" y="37519"/>
                    </a:lnTo>
                    <a:lnTo>
                      <a:pt x="558331" y="36883"/>
                    </a:lnTo>
                    <a:lnTo>
                      <a:pt x="555946" y="36883"/>
                    </a:lnTo>
                    <a:cubicBezTo>
                      <a:pt x="555946" y="36883"/>
                      <a:pt x="553085" y="35770"/>
                      <a:pt x="553085" y="35770"/>
                    </a:cubicBezTo>
                    <a:lnTo>
                      <a:pt x="550223" y="34498"/>
                    </a:lnTo>
                    <a:lnTo>
                      <a:pt x="543228" y="32432"/>
                    </a:lnTo>
                    <a:lnTo>
                      <a:pt x="541320" y="32114"/>
                    </a:lnTo>
                    <a:lnTo>
                      <a:pt x="540526" y="32432"/>
                    </a:lnTo>
                    <a:lnTo>
                      <a:pt x="540049" y="33703"/>
                    </a:lnTo>
                    <a:lnTo>
                      <a:pt x="539731" y="37201"/>
                    </a:lnTo>
                    <a:lnTo>
                      <a:pt x="539413" y="37519"/>
                    </a:lnTo>
                    <a:lnTo>
                      <a:pt x="536074" y="37519"/>
                    </a:lnTo>
                    <a:cubicBezTo>
                      <a:pt x="536074" y="37519"/>
                      <a:pt x="532100" y="37201"/>
                      <a:pt x="532100" y="37201"/>
                    </a:cubicBezTo>
                    <a:lnTo>
                      <a:pt x="530192" y="37519"/>
                    </a:lnTo>
                    <a:lnTo>
                      <a:pt x="528602" y="37519"/>
                    </a:lnTo>
                    <a:cubicBezTo>
                      <a:pt x="528602" y="37519"/>
                      <a:pt x="527012" y="36565"/>
                      <a:pt x="527012" y="36565"/>
                    </a:cubicBezTo>
                    <a:lnTo>
                      <a:pt x="520017" y="37678"/>
                    </a:lnTo>
                    <a:lnTo>
                      <a:pt x="518904" y="37201"/>
                    </a:lnTo>
                    <a:lnTo>
                      <a:pt x="517156" y="35611"/>
                    </a:lnTo>
                    <a:lnTo>
                      <a:pt x="515248" y="34339"/>
                    </a:lnTo>
                    <a:lnTo>
                      <a:pt x="513817" y="33703"/>
                    </a:lnTo>
                    <a:lnTo>
                      <a:pt x="512545" y="32909"/>
                    </a:lnTo>
                    <a:lnTo>
                      <a:pt x="511432" y="32909"/>
                    </a:lnTo>
                    <a:cubicBezTo>
                      <a:pt x="511432" y="32909"/>
                      <a:pt x="509684" y="33544"/>
                      <a:pt x="509684" y="33544"/>
                    </a:cubicBezTo>
                    <a:lnTo>
                      <a:pt x="507299" y="33862"/>
                    </a:lnTo>
                    <a:lnTo>
                      <a:pt x="505391" y="33862"/>
                    </a:lnTo>
                    <a:cubicBezTo>
                      <a:pt x="505391" y="33862"/>
                      <a:pt x="504279" y="33862"/>
                      <a:pt x="504279" y="33862"/>
                    </a:cubicBezTo>
                    <a:lnTo>
                      <a:pt x="499827" y="30047"/>
                    </a:lnTo>
                    <a:lnTo>
                      <a:pt x="499191" y="28934"/>
                    </a:lnTo>
                    <a:lnTo>
                      <a:pt x="496965" y="28616"/>
                    </a:lnTo>
                    <a:lnTo>
                      <a:pt x="494263" y="28616"/>
                    </a:lnTo>
                    <a:cubicBezTo>
                      <a:pt x="494263" y="28616"/>
                      <a:pt x="487268" y="26072"/>
                      <a:pt x="487268" y="26072"/>
                    </a:cubicBezTo>
                    <a:lnTo>
                      <a:pt x="484088" y="24801"/>
                    </a:lnTo>
                    <a:lnTo>
                      <a:pt x="483611" y="24006"/>
                    </a:lnTo>
                    <a:lnTo>
                      <a:pt x="483611" y="23370"/>
                    </a:lnTo>
                    <a:cubicBezTo>
                      <a:pt x="483611" y="23370"/>
                      <a:pt x="483134" y="23370"/>
                      <a:pt x="483134" y="23370"/>
                    </a:cubicBezTo>
                    <a:lnTo>
                      <a:pt x="482181" y="24483"/>
                    </a:lnTo>
                    <a:lnTo>
                      <a:pt x="481704" y="25437"/>
                    </a:lnTo>
                    <a:lnTo>
                      <a:pt x="481068" y="25437"/>
                    </a:lnTo>
                    <a:cubicBezTo>
                      <a:pt x="481068" y="25437"/>
                      <a:pt x="480114" y="25437"/>
                      <a:pt x="480114" y="25437"/>
                    </a:cubicBezTo>
                    <a:lnTo>
                      <a:pt x="479160" y="24960"/>
                    </a:lnTo>
                    <a:lnTo>
                      <a:pt x="478524" y="24324"/>
                    </a:lnTo>
                    <a:lnTo>
                      <a:pt x="479160" y="23211"/>
                    </a:lnTo>
                    <a:lnTo>
                      <a:pt x="480273" y="21621"/>
                    </a:lnTo>
                    <a:lnTo>
                      <a:pt x="480750" y="20031"/>
                    </a:lnTo>
                    <a:lnTo>
                      <a:pt x="480750" y="18600"/>
                    </a:lnTo>
                    <a:cubicBezTo>
                      <a:pt x="480750" y="18600"/>
                      <a:pt x="478842" y="17647"/>
                      <a:pt x="478842" y="17647"/>
                    </a:cubicBezTo>
                    <a:lnTo>
                      <a:pt x="476298" y="17170"/>
                    </a:lnTo>
                    <a:lnTo>
                      <a:pt x="474391" y="17170"/>
                    </a:lnTo>
                    <a:cubicBezTo>
                      <a:pt x="474391" y="17170"/>
                      <a:pt x="472006" y="16216"/>
                      <a:pt x="472006" y="16216"/>
                    </a:cubicBezTo>
                    <a:lnTo>
                      <a:pt x="470893" y="15580"/>
                    </a:lnTo>
                    <a:lnTo>
                      <a:pt x="469780" y="13990"/>
                    </a:lnTo>
                    <a:lnTo>
                      <a:pt x="469780" y="12718"/>
                    </a:lnTo>
                    <a:cubicBezTo>
                      <a:pt x="469780" y="12718"/>
                      <a:pt x="468826" y="12877"/>
                      <a:pt x="468826" y="12877"/>
                    </a:cubicBezTo>
                    <a:lnTo>
                      <a:pt x="464216" y="14785"/>
                    </a:lnTo>
                    <a:lnTo>
                      <a:pt x="458334" y="15580"/>
                    </a:lnTo>
                    <a:lnTo>
                      <a:pt x="454359" y="15580"/>
                    </a:lnTo>
                    <a:cubicBezTo>
                      <a:pt x="454359" y="15580"/>
                      <a:pt x="446569" y="12400"/>
                      <a:pt x="446569" y="12400"/>
                    </a:cubicBezTo>
                    <a:lnTo>
                      <a:pt x="438939" y="10970"/>
                    </a:lnTo>
                    <a:lnTo>
                      <a:pt x="436872" y="11446"/>
                    </a:lnTo>
                    <a:lnTo>
                      <a:pt x="434010" y="13831"/>
                    </a:lnTo>
                    <a:lnTo>
                      <a:pt x="423359" y="10970"/>
                    </a:lnTo>
                    <a:lnTo>
                      <a:pt x="420338" y="8903"/>
                    </a:lnTo>
                    <a:lnTo>
                      <a:pt x="417953" y="8585"/>
                    </a:lnTo>
                    <a:lnTo>
                      <a:pt x="413025" y="10016"/>
                    </a:lnTo>
                    <a:lnTo>
                      <a:pt x="409687" y="9221"/>
                    </a:lnTo>
                    <a:lnTo>
                      <a:pt x="406030" y="10493"/>
                    </a:lnTo>
                    <a:lnTo>
                      <a:pt x="397445" y="12241"/>
                    </a:lnTo>
                    <a:lnTo>
                      <a:pt x="391404" y="12241"/>
                    </a:lnTo>
                    <a:cubicBezTo>
                      <a:pt x="391404" y="12241"/>
                      <a:pt x="374711" y="9221"/>
                      <a:pt x="374711" y="9221"/>
                    </a:cubicBezTo>
                    <a:lnTo>
                      <a:pt x="368670" y="7472"/>
                    </a:lnTo>
                    <a:lnTo>
                      <a:pt x="358655" y="6518"/>
                    </a:lnTo>
                    <a:lnTo>
                      <a:pt x="353408" y="4292"/>
                    </a:lnTo>
                    <a:lnTo>
                      <a:pt x="346731" y="6041"/>
                    </a:lnTo>
                    <a:lnTo>
                      <a:pt x="342598" y="5723"/>
                    </a:lnTo>
                    <a:lnTo>
                      <a:pt x="335444" y="6518"/>
                    </a:lnTo>
                    <a:lnTo>
                      <a:pt x="331310" y="6041"/>
                    </a:lnTo>
                    <a:lnTo>
                      <a:pt x="323202" y="6041"/>
                    </a:lnTo>
                    <a:cubicBezTo>
                      <a:pt x="323202" y="6041"/>
                      <a:pt x="318592" y="7313"/>
                      <a:pt x="318592" y="7313"/>
                    </a:cubicBezTo>
                    <a:lnTo>
                      <a:pt x="312869" y="5882"/>
                    </a:lnTo>
                    <a:lnTo>
                      <a:pt x="308894" y="2385"/>
                    </a:lnTo>
                    <a:lnTo>
                      <a:pt x="305874" y="795"/>
                    </a:lnTo>
                    <a:lnTo>
                      <a:pt x="303330" y="1272"/>
                    </a:lnTo>
                    <a:lnTo>
                      <a:pt x="300310" y="0"/>
                    </a:lnTo>
                    <a:lnTo>
                      <a:pt x="295858" y="2067"/>
                    </a:lnTo>
                    <a:lnTo>
                      <a:pt x="291566" y="2544"/>
                    </a:lnTo>
                    <a:lnTo>
                      <a:pt x="287750" y="4769"/>
                    </a:lnTo>
                    <a:lnTo>
                      <a:pt x="284253" y="6518"/>
                    </a:lnTo>
                    <a:lnTo>
                      <a:pt x="283299" y="7949"/>
                    </a:lnTo>
                    <a:lnTo>
                      <a:pt x="284412" y="9380"/>
                    </a:lnTo>
                    <a:lnTo>
                      <a:pt x="284412" y="11446"/>
                    </a:lnTo>
                    <a:cubicBezTo>
                      <a:pt x="284412" y="11446"/>
                      <a:pt x="281391" y="12877"/>
                      <a:pt x="281391" y="12877"/>
                    </a:cubicBezTo>
                    <a:lnTo>
                      <a:pt x="279483" y="13195"/>
                    </a:lnTo>
                    <a:lnTo>
                      <a:pt x="276145" y="14944"/>
                    </a:lnTo>
                    <a:lnTo>
                      <a:pt x="272488" y="15580"/>
                    </a:lnTo>
                    <a:lnTo>
                      <a:pt x="266447" y="14944"/>
                    </a:lnTo>
                    <a:lnTo>
                      <a:pt x="262155" y="18283"/>
                    </a:lnTo>
                    <a:lnTo>
                      <a:pt x="260088" y="19077"/>
                    </a:lnTo>
                    <a:lnTo>
                      <a:pt x="257703" y="20508"/>
                    </a:lnTo>
                    <a:lnTo>
                      <a:pt x="256114" y="25277"/>
                    </a:lnTo>
                    <a:lnTo>
                      <a:pt x="256114" y="27344"/>
                    </a:lnTo>
                    <a:cubicBezTo>
                      <a:pt x="256114" y="27344"/>
                      <a:pt x="257703" y="29570"/>
                      <a:pt x="257703" y="29570"/>
                    </a:cubicBezTo>
                    <a:lnTo>
                      <a:pt x="259134" y="31160"/>
                    </a:lnTo>
                    <a:lnTo>
                      <a:pt x="261519" y="32909"/>
                    </a:lnTo>
                    <a:lnTo>
                      <a:pt x="264857" y="33385"/>
                    </a:lnTo>
                    <a:lnTo>
                      <a:pt x="264540" y="34498"/>
                    </a:lnTo>
                    <a:lnTo>
                      <a:pt x="261678" y="38155"/>
                    </a:lnTo>
                    <a:lnTo>
                      <a:pt x="261678" y="40539"/>
                    </a:lnTo>
                    <a:cubicBezTo>
                      <a:pt x="261678" y="40539"/>
                      <a:pt x="263109" y="40857"/>
                      <a:pt x="263109" y="40857"/>
                    </a:cubicBezTo>
                    <a:lnTo>
                      <a:pt x="268196" y="38950"/>
                    </a:lnTo>
                    <a:lnTo>
                      <a:pt x="268514" y="40381"/>
                    </a:lnTo>
                    <a:lnTo>
                      <a:pt x="268196" y="41652"/>
                    </a:lnTo>
                    <a:lnTo>
                      <a:pt x="268196" y="44832"/>
                    </a:lnTo>
                    <a:cubicBezTo>
                      <a:pt x="268196" y="44832"/>
                      <a:pt x="269150" y="46104"/>
                      <a:pt x="269150" y="46104"/>
                    </a:cubicBezTo>
                    <a:lnTo>
                      <a:pt x="270422" y="46898"/>
                    </a:lnTo>
                    <a:lnTo>
                      <a:pt x="269309" y="48806"/>
                    </a:lnTo>
                    <a:lnTo>
                      <a:pt x="268196" y="49601"/>
                    </a:lnTo>
                    <a:lnTo>
                      <a:pt x="268196" y="51350"/>
                    </a:lnTo>
                    <a:cubicBezTo>
                      <a:pt x="268196" y="51350"/>
                      <a:pt x="270581" y="51350"/>
                      <a:pt x="270581" y="51350"/>
                    </a:cubicBezTo>
                    <a:lnTo>
                      <a:pt x="271694" y="51827"/>
                    </a:lnTo>
                    <a:lnTo>
                      <a:pt x="269309" y="54053"/>
                    </a:lnTo>
                    <a:lnTo>
                      <a:pt x="265970" y="57709"/>
                    </a:lnTo>
                    <a:lnTo>
                      <a:pt x="266288" y="63114"/>
                    </a:lnTo>
                    <a:lnTo>
                      <a:pt x="267083" y="63750"/>
                    </a:lnTo>
                    <a:lnTo>
                      <a:pt x="269309" y="63273"/>
                    </a:lnTo>
                    <a:lnTo>
                      <a:pt x="272012" y="60889"/>
                    </a:lnTo>
                    <a:lnTo>
                      <a:pt x="274714" y="59299"/>
                    </a:lnTo>
                    <a:lnTo>
                      <a:pt x="276145" y="58663"/>
                    </a:lnTo>
                    <a:lnTo>
                      <a:pt x="282345" y="57073"/>
                    </a:lnTo>
                    <a:lnTo>
                      <a:pt x="283935" y="56278"/>
                    </a:lnTo>
                    <a:lnTo>
                      <a:pt x="285525" y="56278"/>
                    </a:lnTo>
                    <a:cubicBezTo>
                      <a:pt x="285525" y="56278"/>
                      <a:pt x="285843" y="57232"/>
                      <a:pt x="285843" y="57232"/>
                    </a:cubicBezTo>
                    <a:lnTo>
                      <a:pt x="286796" y="58663"/>
                    </a:lnTo>
                    <a:lnTo>
                      <a:pt x="287750" y="59617"/>
                    </a:lnTo>
                    <a:lnTo>
                      <a:pt x="288068" y="60412"/>
                    </a:lnTo>
                    <a:lnTo>
                      <a:pt x="285684" y="63591"/>
                    </a:lnTo>
                    <a:lnTo>
                      <a:pt x="285366" y="64704"/>
                    </a:lnTo>
                    <a:lnTo>
                      <a:pt x="286637" y="66771"/>
                    </a:lnTo>
                    <a:lnTo>
                      <a:pt x="286637" y="67407"/>
                    </a:lnTo>
                    <a:cubicBezTo>
                      <a:pt x="286637" y="67407"/>
                      <a:pt x="287432" y="67725"/>
                      <a:pt x="287432" y="67725"/>
                    </a:cubicBezTo>
                    <a:lnTo>
                      <a:pt x="289022" y="67725"/>
                    </a:lnTo>
                    <a:cubicBezTo>
                      <a:pt x="289022" y="67725"/>
                      <a:pt x="292043" y="66294"/>
                      <a:pt x="292043" y="66294"/>
                    </a:cubicBezTo>
                    <a:lnTo>
                      <a:pt x="294109" y="65181"/>
                    </a:lnTo>
                    <a:lnTo>
                      <a:pt x="294745" y="65658"/>
                    </a:lnTo>
                    <a:lnTo>
                      <a:pt x="300628" y="65022"/>
                    </a:lnTo>
                    <a:lnTo>
                      <a:pt x="302058" y="65499"/>
                    </a:lnTo>
                    <a:lnTo>
                      <a:pt x="303012" y="65976"/>
                    </a:lnTo>
                    <a:lnTo>
                      <a:pt x="305874" y="66771"/>
                    </a:lnTo>
                    <a:lnTo>
                      <a:pt x="309053" y="66771"/>
                    </a:lnTo>
                    <a:cubicBezTo>
                      <a:pt x="309053" y="66771"/>
                      <a:pt x="312869" y="65817"/>
                      <a:pt x="312869" y="65817"/>
                    </a:cubicBezTo>
                    <a:lnTo>
                      <a:pt x="314618" y="64704"/>
                    </a:lnTo>
                    <a:lnTo>
                      <a:pt x="314936" y="63591"/>
                    </a:lnTo>
                    <a:lnTo>
                      <a:pt x="314936" y="62637"/>
                    </a:lnTo>
                    <a:cubicBezTo>
                      <a:pt x="314936" y="62637"/>
                      <a:pt x="315571" y="62002"/>
                      <a:pt x="315571" y="62002"/>
                    </a:cubicBezTo>
                    <a:lnTo>
                      <a:pt x="316525" y="61684"/>
                    </a:lnTo>
                    <a:lnTo>
                      <a:pt x="317956" y="62319"/>
                    </a:lnTo>
                    <a:lnTo>
                      <a:pt x="319864" y="62796"/>
                    </a:lnTo>
                    <a:lnTo>
                      <a:pt x="324633" y="62796"/>
                    </a:lnTo>
                    <a:cubicBezTo>
                      <a:pt x="324633" y="62796"/>
                      <a:pt x="325587" y="62319"/>
                      <a:pt x="325587" y="62319"/>
                    </a:cubicBezTo>
                    <a:lnTo>
                      <a:pt x="327177" y="62319"/>
                    </a:lnTo>
                    <a:cubicBezTo>
                      <a:pt x="327177" y="62319"/>
                      <a:pt x="329244" y="63273"/>
                      <a:pt x="329244" y="63273"/>
                    </a:cubicBezTo>
                    <a:lnTo>
                      <a:pt x="331628" y="62955"/>
                    </a:lnTo>
                    <a:lnTo>
                      <a:pt x="332900" y="63909"/>
                    </a:lnTo>
                    <a:lnTo>
                      <a:pt x="333377" y="65181"/>
                    </a:lnTo>
                    <a:lnTo>
                      <a:pt x="333377" y="68043"/>
                    </a:lnTo>
                    <a:cubicBezTo>
                      <a:pt x="333377" y="68043"/>
                      <a:pt x="333377" y="70904"/>
                      <a:pt x="333377" y="70904"/>
                    </a:cubicBezTo>
                    <a:lnTo>
                      <a:pt x="333854" y="72017"/>
                    </a:lnTo>
                    <a:lnTo>
                      <a:pt x="335444" y="72335"/>
                    </a:lnTo>
                    <a:lnTo>
                      <a:pt x="338146" y="72335"/>
                    </a:lnTo>
                    <a:cubicBezTo>
                      <a:pt x="338146" y="72335"/>
                      <a:pt x="340531" y="73130"/>
                      <a:pt x="340531" y="73130"/>
                    </a:cubicBezTo>
                    <a:lnTo>
                      <a:pt x="342439" y="74561"/>
                    </a:lnTo>
                    <a:lnTo>
                      <a:pt x="343075" y="75992"/>
                    </a:lnTo>
                    <a:lnTo>
                      <a:pt x="343393" y="76945"/>
                    </a:lnTo>
                    <a:lnTo>
                      <a:pt x="342439" y="77422"/>
                    </a:lnTo>
                    <a:lnTo>
                      <a:pt x="341167" y="79489"/>
                    </a:lnTo>
                    <a:lnTo>
                      <a:pt x="337828" y="82192"/>
                    </a:lnTo>
                    <a:lnTo>
                      <a:pt x="333218" y="84576"/>
                    </a:lnTo>
                    <a:lnTo>
                      <a:pt x="329721" y="87597"/>
                    </a:lnTo>
                    <a:lnTo>
                      <a:pt x="327336" y="91254"/>
                    </a:lnTo>
                    <a:lnTo>
                      <a:pt x="324315" y="92843"/>
                    </a:lnTo>
                    <a:lnTo>
                      <a:pt x="323361" y="93638"/>
                    </a:lnTo>
                    <a:lnTo>
                      <a:pt x="323043" y="94592"/>
                    </a:lnTo>
                    <a:lnTo>
                      <a:pt x="325110" y="99043"/>
                    </a:lnTo>
                    <a:lnTo>
                      <a:pt x="325746" y="102541"/>
                    </a:lnTo>
                    <a:lnTo>
                      <a:pt x="326223" y="106674"/>
                    </a:lnTo>
                    <a:lnTo>
                      <a:pt x="325905" y="107787"/>
                    </a:lnTo>
                    <a:lnTo>
                      <a:pt x="325905" y="112398"/>
                    </a:lnTo>
                    <a:cubicBezTo>
                      <a:pt x="325905" y="112398"/>
                      <a:pt x="325269" y="113828"/>
                      <a:pt x="325269" y="113828"/>
                    </a:cubicBezTo>
                    <a:lnTo>
                      <a:pt x="325269" y="114941"/>
                    </a:lnTo>
                    <a:cubicBezTo>
                      <a:pt x="325269" y="114941"/>
                      <a:pt x="326064" y="116054"/>
                      <a:pt x="326064" y="116054"/>
                    </a:cubicBezTo>
                    <a:lnTo>
                      <a:pt x="326382" y="117167"/>
                    </a:lnTo>
                    <a:lnTo>
                      <a:pt x="324951" y="118598"/>
                    </a:lnTo>
                    <a:lnTo>
                      <a:pt x="322408" y="120187"/>
                    </a:lnTo>
                    <a:lnTo>
                      <a:pt x="320500" y="121618"/>
                    </a:lnTo>
                    <a:lnTo>
                      <a:pt x="320023" y="123049"/>
                    </a:lnTo>
                    <a:lnTo>
                      <a:pt x="320023" y="123844"/>
                    </a:lnTo>
                    <a:cubicBezTo>
                      <a:pt x="320023" y="123844"/>
                      <a:pt x="323361" y="126706"/>
                      <a:pt x="323361" y="126706"/>
                    </a:cubicBezTo>
                    <a:lnTo>
                      <a:pt x="323997" y="127819"/>
                    </a:lnTo>
                    <a:lnTo>
                      <a:pt x="323520" y="130680"/>
                    </a:lnTo>
                    <a:lnTo>
                      <a:pt x="321613" y="135290"/>
                    </a:lnTo>
                    <a:lnTo>
                      <a:pt x="319864" y="138152"/>
                    </a:lnTo>
                    <a:lnTo>
                      <a:pt x="319546" y="138470"/>
                    </a:lnTo>
                    <a:lnTo>
                      <a:pt x="317479" y="139265"/>
                    </a:lnTo>
                    <a:lnTo>
                      <a:pt x="307782" y="139265"/>
                    </a:lnTo>
                    <a:cubicBezTo>
                      <a:pt x="307782" y="139265"/>
                      <a:pt x="305397" y="139901"/>
                      <a:pt x="305397" y="139901"/>
                    </a:cubicBezTo>
                    <a:lnTo>
                      <a:pt x="305715" y="140537"/>
                    </a:lnTo>
                    <a:lnTo>
                      <a:pt x="307941" y="144193"/>
                    </a:lnTo>
                    <a:lnTo>
                      <a:pt x="310325" y="146101"/>
                    </a:lnTo>
                    <a:lnTo>
                      <a:pt x="311120" y="146578"/>
                    </a:lnTo>
                    <a:lnTo>
                      <a:pt x="311915" y="150870"/>
                    </a:lnTo>
                    <a:lnTo>
                      <a:pt x="315730" y="157706"/>
                    </a:lnTo>
                    <a:lnTo>
                      <a:pt x="319387" y="158660"/>
                    </a:lnTo>
                    <a:lnTo>
                      <a:pt x="320659" y="160409"/>
                    </a:lnTo>
                    <a:lnTo>
                      <a:pt x="320341" y="162794"/>
                    </a:lnTo>
                    <a:lnTo>
                      <a:pt x="319228" y="165337"/>
                    </a:lnTo>
                    <a:lnTo>
                      <a:pt x="317002" y="168040"/>
                    </a:lnTo>
                    <a:lnTo>
                      <a:pt x="314300" y="169948"/>
                    </a:lnTo>
                    <a:lnTo>
                      <a:pt x="312551" y="171855"/>
                    </a:lnTo>
                    <a:lnTo>
                      <a:pt x="312551" y="174081"/>
                    </a:lnTo>
                    <a:cubicBezTo>
                      <a:pt x="312551" y="174081"/>
                      <a:pt x="311915" y="176784"/>
                      <a:pt x="311915" y="176784"/>
                    </a:cubicBezTo>
                    <a:lnTo>
                      <a:pt x="311120" y="179009"/>
                    </a:lnTo>
                    <a:lnTo>
                      <a:pt x="311120" y="180440"/>
                    </a:lnTo>
                    <a:cubicBezTo>
                      <a:pt x="311120" y="180440"/>
                      <a:pt x="317638" y="189661"/>
                      <a:pt x="317638" y="189661"/>
                    </a:cubicBezTo>
                    <a:lnTo>
                      <a:pt x="321454" y="189184"/>
                    </a:lnTo>
                    <a:lnTo>
                      <a:pt x="321931" y="189184"/>
                    </a:lnTo>
                    <a:cubicBezTo>
                      <a:pt x="321931" y="189184"/>
                      <a:pt x="321295" y="191569"/>
                      <a:pt x="321295" y="191569"/>
                    </a:cubicBezTo>
                    <a:lnTo>
                      <a:pt x="320023" y="194112"/>
                    </a:lnTo>
                    <a:lnTo>
                      <a:pt x="318592" y="194589"/>
                    </a:lnTo>
                    <a:lnTo>
                      <a:pt x="315413" y="195384"/>
                    </a:lnTo>
                    <a:lnTo>
                      <a:pt x="312392" y="198723"/>
                    </a:lnTo>
                    <a:lnTo>
                      <a:pt x="309848" y="202697"/>
                    </a:lnTo>
                    <a:lnTo>
                      <a:pt x="307941" y="204605"/>
                    </a:lnTo>
                    <a:lnTo>
                      <a:pt x="306192" y="209374"/>
                    </a:lnTo>
                    <a:lnTo>
                      <a:pt x="306192" y="211441"/>
                    </a:lnTo>
                    <a:cubicBezTo>
                      <a:pt x="306192" y="211441"/>
                      <a:pt x="307305" y="214620"/>
                      <a:pt x="307305" y="214620"/>
                    </a:cubicBezTo>
                    <a:lnTo>
                      <a:pt x="309053" y="222887"/>
                    </a:lnTo>
                    <a:lnTo>
                      <a:pt x="315730" y="221934"/>
                    </a:lnTo>
                    <a:lnTo>
                      <a:pt x="321454" y="222251"/>
                    </a:lnTo>
                    <a:lnTo>
                      <a:pt x="322726" y="221774"/>
                    </a:lnTo>
                    <a:lnTo>
                      <a:pt x="324633" y="219708"/>
                    </a:lnTo>
                    <a:lnTo>
                      <a:pt x="324633" y="220662"/>
                    </a:lnTo>
                    <a:cubicBezTo>
                      <a:pt x="324633" y="220662"/>
                      <a:pt x="323997" y="222410"/>
                      <a:pt x="323997" y="222410"/>
                    </a:cubicBezTo>
                    <a:lnTo>
                      <a:pt x="335285" y="230359"/>
                    </a:lnTo>
                    <a:lnTo>
                      <a:pt x="337987" y="234334"/>
                    </a:lnTo>
                    <a:lnTo>
                      <a:pt x="340213" y="231790"/>
                    </a:lnTo>
                    <a:lnTo>
                      <a:pt x="343234" y="231790"/>
                    </a:lnTo>
                    <a:cubicBezTo>
                      <a:pt x="343234" y="231790"/>
                      <a:pt x="341962" y="232108"/>
                      <a:pt x="341962" y="232108"/>
                    </a:cubicBezTo>
                    <a:lnTo>
                      <a:pt x="340054" y="233857"/>
                    </a:lnTo>
                    <a:lnTo>
                      <a:pt x="337669" y="237831"/>
                    </a:lnTo>
                    <a:lnTo>
                      <a:pt x="338464" y="240852"/>
                    </a:lnTo>
                    <a:lnTo>
                      <a:pt x="341803" y="242124"/>
                    </a:lnTo>
                    <a:lnTo>
                      <a:pt x="342121" y="243237"/>
                    </a:lnTo>
                    <a:lnTo>
                      <a:pt x="342121" y="244508"/>
                    </a:lnTo>
                    <a:cubicBezTo>
                      <a:pt x="342121" y="244508"/>
                      <a:pt x="343075" y="247847"/>
                      <a:pt x="343075" y="247847"/>
                    </a:cubicBezTo>
                    <a:lnTo>
                      <a:pt x="344665" y="250867"/>
                    </a:lnTo>
                    <a:lnTo>
                      <a:pt x="348321" y="255637"/>
                    </a:lnTo>
                    <a:lnTo>
                      <a:pt x="350547" y="255637"/>
                    </a:lnTo>
                    <a:cubicBezTo>
                      <a:pt x="350547" y="255637"/>
                      <a:pt x="354998" y="258975"/>
                      <a:pt x="354998" y="258975"/>
                    </a:cubicBezTo>
                    <a:lnTo>
                      <a:pt x="360244" y="261042"/>
                    </a:lnTo>
                    <a:lnTo>
                      <a:pt x="362311" y="260565"/>
                    </a:lnTo>
                    <a:lnTo>
                      <a:pt x="364855" y="259452"/>
                    </a:lnTo>
                    <a:lnTo>
                      <a:pt x="365332" y="256909"/>
                    </a:lnTo>
                    <a:lnTo>
                      <a:pt x="366444" y="256591"/>
                    </a:lnTo>
                    <a:lnTo>
                      <a:pt x="367239" y="257386"/>
                    </a:lnTo>
                    <a:lnTo>
                      <a:pt x="367875" y="257386"/>
                    </a:lnTo>
                    <a:cubicBezTo>
                      <a:pt x="367875" y="257386"/>
                      <a:pt x="368829" y="254047"/>
                      <a:pt x="368829" y="254047"/>
                    </a:cubicBezTo>
                    <a:lnTo>
                      <a:pt x="371691" y="249596"/>
                    </a:lnTo>
                    <a:lnTo>
                      <a:pt x="373439" y="248006"/>
                    </a:lnTo>
                    <a:lnTo>
                      <a:pt x="380276" y="245462"/>
                    </a:lnTo>
                    <a:lnTo>
                      <a:pt x="387748" y="245462"/>
                    </a:lnTo>
                    <a:cubicBezTo>
                      <a:pt x="387748" y="245462"/>
                      <a:pt x="392676" y="241329"/>
                      <a:pt x="392676" y="241329"/>
                    </a:cubicBezTo>
                    <a:lnTo>
                      <a:pt x="394584" y="238944"/>
                    </a:lnTo>
                    <a:lnTo>
                      <a:pt x="396491" y="238308"/>
                    </a:lnTo>
                    <a:lnTo>
                      <a:pt x="411912" y="237036"/>
                    </a:lnTo>
                    <a:lnTo>
                      <a:pt x="419066" y="237513"/>
                    </a:lnTo>
                    <a:lnTo>
                      <a:pt x="423359" y="238626"/>
                    </a:lnTo>
                    <a:lnTo>
                      <a:pt x="428287" y="237036"/>
                    </a:lnTo>
                    <a:lnTo>
                      <a:pt x="431467" y="237036"/>
                    </a:lnTo>
                    <a:cubicBezTo>
                      <a:pt x="431467" y="237036"/>
                      <a:pt x="438621" y="237513"/>
                      <a:pt x="438621" y="237513"/>
                    </a:cubicBezTo>
                    <a:lnTo>
                      <a:pt x="441959" y="238467"/>
                    </a:lnTo>
                    <a:lnTo>
                      <a:pt x="445298" y="237354"/>
                    </a:lnTo>
                    <a:lnTo>
                      <a:pt x="447523" y="235447"/>
                    </a:lnTo>
                    <a:lnTo>
                      <a:pt x="451657" y="234652"/>
                    </a:lnTo>
                    <a:lnTo>
                      <a:pt x="455949" y="234970"/>
                    </a:lnTo>
                    <a:lnTo>
                      <a:pt x="459288" y="237354"/>
                    </a:lnTo>
                    <a:lnTo>
                      <a:pt x="461513" y="236400"/>
                    </a:lnTo>
                    <a:lnTo>
                      <a:pt x="466442" y="230836"/>
                    </a:lnTo>
                    <a:lnTo>
                      <a:pt x="470575" y="221457"/>
                    </a:lnTo>
                    <a:lnTo>
                      <a:pt x="475027" y="216369"/>
                    </a:lnTo>
                    <a:lnTo>
                      <a:pt x="484088" y="210646"/>
                    </a:lnTo>
                    <a:lnTo>
                      <a:pt x="495217" y="210328"/>
                    </a:lnTo>
                    <a:lnTo>
                      <a:pt x="498555" y="210010"/>
                    </a:lnTo>
                    <a:lnTo>
                      <a:pt x="499986" y="209533"/>
                    </a:lnTo>
                    <a:lnTo>
                      <a:pt x="501417" y="208420"/>
                    </a:lnTo>
                    <a:lnTo>
                      <a:pt x="498555" y="205718"/>
                    </a:lnTo>
                    <a:lnTo>
                      <a:pt x="498873" y="203810"/>
                    </a:lnTo>
                    <a:lnTo>
                      <a:pt x="500622" y="201107"/>
                    </a:lnTo>
                    <a:lnTo>
                      <a:pt x="500940" y="199994"/>
                    </a:lnTo>
                    <a:lnTo>
                      <a:pt x="502689" y="196497"/>
                    </a:lnTo>
                    <a:lnTo>
                      <a:pt x="503802" y="191251"/>
                    </a:lnTo>
                    <a:lnTo>
                      <a:pt x="506504" y="189502"/>
                    </a:lnTo>
                    <a:lnTo>
                      <a:pt x="507299" y="185687"/>
                    </a:lnTo>
                    <a:lnTo>
                      <a:pt x="511274" y="181712"/>
                    </a:lnTo>
                    <a:lnTo>
                      <a:pt x="520653" y="176784"/>
                    </a:lnTo>
                    <a:lnTo>
                      <a:pt x="526059" y="173127"/>
                    </a:lnTo>
                    <a:lnTo>
                      <a:pt x="527966" y="171060"/>
                    </a:lnTo>
                    <a:lnTo>
                      <a:pt x="526694" y="168835"/>
                    </a:lnTo>
                    <a:lnTo>
                      <a:pt x="521289" y="166609"/>
                    </a:lnTo>
                    <a:lnTo>
                      <a:pt x="518428" y="164066"/>
                    </a:lnTo>
                    <a:lnTo>
                      <a:pt x="516361" y="160886"/>
                    </a:lnTo>
                    <a:lnTo>
                      <a:pt x="512863" y="148962"/>
                    </a:lnTo>
                    <a:lnTo>
                      <a:pt x="512863" y="145465"/>
                    </a:lnTo>
                    <a:cubicBezTo>
                      <a:pt x="512863" y="145465"/>
                      <a:pt x="520176" y="133542"/>
                      <a:pt x="520176" y="133542"/>
                    </a:cubicBezTo>
                    <a:lnTo>
                      <a:pt x="523515" y="128931"/>
                    </a:lnTo>
                    <a:lnTo>
                      <a:pt x="526853" y="125752"/>
                    </a:lnTo>
                    <a:lnTo>
                      <a:pt x="532736" y="118598"/>
                    </a:lnTo>
                    <a:lnTo>
                      <a:pt x="539413" y="108582"/>
                    </a:lnTo>
                    <a:lnTo>
                      <a:pt x="540366" y="108264"/>
                    </a:lnTo>
                    <a:lnTo>
                      <a:pt x="541320" y="108582"/>
                    </a:lnTo>
                    <a:lnTo>
                      <a:pt x="543069" y="107946"/>
                    </a:lnTo>
                    <a:lnTo>
                      <a:pt x="547044" y="106038"/>
                    </a:lnTo>
                    <a:lnTo>
                      <a:pt x="547997" y="104767"/>
                    </a:lnTo>
                    <a:lnTo>
                      <a:pt x="545295" y="102064"/>
                    </a:lnTo>
                    <a:lnTo>
                      <a:pt x="542910" y="101428"/>
                    </a:lnTo>
                    <a:lnTo>
                      <a:pt x="545772" y="99043"/>
                    </a:lnTo>
                    <a:lnTo>
                      <a:pt x="551972" y="93161"/>
                    </a:lnTo>
                    <a:lnTo>
                      <a:pt x="556900" y="91889"/>
                    </a:lnTo>
                    <a:lnTo>
                      <a:pt x="567234" y="88551"/>
                    </a:lnTo>
                    <a:lnTo>
                      <a:pt x="582019" y="85371"/>
                    </a:lnTo>
                    <a:lnTo>
                      <a:pt x="583768" y="84258"/>
                    </a:lnTo>
                    <a:lnTo>
                      <a:pt x="588537" y="79330"/>
                    </a:lnTo>
                    <a:lnTo>
                      <a:pt x="608409" y="68996"/>
                    </a:lnTo>
                    <a:lnTo>
                      <a:pt x="612543" y="65817"/>
                    </a:lnTo>
                    <a:close/>
                    <a:moveTo>
                      <a:pt x="618743" y="136880"/>
                    </a:moveTo>
                    <a:lnTo>
                      <a:pt x="617153" y="136562"/>
                    </a:lnTo>
                    <a:lnTo>
                      <a:pt x="614291" y="137516"/>
                    </a:lnTo>
                    <a:lnTo>
                      <a:pt x="611589" y="136403"/>
                    </a:lnTo>
                    <a:lnTo>
                      <a:pt x="611907" y="134813"/>
                    </a:lnTo>
                    <a:lnTo>
                      <a:pt x="612861" y="134019"/>
                    </a:lnTo>
                    <a:lnTo>
                      <a:pt x="612861" y="133065"/>
                    </a:lnTo>
                    <a:cubicBezTo>
                      <a:pt x="612861" y="133065"/>
                      <a:pt x="612225" y="132429"/>
                      <a:pt x="612225" y="132429"/>
                    </a:cubicBezTo>
                    <a:lnTo>
                      <a:pt x="612225" y="131793"/>
                    </a:lnTo>
                    <a:cubicBezTo>
                      <a:pt x="612225" y="131793"/>
                      <a:pt x="613178" y="130521"/>
                      <a:pt x="613178" y="130521"/>
                    </a:cubicBezTo>
                    <a:lnTo>
                      <a:pt x="612066" y="130203"/>
                    </a:lnTo>
                    <a:lnTo>
                      <a:pt x="604753" y="132270"/>
                    </a:lnTo>
                    <a:lnTo>
                      <a:pt x="601255" y="134019"/>
                    </a:lnTo>
                    <a:lnTo>
                      <a:pt x="589332" y="142126"/>
                    </a:lnTo>
                    <a:lnTo>
                      <a:pt x="589332" y="143557"/>
                    </a:lnTo>
                    <a:cubicBezTo>
                      <a:pt x="589332" y="143557"/>
                      <a:pt x="589968" y="144670"/>
                      <a:pt x="589968" y="144670"/>
                    </a:cubicBezTo>
                    <a:lnTo>
                      <a:pt x="591875" y="144988"/>
                    </a:lnTo>
                    <a:lnTo>
                      <a:pt x="592988" y="146737"/>
                    </a:lnTo>
                    <a:lnTo>
                      <a:pt x="595214" y="144988"/>
                    </a:lnTo>
                    <a:lnTo>
                      <a:pt x="596963" y="144193"/>
                    </a:lnTo>
                    <a:lnTo>
                      <a:pt x="598870" y="144670"/>
                    </a:lnTo>
                    <a:lnTo>
                      <a:pt x="600142" y="145783"/>
                    </a:lnTo>
                    <a:lnTo>
                      <a:pt x="600778" y="149122"/>
                    </a:lnTo>
                    <a:lnTo>
                      <a:pt x="601573" y="149916"/>
                    </a:lnTo>
                    <a:lnTo>
                      <a:pt x="604435" y="150552"/>
                    </a:lnTo>
                    <a:lnTo>
                      <a:pt x="609363" y="152778"/>
                    </a:lnTo>
                    <a:lnTo>
                      <a:pt x="611748" y="151665"/>
                    </a:lnTo>
                    <a:lnTo>
                      <a:pt x="614291" y="149916"/>
                    </a:lnTo>
                    <a:lnTo>
                      <a:pt x="615722" y="146896"/>
                    </a:lnTo>
                    <a:lnTo>
                      <a:pt x="617312" y="144193"/>
                    </a:lnTo>
                    <a:lnTo>
                      <a:pt x="619220" y="141808"/>
                    </a:lnTo>
                    <a:lnTo>
                      <a:pt x="620650" y="139424"/>
                    </a:lnTo>
                    <a:lnTo>
                      <a:pt x="620333" y="137357"/>
                    </a:lnTo>
                    <a:lnTo>
                      <a:pt x="618743" y="136880"/>
                    </a:lnTo>
                    <a:close/>
                    <a:moveTo>
                      <a:pt x="564213" y="172650"/>
                    </a:moveTo>
                    <a:lnTo>
                      <a:pt x="562465" y="170743"/>
                    </a:lnTo>
                    <a:lnTo>
                      <a:pt x="561988" y="171696"/>
                    </a:lnTo>
                    <a:lnTo>
                      <a:pt x="561511" y="172650"/>
                    </a:lnTo>
                    <a:lnTo>
                      <a:pt x="561511" y="173922"/>
                    </a:lnTo>
                    <a:lnTo>
                      <a:pt x="564531" y="173922"/>
                    </a:lnTo>
                    <a:lnTo>
                      <a:pt x="566439" y="174399"/>
                    </a:lnTo>
                    <a:lnTo>
                      <a:pt x="567075" y="173922"/>
                    </a:lnTo>
                    <a:lnTo>
                      <a:pt x="567075" y="172968"/>
                    </a:lnTo>
                    <a:cubicBezTo>
                      <a:pt x="567075" y="172968"/>
                      <a:pt x="564213" y="172650"/>
                      <a:pt x="564213" y="172650"/>
                    </a:cubicBezTo>
                    <a:close/>
                    <a:moveTo>
                      <a:pt x="566121" y="158978"/>
                    </a:moveTo>
                    <a:lnTo>
                      <a:pt x="559921" y="160250"/>
                    </a:lnTo>
                    <a:lnTo>
                      <a:pt x="558649" y="161840"/>
                    </a:lnTo>
                    <a:lnTo>
                      <a:pt x="558649" y="163429"/>
                    </a:lnTo>
                    <a:cubicBezTo>
                      <a:pt x="558649" y="163429"/>
                      <a:pt x="557377" y="163747"/>
                      <a:pt x="557377" y="163747"/>
                    </a:cubicBezTo>
                    <a:lnTo>
                      <a:pt x="556423" y="166132"/>
                    </a:lnTo>
                    <a:lnTo>
                      <a:pt x="557377" y="166927"/>
                    </a:lnTo>
                    <a:lnTo>
                      <a:pt x="561670" y="167722"/>
                    </a:lnTo>
                    <a:lnTo>
                      <a:pt x="562782" y="165655"/>
                    </a:lnTo>
                    <a:lnTo>
                      <a:pt x="564213" y="165178"/>
                    </a:lnTo>
                    <a:lnTo>
                      <a:pt x="567870" y="161681"/>
                    </a:lnTo>
                    <a:lnTo>
                      <a:pt x="567552" y="160091"/>
                    </a:lnTo>
                    <a:lnTo>
                      <a:pt x="566121" y="1589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1" name="Freeform: Shape 5040">
                <a:extLst>
                  <a:ext uri="{FF2B5EF4-FFF2-40B4-BE49-F238E27FC236}">
                    <a16:creationId xmlns:a16="http://schemas.microsoft.com/office/drawing/2014/main" id="{69837B71-6D7B-8B53-2107-122756ABD8B8}"/>
                  </a:ext>
                </a:extLst>
              </p:cNvPr>
              <p:cNvSpPr/>
              <p:nvPr/>
            </p:nvSpPr>
            <p:spPr>
              <a:xfrm>
                <a:off x="2238555" y="3410875"/>
                <a:ext cx="191250" cy="164224"/>
              </a:xfrm>
              <a:custGeom>
                <a:avLst/>
                <a:gdLst>
                  <a:gd name="connsiteX0" fmla="*/ 105403 w 191250"/>
                  <a:gd name="connsiteY0" fmla="*/ 59458 h 164224"/>
                  <a:gd name="connsiteX1" fmla="*/ 104448 w 191250"/>
                  <a:gd name="connsiteY1" fmla="*/ 56596 h 164224"/>
                  <a:gd name="connsiteX2" fmla="*/ 103654 w 191250"/>
                  <a:gd name="connsiteY2" fmla="*/ 55960 h 164224"/>
                  <a:gd name="connsiteX3" fmla="*/ 103336 w 191250"/>
                  <a:gd name="connsiteY3" fmla="*/ 56596 h 164224"/>
                  <a:gd name="connsiteX4" fmla="*/ 102064 w 191250"/>
                  <a:gd name="connsiteY4" fmla="*/ 57709 h 164224"/>
                  <a:gd name="connsiteX5" fmla="*/ 102541 w 191250"/>
                  <a:gd name="connsiteY5" fmla="*/ 58345 h 164224"/>
                  <a:gd name="connsiteX6" fmla="*/ 105403 w 191250"/>
                  <a:gd name="connsiteY6" fmla="*/ 59458 h 164224"/>
                  <a:gd name="connsiteX7" fmla="*/ 190774 w 191250"/>
                  <a:gd name="connsiteY7" fmla="*/ 151506 h 164224"/>
                  <a:gd name="connsiteX8" fmla="*/ 188389 w 191250"/>
                  <a:gd name="connsiteY8" fmla="*/ 149280 h 164224"/>
                  <a:gd name="connsiteX9" fmla="*/ 187594 w 191250"/>
                  <a:gd name="connsiteY9" fmla="*/ 151983 h 164224"/>
                  <a:gd name="connsiteX10" fmla="*/ 182666 w 191250"/>
                  <a:gd name="connsiteY10" fmla="*/ 150393 h 164224"/>
                  <a:gd name="connsiteX11" fmla="*/ 180917 w 191250"/>
                  <a:gd name="connsiteY11" fmla="*/ 145942 h 164224"/>
                  <a:gd name="connsiteX12" fmla="*/ 174876 w 191250"/>
                  <a:gd name="connsiteY12" fmla="*/ 140060 h 164224"/>
                  <a:gd name="connsiteX13" fmla="*/ 171378 w 191250"/>
                  <a:gd name="connsiteY13" fmla="*/ 140378 h 164224"/>
                  <a:gd name="connsiteX14" fmla="*/ 169788 w 191250"/>
                  <a:gd name="connsiteY14" fmla="*/ 134972 h 164224"/>
                  <a:gd name="connsiteX15" fmla="*/ 166927 w 191250"/>
                  <a:gd name="connsiteY15" fmla="*/ 129408 h 164224"/>
                  <a:gd name="connsiteX16" fmla="*/ 150075 w 191250"/>
                  <a:gd name="connsiteY16" fmla="*/ 117962 h 164224"/>
                  <a:gd name="connsiteX17" fmla="*/ 144988 w 191250"/>
                  <a:gd name="connsiteY17" fmla="*/ 110331 h 164224"/>
                  <a:gd name="connsiteX18" fmla="*/ 136244 w 191250"/>
                  <a:gd name="connsiteY18" fmla="*/ 99361 h 164224"/>
                  <a:gd name="connsiteX19" fmla="*/ 125434 w 191250"/>
                  <a:gd name="connsiteY19" fmla="*/ 95864 h 164224"/>
                  <a:gd name="connsiteX20" fmla="*/ 120664 w 191250"/>
                  <a:gd name="connsiteY20" fmla="*/ 91730 h 164224"/>
                  <a:gd name="connsiteX21" fmla="*/ 118121 w 191250"/>
                  <a:gd name="connsiteY21" fmla="*/ 90299 h 164224"/>
                  <a:gd name="connsiteX22" fmla="*/ 114941 w 191250"/>
                  <a:gd name="connsiteY22" fmla="*/ 89346 h 164224"/>
                  <a:gd name="connsiteX23" fmla="*/ 111126 w 191250"/>
                  <a:gd name="connsiteY23" fmla="*/ 89028 h 164224"/>
                  <a:gd name="connsiteX24" fmla="*/ 108264 w 191250"/>
                  <a:gd name="connsiteY24" fmla="*/ 87915 h 164224"/>
                  <a:gd name="connsiteX25" fmla="*/ 104767 w 191250"/>
                  <a:gd name="connsiteY25" fmla="*/ 83940 h 164224"/>
                  <a:gd name="connsiteX26" fmla="*/ 103972 w 191250"/>
                  <a:gd name="connsiteY26" fmla="*/ 82033 h 164224"/>
                  <a:gd name="connsiteX27" fmla="*/ 103495 w 191250"/>
                  <a:gd name="connsiteY27" fmla="*/ 78535 h 164224"/>
                  <a:gd name="connsiteX28" fmla="*/ 101746 w 191250"/>
                  <a:gd name="connsiteY28" fmla="*/ 76786 h 164224"/>
                  <a:gd name="connsiteX29" fmla="*/ 98407 w 191250"/>
                  <a:gd name="connsiteY29" fmla="*/ 74561 h 164224"/>
                  <a:gd name="connsiteX30" fmla="*/ 96977 w 191250"/>
                  <a:gd name="connsiteY30" fmla="*/ 76150 h 164224"/>
                  <a:gd name="connsiteX31" fmla="*/ 96341 w 191250"/>
                  <a:gd name="connsiteY31" fmla="*/ 78853 h 164224"/>
                  <a:gd name="connsiteX32" fmla="*/ 97136 w 191250"/>
                  <a:gd name="connsiteY32" fmla="*/ 81079 h 164224"/>
                  <a:gd name="connsiteX33" fmla="*/ 97136 w 191250"/>
                  <a:gd name="connsiteY33" fmla="*/ 82351 h 164224"/>
                  <a:gd name="connsiteX34" fmla="*/ 96341 w 191250"/>
                  <a:gd name="connsiteY34" fmla="*/ 84576 h 164224"/>
                  <a:gd name="connsiteX35" fmla="*/ 94433 w 191250"/>
                  <a:gd name="connsiteY35" fmla="*/ 82033 h 164224"/>
                  <a:gd name="connsiteX36" fmla="*/ 91889 w 191250"/>
                  <a:gd name="connsiteY36" fmla="*/ 75038 h 164224"/>
                  <a:gd name="connsiteX37" fmla="*/ 90459 w 191250"/>
                  <a:gd name="connsiteY37" fmla="*/ 72971 h 164224"/>
                  <a:gd name="connsiteX38" fmla="*/ 88392 w 191250"/>
                  <a:gd name="connsiteY38" fmla="*/ 72653 h 164224"/>
                  <a:gd name="connsiteX39" fmla="*/ 86007 w 191250"/>
                  <a:gd name="connsiteY39" fmla="*/ 65181 h 164224"/>
                  <a:gd name="connsiteX40" fmla="*/ 82510 w 191250"/>
                  <a:gd name="connsiteY40" fmla="*/ 61206 h 164224"/>
                  <a:gd name="connsiteX41" fmla="*/ 80284 w 191250"/>
                  <a:gd name="connsiteY41" fmla="*/ 53258 h 164224"/>
                  <a:gd name="connsiteX42" fmla="*/ 78058 w 191250"/>
                  <a:gd name="connsiteY42" fmla="*/ 37519 h 164224"/>
                  <a:gd name="connsiteX43" fmla="*/ 74879 w 191250"/>
                  <a:gd name="connsiteY43" fmla="*/ 27026 h 164224"/>
                  <a:gd name="connsiteX44" fmla="*/ 71381 w 191250"/>
                  <a:gd name="connsiteY44" fmla="*/ 17011 h 164224"/>
                  <a:gd name="connsiteX45" fmla="*/ 62637 w 191250"/>
                  <a:gd name="connsiteY45" fmla="*/ 0 h 164224"/>
                  <a:gd name="connsiteX46" fmla="*/ 60094 w 191250"/>
                  <a:gd name="connsiteY46" fmla="*/ 1908 h 164224"/>
                  <a:gd name="connsiteX47" fmla="*/ 57232 w 191250"/>
                  <a:gd name="connsiteY47" fmla="*/ 5246 h 164224"/>
                  <a:gd name="connsiteX48" fmla="*/ 56437 w 191250"/>
                  <a:gd name="connsiteY48" fmla="*/ 6518 h 164224"/>
                  <a:gd name="connsiteX49" fmla="*/ 56119 w 191250"/>
                  <a:gd name="connsiteY49" fmla="*/ 7313 h 164224"/>
                  <a:gd name="connsiteX50" fmla="*/ 55801 w 191250"/>
                  <a:gd name="connsiteY50" fmla="*/ 8267 h 164224"/>
                  <a:gd name="connsiteX51" fmla="*/ 55006 w 191250"/>
                  <a:gd name="connsiteY51" fmla="*/ 9221 h 164224"/>
                  <a:gd name="connsiteX52" fmla="*/ 53417 w 191250"/>
                  <a:gd name="connsiteY52" fmla="*/ 10652 h 164224"/>
                  <a:gd name="connsiteX53" fmla="*/ 52781 w 191250"/>
                  <a:gd name="connsiteY53" fmla="*/ 11287 h 164224"/>
                  <a:gd name="connsiteX54" fmla="*/ 52463 w 191250"/>
                  <a:gd name="connsiteY54" fmla="*/ 12241 h 164224"/>
                  <a:gd name="connsiteX55" fmla="*/ 51509 w 191250"/>
                  <a:gd name="connsiteY55" fmla="*/ 12877 h 164224"/>
                  <a:gd name="connsiteX56" fmla="*/ 50396 w 191250"/>
                  <a:gd name="connsiteY56" fmla="*/ 12877 h 164224"/>
                  <a:gd name="connsiteX57" fmla="*/ 49442 w 191250"/>
                  <a:gd name="connsiteY57" fmla="*/ 13354 h 164224"/>
                  <a:gd name="connsiteX58" fmla="*/ 48011 w 191250"/>
                  <a:gd name="connsiteY58" fmla="*/ 13990 h 164224"/>
                  <a:gd name="connsiteX59" fmla="*/ 45945 w 191250"/>
                  <a:gd name="connsiteY59" fmla="*/ 13672 h 164224"/>
                  <a:gd name="connsiteX60" fmla="*/ 43719 w 191250"/>
                  <a:gd name="connsiteY60" fmla="*/ 14308 h 164224"/>
                  <a:gd name="connsiteX61" fmla="*/ 42924 w 191250"/>
                  <a:gd name="connsiteY61" fmla="*/ 15103 h 164224"/>
                  <a:gd name="connsiteX62" fmla="*/ 41175 w 191250"/>
                  <a:gd name="connsiteY62" fmla="*/ 15739 h 164224"/>
                  <a:gd name="connsiteX63" fmla="*/ 39426 w 191250"/>
                  <a:gd name="connsiteY63" fmla="*/ 15739 h 164224"/>
                  <a:gd name="connsiteX64" fmla="*/ 38791 w 191250"/>
                  <a:gd name="connsiteY64" fmla="*/ 16057 h 164224"/>
                  <a:gd name="connsiteX65" fmla="*/ 37201 w 191250"/>
                  <a:gd name="connsiteY65" fmla="*/ 17170 h 164224"/>
                  <a:gd name="connsiteX66" fmla="*/ 35293 w 191250"/>
                  <a:gd name="connsiteY66" fmla="*/ 18759 h 164224"/>
                  <a:gd name="connsiteX67" fmla="*/ 32908 w 191250"/>
                  <a:gd name="connsiteY67" fmla="*/ 19713 h 164224"/>
                  <a:gd name="connsiteX68" fmla="*/ 32114 w 191250"/>
                  <a:gd name="connsiteY68" fmla="*/ 20031 h 164224"/>
                  <a:gd name="connsiteX69" fmla="*/ 31001 w 191250"/>
                  <a:gd name="connsiteY69" fmla="*/ 21144 h 164224"/>
                  <a:gd name="connsiteX70" fmla="*/ 29411 w 191250"/>
                  <a:gd name="connsiteY70" fmla="*/ 26390 h 164224"/>
                  <a:gd name="connsiteX71" fmla="*/ 28139 w 191250"/>
                  <a:gd name="connsiteY71" fmla="*/ 27821 h 164224"/>
                  <a:gd name="connsiteX72" fmla="*/ 26072 w 191250"/>
                  <a:gd name="connsiteY72" fmla="*/ 27821 h 164224"/>
                  <a:gd name="connsiteX73" fmla="*/ 23370 w 191250"/>
                  <a:gd name="connsiteY73" fmla="*/ 27821 h 164224"/>
                  <a:gd name="connsiteX74" fmla="*/ 21144 w 191250"/>
                  <a:gd name="connsiteY74" fmla="*/ 28298 h 164224"/>
                  <a:gd name="connsiteX75" fmla="*/ 17964 w 191250"/>
                  <a:gd name="connsiteY75" fmla="*/ 27662 h 164224"/>
                  <a:gd name="connsiteX76" fmla="*/ 16534 w 191250"/>
                  <a:gd name="connsiteY76" fmla="*/ 27662 h 164224"/>
                  <a:gd name="connsiteX77" fmla="*/ 16216 w 191250"/>
                  <a:gd name="connsiteY77" fmla="*/ 28934 h 164224"/>
                  <a:gd name="connsiteX78" fmla="*/ 15580 w 191250"/>
                  <a:gd name="connsiteY78" fmla="*/ 33385 h 164224"/>
                  <a:gd name="connsiteX79" fmla="*/ 15580 w 191250"/>
                  <a:gd name="connsiteY79" fmla="*/ 35293 h 164224"/>
                  <a:gd name="connsiteX80" fmla="*/ 14467 w 191250"/>
                  <a:gd name="connsiteY80" fmla="*/ 37519 h 164224"/>
                  <a:gd name="connsiteX81" fmla="*/ 13036 w 191250"/>
                  <a:gd name="connsiteY81" fmla="*/ 40380 h 164224"/>
                  <a:gd name="connsiteX82" fmla="*/ 13513 w 191250"/>
                  <a:gd name="connsiteY82" fmla="*/ 45150 h 164224"/>
                  <a:gd name="connsiteX83" fmla="*/ 13513 w 191250"/>
                  <a:gd name="connsiteY83" fmla="*/ 49919 h 164224"/>
                  <a:gd name="connsiteX84" fmla="*/ 11287 w 191250"/>
                  <a:gd name="connsiteY84" fmla="*/ 57073 h 164224"/>
                  <a:gd name="connsiteX85" fmla="*/ 10970 w 191250"/>
                  <a:gd name="connsiteY85" fmla="*/ 58663 h 164224"/>
                  <a:gd name="connsiteX86" fmla="*/ 8426 w 191250"/>
                  <a:gd name="connsiteY86" fmla="*/ 64386 h 164224"/>
                  <a:gd name="connsiteX87" fmla="*/ 7154 w 191250"/>
                  <a:gd name="connsiteY87" fmla="*/ 66453 h 164224"/>
                  <a:gd name="connsiteX88" fmla="*/ 3974 w 191250"/>
                  <a:gd name="connsiteY88" fmla="*/ 77104 h 164224"/>
                  <a:gd name="connsiteX89" fmla="*/ 2703 w 191250"/>
                  <a:gd name="connsiteY89" fmla="*/ 80443 h 164224"/>
                  <a:gd name="connsiteX90" fmla="*/ 0 w 191250"/>
                  <a:gd name="connsiteY90" fmla="*/ 83940 h 164224"/>
                  <a:gd name="connsiteX91" fmla="*/ 636 w 191250"/>
                  <a:gd name="connsiteY91" fmla="*/ 89505 h 164224"/>
                  <a:gd name="connsiteX92" fmla="*/ 1272 w 191250"/>
                  <a:gd name="connsiteY92" fmla="*/ 95387 h 164224"/>
                  <a:gd name="connsiteX93" fmla="*/ 1908 w 191250"/>
                  <a:gd name="connsiteY93" fmla="*/ 100951 h 164224"/>
                  <a:gd name="connsiteX94" fmla="*/ 2862 w 191250"/>
                  <a:gd name="connsiteY94" fmla="*/ 109377 h 164224"/>
                  <a:gd name="connsiteX95" fmla="*/ 3339 w 191250"/>
                  <a:gd name="connsiteY95" fmla="*/ 109377 h 164224"/>
                  <a:gd name="connsiteX96" fmla="*/ 7313 w 191250"/>
                  <a:gd name="connsiteY96" fmla="*/ 107946 h 164224"/>
                  <a:gd name="connsiteX97" fmla="*/ 11128 w 191250"/>
                  <a:gd name="connsiteY97" fmla="*/ 107946 h 164224"/>
                  <a:gd name="connsiteX98" fmla="*/ 14785 w 191250"/>
                  <a:gd name="connsiteY98" fmla="*/ 108741 h 164224"/>
                  <a:gd name="connsiteX99" fmla="*/ 17170 w 191250"/>
                  <a:gd name="connsiteY99" fmla="*/ 109059 h 164224"/>
                  <a:gd name="connsiteX100" fmla="*/ 18283 w 191250"/>
                  <a:gd name="connsiteY100" fmla="*/ 108582 h 164224"/>
                  <a:gd name="connsiteX101" fmla="*/ 19236 w 191250"/>
                  <a:gd name="connsiteY101" fmla="*/ 107310 h 164224"/>
                  <a:gd name="connsiteX102" fmla="*/ 20190 w 191250"/>
                  <a:gd name="connsiteY102" fmla="*/ 105243 h 164224"/>
                  <a:gd name="connsiteX103" fmla="*/ 21621 w 191250"/>
                  <a:gd name="connsiteY103" fmla="*/ 104131 h 164224"/>
                  <a:gd name="connsiteX104" fmla="*/ 23688 w 191250"/>
                  <a:gd name="connsiteY104" fmla="*/ 104131 h 164224"/>
                  <a:gd name="connsiteX105" fmla="*/ 26390 w 191250"/>
                  <a:gd name="connsiteY105" fmla="*/ 106197 h 164224"/>
                  <a:gd name="connsiteX106" fmla="*/ 30842 w 191250"/>
                  <a:gd name="connsiteY106" fmla="*/ 112557 h 164224"/>
                  <a:gd name="connsiteX107" fmla="*/ 31955 w 191250"/>
                  <a:gd name="connsiteY107" fmla="*/ 112874 h 164224"/>
                  <a:gd name="connsiteX108" fmla="*/ 32591 w 191250"/>
                  <a:gd name="connsiteY108" fmla="*/ 112874 h 164224"/>
                  <a:gd name="connsiteX109" fmla="*/ 34816 w 191250"/>
                  <a:gd name="connsiteY109" fmla="*/ 107628 h 164224"/>
                  <a:gd name="connsiteX110" fmla="*/ 36565 w 191250"/>
                  <a:gd name="connsiteY110" fmla="*/ 103654 h 164224"/>
                  <a:gd name="connsiteX111" fmla="*/ 39745 w 191250"/>
                  <a:gd name="connsiteY111" fmla="*/ 96341 h 164224"/>
                  <a:gd name="connsiteX112" fmla="*/ 41652 w 191250"/>
                  <a:gd name="connsiteY112" fmla="*/ 92207 h 164224"/>
                  <a:gd name="connsiteX113" fmla="*/ 43401 w 191250"/>
                  <a:gd name="connsiteY113" fmla="*/ 93479 h 164224"/>
                  <a:gd name="connsiteX114" fmla="*/ 45150 w 191250"/>
                  <a:gd name="connsiteY114" fmla="*/ 95546 h 164224"/>
                  <a:gd name="connsiteX115" fmla="*/ 47057 w 191250"/>
                  <a:gd name="connsiteY115" fmla="*/ 96500 h 164224"/>
                  <a:gd name="connsiteX116" fmla="*/ 49124 w 191250"/>
                  <a:gd name="connsiteY116" fmla="*/ 97136 h 164224"/>
                  <a:gd name="connsiteX117" fmla="*/ 50078 w 191250"/>
                  <a:gd name="connsiteY117" fmla="*/ 97136 h 164224"/>
                  <a:gd name="connsiteX118" fmla="*/ 51350 w 191250"/>
                  <a:gd name="connsiteY118" fmla="*/ 98089 h 164224"/>
                  <a:gd name="connsiteX119" fmla="*/ 55801 w 191250"/>
                  <a:gd name="connsiteY119" fmla="*/ 103336 h 164224"/>
                  <a:gd name="connsiteX120" fmla="*/ 57391 w 191250"/>
                  <a:gd name="connsiteY120" fmla="*/ 104608 h 164224"/>
                  <a:gd name="connsiteX121" fmla="*/ 59458 w 191250"/>
                  <a:gd name="connsiteY121" fmla="*/ 104608 h 164224"/>
                  <a:gd name="connsiteX122" fmla="*/ 68361 w 191250"/>
                  <a:gd name="connsiteY122" fmla="*/ 103018 h 164224"/>
                  <a:gd name="connsiteX123" fmla="*/ 73607 w 191250"/>
                  <a:gd name="connsiteY123" fmla="*/ 99997 h 164224"/>
                  <a:gd name="connsiteX124" fmla="*/ 74402 w 191250"/>
                  <a:gd name="connsiteY124" fmla="*/ 98725 h 164224"/>
                  <a:gd name="connsiteX125" fmla="*/ 75832 w 191250"/>
                  <a:gd name="connsiteY125" fmla="*/ 98725 h 164224"/>
                  <a:gd name="connsiteX126" fmla="*/ 77581 w 191250"/>
                  <a:gd name="connsiteY126" fmla="*/ 99997 h 164224"/>
                  <a:gd name="connsiteX127" fmla="*/ 78217 w 191250"/>
                  <a:gd name="connsiteY127" fmla="*/ 101269 h 164224"/>
                  <a:gd name="connsiteX128" fmla="*/ 79330 w 191250"/>
                  <a:gd name="connsiteY128" fmla="*/ 103018 h 164224"/>
                  <a:gd name="connsiteX129" fmla="*/ 81397 w 191250"/>
                  <a:gd name="connsiteY129" fmla="*/ 103336 h 164224"/>
                  <a:gd name="connsiteX130" fmla="*/ 86484 w 191250"/>
                  <a:gd name="connsiteY130" fmla="*/ 102064 h 164224"/>
                  <a:gd name="connsiteX131" fmla="*/ 88869 w 191250"/>
                  <a:gd name="connsiteY131" fmla="*/ 101269 h 164224"/>
                  <a:gd name="connsiteX132" fmla="*/ 90935 w 191250"/>
                  <a:gd name="connsiteY132" fmla="*/ 101905 h 164224"/>
                  <a:gd name="connsiteX133" fmla="*/ 93638 w 191250"/>
                  <a:gd name="connsiteY133" fmla="*/ 102382 h 164224"/>
                  <a:gd name="connsiteX134" fmla="*/ 95387 w 191250"/>
                  <a:gd name="connsiteY134" fmla="*/ 102382 h 164224"/>
                  <a:gd name="connsiteX135" fmla="*/ 99361 w 191250"/>
                  <a:gd name="connsiteY135" fmla="*/ 104131 h 164224"/>
                  <a:gd name="connsiteX136" fmla="*/ 104131 w 191250"/>
                  <a:gd name="connsiteY136" fmla="*/ 103654 h 164224"/>
                  <a:gd name="connsiteX137" fmla="*/ 106356 w 191250"/>
                  <a:gd name="connsiteY137" fmla="*/ 103654 h 164224"/>
                  <a:gd name="connsiteX138" fmla="*/ 108741 w 191250"/>
                  <a:gd name="connsiteY138" fmla="*/ 104448 h 164224"/>
                  <a:gd name="connsiteX139" fmla="*/ 112557 w 191250"/>
                  <a:gd name="connsiteY139" fmla="*/ 107151 h 164224"/>
                  <a:gd name="connsiteX140" fmla="*/ 117485 w 191250"/>
                  <a:gd name="connsiteY140" fmla="*/ 110490 h 164224"/>
                  <a:gd name="connsiteX141" fmla="*/ 124480 w 191250"/>
                  <a:gd name="connsiteY141" fmla="*/ 112874 h 164224"/>
                  <a:gd name="connsiteX142" fmla="*/ 125911 w 191250"/>
                  <a:gd name="connsiteY142" fmla="*/ 113828 h 164224"/>
                  <a:gd name="connsiteX143" fmla="*/ 129249 w 191250"/>
                  <a:gd name="connsiteY143" fmla="*/ 117644 h 164224"/>
                  <a:gd name="connsiteX144" fmla="*/ 134496 w 191250"/>
                  <a:gd name="connsiteY144" fmla="*/ 124798 h 164224"/>
                  <a:gd name="connsiteX145" fmla="*/ 141332 w 191250"/>
                  <a:gd name="connsiteY145" fmla="*/ 131634 h 164224"/>
                  <a:gd name="connsiteX146" fmla="*/ 148804 w 191250"/>
                  <a:gd name="connsiteY146" fmla="*/ 137039 h 164224"/>
                  <a:gd name="connsiteX147" fmla="*/ 152778 w 191250"/>
                  <a:gd name="connsiteY147" fmla="*/ 140855 h 164224"/>
                  <a:gd name="connsiteX148" fmla="*/ 155481 w 191250"/>
                  <a:gd name="connsiteY148" fmla="*/ 145465 h 164224"/>
                  <a:gd name="connsiteX149" fmla="*/ 158183 w 191250"/>
                  <a:gd name="connsiteY149" fmla="*/ 149598 h 164224"/>
                  <a:gd name="connsiteX150" fmla="*/ 160886 w 191250"/>
                  <a:gd name="connsiteY150" fmla="*/ 151347 h 164224"/>
                  <a:gd name="connsiteX151" fmla="*/ 163429 w 191250"/>
                  <a:gd name="connsiteY151" fmla="*/ 152778 h 164224"/>
                  <a:gd name="connsiteX152" fmla="*/ 165973 w 191250"/>
                  <a:gd name="connsiteY152" fmla="*/ 155957 h 164224"/>
                  <a:gd name="connsiteX153" fmla="*/ 167881 w 191250"/>
                  <a:gd name="connsiteY153" fmla="*/ 158660 h 164224"/>
                  <a:gd name="connsiteX154" fmla="*/ 170425 w 191250"/>
                  <a:gd name="connsiteY154" fmla="*/ 161681 h 164224"/>
                  <a:gd name="connsiteX155" fmla="*/ 171219 w 191250"/>
                  <a:gd name="connsiteY155" fmla="*/ 160886 h 164224"/>
                  <a:gd name="connsiteX156" fmla="*/ 172332 w 191250"/>
                  <a:gd name="connsiteY156" fmla="*/ 160091 h 164224"/>
                  <a:gd name="connsiteX157" fmla="*/ 173127 w 191250"/>
                  <a:gd name="connsiteY157" fmla="*/ 160091 h 164224"/>
                  <a:gd name="connsiteX158" fmla="*/ 178532 w 191250"/>
                  <a:gd name="connsiteY158" fmla="*/ 164224 h 164224"/>
                  <a:gd name="connsiteX159" fmla="*/ 179486 w 191250"/>
                  <a:gd name="connsiteY159" fmla="*/ 164224 h 164224"/>
                  <a:gd name="connsiteX160" fmla="*/ 181394 w 191250"/>
                  <a:gd name="connsiteY160" fmla="*/ 162953 h 164224"/>
                  <a:gd name="connsiteX161" fmla="*/ 182984 w 191250"/>
                  <a:gd name="connsiteY161" fmla="*/ 158660 h 164224"/>
                  <a:gd name="connsiteX162" fmla="*/ 184097 w 191250"/>
                  <a:gd name="connsiteY162" fmla="*/ 157070 h 164224"/>
                  <a:gd name="connsiteX163" fmla="*/ 184574 w 191250"/>
                  <a:gd name="connsiteY163" fmla="*/ 157070 h 164224"/>
                  <a:gd name="connsiteX164" fmla="*/ 188071 w 191250"/>
                  <a:gd name="connsiteY164" fmla="*/ 155957 h 164224"/>
                  <a:gd name="connsiteX165" fmla="*/ 191251 w 191250"/>
                  <a:gd name="connsiteY165" fmla="*/ 154686 h 164224"/>
                  <a:gd name="connsiteX166" fmla="*/ 190297 w 191250"/>
                  <a:gd name="connsiteY166" fmla="*/ 151347 h 164224"/>
                  <a:gd name="connsiteX167" fmla="*/ 104290 w 191250"/>
                  <a:gd name="connsiteY167" fmla="*/ 68520 h 164224"/>
                  <a:gd name="connsiteX168" fmla="*/ 104290 w 191250"/>
                  <a:gd name="connsiteY168" fmla="*/ 68838 h 164224"/>
                  <a:gd name="connsiteX169" fmla="*/ 103018 w 191250"/>
                  <a:gd name="connsiteY169" fmla="*/ 69155 h 164224"/>
                  <a:gd name="connsiteX170" fmla="*/ 100792 w 191250"/>
                  <a:gd name="connsiteY170" fmla="*/ 68043 h 164224"/>
                  <a:gd name="connsiteX171" fmla="*/ 101587 w 191250"/>
                  <a:gd name="connsiteY171" fmla="*/ 70427 h 164224"/>
                  <a:gd name="connsiteX172" fmla="*/ 105085 w 191250"/>
                  <a:gd name="connsiteY172" fmla="*/ 71063 h 164224"/>
                  <a:gd name="connsiteX173" fmla="*/ 107946 w 191250"/>
                  <a:gd name="connsiteY173" fmla="*/ 71063 h 164224"/>
                  <a:gd name="connsiteX174" fmla="*/ 111126 w 191250"/>
                  <a:gd name="connsiteY174" fmla="*/ 71381 h 164224"/>
                  <a:gd name="connsiteX175" fmla="*/ 113828 w 191250"/>
                  <a:gd name="connsiteY175" fmla="*/ 71381 h 164224"/>
                  <a:gd name="connsiteX176" fmla="*/ 114146 w 191250"/>
                  <a:gd name="connsiteY176" fmla="*/ 69791 h 164224"/>
                  <a:gd name="connsiteX177" fmla="*/ 109536 w 191250"/>
                  <a:gd name="connsiteY177" fmla="*/ 67566 h 164224"/>
                  <a:gd name="connsiteX178" fmla="*/ 109059 w 191250"/>
                  <a:gd name="connsiteY178" fmla="*/ 68678 h 164224"/>
                  <a:gd name="connsiteX179" fmla="*/ 108423 w 191250"/>
                  <a:gd name="connsiteY179" fmla="*/ 69155 h 164224"/>
                  <a:gd name="connsiteX180" fmla="*/ 107628 w 191250"/>
                  <a:gd name="connsiteY180" fmla="*/ 69155 h 164224"/>
                  <a:gd name="connsiteX181" fmla="*/ 106515 w 191250"/>
                  <a:gd name="connsiteY181" fmla="*/ 67725 h 164224"/>
                  <a:gd name="connsiteX182" fmla="*/ 106197 w 191250"/>
                  <a:gd name="connsiteY182" fmla="*/ 64863 h 164224"/>
                  <a:gd name="connsiteX183" fmla="*/ 105243 w 191250"/>
                  <a:gd name="connsiteY183" fmla="*/ 63591 h 164224"/>
                  <a:gd name="connsiteX184" fmla="*/ 103654 w 191250"/>
                  <a:gd name="connsiteY184" fmla="*/ 62478 h 164224"/>
                  <a:gd name="connsiteX185" fmla="*/ 101110 w 191250"/>
                  <a:gd name="connsiteY185" fmla="*/ 62001 h 164224"/>
                  <a:gd name="connsiteX186" fmla="*/ 102382 w 191250"/>
                  <a:gd name="connsiteY186" fmla="*/ 63750 h 164224"/>
                  <a:gd name="connsiteX187" fmla="*/ 101746 w 191250"/>
                  <a:gd name="connsiteY187" fmla="*/ 64386 h 164224"/>
                  <a:gd name="connsiteX188" fmla="*/ 100792 w 191250"/>
                  <a:gd name="connsiteY188" fmla="*/ 64863 h 164224"/>
                  <a:gd name="connsiteX189" fmla="*/ 100792 w 191250"/>
                  <a:gd name="connsiteY189" fmla="*/ 66135 h 164224"/>
                  <a:gd name="connsiteX190" fmla="*/ 102859 w 191250"/>
                  <a:gd name="connsiteY190" fmla="*/ 66453 h 164224"/>
                  <a:gd name="connsiteX191" fmla="*/ 104448 w 191250"/>
                  <a:gd name="connsiteY191" fmla="*/ 68043 h 164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191250" h="164224">
                    <a:moveTo>
                      <a:pt x="105403" y="59458"/>
                    </a:moveTo>
                    <a:lnTo>
                      <a:pt x="104448" y="56596"/>
                    </a:lnTo>
                    <a:lnTo>
                      <a:pt x="103654" y="55960"/>
                    </a:lnTo>
                    <a:lnTo>
                      <a:pt x="103336" y="56596"/>
                    </a:lnTo>
                    <a:lnTo>
                      <a:pt x="102064" y="57709"/>
                    </a:lnTo>
                    <a:lnTo>
                      <a:pt x="102541" y="58345"/>
                    </a:lnTo>
                    <a:lnTo>
                      <a:pt x="105403" y="59458"/>
                    </a:lnTo>
                    <a:close/>
                    <a:moveTo>
                      <a:pt x="190774" y="151506"/>
                    </a:moveTo>
                    <a:lnTo>
                      <a:pt x="188389" y="149280"/>
                    </a:lnTo>
                    <a:lnTo>
                      <a:pt x="187594" y="151983"/>
                    </a:lnTo>
                    <a:lnTo>
                      <a:pt x="182666" y="150393"/>
                    </a:lnTo>
                    <a:lnTo>
                      <a:pt x="180917" y="145942"/>
                    </a:lnTo>
                    <a:lnTo>
                      <a:pt x="174876" y="140060"/>
                    </a:lnTo>
                    <a:lnTo>
                      <a:pt x="171378" y="140378"/>
                    </a:lnTo>
                    <a:lnTo>
                      <a:pt x="169788" y="134972"/>
                    </a:lnTo>
                    <a:lnTo>
                      <a:pt x="166927" y="129408"/>
                    </a:lnTo>
                    <a:lnTo>
                      <a:pt x="150075" y="117962"/>
                    </a:lnTo>
                    <a:lnTo>
                      <a:pt x="144988" y="110331"/>
                    </a:lnTo>
                    <a:lnTo>
                      <a:pt x="136244" y="99361"/>
                    </a:lnTo>
                    <a:lnTo>
                      <a:pt x="125434" y="95864"/>
                    </a:lnTo>
                    <a:lnTo>
                      <a:pt x="120664" y="91730"/>
                    </a:lnTo>
                    <a:lnTo>
                      <a:pt x="118121" y="90299"/>
                    </a:lnTo>
                    <a:lnTo>
                      <a:pt x="114941" y="89346"/>
                    </a:lnTo>
                    <a:lnTo>
                      <a:pt x="111126" y="89028"/>
                    </a:lnTo>
                    <a:lnTo>
                      <a:pt x="108264" y="87915"/>
                    </a:lnTo>
                    <a:lnTo>
                      <a:pt x="104767" y="83940"/>
                    </a:lnTo>
                    <a:lnTo>
                      <a:pt x="103972" y="82033"/>
                    </a:lnTo>
                    <a:lnTo>
                      <a:pt x="103495" y="78535"/>
                    </a:lnTo>
                    <a:lnTo>
                      <a:pt x="101746" y="76786"/>
                    </a:lnTo>
                    <a:lnTo>
                      <a:pt x="98407" y="74561"/>
                    </a:lnTo>
                    <a:lnTo>
                      <a:pt x="96977" y="76150"/>
                    </a:lnTo>
                    <a:lnTo>
                      <a:pt x="96341" y="78853"/>
                    </a:lnTo>
                    <a:lnTo>
                      <a:pt x="97136" y="81079"/>
                    </a:lnTo>
                    <a:lnTo>
                      <a:pt x="97136" y="82351"/>
                    </a:lnTo>
                    <a:cubicBezTo>
                      <a:pt x="97136" y="82351"/>
                      <a:pt x="96341" y="84576"/>
                      <a:pt x="96341" y="84576"/>
                    </a:cubicBezTo>
                    <a:lnTo>
                      <a:pt x="94433" y="82033"/>
                    </a:lnTo>
                    <a:lnTo>
                      <a:pt x="91889" y="75038"/>
                    </a:lnTo>
                    <a:lnTo>
                      <a:pt x="90459" y="72971"/>
                    </a:lnTo>
                    <a:lnTo>
                      <a:pt x="88392" y="72653"/>
                    </a:lnTo>
                    <a:lnTo>
                      <a:pt x="86007" y="65181"/>
                    </a:lnTo>
                    <a:lnTo>
                      <a:pt x="82510" y="61206"/>
                    </a:lnTo>
                    <a:lnTo>
                      <a:pt x="80284" y="53258"/>
                    </a:lnTo>
                    <a:lnTo>
                      <a:pt x="78058" y="37519"/>
                    </a:lnTo>
                    <a:lnTo>
                      <a:pt x="74879" y="27026"/>
                    </a:lnTo>
                    <a:lnTo>
                      <a:pt x="71381" y="17011"/>
                    </a:lnTo>
                    <a:lnTo>
                      <a:pt x="62637" y="0"/>
                    </a:lnTo>
                    <a:lnTo>
                      <a:pt x="60094" y="1908"/>
                    </a:lnTo>
                    <a:lnTo>
                      <a:pt x="57232" y="5246"/>
                    </a:lnTo>
                    <a:lnTo>
                      <a:pt x="56437" y="6518"/>
                    </a:lnTo>
                    <a:lnTo>
                      <a:pt x="56119" y="7313"/>
                    </a:lnTo>
                    <a:lnTo>
                      <a:pt x="55801" y="8267"/>
                    </a:lnTo>
                    <a:lnTo>
                      <a:pt x="55006" y="9221"/>
                    </a:lnTo>
                    <a:lnTo>
                      <a:pt x="53417" y="10652"/>
                    </a:lnTo>
                    <a:lnTo>
                      <a:pt x="52781" y="11287"/>
                    </a:lnTo>
                    <a:lnTo>
                      <a:pt x="52463" y="12241"/>
                    </a:lnTo>
                    <a:lnTo>
                      <a:pt x="51509" y="12877"/>
                    </a:lnTo>
                    <a:lnTo>
                      <a:pt x="50396" y="12877"/>
                    </a:lnTo>
                    <a:cubicBezTo>
                      <a:pt x="50396" y="12877"/>
                      <a:pt x="49442" y="13354"/>
                      <a:pt x="49442" y="13354"/>
                    </a:cubicBezTo>
                    <a:lnTo>
                      <a:pt x="48011" y="13990"/>
                    </a:lnTo>
                    <a:lnTo>
                      <a:pt x="45945" y="13672"/>
                    </a:lnTo>
                    <a:lnTo>
                      <a:pt x="43719" y="14308"/>
                    </a:lnTo>
                    <a:lnTo>
                      <a:pt x="42924" y="15103"/>
                    </a:lnTo>
                    <a:lnTo>
                      <a:pt x="41175" y="15739"/>
                    </a:lnTo>
                    <a:lnTo>
                      <a:pt x="39426" y="15739"/>
                    </a:lnTo>
                    <a:cubicBezTo>
                      <a:pt x="39426" y="15739"/>
                      <a:pt x="38791" y="16057"/>
                      <a:pt x="38791" y="16057"/>
                    </a:cubicBezTo>
                    <a:lnTo>
                      <a:pt x="37201" y="17170"/>
                    </a:lnTo>
                    <a:lnTo>
                      <a:pt x="35293" y="18759"/>
                    </a:lnTo>
                    <a:lnTo>
                      <a:pt x="32908" y="19713"/>
                    </a:lnTo>
                    <a:lnTo>
                      <a:pt x="32114" y="20031"/>
                    </a:lnTo>
                    <a:lnTo>
                      <a:pt x="31001" y="21144"/>
                    </a:lnTo>
                    <a:lnTo>
                      <a:pt x="29411" y="26390"/>
                    </a:lnTo>
                    <a:lnTo>
                      <a:pt x="28139" y="27821"/>
                    </a:lnTo>
                    <a:lnTo>
                      <a:pt x="26072" y="27821"/>
                    </a:lnTo>
                    <a:cubicBezTo>
                      <a:pt x="26072" y="27821"/>
                      <a:pt x="23370" y="27821"/>
                      <a:pt x="23370" y="27821"/>
                    </a:cubicBezTo>
                    <a:lnTo>
                      <a:pt x="21144" y="28298"/>
                    </a:lnTo>
                    <a:lnTo>
                      <a:pt x="17964" y="27662"/>
                    </a:lnTo>
                    <a:lnTo>
                      <a:pt x="16534" y="27662"/>
                    </a:lnTo>
                    <a:cubicBezTo>
                      <a:pt x="16534" y="27662"/>
                      <a:pt x="16216" y="28934"/>
                      <a:pt x="16216" y="28934"/>
                    </a:cubicBezTo>
                    <a:lnTo>
                      <a:pt x="15580" y="33385"/>
                    </a:lnTo>
                    <a:lnTo>
                      <a:pt x="15580" y="35293"/>
                    </a:lnTo>
                    <a:cubicBezTo>
                      <a:pt x="15580" y="35293"/>
                      <a:pt x="14467" y="37519"/>
                      <a:pt x="14467" y="37519"/>
                    </a:cubicBezTo>
                    <a:lnTo>
                      <a:pt x="13036" y="40380"/>
                    </a:lnTo>
                    <a:lnTo>
                      <a:pt x="13513" y="45150"/>
                    </a:lnTo>
                    <a:lnTo>
                      <a:pt x="13513" y="49919"/>
                    </a:lnTo>
                    <a:cubicBezTo>
                      <a:pt x="13513" y="49919"/>
                      <a:pt x="11287" y="57073"/>
                      <a:pt x="11287" y="57073"/>
                    </a:cubicBezTo>
                    <a:lnTo>
                      <a:pt x="10970" y="58663"/>
                    </a:lnTo>
                    <a:lnTo>
                      <a:pt x="8426" y="64386"/>
                    </a:lnTo>
                    <a:lnTo>
                      <a:pt x="7154" y="66453"/>
                    </a:lnTo>
                    <a:lnTo>
                      <a:pt x="3974" y="77104"/>
                    </a:lnTo>
                    <a:lnTo>
                      <a:pt x="2703" y="80443"/>
                    </a:lnTo>
                    <a:lnTo>
                      <a:pt x="0" y="83940"/>
                    </a:lnTo>
                    <a:lnTo>
                      <a:pt x="636" y="89505"/>
                    </a:lnTo>
                    <a:lnTo>
                      <a:pt x="1272" y="95387"/>
                    </a:lnTo>
                    <a:lnTo>
                      <a:pt x="1908" y="100951"/>
                    </a:lnTo>
                    <a:lnTo>
                      <a:pt x="2862" y="109377"/>
                    </a:lnTo>
                    <a:lnTo>
                      <a:pt x="3339" y="109377"/>
                    </a:lnTo>
                    <a:cubicBezTo>
                      <a:pt x="3339" y="109377"/>
                      <a:pt x="7313" y="107946"/>
                      <a:pt x="7313" y="107946"/>
                    </a:cubicBezTo>
                    <a:lnTo>
                      <a:pt x="11128" y="107946"/>
                    </a:lnTo>
                    <a:cubicBezTo>
                      <a:pt x="11128" y="107946"/>
                      <a:pt x="14785" y="108741"/>
                      <a:pt x="14785" y="108741"/>
                    </a:cubicBezTo>
                    <a:lnTo>
                      <a:pt x="17170" y="109059"/>
                    </a:lnTo>
                    <a:lnTo>
                      <a:pt x="18283" y="108582"/>
                    </a:lnTo>
                    <a:lnTo>
                      <a:pt x="19236" y="107310"/>
                    </a:lnTo>
                    <a:lnTo>
                      <a:pt x="20190" y="105243"/>
                    </a:lnTo>
                    <a:lnTo>
                      <a:pt x="21621" y="104131"/>
                    </a:lnTo>
                    <a:lnTo>
                      <a:pt x="23688" y="104131"/>
                    </a:lnTo>
                    <a:cubicBezTo>
                      <a:pt x="23688" y="104131"/>
                      <a:pt x="26390" y="106197"/>
                      <a:pt x="26390" y="106197"/>
                    </a:cubicBezTo>
                    <a:lnTo>
                      <a:pt x="30842" y="112557"/>
                    </a:lnTo>
                    <a:lnTo>
                      <a:pt x="31955" y="112874"/>
                    </a:lnTo>
                    <a:lnTo>
                      <a:pt x="32591" y="112874"/>
                    </a:lnTo>
                    <a:cubicBezTo>
                      <a:pt x="32591" y="112874"/>
                      <a:pt x="34816" y="107628"/>
                      <a:pt x="34816" y="107628"/>
                    </a:cubicBezTo>
                    <a:lnTo>
                      <a:pt x="36565" y="103654"/>
                    </a:lnTo>
                    <a:lnTo>
                      <a:pt x="39745" y="96341"/>
                    </a:lnTo>
                    <a:lnTo>
                      <a:pt x="41652" y="92207"/>
                    </a:lnTo>
                    <a:lnTo>
                      <a:pt x="43401" y="93479"/>
                    </a:lnTo>
                    <a:lnTo>
                      <a:pt x="45150" y="95546"/>
                    </a:lnTo>
                    <a:lnTo>
                      <a:pt x="47057" y="96500"/>
                    </a:lnTo>
                    <a:lnTo>
                      <a:pt x="49124" y="97136"/>
                    </a:lnTo>
                    <a:lnTo>
                      <a:pt x="50078" y="97136"/>
                    </a:lnTo>
                    <a:cubicBezTo>
                      <a:pt x="50078" y="97136"/>
                      <a:pt x="51350" y="98089"/>
                      <a:pt x="51350" y="98089"/>
                    </a:cubicBezTo>
                    <a:lnTo>
                      <a:pt x="55801" y="103336"/>
                    </a:lnTo>
                    <a:lnTo>
                      <a:pt x="57391" y="104608"/>
                    </a:lnTo>
                    <a:lnTo>
                      <a:pt x="59458" y="104608"/>
                    </a:lnTo>
                    <a:cubicBezTo>
                      <a:pt x="59458" y="104608"/>
                      <a:pt x="68361" y="103018"/>
                      <a:pt x="68361" y="103018"/>
                    </a:cubicBezTo>
                    <a:lnTo>
                      <a:pt x="73607" y="99997"/>
                    </a:lnTo>
                    <a:lnTo>
                      <a:pt x="74402" y="98725"/>
                    </a:lnTo>
                    <a:lnTo>
                      <a:pt x="75832" y="98725"/>
                    </a:lnTo>
                    <a:lnTo>
                      <a:pt x="77581" y="99997"/>
                    </a:lnTo>
                    <a:lnTo>
                      <a:pt x="78217" y="101269"/>
                    </a:lnTo>
                    <a:lnTo>
                      <a:pt x="79330" y="103018"/>
                    </a:lnTo>
                    <a:lnTo>
                      <a:pt x="81397" y="103336"/>
                    </a:lnTo>
                    <a:lnTo>
                      <a:pt x="86484" y="102064"/>
                    </a:lnTo>
                    <a:lnTo>
                      <a:pt x="88869" y="101269"/>
                    </a:lnTo>
                    <a:lnTo>
                      <a:pt x="90935" y="101905"/>
                    </a:lnTo>
                    <a:lnTo>
                      <a:pt x="93638" y="102382"/>
                    </a:lnTo>
                    <a:lnTo>
                      <a:pt x="95387" y="102382"/>
                    </a:lnTo>
                    <a:lnTo>
                      <a:pt x="99361" y="104131"/>
                    </a:lnTo>
                    <a:lnTo>
                      <a:pt x="104131" y="103654"/>
                    </a:lnTo>
                    <a:lnTo>
                      <a:pt x="106356" y="103654"/>
                    </a:lnTo>
                    <a:cubicBezTo>
                      <a:pt x="106356" y="103654"/>
                      <a:pt x="108741" y="104448"/>
                      <a:pt x="108741" y="104448"/>
                    </a:cubicBezTo>
                    <a:lnTo>
                      <a:pt x="112557" y="107151"/>
                    </a:lnTo>
                    <a:lnTo>
                      <a:pt x="117485" y="110490"/>
                    </a:lnTo>
                    <a:lnTo>
                      <a:pt x="124480" y="112874"/>
                    </a:lnTo>
                    <a:lnTo>
                      <a:pt x="125911" y="113828"/>
                    </a:lnTo>
                    <a:lnTo>
                      <a:pt x="129249" y="117644"/>
                    </a:lnTo>
                    <a:lnTo>
                      <a:pt x="134496" y="124798"/>
                    </a:lnTo>
                    <a:lnTo>
                      <a:pt x="141332" y="131634"/>
                    </a:lnTo>
                    <a:lnTo>
                      <a:pt x="148804" y="137039"/>
                    </a:lnTo>
                    <a:lnTo>
                      <a:pt x="152778" y="140855"/>
                    </a:lnTo>
                    <a:lnTo>
                      <a:pt x="155481" y="145465"/>
                    </a:lnTo>
                    <a:lnTo>
                      <a:pt x="158183" y="149598"/>
                    </a:lnTo>
                    <a:lnTo>
                      <a:pt x="160886" y="151347"/>
                    </a:lnTo>
                    <a:lnTo>
                      <a:pt x="163429" y="152778"/>
                    </a:lnTo>
                    <a:lnTo>
                      <a:pt x="165973" y="155957"/>
                    </a:lnTo>
                    <a:lnTo>
                      <a:pt x="167881" y="158660"/>
                    </a:lnTo>
                    <a:lnTo>
                      <a:pt x="170425" y="161681"/>
                    </a:lnTo>
                    <a:lnTo>
                      <a:pt x="171219" y="160886"/>
                    </a:lnTo>
                    <a:lnTo>
                      <a:pt x="172332" y="160091"/>
                    </a:lnTo>
                    <a:lnTo>
                      <a:pt x="173127" y="160091"/>
                    </a:lnTo>
                    <a:cubicBezTo>
                      <a:pt x="173127" y="160091"/>
                      <a:pt x="178532" y="164224"/>
                      <a:pt x="178532" y="164224"/>
                    </a:cubicBezTo>
                    <a:lnTo>
                      <a:pt x="179486" y="164224"/>
                    </a:lnTo>
                    <a:cubicBezTo>
                      <a:pt x="179486" y="164224"/>
                      <a:pt x="181394" y="162953"/>
                      <a:pt x="181394" y="162953"/>
                    </a:cubicBezTo>
                    <a:lnTo>
                      <a:pt x="182984" y="158660"/>
                    </a:lnTo>
                    <a:lnTo>
                      <a:pt x="184097" y="157070"/>
                    </a:lnTo>
                    <a:lnTo>
                      <a:pt x="184574" y="157070"/>
                    </a:lnTo>
                    <a:cubicBezTo>
                      <a:pt x="184574" y="157070"/>
                      <a:pt x="188071" y="155957"/>
                      <a:pt x="188071" y="155957"/>
                    </a:cubicBezTo>
                    <a:lnTo>
                      <a:pt x="191251" y="154686"/>
                    </a:lnTo>
                    <a:lnTo>
                      <a:pt x="190297" y="151347"/>
                    </a:lnTo>
                    <a:close/>
                    <a:moveTo>
                      <a:pt x="104290" y="68520"/>
                    </a:moveTo>
                    <a:lnTo>
                      <a:pt x="104290" y="68838"/>
                    </a:lnTo>
                    <a:cubicBezTo>
                      <a:pt x="104290" y="68838"/>
                      <a:pt x="103018" y="69155"/>
                      <a:pt x="103018" y="69155"/>
                    </a:cubicBezTo>
                    <a:lnTo>
                      <a:pt x="100792" y="68043"/>
                    </a:lnTo>
                    <a:lnTo>
                      <a:pt x="101587" y="70427"/>
                    </a:lnTo>
                    <a:lnTo>
                      <a:pt x="105085" y="71063"/>
                    </a:lnTo>
                    <a:lnTo>
                      <a:pt x="107946" y="71063"/>
                    </a:lnTo>
                    <a:cubicBezTo>
                      <a:pt x="107946" y="71063"/>
                      <a:pt x="111126" y="71381"/>
                      <a:pt x="111126" y="71381"/>
                    </a:cubicBezTo>
                    <a:lnTo>
                      <a:pt x="113828" y="71381"/>
                    </a:lnTo>
                    <a:cubicBezTo>
                      <a:pt x="113828" y="71381"/>
                      <a:pt x="114146" y="69791"/>
                      <a:pt x="114146" y="69791"/>
                    </a:cubicBezTo>
                    <a:lnTo>
                      <a:pt x="109536" y="67566"/>
                    </a:lnTo>
                    <a:lnTo>
                      <a:pt x="109059" y="68678"/>
                    </a:lnTo>
                    <a:lnTo>
                      <a:pt x="108423" y="69155"/>
                    </a:lnTo>
                    <a:lnTo>
                      <a:pt x="107628" y="69155"/>
                    </a:lnTo>
                    <a:cubicBezTo>
                      <a:pt x="107628" y="69155"/>
                      <a:pt x="106515" y="67725"/>
                      <a:pt x="106515" y="67725"/>
                    </a:cubicBezTo>
                    <a:lnTo>
                      <a:pt x="106197" y="64863"/>
                    </a:lnTo>
                    <a:lnTo>
                      <a:pt x="105243" y="63591"/>
                    </a:lnTo>
                    <a:lnTo>
                      <a:pt x="103654" y="62478"/>
                    </a:lnTo>
                    <a:lnTo>
                      <a:pt x="101110" y="62001"/>
                    </a:lnTo>
                    <a:lnTo>
                      <a:pt x="102382" y="63750"/>
                    </a:lnTo>
                    <a:lnTo>
                      <a:pt x="101746" y="64386"/>
                    </a:lnTo>
                    <a:lnTo>
                      <a:pt x="100792" y="64863"/>
                    </a:lnTo>
                    <a:lnTo>
                      <a:pt x="100792" y="66135"/>
                    </a:lnTo>
                    <a:cubicBezTo>
                      <a:pt x="100792" y="66135"/>
                      <a:pt x="102859" y="66453"/>
                      <a:pt x="102859" y="66453"/>
                    </a:cubicBezTo>
                    <a:lnTo>
                      <a:pt x="104448" y="6804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2" name="Freeform: Shape 5041">
                <a:extLst>
                  <a:ext uri="{FF2B5EF4-FFF2-40B4-BE49-F238E27FC236}">
                    <a16:creationId xmlns:a16="http://schemas.microsoft.com/office/drawing/2014/main" id="{C6055F7C-7F0B-8028-671F-354E73747241}"/>
                  </a:ext>
                </a:extLst>
              </p:cNvPr>
              <p:cNvSpPr/>
              <p:nvPr/>
            </p:nvSpPr>
            <p:spPr>
              <a:xfrm>
                <a:off x="701555" y="3120580"/>
                <a:ext cx="241646" cy="207466"/>
              </a:xfrm>
              <a:custGeom>
                <a:avLst/>
                <a:gdLst>
                  <a:gd name="connsiteX0" fmla="*/ 1749 w 241646"/>
                  <a:gd name="connsiteY0" fmla="*/ 201425 h 207466"/>
                  <a:gd name="connsiteX1" fmla="*/ 1749 w 241646"/>
                  <a:gd name="connsiteY1" fmla="*/ 201425 h 207466"/>
                  <a:gd name="connsiteX2" fmla="*/ 1113 w 241646"/>
                  <a:gd name="connsiteY2" fmla="*/ 204764 h 207466"/>
                  <a:gd name="connsiteX3" fmla="*/ 1590 w 241646"/>
                  <a:gd name="connsiteY3" fmla="*/ 207466 h 207466"/>
                  <a:gd name="connsiteX4" fmla="*/ 0 w 241646"/>
                  <a:gd name="connsiteY4" fmla="*/ 206036 h 207466"/>
                  <a:gd name="connsiteX5" fmla="*/ 2544 w 241646"/>
                  <a:gd name="connsiteY5" fmla="*/ 190456 h 207466"/>
                  <a:gd name="connsiteX6" fmla="*/ 4928 w 241646"/>
                  <a:gd name="connsiteY6" fmla="*/ 174876 h 207466"/>
                  <a:gd name="connsiteX7" fmla="*/ 8903 w 241646"/>
                  <a:gd name="connsiteY7" fmla="*/ 167086 h 207466"/>
                  <a:gd name="connsiteX8" fmla="*/ 11923 w 241646"/>
                  <a:gd name="connsiteY8" fmla="*/ 163589 h 207466"/>
                  <a:gd name="connsiteX9" fmla="*/ 16852 w 241646"/>
                  <a:gd name="connsiteY9" fmla="*/ 161840 h 207466"/>
                  <a:gd name="connsiteX10" fmla="*/ 21303 w 241646"/>
                  <a:gd name="connsiteY10" fmla="*/ 154050 h 207466"/>
                  <a:gd name="connsiteX11" fmla="*/ 22893 w 241646"/>
                  <a:gd name="connsiteY11" fmla="*/ 146737 h 207466"/>
                  <a:gd name="connsiteX12" fmla="*/ 25754 w 241646"/>
                  <a:gd name="connsiteY12" fmla="*/ 143398 h 207466"/>
                  <a:gd name="connsiteX13" fmla="*/ 26708 w 241646"/>
                  <a:gd name="connsiteY13" fmla="*/ 140855 h 207466"/>
                  <a:gd name="connsiteX14" fmla="*/ 25595 w 241646"/>
                  <a:gd name="connsiteY14" fmla="*/ 138788 h 207466"/>
                  <a:gd name="connsiteX15" fmla="*/ 28298 w 241646"/>
                  <a:gd name="connsiteY15" fmla="*/ 134972 h 207466"/>
                  <a:gd name="connsiteX16" fmla="*/ 31637 w 241646"/>
                  <a:gd name="connsiteY16" fmla="*/ 128931 h 207466"/>
                  <a:gd name="connsiteX17" fmla="*/ 33226 w 241646"/>
                  <a:gd name="connsiteY17" fmla="*/ 125116 h 207466"/>
                  <a:gd name="connsiteX18" fmla="*/ 37201 w 241646"/>
                  <a:gd name="connsiteY18" fmla="*/ 119234 h 207466"/>
                  <a:gd name="connsiteX19" fmla="*/ 37678 w 241646"/>
                  <a:gd name="connsiteY19" fmla="*/ 117962 h 207466"/>
                  <a:gd name="connsiteX20" fmla="*/ 37360 w 241646"/>
                  <a:gd name="connsiteY20" fmla="*/ 116372 h 207466"/>
                  <a:gd name="connsiteX21" fmla="*/ 35770 w 241646"/>
                  <a:gd name="connsiteY21" fmla="*/ 117644 h 207466"/>
                  <a:gd name="connsiteX22" fmla="*/ 34180 w 241646"/>
                  <a:gd name="connsiteY22" fmla="*/ 119870 h 207466"/>
                  <a:gd name="connsiteX23" fmla="*/ 32114 w 241646"/>
                  <a:gd name="connsiteY23" fmla="*/ 121618 h 207466"/>
                  <a:gd name="connsiteX24" fmla="*/ 32908 w 241646"/>
                  <a:gd name="connsiteY24" fmla="*/ 119393 h 207466"/>
                  <a:gd name="connsiteX25" fmla="*/ 34498 w 241646"/>
                  <a:gd name="connsiteY25" fmla="*/ 116372 h 207466"/>
                  <a:gd name="connsiteX26" fmla="*/ 37996 w 241646"/>
                  <a:gd name="connsiteY26" fmla="*/ 113033 h 207466"/>
                  <a:gd name="connsiteX27" fmla="*/ 43401 w 241646"/>
                  <a:gd name="connsiteY27" fmla="*/ 109377 h 207466"/>
                  <a:gd name="connsiteX28" fmla="*/ 54847 w 241646"/>
                  <a:gd name="connsiteY28" fmla="*/ 97136 h 207466"/>
                  <a:gd name="connsiteX29" fmla="*/ 59140 w 241646"/>
                  <a:gd name="connsiteY29" fmla="*/ 95069 h 207466"/>
                  <a:gd name="connsiteX30" fmla="*/ 63114 w 241646"/>
                  <a:gd name="connsiteY30" fmla="*/ 89823 h 207466"/>
                  <a:gd name="connsiteX31" fmla="*/ 64386 w 241646"/>
                  <a:gd name="connsiteY31" fmla="*/ 85212 h 207466"/>
                  <a:gd name="connsiteX32" fmla="*/ 64863 w 241646"/>
                  <a:gd name="connsiteY32" fmla="*/ 74561 h 207466"/>
                  <a:gd name="connsiteX33" fmla="*/ 66135 w 241646"/>
                  <a:gd name="connsiteY33" fmla="*/ 68997 h 207466"/>
                  <a:gd name="connsiteX34" fmla="*/ 68679 w 241646"/>
                  <a:gd name="connsiteY34" fmla="*/ 64704 h 207466"/>
                  <a:gd name="connsiteX35" fmla="*/ 71699 w 241646"/>
                  <a:gd name="connsiteY35" fmla="*/ 56755 h 207466"/>
                  <a:gd name="connsiteX36" fmla="*/ 74084 w 241646"/>
                  <a:gd name="connsiteY36" fmla="*/ 53099 h 207466"/>
                  <a:gd name="connsiteX37" fmla="*/ 75515 w 241646"/>
                  <a:gd name="connsiteY37" fmla="*/ 45786 h 207466"/>
                  <a:gd name="connsiteX38" fmla="*/ 77104 w 241646"/>
                  <a:gd name="connsiteY38" fmla="*/ 43083 h 207466"/>
                  <a:gd name="connsiteX39" fmla="*/ 80125 w 241646"/>
                  <a:gd name="connsiteY39" fmla="*/ 41811 h 207466"/>
                  <a:gd name="connsiteX40" fmla="*/ 84258 w 241646"/>
                  <a:gd name="connsiteY40" fmla="*/ 38155 h 207466"/>
                  <a:gd name="connsiteX41" fmla="*/ 90459 w 241646"/>
                  <a:gd name="connsiteY41" fmla="*/ 35929 h 207466"/>
                  <a:gd name="connsiteX42" fmla="*/ 97772 w 241646"/>
                  <a:gd name="connsiteY42" fmla="*/ 31160 h 207466"/>
                  <a:gd name="connsiteX43" fmla="*/ 101269 w 241646"/>
                  <a:gd name="connsiteY43" fmla="*/ 28298 h 207466"/>
                  <a:gd name="connsiteX44" fmla="*/ 103495 w 241646"/>
                  <a:gd name="connsiteY44" fmla="*/ 24165 h 207466"/>
                  <a:gd name="connsiteX45" fmla="*/ 106038 w 241646"/>
                  <a:gd name="connsiteY45" fmla="*/ 15739 h 207466"/>
                  <a:gd name="connsiteX46" fmla="*/ 110331 w 241646"/>
                  <a:gd name="connsiteY46" fmla="*/ 6836 h 207466"/>
                  <a:gd name="connsiteX47" fmla="*/ 112715 w 241646"/>
                  <a:gd name="connsiteY47" fmla="*/ 0 h 207466"/>
                  <a:gd name="connsiteX48" fmla="*/ 120664 w 241646"/>
                  <a:gd name="connsiteY48" fmla="*/ 0 h 207466"/>
                  <a:gd name="connsiteX49" fmla="*/ 128772 w 241646"/>
                  <a:gd name="connsiteY49" fmla="*/ 0 h 207466"/>
                  <a:gd name="connsiteX50" fmla="*/ 136880 w 241646"/>
                  <a:gd name="connsiteY50" fmla="*/ 0 h 207466"/>
                  <a:gd name="connsiteX51" fmla="*/ 144988 w 241646"/>
                  <a:gd name="connsiteY51" fmla="*/ 0 h 207466"/>
                  <a:gd name="connsiteX52" fmla="*/ 152937 w 241646"/>
                  <a:gd name="connsiteY52" fmla="*/ 0 h 207466"/>
                  <a:gd name="connsiteX53" fmla="*/ 161045 w 241646"/>
                  <a:gd name="connsiteY53" fmla="*/ 0 h 207466"/>
                  <a:gd name="connsiteX54" fmla="*/ 169153 w 241646"/>
                  <a:gd name="connsiteY54" fmla="*/ 0 h 207466"/>
                  <a:gd name="connsiteX55" fmla="*/ 177102 w 241646"/>
                  <a:gd name="connsiteY55" fmla="*/ 0 h 207466"/>
                  <a:gd name="connsiteX56" fmla="*/ 185209 w 241646"/>
                  <a:gd name="connsiteY56" fmla="*/ 0 h 207466"/>
                  <a:gd name="connsiteX57" fmla="*/ 193317 w 241646"/>
                  <a:gd name="connsiteY57" fmla="*/ 0 h 207466"/>
                  <a:gd name="connsiteX58" fmla="*/ 201266 w 241646"/>
                  <a:gd name="connsiteY58" fmla="*/ 0 h 207466"/>
                  <a:gd name="connsiteX59" fmla="*/ 209374 w 241646"/>
                  <a:gd name="connsiteY59" fmla="*/ 0 h 207466"/>
                  <a:gd name="connsiteX60" fmla="*/ 217482 w 241646"/>
                  <a:gd name="connsiteY60" fmla="*/ 0 h 207466"/>
                  <a:gd name="connsiteX61" fmla="*/ 225590 w 241646"/>
                  <a:gd name="connsiteY61" fmla="*/ 0 h 207466"/>
                  <a:gd name="connsiteX62" fmla="*/ 233539 w 241646"/>
                  <a:gd name="connsiteY62" fmla="*/ 0 h 207466"/>
                  <a:gd name="connsiteX63" fmla="*/ 241647 w 241646"/>
                  <a:gd name="connsiteY63" fmla="*/ 0 h 207466"/>
                  <a:gd name="connsiteX64" fmla="*/ 241647 w 241646"/>
                  <a:gd name="connsiteY64" fmla="*/ 5087 h 207466"/>
                  <a:gd name="connsiteX65" fmla="*/ 241647 w 241646"/>
                  <a:gd name="connsiteY65" fmla="*/ 11446 h 207466"/>
                  <a:gd name="connsiteX66" fmla="*/ 241647 w 241646"/>
                  <a:gd name="connsiteY66" fmla="*/ 16534 h 207466"/>
                  <a:gd name="connsiteX67" fmla="*/ 241647 w 241646"/>
                  <a:gd name="connsiteY67" fmla="*/ 22575 h 207466"/>
                  <a:gd name="connsiteX68" fmla="*/ 241647 w 241646"/>
                  <a:gd name="connsiteY68" fmla="*/ 28616 h 207466"/>
                  <a:gd name="connsiteX69" fmla="*/ 241647 w 241646"/>
                  <a:gd name="connsiteY69" fmla="*/ 35611 h 207466"/>
                  <a:gd name="connsiteX70" fmla="*/ 241647 w 241646"/>
                  <a:gd name="connsiteY70" fmla="*/ 42447 h 207466"/>
                  <a:gd name="connsiteX71" fmla="*/ 241647 w 241646"/>
                  <a:gd name="connsiteY71" fmla="*/ 47535 h 207466"/>
                  <a:gd name="connsiteX72" fmla="*/ 241647 w 241646"/>
                  <a:gd name="connsiteY72" fmla="*/ 51032 h 207466"/>
                  <a:gd name="connsiteX73" fmla="*/ 235764 w 241646"/>
                  <a:gd name="connsiteY73" fmla="*/ 51032 h 207466"/>
                  <a:gd name="connsiteX74" fmla="*/ 230518 w 241646"/>
                  <a:gd name="connsiteY74" fmla="*/ 51032 h 207466"/>
                  <a:gd name="connsiteX75" fmla="*/ 225113 w 241646"/>
                  <a:gd name="connsiteY75" fmla="*/ 51032 h 207466"/>
                  <a:gd name="connsiteX76" fmla="*/ 219867 w 241646"/>
                  <a:gd name="connsiteY76" fmla="*/ 51032 h 207466"/>
                  <a:gd name="connsiteX77" fmla="*/ 214461 w 241646"/>
                  <a:gd name="connsiteY77" fmla="*/ 51032 h 207466"/>
                  <a:gd name="connsiteX78" fmla="*/ 209056 w 241646"/>
                  <a:gd name="connsiteY78" fmla="*/ 51032 h 207466"/>
                  <a:gd name="connsiteX79" fmla="*/ 203810 w 241646"/>
                  <a:gd name="connsiteY79" fmla="*/ 51032 h 207466"/>
                  <a:gd name="connsiteX80" fmla="*/ 198405 w 241646"/>
                  <a:gd name="connsiteY80" fmla="*/ 51032 h 207466"/>
                  <a:gd name="connsiteX81" fmla="*/ 192999 w 241646"/>
                  <a:gd name="connsiteY81" fmla="*/ 51032 h 207466"/>
                  <a:gd name="connsiteX82" fmla="*/ 187753 w 241646"/>
                  <a:gd name="connsiteY82" fmla="*/ 51032 h 207466"/>
                  <a:gd name="connsiteX83" fmla="*/ 182348 w 241646"/>
                  <a:gd name="connsiteY83" fmla="*/ 51032 h 207466"/>
                  <a:gd name="connsiteX84" fmla="*/ 176943 w 241646"/>
                  <a:gd name="connsiteY84" fmla="*/ 51032 h 207466"/>
                  <a:gd name="connsiteX85" fmla="*/ 171696 w 241646"/>
                  <a:gd name="connsiteY85" fmla="*/ 51032 h 207466"/>
                  <a:gd name="connsiteX86" fmla="*/ 166291 w 241646"/>
                  <a:gd name="connsiteY86" fmla="*/ 51032 h 207466"/>
                  <a:gd name="connsiteX87" fmla="*/ 160886 w 241646"/>
                  <a:gd name="connsiteY87" fmla="*/ 51032 h 207466"/>
                  <a:gd name="connsiteX88" fmla="*/ 155640 w 241646"/>
                  <a:gd name="connsiteY88" fmla="*/ 51032 h 207466"/>
                  <a:gd name="connsiteX89" fmla="*/ 150234 w 241646"/>
                  <a:gd name="connsiteY89" fmla="*/ 51032 h 207466"/>
                  <a:gd name="connsiteX90" fmla="*/ 145942 w 241646"/>
                  <a:gd name="connsiteY90" fmla="*/ 51032 h 207466"/>
                  <a:gd name="connsiteX91" fmla="*/ 145942 w 241646"/>
                  <a:gd name="connsiteY91" fmla="*/ 54530 h 207466"/>
                  <a:gd name="connsiteX92" fmla="*/ 145942 w 241646"/>
                  <a:gd name="connsiteY92" fmla="*/ 58822 h 207466"/>
                  <a:gd name="connsiteX93" fmla="*/ 145942 w 241646"/>
                  <a:gd name="connsiteY93" fmla="*/ 62955 h 207466"/>
                  <a:gd name="connsiteX94" fmla="*/ 145942 w 241646"/>
                  <a:gd name="connsiteY94" fmla="*/ 67089 h 207466"/>
                  <a:gd name="connsiteX95" fmla="*/ 145942 w 241646"/>
                  <a:gd name="connsiteY95" fmla="*/ 71222 h 207466"/>
                  <a:gd name="connsiteX96" fmla="*/ 145942 w 241646"/>
                  <a:gd name="connsiteY96" fmla="*/ 75356 h 207466"/>
                  <a:gd name="connsiteX97" fmla="*/ 145942 w 241646"/>
                  <a:gd name="connsiteY97" fmla="*/ 79489 h 207466"/>
                  <a:gd name="connsiteX98" fmla="*/ 145942 w 241646"/>
                  <a:gd name="connsiteY98" fmla="*/ 83623 h 207466"/>
                  <a:gd name="connsiteX99" fmla="*/ 145942 w 241646"/>
                  <a:gd name="connsiteY99" fmla="*/ 87756 h 207466"/>
                  <a:gd name="connsiteX100" fmla="*/ 145942 w 241646"/>
                  <a:gd name="connsiteY100" fmla="*/ 91890 h 207466"/>
                  <a:gd name="connsiteX101" fmla="*/ 145942 w 241646"/>
                  <a:gd name="connsiteY101" fmla="*/ 96023 h 207466"/>
                  <a:gd name="connsiteX102" fmla="*/ 145942 w 241646"/>
                  <a:gd name="connsiteY102" fmla="*/ 100156 h 207466"/>
                  <a:gd name="connsiteX103" fmla="*/ 145942 w 241646"/>
                  <a:gd name="connsiteY103" fmla="*/ 104290 h 207466"/>
                  <a:gd name="connsiteX104" fmla="*/ 145942 w 241646"/>
                  <a:gd name="connsiteY104" fmla="*/ 108423 h 207466"/>
                  <a:gd name="connsiteX105" fmla="*/ 145942 w 241646"/>
                  <a:gd name="connsiteY105" fmla="*/ 112557 h 207466"/>
                  <a:gd name="connsiteX106" fmla="*/ 145942 w 241646"/>
                  <a:gd name="connsiteY106" fmla="*/ 116690 h 207466"/>
                  <a:gd name="connsiteX107" fmla="*/ 145942 w 241646"/>
                  <a:gd name="connsiteY107" fmla="*/ 120823 h 207466"/>
                  <a:gd name="connsiteX108" fmla="*/ 145942 w 241646"/>
                  <a:gd name="connsiteY108" fmla="*/ 124480 h 207466"/>
                  <a:gd name="connsiteX109" fmla="*/ 145783 w 241646"/>
                  <a:gd name="connsiteY109" fmla="*/ 127660 h 207466"/>
                  <a:gd name="connsiteX110" fmla="*/ 144034 w 241646"/>
                  <a:gd name="connsiteY110" fmla="*/ 128613 h 207466"/>
                  <a:gd name="connsiteX111" fmla="*/ 139901 w 241646"/>
                  <a:gd name="connsiteY111" fmla="*/ 130362 h 207466"/>
                  <a:gd name="connsiteX112" fmla="*/ 135767 w 241646"/>
                  <a:gd name="connsiteY112" fmla="*/ 132270 h 207466"/>
                  <a:gd name="connsiteX113" fmla="*/ 130362 w 241646"/>
                  <a:gd name="connsiteY113" fmla="*/ 133065 h 207466"/>
                  <a:gd name="connsiteX114" fmla="*/ 128613 w 241646"/>
                  <a:gd name="connsiteY114" fmla="*/ 133542 h 207466"/>
                  <a:gd name="connsiteX115" fmla="*/ 125275 w 241646"/>
                  <a:gd name="connsiteY115" fmla="*/ 135926 h 207466"/>
                  <a:gd name="connsiteX116" fmla="*/ 120664 w 241646"/>
                  <a:gd name="connsiteY116" fmla="*/ 139106 h 207466"/>
                  <a:gd name="connsiteX117" fmla="*/ 116849 w 241646"/>
                  <a:gd name="connsiteY117" fmla="*/ 141809 h 207466"/>
                  <a:gd name="connsiteX118" fmla="*/ 114305 w 241646"/>
                  <a:gd name="connsiteY118" fmla="*/ 145306 h 207466"/>
                  <a:gd name="connsiteX119" fmla="*/ 113351 w 241646"/>
                  <a:gd name="connsiteY119" fmla="*/ 147214 h 207466"/>
                  <a:gd name="connsiteX120" fmla="*/ 112874 w 241646"/>
                  <a:gd name="connsiteY120" fmla="*/ 149280 h 207466"/>
                  <a:gd name="connsiteX121" fmla="*/ 113192 w 241646"/>
                  <a:gd name="connsiteY121" fmla="*/ 151188 h 207466"/>
                  <a:gd name="connsiteX122" fmla="*/ 114623 w 241646"/>
                  <a:gd name="connsiteY122" fmla="*/ 155004 h 207466"/>
                  <a:gd name="connsiteX123" fmla="*/ 114941 w 241646"/>
                  <a:gd name="connsiteY123" fmla="*/ 156912 h 207466"/>
                  <a:gd name="connsiteX124" fmla="*/ 115259 w 241646"/>
                  <a:gd name="connsiteY124" fmla="*/ 160250 h 207466"/>
                  <a:gd name="connsiteX125" fmla="*/ 115418 w 241646"/>
                  <a:gd name="connsiteY125" fmla="*/ 164066 h 207466"/>
                  <a:gd name="connsiteX126" fmla="*/ 115736 w 241646"/>
                  <a:gd name="connsiteY126" fmla="*/ 168040 h 207466"/>
                  <a:gd name="connsiteX127" fmla="*/ 116054 w 241646"/>
                  <a:gd name="connsiteY127" fmla="*/ 172014 h 207466"/>
                  <a:gd name="connsiteX128" fmla="*/ 116213 w 241646"/>
                  <a:gd name="connsiteY128" fmla="*/ 176148 h 207466"/>
                  <a:gd name="connsiteX129" fmla="*/ 116531 w 241646"/>
                  <a:gd name="connsiteY129" fmla="*/ 180440 h 207466"/>
                  <a:gd name="connsiteX130" fmla="*/ 116849 w 241646"/>
                  <a:gd name="connsiteY130" fmla="*/ 184574 h 207466"/>
                  <a:gd name="connsiteX131" fmla="*/ 117008 w 241646"/>
                  <a:gd name="connsiteY131" fmla="*/ 187753 h 207466"/>
                  <a:gd name="connsiteX132" fmla="*/ 117326 w 241646"/>
                  <a:gd name="connsiteY132" fmla="*/ 191728 h 207466"/>
                  <a:gd name="connsiteX133" fmla="*/ 112874 w 241646"/>
                  <a:gd name="connsiteY133" fmla="*/ 191728 h 207466"/>
                  <a:gd name="connsiteX134" fmla="*/ 106356 w 241646"/>
                  <a:gd name="connsiteY134" fmla="*/ 191728 h 207466"/>
                  <a:gd name="connsiteX135" fmla="*/ 99679 w 241646"/>
                  <a:gd name="connsiteY135" fmla="*/ 191728 h 207466"/>
                  <a:gd name="connsiteX136" fmla="*/ 93161 w 241646"/>
                  <a:gd name="connsiteY136" fmla="*/ 191728 h 207466"/>
                  <a:gd name="connsiteX137" fmla="*/ 86643 w 241646"/>
                  <a:gd name="connsiteY137" fmla="*/ 191728 h 207466"/>
                  <a:gd name="connsiteX138" fmla="*/ 79966 w 241646"/>
                  <a:gd name="connsiteY138" fmla="*/ 191728 h 207466"/>
                  <a:gd name="connsiteX139" fmla="*/ 73448 w 241646"/>
                  <a:gd name="connsiteY139" fmla="*/ 191728 h 207466"/>
                  <a:gd name="connsiteX140" fmla="*/ 66771 w 241646"/>
                  <a:gd name="connsiteY140" fmla="*/ 191728 h 207466"/>
                  <a:gd name="connsiteX141" fmla="*/ 60253 w 241646"/>
                  <a:gd name="connsiteY141" fmla="*/ 191728 h 207466"/>
                  <a:gd name="connsiteX142" fmla="*/ 53735 w 241646"/>
                  <a:gd name="connsiteY142" fmla="*/ 191887 h 207466"/>
                  <a:gd name="connsiteX143" fmla="*/ 47057 w 241646"/>
                  <a:gd name="connsiteY143" fmla="*/ 191887 h 207466"/>
                  <a:gd name="connsiteX144" fmla="*/ 40539 w 241646"/>
                  <a:gd name="connsiteY144" fmla="*/ 191887 h 207466"/>
                  <a:gd name="connsiteX145" fmla="*/ 33862 w 241646"/>
                  <a:gd name="connsiteY145" fmla="*/ 191887 h 207466"/>
                  <a:gd name="connsiteX146" fmla="*/ 27344 w 241646"/>
                  <a:gd name="connsiteY146" fmla="*/ 191887 h 207466"/>
                  <a:gd name="connsiteX147" fmla="*/ 20826 w 241646"/>
                  <a:gd name="connsiteY147" fmla="*/ 191887 h 207466"/>
                  <a:gd name="connsiteX148" fmla="*/ 14149 w 241646"/>
                  <a:gd name="connsiteY148" fmla="*/ 191887 h 207466"/>
                  <a:gd name="connsiteX149" fmla="*/ 7631 w 241646"/>
                  <a:gd name="connsiteY149" fmla="*/ 191887 h 207466"/>
                  <a:gd name="connsiteX150" fmla="*/ 3974 w 241646"/>
                  <a:gd name="connsiteY150" fmla="*/ 191887 h 207466"/>
                  <a:gd name="connsiteX151" fmla="*/ 2703 w 241646"/>
                  <a:gd name="connsiteY151" fmla="*/ 197451 h 207466"/>
                  <a:gd name="connsiteX152" fmla="*/ 1749 w 241646"/>
                  <a:gd name="connsiteY152" fmla="*/ 201425 h 207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</a:cxnLst>
                <a:rect l="l" t="t" r="r" b="b"/>
                <a:pathLst>
                  <a:path w="241646" h="207466">
                    <a:moveTo>
                      <a:pt x="1749" y="201425"/>
                    </a:moveTo>
                    <a:lnTo>
                      <a:pt x="1749" y="201425"/>
                    </a:lnTo>
                    <a:lnTo>
                      <a:pt x="1113" y="204764"/>
                    </a:lnTo>
                    <a:lnTo>
                      <a:pt x="1590" y="207466"/>
                    </a:lnTo>
                    <a:lnTo>
                      <a:pt x="0" y="206036"/>
                    </a:lnTo>
                    <a:lnTo>
                      <a:pt x="2544" y="190456"/>
                    </a:lnTo>
                    <a:lnTo>
                      <a:pt x="4928" y="174876"/>
                    </a:lnTo>
                    <a:lnTo>
                      <a:pt x="8903" y="167086"/>
                    </a:lnTo>
                    <a:lnTo>
                      <a:pt x="11923" y="163589"/>
                    </a:lnTo>
                    <a:lnTo>
                      <a:pt x="16852" y="161840"/>
                    </a:lnTo>
                    <a:lnTo>
                      <a:pt x="21303" y="154050"/>
                    </a:lnTo>
                    <a:lnTo>
                      <a:pt x="22893" y="146737"/>
                    </a:lnTo>
                    <a:lnTo>
                      <a:pt x="25754" y="143398"/>
                    </a:lnTo>
                    <a:lnTo>
                      <a:pt x="26708" y="140855"/>
                    </a:lnTo>
                    <a:lnTo>
                      <a:pt x="25595" y="138788"/>
                    </a:lnTo>
                    <a:lnTo>
                      <a:pt x="28298" y="134972"/>
                    </a:lnTo>
                    <a:lnTo>
                      <a:pt x="31637" y="128931"/>
                    </a:lnTo>
                    <a:lnTo>
                      <a:pt x="33226" y="125116"/>
                    </a:lnTo>
                    <a:lnTo>
                      <a:pt x="37201" y="119234"/>
                    </a:lnTo>
                    <a:lnTo>
                      <a:pt x="37678" y="117962"/>
                    </a:lnTo>
                    <a:lnTo>
                      <a:pt x="37360" y="116372"/>
                    </a:lnTo>
                    <a:lnTo>
                      <a:pt x="35770" y="117644"/>
                    </a:lnTo>
                    <a:lnTo>
                      <a:pt x="34180" y="119870"/>
                    </a:lnTo>
                    <a:lnTo>
                      <a:pt x="32114" y="121618"/>
                    </a:lnTo>
                    <a:lnTo>
                      <a:pt x="32908" y="119393"/>
                    </a:lnTo>
                    <a:lnTo>
                      <a:pt x="34498" y="116372"/>
                    </a:lnTo>
                    <a:lnTo>
                      <a:pt x="37996" y="113033"/>
                    </a:lnTo>
                    <a:lnTo>
                      <a:pt x="43401" y="109377"/>
                    </a:lnTo>
                    <a:lnTo>
                      <a:pt x="54847" y="97136"/>
                    </a:lnTo>
                    <a:lnTo>
                      <a:pt x="59140" y="95069"/>
                    </a:lnTo>
                    <a:lnTo>
                      <a:pt x="63114" y="89823"/>
                    </a:lnTo>
                    <a:lnTo>
                      <a:pt x="64386" y="85212"/>
                    </a:lnTo>
                    <a:lnTo>
                      <a:pt x="64863" y="74561"/>
                    </a:lnTo>
                    <a:lnTo>
                      <a:pt x="66135" y="68997"/>
                    </a:lnTo>
                    <a:lnTo>
                      <a:pt x="68679" y="64704"/>
                    </a:lnTo>
                    <a:lnTo>
                      <a:pt x="71699" y="56755"/>
                    </a:lnTo>
                    <a:lnTo>
                      <a:pt x="74084" y="53099"/>
                    </a:lnTo>
                    <a:lnTo>
                      <a:pt x="75515" y="45786"/>
                    </a:lnTo>
                    <a:lnTo>
                      <a:pt x="77104" y="43083"/>
                    </a:lnTo>
                    <a:lnTo>
                      <a:pt x="80125" y="41811"/>
                    </a:lnTo>
                    <a:lnTo>
                      <a:pt x="84258" y="38155"/>
                    </a:lnTo>
                    <a:lnTo>
                      <a:pt x="90459" y="35929"/>
                    </a:lnTo>
                    <a:lnTo>
                      <a:pt x="97772" y="31160"/>
                    </a:lnTo>
                    <a:lnTo>
                      <a:pt x="101269" y="28298"/>
                    </a:lnTo>
                    <a:lnTo>
                      <a:pt x="103495" y="24165"/>
                    </a:lnTo>
                    <a:lnTo>
                      <a:pt x="106038" y="15739"/>
                    </a:lnTo>
                    <a:lnTo>
                      <a:pt x="110331" y="6836"/>
                    </a:lnTo>
                    <a:lnTo>
                      <a:pt x="112715" y="0"/>
                    </a:lnTo>
                    <a:lnTo>
                      <a:pt x="120664" y="0"/>
                    </a:lnTo>
                    <a:lnTo>
                      <a:pt x="128772" y="0"/>
                    </a:lnTo>
                    <a:lnTo>
                      <a:pt x="136880" y="0"/>
                    </a:lnTo>
                    <a:lnTo>
                      <a:pt x="144988" y="0"/>
                    </a:lnTo>
                    <a:lnTo>
                      <a:pt x="152937" y="0"/>
                    </a:lnTo>
                    <a:lnTo>
                      <a:pt x="161045" y="0"/>
                    </a:lnTo>
                    <a:lnTo>
                      <a:pt x="169153" y="0"/>
                    </a:lnTo>
                    <a:lnTo>
                      <a:pt x="177102" y="0"/>
                    </a:lnTo>
                    <a:lnTo>
                      <a:pt x="185209" y="0"/>
                    </a:lnTo>
                    <a:lnTo>
                      <a:pt x="193317" y="0"/>
                    </a:lnTo>
                    <a:lnTo>
                      <a:pt x="201266" y="0"/>
                    </a:lnTo>
                    <a:lnTo>
                      <a:pt x="209374" y="0"/>
                    </a:lnTo>
                    <a:lnTo>
                      <a:pt x="217482" y="0"/>
                    </a:lnTo>
                    <a:lnTo>
                      <a:pt x="225590" y="0"/>
                    </a:lnTo>
                    <a:lnTo>
                      <a:pt x="233539" y="0"/>
                    </a:lnTo>
                    <a:lnTo>
                      <a:pt x="241647" y="0"/>
                    </a:lnTo>
                    <a:lnTo>
                      <a:pt x="241647" y="5087"/>
                    </a:lnTo>
                    <a:lnTo>
                      <a:pt x="241647" y="11446"/>
                    </a:lnTo>
                    <a:lnTo>
                      <a:pt x="241647" y="16534"/>
                    </a:lnTo>
                    <a:lnTo>
                      <a:pt x="241647" y="22575"/>
                    </a:lnTo>
                    <a:lnTo>
                      <a:pt x="241647" y="28616"/>
                    </a:lnTo>
                    <a:lnTo>
                      <a:pt x="241647" y="35611"/>
                    </a:lnTo>
                    <a:lnTo>
                      <a:pt x="241647" y="42447"/>
                    </a:lnTo>
                    <a:lnTo>
                      <a:pt x="241647" y="47535"/>
                    </a:lnTo>
                    <a:lnTo>
                      <a:pt x="241647" y="51032"/>
                    </a:lnTo>
                    <a:lnTo>
                      <a:pt x="235764" y="51032"/>
                    </a:lnTo>
                    <a:lnTo>
                      <a:pt x="230518" y="51032"/>
                    </a:lnTo>
                    <a:lnTo>
                      <a:pt x="225113" y="51032"/>
                    </a:lnTo>
                    <a:lnTo>
                      <a:pt x="219867" y="51032"/>
                    </a:lnTo>
                    <a:lnTo>
                      <a:pt x="214461" y="51032"/>
                    </a:lnTo>
                    <a:lnTo>
                      <a:pt x="209056" y="51032"/>
                    </a:lnTo>
                    <a:lnTo>
                      <a:pt x="203810" y="51032"/>
                    </a:lnTo>
                    <a:lnTo>
                      <a:pt x="198405" y="51032"/>
                    </a:lnTo>
                    <a:lnTo>
                      <a:pt x="192999" y="51032"/>
                    </a:lnTo>
                    <a:lnTo>
                      <a:pt x="187753" y="51032"/>
                    </a:lnTo>
                    <a:lnTo>
                      <a:pt x="182348" y="51032"/>
                    </a:lnTo>
                    <a:lnTo>
                      <a:pt x="176943" y="51032"/>
                    </a:lnTo>
                    <a:lnTo>
                      <a:pt x="171696" y="51032"/>
                    </a:lnTo>
                    <a:lnTo>
                      <a:pt x="166291" y="51032"/>
                    </a:lnTo>
                    <a:lnTo>
                      <a:pt x="160886" y="51032"/>
                    </a:lnTo>
                    <a:lnTo>
                      <a:pt x="155640" y="51032"/>
                    </a:lnTo>
                    <a:lnTo>
                      <a:pt x="150234" y="51032"/>
                    </a:lnTo>
                    <a:lnTo>
                      <a:pt x="145942" y="51032"/>
                    </a:lnTo>
                    <a:lnTo>
                      <a:pt x="145942" y="54530"/>
                    </a:lnTo>
                    <a:lnTo>
                      <a:pt x="145942" y="58822"/>
                    </a:lnTo>
                    <a:lnTo>
                      <a:pt x="145942" y="62955"/>
                    </a:lnTo>
                    <a:lnTo>
                      <a:pt x="145942" y="67089"/>
                    </a:lnTo>
                    <a:lnTo>
                      <a:pt x="145942" y="71222"/>
                    </a:lnTo>
                    <a:lnTo>
                      <a:pt x="145942" y="75356"/>
                    </a:lnTo>
                    <a:lnTo>
                      <a:pt x="145942" y="79489"/>
                    </a:lnTo>
                    <a:lnTo>
                      <a:pt x="145942" y="83623"/>
                    </a:lnTo>
                    <a:lnTo>
                      <a:pt x="145942" y="87756"/>
                    </a:lnTo>
                    <a:lnTo>
                      <a:pt x="145942" y="91890"/>
                    </a:lnTo>
                    <a:lnTo>
                      <a:pt x="145942" y="96023"/>
                    </a:lnTo>
                    <a:lnTo>
                      <a:pt x="145942" y="100156"/>
                    </a:lnTo>
                    <a:lnTo>
                      <a:pt x="145942" y="104290"/>
                    </a:lnTo>
                    <a:lnTo>
                      <a:pt x="145942" y="108423"/>
                    </a:lnTo>
                    <a:lnTo>
                      <a:pt x="145942" y="112557"/>
                    </a:lnTo>
                    <a:lnTo>
                      <a:pt x="145942" y="116690"/>
                    </a:lnTo>
                    <a:lnTo>
                      <a:pt x="145942" y="120823"/>
                    </a:lnTo>
                    <a:lnTo>
                      <a:pt x="145942" y="124480"/>
                    </a:lnTo>
                    <a:lnTo>
                      <a:pt x="145783" y="127660"/>
                    </a:lnTo>
                    <a:lnTo>
                      <a:pt x="144034" y="128613"/>
                    </a:lnTo>
                    <a:lnTo>
                      <a:pt x="139901" y="130362"/>
                    </a:lnTo>
                    <a:lnTo>
                      <a:pt x="135767" y="132270"/>
                    </a:lnTo>
                    <a:lnTo>
                      <a:pt x="130362" y="133065"/>
                    </a:lnTo>
                    <a:lnTo>
                      <a:pt x="128613" y="133542"/>
                    </a:lnTo>
                    <a:lnTo>
                      <a:pt x="125275" y="135926"/>
                    </a:lnTo>
                    <a:lnTo>
                      <a:pt x="120664" y="139106"/>
                    </a:lnTo>
                    <a:lnTo>
                      <a:pt x="116849" y="141809"/>
                    </a:lnTo>
                    <a:lnTo>
                      <a:pt x="114305" y="145306"/>
                    </a:lnTo>
                    <a:lnTo>
                      <a:pt x="113351" y="147214"/>
                    </a:lnTo>
                    <a:lnTo>
                      <a:pt x="112874" y="149280"/>
                    </a:lnTo>
                    <a:lnTo>
                      <a:pt x="113192" y="151188"/>
                    </a:lnTo>
                    <a:lnTo>
                      <a:pt x="114623" y="155004"/>
                    </a:lnTo>
                    <a:lnTo>
                      <a:pt x="114941" y="156912"/>
                    </a:lnTo>
                    <a:lnTo>
                      <a:pt x="115259" y="160250"/>
                    </a:lnTo>
                    <a:lnTo>
                      <a:pt x="115418" y="164066"/>
                    </a:lnTo>
                    <a:lnTo>
                      <a:pt x="115736" y="168040"/>
                    </a:lnTo>
                    <a:lnTo>
                      <a:pt x="116054" y="172014"/>
                    </a:lnTo>
                    <a:lnTo>
                      <a:pt x="116213" y="176148"/>
                    </a:lnTo>
                    <a:lnTo>
                      <a:pt x="116531" y="180440"/>
                    </a:lnTo>
                    <a:lnTo>
                      <a:pt x="116849" y="184574"/>
                    </a:lnTo>
                    <a:lnTo>
                      <a:pt x="117008" y="187753"/>
                    </a:lnTo>
                    <a:lnTo>
                      <a:pt x="117326" y="191728"/>
                    </a:lnTo>
                    <a:lnTo>
                      <a:pt x="112874" y="191728"/>
                    </a:lnTo>
                    <a:lnTo>
                      <a:pt x="106356" y="191728"/>
                    </a:lnTo>
                    <a:lnTo>
                      <a:pt x="99679" y="191728"/>
                    </a:lnTo>
                    <a:lnTo>
                      <a:pt x="93161" y="191728"/>
                    </a:lnTo>
                    <a:lnTo>
                      <a:pt x="86643" y="191728"/>
                    </a:lnTo>
                    <a:lnTo>
                      <a:pt x="79966" y="191728"/>
                    </a:lnTo>
                    <a:lnTo>
                      <a:pt x="73448" y="191728"/>
                    </a:lnTo>
                    <a:lnTo>
                      <a:pt x="66771" y="191728"/>
                    </a:lnTo>
                    <a:lnTo>
                      <a:pt x="60253" y="191728"/>
                    </a:lnTo>
                    <a:lnTo>
                      <a:pt x="53735" y="191887"/>
                    </a:lnTo>
                    <a:lnTo>
                      <a:pt x="47057" y="191887"/>
                    </a:lnTo>
                    <a:lnTo>
                      <a:pt x="40539" y="191887"/>
                    </a:lnTo>
                    <a:lnTo>
                      <a:pt x="33862" y="191887"/>
                    </a:lnTo>
                    <a:lnTo>
                      <a:pt x="27344" y="191887"/>
                    </a:lnTo>
                    <a:lnTo>
                      <a:pt x="20826" y="191887"/>
                    </a:lnTo>
                    <a:lnTo>
                      <a:pt x="14149" y="191887"/>
                    </a:lnTo>
                    <a:lnTo>
                      <a:pt x="7631" y="191887"/>
                    </a:lnTo>
                    <a:lnTo>
                      <a:pt x="3974" y="191887"/>
                    </a:lnTo>
                    <a:lnTo>
                      <a:pt x="2703" y="197451"/>
                    </a:lnTo>
                    <a:lnTo>
                      <a:pt x="1749" y="20142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3" name="Freeform: Shape 5042">
                <a:extLst>
                  <a:ext uri="{FF2B5EF4-FFF2-40B4-BE49-F238E27FC236}">
                    <a16:creationId xmlns:a16="http://schemas.microsoft.com/office/drawing/2014/main" id="{CCD823C6-B3DD-592A-A006-4F88C8ABDB8B}"/>
                  </a:ext>
                </a:extLst>
              </p:cNvPr>
              <p:cNvSpPr/>
              <p:nvPr/>
            </p:nvSpPr>
            <p:spPr>
              <a:xfrm>
                <a:off x="1901681" y="2995783"/>
                <a:ext cx="349274" cy="296812"/>
              </a:xfrm>
              <a:custGeom>
                <a:avLst/>
                <a:gdLst>
                  <a:gd name="connsiteX0" fmla="*/ 349275 w 349274"/>
                  <a:gd name="connsiteY0" fmla="*/ 296176 h 296812"/>
                  <a:gd name="connsiteX1" fmla="*/ 348003 w 349274"/>
                  <a:gd name="connsiteY1" fmla="*/ 293633 h 296812"/>
                  <a:gd name="connsiteX2" fmla="*/ 336239 w 349274"/>
                  <a:gd name="connsiteY2" fmla="*/ 284730 h 296812"/>
                  <a:gd name="connsiteX3" fmla="*/ 330833 w 349274"/>
                  <a:gd name="connsiteY3" fmla="*/ 277735 h 296812"/>
                  <a:gd name="connsiteX4" fmla="*/ 321772 w 349274"/>
                  <a:gd name="connsiteY4" fmla="*/ 274396 h 296812"/>
                  <a:gd name="connsiteX5" fmla="*/ 319864 w 349274"/>
                  <a:gd name="connsiteY5" fmla="*/ 272965 h 296812"/>
                  <a:gd name="connsiteX6" fmla="*/ 318433 w 349274"/>
                  <a:gd name="connsiteY6" fmla="*/ 271058 h 296812"/>
                  <a:gd name="connsiteX7" fmla="*/ 315571 w 349274"/>
                  <a:gd name="connsiteY7" fmla="*/ 268196 h 296812"/>
                  <a:gd name="connsiteX8" fmla="*/ 311756 w 349274"/>
                  <a:gd name="connsiteY8" fmla="*/ 258498 h 296812"/>
                  <a:gd name="connsiteX9" fmla="*/ 310484 w 349274"/>
                  <a:gd name="connsiteY9" fmla="*/ 253252 h 296812"/>
                  <a:gd name="connsiteX10" fmla="*/ 310007 w 349274"/>
                  <a:gd name="connsiteY10" fmla="*/ 243077 h 296812"/>
                  <a:gd name="connsiteX11" fmla="*/ 310325 w 349274"/>
                  <a:gd name="connsiteY11" fmla="*/ 241170 h 296812"/>
                  <a:gd name="connsiteX12" fmla="*/ 311120 w 349274"/>
                  <a:gd name="connsiteY12" fmla="*/ 238785 h 296812"/>
                  <a:gd name="connsiteX13" fmla="*/ 312551 w 349274"/>
                  <a:gd name="connsiteY13" fmla="*/ 238149 h 296812"/>
                  <a:gd name="connsiteX14" fmla="*/ 313664 w 349274"/>
                  <a:gd name="connsiteY14" fmla="*/ 237990 h 296812"/>
                  <a:gd name="connsiteX15" fmla="*/ 318115 w 349274"/>
                  <a:gd name="connsiteY15" fmla="*/ 238308 h 296812"/>
                  <a:gd name="connsiteX16" fmla="*/ 313505 w 349274"/>
                  <a:gd name="connsiteY16" fmla="*/ 234493 h 296812"/>
                  <a:gd name="connsiteX17" fmla="*/ 309212 w 349274"/>
                  <a:gd name="connsiteY17" fmla="*/ 231790 h 296812"/>
                  <a:gd name="connsiteX18" fmla="*/ 306987 w 349274"/>
                  <a:gd name="connsiteY18" fmla="*/ 228293 h 296812"/>
                  <a:gd name="connsiteX19" fmla="*/ 301105 w 349274"/>
                  <a:gd name="connsiteY19" fmla="*/ 222092 h 296812"/>
                  <a:gd name="connsiteX20" fmla="*/ 291407 w 349274"/>
                  <a:gd name="connsiteY20" fmla="*/ 201902 h 296812"/>
                  <a:gd name="connsiteX21" fmla="*/ 286320 w 349274"/>
                  <a:gd name="connsiteY21" fmla="*/ 192681 h 296812"/>
                  <a:gd name="connsiteX22" fmla="*/ 283140 w 349274"/>
                  <a:gd name="connsiteY22" fmla="*/ 185050 h 296812"/>
                  <a:gd name="connsiteX23" fmla="*/ 276304 w 349274"/>
                  <a:gd name="connsiteY23" fmla="*/ 174876 h 296812"/>
                  <a:gd name="connsiteX24" fmla="*/ 268196 w 349274"/>
                  <a:gd name="connsiteY24" fmla="*/ 158819 h 296812"/>
                  <a:gd name="connsiteX25" fmla="*/ 265652 w 349274"/>
                  <a:gd name="connsiteY25" fmla="*/ 155799 h 296812"/>
                  <a:gd name="connsiteX26" fmla="*/ 263745 w 349274"/>
                  <a:gd name="connsiteY26" fmla="*/ 143398 h 296812"/>
                  <a:gd name="connsiteX27" fmla="*/ 262473 w 349274"/>
                  <a:gd name="connsiteY27" fmla="*/ 139265 h 296812"/>
                  <a:gd name="connsiteX28" fmla="*/ 261201 w 349274"/>
                  <a:gd name="connsiteY28" fmla="*/ 136721 h 296812"/>
                  <a:gd name="connsiteX29" fmla="*/ 258181 w 349274"/>
                  <a:gd name="connsiteY29" fmla="*/ 134495 h 296812"/>
                  <a:gd name="connsiteX30" fmla="*/ 257068 w 349274"/>
                  <a:gd name="connsiteY30" fmla="*/ 131793 h 296812"/>
                  <a:gd name="connsiteX31" fmla="*/ 253888 w 349274"/>
                  <a:gd name="connsiteY31" fmla="*/ 126229 h 296812"/>
                  <a:gd name="connsiteX32" fmla="*/ 254206 w 349274"/>
                  <a:gd name="connsiteY32" fmla="*/ 123367 h 296812"/>
                  <a:gd name="connsiteX33" fmla="*/ 253888 w 349274"/>
                  <a:gd name="connsiteY33" fmla="*/ 117326 h 296812"/>
                  <a:gd name="connsiteX34" fmla="*/ 252298 w 349274"/>
                  <a:gd name="connsiteY34" fmla="*/ 114941 h 296812"/>
                  <a:gd name="connsiteX35" fmla="*/ 248801 w 349274"/>
                  <a:gd name="connsiteY35" fmla="*/ 112557 h 296812"/>
                  <a:gd name="connsiteX36" fmla="*/ 243872 w 349274"/>
                  <a:gd name="connsiteY36" fmla="*/ 107787 h 296812"/>
                  <a:gd name="connsiteX37" fmla="*/ 238785 w 349274"/>
                  <a:gd name="connsiteY37" fmla="*/ 100474 h 296812"/>
                  <a:gd name="connsiteX38" fmla="*/ 235288 w 349274"/>
                  <a:gd name="connsiteY38" fmla="*/ 96659 h 296812"/>
                  <a:gd name="connsiteX39" fmla="*/ 234016 w 349274"/>
                  <a:gd name="connsiteY39" fmla="*/ 94592 h 296812"/>
                  <a:gd name="connsiteX40" fmla="*/ 233221 w 349274"/>
                  <a:gd name="connsiteY40" fmla="*/ 92366 h 296812"/>
                  <a:gd name="connsiteX41" fmla="*/ 231949 w 349274"/>
                  <a:gd name="connsiteY41" fmla="*/ 89823 h 296812"/>
                  <a:gd name="connsiteX42" fmla="*/ 228293 w 349274"/>
                  <a:gd name="connsiteY42" fmla="*/ 85371 h 296812"/>
                  <a:gd name="connsiteX43" fmla="*/ 227498 w 349274"/>
                  <a:gd name="connsiteY43" fmla="*/ 83464 h 296812"/>
                  <a:gd name="connsiteX44" fmla="*/ 227816 w 349274"/>
                  <a:gd name="connsiteY44" fmla="*/ 77581 h 296812"/>
                  <a:gd name="connsiteX45" fmla="*/ 226703 w 349274"/>
                  <a:gd name="connsiteY45" fmla="*/ 73130 h 296812"/>
                  <a:gd name="connsiteX46" fmla="*/ 225590 w 349274"/>
                  <a:gd name="connsiteY46" fmla="*/ 71222 h 296812"/>
                  <a:gd name="connsiteX47" fmla="*/ 220821 w 349274"/>
                  <a:gd name="connsiteY47" fmla="*/ 66612 h 296812"/>
                  <a:gd name="connsiteX48" fmla="*/ 219708 w 349274"/>
                  <a:gd name="connsiteY48" fmla="*/ 63591 h 296812"/>
                  <a:gd name="connsiteX49" fmla="*/ 221139 w 349274"/>
                  <a:gd name="connsiteY49" fmla="*/ 59776 h 296812"/>
                  <a:gd name="connsiteX50" fmla="*/ 223523 w 349274"/>
                  <a:gd name="connsiteY50" fmla="*/ 56596 h 296812"/>
                  <a:gd name="connsiteX51" fmla="*/ 223046 w 349274"/>
                  <a:gd name="connsiteY51" fmla="*/ 54370 h 296812"/>
                  <a:gd name="connsiteX52" fmla="*/ 225749 w 349274"/>
                  <a:gd name="connsiteY52" fmla="*/ 52781 h 296812"/>
                  <a:gd name="connsiteX53" fmla="*/ 227975 w 349274"/>
                  <a:gd name="connsiteY53" fmla="*/ 58345 h 296812"/>
                  <a:gd name="connsiteX54" fmla="*/ 230200 w 349274"/>
                  <a:gd name="connsiteY54" fmla="*/ 66930 h 296812"/>
                  <a:gd name="connsiteX55" fmla="*/ 231472 w 349274"/>
                  <a:gd name="connsiteY55" fmla="*/ 69155 h 296812"/>
                  <a:gd name="connsiteX56" fmla="*/ 232744 w 349274"/>
                  <a:gd name="connsiteY56" fmla="*/ 70745 h 296812"/>
                  <a:gd name="connsiteX57" fmla="*/ 234493 w 349274"/>
                  <a:gd name="connsiteY57" fmla="*/ 74243 h 296812"/>
                  <a:gd name="connsiteX58" fmla="*/ 240375 w 349274"/>
                  <a:gd name="connsiteY58" fmla="*/ 80920 h 296812"/>
                  <a:gd name="connsiteX59" fmla="*/ 241806 w 349274"/>
                  <a:gd name="connsiteY59" fmla="*/ 83782 h 296812"/>
                  <a:gd name="connsiteX60" fmla="*/ 244031 w 349274"/>
                  <a:gd name="connsiteY60" fmla="*/ 90141 h 296812"/>
                  <a:gd name="connsiteX61" fmla="*/ 243872 w 349274"/>
                  <a:gd name="connsiteY61" fmla="*/ 92684 h 296812"/>
                  <a:gd name="connsiteX62" fmla="*/ 245303 w 349274"/>
                  <a:gd name="connsiteY62" fmla="*/ 96659 h 296812"/>
                  <a:gd name="connsiteX63" fmla="*/ 250073 w 349274"/>
                  <a:gd name="connsiteY63" fmla="*/ 102064 h 296812"/>
                  <a:gd name="connsiteX64" fmla="*/ 255160 w 349274"/>
                  <a:gd name="connsiteY64" fmla="*/ 106197 h 296812"/>
                  <a:gd name="connsiteX65" fmla="*/ 259929 w 349274"/>
                  <a:gd name="connsiteY65" fmla="*/ 112715 h 296812"/>
                  <a:gd name="connsiteX66" fmla="*/ 268196 w 349274"/>
                  <a:gd name="connsiteY66" fmla="*/ 119392 h 296812"/>
                  <a:gd name="connsiteX67" fmla="*/ 273124 w 349274"/>
                  <a:gd name="connsiteY67" fmla="*/ 121459 h 296812"/>
                  <a:gd name="connsiteX68" fmla="*/ 275986 w 349274"/>
                  <a:gd name="connsiteY68" fmla="*/ 117644 h 296812"/>
                  <a:gd name="connsiteX69" fmla="*/ 278371 w 349274"/>
                  <a:gd name="connsiteY69" fmla="*/ 113669 h 296812"/>
                  <a:gd name="connsiteX70" fmla="*/ 279166 w 349274"/>
                  <a:gd name="connsiteY70" fmla="*/ 110808 h 296812"/>
                  <a:gd name="connsiteX71" fmla="*/ 279643 w 349274"/>
                  <a:gd name="connsiteY71" fmla="*/ 103177 h 296812"/>
                  <a:gd name="connsiteX72" fmla="*/ 284571 w 349274"/>
                  <a:gd name="connsiteY72" fmla="*/ 90617 h 296812"/>
                  <a:gd name="connsiteX73" fmla="*/ 287909 w 349274"/>
                  <a:gd name="connsiteY73" fmla="*/ 74720 h 296812"/>
                  <a:gd name="connsiteX74" fmla="*/ 291248 w 349274"/>
                  <a:gd name="connsiteY74" fmla="*/ 69791 h 296812"/>
                  <a:gd name="connsiteX75" fmla="*/ 292838 w 349274"/>
                  <a:gd name="connsiteY75" fmla="*/ 68361 h 296812"/>
                  <a:gd name="connsiteX76" fmla="*/ 291884 w 349274"/>
                  <a:gd name="connsiteY76" fmla="*/ 65658 h 296812"/>
                  <a:gd name="connsiteX77" fmla="*/ 289499 w 349274"/>
                  <a:gd name="connsiteY77" fmla="*/ 57868 h 296812"/>
                  <a:gd name="connsiteX78" fmla="*/ 287909 w 349274"/>
                  <a:gd name="connsiteY78" fmla="*/ 52622 h 296812"/>
                  <a:gd name="connsiteX79" fmla="*/ 285684 w 349274"/>
                  <a:gd name="connsiteY79" fmla="*/ 45945 h 296812"/>
                  <a:gd name="connsiteX80" fmla="*/ 282027 w 349274"/>
                  <a:gd name="connsiteY80" fmla="*/ 37996 h 296812"/>
                  <a:gd name="connsiteX81" fmla="*/ 281709 w 349274"/>
                  <a:gd name="connsiteY81" fmla="*/ 36088 h 296812"/>
                  <a:gd name="connsiteX82" fmla="*/ 280914 w 349274"/>
                  <a:gd name="connsiteY82" fmla="*/ 33226 h 296812"/>
                  <a:gd name="connsiteX83" fmla="*/ 278371 w 349274"/>
                  <a:gd name="connsiteY83" fmla="*/ 26072 h 296812"/>
                  <a:gd name="connsiteX84" fmla="*/ 276304 w 349274"/>
                  <a:gd name="connsiteY84" fmla="*/ 20826 h 296812"/>
                  <a:gd name="connsiteX85" fmla="*/ 273919 w 349274"/>
                  <a:gd name="connsiteY85" fmla="*/ 13990 h 296812"/>
                  <a:gd name="connsiteX86" fmla="*/ 272965 w 349274"/>
                  <a:gd name="connsiteY86" fmla="*/ 11446 h 296812"/>
                  <a:gd name="connsiteX87" fmla="*/ 272488 w 349274"/>
                  <a:gd name="connsiteY87" fmla="*/ 10493 h 296812"/>
                  <a:gd name="connsiteX88" fmla="*/ 271853 w 349274"/>
                  <a:gd name="connsiteY88" fmla="*/ 10970 h 296812"/>
                  <a:gd name="connsiteX89" fmla="*/ 264063 w 349274"/>
                  <a:gd name="connsiteY89" fmla="*/ 14944 h 296812"/>
                  <a:gd name="connsiteX90" fmla="*/ 257227 w 349274"/>
                  <a:gd name="connsiteY90" fmla="*/ 16534 h 296812"/>
                  <a:gd name="connsiteX91" fmla="*/ 248960 w 349274"/>
                  <a:gd name="connsiteY91" fmla="*/ 16534 h 296812"/>
                  <a:gd name="connsiteX92" fmla="*/ 243713 w 349274"/>
                  <a:gd name="connsiteY92" fmla="*/ 17965 h 296812"/>
                  <a:gd name="connsiteX93" fmla="*/ 242601 w 349274"/>
                  <a:gd name="connsiteY93" fmla="*/ 16693 h 296812"/>
                  <a:gd name="connsiteX94" fmla="*/ 241806 w 349274"/>
                  <a:gd name="connsiteY94" fmla="*/ 15262 h 296812"/>
                  <a:gd name="connsiteX95" fmla="*/ 235288 w 349274"/>
                  <a:gd name="connsiteY95" fmla="*/ 17170 h 296812"/>
                  <a:gd name="connsiteX96" fmla="*/ 234016 w 349274"/>
                  <a:gd name="connsiteY96" fmla="*/ 16852 h 296812"/>
                  <a:gd name="connsiteX97" fmla="*/ 229087 w 349274"/>
                  <a:gd name="connsiteY97" fmla="*/ 18282 h 296812"/>
                  <a:gd name="connsiteX98" fmla="*/ 226703 w 349274"/>
                  <a:gd name="connsiteY98" fmla="*/ 18442 h 296812"/>
                  <a:gd name="connsiteX99" fmla="*/ 224795 w 349274"/>
                  <a:gd name="connsiteY99" fmla="*/ 17487 h 296812"/>
                  <a:gd name="connsiteX100" fmla="*/ 218754 w 349274"/>
                  <a:gd name="connsiteY100" fmla="*/ 12559 h 296812"/>
                  <a:gd name="connsiteX101" fmla="*/ 216687 w 349274"/>
                  <a:gd name="connsiteY101" fmla="*/ 11287 h 296812"/>
                  <a:gd name="connsiteX102" fmla="*/ 215574 w 349274"/>
                  <a:gd name="connsiteY102" fmla="*/ 11287 h 296812"/>
                  <a:gd name="connsiteX103" fmla="*/ 216369 w 349274"/>
                  <a:gd name="connsiteY103" fmla="*/ 12877 h 296812"/>
                  <a:gd name="connsiteX104" fmla="*/ 217482 w 349274"/>
                  <a:gd name="connsiteY104" fmla="*/ 14308 h 296812"/>
                  <a:gd name="connsiteX105" fmla="*/ 215415 w 349274"/>
                  <a:gd name="connsiteY105" fmla="*/ 16852 h 296812"/>
                  <a:gd name="connsiteX106" fmla="*/ 212395 w 349274"/>
                  <a:gd name="connsiteY106" fmla="*/ 17647 h 296812"/>
                  <a:gd name="connsiteX107" fmla="*/ 211282 w 349274"/>
                  <a:gd name="connsiteY107" fmla="*/ 15739 h 296812"/>
                  <a:gd name="connsiteX108" fmla="*/ 209692 w 349274"/>
                  <a:gd name="connsiteY108" fmla="*/ 13672 h 296812"/>
                  <a:gd name="connsiteX109" fmla="*/ 206672 w 349274"/>
                  <a:gd name="connsiteY109" fmla="*/ 13036 h 296812"/>
                  <a:gd name="connsiteX110" fmla="*/ 202856 w 349274"/>
                  <a:gd name="connsiteY110" fmla="*/ 11446 h 296812"/>
                  <a:gd name="connsiteX111" fmla="*/ 205877 w 349274"/>
                  <a:gd name="connsiteY111" fmla="*/ 7472 h 296812"/>
                  <a:gd name="connsiteX112" fmla="*/ 206354 w 349274"/>
                  <a:gd name="connsiteY112" fmla="*/ 5405 h 296812"/>
                  <a:gd name="connsiteX113" fmla="*/ 211600 w 349274"/>
                  <a:gd name="connsiteY113" fmla="*/ 9698 h 296812"/>
                  <a:gd name="connsiteX114" fmla="*/ 213349 w 349274"/>
                  <a:gd name="connsiteY114" fmla="*/ 9857 h 296812"/>
                  <a:gd name="connsiteX115" fmla="*/ 208420 w 349274"/>
                  <a:gd name="connsiteY115" fmla="*/ 4769 h 296812"/>
                  <a:gd name="connsiteX116" fmla="*/ 206195 w 349274"/>
                  <a:gd name="connsiteY116" fmla="*/ 3498 h 296812"/>
                  <a:gd name="connsiteX117" fmla="*/ 204764 w 349274"/>
                  <a:gd name="connsiteY117" fmla="*/ 3974 h 296812"/>
                  <a:gd name="connsiteX118" fmla="*/ 198087 w 349274"/>
                  <a:gd name="connsiteY118" fmla="*/ 6200 h 296812"/>
                  <a:gd name="connsiteX119" fmla="*/ 195702 w 349274"/>
                  <a:gd name="connsiteY119" fmla="*/ 6200 h 296812"/>
                  <a:gd name="connsiteX120" fmla="*/ 186322 w 349274"/>
                  <a:gd name="connsiteY120" fmla="*/ 2067 h 296812"/>
                  <a:gd name="connsiteX121" fmla="*/ 183143 w 349274"/>
                  <a:gd name="connsiteY121" fmla="*/ 1590 h 296812"/>
                  <a:gd name="connsiteX122" fmla="*/ 182189 w 349274"/>
                  <a:gd name="connsiteY122" fmla="*/ 1908 h 296812"/>
                  <a:gd name="connsiteX123" fmla="*/ 181553 w 349274"/>
                  <a:gd name="connsiteY123" fmla="*/ 4610 h 296812"/>
                  <a:gd name="connsiteX124" fmla="*/ 180758 w 349274"/>
                  <a:gd name="connsiteY124" fmla="*/ 6041 h 296812"/>
                  <a:gd name="connsiteX125" fmla="*/ 176148 w 349274"/>
                  <a:gd name="connsiteY125" fmla="*/ 6677 h 296812"/>
                  <a:gd name="connsiteX126" fmla="*/ 172173 w 349274"/>
                  <a:gd name="connsiteY126" fmla="*/ 7790 h 296812"/>
                  <a:gd name="connsiteX127" fmla="*/ 168199 w 349274"/>
                  <a:gd name="connsiteY127" fmla="*/ 7472 h 296812"/>
                  <a:gd name="connsiteX128" fmla="*/ 177420 w 349274"/>
                  <a:gd name="connsiteY128" fmla="*/ 4133 h 296812"/>
                  <a:gd name="connsiteX129" fmla="*/ 178532 w 349274"/>
                  <a:gd name="connsiteY129" fmla="*/ 2703 h 296812"/>
                  <a:gd name="connsiteX130" fmla="*/ 168358 w 349274"/>
                  <a:gd name="connsiteY130" fmla="*/ 5723 h 296812"/>
                  <a:gd name="connsiteX131" fmla="*/ 163429 w 349274"/>
                  <a:gd name="connsiteY131" fmla="*/ 6200 h 296812"/>
                  <a:gd name="connsiteX132" fmla="*/ 161840 w 349274"/>
                  <a:gd name="connsiteY132" fmla="*/ 7949 h 296812"/>
                  <a:gd name="connsiteX133" fmla="*/ 161045 w 349274"/>
                  <a:gd name="connsiteY133" fmla="*/ 9380 h 296812"/>
                  <a:gd name="connsiteX134" fmla="*/ 159614 w 349274"/>
                  <a:gd name="connsiteY134" fmla="*/ 10652 h 296812"/>
                  <a:gd name="connsiteX135" fmla="*/ 158342 w 349274"/>
                  <a:gd name="connsiteY135" fmla="*/ 12400 h 296812"/>
                  <a:gd name="connsiteX136" fmla="*/ 155640 w 349274"/>
                  <a:gd name="connsiteY136" fmla="*/ 12559 h 296812"/>
                  <a:gd name="connsiteX137" fmla="*/ 153414 w 349274"/>
                  <a:gd name="connsiteY137" fmla="*/ 12241 h 296812"/>
                  <a:gd name="connsiteX138" fmla="*/ 150075 w 349274"/>
                  <a:gd name="connsiteY138" fmla="*/ 13354 h 296812"/>
                  <a:gd name="connsiteX139" fmla="*/ 140219 w 349274"/>
                  <a:gd name="connsiteY139" fmla="*/ 20190 h 296812"/>
                  <a:gd name="connsiteX140" fmla="*/ 135608 w 349274"/>
                  <a:gd name="connsiteY140" fmla="*/ 22893 h 296812"/>
                  <a:gd name="connsiteX141" fmla="*/ 131316 w 349274"/>
                  <a:gd name="connsiteY141" fmla="*/ 24801 h 296812"/>
                  <a:gd name="connsiteX142" fmla="*/ 127977 w 349274"/>
                  <a:gd name="connsiteY142" fmla="*/ 25754 h 296812"/>
                  <a:gd name="connsiteX143" fmla="*/ 125434 w 349274"/>
                  <a:gd name="connsiteY143" fmla="*/ 25914 h 296812"/>
                  <a:gd name="connsiteX144" fmla="*/ 122572 w 349274"/>
                  <a:gd name="connsiteY144" fmla="*/ 25119 h 296812"/>
                  <a:gd name="connsiteX145" fmla="*/ 117803 w 349274"/>
                  <a:gd name="connsiteY145" fmla="*/ 22416 h 296812"/>
                  <a:gd name="connsiteX146" fmla="*/ 109377 w 349274"/>
                  <a:gd name="connsiteY146" fmla="*/ 19077 h 296812"/>
                  <a:gd name="connsiteX147" fmla="*/ 93638 w 349274"/>
                  <a:gd name="connsiteY147" fmla="*/ 17487 h 296812"/>
                  <a:gd name="connsiteX148" fmla="*/ 89664 w 349274"/>
                  <a:gd name="connsiteY148" fmla="*/ 14467 h 296812"/>
                  <a:gd name="connsiteX149" fmla="*/ 83623 w 349274"/>
                  <a:gd name="connsiteY149" fmla="*/ 14626 h 296812"/>
                  <a:gd name="connsiteX150" fmla="*/ 81397 w 349274"/>
                  <a:gd name="connsiteY150" fmla="*/ 13831 h 296812"/>
                  <a:gd name="connsiteX151" fmla="*/ 72971 w 349274"/>
                  <a:gd name="connsiteY151" fmla="*/ 8744 h 296812"/>
                  <a:gd name="connsiteX152" fmla="*/ 59299 w 349274"/>
                  <a:gd name="connsiteY152" fmla="*/ 5723 h 296812"/>
                  <a:gd name="connsiteX153" fmla="*/ 50237 w 349274"/>
                  <a:gd name="connsiteY153" fmla="*/ 4451 h 296812"/>
                  <a:gd name="connsiteX154" fmla="*/ 34180 w 349274"/>
                  <a:gd name="connsiteY154" fmla="*/ 954 h 296812"/>
                  <a:gd name="connsiteX155" fmla="*/ 19395 w 349274"/>
                  <a:gd name="connsiteY155" fmla="*/ 4451 h 296812"/>
                  <a:gd name="connsiteX156" fmla="*/ 14944 w 349274"/>
                  <a:gd name="connsiteY156" fmla="*/ 3815 h 296812"/>
                  <a:gd name="connsiteX157" fmla="*/ 12877 w 349274"/>
                  <a:gd name="connsiteY157" fmla="*/ 0 h 296812"/>
                  <a:gd name="connsiteX158" fmla="*/ 11764 w 349274"/>
                  <a:gd name="connsiteY158" fmla="*/ 795 h 296812"/>
                  <a:gd name="connsiteX159" fmla="*/ 10175 w 349274"/>
                  <a:gd name="connsiteY159" fmla="*/ 2703 h 296812"/>
                  <a:gd name="connsiteX160" fmla="*/ 9062 w 349274"/>
                  <a:gd name="connsiteY160" fmla="*/ 4451 h 296812"/>
                  <a:gd name="connsiteX161" fmla="*/ 6518 w 349274"/>
                  <a:gd name="connsiteY161" fmla="*/ 7154 h 296812"/>
                  <a:gd name="connsiteX162" fmla="*/ 4292 w 349274"/>
                  <a:gd name="connsiteY162" fmla="*/ 10016 h 296812"/>
                  <a:gd name="connsiteX163" fmla="*/ 4451 w 349274"/>
                  <a:gd name="connsiteY163" fmla="*/ 14308 h 296812"/>
                  <a:gd name="connsiteX164" fmla="*/ 4928 w 349274"/>
                  <a:gd name="connsiteY164" fmla="*/ 18600 h 296812"/>
                  <a:gd name="connsiteX165" fmla="*/ 6518 w 349274"/>
                  <a:gd name="connsiteY165" fmla="*/ 22893 h 296812"/>
                  <a:gd name="connsiteX166" fmla="*/ 7790 w 349274"/>
                  <a:gd name="connsiteY166" fmla="*/ 27662 h 296812"/>
                  <a:gd name="connsiteX167" fmla="*/ 7313 w 349274"/>
                  <a:gd name="connsiteY167" fmla="*/ 30683 h 296812"/>
                  <a:gd name="connsiteX168" fmla="*/ 6200 w 349274"/>
                  <a:gd name="connsiteY168" fmla="*/ 34498 h 296812"/>
                  <a:gd name="connsiteX169" fmla="*/ 4928 w 349274"/>
                  <a:gd name="connsiteY169" fmla="*/ 37678 h 296812"/>
                  <a:gd name="connsiteX170" fmla="*/ 636 w 349274"/>
                  <a:gd name="connsiteY170" fmla="*/ 44196 h 296812"/>
                  <a:gd name="connsiteX171" fmla="*/ 0 w 349274"/>
                  <a:gd name="connsiteY171" fmla="*/ 45627 h 296812"/>
                  <a:gd name="connsiteX172" fmla="*/ 159 w 349274"/>
                  <a:gd name="connsiteY172" fmla="*/ 47852 h 296812"/>
                  <a:gd name="connsiteX173" fmla="*/ 2862 w 349274"/>
                  <a:gd name="connsiteY173" fmla="*/ 55483 h 296812"/>
                  <a:gd name="connsiteX174" fmla="*/ 3021 w 349274"/>
                  <a:gd name="connsiteY174" fmla="*/ 58027 h 296812"/>
                  <a:gd name="connsiteX175" fmla="*/ 4610 w 349274"/>
                  <a:gd name="connsiteY175" fmla="*/ 65340 h 296812"/>
                  <a:gd name="connsiteX176" fmla="*/ 6041 w 349274"/>
                  <a:gd name="connsiteY176" fmla="*/ 71381 h 296812"/>
                  <a:gd name="connsiteX177" fmla="*/ 7631 w 349274"/>
                  <a:gd name="connsiteY177" fmla="*/ 76150 h 296812"/>
                  <a:gd name="connsiteX178" fmla="*/ 7949 w 349274"/>
                  <a:gd name="connsiteY178" fmla="*/ 77581 h 296812"/>
                  <a:gd name="connsiteX179" fmla="*/ 7949 w 349274"/>
                  <a:gd name="connsiteY179" fmla="*/ 84576 h 296812"/>
                  <a:gd name="connsiteX180" fmla="*/ 7949 w 349274"/>
                  <a:gd name="connsiteY180" fmla="*/ 91412 h 296812"/>
                  <a:gd name="connsiteX181" fmla="*/ 7949 w 349274"/>
                  <a:gd name="connsiteY181" fmla="*/ 98407 h 296812"/>
                  <a:gd name="connsiteX182" fmla="*/ 7949 w 349274"/>
                  <a:gd name="connsiteY182" fmla="*/ 105403 h 296812"/>
                  <a:gd name="connsiteX183" fmla="*/ 7949 w 349274"/>
                  <a:gd name="connsiteY183" fmla="*/ 112397 h 296812"/>
                  <a:gd name="connsiteX184" fmla="*/ 7949 w 349274"/>
                  <a:gd name="connsiteY184" fmla="*/ 119234 h 296812"/>
                  <a:gd name="connsiteX185" fmla="*/ 7949 w 349274"/>
                  <a:gd name="connsiteY185" fmla="*/ 126229 h 296812"/>
                  <a:gd name="connsiteX186" fmla="*/ 7949 w 349274"/>
                  <a:gd name="connsiteY186" fmla="*/ 133065 h 296812"/>
                  <a:gd name="connsiteX187" fmla="*/ 7949 w 349274"/>
                  <a:gd name="connsiteY187" fmla="*/ 140060 h 296812"/>
                  <a:gd name="connsiteX188" fmla="*/ 7949 w 349274"/>
                  <a:gd name="connsiteY188" fmla="*/ 146896 h 296812"/>
                  <a:gd name="connsiteX189" fmla="*/ 7949 w 349274"/>
                  <a:gd name="connsiteY189" fmla="*/ 153891 h 296812"/>
                  <a:gd name="connsiteX190" fmla="*/ 7949 w 349274"/>
                  <a:gd name="connsiteY190" fmla="*/ 160727 h 296812"/>
                  <a:gd name="connsiteX191" fmla="*/ 7949 w 349274"/>
                  <a:gd name="connsiteY191" fmla="*/ 167563 h 296812"/>
                  <a:gd name="connsiteX192" fmla="*/ 7949 w 349274"/>
                  <a:gd name="connsiteY192" fmla="*/ 174399 h 296812"/>
                  <a:gd name="connsiteX193" fmla="*/ 7949 w 349274"/>
                  <a:gd name="connsiteY193" fmla="*/ 181394 h 296812"/>
                  <a:gd name="connsiteX194" fmla="*/ 7949 w 349274"/>
                  <a:gd name="connsiteY194" fmla="*/ 188230 h 296812"/>
                  <a:gd name="connsiteX195" fmla="*/ 7949 w 349274"/>
                  <a:gd name="connsiteY195" fmla="*/ 195066 h 296812"/>
                  <a:gd name="connsiteX196" fmla="*/ 7949 w 349274"/>
                  <a:gd name="connsiteY196" fmla="*/ 201902 h 296812"/>
                  <a:gd name="connsiteX197" fmla="*/ 7949 w 349274"/>
                  <a:gd name="connsiteY197" fmla="*/ 208738 h 296812"/>
                  <a:gd name="connsiteX198" fmla="*/ 7949 w 349274"/>
                  <a:gd name="connsiteY198" fmla="*/ 215574 h 296812"/>
                  <a:gd name="connsiteX199" fmla="*/ 7949 w 349274"/>
                  <a:gd name="connsiteY199" fmla="*/ 222251 h 296812"/>
                  <a:gd name="connsiteX200" fmla="*/ 7949 w 349274"/>
                  <a:gd name="connsiteY200" fmla="*/ 229087 h 296812"/>
                  <a:gd name="connsiteX201" fmla="*/ 7949 w 349274"/>
                  <a:gd name="connsiteY201" fmla="*/ 235923 h 296812"/>
                  <a:gd name="connsiteX202" fmla="*/ 7949 w 349274"/>
                  <a:gd name="connsiteY202" fmla="*/ 242760 h 296812"/>
                  <a:gd name="connsiteX203" fmla="*/ 7949 w 349274"/>
                  <a:gd name="connsiteY203" fmla="*/ 249437 h 296812"/>
                  <a:gd name="connsiteX204" fmla="*/ 7949 w 349274"/>
                  <a:gd name="connsiteY204" fmla="*/ 256273 h 296812"/>
                  <a:gd name="connsiteX205" fmla="*/ 7949 w 349274"/>
                  <a:gd name="connsiteY205" fmla="*/ 262950 h 296812"/>
                  <a:gd name="connsiteX206" fmla="*/ 7949 w 349274"/>
                  <a:gd name="connsiteY206" fmla="*/ 269786 h 296812"/>
                  <a:gd name="connsiteX207" fmla="*/ 7949 w 349274"/>
                  <a:gd name="connsiteY207" fmla="*/ 276463 h 296812"/>
                  <a:gd name="connsiteX208" fmla="*/ 7949 w 349274"/>
                  <a:gd name="connsiteY208" fmla="*/ 283299 h 296812"/>
                  <a:gd name="connsiteX209" fmla="*/ 7949 w 349274"/>
                  <a:gd name="connsiteY209" fmla="*/ 289976 h 296812"/>
                  <a:gd name="connsiteX210" fmla="*/ 7949 w 349274"/>
                  <a:gd name="connsiteY210" fmla="*/ 296812 h 296812"/>
                  <a:gd name="connsiteX211" fmla="*/ 18918 w 349274"/>
                  <a:gd name="connsiteY211" fmla="*/ 296812 h 296812"/>
                  <a:gd name="connsiteX212" fmla="*/ 29888 w 349274"/>
                  <a:gd name="connsiteY212" fmla="*/ 296812 h 296812"/>
                  <a:gd name="connsiteX213" fmla="*/ 40857 w 349274"/>
                  <a:gd name="connsiteY213" fmla="*/ 296812 h 296812"/>
                  <a:gd name="connsiteX214" fmla="*/ 51827 w 349274"/>
                  <a:gd name="connsiteY214" fmla="*/ 296812 h 296812"/>
                  <a:gd name="connsiteX215" fmla="*/ 62796 w 349274"/>
                  <a:gd name="connsiteY215" fmla="*/ 296812 h 296812"/>
                  <a:gd name="connsiteX216" fmla="*/ 73766 w 349274"/>
                  <a:gd name="connsiteY216" fmla="*/ 296812 h 296812"/>
                  <a:gd name="connsiteX217" fmla="*/ 84735 w 349274"/>
                  <a:gd name="connsiteY217" fmla="*/ 296812 h 296812"/>
                  <a:gd name="connsiteX218" fmla="*/ 95705 w 349274"/>
                  <a:gd name="connsiteY218" fmla="*/ 296812 h 296812"/>
                  <a:gd name="connsiteX219" fmla="*/ 106674 w 349274"/>
                  <a:gd name="connsiteY219" fmla="*/ 296812 h 296812"/>
                  <a:gd name="connsiteX220" fmla="*/ 117644 w 349274"/>
                  <a:gd name="connsiteY220" fmla="*/ 296812 h 296812"/>
                  <a:gd name="connsiteX221" fmla="*/ 128613 w 349274"/>
                  <a:gd name="connsiteY221" fmla="*/ 296812 h 296812"/>
                  <a:gd name="connsiteX222" fmla="*/ 139583 w 349274"/>
                  <a:gd name="connsiteY222" fmla="*/ 296812 h 296812"/>
                  <a:gd name="connsiteX223" fmla="*/ 150552 w 349274"/>
                  <a:gd name="connsiteY223" fmla="*/ 296812 h 296812"/>
                  <a:gd name="connsiteX224" fmla="*/ 161522 w 349274"/>
                  <a:gd name="connsiteY224" fmla="*/ 296812 h 296812"/>
                  <a:gd name="connsiteX225" fmla="*/ 172491 w 349274"/>
                  <a:gd name="connsiteY225" fmla="*/ 296812 h 296812"/>
                  <a:gd name="connsiteX226" fmla="*/ 183461 w 349274"/>
                  <a:gd name="connsiteY226" fmla="*/ 296812 h 296812"/>
                  <a:gd name="connsiteX227" fmla="*/ 186799 w 349274"/>
                  <a:gd name="connsiteY227" fmla="*/ 296812 h 296812"/>
                  <a:gd name="connsiteX228" fmla="*/ 188230 w 349274"/>
                  <a:gd name="connsiteY228" fmla="*/ 296494 h 296812"/>
                  <a:gd name="connsiteX229" fmla="*/ 191092 w 349274"/>
                  <a:gd name="connsiteY229" fmla="*/ 290930 h 296812"/>
                  <a:gd name="connsiteX230" fmla="*/ 192205 w 349274"/>
                  <a:gd name="connsiteY230" fmla="*/ 290612 h 296812"/>
                  <a:gd name="connsiteX231" fmla="*/ 194112 w 349274"/>
                  <a:gd name="connsiteY231" fmla="*/ 290930 h 296812"/>
                  <a:gd name="connsiteX232" fmla="*/ 194748 w 349274"/>
                  <a:gd name="connsiteY232" fmla="*/ 292202 h 296812"/>
                  <a:gd name="connsiteX233" fmla="*/ 194112 w 349274"/>
                  <a:gd name="connsiteY233" fmla="*/ 294109 h 296812"/>
                  <a:gd name="connsiteX234" fmla="*/ 193158 w 349274"/>
                  <a:gd name="connsiteY234" fmla="*/ 296812 h 296812"/>
                  <a:gd name="connsiteX235" fmla="*/ 198564 w 349274"/>
                  <a:gd name="connsiteY235" fmla="*/ 296812 h 296812"/>
                  <a:gd name="connsiteX236" fmla="*/ 207943 w 349274"/>
                  <a:gd name="connsiteY236" fmla="*/ 296653 h 296812"/>
                  <a:gd name="connsiteX237" fmla="*/ 217482 w 349274"/>
                  <a:gd name="connsiteY237" fmla="*/ 296653 h 296812"/>
                  <a:gd name="connsiteX238" fmla="*/ 226862 w 349274"/>
                  <a:gd name="connsiteY238" fmla="*/ 296653 h 296812"/>
                  <a:gd name="connsiteX239" fmla="*/ 236241 w 349274"/>
                  <a:gd name="connsiteY239" fmla="*/ 296653 h 296812"/>
                  <a:gd name="connsiteX240" fmla="*/ 245621 w 349274"/>
                  <a:gd name="connsiteY240" fmla="*/ 296653 h 296812"/>
                  <a:gd name="connsiteX241" fmla="*/ 255160 w 349274"/>
                  <a:gd name="connsiteY241" fmla="*/ 296653 h 296812"/>
                  <a:gd name="connsiteX242" fmla="*/ 264540 w 349274"/>
                  <a:gd name="connsiteY242" fmla="*/ 296653 h 296812"/>
                  <a:gd name="connsiteX243" fmla="*/ 273919 w 349274"/>
                  <a:gd name="connsiteY243" fmla="*/ 296653 h 296812"/>
                  <a:gd name="connsiteX244" fmla="*/ 283299 w 349274"/>
                  <a:gd name="connsiteY244" fmla="*/ 296653 h 296812"/>
                  <a:gd name="connsiteX245" fmla="*/ 292838 w 349274"/>
                  <a:gd name="connsiteY245" fmla="*/ 296653 h 296812"/>
                  <a:gd name="connsiteX246" fmla="*/ 302217 w 349274"/>
                  <a:gd name="connsiteY246" fmla="*/ 296653 h 296812"/>
                  <a:gd name="connsiteX247" fmla="*/ 311597 w 349274"/>
                  <a:gd name="connsiteY247" fmla="*/ 296653 h 296812"/>
                  <a:gd name="connsiteX248" fmla="*/ 320977 w 349274"/>
                  <a:gd name="connsiteY248" fmla="*/ 296653 h 296812"/>
                  <a:gd name="connsiteX249" fmla="*/ 330515 w 349274"/>
                  <a:gd name="connsiteY249" fmla="*/ 296653 h 296812"/>
                  <a:gd name="connsiteX250" fmla="*/ 339895 w 349274"/>
                  <a:gd name="connsiteY250" fmla="*/ 296653 h 296812"/>
                  <a:gd name="connsiteX251" fmla="*/ 349275 w 349274"/>
                  <a:gd name="connsiteY251" fmla="*/ 296653 h 296812"/>
                  <a:gd name="connsiteX252" fmla="*/ 349275 w 349274"/>
                  <a:gd name="connsiteY252" fmla="*/ 296176 h 296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349274" h="296812">
                    <a:moveTo>
                      <a:pt x="349275" y="296176"/>
                    </a:moveTo>
                    <a:lnTo>
                      <a:pt x="348003" y="293633"/>
                    </a:lnTo>
                    <a:lnTo>
                      <a:pt x="336239" y="284730"/>
                    </a:lnTo>
                    <a:lnTo>
                      <a:pt x="330833" y="277735"/>
                    </a:lnTo>
                    <a:lnTo>
                      <a:pt x="321772" y="274396"/>
                    </a:lnTo>
                    <a:lnTo>
                      <a:pt x="319864" y="272965"/>
                    </a:lnTo>
                    <a:lnTo>
                      <a:pt x="318433" y="271058"/>
                    </a:lnTo>
                    <a:lnTo>
                      <a:pt x="315571" y="268196"/>
                    </a:lnTo>
                    <a:lnTo>
                      <a:pt x="311756" y="258498"/>
                    </a:lnTo>
                    <a:lnTo>
                      <a:pt x="310484" y="253252"/>
                    </a:lnTo>
                    <a:lnTo>
                      <a:pt x="310007" y="243077"/>
                    </a:lnTo>
                    <a:lnTo>
                      <a:pt x="310325" y="241170"/>
                    </a:lnTo>
                    <a:lnTo>
                      <a:pt x="311120" y="238785"/>
                    </a:lnTo>
                    <a:lnTo>
                      <a:pt x="312551" y="238149"/>
                    </a:lnTo>
                    <a:lnTo>
                      <a:pt x="313664" y="237990"/>
                    </a:lnTo>
                    <a:lnTo>
                      <a:pt x="318115" y="238308"/>
                    </a:lnTo>
                    <a:lnTo>
                      <a:pt x="313505" y="234493"/>
                    </a:lnTo>
                    <a:lnTo>
                      <a:pt x="309212" y="231790"/>
                    </a:lnTo>
                    <a:lnTo>
                      <a:pt x="306987" y="228293"/>
                    </a:lnTo>
                    <a:lnTo>
                      <a:pt x="301105" y="222092"/>
                    </a:lnTo>
                    <a:lnTo>
                      <a:pt x="291407" y="201902"/>
                    </a:lnTo>
                    <a:lnTo>
                      <a:pt x="286320" y="192681"/>
                    </a:lnTo>
                    <a:lnTo>
                      <a:pt x="283140" y="185050"/>
                    </a:lnTo>
                    <a:lnTo>
                      <a:pt x="276304" y="174876"/>
                    </a:lnTo>
                    <a:lnTo>
                      <a:pt x="268196" y="158819"/>
                    </a:lnTo>
                    <a:lnTo>
                      <a:pt x="265652" y="155799"/>
                    </a:lnTo>
                    <a:lnTo>
                      <a:pt x="263745" y="143398"/>
                    </a:lnTo>
                    <a:lnTo>
                      <a:pt x="262473" y="139265"/>
                    </a:lnTo>
                    <a:lnTo>
                      <a:pt x="261201" y="136721"/>
                    </a:lnTo>
                    <a:lnTo>
                      <a:pt x="258181" y="134495"/>
                    </a:lnTo>
                    <a:lnTo>
                      <a:pt x="257068" y="131793"/>
                    </a:lnTo>
                    <a:lnTo>
                      <a:pt x="253888" y="126229"/>
                    </a:lnTo>
                    <a:lnTo>
                      <a:pt x="254206" y="123367"/>
                    </a:lnTo>
                    <a:lnTo>
                      <a:pt x="253888" y="117326"/>
                    </a:lnTo>
                    <a:lnTo>
                      <a:pt x="252298" y="114941"/>
                    </a:lnTo>
                    <a:lnTo>
                      <a:pt x="248801" y="112557"/>
                    </a:lnTo>
                    <a:lnTo>
                      <a:pt x="243872" y="107787"/>
                    </a:lnTo>
                    <a:lnTo>
                      <a:pt x="238785" y="100474"/>
                    </a:lnTo>
                    <a:lnTo>
                      <a:pt x="235288" y="96659"/>
                    </a:lnTo>
                    <a:lnTo>
                      <a:pt x="234016" y="94592"/>
                    </a:lnTo>
                    <a:lnTo>
                      <a:pt x="233221" y="92366"/>
                    </a:lnTo>
                    <a:lnTo>
                      <a:pt x="231949" y="89823"/>
                    </a:lnTo>
                    <a:lnTo>
                      <a:pt x="228293" y="85371"/>
                    </a:lnTo>
                    <a:lnTo>
                      <a:pt x="227498" y="83464"/>
                    </a:lnTo>
                    <a:lnTo>
                      <a:pt x="227816" y="77581"/>
                    </a:lnTo>
                    <a:lnTo>
                      <a:pt x="226703" y="73130"/>
                    </a:lnTo>
                    <a:lnTo>
                      <a:pt x="225590" y="71222"/>
                    </a:lnTo>
                    <a:lnTo>
                      <a:pt x="220821" y="66612"/>
                    </a:lnTo>
                    <a:lnTo>
                      <a:pt x="219708" y="63591"/>
                    </a:lnTo>
                    <a:lnTo>
                      <a:pt x="221139" y="59776"/>
                    </a:lnTo>
                    <a:lnTo>
                      <a:pt x="223523" y="56596"/>
                    </a:lnTo>
                    <a:lnTo>
                      <a:pt x="223046" y="54370"/>
                    </a:lnTo>
                    <a:lnTo>
                      <a:pt x="225749" y="52781"/>
                    </a:lnTo>
                    <a:lnTo>
                      <a:pt x="227975" y="58345"/>
                    </a:lnTo>
                    <a:lnTo>
                      <a:pt x="230200" y="66930"/>
                    </a:lnTo>
                    <a:lnTo>
                      <a:pt x="231472" y="69155"/>
                    </a:lnTo>
                    <a:lnTo>
                      <a:pt x="232744" y="70745"/>
                    </a:lnTo>
                    <a:lnTo>
                      <a:pt x="234493" y="74243"/>
                    </a:lnTo>
                    <a:lnTo>
                      <a:pt x="240375" y="80920"/>
                    </a:lnTo>
                    <a:lnTo>
                      <a:pt x="241806" y="83782"/>
                    </a:lnTo>
                    <a:lnTo>
                      <a:pt x="244031" y="90141"/>
                    </a:lnTo>
                    <a:lnTo>
                      <a:pt x="243872" y="92684"/>
                    </a:lnTo>
                    <a:lnTo>
                      <a:pt x="245303" y="96659"/>
                    </a:lnTo>
                    <a:lnTo>
                      <a:pt x="250073" y="102064"/>
                    </a:lnTo>
                    <a:lnTo>
                      <a:pt x="255160" y="106197"/>
                    </a:lnTo>
                    <a:lnTo>
                      <a:pt x="259929" y="112715"/>
                    </a:lnTo>
                    <a:lnTo>
                      <a:pt x="268196" y="119392"/>
                    </a:lnTo>
                    <a:lnTo>
                      <a:pt x="273124" y="121459"/>
                    </a:lnTo>
                    <a:lnTo>
                      <a:pt x="275986" y="117644"/>
                    </a:lnTo>
                    <a:lnTo>
                      <a:pt x="278371" y="113669"/>
                    </a:lnTo>
                    <a:lnTo>
                      <a:pt x="279166" y="110808"/>
                    </a:lnTo>
                    <a:lnTo>
                      <a:pt x="279643" y="103177"/>
                    </a:lnTo>
                    <a:lnTo>
                      <a:pt x="284571" y="90617"/>
                    </a:lnTo>
                    <a:lnTo>
                      <a:pt x="287909" y="74720"/>
                    </a:lnTo>
                    <a:lnTo>
                      <a:pt x="291248" y="69791"/>
                    </a:lnTo>
                    <a:lnTo>
                      <a:pt x="292838" y="68361"/>
                    </a:lnTo>
                    <a:lnTo>
                      <a:pt x="291884" y="65658"/>
                    </a:lnTo>
                    <a:lnTo>
                      <a:pt x="289499" y="57868"/>
                    </a:lnTo>
                    <a:lnTo>
                      <a:pt x="287909" y="52622"/>
                    </a:lnTo>
                    <a:lnTo>
                      <a:pt x="285684" y="45945"/>
                    </a:lnTo>
                    <a:lnTo>
                      <a:pt x="282027" y="37996"/>
                    </a:lnTo>
                    <a:lnTo>
                      <a:pt x="281709" y="36088"/>
                    </a:lnTo>
                    <a:lnTo>
                      <a:pt x="280914" y="33226"/>
                    </a:lnTo>
                    <a:lnTo>
                      <a:pt x="278371" y="26072"/>
                    </a:lnTo>
                    <a:lnTo>
                      <a:pt x="276304" y="20826"/>
                    </a:lnTo>
                    <a:lnTo>
                      <a:pt x="273919" y="13990"/>
                    </a:lnTo>
                    <a:lnTo>
                      <a:pt x="272965" y="11446"/>
                    </a:lnTo>
                    <a:lnTo>
                      <a:pt x="272488" y="10493"/>
                    </a:lnTo>
                    <a:lnTo>
                      <a:pt x="271853" y="10970"/>
                    </a:lnTo>
                    <a:lnTo>
                      <a:pt x="264063" y="14944"/>
                    </a:lnTo>
                    <a:lnTo>
                      <a:pt x="257227" y="16534"/>
                    </a:lnTo>
                    <a:lnTo>
                      <a:pt x="248960" y="16534"/>
                    </a:lnTo>
                    <a:lnTo>
                      <a:pt x="243713" y="17965"/>
                    </a:lnTo>
                    <a:lnTo>
                      <a:pt x="242601" y="16693"/>
                    </a:lnTo>
                    <a:lnTo>
                      <a:pt x="241806" y="15262"/>
                    </a:lnTo>
                    <a:lnTo>
                      <a:pt x="235288" y="17170"/>
                    </a:lnTo>
                    <a:lnTo>
                      <a:pt x="234016" y="16852"/>
                    </a:lnTo>
                    <a:lnTo>
                      <a:pt x="229087" y="18282"/>
                    </a:lnTo>
                    <a:lnTo>
                      <a:pt x="226703" y="18442"/>
                    </a:lnTo>
                    <a:lnTo>
                      <a:pt x="224795" y="17487"/>
                    </a:lnTo>
                    <a:lnTo>
                      <a:pt x="218754" y="12559"/>
                    </a:lnTo>
                    <a:lnTo>
                      <a:pt x="216687" y="11287"/>
                    </a:lnTo>
                    <a:lnTo>
                      <a:pt x="215574" y="11287"/>
                    </a:lnTo>
                    <a:lnTo>
                      <a:pt x="216369" y="12877"/>
                    </a:lnTo>
                    <a:lnTo>
                      <a:pt x="217482" y="14308"/>
                    </a:lnTo>
                    <a:lnTo>
                      <a:pt x="215415" y="16852"/>
                    </a:lnTo>
                    <a:lnTo>
                      <a:pt x="212395" y="17647"/>
                    </a:lnTo>
                    <a:lnTo>
                      <a:pt x="211282" y="15739"/>
                    </a:lnTo>
                    <a:lnTo>
                      <a:pt x="209692" y="13672"/>
                    </a:lnTo>
                    <a:lnTo>
                      <a:pt x="206672" y="13036"/>
                    </a:lnTo>
                    <a:lnTo>
                      <a:pt x="202856" y="11446"/>
                    </a:lnTo>
                    <a:lnTo>
                      <a:pt x="205877" y="7472"/>
                    </a:lnTo>
                    <a:lnTo>
                      <a:pt x="206354" y="5405"/>
                    </a:lnTo>
                    <a:lnTo>
                      <a:pt x="211600" y="9698"/>
                    </a:lnTo>
                    <a:lnTo>
                      <a:pt x="213349" y="9857"/>
                    </a:lnTo>
                    <a:lnTo>
                      <a:pt x="208420" y="4769"/>
                    </a:lnTo>
                    <a:lnTo>
                      <a:pt x="206195" y="3498"/>
                    </a:lnTo>
                    <a:lnTo>
                      <a:pt x="204764" y="3974"/>
                    </a:lnTo>
                    <a:lnTo>
                      <a:pt x="198087" y="6200"/>
                    </a:lnTo>
                    <a:lnTo>
                      <a:pt x="195702" y="6200"/>
                    </a:lnTo>
                    <a:lnTo>
                      <a:pt x="186322" y="2067"/>
                    </a:lnTo>
                    <a:lnTo>
                      <a:pt x="183143" y="1590"/>
                    </a:lnTo>
                    <a:lnTo>
                      <a:pt x="182189" y="1908"/>
                    </a:lnTo>
                    <a:lnTo>
                      <a:pt x="181553" y="4610"/>
                    </a:lnTo>
                    <a:lnTo>
                      <a:pt x="180758" y="6041"/>
                    </a:lnTo>
                    <a:lnTo>
                      <a:pt x="176148" y="6677"/>
                    </a:lnTo>
                    <a:lnTo>
                      <a:pt x="172173" y="7790"/>
                    </a:lnTo>
                    <a:lnTo>
                      <a:pt x="168199" y="7472"/>
                    </a:lnTo>
                    <a:lnTo>
                      <a:pt x="177420" y="4133"/>
                    </a:lnTo>
                    <a:lnTo>
                      <a:pt x="178532" y="2703"/>
                    </a:lnTo>
                    <a:lnTo>
                      <a:pt x="168358" y="5723"/>
                    </a:lnTo>
                    <a:lnTo>
                      <a:pt x="163429" y="6200"/>
                    </a:lnTo>
                    <a:lnTo>
                      <a:pt x="161840" y="7949"/>
                    </a:lnTo>
                    <a:lnTo>
                      <a:pt x="161045" y="9380"/>
                    </a:lnTo>
                    <a:lnTo>
                      <a:pt x="159614" y="10652"/>
                    </a:lnTo>
                    <a:lnTo>
                      <a:pt x="158342" y="12400"/>
                    </a:lnTo>
                    <a:lnTo>
                      <a:pt x="155640" y="12559"/>
                    </a:lnTo>
                    <a:lnTo>
                      <a:pt x="153414" y="12241"/>
                    </a:lnTo>
                    <a:lnTo>
                      <a:pt x="150075" y="13354"/>
                    </a:lnTo>
                    <a:lnTo>
                      <a:pt x="140219" y="20190"/>
                    </a:lnTo>
                    <a:lnTo>
                      <a:pt x="135608" y="22893"/>
                    </a:lnTo>
                    <a:lnTo>
                      <a:pt x="131316" y="24801"/>
                    </a:lnTo>
                    <a:lnTo>
                      <a:pt x="127977" y="25754"/>
                    </a:lnTo>
                    <a:lnTo>
                      <a:pt x="125434" y="25914"/>
                    </a:lnTo>
                    <a:lnTo>
                      <a:pt x="122572" y="25119"/>
                    </a:lnTo>
                    <a:lnTo>
                      <a:pt x="117803" y="22416"/>
                    </a:lnTo>
                    <a:lnTo>
                      <a:pt x="109377" y="19077"/>
                    </a:lnTo>
                    <a:lnTo>
                      <a:pt x="93638" y="17487"/>
                    </a:lnTo>
                    <a:lnTo>
                      <a:pt x="89664" y="14467"/>
                    </a:lnTo>
                    <a:lnTo>
                      <a:pt x="83623" y="14626"/>
                    </a:lnTo>
                    <a:lnTo>
                      <a:pt x="81397" y="13831"/>
                    </a:lnTo>
                    <a:lnTo>
                      <a:pt x="72971" y="8744"/>
                    </a:lnTo>
                    <a:lnTo>
                      <a:pt x="59299" y="5723"/>
                    </a:lnTo>
                    <a:lnTo>
                      <a:pt x="50237" y="4451"/>
                    </a:lnTo>
                    <a:lnTo>
                      <a:pt x="34180" y="954"/>
                    </a:lnTo>
                    <a:lnTo>
                      <a:pt x="19395" y="4451"/>
                    </a:lnTo>
                    <a:lnTo>
                      <a:pt x="14944" y="3815"/>
                    </a:lnTo>
                    <a:lnTo>
                      <a:pt x="12877" y="0"/>
                    </a:lnTo>
                    <a:lnTo>
                      <a:pt x="11764" y="795"/>
                    </a:lnTo>
                    <a:lnTo>
                      <a:pt x="10175" y="2703"/>
                    </a:lnTo>
                    <a:lnTo>
                      <a:pt x="9062" y="4451"/>
                    </a:lnTo>
                    <a:lnTo>
                      <a:pt x="6518" y="7154"/>
                    </a:lnTo>
                    <a:lnTo>
                      <a:pt x="4292" y="10016"/>
                    </a:lnTo>
                    <a:lnTo>
                      <a:pt x="4451" y="14308"/>
                    </a:lnTo>
                    <a:lnTo>
                      <a:pt x="4928" y="18600"/>
                    </a:lnTo>
                    <a:lnTo>
                      <a:pt x="6518" y="22893"/>
                    </a:lnTo>
                    <a:lnTo>
                      <a:pt x="7790" y="27662"/>
                    </a:lnTo>
                    <a:lnTo>
                      <a:pt x="7313" y="30683"/>
                    </a:lnTo>
                    <a:lnTo>
                      <a:pt x="6200" y="34498"/>
                    </a:lnTo>
                    <a:lnTo>
                      <a:pt x="4928" y="37678"/>
                    </a:lnTo>
                    <a:lnTo>
                      <a:pt x="636" y="44196"/>
                    </a:lnTo>
                    <a:lnTo>
                      <a:pt x="0" y="45627"/>
                    </a:lnTo>
                    <a:lnTo>
                      <a:pt x="159" y="47852"/>
                    </a:lnTo>
                    <a:lnTo>
                      <a:pt x="2862" y="55483"/>
                    </a:lnTo>
                    <a:lnTo>
                      <a:pt x="3021" y="58027"/>
                    </a:lnTo>
                    <a:lnTo>
                      <a:pt x="4610" y="65340"/>
                    </a:lnTo>
                    <a:lnTo>
                      <a:pt x="6041" y="71381"/>
                    </a:lnTo>
                    <a:lnTo>
                      <a:pt x="7631" y="76150"/>
                    </a:lnTo>
                    <a:lnTo>
                      <a:pt x="7949" y="77581"/>
                    </a:lnTo>
                    <a:lnTo>
                      <a:pt x="7949" y="84576"/>
                    </a:lnTo>
                    <a:lnTo>
                      <a:pt x="7949" y="91412"/>
                    </a:lnTo>
                    <a:lnTo>
                      <a:pt x="7949" y="98407"/>
                    </a:lnTo>
                    <a:lnTo>
                      <a:pt x="7949" y="105403"/>
                    </a:lnTo>
                    <a:lnTo>
                      <a:pt x="7949" y="112397"/>
                    </a:lnTo>
                    <a:lnTo>
                      <a:pt x="7949" y="119234"/>
                    </a:lnTo>
                    <a:lnTo>
                      <a:pt x="7949" y="126229"/>
                    </a:lnTo>
                    <a:lnTo>
                      <a:pt x="7949" y="133065"/>
                    </a:lnTo>
                    <a:lnTo>
                      <a:pt x="7949" y="140060"/>
                    </a:lnTo>
                    <a:lnTo>
                      <a:pt x="7949" y="146896"/>
                    </a:lnTo>
                    <a:lnTo>
                      <a:pt x="7949" y="153891"/>
                    </a:lnTo>
                    <a:lnTo>
                      <a:pt x="7949" y="160727"/>
                    </a:lnTo>
                    <a:lnTo>
                      <a:pt x="7949" y="167563"/>
                    </a:lnTo>
                    <a:lnTo>
                      <a:pt x="7949" y="174399"/>
                    </a:lnTo>
                    <a:lnTo>
                      <a:pt x="7949" y="181394"/>
                    </a:lnTo>
                    <a:lnTo>
                      <a:pt x="7949" y="188230"/>
                    </a:lnTo>
                    <a:lnTo>
                      <a:pt x="7949" y="195066"/>
                    </a:lnTo>
                    <a:lnTo>
                      <a:pt x="7949" y="201902"/>
                    </a:lnTo>
                    <a:lnTo>
                      <a:pt x="7949" y="208738"/>
                    </a:lnTo>
                    <a:lnTo>
                      <a:pt x="7949" y="215574"/>
                    </a:lnTo>
                    <a:lnTo>
                      <a:pt x="7949" y="222251"/>
                    </a:lnTo>
                    <a:lnTo>
                      <a:pt x="7949" y="229087"/>
                    </a:lnTo>
                    <a:lnTo>
                      <a:pt x="7949" y="235923"/>
                    </a:lnTo>
                    <a:lnTo>
                      <a:pt x="7949" y="242760"/>
                    </a:lnTo>
                    <a:lnTo>
                      <a:pt x="7949" y="249437"/>
                    </a:lnTo>
                    <a:lnTo>
                      <a:pt x="7949" y="256273"/>
                    </a:lnTo>
                    <a:lnTo>
                      <a:pt x="7949" y="262950"/>
                    </a:lnTo>
                    <a:lnTo>
                      <a:pt x="7949" y="269786"/>
                    </a:lnTo>
                    <a:lnTo>
                      <a:pt x="7949" y="276463"/>
                    </a:lnTo>
                    <a:lnTo>
                      <a:pt x="7949" y="283299"/>
                    </a:lnTo>
                    <a:lnTo>
                      <a:pt x="7949" y="289976"/>
                    </a:lnTo>
                    <a:lnTo>
                      <a:pt x="7949" y="296812"/>
                    </a:lnTo>
                    <a:lnTo>
                      <a:pt x="18918" y="296812"/>
                    </a:lnTo>
                    <a:lnTo>
                      <a:pt x="29888" y="296812"/>
                    </a:lnTo>
                    <a:lnTo>
                      <a:pt x="40857" y="296812"/>
                    </a:lnTo>
                    <a:lnTo>
                      <a:pt x="51827" y="296812"/>
                    </a:lnTo>
                    <a:lnTo>
                      <a:pt x="62796" y="296812"/>
                    </a:lnTo>
                    <a:lnTo>
                      <a:pt x="73766" y="296812"/>
                    </a:lnTo>
                    <a:lnTo>
                      <a:pt x="84735" y="296812"/>
                    </a:lnTo>
                    <a:lnTo>
                      <a:pt x="95705" y="296812"/>
                    </a:lnTo>
                    <a:lnTo>
                      <a:pt x="106674" y="296812"/>
                    </a:lnTo>
                    <a:lnTo>
                      <a:pt x="117644" y="296812"/>
                    </a:lnTo>
                    <a:lnTo>
                      <a:pt x="128613" y="296812"/>
                    </a:lnTo>
                    <a:lnTo>
                      <a:pt x="139583" y="296812"/>
                    </a:lnTo>
                    <a:lnTo>
                      <a:pt x="150552" y="296812"/>
                    </a:lnTo>
                    <a:lnTo>
                      <a:pt x="161522" y="296812"/>
                    </a:lnTo>
                    <a:lnTo>
                      <a:pt x="172491" y="296812"/>
                    </a:lnTo>
                    <a:lnTo>
                      <a:pt x="183461" y="296812"/>
                    </a:lnTo>
                    <a:lnTo>
                      <a:pt x="186799" y="296812"/>
                    </a:lnTo>
                    <a:lnTo>
                      <a:pt x="188230" y="296494"/>
                    </a:lnTo>
                    <a:lnTo>
                      <a:pt x="191092" y="290930"/>
                    </a:lnTo>
                    <a:lnTo>
                      <a:pt x="192205" y="290612"/>
                    </a:lnTo>
                    <a:lnTo>
                      <a:pt x="194112" y="290930"/>
                    </a:lnTo>
                    <a:lnTo>
                      <a:pt x="194748" y="292202"/>
                    </a:lnTo>
                    <a:lnTo>
                      <a:pt x="194112" y="294109"/>
                    </a:lnTo>
                    <a:lnTo>
                      <a:pt x="193158" y="296812"/>
                    </a:lnTo>
                    <a:lnTo>
                      <a:pt x="198564" y="296812"/>
                    </a:lnTo>
                    <a:lnTo>
                      <a:pt x="207943" y="296653"/>
                    </a:lnTo>
                    <a:lnTo>
                      <a:pt x="217482" y="296653"/>
                    </a:lnTo>
                    <a:lnTo>
                      <a:pt x="226862" y="296653"/>
                    </a:lnTo>
                    <a:lnTo>
                      <a:pt x="236241" y="296653"/>
                    </a:lnTo>
                    <a:lnTo>
                      <a:pt x="245621" y="296653"/>
                    </a:lnTo>
                    <a:lnTo>
                      <a:pt x="255160" y="296653"/>
                    </a:lnTo>
                    <a:lnTo>
                      <a:pt x="264540" y="296653"/>
                    </a:lnTo>
                    <a:lnTo>
                      <a:pt x="273919" y="296653"/>
                    </a:lnTo>
                    <a:lnTo>
                      <a:pt x="283299" y="296653"/>
                    </a:lnTo>
                    <a:lnTo>
                      <a:pt x="292838" y="296653"/>
                    </a:lnTo>
                    <a:lnTo>
                      <a:pt x="302217" y="296653"/>
                    </a:lnTo>
                    <a:lnTo>
                      <a:pt x="311597" y="296653"/>
                    </a:lnTo>
                    <a:lnTo>
                      <a:pt x="320977" y="296653"/>
                    </a:lnTo>
                    <a:lnTo>
                      <a:pt x="330515" y="296653"/>
                    </a:lnTo>
                    <a:lnTo>
                      <a:pt x="339895" y="296653"/>
                    </a:lnTo>
                    <a:lnTo>
                      <a:pt x="349275" y="296653"/>
                    </a:lnTo>
                    <a:lnTo>
                      <a:pt x="349275" y="29617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4" name="Freeform: Shape 5043">
                <a:extLst>
                  <a:ext uri="{FF2B5EF4-FFF2-40B4-BE49-F238E27FC236}">
                    <a16:creationId xmlns:a16="http://schemas.microsoft.com/office/drawing/2014/main" id="{6649C99C-82F9-6E8C-7767-F65FB6F9A13B}"/>
                  </a:ext>
                </a:extLst>
              </p:cNvPr>
              <p:cNvSpPr/>
              <p:nvPr/>
            </p:nvSpPr>
            <p:spPr>
              <a:xfrm>
                <a:off x="1819966" y="1984205"/>
                <a:ext cx="180917" cy="88868"/>
              </a:xfrm>
              <a:custGeom>
                <a:avLst/>
                <a:gdLst>
                  <a:gd name="connsiteX0" fmla="*/ 12877 w 180917"/>
                  <a:gd name="connsiteY0" fmla="*/ 31478 h 88868"/>
                  <a:gd name="connsiteX1" fmla="*/ 15898 w 180917"/>
                  <a:gd name="connsiteY1" fmla="*/ 32908 h 88868"/>
                  <a:gd name="connsiteX2" fmla="*/ 17806 w 180917"/>
                  <a:gd name="connsiteY2" fmla="*/ 37519 h 88868"/>
                  <a:gd name="connsiteX3" fmla="*/ 17806 w 180917"/>
                  <a:gd name="connsiteY3" fmla="*/ 39268 h 88868"/>
                  <a:gd name="connsiteX4" fmla="*/ 19554 w 180917"/>
                  <a:gd name="connsiteY4" fmla="*/ 40221 h 88868"/>
                  <a:gd name="connsiteX5" fmla="*/ 23052 w 180917"/>
                  <a:gd name="connsiteY5" fmla="*/ 39427 h 88868"/>
                  <a:gd name="connsiteX6" fmla="*/ 26072 w 180917"/>
                  <a:gd name="connsiteY6" fmla="*/ 34657 h 88868"/>
                  <a:gd name="connsiteX7" fmla="*/ 26867 w 180917"/>
                  <a:gd name="connsiteY7" fmla="*/ 35611 h 88868"/>
                  <a:gd name="connsiteX8" fmla="*/ 28298 w 180917"/>
                  <a:gd name="connsiteY8" fmla="*/ 36406 h 88868"/>
                  <a:gd name="connsiteX9" fmla="*/ 30683 w 180917"/>
                  <a:gd name="connsiteY9" fmla="*/ 34339 h 88868"/>
                  <a:gd name="connsiteX10" fmla="*/ 33067 w 180917"/>
                  <a:gd name="connsiteY10" fmla="*/ 34021 h 88868"/>
                  <a:gd name="connsiteX11" fmla="*/ 32273 w 180917"/>
                  <a:gd name="connsiteY11" fmla="*/ 30365 h 88868"/>
                  <a:gd name="connsiteX12" fmla="*/ 30206 w 180917"/>
                  <a:gd name="connsiteY12" fmla="*/ 27344 h 88868"/>
                  <a:gd name="connsiteX13" fmla="*/ 24960 w 180917"/>
                  <a:gd name="connsiteY13" fmla="*/ 26390 h 88868"/>
                  <a:gd name="connsiteX14" fmla="*/ 24642 w 180917"/>
                  <a:gd name="connsiteY14" fmla="*/ 25754 h 88868"/>
                  <a:gd name="connsiteX15" fmla="*/ 24324 w 180917"/>
                  <a:gd name="connsiteY15" fmla="*/ 24006 h 88868"/>
                  <a:gd name="connsiteX16" fmla="*/ 22734 w 180917"/>
                  <a:gd name="connsiteY16" fmla="*/ 23529 h 88868"/>
                  <a:gd name="connsiteX17" fmla="*/ 20985 w 180917"/>
                  <a:gd name="connsiteY17" fmla="*/ 23847 h 88868"/>
                  <a:gd name="connsiteX18" fmla="*/ 18600 w 180917"/>
                  <a:gd name="connsiteY18" fmla="*/ 26231 h 88868"/>
                  <a:gd name="connsiteX19" fmla="*/ 17329 w 180917"/>
                  <a:gd name="connsiteY19" fmla="*/ 28457 h 88868"/>
                  <a:gd name="connsiteX20" fmla="*/ 5723 w 180917"/>
                  <a:gd name="connsiteY20" fmla="*/ 29729 h 88868"/>
                  <a:gd name="connsiteX21" fmla="*/ 8744 w 180917"/>
                  <a:gd name="connsiteY21" fmla="*/ 31637 h 88868"/>
                  <a:gd name="connsiteX22" fmla="*/ 12877 w 180917"/>
                  <a:gd name="connsiteY22" fmla="*/ 31637 h 88868"/>
                  <a:gd name="connsiteX23" fmla="*/ 31796 w 180917"/>
                  <a:gd name="connsiteY23" fmla="*/ 43719 h 88868"/>
                  <a:gd name="connsiteX24" fmla="*/ 27662 w 180917"/>
                  <a:gd name="connsiteY24" fmla="*/ 43083 h 88868"/>
                  <a:gd name="connsiteX25" fmla="*/ 25754 w 180917"/>
                  <a:gd name="connsiteY25" fmla="*/ 43719 h 88868"/>
                  <a:gd name="connsiteX26" fmla="*/ 23847 w 180917"/>
                  <a:gd name="connsiteY26" fmla="*/ 44037 h 88868"/>
                  <a:gd name="connsiteX27" fmla="*/ 21780 w 180917"/>
                  <a:gd name="connsiteY27" fmla="*/ 43083 h 88868"/>
                  <a:gd name="connsiteX28" fmla="*/ 19713 w 180917"/>
                  <a:gd name="connsiteY28" fmla="*/ 42765 h 88868"/>
                  <a:gd name="connsiteX29" fmla="*/ 17647 w 180917"/>
                  <a:gd name="connsiteY29" fmla="*/ 43719 h 88868"/>
                  <a:gd name="connsiteX30" fmla="*/ 13513 w 180917"/>
                  <a:gd name="connsiteY30" fmla="*/ 44673 h 88868"/>
                  <a:gd name="connsiteX31" fmla="*/ 11764 w 180917"/>
                  <a:gd name="connsiteY31" fmla="*/ 47693 h 88868"/>
                  <a:gd name="connsiteX32" fmla="*/ 10016 w 180917"/>
                  <a:gd name="connsiteY32" fmla="*/ 47058 h 88868"/>
                  <a:gd name="connsiteX33" fmla="*/ 8903 w 180917"/>
                  <a:gd name="connsiteY33" fmla="*/ 47058 h 88868"/>
                  <a:gd name="connsiteX34" fmla="*/ 6359 w 180917"/>
                  <a:gd name="connsiteY34" fmla="*/ 48806 h 88868"/>
                  <a:gd name="connsiteX35" fmla="*/ 4133 w 180917"/>
                  <a:gd name="connsiteY35" fmla="*/ 47535 h 88868"/>
                  <a:gd name="connsiteX36" fmla="*/ 1908 w 180917"/>
                  <a:gd name="connsiteY36" fmla="*/ 47535 h 88868"/>
                  <a:gd name="connsiteX37" fmla="*/ 159 w 180917"/>
                  <a:gd name="connsiteY37" fmla="*/ 48011 h 88868"/>
                  <a:gd name="connsiteX38" fmla="*/ 3657 w 180917"/>
                  <a:gd name="connsiteY38" fmla="*/ 52622 h 88868"/>
                  <a:gd name="connsiteX39" fmla="*/ 3180 w 180917"/>
                  <a:gd name="connsiteY39" fmla="*/ 54212 h 88868"/>
                  <a:gd name="connsiteX40" fmla="*/ 2067 w 180917"/>
                  <a:gd name="connsiteY40" fmla="*/ 55642 h 88868"/>
                  <a:gd name="connsiteX41" fmla="*/ 1113 w 180917"/>
                  <a:gd name="connsiteY41" fmla="*/ 56119 h 88868"/>
                  <a:gd name="connsiteX42" fmla="*/ 0 w 180917"/>
                  <a:gd name="connsiteY42" fmla="*/ 56119 h 88868"/>
                  <a:gd name="connsiteX43" fmla="*/ 795 w 180917"/>
                  <a:gd name="connsiteY43" fmla="*/ 57868 h 88868"/>
                  <a:gd name="connsiteX44" fmla="*/ 5246 w 180917"/>
                  <a:gd name="connsiteY44" fmla="*/ 59935 h 88868"/>
                  <a:gd name="connsiteX45" fmla="*/ 7313 w 180917"/>
                  <a:gd name="connsiteY45" fmla="*/ 61684 h 88868"/>
                  <a:gd name="connsiteX46" fmla="*/ 9698 w 180917"/>
                  <a:gd name="connsiteY46" fmla="*/ 62479 h 88868"/>
                  <a:gd name="connsiteX47" fmla="*/ 8744 w 180917"/>
                  <a:gd name="connsiteY47" fmla="*/ 64068 h 88868"/>
                  <a:gd name="connsiteX48" fmla="*/ 3974 w 180917"/>
                  <a:gd name="connsiteY48" fmla="*/ 69156 h 88868"/>
                  <a:gd name="connsiteX49" fmla="*/ 3974 w 180917"/>
                  <a:gd name="connsiteY49" fmla="*/ 70427 h 88868"/>
                  <a:gd name="connsiteX50" fmla="*/ 4292 w 180917"/>
                  <a:gd name="connsiteY50" fmla="*/ 71699 h 88868"/>
                  <a:gd name="connsiteX51" fmla="*/ 6518 w 180917"/>
                  <a:gd name="connsiteY51" fmla="*/ 71699 h 88868"/>
                  <a:gd name="connsiteX52" fmla="*/ 8744 w 180917"/>
                  <a:gd name="connsiteY52" fmla="*/ 70268 h 88868"/>
                  <a:gd name="connsiteX53" fmla="*/ 10970 w 180917"/>
                  <a:gd name="connsiteY53" fmla="*/ 66771 h 88868"/>
                  <a:gd name="connsiteX54" fmla="*/ 12241 w 180917"/>
                  <a:gd name="connsiteY54" fmla="*/ 62160 h 88868"/>
                  <a:gd name="connsiteX55" fmla="*/ 15103 w 180917"/>
                  <a:gd name="connsiteY55" fmla="*/ 59776 h 88868"/>
                  <a:gd name="connsiteX56" fmla="*/ 18759 w 180917"/>
                  <a:gd name="connsiteY56" fmla="*/ 58981 h 88868"/>
                  <a:gd name="connsiteX57" fmla="*/ 25436 w 180917"/>
                  <a:gd name="connsiteY57" fmla="*/ 58981 h 88868"/>
                  <a:gd name="connsiteX58" fmla="*/ 26231 w 180917"/>
                  <a:gd name="connsiteY58" fmla="*/ 58027 h 88868"/>
                  <a:gd name="connsiteX59" fmla="*/ 29888 w 180917"/>
                  <a:gd name="connsiteY59" fmla="*/ 55960 h 88868"/>
                  <a:gd name="connsiteX60" fmla="*/ 32591 w 180917"/>
                  <a:gd name="connsiteY60" fmla="*/ 53735 h 88868"/>
                  <a:gd name="connsiteX61" fmla="*/ 34180 w 180917"/>
                  <a:gd name="connsiteY61" fmla="*/ 53417 h 88868"/>
                  <a:gd name="connsiteX62" fmla="*/ 35611 w 180917"/>
                  <a:gd name="connsiteY62" fmla="*/ 52304 h 88868"/>
                  <a:gd name="connsiteX63" fmla="*/ 36883 w 180917"/>
                  <a:gd name="connsiteY63" fmla="*/ 50714 h 88868"/>
                  <a:gd name="connsiteX64" fmla="*/ 42447 w 180917"/>
                  <a:gd name="connsiteY64" fmla="*/ 50078 h 88868"/>
                  <a:gd name="connsiteX65" fmla="*/ 41652 w 180917"/>
                  <a:gd name="connsiteY65" fmla="*/ 48647 h 88868"/>
                  <a:gd name="connsiteX66" fmla="*/ 32273 w 180917"/>
                  <a:gd name="connsiteY66" fmla="*/ 43560 h 88868"/>
                  <a:gd name="connsiteX67" fmla="*/ 180122 w 180917"/>
                  <a:gd name="connsiteY67" fmla="*/ 10016 h 88868"/>
                  <a:gd name="connsiteX68" fmla="*/ 178214 w 180917"/>
                  <a:gd name="connsiteY68" fmla="*/ 7949 h 88868"/>
                  <a:gd name="connsiteX69" fmla="*/ 176625 w 180917"/>
                  <a:gd name="connsiteY69" fmla="*/ 6677 h 88868"/>
                  <a:gd name="connsiteX70" fmla="*/ 176307 w 180917"/>
                  <a:gd name="connsiteY70" fmla="*/ 7313 h 88868"/>
                  <a:gd name="connsiteX71" fmla="*/ 173127 w 180917"/>
                  <a:gd name="connsiteY71" fmla="*/ 9698 h 88868"/>
                  <a:gd name="connsiteX72" fmla="*/ 157070 w 180917"/>
                  <a:gd name="connsiteY72" fmla="*/ 8108 h 88868"/>
                  <a:gd name="connsiteX73" fmla="*/ 146737 w 180917"/>
                  <a:gd name="connsiteY73" fmla="*/ 8108 h 88868"/>
                  <a:gd name="connsiteX74" fmla="*/ 143239 w 180917"/>
                  <a:gd name="connsiteY74" fmla="*/ 7154 h 88868"/>
                  <a:gd name="connsiteX75" fmla="*/ 136721 w 180917"/>
                  <a:gd name="connsiteY75" fmla="*/ 3657 h 88868"/>
                  <a:gd name="connsiteX76" fmla="*/ 131952 w 180917"/>
                  <a:gd name="connsiteY76" fmla="*/ 3657 h 88868"/>
                  <a:gd name="connsiteX77" fmla="*/ 112874 w 180917"/>
                  <a:gd name="connsiteY77" fmla="*/ 159 h 88868"/>
                  <a:gd name="connsiteX78" fmla="*/ 107787 w 180917"/>
                  <a:gd name="connsiteY78" fmla="*/ 477 h 88868"/>
                  <a:gd name="connsiteX79" fmla="*/ 104767 w 180917"/>
                  <a:gd name="connsiteY79" fmla="*/ 0 h 88868"/>
                  <a:gd name="connsiteX80" fmla="*/ 104767 w 180917"/>
                  <a:gd name="connsiteY80" fmla="*/ 1749 h 88868"/>
                  <a:gd name="connsiteX81" fmla="*/ 105085 w 180917"/>
                  <a:gd name="connsiteY81" fmla="*/ 3339 h 88868"/>
                  <a:gd name="connsiteX82" fmla="*/ 102859 w 180917"/>
                  <a:gd name="connsiteY82" fmla="*/ 4928 h 88868"/>
                  <a:gd name="connsiteX83" fmla="*/ 86643 w 180917"/>
                  <a:gd name="connsiteY83" fmla="*/ 4928 h 88868"/>
                  <a:gd name="connsiteX84" fmla="*/ 78217 w 180917"/>
                  <a:gd name="connsiteY84" fmla="*/ 7790 h 88868"/>
                  <a:gd name="connsiteX85" fmla="*/ 72335 w 180917"/>
                  <a:gd name="connsiteY85" fmla="*/ 6995 h 88868"/>
                  <a:gd name="connsiteX86" fmla="*/ 66453 w 180917"/>
                  <a:gd name="connsiteY86" fmla="*/ 11129 h 88868"/>
                  <a:gd name="connsiteX87" fmla="*/ 62955 w 180917"/>
                  <a:gd name="connsiteY87" fmla="*/ 11129 h 88868"/>
                  <a:gd name="connsiteX88" fmla="*/ 63750 w 180917"/>
                  <a:gd name="connsiteY88" fmla="*/ 14626 h 88868"/>
                  <a:gd name="connsiteX89" fmla="*/ 55165 w 180917"/>
                  <a:gd name="connsiteY89" fmla="*/ 15262 h 88868"/>
                  <a:gd name="connsiteX90" fmla="*/ 51032 w 180917"/>
                  <a:gd name="connsiteY90" fmla="*/ 16693 h 88868"/>
                  <a:gd name="connsiteX91" fmla="*/ 46899 w 180917"/>
                  <a:gd name="connsiteY91" fmla="*/ 18601 h 88868"/>
                  <a:gd name="connsiteX92" fmla="*/ 47534 w 180917"/>
                  <a:gd name="connsiteY92" fmla="*/ 22257 h 88868"/>
                  <a:gd name="connsiteX93" fmla="*/ 46422 w 180917"/>
                  <a:gd name="connsiteY93" fmla="*/ 23847 h 88868"/>
                  <a:gd name="connsiteX94" fmla="*/ 46104 w 180917"/>
                  <a:gd name="connsiteY94" fmla="*/ 25437 h 88868"/>
                  <a:gd name="connsiteX95" fmla="*/ 47534 w 180917"/>
                  <a:gd name="connsiteY95" fmla="*/ 26867 h 88868"/>
                  <a:gd name="connsiteX96" fmla="*/ 46740 w 180917"/>
                  <a:gd name="connsiteY96" fmla="*/ 28457 h 88868"/>
                  <a:gd name="connsiteX97" fmla="*/ 45150 w 180917"/>
                  <a:gd name="connsiteY97" fmla="*/ 30206 h 88868"/>
                  <a:gd name="connsiteX98" fmla="*/ 47057 w 180917"/>
                  <a:gd name="connsiteY98" fmla="*/ 34498 h 88868"/>
                  <a:gd name="connsiteX99" fmla="*/ 47057 w 180917"/>
                  <a:gd name="connsiteY99" fmla="*/ 35770 h 88868"/>
                  <a:gd name="connsiteX100" fmla="*/ 48170 w 180917"/>
                  <a:gd name="connsiteY100" fmla="*/ 36088 h 88868"/>
                  <a:gd name="connsiteX101" fmla="*/ 52463 w 180917"/>
                  <a:gd name="connsiteY101" fmla="*/ 36088 h 88868"/>
                  <a:gd name="connsiteX102" fmla="*/ 51509 w 180917"/>
                  <a:gd name="connsiteY102" fmla="*/ 37201 h 88868"/>
                  <a:gd name="connsiteX103" fmla="*/ 48170 w 180917"/>
                  <a:gd name="connsiteY103" fmla="*/ 38791 h 88868"/>
                  <a:gd name="connsiteX104" fmla="*/ 47534 w 180917"/>
                  <a:gd name="connsiteY104" fmla="*/ 41175 h 88868"/>
                  <a:gd name="connsiteX105" fmla="*/ 49124 w 180917"/>
                  <a:gd name="connsiteY105" fmla="*/ 44673 h 88868"/>
                  <a:gd name="connsiteX106" fmla="*/ 52781 w 180917"/>
                  <a:gd name="connsiteY106" fmla="*/ 47693 h 88868"/>
                  <a:gd name="connsiteX107" fmla="*/ 53258 w 180917"/>
                  <a:gd name="connsiteY107" fmla="*/ 50714 h 88868"/>
                  <a:gd name="connsiteX108" fmla="*/ 55006 w 180917"/>
                  <a:gd name="connsiteY108" fmla="*/ 53735 h 88868"/>
                  <a:gd name="connsiteX109" fmla="*/ 62001 w 180917"/>
                  <a:gd name="connsiteY109" fmla="*/ 55960 h 88868"/>
                  <a:gd name="connsiteX110" fmla="*/ 65022 w 180917"/>
                  <a:gd name="connsiteY110" fmla="*/ 57709 h 88868"/>
                  <a:gd name="connsiteX111" fmla="*/ 68520 w 180917"/>
                  <a:gd name="connsiteY111" fmla="*/ 56755 h 88868"/>
                  <a:gd name="connsiteX112" fmla="*/ 69950 w 180917"/>
                  <a:gd name="connsiteY112" fmla="*/ 55165 h 88868"/>
                  <a:gd name="connsiteX113" fmla="*/ 71381 w 180917"/>
                  <a:gd name="connsiteY113" fmla="*/ 52940 h 88868"/>
                  <a:gd name="connsiteX114" fmla="*/ 72971 w 180917"/>
                  <a:gd name="connsiteY114" fmla="*/ 52940 h 88868"/>
                  <a:gd name="connsiteX115" fmla="*/ 76945 w 180917"/>
                  <a:gd name="connsiteY115" fmla="*/ 54053 h 88868"/>
                  <a:gd name="connsiteX116" fmla="*/ 77581 w 180917"/>
                  <a:gd name="connsiteY116" fmla="*/ 56119 h 88868"/>
                  <a:gd name="connsiteX117" fmla="*/ 77104 w 180917"/>
                  <a:gd name="connsiteY117" fmla="*/ 57073 h 88868"/>
                  <a:gd name="connsiteX118" fmla="*/ 75674 w 180917"/>
                  <a:gd name="connsiteY118" fmla="*/ 58027 h 88868"/>
                  <a:gd name="connsiteX119" fmla="*/ 75038 w 180917"/>
                  <a:gd name="connsiteY119" fmla="*/ 64545 h 88868"/>
                  <a:gd name="connsiteX120" fmla="*/ 71222 w 180917"/>
                  <a:gd name="connsiteY120" fmla="*/ 72653 h 88868"/>
                  <a:gd name="connsiteX121" fmla="*/ 70904 w 180917"/>
                  <a:gd name="connsiteY121" fmla="*/ 74243 h 88868"/>
                  <a:gd name="connsiteX122" fmla="*/ 72017 w 180917"/>
                  <a:gd name="connsiteY122" fmla="*/ 74243 h 88868"/>
                  <a:gd name="connsiteX123" fmla="*/ 74720 w 180917"/>
                  <a:gd name="connsiteY123" fmla="*/ 72653 h 88868"/>
                  <a:gd name="connsiteX124" fmla="*/ 83782 w 180917"/>
                  <a:gd name="connsiteY124" fmla="*/ 69473 h 88868"/>
                  <a:gd name="connsiteX125" fmla="*/ 85530 w 180917"/>
                  <a:gd name="connsiteY125" fmla="*/ 69473 h 88868"/>
                  <a:gd name="connsiteX126" fmla="*/ 87597 w 180917"/>
                  <a:gd name="connsiteY126" fmla="*/ 68679 h 88868"/>
                  <a:gd name="connsiteX127" fmla="*/ 93320 w 180917"/>
                  <a:gd name="connsiteY127" fmla="*/ 66294 h 88868"/>
                  <a:gd name="connsiteX128" fmla="*/ 95228 w 180917"/>
                  <a:gd name="connsiteY128" fmla="*/ 67566 h 88868"/>
                  <a:gd name="connsiteX129" fmla="*/ 96818 w 180917"/>
                  <a:gd name="connsiteY129" fmla="*/ 68996 h 88868"/>
                  <a:gd name="connsiteX130" fmla="*/ 97613 w 180917"/>
                  <a:gd name="connsiteY130" fmla="*/ 68996 h 88868"/>
                  <a:gd name="connsiteX131" fmla="*/ 98089 w 180917"/>
                  <a:gd name="connsiteY131" fmla="*/ 68520 h 88868"/>
                  <a:gd name="connsiteX132" fmla="*/ 98089 w 180917"/>
                  <a:gd name="connsiteY132" fmla="*/ 67566 h 88868"/>
                  <a:gd name="connsiteX133" fmla="*/ 98407 w 180917"/>
                  <a:gd name="connsiteY133" fmla="*/ 66930 h 88868"/>
                  <a:gd name="connsiteX134" fmla="*/ 99997 w 180917"/>
                  <a:gd name="connsiteY134" fmla="*/ 67248 h 88868"/>
                  <a:gd name="connsiteX135" fmla="*/ 106674 w 180917"/>
                  <a:gd name="connsiteY135" fmla="*/ 71222 h 88868"/>
                  <a:gd name="connsiteX136" fmla="*/ 109218 w 180917"/>
                  <a:gd name="connsiteY136" fmla="*/ 72176 h 88868"/>
                  <a:gd name="connsiteX137" fmla="*/ 110967 w 180917"/>
                  <a:gd name="connsiteY137" fmla="*/ 72494 h 88868"/>
                  <a:gd name="connsiteX138" fmla="*/ 113033 w 180917"/>
                  <a:gd name="connsiteY138" fmla="*/ 74402 h 88868"/>
                  <a:gd name="connsiteX139" fmla="*/ 118757 w 180917"/>
                  <a:gd name="connsiteY139" fmla="*/ 75674 h 88868"/>
                  <a:gd name="connsiteX140" fmla="*/ 119393 w 180917"/>
                  <a:gd name="connsiteY140" fmla="*/ 76628 h 88868"/>
                  <a:gd name="connsiteX141" fmla="*/ 119869 w 180917"/>
                  <a:gd name="connsiteY141" fmla="*/ 77899 h 88868"/>
                  <a:gd name="connsiteX142" fmla="*/ 125116 w 180917"/>
                  <a:gd name="connsiteY142" fmla="*/ 82987 h 88868"/>
                  <a:gd name="connsiteX143" fmla="*/ 127500 w 180917"/>
                  <a:gd name="connsiteY143" fmla="*/ 85530 h 88868"/>
                  <a:gd name="connsiteX144" fmla="*/ 132270 w 180917"/>
                  <a:gd name="connsiteY144" fmla="*/ 87915 h 88868"/>
                  <a:gd name="connsiteX145" fmla="*/ 134337 w 180917"/>
                  <a:gd name="connsiteY145" fmla="*/ 88551 h 88868"/>
                  <a:gd name="connsiteX146" fmla="*/ 142603 w 180917"/>
                  <a:gd name="connsiteY146" fmla="*/ 86166 h 88868"/>
                  <a:gd name="connsiteX147" fmla="*/ 144829 w 180917"/>
                  <a:gd name="connsiteY147" fmla="*/ 85371 h 88868"/>
                  <a:gd name="connsiteX148" fmla="*/ 146737 w 180917"/>
                  <a:gd name="connsiteY148" fmla="*/ 85371 h 88868"/>
                  <a:gd name="connsiteX149" fmla="*/ 148644 w 180917"/>
                  <a:gd name="connsiteY149" fmla="*/ 86643 h 88868"/>
                  <a:gd name="connsiteX150" fmla="*/ 153096 w 180917"/>
                  <a:gd name="connsiteY150" fmla="*/ 88392 h 88868"/>
                  <a:gd name="connsiteX151" fmla="*/ 157070 w 180917"/>
                  <a:gd name="connsiteY151" fmla="*/ 88869 h 88868"/>
                  <a:gd name="connsiteX152" fmla="*/ 157865 w 180917"/>
                  <a:gd name="connsiteY152" fmla="*/ 88869 h 88868"/>
                  <a:gd name="connsiteX153" fmla="*/ 157865 w 180917"/>
                  <a:gd name="connsiteY153" fmla="*/ 87915 h 88868"/>
                  <a:gd name="connsiteX154" fmla="*/ 158342 w 180917"/>
                  <a:gd name="connsiteY154" fmla="*/ 85371 h 88868"/>
                  <a:gd name="connsiteX155" fmla="*/ 159137 w 180917"/>
                  <a:gd name="connsiteY155" fmla="*/ 83145 h 88868"/>
                  <a:gd name="connsiteX156" fmla="*/ 161840 w 180917"/>
                  <a:gd name="connsiteY156" fmla="*/ 80761 h 88868"/>
                  <a:gd name="connsiteX157" fmla="*/ 162476 w 180917"/>
                  <a:gd name="connsiteY157" fmla="*/ 79171 h 88868"/>
                  <a:gd name="connsiteX158" fmla="*/ 163271 w 180917"/>
                  <a:gd name="connsiteY158" fmla="*/ 77740 h 88868"/>
                  <a:gd name="connsiteX159" fmla="*/ 169312 w 180917"/>
                  <a:gd name="connsiteY159" fmla="*/ 75992 h 88868"/>
                  <a:gd name="connsiteX160" fmla="*/ 169948 w 180917"/>
                  <a:gd name="connsiteY160" fmla="*/ 75356 h 88868"/>
                  <a:gd name="connsiteX161" fmla="*/ 169948 w 180917"/>
                  <a:gd name="connsiteY161" fmla="*/ 74720 h 88868"/>
                  <a:gd name="connsiteX162" fmla="*/ 169789 w 180917"/>
                  <a:gd name="connsiteY162" fmla="*/ 74084 h 88868"/>
                  <a:gd name="connsiteX163" fmla="*/ 168517 w 180917"/>
                  <a:gd name="connsiteY163" fmla="*/ 73130 h 88868"/>
                  <a:gd name="connsiteX164" fmla="*/ 167086 w 180917"/>
                  <a:gd name="connsiteY164" fmla="*/ 71858 h 88868"/>
                  <a:gd name="connsiteX165" fmla="*/ 166291 w 180917"/>
                  <a:gd name="connsiteY165" fmla="*/ 68520 h 88868"/>
                  <a:gd name="connsiteX166" fmla="*/ 166291 w 180917"/>
                  <a:gd name="connsiteY166" fmla="*/ 68520 h 88868"/>
                  <a:gd name="connsiteX167" fmla="*/ 165814 w 180917"/>
                  <a:gd name="connsiteY167" fmla="*/ 68520 h 88868"/>
                  <a:gd name="connsiteX168" fmla="*/ 162158 w 180917"/>
                  <a:gd name="connsiteY168" fmla="*/ 61366 h 88868"/>
                  <a:gd name="connsiteX169" fmla="*/ 161522 w 180917"/>
                  <a:gd name="connsiteY169" fmla="*/ 59935 h 88868"/>
                  <a:gd name="connsiteX170" fmla="*/ 160091 w 180917"/>
                  <a:gd name="connsiteY170" fmla="*/ 56278 h 88868"/>
                  <a:gd name="connsiteX171" fmla="*/ 157229 w 180917"/>
                  <a:gd name="connsiteY171" fmla="*/ 52145 h 88868"/>
                  <a:gd name="connsiteX172" fmla="*/ 154686 w 180917"/>
                  <a:gd name="connsiteY172" fmla="*/ 50078 h 88868"/>
                  <a:gd name="connsiteX173" fmla="*/ 152460 w 180917"/>
                  <a:gd name="connsiteY173" fmla="*/ 41811 h 88868"/>
                  <a:gd name="connsiteX174" fmla="*/ 147055 w 180917"/>
                  <a:gd name="connsiteY174" fmla="*/ 35134 h 88868"/>
                  <a:gd name="connsiteX175" fmla="*/ 147055 w 180917"/>
                  <a:gd name="connsiteY175" fmla="*/ 31796 h 88868"/>
                  <a:gd name="connsiteX176" fmla="*/ 151029 w 180917"/>
                  <a:gd name="connsiteY176" fmla="*/ 28775 h 88868"/>
                  <a:gd name="connsiteX177" fmla="*/ 156435 w 180917"/>
                  <a:gd name="connsiteY177" fmla="*/ 27026 h 88868"/>
                  <a:gd name="connsiteX178" fmla="*/ 162953 w 180917"/>
                  <a:gd name="connsiteY178" fmla="*/ 26549 h 88868"/>
                  <a:gd name="connsiteX179" fmla="*/ 167086 w 180917"/>
                  <a:gd name="connsiteY179" fmla="*/ 27662 h 88868"/>
                  <a:gd name="connsiteX180" fmla="*/ 169630 w 180917"/>
                  <a:gd name="connsiteY180" fmla="*/ 24642 h 88868"/>
                  <a:gd name="connsiteX181" fmla="*/ 172332 w 180917"/>
                  <a:gd name="connsiteY181" fmla="*/ 18759 h 88868"/>
                  <a:gd name="connsiteX182" fmla="*/ 173763 w 180917"/>
                  <a:gd name="connsiteY182" fmla="*/ 15103 h 88868"/>
                  <a:gd name="connsiteX183" fmla="*/ 174876 w 180917"/>
                  <a:gd name="connsiteY183" fmla="*/ 14308 h 88868"/>
                  <a:gd name="connsiteX184" fmla="*/ 177102 w 180917"/>
                  <a:gd name="connsiteY184" fmla="*/ 14308 h 88868"/>
                  <a:gd name="connsiteX185" fmla="*/ 177897 w 180917"/>
                  <a:gd name="connsiteY185" fmla="*/ 13036 h 88868"/>
                  <a:gd name="connsiteX186" fmla="*/ 178373 w 180917"/>
                  <a:gd name="connsiteY186" fmla="*/ 12400 h 88868"/>
                  <a:gd name="connsiteX187" fmla="*/ 180281 w 180917"/>
                  <a:gd name="connsiteY187" fmla="*/ 11764 h 88868"/>
                  <a:gd name="connsiteX188" fmla="*/ 180917 w 180917"/>
                  <a:gd name="connsiteY188" fmla="*/ 10970 h 88868"/>
                  <a:gd name="connsiteX189" fmla="*/ 180440 w 180917"/>
                  <a:gd name="connsiteY189" fmla="*/ 9698 h 88868"/>
                  <a:gd name="connsiteX190" fmla="*/ 37519 w 180917"/>
                  <a:gd name="connsiteY190" fmla="*/ 40698 h 88868"/>
                  <a:gd name="connsiteX191" fmla="*/ 35929 w 180917"/>
                  <a:gd name="connsiteY191" fmla="*/ 41493 h 88868"/>
                  <a:gd name="connsiteX192" fmla="*/ 34657 w 180917"/>
                  <a:gd name="connsiteY192" fmla="*/ 43560 h 88868"/>
                  <a:gd name="connsiteX193" fmla="*/ 40380 w 180917"/>
                  <a:gd name="connsiteY193" fmla="*/ 46581 h 88868"/>
                  <a:gd name="connsiteX194" fmla="*/ 42765 w 180917"/>
                  <a:gd name="connsiteY194" fmla="*/ 46104 h 88868"/>
                  <a:gd name="connsiteX195" fmla="*/ 43083 w 180917"/>
                  <a:gd name="connsiteY195" fmla="*/ 44991 h 88868"/>
                  <a:gd name="connsiteX196" fmla="*/ 42447 w 180917"/>
                  <a:gd name="connsiteY196" fmla="*/ 41970 h 88868"/>
                  <a:gd name="connsiteX197" fmla="*/ 37678 w 180917"/>
                  <a:gd name="connsiteY197" fmla="*/ 40698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180917" h="88868">
                    <a:moveTo>
                      <a:pt x="12877" y="31478"/>
                    </a:moveTo>
                    <a:lnTo>
                      <a:pt x="15898" y="32908"/>
                    </a:lnTo>
                    <a:lnTo>
                      <a:pt x="17806" y="37519"/>
                    </a:lnTo>
                    <a:lnTo>
                      <a:pt x="17806" y="39268"/>
                    </a:lnTo>
                    <a:cubicBezTo>
                      <a:pt x="17806" y="39268"/>
                      <a:pt x="19554" y="40221"/>
                      <a:pt x="19554" y="40221"/>
                    </a:cubicBezTo>
                    <a:lnTo>
                      <a:pt x="23052" y="39427"/>
                    </a:lnTo>
                    <a:lnTo>
                      <a:pt x="26072" y="34657"/>
                    </a:lnTo>
                    <a:lnTo>
                      <a:pt x="26867" y="35611"/>
                    </a:lnTo>
                    <a:lnTo>
                      <a:pt x="28298" y="36406"/>
                    </a:lnTo>
                    <a:lnTo>
                      <a:pt x="30683" y="34339"/>
                    </a:lnTo>
                    <a:lnTo>
                      <a:pt x="33067" y="34021"/>
                    </a:lnTo>
                    <a:lnTo>
                      <a:pt x="32273" y="30365"/>
                    </a:lnTo>
                    <a:lnTo>
                      <a:pt x="30206" y="27344"/>
                    </a:lnTo>
                    <a:lnTo>
                      <a:pt x="24960" y="26390"/>
                    </a:lnTo>
                    <a:lnTo>
                      <a:pt x="24642" y="25754"/>
                    </a:lnTo>
                    <a:lnTo>
                      <a:pt x="24324" y="24006"/>
                    </a:lnTo>
                    <a:lnTo>
                      <a:pt x="22734" y="23529"/>
                    </a:lnTo>
                    <a:lnTo>
                      <a:pt x="20985" y="23847"/>
                    </a:lnTo>
                    <a:lnTo>
                      <a:pt x="18600" y="26231"/>
                    </a:lnTo>
                    <a:lnTo>
                      <a:pt x="17329" y="28457"/>
                    </a:lnTo>
                    <a:lnTo>
                      <a:pt x="5723" y="29729"/>
                    </a:lnTo>
                    <a:lnTo>
                      <a:pt x="8744" y="31637"/>
                    </a:lnTo>
                    <a:lnTo>
                      <a:pt x="12877" y="31637"/>
                    </a:lnTo>
                    <a:close/>
                    <a:moveTo>
                      <a:pt x="31796" y="43719"/>
                    </a:moveTo>
                    <a:lnTo>
                      <a:pt x="27662" y="43083"/>
                    </a:lnTo>
                    <a:lnTo>
                      <a:pt x="25754" y="43719"/>
                    </a:lnTo>
                    <a:lnTo>
                      <a:pt x="23847" y="44037"/>
                    </a:lnTo>
                    <a:lnTo>
                      <a:pt x="21780" y="43083"/>
                    </a:lnTo>
                    <a:lnTo>
                      <a:pt x="19713" y="42765"/>
                    </a:lnTo>
                    <a:lnTo>
                      <a:pt x="17647" y="43719"/>
                    </a:lnTo>
                    <a:lnTo>
                      <a:pt x="13513" y="44673"/>
                    </a:lnTo>
                    <a:lnTo>
                      <a:pt x="11764" y="47693"/>
                    </a:lnTo>
                    <a:lnTo>
                      <a:pt x="10016" y="47058"/>
                    </a:lnTo>
                    <a:lnTo>
                      <a:pt x="8903" y="47058"/>
                    </a:lnTo>
                    <a:cubicBezTo>
                      <a:pt x="8903" y="47058"/>
                      <a:pt x="6359" y="48806"/>
                      <a:pt x="6359" y="48806"/>
                    </a:cubicBezTo>
                    <a:lnTo>
                      <a:pt x="4133" y="47535"/>
                    </a:lnTo>
                    <a:lnTo>
                      <a:pt x="1908" y="47535"/>
                    </a:lnTo>
                    <a:cubicBezTo>
                      <a:pt x="1908" y="47535"/>
                      <a:pt x="159" y="48011"/>
                      <a:pt x="159" y="48011"/>
                    </a:cubicBezTo>
                    <a:lnTo>
                      <a:pt x="3657" y="52622"/>
                    </a:lnTo>
                    <a:lnTo>
                      <a:pt x="3180" y="54212"/>
                    </a:lnTo>
                    <a:lnTo>
                      <a:pt x="2067" y="55642"/>
                    </a:lnTo>
                    <a:lnTo>
                      <a:pt x="1113" y="56119"/>
                    </a:lnTo>
                    <a:lnTo>
                      <a:pt x="0" y="56119"/>
                    </a:lnTo>
                    <a:cubicBezTo>
                      <a:pt x="0" y="56119"/>
                      <a:pt x="795" y="57868"/>
                      <a:pt x="795" y="57868"/>
                    </a:cubicBezTo>
                    <a:lnTo>
                      <a:pt x="5246" y="59935"/>
                    </a:lnTo>
                    <a:lnTo>
                      <a:pt x="7313" y="61684"/>
                    </a:lnTo>
                    <a:lnTo>
                      <a:pt x="9698" y="62479"/>
                    </a:lnTo>
                    <a:lnTo>
                      <a:pt x="8744" y="64068"/>
                    </a:lnTo>
                    <a:lnTo>
                      <a:pt x="3974" y="69156"/>
                    </a:lnTo>
                    <a:lnTo>
                      <a:pt x="3974" y="70427"/>
                    </a:lnTo>
                    <a:cubicBezTo>
                      <a:pt x="3974" y="70427"/>
                      <a:pt x="4292" y="71699"/>
                      <a:pt x="4292" y="71699"/>
                    </a:cubicBezTo>
                    <a:lnTo>
                      <a:pt x="6518" y="71699"/>
                    </a:lnTo>
                    <a:cubicBezTo>
                      <a:pt x="6518" y="71699"/>
                      <a:pt x="8744" y="70268"/>
                      <a:pt x="8744" y="70268"/>
                    </a:cubicBezTo>
                    <a:lnTo>
                      <a:pt x="10970" y="66771"/>
                    </a:lnTo>
                    <a:lnTo>
                      <a:pt x="12241" y="62160"/>
                    </a:lnTo>
                    <a:lnTo>
                      <a:pt x="15103" y="59776"/>
                    </a:lnTo>
                    <a:lnTo>
                      <a:pt x="18759" y="58981"/>
                    </a:lnTo>
                    <a:lnTo>
                      <a:pt x="25436" y="58981"/>
                    </a:lnTo>
                    <a:cubicBezTo>
                      <a:pt x="25436" y="58981"/>
                      <a:pt x="26231" y="58027"/>
                      <a:pt x="26231" y="58027"/>
                    </a:cubicBezTo>
                    <a:lnTo>
                      <a:pt x="29888" y="55960"/>
                    </a:lnTo>
                    <a:lnTo>
                      <a:pt x="32591" y="53735"/>
                    </a:lnTo>
                    <a:lnTo>
                      <a:pt x="34180" y="53417"/>
                    </a:lnTo>
                    <a:lnTo>
                      <a:pt x="35611" y="52304"/>
                    </a:lnTo>
                    <a:lnTo>
                      <a:pt x="36883" y="50714"/>
                    </a:lnTo>
                    <a:lnTo>
                      <a:pt x="42447" y="50078"/>
                    </a:lnTo>
                    <a:lnTo>
                      <a:pt x="41652" y="48647"/>
                    </a:lnTo>
                    <a:lnTo>
                      <a:pt x="32273" y="43560"/>
                    </a:lnTo>
                    <a:close/>
                    <a:moveTo>
                      <a:pt x="180122" y="10016"/>
                    </a:moveTo>
                    <a:lnTo>
                      <a:pt x="178214" y="7949"/>
                    </a:lnTo>
                    <a:lnTo>
                      <a:pt x="176625" y="6677"/>
                    </a:lnTo>
                    <a:lnTo>
                      <a:pt x="176307" y="7313"/>
                    </a:lnTo>
                    <a:lnTo>
                      <a:pt x="173127" y="9698"/>
                    </a:lnTo>
                    <a:lnTo>
                      <a:pt x="157070" y="8108"/>
                    </a:lnTo>
                    <a:lnTo>
                      <a:pt x="146737" y="8108"/>
                    </a:lnTo>
                    <a:cubicBezTo>
                      <a:pt x="146737" y="8108"/>
                      <a:pt x="143239" y="7154"/>
                      <a:pt x="143239" y="7154"/>
                    </a:cubicBezTo>
                    <a:lnTo>
                      <a:pt x="136721" y="3657"/>
                    </a:lnTo>
                    <a:lnTo>
                      <a:pt x="131952" y="3657"/>
                    </a:lnTo>
                    <a:lnTo>
                      <a:pt x="112874" y="159"/>
                    </a:lnTo>
                    <a:lnTo>
                      <a:pt x="107787" y="477"/>
                    </a:lnTo>
                    <a:lnTo>
                      <a:pt x="104767" y="0"/>
                    </a:lnTo>
                    <a:lnTo>
                      <a:pt x="104767" y="1749"/>
                    </a:lnTo>
                    <a:cubicBezTo>
                      <a:pt x="104767" y="1749"/>
                      <a:pt x="105085" y="3339"/>
                      <a:pt x="105085" y="3339"/>
                    </a:cubicBezTo>
                    <a:lnTo>
                      <a:pt x="102859" y="4928"/>
                    </a:lnTo>
                    <a:lnTo>
                      <a:pt x="86643" y="4928"/>
                    </a:lnTo>
                    <a:cubicBezTo>
                      <a:pt x="86643" y="4928"/>
                      <a:pt x="78217" y="7790"/>
                      <a:pt x="78217" y="7790"/>
                    </a:cubicBezTo>
                    <a:lnTo>
                      <a:pt x="72335" y="6995"/>
                    </a:lnTo>
                    <a:lnTo>
                      <a:pt x="66453" y="11129"/>
                    </a:lnTo>
                    <a:lnTo>
                      <a:pt x="62955" y="11129"/>
                    </a:lnTo>
                    <a:cubicBezTo>
                      <a:pt x="62955" y="11129"/>
                      <a:pt x="63750" y="14626"/>
                      <a:pt x="63750" y="14626"/>
                    </a:cubicBezTo>
                    <a:lnTo>
                      <a:pt x="55165" y="15262"/>
                    </a:lnTo>
                    <a:lnTo>
                      <a:pt x="51032" y="16693"/>
                    </a:lnTo>
                    <a:lnTo>
                      <a:pt x="46899" y="18601"/>
                    </a:lnTo>
                    <a:lnTo>
                      <a:pt x="47534" y="22257"/>
                    </a:lnTo>
                    <a:lnTo>
                      <a:pt x="46422" y="23847"/>
                    </a:lnTo>
                    <a:lnTo>
                      <a:pt x="46104" y="25437"/>
                    </a:lnTo>
                    <a:lnTo>
                      <a:pt x="47534" y="26867"/>
                    </a:lnTo>
                    <a:lnTo>
                      <a:pt x="46740" y="28457"/>
                    </a:lnTo>
                    <a:lnTo>
                      <a:pt x="45150" y="30206"/>
                    </a:lnTo>
                    <a:lnTo>
                      <a:pt x="47057" y="34498"/>
                    </a:lnTo>
                    <a:lnTo>
                      <a:pt x="47057" y="35770"/>
                    </a:lnTo>
                    <a:cubicBezTo>
                      <a:pt x="47057" y="35770"/>
                      <a:pt x="48170" y="36088"/>
                      <a:pt x="48170" y="36088"/>
                    </a:cubicBezTo>
                    <a:lnTo>
                      <a:pt x="52463" y="36088"/>
                    </a:lnTo>
                    <a:cubicBezTo>
                      <a:pt x="52463" y="36088"/>
                      <a:pt x="51509" y="37201"/>
                      <a:pt x="51509" y="37201"/>
                    </a:cubicBezTo>
                    <a:lnTo>
                      <a:pt x="48170" y="38791"/>
                    </a:lnTo>
                    <a:lnTo>
                      <a:pt x="47534" y="41175"/>
                    </a:lnTo>
                    <a:lnTo>
                      <a:pt x="49124" y="44673"/>
                    </a:lnTo>
                    <a:lnTo>
                      <a:pt x="52781" y="47693"/>
                    </a:lnTo>
                    <a:lnTo>
                      <a:pt x="53258" y="50714"/>
                    </a:lnTo>
                    <a:lnTo>
                      <a:pt x="55006" y="53735"/>
                    </a:lnTo>
                    <a:lnTo>
                      <a:pt x="62001" y="55960"/>
                    </a:lnTo>
                    <a:lnTo>
                      <a:pt x="65022" y="57709"/>
                    </a:lnTo>
                    <a:lnTo>
                      <a:pt x="68520" y="56755"/>
                    </a:lnTo>
                    <a:lnTo>
                      <a:pt x="69950" y="55165"/>
                    </a:lnTo>
                    <a:lnTo>
                      <a:pt x="71381" y="52940"/>
                    </a:lnTo>
                    <a:lnTo>
                      <a:pt x="72971" y="52940"/>
                    </a:lnTo>
                    <a:cubicBezTo>
                      <a:pt x="72971" y="52940"/>
                      <a:pt x="76945" y="54053"/>
                      <a:pt x="76945" y="54053"/>
                    </a:cubicBezTo>
                    <a:lnTo>
                      <a:pt x="77581" y="56119"/>
                    </a:lnTo>
                    <a:lnTo>
                      <a:pt x="77104" y="57073"/>
                    </a:lnTo>
                    <a:lnTo>
                      <a:pt x="75674" y="58027"/>
                    </a:lnTo>
                    <a:lnTo>
                      <a:pt x="75038" y="64545"/>
                    </a:lnTo>
                    <a:lnTo>
                      <a:pt x="71222" y="72653"/>
                    </a:lnTo>
                    <a:lnTo>
                      <a:pt x="70904" y="74243"/>
                    </a:lnTo>
                    <a:lnTo>
                      <a:pt x="72017" y="74243"/>
                    </a:lnTo>
                    <a:cubicBezTo>
                      <a:pt x="72017" y="74243"/>
                      <a:pt x="74720" y="72653"/>
                      <a:pt x="74720" y="72653"/>
                    </a:cubicBezTo>
                    <a:lnTo>
                      <a:pt x="83782" y="69473"/>
                    </a:lnTo>
                    <a:lnTo>
                      <a:pt x="85530" y="69473"/>
                    </a:lnTo>
                    <a:cubicBezTo>
                      <a:pt x="85530" y="69473"/>
                      <a:pt x="87597" y="68679"/>
                      <a:pt x="87597" y="68679"/>
                    </a:cubicBezTo>
                    <a:lnTo>
                      <a:pt x="93320" y="66294"/>
                    </a:lnTo>
                    <a:lnTo>
                      <a:pt x="95228" y="67566"/>
                    </a:lnTo>
                    <a:lnTo>
                      <a:pt x="96818" y="68996"/>
                    </a:lnTo>
                    <a:lnTo>
                      <a:pt x="97613" y="68996"/>
                    </a:lnTo>
                    <a:cubicBezTo>
                      <a:pt x="97613" y="68996"/>
                      <a:pt x="98089" y="68520"/>
                      <a:pt x="98089" y="68520"/>
                    </a:cubicBezTo>
                    <a:lnTo>
                      <a:pt x="98089" y="67566"/>
                    </a:lnTo>
                    <a:cubicBezTo>
                      <a:pt x="98089" y="67566"/>
                      <a:pt x="98407" y="66930"/>
                      <a:pt x="98407" y="66930"/>
                    </a:cubicBezTo>
                    <a:lnTo>
                      <a:pt x="99997" y="67248"/>
                    </a:lnTo>
                    <a:lnTo>
                      <a:pt x="106674" y="71222"/>
                    </a:lnTo>
                    <a:lnTo>
                      <a:pt x="109218" y="72176"/>
                    </a:lnTo>
                    <a:lnTo>
                      <a:pt x="110967" y="72494"/>
                    </a:lnTo>
                    <a:lnTo>
                      <a:pt x="113033" y="74402"/>
                    </a:lnTo>
                    <a:lnTo>
                      <a:pt x="118757" y="75674"/>
                    </a:lnTo>
                    <a:lnTo>
                      <a:pt x="119393" y="76628"/>
                    </a:lnTo>
                    <a:lnTo>
                      <a:pt x="119869" y="77899"/>
                    </a:lnTo>
                    <a:lnTo>
                      <a:pt x="125116" y="82987"/>
                    </a:lnTo>
                    <a:lnTo>
                      <a:pt x="127500" y="85530"/>
                    </a:lnTo>
                    <a:lnTo>
                      <a:pt x="132270" y="87915"/>
                    </a:lnTo>
                    <a:lnTo>
                      <a:pt x="134337" y="88551"/>
                    </a:lnTo>
                    <a:lnTo>
                      <a:pt x="142603" y="86166"/>
                    </a:lnTo>
                    <a:lnTo>
                      <a:pt x="144829" y="85371"/>
                    </a:lnTo>
                    <a:lnTo>
                      <a:pt x="146737" y="85371"/>
                    </a:lnTo>
                    <a:cubicBezTo>
                      <a:pt x="146737" y="85371"/>
                      <a:pt x="148644" y="86643"/>
                      <a:pt x="148644" y="86643"/>
                    </a:cubicBezTo>
                    <a:lnTo>
                      <a:pt x="153096" y="88392"/>
                    </a:lnTo>
                    <a:lnTo>
                      <a:pt x="157070" y="88869"/>
                    </a:lnTo>
                    <a:lnTo>
                      <a:pt x="157865" y="88869"/>
                    </a:lnTo>
                    <a:cubicBezTo>
                      <a:pt x="157865" y="88869"/>
                      <a:pt x="157865" y="87915"/>
                      <a:pt x="157865" y="87915"/>
                    </a:cubicBezTo>
                    <a:lnTo>
                      <a:pt x="158342" y="85371"/>
                    </a:lnTo>
                    <a:lnTo>
                      <a:pt x="159137" y="83145"/>
                    </a:lnTo>
                    <a:lnTo>
                      <a:pt x="161840" y="80761"/>
                    </a:lnTo>
                    <a:lnTo>
                      <a:pt x="162476" y="79171"/>
                    </a:lnTo>
                    <a:lnTo>
                      <a:pt x="163271" y="77740"/>
                    </a:lnTo>
                    <a:lnTo>
                      <a:pt x="169312" y="75992"/>
                    </a:lnTo>
                    <a:lnTo>
                      <a:pt x="169948" y="75356"/>
                    </a:lnTo>
                    <a:lnTo>
                      <a:pt x="169948" y="74720"/>
                    </a:lnTo>
                    <a:cubicBezTo>
                      <a:pt x="169948" y="74720"/>
                      <a:pt x="169789" y="74084"/>
                      <a:pt x="169789" y="74084"/>
                    </a:cubicBezTo>
                    <a:lnTo>
                      <a:pt x="168517" y="73130"/>
                    </a:lnTo>
                    <a:lnTo>
                      <a:pt x="167086" y="71858"/>
                    </a:lnTo>
                    <a:lnTo>
                      <a:pt x="166291" y="68520"/>
                    </a:lnTo>
                    <a:lnTo>
                      <a:pt x="166291" y="68520"/>
                    </a:lnTo>
                    <a:cubicBezTo>
                      <a:pt x="166291" y="68520"/>
                      <a:pt x="165814" y="68520"/>
                      <a:pt x="165814" y="68520"/>
                    </a:cubicBezTo>
                    <a:lnTo>
                      <a:pt x="162158" y="61366"/>
                    </a:lnTo>
                    <a:lnTo>
                      <a:pt x="161522" y="59935"/>
                    </a:lnTo>
                    <a:lnTo>
                      <a:pt x="160091" y="56278"/>
                    </a:lnTo>
                    <a:lnTo>
                      <a:pt x="157229" y="52145"/>
                    </a:lnTo>
                    <a:lnTo>
                      <a:pt x="154686" y="50078"/>
                    </a:lnTo>
                    <a:lnTo>
                      <a:pt x="152460" y="41811"/>
                    </a:lnTo>
                    <a:lnTo>
                      <a:pt x="147055" y="35134"/>
                    </a:lnTo>
                    <a:lnTo>
                      <a:pt x="147055" y="31796"/>
                    </a:lnTo>
                    <a:cubicBezTo>
                      <a:pt x="147055" y="31796"/>
                      <a:pt x="151029" y="28775"/>
                      <a:pt x="151029" y="28775"/>
                    </a:cubicBezTo>
                    <a:lnTo>
                      <a:pt x="156435" y="27026"/>
                    </a:lnTo>
                    <a:lnTo>
                      <a:pt x="162953" y="26549"/>
                    </a:lnTo>
                    <a:lnTo>
                      <a:pt x="167086" y="27662"/>
                    </a:lnTo>
                    <a:lnTo>
                      <a:pt x="169630" y="24642"/>
                    </a:lnTo>
                    <a:lnTo>
                      <a:pt x="172332" y="18759"/>
                    </a:lnTo>
                    <a:lnTo>
                      <a:pt x="173763" y="15103"/>
                    </a:lnTo>
                    <a:lnTo>
                      <a:pt x="174876" y="14308"/>
                    </a:lnTo>
                    <a:lnTo>
                      <a:pt x="177102" y="14308"/>
                    </a:lnTo>
                    <a:cubicBezTo>
                      <a:pt x="177102" y="14308"/>
                      <a:pt x="177897" y="13036"/>
                      <a:pt x="177897" y="13036"/>
                    </a:cubicBezTo>
                    <a:lnTo>
                      <a:pt x="178373" y="12400"/>
                    </a:lnTo>
                    <a:lnTo>
                      <a:pt x="180281" y="11764"/>
                    </a:lnTo>
                    <a:lnTo>
                      <a:pt x="180917" y="10970"/>
                    </a:lnTo>
                    <a:lnTo>
                      <a:pt x="180440" y="9698"/>
                    </a:lnTo>
                    <a:close/>
                    <a:moveTo>
                      <a:pt x="37519" y="40698"/>
                    </a:moveTo>
                    <a:lnTo>
                      <a:pt x="35929" y="41493"/>
                    </a:lnTo>
                    <a:lnTo>
                      <a:pt x="34657" y="43560"/>
                    </a:lnTo>
                    <a:lnTo>
                      <a:pt x="40380" y="46581"/>
                    </a:lnTo>
                    <a:lnTo>
                      <a:pt x="42765" y="46104"/>
                    </a:lnTo>
                    <a:lnTo>
                      <a:pt x="43083" y="44991"/>
                    </a:lnTo>
                    <a:lnTo>
                      <a:pt x="42447" y="41970"/>
                    </a:lnTo>
                    <a:lnTo>
                      <a:pt x="37678" y="406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5" name="Freeform: Shape 5044">
                <a:extLst>
                  <a:ext uri="{FF2B5EF4-FFF2-40B4-BE49-F238E27FC236}">
                    <a16:creationId xmlns:a16="http://schemas.microsoft.com/office/drawing/2014/main" id="{679D0C75-45F7-8460-F4CC-DEE4B8015F37}"/>
                  </a:ext>
                </a:extLst>
              </p:cNvPr>
              <p:cNvSpPr/>
              <p:nvPr/>
            </p:nvSpPr>
            <p:spPr>
              <a:xfrm>
                <a:off x="9601466" y="3888127"/>
                <a:ext cx="470416" cy="183937"/>
              </a:xfrm>
              <a:custGeom>
                <a:avLst/>
                <a:gdLst>
                  <a:gd name="connsiteX0" fmla="*/ 24960 w 470416"/>
                  <a:gd name="connsiteY0" fmla="*/ 46580 h 183937"/>
                  <a:gd name="connsiteX1" fmla="*/ 23847 w 470416"/>
                  <a:gd name="connsiteY1" fmla="*/ 47534 h 183937"/>
                  <a:gd name="connsiteX2" fmla="*/ 22415 w 470416"/>
                  <a:gd name="connsiteY2" fmla="*/ 49760 h 183937"/>
                  <a:gd name="connsiteX3" fmla="*/ 24165 w 470416"/>
                  <a:gd name="connsiteY3" fmla="*/ 51350 h 183937"/>
                  <a:gd name="connsiteX4" fmla="*/ 29570 w 470416"/>
                  <a:gd name="connsiteY4" fmla="*/ 52304 h 183937"/>
                  <a:gd name="connsiteX5" fmla="*/ 30842 w 470416"/>
                  <a:gd name="connsiteY5" fmla="*/ 51509 h 183937"/>
                  <a:gd name="connsiteX6" fmla="*/ 31477 w 470416"/>
                  <a:gd name="connsiteY6" fmla="*/ 49919 h 183937"/>
                  <a:gd name="connsiteX7" fmla="*/ 28139 w 470416"/>
                  <a:gd name="connsiteY7" fmla="*/ 47375 h 183937"/>
                  <a:gd name="connsiteX8" fmla="*/ 24960 w 470416"/>
                  <a:gd name="connsiteY8" fmla="*/ 46580 h 183937"/>
                  <a:gd name="connsiteX9" fmla="*/ 7154 w 470416"/>
                  <a:gd name="connsiteY9" fmla="*/ 54052 h 183937"/>
                  <a:gd name="connsiteX10" fmla="*/ 7154 w 470416"/>
                  <a:gd name="connsiteY10" fmla="*/ 51191 h 183937"/>
                  <a:gd name="connsiteX11" fmla="*/ 5406 w 470416"/>
                  <a:gd name="connsiteY11" fmla="*/ 49283 h 183937"/>
                  <a:gd name="connsiteX12" fmla="*/ 0 w 470416"/>
                  <a:gd name="connsiteY12" fmla="*/ 50078 h 183937"/>
                  <a:gd name="connsiteX13" fmla="*/ 0 w 470416"/>
                  <a:gd name="connsiteY13" fmla="*/ 50873 h 183937"/>
                  <a:gd name="connsiteX14" fmla="*/ 0 w 470416"/>
                  <a:gd name="connsiteY14" fmla="*/ 53099 h 183937"/>
                  <a:gd name="connsiteX15" fmla="*/ 954 w 470416"/>
                  <a:gd name="connsiteY15" fmla="*/ 54688 h 183937"/>
                  <a:gd name="connsiteX16" fmla="*/ 3339 w 470416"/>
                  <a:gd name="connsiteY16" fmla="*/ 55642 h 183937"/>
                  <a:gd name="connsiteX17" fmla="*/ 6200 w 470416"/>
                  <a:gd name="connsiteY17" fmla="*/ 55165 h 183937"/>
                  <a:gd name="connsiteX18" fmla="*/ 6995 w 470416"/>
                  <a:gd name="connsiteY18" fmla="*/ 54052 h 183937"/>
                  <a:gd name="connsiteX19" fmla="*/ 19713 w 470416"/>
                  <a:gd name="connsiteY19" fmla="*/ 58981 h 183937"/>
                  <a:gd name="connsiteX20" fmla="*/ 19395 w 470416"/>
                  <a:gd name="connsiteY20" fmla="*/ 58345 h 183937"/>
                  <a:gd name="connsiteX21" fmla="*/ 19872 w 470416"/>
                  <a:gd name="connsiteY21" fmla="*/ 56914 h 183937"/>
                  <a:gd name="connsiteX22" fmla="*/ 19237 w 470416"/>
                  <a:gd name="connsiteY22" fmla="*/ 53894 h 183937"/>
                  <a:gd name="connsiteX23" fmla="*/ 13513 w 470416"/>
                  <a:gd name="connsiteY23" fmla="*/ 48329 h 183937"/>
                  <a:gd name="connsiteX24" fmla="*/ 12559 w 470416"/>
                  <a:gd name="connsiteY24" fmla="*/ 43083 h 183937"/>
                  <a:gd name="connsiteX25" fmla="*/ 10810 w 470416"/>
                  <a:gd name="connsiteY25" fmla="*/ 41175 h 183937"/>
                  <a:gd name="connsiteX26" fmla="*/ 9857 w 470416"/>
                  <a:gd name="connsiteY26" fmla="*/ 39267 h 183937"/>
                  <a:gd name="connsiteX27" fmla="*/ 8267 w 470416"/>
                  <a:gd name="connsiteY27" fmla="*/ 38314 h 183937"/>
                  <a:gd name="connsiteX28" fmla="*/ 4610 w 470416"/>
                  <a:gd name="connsiteY28" fmla="*/ 38950 h 183937"/>
                  <a:gd name="connsiteX29" fmla="*/ 4134 w 470416"/>
                  <a:gd name="connsiteY29" fmla="*/ 40221 h 183937"/>
                  <a:gd name="connsiteX30" fmla="*/ 1589 w 470416"/>
                  <a:gd name="connsiteY30" fmla="*/ 41970 h 183937"/>
                  <a:gd name="connsiteX31" fmla="*/ 1589 w 470416"/>
                  <a:gd name="connsiteY31" fmla="*/ 42447 h 183937"/>
                  <a:gd name="connsiteX32" fmla="*/ 2861 w 470416"/>
                  <a:gd name="connsiteY32" fmla="*/ 43401 h 183937"/>
                  <a:gd name="connsiteX33" fmla="*/ 5247 w 470416"/>
                  <a:gd name="connsiteY33" fmla="*/ 42288 h 183937"/>
                  <a:gd name="connsiteX34" fmla="*/ 6360 w 470416"/>
                  <a:gd name="connsiteY34" fmla="*/ 42606 h 183937"/>
                  <a:gd name="connsiteX35" fmla="*/ 8108 w 470416"/>
                  <a:gd name="connsiteY35" fmla="*/ 50078 h 183937"/>
                  <a:gd name="connsiteX36" fmla="*/ 11605 w 470416"/>
                  <a:gd name="connsiteY36" fmla="*/ 52622 h 183937"/>
                  <a:gd name="connsiteX37" fmla="*/ 13036 w 470416"/>
                  <a:gd name="connsiteY37" fmla="*/ 56119 h 183937"/>
                  <a:gd name="connsiteX38" fmla="*/ 15262 w 470416"/>
                  <a:gd name="connsiteY38" fmla="*/ 57868 h 183937"/>
                  <a:gd name="connsiteX39" fmla="*/ 14626 w 470416"/>
                  <a:gd name="connsiteY39" fmla="*/ 59617 h 183937"/>
                  <a:gd name="connsiteX40" fmla="*/ 9221 w 470416"/>
                  <a:gd name="connsiteY40" fmla="*/ 62001 h 183937"/>
                  <a:gd name="connsiteX41" fmla="*/ 5723 w 470416"/>
                  <a:gd name="connsiteY41" fmla="*/ 64704 h 183937"/>
                  <a:gd name="connsiteX42" fmla="*/ 4610 w 470416"/>
                  <a:gd name="connsiteY42" fmla="*/ 66453 h 183937"/>
                  <a:gd name="connsiteX43" fmla="*/ 4928 w 470416"/>
                  <a:gd name="connsiteY43" fmla="*/ 68201 h 183937"/>
                  <a:gd name="connsiteX44" fmla="*/ 6836 w 470416"/>
                  <a:gd name="connsiteY44" fmla="*/ 70268 h 183937"/>
                  <a:gd name="connsiteX45" fmla="*/ 8267 w 470416"/>
                  <a:gd name="connsiteY45" fmla="*/ 70904 h 183937"/>
                  <a:gd name="connsiteX46" fmla="*/ 15103 w 470416"/>
                  <a:gd name="connsiteY46" fmla="*/ 70904 h 183937"/>
                  <a:gd name="connsiteX47" fmla="*/ 21621 w 470416"/>
                  <a:gd name="connsiteY47" fmla="*/ 68678 h 183937"/>
                  <a:gd name="connsiteX48" fmla="*/ 24641 w 470416"/>
                  <a:gd name="connsiteY48" fmla="*/ 63273 h 183937"/>
                  <a:gd name="connsiteX49" fmla="*/ 22893 w 470416"/>
                  <a:gd name="connsiteY49" fmla="*/ 61048 h 183937"/>
                  <a:gd name="connsiteX50" fmla="*/ 20191 w 470416"/>
                  <a:gd name="connsiteY50" fmla="*/ 58822 h 183937"/>
                  <a:gd name="connsiteX51" fmla="*/ 365650 w 470416"/>
                  <a:gd name="connsiteY51" fmla="*/ 6200 h 183937"/>
                  <a:gd name="connsiteX52" fmla="*/ 365968 w 470416"/>
                  <a:gd name="connsiteY52" fmla="*/ 3180 h 183937"/>
                  <a:gd name="connsiteX53" fmla="*/ 365331 w 470416"/>
                  <a:gd name="connsiteY53" fmla="*/ 3497 h 183937"/>
                  <a:gd name="connsiteX54" fmla="*/ 363424 w 470416"/>
                  <a:gd name="connsiteY54" fmla="*/ 5087 h 183937"/>
                  <a:gd name="connsiteX55" fmla="*/ 364218 w 470416"/>
                  <a:gd name="connsiteY55" fmla="*/ 6518 h 183937"/>
                  <a:gd name="connsiteX56" fmla="*/ 365809 w 470416"/>
                  <a:gd name="connsiteY56" fmla="*/ 6518 h 183937"/>
                  <a:gd name="connsiteX57" fmla="*/ 469780 w 470416"/>
                  <a:gd name="connsiteY57" fmla="*/ 62160 h 183937"/>
                  <a:gd name="connsiteX58" fmla="*/ 469780 w 470416"/>
                  <a:gd name="connsiteY58" fmla="*/ 60571 h 183937"/>
                  <a:gd name="connsiteX59" fmla="*/ 470417 w 470416"/>
                  <a:gd name="connsiteY59" fmla="*/ 58822 h 183937"/>
                  <a:gd name="connsiteX60" fmla="*/ 470417 w 470416"/>
                  <a:gd name="connsiteY60" fmla="*/ 57868 h 183937"/>
                  <a:gd name="connsiteX61" fmla="*/ 468508 w 470416"/>
                  <a:gd name="connsiteY61" fmla="*/ 56437 h 183937"/>
                  <a:gd name="connsiteX62" fmla="*/ 465646 w 470416"/>
                  <a:gd name="connsiteY62" fmla="*/ 53576 h 183937"/>
                  <a:gd name="connsiteX63" fmla="*/ 464534 w 470416"/>
                  <a:gd name="connsiteY63" fmla="*/ 51032 h 183937"/>
                  <a:gd name="connsiteX64" fmla="*/ 463739 w 470416"/>
                  <a:gd name="connsiteY64" fmla="*/ 48965 h 183937"/>
                  <a:gd name="connsiteX65" fmla="*/ 461672 w 470416"/>
                  <a:gd name="connsiteY65" fmla="*/ 47534 h 183937"/>
                  <a:gd name="connsiteX66" fmla="*/ 459605 w 470416"/>
                  <a:gd name="connsiteY66" fmla="*/ 46262 h 183937"/>
                  <a:gd name="connsiteX67" fmla="*/ 459605 w 470416"/>
                  <a:gd name="connsiteY67" fmla="*/ 45309 h 183937"/>
                  <a:gd name="connsiteX68" fmla="*/ 461036 w 470416"/>
                  <a:gd name="connsiteY68" fmla="*/ 45309 h 183937"/>
                  <a:gd name="connsiteX69" fmla="*/ 464057 w 470416"/>
                  <a:gd name="connsiteY69" fmla="*/ 46262 h 183937"/>
                  <a:gd name="connsiteX70" fmla="*/ 466283 w 470416"/>
                  <a:gd name="connsiteY70" fmla="*/ 45945 h 183937"/>
                  <a:gd name="connsiteX71" fmla="*/ 467872 w 470416"/>
                  <a:gd name="connsiteY71" fmla="*/ 45945 h 183937"/>
                  <a:gd name="connsiteX72" fmla="*/ 469463 w 470416"/>
                  <a:gd name="connsiteY72" fmla="*/ 44832 h 183937"/>
                  <a:gd name="connsiteX73" fmla="*/ 464375 w 470416"/>
                  <a:gd name="connsiteY73" fmla="*/ 42924 h 183937"/>
                  <a:gd name="connsiteX74" fmla="*/ 459923 w 470416"/>
                  <a:gd name="connsiteY74" fmla="*/ 40062 h 183937"/>
                  <a:gd name="connsiteX75" fmla="*/ 455313 w 470416"/>
                  <a:gd name="connsiteY75" fmla="*/ 39267 h 183937"/>
                  <a:gd name="connsiteX76" fmla="*/ 452293 w 470416"/>
                  <a:gd name="connsiteY76" fmla="*/ 37519 h 183937"/>
                  <a:gd name="connsiteX77" fmla="*/ 449590 w 470416"/>
                  <a:gd name="connsiteY77" fmla="*/ 34816 h 183937"/>
                  <a:gd name="connsiteX78" fmla="*/ 448159 w 470416"/>
                  <a:gd name="connsiteY78" fmla="*/ 32908 h 183937"/>
                  <a:gd name="connsiteX79" fmla="*/ 446887 w 470416"/>
                  <a:gd name="connsiteY79" fmla="*/ 31955 h 183937"/>
                  <a:gd name="connsiteX80" fmla="*/ 441005 w 470416"/>
                  <a:gd name="connsiteY80" fmla="*/ 29252 h 183937"/>
                  <a:gd name="connsiteX81" fmla="*/ 439892 w 470416"/>
                  <a:gd name="connsiteY81" fmla="*/ 28934 h 183937"/>
                  <a:gd name="connsiteX82" fmla="*/ 437667 w 470416"/>
                  <a:gd name="connsiteY82" fmla="*/ 30206 h 183937"/>
                  <a:gd name="connsiteX83" fmla="*/ 436871 w 470416"/>
                  <a:gd name="connsiteY83" fmla="*/ 31001 h 183937"/>
                  <a:gd name="connsiteX84" fmla="*/ 436871 w 470416"/>
                  <a:gd name="connsiteY84" fmla="*/ 33067 h 183937"/>
                  <a:gd name="connsiteX85" fmla="*/ 436395 w 470416"/>
                  <a:gd name="connsiteY85" fmla="*/ 34339 h 183937"/>
                  <a:gd name="connsiteX86" fmla="*/ 434487 w 470416"/>
                  <a:gd name="connsiteY86" fmla="*/ 35134 h 183937"/>
                  <a:gd name="connsiteX87" fmla="*/ 431308 w 470416"/>
                  <a:gd name="connsiteY87" fmla="*/ 35134 h 183937"/>
                  <a:gd name="connsiteX88" fmla="*/ 429082 w 470416"/>
                  <a:gd name="connsiteY88" fmla="*/ 34180 h 183937"/>
                  <a:gd name="connsiteX89" fmla="*/ 427651 w 470416"/>
                  <a:gd name="connsiteY89" fmla="*/ 34180 h 183937"/>
                  <a:gd name="connsiteX90" fmla="*/ 427333 w 470416"/>
                  <a:gd name="connsiteY90" fmla="*/ 34657 h 183937"/>
                  <a:gd name="connsiteX91" fmla="*/ 426538 w 470416"/>
                  <a:gd name="connsiteY91" fmla="*/ 34975 h 183937"/>
                  <a:gd name="connsiteX92" fmla="*/ 424789 w 470416"/>
                  <a:gd name="connsiteY92" fmla="*/ 34975 h 183937"/>
                  <a:gd name="connsiteX93" fmla="*/ 422246 w 470416"/>
                  <a:gd name="connsiteY93" fmla="*/ 34180 h 183937"/>
                  <a:gd name="connsiteX94" fmla="*/ 419861 w 470416"/>
                  <a:gd name="connsiteY94" fmla="*/ 33385 h 183937"/>
                  <a:gd name="connsiteX95" fmla="*/ 416682 w 470416"/>
                  <a:gd name="connsiteY95" fmla="*/ 31636 h 183937"/>
                  <a:gd name="connsiteX96" fmla="*/ 415251 w 470416"/>
                  <a:gd name="connsiteY96" fmla="*/ 31636 h 183937"/>
                  <a:gd name="connsiteX97" fmla="*/ 411595 w 470416"/>
                  <a:gd name="connsiteY97" fmla="*/ 31636 h 183937"/>
                  <a:gd name="connsiteX98" fmla="*/ 408574 w 470416"/>
                  <a:gd name="connsiteY98" fmla="*/ 30683 h 183937"/>
                  <a:gd name="connsiteX99" fmla="*/ 407779 w 470416"/>
                  <a:gd name="connsiteY99" fmla="*/ 29729 h 183937"/>
                  <a:gd name="connsiteX100" fmla="*/ 406507 w 470416"/>
                  <a:gd name="connsiteY100" fmla="*/ 23688 h 183937"/>
                  <a:gd name="connsiteX101" fmla="*/ 406189 w 470416"/>
                  <a:gd name="connsiteY101" fmla="*/ 23211 h 183937"/>
                  <a:gd name="connsiteX102" fmla="*/ 404917 w 470416"/>
                  <a:gd name="connsiteY102" fmla="*/ 22893 h 183937"/>
                  <a:gd name="connsiteX103" fmla="*/ 402692 w 470416"/>
                  <a:gd name="connsiteY103" fmla="*/ 22098 h 183937"/>
                  <a:gd name="connsiteX104" fmla="*/ 401261 w 470416"/>
                  <a:gd name="connsiteY104" fmla="*/ 21144 h 183937"/>
                  <a:gd name="connsiteX105" fmla="*/ 400625 w 470416"/>
                  <a:gd name="connsiteY105" fmla="*/ 19395 h 183937"/>
                  <a:gd name="connsiteX106" fmla="*/ 399830 w 470416"/>
                  <a:gd name="connsiteY106" fmla="*/ 17805 h 183937"/>
                  <a:gd name="connsiteX107" fmla="*/ 396173 w 470416"/>
                  <a:gd name="connsiteY107" fmla="*/ 18123 h 183937"/>
                  <a:gd name="connsiteX108" fmla="*/ 390291 w 470416"/>
                  <a:gd name="connsiteY108" fmla="*/ 16057 h 183937"/>
                  <a:gd name="connsiteX109" fmla="*/ 386157 w 470416"/>
                  <a:gd name="connsiteY109" fmla="*/ 13990 h 183937"/>
                  <a:gd name="connsiteX110" fmla="*/ 382342 w 470416"/>
                  <a:gd name="connsiteY110" fmla="*/ 11764 h 183937"/>
                  <a:gd name="connsiteX111" fmla="*/ 376619 w 470416"/>
                  <a:gd name="connsiteY111" fmla="*/ 7472 h 183937"/>
                  <a:gd name="connsiteX112" fmla="*/ 374393 w 470416"/>
                  <a:gd name="connsiteY112" fmla="*/ 6359 h 183937"/>
                  <a:gd name="connsiteX113" fmla="*/ 371691 w 470416"/>
                  <a:gd name="connsiteY113" fmla="*/ 5087 h 183937"/>
                  <a:gd name="connsiteX114" fmla="*/ 370101 w 470416"/>
                  <a:gd name="connsiteY114" fmla="*/ 2861 h 183937"/>
                  <a:gd name="connsiteX115" fmla="*/ 367398 w 470416"/>
                  <a:gd name="connsiteY115" fmla="*/ 636 h 183937"/>
                  <a:gd name="connsiteX116" fmla="*/ 366444 w 470416"/>
                  <a:gd name="connsiteY116" fmla="*/ 0 h 183937"/>
                  <a:gd name="connsiteX117" fmla="*/ 367398 w 470416"/>
                  <a:gd name="connsiteY117" fmla="*/ 4610 h 183937"/>
                  <a:gd name="connsiteX118" fmla="*/ 365331 w 470416"/>
                  <a:gd name="connsiteY118" fmla="*/ 7154 h 183937"/>
                  <a:gd name="connsiteX119" fmla="*/ 355952 w 470416"/>
                  <a:gd name="connsiteY119" fmla="*/ 10015 h 183937"/>
                  <a:gd name="connsiteX120" fmla="*/ 349116 w 470416"/>
                  <a:gd name="connsiteY120" fmla="*/ 11287 h 183937"/>
                  <a:gd name="connsiteX121" fmla="*/ 344824 w 470416"/>
                  <a:gd name="connsiteY121" fmla="*/ 13831 h 183937"/>
                  <a:gd name="connsiteX122" fmla="*/ 341167 w 470416"/>
                  <a:gd name="connsiteY122" fmla="*/ 13513 h 183937"/>
                  <a:gd name="connsiteX123" fmla="*/ 339577 w 470416"/>
                  <a:gd name="connsiteY123" fmla="*/ 15103 h 183937"/>
                  <a:gd name="connsiteX124" fmla="*/ 336556 w 470416"/>
                  <a:gd name="connsiteY124" fmla="*/ 16852 h 183937"/>
                  <a:gd name="connsiteX125" fmla="*/ 332741 w 470416"/>
                  <a:gd name="connsiteY125" fmla="*/ 17646 h 183937"/>
                  <a:gd name="connsiteX126" fmla="*/ 331311 w 470416"/>
                  <a:gd name="connsiteY126" fmla="*/ 19077 h 183937"/>
                  <a:gd name="connsiteX127" fmla="*/ 332105 w 470416"/>
                  <a:gd name="connsiteY127" fmla="*/ 24641 h 183937"/>
                  <a:gd name="connsiteX128" fmla="*/ 333218 w 470416"/>
                  <a:gd name="connsiteY128" fmla="*/ 29888 h 183937"/>
                  <a:gd name="connsiteX129" fmla="*/ 332582 w 470416"/>
                  <a:gd name="connsiteY129" fmla="*/ 37201 h 183937"/>
                  <a:gd name="connsiteX130" fmla="*/ 330039 w 470416"/>
                  <a:gd name="connsiteY130" fmla="*/ 41811 h 183937"/>
                  <a:gd name="connsiteX131" fmla="*/ 327018 w 470416"/>
                  <a:gd name="connsiteY131" fmla="*/ 44832 h 183937"/>
                  <a:gd name="connsiteX132" fmla="*/ 324633 w 470416"/>
                  <a:gd name="connsiteY132" fmla="*/ 46262 h 183937"/>
                  <a:gd name="connsiteX133" fmla="*/ 320023 w 470416"/>
                  <a:gd name="connsiteY133" fmla="*/ 51986 h 183937"/>
                  <a:gd name="connsiteX134" fmla="*/ 320499 w 470416"/>
                  <a:gd name="connsiteY134" fmla="*/ 53894 h 183937"/>
                  <a:gd name="connsiteX135" fmla="*/ 322884 w 470416"/>
                  <a:gd name="connsiteY135" fmla="*/ 58186 h 183937"/>
                  <a:gd name="connsiteX136" fmla="*/ 325746 w 470416"/>
                  <a:gd name="connsiteY136" fmla="*/ 59299 h 183937"/>
                  <a:gd name="connsiteX137" fmla="*/ 323520 w 470416"/>
                  <a:gd name="connsiteY137" fmla="*/ 59299 h 183937"/>
                  <a:gd name="connsiteX138" fmla="*/ 320659 w 470416"/>
                  <a:gd name="connsiteY138" fmla="*/ 58345 h 183937"/>
                  <a:gd name="connsiteX139" fmla="*/ 319228 w 470416"/>
                  <a:gd name="connsiteY139" fmla="*/ 61206 h 183937"/>
                  <a:gd name="connsiteX140" fmla="*/ 317797 w 470416"/>
                  <a:gd name="connsiteY140" fmla="*/ 65817 h 183937"/>
                  <a:gd name="connsiteX141" fmla="*/ 315730 w 470416"/>
                  <a:gd name="connsiteY141" fmla="*/ 67248 h 183937"/>
                  <a:gd name="connsiteX142" fmla="*/ 309530 w 470416"/>
                  <a:gd name="connsiteY142" fmla="*/ 69473 h 183937"/>
                  <a:gd name="connsiteX143" fmla="*/ 307781 w 470416"/>
                  <a:gd name="connsiteY143" fmla="*/ 72494 h 183937"/>
                  <a:gd name="connsiteX144" fmla="*/ 310166 w 470416"/>
                  <a:gd name="connsiteY144" fmla="*/ 78376 h 183937"/>
                  <a:gd name="connsiteX145" fmla="*/ 310643 w 470416"/>
                  <a:gd name="connsiteY145" fmla="*/ 81238 h 183937"/>
                  <a:gd name="connsiteX146" fmla="*/ 309689 w 470416"/>
                  <a:gd name="connsiteY146" fmla="*/ 88392 h 183937"/>
                  <a:gd name="connsiteX147" fmla="*/ 311756 w 470416"/>
                  <a:gd name="connsiteY147" fmla="*/ 93797 h 183937"/>
                  <a:gd name="connsiteX148" fmla="*/ 311756 w 470416"/>
                  <a:gd name="connsiteY148" fmla="*/ 96976 h 183937"/>
                  <a:gd name="connsiteX149" fmla="*/ 311597 w 470416"/>
                  <a:gd name="connsiteY149" fmla="*/ 100951 h 183937"/>
                  <a:gd name="connsiteX150" fmla="*/ 308735 w 470416"/>
                  <a:gd name="connsiteY150" fmla="*/ 102859 h 183937"/>
                  <a:gd name="connsiteX151" fmla="*/ 306033 w 470416"/>
                  <a:gd name="connsiteY151" fmla="*/ 104290 h 183937"/>
                  <a:gd name="connsiteX152" fmla="*/ 306351 w 470416"/>
                  <a:gd name="connsiteY152" fmla="*/ 105561 h 183937"/>
                  <a:gd name="connsiteX153" fmla="*/ 306987 w 470416"/>
                  <a:gd name="connsiteY153" fmla="*/ 106515 h 183937"/>
                  <a:gd name="connsiteX154" fmla="*/ 309689 w 470416"/>
                  <a:gd name="connsiteY154" fmla="*/ 108741 h 183937"/>
                  <a:gd name="connsiteX155" fmla="*/ 314141 w 470416"/>
                  <a:gd name="connsiteY155" fmla="*/ 110172 h 183937"/>
                  <a:gd name="connsiteX156" fmla="*/ 320818 w 470416"/>
                  <a:gd name="connsiteY156" fmla="*/ 116690 h 183937"/>
                  <a:gd name="connsiteX157" fmla="*/ 322884 w 470416"/>
                  <a:gd name="connsiteY157" fmla="*/ 117962 h 183937"/>
                  <a:gd name="connsiteX158" fmla="*/ 325587 w 470416"/>
                  <a:gd name="connsiteY158" fmla="*/ 119074 h 183937"/>
                  <a:gd name="connsiteX159" fmla="*/ 326382 w 470416"/>
                  <a:gd name="connsiteY159" fmla="*/ 117803 h 183937"/>
                  <a:gd name="connsiteX160" fmla="*/ 326382 w 470416"/>
                  <a:gd name="connsiteY160" fmla="*/ 116849 h 183937"/>
                  <a:gd name="connsiteX161" fmla="*/ 330039 w 470416"/>
                  <a:gd name="connsiteY161" fmla="*/ 113987 h 183937"/>
                  <a:gd name="connsiteX162" fmla="*/ 332105 w 470416"/>
                  <a:gd name="connsiteY162" fmla="*/ 110013 h 183937"/>
                  <a:gd name="connsiteX163" fmla="*/ 333377 w 470416"/>
                  <a:gd name="connsiteY163" fmla="*/ 108900 h 183937"/>
                  <a:gd name="connsiteX164" fmla="*/ 332741 w 470416"/>
                  <a:gd name="connsiteY164" fmla="*/ 114623 h 183937"/>
                  <a:gd name="connsiteX165" fmla="*/ 333854 w 470416"/>
                  <a:gd name="connsiteY165" fmla="*/ 115259 h 183937"/>
                  <a:gd name="connsiteX166" fmla="*/ 335603 w 470416"/>
                  <a:gd name="connsiteY166" fmla="*/ 114464 h 183937"/>
                  <a:gd name="connsiteX167" fmla="*/ 336875 w 470416"/>
                  <a:gd name="connsiteY167" fmla="*/ 110967 h 183937"/>
                  <a:gd name="connsiteX168" fmla="*/ 336556 w 470416"/>
                  <a:gd name="connsiteY168" fmla="*/ 103018 h 183937"/>
                  <a:gd name="connsiteX169" fmla="*/ 337988 w 470416"/>
                  <a:gd name="connsiteY169" fmla="*/ 100792 h 183937"/>
                  <a:gd name="connsiteX170" fmla="*/ 338306 w 470416"/>
                  <a:gd name="connsiteY170" fmla="*/ 102064 h 183937"/>
                  <a:gd name="connsiteX171" fmla="*/ 338306 w 470416"/>
                  <a:gd name="connsiteY171" fmla="*/ 103654 h 183937"/>
                  <a:gd name="connsiteX172" fmla="*/ 338623 w 470416"/>
                  <a:gd name="connsiteY172" fmla="*/ 109059 h 183937"/>
                  <a:gd name="connsiteX173" fmla="*/ 340849 w 470416"/>
                  <a:gd name="connsiteY173" fmla="*/ 112715 h 183937"/>
                  <a:gd name="connsiteX174" fmla="*/ 341325 w 470416"/>
                  <a:gd name="connsiteY174" fmla="*/ 115418 h 183937"/>
                  <a:gd name="connsiteX175" fmla="*/ 338623 w 470416"/>
                  <a:gd name="connsiteY175" fmla="*/ 121141 h 183937"/>
                  <a:gd name="connsiteX176" fmla="*/ 335762 w 470416"/>
                  <a:gd name="connsiteY176" fmla="*/ 130044 h 183937"/>
                  <a:gd name="connsiteX177" fmla="*/ 334490 w 470416"/>
                  <a:gd name="connsiteY177" fmla="*/ 131952 h 183937"/>
                  <a:gd name="connsiteX178" fmla="*/ 332741 w 470416"/>
                  <a:gd name="connsiteY178" fmla="*/ 134018 h 183937"/>
                  <a:gd name="connsiteX179" fmla="*/ 330674 w 470416"/>
                  <a:gd name="connsiteY179" fmla="*/ 135290 h 183937"/>
                  <a:gd name="connsiteX180" fmla="*/ 328926 w 470416"/>
                  <a:gd name="connsiteY180" fmla="*/ 136721 h 183937"/>
                  <a:gd name="connsiteX181" fmla="*/ 324792 w 470416"/>
                  <a:gd name="connsiteY181" fmla="*/ 138152 h 183937"/>
                  <a:gd name="connsiteX182" fmla="*/ 324157 w 470416"/>
                  <a:gd name="connsiteY182" fmla="*/ 138470 h 183937"/>
                  <a:gd name="connsiteX183" fmla="*/ 324951 w 470416"/>
                  <a:gd name="connsiteY183" fmla="*/ 138947 h 183937"/>
                  <a:gd name="connsiteX184" fmla="*/ 325587 w 470416"/>
                  <a:gd name="connsiteY184" fmla="*/ 139424 h 183937"/>
                  <a:gd name="connsiteX185" fmla="*/ 325587 w 470416"/>
                  <a:gd name="connsiteY185" fmla="*/ 140537 h 183937"/>
                  <a:gd name="connsiteX186" fmla="*/ 325905 w 470416"/>
                  <a:gd name="connsiteY186" fmla="*/ 141490 h 183937"/>
                  <a:gd name="connsiteX187" fmla="*/ 326541 w 470416"/>
                  <a:gd name="connsiteY187" fmla="*/ 142285 h 183937"/>
                  <a:gd name="connsiteX188" fmla="*/ 326541 w 470416"/>
                  <a:gd name="connsiteY188" fmla="*/ 143875 h 183937"/>
                  <a:gd name="connsiteX189" fmla="*/ 327177 w 470416"/>
                  <a:gd name="connsiteY189" fmla="*/ 144988 h 183937"/>
                  <a:gd name="connsiteX190" fmla="*/ 327177 w 470416"/>
                  <a:gd name="connsiteY190" fmla="*/ 146101 h 183937"/>
                  <a:gd name="connsiteX191" fmla="*/ 327177 w 470416"/>
                  <a:gd name="connsiteY191" fmla="*/ 147691 h 183937"/>
                  <a:gd name="connsiteX192" fmla="*/ 326859 w 470416"/>
                  <a:gd name="connsiteY192" fmla="*/ 148485 h 183937"/>
                  <a:gd name="connsiteX193" fmla="*/ 327177 w 470416"/>
                  <a:gd name="connsiteY193" fmla="*/ 149916 h 183937"/>
                  <a:gd name="connsiteX194" fmla="*/ 328290 w 470416"/>
                  <a:gd name="connsiteY194" fmla="*/ 152460 h 183937"/>
                  <a:gd name="connsiteX195" fmla="*/ 327813 w 470416"/>
                  <a:gd name="connsiteY195" fmla="*/ 153255 h 183937"/>
                  <a:gd name="connsiteX196" fmla="*/ 326700 w 470416"/>
                  <a:gd name="connsiteY196" fmla="*/ 153732 h 183937"/>
                  <a:gd name="connsiteX197" fmla="*/ 325587 w 470416"/>
                  <a:gd name="connsiteY197" fmla="*/ 154368 h 183937"/>
                  <a:gd name="connsiteX198" fmla="*/ 324474 w 470416"/>
                  <a:gd name="connsiteY198" fmla="*/ 155957 h 183937"/>
                  <a:gd name="connsiteX199" fmla="*/ 322884 w 470416"/>
                  <a:gd name="connsiteY199" fmla="*/ 155957 h 183937"/>
                  <a:gd name="connsiteX200" fmla="*/ 320659 w 470416"/>
                  <a:gd name="connsiteY200" fmla="*/ 155163 h 183937"/>
                  <a:gd name="connsiteX201" fmla="*/ 319069 w 470416"/>
                  <a:gd name="connsiteY201" fmla="*/ 156116 h 183937"/>
                  <a:gd name="connsiteX202" fmla="*/ 318434 w 470416"/>
                  <a:gd name="connsiteY202" fmla="*/ 157865 h 183937"/>
                  <a:gd name="connsiteX203" fmla="*/ 318910 w 470416"/>
                  <a:gd name="connsiteY203" fmla="*/ 159296 h 183937"/>
                  <a:gd name="connsiteX204" fmla="*/ 318910 w 470416"/>
                  <a:gd name="connsiteY204" fmla="*/ 160568 h 183937"/>
                  <a:gd name="connsiteX205" fmla="*/ 320023 w 470416"/>
                  <a:gd name="connsiteY205" fmla="*/ 161681 h 183937"/>
                  <a:gd name="connsiteX206" fmla="*/ 322884 w 470416"/>
                  <a:gd name="connsiteY206" fmla="*/ 161681 h 183937"/>
                  <a:gd name="connsiteX207" fmla="*/ 320341 w 470416"/>
                  <a:gd name="connsiteY207" fmla="*/ 165337 h 183937"/>
                  <a:gd name="connsiteX208" fmla="*/ 319069 w 470416"/>
                  <a:gd name="connsiteY208" fmla="*/ 166927 h 183937"/>
                  <a:gd name="connsiteX209" fmla="*/ 319387 w 470416"/>
                  <a:gd name="connsiteY209" fmla="*/ 168040 h 183937"/>
                  <a:gd name="connsiteX210" fmla="*/ 320977 w 470416"/>
                  <a:gd name="connsiteY210" fmla="*/ 168994 h 183937"/>
                  <a:gd name="connsiteX211" fmla="*/ 322090 w 470416"/>
                  <a:gd name="connsiteY211" fmla="*/ 168994 h 183937"/>
                  <a:gd name="connsiteX212" fmla="*/ 324633 w 470416"/>
                  <a:gd name="connsiteY212" fmla="*/ 167722 h 183937"/>
                  <a:gd name="connsiteX213" fmla="*/ 326382 w 470416"/>
                  <a:gd name="connsiteY213" fmla="*/ 165814 h 183937"/>
                  <a:gd name="connsiteX214" fmla="*/ 327336 w 470416"/>
                  <a:gd name="connsiteY214" fmla="*/ 164701 h 183937"/>
                  <a:gd name="connsiteX215" fmla="*/ 328926 w 470416"/>
                  <a:gd name="connsiteY215" fmla="*/ 164224 h 183937"/>
                  <a:gd name="connsiteX216" fmla="*/ 331152 w 470416"/>
                  <a:gd name="connsiteY216" fmla="*/ 165178 h 183937"/>
                  <a:gd name="connsiteX217" fmla="*/ 334013 w 470416"/>
                  <a:gd name="connsiteY217" fmla="*/ 166927 h 183937"/>
                  <a:gd name="connsiteX218" fmla="*/ 337351 w 470416"/>
                  <a:gd name="connsiteY218" fmla="*/ 168517 h 183937"/>
                  <a:gd name="connsiteX219" fmla="*/ 338782 w 470416"/>
                  <a:gd name="connsiteY219" fmla="*/ 169312 h 183937"/>
                  <a:gd name="connsiteX220" fmla="*/ 341325 w 470416"/>
                  <a:gd name="connsiteY220" fmla="*/ 168994 h 183937"/>
                  <a:gd name="connsiteX221" fmla="*/ 343392 w 470416"/>
                  <a:gd name="connsiteY221" fmla="*/ 168676 h 183937"/>
                  <a:gd name="connsiteX222" fmla="*/ 345142 w 470416"/>
                  <a:gd name="connsiteY222" fmla="*/ 169947 h 183937"/>
                  <a:gd name="connsiteX223" fmla="*/ 346890 w 470416"/>
                  <a:gd name="connsiteY223" fmla="*/ 171060 h 183937"/>
                  <a:gd name="connsiteX224" fmla="*/ 347367 w 470416"/>
                  <a:gd name="connsiteY224" fmla="*/ 174876 h 183937"/>
                  <a:gd name="connsiteX225" fmla="*/ 348639 w 470416"/>
                  <a:gd name="connsiteY225" fmla="*/ 177579 h 183937"/>
                  <a:gd name="connsiteX226" fmla="*/ 350229 w 470416"/>
                  <a:gd name="connsiteY226" fmla="*/ 179645 h 183937"/>
                  <a:gd name="connsiteX227" fmla="*/ 352137 w 470416"/>
                  <a:gd name="connsiteY227" fmla="*/ 182189 h 183937"/>
                  <a:gd name="connsiteX228" fmla="*/ 353885 w 470416"/>
                  <a:gd name="connsiteY228" fmla="*/ 182983 h 183937"/>
                  <a:gd name="connsiteX229" fmla="*/ 356269 w 470416"/>
                  <a:gd name="connsiteY229" fmla="*/ 182983 h 183937"/>
                  <a:gd name="connsiteX230" fmla="*/ 359449 w 470416"/>
                  <a:gd name="connsiteY230" fmla="*/ 183938 h 183937"/>
                  <a:gd name="connsiteX231" fmla="*/ 360721 w 470416"/>
                  <a:gd name="connsiteY231" fmla="*/ 183302 h 183937"/>
                  <a:gd name="connsiteX232" fmla="*/ 361834 w 470416"/>
                  <a:gd name="connsiteY232" fmla="*/ 181553 h 183937"/>
                  <a:gd name="connsiteX233" fmla="*/ 362470 w 470416"/>
                  <a:gd name="connsiteY233" fmla="*/ 180599 h 183937"/>
                  <a:gd name="connsiteX234" fmla="*/ 364060 w 470416"/>
                  <a:gd name="connsiteY234" fmla="*/ 180122 h 183937"/>
                  <a:gd name="connsiteX235" fmla="*/ 364060 w 470416"/>
                  <a:gd name="connsiteY235" fmla="*/ 179009 h 183937"/>
                  <a:gd name="connsiteX236" fmla="*/ 363901 w 470416"/>
                  <a:gd name="connsiteY236" fmla="*/ 177579 h 183937"/>
                  <a:gd name="connsiteX237" fmla="*/ 364378 w 470416"/>
                  <a:gd name="connsiteY237" fmla="*/ 175989 h 183937"/>
                  <a:gd name="connsiteX238" fmla="*/ 365650 w 470416"/>
                  <a:gd name="connsiteY238" fmla="*/ 174558 h 183937"/>
                  <a:gd name="connsiteX239" fmla="*/ 368988 w 470416"/>
                  <a:gd name="connsiteY239" fmla="*/ 172491 h 183937"/>
                  <a:gd name="connsiteX240" fmla="*/ 370578 w 470416"/>
                  <a:gd name="connsiteY240" fmla="*/ 171696 h 183937"/>
                  <a:gd name="connsiteX241" fmla="*/ 370896 w 470416"/>
                  <a:gd name="connsiteY241" fmla="*/ 170424 h 183937"/>
                  <a:gd name="connsiteX242" fmla="*/ 371532 w 470416"/>
                  <a:gd name="connsiteY242" fmla="*/ 168676 h 183937"/>
                  <a:gd name="connsiteX243" fmla="*/ 371532 w 470416"/>
                  <a:gd name="connsiteY243" fmla="*/ 167722 h 183937"/>
                  <a:gd name="connsiteX244" fmla="*/ 370578 w 470416"/>
                  <a:gd name="connsiteY244" fmla="*/ 166609 h 183937"/>
                  <a:gd name="connsiteX245" fmla="*/ 370578 w 470416"/>
                  <a:gd name="connsiteY245" fmla="*/ 165019 h 183937"/>
                  <a:gd name="connsiteX246" fmla="*/ 371691 w 470416"/>
                  <a:gd name="connsiteY246" fmla="*/ 162793 h 183937"/>
                  <a:gd name="connsiteX247" fmla="*/ 372963 w 470416"/>
                  <a:gd name="connsiteY247" fmla="*/ 160250 h 183937"/>
                  <a:gd name="connsiteX248" fmla="*/ 374076 w 470416"/>
                  <a:gd name="connsiteY248" fmla="*/ 156911 h 183937"/>
                  <a:gd name="connsiteX249" fmla="*/ 374552 w 470416"/>
                  <a:gd name="connsiteY249" fmla="*/ 155321 h 183937"/>
                  <a:gd name="connsiteX250" fmla="*/ 375665 w 470416"/>
                  <a:gd name="connsiteY250" fmla="*/ 154368 h 183937"/>
                  <a:gd name="connsiteX251" fmla="*/ 376142 w 470416"/>
                  <a:gd name="connsiteY251" fmla="*/ 152937 h 183937"/>
                  <a:gd name="connsiteX252" fmla="*/ 376778 w 470416"/>
                  <a:gd name="connsiteY252" fmla="*/ 151188 h 183937"/>
                  <a:gd name="connsiteX253" fmla="*/ 378209 w 470416"/>
                  <a:gd name="connsiteY253" fmla="*/ 149280 h 183937"/>
                  <a:gd name="connsiteX254" fmla="*/ 378209 w 470416"/>
                  <a:gd name="connsiteY254" fmla="*/ 147214 h 183937"/>
                  <a:gd name="connsiteX255" fmla="*/ 378845 w 470416"/>
                  <a:gd name="connsiteY255" fmla="*/ 146260 h 183937"/>
                  <a:gd name="connsiteX256" fmla="*/ 378845 w 470416"/>
                  <a:gd name="connsiteY256" fmla="*/ 144034 h 183937"/>
                  <a:gd name="connsiteX257" fmla="*/ 380434 w 470416"/>
                  <a:gd name="connsiteY257" fmla="*/ 139424 h 183937"/>
                  <a:gd name="connsiteX258" fmla="*/ 380434 w 470416"/>
                  <a:gd name="connsiteY258" fmla="*/ 138470 h 183937"/>
                  <a:gd name="connsiteX259" fmla="*/ 381070 w 470416"/>
                  <a:gd name="connsiteY259" fmla="*/ 138152 h 183937"/>
                  <a:gd name="connsiteX260" fmla="*/ 382183 w 470416"/>
                  <a:gd name="connsiteY260" fmla="*/ 138470 h 183937"/>
                  <a:gd name="connsiteX261" fmla="*/ 383137 w 470416"/>
                  <a:gd name="connsiteY261" fmla="*/ 139583 h 183937"/>
                  <a:gd name="connsiteX262" fmla="*/ 383455 w 470416"/>
                  <a:gd name="connsiteY262" fmla="*/ 140695 h 183937"/>
                  <a:gd name="connsiteX263" fmla="*/ 383932 w 470416"/>
                  <a:gd name="connsiteY263" fmla="*/ 141172 h 183937"/>
                  <a:gd name="connsiteX264" fmla="*/ 384886 w 470416"/>
                  <a:gd name="connsiteY264" fmla="*/ 141172 h 183937"/>
                  <a:gd name="connsiteX265" fmla="*/ 385999 w 470416"/>
                  <a:gd name="connsiteY265" fmla="*/ 140537 h 183937"/>
                  <a:gd name="connsiteX266" fmla="*/ 385999 w 470416"/>
                  <a:gd name="connsiteY266" fmla="*/ 139583 h 183937"/>
                  <a:gd name="connsiteX267" fmla="*/ 385204 w 470416"/>
                  <a:gd name="connsiteY267" fmla="*/ 138629 h 183937"/>
                  <a:gd name="connsiteX268" fmla="*/ 385204 w 470416"/>
                  <a:gd name="connsiteY268" fmla="*/ 138152 h 183937"/>
                  <a:gd name="connsiteX269" fmla="*/ 385204 w 470416"/>
                  <a:gd name="connsiteY269" fmla="*/ 137357 h 183937"/>
                  <a:gd name="connsiteX270" fmla="*/ 386794 w 470416"/>
                  <a:gd name="connsiteY270" fmla="*/ 135449 h 183937"/>
                  <a:gd name="connsiteX271" fmla="*/ 388542 w 470416"/>
                  <a:gd name="connsiteY271" fmla="*/ 133223 h 183937"/>
                  <a:gd name="connsiteX272" fmla="*/ 392199 w 470416"/>
                  <a:gd name="connsiteY272" fmla="*/ 128613 h 183937"/>
                  <a:gd name="connsiteX273" fmla="*/ 394425 w 470416"/>
                  <a:gd name="connsiteY273" fmla="*/ 126705 h 183937"/>
                  <a:gd name="connsiteX274" fmla="*/ 400148 w 470416"/>
                  <a:gd name="connsiteY274" fmla="*/ 124798 h 183937"/>
                  <a:gd name="connsiteX275" fmla="*/ 404599 w 470416"/>
                  <a:gd name="connsiteY275" fmla="*/ 123367 h 183937"/>
                  <a:gd name="connsiteX276" fmla="*/ 408733 w 470416"/>
                  <a:gd name="connsiteY276" fmla="*/ 121936 h 183937"/>
                  <a:gd name="connsiteX277" fmla="*/ 414456 w 470416"/>
                  <a:gd name="connsiteY277" fmla="*/ 119869 h 183937"/>
                  <a:gd name="connsiteX278" fmla="*/ 422564 w 470416"/>
                  <a:gd name="connsiteY278" fmla="*/ 117008 h 183937"/>
                  <a:gd name="connsiteX279" fmla="*/ 428287 w 470416"/>
                  <a:gd name="connsiteY279" fmla="*/ 114941 h 183937"/>
                  <a:gd name="connsiteX280" fmla="*/ 433374 w 470416"/>
                  <a:gd name="connsiteY280" fmla="*/ 111285 h 183937"/>
                  <a:gd name="connsiteX281" fmla="*/ 437349 w 470416"/>
                  <a:gd name="connsiteY281" fmla="*/ 108423 h 183937"/>
                  <a:gd name="connsiteX282" fmla="*/ 440846 w 470416"/>
                  <a:gd name="connsiteY282" fmla="*/ 105879 h 183937"/>
                  <a:gd name="connsiteX283" fmla="*/ 445139 w 470416"/>
                  <a:gd name="connsiteY283" fmla="*/ 102700 h 183937"/>
                  <a:gd name="connsiteX284" fmla="*/ 451021 w 470416"/>
                  <a:gd name="connsiteY284" fmla="*/ 95864 h 183937"/>
                  <a:gd name="connsiteX285" fmla="*/ 454995 w 470416"/>
                  <a:gd name="connsiteY285" fmla="*/ 91094 h 183937"/>
                  <a:gd name="connsiteX286" fmla="*/ 458016 w 470416"/>
                  <a:gd name="connsiteY286" fmla="*/ 87597 h 183937"/>
                  <a:gd name="connsiteX287" fmla="*/ 460083 w 470416"/>
                  <a:gd name="connsiteY287" fmla="*/ 85371 h 183937"/>
                  <a:gd name="connsiteX288" fmla="*/ 461672 w 470416"/>
                  <a:gd name="connsiteY288" fmla="*/ 79171 h 183937"/>
                  <a:gd name="connsiteX289" fmla="*/ 463580 w 470416"/>
                  <a:gd name="connsiteY289" fmla="*/ 72176 h 183937"/>
                  <a:gd name="connsiteX290" fmla="*/ 464375 w 470416"/>
                  <a:gd name="connsiteY290" fmla="*/ 68996 h 183937"/>
                  <a:gd name="connsiteX291" fmla="*/ 464693 w 470416"/>
                  <a:gd name="connsiteY291" fmla="*/ 67883 h 183937"/>
                  <a:gd name="connsiteX292" fmla="*/ 465488 w 470416"/>
                  <a:gd name="connsiteY292" fmla="*/ 68360 h 183937"/>
                  <a:gd name="connsiteX293" fmla="*/ 466442 w 470416"/>
                  <a:gd name="connsiteY293" fmla="*/ 69155 h 183937"/>
                  <a:gd name="connsiteX294" fmla="*/ 467554 w 470416"/>
                  <a:gd name="connsiteY294" fmla="*/ 69155 h 183937"/>
                  <a:gd name="connsiteX295" fmla="*/ 468667 w 470416"/>
                  <a:gd name="connsiteY295" fmla="*/ 69155 h 183937"/>
                  <a:gd name="connsiteX296" fmla="*/ 469304 w 470416"/>
                  <a:gd name="connsiteY296" fmla="*/ 68678 h 183937"/>
                  <a:gd name="connsiteX297" fmla="*/ 468350 w 470416"/>
                  <a:gd name="connsiteY297" fmla="*/ 61683 h 183937"/>
                  <a:gd name="connsiteX298" fmla="*/ 67725 w 470416"/>
                  <a:gd name="connsiteY298" fmla="*/ 61683 h 183937"/>
                  <a:gd name="connsiteX299" fmla="*/ 66771 w 470416"/>
                  <a:gd name="connsiteY299" fmla="*/ 61365 h 183937"/>
                  <a:gd name="connsiteX300" fmla="*/ 63750 w 470416"/>
                  <a:gd name="connsiteY300" fmla="*/ 62637 h 183937"/>
                  <a:gd name="connsiteX301" fmla="*/ 62160 w 470416"/>
                  <a:gd name="connsiteY301" fmla="*/ 64704 h 183937"/>
                  <a:gd name="connsiteX302" fmla="*/ 60411 w 470416"/>
                  <a:gd name="connsiteY302" fmla="*/ 65658 h 183937"/>
                  <a:gd name="connsiteX303" fmla="*/ 58504 w 470416"/>
                  <a:gd name="connsiteY303" fmla="*/ 67407 h 183937"/>
                  <a:gd name="connsiteX304" fmla="*/ 58504 w 470416"/>
                  <a:gd name="connsiteY304" fmla="*/ 68043 h 183937"/>
                  <a:gd name="connsiteX305" fmla="*/ 59458 w 470416"/>
                  <a:gd name="connsiteY305" fmla="*/ 68678 h 183937"/>
                  <a:gd name="connsiteX306" fmla="*/ 60571 w 470416"/>
                  <a:gd name="connsiteY306" fmla="*/ 69155 h 183937"/>
                  <a:gd name="connsiteX307" fmla="*/ 63910 w 470416"/>
                  <a:gd name="connsiteY307" fmla="*/ 68043 h 183937"/>
                  <a:gd name="connsiteX308" fmla="*/ 65658 w 470416"/>
                  <a:gd name="connsiteY308" fmla="*/ 65658 h 183937"/>
                  <a:gd name="connsiteX309" fmla="*/ 67407 w 470416"/>
                  <a:gd name="connsiteY309" fmla="*/ 64545 h 183937"/>
                  <a:gd name="connsiteX310" fmla="*/ 68360 w 470416"/>
                  <a:gd name="connsiteY310" fmla="*/ 62955 h 183937"/>
                  <a:gd name="connsiteX311" fmla="*/ 68360 w 470416"/>
                  <a:gd name="connsiteY311" fmla="*/ 62319 h 183937"/>
                  <a:gd name="connsiteX312" fmla="*/ 67566 w 470416"/>
                  <a:gd name="connsiteY312" fmla="*/ 61842 h 183937"/>
                  <a:gd name="connsiteX313" fmla="*/ 330674 w 470416"/>
                  <a:gd name="connsiteY313" fmla="*/ 126864 h 183937"/>
                  <a:gd name="connsiteX314" fmla="*/ 331787 w 470416"/>
                  <a:gd name="connsiteY314" fmla="*/ 123208 h 183937"/>
                  <a:gd name="connsiteX315" fmla="*/ 332423 w 470416"/>
                  <a:gd name="connsiteY315" fmla="*/ 122890 h 183937"/>
                  <a:gd name="connsiteX316" fmla="*/ 334013 w 470416"/>
                  <a:gd name="connsiteY316" fmla="*/ 122413 h 183937"/>
                  <a:gd name="connsiteX317" fmla="*/ 337034 w 470416"/>
                  <a:gd name="connsiteY317" fmla="*/ 119710 h 183937"/>
                  <a:gd name="connsiteX318" fmla="*/ 334490 w 470416"/>
                  <a:gd name="connsiteY318" fmla="*/ 118280 h 183937"/>
                  <a:gd name="connsiteX319" fmla="*/ 332105 w 470416"/>
                  <a:gd name="connsiteY319" fmla="*/ 118280 h 183937"/>
                  <a:gd name="connsiteX320" fmla="*/ 330198 w 470416"/>
                  <a:gd name="connsiteY320" fmla="*/ 118916 h 183937"/>
                  <a:gd name="connsiteX321" fmla="*/ 327972 w 470416"/>
                  <a:gd name="connsiteY321" fmla="*/ 120505 h 183937"/>
                  <a:gd name="connsiteX322" fmla="*/ 327177 w 470416"/>
                  <a:gd name="connsiteY322" fmla="*/ 122254 h 183937"/>
                  <a:gd name="connsiteX323" fmla="*/ 326541 w 470416"/>
                  <a:gd name="connsiteY323" fmla="*/ 126228 h 183937"/>
                  <a:gd name="connsiteX324" fmla="*/ 326541 w 470416"/>
                  <a:gd name="connsiteY324" fmla="*/ 127500 h 183937"/>
                  <a:gd name="connsiteX325" fmla="*/ 327336 w 470416"/>
                  <a:gd name="connsiteY325" fmla="*/ 127818 h 183937"/>
                  <a:gd name="connsiteX326" fmla="*/ 330039 w 470416"/>
                  <a:gd name="connsiteY326" fmla="*/ 127818 h 183937"/>
                  <a:gd name="connsiteX327" fmla="*/ 330515 w 470416"/>
                  <a:gd name="connsiteY327" fmla="*/ 126864 h 183937"/>
                  <a:gd name="connsiteX328" fmla="*/ 34975 w 470416"/>
                  <a:gd name="connsiteY328" fmla="*/ 77263 h 183937"/>
                  <a:gd name="connsiteX329" fmla="*/ 33703 w 470416"/>
                  <a:gd name="connsiteY329" fmla="*/ 76786 h 183937"/>
                  <a:gd name="connsiteX330" fmla="*/ 32431 w 470416"/>
                  <a:gd name="connsiteY330" fmla="*/ 79012 h 183937"/>
                  <a:gd name="connsiteX331" fmla="*/ 34022 w 470416"/>
                  <a:gd name="connsiteY331" fmla="*/ 80284 h 183937"/>
                  <a:gd name="connsiteX332" fmla="*/ 35135 w 470416"/>
                  <a:gd name="connsiteY332" fmla="*/ 80284 h 183937"/>
                  <a:gd name="connsiteX333" fmla="*/ 36406 w 470416"/>
                  <a:gd name="connsiteY333" fmla="*/ 78853 h 183937"/>
                  <a:gd name="connsiteX334" fmla="*/ 35770 w 470416"/>
                  <a:gd name="connsiteY334" fmla="*/ 78058 h 183937"/>
                  <a:gd name="connsiteX335" fmla="*/ 34816 w 470416"/>
                  <a:gd name="connsiteY335" fmla="*/ 77422 h 183937"/>
                  <a:gd name="connsiteX336" fmla="*/ 33862 w 470416"/>
                  <a:gd name="connsiteY336" fmla="*/ 56755 h 183937"/>
                  <a:gd name="connsiteX337" fmla="*/ 32114 w 470416"/>
                  <a:gd name="connsiteY337" fmla="*/ 58504 h 183937"/>
                  <a:gd name="connsiteX338" fmla="*/ 31796 w 470416"/>
                  <a:gd name="connsiteY338" fmla="*/ 61206 h 183937"/>
                  <a:gd name="connsiteX339" fmla="*/ 36247 w 470416"/>
                  <a:gd name="connsiteY339" fmla="*/ 63909 h 183937"/>
                  <a:gd name="connsiteX340" fmla="*/ 37678 w 470416"/>
                  <a:gd name="connsiteY340" fmla="*/ 63909 h 183937"/>
                  <a:gd name="connsiteX341" fmla="*/ 38313 w 470416"/>
                  <a:gd name="connsiteY341" fmla="*/ 63432 h 183937"/>
                  <a:gd name="connsiteX342" fmla="*/ 39904 w 470416"/>
                  <a:gd name="connsiteY342" fmla="*/ 62955 h 183937"/>
                  <a:gd name="connsiteX343" fmla="*/ 41811 w 470416"/>
                  <a:gd name="connsiteY343" fmla="*/ 60571 h 183937"/>
                  <a:gd name="connsiteX344" fmla="*/ 41811 w 470416"/>
                  <a:gd name="connsiteY344" fmla="*/ 57391 h 183937"/>
                  <a:gd name="connsiteX345" fmla="*/ 39585 w 470416"/>
                  <a:gd name="connsiteY345" fmla="*/ 55642 h 183937"/>
                  <a:gd name="connsiteX346" fmla="*/ 33862 w 470416"/>
                  <a:gd name="connsiteY346" fmla="*/ 56596 h 183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470416" h="183937">
                    <a:moveTo>
                      <a:pt x="24960" y="46580"/>
                    </a:moveTo>
                    <a:lnTo>
                      <a:pt x="23847" y="47534"/>
                    </a:lnTo>
                    <a:lnTo>
                      <a:pt x="22415" y="49760"/>
                    </a:lnTo>
                    <a:lnTo>
                      <a:pt x="24165" y="51350"/>
                    </a:lnTo>
                    <a:lnTo>
                      <a:pt x="29570" y="52304"/>
                    </a:lnTo>
                    <a:lnTo>
                      <a:pt x="30842" y="51509"/>
                    </a:lnTo>
                    <a:lnTo>
                      <a:pt x="31477" y="49919"/>
                    </a:lnTo>
                    <a:lnTo>
                      <a:pt x="28139" y="47375"/>
                    </a:lnTo>
                    <a:lnTo>
                      <a:pt x="24960" y="46580"/>
                    </a:lnTo>
                    <a:close/>
                    <a:moveTo>
                      <a:pt x="7154" y="54052"/>
                    </a:moveTo>
                    <a:lnTo>
                      <a:pt x="7154" y="51191"/>
                    </a:lnTo>
                    <a:cubicBezTo>
                      <a:pt x="7154" y="51191"/>
                      <a:pt x="5406" y="49283"/>
                      <a:pt x="5406" y="49283"/>
                    </a:cubicBezTo>
                    <a:lnTo>
                      <a:pt x="0" y="50078"/>
                    </a:lnTo>
                    <a:lnTo>
                      <a:pt x="0" y="50873"/>
                    </a:lnTo>
                    <a:cubicBezTo>
                      <a:pt x="0" y="50873"/>
                      <a:pt x="0" y="53099"/>
                      <a:pt x="0" y="53099"/>
                    </a:cubicBezTo>
                    <a:lnTo>
                      <a:pt x="954" y="54688"/>
                    </a:lnTo>
                    <a:lnTo>
                      <a:pt x="3339" y="55642"/>
                    </a:lnTo>
                    <a:lnTo>
                      <a:pt x="6200" y="55165"/>
                    </a:lnTo>
                    <a:lnTo>
                      <a:pt x="6995" y="54052"/>
                    </a:lnTo>
                    <a:close/>
                    <a:moveTo>
                      <a:pt x="19713" y="58981"/>
                    </a:moveTo>
                    <a:lnTo>
                      <a:pt x="19395" y="58345"/>
                    </a:lnTo>
                    <a:lnTo>
                      <a:pt x="19872" y="56914"/>
                    </a:lnTo>
                    <a:lnTo>
                      <a:pt x="19237" y="53894"/>
                    </a:lnTo>
                    <a:lnTo>
                      <a:pt x="13513" y="48329"/>
                    </a:lnTo>
                    <a:lnTo>
                      <a:pt x="12559" y="43083"/>
                    </a:lnTo>
                    <a:lnTo>
                      <a:pt x="10810" y="41175"/>
                    </a:lnTo>
                    <a:lnTo>
                      <a:pt x="9857" y="39267"/>
                    </a:lnTo>
                    <a:lnTo>
                      <a:pt x="8267" y="38314"/>
                    </a:lnTo>
                    <a:lnTo>
                      <a:pt x="4610" y="38950"/>
                    </a:lnTo>
                    <a:lnTo>
                      <a:pt x="4134" y="40221"/>
                    </a:lnTo>
                    <a:lnTo>
                      <a:pt x="1589" y="41970"/>
                    </a:lnTo>
                    <a:lnTo>
                      <a:pt x="1589" y="42447"/>
                    </a:lnTo>
                    <a:cubicBezTo>
                      <a:pt x="1589" y="42447"/>
                      <a:pt x="2861" y="43401"/>
                      <a:pt x="2861" y="43401"/>
                    </a:cubicBezTo>
                    <a:lnTo>
                      <a:pt x="5247" y="42288"/>
                    </a:lnTo>
                    <a:lnTo>
                      <a:pt x="6360" y="42606"/>
                    </a:lnTo>
                    <a:lnTo>
                      <a:pt x="8108" y="50078"/>
                    </a:lnTo>
                    <a:lnTo>
                      <a:pt x="11605" y="52622"/>
                    </a:lnTo>
                    <a:lnTo>
                      <a:pt x="13036" y="56119"/>
                    </a:lnTo>
                    <a:lnTo>
                      <a:pt x="15262" y="57868"/>
                    </a:lnTo>
                    <a:lnTo>
                      <a:pt x="14626" y="59617"/>
                    </a:lnTo>
                    <a:lnTo>
                      <a:pt x="9221" y="62001"/>
                    </a:lnTo>
                    <a:lnTo>
                      <a:pt x="5723" y="64704"/>
                    </a:lnTo>
                    <a:lnTo>
                      <a:pt x="4610" y="66453"/>
                    </a:lnTo>
                    <a:lnTo>
                      <a:pt x="4928" y="68201"/>
                    </a:lnTo>
                    <a:lnTo>
                      <a:pt x="6836" y="70268"/>
                    </a:lnTo>
                    <a:lnTo>
                      <a:pt x="8267" y="70904"/>
                    </a:lnTo>
                    <a:lnTo>
                      <a:pt x="15103" y="70904"/>
                    </a:lnTo>
                    <a:cubicBezTo>
                      <a:pt x="15103" y="70904"/>
                      <a:pt x="21621" y="68678"/>
                      <a:pt x="21621" y="68678"/>
                    </a:cubicBezTo>
                    <a:lnTo>
                      <a:pt x="24641" y="63273"/>
                    </a:lnTo>
                    <a:lnTo>
                      <a:pt x="22893" y="61048"/>
                    </a:lnTo>
                    <a:lnTo>
                      <a:pt x="20191" y="58822"/>
                    </a:lnTo>
                    <a:close/>
                    <a:moveTo>
                      <a:pt x="365650" y="6200"/>
                    </a:moveTo>
                    <a:lnTo>
                      <a:pt x="365968" y="3180"/>
                    </a:lnTo>
                    <a:lnTo>
                      <a:pt x="365331" y="3497"/>
                    </a:lnTo>
                    <a:lnTo>
                      <a:pt x="363424" y="5087"/>
                    </a:lnTo>
                    <a:lnTo>
                      <a:pt x="364218" y="6518"/>
                    </a:lnTo>
                    <a:lnTo>
                      <a:pt x="365809" y="6518"/>
                    </a:lnTo>
                    <a:close/>
                    <a:moveTo>
                      <a:pt x="469780" y="62160"/>
                    </a:moveTo>
                    <a:lnTo>
                      <a:pt x="469780" y="60571"/>
                    </a:lnTo>
                    <a:cubicBezTo>
                      <a:pt x="469780" y="60571"/>
                      <a:pt x="470417" y="58822"/>
                      <a:pt x="470417" y="58822"/>
                    </a:cubicBezTo>
                    <a:lnTo>
                      <a:pt x="470417" y="57868"/>
                    </a:lnTo>
                    <a:cubicBezTo>
                      <a:pt x="470417" y="57868"/>
                      <a:pt x="468508" y="56437"/>
                      <a:pt x="468508" y="56437"/>
                    </a:cubicBezTo>
                    <a:lnTo>
                      <a:pt x="465646" y="53576"/>
                    </a:lnTo>
                    <a:lnTo>
                      <a:pt x="464534" y="51032"/>
                    </a:lnTo>
                    <a:lnTo>
                      <a:pt x="463739" y="48965"/>
                    </a:lnTo>
                    <a:lnTo>
                      <a:pt x="461672" y="47534"/>
                    </a:lnTo>
                    <a:lnTo>
                      <a:pt x="459605" y="46262"/>
                    </a:lnTo>
                    <a:lnTo>
                      <a:pt x="459605" y="45309"/>
                    </a:lnTo>
                    <a:lnTo>
                      <a:pt x="461036" y="45309"/>
                    </a:lnTo>
                    <a:lnTo>
                      <a:pt x="464057" y="46262"/>
                    </a:lnTo>
                    <a:lnTo>
                      <a:pt x="466283" y="45945"/>
                    </a:lnTo>
                    <a:lnTo>
                      <a:pt x="467872" y="45945"/>
                    </a:lnTo>
                    <a:cubicBezTo>
                      <a:pt x="467872" y="45945"/>
                      <a:pt x="469463" y="44832"/>
                      <a:pt x="469463" y="44832"/>
                    </a:cubicBezTo>
                    <a:lnTo>
                      <a:pt x="464375" y="42924"/>
                    </a:lnTo>
                    <a:lnTo>
                      <a:pt x="459923" y="40062"/>
                    </a:lnTo>
                    <a:lnTo>
                      <a:pt x="455313" y="39267"/>
                    </a:lnTo>
                    <a:lnTo>
                      <a:pt x="452293" y="37519"/>
                    </a:lnTo>
                    <a:lnTo>
                      <a:pt x="449590" y="34816"/>
                    </a:lnTo>
                    <a:lnTo>
                      <a:pt x="448159" y="32908"/>
                    </a:lnTo>
                    <a:lnTo>
                      <a:pt x="446887" y="31955"/>
                    </a:lnTo>
                    <a:lnTo>
                      <a:pt x="441005" y="29252"/>
                    </a:lnTo>
                    <a:lnTo>
                      <a:pt x="439892" y="28934"/>
                    </a:lnTo>
                    <a:lnTo>
                      <a:pt x="437667" y="30206"/>
                    </a:lnTo>
                    <a:lnTo>
                      <a:pt x="436871" y="31001"/>
                    </a:lnTo>
                    <a:lnTo>
                      <a:pt x="436871" y="33067"/>
                    </a:lnTo>
                    <a:cubicBezTo>
                      <a:pt x="436871" y="33067"/>
                      <a:pt x="436395" y="34339"/>
                      <a:pt x="436395" y="34339"/>
                    </a:cubicBezTo>
                    <a:lnTo>
                      <a:pt x="434487" y="35134"/>
                    </a:lnTo>
                    <a:lnTo>
                      <a:pt x="431308" y="35134"/>
                    </a:lnTo>
                    <a:cubicBezTo>
                      <a:pt x="431308" y="35134"/>
                      <a:pt x="429082" y="34180"/>
                      <a:pt x="429082" y="34180"/>
                    </a:cubicBezTo>
                    <a:lnTo>
                      <a:pt x="427651" y="34180"/>
                    </a:lnTo>
                    <a:cubicBezTo>
                      <a:pt x="427651" y="34180"/>
                      <a:pt x="427333" y="34657"/>
                      <a:pt x="427333" y="34657"/>
                    </a:cubicBezTo>
                    <a:lnTo>
                      <a:pt x="426538" y="34975"/>
                    </a:lnTo>
                    <a:lnTo>
                      <a:pt x="424789" y="34975"/>
                    </a:lnTo>
                    <a:cubicBezTo>
                      <a:pt x="424789" y="34975"/>
                      <a:pt x="422246" y="34180"/>
                      <a:pt x="422246" y="34180"/>
                    </a:cubicBezTo>
                    <a:lnTo>
                      <a:pt x="419861" y="33385"/>
                    </a:lnTo>
                    <a:lnTo>
                      <a:pt x="416682" y="31636"/>
                    </a:lnTo>
                    <a:lnTo>
                      <a:pt x="415251" y="31636"/>
                    </a:lnTo>
                    <a:cubicBezTo>
                      <a:pt x="415251" y="31636"/>
                      <a:pt x="411595" y="31636"/>
                      <a:pt x="411595" y="31636"/>
                    </a:cubicBezTo>
                    <a:lnTo>
                      <a:pt x="408574" y="30683"/>
                    </a:lnTo>
                    <a:lnTo>
                      <a:pt x="407779" y="29729"/>
                    </a:lnTo>
                    <a:lnTo>
                      <a:pt x="406507" y="23688"/>
                    </a:lnTo>
                    <a:lnTo>
                      <a:pt x="406189" y="23211"/>
                    </a:lnTo>
                    <a:lnTo>
                      <a:pt x="404917" y="22893"/>
                    </a:lnTo>
                    <a:lnTo>
                      <a:pt x="402692" y="22098"/>
                    </a:lnTo>
                    <a:lnTo>
                      <a:pt x="401261" y="21144"/>
                    </a:lnTo>
                    <a:lnTo>
                      <a:pt x="400625" y="19395"/>
                    </a:lnTo>
                    <a:lnTo>
                      <a:pt x="399830" y="17805"/>
                    </a:lnTo>
                    <a:lnTo>
                      <a:pt x="396173" y="18123"/>
                    </a:lnTo>
                    <a:lnTo>
                      <a:pt x="390291" y="16057"/>
                    </a:lnTo>
                    <a:lnTo>
                      <a:pt x="386157" y="13990"/>
                    </a:lnTo>
                    <a:lnTo>
                      <a:pt x="382342" y="11764"/>
                    </a:lnTo>
                    <a:lnTo>
                      <a:pt x="376619" y="7472"/>
                    </a:lnTo>
                    <a:lnTo>
                      <a:pt x="374393" y="6359"/>
                    </a:lnTo>
                    <a:lnTo>
                      <a:pt x="371691" y="5087"/>
                    </a:lnTo>
                    <a:lnTo>
                      <a:pt x="370101" y="2861"/>
                    </a:lnTo>
                    <a:lnTo>
                      <a:pt x="367398" y="636"/>
                    </a:lnTo>
                    <a:lnTo>
                      <a:pt x="366444" y="0"/>
                    </a:lnTo>
                    <a:lnTo>
                      <a:pt x="367398" y="4610"/>
                    </a:lnTo>
                    <a:lnTo>
                      <a:pt x="365331" y="7154"/>
                    </a:lnTo>
                    <a:lnTo>
                      <a:pt x="355952" y="10015"/>
                    </a:lnTo>
                    <a:lnTo>
                      <a:pt x="349116" y="11287"/>
                    </a:lnTo>
                    <a:lnTo>
                      <a:pt x="344824" y="13831"/>
                    </a:lnTo>
                    <a:lnTo>
                      <a:pt x="341167" y="13513"/>
                    </a:lnTo>
                    <a:lnTo>
                      <a:pt x="339577" y="15103"/>
                    </a:lnTo>
                    <a:lnTo>
                      <a:pt x="336556" y="16852"/>
                    </a:lnTo>
                    <a:lnTo>
                      <a:pt x="332741" y="17646"/>
                    </a:lnTo>
                    <a:lnTo>
                      <a:pt x="331311" y="19077"/>
                    </a:lnTo>
                    <a:lnTo>
                      <a:pt x="332105" y="24641"/>
                    </a:lnTo>
                    <a:lnTo>
                      <a:pt x="333218" y="29888"/>
                    </a:lnTo>
                    <a:lnTo>
                      <a:pt x="332582" y="37201"/>
                    </a:lnTo>
                    <a:lnTo>
                      <a:pt x="330039" y="41811"/>
                    </a:lnTo>
                    <a:lnTo>
                      <a:pt x="327018" y="44832"/>
                    </a:lnTo>
                    <a:lnTo>
                      <a:pt x="324633" y="46262"/>
                    </a:lnTo>
                    <a:lnTo>
                      <a:pt x="320023" y="51986"/>
                    </a:lnTo>
                    <a:lnTo>
                      <a:pt x="320499" y="53894"/>
                    </a:lnTo>
                    <a:lnTo>
                      <a:pt x="322884" y="58186"/>
                    </a:lnTo>
                    <a:lnTo>
                      <a:pt x="325746" y="59299"/>
                    </a:lnTo>
                    <a:lnTo>
                      <a:pt x="323520" y="59299"/>
                    </a:lnTo>
                    <a:cubicBezTo>
                      <a:pt x="323520" y="59299"/>
                      <a:pt x="320659" y="58345"/>
                      <a:pt x="320659" y="58345"/>
                    </a:cubicBezTo>
                    <a:lnTo>
                      <a:pt x="319228" y="61206"/>
                    </a:lnTo>
                    <a:lnTo>
                      <a:pt x="317797" y="65817"/>
                    </a:lnTo>
                    <a:lnTo>
                      <a:pt x="315730" y="67248"/>
                    </a:lnTo>
                    <a:lnTo>
                      <a:pt x="309530" y="69473"/>
                    </a:lnTo>
                    <a:lnTo>
                      <a:pt x="307781" y="72494"/>
                    </a:lnTo>
                    <a:lnTo>
                      <a:pt x="310166" y="78376"/>
                    </a:lnTo>
                    <a:lnTo>
                      <a:pt x="310643" y="81238"/>
                    </a:lnTo>
                    <a:lnTo>
                      <a:pt x="309689" y="88392"/>
                    </a:lnTo>
                    <a:lnTo>
                      <a:pt x="311756" y="93797"/>
                    </a:lnTo>
                    <a:lnTo>
                      <a:pt x="311756" y="96976"/>
                    </a:lnTo>
                    <a:cubicBezTo>
                      <a:pt x="311756" y="96976"/>
                      <a:pt x="311597" y="100951"/>
                      <a:pt x="311597" y="100951"/>
                    </a:cubicBezTo>
                    <a:lnTo>
                      <a:pt x="308735" y="102859"/>
                    </a:lnTo>
                    <a:lnTo>
                      <a:pt x="306033" y="104290"/>
                    </a:lnTo>
                    <a:lnTo>
                      <a:pt x="306351" y="105561"/>
                    </a:lnTo>
                    <a:lnTo>
                      <a:pt x="306987" y="106515"/>
                    </a:lnTo>
                    <a:lnTo>
                      <a:pt x="309689" y="108741"/>
                    </a:lnTo>
                    <a:lnTo>
                      <a:pt x="314141" y="110172"/>
                    </a:lnTo>
                    <a:lnTo>
                      <a:pt x="320818" y="116690"/>
                    </a:lnTo>
                    <a:lnTo>
                      <a:pt x="322884" y="117962"/>
                    </a:lnTo>
                    <a:lnTo>
                      <a:pt x="325587" y="119074"/>
                    </a:lnTo>
                    <a:lnTo>
                      <a:pt x="326382" y="117803"/>
                    </a:lnTo>
                    <a:lnTo>
                      <a:pt x="326382" y="116849"/>
                    </a:lnTo>
                    <a:cubicBezTo>
                      <a:pt x="326382" y="116849"/>
                      <a:pt x="330039" y="113987"/>
                      <a:pt x="330039" y="113987"/>
                    </a:cubicBezTo>
                    <a:lnTo>
                      <a:pt x="332105" y="110013"/>
                    </a:lnTo>
                    <a:lnTo>
                      <a:pt x="333377" y="108900"/>
                    </a:lnTo>
                    <a:lnTo>
                      <a:pt x="332741" y="114623"/>
                    </a:lnTo>
                    <a:lnTo>
                      <a:pt x="333854" y="115259"/>
                    </a:lnTo>
                    <a:lnTo>
                      <a:pt x="335603" y="114464"/>
                    </a:lnTo>
                    <a:lnTo>
                      <a:pt x="336875" y="110967"/>
                    </a:lnTo>
                    <a:lnTo>
                      <a:pt x="336556" y="103018"/>
                    </a:lnTo>
                    <a:lnTo>
                      <a:pt x="337988" y="100792"/>
                    </a:lnTo>
                    <a:lnTo>
                      <a:pt x="338306" y="102064"/>
                    </a:lnTo>
                    <a:lnTo>
                      <a:pt x="338306" y="103654"/>
                    </a:lnTo>
                    <a:cubicBezTo>
                      <a:pt x="338306" y="103654"/>
                      <a:pt x="338623" y="109059"/>
                      <a:pt x="338623" y="109059"/>
                    </a:cubicBezTo>
                    <a:lnTo>
                      <a:pt x="340849" y="112715"/>
                    </a:lnTo>
                    <a:lnTo>
                      <a:pt x="341325" y="115418"/>
                    </a:lnTo>
                    <a:lnTo>
                      <a:pt x="338623" y="121141"/>
                    </a:lnTo>
                    <a:lnTo>
                      <a:pt x="335762" y="130044"/>
                    </a:lnTo>
                    <a:lnTo>
                      <a:pt x="334490" y="131952"/>
                    </a:lnTo>
                    <a:lnTo>
                      <a:pt x="332741" y="134018"/>
                    </a:lnTo>
                    <a:lnTo>
                      <a:pt x="330674" y="135290"/>
                    </a:lnTo>
                    <a:lnTo>
                      <a:pt x="328926" y="136721"/>
                    </a:lnTo>
                    <a:lnTo>
                      <a:pt x="324792" y="138152"/>
                    </a:lnTo>
                    <a:lnTo>
                      <a:pt x="324157" y="138470"/>
                    </a:lnTo>
                    <a:lnTo>
                      <a:pt x="324951" y="138947"/>
                    </a:lnTo>
                    <a:lnTo>
                      <a:pt x="325587" y="139424"/>
                    </a:lnTo>
                    <a:lnTo>
                      <a:pt x="325587" y="140537"/>
                    </a:lnTo>
                    <a:cubicBezTo>
                      <a:pt x="325587" y="140537"/>
                      <a:pt x="325905" y="141490"/>
                      <a:pt x="325905" y="141490"/>
                    </a:cubicBezTo>
                    <a:lnTo>
                      <a:pt x="326541" y="142285"/>
                    </a:lnTo>
                    <a:lnTo>
                      <a:pt x="326541" y="143875"/>
                    </a:lnTo>
                    <a:cubicBezTo>
                      <a:pt x="326541" y="143875"/>
                      <a:pt x="327177" y="144988"/>
                      <a:pt x="327177" y="144988"/>
                    </a:cubicBezTo>
                    <a:lnTo>
                      <a:pt x="327177" y="146101"/>
                    </a:lnTo>
                    <a:cubicBezTo>
                      <a:pt x="327177" y="146101"/>
                      <a:pt x="327177" y="147691"/>
                      <a:pt x="327177" y="147691"/>
                    </a:cubicBezTo>
                    <a:lnTo>
                      <a:pt x="326859" y="148485"/>
                    </a:lnTo>
                    <a:lnTo>
                      <a:pt x="327177" y="149916"/>
                    </a:lnTo>
                    <a:lnTo>
                      <a:pt x="328290" y="152460"/>
                    </a:lnTo>
                    <a:lnTo>
                      <a:pt x="327813" y="153255"/>
                    </a:lnTo>
                    <a:lnTo>
                      <a:pt x="326700" y="153732"/>
                    </a:lnTo>
                    <a:lnTo>
                      <a:pt x="325587" y="154368"/>
                    </a:lnTo>
                    <a:lnTo>
                      <a:pt x="324474" y="155957"/>
                    </a:lnTo>
                    <a:lnTo>
                      <a:pt x="322884" y="155957"/>
                    </a:lnTo>
                    <a:cubicBezTo>
                      <a:pt x="322884" y="155957"/>
                      <a:pt x="320659" y="155163"/>
                      <a:pt x="320659" y="155163"/>
                    </a:cubicBezTo>
                    <a:lnTo>
                      <a:pt x="319069" y="156116"/>
                    </a:lnTo>
                    <a:lnTo>
                      <a:pt x="318434" y="157865"/>
                    </a:lnTo>
                    <a:lnTo>
                      <a:pt x="318910" y="159296"/>
                    </a:lnTo>
                    <a:lnTo>
                      <a:pt x="318910" y="160568"/>
                    </a:lnTo>
                    <a:cubicBezTo>
                      <a:pt x="318910" y="160568"/>
                      <a:pt x="320023" y="161681"/>
                      <a:pt x="320023" y="161681"/>
                    </a:cubicBezTo>
                    <a:lnTo>
                      <a:pt x="322884" y="161681"/>
                    </a:lnTo>
                    <a:cubicBezTo>
                      <a:pt x="322884" y="161681"/>
                      <a:pt x="320341" y="165337"/>
                      <a:pt x="320341" y="165337"/>
                    </a:cubicBezTo>
                    <a:lnTo>
                      <a:pt x="319069" y="166927"/>
                    </a:lnTo>
                    <a:lnTo>
                      <a:pt x="319387" y="168040"/>
                    </a:lnTo>
                    <a:lnTo>
                      <a:pt x="320977" y="168994"/>
                    </a:lnTo>
                    <a:lnTo>
                      <a:pt x="322090" y="168994"/>
                    </a:lnTo>
                    <a:cubicBezTo>
                      <a:pt x="322090" y="168994"/>
                      <a:pt x="324633" y="167722"/>
                      <a:pt x="324633" y="167722"/>
                    </a:cubicBezTo>
                    <a:lnTo>
                      <a:pt x="326382" y="165814"/>
                    </a:lnTo>
                    <a:lnTo>
                      <a:pt x="327336" y="164701"/>
                    </a:lnTo>
                    <a:lnTo>
                      <a:pt x="328926" y="164224"/>
                    </a:lnTo>
                    <a:lnTo>
                      <a:pt x="331152" y="165178"/>
                    </a:lnTo>
                    <a:lnTo>
                      <a:pt x="334013" y="166927"/>
                    </a:lnTo>
                    <a:lnTo>
                      <a:pt x="337351" y="168517"/>
                    </a:lnTo>
                    <a:lnTo>
                      <a:pt x="338782" y="169312"/>
                    </a:lnTo>
                    <a:lnTo>
                      <a:pt x="341325" y="168994"/>
                    </a:lnTo>
                    <a:lnTo>
                      <a:pt x="343392" y="168676"/>
                    </a:lnTo>
                    <a:lnTo>
                      <a:pt x="345142" y="169947"/>
                    </a:lnTo>
                    <a:lnTo>
                      <a:pt x="346890" y="171060"/>
                    </a:lnTo>
                    <a:lnTo>
                      <a:pt x="347367" y="174876"/>
                    </a:lnTo>
                    <a:lnTo>
                      <a:pt x="348639" y="177579"/>
                    </a:lnTo>
                    <a:lnTo>
                      <a:pt x="350229" y="179645"/>
                    </a:lnTo>
                    <a:lnTo>
                      <a:pt x="352137" y="182189"/>
                    </a:lnTo>
                    <a:lnTo>
                      <a:pt x="353885" y="182983"/>
                    </a:lnTo>
                    <a:lnTo>
                      <a:pt x="356269" y="182983"/>
                    </a:lnTo>
                    <a:cubicBezTo>
                      <a:pt x="356269" y="182983"/>
                      <a:pt x="359449" y="183938"/>
                      <a:pt x="359449" y="183938"/>
                    </a:cubicBezTo>
                    <a:lnTo>
                      <a:pt x="360721" y="183302"/>
                    </a:lnTo>
                    <a:lnTo>
                      <a:pt x="361834" y="181553"/>
                    </a:lnTo>
                    <a:lnTo>
                      <a:pt x="362470" y="180599"/>
                    </a:lnTo>
                    <a:lnTo>
                      <a:pt x="364060" y="180122"/>
                    </a:lnTo>
                    <a:lnTo>
                      <a:pt x="364060" y="179009"/>
                    </a:lnTo>
                    <a:cubicBezTo>
                      <a:pt x="364060" y="179009"/>
                      <a:pt x="363901" y="177579"/>
                      <a:pt x="363901" y="177579"/>
                    </a:cubicBezTo>
                    <a:lnTo>
                      <a:pt x="364378" y="175989"/>
                    </a:lnTo>
                    <a:lnTo>
                      <a:pt x="365650" y="174558"/>
                    </a:lnTo>
                    <a:lnTo>
                      <a:pt x="368988" y="172491"/>
                    </a:lnTo>
                    <a:lnTo>
                      <a:pt x="370578" y="171696"/>
                    </a:lnTo>
                    <a:lnTo>
                      <a:pt x="370896" y="170424"/>
                    </a:lnTo>
                    <a:lnTo>
                      <a:pt x="371532" y="168676"/>
                    </a:lnTo>
                    <a:lnTo>
                      <a:pt x="371532" y="167722"/>
                    </a:lnTo>
                    <a:cubicBezTo>
                      <a:pt x="371532" y="167722"/>
                      <a:pt x="370578" y="166609"/>
                      <a:pt x="370578" y="166609"/>
                    </a:cubicBezTo>
                    <a:lnTo>
                      <a:pt x="370578" y="165019"/>
                    </a:lnTo>
                    <a:cubicBezTo>
                      <a:pt x="370578" y="165019"/>
                      <a:pt x="371691" y="162793"/>
                      <a:pt x="371691" y="162793"/>
                    </a:cubicBezTo>
                    <a:lnTo>
                      <a:pt x="372963" y="160250"/>
                    </a:lnTo>
                    <a:lnTo>
                      <a:pt x="374076" y="156911"/>
                    </a:lnTo>
                    <a:lnTo>
                      <a:pt x="374552" y="155321"/>
                    </a:lnTo>
                    <a:lnTo>
                      <a:pt x="375665" y="154368"/>
                    </a:lnTo>
                    <a:lnTo>
                      <a:pt x="376142" y="152937"/>
                    </a:lnTo>
                    <a:lnTo>
                      <a:pt x="376778" y="151188"/>
                    </a:lnTo>
                    <a:lnTo>
                      <a:pt x="378209" y="149280"/>
                    </a:lnTo>
                    <a:lnTo>
                      <a:pt x="378209" y="147214"/>
                    </a:lnTo>
                    <a:cubicBezTo>
                      <a:pt x="378209" y="147214"/>
                      <a:pt x="378845" y="146260"/>
                      <a:pt x="378845" y="146260"/>
                    </a:cubicBezTo>
                    <a:lnTo>
                      <a:pt x="378845" y="144034"/>
                    </a:lnTo>
                    <a:cubicBezTo>
                      <a:pt x="378845" y="144034"/>
                      <a:pt x="380434" y="139424"/>
                      <a:pt x="380434" y="139424"/>
                    </a:cubicBezTo>
                    <a:lnTo>
                      <a:pt x="380434" y="138470"/>
                    </a:lnTo>
                    <a:cubicBezTo>
                      <a:pt x="380434" y="138470"/>
                      <a:pt x="381070" y="138152"/>
                      <a:pt x="381070" y="138152"/>
                    </a:cubicBezTo>
                    <a:lnTo>
                      <a:pt x="382183" y="138470"/>
                    </a:lnTo>
                    <a:lnTo>
                      <a:pt x="383137" y="139583"/>
                    </a:lnTo>
                    <a:lnTo>
                      <a:pt x="383455" y="140695"/>
                    </a:lnTo>
                    <a:lnTo>
                      <a:pt x="383932" y="141172"/>
                    </a:lnTo>
                    <a:lnTo>
                      <a:pt x="384886" y="141172"/>
                    </a:lnTo>
                    <a:cubicBezTo>
                      <a:pt x="384886" y="141172"/>
                      <a:pt x="385999" y="140537"/>
                      <a:pt x="385999" y="140537"/>
                    </a:cubicBezTo>
                    <a:lnTo>
                      <a:pt x="385999" y="139583"/>
                    </a:lnTo>
                    <a:cubicBezTo>
                      <a:pt x="385999" y="139583"/>
                      <a:pt x="385204" y="138629"/>
                      <a:pt x="385204" y="138629"/>
                    </a:cubicBezTo>
                    <a:lnTo>
                      <a:pt x="385204" y="138152"/>
                    </a:lnTo>
                    <a:cubicBezTo>
                      <a:pt x="385204" y="138152"/>
                      <a:pt x="385204" y="137357"/>
                      <a:pt x="385204" y="137357"/>
                    </a:cubicBezTo>
                    <a:lnTo>
                      <a:pt x="386794" y="135449"/>
                    </a:lnTo>
                    <a:lnTo>
                      <a:pt x="388542" y="133223"/>
                    </a:lnTo>
                    <a:lnTo>
                      <a:pt x="392199" y="128613"/>
                    </a:lnTo>
                    <a:lnTo>
                      <a:pt x="394425" y="126705"/>
                    </a:lnTo>
                    <a:lnTo>
                      <a:pt x="400148" y="124798"/>
                    </a:lnTo>
                    <a:lnTo>
                      <a:pt x="404599" y="123367"/>
                    </a:lnTo>
                    <a:lnTo>
                      <a:pt x="408733" y="121936"/>
                    </a:lnTo>
                    <a:lnTo>
                      <a:pt x="414456" y="119869"/>
                    </a:lnTo>
                    <a:lnTo>
                      <a:pt x="422564" y="117008"/>
                    </a:lnTo>
                    <a:lnTo>
                      <a:pt x="428287" y="114941"/>
                    </a:lnTo>
                    <a:lnTo>
                      <a:pt x="433374" y="111285"/>
                    </a:lnTo>
                    <a:lnTo>
                      <a:pt x="437349" y="108423"/>
                    </a:lnTo>
                    <a:lnTo>
                      <a:pt x="440846" y="105879"/>
                    </a:lnTo>
                    <a:lnTo>
                      <a:pt x="445139" y="102700"/>
                    </a:lnTo>
                    <a:lnTo>
                      <a:pt x="451021" y="95864"/>
                    </a:lnTo>
                    <a:lnTo>
                      <a:pt x="454995" y="91094"/>
                    </a:lnTo>
                    <a:lnTo>
                      <a:pt x="458016" y="87597"/>
                    </a:lnTo>
                    <a:lnTo>
                      <a:pt x="460083" y="85371"/>
                    </a:lnTo>
                    <a:lnTo>
                      <a:pt x="461672" y="79171"/>
                    </a:lnTo>
                    <a:lnTo>
                      <a:pt x="463580" y="72176"/>
                    </a:lnTo>
                    <a:lnTo>
                      <a:pt x="464375" y="68996"/>
                    </a:lnTo>
                    <a:lnTo>
                      <a:pt x="464693" y="67883"/>
                    </a:lnTo>
                    <a:lnTo>
                      <a:pt x="465488" y="68360"/>
                    </a:lnTo>
                    <a:lnTo>
                      <a:pt x="466442" y="69155"/>
                    </a:lnTo>
                    <a:lnTo>
                      <a:pt x="467554" y="69155"/>
                    </a:lnTo>
                    <a:cubicBezTo>
                      <a:pt x="467554" y="69155"/>
                      <a:pt x="468667" y="69155"/>
                      <a:pt x="468667" y="69155"/>
                    </a:cubicBezTo>
                    <a:lnTo>
                      <a:pt x="469304" y="68678"/>
                    </a:lnTo>
                    <a:lnTo>
                      <a:pt x="468350" y="61683"/>
                    </a:lnTo>
                    <a:close/>
                    <a:moveTo>
                      <a:pt x="67725" y="61683"/>
                    </a:moveTo>
                    <a:lnTo>
                      <a:pt x="66771" y="61365"/>
                    </a:lnTo>
                    <a:lnTo>
                      <a:pt x="63750" y="62637"/>
                    </a:lnTo>
                    <a:lnTo>
                      <a:pt x="62160" y="64704"/>
                    </a:lnTo>
                    <a:lnTo>
                      <a:pt x="60411" y="65658"/>
                    </a:lnTo>
                    <a:lnTo>
                      <a:pt x="58504" y="67407"/>
                    </a:lnTo>
                    <a:lnTo>
                      <a:pt x="58504" y="68043"/>
                    </a:lnTo>
                    <a:cubicBezTo>
                      <a:pt x="58504" y="68043"/>
                      <a:pt x="59458" y="68678"/>
                      <a:pt x="59458" y="68678"/>
                    </a:cubicBezTo>
                    <a:lnTo>
                      <a:pt x="60571" y="69155"/>
                    </a:lnTo>
                    <a:lnTo>
                      <a:pt x="63910" y="68043"/>
                    </a:lnTo>
                    <a:lnTo>
                      <a:pt x="65658" y="65658"/>
                    </a:lnTo>
                    <a:lnTo>
                      <a:pt x="67407" y="64545"/>
                    </a:lnTo>
                    <a:lnTo>
                      <a:pt x="68360" y="62955"/>
                    </a:lnTo>
                    <a:lnTo>
                      <a:pt x="68360" y="62319"/>
                    </a:lnTo>
                    <a:cubicBezTo>
                      <a:pt x="68360" y="62319"/>
                      <a:pt x="67566" y="61842"/>
                      <a:pt x="67566" y="61842"/>
                    </a:cubicBezTo>
                    <a:close/>
                    <a:moveTo>
                      <a:pt x="330674" y="126864"/>
                    </a:moveTo>
                    <a:lnTo>
                      <a:pt x="331787" y="123208"/>
                    </a:lnTo>
                    <a:lnTo>
                      <a:pt x="332423" y="122890"/>
                    </a:lnTo>
                    <a:lnTo>
                      <a:pt x="334013" y="122413"/>
                    </a:lnTo>
                    <a:lnTo>
                      <a:pt x="337034" y="119710"/>
                    </a:lnTo>
                    <a:lnTo>
                      <a:pt x="334490" y="118280"/>
                    </a:lnTo>
                    <a:lnTo>
                      <a:pt x="332105" y="118280"/>
                    </a:lnTo>
                    <a:cubicBezTo>
                      <a:pt x="332105" y="118280"/>
                      <a:pt x="330198" y="118916"/>
                      <a:pt x="330198" y="118916"/>
                    </a:cubicBezTo>
                    <a:lnTo>
                      <a:pt x="327972" y="120505"/>
                    </a:lnTo>
                    <a:lnTo>
                      <a:pt x="327177" y="122254"/>
                    </a:lnTo>
                    <a:lnTo>
                      <a:pt x="326541" y="126228"/>
                    </a:lnTo>
                    <a:lnTo>
                      <a:pt x="326541" y="127500"/>
                    </a:lnTo>
                    <a:cubicBezTo>
                      <a:pt x="326541" y="127500"/>
                      <a:pt x="327336" y="127818"/>
                      <a:pt x="327336" y="127818"/>
                    </a:cubicBezTo>
                    <a:lnTo>
                      <a:pt x="330039" y="127818"/>
                    </a:lnTo>
                    <a:cubicBezTo>
                      <a:pt x="330039" y="127818"/>
                      <a:pt x="330515" y="126864"/>
                      <a:pt x="330515" y="126864"/>
                    </a:cubicBezTo>
                    <a:close/>
                    <a:moveTo>
                      <a:pt x="34975" y="77263"/>
                    </a:moveTo>
                    <a:lnTo>
                      <a:pt x="33703" y="76786"/>
                    </a:lnTo>
                    <a:lnTo>
                      <a:pt x="32431" y="79012"/>
                    </a:lnTo>
                    <a:lnTo>
                      <a:pt x="34022" y="80284"/>
                    </a:lnTo>
                    <a:lnTo>
                      <a:pt x="35135" y="80284"/>
                    </a:lnTo>
                    <a:cubicBezTo>
                      <a:pt x="35135" y="80284"/>
                      <a:pt x="36406" y="78853"/>
                      <a:pt x="36406" y="78853"/>
                    </a:cubicBezTo>
                    <a:lnTo>
                      <a:pt x="35770" y="78058"/>
                    </a:lnTo>
                    <a:lnTo>
                      <a:pt x="34816" y="77422"/>
                    </a:lnTo>
                    <a:close/>
                    <a:moveTo>
                      <a:pt x="33862" y="56755"/>
                    </a:moveTo>
                    <a:lnTo>
                      <a:pt x="32114" y="58504"/>
                    </a:lnTo>
                    <a:lnTo>
                      <a:pt x="31796" y="61206"/>
                    </a:lnTo>
                    <a:lnTo>
                      <a:pt x="36247" y="63909"/>
                    </a:lnTo>
                    <a:lnTo>
                      <a:pt x="37678" y="63909"/>
                    </a:lnTo>
                    <a:cubicBezTo>
                      <a:pt x="37678" y="63909"/>
                      <a:pt x="38313" y="63432"/>
                      <a:pt x="38313" y="63432"/>
                    </a:cubicBezTo>
                    <a:lnTo>
                      <a:pt x="39904" y="62955"/>
                    </a:lnTo>
                    <a:lnTo>
                      <a:pt x="41811" y="60571"/>
                    </a:lnTo>
                    <a:lnTo>
                      <a:pt x="41811" y="57391"/>
                    </a:lnTo>
                    <a:cubicBezTo>
                      <a:pt x="41811" y="57391"/>
                      <a:pt x="39585" y="55642"/>
                      <a:pt x="39585" y="55642"/>
                    </a:cubicBezTo>
                    <a:lnTo>
                      <a:pt x="33862" y="5659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6" name="Freeform: Shape 5045">
                <a:extLst>
                  <a:ext uri="{FF2B5EF4-FFF2-40B4-BE49-F238E27FC236}">
                    <a16:creationId xmlns:a16="http://schemas.microsoft.com/office/drawing/2014/main" id="{7AE330A4-63F5-4840-ADF0-58D57C011A85}"/>
                  </a:ext>
                </a:extLst>
              </p:cNvPr>
              <p:cNvSpPr/>
              <p:nvPr/>
            </p:nvSpPr>
            <p:spPr>
              <a:xfrm>
                <a:off x="943202" y="2820271"/>
                <a:ext cx="592829" cy="561828"/>
              </a:xfrm>
              <a:custGeom>
                <a:avLst/>
                <a:gdLst>
                  <a:gd name="connsiteX0" fmla="*/ 590127 w 592829"/>
                  <a:gd name="connsiteY0" fmla="*/ 421133 h 561828"/>
                  <a:gd name="connsiteX1" fmla="*/ 587106 w 592829"/>
                  <a:gd name="connsiteY1" fmla="*/ 415251 h 561828"/>
                  <a:gd name="connsiteX2" fmla="*/ 582973 w 592829"/>
                  <a:gd name="connsiteY2" fmla="*/ 407779 h 561828"/>
                  <a:gd name="connsiteX3" fmla="*/ 580429 w 592829"/>
                  <a:gd name="connsiteY3" fmla="*/ 403168 h 561828"/>
                  <a:gd name="connsiteX4" fmla="*/ 579634 w 592829"/>
                  <a:gd name="connsiteY4" fmla="*/ 402374 h 561828"/>
                  <a:gd name="connsiteX5" fmla="*/ 568188 w 592829"/>
                  <a:gd name="connsiteY5" fmla="*/ 398717 h 561828"/>
                  <a:gd name="connsiteX6" fmla="*/ 556105 w 592829"/>
                  <a:gd name="connsiteY6" fmla="*/ 395220 h 561828"/>
                  <a:gd name="connsiteX7" fmla="*/ 548951 w 592829"/>
                  <a:gd name="connsiteY7" fmla="*/ 397445 h 561828"/>
                  <a:gd name="connsiteX8" fmla="*/ 547680 w 592829"/>
                  <a:gd name="connsiteY8" fmla="*/ 397286 h 561828"/>
                  <a:gd name="connsiteX9" fmla="*/ 545772 w 592829"/>
                  <a:gd name="connsiteY9" fmla="*/ 395856 h 561828"/>
                  <a:gd name="connsiteX10" fmla="*/ 543705 w 592829"/>
                  <a:gd name="connsiteY10" fmla="*/ 394107 h 561828"/>
                  <a:gd name="connsiteX11" fmla="*/ 542592 w 592829"/>
                  <a:gd name="connsiteY11" fmla="*/ 391404 h 561828"/>
                  <a:gd name="connsiteX12" fmla="*/ 539731 w 592829"/>
                  <a:gd name="connsiteY12" fmla="*/ 388066 h 561828"/>
                  <a:gd name="connsiteX13" fmla="*/ 537187 w 592829"/>
                  <a:gd name="connsiteY13" fmla="*/ 380117 h 561828"/>
                  <a:gd name="connsiteX14" fmla="*/ 536869 w 592829"/>
                  <a:gd name="connsiteY14" fmla="*/ 373758 h 561828"/>
                  <a:gd name="connsiteX15" fmla="*/ 536392 w 592829"/>
                  <a:gd name="connsiteY15" fmla="*/ 371532 h 561828"/>
                  <a:gd name="connsiteX16" fmla="*/ 530033 w 592829"/>
                  <a:gd name="connsiteY16" fmla="*/ 362629 h 561828"/>
                  <a:gd name="connsiteX17" fmla="*/ 524310 w 592829"/>
                  <a:gd name="connsiteY17" fmla="*/ 354521 h 561828"/>
                  <a:gd name="connsiteX18" fmla="*/ 520494 w 592829"/>
                  <a:gd name="connsiteY18" fmla="*/ 349116 h 561828"/>
                  <a:gd name="connsiteX19" fmla="*/ 519699 w 592829"/>
                  <a:gd name="connsiteY19" fmla="*/ 346572 h 561828"/>
                  <a:gd name="connsiteX20" fmla="*/ 520176 w 592829"/>
                  <a:gd name="connsiteY20" fmla="*/ 343711 h 561828"/>
                  <a:gd name="connsiteX21" fmla="*/ 521766 w 592829"/>
                  <a:gd name="connsiteY21" fmla="*/ 341008 h 561828"/>
                  <a:gd name="connsiteX22" fmla="*/ 527330 w 592829"/>
                  <a:gd name="connsiteY22" fmla="*/ 337670 h 561828"/>
                  <a:gd name="connsiteX23" fmla="*/ 532259 w 592829"/>
                  <a:gd name="connsiteY23" fmla="*/ 334172 h 561828"/>
                  <a:gd name="connsiteX24" fmla="*/ 533054 w 592829"/>
                  <a:gd name="connsiteY24" fmla="*/ 331787 h 561828"/>
                  <a:gd name="connsiteX25" fmla="*/ 533371 w 592829"/>
                  <a:gd name="connsiteY25" fmla="*/ 325110 h 561828"/>
                  <a:gd name="connsiteX26" fmla="*/ 531623 w 592829"/>
                  <a:gd name="connsiteY26" fmla="*/ 323044 h 561828"/>
                  <a:gd name="connsiteX27" fmla="*/ 530510 w 592829"/>
                  <a:gd name="connsiteY27" fmla="*/ 319069 h 561828"/>
                  <a:gd name="connsiteX28" fmla="*/ 529238 w 592829"/>
                  <a:gd name="connsiteY28" fmla="*/ 313823 h 561828"/>
                  <a:gd name="connsiteX29" fmla="*/ 529079 w 592829"/>
                  <a:gd name="connsiteY29" fmla="*/ 310325 h 561828"/>
                  <a:gd name="connsiteX30" fmla="*/ 531305 w 592829"/>
                  <a:gd name="connsiteY30" fmla="*/ 303489 h 561828"/>
                  <a:gd name="connsiteX31" fmla="*/ 534007 w 592829"/>
                  <a:gd name="connsiteY31" fmla="*/ 296335 h 561828"/>
                  <a:gd name="connsiteX32" fmla="*/ 532259 w 592829"/>
                  <a:gd name="connsiteY32" fmla="*/ 288386 h 561828"/>
                  <a:gd name="connsiteX33" fmla="*/ 530987 w 592829"/>
                  <a:gd name="connsiteY33" fmla="*/ 272330 h 561828"/>
                  <a:gd name="connsiteX34" fmla="*/ 531782 w 592829"/>
                  <a:gd name="connsiteY34" fmla="*/ 259770 h 561828"/>
                  <a:gd name="connsiteX35" fmla="*/ 531146 w 592829"/>
                  <a:gd name="connsiteY35" fmla="*/ 255160 h 561828"/>
                  <a:gd name="connsiteX36" fmla="*/ 530828 w 592829"/>
                  <a:gd name="connsiteY36" fmla="*/ 253252 h 561828"/>
                  <a:gd name="connsiteX37" fmla="*/ 529079 w 592829"/>
                  <a:gd name="connsiteY37" fmla="*/ 247211 h 561828"/>
                  <a:gd name="connsiteX38" fmla="*/ 527012 w 592829"/>
                  <a:gd name="connsiteY38" fmla="*/ 241011 h 561828"/>
                  <a:gd name="connsiteX39" fmla="*/ 526059 w 592829"/>
                  <a:gd name="connsiteY39" fmla="*/ 238785 h 561828"/>
                  <a:gd name="connsiteX40" fmla="*/ 523356 w 592829"/>
                  <a:gd name="connsiteY40" fmla="*/ 233857 h 561828"/>
                  <a:gd name="connsiteX41" fmla="*/ 518904 w 592829"/>
                  <a:gd name="connsiteY41" fmla="*/ 227657 h 561828"/>
                  <a:gd name="connsiteX42" fmla="*/ 516520 w 592829"/>
                  <a:gd name="connsiteY42" fmla="*/ 223841 h 561828"/>
                  <a:gd name="connsiteX43" fmla="*/ 519699 w 592829"/>
                  <a:gd name="connsiteY43" fmla="*/ 221934 h 561828"/>
                  <a:gd name="connsiteX44" fmla="*/ 522561 w 592829"/>
                  <a:gd name="connsiteY44" fmla="*/ 220344 h 561828"/>
                  <a:gd name="connsiteX45" fmla="*/ 520812 w 592829"/>
                  <a:gd name="connsiteY45" fmla="*/ 212872 h 561828"/>
                  <a:gd name="connsiteX46" fmla="*/ 519222 w 592829"/>
                  <a:gd name="connsiteY46" fmla="*/ 206513 h 561828"/>
                  <a:gd name="connsiteX47" fmla="*/ 518110 w 592829"/>
                  <a:gd name="connsiteY47" fmla="*/ 201425 h 561828"/>
                  <a:gd name="connsiteX48" fmla="*/ 515884 w 592829"/>
                  <a:gd name="connsiteY48" fmla="*/ 192205 h 561828"/>
                  <a:gd name="connsiteX49" fmla="*/ 514135 w 592829"/>
                  <a:gd name="connsiteY49" fmla="*/ 184256 h 561828"/>
                  <a:gd name="connsiteX50" fmla="*/ 512227 w 592829"/>
                  <a:gd name="connsiteY50" fmla="*/ 176466 h 561828"/>
                  <a:gd name="connsiteX51" fmla="*/ 510638 w 592829"/>
                  <a:gd name="connsiteY51" fmla="*/ 169312 h 561828"/>
                  <a:gd name="connsiteX52" fmla="*/ 508889 w 592829"/>
                  <a:gd name="connsiteY52" fmla="*/ 162158 h 561828"/>
                  <a:gd name="connsiteX53" fmla="*/ 508253 w 592829"/>
                  <a:gd name="connsiteY53" fmla="*/ 161204 h 561828"/>
                  <a:gd name="connsiteX54" fmla="*/ 503166 w 592829"/>
                  <a:gd name="connsiteY54" fmla="*/ 157706 h 561828"/>
                  <a:gd name="connsiteX55" fmla="*/ 498555 w 592829"/>
                  <a:gd name="connsiteY55" fmla="*/ 154686 h 561828"/>
                  <a:gd name="connsiteX56" fmla="*/ 493786 w 592829"/>
                  <a:gd name="connsiteY56" fmla="*/ 151029 h 561828"/>
                  <a:gd name="connsiteX57" fmla="*/ 488540 w 592829"/>
                  <a:gd name="connsiteY57" fmla="*/ 147214 h 561828"/>
                  <a:gd name="connsiteX58" fmla="*/ 487745 w 592829"/>
                  <a:gd name="connsiteY58" fmla="*/ 142444 h 561828"/>
                  <a:gd name="connsiteX59" fmla="*/ 485042 w 592829"/>
                  <a:gd name="connsiteY59" fmla="*/ 134972 h 561828"/>
                  <a:gd name="connsiteX60" fmla="*/ 482181 w 592829"/>
                  <a:gd name="connsiteY60" fmla="*/ 130998 h 561828"/>
                  <a:gd name="connsiteX61" fmla="*/ 481068 w 592829"/>
                  <a:gd name="connsiteY61" fmla="*/ 129885 h 561828"/>
                  <a:gd name="connsiteX62" fmla="*/ 475344 w 592829"/>
                  <a:gd name="connsiteY62" fmla="*/ 127182 h 561828"/>
                  <a:gd name="connsiteX63" fmla="*/ 472165 w 592829"/>
                  <a:gd name="connsiteY63" fmla="*/ 125275 h 561828"/>
                  <a:gd name="connsiteX64" fmla="*/ 471211 w 592829"/>
                  <a:gd name="connsiteY64" fmla="*/ 124162 h 561828"/>
                  <a:gd name="connsiteX65" fmla="*/ 470575 w 592829"/>
                  <a:gd name="connsiteY65" fmla="*/ 121141 h 561828"/>
                  <a:gd name="connsiteX66" fmla="*/ 468190 w 592829"/>
                  <a:gd name="connsiteY66" fmla="*/ 115100 h 561828"/>
                  <a:gd name="connsiteX67" fmla="*/ 465647 w 592829"/>
                  <a:gd name="connsiteY67" fmla="*/ 109695 h 561828"/>
                  <a:gd name="connsiteX68" fmla="*/ 464534 w 592829"/>
                  <a:gd name="connsiteY68" fmla="*/ 106039 h 561828"/>
                  <a:gd name="connsiteX69" fmla="*/ 464375 w 592829"/>
                  <a:gd name="connsiteY69" fmla="*/ 101428 h 561828"/>
                  <a:gd name="connsiteX70" fmla="*/ 465011 w 592829"/>
                  <a:gd name="connsiteY70" fmla="*/ 98090 h 561828"/>
                  <a:gd name="connsiteX71" fmla="*/ 466124 w 592829"/>
                  <a:gd name="connsiteY71" fmla="*/ 96659 h 561828"/>
                  <a:gd name="connsiteX72" fmla="*/ 471688 w 592829"/>
                  <a:gd name="connsiteY72" fmla="*/ 92525 h 561828"/>
                  <a:gd name="connsiteX73" fmla="*/ 474232 w 592829"/>
                  <a:gd name="connsiteY73" fmla="*/ 87438 h 561828"/>
                  <a:gd name="connsiteX74" fmla="*/ 477411 w 592829"/>
                  <a:gd name="connsiteY74" fmla="*/ 85530 h 561828"/>
                  <a:gd name="connsiteX75" fmla="*/ 480273 w 592829"/>
                  <a:gd name="connsiteY75" fmla="*/ 84100 h 561828"/>
                  <a:gd name="connsiteX76" fmla="*/ 482499 w 592829"/>
                  <a:gd name="connsiteY76" fmla="*/ 82510 h 561828"/>
                  <a:gd name="connsiteX77" fmla="*/ 484406 w 592829"/>
                  <a:gd name="connsiteY77" fmla="*/ 79807 h 561828"/>
                  <a:gd name="connsiteX78" fmla="*/ 485996 w 592829"/>
                  <a:gd name="connsiteY78" fmla="*/ 76946 h 561828"/>
                  <a:gd name="connsiteX79" fmla="*/ 486314 w 592829"/>
                  <a:gd name="connsiteY79" fmla="*/ 73925 h 561828"/>
                  <a:gd name="connsiteX80" fmla="*/ 486950 w 592829"/>
                  <a:gd name="connsiteY80" fmla="*/ 68997 h 561828"/>
                  <a:gd name="connsiteX81" fmla="*/ 487904 w 592829"/>
                  <a:gd name="connsiteY81" fmla="*/ 65658 h 561828"/>
                  <a:gd name="connsiteX82" fmla="*/ 490288 w 592829"/>
                  <a:gd name="connsiteY82" fmla="*/ 61842 h 561828"/>
                  <a:gd name="connsiteX83" fmla="*/ 489335 w 592829"/>
                  <a:gd name="connsiteY83" fmla="*/ 58663 h 561828"/>
                  <a:gd name="connsiteX84" fmla="*/ 488063 w 592829"/>
                  <a:gd name="connsiteY84" fmla="*/ 55325 h 561828"/>
                  <a:gd name="connsiteX85" fmla="*/ 488381 w 592829"/>
                  <a:gd name="connsiteY85" fmla="*/ 49442 h 561828"/>
                  <a:gd name="connsiteX86" fmla="*/ 488063 w 592829"/>
                  <a:gd name="connsiteY86" fmla="*/ 47058 h 561828"/>
                  <a:gd name="connsiteX87" fmla="*/ 487109 w 592829"/>
                  <a:gd name="connsiteY87" fmla="*/ 44991 h 561828"/>
                  <a:gd name="connsiteX88" fmla="*/ 485996 w 592829"/>
                  <a:gd name="connsiteY88" fmla="*/ 42288 h 561828"/>
                  <a:gd name="connsiteX89" fmla="*/ 485996 w 592829"/>
                  <a:gd name="connsiteY89" fmla="*/ 40063 h 561828"/>
                  <a:gd name="connsiteX90" fmla="*/ 486950 w 592829"/>
                  <a:gd name="connsiteY90" fmla="*/ 34180 h 561828"/>
                  <a:gd name="connsiteX91" fmla="*/ 487745 w 592829"/>
                  <a:gd name="connsiteY91" fmla="*/ 29729 h 561828"/>
                  <a:gd name="connsiteX92" fmla="*/ 489017 w 592829"/>
                  <a:gd name="connsiteY92" fmla="*/ 23847 h 561828"/>
                  <a:gd name="connsiteX93" fmla="*/ 488540 w 592829"/>
                  <a:gd name="connsiteY93" fmla="*/ 22257 h 561828"/>
                  <a:gd name="connsiteX94" fmla="*/ 487586 w 592829"/>
                  <a:gd name="connsiteY94" fmla="*/ 20985 h 561828"/>
                  <a:gd name="connsiteX95" fmla="*/ 484883 w 592829"/>
                  <a:gd name="connsiteY95" fmla="*/ 19713 h 561828"/>
                  <a:gd name="connsiteX96" fmla="*/ 484883 w 592829"/>
                  <a:gd name="connsiteY96" fmla="*/ 18918 h 561828"/>
                  <a:gd name="connsiteX97" fmla="*/ 485519 w 592829"/>
                  <a:gd name="connsiteY97" fmla="*/ 17965 h 561828"/>
                  <a:gd name="connsiteX98" fmla="*/ 489493 w 592829"/>
                  <a:gd name="connsiteY98" fmla="*/ 15103 h 561828"/>
                  <a:gd name="connsiteX99" fmla="*/ 491719 w 592829"/>
                  <a:gd name="connsiteY99" fmla="*/ 10970 h 561828"/>
                  <a:gd name="connsiteX100" fmla="*/ 493468 w 592829"/>
                  <a:gd name="connsiteY100" fmla="*/ 10016 h 561828"/>
                  <a:gd name="connsiteX101" fmla="*/ 496171 w 592829"/>
                  <a:gd name="connsiteY101" fmla="*/ 8585 h 561828"/>
                  <a:gd name="connsiteX102" fmla="*/ 496171 w 592829"/>
                  <a:gd name="connsiteY102" fmla="*/ 6995 h 561828"/>
                  <a:gd name="connsiteX103" fmla="*/ 495535 w 592829"/>
                  <a:gd name="connsiteY103" fmla="*/ 5087 h 561828"/>
                  <a:gd name="connsiteX104" fmla="*/ 482657 w 592829"/>
                  <a:gd name="connsiteY104" fmla="*/ 6041 h 561828"/>
                  <a:gd name="connsiteX105" fmla="*/ 476298 w 592829"/>
                  <a:gd name="connsiteY105" fmla="*/ 7790 h 561828"/>
                  <a:gd name="connsiteX106" fmla="*/ 472960 w 592829"/>
                  <a:gd name="connsiteY106" fmla="*/ 6995 h 561828"/>
                  <a:gd name="connsiteX107" fmla="*/ 467714 w 592829"/>
                  <a:gd name="connsiteY107" fmla="*/ 3180 h 561828"/>
                  <a:gd name="connsiteX108" fmla="*/ 462626 w 592829"/>
                  <a:gd name="connsiteY108" fmla="*/ 1113 h 561828"/>
                  <a:gd name="connsiteX109" fmla="*/ 456108 w 592829"/>
                  <a:gd name="connsiteY109" fmla="*/ 0 h 561828"/>
                  <a:gd name="connsiteX110" fmla="*/ 457062 w 592829"/>
                  <a:gd name="connsiteY110" fmla="*/ 4134 h 561828"/>
                  <a:gd name="connsiteX111" fmla="*/ 454359 w 592829"/>
                  <a:gd name="connsiteY111" fmla="*/ 4929 h 561828"/>
                  <a:gd name="connsiteX112" fmla="*/ 448159 w 592829"/>
                  <a:gd name="connsiteY112" fmla="*/ 5723 h 561828"/>
                  <a:gd name="connsiteX113" fmla="*/ 437985 w 592829"/>
                  <a:gd name="connsiteY113" fmla="*/ 3021 h 561828"/>
                  <a:gd name="connsiteX114" fmla="*/ 435441 w 592829"/>
                  <a:gd name="connsiteY114" fmla="*/ 318 h 561828"/>
                  <a:gd name="connsiteX115" fmla="*/ 430990 w 592829"/>
                  <a:gd name="connsiteY115" fmla="*/ 1590 h 561828"/>
                  <a:gd name="connsiteX116" fmla="*/ 428605 w 592829"/>
                  <a:gd name="connsiteY116" fmla="*/ 5087 h 561828"/>
                  <a:gd name="connsiteX117" fmla="*/ 423359 w 592829"/>
                  <a:gd name="connsiteY117" fmla="*/ 7631 h 561828"/>
                  <a:gd name="connsiteX118" fmla="*/ 413661 w 592829"/>
                  <a:gd name="connsiteY118" fmla="*/ 9698 h 561828"/>
                  <a:gd name="connsiteX119" fmla="*/ 405076 w 592829"/>
                  <a:gd name="connsiteY119" fmla="*/ 13831 h 561828"/>
                  <a:gd name="connsiteX120" fmla="*/ 401261 w 592829"/>
                  <a:gd name="connsiteY120" fmla="*/ 14626 h 561828"/>
                  <a:gd name="connsiteX121" fmla="*/ 398399 w 592829"/>
                  <a:gd name="connsiteY121" fmla="*/ 13672 h 561828"/>
                  <a:gd name="connsiteX122" fmla="*/ 392676 w 592829"/>
                  <a:gd name="connsiteY122" fmla="*/ 9380 h 561828"/>
                  <a:gd name="connsiteX123" fmla="*/ 389337 w 592829"/>
                  <a:gd name="connsiteY123" fmla="*/ 7631 h 561828"/>
                  <a:gd name="connsiteX124" fmla="*/ 385840 w 592829"/>
                  <a:gd name="connsiteY124" fmla="*/ 6518 h 561828"/>
                  <a:gd name="connsiteX125" fmla="*/ 357701 w 592829"/>
                  <a:gd name="connsiteY125" fmla="*/ 6518 h 561828"/>
                  <a:gd name="connsiteX126" fmla="*/ 350388 w 592829"/>
                  <a:gd name="connsiteY126" fmla="*/ 9857 h 561828"/>
                  <a:gd name="connsiteX127" fmla="*/ 334649 w 592829"/>
                  <a:gd name="connsiteY127" fmla="*/ 10175 h 561828"/>
                  <a:gd name="connsiteX128" fmla="*/ 330992 w 592829"/>
                  <a:gd name="connsiteY128" fmla="*/ 11606 h 561828"/>
                  <a:gd name="connsiteX129" fmla="*/ 323679 w 592829"/>
                  <a:gd name="connsiteY129" fmla="*/ 16216 h 561828"/>
                  <a:gd name="connsiteX130" fmla="*/ 316525 w 592829"/>
                  <a:gd name="connsiteY130" fmla="*/ 15898 h 561828"/>
                  <a:gd name="connsiteX131" fmla="*/ 306033 w 592829"/>
                  <a:gd name="connsiteY131" fmla="*/ 17329 h 561828"/>
                  <a:gd name="connsiteX132" fmla="*/ 285366 w 592829"/>
                  <a:gd name="connsiteY132" fmla="*/ 18918 h 561828"/>
                  <a:gd name="connsiteX133" fmla="*/ 277099 w 592829"/>
                  <a:gd name="connsiteY133" fmla="*/ 21303 h 561828"/>
                  <a:gd name="connsiteX134" fmla="*/ 272012 w 592829"/>
                  <a:gd name="connsiteY134" fmla="*/ 24165 h 561828"/>
                  <a:gd name="connsiteX135" fmla="*/ 264063 w 592829"/>
                  <a:gd name="connsiteY135" fmla="*/ 27344 h 561828"/>
                  <a:gd name="connsiteX136" fmla="*/ 258180 w 592829"/>
                  <a:gd name="connsiteY136" fmla="*/ 30524 h 561828"/>
                  <a:gd name="connsiteX137" fmla="*/ 253570 w 592829"/>
                  <a:gd name="connsiteY137" fmla="*/ 33862 h 561828"/>
                  <a:gd name="connsiteX138" fmla="*/ 250708 w 592829"/>
                  <a:gd name="connsiteY138" fmla="*/ 39109 h 561828"/>
                  <a:gd name="connsiteX139" fmla="*/ 247847 w 592829"/>
                  <a:gd name="connsiteY139" fmla="*/ 41334 h 561828"/>
                  <a:gd name="connsiteX140" fmla="*/ 243872 w 592829"/>
                  <a:gd name="connsiteY140" fmla="*/ 41811 h 561828"/>
                  <a:gd name="connsiteX141" fmla="*/ 239262 w 592829"/>
                  <a:gd name="connsiteY141" fmla="*/ 40381 h 561828"/>
                  <a:gd name="connsiteX142" fmla="*/ 237036 w 592829"/>
                  <a:gd name="connsiteY142" fmla="*/ 40381 h 561828"/>
                  <a:gd name="connsiteX143" fmla="*/ 222887 w 592829"/>
                  <a:gd name="connsiteY143" fmla="*/ 46740 h 561828"/>
                  <a:gd name="connsiteX144" fmla="*/ 218118 w 592829"/>
                  <a:gd name="connsiteY144" fmla="*/ 49601 h 561828"/>
                  <a:gd name="connsiteX145" fmla="*/ 214620 w 592829"/>
                  <a:gd name="connsiteY145" fmla="*/ 52304 h 561828"/>
                  <a:gd name="connsiteX146" fmla="*/ 210964 w 592829"/>
                  <a:gd name="connsiteY146" fmla="*/ 56596 h 561828"/>
                  <a:gd name="connsiteX147" fmla="*/ 206672 w 592829"/>
                  <a:gd name="connsiteY147" fmla="*/ 58504 h 561828"/>
                  <a:gd name="connsiteX148" fmla="*/ 201266 w 592829"/>
                  <a:gd name="connsiteY148" fmla="*/ 62479 h 561828"/>
                  <a:gd name="connsiteX149" fmla="*/ 194271 w 592829"/>
                  <a:gd name="connsiteY149" fmla="*/ 65340 h 561828"/>
                  <a:gd name="connsiteX150" fmla="*/ 191410 w 592829"/>
                  <a:gd name="connsiteY150" fmla="*/ 65658 h 561828"/>
                  <a:gd name="connsiteX151" fmla="*/ 185527 w 592829"/>
                  <a:gd name="connsiteY151" fmla="*/ 65022 h 561828"/>
                  <a:gd name="connsiteX152" fmla="*/ 186322 w 592829"/>
                  <a:gd name="connsiteY152" fmla="*/ 67407 h 561828"/>
                  <a:gd name="connsiteX153" fmla="*/ 188071 w 592829"/>
                  <a:gd name="connsiteY153" fmla="*/ 69314 h 561828"/>
                  <a:gd name="connsiteX154" fmla="*/ 194112 w 592829"/>
                  <a:gd name="connsiteY154" fmla="*/ 73766 h 561828"/>
                  <a:gd name="connsiteX155" fmla="*/ 197769 w 592829"/>
                  <a:gd name="connsiteY155" fmla="*/ 76469 h 561828"/>
                  <a:gd name="connsiteX156" fmla="*/ 197769 w 592829"/>
                  <a:gd name="connsiteY156" fmla="*/ 77422 h 561828"/>
                  <a:gd name="connsiteX157" fmla="*/ 196656 w 592829"/>
                  <a:gd name="connsiteY157" fmla="*/ 79489 h 561828"/>
                  <a:gd name="connsiteX158" fmla="*/ 196179 w 592829"/>
                  <a:gd name="connsiteY158" fmla="*/ 81079 h 561828"/>
                  <a:gd name="connsiteX159" fmla="*/ 197133 w 592829"/>
                  <a:gd name="connsiteY159" fmla="*/ 82669 h 561828"/>
                  <a:gd name="connsiteX160" fmla="*/ 199358 w 592829"/>
                  <a:gd name="connsiteY160" fmla="*/ 84735 h 561828"/>
                  <a:gd name="connsiteX161" fmla="*/ 199517 w 592829"/>
                  <a:gd name="connsiteY161" fmla="*/ 85689 h 561828"/>
                  <a:gd name="connsiteX162" fmla="*/ 199041 w 592829"/>
                  <a:gd name="connsiteY162" fmla="*/ 86643 h 561828"/>
                  <a:gd name="connsiteX163" fmla="*/ 197769 w 592829"/>
                  <a:gd name="connsiteY163" fmla="*/ 88869 h 561828"/>
                  <a:gd name="connsiteX164" fmla="*/ 200312 w 592829"/>
                  <a:gd name="connsiteY164" fmla="*/ 95069 h 561828"/>
                  <a:gd name="connsiteX165" fmla="*/ 200630 w 592829"/>
                  <a:gd name="connsiteY165" fmla="*/ 100951 h 561828"/>
                  <a:gd name="connsiteX166" fmla="*/ 199994 w 592829"/>
                  <a:gd name="connsiteY166" fmla="*/ 105244 h 561828"/>
                  <a:gd name="connsiteX167" fmla="*/ 199994 w 592829"/>
                  <a:gd name="connsiteY167" fmla="*/ 107628 h 561828"/>
                  <a:gd name="connsiteX168" fmla="*/ 200312 w 592829"/>
                  <a:gd name="connsiteY168" fmla="*/ 109695 h 561828"/>
                  <a:gd name="connsiteX169" fmla="*/ 202379 w 592829"/>
                  <a:gd name="connsiteY169" fmla="*/ 114623 h 561828"/>
                  <a:gd name="connsiteX170" fmla="*/ 201107 w 592829"/>
                  <a:gd name="connsiteY170" fmla="*/ 122572 h 561828"/>
                  <a:gd name="connsiteX171" fmla="*/ 202697 w 592829"/>
                  <a:gd name="connsiteY171" fmla="*/ 126865 h 561828"/>
                  <a:gd name="connsiteX172" fmla="*/ 204764 w 592829"/>
                  <a:gd name="connsiteY172" fmla="*/ 130362 h 561828"/>
                  <a:gd name="connsiteX173" fmla="*/ 205877 w 592829"/>
                  <a:gd name="connsiteY173" fmla="*/ 136562 h 561828"/>
                  <a:gd name="connsiteX174" fmla="*/ 207625 w 592829"/>
                  <a:gd name="connsiteY174" fmla="*/ 139583 h 561828"/>
                  <a:gd name="connsiteX175" fmla="*/ 210487 w 592829"/>
                  <a:gd name="connsiteY175" fmla="*/ 142126 h 561828"/>
                  <a:gd name="connsiteX176" fmla="*/ 212077 w 592829"/>
                  <a:gd name="connsiteY176" fmla="*/ 143080 h 561828"/>
                  <a:gd name="connsiteX177" fmla="*/ 215097 w 592829"/>
                  <a:gd name="connsiteY177" fmla="*/ 145147 h 561828"/>
                  <a:gd name="connsiteX178" fmla="*/ 217323 w 592829"/>
                  <a:gd name="connsiteY178" fmla="*/ 146896 h 561828"/>
                  <a:gd name="connsiteX179" fmla="*/ 218754 w 592829"/>
                  <a:gd name="connsiteY179" fmla="*/ 149598 h 561828"/>
                  <a:gd name="connsiteX180" fmla="*/ 215892 w 592829"/>
                  <a:gd name="connsiteY180" fmla="*/ 151824 h 561828"/>
                  <a:gd name="connsiteX181" fmla="*/ 213667 w 592829"/>
                  <a:gd name="connsiteY181" fmla="*/ 153732 h 561828"/>
                  <a:gd name="connsiteX182" fmla="*/ 213031 w 592829"/>
                  <a:gd name="connsiteY182" fmla="*/ 155958 h 561828"/>
                  <a:gd name="connsiteX183" fmla="*/ 214143 w 592829"/>
                  <a:gd name="connsiteY183" fmla="*/ 159296 h 561828"/>
                  <a:gd name="connsiteX184" fmla="*/ 214143 w 592829"/>
                  <a:gd name="connsiteY184" fmla="*/ 161045 h 561828"/>
                  <a:gd name="connsiteX185" fmla="*/ 212713 w 592829"/>
                  <a:gd name="connsiteY185" fmla="*/ 161681 h 561828"/>
                  <a:gd name="connsiteX186" fmla="*/ 206830 w 592829"/>
                  <a:gd name="connsiteY186" fmla="*/ 161522 h 561828"/>
                  <a:gd name="connsiteX187" fmla="*/ 202379 w 592829"/>
                  <a:gd name="connsiteY187" fmla="*/ 161363 h 561828"/>
                  <a:gd name="connsiteX188" fmla="*/ 197133 w 592829"/>
                  <a:gd name="connsiteY188" fmla="*/ 161204 h 561828"/>
                  <a:gd name="connsiteX189" fmla="*/ 189820 w 592829"/>
                  <a:gd name="connsiteY189" fmla="*/ 160886 h 561828"/>
                  <a:gd name="connsiteX190" fmla="*/ 185209 w 592829"/>
                  <a:gd name="connsiteY190" fmla="*/ 160727 h 561828"/>
                  <a:gd name="connsiteX191" fmla="*/ 179009 w 592829"/>
                  <a:gd name="connsiteY191" fmla="*/ 160409 h 561828"/>
                  <a:gd name="connsiteX192" fmla="*/ 176784 w 592829"/>
                  <a:gd name="connsiteY192" fmla="*/ 160568 h 561828"/>
                  <a:gd name="connsiteX193" fmla="*/ 171060 w 592829"/>
                  <a:gd name="connsiteY193" fmla="*/ 161522 h 561828"/>
                  <a:gd name="connsiteX194" fmla="*/ 167086 w 592829"/>
                  <a:gd name="connsiteY194" fmla="*/ 162158 h 561828"/>
                  <a:gd name="connsiteX195" fmla="*/ 166450 w 592829"/>
                  <a:gd name="connsiteY195" fmla="*/ 162317 h 561828"/>
                  <a:gd name="connsiteX196" fmla="*/ 165178 w 592829"/>
                  <a:gd name="connsiteY196" fmla="*/ 163112 h 561828"/>
                  <a:gd name="connsiteX197" fmla="*/ 164224 w 592829"/>
                  <a:gd name="connsiteY197" fmla="*/ 165655 h 561828"/>
                  <a:gd name="connsiteX198" fmla="*/ 163429 w 592829"/>
                  <a:gd name="connsiteY198" fmla="*/ 168517 h 561828"/>
                  <a:gd name="connsiteX199" fmla="*/ 162635 w 592829"/>
                  <a:gd name="connsiteY199" fmla="*/ 169789 h 561828"/>
                  <a:gd name="connsiteX200" fmla="*/ 150552 w 592829"/>
                  <a:gd name="connsiteY200" fmla="*/ 173922 h 561828"/>
                  <a:gd name="connsiteX201" fmla="*/ 145783 w 592829"/>
                  <a:gd name="connsiteY201" fmla="*/ 174399 h 561828"/>
                  <a:gd name="connsiteX202" fmla="*/ 143080 w 592829"/>
                  <a:gd name="connsiteY202" fmla="*/ 174081 h 561828"/>
                  <a:gd name="connsiteX203" fmla="*/ 141173 w 592829"/>
                  <a:gd name="connsiteY203" fmla="*/ 174399 h 561828"/>
                  <a:gd name="connsiteX204" fmla="*/ 139424 w 592829"/>
                  <a:gd name="connsiteY204" fmla="*/ 175194 h 561828"/>
                  <a:gd name="connsiteX205" fmla="*/ 138788 w 592829"/>
                  <a:gd name="connsiteY205" fmla="*/ 176625 h 561828"/>
                  <a:gd name="connsiteX206" fmla="*/ 138788 w 592829"/>
                  <a:gd name="connsiteY206" fmla="*/ 178215 h 561828"/>
                  <a:gd name="connsiteX207" fmla="*/ 139106 w 592829"/>
                  <a:gd name="connsiteY207" fmla="*/ 179963 h 561828"/>
                  <a:gd name="connsiteX208" fmla="*/ 140219 w 592829"/>
                  <a:gd name="connsiteY208" fmla="*/ 182348 h 561828"/>
                  <a:gd name="connsiteX209" fmla="*/ 140537 w 592829"/>
                  <a:gd name="connsiteY209" fmla="*/ 184733 h 561828"/>
                  <a:gd name="connsiteX210" fmla="*/ 139742 w 592829"/>
                  <a:gd name="connsiteY210" fmla="*/ 186322 h 561828"/>
                  <a:gd name="connsiteX211" fmla="*/ 139583 w 592829"/>
                  <a:gd name="connsiteY211" fmla="*/ 188071 h 561828"/>
                  <a:gd name="connsiteX212" fmla="*/ 139265 w 592829"/>
                  <a:gd name="connsiteY212" fmla="*/ 189820 h 561828"/>
                  <a:gd name="connsiteX213" fmla="*/ 139901 w 592829"/>
                  <a:gd name="connsiteY213" fmla="*/ 190933 h 561828"/>
                  <a:gd name="connsiteX214" fmla="*/ 141014 w 592829"/>
                  <a:gd name="connsiteY214" fmla="*/ 190933 h 561828"/>
                  <a:gd name="connsiteX215" fmla="*/ 142126 w 592829"/>
                  <a:gd name="connsiteY215" fmla="*/ 191887 h 561828"/>
                  <a:gd name="connsiteX216" fmla="*/ 143875 w 592829"/>
                  <a:gd name="connsiteY216" fmla="*/ 192522 h 561828"/>
                  <a:gd name="connsiteX217" fmla="*/ 145147 w 592829"/>
                  <a:gd name="connsiteY217" fmla="*/ 194112 h 561828"/>
                  <a:gd name="connsiteX218" fmla="*/ 145147 w 592829"/>
                  <a:gd name="connsiteY218" fmla="*/ 196020 h 561828"/>
                  <a:gd name="connsiteX219" fmla="*/ 144034 w 592829"/>
                  <a:gd name="connsiteY219" fmla="*/ 197292 h 561828"/>
                  <a:gd name="connsiteX220" fmla="*/ 142921 w 592829"/>
                  <a:gd name="connsiteY220" fmla="*/ 197928 h 561828"/>
                  <a:gd name="connsiteX221" fmla="*/ 138470 w 592829"/>
                  <a:gd name="connsiteY221" fmla="*/ 198405 h 561828"/>
                  <a:gd name="connsiteX222" fmla="*/ 134813 w 592829"/>
                  <a:gd name="connsiteY222" fmla="*/ 198882 h 561828"/>
                  <a:gd name="connsiteX223" fmla="*/ 130203 w 592829"/>
                  <a:gd name="connsiteY223" fmla="*/ 202061 h 561828"/>
                  <a:gd name="connsiteX224" fmla="*/ 125116 w 592829"/>
                  <a:gd name="connsiteY224" fmla="*/ 205559 h 561828"/>
                  <a:gd name="connsiteX225" fmla="*/ 119234 w 592829"/>
                  <a:gd name="connsiteY225" fmla="*/ 207943 h 561828"/>
                  <a:gd name="connsiteX226" fmla="*/ 116690 w 592829"/>
                  <a:gd name="connsiteY226" fmla="*/ 208579 h 561828"/>
                  <a:gd name="connsiteX227" fmla="*/ 112080 w 592829"/>
                  <a:gd name="connsiteY227" fmla="*/ 210169 h 561828"/>
                  <a:gd name="connsiteX228" fmla="*/ 106674 w 592829"/>
                  <a:gd name="connsiteY228" fmla="*/ 212872 h 561828"/>
                  <a:gd name="connsiteX229" fmla="*/ 103972 w 592829"/>
                  <a:gd name="connsiteY229" fmla="*/ 217323 h 561828"/>
                  <a:gd name="connsiteX230" fmla="*/ 100633 w 592829"/>
                  <a:gd name="connsiteY230" fmla="*/ 222252 h 561828"/>
                  <a:gd name="connsiteX231" fmla="*/ 97295 w 592829"/>
                  <a:gd name="connsiteY231" fmla="*/ 225590 h 561828"/>
                  <a:gd name="connsiteX232" fmla="*/ 92843 w 592829"/>
                  <a:gd name="connsiteY232" fmla="*/ 228769 h 561828"/>
                  <a:gd name="connsiteX233" fmla="*/ 88710 w 592829"/>
                  <a:gd name="connsiteY233" fmla="*/ 230041 h 561828"/>
                  <a:gd name="connsiteX234" fmla="*/ 83463 w 592829"/>
                  <a:gd name="connsiteY234" fmla="*/ 231631 h 561828"/>
                  <a:gd name="connsiteX235" fmla="*/ 76945 w 592829"/>
                  <a:gd name="connsiteY235" fmla="*/ 232744 h 561828"/>
                  <a:gd name="connsiteX236" fmla="*/ 72176 w 592829"/>
                  <a:gd name="connsiteY236" fmla="*/ 233221 h 561828"/>
                  <a:gd name="connsiteX237" fmla="*/ 70904 w 592829"/>
                  <a:gd name="connsiteY237" fmla="*/ 233380 h 561828"/>
                  <a:gd name="connsiteX238" fmla="*/ 66771 w 592829"/>
                  <a:gd name="connsiteY238" fmla="*/ 233539 h 561828"/>
                  <a:gd name="connsiteX239" fmla="*/ 64704 w 592829"/>
                  <a:gd name="connsiteY239" fmla="*/ 233221 h 561828"/>
                  <a:gd name="connsiteX240" fmla="*/ 63273 w 592829"/>
                  <a:gd name="connsiteY240" fmla="*/ 233062 h 561828"/>
                  <a:gd name="connsiteX241" fmla="*/ 62637 w 592829"/>
                  <a:gd name="connsiteY241" fmla="*/ 233539 h 561828"/>
                  <a:gd name="connsiteX242" fmla="*/ 62478 w 592829"/>
                  <a:gd name="connsiteY242" fmla="*/ 234334 h 561828"/>
                  <a:gd name="connsiteX243" fmla="*/ 62319 w 592829"/>
                  <a:gd name="connsiteY243" fmla="*/ 236083 h 561828"/>
                  <a:gd name="connsiteX244" fmla="*/ 62160 w 592829"/>
                  <a:gd name="connsiteY244" fmla="*/ 238149 h 561828"/>
                  <a:gd name="connsiteX245" fmla="*/ 60730 w 592829"/>
                  <a:gd name="connsiteY245" fmla="*/ 239898 h 561828"/>
                  <a:gd name="connsiteX246" fmla="*/ 59935 w 592829"/>
                  <a:gd name="connsiteY246" fmla="*/ 240693 h 561828"/>
                  <a:gd name="connsiteX247" fmla="*/ 58822 w 592829"/>
                  <a:gd name="connsiteY247" fmla="*/ 241011 h 561828"/>
                  <a:gd name="connsiteX248" fmla="*/ 55324 w 592829"/>
                  <a:gd name="connsiteY248" fmla="*/ 240534 h 561828"/>
                  <a:gd name="connsiteX249" fmla="*/ 52463 w 592829"/>
                  <a:gd name="connsiteY249" fmla="*/ 239898 h 561828"/>
                  <a:gd name="connsiteX250" fmla="*/ 45627 w 592829"/>
                  <a:gd name="connsiteY250" fmla="*/ 239262 h 561828"/>
                  <a:gd name="connsiteX251" fmla="*/ 44196 w 592829"/>
                  <a:gd name="connsiteY251" fmla="*/ 239421 h 561828"/>
                  <a:gd name="connsiteX252" fmla="*/ 43719 w 592829"/>
                  <a:gd name="connsiteY252" fmla="*/ 239580 h 561828"/>
                  <a:gd name="connsiteX253" fmla="*/ 41652 w 592829"/>
                  <a:gd name="connsiteY253" fmla="*/ 240852 h 561828"/>
                  <a:gd name="connsiteX254" fmla="*/ 38314 w 592829"/>
                  <a:gd name="connsiteY254" fmla="*/ 243237 h 561828"/>
                  <a:gd name="connsiteX255" fmla="*/ 36088 w 592829"/>
                  <a:gd name="connsiteY255" fmla="*/ 245462 h 561828"/>
                  <a:gd name="connsiteX256" fmla="*/ 34339 w 592829"/>
                  <a:gd name="connsiteY256" fmla="*/ 246416 h 561828"/>
                  <a:gd name="connsiteX257" fmla="*/ 30365 w 592829"/>
                  <a:gd name="connsiteY257" fmla="*/ 247052 h 561828"/>
                  <a:gd name="connsiteX258" fmla="*/ 28616 w 592829"/>
                  <a:gd name="connsiteY258" fmla="*/ 247847 h 561828"/>
                  <a:gd name="connsiteX259" fmla="*/ 21303 w 592829"/>
                  <a:gd name="connsiteY259" fmla="*/ 253252 h 561828"/>
                  <a:gd name="connsiteX260" fmla="*/ 19713 w 592829"/>
                  <a:gd name="connsiteY260" fmla="*/ 254524 h 561828"/>
                  <a:gd name="connsiteX261" fmla="*/ 12082 w 592829"/>
                  <a:gd name="connsiteY261" fmla="*/ 259293 h 561828"/>
                  <a:gd name="connsiteX262" fmla="*/ 9857 w 592829"/>
                  <a:gd name="connsiteY262" fmla="*/ 260883 h 561828"/>
                  <a:gd name="connsiteX263" fmla="*/ 8108 w 592829"/>
                  <a:gd name="connsiteY263" fmla="*/ 262473 h 561828"/>
                  <a:gd name="connsiteX264" fmla="*/ 3656 w 592829"/>
                  <a:gd name="connsiteY264" fmla="*/ 265971 h 561828"/>
                  <a:gd name="connsiteX265" fmla="*/ 636 w 592829"/>
                  <a:gd name="connsiteY265" fmla="*/ 267401 h 561828"/>
                  <a:gd name="connsiteX266" fmla="*/ 159 w 592829"/>
                  <a:gd name="connsiteY266" fmla="*/ 268355 h 561828"/>
                  <a:gd name="connsiteX267" fmla="*/ 0 w 592829"/>
                  <a:gd name="connsiteY267" fmla="*/ 270422 h 561828"/>
                  <a:gd name="connsiteX268" fmla="*/ 0 w 592829"/>
                  <a:gd name="connsiteY268" fmla="*/ 275191 h 561828"/>
                  <a:gd name="connsiteX269" fmla="*/ 0 w 592829"/>
                  <a:gd name="connsiteY269" fmla="*/ 279643 h 561828"/>
                  <a:gd name="connsiteX270" fmla="*/ 0 w 592829"/>
                  <a:gd name="connsiteY270" fmla="*/ 286161 h 561828"/>
                  <a:gd name="connsiteX271" fmla="*/ 0 w 592829"/>
                  <a:gd name="connsiteY271" fmla="*/ 292838 h 561828"/>
                  <a:gd name="connsiteX272" fmla="*/ 0 w 592829"/>
                  <a:gd name="connsiteY272" fmla="*/ 300310 h 561828"/>
                  <a:gd name="connsiteX273" fmla="*/ 0 w 592829"/>
                  <a:gd name="connsiteY273" fmla="*/ 305397 h 561828"/>
                  <a:gd name="connsiteX274" fmla="*/ 0 w 592829"/>
                  <a:gd name="connsiteY274" fmla="*/ 311756 h 561828"/>
                  <a:gd name="connsiteX275" fmla="*/ 5405 w 592829"/>
                  <a:gd name="connsiteY275" fmla="*/ 315095 h 561828"/>
                  <a:gd name="connsiteX276" fmla="*/ 10811 w 592829"/>
                  <a:gd name="connsiteY276" fmla="*/ 318433 h 561828"/>
                  <a:gd name="connsiteX277" fmla="*/ 16216 w 592829"/>
                  <a:gd name="connsiteY277" fmla="*/ 321931 h 561828"/>
                  <a:gd name="connsiteX278" fmla="*/ 21621 w 592829"/>
                  <a:gd name="connsiteY278" fmla="*/ 325269 h 561828"/>
                  <a:gd name="connsiteX279" fmla="*/ 27026 w 592829"/>
                  <a:gd name="connsiteY279" fmla="*/ 328767 h 561828"/>
                  <a:gd name="connsiteX280" fmla="*/ 32431 w 592829"/>
                  <a:gd name="connsiteY280" fmla="*/ 332105 h 561828"/>
                  <a:gd name="connsiteX281" fmla="*/ 37837 w 592829"/>
                  <a:gd name="connsiteY281" fmla="*/ 335444 h 561828"/>
                  <a:gd name="connsiteX282" fmla="*/ 43242 w 592829"/>
                  <a:gd name="connsiteY282" fmla="*/ 338941 h 561828"/>
                  <a:gd name="connsiteX283" fmla="*/ 48647 w 592829"/>
                  <a:gd name="connsiteY283" fmla="*/ 342280 h 561828"/>
                  <a:gd name="connsiteX284" fmla="*/ 54053 w 592829"/>
                  <a:gd name="connsiteY284" fmla="*/ 345618 h 561828"/>
                  <a:gd name="connsiteX285" fmla="*/ 59458 w 592829"/>
                  <a:gd name="connsiteY285" fmla="*/ 348957 h 561828"/>
                  <a:gd name="connsiteX286" fmla="*/ 64704 w 592829"/>
                  <a:gd name="connsiteY286" fmla="*/ 352455 h 561828"/>
                  <a:gd name="connsiteX287" fmla="*/ 70109 w 592829"/>
                  <a:gd name="connsiteY287" fmla="*/ 355793 h 561828"/>
                  <a:gd name="connsiteX288" fmla="*/ 75515 w 592829"/>
                  <a:gd name="connsiteY288" fmla="*/ 359132 h 561828"/>
                  <a:gd name="connsiteX289" fmla="*/ 80920 w 592829"/>
                  <a:gd name="connsiteY289" fmla="*/ 362470 h 561828"/>
                  <a:gd name="connsiteX290" fmla="*/ 86325 w 592829"/>
                  <a:gd name="connsiteY290" fmla="*/ 365968 h 561828"/>
                  <a:gd name="connsiteX291" fmla="*/ 90935 w 592829"/>
                  <a:gd name="connsiteY291" fmla="*/ 368670 h 561828"/>
                  <a:gd name="connsiteX292" fmla="*/ 97771 w 592829"/>
                  <a:gd name="connsiteY292" fmla="*/ 373281 h 561828"/>
                  <a:gd name="connsiteX293" fmla="*/ 104290 w 592829"/>
                  <a:gd name="connsiteY293" fmla="*/ 377573 h 561828"/>
                  <a:gd name="connsiteX294" fmla="*/ 110808 w 592829"/>
                  <a:gd name="connsiteY294" fmla="*/ 381707 h 561828"/>
                  <a:gd name="connsiteX295" fmla="*/ 119552 w 592829"/>
                  <a:gd name="connsiteY295" fmla="*/ 387589 h 561828"/>
                  <a:gd name="connsiteX296" fmla="*/ 127500 w 592829"/>
                  <a:gd name="connsiteY296" fmla="*/ 392994 h 561828"/>
                  <a:gd name="connsiteX297" fmla="*/ 136880 w 592829"/>
                  <a:gd name="connsiteY297" fmla="*/ 399512 h 561828"/>
                  <a:gd name="connsiteX298" fmla="*/ 146419 w 592829"/>
                  <a:gd name="connsiteY298" fmla="*/ 406030 h 561828"/>
                  <a:gd name="connsiteX299" fmla="*/ 155799 w 592829"/>
                  <a:gd name="connsiteY299" fmla="*/ 412548 h 561828"/>
                  <a:gd name="connsiteX300" fmla="*/ 165178 w 592829"/>
                  <a:gd name="connsiteY300" fmla="*/ 418907 h 561828"/>
                  <a:gd name="connsiteX301" fmla="*/ 174558 w 592829"/>
                  <a:gd name="connsiteY301" fmla="*/ 425426 h 561828"/>
                  <a:gd name="connsiteX302" fmla="*/ 183938 w 592829"/>
                  <a:gd name="connsiteY302" fmla="*/ 431944 h 561828"/>
                  <a:gd name="connsiteX303" fmla="*/ 193317 w 592829"/>
                  <a:gd name="connsiteY303" fmla="*/ 438303 h 561828"/>
                  <a:gd name="connsiteX304" fmla="*/ 202697 w 592829"/>
                  <a:gd name="connsiteY304" fmla="*/ 444821 h 561828"/>
                  <a:gd name="connsiteX305" fmla="*/ 212236 w 592829"/>
                  <a:gd name="connsiteY305" fmla="*/ 451180 h 561828"/>
                  <a:gd name="connsiteX306" fmla="*/ 221615 w 592829"/>
                  <a:gd name="connsiteY306" fmla="*/ 457698 h 561828"/>
                  <a:gd name="connsiteX307" fmla="*/ 230995 w 592829"/>
                  <a:gd name="connsiteY307" fmla="*/ 464057 h 561828"/>
                  <a:gd name="connsiteX308" fmla="*/ 240375 w 592829"/>
                  <a:gd name="connsiteY308" fmla="*/ 470575 h 561828"/>
                  <a:gd name="connsiteX309" fmla="*/ 249755 w 592829"/>
                  <a:gd name="connsiteY309" fmla="*/ 476934 h 561828"/>
                  <a:gd name="connsiteX310" fmla="*/ 259134 w 592829"/>
                  <a:gd name="connsiteY310" fmla="*/ 483294 h 561828"/>
                  <a:gd name="connsiteX311" fmla="*/ 268514 w 592829"/>
                  <a:gd name="connsiteY311" fmla="*/ 489653 h 561828"/>
                  <a:gd name="connsiteX312" fmla="*/ 277894 w 592829"/>
                  <a:gd name="connsiteY312" fmla="*/ 496171 h 561828"/>
                  <a:gd name="connsiteX313" fmla="*/ 282186 w 592829"/>
                  <a:gd name="connsiteY313" fmla="*/ 499032 h 561828"/>
                  <a:gd name="connsiteX314" fmla="*/ 282504 w 592829"/>
                  <a:gd name="connsiteY314" fmla="*/ 500145 h 561828"/>
                  <a:gd name="connsiteX315" fmla="*/ 282981 w 592829"/>
                  <a:gd name="connsiteY315" fmla="*/ 502530 h 561828"/>
                  <a:gd name="connsiteX316" fmla="*/ 282663 w 592829"/>
                  <a:gd name="connsiteY316" fmla="*/ 505232 h 561828"/>
                  <a:gd name="connsiteX317" fmla="*/ 282663 w 592829"/>
                  <a:gd name="connsiteY317" fmla="*/ 507458 h 561828"/>
                  <a:gd name="connsiteX318" fmla="*/ 283935 w 592829"/>
                  <a:gd name="connsiteY318" fmla="*/ 508889 h 561828"/>
                  <a:gd name="connsiteX319" fmla="*/ 286320 w 592829"/>
                  <a:gd name="connsiteY319" fmla="*/ 510479 h 561828"/>
                  <a:gd name="connsiteX320" fmla="*/ 295540 w 592829"/>
                  <a:gd name="connsiteY320" fmla="*/ 515248 h 561828"/>
                  <a:gd name="connsiteX321" fmla="*/ 296176 w 592829"/>
                  <a:gd name="connsiteY321" fmla="*/ 516202 h 561828"/>
                  <a:gd name="connsiteX322" fmla="*/ 296494 w 592829"/>
                  <a:gd name="connsiteY322" fmla="*/ 518110 h 561828"/>
                  <a:gd name="connsiteX323" fmla="*/ 297607 w 592829"/>
                  <a:gd name="connsiteY323" fmla="*/ 520494 h 561828"/>
                  <a:gd name="connsiteX324" fmla="*/ 299674 w 592829"/>
                  <a:gd name="connsiteY324" fmla="*/ 521925 h 561828"/>
                  <a:gd name="connsiteX325" fmla="*/ 301899 w 592829"/>
                  <a:gd name="connsiteY325" fmla="*/ 522879 h 561828"/>
                  <a:gd name="connsiteX326" fmla="*/ 304602 w 592829"/>
                  <a:gd name="connsiteY326" fmla="*/ 523674 h 561828"/>
                  <a:gd name="connsiteX327" fmla="*/ 313028 w 592829"/>
                  <a:gd name="connsiteY327" fmla="*/ 524469 h 561828"/>
                  <a:gd name="connsiteX328" fmla="*/ 314777 w 592829"/>
                  <a:gd name="connsiteY328" fmla="*/ 525582 h 561828"/>
                  <a:gd name="connsiteX329" fmla="*/ 318274 w 592829"/>
                  <a:gd name="connsiteY329" fmla="*/ 529874 h 561828"/>
                  <a:gd name="connsiteX330" fmla="*/ 320341 w 592829"/>
                  <a:gd name="connsiteY330" fmla="*/ 530669 h 561828"/>
                  <a:gd name="connsiteX331" fmla="*/ 325905 w 592829"/>
                  <a:gd name="connsiteY331" fmla="*/ 531941 h 561828"/>
                  <a:gd name="connsiteX332" fmla="*/ 329880 w 592829"/>
                  <a:gd name="connsiteY332" fmla="*/ 532736 h 561828"/>
                  <a:gd name="connsiteX333" fmla="*/ 331469 w 592829"/>
                  <a:gd name="connsiteY333" fmla="*/ 533054 h 561828"/>
                  <a:gd name="connsiteX334" fmla="*/ 335126 w 592829"/>
                  <a:gd name="connsiteY334" fmla="*/ 534167 h 561828"/>
                  <a:gd name="connsiteX335" fmla="*/ 339100 w 592829"/>
                  <a:gd name="connsiteY335" fmla="*/ 536233 h 561828"/>
                  <a:gd name="connsiteX336" fmla="*/ 341167 w 592829"/>
                  <a:gd name="connsiteY336" fmla="*/ 537982 h 561828"/>
                  <a:gd name="connsiteX337" fmla="*/ 341167 w 592829"/>
                  <a:gd name="connsiteY337" fmla="*/ 538618 h 561828"/>
                  <a:gd name="connsiteX338" fmla="*/ 341167 w 592829"/>
                  <a:gd name="connsiteY338" fmla="*/ 540049 h 561828"/>
                  <a:gd name="connsiteX339" fmla="*/ 341167 w 592829"/>
                  <a:gd name="connsiteY339" fmla="*/ 544818 h 561828"/>
                  <a:gd name="connsiteX340" fmla="*/ 341962 w 592829"/>
                  <a:gd name="connsiteY340" fmla="*/ 547362 h 561828"/>
                  <a:gd name="connsiteX341" fmla="*/ 342757 w 592829"/>
                  <a:gd name="connsiteY341" fmla="*/ 549269 h 561828"/>
                  <a:gd name="connsiteX342" fmla="*/ 342757 w 592829"/>
                  <a:gd name="connsiteY342" fmla="*/ 550382 h 561828"/>
                  <a:gd name="connsiteX343" fmla="*/ 341644 w 592829"/>
                  <a:gd name="connsiteY343" fmla="*/ 551177 h 561828"/>
                  <a:gd name="connsiteX344" fmla="*/ 340849 w 592829"/>
                  <a:gd name="connsiteY344" fmla="*/ 552131 h 561828"/>
                  <a:gd name="connsiteX345" fmla="*/ 340531 w 592829"/>
                  <a:gd name="connsiteY345" fmla="*/ 553403 h 561828"/>
                  <a:gd name="connsiteX346" fmla="*/ 339418 w 592829"/>
                  <a:gd name="connsiteY346" fmla="*/ 555152 h 561828"/>
                  <a:gd name="connsiteX347" fmla="*/ 338464 w 592829"/>
                  <a:gd name="connsiteY347" fmla="*/ 556900 h 561828"/>
                  <a:gd name="connsiteX348" fmla="*/ 338782 w 592829"/>
                  <a:gd name="connsiteY348" fmla="*/ 558331 h 561828"/>
                  <a:gd name="connsiteX349" fmla="*/ 340372 w 592829"/>
                  <a:gd name="connsiteY349" fmla="*/ 559285 h 561828"/>
                  <a:gd name="connsiteX350" fmla="*/ 342757 w 592829"/>
                  <a:gd name="connsiteY350" fmla="*/ 561034 h 561828"/>
                  <a:gd name="connsiteX351" fmla="*/ 344665 w 592829"/>
                  <a:gd name="connsiteY351" fmla="*/ 561670 h 561828"/>
                  <a:gd name="connsiteX352" fmla="*/ 345618 w 592829"/>
                  <a:gd name="connsiteY352" fmla="*/ 561829 h 561828"/>
                  <a:gd name="connsiteX353" fmla="*/ 346890 w 592829"/>
                  <a:gd name="connsiteY353" fmla="*/ 561670 h 561828"/>
                  <a:gd name="connsiteX354" fmla="*/ 348003 w 592829"/>
                  <a:gd name="connsiteY354" fmla="*/ 561511 h 561828"/>
                  <a:gd name="connsiteX355" fmla="*/ 354998 w 592829"/>
                  <a:gd name="connsiteY355" fmla="*/ 560239 h 561828"/>
                  <a:gd name="connsiteX356" fmla="*/ 361516 w 592829"/>
                  <a:gd name="connsiteY356" fmla="*/ 558967 h 561828"/>
                  <a:gd name="connsiteX357" fmla="*/ 370578 w 592829"/>
                  <a:gd name="connsiteY357" fmla="*/ 557218 h 561828"/>
                  <a:gd name="connsiteX358" fmla="*/ 376937 w 592829"/>
                  <a:gd name="connsiteY358" fmla="*/ 555946 h 561828"/>
                  <a:gd name="connsiteX359" fmla="*/ 383296 w 592829"/>
                  <a:gd name="connsiteY359" fmla="*/ 554675 h 561828"/>
                  <a:gd name="connsiteX360" fmla="*/ 392835 w 592829"/>
                  <a:gd name="connsiteY360" fmla="*/ 552767 h 561828"/>
                  <a:gd name="connsiteX361" fmla="*/ 403168 w 592829"/>
                  <a:gd name="connsiteY361" fmla="*/ 550700 h 561828"/>
                  <a:gd name="connsiteX362" fmla="*/ 414297 w 592829"/>
                  <a:gd name="connsiteY362" fmla="*/ 548474 h 561828"/>
                  <a:gd name="connsiteX363" fmla="*/ 416841 w 592829"/>
                  <a:gd name="connsiteY363" fmla="*/ 547203 h 561828"/>
                  <a:gd name="connsiteX364" fmla="*/ 425266 w 592829"/>
                  <a:gd name="connsiteY364" fmla="*/ 539731 h 561828"/>
                  <a:gd name="connsiteX365" fmla="*/ 429082 w 592829"/>
                  <a:gd name="connsiteY365" fmla="*/ 536392 h 561828"/>
                  <a:gd name="connsiteX366" fmla="*/ 436713 w 592829"/>
                  <a:gd name="connsiteY366" fmla="*/ 529556 h 561828"/>
                  <a:gd name="connsiteX367" fmla="*/ 442436 w 592829"/>
                  <a:gd name="connsiteY367" fmla="*/ 524469 h 561828"/>
                  <a:gd name="connsiteX368" fmla="*/ 449908 w 592829"/>
                  <a:gd name="connsiteY368" fmla="*/ 517792 h 561828"/>
                  <a:gd name="connsiteX369" fmla="*/ 457857 w 592829"/>
                  <a:gd name="connsiteY369" fmla="*/ 511115 h 561828"/>
                  <a:gd name="connsiteX370" fmla="*/ 464057 w 592829"/>
                  <a:gd name="connsiteY370" fmla="*/ 505868 h 561828"/>
                  <a:gd name="connsiteX371" fmla="*/ 473914 w 592829"/>
                  <a:gd name="connsiteY371" fmla="*/ 499827 h 561828"/>
                  <a:gd name="connsiteX372" fmla="*/ 488858 w 592829"/>
                  <a:gd name="connsiteY372" fmla="*/ 490606 h 561828"/>
                  <a:gd name="connsiteX373" fmla="*/ 503643 w 592829"/>
                  <a:gd name="connsiteY373" fmla="*/ 481545 h 561828"/>
                  <a:gd name="connsiteX374" fmla="*/ 518587 w 592829"/>
                  <a:gd name="connsiteY374" fmla="*/ 472324 h 561828"/>
                  <a:gd name="connsiteX375" fmla="*/ 533371 w 592829"/>
                  <a:gd name="connsiteY375" fmla="*/ 463262 h 561828"/>
                  <a:gd name="connsiteX376" fmla="*/ 548315 w 592829"/>
                  <a:gd name="connsiteY376" fmla="*/ 454042 h 561828"/>
                  <a:gd name="connsiteX377" fmla="*/ 563100 w 592829"/>
                  <a:gd name="connsiteY377" fmla="*/ 444821 h 561828"/>
                  <a:gd name="connsiteX378" fmla="*/ 578044 w 592829"/>
                  <a:gd name="connsiteY378" fmla="*/ 435759 h 561828"/>
                  <a:gd name="connsiteX379" fmla="*/ 592829 w 592829"/>
                  <a:gd name="connsiteY379" fmla="*/ 426538 h 561828"/>
                  <a:gd name="connsiteX380" fmla="*/ 590127 w 592829"/>
                  <a:gd name="connsiteY380" fmla="*/ 421133 h 56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592829" h="561828">
                    <a:moveTo>
                      <a:pt x="590127" y="421133"/>
                    </a:moveTo>
                    <a:lnTo>
                      <a:pt x="587106" y="415251"/>
                    </a:lnTo>
                    <a:lnTo>
                      <a:pt x="582973" y="407779"/>
                    </a:lnTo>
                    <a:lnTo>
                      <a:pt x="580429" y="403168"/>
                    </a:lnTo>
                    <a:lnTo>
                      <a:pt x="579634" y="402374"/>
                    </a:lnTo>
                    <a:lnTo>
                      <a:pt x="568188" y="398717"/>
                    </a:lnTo>
                    <a:lnTo>
                      <a:pt x="556105" y="395220"/>
                    </a:lnTo>
                    <a:lnTo>
                      <a:pt x="548951" y="397445"/>
                    </a:lnTo>
                    <a:lnTo>
                      <a:pt x="547680" y="397286"/>
                    </a:lnTo>
                    <a:lnTo>
                      <a:pt x="545772" y="395856"/>
                    </a:lnTo>
                    <a:lnTo>
                      <a:pt x="543705" y="394107"/>
                    </a:lnTo>
                    <a:lnTo>
                      <a:pt x="542592" y="391404"/>
                    </a:lnTo>
                    <a:lnTo>
                      <a:pt x="539731" y="388066"/>
                    </a:lnTo>
                    <a:lnTo>
                      <a:pt x="537187" y="380117"/>
                    </a:lnTo>
                    <a:lnTo>
                      <a:pt x="536869" y="373758"/>
                    </a:lnTo>
                    <a:lnTo>
                      <a:pt x="536392" y="371532"/>
                    </a:lnTo>
                    <a:lnTo>
                      <a:pt x="530033" y="362629"/>
                    </a:lnTo>
                    <a:lnTo>
                      <a:pt x="524310" y="354521"/>
                    </a:lnTo>
                    <a:lnTo>
                      <a:pt x="520494" y="349116"/>
                    </a:lnTo>
                    <a:lnTo>
                      <a:pt x="519699" y="346572"/>
                    </a:lnTo>
                    <a:lnTo>
                      <a:pt x="520176" y="343711"/>
                    </a:lnTo>
                    <a:lnTo>
                      <a:pt x="521766" y="341008"/>
                    </a:lnTo>
                    <a:lnTo>
                      <a:pt x="527330" y="337670"/>
                    </a:lnTo>
                    <a:lnTo>
                      <a:pt x="532259" y="334172"/>
                    </a:lnTo>
                    <a:lnTo>
                      <a:pt x="533054" y="331787"/>
                    </a:lnTo>
                    <a:lnTo>
                      <a:pt x="533371" y="325110"/>
                    </a:lnTo>
                    <a:lnTo>
                      <a:pt x="531623" y="323044"/>
                    </a:lnTo>
                    <a:lnTo>
                      <a:pt x="530510" y="319069"/>
                    </a:lnTo>
                    <a:lnTo>
                      <a:pt x="529238" y="313823"/>
                    </a:lnTo>
                    <a:lnTo>
                      <a:pt x="529079" y="310325"/>
                    </a:lnTo>
                    <a:lnTo>
                      <a:pt x="531305" y="303489"/>
                    </a:lnTo>
                    <a:lnTo>
                      <a:pt x="534007" y="296335"/>
                    </a:lnTo>
                    <a:lnTo>
                      <a:pt x="532259" y="288386"/>
                    </a:lnTo>
                    <a:lnTo>
                      <a:pt x="530987" y="272330"/>
                    </a:lnTo>
                    <a:lnTo>
                      <a:pt x="531782" y="259770"/>
                    </a:lnTo>
                    <a:lnTo>
                      <a:pt x="531146" y="255160"/>
                    </a:lnTo>
                    <a:lnTo>
                      <a:pt x="530828" y="253252"/>
                    </a:lnTo>
                    <a:lnTo>
                      <a:pt x="529079" y="247211"/>
                    </a:lnTo>
                    <a:lnTo>
                      <a:pt x="527012" y="241011"/>
                    </a:lnTo>
                    <a:lnTo>
                      <a:pt x="526059" y="238785"/>
                    </a:lnTo>
                    <a:lnTo>
                      <a:pt x="523356" y="233857"/>
                    </a:lnTo>
                    <a:lnTo>
                      <a:pt x="518904" y="227657"/>
                    </a:lnTo>
                    <a:lnTo>
                      <a:pt x="516520" y="223841"/>
                    </a:lnTo>
                    <a:lnTo>
                      <a:pt x="519699" y="221934"/>
                    </a:lnTo>
                    <a:lnTo>
                      <a:pt x="522561" y="220344"/>
                    </a:lnTo>
                    <a:lnTo>
                      <a:pt x="520812" y="212872"/>
                    </a:lnTo>
                    <a:lnTo>
                      <a:pt x="519222" y="206513"/>
                    </a:lnTo>
                    <a:lnTo>
                      <a:pt x="518110" y="201425"/>
                    </a:lnTo>
                    <a:lnTo>
                      <a:pt x="515884" y="192205"/>
                    </a:lnTo>
                    <a:lnTo>
                      <a:pt x="514135" y="184256"/>
                    </a:lnTo>
                    <a:lnTo>
                      <a:pt x="512227" y="176466"/>
                    </a:lnTo>
                    <a:lnTo>
                      <a:pt x="510638" y="169312"/>
                    </a:lnTo>
                    <a:lnTo>
                      <a:pt x="508889" y="162158"/>
                    </a:lnTo>
                    <a:lnTo>
                      <a:pt x="508253" y="161204"/>
                    </a:lnTo>
                    <a:lnTo>
                      <a:pt x="503166" y="157706"/>
                    </a:lnTo>
                    <a:lnTo>
                      <a:pt x="498555" y="154686"/>
                    </a:lnTo>
                    <a:lnTo>
                      <a:pt x="493786" y="151029"/>
                    </a:lnTo>
                    <a:lnTo>
                      <a:pt x="488540" y="147214"/>
                    </a:lnTo>
                    <a:lnTo>
                      <a:pt x="487745" y="142444"/>
                    </a:lnTo>
                    <a:lnTo>
                      <a:pt x="485042" y="134972"/>
                    </a:lnTo>
                    <a:lnTo>
                      <a:pt x="482181" y="130998"/>
                    </a:lnTo>
                    <a:lnTo>
                      <a:pt x="481068" y="129885"/>
                    </a:lnTo>
                    <a:lnTo>
                      <a:pt x="475344" y="127182"/>
                    </a:lnTo>
                    <a:lnTo>
                      <a:pt x="472165" y="125275"/>
                    </a:lnTo>
                    <a:lnTo>
                      <a:pt x="471211" y="124162"/>
                    </a:lnTo>
                    <a:lnTo>
                      <a:pt x="470575" y="121141"/>
                    </a:lnTo>
                    <a:lnTo>
                      <a:pt x="468190" y="115100"/>
                    </a:lnTo>
                    <a:lnTo>
                      <a:pt x="465647" y="109695"/>
                    </a:lnTo>
                    <a:lnTo>
                      <a:pt x="464534" y="106039"/>
                    </a:lnTo>
                    <a:lnTo>
                      <a:pt x="464375" y="101428"/>
                    </a:lnTo>
                    <a:lnTo>
                      <a:pt x="465011" y="98090"/>
                    </a:lnTo>
                    <a:lnTo>
                      <a:pt x="466124" y="96659"/>
                    </a:lnTo>
                    <a:lnTo>
                      <a:pt x="471688" y="92525"/>
                    </a:lnTo>
                    <a:lnTo>
                      <a:pt x="474232" y="87438"/>
                    </a:lnTo>
                    <a:lnTo>
                      <a:pt x="477411" y="85530"/>
                    </a:lnTo>
                    <a:lnTo>
                      <a:pt x="480273" y="84100"/>
                    </a:lnTo>
                    <a:lnTo>
                      <a:pt x="482499" y="82510"/>
                    </a:lnTo>
                    <a:lnTo>
                      <a:pt x="484406" y="79807"/>
                    </a:lnTo>
                    <a:lnTo>
                      <a:pt x="485996" y="76946"/>
                    </a:lnTo>
                    <a:lnTo>
                      <a:pt x="486314" y="73925"/>
                    </a:lnTo>
                    <a:lnTo>
                      <a:pt x="486950" y="68997"/>
                    </a:lnTo>
                    <a:lnTo>
                      <a:pt x="487904" y="65658"/>
                    </a:lnTo>
                    <a:lnTo>
                      <a:pt x="490288" y="61842"/>
                    </a:lnTo>
                    <a:lnTo>
                      <a:pt x="489335" y="58663"/>
                    </a:lnTo>
                    <a:lnTo>
                      <a:pt x="488063" y="55325"/>
                    </a:lnTo>
                    <a:lnTo>
                      <a:pt x="488381" y="49442"/>
                    </a:lnTo>
                    <a:lnTo>
                      <a:pt x="488063" y="47058"/>
                    </a:lnTo>
                    <a:lnTo>
                      <a:pt x="487109" y="44991"/>
                    </a:lnTo>
                    <a:lnTo>
                      <a:pt x="485996" y="42288"/>
                    </a:lnTo>
                    <a:lnTo>
                      <a:pt x="485996" y="40063"/>
                    </a:lnTo>
                    <a:lnTo>
                      <a:pt x="486950" y="34180"/>
                    </a:lnTo>
                    <a:lnTo>
                      <a:pt x="487745" y="29729"/>
                    </a:lnTo>
                    <a:lnTo>
                      <a:pt x="489017" y="23847"/>
                    </a:lnTo>
                    <a:lnTo>
                      <a:pt x="488540" y="22257"/>
                    </a:lnTo>
                    <a:lnTo>
                      <a:pt x="487586" y="20985"/>
                    </a:lnTo>
                    <a:lnTo>
                      <a:pt x="484883" y="19713"/>
                    </a:lnTo>
                    <a:lnTo>
                      <a:pt x="484883" y="18918"/>
                    </a:lnTo>
                    <a:lnTo>
                      <a:pt x="485519" y="17965"/>
                    </a:lnTo>
                    <a:lnTo>
                      <a:pt x="489493" y="15103"/>
                    </a:lnTo>
                    <a:lnTo>
                      <a:pt x="491719" y="10970"/>
                    </a:lnTo>
                    <a:lnTo>
                      <a:pt x="493468" y="10016"/>
                    </a:lnTo>
                    <a:lnTo>
                      <a:pt x="496171" y="8585"/>
                    </a:lnTo>
                    <a:lnTo>
                      <a:pt x="496171" y="6995"/>
                    </a:lnTo>
                    <a:lnTo>
                      <a:pt x="495535" y="5087"/>
                    </a:lnTo>
                    <a:lnTo>
                      <a:pt x="482657" y="6041"/>
                    </a:lnTo>
                    <a:lnTo>
                      <a:pt x="476298" y="7790"/>
                    </a:lnTo>
                    <a:lnTo>
                      <a:pt x="472960" y="6995"/>
                    </a:lnTo>
                    <a:lnTo>
                      <a:pt x="467714" y="3180"/>
                    </a:lnTo>
                    <a:lnTo>
                      <a:pt x="462626" y="1113"/>
                    </a:lnTo>
                    <a:lnTo>
                      <a:pt x="456108" y="0"/>
                    </a:lnTo>
                    <a:lnTo>
                      <a:pt x="457062" y="4134"/>
                    </a:lnTo>
                    <a:lnTo>
                      <a:pt x="454359" y="4929"/>
                    </a:lnTo>
                    <a:lnTo>
                      <a:pt x="448159" y="5723"/>
                    </a:lnTo>
                    <a:lnTo>
                      <a:pt x="437985" y="3021"/>
                    </a:lnTo>
                    <a:lnTo>
                      <a:pt x="435441" y="318"/>
                    </a:lnTo>
                    <a:lnTo>
                      <a:pt x="430990" y="1590"/>
                    </a:lnTo>
                    <a:lnTo>
                      <a:pt x="428605" y="5087"/>
                    </a:lnTo>
                    <a:lnTo>
                      <a:pt x="423359" y="7631"/>
                    </a:lnTo>
                    <a:lnTo>
                      <a:pt x="413661" y="9698"/>
                    </a:lnTo>
                    <a:lnTo>
                      <a:pt x="405076" y="13831"/>
                    </a:lnTo>
                    <a:lnTo>
                      <a:pt x="401261" y="14626"/>
                    </a:lnTo>
                    <a:lnTo>
                      <a:pt x="398399" y="13672"/>
                    </a:lnTo>
                    <a:lnTo>
                      <a:pt x="392676" y="9380"/>
                    </a:lnTo>
                    <a:lnTo>
                      <a:pt x="389337" y="7631"/>
                    </a:lnTo>
                    <a:lnTo>
                      <a:pt x="385840" y="6518"/>
                    </a:lnTo>
                    <a:lnTo>
                      <a:pt x="357701" y="6518"/>
                    </a:lnTo>
                    <a:lnTo>
                      <a:pt x="350388" y="9857"/>
                    </a:lnTo>
                    <a:lnTo>
                      <a:pt x="334649" y="10175"/>
                    </a:lnTo>
                    <a:lnTo>
                      <a:pt x="330992" y="11606"/>
                    </a:lnTo>
                    <a:lnTo>
                      <a:pt x="323679" y="16216"/>
                    </a:lnTo>
                    <a:lnTo>
                      <a:pt x="316525" y="15898"/>
                    </a:lnTo>
                    <a:lnTo>
                      <a:pt x="306033" y="17329"/>
                    </a:lnTo>
                    <a:lnTo>
                      <a:pt x="285366" y="18918"/>
                    </a:lnTo>
                    <a:lnTo>
                      <a:pt x="277099" y="21303"/>
                    </a:lnTo>
                    <a:lnTo>
                      <a:pt x="272012" y="24165"/>
                    </a:lnTo>
                    <a:lnTo>
                      <a:pt x="264063" y="27344"/>
                    </a:lnTo>
                    <a:lnTo>
                      <a:pt x="258180" y="30524"/>
                    </a:lnTo>
                    <a:lnTo>
                      <a:pt x="253570" y="33862"/>
                    </a:lnTo>
                    <a:lnTo>
                      <a:pt x="250708" y="39109"/>
                    </a:lnTo>
                    <a:lnTo>
                      <a:pt x="247847" y="41334"/>
                    </a:lnTo>
                    <a:lnTo>
                      <a:pt x="243872" y="41811"/>
                    </a:lnTo>
                    <a:lnTo>
                      <a:pt x="239262" y="40381"/>
                    </a:lnTo>
                    <a:lnTo>
                      <a:pt x="237036" y="40381"/>
                    </a:lnTo>
                    <a:lnTo>
                      <a:pt x="222887" y="46740"/>
                    </a:lnTo>
                    <a:lnTo>
                      <a:pt x="218118" y="49601"/>
                    </a:lnTo>
                    <a:lnTo>
                      <a:pt x="214620" y="52304"/>
                    </a:lnTo>
                    <a:lnTo>
                      <a:pt x="210964" y="56596"/>
                    </a:lnTo>
                    <a:lnTo>
                      <a:pt x="206672" y="58504"/>
                    </a:lnTo>
                    <a:lnTo>
                      <a:pt x="201266" y="62479"/>
                    </a:lnTo>
                    <a:lnTo>
                      <a:pt x="194271" y="65340"/>
                    </a:lnTo>
                    <a:lnTo>
                      <a:pt x="191410" y="65658"/>
                    </a:lnTo>
                    <a:lnTo>
                      <a:pt x="185527" y="65022"/>
                    </a:lnTo>
                    <a:lnTo>
                      <a:pt x="186322" y="67407"/>
                    </a:lnTo>
                    <a:lnTo>
                      <a:pt x="188071" y="69314"/>
                    </a:lnTo>
                    <a:lnTo>
                      <a:pt x="194112" y="73766"/>
                    </a:lnTo>
                    <a:lnTo>
                      <a:pt x="197769" y="76469"/>
                    </a:lnTo>
                    <a:lnTo>
                      <a:pt x="197769" y="77422"/>
                    </a:lnTo>
                    <a:lnTo>
                      <a:pt x="196656" y="79489"/>
                    </a:lnTo>
                    <a:lnTo>
                      <a:pt x="196179" y="81079"/>
                    </a:lnTo>
                    <a:lnTo>
                      <a:pt x="197133" y="82669"/>
                    </a:lnTo>
                    <a:lnTo>
                      <a:pt x="199358" y="84735"/>
                    </a:lnTo>
                    <a:lnTo>
                      <a:pt x="199517" y="85689"/>
                    </a:lnTo>
                    <a:lnTo>
                      <a:pt x="199041" y="86643"/>
                    </a:lnTo>
                    <a:lnTo>
                      <a:pt x="197769" y="88869"/>
                    </a:lnTo>
                    <a:lnTo>
                      <a:pt x="200312" y="95069"/>
                    </a:lnTo>
                    <a:lnTo>
                      <a:pt x="200630" y="100951"/>
                    </a:lnTo>
                    <a:lnTo>
                      <a:pt x="199994" y="105244"/>
                    </a:lnTo>
                    <a:lnTo>
                      <a:pt x="199994" y="107628"/>
                    </a:lnTo>
                    <a:lnTo>
                      <a:pt x="200312" y="109695"/>
                    </a:lnTo>
                    <a:lnTo>
                      <a:pt x="202379" y="114623"/>
                    </a:lnTo>
                    <a:lnTo>
                      <a:pt x="201107" y="122572"/>
                    </a:lnTo>
                    <a:lnTo>
                      <a:pt x="202697" y="126865"/>
                    </a:lnTo>
                    <a:lnTo>
                      <a:pt x="204764" y="130362"/>
                    </a:lnTo>
                    <a:lnTo>
                      <a:pt x="205877" y="136562"/>
                    </a:lnTo>
                    <a:lnTo>
                      <a:pt x="207625" y="139583"/>
                    </a:lnTo>
                    <a:lnTo>
                      <a:pt x="210487" y="142126"/>
                    </a:lnTo>
                    <a:lnTo>
                      <a:pt x="212077" y="143080"/>
                    </a:lnTo>
                    <a:lnTo>
                      <a:pt x="215097" y="145147"/>
                    </a:lnTo>
                    <a:lnTo>
                      <a:pt x="217323" y="146896"/>
                    </a:lnTo>
                    <a:lnTo>
                      <a:pt x="218754" y="149598"/>
                    </a:lnTo>
                    <a:lnTo>
                      <a:pt x="215892" y="151824"/>
                    </a:lnTo>
                    <a:lnTo>
                      <a:pt x="213667" y="153732"/>
                    </a:lnTo>
                    <a:lnTo>
                      <a:pt x="213031" y="155958"/>
                    </a:lnTo>
                    <a:lnTo>
                      <a:pt x="214143" y="159296"/>
                    </a:lnTo>
                    <a:lnTo>
                      <a:pt x="214143" y="161045"/>
                    </a:lnTo>
                    <a:lnTo>
                      <a:pt x="212713" y="161681"/>
                    </a:lnTo>
                    <a:lnTo>
                      <a:pt x="206830" y="161522"/>
                    </a:lnTo>
                    <a:lnTo>
                      <a:pt x="202379" y="161363"/>
                    </a:lnTo>
                    <a:lnTo>
                      <a:pt x="197133" y="161204"/>
                    </a:lnTo>
                    <a:lnTo>
                      <a:pt x="189820" y="160886"/>
                    </a:lnTo>
                    <a:lnTo>
                      <a:pt x="185209" y="160727"/>
                    </a:lnTo>
                    <a:lnTo>
                      <a:pt x="179009" y="160409"/>
                    </a:lnTo>
                    <a:lnTo>
                      <a:pt x="176784" y="160568"/>
                    </a:lnTo>
                    <a:lnTo>
                      <a:pt x="171060" y="161522"/>
                    </a:lnTo>
                    <a:lnTo>
                      <a:pt x="167086" y="162158"/>
                    </a:lnTo>
                    <a:lnTo>
                      <a:pt x="166450" y="162317"/>
                    </a:lnTo>
                    <a:lnTo>
                      <a:pt x="165178" y="163112"/>
                    </a:lnTo>
                    <a:lnTo>
                      <a:pt x="164224" y="165655"/>
                    </a:lnTo>
                    <a:lnTo>
                      <a:pt x="163429" y="168517"/>
                    </a:lnTo>
                    <a:lnTo>
                      <a:pt x="162635" y="169789"/>
                    </a:lnTo>
                    <a:lnTo>
                      <a:pt x="150552" y="173922"/>
                    </a:lnTo>
                    <a:lnTo>
                      <a:pt x="145783" y="174399"/>
                    </a:lnTo>
                    <a:lnTo>
                      <a:pt x="143080" y="174081"/>
                    </a:lnTo>
                    <a:lnTo>
                      <a:pt x="141173" y="174399"/>
                    </a:lnTo>
                    <a:lnTo>
                      <a:pt x="139424" y="175194"/>
                    </a:lnTo>
                    <a:lnTo>
                      <a:pt x="138788" y="176625"/>
                    </a:lnTo>
                    <a:lnTo>
                      <a:pt x="138788" y="178215"/>
                    </a:lnTo>
                    <a:lnTo>
                      <a:pt x="139106" y="179963"/>
                    </a:lnTo>
                    <a:lnTo>
                      <a:pt x="140219" y="182348"/>
                    </a:lnTo>
                    <a:lnTo>
                      <a:pt x="140537" y="184733"/>
                    </a:lnTo>
                    <a:lnTo>
                      <a:pt x="139742" y="186322"/>
                    </a:lnTo>
                    <a:lnTo>
                      <a:pt x="139583" y="188071"/>
                    </a:lnTo>
                    <a:lnTo>
                      <a:pt x="139265" y="189820"/>
                    </a:lnTo>
                    <a:lnTo>
                      <a:pt x="139901" y="190933"/>
                    </a:lnTo>
                    <a:lnTo>
                      <a:pt x="141014" y="190933"/>
                    </a:lnTo>
                    <a:lnTo>
                      <a:pt x="142126" y="191887"/>
                    </a:lnTo>
                    <a:lnTo>
                      <a:pt x="143875" y="192522"/>
                    </a:lnTo>
                    <a:lnTo>
                      <a:pt x="145147" y="194112"/>
                    </a:lnTo>
                    <a:lnTo>
                      <a:pt x="145147" y="196020"/>
                    </a:lnTo>
                    <a:lnTo>
                      <a:pt x="144034" y="197292"/>
                    </a:lnTo>
                    <a:lnTo>
                      <a:pt x="142921" y="197928"/>
                    </a:lnTo>
                    <a:lnTo>
                      <a:pt x="138470" y="198405"/>
                    </a:lnTo>
                    <a:lnTo>
                      <a:pt x="134813" y="198882"/>
                    </a:lnTo>
                    <a:lnTo>
                      <a:pt x="130203" y="202061"/>
                    </a:lnTo>
                    <a:lnTo>
                      <a:pt x="125116" y="205559"/>
                    </a:lnTo>
                    <a:lnTo>
                      <a:pt x="119234" y="207943"/>
                    </a:lnTo>
                    <a:lnTo>
                      <a:pt x="116690" y="208579"/>
                    </a:lnTo>
                    <a:lnTo>
                      <a:pt x="112080" y="210169"/>
                    </a:lnTo>
                    <a:lnTo>
                      <a:pt x="106674" y="212872"/>
                    </a:lnTo>
                    <a:lnTo>
                      <a:pt x="103972" y="217323"/>
                    </a:lnTo>
                    <a:lnTo>
                      <a:pt x="100633" y="222252"/>
                    </a:lnTo>
                    <a:lnTo>
                      <a:pt x="97295" y="225590"/>
                    </a:lnTo>
                    <a:lnTo>
                      <a:pt x="92843" y="228769"/>
                    </a:lnTo>
                    <a:lnTo>
                      <a:pt x="88710" y="230041"/>
                    </a:lnTo>
                    <a:lnTo>
                      <a:pt x="83463" y="231631"/>
                    </a:lnTo>
                    <a:lnTo>
                      <a:pt x="76945" y="232744"/>
                    </a:lnTo>
                    <a:lnTo>
                      <a:pt x="72176" y="233221"/>
                    </a:lnTo>
                    <a:lnTo>
                      <a:pt x="70904" y="233380"/>
                    </a:lnTo>
                    <a:lnTo>
                      <a:pt x="66771" y="233539"/>
                    </a:lnTo>
                    <a:lnTo>
                      <a:pt x="64704" y="233221"/>
                    </a:lnTo>
                    <a:lnTo>
                      <a:pt x="63273" y="233062"/>
                    </a:lnTo>
                    <a:lnTo>
                      <a:pt x="62637" y="233539"/>
                    </a:lnTo>
                    <a:lnTo>
                      <a:pt x="62478" y="234334"/>
                    </a:lnTo>
                    <a:lnTo>
                      <a:pt x="62319" y="236083"/>
                    </a:lnTo>
                    <a:lnTo>
                      <a:pt x="62160" y="238149"/>
                    </a:lnTo>
                    <a:lnTo>
                      <a:pt x="60730" y="239898"/>
                    </a:lnTo>
                    <a:lnTo>
                      <a:pt x="59935" y="240693"/>
                    </a:lnTo>
                    <a:lnTo>
                      <a:pt x="58822" y="241011"/>
                    </a:lnTo>
                    <a:lnTo>
                      <a:pt x="55324" y="240534"/>
                    </a:lnTo>
                    <a:lnTo>
                      <a:pt x="52463" y="239898"/>
                    </a:lnTo>
                    <a:lnTo>
                      <a:pt x="45627" y="239262"/>
                    </a:lnTo>
                    <a:lnTo>
                      <a:pt x="44196" y="239421"/>
                    </a:lnTo>
                    <a:lnTo>
                      <a:pt x="43719" y="239580"/>
                    </a:lnTo>
                    <a:lnTo>
                      <a:pt x="41652" y="240852"/>
                    </a:lnTo>
                    <a:lnTo>
                      <a:pt x="38314" y="243237"/>
                    </a:lnTo>
                    <a:lnTo>
                      <a:pt x="36088" y="245462"/>
                    </a:lnTo>
                    <a:lnTo>
                      <a:pt x="34339" y="246416"/>
                    </a:lnTo>
                    <a:lnTo>
                      <a:pt x="30365" y="247052"/>
                    </a:lnTo>
                    <a:lnTo>
                      <a:pt x="28616" y="247847"/>
                    </a:lnTo>
                    <a:lnTo>
                      <a:pt x="21303" y="253252"/>
                    </a:lnTo>
                    <a:lnTo>
                      <a:pt x="19713" y="254524"/>
                    </a:lnTo>
                    <a:lnTo>
                      <a:pt x="12082" y="259293"/>
                    </a:lnTo>
                    <a:lnTo>
                      <a:pt x="9857" y="260883"/>
                    </a:lnTo>
                    <a:lnTo>
                      <a:pt x="8108" y="262473"/>
                    </a:lnTo>
                    <a:lnTo>
                      <a:pt x="3656" y="265971"/>
                    </a:lnTo>
                    <a:lnTo>
                      <a:pt x="636" y="267401"/>
                    </a:lnTo>
                    <a:lnTo>
                      <a:pt x="159" y="268355"/>
                    </a:lnTo>
                    <a:lnTo>
                      <a:pt x="0" y="270422"/>
                    </a:lnTo>
                    <a:lnTo>
                      <a:pt x="0" y="275191"/>
                    </a:lnTo>
                    <a:lnTo>
                      <a:pt x="0" y="279643"/>
                    </a:lnTo>
                    <a:lnTo>
                      <a:pt x="0" y="286161"/>
                    </a:lnTo>
                    <a:lnTo>
                      <a:pt x="0" y="292838"/>
                    </a:lnTo>
                    <a:lnTo>
                      <a:pt x="0" y="300310"/>
                    </a:lnTo>
                    <a:lnTo>
                      <a:pt x="0" y="305397"/>
                    </a:lnTo>
                    <a:lnTo>
                      <a:pt x="0" y="311756"/>
                    </a:lnTo>
                    <a:lnTo>
                      <a:pt x="5405" y="315095"/>
                    </a:lnTo>
                    <a:lnTo>
                      <a:pt x="10811" y="318433"/>
                    </a:lnTo>
                    <a:lnTo>
                      <a:pt x="16216" y="321931"/>
                    </a:lnTo>
                    <a:lnTo>
                      <a:pt x="21621" y="325269"/>
                    </a:lnTo>
                    <a:lnTo>
                      <a:pt x="27026" y="328767"/>
                    </a:lnTo>
                    <a:lnTo>
                      <a:pt x="32431" y="332105"/>
                    </a:lnTo>
                    <a:lnTo>
                      <a:pt x="37837" y="335444"/>
                    </a:lnTo>
                    <a:lnTo>
                      <a:pt x="43242" y="338941"/>
                    </a:lnTo>
                    <a:lnTo>
                      <a:pt x="48647" y="342280"/>
                    </a:lnTo>
                    <a:lnTo>
                      <a:pt x="54053" y="345618"/>
                    </a:lnTo>
                    <a:lnTo>
                      <a:pt x="59458" y="348957"/>
                    </a:lnTo>
                    <a:lnTo>
                      <a:pt x="64704" y="352455"/>
                    </a:lnTo>
                    <a:lnTo>
                      <a:pt x="70109" y="355793"/>
                    </a:lnTo>
                    <a:lnTo>
                      <a:pt x="75515" y="359132"/>
                    </a:lnTo>
                    <a:lnTo>
                      <a:pt x="80920" y="362470"/>
                    </a:lnTo>
                    <a:lnTo>
                      <a:pt x="86325" y="365968"/>
                    </a:lnTo>
                    <a:lnTo>
                      <a:pt x="90935" y="368670"/>
                    </a:lnTo>
                    <a:lnTo>
                      <a:pt x="97771" y="373281"/>
                    </a:lnTo>
                    <a:lnTo>
                      <a:pt x="104290" y="377573"/>
                    </a:lnTo>
                    <a:lnTo>
                      <a:pt x="110808" y="381707"/>
                    </a:lnTo>
                    <a:lnTo>
                      <a:pt x="119552" y="387589"/>
                    </a:lnTo>
                    <a:lnTo>
                      <a:pt x="127500" y="392994"/>
                    </a:lnTo>
                    <a:lnTo>
                      <a:pt x="136880" y="399512"/>
                    </a:lnTo>
                    <a:lnTo>
                      <a:pt x="146419" y="406030"/>
                    </a:lnTo>
                    <a:lnTo>
                      <a:pt x="155799" y="412548"/>
                    </a:lnTo>
                    <a:lnTo>
                      <a:pt x="165178" y="418907"/>
                    </a:lnTo>
                    <a:lnTo>
                      <a:pt x="174558" y="425426"/>
                    </a:lnTo>
                    <a:lnTo>
                      <a:pt x="183938" y="431944"/>
                    </a:lnTo>
                    <a:lnTo>
                      <a:pt x="193317" y="438303"/>
                    </a:lnTo>
                    <a:lnTo>
                      <a:pt x="202697" y="444821"/>
                    </a:lnTo>
                    <a:lnTo>
                      <a:pt x="212236" y="451180"/>
                    </a:lnTo>
                    <a:lnTo>
                      <a:pt x="221615" y="457698"/>
                    </a:lnTo>
                    <a:lnTo>
                      <a:pt x="230995" y="464057"/>
                    </a:lnTo>
                    <a:lnTo>
                      <a:pt x="240375" y="470575"/>
                    </a:lnTo>
                    <a:lnTo>
                      <a:pt x="249755" y="476934"/>
                    </a:lnTo>
                    <a:lnTo>
                      <a:pt x="259134" y="483294"/>
                    </a:lnTo>
                    <a:lnTo>
                      <a:pt x="268514" y="489653"/>
                    </a:lnTo>
                    <a:lnTo>
                      <a:pt x="277894" y="496171"/>
                    </a:lnTo>
                    <a:lnTo>
                      <a:pt x="282186" y="499032"/>
                    </a:lnTo>
                    <a:lnTo>
                      <a:pt x="282504" y="500145"/>
                    </a:lnTo>
                    <a:lnTo>
                      <a:pt x="282981" y="502530"/>
                    </a:lnTo>
                    <a:lnTo>
                      <a:pt x="282663" y="505232"/>
                    </a:lnTo>
                    <a:lnTo>
                      <a:pt x="282663" y="507458"/>
                    </a:lnTo>
                    <a:lnTo>
                      <a:pt x="283935" y="508889"/>
                    </a:lnTo>
                    <a:lnTo>
                      <a:pt x="286320" y="510479"/>
                    </a:lnTo>
                    <a:lnTo>
                      <a:pt x="295540" y="515248"/>
                    </a:lnTo>
                    <a:lnTo>
                      <a:pt x="296176" y="516202"/>
                    </a:lnTo>
                    <a:lnTo>
                      <a:pt x="296494" y="518110"/>
                    </a:lnTo>
                    <a:lnTo>
                      <a:pt x="297607" y="520494"/>
                    </a:lnTo>
                    <a:lnTo>
                      <a:pt x="299674" y="521925"/>
                    </a:lnTo>
                    <a:lnTo>
                      <a:pt x="301899" y="522879"/>
                    </a:lnTo>
                    <a:lnTo>
                      <a:pt x="304602" y="523674"/>
                    </a:lnTo>
                    <a:lnTo>
                      <a:pt x="313028" y="524469"/>
                    </a:lnTo>
                    <a:lnTo>
                      <a:pt x="314777" y="525582"/>
                    </a:lnTo>
                    <a:lnTo>
                      <a:pt x="318274" y="529874"/>
                    </a:lnTo>
                    <a:lnTo>
                      <a:pt x="320341" y="530669"/>
                    </a:lnTo>
                    <a:lnTo>
                      <a:pt x="325905" y="531941"/>
                    </a:lnTo>
                    <a:lnTo>
                      <a:pt x="329880" y="532736"/>
                    </a:lnTo>
                    <a:lnTo>
                      <a:pt x="331469" y="533054"/>
                    </a:lnTo>
                    <a:lnTo>
                      <a:pt x="335126" y="534167"/>
                    </a:lnTo>
                    <a:lnTo>
                      <a:pt x="339100" y="536233"/>
                    </a:lnTo>
                    <a:lnTo>
                      <a:pt x="341167" y="537982"/>
                    </a:lnTo>
                    <a:lnTo>
                      <a:pt x="341167" y="538618"/>
                    </a:lnTo>
                    <a:lnTo>
                      <a:pt x="341167" y="540049"/>
                    </a:lnTo>
                    <a:lnTo>
                      <a:pt x="341167" y="544818"/>
                    </a:lnTo>
                    <a:lnTo>
                      <a:pt x="341962" y="547362"/>
                    </a:lnTo>
                    <a:lnTo>
                      <a:pt x="342757" y="549269"/>
                    </a:lnTo>
                    <a:lnTo>
                      <a:pt x="342757" y="550382"/>
                    </a:lnTo>
                    <a:lnTo>
                      <a:pt x="341644" y="551177"/>
                    </a:lnTo>
                    <a:lnTo>
                      <a:pt x="340849" y="552131"/>
                    </a:lnTo>
                    <a:lnTo>
                      <a:pt x="340531" y="553403"/>
                    </a:lnTo>
                    <a:lnTo>
                      <a:pt x="339418" y="555152"/>
                    </a:lnTo>
                    <a:lnTo>
                      <a:pt x="338464" y="556900"/>
                    </a:lnTo>
                    <a:lnTo>
                      <a:pt x="338782" y="558331"/>
                    </a:lnTo>
                    <a:lnTo>
                      <a:pt x="340372" y="559285"/>
                    </a:lnTo>
                    <a:lnTo>
                      <a:pt x="342757" y="561034"/>
                    </a:lnTo>
                    <a:lnTo>
                      <a:pt x="344665" y="561670"/>
                    </a:lnTo>
                    <a:lnTo>
                      <a:pt x="345618" y="561829"/>
                    </a:lnTo>
                    <a:lnTo>
                      <a:pt x="346890" y="561670"/>
                    </a:lnTo>
                    <a:lnTo>
                      <a:pt x="348003" y="561511"/>
                    </a:lnTo>
                    <a:lnTo>
                      <a:pt x="354998" y="560239"/>
                    </a:lnTo>
                    <a:lnTo>
                      <a:pt x="361516" y="558967"/>
                    </a:lnTo>
                    <a:lnTo>
                      <a:pt x="370578" y="557218"/>
                    </a:lnTo>
                    <a:lnTo>
                      <a:pt x="376937" y="555946"/>
                    </a:lnTo>
                    <a:lnTo>
                      <a:pt x="383296" y="554675"/>
                    </a:lnTo>
                    <a:lnTo>
                      <a:pt x="392835" y="552767"/>
                    </a:lnTo>
                    <a:lnTo>
                      <a:pt x="403168" y="550700"/>
                    </a:lnTo>
                    <a:lnTo>
                      <a:pt x="414297" y="548474"/>
                    </a:lnTo>
                    <a:lnTo>
                      <a:pt x="416841" y="547203"/>
                    </a:lnTo>
                    <a:lnTo>
                      <a:pt x="425266" y="539731"/>
                    </a:lnTo>
                    <a:lnTo>
                      <a:pt x="429082" y="536392"/>
                    </a:lnTo>
                    <a:lnTo>
                      <a:pt x="436713" y="529556"/>
                    </a:lnTo>
                    <a:lnTo>
                      <a:pt x="442436" y="524469"/>
                    </a:lnTo>
                    <a:lnTo>
                      <a:pt x="449908" y="517792"/>
                    </a:lnTo>
                    <a:lnTo>
                      <a:pt x="457857" y="511115"/>
                    </a:lnTo>
                    <a:lnTo>
                      <a:pt x="464057" y="505868"/>
                    </a:lnTo>
                    <a:lnTo>
                      <a:pt x="473914" y="499827"/>
                    </a:lnTo>
                    <a:lnTo>
                      <a:pt x="488858" y="490606"/>
                    </a:lnTo>
                    <a:lnTo>
                      <a:pt x="503643" y="481545"/>
                    </a:lnTo>
                    <a:lnTo>
                      <a:pt x="518587" y="472324"/>
                    </a:lnTo>
                    <a:lnTo>
                      <a:pt x="533371" y="463262"/>
                    </a:lnTo>
                    <a:lnTo>
                      <a:pt x="548315" y="454042"/>
                    </a:lnTo>
                    <a:lnTo>
                      <a:pt x="563100" y="444821"/>
                    </a:lnTo>
                    <a:lnTo>
                      <a:pt x="578044" y="435759"/>
                    </a:lnTo>
                    <a:lnTo>
                      <a:pt x="592829" y="426538"/>
                    </a:lnTo>
                    <a:lnTo>
                      <a:pt x="590127" y="421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7" name="Freeform: Shape 5046">
                <a:extLst>
                  <a:ext uri="{FF2B5EF4-FFF2-40B4-BE49-F238E27FC236}">
                    <a16:creationId xmlns:a16="http://schemas.microsoft.com/office/drawing/2014/main" id="{703B0C46-A27E-2D98-FD0C-592F5824AD11}"/>
                  </a:ext>
                </a:extLst>
              </p:cNvPr>
              <p:cNvSpPr/>
              <p:nvPr/>
            </p:nvSpPr>
            <p:spPr>
              <a:xfrm>
                <a:off x="10165520" y="3354596"/>
                <a:ext cx="105085" cy="67406"/>
              </a:xfrm>
              <a:custGeom>
                <a:avLst/>
                <a:gdLst>
                  <a:gd name="connsiteX0" fmla="*/ 103813 w 105085"/>
                  <a:gd name="connsiteY0" fmla="*/ 36724 h 67406"/>
                  <a:gd name="connsiteX1" fmla="*/ 102065 w 105085"/>
                  <a:gd name="connsiteY1" fmla="*/ 35452 h 67406"/>
                  <a:gd name="connsiteX2" fmla="*/ 95228 w 105085"/>
                  <a:gd name="connsiteY2" fmla="*/ 29888 h 67406"/>
                  <a:gd name="connsiteX3" fmla="*/ 88869 w 105085"/>
                  <a:gd name="connsiteY3" fmla="*/ 27344 h 67406"/>
                  <a:gd name="connsiteX4" fmla="*/ 85213 w 105085"/>
                  <a:gd name="connsiteY4" fmla="*/ 26708 h 67406"/>
                  <a:gd name="connsiteX5" fmla="*/ 81397 w 105085"/>
                  <a:gd name="connsiteY5" fmla="*/ 26232 h 67406"/>
                  <a:gd name="connsiteX6" fmla="*/ 78059 w 105085"/>
                  <a:gd name="connsiteY6" fmla="*/ 25595 h 67406"/>
                  <a:gd name="connsiteX7" fmla="*/ 74720 w 105085"/>
                  <a:gd name="connsiteY7" fmla="*/ 24483 h 67406"/>
                  <a:gd name="connsiteX8" fmla="*/ 71540 w 105085"/>
                  <a:gd name="connsiteY8" fmla="*/ 23847 h 67406"/>
                  <a:gd name="connsiteX9" fmla="*/ 68202 w 105085"/>
                  <a:gd name="connsiteY9" fmla="*/ 23529 h 67406"/>
                  <a:gd name="connsiteX10" fmla="*/ 68202 w 105085"/>
                  <a:gd name="connsiteY10" fmla="*/ 22257 h 67406"/>
                  <a:gd name="connsiteX11" fmla="*/ 68679 w 105085"/>
                  <a:gd name="connsiteY11" fmla="*/ 20985 h 67406"/>
                  <a:gd name="connsiteX12" fmla="*/ 71223 w 105085"/>
                  <a:gd name="connsiteY12" fmla="*/ 20826 h 67406"/>
                  <a:gd name="connsiteX13" fmla="*/ 76787 w 105085"/>
                  <a:gd name="connsiteY13" fmla="*/ 21144 h 67406"/>
                  <a:gd name="connsiteX14" fmla="*/ 78535 w 105085"/>
                  <a:gd name="connsiteY14" fmla="*/ 20349 h 67406"/>
                  <a:gd name="connsiteX15" fmla="*/ 79489 w 105085"/>
                  <a:gd name="connsiteY15" fmla="*/ 19078 h 67406"/>
                  <a:gd name="connsiteX16" fmla="*/ 76787 w 105085"/>
                  <a:gd name="connsiteY16" fmla="*/ 17329 h 67406"/>
                  <a:gd name="connsiteX17" fmla="*/ 64863 w 105085"/>
                  <a:gd name="connsiteY17" fmla="*/ 18283 h 67406"/>
                  <a:gd name="connsiteX18" fmla="*/ 62478 w 105085"/>
                  <a:gd name="connsiteY18" fmla="*/ 16216 h 67406"/>
                  <a:gd name="connsiteX19" fmla="*/ 60889 w 105085"/>
                  <a:gd name="connsiteY19" fmla="*/ 13036 h 67406"/>
                  <a:gd name="connsiteX20" fmla="*/ 60571 w 105085"/>
                  <a:gd name="connsiteY20" fmla="*/ 9539 h 67406"/>
                  <a:gd name="connsiteX21" fmla="*/ 58663 w 105085"/>
                  <a:gd name="connsiteY21" fmla="*/ 7154 h 67406"/>
                  <a:gd name="connsiteX22" fmla="*/ 57074 w 105085"/>
                  <a:gd name="connsiteY22" fmla="*/ 7154 h 67406"/>
                  <a:gd name="connsiteX23" fmla="*/ 53735 w 105085"/>
                  <a:gd name="connsiteY23" fmla="*/ 8267 h 67406"/>
                  <a:gd name="connsiteX24" fmla="*/ 51827 w 105085"/>
                  <a:gd name="connsiteY24" fmla="*/ 8108 h 67406"/>
                  <a:gd name="connsiteX25" fmla="*/ 48647 w 105085"/>
                  <a:gd name="connsiteY25" fmla="*/ 6995 h 67406"/>
                  <a:gd name="connsiteX26" fmla="*/ 44832 w 105085"/>
                  <a:gd name="connsiteY26" fmla="*/ 4292 h 67406"/>
                  <a:gd name="connsiteX27" fmla="*/ 43560 w 105085"/>
                  <a:gd name="connsiteY27" fmla="*/ 4134 h 67406"/>
                  <a:gd name="connsiteX28" fmla="*/ 39109 w 105085"/>
                  <a:gd name="connsiteY28" fmla="*/ 4134 h 67406"/>
                  <a:gd name="connsiteX29" fmla="*/ 37678 w 105085"/>
                  <a:gd name="connsiteY29" fmla="*/ 3657 h 67406"/>
                  <a:gd name="connsiteX30" fmla="*/ 34816 w 105085"/>
                  <a:gd name="connsiteY30" fmla="*/ 1908 h 67406"/>
                  <a:gd name="connsiteX31" fmla="*/ 33386 w 105085"/>
                  <a:gd name="connsiteY31" fmla="*/ 795 h 67406"/>
                  <a:gd name="connsiteX32" fmla="*/ 30047 w 105085"/>
                  <a:gd name="connsiteY32" fmla="*/ 0 h 67406"/>
                  <a:gd name="connsiteX33" fmla="*/ 26391 w 105085"/>
                  <a:gd name="connsiteY33" fmla="*/ 636 h 67406"/>
                  <a:gd name="connsiteX34" fmla="*/ 21939 w 105085"/>
                  <a:gd name="connsiteY34" fmla="*/ 1908 h 67406"/>
                  <a:gd name="connsiteX35" fmla="*/ 20668 w 105085"/>
                  <a:gd name="connsiteY35" fmla="*/ 1908 h 67406"/>
                  <a:gd name="connsiteX36" fmla="*/ 16057 w 105085"/>
                  <a:gd name="connsiteY36" fmla="*/ 636 h 67406"/>
                  <a:gd name="connsiteX37" fmla="*/ 12719 w 105085"/>
                  <a:gd name="connsiteY37" fmla="*/ 477 h 67406"/>
                  <a:gd name="connsiteX38" fmla="*/ 10970 w 105085"/>
                  <a:gd name="connsiteY38" fmla="*/ 1113 h 67406"/>
                  <a:gd name="connsiteX39" fmla="*/ 9539 w 105085"/>
                  <a:gd name="connsiteY39" fmla="*/ 1908 h 67406"/>
                  <a:gd name="connsiteX40" fmla="*/ 8426 w 105085"/>
                  <a:gd name="connsiteY40" fmla="*/ 3498 h 67406"/>
                  <a:gd name="connsiteX41" fmla="*/ 7632 w 105085"/>
                  <a:gd name="connsiteY41" fmla="*/ 5246 h 67406"/>
                  <a:gd name="connsiteX42" fmla="*/ 6360 w 105085"/>
                  <a:gd name="connsiteY42" fmla="*/ 5882 h 67406"/>
                  <a:gd name="connsiteX43" fmla="*/ 6995 w 105085"/>
                  <a:gd name="connsiteY43" fmla="*/ 6677 h 67406"/>
                  <a:gd name="connsiteX44" fmla="*/ 8267 w 105085"/>
                  <a:gd name="connsiteY44" fmla="*/ 12718 h 67406"/>
                  <a:gd name="connsiteX45" fmla="*/ 8426 w 105085"/>
                  <a:gd name="connsiteY45" fmla="*/ 14626 h 67406"/>
                  <a:gd name="connsiteX46" fmla="*/ 6995 w 105085"/>
                  <a:gd name="connsiteY46" fmla="*/ 17488 h 67406"/>
                  <a:gd name="connsiteX47" fmla="*/ 7313 w 105085"/>
                  <a:gd name="connsiteY47" fmla="*/ 18600 h 67406"/>
                  <a:gd name="connsiteX48" fmla="*/ 10175 w 105085"/>
                  <a:gd name="connsiteY48" fmla="*/ 21303 h 67406"/>
                  <a:gd name="connsiteX49" fmla="*/ 10175 w 105085"/>
                  <a:gd name="connsiteY49" fmla="*/ 22257 h 67406"/>
                  <a:gd name="connsiteX50" fmla="*/ 9857 w 105085"/>
                  <a:gd name="connsiteY50" fmla="*/ 23211 h 67406"/>
                  <a:gd name="connsiteX51" fmla="*/ 7313 w 105085"/>
                  <a:gd name="connsiteY51" fmla="*/ 25755 h 67406"/>
                  <a:gd name="connsiteX52" fmla="*/ 5565 w 105085"/>
                  <a:gd name="connsiteY52" fmla="*/ 27503 h 67406"/>
                  <a:gd name="connsiteX53" fmla="*/ 6041 w 105085"/>
                  <a:gd name="connsiteY53" fmla="*/ 29411 h 67406"/>
                  <a:gd name="connsiteX54" fmla="*/ 7632 w 105085"/>
                  <a:gd name="connsiteY54" fmla="*/ 31319 h 67406"/>
                  <a:gd name="connsiteX55" fmla="*/ 7790 w 105085"/>
                  <a:gd name="connsiteY55" fmla="*/ 32909 h 67406"/>
                  <a:gd name="connsiteX56" fmla="*/ 7313 w 105085"/>
                  <a:gd name="connsiteY56" fmla="*/ 34975 h 67406"/>
                  <a:gd name="connsiteX57" fmla="*/ 5087 w 105085"/>
                  <a:gd name="connsiteY57" fmla="*/ 37519 h 67406"/>
                  <a:gd name="connsiteX58" fmla="*/ 3815 w 105085"/>
                  <a:gd name="connsiteY58" fmla="*/ 38473 h 67406"/>
                  <a:gd name="connsiteX59" fmla="*/ 318 w 105085"/>
                  <a:gd name="connsiteY59" fmla="*/ 38632 h 67406"/>
                  <a:gd name="connsiteX60" fmla="*/ 0 w 105085"/>
                  <a:gd name="connsiteY60" fmla="*/ 38950 h 67406"/>
                  <a:gd name="connsiteX61" fmla="*/ 1749 w 105085"/>
                  <a:gd name="connsiteY61" fmla="*/ 41493 h 67406"/>
                  <a:gd name="connsiteX62" fmla="*/ 3657 w 105085"/>
                  <a:gd name="connsiteY62" fmla="*/ 44355 h 67406"/>
                  <a:gd name="connsiteX63" fmla="*/ 6836 w 105085"/>
                  <a:gd name="connsiteY63" fmla="*/ 46581 h 67406"/>
                  <a:gd name="connsiteX64" fmla="*/ 7472 w 105085"/>
                  <a:gd name="connsiteY64" fmla="*/ 48648 h 67406"/>
                  <a:gd name="connsiteX65" fmla="*/ 6836 w 105085"/>
                  <a:gd name="connsiteY65" fmla="*/ 50555 h 67406"/>
                  <a:gd name="connsiteX66" fmla="*/ 6678 w 105085"/>
                  <a:gd name="connsiteY66" fmla="*/ 55483 h 67406"/>
                  <a:gd name="connsiteX67" fmla="*/ 8267 w 105085"/>
                  <a:gd name="connsiteY67" fmla="*/ 56437 h 67406"/>
                  <a:gd name="connsiteX68" fmla="*/ 9380 w 105085"/>
                  <a:gd name="connsiteY68" fmla="*/ 58027 h 67406"/>
                  <a:gd name="connsiteX69" fmla="*/ 9857 w 105085"/>
                  <a:gd name="connsiteY69" fmla="*/ 59935 h 67406"/>
                  <a:gd name="connsiteX70" fmla="*/ 9857 w 105085"/>
                  <a:gd name="connsiteY70" fmla="*/ 61842 h 67406"/>
                  <a:gd name="connsiteX71" fmla="*/ 10493 w 105085"/>
                  <a:gd name="connsiteY71" fmla="*/ 63273 h 67406"/>
                  <a:gd name="connsiteX72" fmla="*/ 12401 w 105085"/>
                  <a:gd name="connsiteY72" fmla="*/ 63750 h 67406"/>
                  <a:gd name="connsiteX73" fmla="*/ 13831 w 105085"/>
                  <a:gd name="connsiteY73" fmla="*/ 64704 h 67406"/>
                  <a:gd name="connsiteX74" fmla="*/ 16057 w 105085"/>
                  <a:gd name="connsiteY74" fmla="*/ 67407 h 67406"/>
                  <a:gd name="connsiteX75" fmla="*/ 17329 w 105085"/>
                  <a:gd name="connsiteY75" fmla="*/ 67089 h 67406"/>
                  <a:gd name="connsiteX76" fmla="*/ 18442 w 105085"/>
                  <a:gd name="connsiteY76" fmla="*/ 65658 h 67406"/>
                  <a:gd name="connsiteX77" fmla="*/ 20985 w 105085"/>
                  <a:gd name="connsiteY77" fmla="*/ 61048 h 67406"/>
                  <a:gd name="connsiteX78" fmla="*/ 25596 w 105085"/>
                  <a:gd name="connsiteY78" fmla="*/ 54530 h 67406"/>
                  <a:gd name="connsiteX79" fmla="*/ 26391 w 105085"/>
                  <a:gd name="connsiteY79" fmla="*/ 52781 h 67406"/>
                  <a:gd name="connsiteX80" fmla="*/ 26391 w 105085"/>
                  <a:gd name="connsiteY80" fmla="*/ 49919 h 67406"/>
                  <a:gd name="connsiteX81" fmla="*/ 26708 w 105085"/>
                  <a:gd name="connsiteY81" fmla="*/ 49283 h 67406"/>
                  <a:gd name="connsiteX82" fmla="*/ 27821 w 105085"/>
                  <a:gd name="connsiteY82" fmla="*/ 48488 h 67406"/>
                  <a:gd name="connsiteX83" fmla="*/ 30842 w 105085"/>
                  <a:gd name="connsiteY83" fmla="*/ 48011 h 67406"/>
                  <a:gd name="connsiteX84" fmla="*/ 35611 w 105085"/>
                  <a:gd name="connsiteY84" fmla="*/ 46422 h 67406"/>
                  <a:gd name="connsiteX85" fmla="*/ 38950 w 105085"/>
                  <a:gd name="connsiteY85" fmla="*/ 46740 h 67406"/>
                  <a:gd name="connsiteX86" fmla="*/ 41176 w 105085"/>
                  <a:gd name="connsiteY86" fmla="*/ 48648 h 67406"/>
                  <a:gd name="connsiteX87" fmla="*/ 43560 w 105085"/>
                  <a:gd name="connsiteY87" fmla="*/ 50237 h 67406"/>
                  <a:gd name="connsiteX88" fmla="*/ 52145 w 105085"/>
                  <a:gd name="connsiteY88" fmla="*/ 49124 h 67406"/>
                  <a:gd name="connsiteX89" fmla="*/ 53258 w 105085"/>
                  <a:gd name="connsiteY89" fmla="*/ 48488 h 67406"/>
                  <a:gd name="connsiteX90" fmla="*/ 55642 w 105085"/>
                  <a:gd name="connsiteY90" fmla="*/ 46422 h 67406"/>
                  <a:gd name="connsiteX91" fmla="*/ 56914 w 105085"/>
                  <a:gd name="connsiteY91" fmla="*/ 45627 h 67406"/>
                  <a:gd name="connsiteX92" fmla="*/ 60412 w 105085"/>
                  <a:gd name="connsiteY92" fmla="*/ 44355 h 67406"/>
                  <a:gd name="connsiteX93" fmla="*/ 63910 w 105085"/>
                  <a:gd name="connsiteY93" fmla="*/ 43560 h 67406"/>
                  <a:gd name="connsiteX94" fmla="*/ 67566 w 105085"/>
                  <a:gd name="connsiteY94" fmla="*/ 43719 h 67406"/>
                  <a:gd name="connsiteX95" fmla="*/ 71223 w 105085"/>
                  <a:gd name="connsiteY95" fmla="*/ 44355 h 67406"/>
                  <a:gd name="connsiteX96" fmla="*/ 74720 w 105085"/>
                  <a:gd name="connsiteY96" fmla="*/ 44196 h 67406"/>
                  <a:gd name="connsiteX97" fmla="*/ 78218 w 105085"/>
                  <a:gd name="connsiteY97" fmla="*/ 43560 h 67406"/>
                  <a:gd name="connsiteX98" fmla="*/ 84100 w 105085"/>
                  <a:gd name="connsiteY98" fmla="*/ 44832 h 67406"/>
                  <a:gd name="connsiteX99" fmla="*/ 87915 w 105085"/>
                  <a:gd name="connsiteY99" fmla="*/ 44514 h 67406"/>
                  <a:gd name="connsiteX100" fmla="*/ 91253 w 105085"/>
                  <a:gd name="connsiteY100" fmla="*/ 46581 h 67406"/>
                  <a:gd name="connsiteX101" fmla="*/ 92525 w 105085"/>
                  <a:gd name="connsiteY101" fmla="*/ 48806 h 67406"/>
                  <a:gd name="connsiteX102" fmla="*/ 94116 w 105085"/>
                  <a:gd name="connsiteY102" fmla="*/ 50237 h 67406"/>
                  <a:gd name="connsiteX103" fmla="*/ 95070 w 105085"/>
                  <a:gd name="connsiteY103" fmla="*/ 50237 h 67406"/>
                  <a:gd name="connsiteX104" fmla="*/ 95864 w 105085"/>
                  <a:gd name="connsiteY104" fmla="*/ 50078 h 67406"/>
                  <a:gd name="connsiteX105" fmla="*/ 97295 w 105085"/>
                  <a:gd name="connsiteY105" fmla="*/ 47535 h 67406"/>
                  <a:gd name="connsiteX106" fmla="*/ 98567 w 105085"/>
                  <a:gd name="connsiteY106" fmla="*/ 46104 h 67406"/>
                  <a:gd name="connsiteX107" fmla="*/ 100633 w 105085"/>
                  <a:gd name="connsiteY107" fmla="*/ 45468 h 67406"/>
                  <a:gd name="connsiteX108" fmla="*/ 102065 w 105085"/>
                  <a:gd name="connsiteY108" fmla="*/ 44355 h 67406"/>
                  <a:gd name="connsiteX109" fmla="*/ 104449 w 105085"/>
                  <a:gd name="connsiteY109" fmla="*/ 40699 h 67406"/>
                  <a:gd name="connsiteX110" fmla="*/ 105085 w 105085"/>
                  <a:gd name="connsiteY110" fmla="*/ 38632 h 67406"/>
                  <a:gd name="connsiteX111" fmla="*/ 103813 w 105085"/>
                  <a:gd name="connsiteY111" fmla="*/ 36724 h 67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05085" h="67406">
                    <a:moveTo>
                      <a:pt x="103813" y="36724"/>
                    </a:moveTo>
                    <a:lnTo>
                      <a:pt x="102065" y="35452"/>
                    </a:lnTo>
                    <a:lnTo>
                      <a:pt x="95228" y="29888"/>
                    </a:lnTo>
                    <a:lnTo>
                      <a:pt x="88869" y="27344"/>
                    </a:lnTo>
                    <a:lnTo>
                      <a:pt x="85213" y="26708"/>
                    </a:lnTo>
                    <a:lnTo>
                      <a:pt x="81397" y="26232"/>
                    </a:lnTo>
                    <a:lnTo>
                      <a:pt x="78059" y="25595"/>
                    </a:lnTo>
                    <a:lnTo>
                      <a:pt x="74720" y="24483"/>
                    </a:lnTo>
                    <a:lnTo>
                      <a:pt x="71540" y="23847"/>
                    </a:lnTo>
                    <a:lnTo>
                      <a:pt x="68202" y="23529"/>
                    </a:lnTo>
                    <a:lnTo>
                      <a:pt x="68202" y="22257"/>
                    </a:lnTo>
                    <a:lnTo>
                      <a:pt x="68679" y="20985"/>
                    </a:lnTo>
                    <a:lnTo>
                      <a:pt x="71223" y="20826"/>
                    </a:lnTo>
                    <a:lnTo>
                      <a:pt x="76787" y="21144"/>
                    </a:lnTo>
                    <a:lnTo>
                      <a:pt x="78535" y="20349"/>
                    </a:lnTo>
                    <a:lnTo>
                      <a:pt x="79489" y="19078"/>
                    </a:lnTo>
                    <a:lnTo>
                      <a:pt x="76787" y="17329"/>
                    </a:lnTo>
                    <a:lnTo>
                      <a:pt x="64863" y="18283"/>
                    </a:lnTo>
                    <a:lnTo>
                      <a:pt x="62478" y="16216"/>
                    </a:lnTo>
                    <a:lnTo>
                      <a:pt x="60889" y="13036"/>
                    </a:lnTo>
                    <a:lnTo>
                      <a:pt x="60571" y="9539"/>
                    </a:lnTo>
                    <a:lnTo>
                      <a:pt x="58663" y="7154"/>
                    </a:lnTo>
                    <a:lnTo>
                      <a:pt x="57074" y="7154"/>
                    </a:lnTo>
                    <a:lnTo>
                      <a:pt x="53735" y="8267"/>
                    </a:lnTo>
                    <a:lnTo>
                      <a:pt x="51827" y="8108"/>
                    </a:lnTo>
                    <a:lnTo>
                      <a:pt x="48647" y="6995"/>
                    </a:lnTo>
                    <a:lnTo>
                      <a:pt x="44832" y="4292"/>
                    </a:lnTo>
                    <a:lnTo>
                      <a:pt x="43560" y="4134"/>
                    </a:lnTo>
                    <a:lnTo>
                      <a:pt x="39109" y="4134"/>
                    </a:lnTo>
                    <a:lnTo>
                      <a:pt x="37678" y="3657"/>
                    </a:lnTo>
                    <a:lnTo>
                      <a:pt x="34816" y="1908"/>
                    </a:lnTo>
                    <a:lnTo>
                      <a:pt x="33386" y="795"/>
                    </a:lnTo>
                    <a:lnTo>
                      <a:pt x="30047" y="0"/>
                    </a:lnTo>
                    <a:lnTo>
                      <a:pt x="26391" y="636"/>
                    </a:lnTo>
                    <a:lnTo>
                      <a:pt x="21939" y="1908"/>
                    </a:lnTo>
                    <a:lnTo>
                      <a:pt x="20668" y="1908"/>
                    </a:lnTo>
                    <a:lnTo>
                      <a:pt x="16057" y="636"/>
                    </a:lnTo>
                    <a:lnTo>
                      <a:pt x="12719" y="477"/>
                    </a:lnTo>
                    <a:lnTo>
                      <a:pt x="10970" y="1113"/>
                    </a:lnTo>
                    <a:lnTo>
                      <a:pt x="9539" y="1908"/>
                    </a:lnTo>
                    <a:lnTo>
                      <a:pt x="8426" y="3498"/>
                    </a:lnTo>
                    <a:lnTo>
                      <a:pt x="7632" y="5246"/>
                    </a:lnTo>
                    <a:lnTo>
                      <a:pt x="6360" y="5882"/>
                    </a:lnTo>
                    <a:lnTo>
                      <a:pt x="6995" y="6677"/>
                    </a:lnTo>
                    <a:lnTo>
                      <a:pt x="8267" y="12718"/>
                    </a:lnTo>
                    <a:lnTo>
                      <a:pt x="8426" y="14626"/>
                    </a:lnTo>
                    <a:lnTo>
                      <a:pt x="6995" y="17488"/>
                    </a:lnTo>
                    <a:lnTo>
                      <a:pt x="7313" y="18600"/>
                    </a:lnTo>
                    <a:lnTo>
                      <a:pt x="10175" y="21303"/>
                    </a:lnTo>
                    <a:lnTo>
                      <a:pt x="10175" y="22257"/>
                    </a:lnTo>
                    <a:lnTo>
                      <a:pt x="9857" y="23211"/>
                    </a:lnTo>
                    <a:lnTo>
                      <a:pt x="7313" y="25755"/>
                    </a:lnTo>
                    <a:lnTo>
                      <a:pt x="5565" y="27503"/>
                    </a:lnTo>
                    <a:lnTo>
                      <a:pt x="6041" y="29411"/>
                    </a:lnTo>
                    <a:lnTo>
                      <a:pt x="7632" y="31319"/>
                    </a:lnTo>
                    <a:lnTo>
                      <a:pt x="7790" y="32909"/>
                    </a:lnTo>
                    <a:lnTo>
                      <a:pt x="7313" y="34975"/>
                    </a:lnTo>
                    <a:lnTo>
                      <a:pt x="5087" y="37519"/>
                    </a:lnTo>
                    <a:lnTo>
                      <a:pt x="3815" y="38473"/>
                    </a:lnTo>
                    <a:lnTo>
                      <a:pt x="318" y="38632"/>
                    </a:lnTo>
                    <a:lnTo>
                      <a:pt x="0" y="38950"/>
                    </a:lnTo>
                    <a:lnTo>
                      <a:pt x="1749" y="41493"/>
                    </a:lnTo>
                    <a:lnTo>
                      <a:pt x="3657" y="44355"/>
                    </a:lnTo>
                    <a:lnTo>
                      <a:pt x="6836" y="46581"/>
                    </a:lnTo>
                    <a:lnTo>
                      <a:pt x="7472" y="48648"/>
                    </a:lnTo>
                    <a:lnTo>
                      <a:pt x="6836" y="50555"/>
                    </a:lnTo>
                    <a:lnTo>
                      <a:pt x="6678" y="55483"/>
                    </a:lnTo>
                    <a:lnTo>
                      <a:pt x="8267" y="56437"/>
                    </a:lnTo>
                    <a:lnTo>
                      <a:pt x="9380" y="58027"/>
                    </a:lnTo>
                    <a:lnTo>
                      <a:pt x="9857" y="59935"/>
                    </a:lnTo>
                    <a:lnTo>
                      <a:pt x="9857" y="61842"/>
                    </a:lnTo>
                    <a:lnTo>
                      <a:pt x="10493" y="63273"/>
                    </a:lnTo>
                    <a:lnTo>
                      <a:pt x="12401" y="63750"/>
                    </a:lnTo>
                    <a:lnTo>
                      <a:pt x="13831" y="64704"/>
                    </a:lnTo>
                    <a:lnTo>
                      <a:pt x="16057" y="67407"/>
                    </a:lnTo>
                    <a:lnTo>
                      <a:pt x="17329" y="67089"/>
                    </a:lnTo>
                    <a:lnTo>
                      <a:pt x="18442" y="65658"/>
                    </a:lnTo>
                    <a:lnTo>
                      <a:pt x="20985" y="61048"/>
                    </a:lnTo>
                    <a:lnTo>
                      <a:pt x="25596" y="54530"/>
                    </a:lnTo>
                    <a:lnTo>
                      <a:pt x="26391" y="52781"/>
                    </a:lnTo>
                    <a:lnTo>
                      <a:pt x="26391" y="49919"/>
                    </a:lnTo>
                    <a:lnTo>
                      <a:pt x="26708" y="49283"/>
                    </a:lnTo>
                    <a:lnTo>
                      <a:pt x="27821" y="48488"/>
                    </a:lnTo>
                    <a:lnTo>
                      <a:pt x="30842" y="48011"/>
                    </a:lnTo>
                    <a:lnTo>
                      <a:pt x="35611" y="46422"/>
                    </a:lnTo>
                    <a:lnTo>
                      <a:pt x="38950" y="46740"/>
                    </a:lnTo>
                    <a:lnTo>
                      <a:pt x="41176" y="48648"/>
                    </a:lnTo>
                    <a:lnTo>
                      <a:pt x="43560" y="50237"/>
                    </a:lnTo>
                    <a:lnTo>
                      <a:pt x="52145" y="49124"/>
                    </a:lnTo>
                    <a:lnTo>
                      <a:pt x="53258" y="48488"/>
                    </a:lnTo>
                    <a:lnTo>
                      <a:pt x="55642" y="46422"/>
                    </a:lnTo>
                    <a:lnTo>
                      <a:pt x="56914" y="45627"/>
                    </a:lnTo>
                    <a:lnTo>
                      <a:pt x="60412" y="44355"/>
                    </a:lnTo>
                    <a:lnTo>
                      <a:pt x="63910" y="43560"/>
                    </a:lnTo>
                    <a:lnTo>
                      <a:pt x="67566" y="43719"/>
                    </a:lnTo>
                    <a:lnTo>
                      <a:pt x="71223" y="44355"/>
                    </a:lnTo>
                    <a:lnTo>
                      <a:pt x="74720" y="44196"/>
                    </a:lnTo>
                    <a:lnTo>
                      <a:pt x="78218" y="43560"/>
                    </a:lnTo>
                    <a:lnTo>
                      <a:pt x="84100" y="44832"/>
                    </a:lnTo>
                    <a:lnTo>
                      <a:pt x="87915" y="44514"/>
                    </a:lnTo>
                    <a:lnTo>
                      <a:pt x="91253" y="46581"/>
                    </a:lnTo>
                    <a:lnTo>
                      <a:pt x="92525" y="48806"/>
                    </a:lnTo>
                    <a:lnTo>
                      <a:pt x="94116" y="50237"/>
                    </a:lnTo>
                    <a:lnTo>
                      <a:pt x="95070" y="50237"/>
                    </a:lnTo>
                    <a:lnTo>
                      <a:pt x="95864" y="50078"/>
                    </a:lnTo>
                    <a:lnTo>
                      <a:pt x="97295" y="47535"/>
                    </a:lnTo>
                    <a:lnTo>
                      <a:pt x="98567" y="46104"/>
                    </a:lnTo>
                    <a:lnTo>
                      <a:pt x="100633" y="45468"/>
                    </a:lnTo>
                    <a:lnTo>
                      <a:pt x="102065" y="44355"/>
                    </a:lnTo>
                    <a:lnTo>
                      <a:pt x="104449" y="40699"/>
                    </a:lnTo>
                    <a:lnTo>
                      <a:pt x="105085" y="38632"/>
                    </a:lnTo>
                    <a:lnTo>
                      <a:pt x="103813" y="3672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8" name="Freeform: Shape 5047">
                <a:extLst>
                  <a:ext uri="{FF2B5EF4-FFF2-40B4-BE49-F238E27FC236}">
                    <a16:creationId xmlns:a16="http://schemas.microsoft.com/office/drawing/2014/main" id="{D7C58A2E-B73A-121C-9243-5D281AA2105B}"/>
                  </a:ext>
                </a:extLst>
              </p:cNvPr>
              <p:cNvSpPr/>
              <p:nvPr/>
            </p:nvSpPr>
            <p:spPr>
              <a:xfrm>
                <a:off x="10467419" y="3480666"/>
                <a:ext cx="6677" cy="11764"/>
              </a:xfrm>
              <a:custGeom>
                <a:avLst/>
                <a:gdLst>
                  <a:gd name="connsiteX0" fmla="*/ 5883 w 6677"/>
                  <a:gd name="connsiteY0" fmla="*/ 3021 h 11764"/>
                  <a:gd name="connsiteX1" fmla="*/ 4611 w 6677"/>
                  <a:gd name="connsiteY1" fmla="*/ 1431 h 11764"/>
                  <a:gd name="connsiteX2" fmla="*/ 637 w 6677"/>
                  <a:gd name="connsiteY2" fmla="*/ 0 h 11764"/>
                  <a:gd name="connsiteX3" fmla="*/ 318 w 6677"/>
                  <a:gd name="connsiteY3" fmla="*/ 795 h 11764"/>
                  <a:gd name="connsiteX4" fmla="*/ 0 w 6677"/>
                  <a:gd name="connsiteY4" fmla="*/ 3180 h 11764"/>
                  <a:gd name="connsiteX5" fmla="*/ 1909 w 6677"/>
                  <a:gd name="connsiteY5" fmla="*/ 6836 h 11764"/>
                  <a:gd name="connsiteX6" fmla="*/ 3021 w 6677"/>
                  <a:gd name="connsiteY6" fmla="*/ 11764 h 11764"/>
                  <a:gd name="connsiteX7" fmla="*/ 5724 w 6677"/>
                  <a:gd name="connsiteY7" fmla="*/ 11128 h 11764"/>
                  <a:gd name="connsiteX8" fmla="*/ 6678 w 6677"/>
                  <a:gd name="connsiteY8" fmla="*/ 7631 h 11764"/>
                  <a:gd name="connsiteX9" fmla="*/ 5883 w 6677"/>
                  <a:gd name="connsiteY9" fmla="*/ 3021 h 1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677" h="11764">
                    <a:moveTo>
                      <a:pt x="5883" y="3021"/>
                    </a:moveTo>
                    <a:lnTo>
                      <a:pt x="4611" y="1431"/>
                    </a:lnTo>
                    <a:lnTo>
                      <a:pt x="637" y="0"/>
                    </a:lnTo>
                    <a:lnTo>
                      <a:pt x="318" y="795"/>
                    </a:lnTo>
                    <a:lnTo>
                      <a:pt x="0" y="3180"/>
                    </a:lnTo>
                    <a:lnTo>
                      <a:pt x="1909" y="6836"/>
                    </a:lnTo>
                    <a:lnTo>
                      <a:pt x="3021" y="11764"/>
                    </a:lnTo>
                    <a:lnTo>
                      <a:pt x="5724" y="11128"/>
                    </a:lnTo>
                    <a:lnTo>
                      <a:pt x="6678" y="7631"/>
                    </a:lnTo>
                    <a:lnTo>
                      <a:pt x="5883" y="30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49" name="Freeform: Shape 5048">
                <a:extLst>
                  <a:ext uri="{FF2B5EF4-FFF2-40B4-BE49-F238E27FC236}">
                    <a16:creationId xmlns:a16="http://schemas.microsoft.com/office/drawing/2014/main" id="{179DFDF2-B8D6-6FC3-F307-BEB4352F5DC9}"/>
                  </a:ext>
                </a:extLst>
              </p:cNvPr>
              <p:cNvSpPr/>
              <p:nvPr/>
            </p:nvSpPr>
            <p:spPr>
              <a:xfrm>
                <a:off x="1425859" y="2064012"/>
                <a:ext cx="201425" cy="126387"/>
              </a:xfrm>
              <a:custGeom>
                <a:avLst/>
                <a:gdLst>
                  <a:gd name="connsiteX0" fmla="*/ 53735 w 201425"/>
                  <a:gd name="connsiteY0" fmla="*/ 112080 h 126387"/>
                  <a:gd name="connsiteX1" fmla="*/ 48965 w 201425"/>
                  <a:gd name="connsiteY1" fmla="*/ 109218 h 126387"/>
                  <a:gd name="connsiteX2" fmla="*/ 47535 w 201425"/>
                  <a:gd name="connsiteY2" fmla="*/ 108741 h 126387"/>
                  <a:gd name="connsiteX3" fmla="*/ 47217 w 201425"/>
                  <a:gd name="connsiteY3" fmla="*/ 109059 h 126387"/>
                  <a:gd name="connsiteX4" fmla="*/ 48170 w 201425"/>
                  <a:gd name="connsiteY4" fmla="*/ 115259 h 126387"/>
                  <a:gd name="connsiteX5" fmla="*/ 51032 w 201425"/>
                  <a:gd name="connsiteY5" fmla="*/ 115577 h 126387"/>
                  <a:gd name="connsiteX6" fmla="*/ 52622 w 201425"/>
                  <a:gd name="connsiteY6" fmla="*/ 116531 h 126387"/>
                  <a:gd name="connsiteX7" fmla="*/ 55642 w 201425"/>
                  <a:gd name="connsiteY7" fmla="*/ 116054 h 126387"/>
                  <a:gd name="connsiteX8" fmla="*/ 55642 w 201425"/>
                  <a:gd name="connsiteY8" fmla="*/ 115259 h 126387"/>
                  <a:gd name="connsiteX9" fmla="*/ 53894 w 201425"/>
                  <a:gd name="connsiteY9" fmla="*/ 112080 h 126387"/>
                  <a:gd name="connsiteX10" fmla="*/ 68838 w 201425"/>
                  <a:gd name="connsiteY10" fmla="*/ 80125 h 126387"/>
                  <a:gd name="connsiteX11" fmla="*/ 70586 w 201425"/>
                  <a:gd name="connsiteY11" fmla="*/ 80920 h 126387"/>
                  <a:gd name="connsiteX12" fmla="*/ 71063 w 201425"/>
                  <a:gd name="connsiteY12" fmla="*/ 80125 h 126387"/>
                  <a:gd name="connsiteX13" fmla="*/ 71699 w 201425"/>
                  <a:gd name="connsiteY13" fmla="*/ 78058 h 126387"/>
                  <a:gd name="connsiteX14" fmla="*/ 72653 w 201425"/>
                  <a:gd name="connsiteY14" fmla="*/ 76310 h 126387"/>
                  <a:gd name="connsiteX15" fmla="*/ 71858 w 201425"/>
                  <a:gd name="connsiteY15" fmla="*/ 74879 h 126387"/>
                  <a:gd name="connsiteX16" fmla="*/ 69314 w 201425"/>
                  <a:gd name="connsiteY16" fmla="*/ 71699 h 126387"/>
                  <a:gd name="connsiteX17" fmla="*/ 68361 w 201425"/>
                  <a:gd name="connsiteY17" fmla="*/ 72971 h 126387"/>
                  <a:gd name="connsiteX18" fmla="*/ 69155 w 201425"/>
                  <a:gd name="connsiteY18" fmla="*/ 75038 h 126387"/>
                  <a:gd name="connsiteX19" fmla="*/ 68520 w 201425"/>
                  <a:gd name="connsiteY19" fmla="*/ 77422 h 126387"/>
                  <a:gd name="connsiteX20" fmla="*/ 68520 w 201425"/>
                  <a:gd name="connsiteY20" fmla="*/ 79966 h 126387"/>
                  <a:gd name="connsiteX21" fmla="*/ 83940 w 201425"/>
                  <a:gd name="connsiteY21" fmla="*/ 20190 h 126387"/>
                  <a:gd name="connsiteX22" fmla="*/ 84576 w 201425"/>
                  <a:gd name="connsiteY22" fmla="*/ 19236 h 126387"/>
                  <a:gd name="connsiteX23" fmla="*/ 87438 w 201425"/>
                  <a:gd name="connsiteY23" fmla="*/ 17329 h 126387"/>
                  <a:gd name="connsiteX24" fmla="*/ 84894 w 201425"/>
                  <a:gd name="connsiteY24" fmla="*/ 17011 h 126387"/>
                  <a:gd name="connsiteX25" fmla="*/ 80602 w 201425"/>
                  <a:gd name="connsiteY25" fmla="*/ 17965 h 126387"/>
                  <a:gd name="connsiteX26" fmla="*/ 78853 w 201425"/>
                  <a:gd name="connsiteY26" fmla="*/ 19872 h 126387"/>
                  <a:gd name="connsiteX27" fmla="*/ 82828 w 201425"/>
                  <a:gd name="connsiteY27" fmla="*/ 21303 h 126387"/>
                  <a:gd name="connsiteX28" fmla="*/ 83940 w 201425"/>
                  <a:gd name="connsiteY28" fmla="*/ 20349 h 126387"/>
                  <a:gd name="connsiteX29" fmla="*/ 63591 w 201425"/>
                  <a:gd name="connsiteY29" fmla="*/ 115259 h 126387"/>
                  <a:gd name="connsiteX30" fmla="*/ 61207 w 201425"/>
                  <a:gd name="connsiteY30" fmla="*/ 113510 h 126387"/>
                  <a:gd name="connsiteX31" fmla="*/ 59299 w 201425"/>
                  <a:gd name="connsiteY31" fmla="*/ 113033 h 126387"/>
                  <a:gd name="connsiteX32" fmla="*/ 59776 w 201425"/>
                  <a:gd name="connsiteY32" fmla="*/ 113828 h 126387"/>
                  <a:gd name="connsiteX33" fmla="*/ 63432 w 201425"/>
                  <a:gd name="connsiteY33" fmla="*/ 117167 h 126387"/>
                  <a:gd name="connsiteX34" fmla="*/ 65658 w 201425"/>
                  <a:gd name="connsiteY34" fmla="*/ 117962 h 126387"/>
                  <a:gd name="connsiteX35" fmla="*/ 67566 w 201425"/>
                  <a:gd name="connsiteY35" fmla="*/ 117485 h 126387"/>
                  <a:gd name="connsiteX36" fmla="*/ 68202 w 201425"/>
                  <a:gd name="connsiteY36" fmla="*/ 117008 h 126387"/>
                  <a:gd name="connsiteX37" fmla="*/ 65658 w 201425"/>
                  <a:gd name="connsiteY37" fmla="*/ 115577 h 126387"/>
                  <a:gd name="connsiteX38" fmla="*/ 63750 w 201425"/>
                  <a:gd name="connsiteY38" fmla="*/ 115259 h 126387"/>
                  <a:gd name="connsiteX39" fmla="*/ 45945 w 201425"/>
                  <a:gd name="connsiteY39" fmla="*/ 112715 h 126387"/>
                  <a:gd name="connsiteX40" fmla="*/ 44673 w 201425"/>
                  <a:gd name="connsiteY40" fmla="*/ 111444 h 126387"/>
                  <a:gd name="connsiteX41" fmla="*/ 43401 w 201425"/>
                  <a:gd name="connsiteY41" fmla="*/ 110490 h 126387"/>
                  <a:gd name="connsiteX42" fmla="*/ 41334 w 201425"/>
                  <a:gd name="connsiteY42" fmla="*/ 109854 h 126387"/>
                  <a:gd name="connsiteX43" fmla="*/ 37996 w 201425"/>
                  <a:gd name="connsiteY43" fmla="*/ 109854 h 126387"/>
                  <a:gd name="connsiteX44" fmla="*/ 39427 w 201425"/>
                  <a:gd name="connsiteY44" fmla="*/ 106833 h 126387"/>
                  <a:gd name="connsiteX45" fmla="*/ 43401 w 201425"/>
                  <a:gd name="connsiteY45" fmla="*/ 103336 h 126387"/>
                  <a:gd name="connsiteX46" fmla="*/ 44196 w 201425"/>
                  <a:gd name="connsiteY46" fmla="*/ 100792 h 126387"/>
                  <a:gd name="connsiteX47" fmla="*/ 43242 w 201425"/>
                  <a:gd name="connsiteY47" fmla="*/ 97771 h 126387"/>
                  <a:gd name="connsiteX48" fmla="*/ 42765 w 201425"/>
                  <a:gd name="connsiteY48" fmla="*/ 94910 h 126387"/>
                  <a:gd name="connsiteX49" fmla="*/ 41811 w 201425"/>
                  <a:gd name="connsiteY49" fmla="*/ 91730 h 126387"/>
                  <a:gd name="connsiteX50" fmla="*/ 43878 w 201425"/>
                  <a:gd name="connsiteY50" fmla="*/ 89187 h 126387"/>
                  <a:gd name="connsiteX51" fmla="*/ 47057 w 201425"/>
                  <a:gd name="connsiteY51" fmla="*/ 87120 h 126387"/>
                  <a:gd name="connsiteX52" fmla="*/ 48170 w 201425"/>
                  <a:gd name="connsiteY52" fmla="*/ 85371 h 126387"/>
                  <a:gd name="connsiteX53" fmla="*/ 50714 w 201425"/>
                  <a:gd name="connsiteY53" fmla="*/ 83145 h 126387"/>
                  <a:gd name="connsiteX54" fmla="*/ 53576 w 201425"/>
                  <a:gd name="connsiteY54" fmla="*/ 82033 h 126387"/>
                  <a:gd name="connsiteX55" fmla="*/ 54212 w 201425"/>
                  <a:gd name="connsiteY55" fmla="*/ 80920 h 126387"/>
                  <a:gd name="connsiteX56" fmla="*/ 52463 w 201425"/>
                  <a:gd name="connsiteY56" fmla="*/ 78853 h 126387"/>
                  <a:gd name="connsiteX57" fmla="*/ 50714 w 201425"/>
                  <a:gd name="connsiteY57" fmla="*/ 77581 h 126387"/>
                  <a:gd name="connsiteX58" fmla="*/ 54053 w 201425"/>
                  <a:gd name="connsiteY58" fmla="*/ 76310 h 126387"/>
                  <a:gd name="connsiteX59" fmla="*/ 56596 w 201425"/>
                  <a:gd name="connsiteY59" fmla="*/ 76310 h 126387"/>
                  <a:gd name="connsiteX60" fmla="*/ 58027 w 201425"/>
                  <a:gd name="connsiteY60" fmla="*/ 77263 h 126387"/>
                  <a:gd name="connsiteX61" fmla="*/ 58663 w 201425"/>
                  <a:gd name="connsiteY61" fmla="*/ 76786 h 126387"/>
                  <a:gd name="connsiteX62" fmla="*/ 59935 w 201425"/>
                  <a:gd name="connsiteY62" fmla="*/ 71063 h 126387"/>
                  <a:gd name="connsiteX63" fmla="*/ 62637 w 201425"/>
                  <a:gd name="connsiteY63" fmla="*/ 62637 h 126387"/>
                  <a:gd name="connsiteX64" fmla="*/ 64227 w 201425"/>
                  <a:gd name="connsiteY64" fmla="*/ 61048 h 126387"/>
                  <a:gd name="connsiteX65" fmla="*/ 65817 w 201425"/>
                  <a:gd name="connsiteY65" fmla="*/ 60094 h 126387"/>
                  <a:gd name="connsiteX66" fmla="*/ 68997 w 201425"/>
                  <a:gd name="connsiteY66" fmla="*/ 63114 h 126387"/>
                  <a:gd name="connsiteX67" fmla="*/ 71381 w 201425"/>
                  <a:gd name="connsiteY67" fmla="*/ 63114 h 126387"/>
                  <a:gd name="connsiteX68" fmla="*/ 75197 w 201425"/>
                  <a:gd name="connsiteY68" fmla="*/ 61366 h 126387"/>
                  <a:gd name="connsiteX69" fmla="*/ 78217 w 201425"/>
                  <a:gd name="connsiteY69" fmla="*/ 59140 h 126387"/>
                  <a:gd name="connsiteX70" fmla="*/ 79330 w 201425"/>
                  <a:gd name="connsiteY70" fmla="*/ 56596 h 126387"/>
                  <a:gd name="connsiteX71" fmla="*/ 80284 w 201425"/>
                  <a:gd name="connsiteY71" fmla="*/ 53099 h 126387"/>
                  <a:gd name="connsiteX72" fmla="*/ 79012 w 201425"/>
                  <a:gd name="connsiteY72" fmla="*/ 51032 h 126387"/>
                  <a:gd name="connsiteX73" fmla="*/ 77899 w 201425"/>
                  <a:gd name="connsiteY73" fmla="*/ 49919 h 126387"/>
                  <a:gd name="connsiteX74" fmla="*/ 67725 w 201425"/>
                  <a:gd name="connsiteY74" fmla="*/ 49919 h 126387"/>
                  <a:gd name="connsiteX75" fmla="*/ 64704 w 201425"/>
                  <a:gd name="connsiteY75" fmla="*/ 48647 h 126387"/>
                  <a:gd name="connsiteX76" fmla="*/ 61842 w 201425"/>
                  <a:gd name="connsiteY76" fmla="*/ 45945 h 126387"/>
                  <a:gd name="connsiteX77" fmla="*/ 62320 w 201425"/>
                  <a:gd name="connsiteY77" fmla="*/ 39427 h 126387"/>
                  <a:gd name="connsiteX78" fmla="*/ 62001 w 201425"/>
                  <a:gd name="connsiteY78" fmla="*/ 37678 h 126387"/>
                  <a:gd name="connsiteX79" fmla="*/ 62320 w 201425"/>
                  <a:gd name="connsiteY79" fmla="*/ 30524 h 126387"/>
                  <a:gd name="connsiteX80" fmla="*/ 63591 w 201425"/>
                  <a:gd name="connsiteY80" fmla="*/ 29570 h 126387"/>
                  <a:gd name="connsiteX81" fmla="*/ 66453 w 201425"/>
                  <a:gd name="connsiteY81" fmla="*/ 23370 h 126387"/>
                  <a:gd name="connsiteX82" fmla="*/ 68997 w 201425"/>
                  <a:gd name="connsiteY82" fmla="*/ 20508 h 126387"/>
                  <a:gd name="connsiteX83" fmla="*/ 68997 w 201425"/>
                  <a:gd name="connsiteY83" fmla="*/ 14944 h 126387"/>
                  <a:gd name="connsiteX84" fmla="*/ 69314 w 201425"/>
                  <a:gd name="connsiteY84" fmla="*/ 12082 h 126387"/>
                  <a:gd name="connsiteX85" fmla="*/ 66612 w 201425"/>
                  <a:gd name="connsiteY85" fmla="*/ 7313 h 126387"/>
                  <a:gd name="connsiteX86" fmla="*/ 67089 w 201425"/>
                  <a:gd name="connsiteY86" fmla="*/ 5087 h 126387"/>
                  <a:gd name="connsiteX87" fmla="*/ 67725 w 201425"/>
                  <a:gd name="connsiteY87" fmla="*/ 3656 h 126387"/>
                  <a:gd name="connsiteX88" fmla="*/ 71381 w 201425"/>
                  <a:gd name="connsiteY88" fmla="*/ 0 h 126387"/>
                  <a:gd name="connsiteX89" fmla="*/ 69155 w 201425"/>
                  <a:gd name="connsiteY89" fmla="*/ 0 h 126387"/>
                  <a:gd name="connsiteX90" fmla="*/ 61207 w 201425"/>
                  <a:gd name="connsiteY90" fmla="*/ 4928 h 126387"/>
                  <a:gd name="connsiteX91" fmla="*/ 52622 w 201425"/>
                  <a:gd name="connsiteY91" fmla="*/ 6359 h 126387"/>
                  <a:gd name="connsiteX92" fmla="*/ 48329 w 201425"/>
                  <a:gd name="connsiteY92" fmla="*/ 10652 h 126387"/>
                  <a:gd name="connsiteX93" fmla="*/ 40857 w 201425"/>
                  <a:gd name="connsiteY93" fmla="*/ 20826 h 126387"/>
                  <a:gd name="connsiteX94" fmla="*/ 37360 w 201425"/>
                  <a:gd name="connsiteY94" fmla="*/ 23211 h 126387"/>
                  <a:gd name="connsiteX95" fmla="*/ 33544 w 201425"/>
                  <a:gd name="connsiteY95" fmla="*/ 24324 h 126387"/>
                  <a:gd name="connsiteX96" fmla="*/ 26072 w 201425"/>
                  <a:gd name="connsiteY96" fmla="*/ 24006 h 126387"/>
                  <a:gd name="connsiteX97" fmla="*/ 23688 w 201425"/>
                  <a:gd name="connsiteY97" fmla="*/ 24006 h 126387"/>
                  <a:gd name="connsiteX98" fmla="*/ 19713 w 201425"/>
                  <a:gd name="connsiteY98" fmla="*/ 25914 h 126387"/>
                  <a:gd name="connsiteX99" fmla="*/ 14149 w 201425"/>
                  <a:gd name="connsiteY99" fmla="*/ 25914 h 126387"/>
                  <a:gd name="connsiteX100" fmla="*/ 8585 w 201425"/>
                  <a:gd name="connsiteY100" fmla="*/ 31001 h 126387"/>
                  <a:gd name="connsiteX101" fmla="*/ 4451 w 201425"/>
                  <a:gd name="connsiteY101" fmla="*/ 36406 h 126387"/>
                  <a:gd name="connsiteX102" fmla="*/ 3974 w 201425"/>
                  <a:gd name="connsiteY102" fmla="*/ 37996 h 126387"/>
                  <a:gd name="connsiteX103" fmla="*/ 3974 w 201425"/>
                  <a:gd name="connsiteY103" fmla="*/ 40539 h 126387"/>
                  <a:gd name="connsiteX104" fmla="*/ 6359 w 201425"/>
                  <a:gd name="connsiteY104" fmla="*/ 42288 h 126387"/>
                  <a:gd name="connsiteX105" fmla="*/ 9857 w 201425"/>
                  <a:gd name="connsiteY105" fmla="*/ 44196 h 126387"/>
                  <a:gd name="connsiteX106" fmla="*/ 13672 w 201425"/>
                  <a:gd name="connsiteY106" fmla="*/ 42288 h 126387"/>
                  <a:gd name="connsiteX107" fmla="*/ 18442 w 201425"/>
                  <a:gd name="connsiteY107" fmla="*/ 41652 h 126387"/>
                  <a:gd name="connsiteX108" fmla="*/ 21462 w 201425"/>
                  <a:gd name="connsiteY108" fmla="*/ 34975 h 126387"/>
                  <a:gd name="connsiteX109" fmla="*/ 24801 w 201425"/>
                  <a:gd name="connsiteY109" fmla="*/ 29729 h 126387"/>
                  <a:gd name="connsiteX110" fmla="*/ 28139 w 201425"/>
                  <a:gd name="connsiteY110" fmla="*/ 28616 h 126387"/>
                  <a:gd name="connsiteX111" fmla="*/ 32273 w 201425"/>
                  <a:gd name="connsiteY111" fmla="*/ 29888 h 126387"/>
                  <a:gd name="connsiteX112" fmla="*/ 31001 w 201425"/>
                  <a:gd name="connsiteY112" fmla="*/ 38155 h 126387"/>
                  <a:gd name="connsiteX113" fmla="*/ 30683 w 201425"/>
                  <a:gd name="connsiteY113" fmla="*/ 42447 h 126387"/>
                  <a:gd name="connsiteX114" fmla="*/ 29093 w 201425"/>
                  <a:gd name="connsiteY114" fmla="*/ 40380 h 126387"/>
                  <a:gd name="connsiteX115" fmla="*/ 27026 w 201425"/>
                  <a:gd name="connsiteY115" fmla="*/ 38632 h 126387"/>
                  <a:gd name="connsiteX116" fmla="*/ 24960 w 201425"/>
                  <a:gd name="connsiteY116" fmla="*/ 39427 h 126387"/>
                  <a:gd name="connsiteX117" fmla="*/ 21939 w 201425"/>
                  <a:gd name="connsiteY117" fmla="*/ 41016 h 126387"/>
                  <a:gd name="connsiteX118" fmla="*/ 17647 w 201425"/>
                  <a:gd name="connsiteY118" fmla="*/ 45468 h 126387"/>
                  <a:gd name="connsiteX119" fmla="*/ 17170 w 201425"/>
                  <a:gd name="connsiteY119" fmla="*/ 48806 h 126387"/>
                  <a:gd name="connsiteX120" fmla="*/ 15898 w 201425"/>
                  <a:gd name="connsiteY120" fmla="*/ 50714 h 126387"/>
                  <a:gd name="connsiteX121" fmla="*/ 13990 w 201425"/>
                  <a:gd name="connsiteY121" fmla="*/ 49919 h 126387"/>
                  <a:gd name="connsiteX122" fmla="*/ 12400 w 201425"/>
                  <a:gd name="connsiteY122" fmla="*/ 48011 h 126387"/>
                  <a:gd name="connsiteX123" fmla="*/ 10175 w 201425"/>
                  <a:gd name="connsiteY123" fmla="*/ 48011 h 126387"/>
                  <a:gd name="connsiteX124" fmla="*/ 4610 w 201425"/>
                  <a:gd name="connsiteY124" fmla="*/ 45786 h 126387"/>
                  <a:gd name="connsiteX125" fmla="*/ 3180 w 201425"/>
                  <a:gd name="connsiteY125" fmla="*/ 45786 h 126387"/>
                  <a:gd name="connsiteX126" fmla="*/ 1272 w 201425"/>
                  <a:gd name="connsiteY126" fmla="*/ 46263 h 126387"/>
                  <a:gd name="connsiteX127" fmla="*/ 318 w 201425"/>
                  <a:gd name="connsiteY127" fmla="*/ 57868 h 126387"/>
                  <a:gd name="connsiteX128" fmla="*/ 0 w 201425"/>
                  <a:gd name="connsiteY128" fmla="*/ 65181 h 126387"/>
                  <a:gd name="connsiteX129" fmla="*/ 2385 w 201425"/>
                  <a:gd name="connsiteY129" fmla="*/ 71540 h 126387"/>
                  <a:gd name="connsiteX130" fmla="*/ 1749 w 201425"/>
                  <a:gd name="connsiteY130" fmla="*/ 74879 h 126387"/>
                  <a:gd name="connsiteX131" fmla="*/ 318 w 201425"/>
                  <a:gd name="connsiteY131" fmla="*/ 86961 h 126387"/>
                  <a:gd name="connsiteX132" fmla="*/ 6359 w 201425"/>
                  <a:gd name="connsiteY132" fmla="*/ 90617 h 126387"/>
                  <a:gd name="connsiteX133" fmla="*/ 14149 w 201425"/>
                  <a:gd name="connsiteY133" fmla="*/ 94274 h 126387"/>
                  <a:gd name="connsiteX134" fmla="*/ 15103 w 201425"/>
                  <a:gd name="connsiteY134" fmla="*/ 97931 h 126387"/>
                  <a:gd name="connsiteX135" fmla="*/ 15580 w 201425"/>
                  <a:gd name="connsiteY135" fmla="*/ 104925 h 126387"/>
                  <a:gd name="connsiteX136" fmla="*/ 12877 w 201425"/>
                  <a:gd name="connsiteY136" fmla="*/ 105720 h 126387"/>
                  <a:gd name="connsiteX137" fmla="*/ 14785 w 201425"/>
                  <a:gd name="connsiteY137" fmla="*/ 109218 h 126387"/>
                  <a:gd name="connsiteX138" fmla="*/ 15421 w 201425"/>
                  <a:gd name="connsiteY138" fmla="*/ 111603 h 126387"/>
                  <a:gd name="connsiteX139" fmla="*/ 15739 w 201425"/>
                  <a:gd name="connsiteY139" fmla="*/ 114941 h 126387"/>
                  <a:gd name="connsiteX140" fmla="*/ 15739 w 201425"/>
                  <a:gd name="connsiteY140" fmla="*/ 114941 h 126387"/>
                  <a:gd name="connsiteX141" fmla="*/ 21144 w 201425"/>
                  <a:gd name="connsiteY141" fmla="*/ 114941 h 126387"/>
                  <a:gd name="connsiteX142" fmla="*/ 22416 w 201425"/>
                  <a:gd name="connsiteY142" fmla="*/ 114941 h 126387"/>
                  <a:gd name="connsiteX143" fmla="*/ 30524 w 201425"/>
                  <a:gd name="connsiteY143" fmla="*/ 117167 h 126387"/>
                  <a:gd name="connsiteX144" fmla="*/ 32432 w 201425"/>
                  <a:gd name="connsiteY144" fmla="*/ 118598 h 126387"/>
                  <a:gd name="connsiteX145" fmla="*/ 34975 w 201425"/>
                  <a:gd name="connsiteY145" fmla="*/ 118598 h 126387"/>
                  <a:gd name="connsiteX146" fmla="*/ 39427 w 201425"/>
                  <a:gd name="connsiteY146" fmla="*/ 117326 h 126387"/>
                  <a:gd name="connsiteX147" fmla="*/ 42765 w 201425"/>
                  <a:gd name="connsiteY147" fmla="*/ 116690 h 126387"/>
                  <a:gd name="connsiteX148" fmla="*/ 44037 w 201425"/>
                  <a:gd name="connsiteY148" fmla="*/ 117485 h 126387"/>
                  <a:gd name="connsiteX149" fmla="*/ 45945 w 201425"/>
                  <a:gd name="connsiteY149" fmla="*/ 117803 h 126387"/>
                  <a:gd name="connsiteX150" fmla="*/ 46422 w 201425"/>
                  <a:gd name="connsiteY150" fmla="*/ 117803 h 126387"/>
                  <a:gd name="connsiteX151" fmla="*/ 45468 w 201425"/>
                  <a:gd name="connsiteY151" fmla="*/ 113669 h 126387"/>
                  <a:gd name="connsiteX152" fmla="*/ 46263 w 201425"/>
                  <a:gd name="connsiteY152" fmla="*/ 112080 h 126387"/>
                  <a:gd name="connsiteX153" fmla="*/ 74879 w 201425"/>
                  <a:gd name="connsiteY153" fmla="*/ 93638 h 126387"/>
                  <a:gd name="connsiteX154" fmla="*/ 73448 w 201425"/>
                  <a:gd name="connsiteY154" fmla="*/ 89187 h 126387"/>
                  <a:gd name="connsiteX155" fmla="*/ 72176 w 201425"/>
                  <a:gd name="connsiteY155" fmla="*/ 87120 h 126387"/>
                  <a:gd name="connsiteX156" fmla="*/ 71540 w 201425"/>
                  <a:gd name="connsiteY156" fmla="*/ 87120 h 126387"/>
                  <a:gd name="connsiteX157" fmla="*/ 68202 w 201425"/>
                  <a:gd name="connsiteY157" fmla="*/ 89187 h 126387"/>
                  <a:gd name="connsiteX158" fmla="*/ 65817 w 201425"/>
                  <a:gd name="connsiteY158" fmla="*/ 89187 h 126387"/>
                  <a:gd name="connsiteX159" fmla="*/ 63750 w 201425"/>
                  <a:gd name="connsiteY159" fmla="*/ 87597 h 126387"/>
                  <a:gd name="connsiteX160" fmla="*/ 61842 w 201425"/>
                  <a:gd name="connsiteY160" fmla="*/ 87120 h 126387"/>
                  <a:gd name="connsiteX161" fmla="*/ 53417 w 201425"/>
                  <a:gd name="connsiteY161" fmla="*/ 90141 h 126387"/>
                  <a:gd name="connsiteX162" fmla="*/ 49601 w 201425"/>
                  <a:gd name="connsiteY162" fmla="*/ 90935 h 126387"/>
                  <a:gd name="connsiteX163" fmla="*/ 49601 w 201425"/>
                  <a:gd name="connsiteY163" fmla="*/ 97295 h 126387"/>
                  <a:gd name="connsiteX164" fmla="*/ 51668 w 201425"/>
                  <a:gd name="connsiteY164" fmla="*/ 102382 h 126387"/>
                  <a:gd name="connsiteX165" fmla="*/ 52781 w 201425"/>
                  <a:gd name="connsiteY165" fmla="*/ 103336 h 126387"/>
                  <a:gd name="connsiteX166" fmla="*/ 53417 w 201425"/>
                  <a:gd name="connsiteY166" fmla="*/ 105085 h 126387"/>
                  <a:gd name="connsiteX167" fmla="*/ 61048 w 201425"/>
                  <a:gd name="connsiteY167" fmla="*/ 108105 h 126387"/>
                  <a:gd name="connsiteX168" fmla="*/ 66453 w 201425"/>
                  <a:gd name="connsiteY168" fmla="*/ 109695 h 126387"/>
                  <a:gd name="connsiteX169" fmla="*/ 71699 w 201425"/>
                  <a:gd name="connsiteY169" fmla="*/ 109695 h 126387"/>
                  <a:gd name="connsiteX170" fmla="*/ 76310 w 201425"/>
                  <a:gd name="connsiteY170" fmla="*/ 106356 h 126387"/>
                  <a:gd name="connsiteX171" fmla="*/ 76945 w 201425"/>
                  <a:gd name="connsiteY171" fmla="*/ 103495 h 126387"/>
                  <a:gd name="connsiteX172" fmla="*/ 76310 w 201425"/>
                  <a:gd name="connsiteY172" fmla="*/ 100792 h 126387"/>
                  <a:gd name="connsiteX173" fmla="*/ 77263 w 201425"/>
                  <a:gd name="connsiteY173" fmla="*/ 98725 h 126387"/>
                  <a:gd name="connsiteX174" fmla="*/ 74879 w 201425"/>
                  <a:gd name="connsiteY174" fmla="*/ 93797 h 126387"/>
                  <a:gd name="connsiteX175" fmla="*/ 78217 w 201425"/>
                  <a:gd name="connsiteY175" fmla="*/ 109377 h 126387"/>
                  <a:gd name="connsiteX176" fmla="*/ 74879 w 201425"/>
                  <a:gd name="connsiteY176" fmla="*/ 113033 h 126387"/>
                  <a:gd name="connsiteX177" fmla="*/ 73607 w 201425"/>
                  <a:gd name="connsiteY177" fmla="*/ 115418 h 126387"/>
                  <a:gd name="connsiteX178" fmla="*/ 71540 w 201425"/>
                  <a:gd name="connsiteY178" fmla="*/ 117485 h 126387"/>
                  <a:gd name="connsiteX179" fmla="*/ 71540 w 201425"/>
                  <a:gd name="connsiteY179" fmla="*/ 118439 h 126387"/>
                  <a:gd name="connsiteX180" fmla="*/ 73448 w 201425"/>
                  <a:gd name="connsiteY180" fmla="*/ 121618 h 126387"/>
                  <a:gd name="connsiteX181" fmla="*/ 74720 w 201425"/>
                  <a:gd name="connsiteY181" fmla="*/ 121618 h 126387"/>
                  <a:gd name="connsiteX182" fmla="*/ 75674 w 201425"/>
                  <a:gd name="connsiteY182" fmla="*/ 119392 h 126387"/>
                  <a:gd name="connsiteX183" fmla="*/ 80125 w 201425"/>
                  <a:gd name="connsiteY183" fmla="*/ 108900 h 126387"/>
                  <a:gd name="connsiteX184" fmla="*/ 80920 w 201425"/>
                  <a:gd name="connsiteY184" fmla="*/ 105085 h 126387"/>
                  <a:gd name="connsiteX185" fmla="*/ 80125 w 201425"/>
                  <a:gd name="connsiteY185" fmla="*/ 105085 h 126387"/>
                  <a:gd name="connsiteX186" fmla="*/ 78217 w 201425"/>
                  <a:gd name="connsiteY186" fmla="*/ 109218 h 126387"/>
                  <a:gd name="connsiteX187" fmla="*/ 103654 w 201425"/>
                  <a:gd name="connsiteY187" fmla="*/ 119234 h 126387"/>
                  <a:gd name="connsiteX188" fmla="*/ 101269 w 201425"/>
                  <a:gd name="connsiteY188" fmla="*/ 118280 h 126387"/>
                  <a:gd name="connsiteX189" fmla="*/ 97772 w 201425"/>
                  <a:gd name="connsiteY189" fmla="*/ 118280 h 126387"/>
                  <a:gd name="connsiteX190" fmla="*/ 92684 w 201425"/>
                  <a:gd name="connsiteY190" fmla="*/ 115895 h 126387"/>
                  <a:gd name="connsiteX191" fmla="*/ 89664 w 201425"/>
                  <a:gd name="connsiteY191" fmla="*/ 113510 h 126387"/>
                  <a:gd name="connsiteX192" fmla="*/ 83940 w 201425"/>
                  <a:gd name="connsiteY192" fmla="*/ 113987 h 126387"/>
                  <a:gd name="connsiteX193" fmla="*/ 83463 w 201425"/>
                  <a:gd name="connsiteY193" fmla="*/ 115895 h 126387"/>
                  <a:gd name="connsiteX194" fmla="*/ 83463 w 201425"/>
                  <a:gd name="connsiteY194" fmla="*/ 120664 h 126387"/>
                  <a:gd name="connsiteX195" fmla="*/ 95387 w 201425"/>
                  <a:gd name="connsiteY195" fmla="*/ 126388 h 126387"/>
                  <a:gd name="connsiteX196" fmla="*/ 99043 w 201425"/>
                  <a:gd name="connsiteY196" fmla="*/ 125116 h 126387"/>
                  <a:gd name="connsiteX197" fmla="*/ 101746 w 201425"/>
                  <a:gd name="connsiteY197" fmla="*/ 125434 h 126387"/>
                  <a:gd name="connsiteX198" fmla="*/ 104131 w 201425"/>
                  <a:gd name="connsiteY198" fmla="*/ 124480 h 126387"/>
                  <a:gd name="connsiteX199" fmla="*/ 104131 w 201425"/>
                  <a:gd name="connsiteY199" fmla="*/ 120982 h 126387"/>
                  <a:gd name="connsiteX200" fmla="*/ 103336 w 201425"/>
                  <a:gd name="connsiteY200" fmla="*/ 119392 h 126387"/>
                  <a:gd name="connsiteX201" fmla="*/ 128931 w 201425"/>
                  <a:gd name="connsiteY201" fmla="*/ 84258 h 126387"/>
                  <a:gd name="connsiteX202" fmla="*/ 128295 w 201425"/>
                  <a:gd name="connsiteY202" fmla="*/ 84258 h 126387"/>
                  <a:gd name="connsiteX203" fmla="*/ 127500 w 201425"/>
                  <a:gd name="connsiteY203" fmla="*/ 85371 h 126387"/>
                  <a:gd name="connsiteX204" fmla="*/ 126070 w 201425"/>
                  <a:gd name="connsiteY204" fmla="*/ 86802 h 126387"/>
                  <a:gd name="connsiteX205" fmla="*/ 127024 w 201425"/>
                  <a:gd name="connsiteY205" fmla="*/ 89187 h 126387"/>
                  <a:gd name="connsiteX206" fmla="*/ 127659 w 201425"/>
                  <a:gd name="connsiteY206" fmla="*/ 89187 h 126387"/>
                  <a:gd name="connsiteX207" fmla="*/ 130362 w 201425"/>
                  <a:gd name="connsiteY207" fmla="*/ 87597 h 126387"/>
                  <a:gd name="connsiteX208" fmla="*/ 129885 w 201425"/>
                  <a:gd name="connsiteY208" fmla="*/ 85530 h 126387"/>
                  <a:gd name="connsiteX209" fmla="*/ 129090 w 201425"/>
                  <a:gd name="connsiteY209" fmla="*/ 84258 h 126387"/>
                  <a:gd name="connsiteX210" fmla="*/ 201107 w 201425"/>
                  <a:gd name="connsiteY210" fmla="*/ 105720 h 126387"/>
                  <a:gd name="connsiteX211" fmla="*/ 190615 w 201425"/>
                  <a:gd name="connsiteY211" fmla="*/ 99679 h 126387"/>
                  <a:gd name="connsiteX212" fmla="*/ 189184 w 201425"/>
                  <a:gd name="connsiteY212" fmla="*/ 102064 h 126387"/>
                  <a:gd name="connsiteX213" fmla="*/ 188389 w 201425"/>
                  <a:gd name="connsiteY213" fmla="*/ 107469 h 126387"/>
                  <a:gd name="connsiteX214" fmla="*/ 194112 w 201425"/>
                  <a:gd name="connsiteY214" fmla="*/ 110172 h 126387"/>
                  <a:gd name="connsiteX215" fmla="*/ 198882 w 201425"/>
                  <a:gd name="connsiteY215" fmla="*/ 111285 h 126387"/>
                  <a:gd name="connsiteX216" fmla="*/ 199994 w 201425"/>
                  <a:gd name="connsiteY216" fmla="*/ 110649 h 126387"/>
                  <a:gd name="connsiteX217" fmla="*/ 201425 w 201425"/>
                  <a:gd name="connsiteY217" fmla="*/ 108105 h 126387"/>
                  <a:gd name="connsiteX218" fmla="*/ 201425 w 201425"/>
                  <a:gd name="connsiteY218" fmla="*/ 105879 h 126387"/>
                  <a:gd name="connsiteX219" fmla="*/ 124639 w 201425"/>
                  <a:gd name="connsiteY219" fmla="*/ 110808 h 126387"/>
                  <a:gd name="connsiteX220" fmla="*/ 123208 w 201425"/>
                  <a:gd name="connsiteY220" fmla="*/ 110331 h 126387"/>
                  <a:gd name="connsiteX221" fmla="*/ 120188 w 201425"/>
                  <a:gd name="connsiteY221" fmla="*/ 110013 h 126387"/>
                  <a:gd name="connsiteX222" fmla="*/ 119075 w 201425"/>
                  <a:gd name="connsiteY222" fmla="*/ 109059 h 126387"/>
                  <a:gd name="connsiteX223" fmla="*/ 118598 w 201425"/>
                  <a:gd name="connsiteY223" fmla="*/ 110808 h 126387"/>
                  <a:gd name="connsiteX224" fmla="*/ 117485 w 201425"/>
                  <a:gd name="connsiteY224" fmla="*/ 111920 h 126387"/>
                  <a:gd name="connsiteX225" fmla="*/ 115736 w 201425"/>
                  <a:gd name="connsiteY225" fmla="*/ 112715 h 126387"/>
                  <a:gd name="connsiteX226" fmla="*/ 115259 w 201425"/>
                  <a:gd name="connsiteY226" fmla="*/ 113351 h 126387"/>
                  <a:gd name="connsiteX227" fmla="*/ 114623 w 201425"/>
                  <a:gd name="connsiteY227" fmla="*/ 115100 h 126387"/>
                  <a:gd name="connsiteX228" fmla="*/ 116531 w 201425"/>
                  <a:gd name="connsiteY228" fmla="*/ 115895 h 126387"/>
                  <a:gd name="connsiteX229" fmla="*/ 121459 w 201425"/>
                  <a:gd name="connsiteY229" fmla="*/ 113192 h 126387"/>
                  <a:gd name="connsiteX230" fmla="*/ 125911 w 201425"/>
                  <a:gd name="connsiteY230" fmla="*/ 113669 h 126387"/>
                  <a:gd name="connsiteX231" fmla="*/ 127024 w 201425"/>
                  <a:gd name="connsiteY231" fmla="*/ 113033 h 126387"/>
                  <a:gd name="connsiteX232" fmla="*/ 126070 w 201425"/>
                  <a:gd name="connsiteY232" fmla="*/ 111762 h 126387"/>
                  <a:gd name="connsiteX233" fmla="*/ 124798 w 201425"/>
                  <a:gd name="connsiteY233" fmla="*/ 110967 h 126387"/>
                  <a:gd name="connsiteX234" fmla="*/ 120346 w 201425"/>
                  <a:gd name="connsiteY234" fmla="*/ 102064 h 126387"/>
                  <a:gd name="connsiteX235" fmla="*/ 122890 w 201425"/>
                  <a:gd name="connsiteY235" fmla="*/ 100156 h 126387"/>
                  <a:gd name="connsiteX236" fmla="*/ 122095 w 201425"/>
                  <a:gd name="connsiteY236" fmla="*/ 96182 h 126387"/>
                  <a:gd name="connsiteX237" fmla="*/ 118916 w 201425"/>
                  <a:gd name="connsiteY237" fmla="*/ 95069 h 126387"/>
                  <a:gd name="connsiteX238" fmla="*/ 117167 w 201425"/>
                  <a:gd name="connsiteY238" fmla="*/ 93002 h 126387"/>
                  <a:gd name="connsiteX239" fmla="*/ 117962 w 201425"/>
                  <a:gd name="connsiteY239" fmla="*/ 90141 h 126387"/>
                  <a:gd name="connsiteX240" fmla="*/ 120188 w 201425"/>
                  <a:gd name="connsiteY240" fmla="*/ 88074 h 126387"/>
                  <a:gd name="connsiteX241" fmla="*/ 122731 w 201425"/>
                  <a:gd name="connsiteY241" fmla="*/ 86961 h 126387"/>
                  <a:gd name="connsiteX242" fmla="*/ 125593 w 201425"/>
                  <a:gd name="connsiteY242" fmla="*/ 86166 h 126387"/>
                  <a:gd name="connsiteX243" fmla="*/ 126706 w 201425"/>
                  <a:gd name="connsiteY243" fmla="*/ 85371 h 126387"/>
                  <a:gd name="connsiteX244" fmla="*/ 127500 w 201425"/>
                  <a:gd name="connsiteY244" fmla="*/ 84258 h 126387"/>
                  <a:gd name="connsiteX245" fmla="*/ 127500 w 201425"/>
                  <a:gd name="connsiteY245" fmla="*/ 80284 h 126387"/>
                  <a:gd name="connsiteX246" fmla="*/ 126229 w 201425"/>
                  <a:gd name="connsiteY246" fmla="*/ 74879 h 126387"/>
                  <a:gd name="connsiteX247" fmla="*/ 126706 w 201425"/>
                  <a:gd name="connsiteY247" fmla="*/ 73289 h 126387"/>
                  <a:gd name="connsiteX248" fmla="*/ 128613 w 201425"/>
                  <a:gd name="connsiteY248" fmla="*/ 70268 h 126387"/>
                  <a:gd name="connsiteX249" fmla="*/ 127818 w 201425"/>
                  <a:gd name="connsiteY249" fmla="*/ 68996 h 126387"/>
                  <a:gd name="connsiteX250" fmla="*/ 126229 w 201425"/>
                  <a:gd name="connsiteY250" fmla="*/ 68201 h 126387"/>
                  <a:gd name="connsiteX251" fmla="*/ 123367 w 201425"/>
                  <a:gd name="connsiteY251" fmla="*/ 67248 h 126387"/>
                  <a:gd name="connsiteX252" fmla="*/ 120346 w 201425"/>
                  <a:gd name="connsiteY252" fmla="*/ 66612 h 126387"/>
                  <a:gd name="connsiteX253" fmla="*/ 117326 w 201425"/>
                  <a:gd name="connsiteY253" fmla="*/ 66612 h 126387"/>
                  <a:gd name="connsiteX254" fmla="*/ 112239 w 201425"/>
                  <a:gd name="connsiteY254" fmla="*/ 69473 h 126387"/>
                  <a:gd name="connsiteX255" fmla="*/ 107310 w 201425"/>
                  <a:gd name="connsiteY255" fmla="*/ 72812 h 126387"/>
                  <a:gd name="connsiteX256" fmla="*/ 108582 w 201425"/>
                  <a:gd name="connsiteY256" fmla="*/ 74084 h 126387"/>
                  <a:gd name="connsiteX257" fmla="*/ 109218 w 201425"/>
                  <a:gd name="connsiteY257" fmla="*/ 75833 h 126387"/>
                  <a:gd name="connsiteX258" fmla="*/ 108900 w 201425"/>
                  <a:gd name="connsiteY258" fmla="*/ 78535 h 126387"/>
                  <a:gd name="connsiteX259" fmla="*/ 107787 w 201425"/>
                  <a:gd name="connsiteY259" fmla="*/ 79330 h 126387"/>
                  <a:gd name="connsiteX260" fmla="*/ 106992 w 201425"/>
                  <a:gd name="connsiteY260" fmla="*/ 80761 h 126387"/>
                  <a:gd name="connsiteX261" fmla="*/ 105879 w 201425"/>
                  <a:gd name="connsiteY261" fmla="*/ 83782 h 126387"/>
                  <a:gd name="connsiteX262" fmla="*/ 104767 w 201425"/>
                  <a:gd name="connsiteY262" fmla="*/ 83782 h 126387"/>
                  <a:gd name="connsiteX263" fmla="*/ 102064 w 201425"/>
                  <a:gd name="connsiteY263" fmla="*/ 82510 h 126387"/>
                  <a:gd name="connsiteX264" fmla="*/ 101746 w 201425"/>
                  <a:gd name="connsiteY264" fmla="*/ 78535 h 126387"/>
                  <a:gd name="connsiteX265" fmla="*/ 102064 w 201425"/>
                  <a:gd name="connsiteY265" fmla="*/ 75356 h 126387"/>
                  <a:gd name="connsiteX266" fmla="*/ 100156 w 201425"/>
                  <a:gd name="connsiteY266" fmla="*/ 73448 h 126387"/>
                  <a:gd name="connsiteX267" fmla="*/ 95705 w 201425"/>
                  <a:gd name="connsiteY267" fmla="*/ 73925 h 126387"/>
                  <a:gd name="connsiteX268" fmla="*/ 95228 w 201425"/>
                  <a:gd name="connsiteY268" fmla="*/ 75356 h 126387"/>
                  <a:gd name="connsiteX269" fmla="*/ 95228 w 201425"/>
                  <a:gd name="connsiteY269" fmla="*/ 76468 h 126387"/>
                  <a:gd name="connsiteX270" fmla="*/ 91254 w 201425"/>
                  <a:gd name="connsiteY270" fmla="*/ 81556 h 126387"/>
                  <a:gd name="connsiteX271" fmla="*/ 89982 w 201425"/>
                  <a:gd name="connsiteY271" fmla="*/ 82192 h 126387"/>
                  <a:gd name="connsiteX272" fmla="*/ 88551 w 201425"/>
                  <a:gd name="connsiteY272" fmla="*/ 82192 h 126387"/>
                  <a:gd name="connsiteX273" fmla="*/ 83463 w 201425"/>
                  <a:gd name="connsiteY273" fmla="*/ 82192 h 126387"/>
                  <a:gd name="connsiteX274" fmla="*/ 81397 w 201425"/>
                  <a:gd name="connsiteY274" fmla="*/ 82987 h 126387"/>
                  <a:gd name="connsiteX275" fmla="*/ 82192 w 201425"/>
                  <a:gd name="connsiteY275" fmla="*/ 86166 h 126387"/>
                  <a:gd name="connsiteX276" fmla="*/ 83940 w 201425"/>
                  <a:gd name="connsiteY276" fmla="*/ 86802 h 126387"/>
                  <a:gd name="connsiteX277" fmla="*/ 85371 w 201425"/>
                  <a:gd name="connsiteY277" fmla="*/ 87915 h 126387"/>
                  <a:gd name="connsiteX278" fmla="*/ 85371 w 201425"/>
                  <a:gd name="connsiteY278" fmla="*/ 89346 h 126387"/>
                  <a:gd name="connsiteX279" fmla="*/ 85530 w 201425"/>
                  <a:gd name="connsiteY279" fmla="*/ 90617 h 126387"/>
                  <a:gd name="connsiteX280" fmla="*/ 87279 w 201425"/>
                  <a:gd name="connsiteY280" fmla="*/ 93320 h 126387"/>
                  <a:gd name="connsiteX281" fmla="*/ 86802 w 201425"/>
                  <a:gd name="connsiteY281" fmla="*/ 98884 h 126387"/>
                  <a:gd name="connsiteX282" fmla="*/ 90141 w 201425"/>
                  <a:gd name="connsiteY282" fmla="*/ 103813 h 126387"/>
                  <a:gd name="connsiteX283" fmla="*/ 90776 w 201425"/>
                  <a:gd name="connsiteY283" fmla="*/ 104131 h 126387"/>
                  <a:gd name="connsiteX284" fmla="*/ 93479 w 201425"/>
                  <a:gd name="connsiteY284" fmla="*/ 103495 h 126387"/>
                  <a:gd name="connsiteX285" fmla="*/ 95387 w 201425"/>
                  <a:gd name="connsiteY285" fmla="*/ 103495 h 126387"/>
                  <a:gd name="connsiteX286" fmla="*/ 100474 w 201425"/>
                  <a:gd name="connsiteY286" fmla="*/ 104608 h 126387"/>
                  <a:gd name="connsiteX287" fmla="*/ 101746 w 201425"/>
                  <a:gd name="connsiteY287" fmla="*/ 108264 h 126387"/>
                  <a:gd name="connsiteX288" fmla="*/ 101746 w 201425"/>
                  <a:gd name="connsiteY288" fmla="*/ 110490 h 126387"/>
                  <a:gd name="connsiteX289" fmla="*/ 103018 w 201425"/>
                  <a:gd name="connsiteY289" fmla="*/ 113192 h 126387"/>
                  <a:gd name="connsiteX290" fmla="*/ 103018 w 201425"/>
                  <a:gd name="connsiteY290" fmla="*/ 115418 h 126387"/>
                  <a:gd name="connsiteX291" fmla="*/ 106515 w 201425"/>
                  <a:gd name="connsiteY291" fmla="*/ 121141 h 126387"/>
                  <a:gd name="connsiteX292" fmla="*/ 111921 w 201425"/>
                  <a:gd name="connsiteY292" fmla="*/ 119392 h 126387"/>
                  <a:gd name="connsiteX293" fmla="*/ 112398 w 201425"/>
                  <a:gd name="connsiteY293" fmla="*/ 115736 h 126387"/>
                  <a:gd name="connsiteX294" fmla="*/ 112398 w 201425"/>
                  <a:gd name="connsiteY294" fmla="*/ 113033 h 126387"/>
                  <a:gd name="connsiteX295" fmla="*/ 112398 w 201425"/>
                  <a:gd name="connsiteY295" fmla="*/ 109377 h 126387"/>
                  <a:gd name="connsiteX296" fmla="*/ 113033 w 201425"/>
                  <a:gd name="connsiteY296" fmla="*/ 104608 h 126387"/>
                  <a:gd name="connsiteX297" fmla="*/ 119710 w 201425"/>
                  <a:gd name="connsiteY297" fmla="*/ 102700 h 12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201425" h="126387">
                    <a:moveTo>
                      <a:pt x="53735" y="112080"/>
                    </a:moveTo>
                    <a:lnTo>
                      <a:pt x="48965" y="109218"/>
                    </a:lnTo>
                    <a:lnTo>
                      <a:pt x="47535" y="108741"/>
                    </a:lnTo>
                    <a:lnTo>
                      <a:pt x="47217" y="109059"/>
                    </a:lnTo>
                    <a:lnTo>
                      <a:pt x="48170" y="115259"/>
                    </a:lnTo>
                    <a:lnTo>
                      <a:pt x="51032" y="115577"/>
                    </a:lnTo>
                    <a:lnTo>
                      <a:pt x="52622" y="116531"/>
                    </a:lnTo>
                    <a:lnTo>
                      <a:pt x="55642" y="116054"/>
                    </a:lnTo>
                    <a:lnTo>
                      <a:pt x="55642" y="115259"/>
                    </a:lnTo>
                    <a:cubicBezTo>
                      <a:pt x="55642" y="115259"/>
                      <a:pt x="53894" y="112080"/>
                      <a:pt x="53894" y="112080"/>
                    </a:cubicBezTo>
                    <a:close/>
                    <a:moveTo>
                      <a:pt x="68838" y="80125"/>
                    </a:moveTo>
                    <a:lnTo>
                      <a:pt x="70586" y="80920"/>
                    </a:lnTo>
                    <a:lnTo>
                      <a:pt x="71063" y="80125"/>
                    </a:lnTo>
                    <a:lnTo>
                      <a:pt x="71699" y="78058"/>
                    </a:lnTo>
                    <a:lnTo>
                      <a:pt x="72653" y="76310"/>
                    </a:lnTo>
                    <a:lnTo>
                      <a:pt x="71858" y="74879"/>
                    </a:lnTo>
                    <a:lnTo>
                      <a:pt x="69314" y="71699"/>
                    </a:lnTo>
                    <a:lnTo>
                      <a:pt x="68361" y="72971"/>
                    </a:lnTo>
                    <a:lnTo>
                      <a:pt x="69155" y="75038"/>
                    </a:lnTo>
                    <a:lnTo>
                      <a:pt x="68520" y="77422"/>
                    </a:lnTo>
                    <a:lnTo>
                      <a:pt x="68520" y="79966"/>
                    </a:lnTo>
                    <a:close/>
                    <a:moveTo>
                      <a:pt x="83940" y="20190"/>
                    </a:moveTo>
                    <a:lnTo>
                      <a:pt x="84576" y="19236"/>
                    </a:lnTo>
                    <a:lnTo>
                      <a:pt x="87438" y="17329"/>
                    </a:lnTo>
                    <a:lnTo>
                      <a:pt x="84894" y="17011"/>
                    </a:lnTo>
                    <a:lnTo>
                      <a:pt x="80602" y="17965"/>
                    </a:lnTo>
                    <a:lnTo>
                      <a:pt x="78853" y="19872"/>
                    </a:lnTo>
                    <a:lnTo>
                      <a:pt x="82828" y="21303"/>
                    </a:lnTo>
                    <a:lnTo>
                      <a:pt x="83940" y="20349"/>
                    </a:lnTo>
                    <a:close/>
                    <a:moveTo>
                      <a:pt x="63591" y="115259"/>
                    </a:moveTo>
                    <a:lnTo>
                      <a:pt x="61207" y="113510"/>
                    </a:lnTo>
                    <a:lnTo>
                      <a:pt x="59299" y="113033"/>
                    </a:lnTo>
                    <a:lnTo>
                      <a:pt x="59776" y="113828"/>
                    </a:lnTo>
                    <a:lnTo>
                      <a:pt x="63432" y="117167"/>
                    </a:lnTo>
                    <a:lnTo>
                      <a:pt x="65658" y="117962"/>
                    </a:lnTo>
                    <a:lnTo>
                      <a:pt x="67566" y="117485"/>
                    </a:lnTo>
                    <a:lnTo>
                      <a:pt x="68202" y="117008"/>
                    </a:lnTo>
                    <a:lnTo>
                      <a:pt x="65658" y="115577"/>
                    </a:lnTo>
                    <a:lnTo>
                      <a:pt x="63750" y="115259"/>
                    </a:lnTo>
                    <a:close/>
                    <a:moveTo>
                      <a:pt x="45945" y="112715"/>
                    </a:moveTo>
                    <a:lnTo>
                      <a:pt x="44673" y="111444"/>
                    </a:lnTo>
                    <a:lnTo>
                      <a:pt x="43401" y="110490"/>
                    </a:lnTo>
                    <a:lnTo>
                      <a:pt x="41334" y="109854"/>
                    </a:lnTo>
                    <a:lnTo>
                      <a:pt x="37996" y="109854"/>
                    </a:lnTo>
                    <a:cubicBezTo>
                      <a:pt x="37996" y="109854"/>
                      <a:pt x="39427" y="106833"/>
                      <a:pt x="39427" y="106833"/>
                    </a:cubicBezTo>
                    <a:lnTo>
                      <a:pt x="43401" y="103336"/>
                    </a:lnTo>
                    <a:lnTo>
                      <a:pt x="44196" y="100792"/>
                    </a:lnTo>
                    <a:lnTo>
                      <a:pt x="43242" y="97771"/>
                    </a:lnTo>
                    <a:lnTo>
                      <a:pt x="42765" y="94910"/>
                    </a:lnTo>
                    <a:lnTo>
                      <a:pt x="41811" y="91730"/>
                    </a:lnTo>
                    <a:lnTo>
                      <a:pt x="43878" y="89187"/>
                    </a:lnTo>
                    <a:lnTo>
                      <a:pt x="47057" y="87120"/>
                    </a:lnTo>
                    <a:lnTo>
                      <a:pt x="48170" y="85371"/>
                    </a:lnTo>
                    <a:lnTo>
                      <a:pt x="50714" y="83145"/>
                    </a:lnTo>
                    <a:lnTo>
                      <a:pt x="53576" y="82033"/>
                    </a:lnTo>
                    <a:lnTo>
                      <a:pt x="54212" y="80920"/>
                    </a:lnTo>
                    <a:lnTo>
                      <a:pt x="52463" y="78853"/>
                    </a:lnTo>
                    <a:lnTo>
                      <a:pt x="50714" y="77581"/>
                    </a:lnTo>
                    <a:lnTo>
                      <a:pt x="54053" y="76310"/>
                    </a:lnTo>
                    <a:lnTo>
                      <a:pt x="56596" y="76310"/>
                    </a:lnTo>
                    <a:cubicBezTo>
                      <a:pt x="56596" y="76310"/>
                      <a:pt x="58027" y="77263"/>
                      <a:pt x="58027" y="77263"/>
                    </a:cubicBezTo>
                    <a:lnTo>
                      <a:pt x="58663" y="76786"/>
                    </a:lnTo>
                    <a:lnTo>
                      <a:pt x="59935" y="71063"/>
                    </a:lnTo>
                    <a:lnTo>
                      <a:pt x="62637" y="62637"/>
                    </a:lnTo>
                    <a:lnTo>
                      <a:pt x="64227" y="61048"/>
                    </a:lnTo>
                    <a:lnTo>
                      <a:pt x="65817" y="60094"/>
                    </a:lnTo>
                    <a:lnTo>
                      <a:pt x="68997" y="63114"/>
                    </a:lnTo>
                    <a:lnTo>
                      <a:pt x="71381" y="63114"/>
                    </a:lnTo>
                    <a:cubicBezTo>
                      <a:pt x="71381" y="63114"/>
                      <a:pt x="75197" y="61366"/>
                      <a:pt x="75197" y="61366"/>
                    </a:cubicBezTo>
                    <a:lnTo>
                      <a:pt x="78217" y="59140"/>
                    </a:lnTo>
                    <a:lnTo>
                      <a:pt x="79330" y="56596"/>
                    </a:lnTo>
                    <a:lnTo>
                      <a:pt x="80284" y="53099"/>
                    </a:lnTo>
                    <a:lnTo>
                      <a:pt x="79012" y="51032"/>
                    </a:lnTo>
                    <a:lnTo>
                      <a:pt x="77899" y="49919"/>
                    </a:lnTo>
                    <a:lnTo>
                      <a:pt x="67725" y="49919"/>
                    </a:lnTo>
                    <a:cubicBezTo>
                      <a:pt x="67725" y="49919"/>
                      <a:pt x="64704" y="48647"/>
                      <a:pt x="64704" y="48647"/>
                    </a:cubicBezTo>
                    <a:lnTo>
                      <a:pt x="61842" y="45945"/>
                    </a:lnTo>
                    <a:lnTo>
                      <a:pt x="62320" y="39427"/>
                    </a:lnTo>
                    <a:lnTo>
                      <a:pt x="62001" y="37678"/>
                    </a:lnTo>
                    <a:lnTo>
                      <a:pt x="62320" y="30524"/>
                    </a:lnTo>
                    <a:lnTo>
                      <a:pt x="63591" y="29570"/>
                    </a:lnTo>
                    <a:lnTo>
                      <a:pt x="66453" y="23370"/>
                    </a:lnTo>
                    <a:lnTo>
                      <a:pt x="68997" y="20508"/>
                    </a:lnTo>
                    <a:lnTo>
                      <a:pt x="68997" y="14944"/>
                    </a:lnTo>
                    <a:cubicBezTo>
                      <a:pt x="68997" y="14944"/>
                      <a:pt x="69314" y="12082"/>
                      <a:pt x="69314" y="12082"/>
                    </a:cubicBezTo>
                    <a:lnTo>
                      <a:pt x="66612" y="7313"/>
                    </a:lnTo>
                    <a:lnTo>
                      <a:pt x="67089" y="5087"/>
                    </a:lnTo>
                    <a:lnTo>
                      <a:pt x="67725" y="3656"/>
                    </a:lnTo>
                    <a:lnTo>
                      <a:pt x="71381" y="0"/>
                    </a:lnTo>
                    <a:lnTo>
                      <a:pt x="69155" y="0"/>
                    </a:lnTo>
                    <a:cubicBezTo>
                      <a:pt x="69155" y="0"/>
                      <a:pt x="61207" y="4928"/>
                      <a:pt x="61207" y="4928"/>
                    </a:cubicBezTo>
                    <a:lnTo>
                      <a:pt x="52622" y="6359"/>
                    </a:lnTo>
                    <a:lnTo>
                      <a:pt x="48329" y="10652"/>
                    </a:lnTo>
                    <a:lnTo>
                      <a:pt x="40857" y="20826"/>
                    </a:lnTo>
                    <a:lnTo>
                      <a:pt x="37360" y="23211"/>
                    </a:lnTo>
                    <a:lnTo>
                      <a:pt x="33544" y="24324"/>
                    </a:lnTo>
                    <a:lnTo>
                      <a:pt x="26072" y="24006"/>
                    </a:lnTo>
                    <a:lnTo>
                      <a:pt x="23688" y="24006"/>
                    </a:lnTo>
                    <a:cubicBezTo>
                      <a:pt x="23688" y="24006"/>
                      <a:pt x="19713" y="25914"/>
                      <a:pt x="19713" y="25914"/>
                    </a:cubicBezTo>
                    <a:lnTo>
                      <a:pt x="14149" y="25914"/>
                    </a:lnTo>
                    <a:cubicBezTo>
                      <a:pt x="14149" y="25914"/>
                      <a:pt x="8585" y="31001"/>
                      <a:pt x="8585" y="31001"/>
                    </a:cubicBezTo>
                    <a:lnTo>
                      <a:pt x="4451" y="36406"/>
                    </a:lnTo>
                    <a:lnTo>
                      <a:pt x="3974" y="37996"/>
                    </a:lnTo>
                    <a:lnTo>
                      <a:pt x="3974" y="40539"/>
                    </a:lnTo>
                    <a:cubicBezTo>
                      <a:pt x="3974" y="40539"/>
                      <a:pt x="6359" y="42288"/>
                      <a:pt x="6359" y="42288"/>
                    </a:cubicBezTo>
                    <a:lnTo>
                      <a:pt x="9857" y="44196"/>
                    </a:lnTo>
                    <a:lnTo>
                      <a:pt x="13672" y="42288"/>
                    </a:lnTo>
                    <a:lnTo>
                      <a:pt x="18442" y="41652"/>
                    </a:lnTo>
                    <a:lnTo>
                      <a:pt x="21462" y="34975"/>
                    </a:lnTo>
                    <a:lnTo>
                      <a:pt x="24801" y="29729"/>
                    </a:lnTo>
                    <a:lnTo>
                      <a:pt x="28139" y="28616"/>
                    </a:lnTo>
                    <a:lnTo>
                      <a:pt x="32273" y="29888"/>
                    </a:lnTo>
                    <a:lnTo>
                      <a:pt x="31001" y="38155"/>
                    </a:lnTo>
                    <a:lnTo>
                      <a:pt x="30683" y="42447"/>
                    </a:lnTo>
                    <a:lnTo>
                      <a:pt x="29093" y="40380"/>
                    </a:lnTo>
                    <a:lnTo>
                      <a:pt x="27026" y="38632"/>
                    </a:lnTo>
                    <a:lnTo>
                      <a:pt x="24960" y="39427"/>
                    </a:lnTo>
                    <a:lnTo>
                      <a:pt x="21939" y="41016"/>
                    </a:lnTo>
                    <a:lnTo>
                      <a:pt x="17647" y="45468"/>
                    </a:lnTo>
                    <a:lnTo>
                      <a:pt x="17170" y="48806"/>
                    </a:lnTo>
                    <a:lnTo>
                      <a:pt x="15898" y="50714"/>
                    </a:lnTo>
                    <a:lnTo>
                      <a:pt x="13990" y="49919"/>
                    </a:lnTo>
                    <a:lnTo>
                      <a:pt x="12400" y="48011"/>
                    </a:lnTo>
                    <a:lnTo>
                      <a:pt x="10175" y="48011"/>
                    </a:lnTo>
                    <a:cubicBezTo>
                      <a:pt x="10175" y="48011"/>
                      <a:pt x="4610" y="45786"/>
                      <a:pt x="4610" y="45786"/>
                    </a:cubicBezTo>
                    <a:lnTo>
                      <a:pt x="3180" y="45786"/>
                    </a:lnTo>
                    <a:cubicBezTo>
                      <a:pt x="3180" y="45786"/>
                      <a:pt x="1272" y="46263"/>
                      <a:pt x="1272" y="46263"/>
                    </a:cubicBezTo>
                    <a:lnTo>
                      <a:pt x="318" y="57868"/>
                    </a:lnTo>
                    <a:lnTo>
                      <a:pt x="0" y="65181"/>
                    </a:lnTo>
                    <a:lnTo>
                      <a:pt x="2385" y="71540"/>
                    </a:lnTo>
                    <a:lnTo>
                      <a:pt x="1749" y="74879"/>
                    </a:lnTo>
                    <a:lnTo>
                      <a:pt x="318" y="86961"/>
                    </a:lnTo>
                    <a:lnTo>
                      <a:pt x="6359" y="90617"/>
                    </a:lnTo>
                    <a:lnTo>
                      <a:pt x="14149" y="94274"/>
                    </a:lnTo>
                    <a:lnTo>
                      <a:pt x="15103" y="97931"/>
                    </a:lnTo>
                    <a:lnTo>
                      <a:pt x="15580" y="104925"/>
                    </a:lnTo>
                    <a:lnTo>
                      <a:pt x="12877" y="105720"/>
                    </a:lnTo>
                    <a:lnTo>
                      <a:pt x="14785" y="109218"/>
                    </a:lnTo>
                    <a:lnTo>
                      <a:pt x="15421" y="111603"/>
                    </a:lnTo>
                    <a:lnTo>
                      <a:pt x="15739" y="114941"/>
                    </a:lnTo>
                    <a:lnTo>
                      <a:pt x="15739" y="114941"/>
                    </a:lnTo>
                    <a:cubicBezTo>
                      <a:pt x="15739" y="114941"/>
                      <a:pt x="21144" y="114941"/>
                      <a:pt x="21144" y="114941"/>
                    </a:cubicBezTo>
                    <a:lnTo>
                      <a:pt x="22416" y="114941"/>
                    </a:lnTo>
                    <a:cubicBezTo>
                      <a:pt x="22416" y="114941"/>
                      <a:pt x="30524" y="117167"/>
                      <a:pt x="30524" y="117167"/>
                    </a:cubicBezTo>
                    <a:lnTo>
                      <a:pt x="32432" y="118598"/>
                    </a:lnTo>
                    <a:lnTo>
                      <a:pt x="34975" y="118598"/>
                    </a:lnTo>
                    <a:cubicBezTo>
                      <a:pt x="34975" y="118598"/>
                      <a:pt x="39427" y="117326"/>
                      <a:pt x="39427" y="117326"/>
                    </a:cubicBezTo>
                    <a:lnTo>
                      <a:pt x="42765" y="116690"/>
                    </a:lnTo>
                    <a:lnTo>
                      <a:pt x="44037" y="117485"/>
                    </a:lnTo>
                    <a:lnTo>
                      <a:pt x="45945" y="117803"/>
                    </a:lnTo>
                    <a:lnTo>
                      <a:pt x="46422" y="117803"/>
                    </a:lnTo>
                    <a:lnTo>
                      <a:pt x="45468" y="113669"/>
                    </a:lnTo>
                    <a:lnTo>
                      <a:pt x="46263" y="112080"/>
                    </a:lnTo>
                    <a:close/>
                    <a:moveTo>
                      <a:pt x="74879" y="93638"/>
                    </a:moveTo>
                    <a:lnTo>
                      <a:pt x="73448" y="89187"/>
                    </a:lnTo>
                    <a:lnTo>
                      <a:pt x="72176" y="87120"/>
                    </a:lnTo>
                    <a:lnTo>
                      <a:pt x="71540" y="87120"/>
                    </a:lnTo>
                    <a:cubicBezTo>
                      <a:pt x="71540" y="87120"/>
                      <a:pt x="68202" y="89187"/>
                      <a:pt x="68202" y="89187"/>
                    </a:cubicBezTo>
                    <a:lnTo>
                      <a:pt x="65817" y="89187"/>
                    </a:lnTo>
                    <a:cubicBezTo>
                      <a:pt x="65817" y="89187"/>
                      <a:pt x="63750" y="87597"/>
                      <a:pt x="63750" y="87597"/>
                    </a:cubicBezTo>
                    <a:lnTo>
                      <a:pt x="61842" y="87120"/>
                    </a:lnTo>
                    <a:lnTo>
                      <a:pt x="53417" y="90141"/>
                    </a:lnTo>
                    <a:lnTo>
                      <a:pt x="49601" y="90935"/>
                    </a:lnTo>
                    <a:lnTo>
                      <a:pt x="49601" y="97295"/>
                    </a:lnTo>
                    <a:cubicBezTo>
                      <a:pt x="49601" y="97295"/>
                      <a:pt x="51668" y="102382"/>
                      <a:pt x="51668" y="102382"/>
                    </a:cubicBezTo>
                    <a:lnTo>
                      <a:pt x="52781" y="103336"/>
                    </a:lnTo>
                    <a:lnTo>
                      <a:pt x="53417" y="105085"/>
                    </a:lnTo>
                    <a:lnTo>
                      <a:pt x="61048" y="108105"/>
                    </a:lnTo>
                    <a:lnTo>
                      <a:pt x="66453" y="109695"/>
                    </a:lnTo>
                    <a:lnTo>
                      <a:pt x="71699" y="109695"/>
                    </a:lnTo>
                    <a:cubicBezTo>
                      <a:pt x="71699" y="109695"/>
                      <a:pt x="76310" y="106356"/>
                      <a:pt x="76310" y="106356"/>
                    </a:cubicBezTo>
                    <a:lnTo>
                      <a:pt x="76945" y="103495"/>
                    </a:lnTo>
                    <a:lnTo>
                      <a:pt x="76310" y="100792"/>
                    </a:lnTo>
                    <a:lnTo>
                      <a:pt x="77263" y="98725"/>
                    </a:lnTo>
                    <a:lnTo>
                      <a:pt x="74879" y="93797"/>
                    </a:lnTo>
                    <a:close/>
                    <a:moveTo>
                      <a:pt x="78217" y="109377"/>
                    </a:moveTo>
                    <a:lnTo>
                      <a:pt x="74879" y="113033"/>
                    </a:lnTo>
                    <a:lnTo>
                      <a:pt x="73607" y="115418"/>
                    </a:lnTo>
                    <a:lnTo>
                      <a:pt x="71540" y="117485"/>
                    </a:lnTo>
                    <a:lnTo>
                      <a:pt x="71540" y="118439"/>
                    </a:lnTo>
                    <a:cubicBezTo>
                      <a:pt x="71540" y="118439"/>
                      <a:pt x="73448" y="121618"/>
                      <a:pt x="73448" y="121618"/>
                    </a:cubicBezTo>
                    <a:lnTo>
                      <a:pt x="74720" y="121618"/>
                    </a:lnTo>
                    <a:cubicBezTo>
                      <a:pt x="74720" y="121618"/>
                      <a:pt x="75674" y="119392"/>
                      <a:pt x="75674" y="119392"/>
                    </a:cubicBezTo>
                    <a:lnTo>
                      <a:pt x="80125" y="108900"/>
                    </a:lnTo>
                    <a:lnTo>
                      <a:pt x="80920" y="105085"/>
                    </a:lnTo>
                    <a:lnTo>
                      <a:pt x="80125" y="105085"/>
                    </a:lnTo>
                    <a:cubicBezTo>
                      <a:pt x="80125" y="105085"/>
                      <a:pt x="78217" y="109218"/>
                      <a:pt x="78217" y="109218"/>
                    </a:cubicBezTo>
                    <a:close/>
                    <a:moveTo>
                      <a:pt x="103654" y="119234"/>
                    </a:moveTo>
                    <a:lnTo>
                      <a:pt x="101269" y="118280"/>
                    </a:lnTo>
                    <a:lnTo>
                      <a:pt x="97772" y="118280"/>
                    </a:lnTo>
                    <a:cubicBezTo>
                      <a:pt x="97772" y="118280"/>
                      <a:pt x="92684" y="115895"/>
                      <a:pt x="92684" y="115895"/>
                    </a:cubicBezTo>
                    <a:lnTo>
                      <a:pt x="89664" y="113510"/>
                    </a:lnTo>
                    <a:lnTo>
                      <a:pt x="83940" y="113987"/>
                    </a:lnTo>
                    <a:lnTo>
                      <a:pt x="83463" y="115895"/>
                    </a:lnTo>
                    <a:lnTo>
                      <a:pt x="83463" y="120664"/>
                    </a:lnTo>
                    <a:cubicBezTo>
                      <a:pt x="83463" y="120664"/>
                      <a:pt x="95387" y="126388"/>
                      <a:pt x="95387" y="126388"/>
                    </a:cubicBezTo>
                    <a:lnTo>
                      <a:pt x="99043" y="125116"/>
                    </a:lnTo>
                    <a:lnTo>
                      <a:pt x="101746" y="125434"/>
                    </a:lnTo>
                    <a:lnTo>
                      <a:pt x="104131" y="124480"/>
                    </a:lnTo>
                    <a:lnTo>
                      <a:pt x="104131" y="120982"/>
                    </a:lnTo>
                    <a:cubicBezTo>
                      <a:pt x="104131" y="120982"/>
                      <a:pt x="103336" y="119392"/>
                      <a:pt x="103336" y="119392"/>
                    </a:cubicBezTo>
                    <a:close/>
                    <a:moveTo>
                      <a:pt x="128931" y="84258"/>
                    </a:moveTo>
                    <a:lnTo>
                      <a:pt x="128295" y="84258"/>
                    </a:lnTo>
                    <a:cubicBezTo>
                      <a:pt x="128295" y="84258"/>
                      <a:pt x="127500" y="85371"/>
                      <a:pt x="127500" y="85371"/>
                    </a:cubicBezTo>
                    <a:lnTo>
                      <a:pt x="126070" y="86802"/>
                    </a:lnTo>
                    <a:lnTo>
                      <a:pt x="127024" y="89187"/>
                    </a:lnTo>
                    <a:lnTo>
                      <a:pt x="127659" y="89187"/>
                    </a:lnTo>
                    <a:cubicBezTo>
                      <a:pt x="127659" y="89187"/>
                      <a:pt x="130362" y="87597"/>
                      <a:pt x="130362" y="87597"/>
                    </a:cubicBezTo>
                    <a:lnTo>
                      <a:pt x="129885" y="85530"/>
                    </a:lnTo>
                    <a:lnTo>
                      <a:pt x="129090" y="84258"/>
                    </a:lnTo>
                    <a:close/>
                    <a:moveTo>
                      <a:pt x="201107" y="105720"/>
                    </a:moveTo>
                    <a:lnTo>
                      <a:pt x="190615" y="99679"/>
                    </a:lnTo>
                    <a:lnTo>
                      <a:pt x="189184" y="102064"/>
                    </a:lnTo>
                    <a:lnTo>
                      <a:pt x="188389" y="107469"/>
                    </a:lnTo>
                    <a:lnTo>
                      <a:pt x="194112" y="110172"/>
                    </a:lnTo>
                    <a:lnTo>
                      <a:pt x="198882" y="111285"/>
                    </a:lnTo>
                    <a:lnTo>
                      <a:pt x="199994" y="110649"/>
                    </a:lnTo>
                    <a:lnTo>
                      <a:pt x="201425" y="108105"/>
                    </a:lnTo>
                    <a:lnTo>
                      <a:pt x="201425" y="105879"/>
                    </a:lnTo>
                    <a:close/>
                    <a:moveTo>
                      <a:pt x="124639" y="110808"/>
                    </a:moveTo>
                    <a:lnTo>
                      <a:pt x="123208" y="110331"/>
                    </a:lnTo>
                    <a:lnTo>
                      <a:pt x="120188" y="110013"/>
                    </a:lnTo>
                    <a:lnTo>
                      <a:pt x="119075" y="109059"/>
                    </a:lnTo>
                    <a:lnTo>
                      <a:pt x="118598" y="110808"/>
                    </a:lnTo>
                    <a:lnTo>
                      <a:pt x="117485" y="111920"/>
                    </a:lnTo>
                    <a:lnTo>
                      <a:pt x="115736" y="112715"/>
                    </a:lnTo>
                    <a:lnTo>
                      <a:pt x="115259" y="113351"/>
                    </a:lnTo>
                    <a:lnTo>
                      <a:pt x="114623" y="115100"/>
                    </a:lnTo>
                    <a:lnTo>
                      <a:pt x="116531" y="115895"/>
                    </a:lnTo>
                    <a:lnTo>
                      <a:pt x="121459" y="113192"/>
                    </a:lnTo>
                    <a:lnTo>
                      <a:pt x="125911" y="113669"/>
                    </a:lnTo>
                    <a:lnTo>
                      <a:pt x="127024" y="113033"/>
                    </a:lnTo>
                    <a:lnTo>
                      <a:pt x="126070" y="111762"/>
                    </a:lnTo>
                    <a:lnTo>
                      <a:pt x="124798" y="110967"/>
                    </a:lnTo>
                    <a:close/>
                    <a:moveTo>
                      <a:pt x="120346" y="102064"/>
                    </a:moveTo>
                    <a:lnTo>
                      <a:pt x="122890" y="100156"/>
                    </a:lnTo>
                    <a:lnTo>
                      <a:pt x="122095" y="96182"/>
                    </a:lnTo>
                    <a:lnTo>
                      <a:pt x="118916" y="95069"/>
                    </a:lnTo>
                    <a:lnTo>
                      <a:pt x="117167" y="93002"/>
                    </a:lnTo>
                    <a:lnTo>
                      <a:pt x="117962" y="90141"/>
                    </a:lnTo>
                    <a:lnTo>
                      <a:pt x="120188" y="88074"/>
                    </a:lnTo>
                    <a:lnTo>
                      <a:pt x="122731" y="86961"/>
                    </a:lnTo>
                    <a:lnTo>
                      <a:pt x="125593" y="86166"/>
                    </a:lnTo>
                    <a:lnTo>
                      <a:pt x="126706" y="85371"/>
                    </a:lnTo>
                    <a:lnTo>
                      <a:pt x="127500" y="84258"/>
                    </a:lnTo>
                    <a:lnTo>
                      <a:pt x="127500" y="80284"/>
                    </a:lnTo>
                    <a:cubicBezTo>
                      <a:pt x="127500" y="80284"/>
                      <a:pt x="126229" y="74879"/>
                      <a:pt x="126229" y="74879"/>
                    </a:cubicBezTo>
                    <a:lnTo>
                      <a:pt x="126706" y="73289"/>
                    </a:lnTo>
                    <a:lnTo>
                      <a:pt x="128613" y="70268"/>
                    </a:lnTo>
                    <a:lnTo>
                      <a:pt x="127818" y="68996"/>
                    </a:lnTo>
                    <a:lnTo>
                      <a:pt x="126229" y="68201"/>
                    </a:lnTo>
                    <a:lnTo>
                      <a:pt x="123367" y="67248"/>
                    </a:lnTo>
                    <a:lnTo>
                      <a:pt x="120346" y="66612"/>
                    </a:lnTo>
                    <a:lnTo>
                      <a:pt x="117326" y="66612"/>
                    </a:lnTo>
                    <a:cubicBezTo>
                      <a:pt x="117326" y="66612"/>
                      <a:pt x="112239" y="69473"/>
                      <a:pt x="112239" y="69473"/>
                    </a:cubicBezTo>
                    <a:lnTo>
                      <a:pt x="107310" y="72812"/>
                    </a:lnTo>
                    <a:lnTo>
                      <a:pt x="108582" y="74084"/>
                    </a:lnTo>
                    <a:lnTo>
                      <a:pt x="109218" y="75833"/>
                    </a:lnTo>
                    <a:lnTo>
                      <a:pt x="108900" y="78535"/>
                    </a:lnTo>
                    <a:lnTo>
                      <a:pt x="107787" y="79330"/>
                    </a:lnTo>
                    <a:lnTo>
                      <a:pt x="106992" y="80761"/>
                    </a:lnTo>
                    <a:lnTo>
                      <a:pt x="105879" y="83782"/>
                    </a:lnTo>
                    <a:lnTo>
                      <a:pt x="104767" y="83782"/>
                    </a:lnTo>
                    <a:cubicBezTo>
                      <a:pt x="104767" y="83782"/>
                      <a:pt x="102064" y="82510"/>
                      <a:pt x="102064" y="82510"/>
                    </a:cubicBezTo>
                    <a:lnTo>
                      <a:pt x="101746" y="78535"/>
                    </a:lnTo>
                    <a:lnTo>
                      <a:pt x="102064" y="75356"/>
                    </a:lnTo>
                    <a:lnTo>
                      <a:pt x="100156" y="73448"/>
                    </a:lnTo>
                    <a:lnTo>
                      <a:pt x="95705" y="73925"/>
                    </a:lnTo>
                    <a:lnTo>
                      <a:pt x="95228" y="75356"/>
                    </a:lnTo>
                    <a:lnTo>
                      <a:pt x="95228" y="76468"/>
                    </a:lnTo>
                    <a:cubicBezTo>
                      <a:pt x="95228" y="76468"/>
                      <a:pt x="91254" y="81556"/>
                      <a:pt x="91254" y="81556"/>
                    </a:cubicBezTo>
                    <a:lnTo>
                      <a:pt x="89982" y="82192"/>
                    </a:lnTo>
                    <a:lnTo>
                      <a:pt x="88551" y="82192"/>
                    </a:lnTo>
                    <a:cubicBezTo>
                      <a:pt x="88551" y="82192"/>
                      <a:pt x="83463" y="82192"/>
                      <a:pt x="83463" y="82192"/>
                    </a:cubicBezTo>
                    <a:lnTo>
                      <a:pt x="81397" y="82987"/>
                    </a:lnTo>
                    <a:lnTo>
                      <a:pt x="82192" y="86166"/>
                    </a:lnTo>
                    <a:lnTo>
                      <a:pt x="83940" y="86802"/>
                    </a:lnTo>
                    <a:lnTo>
                      <a:pt x="85371" y="87915"/>
                    </a:lnTo>
                    <a:lnTo>
                      <a:pt x="85371" y="89346"/>
                    </a:lnTo>
                    <a:cubicBezTo>
                      <a:pt x="85371" y="89346"/>
                      <a:pt x="85530" y="90617"/>
                      <a:pt x="85530" y="90617"/>
                    </a:cubicBezTo>
                    <a:lnTo>
                      <a:pt x="87279" y="93320"/>
                    </a:lnTo>
                    <a:lnTo>
                      <a:pt x="86802" y="98884"/>
                    </a:lnTo>
                    <a:lnTo>
                      <a:pt x="90141" y="103813"/>
                    </a:lnTo>
                    <a:lnTo>
                      <a:pt x="90776" y="104131"/>
                    </a:lnTo>
                    <a:lnTo>
                      <a:pt x="93479" y="103495"/>
                    </a:lnTo>
                    <a:lnTo>
                      <a:pt x="95387" y="103495"/>
                    </a:lnTo>
                    <a:cubicBezTo>
                      <a:pt x="95387" y="103495"/>
                      <a:pt x="100474" y="104608"/>
                      <a:pt x="100474" y="104608"/>
                    </a:cubicBezTo>
                    <a:lnTo>
                      <a:pt x="101746" y="108264"/>
                    </a:lnTo>
                    <a:lnTo>
                      <a:pt x="101746" y="110490"/>
                    </a:lnTo>
                    <a:cubicBezTo>
                      <a:pt x="101746" y="110490"/>
                      <a:pt x="103018" y="113192"/>
                      <a:pt x="103018" y="113192"/>
                    </a:cubicBezTo>
                    <a:lnTo>
                      <a:pt x="103018" y="115418"/>
                    </a:lnTo>
                    <a:cubicBezTo>
                      <a:pt x="103018" y="115418"/>
                      <a:pt x="106515" y="121141"/>
                      <a:pt x="106515" y="121141"/>
                    </a:cubicBezTo>
                    <a:lnTo>
                      <a:pt x="111921" y="119392"/>
                    </a:lnTo>
                    <a:lnTo>
                      <a:pt x="112398" y="115736"/>
                    </a:lnTo>
                    <a:lnTo>
                      <a:pt x="112398" y="113033"/>
                    </a:lnTo>
                    <a:cubicBezTo>
                      <a:pt x="112398" y="113033"/>
                      <a:pt x="112398" y="109377"/>
                      <a:pt x="112398" y="109377"/>
                    </a:cubicBezTo>
                    <a:lnTo>
                      <a:pt x="113033" y="104608"/>
                    </a:lnTo>
                    <a:lnTo>
                      <a:pt x="119710" y="1027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0" name="Freeform: Shape 5049">
                <a:extLst>
                  <a:ext uri="{FF2B5EF4-FFF2-40B4-BE49-F238E27FC236}">
                    <a16:creationId xmlns:a16="http://schemas.microsoft.com/office/drawing/2014/main" id="{0A8BAEC8-E073-93A7-006A-85AE2D45A294}"/>
                  </a:ext>
                </a:extLst>
              </p:cNvPr>
              <p:cNvSpPr/>
              <p:nvPr/>
            </p:nvSpPr>
            <p:spPr>
              <a:xfrm>
                <a:off x="2391492" y="3565719"/>
                <a:ext cx="47216" cy="51190"/>
              </a:xfrm>
              <a:custGeom>
                <a:avLst/>
                <a:gdLst>
                  <a:gd name="connsiteX0" fmla="*/ 45627 w 47216"/>
                  <a:gd name="connsiteY0" fmla="*/ 9857 h 51190"/>
                  <a:gd name="connsiteX1" fmla="*/ 44037 w 47216"/>
                  <a:gd name="connsiteY1" fmla="*/ 7154 h 51190"/>
                  <a:gd name="connsiteX2" fmla="*/ 39109 w 47216"/>
                  <a:gd name="connsiteY2" fmla="*/ 1431 h 51190"/>
                  <a:gd name="connsiteX3" fmla="*/ 38791 w 47216"/>
                  <a:gd name="connsiteY3" fmla="*/ 0 h 51190"/>
                  <a:gd name="connsiteX4" fmla="*/ 35611 w 47216"/>
                  <a:gd name="connsiteY4" fmla="*/ 1431 h 51190"/>
                  <a:gd name="connsiteX5" fmla="*/ 32114 w 47216"/>
                  <a:gd name="connsiteY5" fmla="*/ 2544 h 51190"/>
                  <a:gd name="connsiteX6" fmla="*/ 31478 w 47216"/>
                  <a:gd name="connsiteY6" fmla="*/ 2544 h 51190"/>
                  <a:gd name="connsiteX7" fmla="*/ 30365 w 47216"/>
                  <a:gd name="connsiteY7" fmla="*/ 4134 h 51190"/>
                  <a:gd name="connsiteX8" fmla="*/ 28775 w 47216"/>
                  <a:gd name="connsiteY8" fmla="*/ 8267 h 51190"/>
                  <a:gd name="connsiteX9" fmla="*/ 26867 w 47216"/>
                  <a:gd name="connsiteY9" fmla="*/ 9539 h 51190"/>
                  <a:gd name="connsiteX10" fmla="*/ 25914 w 47216"/>
                  <a:gd name="connsiteY10" fmla="*/ 9698 h 51190"/>
                  <a:gd name="connsiteX11" fmla="*/ 20508 w 47216"/>
                  <a:gd name="connsiteY11" fmla="*/ 5723 h 51190"/>
                  <a:gd name="connsiteX12" fmla="*/ 19554 w 47216"/>
                  <a:gd name="connsiteY12" fmla="*/ 5405 h 51190"/>
                  <a:gd name="connsiteX13" fmla="*/ 18442 w 47216"/>
                  <a:gd name="connsiteY13" fmla="*/ 6200 h 51190"/>
                  <a:gd name="connsiteX14" fmla="*/ 17488 w 47216"/>
                  <a:gd name="connsiteY14" fmla="*/ 6995 h 51190"/>
                  <a:gd name="connsiteX15" fmla="*/ 14785 w 47216"/>
                  <a:gd name="connsiteY15" fmla="*/ 11129 h 51190"/>
                  <a:gd name="connsiteX16" fmla="*/ 10970 w 47216"/>
                  <a:gd name="connsiteY16" fmla="*/ 16693 h 51190"/>
                  <a:gd name="connsiteX17" fmla="*/ 6518 w 47216"/>
                  <a:gd name="connsiteY17" fmla="*/ 23052 h 51190"/>
                  <a:gd name="connsiteX18" fmla="*/ 5246 w 47216"/>
                  <a:gd name="connsiteY18" fmla="*/ 24642 h 51190"/>
                  <a:gd name="connsiteX19" fmla="*/ 1431 w 47216"/>
                  <a:gd name="connsiteY19" fmla="*/ 28616 h 51190"/>
                  <a:gd name="connsiteX20" fmla="*/ 795 w 47216"/>
                  <a:gd name="connsiteY20" fmla="*/ 29570 h 51190"/>
                  <a:gd name="connsiteX21" fmla="*/ 0 w 47216"/>
                  <a:gd name="connsiteY21" fmla="*/ 32432 h 51190"/>
                  <a:gd name="connsiteX22" fmla="*/ 0 w 47216"/>
                  <a:gd name="connsiteY22" fmla="*/ 37519 h 51190"/>
                  <a:gd name="connsiteX23" fmla="*/ 477 w 47216"/>
                  <a:gd name="connsiteY23" fmla="*/ 44037 h 51190"/>
                  <a:gd name="connsiteX24" fmla="*/ 954 w 47216"/>
                  <a:gd name="connsiteY24" fmla="*/ 50078 h 51190"/>
                  <a:gd name="connsiteX25" fmla="*/ 3021 w 47216"/>
                  <a:gd name="connsiteY25" fmla="*/ 50714 h 51190"/>
                  <a:gd name="connsiteX26" fmla="*/ 5405 w 47216"/>
                  <a:gd name="connsiteY26" fmla="*/ 51191 h 51190"/>
                  <a:gd name="connsiteX27" fmla="*/ 8267 w 47216"/>
                  <a:gd name="connsiteY27" fmla="*/ 50396 h 51190"/>
                  <a:gd name="connsiteX28" fmla="*/ 11446 w 47216"/>
                  <a:gd name="connsiteY28" fmla="*/ 49760 h 51190"/>
                  <a:gd name="connsiteX29" fmla="*/ 15580 w 47216"/>
                  <a:gd name="connsiteY29" fmla="*/ 49283 h 51190"/>
                  <a:gd name="connsiteX30" fmla="*/ 20031 w 47216"/>
                  <a:gd name="connsiteY30" fmla="*/ 48171 h 51190"/>
                  <a:gd name="connsiteX31" fmla="*/ 22734 w 47216"/>
                  <a:gd name="connsiteY31" fmla="*/ 47058 h 51190"/>
                  <a:gd name="connsiteX32" fmla="*/ 25437 w 47216"/>
                  <a:gd name="connsiteY32" fmla="*/ 47217 h 51190"/>
                  <a:gd name="connsiteX33" fmla="*/ 27980 w 47216"/>
                  <a:gd name="connsiteY33" fmla="*/ 48171 h 51190"/>
                  <a:gd name="connsiteX34" fmla="*/ 29093 w 47216"/>
                  <a:gd name="connsiteY34" fmla="*/ 49124 h 51190"/>
                  <a:gd name="connsiteX35" fmla="*/ 31001 w 47216"/>
                  <a:gd name="connsiteY35" fmla="*/ 49442 h 51190"/>
                  <a:gd name="connsiteX36" fmla="*/ 33227 w 47216"/>
                  <a:gd name="connsiteY36" fmla="*/ 49442 h 51190"/>
                  <a:gd name="connsiteX37" fmla="*/ 36724 w 47216"/>
                  <a:gd name="connsiteY37" fmla="*/ 43878 h 51190"/>
                  <a:gd name="connsiteX38" fmla="*/ 39904 w 47216"/>
                  <a:gd name="connsiteY38" fmla="*/ 38950 h 51190"/>
                  <a:gd name="connsiteX39" fmla="*/ 42447 w 47216"/>
                  <a:gd name="connsiteY39" fmla="*/ 34975 h 51190"/>
                  <a:gd name="connsiteX40" fmla="*/ 40063 w 47216"/>
                  <a:gd name="connsiteY40" fmla="*/ 33067 h 51190"/>
                  <a:gd name="connsiteX41" fmla="*/ 36565 w 47216"/>
                  <a:gd name="connsiteY41" fmla="*/ 32432 h 51190"/>
                  <a:gd name="connsiteX42" fmla="*/ 32909 w 47216"/>
                  <a:gd name="connsiteY42" fmla="*/ 32432 h 51190"/>
                  <a:gd name="connsiteX43" fmla="*/ 29411 w 47216"/>
                  <a:gd name="connsiteY43" fmla="*/ 33227 h 51190"/>
                  <a:gd name="connsiteX44" fmla="*/ 25437 w 47216"/>
                  <a:gd name="connsiteY44" fmla="*/ 34657 h 51190"/>
                  <a:gd name="connsiteX45" fmla="*/ 23529 w 47216"/>
                  <a:gd name="connsiteY45" fmla="*/ 35134 h 51190"/>
                  <a:gd name="connsiteX46" fmla="*/ 22257 w 47216"/>
                  <a:gd name="connsiteY46" fmla="*/ 34816 h 51190"/>
                  <a:gd name="connsiteX47" fmla="*/ 21621 w 47216"/>
                  <a:gd name="connsiteY47" fmla="*/ 32909 h 51190"/>
                  <a:gd name="connsiteX48" fmla="*/ 25119 w 47216"/>
                  <a:gd name="connsiteY48" fmla="*/ 33227 h 51190"/>
                  <a:gd name="connsiteX49" fmla="*/ 29570 w 47216"/>
                  <a:gd name="connsiteY49" fmla="*/ 28139 h 51190"/>
                  <a:gd name="connsiteX50" fmla="*/ 36724 w 47216"/>
                  <a:gd name="connsiteY50" fmla="*/ 25437 h 51190"/>
                  <a:gd name="connsiteX51" fmla="*/ 43242 w 47216"/>
                  <a:gd name="connsiteY51" fmla="*/ 21462 h 51190"/>
                  <a:gd name="connsiteX52" fmla="*/ 44991 w 47216"/>
                  <a:gd name="connsiteY52" fmla="*/ 19713 h 51190"/>
                  <a:gd name="connsiteX53" fmla="*/ 46263 w 47216"/>
                  <a:gd name="connsiteY53" fmla="*/ 17965 h 51190"/>
                  <a:gd name="connsiteX54" fmla="*/ 47217 w 47216"/>
                  <a:gd name="connsiteY54" fmla="*/ 15103 h 51190"/>
                  <a:gd name="connsiteX55" fmla="*/ 45627 w 47216"/>
                  <a:gd name="connsiteY55" fmla="*/ 9857 h 5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47216" h="51190">
                    <a:moveTo>
                      <a:pt x="45627" y="9857"/>
                    </a:moveTo>
                    <a:lnTo>
                      <a:pt x="44037" y="7154"/>
                    </a:lnTo>
                    <a:lnTo>
                      <a:pt x="39109" y="1431"/>
                    </a:lnTo>
                    <a:lnTo>
                      <a:pt x="38791" y="0"/>
                    </a:lnTo>
                    <a:lnTo>
                      <a:pt x="35611" y="1431"/>
                    </a:lnTo>
                    <a:lnTo>
                      <a:pt x="32114" y="2544"/>
                    </a:lnTo>
                    <a:lnTo>
                      <a:pt x="31478" y="2544"/>
                    </a:lnTo>
                    <a:lnTo>
                      <a:pt x="30365" y="4134"/>
                    </a:lnTo>
                    <a:lnTo>
                      <a:pt x="28775" y="8267"/>
                    </a:lnTo>
                    <a:lnTo>
                      <a:pt x="26867" y="9539"/>
                    </a:lnTo>
                    <a:lnTo>
                      <a:pt x="25914" y="9698"/>
                    </a:lnTo>
                    <a:lnTo>
                      <a:pt x="20508" y="5723"/>
                    </a:lnTo>
                    <a:lnTo>
                      <a:pt x="19554" y="5405"/>
                    </a:lnTo>
                    <a:lnTo>
                      <a:pt x="18442" y="6200"/>
                    </a:lnTo>
                    <a:lnTo>
                      <a:pt x="17488" y="6995"/>
                    </a:lnTo>
                    <a:lnTo>
                      <a:pt x="14785" y="11129"/>
                    </a:lnTo>
                    <a:lnTo>
                      <a:pt x="10970" y="16693"/>
                    </a:lnTo>
                    <a:lnTo>
                      <a:pt x="6518" y="23052"/>
                    </a:lnTo>
                    <a:lnTo>
                      <a:pt x="5246" y="24642"/>
                    </a:lnTo>
                    <a:lnTo>
                      <a:pt x="1431" y="28616"/>
                    </a:lnTo>
                    <a:lnTo>
                      <a:pt x="795" y="29570"/>
                    </a:lnTo>
                    <a:lnTo>
                      <a:pt x="0" y="32432"/>
                    </a:lnTo>
                    <a:lnTo>
                      <a:pt x="0" y="37519"/>
                    </a:lnTo>
                    <a:lnTo>
                      <a:pt x="477" y="44037"/>
                    </a:lnTo>
                    <a:lnTo>
                      <a:pt x="954" y="50078"/>
                    </a:lnTo>
                    <a:lnTo>
                      <a:pt x="3021" y="50714"/>
                    </a:lnTo>
                    <a:lnTo>
                      <a:pt x="5405" y="51191"/>
                    </a:lnTo>
                    <a:lnTo>
                      <a:pt x="8267" y="50396"/>
                    </a:lnTo>
                    <a:lnTo>
                      <a:pt x="11446" y="49760"/>
                    </a:lnTo>
                    <a:lnTo>
                      <a:pt x="15580" y="49283"/>
                    </a:lnTo>
                    <a:lnTo>
                      <a:pt x="20031" y="48171"/>
                    </a:lnTo>
                    <a:lnTo>
                      <a:pt x="22734" y="47058"/>
                    </a:lnTo>
                    <a:lnTo>
                      <a:pt x="25437" y="47217"/>
                    </a:lnTo>
                    <a:lnTo>
                      <a:pt x="27980" y="48171"/>
                    </a:lnTo>
                    <a:lnTo>
                      <a:pt x="29093" y="49124"/>
                    </a:lnTo>
                    <a:lnTo>
                      <a:pt x="31001" y="49442"/>
                    </a:lnTo>
                    <a:lnTo>
                      <a:pt x="33227" y="49442"/>
                    </a:lnTo>
                    <a:lnTo>
                      <a:pt x="36724" y="43878"/>
                    </a:lnTo>
                    <a:lnTo>
                      <a:pt x="39904" y="38950"/>
                    </a:lnTo>
                    <a:lnTo>
                      <a:pt x="42447" y="34975"/>
                    </a:lnTo>
                    <a:lnTo>
                      <a:pt x="40063" y="33067"/>
                    </a:lnTo>
                    <a:lnTo>
                      <a:pt x="36565" y="32432"/>
                    </a:lnTo>
                    <a:lnTo>
                      <a:pt x="32909" y="32432"/>
                    </a:lnTo>
                    <a:lnTo>
                      <a:pt x="29411" y="33227"/>
                    </a:lnTo>
                    <a:lnTo>
                      <a:pt x="25437" y="34657"/>
                    </a:lnTo>
                    <a:lnTo>
                      <a:pt x="23529" y="35134"/>
                    </a:lnTo>
                    <a:lnTo>
                      <a:pt x="22257" y="34816"/>
                    </a:lnTo>
                    <a:lnTo>
                      <a:pt x="21621" y="32909"/>
                    </a:lnTo>
                    <a:lnTo>
                      <a:pt x="25119" y="33227"/>
                    </a:lnTo>
                    <a:lnTo>
                      <a:pt x="29570" y="28139"/>
                    </a:lnTo>
                    <a:lnTo>
                      <a:pt x="36724" y="25437"/>
                    </a:lnTo>
                    <a:lnTo>
                      <a:pt x="43242" y="21462"/>
                    </a:lnTo>
                    <a:lnTo>
                      <a:pt x="44991" y="19713"/>
                    </a:lnTo>
                    <a:lnTo>
                      <a:pt x="46263" y="17965"/>
                    </a:lnTo>
                    <a:lnTo>
                      <a:pt x="47217" y="15103"/>
                    </a:lnTo>
                    <a:lnTo>
                      <a:pt x="45627" y="98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1" name="Freeform: Shape 5050">
                <a:extLst>
                  <a:ext uri="{FF2B5EF4-FFF2-40B4-BE49-F238E27FC236}">
                    <a16:creationId xmlns:a16="http://schemas.microsoft.com/office/drawing/2014/main" id="{BD064735-4B32-D00E-0B41-AB6D37D6759B}"/>
                  </a:ext>
                </a:extLst>
              </p:cNvPr>
              <p:cNvSpPr/>
              <p:nvPr/>
            </p:nvSpPr>
            <p:spPr>
              <a:xfrm>
                <a:off x="1359883" y="2173548"/>
                <a:ext cx="262472" cy="295540"/>
              </a:xfrm>
              <a:custGeom>
                <a:avLst/>
                <a:gdLst>
                  <a:gd name="connsiteX0" fmla="*/ 210487 w 262472"/>
                  <a:gd name="connsiteY0" fmla="*/ 27185 h 295540"/>
                  <a:gd name="connsiteX1" fmla="*/ 211282 w 262472"/>
                  <a:gd name="connsiteY1" fmla="*/ 28775 h 295540"/>
                  <a:gd name="connsiteX2" fmla="*/ 216210 w 262472"/>
                  <a:gd name="connsiteY2" fmla="*/ 31955 h 295540"/>
                  <a:gd name="connsiteX3" fmla="*/ 217641 w 262472"/>
                  <a:gd name="connsiteY3" fmla="*/ 31955 h 295540"/>
                  <a:gd name="connsiteX4" fmla="*/ 219549 w 262472"/>
                  <a:gd name="connsiteY4" fmla="*/ 28298 h 295540"/>
                  <a:gd name="connsiteX5" fmla="*/ 222728 w 262472"/>
                  <a:gd name="connsiteY5" fmla="*/ 28298 h 295540"/>
                  <a:gd name="connsiteX6" fmla="*/ 225908 w 262472"/>
                  <a:gd name="connsiteY6" fmla="*/ 30524 h 295540"/>
                  <a:gd name="connsiteX7" fmla="*/ 226703 w 262472"/>
                  <a:gd name="connsiteY7" fmla="*/ 29093 h 295540"/>
                  <a:gd name="connsiteX8" fmla="*/ 225908 w 262472"/>
                  <a:gd name="connsiteY8" fmla="*/ 26390 h 295540"/>
                  <a:gd name="connsiteX9" fmla="*/ 222887 w 262472"/>
                  <a:gd name="connsiteY9" fmla="*/ 24642 h 295540"/>
                  <a:gd name="connsiteX10" fmla="*/ 222251 w 262472"/>
                  <a:gd name="connsiteY10" fmla="*/ 23052 h 295540"/>
                  <a:gd name="connsiteX11" fmla="*/ 222887 w 262472"/>
                  <a:gd name="connsiteY11" fmla="*/ 22098 h 295540"/>
                  <a:gd name="connsiteX12" fmla="*/ 224795 w 262472"/>
                  <a:gd name="connsiteY12" fmla="*/ 20190 h 295540"/>
                  <a:gd name="connsiteX13" fmla="*/ 224477 w 262472"/>
                  <a:gd name="connsiteY13" fmla="*/ 19236 h 295540"/>
                  <a:gd name="connsiteX14" fmla="*/ 223841 w 262472"/>
                  <a:gd name="connsiteY14" fmla="*/ 18600 h 295540"/>
                  <a:gd name="connsiteX15" fmla="*/ 219708 w 262472"/>
                  <a:gd name="connsiteY15" fmla="*/ 17011 h 295540"/>
                  <a:gd name="connsiteX16" fmla="*/ 218595 w 262472"/>
                  <a:gd name="connsiteY16" fmla="*/ 15580 h 295540"/>
                  <a:gd name="connsiteX17" fmla="*/ 217800 w 262472"/>
                  <a:gd name="connsiteY17" fmla="*/ 13672 h 295540"/>
                  <a:gd name="connsiteX18" fmla="*/ 215256 w 262472"/>
                  <a:gd name="connsiteY18" fmla="*/ 13672 h 295540"/>
                  <a:gd name="connsiteX19" fmla="*/ 212554 w 262472"/>
                  <a:gd name="connsiteY19" fmla="*/ 16057 h 295540"/>
                  <a:gd name="connsiteX20" fmla="*/ 212236 w 262472"/>
                  <a:gd name="connsiteY20" fmla="*/ 18282 h 295540"/>
                  <a:gd name="connsiteX21" fmla="*/ 210646 w 262472"/>
                  <a:gd name="connsiteY21" fmla="*/ 19872 h 295540"/>
                  <a:gd name="connsiteX22" fmla="*/ 210646 w 262472"/>
                  <a:gd name="connsiteY22" fmla="*/ 21303 h 295540"/>
                  <a:gd name="connsiteX23" fmla="*/ 210010 w 262472"/>
                  <a:gd name="connsiteY23" fmla="*/ 25754 h 295540"/>
                  <a:gd name="connsiteX24" fmla="*/ 210010 w 262472"/>
                  <a:gd name="connsiteY24" fmla="*/ 27026 h 295540"/>
                  <a:gd name="connsiteX25" fmla="*/ 230836 w 262472"/>
                  <a:gd name="connsiteY25" fmla="*/ 40221 h 295540"/>
                  <a:gd name="connsiteX26" fmla="*/ 232267 w 262472"/>
                  <a:gd name="connsiteY26" fmla="*/ 41811 h 295540"/>
                  <a:gd name="connsiteX27" fmla="*/ 231631 w 262472"/>
                  <a:gd name="connsiteY27" fmla="*/ 44037 h 295540"/>
                  <a:gd name="connsiteX28" fmla="*/ 232267 w 262472"/>
                  <a:gd name="connsiteY28" fmla="*/ 46422 h 295540"/>
                  <a:gd name="connsiteX29" fmla="*/ 235765 w 262472"/>
                  <a:gd name="connsiteY29" fmla="*/ 47057 h 295540"/>
                  <a:gd name="connsiteX30" fmla="*/ 239262 w 262472"/>
                  <a:gd name="connsiteY30" fmla="*/ 46580 h 295540"/>
                  <a:gd name="connsiteX31" fmla="*/ 240375 w 262472"/>
                  <a:gd name="connsiteY31" fmla="*/ 46580 h 295540"/>
                  <a:gd name="connsiteX32" fmla="*/ 239898 w 262472"/>
                  <a:gd name="connsiteY32" fmla="*/ 44832 h 295540"/>
                  <a:gd name="connsiteX33" fmla="*/ 240216 w 262472"/>
                  <a:gd name="connsiteY33" fmla="*/ 43560 h 295540"/>
                  <a:gd name="connsiteX34" fmla="*/ 235288 w 262472"/>
                  <a:gd name="connsiteY34" fmla="*/ 40221 h 295540"/>
                  <a:gd name="connsiteX35" fmla="*/ 229246 w 262472"/>
                  <a:gd name="connsiteY35" fmla="*/ 36565 h 295540"/>
                  <a:gd name="connsiteX36" fmla="*/ 229246 w 262472"/>
                  <a:gd name="connsiteY36" fmla="*/ 37996 h 295540"/>
                  <a:gd name="connsiteX37" fmla="*/ 229246 w 262472"/>
                  <a:gd name="connsiteY37" fmla="*/ 39268 h 295540"/>
                  <a:gd name="connsiteX38" fmla="*/ 230518 w 262472"/>
                  <a:gd name="connsiteY38" fmla="*/ 40221 h 295540"/>
                  <a:gd name="connsiteX39" fmla="*/ 152142 w 262472"/>
                  <a:gd name="connsiteY39" fmla="*/ 25119 h 295540"/>
                  <a:gd name="connsiteX40" fmla="*/ 156594 w 262472"/>
                  <a:gd name="connsiteY40" fmla="*/ 25119 h 295540"/>
                  <a:gd name="connsiteX41" fmla="*/ 156594 w 262472"/>
                  <a:gd name="connsiteY41" fmla="*/ 24165 h 295540"/>
                  <a:gd name="connsiteX42" fmla="*/ 155322 w 262472"/>
                  <a:gd name="connsiteY42" fmla="*/ 21621 h 295540"/>
                  <a:gd name="connsiteX43" fmla="*/ 151029 w 262472"/>
                  <a:gd name="connsiteY43" fmla="*/ 20349 h 295540"/>
                  <a:gd name="connsiteX44" fmla="*/ 149916 w 262472"/>
                  <a:gd name="connsiteY44" fmla="*/ 20985 h 295540"/>
                  <a:gd name="connsiteX45" fmla="*/ 148963 w 262472"/>
                  <a:gd name="connsiteY45" fmla="*/ 22893 h 295540"/>
                  <a:gd name="connsiteX46" fmla="*/ 150711 w 262472"/>
                  <a:gd name="connsiteY46" fmla="*/ 23370 h 295540"/>
                  <a:gd name="connsiteX47" fmla="*/ 152460 w 262472"/>
                  <a:gd name="connsiteY47" fmla="*/ 24959 h 295540"/>
                  <a:gd name="connsiteX48" fmla="*/ 75674 w 262472"/>
                  <a:gd name="connsiteY48" fmla="*/ 11605 h 295540"/>
                  <a:gd name="connsiteX49" fmla="*/ 74243 w 262472"/>
                  <a:gd name="connsiteY49" fmla="*/ 12400 h 295540"/>
                  <a:gd name="connsiteX50" fmla="*/ 73766 w 262472"/>
                  <a:gd name="connsiteY50" fmla="*/ 13354 h 295540"/>
                  <a:gd name="connsiteX51" fmla="*/ 75356 w 262472"/>
                  <a:gd name="connsiteY51" fmla="*/ 14308 h 295540"/>
                  <a:gd name="connsiteX52" fmla="*/ 78058 w 262472"/>
                  <a:gd name="connsiteY52" fmla="*/ 14308 h 295540"/>
                  <a:gd name="connsiteX53" fmla="*/ 79171 w 262472"/>
                  <a:gd name="connsiteY53" fmla="*/ 13513 h 295540"/>
                  <a:gd name="connsiteX54" fmla="*/ 78694 w 262472"/>
                  <a:gd name="connsiteY54" fmla="*/ 12082 h 295540"/>
                  <a:gd name="connsiteX55" fmla="*/ 76945 w 262472"/>
                  <a:gd name="connsiteY55" fmla="*/ 11605 h 295540"/>
                  <a:gd name="connsiteX56" fmla="*/ 75674 w 262472"/>
                  <a:gd name="connsiteY56" fmla="*/ 11605 h 295540"/>
                  <a:gd name="connsiteX57" fmla="*/ 261837 w 262472"/>
                  <a:gd name="connsiteY57" fmla="*/ 143080 h 295540"/>
                  <a:gd name="connsiteX58" fmla="*/ 261360 w 262472"/>
                  <a:gd name="connsiteY58" fmla="*/ 140855 h 295540"/>
                  <a:gd name="connsiteX59" fmla="*/ 260565 w 262472"/>
                  <a:gd name="connsiteY59" fmla="*/ 139742 h 295540"/>
                  <a:gd name="connsiteX60" fmla="*/ 255319 w 262472"/>
                  <a:gd name="connsiteY60" fmla="*/ 137357 h 295540"/>
                  <a:gd name="connsiteX61" fmla="*/ 255001 w 262472"/>
                  <a:gd name="connsiteY61" fmla="*/ 136562 h 295540"/>
                  <a:gd name="connsiteX62" fmla="*/ 255796 w 262472"/>
                  <a:gd name="connsiteY62" fmla="*/ 133383 h 295540"/>
                  <a:gd name="connsiteX63" fmla="*/ 255478 w 262472"/>
                  <a:gd name="connsiteY63" fmla="*/ 132111 h 295540"/>
                  <a:gd name="connsiteX64" fmla="*/ 254206 w 262472"/>
                  <a:gd name="connsiteY64" fmla="*/ 130680 h 295540"/>
                  <a:gd name="connsiteX65" fmla="*/ 252616 w 262472"/>
                  <a:gd name="connsiteY65" fmla="*/ 127977 h 295540"/>
                  <a:gd name="connsiteX66" fmla="*/ 251980 w 262472"/>
                  <a:gd name="connsiteY66" fmla="*/ 125593 h 295540"/>
                  <a:gd name="connsiteX67" fmla="*/ 254047 w 262472"/>
                  <a:gd name="connsiteY67" fmla="*/ 122890 h 295540"/>
                  <a:gd name="connsiteX68" fmla="*/ 254524 w 262472"/>
                  <a:gd name="connsiteY68" fmla="*/ 120823 h 295540"/>
                  <a:gd name="connsiteX69" fmla="*/ 255478 w 262472"/>
                  <a:gd name="connsiteY69" fmla="*/ 117962 h 295540"/>
                  <a:gd name="connsiteX70" fmla="*/ 256114 w 262472"/>
                  <a:gd name="connsiteY70" fmla="*/ 116372 h 295540"/>
                  <a:gd name="connsiteX71" fmla="*/ 256114 w 262472"/>
                  <a:gd name="connsiteY71" fmla="*/ 115895 h 295540"/>
                  <a:gd name="connsiteX72" fmla="*/ 254842 w 262472"/>
                  <a:gd name="connsiteY72" fmla="*/ 114782 h 295540"/>
                  <a:gd name="connsiteX73" fmla="*/ 254524 w 262472"/>
                  <a:gd name="connsiteY73" fmla="*/ 113192 h 295540"/>
                  <a:gd name="connsiteX74" fmla="*/ 254842 w 262472"/>
                  <a:gd name="connsiteY74" fmla="*/ 110967 h 295540"/>
                  <a:gd name="connsiteX75" fmla="*/ 254047 w 262472"/>
                  <a:gd name="connsiteY75" fmla="*/ 109377 h 295540"/>
                  <a:gd name="connsiteX76" fmla="*/ 252139 w 262472"/>
                  <a:gd name="connsiteY76" fmla="*/ 108264 h 295540"/>
                  <a:gd name="connsiteX77" fmla="*/ 250868 w 262472"/>
                  <a:gd name="connsiteY77" fmla="*/ 106833 h 295540"/>
                  <a:gd name="connsiteX78" fmla="*/ 250390 w 262472"/>
                  <a:gd name="connsiteY78" fmla="*/ 105085 h 295540"/>
                  <a:gd name="connsiteX79" fmla="*/ 250868 w 262472"/>
                  <a:gd name="connsiteY79" fmla="*/ 102382 h 295540"/>
                  <a:gd name="connsiteX80" fmla="*/ 252298 w 262472"/>
                  <a:gd name="connsiteY80" fmla="*/ 98566 h 295540"/>
                  <a:gd name="connsiteX81" fmla="*/ 249278 w 262472"/>
                  <a:gd name="connsiteY81" fmla="*/ 94115 h 295540"/>
                  <a:gd name="connsiteX82" fmla="*/ 241806 w 262472"/>
                  <a:gd name="connsiteY82" fmla="*/ 88869 h 295540"/>
                  <a:gd name="connsiteX83" fmla="*/ 238149 w 262472"/>
                  <a:gd name="connsiteY83" fmla="*/ 85212 h 295540"/>
                  <a:gd name="connsiteX84" fmla="*/ 238467 w 262472"/>
                  <a:gd name="connsiteY84" fmla="*/ 83145 h 295540"/>
                  <a:gd name="connsiteX85" fmla="*/ 240057 w 262472"/>
                  <a:gd name="connsiteY85" fmla="*/ 81238 h 295540"/>
                  <a:gd name="connsiteX86" fmla="*/ 242919 w 262472"/>
                  <a:gd name="connsiteY86" fmla="*/ 79489 h 295540"/>
                  <a:gd name="connsiteX87" fmla="*/ 245144 w 262472"/>
                  <a:gd name="connsiteY87" fmla="*/ 76468 h 295540"/>
                  <a:gd name="connsiteX88" fmla="*/ 246416 w 262472"/>
                  <a:gd name="connsiteY88" fmla="*/ 72812 h 295540"/>
                  <a:gd name="connsiteX89" fmla="*/ 246416 w 262472"/>
                  <a:gd name="connsiteY89" fmla="*/ 72176 h 295540"/>
                  <a:gd name="connsiteX90" fmla="*/ 246416 w 262472"/>
                  <a:gd name="connsiteY90" fmla="*/ 69632 h 295540"/>
                  <a:gd name="connsiteX91" fmla="*/ 243078 w 262472"/>
                  <a:gd name="connsiteY91" fmla="*/ 58981 h 295540"/>
                  <a:gd name="connsiteX92" fmla="*/ 242601 w 262472"/>
                  <a:gd name="connsiteY92" fmla="*/ 56278 h 295540"/>
                  <a:gd name="connsiteX93" fmla="*/ 242283 w 262472"/>
                  <a:gd name="connsiteY93" fmla="*/ 53099 h 295540"/>
                  <a:gd name="connsiteX94" fmla="*/ 242283 w 262472"/>
                  <a:gd name="connsiteY94" fmla="*/ 52145 h 295540"/>
                  <a:gd name="connsiteX95" fmla="*/ 241806 w 262472"/>
                  <a:gd name="connsiteY95" fmla="*/ 52145 h 295540"/>
                  <a:gd name="connsiteX96" fmla="*/ 235288 w 262472"/>
                  <a:gd name="connsiteY96" fmla="*/ 50714 h 295540"/>
                  <a:gd name="connsiteX97" fmla="*/ 233221 w 262472"/>
                  <a:gd name="connsiteY97" fmla="*/ 49442 h 295540"/>
                  <a:gd name="connsiteX98" fmla="*/ 230836 w 262472"/>
                  <a:gd name="connsiteY98" fmla="*/ 47375 h 295540"/>
                  <a:gd name="connsiteX99" fmla="*/ 229564 w 262472"/>
                  <a:gd name="connsiteY99" fmla="*/ 40857 h 295540"/>
                  <a:gd name="connsiteX100" fmla="*/ 226703 w 262472"/>
                  <a:gd name="connsiteY100" fmla="*/ 35611 h 295540"/>
                  <a:gd name="connsiteX101" fmla="*/ 218754 w 262472"/>
                  <a:gd name="connsiteY101" fmla="*/ 36088 h 295540"/>
                  <a:gd name="connsiteX102" fmla="*/ 210169 w 262472"/>
                  <a:gd name="connsiteY102" fmla="*/ 30524 h 295540"/>
                  <a:gd name="connsiteX103" fmla="*/ 206831 w 262472"/>
                  <a:gd name="connsiteY103" fmla="*/ 25437 h 295540"/>
                  <a:gd name="connsiteX104" fmla="*/ 203015 w 262472"/>
                  <a:gd name="connsiteY104" fmla="*/ 24959 h 295540"/>
                  <a:gd name="connsiteX105" fmla="*/ 199677 w 262472"/>
                  <a:gd name="connsiteY105" fmla="*/ 24006 h 295540"/>
                  <a:gd name="connsiteX106" fmla="*/ 193794 w 262472"/>
                  <a:gd name="connsiteY106" fmla="*/ 23211 h 295540"/>
                  <a:gd name="connsiteX107" fmla="*/ 188071 w 262472"/>
                  <a:gd name="connsiteY107" fmla="*/ 27980 h 295540"/>
                  <a:gd name="connsiteX108" fmla="*/ 185686 w 262472"/>
                  <a:gd name="connsiteY108" fmla="*/ 30524 h 295540"/>
                  <a:gd name="connsiteX109" fmla="*/ 182030 w 262472"/>
                  <a:gd name="connsiteY109" fmla="*/ 32749 h 295540"/>
                  <a:gd name="connsiteX110" fmla="*/ 180440 w 262472"/>
                  <a:gd name="connsiteY110" fmla="*/ 34975 h 295540"/>
                  <a:gd name="connsiteX111" fmla="*/ 171378 w 262472"/>
                  <a:gd name="connsiteY111" fmla="*/ 35929 h 295540"/>
                  <a:gd name="connsiteX112" fmla="*/ 168676 w 262472"/>
                  <a:gd name="connsiteY112" fmla="*/ 37201 h 295540"/>
                  <a:gd name="connsiteX113" fmla="*/ 161840 w 262472"/>
                  <a:gd name="connsiteY113" fmla="*/ 43083 h 295540"/>
                  <a:gd name="connsiteX114" fmla="*/ 160091 w 262472"/>
                  <a:gd name="connsiteY114" fmla="*/ 43878 h 295540"/>
                  <a:gd name="connsiteX115" fmla="*/ 151665 w 262472"/>
                  <a:gd name="connsiteY115" fmla="*/ 41334 h 295540"/>
                  <a:gd name="connsiteX116" fmla="*/ 146260 w 262472"/>
                  <a:gd name="connsiteY116" fmla="*/ 41811 h 295540"/>
                  <a:gd name="connsiteX117" fmla="*/ 144511 w 262472"/>
                  <a:gd name="connsiteY117" fmla="*/ 41175 h 295540"/>
                  <a:gd name="connsiteX118" fmla="*/ 143239 w 262472"/>
                  <a:gd name="connsiteY118" fmla="*/ 38632 h 295540"/>
                  <a:gd name="connsiteX119" fmla="*/ 148963 w 262472"/>
                  <a:gd name="connsiteY119" fmla="*/ 34498 h 295540"/>
                  <a:gd name="connsiteX120" fmla="*/ 150552 w 262472"/>
                  <a:gd name="connsiteY120" fmla="*/ 30524 h 295540"/>
                  <a:gd name="connsiteX121" fmla="*/ 149122 w 262472"/>
                  <a:gd name="connsiteY121" fmla="*/ 26549 h 295540"/>
                  <a:gd name="connsiteX122" fmla="*/ 147532 w 262472"/>
                  <a:gd name="connsiteY122" fmla="*/ 26549 h 295540"/>
                  <a:gd name="connsiteX123" fmla="*/ 141014 w 262472"/>
                  <a:gd name="connsiteY123" fmla="*/ 29093 h 295540"/>
                  <a:gd name="connsiteX124" fmla="*/ 130362 w 262472"/>
                  <a:gd name="connsiteY124" fmla="*/ 24324 h 295540"/>
                  <a:gd name="connsiteX125" fmla="*/ 126070 w 262472"/>
                  <a:gd name="connsiteY125" fmla="*/ 25437 h 295540"/>
                  <a:gd name="connsiteX126" fmla="*/ 124798 w 262472"/>
                  <a:gd name="connsiteY126" fmla="*/ 23847 h 295540"/>
                  <a:gd name="connsiteX127" fmla="*/ 124003 w 262472"/>
                  <a:gd name="connsiteY127" fmla="*/ 22257 h 295540"/>
                  <a:gd name="connsiteX128" fmla="*/ 116054 w 262472"/>
                  <a:gd name="connsiteY128" fmla="*/ 22893 h 295540"/>
                  <a:gd name="connsiteX129" fmla="*/ 118121 w 262472"/>
                  <a:gd name="connsiteY129" fmla="*/ 21144 h 295540"/>
                  <a:gd name="connsiteX130" fmla="*/ 120664 w 262472"/>
                  <a:gd name="connsiteY130" fmla="*/ 18442 h 295540"/>
                  <a:gd name="connsiteX131" fmla="*/ 120664 w 262472"/>
                  <a:gd name="connsiteY131" fmla="*/ 14785 h 295540"/>
                  <a:gd name="connsiteX132" fmla="*/ 118439 w 262472"/>
                  <a:gd name="connsiteY132" fmla="*/ 12241 h 295540"/>
                  <a:gd name="connsiteX133" fmla="*/ 116690 w 262472"/>
                  <a:gd name="connsiteY133" fmla="*/ 10493 h 295540"/>
                  <a:gd name="connsiteX134" fmla="*/ 112557 w 262472"/>
                  <a:gd name="connsiteY134" fmla="*/ 9380 h 295540"/>
                  <a:gd name="connsiteX135" fmla="*/ 112557 w 262472"/>
                  <a:gd name="connsiteY135" fmla="*/ 8585 h 295540"/>
                  <a:gd name="connsiteX136" fmla="*/ 111921 w 262472"/>
                  <a:gd name="connsiteY136" fmla="*/ 8585 h 295540"/>
                  <a:gd name="connsiteX137" fmla="*/ 110013 w 262472"/>
                  <a:gd name="connsiteY137" fmla="*/ 8267 h 295540"/>
                  <a:gd name="connsiteX138" fmla="*/ 108741 w 262472"/>
                  <a:gd name="connsiteY138" fmla="*/ 7472 h 295540"/>
                  <a:gd name="connsiteX139" fmla="*/ 105403 w 262472"/>
                  <a:gd name="connsiteY139" fmla="*/ 8108 h 295540"/>
                  <a:gd name="connsiteX140" fmla="*/ 100951 w 262472"/>
                  <a:gd name="connsiteY140" fmla="*/ 9539 h 295540"/>
                  <a:gd name="connsiteX141" fmla="*/ 98407 w 262472"/>
                  <a:gd name="connsiteY141" fmla="*/ 9539 h 295540"/>
                  <a:gd name="connsiteX142" fmla="*/ 96500 w 262472"/>
                  <a:gd name="connsiteY142" fmla="*/ 7949 h 295540"/>
                  <a:gd name="connsiteX143" fmla="*/ 88392 w 262472"/>
                  <a:gd name="connsiteY143" fmla="*/ 5882 h 295540"/>
                  <a:gd name="connsiteX144" fmla="*/ 87120 w 262472"/>
                  <a:gd name="connsiteY144" fmla="*/ 5882 h 295540"/>
                  <a:gd name="connsiteX145" fmla="*/ 81715 w 262472"/>
                  <a:gd name="connsiteY145" fmla="*/ 5564 h 295540"/>
                  <a:gd name="connsiteX146" fmla="*/ 81715 w 262472"/>
                  <a:gd name="connsiteY146" fmla="*/ 5564 h 295540"/>
                  <a:gd name="connsiteX147" fmla="*/ 82033 w 262472"/>
                  <a:gd name="connsiteY147" fmla="*/ 10016 h 295540"/>
                  <a:gd name="connsiteX148" fmla="*/ 85053 w 262472"/>
                  <a:gd name="connsiteY148" fmla="*/ 13831 h 295540"/>
                  <a:gd name="connsiteX149" fmla="*/ 87597 w 262472"/>
                  <a:gd name="connsiteY149" fmla="*/ 17805 h 295540"/>
                  <a:gd name="connsiteX150" fmla="*/ 89823 w 262472"/>
                  <a:gd name="connsiteY150" fmla="*/ 20031 h 295540"/>
                  <a:gd name="connsiteX151" fmla="*/ 89823 w 262472"/>
                  <a:gd name="connsiteY151" fmla="*/ 22893 h 295540"/>
                  <a:gd name="connsiteX152" fmla="*/ 86166 w 262472"/>
                  <a:gd name="connsiteY152" fmla="*/ 24483 h 295540"/>
                  <a:gd name="connsiteX153" fmla="*/ 80920 w 262472"/>
                  <a:gd name="connsiteY153" fmla="*/ 25595 h 295540"/>
                  <a:gd name="connsiteX154" fmla="*/ 80284 w 262472"/>
                  <a:gd name="connsiteY154" fmla="*/ 27344 h 295540"/>
                  <a:gd name="connsiteX155" fmla="*/ 80761 w 262472"/>
                  <a:gd name="connsiteY155" fmla="*/ 29729 h 295540"/>
                  <a:gd name="connsiteX156" fmla="*/ 83305 w 262472"/>
                  <a:gd name="connsiteY156" fmla="*/ 29729 h 295540"/>
                  <a:gd name="connsiteX157" fmla="*/ 84576 w 262472"/>
                  <a:gd name="connsiteY157" fmla="*/ 29093 h 295540"/>
                  <a:gd name="connsiteX158" fmla="*/ 86643 w 262472"/>
                  <a:gd name="connsiteY158" fmla="*/ 29570 h 295540"/>
                  <a:gd name="connsiteX159" fmla="*/ 88233 w 262472"/>
                  <a:gd name="connsiteY159" fmla="*/ 31160 h 295540"/>
                  <a:gd name="connsiteX160" fmla="*/ 88233 w 262472"/>
                  <a:gd name="connsiteY160" fmla="*/ 41493 h 295540"/>
                  <a:gd name="connsiteX161" fmla="*/ 88551 w 262472"/>
                  <a:gd name="connsiteY161" fmla="*/ 42924 h 295540"/>
                  <a:gd name="connsiteX162" fmla="*/ 90141 w 262472"/>
                  <a:gd name="connsiteY162" fmla="*/ 44514 h 295540"/>
                  <a:gd name="connsiteX163" fmla="*/ 92843 w 262472"/>
                  <a:gd name="connsiteY163" fmla="*/ 45468 h 295540"/>
                  <a:gd name="connsiteX164" fmla="*/ 97136 w 262472"/>
                  <a:gd name="connsiteY164" fmla="*/ 45786 h 295540"/>
                  <a:gd name="connsiteX165" fmla="*/ 99838 w 262472"/>
                  <a:gd name="connsiteY165" fmla="*/ 47057 h 295540"/>
                  <a:gd name="connsiteX166" fmla="*/ 109059 w 262472"/>
                  <a:gd name="connsiteY166" fmla="*/ 57232 h 295540"/>
                  <a:gd name="connsiteX167" fmla="*/ 113510 w 262472"/>
                  <a:gd name="connsiteY167" fmla="*/ 58981 h 295540"/>
                  <a:gd name="connsiteX168" fmla="*/ 110331 w 262472"/>
                  <a:gd name="connsiteY168" fmla="*/ 58504 h 295540"/>
                  <a:gd name="connsiteX169" fmla="*/ 107787 w 262472"/>
                  <a:gd name="connsiteY169" fmla="*/ 57073 h 295540"/>
                  <a:gd name="connsiteX170" fmla="*/ 100156 w 262472"/>
                  <a:gd name="connsiteY170" fmla="*/ 48647 h 295540"/>
                  <a:gd name="connsiteX171" fmla="*/ 96818 w 262472"/>
                  <a:gd name="connsiteY171" fmla="*/ 47057 h 295540"/>
                  <a:gd name="connsiteX172" fmla="*/ 87915 w 262472"/>
                  <a:gd name="connsiteY172" fmla="*/ 47852 h 295540"/>
                  <a:gd name="connsiteX173" fmla="*/ 79966 w 262472"/>
                  <a:gd name="connsiteY173" fmla="*/ 46263 h 295540"/>
                  <a:gd name="connsiteX174" fmla="*/ 78694 w 262472"/>
                  <a:gd name="connsiteY174" fmla="*/ 47693 h 295540"/>
                  <a:gd name="connsiteX175" fmla="*/ 77263 w 262472"/>
                  <a:gd name="connsiteY175" fmla="*/ 49919 h 295540"/>
                  <a:gd name="connsiteX176" fmla="*/ 76628 w 262472"/>
                  <a:gd name="connsiteY176" fmla="*/ 54212 h 295540"/>
                  <a:gd name="connsiteX177" fmla="*/ 77581 w 262472"/>
                  <a:gd name="connsiteY177" fmla="*/ 58663 h 295540"/>
                  <a:gd name="connsiteX178" fmla="*/ 76310 w 262472"/>
                  <a:gd name="connsiteY178" fmla="*/ 65022 h 295540"/>
                  <a:gd name="connsiteX179" fmla="*/ 76310 w 262472"/>
                  <a:gd name="connsiteY179" fmla="*/ 60253 h 295540"/>
                  <a:gd name="connsiteX180" fmla="*/ 75038 w 262472"/>
                  <a:gd name="connsiteY180" fmla="*/ 58822 h 295540"/>
                  <a:gd name="connsiteX181" fmla="*/ 71699 w 262472"/>
                  <a:gd name="connsiteY181" fmla="*/ 56755 h 295540"/>
                  <a:gd name="connsiteX182" fmla="*/ 70745 w 262472"/>
                  <a:gd name="connsiteY182" fmla="*/ 57550 h 295540"/>
                  <a:gd name="connsiteX183" fmla="*/ 70109 w 262472"/>
                  <a:gd name="connsiteY183" fmla="*/ 60412 h 295540"/>
                  <a:gd name="connsiteX184" fmla="*/ 69156 w 262472"/>
                  <a:gd name="connsiteY184" fmla="*/ 62955 h 295540"/>
                  <a:gd name="connsiteX185" fmla="*/ 67884 w 262472"/>
                  <a:gd name="connsiteY185" fmla="*/ 63432 h 295540"/>
                  <a:gd name="connsiteX186" fmla="*/ 65181 w 262472"/>
                  <a:gd name="connsiteY186" fmla="*/ 62001 h 295540"/>
                  <a:gd name="connsiteX187" fmla="*/ 66930 w 262472"/>
                  <a:gd name="connsiteY187" fmla="*/ 58981 h 295540"/>
                  <a:gd name="connsiteX188" fmla="*/ 62478 w 262472"/>
                  <a:gd name="connsiteY188" fmla="*/ 53258 h 295540"/>
                  <a:gd name="connsiteX189" fmla="*/ 51509 w 262472"/>
                  <a:gd name="connsiteY189" fmla="*/ 52940 h 295540"/>
                  <a:gd name="connsiteX190" fmla="*/ 41652 w 262472"/>
                  <a:gd name="connsiteY190" fmla="*/ 53576 h 295540"/>
                  <a:gd name="connsiteX191" fmla="*/ 39427 w 262472"/>
                  <a:gd name="connsiteY191" fmla="*/ 54689 h 295540"/>
                  <a:gd name="connsiteX192" fmla="*/ 36565 w 262472"/>
                  <a:gd name="connsiteY192" fmla="*/ 58504 h 295540"/>
                  <a:gd name="connsiteX193" fmla="*/ 35611 w 262472"/>
                  <a:gd name="connsiteY193" fmla="*/ 61684 h 295540"/>
                  <a:gd name="connsiteX194" fmla="*/ 34975 w 262472"/>
                  <a:gd name="connsiteY194" fmla="*/ 65658 h 295540"/>
                  <a:gd name="connsiteX195" fmla="*/ 37837 w 262472"/>
                  <a:gd name="connsiteY195" fmla="*/ 67566 h 295540"/>
                  <a:gd name="connsiteX196" fmla="*/ 39109 w 262472"/>
                  <a:gd name="connsiteY196" fmla="*/ 69314 h 295540"/>
                  <a:gd name="connsiteX197" fmla="*/ 39109 w 262472"/>
                  <a:gd name="connsiteY197" fmla="*/ 72971 h 295540"/>
                  <a:gd name="connsiteX198" fmla="*/ 38950 w 262472"/>
                  <a:gd name="connsiteY198" fmla="*/ 80284 h 295540"/>
                  <a:gd name="connsiteX199" fmla="*/ 38632 w 262472"/>
                  <a:gd name="connsiteY199" fmla="*/ 81556 h 295540"/>
                  <a:gd name="connsiteX200" fmla="*/ 36883 w 262472"/>
                  <a:gd name="connsiteY200" fmla="*/ 84576 h 295540"/>
                  <a:gd name="connsiteX201" fmla="*/ 34975 w 262472"/>
                  <a:gd name="connsiteY201" fmla="*/ 90141 h 295540"/>
                  <a:gd name="connsiteX202" fmla="*/ 34498 w 262472"/>
                  <a:gd name="connsiteY202" fmla="*/ 93797 h 295540"/>
                  <a:gd name="connsiteX203" fmla="*/ 33862 w 262472"/>
                  <a:gd name="connsiteY203" fmla="*/ 94433 h 295540"/>
                  <a:gd name="connsiteX204" fmla="*/ 26231 w 262472"/>
                  <a:gd name="connsiteY204" fmla="*/ 94433 h 295540"/>
                  <a:gd name="connsiteX205" fmla="*/ 25119 w 262472"/>
                  <a:gd name="connsiteY205" fmla="*/ 95069 h 295540"/>
                  <a:gd name="connsiteX206" fmla="*/ 25119 w 262472"/>
                  <a:gd name="connsiteY206" fmla="*/ 95864 h 295540"/>
                  <a:gd name="connsiteX207" fmla="*/ 25278 w 262472"/>
                  <a:gd name="connsiteY207" fmla="*/ 96818 h 295540"/>
                  <a:gd name="connsiteX208" fmla="*/ 25278 w 262472"/>
                  <a:gd name="connsiteY208" fmla="*/ 97771 h 295540"/>
                  <a:gd name="connsiteX209" fmla="*/ 24483 w 262472"/>
                  <a:gd name="connsiteY209" fmla="*/ 98566 h 295540"/>
                  <a:gd name="connsiteX210" fmla="*/ 24801 w 262472"/>
                  <a:gd name="connsiteY210" fmla="*/ 99838 h 295540"/>
                  <a:gd name="connsiteX211" fmla="*/ 26073 w 262472"/>
                  <a:gd name="connsiteY211" fmla="*/ 101269 h 295540"/>
                  <a:gd name="connsiteX212" fmla="*/ 28457 w 262472"/>
                  <a:gd name="connsiteY212" fmla="*/ 102064 h 295540"/>
                  <a:gd name="connsiteX213" fmla="*/ 31001 w 262472"/>
                  <a:gd name="connsiteY213" fmla="*/ 102064 h 295540"/>
                  <a:gd name="connsiteX214" fmla="*/ 32273 w 262472"/>
                  <a:gd name="connsiteY214" fmla="*/ 102064 h 295540"/>
                  <a:gd name="connsiteX215" fmla="*/ 33226 w 262472"/>
                  <a:gd name="connsiteY215" fmla="*/ 103018 h 295540"/>
                  <a:gd name="connsiteX216" fmla="*/ 34180 w 262472"/>
                  <a:gd name="connsiteY216" fmla="*/ 104448 h 295540"/>
                  <a:gd name="connsiteX217" fmla="*/ 34180 w 262472"/>
                  <a:gd name="connsiteY217" fmla="*/ 106356 h 295540"/>
                  <a:gd name="connsiteX218" fmla="*/ 33703 w 262472"/>
                  <a:gd name="connsiteY218" fmla="*/ 108900 h 295540"/>
                  <a:gd name="connsiteX219" fmla="*/ 32432 w 262472"/>
                  <a:gd name="connsiteY219" fmla="*/ 111285 h 295540"/>
                  <a:gd name="connsiteX220" fmla="*/ 28934 w 262472"/>
                  <a:gd name="connsiteY220" fmla="*/ 113987 h 295540"/>
                  <a:gd name="connsiteX221" fmla="*/ 27344 w 262472"/>
                  <a:gd name="connsiteY221" fmla="*/ 114941 h 295540"/>
                  <a:gd name="connsiteX222" fmla="*/ 25914 w 262472"/>
                  <a:gd name="connsiteY222" fmla="*/ 115418 h 295540"/>
                  <a:gd name="connsiteX223" fmla="*/ 25278 w 262472"/>
                  <a:gd name="connsiteY223" fmla="*/ 116054 h 295540"/>
                  <a:gd name="connsiteX224" fmla="*/ 24960 w 262472"/>
                  <a:gd name="connsiteY224" fmla="*/ 117008 h 295540"/>
                  <a:gd name="connsiteX225" fmla="*/ 24960 w 262472"/>
                  <a:gd name="connsiteY225" fmla="*/ 117803 h 295540"/>
                  <a:gd name="connsiteX226" fmla="*/ 27503 w 262472"/>
                  <a:gd name="connsiteY226" fmla="*/ 120029 h 295540"/>
                  <a:gd name="connsiteX227" fmla="*/ 27503 w 262472"/>
                  <a:gd name="connsiteY227" fmla="*/ 120505 h 295540"/>
                  <a:gd name="connsiteX228" fmla="*/ 26708 w 262472"/>
                  <a:gd name="connsiteY228" fmla="*/ 121618 h 295540"/>
                  <a:gd name="connsiteX229" fmla="*/ 25754 w 262472"/>
                  <a:gd name="connsiteY229" fmla="*/ 122731 h 295540"/>
                  <a:gd name="connsiteX230" fmla="*/ 19395 w 262472"/>
                  <a:gd name="connsiteY230" fmla="*/ 124957 h 295540"/>
                  <a:gd name="connsiteX231" fmla="*/ 16693 w 262472"/>
                  <a:gd name="connsiteY231" fmla="*/ 124957 h 295540"/>
                  <a:gd name="connsiteX232" fmla="*/ 15103 w 262472"/>
                  <a:gd name="connsiteY232" fmla="*/ 125911 h 295540"/>
                  <a:gd name="connsiteX233" fmla="*/ 14626 w 262472"/>
                  <a:gd name="connsiteY233" fmla="*/ 125911 h 295540"/>
                  <a:gd name="connsiteX234" fmla="*/ 12877 w 262472"/>
                  <a:gd name="connsiteY234" fmla="*/ 125116 h 295540"/>
                  <a:gd name="connsiteX235" fmla="*/ 9062 w 262472"/>
                  <a:gd name="connsiteY235" fmla="*/ 124003 h 295540"/>
                  <a:gd name="connsiteX236" fmla="*/ 7631 w 262472"/>
                  <a:gd name="connsiteY236" fmla="*/ 124321 h 295540"/>
                  <a:gd name="connsiteX237" fmla="*/ 6836 w 262472"/>
                  <a:gd name="connsiteY237" fmla="*/ 124957 h 295540"/>
                  <a:gd name="connsiteX238" fmla="*/ 4451 w 262472"/>
                  <a:gd name="connsiteY238" fmla="*/ 125752 h 295540"/>
                  <a:gd name="connsiteX239" fmla="*/ 2703 w 262472"/>
                  <a:gd name="connsiteY239" fmla="*/ 127024 h 295540"/>
                  <a:gd name="connsiteX240" fmla="*/ 2703 w 262472"/>
                  <a:gd name="connsiteY240" fmla="*/ 128613 h 295540"/>
                  <a:gd name="connsiteX241" fmla="*/ 5723 w 262472"/>
                  <a:gd name="connsiteY241" fmla="*/ 132588 h 295540"/>
                  <a:gd name="connsiteX242" fmla="*/ 6836 w 262472"/>
                  <a:gd name="connsiteY242" fmla="*/ 133383 h 295540"/>
                  <a:gd name="connsiteX243" fmla="*/ 6836 w 262472"/>
                  <a:gd name="connsiteY243" fmla="*/ 134813 h 295540"/>
                  <a:gd name="connsiteX244" fmla="*/ 8267 w 262472"/>
                  <a:gd name="connsiteY244" fmla="*/ 136721 h 295540"/>
                  <a:gd name="connsiteX245" fmla="*/ 9698 w 262472"/>
                  <a:gd name="connsiteY245" fmla="*/ 139106 h 295540"/>
                  <a:gd name="connsiteX246" fmla="*/ 9698 w 262472"/>
                  <a:gd name="connsiteY246" fmla="*/ 140537 h 295540"/>
                  <a:gd name="connsiteX247" fmla="*/ 9698 w 262472"/>
                  <a:gd name="connsiteY247" fmla="*/ 141967 h 295540"/>
                  <a:gd name="connsiteX248" fmla="*/ 8903 w 262472"/>
                  <a:gd name="connsiteY248" fmla="*/ 144034 h 295540"/>
                  <a:gd name="connsiteX249" fmla="*/ 6359 w 262472"/>
                  <a:gd name="connsiteY249" fmla="*/ 148962 h 295540"/>
                  <a:gd name="connsiteX250" fmla="*/ 6359 w 262472"/>
                  <a:gd name="connsiteY250" fmla="*/ 149916 h 295540"/>
                  <a:gd name="connsiteX251" fmla="*/ 6518 w 262472"/>
                  <a:gd name="connsiteY251" fmla="*/ 150711 h 295540"/>
                  <a:gd name="connsiteX252" fmla="*/ 7472 w 262472"/>
                  <a:gd name="connsiteY252" fmla="*/ 150711 h 295540"/>
                  <a:gd name="connsiteX253" fmla="*/ 8108 w 262472"/>
                  <a:gd name="connsiteY253" fmla="*/ 151347 h 295540"/>
                  <a:gd name="connsiteX254" fmla="*/ 8108 w 262472"/>
                  <a:gd name="connsiteY254" fmla="*/ 151983 h 295540"/>
                  <a:gd name="connsiteX255" fmla="*/ 3021 w 262472"/>
                  <a:gd name="connsiteY255" fmla="*/ 155481 h 295540"/>
                  <a:gd name="connsiteX256" fmla="*/ 2385 w 262472"/>
                  <a:gd name="connsiteY256" fmla="*/ 156116 h 295540"/>
                  <a:gd name="connsiteX257" fmla="*/ 318 w 262472"/>
                  <a:gd name="connsiteY257" fmla="*/ 156116 h 295540"/>
                  <a:gd name="connsiteX258" fmla="*/ 0 w 262472"/>
                  <a:gd name="connsiteY258" fmla="*/ 156594 h 295540"/>
                  <a:gd name="connsiteX259" fmla="*/ 318 w 262472"/>
                  <a:gd name="connsiteY259" fmla="*/ 157547 h 295540"/>
                  <a:gd name="connsiteX260" fmla="*/ 1113 w 262472"/>
                  <a:gd name="connsiteY260" fmla="*/ 158342 h 295540"/>
                  <a:gd name="connsiteX261" fmla="*/ 2862 w 262472"/>
                  <a:gd name="connsiteY261" fmla="*/ 158819 h 295540"/>
                  <a:gd name="connsiteX262" fmla="*/ 4292 w 262472"/>
                  <a:gd name="connsiteY262" fmla="*/ 159614 h 295540"/>
                  <a:gd name="connsiteX263" fmla="*/ 5564 w 262472"/>
                  <a:gd name="connsiteY263" fmla="*/ 161363 h 295540"/>
                  <a:gd name="connsiteX264" fmla="*/ 3974 w 262472"/>
                  <a:gd name="connsiteY264" fmla="*/ 167245 h 295540"/>
                  <a:gd name="connsiteX265" fmla="*/ 4292 w 262472"/>
                  <a:gd name="connsiteY265" fmla="*/ 167881 h 295540"/>
                  <a:gd name="connsiteX266" fmla="*/ 7472 w 262472"/>
                  <a:gd name="connsiteY266" fmla="*/ 169948 h 295540"/>
                  <a:gd name="connsiteX267" fmla="*/ 8426 w 262472"/>
                  <a:gd name="connsiteY267" fmla="*/ 171537 h 295540"/>
                  <a:gd name="connsiteX268" fmla="*/ 10811 w 262472"/>
                  <a:gd name="connsiteY268" fmla="*/ 173127 h 295540"/>
                  <a:gd name="connsiteX269" fmla="*/ 8903 w 262472"/>
                  <a:gd name="connsiteY269" fmla="*/ 175035 h 295540"/>
                  <a:gd name="connsiteX270" fmla="*/ 9221 w 262472"/>
                  <a:gd name="connsiteY270" fmla="*/ 175830 h 295540"/>
                  <a:gd name="connsiteX271" fmla="*/ 9857 w 262472"/>
                  <a:gd name="connsiteY271" fmla="*/ 176784 h 295540"/>
                  <a:gd name="connsiteX272" fmla="*/ 12559 w 262472"/>
                  <a:gd name="connsiteY272" fmla="*/ 177260 h 295540"/>
                  <a:gd name="connsiteX273" fmla="*/ 13831 w 262472"/>
                  <a:gd name="connsiteY273" fmla="*/ 178532 h 295540"/>
                  <a:gd name="connsiteX274" fmla="*/ 13831 w 262472"/>
                  <a:gd name="connsiteY274" fmla="*/ 180440 h 295540"/>
                  <a:gd name="connsiteX275" fmla="*/ 14467 w 262472"/>
                  <a:gd name="connsiteY275" fmla="*/ 183620 h 295540"/>
                  <a:gd name="connsiteX276" fmla="*/ 9062 w 262472"/>
                  <a:gd name="connsiteY276" fmla="*/ 186799 h 295540"/>
                  <a:gd name="connsiteX277" fmla="*/ 7472 w 262472"/>
                  <a:gd name="connsiteY277" fmla="*/ 190297 h 295540"/>
                  <a:gd name="connsiteX278" fmla="*/ 7472 w 262472"/>
                  <a:gd name="connsiteY278" fmla="*/ 190933 h 295540"/>
                  <a:gd name="connsiteX279" fmla="*/ 7154 w 262472"/>
                  <a:gd name="connsiteY279" fmla="*/ 191886 h 295540"/>
                  <a:gd name="connsiteX280" fmla="*/ 7154 w 262472"/>
                  <a:gd name="connsiteY280" fmla="*/ 194112 h 295540"/>
                  <a:gd name="connsiteX281" fmla="*/ 7949 w 262472"/>
                  <a:gd name="connsiteY281" fmla="*/ 196338 h 295540"/>
                  <a:gd name="connsiteX282" fmla="*/ 9857 w 262472"/>
                  <a:gd name="connsiteY282" fmla="*/ 198564 h 295540"/>
                  <a:gd name="connsiteX283" fmla="*/ 11288 w 262472"/>
                  <a:gd name="connsiteY283" fmla="*/ 200153 h 295540"/>
                  <a:gd name="connsiteX284" fmla="*/ 13195 w 262472"/>
                  <a:gd name="connsiteY284" fmla="*/ 201425 h 295540"/>
                  <a:gd name="connsiteX285" fmla="*/ 16534 w 262472"/>
                  <a:gd name="connsiteY285" fmla="*/ 202697 h 295540"/>
                  <a:gd name="connsiteX286" fmla="*/ 17806 w 262472"/>
                  <a:gd name="connsiteY286" fmla="*/ 203015 h 295540"/>
                  <a:gd name="connsiteX287" fmla="*/ 17806 w 262472"/>
                  <a:gd name="connsiteY287" fmla="*/ 204605 h 295540"/>
                  <a:gd name="connsiteX288" fmla="*/ 17806 w 262472"/>
                  <a:gd name="connsiteY288" fmla="*/ 206354 h 295540"/>
                  <a:gd name="connsiteX289" fmla="*/ 16693 w 262472"/>
                  <a:gd name="connsiteY289" fmla="*/ 207307 h 295540"/>
                  <a:gd name="connsiteX290" fmla="*/ 15580 w 262472"/>
                  <a:gd name="connsiteY290" fmla="*/ 208738 h 295540"/>
                  <a:gd name="connsiteX291" fmla="*/ 14785 w 262472"/>
                  <a:gd name="connsiteY291" fmla="*/ 210487 h 295540"/>
                  <a:gd name="connsiteX292" fmla="*/ 13990 w 262472"/>
                  <a:gd name="connsiteY292" fmla="*/ 213667 h 295540"/>
                  <a:gd name="connsiteX293" fmla="*/ 13990 w 262472"/>
                  <a:gd name="connsiteY293" fmla="*/ 215892 h 295540"/>
                  <a:gd name="connsiteX294" fmla="*/ 14944 w 262472"/>
                  <a:gd name="connsiteY294" fmla="*/ 215733 h 295540"/>
                  <a:gd name="connsiteX295" fmla="*/ 17170 w 262472"/>
                  <a:gd name="connsiteY295" fmla="*/ 216369 h 295540"/>
                  <a:gd name="connsiteX296" fmla="*/ 19395 w 262472"/>
                  <a:gd name="connsiteY296" fmla="*/ 218118 h 295540"/>
                  <a:gd name="connsiteX297" fmla="*/ 20349 w 262472"/>
                  <a:gd name="connsiteY297" fmla="*/ 219867 h 295540"/>
                  <a:gd name="connsiteX298" fmla="*/ 20667 w 262472"/>
                  <a:gd name="connsiteY298" fmla="*/ 220821 h 295540"/>
                  <a:gd name="connsiteX299" fmla="*/ 21621 w 262472"/>
                  <a:gd name="connsiteY299" fmla="*/ 221933 h 295540"/>
                  <a:gd name="connsiteX300" fmla="*/ 25278 w 262472"/>
                  <a:gd name="connsiteY300" fmla="*/ 226703 h 295540"/>
                  <a:gd name="connsiteX301" fmla="*/ 26390 w 262472"/>
                  <a:gd name="connsiteY301" fmla="*/ 226703 h 295540"/>
                  <a:gd name="connsiteX302" fmla="*/ 27662 w 262472"/>
                  <a:gd name="connsiteY302" fmla="*/ 226226 h 295540"/>
                  <a:gd name="connsiteX303" fmla="*/ 28457 w 262472"/>
                  <a:gd name="connsiteY303" fmla="*/ 225113 h 295540"/>
                  <a:gd name="connsiteX304" fmla="*/ 29729 w 262472"/>
                  <a:gd name="connsiteY304" fmla="*/ 225113 h 295540"/>
                  <a:gd name="connsiteX305" fmla="*/ 31637 w 262472"/>
                  <a:gd name="connsiteY305" fmla="*/ 225431 h 295540"/>
                  <a:gd name="connsiteX306" fmla="*/ 32909 w 262472"/>
                  <a:gd name="connsiteY306" fmla="*/ 225908 h 295540"/>
                  <a:gd name="connsiteX307" fmla="*/ 33544 w 262472"/>
                  <a:gd name="connsiteY307" fmla="*/ 227975 h 295540"/>
                  <a:gd name="connsiteX308" fmla="*/ 34021 w 262472"/>
                  <a:gd name="connsiteY308" fmla="*/ 228451 h 295540"/>
                  <a:gd name="connsiteX309" fmla="*/ 34816 w 262472"/>
                  <a:gd name="connsiteY309" fmla="*/ 227975 h 295540"/>
                  <a:gd name="connsiteX310" fmla="*/ 36247 w 262472"/>
                  <a:gd name="connsiteY310" fmla="*/ 227975 h 295540"/>
                  <a:gd name="connsiteX311" fmla="*/ 38632 w 262472"/>
                  <a:gd name="connsiteY311" fmla="*/ 228451 h 295540"/>
                  <a:gd name="connsiteX312" fmla="*/ 41811 w 262472"/>
                  <a:gd name="connsiteY312" fmla="*/ 227816 h 295540"/>
                  <a:gd name="connsiteX313" fmla="*/ 44355 w 262472"/>
                  <a:gd name="connsiteY313" fmla="*/ 227021 h 295540"/>
                  <a:gd name="connsiteX314" fmla="*/ 45627 w 262472"/>
                  <a:gd name="connsiteY314" fmla="*/ 227021 h 295540"/>
                  <a:gd name="connsiteX315" fmla="*/ 47852 w 262472"/>
                  <a:gd name="connsiteY315" fmla="*/ 229564 h 295540"/>
                  <a:gd name="connsiteX316" fmla="*/ 50237 w 262472"/>
                  <a:gd name="connsiteY316" fmla="*/ 230518 h 295540"/>
                  <a:gd name="connsiteX317" fmla="*/ 55642 w 262472"/>
                  <a:gd name="connsiteY317" fmla="*/ 231313 h 295540"/>
                  <a:gd name="connsiteX318" fmla="*/ 61366 w 262472"/>
                  <a:gd name="connsiteY318" fmla="*/ 232426 h 295540"/>
                  <a:gd name="connsiteX319" fmla="*/ 63591 w 262472"/>
                  <a:gd name="connsiteY319" fmla="*/ 233380 h 295540"/>
                  <a:gd name="connsiteX320" fmla="*/ 65181 w 262472"/>
                  <a:gd name="connsiteY320" fmla="*/ 233857 h 295540"/>
                  <a:gd name="connsiteX321" fmla="*/ 65181 w 262472"/>
                  <a:gd name="connsiteY321" fmla="*/ 237036 h 295540"/>
                  <a:gd name="connsiteX322" fmla="*/ 64863 w 262472"/>
                  <a:gd name="connsiteY322" fmla="*/ 237513 h 295540"/>
                  <a:gd name="connsiteX323" fmla="*/ 59140 w 262472"/>
                  <a:gd name="connsiteY323" fmla="*/ 244031 h 295540"/>
                  <a:gd name="connsiteX324" fmla="*/ 56755 w 262472"/>
                  <a:gd name="connsiteY324" fmla="*/ 246257 h 295540"/>
                  <a:gd name="connsiteX325" fmla="*/ 55483 w 262472"/>
                  <a:gd name="connsiteY325" fmla="*/ 249596 h 295540"/>
                  <a:gd name="connsiteX326" fmla="*/ 54689 w 262472"/>
                  <a:gd name="connsiteY326" fmla="*/ 254683 h 295540"/>
                  <a:gd name="connsiteX327" fmla="*/ 52940 w 262472"/>
                  <a:gd name="connsiteY327" fmla="*/ 259452 h 295540"/>
                  <a:gd name="connsiteX328" fmla="*/ 50396 w 262472"/>
                  <a:gd name="connsiteY328" fmla="*/ 263904 h 295540"/>
                  <a:gd name="connsiteX329" fmla="*/ 49442 w 262472"/>
                  <a:gd name="connsiteY329" fmla="*/ 267242 h 295540"/>
                  <a:gd name="connsiteX330" fmla="*/ 50078 w 262472"/>
                  <a:gd name="connsiteY330" fmla="*/ 269468 h 295540"/>
                  <a:gd name="connsiteX331" fmla="*/ 49601 w 262472"/>
                  <a:gd name="connsiteY331" fmla="*/ 272965 h 295540"/>
                  <a:gd name="connsiteX332" fmla="*/ 48011 w 262472"/>
                  <a:gd name="connsiteY332" fmla="*/ 277735 h 295540"/>
                  <a:gd name="connsiteX333" fmla="*/ 47693 w 262472"/>
                  <a:gd name="connsiteY333" fmla="*/ 281391 h 295540"/>
                  <a:gd name="connsiteX334" fmla="*/ 48806 w 262472"/>
                  <a:gd name="connsiteY334" fmla="*/ 283776 h 295540"/>
                  <a:gd name="connsiteX335" fmla="*/ 50237 w 262472"/>
                  <a:gd name="connsiteY335" fmla="*/ 284253 h 295540"/>
                  <a:gd name="connsiteX336" fmla="*/ 52622 w 262472"/>
                  <a:gd name="connsiteY336" fmla="*/ 285048 h 295540"/>
                  <a:gd name="connsiteX337" fmla="*/ 59140 w 262472"/>
                  <a:gd name="connsiteY337" fmla="*/ 285048 h 295540"/>
                  <a:gd name="connsiteX338" fmla="*/ 63909 w 262472"/>
                  <a:gd name="connsiteY338" fmla="*/ 284889 h 295540"/>
                  <a:gd name="connsiteX339" fmla="*/ 66930 w 262472"/>
                  <a:gd name="connsiteY339" fmla="*/ 283776 h 295540"/>
                  <a:gd name="connsiteX340" fmla="*/ 70586 w 262472"/>
                  <a:gd name="connsiteY340" fmla="*/ 283776 h 295540"/>
                  <a:gd name="connsiteX341" fmla="*/ 73130 w 262472"/>
                  <a:gd name="connsiteY341" fmla="*/ 284412 h 295540"/>
                  <a:gd name="connsiteX342" fmla="*/ 73607 w 262472"/>
                  <a:gd name="connsiteY342" fmla="*/ 284412 h 295540"/>
                  <a:gd name="connsiteX343" fmla="*/ 74243 w 262472"/>
                  <a:gd name="connsiteY343" fmla="*/ 284094 h 295540"/>
                  <a:gd name="connsiteX344" fmla="*/ 74879 w 262472"/>
                  <a:gd name="connsiteY344" fmla="*/ 283458 h 295540"/>
                  <a:gd name="connsiteX345" fmla="*/ 77263 w 262472"/>
                  <a:gd name="connsiteY345" fmla="*/ 282981 h 295540"/>
                  <a:gd name="connsiteX346" fmla="*/ 77581 w 262472"/>
                  <a:gd name="connsiteY346" fmla="*/ 282504 h 295540"/>
                  <a:gd name="connsiteX347" fmla="*/ 77581 w 262472"/>
                  <a:gd name="connsiteY347" fmla="*/ 282027 h 295540"/>
                  <a:gd name="connsiteX348" fmla="*/ 77104 w 262472"/>
                  <a:gd name="connsiteY348" fmla="*/ 281709 h 295540"/>
                  <a:gd name="connsiteX349" fmla="*/ 74243 w 262472"/>
                  <a:gd name="connsiteY349" fmla="*/ 282027 h 295540"/>
                  <a:gd name="connsiteX350" fmla="*/ 73130 w 262472"/>
                  <a:gd name="connsiteY350" fmla="*/ 281709 h 295540"/>
                  <a:gd name="connsiteX351" fmla="*/ 72812 w 262472"/>
                  <a:gd name="connsiteY351" fmla="*/ 280755 h 295540"/>
                  <a:gd name="connsiteX352" fmla="*/ 73766 w 262472"/>
                  <a:gd name="connsiteY352" fmla="*/ 279166 h 295540"/>
                  <a:gd name="connsiteX353" fmla="*/ 75833 w 262472"/>
                  <a:gd name="connsiteY353" fmla="*/ 277894 h 295540"/>
                  <a:gd name="connsiteX354" fmla="*/ 77581 w 262472"/>
                  <a:gd name="connsiteY354" fmla="*/ 277576 h 295540"/>
                  <a:gd name="connsiteX355" fmla="*/ 78853 w 262472"/>
                  <a:gd name="connsiteY355" fmla="*/ 277894 h 295540"/>
                  <a:gd name="connsiteX356" fmla="*/ 82033 w 262472"/>
                  <a:gd name="connsiteY356" fmla="*/ 280278 h 295540"/>
                  <a:gd name="connsiteX357" fmla="*/ 82828 w 262472"/>
                  <a:gd name="connsiteY357" fmla="*/ 280278 h 295540"/>
                  <a:gd name="connsiteX358" fmla="*/ 83305 w 262472"/>
                  <a:gd name="connsiteY358" fmla="*/ 279960 h 295540"/>
                  <a:gd name="connsiteX359" fmla="*/ 83941 w 262472"/>
                  <a:gd name="connsiteY359" fmla="*/ 279642 h 295540"/>
                  <a:gd name="connsiteX360" fmla="*/ 85053 w 262472"/>
                  <a:gd name="connsiteY360" fmla="*/ 280119 h 295540"/>
                  <a:gd name="connsiteX361" fmla="*/ 86325 w 262472"/>
                  <a:gd name="connsiteY361" fmla="*/ 281550 h 295540"/>
                  <a:gd name="connsiteX362" fmla="*/ 86484 w 262472"/>
                  <a:gd name="connsiteY362" fmla="*/ 281550 h 295540"/>
                  <a:gd name="connsiteX363" fmla="*/ 93479 w 262472"/>
                  <a:gd name="connsiteY363" fmla="*/ 281232 h 295540"/>
                  <a:gd name="connsiteX364" fmla="*/ 95069 w 262472"/>
                  <a:gd name="connsiteY364" fmla="*/ 281232 h 295540"/>
                  <a:gd name="connsiteX365" fmla="*/ 93002 w 262472"/>
                  <a:gd name="connsiteY365" fmla="*/ 277576 h 295540"/>
                  <a:gd name="connsiteX366" fmla="*/ 93479 w 262472"/>
                  <a:gd name="connsiteY366" fmla="*/ 277258 h 295540"/>
                  <a:gd name="connsiteX367" fmla="*/ 96341 w 262472"/>
                  <a:gd name="connsiteY367" fmla="*/ 279007 h 295540"/>
                  <a:gd name="connsiteX368" fmla="*/ 100474 w 262472"/>
                  <a:gd name="connsiteY368" fmla="*/ 281073 h 295540"/>
                  <a:gd name="connsiteX369" fmla="*/ 104449 w 262472"/>
                  <a:gd name="connsiteY369" fmla="*/ 282981 h 295540"/>
                  <a:gd name="connsiteX370" fmla="*/ 108264 w 262472"/>
                  <a:gd name="connsiteY370" fmla="*/ 285048 h 295540"/>
                  <a:gd name="connsiteX371" fmla="*/ 109695 w 262472"/>
                  <a:gd name="connsiteY371" fmla="*/ 285843 h 295540"/>
                  <a:gd name="connsiteX372" fmla="*/ 110331 w 262472"/>
                  <a:gd name="connsiteY372" fmla="*/ 285525 h 295540"/>
                  <a:gd name="connsiteX373" fmla="*/ 111285 w 262472"/>
                  <a:gd name="connsiteY373" fmla="*/ 284571 h 295540"/>
                  <a:gd name="connsiteX374" fmla="*/ 113828 w 262472"/>
                  <a:gd name="connsiteY374" fmla="*/ 285366 h 295540"/>
                  <a:gd name="connsiteX375" fmla="*/ 117644 w 262472"/>
                  <a:gd name="connsiteY375" fmla="*/ 287114 h 295540"/>
                  <a:gd name="connsiteX376" fmla="*/ 119393 w 262472"/>
                  <a:gd name="connsiteY376" fmla="*/ 288227 h 295540"/>
                  <a:gd name="connsiteX377" fmla="*/ 120188 w 262472"/>
                  <a:gd name="connsiteY377" fmla="*/ 289181 h 295540"/>
                  <a:gd name="connsiteX378" fmla="*/ 120664 w 262472"/>
                  <a:gd name="connsiteY378" fmla="*/ 289976 h 295540"/>
                  <a:gd name="connsiteX379" fmla="*/ 120664 w 262472"/>
                  <a:gd name="connsiteY379" fmla="*/ 291248 h 295540"/>
                  <a:gd name="connsiteX380" fmla="*/ 121300 w 262472"/>
                  <a:gd name="connsiteY380" fmla="*/ 291725 h 295540"/>
                  <a:gd name="connsiteX381" fmla="*/ 123049 w 262472"/>
                  <a:gd name="connsiteY381" fmla="*/ 291725 h 295540"/>
                  <a:gd name="connsiteX382" fmla="*/ 124162 w 262472"/>
                  <a:gd name="connsiteY382" fmla="*/ 292361 h 295540"/>
                  <a:gd name="connsiteX383" fmla="*/ 123685 w 262472"/>
                  <a:gd name="connsiteY383" fmla="*/ 294109 h 295540"/>
                  <a:gd name="connsiteX384" fmla="*/ 123685 w 262472"/>
                  <a:gd name="connsiteY384" fmla="*/ 295540 h 295540"/>
                  <a:gd name="connsiteX385" fmla="*/ 125275 w 262472"/>
                  <a:gd name="connsiteY385" fmla="*/ 295381 h 295540"/>
                  <a:gd name="connsiteX386" fmla="*/ 127341 w 262472"/>
                  <a:gd name="connsiteY386" fmla="*/ 294268 h 295540"/>
                  <a:gd name="connsiteX387" fmla="*/ 128931 w 262472"/>
                  <a:gd name="connsiteY387" fmla="*/ 292361 h 295540"/>
                  <a:gd name="connsiteX388" fmla="*/ 129885 w 262472"/>
                  <a:gd name="connsiteY388" fmla="*/ 290453 h 295540"/>
                  <a:gd name="connsiteX389" fmla="*/ 130680 w 262472"/>
                  <a:gd name="connsiteY389" fmla="*/ 286002 h 295540"/>
                  <a:gd name="connsiteX390" fmla="*/ 130998 w 262472"/>
                  <a:gd name="connsiteY390" fmla="*/ 285684 h 295540"/>
                  <a:gd name="connsiteX391" fmla="*/ 132270 w 262472"/>
                  <a:gd name="connsiteY391" fmla="*/ 286002 h 295540"/>
                  <a:gd name="connsiteX392" fmla="*/ 137357 w 262472"/>
                  <a:gd name="connsiteY392" fmla="*/ 286002 h 295540"/>
                  <a:gd name="connsiteX393" fmla="*/ 139742 w 262472"/>
                  <a:gd name="connsiteY393" fmla="*/ 286637 h 295540"/>
                  <a:gd name="connsiteX394" fmla="*/ 143557 w 262472"/>
                  <a:gd name="connsiteY394" fmla="*/ 286637 h 295540"/>
                  <a:gd name="connsiteX395" fmla="*/ 143557 w 262472"/>
                  <a:gd name="connsiteY395" fmla="*/ 287432 h 295540"/>
                  <a:gd name="connsiteX396" fmla="*/ 144193 w 262472"/>
                  <a:gd name="connsiteY396" fmla="*/ 288545 h 295540"/>
                  <a:gd name="connsiteX397" fmla="*/ 145942 w 262472"/>
                  <a:gd name="connsiteY397" fmla="*/ 290135 h 295540"/>
                  <a:gd name="connsiteX398" fmla="*/ 146737 w 262472"/>
                  <a:gd name="connsiteY398" fmla="*/ 291248 h 295540"/>
                  <a:gd name="connsiteX399" fmla="*/ 148486 w 262472"/>
                  <a:gd name="connsiteY399" fmla="*/ 291248 h 295540"/>
                  <a:gd name="connsiteX400" fmla="*/ 151188 w 262472"/>
                  <a:gd name="connsiteY400" fmla="*/ 290930 h 295540"/>
                  <a:gd name="connsiteX401" fmla="*/ 152778 w 262472"/>
                  <a:gd name="connsiteY401" fmla="*/ 290294 h 295540"/>
                  <a:gd name="connsiteX402" fmla="*/ 153414 w 262472"/>
                  <a:gd name="connsiteY402" fmla="*/ 290771 h 295540"/>
                  <a:gd name="connsiteX403" fmla="*/ 155958 w 262472"/>
                  <a:gd name="connsiteY403" fmla="*/ 290294 h 295540"/>
                  <a:gd name="connsiteX404" fmla="*/ 158183 w 262472"/>
                  <a:gd name="connsiteY404" fmla="*/ 289022 h 295540"/>
                  <a:gd name="connsiteX405" fmla="*/ 158660 w 262472"/>
                  <a:gd name="connsiteY405" fmla="*/ 288068 h 295540"/>
                  <a:gd name="connsiteX406" fmla="*/ 160886 w 262472"/>
                  <a:gd name="connsiteY406" fmla="*/ 287432 h 295540"/>
                  <a:gd name="connsiteX407" fmla="*/ 163906 w 262472"/>
                  <a:gd name="connsiteY407" fmla="*/ 285843 h 295540"/>
                  <a:gd name="connsiteX408" fmla="*/ 168040 w 262472"/>
                  <a:gd name="connsiteY408" fmla="*/ 284571 h 295540"/>
                  <a:gd name="connsiteX409" fmla="*/ 181553 w 262472"/>
                  <a:gd name="connsiteY409" fmla="*/ 283299 h 295540"/>
                  <a:gd name="connsiteX410" fmla="*/ 182030 w 262472"/>
                  <a:gd name="connsiteY410" fmla="*/ 282345 h 295540"/>
                  <a:gd name="connsiteX411" fmla="*/ 182030 w 262472"/>
                  <a:gd name="connsiteY411" fmla="*/ 280119 h 295540"/>
                  <a:gd name="connsiteX412" fmla="*/ 182030 w 262472"/>
                  <a:gd name="connsiteY412" fmla="*/ 279802 h 295540"/>
                  <a:gd name="connsiteX413" fmla="*/ 183779 w 262472"/>
                  <a:gd name="connsiteY413" fmla="*/ 280437 h 295540"/>
                  <a:gd name="connsiteX414" fmla="*/ 186481 w 262472"/>
                  <a:gd name="connsiteY414" fmla="*/ 280914 h 295540"/>
                  <a:gd name="connsiteX415" fmla="*/ 188548 w 262472"/>
                  <a:gd name="connsiteY415" fmla="*/ 281709 h 295540"/>
                  <a:gd name="connsiteX416" fmla="*/ 189979 w 262472"/>
                  <a:gd name="connsiteY416" fmla="*/ 282822 h 295540"/>
                  <a:gd name="connsiteX417" fmla="*/ 191251 w 262472"/>
                  <a:gd name="connsiteY417" fmla="*/ 282822 h 295540"/>
                  <a:gd name="connsiteX418" fmla="*/ 193158 w 262472"/>
                  <a:gd name="connsiteY418" fmla="*/ 282186 h 295540"/>
                  <a:gd name="connsiteX419" fmla="*/ 195861 w 262472"/>
                  <a:gd name="connsiteY419" fmla="*/ 281709 h 295540"/>
                  <a:gd name="connsiteX420" fmla="*/ 198246 w 262472"/>
                  <a:gd name="connsiteY420" fmla="*/ 282822 h 295540"/>
                  <a:gd name="connsiteX421" fmla="*/ 198882 w 262472"/>
                  <a:gd name="connsiteY421" fmla="*/ 283935 h 295540"/>
                  <a:gd name="connsiteX422" fmla="*/ 198405 w 262472"/>
                  <a:gd name="connsiteY422" fmla="*/ 284571 h 295540"/>
                  <a:gd name="connsiteX423" fmla="*/ 198405 w 262472"/>
                  <a:gd name="connsiteY423" fmla="*/ 285525 h 295540"/>
                  <a:gd name="connsiteX424" fmla="*/ 199200 w 262472"/>
                  <a:gd name="connsiteY424" fmla="*/ 286319 h 295540"/>
                  <a:gd name="connsiteX425" fmla="*/ 201266 w 262472"/>
                  <a:gd name="connsiteY425" fmla="*/ 287591 h 295540"/>
                  <a:gd name="connsiteX426" fmla="*/ 203810 w 262472"/>
                  <a:gd name="connsiteY426" fmla="*/ 288704 h 295540"/>
                  <a:gd name="connsiteX427" fmla="*/ 205082 w 262472"/>
                  <a:gd name="connsiteY427" fmla="*/ 288704 h 295540"/>
                  <a:gd name="connsiteX428" fmla="*/ 205559 w 262472"/>
                  <a:gd name="connsiteY428" fmla="*/ 287591 h 295540"/>
                  <a:gd name="connsiteX429" fmla="*/ 206036 w 262472"/>
                  <a:gd name="connsiteY429" fmla="*/ 285048 h 295540"/>
                  <a:gd name="connsiteX430" fmla="*/ 206036 w 262472"/>
                  <a:gd name="connsiteY430" fmla="*/ 282345 h 295540"/>
                  <a:gd name="connsiteX431" fmla="*/ 205559 w 262472"/>
                  <a:gd name="connsiteY431" fmla="*/ 280755 h 295540"/>
                  <a:gd name="connsiteX432" fmla="*/ 204128 w 262472"/>
                  <a:gd name="connsiteY432" fmla="*/ 280437 h 295540"/>
                  <a:gd name="connsiteX433" fmla="*/ 202538 w 262472"/>
                  <a:gd name="connsiteY433" fmla="*/ 280437 h 295540"/>
                  <a:gd name="connsiteX434" fmla="*/ 201584 w 262472"/>
                  <a:gd name="connsiteY434" fmla="*/ 279960 h 295540"/>
                  <a:gd name="connsiteX435" fmla="*/ 201902 w 262472"/>
                  <a:gd name="connsiteY435" fmla="*/ 279166 h 295540"/>
                  <a:gd name="connsiteX436" fmla="*/ 203174 w 262472"/>
                  <a:gd name="connsiteY436" fmla="*/ 276940 h 295540"/>
                  <a:gd name="connsiteX437" fmla="*/ 203174 w 262472"/>
                  <a:gd name="connsiteY437" fmla="*/ 273919 h 295540"/>
                  <a:gd name="connsiteX438" fmla="*/ 200153 w 262472"/>
                  <a:gd name="connsiteY438" fmla="*/ 270422 h 295540"/>
                  <a:gd name="connsiteX439" fmla="*/ 197610 w 262472"/>
                  <a:gd name="connsiteY439" fmla="*/ 267083 h 295540"/>
                  <a:gd name="connsiteX440" fmla="*/ 197610 w 262472"/>
                  <a:gd name="connsiteY440" fmla="*/ 265970 h 295540"/>
                  <a:gd name="connsiteX441" fmla="*/ 199200 w 262472"/>
                  <a:gd name="connsiteY441" fmla="*/ 264063 h 295540"/>
                  <a:gd name="connsiteX442" fmla="*/ 201584 w 262472"/>
                  <a:gd name="connsiteY442" fmla="*/ 262473 h 295540"/>
                  <a:gd name="connsiteX443" fmla="*/ 206831 w 262472"/>
                  <a:gd name="connsiteY443" fmla="*/ 259929 h 295540"/>
                  <a:gd name="connsiteX444" fmla="*/ 208579 w 262472"/>
                  <a:gd name="connsiteY444" fmla="*/ 259452 h 295540"/>
                  <a:gd name="connsiteX445" fmla="*/ 210805 w 262472"/>
                  <a:gd name="connsiteY445" fmla="*/ 258975 h 295540"/>
                  <a:gd name="connsiteX446" fmla="*/ 213826 w 262472"/>
                  <a:gd name="connsiteY446" fmla="*/ 257862 h 295540"/>
                  <a:gd name="connsiteX447" fmla="*/ 215256 w 262472"/>
                  <a:gd name="connsiteY447" fmla="*/ 256750 h 295540"/>
                  <a:gd name="connsiteX448" fmla="*/ 216210 w 262472"/>
                  <a:gd name="connsiteY448" fmla="*/ 255478 h 295540"/>
                  <a:gd name="connsiteX449" fmla="*/ 217641 w 262472"/>
                  <a:gd name="connsiteY449" fmla="*/ 249278 h 295540"/>
                  <a:gd name="connsiteX450" fmla="*/ 217959 w 262472"/>
                  <a:gd name="connsiteY450" fmla="*/ 248960 h 295540"/>
                  <a:gd name="connsiteX451" fmla="*/ 218436 w 262472"/>
                  <a:gd name="connsiteY451" fmla="*/ 248642 h 295540"/>
                  <a:gd name="connsiteX452" fmla="*/ 223841 w 262472"/>
                  <a:gd name="connsiteY452" fmla="*/ 250867 h 295540"/>
                  <a:gd name="connsiteX453" fmla="*/ 224318 w 262472"/>
                  <a:gd name="connsiteY453" fmla="*/ 250549 h 295540"/>
                  <a:gd name="connsiteX454" fmla="*/ 225272 w 262472"/>
                  <a:gd name="connsiteY454" fmla="*/ 250232 h 295540"/>
                  <a:gd name="connsiteX455" fmla="*/ 227021 w 262472"/>
                  <a:gd name="connsiteY455" fmla="*/ 248642 h 295540"/>
                  <a:gd name="connsiteX456" fmla="*/ 227339 w 262472"/>
                  <a:gd name="connsiteY456" fmla="*/ 247370 h 295540"/>
                  <a:gd name="connsiteX457" fmla="*/ 227339 w 262472"/>
                  <a:gd name="connsiteY457" fmla="*/ 244985 h 295540"/>
                  <a:gd name="connsiteX458" fmla="*/ 227339 w 262472"/>
                  <a:gd name="connsiteY458" fmla="*/ 242760 h 295540"/>
                  <a:gd name="connsiteX459" fmla="*/ 227657 w 262472"/>
                  <a:gd name="connsiteY459" fmla="*/ 241965 h 295540"/>
                  <a:gd name="connsiteX460" fmla="*/ 226385 w 262472"/>
                  <a:gd name="connsiteY460" fmla="*/ 240216 h 295540"/>
                  <a:gd name="connsiteX461" fmla="*/ 224000 w 262472"/>
                  <a:gd name="connsiteY461" fmla="*/ 237990 h 295540"/>
                  <a:gd name="connsiteX462" fmla="*/ 220026 w 262472"/>
                  <a:gd name="connsiteY462" fmla="*/ 234970 h 295540"/>
                  <a:gd name="connsiteX463" fmla="*/ 217005 w 262472"/>
                  <a:gd name="connsiteY463" fmla="*/ 234970 h 295540"/>
                  <a:gd name="connsiteX464" fmla="*/ 215892 w 262472"/>
                  <a:gd name="connsiteY464" fmla="*/ 234334 h 295540"/>
                  <a:gd name="connsiteX465" fmla="*/ 215415 w 262472"/>
                  <a:gd name="connsiteY465" fmla="*/ 233221 h 295540"/>
                  <a:gd name="connsiteX466" fmla="*/ 214144 w 262472"/>
                  <a:gd name="connsiteY466" fmla="*/ 231313 h 295540"/>
                  <a:gd name="connsiteX467" fmla="*/ 212713 w 262472"/>
                  <a:gd name="connsiteY467" fmla="*/ 229882 h 295540"/>
                  <a:gd name="connsiteX468" fmla="*/ 210964 w 262472"/>
                  <a:gd name="connsiteY468" fmla="*/ 229405 h 295540"/>
                  <a:gd name="connsiteX469" fmla="*/ 208420 w 262472"/>
                  <a:gd name="connsiteY469" fmla="*/ 227657 h 295540"/>
                  <a:gd name="connsiteX470" fmla="*/ 205082 w 262472"/>
                  <a:gd name="connsiteY470" fmla="*/ 223841 h 295540"/>
                  <a:gd name="connsiteX471" fmla="*/ 202061 w 262472"/>
                  <a:gd name="connsiteY471" fmla="*/ 221297 h 295540"/>
                  <a:gd name="connsiteX472" fmla="*/ 199041 w 262472"/>
                  <a:gd name="connsiteY472" fmla="*/ 221297 h 295540"/>
                  <a:gd name="connsiteX473" fmla="*/ 197133 w 262472"/>
                  <a:gd name="connsiteY473" fmla="*/ 220026 h 295540"/>
                  <a:gd name="connsiteX474" fmla="*/ 195225 w 262472"/>
                  <a:gd name="connsiteY474" fmla="*/ 218277 h 295540"/>
                  <a:gd name="connsiteX475" fmla="*/ 193794 w 262472"/>
                  <a:gd name="connsiteY475" fmla="*/ 216528 h 295540"/>
                  <a:gd name="connsiteX476" fmla="*/ 191569 w 262472"/>
                  <a:gd name="connsiteY476" fmla="*/ 212236 h 295540"/>
                  <a:gd name="connsiteX477" fmla="*/ 189979 w 262472"/>
                  <a:gd name="connsiteY477" fmla="*/ 209851 h 295540"/>
                  <a:gd name="connsiteX478" fmla="*/ 188707 w 262472"/>
                  <a:gd name="connsiteY478" fmla="*/ 208420 h 295540"/>
                  <a:gd name="connsiteX479" fmla="*/ 187276 w 262472"/>
                  <a:gd name="connsiteY479" fmla="*/ 207148 h 295540"/>
                  <a:gd name="connsiteX480" fmla="*/ 186799 w 262472"/>
                  <a:gd name="connsiteY480" fmla="*/ 206195 h 295540"/>
                  <a:gd name="connsiteX481" fmla="*/ 188548 w 262472"/>
                  <a:gd name="connsiteY481" fmla="*/ 203969 h 295540"/>
                  <a:gd name="connsiteX482" fmla="*/ 189184 w 262472"/>
                  <a:gd name="connsiteY482" fmla="*/ 202856 h 295540"/>
                  <a:gd name="connsiteX483" fmla="*/ 189979 w 262472"/>
                  <a:gd name="connsiteY483" fmla="*/ 202061 h 295540"/>
                  <a:gd name="connsiteX484" fmla="*/ 190456 w 262472"/>
                  <a:gd name="connsiteY484" fmla="*/ 201107 h 295540"/>
                  <a:gd name="connsiteX485" fmla="*/ 190456 w 262472"/>
                  <a:gd name="connsiteY485" fmla="*/ 200471 h 295540"/>
                  <a:gd name="connsiteX486" fmla="*/ 188866 w 262472"/>
                  <a:gd name="connsiteY486" fmla="*/ 198246 h 295540"/>
                  <a:gd name="connsiteX487" fmla="*/ 186799 w 262472"/>
                  <a:gd name="connsiteY487" fmla="*/ 196656 h 295540"/>
                  <a:gd name="connsiteX488" fmla="*/ 183779 w 262472"/>
                  <a:gd name="connsiteY488" fmla="*/ 195066 h 295540"/>
                  <a:gd name="connsiteX489" fmla="*/ 181871 w 262472"/>
                  <a:gd name="connsiteY489" fmla="*/ 192999 h 295540"/>
                  <a:gd name="connsiteX490" fmla="*/ 181076 w 262472"/>
                  <a:gd name="connsiteY490" fmla="*/ 191092 h 295540"/>
                  <a:gd name="connsiteX491" fmla="*/ 181076 w 262472"/>
                  <a:gd name="connsiteY491" fmla="*/ 189979 h 295540"/>
                  <a:gd name="connsiteX492" fmla="*/ 179486 w 262472"/>
                  <a:gd name="connsiteY492" fmla="*/ 188548 h 295540"/>
                  <a:gd name="connsiteX493" fmla="*/ 178373 w 262472"/>
                  <a:gd name="connsiteY493" fmla="*/ 186481 h 295540"/>
                  <a:gd name="connsiteX494" fmla="*/ 178373 w 262472"/>
                  <a:gd name="connsiteY494" fmla="*/ 185209 h 295540"/>
                  <a:gd name="connsiteX495" fmla="*/ 178691 w 262472"/>
                  <a:gd name="connsiteY495" fmla="*/ 184892 h 295540"/>
                  <a:gd name="connsiteX496" fmla="*/ 179645 w 262472"/>
                  <a:gd name="connsiteY496" fmla="*/ 184892 h 295540"/>
                  <a:gd name="connsiteX497" fmla="*/ 180758 w 262472"/>
                  <a:gd name="connsiteY497" fmla="*/ 185686 h 295540"/>
                  <a:gd name="connsiteX498" fmla="*/ 182348 w 262472"/>
                  <a:gd name="connsiteY498" fmla="*/ 187276 h 295540"/>
                  <a:gd name="connsiteX499" fmla="*/ 183620 w 262472"/>
                  <a:gd name="connsiteY499" fmla="*/ 189661 h 295540"/>
                  <a:gd name="connsiteX500" fmla="*/ 184415 w 262472"/>
                  <a:gd name="connsiteY500" fmla="*/ 188707 h 295540"/>
                  <a:gd name="connsiteX501" fmla="*/ 186004 w 262472"/>
                  <a:gd name="connsiteY501" fmla="*/ 186163 h 295540"/>
                  <a:gd name="connsiteX502" fmla="*/ 188707 w 262472"/>
                  <a:gd name="connsiteY502" fmla="*/ 183302 h 295540"/>
                  <a:gd name="connsiteX503" fmla="*/ 191410 w 262472"/>
                  <a:gd name="connsiteY503" fmla="*/ 181712 h 295540"/>
                  <a:gd name="connsiteX504" fmla="*/ 193953 w 262472"/>
                  <a:gd name="connsiteY504" fmla="*/ 181712 h 295540"/>
                  <a:gd name="connsiteX505" fmla="*/ 196020 w 262472"/>
                  <a:gd name="connsiteY505" fmla="*/ 181076 h 295540"/>
                  <a:gd name="connsiteX506" fmla="*/ 197769 w 262472"/>
                  <a:gd name="connsiteY506" fmla="*/ 180281 h 295540"/>
                  <a:gd name="connsiteX507" fmla="*/ 200789 w 262472"/>
                  <a:gd name="connsiteY507" fmla="*/ 180599 h 295540"/>
                  <a:gd name="connsiteX508" fmla="*/ 202856 w 262472"/>
                  <a:gd name="connsiteY508" fmla="*/ 181235 h 295540"/>
                  <a:gd name="connsiteX509" fmla="*/ 203492 w 262472"/>
                  <a:gd name="connsiteY509" fmla="*/ 180917 h 295540"/>
                  <a:gd name="connsiteX510" fmla="*/ 204287 w 262472"/>
                  <a:gd name="connsiteY510" fmla="*/ 179486 h 295540"/>
                  <a:gd name="connsiteX511" fmla="*/ 204764 w 262472"/>
                  <a:gd name="connsiteY511" fmla="*/ 178214 h 295540"/>
                  <a:gd name="connsiteX512" fmla="*/ 209533 w 262472"/>
                  <a:gd name="connsiteY512" fmla="*/ 177420 h 295540"/>
                  <a:gd name="connsiteX513" fmla="*/ 211123 w 262472"/>
                  <a:gd name="connsiteY513" fmla="*/ 174876 h 295540"/>
                  <a:gd name="connsiteX514" fmla="*/ 212077 w 262472"/>
                  <a:gd name="connsiteY514" fmla="*/ 174876 h 295540"/>
                  <a:gd name="connsiteX515" fmla="*/ 213190 w 262472"/>
                  <a:gd name="connsiteY515" fmla="*/ 174558 h 295540"/>
                  <a:gd name="connsiteX516" fmla="*/ 214144 w 262472"/>
                  <a:gd name="connsiteY516" fmla="*/ 173604 h 295540"/>
                  <a:gd name="connsiteX517" fmla="*/ 215097 w 262472"/>
                  <a:gd name="connsiteY517" fmla="*/ 173286 h 295540"/>
                  <a:gd name="connsiteX518" fmla="*/ 215892 w 262472"/>
                  <a:gd name="connsiteY518" fmla="*/ 173763 h 295540"/>
                  <a:gd name="connsiteX519" fmla="*/ 216846 w 262472"/>
                  <a:gd name="connsiteY519" fmla="*/ 174081 h 295540"/>
                  <a:gd name="connsiteX520" fmla="*/ 217959 w 262472"/>
                  <a:gd name="connsiteY520" fmla="*/ 173445 h 295540"/>
                  <a:gd name="connsiteX521" fmla="*/ 219549 w 262472"/>
                  <a:gd name="connsiteY521" fmla="*/ 170583 h 295540"/>
                  <a:gd name="connsiteX522" fmla="*/ 220344 w 262472"/>
                  <a:gd name="connsiteY522" fmla="*/ 170107 h 295540"/>
                  <a:gd name="connsiteX523" fmla="*/ 224477 w 262472"/>
                  <a:gd name="connsiteY523" fmla="*/ 169630 h 295540"/>
                  <a:gd name="connsiteX524" fmla="*/ 230200 w 262472"/>
                  <a:gd name="connsiteY524" fmla="*/ 167881 h 295540"/>
                  <a:gd name="connsiteX525" fmla="*/ 233062 w 262472"/>
                  <a:gd name="connsiteY525" fmla="*/ 166450 h 295540"/>
                  <a:gd name="connsiteX526" fmla="*/ 235924 w 262472"/>
                  <a:gd name="connsiteY526" fmla="*/ 165655 h 295540"/>
                  <a:gd name="connsiteX527" fmla="*/ 238944 w 262472"/>
                  <a:gd name="connsiteY527" fmla="*/ 164224 h 295540"/>
                  <a:gd name="connsiteX528" fmla="*/ 243713 w 262472"/>
                  <a:gd name="connsiteY528" fmla="*/ 162794 h 295540"/>
                  <a:gd name="connsiteX529" fmla="*/ 243713 w 262472"/>
                  <a:gd name="connsiteY529" fmla="*/ 162158 h 295540"/>
                  <a:gd name="connsiteX530" fmla="*/ 241647 w 262472"/>
                  <a:gd name="connsiteY530" fmla="*/ 160727 h 295540"/>
                  <a:gd name="connsiteX531" fmla="*/ 240852 w 262472"/>
                  <a:gd name="connsiteY531" fmla="*/ 159773 h 295540"/>
                  <a:gd name="connsiteX532" fmla="*/ 240375 w 262472"/>
                  <a:gd name="connsiteY532" fmla="*/ 158819 h 295540"/>
                  <a:gd name="connsiteX533" fmla="*/ 241170 w 262472"/>
                  <a:gd name="connsiteY533" fmla="*/ 157706 h 295540"/>
                  <a:gd name="connsiteX534" fmla="*/ 242283 w 262472"/>
                  <a:gd name="connsiteY534" fmla="*/ 157388 h 295540"/>
                  <a:gd name="connsiteX535" fmla="*/ 243713 w 262472"/>
                  <a:gd name="connsiteY535" fmla="*/ 157865 h 295540"/>
                  <a:gd name="connsiteX536" fmla="*/ 247688 w 262472"/>
                  <a:gd name="connsiteY536" fmla="*/ 158501 h 295540"/>
                  <a:gd name="connsiteX537" fmla="*/ 248801 w 262472"/>
                  <a:gd name="connsiteY537" fmla="*/ 159137 h 295540"/>
                  <a:gd name="connsiteX538" fmla="*/ 249278 w 262472"/>
                  <a:gd name="connsiteY538" fmla="*/ 160568 h 295540"/>
                  <a:gd name="connsiteX539" fmla="*/ 250232 w 262472"/>
                  <a:gd name="connsiteY539" fmla="*/ 161999 h 295540"/>
                  <a:gd name="connsiteX540" fmla="*/ 251026 w 262472"/>
                  <a:gd name="connsiteY540" fmla="*/ 161999 h 295540"/>
                  <a:gd name="connsiteX541" fmla="*/ 250709 w 262472"/>
                  <a:gd name="connsiteY541" fmla="*/ 164383 h 295540"/>
                  <a:gd name="connsiteX542" fmla="*/ 251980 w 262472"/>
                  <a:gd name="connsiteY542" fmla="*/ 165178 h 295540"/>
                  <a:gd name="connsiteX543" fmla="*/ 253888 w 262472"/>
                  <a:gd name="connsiteY543" fmla="*/ 165814 h 295540"/>
                  <a:gd name="connsiteX544" fmla="*/ 255160 w 262472"/>
                  <a:gd name="connsiteY544" fmla="*/ 165814 h 295540"/>
                  <a:gd name="connsiteX545" fmla="*/ 256114 w 262472"/>
                  <a:gd name="connsiteY545" fmla="*/ 164701 h 295540"/>
                  <a:gd name="connsiteX546" fmla="*/ 256432 w 262472"/>
                  <a:gd name="connsiteY546" fmla="*/ 164065 h 295540"/>
                  <a:gd name="connsiteX547" fmla="*/ 256432 w 262472"/>
                  <a:gd name="connsiteY547" fmla="*/ 163588 h 295540"/>
                  <a:gd name="connsiteX548" fmla="*/ 259611 w 262472"/>
                  <a:gd name="connsiteY548" fmla="*/ 158342 h 295540"/>
                  <a:gd name="connsiteX549" fmla="*/ 260883 w 262472"/>
                  <a:gd name="connsiteY549" fmla="*/ 155004 h 295540"/>
                  <a:gd name="connsiteX550" fmla="*/ 262473 w 262472"/>
                  <a:gd name="connsiteY550" fmla="*/ 148962 h 295540"/>
                  <a:gd name="connsiteX551" fmla="*/ 260724 w 262472"/>
                  <a:gd name="connsiteY551" fmla="*/ 144193 h 295540"/>
                  <a:gd name="connsiteX552" fmla="*/ 72176 w 262472"/>
                  <a:gd name="connsiteY552" fmla="*/ 8108 h 295540"/>
                  <a:gd name="connsiteX553" fmla="*/ 79489 w 262472"/>
                  <a:gd name="connsiteY553" fmla="*/ 7472 h 295540"/>
                  <a:gd name="connsiteX554" fmla="*/ 80284 w 262472"/>
                  <a:gd name="connsiteY554" fmla="*/ 6359 h 295540"/>
                  <a:gd name="connsiteX555" fmla="*/ 73130 w 262472"/>
                  <a:gd name="connsiteY555" fmla="*/ 6041 h 295540"/>
                  <a:gd name="connsiteX556" fmla="*/ 72812 w 262472"/>
                  <a:gd name="connsiteY556" fmla="*/ 4928 h 295540"/>
                  <a:gd name="connsiteX557" fmla="*/ 73289 w 262472"/>
                  <a:gd name="connsiteY557" fmla="*/ 2703 h 295540"/>
                  <a:gd name="connsiteX558" fmla="*/ 73607 w 262472"/>
                  <a:gd name="connsiteY558" fmla="*/ 1590 h 295540"/>
                  <a:gd name="connsiteX559" fmla="*/ 75038 w 262472"/>
                  <a:gd name="connsiteY559" fmla="*/ 0 h 295540"/>
                  <a:gd name="connsiteX560" fmla="*/ 73766 w 262472"/>
                  <a:gd name="connsiteY560" fmla="*/ 0 h 295540"/>
                  <a:gd name="connsiteX561" fmla="*/ 70586 w 262472"/>
                  <a:gd name="connsiteY561" fmla="*/ 5882 h 295540"/>
                  <a:gd name="connsiteX562" fmla="*/ 70268 w 262472"/>
                  <a:gd name="connsiteY562" fmla="*/ 11446 h 295540"/>
                  <a:gd name="connsiteX563" fmla="*/ 70904 w 262472"/>
                  <a:gd name="connsiteY563" fmla="*/ 10652 h 295540"/>
                  <a:gd name="connsiteX564" fmla="*/ 72017 w 262472"/>
                  <a:gd name="connsiteY564" fmla="*/ 8267 h 295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</a:cxnLst>
                <a:rect l="l" t="t" r="r" b="b"/>
                <a:pathLst>
                  <a:path w="262472" h="295540">
                    <a:moveTo>
                      <a:pt x="210487" y="27185"/>
                    </a:moveTo>
                    <a:lnTo>
                      <a:pt x="211282" y="28775"/>
                    </a:lnTo>
                    <a:lnTo>
                      <a:pt x="216210" y="31955"/>
                    </a:lnTo>
                    <a:lnTo>
                      <a:pt x="217641" y="31955"/>
                    </a:lnTo>
                    <a:cubicBezTo>
                      <a:pt x="217641" y="31955"/>
                      <a:pt x="219549" y="28298"/>
                      <a:pt x="219549" y="28298"/>
                    </a:cubicBezTo>
                    <a:lnTo>
                      <a:pt x="222728" y="28298"/>
                    </a:lnTo>
                    <a:cubicBezTo>
                      <a:pt x="222728" y="28298"/>
                      <a:pt x="225908" y="30524"/>
                      <a:pt x="225908" y="30524"/>
                    </a:cubicBezTo>
                    <a:lnTo>
                      <a:pt x="226703" y="29093"/>
                    </a:lnTo>
                    <a:lnTo>
                      <a:pt x="225908" y="26390"/>
                    </a:lnTo>
                    <a:lnTo>
                      <a:pt x="222887" y="24642"/>
                    </a:lnTo>
                    <a:lnTo>
                      <a:pt x="222251" y="23052"/>
                    </a:lnTo>
                    <a:lnTo>
                      <a:pt x="222887" y="22098"/>
                    </a:lnTo>
                    <a:lnTo>
                      <a:pt x="224795" y="20190"/>
                    </a:lnTo>
                    <a:lnTo>
                      <a:pt x="224477" y="19236"/>
                    </a:lnTo>
                    <a:lnTo>
                      <a:pt x="223841" y="18600"/>
                    </a:lnTo>
                    <a:lnTo>
                      <a:pt x="219708" y="17011"/>
                    </a:lnTo>
                    <a:lnTo>
                      <a:pt x="218595" y="15580"/>
                    </a:lnTo>
                    <a:lnTo>
                      <a:pt x="217800" y="13672"/>
                    </a:lnTo>
                    <a:lnTo>
                      <a:pt x="215256" y="13672"/>
                    </a:lnTo>
                    <a:cubicBezTo>
                      <a:pt x="215256" y="13672"/>
                      <a:pt x="212554" y="16057"/>
                      <a:pt x="212554" y="16057"/>
                    </a:cubicBezTo>
                    <a:lnTo>
                      <a:pt x="212236" y="18282"/>
                    </a:lnTo>
                    <a:lnTo>
                      <a:pt x="210646" y="19872"/>
                    </a:lnTo>
                    <a:lnTo>
                      <a:pt x="210646" y="21303"/>
                    </a:lnTo>
                    <a:cubicBezTo>
                      <a:pt x="210646" y="21303"/>
                      <a:pt x="210010" y="25754"/>
                      <a:pt x="210010" y="25754"/>
                    </a:cubicBezTo>
                    <a:lnTo>
                      <a:pt x="210010" y="27026"/>
                    </a:lnTo>
                    <a:close/>
                    <a:moveTo>
                      <a:pt x="230836" y="40221"/>
                    </a:moveTo>
                    <a:lnTo>
                      <a:pt x="232267" y="41811"/>
                    </a:lnTo>
                    <a:lnTo>
                      <a:pt x="231631" y="44037"/>
                    </a:lnTo>
                    <a:lnTo>
                      <a:pt x="232267" y="46422"/>
                    </a:lnTo>
                    <a:lnTo>
                      <a:pt x="235765" y="47057"/>
                    </a:lnTo>
                    <a:lnTo>
                      <a:pt x="239262" y="46580"/>
                    </a:lnTo>
                    <a:lnTo>
                      <a:pt x="240375" y="46580"/>
                    </a:lnTo>
                    <a:cubicBezTo>
                      <a:pt x="240375" y="46580"/>
                      <a:pt x="239898" y="44832"/>
                      <a:pt x="239898" y="44832"/>
                    </a:cubicBezTo>
                    <a:lnTo>
                      <a:pt x="240216" y="43560"/>
                    </a:lnTo>
                    <a:lnTo>
                      <a:pt x="235288" y="40221"/>
                    </a:lnTo>
                    <a:lnTo>
                      <a:pt x="229246" y="36565"/>
                    </a:lnTo>
                    <a:lnTo>
                      <a:pt x="229246" y="37996"/>
                    </a:lnTo>
                    <a:cubicBezTo>
                      <a:pt x="229246" y="37996"/>
                      <a:pt x="229246" y="39268"/>
                      <a:pt x="229246" y="39268"/>
                    </a:cubicBezTo>
                    <a:lnTo>
                      <a:pt x="230518" y="40221"/>
                    </a:lnTo>
                    <a:close/>
                    <a:moveTo>
                      <a:pt x="152142" y="25119"/>
                    </a:moveTo>
                    <a:lnTo>
                      <a:pt x="156594" y="25119"/>
                    </a:lnTo>
                    <a:cubicBezTo>
                      <a:pt x="156594" y="25119"/>
                      <a:pt x="156594" y="24165"/>
                      <a:pt x="156594" y="24165"/>
                    </a:cubicBezTo>
                    <a:lnTo>
                      <a:pt x="155322" y="21621"/>
                    </a:lnTo>
                    <a:lnTo>
                      <a:pt x="151029" y="20349"/>
                    </a:lnTo>
                    <a:lnTo>
                      <a:pt x="149916" y="20985"/>
                    </a:lnTo>
                    <a:lnTo>
                      <a:pt x="148963" y="22893"/>
                    </a:lnTo>
                    <a:lnTo>
                      <a:pt x="150711" y="23370"/>
                    </a:lnTo>
                    <a:lnTo>
                      <a:pt x="152460" y="24959"/>
                    </a:lnTo>
                    <a:close/>
                    <a:moveTo>
                      <a:pt x="75674" y="11605"/>
                    </a:moveTo>
                    <a:lnTo>
                      <a:pt x="74243" y="12400"/>
                    </a:lnTo>
                    <a:lnTo>
                      <a:pt x="73766" y="13354"/>
                    </a:lnTo>
                    <a:lnTo>
                      <a:pt x="75356" y="14308"/>
                    </a:lnTo>
                    <a:lnTo>
                      <a:pt x="78058" y="14308"/>
                    </a:lnTo>
                    <a:cubicBezTo>
                      <a:pt x="78058" y="14308"/>
                      <a:pt x="79171" y="13513"/>
                      <a:pt x="79171" y="13513"/>
                    </a:cubicBezTo>
                    <a:lnTo>
                      <a:pt x="78694" y="12082"/>
                    </a:lnTo>
                    <a:lnTo>
                      <a:pt x="76945" y="11605"/>
                    </a:lnTo>
                    <a:lnTo>
                      <a:pt x="75674" y="11605"/>
                    </a:lnTo>
                    <a:close/>
                    <a:moveTo>
                      <a:pt x="261837" y="143080"/>
                    </a:moveTo>
                    <a:lnTo>
                      <a:pt x="261360" y="140855"/>
                    </a:lnTo>
                    <a:lnTo>
                      <a:pt x="260565" y="139742"/>
                    </a:lnTo>
                    <a:lnTo>
                      <a:pt x="255319" y="137357"/>
                    </a:lnTo>
                    <a:lnTo>
                      <a:pt x="255001" y="136562"/>
                    </a:lnTo>
                    <a:lnTo>
                      <a:pt x="255796" y="133383"/>
                    </a:lnTo>
                    <a:lnTo>
                      <a:pt x="255478" y="132111"/>
                    </a:lnTo>
                    <a:lnTo>
                      <a:pt x="254206" y="130680"/>
                    </a:lnTo>
                    <a:lnTo>
                      <a:pt x="252616" y="127977"/>
                    </a:lnTo>
                    <a:lnTo>
                      <a:pt x="251980" y="125593"/>
                    </a:lnTo>
                    <a:lnTo>
                      <a:pt x="254047" y="122890"/>
                    </a:lnTo>
                    <a:lnTo>
                      <a:pt x="254524" y="120823"/>
                    </a:lnTo>
                    <a:lnTo>
                      <a:pt x="255478" y="117962"/>
                    </a:lnTo>
                    <a:lnTo>
                      <a:pt x="256114" y="116372"/>
                    </a:lnTo>
                    <a:lnTo>
                      <a:pt x="256114" y="115895"/>
                    </a:lnTo>
                    <a:cubicBezTo>
                      <a:pt x="256114" y="115895"/>
                      <a:pt x="254842" y="114782"/>
                      <a:pt x="254842" y="114782"/>
                    </a:cubicBezTo>
                    <a:lnTo>
                      <a:pt x="254524" y="113192"/>
                    </a:lnTo>
                    <a:lnTo>
                      <a:pt x="254842" y="110967"/>
                    </a:lnTo>
                    <a:lnTo>
                      <a:pt x="254047" y="109377"/>
                    </a:lnTo>
                    <a:lnTo>
                      <a:pt x="252139" y="108264"/>
                    </a:lnTo>
                    <a:lnTo>
                      <a:pt x="250868" y="106833"/>
                    </a:lnTo>
                    <a:lnTo>
                      <a:pt x="250390" y="105085"/>
                    </a:lnTo>
                    <a:lnTo>
                      <a:pt x="250868" y="102382"/>
                    </a:lnTo>
                    <a:lnTo>
                      <a:pt x="252298" y="98566"/>
                    </a:lnTo>
                    <a:lnTo>
                      <a:pt x="249278" y="94115"/>
                    </a:lnTo>
                    <a:lnTo>
                      <a:pt x="241806" y="88869"/>
                    </a:lnTo>
                    <a:lnTo>
                      <a:pt x="238149" y="85212"/>
                    </a:lnTo>
                    <a:lnTo>
                      <a:pt x="238467" y="83145"/>
                    </a:lnTo>
                    <a:lnTo>
                      <a:pt x="240057" y="81238"/>
                    </a:lnTo>
                    <a:lnTo>
                      <a:pt x="242919" y="79489"/>
                    </a:lnTo>
                    <a:lnTo>
                      <a:pt x="245144" y="76468"/>
                    </a:lnTo>
                    <a:lnTo>
                      <a:pt x="246416" y="72812"/>
                    </a:lnTo>
                    <a:lnTo>
                      <a:pt x="246416" y="72176"/>
                    </a:lnTo>
                    <a:cubicBezTo>
                      <a:pt x="246416" y="72176"/>
                      <a:pt x="246416" y="69632"/>
                      <a:pt x="246416" y="69632"/>
                    </a:cubicBezTo>
                    <a:lnTo>
                      <a:pt x="243078" y="58981"/>
                    </a:lnTo>
                    <a:lnTo>
                      <a:pt x="242601" y="56278"/>
                    </a:lnTo>
                    <a:lnTo>
                      <a:pt x="242283" y="53099"/>
                    </a:lnTo>
                    <a:lnTo>
                      <a:pt x="242283" y="52145"/>
                    </a:lnTo>
                    <a:cubicBezTo>
                      <a:pt x="242283" y="52145"/>
                      <a:pt x="241806" y="52145"/>
                      <a:pt x="241806" y="52145"/>
                    </a:cubicBezTo>
                    <a:lnTo>
                      <a:pt x="235288" y="50714"/>
                    </a:lnTo>
                    <a:lnTo>
                      <a:pt x="233221" y="49442"/>
                    </a:lnTo>
                    <a:lnTo>
                      <a:pt x="230836" y="47375"/>
                    </a:lnTo>
                    <a:lnTo>
                      <a:pt x="229564" y="40857"/>
                    </a:lnTo>
                    <a:lnTo>
                      <a:pt x="226703" y="35611"/>
                    </a:lnTo>
                    <a:lnTo>
                      <a:pt x="218754" y="36088"/>
                    </a:lnTo>
                    <a:lnTo>
                      <a:pt x="210169" y="30524"/>
                    </a:lnTo>
                    <a:lnTo>
                      <a:pt x="206831" y="25437"/>
                    </a:lnTo>
                    <a:lnTo>
                      <a:pt x="203015" y="24959"/>
                    </a:lnTo>
                    <a:lnTo>
                      <a:pt x="199677" y="24006"/>
                    </a:lnTo>
                    <a:lnTo>
                      <a:pt x="193794" y="23211"/>
                    </a:lnTo>
                    <a:lnTo>
                      <a:pt x="188071" y="27980"/>
                    </a:lnTo>
                    <a:lnTo>
                      <a:pt x="185686" y="30524"/>
                    </a:lnTo>
                    <a:lnTo>
                      <a:pt x="182030" y="32749"/>
                    </a:lnTo>
                    <a:lnTo>
                      <a:pt x="180440" y="34975"/>
                    </a:lnTo>
                    <a:lnTo>
                      <a:pt x="171378" y="35929"/>
                    </a:lnTo>
                    <a:lnTo>
                      <a:pt x="168676" y="37201"/>
                    </a:lnTo>
                    <a:lnTo>
                      <a:pt x="161840" y="43083"/>
                    </a:lnTo>
                    <a:lnTo>
                      <a:pt x="160091" y="43878"/>
                    </a:lnTo>
                    <a:lnTo>
                      <a:pt x="151665" y="41334"/>
                    </a:lnTo>
                    <a:lnTo>
                      <a:pt x="146260" y="41811"/>
                    </a:lnTo>
                    <a:lnTo>
                      <a:pt x="144511" y="41175"/>
                    </a:lnTo>
                    <a:lnTo>
                      <a:pt x="143239" y="38632"/>
                    </a:lnTo>
                    <a:lnTo>
                      <a:pt x="148963" y="34498"/>
                    </a:lnTo>
                    <a:lnTo>
                      <a:pt x="150552" y="30524"/>
                    </a:lnTo>
                    <a:lnTo>
                      <a:pt x="149122" y="26549"/>
                    </a:lnTo>
                    <a:lnTo>
                      <a:pt x="147532" y="26549"/>
                    </a:lnTo>
                    <a:cubicBezTo>
                      <a:pt x="147532" y="26549"/>
                      <a:pt x="141014" y="29093"/>
                      <a:pt x="141014" y="29093"/>
                    </a:cubicBezTo>
                    <a:lnTo>
                      <a:pt x="130362" y="24324"/>
                    </a:lnTo>
                    <a:lnTo>
                      <a:pt x="126070" y="25437"/>
                    </a:lnTo>
                    <a:lnTo>
                      <a:pt x="124798" y="23847"/>
                    </a:lnTo>
                    <a:lnTo>
                      <a:pt x="124003" y="22257"/>
                    </a:lnTo>
                    <a:lnTo>
                      <a:pt x="116054" y="22893"/>
                    </a:lnTo>
                    <a:lnTo>
                      <a:pt x="118121" y="21144"/>
                    </a:lnTo>
                    <a:lnTo>
                      <a:pt x="120664" y="18442"/>
                    </a:lnTo>
                    <a:lnTo>
                      <a:pt x="120664" y="14785"/>
                    </a:lnTo>
                    <a:cubicBezTo>
                      <a:pt x="120664" y="14785"/>
                      <a:pt x="118439" y="12241"/>
                      <a:pt x="118439" y="12241"/>
                    </a:cubicBezTo>
                    <a:lnTo>
                      <a:pt x="116690" y="10493"/>
                    </a:lnTo>
                    <a:lnTo>
                      <a:pt x="112557" y="9380"/>
                    </a:lnTo>
                    <a:lnTo>
                      <a:pt x="112557" y="8585"/>
                    </a:lnTo>
                    <a:lnTo>
                      <a:pt x="111921" y="8585"/>
                    </a:lnTo>
                    <a:lnTo>
                      <a:pt x="110013" y="8267"/>
                    </a:lnTo>
                    <a:lnTo>
                      <a:pt x="108741" y="7472"/>
                    </a:lnTo>
                    <a:lnTo>
                      <a:pt x="105403" y="8108"/>
                    </a:lnTo>
                    <a:lnTo>
                      <a:pt x="100951" y="9539"/>
                    </a:lnTo>
                    <a:lnTo>
                      <a:pt x="98407" y="9539"/>
                    </a:lnTo>
                    <a:cubicBezTo>
                      <a:pt x="98407" y="9539"/>
                      <a:pt x="96500" y="7949"/>
                      <a:pt x="96500" y="7949"/>
                    </a:cubicBezTo>
                    <a:lnTo>
                      <a:pt x="88392" y="5882"/>
                    </a:lnTo>
                    <a:lnTo>
                      <a:pt x="87120" y="5882"/>
                    </a:lnTo>
                    <a:cubicBezTo>
                      <a:pt x="87120" y="5882"/>
                      <a:pt x="81715" y="5564"/>
                      <a:pt x="81715" y="5564"/>
                    </a:cubicBezTo>
                    <a:lnTo>
                      <a:pt x="81715" y="5564"/>
                    </a:lnTo>
                    <a:cubicBezTo>
                      <a:pt x="81715" y="5564"/>
                      <a:pt x="82033" y="10016"/>
                      <a:pt x="82033" y="10016"/>
                    </a:cubicBezTo>
                    <a:lnTo>
                      <a:pt x="85053" y="13831"/>
                    </a:lnTo>
                    <a:lnTo>
                      <a:pt x="87597" y="17805"/>
                    </a:lnTo>
                    <a:lnTo>
                      <a:pt x="89823" y="20031"/>
                    </a:lnTo>
                    <a:lnTo>
                      <a:pt x="89823" y="22893"/>
                    </a:lnTo>
                    <a:cubicBezTo>
                      <a:pt x="89823" y="22893"/>
                      <a:pt x="86166" y="24483"/>
                      <a:pt x="86166" y="24483"/>
                    </a:cubicBezTo>
                    <a:lnTo>
                      <a:pt x="80920" y="25595"/>
                    </a:lnTo>
                    <a:lnTo>
                      <a:pt x="80284" y="27344"/>
                    </a:lnTo>
                    <a:lnTo>
                      <a:pt x="80761" y="29729"/>
                    </a:lnTo>
                    <a:lnTo>
                      <a:pt x="83305" y="29729"/>
                    </a:lnTo>
                    <a:cubicBezTo>
                      <a:pt x="83305" y="29729"/>
                      <a:pt x="84576" y="29093"/>
                      <a:pt x="84576" y="29093"/>
                    </a:cubicBezTo>
                    <a:lnTo>
                      <a:pt x="86643" y="29570"/>
                    </a:lnTo>
                    <a:lnTo>
                      <a:pt x="88233" y="31160"/>
                    </a:lnTo>
                    <a:lnTo>
                      <a:pt x="88233" y="41493"/>
                    </a:lnTo>
                    <a:cubicBezTo>
                      <a:pt x="88233" y="41493"/>
                      <a:pt x="88551" y="42924"/>
                      <a:pt x="88551" y="42924"/>
                    </a:cubicBezTo>
                    <a:lnTo>
                      <a:pt x="90141" y="44514"/>
                    </a:lnTo>
                    <a:lnTo>
                      <a:pt x="92843" y="45468"/>
                    </a:lnTo>
                    <a:lnTo>
                      <a:pt x="97136" y="45786"/>
                    </a:lnTo>
                    <a:lnTo>
                      <a:pt x="99838" y="47057"/>
                    </a:lnTo>
                    <a:lnTo>
                      <a:pt x="109059" y="57232"/>
                    </a:lnTo>
                    <a:lnTo>
                      <a:pt x="113510" y="58981"/>
                    </a:lnTo>
                    <a:lnTo>
                      <a:pt x="110331" y="58504"/>
                    </a:lnTo>
                    <a:lnTo>
                      <a:pt x="107787" y="57073"/>
                    </a:lnTo>
                    <a:lnTo>
                      <a:pt x="100156" y="48647"/>
                    </a:lnTo>
                    <a:lnTo>
                      <a:pt x="96818" y="47057"/>
                    </a:lnTo>
                    <a:lnTo>
                      <a:pt x="87915" y="47852"/>
                    </a:lnTo>
                    <a:lnTo>
                      <a:pt x="79966" y="46263"/>
                    </a:lnTo>
                    <a:lnTo>
                      <a:pt x="78694" y="47693"/>
                    </a:lnTo>
                    <a:lnTo>
                      <a:pt x="77263" y="49919"/>
                    </a:lnTo>
                    <a:lnTo>
                      <a:pt x="76628" y="54212"/>
                    </a:lnTo>
                    <a:lnTo>
                      <a:pt x="77581" y="58663"/>
                    </a:lnTo>
                    <a:lnTo>
                      <a:pt x="76310" y="65022"/>
                    </a:lnTo>
                    <a:lnTo>
                      <a:pt x="76310" y="60253"/>
                    </a:lnTo>
                    <a:cubicBezTo>
                      <a:pt x="76310" y="60253"/>
                      <a:pt x="75038" y="58822"/>
                      <a:pt x="75038" y="58822"/>
                    </a:cubicBezTo>
                    <a:lnTo>
                      <a:pt x="71699" y="56755"/>
                    </a:lnTo>
                    <a:lnTo>
                      <a:pt x="70745" y="57550"/>
                    </a:lnTo>
                    <a:lnTo>
                      <a:pt x="70109" y="60412"/>
                    </a:lnTo>
                    <a:lnTo>
                      <a:pt x="69156" y="62955"/>
                    </a:lnTo>
                    <a:lnTo>
                      <a:pt x="67884" y="63432"/>
                    </a:lnTo>
                    <a:lnTo>
                      <a:pt x="65181" y="62001"/>
                    </a:lnTo>
                    <a:lnTo>
                      <a:pt x="66930" y="58981"/>
                    </a:lnTo>
                    <a:lnTo>
                      <a:pt x="62478" y="53258"/>
                    </a:lnTo>
                    <a:lnTo>
                      <a:pt x="51509" y="52940"/>
                    </a:lnTo>
                    <a:lnTo>
                      <a:pt x="41652" y="53576"/>
                    </a:lnTo>
                    <a:lnTo>
                      <a:pt x="39427" y="54689"/>
                    </a:lnTo>
                    <a:lnTo>
                      <a:pt x="36565" y="58504"/>
                    </a:lnTo>
                    <a:lnTo>
                      <a:pt x="35611" y="61684"/>
                    </a:lnTo>
                    <a:lnTo>
                      <a:pt x="34975" y="65658"/>
                    </a:lnTo>
                    <a:lnTo>
                      <a:pt x="37837" y="67566"/>
                    </a:lnTo>
                    <a:lnTo>
                      <a:pt x="39109" y="69314"/>
                    </a:lnTo>
                    <a:lnTo>
                      <a:pt x="39109" y="72971"/>
                    </a:lnTo>
                    <a:cubicBezTo>
                      <a:pt x="39109" y="72971"/>
                      <a:pt x="38950" y="80284"/>
                      <a:pt x="38950" y="80284"/>
                    </a:cubicBezTo>
                    <a:lnTo>
                      <a:pt x="38632" y="81556"/>
                    </a:lnTo>
                    <a:lnTo>
                      <a:pt x="36883" y="84576"/>
                    </a:lnTo>
                    <a:lnTo>
                      <a:pt x="34975" y="90141"/>
                    </a:lnTo>
                    <a:lnTo>
                      <a:pt x="34498" y="93797"/>
                    </a:lnTo>
                    <a:lnTo>
                      <a:pt x="33862" y="94433"/>
                    </a:lnTo>
                    <a:lnTo>
                      <a:pt x="26231" y="94433"/>
                    </a:lnTo>
                    <a:cubicBezTo>
                      <a:pt x="26231" y="94433"/>
                      <a:pt x="25119" y="95069"/>
                      <a:pt x="25119" y="95069"/>
                    </a:cubicBezTo>
                    <a:lnTo>
                      <a:pt x="25119" y="95864"/>
                    </a:lnTo>
                    <a:cubicBezTo>
                      <a:pt x="25119" y="95864"/>
                      <a:pt x="25278" y="96818"/>
                      <a:pt x="25278" y="96818"/>
                    </a:cubicBezTo>
                    <a:lnTo>
                      <a:pt x="25278" y="97771"/>
                    </a:lnTo>
                    <a:cubicBezTo>
                      <a:pt x="25278" y="97771"/>
                      <a:pt x="24483" y="98566"/>
                      <a:pt x="24483" y="98566"/>
                    </a:cubicBezTo>
                    <a:lnTo>
                      <a:pt x="24801" y="99838"/>
                    </a:lnTo>
                    <a:lnTo>
                      <a:pt x="26073" y="101269"/>
                    </a:lnTo>
                    <a:lnTo>
                      <a:pt x="28457" y="102064"/>
                    </a:lnTo>
                    <a:lnTo>
                      <a:pt x="31001" y="102064"/>
                    </a:lnTo>
                    <a:cubicBezTo>
                      <a:pt x="31001" y="102064"/>
                      <a:pt x="32273" y="102064"/>
                      <a:pt x="32273" y="102064"/>
                    </a:cubicBezTo>
                    <a:lnTo>
                      <a:pt x="33226" y="103018"/>
                    </a:lnTo>
                    <a:lnTo>
                      <a:pt x="34180" y="104448"/>
                    </a:lnTo>
                    <a:lnTo>
                      <a:pt x="34180" y="106356"/>
                    </a:lnTo>
                    <a:cubicBezTo>
                      <a:pt x="34180" y="106356"/>
                      <a:pt x="33703" y="108900"/>
                      <a:pt x="33703" y="108900"/>
                    </a:cubicBezTo>
                    <a:lnTo>
                      <a:pt x="32432" y="111285"/>
                    </a:lnTo>
                    <a:lnTo>
                      <a:pt x="28934" y="113987"/>
                    </a:lnTo>
                    <a:lnTo>
                      <a:pt x="27344" y="114941"/>
                    </a:lnTo>
                    <a:lnTo>
                      <a:pt x="25914" y="115418"/>
                    </a:lnTo>
                    <a:lnTo>
                      <a:pt x="25278" y="116054"/>
                    </a:lnTo>
                    <a:lnTo>
                      <a:pt x="24960" y="117008"/>
                    </a:lnTo>
                    <a:lnTo>
                      <a:pt x="24960" y="117803"/>
                    </a:lnTo>
                    <a:cubicBezTo>
                      <a:pt x="24960" y="117803"/>
                      <a:pt x="27503" y="120029"/>
                      <a:pt x="27503" y="120029"/>
                    </a:cubicBezTo>
                    <a:lnTo>
                      <a:pt x="27503" y="120505"/>
                    </a:lnTo>
                    <a:cubicBezTo>
                      <a:pt x="27503" y="120505"/>
                      <a:pt x="26708" y="121618"/>
                      <a:pt x="26708" y="121618"/>
                    </a:cubicBezTo>
                    <a:lnTo>
                      <a:pt x="25754" y="122731"/>
                    </a:lnTo>
                    <a:lnTo>
                      <a:pt x="19395" y="124957"/>
                    </a:lnTo>
                    <a:lnTo>
                      <a:pt x="16693" y="124957"/>
                    </a:lnTo>
                    <a:cubicBezTo>
                      <a:pt x="16693" y="124957"/>
                      <a:pt x="15103" y="125911"/>
                      <a:pt x="15103" y="125911"/>
                    </a:cubicBezTo>
                    <a:lnTo>
                      <a:pt x="14626" y="125911"/>
                    </a:lnTo>
                    <a:cubicBezTo>
                      <a:pt x="14626" y="125911"/>
                      <a:pt x="12877" y="125116"/>
                      <a:pt x="12877" y="125116"/>
                    </a:cubicBezTo>
                    <a:lnTo>
                      <a:pt x="9062" y="124003"/>
                    </a:lnTo>
                    <a:lnTo>
                      <a:pt x="7631" y="124321"/>
                    </a:lnTo>
                    <a:lnTo>
                      <a:pt x="6836" y="124957"/>
                    </a:lnTo>
                    <a:lnTo>
                      <a:pt x="4451" y="125752"/>
                    </a:lnTo>
                    <a:lnTo>
                      <a:pt x="2703" y="127024"/>
                    </a:lnTo>
                    <a:lnTo>
                      <a:pt x="2703" y="128613"/>
                    </a:lnTo>
                    <a:cubicBezTo>
                      <a:pt x="2703" y="128613"/>
                      <a:pt x="5723" y="132588"/>
                      <a:pt x="5723" y="132588"/>
                    </a:cubicBezTo>
                    <a:lnTo>
                      <a:pt x="6836" y="133383"/>
                    </a:lnTo>
                    <a:lnTo>
                      <a:pt x="6836" y="134813"/>
                    </a:lnTo>
                    <a:cubicBezTo>
                      <a:pt x="6836" y="134813"/>
                      <a:pt x="8267" y="136721"/>
                      <a:pt x="8267" y="136721"/>
                    </a:cubicBezTo>
                    <a:lnTo>
                      <a:pt x="9698" y="139106"/>
                    </a:lnTo>
                    <a:lnTo>
                      <a:pt x="9698" y="140537"/>
                    </a:lnTo>
                    <a:cubicBezTo>
                      <a:pt x="9698" y="140537"/>
                      <a:pt x="9698" y="141967"/>
                      <a:pt x="9698" y="141967"/>
                    </a:cubicBezTo>
                    <a:lnTo>
                      <a:pt x="8903" y="144034"/>
                    </a:lnTo>
                    <a:lnTo>
                      <a:pt x="6359" y="148962"/>
                    </a:lnTo>
                    <a:lnTo>
                      <a:pt x="6359" y="149916"/>
                    </a:lnTo>
                    <a:cubicBezTo>
                      <a:pt x="6359" y="149916"/>
                      <a:pt x="6518" y="150711"/>
                      <a:pt x="6518" y="150711"/>
                    </a:cubicBezTo>
                    <a:lnTo>
                      <a:pt x="7472" y="150711"/>
                    </a:lnTo>
                    <a:cubicBezTo>
                      <a:pt x="7472" y="150711"/>
                      <a:pt x="8108" y="151347"/>
                      <a:pt x="8108" y="151347"/>
                    </a:cubicBezTo>
                    <a:lnTo>
                      <a:pt x="8108" y="151983"/>
                    </a:lnTo>
                    <a:cubicBezTo>
                      <a:pt x="8108" y="151983"/>
                      <a:pt x="3021" y="155481"/>
                      <a:pt x="3021" y="155481"/>
                    </a:cubicBezTo>
                    <a:lnTo>
                      <a:pt x="2385" y="156116"/>
                    </a:lnTo>
                    <a:lnTo>
                      <a:pt x="318" y="156116"/>
                    </a:lnTo>
                    <a:cubicBezTo>
                      <a:pt x="318" y="156116"/>
                      <a:pt x="0" y="156594"/>
                      <a:pt x="0" y="156594"/>
                    </a:cubicBezTo>
                    <a:lnTo>
                      <a:pt x="318" y="157547"/>
                    </a:lnTo>
                    <a:lnTo>
                      <a:pt x="1113" y="158342"/>
                    </a:lnTo>
                    <a:lnTo>
                      <a:pt x="2862" y="158819"/>
                    </a:lnTo>
                    <a:lnTo>
                      <a:pt x="4292" y="159614"/>
                    </a:lnTo>
                    <a:lnTo>
                      <a:pt x="5564" y="161363"/>
                    </a:lnTo>
                    <a:lnTo>
                      <a:pt x="3974" y="167245"/>
                    </a:lnTo>
                    <a:lnTo>
                      <a:pt x="4292" y="167881"/>
                    </a:lnTo>
                    <a:lnTo>
                      <a:pt x="7472" y="169948"/>
                    </a:lnTo>
                    <a:lnTo>
                      <a:pt x="8426" y="171537"/>
                    </a:lnTo>
                    <a:lnTo>
                      <a:pt x="10811" y="173127"/>
                    </a:lnTo>
                    <a:lnTo>
                      <a:pt x="8903" y="175035"/>
                    </a:lnTo>
                    <a:lnTo>
                      <a:pt x="9221" y="175830"/>
                    </a:lnTo>
                    <a:lnTo>
                      <a:pt x="9857" y="176784"/>
                    </a:lnTo>
                    <a:lnTo>
                      <a:pt x="12559" y="177260"/>
                    </a:lnTo>
                    <a:lnTo>
                      <a:pt x="13831" y="178532"/>
                    </a:lnTo>
                    <a:lnTo>
                      <a:pt x="13831" y="180440"/>
                    </a:lnTo>
                    <a:cubicBezTo>
                      <a:pt x="13831" y="180440"/>
                      <a:pt x="14467" y="183620"/>
                      <a:pt x="14467" y="183620"/>
                    </a:cubicBezTo>
                    <a:lnTo>
                      <a:pt x="9062" y="186799"/>
                    </a:lnTo>
                    <a:lnTo>
                      <a:pt x="7472" y="190297"/>
                    </a:lnTo>
                    <a:lnTo>
                      <a:pt x="7472" y="190933"/>
                    </a:lnTo>
                    <a:cubicBezTo>
                      <a:pt x="7472" y="190933"/>
                      <a:pt x="7154" y="191886"/>
                      <a:pt x="7154" y="191886"/>
                    </a:cubicBezTo>
                    <a:lnTo>
                      <a:pt x="7154" y="194112"/>
                    </a:lnTo>
                    <a:cubicBezTo>
                      <a:pt x="7154" y="194112"/>
                      <a:pt x="7949" y="196338"/>
                      <a:pt x="7949" y="196338"/>
                    </a:cubicBezTo>
                    <a:lnTo>
                      <a:pt x="9857" y="198564"/>
                    </a:lnTo>
                    <a:lnTo>
                      <a:pt x="11288" y="200153"/>
                    </a:lnTo>
                    <a:lnTo>
                      <a:pt x="13195" y="201425"/>
                    </a:lnTo>
                    <a:lnTo>
                      <a:pt x="16534" y="202697"/>
                    </a:lnTo>
                    <a:lnTo>
                      <a:pt x="17806" y="203015"/>
                    </a:lnTo>
                    <a:lnTo>
                      <a:pt x="17806" y="204605"/>
                    </a:lnTo>
                    <a:cubicBezTo>
                      <a:pt x="17806" y="204605"/>
                      <a:pt x="17806" y="206354"/>
                      <a:pt x="17806" y="206354"/>
                    </a:cubicBezTo>
                    <a:lnTo>
                      <a:pt x="16693" y="207307"/>
                    </a:lnTo>
                    <a:lnTo>
                      <a:pt x="15580" y="208738"/>
                    </a:lnTo>
                    <a:lnTo>
                      <a:pt x="14785" y="210487"/>
                    </a:lnTo>
                    <a:lnTo>
                      <a:pt x="13990" y="213667"/>
                    </a:lnTo>
                    <a:lnTo>
                      <a:pt x="13990" y="215892"/>
                    </a:lnTo>
                    <a:cubicBezTo>
                      <a:pt x="13990" y="215892"/>
                      <a:pt x="14944" y="215733"/>
                      <a:pt x="14944" y="215733"/>
                    </a:cubicBezTo>
                    <a:lnTo>
                      <a:pt x="17170" y="216369"/>
                    </a:lnTo>
                    <a:lnTo>
                      <a:pt x="19395" y="218118"/>
                    </a:lnTo>
                    <a:lnTo>
                      <a:pt x="20349" y="219867"/>
                    </a:lnTo>
                    <a:lnTo>
                      <a:pt x="20667" y="220821"/>
                    </a:lnTo>
                    <a:lnTo>
                      <a:pt x="21621" y="221933"/>
                    </a:lnTo>
                    <a:lnTo>
                      <a:pt x="25278" y="226703"/>
                    </a:lnTo>
                    <a:lnTo>
                      <a:pt x="26390" y="226703"/>
                    </a:lnTo>
                    <a:cubicBezTo>
                      <a:pt x="26390" y="226703"/>
                      <a:pt x="27662" y="226226"/>
                      <a:pt x="27662" y="226226"/>
                    </a:cubicBezTo>
                    <a:lnTo>
                      <a:pt x="28457" y="225113"/>
                    </a:lnTo>
                    <a:lnTo>
                      <a:pt x="29729" y="225113"/>
                    </a:lnTo>
                    <a:cubicBezTo>
                      <a:pt x="29729" y="225113"/>
                      <a:pt x="31637" y="225431"/>
                      <a:pt x="31637" y="225431"/>
                    </a:cubicBezTo>
                    <a:lnTo>
                      <a:pt x="32909" y="225908"/>
                    </a:lnTo>
                    <a:lnTo>
                      <a:pt x="33544" y="227975"/>
                    </a:lnTo>
                    <a:lnTo>
                      <a:pt x="34021" y="228451"/>
                    </a:lnTo>
                    <a:lnTo>
                      <a:pt x="34816" y="227975"/>
                    </a:lnTo>
                    <a:lnTo>
                      <a:pt x="36247" y="227975"/>
                    </a:lnTo>
                    <a:cubicBezTo>
                      <a:pt x="36247" y="227975"/>
                      <a:pt x="38632" y="228451"/>
                      <a:pt x="38632" y="228451"/>
                    </a:cubicBezTo>
                    <a:lnTo>
                      <a:pt x="41811" y="227816"/>
                    </a:lnTo>
                    <a:lnTo>
                      <a:pt x="44355" y="227021"/>
                    </a:lnTo>
                    <a:lnTo>
                      <a:pt x="45627" y="227021"/>
                    </a:lnTo>
                    <a:cubicBezTo>
                      <a:pt x="45627" y="227021"/>
                      <a:pt x="47852" y="229564"/>
                      <a:pt x="47852" y="229564"/>
                    </a:cubicBezTo>
                    <a:lnTo>
                      <a:pt x="50237" y="230518"/>
                    </a:lnTo>
                    <a:lnTo>
                      <a:pt x="55642" y="231313"/>
                    </a:lnTo>
                    <a:lnTo>
                      <a:pt x="61366" y="232426"/>
                    </a:lnTo>
                    <a:lnTo>
                      <a:pt x="63591" y="233380"/>
                    </a:lnTo>
                    <a:lnTo>
                      <a:pt x="65181" y="233857"/>
                    </a:lnTo>
                    <a:lnTo>
                      <a:pt x="65181" y="237036"/>
                    </a:lnTo>
                    <a:cubicBezTo>
                      <a:pt x="65181" y="237036"/>
                      <a:pt x="64863" y="237513"/>
                      <a:pt x="64863" y="237513"/>
                    </a:cubicBezTo>
                    <a:lnTo>
                      <a:pt x="59140" y="244031"/>
                    </a:lnTo>
                    <a:lnTo>
                      <a:pt x="56755" y="246257"/>
                    </a:lnTo>
                    <a:lnTo>
                      <a:pt x="55483" y="249596"/>
                    </a:lnTo>
                    <a:lnTo>
                      <a:pt x="54689" y="254683"/>
                    </a:lnTo>
                    <a:lnTo>
                      <a:pt x="52940" y="259452"/>
                    </a:lnTo>
                    <a:lnTo>
                      <a:pt x="50396" y="263904"/>
                    </a:lnTo>
                    <a:lnTo>
                      <a:pt x="49442" y="267242"/>
                    </a:lnTo>
                    <a:lnTo>
                      <a:pt x="50078" y="269468"/>
                    </a:lnTo>
                    <a:lnTo>
                      <a:pt x="49601" y="272965"/>
                    </a:lnTo>
                    <a:lnTo>
                      <a:pt x="48011" y="277735"/>
                    </a:lnTo>
                    <a:lnTo>
                      <a:pt x="47693" y="281391"/>
                    </a:lnTo>
                    <a:lnTo>
                      <a:pt x="48806" y="283776"/>
                    </a:lnTo>
                    <a:lnTo>
                      <a:pt x="50237" y="284253"/>
                    </a:lnTo>
                    <a:lnTo>
                      <a:pt x="52622" y="285048"/>
                    </a:lnTo>
                    <a:lnTo>
                      <a:pt x="59140" y="285048"/>
                    </a:lnTo>
                    <a:cubicBezTo>
                      <a:pt x="59140" y="285048"/>
                      <a:pt x="63909" y="284889"/>
                      <a:pt x="63909" y="284889"/>
                    </a:cubicBezTo>
                    <a:lnTo>
                      <a:pt x="66930" y="283776"/>
                    </a:lnTo>
                    <a:lnTo>
                      <a:pt x="70586" y="283776"/>
                    </a:lnTo>
                    <a:lnTo>
                      <a:pt x="73130" y="284412"/>
                    </a:lnTo>
                    <a:lnTo>
                      <a:pt x="73607" y="284412"/>
                    </a:lnTo>
                    <a:cubicBezTo>
                      <a:pt x="73607" y="284412"/>
                      <a:pt x="74243" y="284094"/>
                      <a:pt x="74243" y="284094"/>
                    </a:cubicBezTo>
                    <a:lnTo>
                      <a:pt x="74879" y="283458"/>
                    </a:lnTo>
                    <a:lnTo>
                      <a:pt x="77263" y="282981"/>
                    </a:lnTo>
                    <a:lnTo>
                      <a:pt x="77581" y="282504"/>
                    </a:lnTo>
                    <a:lnTo>
                      <a:pt x="77581" y="282027"/>
                    </a:lnTo>
                    <a:cubicBezTo>
                      <a:pt x="77581" y="282027"/>
                      <a:pt x="77104" y="281709"/>
                      <a:pt x="77104" y="281709"/>
                    </a:cubicBezTo>
                    <a:lnTo>
                      <a:pt x="74243" y="282027"/>
                    </a:lnTo>
                    <a:lnTo>
                      <a:pt x="73130" y="281709"/>
                    </a:lnTo>
                    <a:lnTo>
                      <a:pt x="72812" y="280755"/>
                    </a:lnTo>
                    <a:lnTo>
                      <a:pt x="73766" y="279166"/>
                    </a:lnTo>
                    <a:lnTo>
                      <a:pt x="75833" y="277894"/>
                    </a:lnTo>
                    <a:lnTo>
                      <a:pt x="77581" y="277576"/>
                    </a:lnTo>
                    <a:lnTo>
                      <a:pt x="78853" y="277894"/>
                    </a:lnTo>
                    <a:lnTo>
                      <a:pt x="82033" y="280278"/>
                    </a:lnTo>
                    <a:lnTo>
                      <a:pt x="82828" y="280278"/>
                    </a:lnTo>
                    <a:cubicBezTo>
                      <a:pt x="82828" y="280278"/>
                      <a:pt x="83305" y="279960"/>
                      <a:pt x="83305" y="279960"/>
                    </a:cubicBezTo>
                    <a:lnTo>
                      <a:pt x="83941" y="279642"/>
                    </a:lnTo>
                    <a:lnTo>
                      <a:pt x="85053" y="280119"/>
                    </a:lnTo>
                    <a:lnTo>
                      <a:pt x="86325" y="281550"/>
                    </a:lnTo>
                    <a:lnTo>
                      <a:pt x="86484" y="281550"/>
                    </a:lnTo>
                    <a:cubicBezTo>
                      <a:pt x="86484" y="281550"/>
                      <a:pt x="93479" y="281232"/>
                      <a:pt x="93479" y="281232"/>
                    </a:cubicBezTo>
                    <a:lnTo>
                      <a:pt x="95069" y="281232"/>
                    </a:lnTo>
                    <a:lnTo>
                      <a:pt x="93002" y="277576"/>
                    </a:lnTo>
                    <a:lnTo>
                      <a:pt x="93479" y="277258"/>
                    </a:lnTo>
                    <a:lnTo>
                      <a:pt x="96341" y="279007"/>
                    </a:lnTo>
                    <a:lnTo>
                      <a:pt x="100474" y="281073"/>
                    </a:lnTo>
                    <a:lnTo>
                      <a:pt x="104449" y="282981"/>
                    </a:lnTo>
                    <a:lnTo>
                      <a:pt x="108264" y="285048"/>
                    </a:lnTo>
                    <a:lnTo>
                      <a:pt x="109695" y="285843"/>
                    </a:lnTo>
                    <a:lnTo>
                      <a:pt x="110331" y="285525"/>
                    </a:lnTo>
                    <a:lnTo>
                      <a:pt x="111285" y="284571"/>
                    </a:lnTo>
                    <a:lnTo>
                      <a:pt x="113828" y="285366"/>
                    </a:lnTo>
                    <a:lnTo>
                      <a:pt x="117644" y="287114"/>
                    </a:lnTo>
                    <a:lnTo>
                      <a:pt x="119393" y="288227"/>
                    </a:lnTo>
                    <a:lnTo>
                      <a:pt x="120188" y="289181"/>
                    </a:lnTo>
                    <a:lnTo>
                      <a:pt x="120664" y="289976"/>
                    </a:lnTo>
                    <a:lnTo>
                      <a:pt x="120664" y="291248"/>
                    </a:lnTo>
                    <a:cubicBezTo>
                      <a:pt x="120664" y="291248"/>
                      <a:pt x="121300" y="291725"/>
                      <a:pt x="121300" y="291725"/>
                    </a:cubicBezTo>
                    <a:lnTo>
                      <a:pt x="123049" y="291725"/>
                    </a:lnTo>
                    <a:cubicBezTo>
                      <a:pt x="123049" y="291725"/>
                      <a:pt x="124162" y="292361"/>
                      <a:pt x="124162" y="292361"/>
                    </a:cubicBezTo>
                    <a:lnTo>
                      <a:pt x="123685" y="294109"/>
                    </a:lnTo>
                    <a:lnTo>
                      <a:pt x="123685" y="295540"/>
                    </a:lnTo>
                    <a:cubicBezTo>
                      <a:pt x="123685" y="295540"/>
                      <a:pt x="125275" y="295381"/>
                      <a:pt x="125275" y="295381"/>
                    </a:cubicBezTo>
                    <a:lnTo>
                      <a:pt x="127341" y="294268"/>
                    </a:lnTo>
                    <a:lnTo>
                      <a:pt x="128931" y="292361"/>
                    </a:lnTo>
                    <a:lnTo>
                      <a:pt x="129885" y="290453"/>
                    </a:lnTo>
                    <a:lnTo>
                      <a:pt x="130680" y="286002"/>
                    </a:lnTo>
                    <a:lnTo>
                      <a:pt x="130998" y="285684"/>
                    </a:lnTo>
                    <a:lnTo>
                      <a:pt x="132270" y="286002"/>
                    </a:lnTo>
                    <a:lnTo>
                      <a:pt x="137357" y="286002"/>
                    </a:lnTo>
                    <a:cubicBezTo>
                      <a:pt x="137357" y="286002"/>
                      <a:pt x="139742" y="286637"/>
                      <a:pt x="139742" y="286637"/>
                    </a:cubicBezTo>
                    <a:lnTo>
                      <a:pt x="143557" y="286637"/>
                    </a:lnTo>
                    <a:cubicBezTo>
                      <a:pt x="143557" y="286637"/>
                      <a:pt x="143557" y="287432"/>
                      <a:pt x="143557" y="287432"/>
                    </a:cubicBezTo>
                    <a:lnTo>
                      <a:pt x="144193" y="288545"/>
                    </a:lnTo>
                    <a:lnTo>
                      <a:pt x="145942" y="290135"/>
                    </a:lnTo>
                    <a:lnTo>
                      <a:pt x="146737" y="291248"/>
                    </a:lnTo>
                    <a:lnTo>
                      <a:pt x="148486" y="291248"/>
                    </a:lnTo>
                    <a:cubicBezTo>
                      <a:pt x="148486" y="291248"/>
                      <a:pt x="151188" y="290930"/>
                      <a:pt x="151188" y="290930"/>
                    </a:cubicBezTo>
                    <a:lnTo>
                      <a:pt x="152778" y="290294"/>
                    </a:lnTo>
                    <a:lnTo>
                      <a:pt x="153414" y="290771"/>
                    </a:lnTo>
                    <a:lnTo>
                      <a:pt x="155958" y="290294"/>
                    </a:lnTo>
                    <a:lnTo>
                      <a:pt x="158183" y="289022"/>
                    </a:lnTo>
                    <a:lnTo>
                      <a:pt x="158660" y="288068"/>
                    </a:lnTo>
                    <a:lnTo>
                      <a:pt x="160886" y="287432"/>
                    </a:lnTo>
                    <a:lnTo>
                      <a:pt x="163906" y="285843"/>
                    </a:lnTo>
                    <a:lnTo>
                      <a:pt x="168040" y="284571"/>
                    </a:lnTo>
                    <a:lnTo>
                      <a:pt x="181553" y="283299"/>
                    </a:lnTo>
                    <a:lnTo>
                      <a:pt x="182030" y="282345"/>
                    </a:lnTo>
                    <a:lnTo>
                      <a:pt x="182030" y="280119"/>
                    </a:lnTo>
                    <a:cubicBezTo>
                      <a:pt x="182030" y="280119"/>
                      <a:pt x="182030" y="279802"/>
                      <a:pt x="182030" y="279802"/>
                    </a:cubicBezTo>
                    <a:lnTo>
                      <a:pt x="183779" y="280437"/>
                    </a:lnTo>
                    <a:lnTo>
                      <a:pt x="186481" y="280914"/>
                    </a:lnTo>
                    <a:lnTo>
                      <a:pt x="188548" y="281709"/>
                    </a:lnTo>
                    <a:lnTo>
                      <a:pt x="189979" y="282822"/>
                    </a:lnTo>
                    <a:lnTo>
                      <a:pt x="191251" y="282822"/>
                    </a:lnTo>
                    <a:cubicBezTo>
                      <a:pt x="191251" y="282822"/>
                      <a:pt x="193158" y="282186"/>
                      <a:pt x="193158" y="282186"/>
                    </a:cubicBezTo>
                    <a:lnTo>
                      <a:pt x="195861" y="281709"/>
                    </a:lnTo>
                    <a:lnTo>
                      <a:pt x="198246" y="282822"/>
                    </a:lnTo>
                    <a:lnTo>
                      <a:pt x="198882" y="283935"/>
                    </a:lnTo>
                    <a:lnTo>
                      <a:pt x="198405" y="284571"/>
                    </a:lnTo>
                    <a:lnTo>
                      <a:pt x="198405" y="285525"/>
                    </a:lnTo>
                    <a:cubicBezTo>
                      <a:pt x="198405" y="285525"/>
                      <a:pt x="199200" y="286319"/>
                      <a:pt x="199200" y="286319"/>
                    </a:cubicBezTo>
                    <a:lnTo>
                      <a:pt x="201266" y="287591"/>
                    </a:lnTo>
                    <a:lnTo>
                      <a:pt x="203810" y="288704"/>
                    </a:lnTo>
                    <a:lnTo>
                      <a:pt x="205082" y="288704"/>
                    </a:lnTo>
                    <a:cubicBezTo>
                      <a:pt x="205082" y="288704"/>
                      <a:pt x="205559" y="287591"/>
                      <a:pt x="205559" y="287591"/>
                    </a:cubicBezTo>
                    <a:lnTo>
                      <a:pt x="206036" y="285048"/>
                    </a:lnTo>
                    <a:lnTo>
                      <a:pt x="206036" y="282345"/>
                    </a:lnTo>
                    <a:cubicBezTo>
                      <a:pt x="206036" y="282345"/>
                      <a:pt x="205559" y="280755"/>
                      <a:pt x="205559" y="280755"/>
                    </a:cubicBezTo>
                    <a:lnTo>
                      <a:pt x="204128" y="280437"/>
                    </a:lnTo>
                    <a:lnTo>
                      <a:pt x="202538" y="280437"/>
                    </a:lnTo>
                    <a:cubicBezTo>
                      <a:pt x="202538" y="280437"/>
                      <a:pt x="201584" y="279960"/>
                      <a:pt x="201584" y="279960"/>
                    </a:cubicBezTo>
                    <a:lnTo>
                      <a:pt x="201902" y="279166"/>
                    </a:lnTo>
                    <a:lnTo>
                      <a:pt x="203174" y="276940"/>
                    </a:lnTo>
                    <a:lnTo>
                      <a:pt x="203174" y="273919"/>
                    </a:lnTo>
                    <a:cubicBezTo>
                      <a:pt x="203174" y="273919"/>
                      <a:pt x="200153" y="270422"/>
                      <a:pt x="200153" y="270422"/>
                    </a:cubicBezTo>
                    <a:lnTo>
                      <a:pt x="197610" y="267083"/>
                    </a:lnTo>
                    <a:lnTo>
                      <a:pt x="197610" y="265970"/>
                    </a:lnTo>
                    <a:cubicBezTo>
                      <a:pt x="197610" y="265970"/>
                      <a:pt x="199200" y="264063"/>
                      <a:pt x="199200" y="264063"/>
                    </a:cubicBezTo>
                    <a:lnTo>
                      <a:pt x="201584" y="262473"/>
                    </a:lnTo>
                    <a:lnTo>
                      <a:pt x="206831" y="259929"/>
                    </a:lnTo>
                    <a:lnTo>
                      <a:pt x="208579" y="259452"/>
                    </a:lnTo>
                    <a:lnTo>
                      <a:pt x="210805" y="258975"/>
                    </a:lnTo>
                    <a:lnTo>
                      <a:pt x="213826" y="257862"/>
                    </a:lnTo>
                    <a:lnTo>
                      <a:pt x="215256" y="256750"/>
                    </a:lnTo>
                    <a:lnTo>
                      <a:pt x="216210" y="255478"/>
                    </a:lnTo>
                    <a:lnTo>
                      <a:pt x="217641" y="249278"/>
                    </a:lnTo>
                    <a:lnTo>
                      <a:pt x="217959" y="248960"/>
                    </a:lnTo>
                    <a:lnTo>
                      <a:pt x="218436" y="248642"/>
                    </a:lnTo>
                    <a:lnTo>
                      <a:pt x="223841" y="250867"/>
                    </a:lnTo>
                    <a:lnTo>
                      <a:pt x="224318" y="250549"/>
                    </a:lnTo>
                    <a:lnTo>
                      <a:pt x="225272" y="250232"/>
                    </a:lnTo>
                    <a:lnTo>
                      <a:pt x="227021" y="248642"/>
                    </a:lnTo>
                    <a:lnTo>
                      <a:pt x="227339" y="247370"/>
                    </a:lnTo>
                    <a:lnTo>
                      <a:pt x="227339" y="244985"/>
                    </a:lnTo>
                    <a:cubicBezTo>
                      <a:pt x="227339" y="244985"/>
                      <a:pt x="227339" y="242760"/>
                      <a:pt x="227339" y="242760"/>
                    </a:cubicBezTo>
                    <a:lnTo>
                      <a:pt x="227657" y="241965"/>
                    </a:lnTo>
                    <a:lnTo>
                      <a:pt x="226385" y="240216"/>
                    </a:lnTo>
                    <a:lnTo>
                      <a:pt x="224000" y="237990"/>
                    </a:lnTo>
                    <a:lnTo>
                      <a:pt x="220026" y="234970"/>
                    </a:lnTo>
                    <a:lnTo>
                      <a:pt x="217005" y="234970"/>
                    </a:lnTo>
                    <a:cubicBezTo>
                      <a:pt x="217005" y="234970"/>
                      <a:pt x="215892" y="234334"/>
                      <a:pt x="215892" y="234334"/>
                    </a:cubicBezTo>
                    <a:lnTo>
                      <a:pt x="215415" y="233221"/>
                    </a:lnTo>
                    <a:lnTo>
                      <a:pt x="214144" y="231313"/>
                    </a:lnTo>
                    <a:lnTo>
                      <a:pt x="212713" y="229882"/>
                    </a:lnTo>
                    <a:lnTo>
                      <a:pt x="210964" y="229405"/>
                    </a:lnTo>
                    <a:lnTo>
                      <a:pt x="208420" y="227657"/>
                    </a:lnTo>
                    <a:lnTo>
                      <a:pt x="205082" y="223841"/>
                    </a:lnTo>
                    <a:lnTo>
                      <a:pt x="202061" y="221297"/>
                    </a:lnTo>
                    <a:lnTo>
                      <a:pt x="199041" y="221297"/>
                    </a:lnTo>
                    <a:cubicBezTo>
                      <a:pt x="199041" y="221297"/>
                      <a:pt x="197133" y="220026"/>
                      <a:pt x="197133" y="220026"/>
                    </a:cubicBezTo>
                    <a:lnTo>
                      <a:pt x="195225" y="218277"/>
                    </a:lnTo>
                    <a:lnTo>
                      <a:pt x="193794" y="216528"/>
                    </a:lnTo>
                    <a:lnTo>
                      <a:pt x="191569" y="212236"/>
                    </a:lnTo>
                    <a:lnTo>
                      <a:pt x="189979" y="209851"/>
                    </a:lnTo>
                    <a:lnTo>
                      <a:pt x="188707" y="208420"/>
                    </a:lnTo>
                    <a:lnTo>
                      <a:pt x="187276" y="207148"/>
                    </a:lnTo>
                    <a:lnTo>
                      <a:pt x="186799" y="206195"/>
                    </a:lnTo>
                    <a:lnTo>
                      <a:pt x="188548" y="203969"/>
                    </a:lnTo>
                    <a:lnTo>
                      <a:pt x="189184" y="202856"/>
                    </a:lnTo>
                    <a:lnTo>
                      <a:pt x="189979" y="202061"/>
                    </a:lnTo>
                    <a:lnTo>
                      <a:pt x="190456" y="201107"/>
                    </a:lnTo>
                    <a:lnTo>
                      <a:pt x="190456" y="200471"/>
                    </a:lnTo>
                    <a:cubicBezTo>
                      <a:pt x="190456" y="200471"/>
                      <a:pt x="188866" y="198246"/>
                      <a:pt x="188866" y="198246"/>
                    </a:cubicBezTo>
                    <a:lnTo>
                      <a:pt x="186799" y="196656"/>
                    </a:lnTo>
                    <a:lnTo>
                      <a:pt x="183779" y="195066"/>
                    </a:lnTo>
                    <a:lnTo>
                      <a:pt x="181871" y="192999"/>
                    </a:lnTo>
                    <a:lnTo>
                      <a:pt x="181076" y="191092"/>
                    </a:lnTo>
                    <a:lnTo>
                      <a:pt x="181076" y="189979"/>
                    </a:lnTo>
                    <a:cubicBezTo>
                      <a:pt x="181076" y="189979"/>
                      <a:pt x="179486" y="188548"/>
                      <a:pt x="179486" y="188548"/>
                    </a:cubicBezTo>
                    <a:lnTo>
                      <a:pt x="178373" y="186481"/>
                    </a:lnTo>
                    <a:lnTo>
                      <a:pt x="178373" y="185209"/>
                    </a:lnTo>
                    <a:cubicBezTo>
                      <a:pt x="178373" y="185209"/>
                      <a:pt x="178691" y="184892"/>
                      <a:pt x="178691" y="184892"/>
                    </a:cubicBezTo>
                    <a:lnTo>
                      <a:pt x="179645" y="184892"/>
                    </a:lnTo>
                    <a:cubicBezTo>
                      <a:pt x="179645" y="184892"/>
                      <a:pt x="180758" y="185686"/>
                      <a:pt x="180758" y="185686"/>
                    </a:cubicBezTo>
                    <a:lnTo>
                      <a:pt x="182348" y="187276"/>
                    </a:lnTo>
                    <a:lnTo>
                      <a:pt x="183620" y="189661"/>
                    </a:lnTo>
                    <a:lnTo>
                      <a:pt x="184415" y="188707"/>
                    </a:lnTo>
                    <a:lnTo>
                      <a:pt x="186004" y="186163"/>
                    </a:lnTo>
                    <a:lnTo>
                      <a:pt x="188707" y="183302"/>
                    </a:lnTo>
                    <a:lnTo>
                      <a:pt x="191410" y="181712"/>
                    </a:lnTo>
                    <a:lnTo>
                      <a:pt x="193953" y="181712"/>
                    </a:lnTo>
                    <a:cubicBezTo>
                      <a:pt x="193953" y="181712"/>
                      <a:pt x="196020" y="181076"/>
                      <a:pt x="196020" y="181076"/>
                    </a:cubicBezTo>
                    <a:lnTo>
                      <a:pt x="197769" y="180281"/>
                    </a:lnTo>
                    <a:lnTo>
                      <a:pt x="200789" y="180599"/>
                    </a:lnTo>
                    <a:lnTo>
                      <a:pt x="202856" y="181235"/>
                    </a:lnTo>
                    <a:lnTo>
                      <a:pt x="203492" y="180917"/>
                    </a:lnTo>
                    <a:lnTo>
                      <a:pt x="204287" y="179486"/>
                    </a:lnTo>
                    <a:lnTo>
                      <a:pt x="204764" y="178214"/>
                    </a:lnTo>
                    <a:lnTo>
                      <a:pt x="209533" y="177420"/>
                    </a:lnTo>
                    <a:lnTo>
                      <a:pt x="211123" y="174876"/>
                    </a:lnTo>
                    <a:lnTo>
                      <a:pt x="212077" y="174876"/>
                    </a:lnTo>
                    <a:cubicBezTo>
                      <a:pt x="212077" y="174876"/>
                      <a:pt x="213190" y="174558"/>
                      <a:pt x="213190" y="174558"/>
                    </a:cubicBezTo>
                    <a:lnTo>
                      <a:pt x="214144" y="173604"/>
                    </a:lnTo>
                    <a:lnTo>
                      <a:pt x="215097" y="173286"/>
                    </a:lnTo>
                    <a:lnTo>
                      <a:pt x="215892" y="173763"/>
                    </a:lnTo>
                    <a:lnTo>
                      <a:pt x="216846" y="174081"/>
                    </a:lnTo>
                    <a:lnTo>
                      <a:pt x="217959" y="173445"/>
                    </a:lnTo>
                    <a:lnTo>
                      <a:pt x="219549" y="170583"/>
                    </a:lnTo>
                    <a:lnTo>
                      <a:pt x="220344" y="170107"/>
                    </a:lnTo>
                    <a:lnTo>
                      <a:pt x="224477" y="169630"/>
                    </a:lnTo>
                    <a:lnTo>
                      <a:pt x="230200" y="167881"/>
                    </a:lnTo>
                    <a:lnTo>
                      <a:pt x="233062" y="166450"/>
                    </a:lnTo>
                    <a:lnTo>
                      <a:pt x="235924" y="165655"/>
                    </a:lnTo>
                    <a:lnTo>
                      <a:pt x="238944" y="164224"/>
                    </a:lnTo>
                    <a:lnTo>
                      <a:pt x="243713" y="162794"/>
                    </a:lnTo>
                    <a:lnTo>
                      <a:pt x="243713" y="162158"/>
                    </a:lnTo>
                    <a:cubicBezTo>
                      <a:pt x="243713" y="162158"/>
                      <a:pt x="241647" y="160727"/>
                      <a:pt x="241647" y="160727"/>
                    </a:cubicBezTo>
                    <a:lnTo>
                      <a:pt x="240852" y="159773"/>
                    </a:lnTo>
                    <a:lnTo>
                      <a:pt x="240375" y="158819"/>
                    </a:lnTo>
                    <a:lnTo>
                      <a:pt x="241170" y="157706"/>
                    </a:lnTo>
                    <a:lnTo>
                      <a:pt x="242283" y="157388"/>
                    </a:lnTo>
                    <a:lnTo>
                      <a:pt x="243713" y="157865"/>
                    </a:lnTo>
                    <a:lnTo>
                      <a:pt x="247688" y="158501"/>
                    </a:lnTo>
                    <a:lnTo>
                      <a:pt x="248801" y="159137"/>
                    </a:lnTo>
                    <a:lnTo>
                      <a:pt x="249278" y="160568"/>
                    </a:lnTo>
                    <a:lnTo>
                      <a:pt x="250232" y="161999"/>
                    </a:lnTo>
                    <a:lnTo>
                      <a:pt x="251026" y="161999"/>
                    </a:lnTo>
                    <a:cubicBezTo>
                      <a:pt x="251026" y="161999"/>
                      <a:pt x="250709" y="164383"/>
                      <a:pt x="250709" y="164383"/>
                    </a:cubicBezTo>
                    <a:lnTo>
                      <a:pt x="251980" y="165178"/>
                    </a:lnTo>
                    <a:lnTo>
                      <a:pt x="253888" y="165814"/>
                    </a:lnTo>
                    <a:lnTo>
                      <a:pt x="255160" y="165814"/>
                    </a:lnTo>
                    <a:cubicBezTo>
                      <a:pt x="255160" y="165814"/>
                      <a:pt x="256114" y="164701"/>
                      <a:pt x="256114" y="164701"/>
                    </a:cubicBezTo>
                    <a:lnTo>
                      <a:pt x="256432" y="164065"/>
                    </a:lnTo>
                    <a:lnTo>
                      <a:pt x="256432" y="163588"/>
                    </a:lnTo>
                    <a:cubicBezTo>
                      <a:pt x="256432" y="163588"/>
                      <a:pt x="259611" y="158342"/>
                      <a:pt x="259611" y="158342"/>
                    </a:cubicBezTo>
                    <a:lnTo>
                      <a:pt x="260883" y="155004"/>
                    </a:lnTo>
                    <a:lnTo>
                      <a:pt x="262473" y="148962"/>
                    </a:lnTo>
                    <a:lnTo>
                      <a:pt x="260724" y="144193"/>
                    </a:lnTo>
                    <a:close/>
                    <a:moveTo>
                      <a:pt x="72176" y="8108"/>
                    </a:moveTo>
                    <a:lnTo>
                      <a:pt x="79489" y="7472"/>
                    </a:lnTo>
                    <a:lnTo>
                      <a:pt x="80284" y="6359"/>
                    </a:lnTo>
                    <a:lnTo>
                      <a:pt x="73130" y="6041"/>
                    </a:lnTo>
                    <a:lnTo>
                      <a:pt x="72812" y="4928"/>
                    </a:lnTo>
                    <a:lnTo>
                      <a:pt x="73289" y="2703"/>
                    </a:lnTo>
                    <a:lnTo>
                      <a:pt x="73607" y="1590"/>
                    </a:lnTo>
                    <a:lnTo>
                      <a:pt x="75038" y="0"/>
                    </a:lnTo>
                    <a:lnTo>
                      <a:pt x="73766" y="0"/>
                    </a:lnTo>
                    <a:cubicBezTo>
                      <a:pt x="73766" y="0"/>
                      <a:pt x="70586" y="5882"/>
                      <a:pt x="70586" y="5882"/>
                    </a:cubicBezTo>
                    <a:lnTo>
                      <a:pt x="70268" y="11446"/>
                    </a:lnTo>
                    <a:lnTo>
                      <a:pt x="70904" y="10652"/>
                    </a:lnTo>
                    <a:lnTo>
                      <a:pt x="72017" y="8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2" name="Freeform: Shape 5051">
                <a:extLst>
                  <a:ext uri="{FF2B5EF4-FFF2-40B4-BE49-F238E27FC236}">
                    <a16:creationId xmlns:a16="http://schemas.microsoft.com/office/drawing/2014/main" id="{0E74524C-534C-63BB-C13F-E84B4B61290C}"/>
                  </a:ext>
                </a:extLst>
              </p:cNvPr>
              <p:cNvSpPr/>
              <p:nvPr/>
            </p:nvSpPr>
            <p:spPr>
              <a:xfrm>
                <a:off x="1539529" y="2329505"/>
                <a:ext cx="193635" cy="92048"/>
              </a:xfrm>
              <a:custGeom>
                <a:avLst/>
                <a:gdLst>
                  <a:gd name="connsiteX0" fmla="*/ 193476 w 193635"/>
                  <a:gd name="connsiteY0" fmla="*/ 56278 h 92048"/>
                  <a:gd name="connsiteX1" fmla="*/ 192840 w 193635"/>
                  <a:gd name="connsiteY1" fmla="*/ 53576 h 92048"/>
                  <a:gd name="connsiteX2" fmla="*/ 186799 w 193635"/>
                  <a:gd name="connsiteY2" fmla="*/ 48170 h 92048"/>
                  <a:gd name="connsiteX3" fmla="*/ 186004 w 193635"/>
                  <a:gd name="connsiteY3" fmla="*/ 45945 h 92048"/>
                  <a:gd name="connsiteX4" fmla="*/ 186322 w 193635"/>
                  <a:gd name="connsiteY4" fmla="*/ 45150 h 92048"/>
                  <a:gd name="connsiteX5" fmla="*/ 185845 w 193635"/>
                  <a:gd name="connsiteY5" fmla="*/ 43719 h 92048"/>
                  <a:gd name="connsiteX6" fmla="*/ 184574 w 193635"/>
                  <a:gd name="connsiteY6" fmla="*/ 42765 h 92048"/>
                  <a:gd name="connsiteX7" fmla="*/ 179645 w 193635"/>
                  <a:gd name="connsiteY7" fmla="*/ 41811 h 92048"/>
                  <a:gd name="connsiteX8" fmla="*/ 178373 w 193635"/>
                  <a:gd name="connsiteY8" fmla="*/ 42288 h 92048"/>
                  <a:gd name="connsiteX9" fmla="*/ 177261 w 193635"/>
                  <a:gd name="connsiteY9" fmla="*/ 41811 h 92048"/>
                  <a:gd name="connsiteX10" fmla="*/ 175512 w 193635"/>
                  <a:gd name="connsiteY10" fmla="*/ 40539 h 92048"/>
                  <a:gd name="connsiteX11" fmla="*/ 172491 w 193635"/>
                  <a:gd name="connsiteY11" fmla="*/ 39427 h 92048"/>
                  <a:gd name="connsiteX12" fmla="*/ 172173 w 193635"/>
                  <a:gd name="connsiteY12" fmla="*/ 38950 h 92048"/>
                  <a:gd name="connsiteX13" fmla="*/ 171060 w 193635"/>
                  <a:gd name="connsiteY13" fmla="*/ 37996 h 92048"/>
                  <a:gd name="connsiteX14" fmla="*/ 170425 w 193635"/>
                  <a:gd name="connsiteY14" fmla="*/ 37837 h 92048"/>
                  <a:gd name="connsiteX15" fmla="*/ 170107 w 193635"/>
                  <a:gd name="connsiteY15" fmla="*/ 38314 h 92048"/>
                  <a:gd name="connsiteX16" fmla="*/ 169153 w 193635"/>
                  <a:gd name="connsiteY16" fmla="*/ 39109 h 92048"/>
                  <a:gd name="connsiteX17" fmla="*/ 166132 w 193635"/>
                  <a:gd name="connsiteY17" fmla="*/ 40221 h 92048"/>
                  <a:gd name="connsiteX18" fmla="*/ 164860 w 193635"/>
                  <a:gd name="connsiteY18" fmla="*/ 39745 h 92048"/>
                  <a:gd name="connsiteX19" fmla="*/ 163747 w 193635"/>
                  <a:gd name="connsiteY19" fmla="*/ 38950 h 92048"/>
                  <a:gd name="connsiteX20" fmla="*/ 162476 w 193635"/>
                  <a:gd name="connsiteY20" fmla="*/ 37042 h 92048"/>
                  <a:gd name="connsiteX21" fmla="*/ 160568 w 193635"/>
                  <a:gd name="connsiteY21" fmla="*/ 35452 h 92048"/>
                  <a:gd name="connsiteX22" fmla="*/ 158978 w 193635"/>
                  <a:gd name="connsiteY22" fmla="*/ 34816 h 92048"/>
                  <a:gd name="connsiteX23" fmla="*/ 158024 w 193635"/>
                  <a:gd name="connsiteY23" fmla="*/ 33862 h 92048"/>
                  <a:gd name="connsiteX24" fmla="*/ 157865 w 193635"/>
                  <a:gd name="connsiteY24" fmla="*/ 33226 h 92048"/>
                  <a:gd name="connsiteX25" fmla="*/ 161363 w 193635"/>
                  <a:gd name="connsiteY25" fmla="*/ 31955 h 92048"/>
                  <a:gd name="connsiteX26" fmla="*/ 162158 w 193635"/>
                  <a:gd name="connsiteY26" fmla="*/ 30524 h 92048"/>
                  <a:gd name="connsiteX27" fmla="*/ 161681 w 193635"/>
                  <a:gd name="connsiteY27" fmla="*/ 27980 h 92048"/>
                  <a:gd name="connsiteX28" fmla="*/ 161204 w 193635"/>
                  <a:gd name="connsiteY28" fmla="*/ 27662 h 92048"/>
                  <a:gd name="connsiteX29" fmla="*/ 159773 w 193635"/>
                  <a:gd name="connsiteY29" fmla="*/ 28457 h 92048"/>
                  <a:gd name="connsiteX30" fmla="*/ 156911 w 193635"/>
                  <a:gd name="connsiteY30" fmla="*/ 29252 h 92048"/>
                  <a:gd name="connsiteX31" fmla="*/ 154209 w 193635"/>
                  <a:gd name="connsiteY31" fmla="*/ 29570 h 92048"/>
                  <a:gd name="connsiteX32" fmla="*/ 152937 w 193635"/>
                  <a:gd name="connsiteY32" fmla="*/ 29570 h 92048"/>
                  <a:gd name="connsiteX33" fmla="*/ 145306 w 193635"/>
                  <a:gd name="connsiteY33" fmla="*/ 24960 h 92048"/>
                  <a:gd name="connsiteX34" fmla="*/ 140378 w 193635"/>
                  <a:gd name="connsiteY34" fmla="*/ 23529 h 92048"/>
                  <a:gd name="connsiteX35" fmla="*/ 137516 w 193635"/>
                  <a:gd name="connsiteY35" fmla="*/ 23052 h 92048"/>
                  <a:gd name="connsiteX36" fmla="*/ 137198 w 193635"/>
                  <a:gd name="connsiteY36" fmla="*/ 23529 h 92048"/>
                  <a:gd name="connsiteX37" fmla="*/ 138470 w 193635"/>
                  <a:gd name="connsiteY37" fmla="*/ 26231 h 92048"/>
                  <a:gd name="connsiteX38" fmla="*/ 140855 w 193635"/>
                  <a:gd name="connsiteY38" fmla="*/ 29411 h 92048"/>
                  <a:gd name="connsiteX39" fmla="*/ 140696 w 193635"/>
                  <a:gd name="connsiteY39" fmla="*/ 30206 h 92048"/>
                  <a:gd name="connsiteX40" fmla="*/ 137993 w 193635"/>
                  <a:gd name="connsiteY40" fmla="*/ 31637 h 92048"/>
                  <a:gd name="connsiteX41" fmla="*/ 136403 w 193635"/>
                  <a:gd name="connsiteY41" fmla="*/ 32114 h 92048"/>
                  <a:gd name="connsiteX42" fmla="*/ 134654 w 193635"/>
                  <a:gd name="connsiteY42" fmla="*/ 33226 h 92048"/>
                  <a:gd name="connsiteX43" fmla="*/ 133065 w 193635"/>
                  <a:gd name="connsiteY43" fmla="*/ 34816 h 92048"/>
                  <a:gd name="connsiteX44" fmla="*/ 131793 w 193635"/>
                  <a:gd name="connsiteY44" fmla="*/ 35452 h 92048"/>
                  <a:gd name="connsiteX45" fmla="*/ 130680 w 193635"/>
                  <a:gd name="connsiteY45" fmla="*/ 35293 h 92048"/>
                  <a:gd name="connsiteX46" fmla="*/ 129408 w 193635"/>
                  <a:gd name="connsiteY46" fmla="*/ 34657 h 92048"/>
                  <a:gd name="connsiteX47" fmla="*/ 126229 w 193635"/>
                  <a:gd name="connsiteY47" fmla="*/ 29888 h 92048"/>
                  <a:gd name="connsiteX48" fmla="*/ 122254 w 193635"/>
                  <a:gd name="connsiteY48" fmla="*/ 26231 h 92048"/>
                  <a:gd name="connsiteX49" fmla="*/ 121936 w 193635"/>
                  <a:gd name="connsiteY49" fmla="*/ 25437 h 92048"/>
                  <a:gd name="connsiteX50" fmla="*/ 120664 w 193635"/>
                  <a:gd name="connsiteY50" fmla="*/ 25277 h 92048"/>
                  <a:gd name="connsiteX51" fmla="*/ 118916 w 193635"/>
                  <a:gd name="connsiteY51" fmla="*/ 24324 h 92048"/>
                  <a:gd name="connsiteX52" fmla="*/ 118280 w 193635"/>
                  <a:gd name="connsiteY52" fmla="*/ 23211 h 92048"/>
                  <a:gd name="connsiteX53" fmla="*/ 119234 w 193635"/>
                  <a:gd name="connsiteY53" fmla="*/ 22098 h 92048"/>
                  <a:gd name="connsiteX54" fmla="*/ 120346 w 193635"/>
                  <a:gd name="connsiteY54" fmla="*/ 20985 h 92048"/>
                  <a:gd name="connsiteX55" fmla="*/ 122572 w 193635"/>
                  <a:gd name="connsiteY55" fmla="*/ 20349 h 92048"/>
                  <a:gd name="connsiteX56" fmla="*/ 123208 w 193635"/>
                  <a:gd name="connsiteY56" fmla="*/ 19713 h 92048"/>
                  <a:gd name="connsiteX57" fmla="*/ 123526 w 193635"/>
                  <a:gd name="connsiteY57" fmla="*/ 18760 h 92048"/>
                  <a:gd name="connsiteX58" fmla="*/ 124321 w 193635"/>
                  <a:gd name="connsiteY58" fmla="*/ 17647 h 92048"/>
                  <a:gd name="connsiteX59" fmla="*/ 124162 w 193635"/>
                  <a:gd name="connsiteY59" fmla="*/ 17170 h 92048"/>
                  <a:gd name="connsiteX60" fmla="*/ 122572 w 193635"/>
                  <a:gd name="connsiteY60" fmla="*/ 15739 h 92048"/>
                  <a:gd name="connsiteX61" fmla="*/ 120346 w 193635"/>
                  <a:gd name="connsiteY61" fmla="*/ 14467 h 92048"/>
                  <a:gd name="connsiteX62" fmla="*/ 114146 w 193635"/>
                  <a:gd name="connsiteY62" fmla="*/ 15421 h 92048"/>
                  <a:gd name="connsiteX63" fmla="*/ 112398 w 193635"/>
                  <a:gd name="connsiteY63" fmla="*/ 16216 h 92048"/>
                  <a:gd name="connsiteX64" fmla="*/ 111444 w 193635"/>
                  <a:gd name="connsiteY64" fmla="*/ 15262 h 92048"/>
                  <a:gd name="connsiteX65" fmla="*/ 110808 w 193635"/>
                  <a:gd name="connsiteY65" fmla="*/ 13990 h 92048"/>
                  <a:gd name="connsiteX66" fmla="*/ 109218 w 193635"/>
                  <a:gd name="connsiteY66" fmla="*/ 13672 h 92048"/>
                  <a:gd name="connsiteX67" fmla="*/ 107151 w 193635"/>
                  <a:gd name="connsiteY67" fmla="*/ 12559 h 92048"/>
                  <a:gd name="connsiteX68" fmla="*/ 104608 w 193635"/>
                  <a:gd name="connsiteY68" fmla="*/ 11288 h 92048"/>
                  <a:gd name="connsiteX69" fmla="*/ 102064 w 193635"/>
                  <a:gd name="connsiteY69" fmla="*/ 10970 h 92048"/>
                  <a:gd name="connsiteX70" fmla="*/ 96818 w 193635"/>
                  <a:gd name="connsiteY70" fmla="*/ 9221 h 92048"/>
                  <a:gd name="connsiteX71" fmla="*/ 94910 w 193635"/>
                  <a:gd name="connsiteY71" fmla="*/ 9221 h 92048"/>
                  <a:gd name="connsiteX72" fmla="*/ 93797 w 193635"/>
                  <a:gd name="connsiteY72" fmla="*/ 8585 h 92048"/>
                  <a:gd name="connsiteX73" fmla="*/ 92525 w 193635"/>
                  <a:gd name="connsiteY73" fmla="*/ 7313 h 92048"/>
                  <a:gd name="connsiteX74" fmla="*/ 91571 w 193635"/>
                  <a:gd name="connsiteY74" fmla="*/ 5882 h 92048"/>
                  <a:gd name="connsiteX75" fmla="*/ 90935 w 193635"/>
                  <a:gd name="connsiteY75" fmla="*/ 3021 h 92048"/>
                  <a:gd name="connsiteX76" fmla="*/ 87120 w 193635"/>
                  <a:gd name="connsiteY76" fmla="*/ 1749 h 92048"/>
                  <a:gd name="connsiteX77" fmla="*/ 83304 w 193635"/>
                  <a:gd name="connsiteY77" fmla="*/ 954 h 92048"/>
                  <a:gd name="connsiteX78" fmla="*/ 83146 w 193635"/>
                  <a:gd name="connsiteY78" fmla="*/ 1431 h 92048"/>
                  <a:gd name="connsiteX79" fmla="*/ 83304 w 193635"/>
                  <a:gd name="connsiteY79" fmla="*/ 4292 h 92048"/>
                  <a:gd name="connsiteX80" fmla="*/ 83146 w 193635"/>
                  <a:gd name="connsiteY80" fmla="*/ 5723 h 92048"/>
                  <a:gd name="connsiteX81" fmla="*/ 80602 w 193635"/>
                  <a:gd name="connsiteY81" fmla="*/ 6677 h 92048"/>
                  <a:gd name="connsiteX82" fmla="*/ 78058 w 193635"/>
                  <a:gd name="connsiteY82" fmla="*/ 6836 h 92048"/>
                  <a:gd name="connsiteX83" fmla="*/ 77740 w 193635"/>
                  <a:gd name="connsiteY83" fmla="*/ 7472 h 92048"/>
                  <a:gd name="connsiteX84" fmla="*/ 76786 w 193635"/>
                  <a:gd name="connsiteY84" fmla="*/ 8426 h 92048"/>
                  <a:gd name="connsiteX85" fmla="*/ 75674 w 193635"/>
                  <a:gd name="connsiteY85" fmla="*/ 8426 h 92048"/>
                  <a:gd name="connsiteX86" fmla="*/ 73766 w 193635"/>
                  <a:gd name="connsiteY86" fmla="*/ 7790 h 92048"/>
                  <a:gd name="connsiteX87" fmla="*/ 72494 w 193635"/>
                  <a:gd name="connsiteY87" fmla="*/ 6995 h 92048"/>
                  <a:gd name="connsiteX88" fmla="*/ 72812 w 193635"/>
                  <a:gd name="connsiteY88" fmla="*/ 4769 h 92048"/>
                  <a:gd name="connsiteX89" fmla="*/ 72017 w 193635"/>
                  <a:gd name="connsiteY89" fmla="*/ 4611 h 92048"/>
                  <a:gd name="connsiteX90" fmla="*/ 70904 w 193635"/>
                  <a:gd name="connsiteY90" fmla="*/ 3180 h 92048"/>
                  <a:gd name="connsiteX91" fmla="*/ 70586 w 193635"/>
                  <a:gd name="connsiteY91" fmla="*/ 1749 h 92048"/>
                  <a:gd name="connsiteX92" fmla="*/ 69473 w 193635"/>
                  <a:gd name="connsiteY92" fmla="*/ 1113 h 92048"/>
                  <a:gd name="connsiteX93" fmla="*/ 65340 w 193635"/>
                  <a:gd name="connsiteY93" fmla="*/ 477 h 92048"/>
                  <a:gd name="connsiteX94" fmla="*/ 64068 w 193635"/>
                  <a:gd name="connsiteY94" fmla="*/ 0 h 92048"/>
                  <a:gd name="connsiteX95" fmla="*/ 62955 w 193635"/>
                  <a:gd name="connsiteY95" fmla="*/ 318 h 92048"/>
                  <a:gd name="connsiteX96" fmla="*/ 62160 w 193635"/>
                  <a:gd name="connsiteY96" fmla="*/ 1431 h 92048"/>
                  <a:gd name="connsiteX97" fmla="*/ 62637 w 193635"/>
                  <a:gd name="connsiteY97" fmla="*/ 2385 h 92048"/>
                  <a:gd name="connsiteX98" fmla="*/ 63432 w 193635"/>
                  <a:gd name="connsiteY98" fmla="*/ 3339 h 92048"/>
                  <a:gd name="connsiteX99" fmla="*/ 65658 w 193635"/>
                  <a:gd name="connsiteY99" fmla="*/ 4769 h 92048"/>
                  <a:gd name="connsiteX100" fmla="*/ 65499 w 193635"/>
                  <a:gd name="connsiteY100" fmla="*/ 5405 h 92048"/>
                  <a:gd name="connsiteX101" fmla="*/ 60571 w 193635"/>
                  <a:gd name="connsiteY101" fmla="*/ 6677 h 92048"/>
                  <a:gd name="connsiteX102" fmla="*/ 57550 w 193635"/>
                  <a:gd name="connsiteY102" fmla="*/ 8267 h 92048"/>
                  <a:gd name="connsiteX103" fmla="*/ 54847 w 193635"/>
                  <a:gd name="connsiteY103" fmla="*/ 9062 h 92048"/>
                  <a:gd name="connsiteX104" fmla="*/ 51986 w 193635"/>
                  <a:gd name="connsiteY104" fmla="*/ 10493 h 92048"/>
                  <a:gd name="connsiteX105" fmla="*/ 46263 w 193635"/>
                  <a:gd name="connsiteY105" fmla="*/ 12241 h 92048"/>
                  <a:gd name="connsiteX106" fmla="*/ 42129 w 193635"/>
                  <a:gd name="connsiteY106" fmla="*/ 12718 h 92048"/>
                  <a:gd name="connsiteX107" fmla="*/ 41334 w 193635"/>
                  <a:gd name="connsiteY107" fmla="*/ 13036 h 92048"/>
                  <a:gd name="connsiteX108" fmla="*/ 39745 w 193635"/>
                  <a:gd name="connsiteY108" fmla="*/ 15898 h 92048"/>
                  <a:gd name="connsiteX109" fmla="*/ 38632 w 193635"/>
                  <a:gd name="connsiteY109" fmla="*/ 16534 h 92048"/>
                  <a:gd name="connsiteX110" fmla="*/ 37678 w 193635"/>
                  <a:gd name="connsiteY110" fmla="*/ 16216 h 92048"/>
                  <a:gd name="connsiteX111" fmla="*/ 36883 w 193635"/>
                  <a:gd name="connsiteY111" fmla="*/ 15739 h 92048"/>
                  <a:gd name="connsiteX112" fmla="*/ 35929 w 193635"/>
                  <a:gd name="connsiteY112" fmla="*/ 16216 h 92048"/>
                  <a:gd name="connsiteX113" fmla="*/ 34975 w 193635"/>
                  <a:gd name="connsiteY113" fmla="*/ 17170 h 92048"/>
                  <a:gd name="connsiteX114" fmla="*/ 33862 w 193635"/>
                  <a:gd name="connsiteY114" fmla="*/ 17488 h 92048"/>
                  <a:gd name="connsiteX115" fmla="*/ 32908 w 193635"/>
                  <a:gd name="connsiteY115" fmla="*/ 17488 h 92048"/>
                  <a:gd name="connsiteX116" fmla="*/ 31319 w 193635"/>
                  <a:gd name="connsiteY116" fmla="*/ 20031 h 92048"/>
                  <a:gd name="connsiteX117" fmla="*/ 26549 w 193635"/>
                  <a:gd name="connsiteY117" fmla="*/ 20667 h 92048"/>
                  <a:gd name="connsiteX118" fmla="*/ 26072 w 193635"/>
                  <a:gd name="connsiteY118" fmla="*/ 22098 h 92048"/>
                  <a:gd name="connsiteX119" fmla="*/ 25119 w 193635"/>
                  <a:gd name="connsiteY119" fmla="*/ 23529 h 92048"/>
                  <a:gd name="connsiteX120" fmla="*/ 24483 w 193635"/>
                  <a:gd name="connsiteY120" fmla="*/ 23847 h 92048"/>
                  <a:gd name="connsiteX121" fmla="*/ 22416 w 193635"/>
                  <a:gd name="connsiteY121" fmla="*/ 23370 h 92048"/>
                  <a:gd name="connsiteX122" fmla="*/ 19395 w 193635"/>
                  <a:gd name="connsiteY122" fmla="*/ 23052 h 92048"/>
                  <a:gd name="connsiteX123" fmla="*/ 17647 w 193635"/>
                  <a:gd name="connsiteY123" fmla="*/ 23847 h 92048"/>
                  <a:gd name="connsiteX124" fmla="*/ 15739 w 193635"/>
                  <a:gd name="connsiteY124" fmla="*/ 24324 h 92048"/>
                  <a:gd name="connsiteX125" fmla="*/ 13195 w 193635"/>
                  <a:gd name="connsiteY125" fmla="*/ 24324 h 92048"/>
                  <a:gd name="connsiteX126" fmla="*/ 10493 w 193635"/>
                  <a:gd name="connsiteY126" fmla="*/ 26072 h 92048"/>
                  <a:gd name="connsiteX127" fmla="*/ 7790 w 193635"/>
                  <a:gd name="connsiteY127" fmla="*/ 28934 h 92048"/>
                  <a:gd name="connsiteX128" fmla="*/ 6200 w 193635"/>
                  <a:gd name="connsiteY128" fmla="*/ 31478 h 92048"/>
                  <a:gd name="connsiteX129" fmla="*/ 5405 w 193635"/>
                  <a:gd name="connsiteY129" fmla="*/ 32432 h 92048"/>
                  <a:gd name="connsiteX130" fmla="*/ 4133 w 193635"/>
                  <a:gd name="connsiteY130" fmla="*/ 30047 h 92048"/>
                  <a:gd name="connsiteX131" fmla="*/ 2385 w 193635"/>
                  <a:gd name="connsiteY131" fmla="*/ 28298 h 92048"/>
                  <a:gd name="connsiteX132" fmla="*/ 1272 w 193635"/>
                  <a:gd name="connsiteY132" fmla="*/ 27503 h 92048"/>
                  <a:gd name="connsiteX133" fmla="*/ 318 w 193635"/>
                  <a:gd name="connsiteY133" fmla="*/ 27503 h 92048"/>
                  <a:gd name="connsiteX134" fmla="*/ 0 w 193635"/>
                  <a:gd name="connsiteY134" fmla="*/ 27821 h 92048"/>
                  <a:gd name="connsiteX135" fmla="*/ 0 w 193635"/>
                  <a:gd name="connsiteY135" fmla="*/ 29093 h 92048"/>
                  <a:gd name="connsiteX136" fmla="*/ 1113 w 193635"/>
                  <a:gd name="connsiteY136" fmla="*/ 31160 h 92048"/>
                  <a:gd name="connsiteX137" fmla="*/ 2385 w 193635"/>
                  <a:gd name="connsiteY137" fmla="*/ 32591 h 92048"/>
                  <a:gd name="connsiteX138" fmla="*/ 2703 w 193635"/>
                  <a:gd name="connsiteY138" fmla="*/ 33544 h 92048"/>
                  <a:gd name="connsiteX139" fmla="*/ 3339 w 193635"/>
                  <a:gd name="connsiteY139" fmla="*/ 35452 h 92048"/>
                  <a:gd name="connsiteX140" fmla="*/ 5405 w 193635"/>
                  <a:gd name="connsiteY140" fmla="*/ 37519 h 92048"/>
                  <a:gd name="connsiteX141" fmla="*/ 8426 w 193635"/>
                  <a:gd name="connsiteY141" fmla="*/ 39268 h 92048"/>
                  <a:gd name="connsiteX142" fmla="*/ 10652 w 193635"/>
                  <a:gd name="connsiteY142" fmla="*/ 40857 h 92048"/>
                  <a:gd name="connsiteX143" fmla="*/ 12082 w 193635"/>
                  <a:gd name="connsiteY143" fmla="*/ 43083 h 92048"/>
                  <a:gd name="connsiteX144" fmla="*/ 12082 w 193635"/>
                  <a:gd name="connsiteY144" fmla="*/ 43719 h 92048"/>
                  <a:gd name="connsiteX145" fmla="*/ 11764 w 193635"/>
                  <a:gd name="connsiteY145" fmla="*/ 44673 h 92048"/>
                  <a:gd name="connsiteX146" fmla="*/ 10970 w 193635"/>
                  <a:gd name="connsiteY146" fmla="*/ 45468 h 92048"/>
                  <a:gd name="connsiteX147" fmla="*/ 10334 w 193635"/>
                  <a:gd name="connsiteY147" fmla="*/ 46581 h 92048"/>
                  <a:gd name="connsiteX148" fmla="*/ 8585 w 193635"/>
                  <a:gd name="connsiteY148" fmla="*/ 48806 h 92048"/>
                  <a:gd name="connsiteX149" fmla="*/ 9221 w 193635"/>
                  <a:gd name="connsiteY149" fmla="*/ 49919 h 92048"/>
                  <a:gd name="connsiteX150" fmla="*/ 10493 w 193635"/>
                  <a:gd name="connsiteY150" fmla="*/ 51191 h 92048"/>
                  <a:gd name="connsiteX151" fmla="*/ 11764 w 193635"/>
                  <a:gd name="connsiteY151" fmla="*/ 52622 h 92048"/>
                  <a:gd name="connsiteX152" fmla="*/ 13354 w 193635"/>
                  <a:gd name="connsiteY152" fmla="*/ 55007 h 92048"/>
                  <a:gd name="connsiteX153" fmla="*/ 15580 w 193635"/>
                  <a:gd name="connsiteY153" fmla="*/ 59299 h 92048"/>
                  <a:gd name="connsiteX154" fmla="*/ 17011 w 193635"/>
                  <a:gd name="connsiteY154" fmla="*/ 61048 h 92048"/>
                  <a:gd name="connsiteX155" fmla="*/ 18918 w 193635"/>
                  <a:gd name="connsiteY155" fmla="*/ 62796 h 92048"/>
                  <a:gd name="connsiteX156" fmla="*/ 20826 w 193635"/>
                  <a:gd name="connsiteY156" fmla="*/ 64227 h 92048"/>
                  <a:gd name="connsiteX157" fmla="*/ 23688 w 193635"/>
                  <a:gd name="connsiteY157" fmla="*/ 64068 h 92048"/>
                  <a:gd name="connsiteX158" fmla="*/ 26867 w 193635"/>
                  <a:gd name="connsiteY158" fmla="*/ 66771 h 92048"/>
                  <a:gd name="connsiteX159" fmla="*/ 30206 w 193635"/>
                  <a:gd name="connsiteY159" fmla="*/ 70427 h 92048"/>
                  <a:gd name="connsiteX160" fmla="*/ 32749 w 193635"/>
                  <a:gd name="connsiteY160" fmla="*/ 72176 h 92048"/>
                  <a:gd name="connsiteX161" fmla="*/ 34498 w 193635"/>
                  <a:gd name="connsiteY161" fmla="*/ 72812 h 92048"/>
                  <a:gd name="connsiteX162" fmla="*/ 35929 w 193635"/>
                  <a:gd name="connsiteY162" fmla="*/ 74084 h 92048"/>
                  <a:gd name="connsiteX163" fmla="*/ 37201 w 193635"/>
                  <a:gd name="connsiteY163" fmla="*/ 75992 h 92048"/>
                  <a:gd name="connsiteX164" fmla="*/ 37678 w 193635"/>
                  <a:gd name="connsiteY164" fmla="*/ 77263 h 92048"/>
                  <a:gd name="connsiteX165" fmla="*/ 38791 w 193635"/>
                  <a:gd name="connsiteY165" fmla="*/ 78058 h 92048"/>
                  <a:gd name="connsiteX166" fmla="*/ 41811 w 193635"/>
                  <a:gd name="connsiteY166" fmla="*/ 77899 h 92048"/>
                  <a:gd name="connsiteX167" fmla="*/ 45786 w 193635"/>
                  <a:gd name="connsiteY167" fmla="*/ 80920 h 92048"/>
                  <a:gd name="connsiteX168" fmla="*/ 48170 w 193635"/>
                  <a:gd name="connsiteY168" fmla="*/ 83145 h 92048"/>
                  <a:gd name="connsiteX169" fmla="*/ 49601 w 193635"/>
                  <a:gd name="connsiteY169" fmla="*/ 85053 h 92048"/>
                  <a:gd name="connsiteX170" fmla="*/ 50396 w 193635"/>
                  <a:gd name="connsiteY170" fmla="*/ 85212 h 92048"/>
                  <a:gd name="connsiteX171" fmla="*/ 52622 w 193635"/>
                  <a:gd name="connsiteY171" fmla="*/ 86484 h 92048"/>
                  <a:gd name="connsiteX172" fmla="*/ 54529 w 193635"/>
                  <a:gd name="connsiteY172" fmla="*/ 87756 h 92048"/>
                  <a:gd name="connsiteX173" fmla="*/ 56278 w 193635"/>
                  <a:gd name="connsiteY173" fmla="*/ 91094 h 92048"/>
                  <a:gd name="connsiteX174" fmla="*/ 60253 w 193635"/>
                  <a:gd name="connsiteY174" fmla="*/ 91889 h 92048"/>
                  <a:gd name="connsiteX175" fmla="*/ 65340 w 193635"/>
                  <a:gd name="connsiteY175" fmla="*/ 92048 h 92048"/>
                  <a:gd name="connsiteX176" fmla="*/ 67248 w 193635"/>
                  <a:gd name="connsiteY176" fmla="*/ 90459 h 92048"/>
                  <a:gd name="connsiteX177" fmla="*/ 68838 w 193635"/>
                  <a:gd name="connsiteY177" fmla="*/ 90141 h 92048"/>
                  <a:gd name="connsiteX178" fmla="*/ 70745 w 193635"/>
                  <a:gd name="connsiteY178" fmla="*/ 90617 h 92048"/>
                  <a:gd name="connsiteX179" fmla="*/ 74720 w 193635"/>
                  <a:gd name="connsiteY179" fmla="*/ 91094 h 92048"/>
                  <a:gd name="connsiteX180" fmla="*/ 75197 w 193635"/>
                  <a:gd name="connsiteY180" fmla="*/ 88551 h 92048"/>
                  <a:gd name="connsiteX181" fmla="*/ 77422 w 193635"/>
                  <a:gd name="connsiteY181" fmla="*/ 85689 h 92048"/>
                  <a:gd name="connsiteX182" fmla="*/ 78376 w 193635"/>
                  <a:gd name="connsiteY182" fmla="*/ 84735 h 92048"/>
                  <a:gd name="connsiteX183" fmla="*/ 81397 w 193635"/>
                  <a:gd name="connsiteY183" fmla="*/ 84735 h 92048"/>
                  <a:gd name="connsiteX184" fmla="*/ 82033 w 193635"/>
                  <a:gd name="connsiteY184" fmla="*/ 82669 h 92048"/>
                  <a:gd name="connsiteX185" fmla="*/ 82828 w 193635"/>
                  <a:gd name="connsiteY185" fmla="*/ 76945 h 92048"/>
                  <a:gd name="connsiteX186" fmla="*/ 83304 w 193635"/>
                  <a:gd name="connsiteY186" fmla="*/ 76310 h 92048"/>
                  <a:gd name="connsiteX187" fmla="*/ 85530 w 193635"/>
                  <a:gd name="connsiteY187" fmla="*/ 76468 h 92048"/>
                  <a:gd name="connsiteX188" fmla="*/ 87597 w 193635"/>
                  <a:gd name="connsiteY188" fmla="*/ 77422 h 92048"/>
                  <a:gd name="connsiteX189" fmla="*/ 88233 w 193635"/>
                  <a:gd name="connsiteY189" fmla="*/ 78376 h 92048"/>
                  <a:gd name="connsiteX190" fmla="*/ 89346 w 193635"/>
                  <a:gd name="connsiteY190" fmla="*/ 78217 h 92048"/>
                  <a:gd name="connsiteX191" fmla="*/ 90776 w 193635"/>
                  <a:gd name="connsiteY191" fmla="*/ 77740 h 92048"/>
                  <a:gd name="connsiteX192" fmla="*/ 92525 w 193635"/>
                  <a:gd name="connsiteY192" fmla="*/ 77263 h 92048"/>
                  <a:gd name="connsiteX193" fmla="*/ 95069 w 193635"/>
                  <a:gd name="connsiteY193" fmla="*/ 77899 h 92048"/>
                  <a:gd name="connsiteX194" fmla="*/ 100792 w 193635"/>
                  <a:gd name="connsiteY194" fmla="*/ 80602 h 92048"/>
                  <a:gd name="connsiteX195" fmla="*/ 103654 w 193635"/>
                  <a:gd name="connsiteY195" fmla="*/ 81556 h 92048"/>
                  <a:gd name="connsiteX196" fmla="*/ 105561 w 193635"/>
                  <a:gd name="connsiteY196" fmla="*/ 81397 h 92048"/>
                  <a:gd name="connsiteX197" fmla="*/ 107310 w 193635"/>
                  <a:gd name="connsiteY197" fmla="*/ 81397 h 92048"/>
                  <a:gd name="connsiteX198" fmla="*/ 113987 w 193635"/>
                  <a:gd name="connsiteY198" fmla="*/ 85371 h 92048"/>
                  <a:gd name="connsiteX199" fmla="*/ 118598 w 193635"/>
                  <a:gd name="connsiteY199" fmla="*/ 86007 h 92048"/>
                  <a:gd name="connsiteX200" fmla="*/ 122731 w 193635"/>
                  <a:gd name="connsiteY200" fmla="*/ 86007 h 92048"/>
                  <a:gd name="connsiteX201" fmla="*/ 124162 w 193635"/>
                  <a:gd name="connsiteY201" fmla="*/ 84735 h 92048"/>
                  <a:gd name="connsiteX202" fmla="*/ 125911 w 193635"/>
                  <a:gd name="connsiteY202" fmla="*/ 83782 h 92048"/>
                  <a:gd name="connsiteX203" fmla="*/ 127818 w 193635"/>
                  <a:gd name="connsiteY203" fmla="*/ 83940 h 92048"/>
                  <a:gd name="connsiteX204" fmla="*/ 129567 w 193635"/>
                  <a:gd name="connsiteY204" fmla="*/ 84417 h 92048"/>
                  <a:gd name="connsiteX205" fmla="*/ 132747 w 193635"/>
                  <a:gd name="connsiteY205" fmla="*/ 86166 h 92048"/>
                  <a:gd name="connsiteX206" fmla="*/ 134178 w 193635"/>
                  <a:gd name="connsiteY206" fmla="*/ 86643 h 92048"/>
                  <a:gd name="connsiteX207" fmla="*/ 136244 w 193635"/>
                  <a:gd name="connsiteY207" fmla="*/ 86961 h 92048"/>
                  <a:gd name="connsiteX208" fmla="*/ 137675 w 193635"/>
                  <a:gd name="connsiteY208" fmla="*/ 87279 h 92048"/>
                  <a:gd name="connsiteX209" fmla="*/ 138947 w 193635"/>
                  <a:gd name="connsiteY209" fmla="*/ 90300 h 92048"/>
                  <a:gd name="connsiteX210" fmla="*/ 139583 w 193635"/>
                  <a:gd name="connsiteY210" fmla="*/ 91254 h 92048"/>
                  <a:gd name="connsiteX211" fmla="*/ 140537 w 193635"/>
                  <a:gd name="connsiteY211" fmla="*/ 88233 h 92048"/>
                  <a:gd name="connsiteX212" fmla="*/ 142762 w 193635"/>
                  <a:gd name="connsiteY212" fmla="*/ 84417 h 92048"/>
                  <a:gd name="connsiteX213" fmla="*/ 144829 w 193635"/>
                  <a:gd name="connsiteY213" fmla="*/ 82192 h 92048"/>
                  <a:gd name="connsiteX214" fmla="*/ 146419 w 193635"/>
                  <a:gd name="connsiteY214" fmla="*/ 81556 h 92048"/>
                  <a:gd name="connsiteX215" fmla="*/ 149439 w 193635"/>
                  <a:gd name="connsiteY215" fmla="*/ 82192 h 92048"/>
                  <a:gd name="connsiteX216" fmla="*/ 154845 w 193635"/>
                  <a:gd name="connsiteY216" fmla="*/ 82669 h 92048"/>
                  <a:gd name="connsiteX217" fmla="*/ 158978 w 193635"/>
                  <a:gd name="connsiteY217" fmla="*/ 82192 h 92048"/>
                  <a:gd name="connsiteX218" fmla="*/ 162794 w 193635"/>
                  <a:gd name="connsiteY218" fmla="*/ 80443 h 92048"/>
                  <a:gd name="connsiteX219" fmla="*/ 164860 w 193635"/>
                  <a:gd name="connsiteY219" fmla="*/ 79012 h 92048"/>
                  <a:gd name="connsiteX220" fmla="*/ 166609 w 193635"/>
                  <a:gd name="connsiteY220" fmla="*/ 77422 h 92048"/>
                  <a:gd name="connsiteX221" fmla="*/ 167245 w 193635"/>
                  <a:gd name="connsiteY221" fmla="*/ 76468 h 92048"/>
                  <a:gd name="connsiteX222" fmla="*/ 168040 w 193635"/>
                  <a:gd name="connsiteY222" fmla="*/ 75992 h 92048"/>
                  <a:gd name="connsiteX223" fmla="*/ 171219 w 193635"/>
                  <a:gd name="connsiteY223" fmla="*/ 75038 h 92048"/>
                  <a:gd name="connsiteX224" fmla="*/ 172173 w 193635"/>
                  <a:gd name="connsiteY224" fmla="*/ 73925 h 92048"/>
                  <a:gd name="connsiteX225" fmla="*/ 172491 w 193635"/>
                  <a:gd name="connsiteY225" fmla="*/ 72017 h 92048"/>
                  <a:gd name="connsiteX226" fmla="*/ 172809 w 193635"/>
                  <a:gd name="connsiteY226" fmla="*/ 69632 h 92048"/>
                  <a:gd name="connsiteX227" fmla="*/ 173445 w 193635"/>
                  <a:gd name="connsiteY227" fmla="*/ 68043 h 92048"/>
                  <a:gd name="connsiteX228" fmla="*/ 174240 w 193635"/>
                  <a:gd name="connsiteY228" fmla="*/ 66771 h 92048"/>
                  <a:gd name="connsiteX229" fmla="*/ 180122 w 193635"/>
                  <a:gd name="connsiteY229" fmla="*/ 63909 h 92048"/>
                  <a:gd name="connsiteX230" fmla="*/ 180599 w 193635"/>
                  <a:gd name="connsiteY230" fmla="*/ 62796 h 92048"/>
                  <a:gd name="connsiteX231" fmla="*/ 181553 w 193635"/>
                  <a:gd name="connsiteY231" fmla="*/ 61842 h 92048"/>
                  <a:gd name="connsiteX232" fmla="*/ 183302 w 193635"/>
                  <a:gd name="connsiteY232" fmla="*/ 60730 h 92048"/>
                  <a:gd name="connsiteX233" fmla="*/ 185050 w 193635"/>
                  <a:gd name="connsiteY233" fmla="*/ 59140 h 92048"/>
                  <a:gd name="connsiteX234" fmla="*/ 186799 w 193635"/>
                  <a:gd name="connsiteY234" fmla="*/ 58186 h 92048"/>
                  <a:gd name="connsiteX235" fmla="*/ 189025 w 193635"/>
                  <a:gd name="connsiteY235" fmla="*/ 58186 h 92048"/>
                  <a:gd name="connsiteX236" fmla="*/ 191251 w 193635"/>
                  <a:gd name="connsiteY236" fmla="*/ 58027 h 92048"/>
                  <a:gd name="connsiteX237" fmla="*/ 192840 w 193635"/>
                  <a:gd name="connsiteY237" fmla="*/ 57550 h 92048"/>
                  <a:gd name="connsiteX238" fmla="*/ 193635 w 193635"/>
                  <a:gd name="connsiteY238" fmla="*/ 57391 h 92048"/>
                  <a:gd name="connsiteX239" fmla="*/ 193476 w 193635"/>
                  <a:gd name="connsiteY239" fmla="*/ 56278 h 92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</a:cxnLst>
                <a:rect l="l" t="t" r="r" b="b"/>
                <a:pathLst>
                  <a:path w="193635" h="92048">
                    <a:moveTo>
                      <a:pt x="193476" y="56278"/>
                    </a:moveTo>
                    <a:lnTo>
                      <a:pt x="192840" y="53576"/>
                    </a:lnTo>
                    <a:lnTo>
                      <a:pt x="186799" y="48170"/>
                    </a:lnTo>
                    <a:lnTo>
                      <a:pt x="186004" y="45945"/>
                    </a:lnTo>
                    <a:lnTo>
                      <a:pt x="186322" y="45150"/>
                    </a:lnTo>
                    <a:lnTo>
                      <a:pt x="185845" y="43719"/>
                    </a:lnTo>
                    <a:lnTo>
                      <a:pt x="184574" y="42765"/>
                    </a:lnTo>
                    <a:lnTo>
                      <a:pt x="179645" y="41811"/>
                    </a:lnTo>
                    <a:lnTo>
                      <a:pt x="178373" y="42288"/>
                    </a:lnTo>
                    <a:lnTo>
                      <a:pt x="177261" y="41811"/>
                    </a:lnTo>
                    <a:lnTo>
                      <a:pt x="175512" y="40539"/>
                    </a:lnTo>
                    <a:lnTo>
                      <a:pt x="172491" y="39427"/>
                    </a:lnTo>
                    <a:lnTo>
                      <a:pt x="172173" y="38950"/>
                    </a:lnTo>
                    <a:lnTo>
                      <a:pt x="171060" y="37996"/>
                    </a:lnTo>
                    <a:lnTo>
                      <a:pt x="170425" y="37837"/>
                    </a:lnTo>
                    <a:lnTo>
                      <a:pt x="170107" y="38314"/>
                    </a:lnTo>
                    <a:lnTo>
                      <a:pt x="169153" y="39109"/>
                    </a:lnTo>
                    <a:lnTo>
                      <a:pt x="166132" y="40221"/>
                    </a:lnTo>
                    <a:lnTo>
                      <a:pt x="164860" y="39745"/>
                    </a:lnTo>
                    <a:lnTo>
                      <a:pt x="163747" y="38950"/>
                    </a:lnTo>
                    <a:lnTo>
                      <a:pt x="162476" y="37042"/>
                    </a:lnTo>
                    <a:lnTo>
                      <a:pt x="160568" y="35452"/>
                    </a:lnTo>
                    <a:lnTo>
                      <a:pt x="158978" y="34816"/>
                    </a:lnTo>
                    <a:lnTo>
                      <a:pt x="158024" y="33862"/>
                    </a:lnTo>
                    <a:lnTo>
                      <a:pt x="157865" y="33226"/>
                    </a:lnTo>
                    <a:lnTo>
                      <a:pt x="161363" y="31955"/>
                    </a:lnTo>
                    <a:lnTo>
                      <a:pt x="162158" y="30524"/>
                    </a:lnTo>
                    <a:lnTo>
                      <a:pt x="161681" y="27980"/>
                    </a:lnTo>
                    <a:lnTo>
                      <a:pt x="161204" y="27662"/>
                    </a:lnTo>
                    <a:lnTo>
                      <a:pt x="159773" y="28457"/>
                    </a:lnTo>
                    <a:lnTo>
                      <a:pt x="156911" y="29252"/>
                    </a:lnTo>
                    <a:lnTo>
                      <a:pt x="154209" y="29570"/>
                    </a:lnTo>
                    <a:lnTo>
                      <a:pt x="152937" y="29570"/>
                    </a:lnTo>
                    <a:lnTo>
                      <a:pt x="145306" y="24960"/>
                    </a:lnTo>
                    <a:lnTo>
                      <a:pt x="140378" y="23529"/>
                    </a:lnTo>
                    <a:lnTo>
                      <a:pt x="137516" y="23052"/>
                    </a:lnTo>
                    <a:lnTo>
                      <a:pt x="137198" y="23529"/>
                    </a:lnTo>
                    <a:lnTo>
                      <a:pt x="138470" y="26231"/>
                    </a:lnTo>
                    <a:lnTo>
                      <a:pt x="140855" y="29411"/>
                    </a:lnTo>
                    <a:lnTo>
                      <a:pt x="140696" y="30206"/>
                    </a:lnTo>
                    <a:lnTo>
                      <a:pt x="137993" y="31637"/>
                    </a:lnTo>
                    <a:lnTo>
                      <a:pt x="136403" y="32114"/>
                    </a:lnTo>
                    <a:lnTo>
                      <a:pt x="134654" y="33226"/>
                    </a:lnTo>
                    <a:lnTo>
                      <a:pt x="133065" y="34816"/>
                    </a:lnTo>
                    <a:lnTo>
                      <a:pt x="131793" y="35452"/>
                    </a:lnTo>
                    <a:lnTo>
                      <a:pt x="130680" y="35293"/>
                    </a:lnTo>
                    <a:lnTo>
                      <a:pt x="129408" y="34657"/>
                    </a:lnTo>
                    <a:lnTo>
                      <a:pt x="126229" y="29888"/>
                    </a:lnTo>
                    <a:lnTo>
                      <a:pt x="122254" y="26231"/>
                    </a:lnTo>
                    <a:lnTo>
                      <a:pt x="121936" y="25437"/>
                    </a:lnTo>
                    <a:lnTo>
                      <a:pt x="120664" y="25277"/>
                    </a:lnTo>
                    <a:lnTo>
                      <a:pt x="118916" y="24324"/>
                    </a:lnTo>
                    <a:lnTo>
                      <a:pt x="118280" y="23211"/>
                    </a:lnTo>
                    <a:lnTo>
                      <a:pt x="119234" y="22098"/>
                    </a:lnTo>
                    <a:lnTo>
                      <a:pt x="120346" y="20985"/>
                    </a:lnTo>
                    <a:lnTo>
                      <a:pt x="122572" y="20349"/>
                    </a:lnTo>
                    <a:lnTo>
                      <a:pt x="123208" y="19713"/>
                    </a:lnTo>
                    <a:lnTo>
                      <a:pt x="123526" y="18760"/>
                    </a:lnTo>
                    <a:lnTo>
                      <a:pt x="124321" y="17647"/>
                    </a:lnTo>
                    <a:lnTo>
                      <a:pt x="124162" y="17170"/>
                    </a:lnTo>
                    <a:lnTo>
                      <a:pt x="122572" y="15739"/>
                    </a:lnTo>
                    <a:lnTo>
                      <a:pt x="120346" y="14467"/>
                    </a:lnTo>
                    <a:lnTo>
                      <a:pt x="114146" y="15421"/>
                    </a:lnTo>
                    <a:lnTo>
                      <a:pt x="112398" y="16216"/>
                    </a:lnTo>
                    <a:lnTo>
                      <a:pt x="111444" y="15262"/>
                    </a:lnTo>
                    <a:lnTo>
                      <a:pt x="110808" y="13990"/>
                    </a:lnTo>
                    <a:lnTo>
                      <a:pt x="109218" y="13672"/>
                    </a:lnTo>
                    <a:lnTo>
                      <a:pt x="107151" y="12559"/>
                    </a:lnTo>
                    <a:lnTo>
                      <a:pt x="104608" y="11288"/>
                    </a:lnTo>
                    <a:lnTo>
                      <a:pt x="102064" y="10970"/>
                    </a:lnTo>
                    <a:lnTo>
                      <a:pt x="96818" y="9221"/>
                    </a:lnTo>
                    <a:lnTo>
                      <a:pt x="94910" y="9221"/>
                    </a:lnTo>
                    <a:lnTo>
                      <a:pt x="93797" y="8585"/>
                    </a:lnTo>
                    <a:lnTo>
                      <a:pt x="92525" y="7313"/>
                    </a:lnTo>
                    <a:lnTo>
                      <a:pt x="91571" y="5882"/>
                    </a:lnTo>
                    <a:lnTo>
                      <a:pt x="90935" y="3021"/>
                    </a:lnTo>
                    <a:lnTo>
                      <a:pt x="87120" y="1749"/>
                    </a:lnTo>
                    <a:lnTo>
                      <a:pt x="83304" y="954"/>
                    </a:lnTo>
                    <a:lnTo>
                      <a:pt x="83146" y="1431"/>
                    </a:lnTo>
                    <a:lnTo>
                      <a:pt x="83304" y="4292"/>
                    </a:lnTo>
                    <a:lnTo>
                      <a:pt x="83146" y="5723"/>
                    </a:lnTo>
                    <a:lnTo>
                      <a:pt x="80602" y="6677"/>
                    </a:lnTo>
                    <a:lnTo>
                      <a:pt x="78058" y="6836"/>
                    </a:lnTo>
                    <a:lnTo>
                      <a:pt x="77740" y="7472"/>
                    </a:lnTo>
                    <a:lnTo>
                      <a:pt x="76786" y="8426"/>
                    </a:lnTo>
                    <a:lnTo>
                      <a:pt x="75674" y="8426"/>
                    </a:lnTo>
                    <a:lnTo>
                      <a:pt x="73766" y="7790"/>
                    </a:lnTo>
                    <a:lnTo>
                      <a:pt x="72494" y="6995"/>
                    </a:lnTo>
                    <a:lnTo>
                      <a:pt x="72812" y="4769"/>
                    </a:lnTo>
                    <a:lnTo>
                      <a:pt x="72017" y="4611"/>
                    </a:lnTo>
                    <a:lnTo>
                      <a:pt x="70904" y="3180"/>
                    </a:lnTo>
                    <a:lnTo>
                      <a:pt x="70586" y="1749"/>
                    </a:lnTo>
                    <a:lnTo>
                      <a:pt x="69473" y="1113"/>
                    </a:lnTo>
                    <a:lnTo>
                      <a:pt x="65340" y="477"/>
                    </a:lnTo>
                    <a:lnTo>
                      <a:pt x="64068" y="0"/>
                    </a:lnTo>
                    <a:lnTo>
                      <a:pt x="62955" y="318"/>
                    </a:lnTo>
                    <a:lnTo>
                      <a:pt x="62160" y="1431"/>
                    </a:lnTo>
                    <a:lnTo>
                      <a:pt x="62637" y="2385"/>
                    </a:lnTo>
                    <a:lnTo>
                      <a:pt x="63432" y="3339"/>
                    </a:lnTo>
                    <a:lnTo>
                      <a:pt x="65658" y="4769"/>
                    </a:lnTo>
                    <a:lnTo>
                      <a:pt x="65499" y="5405"/>
                    </a:lnTo>
                    <a:lnTo>
                      <a:pt x="60571" y="6677"/>
                    </a:lnTo>
                    <a:lnTo>
                      <a:pt x="57550" y="8267"/>
                    </a:lnTo>
                    <a:lnTo>
                      <a:pt x="54847" y="9062"/>
                    </a:lnTo>
                    <a:lnTo>
                      <a:pt x="51986" y="10493"/>
                    </a:lnTo>
                    <a:lnTo>
                      <a:pt x="46263" y="12241"/>
                    </a:lnTo>
                    <a:lnTo>
                      <a:pt x="42129" y="12718"/>
                    </a:lnTo>
                    <a:lnTo>
                      <a:pt x="41334" y="13036"/>
                    </a:lnTo>
                    <a:lnTo>
                      <a:pt x="39745" y="15898"/>
                    </a:lnTo>
                    <a:lnTo>
                      <a:pt x="38632" y="16534"/>
                    </a:lnTo>
                    <a:lnTo>
                      <a:pt x="37678" y="16216"/>
                    </a:lnTo>
                    <a:lnTo>
                      <a:pt x="36883" y="15739"/>
                    </a:lnTo>
                    <a:lnTo>
                      <a:pt x="35929" y="16216"/>
                    </a:lnTo>
                    <a:lnTo>
                      <a:pt x="34975" y="17170"/>
                    </a:lnTo>
                    <a:lnTo>
                      <a:pt x="33862" y="17488"/>
                    </a:lnTo>
                    <a:lnTo>
                      <a:pt x="32908" y="17488"/>
                    </a:lnTo>
                    <a:lnTo>
                      <a:pt x="31319" y="20031"/>
                    </a:lnTo>
                    <a:lnTo>
                      <a:pt x="26549" y="20667"/>
                    </a:lnTo>
                    <a:lnTo>
                      <a:pt x="26072" y="22098"/>
                    </a:lnTo>
                    <a:lnTo>
                      <a:pt x="25119" y="23529"/>
                    </a:lnTo>
                    <a:lnTo>
                      <a:pt x="24483" y="23847"/>
                    </a:lnTo>
                    <a:lnTo>
                      <a:pt x="22416" y="23370"/>
                    </a:lnTo>
                    <a:lnTo>
                      <a:pt x="19395" y="23052"/>
                    </a:lnTo>
                    <a:lnTo>
                      <a:pt x="17647" y="23847"/>
                    </a:lnTo>
                    <a:lnTo>
                      <a:pt x="15739" y="24324"/>
                    </a:lnTo>
                    <a:lnTo>
                      <a:pt x="13195" y="24324"/>
                    </a:lnTo>
                    <a:lnTo>
                      <a:pt x="10493" y="26072"/>
                    </a:lnTo>
                    <a:lnTo>
                      <a:pt x="7790" y="28934"/>
                    </a:lnTo>
                    <a:lnTo>
                      <a:pt x="6200" y="31478"/>
                    </a:lnTo>
                    <a:lnTo>
                      <a:pt x="5405" y="32432"/>
                    </a:lnTo>
                    <a:lnTo>
                      <a:pt x="4133" y="30047"/>
                    </a:lnTo>
                    <a:lnTo>
                      <a:pt x="2385" y="28298"/>
                    </a:lnTo>
                    <a:lnTo>
                      <a:pt x="1272" y="27503"/>
                    </a:lnTo>
                    <a:lnTo>
                      <a:pt x="318" y="27503"/>
                    </a:lnTo>
                    <a:lnTo>
                      <a:pt x="0" y="27821"/>
                    </a:lnTo>
                    <a:lnTo>
                      <a:pt x="0" y="29093"/>
                    </a:lnTo>
                    <a:lnTo>
                      <a:pt x="1113" y="31160"/>
                    </a:lnTo>
                    <a:lnTo>
                      <a:pt x="2385" y="32591"/>
                    </a:lnTo>
                    <a:lnTo>
                      <a:pt x="2703" y="33544"/>
                    </a:lnTo>
                    <a:lnTo>
                      <a:pt x="3339" y="35452"/>
                    </a:lnTo>
                    <a:lnTo>
                      <a:pt x="5405" y="37519"/>
                    </a:lnTo>
                    <a:lnTo>
                      <a:pt x="8426" y="39268"/>
                    </a:lnTo>
                    <a:lnTo>
                      <a:pt x="10652" y="40857"/>
                    </a:lnTo>
                    <a:lnTo>
                      <a:pt x="12082" y="43083"/>
                    </a:lnTo>
                    <a:lnTo>
                      <a:pt x="12082" y="43719"/>
                    </a:lnTo>
                    <a:lnTo>
                      <a:pt x="11764" y="44673"/>
                    </a:lnTo>
                    <a:lnTo>
                      <a:pt x="10970" y="45468"/>
                    </a:lnTo>
                    <a:lnTo>
                      <a:pt x="10334" y="46581"/>
                    </a:lnTo>
                    <a:lnTo>
                      <a:pt x="8585" y="48806"/>
                    </a:lnTo>
                    <a:lnTo>
                      <a:pt x="9221" y="49919"/>
                    </a:lnTo>
                    <a:lnTo>
                      <a:pt x="10493" y="51191"/>
                    </a:lnTo>
                    <a:lnTo>
                      <a:pt x="11764" y="52622"/>
                    </a:lnTo>
                    <a:lnTo>
                      <a:pt x="13354" y="55007"/>
                    </a:lnTo>
                    <a:lnTo>
                      <a:pt x="15580" y="59299"/>
                    </a:lnTo>
                    <a:lnTo>
                      <a:pt x="17011" y="61048"/>
                    </a:lnTo>
                    <a:lnTo>
                      <a:pt x="18918" y="62796"/>
                    </a:lnTo>
                    <a:lnTo>
                      <a:pt x="20826" y="64227"/>
                    </a:lnTo>
                    <a:lnTo>
                      <a:pt x="23688" y="64068"/>
                    </a:lnTo>
                    <a:lnTo>
                      <a:pt x="26867" y="66771"/>
                    </a:lnTo>
                    <a:lnTo>
                      <a:pt x="30206" y="70427"/>
                    </a:lnTo>
                    <a:lnTo>
                      <a:pt x="32749" y="72176"/>
                    </a:lnTo>
                    <a:lnTo>
                      <a:pt x="34498" y="72812"/>
                    </a:lnTo>
                    <a:lnTo>
                      <a:pt x="35929" y="74084"/>
                    </a:lnTo>
                    <a:lnTo>
                      <a:pt x="37201" y="75992"/>
                    </a:lnTo>
                    <a:lnTo>
                      <a:pt x="37678" y="77263"/>
                    </a:lnTo>
                    <a:lnTo>
                      <a:pt x="38791" y="78058"/>
                    </a:lnTo>
                    <a:lnTo>
                      <a:pt x="41811" y="77899"/>
                    </a:lnTo>
                    <a:lnTo>
                      <a:pt x="45786" y="80920"/>
                    </a:lnTo>
                    <a:lnTo>
                      <a:pt x="48170" y="83145"/>
                    </a:lnTo>
                    <a:lnTo>
                      <a:pt x="49601" y="85053"/>
                    </a:lnTo>
                    <a:lnTo>
                      <a:pt x="50396" y="85212"/>
                    </a:lnTo>
                    <a:lnTo>
                      <a:pt x="52622" y="86484"/>
                    </a:lnTo>
                    <a:lnTo>
                      <a:pt x="54529" y="87756"/>
                    </a:lnTo>
                    <a:lnTo>
                      <a:pt x="56278" y="91094"/>
                    </a:lnTo>
                    <a:lnTo>
                      <a:pt x="60253" y="91889"/>
                    </a:lnTo>
                    <a:lnTo>
                      <a:pt x="65340" y="92048"/>
                    </a:lnTo>
                    <a:lnTo>
                      <a:pt x="67248" y="90459"/>
                    </a:lnTo>
                    <a:lnTo>
                      <a:pt x="68838" y="90141"/>
                    </a:lnTo>
                    <a:lnTo>
                      <a:pt x="70745" y="90617"/>
                    </a:lnTo>
                    <a:lnTo>
                      <a:pt x="74720" y="91094"/>
                    </a:lnTo>
                    <a:lnTo>
                      <a:pt x="75197" y="88551"/>
                    </a:lnTo>
                    <a:lnTo>
                      <a:pt x="77422" y="85689"/>
                    </a:lnTo>
                    <a:lnTo>
                      <a:pt x="78376" y="84735"/>
                    </a:lnTo>
                    <a:lnTo>
                      <a:pt x="81397" y="84735"/>
                    </a:lnTo>
                    <a:lnTo>
                      <a:pt x="82033" y="82669"/>
                    </a:lnTo>
                    <a:lnTo>
                      <a:pt x="82828" y="76945"/>
                    </a:lnTo>
                    <a:lnTo>
                      <a:pt x="83304" y="76310"/>
                    </a:lnTo>
                    <a:lnTo>
                      <a:pt x="85530" y="76468"/>
                    </a:lnTo>
                    <a:lnTo>
                      <a:pt x="87597" y="77422"/>
                    </a:lnTo>
                    <a:lnTo>
                      <a:pt x="88233" y="78376"/>
                    </a:lnTo>
                    <a:lnTo>
                      <a:pt x="89346" y="78217"/>
                    </a:lnTo>
                    <a:lnTo>
                      <a:pt x="90776" y="77740"/>
                    </a:lnTo>
                    <a:lnTo>
                      <a:pt x="92525" y="77263"/>
                    </a:lnTo>
                    <a:lnTo>
                      <a:pt x="95069" y="77899"/>
                    </a:lnTo>
                    <a:lnTo>
                      <a:pt x="100792" y="80602"/>
                    </a:lnTo>
                    <a:lnTo>
                      <a:pt x="103654" y="81556"/>
                    </a:lnTo>
                    <a:lnTo>
                      <a:pt x="105561" y="81397"/>
                    </a:lnTo>
                    <a:lnTo>
                      <a:pt x="107310" y="81397"/>
                    </a:lnTo>
                    <a:lnTo>
                      <a:pt x="113987" y="85371"/>
                    </a:lnTo>
                    <a:lnTo>
                      <a:pt x="118598" y="86007"/>
                    </a:lnTo>
                    <a:lnTo>
                      <a:pt x="122731" y="86007"/>
                    </a:lnTo>
                    <a:lnTo>
                      <a:pt x="124162" y="84735"/>
                    </a:lnTo>
                    <a:lnTo>
                      <a:pt x="125911" y="83782"/>
                    </a:lnTo>
                    <a:lnTo>
                      <a:pt x="127818" y="83940"/>
                    </a:lnTo>
                    <a:lnTo>
                      <a:pt x="129567" y="84417"/>
                    </a:lnTo>
                    <a:lnTo>
                      <a:pt x="132747" y="86166"/>
                    </a:lnTo>
                    <a:lnTo>
                      <a:pt x="134178" y="86643"/>
                    </a:lnTo>
                    <a:lnTo>
                      <a:pt x="136244" y="86961"/>
                    </a:lnTo>
                    <a:lnTo>
                      <a:pt x="137675" y="87279"/>
                    </a:lnTo>
                    <a:lnTo>
                      <a:pt x="138947" y="90300"/>
                    </a:lnTo>
                    <a:lnTo>
                      <a:pt x="139583" y="91254"/>
                    </a:lnTo>
                    <a:lnTo>
                      <a:pt x="140537" y="88233"/>
                    </a:lnTo>
                    <a:lnTo>
                      <a:pt x="142762" y="84417"/>
                    </a:lnTo>
                    <a:lnTo>
                      <a:pt x="144829" y="82192"/>
                    </a:lnTo>
                    <a:lnTo>
                      <a:pt x="146419" y="81556"/>
                    </a:lnTo>
                    <a:lnTo>
                      <a:pt x="149439" y="82192"/>
                    </a:lnTo>
                    <a:lnTo>
                      <a:pt x="154845" y="82669"/>
                    </a:lnTo>
                    <a:lnTo>
                      <a:pt x="158978" y="82192"/>
                    </a:lnTo>
                    <a:lnTo>
                      <a:pt x="162794" y="80443"/>
                    </a:lnTo>
                    <a:lnTo>
                      <a:pt x="164860" y="79012"/>
                    </a:lnTo>
                    <a:lnTo>
                      <a:pt x="166609" y="77422"/>
                    </a:lnTo>
                    <a:lnTo>
                      <a:pt x="167245" y="76468"/>
                    </a:lnTo>
                    <a:lnTo>
                      <a:pt x="168040" y="75992"/>
                    </a:lnTo>
                    <a:lnTo>
                      <a:pt x="171219" y="75038"/>
                    </a:lnTo>
                    <a:lnTo>
                      <a:pt x="172173" y="73925"/>
                    </a:lnTo>
                    <a:lnTo>
                      <a:pt x="172491" y="72017"/>
                    </a:lnTo>
                    <a:lnTo>
                      <a:pt x="172809" y="69632"/>
                    </a:lnTo>
                    <a:lnTo>
                      <a:pt x="173445" y="68043"/>
                    </a:lnTo>
                    <a:lnTo>
                      <a:pt x="174240" y="66771"/>
                    </a:lnTo>
                    <a:lnTo>
                      <a:pt x="180122" y="63909"/>
                    </a:lnTo>
                    <a:lnTo>
                      <a:pt x="180599" y="62796"/>
                    </a:lnTo>
                    <a:lnTo>
                      <a:pt x="181553" y="61842"/>
                    </a:lnTo>
                    <a:lnTo>
                      <a:pt x="183302" y="60730"/>
                    </a:lnTo>
                    <a:lnTo>
                      <a:pt x="185050" y="59140"/>
                    </a:lnTo>
                    <a:lnTo>
                      <a:pt x="186799" y="58186"/>
                    </a:lnTo>
                    <a:lnTo>
                      <a:pt x="189025" y="58186"/>
                    </a:lnTo>
                    <a:lnTo>
                      <a:pt x="191251" y="58027"/>
                    </a:lnTo>
                    <a:lnTo>
                      <a:pt x="192840" y="57550"/>
                    </a:lnTo>
                    <a:lnTo>
                      <a:pt x="193635" y="57391"/>
                    </a:lnTo>
                    <a:lnTo>
                      <a:pt x="193476" y="562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3" name="Freeform: Shape 5052">
                <a:extLst>
                  <a:ext uri="{FF2B5EF4-FFF2-40B4-BE49-F238E27FC236}">
                    <a16:creationId xmlns:a16="http://schemas.microsoft.com/office/drawing/2014/main" id="{9D1DFB43-8844-38C7-9A2E-29FC86009383}"/>
                  </a:ext>
                </a:extLst>
              </p:cNvPr>
              <p:cNvSpPr/>
              <p:nvPr/>
            </p:nvSpPr>
            <p:spPr>
              <a:xfrm>
                <a:off x="2119799" y="2867169"/>
                <a:ext cx="64704" cy="35452"/>
              </a:xfrm>
              <a:custGeom>
                <a:avLst/>
                <a:gdLst>
                  <a:gd name="connsiteX0" fmla="*/ 62001 w 64704"/>
                  <a:gd name="connsiteY0" fmla="*/ 2226 h 35452"/>
                  <a:gd name="connsiteX1" fmla="*/ 64704 w 64704"/>
                  <a:gd name="connsiteY1" fmla="*/ 0 h 35452"/>
                  <a:gd name="connsiteX2" fmla="*/ 60571 w 64704"/>
                  <a:gd name="connsiteY2" fmla="*/ 1113 h 35452"/>
                  <a:gd name="connsiteX3" fmla="*/ 56596 w 64704"/>
                  <a:gd name="connsiteY3" fmla="*/ 3020 h 35452"/>
                  <a:gd name="connsiteX4" fmla="*/ 54212 w 64704"/>
                  <a:gd name="connsiteY4" fmla="*/ 3815 h 35452"/>
                  <a:gd name="connsiteX5" fmla="*/ 50555 w 64704"/>
                  <a:gd name="connsiteY5" fmla="*/ 6041 h 35452"/>
                  <a:gd name="connsiteX6" fmla="*/ 37519 w 64704"/>
                  <a:gd name="connsiteY6" fmla="*/ 10015 h 35452"/>
                  <a:gd name="connsiteX7" fmla="*/ 33226 w 64704"/>
                  <a:gd name="connsiteY7" fmla="*/ 10652 h 35452"/>
                  <a:gd name="connsiteX8" fmla="*/ 28934 w 64704"/>
                  <a:gd name="connsiteY8" fmla="*/ 10492 h 35452"/>
                  <a:gd name="connsiteX9" fmla="*/ 23529 w 64704"/>
                  <a:gd name="connsiteY9" fmla="*/ 9857 h 35452"/>
                  <a:gd name="connsiteX10" fmla="*/ 18283 w 64704"/>
                  <a:gd name="connsiteY10" fmla="*/ 8903 h 35452"/>
                  <a:gd name="connsiteX11" fmla="*/ 17964 w 64704"/>
                  <a:gd name="connsiteY11" fmla="*/ 12400 h 35452"/>
                  <a:gd name="connsiteX12" fmla="*/ 16534 w 64704"/>
                  <a:gd name="connsiteY12" fmla="*/ 15580 h 35452"/>
                  <a:gd name="connsiteX13" fmla="*/ 13513 w 64704"/>
                  <a:gd name="connsiteY13" fmla="*/ 16375 h 35452"/>
                  <a:gd name="connsiteX14" fmla="*/ 11764 w 64704"/>
                  <a:gd name="connsiteY14" fmla="*/ 15898 h 35452"/>
                  <a:gd name="connsiteX15" fmla="*/ 10016 w 64704"/>
                  <a:gd name="connsiteY15" fmla="*/ 15580 h 35452"/>
                  <a:gd name="connsiteX16" fmla="*/ 7313 w 64704"/>
                  <a:gd name="connsiteY16" fmla="*/ 16375 h 35452"/>
                  <a:gd name="connsiteX17" fmla="*/ 4928 w 64704"/>
                  <a:gd name="connsiteY17" fmla="*/ 18600 h 35452"/>
                  <a:gd name="connsiteX18" fmla="*/ 2544 w 64704"/>
                  <a:gd name="connsiteY18" fmla="*/ 19872 h 35452"/>
                  <a:gd name="connsiteX19" fmla="*/ 0 w 64704"/>
                  <a:gd name="connsiteY19" fmla="*/ 18759 h 35452"/>
                  <a:gd name="connsiteX20" fmla="*/ 477 w 64704"/>
                  <a:gd name="connsiteY20" fmla="*/ 23052 h 35452"/>
                  <a:gd name="connsiteX21" fmla="*/ 3180 w 64704"/>
                  <a:gd name="connsiteY21" fmla="*/ 28616 h 35452"/>
                  <a:gd name="connsiteX22" fmla="*/ 4133 w 64704"/>
                  <a:gd name="connsiteY22" fmla="*/ 30206 h 35452"/>
                  <a:gd name="connsiteX23" fmla="*/ 5882 w 64704"/>
                  <a:gd name="connsiteY23" fmla="*/ 31001 h 35452"/>
                  <a:gd name="connsiteX24" fmla="*/ 11128 w 64704"/>
                  <a:gd name="connsiteY24" fmla="*/ 32908 h 35452"/>
                  <a:gd name="connsiteX25" fmla="*/ 12877 w 64704"/>
                  <a:gd name="connsiteY25" fmla="*/ 32908 h 35452"/>
                  <a:gd name="connsiteX26" fmla="*/ 16216 w 64704"/>
                  <a:gd name="connsiteY26" fmla="*/ 32431 h 35452"/>
                  <a:gd name="connsiteX27" fmla="*/ 17488 w 64704"/>
                  <a:gd name="connsiteY27" fmla="*/ 33226 h 35452"/>
                  <a:gd name="connsiteX28" fmla="*/ 18283 w 64704"/>
                  <a:gd name="connsiteY28" fmla="*/ 35134 h 35452"/>
                  <a:gd name="connsiteX29" fmla="*/ 20190 w 64704"/>
                  <a:gd name="connsiteY29" fmla="*/ 35452 h 35452"/>
                  <a:gd name="connsiteX30" fmla="*/ 20667 w 64704"/>
                  <a:gd name="connsiteY30" fmla="*/ 34498 h 35452"/>
                  <a:gd name="connsiteX31" fmla="*/ 20667 w 64704"/>
                  <a:gd name="connsiteY31" fmla="*/ 33226 h 35452"/>
                  <a:gd name="connsiteX32" fmla="*/ 21780 w 64704"/>
                  <a:gd name="connsiteY32" fmla="*/ 31955 h 35452"/>
                  <a:gd name="connsiteX33" fmla="*/ 23370 w 64704"/>
                  <a:gd name="connsiteY33" fmla="*/ 31319 h 35452"/>
                  <a:gd name="connsiteX34" fmla="*/ 25119 w 64704"/>
                  <a:gd name="connsiteY34" fmla="*/ 31319 h 35452"/>
                  <a:gd name="connsiteX35" fmla="*/ 28457 w 64704"/>
                  <a:gd name="connsiteY35" fmla="*/ 30683 h 35452"/>
                  <a:gd name="connsiteX36" fmla="*/ 31955 w 64704"/>
                  <a:gd name="connsiteY36" fmla="*/ 29570 h 35452"/>
                  <a:gd name="connsiteX37" fmla="*/ 34816 w 64704"/>
                  <a:gd name="connsiteY37" fmla="*/ 27821 h 35452"/>
                  <a:gd name="connsiteX38" fmla="*/ 40063 w 64704"/>
                  <a:gd name="connsiteY38" fmla="*/ 22416 h 35452"/>
                  <a:gd name="connsiteX39" fmla="*/ 41811 w 64704"/>
                  <a:gd name="connsiteY39" fmla="*/ 22416 h 35452"/>
                  <a:gd name="connsiteX40" fmla="*/ 43560 w 64704"/>
                  <a:gd name="connsiteY40" fmla="*/ 22575 h 35452"/>
                  <a:gd name="connsiteX41" fmla="*/ 46898 w 64704"/>
                  <a:gd name="connsiteY41" fmla="*/ 22416 h 35452"/>
                  <a:gd name="connsiteX42" fmla="*/ 50237 w 64704"/>
                  <a:gd name="connsiteY42" fmla="*/ 21939 h 35452"/>
                  <a:gd name="connsiteX43" fmla="*/ 49442 w 64704"/>
                  <a:gd name="connsiteY43" fmla="*/ 20031 h 35452"/>
                  <a:gd name="connsiteX44" fmla="*/ 48806 w 64704"/>
                  <a:gd name="connsiteY44" fmla="*/ 19395 h 35452"/>
                  <a:gd name="connsiteX45" fmla="*/ 46740 w 64704"/>
                  <a:gd name="connsiteY45" fmla="*/ 17011 h 35452"/>
                  <a:gd name="connsiteX46" fmla="*/ 46104 w 64704"/>
                  <a:gd name="connsiteY46" fmla="*/ 14944 h 35452"/>
                  <a:gd name="connsiteX47" fmla="*/ 47057 w 64704"/>
                  <a:gd name="connsiteY47" fmla="*/ 12082 h 35452"/>
                  <a:gd name="connsiteX48" fmla="*/ 62001 w 64704"/>
                  <a:gd name="connsiteY48" fmla="*/ 2226 h 35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4704" h="35452">
                    <a:moveTo>
                      <a:pt x="62001" y="2226"/>
                    </a:moveTo>
                    <a:lnTo>
                      <a:pt x="64704" y="0"/>
                    </a:lnTo>
                    <a:lnTo>
                      <a:pt x="60571" y="1113"/>
                    </a:lnTo>
                    <a:lnTo>
                      <a:pt x="56596" y="3020"/>
                    </a:lnTo>
                    <a:lnTo>
                      <a:pt x="54212" y="3815"/>
                    </a:lnTo>
                    <a:lnTo>
                      <a:pt x="50555" y="6041"/>
                    </a:lnTo>
                    <a:lnTo>
                      <a:pt x="37519" y="10015"/>
                    </a:lnTo>
                    <a:lnTo>
                      <a:pt x="33226" y="10652"/>
                    </a:lnTo>
                    <a:lnTo>
                      <a:pt x="28934" y="10492"/>
                    </a:lnTo>
                    <a:lnTo>
                      <a:pt x="23529" y="9857"/>
                    </a:lnTo>
                    <a:lnTo>
                      <a:pt x="18283" y="8903"/>
                    </a:lnTo>
                    <a:lnTo>
                      <a:pt x="17964" y="12400"/>
                    </a:lnTo>
                    <a:lnTo>
                      <a:pt x="16534" y="15580"/>
                    </a:lnTo>
                    <a:lnTo>
                      <a:pt x="13513" y="16375"/>
                    </a:lnTo>
                    <a:lnTo>
                      <a:pt x="11764" y="15898"/>
                    </a:lnTo>
                    <a:lnTo>
                      <a:pt x="10016" y="15580"/>
                    </a:lnTo>
                    <a:lnTo>
                      <a:pt x="7313" y="16375"/>
                    </a:lnTo>
                    <a:lnTo>
                      <a:pt x="4928" y="18600"/>
                    </a:lnTo>
                    <a:lnTo>
                      <a:pt x="2544" y="19872"/>
                    </a:lnTo>
                    <a:lnTo>
                      <a:pt x="0" y="18759"/>
                    </a:lnTo>
                    <a:lnTo>
                      <a:pt x="477" y="23052"/>
                    </a:lnTo>
                    <a:lnTo>
                      <a:pt x="3180" y="28616"/>
                    </a:lnTo>
                    <a:lnTo>
                      <a:pt x="4133" y="30206"/>
                    </a:lnTo>
                    <a:lnTo>
                      <a:pt x="5882" y="31001"/>
                    </a:lnTo>
                    <a:lnTo>
                      <a:pt x="11128" y="32908"/>
                    </a:lnTo>
                    <a:lnTo>
                      <a:pt x="12877" y="32908"/>
                    </a:lnTo>
                    <a:lnTo>
                      <a:pt x="16216" y="32431"/>
                    </a:lnTo>
                    <a:lnTo>
                      <a:pt x="17488" y="33226"/>
                    </a:lnTo>
                    <a:lnTo>
                      <a:pt x="18283" y="35134"/>
                    </a:lnTo>
                    <a:lnTo>
                      <a:pt x="20190" y="35452"/>
                    </a:lnTo>
                    <a:lnTo>
                      <a:pt x="20667" y="34498"/>
                    </a:lnTo>
                    <a:lnTo>
                      <a:pt x="20667" y="33226"/>
                    </a:lnTo>
                    <a:lnTo>
                      <a:pt x="21780" y="31955"/>
                    </a:lnTo>
                    <a:lnTo>
                      <a:pt x="23370" y="31319"/>
                    </a:lnTo>
                    <a:lnTo>
                      <a:pt x="25119" y="31319"/>
                    </a:lnTo>
                    <a:lnTo>
                      <a:pt x="28457" y="30683"/>
                    </a:lnTo>
                    <a:lnTo>
                      <a:pt x="31955" y="29570"/>
                    </a:lnTo>
                    <a:lnTo>
                      <a:pt x="34816" y="27821"/>
                    </a:lnTo>
                    <a:lnTo>
                      <a:pt x="40063" y="22416"/>
                    </a:lnTo>
                    <a:lnTo>
                      <a:pt x="41811" y="22416"/>
                    </a:lnTo>
                    <a:lnTo>
                      <a:pt x="43560" y="22575"/>
                    </a:lnTo>
                    <a:lnTo>
                      <a:pt x="46898" y="22416"/>
                    </a:lnTo>
                    <a:lnTo>
                      <a:pt x="50237" y="21939"/>
                    </a:lnTo>
                    <a:lnTo>
                      <a:pt x="49442" y="20031"/>
                    </a:lnTo>
                    <a:lnTo>
                      <a:pt x="48806" y="19395"/>
                    </a:lnTo>
                    <a:lnTo>
                      <a:pt x="46740" y="17011"/>
                    </a:lnTo>
                    <a:lnTo>
                      <a:pt x="46104" y="14944"/>
                    </a:lnTo>
                    <a:lnTo>
                      <a:pt x="47057" y="12082"/>
                    </a:lnTo>
                    <a:lnTo>
                      <a:pt x="62001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4" name="Freeform: Shape 5053">
                <a:extLst>
                  <a:ext uri="{FF2B5EF4-FFF2-40B4-BE49-F238E27FC236}">
                    <a16:creationId xmlns:a16="http://schemas.microsoft.com/office/drawing/2014/main" id="{E8371B19-35F7-467A-A4A1-8FD9B26BAE21}"/>
                  </a:ext>
                </a:extLst>
              </p:cNvPr>
              <p:cNvSpPr/>
              <p:nvPr/>
            </p:nvSpPr>
            <p:spPr>
              <a:xfrm>
                <a:off x="3972370" y="4228658"/>
                <a:ext cx="255318" cy="50873"/>
              </a:xfrm>
              <a:custGeom>
                <a:avLst/>
                <a:gdLst>
                  <a:gd name="connsiteX0" fmla="*/ 477 w 255318"/>
                  <a:gd name="connsiteY0" fmla="*/ 50714 h 50873"/>
                  <a:gd name="connsiteX1" fmla="*/ 159 w 255318"/>
                  <a:gd name="connsiteY1" fmla="*/ 50714 h 50873"/>
                  <a:gd name="connsiteX2" fmla="*/ 159 w 255318"/>
                  <a:gd name="connsiteY2" fmla="*/ 50237 h 50873"/>
                  <a:gd name="connsiteX3" fmla="*/ 159 w 255318"/>
                  <a:gd name="connsiteY3" fmla="*/ 49919 h 50873"/>
                  <a:gd name="connsiteX4" fmla="*/ 159 w 255318"/>
                  <a:gd name="connsiteY4" fmla="*/ 49442 h 50873"/>
                  <a:gd name="connsiteX5" fmla="*/ 159 w 255318"/>
                  <a:gd name="connsiteY5" fmla="*/ 49442 h 50873"/>
                  <a:gd name="connsiteX6" fmla="*/ 159 w 255318"/>
                  <a:gd name="connsiteY6" fmla="*/ 48966 h 50873"/>
                  <a:gd name="connsiteX7" fmla="*/ 0 w 255318"/>
                  <a:gd name="connsiteY7" fmla="*/ 48966 h 50873"/>
                  <a:gd name="connsiteX8" fmla="*/ 0 w 255318"/>
                  <a:gd name="connsiteY8" fmla="*/ 49601 h 50873"/>
                  <a:gd name="connsiteX9" fmla="*/ 318 w 255318"/>
                  <a:gd name="connsiteY9" fmla="*/ 50396 h 50873"/>
                  <a:gd name="connsiteX10" fmla="*/ 795 w 255318"/>
                  <a:gd name="connsiteY10" fmla="*/ 50873 h 50873"/>
                  <a:gd name="connsiteX11" fmla="*/ 1431 w 255318"/>
                  <a:gd name="connsiteY11" fmla="*/ 50555 h 50873"/>
                  <a:gd name="connsiteX12" fmla="*/ 1272 w 255318"/>
                  <a:gd name="connsiteY12" fmla="*/ 50555 h 50873"/>
                  <a:gd name="connsiteX13" fmla="*/ 795 w 255318"/>
                  <a:gd name="connsiteY13" fmla="*/ 50555 h 50873"/>
                  <a:gd name="connsiteX14" fmla="*/ 2385 w 255318"/>
                  <a:gd name="connsiteY14" fmla="*/ 50237 h 50873"/>
                  <a:gd name="connsiteX15" fmla="*/ 2385 w 255318"/>
                  <a:gd name="connsiteY15" fmla="*/ 50555 h 50873"/>
                  <a:gd name="connsiteX16" fmla="*/ 1908 w 255318"/>
                  <a:gd name="connsiteY16" fmla="*/ 50555 h 50873"/>
                  <a:gd name="connsiteX17" fmla="*/ 1590 w 255318"/>
                  <a:gd name="connsiteY17" fmla="*/ 50555 h 50873"/>
                  <a:gd name="connsiteX18" fmla="*/ 1590 w 255318"/>
                  <a:gd name="connsiteY18" fmla="*/ 50714 h 50873"/>
                  <a:gd name="connsiteX19" fmla="*/ 1590 w 255318"/>
                  <a:gd name="connsiteY19" fmla="*/ 50714 h 50873"/>
                  <a:gd name="connsiteX20" fmla="*/ 1908 w 255318"/>
                  <a:gd name="connsiteY20" fmla="*/ 50873 h 50873"/>
                  <a:gd name="connsiteX21" fmla="*/ 2226 w 255318"/>
                  <a:gd name="connsiteY21" fmla="*/ 50873 h 50873"/>
                  <a:gd name="connsiteX22" fmla="*/ 2385 w 255318"/>
                  <a:gd name="connsiteY22" fmla="*/ 50396 h 50873"/>
                  <a:gd name="connsiteX23" fmla="*/ 2385 w 255318"/>
                  <a:gd name="connsiteY23" fmla="*/ 50078 h 50873"/>
                  <a:gd name="connsiteX24" fmla="*/ 2385 w 255318"/>
                  <a:gd name="connsiteY24" fmla="*/ 49760 h 50873"/>
                  <a:gd name="connsiteX25" fmla="*/ 2385 w 255318"/>
                  <a:gd name="connsiteY25" fmla="*/ 50078 h 50873"/>
                  <a:gd name="connsiteX26" fmla="*/ 254683 w 255318"/>
                  <a:gd name="connsiteY26" fmla="*/ 0 h 50873"/>
                  <a:gd name="connsiteX27" fmla="*/ 253729 w 255318"/>
                  <a:gd name="connsiteY27" fmla="*/ 477 h 50873"/>
                  <a:gd name="connsiteX28" fmla="*/ 253093 w 255318"/>
                  <a:gd name="connsiteY28" fmla="*/ 477 h 50873"/>
                  <a:gd name="connsiteX29" fmla="*/ 251662 w 255318"/>
                  <a:gd name="connsiteY29" fmla="*/ 795 h 50873"/>
                  <a:gd name="connsiteX30" fmla="*/ 251344 w 255318"/>
                  <a:gd name="connsiteY30" fmla="*/ 2385 h 50873"/>
                  <a:gd name="connsiteX31" fmla="*/ 253093 w 255318"/>
                  <a:gd name="connsiteY31" fmla="*/ 2703 h 50873"/>
                  <a:gd name="connsiteX32" fmla="*/ 254524 w 255318"/>
                  <a:gd name="connsiteY32" fmla="*/ 3816 h 50873"/>
                  <a:gd name="connsiteX33" fmla="*/ 255319 w 255318"/>
                  <a:gd name="connsiteY33" fmla="*/ 1749 h 50873"/>
                  <a:gd name="connsiteX34" fmla="*/ 254683 w 255318"/>
                  <a:gd name="connsiteY34" fmla="*/ 0 h 50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55318" h="50873">
                    <a:moveTo>
                      <a:pt x="477" y="50714"/>
                    </a:moveTo>
                    <a:lnTo>
                      <a:pt x="159" y="50714"/>
                    </a:lnTo>
                    <a:cubicBezTo>
                      <a:pt x="159" y="50714"/>
                      <a:pt x="159" y="50237"/>
                      <a:pt x="159" y="50237"/>
                    </a:cubicBezTo>
                    <a:lnTo>
                      <a:pt x="159" y="49919"/>
                    </a:lnTo>
                    <a:cubicBezTo>
                      <a:pt x="159" y="49919"/>
                      <a:pt x="159" y="49442"/>
                      <a:pt x="159" y="49442"/>
                    </a:cubicBezTo>
                    <a:lnTo>
                      <a:pt x="159" y="49442"/>
                    </a:lnTo>
                    <a:lnTo>
                      <a:pt x="159" y="48966"/>
                    </a:lnTo>
                    <a:lnTo>
                      <a:pt x="0" y="48966"/>
                    </a:lnTo>
                    <a:lnTo>
                      <a:pt x="0" y="49601"/>
                    </a:lnTo>
                    <a:cubicBezTo>
                      <a:pt x="0" y="49601"/>
                      <a:pt x="318" y="50396"/>
                      <a:pt x="318" y="50396"/>
                    </a:cubicBezTo>
                    <a:lnTo>
                      <a:pt x="795" y="50873"/>
                    </a:lnTo>
                    <a:lnTo>
                      <a:pt x="1431" y="50555"/>
                    </a:lnTo>
                    <a:lnTo>
                      <a:pt x="1272" y="50555"/>
                    </a:lnTo>
                    <a:cubicBezTo>
                      <a:pt x="1272" y="50555"/>
                      <a:pt x="795" y="50555"/>
                      <a:pt x="795" y="50555"/>
                    </a:cubicBezTo>
                    <a:close/>
                    <a:moveTo>
                      <a:pt x="2385" y="50237"/>
                    </a:moveTo>
                    <a:lnTo>
                      <a:pt x="2385" y="50555"/>
                    </a:lnTo>
                    <a:cubicBezTo>
                      <a:pt x="2385" y="50555"/>
                      <a:pt x="1908" y="50555"/>
                      <a:pt x="1908" y="50555"/>
                    </a:cubicBezTo>
                    <a:lnTo>
                      <a:pt x="1590" y="50555"/>
                    </a:lnTo>
                    <a:cubicBezTo>
                      <a:pt x="1590" y="50555"/>
                      <a:pt x="1590" y="50714"/>
                      <a:pt x="1590" y="50714"/>
                    </a:cubicBezTo>
                    <a:lnTo>
                      <a:pt x="1590" y="50714"/>
                    </a:lnTo>
                    <a:cubicBezTo>
                      <a:pt x="1590" y="50714"/>
                      <a:pt x="1908" y="50873"/>
                      <a:pt x="1908" y="50873"/>
                    </a:cubicBezTo>
                    <a:lnTo>
                      <a:pt x="2226" y="50873"/>
                    </a:lnTo>
                    <a:cubicBezTo>
                      <a:pt x="2226" y="50873"/>
                      <a:pt x="2385" y="50396"/>
                      <a:pt x="2385" y="50396"/>
                    </a:cubicBezTo>
                    <a:lnTo>
                      <a:pt x="2385" y="50078"/>
                    </a:lnTo>
                    <a:cubicBezTo>
                      <a:pt x="2385" y="50078"/>
                      <a:pt x="2385" y="49760"/>
                      <a:pt x="2385" y="49760"/>
                    </a:cubicBezTo>
                    <a:lnTo>
                      <a:pt x="2385" y="50078"/>
                    </a:lnTo>
                    <a:close/>
                    <a:moveTo>
                      <a:pt x="254683" y="0"/>
                    </a:moveTo>
                    <a:lnTo>
                      <a:pt x="253729" y="477"/>
                    </a:lnTo>
                    <a:lnTo>
                      <a:pt x="253093" y="477"/>
                    </a:lnTo>
                    <a:cubicBezTo>
                      <a:pt x="253093" y="477"/>
                      <a:pt x="251662" y="795"/>
                      <a:pt x="251662" y="795"/>
                    </a:cubicBezTo>
                    <a:lnTo>
                      <a:pt x="251344" y="2385"/>
                    </a:lnTo>
                    <a:lnTo>
                      <a:pt x="253093" y="2703"/>
                    </a:lnTo>
                    <a:lnTo>
                      <a:pt x="254524" y="3816"/>
                    </a:lnTo>
                    <a:lnTo>
                      <a:pt x="255319" y="1749"/>
                    </a:lnTo>
                    <a:lnTo>
                      <a:pt x="25468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5" name="Freeform: Shape 5054">
                <a:extLst>
                  <a:ext uri="{FF2B5EF4-FFF2-40B4-BE49-F238E27FC236}">
                    <a16:creationId xmlns:a16="http://schemas.microsoft.com/office/drawing/2014/main" id="{ADC975CA-DE22-87F8-847A-06D25BBE63D9}"/>
                  </a:ext>
                </a:extLst>
              </p:cNvPr>
              <p:cNvSpPr/>
              <p:nvPr/>
            </p:nvSpPr>
            <p:spPr>
              <a:xfrm>
                <a:off x="10247076" y="3575258"/>
                <a:ext cx="11764" cy="9697"/>
              </a:xfrm>
              <a:custGeom>
                <a:avLst/>
                <a:gdLst>
                  <a:gd name="connsiteX0" fmla="*/ 9539 w 11764"/>
                  <a:gd name="connsiteY0" fmla="*/ 6359 h 9697"/>
                  <a:gd name="connsiteX1" fmla="*/ 4134 w 11764"/>
                  <a:gd name="connsiteY1" fmla="*/ 4292 h 9697"/>
                  <a:gd name="connsiteX2" fmla="*/ 2385 w 11764"/>
                  <a:gd name="connsiteY2" fmla="*/ 1113 h 9697"/>
                  <a:gd name="connsiteX3" fmla="*/ 1113 w 11764"/>
                  <a:gd name="connsiteY3" fmla="*/ 159 h 9697"/>
                  <a:gd name="connsiteX4" fmla="*/ 0 w 11764"/>
                  <a:gd name="connsiteY4" fmla="*/ 0 h 9697"/>
                  <a:gd name="connsiteX5" fmla="*/ 159 w 11764"/>
                  <a:gd name="connsiteY5" fmla="*/ 2385 h 9697"/>
                  <a:gd name="connsiteX6" fmla="*/ 4769 w 11764"/>
                  <a:gd name="connsiteY6" fmla="*/ 6836 h 9697"/>
                  <a:gd name="connsiteX7" fmla="*/ 10175 w 11764"/>
                  <a:gd name="connsiteY7" fmla="*/ 9698 h 9697"/>
                  <a:gd name="connsiteX8" fmla="*/ 11764 w 11764"/>
                  <a:gd name="connsiteY8" fmla="*/ 9221 h 9697"/>
                  <a:gd name="connsiteX9" fmla="*/ 9539 w 11764"/>
                  <a:gd name="connsiteY9" fmla="*/ 6359 h 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64" h="9697">
                    <a:moveTo>
                      <a:pt x="9539" y="6359"/>
                    </a:moveTo>
                    <a:lnTo>
                      <a:pt x="4134" y="4292"/>
                    </a:lnTo>
                    <a:lnTo>
                      <a:pt x="2385" y="1113"/>
                    </a:lnTo>
                    <a:lnTo>
                      <a:pt x="1113" y="159"/>
                    </a:lnTo>
                    <a:lnTo>
                      <a:pt x="0" y="0"/>
                    </a:lnTo>
                    <a:lnTo>
                      <a:pt x="159" y="2385"/>
                    </a:lnTo>
                    <a:lnTo>
                      <a:pt x="4769" y="6836"/>
                    </a:lnTo>
                    <a:lnTo>
                      <a:pt x="10175" y="9698"/>
                    </a:lnTo>
                    <a:lnTo>
                      <a:pt x="11764" y="9221"/>
                    </a:lnTo>
                    <a:lnTo>
                      <a:pt x="9539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6" name="Freeform: Shape 5055">
                <a:extLst>
                  <a:ext uri="{FF2B5EF4-FFF2-40B4-BE49-F238E27FC236}">
                    <a16:creationId xmlns:a16="http://schemas.microsoft.com/office/drawing/2014/main" id="{CBFCBD33-81CD-880B-E843-ECA110973736}"/>
                  </a:ext>
                </a:extLst>
              </p:cNvPr>
              <p:cNvSpPr/>
              <p:nvPr/>
            </p:nvSpPr>
            <p:spPr>
              <a:xfrm>
                <a:off x="465155" y="3435039"/>
                <a:ext cx="75991" cy="69314"/>
              </a:xfrm>
              <a:custGeom>
                <a:avLst/>
                <a:gdLst>
                  <a:gd name="connsiteX0" fmla="*/ 11446 w 75991"/>
                  <a:gd name="connsiteY0" fmla="*/ 7790 h 69314"/>
                  <a:gd name="connsiteX1" fmla="*/ 9857 w 75991"/>
                  <a:gd name="connsiteY1" fmla="*/ 8108 h 69314"/>
                  <a:gd name="connsiteX2" fmla="*/ 7631 w 75991"/>
                  <a:gd name="connsiteY2" fmla="*/ 9380 h 69314"/>
                  <a:gd name="connsiteX3" fmla="*/ 6995 w 75991"/>
                  <a:gd name="connsiteY3" fmla="*/ 10492 h 69314"/>
                  <a:gd name="connsiteX4" fmla="*/ 9062 w 75991"/>
                  <a:gd name="connsiteY4" fmla="*/ 11605 h 69314"/>
                  <a:gd name="connsiteX5" fmla="*/ 10493 w 75991"/>
                  <a:gd name="connsiteY5" fmla="*/ 11605 h 69314"/>
                  <a:gd name="connsiteX6" fmla="*/ 12877 w 75991"/>
                  <a:gd name="connsiteY6" fmla="*/ 10969 h 69314"/>
                  <a:gd name="connsiteX7" fmla="*/ 12877 w 75991"/>
                  <a:gd name="connsiteY7" fmla="*/ 10175 h 69314"/>
                  <a:gd name="connsiteX8" fmla="*/ 11446 w 75991"/>
                  <a:gd name="connsiteY8" fmla="*/ 7949 h 69314"/>
                  <a:gd name="connsiteX9" fmla="*/ 27026 w 75991"/>
                  <a:gd name="connsiteY9" fmla="*/ 62955 h 69314"/>
                  <a:gd name="connsiteX10" fmla="*/ 24006 w 75991"/>
                  <a:gd name="connsiteY10" fmla="*/ 64704 h 69314"/>
                  <a:gd name="connsiteX11" fmla="*/ 23370 w 75991"/>
                  <a:gd name="connsiteY11" fmla="*/ 66135 h 69314"/>
                  <a:gd name="connsiteX12" fmla="*/ 24006 w 75991"/>
                  <a:gd name="connsiteY12" fmla="*/ 67725 h 69314"/>
                  <a:gd name="connsiteX13" fmla="*/ 25436 w 75991"/>
                  <a:gd name="connsiteY13" fmla="*/ 68837 h 69314"/>
                  <a:gd name="connsiteX14" fmla="*/ 27026 w 75991"/>
                  <a:gd name="connsiteY14" fmla="*/ 69314 h 69314"/>
                  <a:gd name="connsiteX15" fmla="*/ 29252 w 75991"/>
                  <a:gd name="connsiteY15" fmla="*/ 68201 h 69314"/>
                  <a:gd name="connsiteX16" fmla="*/ 29570 w 75991"/>
                  <a:gd name="connsiteY16" fmla="*/ 66135 h 69314"/>
                  <a:gd name="connsiteX17" fmla="*/ 28616 w 75991"/>
                  <a:gd name="connsiteY17" fmla="*/ 63432 h 69314"/>
                  <a:gd name="connsiteX18" fmla="*/ 26867 w 75991"/>
                  <a:gd name="connsiteY18" fmla="*/ 62955 h 69314"/>
                  <a:gd name="connsiteX19" fmla="*/ 10175 w 75991"/>
                  <a:gd name="connsiteY19" fmla="*/ 2861 h 69314"/>
                  <a:gd name="connsiteX20" fmla="*/ 8585 w 75991"/>
                  <a:gd name="connsiteY20" fmla="*/ 477 h 69314"/>
                  <a:gd name="connsiteX21" fmla="*/ 6359 w 75991"/>
                  <a:gd name="connsiteY21" fmla="*/ 0 h 69314"/>
                  <a:gd name="connsiteX22" fmla="*/ 0 w 75991"/>
                  <a:gd name="connsiteY22" fmla="*/ 3020 h 69314"/>
                  <a:gd name="connsiteX23" fmla="*/ 0 w 75991"/>
                  <a:gd name="connsiteY23" fmla="*/ 3656 h 69314"/>
                  <a:gd name="connsiteX24" fmla="*/ 477 w 75991"/>
                  <a:gd name="connsiteY24" fmla="*/ 5246 h 69314"/>
                  <a:gd name="connsiteX25" fmla="*/ 795 w 75991"/>
                  <a:gd name="connsiteY25" fmla="*/ 7631 h 69314"/>
                  <a:gd name="connsiteX26" fmla="*/ 1908 w 75991"/>
                  <a:gd name="connsiteY26" fmla="*/ 7949 h 69314"/>
                  <a:gd name="connsiteX27" fmla="*/ 4769 w 75991"/>
                  <a:gd name="connsiteY27" fmla="*/ 7313 h 69314"/>
                  <a:gd name="connsiteX28" fmla="*/ 9221 w 75991"/>
                  <a:gd name="connsiteY28" fmla="*/ 4292 h 69314"/>
                  <a:gd name="connsiteX29" fmla="*/ 10334 w 75991"/>
                  <a:gd name="connsiteY29" fmla="*/ 3020 h 69314"/>
                  <a:gd name="connsiteX30" fmla="*/ 35770 w 75991"/>
                  <a:gd name="connsiteY30" fmla="*/ 16693 h 69314"/>
                  <a:gd name="connsiteX31" fmla="*/ 30524 w 75991"/>
                  <a:gd name="connsiteY31" fmla="*/ 16057 h 69314"/>
                  <a:gd name="connsiteX32" fmla="*/ 27503 w 75991"/>
                  <a:gd name="connsiteY32" fmla="*/ 15103 h 69314"/>
                  <a:gd name="connsiteX33" fmla="*/ 27026 w 75991"/>
                  <a:gd name="connsiteY33" fmla="*/ 15421 h 69314"/>
                  <a:gd name="connsiteX34" fmla="*/ 27026 w 75991"/>
                  <a:gd name="connsiteY34" fmla="*/ 16693 h 69314"/>
                  <a:gd name="connsiteX35" fmla="*/ 29093 w 75991"/>
                  <a:gd name="connsiteY35" fmla="*/ 20349 h 69314"/>
                  <a:gd name="connsiteX36" fmla="*/ 30206 w 75991"/>
                  <a:gd name="connsiteY36" fmla="*/ 17964 h 69314"/>
                  <a:gd name="connsiteX37" fmla="*/ 31319 w 75991"/>
                  <a:gd name="connsiteY37" fmla="*/ 17329 h 69314"/>
                  <a:gd name="connsiteX38" fmla="*/ 35611 w 75991"/>
                  <a:gd name="connsiteY38" fmla="*/ 18441 h 69314"/>
                  <a:gd name="connsiteX39" fmla="*/ 37360 w 75991"/>
                  <a:gd name="connsiteY39" fmla="*/ 18123 h 69314"/>
                  <a:gd name="connsiteX40" fmla="*/ 37042 w 75991"/>
                  <a:gd name="connsiteY40" fmla="*/ 17487 h 69314"/>
                  <a:gd name="connsiteX41" fmla="*/ 35929 w 75991"/>
                  <a:gd name="connsiteY41" fmla="*/ 16693 h 69314"/>
                  <a:gd name="connsiteX42" fmla="*/ 50396 w 75991"/>
                  <a:gd name="connsiteY42" fmla="*/ 59458 h 69314"/>
                  <a:gd name="connsiteX43" fmla="*/ 46899 w 75991"/>
                  <a:gd name="connsiteY43" fmla="*/ 56278 h 69314"/>
                  <a:gd name="connsiteX44" fmla="*/ 46899 w 75991"/>
                  <a:gd name="connsiteY44" fmla="*/ 55006 h 69314"/>
                  <a:gd name="connsiteX45" fmla="*/ 45468 w 75991"/>
                  <a:gd name="connsiteY45" fmla="*/ 54688 h 69314"/>
                  <a:gd name="connsiteX46" fmla="*/ 45150 w 75991"/>
                  <a:gd name="connsiteY46" fmla="*/ 55165 h 69314"/>
                  <a:gd name="connsiteX47" fmla="*/ 45150 w 75991"/>
                  <a:gd name="connsiteY47" fmla="*/ 57073 h 69314"/>
                  <a:gd name="connsiteX48" fmla="*/ 44514 w 75991"/>
                  <a:gd name="connsiteY48" fmla="*/ 59299 h 69314"/>
                  <a:gd name="connsiteX49" fmla="*/ 44514 w 75991"/>
                  <a:gd name="connsiteY49" fmla="*/ 61842 h 69314"/>
                  <a:gd name="connsiteX50" fmla="*/ 46740 w 75991"/>
                  <a:gd name="connsiteY50" fmla="*/ 65181 h 69314"/>
                  <a:gd name="connsiteX51" fmla="*/ 48647 w 75991"/>
                  <a:gd name="connsiteY51" fmla="*/ 66294 h 69314"/>
                  <a:gd name="connsiteX52" fmla="*/ 52463 w 75991"/>
                  <a:gd name="connsiteY52" fmla="*/ 66294 h 69314"/>
                  <a:gd name="connsiteX53" fmla="*/ 54212 w 75991"/>
                  <a:gd name="connsiteY53" fmla="*/ 63909 h 69314"/>
                  <a:gd name="connsiteX54" fmla="*/ 51668 w 75991"/>
                  <a:gd name="connsiteY54" fmla="*/ 60094 h 69314"/>
                  <a:gd name="connsiteX55" fmla="*/ 50396 w 75991"/>
                  <a:gd name="connsiteY55" fmla="*/ 59458 h 69314"/>
                  <a:gd name="connsiteX56" fmla="*/ 70268 w 75991"/>
                  <a:gd name="connsiteY56" fmla="*/ 15580 h 69314"/>
                  <a:gd name="connsiteX57" fmla="*/ 69791 w 75991"/>
                  <a:gd name="connsiteY57" fmla="*/ 13513 h 69314"/>
                  <a:gd name="connsiteX58" fmla="*/ 69791 w 75991"/>
                  <a:gd name="connsiteY58" fmla="*/ 10175 h 69314"/>
                  <a:gd name="connsiteX59" fmla="*/ 68996 w 75991"/>
                  <a:gd name="connsiteY59" fmla="*/ 10175 h 69314"/>
                  <a:gd name="connsiteX60" fmla="*/ 67407 w 75991"/>
                  <a:gd name="connsiteY60" fmla="*/ 11128 h 69314"/>
                  <a:gd name="connsiteX61" fmla="*/ 67725 w 75991"/>
                  <a:gd name="connsiteY61" fmla="*/ 14308 h 69314"/>
                  <a:gd name="connsiteX62" fmla="*/ 68361 w 75991"/>
                  <a:gd name="connsiteY62" fmla="*/ 14785 h 69314"/>
                  <a:gd name="connsiteX63" fmla="*/ 69473 w 75991"/>
                  <a:gd name="connsiteY63" fmla="*/ 17011 h 69314"/>
                  <a:gd name="connsiteX64" fmla="*/ 70427 w 75991"/>
                  <a:gd name="connsiteY64" fmla="*/ 15580 h 69314"/>
                  <a:gd name="connsiteX65" fmla="*/ 75833 w 75991"/>
                  <a:gd name="connsiteY65" fmla="*/ 29888 h 69314"/>
                  <a:gd name="connsiteX66" fmla="*/ 74243 w 75991"/>
                  <a:gd name="connsiteY66" fmla="*/ 28298 h 69314"/>
                  <a:gd name="connsiteX67" fmla="*/ 72653 w 75991"/>
                  <a:gd name="connsiteY67" fmla="*/ 28298 h 69314"/>
                  <a:gd name="connsiteX68" fmla="*/ 71699 w 75991"/>
                  <a:gd name="connsiteY68" fmla="*/ 28298 h 69314"/>
                  <a:gd name="connsiteX69" fmla="*/ 69314 w 75991"/>
                  <a:gd name="connsiteY69" fmla="*/ 27821 h 69314"/>
                  <a:gd name="connsiteX70" fmla="*/ 69314 w 75991"/>
                  <a:gd name="connsiteY70" fmla="*/ 30365 h 69314"/>
                  <a:gd name="connsiteX71" fmla="*/ 68043 w 75991"/>
                  <a:gd name="connsiteY71" fmla="*/ 33385 h 69314"/>
                  <a:gd name="connsiteX72" fmla="*/ 70268 w 75991"/>
                  <a:gd name="connsiteY72" fmla="*/ 34975 h 69314"/>
                  <a:gd name="connsiteX73" fmla="*/ 72017 w 75991"/>
                  <a:gd name="connsiteY73" fmla="*/ 34975 h 69314"/>
                  <a:gd name="connsiteX74" fmla="*/ 75197 w 75991"/>
                  <a:gd name="connsiteY74" fmla="*/ 33544 h 69314"/>
                  <a:gd name="connsiteX75" fmla="*/ 75992 w 75991"/>
                  <a:gd name="connsiteY75" fmla="*/ 31478 h 69314"/>
                  <a:gd name="connsiteX76" fmla="*/ 75674 w 75991"/>
                  <a:gd name="connsiteY76" fmla="*/ 29888 h 69314"/>
                  <a:gd name="connsiteX77" fmla="*/ 63114 w 75991"/>
                  <a:gd name="connsiteY77" fmla="*/ 54847 h 69314"/>
                  <a:gd name="connsiteX78" fmla="*/ 61048 w 75991"/>
                  <a:gd name="connsiteY78" fmla="*/ 54847 h 69314"/>
                  <a:gd name="connsiteX79" fmla="*/ 59935 w 75991"/>
                  <a:gd name="connsiteY79" fmla="*/ 56596 h 69314"/>
                  <a:gd name="connsiteX80" fmla="*/ 59935 w 75991"/>
                  <a:gd name="connsiteY80" fmla="*/ 57073 h 69314"/>
                  <a:gd name="connsiteX81" fmla="*/ 59935 w 75991"/>
                  <a:gd name="connsiteY81" fmla="*/ 58822 h 69314"/>
                  <a:gd name="connsiteX82" fmla="*/ 61207 w 75991"/>
                  <a:gd name="connsiteY82" fmla="*/ 60094 h 69314"/>
                  <a:gd name="connsiteX83" fmla="*/ 62001 w 75991"/>
                  <a:gd name="connsiteY83" fmla="*/ 60094 h 69314"/>
                  <a:gd name="connsiteX84" fmla="*/ 63909 w 75991"/>
                  <a:gd name="connsiteY84" fmla="*/ 59140 h 69314"/>
                  <a:gd name="connsiteX85" fmla="*/ 63909 w 75991"/>
                  <a:gd name="connsiteY85" fmla="*/ 56119 h 69314"/>
                  <a:gd name="connsiteX86" fmla="*/ 63273 w 75991"/>
                  <a:gd name="connsiteY86" fmla="*/ 54688 h 6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5991" h="69314">
                    <a:moveTo>
                      <a:pt x="11446" y="7790"/>
                    </a:moveTo>
                    <a:lnTo>
                      <a:pt x="9857" y="8108"/>
                    </a:lnTo>
                    <a:lnTo>
                      <a:pt x="7631" y="9380"/>
                    </a:lnTo>
                    <a:lnTo>
                      <a:pt x="6995" y="10492"/>
                    </a:lnTo>
                    <a:lnTo>
                      <a:pt x="9062" y="11605"/>
                    </a:lnTo>
                    <a:lnTo>
                      <a:pt x="10493" y="11605"/>
                    </a:lnTo>
                    <a:cubicBezTo>
                      <a:pt x="10493" y="11605"/>
                      <a:pt x="12877" y="10969"/>
                      <a:pt x="12877" y="10969"/>
                    </a:cubicBezTo>
                    <a:lnTo>
                      <a:pt x="12877" y="10175"/>
                    </a:lnTo>
                    <a:cubicBezTo>
                      <a:pt x="12877" y="10175"/>
                      <a:pt x="11446" y="7949"/>
                      <a:pt x="11446" y="7949"/>
                    </a:cubicBezTo>
                    <a:close/>
                    <a:moveTo>
                      <a:pt x="27026" y="62955"/>
                    </a:moveTo>
                    <a:lnTo>
                      <a:pt x="24006" y="64704"/>
                    </a:lnTo>
                    <a:lnTo>
                      <a:pt x="23370" y="66135"/>
                    </a:lnTo>
                    <a:lnTo>
                      <a:pt x="24006" y="67725"/>
                    </a:lnTo>
                    <a:lnTo>
                      <a:pt x="25436" y="68837"/>
                    </a:lnTo>
                    <a:lnTo>
                      <a:pt x="27026" y="69314"/>
                    </a:lnTo>
                    <a:lnTo>
                      <a:pt x="29252" y="68201"/>
                    </a:lnTo>
                    <a:lnTo>
                      <a:pt x="29570" y="66135"/>
                    </a:lnTo>
                    <a:lnTo>
                      <a:pt x="28616" y="63432"/>
                    </a:lnTo>
                    <a:lnTo>
                      <a:pt x="26867" y="62955"/>
                    </a:lnTo>
                    <a:close/>
                    <a:moveTo>
                      <a:pt x="10175" y="2861"/>
                    </a:moveTo>
                    <a:lnTo>
                      <a:pt x="8585" y="477"/>
                    </a:lnTo>
                    <a:lnTo>
                      <a:pt x="6359" y="0"/>
                    </a:lnTo>
                    <a:lnTo>
                      <a:pt x="0" y="3020"/>
                    </a:lnTo>
                    <a:lnTo>
                      <a:pt x="0" y="3656"/>
                    </a:lnTo>
                    <a:cubicBezTo>
                      <a:pt x="0" y="3656"/>
                      <a:pt x="477" y="5246"/>
                      <a:pt x="477" y="5246"/>
                    </a:cubicBezTo>
                    <a:lnTo>
                      <a:pt x="795" y="7631"/>
                    </a:lnTo>
                    <a:lnTo>
                      <a:pt x="1908" y="7949"/>
                    </a:lnTo>
                    <a:lnTo>
                      <a:pt x="4769" y="7313"/>
                    </a:lnTo>
                    <a:lnTo>
                      <a:pt x="9221" y="4292"/>
                    </a:lnTo>
                    <a:lnTo>
                      <a:pt x="10334" y="3020"/>
                    </a:lnTo>
                    <a:close/>
                    <a:moveTo>
                      <a:pt x="35770" y="16693"/>
                    </a:moveTo>
                    <a:lnTo>
                      <a:pt x="30524" y="16057"/>
                    </a:lnTo>
                    <a:lnTo>
                      <a:pt x="27503" y="15103"/>
                    </a:lnTo>
                    <a:lnTo>
                      <a:pt x="27026" y="15421"/>
                    </a:lnTo>
                    <a:lnTo>
                      <a:pt x="27026" y="16693"/>
                    </a:lnTo>
                    <a:cubicBezTo>
                      <a:pt x="27026" y="16693"/>
                      <a:pt x="29093" y="20349"/>
                      <a:pt x="29093" y="20349"/>
                    </a:cubicBezTo>
                    <a:lnTo>
                      <a:pt x="30206" y="17964"/>
                    </a:lnTo>
                    <a:lnTo>
                      <a:pt x="31319" y="17329"/>
                    </a:lnTo>
                    <a:lnTo>
                      <a:pt x="35611" y="18441"/>
                    </a:lnTo>
                    <a:lnTo>
                      <a:pt x="37360" y="18123"/>
                    </a:lnTo>
                    <a:lnTo>
                      <a:pt x="37042" y="17487"/>
                    </a:lnTo>
                    <a:lnTo>
                      <a:pt x="35929" y="16693"/>
                    </a:lnTo>
                    <a:close/>
                    <a:moveTo>
                      <a:pt x="50396" y="59458"/>
                    </a:moveTo>
                    <a:lnTo>
                      <a:pt x="46899" y="56278"/>
                    </a:lnTo>
                    <a:lnTo>
                      <a:pt x="46899" y="55006"/>
                    </a:lnTo>
                    <a:cubicBezTo>
                      <a:pt x="46899" y="55006"/>
                      <a:pt x="45468" y="54688"/>
                      <a:pt x="45468" y="54688"/>
                    </a:cubicBezTo>
                    <a:lnTo>
                      <a:pt x="45150" y="55165"/>
                    </a:lnTo>
                    <a:lnTo>
                      <a:pt x="45150" y="57073"/>
                    </a:lnTo>
                    <a:cubicBezTo>
                      <a:pt x="45150" y="57073"/>
                      <a:pt x="44514" y="59299"/>
                      <a:pt x="44514" y="59299"/>
                    </a:cubicBezTo>
                    <a:lnTo>
                      <a:pt x="44514" y="61842"/>
                    </a:lnTo>
                    <a:cubicBezTo>
                      <a:pt x="44514" y="61842"/>
                      <a:pt x="46740" y="65181"/>
                      <a:pt x="46740" y="65181"/>
                    </a:cubicBezTo>
                    <a:lnTo>
                      <a:pt x="48647" y="66294"/>
                    </a:lnTo>
                    <a:lnTo>
                      <a:pt x="52463" y="66294"/>
                    </a:lnTo>
                    <a:cubicBezTo>
                      <a:pt x="52463" y="66294"/>
                      <a:pt x="54212" y="63909"/>
                      <a:pt x="54212" y="63909"/>
                    </a:cubicBezTo>
                    <a:lnTo>
                      <a:pt x="51668" y="60094"/>
                    </a:lnTo>
                    <a:lnTo>
                      <a:pt x="50396" y="59458"/>
                    </a:lnTo>
                    <a:close/>
                    <a:moveTo>
                      <a:pt x="70268" y="15580"/>
                    </a:moveTo>
                    <a:lnTo>
                      <a:pt x="69791" y="13513"/>
                    </a:lnTo>
                    <a:lnTo>
                      <a:pt x="69791" y="10175"/>
                    </a:lnTo>
                    <a:cubicBezTo>
                      <a:pt x="69791" y="10175"/>
                      <a:pt x="68996" y="10175"/>
                      <a:pt x="68996" y="10175"/>
                    </a:cubicBezTo>
                    <a:lnTo>
                      <a:pt x="67407" y="11128"/>
                    </a:lnTo>
                    <a:lnTo>
                      <a:pt x="67725" y="14308"/>
                    </a:lnTo>
                    <a:lnTo>
                      <a:pt x="68361" y="14785"/>
                    </a:lnTo>
                    <a:lnTo>
                      <a:pt x="69473" y="17011"/>
                    </a:lnTo>
                    <a:lnTo>
                      <a:pt x="70427" y="15580"/>
                    </a:lnTo>
                    <a:close/>
                    <a:moveTo>
                      <a:pt x="75833" y="29888"/>
                    </a:moveTo>
                    <a:lnTo>
                      <a:pt x="74243" y="28298"/>
                    </a:lnTo>
                    <a:lnTo>
                      <a:pt x="72653" y="28298"/>
                    </a:lnTo>
                    <a:cubicBezTo>
                      <a:pt x="72653" y="28298"/>
                      <a:pt x="71699" y="28298"/>
                      <a:pt x="71699" y="28298"/>
                    </a:cubicBezTo>
                    <a:lnTo>
                      <a:pt x="69314" y="27821"/>
                    </a:lnTo>
                    <a:lnTo>
                      <a:pt x="69314" y="30365"/>
                    </a:lnTo>
                    <a:cubicBezTo>
                      <a:pt x="69314" y="30365"/>
                      <a:pt x="68043" y="33385"/>
                      <a:pt x="68043" y="33385"/>
                    </a:cubicBezTo>
                    <a:lnTo>
                      <a:pt x="70268" y="34975"/>
                    </a:lnTo>
                    <a:lnTo>
                      <a:pt x="72017" y="34975"/>
                    </a:lnTo>
                    <a:cubicBezTo>
                      <a:pt x="72017" y="34975"/>
                      <a:pt x="75197" y="33544"/>
                      <a:pt x="75197" y="33544"/>
                    </a:cubicBezTo>
                    <a:lnTo>
                      <a:pt x="75992" y="31478"/>
                    </a:lnTo>
                    <a:lnTo>
                      <a:pt x="75674" y="29888"/>
                    </a:lnTo>
                    <a:close/>
                    <a:moveTo>
                      <a:pt x="63114" y="54847"/>
                    </a:moveTo>
                    <a:lnTo>
                      <a:pt x="61048" y="54847"/>
                    </a:lnTo>
                    <a:cubicBezTo>
                      <a:pt x="61048" y="54847"/>
                      <a:pt x="59935" y="56596"/>
                      <a:pt x="59935" y="56596"/>
                    </a:cubicBezTo>
                    <a:lnTo>
                      <a:pt x="59935" y="57073"/>
                    </a:lnTo>
                    <a:cubicBezTo>
                      <a:pt x="59935" y="57073"/>
                      <a:pt x="59935" y="58822"/>
                      <a:pt x="59935" y="58822"/>
                    </a:cubicBezTo>
                    <a:lnTo>
                      <a:pt x="61207" y="60094"/>
                    </a:lnTo>
                    <a:lnTo>
                      <a:pt x="62001" y="60094"/>
                    </a:lnTo>
                    <a:cubicBezTo>
                      <a:pt x="62001" y="60094"/>
                      <a:pt x="63909" y="59140"/>
                      <a:pt x="63909" y="59140"/>
                    </a:cubicBezTo>
                    <a:lnTo>
                      <a:pt x="63909" y="56119"/>
                    </a:lnTo>
                    <a:cubicBezTo>
                      <a:pt x="63909" y="56119"/>
                      <a:pt x="63273" y="54688"/>
                      <a:pt x="63273" y="5468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7" name="Freeform: Shape 5056">
                <a:extLst>
                  <a:ext uri="{FF2B5EF4-FFF2-40B4-BE49-F238E27FC236}">
                    <a16:creationId xmlns:a16="http://schemas.microsoft.com/office/drawing/2014/main" id="{3CA26B54-B241-9C2D-2297-9CBDF6D34906}"/>
                  </a:ext>
                </a:extLst>
              </p:cNvPr>
              <p:cNvSpPr/>
              <p:nvPr/>
            </p:nvSpPr>
            <p:spPr>
              <a:xfrm>
                <a:off x="9795101" y="3256666"/>
                <a:ext cx="309371" cy="99997"/>
              </a:xfrm>
              <a:custGeom>
                <a:avLst/>
                <a:gdLst>
                  <a:gd name="connsiteX0" fmla="*/ 180122 w 309371"/>
                  <a:gd name="connsiteY0" fmla="*/ 21144 h 99997"/>
                  <a:gd name="connsiteX1" fmla="*/ 182507 w 309371"/>
                  <a:gd name="connsiteY1" fmla="*/ 21939 h 99997"/>
                  <a:gd name="connsiteX2" fmla="*/ 186005 w 309371"/>
                  <a:gd name="connsiteY2" fmla="*/ 21939 h 99997"/>
                  <a:gd name="connsiteX3" fmla="*/ 186958 w 309371"/>
                  <a:gd name="connsiteY3" fmla="*/ 22575 h 99997"/>
                  <a:gd name="connsiteX4" fmla="*/ 188230 w 309371"/>
                  <a:gd name="connsiteY4" fmla="*/ 22575 h 99997"/>
                  <a:gd name="connsiteX5" fmla="*/ 189979 w 309371"/>
                  <a:gd name="connsiteY5" fmla="*/ 22257 h 99997"/>
                  <a:gd name="connsiteX6" fmla="*/ 188071 w 309371"/>
                  <a:gd name="connsiteY6" fmla="*/ 19713 h 99997"/>
                  <a:gd name="connsiteX7" fmla="*/ 186640 w 309371"/>
                  <a:gd name="connsiteY7" fmla="*/ 19395 h 99997"/>
                  <a:gd name="connsiteX8" fmla="*/ 185369 w 309371"/>
                  <a:gd name="connsiteY8" fmla="*/ 19395 h 99997"/>
                  <a:gd name="connsiteX9" fmla="*/ 183938 w 309371"/>
                  <a:gd name="connsiteY9" fmla="*/ 19872 h 99997"/>
                  <a:gd name="connsiteX10" fmla="*/ 179963 w 309371"/>
                  <a:gd name="connsiteY10" fmla="*/ 19236 h 99997"/>
                  <a:gd name="connsiteX11" fmla="*/ 178056 w 309371"/>
                  <a:gd name="connsiteY11" fmla="*/ 19713 h 99997"/>
                  <a:gd name="connsiteX12" fmla="*/ 178691 w 309371"/>
                  <a:gd name="connsiteY12" fmla="*/ 20508 h 99997"/>
                  <a:gd name="connsiteX13" fmla="*/ 179963 w 309371"/>
                  <a:gd name="connsiteY13" fmla="*/ 21144 h 99997"/>
                  <a:gd name="connsiteX14" fmla="*/ 200471 w 309371"/>
                  <a:gd name="connsiteY14" fmla="*/ 33067 h 99997"/>
                  <a:gd name="connsiteX15" fmla="*/ 200949 w 309371"/>
                  <a:gd name="connsiteY15" fmla="*/ 34657 h 99997"/>
                  <a:gd name="connsiteX16" fmla="*/ 203174 w 309371"/>
                  <a:gd name="connsiteY16" fmla="*/ 36088 h 99997"/>
                  <a:gd name="connsiteX17" fmla="*/ 204287 w 309371"/>
                  <a:gd name="connsiteY17" fmla="*/ 36565 h 99997"/>
                  <a:gd name="connsiteX18" fmla="*/ 205082 w 309371"/>
                  <a:gd name="connsiteY18" fmla="*/ 36565 h 99997"/>
                  <a:gd name="connsiteX19" fmla="*/ 206353 w 309371"/>
                  <a:gd name="connsiteY19" fmla="*/ 37996 h 99997"/>
                  <a:gd name="connsiteX20" fmla="*/ 207466 w 309371"/>
                  <a:gd name="connsiteY20" fmla="*/ 37042 h 99997"/>
                  <a:gd name="connsiteX21" fmla="*/ 208103 w 309371"/>
                  <a:gd name="connsiteY21" fmla="*/ 35770 h 99997"/>
                  <a:gd name="connsiteX22" fmla="*/ 208420 w 309371"/>
                  <a:gd name="connsiteY22" fmla="*/ 34021 h 99997"/>
                  <a:gd name="connsiteX23" fmla="*/ 204446 w 309371"/>
                  <a:gd name="connsiteY23" fmla="*/ 33226 h 99997"/>
                  <a:gd name="connsiteX24" fmla="*/ 202061 w 309371"/>
                  <a:gd name="connsiteY24" fmla="*/ 32908 h 99997"/>
                  <a:gd name="connsiteX25" fmla="*/ 200154 w 309371"/>
                  <a:gd name="connsiteY25" fmla="*/ 32908 h 99997"/>
                  <a:gd name="connsiteX26" fmla="*/ 197769 w 309371"/>
                  <a:gd name="connsiteY26" fmla="*/ 30683 h 99997"/>
                  <a:gd name="connsiteX27" fmla="*/ 200630 w 309371"/>
                  <a:gd name="connsiteY27" fmla="*/ 31955 h 99997"/>
                  <a:gd name="connsiteX28" fmla="*/ 201584 w 309371"/>
                  <a:gd name="connsiteY28" fmla="*/ 31955 h 99997"/>
                  <a:gd name="connsiteX29" fmla="*/ 202697 w 309371"/>
                  <a:gd name="connsiteY29" fmla="*/ 31160 h 99997"/>
                  <a:gd name="connsiteX30" fmla="*/ 201425 w 309371"/>
                  <a:gd name="connsiteY30" fmla="*/ 29570 h 99997"/>
                  <a:gd name="connsiteX31" fmla="*/ 201425 w 309371"/>
                  <a:gd name="connsiteY31" fmla="*/ 29093 h 99997"/>
                  <a:gd name="connsiteX32" fmla="*/ 199041 w 309371"/>
                  <a:gd name="connsiteY32" fmla="*/ 28298 h 99997"/>
                  <a:gd name="connsiteX33" fmla="*/ 198563 w 309371"/>
                  <a:gd name="connsiteY33" fmla="*/ 26390 h 99997"/>
                  <a:gd name="connsiteX34" fmla="*/ 198246 w 309371"/>
                  <a:gd name="connsiteY34" fmla="*/ 26390 h 99997"/>
                  <a:gd name="connsiteX35" fmla="*/ 198087 w 309371"/>
                  <a:gd name="connsiteY35" fmla="*/ 27980 h 99997"/>
                  <a:gd name="connsiteX36" fmla="*/ 197133 w 309371"/>
                  <a:gd name="connsiteY36" fmla="*/ 29411 h 99997"/>
                  <a:gd name="connsiteX37" fmla="*/ 197928 w 309371"/>
                  <a:gd name="connsiteY37" fmla="*/ 30524 h 99997"/>
                  <a:gd name="connsiteX38" fmla="*/ 191728 w 309371"/>
                  <a:gd name="connsiteY38" fmla="*/ 24324 h 99997"/>
                  <a:gd name="connsiteX39" fmla="*/ 193000 w 309371"/>
                  <a:gd name="connsiteY39" fmla="*/ 26072 h 99997"/>
                  <a:gd name="connsiteX40" fmla="*/ 195226 w 309371"/>
                  <a:gd name="connsiteY40" fmla="*/ 26549 h 99997"/>
                  <a:gd name="connsiteX41" fmla="*/ 196815 w 309371"/>
                  <a:gd name="connsiteY41" fmla="*/ 27662 h 99997"/>
                  <a:gd name="connsiteX42" fmla="*/ 197451 w 309371"/>
                  <a:gd name="connsiteY42" fmla="*/ 27185 h 99997"/>
                  <a:gd name="connsiteX43" fmla="*/ 196497 w 309371"/>
                  <a:gd name="connsiteY43" fmla="*/ 26549 h 99997"/>
                  <a:gd name="connsiteX44" fmla="*/ 195543 w 309371"/>
                  <a:gd name="connsiteY44" fmla="*/ 24164 h 99997"/>
                  <a:gd name="connsiteX45" fmla="*/ 193953 w 309371"/>
                  <a:gd name="connsiteY45" fmla="*/ 22893 h 99997"/>
                  <a:gd name="connsiteX46" fmla="*/ 192522 w 309371"/>
                  <a:gd name="connsiteY46" fmla="*/ 22893 h 99997"/>
                  <a:gd name="connsiteX47" fmla="*/ 190455 w 309371"/>
                  <a:gd name="connsiteY47" fmla="*/ 23052 h 99997"/>
                  <a:gd name="connsiteX48" fmla="*/ 190455 w 309371"/>
                  <a:gd name="connsiteY48" fmla="*/ 23688 h 99997"/>
                  <a:gd name="connsiteX49" fmla="*/ 191887 w 309371"/>
                  <a:gd name="connsiteY49" fmla="*/ 24324 h 99997"/>
                  <a:gd name="connsiteX50" fmla="*/ 308259 w 309371"/>
                  <a:gd name="connsiteY50" fmla="*/ 86643 h 99997"/>
                  <a:gd name="connsiteX51" fmla="*/ 307305 w 309371"/>
                  <a:gd name="connsiteY51" fmla="*/ 86007 h 99997"/>
                  <a:gd name="connsiteX52" fmla="*/ 306351 w 309371"/>
                  <a:gd name="connsiteY52" fmla="*/ 85530 h 99997"/>
                  <a:gd name="connsiteX53" fmla="*/ 305238 w 309371"/>
                  <a:gd name="connsiteY53" fmla="*/ 85848 h 99997"/>
                  <a:gd name="connsiteX54" fmla="*/ 302058 w 309371"/>
                  <a:gd name="connsiteY54" fmla="*/ 85530 h 99997"/>
                  <a:gd name="connsiteX55" fmla="*/ 298402 w 309371"/>
                  <a:gd name="connsiteY55" fmla="*/ 83940 h 99997"/>
                  <a:gd name="connsiteX56" fmla="*/ 294109 w 309371"/>
                  <a:gd name="connsiteY56" fmla="*/ 79807 h 99997"/>
                  <a:gd name="connsiteX57" fmla="*/ 292043 w 309371"/>
                  <a:gd name="connsiteY57" fmla="*/ 78217 h 99997"/>
                  <a:gd name="connsiteX58" fmla="*/ 287751 w 309371"/>
                  <a:gd name="connsiteY58" fmla="*/ 75832 h 99997"/>
                  <a:gd name="connsiteX59" fmla="*/ 285525 w 309371"/>
                  <a:gd name="connsiteY59" fmla="*/ 75197 h 99997"/>
                  <a:gd name="connsiteX60" fmla="*/ 278212 w 309371"/>
                  <a:gd name="connsiteY60" fmla="*/ 73925 h 99997"/>
                  <a:gd name="connsiteX61" fmla="*/ 274555 w 309371"/>
                  <a:gd name="connsiteY61" fmla="*/ 74243 h 99997"/>
                  <a:gd name="connsiteX62" fmla="*/ 269150 w 309371"/>
                  <a:gd name="connsiteY62" fmla="*/ 73766 h 99997"/>
                  <a:gd name="connsiteX63" fmla="*/ 265812 w 309371"/>
                  <a:gd name="connsiteY63" fmla="*/ 73289 h 99997"/>
                  <a:gd name="connsiteX64" fmla="*/ 263427 w 309371"/>
                  <a:gd name="connsiteY64" fmla="*/ 73925 h 99997"/>
                  <a:gd name="connsiteX65" fmla="*/ 262632 w 309371"/>
                  <a:gd name="connsiteY65" fmla="*/ 73289 h 99997"/>
                  <a:gd name="connsiteX66" fmla="*/ 262632 w 309371"/>
                  <a:gd name="connsiteY66" fmla="*/ 72176 h 99997"/>
                  <a:gd name="connsiteX67" fmla="*/ 262949 w 309371"/>
                  <a:gd name="connsiteY67" fmla="*/ 71063 h 99997"/>
                  <a:gd name="connsiteX68" fmla="*/ 267083 w 309371"/>
                  <a:gd name="connsiteY68" fmla="*/ 70268 h 99997"/>
                  <a:gd name="connsiteX69" fmla="*/ 265175 w 309371"/>
                  <a:gd name="connsiteY69" fmla="*/ 68520 h 99997"/>
                  <a:gd name="connsiteX70" fmla="*/ 265812 w 309371"/>
                  <a:gd name="connsiteY70" fmla="*/ 67089 h 99997"/>
                  <a:gd name="connsiteX71" fmla="*/ 267083 w 309371"/>
                  <a:gd name="connsiteY71" fmla="*/ 65658 h 99997"/>
                  <a:gd name="connsiteX72" fmla="*/ 265970 w 309371"/>
                  <a:gd name="connsiteY72" fmla="*/ 63591 h 99997"/>
                  <a:gd name="connsiteX73" fmla="*/ 263427 w 309371"/>
                  <a:gd name="connsiteY73" fmla="*/ 62160 h 99997"/>
                  <a:gd name="connsiteX74" fmla="*/ 258339 w 309371"/>
                  <a:gd name="connsiteY74" fmla="*/ 62160 h 99997"/>
                  <a:gd name="connsiteX75" fmla="*/ 253252 w 309371"/>
                  <a:gd name="connsiteY75" fmla="*/ 61524 h 99997"/>
                  <a:gd name="connsiteX76" fmla="*/ 247847 w 309371"/>
                  <a:gd name="connsiteY76" fmla="*/ 58663 h 99997"/>
                  <a:gd name="connsiteX77" fmla="*/ 242282 w 309371"/>
                  <a:gd name="connsiteY77" fmla="*/ 57232 h 99997"/>
                  <a:gd name="connsiteX78" fmla="*/ 239580 w 309371"/>
                  <a:gd name="connsiteY78" fmla="*/ 57232 h 99997"/>
                  <a:gd name="connsiteX79" fmla="*/ 236878 w 309371"/>
                  <a:gd name="connsiteY79" fmla="*/ 56914 h 99997"/>
                  <a:gd name="connsiteX80" fmla="*/ 235765 w 309371"/>
                  <a:gd name="connsiteY80" fmla="*/ 55324 h 99997"/>
                  <a:gd name="connsiteX81" fmla="*/ 234652 w 309371"/>
                  <a:gd name="connsiteY81" fmla="*/ 54847 h 99997"/>
                  <a:gd name="connsiteX82" fmla="*/ 233539 w 309371"/>
                  <a:gd name="connsiteY82" fmla="*/ 54847 h 99997"/>
                  <a:gd name="connsiteX83" fmla="*/ 230518 w 309371"/>
                  <a:gd name="connsiteY83" fmla="*/ 55642 h 99997"/>
                  <a:gd name="connsiteX84" fmla="*/ 230518 w 309371"/>
                  <a:gd name="connsiteY84" fmla="*/ 54688 h 99997"/>
                  <a:gd name="connsiteX85" fmla="*/ 231472 w 309371"/>
                  <a:gd name="connsiteY85" fmla="*/ 53576 h 99997"/>
                  <a:gd name="connsiteX86" fmla="*/ 228770 w 309371"/>
                  <a:gd name="connsiteY86" fmla="*/ 51827 h 99997"/>
                  <a:gd name="connsiteX87" fmla="*/ 223841 w 309371"/>
                  <a:gd name="connsiteY87" fmla="*/ 48011 h 99997"/>
                  <a:gd name="connsiteX88" fmla="*/ 222569 w 309371"/>
                  <a:gd name="connsiteY88" fmla="*/ 49442 h 99997"/>
                  <a:gd name="connsiteX89" fmla="*/ 220662 w 309371"/>
                  <a:gd name="connsiteY89" fmla="*/ 51191 h 99997"/>
                  <a:gd name="connsiteX90" fmla="*/ 219390 w 309371"/>
                  <a:gd name="connsiteY90" fmla="*/ 51191 h 99997"/>
                  <a:gd name="connsiteX91" fmla="*/ 218913 w 309371"/>
                  <a:gd name="connsiteY91" fmla="*/ 49442 h 99997"/>
                  <a:gd name="connsiteX92" fmla="*/ 216211 w 309371"/>
                  <a:gd name="connsiteY92" fmla="*/ 47217 h 99997"/>
                  <a:gd name="connsiteX93" fmla="*/ 219708 w 309371"/>
                  <a:gd name="connsiteY93" fmla="*/ 47852 h 99997"/>
                  <a:gd name="connsiteX94" fmla="*/ 221456 w 309371"/>
                  <a:gd name="connsiteY94" fmla="*/ 47852 h 99997"/>
                  <a:gd name="connsiteX95" fmla="*/ 222569 w 309371"/>
                  <a:gd name="connsiteY95" fmla="*/ 46422 h 99997"/>
                  <a:gd name="connsiteX96" fmla="*/ 220343 w 309371"/>
                  <a:gd name="connsiteY96" fmla="*/ 45627 h 99997"/>
                  <a:gd name="connsiteX97" fmla="*/ 218118 w 309371"/>
                  <a:gd name="connsiteY97" fmla="*/ 44514 h 99997"/>
                  <a:gd name="connsiteX98" fmla="*/ 216846 w 309371"/>
                  <a:gd name="connsiteY98" fmla="*/ 43242 h 99997"/>
                  <a:gd name="connsiteX99" fmla="*/ 212394 w 309371"/>
                  <a:gd name="connsiteY99" fmla="*/ 39745 h 99997"/>
                  <a:gd name="connsiteX100" fmla="*/ 209851 w 309371"/>
                  <a:gd name="connsiteY100" fmla="*/ 39268 h 99997"/>
                  <a:gd name="connsiteX101" fmla="*/ 210170 w 309371"/>
                  <a:gd name="connsiteY101" fmla="*/ 39903 h 99997"/>
                  <a:gd name="connsiteX102" fmla="*/ 212077 w 309371"/>
                  <a:gd name="connsiteY102" fmla="*/ 41652 h 99997"/>
                  <a:gd name="connsiteX103" fmla="*/ 212394 w 309371"/>
                  <a:gd name="connsiteY103" fmla="*/ 42288 h 99997"/>
                  <a:gd name="connsiteX104" fmla="*/ 210964 w 309371"/>
                  <a:gd name="connsiteY104" fmla="*/ 42765 h 99997"/>
                  <a:gd name="connsiteX105" fmla="*/ 208262 w 309371"/>
                  <a:gd name="connsiteY105" fmla="*/ 42129 h 99997"/>
                  <a:gd name="connsiteX106" fmla="*/ 201743 w 309371"/>
                  <a:gd name="connsiteY106" fmla="*/ 39108 h 99997"/>
                  <a:gd name="connsiteX107" fmla="*/ 198723 w 309371"/>
                  <a:gd name="connsiteY107" fmla="*/ 37042 h 99997"/>
                  <a:gd name="connsiteX108" fmla="*/ 193794 w 309371"/>
                  <a:gd name="connsiteY108" fmla="*/ 32908 h 99997"/>
                  <a:gd name="connsiteX109" fmla="*/ 178215 w 309371"/>
                  <a:gd name="connsiteY109" fmla="*/ 25118 h 99997"/>
                  <a:gd name="connsiteX110" fmla="*/ 177261 w 309371"/>
                  <a:gd name="connsiteY110" fmla="*/ 25436 h 99997"/>
                  <a:gd name="connsiteX111" fmla="*/ 175671 w 309371"/>
                  <a:gd name="connsiteY111" fmla="*/ 25118 h 99997"/>
                  <a:gd name="connsiteX112" fmla="*/ 173922 w 309371"/>
                  <a:gd name="connsiteY112" fmla="*/ 24483 h 99997"/>
                  <a:gd name="connsiteX113" fmla="*/ 172014 w 309371"/>
                  <a:gd name="connsiteY113" fmla="*/ 24483 h 99997"/>
                  <a:gd name="connsiteX114" fmla="*/ 163906 w 309371"/>
                  <a:gd name="connsiteY114" fmla="*/ 24483 h 99997"/>
                  <a:gd name="connsiteX115" fmla="*/ 161204 w 309371"/>
                  <a:gd name="connsiteY115" fmla="*/ 23847 h 99997"/>
                  <a:gd name="connsiteX116" fmla="*/ 158819 w 309371"/>
                  <a:gd name="connsiteY116" fmla="*/ 22575 h 99997"/>
                  <a:gd name="connsiteX117" fmla="*/ 155957 w 309371"/>
                  <a:gd name="connsiteY117" fmla="*/ 20667 h 99997"/>
                  <a:gd name="connsiteX118" fmla="*/ 153255 w 309371"/>
                  <a:gd name="connsiteY118" fmla="*/ 18600 h 99997"/>
                  <a:gd name="connsiteX119" fmla="*/ 149599 w 309371"/>
                  <a:gd name="connsiteY119" fmla="*/ 13672 h 99997"/>
                  <a:gd name="connsiteX120" fmla="*/ 144671 w 309371"/>
                  <a:gd name="connsiteY120" fmla="*/ 11128 h 99997"/>
                  <a:gd name="connsiteX121" fmla="*/ 145624 w 309371"/>
                  <a:gd name="connsiteY121" fmla="*/ 9380 h 99997"/>
                  <a:gd name="connsiteX122" fmla="*/ 142604 w 309371"/>
                  <a:gd name="connsiteY122" fmla="*/ 9857 h 99997"/>
                  <a:gd name="connsiteX123" fmla="*/ 141491 w 309371"/>
                  <a:gd name="connsiteY123" fmla="*/ 9857 h 99997"/>
                  <a:gd name="connsiteX124" fmla="*/ 138152 w 309371"/>
                  <a:gd name="connsiteY124" fmla="*/ 7631 h 99997"/>
                  <a:gd name="connsiteX125" fmla="*/ 135450 w 309371"/>
                  <a:gd name="connsiteY125" fmla="*/ 7631 h 99997"/>
                  <a:gd name="connsiteX126" fmla="*/ 132588 w 309371"/>
                  <a:gd name="connsiteY126" fmla="*/ 7790 h 99997"/>
                  <a:gd name="connsiteX127" fmla="*/ 129727 w 309371"/>
                  <a:gd name="connsiteY127" fmla="*/ 7472 h 99997"/>
                  <a:gd name="connsiteX128" fmla="*/ 127023 w 309371"/>
                  <a:gd name="connsiteY128" fmla="*/ 6518 h 99997"/>
                  <a:gd name="connsiteX129" fmla="*/ 124480 w 309371"/>
                  <a:gd name="connsiteY129" fmla="*/ 5246 h 99997"/>
                  <a:gd name="connsiteX130" fmla="*/ 122732 w 309371"/>
                  <a:gd name="connsiteY130" fmla="*/ 3180 h 99997"/>
                  <a:gd name="connsiteX131" fmla="*/ 121619 w 309371"/>
                  <a:gd name="connsiteY131" fmla="*/ 2543 h 99997"/>
                  <a:gd name="connsiteX132" fmla="*/ 111285 w 309371"/>
                  <a:gd name="connsiteY132" fmla="*/ 3020 h 99997"/>
                  <a:gd name="connsiteX133" fmla="*/ 107310 w 309371"/>
                  <a:gd name="connsiteY133" fmla="*/ 4133 h 99997"/>
                  <a:gd name="connsiteX134" fmla="*/ 106356 w 309371"/>
                  <a:gd name="connsiteY134" fmla="*/ 4133 h 99997"/>
                  <a:gd name="connsiteX135" fmla="*/ 103654 w 309371"/>
                  <a:gd name="connsiteY135" fmla="*/ 1908 h 99997"/>
                  <a:gd name="connsiteX136" fmla="*/ 103971 w 309371"/>
                  <a:gd name="connsiteY136" fmla="*/ 1113 h 99997"/>
                  <a:gd name="connsiteX137" fmla="*/ 101110 w 309371"/>
                  <a:gd name="connsiteY137" fmla="*/ 1908 h 99997"/>
                  <a:gd name="connsiteX138" fmla="*/ 95069 w 309371"/>
                  <a:gd name="connsiteY138" fmla="*/ 2226 h 99997"/>
                  <a:gd name="connsiteX139" fmla="*/ 87597 w 309371"/>
                  <a:gd name="connsiteY139" fmla="*/ 795 h 99997"/>
                  <a:gd name="connsiteX140" fmla="*/ 79966 w 309371"/>
                  <a:gd name="connsiteY140" fmla="*/ 0 h 99997"/>
                  <a:gd name="connsiteX141" fmla="*/ 72812 w 309371"/>
                  <a:gd name="connsiteY141" fmla="*/ 1113 h 99997"/>
                  <a:gd name="connsiteX142" fmla="*/ 65976 w 309371"/>
                  <a:gd name="connsiteY142" fmla="*/ 3815 h 99997"/>
                  <a:gd name="connsiteX143" fmla="*/ 63750 w 309371"/>
                  <a:gd name="connsiteY143" fmla="*/ 4451 h 99997"/>
                  <a:gd name="connsiteX144" fmla="*/ 49125 w 309371"/>
                  <a:gd name="connsiteY144" fmla="*/ 6200 h 99997"/>
                  <a:gd name="connsiteX145" fmla="*/ 46740 w 309371"/>
                  <a:gd name="connsiteY145" fmla="*/ 6677 h 99997"/>
                  <a:gd name="connsiteX146" fmla="*/ 24165 w 309371"/>
                  <a:gd name="connsiteY146" fmla="*/ 15739 h 99997"/>
                  <a:gd name="connsiteX147" fmla="*/ 21939 w 309371"/>
                  <a:gd name="connsiteY147" fmla="*/ 17169 h 99997"/>
                  <a:gd name="connsiteX148" fmla="*/ 17329 w 309371"/>
                  <a:gd name="connsiteY148" fmla="*/ 21462 h 99997"/>
                  <a:gd name="connsiteX149" fmla="*/ 15103 w 309371"/>
                  <a:gd name="connsiteY149" fmla="*/ 24324 h 99997"/>
                  <a:gd name="connsiteX150" fmla="*/ 14468 w 309371"/>
                  <a:gd name="connsiteY150" fmla="*/ 27980 h 99997"/>
                  <a:gd name="connsiteX151" fmla="*/ 16057 w 309371"/>
                  <a:gd name="connsiteY151" fmla="*/ 33385 h 99997"/>
                  <a:gd name="connsiteX152" fmla="*/ 14785 w 309371"/>
                  <a:gd name="connsiteY152" fmla="*/ 34498 h 99997"/>
                  <a:gd name="connsiteX153" fmla="*/ 13036 w 309371"/>
                  <a:gd name="connsiteY153" fmla="*/ 34498 h 99997"/>
                  <a:gd name="connsiteX154" fmla="*/ 11288 w 309371"/>
                  <a:gd name="connsiteY154" fmla="*/ 34339 h 99997"/>
                  <a:gd name="connsiteX155" fmla="*/ 10175 w 309371"/>
                  <a:gd name="connsiteY155" fmla="*/ 34657 h 99997"/>
                  <a:gd name="connsiteX156" fmla="*/ 318 w 309371"/>
                  <a:gd name="connsiteY156" fmla="*/ 38790 h 99997"/>
                  <a:gd name="connsiteX157" fmla="*/ 0 w 309371"/>
                  <a:gd name="connsiteY157" fmla="*/ 39903 h 99997"/>
                  <a:gd name="connsiteX158" fmla="*/ 1431 w 309371"/>
                  <a:gd name="connsiteY158" fmla="*/ 40698 h 99997"/>
                  <a:gd name="connsiteX159" fmla="*/ 2861 w 309371"/>
                  <a:gd name="connsiteY159" fmla="*/ 40221 h 99997"/>
                  <a:gd name="connsiteX160" fmla="*/ 5882 w 309371"/>
                  <a:gd name="connsiteY160" fmla="*/ 38473 h 99997"/>
                  <a:gd name="connsiteX161" fmla="*/ 7472 w 309371"/>
                  <a:gd name="connsiteY161" fmla="*/ 37837 h 99997"/>
                  <a:gd name="connsiteX162" fmla="*/ 9380 w 309371"/>
                  <a:gd name="connsiteY162" fmla="*/ 37519 h 99997"/>
                  <a:gd name="connsiteX163" fmla="*/ 11129 w 309371"/>
                  <a:gd name="connsiteY163" fmla="*/ 37519 h 99997"/>
                  <a:gd name="connsiteX164" fmla="*/ 11447 w 309371"/>
                  <a:gd name="connsiteY164" fmla="*/ 39903 h 99997"/>
                  <a:gd name="connsiteX165" fmla="*/ 11129 w 309371"/>
                  <a:gd name="connsiteY165" fmla="*/ 42288 h 99997"/>
                  <a:gd name="connsiteX166" fmla="*/ 12718 w 309371"/>
                  <a:gd name="connsiteY166" fmla="*/ 41811 h 99997"/>
                  <a:gd name="connsiteX167" fmla="*/ 18759 w 309371"/>
                  <a:gd name="connsiteY167" fmla="*/ 38632 h 99997"/>
                  <a:gd name="connsiteX168" fmla="*/ 21621 w 309371"/>
                  <a:gd name="connsiteY168" fmla="*/ 37678 h 99997"/>
                  <a:gd name="connsiteX169" fmla="*/ 24641 w 309371"/>
                  <a:gd name="connsiteY169" fmla="*/ 37201 h 99997"/>
                  <a:gd name="connsiteX170" fmla="*/ 25595 w 309371"/>
                  <a:gd name="connsiteY170" fmla="*/ 36088 h 99997"/>
                  <a:gd name="connsiteX171" fmla="*/ 26549 w 309371"/>
                  <a:gd name="connsiteY171" fmla="*/ 32749 h 99997"/>
                  <a:gd name="connsiteX172" fmla="*/ 27503 w 309371"/>
                  <a:gd name="connsiteY172" fmla="*/ 31001 h 99997"/>
                  <a:gd name="connsiteX173" fmla="*/ 28457 w 309371"/>
                  <a:gd name="connsiteY173" fmla="*/ 30365 h 99997"/>
                  <a:gd name="connsiteX174" fmla="*/ 34657 w 309371"/>
                  <a:gd name="connsiteY174" fmla="*/ 30047 h 99997"/>
                  <a:gd name="connsiteX175" fmla="*/ 35929 w 309371"/>
                  <a:gd name="connsiteY175" fmla="*/ 29729 h 99997"/>
                  <a:gd name="connsiteX176" fmla="*/ 37201 w 309371"/>
                  <a:gd name="connsiteY176" fmla="*/ 29093 h 99997"/>
                  <a:gd name="connsiteX177" fmla="*/ 38791 w 309371"/>
                  <a:gd name="connsiteY177" fmla="*/ 29093 h 99997"/>
                  <a:gd name="connsiteX178" fmla="*/ 40380 w 309371"/>
                  <a:gd name="connsiteY178" fmla="*/ 29729 h 99997"/>
                  <a:gd name="connsiteX179" fmla="*/ 43401 w 309371"/>
                  <a:gd name="connsiteY179" fmla="*/ 28616 h 99997"/>
                  <a:gd name="connsiteX180" fmla="*/ 45945 w 309371"/>
                  <a:gd name="connsiteY180" fmla="*/ 26231 h 99997"/>
                  <a:gd name="connsiteX181" fmla="*/ 48966 w 309371"/>
                  <a:gd name="connsiteY181" fmla="*/ 24641 h 99997"/>
                  <a:gd name="connsiteX182" fmla="*/ 50238 w 309371"/>
                  <a:gd name="connsiteY182" fmla="*/ 23688 h 99997"/>
                  <a:gd name="connsiteX183" fmla="*/ 51350 w 309371"/>
                  <a:gd name="connsiteY183" fmla="*/ 22416 h 99997"/>
                  <a:gd name="connsiteX184" fmla="*/ 54212 w 309371"/>
                  <a:gd name="connsiteY184" fmla="*/ 19872 h 99997"/>
                  <a:gd name="connsiteX185" fmla="*/ 58504 w 309371"/>
                  <a:gd name="connsiteY185" fmla="*/ 17487 h 99997"/>
                  <a:gd name="connsiteX186" fmla="*/ 60730 w 309371"/>
                  <a:gd name="connsiteY186" fmla="*/ 15580 h 99997"/>
                  <a:gd name="connsiteX187" fmla="*/ 62161 w 309371"/>
                  <a:gd name="connsiteY187" fmla="*/ 14626 h 99997"/>
                  <a:gd name="connsiteX188" fmla="*/ 86166 w 309371"/>
                  <a:gd name="connsiteY188" fmla="*/ 14944 h 99997"/>
                  <a:gd name="connsiteX189" fmla="*/ 88074 w 309371"/>
                  <a:gd name="connsiteY189" fmla="*/ 14944 h 99997"/>
                  <a:gd name="connsiteX190" fmla="*/ 89505 w 309371"/>
                  <a:gd name="connsiteY190" fmla="*/ 15580 h 99997"/>
                  <a:gd name="connsiteX191" fmla="*/ 90777 w 309371"/>
                  <a:gd name="connsiteY191" fmla="*/ 16375 h 99997"/>
                  <a:gd name="connsiteX192" fmla="*/ 92048 w 309371"/>
                  <a:gd name="connsiteY192" fmla="*/ 17647 h 99997"/>
                  <a:gd name="connsiteX193" fmla="*/ 92684 w 309371"/>
                  <a:gd name="connsiteY193" fmla="*/ 19395 h 99997"/>
                  <a:gd name="connsiteX194" fmla="*/ 91890 w 309371"/>
                  <a:gd name="connsiteY194" fmla="*/ 20508 h 99997"/>
                  <a:gd name="connsiteX195" fmla="*/ 90618 w 309371"/>
                  <a:gd name="connsiteY195" fmla="*/ 21462 h 99997"/>
                  <a:gd name="connsiteX196" fmla="*/ 84417 w 309371"/>
                  <a:gd name="connsiteY196" fmla="*/ 22734 h 99997"/>
                  <a:gd name="connsiteX197" fmla="*/ 81397 w 309371"/>
                  <a:gd name="connsiteY197" fmla="*/ 23688 h 99997"/>
                  <a:gd name="connsiteX198" fmla="*/ 84417 w 309371"/>
                  <a:gd name="connsiteY198" fmla="*/ 26549 h 99997"/>
                  <a:gd name="connsiteX199" fmla="*/ 87915 w 309371"/>
                  <a:gd name="connsiteY199" fmla="*/ 28934 h 99997"/>
                  <a:gd name="connsiteX200" fmla="*/ 88869 w 309371"/>
                  <a:gd name="connsiteY200" fmla="*/ 29411 h 99997"/>
                  <a:gd name="connsiteX201" fmla="*/ 99680 w 309371"/>
                  <a:gd name="connsiteY201" fmla="*/ 29888 h 99997"/>
                  <a:gd name="connsiteX202" fmla="*/ 102223 w 309371"/>
                  <a:gd name="connsiteY202" fmla="*/ 32273 h 99997"/>
                  <a:gd name="connsiteX203" fmla="*/ 104290 w 309371"/>
                  <a:gd name="connsiteY203" fmla="*/ 32273 h 99997"/>
                  <a:gd name="connsiteX204" fmla="*/ 106038 w 309371"/>
                  <a:gd name="connsiteY204" fmla="*/ 31160 h 99997"/>
                  <a:gd name="connsiteX205" fmla="*/ 106675 w 309371"/>
                  <a:gd name="connsiteY205" fmla="*/ 29411 h 99997"/>
                  <a:gd name="connsiteX206" fmla="*/ 107151 w 309371"/>
                  <a:gd name="connsiteY206" fmla="*/ 27503 h 99997"/>
                  <a:gd name="connsiteX207" fmla="*/ 108423 w 309371"/>
                  <a:gd name="connsiteY207" fmla="*/ 29411 h 99997"/>
                  <a:gd name="connsiteX208" fmla="*/ 109059 w 309371"/>
                  <a:gd name="connsiteY208" fmla="*/ 31636 h 99997"/>
                  <a:gd name="connsiteX209" fmla="*/ 110013 w 309371"/>
                  <a:gd name="connsiteY209" fmla="*/ 32749 h 99997"/>
                  <a:gd name="connsiteX210" fmla="*/ 111444 w 309371"/>
                  <a:gd name="connsiteY210" fmla="*/ 33544 h 99997"/>
                  <a:gd name="connsiteX211" fmla="*/ 113511 w 309371"/>
                  <a:gd name="connsiteY211" fmla="*/ 34180 h 99997"/>
                  <a:gd name="connsiteX212" fmla="*/ 126864 w 309371"/>
                  <a:gd name="connsiteY212" fmla="*/ 33862 h 99997"/>
                  <a:gd name="connsiteX213" fmla="*/ 127342 w 309371"/>
                  <a:gd name="connsiteY213" fmla="*/ 33226 h 99997"/>
                  <a:gd name="connsiteX214" fmla="*/ 127342 w 309371"/>
                  <a:gd name="connsiteY214" fmla="*/ 32113 h 99997"/>
                  <a:gd name="connsiteX215" fmla="*/ 130044 w 309371"/>
                  <a:gd name="connsiteY215" fmla="*/ 34816 h 99997"/>
                  <a:gd name="connsiteX216" fmla="*/ 132429 w 309371"/>
                  <a:gd name="connsiteY216" fmla="*/ 37837 h 99997"/>
                  <a:gd name="connsiteX217" fmla="*/ 134655 w 309371"/>
                  <a:gd name="connsiteY217" fmla="*/ 39745 h 99997"/>
                  <a:gd name="connsiteX218" fmla="*/ 137357 w 309371"/>
                  <a:gd name="connsiteY218" fmla="*/ 41016 h 99997"/>
                  <a:gd name="connsiteX219" fmla="*/ 143875 w 309371"/>
                  <a:gd name="connsiteY219" fmla="*/ 43560 h 99997"/>
                  <a:gd name="connsiteX220" fmla="*/ 159773 w 309371"/>
                  <a:gd name="connsiteY220" fmla="*/ 48329 h 99997"/>
                  <a:gd name="connsiteX221" fmla="*/ 162158 w 309371"/>
                  <a:gd name="connsiteY221" fmla="*/ 48965 h 99997"/>
                  <a:gd name="connsiteX222" fmla="*/ 164543 w 309371"/>
                  <a:gd name="connsiteY222" fmla="*/ 49283 h 99997"/>
                  <a:gd name="connsiteX223" fmla="*/ 175035 w 309371"/>
                  <a:gd name="connsiteY223" fmla="*/ 47375 h 99997"/>
                  <a:gd name="connsiteX224" fmla="*/ 177737 w 309371"/>
                  <a:gd name="connsiteY224" fmla="*/ 48170 h 99997"/>
                  <a:gd name="connsiteX225" fmla="*/ 180282 w 309371"/>
                  <a:gd name="connsiteY225" fmla="*/ 50555 h 99997"/>
                  <a:gd name="connsiteX226" fmla="*/ 182030 w 309371"/>
                  <a:gd name="connsiteY226" fmla="*/ 53576 h 99997"/>
                  <a:gd name="connsiteX227" fmla="*/ 183143 w 309371"/>
                  <a:gd name="connsiteY227" fmla="*/ 57073 h 99997"/>
                  <a:gd name="connsiteX228" fmla="*/ 184415 w 309371"/>
                  <a:gd name="connsiteY228" fmla="*/ 64386 h 99997"/>
                  <a:gd name="connsiteX229" fmla="*/ 185527 w 309371"/>
                  <a:gd name="connsiteY229" fmla="*/ 65658 h 99997"/>
                  <a:gd name="connsiteX230" fmla="*/ 186958 w 309371"/>
                  <a:gd name="connsiteY230" fmla="*/ 66771 h 99997"/>
                  <a:gd name="connsiteX231" fmla="*/ 189661 w 309371"/>
                  <a:gd name="connsiteY231" fmla="*/ 68201 h 99997"/>
                  <a:gd name="connsiteX232" fmla="*/ 195384 w 309371"/>
                  <a:gd name="connsiteY232" fmla="*/ 73130 h 99997"/>
                  <a:gd name="connsiteX233" fmla="*/ 198723 w 309371"/>
                  <a:gd name="connsiteY233" fmla="*/ 74561 h 99997"/>
                  <a:gd name="connsiteX234" fmla="*/ 202697 w 309371"/>
                  <a:gd name="connsiteY234" fmla="*/ 74561 h 99997"/>
                  <a:gd name="connsiteX235" fmla="*/ 210328 w 309371"/>
                  <a:gd name="connsiteY235" fmla="*/ 75355 h 99997"/>
                  <a:gd name="connsiteX236" fmla="*/ 213985 w 309371"/>
                  <a:gd name="connsiteY236" fmla="*/ 75355 h 99997"/>
                  <a:gd name="connsiteX237" fmla="*/ 217482 w 309371"/>
                  <a:gd name="connsiteY237" fmla="*/ 75832 h 99997"/>
                  <a:gd name="connsiteX238" fmla="*/ 220821 w 309371"/>
                  <a:gd name="connsiteY238" fmla="*/ 76627 h 99997"/>
                  <a:gd name="connsiteX239" fmla="*/ 221456 w 309371"/>
                  <a:gd name="connsiteY239" fmla="*/ 77581 h 99997"/>
                  <a:gd name="connsiteX240" fmla="*/ 221934 w 309371"/>
                  <a:gd name="connsiteY240" fmla="*/ 79171 h 99997"/>
                  <a:gd name="connsiteX241" fmla="*/ 224318 w 309371"/>
                  <a:gd name="connsiteY241" fmla="*/ 81238 h 99997"/>
                  <a:gd name="connsiteX242" fmla="*/ 224795 w 309371"/>
                  <a:gd name="connsiteY242" fmla="*/ 82351 h 99997"/>
                  <a:gd name="connsiteX243" fmla="*/ 224477 w 309371"/>
                  <a:gd name="connsiteY243" fmla="*/ 83622 h 99997"/>
                  <a:gd name="connsiteX244" fmla="*/ 223205 w 309371"/>
                  <a:gd name="connsiteY244" fmla="*/ 85371 h 99997"/>
                  <a:gd name="connsiteX245" fmla="*/ 221297 w 309371"/>
                  <a:gd name="connsiteY245" fmla="*/ 86802 h 99997"/>
                  <a:gd name="connsiteX246" fmla="*/ 211600 w 309371"/>
                  <a:gd name="connsiteY246" fmla="*/ 93320 h 99997"/>
                  <a:gd name="connsiteX247" fmla="*/ 206990 w 309371"/>
                  <a:gd name="connsiteY247" fmla="*/ 99997 h 99997"/>
                  <a:gd name="connsiteX248" fmla="*/ 214144 w 309371"/>
                  <a:gd name="connsiteY248" fmla="*/ 99997 h 99997"/>
                  <a:gd name="connsiteX249" fmla="*/ 221297 w 309371"/>
                  <a:gd name="connsiteY249" fmla="*/ 98884 h 99997"/>
                  <a:gd name="connsiteX250" fmla="*/ 227338 w 309371"/>
                  <a:gd name="connsiteY250" fmla="*/ 98884 h 99997"/>
                  <a:gd name="connsiteX251" fmla="*/ 230518 w 309371"/>
                  <a:gd name="connsiteY251" fmla="*/ 98089 h 99997"/>
                  <a:gd name="connsiteX252" fmla="*/ 233698 w 309371"/>
                  <a:gd name="connsiteY252" fmla="*/ 97453 h 99997"/>
                  <a:gd name="connsiteX253" fmla="*/ 241329 w 309371"/>
                  <a:gd name="connsiteY253" fmla="*/ 96976 h 99997"/>
                  <a:gd name="connsiteX254" fmla="*/ 248801 w 309371"/>
                  <a:gd name="connsiteY254" fmla="*/ 96023 h 99997"/>
                  <a:gd name="connsiteX255" fmla="*/ 251503 w 309371"/>
                  <a:gd name="connsiteY255" fmla="*/ 96023 h 99997"/>
                  <a:gd name="connsiteX256" fmla="*/ 262791 w 309371"/>
                  <a:gd name="connsiteY256" fmla="*/ 96818 h 99997"/>
                  <a:gd name="connsiteX257" fmla="*/ 265812 w 309371"/>
                  <a:gd name="connsiteY257" fmla="*/ 97613 h 99997"/>
                  <a:gd name="connsiteX258" fmla="*/ 268832 w 309371"/>
                  <a:gd name="connsiteY258" fmla="*/ 98884 h 99997"/>
                  <a:gd name="connsiteX259" fmla="*/ 276304 w 309371"/>
                  <a:gd name="connsiteY259" fmla="*/ 98884 h 99997"/>
                  <a:gd name="connsiteX260" fmla="*/ 278371 w 309371"/>
                  <a:gd name="connsiteY260" fmla="*/ 97930 h 99997"/>
                  <a:gd name="connsiteX261" fmla="*/ 279643 w 309371"/>
                  <a:gd name="connsiteY261" fmla="*/ 96818 h 99997"/>
                  <a:gd name="connsiteX262" fmla="*/ 280438 w 309371"/>
                  <a:gd name="connsiteY262" fmla="*/ 95387 h 99997"/>
                  <a:gd name="connsiteX263" fmla="*/ 281232 w 309371"/>
                  <a:gd name="connsiteY263" fmla="*/ 96976 h 99997"/>
                  <a:gd name="connsiteX264" fmla="*/ 281232 w 309371"/>
                  <a:gd name="connsiteY264" fmla="*/ 97771 h 99997"/>
                  <a:gd name="connsiteX265" fmla="*/ 281232 w 309371"/>
                  <a:gd name="connsiteY265" fmla="*/ 98407 h 99997"/>
                  <a:gd name="connsiteX266" fmla="*/ 284412 w 309371"/>
                  <a:gd name="connsiteY266" fmla="*/ 97613 h 99997"/>
                  <a:gd name="connsiteX267" fmla="*/ 285842 w 309371"/>
                  <a:gd name="connsiteY267" fmla="*/ 96818 h 99997"/>
                  <a:gd name="connsiteX268" fmla="*/ 288863 w 309371"/>
                  <a:gd name="connsiteY268" fmla="*/ 95546 h 99997"/>
                  <a:gd name="connsiteX269" fmla="*/ 295063 w 309371"/>
                  <a:gd name="connsiteY269" fmla="*/ 93956 h 99997"/>
                  <a:gd name="connsiteX270" fmla="*/ 301423 w 309371"/>
                  <a:gd name="connsiteY270" fmla="*/ 93479 h 99997"/>
                  <a:gd name="connsiteX271" fmla="*/ 306033 w 309371"/>
                  <a:gd name="connsiteY271" fmla="*/ 93479 h 99997"/>
                  <a:gd name="connsiteX272" fmla="*/ 306987 w 309371"/>
                  <a:gd name="connsiteY272" fmla="*/ 92207 h 99997"/>
                  <a:gd name="connsiteX273" fmla="*/ 308894 w 309371"/>
                  <a:gd name="connsiteY273" fmla="*/ 90617 h 99997"/>
                  <a:gd name="connsiteX274" fmla="*/ 309372 w 309371"/>
                  <a:gd name="connsiteY274" fmla="*/ 88710 h 99997"/>
                  <a:gd name="connsiteX275" fmla="*/ 308418 w 309371"/>
                  <a:gd name="connsiteY275" fmla="*/ 86961 h 99997"/>
                  <a:gd name="connsiteX276" fmla="*/ 154368 w 309371"/>
                  <a:gd name="connsiteY276" fmla="*/ 14467 h 99997"/>
                  <a:gd name="connsiteX277" fmla="*/ 159455 w 309371"/>
                  <a:gd name="connsiteY277" fmla="*/ 16693 h 99997"/>
                  <a:gd name="connsiteX278" fmla="*/ 159455 w 309371"/>
                  <a:gd name="connsiteY278" fmla="*/ 15898 h 99997"/>
                  <a:gd name="connsiteX279" fmla="*/ 158502 w 309371"/>
                  <a:gd name="connsiteY279" fmla="*/ 15421 h 99997"/>
                  <a:gd name="connsiteX280" fmla="*/ 152778 w 309371"/>
                  <a:gd name="connsiteY280" fmla="*/ 11605 h 99997"/>
                  <a:gd name="connsiteX281" fmla="*/ 151347 w 309371"/>
                  <a:gd name="connsiteY281" fmla="*/ 11605 h 99997"/>
                  <a:gd name="connsiteX282" fmla="*/ 152142 w 309371"/>
                  <a:gd name="connsiteY282" fmla="*/ 12241 h 99997"/>
                  <a:gd name="connsiteX283" fmla="*/ 154368 w 309371"/>
                  <a:gd name="connsiteY283" fmla="*/ 14467 h 99997"/>
                  <a:gd name="connsiteX284" fmla="*/ 65340 w 309371"/>
                  <a:gd name="connsiteY284" fmla="*/ 42765 h 99997"/>
                  <a:gd name="connsiteX285" fmla="*/ 63910 w 309371"/>
                  <a:gd name="connsiteY285" fmla="*/ 41175 h 99997"/>
                  <a:gd name="connsiteX286" fmla="*/ 62956 w 309371"/>
                  <a:gd name="connsiteY286" fmla="*/ 39108 h 99997"/>
                  <a:gd name="connsiteX287" fmla="*/ 61843 w 309371"/>
                  <a:gd name="connsiteY287" fmla="*/ 38473 h 99997"/>
                  <a:gd name="connsiteX288" fmla="*/ 55007 w 309371"/>
                  <a:gd name="connsiteY288" fmla="*/ 37519 h 99997"/>
                  <a:gd name="connsiteX289" fmla="*/ 52463 w 309371"/>
                  <a:gd name="connsiteY289" fmla="*/ 40857 h 99997"/>
                  <a:gd name="connsiteX290" fmla="*/ 52463 w 309371"/>
                  <a:gd name="connsiteY290" fmla="*/ 42129 h 99997"/>
                  <a:gd name="connsiteX291" fmla="*/ 55483 w 309371"/>
                  <a:gd name="connsiteY291" fmla="*/ 48011 h 99997"/>
                  <a:gd name="connsiteX292" fmla="*/ 54529 w 309371"/>
                  <a:gd name="connsiteY292" fmla="*/ 48806 h 99997"/>
                  <a:gd name="connsiteX293" fmla="*/ 53099 w 309371"/>
                  <a:gd name="connsiteY293" fmla="*/ 49283 h 99997"/>
                  <a:gd name="connsiteX294" fmla="*/ 51509 w 309371"/>
                  <a:gd name="connsiteY294" fmla="*/ 48488 h 99997"/>
                  <a:gd name="connsiteX295" fmla="*/ 49601 w 309371"/>
                  <a:gd name="connsiteY295" fmla="*/ 47057 h 99997"/>
                  <a:gd name="connsiteX296" fmla="*/ 49601 w 309371"/>
                  <a:gd name="connsiteY296" fmla="*/ 48011 h 99997"/>
                  <a:gd name="connsiteX297" fmla="*/ 50714 w 309371"/>
                  <a:gd name="connsiteY297" fmla="*/ 49919 h 99997"/>
                  <a:gd name="connsiteX298" fmla="*/ 52781 w 309371"/>
                  <a:gd name="connsiteY298" fmla="*/ 51827 h 99997"/>
                  <a:gd name="connsiteX299" fmla="*/ 55801 w 309371"/>
                  <a:gd name="connsiteY299" fmla="*/ 52622 h 99997"/>
                  <a:gd name="connsiteX300" fmla="*/ 58822 w 309371"/>
                  <a:gd name="connsiteY300" fmla="*/ 52622 h 99997"/>
                  <a:gd name="connsiteX301" fmla="*/ 64545 w 309371"/>
                  <a:gd name="connsiteY301" fmla="*/ 50237 h 99997"/>
                  <a:gd name="connsiteX302" fmla="*/ 67247 w 309371"/>
                  <a:gd name="connsiteY302" fmla="*/ 48647 h 99997"/>
                  <a:gd name="connsiteX303" fmla="*/ 67247 w 309371"/>
                  <a:gd name="connsiteY303" fmla="*/ 47217 h 99997"/>
                  <a:gd name="connsiteX304" fmla="*/ 65340 w 309371"/>
                  <a:gd name="connsiteY304" fmla="*/ 42924 h 99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</a:cxnLst>
                <a:rect l="l" t="t" r="r" b="b"/>
                <a:pathLst>
                  <a:path w="309371" h="99997">
                    <a:moveTo>
                      <a:pt x="180122" y="21144"/>
                    </a:moveTo>
                    <a:lnTo>
                      <a:pt x="182507" y="21939"/>
                    </a:lnTo>
                    <a:lnTo>
                      <a:pt x="186005" y="21939"/>
                    </a:lnTo>
                    <a:cubicBezTo>
                      <a:pt x="186005" y="21939"/>
                      <a:pt x="186958" y="22575"/>
                      <a:pt x="186958" y="22575"/>
                    </a:cubicBezTo>
                    <a:lnTo>
                      <a:pt x="188230" y="22575"/>
                    </a:lnTo>
                    <a:lnTo>
                      <a:pt x="189979" y="22257"/>
                    </a:lnTo>
                    <a:lnTo>
                      <a:pt x="188071" y="19713"/>
                    </a:lnTo>
                    <a:lnTo>
                      <a:pt x="186640" y="19395"/>
                    </a:lnTo>
                    <a:lnTo>
                      <a:pt x="185369" y="19395"/>
                    </a:lnTo>
                    <a:cubicBezTo>
                      <a:pt x="185369" y="19395"/>
                      <a:pt x="183938" y="19872"/>
                      <a:pt x="183938" y="19872"/>
                    </a:cubicBezTo>
                    <a:lnTo>
                      <a:pt x="179963" y="19236"/>
                    </a:lnTo>
                    <a:lnTo>
                      <a:pt x="178056" y="19713"/>
                    </a:lnTo>
                    <a:lnTo>
                      <a:pt x="178691" y="20508"/>
                    </a:lnTo>
                    <a:lnTo>
                      <a:pt x="179963" y="21144"/>
                    </a:lnTo>
                    <a:close/>
                    <a:moveTo>
                      <a:pt x="200471" y="33067"/>
                    </a:moveTo>
                    <a:lnTo>
                      <a:pt x="200949" y="34657"/>
                    </a:lnTo>
                    <a:lnTo>
                      <a:pt x="203174" y="36088"/>
                    </a:lnTo>
                    <a:lnTo>
                      <a:pt x="204287" y="36565"/>
                    </a:lnTo>
                    <a:lnTo>
                      <a:pt x="205082" y="36565"/>
                    </a:lnTo>
                    <a:cubicBezTo>
                      <a:pt x="205082" y="36565"/>
                      <a:pt x="206353" y="37996"/>
                      <a:pt x="206353" y="37996"/>
                    </a:cubicBezTo>
                    <a:lnTo>
                      <a:pt x="207466" y="37042"/>
                    </a:lnTo>
                    <a:lnTo>
                      <a:pt x="208103" y="35770"/>
                    </a:lnTo>
                    <a:lnTo>
                      <a:pt x="208420" y="34021"/>
                    </a:lnTo>
                    <a:lnTo>
                      <a:pt x="204446" y="33226"/>
                    </a:lnTo>
                    <a:lnTo>
                      <a:pt x="202061" y="32908"/>
                    </a:lnTo>
                    <a:lnTo>
                      <a:pt x="200154" y="32908"/>
                    </a:lnTo>
                    <a:close/>
                    <a:moveTo>
                      <a:pt x="197769" y="30683"/>
                    </a:moveTo>
                    <a:lnTo>
                      <a:pt x="200630" y="31955"/>
                    </a:lnTo>
                    <a:lnTo>
                      <a:pt x="201584" y="31955"/>
                    </a:lnTo>
                    <a:cubicBezTo>
                      <a:pt x="201584" y="31955"/>
                      <a:pt x="202697" y="31160"/>
                      <a:pt x="202697" y="31160"/>
                    </a:cubicBezTo>
                    <a:lnTo>
                      <a:pt x="201425" y="29570"/>
                    </a:lnTo>
                    <a:lnTo>
                      <a:pt x="201425" y="29093"/>
                    </a:lnTo>
                    <a:cubicBezTo>
                      <a:pt x="201425" y="29093"/>
                      <a:pt x="199041" y="28298"/>
                      <a:pt x="199041" y="28298"/>
                    </a:cubicBezTo>
                    <a:lnTo>
                      <a:pt x="198563" y="26390"/>
                    </a:lnTo>
                    <a:lnTo>
                      <a:pt x="198246" y="26390"/>
                    </a:lnTo>
                    <a:cubicBezTo>
                      <a:pt x="198246" y="26390"/>
                      <a:pt x="198087" y="27980"/>
                      <a:pt x="198087" y="27980"/>
                    </a:cubicBezTo>
                    <a:lnTo>
                      <a:pt x="197133" y="29411"/>
                    </a:lnTo>
                    <a:lnTo>
                      <a:pt x="197928" y="30524"/>
                    </a:lnTo>
                    <a:close/>
                    <a:moveTo>
                      <a:pt x="191728" y="24324"/>
                    </a:moveTo>
                    <a:lnTo>
                      <a:pt x="193000" y="26072"/>
                    </a:lnTo>
                    <a:lnTo>
                      <a:pt x="195226" y="26549"/>
                    </a:lnTo>
                    <a:lnTo>
                      <a:pt x="196815" y="27662"/>
                    </a:lnTo>
                    <a:lnTo>
                      <a:pt x="197451" y="27185"/>
                    </a:lnTo>
                    <a:lnTo>
                      <a:pt x="196497" y="26549"/>
                    </a:lnTo>
                    <a:lnTo>
                      <a:pt x="195543" y="24164"/>
                    </a:lnTo>
                    <a:lnTo>
                      <a:pt x="193953" y="22893"/>
                    </a:lnTo>
                    <a:lnTo>
                      <a:pt x="192522" y="22893"/>
                    </a:lnTo>
                    <a:cubicBezTo>
                      <a:pt x="192522" y="22893"/>
                      <a:pt x="190455" y="23052"/>
                      <a:pt x="190455" y="23052"/>
                    </a:cubicBezTo>
                    <a:lnTo>
                      <a:pt x="190455" y="23688"/>
                    </a:lnTo>
                    <a:cubicBezTo>
                      <a:pt x="190455" y="23688"/>
                      <a:pt x="191887" y="24324"/>
                      <a:pt x="191887" y="24324"/>
                    </a:cubicBezTo>
                    <a:close/>
                    <a:moveTo>
                      <a:pt x="308259" y="86643"/>
                    </a:moveTo>
                    <a:lnTo>
                      <a:pt x="307305" y="86007"/>
                    </a:lnTo>
                    <a:lnTo>
                      <a:pt x="306351" y="85530"/>
                    </a:lnTo>
                    <a:lnTo>
                      <a:pt x="305238" y="85848"/>
                    </a:lnTo>
                    <a:lnTo>
                      <a:pt x="302058" y="85530"/>
                    </a:lnTo>
                    <a:lnTo>
                      <a:pt x="298402" y="83940"/>
                    </a:lnTo>
                    <a:lnTo>
                      <a:pt x="294109" y="79807"/>
                    </a:lnTo>
                    <a:lnTo>
                      <a:pt x="292043" y="78217"/>
                    </a:lnTo>
                    <a:lnTo>
                      <a:pt x="287751" y="75832"/>
                    </a:lnTo>
                    <a:lnTo>
                      <a:pt x="285525" y="75197"/>
                    </a:lnTo>
                    <a:lnTo>
                      <a:pt x="278212" y="73925"/>
                    </a:lnTo>
                    <a:lnTo>
                      <a:pt x="274555" y="74243"/>
                    </a:lnTo>
                    <a:lnTo>
                      <a:pt x="269150" y="73766"/>
                    </a:lnTo>
                    <a:lnTo>
                      <a:pt x="265812" y="73289"/>
                    </a:lnTo>
                    <a:lnTo>
                      <a:pt x="263427" y="73925"/>
                    </a:lnTo>
                    <a:lnTo>
                      <a:pt x="262632" y="73289"/>
                    </a:lnTo>
                    <a:lnTo>
                      <a:pt x="262632" y="72176"/>
                    </a:lnTo>
                    <a:cubicBezTo>
                      <a:pt x="262632" y="72176"/>
                      <a:pt x="262949" y="71063"/>
                      <a:pt x="262949" y="71063"/>
                    </a:cubicBezTo>
                    <a:lnTo>
                      <a:pt x="267083" y="70268"/>
                    </a:lnTo>
                    <a:lnTo>
                      <a:pt x="265175" y="68520"/>
                    </a:lnTo>
                    <a:lnTo>
                      <a:pt x="265812" y="67089"/>
                    </a:lnTo>
                    <a:lnTo>
                      <a:pt x="267083" y="65658"/>
                    </a:lnTo>
                    <a:lnTo>
                      <a:pt x="265970" y="63591"/>
                    </a:lnTo>
                    <a:lnTo>
                      <a:pt x="263427" y="62160"/>
                    </a:lnTo>
                    <a:lnTo>
                      <a:pt x="258339" y="62160"/>
                    </a:lnTo>
                    <a:cubicBezTo>
                      <a:pt x="258339" y="62160"/>
                      <a:pt x="253252" y="61524"/>
                      <a:pt x="253252" y="61524"/>
                    </a:cubicBezTo>
                    <a:lnTo>
                      <a:pt x="247847" y="58663"/>
                    </a:lnTo>
                    <a:lnTo>
                      <a:pt x="242282" y="57232"/>
                    </a:lnTo>
                    <a:lnTo>
                      <a:pt x="239580" y="57232"/>
                    </a:lnTo>
                    <a:cubicBezTo>
                      <a:pt x="239580" y="57232"/>
                      <a:pt x="236878" y="56914"/>
                      <a:pt x="236878" y="56914"/>
                    </a:cubicBezTo>
                    <a:lnTo>
                      <a:pt x="235765" y="55324"/>
                    </a:lnTo>
                    <a:lnTo>
                      <a:pt x="234652" y="54847"/>
                    </a:lnTo>
                    <a:lnTo>
                      <a:pt x="233539" y="54847"/>
                    </a:lnTo>
                    <a:cubicBezTo>
                      <a:pt x="233539" y="54847"/>
                      <a:pt x="230518" y="55642"/>
                      <a:pt x="230518" y="55642"/>
                    </a:cubicBezTo>
                    <a:lnTo>
                      <a:pt x="230518" y="54688"/>
                    </a:lnTo>
                    <a:cubicBezTo>
                      <a:pt x="230518" y="54688"/>
                      <a:pt x="231472" y="53576"/>
                      <a:pt x="231472" y="53576"/>
                    </a:cubicBezTo>
                    <a:lnTo>
                      <a:pt x="228770" y="51827"/>
                    </a:lnTo>
                    <a:lnTo>
                      <a:pt x="223841" y="48011"/>
                    </a:lnTo>
                    <a:lnTo>
                      <a:pt x="222569" y="49442"/>
                    </a:lnTo>
                    <a:lnTo>
                      <a:pt x="220662" y="51191"/>
                    </a:lnTo>
                    <a:lnTo>
                      <a:pt x="219390" y="51191"/>
                    </a:lnTo>
                    <a:cubicBezTo>
                      <a:pt x="219390" y="51191"/>
                      <a:pt x="218913" y="49442"/>
                      <a:pt x="218913" y="49442"/>
                    </a:cubicBezTo>
                    <a:lnTo>
                      <a:pt x="216211" y="47217"/>
                    </a:lnTo>
                    <a:lnTo>
                      <a:pt x="219708" y="47852"/>
                    </a:lnTo>
                    <a:lnTo>
                      <a:pt x="221456" y="47852"/>
                    </a:lnTo>
                    <a:cubicBezTo>
                      <a:pt x="221456" y="47852"/>
                      <a:pt x="222569" y="46422"/>
                      <a:pt x="222569" y="46422"/>
                    </a:cubicBezTo>
                    <a:lnTo>
                      <a:pt x="220343" y="45627"/>
                    </a:lnTo>
                    <a:lnTo>
                      <a:pt x="218118" y="44514"/>
                    </a:lnTo>
                    <a:lnTo>
                      <a:pt x="216846" y="43242"/>
                    </a:lnTo>
                    <a:lnTo>
                      <a:pt x="212394" y="39745"/>
                    </a:lnTo>
                    <a:lnTo>
                      <a:pt x="209851" y="39268"/>
                    </a:lnTo>
                    <a:lnTo>
                      <a:pt x="210170" y="39903"/>
                    </a:lnTo>
                    <a:lnTo>
                      <a:pt x="212077" y="41652"/>
                    </a:lnTo>
                    <a:lnTo>
                      <a:pt x="212394" y="42288"/>
                    </a:lnTo>
                    <a:lnTo>
                      <a:pt x="210964" y="42765"/>
                    </a:lnTo>
                    <a:lnTo>
                      <a:pt x="208262" y="42129"/>
                    </a:lnTo>
                    <a:lnTo>
                      <a:pt x="201743" y="39108"/>
                    </a:lnTo>
                    <a:lnTo>
                      <a:pt x="198723" y="37042"/>
                    </a:lnTo>
                    <a:lnTo>
                      <a:pt x="193794" y="32908"/>
                    </a:lnTo>
                    <a:lnTo>
                      <a:pt x="178215" y="25118"/>
                    </a:lnTo>
                    <a:lnTo>
                      <a:pt x="177261" y="25436"/>
                    </a:lnTo>
                    <a:lnTo>
                      <a:pt x="175671" y="25118"/>
                    </a:lnTo>
                    <a:lnTo>
                      <a:pt x="173922" y="24483"/>
                    </a:lnTo>
                    <a:lnTo>
                      <a:pt x="172014" y="24483"/>
                    </a:lnTo>
                    <a:cubicBezTo>
                      <a:pt x="172014" y="24483"/>
                      <a:pt x="163906" y="24483"/>
                      <a:pt x="163906" y="24483"/>
                    </a:cubicBezTo>
                    <a:lnTo>
                      <a:pt x="161204" y="23847"/>
                    </a:lnTo>
                    <a:lnTo>
                      <a:pt x="158819" y="22575"/>
                    </a:lnTo>
                    <a:lnTo>
                      <a:pt x="155957" y="20667"/>
                    </a:lnTo>
                    <a:lnTo>
                      <a:pt x="153255" y="18600"/>
                    </a:lnTo>
                    <a:lnTo>
                      <a:pt x="149599" y="13672"/>
                    </a:lnTo>
                    <a:lnTo>
                      <a:pt x="144671" y="11128"/>
                    </a:lnTo>
                    <a:lnTo>
                      <a:pt x="145624" y="9380"/>
                    </a:lnTo>
                    <a:lnTo>
                      <a:pt x="142604" y="9857"/>
                    </a:lnTo>
                    <a:lnTo>
                      <a:pt x="141491" y="9857"/>
                    </a:lnTo>
                    <a:cubicBezTo>
                      <a:pt x="141491" y="9857"/>
                      <a:pt x="138152" y="7631"/>
                      <a:pt x="138152" y="7631"/>
                    </a:cubicBezTo>
                    <a:lnTo>
                      <a:pt x="135450" y="7631"/>
                    </a:lnTo>
                    <a:cubicBezTo>
                      <a:pt x="135450" y="7631"/>
                      <a:pt x="132588" y="7790"/>
                      <a:pt x="132588" y="7790"/>
                    </a:cubicBezTo>
                    <a:lnTo>
                      <a:pt x="129727" y="7472"/>
                    </a:lnTo>
                    <a:lnTo>
                      <a:pt x="127023" y="6518"/>
                    </a:lnTo>
                    <a:lnTo>
                      <a:pt x="124480" y="5246"/>
                    </a:lnTo>
                    <a:lnTo>
                      <a:pt x="122732" y="3180"/>
                    </a:lnTo>
                    <a:lnTo>
                      <a:pt x="121619" y="2543"/>
                    </a:lnTo>
                    <a:lnTo>
                      <a:pt x="111285" y="3020"/>
                    </a:lnTo>
                    <a:lnTo>
                      <a:pt x="107310" y="4133"/>
                    </a:lnTo>
                    <a:lnTo>
                      <a:pt x="106356" y="4133"/>
                    </a:lnTo>
                    <a:cubicBezTo>
                      <a:pt x="106356" y="4133"/>
                      <a:pt x="103654" y="1908"/>
                      <a:pt x="103654" y="1908"/>
                    </a:cubicBezTo>
                    <a:lnTo>
                      <a:pt x="103971" y="1113"/>
                    </a:lnTo>
                    <a:lnTo>
                      <a:pt x="101110" y="1908"/>
                    </a:lnTo>
                    <a:lnTo>
                      <a:pt x="95069" y="2226"/>
                    </a:lnTo>
                    <a:lnTo>
                      <a:pt x="87597" y="795"/>
                    </a:lnTo>
                    <a:lnTo>
                      <a:pt x="79966" y="0"/>
                    </a:lnTo>
                    <a:lnTo>
                      <a:pt x="72812" y="1113"/>
                    </a:lnTo>
                    <a:lnTo>
                      <a:pt x="65976" y="3815"/>
                    </a:lnTo>
                    <a:lnTo>
                      <a:pt x="63750" y="4451"/>
                    </a:lnTo>
                    <a:lnTo>
                      <a:pt x="49125" y="6200"/>
                    </a:lnTo>
                    <a:lnTo>
                      <a:pt x="46740" y="6677"/>
                    </a:lnTo>
                    <a:lnTo>
                      <a:pt x="24165" y="15739"/>
                    </a:lnTo>
                    <a:lnTo>
                      <a:pt x="21939" y="17169"/>
                    </a:lnTo>
                    <a:lnTo>
                      <a:pt x="17329" y="21462"/>
                    </a:lnTo>
                    <a:lnTo>
                      <a:pt x="15103" y="24324"/>
                    </a:lnTo>
                    <a:lnTo>
                      <a:pt x="14468" y="27980"/>
                    </a:lnTo>
                    <a:lnTo>
                      <a:pt x="16057" y="33385"/>
                    </a:lnTo>
                    <a:lnTo>
                      <a:pt x="14785" y="34498"/>
                    </a:lnTo>
                    <a:lnTo>
                      <a:pt x="13036" y="34498"/>
                    </a:lnTo>
                    <a:cubicBezTo>
                      <a:pt x="13036" y="34498"/>
                      <a:pt x="11288" y="34339"/>
                      <a:pt x="11288" y="34339"/>
                    </a:cubicBezTo>
                    <a:lnTo>
                      <a:pt x="10175" y="34657"/>
                    </a:lnTo>
                    <a:lnTo>
                      <a:pt x="318" y="38790"/>
                    </a:lnTo>
                    <a:lnTo>
                      <a:pt x="0" y="39903"/>
                    </a:lnTo>
                    <a:lnTo>
                      <a:pt x="1431" y="40698"/>
                    </a:lnTo>
                    <a:lnTo>
                      <a:pt x="2861" y="40221"/>
                    </a:lnTo>
                    <a:lnTo>
                      <a:pt x="5882" y="38473"/>
                    </a:lnTo>
                    <a:lnTo>
                      <a:pt x="7472" y="37837"/>
                    </a:lnTo>
                    <a:lnTo>
                      <a:pt x="9380" y="37519"/>
                    </a:lnTo>
                    <a:lnTo>
                      <a:pt x="11129" y="37519"/>
                    </a:lnTo>
                    <a:cubicBezTo>
                      <a:pt x="11129" y="37519"/>
                      <a:pt x="11447" y="39903"/>
                      <a:pt x="11447" y="39903"/>
                    </a:cubicBezTo>
                    <a:lnTo>
                      <a:pt x="11129" y="42288"/>
                    </a:lnTo>
                    <a:lnTo>
                      <a:pt x="12718" y="41811"/>
                    </a:lnTo>
                    <a:lnTo>
                      <a:pt x="18759" y="38632"/>
                    </a:lnTo>
                    <a:lnTo>
                      <a:pt x="21621" y="37678"/>
                    </a:lnTo>
                    <a:lnTo>
                      <a:pt x="24641" y="37201"/>
                    </a:lnTo>
                    <a:lnTo>
                      <a:pt x="25595" y="36088"/>
                    </a:lnTo>
                    <a:lnTo>
                      <a:pt x="26549" y="32749"/>
                    </a:lnTo>
                    <a:lnTo>
                      <a:pt x="27503" y="31001"/>
                    </a:lnTo>
                    <a:lnTo>
                      <a:pt x="28457" y="30365"/>
                    </a:lnTo>
                    <a:lnTo>
                      <a:pt x="34657" y="30047"/>
                    </a:lnTo>
                    <a:lnTo>
                      <a:pt x="35929" y="29729"/>
                    </a:lnTo>
                    <a:lnTo>
                      <a:pt x="37201" y="29093"/>
                    </a:lnTo>
                    <a:lnTo>
                      <a:pt x="38791" y="29093"/>
                    </a:lnTo>
                    <a:cubicBezTo>
                      <a:pt x="38791" y="29093"/>
                      <a:pt x="40380" y="29729"/>
                      <a:pt x="40380" y="29729"/>
                    </a:cubicBezTo>
                    <a:lnTo>
                      <a:pt x="43401" y="28616"/>
                    </a:lnTo>
                    <a:lnTo>
                      <a:pt x="45945" y="26231"/>
                    </a:lnTo>
                    <a:lnTo>
                      <a:pt x="48966" y="24641"/>
                    </a:lnTo>
                    <a:lnTo>
                      <a:pt x="50238" y="23688"/>
                    </a:lnTo>
                    <a:lnTo>
                      <a:pt x="51350" y="22416"/>
                    </a:lnTo>
                    <a:lnTo>
                      <a:pt x="54212" y="19872"/>
                    </a:lnTo>
                    <a:lnTo>
                      <a:pt x="58504" y="17487"/>
                    </a:lnTo>
                    <a:lnTo>
                      <a:pt x="60730" y="15580"/>
                    </a:lnTo>
                    <a:lnTo>
                      <a:pt x="62161" y="14626"/>
                    </a:lnTo>
                    <a:lnTo>
                      <a:pt x="86166" y="14944"/>
                    </a:lnTo>
                    <a:lnTo>
                      <a:pt x="88074" y="14944"/>
                    </a:lnTo>
                    <a:cubicBezTo>
                      <a:pt x="88074" y="14944"/>
                      <a:pt x="89505" y="15580"/>
                      <a:pt x="89505" y="15580"/>
                    </a:cubicBezTo>
                    <a:lnTo>
                      <a:pt x="90777" y="16375"/>
                    </a:lnTo>
                    <a:lnTo>
                      <a:pt x="92048" y="17647"/>
                    </a:lnTo>
                    <a:lnTo>
                      <a:pt x="92684" y="19395"/>
                    </a:lnTo>
                    <a:lnTo>
                      <a:pt x="91890" y="20508"/>
                    </a:lnTo>
                    <a:lnTo>
                      <a:pt x="90618" y="21462"/>
                    </a:lnTo>
                    <a:lnTo>
                      <a:pt x="84417" y="22734"/>
                    </a:lnTo>
                    <a:lnTo>
                      <a:pt x="81397" y="23688"/>
                    </a:lnTo>
                    <a:lnTo>
                      <a:pt x="84417" y="26549"/>
                    </a:lnTo>
                    <a:lnTo>
                      <a:pt x="87915" y="28934"/>
                    </a:lnTo>
                    <a:lnTo>
                      <a:pt x="88869" y="29411"/>
                    </a:lnTo>
                    <a:lnTo>
                      <a:pt x="99680" y="29888"/>
                    </a:lnTo>
                    <a:lnTo>
                      <a:pt x="102223" y="32273"/>
                    </a:lnTo>
                    <a:lnTo>
                      <a:pt x="104290" y="32273"/>
                    </a:lnTo>
                    <a:cubicBezTo>
                      <a:pt x="104290" y="32273"/>
                      <a:pt x="106038" y="31160"/>
                      <a:pt x="106038" y="31160"/>
                    </a:cubicBezTo>
                    <a:lnTo>
                      <a:pt x="106675" y="29411"/>
                    </a:lnTo>
                    <a:lnTo>
                      <a:pt x="107151" y="27503"/>
                    </a:lnTo>
                    <a:lnTo>
                      <a:pt x="108423" y="29411"/>
                    </a:lnTo>
                    <a:lnTo>
                      <a:pt x="109059" y="31636"/>
                    </a:lnTo>
                    <a:lnTo>
                      <a:pt x="110013" y="32749"/>
                    </a:lnTo>
                    <a:lnTo>
                      <a:pt x="111444" y="33544"/>
                    </a:lnTo>
                    <a:lnTo>
                      <a:pt x="113511" y="34180"/>
                    </a:lnTo>
                    <a:lnTo>
                      <a:pt x="126864" y="33862"/>
                    </a:lnTo>
                    <a:lnTo>
                      <a:pt x="127342" y="33226"/>
                    </a:lnTo>
                    <a:lnTo>
                      <a:pt x="127342" y="32113"/>
                    </a:lnTo>
                    <a:cubicBezTo>
                      <a:pt x="127342" y="32113"/>
                      <a:pt x="130044" y="34816"/>
                      <a:pt x="130044" y="34816"/>
                    </a:cubicBezTo>
                    <a:lnTo>
                      <a:pt x="132429" y="37837"/>
                    </a:lnTo>
                    <a:lnTo>
                      <a:pt x="134655" y="39745"/>
                    </a:lnTo>
                    <a:lnTo>
                      <a:pt x="137357" y="41016"/>
                    </a:lnTo>
                    <a:lnTo>
                      <a:pt x="143875" y="43560"/>
                    </a:lnTo>
                    <a:lnTo>
                      <a:pt x="159773" y="48329"/>
                    </a:lnTo>
                    <a:lnTo>
                      <a:pt x="162158" y="48965"/>
                    </a:lnTo>
                    <a:lnTo>
                      <a:pt x="164543" y="49283"/>
                    </a:lnTo>
                    <a:lnTo>
                      <a:pt x="175035" y="47375"/>
                    </a:lnTo>
                    <a:lnTo>
                      <a:pt x="177737" y="48170"/>
                    </a:lnTo>
                    <a:lnTo>
                      <a:pt x="180282" y="50555"/>
                    </a:lnTo>
                    <a:lnTo>
                      <a:pt x="182030" y="53576"/>
                    </a:lnTo>
                    <a:lnTo>
                      <a:pt x="183143" y="57073"/>
                    </a:lnTo>
                    <a:lnTo>
                      <a:pt x="184415" y="64386"/>
                    </a:lnTo>
                    <a:lnTo>
                      <a:pt x="185527" y="65658"/>
                    </a:lnTo>
                    <a:lnTo>
                      <a:pt x="186958" y="66771"/>
                    </a:lnTo>
                    <a:lnTo>
                      <a:pt x="189661" y="68201"/>
                    </a:lnTo>
                    <a:lnTo>
                      <a:pt x="195384" y="73130"/>
                    </a:lnTo>
                    <a:lnTo>
                      <a:pt x="198723" y="74561"/>
                    </a:lnTo>
                    <a:lnTo>
                      <a:pt x="202697" y="74561"/>
                    </a:lnTo>
                    <a:cubicBezTo>
                      <a:pt x="202697" y="74561"/>
                      <a:pt x="210328" y="75355"/>
                      <a:pt x="210328" y="75355"/>
                    </a:cubicBezTo>
                    <a:lnTo>
                      <a:pt x="213985" y="75355"/>
                    </a:lnTo>
                    <a:cubicBezTo>
                      <a:pt x="213985" y="75355"/>
                      <a:pt x="217482" y="75832"/>
                      <a:pt x="217482" y="75832"/>
                    </a:cubicBezTo>
                    <a:lnTo>
                      <a:pt x="220821" y="76627"/>
                    </a:lnTo>
                    <a:lnTo>
                      <a:pt x="221456" y="77581"/>
                    </a:lnTo>
                    <a:lnTo>
                      <a:pt x="221934" y="79171"/>
                    </a:lnTo>
                    <a:lnTo>
                      <a:pt x="224318" y="81238"/>
                    </a:lnTo>
                    <a:lnTo>
                      <a:pt x="224795" y="82351"/>
                    </a:lnTo>
                    <a:lnTo>
                      <a:pt x="224477" y="83622"/>
                    </a:lnTo>
                    <a:lnTo>
                      <a:pt x="223205" y="85371"/>
                    </a:lnTo>
                    <a:lnTo>
                      <a:pt x="221297" y="86802"/>
                    </a:lnTo>
                    <a:lnTo>
                      <a:pt x="211600" y="93320"/>
                    </a:lnTo>
                    <a:lnTo>
                      <a:pt x="206990" y="99997"/>
                    </a:lnTo>
                    <a:lnTo>
                      <a:pt x="214144" y="99997"/>
                    </a:lnTo>
                    <a:cubicBezTo>
                      <a:pt x="214144" y="99997"/>
                      <a:pt x="221297" y="98884"/>
                      <a:pt x="221297" y="98884"/>
                    </a:cubicBezTo>
                    <a:lnTo>
                      <a:pt x="227338" y="98884"/>
                    </a:lnTo>
                    <a:cubicBezTo>
                      <a:pt x="227338" y="98884"/>
                      <a:pt x="230518" y="98089"/>
                      <a:pt x="230518" y="98089"/>
                    </a:cubicBezTo>
                    <a:lnTo>
                      <a:pt x="233698" y="97453"/>
                    </a:lnTo>
                    <a:lnTo>
                      <a:pt x="241329" y="96976"/>
                    </a:lnTo>
                    <a:lnTo>
                      <a:pt x="248801" y="96023"/>
                    </a:lnTo>
                    <a:lnTo>
                      <a:pt x="251503" y="96023"/>
                    </a:lnTo>
                    <a:cubicBezTo>
                      <a:pt x="251503" y="96023"/>
                      <a:pt x="262791" y="96818"/>
                      <a:pt x="262791" y="96818"/>
                    </a:cubicBezTo>
                    <a:lnTo>
                      <a:pt x="265812" y="97613"/>
                    </a:lnTo>
                    <a:lnTo>
                      <a:pt x="268832" y="98884"/>
                    </a:lnTo>
                    <a:lnTo>
                      <a:pt x="276304" y="98884"/>
                    </a:lnTo>
                    <a:cubicBezTo>
                      <a:pt x="276304" y="98884"/>
                      <a:pt x="278371" y="97930"/>
                      <a:pt x="278371" y="97930"/>
                    </a:cubicBezTo>
                    <a:lnTo>
                      <a:pt x="279643" y="96818"/>
                    </a:lnTo>
                    <a:lnTo>
                      <a:pt x="280438" y="95387"/>
                    </a:lnTo>
                    <a:lnTo>
                      <a:pt x="281232" y="96976"/>
                    </a:lnTo>
                    <a:lnTo>
                      <a:pt x="281232" y="97771"/>
                    </a:lnTo>
                    <a:cubicBezTo>
                      <a:pt x="281232" y="97771"/>
                      <a:pt x="281232" y="98407"/>
                      <a:pt x="281232" y="98407"/>
                    </a:cubicBezTo>
                    <a:lnTo>
                      <a:pt x="284412" y="97613"/>
                    </a:lnTo>
                    <a:lnTo>
                      <a:pt x="285842" y="96818"/>
                    </a:lnTo>
                    <a:lnTo>
                      <a:pt x="288863" y="95546"/>
                    </a:lnTo>
                    <a:lnTo>
                      <a:pt x="295063" y="93956"/>
                    </a:lnTo>
                    <a:lnTo>
                      <a:pt x="301423" y="93479"/>
                    </a:lnTo>
                    <a:lnTo>
                      <a:pt x="306033" y="93479"/>
                    </a:lnTo>
                    <a:cubicBezTo>
                      <a:pt x="306033" y="93479"/>
                      <a:pt x="306987" y="92207"/>
                      <a:pt x="306987" y="92207"/>
                    </a:cubicBezTo>
                    <a:lnTo>
                      <a:pt x="308894" y="90617"/>
                    </a:lnTo>
                    <a:lnTo>
                      <a:pt x="309372" y="88710"/>
                    </a:lnTo>
                    <a:lnTo>
                      <a:pt x="308418" y="86961"/>
                    </a:lnTo>
                    <a:close/>
                    <a:moveTo>
                      <a:pt x="154368" y="14467"/>
                    </a:moveTo>
                    <a:lnTo>
                      <a:pt x="159455" y="16693"/>
                    </a:lnTo>
                    <a:lnTo>
                      <a:pt x="159455" y="15898"/>
                    </a:lnTo>
                    <a:cubicBezTo>
                      <a:pt x="159455" y="15898"/>
                      <a:pt x="158502" y="15421"/>
                      <a:pt x="158502" y="15421"/>
                    </a:cubicBezTo>
                    <a:lnTo>
                      <a:pt x="152778" y="11605"/>
                    </a:lnTo>
                    <a:lnTo>
                      <a:pt x="151347" y="11605"/>
                    </a:lnTo>
                    <a:cubicBezTo>
                      <a:pt x="151347" y="11605"/>
                      <a:pt x="152142" y="12241"/>
                      <a:pt x="152142" y="12241"/>
                    </a:cubicBezTo>
                    <a:lnTo>
                      <a:pt x="154368" y="14467"/>
                    </a:lnTo>
                    <a:close/>
                    <a:moveTo>
                      <a:pt x="65340" y="42765"/>
                    </a:moveTo>
                    <a:lnTo>
                      <a:pt x="63910" y="41175"/>
                    </a:lnTo>
                    <a:lnTo>
                      <a:pt x="62956" y="39108"/>
                    </a:lnTo>
                    <a:lnTo>
                      <a:pt x="61843" y="38473"/>
                    </a:lnTo>
                    <a:lnTo>
                      <a:pt x="55007" y="37519"/>
                    </a:lnTo>
                    <a:lnTo>
                      <a:pt x="52463" y="40857"/>
                    </a:lnTo>
                    <a:lnTo>
                      <a:pt x="52463" y="42129"/>
                    </a:lnTo>
                    <a:cubicBezTo>
                      <a:pt x="52463" y="42129"/>
                      <a:pt x="55483" y="48011"/>
                      <a:pt x="55483" y="48011"/>
                    </a:cubicBezTo>
                    <a:lnTo>
                      <a:pt x="54529" y="48806"/>
                    </a:lnTo>
                    <a:lnTo>
                      <a:pt x="53099" y="49283"/>
                    </a:lnTo>
                    <a:lnTo>
                      <a:pt x="51509" y="48488"/>
                    </a:lnTo>
                    <a:lnTo>
                      <a:pt x="49601" y="47057"/>
                    </a:lnTo>
                    <a:lnTo>
                      <a:pt x="49601" y="48011"/>
                    </a:lnTo>
                    <a:cubicBezTo>
                      <a:pt x="49601" y="48011"/>
                      <a:pt x="50714" y="49919"/>
                      <a:pt x="50714" y="49919"/>
                    </a:cubicBezTo>
                    <a:lnTo>
                      <a:pt x="52781" y="51827"/>
                    </a:lnTo>
                    <a:lnTo>
                      <a:pt x="55801" y="52622"/>
                    </a:lnTo>
                    <a:lnTo>
                      <a:pt x="58822" y="52622"/>
                    </a:lnTo>
                    <a:cubicBezTo>
                      <a:pt x="58822" y="52622"/>
                      <a:pt x="64545" y="50237"/>
                      <a:pt x="64545" y="50237"/>
                    </a:cubicBezTo>
                    <a:lnTo>
                      <a:pt x="67247" y="48647"/>
                    </a:lnTo>
                    <a:lnTo>
                      <a:pt x="67247" y="47217"/>
                    </a:lnTo>
                    <a:cubicBezTo>
                      <a:pt x="67247" y="47217"/>
                      <a:pt x="65340" y="42924"/>
                      <a:pt x="65340" y="42924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8" name="Freeform: Shape 5057">
                <a:extLst>
                  <a:ext uri="{FF2B5EF4-FFF2-40B4-BE49-F238E27FC236}">
                    <a16:creationId xmlns:a16="http://schemas.microsoft.com/office/drawing/2014/main" id="{AF2F9F60-9D0C-F86A-643E-7D2970CB558E}"/>
                  </a:ext>
                </a:extLst>
              </p:cNvPr>
              <p:cNvSpPr/>
              <p:nvPr/>
            </p:nvSpPr>
            <p:spPr>
              <a:xfrm>
                <a:off x="9766167" y="3609756"/>
                <a:ext cx="96023" cy="89663"/>
              </a:xfrm>
              <a:custGeom>
                <a:avLst/>
                <a:gdLst>
                  <a:gd name="connsiteX0" fmla="*/ 94751 w 96023"/>
                  <a:gd name="connsiteY0" fmla="*/ 45309 h 89663"/>
                  <a:gd name="connsiteX1" fmla="*/ 89982 w 96023"/>
                  <a:gd name="connsiteY1" fmla="*/ 43719 h 89663"/>
                  <a:gd name="connsiteX2" fmla="*/ 89028 w 96023"/>
                  <a:gd name="connsiteY2" fmla="*/ 41811 h 89663"/>
                  <a:gd name="connsiteX3" fmla="*/ 87438 w 96023"/>
                  <a:gd name="connsiteY3" fmla="*/ 40857 h 89663"/>
                  <a:gd name="connsiteX4" fmla="*/ 82669 w 96023"/>
                  <a:gd name="connsiteY4" fmla="*/ 34498 h 89663"/>
                  <a:gd name="connsiteX5" fmla="*/ 79966 w 96023"/>
                  <a:gd name="connsiteY5" fmla="*/ 33067 h 89663"/>
                  <a:gd name="connsiteX6" fmla="*/ 73607 w 96023"/>
                  <a:gd name="connsiteY6" fmla="*/ 25119 h 89663"/>
                  <a:gd name="connsiteX7" fmla="*/ 70745 w 96023"/>
                  <a:gd name="connsiteY7" fmla="*/ 20826 h 89663"/>
                  <a:gd name="connsiteX8" fmla="*/ 67089 w 96023"/>
                  <a:gd name="connsiteY8" fmla="*/ 13036 h 89663"/>
                  <a:gd name="connsiteX9" fmla="*/ 66612 w 96023"/>
                  <a:gd name="connsiteY9" fmla="*/ 10811 h 89663"/>
                  <a:gd name="connsiteX10" fmla="*/ 65817 w 96023"/>
                  <a:gd name="connsiteY10" fmla="*/ 8903 h 89663"/>
                  <a:gd name="connsiteX11" fmla="*/ 65182 w 96023"/>
                  <a:gd name="connsiteY11" fmla="*/ 7790 h 89663"/>
                  <a:gd name="connsiteX12" fmla="*/ 64704 w 96023"/>
                  <a:gd name="connsiteY12" fmla="*/ 10175 h 89663"/>
                  <a:gd name="connsiteX13" fmla="*/ 63115 w 96023"/>
                  <a:gd name="connsiteY13" fmla="*/ 11605 h 89663"/>
                  <a:gd name="connsiteX14" fmla="*/ 60253 w 96023"/>
                  <a:gd name="connsiteY14" fmla="*/ 12877 h 89663"/>
                  <a:gd name="connsiteX15" fmla="*/ 57233 w 96023"/>
                  <a:gd name="connsiteY15" fmla="*/ 13036 h 89663"/>
                  <a:gd name="connsiteX16" fmla="*/ 52145 w 96023"/>
                  <a:gd name="connsiteY16" fmla="*/ 11923 h 89663"/>
                  <a:gd name="connsiteX17" fmla="*/ 50078 w 96023"/>
                  <a:gd name="connsiteY17" fmla="*/ 11764 h 89663"/>
                  <a:gd name="connsiteX18" fmla="*/ 49284 w 96023"/>
                  <a:gd name="connsiteY18" fmla="*/ 11128 h 89663"/>
                  <a:gd name="connsiteX19" fmla="*/ 48966 w 96023"/>
                  <a:gd name="connsiteY19" fmla="*/ 10016 h 89663"/>
                  <a:gd name="connsiteX20" fmla="*/ 47534 w 96023"/>
                  <a:gd name="connsiteY20" fmla="*/ 8267 h 89663"/>
                  <a:gd name="connsiteX21" fmla="*/ 44832 w 96023"/>
                  <a:gd name="connsiteY21" fmla="*/ 6041 h 89663"/>
                  <a:gd name="connsiteX22" fmla="*/ 43243 w 96023"/>
                  <a:gd name="connsiteY22" fmla="*/ 6200 h 89663"/>
                  <a:gd name="connsiteX23" fmla="*/ 40857 w 96023"/>
                  <a:gd name="connsiteY23" fmla="*/ 5723 h 89663"/>
                  <a:gd name="connsiteX24" fmla="*/ 36565 w 96023"/>
                  <a:gd name="connsiteY24" fmla="*/ 4134 h 89663"/>
                  <a:gd name="connsiteX25" fmla="*/ 34657 w 96023"/>
                  <a:gd name="connsiteY25" fmla="*/ 3974 h 89663"/>
                  <a:gd name="connsiteX26" fmla="*/ 31955 w 96023"/>
                  <a:gd name="connsiteY26" fmla="*/ 5246 h 89663"/>
                  <a:gd name="connsiteX27" fmla="*/ 28775 w 96023"/>
                  <a:gd name="connsiteY27" fmla="*/ 6995 h 89663"/>
                  <a:gd name="connsiteX28" fmla="*/ 20985 w 96023"/>
                  <a:gd name="connsiteY28" fmla="*/ 4292 h 89663"/>
                  <a:gd name="connsiteX29" fmla="*/ 15581 w 96023"/>
                  <a:gd name="connsiteY29" fmla="*/ 2385 h 89663"/>
                  <a:gd name="connsiteX30" fmla="*/ 10652 w 96023"/>
                  <a:gd name="connsiteY30" fmla="*/ 636 h 89663"/>
                  <a:gd name="connsiteX31" fmla="*/ 9380 w 96023"/>
                  <a:gd name="connsiteY31" fmla="*/ 0 h 89663"/>
                  <a:gd name="connsiteX32" fmla="*/ 8267 w 96023"/>
                  <a:gd name="connsiteY32" fmla="*/ 159 h 89663"/>
                  <a:gd name="connsiteX33" fmla="*/ 7313 w 96023"/>
                  <a:gd name="connsiteY33" fmla="*/ 954 h 89663"/>
                  <a:gd name="connsiteX34" fmla="*/ 6360 w 96023"/>
                  <a:gd name="connsiteY34" fmla="*/ 2544 h 89663"/>
                  <a:gd name="connsiteX35" fmla="*/ 6041 w 96023"/>
                  <a:gd name="connsiteY35" fmla="*/ 3021 h 89663"/>
                  <a:gd name="connsiteX36" fmla="*/ 5406 w 96023"/>
                  <a:gd name="connsiteY36" fmla="*/ 3498 h 89663"/>
                  <a:gd name="connsiteX37" fmla="*/ 4769 w 96023"/>
                  <a:gd name="connsiteY37" fmla="*/ 3656 h 89663"/>
                  <a:gd name="connsiteX38" fmla="*/ 4769 w 96023"/>
                  <a:gd name="connsiteY38" fmla="*/ 4134 h 89663"/>
                  <a:gd name="connsiteX39" fmla="*/ 4611 w 96023"/>
                  <a:gd name="connsiteY39" fmla="*/ 5882 h 89663"/>
                  <a:gd name="connsiteX40" fmla="*/ 637 w 96023"/>
                  <a:gd name="connsiteY40" fmla="*/ 7631 h 89663"/>
                  <a:gd name="connsiteX41" fmla="*/ 0 w 96023"/>
                  <a:gd name="connsiteY41" fmla="*/ 8426 h 89663"/>
                  <a:gd name="connsiteX42" fmla="*/ 2226 w 96023"/>
                  <a:gd name="connsiteY42" fmla="*/ 9698 h 89663"/>
                  <a:gd name="connsiteX43" fmla="*/ 5565 w 96023"/>
                  <a:gd name="connsiteY43" fmla="*/ 11446 h 89663"/>
                  <a:gd name="connsiteX44" fmla="*/ 6995 w 96023"/>
                  <a:gd name="connsiteY44" fmla="*/ 12718 h 89663"/>
                  <a:gd name="connsiteX45" fmla="*/ 6836 w 96023"/>
                  <a:gd name="connsiteY45" fmla="*/ 14626 h 89663"/>
                  <a:gd name="connsiteX46" fmla="*/ 7154 w 96023"/>
                  <a:gd name="connsiteY46" fmla="*/ 15898 h 89663"/>
                  <a:gd name="connsiteX47" fmla="*/ 5882 w 96023"/>
                  <a:gd name="connsiteY47" fmla="*/ 17965 h 89663"/>
                  <a:gd name="connsiteX48" fmla="*/ 2226 w 96023"/>
                  <a:gd name="connsiteY48" fmla="*/ 22734 h 89663"/>
                  <a:gd name="connsiteX49" fmla="*/ 1749 w 96023"/>
                  <a:gd name="connsiteY49" fmla="*/ 25754 h 89663"/>
                  <a:gd name="connsiteX50" fmla="*/ 3339 w 96023"/>
                  <a:gd name="connsiteY50" fmla="*/ 30365 h 89663"/>
                  <a:gd name="connsiteX51" fmla="*/ 6519 w 96023"/>
                  <a:gd name="connsiteY51" fmla="*/ 35452 h 89663"/>
                  <a:gd name="connsiteX52" fmla="*/ 8267 w 96023"/>
                  <a:gd name="connsiteY52" fmla="*/ 37042 h 89663"/>
                  <a:gd name="connsiteX53" fmla="*/ 17170 w 96023"/>
                  <a:gd name="connsiteY53" fmla="*/ 39745 h 89663"/>
                  <a:gd name="connsiteX54" fmla="*/ 21780 w 96023"/>
                  <a:gd name="connsiteY54" fmla="*/ 45150 h 89663"/>
                  <a:gd name="connsiteX55" fmla="*/ 22893 w 96023"/>
                  <a:gd name="connsiteY55" fmla="*/ 46263 h 89663"/>
                  <a:gd name="connsiteX56" fmla="*/ 24006 w 96023"/>
                  <a:gd name="connsiteY56" fmla="*/ 45786 h 89663"/>
                  <a:gd name="connsiteX57" fmla="*/ 24483 w 96023"/>
                  <a:gd name="connsiteY57" fmla="*/ 43719 h 89663"/>
                  <a:gd name="connsiteX58" fmla="*/ 26073 w 96023"/>
                  <a:gd name="connsiteY58" fmla="*/ 42924 h 89663"/>
                  <a:gd name="connsiteX59" fmla="*/ 29412 w 96023"/>
                  <a:gd name="connsiteY59" fmla="*/ 39427 h 89663"/>
                  <a:gd name="connsiteX60" fmla="*/ 28775 w 96023"/>
                  <a:gd name="connsiteY60" fmla="*/ 37519 h 89663"/>
                  <a:gd name="connsiteX61" fmla="*/ 27186 w 96023"/>
                  <a:gd name="connsiteY61" fmla="*/ 36088 h 89663"/>
                  <a:gd name="connsiteX62" fmla="*/ 21463 w 96023"/>
                  <a:gd name="connsiteY62" fmla="*/ 33703 h 89663"/>
                  <a:gd name="connsiteX63" fmla="*/ 19396 w 96023"/>
                  <a:gd name="connsiteY63" fmla="*/ 31160 h 89663"/>
                  <a:gd name="connsiteX64" fmla="*/ 18601 w 96023"/>
                  <a:gd name="connsiteY64" fmla="*/ 26867 h 89663"/>
                  <a:gd name="connsiteX65" fmla="*/ 19396 w 96023"/>
                  <a:gd name="connsiteY65" fmla="*/ 27344 h 89663"/>
                  <a:gd name="connsiteX66" fmla="*/ 20509 w 96023"/>
                  <a:gd name="connsiteY66" fmla="*/ 28616 h 89663"/>
                  <a:gd name="connsiteX67" fmla="*/ 25437 w 96023"/>
                  <a:gd name="connsiteY67" fmla="*/ 30842 h 89663"/>
                  <a:gd name="connsiteX68" fmla="*/ 34340 w 96023"/>
                  <a:gd name="connsiteY68" fmla="*/ 37201 h 89663"/>
                  <a:gd name="connsiteX69" fmla="*/ 36407 w 96023"/>
                  <a:gd name="connsiteY69" fmla="*/ 40381 h 89663"/>
                  <a:gd name="connsiteX70" fmla="*/ 35611 w 96023"/>
                  <a:gd name="connsiteY70" fmla="*/ 42765 h 89663"/>
                  <a:gd name="connsiteX71" fmla="*/ 35929 w 96023"/>
                  <a:gd name="connsiteY71" fmla="*/ 44355 h 89663"/>
                  <a:gd name="connsiteX72" fmla="*/ 38155 w 96023"/>
                  <a:gd name="connsiteY72" fmla="*/ 46740 h 89663"/>
                  <a:gd name="connsiteX73" fmla="*/ 41017 w 96023"/>
                  <a:gd name="connsiteY73" fmla="*/ 47853 h 89663"/>
                  <a:gd name="connsiteX74" fmla="*/ 48488 w 96023"/>
                  <a:gd name="connsiteY74" fmla="*/ 49760 h 89663"/>
                  <a:gd name="connsiteX75" fmla="*/ 51509 w 96023"/>
                  <a:gd name="connsiteY75" fmla="*/ 52145 h 89663"/>
                  <a:gd name="connsiteX76" fmla="*/ 57868 w 96023"/>
                  <a:gd name="connsiteY76" fmla="*/ 55007 h 89663"/>
                  <a:gd name="connsiteX77" fmla="*/ 62478 w 96023"/>
                  <a:gd name="connsiteY77" fmla="*/ 58663 h 89663"/>
                  <a:gd name="connsiteX78" fmla="*/ 65340 w 96023"/>
                  <a:gd name="connsiteY78" fmla="*/ 62002 h 89663"/>
                  <a:gd name="connsiteX79" fmla="*/ 65817 w 96023"/>
                  <a:gd name="connsiteY79" fmla="*/ 64227 h 89663"/>
                  <a:gd name="connsiteX80" fmla="*/ 65976 w 96023"/>
                  <a:gd name="connsiteY80" fmla="*/ 68679 h 89663"/>
                  <a:gd name="connsiteX81" fmla="*/ 65182 w 96023"/>
                  <a:gd name="connsiteY81" fmla="*/ 70745 h 89663"/>
                  <a:gd name="connsiteX82" fmla="*/ 62478 w 96023"/>
                  <a:gd name="connsiteY82" fmla="*/ 74084 h 89663"/>
                  <a:gd name="connsiteX83" fmla="*/ 66135 w 96023"/>
                  <a:gd name="connsiteY83" fmla="*/ 77899 h 89663"/>
                  <a:gd name="connsiteX84" fmla="*/ 67884 w 96023"/>
                  <a:gd name="connsiteY84" fmla="*/ 79012 h 89663"/>
                  <a:gd name="connsiteX85" fmla="*/ 70586 w 96023"/>
                  <a:gd name="connsiteY85" fmla="*/ 79171 h 89663"/>
                  <a:gd name="connsiteX86" fmla="*/ 72812 w 96023"/>
                  <a:gd name="connsiteY86" fmla="*/ 79807 h 89663"/>
                  <a:gd name="connsiteX87" fmla="*/ 75197 w 96023"/>
                  <a:gd name="connsiteY87" fmla="*/ 80125 h 89663"/>
                  <a:gd name="connsiteX88" fmla="*/ 75197 w 96023"/>
                  <a:gd name="connsiteY88" fmla="*/ 78376 h 89663"/>
                  <a:gd name="connsiteX89" fmla="*/ 75038 w 96023"/>
                  <a:gd name="connsiteY89" fmla="*/ 77263 h 89663"/>
                  <a:gd name="connsiteX90" fmla="*/ 71381 w 96023"/>
                  <a:gd name="connsiteY90" fmla="*/ 73925 h 89663"/>
                  <a:gd name="connsiteX91" fmla="*/ 70110 w 96023"/>
                  <a:gd name="connsiteY91" fmla="*/ 71381 h 89663"/>
                  <a:gd name="connsiteX92" fmla="*/ 72335 w 96023"/>
                  <a:gd name="connsiteY92" fmla="*/ 71063 h 89663"/>
                  <a:gd name="connsiteX93" fmla="*/ 75355 w 96023"/>
                  <a:gd name="connsiteY93" fmla="*/ 72653 h 89663"/>
                  <a:gd name="connsiteX94" fmla="*/ 78853 w 96023"/>
                  <a:gd name="connsiteY94" fmla="*/ 74879 h 89663"/>
                  <a:gd name="connsiteX95" fmla="*/ 79807 w 96023"/>
                  <a:gd name="connsiteY95" fmla="*/ 77263 h 89663"/>
                  <a:gd name="connsiteX96" fmla="*/ 79966 w 96023"/>
                  <a:gd name="connsiteY96" fmla="*/ 81556 h 89663"/>
                  <a:gd name="connsiteX97" fmla="*/ 82351 w 96023"/>
                  <a:gd name="connsiteY97" fmla="*/ 83464 h 89663"/>
                  <a:gd name="connsiteX98" fmla="*/ 85054 w 96023"/>
                  <a:gd name="connsiteY98" fmla="*/ 86484 h 89663"/>
                  <a:gd name="connsiteX99" fmla="*/ 86962 w 96023"/>
                  <a:gd name="connsiteY99" fmla="*/ 89664 h 89663"/>
                  <a:gd name="connsiteX100" fmla="*/ 86962 w 96023"/>
                  <a:gd name="connsiteY100" fmla="*/ 88074 h 89663"/>
                  <a:gd name="connsiteX101" fmla="*/ 86008 w 96023"/>
                  <a:gd name="connsiteY101" fmla="*/ 86007 h 89663"/>
                  <a:gd name="connsiteX102" fmla="*/ 85054 w 96023"/>
                  <a:gd name="connsiteY102" fmla="*/ 84417 h 89663"/>
                  <a:gd name="connsiteX103" fmla="*/ 82828 w 96023"/>
                  <a:gd name="connsiteY103" fmla="*/ 82669 h 89663"/>
                  <a:gd name="connsiteX104" fmla="*/ 82828 w 96023"/>
                  <a:gd name="connsiteY104" fmla="*/ 82033 h 89663"/>
                  <a:gd name="connsiteX105" fmla="*/ 83623 w 96023"/>
                  <a:gd name="connsiteY105" fmla="*/ 81238 h 89663"/>
                  <a:gd name="connsiteX106" fmla="*/ 87597 w 96023"/>
                  <a:gd name="connsiteY106" fmla="*/ 78694 h 89663"/>
                  <a:gd name="connsiteX107" fmla="*/ 88074 w 96023"/>
                  <a:gd name="connsiteY107" fmla="*/ 77740 h 89663"/>
                  <a:gd name="connsiteX108" fmla="*/ 88074 w 96023"/>
                  <a:gd name="connsiteY108" fmla="*/ 75515 h 89663"/>
                  <a:gd name="connsiteX109" fmla="*/ 87756 w 96023"/>
                  <a:gd name="connsiteY109" fmla="*/ 73448 h 89663"/>
                  <a:gd name="connsiteX110" fmla="*/ 86008 w 96023"/>
                  <a:gd name="connsiteY110" fmla="*/ 70427 h 89663"/>
                  <a:gd name="connsiteX111" fmla="*/ 86962 w 96023"/>
                  <a:gd name="connsiteY111" fmla="*/ 68679 h 89663"/>
                  <a:gd name="connsiteX112" fmla="*/ 89028 w 96023"/>
                  <a:gd name="connsiteY112" fmla="*/ 67089 h 89663"/>
                  <a:gd name="connsiteX113" fmla="*/ 91095 w 96023"/>
                  <a:gd name="connsiteY113" fmla="*/ 65976 h 89663"/>
                  <a:gd name="connsiteX114" fmla="*/ 91412 w 96023"/>
                  <a:gd name="connsiteY114" fmla="*/ 65499 h 89663"/>
                  <a:gd name="connsiteX115" fmla="*/ 90936 w 96023"/>
                  <a:gd name="connsiteY115" fmla="*/ 64386 h 89663"/>
                  <a:gd name="connsiteX116" fmla="*/ 89823 w 96023"/>
                  <a:gd name="connsiteY116" fmla="*/ 63273 h 89663"/>
                  <a:gd name="connsiteX117" fmla="*/ 86962 w 96023"/>
                  <a:gd name="connsiteY117" fmla="*/ 61366 h 89663"/>
                  <a:gd name="connsiteX118" fmla="*/ 85212 w 96023"/>
                  <a:gd name="connsiteY118" fmla="*/ 61366 h 89663"/>
                  <a:gd name="connsiteX119" fmla="*/ 85212 w 96023"/>
                  <a:gd name="connsiteY119" fmla="*/ 55801 h 89663"/>
                  <a:gd name="connsiteX120" fmla="*/ 85212 w 96023"/>
                  <a:gd name="connsiteY120" fmla="*/ 50078 h 89663"/>
                  <a:gd name="connsiteX121" fmla="*/ 85689 w 96023"/>
                  <a:gd name="connsiteY121" fmla="*/ 49601 h 89663"/>
                  <a:gd name="connsiteX122" fmla="*/ 86802 w 96023"/>
                  <a:gd name="connsiteY122" fmla="*/ 49124 h 89663"/>
                  <a:gd name="connsiteX123" fmla="*/ 87597 w 96023"/>
                  <a:gd name="connsiteY123" fmla="*/ 48329 h 89663"/>
                  <a:gd name="connsiteX124" fmla="*/ 88074 w 96023"/>
                  <a:gd name="connsiteY124" fmla="*/ 46581 h 89663"/>
                  <a:gd name="connsiteX125" fmla="*/ 89346 w 96023"/>
                  <a:gd name="connsiteY125" fmla="*/ 45945 h 89663"/>
                  <a:gd name="connsiteX126" fmla="*/ 91572 w 96023"/>
                  <a:gd name="connsiteY126" fmla="*/ 47375 h 89663"/>
                  <a:gd name="connsiteX127" fmla="*/ 93797 w 96023"/>
                  <a:gd name="connsiteY127" fmla="*/ 48488 h 89663"/>
                  <a:gd name="connsiteX128" fmla="*/ 94751 w 96023"/>
                  <a:gd name="connsiteY128" fmla="*/ 48011 h 89663"/>
                  <a:gd name="connsiteX129" fmla="*/ 95387 w 96023"/>
                  <a:gd name="connsiteY129" fmla="*/ 47535 h 89663"/>
                  <a:gd name="connsiteX130" fmla="*/ 95864 w 96023"/>
                  <a:gd name="connsiteY130" fmla="*/ 46898 h 89663"/>
                  <a:gd name="connsiteX131" fmla="*/ 96023 w 96023"/>
                  <a:gd name="connsiteY131" fmla="*/ 46422 h 89663"/>
                  <a:gd name="connsiteX132" fmla="*/ 94751 w 96023"/>
                  <a:gd name="connsiteY132" fmla="*/ 45309 h 89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96023" h="89663">
                    <a:moveTo>
                      <a:pt x="94751" y="45309"/>
                    </a:moveTo>
                    <a:lnTo>
                      <a:pt x="89982" y="43719"/>
                    </a:lnTo>
                    <a:lnTo>
                      <a:pt x="89028" y="41811"/>
                    </a:lnTo>
                    <a:lnTo>
                      <a:pt x="87438" y="40857"/>
                    </a:lnTo>
                    <a:lnTo>
                      <a:pt x="82669" y="34498"/>
                    </a:lnTo>
                    <a:lnTo>
                      <a:pt x="79966" y="33067"/>
                    </a:lnTo>
                    <a:lnTo>
                      <a:pt x="73607" y="25119"/>
                    </a:lnTo>
                    <a:lnTo>
                      <a:pt x="70745" y="20826"/>
                    </a:lnTo>
                    <a:lnTo>
                      <a:pt x="67089" y="13036"/>
                    </a:lnTo>
                    <a:lnTo>
                      <a:pt x="66612" y="10811"/>
                    </a:lnTo>
                    <a:lnTo>
                      <a:pt x="65817" y="8903"/>
                    </a:lnTo>
                    <a:lnTo>
                      <a:pt x="65182" y="7790"/>
                    </a:lnTo>
                    <a:lnTo>
                      <a:pt x="64704" y="10175"/>
                    </a:lnTo>
                    <a:lnTo>
                      <a:pt x="63115" y="11605"/>
                    </a:lnTo>
                    <a:lnTo>
                      <a:pt x="60253" y="12877"/>
                    </a:lnTo>
                    <a:lnTo>
                      <a:pt x="57233" y="13036"/>
                    </a:lnTo>
                    <a:lnTo>
                      <a:pt x="52145" y="11923"/>
                    </a:lnTo>
                    <a:lnTo>
                      <a:pt x="50078" y="11764"/>
                    </a:lnTo>
                    <a:lnTo>
                      <a:pt x="49284" y="11128"/>
                    </a:lnTo>
                    <a:lnTo>
                      <a:pt x="48966" y="10016"/>
                    </a:lnTo>
                    <a:lnTo>
                      <a:pt x="47534" y="8267"/>
                    </a:lnTo>
                    <a:lnTo>
                      <a:pt x="44832" y="6041"/>
                    </a:lnTo>
                    <a:lnTo>
                      <a:pt x="43243" y="6200"/>
                    </a:lnTo>
                    <a:lnTo>
                      <a:pt x="40857" y="5723"/>
                    </a:lnTo>
                    <a:lnTo>
                      <a:pt x="36565" y="4134"/>
                    </a:lnTo>
                    <a:lnTo>
                      <a:pt x="34657" y="3974"/>
                    </a:lnTo>
                    <a:lnTo>
                      <a:pt x="31955" y="5246"/>
                    </a:lnTo>
                    <a:lnTo>
                      <a:pt x="28775" y="6995"/>
                    </a:lnTo>
                    <a:lnTo>
                      <a:pt x="20985" y="4292"/>
                    </a:lnTo>
                    <a:lnTo>
                      <a:pt x="15581" y="2385"/>
                    </a:lnTo>
                    <a:lnTo>
                      <a:pt x="10652" y="636"/>
                    </a:lnTo>
                    <a:lnTo>
                      <a:pt x="9380" y="0"/>
                    </a:lnTo>
                    <a:lnTo>
                      <a:pt x="8267" y="159"/>
                    </a:lnTo>
                    <a:lnTo>
                      <a:pt x="7313" y="954"/>
                    </a:lnTo>
                    <a:lnTo>
                      <a:pt x="6360" y="2544"/>
                    </a:lnTo>
                    <a:lnTo>
                      <a:pt x="6041" y="3021"/>
                    </a:lnTo>
                    <a:lnTo>
                      <a:pt x="5406" y="3498"/>
                    </a:lnTo>
                    <a:lnTo>
                      <a:pt x="4769" y="3656"/>
                    </a:lnTo>
                    <a:lnTo>
                      <a:pt x="4769" y="4134"/>
                    </a:lnTo>
                    <a:lnTo>
                      <a:pt x="4611" y="5882"/>
                    </a:lnTo>
                    <a:lnTo>
                      <a:pt x="637" y="7631"/>
                    </a:lnTo>
                    <a:lnTo>
                      <a:pt x="0" y="8426"/>
                    </a:lnTo>
                    <a:lnTo>
                      <a:pt x="2226" y="9698"/>
                    </a:lnTo>
                    <a:lnTo>
                      <a:pt x="5565" y="11446"/>
                    </a:lnTo>
                    <a:lnTo>
                      <a:pt x="6995" y="12718"/>
                    </a:lnTo>
                    <a:lnTo>
                      <a:pt x="6836" y="14626"/>
                    </a:lnTo>
                    <a:lnTo>
                      <a:pt x="7154" y="15898"/>
                    </a:lnTo>
                    <a:lnTo>
                      <a:pt x="5882" y="17965"/>
                    </a:lnTo>
                    <a:lnTo>
                      <a:pt x="2226" y="22734"/>
                    </a:lnTo>
                    <a:lnTo>
                      <a:pt x="1749" y="25754"/>
                    </a:lnTo>
                    <a:lnTo>
                      <a:pt x="3339" y="30365"/>
                    </a:lnTo>
                    <a:lnTo>
                      <a:pt x="6519" y="35452"/>
                    </a:lnTo>
                    <a:lnTo>
                      <a:pt x="8267" y="37042"/>
                    </a:lnTo>
                    <a:lnTo>
                      <a:pt x="17170" y="39745"/>
                    </a:lnTo>
                    <a:lnTo>
                      <a:pt x="21780" y="45150"/>
                    </a:lnTo>
                    <a:lnTo>
                      <a:pt x="22893" y="46263"/>
                    </a:lnTo>
                    <a:lnTo>
                      <a:pt x="24006" y="45786"/>
                    </a:lnTo>
                    <a:lnTo>
                      <a:pt x="24483" y="43719"/>
                    </a:lnTo>
                    <a:lnTo>
                      <a:pt x="26073" y="42924"/>
                    </a:lnTo>
                    <a:lnTo>
                      <a:pt x="29412" y="39427"/>
                    </a:lnTo>
                    <a:lnTo>
                      <a:pt x="28775" y="37519"/>
                    </a:lnTo>
                    <a:lnTo>
                      <a:pt x="27186" y="36088"/>
                    </a:lnTo>
                    <a:lnTo>
                      <a:pt x="21463" y="33703"/>
                    </a:lnTo>
                    <a:lnTo>
                      <a:pt x="19396" y="31160"/>
                    </a:lnTo>
                    <a:lnTo>
                      <a:pt x="18601" y="26867"/>
                    </a:lnTo>
                    <a:lnTo>
                      <a:pt x="19396" y="27344"/>
                    </a:lnTo>
                    <a:lnTo>
                      <a:pt x="20509" y="28616"/>
                    </a:lnTo>
                    <a:lnTo>
                      <a:pt x="25437" y="30842"/>
                    </a:lnTo>
                    <a:lnTo>
                      <a:pt x="34340" y="37201"/>
                    </a:lnTo>
                    <a:lnTo>
                      <a:pt x="36407" y="40381"/>
                    </a:lnTo>
                    <a:lnTo>
                      <a:pt x="35611" y="42765"/>
                    </a:lnTo>
                    <a:lnTo>
                      <a:pt x="35929" y="44355"/>
                    </a:lnTo>
                    <a:lnTo>
                      <a:pt x="38155" y="46740"/>
                    </a:lnTo>
                    <a:lnTo>
                      <a:pt x="41017" y="47853"/>
                    </a:lnTo>
                    <a:lnTo>
                      <a:pt x="48488" y="49760"/>
                    </a:lnTo>
                    <a:lnTo>
                      <a:pt x="51509" y="52145"/>
                    </a:lnTo>
                    <a:lnTo>
                      <a:pt x="57868" y="55007"/>
                    </a:lnTo>
                    <a:lnTo>
                      <a:pt x="62478" y="58663"/>
                    </a:lnTo>
                    <a:lnTo>
                      <a:pt x="65340" y="62002"/>
                    </a:lnTo>
                    <a:lnTo>
                      <a:pt x="65817" y="64227"/>
                    </a:lnTo>
                    <a:lnTo>
                      <a:pt x="65976" y="68679"/>
                    </a:lnTo>
                    <a:lnTo>
                      <a:pt x="65182" y="70745"/>
                    </a:lnTo>
                    <a:lnTo>
                      <a:pt x="62478" y="74084"/>
                    </a:lnTo>
                    <a:lnTo>
                      <a:pt x="66135" y="77899"/>
                    </a:lnTo>
                    <a:lnTo>
                      <a:pt x="67884" y="79012"/>
                    </a:lnTo>
                    <a:lnTo>
                      <a:pt x="70586" y="79171"/>
                    </a:lnTo>
                    <a:lnTo>
                      <a:pt x="72812" y="79807"/>
                    </a:lnTo>
                    <a:lnTo>
                      <a:pt x="75197" y="80125"/>
                    </a:lnTo>
                    <a:lnTo>
                      <a:pt x="75197" y="78376"/>
                    </a:lnTo>
                    <a:lnTo>
                      <a:pt x="75038" y="77263"/>
                    </a:lnTo>
                    <a:lnTo>
                      <a:pt x="71381" y="73925"/>
                    </a:lnTo>
                    <a:lnTo>
                      <a:pt x="70110" y="71381"/>
                    </a:lnTo>
                    <a:lnTo>
                      <a:pt x="72335" y="71063"/>
                    </a:lnTo>
                    <a:lnTo>
                      <a:pt x="75355" y="72653"/>
                    </a:lnTo>
                    <a:lnTo>
                      <a:pt x="78853" y="74879"/>
                    </a:lnTo>
                    <a:lnTo>
                      <a:pt x="79807" y="77263"/>
                    </a:lnTo>
                    <a:lnTo>
                      <a:pt x="79966" y="81556"/>
                    </a:lnTo>
                    <a:lnTo>
                      <a:pt x="82351" y="83464"/>
                    </a:lnTo>
                    <a:lnTo>
                      <a:pt x="85054" y="86484"/>
                    </a:lnTo>
                    <a:lnTo>
                      <a:pt x="86962" y="89664"/>
                    </a:lnTo>
                    <a:lnTo>
                      <a:pt x="86962" y="88074"/>
                    </a:lnTo>
                    <a:lnTo>
                      <a:pt x="86008" y="86007"/>
                    </a:lnTo>
                    <a:lnTo>
                      <a:pt x="85054" y="84417"/>
                    </a:lnTo>
                    <a:lnTo>
                      <a:pt x="82828" y="82669"/>
                    </a:lnTo>
                    <a:lnTo>
                      <a:pt x="82828" y="82033"/>
                    </a:lnTo>
                    <a:lnTo>
                      <a:pt x="83623" y="81238"/>
                    </a:lnTo>
                    <a:lnTo>
                      <a:pt x="87597" y="78694"/>
                    </a:lnTo>
                    <a:lnTo>
                      <a:pt x="88074" y="77740"/>
                    </a:lnTo>
                    <a:lnTo>
                      <a:pt x="88074" y="75515"/>
                    </a:lnTo>
                    <a:lnTo>
                      <a:pt x="87756" y="73448"/>
                    </a:lnTo>
                    <a:lnTo>
                      <a:pt x="86008" y="70427"/>
                    </a:lnTo>
                    <a:lnTo>
                      <a:pt x="86962" y="68679"/>
                    </a:lnTo>
                    <a:lnTo>
                      <a:pt x="89028" y="67089"/>
                    </a:lnTo>
                    <a:lnTo>
                      <a:pt x="91095" y="65976"/>
                    </a:lnTo>
                    <a:lnTo>
                      <a:pt x="91412" y="65499"/>
                    </a:lnTo>
                    <a:lnTo>
                      <a:pt x="90936" y="64386"/>
                    </a:lnTo>
                    <a:lnTo>
                      <a:pt x="89823" y="63273"/>
                    </a:lnTo>
                    <a:lnTo>
                      <a:pt x="86962" y="61366"/>
                    </a:lnTo>
                    <a:lnTo>
                      <a:pt x="85212" y="61366"/>
                    </a:lnTo>
                    <a:lnTo>
                      <a:pt x="85212" y="55801"/>
                    </a:lnTo>
                    <a:lnTo>
                      <a:pt x="85212" y="50078"/>
                    </a:lnTo>
                    <a:lnTo>
                      <a:pt x="85689" y="49601"/>
                    </a:lnTo>
                    <a:lnTo>
                      <a:pt x="86802" y="49124"/>
                    </a:lnTo>
                    <a:lnTo>
                      <a:pt x="87597" y="48329"/>
                    </a:lnTo>
                    <a:lnTo>
                      <a:pt x="88074" y="46581"/>
                    </a:lnTo>
                    <a:lnTo>
                      <a:pt x="89346" y="45945"/>
                    </a:lnTo>
                    <a:lnTo>
                      <a:pt x="91572" y="47375"/>
                    </a:lnTo>
                    <a:lnTo>
                      <a:pt x="93797" y="48488"/>
                    </a:lnTo>
                    <a:lnTo>
                      <a:pt x="94751" y="48011"/>
                    </a:lnTo>
                    <a:lnTo>
                      <a:pt x="95387" y="47535"/>
                    </a:lnTo>
                    <a:lnTo>
                      <a:pt x="95864" y="46898"/>
                    </a:lnTo>
                    <a:lnTo>
                      <a:pt x="96023" y="46422"/>
                    </a:lnTo>
                    <a:lnTo>
                      <a:pt x="94751" y="4530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59" name="Freeform: Shape 5058">
                <a:extLst>
                  <a:ext uri="{FF2B5EF4-FFF2-40B4-BE49-F238E27FC236}">
                    <a16:creationId xmlns:a16="http://schemas.microsoft.com/office/drawing/2014/main" id="{4FE1DD88-6050-8A9F-07A1-641826753F20}"/>
                  </a:ext>
                </a:extLst>
              </p:cNvPr>
              <p:cNvSpPr/>
              <p:nvPr/>
            </p:nvSpPr>
            <p:spPr>
              <a:xfrm>
                <a:off x="9963141" y="3573191"/>
                <a:ext cx="349274" cy="478206"/>
              </a:xfrm>
              <a:custGeom>
                <a:avLst/>
                <a:gdLst>
                  <a:gd name="connsiteX0" fmla="*/ 26073 w 349274"/>
                  <a:gd name="connsiteY0" fmla="*/ 285048 h 478206"/>
                  <a:gd name="connsiteX1" fmla="*/ 26867 w 349274"/>
                  <a:gd name="connsiteY1" fmla="*/ 284412 h 478206"/>
                  <a:gd name="connsiteX2" fmla="*/ 26867 w 349274"/>
                  <a:gd name="connsiteY2" fmla="*/ 282663 h 478206"/>
                  <a:gd name="connsiteX3" fmla="*/ 26232 w 349274"/>
                  <a:gd name="connsiteY3" fmla="*/ 281868 h 478206"/>
                  <a:gd name="connsiteX4" fmla="*/ 25119 w 349274"/>
                  <a:gd name="connsiteY4" fmla="*/ 281550 h 478206"/>
                  <a:gd name="connsiteX5" fmla="*/ 24165 w 349274"/>
                  <a:gd name="connsiteY5" fmla="*/ 282663 h 478206"/>
                  <a:gd name="connsiteX6" fmla="*/ 24641 w 349274"/>
                  <a:gd name="connsiteY6" fmla="*/ 284094 h 478206"/>
                  <a:gd name="connsiteX7" fmla="*/ 26073 w 349274"/>
                  <a:gd name="connsiteY7" fmla="*/ 285207 h 478206"/>
                  <a:gd name="connsiteX8" fmla="*/ 348957 w 349274"/>
                  <a:gd name="connsiteY8" fmla="*/ 320182 h 478206"/>
                  <a:gd name="connsiteX9" fmla="*/ 349274 w 349274"/>
                  <a:gd name="connsiteY9" fmla="*/ 318274 h 478206"/>
                  <a:gd name="connsiteX10" fmla="*/ 348003 w 349274"/>
                  <a:gd name="connsiteY10" fmla="*/ 315413 h 478206"/>
                  <a:gd name="connsiteX11" fmla="*/ 347209 w 349274"/>
                  <a:gd name="connsiteY11" fmla="*/ 312392 h 478206"/>
                  <a:gd name="connsiteX12" fmla="*/ 346572 w 349274"/>
                  <a:gd name="connsiteY12" fmla="*/ 311279 h 478206"/>
                  <a:gd name="connsiteX13" fmla="*/ 346572 w 349274"/>
                  <a:gd name="connsiteY13" fmla="*/ 309053 h 478206"/>
                  <a:gd name="connsiteX14" fmla="*/ 344824 w 349274"/>
                  <a:gd name="connsiteY14" fmla="*/ 304920 h 478206"/>
                  <a:gd name="connsiteX15" fmla="*/ 343551 w 349274"/>
                  <a:gd name="connsiteY15" fmla="*/ 301581 h 478206"/>
                  <a:gd name="connsiteX16" fmla="*/ 342280 w 349274"/>
                  <a:gd name="connsiteY16" fmla="*/ 299833 h 478206"/>
                  <a:gd name="connsiteX17" fmla="*/ 342757 w 349274"/>
                  <a:gd name="connsiteY17" fmla="*/ 298402 h 478206"/>
                  <a:gd name="connsiteX18" fmla="*/ 342280 w 349274"/>
                  <a:gd name="connsiteY18" fmla="*/ 296971 h 478206"/>
                  <a:gd name="connsiteX19" fmla="*/ 341325 w 349274"/>
                  <a:gd name="connsiteY19" fmla="*/ 295858 h 478206"/>
                  <a:gd name="connsiteX20" fmla="*/ 339895 w 349274"/>
                  <a:gd name="connsiteY20" fmla="*/ 292043 h 478206"/>
                  <a:gd name="connsiteX21" fmla="*/ 340372 w 349274"/>
                  <a:gd name="connsiteY21" fmla="*/ 290453 h 478206"/>
                  <a:gd name="connsiteX22" fmla="*/ 340054 w 349274"/>
                  <a:gd name="connsiteY22" fmla="*/ 288863 h 478206"/>
                  <a:gd name="connsiteX23" fmla="*/ 338782 w 349274"/>
                  <a:gd name="connsiteY23" fmla="*/ 287750 h 478206"/>
                  <a:gd name="connsiteX24" fmla="*/ 337034 w 349274"/>
                  <a:gd name="connsiteY24" fmla="*/ 286479 h 478206"/>
                  <a:gd name="connsiteX25" fmla="*/ 334808 w 349274"/>
                  <a:gd name="connsiteY25" fmla="*/ 283935 h 478206"/>
                  <a:gd name="connsiteX26" fmla="*/ 332105 w 349274"/>
                  <a:gd name="connsiteY26" fmla="*/ 281550 h 478206"/>
                  <a:gd name="connsiteX27" fmla="*/ 330674 w 349274"/>
                  <a:gd name="connsiteY27" fmla="*/ 280596 h 478206"/>
                  <a:gd name="connsiteX28" fmla="*/ 329720 w 349274"/>
                  <a:gd name="connsiteY28" fmla="*/ 280278 h 478206"/>
                  <a:gd name="connsiteX29" fmla="*/ 328926 w 349274"/>
                  <a:gd name="connsiteY29" fmla="*/ 278053 h 478206"/>
                  <a:gd name="connsiteX30" fmla="*/ 328290 w 349274"/>
                  <a:gd name="connsiteY30" fmla="*/ 277417 h 478206"/>
                  <a:gd name="connsiteX31" fmla="*/ 326859 w 349274"/>
                  <a:gd name="connsiteY31" fmla="*/ 277417 h 478206"/>
                  <a:gd name="connsiteX32" fmla="*/ 323997 w 349274"/>
                  <a:gd name="connsiteY32" fmla="*/ 276304 h 478206"/>
                  <a:gd name="connsiteX33" fmla="*/ 321295 w 349274"/>
                  <a:gd name="connsiteY33" fmla="*/ 277417 h 478206"/>
                  <a:gd name="connsiteX34" fmla="*/ 321295 w 349274"/>
                  <a:gd name="connsiteY34" fmla="*/ 275668 h 478206"/>
                  <a:gd name="connsiteX35" fmla="*/ 321931 w 349274"/>
                  <a:gd name="connsiteY35" fmla="*/ 274555 h 478206"/>
                  <a:gd name="connsiteX36" fmla="*/ 331152 w 349274"/>
                  <a:gd name="connsiteY36" fmla="*/ 266129 h 478206"/>
                  <a:gd name="connsiteX37" fmla="*/ 335762 w 349274"/>
                  <a:gd name="connsiteY37" fmla="*/ 262314 h 478206"/>
                  <a:gd name="connsiteX38" fmla="*/ 336239 w 349274"/>
                  <a:gd name="connsiteY38" fmla="*/ 261678 h 478206"/>
                  <a:gd name="connsiteX39" fmla="*/ 336715 w 349274"/>
                  <a:gd name="connsiteY39" fmla="*/ 260724 h 478206"/>
                  <a:gd name="connsiteX40" fmla="*/ 337034 w 349274"/>
                  <a:gd name="connsiteY40" fmla="*/ 259452 h 478206"/>
                  <a:gd name="connsiteX41" fmla="*/ 335921 w 349274"/>
                  <a:gd name="connsiteY41" fmla="*/ 258022 h 478206"/>
                  <a:gd name="connsiteX42" fmla="*/ 331628 w 349274"/>
                  <a:gd name="connsiteY42" fmla="*/ 251503 h 478206"/>
                  <a:gd name="connsiteX43" fmla="*/ 330198 w 349274"/>
                  <a:gd name="connsiteY43" fmla="*/ 250232 h 478206"/>
                  <a:gd name="connsiteX44" fmla="*/ 328767 w 349274"/>
                  <a:gd name="connsiteY44" fmla="*/ 249278 h 478206"/>
                  <a:gd name="connsiteX45" fmla="*/ 327018 w 349274"/>
                  <a:gd name="connsiteY45" fmla="*/ 246575 h 478206"/>
                  <a:gd name="connsiteX46" fmla="*/ 324951 w 349274"/>
                  <a:gd name="connsiteY46" fmla="*/ 240216 h 478206"/>
                  <a:gd name="connsiteX47" fmla="*/ 323520 w 349274"/>
                  <a:gd name="connsiteY47" fmla="*/ 237036 h 478206"/>
                  <a:gd name="connsiteX48" fmla="*/ 323044 w 349274"/>
                  <a:gd name="connsiteY48" fmla="*/ 234652 h 478206"/>
                  <a:gd name="connsiteX49" fmla="*/ 323044 w 349274"/>
                  <a:gd name="connsiteY49" fmla="*/ 231949 h 478206"/>
                  <a:gd name="connsiteX50" fmla="*/ 322566 w 349274"/>
                  <a:gd name="connsiteY50" fmla="*/ 229882 h 478206"/>
                  <a:gd name="connsiteX51" fmla="*/ 321453 w 349274"/>
                  <a:gd name="connsiteY51" fmla="*/ 228452 h 478206"/>
                  <a:gd name="connsiteX52" fmla="*/ 321453 w 349274"/>
                  <a:gd name="connsiteY52" fmla="*/ 223841 h 478206"/>
                  <a:gd name="connsiteX53" fmla="*/ 322566 w 349274"/>
                  <a:gd name="connsiteY53" fmla="*/ 216210 h 478206"/>
                  <a:gd name="connsiteX54" fmla="*/ 322884 w 349274"/>
                  <a:gd name="connsiteY54" fmla="*/ 210487 h 478206"/>
                  <a:gd name="connsiteX55" fmla="*/ 322249 w 349274"/>
                  <a:gd name="connsiteY55" fmla="*/ 206513 h 478206"/>
                  <a:gd name="connsiteX56" fmla="*/ 323362 w 349274"/>
                  <a:gd name="connsiteY56" fmla="*/ 203492 h 478206"/>
                  <a:gd name="connsiteX57" fmla="*/ 326064 w 349274"/>
                  <a:gd name="connsiteY57" fmla="*/ 201425 h 478206"/>
                  <a:gd name="connsiteX58" fmla="*/ 327494 w 349274"/>
                  <a:gd name="connsiteY58" fmla="*/ 198246 h 478206"/>
                  <a:gd name="connsiteX59" fmla="*/ 327813 w 349274"/>
                  <a:gd name="connsiteY59" fmla="*/ 193953 h 478206"/>
                  <a:gd name="connsiteX60" fmla="*/ 329402 w 349274"/>
                  <a:gd name="connsiteY60" fmla="*/ 190456 h 478206"/>
                  <a:gd name="connsiteX61" fmla="*/ 332265 w 349274"/>
                  <a:gd name="connsiteY61" fmla="*/ 187753 h 478206"/>
                  <a:gd name="connsiteX62" fmla="*/ 333218 w 349274"/>
                  <a:gd name="connsiteY62" fmla="*/ 185050 h 478206"/>
                  <a:gd name="connsiteX63" fmla="*/ 332265 w 349274"/>
                  <a:gd name="connsiteY63" fmla="*/ 182348 h 478206"/>
                  <a:gd name="connsiteX64" fmla="*/ 331946 w 349274"/>
                  <a:gd name="connsiteY64" fmla="*/ 180599 h 478206"/>
                  <a:gd name="connsiteX65" fmla="*/ 329402 w 349274"/>
                  <a:gd name="connsiteY65" fmla="*/ 178850 h 478206"/>
                  <a:gd name="connsiteX66" fmla="*/ 324792 w 349274"/>
                  <a:gd name="connsiteY66" fmla="*/ 177579 h 478206"/>
                  <a:gd name="connsiteX67" fmla="*/ 320977 w 349274"/>
                  <a:gd name="connsiteY67" fmla="*/ 177579 h 478206"/>
                  <a:gd name="connsiteX68" fmla="*/ 318751 w 349274"/>
                  <a:gd name="connsiteY68" fmla="*/ 178850 h 478206"/>
                  <a:gd name="connsiteX69" fmla="*/ 312869 w 349274"/>
                  <a:gd name="connsiteY69" fmla="*/ 180122 h 478206"/>
                  <a:gd name="connsiteX70" fmla="*/ 303490 w 349274"/>
                  <a:gd name="connsiteY70" fmla="*/ 181235 h 478206"/>
                  <a:gd name="connsiteX71" fmla="*/ 295858 w 349274"/>
                  <a:gd name="connsiteY71" fmla="*/ 181235 h 478206"/>
                  <a:gd name="connsiteX72" fmla="*/ 290135 w 349274"/>
                  <a:gd name="connsiteY72" fmla="*/ 180122 h 478206"/>
                  <a:gd name="connsiteX73" fmla="*/ 285683 w 349274"/>
                  <a:gd name="connsiteY73" fmla="*/ 180440 h 478206"/>
                  <a:gd name="connsiteX74" fmla="*/ 282664 w 349274"/>
                  <a:gd name="connsiteY74" fmla="*/ 182348 h 478206"/>
                  <a:gd name="connsiteX75" fmla="*/ 280597 w 349274"/>
                  <a:gd name="connsiteY75" fmla="*/ 182825 h 478206"/>
                  <a:gd name="connsiteX76" fmla="*/ 279325 w 349274"/>
                  <a:gd name="connsiteY76" fmla="*/ 181712 h 478206"/>
                  <a:gd name="connsiteX77" fmla="*/ 278053 w 349274"/>
                  <a:gd name="connsiteY77" fmla="*/ 181394 h 478206"/>
                  <a:gd name="connsiteX78" fmla="*/ 275986 w 349274"/>
                  <a:gd name="connsiteY78" fmla="*/ 182030 h 478206"/>
                  <a:gd name="connsiteX79" fmla="*/ 275668 w 349274"/>
                  <a:gd name="connsiteY79" fmla="*/ 181712 h 478206"/>
                  <a:gd name="connsiteX80" fmla="*/ 271217 w 349274"/>
                  <a:gd name="connsiteY80" fmla="*/ 176307 h 478206"/>
                  <a:gd name="connsiteX81" fmla="*/ 267083 w 349274"/>
                  <a:gd name="connsiteY81" fmla="*/ 171378 h 478206"/>
                  <a:gd name="connsiteX82" fmla="*/ 262314 w 349274"/>
                  <a:gd name="connsiteY82" fmla="*/ 165496 h 478206"/>
                  <a:gd name="connsiteX83" fmla="*/ 256908 w 349274"/>
                  <a:gd name="connsiteY83" fmla="*/ 158660 h 478206"/>
                  <a:gd name="connsiteX84" fmla="*/ 255954 w 349274"/>
                  <a:gd name="connsiteY84" fmla="*/ 158183 h 478206"/>
                  <a:gd name="connsiteX85" fmla="*/ 254206 w 349274"/>
                  <a:gd name="connsiteY85" fmla="*/ 158183 h 478206"/>
                  <a:gd name="connsiteX86" fmla="*/ 251980 w 349274"/>
                  <a:gd name="connsiteY86" fmla="*/ 158342 h 478206"/>
                  <a:gd name="connsiteX87" fmla="*/ 248483 w 349274"/>
                  <a:gd name="connsiteY87" fmla="*/ 157706 h 478206"/>
                  <a:gd name="connsiteX88" fmla="*/ 246098 w 349274"/>
                  <a:gd name="connsiteY88" fmla="*/ 156752 h 478206"/>
                  <a:gd name="connsiteX89" fmla="*/ 244190 w 349274"/>
                  <a:gd name="connsiteY89" fmla="*/ 155799 h 478206"/>
                  <a:gd name="connsiteX90" fmla="*/ 240693 w 349274"/>
                  <a:gd name="connsiteY90" fmla="*/ 154527 h 478206"/>
                  <a:gd name="connsiteX91" fmla="*/ 238308 w 349274"/>
                  <a:gd name="connsiteY91" fmla="*/ 154527 h 478206"/>
                  <a:gd name="connsiteX92" fmla="*/ 236241 w 349274"/>
                  <a:gd name="connsiteY92" fmla="*/ 154527 h 478206"/>
                  <a:gd name="connsiteX93" fmla="*/ 230359 w 349274"/>
                  <a:gd name="connsiteY93" fmla="*/ 156912 h 478206"/>
                  <a:gd name="connsiteX94" fmla="*/ 227021 w 349274"/>
                  <a:gd name="connsiteY94" fmla="*/ 156912 h 478206"/>
                  <a:gd name="connsiteX95" fmla="*/ 224477 w 349274"/>
                  <a:gd name="connsiteY95" fmla="*/ 157229 h 478206"/>
                  <a:gd name="connsiteX96" fmla="*/ 217641 w 349274"/>
                  <a:gd name="connsiteY96" fmla="*/ 156117 h 478206"/>
                  <a:gd name="connsiteX97" fmla="*/ 212872 w 349274"/>
                  <a:gd name="connsiteY97" fmla="*/ 156117 h 478206"/>
                  <a:gd name="connsiteX98" fmla="*/ 207466 w 349274"/>
                  <a:gd name="connsiteY98" fmla="*/ 156752 h 478206"/>
                  <a:gd name="connsiteX99" fmla="*/ 205082 w 349274"/>
                  <a:gd name="connsiteY99" fmla="*/ 157229 h 478206"/>
                  <a:gd name="connsiteX100" fmla="*/ 201743 w 349274"/>
                  <a:gd name="connsiteY100" fmla="*/ 155958 h 478206"/>
                  <a:gd name="connsiteX101" fmla="*/ 199517 w 349274"/>
                  <a:gd name="connsiteY101" fmla="*/ 154050 h 478206"/>
                  <a:gd name="connsiteX102" fmla="*/ 197451 w 349274"/>
                  <a:gd name="connsiteY102" fmla="*/ 149598 h 478206"/>
                  <a:gd name="connsiteX103" fmla="*/ 196020 w 349274"/>
                  <a:gd name="connsiteY103" fmla="*/ 146101 h 478206"/>
                  <a:gd name="connsiteX104" fmla="*/ 193476 w 349274"/>
                  <a:gd name="connsiteY104" fmla="*/ 145465 h 478206"/>
                  <a:gd name="connsiteX105" fmla="*/ 190615 w 349274"/>
                  <a:gd name="connsiteY105" fmla="*/ 144829 h 478206"/>
                  <a:gd name="connsiteX106" fmla="*/ 189184 w 349274"/>
                  <a:gd name="connsiteY106" fmla="*/ 143716 h 478206"/>
                  <a:gd name="connsiteX107" fmla="*/ 188389 w 349274"/>
                  <a:gd name="connsiteY107" fmla="*/ 141650 h 478206"/>
                  <a:gd name="connsiteX108" fmla="*/ 188389 w 349274"/>
                  <a:gd name="connsiteY108" fmla="*/ 139106 h 478206"/>
                  <a:gd name="connsiteX109" fmla="*/ 188389 w 349274"/>
                  <a:gd name="connsiteY109" fmla="*/ 134972 h 478206"/>
                  <a:gd name="connsiteX110" fmla="*/ 188707 w 349274"/>
                  <a:gd name="connsiteY110" fmla="*/ 133542 h 478206"/>
                  <a:gd name="connsiteX111" fmla="*/ 189025 w 349274"/>
                  <a:gd name="connsiteY111" fmla="*/ 129090 h 478206"/>
                  <a:gd name="connsiteX112" fmla="*/ 190615 w 349274"/>
                  <a:gd name="connsiteY112" fmla="*/ 126706 h 478206"/>
                  <a:gd name="connsiteX113" fmla="*/ 191568 w 349274"/>
                  <a:gd name="connsiteY113" fmla="*/ 125593 h 478206"/>
                  <a:gd name="connsiteX114" fmla="*/ 191568 w 349274"/>
                  <a:gd name="connsiteY114" fmla="*/ 123685 h 478206"/>
                  <a:gd name="connsiteX115" fmla="*/ 190615 w 349274"/>
                  <a:gd name="connsiteY115" fmla="*/ 119870 h 478206"/>
                  <a:gd name="connsiteX116" fmla="*/ 189820 w 349274"/>
                  <a:gd name="connsiteY116" fmla="*/ 117167 h 478206"/>
                  <a:gd name="connsiteX117" fmla="*/ 186640 w 349274"/>
                  <a:gd name="connsiteY117" fmla="*/ 114146 h 478206"/>
                  <a:gd name="connsiteX118" fmla="*/ 182666 w 349274"/>
                  <a:gd name="connsiteY118" fmla="*/ 110172 h 478206"/>
                  <a:gd name="connsiteX119" fmla="*/ 180917 w 349274"/>
                  <a:gd name="connsiteY119" fmla="*/ 103813 h 478206"/>
                  <a:gd name="connsiteX120" fmla="*/ 178850 w 349274"/>
                  <a:gd name="connsiteY120" fmla="*/ 96341 h 478206"/>
                  <a:gd name="connsiteX121" fmla="*/ 177261 w 349274"/>
                  <a:gd name="connsiteY121" fmla="*/ 95546 h 478206"/>
                  <a:gd name="connsiteX122" fmla="*/ 175830 w 349274"/>
                  <a:gd name="connsiteY122" fmla="*/ 95864 h 478206"/>
                  <a:gd name="connsiteX123" fmla="*/ 174240 w 349274"/>
                  <a:gd name="connsiteY123" fmla="*/ 95546 h 478206"/>
                  <a:gd name="connsiteX124" fmla="*/ 172809 w 349274"/>
                  <a:gd name="connsiteY124" fmla="*/ 92525 h 478206"/>
                  <a:gd name="connsiteX125" fmla="*/ 171379 w 349274"/>
                  <a:gd name="connsiteY125" fmla="*/ 91889 h 478206"/>
                  <a:gd name="connsiteX126" fmla="*/ 169153 w 349274"/>
                  <a:gd name="connsiteY126" fmla="*/ 93002 h 478206"/>
                  <a:gd name="connsiteX127" fmla="*/ 167563 w 349274"/>
                  <a:gd name="connsiteY127" fmla="*/ 93797 h 478206"/>
                  <a:gd name="connsiteX128" fmla="*/ 163430 w 349274"/>
                  <a:gd name="connsiteY128" fmla="*/ 94592 h 478206"/>
                  <a:gd name="connsiteX129" fmla="*/ 162634 w 349274"/>
                  <a:gd name="connsiteY129" fmla="*/ 93797 h 478206"/>
                  <a:gd name="connsiteX130" fmla="*/ 162953 w 349274"/>
                  <a:gd name="connsiteY130" fmla="*/ 92843 h 478206"/>
                  <a:gd name="connsiteX131" fmla="*/ 164701 w 349274"/>
                  <a:gd name="connsiteY131" fmla="*/ 90141 h 478206"/>
                  <a:gd name="connsiteX132" fmla="*/ 166768 w 349274"/>
                  <a:gd name="connsiteY132" fmla="*/ 86643 h 478206"/>
                  <a:gd name="connsiteX133" fmla="*/ 169153 w 349274"/>
                  <a:gd name="connsiteY133" fmla="*/ 83464 h 478206"/>
                  <a:gd name="connsiteX134" fmla="*/ 171379 w 349274"/>
                  <a:gd name="connsiteY134" fmla="*/ 80125 h 478206"/>
                  <a:gd name="connsiteX135" fmla="*/ 172968 w 349274"/>
                  <a:gd name="connsiteY135" fmla="*/ 76628 h 478206"/>
                  <a:gd name="connsiteX136" fmla="*/ 174081 w 349274"/>
                  <a:gd name="connsiteY136" fmla="*/ 69632 h 478206"/>
                  <a:gd name="connsiteX137" fmla="*/ 174876 w 349274"/>
                  <a:gd name="connsiteY137" fmla="*/ 64863 h 478206"/>
                  <a:gd name="connsiteX138" fmla="*/ 176943 w 349274"/>
                  <a:gd name="connsiteY138" fmla="*/ 56278 h 478206"/>
                  <a:gd name="connsiteX139" fmla="*/ 180758 w 349274"/>
                  <a:gd name="connsiteY139" fmla="*/ 49442 h 478206"/>
                  <a:gd name="connsiteX140" fmla="*/ 182189 w 349274"/>
                  <a:gd name="connsiteY140" fmla="*/ 46263 h 478206"/>
                  <a:gd name="connsiteX141" fmla="*/ 185527 w 349274"/>
                  <a:gd name="connsiteY141" fmla="*/ 42129 h 478206"/>
                  <a:gd name="connsiteX142" fmla="*/ 187118 w 349274"/>
                  <a:gd name="connsiteY142" fmla="*/ 39904 h 478206"/>
                  <a:gd name="connsiteX143" fmla="*/ 189184 w 349274"/>
                  <a:gd name="connsiteY143" fmla="*/ 38155 h 478206"/>
                  <a:gd name="connsiteX144" fmla="*/ 194907 w 349274"/>
                  <a:gd name="connsiteY144" fmla="*/ 35770 h 478206"/>
                  <a:gd name="connsiteX145" fmla="*/ 201743 w 349274"/>
                  <a:gd name="connsiteY145" fmla="*/ 24006 h 478206"/>
                  <a:gd name="connsiteX146" fmla="*/ 203333 w 349274"/>
                  <a:gd name="connsiteY146" fmla="*/ 22098 h 478206"/>
                  <a:gd name="connsiteX147" fmla="*/ 210169 w 349274"/>
                  <a:gd name="connsiteY147" fmla="*/ 20349 h 478206"/>
                  <a:gd name="connsiteX148" fmla="*/ 215415 w 349274"/>
                  <a:gd name="connsiteY148" fmla="*/ 18918 h 478206"/>
                  <a:gd name="connsiteX149" fmla="*/ 219390 w 349274"/>
                  <a:gd name="connsiteY149" fmla="*/ 17488 h 478206"/>
                  <a:gd name="connsiteX150" fmla="*/ 220662 w 349274"/>
                  <a:gd name="connsiteY150" fmla="*/ 16693 h 478206"/>
                  <a:gd name="connsiteX151" fmla="*/ 221615 w 349274"/>
                  <a:gd name="connsiteY151" fmla="*/ 16375 h 478206"/>
                  <a:gd name="connsiteX152" fmla="*/ 222569 w 349274"/>
                  <a:gd name="connsiteY152" fmla="*/ 14785 h 478206"/>
                  <a:gd name="connsiteX153" fmla="*/ 226862 w 349274"/>
                  <a:gd name="connsiteY153" fmla="*/ 11129 h 478206"/>
                  <a:gd name="connsiteX154" fmla="*/ 226385 w 349274"/>
                  <a:gd name="connsiteY154" fmla="*/ 7790 h 478206"/>
                  <a:gd name="connsiteX155" fmla="*/ 223364 w 349274"/>
                  <a:gd name="connsiteY155" fmla="*/ 2862 h 478206"/>
                  <a:gd name="connsiteX156" fmla="*/ 216687 w 349274"/>
                  <a:gd name="connsiteY156" fmla="*/ 0 h 478206"/>
                  <a:gd name="connsiteX157" fmla="*/ 213667 w 349274"/>
                  <a:gd name="connsiteY157" fmla="*/ 0 h 478206"/>
                  <a:gd name="connsiteX158" fmla="*/ 210328 w 349274"/>
                  <a:gd name="connsiteY158" fmla="*/ 318 h 478206"/>
                  <a:gd name="connsiteX159" fmla="*/ 204446 w 349274"/>
                  <a:gd name="connsiteY159" fmla="*/ 3498 h 478206"/>
                  <a:gd name="connsiteX160" fmla="*/ 204128 w 349274"/>
                  <a:gd name="connsiteY160" fmla="*/ 4611 h 478206"/>
                  <a:gd name="connsiteX161" fmla="*/ 203015 w 349274"/>
                  <a:gd name="connsiteY161" fmla="*/ 5564 h 478206"/>
                  <a:gd name="connsiteX162" fmla="*/ 200630 w 349274"/>
                  <a:gd name="connsiteY162" fmla="*/ 5564 h 478206"/>
                  <a:gd name="connsiteX163" fmla="*/ 198245 w 349274"/>
                  <a:gd name="connsiteY163" fmla="*/ 6995 h 478206"/>
                  <a:gd name="connsiteX164" fmla="*/ 197451 w 349274"/>
                  <a:gd name="connsiteY164" fmla="*/ 10652 h 478206"/>
                  <a:gd name="connsiteX165" fmla="*/ 194271 w 349274"/>
                  <a:gd name="connsiteY165" fmla="*/ 15580 h 478206"/>
                  <a:gd name="connsiteX166" fmla="*/ 189342 w 349274"/>
                  <a:gd name="connsiteY166" fmla="*/ 18123 h 478206"/>
                  <a:gd name="connsiteX167" fmla="*/ 181394 w 349274"/>
                  <a:gd name="connsiteY167" fmla="*/ 20667 h 478206"/>
                  <a:gd name="connsiteX168" fmla="*/ 164384 w 349274"/>
                  <a:gd name="connsiteY168" fmla="*/ 32750 h 478206"/>
                  <a:gd name="connsiteX169" fmla="*/ 153891 w 349274"/>
                  <a:gd name="connsiteY169" fmla="*/ 33385 h 478206"/>
                  <a:gd name="connsiteX170" fmla="*/ 150552 w 349274"/>
                  <a:gd name="connsiteY170" fmla="*/ 33385 h 478206"/>
                  <a:gd name="connsiteX171" fmla="*/ 147214 w 349274"/>
                  <a:gd name="connsiteY171" fmla="*/ 32273 h 478206"/>
                  <a:gd name="connsiteX172" fmla="*/ 142921 w 349274"/>
                  <a:gd name="connsiteY172" fmla="*/ 31319 h 478206"/>
                  <a:gd name="connsiteX173" fmla="*/ 140537 w 349274"/>
                  <a:gd name="connsiteY173" fmla="*/ 31955 h 478206"/>
                  <a:gd name="connsiteX174" fmla="*/ 138947 w 349274"/>
                  <a:gd name="connsiteY174" fmla="*/ 33544 h 478206"/>
                  <a:gd name="connsiteX175" fmla="*/ 138470 w 349274"/>
                  <a:gd name="connsiteY175" fmla="*/ 38155 h 478206"/>
                  <a:gd name="connsiteX176" fmla="*/ 136085 w 349274"/>
                  <a:gd name="connsiteY176" fmla="*/ 42606 h 478206"/>
                  <a:gd name="connsiteX177" fmla="*/ 134654 w 349274"/>
                  <a:gd name="connsiteY177" fmla="*/ 46581 h 478206"/>
                  <a:gd name="connsiteX178" fmla="*/ 133224 w 349274"/>
                  <a:gd name="connsiteY178" fmla="*/ 48011 h 478206"/>
                  <a:gd name="connsiteX179" fmla="*/ 131475 w 349274"/>
                  <a:gd name="connsiteY179" fmla="*/ 47376 h 478206"/>
                  <a:gd name="connsiteX180" fmla="*/ 129885 w 349274"/>
                  <a:gd name="connsiteY180" fmla="*/ 45150 h 478206"/>
                  <a:gd name="connsiteX181" fmla="*/ 130521 w 349274"/>
                  <a:gd name="connsiteY181" fmla="*/ 43083 h 478206"/>
                  <a:gd name="connsiteX182" fmla="*/ 132905 w 349274"/>
                  <a:gd name="connsiteY182" fmla="*/ 42129 h 478206"/>
                  <a:gd name="connsiteX183" fmla="*/ 134496 w 349274"/>
                  <a:gd name="connsiteY183" fmla="*/ 42129 h 478206"/>
                  <a:gd name="connsiteX184" fmla="*/ 135131 w 349274"/>
                  <a:gd name="connsiteY184" fmla="*/ 41334 h 478206"/>
                  <a:gd name="connsiteX185" fmla="*/ 131634 w 349274"/>
                  <a:gd name="connsiteY185" fmla="*/ 41334 h 478206"/>
                  <a:gd name="connsiteX186" fmla="*/ 120506 w 349274"/>
                  <a:gd name="connsiteY186" fmla="*/ 37996 h 478206"/>
                  <a:gd name="connsiteX187" fmla="*/ 118280 w 349274"/>
                  <a:gd name="connsiteY187" fmla="*/ 39427 h 478206"/>
                  <a:gd name="connsiteX188" fmla="*/ 112557 w 349274"/>
                  <a:gd name="connsiteY188" fmla="*/ 44832 h 478206"/>
                  <a:gd name="connsiteX189" fmla="*/ 108900 w 349274"/>
                  <a:gd name="connsiteY189" fmla="*/ 47376 h 478206"/>
                  <a:gd name="connsiteX190" fmla="*/ 107946 w 349274"/>
                  <a:gd name="connsiteY190" fmla="*/ 48965 h 478206"/>
                  <a:gd name="connsiteX191" fmla="*/ 103177 w 349274"/>
                  <a:gd name="connsiteY191" fmla="*/ 52304 h 478206"/>
                  <a:gd name="connsiteX192" fmla="*/ 101905 w 349274"/>
                  <a:gd name="connsiteY192" fmla="*/ 54689 h 478206"/>
                  <a:gd name="connsiteX193" fmla="*/ 100156 w 349274"/>
                  <a:gd name="connsiteY193" fmla="*/ 60412 h 478206"/>
                  <a:gd name="connsiteX194" fmla="*/ 96818 w 349274"/>
                  <a:gd name="connsiteY194" fmla="*/ 64227 h 478206"/>
                  <a:gd name="connsiteX195" fmla="*/ 95705 w 349274"/>
                  <a:gd name="connsiteY195" fmla="*/ 65817 h 478206"/>
                  <a:gd name="connsiteX196" fmla="*/ 97613 w 349274"/>
                  <a:gd name="connsiteY196" fmla="*/ 65022 h 478206"/>
                  <a:gd name="connsiteX197" fmla="*/ 99997 w 349274"/>
                  <a:gd name="connsiteY197" fmla="*/ 63114 h 478206"/>
                  <a:gd name="connsiteX198" fmla="*/ 100633 w 349274"/>
                  <a:gd name="connsiteY198" fmla="*/ 64068 h 478206"/>
                  <a:gd name="connsiteX199" fmla="*/ 99043 w 349274"/>
                  <a:gd name="connsiteY199" fmla="*/ 66294 h 478206"/>
                  <a:gd name="connsiteX200" fmla="*/ 99043 w 349274"/>
                  <a:gd name="connsiteY200" fmla="*/ 70109 h 478206"/>
                  <a:gd name="connsiteX201" fmla="*/ 97930 w 349274"/>
                  <a:gd name="connsiteY201" fmla="*/ 74720 h 478206"/>
                  <a:gd name="connsiteX202" fmla="*/ 96659 w 349274"/>
                  <a:gd name="connsiteY202" fmla="*/ 77740 h 478206"/>
                  <a:gd name="connsiteX203" fmla="*/ 97930 w 349274"/>
                  <a:gd name="connsiteY203" fmla="*/ 79807 h 478206"/>
                  <a:gd name="connsiteX204" fmla="*/ 98884 w 349274"/>
                  <a:gd name="connsiteY204" fmla="*/ 83305 h 478206"/>
                  <a:gd name="connsiteX205" fmla="*/ 97930 w 349274"/>
                  <a:gd name="connsiteY205" fmla="*/ 85848 h 478206"/>
                  <a:gd name="connsiteX206" fmla="*/ 94592 w 349274"/>
                  <a:gd name="connsiteY206" fmla="*/ 86802 h 478206"/>
                  <a:gd name="connsiteX207" fmla="*/ 90299 w 349274"/>
                  <a:gd name="connsiteY207" fmla="*/ 86325 h 478206"/>
                  <a:gd name="connsiteX208" fmla="*/ 86802 w 349274"/>
                  <a:gd name="connsiteY208" fmla="*/ 88233 h 478206"/>
                  <a:gd name="connsiteX209" fmla="*/ 83623 w 349274"/>
                  <a:gd name="connsiteY209" fmla="*/ 91095 h 478206"/>
                  <a:gd name="connsiteX210" fmla="*/ 79489 w 349274"/>
                  <a:gd name="connsiteY210" fmla="*/ 99044 h 478206"/>
                  <a:gd name="connsiteX211" fmla="*/ 67725 w 349274"/>
                  <a:gd name="connsiteY211" fmla="*/ 107469 h 478206"/>
                  <a:gd name="connsiteX212" fmla="*/ 64545 w 349274"/>
                  <a:gd name="connsiteY212" fmla="*/ 109059 h 478206"/>
                  <a:gd name="connsiteX213" fmla="*/ 62160 w 349274"/>
                  <a:gd name="connsiteY213" fmla="*/ 109695 h 478206"/>
                  <a:gd name="connsiteX214" fmla="*/ 61206 w 349274"/>
                  <a:gd name="connsiteY214" fmla="*/ 110967 h 478206"/>
                  <a:gd name="connsiteX215" fmla="*/ 62637 w 349274"/>
                  <a:gd name="connsiteY215" fmla="*/ 112716 h 478206"/>
                  <a:gd name="connsiteX216" fmla="*/ 64227 w 349274"/>
                  <a:gd name="connsiteY216" fmla="*/ 114146 h 478206"/>
                  <a:gd name="connsiteX217" fmla="*/ 65499 w 349274"/>
                  <a:gd name="connsiteY217" fmla="*/ 118598 h 478206"/>
                  <a:gd name="connsiteX218" fmla="*/ 66294 w 349274"/>
                  <a:gd name="connsiteY218" fmla="*/ 127501 h 478206"/>
                  <a:gd name="connsiteX219" fmla="*/ 65022 w 349274"/>
                  <a:gd name="connsiteY219" fmla="*/ 129567 h 478206"/>
                  <a:gd name="connsiteX220" fmla="*/ 62637 w 349274"/>
                  <a:gd name="connsiteY220" fmla="*/ 129885 h 478206"/>
                  <a:gd name="connsiteX221" fmla="*/ 61843 w 349274"/>
                  <a:gd name="connsiteY221" fmla="*/ 129249 h 478206"/>
                  <a:gd name="connsiteX222" fmla="*/ 61048 w 349274"/>
                  <a:gd name="connsiteY222" fmla="*/ 128295 h 478206"/>
                  <a:gd name="connsiteX223" fmla="*/ 61365 w 349274"/>
                  <a:gd name="connsiteY223" fmla="*/ 126547 h 478206"/>
                  <a:gd name="connsiteX224" fmla="*/ 62637 w 349274"/>
                  <a:gd name="connsiteY224" fmla="*/ 125752 h 478206"/>
                  <a:gd name="connsiteX225" fmla="*/ 63114 w 349274"/>
                  <a:gd name="connsiteY225" fmla="*/ 124957 h 478206"/>
                  <a:gd name="connsiteX226" fmla="*/ 62002 w 349274"/>
                  <a:gd name="connsiteY226" fmla="*/ 123844 h 478206"/>
                  <a:gd name="connsiteX227" fmla="*/ 60730 w 349274"/>
                  <a:gd name="connsiteY227" fmla="*/ 123367 h 478206"/>
                  <a:gd name="connsiteX228" fmla="*/ 59139 w 349274"/>
                  <a:gd name="connsiteY228" fmla="*/ 120347 h 478206"/>
                  <a:gd name="connsiteX229" fmla="*/ 55165 w 349274"/>
                  <a:gd name="connsiteY229" fmla="*/ 116054 h 478206"/>
                  <a:gd name="connsiteX230" fmla="*/ 51350 w 349274"/>
                  <a:gd name="connsiteY230" fmla="*/ 113351 h 478206"/>
                  <a:gd name="connsiteX231" fmla="*/ 48966 w 349274"/>
                  <a:gd name="connsiteY231" fmla="*/ 109218 h 478206"/>
                  <a:gd name="connsiteX232" fmla="*/ 48171 w 349274"/>
                  <a:gd name="connsiteY232" fmla="*/ 108582 h 478206"/>
                  <a:gd name="connsiteX233" fmla="*/ 47693 w 349274"/>
                  <a:gd name="connsiteY233" fmla="*/ 108900 h 478206"/>
                  <a:gd name="connsiteX234" fmla="*/ 46104 w 349274"/>
                  <a:gd name="connsiteY234" fmla="*/ 111126 h 478206"/>
                  <a:gd name="connsiteX235" fmla="*/ 45308 w 349274"/>
                  <a:gd name="connsiteY235" fmla="*/ 113033 h 478206"/>
                  <a:gd name="connsiteX236" fmla="*/ 47375 w 349274"/>
                  <a:gd name="connsiteY236" fmla="*/ 115100 h 478206"/>
                  <a:gd name="connsiteX237" fmla="*/ 48012 w 349274"/>
                  <a:gd name="connsiteY237" fmla="*/ 117326 h 478206"/>
                  <a:gd name="connsiteX238" fmla="*/ 49125 w 349274"/>
                  <a:gd name="connsiteY238" fmla="*/ 119710 h 478206"/>
                  <a:gd name="connsiteX239" fmla="*/ 50873 w 349274"/>
                  <a:gd name="connsiteY239" fmla="*/ 122095 h 478206"/>
                  <a:gd name="connsiteX240" fmla="*/ 52940 w 349274"/>
                  <a:gd name="connsiteY240" fmla="*/ 126547 h 478206"/>
                  <a:gd name="connsiteX241" fmla="*/ 53416 w 349274"/>
                  <a:gd name="connsiteY241" fmla="*/ 128295 h 478206"/>
                  <a:gd name="connsiteX242" fmla="*/ 52781 w 349274"/>
                  <a:gd name="connsiteY242" fmla="*/ 129408 h 478206"/>
                  <a:gd name="connsiteX243" fmla="*/ 50873 w 349274"/>
                  <a:gd name="connsiteY243" fmla="*/ 130044 h 478206"/>
                  <a:gd name="connsiteX244" fmla="*/ 49125 w 349274"/>
                  <a:gd name="connsiteY244" fmla="*/ 132111 h 478206"/>
                  <a:gd name="connsiteX245" fmla="*/ 48647 w 349274"/>
                  <a:gd name="connsiteY245" fmla="*/ 134654 h 478206"/>
                  <a:gd name="connsiteX246" fmla="*/ 48966 w 349274"/>
                  <a:gd name="connsiteY246" fmla="*/ 135926 h 478206"/>
                  <a:gd name="connsiteX247" fmla="*/ 43560 w 349274"/>
                  <a:gd name="connsiteY247" fmla="*/ 139901 h 478206"/>
                  <a:gd name="connsiteX248" fmla="*/ 42130 w 349274"/>
                  <a:gd name="connsiteY248" fmla="*/ 140537 h 478206"/>
                  <a:gd name="connsiteX249" fmla="*/ 41176 w 349274"/>
                  <a:gd name="connsiteY249" fmla="*/ 139901 h 478206"/>
                  <a:gd name="connsiteX250" fmla="*/ 40063 w 349274"/>
                  <a:gd name="connsiteY250" fmla="*/ 137834 h 478206"/>
                  <a:gd name="connsiteX251" fmla="*/ 38632 w 349274"/>
                  <a:gd name="connsiteY251" fmla="*/ 136244 h 478206"/>
                  <a:gd name="connsiteX252" fmla="*/ 37837 w 349274"/>
                  <a:gd name="connsiteY252" fmla="*/ 135608 h 478206"/>
                  <a:gd name="connsiteX253" fmla="*/ 37359 w 349274"/>
                  <a:gd name="connsiteY253" fmla="*/ 135608 h 478206"/>
                  <a:gd name="connsiteX254" fmla="*/ 36883 w 349274"/>
                  <a:gd name="connsiteY254" fmla="*/ 135926 h 478206"/>
                  <a:gd name="connsiteX255" fmla="*/ 36883 w 349274"/>
                  <a:gd name="connsiteY255" fmla="*/ 136880 h 478206"/>
                  <a:gd name="connsiteX256" fmla="*/ 37359 w 349274"/>
                  <a:gd name="connsiteY256" fmla="*/ 140696 h 478206"/>
                  <a:gd name="connsiteX257" fmla="*/ 36724 w 349274"/>
                  <a:gd name="connsiteY257" fmla="*/ 142286 h 478206"/>
                  <a:gd name="connsiteX258" fmla="*/ 34975 w 349274"/>
                  <a:gd name="connsiteY258" fmla="*/ 143398 h 478206"/>
                  <a:gd name="connsiteX259" fmla="*/ 32909 w 349274"/>
                  <a:gd name="connsiteY259" fmla="*/ 149598 h 478206"/>
                  <a:gd name="connsiteX260" fmla="*/ 35770 w 349274"/>
                  <a:gd name="connsiteY260" fmla="*/ 152301 h 478206"/>
                  <a:gd name="connsiteX261" fmla="*/ 39267 w 349274"/>
                  <a:gd name="connsiteY261" fmla="*/ 157388 h 478206"/>
                  <a:gd name="connsiteX262" fmla="*/ 40222 w 349274"/>
                  <a:gd name="connsiteY262" fmla="*/ 159932 h 478206"/>
                  <a:gd name="connsiteX263" fmla="*/ 41493 w 349274"/>
                  <a:gd name="connsiteY263" fmla="*/ 160886 h 478206"/>
                  <a:gd name="connsiteX264" fmla="*/ 43719 w 349274"/>
                  <a:gd name="connsiteY264" fmla="*/ 165019 h 478206"/>
                  <a:gd name="connsiteX265" fmla="*/ 46262 w 349274"/>
                  <a:gd name="connsiteY265" fmla="*/ 165019 h 478206"/>
                  <a:gd name="connsiteX266" fmla="*/ 48329 w 349274"/>
                  <a:gd name="connsiteY266" fmla="*/ 168358 h 478206"/>
                  <a:gd name="connsiteX267" fmla="*/ 48647 w 349274"/>
                  <a:gd name="connsiteY267" fmla="*/ 170425 h 478206"/>
                  <a:gd name="connsiteX268" fmla="*/ 47534 w 349274"/>
                  <a:gd name="connsiteY268" fmla="*/ 176943 h 478206"/>
                  <a:gd name="connsiteX269" fmla="*/ 46262 w 349274"/>
                  <a:gd name="connsiteY269" fmla="*/ 176943 h 478206"/>
                  <a:gd name="connsiteX270" fmla="*/ 45308 w 349274"/>
                  <a:gd name="connsiteY270" fmla="*/ 176625 h 478206"/>
                  <a:gd name="connsiteX271" fmla="*/ 45308 w 349274"/>
                  <a:gd name="connsiteY271" fmla="*/ 179804 h 478206"/>
                  <a:gd name="connsiteX272" fmla="*/ 48966 w 349274"/>
                  <a:gd name="connsiteY272" fmla="*/ 185050 h 478206"/>
                  <a:gd name="connsiteX273" fmla="*/ 51668 w 349274"/>
                  <a:gd name="connsiteY273" fmla="*/ 191251 h 478206"/>
                  <a:gd name="connsiteX274" fmla="*/ 49442 w 349274"/>
                  <a:gd name="connsiteY274" fmla="*/ 194271 h 478206"/>
                  <a:gd name="connsiteX275" fmla="*/ 43401 w 349274"/>
                  <a:gd name="connsiteY275" fmla="*/ 198246 h 478206"/>
                  <a:gd name="connsiteX276" fmla="*/ 47216 w 349274"/>
                  <a:gd name="connsiteY276" fmla="*/ 201743 h 478206"/>
                  <a:gd name="connsiteX277" fmla="*/ 48012 w 349274"/>
                  <a:gd name="connsiteY277" fmla="*/ 204446 h 478206"/>
                  <a:gd name="connsiteX278" fmla="*/ 48488 w 349274"/>
                  <a:gd name="connsiteY278" fmla="*/ 207626 h 478206"/>
                  <a:gd name="connsiteX279" fmla="*/ 48488 w 349274"/>
                  <a:gd name="connsiteY279" fmla="*/ 211600 h 478206"/>
                  <a:gd name="connsiteX280" fmla="*/ 49125 w 349274"/>
                  <a:gd name="connsiteY280" fmla="*/ 218436 h 478206"/>
                  <a:gd name="connsiteX281" fmla="*/ 50078 w 349274"/>
                  <a:gd name="connsiteY281" fmla="*/ 220026 h 478206"/>
                  <a:gd name="connsiteX282" fmla="*/ 50714 w 349274"/>
                  <a:gd name="connsiteY282" fmla="*/ 221775 h 478206"/>
                  <a:gd name="connsiteX283" fmla="*/ 49919 w 349274"/>
                  <a:gd name="connsiteY283" fmla="*/ 225431 h 478206"/>
                  <a:gd name="connsiteX284" fmla="*/ 49442 w 349274"/>
                  <a:gd name="connsiteY284" fmla="*/ 228769 h 478206"/>
                  <a:gd name="connsiteX285" fmla="*/ 48647 w 349274"/>
                  <a:gd name="connsiteY285" fmla="*/ 230995 h 478206"/>
                  <a:gd name="connsiteX286" fmla="*/ 46899 w 349274"/>
                  <a:gd name="connsiteY286" fmla="*/ 232426 h 478206"/>
                  <a:gd name="connsiteX287" fmla="*/ 45945 w 349274"/>
                  <a:gd name="connsiteY287" fmla="*/ 233698 h 478206"/>
                  <a:gd name="connsiteX288" fmla="*/ 43878 w 349274"/>
                  <a:gd name="connsiteY288" fmla="*/ 234970 h 478206"/>
                  <a:gd name="connsiteX289" fmla="*/ 43878 w 349274"/>
                  <a:gd name="connsiteY289" fmla="*/ 236241 h 478206"/>
                  <a:gd name="connsiteX290" fmla="*/ 46899 w 349274"/>
                  <a:gd name="connsiteY290" fmla="*/ 235288 h 478206"/>
                  <a:gd name="connsiteX291" fmla="*/ 46899 w 349274"/>
                  <a:gd name="connsiteY291" fmla="*/ 236559 h 478206"/>
                  <a:gd name="connsiteX292" fmla="*/ 46262 w 349274"/>
                  <a:gd name="connsiteY292" fmla="*/ 238626 h 478206"/>
                  <a:gd name="connsiteX293" fmla="*/ 46262 w 349274"/>
                  <a:gd name="connsiteY293" fmla="*/ 240693 h 478206"/>
                  <a:gd name="connsiteX294" fmla="*/ 48488 w 349274"/>
                  <a:gd name="connsiteY294" fmla="*/ 244031 h 478206"/>
                  <a:gd name="connsiteX295" fmla="*/ 50714 w 349274"/>
                  <a:gd name="connsiteY295" fmla="*/ 240852 h 478206"/>
                  <a:gd name="connsiteX296" fmla="*/ 51509 w 349274"/>
                  <a:gd name="connsiteY296" fmla="*/ 241329 h 478206"/>
                  <a:gd name="connsiteX297" fmla="*/ 51032 w 349274"/>
                  <a:gd name="connsiteY297" fmla="*/ 245621 h 478206"/>
                  <a:gd name="connsiteX298" fmla="*/ 52463 w 349274"/>
                  <a:gd name="connsiteY298" fmla="*/ 246416 h 478206"/>
                  <a:gd name="connsiteX299" fmla="*/ 53735 w 349274"/>
                  <a:gd name="connsiteY299" fmla="*/ 246416 h 478206"/>
                  <a:gd name="connsiteX300" fmla="*/ 54848 w 349274"/>
                  <a:gd name="connsiteY300" fmla="*/ 245303 h 478206"/>
                  <a:gd name="connsiteX301" fmla="*/ 56278 w 349274"/>
                  <a:gd name="connsiteY301" fmla="*/ 245303 h 478206"/>
                  <a:gd name="connsiteX302" fmla="*/ 51509 w 349274"/>
                  <a:gd name="connsiteY302" fmla="*/ 254524 h 478206"/>
                  <a:gd name="connsiteX303" fmla="*/ 49125 w 349274"/>
                  <a:gd name="connsiteY303" fmla="*/ 257704 h 478206"/>
                  <a:gd name="connsiteX304" fmla="*/ 48171 w 349274"/>
                  <a:gd name="connsiteY304" fmla="*/ 261360 h 478206"/>
                  <a:gd name="connsiteX305" fmla="*/ 46421 w 349274"/>
                  <a:gd name="connsiteY305" fmla="*/ 261360 h 478206"/>
                  <a:gd name="connsiteX306" fmla="*/ 44832 w 349274"/>
                  <a:gd name="connsiteY306" fmla="*/ 264699 h 478206"/>
                  <a:gd name="connsiteX307" fmla="*/ 43401 w 349274"/>
                  <a:gd name="connsiteY307" fmla="*/ 266765 h 478206"/>
                  <a:gd name="connsiteX308" fmla="*/ 42288 w 349274"/>
                  <a:gd name="connsiteY308" fmla="*/ 269150 h 478206"/>
                  <a:gd name="connsiteX309" fmla="*/ 40222 w 349274"/>
                  <a:gd name="connsiteY309" fmla="*/ 269786 h 478206"/>
                  <a:gd name="connsiteX310" fmla="*/ 38472 w 349274"/>
                  <a:gd name="connsiteY310" fmla="*/ 270104 h 478206"/>
                  <a:gd name="connsiteX311" fmla="*/ 38472 w 349274"/>
                  <a:gd name="connsiteY311" fmla="*/ 271058 h 478206"/>
                  <a:gd name="connsiteX312" fmla="*/ 39109 w 349274"/>
                  <a:gd name="connsiteY312" fmla="*/ 273601 h 478206"/>
                  <a:gd name="connsiteX313" fmla="*/ 39109 w 349274"/>
                  <a:gd name="connsiteY313" fmla="*/ 274714 h 478206"/>
                  <a:gd name="connsiteX314" fmla="*/ 36088 w 349274"/>
                  <a:gd name="connsiteY314" fmla="*/ 277258 h 478206"/>
                  <a:gd name="connsiteX315" fmla="*/ 35135 w 349274"/>
                  <a:gd name="connsiteY315" fmla="*/ 278371 h 478206"/>
                  <a:gd name="connsiteX316" fmla="*/ 35135 w 349274"/>
                  <a:gd name="connsiteY316" fmla="*/ 279166 h 478206"/>
                  <a:gd name="connsiteX317" fmla="*/ 33227 w 349274"/>
                  <a:gd name="connsiteY317" fmla="*/ 278848 h 478206"/>
                  <a:gd name="connsiteX318" fmla="*/ 32431 w 349274"/>
                  <a:gd name="connsiteY318" fmla="*/ 279643 h 478206"/>
                  <a:gd name="connsiteX319" fmla="*/ 31477 w 349274"/>
                  <a:gd name="connsiteY319" fmla="*/ 281550 h 478206"/>
                  <a:gd name="connsiteX320" fmla="*/ 29888 w 349274"/>
                  <a:gd name="connsiteY320" fmla="*/ 283299 h 478206"/>
                  <a:gd name="connsiteX321" fmla="*/ 28616 w 349274"/>
                  <a:gd name="connsiteY321" fmla="*/ 284094 h 478206"/>
                  <a:gd name="connsiteX322" fmla="*/ 27503 w 349274"/>
                  <a:gd name="connsiteY322" fmla="*/ 285048 h 478206"/>
                  <a:gd name="connsiteX323" fmla="*/ 25914 w 349274"/>
                  <a:gd name="connsiteY323" fmla="*/ 285684 h 478206"/>
                  <a:gd name="connsiteX324" fmla="*/ 20826 w 349274"/>
                  <a:gd name="connsiteY324" fmla="*/ 285048 h 478206"/>
                  <a:gd name="connsiteX325" fmla="*/ 19554 w 349274"/>
                  <a:gd name="connsiteY325" fmla="*/ 286479 h 478206"/>
                  <a:gd name="connsiteX326" fmla="*/ 17487 w 349274"/>
                  <a:gd name="connsiteY326" fmla="*/ 285843 h 478206"/>
                  <a:gd name="connsiteX327" fmla="*/ 16216 w 349274"/>
                  <a:gd name="connsiteY327" fmla="*/ 286161 h 478206"/>
                  <a:gd name="connsiteX328" fmla="*/ 14149 w 349274"/>
                  <a:gd name="connsiteY328" fmla="*/ 287432 h 478206"/>
                  <a:gd name="connsiteX329" fmla="*/ 12559 w 349274"/>
                  <a:gd name="connsiteY329" fmla="*/ 289340 h 478206"/>
                  <a:gd name="connsiteX330" fmla="*/ 11764 w 349274"/>
                  <a:gd name="connsiteY330" fmla="*/ 290771 h 478206"/>
                  <a:gd name="connsiteX331" fmla="*/ 11446 w 349274"/>
                  <a:gd name="connsiteY331" fmla="*/ 297925 h 478206"/>
                  <a:gd name="connsiteX332" fmla="*/ 13672 w 349274"/>
                  <a:gd name="connsiteY332" fmla="*/ 301741 h 478206"/>
                  <a:gd name="connsiteX333" fmla="*/ 12877 w 349274"/>
                  <a:gd name="connsiteY333" fmla="*/ 306033 h 478206"/>
                  <a:gd name="connsiteX334" fmla="*/ 6677 w 349274"/>
                  <a:gd name="connsiteY334" fmla="*/ 303966 h 478206"/>
                  <a:gd name="connsiteX335" fmla="*/ 1908 w 349274"/>
                  <a:gd name="connsiteY335" fmla="*/ 306669 h 478206"/>
                  <a:gd name="connsiteX336" fmla="*/ 0 w 349274"/>
                  <a:gd name="connsiteY336" fmla="*/ 310325 h 478206"/>
                  <a:gd name="connsiteX337" fmla="*/ 3974 w 349274"/>
                  <a:gd name="connsiteY337" fmla="*/ 313187 h 478206"/>
                  <a:gd name="connsiteX338" fmla="*/ 4769 w 349274"/>
                  <a:gd name="connsiteY338" fmla="*/ 315095 h 478206"/>
                  <a:gd name="connsiteX339" fmla="*/ 5723 w 349274"/>
                  <a:gd name="connsiteY339" fmla="*/ 315731 h 478206"/>
                  <a:gd name="connsiteX340" fmla="*/ 8426 w 349274"/>
                  <a:gd name="connsiteY340" fmla="*/ 317956 h 478206"/>
                  <a:gd name="connsiteX341" fmla="*/ 10016 w 349274"/>
                  <a:gd name="connsiteY341" fmla="*/ 320182 h 478206"/>
                  <a:gd name="connsiteX342" fmla="*/ 12718 w 349274"/>
                  <a:gd name="connsiteY342" fmla="*/ 321454 h 478206"/>
                  <a:gd name="connsiteX343" fmla="*/ 14944 w 349274"/>
                  <a:gd name="connsiteY343" fmla="*/ 322567 h 478206"/>
                  <a:gd name="connsiteX344" fmla="*/ 20667 w 349274"/>
                  <a:gd name="connsiteY344" fmla="*/ 326859 h 478206"/>
                  <a:gd name="connsiteX345" fmla="*/ 24482 w 349274"/>
                  <a:gd name="connsiteY345" fmla="*/ 329085 h 478206"/>
                  <a:gd name="connsiteX346" fmla="*/ 28616 w 349274"/>
                  <a:gd name="connsiteY346" fmla="*/ 331151 h 478206"/>
                  <a:gd name="connsiteX347" fmla="*/ 34498 w 349274"/>
                  <a:gd name="connsiteY347" fmla="*/ 333218 h 478206"/>
                  <a:gd name="connsiteX348" fmla="*/ 38155 w 349274"/>
                  <a:gd name="connsiteY348" fmla="*/ 332900 h 478206"/>
                  <a:gd name="connsiteX349" fmla="*/ 38950 w 349274"/>
                  <a:gd name="connsiteY349" fmla="*/ 334490 h 478206"/>
                  <a:gd name="connsiteX350" fmla="*/ 39585 w 349274"/>
                  <a:gd name="connsiteY350" fmla="*/ 336239 h 478206"/>
                  <a:gd name="connsiteX351" fmla="*/ 41017 w 349274"/>
                  <a:gd name="connsiteY351" fmla="*/ 337193 h 478206"/>
                  <a:gd name="connsiteX352" fmla="*/ 43242 w 349274"/>
                  <a:gd name="connsiteY352" fmla="*/ 337988 h 478206"/>
                  <a:gd name="connsiteX353" fmla="*/ 44514 w 349274"/>
                  <a:gd name="connsiteY353" fmla="*/ 338305 h 478206"/>
                  <a:gd name="connsiteX354" fmla="*/ 44832 w 349274"/>
                  <a:gd name="connsiteY354" fmla="*/ 338783 h 478206"/>
                  <a:gd name="connsiteX355" fmla="*/ 46104 w 349274"/>
                  <a:gd name="connsiteY355" fmla="*/ 344824 h 478206"/>
                  <a:gd name="connsiteX356" fmla="*/ 46899 w 349274"/>
                  <a:gd name="connsiteY356" fmla="*/ 345777 h 478206"/>
                  <a:gd name="connsiteX357" fmla="*/ 49919 w 349274"/>
                  <a:gd name="connsiteY357" fmla="*/ 346731 h 478206"/>
                  <a:gd name="connsiteX358" fmla="*/ 53576 w 349274"/>
                  <a:gd name="connsiteY358" fmla="*/ 347049 h 478206"/>
                  <a:gd name="connsiteX359" fmla="*/ 55007 w 349274"/>
                  <a:gd name="connsiteY359" fmla="*/ 347049 h 478206"/>
                  <a:gd name="connsiteX360" fmla="*/ 58186 w 349274"/>
                  <a:gd name="connsiteY360" fmla="*/ 348480 h 478206"/>
                  <a:gd name="connsiteX361" fmla="*/ 60571 w 349274"/>
                  <a:gd name="connsiteY361" fmla="*/ 349275 h 478206"/>
                  <a:gd name="connsiteX362" fmla="*/ 63114 w 349274"/>
                  <a:gd name="connsiteY362" fmla="*/ 349911 h 478206"/>
                  <a:gd name="connsiteX363" fmla="*/ 64863 w 349274"/>
                  <a:gd name="connsiteY363" fmla="*/ 349911 h 478206"/>
                  <a:gd name="connsiteX364" fmla="*/ 65658 w 349274"/>
                  <a:gd name="connsiteY364" fmla="*/ 349911 h 478206"/>
                  <a:gd name="connsiteX365" fmla="*/ 65976 w 349274"/>
                  <a:gd name="connsiteY365" fmla="*/ 349275 h 478206"/>
                  <a:gd name="connsiteX366" fmla="*/ 67407 w 349274"/>
                  <a:gd name="connsiteY366" fmla="*/ 349275 h 478206"/>
                  <a:gd name="connsiteX367" fmla="*/ 69632 w 349274"/>
                  <a:gd name="connsiteY367" fmla="*/ 350229 h 478206"/>
                  <a:gd name="connsiteX368" fmla="*/ 72812 w 349274"/>
                  <a:gd name="connsiteY368" fmla="*/ 350229 h 478206"/>
                  <a:gd name="connsiteX369" fmla="*/ 74720 w 349274"/>
                  <a:gd name="connsiteY369" fmla="*/ 349593 h 478206"/>
                  <a:gd name="connsiteX370" fmla="*/ 75037 w 349274"/>
                  <a:gd name="connsiteY370" fmla="*/ 348321 h 478206"/>
                  <a:gd name="connsiteX371" fmla="*/ 75037 w 349274"/>
                  <a:gd name="connsiteY371" fmla="*/ 346254 h 478206"/>
                  <a:gd name="connsiteX372" fmla="*/ 75833 w 349274"/>
                  <a:gd name="connsiteY372" fmla="*/ 345460 h 478206"/>
                  <a:gd name="connsiteX373" fmla="*/ 78058 w 349274"/>
                  <a:gd name="connsiteY373" fmla="*/ 344188 h 478206"/>
                  <a:gd name="connsiteX374" fmla="*/ 79171 w 349274"/>
                  <a:gd name="connsiteY374" fmla="*/ 344506 h 478206"/>
                  <a:gd name="connsiteX375" fmla="*/ 85053 w 349274"/>
                  <a:gd name="connsiteY375" fmla="*/ 347208 h 478206"/>
                  <a:gd name="connsiteX376" fmla="*/ 86325 w 349274"/>
                  <a:gd name="connsiteY376" fmla="*/ 348162 h 478206"/>
                  <a:gd name="connsiteX377" fmla="*/ 87756 w 349274"/>
                  <a:gd name="connsiteY377" fmla="*/ 350070 h 478206"/>
                  <a:gd name="connsiteX378" fmla="*/ 90459 w 349274"/>
                  <a:gd name="connsiteY378" fmla="*/ 352772 h 478206"/>
                  <a:gd name="connsiteX379" fmla="*/ 93479 w 349274"/>
                  <a:gd name="connsiteY379" fmla="*/ 354521 h 478206"/>
                  <a:gd name="connsiteX380" fmla="*/ 98089 w 349274"/>
                  <a:gd name="connsiteY380" fmla="*/ 355316 h 478206"/>
                  <a:gd name="connsiteX381" fmla="*/ 102541 w 349274"/>
                  <a:gd name="connsiteY381" fmla="*/ 358178 h 478206"/>
                  <a:gd name="connsiteX382" fmla="*/ 107628 w 349274"/>
                  <a:gd name="connsiteY382" fmla="*/ 360086 h 478206"/>
                  <a:gd name="connsiteX383" fmla="*/ 109377 w 349274"/>
                  <a:gd name="connsiteY383" fmla="*/ 358178 h 478206"/>
                  <a:gd name="connsiteX384" fmla="*/ 110490 w 349274"/>
                  <a:gd name="connsiteY384" fmla="*/ 358178 h 478206"/>
                  <a:gd name="connsiteX385" fmla="*/ 111762 w 349274"/>
                  <a:gd name="connsiteY385" fmla="*/ 358496 h 478206"/>
                  <a:gd name="connsiteX386" fmla="*/ 114146 w 349274"/>
                  <a:gd name="connsiteY386" fmla="*/ 360403 h 478206"/>
                  <a:gd name="connsiteX387" fmla="*/ 115577 w 349274"/>
                  <a:gd name="connsiteY387" fmla="*/ 361516 h 478206"/>
                  <a:gd name="connsiteX388" fmla="*/ 117326 w 349274"/>
                  <a:gd name="connsiteY388" fmla="*/ 362470 h 478206"/>
                  <a:gd name="connsiteX389" fmla="*/ 118915 w 349274"/>
                  <a:gd name="connsiteY389" fmla="*/ 362788 h 478206"/>
                  <a:gd name="connsiteX390" fmla="*/ 120347 w 349274"/>
                  <a:gd name="connsiteY390" fmla="*/ 362788 h 478206"/>
                  <a:gd name="connsiteX391" fmla="*/ 121300 w 349274"/>
                  <a:gd name="connsiteY391" fmla="*/ 362788 h 478206"/>
                  <a:gd name="connsiteX392" fmla="*/ 121936 w 349274"/>
                  <a:gd name="connsiteY392" fmla="*/ 364060 h 478206"/>
                  <a:gd name="connsiteX393" fmla="*/ 122731 w 349274"/>
                  <a:gd name="connsiteY393" fmla="*/ 365650 h 478206"/>
                  <a:gd name="connsiteX394" fmla="*/ 124639 w 349274"/>
                  <a:gd name="connsiteY394" fmla="*/ 366763 h 478206"/>
                  <a:gd name="connsiteX395" fmla="*/ 126864 w 349274"/>
                  <a:gd name="connsiteY395" fmla="*/ 367716 h 478206"/>
                  <a:gd name="connsiteX396" fmla="*/ 128614 w 349274"/>
                  <a:gd name="connsiteY396" fmla="*/ 369465 h 478206"/>
                  <a:gd name="connsiteX397" fmla="*/ 129726 w 349274"/>
                  <a:gd name="connsiteY397" fmla="*/ 370578 h 478206"/>
                  <a:gd name="connsiteX398" fmla="*/ 131157 w 349274"/>
                  <a:gd name="connsiteY398" fmla="*/ 372009 h 478206"/>
                  <a:gd name="connsiteX399" fmla="*/ 132588 w 349274"/>
                  <a:gd name="connsiteY399" fmla="*/ 373758 h 478206"/>
                  <a:gd name="connsiteX400" fmla="*/ 133859 w 349274"/>
                  <a:gd name="connsiteY400" fmla="*/ 376937 h 478206"/>
                  <a:gd name="connsiteX401" fmla="*/ 134496 w 349274"/>
                  <a:gd name="connsiteY401" fmla="*/ 379004 h 478206"/>
                  <a:gd name="connsiteX402" fmla="*/ 135131 w 349274"/>
                  <a:gd name="connsiteY402" fmla="*/ 380276 h 478206"/>
                  <a:gd name="connsiteX403" fmla="*/ 135131 w 349274"/>
                  <a:gd name="connsiteY403" fmla="*/ 381547 h 478206"/>
                  <a:gd name="connsiteX404" fmla="*/ 136403 w 349274"/>
                  <a:gd name="connsiteY404" fmla="*/ 383773 h 478206"/>
                  <a:gd name="connsiteX405" fmla="*/ 137516 w 349274"/>
                  <a:gd name="connsiteY405" fmla="*/ 385045 h 478206"/>
                  <a:gd name="connsiteX406" fmla="*/ 139424 w 349274"/>
                  <a:gd name="connsiteY406" fmla="*/ 385840 h 478206"/>
                  <a:gd name="connsiteX407" fmla="*/ 143080 w 349274"/>
                  <a:gd name="connsiteY407" fmla="*/ 386794 h 478206"/>
                  <a:gd name="connsiteX408" fmla="*/ 144988 w 349274"/>
                  <a:gd name="connsiteY408" fmla="*/ 388702 h 478206"/>
                  <a:gd name="connsiteX409" fmla="*/ 146736 w 349274"/>
                  <a:gd name="connsiteY409" fmla="*/ 389496 h 478206"/>
                  <a:gd name="connsiteX410" fmla="*/ 148644 w 349274"/>
                  <a:gd name="connsiteY410" fmla="*/ 391563 h 478206"/>
                  <a:gd name="connsiteX411" fmla="*/ 150234 w 349274"/>
                  <a:gd name="connsiteY411" fmla="*/ 392199 h 478206"/>
                  <a:gd name="connsiteX412" fmla="*/ 152301 w 349274"/>
                  <a:gd name="connsiteY412" fmla="*/ 392199 h 478206"/>
                  <a:gd name="connsiteX413" fmla="*/ 154368 w 349274"/>
                  <a:gd name="connsiteY413" fmla="*/ 393153 h 478206"/>
                  <a:gd name="connsiteX414" fmla="*/ 155957 w 349274"/>
                  <a:gd name="connsiteY414" fmla="*/ 395061 h 478206"/>
                  <a:gd name="connsiteX415" fmla="*/ 156911 w 349274"/>
                  <a:gd name="connsiteY415" fmla="*/ 397445 h 478206"/>
                  <a:gd name="connsiteX416" fmla="*/ 158501 w 349274"/>
                  <a:gd name="connsiteY416" fmla="*/ 398876 h 478206"/>
                  <a:gd name="connsiteX417" fmla="*/ 159296 w 349274"/>
                  <a:gd name="connsiteY417" fmla="*/ 401420 h 478206"/>
                  <a:gd name="connsiteX418" fmla="*/ 158343 w 349274"/>
                  <a:gd name="connsiteY418" fmla="*/ 404281 h 478206"/>
                  <a:gd name="connsiteX419" fmla="*/ 159137 w 349274"/>
                  <a:gd name="connsiteY419" fmla="*/ 405871 h 478206"/>
                  <a:gd name="connsiteX420" fmla="*/ 160727 w 349274"/>
                  <a:gd name="connsiteY420" fmla="*/ 407143 h 478206"/>
                  <a:gd name="connsiteX421" fmla="*/ 163271 w 349274"/>
                  <a:gd name="connsiteY421" fmla="*/ 408415 h 478206"/>
                  <a:gd name="connsiteX422" fmla="*/ 165655 w 349274"/>
                  <a:gd name="connsiteY422" fmla="*/ 408097 h 478206"/>
                  <a:gd name="connsiteX423" fmla="*/ 166927 w 349274"/>
                  <a:gd name="connsiteY423" fmla="*/ 408574 h 478206"/>
                  <a:gd name="connsiteX424" fmla="*/ 167722 w 349274"/>
                  <a:gd name="connsiteY424" fmla="*/ 409846 h 478206"/>
                  <a:gd name="connsiteX425" fmla="*/ 168199 w 349274"/>
                  <a:gd name="connsiteY425" fmla="*/ 411277 h 478206"/>
                  <a:gd name="connsiteX426" fmla="*/ 169312 w 349274"/>
                  <a:gd name="connsiteY426" fmla="*/ 414774 h 478206"/>
                  <a:gd name="connsiteX427" fmla="*/ 169788 w 349274"/>
                  <a:gd name="connsiteY427" fmla="*/ 417000 h 478206"/>
                  <a:gd name="connsiteX428" fmla="*/ 168835 w 349274"/>
                  <a:gd name="connsiteY428" fmla="*/ 419225 h 478206"/>
                  <a:gd name="connsiteX429" fmla="*/ 168516 w 349274"/>
                  <a:gd name="connsiteY429" fmla="*/ 420656 h 478206"/>
                  <a:gd name="connsiteX430" fmla="*/ 168994 w 349274"/>
                  <a:gd name="connsiteY430" fmla="*/ 422723 h 478206"/>
                  <a:gd name="connsiteX431" fmla="*/ 171537 w 349274"/>
                  <a:gd name="connsiteY431" fmla="*/ 423677 h 478206"/>
                  <a:gd name="connsiteX432" fmla="*/ 173763 w 349274"/>
                  <a:gd name="connsiteY432" fmla="*/ 424472 h 478206"/>
                  <a:gd name="connsiteX433" fmla="*/ 175194 w 349274"/>
                  <a:gd name="connsiteY433" fmla="*/ 426061 h 478206"/>
                  <a:gd name="connsiteX434" fmla="*/ 176784 w 349274"/>
                  <a:gd name="connsiteY434" fmla="*/ 426538 h 478206"/>
                  <a:gd name="connsiteX435" fmla="*/ 179009 w 349274"/>
                  <a:gd name="connsiteY435" fmla="*/ 426538 h 478206"/>
                  <a:gd name="connsiteX436" fmla="*/ 181871 w 349274"/>
                  <a:gd name="connsiteY436" fmla="*/ 426061 h 478206"/>
                  <a:gd name="connsiteX437" fmla="*/ 183460 w 349274"/>
                  <a:gd name="connsiteY437" fmla="*/ 425108 h 478206"/>
                  <a:gd name="connsiteX438" fmla="*/ 184414 w 349274"/>
                  <a:gd name="connsiteY438" fmla="*/ 424789 h 478206"/>
                  <a:gd name="connsiteX439" fmla="*/ 185527 w 349274"/>
                  <a:gd name="connsiteY439" fmla="*/ 425108 h 478206"/>
                  <a:gd name="connsiteX440" fmla="*/ 188071 w 349274"/>
                  <a:gd name="connsiteY440" fmla="*/ 425902 h 478206"/>
                  <a:gd name="connsiteX441" fmla="*/ 191092 w 349274"/>
                  <a:gd name="connsiteY441" fmla="*/ 426856 h 478206"/>
                  <a:gd name="connsiteX442" fmla="*/ 193794 w 349274"/>
                  <a:gd name="connsiteY442" fmla="*/ 426220 h 478206"/>
                  <a:gd name="connsiteX443" fmla="*/ 196179 w 349274"/>
                  <a:gd name="connsiteY443" fmla="*/ 425902 h 478206"/>
                  <a:gd name="connsiteX444" fmla="*/ 198563 w 349274"/>
                  <a:gd name="connsiteY444" fmla="*/ 425266 h 478206"/>
                  <a:gd name="connsiteX445" fmla="*/ 200949 w 349274"/>
                  <a:gd name="connsiteY445" fmla="*/ 423677 h 478206"/>
                  <a:gd name="connsiteX446" fmla="*/ 203015 w 349274"/>
                  <a:gd name="connsiteY446" fmla="*/ 423677 h 478206"/>
                  <a:gd name="connsiteX447" fmla="*/ 204446 w 349274"/>
                  <a:gd name="connsiteY447" fmla="*/ 422723 h 478206"/>
                  <a:gd name="connsiteX448" fmla="*/ 206353 w 349274"/>
                  <a:gd name="connsiteY448" fmla="*/ 420974 h 478206"/>
                  <a:gd name="connsiteX449" fmla="*/ 208261 w 349274"/>
                  <a:gd name="connsiteY449" fmla="*/ 419225 h 478206"/>
                  <a:gd name="connsiteX450" fmla="*/ 209692 w 349274"/>
                  <a:gd name="connsiteY450" fmla="*/ 418907 h 478206"/>
                  <a:gd name="connsiteX451" fmla="*/ 212077 w 349274"/>
                  <a:gd name="connsiteY451" fmla="*/ 419702 h 478206"/>
                  <a:gd name="connsiteX452" fmla="*/ 215256 w 349274"/>
                  <a:gd name="connsiteY452" fmla="*/ 420974 h 478206"/>
                  <a:gd name="connsiteX453" fmla="*/ 217005 w 349274"/>
                  <a:gd name="connsiteY453" fmla="*/ 422564 h 478206"/>
                  <a:gd name="connsiteX454" fmla="*/ 218436 w 349274"/>
                  <a:gd name="connsiteY454" fmla="*/ 423041 h 478206"/>
                  <a:gd name="connsiteX455" fmla="*/ 219867 w 349274"/>
                  <a:gd name="connsiteY455" fmla="*/ 424154 h 478206"/>
                  <a:gd name="connsiteX456" fmla="*/ 222569 w 349274"/>
                  <a:gd name="connsiteY456" fmla="*/ 424154 h 478206"/>
                  <a:gd name="connsiteX457" fmla="*/ 225590 w 349274"/>
                  <a:gd name="connsiteY457" fmla="*/ 423518 h 478206"/>
                  <a:gd name="connsiteX458" fmla="*/ 227975 w 349274"/>
                  <a:gd name="connsiteY458" fmla="*/ 421610 h 478206"/>
                  <a:gd name="connsiteX459" fmla="*/ 230518 w 349274"/>
                  <a:gd name="connsiteY459" fmla="*/ 420974 h 478206"/>
                  <a:gd name="connsiteX460" fmla="*/ 232267 w 349274"/>
                  <a:gd name="connsiteY460" fmla="*/ 420497 h 478206"/>
                  <a:gd name="connsiteX461" fmla="*/ 233857 w 349274"/>
                  <a:gd name="connsiteY461" fmla="*/ 420815 h 478206"/>
                  <a:gd name="connsiteX462" fmla="*/ 239898 w 349274"/>
                  <a:gd name="connsiteY462" fmla="*/ 424313 h 478206"/>
                  <a:gd name="connsiteX463" fmla="*/ 241488 w 349274"/>
                  <a:gd name="connsiteY463" fmla="*/ 426061 h 478206"/>
                  <a:gd name="connsiteX464" fmla="*/ 243555 w 349274"/>
                  <a:gd name="connsiteY464" fmla="*/ 426379 h 478206"/>
                  <a:gd name="connsiteX465" fmla="*/ 245303 w 349274"/>
                  <a:gd name="connsiteY465" fmla="*/ 427333 h 478206"/>
                  <a:gd name="connsiteX466" fmla="*/ 248165 w 349274"/>
                  <a:gd name="connsiteY466" fmla="*/ 428446 h 478206"/>
                  <a:gd name="connsiteX467" fmla="*/ 249755 w 349274"/>
                  <a:gd name="connsiteY467" fmla="*/ 429559 h 478206"/>
                  <a:gd name="connsiteX468" fmla="*/ 251822 w 349274"/>
                  <a:gd name="connsiteY468" fmla="*/ 430195 h 478206"/>
                  <a:gd name="connsiteX469" fmla="*/ 253252 w 349274"/>
                  <a:gd name="connsiteY469" fmla="*/ 431785 h 478206"/>
                  <a:gd name="connsiteX470" fmla="*/ 255478 w 349274"/>
                  <a:gd name="connsiteY470" fmla="*/ 432738 h 478206"/>
                  <a:gd name="connsiteX471" fmla="*/ 257386 w 349274"/>
                  <a:gd name="connsiteY471" fmla="*/ 433215 h 478206"/>
                  <a:gd name="connsiteX472" fmla="*/ 258339 w 349274"/>
                  <a:gd name="connsiteY472" fmla="*/ 434487 h 478206"/>
                  <a:gd name="connsiteX473" fmla="*/ 258339 w 349274"/>
                  <a:gd name="connsiteY473" fmla="*/ 435282 h 478206"/>
                  <a:gd name="connsiteX474" fmla="*/ 258021 w 349274"/>
                  <a:gd name="connsiteY474" fmla="*/ 435759 h 478206"/>
                  <a:gd name="connsiteX475" fmla="*/ 255954 w 349274"/>
                  <a:gd name="connsiteY475" fmla="*/ 438939 h 478206"/>
                  <a:gd name="connsiteX476" fmla="*/ 251822 w 349274"/>
                  <a:gd name="connsiteY476" fmla="*/ 445298 h 478206"/>
                  <a:gd name="connsiteX477" fmla="*/ 248165 w 349274"/>
                  <a:gd name="connsiteY477" fmla="*/ 451021 h 478206"/>
                  <a:gd name="connsiteX478" fmla="*/ 242282 w 349274"/>
                  <a:gd name="connsiteY478" fmla="*/ 460083 h 478206"/>
                  <a:gd name="connsiteX479" fmla="*/ 239103 w 349274"/>
                  <a:gd name="connsiteY479" fmla="*/ 465170 h 478206"/>
                  <a:gd name="connsiteX480" fmla="*/ 239898 w 349274"/>
                  <a:gd name="connsiteY480" fmla="*/ 465170 h 478206"/>
                  <a:gd name="connsiteX481" fmla="*/ 244985 w 349274"/>
                  <a:gd name="connsiteY481" fmla="*/ 467555 h 478206"/>
                  <a:gd name="connsiteX482" fmla="*/ 246257 w 349274"/>
                  <a:gd name="connsiteY482" fmla="*/ 467555 h 478206"/>
                  <a:gd name="connsiteX483" fmla="*/ 248165 w 349274"/>
                  <a:gd name="connsiteY483" fmla="*/ 467078 h 478206"/>
                  <a:gd name="connsiteX484" fmla="*/ 249437 w 349274"/>
                  <a:gd name="connsiteY484" fmla="*/ 466124 h 478206"/>
                  <a:gd name="connsiteX485" fmla="*/ 250550 w 349274"/>
                  <a:gd name="connsiteY485" fmla="*/ 466124 h 478206"/>
                  <a:gd name="connsiteX486" fmla="*/ 251663 w 349274"/>
                  <a:gd name="connsiteY486" fmla="*/ 466919 h 478206"/>
                  <a:gd name="connsiteX487" fmla="*/ 253252 w 349274"/>
                  <a:gd name="connsiteY487" fmla="*/ 468032 h 478206"/>
                  <a:gd name="connsiteX488" fmla="*/ 254524 w 349274"/>
                  <a:gd name="connsiteY488" fmla="*/ 471211 h 478206"/>
                  <a:gd name="connsiteX489" fmla="*/ 255478 w 349274"/>
                  <a:gd name="connsiteY489" fmla="*/ 472801 h 478206"/>
                  <a:gd name="connsiteX490" fmla="*/ 257545 w 349274"/>
                  <a:gd name="connsiteY490" fmla="*/ 474073 h 478206"/>
                  <a:gd name="connsiteX491" fmla="*/ 259771 w 349274"/>
                  <a:gd name="connsiteY491" fmla="*/ 476140 h 478206"/>
                  <a:gd name="connsiteX492" fmla="*/ 261201 w 349274"/>
                  <a:gd name="connsiteY492" fmla="*/ 478206 h 478206"/>
                  <a:gd name="connsiteX493" fmla="*/ 261678 w 349274"/>
                  <a:gd name="connsiteY493" fmla="*/ 477252 h 478206"/>
                  <a:gd name="connsiteX494" fmla="*/ 262791 w 349274"/>
                  <a:gd name="connsiteY494" fmla="*/ 471370 h 478206"/>
                  <a:gd name="connsiteX495" fmla="*/ 264540 w 349274"/>
                  <a:gd name="connsiteY495" fmla="*/ 461831 h 478206"/>
                  <a:gd name="connsiteX496" fmla="*/ 266129 w 349274"/>
                  <a:gd name="connsiteY496" fmla="*/ 453088 h 478206"/>
                  <a:gd name="connsiteX497" fmla="*/ 267878 w 349274"/>
                  <a:gd name="connsiteY497" fmla="*/ 443390 h 478206"/>
                  <a:gd name="connsiteX498" fmla="*/ 269627 w 349274"/>
                  <a:gd name="connsiteY498" fmla="*/ 433374 h 478206"/>
                  <a:gd name="connsiteX499" fmla="*/ 271535 w 349274"/>
                  <a:gd name="connsiteY499" fmla="*/ 423359 h 478206"/>
                  <a:gd name="connsiteX500" fmla="*/ 273124 w 349274"/>
                  <a:gd name="connsiteY500" fmla="*/ 415092 h 478206"/>
                  <a:gd name="connsiteX501" fmla="*/ 274396 w 349274"/>
                  <a:gd name="connsiteY501" fmla="*/ 407938 h 478206"/>
                  <a:gd name="connsiteX502" fmla="*/ 275191 w 349274"/>
                  <a:gd name="connsiteY502" fmla="*/ 403645 h 478206"/>
                  <a:gd name="connsiteX503" fmla="*/ 276463 w 349274"/>
                  <a:gd name="connsiteY503" fmla="*/ 397922 h 478206"/>
                  <a:gd name="connsiteX504" fmla="*/ 276940 w 349274"/>
                  <a:gd name="connsiteY504" fmla="*/ 392835 h 478206"/>
                  <a:gd name="connsiteX505" fmla="*/ 277417 w 349274"/>
                  <a:gd name="connsiteY505" fmla="*/ 391404 h 478206"/>
                  <a:gd name="connsiteX506" fmla="*/ 277099 w 349274"/>
                  <a:gd name="connsiteY506" fmla="*/ 390132 h 478206"/>
                  <a:gd name="connsiteX507" fmla="*/ 275986 w 349274"/>
                  <a:gd name="connsiteY507" fmla="*/ 388384 h 478206"/>
                  <a:gd name="connsiteX508" fmla="*/ 275986 w 349274"/>
                  <a:gd name="connsiteY508" fmla="*/ 387589 h 478206"/>
                  <a:gd name="connsiteX509" fmla="*/ 275986 w 349274"/>
                  <a:gd name="connsiteY509" fmla="*/ 386635 h 478206"/>
                  <a:gd name="connsiteX510" fmla="*/ 275986 w 349274"/>
                  <a:gd name="connsiteY510" fmla="*/ 385681 h 478206"/>
                  <a:gd name="connsiteX511" fmla="*/ 274715 w 349274"/>
                  <a:gd name="connsiteY511" fmla="*/ 384727 h 478206"/>
                  <a:gd name="connsiteX512" fmla="*/ 273760 w 349274"/>
                  <a:gd name="connsiteY512" fmla="*/ 384091 h 478206"/>
                  <a:gd name="connsiteX513" fmla="*/ 273124 w 349274"/>
                  <a:gd name="connsiteY513" fmla="*/ 383296 h 478206"/>
                  <a:gd name="connsiteX514" fmla="*/ 272806 w 349274"/>
                  <a:gd name="connsiteY514" fmla="*/ 382183 h 478206"/>
                  <a:gd name="connsiteX515" fmla="*/ 272170 w 349274"/>
                  <a:gd name="connsiteY515" fmla="*/ 381071 h 478206"/>
                  <a:gd name="connsiteX516" fmla="*/ 271852 w 349274"/>
                  <a:gd name="connsiteY516" fmla="*/ 379799 h 478206"/>
                  <a:gd name="connsiteX517" fmla="*/ 271057 w 349274"/>
                  <a:gd name="connsiteY517" fmla="*/ 378845 h 478206"/>
                  <a:gd name="connsiteX518" fmla="*/ 270740 w 349274"/>
                  <a:gd name="connsiteY518" fmla="*/ 377573 h 478206"/>
                  <a:gd name="connsiteX519" fmla="*/ 271376 w 349274"/>
                  <a:gd name="connsiteY519" fmla="*/ 376460 h 478206"/>
                  <a:gd name="connsiteX520" fmla="*/ 271694 w 349274"/>
                  <a:gd name="connsiteY520" fmla="*/ 375188 h 478206"/>
                  <a:gd name="connsiteX521" fmla="*/ 271376 w 349274"/>
                  <a:gd name="connsiteY521" fmla="*/ 374075 h 478206"/>
                  <a:gd name="connsiteX522" fmla="*/ 271057 w 349274"/>
                  <a:gd name="connsiteY522" fmla="*/ 372804 h 478206"/>
                  <a:gd name="connsiteX523" fmla="*/ 270422 w 349274"/>
                  <a:gd name="connsiteY523" fmla="*/ 371532 h 478206"/>
                  <a:gd name="connsiteX524" fmla="*/ 269468 w 349274"/>
                  <a:gd name="connsiteY524" fmla="*/ 370737 h 478206"/>
                  <a:gd name="connsiteX525" fmla="*/ 267242 w 349274"/>
                  <a:gd name="connsiteY525" fmla="*/ 369942 h 478206"/>
                  <a:gd name="connsiteX526" fmla="*/ 264857 w 349274"/>
                  <a:gd name="connsiteY526" fmla="*/ 367875 h 478206"/>
                  <a:gd name="connsiteX527" fmla="*/ 262155 w 349274"/>
                  <a:gd name="connsiteY527" fmla="*/ 366127 h 478206"/>
                  <a:gd name="connsiteX528" fmla="*/ 258658 w 349274"/>
                  <a:gd name="connsiteY528" fmla="*/ 362629 h 478206"/>
                  <a:gd name="connsiteX529" fmla="*/ 257862 w 349274"/>
                  <a:gd name="connsiteY529" fmla="*/ 361039 h 478206"/>
                  <a:gd name="connsiteX530" fmla="*/ 257862 w 349274"/>
                  <a:gd name="connsiteY530" fmla="*/ 356588 h 478206"/>
                  <a:gd name="connsiteX531" fmla="*/ 257862 w 349274"/>
                  <a:gd name="connsiteY531" fmla="*/ 351660 h 478206"/>
                  <a:gd name="connsiteX532" fmla="*/ 257862 w 349274"/>
                  <a:gd name="connsiteY532" fmla="*/ 344347 h 478206"/>
                  <a:gd name="connsiteX533" fmla="*/ 258180 w 349274"/>
                  <a:gd name="connsiteY533" fmla="*/ 340531 h 478206"/>
                  <a:gd name="connsiteX534" fmla="*/ 260088 w 349274"/>
                  <a:gd name="connsiteY534" fmla="*/ 340531 h 478206"/>
                  <a:gd name="connsiteX535" fmla="*/ 261836 w 349274"/>
                  <a:gd name="connsiteY535" fmla="*/ 340213 h 478206"/>
                  <a:gd name="connsiteX536" fmla="*/ 263586 w 349274"/>
                  <a:gd name="connsiteY536" fmla="*/ 339895 h 478206"/>
                  <a:gd name="connsiteX537" fmla="*/ 265175 w 349274"/>
                  <a:gd name="connsiteY537" fmla="*/ 339577 h 478206"/>
                  <a:gd name="connsiteX538" fmla="*/ 266607 w 349274"/>
                  <a:gd name="connsiteY538" fmla="*/ 339100 h 478206"/>
                  <a:gd name="connsiteX539" fmla="*/ 267720 w 349274"/>
                  <a:gd name="connsiteY539" fmla="*/ 338465 h 478206"/>
                  <a:gd name="connsiteX540" fmla="*/ 268991 w 349274"/>
                  <a:gd name="connsiteY540" fmla="*/ 337988 h 478206"/>
                  <a:gd name="connsiteX541" fmla="*/ 269944 w 349274"/>
                  <a:gd name="connsiteY541" fmla="*/ 337988 h 478206"/>
                  <a:gd name="connsiteX542" fmla="*/ 270898 w 349274"/>
                  <a:gd name="connsiteY542" fmla="*/ 337511 h 478206"/>
                  <a:gd name="connsiteX543" fmla="*/ 272011 w 349274"/>
                  <a:gd name="connsiteY543" fmla="*/ 336875 h 478206"/>
                  <a:gd name="connsiteX544" fmla="*/ 273124 w 349274"/>
                  <a:gd name="connsiteY544" fmla="*/ 336398 h 478206"/>
                  <a:gd name="connsiteX545" fmla="*/ 274715 w 349274"/>
                  <a:gd name="connsiteY545" fmla="*/ 336080 h 478206"/>
                  <a:gd name="connsiteX546" fmla="*/ 276145 w 349274"/>
                  <a:gd name="connsiteY546" fmla="*/ 337034 h 478206"/>
                  <a:gd name="connsiteX547" fmla="*/ 276940 w 349274"/>
                  <a:gd name="connsiteY547" fmla="*/ 337988 h 478206"/>
                  <a:gd name="connsiteX548" fmla="*/ 277893 w 349274"/>
                  <a:gd name="connsiteY548" fmla="*/ 338465 h 478206"/>
                  <a:gd name="connsiteX549" fmla="*/ 278847 w 349274"/>
                  <a:gd name="connsiteY549" fmla="*/ 338465 h 478206"/>
                  <a:gd name="connsiteX550" fmla="*/ 279484 w 349274"/>
                  <a:gd name="connsiteY550" fmla="*/ 338465 h 478206"/>
                  <a:gd name="connsiteX551" fmla="*/ 280119 w 349274"/>
                  <a:gd name="connsiteY551" fmla="*/ 339259 h 478206"/>
                  <a:gd name="connsiteX552" fmla="*/ 280914 w 349274"/>
                  <a:gd name="connsiteY552" fmla="*/ 339259 h 478206"/>
                  <a:gd name="connsiteX553" fmla="*/ 282027 w 349274"/>
                  <a:gd name="connsiteY553" fmla="*/ 339259 h 478206"/>
                  <a:gd name="connsiteX554" fmla="*/ 283140 w 349274"/>
                  <a:gd name="connsiteY554" fmla="*/ 339259 h 478206"/>
                  <a:gd name="connsiteX555" fmla="*/ 283617 w 349274"/>
                  <a:gd name="connsiteY555" fmla="*/ 338941 h 478206"/>
                  <a:gd name="connsiteX556" fmla="*/ 283617 w 349274"/>
                  <a:gd name="connsiteY556" fmla="*/ 338465 h 478206"/>
                  <a:gd name="connsiteX557" fmla="*/ 283458 w 349274"/>
                  <a:gd name="connsiteY557" fmla="*/ 337670 h 478206"/>
                  <a:gd name="connsiteX558" fmla="*/ 283140 w 349274"/>
                  <a:gd name="connsiteY558" fmla="*/ 336875 h 478206"/>
                  <a:gd name="connsiteX559" fmla="*/ 283458 w 349274"/>
                  <a:gd name="connsiteY559" fmla="*/ 335762 h 478206"/>
                  <a:gd name="connsiteX560" fmla="*/ 283458 w 349274"/>
                  <a:gd name="connsiteY560" fmla="*/ 334331 h 478206"/>
                  <a:gd name="connsiteX561" fmla="*/ 283458 w 349274"/>
                  <a:gd name="connsiteY561" fmla="*/ 332582 h 478206"/>
                  <a:gd name="connsiteX562" fmla="*/ 282504 w 349274"/>
                  <a:gd name="connsiteY562" fmla="*/ 331628 h 478206"/>
                  <a:gd name="connsiteX563" fmla="*/ 281551 w 349274"/>
                  <a:gd name="connsiteY563" fmla="*/ 329721 h 478206"/>
                  <a:gd name="connsiteX564" fmla="*/ 280597 w 349274"/>
                  <a:gd name="connsiteY564" fmla="*/ 328290 h 478206"/>
                  <a:gd name="connsiteX565" fmla="*/ 279006 w 349274"/>
                  <a:gd name="connsiteY565" fmla="*/ 327336 h 478206"/>
                  <a:gd name="connsiteX566" fmla="*/ 277576 w 349274"/>
                  <a:gd name="connsiteY566" fmla="*/ 327018 h 478206"/>
                  <a:gd name="connsiteX567" fmla="*/ 276463 w 349274"/>
                  <a:gd name="connsiteY567" fmla="*/ 327654 h 478206"/>
                  <a:gd name="connsiteX568" fmla="*/ 275350 w 349274"/>
                  <a:gd name="connsiteY568" fmla="*/ 327654 h 478206"/>
                  <a:gd name="connsiteX569" fmla="*/ 274555 w 349274"/>
                  <a:gd name="connsiteY569" fmla="*/ 327177 h 478206"/>
                  <a:gd name="connsiteX570" fmla="*/ 273283 w 349274"/>
                  <a:gd name="connsiteY570" fmla="*/ 327177 h 478206"/>
                  <a:gd name="connsiteX571" fmla="*/ 271852 w 349274"/>
                  <a:gd name="connsiteY571" fmla="*/ 327018 h 478206"/>
                  <a:gd name="connsiteX572" fmla="*/ 270263 w 349274"/>
                  <a:gd name="connsiteY572" fmla="*/ 327018 h 478206"/>
                  <a:gd name="connsiteX573" fmla="*/ 267560 w 349274"/>
                  <a:gd name="connsiteY573" fmla="*/ 327177 h 478206"/>
                  <a:gd name="connsiteX574" fmla="*/ 266607 w 349274"/>
                  <a:gd name="connsiteY574" fmla="*/ 326700 h 478206"/>
                  <a:gd name="connsiteX575" fmla="*/ 265334 w 349274"/>
                  <a:gd name="connsiteY575" fmla="*/ 326700 h 478206"/>
                  <a:gd name="connsiteX576" fmla="*/ 263745 w 349274"/>
                  <a:gd name="connsiteY576" fmla="*/ 327177 h 478206"/>
                  <a:gd name="connsiteX577" fmla="*/ 263745 w 349274"/>
                  <a:gd name="connsiteY577" fmla="*/ 320023 h 478206"/>
                  <a:gd name="connsiteX578" fmla="*/ 263745 w 349274"/>
                  <a:gd name="connsiteY578" fmla="*/ 313346 h 478206"/>
                  <a:gd name="connsiteX579" fmla="*/ 263745 w 349274"/>
                  <a:gd name="connsiteY579" fmla="*/ 308577 h 478206"/>
                  <a:gd name="connsiteX580" fmla="*/ 265175 w 349274"/>
                  <a:gd name="connsiteY580" fmla="*/ 308577 h 478206"/>
                  <a:gd name="connsiteX581" fmla="*/ 266924 w 349274"/>
                  <a:gd name="connsiteY581" fmla="*/ 307782 h 478206"/>
                  <a:gd name="connsiteX582" fmla="*/ 269468 w 349274"/>
                  <a:gd name="connsiteY582" fmla="*/ 307782 h 478206"/>
                  <a:gd name="connsiteX583" fmla="*/ 271376 w 349274"/>
                  <a:gd name="connsiteY583" fmla="*/ 306828 h 478206"/>
                  <a:gd name="connsiteX584" fmla="*/ 272489 w 349274"/>
                  <a:gd name="connsiteY584" fmla="*/ 306828 h 478206"/>
                  <a:gd name="connsiteX585" fmla="*/ 274555 w 349274"/>
                  <a:gd name="connsiteY585" fmla="*/ 307146 h 478206"/>
                  <a:gd name="connsiteX586" fmla="*/ 276780 w 349274"/>
                  <a:gd name="connsiteY586" fmla="*/ 308100 h 478206"/>
                  <a:gd name="connsiteX587" fmla="*/ 278847 w 349274"/>
                  <a:gd name="connsiteY587" fmla="*/ 308100 h 478206"/>
                  <a:gd name="connsiteX588" fmla="*/ 284412 w 349274"/>
                  <a:gd name="connsiteY588" fmla="*/ 308100 h 478206"/>
                  <a:gd name="connsiteX589" fmla="*/ 290453 w 349274"/>
                  <a:gd name="connsiteY589" fmla="*/ 308100 h 478206"/>
                  <a:gd name="connsiteX590" fmla="*/ 297130 w 349274"/>
                  <a:gd name="connsiteY590" fmla="*/ 308100 h 478206"/>
                  <a:gd name="connsiteX591" fmla="*/ 303807 w 349274"/>
                  <a:gd name="connsiteY591" fmla="*/ 308100 h 478206"/>
                  <a:gd name="connsiteX592" fmla="*/ 309689 w 349274"/>
                  <a:gd name="connsiteY592" fmla="*/ 308100 h 478206"/>
                  <a:gd name="connsiteX593" fmla="*/ 311439 w 349274"/>
                  <a:gd name="connsiteY593" fmla="*/ 308100 h 478206"/>
                  <a:gd name="connsiteX594" fmla="*/ 310326 w 349274"/>
                  <a:gd name="connsiteY594" fmla="*/ 306669 h 478206"/>
                  <a:gd name="connsiteX595" fmla="*/ 309053 w 349274"/>
                  <a:gd name="connsiteY595" fmla="*/ 304602 h 478206"/>
                  <a:gd name="connsiteX596" fmla="*/ 309530 w 349274"/>
                  <a:gd name="connsiteY596" fmla="*/ 303012 h 478206"/>
                  <a:gd name="connsiteX597" fmla="*/ 310166 w 349274"/>
                  <a:gd name="connsiteY597" fmla="*/ 301423 h 478206"/>
                  <a:gd name="connsiteX598" fmla="*/ 310802 w 349274"/>
                  <a:gd name="connsiteY598" fmla="*/ 300628 h 478206"/>
                  <a:gd name="connsiteX599" fmla="*/ 312550 w 349274"/>
                  <a:gd name="connsiteY599" fmla="*/ 301581 h 478206"/>
                  <a:gd name="connsiteX600" fmla="*/ 314141 w 349274"/>
                  <a:gd name="connsiteY600" fmla="*/ 304284 h 478206"/>
                  <a:gd name="connsiteX601" fmla="*/ 315413 w 349274"/>
                  <a:gd name="connsiteY601" fmla="*/ 306351 h 478206"/>
                  <a:gd name="connsiteX602" fmla="*/ 316684 w 349274"/>
                  <a:gd name="connsiteY602" fmla="*/ 307305 h 478206"/>
                  <a:gd name="connsiteX603" fmla="*/ 318274 w 349274"/>
                  <a:gd name="connsiteY603" fmla="*/ 307305 h 478206"/>
                  <a:gd name="connsiteX604" fmla="*/ 320023 w 349274"/>
                  <a:gd name="connsiteY604" fmla="*/ 307146 h 478206"/>
                  <a:gd name="connsiteX605" fmla="*/ 321771 w 349274"/>
                  <a:gd name="connsiteY605" fmla="*/ 306351 h 478206"/>
                  <a:gd name="connsiteX606" fmla="*/ 324792 w 349274"/>
                  <a:gd name="connsiteY606" fmla="*/ 302535 h 478206"/>
                  <a:gd name="connsiteX607" fmla="*/ 327813 w 349274"/>
                  <a:gd name="connsiteY607" fmla="*/ 299356 h 478206"/>
                  <a:gd name="connsiteX608" fmla="*/ 329402 w 349274"/>
                  <a:gd name="connsiteY608" fmla="*/ 298243 h 478206"/>
                  <a:gd name="connsiteX609" fmla="*/ 330992 w 349274"/>
                  <a:gd name="connsiteY609" fmla="*/ 297289 h 478206"/>
                  <a:gd name="connsiteX610" fmla="*/ 332265 w 349274"/>
                  <a:gd name="connsiteY610" fmla="*/ 296971 h 478206"/>
                  <a:gd name="connsiteX611" fmla="*/ 333854 w 349274"/>
                  <a:gd name="connsiteY611" fmla="*/ 296971 h 478206"/>
                  <a:gd name="connsiteX612" fmla="*/ 335285 w 349274"/>
                  <a:gd name="connsiteY612" fmla="*/ 297925 h 478206"/>
                  <a:gd name="connsiteX613" fmla="*/ 336239 w 349274"/>
                  <a:gd name="connsiteY613" fmla="*/ 299515 h 478206"/>
                  <a:gd name="connsiteX614" fmla="*/ 339577 w 349274"/>
                  <a:gd name="connsiteY614" fmla="*/ 304920 h 478206"/>
                  <a:gd name="connsiteX615" fmla="*/ 342121 w 349274"/>
                  <a:gd name="connsiteY615" fmla="*/ 308895 h 478206"/>
                  <a:gd name="connsiteX616" fmla="*/ 342916 w 349274"/>
                  <a:gd name="connsiteY616" fmla="*/ 311438 h 478206"/>
                  <a:gd name="connsiteX617" fmla="*/ 342916 w 349274"/>
                  <a:gd name="connsiteY617" fmla="*/ 317638 h 478206"/>
                  <a:gd name="connsiteX618" fmla="*/ 342916 w 349274"/>
                  <a:gd name="connsiteY618" fmla="*/ 323044 h 478206"/>
                  <a:gd name="connsiteX619" fmla="*/ 343234 w 349274"/>
                  <a:gd name="connsiteY619" fmla="*/ 323679 h 478206"/>
                  <a:gd name="connsiteX620" fmla="*/ 343711 w 349274"/>
                  <a:gd name="connsiteY620" fmla="*/ 323679 h 478206"/>
                  <a:gd name="connsiteX621" fmla="*/ 349116 w 349274"/>
                  <a:gd name="connsiteY621" fmla="*/ 322567 h 478206"/>
                  <a:gd name="connsiteX622" fmla="*/ 348480 w 349274"/>
                  <a:gd name="connsiteY622" fmla="*/ 320659 h 478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</a:cxnLst>
                <a:rect l="l" t="t" r="r" b="b"/>
                <a:pathLst>
                  <a:path w="349274" h="478206">
                    <a:moveTo>
                      <a:pt x="26073" y="285048"/>
                    </a:moveTo>
                    <a:lnTo>
                      <a:pt x="26867" y="284412"/>
                    </a:lnTo>
                    <a:lnTo>
                      <a:pt x="26867" y="282663"/>
                    </a:lnTo>
                    <a:cubicBezTo>
                      <a:pt x="26867" y="282663"/>
                      <a:pt x="26232" y="281868"/>
                      <a:pt x="26232" y="281868"/>
                    </a:cubicBezTo>
                    <a:lnTo>
                      <a:pt x="25119" y="281550"/>
                    </a:lnTo>
                    <a:lnTo>
                      <a:pt x="24165" y="282663"/>
                    </a:lnTo>
                    <a:lnTo>
                      <a:pt x="24641" y="284094"/>
                    </a:lnTo>
                    <a:lnTo>
                      <a:pt x="26073" y="285207"/>
                    </a:lnTo>
                    <a:close/>
                    <a:moveTo>
                      <a:pt x="348957" y="320182"/>
                    </a:moveTo>
                    <a:lnTo>
                      <a:pt x="349274" y="318274"/>
                    </a:lnTo>
                    <a:lnTo>
                      <a:pt x="348003" y="315413"/>
                    </a:lnTo>
                    <a:lnTo>
                      <a:pt x="347209" y="312392"/>
                    </a:lnTo>
                    <a:lnTo>
                      <a:pt x="346572" y="311279"/>
                    </a:lnTo>
                    <a:lnTo>
                      <a:pt x="346572" y="309053"/>
                    </a:lnTo>
                    <a:cubicBezTo>
                      <a:pt x="346572" y="309053"/>
                      <a:pt x="344824" y="304920"/>
                      <a:pt x="344824" y="304920"/>
                    </a:cubicBezTo>
                    <a:lnTo>
                      <a:pt x="343551" y="301581"/>
                    </a:lnTo>
                    <a:lnTo>
                      <a:pt x="342280" y="299833"/>
                    </a:lnTo>
                    <a:lnTo>
                      <a:pt x="342757" y="298402"/>
                    </a:lnTo>
                    <a:lnTo>
                      <a:pt x="342280" y="296971"/>
                    </a:lnTo>
                    <a:lnTo>
                      <a:pt x="341325" y="295858"/>
                    </a:lnTo>
                    <a:lnTo>
                      <a:pt x="339895" y="292043"/>
                    </a:lnTo>
                    <a:lnTo>
                      <a:pt x="340372" y="290453"/>
                    </a:lnTo>
                    <a:lnTo>
                      <a:pt x="340054" y="288863"/>
                    </a:lnTo>
                    <a:lnTo>
                      <a:pt x="338782" y="287750"/>
                    </a:lnTo>
                    <a:lnTo>
                      <a:pt x="337034" y="286479"/>
                    </a:lnTo>
                    <a:lnTo>
                      <a:pt x="334808" y="283935"/>
                    </a:lnTo>
                    <a:lnTo>
                      <a:pt x="332105" y="281550"/>
                    </a:lnTo>
                    <a:lnTo>
                      <a:pt x="330674" y="280596"/>
                    </a:lnTo>
                    <a:lnTo>
                      <a:pt x="329720" y="280278"/>
                    </a:lnTo>
                    <a:lnTo>
                      <a:pt x="328926" y="278053"/>
                    </a:lnTo>
                    <a:lnTo>
                      <a:pt x="328290" y="277417"/>
                    </a:lnTo>
                    <a:lnTo>
                      <a:pt x="326859" y="277417"/>
                    </a:lnTo>
                    <a:cubicBezTo>
                      <a:pt x="326859" y="277417"/>
                      <a:pt x="323997" y="276304"/>
                      <a:pt x="323997" y="276304"/>
                    </a:cubicBezTo>
                    <a:lnTo>
                      <a:pt x="321295" y="277417"/>
                    </a:lnTo>
                    <a:lnTo>
                      <a:pt x="321295" y="275668"/>
                    </a:lnTo>
                    <a:cubicBezTo>
                      <a:pt x="321295" y="275668"/>
                      <a:pt x="321931" y="274555"/>
                      <a:pt x="321931" y="274555"/>
                    </a:cubicBezTo>
                    <a:lnTo>
                      <a:pt x="331152" y="266129"/>
                    </a:lnTo>
                    <a:lnTo>
                      <a:pt x="335762" y="262314"/>
                    </a:lnTo>
                    <a:lnTo>
                      <a:pt x="336239" y="261678"/>
                    </a:lnTo>
                    <a:lnTo>
                      <a:pt x="336715" y="260724"/>
                    </a:lnTo>
                    <a:lnTo>
                      <a:pt x="337034" y="259452"/>
                    </a:lnTo>
                    <a:lnTo>
                      <a:pt x="335921" y="258022"/>
                    </a:lnTo>
                    <a:lnTo>
                      <a:pt x="331628" y="251503"/>
                    </a:lnTo>
                    <a:lnTo>
                      <a:pt x="330198" y="250232"/>
                    </a:lnTo>
                    <a:lnTo>
                      <a:pt x="328767" y="249278"/>
                    </a:lnTo>
                    <a:lnTo>
                      <a:pt x="327018" y="246575"/>
                    </a:lnTo>
                    <a:lnTo>
                      <a:pt x="324951" y="240216"/>
                    </a:lnTo>
                    <a:lnTo>
                      <a:pt x="323520" y="237036"/>
                    </a:lnTo>
                    <a:lnTo>
                      <a:pt x="323044" y="234652"/>
                    </a:lnTo>
                    <a:lnTo>
                      <a:pt x="323044" y="231949"/>
                    </a:lnTo>
                    <a:cubicBezTo>
                      <a:pt x="323044" y="231949"/>
                      <a:pt x="322566" y="229882"/>
                      <a:pt x="322566" y="229882"/>
                    </a:cubicBezTo>
                    <a:lnTo>
                      <a:pt x="321453" y="228452"/>
                    </a:lnTo>
                    <a:lnTo>
                      <a:pt x="321453" y="223841"/>
                    </a:lnTo>
                    <a:lnTo>
                      <a:pt x="322566" y="216210"/>
                    </a:lnTo>
                    <a:lnTo>
                      <a:pt x="322884" y="210487"/>
                    </a:lnTo>
                    <a:lnTo>
                      <a:pt x="322249" y="206513"/>
                    </a:lnTo>
                    <a:lnTo>
                      <a:pt x="323362" y="203492"/>
                    </a:lnTo>
                    <a:lnTo>
                      <a:pt x="326064" y="201425"/>
                    </a:lnTo>
                    <a:lnTo>
                      <a:pt x="327494" y="198246"/>
                    </a:lnTo>
                    <a:lnTo>
                      <a:pt x="327813" y="193953"/>
                    </a:lnTo>
                    <a:lnTo>
                      <a:pt x="329402" y="190456"/>
                    </a:lnTo>
                    <a:lnTo>
                      <a:pt x="332265" y="187753"/>
                    </a:lnTo>
                    <a:lnTo>
                      <a:pt x="333218" y="185050"/>
                    </a:lnTo>
                    <a:lnTo>
                      <a:pt x="332265" y="182348"/>
                    </a:lnTo>
                    <a:lnTo>
                      <a:pt x="331946" y="180599"/>
                    </a:lnTo>
                    <a:lnTo>
                      <a:pt x="329402" y="178850"/>
                    </a:lnTo>
                    <a:lnTo>
                      <a:pt x="324792" y="177579"/>
                    </a:lnTo>
                    <a:lnTo>
                      <a:pt x="320977" y="177579"/>
                    </a:lnTo>
                    <a:cubicBezTo>
                      <a:pt x="320977" y="177579"/>
                      <a:pt x="318751" y="178850"/>
                      <a:pt x="318751" y="178850"/>
                    </a:cubicBezTo>
                    <a:lnTo>
                      <a:pt x="312869" y="180122"/>
                    </a:lnTo>
                    <a:lnTo>
                      <a:pt x="303490" y="181235"/>
                    </a:lnTo>
                    <a:lnTo>
                      <a:pt x="295858" y="181235"/>
                    </a:lnTo>
                    <a:cubicBezTo>
                      <a:pt x="295858" y="181235"/>
                      <a:pt x="290135" y="180122"/>
                      <a:pt x="290135" y="180122"/>
                    </a:cubicBezTo>
                    <a:lnTo>
                      <a:pt x="285683" y="180440"/>
                    </a:lnTo>
                    <a:lnTo>
                      <a:pt x="282664" y="182348"/>
                    </a:lnTo>
                    <a:lnTo>
                      <a:pt x="280597" y="182825"/>
                    </a:lnTo>
                    <a:lnTo>
                      <a:pt x="279325" y="181712"/>
                    </a:lnTo>
                    <a:lnTo>
                      <a:pt x="278053" y="181394"/>
                    </a:lnTo>
                    <a:lnTo>
                      <a:pt x="275986" y="182030"/>
                    </a:lnTo>
                    <a:lnTo>
                      <a:pt x="275668" y="181712"/>
                    </a:lnTo>
                    <a:lnTo>
                      <a:pt x="271217" y="176307"/>
                    </a:lnTo>
                    <a:lnTo>
                      <a:pt x="267083" y="171378"/>
                    </a:lnTo>
                    <a:lnTo>
                      <a:pt x="262314" y="165496"/>
                    </a:lnTo>
                    <a:lnTo>
                      <a:pt x="256908" y="158660"/>
                    </a:lnTo>
                    <a:lnTo>
                      <a:pt x="255954" y="158183"/>
                    </a:lnTo>
                    <a:lnTo>
                      <a:pt x="254206" y="158183"/>
                    </a:lnTo>
                    <a:cubicBezTo>
                      <a:pt x="254206" y="158183"/>
                      <a:pt x="251980" y="158342"/>
                      <a:pt x="251980" y="158342"/>
                    </a:cubicBezTo>
                    <a:lnTo>
                      <a:pt x="248483" y="157706"/>
                    </a:lnTo>
                    <a:lnTo>
                      <a:pt x="246098" y="156752"/>
                    </a:lnTo>
                    <a:lnTo>
                      <a:pt x="244190" y="155799"/>
                    </a:lnTo>
                    <a:lnTo>
                      <a:pt x="240693" y="154527"/>
                    </a:lnTo>
                    <a:lnTo>
                      <a:pt x="238308" y="154527"/>
                    </a:lnTo>
                    <a:cubicBezTo>
                      <a:pt x="238308" y="154527"/>
                      <a:pt x="236241" y="154527"/>
                      <a:pt x="236241" y="154527"/>
                    </a:cubicBezTo>
                    <a:lnTo>
                      <a:pt x="230359" y="156912"/>
                    </a:lnTo>
                    <a:lnTo>
                      <a:pt x="227021" y="156912"/>
                    </a:lnTo>
                    <a:cubicBezTo>
                      <a:pt x="227021" y="156912"/>
                      <a:pt x="224477" y="157229"/>
                      <a:pt x="224477" y="157229"/>
                    </a:cubicBezTo>
                    <a:lnTo>
                      <a:pt x="217641" y="156117"/>
                    </a:lnTo>
                    <a:lnTo>
                      <a:pt x="212872" y="156117"/>
                    </a:lnTo>
                    <a:cubicBezTo>
                      <a:pt x="212872" y="156117"/>
                      <a:pt x="207466" y="156752"/>
                      <a:pt x="207466" y="156752"/>
                    </a:cubicBezTo>
                    <a:lnTo>
                      <a:pt x="205082" y="157229"/>
                    </a:lnTo>
                    <a:lnTo>
                      <a:pt x="201743" y="155958"/>
                    </a:lnTo>
                    <a:lnTo>
                      <a:pt x="199517" y="154050"/>
                    </a:lnTo>
                    <a:lnTo>
                      <a:pt x="197451" y="149598"/>
                    </a:lnTo>
                    <a:lnTo>
                      <a:pt x="196020" y="146101"/>
                    </a:lnTo>
                    <a:lnTo>
                      <a:pt x="193476" y="145465"/>
                    </a:lnTo>
                    <a:lnTo>
                      <a:pt x="190615" y="144829"/>
                    </a:lnTo>
                    <a:lnTo>
                      <a:pt x="189184" y="143716"/>
                    </a:lnTo>
                    <a:lnTo>
                      <a:pt x="188389" y="141650"/>
                    </a:lnTo>
                    <a:lnTo>
                      <a:pt x="188389" y="139106"/>
                    </a:lnTo>
                    <a:cubicBezTo>
                      <a:pt x="188389" y="139106"/>
                      <a:pt x="188389" y="134972"/>
                      <a:pt x="188389" y="134972"/>
                    </a:cubicBezTo>
                    <a:lnTo>
                      <a:pt x="188707" y="133542"/>
                    </a:lnTo>
                    <a:lnTo>
                      <a:pt x="189025" y="129090"/>
                    </a:lnTo>
                    <a:lnTo>
                      <a:pt x="190615" y="126706"/>
                    </a:lnTo>
                    <a:lnTo>
                      <a:pt x="191568" y="125593"/>
                    </a:lnTo>
                    <a:lnTo>
                      <a:pt x="191568" y="123685"/>
                    </a:lnTo>
                    <a:cubicBezTo>
                      <a:pt x="191568" y="123685"/>
                      <a:pt x="190615" y="119870"/>
                      <a:pt x="190615" y="119870"/>
                    </a:cubicBezTo>
                    <a:lnTo>
                      <a:pt x="189820" y="117167"/>
                    </a:lnTo>
                    <a:lnTo>
                      <a:pt x="186640" y="114146"/>
                    </a:lnTo>
                    <a:lnTo>
                      <a:pt x="182666" y="110172"/>
                    </a:lnTo>
                    <a:lnTo>
                      <a:pt x="180917" y="103813"/>
                    </a:lnTo>
                    <a:lnTo>
                      <a:pt x="178850" y="96341"/>
                    </a:lnTo>
                    <a:lnTo>
                      <a:pt x="177261" y="95546"/>
                    </a:lnTo>
                    <a:lnTo>
                      <a:pt x="175830" y="95864"/>
                    </a:lnTo>
                    <a:lnTo>
                      <a:pt x="174240" y="95546"/>
                    </a:lnTo>
                    <a:lnTo>
                      <a:pt x="172809" y="92525"/>
                    </a:lnTo>
                    <a:lnTo>
                      <a:pt x="171379" y="91889"/>
                    </a:lnTo>
                    <a:lnTo>
                      <a:pt x="169153" y="93002"/>
                    </a:lnTo>
                    <a:lnTo>
                      <a:pt x="167563" y="93797"/>
                    </a:lnTo>
                    <a:lnTo>
                      <a:pt x="163430" y="94592"/>
                    </a:lnTo>
                    <a:lnTo>
                      <a:pt x="162634" y="93797"/>
                    </a:lnTo>
                    <a:lnTo>
                      <a:pt x="162953" y="92843"/>
                    </a:lnTo>
                    <a:lnTo>
                      <a:pt x="164701" y="90141"/>
                    </a:lnTo>
                    <a:lnTo>
                      <a:pt x="166768" y="86643"/>
                    </a:lnTo>
                    <a:lnTo>
                      <a:pt x="169153" y="83464"/>
                    </a:lnTo>
                    <a:lnTo>
                      <a:pt x="171379" y="80125"/>
                    </a:lnTo>
                    <a:lnTo>
                      <a:pt x="172968" y="76628"/>
                    </a:lnTo>
                    <a:lnTo>
                      <a:pt x="174081" y="69632"/>
                    </a:lnTo>
                    <a:lnTo>
                      <a:pt x="174876" y="64863"/>
                    </a:lnTo>
                    <a:lnTo>
                      <a:pt x="176943" y="56278"/>
                    </a:lnTo>
                    <a:lnTo>
                      <a:pt x="180758" y="49442"/>
                    </a:lnTo>
                    <a:lnTo>
                      <a:pt x="182189" y="46263"/>
                    </a:lnTo>
                    <a:lnTo>
                      <a:pt x="185527" y="42129"/>
                    </a:lnTo>
                    <a:lnTo>
                      <a:pt x="187118" y="39904"/>
                    </a:lnTo>
                    <a:lnTo>
                      <a:pt x="189184" y="38155"/>
                    </a:lnTo>
                    <a:lnTo>
                      <a:pt x="194907" y="35770"/>
                    </a:lnTo>
                    <a:lnTo>
                      <a:pt x="201743" y="24006"/>
                    </a:lnTo>
                    <a:lnTo>
                      <a:pt x="203333" y="22098"/>
                    </a:lnTo>
                    <a:lnTo>
                      <a:pt x="210169" y="20349"/>
                    </a:lnTo>
                    <a:lnTo>
                      <a:pt x="215415" y="18918"/>
                    </a:lnTo>
                    <a:lnTo>
                      <a:pt x="219390" y="17488"/>
                    </a:lnTo>
                    <a:lnTo>
                      <a:pt x="220662" y="16693"/>
                    </a:lnTo>
                    <a:lnTo>
                      <a:pt x="221615" y="16375"/>
                    </a:lnTo>
                    <a:lnTo>
                      <a:pt x="222569" y="14785"/>
                    </a:lnTo>
                    <a:lnTo>
                      <a:pt x="226862" y="11129"/>
                    </a:lnTo>
                    <a:lnTo>
                      <a:pt x="226385" y="7790"/>
                    </a:lnTo>
                    <a:lnTo>
                      <a:pt x="223364" y="2862"/>
                    </a:lnTo>
                    <a:lnTo>
                      <a:pt x="216687" y="0"/>
                    </a:lnTo>
                    <a:lnTo>
                      <a:pt x="213667" y="0"/>
                    </a:lnTo>
                    <a:cubicBezTo>
                      <a:pt x="213667" y="0"/>
                      <a:pt x="210328" y="318"/>
                      <a:pt x="210328" y="318"/>
                    </a:cubicBezTo>
                    <a:lnTo>
                      <a:pt x="204446" y="3498"/>
                    </a:lnTo>
                    <a:lnTo>
                      <a:pt x="204128" y="4611"/>
                    </a:lnTo>
                    <a:lnTo>
                      <a:pt x="203015" y="5564"/>
                    </a:lnTo>
                    <a:lnTo>
                      <a:pt x="200630" y="5564"/>
                    </a:lnTo>
                    <a:cubicBezTo>
                      <a:pt x="200630" y="5564"/>
                      <a:pt x="198245" y="6995"/>
                      <a:pt x="198245" y="6995"/>
                    </a:cubicBezTo>
                    <a:lnTo>
                      <a:pt x="197451" y="10652"/>
                    </a:lnTo>
                    <a:lnTo>
                      <a:pt x="194271" y="15580"/>
                    </a:lnTo>
                    <a:lnTo>
                      <a:pt x="189342" y="18123"/>
                    </a:lnTo>
                    <a:lnTo>
                      <a:pt x="181394" y="20667"/>
                    </a:lnTo>
                    <a:lnTo>
                      <a:pt x="164384" y="32750"/>
                    </a:lnTo>
                    <a:lnTo>
                      <a:pt x="153891" y="33385"/>
                    </a:lnTo>
                    <a:lnTo>
                      <a:pt x="150552" y="33385"/>
                    </a:lnTo>
                    <a:cubicBezTo>
                      <a:pt x="150552" y="33385"/>
                      <a:pt x="147214" y="32273"/>
                      <a:pt x="147214" y="32273"/>
                    </a:cubicBezTo>
                    <a:lnTo>
                      <a:pt x="142921" y="31319"/>
                    </a:lnTo>
                    <a:lnTo>
                      <a:pt x="140537" y="31955"/>
                    </a:lnTo>
                    <a:lnTo>
                      <a:pt x="138947" y="33544"/>
                    </a:lnTo>
                    <a:lnTo>
                      <a:pt x="138470" y="38155"/>
                    </a:lnTo>
                    <a:lnTo>
                      <a:pt x="136085" y="42606"/>
                    </a:lnTo>
                    <a:lnTo>
                      <a:pt x="134654" y="46581"/>
                    </a:lnTo>
                    <a:lnTo>
                      <a:pt x="133224" y="48011"/>
                    </a:lnTo>
                    <a:lnTo>
                      <a:pt x="131475" y="47376"/>
                    </a:lnTo>
                    <a:lnTo>
                      <a:pt x="129885" y="45150"/>
                    </a:lnTo>
                    <a:lnTo>
                      <a:pt x="130521" y="43083"/>
                    </a:lnTo>
                    <a:lnTo>
                      <a:pt x="132905" y="42129"/>
                    </a:lnTo>
                    <a:lnTo>
                      <a:pt x="134496" y="42129"/>
                    </a:lnTo>
                    <a:cubicBezTo>
                      <a:pt x="134496" y="42129"/>
                      <a:pt x="135131" y="41334"/>
                      <a:pt x="135131" y="41334"/>
                    </a:cubicBezTo>
                    <a:lnTo>
                      <a:pt x="131634" y="41334"/>
                    </a:lnTo>
                    <a:cubicBezTo>
                      <a:pt x="131634" y="41334"/>
                      <a:pt x="120506" y="37996"/>
                      <a:pt x="120506" y="37996"/>
                    </a:cubicBezTo>
                    <a:lnTo>
                      <a:pt x="118280" y="39427"/>
                    </a:lnTo>
                    <a:lnTo>
                      <a:pt x="112557" y="44832"/>
                    </a:lnTo>
                    <a:lnTo>
                      <a:pt x="108900" y="47376"/>
                    </a:lnTo>
                    <a:lnTo>
                      <a:pt x="107946" y="48965"/>
                    </a:lnTo>
                    <a:lnTo>
                      <a:pt x="103177" y="52304"/>
                    </a:lnTo>
                    <a:lnTo>
                      <a:pt x="101905" y="54689"/>
                    </a:lnTo>
                    <a:lnTo>
                      <a:pt x="100156" y="60412"/>
                    </a:lnTo>
                    <a:lnTo>
                      <a:pt x="96818" y="64227"/>
                    </a:lnTo>
                    <a:lnTo>
                      <a:pt x="95705" y="65817"/>
                    </a:lnTo>
                    <a:lnTo>
                      <a:pt x="97613" y="65022"/>
                    </a:lnTo>
                    <a:lnTo>
                      <a:pt x="99997" y="63114"/>
                    </a:lnTo>
                    <a:lnTo>
                      <a:pt x="100633" y="64068"/>
                    </a:lnTo>
                    <a:lnTo>
                      <a:pt x="99043" y="66294"/>
                    </a:lnTo>
                    <a:lnTo>
                      <a:pt x="99043" y="70109"/>
                    </a:lnTo>
                    <a:cubicBezTo>
                      <a:pt x="99043" y="70109"/>
                      <a:pt x="97930" y="74720"/>
                      <a:pt x="97930" y="74720"/>
                    </a:cubicBezTo>
                    <a:lnTo>
                      <a:pt x="96659" y="77740"/>
                    </a:lnTo>
                    <a:lnTo>
                      <a:pt x="97930" y="79807"/>
                    </a:lnTo>
                    <a:lnTo>
                      <a:pt x="98884" y="83305"/>
                    </a:lnTo>
                    <a:lnTo>
                      <a:pt x="97930" y="85848"/>
                    </a:lnTo>
                    <a:lnTo>
                      <a:pt x="94592" y="86802"/>
                    </a:lnTo>
                    <a:lnTo>
                      <a:pt x="90299" y="86325"/>
                    </a:lnTo>
                    <a:lnTo>
                      <a:pt x="86802" y="88233"/>
                    </a:lnTo>
                    <a:lnTo>
                      <a:pt x="83623" y="91095"/>
                    </a:lnTo>
                    <a:lnTo>
                      <a:pt x="79489" y="99044"/>
                    </a:lnTo>
                    <a:lnTo>
                      <a:pt x="67725" y="107469"/>
                    </a:lnTo>
                    <a:lnTo>
                      <a:pt x="64545" y="109059"/>
                    </a:lnTo>
                    <a:lnTo>
                      <a:pt x="62160" y="109695"/>
                    </a:lnTo>
                    <a:lnTo>
                      <a:pt x="61206" y="110967"/>
                    </a:lnTo>
                    <a:lnTo>
                      <a:pt x="62637" y="112716"/>
                    </a:lnTo>
                    <a:lnTo>
                      <a:pt x="64227" y="114146"/>
                    </a:lnTo>
                    <a:lnTo>
                      <a:pt x="65499" y="118598"/>
                    </a:lnTo>
                    <a:lnTo>
                      <a:pt x="66294" y="127501"/>
                    </a:lnTo>
                    <a:lnTo>
                      <a:pt x="65022" y="129567"/>
                    </a:lnTo>
                    <a:lnTo>
                      <a:pt x="62637" y="129885"/>
                    </a:lnTo>
                    <a:lnTo>
                      <a:pt x="61843" y="129249"/>
                    </a:lnTo>
                    <a:lnTo>
                      <a:pt x="61048" y="128295"/>
                    </a:lnTo>
                    <a:lnTo>
                      <a:pt x="61365" y="126547"/>
                    </a:lnTo>
                    <a:lnTo>
                      <a:pt x="62637" y="125752"/>
                    </a:lnTo>
                    <a:lnTo>
                      <a:pt x="63114" y="124957"/>
                    </a:lnTo>
                    <a:lnTo>
                      <a:pt x="62002" y="123844"/>
                    </a:lnTo>
                    <a:lnTo>
                      <a:pt x="60730" y="123367"/>
                    </a:lnTo>
                    <a:lnTo>
                      <a:pt x="59139" y="120347"/>
                    </a:lnTo>
                    <a:lnTo>
                      <a:pt x="55165" y="116054"/>
                    </a:lnTo>
                    <a:lnTo>
                      <a:pt x="51350" y="113351"/>
                    </a:lnTo>
                    <a:lnTo>
                      <a:pt x="48966" y="109218"/>
                    </a:lnTo>
                    <a:lnTo>
                      <a:pt x="48171" y="108582"/>
                    </a:lnTo>
                    <a:lnTo>
                      <a:pt x="47693" y="108900"/>
                    </a:lnTo>
                    <a:lnTo>
                      <a:pt x="46104" y="111126"/>
                    </a:lnTo>
                    <a:lnTo>
                      <a:pt x="45308" y="113033"/>
                    </a:lnTo>
                    <a:lnTo>
                      <a:pt x="47375" y="115100"/>
                    </a:lnTo>
                    <a:lnTo>
                      <a:pt x="48012" y="117326"/>
                    </a:lnTo>
                    <a:lnTo>
                      <a:pt x="49125" y="119710"/>
                    </a:lnTo>
                    <a:lnTo>
                      <a:pt x="50873" y="122095"/>
                    </a:lnTo>
                    <a:lnTo>
                      <a:pt x="52940" y="126547"/>
                    </a:lnTo>
                    <a:lnTo>
                      <a:pt x="53416" y="128295"/>
                    </a:lnTo>
                    <a:lnTo>
                      <a:pt x="52781" y="129408"/>
                    </a:lnTo>
                    <a:lnTo>
                      <a:pt x="50873" y="130044"/>
                    </a:lnTo>
                    <a:lnTo>
                      <a:pt x="49125" y="132111"/>
                    </a:lnTo>
                    <a:lnTo>
                      <a:pt x="48647" y="134654"/>
                    </a:lnTo>
                    <a:lnTo>
                      <a:pt x="48966" y="135926"/>
                    </a:lnTo>
                    <a:lnTo>
                      <a:pt x="43560" y="139901"/>
                    </a:lnTo>
                    <a:lnTo>
                      <a:pt x="42130" y="140537"/>
                    </a:lnTo>
                    <a:lnTo>
                      <a:pt x="41176" y="139901"/>
                    </a:lnTo>
                    <a:lnTo>
                      <a:pt x="40063" y="137834"/>
                    </a:lnTo>
                    <a:lnTo>
                      <a:pt x="38632" y="136244"/>
                    </a:lnTo>
                    <a:lnTo>
                      <a:pt x="37837" y="135608"/>
                    </a:lnTo>
                    <a:lnTo>
                      <a:pt x="37359" y="135608"/>
                    </a:lnTo>
                    <a:cubicBezTo>
                      <a:pt x="37359" y="135608"/>
                      <a:pt x="36883" y="135926"/>
                      <a:pt x="36883" y="135926"/>
                    </a:cubicBezTo>
                    <a:lnTo>
                      <a:pt x="36883" y="136880"/>
                    </a:lnTo>
                    <a:cubicBezTo>
                      <a:pt x="36883" y="136880"/>
                      <a:pt x="37359" y="140696"/>
                      <a:pt x="37359" y="140696"/>
                    </a:cubicBezTo>
                    <a:lnTo>
                      <a:pt x="36724" y="142286"/>
                    </a:lnTo>
                    <a:lnTo>
                      <a:pt x="34975" y="143398"/>
                    </a:lnTo>
                    <a:lnTo>
                      <a:pt x="32909" y="149598"/>
                    </a:lnTo>
                    <a:lnTo>
                      <a:pt x="35770" y="152301"/>
                    </a:lnTo>
                    <a:lnTo>
                      <a:pt x="39267" y="157388"/>
                    </a:lnTo>
                    <a:lnTo>
                      <a:pt x="40222" y="159932"/>
                    </a:lnTo>
                    <a:lnTo>
                      <a:pt x="41493" y="160886"/>
                    </a:lnTo>
                    <a:lnTo>
                      <a:pt x="43719" y="165019"/>
                    </a:lnTo>
                    <a:lnTo>
                      <a:pt x="46262" y="165019"/>
                    </a:lnTo>
                    <a:cubicBezTo>
                      <a:pt x="46262" y="165019"/>
                      <a:pt x="48329" y="168358"/>
                      <a:pt x="48329" y="168358"/>
                    </a:cubicBezTo>
                    <a:lnTo>
                      <a:pt x="48647" y="170425"/>
                    </a:lnTo>
                    <a:lnTo>
                      <a:pt x="47534" y="176943"/>
                    </a:lnTo>
                    <a:lnTo>
                      <a:pt x="46262" y="176943"/>
                    </a:lnTo>
                    <a:cubicBezTo>
                      <a:pt x="46262" y="176943"/>
                      <a:pt x="45308" y="176625"/>
                      <a:pt x="45308" y="176625"/>
                    </a:cubicBezTo>
                    <a:lnTo>
                      <a:pt x="45308" y="179804"/>
                    </a:lnTo>
                    <a:cubicBezTo>
                      <a:pt x="45308" y="179804"/>
                      <a:pt x="48966" y="185050"/>
                      <a:pt x="48966" y="185050"/>
                    </a:cubicBezTo>
                    <a:lnTo>
                      <a:pt x="51668" y="191251"/>
                    </a:lnTo>
                    <a:lnTo>
                      <a:pt x="49442" y="194271"/>
                    </a:lnTo>
                    <a:lnTo>
                      <a:pt x="43401" y="198246"/>
                    </a:lnTo>
                    <a:lnTo>
                      <a:pt x="47216" y="201743"/>
                    </a:lnTo>
                    <a:lnTo>
                      <a:pt x="48012" y="204446"/>
                    </a:lnTo>
                    <a:lnTo>
                      <a:pt x="48488" y="207626"/>
                    </a:lnTo>
                    <a:lnTo>
                      <a:pt x="48488" y="211600"/>
                    </a:lnTo>
                    <a:cubicBezTo>
                      <a:pt x="48488" y="211600"/>
                      <a:pt x="49125" y="218436"/>
                      <a:pt x="49125" y="218436"/>
                    </a:cubicBezTo>
                    <a:lnTo>
                      <a:pt x="50078" y="220026"/>
                    </a:lnTo>
                    <a:lnTo>
                      <a:pt x="50714" y="221775"/>
                    </a:lnTo>
                    <a:lnTo>
                      <a:pt x="49919" y="225431"/>
                    </a:lnTo>
                    <a:lnTo>
                      <a:pt x="49442" y="228769"/>
                    </a:lnTo>
                    <a:lnTo>
                      <a:pt x="48647" y="230995"/>
                    </a:lnTo>
                    <a:lnTo>
                      <a:pt x="46899" y="232426"/>
                    </a:lnTo>
                    <a:lnTo>
                      <a:pt x="45945" y="233698"/>
                    </a:lnTo>
                    <a:lnTo>
                      <a:pt x="43878" y="234970"/>
                    </a:lnTo>
                    <a:lnTo>
                      <a:pt x="43878" y="236241"/>
                    </a:lnTo>
                    <a:cubicBezTo>
                      <a:pt x="43878" y="236241"/>
                      <a:pt x="46899" y="235288"/>
                      <a:pt x="46899" y="235288"/>
                    </a:cubicBezTo>
                    <a:lnTo>
                      <a:pt x="46899" y="236559"/>
                    </a:lnTo>
                    <a:cubicBezTo>
                      <a:pt x="46899" y="236559"/>
                      <a:pt x="46262" y="238626"/>
                      <a:pt x="46262" y="238626"/>
                    </a:cubicBezTo>
                    <a:lnTo>
                      <a:pt x="46262" y="240693"/>
                    </a:lnTo>
                    <a:cubicBezTo>
                      <a:pt x="46262" y="240693"/>
                      <a:pt x="48488" y="244031"/>
                      <a:pt x="48488" y="244031"/>
                    </a:cubicBezTo>
                    <a:lnTo>
                      <a:pt x="50714" y="240852"/>
                    </a:lnTo>
                    <a:lnTo>
                      <a:pt x="51509" y="241329"/>
                    </a:lnTo>
                    <a:lnTo>
                      <a:pt x="51032" y="245621"/>
                    </a:lnTo>
                    <a:lnTo>
                      <a:pt x="52463" y="246416"/>
                    </a:lnTo>
                    <a:lnTo>
                      <a:pt x="53735" y="246416"/>
                    </a:lnTo>
                    <a:cubicBezTo>
                      <a:pt x="53735" y="246416"/>
                      <a:pt x="54848" y="245303"/>
                      <a:pt x="54848" y="245303"/>
                    </a:cubicBezTo>
                    <a:lnTo>
                      <a:pt x="56278" y="245303"/>
                    </a:lnTo>
                    <a:cubicBezTo>
                      <a:pt x="56278" y="245303"/>
                      <a:pt x="51509" y="254524"/>
                      <a:pt x="51509" y="254524"/>
                    </a:cubicBezTo>
                    <a:lnTo>
                      <a:pt x="49125" y="257704"/>
                    </a:lnTo>
                    <a:lnTo>
                      <a:pt x="48171" y="261360"/>
                    </a:lnTo>
                    <a:lnTo>
                      <a:pt x="46421" y="261360"/>
                    </a:lnTo>
                    <a:cubicBezTo>
                      <a:pt x="46421" y="261360"/>
                      <a:pt x="44832" y="264699"/>
                      <a:pt x="44832" y="264699"/>
                    </a:cubicBezTo>
                    <a:lnTo>
                      <a:pt x="43401" y="266765"/>
                    </a:lnTo>
                    <a:lnTo>
                      <a:pt x="42288" y="269150"/>
                    </a:lnTo>
                    <a:lnTo>
                      <a:pt x="40222" y="269786"/>
                    </a:lnTo>
                    <a:lnTo>
                      <a:pt x="38472" y="270104"/>
                    </a:lnTo>
                    <a:lnTo>
                      <a:pt x="38472" y="271058"/>
                    </a:lnTo>
                    <a:cubicBezTo>
                      <a:pt x="38472" y="271058"/>
                      <a:pt x="39109" y="273601"/>
                      <a:pt x="39109" y="273601"/>
                    </a:cubicBezTo>
                    <a:lnTo>
                      <a:pt x="39109" y="274714"/>
                    </a:lnTo>
                    <a:cubicBezTo>
                      <a:pt x="39109" y="274714"/>
                      <a:pt x="36088" y="277258"/>
                      <a:pt x="36088" y="277258"/>
                    </a:cubicBezTo>
                    <a:lnTo>
                      <a:pt x="35135" y="278371"/>
                    </a:lnTo>
                    <a:lnTo>
                      <a:pt x="35135" y="279166"/>
                    </a:lnTo>
                    <a:cubicBezTo>
                      <a:pt x="35135" y="279166"/>
                      <a:pt x="33227" y="278848"/>
                      <a:pt x="33227" y="278848"/>
                    </a:cubicBezTo>
                    <a:lnTo>
                      <a:pt x="32431" y="279643"/>
                    </a:lnTo>
                    <a:lnTo>
                      <a:pt x="31477" y="281550"/>
                    </a:lnTo>
                    <a:lnTo>
                      <a:pt x="29888" y="283299"/>
                    </a:lnTo>
                    <a:lnTo>
                      <a:pt x="28616" y="284094"/>
                    </a:lnTo>
                    <a:lnTo>
                      <a:pt x="27503" y="285048"/>
                    </a:lnTo>
                    <a:lnTo>
                      <a:pt x="25914" y="285684"/>
                    </a:lnTo>
                    <a:lnTo>
                      <a:pt x="20826" y="285048"/>
                    </a:lnTo>
                    <a:lnTo>
                      <a:pt x="19554" y="286479"/>
                    </a:lnTo>
                    <a:lnTo>
                      <a:pt x="17487" y="285843"/>
                    </a:lnTo>
                    <a:lnTo>
                      <a:pt x="16216" y="286161"/>
                    </a:lnTo>
                    <a:lnTo>
                      <a:pt x="14149" y="287432"/>
                    </a:lnTo>
                    <a:lnTo>
                      <a:pt x="12559" y="289340"/>
                    </a:lnTo>
                    <a:lnTo>
                      <a:pt x="11764" y="290771"/>
                    </a:lnTo>
                    <a:lnTo>
                      <a:pt x="11446" y="297925"/>
                    </a:lnTo>
                    <a:lnTo>
                      <a:pt x="13672" y="301741"/>
                    </a:lnTo>
                    <a:lnTo>
                      <a:pt x="12877" y="306033"/>
                    </a:lnTo>
                    <a:lnTo>
                      <a:pt x="6677" y="303966"/>
                    </a:lnTo>
                    <a:lnTo>
                      <a:pt x="1908" y="306669"/>
                    </a:lnTo>
                    <a:lnTo>
                      <a:pt x="0" y="310325"/>
                    </a:lnTo>
                    <a:lnTo>
                      <a:pt x="3974" y="313187"/>
                    </a:lnTo>
                    <a:lnTo>
                      <a:pt x="4769" y="315095"/>
                    </a:lnTo>
                    <a:lnTo>
                      <a:pt x="5723" y="315731"/>
                    </a:lnTo>
                    <a:lnTo>
                      <a:pt x="8426" y="317956"/>
                    </a:lnTo>
                    <a:lnTo>
                      <a:pt x="10016" y="320182"/>
                    </a:lnTo>
                    <a:lnTo>
                      <a:pt x="12718" y="321454"/>
                    </a:lnTo>
                    <a:lnTo>
                      <a:pt x="14944" y="322567"/>
                    </a:lnTo>
                    <a:lnTo>
                      <a:pt x="20667" y="326859"/>
                    </a:lnTo>
                    <a:lnTo>
                      <a:pt x="24482" y="329085"/>
                    </a:lnTo>
                    <a:lnTo>
                      <a:pt x="28616" y="331151"/>
                    </a:lnTo>
                    <a:lnTo>
                      <a:pt x="34498" y="333218"/>
                    </a:lnTo>
                    <a:lnTo>
                      <a:pt x="38155" y="332900"/>
                    </a:lnTo>
                    <a:lnTo>
                      <a:pt x="38950" y="334490"/>
                    </a:lnTo>
                    <a:lnTo>
                      <a:pt x="39585" y="336239"/>
                    </a:lnTo>
                    <a:lnTo>
                      <a:pt x="41017" y="337193"/>
                    </a:lnTo>
                    <a:lnTo>
                      <a:pt x="43242" y="337988"/>
                    </a:lnTo>
                    <a:lnTo>
                      <a:pt x="44514" y="338305"/>
                    </a:lnTo>
                    <a:lnTo>
                      <a:pt x="44832" y="338783"/>
                    </a:lnTo>
                    <a:lnTo>
                      <a:pt x="46104" y="344824"/>
                    </a:lnTo>
                    <a:lnTo>
                      <a:pt x="46899" y="345777"/>
                    </a:lnTo>
                    <a:lnTo>
                      <a:pt x="49919" y="346731"/>
                    </a:lnTo>
                    <a:lnTo>
                      <a:pt x="53576" y="347049"/>
                    </a:lnTo>
                    <a:lnTo>
                      <a:pt x="55007" y="347049"/>
                    </a:lnTo>
                    <a:cubicBezTo>
                      <a:pt x="55007" y="347049"/>
                      <a:pt x="58186" y="348480"/>
                      <a:pt x="58186" y="348480"/>
                    </a:cubicBezTo>
                    <a:lnTo>
                      <a:pt x="60571" y="349275"/>
                    </a:lnTo>
                    <a:lnTo>
                      <a:pt x="63114" y="349911"/>
                    </a:lnTo>
                    <a:lnTo>
                      <a:pt x="64863" y="349911"/>
                    </a:lnTo>
                    <a:cubicBezTo>
                      <a:pt x="64863" y="349911"/>
                      <a:pt x="65658" y="349911"/>
                      <a:pt x="65658" y="349911"/>
                    </a:cubicBezTo>
                    <a:lnTo>
                      <a:pt x="65976" y="349275"/>
                    </a:lnTo>
                    <a:lnTo>
                      <a:pt x="67407" y="349275"/>
                    </a:lnTo>
                    <a:cubicBezTo>
                      <a:pt x="67407" y="349275"/>
                      <a:pt x="69632" y="350229"/>
                      <a:pt x="69632" y="350229"/>
                    </a:cubicBezTo>
                    <a:lnTo>
                      <a:pt x="72812" y="350229"/>
                    </a:lnTo>
                    <a:cubicBezTo>
                      <a:pt x="72812" y="350229"/>
                      <a:pt x="74720" y="349593"/>
                      <a:pt x="74720" y="349593"/>
                    </a:cubicBezTo>
                    <a:lnTo>
                      <a:pt x="75037" y="348321"/>
                    </a:lnTo>
                    <a:lnTo>
                      <a:pt x="75037" y="346254"/>
                    </a:lnTo>
                    <a:cubicBezTo>
                      <a:pt x="75037" y="346254"/>
                      <a:pt x="75833" y="345460"/>
                      <a:pt x="75833" y="345460"/>
                    </a:cubicBezTo>
                    <a:lnTo>
                      <a:pt x="78058" y="344188"/>
                    </a:lnTo>
                    <a:lnTo>
                      <a:pt x="79171" y="344506"/>
                    </a:lnTo>
                    <a:lnTo>
                      <a:pt x="85053" y="347208"/>
                    </a:lnTo>
                    <a:lnTo>
                      <a:pt x="86325" y="348162"/>
                    </a:lnTo>
                    <a:lnTo>
                      <a:pt x="87756" y="350070"/>
                    </a:lnTo>
                    <a:lnTo>
                      <a:pt x="90459" y="352772"/>
                    </a:lnTo>
                    <a:lnTo>
                      <a:pt x="93479" y="354521"/>
                    </a:lnTo>
                    <a:lnTo>
                      <a:pt x="98089" y="355316"/>
                    </a:lnTo>
                    <a:lnTo>
                      <a:pt x="102541" y="358178"/>
                    </a:lnTo>
                    <a:lnTo>
                      <a:pt x="107628" y="360086"/>
                    </a:lnTo>
                    <a:lnTo>
                      <a:pt x="109377" y="358178"/>
                    </a:lnTo>
                    <a:lnTo>
                      <a:pt x="110490" y="358178"/>
                    </a:lnTo>
                    <a:lnTo>
                      <a:pt x="111762" y="358496"/>
                    </a:lnTo>
                    <a:lnTo>
                      <a:pt x="114146" y="360403"/>
                    </a:lnTo>
                    <a:lnTo>
                      <a:pt x="115577" y="361516"/>
                    </a:lnTo>
                    <a:lnTo>
                      <a:pt x="117326" y="362470"/>
                    </a:lnTo>
                    <a:lnTo>
                      <a:pt x="118915" y="362788"/>
                    </a:lnTo>
                    <a:lnTo>
                      <a:pt x="120347" y="362788"/>
                    </a:lnTo>
                    <a:cubicBezTo>
                      <a:pt x="120347" y="362788"/>
                      <a:pt x="121300" y="362788"/>
                      <a:pt x="121300" y="362788"/>
                    </a:cubicBezTo>
                    <a:lnTo>
                      <a:pt x="121936" y="364060"/>
                    </a:lnTo>
                    <a:lnTo>
                      <a:pt x="122731" y="365650"/>
                    </a:lnTo>
                    <a:lnTo>
                      <a:pt x="124639" y="366763"/>
                    </a:lnTo>
                    <a:lnTo>
                      <a:pt x="126864" y="367716"/>
                    </a:lnTo>
                    <a:lnTo>
                      <a:pt x="128614" y="369465"/>
                    </a:lnTo>
                    <a:lnTo>
                      <a:pt x="129726" y="370578"/>
                    </a:lnTo>
                    <a:lnTo>
                      <a:pt x="131157" y="372009"/>
                    </a:lnTo>
                    <a:lnTo>
                      <a:pt x="132588" y="373758"/>
                    </a:lnTo>
                    <a:lnTo>
                      <a:pt x="133859" y="376937"/>
                    </a:lnTo>
                    <a:lnTo>
                      <a:pt x="134496" y="379004"/>
                    </a:lnTo>
                    <a:lnTo>
                      <a:pt x="135131" y="380276"/>
                    </a:lnTo>
                    <a:lnTo>
                      <a:pt x="135131" y="381547"/>
                    </a:lnTo>
                    <a:cubicBezTo>
                      <a:pt x="135131" y="381547"/>
                      <a:pt x="136403" y="383773"/>
                      <a:pt x="136403" y="383773"/>
                    </a:cubicBezTo>
                    <a:lnTo>
                      <a:pt x="137516" y="385045"/>
                    </a:lnTo>
                    <a:lnTo>
                      <a:pt x="139424" y="385840"/>
                    </a:lnTo>
                    <a:lnTo>
                      <a:pt x="143080" y="386794"/>
                    </a:lnTo>
                    <a:lnTo>
                      <a:pt x="144988" y="388702"/>
                    </a:lnTo>
                    <a:lnTo>
                      <a:pt x="146736" y="389496"/>
                    </a:lnTo>
                    <a:lnTo>
                      <a:pt x="148644" y="391563"/>
                    </a:lnTo>
                    <a:lnTo>
                      <a:pt x="150234" y="392199"/>
                    </a:lnTo>
                    <a:lnTo>
                      <a:pt x="152301" y="392199"/>
                    </a:lnTo>
                    <a:cubicBezTo>
                      <a:pt x="152301" y="392199"/>
                      <a:pt x="154368" y="393153"/>
                      <a:pt x="154368" y="393153"/>
                    </a:cubicBezTo>
                    <a:lnTo>
                      <a:pt x="155957" y="395061"/>
                    </a:lnTo>
                    <a:lnTo>
                      <a:pt x="156911" y="397445"/>
                    </a:lnTo>
                    <a:lnTo>
                      <a:pt x="158501" y="398876"/>
                    </a:lnTo>
                    <a:lnTo>
                      <a:pt x="159296" y="401420"/>
                    </a:lnTo>
                    <a:lnTo>
                      <a:pt x="158343" y="404281"/>
                    </a:lnTo>
                    <a:lnTo>
                      <a:pt x="159137" y="405871"/>
                    </a:lnTo>
                    <a:lnTo>
                      <a:pt x="160727" y="407143"/>
                    </a:lnTo>
                    <a:lnTo>
                      <a:pt x="163271" y="408415"/>
                    </a:lnTo>
                    <a:lnTo>
                      <a:pt x="165655" y="408097"/>
                    </a:lnTo>
                    <a:lnTo>
                      <a:pt x="166927" y="408574"/>
                    </a:lnTo>
                    <a:lnTo>
                      <a:pt x="167722" y="409846"/>
                    </a:lnTo>
                    <a:lnTo>
                      <a:pt x="168199" y="411277"/>
                    </a:lnTo>
                    <a:lnTo>
                      <a:pt x="169312" y="414774"/>
                    </a:lnTo>
                    <a:lnTo>
                      <a:pt x="169788" y="417000"/>
                    </a:lnTo>
                    <a:lnTo>
                      <a:pt x="168835" y="419225"/>
                    </a:lnTo>
                    <a:lnTo>
                      <a:pt x="168516" y="420656"/>
                    </a:lnTo>
                    <a:lnTo>
                      <a:pt x="168994" y="422723"/>
                    </a:lnTo>
                    <a:lnTo>
                      <a:pt x="171537" y="423677"/>
                    </a:lnTo>
                    <a:lnTo>
                      <a:pt x="173763" y="424472"/>
                    </a:lnTo>
                    <a:lnTo>
                      <a:pt x="175194" y="426061"/>
                    </a:lnTo>
                    <a:lnTo>
                      <a:pt x="176784" y="426538"/>
                    </a:lnTo>
                    <a:lnTo>
                      <a:pt x="179009" y="426538"/>
                    </a:lnTo>
                    <a:cubicBezTo>
                      <a:pt x="179009" y="426538"/>
                      <a:pt x="181871" y="426061"/>
                      <a:pt x="181871" y="426061"/>
                    </a:cubicBezTo>
                    <a:lnTo>
                      <a:pt x="183460" y="425108"/>
                    </a:lnTo>
                    <a:lnTo>
                      <a:pt x="184414" y="424789"/>
                    </a:lnTo>
                    <a:lnTo>
                      <a:pt x="185527" y="425108"/>
                    </a:lnTo>
                    <a:lnTo>
                      <a:pt x="188071" y="425902"/>
                    </a:lnTo>
                    <a:lnTo>
                      <a:pt x="191092" y="426856"/>
                    </a:lnTo>
                    <a:lnTo>
                      <a:pt x="193794" y="426220"/>
                    </a:lnTo>
                    <a:lnTo>
                      <a:pt x="196179" y="425902"/>
                    </a:lnTo>
                    <a:lnTo>
                      <a:pt x="198563" y="425266"/>
                    </a:lnTo>
                    <a:lnTo>
                      <a:pt x="200949" y="423677"/>
                    </a:lnTo>
                    <a:lnTo>
                      <a:pt x="203015" y="423677"/>
                    </a:lnTo>
                    <a:cubicBezTo>
                      <a:pt x="203015" y="423677"/>
                      <a:pt x="204446" y="422723"/>
                      <a:pt x="204446" y="422723"/>
                    </a:cubicBezTo>
                    <a:lnTo>
                      <a:pt x="206353" y="420974"/>
                    </a:lnTo>
                    <a:lnTo>
                      <a:pt x="208261" y="419225"/>
                    </a:lnTo>
                    <a:lnTo>
                      <a:pt x="209692" y="418907"/>
                    </a:lnTo>
                    <a:lnTo>
                      <a:pt x="212077" y="419702"/>
                    </a:lnTo>
                    <a:lnTo>
                      <a:pt x="215256" y="420974"/>
                    </a:lnTo>
                    <a:lnTo>
                      <a:pt x="217005" y="422564"/>
                    </a:lnTo>
                    <a:lnTo>
                      <a:pt x="218436" y="423041"/>
                    </a:lnTo>
                    <a:lnTo>
                      <a:pt x="219867" y="424154"/>
                    </a:lnTo>
                    <a:lnTo>
                      <a:pt x="222569" y="424154"/>
                    </a:lnTo>
                    <a:cubicBezTo>
                      <a:pt x="222569" y="424154"/>
                      <a:pt x="225590" y="423518"/>
                      <a:pt x="225590" y="423518"/>
                    </a:cubicBezTo>
                    <a:lnTo>
                      <a:pt x="227975" y="421610"/>
                    </a:lnTo>
                    <a:lnTo>
                      <a:pt x="230518" y="420974"/>
                    </a:lnTo>
                    <a:lnTo>
                      <a:pt x="232267" y="420497"/>
                    </a:lnTo>
                    <a:lnTo>
                      <a:pt x="233857" y="420815"/>
                    </a:lnTo>
                    <a:lnTo>
                      <a:pt x="239898" y="424313"/>
                    </a:lnTo>
                    <a:lnTo>
                      <a:pt x="241488" y="426061"/>
                    </a:lnTo>
                    <a:lnTo>
                      <a:pt x="243555" y="426379"/>
                    </a:lnTo>
                    <a:lnTo>
                      <a:pt x="245303" y="427333"/>
                    </a:lnTo>
                    <a:lnTo>
                      <a:pt x="248165" y="428446"/>
                    </a:lnTo>
                    <a:lnTo>
                      <a:pt x="249755" y="429559"/>
                    </a:lnTo>
                    <a:lnTo>
                      <a:pt x="251822" y="430195"/>
                    </a:lnTo>
                    <a:lnTo>
                      <a:pt x="253252" y="431785"/>
                    </a:lnTo>
                    <a:lnTo>
                      <a:pt x="255478" y="432738"/>
                    </a:lnTo>
                    <a:lnTo>
                      <a:pt x="257386" y="433215"/>
                    </a:lnTo>
                    <a:lnTo>
                      <a:pt x="258339" y="434487"/>
                    </a:lnTo>
                    <a:lnTo>
                      <a:pt x="258339" y="435282"/>
                    </a:lnTo>
                    <a:cubicBezTo>
                      <a:pt x="258339" y="435282"/>
                      <a:pt x="258021" y="435759"/>
                      <a:pt x="258021" y="435759"/>
                    </a:cubicBezTo>
                    <a:lnTo>
                      <a:pt x="255954" y="438939"/>
                    </a:lnTo>
                    <a:lnTo>
                      <a:pt x="251822" y="445298"/>
                    </a:lnTo>
                    <a:lnTo>
                      <a:pt x="248165" y="451021"/>
                    </a:lnTo>
                    <a:lnTo>
                      <a:pt x="242282" y="460083"/>
                    </a:lnTo>
                    <a:lnTo>
                      <a:pt x="239103" y="465170"/>
                    </a:lnTo>
                    <a:lnTo>
                      <a:pt x="239898" y="465170"/>
                    </a:lnTo>
                    <a:cubicBezTo>
                      <a:pt x="239898" y="465170"/>
                      <a:pt x="244985" y="467555"/>
                      <a:pt x="244985" y="467555"/>
                    </a:cubicBezTo>
                    <a:lnTo>
                      <a:pt x="246257" y="467555"/>
                    </a:lnTo>
                    <a:cubicBezTo>
                      <a:pt x="246257" y="467555"/>
                      <a:pt x="248165" y="467078"/>
                      <a:pt x="248165" y="467078"/>
                    </a:cubicBezTo>
                    <a:lnTo>
                      <a:pt x="249437" y="466124"/>
                    </a:lnTo>
                    <a:lnTo>
                      <a:pt x="250550" y="466124"/>
                    </a:lnTo>
                    <a:cubicBezTo>
                      <a:pt x="250550" y="466124"/>
                      <a:pt x="251663" y="466919"/>
                      <a:pt x="251663" y="466919"/>
                    </a:cubicBezTo>
                    <a:lnTo>
                      <a:pt x="253252" y="468032"/>
                    </a:lnTo>
                    <a:lnTo>
                      <a:pt x="254524" y="471211"/>
                    </a:lnTo>
                    <a:lnTo>
                      <a:pt x="255478" y="472801"/>
                    </a:lnTo>
                    <a:lnTo>
                      <a:pt x="257545" y="474073"/>
                    </a:lnTo>
                    <a:lnTo>
                      <a:pt x="259771" y="476140"/>
                    </a:lnTo>
                    <a:lnTo>
                      <a:pt x="261201" y="478206"/>
                    </a:lnTo>
                    <a:lnTo>
                      <a:pt x="261678" y="477252"/>
                    </a:lnTo>
                    <a:lnTo>
                      <a:pt x="262791" y="471370"/>
                    </a:lnTo>
                    <a:lnTo>
                      <a:pt x="264540" y="461831"/>
                    </a:lnTo>
                    <a:lnTo>
                      <a:pt x="266129" y="453088"/>
                    </a:lnTo>
                    <a:lnTo>
                      <a:pt x="267878" y="443390"/>
                    </a:lnTo>
                    <a:lnTo>
                      <a:pt x="269627" y="433374"/>
                    </a:lnTo>
                    <a:lnTo>
                      <a:pt x="271535" y="423359"/>
                    </a:lnTo>
                    <a:lnTo>
                      <a:pt x="273124" y="415092"/>
                    </a:lnTo>
                    <a:lnTo>
                      <a:pt x="274396" y="407938"/>
                    </a:lnTo>
                    <a:lnTo>
                      <a:pt x="275191" y="403645"/>
                    </a:lnTo>
                    <a:lnTo>
                      <a:pt x="276463" y="397922"/>
                    </a:lnTo>
                    <a:lnTo>
                      <a:pt x="276940" y="392835"/>
                    </a:lnTo>
                    <a:lnTo>
                      <a:pt x="277417" y="391404"/>
                    </a:lnTo>
                    <a:lnTo>
                      <a:pt x="277099" y="390132"/>
                    </a:lnTo>
                    <a:lnTo>
                      <a:pt x="275986" y="388384"/>
                    </a:lnTo>
                    <a:lnTo>
                      <a:pt x="275986" y="387589"/>
                    </a:lnTo>
                    <a:cubicBezTo>
                      <a:pt x="275986" y="387589"/>
                      <a:pt x="275986" y="386635"/>
                      <a:pt x="275986" y="386635"/>
                    </a:cubicBezTo>
                    <a:lnTo>
                      <a:pt x="275986" y="385681"/>
                    </a:lnTo>
                    <a:cubicBezTo>
                      <a:pt x="275986" y="385681"/>
                      <a:pt x="274715" y="384727"/>
                      <a:pt x="274715" y="384727"/>
                    </a:cubicBezTo>
                    <a:lnTo>
                      <a:pt x="273760" y="384091"/>
                    </a:lnTo>
                    <a:lnTo>
                      <a:pt x="273124" y="383296"/>
                    </a:lnTo>
                    <a:lnTo>
                      <a:pt x="272806" y="382183"/>
                    </a:lnTo>
                    <a:lnTo>
                      <a:pt x="272170" y="381071"/>
                    </a:lnTo>
                    <a:lnTo>
                      <a:pt x="271852" y="379799"/>
                    </a:lnTo>
                    <a:lnTo>
                      <a:pt x="271057" y="378845"/>
                    </a:lnTo>
                    <a:lnTo>
                      <a:pt x="270740" y="377573"/>
                    </a:lnTo>
                    <a:lnTo>
                      <a:pt x="271376" y="376460"/>
                    </a:lnTo>
                    <a:lnTo>
                      <a:pt x="271694" y="375188"/>
                    </a:lnTo>
                    <a:lnTo>
                      <a:pt x="271376" y="374075"/>
                    </a:lnTo>
                    <a:lnTo>
                      <a:pt x="271057" y="372804"/>
                    </a:lnTo>
                    <a:lnTo>
                      <a:pt x="270422" y="371532"/>
                    </a:lnTo>
                    <a:lnTo>
                      <a:pt x="269468" y="370737"/>
                    </a:lnTo>
                    <a:lnTo>
                      <a:pt x="267242" y="369942"/>
                    </a:lnTo>
                    <a:lnTo>
                      <a:pt x="264857" y="367875"/>
                    </a:lnTo>
                    <a:lnTo>
                      <a:pt x="262155" y="366127"/>
                    </a:lnTo>
                    <a:lnTo>
                      <a:pt x="258658" y="362629"/>
                    </a:lnTo>
                    <a:lnTo>
                      <a:pt x="257862" y="361039"/>
                    </a:lnTo>
                    <a:lnTo>
                      <a:pt x="257862" y="356588"/>
                    </a:lnTo>
                    <a:cubicBezTo>
                      <a:pt x="257862" y="356588"/>
                      <a:pt x="257862" y="351660"/>
                      <a:pt x="257862" y="351660"/>
                    </a:cubicBezTo>
                    <a:lnTo>
                      <a:pt x="257862" y="344347"/>
                    </a:lnTo>
                    <a:cubicBezTo>
                      <a:pt x="257862" y="344347"/>
                      <a:pt x="258180" y="340531"/>
                      <a:pt x="258180" y="340531"/>
                    </a:cubicBezTo>
                    <a:lnTo>
                      <a:pt x="260088" y="340531"/>
                    </a:lnTo>
                    <a:cubicBezTo>
                      <a:pt x="260088" y="340531"/>
                      <a:pt x="261836" y="340213"/>
                      <a:pt x="261836" y="340213"/>
                    </a:cubicBezTo>
                    <a:lnTo>
                      <a:pt x="263586" y="339895"/>
                    </a:lnTo>
                    <a:lnTo>
                      <a:pt x="265175" y="339577"/>
                    </a:lnTo>
                    <a:lnTo>
                      <a:pt x="266607" y="339100"/>
                    </a:lnTo>
                    <a:lnTo>
                      <a:pt x="267720" y="338465"/>
                    </a:lnTo>
                    <a:lnTo>
                      <a:pt x="268991" y="337988"/>
                    </a:lnTo>
                    <a:lnTo>
                      <a:pt x="269944" y="337988"/>
                    </a:lnTo>
                    <a:cubicBezTo>
                      <a:pt x="269944" y="337988"/>
                      <a:pt x="270898" y="337511"/>
                      <a:pt x="270898" y="337511"/>
                    </a:cubicBezTo>
                    <a:lnTo>
                      <a:pt x="272011" y="336875"/>
                    </a:lnTo>
                    <a:lnTo>
                      <a:pt x="273124" y="336398"/>
                    </a:lnTo>
                    <a:lnTo>
                      <a:pt x="274715" y="336080"/>
                    </a:lnTo>
                    <a:lnTo>
                      <a:pt x="276145" y="337034"/>
                    </a:lnTo>
                    <a:lnTo>
                      <a:pt x="276940" y="337988"/>
                    </a:lnTo>
                    <a:lnTo>
                      <a:pt x="277893" y="338465"/>
                    </a:lnTo>
                    <a:lnTo>
                      <a:pt x="278847" y="338465"/>
                    </a:lnTo>
                    <a:cubicBezTo>
                      <a:pt x="278847" y="338465"/>
                      <a:pt x="279484" y="338465"/>
                      <a:pt x="279484" y="338465"/>
                    </a:cubicBezTo>
                    <a:lnTo>
                      <a:pt x="280119" y="339259"/>
                    </a:lnTo>
                    <a:lnTo>
                      <a:pt x="280914" y="339259"/>
                    </a:lnTo>
                    <a:cubicBezTo>
                      <a:pt x="280914" y="339259"/>
                      <a:pt x="282027" y="339259"/>
                      <a:pt x="282027" y="339259"/>
                    </a:cubicBezTo>
                    <a:lnTo>
                      <a:pt x="283140" y="339259"/>
                    </a:lnTo>
                    <a:cubicBezTo>
                      <a:pt x="283140" y="339259"/>
                      <a:pt x="283617" y="338941"/>
                      <a:pt x="283617" y="338941"/>
                    </a:cubicBezTo>
                    <a:lnTo>
                      <a:pt x="283617" y="338465"/>
                    </a:lnTo>
                    <a:cubicBezTo>
                      <a:pt x="283617" y="338465"/>
                      <a:pt x="283458" y="337670"/>
                      <a:pt x="283458" y="337670"/>
                    </a:cubicBezTo>
                    <a:lnTo>
                      <a:pt x="283140" y="336875"/>
                    </a:lnTo>
                    <a:lnTo>
                      <a:pt x="283458" y="335762"/>
                    </a:lnTo>
                    <a:lnTo>
                      <a:pt x="283458" y="334331"/>
                    </a:lnTo>
                    <a:cubicBezTo>
                      <a:pt x="283458" y="334331"/>
                      <a:pt x="283458" y="332582"/>
                      <a:pt x="283458" y="332582"/>
                    </a:cubicBezTo>
                    <a:lnTo>
                      <a:pt x="282504" y="331628"/>
                    </a:lnTo>
                    <a:lnTo>
                      <a:pt x="281551" y="329721"/>
                    </a:lnTo>
                    <a:lnTo>
                      <a:pt x="280597" y="328290"/>
                    </a:lnTo>
                    <a:lnTo>
                      <a:pt x="279006" y="327336"/>
                    </a:lnTo>
                    <a:lnTo>
                      <a:pt x="277576" y="327018"/>
                    </a:lnTo>
                    <a:lnTo>
                      <a:pt x="276463" y="327654"/>
                    </a:lnTo>
                    <a:lnTo>
                      <a:pt x="275350" y="327654"/>
                    </a:lnTo>
                    <a:cubicBezTo>
                      <a:pt x="275350" y="327654"/>
                      <a:pt x="274555" y="327177"/>
                      <a:pt x="274555" y="327177"/>
                    </a:cubicBezTo>
                    <a:lnTo>
                      <a:pt x="273283" y="327177"/>
                    </a:lnTo>
                    <a:cubicBezTo>
                      <a:pt x="273283" y="327177"/>
                      <a:pt x="271852" y="327018"/>
                      <a:pt x="271852" y="327018"/>
                    </a:cubicBezTo>
                    <a:lnTo>
                      <a:pt x="270263" y="327018"/>
                    </a:lnTo>
                    <a:cubicBezTo>
                      <a:pt x="270263" y="327018"/>
                      <a:pt x="267560" y="327177"/>
                      <a:pt x="267560" y="327177"/>
                    </a:cubicBezTo>
                    <a:lnTo>
                      <a:pt x="266607" y="326700"/>
                    </a:lnTo>
                    <a:lnTo>
                      <a:pt x="265334" y="326700"/>
                    </a:lnTo>
                    <a:cubicBezTo>
                      <a:pt x="265334" y="326700"/>
                      <a:pt x="263745" y="327177"/>
                      <a:pt x="263745" y="327177"/>
                    </a:cubicBezTo>
                    <a:lnTo>
                      <a:pt x="263745" y="320023"/>
                    </a:lnTo>
                    <a:cubicBezTo>
                      <a:pt x="263745" y="320023"/>
                      <a:pt x="263745" y="313346"/>
                      <a:pt x="263745" y="313346"/>
                    </a:cubicBezTo>
                    <a:lnTo>
                      <a:pt x="263745" y="308577"/>
                    </a:lnTo>
                    <a:cubicBezTo>
                      <a:pt x="263745" y="308577"/>
                      <a:pt x="265175" y="308577"/>
                      <a:pt x="265175" y="308577"/>
                    </a:cubicBezTo>
                    <a:lnTo>
                      <a:pt x="266924" y="307782"/>
                    </a:lnTo>
                    <a:lnTo>
                      <a:pt x="269468" y="307782"/>
                    </a:lnTo>
                    <a:cubicBezTo>
                      <a:pt x="269468" y="307782"/>
                      <a:pt x="271376" y="306828"/>
                      <a:pt x="271376" y="306828"/>
                    </a:cubicBezTo>
                    <a:lnTo>
                      <a:pt x="272489" y="306828"/>
                    </a:lnTo>
                    <a:cubicBezTo>
                      <a:pt x="272489" y="306828"/>
                      <a:pt x="274555" y="307146"/>
                      <a:pt x="274555" y="307146"/>
                    </a:cubicBezTo>
                    <a:lnTo>
                      <a:pt x="276780" y="308100"/>
                    </a:lnTo>
                    <a:lnTo>
                      <a:pt x="278847" y="308100"/>
                    </a:lnTo>
                    <a:cubicBezTo>
                      <a:pt x="278847" y="308100"/>
                      <a:pt x="284412" y="308100"/>
                      <a:pt x="284412" y="308100"/>
                    </a:cubicBezTo>
                    <a:lnTo>
                      <a:pt x="290453" y="308100"/>
                    </a:lnTo>
                    <a:cubicBezTo>
                      <a:pt x="290453" y="308100"/>
                      <a:pt x="297130" y="308100"/>
                      <a:pt x="297130" y="308100"/>
                    </a:cubicBezTo>
                    <a:lnTo>
                      <a:pt x="303807" y="308100"/>
                    </a:lnTo>
                    <a:cubicBezTo>
                      <a:pt x="303807" y="308100"/>
                      <a:pt x="309689" y="308100"/>
                      <a:pt x="309689" y="308100"/>
                    </a:cubicBezTo>
                    <a:lnTo>
                      <a:pt x="311439" y="308100"/>
                    </a:lnTo>
                    <a:cubicBezTo>
                      <a:pt x="311439" y="308100"/>
                      <a:pt x="310326" y="306669"/>
                      <a:pt x="310326" y="306669"/>
                    </a:cubicBezTo>
                    <a:lnTo>
                      <a:pt x="309053" y="304602"/>
                    </a:lnTo>
                    <a:lnTo>
                      <a:pt x="309530" y="303012"/>
                    </a:lnTo>
                    <a:lnTo>
                      <a:pt x="310166" y="301423"/>
                    </a:lnTo>
                    <a:lnTo>
                      <a:pt x="310802" y="300628"/>
                    </a:lnTo>
                    <a:lnTo>
                      <a:pt x="312550" y="301581"/>
                    </a:lnTo>
                    <a:lnTo>
                      <a:pt x="314141" y="304284"/>
                    </a:lnTo>
                    <a:lnTo>
                      <a:pt x="315413" y="306351"/>
                    </a:lnTo>
                    <a:lnTo>
                      <a:pt x="316684" y="307305"/>
                    </a:lnTo>
                    <a:lnTo>
                      <a:pt x="318274" y="307305"/>
                    </a:lnTo>
                    <a:cubicBezTo>
                      <a:pt x="318274" y="307305"/>
                      <a:pt x="320023" y="307146"/>
                      <a:pt x="320023" y="307146"/>
                    </a:cubicBezTo>
                    <a:lnTo>
                      <a:pt x="321771" y="306351"/>
                    </a:lnTo>
                    <a:lnTo>
                      <a:pt x="324792" y="302535"/>
                    </a:lnTo>
                    <a:lnTo>
                      <a:pt x="327813" y="299356"/>
                    </a:lnTo>
                    <a:lnTo>
                      <a:pt x="329402" y="298243"/>
                    </a:lnTo>
                    <a:lnTo>
                      <a:pt x="330992" y="297289"/>
                    </a:lnTo>
                    <a:lnTo>
                      <a:pt x="332265" y="296971"/>
                    </a:lnTo>
                    <a:lnTo>
                      <a:pt x="333854" y="296971"/>
                    </a:lnTo>
                    <a:cubicBezTo>
                      <a:pt x="333854" y="296971"/>
                      <a:pt x="335285" y="297925"/>
                      <a:pt x="335285" y="297925"/>
                    </a:cubicBezTo>
                    <a:lnTo>
                      <a:pt x="336239" y="299515"/>
                    </a:lnTo>
                    <a:lnTo>
                      <a:pt x="339577" y="304920"/>
                    </a:lnTo>
                    <a:lnTo>
                      <a:pt x="342121" y="308895"/>
                    </a:lnTo>
                    <a:lnTo>
                      <a:pt x="342916" y="311438"/>
                    </a:lnTo>
                    <a:lnTo>
                      <a:pt x="342916" y="317638"/>
                    </a:lnTo>
                    <a:cubicBezTo>
                      <a:pt x="342916" y="317638"/>
                      <a:pt x="342916" y="323044"/>
                      <a:pt x="342916" y="323044"/>
                    </a:cubicBezTo>
                    <a:lnTo>
                      <a:pt x="343234" y="323679"/>
                    </a:lnTo>
                    <a:lnTo>
                      <a:pt x="343711" y="323679"/>
                    </a:lnTo>
                    <a:cubicBezTo>
                      <a:pt x="343711" y="323679"/>
                      <a:pt x="349116" y="322567"/>
                      <a:pt x="349116" y="322567"/>
                    </a:cubicBezTo>
                    <a:lnTo>
                      <a:pt x="348480" y="3206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0" name="Freeform: Shape 5059">
                <a:extLst>
                  <a:ext uri="{FF2B5EF4-FFF2-40B4-BE49-F238E27FC236}">
                    <a16:creationId xmlns:a16="http://schemas.microsoft.com/office/drawing/2014/main" id="{E417A57D-4987-B4CC-628F-E693680BDF77}"/>
                  </a:ext>
                </a:extLst>
              </p:cNvPr>
              <p:cNvSpPr/>
              <p:nvPr/>
            </p:nvSpPr>
            <p:spPr>
              <a:xfrm>
                <a:off x="3306252" y="2232688"/>
                <a:ext cx="1755276" cy="1172304"/>
              </a:xfrm>
              <a:custGeom>
                <a:avLst/>
                <a:gdLst>
                  <a:gd name="connsiteX0" fmla="*/ 1366576 w 1755276"/>
                  <a:gd name="connsiteY0" fmla="*/ 871677 h 1172304"/>
                  <a:gd name="connsiteX1" fmla="*/ 1365781 w 1755276"/>
                  <a:gd name="connsiteY1" fmla="*/ 871041 h 1172304"/>
                  <a:gd name="connsiteX2" fmla="*/ 1363714 w 1755276"/>
                  <a:gd name="connsiteY2" fmla="*/ 873108 h 1172304"/>
                  <a:gd name="connsiteX3" fmla="*/ 1363714 w 1755276"/>
                  <a:gd name="connsiteY3" fmla="*/ 875333 h 1172304"/>
                  <a:gd name="connsiteX4" fmla="*/ 1364509 w 1755276"/>
                  <a:gd name="connsiteY4" fmla="*/ 875333 h 1172304"/>
                  <a:gd name="connsiteX5" fmla="*/ 1367053 w 1755276"/>
                  <a:gd name="connsiteY5" fmla="*/ 874538 h 1172304"/>
                  <a:gd name="connsiteX6" fmla="*/ 1367053 w 1755276"/>
                  <a:gd name="connsiteY6" fmla="*/ 872790 h 1172304"/>
                  <a:gd name="connsiteX7" fmla="*/ 1366576 w 1755276"/>
                  <a:gd name="connsiteY7" fmla="*/ 871677 h 1172304"/>
                  <a:gd name="connsiteX8" fmla="*/ 1123975 w 1755276"/>
                  <a:gd name="connsiteY8" fmla="*/ 1066584 h 1172304"/>
                  <a:gd name="connsiteX9" fmla="*/ 1123339 w 1755276"/>
                  <a:gd name="connsiteY9" fmla="*/ 1067697 h 1172304"/>
                  <a:gd name="connsiteX10" fmla="*/ 1121908 w 1755276"/>
                  <a:gd name="connsiteY10" fmla="*/ 1068810 h 1172304"/>
                  <a:gd name="connsiteX11" fmla="*/ 1122544 w 1755276"/>
                  <a:gd name="connsiteY11" fmla="*/ 1069605 h 1172304"/>
                  <a:gd name="connsiteX12" fmla="*/ 1122862 w 1755276"/>
                  <a:gd name="connsiteY12" fmla="*/ 1071195 h 1172304"/>
                  <a:gd name="connsiteX13" fmla="*/ 1123657 w 1755276"/>
                  <a:gd name="connsiteY13" fmla="*/ 1072307 h 1172304"/>
                  <a:gd name="connsiteX14" fmla="*/ 1124134 w 1755276"/>
                  <a:gd name="connsiteY14" fmla="*/ 1071671 h 1172304"/>
                  <a:gd name="connsiteX15" fmla="*/ 1124452 w 1755276"/>
                  <a:gd name="connsiteY15" fmla="*/ 1068810 h 1172304"/>
                  <a:gd name="connsiteX16" fmla="*/ 1124770 w 1755276"/>
                  <a:gd name="connsiteY16" fmla="*/ 1068333 h 1172304"/>
                  <a:gd name="connsiteX17" fmla="*/ 1126200 w 1755276"/>
                  <a:gd name="connsiteY17" fmla="*/ 1067061 h 1172304"/>
                  <a:gd name="connsiteX18" fmla="*/ 1125565 w 1755276"/>
                  <a:gd name="connsiteY18" fmla="*/ 1066743 h 1172304"/>
                  <a:gd name="connsiteX19" fmla="*/ 1123975 w 1755276"/>
                  <a:gd name="connsiteY19" fmla="*/ 1066743 h 1172304"/>
                  <a:gd name="connsiteX20" fmla="*/ 1326513 w 1755276"/>
                  <a:gd name="connsiteY20" fmla="*/ 951166 h 1172304"/>
                  <a:gd name="connsiteX21" fmla="*/ 1326195 w 1755276"/>
                  <a:gd name="connsiteY21" fmla="*/ 950689 h 1172304"/>
                  <a:gd name="connsiteX22" fmla="*/ 1325241 w 1755276"/>
                  <a:gd name="connsiteY22" fmla="*/ 950212 h 1172304"/>
                  <a:gd name="connsiteX23" fmla="*/ 1324605 w 1755276"/>
                  <a:gd name="connsiteY23" fmla="*/ 949258 h 1172304"/>
                  <a:gd name="connsiteX24" fmla="*/ 1323015 w 1755276"/>
                  <a:gd name="connsiteY24" fmla="*/ 949735 h 1172304"/>
                  <a:gd name="connsiteX25" fmla="*/ 1322221 w 1755276"/>
                  <a:gd name="connsiteY25" fmla="*/ 951166 h 1172304"/>
                  <a:gd name="connsiteX26" fmla="*/ 1323015 w 1755276"/>
                  <a:gd name="connsiteY26" fmla="*/ 952438 h 1172304"/>
                  <a:gd name="connsiteX27" fmla="*/ 1322380 w 1755276"/>
                  <a:gd name="connsiteY27" fmla="*/ 954187 h 1172304"/>
                  <a:gd name="connsiteX28" fmla="*/ 1322380 w 1755276"/>
                  <a:gd name="connsiteY28" fmla="*/ 956094 h 1172304"/>
                  <a:gd name="connsiteX29" fmla="*/ 1323811 w 1755276"/>
                  <a:gd name="connsiteY29" fmla="*/ 956730 h 1172304"/>
                  <a:gd name="connsiteX30" fmla="*/ 1325877 w 1755276"/>
                  <a:gd name="connsiteY30" fmla="*/ 955299 h 1172304"/>
                  <a:gd name="connsiteX31" fmla="*/ 1326195 w 1755276"/>
                  <a:gd name="connsiteY31" fmla="*/ 954664 h 1172304"/>
                  <a:gd name="connsiteX32" fmla="*/ 1325559 w 1755276"/>
                  <a:gd name="connsiteY32" fmla="*/ 953869 h 1172304"/>
                  <a:gd name="connsiteX33" fmla="*/ 1326354 w 1755276"/>
                  <a:gd name="connsiteY33" fmla="*/ 952279 h 1172304"/>
                  <a:gd name="connsiteX34" fmla="*/ 1326354 w 1755276"/>
                  <a:gd name="connsiteY34" fmla="*/ 951325 h 1172304"/>
                  <a:gd name="connsiteX35" fmla="*/ 1276594 w 1755276"/>
                  <a:gd name="connsiteY35" fmla="*/ 982802 h 1172304"/>
                  <a:gd name="connsiteX36" fmla="*/ 1276276 w 1755276"/>
                  <a:gd name="connsiteY36" fmla="*/ 983120 h 1172304"/>
                  <a:gd name="connsiteX37" fmla="*/ 1275799 w 1755276"/>
                  <a:gd name="connsiteY37" fmla="*/ 984392 h 1172304"/>
                  <a:gd name="connsiteX38" fmla="*/ 1276117 w 1755276"/>
                  <a:gd name="connsiteY38" fmla="*/ 984710 h 1172304"/>
                  <a:gd name="connsiteX39" fmla="*/ 1276117 w 1755276"/>
                  <a:gd name="connsiteY39" fmla="*/ 985982 h 1172304"/>
                  <a:gd name="connsiteX40" fmla="*/ 1277866 w 1755276"/>
                  <a:gd name="connsiteY40" fmla="*/ 986300 h 1172304"/>
                  <a:gd name="connsiteX41" fmla="*/ 1278820 w 1755276"/>
                  <a:gd name="connsiteY41" fmla="*/ 984551 h 1172304"/>
                  <a:gd name="connsiteX42" fmla="*/ 1278502 w 1755276"/>
                  <a:gd name="connsiteY42" fmla="*/ 983915 h 1172304"/>
                  <a:gd name="connsiteX43" fmla="*/ 1276594 w 1755276"/>
                  <a:gd name="connsiteY43" fmla="*/ 982962 h 1172304"/>
                  <a:gd name="connsiteX44" fmla="*/ 1056091 w 1755276"/>
                  <a:gd name="connsiteY44" fmla="*/ 1087887 h 1172304"/>
                  <a:gd name="connsiteX45" fmla="*/ 1054979 w 1755276"/>
                  <a:gd name="connsiteY45" fmla="*/ 1086933 h 1172304"/>
                  <a:gd name="connsiteX46" fmla="*/ 1052753 w 1755276"/>
                  <a:gd name="connsiteY46" fmla="*/ 1087410 h 1172304"/>
                  <a:gd name="connsiteX47" fmla="*/ 1051481 w 1755276"/>
                  <a:gd name="connsiteY47" fmla="*/ 1088841 h 1172304"/>
                  <a:gd name="connsiteX48" fmla="*/ 1051958 w 1755276"/>
                  <a:gd name="connsiteY48" fmla="*/ 1089636 h 1172304"/>
                  <a:gd name="connsiteX49" fmla="*/ 1053707 w 1755276"/>
                  <a:gd name="connsiteY49" fmla="*/ 1089636 h 1172304"/>
                  <a:gd name="connsiteX50" fmla="*/ 1056091 w 1755276"/>
                  <a:gd name="connsiteY50" fmla="*/ 1089477 h 1172304"/>
                  <a:gd name="connsiteX51" fmla="*/ 1058476 w 1755276"/>
                  <a:gd name="connsiteY51" fmla="*/ 1090590 h 1172304"/>
                  <a:gd name="connsiteX52" fmla="*/ 1059430 w 1755276"/>
                  <a:gd name="connsiteY52" fmla="*/ 1089000 h 1172304"/>
                  <a:gd name="connsiteX53" fmla="*/ 1059430 w 1755276"/>
                  <a:gd name="connsiteY53" fmla="*/ 1088364 h 1172304"/>
                  <a:gd name="connsiteX54" fmla="*/ 1058953 w 1755276"/>
                  <a:gd name="connsiteY54" fmla="*/ 1087092 h 1172304"/>
                  <a:gd name="connsiteX55" fmla="*/ 1056091 w 1755276"/>
                  <a:gd name="connsiteY55" fmla="*/ 1087887 h 1172304"/>
                  <a:gd name="connsiteX56" fmla="*/ 1116503 w 1755276"/>
                  <a:gd name="connsiteY56" fmla="*/ 1071035 h 1172304"/>
                  <a:gd name="connsiteX57" fmla="*/ 1117139 w 1755276"/>
                  <a:gd name="connsiteY57" fmla="*/ 1071035 h 1172304"/>
                  <a:gd name="connsiteX58" fmla="*/ 1120001 w 1755276"/>
                  <a:gd name="connsiteY58" fmla="*/ 1070558 h 1172304"/>
                  <a:gd name="connsiteX59" fmla="*/ 1120001 w 1755276"/>
                  <a:gd name="connsiteY59" fmla="*/ 1068492 h 1172304"/>
                  <a:gd name="connsiteX60" fmla="*/ 1117616 w 1755276"/>
                  <a:gd name="connsiteY60" fmla="*/ 1069605 h 1172304"/>
                  <a:gd name="connsiteX61" fmla="*/ 1116662 w 1755276"/>
                  <a:gd name="connsiteY61" fmla="*/ 1071195 h 1172304"/>
                  <a:gd name="connsiteX62" fmla="*/ 1071830 w 1755276"/>
                  <a:gd name="connsiteY62" fmla="*/ 1122862 h 1172304"/>
                  <a:gd name="connsiteX63" fmla="*/ 1070876 w 1755276"/>
                  <a:gd name="connsiteY63" fmla="*/ 1120955 h 1172304"/>
                  <a:gd name="connsiteX64" fmla="*/ 1069446 w 1755276"/>
                  <a:gd name="connsiteY64" fmla="*/ 1119683 h 1172304"/>
                  <a:gd name="connsiteX65" fmla="*/ 1067220 w 1755276"/>
                  <a:gd name="connsiteY65" fmla="*/ 1119047 h 1172304"/>
                  <a:gd name="connsiteX66" fmla="*/ 1065312 w 1755276"/>
                  <a:gd name="connsiteY66" fmla="*/ 1117775 h 1172304"/>
                  <a:gd name="connsiteX67" fmla="*/ 1063404 w 1755276"/>
                  <a:gd name="connsiteY67" fmla="*/ 1115390 h 1172304"/>
                  <a:gd name="connsiteX68" fmla="*/ 1062609 w 1755276"/>
                  <a:gd name="connsiteY68" fmla="*/ 1115390 h 1172304"/>
                  <a:gd name="connsiteX69" fmla="*/ 1061020 w 1755276"/>
                  <a:gd name="connsiteY69" fmla="*/ 1116503 h 1172304"/>
                  <a:gd name="connsiteX70" fmla="*/ 1060702 w 1755276"/>
                  <a:gd name="connsiteY70" fmla="*/ 1117298 h 1172304"/>
                  <a:gd name="connsiteX71" fmla="*/ 1060702 w 1755276"/>
                  <a:gd name="connsiteY71" fmla="*/ 1120160 h 1172304"/>
                  <a:gd name="connsiteX72" fmla="*/ 1055773 w 1755276"/>
                  <a:gd name="connsiteY72" fmla="*/ 1117775 h 1172304"/>
                  <a:gd name="connsiteX73" fmla="*/ 1055138 w 1755276"/>
                  <a:gd name="connsiteY73" fmla="*/ 1117775 h 1172304"/>
                  <a:gd name="connsiteX74" fmla="*/ 1054979 w 1755276"/>
                  <a:gd name="connsiteY74" fmla="*/ 1118888 h 1172304"/>
                  <a:gd name="connsiteX75" fmla="*/ 1054979 w 1755276"/>
                  <a:gd name="connsiteY75" fmla="*/ 1120160 h 1172304"/>
                  <a:gd name="connsiteX76" fmla="*/ 1053707 w 1755276"/>
                  <a:gd name="connsiteY76" fmla="*/ 1118252 h 1172304"/>
                  <a:gd name="connsiteX77" fmla="*/ 1049891 w 1755276"/>
                  <a:gd name="connsiteY77" fmla="*/ 1117775 h 1172304"/>
                  <a:gd name="connsiteX78" fmla="*/ 1048619 w 1755276"/>
                  <a:gd name="connsiteY78" fmla="*/ 1117775 h 1172304"/>
                  <a:gd name="connsiteX79" fmla="*/ 1046076 w 1755276"/>
                  <a:gd name="connsiteY79" fmla="*/ 1119683 h 1172304"/>
                  <a:gd name="connsiteX80" fmla="*/ 1040988 w 1755276"/>
                  <a:gd name="connsiteY80" fmla="*/ 1120636 h 1172304"/>
                  <a:gd name="connsiteX81" fmla="*/ 1033675 w 1755276"/>
                  <a:gd name="connsiteY81" fmla="*/ 1120001 h 1172304"/>
                  <a:gd name="connsiteX82" fmla="*/ 1031768 w 1755276"/>
                  <a:gd name="connsiteY82" fmla="*/ 1120478 h 1172304"/>
                  <a:gd name="connsiteX83" fmla="*/ 1029701 w 1755276"/>
                  <a:gd name="connsiteY83" fmla="*/ 1122385 h 1172304"/>
                  <a:gd name="connsiteX84" fmla="*/ 1026998 w 1755276"/>
                  <a:gd name="connsiteY84" fmla="*/ 1122862 h 1172304"/>
                  <a:gd name="connsiteX85" fmla="*/ 1023978 w 1755276"/>
                  <a:gd name="connsiteY85" fmla="*/ 1122385 h 1172304"/>
                  <a:gd name="connsiteX86" fmla="*/ 1022547 w 1755276"/>
                  <a:gd name="connsiteY86" fmla="*/ 1123021 h 1172304"/>
                  <a:gd name="connsiteX87" fmla="*/ 1021275 w 1755276"/>
                  <a:gd name="connsiteY87" fmla="*/ 1124134 h 1172304"/>
                  <a:gd name="connsiteX88" fmla="*/ 1020162 w 1755276"/>
                  <a:gd name="connsiteY88" fmla="*/ 1126360 h 1172304"/>
                  <a:gd name="connsiteX89" fmla="*/ 1021434 w 1755276"/>
                  <a:gd name="connsiteY89" fmla="*/ 1126678 h 1172304"/>
                  <a:gd name="connsiteX90" fmla="*/ 1023024 w 1755276"/>
                  <a:gd name="connsiteY90" fmla="*/ 1126678 h 1172304"/>
                  <a:gd name="connsiteX91" fmla="*/ 1020162 w 1755276"/>
                  <a:gd name="connsiteY91" fmla="*/ 1129221 h 1172304"/>
                  <a:gd name="connsiteX92" fmla="*/ 1016824 w 1755276"/>
                  <a:gd name="connsiteY92" fmla="*/ 1130970 h 1172304"/>
                  <a:gd name="connsiteX93" fmla="*/ 1012213 w 1755276"/>
                  <a:gd name="connsiteY93" fmla="*/ 1134945 h 1172304"/>
                  <a:gd name="connsiteX94" fmla="*/ 1009034 w 1755276"/>
                  <a:gd name="connsiteY94" fmla="*/ 1136852 h 1172304"/>
                  <a:gd name="connsiteX95" fmla="*/ 1006172 w 1755276"/>
                  <a:gd name="connsiteY95" fmla="*/ 1139237 h 1172304"/>
                  <a:gd name="connsiteX96" fmla="*/ 1005377 w 1755276"/>
                  <a:gd name="connsiteY96" fmla="*/ 1140191 h 1172304"/>
                  <a:gd name="connsiteX97" fmla="*/ 1004900 w 1755276"/>
                  <a:gd name="connsiteY97" fmla="*/ 1141304 h 1172304"/>
                  <a:gd name="connsiteX98" fmla="*/ 1004423 w 1755276"/>
                  <a:gd name="connsiteY98" fmla="*/ 1151796 h 1172304"/>
                  <a:gd name="connsiteX99" fmla="*/ 1004423 w 1755276"/>
                  <a:gd name="connsiteY99" fmla="*/ 1153068 h 1172304"/>
                  <a:gd name="connsiteX100" fmla="*/ 1005536 w 1755276"/>
                  <a:gd name="connsiteY100" fmla="*/ 1156566 h 1172304"/>
                  <a:gd name="connsiteX101" fmla="*/ 1006331 w 1755276"/>
                  <a:gd name="connsiteY101" fmla="*/ 1162925 h 1172304"/>
                  <a:gd name="connsiteX102" fmla="*/ 1012690 w 1755276"/>
                  <a:gd name="connsiteY102" fmla="*/ 1166422 h 1172304"/>
                  <a:gd name="connsiteX103" fmla="*/ 1015711 w 1755276"/>
                  <a:gd name="connsiteY103" fmla="*/ 1167853 h 1172304"/>
                  <a:gd name="connsiteX104" fmla="*/ 1020162 w 1755276"/>
                  <a:gd name="connsiteY104" fmla="*/ 1169125 h 1172304"/>
                  <a:gd name="connsiteX105" fmla="*/ 1024614 w 1755276"/>
                  <a:gd name="connsiteY105" fmla="*/ 1169920 h 1172304"/>
                  <a:gd name="connsiteX106" fmla="*/ 1026362 w 1755276"/>
                  <a:gd name="connsiteY106" fmla="*/ 1170397 h 1172304"/>
                  <a:gd name="connsiteX107" fmla="*/ 1029860 w 1755276"/>
                  <a:gd name="connsiteY107" fmla="*/ 1172304 h 1172304"/>
                  <a:gd name="connsiteX108" fmla="*/ 1031927 w 1755276"/>
                  <a:gd name="connsiteY108" fmla="*/ 1172304 h 1172304"/>
                  <a:gd name="connsiteX109" fmla="*/ 1034629 w 1755276"/>
                  <a:gd name="connsiteY109" fmla="*/ 1171510 h 1172304"/>
                  <a:gd name="connsiteX110" fmla="*/ 1035265 w 1755276"/>
                  <a:gd name="connsiteY110" fmla="*/ 1171192 h 1172304"/>
                  <a:gd name="connsiteX111" fmla="*/ 1036855 w 1755276"/>
                  <a:gd name="connsiteY111" fmla="*/ 1168489 h 1172304"/>
                  <a:gd name="connsiteX112" fmla="*/ 1038445 w 1755276"/>
                  <a:gd name="connsiteY112" fmla="*/ 1167058 h 1172304"/>
                  <a:gd name="connsiteX113" fmla="*/ 1042737 w 1755276"/>
                  <a:gd name="connsiteY113" fmla="*/ 1166263 h 1172304"/>
                  <a:gd name="connsiteX114" fmla="*/ 1044168 w 1755276"/>
                  <a:gd name="connsiteY114" fmla="*/ 1166263 h 1172304"/>
                  <a:gd name="connsiteX115" fmla="*/ 1045599 w 1755276"/>
                  <a:gd name="connsiteY115" fmla="*/ 1165468 h 1172304"/>
                  <a:gd name="connsiteX116" fmla="*/ 1045599 w 1755276"/>
                  <a:gd name="connsiteY116" fmla="*/ 1164673 h 1172304"/>
                  <a:gd name="connsiteX117" fmla="*/ 1045122 w 1755276"/>
                  <a:gd name="connsiteY117" fmla="*/ 1163879 h 1172304"/>
                  <a:gd name="connsiteX118" fmla="*/ 1048142 w 1755276"/>
                  <a:gd name="connsiteY118" fmla="*/ 1161971 h 1172304"/>
                  <a:gd name="connsiteX119" fmla="*/ 1050845 w 1755276"/>
                  <a:gd name="connsiteY119" fmla="*/ 1159427 h 1172304"/>
                  <a:gd name="connsiteX120" fmla="*/ 1051958 w 1755276"/>
                  <a:gd name="connsiteY120" fmla="*/ 1158950 h 1172304"/>
                  <a:gd name="connsiteX121" fmla="*/ 1053230 w 1755276"/>
                  <a:gd name="connsiteY121" fmla="*/ 1158950 h 1172304"/>
                  <a:gd name="connsiteX122" fmla="*/ 1055138 w 1755276"/>
                  <a:gd name="connsiteY122" fmla="*/ 1158155 h 1172304"/>
                  <a:gd name="connsiteX123" fmla="*/ 1056568 w 1755276"/>
                  <a:gd name="connsiteY123" fmla="*/ 1156725 h 1172304"/>
                  <a:gd name="connsiteX124" fmla="*/ 1057363 w 1755276"/>
                  <a:gd name="connsiteY124" fmla="*/ 1154817 h 1172304"/>
                  <a:gd name="connsiteX125" fmla="*/ 1058635 w 1755276"/>
                  <a:gd name="connsiteY125" fmla="*/ 1150206 h 1172304"/>
                  <a:gd name="connsiteX126" fmla="*/ 1059907 w 1755276"/>
                  <a:gd name="connsiteY126" fmla="*/ 1146391 h 1172304"/>
                  <a:gd name="connsiteX127" fmla="*/ 1059907 w 1755276"/>
                  <a:gd name="connsiteY127" fmla="*/ 1145278 h 1172304"/>
                  <a:gd name="connsiteX128" fmla="*/ 1060066 w 1755276"/>
                  <a:gd name="connsiteY128" fmla="*/ 1144165 h 1172304"/>
                  <a:gd name="connsiteX129" fmla="*/ 1061020 w 1755276"/>
                  <a:gd name="connsiteY129" fmla="*/ 1143052 h 1172304"/>
                  <a:gd name="connsiteX130" fmla="*/ 1062132 w 1755276"/>
                  <a:gd name="connsiteY130" fmla="*/ 1140509 h 1172304"/>
                  <a:gd name="connsiteX131" fmla="*/ 1067379 w 1755276"/>
                  <a:gd name="connsiteY131" fmla="*/ 1132560 h 1172304"/>
                  <a:gd name="connsiteX132" fmla="*/ 1069923 w 1755276"/>
                  <a:gd name="connsiteY132" fmla="*/ 1131765 h 1172304"/>
                  <a:gd name="connsiteX133" fmla="*/ 1072784 w 1755276"/>
                  <a:gd name="connsiteY133" fmla="*/ 1129698 h 1172304"/>
                  <a:gd name="connsiteX134" fmla="*/ 1072307 w 1755276"/>
                  <a:gd name="connsiteY134" fmla="*/ 1126519 h 1172304"/>
                  <a:gd name="connsiteX135" fmla="*/ 1071512 w 1755276"/>
                  <a:gd name="connsiteY135" fmla="*/ 1123021 h 1172304"/>
                  <a:gd name="connsiteX136" fmla="*/ 1376432 w 1755276"/>
                  <a:gd name="connsiteY136" fmla="*/ 763572 h 1172304"/>
                  <a:gd name="connsiteX137" fmla="*/ 1375478 w 1755276"/>
                  <a:gd name="connsiteY137" fmla="*/ 762459 h 1172304"/>
                  <a:gd name="connsiteX138" fmla="*/ 1374048 w 1755276"/>
                  <a:gd name="connsiteY138" fmla="*/ 761823 h 1172304"/>
                  <a:gd name="connsiteX139" fmla="*/ 1373253 w 1755276"/>
                  <a:gd name="connsiteY139" fmla="*/ 759915 h 1172304"/>
                  <a:gd name="connsiteX140" fmla="*/ 1369596 w 1755276"/>
                  <a:gd name="connsiteY140" fmla="*/ 758644 h 1172304"/>
                  <a:gd name="connsiteX141" fmla="*/ 1365940 w 1755276"/>
                  <a:gd name="connsiteY141" fmla="*/ 758325 h 1172304"/>
                  <a:gd name="connsiteX142" fmla="*/ 1366417 w 1755276"/>
                  <a:gd name="connsiteY142" fmla="*/ 759756 h 1172304"/>
                  <a:gd name="connsiteX143" fmla="*/ 1369596 w 1755276"/>
                  <a:gd name="connsiteY143" fmla="*/ 763413 h 1172304"/>
                  <a:gd name="connsiteX144" fmla="*/ 1374842 w 1755276"/>
                  <a:gd name="connsiteY144" fmla="*/ 766433 h 1172304"/>
                  <a:gd name="connsiteX145" fmla="*/ 1382314 w 1755276"/>
                  <a:gd name="connsiteY145" fmla="*/ 769136 h 1172304"/>
                  <a:gd name="connsiteX146" fmla="*/ 1384699 w 1755276"/>
                  <a:gd name="connsiteY146" fmla="*/ 768182 h 1172304"/>
                  <a:gd name="connsiteX147" fmla="*/ 1384222 w 1755276"/>
                  <a:gd name="connsiteY147" fmla="*/ 767069 h 1172304"/>
                  <a:gd name="connsiteX148" fmla="*/ 1383268 w 1755276"/>
                  <a:gd name="connsiteY148" fmla="*/ 766274 h 1172304"/>
                  <a:gd name="connsiteX149" fmla="*/ 1376591 w 1755276"/>
                  <a:gd name="connsiteY149" fmla="*/ 763572 h 1172304"/>
                  <a:gd name="connsiteX150" fmla="*/ 1143530 w 1755276"/>
                  <a:gd name="connsiteY150" fmla="*/ 1032563 h 1172304"/>
                  <a:gd name="connsiteX151" fmla="*/ 1141781 w 1755276"/>
                  <a:gd name="connsiteY151" fmla="*/ 1032563 h 1172304"/>
                  <a:gd name="connsiteX152" fmla="*/ 1142417 w 1755276"/>
                  <a:gd name="connsiteY152" fmla="*/ 1033993 h 1172304"/>
                  <a:gd name="connsiteX153" fmla="*/ 1143530 w 1755276"/>
                  <a:gd name="connsiteY153" fmla="*/ 1034788 h 1172304"/>
                  <a:gd name="connsiteX154" fmla="*/ 1144165 w 1755276"/>
                  <a:gd name="connsiteY154" fmla="*/ 1034788 h 1172304"/>
                  <a:gd name="connsiteX155" fmla="*/ 1146391 w 1755276"/>
                  <a:gd name="connsiteY155" fmla="*/ 1037014 h 1172304"/>
                  <a:gd name="connsiteX156" fmla="*/ 1146073 w 1755276"/>
                  <a:gd name="connsiteY156" fmla="*/ 1035583 h 1172304"/>
                  <a:gd name="connsiteX157" fmla="*/ 1145119 w 1755276"/>
                  <a:gd name="connsiteY157" fmla="*/ 1034153 h 1172304"/>
                  <a:gd name="connsiteX158" fmla="*/ 1143530 w 1755276"/>
                  <a:gd name="connsiteY158" fmla="*/ 1032563 h 1172304"/>
                  <a:gd name="connsiteX159" fmla="*/ 1753051 w 1755276"/>
                  <a:gd name="connsiteY159" fmla="*/ 217164 h 1172304"/>
                  <a:gd name="connsiteX160" fmla="*/ 1751621 w 1755276"/>
                  <a:gd name="connsiteY160" fmla="*/ 214461 h 1172304"/>
                  <a:gd name="connsiteX161" fmla="*/ 1749872 w 1755276"/>
                  <a:gd name="connsiteY161" fmla="*/ 210805 h 1172304"/>
                  <a:gd name="connsiteX162" fmla="*/ 1749077 w 1755276"/>
                  <a:gd name="connsiteY162" fmla="*/ 209056 h 1172304"/>
                  <a:gd name="connsiteX163" fmla="*/ 1750189 w 1755276"/>
                  <a:gd name="connsiteY163" fmla="*/ 206830 h 1172304"/>
                  <a:gd name="connsiteX164" fmla="*/ 1751462 w 1755276"/>
                  <a:gd name="connsiteY164" fmla="*/ 205400 h 1172304"/>
                  <a:gd name="connsiteX165" fmla="*/ 1752098 w 1755276"/>
                  <a:gd name="connsiteY165" fmla="*/ 204128 h 1172304"/>
                  <a:gd name="connsiteX166" fmla="*/ 1752415 w 1755276"/>
                  <a:gd name="connsiteY166" fmla="*/ 202061 h 1172304"/>
                  <a:gd name="connsiteX167" fmla="*/ 1751938 w 1755276"/>
                  <a:gd name="connsiteY167" fmla="*/ 200471 h 1172304"/>
                  <a:gd name="connsiteX168" fmla="*/ 1749077 w 1755276"/>
                  <a:gd name="connsiteY168" fmla="*/ 197928 h 1172304"/>
                  <a:gd name="connsiteX169" fmla="*/ 1746056 w 1755276"/>
                  <a:gd name="connsiteY169" fmla="*/ 196656 h 1172304"/>
                  <a:gd name="connsiteX170" fmla="*/ 1742559 w 1755276"/>
                  <a:gd name="connsiteY170" fmla="*/ 196179 h 1172304"/>
                  <a:gd name="connsiteX171" fmla="*/ 1741287 w 1755276"/>
                  <a:gd name="connsiteY171" fmla="*/ 196179 h 1172304"/>
                  <a:gd name="connsiteX172" fmla="*/ 1738744 w 1755276"/>
                  <a:gd name="connsiteY172" fmla="*/ 196497 h 1172304"/>
                  <a:gd name="connsiteX173" fmla="*/ 1728251 w 1755276"/>
                  <a:gd name="connsiteY173" fmla="*/ 199676 h 1172304"/>
                  <a:gd name="connsiteX174" fmla="*/ 1723323 w 1755276"/>
                  <a:gd name="connsiteY174" fmla="*/ 202061 h 1172304"/>
                  <a:gd name="connsiteX175" fmla="*/ 1720461 w 1755276"/>
                  <a:gd name="connsiteY175" fmla="*/ 204764 h 1172304"/>
                  <a:gd name="connsiteX176" fmla="*/ 1717440 w 1755276"/>
                  <a:gd name="connsiteY176" fmla="*/ 206035 h 1172304"/>
                  <a:gd name="connsiteX177" fmla="*/ 1712671 w 1755276"/>
                  <a:gd name="connsiteY177" fmla="*/ 206035 h 1172304"/>
                  <a:gd name="connsiteX178" fmla="*/ 1708220 w 1755276"/>
                  <a:gd name="connsiteY178" fmla="*/ 205718 h 1172304"/>
                  <a:gd name="connsiteX179" fmla="*/ 1704722 w 1755276"/>
                  <a:gd name="connsiteY179" fmla="*/ 207148 h 1172304"/>
                  <a:gd name="connsiteX180" fmla="*/ 1700588 w 1755276"/>
                  <a:gd name="connsiteY180" fmla="*/ 210328 h 1172304"/>
                  <a:gd name="connsiteX181" fmla="*/ 1697568 w 1755276"/>
                  <a:gd name="connsiteY181" fmla="*/ 211759 h 1172304"/>
                  <a:gd name="connsiteX182" fmla="*/ 1695660 w 1755276"/>
                  <a:gd name="connsiteY182" fmla="*/ 211441 h 1172304"/>
                  <a:gd name="connsiteX183" fmla="*/ 1693593 w 1755276"/>
                  <a:gd name="connsiteY183" fmla="*/ 213507 h 1172304"/>
                  <a:gd name="connsiteX184" fmla="*/ 1691368 w 1755276"/>
                  <a:gd name="connsiteY184" fmla="*/ 217959 h 1172304"/>
                  <a:gd name="connsiteX185" fmla="*/ 1688983 w 1755276"/>
                  <a:gd name="connsiteY185" fmla="*/ 219867 h 1172304"/>
                  <a:gd name="connsiteX186" fmla="*/ 1686280 w 1755276"/>
                  <a:gd name="connsiteY186" fmla="*/ 219390 h 1172304"/>
                  <a:gd name="connsiteX187" fmla="*/ 1679604 w 1755276"/>
                  <a:gd name="connsiteY187" fmla="*/ 219867 h 1172304"/>
                  <a:gd name="connsiteX188" fmla="*/ 1669111 w 1755276"/>
                  <a:gd name="connsiteY188" fmla="*/ 221297 h 1172304"/>
                  <a:gd name="connsiteX189" fmla="*/ 1662593 w 1755276"/>
                  <a:gd name="connsiteY189" fmla="*/ 221297 h 1172304"/>
                  <a:gd name="connsiteX190" fmla="*/ 1659890 w 1755276"/>
                  <a:gd name="connsiteY190" fmla="*/ 219708 h 1172304"/>
                  <a:gd name="connsiteX191" fmla="*/ 1655757 w 1755276"/>
                  <a:gd name="connsiteY191" fmla="*/ 219708 h 1172304"/>
                  <a:gd name="connsiteX192" fmla="*/ 1650033 w 1755276"/>
                  <a:gd name="connsiteY192" fmla="*/ 220662 h 1172304"/>
                  <a:gd name="connsiteX193" fmla="*/ 1646536 w 1755276"/>
                  <a:gd name="connsiteY193" fmla="*/ 220662 h 1172304"/>
                  <a:gd name="connsiteX194" fmla="*/ 1645423 w 1755276"/>
                  <a:gd name="connsiteY194" fmla="*/ 220185 h 1172304"/>
                  <a:gd name="connsiteX195" fmla="*/ 1644628 w 1755276"/>
                  <a:gd name="connsiteY195" fmla="*/ 218277 h 1172304"/>
                  <a:gd name="connsiteX196" fmla="*/ 1644151 w 1755276"/>
                  <a:gd name="connsiteY196" fmla="*/ 215256 h 1172304"/>
                  <a:gd name="connsiteX197" fmla="*/ 1642244 w 1755276"/>
                  <a:gd name="connsiteY197" fmla="*/ 212077 h 1172304"/>
                  <a:gd name="connsiteX198" fmla="*/ 1638905 w 1755276"/>
                  <a:gd name="connsiteY198" fmla="*/ 208738 h 1172304"/>
                  <a:gd name="connsiteX199" fmla="*/ 1638269 w 1755276"/>
                  <a:gd name="connsiteY199" fmla="*/ 204764 h 1172304"/>
                  <a:gd name="connsiteX200" fmla="*/ 1640495 w 1755276"/>
                  <a:gd name="connsiteY200" fmla="*/ 200153 h 1172304"/>
                  <a:gd name="connsiteX201" fmla="*/ 1640972 w 1755276"/>
                  <a:gd name="connsiteY201" fmla="*/ 196974 h 1172304"/>
                  <a:gd name="connsiteX202" fmla="*/ 1639859 w 1755276"/>
                  <a:gd name="connsiteY202" fmla="*/ 195225 h 1172304"/>
                  <a:gd name="connsiteX203" fmla="*/ 1639382 w 1755276"/>
                  <a:gd name="connsiteY203" fmla="*/ 193635 h 1172304"/>
                  <a:gd name="connsiteX204" fmla="*/ 1636839 w 1755276"/>
                  <a:gd name="connsiteY204" fmla="*/ 191728 h 1172304"/>
                  <a:gd name="connsiteX205" fmla="*/ 1635089 w 1755276"/>
                  <a:gd name="connsiteY205" fmla="*/ 188389 h 1172304"/>
                  <a:gd name="connsiteX206" fmla="*/ 1633818 w 1755276"/>
                  <a:gd name="connsiteY206" fmla="*/ 187435 h 1172304"/>
                  <a:gd name="connsiteX207" fmla="*/ 1634136 w 1755276"/>
                  <a:gd name="connsiteY207" fmla="*/ 184574 h 1172304"/>
                  <a:gd name="connsiteX208" fmla="*/ 1635566 w 1755276"/>
                  <a:gd name="connsiteY208" fmla="*/ 181076 h 1172304"/>
                  <a:gd name="connsiteX209" fmla="*/ 1633659 w 1755276"/>
                  <a:gd name="connsiteY209" fmla="*/ 177897 h 1172304"/>
                  <a:gd name="connsiteX210" fmla="*/ 1627936 w 1755276"/>
                  <a:gd name="connsiteY210" fmla="*/ 177897 h 1172304"/>
                  <a:gd name="connsiteX211" fmla="*/ 1623325 w 1755276"/>
                  <a:gd name="connsiteY211" fmla="*/ 176784 h 1172304"/>
                  <a:gd name="connsiteX212" fmla="*/ 1618715 w 1755276"/>
                  <a:gd name="connsiteY212" fmla="*/ 173763 h 1172304"/>
                  <a:gd name="connsiteX213" fmla="*/ 1611720 w 1755276"/>
                  <a:gd name="connsiteY213" fmla="*/ 165337 h 1172304"/>
                  <a:gd name="connsiteX214" fmla="*/ 1608222 w 1755276"/>
                  <a:gd name="connsiteY214" fmla="*/ 162317 h 1172304"/>
                  <a:gd name="connsiteX215" fmla="*/ 1605997 w 1755276"/>
                  <a:gd name="connsiteY215" fmla="*/ 161999 h 1172304"/>
                  <a:gd name="connsiteX216" fmla="*/ 1604407 w 1755276"/>
                  <a:gd name="connsiteY216" fmla="*/ 160568 h 1172304"/>
                  <a:gd name="connsiteX217" fmla="*/ 1603453 w 1755276"/>
                  <a:gd name="connsiteY217" fmla="*/ 158183 h 1172304"/>
                  <a:gd name="connsiteX218" fmla="*/ 1601863 w 1755276"/>
                  <a:gd name="connsiteY218" fmla="*/ 158183 h 1172304"/>
                  <a:gd name="connsiteX219" fmla="*/ 1600273 w 1755276"/>
                  <a:gd name="connsiteY219" fmla="*/ 158183 h 1172304"/>
                  <a:gd name="connsiteX220" fmla="*/ 1599319 w 1755276"/>
                  <a:gd name="connsiteY220" fmla="*/ 159137 h 1172304"/>
                  <a:gd name="connsiteX221" fmla="*/ 1598206 w 1755276"/>
                  <a:gd name="connsiteY221" fmla="*/ 159455 h 1172304"/>
                  <a:gd name="connsiteX222" fmla="*/ 1596458 w 1755276"/>
                  <a:gd name="connsiteY222" fmla="*/ 158501 h 1172304"/>
                  <a:gd name="connsiteX223" fmla="*/ 1594709 w 1755276"/>
                  <a:gd name="connsiteY223" fmla="*/ 158501 h 1172304"/>
                  <a:gd name="connsiteX224" fmla="*/ 1592801 w 1755276"/>
                  <a:gd name="connsiteY224" fmla="*/ 159137 h 1172304"/>
                  <a:gd name="connsiteX225" fmla="*/ 1591211 w 1755276"/>
                  <a:gd name="connsiteY225" fmla="*/ 158660 h 1172304"/>
                  <a:gd name="connsiteX226" fmla="*/ 1589940 w 1755276"/>
                  <a:gd name="connsiteY226" fmla="*/ 157070 h 1172304"/>
                  <a:gd name="connsiteX227" fmla="*/ 1587555 w 1755276"/>
                  <a:gd name="connsiteY227" fmla="*/ 155957 h 1172304"/>
                  <a:gd name="connsiteX228" fmla="*/ 1584217 w 1755276"/>
                  <a:gd name="connsiteY228" fmla="*/ 155481 h 1172304"/>
                  <a:gd name="connsiteX229" fmla="*/ 1582786 w 1755276"/>
                  <a:gd name="connsiteY229" fmla="*/ 154368 h 1172304"/>
                  <a:gd name="connsiteX230" fmla="*/ 1583422 w 1755276"/>
                  <a:gd name="connsiteY230" fmla="*/ 152619 h 1172304"/>
                  <a:gd name="connsiteX231" fmla="*/ 1582786 w 1755276"/>
                  <a:gd name="connsiteY231" fmla="*/ 151347 h 1172304"/>
                  <a:gd name="connsiteX232" fmla="*/ 1580878 w 1755276"/>
                  <a:gd name="connsiteY232" fmla="*/ 150552 h 1172304"/>
                  <a:gd name="connsiteX233" fmla="*/ 1575791 w 1755276"/>
                  <a:gd name="connsiteY233" fmla="*/ 150552 h 1172304"/>
                  <a:gd name="connsiteX234" fmla="*/ 1567524 w 1755276"/>
                  <a:gd name="connsiteY234" fmla="*/ 152142 h 1172304"/>
                  <a:gd name="connsiteX235" fmla="*/ 1560688 w 1755276"/>
                  <a:gd name="connsiteY235" fmla="*/ 151824 h 1172304"/>
                  <a:gd name="connsiteX236" fmla="*/ 1555441 w 1755276"/>
                  <a:gd name="connsiteY236" fmla="*/ 149757 h 1172304"/>
                  <a:gd name="connsiteX237" fmla="*/ 1552421 w 1755276"/>
                  <a:gd name="connsiteY237" fmla="*/ 147850 h 1172304"/>
                  <a:gd name="connsiteX238" fmla="*/ 1551785 w 1755276"/>
                  <a:gd name="connsiteY238" fmla="*/ 146101 h 1172304"/>
                  <a:gd name="connsiteX239" fmla="*/ 1550195 w 1755276"/>
                  <a:gd name="connsiteY239" fmla="*/ 144511 h 1172304"/>
                  <a:gd name="connsiteX240" fmla="*/ 1547652 w 1755276"/>
                  <a:gd name="connsiteY240" fmla="*/ 142921 h 1172304"/>
                  <a:gd name="connsiteX241" fmla="*/ 1546221 w 1755276"/>
                  <a:gd name="connsiteY241" fmla="*/ 140219 h 1172304"/>
                  <a:gd name="connsiteX242" fmla="*/ 1545903 w 1755276"/>
                  <a:gd name="connsiteY242" fmla="*/ 136403 h 1172304"/>
                  <a:gd name="connsiteX243" fmla="*/ 1546539 w 1755276"/>
                  <a:gd name="connsiteY243" fmla="*/ 132747 h 1172304"/>
                  <a:gd name="connsiteX244" fmla="*/ 1548765 w 1755276"/>
                  <a:gd name="connsiteY244" fmla="*/ 127659 h 1172304"/>
                  <a:gd name="connsiteX245" fmla="*/ 1543200 w 1755276"/>
                  <a:gd name="connsiteY245" fmla="*/ 124321 h 1172304"/>
                  <a:gd name="connsiteX246" fmla="*/ 1541610 w 1755276"/>
                  <a:gd name="connsiteY246" fmla="*/ 122413 h 1172304"/>
                  <a:gd name="connsiteX247" fmla="*/ 1542087 w 1755276"/>
                  <a:gd name="connsiteY247" fmla="*/ 120823 h 1172304"/>
                  <a:gd name="connsiteX248" fmla="*/ 1541769 w 1755276"/>
                  <a:gd name="connsiteY248" fmla="*/ 119552 h 1172304"/>
                  <a:gd name="connsiteX249" fmla="*/ 1540816 w 1755276"/>
                  <a:gd name="connsiteY249" fmla="*/ 118598 h 1172304"/>
                  <a:gd name="connsiteX250" fmla="*/ 1540816 w 1755276"/>
                  <a:gd name="connsiteY250" fmla="*/ 117008 h 1172304"/>
                  <a:gd name="connsiteX251" fmla="*/ 1541929 w 1755276"/>
                  <a:gd name="connsiteY251" fmla="*/ 114941 h 1172304"/>
                  <a:gd name="connsiteX252" fmla="*/ 1541929 w 1755276"/>
                  <a:gd name="connsiteY252" fmla="*/ 112238 h 1172304"/>
                  <a:gd name="connsiteX253" fmla="*/ 1540816 w 1755276"/>
                  <a:gd name="connsiteY253" fmla="*/ 108900 h 1172304"/>
                  <a:gd name="connsiteX254" fmla="*/ 1537636 w 1755276"/>
                  <a:gd name="connsiteY254" fmla="*/ 104290 h 1172304"/>
                  <a:gd name="connsiteX255" fmla="*/ 1532549 w 1755276"/>
                  <a:gd name="connsiteY255" fmla="*/ 98407 h 1172304"/>
                  <a:gd name="connsiteX256" fmla="*/ 1529846 w 1755276"/>
                  <a:gd name="connsiteY256" fmla="*/ 94115 h 1172304"/>
                  <a:gd name="connsiteX257" fmla="*/ 1529528 w 1755276"/>
                  <a:gd name="connsiteY257" fmla="*/ 91412 h 1172304"/>
                  <a:gd name="connsiteX258" fmla="*/ 1528892 w 1755276"/>
                  <a:gd name="connsiteY258" fmla="*/ 89187 h 1172304"/>
                  <a:gd name="connsiteX259" fmla="*/ 1527938 w 1755276"/>
                  <a:gd name="connsiteY259" fmla="*/ 88074 h 1172304"/>
                  <a:gd name="connsiteX260" fmla="*/ 1527302 w 1755276"/>
                  <a:gd name="connsiteY260" fmla="*/ 86007 h 1172304"/>
                  <a:gd name="connsiteX261" fmla="*/ 1527779 w 1755276"/>
                  <a:gd name="connsiteY261" fmla="*/ 83782 h 1172304"/>
                  <a:gd name="connsiteX262" fmla="*/ 1527143 w 1755276"/>
                  <a:gd name="connsiteY262" fmla="*/ 82351 h 1172304"/>
                  <a:gd name="connsiteX263" fmla="*/ 1526349 w 1755276"/>
                  <a:gd name="connsiteY263" fmla="*/ 80920 h 1172304"/>
                  <a:gd name="connsiteX264" fmla="*/ 1526349 w 1755276"/>
                  <a:gd name="connsiteY264" fmla="*/ 78694 h 1172304"/>
                  <a:gd name="connsiteX265" fmla="*/ 1525554 w 1755276"/>
                  <a:gd name="connsiteY265" fmla="*/ 77263 h 1172304"/>
                  <a:gd name="connsiteX266" fmla="*/ 1523646 w 1755276"/>
                  <a:gd name="connsiteY266" fmla="*/ 76468 h 1172304"/>
                  <a:gd name="connsiteX267" fmla="*/ 1523010 w 1755276"/>
                  <a:gd name="connsiteY267" fmla="*/ 74879 h 1172304"/>
                  <a:gd name="connsiteX268" fmla="*/ 1523328 w 1755276"/>
                  <a:gd name="connsiteY268" fmla="*/ 71381 h 1172304"/>
                  <a:gd name="connsiteX269" fmla="*/ 1522056 w 1755276"/>
                  <a:gd name="connsiteY269" fmla="*/ 68361 h 1172304"/>
                  <a:gd name="connsiteX270" fmla="*/ 1517923 w 1755276"/>
                  <a:gd name="connsiteY270" fmla="*/ 62796 h 1172304"/>
                  <a:gd name="connsiteX271" fmla="*/ 1516651 w 1755276"/>
                  <a:gd name="connsiteY271" fmla="*/ 58822 h 1172304"/>
                  <a:gd name="connsiteX272" fmla="*/ 1516333 w 1755276"/>
                  <a:gd name="connsiteY272" fmla="*/ 55165 h 1172304"/>
                  <a:gd name="connsiteX273" fmla="*/ 1514584 w 1755276"/>
                  <a:gd name="connsiteY273" fmla="*/ 53417 h 1172304"/>
                  <a:gd name="connsiteX274" fmla="*/ 1514584 w 1755276"/>
                  <a:gd name="connsiteY274" fmla="*/ 51827 h 1172304"/>
                  <a:gd name="connsiteX275" fmla="*/ 1514266 w 1755276"/>
                  <a:gd name="connsiteY275" fmla="*/ 49124 h 1172304"/>
                  <a:gd name="connsiteX276" fmla="*/ 1513154 w 1755276"/>
                  <a:gd name="connsiteY276" fmla="*/ 48329 h 1172304"/>
                  <a:gd name="connsiteX277" fmla="*/ 1512518 w 1755276"/>
                  <a:gd name="connsiteY277" fmla="*/ 47375 h 1172304"/>
                  <a:gd name="connsiteX278" fmla="*/ 1512994 w 1755276"/>
                  <a:gd name="connsiteY278" fmla="*/ 46263 h 1172304"/>
                  <a:gd name="connsiteX279" fmla="*/ 1512200 w 1755276"/>
                  <a:gd name="connsiteY279" fmla="*/ 44832 h 1172304"/>
                  <a:gd name="connsiteX280" fmla="*/ 1509974 w 1755276"/>
                  <a:gd name="connsiteY280" fmla="*/ 43083 h 1172304"/>
                  <a:gd name="connsiteX281" fmla="*/ 1509020 w 1755276"/>
                  <a:gd name="connsiteY281" fmla="*/ 41652 h 1172304"/>
                  <a:gd name="connsiteX282" fmla="*/ 1508702 w 1755276"/>
                  <a:gd name="connsiteY282" fmla="*/ 40221 h 1172304"/>
                  <a:gd name="connsiteX283" fmla="*/ 1507589 w 1755276"/>
                  <a:gd name="connsiteY283" fmla="*/ 39108 h 1172304"/>
                  <a:gd name="connsiteX284" fmla="*/ 1504409 w 1755276"/>
                  <a:gd name="connsiteY284" fmla="*/ 38155 h 1172304"/>
                  <a:gd name="connsiteX285" fmla="*/ 1503615 w 1755276"/>
                  <a:gd name="connsiteY285" fmla="*/ 36724 h 1172304"/>
                  <a:gd name="connsiteX286" fmla="*/ 1503615 w 1755276"/>
                  <a:gd name="connsiteY286" fmla="*/ 35452 h 1172304"/>
                  <a:gd name="connsiteX287" fmla="*/ 1504569 w 1755276"/>
                  <a:gd name="connsiteY287" fmla="*/ 34339 h 1172304"/>
                  <a:gd name="connsiteX288" fmla="*/ 1504886 w 1755276"/>
                  <a:gd name="connsiteY288" fmla="*/ 33544 h 1172304"/>
                  <a:gd name="connsiteX289" fmla="*/ 1504886 w 1755276"/>
                  <a:gd name="connsiteY289" fmla="*/ 32591 h 1172304"/>
                  <a:gd name="connsiteX290" fmla="*/ 1504569 w 1755276"/>
                  <a:gd name="connsiteY290" fmla="*/ 31636 h 1172304"/>
                  <a:gd name="connsiteX291" fmla="*/ 1503297 w 1755276"/>
                  <a:gd name="connsiteY291" fmla="*/ 30524 h 1172304"/>
                  <a:gd name="connsiteX292" fmla="*/ 1501548 w 1755276"/>
                  <a:gd name="connsiteY292" fmla="*/ 29252 h 1172304"/>
                  <a:gd name="connsiteX293" fmla="*/ 1499481 w 1755276"/>
                  <a:gd name="connsiteY293" fmla="*/ 26549 h 1172304"/>
                  <a:gd name="connsiteX294" fmla="*/ 1496938 w 1755276"/>
                  <a:gd name="connsiteY294" fmla="*/ 25754 h 1172304"/>
                  <a:gd name="connsiteX295" fmla="*/ 1495348 w 1755276"/>
                  <a:gd name="connsiteY295" fmla="*/ 25754 h 1172304"/>
                  <a:gd name="connsiteX296" fmla="*/ 1493917 w 1755276"/>
                  <a:gd name="connsiteY296" fmla="*/ 24165 h 1172304"/>
                  <a:gd name="connsiteX297" fmla="*/ 1494394 w 1755276"/>
                  <a:gd name="connsiteY297" fmla="*/ 23211 h 1172304"/>
                  <a:gd name="connsiteX298" fmla="*/ 1494394 w 1755276"/>
                  <a:gd name="connsiteY298" fmla="*/ 21303 h 1172304"/>
                  <a:gd name="connsiteX299" fmla="*/ 1493122 w 1755276"/>
                  <a:gd name="connsiteY299" fmla="*/ 19872 h 1172304"/>
                  <a:gd name="connsiteX300" fmla="*/ 1491532 w 1755276"/>
                  <a:gd name="connsiteY300" fmla="*/ 19236 h 1172304"/>
                  <a:gd name="connsiteX301" fmla="*/ 1490102 w 1755276"/>
                  <a:gd name="connsiteY301" fmla="*/ 19554 h 1172304"/>
                  <a:gd name="connsiteX302" fmla="*/ 1486604 w 1755276"/>
                  <a:gd name="connsiteY302" fmla="*/ 18123 h 1172304"/>
                  <a:gd name="connsiteX303" fmla="*/ 1480881 w 1755276"/>
                  <a:gd name="connsiteY303" fmla="*/ 14944 h 1172304"/>
                  <a:gd name="connsiteX304" fmla="*/ 1476588 w 1755276"/>
                  <a:gd name="connsiteY304" fmla="*/ 13513 h 1172304"/>
                  <a:gd name="connsiteX305" fmla="*/ 1473568 w 1755276"/>
                  <a:gd name="connsiteY305" fmla="*/ 13831 h 1172304"/>
                  <a:gd name="connsiteX306" fmla="*/ 1471660 w 1755276"/>
                  <a:gd name="connsiteY306" fmla="*/ 14785 h 1172304"/>
                  <a:gd name="connsiteX307" fmla="*/ 1471024 w 1755276"/>
                  <a:gd name="connsiteY307" fmla="*/ 16534 h 1172304"/>
                  <a:gd name="connsiteX308" fmla="*/ 1468958 w 1755276"/>
                  <a:gd name="connsiteY308" fmla="*/ 16534 h 1172304"/>
                  <a:gd name="connsiteX309" fmla="*/ 1464029 w 1755276"/>
                  <a:gd name="connsiteY309" fmla="*/ 13354 h 1172304"/>
                  <a:gd name="connsiteX310" fmla="*/ 1459101 w 1755276"/>
                  <a:gd name="connsiteY310" fmla="*/ 12559 h 1172304"/>
                  <a:gd name="connsiteX311" fmla="*/ 1456398 w 1755276"/>
                  <a:gd name="connsiteY311" fmla="*/ 10970 h 1172304"/>
                  <a:gd name="connsiteX312" fmla="*/ 1454172 w 1755276"/>
                  <a:gd name="connsiteY312" fmla="*/ 8267 h 1172304"/>
                  <a:gd name="connsiteX313" fmla="*/ 1452106 w 1755276"/>
                  <a:gd name="connsiteY313" fmla="*/ 7154 h 1172304"/>
                  <a:gd name="connsiteX314" fmla="*/ 1450198 w 1755276"/>
                  <a:gd name="connsiteY314" fmla="*/ 7631 h 1172304"/>
                  <a:gd name="connsiteX315" fmla="*/ 1445588 w 1755276"/>
                  <a:gd name="connsiteY315" fmla="*/ 5723 h 1172304"/>
                  <a:gd name="connsiteX316" fmla="*/ 1438275 w 1755276"/>
                  <a:gd name="connsiteY316" fmla="*/ 1590 h 1172304"/>
                  <a:gd name="connsiteX317" fmla="*/ 1434459 w 1755276"/>
                  <a:gd name="connsiteY317" fmla="*/ 159 h 1172304"/>
                  <a:gd name="connsiteX318" fmla="*/ 1433028 w 1755276"/>
                  <a:gd name="connsiteY318" fmla="*/ 954 h 1172304"/>
                  <a:gd name="connsiteX319" fmla="*/ 1432233 w 1755276"/>
                  <a:gd name="connsiteY319" fmla="*/ 954 h 1172304"/>
                  <a:gd name="connsiteX320" fmla="*/ 1430962 w 1755276"/>
                  <a:gd name="connsiteY320" fmla="*/ 954 h 1172304"/>
                  <a:gd name="connsiteX321" fmla="*/ 1429054 w 1755276"/>
                  <a:gd name="connsiteY321" fmla="*/ 954 h 1172304"/>
                  <a:gd name="connsiteX322" fmla="*/ 1425716 w 1755276"/>
                  <a:gd name="connsiteY322" fmla="*/ 0 h 1172304"/>
                  <a:gd name="connsiteX323" fmla="*/ 1421264 w 1755276"/>
                  <a:gd name="connsiteY323" fmla="*/ 477 h 1172304"/>
                  <a:gd name="connsiteX324" fmla="*/ 1415700 w 1755276"/>
                  <a:gd name="connsiteY324" fmla="*/ 2385 h 1172304"/>
                  <a:gd name="connsiteX325" fmla="*/ 1409659 w 1755276"/>
                  <a:gd name="connsiteY325" fmla="*/ 3498 h 1172304"/>
                  <a:gd name="connsiteX326" fmla="*/ 1403141 w 1755276"/>
                  <a:gd name="connsiteY326" fmla="*/ 3974 h 1172304"/>
                  <a:gd name="connsiteX327" fmla="*/ 1399325 w 1755276"/>
                  <a:gd name="connsiteY327" fmla="*/ 3974 h 1172304"/>
                  <a:gd name="connsiteX328" fmla="*/ 1398053 w 1755276"/>
                  <a:gd name="connsiteY328" fmla="*/ 2861 h 1172304"/>
                  <a:gd name="connsiteX329" fmla="*/ 1390899 w 1755276"/>
                  <a:gd name="connsiteY329" fmla="*/ 4133 h 1172304"/>
                  <a:gd name="connsiteX330" fmla="*/ 1381043 w 1755276"/>
                  <a:gd name="connsiteY330" fmla="*/ 6836 h 1172304"/>
                  <a:gd name="connsiteX331" fmla="*/ 1371345 w 1755276"/>
                  <a:gd name="connsiteY331" fmla="*/ 9380 h 1172304"/>
                  <a:gd name="connsiteX332" fmla="*/ 1359262 w 1755276"/>
                  <a:gd name="connsiteY332" fmla="*/ 10652 h 1172304"/>
                  <a:gd name="connsiteX333" fmla="*/ 1351155 w 1755276"/>
                  <a:gd name="connsiteY333" fmla="*/ 15103 h 1172304"/>
                  <a:gd name="connsiteX334" fmla="*/ 1343047 w 1755276"/>
                  <a:gd name="connsiteY334" fmla="*/ 23052 h 1172304"/>
                  <a:gd name="connsiteX335" fmla="*/ 1337165 w 1755276"/>
                  <a:gd name="connsiteY335" fmla="*/ 27980 h 1172304"/>
                  <a:gd name="connsiteX336" fmla="*/ 1333667 w 1755276"/>
                  <a:gd name="connsiteY336" fmla="*/ 30047 h 1172304"/>
                  <a:gd name="connsiteX337" fmla="*/ 1332236 w 1755276"/>
                  <a:gd name="connsiteY337" fmla="*/ 32749 h 1172304"/>
                  <a:gd name="connsiteX338" fmla="*/ 1332872 w 1755276"/>
                  <a:gd name="connsiteY338" fmla="*/ 36088 h 1172304"/>
                  <a:gd name="connsiteX339" fmla="*/ 1335893 w 1755276"/>
                  <a:gd name="connsiteY339" fmla="*/ 37201 h 1172304"/>
                  <a:gd name="connsiteX340" fmla="*/ 1341298 w 1755276"/>
                  <a:gd name="connsiteY340" fmla="*/ 36247 h 1172304"/>
                  <a:gd name="connsiteX341" fmla="*/ 1345908 w 1755276"/>
                  <a:gd name="connsiteY341" fmla="*/ 36724 h 1172304"/>
                  <a:gd name="connsiteX342" fmla="*/ 1349724 w 1755276"/>
                  <a:gd name="connsiteY342" fmla="*/ 38632 h 1172304"/>
                  <a:gd name="connsiteX343" fmla="*/ 1350996 w 1755276"/>
                  <a:gd name="connsiteY343" fmla="*/ 41493 h 1172304"/>
                  <a:gd name="connsiteX344" fmla="*/ 1349565 w 1755276"/>
                  <a:gd name="connsiteY344" fmla="*/ 45309 h 1172304"/>
                  <a:gd name="connsiteX345" fmla="*/ 1350042 w 1755276"/>
                  <a:gd name="connsiteY345" fmla="*/ 48965 h 1172304"/>
                  <a:gd name="connsiteX346" fmla="*/ 1352267 w 1755276"/>
                  <a:gd name="connsiteY346" fmla="*/ 52622 h 1172304"/>
                  <a:gd name="connsiteX347" fmla="*/ 1352267 w 1755276"/>
                  <a:gd name="connsiteY347" fmla="*/ 56755 h 1172304"/>
                  <a:gd name="connsiteX348" fmla="*/ 1350519 w 1755276"/>
                  <a:gd name="connsiteY348" fmla="*/ 61524 h 1172304"/>
                  <a:gd name="connsiteX349" fmla="*/ 1345591 w 1755276"/>
                  <a:gd name="connsiteY349" fmla="*/ 66294 h 1172304"/>
                  <a:gd name="connsiteX350" fmla="*/ 1337801 w 1755276"/>
                  <a:gd name="connsiteY350" fmla="*/ 71063 h 1172304"/>
                  <a:gd name="connsiteX351" fmla="*/ 1332872 w 1755276"/>
                  <a:gd name="connsiteY351" fmla="*/ 75673 h 1172304"/>
                  <a:gd name="connsiteX352" fmla="*/ 1330011 w 1755276"/>
                  <a:gd name="connsiteY352" fmla="*/ 82510 h 1172304"/>
                  <a:gd name="connsiteX353" fmla="*/ 1325559 w 1755276"/>
                  <a:gd name="connsiteY353" fmla="*/ 88392 h 1172304"/>
                  <a:gd name="connsiteX354" fmla="*/ 1323969 w 1755276"/>
                  <a:gd name="connsiteY354" fmla="*/ 91730 h 1172304"/>
                  <a:gd name="connsiteX355" fmla="*/ 1323651 w 1755276"/>
                  <a:gd name="connsiteY355" fmla="*/ 94433 h 1172304"/>
                  <a:gd name="connsiteX356" fmla="*/ 1321903 w 1755276"/>
                  <a:gd name="connsiteY356" fmla="*/ 97454 h 1172304"/>
                  <a:gd name="connsiteX357" fmla="*/ 1318723 w 1755276"/>
                  <a:gd name="connsiteY357" fmla="*/ 100633 h 1172304"/>
                  <a:gd name="connsiteX358" fmla="*/ 1316974 w 1755276"/>
                  <a:gd name="connsiteY358" fmla="*/ 103813 h 1172304"/>
                  <a:gd name="connsiteX359" fmla="*/ 1316656 w 1755276"/>
                  <a:gd name="connsiteY359" fmla="*/ 106992 h 1172304"/>
                  <a:gd name="connsiteX360" fmla="*/ 1315067 w 1755276"/>
                  <a:gd name="connsiteY360" fmla="*/ 109854 h 1172304"/>
                  <a:gd name="connsiteX361" fmla="*/ 1312205 w 1755276"/>
                  <a:gd name="connsiteY361" fmla="*/ 112397 h 1172304"/>
                  <a:gd name="connsiteX362" fmla="*/ 1310457 w 1755276"/>
                  <a:gd name="connsiteY362" fmla="*/ 115100 h 1172304"/>
                  <a:gd name="connsiteX363" fmla="*/ 1309820 w 1755276"/>
                  <a:gd name="connsiteY363" fmla="*/ 117962 h 1172304"/>
                  <a:gd name="connsiteX364" fmla="*/ 1308708 w 1755276"/>
                  <a:gd name="connsiteY364" fmla="*/ 119869 h 1172304"/>
                  <a:gd name="connsiteX365" fmla="*/ 1307118 w 1755276"/>
                  <a:gd name="connsiteY365" fmla="*/ 120823 h 1172304"/>
                  <a:gd name="connsiteX366" fmla="*/ 1307913 w 1755276"/>
                  <a:gd name="connsiteY366" fmla="*/ 121777 h 1172304"/>
                  <a:gd name="connsiteX367" fmla="*/ 1311092 w 1755276"/>
                  <a:gd name="connsiteY367" fmla="*/ 122731 h 1172304"/>
                  <a:gd name="connsiteX368" fmla="*/ 1312364 w 1755276"/>
                  <a:gd name="connsiteY368" fmla="*/ 125593 h 1172304"/>
                  <a:gd name="connsiteX369" fmla="*/ 1311728 w 1755276"/>
                  <a:gd name="connsiteY369" fmla="*/ 130203 h 1172304"/>
                  <a:gd name="connsiteX370" fmla="*/ 1309820 w 1755276"/>
                  <a:gd name="connsiteY370" fmla="*/ 133542 h 1172304"/>
                  <a:gd name="connsiteX371" fmla="*/ 1306641 w 1755276"/>
                  <a:gd name="connsiteY371" fmla="*/ 135449 h 1172304"/>
                  <a:gd name="connsiteX372" fmla="*/ 1301872 w 1755276"/>
                  <a:gd name="connsiteY372" fmla="*/ 136721 h 1172304"/>
                  <a:gd name="connsiteX373" fmla="*/ 1295513 w 1755276"/>
                  <a:gd name="connsiteY373" fmla="*/ 137357 h 1172304"/>
                  <a:gd name="connsiteX374" fmla="*/ 1286768 w 1755276"/>
                  <a:gd name="connsiteY374" fmla="*/ 141808 h 1172304"/>
                  <a:gd name="connsiteX375" fmla="*/ 1279138 w 1755276"/>
                  <a:gd name="connsiteY375" fmla="*/ 147532 h 1172304"/>
                  <a:gd name="connsiteX376" fmla="*/ 1270076 w 1755276"/>
                  <a:gd name="connsiteY376" fmla="*/ 154209 h 1172304"/>
                  <a:gd name="connsiteX377" fmla="*/ 1268327 w 1755276"/>
                  <a:gd name="connsiteY377" fmla="*/ 154209 h 1172304"/>
                  <a:gd name="connsiteX378" fmla="*/ 1264989 w 1755276"/>
                  <a:gd name="connsiteY378" fmla="*/ 153414 h 1172304"/>
                  <a:gd name="connsiteX379" fmla="*/ 1258630 w 1755276"/>
                  <a:gd name="connsiteY379" fmla="*/ 150711 h 1172304"/>
                  <a:gd name="connsiteX380" fmla="*/ 1251952 w 1755276"/>
                  <a:gd name="connsiteY380" fmla="*/ 150075 h 1172304"/>
                  <a:gd name="connsiteX381" fmla="*/ 1245593 w 1755276"/>
                  <a:gd name="connsiteY381" fmla="*/ 147532 h 1172304"/>
                  <a:gd name="connsiteX382" fmla="*/ 1241778 w 1755276"/>
                  <a:gd name="connsiteY382" fmla="*/ 145783 h 1172304"/>
                  <a:gd name="connsiteX383" fmla="*/ 1235896 w 1755276"/>
                  <a:gd name="connsiteY383" fmla="*/ 142603 h 1172304"/>
                  <a:gd name="connsiteX384" fmla="*/ 1233193 w 1755276"/>
                  <a:gd name="connsiteY384" fmla="*/ 147850 h 1172304"/>
                  <a:gd name="connsiteX385" fmla="*/ 1227788 w 1755276"/>
                  <a:gd name="connsiteY385" fmla="*/ 158183 h 1172304"/>
                  <a:gd name="connsiteX386" fmla="*/ 1223177 w 1755276"/>
                  <a:gd name="connsiteY386" fmla="*/ 166927 h 1172304"/>
                  <a:gd name="connsiteX387" fmla="*/ 1220793 w 1755276"/>
                  <a:gd name="connsiteY387" fmla="*/ 171855 h 1172304"/>
                  <a:gd name="connsiteX388" fmla="*/ 1219044 w 1755276"/>
                  <a:gd name="connsiteY388" fmla="*/ 175671 h 1172304"/>
                  <a:gd name="connsiteX389" fmla="*/ 1217136 w 1755276"/>
                  <a:gd name="connsiteY389" fmla="*/ 179168 h 1172304"/>
                  <a:gd name="connsiteX390" fmla="*/ 1216818 w 1755276"/>
                  <a:gd name="connsiteY390" fmla="*/ 181235 h 1172304"/>
                  <a:gd name="connsiteX391" fmla="*/ 1214751 w 1755276"/>
                  <a:gd name="connsiteY391" fmla="*/ 184732 h 1172304"/>
                  <a:gd name="connsiteX392" fmla="*/ 1210936 w 1755276"/>
                  <a:gd name="connsiteY392" fmla="*/ 188866 h 1172304"/>
                  <a:gd name="connsiteX393" fmla="*/ 1210141 w 1755276"/>
                  <a:gd name="connsiteY393" fmla="*/ 193317 h 1172304"/>
                  <a:gd name="connsiteX394" fmla="*/ 1210141 w 1755276"/>
                  <a:gd name="connsiteY394" fmla="*/ 197292 h 1172304"/>
                  <a:gd name="connsiteX395" fmla="*/ 1209982 w 1755276"/>
                  <a:gd name="connsiteY395" fmla="*/ 200948 h 1172304"/>
                  <a:gd name="connsiteX396" fmla="*/ 1205849 w 1755276"/>
                  <a:gd name="connsiteY396" fmla="*/ 203174 h 1172304"/>
                  <a:gd name="connsiteX397" fmla="*/ 1202510 w 1755276"/>
                  <a:gd name="connsiteY397" fmla="*/ 205241 h 1172304"/>
                  <a:gd name="connsiteX398" fmla="*/ 1203464 w 1755276"/>
                  <a:gd name="connsiteY398" fmla="*/ 212077 h 1172304"/>
                  <a:gd name="connsiteX399" fmla="*/ 1205213 w 1755276"/>
                  <a:gd name="connsiteY399" fmla="*/ 214620 h 1172304"/>
                  <a:gd name="connsiteX400" fmla="*/ 1207915 w 1755276"/>
                  <a:gd name="connsiteY400" fmla="*/ 217323 h 1172304"/>
                  <a:gd name="connsiteX401" fmla="*/ 1210777 w 1755276"/>
                  <a:gd name="connsiteY401" fmla="*/ 219549 h 1172304"/>
                  <a:gd name="connsiteX402" fmla="*/ 1213321 w 1755276"/>
                  <a:gd name="connsiteY402" fmla="*/ 221456 h 1172304"/>
                  <a:gd name="connsiteX403" fmla="*/ 1216024 w 1755276"/>
                  <a:gd name="connsiteY403" fmla="*/ 220503 h 1172304"/>
                  <a:gd name="connsiteX404" fmla="*/ 1218408 w 1755276"/>
                  <a:gd name="connsiteY404" fmla="*/ 217641 h 1172304"/>
                  <a:gd name="connsiteX405" fmla="*/ 1222859 w 1755276"/>
                  <a:gd name="connsiteY405" fmla="*/ 215097 h 1172304"/>
                  <a:gd name="connsiteX406" fmla="*/ 1225403 w 1755276"/>
                  <a:gd name="connsiteY406" fmla="*/ 215097 h 1172304"/>
                  <a:gd name="connsiteX407" fmla="*/ 1227152 w 1755276"/>
                  <a:gd name="connsiteY407" fmla="*/ 215574 h 1172304"/>
                  <a:gd name="connsiteX408" fmla="*/ 1230967 w 1755276"/>
                  <a:gd name="connsiteY408" fmla="*/ 215574 h 1172304"/>
                  <a:gd name="connsiteX409" fmla="*/ 1234942 w 1755276"/>
                  <a:gd name="connsiteY409" fmla="*/ 214779 h 1172304"/>
                  <a:gd name="connsiteX410" fmla="*/ 1238121 w 1755276"/>
                  <a:gd name="connsiteY410" fmla="*/ 214779 h 1172304"/>
                  <a:gd name="connsiteX411" fmla="*/ 1242096 w 1755276"/>
                  <a:gd name="connsiteY411" fmla="*/ 215256 h 1172304"/>
                  <a:gd name="connsiteX412" fmla="*/ 1243526 w 1755276"/>
                  <a:gd name="connsiteY412" fmla="*/ 215892 h 1172304"/>
                  <a:gd name="connsiteX413" fmla="*/ 1246865 w 1755276"/>
                  <a:gd name="connsiteY413" fmla="*/ 217005 h 1172304"/>
                  <a:gd name="connsiteX414" fmla="*/ 1250521 w 1755276"/>
                  <a:gd name="connsiteY414" fmla="*/ 219390 h 1172304"/>
                  <a:gd name="connsiteX415" fmla="*/ 1253065 w 1755276"/>
                  <a:gd name="connsiteY415" fmla="*/ 222092 h 1172304"/>
                  <a:gd name="connsiteX416" fmla="*/ 1254973 w 1755276"/>
                  <a:gd name="connsiteY416" fmla="*/ 222569 h 1172304"/>
                  <a:gd name="connsiteX417" fmla="*/ 1255927 w 1755276"/>
                  <a:gd name="connsiteY417" fmla="*/ 221774 h 1172304"/>
                  <a:gd name="connsiteX418" fmla="*/ 1257993 w 1755276"/>
                  <a:gd name="connsiteY418" fmla="*/ 219390 h 1172304"/>
                  <a:gd name="connsiteX419" fmla="*/ 1260855 w 1755276"/>
                  <a:gd name="connsiteY419" fmla="*/ 217005 h 1172304"/>
                  <a:gd name="connsiteX420" fmla="*/ 1264352 w 1755276"/>
                  <a:gd name="connsiteY420" fmla="*/ 213190 h 1172304"/>
                  <a:gd name="connsiteX421" fmla="*/ 1267055 w 1755276"/>
                  <a:gd name="connsiteY421" fmla="*/ 210328 h 1172304"/>
                  <a:gd name="connsiteX422" fmla="*/ 1269122 w 1755276"/>
                  <a:gd name="connsiteY422" fmla="*/ 209851 h 1172304"/>
                  <a:gd name="connsiteX423" fmla="*/ 1273097 w 1755276"/>
                  <a:gd name="connsiteY423" fmla="*/ 209851 h 1172304"/>
                  <a:gd name="connsiteX424" fmla="*/ 1274845 w 1755276"/>
                  <a:gd name="connsiteY424" fmla="*/ 209215 h 1172304"/>
                  <a:gd name="connsiteX425" fmla="*/ 1277866 w 1755276"/>
                  <a:gd name="connsiteY425" fmla="*/ 208897 h 1172304"/>
                  <a:gd name="connsiteX426" fmla="*/ 1280569 w 1755276"/>
                  <a:gd name="connsiteY426" fmla="*/ 210010 h 1172304"/>
                  <a:gd name="connsiteX427" fmla="*/ 1288041 w 1755276"/>
                  <a:gd name="connsiteY427" fmla="*/ 210646 h 1172304"/>
                  <a:gd name="connsiteX428" fmla="*/ 1290107 w 1755276"/>
                  <a:gd name="connsiteY428" fmla="*/ 212077 h 1172304"/>
                  <a:gd name="connsiteX429" fmla="*/ 1293605 w 1755276"/>
                  <a:gd name="connsiteY429" fmla="*/ 216528 h 1172304"/>
                  <a:gd name="connsiteX430" fmla="*/ 1295671 w 1755276"/>
                  <a:gd name="connsiteY430" fmla="*/ 218913 h 1172304"/>
                  <a:gd name="connsiteX431" fmla="*/ 1299169 w 1755276"/>
                  <a:gd name="connsiteY431" fmla="*/ 220026 h 1172304"/>
                  <a:gd name="connsiteX432" fmla="*/ 1301236 w 1755276"/>
                  <a:gd name="connsiteY432" fmla="*/ 220821 h 1172304"/>
                  <a:gd name="connsiteX433" fmla="*/ 1303143 w 1755276"/>
                  <a:gd name="connsiteY433" fmla="*/ 221456 h 1172304"/>
                  <a:gd name="connsiteX434" fmla="*/ 1305051 w 1755276"/>
                  <a:gd name="connsiteY434" fmla="*/ 222569 h 1172304"/>
                  <a:gd name="connsiteX435" fmla="*/ 1305528 w 1755276"/>
                  <a:gd name="connsiteY435" fmla="*/ 224000 h 1172304"/>
                  <a:gd name="connsiteX436" fmla="*/ 1306323 w 1755276"/>
                  <a:gd name="connsiteY436" fmla="*/ 226067 h 1172304"/>
                  <a:gd name="connsiteX437" fmla="*/ 1307436 w 1755276"/>
                  <a:gd name="connsiteY437" fmla="*/ 227339 h 1172304"/>
                  <a:gd name="connsiteX438" fmla="*/ 1309503 w 1755276"/>
                  <a:gd name="connsiteY438" fmla="*/ 228451 h 1172304"/>
                  <a:gd name="connsiteX439" fmla="*/ 1311092 w 1755276"/>
                  <a:gd name="connsiteY439" fmla="*/ 229246 h 1172304"/>
                  <a:gd name="connsiteX440" fmla="*/ 1311569 w 1755276"/>
                  <a:gd name="connsiteY440" fmla="*/ 230836 h 1172304"/>
                  <a:gd name="connsiteX441" fmla="*/ 1312046 w 1755276"/>
                  <a:gd name="connsiteY441" fmla="*/ 231631 h 1172304"/>
                  <a:gd name="connsiteX442" fmla="*/ 1313477 w 1755276"/>
                  <a:gd name="connsiteY442" fmla="*/ 232744 h 1172304"/>
                  <a:gd name="connsiteX443" fmla="*/ 1317769 w 1755276"/>
                  <a:gd name="connsiteY443" fmla="*/ 237354 h 1172304"/>
                  <a:gd name="connsiteX444" fmla="*/ 1319836 w 1755276"/>
                  <a:gd name="connsiteY444" fmla="*/ 238626 h 1172304"/>
                  <a:gd name="connsiteX445" fmla="*/ 1323015 w 1755276"/>
                  <a:gd name="connsiteY445" fmla="*/ 241329 h 1172304"/>
                  <a:gd name="connsiteX446" fmla="*/ 1324288 w 1755276"/>
                  <a:gd name="connsiteY446" fmla="*/ 243554 h 1172304"/>
                  <a:gd name="connsiteX447" fmla="*/ 1324288 w 1755276"/>
                  <a:gd name="connsiteY447" fmla="*/ 245780 h 1172304"/>
                  <a:gd name="connsiteX448" fmla="*/ 1325241 w 1755276"/>
                  <a:gd name="connsiteY448" fmla="*/ 247529 h 1172304"/>
                  <a:gd name="connsiteX449" fmla="*/ 1327308 w 1755276"/>
                  <a:gd name="connsiteY449" fmla="*/ 250072 h 1172304"/>
                  <a:gd name="connsiteX450" fmla="*/ 1328262 w 1755276"/>
                  <a:gd name="connsiteY450" fmla="*/ 251821 h 1172304"/>
                  <a:gd name="connsiteX451" fmla="*/ 1327944 w 1755276"/>
                  <a:gd name="connsiteY451" fmla="*/ 254206 h 1172304"/>
                  <a:gd name="connsiteX452" fmla="*/ 1328262 w 1755276"/>
                  <a:gd name="connsiteY452" fmla="*/ 256273 h 1172304"/>
                  <a:gd name="connsiteX453" fmla="*/ 1327467 w 1755276"/>
                  <a:gd name="connsiteY453" fmla="*/ 258498 h 1172304"/>
                  <a:gd name="connsiteX454" fmla="*/ 1323969 w 1755276"/>
                  <a:gd name="connsiteY454" fmla="*/ 260088 h 1172304"/>
                  <a:gd name="connsiteX455" fmla="*/ 1322857 w 1755276"/>
                  <a:gd name="connsiteY455" fmla="*/ 260883 h 1172304"/>
                  <a:gd name="connsiteX456" fmla="*/ 1320313 w 1755276"/>
                  <a:gd name="connsiteY456" fmla="*/ 260883 h 1172304"/>
                  <a:gd name="connsiteX457" fmla="*/ 1316179 w 1755276"/>
                  <a:gd name="connsiteY457" fmla="*/ 260088 h 1172304"/>
                  <a:gd name="connsiteX458" fmla="*/ 1312046 w 1755276"/>
                  <a:gd name="connsiteY458" fmla="*/ 260565 h 1172304"/>
                  <a:gd name="connsiteX459" fmla="*/ 1307118 w 1755276"/>
                  <a:gd name="connsiteY459" fmla="*/ 259611 h 1172304"/>
                  <a:gd name="connsiteX460" fmla="*/ 1303302 w 1755276"/>
                  <a:gd name="connsiteY460" fmla="*/ 257703 h 1172304"/>
                  <a:gd name="connsiteX461" fmla="*/ 1301236 w 1755276"/>
                  <a:gd name="connsiteY461" fmla="*/ 256114 h 1172304"/>
                  <a:gd name="connsiteX462" fmla="*/ 1298056 w 1755276"/>
                  <a:gd name="connsiteY462" fmla="*/ 255160 h 1172304"/>
                  <a:gd name="connsiteX463" fmla="*/ 1296466 w 1755276"/>
                  <a:gd name="connsiteY463" fmla="*/ 255637 h 1172304"/>
                  <a:gd name="connsiteX464" fmla="*/ 1294559 w 1755276"/>
                  <a:gd name="connsiteY464" fmla="*/ 257703 h 1172304"/>
                  <a:gd name="connsiteX465" fmla="*/ 1292492 w 1755276"/>
                  <a:gd name="connsiteY465" fmla="*/ 257386 h 1172304"/>
                  <a:gd name="connsiteX466" fmla="*/ 1290584 w 1755276"/>
                  <a:gd name="connsiteY466" fmla="*/ 257703 h 1172304"/>
                  <a:gd name="connsiteX467" fmla="*/ 1285497 w 1755276"/>
                  <a:gd name="connsiteY467" fmla="*/ 257226 h 1172304"/>
                  <a:gd name="connsiteX468" fmla="*/ 1282794 w 1755276"/>
                  <a:gd name="connsiteY468" fmla="*/ 256750 h 1172304"/>
                  <a:gd name="connsiteX469" fmla="*/ 1278502 w 1755276"/>
                  <a:gd name="connsiteY469" fmla="*/ 258180 h 1172304"/>
                  <a:gd name="connsiteX470" fmla="*/ 1276117 w 1755276"/>
                  <a:gd name="connsiteY470" fmla="*/ 258657 h 1172304"/>
                  <a:gd name="connsiteX471" fmla="*/ 1271507 w 1755276"/>
                  <a:gd name="connsiteY471" fmla="*/ 260406 h 1172304"/>
                  <a:gd name="connsiteX472" fmla="*/ 1268645 w 1755276"/>
                  <a:gd name="connsiteY472" fmla="*/ 263268 h 1172304"/>
                  <a:gd name="connsiteX473" fmla="*/ 1266578 w 1755276"/>
                  <a:gd name="connsiteY473" fmla="*/ 263904 h 1172304"/>
                  <a:gd name="connsiteX474" fmla="*/ 1264512 w 1755276"/>
                  <a:gd name="connsiteY474" fmla="*/ 263904 h 1172304"/>
                  <a:gd name="connsiteX475" fmla="*/ 1263081 w 1755276"/>
                  <a:gd name="connsiteY475" fmla="*/ 262632 h 1172304"/>
                  <a:gd name="connsiteX476" fmla="*/ 1261014 w 1755276"/>
                  <a:gd name="connsiteY476" fmla="*/ 261360 h 1172304"/>
                  <a:gd name="connsiteX477" fmla="*/ 1257835 w 1755276"/>
                  <a:gd name="connsiteY477" fmla="*/ 261360 h 1172304"/>
                  <a:gd name="connsiteX478" fmla="*/ 1256880 w 1755276"/>
                  <a:gd name="connsiteY478" fmla="*/ 261996 h 1172304"/>
                  <a:gd name="connsiteX479" fmla="*/ 1256563 w 1755276"/>
                  <a:gd name="connsiteY479" fmla="*/ 263268 h 1172304"/>
                  <a:gd name="connsiteX480" fmla="*/ 1255609 w 1755276"/>
                  <a:gd name="connsiteY480" fmla="*/ 266924 h 1172304"/>
                  <a:gd name="connsiteX481" fmla="*/ 1255609 w 1755276"/>
                  <a:gd name="connsiteY481" fmla="*/ 268514 h 1172304"/>
                  <a:gd name="connsiteX482" fmla="*/ 1254973 w 1755276"/>
                  <a:gd name="connsiteY482" fmla="*/ 269627 h 1172304"/>
                  <a:gd name="connsiteX483" fmla="*/ 1253065 w 1755276"/>
                  <a:gd name="connsiteY483" fmla="*/ 269945 h 1172304"/>
                  <a:gd name="connsiteX484" fmla="*/ 1249886 w 1755276"/>
                  <a:gd name="connsiteY484" fmla="*/ 269945 h 1172304"/>
                  <a:gd name="connsiteX485" fmla="*/ 1244798 w 1755276"/>
                  <a:gd name="connsiteY485" fmla="*/ 269627 h 1172304"/>
                  <a:gd name="connsiteX486" fmla="*/ 1241301 w 1755276"/>
                  <a:gd name="connsiteY486" fmla="*/ 268673 h 1172304"/>
                  <a:gd name="connsiteX487" fmla="*/ 1239234 w 1755276"/>
                  <a:gd name="connsiteY487" fmla="*/ 269150 h 1172304"/>
                  <a:gd name="connsiteX488" fmla="*/ 1236373 w 1755276"/>
                  <a:gd name="connsiteY488" fmla="*/ 271058 h 1172304"/>
                  <a:gd name="connsiteX489" fmla="*/ 1234306 w 1755276"/>
                  <a:gd name="connsiteY489" fmla="*/ 271375 h 1172304"/>
                  <a:gd name="connsiteX490" fmla="*/ 1232716 w 1755276"/>
                  <a:gd name="connsiteY490" fmla="*/ 272170 h 1172304"/>
                  <a:gd name="connsiteX491" fmla="*/ 1231444 w 1755276"/>
                  <a:gd name="connsiteY491" fmla="*/ 275032 h 1172304"/>
                  <a:gd name="connsiteX492" fmla="*/ 1229378 w 1755276"/>
                  <a:gd name="connsiteY492" fmla="*/ 276781 h 1172304"/>
                  <a:gd name="connsiteX493" fmla="*/ 1226834 w 1755276"/>
                  <a:gd name="connsiteY493" fmla="*/ 279007 h 1172304"/>
                  <a:gd name="connsiteX494" fmla="*/ 1224131 w 1755276"/>
                  <a:gd name="connsiteY494" fmla="*/ 283776 h 1172304"/>
                  <a:gd name="connsiteX495" fmla="*/ 1222700 w 1755276"/>
                  <a:gd name="connsiteY495" fmla="*/ 286479 h 1172304"/>
                  <a:gd name="connsiteX496" fmla="*/ 1223177 w 1755276"/>
                  <a:gd name="connsiteY496" fmla="*/ 287909 h 1172304"/>
                  <a:gd name="connsiteX497" fmla="*/ 1223495 w 1755276"/>
                  <a:gd name="connsiteY497" fmla="*/ 289658 h 1172304"/>
                  <a:gd name="connsiteX498" fmla="*/ 1222223 w 1755276"/>
                  <a:gd name="connsiteY498" fmla="*/ 291725 h 1172304"/>
                  <a:gd name="connsiteX499" fmla="*/ 1219680 w 1755276"/>
                  <a:gd name="connsiteY499" fmla="*/ 293633 h 1172304"/>
                  <a:gd name="connsiteX500" fmla="*/ 1217613 w 1755276"/>
                  <a:gd name="connsiteY500" fmla="*/ 293950 h 1172304"/>
                  <a:gd name="connsiteX501" fmla="*/ 1214593 w 1755276"/>
                  <a:gd name="connsiteY501" fmla="*/ 295699 h 1172304"/>
                  <a:gd name="connsiteX502" fmla="*/ 1210459 w 1755276"/>
                  <a:gd name="connsiteY502" fmla="*/ 298879 h 1172304"/>
                  <a:gd name="connsiteX503" fmla="*/ 1207279 w 1755276"/>
                  <a:gd name="connsiteY503" fmla="*/ 301581 h 1172304"/>
                  <a:gd name="connsiteX504" fmla="*/ 1203146 w 1755276"/>
                  <a:gd name="connsiteY504" fmla="*/ 302217 h 1172304"/>
                  <a:gd name="connsiteX505" fmla="*/ 1200284 w 1755276"/>
                  <a:gd name="connsiteY505" fmla="*/ 302853 h 1172304"/>
                  <a:gd name="connsiteX506" fmla="*/ 1193925 w 1755276"/>
                  <a:gd name="connsiteY506" fmla="*/ 303648 h 1172304"/>
                  <a:gd name="connsiteX507" fmla="*/ 1192335 w 1755276"/>
                  <a:gd name="connsiteY507" fmla="*/ 303648 h 1172304"/>
                  <a:gd name="connsiteX508" fmla="*/ 1185340 w 1755276"/>
                  <a:gd name="connsiteY508" fmla="*/ 304284 h 1172304"/>
                  <a:gd name="connsiteX509" fmla="*/ 1180094 w 1755276"/>
                  <a:gd name="connsiteY509" fmla="*/ 302853 h 1172304"/>
                  <a:gd name="connsiteX510" fmla="*/ 1177391 w 1755276"/>
                  <a:gd name="connsiteY510" fmla="*/ 302853 h 1172304"/>
                  <a:gd name="connsiteX511" fmla="*/ 1175007 w 1755276"/>
                  <a:gd name="connsiteY511" fmla="*/ 303966 h 1172304"/>
                  <a:gd name="connsiteX512" fmla="*/ 1173735 w 1755276"/>
                  <a:gd name="connsiteY512" fmla="*/ 304920 h 1172304"/>
                  <a:gd name="connsiteX513" fmla="*/ 1173258 w 1755276"/>
                  <a:gd name="connsiteY513" fmla="*/ 306669 h 1172304"/>
                  <a:gd name="connsiteX514" fmla="*/ 1172781 w 1755276"/>
                  <a:gd name="connsiteY514" fmla="*/ 308259 h 1172304"/>
                  <a:gd name="connsiteX515" fmla="*/ 1170874 w 1755276"/>
                  <a:gd name="connsiteY515" fmla="*/ 310643 h 1172304"/>
                  <a:gd name="connsiteX516" fmla="*/ 1166899 w 1755276"/>
                  <a:gd name="connsiteY516" fmla="*/ 313823 h 1172304"/>
                  <a:gd name="connsiteX517" fmla="*/ 1163560 w 1755276"/>
                  <a:gd name="connsiteY517" fmla="*/ 316049 h 1172304"/>
                  <a:gd name="connsiteX518" fmla="*/ 1161017 w 1755276"/>
                  <a:gd name="connsiteY518" fmla="*/ 318910 h 1172304"/>
                  <a:gd name="connsiteX519" fmla="*/ 1159586 w 1755276"/>
                  <a:gd name="connsiteY519" fmla="*/ 319864 h 1172304"/>
                  <a:gd name="connsiteX520" fmla="*/ 1156725 w 1755276"/>
                  <a:gd name="connsiteY520" fmla="*/ 320977 h 1172304"/>
                  <a:gd name="connsiteX521" fmla="*/ 1155135 w 1755276"/>
                  <a:gd name="connsiteY521" fmla="*/ 321613 h 1172304"/>
                  <a:gd name="connsiteX522" fmla="*/ 1151478 w 1755276"/>
                  <a:gd name="connsiteY522" fmla="*/ 324156 h 1172304"/>
                  <a:gd name="connsiteX523" fmla="*/ 1148616 w 1755276"/>
                  <a:gd name="connsiteY523" fmla="*/ 326382 h 1172304"/>
                  <a:gd name="connsiteX524" fmla="*/ 1146709 w 1755276"/>
                  <a:gd name="connsiteY524" fmla="*/ 327018 h 1172304"/>
                  <a:gd name="connsiteX525" fmla="*/ 1144483 w 1755276"/>
                  <a:gd name="connsiteY525" fmla="*/ 326382 h 1172304"/>
                  <a:gd name="connsiteX526" fmla="*/ 1143053 w 1755276"/>
                  <a:gd name="connsiteY526" fmla="*/ 326382 h 1172304"/>
                  <a:gd name="connsiteX527" fmla="*/ 1138601 w 1755276"/>
                  <a:gd name="connsiteY527" fmla="*/ 325269 h 1172304"/>
                  <a:gd name="connsiteX528" fmla="*/ 1135581 w 1755276"/>
                  <a:gd name="connsiteY528" fmla="*/ 325269 h 1172304"/>
                  <a:gd name="connsiteX529" fmla="*/ 1131447 w 1755276"/>
                  <a:gd name="connsiteY529" fmla="*/ 324633 h 1172304"/>
                  <a:gd name="connsiteX530" fmla="*/ 1121590 w 1755276"/>
                  <a:gd name="connsiteY530" fmla="*/ 322090 h 1172304"/>
                  <a:gd name="connsiteX531" fmla="*/ 1118411 w 1755276"/>
                  <a:gd name="connsiteY531" fmla="*/ 320818 h 1172304"/>
                  <a:gd name="connsiteX532" fmla="*/ 1115549 w 1755276"/>
                  <a:gd name="connsiteY532" fmla="*/ 317479 h 1172304"/>
                  <a:gd name="connsiteX533" fmla="*/ 1113006 w 1755276"/>
                  <a:gd name="connsiteY533" fmla="*/ 315731 h 1172304"/>
                  <a:gd name="connsiteX534" fmla="*/ 1109508 w 1755276"/>
                  <a:gd name="connsiteY534" fmla="*/ 315731 h 1172304"/>
                  <a:gd name="connsiteX535" fmla="*/ 1104421 w 1755276"/>
                  <a:gd name="connsiteY535" fmla="*/ 315571 h 1172304"/>
                  <a:gd name="connsiteX536" fmla="*/ 1102195 w 1755276"/>
                  <a:gd name="connsiteY536" fmla="*/ 314936 h 1172304"/>
                  <a:gd name="connsiteX537" fmla="*/ 1098379 w 1755276"/>
                  <a:gd name="connsiteY537" fmla="*/ 315571 h 1172304"/>
                  <a:gd name="connsiteX538" fmla="*/ 1094087 w 1755276"/>
                  <a:gd name="connsiteY538" fmla="*/ 318910 h 1172304"/>
                  <a:gd name="connsiteX539" fmla="*/ 1092020 w 1755276"/>
                  <a:gd name="connsiteY539" fmla="*/ 321454 h 1172304"/>
                  <a:gd name="connsiteX540" fmla="*/ 1090272 w 1755276"/>
                  <a:gd name="connsiteY540" fmla="*/ 323997 h 1172304"/>
                  <a:gd name="connsiteX541" fmla="*/ 1088205 w 1755276"/>
                  <a:gd name="connsiteY541" fmla="*/ 329403 h 1172304"/>
                  <a:gd name="connsiteX542" fmla="*/ 1087251 w 1755276"/>
                  <a:gd name="connsiteY542" fmla="*/ 333059 h 1172304"/>
                  <a:gd name="connsiteX543" fmla="*/ 1086456 w 1755276"/>
                  <a:gd name="connsiteY543" fmla="*/ 335126 h 1172304"/>
                  <a:gd name="connsiteX544" fmla="*/ 1084231 w 1755276"/>
                  <a:gd name="connsiteY544" fmla="*/ 338305 h 1172304"/>
                  <a:gd name="connsiteX545" fmla="*/ 1083913 w 1755276"/>
                  <a:gd name="connsiteY545" fmla="*/ 340054 h 1172304"/>
                  <a:gd name="connsiteX546" fmla="*/ 1084707 w 1755276"/>
                  <a:gd name="connsiteY546" fmla="*/ 341644 h 1172304"/>
                  <a:gd name="connsiteX547" fmla="*/ 1086297 w 1755276"/>
                  <a:gd name="connsiteY547" fmla="*/ 343393 h 1172304"/>
                  <a:gd name="connsiteX548" fmla="*/ 1087251 w 1755276"/>
                  <a:gd name="connsiteY548" fmla="*/ 346254 h 1172304"/>
                  <a:gd name="connsiteX549" fmla="*/ 1089636 w 1755276"/>
                  <a:gd name="connsiteY549" fmla="*/ 349275 h 1172304"/>
                  <a:gd name="connsiteX550" fmla="*/ 1092020 w 1755276"/>
                  <a:gd name="connsiteY550" fmla="*/ 351659 h 1172304"/>
                  <a:gd name="connsiteX551" fmla="*/ 1096472 w 1755276"/>
                  <a:gd name="connsiteY551" fmla="*/ 355316 h 1172304"/>
                  <a:gd name="connsiteX552" fmla="*/ 1097744 w 1755276"/>
                  <a:gd name="connsiteY552" fmla="*/ 357224 h 1172304"/>
                  <a:gd name="connsiteX553" fmla="*/ 1099175 w 1755276"/>
                  <a:gd name="connsiteY553" fmla="*/ 359449 h 1172304"/>
                  <a:gd name="connsiteX554" fmla="*/ 1099492 w 1755276"/>
                  <a:gd name="connsiteY554" fmla="*/ 361675 h 1172304"/>
                  <a:gd name="connsiteX555" fmla="*/ 1099175 w 1755276"/>
                  <a:gd name="connsiteY555" fmla="*/ 363106 h 1172304"/>
                  <a:gd name="connsiteX556" fmla="*/ 1097585 w 1755276"/>
                  <a:gd name="connsiteY556" fmla="*/ 364219 h 1172304"/>
                  <a:gd name="connsiteX557" fmla="*/ 1094564 w 1755276"/>
                  <a:gd name="connsiteY557" fmla="*/ 364696 h 1172304"/>
                  <a:gd name="connsiteX558" fmla="*/ 1093133 w 1755276"/>
                  <a:gd name="connsiteY558" fmla="*/ 366285 h 1172304"/>
                  <a:gd name="connsiteX559" fmla="*/ 1090908 w 1755276"/>
                  <a:gd name="connsiteY559" fmla="*/ 368352 h 1172304"/>
                  <a:gd name="connsiteX560" fmla="*/ 1088205 w 1755276"/>
                  <a:gd name="connsiteY560" fmla="*/ 370737 h 1172304"/>
                  <a:gd name="connsiteX561" fmla="*/ 1086933 w 1755276"/>
                  <a:gd name="connsiteY561" fmla="*/ 370737 h 1172304"/>
                  <a:gd name="connsiteX562" fmla="*/ 1085502 w 1755276"/>
                  <a:gd name="connsiteY562" fmla="*/ 371532 h 1172304"/>
                  <a:gd name="connsiteX563" fmla="*/ 1077872 w 1755276"/>
                  <a:gd name="connsiteY563" fmla="*/ 374393 h 1172304"/>
                  <a:gd name="connsiteX564" fmla="*/ 1075010 w 1755276"/>
                  <a:gd name="connsiteY564" fmla="*/ 375188 h 1172304"/>
                  <a:gd name="connsiteX565" fmla="*/ 1072784 w 1755276"/>
                  <a:gd name="connsiteY565" fmla="*/ 376142 h 1172304"/>
                  <a:gd name="connsiteX566" fmla="*/ 1070081 w 1755276"/>
                  <a:gd name="connsiteY566" fmla="*/ 379163 h 1172304"/>
                  <a:gd name="connsiteX567" fmla="*/ 1068015 w 1755276"/>
                  <a:gd name="connsiteY567" fmla="*/ 381388 h 1172304"/>
                  <a:gd name="connsiteX568" fmla="*/ 1065471 w 1755276"/>
                  <a:gd name="connsiteY568" fmla="*/ 384250 h 1172304"/>
                  <a:gd name="connsiteX569" fmla="*/ 1064358 w 1755276"/>
                  <a:gd name="connsiteY569" fmla="*/ 385522 h 1172304"/>
                  <a:gd name="connsiteX570" fmla="*/ 1061974 w 1755276"/>
                  <a:gd name="connsiteY570" fmla="*/ 388383 h 1172304"/>
                  <a:gd name="connsiteX571" fmla="*/ 1058953 w 1755276"/>
                  <a:gd name="connsiteY571" fmla="*/ 391722 h 1172304"/>
                  <a:gd name="connsiteX572" fmla="*/ 1057204 w 1755276"/>
                  <a:gd name="connsiteY572" fmla="*/ 393471 h 1172304"/>
                  <a:gd name="connsiteX573" fmla="*/ 1056250 w 1755276"/>
                  <a:gd name="connsiteY573" fmla="*/ 394584 h 1172304"/>
                  <a:gd name="connsiteX574" fmla="*/ 1055456 w 1755276"/>
                  <a:gd name="connsiteY574" fmla="*/ 396015 h 1172304"/>
                  <a:gd name="connsiteX575" fmla="*/ 1052276 w 1755276"/>
                  <a:gd name="connsiteY575" fmla="*/ 397127 h 1172304"/>
                  <a:gd name="connsiteX576" fmla="*/ 1049573 w 1755276"/>
                  <a:gd name="connsiteY576" fmla="*/ 398240 h 1172304"/>
                  <a:gd name="connsiteX577" fmla="*/ 1045599 w 1755276"/>
                  <a:gd name="connsiteY577" fmla="*/ 399989 h 1172304"/>
                  <a:gd name="connsiteX578" fmla="*/ 1039875 w 1755276"/>
                  <a:gd name="connsiteY578" fmla="*/ 401897 h 1172304"/>
                  <a:gd name="connsiteX579" fmla="*/ 1035265 w 1755276"/>
                  <a:gd name="connsiteY579" fmla="*/ 403645 h 1172304"/>
                  <a:gd name="connsiteX580" fmla="*/ 1032245 w 1755276"/>
                  <a:gd name="connsiteY580" fmla="*/ 405076 h 1172304"/>
                  <a:gd name="connsiteX581" fmla="*/ 1027793 w 1755276"/>
                  <a:gd name="connsiteY581" fmla="*/ 406984 h 1172304"/>
                  <a:gd name="connsiteX582" fmla="*/ 1024773 w 1755276"/>
                  <a:gd name="connsiteY582" fmla="*/ 407620 h 1172304"/>
                  <a:gd name="connsiteX583" fmla="*/ 1018732 w 1755276"/>
                  <a:gd name="connsiteY583" fmla="*/ 407620 h 1172304"/>
                  <a:gd name="connsiteX584" fmla="*/ 1011419 w 1755276"/>
                  <a:gd name="connsiteY584" fmla="*/ 408097 h 1172304"/>
                  <a:gd name="connsiteX585" fmla="*/ 1006013 w 1755276"/>
                  <a:gd name="connsiteY585" fmla="*/ 408415 h 1172304"/>
                  <a:gd name="connsiteX586" fmla="*/ 1002039 w 1755276"/>
                  <a:gd name="connsiteY586" fmla="*/ 407938 h 1172304"/>
                  <a:gd name="connsiteX587" fmla="*/ 995998 w 1755276"/>
                  <a:gd name="connsiteY587" fmla="*/ 407620 h 1172304"/>
                  <a:gd name="connsiteX588" fmla="*/ 991387 w 1755276"/>
                  <a:gd name="connsiteY588" fmla="*/ 407302 h 1172304"/>
                  <a:gd name="connsiteX589" fmla="*/ 988208 w 1755276"/>
                  <a:gd name="connsiteY589" fmla="*/ 407938 h 1172304"/>
                  <a:gd name="connsiteX590" fmla="*/ 980895 w 1755276"/>
                  <a:gd name="connsiteY590" fmla="*/ 408733 h 1172304"/>
                  <a:gd name="connsiteX591" fmla="*/ 979305 w 1755276"/>
                  <a:gd name="connsiteY591" fmla="*/ 408733 h 1172304"/>
                  <a:gd name="connsiteX592" fmla="*/ 966269 w 1755276"/>
                  <a:gd name="connsiteY592" fmla="*/ 410640 h 1172304"/>
                  <a:gd name="connsiteX593" fmla="*/ 960546 w 1755276"/>
                  <a:gd name="connsiteY593" fmla="*/ 411594 h 1172304"/>
                  <a:gd name="connsiteX594" fmla="*/ 955299 w 1755276"/>
                  <a:gd name="connsiteY594" fmla="*/ 412071 h 1172304"/>
                  <a:gd name="connsiteX595" fmla="*/ 951325 w 1755276"/>
                  <a:gd name="connsiteY595" fmla="*/ 412707 h 1172304"/>
                  <a:gd name="connsiteX596" fmla="*/ 949099 w 1755276"/>
                  <a:gd name="connsiteY596" fmla="*/ 413502 h 1172304"/>
                  <a:gd name="connsiteX597" fmla="*/ 945760 w 1755276"/>
                  <a:gd name="connsiteY597" fmla="*/ 414774 h 1172304"/>
                  <a:gd name="connsiteX598" fmla="*/ 944012 w 1755276"/>
                  <a:gd name="connsiteY598" fmla="*/ 415251 h 1172304"/>
                  <a:gd name="connsiteX599" fmla="*/ 938288 w 1755276"/>
                  <a:gd name="connsiteY599" fmla="*/ 417636 h 1172304"/>
                  <a:gd name="connsiteX600" fmla="*/ 925411 w 1755276"/>
                  <a:gd name="connsiteY600" fmla="*/ 422723 h 1172304"/>
                  <a:gd name="connsiteX601" fmla="*/ 916827 w 1755276"/>
                  <a:gd name="connsiteY601" fmla="*/ 426856 h 1172304"/>
                  <a:gd name="connsiteX602" fmla="*/ 915396 w 1755276"/>
                  <a:gd name="connsiteY602" fmla="*/ 427492 h 1172304"/>
                  <a:gd name="connsiteX603" fmla="*/ 909514 w 1755276"/>
                  <a:gd name="connsiteY603" fmla="*/ 430354 h 1172304"/>
                  <a:gd name="connsiteX604" fmla="*/ 906175 w 1755276"/>
                  <a:gd name="connsiteY604" fmla="*/ 431467 h 1172304"/>
                  <a:gd name="connsiteX605" fmla="*/ 903790 w 1755276"/>
                  <a:gd name="connsiteY605" fmla="*/ 434010 h 1172304"/>
                  <a:gd name="connsiteX606" fmla="*/ 901883 w 1755276"/>
                  <a:gd name="connsiteY606" fmla="*/ 435600 h 1172304"/>
                  <a:gd name="connsiteX607" fmla="*/ 899975 w 1755276"/>
                  <a:gd name="connsiteY607" fmla="*/ 436236 h 1172304"/>
                  <a:gd name="connsiteX608" fmla="*/ 896477 w 1755276"/>
                  <a:gd name="connsiteY608" fmla="*/ 434646 h 1172304"/>
                  <a:gd name="connsiteX609" fmla="*/ 893934 w 1755276"/>
                  <a:gd name="connsiteY609" fmla="*/ 434646 h 1172304"/>
                  <a:gd name="connsiteX610" fmla="*/ 885985 w 1755276"/>
                  <a:gd name="connsiteY610" fmla="*/ 434169 h 1172304"/>
                  <a:gd name="connsiteX611" fmla="*/ 885985 w 1755276"/>
                  <a:gd name="connsiteY611" fmla="*/ 426697 h 1172304"/>
                  <a:gd name="connsiteX612" fmla="*/ 880420 w 1755276"/>
                  <a:gd name="connsiteY612" fmla="*/ 427810 h 1172304"/>
                  <a:gd name="connsiteX613" fmla="*/ 871518 w 1755276"/>
                  <a:gd name="connsiteY613" fmla="*/ 429559 h 1172304"/>
                  <a:gd name="connsiteX614" fmla="*/ 863251 w 1755276"/>
                  <a:gd name="connsiteY614" fmla="*/ 431149 h 1172304"/>
                  <a:gd name="connsiteX615" fmla="*/ 855779 w 1755276"/>
                  <a:gd name="connsiteY615" fmla="*/ 427492 h 1172304"/>
                  <a:gd name="connsiteX616" fmla="*/ 850056 w 1755276"/>
                  <a:gd name="connsiteY616" fmla="*/ 424789 h 1172304"/>
                  <a:gd name="connsiteX617" fmla="*/ 844968 w 1755276"/>
                  <a:gd name="connsiteY617" fmla="*/ 422405 h 1172304"/>
                  <a:gd name="connsiteX618" fmla="*/ 837338 w 1755276"/>
                  <a:gd name="connsiteY618" fmla="*/ 420815 h 1172304"/>
                  <a:gd name="connsiteX619" fmla="*/ 830661 w 1755276"/>
                  <a:gd name="connsiteY619" fmla="*/ 419384 h 1172304"/>
                  <a:gd name="connsiteX620" fmla="*/ 818578 w 1755276"/>
                  <a:gd name="connsiteY620" fmla="*/ 417158 h 1172304"/>
                  <a:gd name="connsiteX621" fmla="*/ 813332 w 1755276"/>
                  <a:gd name="connsiteY621" fmla="*/ 415092 h 1172304"/>
                  <a:gd name="connsiteX622" fmla="*/ 810629 w 1755276"/>
                  <a:gd name="connsiteY622" fmla="*/ 412389 h 1172304"/>
                  <a:gd name="connsiteX623" fmla="*/ 805860 w 1755276"/>
                  <a:gd name="connsiteY623" fmla="*/ 406348 h 1172304"/>
                  <a:gd name="connsiteX624" fmla="*/ 804270 w 1755276"/>
                  <a:gd name="connsiteY624" fmla="*/ 405235 h 1172304"/>
                  <a:gd name="connsiteX625" fmla="*/ 801886 w 1755276"/>
                  <a:gd name="connsiteY625" fmla="*/ 404440 h 1172304"/>
                  <a:gd name="connsiteX626" fmla="*/ 799501 w 1755276"/>
                  <a:gd name="connsiteY626" fmla="*/ 403963 h 1172304"/>
                  <a:gd name="connsiteX627" fmla="*/ 794254 w 1755276"/>
                  <a:gd name="connsiteY627" fmla="*/ 403963 h 1172304"/>
                  <a:gd name="connsiteX628" fmla="*/ 787895 w 1755276"/>
                  <a:gd name="connsiteY628" fmla="*/ 403486 h 1172304"/>
                  <a:gd name="connsiteX629" fmla="*/ 778675 w 1755276"/>
                  <a:gd name="connsiteY629" fmla="*/ 402215 h 1172304"/>
                  <a:gd name="connsiteX630" fmla="*/ 771362 w 1755276"/>
                  <a:gd name="connsiteY630" fmla="*/ 401261 h 1172304"/>
                  <a:gd name="connsiteX631" fmla="*/ 758961 w 1755276"/>
                  <a:gd name="connsiteY631" fmla="*/ 399353 h 1172304"/>
                  <a:gd name="connsiteX632" fmla="*/ 755941 w 1755276"/>
                  <a:gd name="connsiteY632" fmla="*/ 399353 h 1172304"/>
                  <a:gd name="connsiteX633" fmla="*/ 749423 w 1755276"/>
                  <a:gd name="connsiteY633" fmla="*/ 400784 h 1172304"/>
                  <a:gd name="connsiteX634" fmla="*/ 741156 w 1755276"/>
                  <a:gd name="connsiteY634" fmla="*/ 402850 h 1172304"/>
                  <a:gd name="connsiteX635" fmla="*/ 726212 w 1755276"/>
                  <a:gd name="connsiteY635" fmla="*/ 401261 h 1172304"/>
                  <a:gd name="connsiteX636" fmla="*/ 719535 w 1755276"/>
                  <a:gd name="connsiteY636" fmla="*/ 400466 h 1172304"/>
                  <a:gd name="connsiteX637" fmla="*/ 706022 w 1755276"/>
                  <a:gd name="connsiteY637" fmla="*/ 398876 h 1172304"/>
                  <a:gd name="connsiteX638" fmla="*/ 690760 w 1755276"/>
                  <a:gd name="connsiteY638" fmla="*/ 397127 h 1172304"/>
                  <a:gd name="connsiteX639" fmla="*/ 675975 w 1755276"/>
                  <a:gd name="connsiteY639" fmla="*/ 395220 h 1172304"/>
                  <a:gd name="connsiteX640" fmla="*/ 665323 w 1755276"/>
                  <a:gd name="connsiteY640" fmla="*/ 396173 h 1172304"/>
                  <a:gd name="connsiteX641" fmla="*/ 659282 w 1755276"/>
                  <a:gd name="connsiteY641" fmla="*/ 396809 h 1172304"/>
                  <a:gd name="connsiteX642" fmla="*/ 652446 w 1755276"/>
                  <a:gd name="connsiteY642" fmla="*/ 397604 h 1172304"/>
                  <a:gd name="connsiteX643" fmla="*/ 651492 w 1755276"/>
                  <a:gd name="connsiteY643" fmla="*/ 396650 h 1172304"/>
                  <a:gd name="connsiteX644" fmla="*/ 651174 w 1755276"/>
                  <a:gd name="connsiteY644" fmla="*/ 393153 h 1172304"/>
                  <a:gd name="connsiteX645" fmla="*/ 649902 w 1755276"/>
                  <a:gd name="connsiteY645" fmla="*/ 390450 h 1172304"/>
                  <a:gd name="connsiteX646" fmla="*/ 646087 w 1755276"/>
                  <a:gd name="connsiteY646" fmla="*/ 387430 h 1172304"/>
                  <a:gd name="connsiteX647" fmla="*/ 643543 w 1755276"/>
                  <a:gd name="connsiteY647" fmla="*/ 384568 h 1172304"/>
                  <a:gd name="connsiteX648" fmla="*/ 638774 w 1755276"/>
                  <a:gd name="connsiteY648" fmla="*/ 380752 h 1172304"/>
                  <a:gd name="connsiteX649" fmla="*/ 637184 w 1755276"/>
                  <a:gd name="connsiteY649" fmla="*/ 378368 h 1172304"/>
                  <a:gd name="connsiteX650" fmla="*/ 636707 w 1755276"/>
                  <a:gd name="connsiteY650" fmla="*/ 374552 h 1172304"/>
                  <a:gd name="connsiteX651" fmla="*/ 632256 w 1755276"/>
                  <a:gd name="connsiteY651" fmla="*/ 364696 h 1172304"/>
                  <a:gd name="connsiteX652" fmla="*/ 629553 w 1755276"/>
                  <a:gd name="connsiteY652" fmla="*/ 358019 h 1172304"/>
                  <a:gd name="connsiteX653" fmla="*/ 628917 w 1755276"/>
                  <a:gd name="connsiteY653" fmla="*/ 356588 h 1172304"/>
                  <a:gd name="connsiteX654" fmla="*/ 627645 w 1755276"/>
                  <a:gd name="connsiteY654" fmla="*/ 354362 h 1172304"/>
                  <a:gd name="connsiteX655" fmla="*/ 626056 w 1755276"/>
                  <a:gd name="connsiteY655" fmla="*/ 353249 h 1172304"/>
                  <a:gd name="connsiteX656" fmla="*/ 622717 w 1755276"/>
                  <a:gd name="connsiteY656" fmla="*/ 352613 h 1172304"/>
                  <a:gd name="connsiteX657" fmla="*/ 621763 w 1755276"/>
                  <a:gd name="connsiteY657" fmla="*/ 351501 h 1172304"/>
                  <a:gd name="connsiteX658" fmla="*/ 621763 w 1755276"/>
                  <a:gd name="connsiteY658" fmla="*/ 349275 h 1172304"/>
                  <a:gd name="connsiteX659" fmla="*/ 622240 w 1755276"/>
                  <a:gd name="connsiteY659" fmla="*/ 346095 h 1172304"/>
                  <a:gd name="connsiteX660" fmla="*/ 622876 w 1755276"/>
                  <a:gd name="connsiteY660" fmla="*/ 343711 h 1172304"/>
                  <a:gd name="connsiteX661" fmla="*/ 622399 w 1755276"/>
                  <a:gd name="connsiteY661" fmla="*/ 343075 h 1172304"/>
                  <a:gd name="connsiteX662" fmla="*/ 613814 w 1755276"/>
                  <a:gd name="connsiteY662" fmla="*/ 343711 h 1172304"/>
                  <a:gd name="connsiteX663" fmla="*/ 608568 w 1755276"/>
                  <a:gd name="connsiteY663" fmla="*/ 342121 h 1172304"/>
                  <a:gd name="connsiteX664" fmla="*/ 604117 w 1755276"/>
                  <a:gd name="connsiteY664" fmla="*/ 340372 h 1172304"/>
                  <a:gd name="connsiteX665" fmla="*/ 597917 w 1755276"/>
                  <a:gd name="connsiteY665" fmla="*/ 336080 h 1172304"/>
                  <a:gd name="connsiteX666" fmla="*/ 594260 w 1755276"/>
                  <a:gd name="connsiteY666" fmla="*/ 334490 h 1172304"/>
                  <a:gd name="connsiteX667" fmla="*/ 589491 w 1755276"/>
                  <a:gd name="connsiteY667" fmla="*/ 330038 h 1172304"/>
                  <a:gd name="connsiteX668" fmla="*/ 582496 w 1755276"/>
                  <a:gd name="connsiteY668" fmla="*/ 328926 h 1172304"/>
                  <a:gd name="connsiteX669" fmla="*/ 579952 w 1755276"/>
                  <a:gd name="connsiteY669" fmla="*/ 327177 h 1172304"/>
                  <a:gd name="connsiteX670" fmla="*/ 576772 w 1755276"/>
                  <a:gd name="connsiteY670" fmla="*/ 323361 h 1172304"/>
                  <a:gd name="connsiteX671" fmla="*/ 573911 w 1755276"/>
                  <a:gd name="connsiteY671" fmla="*/ 320977 h 1172304"/>
                  <a:gd name="connsiteX672" fmla="*/ 569936 w 1755276"/>
                  <a:gd name="connsiteY672" fmla="*/ 319387 h 1172304"/>
                  <a:gd name="connsiteX673" fmla="*/ 563577 w 1755276"/>
                  <a:gd name="connsiteY673" fmla="*/ 317956 h 1172304"/>
                  <a:gd name="connsiteX674" fmla="*/ 552767 w 1755276"/>
                  <a:gd name="connsiteY674" fmla="*/ 316684 h 1172304"/>
                  <a:gd name="connsiteX675" fmla="*/ 549110 w 1755276"/>
                  <a:gd name="connsiteY675" fmla="*/ 316207 h 1172304"/>
                  <a:gd name="connsiteX676" fmla="*/ 543069 w 1755276"/>
                  <a:gd name="connsiteY676" fmla="*/ 317161 h 1172304"/>
                  <a:gd name="connsiteX677" fmla="*/ 538618 w 1755276"/>
                  <a:gd name="connsiteY677" fmla="*/ 317161 h 1172304"/>
                  <a:gd name="connsiteX678" fmla="*/ 531464 w 1755276"/>
                  <a:gd name="connsiteY678" fmla="*/ 316366 h 1172304"/>
                  <a:gd name="connsiteX679" fmla="*/ 527330 w 1755276"/>
                  <a:gd name="connsiteY679" fmla="*/ 315254 h 1172304"/>
                  <a:gd name="connsiteX680" fmla="*/ 522243 w 1755276"/>
                  <a:gd name="connsiteY680" fmla="*/ 315254 h 1172304"/>
                  <a:gd name="connsiteX681" fmla="*/ 518904 w 1755276"/>
                  <a:gd name="connsiteY681" fmla="*/ 315254 h 1172304"/>
                  <a:gd name="connsiteX682" fmla="*/ 514453 w 1755276"/>
                  <a:gd name="connsiteY682" fmla="*/ 314936 h 1172304"/>
                  <a:gd name="connsiteX683" fmla="*/ 512386 w 1755276"/>
                  <a:gd name="connsiteY683" fmla="*/ 314141 h 1172304"/>
                  <a:gd name="connsiteX684" fmla="*/ 510479 w 1755276"/>
                  <a:gd name="connsiteY684" fmla="*/ 313187 h 1172304"/>
                  <a:gd name="connsiteX685" fmla="*/ 506822 w 1755276"/>
                  <a:gd name="connsiteY685" fmla="*/ 313187 h 1172304"/>
                  <a:gd name="connsiteX686" fmla="*/ 504279 w 1755276"/>
                  <a:gd name="connsiteY686" fmla="*/ 312551 h 1172304"/>
                  <a:gd name="connsiteX687" fmla="*/ 501894 w 1755276"/>
                  <a:gd name="connsiteY687" fmla="*/ 310802 h 1172304"/>
                  <a:gd name="connsiteX688" fmla="*/ 499350 w 1755276"/>
                  <a:gd name="connsiteY688" fmla="*/ 310007 h 1172304"/>
                  <a:gd name="connsiteX689" fmla="*/ 496647 w 1755276"/>
                  <a:gd name="connsiteY689" fmla="*/ 310007 h 1172304"/>
                  <a:gd name="connsiteX690" fmla="*/ 495535 w 1755276"/>
                  <a:gd name="connsiteY690" fmla="*/ 310802 h 1172304"/>
                  <a:gd name="connsiteX691" fmla="*/ 494422 w 1755276"/>
                  <a:gd name="connsiteY691" fmla="*/ 310802 h 1172304"/>
                  <a:gd name="connsiteX692" fmla="*/ 493786 w 1755276"/>
                  <a:gd name="connsiteY692" fmla="*/ 308417 h 1172304"/>
                  <a:gd name="connsiteX693" fmla="*/ 491242 w 1755276"/>
                  <a:gd name="connsiteY693" fmla="*/ 304602 h 1172304"/>
                  <a:gd name="connsiteX694" fmla="*/ 490924 w 1755276"/>
                  <a:gd name="connsiteY694" fmla="*/ 302853 h 1172304"/>
                  <a:gd name="connsiteX695" fmla="*/ 489335 w 1755276"/>
                  <a:gd name="connsiteY695" fmla="*/ 300945 h 1172304"/>
                  <a:gd name="connsiteX696" fmla="*/ 488381 w 1755276"/>
                  <a:gd name="connsiteY696" fmla="*/ 299197 h 1172304"/>
                  <a:gd name="connsiteX697" fmla="*/ 488698 w 1755276"/>
                  <a:gd name="connsiteY697" fmla="*/ 296653 h 1172304"/>
                  <a:gd name="connsiteX698" fmla="*/ 489811 w 1755276"/>
                  <a:gd name="connsiteY698" fmla="*/ 291884 h 1172304"/>
                  <a:gd name="connsiteX699" fmla="*/ 492355 w 1755276"/>
                  <a:gd name="connsiteY699" fmla="*/ 287432 h 1172304"/>
                  <a:gd name="connsiteX700" fmla="*/ 493945 w 1755276"/>
                  <a:gd name="connsiteY700" fmla="*/ 286319 h 1172304"/>
                  <a:gd name="connsiteX701" fmla="*/ 494899 w 1755276"/>
                  <a:gd name="connsiteY701" fmla="*/ 285048 h 1172304"/>
                  <a:gd name="connsiteX702" fmla="*/ 496965 w 1755276"/>
                  <a:gd name="connsiteY702" fmla="*/ 282822 h 1172304"/>
                  <a:gd name="connsiteX703" fmla="*/ 498237 w 1755276"/>
                  <a:gd name="connsiteY703" fmla="*/ 281073 h 1172304"/>
                  <a:gd name="connsiteX704" fmla="*/ 498237 w 1755276"/>
                  <a:gd name="connsiteY704" fmla="*/ 278530 h 1172304"/>
                  <a:gd name="connsiteX705" fmla="*/ 496647 w 1755276"/>
                  <a:gd name="connsiteY705" fmla="*/ 275986 h 1172304"/>
                  <a:gd name="connsiteX706" fmla="*/ 495535 w 1755276"/>
                  <a:gd name="connsiteY706" fmla="*/ 272647 h 1172304"/>
                  <a:gd name="connsiteX707" fmla="*/ 495535 w 1755276"/>
                  <a:gd name="connsiteY707" fmla="*/ 270740 h 1172304"/>
                  <a:gd name="connsiteX708" fmla="*/ 497283 w 1755276"/>
                  <a:gd name="connsiteY708" fmla="*/ 268514 h 1172304"/>
                  <a:gd name="connsiteX709" fmla="*/ 499032 w 1755276"/>
                  <a:gd name="connsiteY709" fmla="*/ 263427 h 1172304"/>
                  <a:gd name="connsiteX710" fmla="*/ 499032 w 1755276"/>
                  <a:gd name="connsiteY710" fmla="*/ 262155 h 1172304"/>
                  <a:gd name="connsiteX711" fmla="*/ 498237 w 1755276"/>
                  <a:gd name="connsiteY711" fmla="*/ 261042 h 1172304"/>
                  <a:gd name="connsiteX712" fmla="*/ 498237 w 1755276"/>
                  <a:gd name="connsiteY712" fmla="*/ 258657 h 1172304"/>
                  <a:gd name="connsiteX713" fmla="*/ 497760 w 1755276"/>
                  <a:gd name="connsiteY713" fmla="*/ 255478 h 1172304"/>
                  <a:gd name="connsiteX714" fmla="*/ 495535 w 1755276"/>
                  <a:gd name="connsiteY714" fmla="*/ 250709 h 1172304"/>
                  <a:gd name="connsiteX715" fmla="*/ 494422 w 1755276"/>
                  <a:gd name="connsiteY715" fmla="*/ 248165 h 1172304"/>
                  <a:gd name="connsiteX716" fmla="*/ 492355 w 1755276"/>
                  <a:gd name="connsiteY716" fmla="*/ 247052 h 1172304"/>
                  <a:gd name="connsiteX717" fmla="*/ 489970 w 1755276"/>
                  <a:gd name="connsiteY717" fmla="*/ 246416 h 1172304"/>
                  <a:gd name="connsiteX718" fmla="*/ 487904 w 1755276"/>
                  <a:gd name="connsiteY718" fmla="*/ 242919 h 1172304"/>
                  <a:gd name="connsiteX719" fmla="*/ 485360 w 1755276"/>
                  <a:gd name="connsiteY719" fmla="*/ 238785 h 1172304"/>
                  <a:gd name="connsiteX720" fmla="*/ 483770 w 1755276"/>
                  <a:gd name="connsiteY720" fmla="*/ 236241 h 1172304"/>
                  <a:gd name="connsiteX721" fmla="*/ 483134 w 1755276"/>
                  <a:gd name="connsiteY721" fmla="*/ 234652 h 1172304"/>
                  <a:gd name="connsiteX722" fmla="*/ 482816 w 1755276"/>
                  <a:gd name="connsiteY722" fmla="*/ 231790 h 1172304"/>
                  <a:gd name="connsiteX723" fmla="*/ 481545 w 1755276"/>
                  <a:gd name="connsiteY723" fmla="*/ 228293 h 1172304"/>
                  <a:gd name="connsiteX724" fmla="*/ 480273 w 1755276"/>
                  <a:gd name="connsiteY724" fmla="*/ 226385 h 1172304"/>
                  <a:gd name="connsiteX725" fmla="*/ 479319 w 1755276"/>
                  <a:gd name="connsiteY725" fmla="*/ 224954 h 1172304"/>
                  <a:gd name="connsiteX726" fmla="*/ 478842 w 1755276"/>
                  <a:gd name="connsiteY726" fmla="*/ 222887 h 1172304"/>
                  <a:gd name="connsiteX727" fmla="*/ 478365 w 1755276"/>
                  <a:gd name="connsiteY727" fmla="*/ 222092 h 1172304"/>
                  <a:gd name="connsiteX728" fmla="*/ 474867 w 1755276"/>
                  <a:gd name="connsiteY728" fmla="*/ 221139 h 1172304"/>
                  <a:gd name="connsiteX729" fmla="*/ 472324 w 1755276"/>
                  <a:gd name="connsiteY729" fmla="*/ 219549 h 1172304"/>
                  <a:gd name="connsiteX730" fmla="*/ 471211 w 1755276"/>
                  <a:gd name="connsiteY730" fmla="*/ 217482 h 1172304"/>
                  <a:gd name="connsiteX731" fmla="*/ 470893 w 1755276"/>
                  <a:gd name="connsiteY731" fmla="*/ 215733 h 1172304"/>
                  <a:gd name="connsiteX732" fmla="*/ 470098 w 1755276"/>
                  <a:gd name="connsiteY732" fmla="*/ 214779 h 1172304"/>
                  <a:gd name="connsiteX733" fmla="*/ 468190 w 1755276"/>
                  <a:gd name="connsiteY733" fmla="*/ 214461 h 1172304"/>
                  <a:gd name="connsiteX734" fmla="*/ 466760 w 1755276"/>
                  <a:gd name="connsiteY734" fmla="*/ 216051 h 1172304"/>
                  <a:gd name="connsiteX735" fmla="*/ 464534 w 1755276"/>
                  <a:gd name="connsiteY735" fmla="*/ 216846 h 1172304"/>
                  <a:gd name="connsiteX736" fmla="*/ 462944 w 1755276"/>
                  <a:gd name="connsiteY736" fmla="*/ 216846 h 1172304"/>
                  <a:gd name="connsiteX737" fmla="*/ 461513 w 1755276"/>
                  <a:gd name="connsiteY737" fmla="*/ 215733 h 1172304"/>
                  <a:gd name="connsiteX738" fmla="*/ 460560 w 1755276"/>
                  <a:gd name="connsiteY738" fmla="*/ 214779 h 1172304"/>
                  <a:gd name="connsiteX739" fmla="*/ 458970 w 1755276"/>
                  <a:gd name="connsiteY739" fmla="*/ 213667 h 1172304"/>
                  <a:gd name="connsiteX740" fmla="*/ 456744 w 1755276"/>
                  <a:gd name="connsiteY740" fmla="*/ 210169 h 1172304"/>
                  <a:gd name="connsiteX741" fmla="*/ 454359 w 1755276"/>
                  <a:gd name="connsiteY741" fmla="*/ 209215 h 1172304"/>
                  <a:gd name="connsiteX742" fmla="*/ 450067 w 1755276"/>
                  <a:gd name="connsiteY742" fmla="*/ 209215 h 1172304"/>
                  <a:gd name="connsiteX743" fmla="*/ 446251 w 1755276"/>
                  <a:gd name="connsiteY743" fmla="*/ 210964 h 1172304"/>
                  <a:gd name="connsiteX744" fmla="*/ 443867 w 1755276"/>
                  <a:gd name="connsiteY744" fmla="*/ 210646 h 1172304"/>
                  <a:gd name="connsiteX745" fmla="*/ 441959 w 1755276"/>
                  <a:gd name="connsiteY745" fmla="*/ 210169 h 1172304"/>
                  <a:gd name="connsiteX746" fmla="*/ 439733 w 1755276"/>
                  <a:gd name="connsiteY746" fmla="*/ 208420 h 1172304"/>
                  <a:gd name="connsiteX747" fmla="*/ 438144 w 1755276"/>
                  <a:gd name="connsiteY747" fmla="*/ 206990 h 1172304"/>
                  <a:gd name="connsiteX748" fmla="*/ 435918 w 1755276"/>
                  <a:gd name="connsiteY748" fmla="*/ 206512 h 1172304"/>
                  <a:gd name="connsiteX749" fmla="*/ 431467 w 1755276"/>
                  <a:gd name="connsiteY749" fmla="*/ 203969 h 1172304"/>
                  <a:gd name="connsiteX750" fmla="*/ 428446 w 1755276"/>
                  <a:gd name="connsiteY750" fmla="*/ 202220 h 1172304"/>
                  <a:gd name="connsiteX751" fmla="*/ 428128 w 1755276"/>
                  <a:gd name="connsiteY751" fmla="*/ 198723 h 1172304"/>
                  <a:gd name="connsiteX752" fmla="*/ 426697 w 1755276"/>
                  <a:gd name="connsiteY752" fmla="*/ 196338 h 1172304"/>
                  <a:gd name="connsiteX753" fmla="*/ 423677 w 1755276"/>
                  <a:gd name="connsiteY753" fmla="*/ 195702 h 1172304"/>
                  <a:gd name="connsiteX754" fmla="*/ 420656 w 1755276"/>
                  <a:gd name="connsiteY754" fmla="*/ 193158 h 1172304"/>
                  <a:gd name="connsiteX755" fmla="*/ 416364 w 1755276"/>
                  <a:gd name="connsiteY755" fmla="*/ 191728 h 1172304"/>
                  <a:gd name="connsiteX756" fmla="*/ 413661 w 1755276"/>
                  <a:gd name="connsiteY756" fmla="*/ 190615 h 1172304"/>
                  <a:gd name="connsiteX757" fmla="*/ 411276 w 1755276"/>
                  <a:gd name="connsiteY757" fmla="*/ 189979 h 1172304"/>
                  <a:gd name="connsiteX758" fmla="*/ 410958 w 1755276"/>
                  <a:gd name="connsiteY758" fmla="*/ 189025 h 1172304"/>
                  <a:gd name="connsiteX759" fmla="*/ 410958 w 1755276"/>
                  <a:gd name="connsiteY759" fmla="*/ 188230 h 1172304"/>
                  <a:gd name="connsiteX760" fmla="*/ 412230 w 1755276"/>
                  <a:gd name="connsiteY760" fmla="*/ 186799 h 1172304"/>
                  <a:gd name="connsiteX761" fmla="*/ 413343 w 1755276"/>
                  <a:gd name="connsiteY761" fmla="*/ 185527 h 1172304"/>
                  <a:gd name="connsiteX762" fmla="*/ 413661 w 1755276"/>
                  <a:gd name="connsiteY762" fmla="*/ 184414 h 1172304"/>
                  <a:gd name="connsiteX763" fmla="*/ 412707 w 1755276"/>
                  <a:gd name="connsiteY763" fmla="*/ 183302 h 1172304"/>
                  <a:gd name="connsiteX764" fmla="*/ 410322 w 1755276"/>
                  <a:gd name="connsiteY764" fmla="*/ 182189 h 1172304"/>
                  <a:gd name="connsiteX765" fmla="*/ 407143 w 1755276"/>
                  <a:gd name="connsiteY765" fmla="*/ 181235 h 1172304"/>
                  <a:gd name="connsiteX766" fmla="*/ 406507 w 1755276"/>
                  <a:gd name="connsiteY766" fmla="*/ 179645 h 1172304"/>
                  <a:gd name="connsiteX767" fmla="*/ 404599 w 1755276"/>
                  <a:gd name="connsiteY767" fmla="*/ 177897 h 1172304"/>
                  <a:gd name="connsiteX768" fmla="*/ 404917 w 1755276"/>
                  <a:gd name="connsiteY768" fmla="*/ 176466 h 1172304"/>
                  <a:gd name="connsiteX769" fmla="*/ 406348 w 1755276"/>
                  <a:gd name="connsiteY769" fmla="*/ 175512 h 1172304"/>
                  <a:gd name="connsiteX770" fmla="*/ 407938 w 1755276"/>
                  <a:gd name="connsiteY770" fmla="*/ 174717 h 1172304"/>
                  <a:gd name="connsiteX771" fmla="*/ 408256 w 1755276"/>
                  <a:gd name="connsiteY771" fmla="*/ 173445 h 1172304"/>
                  <a:gd name="connsiteX772" fmla="*/ 407143 w 1755276"/>
                  <a:gd name="connsiteY772" fmla="*/ 172332 h 1172304"/>
                  <a:gd name="connsiteX773" fmla="*/ 406666 w 1755276"/>
                  <a:gd name="connsiteY773" fmla="*/ 170583 h 1172304"/>
                  <a:gd name="connsiteX774" fmla="*/ 406984 w 1755276"/>
                  <a:gd name="connsiteY774" fmla="*/ 169312 h 1172304"/>
                  <a:gd name="connsiteX775" fmla="*/ 406666 w 1755276"/>
                  <a:gd name="connsiteY775" fmla="*/ 167563 h 1172304"/>
                  <a:gd name="connsiteX776" fmla="*/ 405235 w 1755276"/>
                  <a:gd name="connsiteY776" fmla="*/ 167563 h 1172304"/>
                  <a:gd name="connsiteX777" fmla="*/ 402532 w 1755276"/>
                  <a:gd name="connsiteY777" fmla="*/ 168199 h 1172304"/>
                  <a:gd name="connsiteX778" fmla="*/ 399830 w 1755276"/>
                  <a:gd name="connsiteY778" fmla="*/ 168676 h 1172304"/>
                  <a:gd name="connsiteX779" fmla="*/ 398081 w 1755276"/>
                  <a:gd name="connsiteY779" fmla="*/ 168994 h 1172304"/>
                  <a:gd name="connsiteX780" fmla="*/ 396968 w 1755276"/>
                  <a:gd name="connsiteY780" fmla="*/ 170107 h 1172304"/>
                  <a:gd name="connsiteX781" fmla="*/ 395220 w 1755276"/>
                  <a:gd name="connsiteY781" fmla="*/ 170583 h 1172304"/>
                  <a:gd name="connsiteX782" fmla="*/ 392517 w 1755276"/>
                  <a:gd name="connsiteY782" fmla="*/ 170265 h 1172304"/>
                  <a:gd name="connsiteX783" fmla="*/ 389814 w 1755276"/>
                  <a:gd name="connsiteY783" fmla="*/ 169471 h 1172304"/>
                  <a:gd name="connsiteX784" fmla="*/ 384568 w 1755276"/>
                  <a:gd name="connsiteY784" fmla="*/ 169471 h 1172304"/>
                  <a:gd name="connsiteX785" fmla="*/ 381388 w 1755276"/>
                  <a:gd name="connsiteY785" fmla="*/ 169788 h 1172304"/>
                  <a:gd name="connsiteX786" fmla="*/ 379958 w 1755276"/>
                  <a:gd name="connsiteY786" fmla="*/ 170107 h 1172304"/>
                  <a:gd name="connsiteX787" fmla="*/ 377732 w 1755276"/>
                  <a:gd name="connsiteY787" fmla="*/ 171696 h 1172304"/>
                  <a:gd name="connsiteX788" fmla="*/ 376142 w 1755276"/>
                  <a:gd name="connsiteY788" fmla="*/ 173286 h 1172304"/>
                  <a:gd name="connsiteX789" fmla="*/ 375506 w 1755276"/>
                  <a:gd name="connsiteY789" fmla="*/ 175830 h 1172304"/>
                  <a:gd name="connsiteX790" fmla="*/ 376301 w 1755276"/>
                  <a:gd name="connsiteY790" fmla="*/ 178691 h 1172304"/>
                  <a:gd name="connsiteX791" fmla="*/ 375188 w 1755276"/>
                  <a:gd name="connsiteY791" fmla="*/ 184732 h 1172304"/>
                  <a:gd name="connsiteX792" fmla="*/ 373599 w 1755276"/>
                  <a:gd name="connsiteY792" fmla="*/ 186958 h 1172304"/>
                  <a:gd name="connsiteX793" fmla="*/ 370260 w 1755276"/>
                  <a:gd name="connsiteY793" fmla="*/ 190933 h 1172304"/>
                  <a:gd name="connsiteX794" fmla="*/ 368352 w 1755276"/>
                  <a:gd name="connsiteY794" fmla="*/ 191728 h 1172304"/>
                  <a:gd name="connsiteX795" fmla="*/ 365173 w 1755276"/>
                  <a:gd name="connsiteY795" fmla="*/ 192363 h 1172304"/>
                  <a:gd name="connsiteX796" fmla="*/ 362152 w 1755276"/>
                  <a:gd name="connsiteY796" fmla="*/ 193476 h 1172304"/>
                  <a:gd name="connsiteX797" fmla="*/ 356111 w 1755276"/>
                  <a:gd name="connsiteY797" fmla="*/ 194589 h 1172304"/>
                  <a:gd name="connsiteX798" fmla="*/ 349593 w 1755276"/>
                  <a:gd name="connsiteY798" fmla="*/ 195225 h 1172304"/>
                  <a:gd name="connsiteX799" fmla="*/ 347208 w 1755276"/>
                  <a:gd name="connsiteY799" fmla="*/ 196020 h 1172304"/>
                  <a:gd name="connsiteX800" fmla="*/ 345618 w 1755276"/>
                  <a:gd name="connsiteY800" fmla="*/ 198723 h 1172304"/>
                  <a:gd name="connsiteX801" fmla="*/ 344505 w 1755276"/>
                  <a:gd name="connsiteY801" fmla="*/ 200948 h 1172304"/>
                  <a:gd name="connsiteX802" fmla="*/ 343711 w 1755276"/>
                  <a:gd name="connsiteY802" fmla="*/ 202697 h 1172304"/>
                  <a:gd name="connsiteX803" fmla="*/ 341803 w 1755276"/>
                  <a:gd name="connsiteY803" fmla="*/ 208261 h 1172304"/>
                  <a:gd name="connsiteX804" fmla="*/ 340690 w 1755276"/>
                  <a:gd name="connsiteY804" fmla="*/ 213190 h 1172304"/>
                  <a:gd name="connsiteX805" fmla="*/ 341644 w 1755276"/>
                  <a:gd name="connsiteY805" fmla="*/ 219390 h 1172304"/>
                  <a:gd name="connsiteX806" fmla="*/ 342439 w 1755276"/>
                  <a:gd name="connsiteY806" fmla="*/ 226226 h 1172304"/>
                  <a:gd name="connsiteX807" fmla="*/ 342439 w 1755276"/>
                  <a:gd name="connsiteY807" fmla="*/ 228611 h 1172304"/>
                  <a:gd name="connsiteX808" fmla="*/ 344029 w 1755276"/>
                  <a:gd name="connsiteY808" fmla="*/ 232108 h 1172304"/>
                  <a:gd name="connsiteX809" fmla="*/ 344824 w 1755276"/>
                  <a:gd name="connsiteY809" fmla="*/ 234175 h 1172304"/>
                  <a:gd name="connsiteX810" fmla="*/ 344505 w 1755276"/>
                  <a:gd name="connsiteY810" fmla="*/ 237195 h 1172304"/>
                  <a:gd name="connsiteX811" fmla="*/ 342280 w 1755276"/>
                  <a:gd name="connsiteY811" fmla="*/ 239580 h 1172304"/>
                  <a:gd name="connsiteX812" fmla="*/ 340849 w 1755276"/>
                  <a:gd name="connsiteY812" fmla="*/ 242760 h 1172304"/>
                  <a:gd name="connsiteX813" fmla="*/ 339577 w 1755276"/>
                  <a:gd name="connsiteY813" fmla="*/ 244031 h 1172304"/>
                  <a:gd name="connsiteX814" fmla="*/ 335921 w 1755276"/>
                  <a:gd name="connsiteY814" fmla="*/ 244667 h 1172304"/>
                  <a:gd name="connsiteX815" fmla="*/ 332423 w 1755276"/>
                  <a:gd name="connsiteY815" fmla="*/ 244985 h 1172304"/>
                  <a:gd name="connsiteX816" fmla="*/ 328926 w 1755276"/>
                  <a:gd name="connsiteY816" fmla="*/ 247688 h 1172304"/>
                  <a:gd name="connsiteX817" fmla="*/ 326064 w 1755276"/>
                  <a:gd name="connsiteY817" fmla="*/ 249596 h 1172304"/>
                  <a:gd name="connsiteX818" fmla="*/ 321613 w 1755276"/>
                  <a:gd name="connsiteY818" fmla="*/ 251980 h 1172304"/>
                  <a:gd name="connsiteX819" fmla="*/ 319546 w 1755276"/>
                  <a:gd name="connsiteY819" fmla="*/ 252457 h 1172304"/>
                  <a:gd name="connsiteX820" fmla="*/ 318433 w 1755276"/>
                  <a:gd name="connsiteY820" fmla="*/ 251185 h 1172304"/>
                  <a:gd name="connsiteX821" fmla="*/ 317638 w 1755276"/>
                  <a:gd name="connsiteY821" fmla="*/ 248483 h 1172304"/>
                  <a:gd name="connsiteX822" fmla="*/ 316048 w 1755276"/>
                  <a:gd name="connsiteY822" fmla="*/ 247211 h 1172304"/>
                  <a:gd name="connsiteX823" fmla="*/ 313982 w 1755276"/>
                  <a:gd name="connsiteY823" fmla="*/ 247211 h 1172304"/>
                  <a:gd name="connsiteX824" fmla="*/ 312233 w 1755276"/>
                  <a:gd name="connsiteY824" fmla="*/ 247211 h 1172304"/>
                  <a:gd name="connsiteX825" fmla="*/ 306669 w 1755276"/>
                  <a:gd name="connsiteY825" fmla="*/ 246416 h 1172304"/>
                  <a:gd name="connsiteX826" fmla="*/ 303171 w 1755276"/>
                  <a:gd name="connsiteY826" fmla="*/ 246416 h 1172304"/>
                  <a:gd name="connsiteX827" fmla="*/ 300468 w 1755276"/>
                  <a:gd name="connsiteY827" fmla="*/ 247052 h 1172304"/>
                  <a:gd name="connsiteX828" fmla="*/ 297448 w 1755276"/>
                  <a:gd name="connsiteY828" fmla="*/ 247370 h 1172304"/>
                  <a:gd name="connsiteX829" fmla="*/ 292202 w 1755276"/>
                  <a:gd name="connsiteY829" fmla="*/ 246416 h 1172304"/>
                  <a:gd name="connsiteX830" fmla="*/ 288863 w 1755276"/>
                  <a:gd name="connsiteY830" fmla="*/ 245621 h 1172304"/>
                  <a:gd name="connsiteX831" fmla="*/ 286637 w 1755276"/>
                  <a:gd name="connsiteY831" fmla="*/ 244826 h 1172304"/>
                  <a:gd name="connsiteX832" fmla="*/ 281232 w 1755276"/>
                  <a:gd name="connsiteY832" fmla="*/ 242442 h 1172304"/>
                  <a:gd name="connsiteX833" fmla="*/ 274078 w 1755276"/>
                  <a:gd name="connsiteY833" fmla="*/ 239580 h 1172304"/>
                  <a:gd name="connsiteX834" fmla="*/ 271058 w 1755276"/>
                  <a:gd name="connsiteY834" fmla="*/ 238785 h 1172304"/>
                  <a:gd name="connsiteX835" fmla="*/ 269309 w 1755276"/>
                  <a:gd name="connsiteY835" fmla="*/ 239580 h 1172304"/>
                  <a:gd name="connsiteX836" fmla="*/ 268991 w 1755276"/>
                  <a:gd name="connsiteY836" fmla="*/ 241170 h 1172304"/>
                  <a:gd name="connsiteX837" fmla="*/ 268514 w 1755276"/>
                  <a:gd name="connsiteY837" fmla="*/ 245144 h 1172304"/>
                  <a:gd name="connsiteX838" fmla="*/ 267719 w 1755276"/>
                  <a:gd name="connsiteY838" fmla="*/ 247529 h 1172304"/>
                  <a:gd name="connsiteX839" fmla="*/ 262632 w 1755276"/>
                  <a:gd name="connsiteY839" fmla="*/ 259929 h 1172304"/>
                  <a:gd name="connsiteX840" fmla="*/ 259611 w 1755276"/>
                  <a:gd name="connsiteY840" fmla="*/ 268514 h 1172304"/>
                  <a:gd name="connsiteX841" fmla="*/ 255637 w 1755276"/>
                  <a:gd name="connsiteY841" fmla="*/ 276622 h 1172304"/>
                  <a:gd name="connsiteX842" fmla="*/ 254365 w 1755276"/>
                  <a:gd name="connsiteY842" fmla="*/ 282027 h 1172304"/>
                  <a:gd name="connsiteX843" fmla="*/ 251980 w 1755276"/>
                  <a:gd name="connsiteY843" fmla="*/ 289022 h 1172304"/>
                  <a:gd name="connsiteX844" fmla="*/ 249596 w 1755276"/>
                  <a:gd name="connsiteY844" fmla="*/ 294109 h 1172304"/>
                  <a:gd name="connsiteX845" fmla="*/ 248642 w 1755276"/>
                  <a:gd name="connsiteY845" fmla="*/ 296812 h 1172304"/>
                  <a:gd name="connsiteX846" fmla="*/ 248642 w 1755276"/>
                  <a:gd name="connsiteY846" fmla="*/ 297925 h 1172304"/>
                  <a:gd name="connsiteX847" fmla="*/ 248960 w 1755276"/>
                  <a:gd name="connsiteY847" fmla="*/ 299515 h 1172304"/>
                  <a:gd name="connsiteX848" fmla="*/ 252616 w 1755276"/>
                  <a:gd name="connsiteY848" fmla="*/ 301263 h 1172304"/>
                  <a:gd name="connsiteX849" fmla="*/ 256431 w 1755276"/>
                  <a:gd name="connsiteY849" fmla="*/ 302376 h 1172304"/>
                  <a:gd name="connsiteX850" fmla="*/ 257226 w 1755276"/>
                  <a:gd name="connsiteY850" fmla="*/ 303012 h 1172304"/>
                  <a:gd name="connsiteX851" fmla="*/ 257703 w 1755276"/>
                  <a:gd name="connsiteY851" fmla="*/ 304761 h 1172304"/>
                  <a:gd name="connsiteX852" fmla="*/ 257703 w 1755276"/>
                  <a:gd name="connsiteY852" fmla="*/ 307622 h 1172304"/>
                  <a:gd name="connsiteX853" fmla="*/ 256908 w 1755276"/>
                  <a:gd name="connsiteY853" fmla="*/ 310325 h 1172304"/>
                  <a:gd name="connsiteX854" fmla="*/ 255796 w 1755276"/>
                  <a:gd name="connsiteY854" fmla="*/ 312551 h 1172304"/>
                  <a:gd name="connsiteX855" fmla="*/ 254683 w 1755276"/>
                  <a:gd name="connsiteY855" fmla="*/ 313664 h 1172304"/>
                  <a:gd name="connsiteX856" fmla="*/ 253411 w 1755276"/>
                  <a:gd name="connsiteY856" fmla="*/ 313664 h 1172304"/>
                  <a:gd name="connsiteX857" fmla="*/ 251026 w 1755276"/>
                  <a:gd name="connsiteY857" fmla="*/ 312392 h 1172304"/>
                  <a:gd name="connsiteX858" fmla="*/ 248960 w 1755276"/>
                  <a:gd name="connsiteY858" fmla="*/ 310802 h 1172304"/>
                  <a:gd name="connsiteX859" fmla="*/ 247370 w 1755276"/>
                  <a:gd name="connsiteY859" fmla="*/ 310325 h 1172304"/>
                  <a:gd name="connsiteX860" fmla="*/ 243237 w 1755276"/>
                  <a:gd name="connsiteY860" fmla="*/ 311120 h 1172304"/>
                  <a:gd name="connsiteX861" fmla="*/ 239421 w 1755276"/>
                  <a:gd name="connsiteY861" fmla="*/ 312233 h 1172304"/>
                  <a:gd name="connsiteX862" fmla="*/ 238149 w 1755276"/>
                  <a:gd name="connsiteY862" fmla="*/ 312233 h 1172304"/>
                  <a:gd name="connsiteX863" fmla="*/ 235923 w 1755276"/>
                  <a:gd name="connsiteY863" fmla="*/ 311438 h 1172304"/>
                  <a:gd name="connsiteX864" fmla="*/ 233698 w 1755276"/>
                  <a:gd name="connsiteY864" fmla="*/ 309848 h 1172304"/>
                  <a:gd name="connsiteX865" fmla="*/ 232744 w 1755276"/>
                  <a:gd name="connsiteY865" fmla="*/ 306828 h 1172304"/>
                  <a:gd name="connsiteX866" fmla="*/ 230836 w 1755276"/>
                  <a:gd name="connsiteY866" fmla="*/ 305397 h 1172304"/>
                  <a:gd name="connsiteX867" fmla="*/ 228293 w 1755276"/>
                  <a:gd name="connsiteY867" fmla="*/ 306828 h 1172304"/>
                  <a:gd name="connsiteX868" fmla="*/ 220661 w 1755276"/>
                  <a:gd name="connsiteY868" fmla="*/ 309053 h 1172304"/>
                  <a:gd name="connsiteX869" fmla="*/ 212236 w 1755276"/>
                  <a:gd name="connsiteY869" fmla="*/ 311756 h 1172304"/>
                  <a:gd name="connsiteX870" fmla="*/ 206830 w 1755276"/>
                  <a:gd name="connsiteY870" fmla="*/ 313187 h 1172304"/>
                  <a:gd name="connsiteX871" fmla="*/ 204764 w 1755276"/>
                  <a:gd name="connsiteY871" fmla="*/ 313187 h 1172304"/>
                  <a:gd name="connsiteX872" fmla="*/ 200630 w 1755276"/>
                  <a:gd name="connsiteY872" fmla="*/ 313187 h 1172304"/>
                  <a:gd name="connsiteX873" fmla="*/ 196974 w 1755276"/>
                  <a:gd name="connsiteY873" fmla="*/ 313982 h 1172304"/>
                  <a:gd name="connsiteX874" fmla="*/ 194271 w 1755276"/>
                  <a:gd name="connsiteY874" fmla="*/ 315094 h 1172304"/>
                  <a:gd name="connsiteX875" fmla="*/ 188866 w 1755276"/>
                  <a:gd name="connsiteY875" fmla="*/ 316525 h 1172304"/>
                  <a:gd name="connsiteX876" fmla="*/ 183938 w 1755276"/>
                  <a:gd name="connsiteY876" fmla="*/ 317479 h 1172304"/>
                  <a:gd name="connsiteX877" fmla="*/ 180758 w 1755276"/>
                  <a:gd name="connsiteY877" fmla="*/ 319705 h 1172304"/>
                  <a:gd name="connsiteX878" fmla="*/ 178532 w 1755276"/>
                  <a:gd name="connsiteY878" fmla="*/ 321772 h 1172304"/>
                  <a:gd name="connsiteX879" fmla="*/ 178532 w 1755276"/>
                  <a:gd name="connsiteY879" fmla="*/ 322566 h 1172304"/>
                  <a:gd name="connsiteX880" fmla="*/ 180281 w 1755276"/>
                  <a:gd name="connsiteY880" fmla="*/ 323838 h 1172304"/>
                  <a:gd name="connsiteX881" fmla="*/ 182189 w 1755276"/>
                  <a:gd name="connsiteY881" fmla="*/ 324792 h 1172304"/>
                  <a:gd name="connsiteX882" fmla="*/ 186004 w 1755276"/>
                  <a:gd name="connsiteY882" fmla="*/ 324792 h 1172304"/>
                  <a:gd name="connsiteX883" fmla="*/ 189661 w 1755276"/>
                  <a:gd name="connsiteY883" fmla="*/ 324474 h 1172304"/>
                  <a:gd name="connsiteX884" fmla="*/ 192681 w 1755276"/>
                  <a:gd name="connsiteY884" fmla="*/ 325746 h 1172304"/>
                  <a:gd name="connsiteX885" fmla="*/ 195384 w 1755276"/>
                  <a:gd name="connsiteY885" fmla="*/ 326541 h 1172304"/>
                  <a:gd name="connsiteX886" fmla="*/ 196179 w 1755276"/>
                  <a:gd name="connsiteY886" fmla="*/ 327654 h 1172304"/>
                  <a:gd name="connsiteX887" fmla="*/ 195384 w 1755276"/>
                  <a:gd name="connsiteY887" fmla="*/ 328767 h 1172304"/>
                  <a:gd name="connsiteX888" fmla="*/ 193794 w 1755276"/>
                  <a:gd name="connsiteY888" fmla="*/ 329085 h 1172304"/>
                  <a:gd name="connsiteX889" fmla="*/ 193317 w 1755276"/>
                  <a:gd name="connsiteY889" fmla="*/ 329880 h 1172304"/>
                  <a:gd name="connsiteX890" fmla="*/ 193635 w 1755276"/>
                  <a:gd name="connsiteY890" fmla="*/ 330833 h 1172304"/>
                  <a:gd name="connsiteX891" fmla="*/ 192681 w 1755276"/>
                  <a:gd name="connsiteY891" fmla="*/ 333536 h 1172304"/>
                  <a:gd name="connsiteX892" fmla="*/ 192204 w 1755276"/>
                  <a:gd name="connsiteY892" fmla="*/ 337510 h 1172304"/>
                  <a:gd name="connsiteX893" fmla="*/ 192681 w 1755276"/>
                  <a:gd name="connsiteY893" fmla="*/ 341485 h 1172304"/>
                  <a:gd name="connsiteX894" fmla="*/ 192999 w 1755276"/>
                  <a:gd name="connsiteY894" fmla="*/ 345141 h 1172304"/>
                  <a:gd name="connsiteX895" fmla="*/ 192999 w 1755276"/>
                  <a:gd name="connsiteY895" fmla="*/ 346890 h 1172304"/>
                  <a:gd name="connsiteX896" fmla="*/ 192681 w 1755276"/>
                  <a:gd name="connsiteY896" fmla="*/ 349434 h 1172304"/>
                  <a:gd name="connsiteX897" fmla="*/ 193794 w 1755276"/>
                  <a:gd name="connsiteY897" fmla="*/ 351183 h 1172304"/>
                  <a:gd name="connsiteX898" fmla="*/ 194748 w 1755276"/>
                  <a:gd name="connsiteY898" fmla="*/ 354521 h 1172304"/>
                  <a:gd name="connsiteX899" fmla="*/ 196656 w 1755276"/>
                  <a:gd name="connsiteY899" fmla="*/ 356588 h 1172304"/>
                  <a:gd name="connsiteX900" fmla="*/ 199518 w 1755276"/>
                  <a:gd name="connsiteY900" fmla="*/ 363901 h 1172304"/>
                  <a:gd name="connsiteX901" fmla="*/ 201107 w 1755276"/>
                  <a:gd name="connsiteY901" fmla="*/ 368193 h 1172304"/>
                  <a:gd name="connsiteX902" fmla="*/ 202697 w 1755276"/>
                  <a:gd name="connsiteY902" fmla="*/ 372962 h 1172304"/>
                  <a:gd name="connsiteX903" fmla="*/ 201584 w 1755276"/>
                  <a:gd name="connsiteY903" fmla="*/ 375506 h 1172304"/>
                  <a:gd name="connsiteX904" fmla="*/ 201584 w 1755276"/>
                  <a:gd name="connsiteY904" fmla="*/ 376937 h 1172304"/>
                  <a:gd name="connsiteX905" fmla="*/ 203492 w 1755276"/>
                  <a:gd name="connsiteY905" fmla="*/ 378209 h 1172304"/>
                  <a:gd name="connsiteX906" fmla="*/ 204287 w 1755276"/>
                  <a:gd name="connsiteY906" fmla="*/ 380594 h 1172304"/>
                  <a:gd name="connsiteX907" fmla="*/ 205082 w 1755276"/>
                  <a:gd name="connsiteY907" fmla="*/ 382024 h 1172304"/>
                  <a:gd name="connsiteX908" fmla="*/ 205082 w 1755276"/>
                  <a:gd name="connsiteY908" fmla="*/ 383455 h 1172304"/>
                  <a:gd name="connsiteX909" fmla="*/ 204128 w 1755276"/>
                  <a:gd name="connsiteY909" fmla="*/ 384091 h 1172304"/>
                  <a:gd name="connsiteX910" fmla="*/ 200312 w 1755276"/>
                  <a:gd name="connsiteY910" fmla="*/ 383137 h 1172304"/>
                  <a:gd name="connsiteX911" fmla="*/ 197133 w 1755276"/>
                  <a:gd name="connsiteY911" fmla="*/ 384568 h 1172304"/>
                  <a:gd name="connsiteX912" fmla="*/ 193794 w 1755276"/>
                  <a:gd name="connsiteY912" fmla="*/ 385999 h 1172304"/>
                  <a:gd name="connsiteX913" fmla="*/ 193317 w 1755276"/>
                  <a:gd name="connsiteY913" fmla="*/ 386794 h 1172304"/>
                  <a:gd name="connsiteX914" fmla="*/ 193317 w 1755276"/>
                  <a:gd name="connsiteY914" fmla="*/ 387589 h 1172304"/>
                  <a:gd name="connsiteX915" fmla="*/ 193635 w 1755276"/>
                  <a:gd name="connsiteY915" fmla="*/ 388383 h 1172304"/>
                  <a:gd name="connsiteX916" fmla="*/ 195543 w 1755276"/>
                  <a:gd name="connsiteY916" fmla="*/ 389655 h 1172304"/>
                  <a:gd name="connsiteX917" fmla="*/ 198246 w 1755276"/>
                  <a:gd name="connsiteY917" fmla="*/ 390450 h 1172304"/>
                  <a:gd name="connsiteX918" fmla="*/ 198246 w 1755276"/>
                  <a:gd name="connsiteY918" fmla="*/ 391722 h 1172304"/>
                  <a:gd name="connsiteX919" fmla="*/ 194748 w 1755276"/>
                  <a:gd name="connsiteY919" fmla="*/ 392358 h 1172304"/>
                  <a:gd name="connsiteX920" fmla="*/ 189820 w 1755276"/>
                  <a:gd name="connsiteY920" fmla="*/ 394425 h 1172304"/>
                  <a:gd name="connsiteX921" fmla="*/ 188389 w 1755276"/>
                  <a:gd name="connsiteY921" fmla="*/ 396650 h 1172304"/>
                  <a:gd name="connsiteX922" fmla="*/ 187276 w 1755276"/>
                  <a:gd name="connsiteY922" fmla="*/ 399035 h 1172304"/>
                  <a:gd name="connsiteX923" fmla="*/ 187276 w 1755276"/>
                  <a:gd name="connsiteY923" fmla="*/ 400466 h 1172304"/>
                  <a:gd name="connsiteX924" fmla="*/ 187753 w 1755276"/>
                  <a:gd name="connsiteY924" fmla="*/ 404122 h 1172304"/>
                  <a:gd name="connsiteX925" fmla="*/ 188548 w 1755276"/>
                  <a:gd name="connsiteY925" fmla="*/ 408256 h 1172304"/>
                  <a:gd name="connsiteX926" fmla="*/ 189979 w 1755276"/>
                  <a:gd name="connsiteY926" fmla="*/ 412548 h 1172304"/>
                  <a:gd name="connsiteX927" fmla="*/ 189979 w 1755276"/>
                  <a:gd name="connsiteY927" fmla="*/ 413820 h 1172304"/>
                  <a:gd name="connsiteX928" fmla="*/ 189343 w 1755276"/>
                  <a:gd name="connsiteY928" fmla="*/ 414774 h 1172304"/>
                  <a:gd name="connsiteX929" fmla="*/ 188707 w 1755276"/>
                  <a:gd name="connsiteY929" fmla="*/ 415410 h 1172304"/>
                  <a:gd name="connsiteX930" fmla="*/ 189343 w 1755276"/>
                  <a:gd name="connsiteY930" fmla="*/ 417476 h 1172304"/>
                  <a:gd name="connsiteX931" fmla="*/ 189820 w 1755276"/>
                  <a:gd name="connsiteY931" fmla="*/ 419861 h 1172304"/>
                  <a:gd name="connsiteX932" fmla="*/ 189502 w 1755276"/>
                  <a:gd name="connsiteY932" fmla="*/ 420497 h 1172304"/>
                  <a:gd name="connsiteX933" fmla="*/ 189025 w 1755276"/>
                  <a:gd name="connsiteY933" fmla="*/ 420815 h 1172304"/>
                  <a:gd name="connsiteX934" fmla="*/ 180281 w 1755276"/>
                  <a:gd name="connsiteY934" fmla="*/ 421451 h 1172304"/>
                  <a:gd name="connsiteX935" fmla="*/ 178373 w 1755276"/>
                  <a:gd name="connsiteY935" fmla="*/ 422087 h 1172304"/>
                  <a:gd name="connsiteX936" fmla="*/ 176307 w 1755276"/>
                  <a:gd name="connsiteY936" fmla="*/ 425425 h 1172304"/>
                  <a:gd name="connsiteX937" fmla="*/ 168835 w 1755276"/>
                  <a:gd name="connsiteY937" fmla="*/ 428128 h 1172304"/>
                  <a:gd name="connsiteX938" fmla="*/ 164542 w 1755276"/>
                  <a:gd name="connsiteY938" fmla="*/ 429559 h 1172304"/>
                  <a:gd name="connsiteX939" fmla="*/ 162793 w 1755276"/>
                  <a:gd name="connsiteY939" fmla="*/ 429559 h 1172304"/>
                  <a:gd name="connsiteX940" fmla="*/ 158660 w 1755276"/>
                  <a:gd name="connsiteY940" fmla="*/ 431625 h 1172304"/>
                  <a:gd name="connsiteX941" fmla="*/ 147055 w 1755276"/>
                  <a:gd name="connsiteY941" fmla="*/ 437031 h 1172304"/>
                  <a:gd name="connsiteX942" fmla="*/ 141332 w 1755276"/>
                  <a:gd name="connsiteY942" fmla="*/ 440528 h 1172304"/>
                  <a:gd name="connsiteX943" fmla="*/ 138470 w 1755276"/>
                  <a:gd name="connsiteY943" fmla="*/ 441959 h 1172304"/>
                  <a:gd name="connsiteX944" fmla="*/ 136085 w 1755276"/>
                  <a:gd name="connsiteY944" fmla="*/ 443549 h 1172304"/>
                  <a:gd name="connsiteX945" fmla="*/ 135767 w 1755276"/>
                  <a:gd name="connsiteY945" fmla="*/ 445139 h 1172304"/>
                  <a:gd name="connsiteX946" fmla="*/ 135767 w 1755276"/>
                  <a:gd name="connsiteY946" fmla="*/ 446569 h 1172304"/>
                  <a:gd name="connsiteX947" fmla="*/ 129249 w 1755276"/>
                  <a:gd name="connsiteY947" fmla="*/ 453564 h 1172304"/>
                  <a:gd name="connsiteX948" fmla="*/ 124480 w 1755276"/>
                  <a:gd name="connsiteY948" fmla="*/ 454359 h 1172304"/>
                  <a:gd name="connsiteX949" fmla="*/ 120505 w 1755276"/>
                  <a:gd name="connsiteY949" fmla="*/ 454359 h 1172304"/>
                  <a:gd name="connsiteX950" fmla="*/ 117803 w 1755276"/>
                  <a:gd name="connsiteY950" fmla="*/ 455313 h 1172304"/>
                  <a:gd name="connsiteX951" fmla="*/ 113828 w 1755276"/>
                  <a:gd name="connsiteY951" fmla="*/ 456426 h 1172304"/>
                  <a:gd name="connsiteX952" fmla="*/ 105243 w 1755276"/>
                  <a:gd name="connsiteY952" fmla="*/ 455631 h 1172304"/>
                  <a:gd name="connsiteX953" fmla="*/ 102382 w 1755276"/>
                  <a:gd name="connsiteY953" fmla="*/ 455631 h 1172304"/>
                  <a:gd name="connsiteX954" fmla="*/ 96818 w 1755276"/>
                  <a:gd name="connsiteY954" fmla="*/ 454836 h 1172304"/>
                  <a:gd name="connsiteX955" fmla="*/ 94592 w 1755276"/>
                  <a:gd name="connsiteY955" fmla="*/ 455313 h 1172304"/>
                  <a:gd name="connsiteX956" fmla="*/ 92207 w 1755276"/>
                  <a:gd name="connsiteY956" fmla="*/ 456744 h 1172304"/>
                  <a:gd name="connsiteX957" fmla="*/ 88869 w 1755276"/>
                  <a:gd name="connsiteY957" fmla="*/ 462308 h 1172304"/>
                  <a:gd name="connsiteX958" fmla="*/ 87438 w 1755276"/>
                  <a:gd name="connsiteY958" fmla="*/ 463580 h 1172304"/>
                  <a:gd name="connsiteX959" fmla="*/ 86802 w 1755276"/>
                  <a:gd name="connsiteY959" fmla="*/ 464852 h 1172304"/>
                  <a:gd name="connsiteX960" fmla="*/ 86325 w 1755276"/>
                  <a:gd name="connsiteY960" fmla="*/ 467555 h 1172304"/>
                  <a:gd name="connsiteX961" fmla="*/ 85053 w 1755276"/>
                  <a:gd name="connsiteY961" fmla="*/ 470416 h 1172304"/>
                  <a:gd name="connsiteX962" fmla="*/ 83463 w 1755276"/>
                  <a:gd name="connsiteY962" fmla="*/ 472642 h 1172304"/>
                  <a:gd name="connsiteX963" fmla="*/ 82351 w 1755276"/>
                  <a:gd name="connsiteY963" fmla="*/ 474709 h 1172304"/>
                  <a:gd name="connsiteX964" fmla="*/ 79966 w 1755276"/>
                  <a:gd name="connsiteY964" fmla="*/ 476775 h 1172304"/>
                  <a:gd name="connsiteX965" fmla="*/ 77740 w 1755276"/>
                  <a:gd name="connsiteY965" fmla="*/ 478047 h 1172304"/>
                  <a:gd name="connsiteX966" fmla="*/ 75992 w 1755276"/>
                  <a:gd name="connsiteY966" fmla="*/ 475344 h 1172304"/>
                  <a:gd name="connsiteX967" fmla="*/ 74561 w 1755276"/>
                  <a:gd name="connsiteY967" fmla="*/ 476139 h 1172304"/>
                  <a:gd name="connsiteX968" fmla="*/ 73130 w 1755276"/>
                  <a:gd name="connsiteY968" fmla="*/ 477252 h 1172304"/>
                  <a:gd name="connsiteX969" fmla="*/ 70427 w 1755276"/>
                  <a:gd name="connsiteY969" fmla="*/ 476934 h 1172304"/>
                  <a:gd name="connsiteX970" fmla="*/ 68838 w 1755276"/>
                  <a:gd name="connsiteY970" fmla="*/ 477411 h 1172304"/>
                  <a:gd name="connsiteX971" fmla="*/ 65022 w 1755276"/>
                  <a:gd name="connsiteY971" fmla="*/ 479796 h 1172304"/>
                  <a:gd name="connsiteX972" fmla="*/ 59458 w 1755276"/>
                  <a:gd name="connsiteY972" fmla="*/ 479796 h 1172304"/>
                  <a:gd name="connsiteX973" fmla="*/ 58822 w 1755276"/>
                  <a:gd name="connsiteY973" fmla="*/ 478842 h 1172304"/>
                  <a:gd name="connsiteX974" fmla="*/ 57709 w 1755276"/>
                  <a:gd name="connsiteY974" fmla="*/ 472483 h 1172304"/>
                  <a:gd name="connsiteX975" fmla="*/ 56755 w 1755276"/>
                  <a:gd name="connsiteY975" fmla="*/ 469462 h 1172304"/>
                  <a:gd name="connsiteX976" fmla="*/ 55960 w 1755276"/>
                  <a:gd name="connsiteY976" fmla="*/ 468826 h 1172304"/>
                  <a:gd name="connsiteX977" fmla="*/ 55006 w 1755276"/>
                  <a:gd name="connsiteY977" fmla="*/ 468826 h 1172304"/>
                  <a:gd name="connsiteX978" fmla="*/ 46898 w 1755276"/>
                  <a:gd name="connsiteY978" fmla="*/ 473755 h 1172304"/>
                  <a:gd name="connsiteX979" fmla="*/ 43242 w 1755276"/>
                  <a:gd name="connsiteY979" fmla="*/ 474709 h 1172304"/>
                  <a:gd name="connsiteX980" fmla="*/ 40221 w 1755276"/>
                  <a:gd name="connsiteY980" fmla="*/ 474709 h 1172304"/>
                  <a:gd name="connsiteX981" fmla="*/ 36247 w 1755276"/>
                  <a:gd name="connsiteY981" fmla="*/ 473437 h 1172304"/>
                  <a:gd name="connsiteX982" fmla="*/ 35293 w 1755276"/>
                  <a:gd name="connsiteY982" fmla="*/ 473755 h 1172304"/>
                  <a:gd name="connsiteX983" fmla="*/ 34657 w 1755276"/>
                  <a:gd name="connsiteY983" fmla="*/ 474549 h 1172304"/>
                  <a:gd name="connsiteX984" fmla="*/ 34339 w 1755276"/>
                  <a:gd name="connsiteY984" fmla="*/ 475504 h 1172304"/>
                  <a:gd name="connsiteX985" fmla="*/ 35452 w 1755276"/>
                  <a:gd name="connsiteY985" fmla="*/ 478365 h 1172304"/>
                  <a:gd name="connsiteX986" fmla="*/ 35134 w 1755276"/>
                  <a:gd name="connsiteY986" fmla="*/ 479001 h 1172304"/>
                  <a:gd name="connsiteX987" fmla="*/ 33385 w 1755276"/>
                  <a:gd name="connsiteY987" fmla="*/ 479001 h 1172304"/>
                  <a:gd name="connsiteX988" fmla="*/ 30842 w 1755276"/>
                  <a:gd name="connsiteY988" fmla="*/ 479637 h 1172304"/>
                  <a:gd name="connsiteX989" fmla="*/ 28934 w 1755276"/>
                  <a:gd name="connsiteY989" fmla="*/ 480909 h 1172304"/>
                  <a:gd name="connsiteX990" fmla="*/ 23211 w 1755276"/>
                  <a:gd name="connsiteY990" fmla="*/ 485519 h 1172304"/>
                  <a:gd name="connsiteX991" fmla="*/ 18282 w 1755276"/>
                  <a:gd name="connsiteY991" fmla="*/ 487109 h 1172304"/>
                  <a:gd name="connsiteX992" fmla="*/ 13831 w 1755276"/>
                  <a:gd name="connsiteY992" fmla="*/ 487745 h 1172304"/>
                  <a:gd name="connsiteX993" fmla="*/ 11923 w 1755276"/>
                  <a:gd name="connsiteY993" fmla="*/ 488222 h 1172304"/>
                  <a:gd name="connsiteX994" fmla="*/ 11128 w 1755276"/>
                  <a:gd name="connsiteY994" fmla="*/ 488699 h 1172304"/>
                  <a:gd name="connsiteX995" fmla="*/ 9539 w 1755276"/>
                  <a:gd name="connsiteY995" fmla="*/ 490924 h 1172304"/>
                  <a:gd name="connsiteX996" fmla="*/ 7949 w 1755276"/>
                  <a:gd name="connsiteY996" fmla="*/ 494263 h 1172304"/>
                  <a:gd name="connsiteX997" fmla="*/ 7154 w 1755276"/>
                  <a:gd name="connsiteY997" fmla="*/ 495853 h 1172304"/>
                  <a:gd name="connsiteX998" fmla="*/ 6518 w 1755276"/>
                  <a:gd name="connsiteY998" fmla="*/ 496807 h 1172304"/>
                  <a:gd name="connsiteX999" fmla="*/ 6518 w 1755276"/>
                  <a:gd name="connsiteY999" fmla="*/ 498078 h 1172304"/>
                  <a:gd name="connsiteX1000" fmla="*/ 7949 w 1755276"/>
                  <a:gd name="connsiteY1000" fmla="*/ 499668 h 1172304"/>
                  <a:gd name="connsiteX1001" fmla="*/ 8903 w 1755276"/>
                  <a:gd name="connsiteY1001" fmla="*/ 503325 h 1172304"/>
                  <a:gd name="connsiteX1002" fmla="*/ 8903 w 1755276"/>
                  <a:gd name="connsiteY1002" fmla="*/ 504279 h 1172304"/>
                  <a:gd name="connsiteX1003" fmla="*/ 7631 w 1755276"/>
                  <a:gd name="connsiteY1003" fmla="*/ 505868 h 1172304"/>
                  <a:gd name="connsiteX1004" fmla="*/ 6200 w 1755276"/>
                  <a:gd name="connsiteY1004" fmla="*/ 507299 h 1172304"/>
                  <a:gd name="connsiteX1005" fmla="*/ 3180 w 1755276"/>
                  <a:gd name="connsiteY1005" fmla="*/ 508253 h 1172304"/>
                  <a:gd name="connsiteX1006" fmla="*/ 795 w 1755276"/>
                  <a:gd name="connsiteY1006" fmla="*/ 508730 h 1172304"/>
                  <a:gd name="connsiteX1007" fmla="*/ 795 w 1755276"/>
                  <a:gd name="connsiteY1007" fmla="*/ 510479 h 1172304"/>
                  <a:gd name="connsiteX1008" fmla="*/ 477 w 1755276"/>
                  <a:gd name="connsiteY1008" fmla="*/ 513817 h 1172304"/>
                  <a:gd name="connsiteX1009" fmla="*/ 0 w 1755276"/>
                  <a:gd name="connsiteY1009" fmla="*/ 516043 h 1172304"/>
                  <a:gd name="connsiteX1010" fmla="*/ 2385 w 1755276"/>
                  <a:gd name="connsiteY1010" fmla="*/ 520176 h 1172304"/>
                  <a:gd name="connsiteX1011" fmla="*/ 3974 w 1755276"/>
                  <a:gd name="connsiteY1011" fmla="*/ 522243 h 1172304"/>
                  <a:gd name="connsiteX1012" fmla="*/ 5405 w 1755276"/>
                  <a:gd name="connsiteY1012" fmla="*/ 523674 h 1172304"/>
                  <a:gd name="connsiteX1013" fmla="*/ 5723 w 1755276"/>
                  <a:gd name="connsiteY1013" fmla="*/ 524787 h 1172304"/>
                  <a:gd name="connsiteX1014" fmla="*/ 5405 w 1755276"/>
                  <a:gd name="connsiteY1014" fmla="*/ 525740 h 1172304"/>
                  <a:gd name="connsiteX1015" fmla="*/ 3498 w 1755276"/>
                  <a:gd name="connsiteY1015" fmla="*/ 526695 h 1172304"/>
                  <a:gd name="connsiteX1016" fmla="*/ 2861 w 1755276"/>
                  <a:gd name="connsiteY1016" fmla="*/ 527648 h 1172304"/>
                  <a:gd name="connsiteX1017" fmla="*/ 2543 w 1755276"/>
                  <a:gd name="connsiteY1017" fmla="*/ 528761 h 1172304"/>
                  <a:gd name="connsiteX1018" fmla="*/ 3180 w 1755276"/>
                  <a:gd name="connsiteY1018" fmla="*/ 530033 h 1172304"/>
                  <a:gd name="connsiteX1019" fmla="*/ 4292 w 1755276"/>
                  <a:gd name="connsiteY1019" fmla="*/ 534007 h 1172304"/>
                  <a:gd name="connsiteX1020" fmla="*/ 5723 w 1755276"/>
                  <a:gd name="connsiteY1020" fmla="*/ 537028 h 1172304"/>
                  <a:gd name="connsiteX1021" fmla="*/ 7631 w 1755276"/>
                  <a:gd name="connsiteY1021" fmla="*/ 538459 h 1172304"/>
                  <a:gd name="connsiteX1022" fmla="*/ 10492 w 1755276"/>
                  <a:gd name="connsiteY1022" fmla="*/ 539413 h 1172304"/>
                  <a:gd name="connsiteX1023" fmla="*/ 12082 w 1755276"/>
                  <a:gd name="connsiteY1023" fmla="*/ 539413 h 1172304"/>
                  <a:gd name="connsiteX1024" fmla="*/ 13195 w 1755276"/>
                  <a:gd name="connsiteY1024" fmla="*/ 536869 h 1172304"/>
                  <a:gd name="connsiteX1025" fmla="*/ 15103 w 1755276"/>
                  <a:gd name="connsiteY1025" fmla="*/ 535120 h 1172304"/>
                  <a:gd name="connsiteX1026" fmla="*/ 16693 w 1755276"/>
                  <a:gd name="connsiteY1026" fmla="*/ 535120 h 1172304"/>
                  <a:gd name="connsiteX1027" fmla="*/ 19236 w 1755276"/>
                  <a:gd name="connsiteY1027" fmla="*/ 535120 h 1172304"/>
                  <a:gd name="connsiteX1028" fmla="*/ 26072 w 1755276"/>
                  <a:gd name="connsiteY1028" fmla="*/ 537187 h 1172304"/>
                  <a:gd name="connsiteX1029" fmla="*/ 32749 w 1755276"/>
                  <a:gd name="connsiteY1029" fmla="*/ 540208 h 1172304"/>
                  <a:gd name="connsiteX1030" fmla="*/ 34657 w 1755276"/>
                  <a:gd name="connsiteY1030" fmla="*/ 541797 h 1172304"/>
                  <a:gd name="connsiteX1031" fmla="*/ 35293 w 1755276"/>
                  <a:gd name="connsiteY1031" fmla="*/ 543705 h 1172304"/>
                  <a:gd name="connsiteX1032" fmla="*/ 33385 w 1755276"/>
                  <a:gd name="connsiteY1032" fmla="*/ 547998 h 1172304"/>
                  <a:gd name="connsiteX1033" fmla="*/ 33385 w 1755276"/>
                  <a:gd name="connsiteY1033" fmla="*/ 550700 h 1172304"/>
                  <a:gd name="connsiteX1034" fmla="*/ 33862 w 1755276"/>
                  <a:gd name="connsiteY1034" fmla="*/ 553562 h 1172304"/>
                  <a:gd name="connsiteX1035" fmla="*/ 35452 w 1755276"/>
                  <a:gd name="connsiteY1035" fmla="*/ 555787 h 1172304"/>
                  <a:gd name="connsiteX1036" fmla="*/ 36883 w 1755276"/>
                  <a:gd name="connsiteY1036" fmla="*/ 559444 h 1172304"/>
                  <a:gd name="connsiteX1037" fmla="*/ 37201 w 1755276"/>
                  <a:gd name="connsiteY1037" fmla="*/ 562465 h 1172304"/>
                  <a:gd name="connsiteX1038" fmla="*/ 37837 w 1755276"/>
                  <a:gd name="connsiteY1038" fmla="*/ 563418 h 1172304"/>
                  <a:gd name="connsiteX1039" fmla="*/ 38314 w 1755276"/>
                  <a:gd name="connsiteY1039" fmla="*/ 564531 h 1172304"/>
                  <a:gd name="connsiteX1040" fmla="*/ 37519 w 1755276"/>
                  <a:gd name="connsiteY1040" fmla="*/ 567393 h 1172304"/>
                  <a:gd name="connsiteX1041" fmla="*/ 37042 w 1755276"/>
                  <a:gd name="connsiteY1041" fmla="*/ 570254 h 1172304"/>
                  <a:gd name="connsiteX1042" fmla="*/ 37678 w 1755276"/>
                  <a:gd name="connsiteY1042" fmla="*/ 571208 h 1172304"/>
                  <a:gd name="connsiteX1043" fmla="*/ 39745 w 1755276"/>
                  <a:gd name="connsiteY1043" fmla="*/ 572639 h 1172304"/>
                  <a:gd name="connsiteX1044" fmla="*/ 42924 w 1755276"/>
                  <a:gd name="connsiteY1044" fmla="*/ 575183 h 1172304"/>
                  <a:gd name="connsiteX1045" fmla="*/ 43560 w 1755276"/>
                  <a:gd name="connsiteY1045" fmla="*/ 577408 h 1172304"/>
                  <a:gd name="connsiteX1046" fmla="*/ 42447 w 1755276"/>
                  <a:gd name="connsiteY1046" fmla="*/ 578839 h 1172304"/>
                  <a:gd name="connsiteX1047" fmla="*/ 40380 w 1755276"/>
                  <a:gd name="connsiteY1047" fmla="*/ 580429 h 1172304"/>
                  <a:gd name="connsiteX1048" fmla="*/ 37837 w 1755276"/>
                  <a:gd name="connsiteY1048" fmla="*/ 581860 h 1172304"/>
                  <a:gd name="connsiteX1049" fmla="*/ 37042 w 1755276"/>
                  <a:gd name="connsiteY1049" fmla="*/ 582496 h 1172304"/>
                  <a:gd name="connsiteX1050" fmla="*/ 35611 w 1755276"/>
                  <a:gd name="connsiteY1050" fmla="*/ 582496 h 1172304"/>
                  <a:gd name="connsiteX1051" fmla="*/ 33544 w 1755276"/>
                  <a:gd name="connsiteY1051" fmla="*/ 581860 h 1172304"/>
                  <a:gd name="connsiteX1052" fmla="*/ 32749 w 1755276"/>
                  <a:gd name="connsiteY1052" fmla="*/ 580588 h 1172304"/>
                  <a:gd name="connsiteX1053" fmla="*/ 32431 w 1755276"/>
                  <a:gd name="connsiteY1053" fmla="*/ 580588 h 1172304"/>
                  <a:gd name="connsiteX1054" fmla="*/ 30842 w 1755276"/>
                  <a:gd name="connsiteY1054" fmla="*/ 581224 h 1172304"/>
                  <a:gd name="connsiteX1055" fmla="*/ 27662 w 1755276"/>
                  <a:gd name="connsiteY1055" fmla="*/ 582178 h 1172304"/>
                  <a:gd name="connsiteX1056" fmla="*/ 22257 w 1755276"/>
                  <a:gd name="connsiteY1056" fmla="*/ 584721 h 1172304"/>
                  <a:gd name="connsiteX1057" fmla="*/ 22257 w 1755276"/>
                  <a:gd name="connsiteY1057" fmla="*/ 585357 h 1172304"/>
                  <a:gd name="connsiteX1058" fmla="*/ 25913 w 1755276"/>
                  <a:gd name="connsiteY1058" fmla="*/ 588060 h 1172304"/>
                  <a:gd name="connsiteX1059" fmla="*/ 26708 w 1755276"/>
                  <a:gd name="connsiteY1059" fmla="*/ 589014 h 1172304"/>
                  <a:gd name="connsiteX1060" fmla="*/ 27185 w 1755276"/>
                  <a:gd name="connsiteY1060" fmla="*/ 589332 h 1172304"/>
                  <a:gd name="connsiteX1061" fmla="*/ 28934 w 1755276"/>
                  <a:gd name="connsiteY1061" fmla="*/ 588855 h 1172304"/>
                  <a:gd name="connsiteX1062" fmla="*/ 31636 w 1755276"/>
                  <a:gd name="connsiteY1062" fmla="*/ 588855 h 1172304"/>
                  <a:gd name="connsiteX1063" fmla="*/ 33703 w 1755276"/>
                  <a:gd name="connsiteY1063" fmla="*/ 589650 h 1172304"/>
                  <a:gd name="connsiteX1064" fmla="*/ 35929 w 1755276"/>
                  <a:gd name="connsiteY1064" fmla="*/ 590763 h 1172304"/>
                  <a:gd name="connsiteX1065" fmla="*/ 37360 w 1755276"/>
                  <a:gd name="connsiteY1065" fmla="*/ 591717 h 1172304"/>
                  <a:gd name="connsiteX1066" fmla="*/ 39108 w 1755276"/>
                  <a:gd name="connsiteY1066" fmla="*/ 591240 h 1172304"/>
                  <a:gd name="connsiteX1067" fmla="*/ 42129 w 1755276"/>
                  <a:gd name="connsiteY1067" fmla="*/ 590604 h 1172304"/>
                  <a:gd name="connsiteX1068" fmla="*/ 44673 w 1755276"/>
                  <a:gd name="connsiteY1068" fmla="*/ 591080 h 1172304"/>
                  <a:gd name="connsiteX1069" fmla="*/ 50396 w 1755276"/>
                  <a:gd name="connsiteY1069" fmla="*/ 592988 h 1172304"/>
                  <a:gd name="connsiteX1070" fmla="*/ 51191 w 1755276"/>
                  <a:gd name="connsiteY1070" fmla="*/ 593942 h 1172304"/>
                  <a:gd name="connsiteX1071" fmla="*/ 52622 w 1755276"/>
                  <a:gd name="connsiteY1071" fmla="*/ 598712 h 1172304"/>
                  <a:gd name="connsiteX1072" fmla="*/ 53734 w 1755276"/>
                  <a:gd name="connsiteY1072" fmla="*/ 599189 h 1172304"/>
                  <a:gd name="connsiteX1073" fmla="*/ 56914 w 1755276"/>
                  <a:gd name="connsiteY1073" fmla="*/ 598076 h 1172304"/>
                  <a:gd name="connsiteX1074" fmla="*/ 59617 w 1755276"/>
                  <a:gd name="connsiteY1074" fmla="*/ 598712 h 1172304"/>
                  <a:gd name="connsiteX1075" fmla="*/ 62637 w 1755276"/>
                  <a:gd name="connsiteY1075" fmla="*/ 600301 h 1172304"/>
                  <a:gd name="connsiteX1076" fmla="*/ 64545 w 1755276"/>
                  <a:gd name="connsiteY1076" fmla="*/ 601732 h 1172304"/>
                  <a:gd name="connsiteX1077" fmla="*/ 65817 w 1755276"/>
                  <a:gd name="connsiteY1077" fmla="*/ 603322 h 1172304"/>
                  <a:gd name="connsiteX1078" fmla="*/ 67248 w 1755276"/>
                  <a:gd name="connsiteY1078" fmla="*/ 605866 h 1172304"/>
                  <a:gd name="connsiteX1079" fmla="*/ 67725 w 1755276"/>
                  <a:gd name="connsiteY1079" fmla="*/ 607932 h 1172304"/>
                  <a:gd name="connsiteX1080" fmla="*/ 68361 w 1755276"/>
                  <a:gd name="connsiteY1080" fmla="*/ 610476 h 1172304"/>
                  <a:gd name="connsiteX1081" fmla="*/ 68361 w 1755276"/>
                  <a:gd name="connsiteY1081" fmla="*/ 617471 h 1172304"/>
                  <a:gd name="connsiteX1082" fmla="*/ 67248 w 1755276"/>
                  <a:gd name="connsiteY1082" fmla="*/ 618584 h 1172304"/>
                  <a:gd name="connsiteX1083" fmla="*/ 66453 w 1755276"/>
                  <a:gd name="connsiteY1083" fmla="*/ 620015 h 1172304"/>
                  <a:gd name="connsiteX1084" fmla="*/ 66453 w 1755276"/>
                  <a:gd name="connsiteY1084" fmla="*/ 621286 h 1172304"/>
                  <a:gd name="connsiteX1085" fmla="*/ 67566 w 1755276"/>
                  <a:gd name="connsiteY1085" fmla="*/ 622240 h 1172304"/>
                  <a:gd name="connsiteX1086" fmla="*/ 69473 w 1755276"/>
                  <a:gd name="connsiteY1086" fmla="*/ 622876 h 1172304"/>
                  <a:gd name="connsiteX1087" fmla="*/ 71222 w 1755276"/>
                  <a:gd name="connsiteY1087" fmla="*/ 623353 h 1172304"/>
                  <a:gd name="connsiteX1088" fmla="*/ 72176 w 1755276"/>
                  <a:gd name="connsiteY1088" fmla="*/ 624466 h 1172304"/>
                  <a:gd name="connsiteX1089" fmla="*/ 73448 w 1755276"/>
                  <a:gd name="connsiteY1089" fmla="*/ 628440 h 1172304"/>
                  <a:gd name="connsiteX1090" fmla="*/ 74243 w 1755276"/>
                  <a:gd name="connsiteY1090" fmla="*/ 629076 h 1172304"/>
                  <a:gd name="connsiteX1091" fmla="*/ 76310 w 1755276"/>
                  <a:gd name="connsiteY1091" fmla="*/ 629076 h 1172304"/>
                  <a:gd name="connsiteX1092" fmla="*/ 80125 w 1755276"/>
                  <a:gd name="connsiteY1092" fmla="*/ 628282 h 1172304"/>
                  <a:gd name="connsiteX1093" fmla="*/ 83463 w 1755276"/>
                  <a:gd name="connsiteY1093" fmla="*/ 627010 h 1172304"/>
                  <a:gd name="connsiteX1094" fmla="*/ 84894 w 1755276"/>
                  <a:gd name="connsiteY1094" fmla="*/ 626692 h 1172304"/>
                  <a:gd name="connsiteX1095" fmla="*/ 85212 w 1755276"/>
                  <a:gd name="connsiteY1095" fmla="*/ 630348 h 1172304"/>
                  <a:gd name="connsiteX1096" fmla="*/ 87120 w 1755276"/>
                  <a:gd name="connsiteY1096" fmla="*/ 631779 h 1172304"/>
                  <a:gd name="connsiteX1097" fmla="*/ 89823 w 1755276"/>
                  <a:gd name="connsiteY1097" fmla="*/ 633369 h 1172304"/>
                  <a:gd name="connsiteX1098" fmla="*/ 90935 w 1755276"/>
                  <a:gd name="connsiteY1098" fmla="*/ 633846 h 1172304"/>
                  <a:gd name="connsiteX1099" fmla="*/ 94115 w 1755276"/>
                  <a:gd name="connsiteY1099" fmla="*/ 635435 h 1172304"/>
                  <a:gd name="connsiteX1100" fmla="*/ 100156 w 1755276"/>
                  <a:gd name="connsiteY1100" fmla="*/ 637502 h 1172304"/>
                  <a:gd name="connsiteX1101" fmla="*/ 106038 w 1755276"/>
                  <a:gd name="connsiteY1101" fmla="*/ 638933 h 1172304"/>
                  <a:gd name="connsiteX1102" fmla="*/ 110331 w 1755276"/>
                  <a:gd name="connsiteY1102" fmla="*/ 640046 h 1172304"/>
                  <a:gd name="connsiteX1103" fmla="*/ 112397 w 1755276"/>
                  <a:gd name="connsiteY1103" fmla="*/ 640046 h 1172304"/>
                  <a:gd name="connsiteX1104" fmla="*/ 113828 w 1755276"/>
                  <a:gd name="connsiteY1104" fmla="*/ 640046 h 1172304"/>
                  <a:gd name="connsiteX1105" fmla="*/ 118121 w 1755276"/>
                  <a:gd name="connsiteY1105" fmla="*/ 639728 h 1172304"/>
                  <a:gd name="connsiteX1106" fmla="*/ 120346 w 1755276"/>
                  <a:gd name="connsiteY1106" fmla="*/ 639251 h 1172304"/>
                  <a:gd name="connsiteX1107" fmla="*/ 120346 w 1755276"/>
                  <a:gd name="connsiteY1107" fmla="*/ 639251 h 1172304"/>
                  <a:gd name="connsiteX1108" fmla="*/ 120664 w 1755276"/>
                  <a:gd name="connsiteY1108" fmla="*/ 639569 h 1172304"/>
                  <a:gd name="connsiteX1109" fmla="*/ 121777 w 1755276"/>
                  <a:gd name="connsiteY1109" fmla="*/ 640364 h 1172304"/>
                  <a:gd name="connsiteX1110" fmla="*/ 123049 w 1755276"/>
                  <a:gd name="connsiteY1110" fmla="*/ 640682 h 1172304"/>
                  <a:gd name="connsiteX1111" fmla="*/ 124480 w 1755276"/>
                  <a:gd name="connsiteY1111" fmla="*/ 639887 h 1172304"/>
                  <a:gd name="connsiteX1112" fmla="*/ 126229 w 1755276"/>
                  <a:gd name="connsiteY1112" fmla="*/ 639251 h 1172304"/>
                  <a:gd name="connsiteX1113" fmla="*/ 127182 w 1755276"/>
                  <a:gd name="connsiteY1113" fmla="*/ 639569 h 1172304"/>
                  <a:gd name="connsiteX1114" fmla="*/ 127182 w 1755276"/>
                  <a:gd name="connsiteY1114" fmla="*/ 640523 h 1172304"/>
                  <a:gd name="connsiteX1115" fmla="*/ 126229 w 1755276"/>
                  <a:gd name="connsiteY1115" fmla="*/ 645133 h 1172304"/>
                  <a:gd name="connsiteX1116" fmla="*/ 126229 w 1755276"/>
                  <a:gd name="connsiteY1116" fmla="*/ 646882 h 1172304"/>
                  <a:gd name="connsiteX1117" fmla="*/ 128136 w 1755276"/>
                  <a:gd name="connsiteY1117" fmla="*/ 650697 h 1172304"/>
                  <a:gd name="connsiteX1118" fmla="*/ 130521 w 1755276"/>
                  <a:gd name="connsiteY1118" fmla="*/ 656738 h 1172304"/>
                  <a:gd name="connsiteX1119" fmla="*/ 132747 w 1755276"/>
                  <a:gd name="connsiteY1119" fmla="*/ 662462 h 1172304"/>
                  <a:gd name="connsiteX1120" fmla="*/ 134018 w 1755276"/>
                  <a:gd name="connsiteY1120" fmla="*/ 666277 h 1172304"/>
                  <a:gd name="connsiteX1121" fmla="*/ 135290 w 1755276"/>
                  <a:gd name="connsiteY1121" fmla="*/ 667867 h 1172304"/>
                  <a:gd name="connsiteX1122" fmla="*/ 140695 w 1755276"/>
                  <a:gd name="connsiteY1122" fmla="*/ 669457 h 1172304"/>
                  <a:gd name="connsiteX1123" fmla="*/ 145147 w 1755276"/>
                  <a:gd name="connsiteY1123" fmla="*/ 670729 h 1172304"/>
                  <a:gd name="connsiteX1124" fmla="*/ 147850 w 1755276"/>
                  <a:gd name="connsiteY1124" fmla="*/ 672795 h 1172304"/>
                  <a:gd name="connsiteX1125" fmla="*/ 150711 w 1755276"/>
                  <a:gd name="connsiteY1125" fmla="*/ 674862 h 1172304"/>
                  <a:gd name="connsiteX1126" fmla="*/ 152778 w 1755276"/>
                  <a:gd name="connsiteY1126" fmla="*/ 676134 h 1172304"/>
                  <a:gd name="connsiteX1127" fmla="*/ 153732 w 1755276"/>
                  <a:gd name="connsiteY1127" fmla="*/ 677724 h 1172304"/>
                  <a:gd name="connsiteX1128" fmla="*/ 153732 w 1755276"/>
                  <a:gd name="connsiteY1128" fmla="*/ 679154 h 1172304"/>
                  <a:gd name="connsiteX1129" fmla="*/ 153732 w 1755276"/>
                  <a:gd name="connsiteY1129" fmla="*/ 680108 h 1172304"/>
                  <a:gd name="connsiteX1130" fmla="*/ 152619 w 1755276"/>
                  <a:gd name="connsiteY1130" fmla="*/ 681380 h 1172304"/>
                  <a:gd name="connsiteX1131" fmla="*/ 147532 w 1755276"/>
                  <a:gd name="connsiteY1131" fmla="*/ 684719 h 1172304"/>
                  <a:gd name="connsiteX1132" fmla="*/ 146896 w 1755276"/>
                  <a:gd name="connsiteY1132" fmla="*/ 685832 h 1172304"/>
                  <a:gd name="connsiteX1133" fmla="*/ 146896 w 1755276"/>
                  <a:gd name="connsiteY1133" fmla="*/ 687262 h 1172304"/>
                  <a:gd name="connsiteX1134" fmla="*/ 147691 w 1755276"/>
                  <a:gd name="connsiteY1134" fmla="*/ 691237 h 1172304"/>
                  <a:gd name="connsiteX1135" fmla="*/ 148327 w 1755276"/>
                  <a:gd name="connsiteY1135" fmla="*/ 693780 h 1172304"/>
                  <a:gd name="connsiteX1136" fmla="*/ 148327 w 1755276"/>
                  <a:gd name="connsiteY1136" fmla="*/ 698868 h 1172304"/>
                  <a:gd name="connsiteX1137" fmla="*/ 148804 w 1755276"/>
                  <a:gd name="connsiteY1137" fmla="*/ 703637 h 1172304"/>
                  <a:gd name="connsiteX1138" fmla="*/ 150552 w 1755276"/>
                  <a:gd name="connsiteY1138" fmla="*/ 705863 h 1172304"/>
                  <a:gd name="connsiteX1139" fmla="*/ 151983 w 1755276"/>
                  <a:gd name="connsiteY1139" fmla="*/ 707293 h 1172304"/>
                  <a:gd name="connsiteX1140" fmla="*/ 152937 w 1755276"/>
                  <a:gd name="connsiteY1140" fmla="*/ 708565 h 1172304"/>
                  <a:gd name="connsiteX1141" fmla="*/ 154845 w 1755276"/>
                  <a:gd name="connsiteY1141" fmla="*/ 710314 h 1172304"/>
                  <a:gd name="connsiteX1142" fmla="*/ 156434 w 1755276"/>
                  <a:gd name="connsiteY1142" fmla="*/ 711586 h 1172304"/>
                  <a:gd name="connsiteX1143" fmla="*/ 157706 w 1755276"/>
                  <a:gd name="connsiteY1143" fmla="*/ 712381 h 1172304"/>
                  <a:gd name="connsiteX1144" fmla="*/ 157706 w 1755276"/>
                  <a:gd name="connsiteY1144" fmla="*/ 712381 h 1172304"/>
                  <a:gd name="connsiteX1145" fmla="*/ 158342 w 1755276"/>
                  <a:gd name="connsiteY1145" fmla="*/ 714130 h 1172304"/>
                  <a:gd name="connsiteX1146" fmla="*/ 158024 w 1755276"/>
                  <a:gd name="connsiteY1146" fmla="*/ 716196 h 1172304"/>
                  <a:gd name="connsiteX1147" fmla="*/ 157547 w 1755276"/>
                  <a:gd name="connsiteY1147" fmla="*/ 717945 h 1172304"/>
                  <a:gd name="connsiteX1148" fmla="*/ 157547 w 1755276"/>
                  <a:gd name="connsiteY1148" fmla="*/ 718899 h 1172304"/>
                  <a:gd name="connsiteX1149" fmla="*/ 158819 w 1755276"/>
                  <a:gd name="connsiteY1149" fmla="*/ 719535 h 1172304"/>
                  <a:gd name="connsiteX1150" fmla="*/ 160409 w 1755276"/>
                  <a:gd name="connsiteY1150" fmla="*/ 721284 h 1172304"/>
                  <a:gd name="connsiteX1151" fmla="*/ 160409 w 1755276"/>
                  <a:gd name="connsiteY1151" fmla="*/ 723827 h 1172304"/>
                  <a:gd name="connsiteX1152" fmla="*/ 160409 w 1755276"/>
                  <a:gd name="connsiteY1152" fmla="*/ 725576 h 1172304"/>
                  <a:gd name="connsiteX1153" fmla="*/ 161045 w 1755276"/>
                  <a:gd name="connsiteY1153" fmla="*/ 727166 h 1172304"/>
                  <a:gd name="connsiteX1154" fmla="*/ 161045 w 1755276"/>
                  <a:gd name="connsiteY1154" fmla="*/ 728914 h 1172304"/>
                  <a:gd name="connsiteX1155" fmla="*/ 160727 w 1755276"/>
                  <a:gd name="connsiteY1155" fmla="*/ 733366 h 1172304"/>
                  <a:gd name="connsiteX1156" fmla="*/ 160727 w 1755276"/>
                  <a:gd name="connsiteY1156" fmla="*/ 735115 h 1172304"/>
                  <a:gd name="connsiteX1157" fmla="*/ 160727 w 1755276"/>
                  <a:gd name="connsiteY1157" fmla="*/ 735274 h 1172304"/>
                  <a:gd name="connsiteX1158" fmla="*/ 159296 w 1755276"/>
                  <a:gd name="connsiteY1158" fmla="*/ 735274 h 1172304"/>
                  <a:gd name="connsiteX1159" fmla="*/ 158024 w 1755276"/>
                  <a:gd name="connsiteY1159" fmla="*/ 736069 h 1172304"/>
                  <a:gd name="connsiteX1160" fmla="*/ 156275 w 1755276"/>
                  <a:gd name="connsiteY1160" fmla="*/ 738930 h 1172304"/>
                  <a:gd name="connsiteX1161" fmla="*/ 154209 w 1755276"/>
                  <a:gd name="connsiteY1161" fmla="*/ 739725 h 1172304"/>
                  <a:gd name="connsiteX1162" fmla="*/ 151983 w 1755276"/>
                  <a:gd name="connsiteY1162" fmla="*/ 739725 h 1172304"/>
                  <a:gd name="connsiteX1163" fmla="*/ 149598 w 1755276"/>
                  <a:gd name="connsiteY1163" fmla="*/ 738294 h 1172304"/>
                  <a:gd name="connsiteX1164" fmla="*/ 147691 w 1755276"/>
                  <a:gd name="connsiteY1164" fmla="*/ 736546 h 1172304"/>
                  <a:gd name="connsiteX1165" fmla="*/ 147214 w 1755276"/>
                  <a:gd name="connsiteY1165" fmla="*/ 735592 h 1172304"/>
                  <a:gd name="connsiteX1166" fmla="*/ 146737 w 1755276"/>
                  <a:gd name="connsiteY1166" fmla="*/ 733684 h 1172304"/>
                  <a:gd name="connsiteX1167" fmla="*/ 145783 w 1755276"/>
                  <a:gd name="connsiteY1167" fmla="*/ 732412 h 1172304"/>
                  <a:gd name="connsiteX1168" fmla="*/ 143716 w 1755276"/>
                  <a:gd name="connsiteY1168" fmla="*/ 733048 h 1172304"/>
                  <a:gd name="connsiteX1169" fmla="*/ 140695 w 1755276"/>
                  <a:gd name="connsiteY1169" fmla="*/ 733366 h 1172304"/>
                  <a:gd name="connsiteX1170" fmla="*/ 137357 w 1755276"/>
                  <a:gd name="connsiteY1170" fmla="*/ 733843 h 1172304"/>
                  <a:gd name="connsiteX1171" fmla="*/ 136721 w 1755276"/>
                  <a:gd name="connsiteY1171" fmla="*/ 734320 h 1172304"/>
                  <a:gd name="connsiteX1172" fmla="*/ 136721 w 1755276"/>
                  <a:gd name="connsiteY1172" fmla="*/ 735115 h 1172304"/>
                  <a:gd name="connsiteX1173" fmla="*/ 137516 w 1755276"/>
                  <a:gd name="connsiteY1173" fmla="*/ 736863 h 1172304"/>
                  <a:gd name="connsiteX1174" fmla="*/ 138152 w 1755276"/>
                  <a:gd name="connsiteY1174" fmla="*/ 739089 h 1172304"/>
                  <a:gd name="connsiteX1175" fmla="*/ 138629 w 1755276"/>
                  <a:gd name="connsiteY1175" fmla="*/ 742110 h 1172304"/>
                  <a:gd name="connsiteX1176" fmla="*/ 139583 w 1755276"/>
                  <a:gd name="connsiteY1176" fmla="*/ 744176 h 1172304"/>
                  <a:gd name="connsiteX1177" fmla="*/ 139901 w 1755276"/>
                  <a:gd name="connsiteY1177" fmla="*/ 744812 h 1172304"/>
                  <a:gd name="connsiteX1178" fmla="*/ 145147 w 1755276"/>
                  <a:gd name="connsiteY1178" fmla="*/ 750853 h 1172304"/>
                  <a:gd name="connsiteX1179" fmla="*/ 146578 w 1755276"/>
                  <a:gd name="connsiteY1179" fmla="*/ 752125 h 1172304"/>
                  <a:gd name="connsiteX1180" fmla="*/ 146896 w 1755276"/>
                  <a:gd name="connsiteY1180" fmla="*/ 752920 h 1172304"/>
                  <a:gd name="connsiteX1181" fmla="*/ 146419 w 1755276"/>
                  <a:gd name="connsiteY1181" fmla="*/ 755146 h 1172304"/>
                  <a:gd name="connsiteX1182" fmla="*/ 145465 w 1755276"/>
                  <a:gd name="connsiteY1182" fmla="*/ 757690 h 1172304"/>
                  <a:gd name="connsiteX1183" fmla="*/ 145465 w 1755276"/>
                  <a:gd name="connsiteY1183" fmla="*/ 759756 h 1172304"/>
                  <a:gd name="connsiteX1184" fmla="*/ 147373 w 1755276"/>
                  <a:gd name="connsiteY1184" fmla="*/ 761982 h 1172304"/>
                  <a:gd name="connsiteX1185" fmla="*/ 148804 w 1755276"/>
                  <a:gd name="connsiteY1185" fmla="*/ 763572 h 1172304"/>
                  <a:gd name="connsiteX1186" fmla="*/ 147373 w 1755276"/>
                  <a:gd name="connsiteY1186" fmla="*/ 765639 h 1172304"/>
                  <a:gd name="connsiteX1187" fmla="*/ 146578 w 1755276"/>
                  <a:gd name="connsiteY1187" fmla="*/ 768182 h 1172304"/>
                  <a:gd name="connsiteX1188" fmla="*/ 147532 w 1755276"/>
                  <a:gd name="connsiteY1188" fmla="*/ 769295 h 1172304"/>
                  <a:gd name="connsiteX1189" fmla="*/ 147055 w 1755276"/>
                  <a:gd name="connsiteY1189" fmla="*/ 772793 h 1172304"/>
                  <a:gd name="connsiteX1190" fmla="*/ 147532 w 1755276"/>
                  <a:gd name="connsiteY1190" fmla="*/ 773428 h 1172304"/>
                  <a:gd name="connsiteX1191" fmla="*/ 148485 w 1755276"/>
                  <a:gd name="connsiteY1191" fmla="*/ 773746 h 1172304"/>
                  <a:gd name="connsiteX1192" fmla="*/ 150075 w 1755276"/>
                  <a:gd name="connsiteY1192" fmla="*/ 773428 h 1172304"/>
                  <a:gd name="connsiteX1193" fmla="*/ 151665 w 1755276"/>
                  <a:gd name="connsiteY1193" fmla="*/ 772475 h 1172304"/>
                  <a:gd name="connsiteX1194" fmla="*/ 152937 w 1755276"/>
                  <a:gd name="connsiteY1194" fmla="*/ 772475 h 1172304"/>
                  <a:gd name="connsiteX1195" fmla="*/ 153732 w 1755276"/>
                  <a:gd name="connsiteY1195" fmla="*/ 772475 h 1172304"/>
                  <a:gd name="connsiteX1196" fmla="*/ 154845 w 1755276"/>
                  <a:gd name="connsiteY1196" fmla="*/ 769772 h 1172304"/>
                  <a:gd name="connsiteX1197" fmla="*/ 155799 w 1755276"/>
                  <a:gd name="connsiteY1197" fmla="*/ 769454 h 1172304"/>
                  <a:gd name="connsiteX1198" fmla="*/ 157547 w 1755276"/>
                  <a:gd name="connsiteY1198" fmla="*/ 770249 h 1172304"/>
                  <a:gd name="connsiteX1199" fmla="*/ 161204 w 1755276"/>
                  <a:gd name="connsiteY1199" fmla="*/ 775336 h 1172304"/>
                  <a:gd name="connsiteX1200" fmla="*/ 164224 w 1755276"/>
                  <a:gd name="connsiteY1200" fmla="*/ 779628 h 1172304"/>
                  <a:gd name="connsiteX1201" fmla="*/ 165178 w 1755276"/>
                  <a:gd name="connsiteY1201" fmla="*/ 780423 h 1172304"/>
                  <a:gd name="connsiteX1202" fmla="*/ 165655 w 1755276"/>
                  <a:gd name="connsiteY1202" fmla="*/ 780900 h 1172304"/>
                  <a:gd name="connsiteX1203" fmla="*/ 168676 w 1755276"/>
                  <a:gd name="connsiteY1203" fmla="*/ 783126 h 1172304"/>
                  <a:gd name="connsiteX1204" fmla="*/ 170742 w 1755276"/>
                  <a:gd name="connsiteY1204" fmla="*/ 784557 h 1172304"/>
                  <a:gd name="connsiteX1205" fmla="*/ 173604 w 1755276"/>
                  <a:gd name="connsiteY1205" fmla="*/ 784080 h 1172304"/>
                  <a:gd name="connsiteX1206" fmla="*/ 177419 w 1755276"/>
                  <a:gd name="connsiteY1206" fmla="*/ 784080 h 1172304"/>
                  <a:gd name="connsiteX1207" fmla="*/ 179645 w 1755276"/>
                  <a:gd name="connsiteY1207" fmla="*/ 785352 h 1172304"/>
                  <a:gd name="connsiteX1208" fmla="*/ 180917 w 1755276"/>
                  <a:gd name="connsiteY1208" fmla="*/ 786306 h 1172304"/>
                  <a:gd name="connsiteX1209" fmla="*/ 181076 w 1755276"/>
                  <a:gd name="connsiteY1209" fmla="*/ 786306 h 1172304"/>
                  <a:gd name="connsiteX1210" fmla="*/ 185527 w 1755276"/>
                  <a:gd name="connsiteY1210" fmla="*/ 789803 h 1172304"/>
                  <a:gd name="connsiteX1211" fmla="*/ 187435 w 1755276"/>
                  <a:gd name="connsiteY1211" fmla="*/ 789485 h 1172304"/>
                  <a:gd name="connsiteX1212" fmla="*/ 188707 w 1755276"/>
                  <a:gd name="connsiteY1212" fmla="*/ 790439 h 1172304"/>
                  <a:gd name="connsiteX1213" fmla="*/ 189025 w 1755276"/>
                  <a:gd name="connsiteY1213" fmla="*/ 792824 h 1172304"/>
                  <a:gd name="connsiteX1214" fmla="*/ 188389 w 1755276"/>
                  <a:gd name="connsiteY1214" fmla="*/ 795209 h 1172304"/>
                  <a:gd name="connsiteX1215" fmla="*/ 188389 w 1755276"/>
                  <a:gd name="connsiteY1215" fmla="*/ 796321 h 1172304"/>
                  <a:gd name="connsiteX1216" fmla="*/ 190456 w 1755276"/>
                  <a:gd name="connsiteY1216" fmla="*/ 796480 h 1172304"/>
                  <a:gd name="connsiteX1217" fmla="*/ 194748 w 1755276"/>
                  <a:gd name="connsiteY1217" fmla="*/ 798070 h 1172304"/>
                  <a:gd name="connsiteX1218" fmla="*/ 198563 w 1755276"/>
                  <a:gd name="connsiteY1218" fmla="*/ 799501 h 1172304"/>
                  <a:gd name="connsiteX1219" fmla="*/ 200471 w 1755276"/>
                  <a:gd name="connsiteY1219" fmla="*/ 799978 h 1172304"/>
                  <a:gd name="connsiteX1220" fmla="*/ 202538 w 1755276"/>
                  <a:gd name="connsiteY1220" fmla="*/ 801091 h 1172304"/>
                  <a:gd name="connsiteX1221" fmla="*/ 204446 w 1755276"/>
                  <a:gd name="connsiteY1221" fmla="*/ 802839 h 1172304"/>
                  <a:gd name="connsiteX1222" fmla="*/ 208102 w 1755276"/>
                  <a:gd name="connsiteY1222" fmla="*/ 805065 h 1172304"/>
                  <a:gd name="connsiteX1223" fmla="*/ 211282 w 1755276"/>
                  <a:gd name="connsiteY1223" fmla="*/ 806814 h 1172304"/>
                  <a:gd name="connsiteX1224" fmla="*/ 211918 w 1755276"/>
                  <a:gd name="connsiteY1224" fmla="*/ 809040 h 1172304"/>
                  <a:gd name="connsiteX1225" fmla="*/ 213189 w 1755276"/>
                  <a:gd name="connsiteY1225" fmla="*/ 811106 h 1172304"/>
                  <a:gd name="connsiteX1226" fmla="*/ 214779 w 1755276"/>
                  <a:gd name="connsiteY1226" fmla="*/ 813014 h 1172304"/>
                  <a:gd name="connsiteX1227" fmla="*/ 216687 w 1755276"/>
                  <a:gd name="connsiteY1227" fmla="*/ 813014 h 1172304"/>
                  <a:gd name="connsiteX1228" fmla="*/ 218913 w 1755276"/>
                  <a:gd name="connsiteY1228" fmla="*/ 811265 h 1172304"/>
                  <a:gd name="connsiteX1229" fmla="*/ 223523 w 1755276"/>
                  <a:gd name="connsiteY1229" fmla="*/ 803634 h 1172304"/>
                  <a:gd name="connsiteX1230" fmla="*/ 230041 w 1755276"/>
                  <a:gd name="connsiteY1230" fmla="*/ 802044 h 1172304"/>
                  <a:gd name="connsiteX1231" fmla="*/ 236082 w 1755276"/>
                  <a:gd name="connsiteY1231" fmla="*/ 802839 h 1172304"/>
                  <a:gd name="connsiteX1232" fmla="*/ 241488 w 1755276"/>
                  <a:gd name="connsiteY1232" fmla="*/ 803952 h 1172304"/>
                  <a:gd name="connsiteX1233" fmla="*/ 243077 w 1755276"/>
                  <a:gd name="connsiteY1233" fmla="*/ 806496 h 1172304"/>
                  <a:gd name="connsiteX1234" fmla="*/ 244190 w 1755276"/>
                  <a:gd name="connsiteY1234" fmla="*/ 809198 h 1172304"/>
                  <a:gd name="connsiteX1235" fmla="*/ 244826 w 1755276"/>
                  <a:gd name="connsiteY1235" fmla="*/ 810629 h 1172304"/>
                  <a:gd name="connsiteX1236" fmla="*/ 246575 w 1755276"/>
                  <a:gd name="connsiteY1236" fmla="*/ 812219 h 1172304"/>
                  <a:gd name="connsiteX1237" fmla="*/ 254206 w 1755276"/>
                  <a:gd name="connsiteY1237" fmla="*/ 816035 h 1172304"/>
                  <a:gd name="connsiteX1238" fmla="*/ 258657 w 1755276"/>
                  <a:gd name="connsiteY1238" fmla="*/ 819532 h 1172304"/>
                  <a:gd name="connsiteX1239" fmla="*/ 264857 w 1755276"/>
                  <a:gd name="connsiteY1239" fmla="*/ 824142 h 1172304"/>
                  <a:gd name="connsiteX1240" fmla="*/ 269468 w 1755276"/>
                  <a:gd name="connsiteY1240" fmla="*/ 826209 h 1172304"/>
                  <a:gd name="connsiteX1241" fmla="*/ 273601 w 1755276"/>
                  <a:gd name="connsiteY1241" fmla="*/ 826209 h 1172304"/>
                  <a:gd name="connsiteX1242" fmla="*/ 275827 w 1755276"/>
                  <a:gd name="connsiteY1242" fmla="*/ 828117 h 1172304"/>
                  <a:gd name="connsiteX1243" fmla="*/ 279324 w 1755276"/>
                  <a:gd name="connsiteY1243" fmla="*/ 831773 h 1172304"/>
                  <a:gd name="connsiteX1244" fmla="*/ 282186 w 1755276"/>
                  <a:gd name="connsiteY1244" fmla="*/ 835907 h 1172304"/>
                  <a:gd name="connsiteX1245" fmla="*/ 285843 w 1755276"/>
                  <a:gd name="connsiteY1245" fmla="*/ 839722 h 1172304"/>
                  <a:gd name="connsiteX1246" fmla="*/ 288386 w 1755276"/>
                  <a:gd name="connsiteY1246" fmla="*/ 839722 h 1172304"/>
                  <a:gd name="connsiteX1247" fmla="*/ 291884 w 1755276"/>
                  <a:gd name="connsiteY1247" fmla="*/ 838291 h 1172304"/>
                  <a:gd name="connsiteX1248" fmla="*/ 296017 w 1755276"/>
                  <a:gd name="connsiteY1248" fmla="*/ 836702 h 1172304"/>
                  <a:gd name="connsiteX1249" fmla="*/ 298561 w 1755276"/>
                  <a:gd name="connsiteY1249" fmla="*/ 837497 h 1172304"/>
                  <a:gd name="connsiteX1250" fmla="*/ 300787 w 1755276"/>
                  <a:gd name="connsiteY1250" fmla="*/ 838609 h 1172304"/>
                  <a:gd name="connsiteX1251" fmla="*/ 301581 w 1755276"/>
                  <a:gd name="connsiteY1251" fmla="*/ 840517 h 1172304"/>
                  <a:gd name="connsiteX1252" fmla="*/ 303012 w 1755276"/>
                  <a:gd name="connsiteY1252" fmla="*/ 844174 h 1172304"/>
                  <a:gd name="connsiteX1253" fmla="*/ 304602 w 1755276"/>
                  <a:gd name="connsiteY1253" fmla="*/ 847989 h 1172304"/>
                  <a:gd name="connsiteX1254" fmla="*/ 306987 w 1755276"/>
                  <a:gd name="connsiteY1254" fmla="*/ 849420 h 1172304"/>
                  <a:gd name="connsiteX1255" fmla="*/ 309848 w 1755276"/>
                  <a:gd name="connsiteY1255" fmla="*/ 851487 h 1172304"/>
                  <a:gd name="connsiteX1256" fmla="*/ 311438 w 1755276"/>
                  <a:gd name="connsiteY1256" fmla="*/ 853077 h 1172304"/>
                  <a:gd name="connsiteX1257" fmla="*/ 316684 w 1755276"/>
                  <a:gd name="connsiteY1257" fmla="*/ 855938 h 1172304"/>
                  <a:gd name="connsiteX1258" fmla="*/ 317479 w 1755276"/>
                  <a:gd name="connsiteY1258" fmla="*/ 857051 h 1172304"/>
                  <a:gd name="connsiteX1259" fmla="*/ 318592 w 1755276"/>
                  <a:gd name="connsiteY1259" fmla="*/ 857846 h 1172304"/>
                  <a:gd name="connsiteX1260" fmla="*/ 319864 w 1755276"/>
                  <a:gd name="connsiteY1260" fmla="*/ 858323 h 1172304"/>
                  <a:gd name="connsiteX1261" fmla="*/ 320977 w 1755276"/>
                  <a:gd name="connsiteY1261" fmla="*/ 858959 h 1172304"/>
                  <a:gd name="connsiteX1262" fmla="*/ 322726 w 1755276"/>
                  <a:gd name="connsiteY1262" fmla="*/ 858959 h 1172304"/>
                  <a:gd name="connsiteX1263" fmla="*/ 328926 w 1755276"/>
                  <a:gd name="connsiteY1263" fmla="*/ 857369 h 1172304"/>
                  <a:gd name="connsiteX1264" fmla="*/ 330515 w 1755276"/>
                  <a:gd name="connsiteY1264" fmla="*/ 857369 h 1172304"/>
                  <a:gd name="connsiteX1265" fmla="*/ 331469 w 1755276"/>
                  <a:gd name="connsiteY1265" fmla="*/ 857846 h 1172304"/>
                  <a:gd name="connsiteX1266" fmla="*/ 331469 w 1755276"/>
                  <a:gd name="connsiteY1266" fmla="*/ 858482 h 1172304"/>
                  <a:gd name="connsiteX1267" fmla="*/ 330356 w 1755276"/>
                  <a:gd name="connsiteY1267" fmla="*/ 861184 h 1172304"/>
                  <a:gd name="connsiteX1268" fmla="*/ 329403 w 1755276"/>
                  <a:gd name="connsiteY1268" fmla="*/ 864682 h 1172304"/>
                  <a:gd name="connsiteX1269" fmla="*/ 330356 w 1755276"/>
                  <a:gd name="connsiteY1269" fmla="*/ 866431 h 1172304"/>
                  <a:gd name="connsiteX1270" fmla="*/ 332900 w 1755276"/>
                  <a:gd name="connsiteY1270" fmla="*/ 867226 h 1172304"/>
                  <a:gd name="connsiteX1271" fmla="*/ 338623 w 1755276"/>
                  <a:gd name="connsiteY1271" fmla="*/ 867702 h 1172304"/>
                  <a:gd name="connsiteX1272" fmla="*/ 346254 w 1755276"/>
                  <a:gd name="connsiteY1272" fmla="*/ 867702 h 1172304"/>
                  <a:gd name="connsiteX1273" fmla="*/ 348639 w 1755276"/>
                  <a:gd name="connsiteY1273" fmla="*/ 869451 h 1172304"/>
                  <a:gd name="connsiteX1274" fmla="*/ 351024 w 1755276"/>
                  <a:gd name="connsiteY1274" fmla="*/ 872154 h 1172304"/>
                  <a:gd name="connsiteX1275" fmla="*/ 353408 w 1755276"/>
                  <a:gd name="connsiteY1275" fmla="*/ 876605 h 1172304"/>
                  <a:gd name="connsiteX1276" fmla="*/ 354362 w 1755276"/>
                  <a:gd name="connsiteY1276" fmla="*/ 878513 h 1172304"/>
                  <a:gd name="connsiteX1277" fmla="*/ 355475 w 1755276"/>
                  <a:gd name="connsiteY1277" fmla="*/ 878990 h 1172304"/>
                  <a:gd name="connsiteX1278" fmla="*/ 357542 w 1755276"/>
                  <a:gd name="connsiteY1278" fmla="*/ 878195 h 1172304"/>
                  <a:gd name="connsiteX1279" fmla="*/ 357860 w 1755276"/>
                  <a:gd name="connsiteY1279" fmla="*/ 876287 h 1172304"/>
                  <a:gd name="connsiteX1280" fmla="*/ 357860 w 1755276"/>
                  <a:gd name="connsiteY1280" fmla="*/ 873585 h 1172304"/>
                  <a:gd name="connsiteX1281" fmla="*/ 359608 w 1755276"/>
                  <a:gd name="connsiteY1281" fmla="*/ 872631 h 1172304"/>
                  <a:gd name="connsiteX1282" fmla="*/ 360721 w 1755276"/>
                  <a:gd name="connsiteY1282" fmla="*/ 873267 h 1172304"/>
                  <a:gd name="connsiteX1283" fmla="*/ 361993 w 1755276"/>
                  <a:gd name="connsiteY1283" fmla="*/ 875492 h 1172304"/>
                  <a:gd name="connsiteX1284" fmla="*/ 365173 w 1755276"/>
                  <a:gd name="connsiteY1284" fmla="*/ 877400 h 1172304"/>
                  <a:gd name="connsiteX1285" fmla="*/ 367398 w 1755276"/>
                  <a:gd name="connsiteY1285" fmla="*/ 878354 h 1172304"/>
                  <a:gd name="connsiteX1286" fmla="*/ 369624 w 1755276"/>
                  <a:gd name="connsiteY1286" fmla="*/ 878036 h 1172304"/>
                  <a:gd name="connsiteX1287" fmla="*/ 370578 w 1755276"/>
                  <a:gd name="connsiteY1287" fmla="*/ 877241 h 1172304"/>
                  <a:gd name="connsiteX1288" fmla="*/ 371691 w 1755276"/>
                  <a:gd name="connsiteY1288" fmla="*/ 873426 h 1172304"/>
                  <a:gd name="connsiteX1289" fmla="*/ 373439 w 1755276"/>
                  <a:gd name="connsiteY1289" fmla="*/ 872949 h 1172304"/>
                  <a:gd name="connsiteX1290" fmla="*/ 375665 w 1755276"/>
                  <a:gd name="connsiteY1290" fmla="*/ 873267 h 1172304"/>
                  <a:gd name="connsiteX1291" fmla="*/ 376460 w 1755276"/>
                  <a:gd name="connsiteY1291" fmla="*/ 874062 h 1172304"/>
                  <a:gd name="connsiteX1292" fmla="*/ 377414 w 1755276"/>
                  <a:gd name="connsiteY1292" fmla="*/ 875492 h 1172304"/>
                  <a:gd name="connsiteX1293" fmla="*/ 380116 w 1755276"/>
                  <a:gd name="connsiteY1293" fmla="*/ 876128 h 1172304"/>
                  <a:gd name="connsiteX1294" fmla="*/ 382819 w 1755276"/>
                  <a:gd name="connsiteY1294" fmla="*/ 877082 h 1172304"/>
                  <a:gd name="connsiteX1295" fmla="*/ 385363 w 1755276"/>
                  <a:gd name="connsiteY1295" fmla="*/ 878354 h 1172304"/>
                  <a:gd name="connsiteX1296" fmla="*/ 388860 w 1755276"/>
                  <a:gd name="connsiteY1296" fmla="*/ 881215 h 1172304"/>
                  <a:gd name="connsiteX1297" fmla="*/ 393153 w 1755276"/>
                  <a:gd name="connsiteY1297" fmla="*/ 881692 h 1172304"/>
                  <a:gd name="connsiteX1298" fmla="*/ 398081 w 1755276"/>
                  <a:gd name="connsiteY1298" fmla="*/ 881692 h 1172304"/>
                  <a:gd name="connsiteX1299" fmla="*/ 400625 w 1755276"/>
                  <a:gd name="connsiteY1299" fmla="*/ 881692 h 1172304"/>
                  <a:gd name="connsiteX1300" fmla="*/ 402532 w 1755276"/>
                  <a:gd name="connsiteY1300" fmla="*/ 881692 h 1172304"/>
                  <a:gd name="connsiteX1301" fmla="*/ 404281 w 1755276"/>
                  <a:gd name="connsiteY1301" fmla="*/ 881692 h 1172304"/>
                  <a:gd name="connsiteX1302" fmla="*/ 409369 w 1755276"/>
                  <a:gd name="connsiteY1302" fmla="*/ 879626 h 1172304"/>
                  <a:gd name="connsiteX1303" fmla="*/ 411435 w 1755276"/>
                  <a:gd name="connsiteY1303" fmla="*/ 879626 h 1172304"/>
                  <a:gd name="connsiteX1304" fmla="*/ 413979 w 1755276"/>
                  <a:gd name="connsiteY1304" fmla="*/ 879626 h 1172304"/>
                  <a:gd name="connsiteX1305" fmla="*/ 416523 w 1755276"/>
                  <a:gd name="connsiteY1305" fmla="*/ 879944 h 1172304"/>
                  <a:gd name="connsiteX1306" fmla="*/ 416205 w 1755276"/>
                  <a:gd name="connsiteY1306" fmla="*/ 878831 h 1172304"/>
                  <a:gd name="connsiteX1307" fmla="*/ 416523 w 1755276"/>
                  <a:gd name="connsiteY1307" fmla="*/ 877877 h 1172304"/>
                  <a:gd name="connsiteX1308" fmla="*/ 417476 w 1755276"/>
                  <a:gd name="connsiteY1308" fmla="*/ 877400 h 1172304"/>
                  <a:gd name="connsiteX1309" fmla="*/ 421292 w 1755276"/>
                  <a:gd name="connsiteY1309" fmla="*/ 876764 h 1172304"/>
                  <a:gd name="connsiteX1310" fmla="*/ 425584 w 1755276"/>
                  <a:gd name="connsiteY1310" fmla="*/ 875492 h 1172304"/>
                  <a:gd name="connsiteX1311" fmla="*/ 427333 w 1755276"/>
                  <a:gd name="connsiteY1311" fmla="*/ 874856 h 1172304"/>
                  <a:gd name="connsiteX1312" fmla="*/ 428605 w 1755276"/>
                  <a:gd name="connsiteY1312" fmla="*/ 874220 h 1172304"/>
                  <a:gd name="connsiteX1313" fmla="*/ 429877 w 1755276"/>
                  <a:gd name="connsiteY1313" fmla="*/ 873108 h 1172304"/>
                  <a:gd name="connsiteX1314" fmla="*/ 431148 w 1755276"/>
                  <a:gd name="connsiteY1314" fmla="*/ 873108 h 1172304"/>
                  <a:gd name="connsiteX1315" fmla="*/ 434964 w 1755276"/>
                  <a:gd name="connsiteY1315" fmla="*/ 874698 h 1172304"/>
                  <a:gd name="connsiteX1316" fmla="*/ 436395 w 1755276"/>
                  <a:gd name="connsiteY1316" fmla="*/ 875651 h 1172304"/>
                  <a:gd name="connsiteX1317" fmla="*/ 437031 w 1755276"/>
                  <a:gd name="connsiteY1317" fmla="*/ 878672 h 1172304"/>
                  <a:gd name="connsiteX1318" fmla="*/ 437667 w 1755276"/>
                  <a:gd name="connsiteY1318" fmla="*/ 879944 h 1172304"/>
                  <a:gd name="connsiteX1319" fmla="*/ 437190 w 1755276"/>
                  <a:gd name="connsiteY1319" fmla="*/ 883123 h 1172304"/>
                  <a:gd name="connsiteX1320" fmla="*/ 434805 w 1755276"/>
                  <a:gd name="connsiteY1320" fmla="*/ 890754 h 1172304"/>
                  <a:gd name="connsiteX1321" fmla="*/ 435282 w 1755276"/>
                  <a:gd name="connsiteY1321" fmla="*/ 893616 h 1172304"/>
                  <a:gd name="connsiteX1322" fmla="*/ 437190 w 1755276"/>
                  <a:gd name="connsiteY1322" fmla="*/ 895683 h 1172304"/>
                  <a:gd name="connsiteX1323" fmla="*/ 438939 w 1755276"/>
                  <a:gd name="connsiteY1323" fmla="*/ 897113 h 1172304"/>
                  <a:gd name="connsiteX1324" fmla="*/ 440528 w 1755276"/>
                  <a:gd name="connsiteY1324" fmla="*/ 892503 h 1172304"/>
                  <a:gd name="connsiteX1325" fmla="*/ 442754 w 1755276"/>
                  <a:gd name="connsiteY1325" fmla="*/ 890913 h 1172304"/>
                  <a:gd name="connsiteX1326" fmla="*/ 444980 w 1755276"/>
                  <a:gd name="connsiteY1326" fmla="*/ 888687 h 1172304"/>
                  <a:gd name="connsiteX1327" fmla="*/ 446569 w 1755276"/>
                  <a:gd name="connsiteY1327" fmla="*/ 885031 h 1172304"/>
                  <a:gd name="connsiteX1328" fmla="*/ 449749 w 1755276"/>
                  <a:gd name="connsiteY1328" fmla="*/ 881215 h 1172304"/>
                  <a:gd name="connsiteX1329" fmla="*/ 453246 w 1755276"/>
                  <a:gd name="connsiteY1329" fmla="*/ 877400 h 1172304"/>
                  <a:gd name="connsiteX1330" fmla="*/ 455631 w 1755276"/>
                  <a:gd name="connsiteY1330" fmla="*/ 874220 h 1172304"/>
                  <a:gd name="connsiteX1331" fmla="*/ 457221 w 1755276"/>
                  <a:gd name="connsiteY1331" fmla="*/ 872790 h 1172304"/>
                  <a:gd name="connsiteX1332" fmla="*/ 460560 w 1755276"/>
                  <a:gd name="connsiteY1332" fmla="*/ 871200 h 1172304"/>
                  <a:gd name="connsiteX1333" fmla="*/ 463421 w 1755276"/>
                  <a:gd name="connsiteY1333" fmla="*/ 870246 h 1172304"/>
                  <a:gd name="connsiteX1334" fmla="*/ 465329 w 1755276"/>
                  <a:gd name="connsiteY1334" fmla="*/ 868179 h 1172304"/>
                  <a:gd name="connsiteX1335" fmla="*/ 467714 w 1755276"/>
                  <a:gd name="connsiteY1335" fmla="*/ 867066 h 1172304"/>
                  <a:gd name="connsiteX1336" fmla="*/ 470098 w 1755276"/>
                  <a:gd name="connsiteY1336" fmla="*/ 866590 h 1172304"/>
                  <a:gd name="connsiteX1337" fmla="*/ 473596 w 1755276"/>
                  <a:gd name="connsiteY1337" fmla="*/ 866908 h 1172304"/>
                  <a:gd name="connsiteX1338" fmla="*/ 476934 w 1755276"/>
                  <a:gd name="connsiteY1338" fmla="*/ 867702 h 1172304"/>
                  <a:gd name="connsiteX1339" fmla="*/ 480591 w 1755276"/>
                  <a:gd name="connsiteY1339" fmla="*/ 868815 h 1172304"/>
                  <a:gd name="connsiteX1340" fmla="*/ 481068 w 1755276"/>
                  <a:gd name="connsiteY1340" fmla="*/ 869610 h 1172304"/>
                  <a:gd name="connsiteX1341" fmla="*/ 480750 w 1755276"/>
                  <a:gd name="connsiteY1341" fmla="*/ 871041 h 1172304"/>
                  <a:gd name="connsiteX1342" fmla="*/ 480273 w 1755276"/>
                  <a:gd name="connsiteY1342" fmla="*/ 872631 h 1172304"/>
                  <a:gd name="connsiteX1343" fmla="*/ 480273 w 1755276"/>
                  <a:gd name="connsiteY1343" fmla="*/ 873426 h 1172304"/>
                  <a:gd name="connsiteX1344" fmla="*/ 480750 w 1755276"/>
                  <a:gd name="connsiteY1344" fmla="*/ 873903 h 1172304"/>
                  <a:gd name="connsiteX1345" fmla="*/ 484406 w 1755276"/>
                  <a:gd name="connsiteY1345" fmla="*/ 874220 h 1172304"/>
                  <a:gd name="connsiteX1346" fmla="*/ 488858 w 1755276"/>
                  <a:gd name="connsiteY1346" fmla="*/ 873903 h 1172304"/>
                  <a:gd name="connsiteX1347" fmla="*/ 491242 w 1755276"/>
                  <a:gd name="connsiteY1347" fmla="*/ 873903 h 1172304"/>
                  <a:gd name="connsiteX1348" fmla="*/ 496647 w 1755276"/>
                  <a:gd name="connsiteY1348" fmla="*/ 875492 h 1172304"/>
                  <a:gd name="connsiteX1349" fmla="*/ 498237 w 1755276"/>
                  <a:gd name="connsiteY1349" fmla="*/ 876446 h 1172304"/>
                  <a:gd name="connsiteX1350" fmla="*/ 499986 w 1755276"/>
                  <a:gd name="connsiteY1350" fmla="*/ 877241 h 1172304"/>
                  <a:gd name="connsiteX1351" fmla="*/ 501576 w 1755276"/>
                  <a:gd name="connsiteY1351" fmla="*/ 877241 h 1172304"/>
                  <a:gd name="connsiteX1352" fmla="*/ 503642 w 1755276"/>
                  <a:gd name="connsiteY1352" fmla="*/ 875492 h 1172304"/>
                  <a:gd name="connsiteX1353" fmla="*/ 505868 w 1755276"/>
                  <a:gd name="connsiteY1353" fmla="*/ 874062 h 1172304"/>
                  <a:gd name="connsiteX1354" fmla="*/ 507299 w 1755276"/>
                  <a:gd name="connsiteY1354" fmla="*/ 874062 h 1172304"/>
                  <a:gd name="connsiteX1355" fmla="*/ 508253 w 1755276"/>
                  <a:gd name="connsiteY1355" fmla="*/ 874220 h 1172304"/>
                  <a:gd name="connsiteX1356" fmla="*/ 510002 w 1755276"/>
                  <a:gd name="connsiteY1356" fmla="*/ 875492 h 1172304"/>
                  <a:gd name="connsiteX1357" fmla="*/ 513658 w 1755276"/>
                  <a:gd name="connsiteY1357" fmla="*/ 876764 h 1172304"/>
                  <a:gd name="connsiteX1358" fmla="*/ 516838 w 1755276"/>
                  <a:gd name="connsiteY1358" fmla="*/ 877718 h 1172304"/>
                  <a:gd name="connsiteX1359" fmla="*/ 517951 w 1755276"/>
                  <a:gd name="connsiteY1359" fmla="*/ 878672 h 1172304"/>
                  <a:gd name="connsiteX1360" fmla="*/ 517633 w 1755276"/>
                  <a:gd name="connsiteY1360" fmla="*/ 882487 h 1172304"/>
                  <a:gd name="connsiteX1361" fmla="*/ 517633 w 1755276"/>
                  <a:gd name="connsiteY1361" fmla="*/ 883759 h 1172304"/>
                  <a:gd name="connsiteX1362" fmla="*/ 520017 w 1755276"/>
                  <a:gd name="connsiteY1362" fmla="*/ 883759 h 1172304"/>
                  <a:gd name="connsiteX1363" fmla="*/ 523197 w 1755276"/>
                  <a:gd name="connsiteY1363" fmla="*/ 884236 h 1172304"/>
                  <a:gd name="connsiteX1364" fmla="*/ 525582 w 1755276"/>
                  <a:gd name="connsiteY1364" fmla="*/ 884713 h 1172304"/>
                  <a:gd name="connsiteX1365" fmla="*/ 527489 w 1755276"/>
                  <a:gd name="connsiteY1365" fmla="*/ 884713 h 1172304"/>
                  <a:gd name="connsiteX1366" fmla="*/ 530987 w 1755276"/>
                  <a:gd name="connsiteY1366" fmla="*/ 882328 h 1172304"/>
                  <a:gd name="connsiteX1367" fmla="*/ 532577 w 1755276"/>
                  <a:gd name="connsiteY1367" fmla="*/ 882328 h 1172304"/>
                  <a:gd name="connsiteX1368" fmla="*/ 534484 w 1755276"/>
                  <a:gd name="connsiteY1368" fmla="*/ 881692 h 1172304"/>
                  <a:gd name="connsiteX1369" fmla="*/ 535279 w 1755276"/>
                  <a:gd name="connsiteY1369" fmla="*/ 881215 h 1172304"/>
                  <a:gd name="connsiteX1370" fmla="*/ 535915 w 1755276"/>
                  <a:gd name="connsiteY1370" fmla="*/ 881534 h 1172304"/>
                  <a:gd name="connsiteX1371" fmla="*/ 537982 w 1755276"/>
                  <a:gd name="connsiteY1371" fmla="*/ 881852 h 1172304"/>
                  <a:gd name="connsiteX1372" fmla="*/ 540049 w 1755276"/>
                  <a:gd name="connsiteY1372" fmla="*/ 881852 h 1172304"/>
                  <a:gd name="connsiteX1373" fmla="*/ 541956 w 1755276"/>
                  <a:gd name="connsiteY1373" fmla="*/ 881057 h 1172304"/>
                  <a:gd name="connsiteX1374" fmla="*/ 543864 w 1755276"/>
                  <a:gd name="connsiteY1374" fmla="*/ 880103 h 1172304"/>
                  <a:gd name="connsiteX1375" fmla="*/ 547203 w 1755276"/>
                  <a:gd name="connsiteY1375" fmla="*/ 877877 h 1172304"/>
                  <a:gd name="connsiteX1376" fmla="*/ 547838 w 1755276"/>
                  <a:gd name="connsiteY1376" fmla="*/ 876605 h 1172304"/>
                  <a:gd name="connsiteX1377" fmla="*/ 547838 w 1755276"/>
                  <a:gd name="connsiteY1377" fmla="*/ 875492 h 1172304"/>
                  <a:gd name="connsiteX1378" fmla="*/ 547203 w 1755276"/>
                  <a:gd name="connsiteY1378" fmla="*/ 874698 h 1172304"/>
                  <a:gd name="connsiteX1379" fmla="*/ 546567 w 1755276"/>
                  <a:gd name="connsiteY1379" fmla="*/ 874380 h 1172304"/>
                  <a:gd name="connsiteX1380" fmla="*/ 546885 w 1755276"/>
                  <a:gd name="connsiteY1380" fmla="*/ 873426 h 1172304"/>
                  <a:gd name="connsiteX1381" fmla="*/ 548315 w 1755276"/>
                  <a:gd name="connsiteY1381" fmla="*/ 871836 h 1172304"/>
                  <a:gd name="connsiteX1382" fmla="*/ 553562 w 1755276"/>
                  <a:gd name="connsiteY1382" fmla="*/ 869292 h 1172304"/>
                  <a:gd name="connsiteX1383" fmla="*/ 558013 w 1755276"/>
                  <a:gd name="connsiteY1383" fmla="*/ 866272 h 1172304"/>
                  <a:gd name="connsiteX1384" fmla="*/ 560398 w 1755276"/>
                  <a:gd name="connsiteY1384" fmla="*/ 863887 h 1172304"/>
                  <a:gd name="connsiteX1385" fmla="*/ 561510 w 1755276"/>
                  <a:gd name="connsiteY1385" fmla="*/ 861025 h 1172304"/>
                  <a:gd name="connsiteX1386" fmla="*/ 562941 w 1755276"/>
                  <a:gd name="connsiteY1386" fmla="*/ 858005 h 1172304"/>
                  <a:gd name="connsiteX1387" fmla="*/ 564213 w 1755276"/>
                  <a:gd name="connsiteY1387" fmla="*/ 856733 h 1172304"/>
                  <a:gd name="connsiteX1388" fmla="*/ 567393 w 1755276"/>
                  <a:gd name="connsiteY1388" fmla="*/ 855938 h 1172304"/>
                  <a:gd name="connsiteX1389" fmla="*/ 576136 w 1755276"/>
                  <a:gd name="connsiteY1389" fmla="*/ 854825 h 1172304"/>
                  <a:gd name="connsiteX1390" fmla="*/ 578839 w 1755276"/>
                  <a:gd name="connsiteY1390" fmla="*/ 853553 h 1172304"/>
                  <a:gd name="connsiteX1391" fmla="*/ 582973 w 1755276"/>
                  <a:gd name="connsiteY1391" fmla="*/ 851328 h 1172304"/>
                  <a:gd name="connsiteX1392" fmla="*/ 585039 w 1755276"/>
                  <a:gd name="connsiteY1392" fmla="*/ 849579 h 1172304"/>
                  <a:gd name="connsiteX1393" fmla="*/ 586152 w 1755276"/>
                  <a:gd name="connsiteY1393" fmla="*/ 848148 h 1172304"/>
                  <a:gd name="connsiteX1394" fmla="*/ 586152 w 1755276"/>
                  <a:gd name="connsiteY1394" fmla="*/ 846558 h 1172304"/>
                  <a:gd name="connsiteX1395" fmla="*/ 589014 w 1755276"/>
                  <a:gd name="connsiteY1395" fmla="*/ 846081 h 1172304"/>
                  <a:gd name="connsiteX1396" fmla="*/ 591398 w 1755276"/>
                  <a:gd name="connsiteY1396" fmla="*/ 843538 h 1172304"/>
                  <a:gd name="connsiteX1397" fmla="*/ 594260 w 1755276"/>
                  <a:gd name="connsiteY1397" fmla="*/ 840835 h 1172304"/>
                  <a:gd name="connsiteX1398" fmla="*/ 599347 w 1755276"/>
                  <a:gd name="connsiteY1398" fmla="*/ 838609 h 1172304"/>
                  <a:gd name="connsiteX1399" fmla="*/ 603799 w 1755276"/>
                  <a:gd name="connsiteY1399" fmla="*/ 835589 h 1172304"/>
                  <a:gd name="connsiteX1400" fmla="*/ 605389 w 1755276"/>
                  <a:gd name="connsiteY1400" fmla="*/ 836066 h 1172304"/>
                  <a:gd name="connsiteX1401" fmla="*/ 606978 w 1755276"/>
                  <a:gd name="connsiteY1401" fmla="*/ 837497 h 1172304"/>
                  <a:gd name="connsiteX1402" fmla="*/ 607773 w 1755276"/>
                  <a:gd name="connsiteY1402" fmla="*/ 839086 h 1172304"/>
                  <a:gd name="connsiteX1403" fmla="*/ 607773 w 1755276"/>
                  <a:gd name="connsiteY1403" fmla="*/ 839881 h 1172304"/>
                  <a:gd name="connsiteX1404" fmla="*/ 613655 w 1755276"/>
                  <a:gd name="connsiteY1404" fmla="*/ 840835 h 1172304"/>
                  <a:gd name="connsiteX1405" fmla="*/ 614609 w 1755276"/>
                  <a:gd name="connsiteY1405" fmla="*/ 840835 h 1172304"/>
                  <a:gd name="connsiteX1406" fmla="*/ 618743 w 1755276"/>
                  <a:gd name="connsiteY1406" fmla="*/ 842107 h 1172304"/>
                  <a:gd name="connsiteX1407" fmla="*/ 622558 w 1755276"/>
                  <a:gd name="connsiteY1407" fmla="*/ 843856 h 1172304"/>
                  <a:gd name="connsiteX1408" fmla="*/ 624625 w 1755276"/>
                  <a:gd name="connsiteY1408" fmla="*/ 844333 h 1172304"/>
                  <a:gd name="connsiteX1409" fmla="*/ 625738 w 1755276"/>
                  <a:gd name="connsiteY1409" fmla="*/ 844333 h 1172304"/>
                  <a:gd name="connsiteX1410" fmla="*/ 626692 w 1755276"/>
                  <a:gd name="connsiteY1410" fmla="*/ 843697 h 1172304"/>
                  <a:gd name="connsiteX1411" fmla="*/ 627804 w 1755276"/>
                  <a:gd name="connsiteY1411" fmla="*/ 842266 h 1172304"/>
                  <a:gd name="connsiteX1412" fmla="*/ 628917 w 1755276"/>
                  <a:gd name="connsiteY1412" fmla="*/ 841153 h 1172304"/>
                  <a:gd name="connsiteX1413" fmla="*/ 629553 w 1755276"/>
                  <a:gd name="connsiteY1413" fmla="*/ 840676 h 1172304"/>
                  <a:gd name="connsiteX1414" fmla="*/ 629553 w 1755276"/>
                  <a:gd name="connsiteY1414" fmla="*/ 838927 h 1172304"/>
                  <a:gd name="connsiteX1415" fmla="*/ 635117 w 1755276"/>
                  <a:gd name="connsiteY1415" fmla="*/ 835589 h 1172304"/>
                  <a:gd name="connsiteX1416" fmla="*/ 640205 w 1755276"/>
                  <a:gd name="connsiteY1416" fmla="*/ 833204 h 1172304"/>
                  <a:gd name="connsiteX1417" fmla="*/ 644497 w 1755276"/>
                  <a:gd name="connsiteY1417" fmla="*/ 831456 h 1172304"/>
                  <a:gd name="connsiteX1418" fmla="*/ 645769 w 1755276"/>
                  <a:gd name="connsiteY1418" fmla="*/ 832250 h 1172304"/>
                  <a:gd name="connsiteX1419" fmla="*/ 647200 w 1755276"/>
                  <a:gd name="connsiteY1419" fmla="*/ 833522 h 1172304"/>
                  <a:gd name="connsiteX1420" fmla="*/ 649108 w 1755276"/>
                  <a:gd name="connsiteY1420" fmla="*/ 836861 h 1172304"/>
                  <a:gd name="connsiteX1421" fmla="*/ 650220 w 1755276"/>
                  <a:gd name="connsiteY1421" fmla="*/ 837656 h 1172304"/>
                  <a:gd name="connsiteX1422" fmla="*/ 653082 w 1755276"/>
                  <a:gd name="connsiteY1422" fmla="*/ 837179 h 1172304"/>
                  <a:gd name="connsiteX1423" fmla="*/ 653559 w 1755276"/>
                  <a:gd name="connsiteY1423" fmla="*/ 837497 h 1172304"/>
                  <a:gd name="connsiteX1424" fmla="*/ 653082 w 1755276"/>
                  <a:gd name="connsiteY1424" fmla="*/ 838768 h 1172304"/>
                  <a:gd name="connsiteX1425" fmla="*/ 651174 w 1755276"/>
                  <a:gd name="connsiteY1425" fmla="*/ 840358 h 1172304"/>
                  <a:gd name="connsiteX1426" fmla="*/ 648631 w 1755276"/>
                  <a:gd name="connsiteY1426" fmla="*/ 841789 h 1172304"/>
                  <a:gd name="connsiteX1427" fmla="*/ 646882 w 1755276"/>
                  <a:gd name="connsiteY1427" fmla="*/ 842902 h 1172304"/>
                  <a:gd name="connsiteX1428" fmla="*/ 647359 w 1755276"/>
                  <a:gd name="connsiteY1428" fmla="*/ 846558 h 1172304"/>
                  <a:gd name="connsiteX1429" fmla="*/ 647359 w 1755276"/>
                  <a:gd name="connsiteY1429" fmla="*/ 847830 h 1172304"/>
                  <a:gd name="connsiteX1430" fmla="*/ 647995 w 1755276"/>
                  <a:gd name="connsiteY1430" fmla="*/ 848307 h 1172304"/>
                  <a:gd name="connsiteX1431" fmla="*/ 653241 w 1755276"/>
                  <a:gd name="connsiteY1431" fmla="*/ 844651 h 1172304"/>
                  <a:gd name="connsiteX1432" fmla="*/ 655785 w 1755276"/>
                  <a:gd name="connsiteY1432" fmla="*/ 843856 h 1172304"/>
                  <a:gd name="connsiteX1433" fmla="*/ 656738 w 1755276"/>
                  <a:gd name="connsiteY1433" fmla="*/ 844810 h 1172304"/>
                  <a:gd name="connsiteX1434" fmla="*/ 657056 w 1755276"/>
                  <a:gd name="connsiteY1434" fmla="*/ 846717 h 1172304"/>
                  <a:gd name="connsiteX1435" fmla="*/ 659123 w 1755276"/>
                  <a:gd name="connsiteY1435" fmla="*/ 850692 h 1172304"/>
                  <a:gd name="connsiteX1436" fmla="*/ 660077 w 1755276"/>
                  <a:gd name="connsiteY1436" fmla="*/ 852759 h 1172304"/>
                  <a:gd name="connsiteX1437" fmla="*/ 654831 w 1755276"/>
                  <a:gd name="connsiteY1437" fmla="*/ 857687 h 1172304"/>
                  <a:gd name="connsiteX1438" fmla="*/ 652923 w 1755276"/>
                  <a:gd name="connsiteY1438" fmla="*/ 860231 h 1172304"/>
                  <a:gd name="connsiteX1439" fmla="*/ 652923 w 1755276"/>
                  <a:gd name="connsiteY1439" fmla="*/ 861184 h 1172304"/>
                  <a:gd name="connsiteX1440" fmla="*/ 652923 w 1755276"/>
                  <a:gd name="connsiteY1440" fmla="*/ 862138 h 1172304"/>
                  <a:gd name="connsiteX1441" fmla="*/ 651492 w 1755276"/>
                  <a:gd name="connsiteY1441" fmla="*/ 863410 h 1172304"/>
                  <a:gd name="connsiteX1442" fmla="*/ 651492 w 1755276"/>
                  <a:gd name="connsiteY1442" fmla="*/ 863887 h 1172304"/>
                  <a:gd name="connsiteX1443" fmla="*/ 652605 w 1755276"/>
                  <a:gd name="connsiteY1443" fmla="*/ 864682 h 1172304"/>
                  <a:gd name="connsiteX1444" fmla="*/ 653877 w 1755276"/>
                  <a:gd name="connsiteY1444" fmla="*/ 865318 h 1172304"/>
                  <a:gd name="connsiteX1445" fmla="*/ 654513 w 1755276"/>
                  <a:gd name="connsiteY1445" fmla="*/ 865318 h 1172304"/>
                  <a:gd name="connsiteX1446" fmla="*/ 655625 w 1755276"/>
                  <a:gd name="connsiteY1446" fmla="*/ 864046 h 1172304"/>
                  <a:gd name="connsiteX1447" fmla="*/ 660713 w 1755276"/>
                  <a:gd name="connsiteY1447" fmla="*/ 862297 h 1172304"/>
                  <a:gd name="connsiteX1448" fmla="*/ 662144 w 1755276"/>
                  <a:gd name="connsiteY1448" fmla="*/ 862615 h 1172304"/>
                  <a:gd name="connsiteX1449" fmla="*/ 665641 w 1755276"/>
                  <a:gd name="connsiteY1449" fmla="*/ 865159 h 1172304"/>
                  <a:gd name="connsiteX1450" fmla="*/ 667231 w 1755276"/>
                  <a:gd name="connsiteY1450" fmla="*/ 865159 h 1172304"/>
                  <a:gd name="connsiteX1451" fmla="*/ 671523 w 1755276"/>
                  <a:gd name="connsiteY1451" fmla="*/ 866113 h 1172304"/>
                  <a:gd name="connsiteX1452" fmla="*/ 674226 w 1755276"/>
                  <a:gd name="connsiteY1452" fmla="*/ 865159 h 1172304"/>
                  <a:gd name="connsiteX1453" fmla="*/ 676293 w 1755276"/>
                  <a:gd name="connsiteY1453" fmla="*/ 866113 h 1172304"/>
                  <a:gd name="connsiteX1454" fmla="*/ 680426 w 1755276"/>
                  <a:gd name="connsiteY1454" fmla="*/ 869292 h 1172304"/>
                  <a:gd name="connsiteX1455" fmla="*/ 681380 w 1755276"/>
                  <a:gd name="connsiteY1455" fmla="*/ 869928 h 1172304"/>
                  <a:gd name="connsiteX1456" fmla="*/ 682334 w 1755276"/>
                  <a:gd name="connsiteY1456" fmla="*/ 868815 h 1172304"/>
                  <a:gd name="connsiteX1457" fmla="*/ 684560 w 1755276"/>
                  <a:gd name="connsiteY1457" fmla="*/ 865795 h 1172304"/>
                  <a:gd name="connsiteX1458" fmla="*/ 685831 w 1755276"/>
                  <a:gd name="connsiteY1458" fmla="*/ 863569 h 1172304"/>
                  <a:gd name="connsiteX1459" fmla="*/ 686467 w 1755276"/>
                  <a:gd name="connsiteY1459" fmla="*/ 862615 h 1172304"/>
                  <a:gd name="connsiteX1460" fmla="*/ 687421 w 1755276"/>
                  <a:gd name="connsiteY1460" fmla="*/ 861025 h 1172304"/>
                  <a:gd name="connsiteX1461" fmla="*/ 689170 w 1755276"/>
                  <a:gd name="connsiteY1461" fmla="*/ 861025 h 1172304"/>
                  <a:gd name="connsiteX1462" fmla="*/ 690919 w 1755276"/>
                  <a:gd name="connsiteY1462" fmla="*/ 861343 h 1172304"/>
                  <a:gd name="connsiteX1463" fmla="*/ 691872 w 1755276"/>
                  <a:gd name="connsiteY1463" fmla="*/ 862297 h 1172304"/>
                  <a:gd name="connsiteX1464" fmla="*/ 692827 w 1755276"/>
                  <a:gd name="connsiteY1464" fmla="*/ 864205 h 1172304"/>
                  <a:gd name="connsiteX1465" fmla="*/ 693939 w 1755276"/>
                  <a:gd name="connsiteY1465" fmla="*/ 865795 h 1172304"/>
                  <a:gd name="connsiteX1466" fmla="*/ 695370 w 1755276"/>
                  <a:gd name="connsiteY1466" fmla="*/ 865795 h 1172304"/>
                  <a:gd name="connsiteX1467" fmla="*/ 696801 w 1755276"/>
                  <a:gd name="connsiteY1467" fmla="*/ 865636 h 1172304"/>
                  <a:gd name="connsiteX1468" fmla="*/ 697437 w 1755276"/>
                  <a:gd name="connsiteY1468" fmla="*/ 865636 h 1172304"/>
                  <a:gd name="connsiteX1469" fmla="*/ 698709 w 1755276"/>
                  <a:gd name="connsiteY1469" fmla="*/ 867226 h 1172304"/>
                  <a:gd name="connsiteX1470" fmla="*/ 701252 w 1755276"/>
                  <a:gd name="connsiteY1470" fmla="*/ 870405 h 1172304"/>
                  <a:gd name="connsiteX1471" fmla="*/ 702365 w 1755276"/>
                  <a:gd name="connsiteY1471" fmla="*/ 871200 h 1172304"/>
                  <a:gd name="connsiteX1472" fmla="*/ 703478 w 1755276"/>
                  <a:gd name="connsiteY1472" fmla="*/ 872472 h 1172304"/>
                  <a:gd name="connsiteX1473" fmla="*/ 704114 w 1755276"/>
                  <a:gd name="connsiteY1473" fmla="*/ 875174 h 1172304"/>
                  <a:gd name="connsiteX1474" fmla="*/ 704432 w 1755276"/>
                  <a:gd name="connsiteY1474" fmla="*/ 877877 h 1172304"/>
                  <a:gd name="connsiteX1475" fmla="*/ 707611 w 1755276"/>
                  <a:gd name="connsiteY1475" fmla="*/ 887257 h 1172304"/>
                  <a:gd name="connsiteX1476" fmla="*/ 708565 w 1755276"/>
                  <a:gd name="connsiteY1476" fmla="*/ 889164 h 1172304"/>
                  <a:gd name="connsiteX1477" fmla="*/ 709201 w 1755276"/>
                  <a:gd name="connsiteY1477" fmla="*/ 890595 h 1172304"/>
                  <a:gd name="connsiteX1478" fmla="*/ 710632 w 1755276"/>
                  <a:gd name="connsiteY1478" fmla="*/ 890913 h 1172304"/>
                  <a:gd name="connsiteX1479" fmla="*/ 711904 w 1755276"/>
                  <a:gd name="connsiteY1479" fmla="*/ 889482 h 1172304"/>
                  <a:gd name="connsiteX1480" fmla="*/ 712381 w 1755276"/>
                  <a:gd name="connsiteY1480" fmla="*/ 887893 h 1172304"/>
                  <a:gd name="connsiteX1481" fmla="*/ 713653 w 1755276"/>
                  <a:gd name="connsiteY1481" fmla="*/ 887416 h 1172304"/>
                  <a:gd name="connsiteX1482" fmla="*/ 715083 w 1755276"/>
                  <a:gd name="connsiteY1482" fmla="*/ 887734 h 1172304"/>
                  <a:gd name="connsiteX1483" fmla="*/ 717786 w 1755276"/>
                  <a:gd name="connsiteY1483" fmla="*/ 889164 h 1172304"/>
                  <a:gd name="connsiteX1484" fmla="*/ 719217 w 1755276"/>
                  <a:gd name="connsiteY1484" fmla="*/ 889959 h 1172304"/>
                  <a:gd name="connsiteX1485" fmla="*/ 720012 w 1755276"/>
                  <a:gd name="connsiteY1485" fmla="*/ 894570 h 1172304"/>
                  <a:gd name="connsiteX1486" fmla="*/ 720012 w 1755276"/>
                  <a:gd name="connsiteY1486" fmla="*/ 899975 h 1172304"/>
                  <a:gd name="connsiteX1487" fmla="*/ 720012 w 1755276"/>
                  <a:gd name="connsiteY1487" fmla="*/ 901724 h 1172304"/>
                  <a:gd name="connsiteX1488" fmla="*/ 721284 w 1755276"/>
                  <a:gd name="connsiteY1488" fmla="*/ 906175 h 1172304"/>
                  <a:gd name="connsiteX1489" fmla="*/ 721602 w 1755276"/>
                  <a:gd name="connsiteY1489" fmla="*/ 911262 h 1172304"/>
                  <a:gd name="connsiteX1490" fmla="*/ 721919 w 1755276"/>
                  <a:gd name="connsiteY1490" fmla="*/ 914124 h 1172304"/>
                  <a:gd name="connsiteX1491" fmla="*/ 721919 w 1755276"/>
                  <a:gd name="connsiteY1491" fmla="*/ 916827 h 1172304"/>
                  <a:gd name="connsiteX1492" fmla="*/ 721760 w 1755276"/>
                  <a:gd name="connsiteY1492" fmla="*/ 920324 h 1172304"/>
                  <a:gd name="connsiteX1493" fmla="*/ 721125 w 1755276"/>
                  <a:gd name="connsiteY1493" fmla="*/ 925094 h 1172304"/>
                  <a:gd name="connsiteX1494" fmla="*/ 720012 w 1755276"/>
                  <a:gd name="connsiteY1494" fmla="*/ 929068 h 1172304"/>
                  <a:gd name="connsiteX1495" fmla="*/ 720330 w 1755276"/>
                  <a:gd name="connsiteY1495" fmla="*/ 932406 h 1172304"/>
                  <a:gd name="connsiteX1496" fmla="*/ 719694 w 1755276"/>
                  <a:gd name="connsiteY1496" fmla="*/ 933996 h 1172304"/>
                  <a:gd name="connsiteX1497" fmla="*/ 717150 w 1755276"/>
                  <a:gd name="connsiteY1497" fmla="*/ 934791 h 1172304"/>
                  <a:gd name="connsiteX1498" fmla="*/ 717150 w 1755276"/>
                  <a:gd name="connsiteY1498" fmla="*/ 936063 h 1172304"/>
                  <a:gd name="connsiteX1499" fmla="*/ 717627 w 1755276"/>
                  <a:gd name="connsiteY1499" fmla="*/ 938130 h 1172304"/>
                  <a:gd name="connsiteX1500" fmla="*/ 719376 w 1755276"/>
                  <a:gd name="connsiteY1500" fmla="*/ 940832 h 1172304"/>
                  <a:gd name="connsiteX1501" fmla="*/ 719376 w 1755276"/>
                  <a:gd name="connsiteY1501" fmla="*/ 942422 h 1172304"/>
                  <a:gd name="connsiteX1502" fmla="*/ 718581 w 1755276"/>
                  <a:gd name="connsiteY1502" fmla="*/ 943535 h 1172304"/>
                  <a:gd name="connsiteX1503" fmla="*/ 716673 w 1755276"/>
                  <a:gd name="connsiteY1503" fmla="*/ 943535 h 1172304"/>
                  <a:gd name="connsiteX1504" fmla="*/ 713970 w 1755276"/>
                  <a:gd name="connsiteY1504" fmla="*/ 944648 h 1172304"/>
                  <a:gd name="connsiteX1505" fmla="*/ 712063 w 1755276"/>
                  <a:gd name="connsiteY1505" fmla="*/ 947986 h 1172304"/>
                  <a:gd name="connsiteX1506" fmla="*/ 710155 w 1755276"/>
                  <a:gd name="connsiteY1506" fmla="*/ 950689 h 1172304"/>
                  <a:gd name="connsiteX1507" fmla="*/ 709042 w 1755276"/>
                  <a:gd name="connsiteY1507" fmla="*/ 951166 h 1172304"/>
                  <a:gd name="connsiteX1508" fmla="*/ 705545 w 1755276"/>
                  <a:gd name="connsiteY1508" fmla="*/ 950371 h 1172304"/>
                  <a:gd name="connsiteX1509" fmla="*/ 704750 w 1755276"/>
                  <a:gd name="connsiteY1509" fmla="*/ 951007 h 1172304"/>
                  <a:gd name="connsiteX1510" fmla="*/ 703478 w 1755276"/>
                  <a:gd name="connsiteY1510" fmla="*/ 955776 h 1172304"/>
                  <a:gd name="connsiteX1511" fmla="*/ 702524 w 1755276"/>
                  <a:gd name="connsiteY1511" fmla="*/ 957843 h 1172304"/>
                  <a:gd name="connsiteX1512" fmla="*/ 700934 w 1755276"/>
                  <a:gd name="connsiteY1512" fmla="*/ 959592 h 1172304"/>
                  <a:gd name="connsiteX1513" fmla="*/ 699504 w 1755276"/>
                  <a:gd name="connsiteY1513" fmla="*/ 960546 h 1172304"/>
                  <a:gd name="connsiteX1514" fmla="*/ 698232 w 1755276"/>
                  <a:gd name="connsiteY1514" fmla="*/ 961181 h 1172304"/>
                  <a:gd name="connsiteX1515" fmla="*/ 695370 w 1755276"/>
                  <a:gd name="connsiteY1515" fmla="*/ 960705 h 1172304"/>
                  <a:gd name="connsiteX1516" fmla="*/ 693939 w 1755276"/>
                  <a:gd name="connsiteY1516" fmla="*/ 963566 h 1172304"/>
                  <a:gd name="connsiteX1517" fmla="*/ 692509 w 1755276"/>
                  <a:gd name="connsiteY1517" fmla="*/ 967382 h 1172304"/>
                  <a:gd name="connsiteX1518" fmla="*/ 692509 w 1755276"/>
                  <a:gd name="connsiteY1518" fmla="*/ 969289 h 1172304"/>
                  <a:gd name="connsiteX1519" fmla="*/ 693144 w 1755276"/>
                  <a:gd name="connsiteY1519" fmla="*/ 972310 h 1172304"/>
                  <a:gd name="connsiteX1520" fmla="*/ 692667 w 1755276"/>
                  <a:gd name="connsiteY1520" fmla="*/ 973105 h 1172304"/>
                  <a:gd name="connsiteX1521" fmla="*/ 691078 w 1755276"/>
                  <a:gd name="connsiteY1521" fmla="*/ 973741 h 1172304"/>
                  <a:gd name="connsiteX1522" fmla="*/ 688534 w 1755276"/>
                  <a:gd name="connsiteY1522" fmla="*/ 975172 h 1172304"/>
                  <a:gd name="connsiteX1523" fmla="*/ 686944 w 1755276"/>
                  <a:gd name="connsiteY1523" fmla="*/ 979464 h 1172304"/>
                  <a:gd name="connsiteX1524" fmla="*/ 686944 w 1755276"/>
                  <a:gd name="connsiteY1524" fmla="*/ 983757 h 1172304"/>
                  <a:gd name="connsiteX1525" fmla="*/ 687898 w 1755276"/>
                  <a:gd name="connsiteY1525" fmla="*/ 985187 h 1172304"/>
                  <a:gd name="connsiteX1526" fmla="*/ 689647 w 1755276"/>
                  <a:gd name="connsiteY1526" fmla="*/ 985823 h 1172304"/>
                  <a:gd name="connsiteX1527" fmla="*/ 690919 w 1755276"/>
                  <a:gd name="connsiteY1527" fmla="*/ 987095 h 1172304"/>
                  <a:gd name="connsiteX1528" fmla="*/ 690919 w 1755276"/>
                  <a:gd name="connsiteY1528" fmla="*/ 989162 h 1172304"/>
                  <a:gd name="connsiteX1529" fmla="*/ 692190 w 1755276"/>
                  <a:gd name="connsiteY1529" fmla="*/ 991705 h 1172304"/>
                  <a:gd name="connsiteX1530" fmla="*/ 691714 w 1755276"/>
                  <a:gd name="connsiteY1530" fmla="*/ 994726 h 1172304"/>
                  <a:gd name="connsiteX1531" fmla="*/ 688216 w 1755276"/>
                  <a:gd name="connsiteY1531" fmla="*/ 999018 h 1172304"/>
                  <a:gd name="connsiteX1532" fmla="*/ 688216 w 1755276"/>
                  <a:gd name="connsiteY1532" fmla="*/ 1001403 h 1172304"/>
                  <a:gd name="connsiteX1533" fmla="*/ 689965 w 1755276"/>
                  <a:gd name="connsiteY1533" fmla="*/ 1002198 h 1172304"/>
                  <a:gd name="connsiteX1534" fmla="*/ 691555 w 1755276"/>
                  <a:gd name="connsiteY1534" fmla="*/ 1001880 h 1172304"/>
                  <a:gd name="connsiteX1535" fmla="*/ 693621 w 1755276"/>
                  <a:gd name="connsiteY1535" fmla="*/ 1000926 h 1172304"/>
                  <a:gd name="connsiteX1536" fmla="*/ 696006 w 1755276"/>
                  <a:gd name="connsiteY1536" fmla="*/ 999336 h 1172304"/>
                  <a:gd name="connsiteX1537" fmla="*/ 701093 w 1755276"/>
                  <a:gd name="connsiteY1537" fmla="*/ 996952 h 1172304"/>
                  <a:gd name="connsiteX1538" fmla="*/ 706658 w 1755276"/>
                  <a:gd name="connsiteY1538" fmla="*/ 995521 h 1172304"/>
                  <a:gd name="connsiteX1539" fmla="*/ 711109 w 1755276"/>
                  <a:gd name="connsiteY1539" fmla="*/ 995203 h 1172304"/>
                  <a:gd name="connsiteX1540" fmla="*/ 714924 w 1755276"/>
                  <a:gd name="connsiteY1540" fmla="*/ 995203 h 1172304"/>
                  <a:gd name="connsiteX1541" fmla="*/ 716832 w 1755276"/>
                  <a:gd name="connsiteY1541" fmla="*/ 995839 h 1172304"/>
                  <a:gd name="connsiteX1542" fmla="*/ 717309 w 1755276"/>
                  <a:gd name="connsiteY1542" fmla="*/ 996793 h 1172304"/>
                  <a:gd name="connsiteX1543" fmla="*/ 722555 w 1755276"/>
                  <a:gd name="connsiteY1543" fmla="*/ 995362 h 1172304"/>
                  <a:gd name="connsiteX1544" fmla="*/ 723668 w 1755276"/>
                  <a:gd name="connsiteY1544" fmla="*/ 995362 h 1172304"/>
                  <a:gd name="connsiteX1545" fmla="*/ 724622 w 1755276"/>
                  <a:gd name="connsiteY1545" fmla="*/ 995362 h 1172304"/>
                  <a:gd name="connsiteX1546" fmla="*/ 724622 w 1755276"/>
                  <a:gd name="connsiteY1546" fmla="*/ 996316 h 1172304"/>
                  <a:gd name="connsiteX1547" fmla="*/ 720807 w 1755276"/>
                  <a:gd name="connsiteY1547" fmla="*/ 1000131 h 1172304"/>
                  <a:gd name="connsiteX1548" fmla="*/ 720171 w 1755276"/>
                  <a:gd name="connsiteY1548" fmla="*/ 1001880 h 1172304"/>
                  <a:gd name="connsiteX1549" fmla="*/ 720171 w 1755276"/>
                  <a:gd name="connsiteY1549" fmla="*/ 1003788 h 1172304"/>
                  <a:gd name="connsiteX1550" fmla="*/ 721919 w 1755276"/>
                  <a:gd name="connsiteY1550" fmla="*/ 1005536 h 1172304"/>
                  <a:gd name="connsiteX1551" fmla="*/ 723350 w 1755276"/>
                  <a:gd name="connsiteY1551" fmla="*/ 1006967 h 1172304"/>
                  <a:gd name="connsiteX1552" fmla="*/ 724622 w 1755276"/>
                  <a:gd name="connsiteY1552" fmla="*/ 1010465 h 1172304"/>
                  <a:gd name="connsiteX1553" fmla="*/ 723668 w 1755276"/>
                  <a:gd name="connsiteY1553" fmla="*/ 1013644 h 1172304"/>
                  <a:gd name="connsiteX1554" fmla="*/ 724304 w 1755276"/>
                  <a:gd name="connsiteY1554" fmla="*/ 1014757 h 1172304"/>
                  <a:gd name="connsiteX1555" fmla="*/ 725417 w 1755276"/>
                  <a:gd name="connsiteY1555" fmla="*/ 1016029 h 1172304"/>
                  <a:gd name="connsiteX1556" fmla="*/ 726053 w 1755276"/>
                  <a:gd name="connsiteY1556" fmla="*/ 1017778 h 1172304"/>
                  <a:gd name="connsiteX1557" fmla="*/ 726053 w 1755276"/>
                  <a:gd name="connsiteY1557" fmla="*/ 1020004 h 1172304"/>
                  <a:gd name="connsiteX1558" fmla="*/ 725576 w 1755276"/>
                  <a:gd name="connsiteY1558" fmla="*/ 1023501 h 1172304"/>
                  <a:gd name="connsiteX1559" fmla="*/ 731140 w 1755276"/>
                  <a:gd name="connsiteY1559" fmla="*/ 1025250 h 1172304"/>
                  <a:gd name="connsiteX1560" fmla="*/ 735909 w 1755276"/>
                  <a:gd name="connsiteY1560" fmla="*/ 1026045 h 1172304"/>
                  <a:gd name="connsiteX1561" fmla="*/ 739407 w 1755276"/>
                  <a:gd name="connsiteY1561" fmla="*/ 1026045 h 1172304"/>
                  <a:gd name="connsiteX1562" fmla="*/ 741633 w 1755276"/>
                  <a:gd name="connsiteY1562" fmla="*/ 1026998 h 1172304"/>
                  <a:gd name="connsiteX1563" fmla="*/ 742905 w 1755276"/>
                  <a:gd name="connsiteY1563" fmla="*/ 1027634 h 1172304"/>
                  <a:gd name="connsiteX1564" fmla="*/ 743858 w 1755276"/>
                  <a:gd name="connsiteY1564" fmla="*/ 1028906 h 1172304"/>
                  <a:gd name="connsiteX1565" fmla="*/ 744176 w 1755276"/>
                  <a:gd name="connsiteY1565" fmla="*/ 1030337 h 1172304"/>
                  <a:gd name="connsiteX1566" fmla="*/ 743063 w 1755276"/>
                  <a:gd name="connsiteY1566" fmla="*/ 1031291 h 1172304"/>
                  <a:gd name="connsiteX1567" fmla="*/ 740679 w 1755276"/>
                  <a:gd name="connsiteY1567" fmla="*/ 1034311 h 1172304"/>
                  <a:gd name="connsiteX1568" fmla="*/ 739407 w 1755276"/>
                  <a:gd name="connsiteY1568" fmla="*/ 1038445 h 1172304"/>
                  <a:gd name="connsiteX1569" fmla="*/ 739407 w 1755276"/>
                  <a:gd name="connsiteY1569" fmla="*/ 1041465 h 1172304"/>
                  <a:gd name="connsiteX1570" fmla="*/ 739407 w 1755276"/>
                  <a:gd name="connsiteY1570" fmla="*/ 1044168 h 1172304"/>
                  <a:gd name="connsiteX1571" fmla="*/ 736704 w 1755276"/>
                  <a:gd name="connsiteY1571" fmla="*/ 1047984 h 1172304"/>
                  <a:gd name="connsiteX1572" fmla="*/ 735591 w 1755276"/>
                  <a:gd name="connsiteY1572" fmla="*/ 1050686 h 1172304"/>
                  <a:gd name="connsiteX1573" fmla="*/ 734638 w 1755276"/>
                  <a:gd name="connsiteY1573" fmla="*/ 1053389 h 1172304"/>
                  <a:gd name="connsiteX1574" fmla="*/ 734638 w 1755276"/>
                  <a:gd name="connsiteY1574" fmla="*/ 1054502 h 1172304"/>
                  <a:gd name="connsiteX1575" fmla="*/ 735274 w 1755276"/>
                  <a:gd name="connsiteY1575" fmla="*/ 1055297 h 1172304"/>
                  <a:gd name="connsiteX1576" fmla="*/ 736386 w 1755276"/>
                  <a:gd name="connsiteY1576" fmla="*/ 1055774 h 1172304"/>
                  <a:gd name="connsiteX1577" fmla="*/ 738453 w 1755276"/>
                  <a:gd name="connsiteY1577" fmla="*/ 1056091 h 1172304"/>
                  <a:gd name="connsiteX1578" fmla="*/ 740838 w 1755276"/>
                  <a:gd name="connsiteY1578" fmla="*/ 1055774 h 1172304"/>
                  <a:gd name="connsiteX1579" fmla="*/ 746720 w 1755276"/>
                  <a:gd name="connsiteY1579" fmla="*/ 1056409 h 1172304"/>
                  <a:gd name="connsiteX1580" fmla="*/ 753397 w 1755276"/>
                  <a:gd name="connsiteY1580" fmla="*/ 1057522 h 1172304"/>
                  <a:gd name="connsiteX1581" fmla="*/ 756100 w 1755276"/>
                  <a:gd name="connsiteY1581" fmla="*/ 1058158 h 1172304"/>
                  <a:gd name="connsiteX1582" fmla="*/ 756895 w 1755276"/>
                  <a:gd name="connsiteY1582" fmla="*/ 1059271 h 1172304"/>
                  <a:gd name="connsiteX1583" fmla="*/ 756895 w 1755276"/>
                  <a:gd name="connsiteY1583" fmla="*/ 1061815 h 1172304"/>
                  <a:gd name="connsiteX1584" fmla="*/ 756259 w 1755276"/>
                  <a:gd name="connsiteY1584" fmla="*/ 1064199 h 1172304"/>
                  <a:gd name="connsiteX1585" fmla="*/ 756736 w 1755276"/>
                  <a:gd name="connsiteY1585" fmla="*/ 1066107 h 1172304"/>
                  <a:gd name="connsiteX1586" fmla="*/ 757849 w 1755276"/>
                  <a:gd name="connsiteY1586" fmla="*/ 1067856 h 1172304"/>
                  <a:gd name="connsiteX1587" fmla="*/ 759597 w 1755276"/>
                  <a:gd name="connsiteY1587" fmla="*/ 1068492 h 1172304"/>
                  <a:gd name="connsiteX1588" fmla="*/ 761187 w 1755276"/>
                  <a:gd name="connsiteY1588" fmla="*/ 1069128 h 1172304"/>
                  <a:gd name="connsiteX1589" fmla="*/ 761505 w 1755276"/>
                  <a:gd name="connsiteY1589" fmla="*/ 1070400 h 1172304"/>
                  <a:gd name="connsiteX1590" fmla="*/ 761028 w 1755276"/>
                  <a:gd name="connsiteY1590" fmla="*/ 1072148 h 1172304"/>
                  <a:gd name="connsiteX1591" fmla="*/ 761823 w 1755276"/>
                  <a:gd name="connsiteY1591" fmla="*/ 1073579 h 1172304"/>
                  <a:gd name="connsiteX1592" fmla="*/ 762777 w 1755276"/>
                  <a:gd name="connsiteY1592" fmla="*/ 1074533 h 1172304"/>
                  <a:gd name="connsiteX1593" fmla="*/ 764684 w 1755276"/>
                  <a:gd name="connsiteY1593" fmla="*/ 1075010 h 1172304"/>
                  <a:gd name="connsiteX1594" fmla="*/ 768659 w 1755276"/>
                  <a:gd name="connsiteY1594" fmla="*/ 1073897 h 1172304"/>
                  <a:gd name="connsiteX1595" fmla="*/ 771362 w 1755276"/>
                  <a:gd name="connsiteY1595" fmla="*/ 1074374 h 1172304"/>
                  <a:gd name="connsiteX1596" fmla="*/ 773746 w 1755276"/>
                  <a:gd name="connsiteY1596" fmla="*/ 1075169 h 1172304"/>
                  <a:gd name="connsiteX1597" fmla="*/ 775813 w 1755276"/>
                  <a:gd name="connsiteY1597" fmla="*/ 1074692 h 1172304"/>
                  <a:gd name="connsiteX1598" fmla="*/ 777880 w 1755276"/>
                  <a:gd name="connsiteY1598" fmla="*/ 1073738 h 1172304"/>
                  <a:gd name="connsiteX1599" fmla="*/ 782490 w 1755276"/>
                  <a:gd name="connsiteY1599" fmla="*/ 1069287 h 1172304"/>
                  <a:gd name="connsiteX1600" fmla="*/ 787736 w 1755276"/>
                  <a:gd name="connsiteY1600" fmla="*/ 1066902 h 1172304"/>
                  <a:gd name="connsiteX1601" fmla="*/ 789485 w 1755276"/>
                  <a:gd name="connsiteY1601" fmla="*/ 1066266 h 1172304"/>
                  <a:gd name="connsiteX1602" fmla="*/ 790598 w 1755276"/>
                  <a:gd name="connsiteY1602" fmla="*/ 1066584 h 1172304"/>
                  <a:gd name="connsiteX1603" fmla="*/ 790916 w 1755276"/>
                  <a:gd name="connsiteY1603" fmla="*/ 1066902 h 1172304"/>
                  <a:gd name="connsiteX1604" fmla="*/ 790916 w 1755276"/>
                  <a:gd name="connsiteY1604" fmla="*/ 1067856 h 1172304"/>
                  <a:gd name="connsiteX1605" fmla="*/ 791393 w 1755276"/>
                  <a:gd name="connsiteY1605" fmla="*/ 1071512 h 1172304"/>
                  <a:gd name="connsiteX1606" fmla="*/ 791075 w 1755276"/>
                  <a:gd name="connsiteY1606" fmla="*/ 1071989 h 1172304"/>
                  <a:gd name="connsiteX1607" fmla="*/ 792665 w 1755276"/>
                  <a:gd name="connsiteY1607" fmla="*/ 1073420 h 1172304"/>
                  <a:gd name="connsiteX1608" fmla="*/ 792029 w 1755276"/>
                  <a:gd name="connsiteY1608" fmla="*/ 1076918 h 1172304"/>
                  <a:gd name="connsiteX1609" fmla="*/ 792824 w 1755276"/>
                  <a:gd name="connsiteY1609" fmla="*/ 1077712 h 1172304"/>
                  <a:gd name="connsiteX1610" fmla="*/ 793301 w 1755276"/>
                  <a:gd name="connsiteY1610" fmla="*/ 1078984 h 1172304"/>
                  <a:gd name="connsiteX1611" fmla="*/ 793301 w 1755276"/>
                  <a:gd name="connsiteY1611" fmla="*/ 1080892 h 1172304"/>
                  <a:gd name="connsiteX1612" fmla="*/ 793301 w 1755276"/>
                  <a:gd name="connsiteY1612" fmla="*/ 1082482 h 1172304"/>
                  <a:gd name="connsiteX1613" fmla="*/ 793937 w 1755276"/>
                  <a:gd name="connsiteY1613" fmla="*/ 1083277 h 1172304"/>
                  <a:gd name="connsiteX1614" fmla="*/ 794890 w 1755276"/>
                  <a:gd name="connsiteY1614" fmla="*/ 1083595 h 1172304"/>
                  <a:gd name="connsiteX1615" fmla="*/ 799501 w 1755276"/>
                  <a:gd name="connsiteY1615" fmla="*/ 1082164 h 1172304"/>
                  <a:gd name="connsiteX1616" fmla="*/ 802362 w 1755276"/>
                  <a:gd name="connsiteY1616" fmla="*/ 1082164 h 1172304"/>
                  <a:gd name="connsiteX1617" fmla="*/ 803475 w 1755276"/>
                  <a:gd name="connsiteY1617" fmla="*/ 1082959 h 1172304"/>
                  <a:gd name="connsiteX1618" fmla="*/ 804588 w 1755276"/>
                  <a:gd name="connsiteY1618" fmla="*/ 1083595 h 1172304"/>
                  <a:gd name="connsiteX1619" fmla="*/ 805860 w 1755276"/>
                  <a:gd name="connsiteY1619" fmla="*/ 1084072 h 1172304"/>
                  <a:gd name="connsiteX1620" fmla="*/ 806973 w 1755276"/>
                  <a:gd name="connsiteY1620" fmla="*/ 1084708 h 1172304"/>
                  <a:gd name="connsiteX1621" fmla="*/ 807609 w 1755276"/>
                  <a:gd name="connsiteY1621" fmla="*/ 1084708 h 1172304"/>
                  <a:gd name="connsiteX1622" fmla="*/ 809198 w 1755276"/>
                  <a:gd name="connsiteY1622" fmla="*/ 1083118 h 1172304"/>
                  <a:gd name="connsiteX1623" fmla="*/ 809675 w 1755276"/>
                  <a:gd name="connsiteY1623" fmla="*/ 1082800 h 1172304"/>
                  <a:gd name="connsiteX1624" fmla="*/ 809675 w 1755276"/>
                  <a:gd name="connsiteY1624" fmla="*/ 1082164 h 1172304"/>
                  <a:gd name="connsiteX1625" fmla="*/ 808563 w 1755276"/>
                  <a:gd name="connsiteY1625" fmla="*/ 1080892 h 1172304"/>
                  <a:gd name="connsiteX1626" fmla="*/ 807450 w 1755276"/>
                  <a:gd name="connsiteY1626" fmla="*/ 1079779 h 1172304"/>
                  <a:gd name="connsiteX1627" fmla="*/ 807450 w 1755276"/>
                  <a:gd name="connsiteY1627" fmla="*/ 1077395 h 1172304"/>
                  <a:gd name="connsiteX1628" fmla="*/ 808086 w 1755276"/>
                  <a:gd name="connsiteY1628" fmla="*/ 1073261 h 1172304"/>
                  <a:gd name="connsiteX1629" fmla="*/ 808086 w 1755276"/>
                  <a:gd name="connsiteY1629" fmla="*/ 1071035 h 1172304"/>
                  <a:gd name="connsiteX1630" fmla="*/ 808086 w 1755276"/>
                  <a:gd name="connsiteY1630" fmla="*/ 1065948 h 1172304"/>
                  <a:gd name="connsiteX1631" fmla="*/ 808086 w 1755276"/>
                  <a:gd name="connsiteY1631" fmla="*/ 1064517 h 1172304"/>
                  <a:gd name="connsiteX1632" fmla="*/ 806814 w 1755276"/>
                  <a:gd name="connsiteY1632" fmla="*/ 1062768 h 1172304"/>
                  <a:gd name="connsiteX1633" fmla="*/ 804111 w 1755276"/>
                  <a:gd name="connsiteY1633" fmla="*/ 1059589 h 1172304"/>
                  <a:gd name="connsiteX1634" fmla="*/ 803316 w 1755276"/>
                  <a:gd name="connsiteY1634" fmla="*/ 1057681 h 1172304"/>
                  <a:gd name="connsiteX1635" fmla="*/ 802839 w 1755276"/>
                  <a:gd name="connsiteY1635" fmla="*/ 1055774 h 1172304"/>
                  <a:gd name="connsiteX1636" fmla="*/ 802839 w 1755276"/>
                  <a:gd name="connsiteY1636" fmla="*/ 1054502 h 1172304"/>
                  <a:gd name="connsiteX1637" fmla="*/ 802203 w 1755276"/>
                  <a:gd name="connsiteY1637" fmla="*/ 1053071 h 1172304"/>
                  <a:gd name="connsiteX1638" fmla="*/ 801886 w 1755276"/>
                  <a:gd name="connsiteY1638" fmla="*/ 1051799 h 1172304"/>
                  <a:gd name="connsiteX1639" fmla="*/ 803157 w 1755276"/>
                  <a:gd name="connsiteY1639" fmla="*/ 1051163 h 1172304"/>
                  <a:gd name="connsiteX1640" fmla="*/ 804588 w 1755276"/>
                  <a:gd name="connsiteY1640" fmla="*/ 1049573 h 1172304"/>
                  <a:gd name="connsiteX1641" fmla="*/ 805383 w 1755276"/>
                  <a:gd name="connsiteY1641" fmla="*/ 1047189 h 1172304"/>
                  <a:gd name="connsiteX1642" fmla="*/ 806178 w 1755276"/>
                  <a:gd name="connsiteY1642" fmla="*/ 1045440 h 1172304"/>
                  <a:gd name="connsiteX1643" fmla="*/ 807291 w 1755276"/>
                  <a:gd name="connsiteY1643" fmla="*/ 1044645 h 1172304"/>
                  <a:gd name="connsiteX1644" fmla="*/ 808245 w 1755276"/>
                  <a:gd name="connsiteY1644" fmla="*/ 1044327 h 1172304"/>
                  <a:gd name="connsiteX1645" fmla="*/ 808880 w 1755276"/>
                  <a:gd name="connsiteY1645" fmla="*/ 1044327 h 1172304"/>
                  <a:gd name="connsiteX1646" fmla="*/ 811265 w 1755276"/>
                  <a:gd name="connsiteY1646" fmla="*/ 1047507 h 1172304"/>
                  <a:gd name="connsiteX1647" fmla="*/ 814286 w 1755276"/>
                  <a:gd name="connsiteY1647" fmla="*/ 1045917 h 1172304"/>
                  <a:gd name="connsiteX1648" fmla="*/ 816511 w 1755276"/>
                  <a:gd name="connsiteY1648" fmla="*/ 1045917 h 1172304"/>
                  <a:gd name="connsiteX1649" fmla="*/ 818419 w 1755276"/>
                  <a:gd name="connsiteY1649" fmla="*/ 1046712 h 1172304"/>
                  <a:gd name="connsiteX1650" fmla="*/ 819373 w 1755276"/>
                  <a:gd name="connsiteY1650" fmla="*/ 1047666 h 1172304"/>
                  <a:gd name="connsiteX1651" fmla="*/ 820804 w 1755276"/>
                  <a:gd name="connsiteY1651" fmla="*/ 1046553 h 1172304"/>
                  <a:gd name="connsiteX1652" fmla="*/ 822552 w 1755276"/>
                  <a:gd name="connsiteY1652" fmla="*/ 1044963 h 1172304"/>
                  <a:gd name="connsiteX1653" fmla="*/ 824460 w 1755276"/>
                  <a:gd name="connsiteY1653" fmla="*/ 1042578 h 1172304"/>
                  <a:gd name="connsiteX1654" fmla="*/ 826527 w 1755276"/>
                  <a:gd name="connsiteY1654" fmla="*/ 1039558 h 1172304"/>
                  <a:gd name="connsiteX1655" fmla="*/ 827481 w 1755276"/>
                  <a:gd name="connsiteY1655" fmla="*/ 1037650 h 1172304"/>
                  <a:gd name="connsiteX1656" fmla="*/ 828117 w 1755276"/>
                  <a:gd name="connsiteY1656" fmla="*/ 1036855 h 1172304"/>
                  <a:gd name="connsiteX1657" fmla="*/ 829389 w 1755276"/>
                  <a:gd name="connsiteY1657" fmla="*/ 1036378 h 1172304"/>
                  <a:gd name="connsiteX1658" fmla="*/ 830661 w 1755276"/>
                  <a:gd name="connsiteY1658" fmla="*/ 1036696 h 1172304"/>
                  <a:gd name="connsiteX1659" fmla="*/ 833045 w 1755276"/>
                  <a:gd name="connsiteY1659" fmla="*/ 1037968 h 1172304"/>
                  <a:gd name="connsiteX1660" fmla="*/ 836543 w 1755276"/>
                  <a:gd name="connsiteY1660" fmla="*/ 1039558 h 1172304"/>
                  <a:gd name="connsiteX1661" fmla="*/ 839722 w 1755276"/>
                  <a:gd name="connsiteY1661" fmla="*/ 1041465 h 1172304"/>
                  <a:gd name="connsiteX1662" fmla="*/ 840994 w 1755276"/>
                  <a:gd name="connsiteY1662" fmla="*/ 1043373 h 1172304"/>
                  <a:gd name="connsiteX1663" fmla="*/ 842743 w 1755276"/>
                  <a:gd name="connsiteY1663" fmla="*/ 1045122 h 1172304"/>
                  <a:gd name="connsiteX1664" fmla="*/ 844015 w 1755276"/>
                  <a:gd name="connsiteY1664" fmla="*/ 1045599 h 1172304"/>
                  <a:gd name="connsiteX1665" fmla="*/ 844650 w 1755276"/>
                  <a:gd name="connsiteY1665" fmla="*/ 1045599 h 1172304"/>
                  <a:gd name="connsiteX1666" fmla="*/ 846717 w 1755276"/>
                  <a:gd name="connsiteY1666" fmla="*/ 1044168 h 1172304"/>
                  <a:gd name="connsiteX1667" fmla="*/ 848466 w 1755276"/>
                  <a:gd name="connsiteY1667" fmla="*/ 1042896 h 1172304"/>
                  <a:gd name="connsiteX1668" fmla="*/ 848466 w 1755276"/>
                  <a:gd name="connsiteY1668" fmla="*/ 1041307 h 1172304"/>
                  <a:gd name="connsiteX1669" fmla="*/ 850056 w 1755276"/>
                  <a:gd name="connsiteY1669" fmla="*/ 1039876 h 1172304"/>
                  <a:gd name="connsiteX1670" fmla="*/ 852122 w 1755276"/>
                  <a:gd name="connsiteY1670" fmla="*/ 1037650 h 1172304"/>
                  <a:gd name="connsiteX1671" fmla="*/ 853076 w 1755276"/>
                  <a:gd name="connsiteY1671" fmla="*/ 1036060 h 1172304"/>
                  <a:gd name="connsiteX1672" fmla="*/ 853871 w 1755276"/>
                  <a:gd name="connsiteY1672" fmla="*/ 1036060 h 1172304"/>
                  <a:gd name="connsiteX1673" fmla="*/ 854666 w 1755276"/>
                  <a:gd name="connsiteY1673" fmla="*/ 1036378 h 1172304"/>
                  <a:gd name="connsiteX1674" fmla="*/ 858005 w 1755276"/>
                  <a:gd name="connsiteY1674" fmla="*/ 1041147 h 1172304"/>
                  <a:gd name="connsiteX1675" fmla="*/ 858641 w 1755276"/>
                  <a:gd name="connsiteY1675" fmla="*/ 1041465 h 1172304"/>
                  <a:gd name="connsiteX1676" fmla="*/ 859594 w 1755276"/>
                  <a:gd name="connsiteY1676" fmla="*/ 1040830 h 1172304"/>
                  <a:gd name="connsiteX1677" fmla="*/ 860866 w 1755276"/>
                  <a:gd name="connsiteY1677" fmla="*/ 1037173 h 1172304"/>
                  <a:gd name="connsiteX1678" fmla="*/ 862297 w 1755276"/>
                  <a:gd name="connsiteY1678" fmla="*/ 1035742 h 1172304"/>
                  <a:gd name="connsiteX1679" fmla="*/ 862774 w 1755276"/>
                  <a:gd name="connsiteY1679" fmla="*/ 1036060 h 1172304"/>
                  <a:gd name="connsiteX1680" fmla="*/ 870723 w 1755276"/>
                  <a:gd name="connsiteY1680" fmla="*/ 1043055 h 1172304"/>
                  <a:gd name="connsiteX1681" fmla="*/ 871518 w 1755276"/>
                  <a:gd name="connsiteY1681" fmla="*/ 1043055 h 1172304"/>
                  <a:gd name="connsiteX1682" fmla="*/ 872313 w 1755276"/>
                  <a:gd name="connsiteY1682" fmla="*/ 1042737 h 1172304"/>
                  <a:gd name="connsiteX1683" fmla="*/ 872948 w 1755276"/>
                  <a:gd name="connsiteY1683" fmla="*/ 1041625 h 1172304"/>
                  <a:gd name="connsiteX1684" fmla="*/ 873585 w 1755276"/>
                  <a:gd name="connsiteY1684" fmla="*/ 1039240 h 1172304"/>
                  <a:gd name="connsiteX1685" fmla="*/ 874697 w 1755276"/>
                  <a:gd name="connsiteY1685" fmla="*/ 1036696 h 1172304"/>
                  <a:gd name="connsiteX1686" fmla="*/ 877241 w 1755276"/>
                  <a:gd name="connsiteY1686" fmla="*/ 1035265 h 1172304"/>
                  <a:gd name="connsiteX1687" fmla="*/ 879308 w 1755276"/>
                  <a:gd name="connsiteY1687" fmla="*/ 1034947 h 1172304"/>
                  <a:gd name="connsiteX1688" fmla="*/ 880103 w 1755276"/>
                  <a:gd name="connsiteY1688" fmla="*/ 1036219 h 1172304"/>
                  <a:gd name="connsiteX1689" fmla="*/ 881851 w 1755276"/>
                  <a:gd name="connsiteY1689" fmla="*/ 1037968 h 1172304"/>
                  <a:gd name="connsiteX1690" fmla="*/ 883918 w 1755276"/>
                  <a:gd name="connsiteY1690" fmla="*/ 1038286 h 1172304"/>
                  <a:gd name="connsiteX1691" fmla="*/ 888369 w 1755276"/>
                  <a:gd name="connsiteY1691" fmla="*/ 1035265 h 1172304"/>
                  <a:gd name="connsiteX1692" fmla="*/ 889800 w 1755276"/>
                  <a:gd name="connsiteY1692" fmla="*/ 1034788 h 1172304"/>
                  <a:gd name="connsiteX1693" fmla="*/ 891390 w 1755276"/>
                  <a:gd name="connsiteY1693" fmla="*/ 1034788 h 1172304"/>
                  <a:gd name="connsiteX1694" fmla="*/ 892980 w 1755276"/>
                  <a:gd name="connsiteY1694" fmla="*/ 1034788 h 1172304"/>
                  <a:gd name="connsiteX1695" fmla="*/ 894570 w 1755276"/>
                  <a:gd name="connsiteY1695" fmla="*/ 1033676 h 1172304"/>
                  <a:gd name="connsiteX1696" fmla="*/ 896159 w 1755276"/>
                  <a:gd name="connsiteY1696" fmla="*/ 1032086 h 1172304"/>
                  <a:gd name="connsiteX1697" fmla="*/ 896636 w 1755276"/>
                  <a:gd name="connsiteY1697" fmla="*/ 1029065 h 1172304"/>
                  <a:gd name="connsiteX1698" fmla="*/ 896954 w 1755276"/>
                  <a:gd name="connsiteY1698" fmla="*/ 1026363 h 1172304"/>
                  <a:gd name="connsiteX1699" fmla="*/ 898067 w 1755276"/>
                  <a:gd name="connsiteY1699" fmla="*/ 1025250 h 1172304"/>
                  <a:gd name="connsiteX1700" fmla="*/ 899339 w 1755276"/>
                  <a:gd name="connsiteY1700" fmla="*/ 1024455 h 1172304"/>
                  <a:gd name="connsiteX1701" fmla="*/ 901724 w 1755276"/>
                  <a:gd name="connsiteY1701" fmla="*/ 1023501 h 1172304"/>
                  <a:gd name="connsiteX1702" fmla="*/ 907288 w 1755276"/>
                  <a:gd name="connsiteY1702" fmla="*/ 1020957 h 1172304"/>
                  <a:gd name="connsiteX1703" fmla="*/ 908719 w 1755276"/>
                  <a:gd name="connsiteY1703" fmla="*/ 1019686 h 1172304"/>
                  <a:gd name="connsiteX1704" fmla="*/ 909832 w 1755276"/>
                  <a:gd name="connsiteY1704" fmla="*/ 1019049 h 1172304"/>
                  <a:gd name="connsiteX1705" fmla="*/ 912057 w 1755276"/>
                  <a:gd name="connsiteY1705" fmla="*/ 1020162 h 1172304"/>
                  <a:gd name="connsiteX1706" fmla="*/ 914601 w 1755276"/>
                  <a:gd name="connsiteY1706" fmla="*/ 1022388 h 1172304"/>
                  <a:gd name="connsiteX1707" fmla="*/ 916191 w 1755276"/>
                  <a:gd name="connsiteY1707" fmla="*/ 1023978 h 1172304"/>
                  <a:gd name="connsiteX1708" fmla="*/ 917304 w 1755276"/>
                  <a:gd name="connsiteY1708" fmla="*/ 1025727 h 1172304"/>
                  <a:gd name="connsiteX1709" fmla="*/ 917780 w 1755276"/>
                  <a:gd name="connsiteY1709" fmla="*/ 1027157 h 1172304"/>
                  <a:gd name="connsiteX1710" fmla="*/ 921914 w 1755276"/>
                  <a:gd name="connsiteY1710" fmla="*/ 1028429 h 1172304"/>
                  <a:gd name="connsiteX1711" fmla="*/ 924457 w 1755276"/>
                  <a:gd name="connsiteY1711" fmla="*/ 1030178 h 1172304"/>
                  <a:gd name="connsiteX1712" fmla="*/ 926206 w 1755276"/>
                  <a:gd name="connsiteY1712" fmla="*/ 1031609 h 1172304"/>
                  <a:gd name="connsiteX1713" fmla="*/ 927955 w 1755276"/>
                  <a:gd name="connsiteY1713" fmla="*/ 1031609 h 1172304"/>
                  <a:gd name="connsiteX1714" fmla="*/ 929704 w 1755276"/>
                  <a:gd name="connsiteY1714" fmla="*/ 1031132 h 1172304"/>
                  <a:gd name="connsiteX1715" fmla="*/ 930817 w 1755276"/>
                  <a:gd name="connsiteY1715" fmla="*/ 1030019 h 1172304"/>
                  <a:gd name="connsiteX1716" fmla="*/ 932724 w 1755276"/>
                  <a:gd name="connsiteY1716" fmla="*/ 1030019 h 1172304"/>
                  <a:gd name="connsiteX1717" fmla="*/ 934950 w 1755276"/>
                  <a:gd name="connsiteY1717" fmla="*/ 1030019 h 1172304"/>
                  <a:gd name="connsiteX1718" fmla="*/ 935904 w 1755276"/>
                  <a:gd name="connsiteY1718" fmla="*/ 1030496 h 1172304"/>
                  <a:gd name="connsiteX1719" fmla="*/ 937812 w 1755276"/>
                  <a:gd name="connsiteY1719" fmla="*/ 1033040 h 1172304"/>
                  <a:gd name="connsiteX1720" fmla="*/ 938607 w 1755276"/>
                  <a:gd name="connsiteY1720" fmla="*/ 1033358 h 1172304"/>
                  <a:gd name="connsiteX1721" fmla="*/ 940355 w 1755276"/>
                  <a:gd name="connsiteY1721" fmla="*/ 1033358 h 1172304"/>
                  <a:gd name="connsiteX1722" fmla="*/ 943535 w 1755276"/>
                  <a:gd name="connsiteY1722" fmla="*/ 1032245 h 1172304"/>
                  <a:gd name="connsiteX1723" fmla="*/ 946079 w 1755276"/>
                  <a:gd name="connsiteY1723" fmla="*/ 1031768 h 1172304"/>
                  <a:gd name="connsiteX1724" fmla="*/ 948463 w 1755276"/>
                  <a:gd name="connsiteY1724" fmla="*/ 1032722 h 1172304"/>
                  <a:gd name="connsiteX1725" fmla="*/ 952915 w 1755276"/>
                  <a:gd name="connsiteY1725" fmla="*/ 1035583 h 1172304"/>
                  <a:gd name="connsiteX1726" fmla="*/ 951643 w 1755276"/>
                  <a:gd name="connsiteY1726" fmla="*/ 1037650 h 1172304"/>
                  <a:gd name="connsiteX1727" fmla="*/ 950689 w 1755276"/>
                  <a:gd name="connsiteY1727" fmla="*/ 1039876 h 1172304"/>
                  <a:gd name="connsiteX1728" fmla="*/ 948781 w 1755276"/>
                  <a:gd name="connsiteY1728" fmla="*/ 1041465 h 1172304"/>
                  <a:gd name="connsiteX1729" fmla="*/ 947350 w 1755276"/>
                  <a:gd name="connsiteY1729" fmla="*/ 1041783 h 1172304"/>
                  <a:gd name="connsiteX1730" fmla="*/ 946397 w 1755276"/>
                  <a:gd name="connsiteY1730" fmla="*/ 1044009 h 1172304"/>
                  <a:gd name="connsiteX1731" fmla="*/ 945920 w 1755276"/>
                  <a:gd name="connsiteY1731" fmla="*/ 1047189 h 1172304"/>
                  <a:gd name="connsiteX1732" fmla="*/ 946397 w 1755276"/>
                  <a:gd name="connsiteY1732" fmla="*/ 1048779 h 1172304"/>
                  <a:gd name="connsiteX1733" fmla="*/ 947509 w 1755276"/>
                  <a:gd name="connsiteY1733" fmla="*/ 1049255 h 1172304"/>
                  <a:gd name="connsiteX1734" fmla="*/ 948781 w 1755276"/>
                  <a:gd name="connsiteY1734" fmla="*/ 1050368 h 1172304"/>
                  <a:gd name="connsiteX1735" fmla="*/ 949258 w 1755276"/>
                  <a:gd name="connsiteY1735" fmla="*/ 1051799 h 1172304"/>
                  <a:gd name="connsiteX1736" fmla="*/ 949258 w 1755276"/>
                  <a:gd name="connsiteY1736" fmla="*/ 1054979 h 1172304"/>
                  <a:gd name="connsiteX1737" fmla="*/ 949258 w 1755276"/>
                  <a:gd name="connsiteY1737" fmla="*/ 1058476 h 1172304"/>
                  <a:gd name="connsiteX1738" fmla="*/ 949258 w 1755276"/>
                  <a:gd name="connsiteY1738" fmla="*/ 1059589 h 1172304"/>
                  <a:gd name="connsiteX1739" fmla="*/ 950371 w 1755276"/>
                  <a:gd name="connsiteY1739" fmla="*/ 1059430 h 1172304"/>
                  <a:gd name="connsiteX1740" fmla="*/ 951325 w 1755276"/>
                  <a:gd name="connsiteY1740" fmla="*/ 1058953 h 1172304"/>
                  <a:gd name="connsiteX1741" fmla="*/ 953232 w 1755276"/>
                  <a:gd name="connsiteY1741" fmla="*/ 1059430 h 1172304"/>
                  <a:gd name="connsiteX1742" fmla="*/ 955617 w 1755276"/>
                  <a:gd name="connsiteY1742" fmla="*/ 1060384 h 1172304"/>
                  <a:gd name="connsiteX1743" fmla="*/ 957048 w 1755276"/>
                  <a:gd name="connsiteY1743" fmla="*/ 1061338 h 1172304"/>
                  <a:gd name="connsiteX1744" fmla="*/ 958320 w 1755276"/>
                  <a:gd name="connsiteY1744" fmla="*/ 1061338 h 1172304"/>
                  <a:gd name="connsiteX1745" fmla="*/ 959274 w 1755276"/>
                  <a:gd name="connsiteY1745" fmla="*/ 1062133 h 1172304"/>
                  <a:gd name="connsiteX1746" fmla="*/ 959592 w 1755276"/>
                  <a:gd name="connsiteY1746" fmla="*/ 1063881 h 1172304"/>
                  <a:gd name="connsiteX1747" fmla="*/ 960864 w 1755276"/>
                  <a:gd name="connsiteY1747" fmla="*/ 1065153 h 1172304"/>
                  <a:gd name="connsiteX1748" fmla="*/ 964202 w 1755276"/>
                  <a:gd name="connsiteY1748" fmla="*/ 1067538 h 1172304"/>
                  <a:gd name="connsiteX1749" fmla="*/ 966905 w 1755276"/>
                  <a:gd name="connsiteY1749" fmla="*/ 1067538 h 1172304"/>
                  <a:gd name="connsiteX1750" fmla="*/ 969130 w 1755276"/>
                  <a:gd name="connsiteY1750" fmla="*/ 1070717 h 1172304"/>
                  <a:gd name="connsiteX1751" fmla="*/ 971515 w 1755276"/>
                  <a:gd name="connsiteY1751" fmla="*/ 1069764 h 1172304"/>
                  <a:gd name="connsiteX1752" fmla="*/ 972628 w 1755276"/>
                  <a:gd name="connsiteY1752" fmla="*/ 1071035 h 1172304"/>
                  <a:gd name="connsiteX1753" fmla="*/ 977556 w 1755276"/>
                  <a:gd name="connsiteY1753" fmla="*/ 1070558 h 1172304"/>
                  <a:gd name="connsiteX1754" fmla="*/ 980895 w 1755276"/>
                  <a:gd name="connsiteY1754" fmla="*/ 1069287 h 1172304"/>
                  <a:gd name="connsiteX1755" fmla="*/ 982167 w 1755276"/>
                  <a:gd name="connsiteY1755" fmla="*/ 1069605 h 1172304"/>
                  <a:gd name="connsiteX1756" fmla="*/ 985187 w 1755276"/>
                  <a:gd name="connsiteY1756" fmla="*/ 1072148 h 1172304"/>
                  <a:gd name="connsiteX1757" fmla="*/ 987095 w 1755276"/>
                  <a:gd name="connsiteY1757" fmla="*/ 1073738 h 1172304"/>
                  <a:gd name="connsiteX1758" fmla="*/ 989797 w 1755276"/>
                  <a:gd name="connsiteY1758" fmla="*/ 1073261 h 1172304"/>
                  <a:gd name="connsiteX1759" fmla="*/ 992023 w 1755276"/>
                  <a:gd name="connsiteY1759" fmla="*/ 1072148 h 1172304"/>
                  <a:gd name="connsiteX1760" fmla="*/ 994885 w 1755276"/>
                  <a:gd name="connsiteY1760" fmla="*/ 1072148 h 1172304"/>
                  <a:gd name="connsiteX1761" fmla="*/ 996475 w 1755276"/>
                  <a:gd name="connsiteY1761" fmla="*/ 1070400 h 1172304"/>
                  <a:gd name="connsiteX1762" fmla="*/ 997111 w 1755276"/>
                  <a:gd name="connsiteY1762" fmla="*/ 1068333 h 1172304"/>
                  <a:gd name="connsiteX1763" fmla="*/ 997905 w 1755276"/>
                  <a:gd name="connsiteY1763" fmla="*/ 1068333 h 1172304"/>
                  <a:gd name="connsiteX1764" fmla="*/ 998700 w 1755276"/>
                  <a:gd name="connsiteY1764" fmla="*/ 1068810 h 1172304"/>
                  <a:gd name="connsiteX1765" fmla="*/ 1000449 w 1755276"/>
                  <a:gd name="connsiteY1765" fmla="*/ 1071035 h 1172304"/>
                  <a:gd name="connsiteX1766" fmla="*/ 1002039 w 1755276"/>
                  <a:gd name="connsiteY1766" fmla="*/ 1070240 h 1172304"/>
                  <a:gd name="connsiteX1767" fmla="*/ 1002675 w 1755276"/>
                  <a:gd name="connsiteY1767" fmla="*/ 1069128 h 1172304"/>
                  <a:gd name="connsiteX1768" fmla="*/ 1001721 w 1755276"/>
                  <a:gd name="connsiteY1768" fmla="*/ 1067061 h 1172304"/>
                  <a:gd name="connsiteX1769" fmla="*/ 1001403 w 1755276"/>
                  <a:gd name="connsiteY1769" fmla="*/ 1064358 h 1172304"/>
                  <a:gd name="connsiteX1770" fmla="*/ 1001403 w 1755276"/>
                  <a:gd name="connsiteY1770" fmla="*/ 1062133 h 1172304"/>
                  <a:gd name="connsiteX1771" fmla="*/ 1004583 w 1755276"/>
                  <a:gd name="connsiteY1771" fmla="*/ 1062133 h 1172304"/>
                  <a:gd name="connsiteX1772" fmla="*/ 1005218 w 1755276"/>
                  <a:gd name="connsiteY1772" fmla="*/ 1063086 h 1172304"/>
                  <a:gd name="connsiteX1773" fmla="*/ 1004423 w 1755276"/>
                  <a:gd name="connsiteY1773" fmla="*/ 1064676 h 1172304"/>
                  <a:gd name="connsiteX1774" fmla="*/ 1005218 w 1755276"/>
                  <a:gd name="connsiteY1774" fmla="*/ 1066107 h 1172304"/>
                  <a:gd name="connsiteX1775" fmla="*/ 1006967 w 1755276"/>
                  <a:gd name="connsiteY1775" fmla="*/ 1067538 h 1172304"/>
                  <a:gd name="connsiteX1776" fmla="*/ 1009034 w 1755276"/>
                  <a:gd name="connsiteY1776" fmla="*/ 1069764 h 1172304"/>
                  <a:gd name="connsiteX1777" fmla="*/ 1009829 w 1755276"/>
                  <a:gd name="connsiteY1777" fmla="*/ 1070400 h 1172304"/>
                  <a:gd name="connsiteX1778" fmla="*/ 1011895 w 1755276"/>
                  <a:gd name="connsiteY1778" fmla="*/ 1070400 h 1172304"/>
                  <a:gd name="connsiteX1779" fmla="*/ 1014121 w 1755276"/>
                  <a:gd name="connsiteY1779" fmla="*/ 1070558 h 1172304"/>
                  <a:gd name="connsiteX1780" fmla="*/ 1017301 w 1755276"/>
                  <a:gd name="connsiteY1780" fmla="*/ 1070558 h 1172304"/>
                  <a:gd name="connsiteX1781" fmla="*/ 1019367 w 1755276"/>
                  <a:gd name="connsiteY1781" fmla="*/ 1071512 h 1172304"/>
                  <a:gd name="connsiteX1782" fmla="*/ 1020321 w 1755276"/>
                  <a:gd name="connsiteY1782" fmla="*/ 1072943 h 1172304"/>
                  <a:gd name="connsiteX1783" fmla="*/ 1019367 w 1755276"/>
                  <a:gd name="connsiteY1783" fmla="*/ 1074692 h 1172304"/>
                  <a:gd name="connsiteX1784" fmla="*/ 1018891 w 1755276"/>
                  <a:gd name="connsiteY1784" fmla="*/ 1076123 h 1172304"/>
                  <a:gd name="connsiteX1785" fmla="*/ 1020798 w 1755276"/>
                  <a:gd name="connsiteY1785" fmla="*/ 1076600 h 1172304"/>
                  <a:gd name="connsiteX1786" fmla="*/ 1022865 w 1755276"/>
                  <a:gd name="connsiteY1786" fmla="*/ 1076123 h 1172304"/>
                  <a:gd name="connsiteX1787" fmla="*/ 1026521 w 1755276"/>
                  <a:gd name="connsiteY1787" fmla="*/ 1075805 h 1172304"/>
                  <a:gd name="connsiteX1788" fmla="*/ 1029065 w 1755276"/>
                  <a:gd name="connsiteY1788" fmla="*/ 1075010 h 1172304"/>
                  <a:gd name="connsiteX1789" fmla="*/ 1032245 w 1755276"/>
                  <a:gd name="connsiteY1789" fmla="*/ 1073261 h 1172304"/>
                  <a:gd name="connsiteX1790" fmla="*/ 1031609 w 1755276"/>
                  <a:gd name="connsiteY1790" fmla="*/ 1068651 h 1172304"/>
                  <a:gd name="connsiteX1791" fmla="*/ 1032881 w 1755276"/>
                  <a:gd name="connsiteY1791" fmla="*/ 1068651 h 1172304"/>
                  <a:gd name="connsiteX1792" fmla="*/ 1033675 w 1755276"/>
                  <a:gd name="connsiteY1792" fmla="*/ 1069287 h 1172304"/>
                  <a:gd name="connsiteX1793" fmla="*/ 1036378 w 1755276"/>
                  <a:gd name="connsiteY1793" fmla="*/ 1073738 h 1172304"/>
                  <a:gd name="connsiteX1794" fmla="*/ 1037968 w 1755276"/>
                  <a:gd name="connsiteY1794" fmla="*/ 1073738 h 1172304"/>
                  <a:gd name="connsiteX1795" fmla="*/ 1038445 w 1755276"/>
                  <a:gd name="connsiteY1795" fmla="*/ 1072625 h 1172304"/>
                  <a:gd name="connsiteX1796" fmla="*/ 1040512 w 1755276"/>
                  <a:gd name="connsiteY1796" fmla="*/ 1074851 h 1172304"/>
                  <a:gd name="connsiteX1797" fmla="*/ 1043373 w 1755276"/>
                  <a:gd name="connsiteY1797" fmla="*/ 1074851 h 1172304"/>
                  <a:gd name="connsiteX1798" fmla="*/ 1043055 w 1755276"/>
                  <a:gd name="connsiteY1798" fmla="*/ 1078030 h 1172304"/>
                  <a:gd name="connsiteX1799" fmla="*/ 1038922 w 1755276"/>
                  <a:gd name="connsiteY1799" fmla="*/ 1079143 h 1172304"/>
                  <a:gd name="connsiteX1800" fmla="*/ 1038286 w 1755276"/>
                  <a:gd name="connsiteY1800" fmla="*/ 1082323 h 1172304"/>
                  <a:gd name="connsiteX1801" fmla="*/ 1036060 w 1755276"/>
                  <a:gd name="connsiteY1801" fmla="*/ 1085184 h 1172304"/>
                  <a:gd name="connsiteX1802" fmla="*/ 1036696 w 1755276"/>
                  <a:gd name="connsiteY1802" fmla="*/ 1087569 h 1172304"/>
                  <a:gd name="connsiteX1803" fmla="*/ 1035424 w 1755276"/>
                  <a:gd name="connsiteY1803" fmla="*/ 1091544 h 1172304"/>
                  <a:gd name="connsiteX1804" fmla="*/ 1036060 w 1755276"/>
                  <a:gd name="connsiteY1804" fmla="*/ 1092815 h 1172304"/>
                  <a:gd name="connsiteX1805" fmla="*/ 1037173 w 1755276"/>
                  <a:gd name="connsiteY1805" fmla="*/ 1093928 h 1172304"/>
                  <a:gd name="connsiteX1806" fmla="*/ 1038286 w 1755276"/>
                  <a:gd name="connsiteY1806" fmla="*/ 1095677 h 1172304"/>
                  <a:gd name="connsiteX1807" fmla="*/ 1039399 w 1755276"/>
                  <a:gd name="connsiteY1807" fmla="*/ 1097744 h 1172304"/>
                  <a:gd name="connsiteX1808" fmla="*/ 1039081 w 1755276"/>
                  <a:gd name="connsiteY1808" fmla="*/ 1100446 h 1172304"/>
                  <a:gd name="connsiteX1809" fmla="*/ 1040988 w 1755276"/>
                  <a:gd name="connsiteY1809" fmla="*/ 1103626 h 1172304"/>
                  <a:gd name="connsiteX1810" fmla="*/ 1043373 w 1755276"/>
                  <a:gd name="connsiteY1810" fmla="*/ 1104739 h 1172304"/>
                  <a:gd name="connsiteX1811" fmla="*/ 1044009 w 1755276"/>
                  <a:gd name="connsiteY1811" fmla="*/ 1105534 h 1172304"/>
                  <a:gd name="connsiteX1812" fmla="*/ 1044486 w 1755276"/>
                  <a:gd name="connsiteY1812" fmla="*/ 1106805 h 1172304"/>
                  <a:gd name="connsiteX1813" fmla="*/ 1043055 w 1755276"/>
                  <a:gd name="connsiteY1813" fmla="*/ 1106805 h 1172304"/>
                  <a:gd name="connsiteX1814" fmla="*/ 1041783 w 1755276"/>
                  <a:gd name="connsiteY1814" fmla="*/ 1106487 h 1172304"/>
                  <a:gd name="connsiteX1815" fmla="*/ 1041783 w 1755276"/>
                  <a:gd name="connsiteY1815" fmla="*/ 1107918 h 1172304"/>
                  <a:gd name="connsiteX1816" fmla="*/ 1043373 w 1755276"/>
                  <a:gd name="connsiteY1816" fmla="*/ 1109985 h 1172304"/>
                  <a:gd name="connsiteX1817" fmla="*/ 1048619 w 1755276"/>
                  <a:gd name="connsiteY1817" fmla="*/ 1110939 h 1172304"/>
                  <a:gd name="connsiteX1818" fmla="*/ 1054979 w 1755276"/>
                  <a:gd name="connsiteY1818" fmla="*/ 1109985 h 1172304"/>
                  <a:gd name="connsiteX1819" fmla="*/ 1057999 w 1755276"/>
                  <a:gd name="connsiteY1819" fmla="*/ 1108236 h 1172304"/>
                  <a:gd name="connsiteX1820" fmla="*/ 1059112 w 1755276"/>
                  <a:gd name="connsiteY1820" fmla="*/ 1106170 h 1172304"/>
                  <a:gd name="connsiteX1821" fmla="*/ 1060066 w 1755276"/>
                  <a:gd name="connsiteY1821" fmla="*/ 1105216 h 1172304"/>
                  <a:gd name="connsiteX1822" fmla="*/ 1060066 w 1755276"/>
                  <a:gd name="connsiteY1822" fmla="*/ 1103467 h 1172304"/>
                  <a:gd name="connsiteX1823" fmla="*/ 1054184 w 1755276"/>
                  <a:gd name="connsiteY1823" fmla="*/ 1098857 h 1172304"/>
                  <a:gd name="connsiteX1824" fmla="*/ 1054502 w 1755276"/>
                  <a:gd name="connsiteY1824" fmla="*/ 1097426 h 1172304"/>
                  <a:gd name="connsiteX1825" fmla="*/ 1055773 w 1755276"/>
                  <a:gd name="connsiteY1825" fmla="*/ 1096472 h 1172304"/>
                  <a:gd name="connsiteX1826" fmla="*/ 1056250 w 1755276"/>
                  <a:gd name="connsiteY1826" fmla="*/ 1095359 h 1172304"/>
                  <a:gd name="connsiteX1827" fmla="*/ 1055614 w 1755276"/>
                  <a:gd name="connsiteY1827" fmla="*/ 1093928 h 1172304"/>
                  <a:gd name="connsiteX1828" fmla="*/ 1050368 w 1755276"/>
                  <a:gd name="connsiteY1828" fmla="*/ 1093292 h 1172304"/>
                  <a:gd name="connsiteX1829" fmla="*/ 1049573 w 1755276"/>
                  <a:gd name="connsiteY1829" fmla="*/ 1090749 h 1172304"/>
                  <a:gd name="connsiteX1830" fmla="*/ 1050686 w 1755276"/>
                  <a:gd name="connsiteY1830" fmla="*/ 1088046 h 1172304"/>
                  <a:gd name="connsiteX1831" fmla="*/ 1054661 w 1755276"/>
                  <a:gd name="connsiteY1831" fmla="*/ 1085184 h 1172304"/>
                  <a:gd name="connsiteX1832" fmla="*/ 1055932 w 1755276"/>
                  <a:gd name="connsiteY1832" fmla="*/ 1083913 h 1172304"/>
                  <a:gd name="connsiteX1833" fmla="*/ 1056568 w 1755276"/>
                  <a:gd name="connsiteY1833" fmla="*/ 1081687 h 1172304"/>
                  <a:gd name="connsiteX1834" fmla="*/ 1056886 w 1755276"/>
                  <a:gd name="connsiteY1834" fmla="*/ 1078984 h 1172304"/>
                  <a:gd name="connsiteX1835" fmla="*/ 1057522 w 1755276"/>
                  <a:gd name="connsiteY1835" fmla="*/ 1079302 h 1172304"/>
                  <a:gd name="connsiteX1836" fmla="*/ 1058158 w 1755276"/>
                  <a:gd name="connsiteY1836" fmla="*/ 1082164 h 1172304"/>
                  <a:gd name="connsiteX1837" fmla="*/ 1059430 w 1755276"/>
                  <a:gd name="connsiteY1837" fmla="*/ 1082800 h 1172304"/>
                  <a:gd name="connsiteX1838" fmla="*/ 1061179 w 1755276"/>
                  <a:gd name="connsiteY1838" fmla="*/ 1082800 h 1172304"/>
                  <a:gd name="connsiteX1839" fmla="*/ 1063564 w 1755276"/>
                  <a:gd name="connsiteY1839" fmla="*/ 1080733 h 1172304"/>
                  <a:gd name="connsiteX1840" fmla="*/ 1066902 w 1755276"/>
                  <a:gd name="connsiteY1840" fmla="*/ 1077554 h 1172304"/>
                  <a:gd name="connsiteX1841" fmla="*/ 1069923 w 1755276"/>
                  <a:gd name="connsiteY1841" fmla="*/ 1077236 h 1172304"/>
                  <a:gd name="connsiteX1842" fmla="*/ 1073261 w 1755276"/>
                  <a:gd name="connsiteY1842" fmla="*/ 1076282 h 1172304"/>
                  <a:gd name="connsiteX1843" fmla="*/ 1073897 w 1755276"/>
                  <a:gd name="connsiteY1843" fmla="*/ 1073897 h 1172304"/>
                  <a:gd name="connsiteX1844" fmla="*/ 1075169 w 1755276"/>
                  <a:gd name="connsiteY1844" fmla="*/ 1073897 h 1172304"/>
                  <a:gd name="connsiteX1845" fmla="*/ 1076282 w 1755276"/>
                  <a:gd name="connsiteY1845" fmla="*/ 1074692 h 1172304"/>
                  <a:gd name="connsiteX1846" fmla="*/ 1077553 w 1755276"/>
                  <a:gd name="connsiteY1846" fmla="*/ 1074692 h 1172304"/>
                  <a:gd name="connsiteX1847" fmla="*/ 1079779 w 1755276"/>
                  <a:gd name="connsiteY1847" fmla="*/ 1074374 h 1172304"/>
                  <a:gd name="connsiteX1848" fmla="*/ 1082641 w 1755276"/>
                  <a:gd name="connsiteY1848" fmla="*/ 1074374 h 1172304"/>
                  <a:gd name="connsiteX1849" fmla="*/ 1084707 w 1755276"/>
                  <a:gd name="connsiteY1849" fmla="*/ 1073102 h 1172304"/>
                  <a:gd name="connsiteX1850" fmla="*/ 1090749 w 1755276"/>
                  <a:gd name="connsiteY1850" fmla="*/ 1072307 h 1172304"/>
                  <a:gd name="connsiteX1851" fmla="*/ 1092974 w 1755276"/>
                  <a:gd name="connsiteY1851" fmla="*/ 1070877 h 1172304"/>
                  <a:gd name="connsiteX1852" fmla="*/ 1093769 w 1755276"/>
                  <a:gd name="connsiteY1852" fmla="*/ 1069446 h 1172304"/>
                  <a:gd name="connsiteX1853" fmla="*/ 1095677 w 1755276"/>
                  <a:gd name="connsiteY1853" fmla="*/ 1067538 h 1172304"/>
                  <a:gd name="connsiteX1854" fmla="*/ 1097108 w 1755276"/>
                  <a:gd name="connsiteY1854" fmla="*/ 1067856 h 1172304"/>
                  <a:gd name="connsiteX1855" fmla="*/ 1098538 w 1755276"/>
                  <a:gd name="connsiteY1855" fmla="*/ 1067856 h 1172304"/>
                  <a:gd name="connsiteX1856" fmla="*/ 1100128 w 1755276"/>
                  <a:gd name="connsiteY1856" fmla="*/ 1065789 h 1172304"/>
                  <a:gd name="connsiteX1857" fmla="*/ 1100605 w 1755276"/>
                  <a:gd name="connsiteY1857" fmla="*/ 1063563 h 1172304"/>
                  <a:gd name="connsiteX1858" fmla="*/ 1102990 w 1755276"/>
                  <a:gd name="connsiteY1858" fmla="*/ 1063563 h 1172304"/>
                  <a:gd name="connsiteX1859" fmla="*/ 1105693 w 1755276"/>
                  <a:gd name="connsiteY1859" fmla="*/ 1064835 h 1172304"/>
                  <a:gd name="connsiteX1860" fmla="*/ 1107918 w 1755276"/>
                  <a:gd name="connsiteY1860" fmla="*/ 1066107 h 1172304"/>
                  <a:gd name="connsiteX1861" fmla="*/ 1111098 w 1755276"/>
                  <a:gd name="connsiteY1861" fmla="*/ 1066743 h 1172304"/>
                  <a:gd name="connsiteX1862" fmla="*/ 1112529 w 1755276"/>
                  <a:gd name="connsiteY1862" fmla="*/ 1065948 h 1172304"/>
                  <a:gd name="connsiteX1863" fmla="*/ 1113482 w 1755276"/>
                  <a:gd name="connsiteY1863" fmla="*/ 1064994 h 1172304"/>
                  <a:gd name="connsiteX1864" fmla="*/ 1113165 w 1755276"/>
                  <a:gd name="connsiteY1864" fmla="*/ 1061497 h 1172304"/>
                  <a:gd name="connsiteX1865" fmla="*/ 1112688 w 1755276"/>
                  <a:gd name="connsiteY1865" fmla="*/ 1059748 h 1172304"/>
                  <a:gd name="connsiteX1866" fmla="*/ 1113800 w 1755276"/>
                  <a:gd name="connsiteY1866" fmla="*/ 1059748 h 1172304"/>
                  <a:gd name="connsiteX1867" fmla="*/ 1114755 w 1755276"/>
                  <a:gd name="connsiteY1867" fmla="*/ 1060384 h 1172304"/>
                  <a:gd name="connsiteX1868" fmla="*/ 1115072 w 1755276"/>
                  <a:gd name="connsiteY1868" fmla="*/ 1061338 h 1172304"/>
                  <a:gd name="connsiteX1869" fmla="*/ 1114595 w 1755276"/>
                  <a:gd name="connsiteY1869" fmla="*/ 1062768 h 1172304"/>
                  <a:gd name="connsiteX1870" fmla="*/ 1116662 w 1755276"/>
                  <a:gd name="connsiteY1870" fmla="*/ 1064676 h 1172304"/>
                  <a:gd name="connsiteX1871" fmla="*/ 1119365 w 1755276"/>
                  <a:gd name="connsiteY1871" fmla="*/ 1065948 h 1172304"/>
                  <a:gd name="connsiteX1872" fmla="*/ 1120795 w 1755276"/>
                  <a:gd name="connsiteY1872" fmla="*/ 1064676 h 1172304"/>
                  <a:gd name="connsiteX1873" fmla="*/ 1121590 w 1755276"/>
                  <a:gd name="connsiteY1873" fmla="*/ 1063563 h 1172304"/>
                  <a:gd name="connsiteX1874" fmla="*/ 1123498 w 1755276"/>
                  <a:gd name="connsiteY1874" fmla="*/ 1062292 h 1172304"/>
                  <a:gd name="connsiteX1875" fmla="*/ 1125883 w 1755276"/>
                  <a:gd name="connsiteY1875" fmla="*/ 1061020 h 1172304"/>
                  <a:gd name="connsiteX1876" fmla="*/ 1128586 w 1755276"/>
                  <a:gd name="connsiteY1876" fmla="*/ 1062928 h 1172304"/>
                  <a:gd name="connsiteX1877" fmla="*/ 1130016 w 1755276"/>
                  <a:gd name="connsiteY1877" fmla="*/ 1062133 h 1172304"/>
                  <a:gd name="connsiteX1878" fmla="*/ 1130811 w 1755276"/>
                  <a:gd name="connsiteY1878" fmla="*/ 1061179 h 1172304"/>
                  <a:gd name="connsiteX1879" fmla="*/ 1131447 w 1755276"/>
                  <a:gd name="connsiteY1879" fmla="*/ 1055774 h 1172304"/>
                  <a:gd name="connsiteX1880" fmla="*/ 1133832 w 1755276"/>
                  <a:gd name="connsiteY1880" fmla="*/ 1053071 h 1172304"/>
                  <a:gd name="connsiteX1881" fmla="*/ 1135581 w 1755276"/>
                  <a:gd name="connsiteY1881" fmla="*/ 1057045 h 1172304"/>
                  <a:gd name="connsiteX1882" fmla="*/ 1138919 w 1755276"/>
                  <a:gd name="connsiteY1882" fmla="*/ 1056568 h 1172304"/>
                  <a:gd name="connsiteX1883" fmla="*/ 1140668 w 1755276"/>
                  <a:gd name="connsiteY1883" fmla="*/ 1054820 h 1172304"/>
                  <a:gd name="connsiteX1884" fmla="*/ 1141781 w 1755276"/>
                  <a:gd name="connsiteY1884" fmla="*/ 1054184 h 1172304"/>
                  <a:gd name="connsiteX1885" fmla="*/ 1143211 w 1755276"/>
                  <a:gd name="connsiteY1885" fmla="*/ 1053707 h 1172304"/>
                  <a:gd name="connsiteX1886" fmla="*/ 1144801 w 1755276"/>
                  <a:gd name="connsiteY1886" fmla="*/ 1053230 h 1172304"/>
                  <a:gd name="connsiteX1887" fmla="*/ 1144801 w 1755276"/>
                  <a:gd name="connsiteY1887" fmla="*/ 1053230 h 1172304"/>
                  <a:gd name="connsiteX1888" fmla="*/ 1144801 w 1755276"/>
                  <a:gd name="connsiteY1888" fmla="*/ 1052594 h 1172304"/>
                  <a:gd name="connsiteX1889" fmla="*/ 1145119 w 1755276"/>
                  <a:gd name="connsiteY1889" fmla="*/ 1051799 h 1172304"/>
                  <a:gd name="connsiteX1890" fmla="*/ 1146073 w 1755276"/>
                  <a:gd name="connsiteY1890" fmla="*/ 1051799 h 1172304"/>
                  <a:gd name="connsiteX1891" fmla="*/ 1146709 w 1755276"/>
                  <a:gd name="connsiteY1891" fmla="*/ 1052276 h 1172304"/>
                  <a:gd name="connsiteX1892" fmla="*/ 1146709 w 1755276"/>
                  <a:gd name="connsiteY1892" fmla="*/ 1052276 h 1172304"/>
                  <a:gd name="connsiteX1893" fmla="*/ 1147504 w 1755276"/>
                  <a:gd name="connsiteY1893" fmla="*/ 1050050 h 1172304"/>
                  <a:gd name="connsiteX1894" fmla="*/ 1147822 w 1755276"/>
                  <a:gd name="connsiteY1894" fmla="*/ 1048461 h 1172304"/>
                  <a:gd name="connsiteX1895" fmla="*/ 1146709 w 1755276"/>
                  <a:gd name="connsiteY1895" fmla="*/ 1046871 h 1172304"/>
                  <a:gd name="connsiteX1896" fmla="*/ 1146709 w 1755276"/>
                  <a:gd name="connsiteY1896" fmla="*/ 1041147 h 1172304"/>
                  <a:gd name="connsiteX1897" fmla="*/ 1144801 w 1755276"/>
                  <a:gd name="connsiteY1897" fmla="*/ 1038127 h 1172304"/>
                  <a:gd name="connsiteX1898" fmla="*/ 1143847 w 1755276"/>
                  <a:gd name="connsiteY1898" fmla="*/ 1037173 h 1172304"/>
                  <a:gd name="connsiteX1899" fmla="*/ 1143370 w 1755276"/>
                  <a:gd name="connsiteY1899" fmla="*/ 1035265 h 1172304"/>
                  <a:gd name="connsiteX1900" fmla="*/ 1140827 w 1755276"/>
                  <a:gd name="connsiteY1900" fmla="*/ 1033040 h 1172304"/>
                  <a:gd name="connsiteX1901" fmla="*/ 1140827 w 1755276"/>
                  <a:gd name="connsiteY1901" fmla="*/ 1032245 h 1172304"/>
                  <a:gd name="connsiteX1902" fmla="*/ 1140509 w 1755276"/>
                  <a:gd name="connsiteY1902" fmla="*/ 1031609 h 1172304"/>
                  <a:gd name="connsiteX1903" fmla="*/ 1143688 w 1755276"/>
                  <a:gd name="connsiteY1903" fmla="*/ 1030814 h 1172304"/>
                  <a:gd name="connsiteX1904" fmla="*/ 1144165 w 1755276"/>
                  <a:gd name="connsiteY1904" fmla="*/ 1029224 h 1172304"/>
                  <a:gd name="connsiteX1905" fmla="*/ 1143688 w 1755276"/>
                  <a:gd name="connsiteY1905" fmla="*/ 1027476 h 1172304"/>
                  <a:gd name="connsiteX1906" fmla="*/ 1145755 w 1755276"/>
                  <a:gd name="connsiteY1906" fmla="*/ 1026045 h 1172304"/>
                  <a:gd name="connsiteX1907" fmla="*/ 1148616 w 1755276"/>
                  <a:gd name="connsiteY1907" fmla="*/ 1025250 h 1172304"/>
                  <a:gd name="connsiteX1908" fmla="*/ 1147822 w 1755276"/>
                  <a:gd name="connsiteY1908" fmla="*/ 1026839 h 1172304"/>
                  <a:gd name="connsiteX1909" fmla="*/ 1147822 w 1755276"/>
                  <a:gd name="connsiteY1909" fmla="*/ 1028588 h 1172304"/>
                  <a:gd name="connsiteX1910" fmla="*/ 1148140 w 1755276"/>
                  <a:gd name="connsiteY1910" fmla="*/ 1030178 h 1172304"/>
                  <a:gd name="connsiteX1911" fmla="*/ 1148616 w 1755276"/>
                  <a:gd name="connsiteY1911" fmla="*/ 1033358 h 1172304"/>
                  <a:gd name="connsiteX1912" fmla="*/ 1149729 w 1755276"/>
                  <a:gd name="connsiteY1912" fmla="*/ 1035106 h 1172304"/>
                  <a:gd name="connsiteX1913" fmla="*/ 1152432 w 1755276"/>
                  <a:gd name="connsiteY1913" fmla="*/ 1037173 h 1172304"/>
                  <a:gd name="connsiteX1914" fmla="*/ 1154499 w 1755276"/>
                  <a:gd name="connsiteY1914" fmla="*/ 1040989 h 1172304"/>
                  <a:gd name="connsiteX1915" fmla="*/ 1157519 w 1755276"/>
                  <a:gd name="connsiteY1915" fmla="*/ 1043214 h 1172304"/>
                  <a:gd name="connsiteX1916" fmla="*/ 1159904 w 1755276"/>
                  <a:gd name="connsiteY1916" fmla="*/ 1043850 h 1172304"/>
                  <a:gd name="connsiteX1917" fmla="*/ 1159904 w 1755276"/>
                  <a:gd name="connsiteY1917" fmla="*/ 1043850 h 1172304"/>
                  <a:gd name="connsiteX1918" fmla="*/ 1160858 w 1755276"/>
                  <a:gd name="connsiteY1918" fmla="*/ 1042896 h 1172304"/>
                  <a:gd name="connsiteX1919" fmla="*/ 1162289 w 1755276"/>
                  <a:gd name="connsiteY1919" fmla="*/ 1042578 h 1172304"/>
                  <a:gd name="connsiteX1920" fmla="*/ 1163084 w 1755276"/>
                  <a:gd name="connsiteY1920" fmla="*/ 1042101 h 1172304"/>
                  <a:gd name="connsiteX1921" fmla="*/ 1164991 w 1755276"/>
                  <a:gd name="connsiteY1921" fmla="*/ 1042101 h 1172304"/>
                  <a:gd name="connsiteX1922" fmla="*/ 1166104 w 1755276"/>
                  <a:gd name="connsiteY1922" fmla="*/ 1042419 h 1172304"/>
                  <a:gd name="connsiteX1923" fmla="*/ 1167217 w 1755276"/>
                  <a:gd name="connsiteY1923" fmla="*/ 1042737 h 1172304"/>
                  <a:gd name="connsiteX1924" fmla="*/ 1169284 w 1755276"/>
                  <a:gd name="connsiteY1924" fmla="*/ 1041147 h 1172304"/>
                  <a:gd name="connsiteX1925" fmla="*/ 1171509 w 1755276"/>
                  <a:gd name="connsiteY1925" fmla="*/ 1041465 h 1172304"/>
                  <a:gd name="connsiteX1926" fmla="*/ 1173735 w 1755276"/>
                  <a:gd name="connsiteY1926" fmla="*/ 1043214 h 1172304"/>
                  <a:gd name="connsiteX1927" fmla="*/ 1175325 w 1755276"/>
                  <a:gd name="connsiteY1927" fmla="*/ 1043214 h 1172304"/>
                  <a:gd name="connsiteX1928" fmla="*/ 1175007 w 1755276"/>
                  <a:gd name="connsiteY1928" fmla="*/ 1040353 h 1172304"/>
                  <a:gd name="connsiteX1929" fmla="*/ 1175802 w 1755276"/>
                  <a:gd name="connsiteY1929" fmla="*/ 1039399 h 1172304"/>
                  <a:gd name="connsiteX1930" fmla="*/ 1176438 w 1755276"/>
                  <a:gd name="connsiteY1930" fmla="*/ 1038127 h 1172304"/>
                  <a:gd name="connsiteX1931" fmla="*/ 1178187 w 1755276"/>
                  <a:gd name="connsiteY1931" fmla="*/ 1036378 h 1172304"/>
                  <a:gd name="connsiteX1932" fmla="*/ 1179935 w 1755276"/>
                  <a:gd name="connsiteY1932" fmla="*/ 1036855 h 1172304"/>
                  <a:gd name="connsiteX1933" fmla="*/ 1181048 w 1755276"/>
                  <a:gd name="connsiteY1933" fmla="*/ 1040194 h 1172304"/>
                  <a:gd name="connsiteX1934" fmla="*/ 1184069 w 1755276"/>
                  <a:gd name="connsiteY1934" fmla="*/ 1040512 h 1172304"/>
                  <a:gd name="connsiteX1935" fmla="*/ 1185340 w 1755276"/>
                  <a:gd name="connsiteY1935" fmla="*/ 1039876 h 1172304"/>
                  <a:gd name="connsiteX1936" fmla="*/ 1185817 w 1755276"/>
                  <a:gd name="connsiteY1936" fmla="*/ 1038445 h 1172304"/>
                  <a:gd name="connsiteX1937" fmla="*/ 1188679 w 1755276"/>
                  <a:gd name="connsiteY1937" fmla="*/ 1037650 h 1172304"/>
                  <a:gd name="connsiteX1938" fmla="*/ 1190905 w 1755276"/>
                  <a:gd name="connsiteY1938" fmla="*/ 1035424 h 1172304"/>
                  <a:gd name="connsiteX1939" fmla="*/ 1193925 w 1755276"/>
                  <a:gd name="connsiteY1939" fmla="*/ 1034311 h 1172304"/>
                  <a:gd name="connsiteX1940" fmla="*/ 1196628 w 1755276"/>
                  <a:gd name="connsiteY1940" fmla="*/ 1035583 h 1172304"/>
                  <a:gd name="connsiteX1941" fmla="*/ 1199331 w 1755276"/>
                  <a:gd name="connsiteY1941" fmla="*/ 1037332 h 1172304"/>
                  <a:gd name="connsiteX1942" fmla="*/ 1202669 w 1755276"/>
                  <a:gd name="connsiteY1942" fmla="*/ 1037332 h 1172304"/>
                  <a:gd name="connsiteX1943" fmla="*/ 1203782 w 1755276"/>
                  <a:gd name="connsiteY1943" fmla="*/ 1035901 h 1172304"/>
                  <a:gd name="connsiteX1944" fmla="*/ 1204577 w 1755276"/>
                  <a:gd name="connsiteY1944" fmla="*/ 1034153 h 1172304"/>
                  <a:gd name="connsiteX1945" fmla="*/ 1206803 w 1755276"/>
                  <a:gd name="connsiteY1945" fmla="*/ 1033358 h 1172304"/>
                  <a:gd name="connsiteX1946" fmla="*/ 1210141 w 1755276"/>
                  <a:gd name="connsiteY1946" fmla="*/ 1034311 h 1172304"/>
                  <a:gd name="connsiteX1947" fmla="*/ 1212844 w 1755276"/>
                  <a:gd name="connsiteY1947" fmla="*/ 1034947 h 1172304"/>
                  <a:gd name="connsiteX1948" fmla="*/ 1218885 w 1755276"/>
                  <a:gd name="connsiteY1948" fmla="*/ 1032563 h 1172304"/>
                  <a:gd name="connsiteX1949" fmla="*/ 1221587 w 1755276"/>
                  <a:gd name="connsiteY1949" fmla="*/ 1032245 h 1172304"/>
                  <a:gd name="connsiteX1950" fmla="*/ 1223019 w 1755276"/>
                  <a:gd name="connsiteY1950" fmla="*/ 1031291 h 1172304"/>
                  <a:gd name="connsiteX1951" fmla="*/ 1223495 w 1755276"/>
                  <a:gd name="connsiteY1951" fmla="*/ 1030337 h 1172304"/>
                  <a:gd name="connsiteX1952" fmla="*/ 1224290 w 1755276"/>
                  <a:gd name="connsiteY1952" fmla="*/ 1029383 h 1172304"/>
                  <a:gd name="connsiteX1953" fmla="*/ 1226993 w 1755276"/>
                  <a:gd name="connsiteY1953" fmla="*/ 1030655 h 1172304"/>
                  <a:gd name="connsiteX1954" fmla="*/ 1230649 w 1755276"/>
                  <a:gd name="connsiteY1954" fmla="*/ 1030655 h 1172304"/>
                  <a:gd name="connsiteX1955" fmla="*/ 1232080 w 1755276"/>
                  <a:gd name="connsiteY1955" fmla="*/ 1028747 h 1172304"/>
                  <a:gd name="connsiteX1956" fmla="*/ 1232557 w 1755276"/>
                  <a:gd name="connsiteY1956" fmla="*/ 1023501 h 1172304"/>
                  <a:gd name="connsiteX1957" fmla="*/ 1233988 w 1755276"/>
                  <a:gd name="connsiteY1957" fmla="*/ 1022388 h 1172304"/>
                  <a:gd name="connsiteX1958" fmla="*/ 1236373 w 1755276"/>
                  <a:gd name="connsiteY1958" fmla="*/ 1022070 h 1172304"/>
                  <a:gd name="connsiteX1959" fmla="*/ 1237167 w 1755276"/>
                  <a:gd name="connsiteY1959" fmla="*/ 1020639 h 1172304"/>
                  <a:gd name="connsiteX1960" fmla="*/ 1236690 w 1755276"/>
                  <a:gd name="connsiteY1960" fmla="*/ 1019209 h 1172304"/>
                  <a:gd name="connsiteX1961" fmla="*/ 1235101 w 1755276"/>
                  <a:gd name="connsiteY1961" fmla="*/ 1018414 h 1172304"/>
                  <a:gd name="connsiteX1962" fmla="*/ 1237485 w 1755276"/>
                  <a:gd name="connsiteY1962" fmla="*/ 1018414 h 1172304"/>
                  <a:gd name="connsiteX1963" fmla="*/ 1238916 w 1755276"/>
                  <a:gd name="connsiteY1963" fmla="*/ 1017619 h 1172304"/>
                  <a:gd name="connsiteX1964" fmla="*/ 1241778 w 1755276"/>
                  <a:gd name="connsiteY1964" fmla="*/ 1015552 h 1172304"/>
                  <a:gd name="connsiteX1965" fmla="*/ 1243209 w 1755276"/>
                  <a:gd name="connsiteY1965" fmla="*/ 1009670 h 1172304"/>
                  <a:gd name="connsiteX1966" fmla="*/ 1246706 w 1755276"/>
                  <a:gd name="connsiteY1966" fmla="*/ 1010306 h 1172304"/>
                  <a:gd name="connsiteX1967" fmla="*/ 1248137 w 1755276"/>
                  <a:gd name="connsiteY1967" fmla="*/ 1011578 h 1172304"/>
                  <a:gd name="connsiteX1968" fmla="*/ 1250045 w 1755276"/>
                  <a:gd name="connsiteY1968" fmla="*/ 1010942 h 1172304"/>
                  <a:gd name="connsiteX1969" fmla="*/ 1252270 w 1755276"/>
                  <a:gd name="connsiteY1969" fmla="*/ 1009511 h 1172304"/>
                  <a:gd name="connsiteX1970" fmla="*/ 1254178 w 1755276"/>
                  <a:gd name="connsiteY1970" fmla="*/ 1007444 h 1172304"/>
                  <a:gd name="connsiteX1971" fmla="*/ 1255291 w 1755276"/>
                  <a:gd name="connsiteY1971" fmla="*/ 1007444 h 1172304"/>
                  <a:gd name="connsiteX1972" fmla="*/ 1255768 w 1755276"/>
                  <a:gd name="connsiteY1972" fmla="*/ 1009829 h 1172304"/>
                  <a:gd name="connsiteX1973" fmla="*/ 1256404 w 1755276"/>
                  <a:gd name="connsiteY1973" fmla="*/ 1011260 h 1172304"/>
                  <a:gd name="connsiteX1974" fmla="*/ 1257835 w 1755276"/>
                  <a:gd name="connsiteY1974" fmla="*/ 1010306 h 1172304"/>
                  <a:gd name="connsiteX1975" fmla="*/ 1259106 w 1755276"/>
                  <a:gd name="connsiteY1975" fmla="*/ 1006808 h 1172304"/>
                  <a:gd name="connsiteX1976" fmla="*/ 1259106 w 1755276"/>
                  <a:gd name="connsiteY1976" fmla="*/ 1005695 h 1172304"/>
                  <a:gd name="connsiteX1977" fmla="*/ 1258312 w 1755276"/>
                  <a:gd name="connsiteY1977" fmla="*/ 1005060 h 1172304"/>
                  <a:gd name="connsiteX1978" fmla="*/ 1259266 w 1755276"/>
                  <a:gd name="connsiteY1978" fmla="*/ 1003629 h 1172304"/>
                  <a:gd name="connsiteX1979" fmla="*/ 1262445 w 1755276"/>
                  <a:gd name="connsiteY1979" fmla="*/ 1003152 h 1172304"/>
                  <a:gd name="connsiteX1980" fmla="*/ 1263876 w 1755276"/>
                  <a:gd name="connsiteY1980" fmla="*/ 1003788 h 1172304"/>
                  <a:gd name="connsiteX1981" fmla="*/ 1264989 w 1755276"/>
                  <a:gd name="connsiteY1981" fmla="*/ 1000767 h 1172304"/>
                  <a:gd name="connsiteX1982" fmla="*/ 1267055 w 1755276"/>
                  <a:gd name="connsiteY1982" fmla="*/ 998541 h 1172304"/>
                  <a:gd name="connsiteX1983" fmla="*/ 1269917 w 1755276"/>
                  <a:gd name="connsiteY1983" fmla="*/ 998541 h 1172304"/>
                  <a:gd name="connsiteX1984" fmla="*/ 1271824 w 1755276"/>
                  <a:gd name="connsiteY1984" fmla="*/ 995839 h 1172304"/>
                  <a:gd name="connsiteX1985" fmla="*/ 1276117 w 1755276"/>
                  <a:gd name="connsiteY1985" fmla="*/ 991546 h 1172304"/>
                  <a:gd name="connsiteX1986" fmla="*/ 1276117 w 1755276"/>
                  <a:gd name="connsiteY1986" fmla="*/ 989162 h 1172304"/>
                  <a:gd name="connsiteX1987" fmla="*/ 1275163 w 1755276"/>
                  <a:gd name="connsiteY1987" fmla="*/ 987572 h 1172304"/>
                  <a:gd name="connsiteX1988" fmla="*/ 1271030 w 1755276"/>
                  <a:gd name="connsiteY1988" fmla="*/ 987095 h 1172304"/>
                  <a:gd name="connsiteX1989" fmla="*/ 1270076 w 1755276"/>
                  <a:gd name="connsiteY1989" fmla="*/ 985982 h 1172304"/>
                  <a:gd name="connsiteX1990" fmla="*/ 1270076 w 1755276"/>
                  <a:gd name="connsiteY1990" fmla="*/ 984710 h 1172304"/>
                  <a:gd name="connsiteX1991" fmla="*/ 1271507 w 1755276"/>
                  <a:gd name="connsiteY1991" fmla="*/ 984551 h 1172304"/>
                  <a:gd name="connsiteX1992" fmla="*/ 1272620 w 1755276"/>
                  <a:gd name="connsiteY1992" fmla="*/ 984551 h 1172304"/>
                  <a:gd name="connsiteX1993" fmla="*/ 1274686 w 1755276"/>
                  <a:gd name="connsiteY1993" fmla="*/ 984551 h 1172304"/>
                  <a:gd name="connsiteX1994" fmla="*/ 1274686 w 1755276"/>
                  <a:gd name="connsiteY1994" fmla="*/ 982167 h 1172304"/>
                  <a:gd name="connsiteX1995" fmla="*/ 1277071 w 1755276"/>
                  <a:gd name="connsiteY1995" fmla="*/ 980100 h 1172304"/>
                  <a:gd name="connsiteX1996" fmla="*/ 1280092 w 1755276"/>
                  <a:gd name="connsiteY1996" fmla="*/ 980100 h 1172304"/>
                  <a:gd name="connsiteX1997" fmla="*/ 1282953 w 1755276"/>
                  <a:gd name="connsiteY1997" fmla="*/ 981690 h 1172304"/>
                  <a:gd name="connsiteX1998" fmla="*/ 1286292 w 1755276"/>
                  <a:gd name="connsiteY1998" fmla="*/ 980895 h 1172304"/>
                  <a:gd name="connsiteX1999" fmla="*/ 1290584 w 1755276"/>
                  <a:gd name="connsiteY1999" fmla="*/ 981531 h 1172304"/>
                  <a:gd name="connsiteX2000" fmla="*/ 1293287 w 1755276"/>
                  <a:gd name="connsiteY2000" fmla="*/ 980259 h 1172304"/>
                  <a:gd name="connsiteX2001" fmla="*/ 1295036 w 1755276"/>
                  <a:gd name="connsiteY2001" fmla="*/ 976443 h 1172304"/>
                  <a:gd name="connsiteX2002" fmla="*/ 1294240 w 1755276"/>
                  <a:gd name="connsiteY2002" fmla="*/ 975330 h 1172304"/>
                  <a:gd name="connsiteX2003" fmla="*/ 1292810 w 1755276"/>
                  <a:gd name="connsiteY2003" fmla="*/ 974536 h 1172304"/>
                  <a:gd name="connsiteX2004" fmla="*/ 1292810 w 1755276"/>
                  <a:gd name="connsiteY2004" fmla="*/ 973741 h 1172304"/>
                  <a:gd name="connsiteX2005" fmla="*/ 1294717 w 1755276"/>
                  <a:gd name="connsiteY2005" fmla="*/ 973264 h 1172304"/>
                  <a:gd name="connsiteX2006" fmla="*/ 1298056 w 1755276"/>
                  <a:gd name="connsiteY2006" fmla="*/ 971356 h 1172304"/>
                  <a:gd name="connsiteX2007" fmla="*/ 1300599 w 1755276"/>
                  <a:gd name="connsiteY2007" fmla="*/ 970879 h 1172304"/>
                  <a:gd name="connsiteX2008" fmla="*/ 1301872 w 1755276"/>
                  <a:gd name="connsiteY2008" fmla="*/ 968495 h 1172304"/>
                  <a:gd name="connsiteX2009" fmla="*/ 1300759 w 1755276"/>
                  <a:gd name="connsiteY2009" fmla="*/ 964838 h 1172304"/>
                  <a:gd name="connsiteX2010" fmla="*/ 1302508 w 1755276"/>
                  <a:gd name="connsiteY2010" fmla="*/ 962294 h 1172304"/>
                  <a:gd name="connsiteX2011" fmla="*/ 1303938 w 1755276"/>
                  <a:gd name="connsiteY2011" fmla="*/ 961817 h 1172304"/>
                  <a:gd name="connsiteX2012" fmla="*/ 1309980 w 1755276"/>
                  <a:gd name="connsiteY2012" fmla="*/ 962294 h 1172304"/>
                  <a:gd name="connsiteX2013" fmla="*/ 1311410 w 1755276"/>
                  <a:gd name="connsiteY2013" fmla="*/ 961499 h 1172304"/>
                  <a:gd name="connsiteX2014" fmla="*/ 1310138 w 1755276"/>
                  <a:gd name="connsiteY2014" fmla="*/ 959274 h 1172304"/>
                  <a:gd name="connsiteX2015" fmla="*/ 1308071 w 1755276"/>
                  <a:gd name="connsiteY2015" fmla="*/ 957843 h 1172304"/>
                  <a:gd name="connsiteX2016" fmla="*/ 1307436 w 1755276"/>
                  <a:gd name="connsiteY2016" fmla="*/ 956094 h 1172304"/>
                  <a:gd name="connsiteX2017" fmla="*/ 1308390 w 1755276"/>
                  <a:gd name="connsiteY2017" fmla="*/ 954981 h 1172304"/>
                  <a:gd name="connsiteX2018" fmla="*/ 1310774 w 1755276"/>
                  <a:gd name="connsiteY2018" fmla="*/ 954504 h 1172304"/>
                  <a:gd name="connsiteX2019" fmla="*/ 1313159 w 1755276"/>
                  <a:gd name="connsiteY2019" fmla="*/ 955140 h 1172304"/>
                  <a:gd name="connsiteX2020" fmla="*/ 1315385 w 1755276"/>
                  <a:gd name="connsiteY2020" fmla="*/ 954664 h 1172304"/>
                  <a:gd name="connsiteX2021" fmla="*/ 1317610 w 1755276"/>
                  <a:gd name="connsiteY2021" fmla="*/ 956253 h 1172304"/>
                  <a:gd name="connsiteX2022" fmla="*/ 1320313 w 1755276"/>
                  <a:gd name="connsiteY2022" fmla="*/ 957525 h 1172304"/>
                  <a:gd name="connsiteX2023" fmla="*/ 1321108 w 1755276"/>
                  <a:gd name="connsiteY2023" fmla="*/ 956889 h 1172304"/>
                  <a:gd name="connsiteX2024" fmla="*/ 1321108 w 1755276"/>
                  <a:gd name="connsiteY2024" fmla="*/ 955458 h 1172304"/>
                  <a:gd name="connsiteX2025" fmla="*/ 1318723 w 1755276"/>
                  <a:gd name="connsiteY2025" fmla="*/ 950848 h 1172304"/>
                  <a:gd name="connsiteX2026" fmla="*/ 1319041 w 1755276"/>
                  <a:gd name="connsiteY2026" fmla="*/ 947509 h 1172304"/>
                  <a:gd name="connsiteX2027" fmla="*/ 1320949 w 1755276"/>
                  <a:gd name="connsiteY2027" fmla="*/ 943694 h 1172304"/>
                  <a:gd name="connsiteX2028" fmla="*/ 1321903 w 1755276"/>
                  <a:gd name="connsiteY2028" fmla="*/ 940832 h 1172304"/>
                  <a:gd name="connsiteX2029" fmla="*/ 1321108 w 1755276"/>
                  <a:gd name="connsiteY2029" fmla="*/ 938289 h 1172304"/>
                  <a:gd name="connsiteX2030" fmla="*/ 1317769 w 1755276"/>
                  <a:gd name="connsiteY2030" fmla="*/ 938289 h 1172304"/>
                  <a:gd name="connsiteX2031" fmla="*/ 1315385 w 1755276"/>
                  <a:gd name="connsiteY2031" fmla="*/ 939720 h 1172304"/>
                  <a:gd name="connsiteX2032" fmla="*/ 1313000 w 1755276"/>
                  <a:gd name="connsiteY2032" fmla="*/ 939720 h 1172304"/>
                  <a:gd name="connsiteX2033" fmla="*/ 1311092 w 1755276"/>
                  <a:gd name="connsiteY2033" fmla="*/ 939083 h 1172304"/>
                  <a:gd name="connsiteX2034" fmla="*/ 1307595 w 1755276"/>
                  <a:gd name="connsiteY2034" fmla="*/ 934632 h 1172304"/>
                  <a:gd name="connsiteX2035" fmla="*/ 1310297 w 1755276"/>
                  <a:gd name="connsiteY2035" fmla="*/ 935109 h 1172304"/>
                  <a:gd name="connsiteX2036" fmla="*/ 1312682 w 1755276"/>
                  <a:gd name="connsiteY2036" fmla="*/ 936381 h 1172304"/>
                  <a:gd name="connsiteX2037" fmla="*/ 1314272 w 1755276"/>
                  <a:gd name="connsiteY2037" fmla="*/ 936699 h 1172304"/>
                  <a:gd name="connsiteX2038" fmla="*/ 1316974 w 1755276"/>
                  <a:gd name="connsiteY2038" fmla="*/ 936699 h 1172304"/>
                  <a:gd name="connsiteX2039" fmla="*/ 1319995 w 1755276"/>
                  <a:gd name="connsiteY2039" fmla="*/ 934473 h 1172304"/>
                  <a:gd name="connsiteX2040" fmla="*/ 1323651 w 1755276"/>
                  <a:gd name="connsiteY2040" fmla="*/ 931135 h 1172304"/>
                  <a:gd name="connsiteX2041" fmla="*/ 1326672 w 1755276"/>
                  <a:gd name="connsiteY2041" fmla="*/ 929227 h 1172304"/>
                  <a:gd name="connsiteX2042" fmla="*/ 1329057 w 1755276"/>
                  <a:gd name="connsiteY2042" fmla="*/ 928114 h 1172304"/>
                  <a:gd name="connsiteX2043" fmla="*/ 1329057 w 1755276"/>
                  <a:gd name="connsiteY2043" fmla="*/ 927001 h 1172304"/>
                  <a:gd name="connsiteX2044" fmla="*/ 1327944 w 1755276"/>
                  <a:gd name="connsiteY2044" fmla="*/ 925729 h 1172304"/>
                  <a:gd name="connsiteX2045" fmla="*/ 1327626 w 1755276"/>
                  <a:gd name="connsiteY2045" fmla="*/ 924617 h 1172304"/>
                  <a:gd name="connsiteX2046" fmla="*/ 1326354 w 1755276"/>
                  <a:gd name="connsiteY2046" fmla="*/ 921596 h 1172304"/>
                  <a:gd name="connsiteX2047" fmla="*/ 1324605 w 1755276"/>
                  <a:gd name="connsiteY2047" fmla="*/ 919688 h 1172304"/>
                  <a:gd name="connsiteX2048" fmla="*/ 1322062 w 1755276"/>
                  <a:gd name="connsiteY2048" fmla="*/ 919370 h 1172304"/>
                  <a:gd name="connsiteX2049" fmla="*/ 1321585 w 1755276"/>
                  <a:gd name="connsiteY2049" fmla="*/ 917622 h 1172304"/>
                  <a:gd name="connsiteX2050" fmla="*/ 1320631 w 1755276"/>
                  <a:gd name="connsiteY2050" fmla="*/ 915873 h 1172304"/>
                  <a:gd name="connsiteX2051" fmla="*/ 1320631 w 1755276"/>
                  <a:gd name="connsiteY2051" fmla="*/ 914124 h 1172304"/>
                  <a:gd name="connsiteX2052" fmla="*/ 1322380 w 1755276"/>
                  <a:gd name="connsiteY2052" fmla="*/ 915237 h 1172304"/>
                  <a:gd name="connsiteX2053" fmla="*/ 1324128 w 1755276"/>
                  <a:gd name="connsiteY2053" fmla="*/ 915873 h 1172304"/>
                  <a:gd name="connsiteX2054" fmla="*/ 1325718 w 1755276"/>
                  <a:gd name="connsiteY2054" fmla="*/ 914442 h 1172304"/>
                  <a:gd name="connsiteX2055" fmla="*/ 1326354 w 1755276"/>
                  <a:gd name="connsiteY2055" fmla="*/ 912693 h 1172304"/>
                  <a:gd name="connsiteX2056" fmla="*/ 1327308 w 1755276"/>
                  <a:gd name="connsiteY2056" fmla="*/ 912216 h 1172304"/>
                  <a:gd name="connsiteX2057" fmla="*/ 1326990 w 1755276"/>
                  <a:gd name="connsiteY2057" fmla="*/ 913647 h 1172304"/>
                  <a:gd name="connsiteX2058" fmla="*/ 1326990 w 1755276"/>
                  <a:gd name="connsiteY2058" fmla="*/ 915555 h 1172304"/>
                  <a:gd name="connsiteX2059" fmla="*/ 1327785 w 1755276"/>
                  <a:gd name="connsiteY2059" fmla="*/ 916986 h 1172304"/>
                  <a:gd name="connsiteX2060" fmla="*/ 1328898 w 1755276"/>
                  <a:gd name="connsiteY2060" fmla="*/ 916986 h 1172304"/>
                  <a:gd name="connsiteX2061" fmla="*/ 1328898 w 1755276"/>
                  <a:gd name="connsiteY2061" fmla="*/ 919370 h 1172304"/>
                  <a:gd name="connsiteX2062" fmla="*/ 1331283 w 1755276"/>
                  <a:gd name="connsiteY2062" fmla="*/ 920165 h 1172304"/>
                  <a:gd name="connsiteX2063" fmla="*/ 1333508 w 1755276"/>
                  <a:gd name="connsiteY2063" fmla="*/ 918734 h 1172304"/>
                  <a:gd name="connsiteX2064" fmla="*/ 1334780 w 1755276"/>
                  <a:gd name="connsiteY2064" fmla="*/ 917622 h 1172304"/>
                  <a:gd name="connsiteX2065" fmla="*/ 1335098 w 1755276"/>
                  <a:gd name="connsiteY2065" fmla="*/ 914283 h 1172304"/>
                  <a:gd name="connsiteX2066" fmla="*/ 1336211 w 1755276"/>
                  <a:gd name="connsiteY2066" fmla="*/ 911103 h 1172304"/>
                  <a:gd name="connsiteX2067" fmla="*/ 1340185 w 1755276"/>
                  <a:gd name="connsiteY2067" fmla="*/ 904585 h 1172304"/>
                  <a:gd name="connsiteX2068" fmla="*/ 1343206 w 1755276"/>
                  <a:gd name="connsiteY2068" fmla="*/ 902837 h 1172304"/>
                  <a:gd name="connsiteX2069" fmla="*/ 1345591 w 1755276"/>
                  <a:gd name="connsiteY2069" fmla="*/ 899816 h 1172304"/>
                  <a:gd name="connsiteX2070" fmla="*/ 1347657 w 1755276"/>
                  <a:gd name="connsiteY2070" fmla="*/ 897908 h 1172304"/>
                  <a:gd name="connsiteX2071" fmla="*/ 1349565 w 1755276"/>
                  <a:gd name="connsiteY2071" fmla="*/ 895047 h 1172304"/>
                  <a:gd name="connsiteX2072" fmla="*/ 1350201 w 1755276"/>
                  <a:gd name="connsiteY2072" fmla="*/ 892821 h 1172304"/>
                  <a:gd name="connsiteX2073" fmla="*/ 1348929 w 1755276"/>
                  <a:gd name="connsiteY2073" fmla="*/ 889800 h 1172304"/>
                  <a:gd name="connsiteX2074" fmla="*/ 1351155 w 1755276"/>
                  <a:gd name="connsiteY2074" fmla="*/ 888052 h 1172304"/>
                  <a:gd name="connsiteX2075" fmla="*/ 1351155 w 1755276"/>
                  <a:gd name="connsiteY2075" fmla="*/ 886621 h 1172304"/>
                  <a:gd name="connsiteX2076" fmla="*/ 1351790 w 1755276"/>
                  <a:gd name="connsiteY2076" fmla="*/ 884872 h 1172304"/>
                  <a:gd name="connsiteX2077" fmla="*/ 1356083 w 1755276"/>
                  <a:gd name="connsiteY2077" fmla="*/ 880262 h 1172304"/>
                  <a:gd name="connsiteX2078" fmla="*/ 1356083 w 1755276"/>
                  <a:gd name="connsiteY2078" fmla="*/ 878831 h 1172304"/>
                  <a:gd name="connsiteX2079" fmla="*/ 1354016 w 1755276"/>
                  <a:gd name="connsiteY2079" fmla="*/ 877559 h 1172304"/>
                  <a:gd name="connsiteX2080" fmla="*/ 1353539 w 1755276"/>
                  <a:gd name="connsiteY2080" fmla="*/ 876605 h 1172304"/>
                  <a:gd name="connsiteX2081" fmla="*/ 1355447 w 1755276"/>
                  <a:gd name="connsiteY2081" fmla="*/ 876605 h 1172304"/>
                  <a:gd name="connsiteX2082" fmla="*/ 1357673 w 1755276"/>
                  <a:gd name="connsiteY2082" fmla="*/ 876764 h 1172304"/>
                  <a:gd name="connsiteX2083" fmla="*/ 1359581 w 1755276"/>
                  <a:gd name="connsiteY2083" fmla="*/ 875810 h 1172304"/>
                  <a:gd name="connsiteX2084" fmla="*/ 1361806 w 1755276"/>
                  <a:gd name="connsiteY2084" fmla="*/ 872154 h 1172304"/>
                  <a:gd name="connsiteX2085" fmla="*/ 1363555 w 1755276"/>
                  <a:gd name="connsiteY2085" fmla="*/ 868020 h 1172304"/>
                  <a:gd name="connsiteX2086" fmla="*/ 1364986 w 1755276"/>
                  <a:gd name="connsiteY2086" fmla="*/ 866908 h 1172304"/>
                  <a:gd name="connsiteX2087" fmla="*/ 1367053 w 1755276"/>
                  <a:gd name="connsiteY2087" fmla="*/ 866272 h 1172304"/>
                  <a:gd name="connsiteX2088" fmla="*/ 1368642 w 1755276"/>
                  <a:gd name="connsiteY2088" fmla="*/ 870087 h 1172304"/>
                  <a:gd name="connsiteX2089" fmla="*/ 1371027 w 1755276"/>
                  <a:gd name="connsiteY2089" fmla="*/ 869769 h 1172304"/>
                  <a:gd name="connsiteX2090" fmla="*/ 1375478 w 1755276"/>
                  <a:gd name="connsiteY2090" fmla="*/ 866908 h 1172304"/>
                  <a:gd name="connsiteX2091" fmla="*/ 1378340 w 1755276"/>
                  <a:gd name="connsiteY2091" fmla="*/ 867861 h 1172304"/>
                  <a:gd name="connsiteX2092" fmla="*/ 1378340 w 1755276"/>
                  <a:gd name="connsiteY2092" fmla="*/ 865477 h 1172304"/>
                  <a:gd name="connsiteX2093" fmla="*/ 1376273 w 1755276"/>
                  <a:gd name="connsiteY2093" fmla="*/ 860707 h 1172304"/>
                  <a:gd name="connsiteX2094" fmla="*/ 1374525 w 1755276"/>
                  <a:gd name="connsiteY2094" fmla="*/ 857051 h 1172304"/>
                  <a:gd name="connsiteX2095" fmla="*/ 1375796 w 1755276"/>
                  <a:gd name="connsiteY2095" fmla="*/ 854825 h 1172304"/>
                  <a:gd name="connsiteX2096" fmla="*/ 1377863 w 1755276"/>
                  <a:gd name="connsiteY2096" fmla="*/ 854189 h 1172304"/>
                  <a:gd name="connsiteX2097" fmla="*/ 1378976 w 1755276"/>
                  <a:gd name="connsiteY2097" fmla="*/ 853235 h 1172304"/>
                  <a:gd name="connsiteX2098" fmla="*/ 1379930 w 1755276"/>
                  <a:gd name="connsiteY2098" fmla="*/ 850692 h 1172304"/>
                  <a:gd name="connsiteX2099" fmla="*/ 1376432 w 1755276"/>
                  <a:gd name="connsiteY2099" fmla="*/ 848148 h 1172304"/>
                  <a:gd name="connsiteX2100" fmla="*/ 1379294 w 1755276"/>
                  <a:gd name="connsiteY2100" fmla="*/ 848625 h 1172304"/>
                  <a:gd name="connsiteX2101" fmla="*/ 1380407 w 1755276"/>
                  <a:gd name="connsiteY2101" fmla="*/ 847512 h 1172304"/>
                  <a:gd name="connsiteX2102" fmla="*/ 1379930 w 1755276"/>
                  <a:gd name="connsiteY2102" fmla="*/ 845763 h 1172304"/>
                  <a:gd name="connsiteX2103" fmla="*/ 1375796 w 1755276"/>
                  <a:gd name="connsiteY2103" fmla="*/ 842425 h 1172304"/>
                  <a:gd name="connsiteX2104" fmla="*/ 1373729 w 1755276"/>
                  <a:gd name="connsiteY2104" fmla="*/ 841948 h 1172304"/>
                  <a:gd name="connsiteX2105" fmla="*/ 1374842 w 1755276"/>
                  <a:gd name="connsiteY2105" fmla="*/ 840040 h 1172304"/>
                  <a:gd name="connsiteX2106" fmla="*/ 1376114 w 1755276"/>
                  <a:gd name="connsiteY2106" fmla="*/ 838609 h 1172304"/>
                  <a:gd name="connsiteX2107" fmla="*/ 1379612 w 1755276"/>
                  <a:gd name="connsiteY2107" fmla="*/ 838609 h 1172304"/>
                  <a:gd name="connsiteX2108" fmla="*/ 1381361 w 1755276"/>
                  <a:gd name="connsiteY2108" fmla="*/ 837973 h 1172304"/>
                  <a:gd name="connsiteX2109" fmla="*/ 1383427 w 1755276"/>
                  <a:gd name="connsiteY2109" fmla="*/ 838927 h 1172304"/>
                  <a:gd name="connsiteX2110" fmla="*/ 1385176 w 1755276"/>
                  <a:gd name="connsiteY2110" fmla="*/ 841948 h 1172304"/>
                  <a:gd name="connsiteX2111" fmla="*/ 1387084 w 1755276"/>
                  <a:gd name="connsiteY2111" fmla="*/ 841948 h 1172304"/>
                  <a:gd name="connsiteX2112" fmla="*/ 1388514 w 1755276"/>
                  <a:gd name="connsiteY2112" fmla="*/ 830661 h 1172304"/>
                  <a:gd name="connsiteX2113" fmla="*/ 1387720 w 1755276"/>
                  <a:gd name="connsiteY2113" fmla="*/ 827004 h 1172304"/>
                  <a:gd name="connsiteX2114" fmla="*/ 1386130 w 1755276"/>
                  <a:gd name="connsiteY2114" fmla="*/ 826368 h 1172304"/>
                  <a:gd name="connsiteX2115" fmla="*/ 1384222 w 1755276"/>
                  <a:gd name="connsiteY2115" fmla="*/ 827163 h 1172304"/>
                  <a:gd name="connsiteX2116" fmla="*/ 1380407 w 1755276"/>
                  <a:gd name="connsiteY2116" fmla="*/ 830025 h 1172304"/>
                  <a:gd name="connsiteX2117" fmla="*/ 1375160 w 1755276"/>
                  <a:gd name="connsiteY2117" fmla="*/ 830819 h 1172304"/>
                  <a:gd name="connsiteX2118" fmla="*/ 1377068 w 1755276"/>
                  <a:gd name="connsiteY2118" fmla="*/ 829230 h 1172304"/>
                  <a:gd name="connsiteX2119" fmla="*/ 1379930 w 1755276"/>
                  <a:gd name="connsiteY2119" fmla="*/ 827799 h 1172304"/>
                  <a:gd name="connsiteX2120" fmla="*/ 1386448 w 1755276"/>
                  <a:gd name="connsiteY2120" fmla="*/ 821758 h 1172304"/>
                  <a:gd name="connsiteX2121" fmla="*/ 1391535 w 1755276"/>
                  <a:gd name="connsiteY2121" fmla="*/ 818896 h 1172304"/>
                  <a:gd name="connsiteX2122" fmla="*/ 1389627 w 1755276"/>
                  <a:gd name="connsiteY2122" fmla="*/ 818419 h 1172304"/>
                  <a:gd name="connsiteX2123" fmla="*/ 1387561 w 1755276"/>
                  <a:gd name="connsiteY2123" fmla="*/ 818419 h 1172304"/>
                  <a:gd name="connsiteX2124" fmla="*/ 1383745 w 1755276"/>
                  <a:gd name="connsiteY2124" fmla="*/ 816352 h 1172304"/>
                  <a:gd name="connsiteX2125" fmla="*/ 1379930 w 1755276"/>
                  <a:gd name="connsiteY2125" fmla="*/ 815558 h 1172304"/>
                  <a:gd name="connsiteX2126" fmla="*/ 1372935 w 1755276"/>
                  <a:gd name="connsiteY2126" fmla="*/ 807768 h 1172304"/>
                  <a:gd name="connsiteX2127" fmla="*/ 1370232 w 1755276"/>
                  <a:gd name="connsiteY2127" fmla="*/ 806019 h 1172304"/>
                  <a:gd name="connsiteX2128" fmla="*/ 1367847 w 1755276"/>
                  <a:gd name="connsiteY2128" fmla="*/ 805383 h 1172304"/>
                  <a:gd name="connsiteX2129" fmla="*/ 1364986 w 1755276"/>
                  <a:gd name="connsiteY2129" fmla="*/ 805383 h 1172304"/>
                  <a:gd name="connsiteX2130" fmla="*/ 1357673 w 1755276"/>
                  <a:gd name="connsiteY2130" fmla="*/ 809834 h 1172304"/>
                  <a:gd name="connsiteX2131" fmla="*/ 1349883 w 1755276"/>
                  <a:gd name="connsiteY2131" fmla="*/ 810629 h 1172304"/>
                  <a:gd name="connsiteX2132" fmla="*/ 1345908 w 1755276"/>
                  <a:gd name="connsiteY2132" fmla="*/ 805383 h 1172304"/>
                  <a:gd name="connsiteX2133" fmla="*/ 1341775 w 1755276"/>
                  <a:gd name="connsiteY2133" fmla="*/ 807132 h 1172304"/>
                  <a:gd name="connsiteX2134" fmla="*/ 1339072 w 1755276"/>
                  <a:gd name="connsiteY2134" fmla="*/ 806655 h 1172304"/>
                  <a:gd name="connsiteX2135" fmla="*/ 1338119 w 1755276"/>
                  <a:gd name="connsiteY2135" fmla="*/ 807132 h 1172304"/>
                  <a:gd name="connsiteX2136" fmla="*/ 1337165 w 1755276"/>
                  <a:gd name="connsiteY2136" fmla="*/ 807450 h 1172304"/>
                  <a:gd name="connsiteX2137" fmla="*/ 1338595 w 1755276"/>
                  <a:gd name="connsiteY2137" fmla="*/ 806178 h 1172304"/>
                  <a:gd name="connsiteX2138" fmla="*/ 1344478 w 1755276"/>
                  <a:gd name="connsiteY2138" fmla="*/ 802839 h 1172304"/>
                  <a:gd name="connsiteX2139" fmla="*/ 1349724 w 1755276"/>
                  <a:gd name="connsiteY2139" fmla="*/ 802839 h 1172304"/>
                  <a:gd name="connsiteX2140" fmla="*/ 1355288 w 1755276"/>
                  <a:gd name="connsiteY2140" fmla="*/ 803952 h 1172304"/>
                  <a:gd name="connsiteX2141" fmla="*/ 1357514 w 1755276"/>
                  <a:gd name="connsiteY2141" fmla="*/ 802839 h 1172304"/>
                  <a:gd name="connsiteX2142" fmla="*/ 1358627 w 1755276"/>
                  <a:gd name="connsiteY2142" fmla="*/ 800455 h 1172304"/>
                  <a:gd name="connsiteX2143" fmla="*/ 1360375 w 1755276"/>
                  <a:gd name="connsiteY2143" fmla="*/ 797752 h 1172304"/>
                  <a:gd name="connsiteX2144" fmla="*/ 1369278 w 1755276"/>
                  <a:gd name="connsiteY2144" fmla="*/ 793301 h 1172304"/>
                  <a:gd name="connsiteX2145" fmla="*/ 1372458 w 1755276"/>
                  <a:gd name="connsiteY2145" fmla="*/ 790439 h 1172304"/>
                  <a:gd name="connsiteX2146" fmla="*/ 1375637 w 1755276"/>
                  <a:gd name="connsiteY2146" fmla="*/ 788849 h 1172304"/>
                  <a:gd name="connsiteX2147" fmla="*/ 1379930 w 1755276"/>
                  <a:gd name="connsiteY2147" fmla="*/ 788054 h 1172304"/>
                  <a:gd name="connsiteX2148" fmla="*/ 1382632 w 1755276"/>
                  <a:gd name="connsiteY2148" fmla="*/ 788054 h 1172304"/>
                  <a:gd name="connsiteX2149" fmla="*/ 1385812 w 1755276"/>
                  <a:gd name="connsiteY2149" fmla="*/ 786306 h 1172304"/>
                  <a:gd name="connsiteX2150" fmla="*/ 1384540 w 1755276"/>
                  <a:gd name="connsiteY2150" fmla="*/ 781695 h 1172304"/>
                  <a:gd name="connsiteX2151" fmla="*/ 1383109 w 1755276"/>
                  <a:gd name="connsiteY2151" fmla="*/ 778516 h 1172304"/>
                  <a:gd name="connsiteX2152" fmla="*/ 1379453 w 1755276"/>
                  <a:gd name="connsiteY2152" fmla="*/ 773587 h 1172304"/>
                  <a:gd name="connsiteX2153" fmla="*/ 1370550 w 1755276"/>
                  <a:gd name="connsiteY2153" fmla="*/ 768341 h 1172304"/>
                  <a:gd name="connsiteX2154" fmla="*/ 1366417 w 1755276"/>
                  <a:gd name="connsiteY2154" fmla="*/ 763890 h 1172304"/>
                  <a:gd name="connsiteX2155" fmla="*/ 1362124 w 1755276"/>
                  <a:gd name="connsiteY2155" fmla="*/ 761028 h 1172304"/>
                  <a:gd name="connsiteX2156" fmla="*/ 1358786 w 1755276"/>
                  <a:gd name="connsiteY2156" fmla="*/ 760074 h 1172304"/>
                  <a:gd name="connsiteX2157" fmla="*/ 1354493 w 1755276"/>
                  <a:gd name="connsiteY2157" fmla="*/ 757849 h 1172304"/>
                  <a:gd name="connsiteX2158" fmla="*/ 1353539 w 1755276"/>
                  <a:gd name="connsiteY2158" fmla="*/ 754510 h 1172304"/>
                  <a:gd name="connsiteX2159" fmla="*/ 1352426 w 1755276"/>
                  <a:gd name="connsiteY2159" fmla="*/ 752602 h 1172304"/>
                  <a:gd name="connsiteX2160" fmla="*/ 1346227 w 1755276"/>
                  <a:gd name="connsiteY2160" fmla="*/ 751490 h 1172304"/>
                  <a:gd name="connsiteX2161" fmla="*/ 1341934 w 1755276"/>
                  <a:gd name="connsiteY2161" fmla="*/ 753556 h 1172304"/>
                  <a:gd name="connsiteX2162" fmla="*/ 1337483 w 1755276"/>
                  <a:gd name="connsiteY2162" fmla="*/ 754987 h 1172304"/>
                  <a:gd name="connsiteX2163" fmla="*/ 1333031 w 1755276"/>
                  <a:gd name="connsiteY2163" fmla="*/ 754033 h 1172304"/>
                  <a:gd name="connsiteX2164" fmla="*/ 1334144 w 1755276"/>
                  <a:gd name="connsiteY2164" fmla="*/ 753238 h 1172304"/>
                  <a:gd name="connsiteX2165" fmla="*/ 1334780 w 1755276"/>
                  <a:gd name="connsiteY2165" fmla="*/ 752761 h 1172304"/>
                  <a:gd name="connsiteX2166" fmla="*/ 1337165 w 1755276"/>
                  <a:gd name="connsiteY2166" fmla="*/ 753079 h 1172304"/>
                  <a:gd name="connsiteX2167" fmla="*/ 1346862 w 1755276"/>
                  <a:gd name="connsiteY2167" fmla="*/ 748628 h 1172304"/>
                  <a:gd name="connsiteX2168" fmla="*/ 1350837 w 1755276"/>
                  <a:gd name="connsiteY2168" fmla="*/ 749423 h 1172304"/>
                  <a:gd name="connsiteX2169" fmla="*/ 1354652 w 1755276"/>
                  <a:gd name="connsiteY2169" fmla="*/ 751012 h 1172304"/>
                  <a:gd name="connsiteX2170" fmla="*/ 1359898 w 1755276"/>
                  <a:gd name="connsiteY2170" fmla="*/ 756100 h 1172304"/>
                  <a:gd name="connsiteX2171" fmla="*/ 1364827 w 1755276"/>
                  <a:gd name="connsiteY2171" fmla="*/ 756895 h 1172304"/>
                  <a:gd name="connsiteX2172" fmla="*/ 1368324 w 1755276"/>
                  <a:gd name="connsiteY2172" fmla="*/ 756259 h 1172304"/>
                  <a:gd name="connsiteX2173" fmla="*/ 1370709 w 1755276"/>
                  <a:gd name="connsiteY2173" fmla="*/ 756259 h 1172304"/>
                  <a:gd name="connsiteX2174" fmla="*/ 1380089 w 1755276"/>
                  <a:gd name="connsiteY2174" fmla="*/ 761028 h 1172304"/>
                  <a:gd name="connsiteX2175" fmla="*/ 1382474 w 1755276"/>
                  <a:gd name="connsiteY2175" fmla="*/ 761505 h 1172304"/>
                  <a:gd name="connsiteX2176" fmla="*/ 1385494 w 1755276"/>
                  <a:gd name="connsiteY2176" fmla="*/ 761505 h 1172304"/>
                  <a:gd name="connsiteX2177" fmla="*/ 1385176 w 1755276"/>
                  <a:gd name="connsiteY2177" fmla="*/ 757849 h 1172304"/>
                  <a:gd name="connsiteX2178" fmla="*/ 1384540 w 1755276"/>
                  <a:gd name="connsiteY2178" fmla="*/ 755146 h 1172304"/>
                  <a:gd name="connsiteX2179" fmla="*/ 1382155 w 1755276"/>
                  <a:gd name="connsiteY2179" fmla="*/ 752125 h 1172304"/>
                  <a:gd name="connsiteX2180" fmla="*/ 1379930 w 1755276"/>
                  <a:gd name="connsiteY2180" fmla="*/ 750218 h 1172304"/>
                  <a:gd name="connsiteX2181" fmla="*/ 1374683 w 1755276"/>
                  <a:gd name="connsiteY2181" fmla="*/ 747992 h 1172304"/>
                  <a:gd name="connsiteX2182" fmla="*/ 1373571 w 1755276"/>
                  <a:gd name="connsiteY2182" fmla="*/ 747038 h 1172304"/>
                  <a:gd name="connsiteX2183" fmla="*/ 1372299 w 1755276"/>
                  <a:gd name="connsiteY2183" fmla="*/ 745289 h 1172304"/>
                  <a:gd name="connsiteX2184" fmla="*/ 1372299 w 1755276"/>
                  <a:gd name="connsiteY2184" fmla="*/ 740043 h 1172304"/>
                  <a:gd name="connsiteX2185" fmla="*/ 1370550 w 1755276"/>
                  <a:gd name="connsiteY2185" fmla="*/ 738294 h 1172304"/>
                  <a:gd name="connsiteX2186" fmla="*/ 1369119 w 1755276"/>
                  <a:gd name="connsiteY2186" fmla="*/ 737341 h 1172304"/>
                  <a:gd name="connsiteX2187" fmla="*/ 1360375 w 1755276"/>
                  <a:gd name="connsiteY2187" fmla="*/ 733843 h 1172304"/>
                  <a:gd name="connsiteX2188" fmla="*/ 1356401 w 1755276"/>
                  <a:gd name="connsiteY2188" fmla="*/ 730822 h 1172304"/>
                  <a:gd name="connsiteX2189" fmla="*/ 1356401 w 1755276"/>
                  <a:gd name="connsiteY2189" fmla="*/ 727484 h 1172304"/>
                  <a:gd name="connsiteX2190" fmla="*/ 1357673 w 1755276"/>
                  <a:gd name="connsiteY2190" fmla="*/ 724940 h 1172304"/>
                  <a:gd name="connsiteX2191" fmla="*/ 1356878 w 1755276"/>
                  <a:gd name="connsiteY2191" fmla="*/ 719376 h 1172304"/>
                  <a:gd name="connsiteX2192" fmla="*/ 1352903 w 1755276"/>
                  <a:gd name="connsiteY2192" fmla="*/ 712381 h 1172304"/>
                  <a:gd name="connsiteX2193" fmla="*/ 1349565 w 1755276"/>
                  <a:gd name="connsiteY2193" fmla="*/ 704273 h 1172304"/>
                  <a:gd name="connsiteX2194" fmla="*/ 1346385 w 1755276"/>
                  <a:gd name="connsiteY2194" fmla="*/ 699504 h 1172304"/>
                  <a:gd name="connsiteX2195" fmla="*/ 1346385 w 1755276"/>
                  <a:gd name="connsiteY2195" fmla="*/ 696960 h 1172304"/>
                  <a:gd name="connsiteX2196" fmla="*/ 1344160 w 1755276"/>
                  <a:gd name="connsiteY2196" fmla="*/ 692191 h 1172304"/>
                  <a:gd name="connsiteX2197" fmla="*/ 1341139 w 1755276"/>
                  <a:gd name="connsiteY2197" fmla="*/ 682493 h 1172304"/>
                  <a:gd name="connsiteX2198" fmla="*/ 1339549 w 1755276"/>
                  <a:gd name="connsiteY2198" fmla="*/ 679154 h 1172304"/>
                  <a:gd name="connsiteX2199" fmla="*/ 1337642 w 1755276"/>
                  <a:gd name="connsiteY2199" fmla="*/ 677565 h 1172304"/>
                  <a:gd name="connsiteX2200" fmla="*/ 1330806 w 1755276"/>
                  <a:gd name="connsiteY2200" fmla="*/ 673590 h 1172304"/>
                  <a:gd name="connsiteX2201" fmla="*/ 1325241 w 1755276"/>
                  <a:gd name="connsiteY2201" fmla="*/ 672000 h 1172304"/>
                  <a:gd name="connsiteX2202" fmla="*/ 1319836 w 1755276"/>
                  <a:gd name="connsiteY2202" fmla="*/ 669298 h 1172304"/>
                  <a:gd name="connsiteX2203" fmla="*/ 1315385 w 1755276"/>
                  <a:gd name="connsiteY2203" fmla="*/ 665005 h 1172304"/>
                  <a:gd name="connsiteX2204" fmla="*/ 1313159 w 1755276"/>
                  <a:gd name="connsiteY2204" fmla="*/ 663892 h 1172304"/>
                  <a:gd name="connsiteX2205" fmla="*/ 1308867 w 1755276"/>
                  <a:gd name="connsiteY2205" fmla="*/ 663892 h 1172304"/>
                  <a:gd name="connsiteX2206" fmla="*/ 1307913 w 1755276"/>
                  <a:gd name="connsiteY2206" fmla="*/ 660713 h 1172304"/>
                  <a:gd name="connsiteX2207" fmla="*/ 1309344 w 1755276"/>
                  <a:gd name="connsiteY2207" fmla="*/ 655467 h 1172304"/>
                  <a:gd name="connsiteX2208" fmla="*/ 1313318 w 1755276"/>
                  <a:gd name="connsiteY2208" fmla="*/ 652128 h 1172304"/>
                  <a:gd name="connsiteX2209" fmla="*/ 1315543 w 1755276"/>
                  <a:gd name="connsiteY2209" fmla="*/ 646087 h 1172304"/>
                  <a:gd name="connsiteX2210" fmla="*/ 1318246 w 1755276"/>
                  <a:gd name="connsiteY2210" fmla="*/ 644179 h 1172304"/>
                  <a:gd name="connsiteX2211" fmla="*/ 1320631 w 1755276"/>
                  <a:gd name="connsiteY2211" fmla="*/ 640523 h 1172304"/>
                  <a:gd name="connsiteX2212" fmla="*/ 1323811 w 1755276"/>
                  <a:gd name="connsiteY2212" fmla="*/ 636707 h 1172304"/>
                  <a:gd name="connsiteX2213" fmla="*/ 1326354 w 1755276"/>
                  <a:gd name="connsiteY2213" fmla="*/ 635753 h 1172304"/>
                  <a:gd name="connsiteX2214" fmla="*/ 1327944 w 1755276"/>
                  <a:gd name="connsiteY2214" fmla="*/ 634959 h 1172304"/>
                  <a:gd name="connsiteX2215" fmla="*/ 1329216 w 1755276"/>
                  <a:gd name="connsiteY2215" fmla="*/ 633369 h 1172304"/>
                  <a:gd name="connsiteX2216" fmla="*/ 1331123 w 1755276"/>
                  <a:gd name="connsiteY2216" fmla="*/ 631779 h 1172304"/>
                  <a:gd name="connsiteX2217" fmla="*/ 1332554 w 1755276"/>
                  <a:gd name="connsiteY2217" fmla="*/ 629871 h 1172304"/>
                  <a:gd name="connsiteX2218" fmla="*/ 1333349 w 1755276"/>
                  <a:gd name="connsiteY2218" fmla="*/ 627804 h 1172304"/>
                  <a:gd name="connsiteX2219" fmla="*/ 1338119 w 1755276"/>
                  <a:gd name="connsiteY2219" fmla="*/ 625420 h 1172304"/>
                  <a:gd name="connsiteX2220" fmla="*/ 1340026 w 1755276"/>
                  <a:gd name="connsiteY2220" fmla="*/ 623830 h 1172304"/>
                  <a:gd name="connsiteX2221" fmla="*/ 1339390 w 1755276"/>
                  <a:gd name="connsiteY2221" fmla="*/ 623035 h 1172304"/>
                  <a:gd name="connsiteX2222" fmla="*/ 1337006 w 1755276"/>
                  <a:gd name="connsiteY2222" fmla="*/ 622717 h 1172304"/>
                  <a:gd name="connsiteX2223" fmla="*/ 1334462 w 1755276"/>
                  <a:gd name="connsiteY2223" fmla="*/ 619379 h 1172304"/>
                  <a:gd name="connsiteX2224" fmla="*/ 1335098 w 1755276"/>
                  <a:gd name="connsiteY2224" fmla="*/ 618425 h 1172304"/>
                  <a:gd name="connsiteX2225" fmla="*/ 1337006 w 1755276"/>
                  <a:gd name="connsiteY2225" fmla="*/ 616676 h 1172304"/>
                  <a:gd name="connsiteX2226" fmla="*/ 1339549 w 1755276"/>
                  <a:gd name="connsiteY2226" fmla="*/ 615881 h 1172304"/>
                  <a:gd name="connsiteX2227" fmla="*/ 1341139 w 1755276"/>
                  <a:gd name="connsiteY2227" fmla="*/ 615881 h 1172304"/>
                  <a:gd name="connsiteX2228" fmla="*/ 1341616 w 1755276"/>
                  <a:gd name="connsiteY2228" fmla="*/ 617153 h 1172304"/>
                  <a:gd name="connsiteX2229" fmla="*/ 1341298 w 1755276"/>
                  <a:gd name="connsiteY2229" fmla="*/ 619697 h 1172304"/>
                  <a:gd name="connsiteX2230" fmla="*/ 1341775 w 1755276"/>
                  <a:gd name="connsiteY2230" fmla="*/ 620650 h 1172304"/>
                  <a:gd name="connsiteX2231" fmla="*/ 1343047 w 1755276"/>
                  <a:gd name="connsiteY2231" fmla="*/ 621445 h 1172304"/>
                  <a:gd name="connsiteX2232" fmla="*/ 1346704 w 1755276"/>
                  <a:gd name="connsiteY2232" fmla="*/ 619697 h 1172304"/>
                  <a:gd name="connsiteX2233" fmla="*/ 1350042 w 1755276"/>
                  <a:gd name="connsiteY2233" fmla="*/ 619061 h 1172304"/>
                  <a:gd name="connsiteX2234" fmla="*/ 1351314 w 1755276"/>
                  <a:gd name="connsiteY2234" fmla="*/ 617789 h 1172304"/>
                  <a:gd name="connsiteX2235" fmla="*/ 1351314 w 1755276"/>
                  <a:gd name="connsiteY2235" fmla="*/ 612225 h 1172304"/>
                  <a:gd name="connsiteX2236" fmla="*/ 1352267 w 1755276"/>
                  <a:gd name="connsiteY2236" fmla="*/ 609840 h 1172304"/>
                  <a:gd name="connsiteX2237" fmla="*/ 1354175 w 1755276"/>
                  <a:gd name="connsiteY2237" fmla="*/ 608409 h 1172304"/>
                  <a:gd name="connsiteX2238" fmla="*/ 1356242 w 1755276"/>
                  <a:gd name="connsiteY2238" fmla="*/ 609363 h 1172304"/>
                  <a:gd name="connsiteX2239" fmla="*/ 1357673 w 1755276"/>
                  <a:gd name="connsiteY2239" fmla="*/ 608727 h 1172304"/>
                  <a:gd name="connsiteX2240" fmla="*/ 1357991 w 1755276"/>
                  <a:gd name="connsiteY2240" fmla="*/ 607455 h 1172304"/>
                  <a:gd name="connsiteX2241" fmla="*/ 1357355 w 1755276"/>
                  <a:gd name="connsiteY2241" fmla="*/ 605706 h 1172304"/>
                  <a:gd name="connsiteX2242" fmla="*/ 1354811 w 1755276"/>
                  <a:gd name="connsiteY2242" fmla="*/ 603481 h 1172304"/>
                  <a:gd name="connsiteX2243" fmla="*/ 1355288 w 1755276"/>
                  <a:gd name="connsiteY2243" fmla="*/ 602686 h 1172304"/>
                  <a:gd name="connsiteX2244" fmla="*/ 1357196 w 1755276"/>
                  <a:gd name="connsiteY2244" fmla="*/ 602686 h 1172304"/>
                  <a:gd name="connsiteX2245" fmla="*/ 1360375 w 1755276"/>
                  <a:gd name="connsiteY2245" fmla="*/ 603799 h 1172304"/>
                  <a:gd name="connsiteX2246" fmla="*/ 1362283 w 1755276"/>
                  <a:gd name="connsiteY2246" fmla="*/ 603322 h 1172304"/>
                  <a:gd name="connsiteX2247" fmla="*/ 1364827 w 1755276"/>
                  <a:gd name="connsiteY2247" fmla="*/ 601732 h 1172304"/>
                  <a:gd name="connsiteX2248" fmla="*/ 1372617 w 1755276"/>
                  <a:gd name="connsiteY2248" fmla="*/ 599189 h 1172304"/>
                  <a:gd name="connsiteX2249" fmla="*/ 1379930 w 1755276"/>
                  <a:gd name="connsiteY2249" fmla="*/ 596009 h 1172304"/>
                  <a:gd name="connsiteX2250" fmla="*/ 1387561 w 1755276"/>
                  <a:gd name="connsiteY2250" fmla="*/ 592034 h 1172304"/>
                  <a:gd name="connsiteX2251" fmla="*/ 1390899 w 1755276"/>
                  <a:gd name="connsiteY2251" fmla="*/ 591717 h 1172304"/>
                  <a:gd name="connsiteX2252" fmla="*/ 1394079 w 1755276"/>
                  <a:gd name="connsiteY2252" fmla="*/ 592193 h 1172304"/>
                  <a:gd name="connsiteX2253" fmla="*/ 1395192 w 1755276"/>
                  <a:gd name="connsiteY2253" fmla="*/ 593306 h 1172304"/>
                  <a:gd name="connsiteX2254" fmla="*/ 1395669 w 1755276"/>
                  <a:gd name="connsiteY2254" fmla="*/ 594896 h 1172304"/>
                  <a:gd name="connsiteX2255" fmla="*/ 1396305 w 1755276"/>
                  <a:gd name="connsiteY2255" fmla="*/ 595850 h 1172304"/>
                  <a:gd name="connsiteX2256" fmla="*/ 1397258 w 1755276"/>
                  <a:gd name="connsiteY2256" fmla="*/ 596327 h 1172304"/>
                  <a:gd name="connsiteX2257" fmla="*/ 1399166 w 1755276"/>
                  <a:gd name="connsiteY2257" fmla="*/ 596327 h 1172304"/>
                  <a:gd name="connsiteX2258" fmla="*/ 1402504 w 1755276"/>
                  <a:gd name="connsiteY2258" fmla="*/ 593624 h 1172304"/>
                  <a:gd name="connsiteX2259" fmla="*/ 1404253 w 1755276"/>
                  <a:gd name="connsiteY2259" fmla="*/ 592511 h 1172304"/>
                  <a:gd name="connsiteX2260" fmla="*/ 1404253 w 1755276"/>
                  <a:gd name="connsiteY2260" fmla="*/ 590604 h 1172304"/>
                  <a:gd name="connsiteX2261" fmla="*/ 1403300 w 1755276"/>
                  <a:gd name="connsiteY2261" fmla="*/ 589968 h 1172304"/>
                  <a:gd name="connsiteX2262" fmla="*/ 1402187 w 1755276"/>
                  <a:gd name="connsiteY2262" fmla="*/ 588537 h 1172304"/>
                  <a:gd name="connsiteX2263" fmla="*/ 1404094 w 1755276"/>
                  <a:gd name="connsiteY2263" fmla="*/ 586311 h 1172304"/>
                  <a:gd name="connsiteX2264" fmla="*/ 1406161 w 1755276"/>
                  <a:gd name="connsiteY2264" fmla="*/ 584880 h 1172304"/>
                  <a:gd name="connsiteX2265" fmla="*/ 1405684 w 1755276"/>
                  <a:gd name="connsiteY2265" fmla="*/ 580429 h 1172304"/>
                  <a:gd name="connsiteX2266" fmla="*/ 1408387 w 1755276"/>
                  <a:gd name="connsiteY2266" fmla="*/ 577567 h 1172304"/>
                  <a:gd name="connsiteX2267" fmla="*/ 1406479 w 1755276"/>
                  <a:gd name="connsiteY2267" fmla="*/ 576773 h 1172304"/>
                  <a:gd name="connsiteX2268" fmla="*/ 1403300 w 1755276"/>
                  <a:gd name="connsiteY2268" fmla="*/ 577408 h 1172304"/>
                  <a:gd name="connsiteX2269" fmla="*/ 1398848 w 1755276"/>
                  <a:gd name="connsiteY2269" fmla="*/ 577408 h 1172304"/>
                  <a:gd name="connsiteX2270" fmla="*/ 1394079 w 1755276"/>
                  <a:gd name="connsiteY2270" fmla="*/ 575819 h 1172304"/>
                  <a:gd name="connsiteX2271" fmla="*/ 1392330 w 1755276"/>
                  <a:gd name="connsiteY2271" fmla="*/ 573593 h 1172304"/>
                  <a:gd name="connsiteX2272" fmla="*/ 1390740 w 1755276"/>
                  <a:gd name="connsiteY2272" fmla="*/ 573593 h 1172304"/>
                  <a:gd name="connsiteX2273" fmla="*/ 1389469 w 1755276"/>
                  <a:gd name="connsiteY2273" fmla="*/ 574547 h 1172304"/>
                  <a:gd name="connsiteX2274" fmla="*/ 1388197 w 1755276"/>
                  <a:gd name="connsiteY2274" fmla="*/ 576136 h 1172304"/>
                  <a:gd name="connsiteX2275" fmla="*/ 1383904 w 1755276"/>
                  <a:gd name="connsiteY2275" fmla="*/ 575819 h 1172304"/>
                  <a:gd name="connsiteX2276" fmla="*/ 1378817 w 1755276"/>
                  <a:gd name="connsiteY2276" fmla="*/ 575819 h 1172304"/>
                  <a:gd name="connsiteX2277" fmla="*/ 1375002 w 1755276"/>
                  <a:gd name="connsiteY2277" fmla="*/ 573911 h 1172304"/>
                  <a:gd name="connsiteX2278" fmla="*/ 1371663 w 1755276"/>
                  <a:gd name="connsiteY2278" fmla="*/ 571844 h 1172304"/>
                  <a:gd name="connsiteX2279" fmla="*/ 1366894 w 1755276"/>
                  <a:gd name="connsiteY2279" fmla="*/ 571208 h 1172304"/>
                  <a:gd name="connsiteX2280" fmla="*/ 1361965 w 1755276"/>
                  <a:gd name="connsiteY2280" fmla="*/ 567075 h 1172304"/>
                  <a:gd name="connsiteX2281" fmla="*/ 1353380 w 1755276"/>
                  <a:gd name="connsiteY2281" fmla="*/ 563418 h 1172304"/>
                  <a:gd name="connsiteX2282" fmla="*/ 1342411 w 1755276"/>
                  <a:gd name="connsiteY2282" fmla="*/ 567870 h 1172304"/>
                  <a:gd name="connsiteX2283" fmla="*/ 1340026 w 1755276"/>
                  <a:gd name="connsiteY2283" fmla="*/ 568188 h 1172304"/>
                  <a:gd name="connsiteX2284" fmla="*/ 1339232 w 1755276"/>
                  <a:gd name="connsiteY2284" fmla="*/ 568665 h 1172304"/>
                  <a:gd name="connsiteX2285" fmla="*/ 1340026 w 1755276"/>
                  <a:gd name="connsiteY2285" fmla="*/ 569459 h 1172304"/>
                  <a:gd name="connsiteX2286" fmla="*/ 1340662 w 1755276"/>
                  <a:gd name="connsiteY2286" fmla="*/ 570572 h 1172304"/>
                  <a:gd name="connsiteX2287" fmla="*/ 1336211 w 1755276"/>
                  <a:gd name="connsiteY2287" fmla="*/ 574865 h 1172304"/>
                  <a:gd name="connsiteX2288" fmla="*/ 1328421 w 1755276"/>
                  <a:gd name="connsiteY2288" fmla="*/ 579634 h 1172304"/>
                  <a:gd name="connsiteX2289" fmla="*/ 1328421 w 1755276"/>
                  <a:gd name="connsiteY2289" fmla="*/ 581383 h 1172304"/>
                  <a:gd name="connsiteX2290" fmla="*/ 1328421 w 1755276"/>
                  <a:gd name="connsiteY2290" fmla="*/ 582814 h 1172304"/>
                  <a:gd name="connsiteX2291" fmla="*/ 1324764 w 1755276"/>
                  <a:gd name="connsiteY2291" fmla="*/ 585993 h 1172304"/>
                  <a:gd name="connsiteX2292" fmla="*/ 1315862 w 1755276"/>
                  <a:gd name="connsiteY2292" fmla="*/ 586947 h 1172304"/>
                  <a:gd name="connsiteX2293" fmla="*/ 1311251 w 1755276"/>
                  <a:gd name="connsiteY2293" fmla="*/ 586470 h 1172304"/>
                  <a:gd name="connsiteX2294" fmla="*/ 1306164 w 1755276"/>
                  <a:gd name="connsiteY2294" fmla="*/ 584403 h 1172304"/>
                  <a:gd name="connsiteX2295" fmla="*/ 1302825 w 1755276"/>
                  <a:gd name="connsiteY2295" fmla="*/ 581860 h 1172304"/>
                  <a:gd name="connsiteX2296" fmla="*/ 1301554 w 1755276"/>
                  <a:gd name="connsiteY2296" fmla="*/ 580111 h 1172304"/>
                  <a:gd name="connsiteX2297" fmla="*/ 1301554 w 1755276"/>
                  <a:gd name="connsiteY2297" fmla="*/ 574706 h 1172304"/>
                  <a:gd name="connsiteX2298" fmla="*/ 1302666 w 1755276"/>
                  <a:gd name="connsiteY2298" fmla="*/ 569777 h 1172304"/>
                  <a:gd name="connsiteX2299" fmla="*/ 1303938 w 1755276"/>
                  <a:gd name="connsiteY2299" fmla="*/ 569142 h 1172304"/>
                  <a:gd name="connsiteX2300" fmla="*/ 1305528 w 1755276"/>
                  <a:gd name="connsiteY2300" fmla="*/ 567870 h 1172304"/>
                  <a:gd name="connsiteX2301" fmla="*/ 1305051 w 1755276"/>
                  <a:gd name="connsiteY2301" fmla="*/ 566280 h 1172304"/>
                  <a:gd name="connsiteX2302" fmla="*/ 1304097 w 1755276"/>
                  <a:gd name="connsiteY2302" fmla="*/ 565326 h 1172304"/>
                  <a:gd name="connsiteX2303" fmla="*/ 1304097 w 1755276"/>
                  <a:gd name="connsiteY2303" fmla="*/ 564213 h 1172304"/>
                  <a:gd name="connsiteX2304" fmla="*/ 1303779 w 1755276"/>
                  <a:gd name="connsiteY2304" fmla="*/ 561034 h 1172304"/>
                  <a:gd name="connsiteX2305" fmla="*/ 1301236 w 1755276"/>
                  <a:gd name="connsiteY2305" fmla="*/ 556423 h 1172304"/>
                  <a:gd name="connsiteX2306" fmla="*/ 1297261 w 1755276"/>
                  <a:gd name="connsiteY2306" fmla="*/ 553562 h 1172304"/>
                  <a:gd name="connsiteX2307" fmla="*/ 1293446 w 1755276"/>
                  <a:gd name="connsiteY2307" fmla="*/ 553562 h 1172304"/>
                  <a:gd name="connsiteX2308" fmla="*/ 1289948 w 1755276"/>
                  <a:gd name="connsiteY2308" fmla="*/ 554675 h 1172304"/>
                  <a:gd name="connsiteX2309" fmla="*/ 1274845 w 1755276"/>
                  <a:gd name="connsiteY2309" fmla="*/ 551813 h 1172304"/>
                  <a:gd name="connsiteX2310" fmla="*/ 1267691 w 1755276"/>
                  <a:gd name="connsiteY2310" fmla="*/ 547521 h 1172304"/>
                  <a:gd name="connsiteX2311" fmla="*/ 1264512 w 1755276"/>
                  <a:gd name="connsiteY2311" fmla="*/ 543705 h 1172304"/>
                  <a:gd name="connsiteX2312" fmla="*/ 1261650 w 1755276"/>
                  <a:gd name="connsiteY2312" fmla="*/ 537028 h 1172304"/>
                  <a:gd name="connsiteX2313" fmla="*/ 1261650 w 1755276"/>
                  <a:gd name="connsiteY2313" fmla="*/ 534802 h 1172304"/>
                  <a:gd name="connsiteX2314" fmla="*/ 1263399 w 1755276"/>
                  <a:gd name="connsiteY2314" fmla="*/ 529397 h 1172304"/>
                  <a:gd name="connsiteX2315" fmla="*/ 1268168 w 1755276"/>
                  <a:gd name="connsiteY2315" fmla="*/ 520017 h 1172304"/>
                  <a:gd name="connsiteX2316" fmla="*/ 1270553 w 1755276"/>
                  <a:gd name="connsiteY2316" fmla="*/ 518110 h 1172304"/>
                  <a:gd name="connsiteX2317" fmla="*/ 1275640 w 1755276"/>
                  <a:gd name="connsiteY2317" fmla="*/ 516997 h 1172304"/>
                  <a:gd name="connsiteX2318" fmla="*/ 1278661 w 1755276"/>
                  <a:gd name="connsiteY2318" fmla="*/ 518110 h 1172304"/>
                  <a:gd name="connsiteX2319" fmla="*/ 1282953 w 1755276"/>
                  <a:gd name="connsiteY2319" fmla="*/ 522402 h 1172304"/>
                  <a:gd name="connsiteX2320" fmla="*/ 1287881 w 1755276"/>
                  <a:gd name="connsiteY2320" fmla="*/ 520653 h 1172304"/>
                  <a:gd name="connsiteX2321" fmla="*/ 1292333 w 1755276"/>
                  <a:gd name="connsiteY2321" fmla="*/ 518746 h 1172304"/>
                  <a:gd name="connsiteX2322" fmla="*/ 1295989 w 1755276"/>
                  <a:gd name="connsiteY2322" fmla="*/ 519223 h 1172304"/>
                  <a:gd name="connsiteX2323" fmla="*/ 1298056 w 1755276"/>
                  <a:gd name="connsiteY2323" fmla="*/ 518905 h 1172304"/>
                  <a:gd name="connsiteX2324" fmla="*/ 1300599 w 1755276"/>
                  <a:gd name="connsiteY2324" fmla="*/ 518905 h 1172304"/>
                  <a:gd name="connsiteX2325" fmla="*/ 1302508 w 1755276"/>
                  <a:gd name="connsiteY2325" fmla="*/ 518586 h 1172304"/>
                  <a:gd name="connsiteX2326" fmla="*/ 1304256 w 1755276"/>
                  <a:gd name="connsiteY2326" fmla="*/ 517315 h 1172304"/>
                  <a:gd name="connsiteX2327" fmla="*/ 1309503 w 1755276"/>
                  <a:gd name="connsiteY2327" fmla="*/ 511114 h 1172304"/>
                  <a:gd name="connsiteX2328" fmla="*/ 1310615 w 1755276"/>
                  <a:gd name="connsiteY2328" fmla="*/ 506027 h 1172304"/>
                  <a:gd name="connsiteX2329" fmla="*/ 1312364 w 1755276"/>
                  <a:gd name="connsiteY2329" fmla="*/ 502689 h 1172304"/>
                  <a:gd name="connsiteX2330" fmla="*/ 1314272 w 1755276"/>
                  <a:gd name="connsiteY2330" fmla="*/ 499668 h 1172304"/>
                  <a:gd name="connsiteX2331" fmla="*/ 1319995 w 1755276"/>
                  <a:gd name="connsiteY2331" fmla="*/ 494581 h 1172304"/>
                  <a:gd name="connsiteX2332" fmla="*/ 1327467 w 1755276"/>
                  <a:gd name="connsiteY2332" fmla="*/ 491719 h 1172304"/>
                  <a:gd name="connsiteX2333" fmla="*/ 1342411 w 1755276"/>
                  <a:gd name="connsiteY2333" fmla="*/ 484406 h 1172304"/>
                  <a:gd name="connsiteX2334" fmla="*/ 1345591 w 1755276"/>
                  <a:gd name="connsiteY2334" fmla="*/ 483452 h 1172304"/>
                  <a:gd name="connsiteX2335" fmla="*/ 1354016 w 1755276"/>
                  <a:gd name="connsiteY2335" fmla="*/ 471370 h 1172304"/>
                  <a:gd name="connsiteX2336" fmla="*/ 1356083 w 1755276"/>
                  <a:gd name="connsiteY2336" fmla="*/ 469303 h 1172304"/>
                  <a:gd name="connsiteX2337" fmla="*/ 1358468 w 1755276"/>
                  <a:gd name="connsiteY2337" fmla="*/ 468190 h 1172304"/>
                  <a:gd name="connsiteX2338" fmla="*/ 1360852 w 1755276"/>
                  <a:gd name="connsiteY2338" fmla="*/ 465965 h 1172304"/>
                  <a:gd name="connsiteX2339" fmla="*/ 1363237 w 1755276"/>
                  <a:gd name="connsiteY2339" fmla="*/ 462785 h 1172304"/>
                  <a:gd name="connsiteX2340" fmla="*/ 1365781 w 1755276"/>
                  <a:gd name="connsiteY2340" fmla="*/ 460718 h 1172304"/>
                  <a:gd name="connsiteX2341" fmla="*/ 1376114 w 1755276"/>
                  <a:gd name="connsiteY2341" fmla="*/ 461513 h 1172304"/>
                  <a:gd name="connsiteX2342" fmla="*/ 1377863 w 1755276"/>
                  <a:gd name="connsiteY2342" fmla="*/ 462626 h 1172304"/>
                  <a:gd name="connsiteX2343" fmla="*/ 1381678 w 1755276"/>
                  <a:gd name="connsiteY2343" fmla="*/ 462626 h 1172304"/>
                  <a:gd name="connsiteX2344" fmla="*/ 1382791 w 1755276"/>
                  <a:gd name="connsiteY2344" fmla="*/ 461513 h 1172304"/>
                  <a:gd name="connsiteX2345" fmla="*/ 1384063 w 1755276"/>
                  <a:gd name="connsiteY2345" fmla="*/ 458334 h 1172304"/>
                  <a:gd name="connsiteX2346" fmla="*/ 1384858 w 1755276"/>
                  <a:gd name="connsiteY2346" fmla="*/ 458334 h 1172304"/>
                  <a:gd name="connsiteX2347" fmla="*/ 1385494 w 1755276"/>
                  <a:gd name="connsiteY2347" fmla="*/ 462626 h 1172304"/>
                  <a:gd name="connsiteX2348" fmla="*/ 1393602 w 1755276"/>
                  <a:gd name="connsiteY2348" fmla="*/ 467872 h 1172304"/>
                  <a:gd name="connsiteX2349" fmla="*/ 1394715 w 1755276"/>
                  <a:gd name="connsiteY2349" fmla="*/ 470734 h 1172304"/>
                  <a:gd name="connsiteX2350" fmla="*/ 1397418 w 1755276"/>
                  <a:gd name="connsiteY2350" fmla="*/ 472801 h 1172304"/>
                  <a:gd name="connsiteX2351" fmla="*/ 1397099 w 1755276"/>
                  <a:gd name="connsiteY2351" fmla="*/ 474232 h 1172304"/>
                  <a:gd name="connsiteX2352" fmla="*/ 1395351 w 1755276"/>
                  <a:gd name="connsiteY2352" fmla="*/ 477729 h 1172304"/>
                  <a:gd name="connsiteX2353" fmla="*/ 1395032 w 1755276"/>
                  <a:gd name="connsiteY2353" fmla="*/ 479001 h 1172304"/>
                  <a:gd name="connsiteX2354" fmla="*/ 1388992 w 1755276"/>
                  <a:gd name="connsiteY2354" fmla="*/ 486473 h 1172304"/>
                  <a:gd name="connsiteX2355" fmla="*/ 1385653 w 1755276"/>
                  <a:gd name="connsiteY2355" fmla="*/ 489493 h 1172304"/>
                  <a:gd name="connsiteX2356" fmla="*/ 1383745 w 1755276"/>
                  <a:gd name="connsiteY2356" fmla="*/ 492673 h 1172304"/>
                  <a:gd name="connsiteX2357" fmla="*/ 1375637 w 1755276"/>
                  <a:gd name="connsiteY2357" fmla="*/ 496171 h 1172304"/>
                  <a:gd name="connsiteX2358" fmla="*/ 1374366 w 1755276"/>
                  <a:gd name="connsiteY2358" fmla="*/ 499191 h 1172304"/>
                  <a:gd name="connsiteX2359" fmla="*/ 1375478 w 1755276"/>
                  <a:gd name="connsiteY2359" fmla="*/ 501576 h 1172304"/>
                  <a:gd name="connsiteX2360" fmla="*/ 1375478 w 1755276"/>
                  <a:gd name="connsiteY2360" fmla="*/ 503166 h 1172304"/>
                  <a:gd name="connsiteX2361" fmla="*/ 1374206 w 1755276"/>
                  <a:gd name="connsiteY2361" fmla="*/ 503166 h 1172304"/>
                  <a:gd name="connsiteX2362" fmla="*/ 1372458 w 1755276"/>
                  <a:gd name="connsiteY2362" fmla="*/ 503802 h 1172304"/>
                  <a:gd name="connsiteX2363" fmla="*/ 1368483 w 1755276"/>
                  <a:gd name="connsiteY2363" fmla="*/ 506345 h 1172304"/>
                  <a:gd name="connsiteX2364" fmla="*/ 1368960 w 1755276"/>
                  <a:gd name="connsiteY2364" fmla="*/ 507140 h 1172304"/>
                  <a:gd name="connsiteX2365" fmla="*/ 1369278 w 1755276"/>
                  <a:gd name="connsiteY2365" fmla="*/ 509366 h 1172304"/>
                  <a:gd name="connsiteX2366" fmla="*/ 1368642 w 1755276"/>
                  <a:gd name="connsiteY2366" fmla="*/ 511591 h 1172304"/>
                  <a:gd name="connsiteX2367" fmla="*/ 1370868 w 1755276"/>
                  <a:gd name="connsiteY2367" fmla="*/ 511909 h 1172304"/>
                  <a:gd name="connsiteX2368" fmla="*/ 1375319 w 1755276"/>
                  <a:gd name="connsiteY2368" fmla="*/ 511909 h 1172304"/>
                  <a:gd name="connsiteX2369" fmla="*/ 1383109 w 1755276"/>
                  <a:gd name="connsiteY2369" fmla="*/ 511114 h 1172304"/>
                  <a:gd name="connsiteX2370" fmla="*/ 1384063 w 1755276"/>
                  <a:gd name="connsiteY2370" fmla="*/ 511591 h 1172304"/>
                  <a:gd name="connsiteX2371" fmla="*/ 1382314 w 1755276"/>
                  <a:gd name="connsiteY2371" fmla="*/ 512863 h 1172304"/>
                  <a:gd name="connsiteX2372" fmla="*/ 1379612 w 1755276"/>
                  <a:gd name="connsiteY2372" fmla="*/ 515566 h 1172304"/>
                  <a:gd name="connsiteX2373" fmla="*/ 1378499 w 1755276"/>
                  <a:gd name="connsiteY2373" fmla="*/ 517156 h 1172304"/>
                  <a:gd name="connsiteX2374" fmla="*/ 1379930 w 1755276"/>
                  <a:gd name="connsiteY2374" fmla="*/ 520812 h 1172304"/>
                  <a:gd name="connsiteX2375" fmla="*/ 1368007 w 1755276"/>
                  <a:gd name="connsiteY2375" fmla="*/ 525740 h 1172304"/>
                  <a:gd name="connsiteX2376" fmla="*/ 1365781 w 1755276"/>
                  <a:gd name="connsiteY2376" fmla="*/ 526217 h 1172304"/>
                  <a:gd name="connsiteX2377" fmla="*/ 1363396 w 1755276"/>
                  <a:gd name="connsiteY2377" fmla="*/ 527012 h 1172304"/>
                  <a:gd name="connsiteX2378" fmla="*/ 1363873 w 1755276"/>
                  <a:gd name="connsiteY2378" fmla="*/ 530669 h 1172304"/>
                  <a:gd name="connsiteX2379" fmla="*/ 1365145 w 1755276"/>
                  <a:gd name="connsiteY2379" fmla="*/ 533372 h 1172304"/>
                  <a:gd name="connsiteX2380" fmla="*/ 1366417 w 1755276"/>
                  <a:gd name="connsiteY2380" fmla="*/ 533054 h 1172304"/>
                  <a:gd name="connsiteX2381" fmla="*/ 1367211 w 1755276"/>
                  <a:gd name="connsiteY2381" fmla="*/ 532259 h 1172304"/>
                  <a:gd name="connsiteX2382" fmla="*/ 1369596 w 1755276"/>
                  <a:gd name="connsiteY2382" fmla="*/ 530828 h 1172304"/>
                  <a:gd name="connsiteX2383" fmla="*/ 1375319 w 1755276"/>
                  <a:gd name="connsiteY2383" fmla="*/ 530033 h 1172304"/>
                  <a:gd name="connsiteX2384" fmla="*/ 1379135 w 1755276"/>
                  <a:gd name="connsiteY2384" fmla="*/ 528920 h 1172304"/>
                  <a:gd name="connsiteX2385" fmla="*/ 1379771 w 1755276"/>
                  <a:gd name="connsiteY2385" fmla="*/ 527966 h 1172304"/>
                  <a:gd name="connsiteX2386" fmla="*/ 1378658 w 1755276"/>
                  <a:gd name="connsiteY2386" fmla="*/ 525900 h 1172304"/>
                  <a:gd name="connsiteX2387" fmla="*/ 1379930 w 1755276"/>
                  <a:gd name="connsiteY2387" fmla="*/ 524310 h 1172304"/>
                  <a:gd name="connsiteX2388" fmla="*/ 1381838 w 1755276"/>
                  <a:gd name="connsiteY2388" fmla="*/ 524310 h 1172304"/>
                  <a:gd name="connsiteX2389" fmla="*/ 1383586 w 1755276"/>
                  <a:gd name="connsiteY2389" fmla="*/ 524787 h 1172304"/>
                  <a:gd name="connsiteX2390" fmla="*/ 1385335 w 1755276"/>
                  <a:gd name="connsiteY2390" fmla="*/ 524787 h 1172304"/>
                  <a:gd name="connsiteX2391" fmla="*/ 1387084 w 1755276"/>
                  <a:gd name="connsiteY2391" fmla="*/ 523356 h 1172304"/>
                  <a:gd name="connsiteX2392" fmla="*/ 1388833 w 1755276"/>
                  <a:gd name="connsiteY2392" fmla="*/ 522879 h 1172304"/>
                  <a:gd name="connsiteX2393" fmla="*/ 1390740 w 1755276"/>
                  <a:gd name="connsiteY2393" fmla="*/ 521448 h 1172304"/>
                  <a:gd name="connsiteX2394" fmla="*/ 1392807 w 1755276"/>
                  <a:gd name="connsiteY2394" fmla="*/ 519540 h 1172304"/>
                  <a:gd name="connsiteX2395" fmla="*/ 1395828 w 1755276"/>
                  <a:gd name="connsiteY2395" fmla="*/ 515725 h 1172304"/>
                  <a:gd name="connsiteX2396" fmla="*/ 1399007 w 1755276"/>
                  <a:gd name="connsiteY2396" fmla="*/ 512386 h 1172304"/>
                  <a:gd name="connsiteX2397" fmla="*/ 1413474 w 1755276"/>
                  <a:gd name="connsiteY2397" fmla="*/ 504437 h 1172304"/>
                  <a:gd name="connsiteX2398" fmla="*/ 1416972 w 1755276"/>
                  <a:gd name="connsiteY2398" fmla="*/ 503802 h 1172304"/>
                  <a:gd name="connsiteX2399" fmla="*/ 1419038 w 1755276"/>
                  <a:gd name="connsiteY2399" fmla="*/ 502053 h 1172304"/>
                  <a:gd name="connsiteX2400" fmla="*/ 1424603 w 1755276"/>
                  <a:gd name="connsiteY2400" fmla="*/ 501576 h 1172304"/>
                  <a:gd name="connsiteX2401" fmla="*/ 1425874 w 1755276"/>
                  <a:gd name="connsiteY2401" fmla="*/ 500145 h 1172304"/>
                  <a:gd name="connsiteX2402" fmla="*/ 1428100 w 1755276"/>
                  <a:gd name="connsiteY2402" fmla="*/ 498873 h 1172304"/>
                  <a:gd name="connsiteX2403" fmla="*/ 1432233 w 1755276"/>
                  <a:gd name="connsiteY2403" fmla="*/ 498873 h 1172304"/>
                  <a:gd name="connsiteX2404" fmla="*/ 1434777 w 1755276"/>
                  <a:gd name="connsiteY2404" fmla="*/ 498078 h 1172304"/>
                  <a:gd name="connsiteX2405" fmla="*/ 1435731 w 1755276"/>
                  <a:gd name="connsiteY2405" fmla="*/ 496171 h 1172304"/>
                  <a:gd name="connsiteX2406" fmla="*/ 1436844 w 1755276"/>
                  <a:gd name="connsiteY2406" fmla="*/ 494740 h 1172304"/>
                  <a:gd name="connsiteX2407" fmla="*/ 1440024 w 1755276"/>
                  <a:gd name="connsiteY2407" fmla="*/ 496807 h 1172304"/>
                  <a:gd name="connsiteX2408" fmla="*/ 1449880 w 1755276"/>
                  <a:gd name="connsiteY2408" fmla="*/ 496171 h 1172304"/>
                  <a:gd name="connsiteX2409" fmla="*/ 1454491 w 1755276"/>
                  <a:gd name="connsiteY2409" fmla="*/ 493309 h 1172304"/>
                  <a:gd name="connsiteX2410" fmla="*/ 1456875 w 1755276"/>
                  <a:gd name="connsiteY2410" fmla="*/ 490288 h 1172304"/>
                  <a:gd name="connsiteX2411" fmla="*/ 1457193 w 1755276"/>
                  <a:gd name="connsiteY2411" fmla="*/ 490606 h 1172304"/>
                  <a:gd name="connsiteX2412" fmla="*/ 1457829 w 1755276"/>
                  <a:gd name="connsiteY2412" fmla="*/ 487268 h 1172304"/>
                  <a:gd name="connsiteX2413" fmla="*/ 1460532 w 1755276"/>
                  <a:gd name="connsiteY2413" fmla="*/ 484724 h 1172304"/>
                  <a:gd name="connsiteX2414" fmla="*/ 1467209 w 1755276"/>
                  <a:gd name="connsiteY2414" fmla="*/ 480114 h 1172304"/>
                  <a:gd name="connsiteX2415" fmla="*/ 1468958 w 1755276"/>
                  <a:gd name="connsiteY2415" fmla="*/ 477888 h 1172304"/>
                  <a:gd name="connsiteX2416" fmla="*/ 1472296 w 1755276"/>
                  <a:gd name="connsiteY2416" fmla="*/ 475344 h 1172304"/>
                  <a:gd name="connsiteX2417" fmla="*/ 1473886 w 1755276"/>
                  <a:gd name="connsiteY2417" fmla="*/ 475344 h 1172304"/>
                  <a:gd name="connsiteX2418" fmla="*/ 1475475 w 1755276"/>
                  <a:gd name="connsiteY2418" fmla="*/ 475186 h 1172304"/>
                  <a:gd name="connsiteX2419" fmla="*/ 1475952 w 1755276"/>
                  <a:gd name="connsiteY2419" fmla="*/ 474073 h 1172304"/>
                  <a:gd name="connsiteX2420" fmla="*/ 1476271 w 1755276"/>
                  <a:gd name="connsiteY2420" fmla="*/ 473119 h 1172304"/>
                  <a:gd name="connsiteX2421" fmla="*/ 1477542 w 1755276"/>
                  <a:gd name="connsiteY2421" fmla="*/ 472324 h 1172304"/>
                  <a:gd name="connsiteX2422" fmla="*/ 1480722 w 1755276"/>
                  <a:gd name="connsiteY2422" fmla="*/ 470893 h 1172304"/>
                  <a:gd name="connsiteX2423" fmla="*/ 1484379 w 1755276"/>
                  <a:gd name="connsiteY2423" fmla="*/ 468985 h 1172304"/>
                  <a:gd name="connsiteX2424" fmla="*/ 1487399 w 1755276"/>
                  <a:gd name="connsiteY2424" fmla="*/ 468508 h 1172304"/>
                  <a:gd name="connsiteX2425" fmla="*/ 1491055 w 1755276"/>
                  <a:gd name="connsiteY2425" fmla="*/ 465647 h 1172304"/>
                  <a:gd name="connsiteX2426" fmla="*/ 1492486 w 1755276"/>
                  <a:gd name="connsiteY2426" fmla="*/ 464375 h 1172304"/>
                  <a:gd name="connsiteX2427" fmla="*/ 1493917 w 1755276"/>
                  <a:gd name="connsiteY2427" fmla="*/ 464375 h 1172304"/>
                  <a:gd name="connsiteX2428" fmla="*/ 1494394 w 1755276"/>
                  <a:gd name="connsiteY2428" fmla="*/ 463739 h 1172304"/>
                  <a:gd name="connsiteX2429" fmla="*/ 1495189 w 1755276"/>
                  <a:gd name="connsiteY2429" fmla="*/ 462308 h 1172304"/>
                  <a:gd name="connsiteX2430" fmla="*/ 1496302 w 1755276"/>
                  <a:gd name="connsiteY2430" fmla="*/ 461355 h 1172304"/>
                  <a:gd name="connsiteX2431" fmla="*/ 1497891 w 1755276"/>
                  <a:gd name="connsiteY2431" fmla="*/ 461355 h 1172304"/>
                  <a:gd name="connsiteX2432" fmla="*/ 1500435 w 1755276"/>
                  <a:gd name="connsiteY2432" fmla="*/ 460560 h 1172304"/>
                  <a:gd name="connsiteX2433" fmla="*/ 1503773 w 1755276"/>
                  <a:gd name="connsiteY2433" fmla="*/ 460083 h 1172304"/>
                  <a:gd name="connsiteX2434" fmla="*/ 1505999 w 1755276"/>
                  <a:gd name="connsiteY2434" fmla="*/ 457698 h 1172304"/>
                  <a:gd name="connsiteX2435" fmla="*/ 1506794 w 1755276"/>
                  <a:gd name="connsiteY2435" fmla="*/ 455949 h 1172304"/>
                  <a:gd name="connsiteX2436" fmla="*/ 1508225 w 1755276"/>
                  <a:gd name="connsiteY2436" fmla="*/ 454041 h 1172304"/>
                  <a:gd name="connsiteX2437" fmla="*/ 1511405 w 1755276"/>
                  <a:gd name="connsiteY2437" fmla="*/ 451975 h 1172304"/>
                  <a:gd name="connsiteX2438" fmla="*/ 1513630 w 1755276"/>
                  <a:gd name="connsiteY2438" fmla="*/ 448954 h 1172304"/>
                  <a:gd name="connsiteX2439" fmla="*/ 1516015 w 1755276"/>
                  <a:gd name="connsiteY2439" fmla="*/ 445616 h 1172304"/>
                  <a:gd name="connsiteX2440" fmla="*/ 1517128 w 1755276"/>
                  <a:gd name="connsiteY2440" fmla="*/ 444503 h 1172304"/>
                  <a:gd name="connsiteX2441" fmla="*/ 1518241 w 1755276"/>
                  <a:gd name="connsiteY2441" fmla="*/ 444503 h 1172304"/>
                  <a:gd name="connsiteX2442" fmla="*/ 1518877 w 1755276"/>
                  <a:gd name="connsiteY2442" fmla="*/ 443072 h 1172304"/>
                  <a:gd name="connsiteX2443" fmla="*/ 1519671 w 1755276"/>
                  <a:gd name="connsiteY2443" fmla="*/ 439574 h 1172304"/>
                  <a:gd name="connsiteX2444" fmla="*/ 1520784 w 1755276"/>
                  <a:gd name="connsiteY2444" fmla="*/ 436236 h 1172304"/>
                  <a:gd name="connsiteX2445" fmla="*/ 1521420 w 1755276"/>
                  <a:gd name="connsiteY2445" fmla="*/ 434646 h 1172304"/>
                  <a:gd name="connsiteX2446" fmla="*/ 1524123 w 1755276"/>
                  <a:gd name="connsiteY2446" fmla="*/ 432897 h 1172304"/>
                  <a:gd name="connsiteX2447" fmla="*/ 1524759 w 1755276"/>
                  <a:gd name="connsiteY2447" fmla="*/ 432102 h 1172304"/>
                  <a:gd name="connsiteX2448" fmla="*/ 1525395 w 1755276"/>
                  <a:gd name="connsiteY2448" fmla="*/ 431785 h 1172304"/>
                  <a:gd name="connsiteX2449" fmla="*/ 1526666 w 1755276"/>
                  <a:gd name="connsiteY2449" fmla="*/ 431785 h 1172304"/>
                  <a:gd name="connsiteX2450" fmla="*/ 1528415 w 1755276"/>
                  <a:gd name="connsiteY2450" fmla="*/ 430990 h 1172304"/>
                  <a:gd name="connsiteX2451" fmla="*/ 1530005 w 1755276"/>
                  <a:gd name="connsiteY2451" fmla="*/ 429877 h 1172304"/>
                  <a:gd name="connsiteX2452" fmla="*/ 1531436 w 1755276"/>
                  <a:gd name="connsiteY2452" fmla="*/ 430195 h 1172304"/>
                  <a:gd name="connsiteX2453" fmla="*/ 1532867 w 1755276"/>
                  <a:gd name="connsiteY2453" fmla="*/ 431149 h 1172304"/>
                  <a:gd name="connsiteX2454" fmla="*/ 1534457 w 1755276"/>
                  <a:gd name="connsiteY2454" fmla="*/ 433056 h 1172304"/>
                  <a:gd name="connsiteX2455" fmla="*/ 1535092 w 1755276"/>
                  <a:gd name="connsiteY2455" fmla="*/ 434487 h 1172304"/>
                  <a:gd name="connsiteX2456" fmla="*/ 1536364 w 1755276"/>
                  <a:gd name="connsiteY2456" fmla="*/ 435759 h 1172304"/>
                  <a:gd name="connsiteX2457" fmla="*/ 1536682 w 1755276"/>
                  <a:gd name="connsiteY2457" fmla="*/ 437508 h 1172304"/>
                  <a:gd name="connsiteX2458" fmla="*/ 1537954 w 1755276"/>
                  <a:gd name="connsiteY2458" fmla="*/ 438302 h 1172304"/>
                  <a:gd name="connsiteX2459" fmla="*/ 1540498 w 1755276"/>
                  <a:gd name="connsiteY2459" fmla="*/ 438621 h 1172304"/>
                  <a:gd name="connsiteX2460" fmla="*/ 1544790 w 1755276"/>
                  <a:gd name="connsiteY2460" fmla="*/ 439892 h 1172304"/>
                  <a:gd name="connsiteX2461" fmla="*/ 1547492 w 1755276"/>
                  <a:gd name="connsiteY2461" fmla="*/ 439892 h 1172304"/>
                  <a:gd name="connsiteX2462" fmla="*/ 1549082 w 1755276"/>
                  <a:gd name="connsiteY2462" fmla="*/ 440846 h 1172304"/>
                  <a:gd name="connsiteX2463" fmla="*/ 1552421 w 1755276"/>
                  <a:gd name="connsiteY2463" fmla="*/ 441323 h 1172304"/>
                  <a:gd name="connsiteX2464" fmla="*/ 1559098 w 1755276"/>
                  <a:gd name="connsiteY2464" fmla="*/ 440528 h 1172304"/>
                  <a:gd name="connsiteX2465" fmla="*/ 1561801 w 1755276"/>
                  <a:gd name="connsiteY2465" fmla="*/ 441005 h 1172304"/>
                  <a:gd name="connsiteX2466" fmla="*/ 1562913 w 1755276"/>
                  <a:gd name="connsiteY2466" fmla="*/ 442118 h 1172304"/>
                  <a:gd name="connsiteX2467" fmla="*/ 1564662 w 1755276"/>
                  <a:gd name="connsiteY2467" fmla="*/ 443072 h 1172304"/>
                  <a:gd name="connsiteX2468" fmla="*/ 1565775 w 1755276"/>
                  <a:gd name="connsiteY2468" fmla="*/ 443072 h 1172304"/>
                  <a:gd name="connsiteX2469" fmla="*/ 1567206 w 1755276"/>
                  <a:gd name="connsiteY2469" fmla="*/ 441641 h 1172304"/>
                  <a:gd name="connsiteX2470" fmla="*/ 1568796 w 1755276"/>
                  <a:gd name="connsiteY2470" fmla="*/ 439097 h 1172304"/>
                  <a:gd name="connsiteX2471" fmla="*/ 1569908 w 1755276"/>
                  <a:gd name="connsiteY2471" fmla="*/ 437190 h 1172304"/>
                  <a:gd name="connsiteX2472" fmla="*/ 1569908 w 1755276"/>
                  <a:gd name="connsiteY2472" fmla="*/ 435600 h 1172304"/>
                  <a:gd name="connsiteX2473" fmla="*/ 1568955 w 1755276"/>
                  <a:gd name="connsiteY2473" fmla="*/ 434010 h 1172304"/>
                  <a:gd name="connsiteX2474" fmla="*/ 1566729 w 1755276"/>
                  <a:gd name="connsiteY2474" fmla="*/ 432420 h 1172304"/>
                  <a:gd name="connsiteX2475" fmla="*/ 1565298 w 1755276"/>
                  <a:gd name="connsiteY2475" fmla="*/ 430036 h 1172304"/>
                  <a:gd name="connsiteX2476" fmla="*/ 1563868 w 1755276"/>
                  <a:gd name="connsiteY2476" fmla="*/ 427651 h 1172304"/>
                  <a:gd name="connsiteX2477" fmla="*/ 1563072 w 1755276"/>
                  <a:gd name="connsiteY2477" fmla="*/ 426856 h 1172304"/>
                  <a:gd name="connsiteX2478" fmla="*/ 1562436 w 1755276"/>
                  <a:gd name="connsiteY2478" fmla="*/ 425743 h 1172304"/>
                  <a:gd name="connsiteX2479" fmla="*/ 1562436 w 1755276"/>
                  <a:gd name="connsiteY2479" fmla="*/ 423995 h 1172304"/>
                  <a:gd name="connsiteX2480" fmla="*/ 1562755 w 1755276"/>
                  <a:gd name="connsiteY2480" fmla="*/ 422723 h 1172304"/>
                  <a:gd name="connsiteX2481" fmla="*/ 1566093 w 1755276"/>
                  <a:gd name="connsiteY2481" fmla="*/ 421928 h 1172304"/>
                  <a:gd name="connsiteX2482" fmla="*/ 1570385 w 1755276"/>
                  <a:gd name="connsiteY2482" fmla="*/ 421451 h 1172304"/>
                  <a:gd name="connsiteX2483" fmla="*/ 1573883 w 1755276"/>
                  <a:gd name="connsiteY2483" fmla="*/ 421928 h 1172304"/>
                  <a:gd name="connsiteX2484" fmla="*/ 1579606 w 1755276"/>
                  <a:gd name="connsiteY2484" fmla="*/ 421610 h 1172304"/>
                  <a:gd name="connsiteX2485" fmla="*/ 1583104 w 1755276"/>
                  <a:gd name="connsiteY2485" fmla="*/ 420974 h 1172304"/>
                  <a:gd name="connsiteX2486" fmla="*/ 1585648 w 1755276"/>
                  <a:gd name="connsiteY2486" fmla="*/ 420974 h 1172304"/>
                  <a:gd name="connsiteX2487" fmla="*/ 1588032 w 1755276"/>
                  <a:gd name="connsiteY2487" fmla="*/ 420974 h 1172304"/>
                  <a:gd name="connsiteX2488" fmla="*/ 1589145 w 1755276"/>
                  <a:gd name="connsiteY2488" fmla="*/ 419861 h 1172304"/>
                  <a:gd name="connsiteX2489" fmla="*/ 1592483 w 1755276"/>
                  <a:gd name="connsiteY2489" fmla="*/ 417318 h 1172304"/>
                  <a:gd name="connsiteX2490" fmla="*/ 1594073 w 1755276"/>
                  <a:gd name="connsiteY2490" fmla="*/ 416364 h 1172304"/>
                  <a:gd name="connsiteX2491" fmla="*/ 1595822 w 1755276"/>
                  <a:gd name="connsiteY2491" fmla="*/ 414615 h 1172304"/>
                  <a:gd name="connsiteX2492" fmla="*/ 1596140 w 1755276"/>
                  <a:gd name="connsiteY2492" fmla="*/ 412866 h 1172304"/>
                  <a:gd name="connsiteX2493" fmla="*/ 1596458 w 1755276"/>
                  <a:gd name="connsiteY2493" fmla="*/ 411435 h 1172304"/>
                  <a:gd name="connsiteX2494" fmla="*/ 1597412 w 1755276"/>
                  <a:gd name="connsiteY2494" fmla="*/ 409846 h 1172304"/>
                  <a:gd name="connsiteX2495" fmla="*/ 1599160 w 1755276"/>
                  <a:gd name="connsiteY2495" fmla="*/ 407938 h 1172304"/>
                  <a:gd name="connsiteX2496" fmla="*/ 1600592 w 1755276"/>
                  <a:gd name="connsiteY2496" fmla="*/ 406984 h 1172304"/>
                  <a:gd name="connsiteX2497" fmla="*/ 1602181 w 1755276"/>
                  <a:gd name="connsiteY2497" fmla="*/ 406984 h 1172304"/>
                  <a:gd name="connsiteX2498" fmla="*/ 1603930 w 1755276"/>
                  <a:gd name="connsiteY2498" fmla="*/ 407938 h 1172304"/>
                  <a:gd name="connsiteX2499" fmla="*/ 1605043 w 1755276"/>
                  <a:gd name="connsiteY2499" fmla="*/ 408892 h 1172304"/>
                  <a:gd name="connsiteX2500" fmla="*/ 1606314 w 1755276"/>
                  <a:gd name="connsiteY2500" fmla="*/ 408574 h 1172304"/>
                  <a:gd name="connsiteX2501" fmla="*/ 1607427 w 1755276"/>
                  <a:gd name="connsiteY2501" fmla="*/ 406984 h 1172304"/>
                  <a:gd name="connsiteX2502" fmla="*/ 1608064 w 1755276"/>
                  <a:gd name="connsiteY2502" fmla="*/ 406666 h 1172304"/>
                  <a:gd name="connsiteX2503" fmla="*/ 1610130 w 1755276"/>
                  <a:gd name="connsiteY2503" fmla="*/ 406666 h 1172304"/>
                  <a:gd name="connsiteX2504" fmla="*/ 1610766 w 1755276"/>
                  <a:gd name="connsiteY2504" fmla="*/ 405553 h 1172304"/>
                  <a:gd name="connsiteX2505" fmla="*/ 1611561 w 1755276"/>
                  <a:gd name="connsiteY2505" fmla="*/ 401102 h 1172304"/>
                  <a:gd name="connsiteX2506" fmla="*/ 1612356 w 1755276"/>
                  <a:gd name="connsiteY2506" fmla="*/ 397604 h 1172304"/>
                  <a:gd name="connsiteX2507" fmla="*/ 1612356 w 1755276"/>
                  <a:gd name="connsiteY2507" fmla="*/ 395220 h 1172304"/>
                  <a:gd name="connsiteX2508" fmla="*/ 1614263 w 1755276"/>
                  <a:gd name="connsiteY2508" fmla="*/ 391086 h 1172304"/>
                  <a:gd name="connsiteX2509" fmla="*/ 1614899 w 1755276"/>
                  <a:gd name="connsiteY2509" fmla="*/ 388701 h 1172304"/>
                  <a:gd name="connsiteX2510" fmla="*/ 1616012 w 1755276"/>
                  <a:gd name="connsiteY2510" fmla="*/ 387589 h 1172304"/>
                  <a:gd name="connsiteX2511" fmla="*/ 1617284 w 1755276"/>
                  <a:gd name="connsiteY2511" fmla="*/ 387589 h 1172304"/>
                  <a:gd name="connsiteX2512" fmla="*/ 1618238 w 1755276"/>
                  <a:gd name="connsiteY2512" fmla="*/ 388383 h 1172304"/>
                  <a:gd name="connsiteX2513" fmla="*/ 1619510 w 1755276"/>
                  <a:gd name="connsiteY2513" fmla="*/ 388860 h 1172304"/>
                  <a:gd name="connsiteX2514" fmla="*/ 1621258 w 1755276"/>
                  <a:gd name="connsiteY2514" fmla="*/ 388383 h 1172304"/>
                  <a:gd name="connsiteX2515" fmla="*/ 1622530 w 1755276"/>
                  <a:gd name="connsiteY2515" fmla="*/ 389019 h 1172304"/>
                  <a:gd name="connsiteX2516" fmla="*/ 1623325 w 1755276"/>
                  <a:gd name="connsiteY2516" fmla="*/ 390291 h 1172304"/>
                  <a:gd name="connsiteX2517" fmla="*/ 1625869 w 1755276"/>
                  <a:gd name="connsiteY2517" fmla="*/ 391245 h 1172304"/>
                  <a:gd name="connsiteX2518" fmla="*/ 1626187 w 1755276"/>
                  <a:gd name="connsiteY2518" fmla="*/ 391881 h 1172304"/>
                  <a:gd name="connsiteX2519" fmla="*/ 1626187 w 1755276"/>
                  <a:gd name="connsiteY2519" fmla="*/ 396332 h 1172304"/>
                  <a:gd name="connsiteX2520" fmla="*/ 1627459 w 1755276"/>
                  <a:gd name="connsiteY2520" fmla="*/ 398399 h 1172304"/>
                  <a:gd name="connsiteX2521" fmla="*/ 1629367 w 1755276"/>
                  <a:gd name="connsiteY2521" fmla="*/ 400307 h 1172304"/>
                  <a:gd name="connsiteX2522" fmla="*/ 1631910 w 1755276"/>
                  <a:gd name="connsiteY2522" fmla="*/ 402056 h 1172304"/>
                  <a:gd name="connsiteX2523" fmla="*/ 1633341 w 1755276"/>
                  <a:gd name="connsiteY2523" fmla="*/ 402374 h 1172304"/>
                  <a:gd name="connsiteX2524" fmla="*/ 1634136 w 1755276"/>
                  <a:gd name="connsiteY2524" fmla="*/ 403645 h 1172304"/>
                  <a:gd name="connsiteX2525" fmla="*/ 1635726 w 1755276"/>
                  <a:gd name="connsiteY2525" fmla="*/ 402532 h 1172304"/>
                  <a:gd name="connsiteX2526" fmla="*/ 1635726 w 1755276"/>
                  <a:gd name="connsiteY2526" fmla="*/ 400625 h 1172304"/>
                  <a:gd name="connsiteX2527" fmla="*/ 1633818 w 1755276"/>
                  <a:gd name="connsiteY2527" fmla="*/ 398876 h 1172304"/>
                  <a:gd name="connsiteX2528" fmla="*/ 1631433 w 1755276"/>
                  <a:gd name="connsiteY2528" fmla="*/ 398558 h 1172304"/>
                  <a:gd name="connsiteX2529" fmla="*/ 1630956 w 1755276"/>
                  <a:gd name="connsiteY2529" fmla="*/ 398081 h 1172304"/>
                  <a:gd name="connsiteX2530" fmla="*/ 1630956 w 1755276"/>
                  <a:gd name="connsiteY2530" fmla="*/ 397127 h 1172304"/>
                  <a:gd name="connsiteX2531" fmla="*/ 1631910 w 1755276"/>
                  <a:gd name="connsiteY2531" fmla="*/ 396173 h 1172304"/>
                  <a:gd name="connsiteX2532" fmla="*/ 1633023 w 1755276"/>
                  <a:gd name="connsiteY2532" fmla="*/ 395378 h 1172304"/>
                  <a:gd name="connsiteX2533" fmla="*/ 1635408 w 1755276"/>
                  <a:gd name="connsiteY2533" fmla="*/ 394266 h 1172304"/>
                  <a:gd name="connsiteX2534" fmla="*/ 1639541 w 1755276"/>
                  <a:gd name="connsiteY2534" fmla="*/ 393471 h 1172304"/>
                  <a:gd name="connsiteX2535" fmla="*/ 1641925 w 1755276"/>
                  <a:gd name="connsiteY2535" fmla="*/ 392676 h 1172304"/>
                  <a:gd name="connsiteX2536" fmla="*/ 1643834 w 1755276"/>
                  <a:gd name="connsiteY2536" fmla="*/ 392676 h 1172304"/>
                  <a:gd name="connsiteX2537" fmla="*/ 1645900 w 1755276"/>
                  <a:gd name="connsiteY2537" fmla="*/ 392835 h 1172304"/>
                  <a:gd name="connsiteX2538" fmla="*/ 1647649 w 1755276"/>
                  <a:gd name="connsiteY2538" fmla="*/ 391722 h 1172304"/>
                  <a:gd name="connsiteX2539" fmla="*/ 1649397 w 1755276"/>
                  <a:gd name="connsiteY2539" fmla="*/ 391086 h 1172304"/>
                  <a:gd name="connsiteX2540" fmla="*/ 1649874 w 1755276"/>
                  <a:gd name="connsiteY2540" fmla="*/ 389178 h 1172304"/>
                  <a:gd name="connsiteX2541" fmla="*/ 1649874 w 1755276"/>
                  <a:gd name="connsiteY2541" fmla="*/ 386317 h 1172304"/>
                  <a:gd name="connsiteX2542" fmla="*/ 1650670 w 1755276"/>
                  <a:gd name="connsiteY2542" fmla="*/ 385522 h 1172304"/>
                  <a:gd name="connsiteX2543" fmla="*/ 1651464 w 1755276"/>
                  <a:gd name="connsiteY2543" fmla="*/ 384250 h 1172304"/>
                  <a:gd name="connsiteX2544" fmla="*/ 1652577 w 1755276"/>
                  <a:gd name="connsiteY2544" fmla="*/ 382660 h 1172304"/>
                  <a:gd name="connsiteX2545" fmla="*/ 1653690 w 1755276"/>
                  <a:gd name="connsiteY2545" fmla="*/ 378686 h 1172304"/>
                  <a:gd name="connsiteX2546" fmla="*/ 1654485 w 1755276"/>
                  <a:gd name="connsiteY2546" fmla="*/ 375983 h 1172304"/>
                  <a:gd name="connsiteX2547" fmla="*/ 1654962 w 1755276"/>
                  <a:gd name="connsiteY2547" fmla="*/ 374552 h 1172304"/>
                  <a:gd name="connsiteX2548" fmla="*/ 1654962 w 1755276"/>
                  <a:gd name="connsiteY2548" fmla="*/ 372645 h 1172304"/>
                  <a:gd name="connsiteX2549" fmla="*/ 1654644 w 1755276"/>
                  <a:gd name="connsiteY2549" fmla="*/ 371373 h 1172304"/>
                  <a:gd name="connsiteX2550" fmla="*/ 1653690 w 1755276"/>
                  <a:gd name="connsiteY2550" fmla="*/ 370578 h 1172304"/>
                  <a:gd name="connsiteX2551" fmla="*/ 1652895 w 1755276"/>
                  <a:gd name="connsiteY2551" fmla="*/ 370101 h 1172304"/>
                  <a:gd name="connsiteX2552" fmla="*/ 1652895 w 1755276"/>
                  <a:gd name="connsiteY2552" fmla="*/ 367875 h 1172304"/>
                  <a:gd name="connsiteX2553" fmla="*/ 1652895 w 1755276"/>
                  <a:gd name="connsiteY2553" fmla="*/ 365014 h 1172304"/>
                  <a:gd name="connsiteX2554" fmla="*/ 1652577 w 1755276"/>
                  <a:gd name="connsiteY2554" fmla="*/ 363106 h 1172304"/>
                  <a:gd name="connsiteX2555" fmla="*/ 1653690 w 1755276"/>
                  <a:gd name="connsiteY2555" fmla="*/ 352613 h 1172304"/>
                  <a:gd name="connsiteX2556" fmla="*/ 1654962 w 1755276"/>
                  <a:gd name="connsiteY2556" fmla="*/ 350229 h 1172304"/>
                  <a:gd name="connsiteX2557" fmla="*/ 1651306 w 1755276"/>
                  <a:gd name="connsiteY2557" fmla="*/ 336239 h 1172304"/>
                  <a:gd name="connsiteX2558" fmla="*/ 1650193 w 1755276"/>
                  <a:gd name="connsiteY2558" fmla="*/ 331787 h 1172304"/>
                  <a:gd name="connsiteX2559" fmla="*/ 1649397 w 1755276"/>
                  <a:gd name="connsiteY2559" fmla="*/ 329562 h 1172304"/>
                  <a:gd name="connsiteX2560" fmla="*/ 1647808 w 1755276"/>
                  <a:gd name="connsiteY2560" fmla="*/ 326223 h 1172304"/>
                  <a:gd name="connsiteX2561" fmla="*/ 1646695 w 1755276"/>
                  <a:gd name="connsiteY2561" fmla="*/ 324633 h 1172304"/>
                  <a:gd name="connsiteX2562" fmla="*/ 1647172 w 1755276"/>
                  <a:gd name="connsiteY2562" fmla="*/ 323043 h 1172304"/>
                  <a:gd name="connsiteX2563" fmla="*/ 1648603 w 1755276"/>
                  <a:gd name="connsiteY2563" fmla="*/ 321454 h 1172304"/>
                  <a:gd name="connsiteX2564" fmla="*/ 1650033 w 1755276"/>
                  <a:gd name="connsiteY2564" fmla="*/ 320659 h 1172304"/>
                  <a:gd name="connsiteX2565" fmla="*/ 1654167 w 1755276"/>
                  <a:gd name="connsiteY2565" fmla="*/ 320341 h 1172304"/>
                  <a:gd name="connsiteX2566" fmla="*/ 1655280 w 1755276"/>
                  <a:gd name="connsiteY2566" fmla="*/ 319705 h 1172304"/>
                  <a:gd name="connsiteX2567" fmla="*/ 1660367 w 1755276"/>
                  <a:gd name="connsiteY2567" fmla="*/ 317956 h 1172304"/>
                  <a:gd name="connsiteX2568" fmla="*/ 1661480 w 1755276"/>
                  <a:gd name="connsiteY2568" fmla="*/ 317002 h 1172304"/>
                  <a:gd name="connsiteX2569" fmla="*/ 1664024 w 1755276"/>
                  <a:gd name="connsiteY2569" fmla="*/ 314459 h 1172304"/>
                  <a:gd name="connsiteX2570" fmla="*/ 1664977 w 1755276"/>
                  <a:gd name="connsiteY2570" fmla="*/ 312551 h 1172304"/>
                  <a:gd name="connsiteX2571" fmla="*/ 1666090 w 1755276"/>
                  <a:gd name="connsiteY2571" fmla="*/ 310166 h 1172304"/>
                  <a:gd name="connsiteX2572" fmla="*/ 1668634 w 1755276"/>
                  <a:gd name="connsiteY2572" fmla="*/ 308894 h 1172304"/>
                  <a:gd name="connsiteX2573" fmla="*/ 1670224 w 1755276"/>
                  <a:gd name="connsiteY2573" fmla="*/ 306669 h 1172304"/>
                  <a:gd name="connsiteX2574" fmla="*/ 1671813 w 1755276"/>
                  <a:gd name="connsiteY2574" fmla="*/ 305874 h 1172304"/>
                  <a:gd name="connsiteX2575" fmla="*/ 1673403 w 1755276"/>
                  <a:gd name="connsiteY2575" fmla="*/ 307782 h 1172304"/>
                  <a:gd name="connsiteX2576" fmla="*/ 1675311 w 1755276"/>
                  <a:gd name="connsiteY2576" fmla="*/ 308894 h 1172304"/>
                  <a:gd name="connsiteX2577" fmla="*/ 1676583 w 1755276"/>
                  <a:gd name="connsiteY2577" fmla="*/ 309212 h 1172304"/>
                  <a:gd name="connsiteX2578" fmla="*/ 1678014 w 1755276"/>
                  <a:gd name="connsiteY2578" fmla="*/ 307305 h 1172304"/>
                  <a:gd name="connsiteX2579" fmla="*/ 1682624 w 1755276"/>
                  <a:gd name="connsiteY2579" fmla="*/ 305874 h 1172304"/>
                  <a:gd name="connsiteX2580" fmla="*/ 1687553 w 1755276"/>
                  <a:gd name="connsiteY2580" fmla="*/ 305874 h 1172304"/>
                  <a:gd name="connsiteX2581" fmla="*/ 1692639 w 1755276"/>
                  <a:gd name="connsiteY2581" fmla="*/ 306987 h 1172304"/>
                  <a:gd name="connsiteX2582" fmla="*/ 1696773 w 1755276"/>
                  <a:gd name="connsiteY2582" fmla="*/ 309371 h 1172304"/>
                  <a:gd name="connsiteX2583" fmla="*/ 1699158 w 1755276"/>
                  <a:gd name="connsiteY2583" fmla="*/ 312233 h 1172304"/>
                  <a:gd name="connsiteX2584" fmla="*/ 1699158 w 1755276"/>
                  <a:gd name="connsiteY2584" fmla="*/ 315094 h 1172304"/>
                  <a:gd name="connsiteX2585" fmla="*/ 1700111 w 1755276"/>
                  <a:gd name="connsiteY2585" fmla="*/ 315254 h 1172304"/>
                  <a:gd name="connsiteX2586" fmla="*/ 1701542 w 1755276"/>
                  <a:gd name="connsiteY2586" fmla="*/ 315731 h 1172304"/>
                  <a:gd name="connsiteX2587" fmla="*/ 1702973 w 1755276"/>
                  <a:gd name="connsiteY2587" fmla="*/ 316366 h 1172304"/>
                  <a:gd name="connsiteX2588" fmla="*/ 1705199 w 1755276"/>
                  <a:gd name="connsiteY2588" fmla="*/ 314777 h 1172304"/>
                  <a:gd name="connsiteX2589" fmla="*/ 1708060 w 1755276"/>
                  <a:gd name="connsiteY2589" fmla="*/ 312710 h 1172304"/>
                  <a:gd name="connsiteX2590" fmla="*/ 1707583 w 1755276"/>
                  <a:gd name="connsiteY2590" fmla="*/ 309530 h 1172304"/>
                  <a:gd name="connsiteX2591" fmla="*/ 1708060 w 1755276"/>
                  <a:gd name="connsiteY2591" fmla="*/ 305874 h 1172304"/>
                  <a:gd name="connsiteX2592" fmla="*/ 1710127 w 1755276"/>
                  <a:gd name="connsiteY2592" fmla="*/ 299674 h 1172304"/>
                  <a:gd name="connsiteX2593" fmla="*/ 1712512 w 1755276"/>
                  <a:gd name="connsiteY2593" fmla="*/ 297925 h 1172304"/>
                  <a:gd name="connsiteX2594" fmla="*/ 1713784 w 1755276"/>
                  <a:gd name="connsiteY2594" fmla="*/ 297607 h 1172304"/>
                  <a:gd name="connsiteX2595" fmla="*/ 1715055 w 1755276"/>
                  <a:gd name="connsiteY2595" fmla="*/ 296971 h 1172304"/>
                  <a:gd name="connsiteX2596" fmla="*/ 1717440 w 1755276"/>
                  <a:gd name="connsiteY2596" fmla="*/ 295858 h 1172304"/>
                  <a:gd name="connsiteX2597" fmla="*/ 1718235 w 1755276"/>
                  <a:gd name="connsiteY2597" fmla="*/ 294268 h 1172304"/>
                  <a:gd name="connsiteX2598" fmla="*/ 1717758 w 1755276"/>
                  <a:gd name="connsiteY2598" fmla="*/ 292361 h 1172304"/>
                  <a:gd name="connsiteX2599" fmla="*/ 1718553 w 1755276"/>
                  <a:gd name="connsiteY2599" fmla="*/ 290453 h 1172304"/>
                  <a:gd name="connsiteX2600" fmla="*/ 1718871 w 1755276"/>
                  <a:gd name="connsiteY2600" fmla="*/ 288545 h 1172304"/>
                  <a:gd name="connsiteX2601" fmla="*/ 1719666 w 1755276"/>
                  <a:gd name="connsiteY2601" fmla="*/ 286161 h 1172304"/>
                  <a:gd name="connsiteX2602" fmla="*/ 1720779 w 1755276"/>
                  <a:gd name="connsiteY2602" fmla="*/ 285525 h 1172304"/>
                  <a:gd name="connsiteX2603" fmla="*/ 1722368 w 1755276"/>
                  <a:gd name="connsiteY2603" fmla="*/ 284730 h 1172304"/>
                  <a:gd name="connsiteX2604" fmla="*/ 1723481 w 1755276"/>
                  <a:gd name="connsiteY2604" fmla="*/ 283458 h 1172304"/>
                  <a:gd name="connsiteX2605" fmla="*/ 1724594 w 1755276"/>
                  <a:gd name="connsiteY2605" fmla="*/ 281550 h 1172304"/>
                  <a:gd name="connsiteX2606" fmla="*/ 1725389 w 1755276"/>
                  <a:gd name="connsiteY2606" fmla="*/ 279324 h 1172304"/>
                  <a:gd name="connsiteX2607" fmla="*/ 1725071 w 1755276"/>
                  <a:gd name="connsiteY2607" fmla="*/ 276781 h 1172304"/>
                  <a:gd name="connsiteX2608" fmla="*/ 1726502 w 1755276"/>
                  <a:gd name="connsiteY2608" fmla="*/ 275191 h 1172304"/>
                  <a:gd name="connsiteX2609" fmla="*/ 1728886 w 1755276"/>
                  <a:gd name="connsiteY2609" fmla="*/ 273760 h 1172304"/>
                  <a:gd name="connsiteX2610" fmla="*/ 1729682 w 1755276"/>
                  <a:gd name="connsiteY2610" fmla="*/ 272965 h 1172304"/>
                  <a:gd name="connsiteX2611" fmla="*/ 1729999 w 1755276"/>
                  <a:gd name="connsiteY2611" fmla="*/ 270740 h 1172304"/>
                  <a:gd name="connsiteX2612" fmla="*/ 1729999 w 1755276"/>
                  <a:gd name="connsiteY2612" fmla="*/ 269786 h 1172304"/>
                  <a:gd name="connsiteX2613" fmla="*/ 1730795 w 1755276"/>
                  <a:gd name="connsiteY2613" fmla="*/ 268673 h 1172304"/>
                  <a:gd name="connsiteX2614" fmla="*/ 1730317 w 1755276"/>
                  <a:gd name="connsiteY2614" fmla="*/ 266447 h 1172304"/>
                  <a:gd name="connsiteX2615" fmla="*/ 1729682 w 1755276"/>
                  <a:gd name="connsiteY2615" fmla="*/ 263904 h 1172304"/>
                  <a:gd name="connsiteX2616" fmla="*/ 1732225 w 1755276"/>
                  <a:gd name="connsiteY2616" fmla="*/ 259770 h 1172304"/>
                  <a:gd name="connsiteX2617" fmla="*/ 1734133 w 1755276"/>
                  <a:gd name="connsiteY2617" fmla="*/ 256273 h 1172304"/>
                  <a:gd name="connsiteX2618" fmla="*/ 1734610 w 1755276"/>
                  <a:gd name="connsiteY2618" fmla="*/ 251026 h 1172304"/>
                  <a:gd name="connsiteX2619" fmla="*/ 1734610 w 1755276"/>
                  <a:gd name="connsiteY2619" fmla="*/ 250231 h 1172304"/>
                  <a:gd name="connsiteX2620" fmla="*/ 1735564 w 1755276"/>
                  <a:gd name="connsiteY2620" fmla="*/ 247688 h 1172304"/>
                  <a:gd name="connsiteX2621" fmla="*/ 1736041 w 1755276"/>
                  <a:gd name="connsiteY2621" fmla="*/ 246734 h 1172304"/>
                  <a:gd name="connsiteX2622" fmla="*/ 1737471 w 1755276"/>
                  <a:gd name="connsiteY2622" fmla="*/ 243395 h 1172304"/>
                  <a:gd name="connsiteX2623" fmla="*/ 1739379 w 1755276"/>
                  <a:gd name="connsiteY2623" fmla="*/ 241329 h 1172304"/>
                  <a:gd name="connsiteX2624" fmla="*/ 1739061 w 1755276"/>
                  <a:gd name="connsiteY2624" fmla="*/ 238944 h 1172304"/>
                  <a:gd name="connsiteX2625" fmla="*/ 1738266 w 1755276"/>
                  <a:gd name="connsiteY2625" fmla="*/ 236559 h 1172304"/>
                  <a:gd name="connsiteX2626" fmla="*/ 1738266 w 1755276"/>
                  <a:gd name="connsiteY2626" fmla="*/ 234970 h 1172304"/>
                  <a:gd name="connsiteX2627" fmla="*/ 1740015 w 1755276"/>
                  <a:gd name="connsiteY2627" fmla="*/ 233062 h 1172304"/>
                  <a:gd name="connsiteX2628" fmla="*/ 1740969 w 1755276"/>
                  <a:gd name="connsiteY2628" fmla="*/ 232108 h 1172304"/>
                  <a:gd name="connsiteX2629" fmla="*/ 1741923 w 1755276"/>
                  <a:gd name="connsiteY2629" fmla="*/ 230836 h 1172304"/>
                  <a:gd name="connsiteX2630" fmla="*/ 1743354 w 1755276"/>
                  <a:gd name="connsiteY2630" fmla="*/ 230200 h 1172304"/>
                  <a:gd name="connsiteX2631" fmla="*/ 1744626 w 1755276"/>
                  <a:gd name="connsiteY2631" fmla="*/ 229882 h 1172304"/>
                  <a:gd name="connsiteX2632" fmla="*/ 1747487 w 1755276"/>
                  <a:gd name="connsiteY2632" fmla="*/ 229564 h 1172304"/>
                  <a:gd name="connsiteX2633" fmla="*/ 1749236 w 1755276"/>
                  <a:gd name="connsiteY2633" fmla="*/ 228133 h 1172304"/>
                  <a:gd name="connsiteX2634" fmla="*/ 1750826 w 1755276"/>
                  <a:gd name="connsiteY2634" fmla="*/ 226703 h 1172304"/>
                  <a:gd name="connsiteX2635" fmla="*/ 1753687 w 1755276"/>
                  <a:gd name="connsiteY2635" fmla="*/ 223046 h 1172304"/>
                  <a:gd name="connsiteX2636" fmla="*/ 1754641 w 1755276"/>
                  <a:gd name="connsiteY2636" fmla="*/ 220821 h 1172304"/>
                  <a:gd name="connsiteX2637" fmla="*/ 1755277 w 1755276"/>
                  <a:gd name="connsiteY2637" fmla="*/ 219708 h 1172304"/>
                  <a:gd name="connsiteX2638" fmla="*/ 1753687 w 1755276"/>
                  <a:gd name="connsiteY2638" fmla="*/ 216528 h 1172304"/>
                  <a:gd name="connsiteX2639" fmla="*/ 1392012 w 1755276"/>
                  <a:gd name="connsiteY2639" fmla="*/ 821917 h 1172304"/>
                  <a:gd name="connsiteX2640" fmla="*/ 1390422 w 1755276"/>
                  <a:gd name="connsiteY2640" fmla="*/ 822235 h 1172304"/>
                  <a:gd name="connsiteX2641" fmla="*/ 1389786 w 1755276"/>
                  <a:gd name="connsiteY2641" fmla="*/ 823347 h 1172304"/>
                  <a:gd name="connsiteX2642" fmla="*/ 1390899 w 1755276"/>
                  <a:gd name="connsiteY2642" fmla="*/ 823665 h 1172304"/>
                  <a:gd name="connsiteX2643" fmla="*/ 1393284 w 1755276"/>
                  <a:gd name="connsiteY2643" fmla="*/ 825732 h 1172304"/>
                  <a:gd name="connsiteX2644" fmla="*/ 1393284 w 1755276"/>
                  <a:gd name="connsiteY2644" fmla="*/ 825096 h 1172304"/>
                  <a:gd name="connsiteX2645" fmla="*/ 1393284 w 1755276"/>
                  <a:gd name="connsiteY2645" fmla="*/ 824460 h 1172304"/>
                  <a:gd name="connsiteX2646" fmla="*/ 1392012 w 1755276"/>
                  <a:gd name="connsiteY2646" fmla="*/ 821917 h 1172304"/>
                  <a:gd name="connsiteX2647" fmla="*/ 1398530 w 1755276"/>
                  <a:gd name="connsiteY2647" fmla="*/ 816512 h 1172304"/>
                  <a:gd name="connsiteX2648" fmla="*/ 1398053 w 1755276"/>
                  <a:gd name="connsiteY2648" fmla="*/ 817147 h 1172304"/>
                  <a:gd name="connsiteX2649" fmla="*/ 1399007 w 1755276"/>
                  <a:gd name="connsiteY2649" fmla="*/ 819691 h 1172304"/>
                  <a:gd name="connsiteX2650" fmla="*/ 1399802 w 1755276"/>
                  <a:gd name="connsiteY2650" fmla="*/ 819691 h 1172304"/>
                  <a:gd name="connsiteX2651" fmla="*/ 1400120 w 1755276"/>
                  <a:gd name="connsiteY2651" fmla="*/ 818419 h 1172304"/>
                  <a:gd name="connsiteX2652" fmla="*/ 1400120 w 1755276"/>
                  <a:gd name="connsiteY2652" fmla="*/ 816670 h 1172304"/>
                  <a:gd name="connsiteX2653" fmla="*/ 1398530 w 1755276"/>
                  <a:gd name="connsiteY2653" fmla="*/ 816670 h 1172304"/>
                  <a:gd name="connsiteX2654" fmla="*/ 1391694 w 1755276"/>
                  <a:gd name="connsiteY2654" fmla="*/ 810629 h 1172304"/>
                  <a:gd name="connsiteX2655" fmla="*/ 1387720 w 1755276"/>
                  <a:gd name="connsiteY2655" fmla="*/ 810629 h 1172304"/>
                  <a:gd name="connsiteX2656" fmla="*/ 1388037 w 1755276"/>
                  <a:gd name="connsiteY2656" fmla="*/ 813014 h 1172304"/>
                  <a:gd name="connsiteX2657" fmla="*/ 1389310 w 1755276"/>
                  <a:gd name="connsiteY2657" fmla="*/ 814604 h 1172304"/>
                  <a:gd name="connsiteX2658" fmla="*/ 1393125 w 1755276"/>
                  <a:gd name="connsiteY2658" fmla="*/ 814922 h 1172304"/>
                  <a:gd name="connsiteX2659" fmla="*/ 1396622 w 1755276"/>
                  <a:gd name="connsiteY2659" fmla="*/ 816670 h 1172304"/>
                  <a:gd name="connsiteX2660" fmla="*/ 1397099 w 1755276"/>
                  <a:gd name="connsiteY2660" fmla="*/ 816035 h 1172304"/>
                  <a:gd name="connsiteX2661" fmla="*/ 1397894 w 1755276"/>
                  <a:gd name="connsiteY2661" fmla="*/ 813968 h 1172304"/>
                  <a:gd name="connsiteX2662" fmla="*/ 1396782 w 1755276"/>
                  <a:gd name="connsiteY2662" fmla="*/ 812855 h 1172304"/>
                  <a:gd name="connsiteX2663" fmla="*/ 1391853 w 1755276"/>
                  <a:gd name="connsiteY2663" fmla="*/ 810629 h 117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</a:cxnLst>
                <a:rect l="l" t="t" r="r" b="b"/>
                <a:pathLst>
                  <a:path w="1755276" h="1172304">
                    <a:moveTo>
                      <a:pt x="1366576" y="871677"/>
                    </a:moveTo>
                    <a:lnTo>
                      <a:pt x="1365781" y="871041"/>
                    </a:lnTo>
                    <a:lnTo>
                      <a:pt x="1363714" y="873108"/>
                    </a:lnTo>
                    <a:lnTo>
                      <a:pt x="1363714" y="875333"/>
                    </a:lnTo>
                    <a:cubicBezTo>
                      <a:pt x="1363714" y="875333"/>
                      <a:pt x="1364509" y="875333"/>
                      <a:pt x="1364509" y="875333"/>
                    </a:cubicBezTo>
                    <a:lnTo>
                      <a:pt x="1367053" y="874538"/>
                    </a:lnTo>
                    <a:lnTo>
                      <a:pt x="1367053" y="872790"/>
                    </a:lnTo>
                    <a:cubicBezTo>
                      <a:pt x="1367053" y="872790"/>
                      <a:pt x="1366576" y="871677"/>
                      <a:pt x="1366576" y="871677"/>
                    </a:cubicBezTo>
                    <a:close/>
                    <a:moveTo>
                      <a:pt x="1123975" y="1066584"/>
                    </a:moveTo>
                    <a:lnTo>
                      <a:pt x="1123339" y="1067697"/>
                    </a:lnTo>
                    <a:lnTo>
                      <a:pt x="1121908" y="1068810"/>
                    </a:lnTo>
                    <a:lnTo>
                      <a:pt x="1122544" y="1069605"/>
                    </a:lnTo>
                    <a:lnTo>
                      <a:pt x="1122862" y="1071195"/>
                    </a:lnTo>
                    <a:lnTo>
                      <a:pt x="1123657" y="1072307"/>
                    </a:lnTo>
                    <a:lnTo>
                      <a:pt x="1124134" y="1071671"/>
                    </a:lnTo>
                    <a:lnTo>
                      <a:pt x="1124452" y="1068810"/>
                    </a:lnTo>
                    <a:lnTo>
                      <a:pt x="1124770" y="1068333"/>
                    </a:lnTo>
                    <a:lnTo>
                      <a:pt x="1126200" y="1067061"/>
                    </a:lnTo>
                    <a:lnTo>
                      <a:pt x="1125565" y="1066743"/>
                    </a:lnTo>
                    <a:lnTo>
                      <a:pt x="1123975" y="1066743"/>
                    </a:lnTo>
                    <a:close/>
                    <a:moveTo>
                      <a:pt x="1326513" y="951166"/>
                    </a:moveTo>
                    <a:lnTo>
                      <a:pt x="1326195" y="950689"/>
                    </a:lnTo>
                    <a:lnTo>
                      <a:pt x="1325241" y="950212"/>
                    </a:lnTo>
                    <a:lnTo>
                      <a:pt x="1324605" y="949258"/>
                    </a:lnTo>
                    <a:lnTo>
                      <a:pt x="1323015" y="949735"/>
                    </a:lnTo>
                    <a:lnTo>
                      <a:pt x="1322221" y="951166"/>
                    </a:lnTo>
                    <a:lnTo>
                      <a:pt x="1323015" y="952438"/>
                    </a:lnTo>
                    <a:lnTo>
                      <a:pt x="1322380" y="954187"/>
                    </a:lnTo>
                    <a:lnTo>
                      <a:pt x="1322380" y="956094"/>
                    </a:lnTo>
                    <a:cubicBezTo>
                      <a:pt x="1322380" y="956094"/>
                      <a:pt x="1323811" y="956730"/>
                      <a:pt x="1323811" y="956730"/>
                    </a:cubicBezTo>
                    <a:lnTo>
                      <a:pt x="1325877" y="955299"/>
                    </a:lnTo>
                    <a:lnTo>
                      <a:pt x="1326195" y="954664"/>
                    </a:lnTo>
                    <a:lnTo>
                      <a:pt x="1325559" y="953869"/>
                    </a:lnTo>
                    <a:lnTo>
                      <a:pt x="1326354" y="952279"/>
                    </a:lnTo>
                    <a:lnTo>
                      <a:pt x="1326354" y="951325"/>
                    </a:lnTo>
                    <a:close/>
                    <a:moveTo>
                      <a:pt x="1276594" y="982802"/>
                    </a:moveTo>
                    <a:lnTo>
                      <a:pt x="1276276" y="983120"/>
                    </a:lnTo>
                    <a:lnTo>
                      <a:pt x="1275799" y="984392"/>
                    </a:lnTo>
                    <a:lnTo>
                      <a:pt x="1276117" y="984710"/>
                    </a:lnTo>
                    <a:lnTo>
                      <a:pt x="1276117" y="985982"/>
                    </a:lnTo>
                    <a:cubicBezTo>
                      <a:pt x="1276117" y="985982"/>
                      <a:pt x="1277866" y="986300"/>
                      <a:pt x="1277866" y="986300"/>
                    </a:cubicBezTo>
                    <a:lnTo>
                      <a:pt x="1278820" y="984551"/>
                    </a:lnTo>
                    <a:lnTo>
                      <a:pt x="1278502" y="983915"/>
                    </a:lnTo>
                    <a:lnTo>
                      <a:pt x="1276594" y="982962"/>
                    </a:lnTo>
                    <a:close/>
                    <a:moveTo>
                      <a:pt x="1056091" y="1087887"/>
                    </a:moveTo>
                    <a:lnTo>
                      <a:pt x="1054979" y="1086933"/>
                    </a:lnTo>
                    <a:lnTo>
                      <a:pt x="1052753" y="1087410"/>
                    </a:lnTo>
                    <a:lnTo>
                      <a:pt x="1051481" y="1088841"/>
                    </a:lnTo>
                    <a:lnTo>
                      <a:pt x="1051958" y="1089636"/>
                    </a:lnTo>
                    <a:lnTo>
                      <a:pt x="1053707" y="1089636"/>
                    </a:lnTo>
                    <a:cubicBezTo>
                      <a:pt x="1053707" y="1089636"/>
                      <a:pt x="1056091" y="1089477"/>
                      <a:pt x="1056091" y="1089477"/>
                    </a:cubicBezTo>
                    <a:lnTo>
                      <a:pt x="1058476" y="1090590"/>
                    </a:lnTo>
                    <a:lnTo>
                      <a:pt x="1059430" y="1089000"/>
                    </a:lnTo>
                    <a:lnTo>
                      <a:pt x="1059430" y="1088364"/>
                    </a:lnTo>
                    <a:cubicBezTo>
                      <a:pt x="1059430" y="1088364"/>
                      <a:pt x="1058953" y="1087092"/>
                      <a:pt x="1058953" y="1087092"/>
                    </a:cubicBezTo>
                    <a:lnTo>
                      <a:pt x="1056091" y="1087887"/>
                    </a:lnTo>
                    <a:close/>
                    <a:moveTo>
                      <a:pt x="1116503" y="1071035"/>
                    </a:moveTo>
                    <a:lnTo>
                      <a:pt x="1117139" y="1071035"/>
                    </a:lnTo>
                    <a:cubicBezTo>
                      <a:pt x="1117139" y="1071035"/>
                      <a:pt x="1120001" y="1070558"/>
                      <a:pt x="1120001" y="1070558"/>
                    </a:cubicBezTo>
                    <a:lnTo>
                      <a:pt x="1120001" y="1068492"/>
                    </a:lnTo>
                    <a:cubicBezTo>
                      <a:pt x="1120001" y="1068492"/>
                      <a:pt x="1117616" y="1069605"/>
                      <a:pt x="1117616" y="1069605"/>
                    </a:cubicBezTo>
                    <a:lnTo>
                      <a:pt x="1116662" y="1071195"/>
                    </a:lnTo>
                    <a:close/>
                    <a:moveTo>
                      <a:pt x="1071830" y="1122862"/>
                    </a:moveTo>
                    <a:lnTo>
                      <a:pt x="1070876" y="1120955"/>
                    </a:lnTo>
                    <a:lnTo>
                      <a:pt x="1069446" y="1119683"/>
                    </a:lnTo>
                    <a:lnTo>
                      <a:pt x="1067220" y="1119047"/>
                    </a:lnTo>
                    <a:lnTo>
                      <a:pt x="1065312" y="1117775"/>
                    </a:lnTo>
                    <a:lnTo>
                      <a:pt x="1063404" y="1115390"/>
                    </a:lnTo>
                    <a:lnTo>
                      <a:pt x="1062609" y="1115390"/>
                    </a:lnTo>
                    <a:cubicBezTo>
                      <a:pt x="1062609" y="1115390"/>
                      <a:pt x="1061020" y="1116503"/>
                      <a:pt x="1061020" y="1116503"/>
                    </a:cubicBezTo>
                    <a:lnTo>
                      <a:pt x="1060702" y="1117298"/>
                    </a:lnTo>
                    <a:lnTo>
                      <a:pt x="1060702" y="1120160"/>
                    </a:lnTo>
                    <a:cubicBezTo>
                      <a:pt x="1060702" y="1120160"/>
                      <a:pt x="1055773" y="1117775"/>
                      <a:pt x="1055773" y="1117775"/>
                    </a:cubicBezTo>
                    <a:lnTo>
                      <a:pt x="1055138" y="1117775"/>
                    </a:lnTo>
                    <a:cubicBezTo>
                      <a:pt x="1055138" y="1117775"/>
                      <a:pt x="1054979" y="1118888"/>
                      <a:pt x="1054979" y="1118888"/>
                    </a:cubicBezTo>
                    <a:lnTo>
                      <a:pt x="1054979" y="1120160"/>
                    </a:lnTo>
                    <a:cubicBezTo>
                      <a:pt x="1054979" y="1120160"/>
                      <a:pt x="1053707" y="1118252"/>
                      <a:pt x="1053707" y="1118252"/>
                    </a:cubicBezTo>
                    <a:lnTo>
                      <a:pt x="1049891" y="1117775"/>
                    </a:lnTo>
                    <a:lnTo>
                      <a:pt x="1048619" y="1117775"/>
                    </a:lnTo>
                    <a:cubicBezTo>
                      <a:pt x="1048619" y="1117775"/>
                      <a:pt x="1046076" y="1119683"/>
                      <a:pt x="1046076" y="1119683"/>
                    </a:cubicBezTo>
                    <a:lnTo>
                      <a:pt x="1040988" y="1120636"/>
                    </a:lnTo>
                    <a:lnTo>
                      <a:pt x="1033675" y="1120001"/>
                    </a:lnTo>
                    <a:lnTo>
                      <a:pt x="1031768" y="1120478"/>
                    </a:lnTo>
                    <a:lnTo>
                      <a:pt x="1029701" y="1122385"/>
                    </a:lnTo>
                    <a:lnTo>
                      <a:pt x="1026998" y="1122862"/>
                    </a:lnTo>
                    <a:lnTo>
                      <a:pt x="1023978" y="1122385"/>
                    </a:lnTo>
                    <a:lnTo>
                      <a:pt x="1022547" y="1123021"/>
                    </a:lnTo>
                    <a:lnTo>
                      <a:pt x="1021275" y="1124134"/>
                    </a:lnTo>
                    <a:lnTo>
                      <a:pt x="1020162" y="1126360"/>
                    </a:lnTo>
                    <a:lnTo>
                      <a:pt x="1021434" y="1126678"/>
                    </a:lnTo>
                    <a:lnTo>
                      <a:pt x="1023024" y="1126678"/>
                    </a:lnTo>
                    <a:cubicBezTo>
                      <a:pt x="1023024" y="1126678"/>
                      <a:pt x="1020162" y="1129221"/>
                      <a:pt x="1020162" y="1129221"/>
                    </a:cubicBezTo>
                    <a:lnTo>
                      <a:pt x="1016824" y="1130970"/>
                    </a:lnTo>
                    <a:lnTo>
                      <a:pt x="1012213" y="1134945"/>
                    </a:lnTo>
                    <a:lnTo>
                      <a:pt x="1009034" y="1136852"/>
                    </a:lnTo>
                    <a:lnTo>
                      <a:pt x="1006172" y="1139237"/>
                    </a:lnTo>
                    <a:lnTo>
                      <a:pt x="1005377" y="1140191"/>
                    </a:lnTo>
                    <a:lnTo>
                      <a:pt x="1004900" y="1141304"/>
                    </a:lnTo>
                    <a:lnTo>
                      <a:pt x="1004423" y="1151796"/>
                    </a:lnTo>
                    <a:lnTo>
                      <a:pt x="1004423" y="1153068"/>
                    </a:lnTo>
                    <a:cubicBezTo>
                      <a:pt x="1004423" y="1153068"/>
                      <a:pt x="1005536" y="1156566"/>
                      <a:pt x="1005536" y="1156566"/>
                    </a:cubicBezTo>
                    <a:lnTo>
                      <a:pt x="1006331" y="1162925"/>
                    </a:lnTo>
                    <a:lnTo>
                      <a:pt x="1012690" y="1166422"/>
                    </a:lnTo>
                    <a:lnTo>
                      <a:pt x="1015711" y="1167853"/>
                    </a:lnTo>
                    <a:lnTo>
                      <a:pt x="1020162" y="1169125"/>
                    </a:lnTo>
                    <a:lnTo>
                      <a:pt x="1024614" y="1169920"/>
                    </a:lnTo>
                    <a:lnTo>
                      <a:pt x="1026362" y="1170397"/>
                    </a:lnTo>
                    <a:lnTo>
                      <a:pt x="1029860" y="1172304"/>
                    </a:lnTo>
                    <a:lnTo>
                      <a:pt x="1031927" y="1172304"/>
                    </a:lnTo>
                    <a:cubicBezTo>
                      <a:pt x="1031927" y="1172304"/>
                      <a:pt x="1034629" y="1171510"/>
                      <a:pt x="1034629" y="1171510"/>
                    </a:cubicBezTo>
                    <a:lnTo>
                      <a:pt x="1035265" y="1171192"/>
                    </a:lnTo>
                    <a:lnTo>
                      <a:pt x="1036855" y="1168489"/>
                    </a:lnTo>
                    <a:lnTo>
                      <a:pt x="1038445" y="1167058"/>
                    </a:lnTo>
                    <a:lnTo>
                      <a:pt x="1042737" y="1166263"/>
                    </a:lnTo>
                    <a:lnTo>
                      <a:pt x="1044168" y="1166263"/>
                    </a:lnTo>
                    <a:cubicBezTo>
                      <a:pt x="1044168" y="1166263"/>
                      <a:pt x="1045599" y="1165468"/>
                      <a:pt x="1045599" y="1165468"/>
                    </a:cubicBezTo>
                    <a:lnTo>
                      <a:pt x="1045599" y="1164673"/>
                    </a:lnTo>
                    <a:cubicBezTo>
                      <a:pt x="1045599" y="1164673"/>
                      <a:pt x="1045122" y="1163879"/>
                      <a:pt x="1045122" y="1163879"/>
                    </a:cubicBezTo>
                    <a:lnTo>
                      <a:pt x="1048142" y="1161971"/>
                    </a:lnTo>
                    <a:lnTo>
                      <a:pt x="1050845" y="1159427"/>
                    </a:lnTo>
                    <a:lnTo>
                      <a:pt x="1051958" y="1158950"/>
                    </a:lnTo>
                    <a:lnTo>
                      <a:pt x="1053230" y="1158950"/>
                    </a:lnTo>
                    <a:cubicBezTo>
                      <a:pt x="1053230" y="1158950"/>
                      <a:pt x="1055138" y="1158155"/>
                      <a:pt x="1055138" y="1158155"/>
                    </a:cubicBezTo>
                    <a:lnTo>
                      <a:pt x="1056568" y="1156725"/>
                    </a:lnTo>
                    <a:lnTo>
                      <a:pt x="1057363" y="1154817"/>
                    </a:lnTo>
                    <a:lnTo>
                      <a:pt x="1058635" y="1150206"/>
                    </a:lnTo>
                    <a:lnTo>
                      <a:pt x="1059907" y="1146391"/>
                    </a:lnTo>
                    <a:lnTo>
                      <a:pt x="1059907" y="1145278"/>
                    </a:lnTo>
                    <a:cubicBezTo>
                      <a:pt x="1059907" y="1145278"/>
                      <a:pt x="1060066" y="1144165"/>
                      <a:pt x="1060066" y="1144165"/>
                    </a:cubicBezTo>
                    <a:lnTo>
                      <a:pt x="1061020" y="1143052"/>
                    </a:lnTo>
                    <a:lnTo>
                      <a:pt x="1062132" y="1140509"/>
                    </a:lnTo>
                    <a:lnTo>
                      <a:pt x="1067379" y="1132560"/>
                    </a:lnTo>
                    <a:lnTo>
                      <a:pt x="1069923" y="1131765"/>
                    </a:lnTo>
                    <a:lnTo>
                      <a:pt x="1072784" y="1129698"/>
                    </a:lnTo>
                    <a:lnTo>
                      <a:pt x="1072307" y="1126519"/>
                    </a:lnTo>
                    <a:lnTo>
                      <a:pt x="1071512" y="1123021"/>
                    </a:lnTo>
                    <a:close/>
                    <a:moveTo>
                      <a:pt x="1376432" y="763572"/>
                    </a:moveTo>
                    <a:lnTo>
                      <a:pt x="1375478" y="762459"/>
                    </a:lnTo>
                    <a:lnTo>
                      <a:pt x="1374048" y="761823"/>
                    </a:lnTo>
                    <a:lnTo>
                      <a:pt x="1373253" y="759915"/>
                    </a:lnTo>
                    <a:lnTo>
                      <a:pt x="1369596" y="758644"/>
                    </a:lnTo>
                    <a:lnTo>
                      <a:pt x="1365940" y="758325"/>
                    </a:lnTo>
                    <a:lnTo>
                      <a:pt x="1366417" y="759756"/>
                    </a:lnTo>
                    <a:lnTo>
                      <a:pt x="1369596" y="763413"/>
                    </a:lnTo>
                    <a:lnTo>
                      <a:pt x="1374842" y="766433"/>
                    </a:lnTo>
                    <a:lnTo>
                      <a:pt x="1382314" y="769136"/>
                    </a:lnTo>
                    <a:lnTo>
                      <a:pt x="1384699" y="768182"/>
                    </a:lnTo>
                    <a:lnTo>
                      <a:pt x="1384222" y="767069"/>
                    </a:lnTo>
                    <a:lnTo>
                      <a:pt x="1383268" y="766274"/>
                    </a:lnTo>
                    <a:lnTo>
                      <a:pt x="1376591" y="763572"/>
                    </a:lnTo>
                    <a:close/>
                    <a:moveTo>
                      <a:pt x="1143530" y="1032563"/>
                    </a:moveTo>
                    <a:lnTo>
                      <a:pt x="1141781" y="1032563"/>
                    </a:lnTo>
                    <a:cubicBezTo>
                      <a:pt x="1141781" y="1032563"/>
                      <a:pt x="1142417" y="1033993"/>
                      <a:pt x="1142417" y="1033993"/>
                    </a:cubicBezTo>
                    <a:lnTo>
                      <a:pt x="1143530" y="1034788"/>
                    </a:lnTo>
                    <a:lnTo>
                      <a:pt x="1144165" y="1034788"/>
                    </a:lnTo>
                    <a:cubicBezTo>
                      <a:pt x="1144165" y="1034788"/>
                      <a:pt x="1146391" y="1037014"/>
                      <a:pt x="1146391" y="1037014"/>
                    </a:cubicBezTo>
                    <a:lnTo>
                      <a:pt x="1146073" y="1035583"/>
                    </a:lnTo>
                    <a:lnTo>
                      <a:pt x="1145119" y="1034153"/>
                    </a:lnTo>
                    <a:lnTo>
                      <a:pt x="1143530" y="1032563"/>
                    </a:lnTo>
                    <a:close/>
                    <a:moveTo>
                      <a:pt x="1753051" y="217164"/>
                    </a:moveTo>
                    <a:lnTo>
                      <a:pt x="1751621" y="214461"/>
                    </a:lnTo>
                    <a:lnTo>
                      <a:pt x="1749872" y="210805"/>
                    </a:lnTo>
                    <a:lnTo>
                      <a:pt x="1749077" y="209056"/>
                    </a:lnTo>
                    <a:lnTo>
                      <a:pt x="1750189" y="206830"/>
                    </a:lnTo>
                    <a:lnTo>
                      <a:pt x="1751462" y="205400"/>
                    </a:lnTo>
                    <a:lnTo>
                      <a:pt x="1752098" y="204128"/>
                    </a:lnTo>
                    <a:lnTo>
                      <a:pt x="1752415" y="202061"/>
                    </a:lnTo>
                    <a:lnTo>
                      <a:pt x="1751938" y="200471"/>
                    </a:lnTo>
                    <a:lnTo>
                      <a:pt x="1749077" y="197928"/>
                    </a:lnTo>
                    <a:lnTo>
                      <a:pt x="1746056" y="196656"/>
                    </a:lnTo>
                    <a:lnTo>
                      <a:pt x="1742559" y="196179"/>
                    </a:lnTo>
                    <a:lnTo>
                      <a:pt x="1741287" y="196179"/>
                    </a:lnTo>
                    <a:cubicBezTo>
                      <a:pt x="1741287" y="196179"/>
                      <a:pt x="1738744" y="196497"/>
                      <a:pt x="1738744" y="196497"/>
                    </a:cubicBezTo>
                    <a:lnTo>
                      <a:pt x="1728251" y="199676"/>
                    </a:lnTo>
                    <a:lnTo>
                      <a:pt x="1723323" y="202061"/>
                    </a:lnTo>
                    <a:lnTo>
                      <a:pt x="1720461" y="204764"/>
                    </a:lnTo>
                    <a:lnTo>
                      <a:pt x="1717440" y="206035"/>
                    </a:lnTo>
                    <a:lnTo>
                      <a:pt x="1712671" y="206035"/>
                    </a:lnTo>
                    <a:cubicBezTo>
                      <a:pt x="1712671" y="206035"/>
                      <a:pt x="1708220" y="205718"/>
                      <a:pt x="1708220" y="205718"/>
                    </a:cubicBezTo>
                    <a:lnTo>
                      <a:pt x="1704722" y="207148"/>
                    </a:lnTo>
                    <a:lnTo>
                      <a:pt x="1700588" y="210328"/>
                    </a:lnTo>
                    <a:lnTo>
                      <a:pt x="1697568" y="211759"/>
                    </a:lnTo>
                    <a:lnTo>
                      <a:pt x="1695660" y="211441"/>
                    </a:lnTo>
                    <a:lnTo>
                      <a:pt x="1693593" y="213507"/>
                    </a:lnTo>
                    <a:lnTo>
                      <a:pt x="1691368" y="217959"/>
                    </a:lnTo>
                    <a:lnTo>
                      <a:pt x="1688983" y="219867"/>
                    </a:lnTo>
                    <a:lnTo>
                      <a:pt x="1686280" y="219390"/>
                    </a:lnTo>
                    <a:lnTo>
                      <a:pt x="1679604" y="219867"/>
                    </a:lnTo>
                    <a:lnTo>
                      <a:pt x="1669111" y="221297"/>
                    </a:lnTo>
                    <a:lnTo>
                      <a:pt x="1662593" y="221297"/>
                    </a:lnTo>
                    <a:cubicBezTo>
                      <a:pt x="1662593" y="221297"/>
                      <a:pt x="1659890" y="219708"/>
                      <a:pt x="1659890" y="219708"/>
                    </a:cubicBezTo>
                    <a:lnTo>
                      <a:pt x="1655757" y="219708"/>
                    </a:lnTo>
                    <a:cubicBezTo>
                      <a:pt x="1655757" y="219708"/>
                      <a:pt x="1650033" y="220662"/>
                      <a:pt x="1650033" y="220662"/>
                    </a:cubicBezTo>
                    <a:lnTo>
                      <a:pt x="1646536" y="220662"/>
                    </a:lnTo>
                    <a:cubicBezTo>
                      <a:pt x="1646536" y="220662"/>
                      <a:pt x="1645423" y="220185"/>
                      <a:pt x="1645423" y="220185"/>
                    </a:cubicBezTo>
                    <a:lnTo>
                      <a:pt x="1644628" y="218277"/>
                    </a:lnTo>
                    <a:lnTo>
                      <a:pt x="1644151" y="215256"/>
                    </a:lnTo>
                    <a:lnTo>
                      <a:pt x="1642244" y="212077"/>
                    </a:lnTo>
                    <a:lnTo>
                      <a:pt x="1638905" y="208738"/>
                    </a:lnTo>
                    <a:lnTo>
                      <a:pt x="1638269" y="204764"/>
                    </a:lnTo>
                    <a:lnTo>
                      <a:pt x="1640495" y="200153"/>
                    </a:lnTo>
                    <a:lnTo>
                      <a:pt x="1640972" y="196974"/>
                    </a:lnTo>
                    <a:lnTo>
                      <a:pt x="1639859" y="195225"/>
                    </a:lnTo>
                    <a:lnTo>
                      <a:pt x="1639382" y="193635"/>
                    </a:lnTo>
                    <a:lnTo>
                      <a:pt x="1636839" y="191728"/>
                    </a:lnTo>
                    <a:lnTo>
                      <a:pt x="1635089" y="188389"/>
                    </a:lnTo>
                    <a:lnTo>
                      <a:pt x="1633818" y="187435"/>
                    </a:lnTo>
                    <a:lnTo>
                      <a:pt x="1634136" y="184574"/>
                    </a:lnTo>
                    <a:lnTo>
                      <a:pt x="1635566" y="181076"/>
                    </a:lnTo>
                    <a:lnTo>
                      <a:pt x="1633659" y="177897"/>
                    </a:lnTo>
                    <a:lnTo>
                      <a:pt x="1627936" y="177897"/>
                    </a:lnTo>
                    <a:cubicBezTo>
                      <a:pt x="1627936" y="177897"/>
                      <a:pt x="1623325" y="176784"/>
                      <a:pt x="1623325" y="176784"/>
                    </a:cubicBezTo>
                    <a:lnTo>
                      <a:pt x="1618715" y="173763"/>
                    </a:lnTo>
                    <a:lnTo>
                      <a:pt x="1611720" y="165337"/>
                    </a:lnTo>
                    <a:lnTo>
                      <a:pt x="1608222" y="162317"/>
                    </a:lnTo>
                    <a:lnTo>
                      <a:pt x="1605997" y="161999"/>
                    </a:lnTo>
                    <a:lnTo>
                      <a:pt x="1604407" y="160568"/>
                    </a:lnTo>
                    <a:lnTo>
                      <a:pt x="1603453" y="158183"/>
                    </a:lnTo>
                    <a:lnTo>
                      <a:pt x="1601863" y="158183"/>
                    </a:lnTo>
                    <a:cubicBezTo>
                      <a:pt x="1601863" y="158183"/>
                      <a:pt x="1600273" y="158183"/>
                      <a:pt x="1600273" y="158183"/>
                    </a:cubicBezTo>
                    <a:lnTo>
                      <a:pt x="1599319" y="159137"/>
                    </a:lnTo>
                    <a:lnTo>
                      <a:pt x="1598206" y="159455"/>
                    </a:lnTo>
                    <a:lnTo>
                      <a:pt x="1596458" y="158501"/>
                    </a:lnTo>
                    <a:lnTo>
                      <a:pt x="1594709" y="158501"/>
                    </a:lnTo>
                    <a:cubicBezTo>
                      <a:pt x="1594709" y="158501"/>
                      <a:pt x="1592801" y="159137"/>
                      <a:pt x="1592801" y="159137"/>
                    </a:cubicBezTo>
                    <a:lnTo>
                      <a:pt x="1591211" y="158660"/>
                    </a:lnTo>
                    <a:lnTo>
                      <a:pt x="1589940" y="157070"/>
                    </a:lnTo>
                    <a:lnTo>
                      <a:pt x="1587555" y="155957"/>
                    </a:lnTo>
                    <a:lnTo>
                      <a:pt x="1584217" y="155481"/>
                    </a:lnTo>
                    <a:lnTo>
                      <a:pt x="1582786" y="154368"/>
                    </a:lnTo>
                    <a:lnTo>
                      <a:pt x="1583422" y="152619"/>
                    </a:lnTo>
                    <a:lnTo>
                      <a:pt x="1582786" y="151347"/>
                    </a:lnTo>
                    <a:lnTo>
                      <a:pt x="1580878" y="150552"/>
                    </a:lnTo>
                    <a:lnTo>
                      <a:pt x="1575791" y="150552"/>
                    </a:lnTo>
                    <a:cubicBezTo>
                      <a:pt x="1575791" y="150552"/>
                      <a:pt x="1567524" y="152142"/>
                      <a:pt x="1567524" y="152142"/>
                    </a:cubicBezTo>
                    <a:lnTo>
                      <a:pt x="1560688" y="151824"/>
                    </a:lnTo>
                    <a:lnTo>
                      <a:pt x="1555441" y="149757"/>
                    </a:lnTo>
                    <a:lnTo>
                      <a:pt x="1552421" y="147850"/>
                    </a:lnTo>
                    <a:lnTo>
                      <a:pt x="1551785" y="146101"/>
                    </a:lnTo>
                    <a:lnTo>
                      <a:pt x="1550195" y="144511"/>
                    </a:lnTo>
                    <a:lnTo>
                      <a:pt x="1547652" y="142921"/>
                    </a:lnTo>
                    <a:lnTo>
                      <a:pt x="1546221" y="140219"/>
                    </a:lnTo>
                    <a:lnTo>
                      <a:pt x="1545903" y="136403"/>
                    </a:lnTo>
                    <a:lnTo>
                      <a:pt x="1546539" y="132747"/>
                    </a:lnTo>
                    <a:lnTo>
                      <a:pt x="1548765" y="127659"/>
                    </a:lnTo>
                    <a:lnTo>
                      <a:pt x="1543200" y="124321"/>
                    </a:lnTo>
                    <a:lnTo>
                      <a:pt x="1541610" y="122413"/>
                    </a:lnTo>
                    <a:lnTo>
                      <a:pt x="1542087" y="120823"/>
                    </a:lnTo>
                    <a:lnTo>
                      <a:pt x="1541769" y="119552"/>
                    </a:lnTo>
                    <a:lnTo>
                      <a:pt x="1540816" y="118598"/>
                    </a:lnTo>
                    <a:lnTo>
                      <a:pt x="1540816" y="117008"/>
                    </a:lnTo>
                    <a:cubicBezTo>
                      <a:pt x="1540816" y="117008"/>
                      <a:pt x="1541929" y="114941"/>
                      <a:pt x="1541929" y="114941"/>
                    </a:cubicBezTo>
                    <a:lnTo>
                      <a:pt x="1541929" y="112238"/>
                    </a:lnTo>
                    <a:cubicBezTo>
                      <a:pt x="1541929" y="112238"/>
                      <a:pt x="1540816" y="108900"/>
                      <a:pt x="1540816" y="108900"/>
                    </a:cubicBezTo>
                    <a:lnTo>
                      <a:pt x="1537636" y="104290"/>
                    </a:lnTo>
                    <a:lnTo>
                      <a:pt x="1532549" y="98407"/>
                    </a:lnTo>
                    <a:lnTo>
                      <a:pt x="1529846" y="94115"/>
                    </a:lnTo>
                    <a:lnTo>
                      <a:pt x="1529528" y="91412"/>
                    </a:lnTo>
                    <a:lnTo>
                      <a:pt x="1528892" y="89187"/>
                    </a:lnTo>
                    <a:lnTo>
                      <a:pt x="1527938" y="88074"/>
                    </a:lnTo>
                    <a:lnTo>
                      <a:pt x="1527302" y="86007"/>
                    </a:lnTo>
                    <a:lnTo>
                      <a:pt x="1527779" y="83782"/>
                    </a:lnTo>
                    <a:lnTo>
                      <a:pt x="1527143" y="82351"/>
                    </a:lnTo>
                    <a:lnTo>
                      <a:pt x="1526349" y="80920"/>
                    </a:lnTo>
                    <a:lnTo>
                      <a:pt x="1526349" y="78694"/>
                    </a:lnTo>
                    <a:cubicBezTo>
                      <a:pt x="1526349" y="78694"/>
                      <a:pt x="1525554" y="77263"/>
                      <a:pt x="1525554" y="77263"/>
                    </a:cubicBezTo>
                    <a:lnTo>
                      <a:pt x="1523646" y="76468"/>
                    </a:lnTo>
                    <a:lnTo>
                      <a:pt x="1523010" y="74879"/>
                    </a:lnTo>
                    <a:lnTo>
                      <a:pt x="1523328" y="71381"/>
                    </a:lnTo>
                    <a:lnTo>
                      <a:pt x="1522056" y="68361"/>
                    </a:lnTo>
                    <a:lnTo>
                      <a:pt x="1517923" y="62796"/>
                    </a:lnTo>
                    <a:lnTo>
                      <a:pt x="1516651" y="58822"/>
                    </a:lnTo>
                    <a:lnTo>
                      <a:pt x="1516333" y="55165"/>
                    </a:lnTo>
                    <a:lnTo>
                      <a:pt x="1514584" y="53417"/>
                    </a:lnTo>
                    <a:lnTo>
                      <a:pt x="1514584" y="51827"/>
                    </a:lnTo>
                    <a:cubicBezTo>
                      <a:pt x="1514584" y="51827"/>
                      <a:pt x="1514266" y="49124"/>
                      <a:pt x="1514266" y="49124"/>
                    </a:cubicBezTo>
                    <a:lnTo>
                      <a:pt x="1513154" y="48329"/>
                    </a:lnTo>
                    <a:lnTo>
                      <a:pt x="1512518" y="47375"/>
                    </a:lnTo>
                    <a:lnTo>
                      <a:pt x="1512994" y="46263"/>
                    </a:lnTo>
                    <a:lnTo>
                      <a:pt x="1512200" y="44832"/>
                    </a:lnTo>
                    <a:lnTo>
                      <a:pt x="1509974" y="43083"/>
                    </a:lnTo>
                    <a:lnTo>
                      <a:pt x="1509020" y="41652"/>
                    </a:lnTo>
                    <a:lnTo>
                      <a:pt x="1508702" y="40221"/>
                    </a:lnTo>
                    <a:lnTo>
                      <a:pt x="1507589" y="39108"/>
                    </a:lnTo>
                    <a:lnTo>
                      <a:pt x="1504409" y="38155"/>
                    </a:lnTo>
                    <a:lnTo>
                      <a:pt x="1503615" y="36724"/>
                    </a:lnTo>
                    <a:lnTo>
                      <a:pt x="1503615" y="35452"/>
                    </a:lnTo>
                    <a:cubicBezTo>
                      <a:pt x="1503615" y="35452"/>
                      <a:pt x="1504569" y="34339"/>
                      <a:pt x="1504569" y="34339"/>
                    </a:cubicBezTo>
                    <a:lnTo>
                      <a:pt x="1504886" y="33544"/>
                    </a:lnTo>
                    <a:lnTo>
                      <a:pt x="1504886" y="32591"/>
                    </a:lnTo>
                    <a:cubicBezTo>
                      <a:pt x="1504886" y="32591"/>
                      <a:pt x="1504569" y="31636"/>
                      <a:pt x="1504569" y="31636"/>
                    </a:cubicBezTo>
                    <a:lnTo>
                      <a:pt x="1503297" y="30524"/>
                    </a:lnTo>
                    <a:lnTo>
                      <a:pt x="1501548" y="29252"/>
                    </a:lnTo>
                    <a:lnTo>
                      <a:pt x="1499481" y="26549"/>
                    </a:lnTo>
                    <a:lnTo>
                      <a:pt x="1496938" y="25754"/>
                    </a:lnTo>
                    <a:lnTo>
                      <a:pt x="1495348" y="25754"/>
                    </a:lnTo>
                    <a:lnTo>
                      <a:pt x="1493917" y="24165"/>
                    </a:lnTo>
                    <a:lnTo>
                      <a:pt x="1494394" y="23211"/>
                    </a:lnTo>
                    <a:lnTo>
                      <a:pt x="1494394" y="21303"/>
                    </a:lnTo>
                    <a:cubicBezTo>
                      <a:pt x="1494394" y="21303"/>
                      <a:pt x="1493122" y="19872"/>
                      <a:pt x="1493122" y="19872"/>
                    </a:cubicBezTo>
                    <a:lnTo>
                      <a:pt x="1491532" y="19236"/>
                    </a:lnTo>
                    <a:lnTo>
                      <a:pt x="1490102" y="19554"/>
                    </a:lnTo>
                    <a:lnTo>
                      <a:pt x="1486604" y="18123"/>
                    </a:lnTo>
                    <a:lnTo>
                      <a:pt x="1480881" y="14944"/>
                    </a:lnTo>
                    <a:lnTo>
                      <a:pt x="1476588" y="13513"/>
                    </a:lnTo>
                    <a:lnTo>
                      <a:pt x="1473568" y="13831"/>
                    </a:lnTo>
                    <a:lnTo>
                      <a:pt x="1471660" y="14785"/>
                    </a:lnTo>
                    <a:lnTo>
                      <a:pt x="1471024" y="16534"/>
                    </a:lnTo>
                    <a:lnTo>
                      <a:pt x="1468958" y="16534"/>
                    </a:lnTo>
                    <a:cubicBezTo>
                      <a:pt x="1468958" y="16534"/>
                      <a:pt x="1464029" y="13354"/>
                      <a:pt x="1464029" y="13354"/>
                    </a:cubicBezTo>
                    <a:lnTo>
                      <a:pt x="1459101" y="12559"/>
                    </a:lnTo>
                    <a:lnTo>
                      <a:pt x="1456398" y="10970"/>
                    </a:lnTo>
                    <a:lnTo>
                      <a:pt x="1454172" y="8267"/>
                    </a:lnTo>
                    <a:lnTo>
                      <a:pt x="1452106" y="7154"/>
                    </a:lnTo>
                    <a:lnTo>
                      <a:pt x="1450198" y="7631"/>
                    </a:lnTo>
                    <a:lnTo>
                      <a:pt x="1445588" y="5723"/>
                    </a:lnTo>
                    <a:lnTo>
                      <a:pt x="1438275" y="1590"/>
                    </a:lnTo>
                    <a:lnTo>
                      <a:pt x="1434459" y="159"/>
                    </a:lnTo>
                    <a:lnTo>
                      <a:pt x="1433028" y="954"/>
                    </a:lnTo>
                    <a:lnTo>
                      <a:pt x="1432233" y="954"/>
                    </a:lnTo>
                    <a:cubicBezTo>
                      <a:pt x="1432233" y="954"/>
                      <a:pt x="1430962" y="954"/>
                      <a:pt x="1430962" y="954"/>
                    </a:cubicBezTo>
                    <a:lnTo>
                      <a:pt x="1429054" y="954"/>
                    </a:lnTo>
                    <a:cubicBezTo>
                      <a:pt x="1429054" y="954"/>
                      <a:pt x="1425716" y="0"/>
                      <a:pt x="1425716" y="0"/>
                    </a:cubicBezTo>
                    <a:lnTo>
                      <a:pt x="1421264" y="477"/>
                    </a:lnTo>
                    <a:lnTo>
                      <a:pt x="1415700" y="2385"/>
                    </a:lnTo>
                    <a:lnTo>
                      <a:pt x="1409659" y="3498"/>
                    </a:lnTo>
                    <a:lnTo>
                      <a:pt x="1403141" y="3974"/>
                    </a:lnTo>
                    <a:lnTo>
                      <a:pt x="1399325" y="3974"/>
                    </a:lnTo>
                    <a:cubicBezTo>
                      <a:pt x="1399325" y="3974"/>
                      <a:pt x="1398053" y="2861"/>
                      <a:pt x="1398053" y="2861"/>
                    </a:cubicBezTo>
                    <a:lnTo>
                      <a:pt x="1390899" y="4133"/>
                    </a:lnTo>
                    <a:lnTo>
                      <a:pt x="1381043" y="6836"/>
                    </a:lnTo>
                    <a:lnTo>
                      <a:pt x="1371345" y="9380"/>
                    </a:lnTo>
                    <a:lnTo>
                      <a:pt x="1359262" y="10652"/>
                    </a:lnTo>
                    <a:lnTo>
                      <a:pt x="1351155" y="15103"/>
                    </a:lnTo>
                    <a:lnTo>
                      <a:pt x="1343047" y="23052"/>
                    </a:lnTo>
                    <a:lnTo>
                      <a:pt x="1337165" y="27980"/>
                    </a:lnTo>
                    <a:lnTo>
                      <a:pt x="1333667" y="30047"/>
                    </a:lnTo>
                    <a:lnTo>
                      <a:pt x="1332236" y="32749"/>
                    </a:lnTo>
                    <a:lnTo>
                      <a:pt x="1332872" y="36088"/>
                    </a:lnTo>
                    <a:lnTo>
                      <a:pt x="1335893" y="37201"/>
                    </a:lnTo>
                    <a:lnTo>
                      <a:pt x="1341298" y="36247"/>
                    </a:lnTo>
                    <a:lnTo>
                      <a:pt x="1345908" y="36724"/>
                    </a:lnTo>
                    <a:lnTo>
                      <a:pt x="1349724" y="38632"/>
                    </a:lnTo>
                    <a:lnTo>
                      <a:pt x="1350996" y="41493"/>
                    </a:lnTo>
                    <a:lnTo>
                      <a:pt x="1349565" y="45309"/>
                    </a:lnTo>
                    <a:lnTo>
                      <a:pt x="1350042" y="48965"/>
                    </a:lnTo>
                    <a:lnTo>
                      <a:pt x="1352267" y="52622"/>
                    </a:lnTo>
                    <a:lnTo>
                      <a:pt x="1352267" y="56755"/>
                    </a:lnTo>
                    <a:cubicBezTo>
                      <a:pt x="1352267" y="56755"/>
                      <a:pt x="1350519" y="61524"/>
                      <a:pt x="1350519" y="61524"/>
                    </a:cubicBezTo>
                    <a:lnTo>
                      <a:pt x="1345591" y="66294"/>
                    </a:lnTo>
                    <a:lnTo>
                      <a:pt x="1337801" y="71063"/>
                    </a:lnTo>
                    <a:lnTo>
                      <a:pt x="1332872" y="75673"/>
                    </a:lnTo>
                    <a:lnTo>
                      <a:pt x="1330011" y="82510"/>
                    </a:lnTo>
                    <a:lnTo>
                      <a:pt x="1325559" y="88392"/>
                    </a:lnTo>
                    <a:lnTo>
                      <a:pt x="1323969" y="91730"/>
                    </a:lnTo>
                    <a:lnTo>
                      <a:pt x="1323651" y="94433"/>
                    </a:lnTo>
                    <a:lnTo>
                      <a:pt x="1321903" y="97454"/>
                    </a:lnTo>
                    <a:lnTo>
                      <a:pt x="1318723" y="100633"/>
                    </a:lnTo>
                    <a:lnTo>
                      <a:pt x="1316974" y="103813"/>
                    </a:lnTo>
                    <a:lnTo>
                      <a:pt x="1316656" y="106992"/>
                    </a:lnTo>
                    <a:lnTo>
                      <a:pt x="1315067" y="109854"/>
                    </a:lnTo>
                    <a:lnTo>
                      <a:pt x="1312205" y="112397"/>
                    </a:lnTo>
                    <a:lnTo>
                      <a:pt x="1310457" y="115100"/>
                    </a:lnTo>
                    <a:lnTo>
                      <a:pt x="1309820" y="117962"/>
                    </a:lnTo>
                    <a:lnTo>
                      <a:pt x="1308708" y="119869"/>
                    </a:lnTo>
                    <a:lnTo>
                      <a:pt x="1307118" y="120823"/>
                    </a:lnTo>
                    <a:lnTo>
                      <a:pt x="1307913" y="121777"/>
                    </a:lnTo>
                    <a:lnTo>
                      <a:pt x="1311092" y="122731"/>
                    </a:lnTo>
                    <a:lnTo>
                      <a:pt x="1312364" y="125593"/>
                    </a:lnTo>
                    <a:lnTo>
                      <a:pt x="1311728" y="130203"/>
                    </a:lnTo>
                    <a:lnTo>
                      <a:pt x="1309820" y="133542"/>
                    </a:lnTo>
                    <a:lnTo>
                      <a:pt x="1306641" y="135449"/>
                    </a:lnTo>
                    <a:lnTo>
                      <a:pt x="1301872" y="136721"/>
                    </a:lnTo>
                    <a:lnTo>
                      <a:pt x="1295513" y="137357"/>
                    </a:lnTo>
                    <a:lnTo>
                      <a:pt x="1286768" y="141808"/>
                    </a:lnTo>
                    <a:lnTo>
                      <a:pt x="1279138" y="147532"/>
                    </a:lnTo>
                    <a:lnTo>
                      <a:pt x="1270076" y="154209"/>
                    </a:lnTo>
                    <a:lnTo>
                      <a:pt x="1268327" y="154209"/>
                    </a:lnTo>
                    <a:cubicBezTo>
                      <a:pt x="1268327" y="154209"/>
                      <a:pt x="1264989" y="153414"/>
                      <a:pt x="1264989" y="153414"/>
                    </a:cubicBezTo>
                    <a:lnTo>
                      <a:pt x="1258630" y="150711"/>
                    </a:lnTo>
                    <a:lnTo>
                      <a:pt x="1251952" y="150075"/>
                    </a:lnTo>
                    <a:lnTo>
                      <a:pt x="1245593" y="147532"/>
                    </a:lnTo>
                    <a:lnTo>
                      <a:pt x="1241778" y="145783"/>
                    </a:lnTo>
                    <a:lnTo>
                      <a:pt x="1235896" y="142603"/>
                    </a:lnTo>
                    <a:lnTo>
                      <a:pt x="1233193" y="147850"/>
                    </a:lnTo>
                    <a:lnTo>
                      <a:pt x="1227788" y="158183"/>
                    </a:lnTo>
                    <a:lnTo>
                      <a:pt x="1223177" y="166927"/>
                    </a:lnTo>
                    <a:lnTo>
                      <a:pt x="1220793" y="171855"/>
                    </a:lnTo>
                    <a:lnTo>
                      <a:pt x="1219044" y="175671"/>
                    </a:lnTo>
                    <a:lnTo>
                      <a:pt x="1217136" y="179168"/>
                    </a:lnTo>
                    <a:lnTo>
                      <a:pt x="1216818" y="181235"/>
                    </a:lnTo>
                    <a:lnTo>
                      <a:pt x="1214751" y="184732"/>
                    </a:lnTo>
                    <a:lnTo>
                      <a:pt x="1210936" y="188866"/>
                    </a:lnTo>
                    <a:lnTo>
                      <a:pt x="1210141" y="193317"/>
                    </a:lnTo>
                    <a:lnTo>
                      <a:pt x="1210141" y="197292"/>
                    </a:lnTo>
                    <a:cubicBezTo>
                      <a:pt x="1210141" y="197292"/>
                      <a:pt x="1209982" y="200948"/>
                      <a:pt x="1209982" y="200948"/>
                    </a:cubicBezTo>
                    <a:lnTo>
                      <a:pt x="1205849" y="203174"/>
                    </a:lnTo>
                    <a:lnTo>
                      <a:pt x="1202510" y="205241"/>
                    </a:lnTo>
                    <a:lnTo>
                      <a:pt x="1203464" y="212077"/>
                    </a:lnTo>
                    <a:lnTo>
                      <a:pt x="1205213" y="214620"/>
                    </a:lnTo>
                    <a:lnTo>
                      <a:pt x="1207915" y="217323"/>
                    </a:lnTo>
                    <a:lnTo>
                      <a:pt x="1210777" y="219549"/>
                    </a:lnTo>
                    <a:lnTo>
                      <a:pt x="1213321" y="221456"/>
                    </a:lnTo>
                    <a:lnTo>
                      <a:pt x="1216024" y="220503"/>
                    </a:lnTo>
                    <a:lnTo>
                      <a:pt x="1218408" y="217641"/>
                    </a:lnTo>
                    <a:lnTo>
                      <a:pt x="1222859" y="215097"/>
                    </a:lnTo>
                    <a:lnTo>
                      <a:pt x="1225403" y="215097"/>
                    </a:lnTo>
                    <a:cubicBezTo>
                      <a:pt x="1225403" y="215097"/>
                      <a:pt x="1227152" y="215574"/>
                      <a:pt x="1227152" y="215574"/>
                    </a:cubicBezTo>
                    <a:lnTo>
                      <a:pt x="1230967" y="215574"/>
                    </a:lnTo>
                    <a:cubicBezTo>
                      <a:pt x="1230967" y="215574"/>
                      <a:pt x="1234942" y="214779"/>
                      <a:pt x="1234942" y="214779"/>
                    </a:cubicBezTo>
                    <a:lnTo>
                      <a:pt x="1238121" y="214779"/>
                    </a:lnTo>
                    <a:cubicBezTo>
                      <a:pt x="1238121" y="214779"/>
                      <a:pt x="1242096" y="215256"/>
                      <a:pt x="1242096" y="215256"/>
                    </a:cubicBezTo>
                    <a:lnTo>
                      <a:pt x="1243526" y="215892"/>
                    </a:lnTo>
                    <a:lnTo>
                      <a:pt x="1246865" y="217005"/>
                    </a:lnTo>
                    <a:lnTo>
                      <a:pt x="1250521" y="219390"/>
                    </a:lnTo>
                    <a:lnTo>
                      <a:pt x="1253065" y="222092"/>
                    </a:lnTo>
                    <a:lnTo>
                      <a:pt x="1254973" y="222569"/>
                    </a:lnTo>
                    <a:lnTo>
                      <a:pt x="1255927" y="221774"/>
                    </a:lnTo>
                    <a:lnTo>
                      <a:pt x="1257993" y="219390"/>
                    </a:lnTo>
                    <a:lnTo>
                      <a:pt x="1260855" y="217005"/>
                    </a:lnTo>
                    <a:lnTo>
                      <a:pt x="1264352" y="213190"/>
                    </a:lnTo>
                    <a:lnTo>
                      <a:pt x="1267055" y="210328"/>
                    </a:lnTo>
                    <a:lnTo>
                      <a:pt x="1269122" y="209851"/>
                    </a:lnTo>
                    <a:lnTo>
                      <a:pt x="1273097" y="209851"/>
                    </a:lnTo>
                    <a:cubicBezTo>
                      <a:pt x="1273097" y="209851"/>
                      <a:pt x="1274845" y="209215"/>
                      <a:pt x="1274845" y="209215"/>
                    </a:cubicBezTo>
                    <a:lnTo>
                      <a:pt x="1277866" y="208897"/>
                    </a:lnTo>
                    <a:lnTo>
                      <a:pt x="1280569" y="210010"/>
                    </a:lnTo>
                    <a:lnTo>
                      <a:pt x="1288041" y="210646"/>
                    </a:lnTo>
                    <a:lnTo>
                      <a:pt x="1290107" y="212077"/>
                    </a:lnTo>
                    <a:lnTo>
                      <a:pt x="1293605" y="216528"/>
                    </a:lnTo>
                    <a:lnTo>
                      <a:pt x="1295671" y="218913"/>
                    </a:lnTo>
                    <a:lnTo>
                      <a:pt x="1299169" y="220026"/>
                    </a:lnTo>
                    <a:lnTo>
                      <a:pt x="1301236" y="220821"/>
                    </a:lnTo>
                    <a:lnTo>
                      <a:pt x="1303143" y="221456"/>
                    </a:lnTo>
                    <a:lnTo>
                      <a:pt x="1305051" y="222569"/>
                    </a:lnTo>
                    <a:lnTo>
                      <a:pt x="1305528" y="224000"/>
                    </a:lnTo>
                    <a:lnTo>
                      <a:pt x="1306323" y="226067"/>
                    </a:lnTo>
                    <a:lnTo>
                      <a:pt x="1307436" y="227339"/>
                    </a:lnTo>
                    <a:lnTo>
                      <a:pt x="1309503" y="228451"/>
                    </a:lnTo>
                    <a:lnTo>
                      <a:pt x="1311092" y="229246"/>
                    </a:lnTo>
                    <a:lnTo>
                      <a:pt x="1311569" y="230836"/>
                    </a:lnTo>
                    <a:lnTo>
                      <a:pt x="1312046" y="231631"/>
                    </a:lnTo>
                    <a:lnTo>
                      <a:pt x="1313477" y="232744"/>
                    </a:lnTo>
                    <a:lnTo>
                      <a:pt x="1317769" y="237354"/>
                    </a:lnTo>
                    <a:lnTo>
                      <a:pt x="1319836" y="238626"/>
                    </a:lnTo>
                    <a:lnTo>
                      <a:pt x="1323015" y="241329"/>
                    </a:lnTo>
                    <a:lnTo>
                      <a:pt x="1324288" y="243554"/>
                    </a:lnTo>
                    <a:lnTo>
                      <a:pt x="1324288" y="245780"/>
                    </a:lnTo>
                    <a:cubicBezTo>
                      <a:pt x="1324288" y="245780"/>
                      <a:pt x="1325241" y="247529"/>
                      <a:pt x="1325241" y="247529"/>
                    </a:cubicBezTo>
                    <a:lnTo>
                      <a:pt x="1327308" y="250072"/>
                    </a:lnTo>
                    <a:lnTo>
                      <a:pt x="1328262" y="251821"/>
                    </a:lnTo>
                    <a:lnTo>
                      <a:pt x="1327944" y="254206"/>
                    </a:lnTo>
                    <a:lnTo>
                      <a:pt x="1328262" y="256273"/>
                    </a:lnTo>
                    <a:lnTo>
                      <a:pt x="1327467" y="258498"/>
                    </a:lnTo>
                    <a:lnTo>
                      <a:pt x="1323969" y="260088"/>
                    </a:lnTo>
                    <a:lnTo>
                      <a:pt x="1322857" y="260883"/>
                    </a:lnTo>
                    <a:lnTo>
                      <a:pt x="1320313" y="260883"/>
                    </a:lnTo>
                    <a:cubicBezTo>
                      <a:pt x="1320313" y="260883"/>
                      <a:pt x="1316179" y="260088"/>
                      <a:pt x="1316179" y="260088"/>
                    </a:cubicBezTo>
                    <a:lnTo>
                      <a:pt x="1312046" y="260565"/>
                    </a:lnTo>
                    <a:lnTo>
                      <a:pt x="1307118" y="259611"/>
                    </a:lnTo>
                    <a:lnTo>
                      <a:pt x="1303302" y="257703"/>
                    </a:lnTo>
                    <a:lnTo>
                      <a:pt x="1301236" y="256114"/>
                    </a:lnTo>
                    <a:lnTo>
                      <a:pt x="1298056" y="255160"/>
                    </a:lnTo>
                    <a:lnTo>
                      <a:pt x="1296466" y="255637"/>
                    </a:lnTo>
                    <a:lnTo>
                      <a:pt x="1294559" y="257703"/>
                    </a:lnTo>
                    <a:lnTo>
                      <a:pt x="1292492" y="257386"/>
                    </a:lnTo>
                    <a:lnTo>
                      <a:pt x="1290584" y="257703"/>
                    </a:lnTo>
                    <a:lnTo>
                      <a:pt x="1285497" y="257226"/>
                    </a:lnTo>
                    <a:lnTo>
                      <a:pt x="1282794" y="256750"/>
                    </a:lnTo>
                    <a:lnTo>
                      <a:pt x="1278502" y="258180"/>
                    </a:lnTo>
                    <a:lnTo>
                      <a:pt x="1276117" y="258657"/>
                    </a:lnTo>
                    <a:lnTo>
                      <a:pt x="1271507" y="260406"/>
                    </a:lnTo>
                    <a:lnTo>
                      <a:pt x="1268645" y="263268"/>
                    </a:lnTo>
                    <a:lnTo>
                      <a:pt x="1266578" y="263904"/>
                    </a:lnTo>
                    <a:lnTo>
                      <a:pt x="1264512" y="263904"/>
                    </a:lnTo>
                    <a:cubicBezTo>
                      <a:pt x="1264512" y="263904"/>
                      <a:pt x="1263081" y="262632"/>
                      <a:pt x="1263081" y="262632"/>
                    </a:cubicBezTo>
                    <a:lnTo>
                      <a:pt x="1261014" y="261360"/>
                    </a:lnTo>
                    <a:lnTo>
                      <a:pt x="1257835" y="261360"/>
                    </a:lnTo>
                    <a:cubicBezTo>
                      <a:pt x="1257835" y="261360"/>
                      <a:pt x="1256880" y="261996"/>
                      <a:pt x="1256880" y="261996"/>
                    </a:cubicBezTo>
                    <a:lnTo>
                      <a:pt x="1256563" y="263268"/>
                    </a:lnTo>
                    <a:lnTo>
                      <a:pt x="1255609" y="266924"/>
                    </a:lnTo>
                    <a:lnTo>
                      <a:pt x="1255609" y="268514"/>
                    </a:lnTo>
                    <a:cubicBezTo>
                      <a:pt x="1255609" y="268514"/>
                      <a:pt x="1254973" y="269627"/>
                      <a:pt x="1254973" y="269627"/>
                    </a:cubicBezTo>
                    <a:lnTo>
                      <a:pt x="1253065" y="269945"/>
                    </a:lnTo>
                    <a:lnTo>
                      <a:pt x="1249886" y="269945"/>
                    </a:lnTo>
                    <a:cubicBezTo>
                      <a:pt x="1249886" y="269945"/>
                      <a:pt x="1244798" y="269627"/>
                      <a:pt x="1244798" y="269627"/>
                    </a:cubicBezTo>
                    <a:lnTo>
                      <a:pt x="1241301" y="268673"/>
                    </a:lnTo>
                    <a:lnTo>
                      <a:pt x="1239234" y="269150"/>
                    </a:lnTo>
                    <a:lnTo>
                      <a:pt x="1236373" y="271058"/>
                    </a:lnTo>
                    <a:lnTo>
                      <a:pt x="1234306" y="271375"/>
                    </a:lnTo>
                    <a:lnTo>
                      <a:pt x="1232716" y="272170"/>
                    </a:lnTo>
                    <a:lnTo>
                      <a:pt x="1231444" y="275032"/>
                    </a:lnTo>
                    <a:lnTo>
                      <a:pt x="1229378" y="276781"/>
                    </a:lnTo>
                    <a:lnTo>
                      <a:pt x="1226834" y="279007"/>
                    </a:lnTo>
                    <a:lnTo>
                      <a:pt x="1224131" y="283776"/>
                    </a:lnTo>
                    <a:lnTo>
                      <a:pt x="1222700" y="286479"/>
                    </a:lnTo>
                    <a:lnTo>
                      <a:pt x="1223177" y="287909"/>
                    </a:lnTo>
                    <a:lnTo>
                      <a:pt x="1223495" y="289658"/>
                    </a:lnTo>
                    <a:lnTo>
                      <a:pt x="1222223" y="291725"/>
                    </a:lnTo>
                    <a:lnTo>
                      <a:pt x="1219680" y="293633"/>
                    </a:lnTo>
                    <a:lnTo>
                      <a:pt x="1217613" y="293950"/>
                    </a:lnTo>
                    <a:lnTo>
                      <a:pt x="1214593" y="295699"/>
                    </a:lnTo>
                    <a:lnTo>
                      <a:pt x="1210459" y="298879"/>
                    </a:lnTo>
                    <a:lnTo>
                      <a:pt x="1207279" y="301581"/>
                    </a:lnTo>
                    <a:lnTo>
                      <a:pt x="1203146" y="302217"/>
                    </a:lnTo>
                    <a:lnTo>
                      <a:pt x="1200284" y="302853"/>
                    </a:lnTo>
                    <a:lnTo>
                      <a:pt x="1193925" y="303648"/>
                    </a:lnTo>
                    <a:lnTo>
                      <a:pt x="1192335" y="303648"/>
                    </a:lnTo>
                    <a:cubicBezTo>
                      <a:pt x="1192335" y="303648"/>
                      <a:pt x="1185340" y="304284"/>
                      <a:pt x="1185340" y="304284"/>
                    </a:cubicBezTo>
                    <a:lnTo>
                      <a:pt x="1180094" y="302853"/>
                    </a:lnTo>
                    <a:lnTo>
                      <a:pt x="1177391" y="302853"/>
                    </a:lnTo>
                    <a:cubicBezTo>
                      <a:pt x="1177391" y="302853"/>
                      <a:pt x="1175007" y="303966"/>
                      <a:pt x="1175007" y="303966"/>
                    </a:cubicBezTo>
                    <a:lnTo>
                      <a:pt x="1173735" y="304920"/>
                    </a:lnTo>
                    <a:lnTo>
                      <a:pt x="1173258" y="306669"/>
                    </a:lnTo>
                    <a:lnTo>
                      <a:pt x="1172781" y="308259"/>
                    </a:lnTo>
                    <a:lnTo>
                      <a:pt x="1170874" y="310643"/>
                    </a:lnTo>
                    <a:lnTo>
                      <a:pt x="1166899" y="313823"/>
                    </a:lnTo>
                    <a:lnTo>
                      <a:pt x="1163560" y="316049"/>
                    </a:lnTo>
                    <a:lnTo>
                      <a:pt x="1161017" y="318910"/>
                    </a:lnTo>
                    <a:lnTo>
                      <a:pt x="1159586" y="319864"/>
                    </a:lnTo>
                    <a:lnTo>
                      <a:pt x="1156725" y="320977"/>
                    </a:lnTo>
                    <a:lnTo>
                      <a:pt x="1155135" y="321613"/>
                    </a:lnTo>
                    <a:lnTo>
                      <a:pt x="1151478" y="324156"/>
                    </a:lnTo>
                    <a:lnTo>
                      <a:pt x="1148616" y="326382"/>
                    </a:lnTo>
                    <a:lnTo>
                      <a:pt x="1146709" y="327018"/>
                    </a:lnTo>
                    <a:lnTo>
                      <a:pt x="1144483" y="326382"/>
                    </a:lnTo>
                    <a:lnTo>
                      <a:pt x="1143053" y="326382"/>
                    </a:lnTo>
                    <a:cubicBezTo>
                      <a:pt x="1143053" y="326382"/>
                      <a:pt x="1138601" y="325269"/>
                      <a:pt x="1138601" y="325269"/>
                    </a:cubicBezTo>
                    <a:lnTo>
                      <a:pt x="1135581" y="325269"/>
                    </a:lnTo>
                    <a:cubicBezTo>
                      <a:pt x="1135581" y="325269"/>
                      <a:pt x="1131447" y="324633"/>
                      <a:pt x="1131447" y="324633"/>
                    </a:cubicBezTo>
                    <a:lnTo>
                      <a:pt x="1121590" y="322090"/>
                    </a:lnTo>
                    <a:lnTo>
                      <a:pt x="1118411" y="320818"/>
                    </a:lnTo>
                    <a:lnTo>
                      <a:pt x="1115549" y="317479"/>
                    </a:lnTo>
                    <a:lnTo>
                      <a:pt x="1113006" y="315731"/>
                    </a:lnTo>
                    <a:lnTo>
                      <a:pt x="1109508" y="315731"/>
                    </a:lnTo>
                    <a:cubicBezTo>
                      <a:pt x="1109508" y="315731"/>
                      <a:pt x="1104421" y="315571"/>
                      <a:pt x="1104421" y="315571"/>
                    </a:cubicBezTo>
                    <a:lnTo>
                      <a:pt x="1102195" y="314936"/>
                    </a:lnTo>
                    <a:lnTo>
                      <a:pt x="1098379" y="315571"/>
                    </a:lnTo>
                    <a:lnTo>
                      <a:pt x="1094087" y="318910"/>
                    </a:lnTo>
                    <a:lnTo>
                      <a:pt x="1092020" y="321454"/>
                    </a:lnTo>
                    <a:lnTo>
                      <a:pt x="1090272" y="323997"/>
                    </a:lnTo>
                    <a:lnTo>
                      <a:pt x="1088205" y="329403"/>
                    </a:lnTo>
                    <a:lnTo>
                      <a:pt x="1087251" y="333059"/>
                    </a:lnTo>
                    <a:lnTo>
                      <a:pt x="1086456" y="335126"/>
                    </a:lnTo>
                    <a:lnTo>
                      <a:pt x="1084231" y="338305"/>
                    </a:lnTo>
                    <a:lnTo>
                      <a:pt x="1083913" y="340054"/>
                    </a:lnTo>
                    <a:lnTo>
                      <a:pt x="1084707" y="341644"/>
                    </a:lnTo>
                    <a:lnTo>
                      <a:pt x="1086297" y="343393"/>
                    </a:lnTo>
                    <a:lnTo>
                      <a:pt x="1087251" y="346254"/>
                    </a:lnTo>
                    <a:lnTo>
                      <a:pt x="1089636" y="349275"/>
                    </a:lnTo>
                    <a:lnTo>
                      <a:pt x="1092020" y="351659"/>
                    </a:lnTo>
                    <a:lnTo>
                      <a:pt x="1096472" y="355316"/>
                    </a:lnTo>
                    <a:lnTo>
                      <a:pt x="1097744" y="357224"/>
                    </a:lnTo>
                    <a:lnTo>
                      <a:pt x="1099175" y="359449"/>
                    </a:lnTo>
                    <a:lnTo>
                      <a:pt x="1099492" y="361675"/>
                    </a:lnTo>
                    <a:lnTo>
                      <a:pt x="1099175" y="363106"/>
                    </a:lnTo>
                    <a:lnTo>
                      <a:pt x="1097585" y="364219"/>
                    </a:lnTo>
                    <a:lnTo>
                      <a:pt x="1094564" y="364696"/>
                    </a:lnTo>
                    <a:lnTo>
                      <a:pt x="1093133" y="366285"/>
                    </a:lnTo>
                    <a:lnTo>
                      <a:pt x="1090908" y="368352"/>
                    </a:lnTo>
                    <a:lnTo>
                      <a:pt x="1088205" y="370737"/>
                    </a:lnTo>
                    <a:lnTo>
                      <a:pt x="1086933" y="370737"/>
                    </a:lnTo>
                    <a:cubicBezTo>
                      <a:pt x="1086933" y="370737"/>
                      <a:pt x="1085502" y="371532"/>
                      <a:pt x="1085502" y="371532"/>
                    </a:cubicBezTo>
                    <a:lnTo>
                      <a:pt x="1077872" y="374393"/>
                    </a:lnTo>
                    <a:lnTo>
                      <a:pt x="1075010" y="375188"/>
                    </a:lnTo>
                    <a:lnTo>
                      <a:pt x="1072784" y="376142"/>
                    </a:lnTo>
                    <a:lnTo>
                      <a:pt x="1070081" y="379163"/>
                    </a:lnTo>
                    <a:lnTo>
                      <a:pt x="1068015" y="381388"/>
                    </a:lnTo>
                    <a:lnTo>
                      <a:pt x="1065471" y="384250"/>
                    </a:lnTo>
                    <a:lnTo>
                      <a:pt x="1064358" y="385522"/>
                    </a:lnTo>
                    <a:lnTo>
                      <a:pt x="1061974" y="388383"/>
                    </a:lnTo>
                    <a:lnTo>
                      <a:pt x="1058953" y="391722"/>
                    </a:lnTo>
                    <a:lnTo>
                      <a:pt x="1057204" y="393471"/>
                    </a:lnTo>
                    <a:lnTo>
                      <a:pt x="1056250" y="394584"/>
                    </a:lnTo>
                    <a:lnTo>
                      <a:pt x="1055456" y="396015"/>
                    </a:lnTo>
                    <a:lnTo>
                      <a:pt x="1052276" y="397127"/>
                    </a:lnTo>
                    <a:lnTo>
                      <a:pt x="1049573" y="398240"/>
                    </a:lnTo>
                    <a:lnTo>
                      <a:pt x="1045599" y="399989"/>
                    </a:lnTo>
                    <a:lnTo>
                      <a:pt x="1039875" y="401897"/>
                    </a:lnTo>
                    <a:lnTo>
                      <a:pt x="1035265" y="403645"/>
                    </a:lnTo>
                    <a:lnTo>
                      <a:pt x="1032245" y="405076"/>
                    </a:lnTo>
                    <a:lnTo>
                      <a:pt x="1027793" y="406984"/>
                    </a:lnTo>
                    <a:lnTo>
                      <a:pt x="1024773" y="407620"/>
                    </a:lnTo>
                    <a:lnTo>
                      <a:pt x="1018732" y="407620"/>
                    </a:lnTo>
                    <a:cubicBezTo>
                      <a:pt x="1018732" y="407620"/>
                      <a:pt x="1011419" y="408097"/>
                      <a:pt x="1011419" y="408097"/>
                    </a:cubicBezTo>
                    <a:lnTo>
                      <a:pt x="1006013" y="408415"/>
                    </a:lnTo>
                    <a:lnTo>
                      <a:pt x="1002039" y="407938"/>
                    </a:lnTo>
                    <a:lnTo>
                      <a:pt x="995998" y="407620"/>
                    </a:lnTo>
                    <a:lnTo>
                      <a:pt x="991387" y="407302"/>
                    </a:lnTo>
                    <a:lnTo>
                      <a:pt x="988208" y="407938"/>
                    </a:lnTo>
                    <a:lnTo>
                      <a:pt x="980895" y="408733"/>
                    </a:lnTo>
                    <a:lnTo>
                      <a:pt x="979305" y="408733"/>
                    </a:lnTo>
                    <a:cubicBezTo>
                      <a:pt x="979305" y="408733"/>
                      <a:pt x="966269" y="410640"/>
                      <a:pt x="966269" y="410640"/>
                    </a:cubicBezTo>
                    <a:lnTo>
                      <a:pt x="960546" y="411594"/>
                    </a:lnTo>
                    <a:lnTo>
                      <a:pt x="955299" y="412071"/>
                    </a:lnTo>
                    <a:lnTo>
                      <a:pt x="951325" y="412707"/>
                    </a:lnTo>
                    <a:lnTo>
                      <a:pt x="949099" y="413502"/>
                    </a:lnTo>
                    <a:lnTo>
                      <a:pt x="945760" y="414774"/>
                    </a:lnTo>
                    <a:lnTo>
                      <a:pt x="944012" y="415251"/>
                    </a:lnTo>
                    <a:lnTo>
                      <a:pt x="938288" y="417636"/>
                    </a:lnTo>
                    <a:lnTo>
                      <a:pt x="925411" y="422723"/>
                    </a:lnTo>
                    <a:lnTo>
                      <a:pt x="916827" y="426856"/>
                    </a:lnTo>
                    <a:lnTo>
                      <a:pt x="915396" y="427492"/>
                    </a:lnTo>
                    <a:lnTo>
                      <a:pt x="909514" y="430354"/>
                    </a:lnTo>
                    <a:lnTo>
                      <a:pt x="906175" y="431467"/>
                    </a:lnTo>
                    <a:lnTo>
                      <a:pt x="903790" y="434010"/>
                    </a:lnTo>
                    <a:lnTo>
                      <a:pt x="901883" y="435600"/>
                    </a:lnTo>
                    <a:lnTo>
                      <a:pt x="899975" y="436236"/>
                    </a:lnTo>
                    <a:lnTo>
                      <a:pt x="896477" y="434646"/>
                    </a:lnTo>
                    <a:lnTo>
                      <a:pt x="893934" y="434646"/>
                    </a:lnTo>
                    <a:cubicBezTo>
                      <a:pt x="893934" y="434646"/>
                      <a:pt x="885985" y="434169"/>
                      <a:pt x="885985" y="434169"/>
                    </a:cubicBezTo>
                    <a:lnTo>
                      <a:pt x="885985" y="426697"/>
                    </a:lnTo>
                    <a:lnTo>
                      <a:pt x="880420" y="427810"/>
                    </a:lnTo>
                    <a:lnTo>
                      <a:pt x="871518" y="429559"/>
                    </a:lnTo>
                    <a:lnTo>
                      <a:pt x="863251" y="431149"/>
                    </a:lnTo>
                    <a:lnTo>
                      <a:pt x="855779" y="427492"/>
                    </a:lnTo>
                    <a:lnTo>
                      <a:pt x="850056" y="424789"/>
                    </a:lnTo>
                    <a:lnTo>
                      <a:pt x="844968" y="422405"/>
                    </a:lnTo>
                    <a:lnTo>
                      <a:pt x="837338" y="420815"/>
                    </a:lnTo>
                    <a:lnTo>
                      <a:pt x="830661" y="419384"/>
                    </a:lnTo>
                    <a:lnTo>
                      <a:pt x="818578" y="417158"/>
                    </a:lnTo>
                    <a:lnTo>
                      <a:pt x="813332" y="415092"/>
                    </a:lnTo>
                    <a:lnTo>
                      <a:pt x="810629" y="412389"/>
                    </a:lnTo>
                    <a:lnTo>
                      <a:pt x="805860" y="406348"/>
                    </a:lnTo>
                    <a:lnTo>
                      <a:pt x="804270" y="405235"/>
                    </a:lnTo>
                    <a:lnTo>
                      <a:pt x="801886" y="404440"/>
                    </a:lnTo>
                    <a:lnTo>
                      <a:pt x="799501" y="403963"/>
                    </a:lnTo>
                    <a:lnTo>
                      <a:pt x="794254" y="403963"/>
                    </a:lnTo>
                    <a:cubicBezTo>
                      <a:pt x="794254" y="403963"/>
                      <a:pt x="787895" y="403486"/>
                      <a:pt x="787895" y="403486"/>
                    </a:cubicBezTo>
                    <a:lnTo>
                      <a:pt x="778675" y="402215"/>
                    </a:lnTo>
                    <a:lnTo>
                      <a:pt x="771362" y="401261"/>
                    </a:lnTo>
                    <a:lnTo>
                      <a:pt x="758961" y="399353"/>
                    </a:lnTo>
                    <a:lnTo>
                      <a:pt x="755941" y="399353"/>
                    </a:lnTo>
                    <a:cubicBezTo>
                      <a:pt x="755941" y="399353"/>
                      <a:pt x="749423" y="400784"/>
                      <a:pt x="749423" y="400784"/>
                    </a:cubicBezTo>
                    <a:lnTo>
                      <a:pt x="741156" y="402850"/>
                    </a:lnTo>
                    <a:lnTo>
                      <a:pt x="726212" y="401261"/>
                    </a:lnTo>
                    <a:lnTo>
                      <a:pt x="719535" y="400466"/>
                    </a:lnTo>
                    <a:lnTo>
                      <a:pt x="706022" y="398876"/>
                    </a:lnTo>
                    <a:lnTo>
                      <a:pt x="690760" y="397127"/>
                    </a:lnTo>
                    <a:lnTo>
                      <a:pt x="675975" y="395220"/>
                    </a:lnTo>
                    <a:lnTo>
                      <a:pt x="665323" y="396173"/>
                    </a:lnTo>
                    <a:lnTo>
                      <a:pt x="659282" y="396809"/>
                    </a:lnTo>
                    <a:lnTo>
                      <a:pt x="652446" y="397604"/>
                    </a:lnTo>
                    <a:lnTo>
                      <a:pt x="651492" y="396650"/>
                    </a:lnTo>
                    <a:lnTo>
                      <a:pt x="651174" y="393153"/>
                    </a:lnTo>
                    <a:lnTo>
                      <a:pt x="649902" y="390450"/>
                    </a:lnTo>
                    <a:lnTo>
                      <a:pt x="646087" y="387430"/>
                    </a:lnTo>
                    <a:lnTo>
                      <a:pt x="643543" y="384568"/>
                    </a:lnTo>
                    <a:lnTo>
                      <a:pt x="638774" y="380752"/>
                    </a:lnTo>
                    <a:lnTo>
                      <a:pt x="637184" y="378368"/>
                    </a:lnTo>
                    <a:lnTo>
                      <a:pt x="636707" y="374552"/>
                    </a:lnTo>
                    <a:lnTo>
                      <a:pt x="632256" y="364696"/>
                    </a:lnTo>
                    <a:lnTo>
                      <a:pt x="629553" y="358019"/>
                    </a:lnTo>
                    <a:lnTo>
                      <a:pt x="628917" y="356588"/>
                    </a:lnTo>
                    <a:lnTo>
                      <a:pt x="627645" y="354362"/>
                    </a:lnTo>
                    <a:lnTo>
                      <a:pt x="626056" y="353249"/>
                    </a:lnTo>
                    <a:lnTo>
                      <a:pt x="622717" y="352613"/>
                    </a:lnTo>
                    <a:lnTo>
                      <a:pt x="621763" y="351501"/>
                    </a:lnTo>
                    <a:lnTo>
                      <a:pt x="621763" y="349275"/>
                    </a:lnTo>
                    <a:lnTo>
                      <a:pt x="622240" y="346095"/>
                    </a:lnTo>
                    <a:lnTo>
                      <a:pt x="622876" y="343711"/>
                    </a:lnTo>
                    <a:lnTo>
                      <a:pt x="622399" y="343075"/>
                    </a:lnTo>
                    <a:lnTo>
                      <a:pt x="613814" y="343711"/>
                    </a:lnTo>
                    <a:lnTo>
                      <a:pt x="608568" y="342121"/>
                    </a:lnTo>
                    <a:lnTo>
                      <a:pt x="604117" y="340372"/>
                    </a:lnTo>
                    <a:lnTo>
                      <a:pt x="597917" y="336080"/>
                    </a:lnTo>
                    <a:lnTo>
                      <a:pt x="594260" y="334490"/>
                    </a:lnTo>
                    <a:lnTo>
                      <a:pt x="589491" y="330038"/>
                    </a:lnTo>
                    <a:lnTo>
                      <a:pt x="582496" y="328926"/>
                    </a:lnTo>
                    <a:lnTo>
                      <a:pt x="579952" y="327177"/>
                    </a:lnTo>
                    <a:lnTo>
                      <a:pt x="576772" y="323361"/>
                    </a:lnTo>
                    <a:lnTo>
                      <a:pt x="573911" y="320977"/>
                    </a:lnTo>
                    <a:lnTo>
                      <a:pt x="569936" y="319387"/>
                    </a:lnTo>
                    <a:lnTo>
                      <a:pt x="563577" y="317956"/>
                    </a:lnTo>
                    <a:lnTo>
                      <a:pt x="552767" y="316684"/>
                    </a:lnTo>
                    <a:lnTo>
                      <a:pt x="549110" y="316207"/>
                    </a:lnTo>
                    <a:lnTo>
                      <a:pt x="543069" y="317161"/>
                    </a:lnTo>
                    <a:lnTo>
                      <a:pt x="538618" y="317161"/>
                    </a:lnTo>
                    <a:cubicBezTo>
                      <a:pt x="538618" y="317161"/>
                      <a:pt x="531464" y="316366"/>
                      <a:pt x="531464" y="316366"/>
                    </a:cubicBezTo>
                    <a:lnTo>
                      <a:pt x="527330" y="315254"/>
                    </a:lnTo>
                    <a:lnTo>
                      <a:pt x="522243" y="315254"/>
                    </a:lnTo>
                    <a:cubicBezTo>
                      <a:pt x="522243" y="315254"/>
                      <a:pt x="518904" y="315254"/>
                      <a:pt x="518904" y="315254"/>
                    </a:cubicBezTo>
                    <a:lnTo>
                      <a:pt x="514453" y="314936"/>
                    </a:lnTo>
                    <a:lnTo>
                      <a:pt x="512386" y="314141"/>
                    </a:lnTo>
                    <a:lnTo>
                      <a:pt x="510479" y="313187"/>
                    </a:lnTo>
                    <a:lnTo>
                      <a:pt x="506822" y="313187"/>
                    </a:lnTo>
                    <a:cubicBezTo>
                      <a:pt x="506822" y="313187"/>
                      <a:pt x="504279" y="312551"/>
                      <a:pt x="504279" y="312551"/>
                    </a:cubicBezTo>
                    <a:lnTo>
                      <a:pt x="501894" y="310802"/>
                    </a:lnTo>
                    <a:lnTo>
                      <a:pt x="499350" y="310007"/>
                    </a:lnTo>
                    <a:lnTo>
                      <a:pt x="496647" y="310007"/>
                    </a:lnTo>
                    <a:cubicBezTo>
                      <a:pt x="496647" y="310007"/>
                      <a:pt x="495535" y="310802"/>
                      <a:pt x="495535" y="310802"/>
                    </a:cubicBezTo>
                    <a:lnTo>
                      <a:pt x="494422" y="310802"/>
                    </a:lnTo>
                    <a:cubicBezTo>
                      <a:pt x="494422" y="310802"/>
                      <a:pt x="493786" y="308417"/>
                      <a:pt x="493786" y="308417"/>
                    </a:cubicBezTo>
                    <a:lnTo>
                      <a:pt x="491242" y="304602"/>
                    </a:lnTo>
                    <a:lnTo>
                      <a:pt x="490924" y="302853"/>
                    </a:lnTo>
                    <a:lnTo>
                      <a:pt x="489335" y="300945"/>
                    </a:lnTo>
                    <a:lnTo>
                      <a:pt x="488381" y="299197"/>
                    </a:lnTo>
                    <a:lnTo>
                      <a:pt x="488698" y="296653"/>
                    </a:lnTo>
                    <a:lnTo>
                      <a:pt x="489811" y="291884"/>
                    </a:lnTo>
                    <a:lnTo>
                      <a:pt x="492355" y="287432"/>
                    </a:lnTo>
                    <a:lnTo>
                      <a:pt x="493945" y="286319"/>
                    </a:lnTo>
                    <a:lnTo>
                      <a:pt x="494899" y="285048"/>
                    </a:lnTo>
                    <a:lnTo>
                      <a:pt x="496965" y="282822"/>
                    </a:lnTo>
                    <a:lnTo>
                      <a:pt x="498237" y="281073"/>
                    </a:lnTo>
                    <a:lnTo>
                      <a:pt x="498237" y="278530"/>
                    </a:lnTo>
                    <a:cubicBezTo>
                      <a:pt x="498237" y="278530"/>
                      <a:pt x="496647" y="275986"/>
                      <a:pt x="496647" y="275986"/>
                    </a:cubicBezTo>
                    <a:lnTo>
                      <a:pt x="495535" y="272647"/>
                    </a:lnTo>
                    <a:lnTo>
                      <a:pt x="495535" y="270740"/>
                    </a:lnTo>
                    <a:cubicBezTo>
                      <a:pt x="495535" y="270740"/>
                      <a:pt x="497283" y="268514"/>
                      <a:pt x="497283" y="268514"/>
                    </a:cubicBezTo>
                    <a:lnTo>
                      <a:pt x="499032" y="263427"/>
                    </a:lnTo>
                    <a:lnTo>
                      <a:pt x="499032" y="262155"/>
                    </a:lnTo>
                    <a:cubicBezTo>
                      <a:pt x="499032" y="262155"/>
                      <a:pt x="498237" y="261042"/>
                      <a:pt x="498237" y="261042"/>
                    </a:cubicBezTo>
                    <a:lnTo>
                      <a:pt x="498237" y="258657"/>
                    </a:lnTo>
                    <a:cubicBezTo>
                      <a:pt x="498237" y="258657"/>
                      <a:pt x="497760" y="255478"/>
                      <a:pt x="497760" y="255478"/>
                    </a:cubicBezTo>
                    <a:lnTo>
                      <a:pt x="495535" y="250709"/>
                    </a:lnTo>
                    <a:lnTo>
                      <a:pt x="494422" y="248165"/>
                    </a:lnTo>
                    <a:lnTo>
                      <a:pt x="492355" y="247052"/>
                    </a:lnTo>
                    <a:lnTo>
                      <a:pt x="489970" y="246416"/>
                    </a:lnTo>
                    <a:lnTo>
                      <a:pt x="487904" y="242919"/>
                    </a:lnTo>
                    <a:lnTo>
                      <a:pt x="485360" y="238785"/>
                    </a:lnTo>
                    <a:lnTo>
                      <a:pt x="483770" y="236241"/>
                    </a:lnTo>
                    <a:lnTo>
                      <a:pt x="483134" y="234652"/>
                    </a:lnTo>
                    <a:lnTo>
                      <a:pt x="482816" y="231790"/>
                    </a:lnTo>
                    <a:lnTo>
                      <a:pt x="481545" y="228293"/>
                    </a:lnTo>
                    <a:lnTo>
                      <a:pt x="480273" y="226385"/>
                    </a:lnTo>
                    <a:lnTo>
                      <a:pt x="479319" y="224954"/>
                    </a:lnTo>
                    <a:lnTo>
                      <a:pt x="478842" y="222887"/>
                    </a:lnTo>
                    <a:lnTo>
                      <a:pt x="478365" y="222092"/>
                    </a:lnTo>
                    <a:lnTo>
                      <a:pt x="474867" y="221139"/>
                    </a:lnTo>
                    <a:lnTo>
                      <a:pt x="472324" y="219549"/>
                    </a:lnTo>
                    <a:lnTo>
                      <a:pt x="471211" y="217482"/>
                    </a:lnTo>
                    <a:lnTo>
                      <a:pt x="470893" y="215733"/>
                    </a:lnTo>
                    <a:lnTo>
                      <a:pt x="470098" y="214779"/>
                    </a:lnTo>
                    <a:lnTo>
                      <a:pt x="468190" y="214461"/>
                    </a:lnTo>
                    <a:lnTo>
                      <a:pt x="466760" y="216051"/>
                    </a:lnTo>
                    <a:lnTo>
                      <a:pt x="464534" y="216846"/>
                    </a:lnTo>
                    <a:lnTo>
                      <a:pt x="462944" y="216846"/>
                    </a:lnTo>
                    <a:cubicBezTo>
                      <a:pt x="462944" y="216846"/>
                      <a:pt x="461513" y="215733"/>
                      <a:pt x="461513" y="215733"/>
                    </a:cubicBezTo>
                    <a:lnTo>
                      <a:pt x="460560" y="214779"/>
                    </a:lnTo>
                    <a:lnTo>
                      <a:pt x="458970" y="213667"/>
                    </a:lnTo>
                    <a:lnTo>
                      <a:pt x="456744" y="210169"/>
                    </a:lnTo>
                    <a:lnTo>
                      <a:pt x="454359" y="209215"/>
                    </a:lnTo>
                    <a:lnTo>
                      <a:pt x="450067" y="209215"/>
                    </a:lnTo>
                    <a:cubicBezTo>
                      <a:pt x="450067" y="209215"/>
                      <a:pt x="446251" y="210964"/>
                      <a:pt x="446251" y="210964"/>
                    </a:cubicBezTo>
                    <a:lnTo>
                      <a:pt x="443867" y="210646"/>
                    </a:lnTo>
                    <a:lnTo>
                      <a:pt x="441959" y="210169"/>
                    </a:lnTo>
                    <a:lnTo>
                      <a:pt x="439733" y="208420"/>
                    </a:lnTo>
                    <a:lnTo>
                      <a:pt x="438144" y="206990"/>
                    </a:lnTo>
                    <a:lnTo>
                      <a:pt x="435918" y="206512"/>
                    </a:lnTo>
                    <a:lnTo>
                      <a:pt x="431467" y="203969"/>
                    </a:lnTo>
                    <a:lnTo>
                      <a:pt x="428446" y="202220"/>
                    </a:lnTo>
                    <a:lnTo>
                      <a:pt x="428128" y="198723"/>
                    </a:lnTo>
                    <a:lnTo>
                      <a:pt x="426697" y="196338"/>
                    </a:lnTo>
                    <a:lnTo>
                      <a:pt x="423677" y="195702"/>
                    </a:lnTo>
                    <a:lnTo>
                      <a:pt x="420656" y="193158"/>
                    </a:lnTo>
                    <a:lnTo>
                      <a:pt x="416364" y="191728"/>
                    </a:lnTo>
                    <a:lnTo>
                      <a:pt x="413661" y="190615"/>
                    </a:lnTo>
                    <a:lnTo>
                      <a:pt x="411276" y="189979"/>
                    </a:lnTo>
                    <a:lnTo>
                      <a:pt x="410958" y="189025"/>
                    </a:lnTo>
                    <a:lnTo>
                      <a:pt x="410958" y="188230"/>
                    </a:lnTo>
                    <a:cubicBezTo>
                      <a:pt x="410958" y="188230"/>
                      <a:pt x="412230" y="186799"/>
                      <a:pt x="412230" y="186799"/>
                    </a:cubicBezTo>
                    <a:lnTo>
                      <a:pt x="413343" y="185527"/>
                    </a:lnTo>
                    <a:lnTo>
                      <a:pt x="413661" y="184414"/>
                    </a:lnTo>
                    <a:lnTo>
                      <a:pt x="412707" y="183302"/>
                    </a:lnTo>
                    <a:lnTo>
                      <a:pt x="410322" y="182189"/>
                    </a:lnTo>
                    <a:lnTo>
                      <a:pt x="407143" y="181235"/>
                    </a:lnTo>
                    <a:lnTo>
                      <a:pt x="406507" y="179645"/>
                    </a:lnTo>
                    <a:lnTo>
                      <a:pt x="404599" y="177897"/>
                    </a:lnTo>
                    <a:lnTo>
                      <a:pt x="404917" y="176466"/>
                    </a:lnTo>
                    <a:lnTo>
                      <a:pt x="406348" y="175512"/>
                    </a:lnTo>
                    <a:lnTo>
                      <a:pt x="407938" y="174717"/>
                    </a:lnTo>
                    <a:lnTo>
                      <a:pt x="408256" y="173445"/>
                    </a:lnTo>
                    <a:lnTo>
                      <a:pt x="407143" y="172332"/>
                    </a:lnTo>
                    <a:lnTo>
                      <a:pt x="406666" y="170583"/>
                    </a:lnTo>
                    <a:lnTo>
                      <a:pt x="406984" y="169312"/>
                    </a:lnTo>
                    <a:lnTo>
                      <a:pt x="406666" y="167563"/>
                    </a:lnTo>
                    <a:lnTo>
                      <a:pt x="405235" y="167563"/>
                    </a:lnTo>
                    <a:cubicBezTo>
                      <a:pt x="405235" y="167563"/>
                      <a:pt x="402532" y="168199"/>
                      <a:pt x="402532" y="168199"/>
                    </a:cubicBezTo>
                    <a:lnTo>
                      <a:pt x="399830" y="168676"/>
                    </a:lnTo>
                    <a:lnTo>
                      <a:pt x="398081" y="168994"/>
                    </a:lnTo>
                    <a:lnTo>
                      <a:pt x="396968" y="170107"/>
                    </a:lnTo>
                    <a:lnTo>
                      <a:pt x="395220" y="170583"/>
                    </a:lnTo>
                    <a:lnTo>
                      <a:pt x="392517" y="170265"/>
                    </a:lnTo>
                    <a:lnTo>
                      <a:pt x="389814" y="169471"/>
                    </a:lnTo>
                    <a:lnTo>
                      <a:pt x="384568" y="169471"/>
                    </a:lnTo>
                    <a:cubicBezTo>
                      <a:pt x="384568" y="169471"/>
                      <a:pt x="381388" y="169788"/>
                      <a:pt x="381388" y="169788"/>
                    </a:cubicBezTo>
                    <a:lnTo>
                      <a:pt x="379958" y="170107"/>
                    </a:lnTo>
                    <a:lnTo>
                      <a:pt x="377732" y="171696"/>
                    </a:lnTo>
                    <a:lnTo>
                      <a:pt x="376142" y="173286"/>
                    </a:lnTo>
                    <a:lnTo>
                      <a:pt x="375506" y="175830"/>
                    </a:lnTo>
                    <a:lnTo>
                      <a:pt x="376301" y="178691"/>
                    </a:lnTo>
                    <a:lnTo>
                      <a:pt x="375188" y="184732"/>
                    </a:lnTo>
                    <a:lnTo>
                      <a:pt x="373599" y="186958"/>
                    </a:lnTo>
                    <a:lnTo>
                      <a:pt x="370260" y="190933"/>
                    </a:lnTo>
                    <a:lnTo>
                      <a:pt x="368352" y="191728"/>
                    </a:lnTo>
                    <a:lnTo>
                      <a:pt x="365173" y="192363"/>
                    </a:lnTo>
                    <a:lnTo>
                      <a:pt x="362152" y="193476"/>
                    </a:lnTo>
                    <a:lnTo>
                      <a:pt x="356111" y="194589"/>
                    </a:lnTo>
                    <a:lnTo>
                      <a:pt x="349593" y="195225"/>
                    </a:lnTo>
                    <a:lnTo>
                      <a:pt x="347208" y="196020"/>
                    </a:lnTo>
                    <a:lnTo>
                      <a:pt x="345618" y="198723"/>
                    </a:lnTo>
                    <a:lnTo>
                      <a:pt x="344505" y="200948"/>
                    </a:lnTo>
                    <a:lnTo>
                      <a:pt x="343711" y="202697"/>
                    </a:lnTo>
                    <a:lnTo>
                      <a:pt x="341803" y="208261"/>
                    </a:lnTo>
                    <a:lnTo>
                      <a:pt x="340690" y="213190"/>
                    </a:lnTo>
                    <a:lnTo>
                      <a:pt x="341644" y="219390"/>
                    </a:lnTo>
                    <a:lnTo>
                      <a:pt x="342439" y="226226"/>
                    </a:lnTo>
                    <a:lnTo>
                      <a:pt x="342439" y="228611"/>
                    </a:lnTo>
                    <a:cubicBezTo>
                      <a:pt x="342439" y="228611"/>
                      <a:pt x="344029" y="232108"/>
                      <a:pt x="344029" y="232108"/>
                    </a:cubicBezTo>
                    <a:lnTo>
                      <a:pt x="344824" y="234175"/>
                    </a:lnTo>
                    <a:lnTo>
                      <a:pt x="344505" y="237195"/>
                    </a:lnTo>
                    <a:lnTo>
                      <a:pt x="342280" y="239580"/>
                    </a:lnTo>
                    <a:lnTo>
                      <a:pt x="340849" y="242760"/>
                    </a:lnTo>
                    <a:lnTo>
                      <a:pt x="339577" y="244031"/>
                    </a:lnTo>
                    <a:lnTo>
                      <a:pt x="335921" y="244667"/>
                    </a:lnTo>
                    <a:lnTo>
                      <a:pt x="332423" y="244985"/>
                    </a:lnTo>
                    <a:lnTo>
                      <a:pt x="328926" y="247688"/>
                    </a:lnTo>
                    <a:lnTo>
                      <a:pt x="326064" y="249596"/>
                    </a:lnTo>
                    <a:lnTo>
                      <a:pt x="321613" y="251980"/>
                    </a:lnTo>
                    <a:lnTo>
                      <a:pt x="319546" y="252457"/>
                    </a:lnTo>
                    <a:lnTo>
                      <a:pt x="318433" y="251185"/>
                    </a:lnTo>
                    <a:lnTo>
                      <a:pt x="317638" y="248483"/>
                    </a:lnTo>
                    <a:lnTo>
                      <a:pt x="316048" y="247211"/>
                    </a:lnTo>
                    <a:lnTo>
                      <a:pt x="313982" y="247211"/>
                    </a:lnTo>
                    <a:cubicBezTo>
                      <a:pt x="313982" y="247211"/>
                      <a:pt x="312233" y="247211"/>
                      <a:pt x="312233" y="247211"/>
                    </a:cubicBezTo>
                    <a:lnTo>
                      <a:pt x="306669" y="246416"/>
                    </a:lnTo>
                    <a:lnTo>
                      <a:pt x="303171" y="246416"/>
                    </a:lnTo>
                    <a:cubicBezTo>
                      <a:pt x="303171" y="246416"/>
                      <a:pt x="300468" y="247052"/>
                      <a:pt x="300468" y="247052"/>
                    </a:cubicBezTo>
                    <a:lnTo>
                      <a:pt x="297448" y="247370"/>
                    </a:lnTo>
                    <a:lnTo>
                      <a:pt x="292202" y="246416"/>
                    </a:lnTo>
                    <a:lnTo>
                      <a:pt x="288863" y="245621"/>
                    </a:lnTo>
                    <a:lnTo>
                      <a:pt x="286637" y="244826"/>
                    </a:lnTo>
                    <a:lnTo>
                      <a:pt x="281232" y="242442"/>
                    </a:lnTo>
                    <a:lnTo>
                      <a:pt x="274078" y="239580"/>
                    </a:lnTo>
                    <a:lnTo>
                      <a:pt x="271058" y="238785"/>
                    </a:lnTo>
                    <a:lnTo>
                      <a:pt x="269309" y="239580"/>
                    </a:lnTo>
                    <a:lnTo>
                      <a:pt x="268991" y="241170"/>
                    </a:lnTo>
                    <a:lnTo>
                      <a:pt x="268514" y="245144"/>
                    </a:lnTo>
                    <a:lnTo>
                      <a:pt x="267719" y="247529"/>
                    </a:lnTo>
                    <a:lnTo>
                      <a:pt x="262632" y="259929"/>
                    </a:lnTo>
                    <a:lnTo>
                      <a:pt x="259611" y="268514"/>
                    </a:lnTo>
                    <a:lnTo>
                      <a:pt x="255637" y="276622"/>
                    </a:lnTo>
                    <a:lnTo>
                      <a:pt x="254365" y="282027"/>
                    </a:lnTo>
                    <a:lnTo>
                      <a:pt x="251980" y="289022"/>
                    </a:lnTo>
                    <a:lnTo>
                      <a:pt x="249596" y="294109"/>
                    </a:lnTo>
                    <a:lnTo>
                      <a:pt x="248642" y="296812"/>
                    </a:lnTo>
                    <a:lnTo>
                      <a:pt x="248642" y="297925"/>
                    </a:lnTo>
                    <a:cubicBezTo>
                      <a:pt x="248642" y="297925"/>
                      <a:pt x="248960" y="299515"/>
                      <a:pt x="248960" y="299515"/>
                    </a:cubicBezTo>
                    <a:lnTo>
                      <a:pt x="252616" y="301263"/>
                    </a:lnTo>
                    <a:lnTo>
                      <a:pt x="256431" y="302376"/>
                    </a:lnTo>
                    <a:lnTo>
                      <a:pt x="257226" y="303012"/>
                    </a:lnTo>
                    <a:lnTo>
                      <a:pt x="257703" y="304761"/>
                    </a:lnTo>
                    <a:lnTo>
                      <a:pt x="257703" y="307622"/>
                    </a:lnTo>
                    <a:cubicBezTo>
                      <a:pt x="257703" y="307622"/>
                      <a:pt x="256908" y="310325"/>
                      <a:pt x="256908" y="310325"/>
                    </a:cubicBezTo>
                    <a:lnTo>
                      <a:pt x="255796" y="312551"/>
                    </a:lnTo>
                    <a:lnTo>
                      <a:pt x="254683" y="313664"/>
                    </a:lnTo>
                    <a:lnTo>
                      <a:pt x="253411" y="313664"/>
                    </a:lnTo>
                    <a:cubicBezTo>
                      <a:pt x="253411" y="313664"/>
                      <a:pt x="251026" y="312392"/>
                      <a:pt x="251026" y="312392"/>
                    </a:cubicBezTo>
                    <a:lnTo>
                      <a:pt x="248960" y="310802"/>
                    </a:lnTo>
                    <a:lnTo>
                      <a:pt x="247370" y="310325"/>
                    </a:lnTo>
                    <a:lnTo>
                      <a:pt x="243237" y="311120"/>
                    </a:lnTo>
                    <a:lnTo>
                      <a:pt x="239421" y="312233"/>
                    </a:lnTo>
                    <a:lnTo>
                      <a:pt x="238149" y="312233"/>
                    </a:lnTo>
                    <a:cubicBezTo>
                      <a:pt x="238149" y="312233"/>
                      <a:pt x="235923" y="311438"/>
                      <a:pt x="235923" y="311438"/>
                    </a:cubicBezTo>
                    <a:lnTo>
                      <a:pt x="233698" y="309848"/>
                    </a:lnTo>
                    <a:lnTo>
                      <a:pt x="232744" y="306828"/>
                    </a:lnTo>
                    <a:lnTo>
                      <a:pt x="230836" y="305397"/>
                    </a:lnTo>
                    <a:lnTo>
                      <a:pt x="228293" y="306828"/>
                    </a:lnTo>
                    <a:lnTo>
                      <a:pt x="220661" y="309053"/>
                    </a:lnTo>
                    <a:lnTo>
                      <a:pt x="212236" y="311756"/>
                    </a:lnTo>
                    <a:lnTo>
                      <a:pt x="206830" y="313187"/>
                    </a:lnTo>
                    <a:lnTo>
                      <a:pt x="204764" y="313187"/>
                    </a:lnTo>
                    <a:cubicBezTo>
                      <a:pt x="204764" y="313187"/>
                      <a:pt x="200630" y="313187"/>
                      <a:pt x="200630" y="313187"/>
                    </a:cubicBezTo>
                    <a:lnTo>
                      <a:pt x="196974" y="313982"/>
                    </a:lnTo>
                    <a:lnTo>
                      <a:pt x="194271" y="315094"/>
                    </a:lnTo>
                    <a:lnTo>
                      <a:pt x="188866" y="316525"/>
                    </a:lnTo>
                    <a:lnTo>
                      <a:pt x="183938" y="317479"/>
                    </a:lnTo>
                    <a:lnTo>
                      <a:pt x="180758" y="319705"/>
                    </a:lnTo>
                    <a:lnTo>
                      <a:pt x="178532" y="321772"/>
                    </a:lnTo>
                    <a:lnTo>
                      <a:pt x="178532" y="322566"/>
                    </a:lnTo>
                    <a:cubicBezTo>
                      <a:pt x="178532" y="322566"/>
                      <a:pt x="180281" y="323838"/>
                      <a:pt x="180281" y="323838"/>
                    </a:cubicBezTo>
                    <a:lnTo>
                      <a:pt x="182189" y="324792"/>
                    </a:lnTo>
                    <a:lnTo>
                      <a:pt x="186004" y="324792"/>
                    </a:lnTo>
                    <a:cubicBezTo>
                      <a:pt x="186004" y="324792"/>
                      <a:pt x="189661" y="324474"/>
                      <a:pt x="189661" y="324474"/>
                    </a:cubicBezTo>
                    <a:lnTo>
                      <a:pt x="192681" y="325746"/>
                    </a:lnTo>
                    <a:lnTo>
                      <a:pt x="195384" y="326541"/>
                    </a:lnTo>
                    <a:lnTo>
                      <a:pt x="196179" y="327654"/>
                    </a:lnTo>
                    <a:lnTo>
                      <a:pt x="195384" y="328767"/>
                    </a:lnTo>
                    <a:lnTo>
                      <a:pt x="193794" y="329085"/>
                    </a:lnTo>
                    <a:lnTo>
                      <a:pt x="193317" y="329880"/>
                    </a:lnTo>
                    <a:lnTo>
                      <a:pt x="193635" y="330833"/>
                    </a:lnTo>
                    <a:lnTo>
                      <a:pt x="192681" y="333536"/>
                    </a:lnTo>
                    <a:lnTo>
                      <a:pt x="192204" y="337510"/>
                    </a:lnTo>
                    <a:lnTo>
                      <a:pt x="192681" y="341485"/>
                    </a:lnTo>
                    <a:lnTo>
                      <a:pt x="192999" y="345141"/>
                    </a:lnTo>
                    <a:lnTo>
                      <a:pt x="192999" y="346890"/>
                    </a:lnTo>
                    <a:cubicBezTo>
                      <a:pt x="192999" y="346890"/>
                      <a:pt x="192681" y="349434"/>
                      <a:pt x="192681" y="349434"/>
                    </a:cubicBezTo>
                    <a:lnTo>
                      <a:pt x="193794" y="351183"/>
                    </a:lnTo>
                    <a:lnTo>
                      <a:pt x="194748" y="354521"/>
                    </a:lnTo>
                    <a:lnTo>
                      <a:pt x="196656" y="356588"/>
                    </a:lnTo>
                    <a:lnTo>
                      <a:pt x="199518" y="363901"/>
                    </a:lnTo>
                    <a:lnTo>
                      <a:pt x="201107" y="368193"/>
                    </a:lnTo>
                    <a:lnTo>
                      <a:pt x="202697" y="372962"/>
                    </a:lnTo>
                    <a:lnTo>
                      <a:pt x="201584" y="375506"/>
                    </a:lnTo>
                    <a:lnTo>
                      <a:pt x="201584" y="376937"/>
                    </a:lnTo>
                    <a:cubicBezTo>
                      <a:pt x="201584" y="376937"/>
                      <a:pt x="203492" y="378209"/>
                      <a:pt x="203492" y="378209"/>
                    </a:cubicBezTo>
                    <a:lnTo>
                      <a:pt x="204287" y="380594"/>
                    </a:lnTo>
                    <a:lnTo>
                      <a:pt x="205082" y="382024"/>
                    </a:lnTo>
                    <a:lnTo>
                      <a:pt x="205082" y="383455"/>
                    </a:lnTo>
                    <a:cubicBezTo>
                      <a:pt x="205082" y="383455"/>
                      <a:pt x="204128" y="384091"/>
                      <a:pt x="204128" y="384091"/>
                    </a:cubicBezTo>
                    <a:lnTo>
                      <a:pt x="200312" y="383137"/>
                    </a:lnTo>
                    <a:lnTo>
                      <a:pt x="197133" y="384568"/>
                    </a:lnTo>
                    <a:lnTo>
                      <a:pt x="193794" y="385999"/>
                    </a:lnTo>
                    <a:lnTo>
                      <a:pt x="193317" y="386794"/>
                    </a:lnTo>
                    <a:lnTo>
                      <a:pt x="193317" y="387589"/>
                    </a:lnTo>
                    <a:cubicBezTo>
                      <a:pt x="193317" y="387589"/>
                      <a:pt x="193635" y="388383"/>
                      <a:pt x="193635" y="388383"/>
                    </a:cubicBezTo>
                    <a:lnTo>
                      <a:pt x="195543" y="389655"/>
                    </a:lnTo>
                    <a:lnTo>
                      <a:pt x="198246" y="390450"/>
                    </a:lnTo>
                    <a:lnTo>
                      <a:pt x="198246" y="391722"/>
                    </a:lnTo>
                    <a:cubicBezTo>
                      <a:pt x="198246" y="391722"/>
                      <a:pt x="194748" y="392358"/>
                      <a:pt x="194748" y="392358"/>
                    </a:cubicBezTo>
                    <a:lnTo>
                      <a:pt x="189820" y="394425"/>
                    </a:lnTo>
                    <a:lnTo>
                      <a:pt x="188389" y="396650"/>
                    </a:lnTo>
                    <a:lnTo>
                      <a:pt x="187276" y="399035"/>
                    </a:lnTo>
                    <a:lnTo>
                      <a:pt x="187276" y="400466"/>
                    </a:lnTo>
                    <a:cubicBezTo>
                      <a:pt x="187276" y="400466"/>
                      <a:pt x="187753" y="404122"/>
                      <a:pt x="187753" y="404122"/>
                    </a:cubicBezTo>
                    <a:lnTo>
                      <a:pt x="188548" y="408256"/>
                    </a:lnTo>
                    <a:lnTo>
                      <a:pt x="189979" y="412548"/>
                    </a:lnTo>
                    <a:lnTo>
                      <a:pt x="189979" y="413820"/>
                    </a:lnTo>
                    <a:cubicBezTo>
                      <a:pt x="189979" y="413820"/>
                      <a:pt x="189343" y="414774"/>
                      <a:pt x="189343" y="414774"/>
                    </a:cubicBezTo>
                    <a:lnTo>
                      <a:pt x="188707" y="415410"/>
                    </a:lnTo>
                    <a:lnTo>
                      <a:pt x="189343" y="417476"/>
                    </a:lnTo>
                    <a:lnTo>
                      <a:pt x="189820" y="419861"/>
                    </a:lnTo>
                    <a:lnTo>
                      <a:pt x="189502" y="420497"/>
                    </a:lnTo>
                    <a:lnTo>
                      <a:pt x="189025" y="420815"/>
                    </a:lnTo>
                    <a:lnTo>
                      <a:pt x="180281" y="421451"/>
                    </a:lnTo>
                    <a:lnTo>
                      <a:pt x="178373" y="422087"/>
                    </a:lnTo>
                    <a:lnTo>
                      <a:pt x="176307" y="425425"/>
                    </a:lnTo>
                    <a:lnTo>
                      <a:pt x="168835" y="428128"/>
                    </a:lnTo>
                    <a:lnTo>
                      <a:pt x="164542" y="429559"/>
                    </a:lnTo>
                    <a:lnTo>
                      <a:pt x="162793" y="429559"/>
                    </a:lnTo>
                    <a:cubicBezTo>
                      <a:pt x="162793" y="429559"/>
                      <a:pt x="158660" y="431625"/>
                      <a:pt x="158660" y="431625"/>
                    </a:cubicBezTo>
                    <a:lnTo>
                      <a:pt x="147055" y="437031"/>
                    </a:lnTo>
                    <a:lnTo>
                      <a:pt x="141332" y="440528"/>
                    </a:lnTo>
                    <a:lnTo>
                      <a:pt x="138470" y="441959"/>
                    </a:lnTo>
                    <a:lnTo>
                      <a:pt x="136085" y="443549"/>
                    </a:lnTo>
                    <a:lnTo>
                      <a:pt x="135767" y="445139"/>
                    </a:lnTo>
                    <a:lnTo>
                      <a:pt x="135767" y="446569"/>
                    </a:lnTo>
                    <a:cubicBezTo>
                      <a:pt x="135767" y="446569"/>
                      <a:pt x="129249" y="453564"/>
                      <a:pt x="129249" y="453564"/>
                    </a:cubicBezTo>
                    <a:lnTo>
                      <a:pt x="124480" y="454359"/>
                    </a:lnTo>
                    <a:lnTo>
                      <a:pt x="120505" y="454359"/>
                    </a:lnTo>
                    <a:cubicBezTo>
                      <a:pt x="120505" y="454359"/>
                      <a:pt x="117803" y="455313"/>
                      <a:pt x="117803" y="455313"/>
                    </a:cubicBezTo>
                    <a:lnTo>
                      <a:pt x="113828" y="456426"/>
                    </a:lnTo>
                    <a:lnTo>
                      <a:pt x="105243" y="455631"/>
                    </a:lnTo>
                    <a:lnTo>
                      <a:pt x="102382" y="455631"/>
                    </a:lnTo>
                    <a:cubicBezTo>
                      <a:pt x="102382" y="455631"/>
                      <a:pt x="96818" y="454836"/>
                      <a:pt x="96818" y="454836"/>
                    </a:cubicBezTo>
                    <a:lnTo>
                      <a:pt x="94592" y="455313"/>
                    </a:lnTo>
                    <a:lnTo>
                      <a:pt x="92207" y="456744"/>
                    </a:lnTo>
                    <a:lnTo>
                      <a:pt x="88869" y="462308"/>
                    </a:lnTo>
                    <a:lnTo>
                      <a:pt x="87438" y="463580"/>
                    </a:lnTo>
                    <a:lnTo>
                      <a:pt x="86802" y="464852"/>
                    </a:lnTo>
                    <a:lnTo>
                      <a:pt x="86325" y="467555"/>
                    </a:lnTo>
                    <a:lnTo>
                      <a:pt x="85053" y="470416"/>
                    </a:lnTo>
                    <a:lnTo>
                      <a:pt x="83463" y="472642"/>
                    </a:lnTo>
                    <a:lnTo>
                      <a:pt x="82351" y="474709"/>
                    </a:lnTo>
                    <a:lnTo>
                      <a:pt x="79966" y="476775"/>
                    </a:lnTo>
                    <a:lnTo>
                      <a:pt x="77740" y="478047"/>
                    </a:lnTo>
                    <a:lnTo>
                      <a:pt x="75992" y="475344"/>
                    </a:lnTo>
                    <a:lnTo>
                      <a:pt x="74561" y="476139"/>
                    </a:lnTo>
                    <a:lnTo>
                      <a:pt x="73130" y="477252"/>
                    </a:lnTo>
                    <a:lnTo>
                      <a:pt x="70427" y="476934"/>
                    </a:lnTo>
                    <a:lnTo>
                      <a:pt x="68838" y="477411"/>
                    </a:lnTo>
                    <a:lnTo>
                      <a:pt x="65022" y="479796"/>
                    </a:lnTo>
                    <a:lnTo>
                      <a:pt x="59458" y="479796"/>
                    </a:lnTo>
                    <a:cubicBezTo>
                      <a:pt x="59458" y="479796"/>
                      <a:pt x="58822" y="478842"/>
                      <a:pt x="58822" y="478842"/>
                    </a:cubicBezTo>
                    <a:lnTo>
                      <a:pt x="57709" y="472483"/>
                    </a:lnTo>
                    <a:lnTo>
                      <a:pt x="56755" y="469462"/>
                    </a:lnTo>
                    <a:lnTo>
                      <a:pt x="55960" y="468826"/>
                    </a:lnTo>
                    <a:lnTo>
                      <a:pt x="55006" y="468826"/>
                    </a:lnTo>
                    <a:cubicBezTo>
                      <a:pt x="55006" y="468826"/>
                      <a:pt x="46898" y="473755"/>
                      <a:pt x="46898" y="473755"/>
                    </a:cubicBezTo>
                    <a:lnTo>
                      <a:pt x="43242" y="474709"/>
                    </a:lnTo>
                    <a:lnTo>
                      <a:pt x="40221" y="474709"/>
                    </a:lnTo>
                    <a:cubicBezTo>
                      <a:pt x="40221" y="474709"/>
                      <a:pt x="36247" y="473437"/>
                      <a:pt x="36247" y="473437"/>
                    </a:cubicBezTo>
                    <a:lnTo>
                      <a:pt x="35293" y="473755"/>
                    </a:lnTo>
                    <a:lnTo>
                      <a:pt x="34657" y="474549"/>
                    </a:lnTo>
                    <a:lnTo>
                      <a:pt x="34339" y="475504"/>
                    </a:lnTo>
                    <a:lnTo>
                      <a:pt x="35452" y="478365"/>
                    </a:lnTo>
                    <a:lnTo>
                      <a:pt x="35134" y="479001"/>
                    </a:lnTo>
                    <a:lnTo>
                      <a:pt x="33385" y="479001"/>
                    </a:lnTo>
                    <a:cubicBezTo>
                      <a:pt x="33385" y="479001"/>
                      <a:pt x="30842" y="479637"/>
                      <a:pt x="30842" y="479637"/>
                    </a:cubicBezTo>
                    <a:lnTo>
                      <a:pt x="28934" y="480909"/>
                    </a:lnTo>
                    <a:lnTo>
                      <a:pt x="23211" y="485519"/>
                    </a:lnTo>
                    <a:lnTo>
                      <a:pt x="18282" y="487109"/>
                    </a:lnTo>
                    <a:lnTo>
                      <a:pt x="13831" y="487745"/>
                    </a:lnTo>
                    <a:lnTo>
                      <a:pt x="11923" y="488222"/>
                    </a:lnTo>
                    <a:lnTo>
                      <a:pt x="11128" y="488699"/>
                    </a:lnTo>
                    <a:lnTo>
                      <a:pt x="9539" y="490924"/>
                    </a:lnTo>
                    <a:lnTo>
                      <a:pt x="7949" y="494263"/>
                    </a:lnTo>
                    <a:lnTo>
                      <a:pt x="7154" y="495853"/>
                    </a:lnTo>
                    <a:lnTo>
                      <a:pt x="6518" y="496807"/>
                    </a:lnTo>
                    <a:lnTo>
                      <a:pt x="6518" y="498078"/>
                    </a:lnTo>
                    <a:cubicBezTo>
                      <a:pt x="6518" y="498078"/>
                      <a:pt x="7949" y="499668"/>
                      <a:pt x="7949" y="499668"/>
                    </a:cubicBezTo>
                    <a:lnTo>
                      <a:pt x="8903" y="503325"/>
                    </a:lnTo>
                    <a:lnTo>
                      <a:pt x="8903" y="504279"/>
                    </a:lnTo>
                    <a:cubicBezTo>
                      <a:pt x="8903" y="504279"/>
                      <a:pt x="7631" y="505868"/>
                      <a:pt x="7631" y="505868"/>
                    </a:cubicBezTo>
                    <a:lnTo>
                      <a:pt x="6200" y="507299"/>
                    </a:lnTo>
                    <a:lnTo>
                      <a:pt x="3180" y="508253"/>
                    </a:lnTo>
                    <a:lnTo>
                      <a:pt x="795" y="508730"/>
                    </a:lnTo>
                    <a:lnTo>
                      <a:pt x="795" y="510479"/>
                    </a:lnTo>
                    <a:cubicBezTo>
                      <a:pt x="795" y="510479"/>
                      <a:pt x="477" y="513817"/>
                      <a:pt x="477" y="513817"/>
                    </a:cubicBezTo>
                    <a:lnTo>
                      <a:pt x="0" y="516043"/>
                    </a:lnTo>
                    <a:lnTo>
                      <a:pt x="2385" y="520176"/>
                    </a:lnTo>
                    <a:lnTo>
                      <a:pt x="3974" y="522243"/>
                    </a:lnTo>
                    <a:lnTo>
                      <a:pt x="5405" y="523674"/>
                    </a:lnTo>
                    <a:lnTo>
                      <a:pt x="5723" y="524787"/>
                    </a:lnTo>
                    <a:lnTo>
                      <a:pt x="5405" y="525740"/>
                    </a:lnTo>
                    <a:lnTo>
                      <a:pt x="3498" y="526695"/>
                    </a:lnTo>
                    <a:lnTo>
                      <a:pt x="2861" y="527648"/>
                    </a:lnTo>
                    <a:lnTo>
                      <a:pt x="2543" y="528761"/>
                    </a:lnTo>
                    <a:lnTo>
                      <a:pt x="3180" y="530033"/>
                    </a:lnTo>
                    <a:lnTo>
                      <a:pt x="4292" y="534007"/>
                    </a:lnTo>
                    <a:lnTo>
                      <a:pt x="5723" y="537028"/>
                    </a:lnTo>
                    <a:lnTo>
                      <a:pt x="7631" y="538459"/>
                    </a:lnTo>
                    <a:lnTo>
                      <a:pt x="10492" y="539413"/>
                    </a:lnTo>
                    <a:lnTo>
                      <a:pt x="12082" y="539413"/>
                    </a:lnTo>
                    <a:cubicBezTo>
                      <a:pt x="12082" y="539413"/>
                      <a:pt x="13195" y="536869"/>
                      <a:pt x="13195" y="536869"/>
                    </a:cubicBezTo>
                    <a:lnTo>
                      <a:pt x="15103" y="535120"/>
                    </a:lnTo>
                    <a:lnTo>
                      <a:pt x="16693" y="535120"/>
                    </a:lnTo>
                    <a:cubicBezTo>
                      <a:pt x="16693" y="535120"/>
                      <a:pt x="19236" y="535120"/>
                      <a:pt x="19236" y="535120"/>
                    </a:cubicBezTo>
                    <a:lnTo>
                      <a:pt x="26072" y="537187"/>
                    </a:lnTo>
                    <a:lnTo>
                      <a:pt x="32749" y="540208"/>
                    </a:lnTo>
                    <a:lnTo>
                      <a:pt x="34657" y="541797"/>
                    </a:lnTo>
                    <a:lnTo>
                      <a:pt x="35293" y="543705"/>
                    </a:lnTo>
                    <a:lnTo>
                      <a:pt x="33385" y="547998"/>
                    </a:lnTo>
                    <a:lnTo>
                      <a:pt x="33385" y="550700"/>
                    </a:lnTo>
                    <a:cubicBezTo>
                      <a:pt x="33385" y="550700"/>
                      <a:pt x="33862" y="553562"/>
                      <a:pt x="33862" y="553562"/>
                    </a:cubicBezTo>
                    <a:lnTo>
                      <a:pt x="35452" y="555787"/>
                    </a:lnTo>
                    <a:lnTo>
                      <a:pt x="36883" y="559444"/>
                    </a:lnTo>
                    <a:lnTo>
                      <a:pt x="37201" y="562465"/>
                    </a:lnTo>
                    <a:lnTo>
                      <a:pt x="37837" y="563418"/>
                    </a:lnTo>
                    <a:lnTo>
                      <a:pt x="38314" y="564531"/>
                    </a:lnTo>
                    <a:lnTo>
                      <a:pt x="37519" y="567393"/>
                    </a:lnTo>
                    <a:lnTo>
                      <a:pt x="37042" y="570254"/>
                    </a:lnTo>
                    <a:lnTo>
                      <a:pt x="37678" y="571208"/>
                    </a:lnTo>
                    <a:lnTo>
                      <a:pt x="39745" y="572639"/>
                    </a:lnTo>
                    <a:lnTo>
                      <a:pt x="42924" y="575183"/>
                    </a:lnTo>
                    <a:lnTo>
                      <a:pt x="43560" y="577408"/>
                    </a:lnTo>
                    <a:lnTo>
                      <a:pt x="42447" y="578839"/>
                    </a:lnTo>
                    <a:lnTo>
                      <a:pt x="40380" y="580429"/>
                    </a:lnTo>
                    <a:lnTo>
                      <a:pt x="37837" y="581860"/>
                    </a:lnTo>
                    <a:lnTo>
                      <a:pt x="37042" y="582496"/>
                    </a:lnTo>
                    <a:lnTo>
                      <a:pt x="35611" y="582496"/>
                    </a:lnTo>
                    <a:cubicBezTo>
                      <a:pt x="35611" y="582496"/>
                      <a:pt x="33544" y="581860"/>
                      <a:pt x="33544" y="581860"/>
                    </a:cubicBezTo>
                    <a:lnTo>
                      <a:pt x="32749" y="580588"/>
                    </a:lnTo>
                    <a:lnTo>
                      <a:pt x="32431" y="580588"/>
                    </a:lnTo>
                    <a:cubicBezTo>
                      <a:pt x="32431" y="580588"/>
                      <a:pt x="30842" y="581224"/>
                      <a:pt x="30842" y="581224"/>
                    </a:cubicBezTo>
                    <a:lnTo>
                      <a:pt x="27662" y="582178"/>
                    </a:lnTo>
                    <a:lnTo>
                      <a:pt x="22257" y="584721"/>
                    </a:lnTo>
                    <a:lnTo>
                      <a:pt x="22257" y="585357"/>
                    </a:lnTo>
                    <a:cubicBezTo>
                      <a:pt x="22257" y="585357"/>
                      <a:pt x="25913" y="588060"/>
                      <a:pt x="25913" y="588060"/>
                    </a:cubicBezTo>
                    <a:lnTo>
                      <a:pt x="26708" y="589014"/>
                    </a:lnTo>
                    <a:lnTo>
                      <a:pt x="27185" y="589332"/>
                    </a:lnTo>
                    <a:lnTo>
                      <a:pt x="28934" y="588855"/>
                    </a:lnTo>
                    <a:lnTo>
                      <a:pt x="31636" y="588855"/>
                    </a:lnTo>
                    <a:cubicBezTo>
                      <a:pt x="31636" y="588855"/>
                      <a:pt x="33703" y="589650"/>
                      <a:pt x="33703" y="589650"/>
                    </a:cubicBezTo>
                    <a:lnTo>
                      <a:pt x="35929" y="590763"/>
                    </a:lnTo>
                    <a:lnTo>
                      <a:pt x="37360" y="591717"/>
                    </a:lnTo>
                    <a:lnTo>
                      <a:pt x="39108" y="591240"/>
                    </a:lnTo>
                    <a:lnTo>
                      <a:pt x="42129" y="590604"/>
                    </a:lnTo>
                    <a:lnTo>
                      <a:pt x="44673" y="591080"/>
                    </a:lnTo>
                    <a:lnTo>
                      <a:pt x="50396" y="592988"/>
                    </a:lnTo>
                    <a:lnTo>
                      <a:pt x="51191" y="593942"/>
                    </a:lnTo>
                    <a:lnTo>
                      <a:pt x="52622" y="598712"/>
                    </a:lnTo>
                    <a:lnTo>
                      <a:pt x="53734" y="599189"/>
                    </a:lnTo>
                    <a:lnTo>
                      <a:pt x="56914" y="598076"/>
                    </a:lnTo>
                    <a:lnTo>
                      <a:pt x="59617" y="598712"/>
                    </a:lnTo>
                    <a:lnTo>
                      <a:pt x="62637" y="600301"/>
                    </a:lnTo>
                    <a:lnTo>
                      <a:pt x="64545" y="601732"/>
                    </a:lnTo>
                    <a:lnTo>
                      <a:pt x="65817" y="603322"/>
                    </a:lnTo>
                    <a:lnTo>
                      <a:pt x="67248" y="605866"/>
                    </a:lnTo>
                    <a:lnTo>
                      <a:pt x="67725" y="607932"/>
                    </a:lnTo>
                    <a:lnTo>
                      <a:pt x="68361" y="610476"/>
                    </a:lnTo>
                    <a:lnTo>
                      <a:pt x="68361" y="617471"/>
                    </a:lnTo>
                    <a:cubicBezTo>
                      <a:pt x="68361" y="617471"/>
                      <a:pt x="67248" y="618584"/>
                      <a:pt x="67248" y="618584"/>
                    </a:cubicBezTo>
                    <a:lnTo>
                      <a:pt x="66453" y="620015"/>
                    </a:lnTo>
                    <a:lnTo>
                      <a:pt x="66453" y="621286"/>
                    </a:lnTo>
                    <a:cubicBezTo>
                      <a:pt x="66453" y="621286"/>
                      <a:pt x="67566" y="622240"/>
                      <a:pt x="67566" y="622240"/>
                    </a:cubicBezTo>
                    <a:lnTo>
                      <a:pt x="69473" y="622876"/>
                    </a:lnTo>
                    <a:lnTo>
                      <a:pt x="71222" y="623353"/>
                    </a:lnTo>
                    <a:lnTo>
                      <a:pt x="72176" y="624466"/>
                    </a:lnTo>
                    <a:lnTo>
                      <a:pt x="73448" y="628440"/>
                    </a:lnTo>
                    <a:lnTo>
                      <a:pt x="74243" y="629076"/>
                    </a:lnTo>
                    <a:lnTo>
                      <a:pt x="76310" y="629076"/>
                    </a:lnTo>
                    <a:cubicBezTo>
                      <a:pt x="76310" y="629076"/>
                      <a:pt x="80125" y="628282"/>
                      <a:pt x="80125" y="628282"/>
                    </a:cubicBezTo>
                    <a:lnTo>
                      <a:pt x="83463" y="627010"/>
                    </a:lnTo>
                    <a:lnTo>
                      <a:pt x="84894" y="626692"/>
                    </a:lnTo>
                    <a:lnTo>
                      <a:pt x="85212" y="630348"/>
                    </a:lnTo>
                    <a:lnTo>
                      <a:pt x="87120" y="631779"/>
                    </a:lnTo>
                    <a:lnTo>
                      <a:pt x="89823" y="633369"/>
                    </a:lnTo>
                    <a:lnTo>
                      <a:pt x="90935" y="633846"/>
                    </a:lnTo>
                    <a:lnTo>
                      <a:pt x="94115" y="635435"/>
                    </a:lnTo>
                    <a:lnTo>
                      <a:pt x="100156" y="637502"/>
                    </a:lnTo>
                    <a:lnTo>
                      <a:pt x="106038" y="638933"/>
                    </a:lnTo>
                    <a:lnTo>
                      <a:pt x="110331" y="640046"/>
                    </a:lnTo>
                    <a:lnTo>
                      <a:pt x="112397" y="640046"/>
                    </a:lnTo>
                    <a:cubicBezTo>
                      <a:pt x="112397" y="640046"/>
                      <a:pt x="113828" y="640046"/>
                      <a:pt x="113828" y="640046"/>
                    </a:cubicBezTo>
                    <a:lnTo>
                      <a:pt x="118121" y="639728"/>
                    </a:lnTo>
                    <a:lnTo>
                      <a:pt x="120346" y="639251"/>
                    </a:lnTo>
                    <a:lnTo>
                      <a:pt x="120346" y="639251"/>
                    </a:lnTo>
                    <a:cubicBezTo>
                      <a:pt x="120346" y="639251"/>
                      <a:pt x="120664" y="639569"/>
                      <a:pt x="120664" y="639569"/>
                    </a:cubicBezTo>
                    <a:lnTo>
                      <a:pt x="121777" y="640364"/>
                    </a:lnTo>
                    <a:lnTo>
                      <a:pt x="123049" y="640682"/>
                    </a:lnTo>
                    <a:lnTo>
                      <a:pt x="124480" y="639887"/>
                    </a:lnTo>
                    <a:lnTo>
                      <a:pt x="126229" y="639251"/>
                    </a:lnTo>
                    <a:lnTo>
                      <a:pt x="127182" y="639569"/>
                    </a:lnTo>
                    <a:lnTo>
                      <a:pt x="127182" y="640523"/>
                    </a:lnTo>
                    <a:cubicBezTo>
                      <a:pt x="127182" y="640523"/>
                      <a:pt x="126229" y="645133"/>
                      <a:pt x="126229" y="645133"/>
                    </a:cubicBezTo>
                    <a:lnTo>
                      <a:pt x="126229" y="646882"/>
                    </a:lnTo>
                    <a:cubicBezTo>
                      <a:pt x="126229" y="646882"/>
                      <a:pt x="128136" y="650697"/>
                      <a:pt x="128136" y="650697"/>
                    </a:cubicBezTo>
                    <a:lnTo>
                      <a:pt x="130521" y="656738"/>
                    </a:lnTo>
                    <a:lnTo>
                      <a:pt x="132747" y="662462"/>
                    </a:lnTo>
                    <a:lnTo>
                      <a:pt x="134018" y="666277"/>
                    </a:lnTo>
                    <a:lnTo>
                      <a:pt x="135290" y="667867"/>
                    </a:lnTo>
                    <a:lnTo>
                      <a:pt x="140695" y="669457"/>
                    </a:lnTo>
                    <a:lnTo>
                      <a:pt x="145147" y="670729"/>
                    </a:lnTo>
                    <a:lnTo>
                      <a:pt x="147850" y="672795"/>
                    </a:lnTo>
                    <a:lnTo>
                      <a:pt x="150711" y="674862"/>
                    </a:lnTo>
                    <a:lnTo>
                      <a:pt x="152778" y="676134"/>
                    </a:lnTo>
                    <a:lnTo>
                      <a:pt x="153732" y="677724"/>
                    </a:lnTo>
                    <a:lnTo>
                      <a:pt x="153732" y="679154"/>
                    </a:lnTo>
                    <a:cubicBezTo>
                      <a:pt x="153732" y="679154"/>
                      <a:pt x="153732" y="680108"/>
                      <a:pt x="153732" y="680108"/>
                    </a:cubicBezTo>
                    <a:lnTo>
                      <a:pt x="152619" y="681380"/>
                    </a:lnTo>
                    <a:lnTo>
                      <a:pt x="147532" y="684719"/>
                    </a:lnTo>
                    <a:lnTo>
                      <a:pt x="146896" y="685832"/>
                    </a:lnTo>
                    <a:lnTo>
                      <a:pt x="146896" y="687262"/>
                    </a:lnTo>
                    <a:cubicBezTo>
                      <a:pt x="146896" y="687262"/>
                      <a:pt x="147691" y="691237"/>
                      <a:pt x="147691" y="691237"/>
                    </a:cubicBezTo>
                    <a:lnTo>
                      <a:pt x="148327" y="693780"/>
                    </a:lnTo>
                    <a:lnTo>
                      <a:pt x="148327" y="698868"/>
                    </a:lnTo>
                    <a:cubicBezTo>
                      <a:pt x="148327" y="698868"/>
                      <a:pt x="148804" y="703637"/>
                      <a:pt x="148804" y="703637"/>
                    </a:cubicBezTo>
                    <a:lnTo>
                      <a:pt x="150552" y="705863"/>
                    </a:lnTo>
                    <a:lnTo>
                      <a:pt x="151983" y="707293"/>
                    </a:lnTo>
                    <a:lnTo>
                      <a:pt x="152937" y="708565"/>
                    </a:lnTo>
                    <a:lnTo>
                      <a:pt x="154845" y="710314"/>
                    </a:lnTo>
                    <a:lnTo>
                      <a:pt x="156434" y="711586"/>
                    </a:lnTo>
                    <a:lnTo>
                      <a:pt x="157706" y="712381"/>
                    </a:lnTo>
                    <a:lnTo>
                      <a:pt x="157706" y="712381"/>
                    </a:lnTo>
                    <a:cubicBezTo>
                      <a:pt x="157706" y="712381"/>
                      <a:pt x="158342" y="714130"/>
                      <a:pt x="158342" y="714130"/>
                    </a:cubicBezTo>
                    <a:lnTo>
                      <a:pt x="158024" y="716196"/>
                    </a:lnTo>
                    <a:lnTo>
                      <a:pt x="157547" y="717945"/>
                    </a:lnTo>
                    <a:lnTo>
                      <a:pt x="157547" y="718899"/>
                    </a:lnTo>
                    <a:cubicBezTo>
                      <a:pt x="157547" y="718899"/>
                      <a:pt x="158819" y="719535"/>
                      <a:pt x="158819" y="719535"/>
                    </a:cubicBezTo>
                    <a:lnTo>
                      <a:pt x="160409" y="721284"/>
                    </a:lnTo>
                    <a:lnTo>
                      <a:pt x="160409" y="723827"/>
                    </a:lnTo>
                    <a:cubicBezTo>
                      <a:pt x="160409" y="723827"/>
                      <a:pt x="160409" y="725576"/>
                      <a:pt x="160409" y="725576"/>
                    </a:cubicBezTo>
                    <a:lnTo>
                      <a:pt x="161045" y="727166"/>
                    </a:lnTo>
                    <a:lnTo>
                      <a:pt x="161045" y="728914"/>
                    </a:lnTo>
                    <a:cubicBezTo>
                      <a:pt x="161045" y="728914"/>
                      <a:pt x="160727" y="733366"/>
                      <a:pt x="160727" y="733366"/>
                    </a:cubicBezTo>
                    <a:lnTo>
                      <a:pt x="160727" y="735115"/>
                    </a:lnTo>
                    <a:cubicBezTo>
                      <a:pt x="160727" y="735115"/>
                      <a:pt x="160727" y="735274"/>
                      <a:pt x="160727" y="735274"/>
                    </a:cubicBezTo>
                    <a:lnTo>
                      <a:pt x="159296" y="735274"/>
                    </a:lnTo>
                    <a:cubicBezTo>
                      <a:pt x="159296" y="735274"/>
                      <a:pt x="158024" y="736069"/>
                      <a:pt x="158024" y="736069"/>
                    </a:cubicBezTo>
                    <a:lnTo>
                      <a:pt x="156275" y="738930"/>
                    </a:lnTo>
                    <a:lnTo>
                      <a:pt x="154209" y="739725"/>
                    </a:lnTo>
                    <a:lnTo>
                      <a:pt x="151983" y="739725"/>
                    </a:lnTo>
                    <a:cubicBezTo>
                      <a:pt x="151983" y="739725"/>
                      <a:pt x="149598" y="738294"/>
                      <a:pt x="149598" y="738294"/>
                    </a:cubicBezTo>
                    <a:lnTo>
                      <a:pt x="147691" y="736546"/>
                    </a:lnTo>
                    <a:lnTo>
                      <a:pt x="147214" y="735592"/>
                    </a:lnTo>
                    <a:lnTo>
                      <a:pt x="146737" y="733684"/>
                    </a:lnTo>
                    <a:lnTo>
                      <a:pt x="145783" y="732412"/>
                    </a:lnTo>
                    <a:lnTo>
                      <a:pt x="143716" y="733048"/>
                    </a:lnTo>
                    <a:lnTo>
                      <a:pt x="140695" y="733366"/>
                    </a:lnTo>
                    <a:lnTo>
                      <a:pt x="137357" y="733843"/>
                    </a:lnTo>
                    <a:lnTo>
                      <a:pt x="136721" y="734320"/>
                    </a:lnTo>
                    <a:lnTo>
                      <a:pt x="136721" y="735115"/>
                    </a:lnTo>
                    <a:cubicBezTo>
                      <a:pt x="136721" y="735115"/>
                      <a:pt x="137516" y="736863"/>
                      <a:pt x="137516" y="736863"/>
                    </a:cubicBezTo>
                    <a:lnTo>
                      <a:pt x="138152" y="739089"/>
                    </a:lnTo>
                    <a:lnTo>
                      <a:pt x="138629" y="742110"/>
                    </a:lnTo>
                    <a:lnTo>
                      <a:pt x="139583" y="744176"/>
                    </a:lnTo>
                    <a:lnTo>
                      <a:pt x="139901" y="744812"/>
                    </a:lnTo>
                    <a:lnTo>
                      <a:pt x="145147" y="750853"/>
                    </a:lnTo>
                    <a:lnTo>
                      <a:pt x="146578" y="752125"/>
                    </a:lnTo>
                    <a:lnTo>
                      <a:pt x="146896" y="752920"/>
                    </a:lnTo>
                    <a:lnTo>
                      <a:pt x="146419" y="755146"/>
                    </a:lnTo>
                    <a:lnTo>
                      <a:pt x="145465" y="757690"/>
                    </a:lnTo>
                    <a:lnTo>
                      <a:pt x="145465" y="759756"/>
                    </a:lnTo>
                    <a:cubicBezTo>
                      <a:pt x="145465" y="759756"/>
                      <a:pt x="147373" y="761982"/>
                      <a:pt x="147373" y="761982"/>
                    </a:cubicBezTo>
                    <a:lnTo>
                      <a:pt x="148804" y="763572"/>
                    </a:lnTo>
                    <a:lnTo>
                      <a:pt x="147373" y="765639"/>
                    </a:lnTo>
                    <a:lnTo>
                      <a:pt x="146578" y="768182"/>
                    </a:lnTo>
                    <a:lnTo>
                      <a:pt x="147532" y="769295"/>
                    </a:lnTo>
                    <a:lnTo>
                      <a:pt x="147055" y="772793"/>
                    </a:lnTo>
                    <a:lnTo>
                      <a:pt x="147532" y="773428"/>
                    </a:lnTo>
                    <a:lnTo>
                      <a:pt x="148485" y="773746"/>
                    </a:lnTo>
                    <a:lnTo>
                      <a:pt x="150075" y="773428"/>
                    </a:lnTo>
                    <a:lnTo>
                      <a:pt x="151665" y="772475"/>
                    </a:lnTo>
                    <a:lnTo>
                      <a:pt x="152937" y="772475"/>
                    </a:lnTo>
                    <a:cubicBezTo>
                      <a:pt x="152937" y="772475"/>
                      <a:pt x="153732" y="772475"/>
                      <a:pt x="153732" y="772475"/>
                    </a:cubicBezTo>
                    <a:lnTo>
                      <a:pt x="154845" y="769772"/>
                    </a:lnTo>
                    <a:lnTo>
                      <a:pt x="155799" y="769454"/>
                    </a:lnTo>
                    <a:lnTo>
                      <a:pt x="157547" y="770249"/>
                    </a:lnTo>
                    <a:lnTo>
                      <a:pt x="161204" y="775336"/>
                    </a:lnTo>
                    <a:lnTo>
                      <a:pt x="164224" y="779628"/>
                    </a:lnTo>
                    <a:lnTo>
                      <a:pt x="165178" y="780423"/>
                    </a:lnTo>
                    <a:lnTo>
                      <a:pt x="165655" y="780900"/>
                    </a:lnTo>
                    <a:lnTo>
                      <a:pt x="168676" y="783126"/>
                    </a:lnTo>
                    <a:lnTo>
                      <a:pt x="170742" y="784557"/>
                    </a:lnTo>
                    <a:lnTo>
                      <a:pt x="173604" y="784080"/>
                    </a:lnTo>
                    <a:lnTo>
                      <a:pt x="177419" y="784080"/>
                    </a:lnTo>
                    <a:cubicBezTo>
                      <a:pt x="177419" y="784080"/>
                      <a:pt x="179645" y="785352"/>
                      <a:pt x="179645" y="785352"/>
                    </a:cubicBezTo>
                    <a:lnTo>
                      <a:pt x="180917" y="786306"/>
                    </a:lnTo>
                    <a:lnTo>
                      <a:pt x="181076" y="786306"/>
                    </a:lnTo>
                    <a:cubicBezTo>
                      <a:pt x="181076" y="786306"/>
                      <a:pt x="185527" y="789803"/>
                      <a:pt x="185527" y="789803"/>
                    </a:cubicBezTo>
                    <a:lnTo>
                      <a:pt x="187435" y="789485"/>
                    </a:lnTo>
                    <a:lnTo>
                      <a:pt x="188707" y="790439"/>
                    </a:lnTo>
                    <a:lnTo>
                      <a:pt x="189025" y="792824"/>
                    </a:lnTo>
                    <a:lnTo>
                      <a:pt x="188389" y="795209"/>
                    </a:lnTo>
                    <a:lnTo>
                      <a:pt x="188389" y="796321"/>
                    </a:lnTo>
                    <a:cubicBezTo>
                      <a:pt x="188389" y="796321"/>
                      <a:pt x="190456" y="796480"/>
                      <a:pt x="190456" y="796480"/>
                    </a:cubicBezTo>
                    <a:lnTo>
                      <a:pt x="194748" y="798070"/>
                    </a:lnTo>
                    <a:lnTo>
                      <a:pt x="198563" y="799501"/>
                    </a:lnTo>
                    <a:lnTo>
                      <a:pt x="200471" y="799978"/>
                    </a:lnTo>
                    <a:lnTo>
                      <a:pt x="202538" y="801091"/>
                    </a:lnTo>
                    <a:lnTo>
                      <a:pt x="204446" y="802839"/>
                    </a:lnTo>
                    <a:lnTo>
                      <a:pt x="208102" y="805065"/>
                    </a:lnTo>
                    <a:lnTo>
                      <a:pt x="211282" y="806814"/>
                    </a:lnTo>
                    <a:lnTo>
                      <a:pt x="211918" y="809040"/>
                    </a:lnTo>
                    <a:lnTo>
                      <a:pt x="213189" y="811106"/>
                    </a:lnTo>
                    <a:lnTo>
                      <a:pt x="214779" y="813014"/>
                    </a:lnTo>
                    <a:lnTo>
                      <a:pt x="216687" y="813014"/>
                    </a:lnTo>
                    <a:cubicBezTo>
                      <a:pt x="216687" y="813014"/>
                      <a:pt x="218913" y="811265"/>
                      <a:pt x="218913" y="811265"/>
                    </a:cubicBezTo>
                    <a:lnTo>
                      <a:pt x="223523" y="803634"/>
                    </a:lnTo>
                    <a:lnTo>
                      <a:pt x="230041" y="802044"/>
                    </a:lnTo>
                    <a:lnTo>
                      <a:pt x="236082" y="802839"/>
                    </a:lnTo>
                    <a:lnTo>
                      <a:pt x="241488" y="803952"/>
                    </a:lnTo>
                    <a:lnTo>
                      <a:pt x="243077" y="806496"/>
                    </a:lnTo>
                    <a:lnTo>
                      <a:pt x="244190" y="809198"/>
                    </a:lnTo>
                    <a:lnTo>
                      <a:pt x="244826" y="810629"/>
                    </a:lnTo>
                    <a:lnTo>
                      <a:pt x="246575" y="812219"/>
                    </a:lnTo>
                    <a:lnTo>
                      <a:pt x="254206" y="816035"/>
                    </a:lnTo>
                    <a:lnTo>
                      <a:pt x="258657" y="819532"/>
                    </a:lnTo>
                    <a:lnTo>
                      <a:pt x="264857" y="824142"/>
                    </a:lnTo>
                    <a:lnTo>
                      <a:pt x="269468" y="826209"/>
                    </a:lnTo>
                    <a:lnTo>
                      <a:pt x="273601" y="826209"/>
                    </a:lnTo>
                    <a:cubicBezTo>
                      <a:pt x="273601" y="826209"/>
                      <a:pt x="275827" y="828117"/>
                      <a:pt x="275827" y="828117"/>
                    </a:cubicBezTo>
                    <a:lnTo>
                      <a:pt x="279324" y="831773"/>
                    </a:lnTo>
                    <a:lnTo>
                      <a:pt x="282186" y="835907"/>
                    </a:lnTo>
                    <a:lnTo>
                      <a:pt x="285843" y="839722"/>
                    </a:lnTo>
                    <a:lnTo>
                      <a:pt x="288386" y="839722"/>
                    </a:lnTo>
                    <a:cubicBezTo>
                      <a:pt x="288386" y="839722"/>
                      <a:pt x="291884" y="838291"/>
                      <a:pt x="291884" y="838291"/>
                    </a:cubicBezTo>
                    <a:lnTo>
                      <a:pt x="296017" y="836702"/>
                    </a:lnTo>
                    <a:lnTo>
                      <a:pt x="298561" y="837497"/>
                    </a:lnTo>
                    <a:lnTo>
                      <a:pt x="300787" y="838609"/>
                    </a:lnTo>
                    <a:lnTo>
                      <a:pt x="301581" y="840517"/>
                    </a:lnTo>
                    <a:lnTo>
                      <a:pt x="303012" y="844174"/>
                    </a:lnTo>
                    <a:lnTo>
                      <a:pt x="304602" y="847989"/>
                    </a:lnTo>
                    <a:lnTo>
                      <a:pt x="306987" y="849420"/>
                    </a:lnTo>
                    <a:lnTo>
                      <a:pt x="309848" y="851487"/>
                    </a:lnTo>
                    <a:lnTo>
                      <a:pt x="311438" y="853077"/>
                    </a:lnTo>
                    <a:lnTo>
                      <a:pt x="316684" y="855938"/>
                    </a:lnTo>
                    <a:lnTo>
                      <a:pt x="317479" y="857051"/>
                    </a:lnTo>
                    <a:lnTo>
                      <a:pt x="318592" y="857846"/>
                    </a:lnTo>
                    <a:lnTo>
                      <a:pt x="319864" y="858323"/>
                    </a:lnTo>
                    <a:lnTo>
                      <a:pt x="320977" y="858959"/>
                    </a:lnTo>
                    <a:lnTo>
                      <a:pt x="322726" y="858959"/>
                    </a:lnTo>
                    <a:cubicBezTo>
                      <a:pt x="322726" y="858959"/>
                      <a:pt x="328926" y="857369"/>
                      <a:pt x="328926" y="857369"/>
                    </a:cubicBezTo>
                    <a:lnTo>
                      <a:pt x="330515" y="857369"/>
                    </a:lnTo>
                    <a:cubicBezTo>
                      <a:pt x="330515" y="857369"/>
                      <a:pt x="331469" y="857846"/>
                      <a:pt x="331469" y="857846"/>
                    </a:cubicBezTo>
                    <a:lnTo>
                      <a:pt x="331469" y="858482"/>
                    </a:lnTo>
                    <a:cubicBezTo>
                      <a:pt x="331469" y="858482"/>
                      <a:pt x="330356" y="861184"/>
                      <a:pt x="330356" y="861184"/>
                    </a:cubicBezTo>
                    <a:lnTo>
                      <a:pt x="329403" y="864682"/>
                    </a:lnTo>
                    <a:lnTo>
                      <a:pt x="330356" y="866431"/>
                    </a:lnTo>
                    <a:lnTo>
                      <a:pt x="332900" y="867226"/>
                    </a:lnTo>
                    <a:lnTo>
                      <a:pt x="338623" y="867702"/>
                    </a:lnTo>
                    <a:lnTo>
                      <a:pt x="346254" y="867702"/>
                    </a:lnTo>
                    <a:cubicBezTo>
                      <a:pt x="346254" y="867702"/>
                      <a:pt x="348639" y="869451"/>
                      <a:pt x="348639" y="869451"/>
                    </a:cubicBezTo>
                    <a:lnTo>
                      <a:pt x="351024" y="872154"/>
                    </a:lnTo>
                    <a:lnTo>
                      <a:pt x="353408" y="876605"/>
                    </a:lnTo>
                    <a:lnTo>
                      <a:pt x="354362" y="878513"/>
                    </a:lnTo>
                    <a:lnTo>
                      <a:pt x="355475" y="878990"/>
                    </a:lnTo>
                    <a:lnTo>
                      <a:pt x="357542" y="878195"/>
                    </a:lnTo>
                    <a:lnTo>
                      <a:pt x="357860" y="876287"/>
                    </a:lnTo>
                    <a:lnTo>
                      <a:pt x="357860" y="873585"/>
                    </a:lnTo>
                    <a:cubicBezTo>
                      <a:pt x="357860" y="873585"/>
                      <a:pt x="359608" y="872631"/>
                      <a:pt x="359608" y="872631"/>
                    </a:cubicBezTo>
                    <a:lnTo>
                      <a:pt x="360721" y="873267"/>
                    </a:lnTo>
                    <a:lnTo>
                      <a:pt x="361993" y="875492"/>
                    </a:lnTo>
                    <a:lnTo>
                      <a:pt x="365173" y="877400"/>
                    </a:lnTo>
                    <a:lnTo>
                      <a:pt x="367398" y="878354"/>
                    </a:lnTo>
                    <a:lnTo>
                      <a:pt x="369624" y="878036"/>
                    </a:lnTo>
                    <a:lnTo>
                      <a:pt x="370578" y="877241"/>
                    </a:lnTo>
                    <a:lnTo>
                      <a:pt x="371691" y="873426"/>
                    </a:lnTo>
                    <a:lnTo>
                      <a:pt x="373439" y="872949"/>
                    </a:lnTo>
                    <a:lnTo>
                      <a:pt x="375665" y="873267"/>
                    </a:lnTo>
                    <a:lnTo>
                      <a:pt x="376460" y="874062"/>
                    </a:lnTo>
                    <a:lnTo>
                      <a:pt x="377414" y="875492"/>
                    </a:lnTo>
                    <a:lnTo>
                      <a:pt x="380116" y="876128"/>
                    </a:lnTo>
                    <a:lnTo>
                      <a:pt x="382819" y="877082"/>
                    </a:lnTo>
                    <a:lnTo>
                      <a:pt x="385363" y="878354"/>
                    </a:lnTo>
                    <a:lnTo>
                      <a:pt x="388860" y="881215"/>
                    </a:lnTo>
                    <a:lnTo>
                      <a:pt x="393153" y="881692"/>
                    </a:lnTo>
                    <a:lnTo>
                      <a:pt x="398081" y="881692"/>
                    </a:lnTo>
                    <a:cubicBezTo>
                      <a:pt x="398081" y="881692"/>
                      <a:pt x="400625" y="881692"/>
                      <a:pt x="400625" y="881692"/>
                    </a:cubicBezTo>
                    <a:lnTo>
                      <a:pt x="402532" y="881692"/>
                    </a:lnTo>
                    <a:cubicBezTo>
                      <a:pt x="402532" y="881692"/>
                      <a:pt x="404281" y="881692"/>
                      <a:pt x="404281" y="881692"/>
                    </a:cubicBezTo>
                    <a:lnTo>
                      <a:pt x="409369" y="879626"/>
                    </a:lnTo>
                    <a:lnTo>
                      <a:pt x="411435" y="879626"/>
                    </a:lnTo>
                    <a:cubicBezTo>
                      <a:pt x="411435" y="879626"/>
                      <a:pt x="413979" y="879626"/>
                      <a:pt x="413979" y="879626"/>
                    </a:cubicBezTo>
                    <a:lnTo>
                      <a:pt x="416523" y="879944"/>
                    </a:lnTo>
                    <a:lnTo>
                      <a:pt x="416205" y="878831"/>
                    </a:lnTo>
                    <a:lnTo>
                      <a:pt x="416523" y="877877"/>
                    </a:lnTo>
                    <a:lnTo>
                      <a:pt x="417476" y="877400"/>
                    </a:lnTo>
                    <a:lnTo>
                      <a:pt x="421292" y="876764"/>
                    </a:lnTo>
                    <a:lnTo>
                      <a:pt x="425584" y="875492"/>
                    </a:lnTo>
                    <a:lnTo>
                      <a:pt x="427333" y="874856"/>
                    </a:lnTo>
                    <a:lnTo>
                      <a:pt x="428605" y="874220"/>
                    </a:lnTo>
                    <a:lnTo>
                      <a:pt x="429877" y="873108"/>
                    </a:lnTo>
                    <a:lnTo>
                      <a:pt x="431148" y="873108"/>
                    </a:lnTo>
                    <a:cubicBezTo>
                      <a:pt x="431148" y="873108"/>
                      <a:pt x="434964" y="874698"/>
                      <a:pt x="434964" y="874698"/>
                    </a:cubicBezTo>
                    <a:lnTo>
                      <a:pt x="436395" y="875651"/>
                    </a:lnTo>
                    <a:lnTo>
                      <a:pt x="437031" y="878672"/>
                    </a:lnTo>
                    <a:lnTo>
                      <a:pt x="437667" y="879944"/>
                    </a:lnTo>
                    <a:lnTo>
                      <a:pt x="437190" y="883123"/>
                    </a:lnTo>
                    <a:lnTo>
                      <a:pt x="434805" y="890754"/>
                    </a:lnTo>
                    <a:lnTo>
                      <a:pt x="435282" y="893616"/>
                    </a:lnTo>
                    <a:lnTo>
                      <a:pt x="437190" y="895683"/>
                    </a:lnTo>
                    <a:lnTo>
                      <a:pt x="438939" y="897113"/>
                    </a:lnTo>
                    <a:lnTo>
                      <a:pt x="440528" y="892503"/>
                    </a:lnTo>
                    <a:lnTo>
                      <a:pt x="442754" y="890913"/>
                    </a:lnTo>
                    <a:lnTo>
                      <a:pt x="444980" y="888687"/>
                    </a:lnTo>
                    <a:lnTo>
                      <a:pt x="446569" y="885031"/>
                    </a:lnTo>
                    <a:lnTo>
                      <a:pt x="449749" y="881215"/>
                    </a:lnTo>
                    <a:lnTo>
                      <a:pt x="453246" y="877400"/>
                    </a:lnTo>
                    <a:lnTo>
                      <a:pt x="455631" y="874220"/>
                    </a:lnTo>
                    <a:lnTo>
                      <a:pt x="457221" y="872790"/>
                    </a:lnTo>
                    <a:lnTo>
                      <a:pt x="460560" y="871200"/>
                    </a:lnTo>
                    <a:lnTo>
                      <a:pt x="463421" y="870246"/>
                    </a:lnTo>
                    <a:lnTo>
                      <a:pt x="465329" y="868179"/>
                    </a:lnTo>
                    <a:lnTo>
                      <a:pt x="467714" y="867066"/>
                    </a:lnTo>
                    <a:lnTo>
                      <a:pt x="470098" y="866590"/>
                    </a:lnTo>
                    <a:lnTo>
                      <a:pt x="473596" y="866908"/>
                    </a:lnTo>
                    <a:lnTo>
                      <a:pt x="476934" y="867702"/>
                    </a:lnTo>
                    <a:lnTo>
                      <a:pt x="480591" y="868815"/>
                    </a:lnTo>
                    <a:lnTo>
                      <a:pt x="481068" y="869610"/>
                    </a:lnTo>
                    <a:lnTo>
                      <a:pt x="480750" y="871041"/>
                    </a:lnTo>
                    <a:lnTo>
                      <a:pt x="480273" y="872631"/>
                    </a:lnTo>
                    <a:lnTo>
                      <a:pt x="480273" y="873426"/>
                    </a:lnTo>
                    <a:cubicBezTo>
                      <a:pt x="480273" y="873426"/>
                      <a:pt x="480750" y="873903"/>
                      <a:pt x="480750" y="873903"/>
                    </a:cubicBezTo>
                    <a:lnTo>
                      <a:pt x="484406" y="874220"/>
                    </a:lnTo>
                    <a:lnTo>
                      <a:pt x="488858" y="873903"/>
                    </a:lnTo>
                    <a:lnTo>
                      <a:pt x="491242" y="873903"/>
                    </a:lnTo>
                    <a:cubicBezTo>
                      <a:pt x="491242" y="873903"/>
                      <a:pt x="496647" y="875492"/>
                      <a:pt x="496647" y="875492"/>
                    </a:cubicBezTo>
                    <a:lnTo>
                      <a:pt x="498237" y="876446"/>
                    </a:lnTo>
                    <a:lnTo>
                      <a:pt x="499986" y="877241"/>
                    </a:lnTo>
                    <a:lnTo>
                      <a:pt x="501576" y="877241"/>
                    </a:lnTo>
                    <a:cubicBezTo>
                      <a:pt x="501576" y="877241"/>
                      <a:pt x="503642" y="875492"/>
                      <a:pt x="503642" y="875492"/>
                    </a:cubicBezTo>
                    <a:lnTo>
                      <a:pt x="505868" y="874062"/>
                    </a:lnTo>
                    <a:lnTo>
                      <a:pt x="507299" y="874062"/>
                    </a:lnTo>
                    <a:cubicBezTo>
                      <a:pt x="507299" y="874062"/>
                      <a:pt x="508253" y="874220"/>
                      <a:pt x="508253" y="874220"/>
                    </a:cubicBezTo>
                    <a:lnTo>
                      <a:pt x="510002" y="875492"/>
                    </a:lnTo>
                    <a:lnTo>
                      <a:pt x="513658" y="876764"/>
                    </a:lnTo>
                    <a:lnTo>
                      <a:pt x="516838" y="877718"/>
                    </a:lnTo>
                    <a:lnTo>
                      <a:pt x="517951" y="878672"/>
                    </a:lnTo>
                    <a:lnTo>
                      <a:pt x="517633" y="882487"/>
                    </a:lnTo>
                    <a:lnTo>
                      <a:pt x="517633" y="883759"/>
                    </a:lnTo>
                    <a:cubicBezTo>
                      <a:pt x="517633" y="883759"/>
                      <a:pt x="520017" y="883759"/>
                      <a:pt x="520017" y="883759"/>
                    </a:cubicBezTo>
                    <a:lnTo>
                      <a:pt x="523197" y="884236"/>
                    </a:lnTo>
                    <a:lnTo>
                      <a:pt x="525582" y="884713"/>
                    </a:lnTo>
                    <a:lnTo>
                      <a:pt x="527489" y="884713"/>
                    </a:lnTo>
                    <a:cubicBezTo>
                      <a:pt x="527489" y="884713"/>
                      <a:pt x="530987" y="882328"/>
                      <a:pt x="530987" y="882328"/>
                    </a:cubicBezTo>
                    <a:lnTo>
                      <a:pt x="532577" y="882328"/>
                    </a:lnTo>
                    <a:cubicBezTo>
                      <a:pt x="532577" y="882328"/>
                      <a:pt x="534484" y="881692"/>
                      <a:pt x="534484" y="881692"/>
                    </a:cubicBezTo>
                    <a:lnTo>
                      <a:pt x="535279" y="881215"/>
                    </a:lnTo>
                    <a:lnTo>
                      <a:pt x="535915" y="881534"/>
                    </a:lnTo>
                    <a:lnTo>
                      <a:pt x="537982" y="881852"/>
                    </a:lnTo>
                    <a:lnTo>
                      <a:pt x="540049" y="881852"/>
                    </a:lnTo>
                    <a:cubicBezTo>
                      <a:pt x="540049" y="881852"/>
                      <a:pt x="541956" y="881057"/>
                      <a:pt x="541956" y="881057"/>
                    </a:cubicBezTo>
                    <a:lnTo>
                      <a:pt x="543864" y="880103"/>
                    </a:lnTo>
                    <a:lnTo>
                      <a:pt x="547203" y="877877"/>
                    </a:lnTo>
                    <a:lnTo>
                      <a:pt x="547838" y="876605"/>
                    </a:lnTo>
                    <a:lnTo>
                      <a:pt x="547838" y="875492"/>
                    </a:lnTo>
                    <a:cubicBezTo>
                      <a:pt x="547838" y="875492"/>
                      <a:pt x="547203" y="874698"/>
                      <a:pt x="547203" y="874698"/>
                    </a:cubicBezTo>
                    <a:lnTo>
                      <a:pt x="546567" y="874380"/>
                    </a:lnTo>
                    <a:lnTo>
                      <a:pt x="546885" y="873426"/>
                    </a:lnTo>
                    <a:lnTo>
                      <a:pt x="548315" y="871836"/>
                    </a:lnTo>
                    <a:lnTo>
                      <a:pt x="553562" y="869292"/>
                    </a:lnTo>
                    <a:lnTo>
                      <a:pt x="558013" y="866272"/>
                    </a:lnTo>
                    <a:lnTo>
                      <a:pt x="560398" y="863887"/>
                    </a:lnTo>
                    <a:lnTo>
                      <a:pt x="561510" y="861025"/>
                    </a:lnTo>
                    <a:lnTo>
                      <a:pt x="562941" y="858005"/>
                    </a:lnTo>
                    <a:lnTo>
                      <a:pt x="564213" y="856733"/>
                    </a:lnTo>
                    <a:lnTo>
                      <a:pt x="567393" y="855938"/>
                    </a:lnTo>
                    <a:lnTo>
                      <a:pt x="576136" y="854825"/>
                    </a:lnTo>
                    <a:lnTo>
                      <a:pt x="578839" y="853553"/>
                    </a:lnTo>
                    <a:lnTo>
                      <a:pt x="582973" y="851328"/>
                    </a:lnTo>
                    <a:lnTo>
                      <a:pt x="585039" y="849579"/>
                    </a:lnTo>
                    <a:lnTo>
                      <a:pt x="586152" y="848148"/>
                    </a:lnTo>
                    <a:lnTo>
                      <a:pt x="586152" y="846558"/>
                    </a:lnTo>
                    <a:cubicBezTo>
                      <a:pt x="586152" y="846558"/>
                      <a:pt x="589014" y="846081"/>
                      <a:pt x="589014" y="846081"/>
                    </a:cubicBezTo>
                    <a:lnTo>
                      <a:pt x="591398" y="843538"/>
                    </a:lnTo>
                    <a:lnTo>
                      <a:pt x="594260" y="840835"/>
                    </a:lnTo>
                    <a:lnTo>
                      <a:pt x="599347" y="838609"/>
                    </a:lnTo>
                    <a:lnTo>
                      <a:pt x="603799" y="835589"/>
                    </a:lnTo>
                    <a:lnTo>
                      <a:pt x="605389" y="836066"/>
                    </a:lnTo>
                    <a:lnTo>
                      <a:pt x="606978" y="837497"/>
                    </a:lnTo>
                    <a:lnTo>
                      <a:pt x="607773" y="839086"/>
                    </a:lnTo>
                    <a:lnTo>
                      <a:pt x="607773" y="839881"/>
                    </a:lnTo>
                    <a:cubicBezTo>
                      <a:pt x="607773" y="839881"/>
                      <a:pt x="613655" y="840835"/>
                      <a:pt x="613655" y="840835"/>
                    </a:cubicBezTo>
                    <a:lnTo>
                      <a:pt x="614609" y="840835"/>
                    </a:lnTo>
                    <a:cubicBezTo>
                      <a:pt x="614609" y="840835"/>
                      <a:pt x="618743" y="842107"/>
                      <a:pt x="618743" y="842107"/>
                    </a:cubicBezTo>
                    <a:lnTo>
                      <a:pt x="622558" y="843856"/>
                    </a:lnTo>
                    <a:lnTo>
                      <a:pt x="624625" y="844333"/>
                    </a:lnTo>
                    <a:lnTo>
                      <a:pt x="625738" y="844333"/>
                    </a:lnTo>
                    <a:cubicBezTo>
                      <a:pt x="625738" y="844333"/>
                      <a:pt x="626692" y="843697"/>
                      <a:pt x="626692" y="843697"/>
                    </a:cubicBezTo>
                    <a:lnTo>
                      <a:pt x="627804" y="842266"/>
                    </a:lnTo>
                    <a:lnTo>
                      <a:pt x="628917" y="841153"/>
                    </a:lnTo>
                    <a:lnTo>
                      <a:pt x="629553" y="840676"/>
                    </a:lnTo>
                    <a:lnTo>
                      <a:pt x="629553" y="838927"/>
                    </a:lnTo>
                    <a:cubicBezTo>
                      <a:pt x="629553" y="838927"/>
                      <a:pt x="635117" y="835589"/>
                      <a:pt x="635117" y="835589"/>
                    </a:cubicBezTo>
                    <a:lnTo>
                      <a:pt x="640205" y="833204"/>
                    </a:lnTo>
                    <a:lnTo>
                      <a:pt x="644497" y="831456"/>
                    </a:lnTo>
                    <a:lnTo>
                      <a:pt x="645769" y="832250"/>
                    </a:lnTo>
                    <a:lnTo>
                      <a:pt x="647200" y="833522"/>
                    </a:lnTo>
                    <a:lnTo>
                      <a:pt x="649108" y="836861"/>
                    </a:lnTo>
                    <a:lnTo>
                      <a:pt x="650220" y="837656"/>
                    </a:lnTo>
                    <a:lnTo>
                      <a:pt x="653082" y="837179"/>
                    </a:lnTo>
                    <a:lnTo>
                      <a:pt x="653559" y="837497"/>
                    </a:lnTo>
                    <a:lnTo>
                      <a:pt x="653082" y="838768"/>
                    </a:lnTo>
                    <a:lnTo>
                      <a:pt x="651174" y="840358"/>
                    </a:lnTo>
                    <a:lnTo>
                      <a:pt x="648631" y="841789"/>
                    </a:lnTo>
                    <a:lnTo>
                      <a:pt x="646882" y="842902"/>
                    </a:lnTo>
                    <a:lnTo>
                      <a:pt x="647359" y="846558"/>
                    </a:lnTo>
                    <a:lnTo>
                      <a:pt x="647359" y="847830"/>
                    </a:lnTo>
                    <a:cubicBezTo>
                      <a:pt x="647359" y="847830"/>
                      <a:pt x="647995" y="848307"/>
                      <a:pt x="647995" y="848307"/>
                    </a:cubicBezTo>
                    <a:lnTo>
                      <a:pt x="653241" y="844651"/>
                    </a:lnTo>
                    <a:lnTo>
                      <a:pt x="655785" y="843856"/>
                    </a:lnTo>
                    <a:lnTo>
                      <a:pt x="656738" y="844810"/>
                    </a:lnTo>
                    <a:lnTo>
                      <a:pt x="657056" y="846717"/>
                    </a:lnTo>
                    <a:lnTo>
                      <a:pt x="659123" y="850692"/>
                    </a:lnTo>
                    <a:lnTo>
                      <a:pt x="660077" y="852759"/>
                    </a:lnTo>
                    <a:lnTo>
                      <a:pt x="654831" y="857687"/>
                    </a:lnTo>
                    <a:lnTo>
                      <a:pt x="652923" y="860231"/>
                    </a:lnTo>
                    <a:lnTo>
                      <a:pt x="652923" y="861184"/>
                    </a:lnTo>
                    <a:cubicBezTo>
                      <a:pt x="652923" y="861184"/>
                      <a:pt x="652923" y="862138"/>
                      <a:pt x="652923" y="862138"/>
                    </a:cubicBezTo>
                    <a:lnTo>
                      <a:pt x="651492" y="863410"/>
                    </a:lnTo>
                    <a:lnTo>
                      <a:pt x="651492" y="863887"/>
                    </a:lnTo>
                    <a:cubicBezTo>
                      <a:pt x="651492" y="863887"/>
                      <a:pt x="652605" y="864682"/>
                      <a:pt x="652605" y="864682"/>
                    </a:cubicBezTo>
                    <a:lnTo>
                      <a:pt x="653877" y="865318"/>
                    </a:lnTo>
                    <a:lnTo>
                      <a:pt x="654513" y="865318"/>
                    </a:lnTo>
                    <a:cubicBezTo>
                      <a:pt x="654513" y="865318"/>
                      <a:pt x="655625" y="864046"/>
                      <a:pt x="655625" y="864046"/>
                    </a:cubicBezTo>
                    <a:lnTo>
                      <a:pt x="660713" y="862297"/>
                    </a:lnTo>
                    <a:lnTo>
                      <a:pt x="662144" y="862615"/>
                    </a:lnTo>
                    <a:lnTo>
                      <a:pt x="665641" y="865159"/>
                    </a:lnTo>
                    <a:lnTo>
                      <a:pt x="667231" y="865159"/>
                    </a:lnTo>
                    <a:cubicBezTo>
                      <a:pt x="667231" y="865159"/>
                      <a:pt x="671523" y="866113"/>
                      <a:pt x="671523" y="866113"/>
                    </a:cubicBezTo>
                    <a:lnTo>
                      <a:pt x="674226" y="865159"/>
                    </a:lnTo>
                    <a:lnTo>
                      <a:pt x="676293" y="866113"/>
                    </a:lnTo>
                    <a:lnTo>
                      <a:pt x="680426" y="869292"/>
                    </a:lnTo>
                    <a:lnTo>
                      <a:pt x="681380" y="869928"/>
                    </a:lnTo>
                    <a:lnTo>
                      <a:pt x="682334" y="868815"/>
                    </a:lnTo>
                    <a:lnTo>
                      <a:pt x="684560" y="865795"/>
                    </a:lnTo>
                    <a:lnTo>
                      <a:pt x="685831" y="863569"/>
                    </a:lnTo>
                    <a:lnTo>
                      <a:pt x="686467" y="862615"/>
                    </a:lnTo>
                    <a:lnTo>
                      <a:pt x="687421" y="861025"/>
                    </a:lnTo>
                    <a:lnTo>
                      <a:pt x="689170" y="861025"/>
                    </a:lnTo>
                    <a:cubicBezTo>
                      <a:pt x="689170" y="861025"/>
                      <a:pt x="690919" y="861343"/>
                      <a:pt x="690919" y="861343"/>
                    </a:cubicBezTo>
                    <a:lnTo>
                      <a:pt x="691872" y="862297"/>
                    </a:lnTo>
                    <a:lnTo>
                      <a:pt x="692827" y="864205"/>
                    </a:lnTo>
                    <a:lnTo>
                      <a:pt x="693939" y="865795"/>
                    </a:lnTo>
                    <a:lnTo>
                      <a:pt x="695370" y="865795"/>
                    </a:lnTo>
                    <a:cubicBezTo>
                      <a:pt x="695370" y="865795"/>
                      <a:pt x="696801" y="865636"/>
                      <a:pt x="696801" y="865636"/>
                    </a:cubicBezTo>
                    <a:lnTo>
                      <a:pt x="697437" y="865636"/>
                    </a:lnTo>
                    <a:cubicBezTo>
                      <a:pt x="697437" y="865636"/>
                      <a:pt x="698709" y="867226"/>
                      <a:pt x="698709" y="867226"/>
                    </a:cubicBezTo>
                    <a:lnTo>
                      <a:pt x="701252" y="870405"/>
                    </a:lnTo>
                    <a:lnTo>
                      <a:pt x="702365" y="871200"/>
                    </a:lnTo>
                    <a:lnTo>
                      <a:pt x="703478" y="872472"/>
                    </a:lnTo>
                    <a:lnTo>
                      <a:pt x="704114" y="875174"/>
                    </a:lnTo>
                    <a:lnTo>
                      <a:pt x="704432" y="877877"/>
                    </a:lnTo>
                    <a:lnTo>
                      <a:pt x="707611" y="887257"/>
                    </a:lnTo>
                    <a:lnTo>
                      <a:pt x="708565" y="889164"/>
                    </a:lnTo>
                    <a:lnTo>
                      <a:pt x="709201" y="890595"/>
                    </a:lnTo>
                    <a:lnTo>
                      <a:pt x="710632" y="890913"/>
                    </a:lnTo>
                    <a:lnTo>
                      <a:pt x="711904" y="889482"/>
                    </a:lnTo>
                    <a:lnTo>
                      <a:pt x="712381" y="887893"/>
                    </a:lnTo>
                    <a:lnTo>
                      <a:pt x="713653" y="887416"/>
                    </a:lnTo>
                    <a:lnTo>
                      <a:pt x="715083" y="887734"/>
                    </a:lnTo>
                    <a:lnTo>
                      <a:pt x="717786" y="889164"/>
                    </a:lnTo>
                    <a:lnTo>
                      <a:pt x="719217" y="889959"/>
                    </a:lnTo>
                    <a:lnTo>
                      <a:pt x="720012" y="894570"/>
                    </a:lnTo>
                    <a:lnTo>
                      <a:pt x="720012" y="899975"/>
                    </a:lnTo>
                    <a:cubicBezTo>
                      <a:pt x="720012" y="899975"/>
                      <a:pt x="720012" y="901724"/>
                      <a:pt x="720012" y="901724"/>
                    </a:cubicBezTo>
                    <a:lnTo>
                      <a:pt x="721284" y="906175"/>
                    </a:lnTo>
                    <a:lnTo>
                      <a:pt x="721602" y="911262"/>
                    </a:lnTo>
                    <a:lnTo>
                      <a:pt x="721919" y="914124"/>
                    </a:lnTo>
                    <a:lnTo>
                      <a:pt x="721919" y="916827"/>
                    </a:lnTo>
                    <a:cubicBezTo>
                      <a:pt x="721919" y="916827"/>
                      <a:pt x="721760" y="920324"/>
                      <a:pt x="721760" y="920324"/>
                    </a:cubicBezTo>
                    <a:lnTo>
                      <a:pt x="721125" y="925094"/>
                    </a:lnTo>
                    <a:lnTo>
                      <a:pt x="720012" y="929068"/>
                    </a:lnTo>
                    <a:lnTo>
                      <a:pt x="720330" y="932406"/>
                    </a:lnTo>
                    <a:lnTo>
                      <a:pt x="719694" y="933996"/>
                    </a:lnTo>
                    <a:lnTo>
                      <a:pt x="717150" y="934791"/>
                    </a:lnTo>
                    <a:lnTo>
                      <a:pt x="717150" y="936063"/>
                    </a:lnTo>
                    <a:cubicBezTo>
                      <a:pt x="717150" y="936063"/>
                      <a:pt x="717627" y="938130"/>
                      <a:pt x="717627" y="938130"/>
                    </a:cubicBezTo>
                    <a:lnTo>
                      <a:pt x="719376" y="940832"/>
                    </a:lnTo>
                    <a:lnTo>
                      <a:pt x="719376" y="942422"/>
                    </a:lnTo>
                    <a:cubicBezTo>
                      <a:pt x="719376" y="942422"/>
                      <a:pt x="718581" y="943535"/>
                      <a:pt x="718581" y="943535"/>
                    </a:cubicBezTo>
                    <a:lnTo>
                      <a:pt x="716673" y="943535"/>
                    </a:lnTo>
                    <a:cubicBezTo>
                      <a:pt x="716673" y="943535"/>
                      <a:pt x="713970" y="944648"/>
                      <a:pt x="713970" y="944648"/>
                    </a:cubicBezTo>
                    <a:lnTo>
                      <a:pt x="712063" y="947986"/>
                    </a:lnTo>
                    <a:lnTo>
                      <a:pt x="710155" y="950689"/>
                    </a:lnTo>
                    <a:lnTo>
                      <a:pt x="709042" y="951166"/>
                    </a:lnTo>
                    <a:lnTo>
                      <a:pt x="705545" y="950371"/>
                    </a:lnTo>
                    <a:lnTo>
                      <a:pt x="704750" y="951007"/>
                    </a:lnTo>
                    <a:lnTo>
                      <a:pt x="703478" y="955776"/>
                    </a:lnTo>
                    <a:lnTo>
                      <a:pt x="702524" y="957843"/>
                    </a:lnTo>
                    <a:lnTo>
                      <a:pt x="700934" y="959592"/>
                    </a:lnTo>
                    <a:lnTo>
                      <a:pt x="699504" y="960546"/>
                    </a:lnTo>
                    <a:lnTo>
                      <a:pt x="698232" y="961181"/>
                    </a:lnTo>
                    <a:lnTo>
                      <a:pt x="695370" y="960705"/>
                    </a:lnTo>
                    <a:lnTo>
                      <a:pt x="693939" y="963566"/>
                    </a:lnTo>
                    <a:lnTo>
                      <a:pt x="692509" y="967382"/>
                    </a:lnTo>
                    <a:lnTo>
                      <a:pt x="692509" y="969289"/>
                    </a:lnTo>
                    <a:cubicBezTo>
                      <a:pt x="692509" y="969289"/>
                      <a:pt x="693144" y="972310"/>
                      <a:pt x="693144" y="972310"/>
                    </a:cubicBezTo>
                    <a:lnTo>
                      <a:pt x="692667" y="973105"/>
                    </a:lnTo>
                    <a:lnTo>
                      <a:pt x="691078" y="973741"/>
                    </a:lnTo>
                    <a:lnTo>
                      <a:pt x="688534" y="975172"/>
                    </a:lnTo>
                    <a:lnTo>
                      <a:pt x="686944" y="979464"/>
                    </a:lnTo>
                    <a:lnTo>
                      <a:pt x="686944" y="983757"/>
                    </a:lnTo>
                    <a:cubicBezTo>
                      <a:pt x="686944" y="983757"/>
                      <a:pt x="687898" y="985187"/>
                      <a:pt x="687898" y="985187"/>
                    </a:cubicBezTo>
                    <a:lnTo>
                      <a:pt x="689647" y="985823"/>
                    </a:lnTo>
                    <a:lnTo>
                      <a:pt x="690919" y="987095"/>
                    </a:lnTo>
                    <a:lnTo>
                      <a:pt x="690919" y="989162"/>
                    </a:lnTo>
                    <a:cubicBezTo>
                      <a:pt x="690919" y="989162"/>
                      <a:pt x="692190" y="991705"/>
                      <a:pt x="692190" y="991705"/>
                    </a:cubicBezTo>
                    <a:lnTo>
                      <a:pt x="691714" y="994726"/>
                    </a:lnTo>
                    <a:lnTo>
                      <a:pt x="688216" y="999018"/>
                    </a:lnTo>
                    <a:lnTo>
                      <a:pt x="688216" y="1001403"/>
                    </a:lnTo>
                    <a:cubicBezTo>
                      <a:pt x="688216" y="1001403"/>
                      <a:pt x="689965" y="1002198"/>
                      <a:pt x="689965" y="1002198"/>
                    </a:cubicBezTo>
                    <a:lnTo>
                      <a:pt x="691555" y="1001880"/>
                    </a:lnTo>
                    <a:lnTo>
                      <a:pt x="693621" y="1000926"/>
                    </a:lnTo>
                    <a:lnTo>
                      <a:pt x="696006" y="999336"/>
                    </a:lnTo>
                    <a:lnTo>
                      <a:pt x="701093" y="996952"/>
                    </a:lnTo>
                    <a:lnTo>
                      <a:pt x="706658" y="995521"/>
                    </a:lnTo>
                    <a:lnTo>
                      <a:pt x="711109" y="995203"/>
                    </a:lnTo>
                    <a:lnTo>
                      <a:pt x="714924" y="995203"/>
                    </a:lnTo>
                    <a:cubicBezTo>
                      <a:pt x="714924" y="995203"/>
                      <a:pt x="716832" y="995839"/>
                      <a:pt x="716832" y="995839"/>
                    </a:cubicBezTo>
                    <a:lnTo>
                      <a:pt x="717309" y="996793"/>
                    </a:lnTo>
                    <a:lnTo>
                      <a:pt x="722555" y="995362"/>
                    </a:lnTo>
                    <a:lnTo>
                      <a:pt x="723668" y="995362"/>
                    </a:lnTo>
                    <a:cubicBezTo>
                      <a:pt x="723668" y="995362"/>
                      <a:pt x="724622" y="995362"/>
                      <a:pt x="724622" y="995362"/>
                    </a:cubicBezTo>
                    <a:lnTo>
                      <a:pt x="724622" y="996316"/>
                    </a:lnTo>
                    <a:cubicBezTo>
                      <a:pt x="724622" y="996316"/>
                      <a:pt x="720807" y="1000131"/>
                      <a:pt x="720807" y="1000131"/>
                    </a:cubicBezTo>
                    <a:lnTo>
                      <a:pt x="720171" y="1001880"/>
                    </a:lnTo>
                    <a:lnTo>
                      <a:pt x="720171" y="1003788"/>
                    </a:lnTo>
                    <a:cubicBezTo>
                      <a:pt x="720171" y="1003788"/>
                      <a:pt x="721919" y="1005536"/>
                      <a:pt x="721919" y="1005536"/>
                    </a:cubicBezTo>
                    <a:lnTo>
                      <a:pt x="723350" y="1006967"/>
                    </a:lnTo>
                    <a:lnTo>
                      <a:pt x="724622" y="1010465"/>
                    </a:lnTo>
                    <a:lnTo>
                      <a:pt x="723668" y="1013644"/>
                    </a:lnTo>
                    <a:lnTo>
                      <a:pt x="724304" y="1014757"/>
                    </a:lnTo>
                    <a:lnTo>
                      <a:pt x="725417" y="1016029"/>
                    </a:lnTo>
                    <a:lnTo>
                      <a:pt x="726053" y="1017778"/>
                    </a:lnTo>
                    <a:lnTo>
                      <a:pt x="726053" y="1020004"/>
                    </a:lnTo>
                    <a:cubicBezTo>
                      <a:pt x="726053" y="1020004"/>
                      <a:pt x="725576" y="1023501"/>
                      <a:pt x="725576" y="1023501"/>
                    </a:cubicBezTo>
                    <a:lnTo>
                      <a:pt x="731140" y="1025250"/>
                    </a:lnTo>
                    <a:lnTo>
                      <a:pt x="735909" y="1026045"/>
                    </a:lnTo>
                    <a:lnTo>
                      <a:pt x="739407" y="1026045"/>
                    </a:lnTo>
                    <a:cubicBezTo>
                      <a:pt x="739407" y="1026045"/>
                      <a:pt x="741633" y="1026998"/>
                      <a:pt x="741633" y="1026998"/>
                    </a:cubicBezTo>
                    <a:lnTo>
                      <a:pt x="742905" y="1027634"/>
                    </a:lnTo>
                    <a:lnTo>
                      <a:pt x="743858" y="1028906"/>
                    </a:lnTo>
                    <a:lnTo>
                      <a:pt x="744176" y="1030337"/>
                    </a:lnTo>
                    <a:lnTo>
                      <a:pt x="743063" y="1031291"/>
                    </a:lnTo>
                    <a:lnTo>
                      <a:pt x="740679" y="1034311"/>
                    </a:lnTo>
                    <a:lnTo>
                      <a:pt x="739407" y="1038445"/>
                    </a:lnTo>
                    <a:lnTo>
                      <a:pt x="739407" y="1041465"/>
                    </a:lnTo>
                    <a:cubicBezTo>
                      <a:pt x="739407" y="1041465"/>
                      <a:pt x="739407" y="1044168"/>
                      <a:pt x="739407" y="1044168"/>
                    </a:cubicBezTo>
                    <a:lnTo>
                      <a:pt x="736704" y="1047984"/>
                    </a:lnTo>
                    <a:lnTo>
                      <a:pt x="735591" y="1050686"/>
                    </a:lnTo>
                    <a:lnTo>
                      <a:pt x="734638" y="1053389"/>
                    </a:lnTo>
                    <a:lnTo>
                      <a:pt x="734638" y="1054502"/>
                    </a:lnTo>
                    <a:cubicBezTo>
                      <a:pt x="734638" y="1054502"/>
                      <a:pt x="735274" y="1055297"/>
                      <a:pt x="735274" y="1055297"/>
                    </a:cubicBezTo>
                    <a:lnTo>
                      <a:pt x="736386" y="1055774"/>
                    </a:lnTo>
                    <a:lnTo>
                      <a:pt x="738453" y="1056091"/>
                    </a:lnTo>
                    <a:lnTo>
                      <a:pt x="740838" y="1055774"/>
                    </a:lnTo>
                    <a:lnTo>
                      <a:pt x="746720" y="1056409"/>
                    </a:lnTo>
                    <a:lnTo>
                      <a:pt x="753397" y="1057522"/>
                    </a:lnTo>
                    <a:lnTo>
                      <a:pt x="756100" y="1058158"/>
                    </a:lnTo>
                    <a:lnTo>
                      <a:pt x="756895" y="1059271"/>
                    </a:lnTo>
                    <a:lnTo>
                      <a:pt x="756895" y="1061815"/>
                    </a:lnTo>
                    <a:cubicBezTo>
                      <a:pt x="756895" y="1061815"/>
                      <a:pt x="756259" y="1064199"/>
                      <a:pt x="756259" y="1064199"/>
                    </a:cubicBezTo>
                    <a:lnTo>
                      <a:pt x="756736" y="1066107"/>
                    </a:lnTo>
                    <a:lnTo>
                      <a:pt x="757849" y="1067856"/>
                    </a:lnTo>
                    <a:lnTo>
                      <a:pt x="759597" y="1068492"/>
                    </a:lnTo>
                    <a:lnTo>
                      <a:pt x="761187" y="1069128"/>
                    </a:lnTo>
                    <a:lnTo>
                      <a:pt x="761505" y="1070400"/>
                    </a:lnTo>
                    <a:lnTo>
                      <a:pt x="761028" y="1072148"/>
                    </a:lnTo>
                    <a:lnTo>
                      <a:pt x="761823" y="1073579"/>
                    </a:lnTo>
                    <a:lnTo>
                      <a:pt x="762777" y="1074533"/>
                    </a:lnTo>
                    <a:lnTo>
                      <a:pt x="764684" y="1075010"/>
                    </a:lnTo>
                    <a:lnTo>
                      <a:pt x="768659" y="1073897"/>
                    </a:lnTo>
                    <a:lnTo>
                      <a:pt x="771362" y="1074374"/>
                    </a:lnTo>
                    <a:lnTo>
                      <a:pt x="773746" y="1075169"/>
                    </a:lnTo>
                    <a:lnTo>
                      <a:pt x="775813" y="1074692"/>
                    </a:lnTo>
                    <a:lnTo>
                      <a:pt x="777880" y="1073738"/>
                    </a:lnTo>
                    <a:lnTo>
                      <a:pt x="782490" y="1069287"/>
                    </a:lnTo>
                    <a:lnTo>
                      <a:pt x="787736" y="1066902"/>
                    </a:lnTo>
                    <a:lnTo>
                      <a:pt x="789485" y="1066266"/>
                    </a:lnTo>
                    <a:lnTo>
                      <a:pt x="790598" y="1066584"/>
                    </a:lnTo>
                    <a:lnTo>
                      <a:pt x="790916" y="1066902"/>
                    </a:lnTo>
                    <a:lnTo>
                      <a:pt x="790916" y="1067856"/>
                    </a:lnTo>
                    <a:cubicBezTo>
                      <a:pt x="790916" y="1067856"/>
                      <a:pt x="791393" y="1071512"/>
                      <a:pt x="791393" y="1071512"/>
                    </a:cubicBezTo>
                    <a:lnTo>
                      <a:pt x="791075" y="1071989"/>
                    </a:lnTo>
                    <a:lnTo>
                      <a:pt x="792665" y="1073420"/>
                    </a:lnTo>
                    <a:lnTo>
                      <a:pt x="792029" y="1076918"/>
                    </a:lnTo>
                    <a:lnTo>
                      <a:pt x="792824" y="1077712"/>
                    </a:lnTo>
                    <a:lnTo>
                      <a:pt x="793301" y="1078984"/>
                    </a:lnTo>
                    <a:lnTo>
                      <a:pt x="793301" y="1080892"/>
                    </a:lnTo>
                    <a:cubicBezTo>
                      <a:pt x="793301" y="1080892"/>
                      <a:pt x="793301" y="1082482"/>
                      <a:pt x="793301" y="1082482"/>
                    </a:cubicBezTo>
                    <a:lnTo>
                      <a:pt x="793937" y="1083277"/>
                    </a:lnTo>
                    <a:lnTo>
                      <a:pt x="794890" y="1083595"/>
                    </a:lnTo>
                    <a:lnTo>
                      <a:pt x="799501" y="1082164"/>
                    </a:lnTo>
                    <a:lnTo>
                      <a:pt x="802362" y="1082164"/>
                    </a:lnTo>
                    <a:cubicBezTo>
                      <a:pt x="802362" y="1082164"/>
                      <a:pt x="803475" y="1082959"/>
                      <a:pt x="803475" y="1082959"/>
                    </a:cubicBezTo>
                    <a:lnTo>
                      <a:pt x="804588" y="1083595"/>
                    </a:lnTo>
                    <a:lnTo>
                      <a:pt x="805860" y="1084072"/>
                    </a:lnTo>
                    <a:lnTo>
                      <a:pt x="806973" y="1084708"/>
                    </a:lnTo>
                    <a:lnTo>
                      <a:pt x="807609" y="1084708"/>
                    </a:lnTo>
                    <a:cubicBezTo>
                      <a:pt x="807609" y="1084708"/>
                      <a:pt x="809198" y="1083118"/>
                      <a:pt x="809198" y="1083118"/>
                    </a:cubicBezTo>
                    <a:lnTo>
                      <a:pt x="809675" y="1082800"/>
                    </a:lnTo>
                    <a:lnTo>
                      <a:pt x="809675" y="1082164"/>
                    </a:lnTo>
                    <a:cubicBezTo>
                      <a:pt x="809675" y="1082164"/>
                      <a:pt x="808563" y="1080892"/>
                      <a:pt x="808563" y="1080892"/>
                    </a:cubicBezTo>
                    <a:lnTo>
                      <a:pt x="807450" y="1079779"/>
                    </a:lnTo>
                    <a:lnTo>
                      <a:pt x="807450" y="1077395"/>
                    </a:lnTo>
                    <a:cubicBezTo>
                      <a:pt x="807450" y="1077395"/>
                      <a:pt x="808086" y="1073261"/>
                      <a:pt x="808086" y="1073261"/>
                    </a:cubicBezTo>
                    <a:lnTo>
                      <a:pt x="808086" y="1071035"/>
                    </a:lnTo>
                    <a:cubicBezTo>
                      <a:pt x="808086" y="1071035"/>
                      <a:pt x="808086" y="1065948"/>
                      <a:pt x="808086" y="1065948"/>
                    </a:cubicBezTo>
                    <a:lnTo>
                      <a:pt x="808086" y="1064517"/>
                    </a:lnTo>
                    <a:cubicBezTo>
                      <a:pt x="808086" y="1064517"/>
                      <a:pt x="806814" y="1062768"/>
                      <a:pt x="806814" y="1062768"/>
                    </a:cubicBezTo>
                    <a:lnTo>
                      <a:pt x="804111" y="1059589"/>
                    </a:lnTo>
                    <a:lnTo>
                      <a:pt x="803316" y="1057681"/>
                    </a:lnTo>
                    <a:lnTo>
                      <a:pt x="802839" y="1055774"/>
                    </a:lnTo>
                    <a:lnTo>
                      <a:pt x="802839" y="1054502"/>
                    </a:lnTo>
                    <a:cubicBezTo>
                      <a:pt x="802839" y="1054502"/>
                      <a:pt x="802203" y="1053071"/>
                      <a:pt x="802203" y="1053071"/>
                    </a:cubicBezTo>
                    <a:lnTo>
                      <a:pt x="801886" y="1051799"/>
                    </a:lnTo>
                    <a:lnTo>
                      <a:pt x="803157" y="1051163"/>
                    </a:lnTo>
                    <a:lnTo>
                      <a:pt x="804588" y="1049573"/>
                    </a:lnTo>
                    <a:lnTo>
                      <a:pt x="805383" y="1047189"/>
                    </a:lnTo>
                    <a:lnTo>
                      <a:pt x="806178" y="1045440"/>
                    </a:lnTo>
                    <a:lnTo>
                      <a:pt x="807291" y="1044645"/>
                    </a:lnTo>
                    <a:lnTo>
                      <a:pt x="808245" y="1044327"/>
                    </a:lnTo>
                    <a:lnTo>
                      <a:pt x="808880" y="1044327"/>
                    </a:lnTo>
                    <a:cubicBezTo>
                      <a:pt x="808880" y="1044327"/>
                      <a:pt x="811265" y="1047507"/>
                      <a:pt x="811265" y="1047507"/>
                    </a:cubicBezTo>
                    <a:lnTo>
                      <a:pt x="814286" y="1045917"/>
                    </a:lnTo>
                    <a:lnTo>
                      <a:pt x="816511" y="1045917"/>
                    </a:lnTo>
                    <a:cubicBezTo>
                      <a:pt x="816511" y="1045917"/>
                      <a:pt x="818419" y="1046712"/>
                      <a:pt x="818419" y="1046712"/>
                    </a:cubicBezTo>
                    <a:lnTo>
                      <a:pt x="819373" y="1047666"/>
                    </a:lnTo>
                    <a:lnTo>
                      <a:pt x="820804" y="1046553"/>
                    </a:lnTo>
                    <a:lnTo>
                      <a:pt x="822552" y="1044963"/>
                    </a:lnTo>
                    <a:lnTo>
                      <a:pt x="824460" y="1042578"/>
                    </a:lnTo>
                    <a:lnTo>
                      <a:pt x="826527" y="1039558"/>
                    </a:lnTo>
                    <a:lnTo>
                      <a:pt x="827481" y="1037650"/>
                    </a:lnTo>
                    <a:lnTo>
                      <a:pt x="828117" y="1036855"/>
                    </a:lnTo>
                    <a:lnTo>
                      <a:pt x="829389" y="1036378"/>
                    </a:lnTo>
                    <a:lnTo>
                      <a:pt x="830661" y="1036696"/>
                    </a:lnTo>
                    <a:lnTo>
                      <a:pt x="833045" y="1037968"/>
                    </a:lnTo>
                    <a:lnTo>
                      <a:pt x="836543" y="1039558"/>
                    </a:lnTo>
                    <a:lnTo>
                      <a:pt x="839722" y="1041465"/>
                    </a:lnTo>
                    <a:lnTo>
                      <a:pt x="840994" y="1043373"/>
                    </a:lnTo>
                    <a:lnTo>
                      <a:pt x="842743" y="1045122"/>
                    </a:lnTo>
                    <a:lnTo>
                      <a:pt x="844015" y="1045599"/>
                    </a:lnTo>
                    <a:lnTo>
                      <a:pt x="844650" y="1045599"/>
                    </a:lnTo>
                    <a:cubicBezTo>
                      <a:pt x="844650" y="1045599"/>
                      <a:pt x="846717" y="1044168"/>
                      <a:pt x="846717" y="1044168"/>
                    </a:cubicBezTo>
                    <a:lnTo>
                      <a:pt x="848466" y="1042896"/>
                    </a:lnTo>
                    <a:lnTo>
                      <a:pt x="848466" y="1041307"/>
                    </a:lnTo>
                    <a:cubicBezTo>
                      <a:pt x="848466" y="1041307"/>
                      <a:pt x="850056" y="1039876"/>
                      <a:pt x="850056" y="1039876"/>
                    </a:cubicBezTo>
                    <a:lnTo>
                      <a:pt x="852122" y="1037650"/>
                    </a:lnTo>
                    <a:lnTo>
                      <a:pt x="853076" y="1036060"/>
                    </a:lnTo>
                    <a:lnTo>
                      <a:pt x="853871" y="1036060"/>
                    </a:lnTo>
                    <a:cubicBezTo>
                      <a:pt x="853871" y="1036060"/>
                      <a:pt x="854666" y="1036378"/>
                      <a:pt x="854666" y="1036378"/>
                    </a:cubicBezTo>
                    <a:lnTo>
                      <a:pt x="858005" y="1041147"/>
                    </a:lnTo>
                    <a:lnTo>
                      <a:pt x="858641" y="1041465"/>
                    </a:lnTo>
                    <a:lnTo>
                      <a:pt x="859594" y="1040830"/>
                    </a:lnTo>
                    <a:lnTo>
                      <a:pt x="860866" y="1037173"/>
                    </a:lnTo>
                    <a:lnTo>
                      <a:pt x="862297" y="1035742"/>
                    </a:lnTo>
                    <a:lnTo>
                      <a:pt x="862774" y="1036060"/>
                    </a:lnTo>
                    <a:lnTo>
                      <a:pt x="870723" y="1043055"/>
                    </a:lnTo>
                    <a:lnTo>
                      <a:pt x="871518" y="1043055"/>
                    </a:lnTo>
                    <a:cubicBezTo>
                      <a:pt x="871518" y="1043055"/>
                      <a:pt x="872313" y="1042737"/>
                      <a:pt x="872313" y="1042737"/>
                    </a:cubicBezTo>
                    <a:lnTo>
                      <a:pt x="872948" y="1041625"/>
                    </a:lnTo>
                    <a:lnTo>
                      <a:pt x="873585" y="1039240"/>
                    </a:lnTo>
                    <a:lnTo>
                      <a:pt x="874697" y="1036696"/>
                    </a:lnTo>
                    <a:lnTo>
                      <a:pt x="877241" y="1035265"/>
                    </a:lnTo>
                    <a:lnTo>
                      <a:pt x="879308" y="1034947"/>
                    </a:lnTo>
                    <a:lnTo>
                      <a:pt x="880103" y="1036219"/>
                    </a:lnTo>
                    <a:lnTo>
                      <a:pt x="881851" y="1037968"/>
                    </a:lnTo>
                    <a:lnTo>
                      <a:pt x="883918" y="1038286"/>
                    </a:lnTo>
                    <a:lnTo>
                      <a:pt x="888369" y="1035265"/>
                    </a:lnTo>
                    <a:lnTo>
                      <a:pt x="889800" y="1034788"/>
                    </a:lnTo>
                    <a:lnTo>
                      <a:pt x="891390" y="1034788"/>
                    </a:lnTo>
                    <a:cubicBezTo>
                      <a:pt x="891390" y="1034788"/>
                      <a:pt x="892980" y="1034788"/>
                      <a:pt x="892980" y="1034788"/>
                    </a:cubicBezTo>
                    <a:lnTo>
                      <a:pt x="894570" y="1033676"/>
                    </a:lnTo>
                    <a:lnTo>
                      <a:pt x="896159" y="1032086"/>
                    </a:lnTo>
                    <a:lnTo>
                      <a:pt x="896636" y="1029065"/>
                    </a:lnTo>
                    <a:lnTo>
                      <a:pt x="896954" y="1026363"/>
                    </a:lnTo>
                    <a:lnTo>
                      <a:pt x="898067" y="1025250"/>
                    </a:lnTo>
                    <a:lnTo>
                      <a:pt x="899339" y="1024455"/>
                    </a:lnTo>
                    <a:lnTo>
                      <a:pt x="901724" y="1023501"/>
                    </a:lnTo>
                    <a:lnTo>
                      <a:pt x="907288" y="1020957"/>
                    </a:lnTo>
                    <a:lnTo>
                      <a:pt x="908719" y="1019686"/>
                    </a:lnTo>
                    <a:lnTo>
                      <a:pt x="909832" y="1019049"/>
                    </a:lnTo>
                    <a:lnTo>
                      <a:pt x="912057" y="1020162"/>
                    </a:lnTo>
                    <a:lnTo>
                      <a:pt x="914601" y="1022388"/>
                    </a:lnTo>
                    <a:lnTo>
                      <a:pt x="916191" y="1023978"/>
                    </a:lnTo>
                    <a:lnTo>
                      <a:pt x="917304" y="1025727"/>
                    </a:lnTo>
                    <a:lnTo>
                      <a:pt x="917780" y="1027157"/>
                    </a:lnTo>
                    <a:lnTo>
                      <a:pt x="921914" y="1028429"/>
                    </a:lnTo>
                    <a:lnTo>
                      <a:pt x="924457" y="1030178"/>
                    </a:lnTo>
                    <a:lnTo>
                      <a:pt x="926206" y="1031609"/>
                    </a:lnTo>
                    <a:lnTo>
                      <a:pt x="927955" y="1031609"/>
                    </a:lnTo>
                    <a:cubicBezTo>
                      <a:pt x="927955" y="1031609"/>
                      <a:pt x="929704" y="1031132"/>
                      <a:pt x="929704" y="1031132"/>
                    </a:cubicBezTo>
                    <a:lnTo>
                      <a:pt x="930817" y="1030019"/>
                    </a:lnTo>
                    <a:lnTo>
                      <a:pt x="932724" y="1030019"/>
                    </a:lnTo>
                    <a:cubicBezTo>
                      <a:pt x="932724" y="1030019"/>
                      <a:pt x="934950" y="1030019"/>
                      <a:pt x="934950" y="1030019"/>
                    </a:cubicBezTo>
                    <a:lnTo>
                      <a:pt x="935904" y="1030496"/>
                    </a:lnTo>
                    <a:lnTo>
                      <a:pt x="937812" y="1033040"/>
                    </a:lnTo>
                    <a:lnTo>
                      <a:pt x="938607" y="1033358"/>
                    </a:lnTo>
                    <a:lnTo>
                      <a:pt x="940355" y="1033358"/>
                    </a:lnTo>
                    <a:cubicBezTo>
                      <a:pt x="940355" y="1033358"/>
                      <a:pt x="943535" y="1032245"/>
                      <a:pt x="943535" y="1032245"/>
                    </a:cubicBezTo>
                    <a:lnTo>
                      <a:pt x="946079" y="1031768"/>
                    </a:lnTo>
                    <a:lnTo>
                      <a:pt x="948463" y="1032722"/>
                    </a:lnTo>
                    <a:lnTo>
                      <a:pt x="952915" y="1035583"/>
                    </a:lnTo>
                    <a:lnTo>
                      <a:pt x="951643" y="1037650"/>
                    </a:lnTo>
                    <a:lnTo>
                      <a:pt x="950689" y="1039876"/>
                    </a:lnTo>
                    <a:lnTo>
                      <a:pt x="948781" y="1041465"/>
                    </a:lnTo>
                    <a:lnTo>
                      <a:pt x="947350" y="1041783"/>
                    </a:lnTo>
                    <a:lnTo>
                      <a:pt x="946397" y="1044009"/>
                    </a:lnTo>
                    <a:lnTo>
                      <a:pt x="945920" y="1047189"/>
                    </a:lnTo>
                    <a:lnTo>
                      <a:pt x="946397" y="1048779"/>
                    </a:lnTo>
                    <a:lnTo>
                      <a:pt x="947509" y="1049255"/>
                    </a:lnTo>
                    <a:lnTo>
                      <a:pt x="948781" y="1050368"/>
                    </a:lnTo>
                    <a:lnTo>
                      <a:pt x="949258" y="1051799"/>
                    </a:lnTo>
                    <a:lnTo>
                      <a:pt x="949258" y="1054979"/>
                    </a:lnTo>
                    <a:cubicBezTo>
                      <a:pt x="949258" y="1054979"/>
                      <a:pt x="949258" y="1058476"/>
                      <a:pt x="949258" y="1058476"/>
                    </a:cubicBezTo>
                    <a:lnTo>
                      <a:pt x="949258" y="1059589"/>
                    </a:lnTo>
                    <a:cubicBezTo>
                      <a:pt x="949258" y="1059589"/>
                      <a:pt x="950371" y="1059430"/>
                      <a:pt x="950371" y="1059430"/>
                    </a:cubicBezTo>
                    <a:lnTo>
                      <a:pt x="951325" y="1058953"/>
                    </a:lnTo>
                    <a:lnTo>
                      <a:pt x="953232" y="1059430"/>
                    </a:lnTo>
                    <a:lnTo>
                      <a:pt x="955617" y="1060384"/>
                    </a:lnTo>
                    <a:lnTo>
                      <a:pt x="957048" y="1061338"/>
                    </a:lnTo>
                    <a:lnTo>
                      <a:pt x="958320" y="1061338"/>
                    </a:lnTo>
                    <a:cubicBezTo>
                      <a:pt x="958320" y="1061338"/>
                      <a:pt x="959274" y="1062133"/>
                      <a:pt x="959274" y="1062133"/>
                    </a:cubicBezTo>
                    <a:lnTo>
                      <a:pt x="959592" y="1063881"/>
                    </a:lnTo>
                    <a:lnTo>
                      <a:pt x="960864" y="1065153"/>
                    </a:lnTo>
                    <a:lnTo>
                      <a:pt x="964202" y="1067538"/>
                    </a:lnTo>
                    <a:lnTo>
                      <a:pt x="966905" y="1067538"/>
                    </a:lnTo>
                    <a:cubicBezTo>
                      <a:pt x="966905" y="1067538"/>
                      <a:pt x="969130" y="1070717"/>
                      <a:pt x="969130" y="1070717"/>
                    </a:cubicBezTo>
                    <a:lnTo>
                      <a:pt x="971515" y="1069764"/>
                    </a:lnTo>
                    <a:lnTo>
                      <a:pt x="972628" y="1071035"/>
                    </a:lnTo>
                    <a:lnTo>
                      <a:pt x="977556" y="1070558"/>
                    </a:lnTo>
                    <a:lnTo>
                      <a:pt x="980895" y="1069287"/>
                    </a:lnTo>
                    <a:lnTo>
                      <a:pt x="982167" y="1069605"/>
                    </a:lnTo>
                    <a:lnTo>
                      <a:pt x="985187" y="1072148"/>
                    </a:lnTo>
                    <a:lnTo>
                      <a:pt x="987095" y="1073738"/>
                    </a:lnTo>
                    <a:lnTo>
                      <a:pt x="989797" y="1073261"/>
                    </a:lnTo>
                    <a:lnTo>
                      <a:pt x="992023" y="1072148"/>
                    </a:lnTo>
                    <a:lnTo>
                      <a:pt x="994885" y="1072148"/>
                    </a:lnTo>
                    <a:cubicBezTo>
                      <a:pt x="994885" y="1072148"/>
                      <a:pt x="996475" y="1070400"/>
                      <a:pt x="996475" y="1070400"/>
                    </a:cubicBezTo>
                    <a:lnTo>
                      <a:pt x="997111" y="1068333"/>
                    </a:lnTo>
                    <a:lnTo>
                      <a:pt x="997905" y="1068333"/>
                    </a:lnTo>
                    <a:cubicBezTo>
                      <a:pt x="997905" y="1068333"/>
                      <a:pt x="998700" y="1068810"/>
                      <a:pt x="998700" y="1068810"/>
                    </a:cubicBezTo>
                    <a:lnTo>
                      <a:pt x="1000449" y="1071035"/>
                    </a:lnTo>
                    <a:lnTo>
                      <a:pt x="1002039" y="1070240"/>
                    </a:lnTo>
                    <a:lnTo>
                      <a:pt x="1002675" y="1069128"/>
                    </a:lnTo>
                    <a:lnTo>
                      <a:pt x="1001721" y="1067061"/>
                    </a:lnTo>
                    <a:lnTo>
                      <a:pt x="1001403" y="1064358"/>
                    </a:lnTo>
                    <a:lnTo>
                      <a:pt x="1001403" y="1062133"/>
                    </a:lnTo>
                    <a:cubicBezTo>
                      <a:pt x="1001403" y="1062133"/>
                      <a:pt x="1004583" y="1062133"/>
                      <a:pt x="1004583" y="1062133"/>
                    </a:cubicBezTo>
                    <a:lnTo>
                      <a:pt x="1005218" y="1063086"/>
                    </a:lnTo>
                    <a:lnTo>
                      <a:pt x="1004423" y="1064676"/>
                    </a:lnTo>
                    <a:lnTo>
                      <a:pt x="1005218" y="1066107"/>
                    </a:lnTo>
                    <a:lnTo>
                      <a:pt x="1006967" y="1067538"/>
                    </a:lnTo>
                    <a:lnTo>
                      <a:pt x="1009034" y="1069764"/>
                    </a:lnTo>
                    <a:lnTo>
                      <a:pt x="1009829" y="1070400"/>
                    </a:lnTo>
                    <a:lnTo>
                      <a:pt x="1011895" y="1070400"/>
                    </a:lnTo>
                    <a:cubicBezTo>
                      <a:pt x="1011895" y="1070400"/>
                      <a:pt x="1014121" y="1070558"/>
                      <a:pt x="1014121" y="1070558"/>
                    </a:cubicBezTo>
                    <a:lnTo>
                      <a:pt x="1017301" y="1070558"/>
                    </a:lnTo>
                    <a:cubicBezTo>
                      <a:pt x="1017301" y="1070558"/>
                      <a:pt x="1019367" y="1071512"/>
                      <a:pt x="1019367" y="1071512"/>
                    </a:cubicBezTo>
                    <a:lnTo>
                      <a:pt x="1020321" y="1072943"/>
                    </a:lnTo>
                    <a:lnTo>
                      <a:pt x="1019367" y="1074692"/>
                    </a:lnTo>
                    <a:lnTo>
                      <a:pt x="1018891" y="1076123"/>
                    </a:lnTo>
                    <a:lnTo>
                      <a:pt x="1020798" y="1076600"/>
                    </a:lnTo>
                    <a:lnTo>
                      <a:pt x="1022865" y="1076123"/>
                    </a:lnTo>
                    <a:lnTo>
                      <a:pt x="1026521" y="1075805"/>
                    </a:lnTo>
                    <a:lnTo>
                      <a:pt x="1029065" y="1075010"/>
                    </a:lnTo>
                    <a:lnTo>
                      <a:pt x="1032245" y="1073261"/>
                    </a:lnTo>
                    <a:lnTo>
                      <a:pt x="1031609" y="1068651"/>
                    </a:lnTo>
                    <a:lnTo>
                      <a:pt x="1032881" y="1068651"/>
                    </a:lnTo>
                    <a:cubicBezTo>
                      <a:pt x="1032881" y="1068651"/>
                      <a:pt x="1033675" y="1069287"/>
                      <a:pt x="1033675" y="1069287"/>
                    </a:cubicBezTo>
                    <a:lnTo>
                      <a:pt x="1036378" y="1073738"/>
                    </a:lnTo>
                    <a:lnTo>
                      <a:pt x="1037968" y="1073738"/>
                    </a:lnTo>
                    <a:cubicBezTo>
                      <a:pt x="1037968" y="1073738"/>
                      <a:pt x="1038445" y="1072625"/>
                      <a:pt x="1038445" y="1072625"/>
                    </a:cubicBezTo>
                    <a:lnTo>
                      <a:pt x="1040512" y="1074851"/>
                    </a:lnTo>
                    <a:lnTo>
                      <a:pt x="1043373" y="1074851"/>
                    </a:lnTo>
                    <a:cubicBezTo>
                      <a:pt x="1043373" y="1074851"/>
                      <a:pt x="1043055" y="1078030"/>
                      <a:pt x="1043055" y="1078030"/>
                    </a:cubicBezTo>
                    <a:lnTo>
                      <a:pt x="1038922" y="1079143"/>
                    </a:lnTo>
                    <a:lnTo>
                      <a:pt x="1038286" y="1082323"/>
                    </a:lnTo>
                    <a:lnTo>
                      <a:pt x="1036060" y="1085184"/>
                    </a:lnTo>
                    <a:lnTo>
                      <a:pt x="1036696" y="1087569"/>
                    </a:lnTo>
                    <a:lnTo>
                      <a:pt x="1035424" y="1091544"/>
                    </a:lnTo>
                    <a:lnTo>
                      <a:pt x="1036060" y="1092815"/>
                    </a:lnTo>
                    <a:lnTo>
                      <a:pt x="1037173" y="1093928"/>
                    </a:lnTo>
                    <a:lnTo>
                      <a:pt x="1038286" y="1095677"/>
                    </a:lnTo>
                    <a:lnTo>
                      <a:pt x="1039399" y="1097744"/>
                    </a:lnTo>
                    <a:lnTo>
                      <a:pt x="1039081" y="1100446"/>
                    </a:lnTo>
                    <a:lnTo>
                      <a:pt x="1040988" y="1103626"/>
                    </a:lnTo>
                    <a:lnTo>
                      <a:pt x="1043373" y="1104739"/>
                    </a:lnTo>
                    <a:lnTo>
                      <a:pt x="1044009" y="1105534"/>
                    </a:lnTo>
                    <a:lnTo>
                      <a:pt x="1044486" y="1106805"/>
                    </a:lnTo>
                    <a:lnTo>
                      <a:pt x="1043055" y="1106805"/>
                    </a:lnTo>
                    <a:cubicBezTo>
                      <a:pt x="1043055" y="1106805"/>
                      <a:pt x="1041783" y="1106487"/>
                      <a:pt x="1041783" y="1106487"/>
                    </a:cubicBezTo>
                    <a:lnTo>
                      <a:pt x="1041783" y="1107918"/>
                    </a:lnTo>
                    <a:cubicBezTo>
                      <a:pt x="1041783" y="1107918"/>
                      <a:pt x="1043373" y="1109985"/>
                      <a:pt x="1043373" y="1109985"/>
                    </a:cubicBezTo>
                    <a:lnTo>
                      <a:pt x="1048619" y="1110939"/>
                    </a:lnTo>
                    <a:lnTo>
                      <a:pt x="1054979" y="1109985"/>
                    </a:lnTo>
                    <a:lnTo>
                      <a:pt x="1057999" y="1108236"/>
                    </a:lnTo>
                    <a:lnTo>
                      <a:pt x="1059112" y="1106170"/>
                    </a:lnTo>
                    <a:lnTo>
                      <a:pt x="1060066" y="1105216"/>
                    </a:lnTo>
                    <a:lnTo>
                      <a:pt x="1060066" y="1103467"/>
                    </a:lnTo>
                    <a:cubicBezTo>
                      <a:pt x="1060066" y="1103467"/>
                      <a:pt x="1054184" y="1098857"/>
                      <a:pt x="1054184" y="1098857"/>
                    </a:cubicBezTo>
                    <a:lnTo>
                      <a:pt x="1054502" y="1097426"/>
                    </a:lnTo>
                    <a:lnTo>
                      <a:pt x="1055773" y="1096472"/>
                    </a:lnTo>
                    <a:lnTo>
                      <a:pt x="1056250" y="1095359"/>
                    </a:lnTo>
                    <a:lnTo>
                      <a:pt x="1055614" y="1093928"/>
                    </a:lnTo>
                    <a:lnTo>
                      <a:pt x="1050368" y="1093292"/>
                    </a:lnTo>
                    <a:lnTo>
                      <a:pt x="1049573" y="1090749"/>
                    </a:lnTo>
                    <a:lnTo>
                      <a:pt x="1050686" y="1088046"/>
                    </a:lnTo>
                    <a:lnTo>
                      <a:pt x="1054661" y="1085184"/>
                    </a:lnTo>
                    <a:lnTo>
                      <a:pt x="1055932" y="1083913"/>
                    </a:lnTo>
                    <a:lnTo>
                      <a:pt x="1056568" y="1081687"/>
                    </a:lnTo>
                    <a:lnTo>
                      <a:pt x="1056886" y="1078984"/>
                    </a:lnTo>
                    <a:lnTo>
                      <a:pt x="1057522" y="1079302"/>
                    </a:lnTo>
                    <a:lnTo>
                      <a:pt x="1058158" y="1082164"/>
                    </a:lnTo>
                    <a:lnTo>
                      <a:pt x="1059430" y="1082800"/>
                    </a:lnTo>
                    <a:lnTo>
                      <a:pt x="1061179" y="1082800"/>
                    </a:lnTo>
                    <a:cubicBezTo>
                      <a:pt x="1061179" y="1082800"/>
                      <a:pt x="1063564" y="1080733"/>
                      <a:pt x="1063564" y="1080733"/>
                    </a:cubicBezTo>
                    <a:lnTo>
                      <a:pt x="1066902" y="1077554"/>
                    </a:lnTo>
                    <a:lnTo>
                      <a:pt x="1069923" y="1077236"/>
                    </a:lnTo>
                    <a:lnTo>
                      <a:pt x="1073261" y="1076282"/>
                    </a:lnTo>
                    <a:lnTo>
                      <a:pt x="1073897" y="1073897"/>
                    </a:lnTo>
                    <a:lnTo>
                      <a:pt x="1075169" y="1073897"/>
                    </a:lnTo>
                    <a:cubicBezTo>
                      <a:pt x="1075169" y="1073897"/>
                      <a:pt x="1076282" y="1074692"/>
                      <a:pt x="1076282" y="1074692"/>
                    </a:cubicBezTo>
                    <a:lnTo>
                      <a:pt x="1077553" y="1074692"/>
                    </a:lnTo>
                    <a:cubicBezTo>
                      <a:pt x="1077553" y="1074692"/>
                      <a:pt x="1079779" y="1074374"/>
                      <a:pt x="1079779" y="1074374"/>
                    </a:cubicBezTo>
                    <a:lnTo>
                      <a:pt x="1082641" y="1074374"/>
                    </a:lnTo>
                    <a:cubicBezTo>
                      <a:pt x="1082641" y="1074374"/>
                      <a:pt x="1084707" y="1073102"/>
                      <a:pt x="1084707" y="1073102"/>
                    </a:cubicBezTo>
                    <a:lnTo>
                      <a:pt x="1090749" y="1072307"/>
                    </a:lnTo>
                    <a:lnTo>
                      <a:pt x="1092974" y="1070877"/>
                    </a:lnTo>
                    <a:lnTo>
                      <a:pt x="1093769" y="1069446"/>
                    </a:lnTo>
                    <a:lnTo>
                      <a:pt x="1095677" y="1067538"/>
                    </a:lnTo>
                    <a:lnTo>
                      <a:pt x="1097108" y="1067856"/>
                    </a:lnTo>
                    <a:lnTo>
                      <a:pt x="1098538" y="1067856"/>
                    </a:lnTo>
                    <a:cubicBezTo>
                      <a:pt x="1098538" y="1067856"/>
                      <a:pt x="1100128" y="1065789"/>
                      <a:pt x="1100128" y="1065789"/>
                    </a:cubicBezTo>
                    <a:lnTo>
                      <a:pt x="1100605" y="1063563"/>
                    </a:lnTo>
                    <a:lnTo>
                      <a:pt x="1102990" y="1063563"/>
                    </a:lnTo>
                    <a:cubicBezTo>
                      <a:pt x="1102990" y="1063563"/>
                      <a:pt x="1105693" y="1064835"/>
                      <a:pt x="1105693" y="1064835"/>
                    </a:cubicBezTo>
                    <a:lnTo>
                      <a:pt x="1107918" y="1066107"/>
                    </a:lnTo>
                    <a:lnTo>
                      <a:pt x="1111098" y="1066743"/>
                    </a:lnTo>
                    <a:lnTo>
                      <a:pt x="1112529" y="1065948"/>
                    </a:lnTo>
                    <a:lnTo>
                      <a:pt x="1113482" y="1064994"/>
                    </a:lnTo>
                    <a:lnTo>
                      <a:pt x="1113165" y="1061497"/>
                    </a:lnTo>
                    <a:lnTo>
                      <a:pt x="1112688" y="1059748"/>
                    </a:lnTo>
                    <a:lnTo>
                      <a:pt x="1113800" y="1059748"/>
                    </a:lnTo>
                    <a:cubicBezTo>
                      <a:pt x="1113800" y="1059748"/>
                      <a:pt x="1114755" y="1060384"/>
                      <a:pt x="1114755" y="1060384"/>
                    </a:cubicBezTo>
                    <a:lnTo>
                      <a:pt x="1115072" y="1061338"/>
                    </a:lnTo>
                    <a:lnTo>
                      <a:pt x="1114595" y="1062768"/>
                    </a:lnTo>
                    <a:lnTo>
                      <a:pt x="1116662" y="1064676"/>
                    </a:lnTo>
                    <a:lnTo>
                      <a:pt x="1119365" y="1065948"/>
                    </a:lnTo>
                    <a:lnTo>
                      <a:pt x="1120795" y="1064676"/>
                    </a:lnTo>
                    <a:lnTo>
                      <a:pt x="1121590" y="1063563"/>
                    </a:lnTo>
                    <a:lnTo>
                      <a:pt x="1123498" y="1062292"/>
                    </a:lnTo>
                    <a:lnTo>
                      <a:pt x="1125883" y="1061020"/>
                    </a:lnTo>
                    <a:lnTo>
                      <a:pt x="1128586" y="1062928"/>
                    </a:lnTo>
                    <a:lnTo>
                      <a:pt x="1130016" y="1062133"/>
                    </a:lnTo>
                    <a:lnTo>
                      <a:pt x="1130811" y="1061179"/>
                    </a:lnTo>
                    <a:lnTo>
                      <a:pt x="1131447" y="1055774"/>
                    </a:lnTo>
                    <a:lnTo>
                      <a:pt x="1133832" y="1053071"/>
                    </a:lnTo>
                    <a:lnTo>
                      <a:pt x="1135581" y="1057045"/>
                    </a:lnTo>
                    <a:lnTo>
                      <a:pt x="1138919" y="1056568"/>
                    </a:lnTo>
                    <a:lnTo>
                      <a:pt x="1140668" y="1054820"/>
                    </a:lnTo>
                    <a:lnTo>
                      <a:pt x="1141781" y="1054184"/>
                    </a:lnTo>
                    <a:lnTo>
                      <a:pt x="1143211" y="1053707"/>
                    </a:lnTo>
                    <a:lnTo>
                      <a:pt x="1144801" y="1053230"/>
                    </a:lnTo>
                    <a:lnTo>
                      <a:pt x="1144801" y="1053230"/>
                    </a:lnTo>
                    <a:cubicBezTo>
                      <a:pt x="1144801" y="1053230"/>
                      <a:pt x="1144801" y="1052594"/>
                      <a:pt x="1144801" y="1052594"/>
                    </a:cubicBezTo>
                    <a:lnTo>
                      <a:pt x="1145119" y="1051799"/>
                    </a:lnTo>
                    <a:lnTo>
                      <a:pt x="1146073" y="1051799"/>
                    </a:lnTo>
                    <a:cubicBezTo>
                      <a:pt x="1146073" y="1051799"/>
                      <a:pt x="1146709" y="1052276"/>
                      <a:pt x="1146709" y="1052276"/>
                    </a:cubicBezTo>
                    <a:lnTo>
                      <a:pt x="1146709" y="1052276"/>
                    </a:lnTo>
                    <a:cubicBezTo>
                      <a:pt x="1146709" y="1052276"/>
                      <a:pt x="1147504" y="1050050"/>
                      <a:pt x="1147504" y="1050050"/>
                    </a:cubicBezTo>
                    <a:lnTo>
                      <a:pt x="1147822" y="1048461"/>
                    </a:lnTo>
                    <a:lnTo>
                      <a:pt x="1146709" y="1046871"/>
                    </a:lnTo>
                    <a:lnTo>
                      <a:pt x="1146709" y="1041147"/>
                    </a:lnTo>
                    <a:cubicBezTo>
                      <a:pt x="1146709" y="1041147"/>
                      <a:pt x="1144801" y="1038127"/>
                      <a:pt x="1144801" y="1038127"/>
                    </a:cubicBezTo>
                    <a:lnTo>
                      <a:pt x="1143847" y="1037173"/>
                    </a:lnTo>
                    <a:lnTo>
                      <a:pt x="1143370" y="1035265"/>
                    </a:lnTo>
                    <a:lnTo>
                      <a:pt x="1140827" y="1033040"/>
                    </a:lnTo>
                    <a:lnTo>
                      <a:pt x="1140827" y="1032245"/>
                    </a:lnTo>
                    <a:cubicBezTo>
                      <a:pt x="1140827" y="1032245"/>
                      <a:pt x="1140509" y="1031609"/>
                      <a:pt x="1140509" y="1031609"/>
                    </a:cubicBezTo>
                    <a:lnTo>
                      <a:pt x="1143688" y="1030814"/>
                    </a:lnTo>
                    <a:lnTo>
                      <a:pt x="1144165" y="1029224"/>
                    </a:lnTo>
                    <a:lnTo>
                      <a:pt x="1143688" y="1027476"/>
                    </a:lnTo>
                    <a:lnTo>
                      <a:pt x="1145755" y="1026045"/>
                    </a:lnTo>
                    <a:lnTo>
                      <a:pt x="1148616" y="1025250"/>
                    </a:lnTo>
                    <a:lnTo>
                      <a:pt x="1147822" y="1026839"/>
                    </a:lnTo>
                    <a:lnTo>
                      <a:pt x="1147822" y="1028588"/>
                    </a:lnTo>
                    <a:cubicBezTo>
                      <a:pt x="1147822" y="1028588"/>
                      <a:pt x="1148140" y="1030178"/>
                      <a:pt x="1148140" y="1030178"/>
                    </a:cubicBezTo>
                    <a:lnTo>
                      <a:pt x="1148616" y="1033358"/>
                    </a:lnTo>
                    <a:lnTo>
                      <a:pt x="1149729" y="1035106"/>
                    </a:lnTo>
                    <a:lnTo>
                      <a:pt x="1152432" y="1037173"/>
                    </a:lnTo>
                    <a:lnTo>
                      <a:pt x="1154499" y="1040989"/>
                    </a:lnTo>
                    <a:lnTo>
                      <a:pt x="1157519" y="1043214"/>
                    </a:lnTo>
                    <a:lnTo>
                      <a:pt x="1159904" y="1043850"/>
                    </a:lnTo>
                    <a:lnTo>
                      <a:pt x="1159904" y="1043850"/>
                    </a:lnTo>
                    <a:cubicBezTo>
                      <a:pt x="1159904" y="1043850"/>
                      <a:pt x="1160858" y="1042896"/>
                      <a:pt x="1160858" y="1042896"/>
                    </a:cubicBezTo>
                    <a:lnTo>
                      <a:pt x="1162289" y="1042578"/>
                    </a:lnTo>
                    <a:lnTo>
                      <a:pt x="1163084" y="1042101"/>
                    </a:lnTo>
                    <a:lnTo>
                      <a:pt x="1164991" y="1042101"/>
                    </a:lnTo>
                    <a:lnTo>
                      <a:pt x="1166104" y="1042419"/>
                    </a:lnTo>
                    <a:lnTo>
                      <a:pt x="1167217" y="1042737"/>
                    </a:lnTo>
                    <a:lnTo>
                      <a:pt x="1169284" y="1041147"/>
                    </a:lnTo>
                    <a:lnTo>
                      <a:pt x="1171509" y="1041465"/>
                    </a:lnTo>
                    <a:lnTo>
                      <a:pt x="1173735" y="1043214"/>
                    </a:lnTo>
                    <a:lnTo>
                      <a:pt x="1175325" y="1043214"/>
                    </a:lnTo>
                    <a:cubicBezTo>
                      <a:pt x="1175325" y="1043214"/>
                      <a:pt x="1175007" y="1040353"/>
                      <a:pt x="1175007" y="1040353"/>
                    </a:cubicBezTo>
                    <a:lnTo>
                      <a:pt x="1175802" y="1039399"/>
                    </a:lnTo>
                    <a:lnTo>
                      <a:pt x="1176438" y="1038127"/>
                    </a:lnTo>
                    <a:lnTo>
                      <a:pt x="1178187" y="1036378"/>
                    </a:lnTo>
                    <a:lnTo>
                      <a:pt x="1179935" y="1036855"/>
                    </a:lnTo>
                    <a:lnTo>
                      <a:pt x="1181048" y="1040194"/>
                    </a:lnTo>
                    <a:lnTo>
                      <a:pt x="1184069" y="1040512"/>
                    </a:lnTo>
                    <a:lnTo>
                      <a:pt x="1185340" y="1039876"/>
                    </a:lnTo>
                    <a:lnTo>
                      <a:pt x="1185817" y="1038445"/>
                    </a:lnTo>
                    <a:lnTo>
                      <a:pt x="1188679" y="1037650"/>
                    </a:lnTo>
                    <a:lnTo>
                      <a:pt x="1190905" y="1035424"/>
                    </a:lnTo>
                    <a:lnTo>
                      <a:pt x="1193925" y="1034311"/>
                    </a:lnTo>
                    <a:lnTo>
                      <a:pt x="1196628" y="1035583"/>
                    </a:lnTo>
                    <a:lnTo>
                      <a:pt x="1199331" y="1037332"/>
                    </a:lnTo>
                    <a:lnTo>
                      <a:pt x="1202669" y="1037332"/>
                    </a:lnTo>
                    <a:lnTo>
                      <a:pt x="1203782" y="1035901"/>
                    </a:lnTo>
                    <a:lnTo>
                      <a:pt x="1204577" y="1034153"/>
                    </a:lnTo>
                    <a:lnTo>
                      <a:pt x="1206803" y="1033358"/>
                    </a:lnTo>
                    <a:lnTo>
                      <a:pt x="1210141" y="1034311"/>
                    </a:lnTo>
                    <a:lnTo>
                      <a:pt x="1212844" y="1034947"/>
                    </a:lnTo>
                    <a:lnTo>
                      <a:pt x="1218885" y="1032563"/>
                    </a:lnTo>
                    <a:lnTo>
                      <a:pt x="1221587" y="1032245"/>
                    </a:lnTo>
                    <a:lnTo>
                      <a:pt x="1223019" y="1031291"/>
                    </a:lnTo>
                    <a:lnTo>
                      <a:pt x="1223495" y="1030337"/>
                    </a:lnTo>
                    <a:lnTo>
                      <a:pt x="1224290" y="1029383"/>
                    </a:lnTo>
                    <a:lnTo>
                      <a:pt x="1226993" y="1030655"/>
                    </a:lnTo>
                    <a:lnTo>
                      <a:pt x="1230649" y="1030655"/>
                    </a:lnTo>
                    <a:cubicBezTo>
                      <a:pt x="1230649" y="1030655"/>
                      <a:pt x="1232080" y="1028747"/>
                      <a:pt x="1232080" y="1028747"/>
                    </a:cubicBezTo>
                    <a:lnTo>
                      <a:pt x="1232557" y="1023501"/>
                    </a:lnTo>
                    <a:lnTo>
                      <a:pt x="1233988" y="1022388"/>
                    </a:lnTo>
                    <a:lnTo>
                      <a:pt x="1236373" y="1022070"/>
                    </a:lnTo>
                    <a:lnTo>
                      <a:pt x="1237167" y="1020639"/>
                    </a:lnTo>
                    <a:lnTo>
                      <a:pt x="1236690" y="1019209"/>
                    </a:lnTo>
                    <a:lnTo>
                      <a:pt x="1235101" y="1018414"/>
                    </a:lnTo>
                    <a:lnTo>
                      <a:pt x="1237485" y="1018414"/>
                    </a:lnTo>
                    <a:cubicBezTo>
                      <a:pt x="1237485" y="1018414"/>
                      <a:pt x="1238916" y="1017619"/>
                      <a:pt x="1238916" y="1017619"/>
                    </a:cubicBezTo>
                    <a:lnTo>
                      <a:pt x="1241778" y="1015552"/>
                    </a:lnTo>
                    <a:lnTo>
                      <a:pt x="1243209" y="1009670"/>
                    </a:lnTo>
                    <a:lnTo>
                      <a:pt x="1246706" y="1010306"/>
                    </a:lnTo>
                    <a:lnTo>
                      <a:pt x="1248137" y="1011578"/>
                    </a:lnTo>
                    <a:lnTo>
                      <a:pt x="1250045" y="1010942"/>
                    </a:lnTo>
                    <a:lnTo>
                      <a:pt x="1252270" y="1009511"/>
                    </a:lnTo>
                    <a:lnTo>
                      <a:pt x="1254178" y="1007444"/>
                    </a:lnTo>
                    <a:lnTo>
                      <a:pt x="1255291" y="1007444"/>
                    </a:lnTo>
                    <a:cubicBezTo>
                      <a:pt x="1255291" y="1007444"/>
                      <a:pt x="1255768" y="1009829"/>
                      <a:pt x="1255768" y="1009829"/>
                    </a:cubicBezTo>
                    <a:lnTo>
                      <a:pt x="1256404" y="1011260"/>
                    </a:lnTo>
                    <a:lnTo>
                      <a:pt x="1257835" y="1010306"/>
                    </a:lnTo>
                    <a:lnTo>
                      <a:pt x="1259106" y="1006808"/>
                    </a:lnTo>
                    <a:lnTo>
                      <a:pt x="1259106" y="1005695"/>
                    </a:lnTo>
                    <a:cubicBezTo>
                      <a:pt x="1259106" y="1005695"/>
                      <a:pt x="1258312" y="1005060"/>
                      <a:pt x="1258312" y="1005060"/>
                    </a:cubicBezTo>
                    <a:lnTo>
                      <a:pt x="1259266" y="1003629"/>
                    </a:lnTo>
                    <a:lnTo>
                      <a:pt x="1262445" y="1003152"/>
                    </a:lnTo>
                    <a:lnTo>
                      <a:pt x="1263876" y="1003788"/>
                    </a:lnTo>
                    <a:lnTo>
                      <a:pt x="1264989" y="1000767"/>
                    </a:lnTo>
                    <a:lnTo>
                      <a:pt x="1267055" y="998541"/>
                    </a:lnTo>
                    <a:lnTo>
                      <a:pt x="1269917" y="998541"/>
                    </a:lnTo>
                    <a:cubicBezTo>
                      <a:pt x="1269917" y="998541"/>
                      <a:pt x="1271824" y="995839"/>
                      <a:pt x="1271824" y="995839"/>
                    </a:cubicBezTo>
                    <a:lnTo>
                      <a:pt x="1276117" y="991546"/>
                    </a:lnTo>
                    <a:lnTo>
                      <a:pt x="1276117" y="989162"/>
                    </a:lnTo>
                    <a:cubicBezTo>
                      <a:pt x="1276117" y="989162"/>
                      <a:pt x="1275163" y="987572"/>
                      <a:pt x="1275163" y="987572"/>
                    </a:cubicBezTo>
                    <a:lnTo>
                      <a:pt x="1271030" y="987095"/>
                    </a:lnTo>
                    <a:lnTo>
                      <a:pt x="1270076" y="985982"/>
                    </a:lnTo>
                    <a:lnTo>
                      <a:pt x="1270076" y="984710"/>
                    </a:lnTo>
                    <a:cubicBezTo>
                      <a:pt x="1270076" y="984710"/>
                      <a:pt x="1271507" y="984551"/>
                      <a:pt x="1271507" y="984551"/>
                    </a:cubicBezTo>
                    <a:lnTo>
                      <a:pt x="1272620" y="984551"/>
                    </a:lnTo>
                    <a:cubicBezTo>
                      <a:pt x="1272620" y="984551"/>
                      <a:pt x="1274686" y="984551"/>
                      <a:pt x="1274686" y="984551"/>
                    </a:cubicBezTo>
                    <a:lnTo>
                      <a:pt x="1274686" y="982167"/>
                    </a:lnTo>
                    <a:cubicBezTo>
                      <a:pt x="1274686" y="982167"/>
                      <a:pt x="1277071" y="980100"/>
                      <a:pt x="1277071" y="980100"/>
                    </a:cubicBezTo>
                    <a:lnTo>
                      <a:pt x="1280092" y="980100"/>
                    </a:lnTo>
                    <a:cubicBezTo>
                      <a:pt x="1280092" y="980100"/>
                      <a:pt x="1282953" y="981690"/>
                      <a:pt x="1282953" y="981690"/>
                    </a:cubicBezTo>
                    <a:lnTo>
                      <a:pt x="1286292" y="980895"/>
                    </a:lnTo>
                    <a:lnTo>
                      <a:pt x="1290584" y="981531"/>
                    </a:lnTo>
                    <a:lnTo>
                      <a:pt x="1293287" y="980259"/>
                    </a:lnTo>
                    <a:lnTo>
                      <a:pt x="1295036" y="976443"/>
                    </a:lnTo>
                    <a:lnTo>
                      <a:pt x="1294240" y="975330"/>
                    </a:lnTo>
                    <a:lnTo>
                      <a:pt x="1292810" y="974536"/>
                    </a:lnTo>
                    <a:lnTo>
                      <a:pt x="1292810" y="973741"/>
                    </a:lnTo>
                    <a:cubicBezTo>
                      <a:pt x="1292810" y="973741"/>
                      <a:pt x="1294717" y="973264"/>
                      <a:pt x="1294717" y="973264"/>
                    </a:cubicBezTo>
                    <a:lnTo>
                      <a:pt x="1298056" y="971356"/>
                    </a:lnTo>
                    <a:lnTo>
                      <a:pt x="1300599" y="970879"/>
                    </a:lnTo>
                    <a:lnTo>
                      <a:pt x="1301872" y="968495"/>
                    </a:lnTo>
                    <a:lnTo>
                      <a:pt x="1300759" y="964838"/>
                    </a:lnTo>
                    <a:lnTo>
                      <a:pt x="1302508" y="962294"/>
                    </a:lnTo>
                    <a:lnTo>
                      <a:pt x="1303938" y="961817"/>
                    </a:lnTo>
                    <a:lnTo>
                      <a:pt x="1309980" y="962294"/>
                    </a:lnTo>
                    <a:lnTo>
                      <a:pt x="1311410" y="961499"/>
                    </a:lnTo>
                    <a:lnTo>
                      <a:pt x="1310138" y="959274"/>
                    </a:lnTo>
                    <a:lnTo>
                      <a:pt x="1308071" y="957843"/>
                    </a:lnTo>
                    <a:lnTo>
                      <a:pt x="1307436" y="956094"/>
                    </a:lnTo>
                    <a:lnTo>
                      <a:pt x="1308390" y="954981"/>
                    </a:lnTo>
                    <a:lnTo>
                      <a:pt x="1310774" y="954504"/>
                    </a:lnTo>
                    <a:lnTo>
                      <a:pt x="1313159" y="955140"/>
                    </a:lnTo>
                    <a:lnTo>
                      <a:pt x="1315385" y="954664"/>
                    </a:lnTo>
                    <a:lnTo>
                      <a:pt x="1317610" y="956253"/>
                    </a:lnTo>
                    <a:lnTo>
                      <a:pt x="1320313" y="957525"/>
                    </a:lnTo>
                    <a:lnTo>
                      <a:pt x="1321108" y="956889"/>
                    </a:lnTo>
                    <a:lnTo>
                      <a:pt x="1321108" y="955458"/>
                    </a:lnTo>
                    <a:cubicBezTo>
                      <a:pt x="1321108" y="955458"/>
                      <a:pt x="1318723" y="950848"/>
                      <a:pt x="1318723" y="950848"/>
                    </a:cubicBezTo>
                    <a:lnTo>
                      <a:pt x="1319041" y="947509"/>
                    </a:lnTo>
                    <a:lnTo>
                      <a:pt x="1320949" y="943694"/>
                    </a:lnTo>
                    <a:lnTo>
                      <a:pt x="1321903" y="940832"/>
                    </a:lnTo>
                    <a:lnTo>
                      <a:pt x="1321108" y="938289"/>
                    </a:lnTo>
                    <a:lnTo>
                      <a:pt x="1317769" y="938289"/>
                    </a:lnTo>
                    <a:cubicBezTo>
                      <a:pt x="1317769" y="938289"/>
                      <a:pt x="1315385" y="939720"/>
                      <a:pt x="1315385" y="939720"/>
                    </a:cubicBezTo>
                    <a:lnTo>
                      <a:pt x="1313000" y="939720"/>
                    </a:lnTo>
                    <a:cubicBezTo>
                      <a:pt x="1313000" y="939720"/>
                      <a:pt x="1311092" y="939083"/>
                      <a:pt x="1311092" y="939083"/>
                    </a:cubicBezTo>
                    <a:lnTo>
                      <a:pt x="1307595" y="934632"/>
                    </a:lnTo>
                    <a:lnTo>
                      <a:pt x="1310297" y="935109"/>
                    </a:lnTo>
                    <a:lnTo>
                      <a:pt x="1312682" y="936381"/>
                    </a:lnTo>
                    <a:lnTo>
                      <a:pt x="1314272" y="936699"/>
                    </a:lnTo>
                    <a:lnTo>
                      <a:pt x="1316974" y="936699"/>
                    </a:lnTo>
                    <a:cubicBezTo>
                      <a:pt x="1316974" y="936699"/>
                      <a:pt x="1319995" y="934473"/>
                      <a:pt x="1319995" y="934473"/>
                    </a:cubicBezTo>
                    <a:lnTo>
                      <a:pt x="1323651" y="931135"/>
                    </a:lnTo>
                    <a:lnTo>
                      <a:pt x="1326672" y="929227"/>
                    </a:lnTo>
                    <a:lnTo>
                      <a:pt x="1329057" y="928114"/>
                    </a:lnTo>
                    <a:lnTo>
                      <a:pt x="1329057" y="927001"/>
                    </a:lnTo>
                    <a:cubicBezTo>
                      <a:pt x="1329057" y="927001"/>
                      <a:pt x="1327944" y="925729"/>
                      <a:pt x="1327944" y="925729"/>
                    </a:cubicBezTo>
                    <a:lnTo>
                      <a:pt x="1327626" y="924617"/>
                    </a:lnTo>
                    <a:lnTo>
                      <a:pt x="1326354" y="921596"/>
                    </a:lnTo>
                    <a:lnTo>
                      <a:pt x="1324605" y="919688"/>
                    </a:lnTo>
                    <a:lnTo>
                      <a:pt x="1322062" y="919370"/>
                    </a:lnTo>
                    <a:lnTo>
                      <a:pt x="1321585" y="917622"/>
                    </a:lnTo>
                    <a:lnTo>
                      <a:pt x="1320631" y="915873"/>
                    </a:lnTo>
                    <a:lnTo>
                      <a:pt x="1320631" y="914124"/>
                    </a:lnTo>
                    <a:cubicBezTo>
                      <a:pt x="1320631" y="914124"/>
                      <a:pt x="1322380" y="915237"/>
                      <a:pt x="1322380" y="915237"/>
                    </a:cubicBezTo>
                    <a:lnTo>
                      <a:pt x="1324128" y="915873"/>
                    </a:lnTo>
                    <a:lnTo>
                      <a:pt x="1325718" y="914442"/>
                    </a:lnTo>
                    <a:lnTo>
                      <a:pt x="1326354" y="912693"/>
                    </a:lnTo>
                    <a:lnTo>
                      <a:pt x="1327308" y="912216"/>
                    </a:lnTo>
                    <a:lnTo>
                      <a:pt x="1326990" y="913647"/>
                    </a:lnTo>
                    <a:lnTo>
                      <a:pt x="1326990" y="915555"/>
                    </a:lnTo>
                    <a:cubicBezTo>
                      <a:pt x="1326990" y="915555"/>
                      <a:pt x="1327785" y="916986"/>
                      <a:pt x="1327785" y="916986"/>
                    </a:cubicBezTo>
                    <a:lnTo>
                      <a:pt x="1328898" y="916986"/>
                    </a:lnTo>
                    <a:cubicBezTo>
                      <a:pt x="1328898" y="916986"/>
                      <a:pt x="1328898" y="919370"/>
                      <a:pt x="1328898" y="919370"/>
                    </a:cubicBezTo>
                    <a:lnTo>
                      <a:pt x="1331283" y="920165"/>
                    </a:lnTo>
                    <a:lnTo>
                      <a:pt x="1333508" y="918734"/>
                    </a:lnTo>
                    <a:lnTo>
                      <a:pt x="1334780" y="917622"/>
                    </a:lnTo>
                    <a:lnTo>
                      <a:pt x="1335098" y="914283"/>
                    </a:lnTo>
                    <a:lnTo>
                      <a:pt x="1336211" y="911103"/>
                    </a:lnTo>
                    <a:lnTo>
                      <a:pt x="1340185" y="904585"/>
                    </a:lnTo>
                    <a:lnTo>
                      <a:pt x="1343206" y="902837"/>
                    </a:lnTo>
                    <a:lnTo>
                      <a:pt x="1345591" y="899816"/>
                    </a:lnTo>
                    <a:lnTo>
                      <a:pt x="1347657" y="897908"/>
                    </a:lnTo>
                    <a:lnTo>
                      <a:pt x="1349565" y="895047"/>
                    </a:lnTo>
                    <a:lnTo>
                      <a:pt x="1350201" y="892821"/>
                    </a:lnTo>
                    <a:lnTo>
                      <a:pt x="1348929" y="889800"/>
                    </a:lnTo>
                    <a:lnTo>
                      <a:pt x="1351155" y="888052"/>
                    </a:lnTo>
                    <a:lnTo>
                      <a:pt x="1351155" y="886621"/>
                    </a:lnTo>
                    <a:cubicBezTo>
                      <a:pt x="1351155" y="886621"/>
                      <a:pt x="1351790" y="884872"/>
                      <a:pt x="1351790" y="884872"/>
                    </a:cubicBezTo>
                    <a:lnTo>
                      <a:pt x="1356083" y="880262"/>
                    </a:lnTo>
                    <a:lnTo>
                      <a:pt x="1356083" y="878831"/>
                    </a:lnTo>
                    <a:lnTo>
                      <a:pt x="1354016" y="877559"/>
                    </a:lnTo>
                    <a:lnTo>
                      <a:pt x="1353539" y="876605"/>
                    </a:lnTo>
                    <a:lnTo>
                      <a:pt x="1355447" y="876605"/>
                    </a:lnTo>
                    <a:cubicBezTo>
                      <a:pt x="1355447" y="876605"/>
                      <a:pt x="1357673" y="876764"/>
                      <a:pt x="1357673" y="876764"/>
                    </a:cubicBezTo>
                    <a:lnTo>
                      <a:pt x="1359581" y="875810"/>
                    </a:lnTo>
                    <a:lnTo>
                      <a:pt x="1361806" y="872154"/>
                    </a:lnTo>
                    <a:lnTo>
                      <a:pt x="1363555" y="868020"/>
                    </a:lnTo>
                    <a:lnTo>
                      <a:pt x="1364986" y="866908"/>
                    </a:lnTo>
                    <a:lnTo>
                      <a:pt x="1367053" y="866272"/>
                    </a:lnTo>
                    <a:lnTo>
                      <a:pt x="1368642" y="870087"/>
                    </a:lnTo>
                    <a:lnTo>
                      <a:pt x="1371027" y="869769"/>
                    </a:lnTo>
                    <a:lnTo>
                      <a:pt x="1375478" y="866908"/>
                    </a:lnTo>
                    <a:lnTo>
                      <a:pt x="1378340" y="867861"/>
                    </a:lnTo>
                    <a:lnTo>
                      <a:pt x="1378340" y="865477"/>
                    </a:lnTo>
                    <a:cubicBezTo>
                      <a:pt x="1378340" y="865477"/>
                      <a:pt x="1376273" y="860707"/>
                      <a:pt x="1376273" y="860707"/>
                    </a:cubicBezTo>
                    <a:lnTo>
                      <a:pt x="1374525" y="857051"/>
                    </a:lnTo>
                    <a:lnTo>
                      <a:pt x="1375796" y="854825"/>
                    </a:lnTo>
                    <a:lnTo>
                      <a:pt x="1377863" y="854189"/>
                    </a:lnTo>
                    <a:lnTo>
                      <a:pt x="1378976" y="853235"/>
                    </a:lnTo>
                    <a:lnTo>
                      <a:pt x="1379930" y="850692"/>
                    </a:lnTo>
                    <a:lnTo>
                      <a:pt x="1376432" y="848148"/>
                    </a:lnTo>
                    <a:lnTo>
                      <a:pt x="1379294" y="848625"/>
                    </a:lnTo>
                    <a:lnTo>
                      <a:pt x="1380407" y="847512"/>
                    </a:lnTo>
                    <a:lnTo>
                      <a:pt x="1379930" y="845763"/>
                    </a:lnTo>
                    <a:lnTo>
                      <a:pt x="1375796" y="842425"/>
                    </a:lnTo>
                    <a:lnTo>
                      <a:pt x="1373729" y="841948"/>
                    </a:lnTo>
                    <a:lnTo>
                      <a:pt x="1374842" y="840040"/>
                    </a:lnTo>
                    <a:lnTo>
                      <a:pt x="1376114" y="838609"/>
                    </a:lnTo>
                    <a:lnTo>
                      <a:pt x="1379612" y="838609"/>
                    </a:lnTo>
                    <a:cubicBezTo>
                      <a:pt x="1379612" y="838609"/>
                      <a:pt x="1381361" y="837973"/>
                      <a:pt x="1381361" y="837973"/>
                    </a:cubicBezTo>
                    <a:lnTo>
                      <a:pt x="1383427" y="838927"/>
                    </a:lnTo>
                    <a:lnTo>
                      <a:pt x="1385176" y="841948"/>
                    </a:lnTo>
                    <a:lnTo>
                      <a:pt x="1387084" y="841948"/>
                    </a:lnTo>
                    <a:cubicBezTo>
                      <a:pt x="1387084" y="841948"/>
                      <a:pt x="1388514" y="830661"/>
                      <a:pt x="1388514" y="830661"/>
                    </a:cubicBezTo>
                    <a:lnTo>
                      <a:pt x="1387720" y="827004"/>
                    </a:lnTo>
                    <a:lnTo>
                      <a:pt x="1386130" y="826368"/>
                    </a:lnTo>
                    <a:lnTo>
                      <a:pt x="1384222" y="827163"/>
                    </a:lnTo>
                    <a:lnTo>
                      <a:pt x="1380407" y="830025"/>
                    </a:lnTo>
                    <a:lnTo>
                      <a:pt x="1375160" y="830819"/>
                    </a:lnTo>
                    <a:lnTo>
                      <a:pt x="1377068" y="829230"/>
                    </a:lnTo>
                    <a:lnTo>
                      <a:pt x="1379930" y="827799"/>
                    </a:lnTo>
                    <a:lnTo>
                      <a:pt x="1386448" y="821758"/>
                    </a:lnTo>
                    <a:lnTo>
                      <a:pt x="1391535" y="818896"/>
                    </a:lnTo>
                    <a:lnTo>
                      <a:pt x="1389627" y="818419"/>
                    </a:lnTo>
                    <a:lnTo>
                      <a:pt x="1387561" y="818419"/>
                    </a:lnTo>
                    <a:cubicBezTo>
                      <a:pt x="1387561" y="818419"/>
                      <a:pt x="1383745" y="816352"/>
                      <a:pt x="1383745" y="816352"/>
                    </a:cubicBezTo>
                    <a:lnTo>
                      <a:pt x="1379930" y="815558"/>
                    </a:lnTo>
                    <a:lnTo>
                      <a:pt x="1372935" y="807768"/>
                    </a:lnTo>
                    <a:lnTo>
                      <a:pt x="1370232" y="806019"/>
                    </a:lnTo>
                    <a:lnTo>
                      <a:pt x="1367847" y="805383"/>
                    </a:lnTo>
                    <a:lnTo>
                      <a:pt x="1364986" y="805383"/>
                    </a:lnTo>
                    <a:cubicBezTo>
                      <a:pt x="1364986" y="805383"/>
                      <a:pt x="1357673" y="809834"/>
                      <a:pt x="1357673" y="809834"/>
                    </a:cubicBezTo>
                    <a:lnTo>
                      <a:pt x="1349883" y="810629"/>
                    </a:lnTo>
                    <a:lnTo>
                      <a:pt x="1345908" y="805383"/>
                    </a:lnTo>
                    <a:lnTo>
                      <a:pt x="1341775" y="807132"/>
                    </a:lnTo>
                    <a:lnTo>
                      <a:pt x="1339072" y="806655"/>
                    </a:lnTo>
                    <a:lnTo>
                      <a:pt x="1338119" y="807132"/>
                    </a:lnTo>
                    <a:lnTo>
                      <a:pt x="1337165" y="807450"/>
                    </a:lnTo>
                    <a:lnTo>
                      <a:pt x="1338595" y="806178"/>
                    </a:lnTo>
                    <a:lnTo>
                      <a:pt x="1344478" y="802839"/>
                    </a:lnTo>
                    <a:lnTo>
                      <a:pt x="1349724" y="802839"/>
                    </a:lnTo>
                    <a:cubicBezTo>
                      <a:pt x="1349724" y="802839"/>
                      <a:pt x="1355288" y="803952"/>
                      <a:pt x="1355288" y="803952"/>
                    </a:cubicBezTo>
                    <a:lnTo>
                      <a:pt x="1357514" y="802839"/>
                    </a:lnTo>
                    <a:lnTo>
                      <a:pt x="1358627" y="800455"/>
                    </a:lnTo>
                    <a:lnTo>
                      <a:pt x="1360375" y="797752"/>
                    </a:lnTo>
                    <a:lnTo>
                      <a:pt x="1369278" y="793301"/>
                    </a:lnTo>
                    <a:lnTo>
                      <a:pt x="1372458" y="790439"/>
                    </a:lnTo>
                    <a:lnTo>
                      <a:pt x="1375637" y="788849"/>
                    </a:lnTo>
                    <a:lnTo>
                      <a:pt x="1379930" y="788054"/>
                    </a:lnTo>
                    <a:lnTo>
                      <a:pt x="1382632" y="788054"/>
                    </a:lnTo>
                    <a:cubicBezTo>
                      <a:pt x="1382632" y="788054"/>
                      <a:pt x="1385812" y="786306"/>
                      <a:pt x="1385812" y="786306"/>
                    </a:cubicBezTo>
                    <a:lnTo>
                      <a:pt x="1384540" y="781695"/>
                    </a:lnTo>
                    <a:lnTo>
                      <a:pt x="1383109" y="778516"/>
                    </a:lnTo>
                    <a:lnTo>
                      <a:pt x="1379453" y="773587"/>
                    </a:lnTo>
                    <a:lnTo>
                      <a:pt x="1370550" y="768341"/>
                    </a:lnTo>
                    <a:lnTo>
                      <a:pt x="1366417" y="763890"/>
                    </a:lnTo>
                    <a:lnTo>
                      <a:pt x="1362124" y="761028"/>
                    </a:lnTo>
                    <a:lnTo>
                      <a:pt x="1358786" y="760074"/>
                    </a:lnTo>
                    <a:lnTo>
                      <a:pt x="1354493" y="757849"/>
                    </a:lnTo>
                    <a:lnTo>
                      <a:pt x="1353539" y="754510"/>
                    </a:lnTo>
                    <a:lnTo>
                      <a:pt x="1352426" y="752602"/>
                    </a:lnTo>
                    <a:lnTo>
                      <a:pt x="1346227" y="751490"/>
                    </a:lnTo>
                    <a:lnTo>
                      <a:pt x="1341934" y="753556"/>
                    </a:lnTo>
                    <a:lnTo>
                      <a:pt x="1337483" y="754987"/>
                    </a:lnTo>
                    <a:lnTo>
                      <a:pt x="1333031" y="754033"/>
                    </a:lnTo>
                    <a:lnTo>
                      <a:pt x="1334144" y="753238"/>
                    </a:lnTo>
                    <a:lnTo>
                      <a:pt x="1334780" y="752761"/>
                    </a:lnTo>
                    <a:lnTo>
                      <a:pt x="1337165" y="753079"/>
                    </a:lnTo>
                    <a:lnTo>
                      <a:pt x="1346862" y="748628"/>
                    </a:lnTo>
                    <a:lnTo>
                      <a:pt x="1350837" y="749423"/>
                    </a:lnTo>
                    <a:lnTo>
                      <a:pt x="1354652" y="751012"/>
                    </a:lnTo>
                    <a:lnTo>
                      <a:pt x="1359898" y="756100"/>
                    </a:lnTo>
                    <a:lnTo>
                      <a:pt x="1364827" y="756895"/>
                    </a:lnTo>
                    <a:lnTo>
                      <a:pt x="1368324" y="756259"/>
                    </a:lnTo>
                    <a:lnTo>
                      <a:pt x="1370709" y="756259"/>
                    </a:lnTo>
                    <a:cubicBezTo>
                      <a:pt x="1370709" y="756259"/>
                      <a:pt x="1380089" y="761028"/>
                      <a:pt x="1380089" y="761028"/>
                    </a:cubicBezTo>
                    <a:lnTo>
                      <a:pt x="1382474" y="761505"/>
                    </a:lnTo>
                    <a:lnTo>
                      <a:pt x="1385494" y="761505"/>
                    </a:lnTo>
                    <a:cubicBezTo>
                      <a:pt x="1385494" y="761505"/>
                      <a:pt x="1385176" y="757849"/>
                      <a:pt x="1385176" y="757849"/>
                    </a:cubicBezTo>
                    <a:lnTo>
                      <a:pt x="1384540" y="755146"/>
                    </a:lnTo>
                    <a:lnTo>
                      <a:pt x="1382155" y="752125"/>
                    </a:lnTo>
                    <a:lnTo>
                      <a:pt x="1379930" y="750218"/>
                    </a:lnTo>
                    <a:lnTo>
                      <a:pt x="1374683" y="747992"/>
                    </a:lnTo>
                    <a:lnTo>
                      <a:pt x="1373571" y="747038"/>
                    </a:lnTo>
                    <a:lnTo>
                      <a:pt x="1372299" y="745289"/>
                    </a:lnTo>
                    <a:lnTo>
                      <a:pt x="1372299" y="740043"/>
                    </a:lnTo>
                    <a:cubicBezTo>
                      <a:pt x="1372299" y="740043"/>
                      <a:pt x="1370550" y="738294"/>
                      <a:pt x="1370550" y="738294"/>
                    </a:cubicBezTo>
                    <a:lnTo>
                      <a:pt x="1369119" y="737341"/>
                    </a:lnTo>
                    <a:lnTo>
                      <a:pt x="1360375" y="733843"/>
                    </a:lnTo>
                    <a:lnTo>
                      <a:pt x="1356401" y="730822"/>
                    </a:lnTo>
                    <a:lnTo>
                      <a:pt x="1356401" y="727484"/>
                    </a:lnTo>
                    <a:cubicBezTo>
                      <a:pt x="1356401" y="727484"/>
                      <a:pt x="1357673" y="724940"/>
                      <a:pt x="1357673" y="724940"/>
                    </a:cubicBezTo>
                    <a:lnTo>
                      <a:pt x="1356878" y="719376"/>
                    </a:lnTo>
                    <a:lnTo>
                      <a:pt x="1352903" y="712381"/>
                    </a:lnTo>
                    <a:lnTo>
                      <a:pt x="1349565" y="704273"/>
                    </a:lnTo>
                    <a:lnTo>
                      <a:pt x="1346385" y="699504"/>
                    </a:lnTo>
                    <a:lnTo>
                      <a:pt x="1346385" y="696960"/>
                    </a:lnTo>
                    <a:cubicBezTo>
                      <a:pt x="1346385" y="696960"/>
                      <a:pt x="1344160" y="692191"/>
                      <a:pt x="1344160" y="692191"/>
                    </a:cubicBezTo>
                    <a:lnTo>
                      <a:pt x="1341139" y="682493"/>
                    </a:lnTo>
                    <a:lnTo>
                      <a:pt x="1339549" y="679154"/>
                    </a:lnTo>
                    <a:lnTo>
                      <a:pt x="1337642" y="677565"/>
                    </a:lnTo>
                    <a:lnTo>
                      <a:pt x="1330806" y="673590"/>
                    </a:lnTo>
                    <a:lnTo>
                      <a:pt x="1325241" y="672000"/>
                    </a:lnTo>
                    <a:lnTo>
                      <a:pt x="1319836" y="669298"/>
                    </a:lnTo>
                    <a:lnTo>
                      <a:pt x="1315385" y="665005"/>
                    </a:lnTo>
                    <a:lnTo>
                      <a:pt x="1313159" y="663892"/>
                    </a:lnTo>
                    <a:lnTo>
                      <a:pt x="1308867" y="663892"/>
                    </a:lnTo>
                    <a:cubicBezTo>
                      <a:pt x="1308867" y="663892"/>
                      <a:pt x="1307913" y="660713"/>
                      <a:pt x="1307913" y="660713"/>
                    </a:cubicBezTo>
                    <a:lnTo>
                      <a:pt x="1309344" y="655467"/>
                    </a:lnTo>
                    <a:lnTo>
                      <a:pt x="1313318" y="652128"/>
                    </a:lnTo>
                    <a:lnTo>
                      <a:pt x="1315543" y="646087"/>
                    </a:lnTo>
                    <a:lnTo>
                      <a:pt x="1318246" y="644179"/>
                    </a:lnTo>
                    <a:lnTo>
                      <a:pt x="1320631" y="640523"/>
                    </a:lnTo>
                    <a:lnTo>
                      <a:pt x="1323811" y="636707"/>
                    </a:lnTo>
                    <a:lnTo>
                      <a:pt x="1326354" y="635753"/>
                    </a:lnTo>
                    <a:lnTo>
                      <a:pt x="1327944" y="634959"/>
                    </a:lnTo>
                    <a:lnTo>
                      <a:pt x="1329216" y="633369"/>
                    </a:lnTo>
                    <a:lnTo>
                      <a:pt x="1331123" y="631779"/>
                    </a:lnTo>
                    <a:lnTo>
                      <a:pt x="1332554" y="629871"/>
                    </a:lnTo>
                    <a:lnTo>
                      <a:pt x="1333349" y="627804"/>
                    </a:lnTo>
                    <a:lnTo>
                      <a:pt x="1338119" y="625420"/>
                    </a:lnTo>
                    <a:lnTo>
                      <a:pt x="1340026" y="623830"/>
                    </a:lnTo>
                    <a:lnTo>
                      <a:pt x="1339390" y="623035"/>
                    </a:lnTo>
                    <a:lnTo>
                      <a:pt x="1337006" y="622717"/>
                    </a:lnTo>
                    <a:lnTo>
                      <a:pt x="1334462" y="619379"/>
                    </a:lnTo>
                    <a:lnTo>
                      <a:pt x="1335098" y="618425"/>
                    </a:lnTo>
                    <a:lnTo>
                      <a:pt x="1337006" y="616676"/>
                    </a:lnTo>
                    <a:lnTo>
                      <a:pt x="1339549" y="615881"/>
                    </a:lnTo>
                    <a:lnTo>
                      <a:pt x="1341139" y="615881"/>
                    </a:lnTo>
                    <a:cubicBezTo>
                      <a:pt x="1341139" y="615881"/>
                      <a:pt x="1341616" y="617153"/>
                      <a:pt x="1341616" y="617153"/>
                    </a:cubicBezTo>
                    <a:lnTo>
                      <a:pt x="1341298" y="619697"/>
                    </a:lnTo>
                    <a:lnTo>
                      <a:pt x="1341775" y="620650"/>
                    </a:lnTo>
                    <a:lnTo>
                      <a:pt x="1343047" y="621445"/>
                    </a:lnTo>
                    <a:lnTo>
                      <a:pt x="1346704" y="619697"/>
                    </a:lnTo>
                    <a:lnTo>
                      <a:pt x="1350042" y="619061"/>
                    </a:lnTo>
                    <a:lnTo>
                      <a:pt x="1351314" y="617789"/>
                    </a:lnTo>
                    <a:lnTo>
                      <a:pt x="1351314" y="612225"/>
                    </a:lnTo>
                    <a:cubicBezTo>
                      <a:pt x="1351314" y="612225"/>
                      <a:pt x="1352267" y="609840"/>
                      <a:pt x="1352267" y="609840"/>
                    </a:cubicBezTo>
                    <a:lnTo>
                      <a:pt x="1354175" y="608409"/>
                    </a:lnTo>
                    <a:lnTo>
                      <a:pt x="1356242" y="609363"/>
                    </a:lnTo>
                    <a:lnTo>
                      <a:pt x="1357673" y="608727"/>
                    </a:lnTo>
                    <a:lnTo>
                      <a:pt x="1357991" y="607455"/>
                    </a:lnTo>
                    <a:lnTo>
                      <a:pt x="1357355" y="605706"/>
                    </a:lnTo>
                    <a:lnTo>
                      <a:pt x="1354811" y="603481"/>
                    </a:lnTo>
                    <a:lnTo>
                      <a:pt x="1355288" y="602686"/>
                    </a:lnTo>
                    <a:lnTo>
                      <a:pt x="1357196" y="602686"/>
                    </a:lnTo>
                    <a:cubicBezTo>
                      <a:pt x="1357196" y="602686"/>
                      <a:pt x="1360375" y="603799"/>
                      <a:pt x="1360375" y="603799"/>
                    </a:cubicBezTo>
                    <a:lnTo>
                      <a:pt x="1362283" y="603322"/>
                    </a:lnTo>
                    <a:lnTo>
                      <a:pt x="1364827" y="601732"/>
                    </a:lnTo>
                    <a:lnTo>
                      <a:pt x="1372617" y="599189"/>
                    </a:lnTo>
                    <a:lnTo>
                      <a:pt x="1379930" y="596009"/>
                    </a:lnTo>
                    <a:lnTo>
                      <a:pt x="1387561" y="592034"/>
                    </a:lnTo>
                    <a:lnTo>
                      <a:pt x="1390899" y="591717"/>
                    </a:lnTo>
                    <a:lnTo>
                      <a:pt x="1394079" y="592193"/>
                    </a:lnTo>
                    <a:lnTo>
                      <a:pt x="1395192" y="593306"/>
                    </a:lnTo>
                    <a:lnTo>
                      <a:pt x="1395669" y="594896"/>
                    </a:lnTo>
                    <a:lnTo>
                      <a:pt x="1396305" y="595850"/>
                    </a:lnTo>
                    <a:lnTo>
                      <a:pt x="1397258" y="596327"/>
                    </a:lnTo>
                    <a:lnTo>
                      <a:pt x="1399166" y="596327"/>
                    </a:lnTo>
                    <a:cubicBezTo>
                      <a:pt x="1399166" y="596327"/>
                      <a:pt x="1402504" y="593624"/>
                      <a:pt x="1402504" y="593624"/>
                    </a:cubicBezTo>
                    <a:lnTo>
                      <a:pt x="1404253" y="592511"/>
                    </a:lnTo>
                    <a:lnTo>
                      <a:pt x="1404253" y="590604"/>
                    </a:lnTo>
                    <a:cubicBezTo>
                      <a:pt x="1404253" y="590604"/>
                      <a:pt x="1403300" y="589968"/>
                      <a:pt x="1403300" y="589968"/>
                    </a:cubicBezTo>
                    <a:lnTo>
                      <a:pt x="1402187" y="588537"/>
                    </a:lnTo>
                    <a:lnTo>
                      <a:pt x="1404094" y="586311"/>
                    </a:lnTo>
                    <a:lnTo>
                      <a:pt x="1406161" y="584880"/>
                    </a:lnTo>
                    <a:lnTo>
                      <a:pt x="1405684" y="580429"/>
                    </a:lnTo>
                    <a:lnTo>
                      <a:pt x="1408387" y="577567"/>
                    </a:lnTo>
                    <a:lnTo>
                      <a:pt x="1406479" y="576773"/>
                    </a:lnTo>
                    <a:lnTo>
                      <a:pt x="1403300" y="577408"/>
                    </a:lnTo>
                    <a:lnTo>
                      <a:pt x="1398848" y="577408"/>
                    </a:lnTo>
                    <a:cubicBezTo>
                      <a:pt x="1398848" y="577408"/>
                      <a:pt x="1394079" y="575819"/>
                      <a:pt x="1394079" y="575819"/>
                    </a:cubicBezTo>
                    <a:lnTo>
                      <a:pt x="1392330" y="573593"/>
                    </a:lnTo>
                    <a:lnTo>
                      <a:pt x="1390740" y="573593"/>
                    </a:lnTo>
                    <a:cubicBezTo>
                      <a:pt x="1390740" y="573593"/>
                      <a:pt x="1389469" y="574547"/>
                      <a:pt x="1389469" y="574547"/>
                    </a:cubicBezTo>
                    <a:lnTo>
                      <a:pt x="1388197" y="576136"/>
                    </a:lnTo>
                    <a:lnTo>
                      <a:pt x="1383904" y="575819"/>
                    </a:lnTo>
                    <a:lnTo>
                      <a:pt x="1378817" y="575819"/>
                    </a:lnTo>
                    <a:cubicBezTo>
                      <a:pt x="1378817" y="575819"/>
                      <a:pt x="1375002" y="573911"/>
                      <a:pt x="1375002" y="573911"/>
                    </a:cubicBezTo>
                    <a:lnTo>
                      <a:pt x="1371663" y="571844"/>
                    </a:lnTo>
                    <a:lnTo>
                      <a:pt x="1366894" y="571208"/>
                    </a:lnTo>
                    <a:lnTo>
                      <a:pt x="1361965" y="567075"/>
                    </a:lnTo>
                    <a:lnTo>
                      <a:pt x="1353380" y="563418"/>
                    </a:lnTo>
                    <a:lnTo>
                      <a:pt x="1342411" y="567870"/>
                    </a:lnTo>
                    <a:lnTo>
                      <a:pt x="1340026" y="568188"/>
                    </a:lnTo>
                    <a:lnTo>
                      <a:pt x="1339232" y="568665"/>
                    </a:lnTo>
                    <a:lnTo>
                      <a:pt x="1340026" y="569459"/>
                    </a:lnTo>
                    <a:lnTo>
                      <a:pt x="1340662" y="570572"/>
                    </a:lnTo>
                    <a:lnTo>
                      <a:pt x="1336211" y="574865"/>
                    </a:lnTo>
                    <a:lnTo>
                      <a:pt x="1328421" y="579634"/>
                    </a:lnTo>
                    <a:lnTo>
                      <a:pt x="1328421" y="581383"/>
                    </a:lnTo>
                    <a:cubicBezTo>
                      <a:pt x="1328421" y="581383"/>
                      <a:pt x="1328421" y="582814"/>
                      <a:pt x="1328421" y="582814"/>
                    </a:cubicBezTo>
                    <a:lnTo>
                      <a:pt x="1324764" y="585993"/>
                    </a:lnTo>
                    <a:lnTo>
                      <a:pt x="1315862" y="586947"/>
                    </a:lnTo>
                    <a:lnTo>
                      <a:pt x="1311251" y="586470"/>
                    </a:lnTo>
                    <a:lnTo>
                      <a:pt x="1306164" y="584403"/>
                    </a:lnTo>
                    <a:lnTo>
                      <a:pt x="1302825" y="581860"/>
                    </a:lnTo>
                    <a:lnTo>
                      <a:pt x="1301554" y="580111"/>
                    </a:lnTo>
                    <a:lnTo>
                      <a:pt x="1301554" y="574706"/>
                    </a:lnTo>
                    <a:cubicBezTo>
                      <a:pt x="1301554" y="574706"/>
                      <a:pt x="1302666" y="569777"/>
                      <a:pt x="1302666" y="569777"/>
                    </a:cubicBezTo>
                    <a:lnTo>
                      <a:pt x="1303938" y="569142"/>
                    </a:lnTo>
                    <a:lnTo>
                      <a:pt x="1305528" y="567870"/>
                    </a:lnTo>
                    <a:lnTo>
                      <a:pt x="1305051" y="566280"/>
                    </a:lnTo>
                    <a:lnTo>
                      <a:pt x="1304097" y="565326"/>
                    </a:lnTo>
                    <a:lnTo>
                      <a:pt x="1304097" y="564213"/>
                    </a:lnTo>
                    <a:cubicBezTo>
                      <a:pt x="1304097" y="564213"/>
                      <a:pt x="1303779" y="561034"/>
                      <a:pt x="1303779" y="561034"/>
                    </a:cubicBezTo>
                    <a:lnTo>
                      <a:pt x="1301236" y="556423"/>
                    </a:lnTo>
                    <a:lnTo>
                      <a:pt x="1297261" y="553562"/>
                    </a:lnTo>
                    <a:lnTo>
                      <a:pt x="1293446" y="553562"/>
                    </a:lnTo>
                    <a:cubicBezTo>
                      <a:pt x="1293446" y="553562"/>
                      <a:pt x="1289948" y="554675"/>
                      <a:pt x="1289948" y="554675"/>
                    </a:cubicBezTo>
                    <a:lnTo>
                      <a:pt x="1274845" y="551813"/>
                    </a:lnTo>
                    <a:lnTo>
                      <a:pt x="1267691" y="547521"/>
                    </a:lnTo>
                    <a:lnTo>
                      <a:pt x="1264512" y="543705"/>
                    </a:lnTo>
                    <a:lnTo>
                      <a:pt x="1261650" y="537028"/>
                    </a:lnTo>
                    <a:lnTo>
                      <a:pt x="1261650" y="534802"/>
                    </a:lnTo>
                    <a:cubicBezTo>
                      <a:pt x="1261650" y="534802"/>
                      <a:pt x="1263399" y="529397"/>
                      <a:pt x="1263399" y="529397"/>
                    </a:cubicBezTo>
                    <a:lnTo>
                      <a:pt x="1268168" y="520017"/>
                    </a:lnTo>
                    <a:lnTo>
                      <a:pt x="1270553" y="518110"/>
                    </a:lnTo>
                    <a:lnTo>
                      <a:pt x="1275640" y="516997"/>
                    </a:lnTo>
                    <a:lnTo>
                      <a:pt x="1278661" y="518110"/>
                    </a:lnTo>
                    <a:lnTo>
                      <a:pt x="1282953" y="522402"/>
                    </a:lnTo>
                    <a:lnTo>
                      <a:pt x="1287881" y="520653"/>
                    </a:lnTo>
                    <a:lnTo>
                      <a:pt x="1292333" y="518746"/>
                    </a:lnTo>
                    <a:lnTo>
                      <a:pt x="1295989" y="519223"/>
                    </a:lnTo>
                    <a:lnTo>
                      <a:pt x="1298056" y="518905"/>
                    </a:lnTo>
                    <a:lnTo>
                      <a:pt x="1300599" y="518905"/>
                    </a:lnTo>
                    <a:cubicBezTo>
                      <a:pt x="1300599" y="518905"/>
                      <a:pt x="1302508" y="518586"/>
                      <a:pt x="1302508" y="518586"/>
                    </a:cubicBezTo>
                    <a:lnTo>
                      <a:pt x="1304256" y="517315"/>
                    </a:lnTo>
                    <a:lnTo>
                      <a:pt x="1309503" y="511114"/>
                    </a:lnTo>
                    <a:lnTo>
                      <a:pt x="1310615" y="506027"/>
                    </a:lnTo>
                    <a:lnTo>
                      <a:pt x="1312364" y="502689"/>
                    </a:lnTo>
                    <a:lnTo>
                      <a:pt x="1314272" y="499668"/>
                    </a:lnTo>
                    <a:lnTo>
                      <a:pt x="1319995" y="494581"/>
                    </a:lnTo>
                    <a:lnTo>
                      <a:pt x="1327467" y="491719"/>
                    </a:lnTo>
                    <a:lnTo>
                      <a:pt x="1342411" y="484406"/>
                    </a:lnTo>
                    <a:lnTo>
                      <a:pt x="1345591" y="483452"/>
                    </a:lnTo>
                    <a:lnTo>
                      <a:pt x="1354016" y="471370"/>
                    </a:lnTo>
                    <a:lnTo>
                      <a:pt x="1356083" y="469303"/>
                    </a:lnTo>
                    <a:lnTo>
                      <a:pt x="1358468" y="468190"/>
                    </a:lnTo>
                    <a:lnTo>
                      <a:pt x="1360852" y="465965"/>
                    </a:lnTo>
                    <a:lnTo>
                      <a:pt x="1363237" y="462785"/>
                    </a:lnTo>
                    <a:lnTo>
                      <a:pt x="1365781" y="460718"/>
                    </a:lnTo>
                    <a:lnTo>
                      <a:pt x="1376114" y="461513"/>
                    </a:lnTo>
                    <a:lnTo>
                      <a:pt x="1377863" y="462626"/>
                    </a:lnTo>
                    <a:lnTo>
                      <a:pt x="1381678" y="462626"/>
                    </a:lnTo>
                    <a:cubicBezTo>
                      <a:pt x="1381678" y="462626"/>
                      <a:pt x="1382791" y="461513"/>
                      <a:pt x="1382791" y="461513"/>
                    </a:cubicBezTo>
                    <a:lnTo>
                      <a:pt x="1384063" y="458334"/>
                    </a:lnTo>
                    <a:lnTo>
                      <a:pt x="1384858" y="458334"/>
                    </a:lnTo>
                    <a:cubicBezTo>
                      <a:pt x="1384858" y="458334"/>
                      <a:pt x="1385494" y="462626"/>
                      <a:pt x="1385494" y="462626"/>
                    </a:cubicBezTo>
                    <a:lnTo>
                      <a:pt x="1393602" y="467872"/>
                    </a:lnTo>
                    <a:lnTo>
                      <a:pt x="1394715" y="470734"/>
                    </a:lnTo>
                    <a:lnTo>
                      <a:pt x="1397418" y="472801"/>
                    </a:lnTo>
                    <a:lnTo>
                      <a:pt x="1397099" y="474232"/>
                    </a:lnTo>
                    <a:lnTo>
                      <a:pt x="1395351" y="477729"/>
                    </a:lnTo>
                    <a:lnTo>
                      <a:pt x="1395032" y="479001"/>
                    </a:lnTo>
                    <a:lnTo>
                      <a:pt x="1388992" y="486473"/>
                    </a:lnTo>
                    <a:lnTo>
                      <a:pt x="1385653" y="489493"/>
                    </a:lnTo>
                    <a:lnTo>
                      <a:pt x="1383745" y="492673"/>
                    </a:lnTo>
                    <a:lnTo>
                      <a:pt x="1375637" y="496171"/>
                    </a:lnTo>
                    <a:lnTo>
                      <a:pt x="1374366" y="499191"/>
                    </a:lnTo>
                    <a:lnTo>
                      <a:pt x="1375478" y="501576"/>
                    </a:lnTo>
                    <a:lnTo>
                      <a:pt x="1375478" y="503166"/>
                    </a:lnTo>
                    <a:cubicBezTo>
                      <a:pt x="1375478" y="503166"/>
                      <a:pt x="1374206" y="503166"/>
                      <a:pt x="1374206" y="503166"/>
                    </a:cubicBezTo>
                    <a:lnTo>
                      <a:pt x="1372458" y="503802"/>
                    </a:lnTo>
                    <a:lnTo>
                      <a:pt x="1368483" y="506345"/>
                    </a:lnTo>
                    <a:lnTo>
                      <a:pt x="1368960" y="507140"/>
                    </a:lnTo>
                    <a:lnTo>
                      <a:pt x="1369278" y="509366"/>
                    </a:lnTo>
                    <a:lnTo>
                      <a:pt x="1368642" y="511591"/>
                    </a:lnTo>
                    <a:lnTo>
                      <a:pt x="1370868" y="511909"/>
                    </a:lnTo>
                    <a:lnTo>
                      <a:pt x="1375319" y="511909"/>
                    </a:lnTo>
                    <a:cubicBezTo>
                      <a:pt x="1375319" y="511909"/>
                      <a:pt x="1383109" y="511114"/>
                      <a:pt x="1383109" y="511114"/>
                    </a:cubicBezTo>
                    <a:lnTo>
                      <a:pt x="1384063" y="511591"/>
                    </a:lnTo>
                    <a:lnTo>
                      <a:pt x="1382314" y="512863"/>
                    </a:lnTo>
                    <a:lnTo>
                      <a:pt x="1379612" y="515566"/>
                    </a:lnTo>
                    <a:lnTo>
                      <a:pt x="1378499" y="517156"/>
                    </a:lnTo>
                    <a:lnTo>
                      <a:pt x="1379930" y="520812"/>
                    </a:lnTo>
                    <a:lnTo>
                      <a:pt x="1368007" y="525740"/>
                    </a:lnTo>
                    <a:lnTo>
                      <a:pt x="1365781" y="526217"/>
                    </a:lnTo>
                    <a:lnTo>
                      <a:pt x="1363396" y="527012"/>
                    </a:lnTo>
                    <a:lnTo>
                      <a:pt x="1363873" y="530669"/>
                    </a:lnTo>
                    <a:lnTo>
                      <a:pt x="1365145" y="533372"/>
                    </a:lnTo>
                    <a:lnTo>
                      <a:pt x="1366417" y="533054"/>
                    </a:lnTo>
                    <a:lnTo>
                      <a:pt x="1367211" y="532259"/>
                    </a:lnTo>
                    <a:lnTo>
                      <a:pt x="1369596" y="530828"/>
                    </a:lnTo>
                    <a:lnTo>
                      <a:pt x="1375319" y="530033"/>
                    </a:lnTo>
                    <a:lnTo>
                      <a:pt x="1379135" y="528920"/>
                    </a:lnTo>
                    <a:lnTo>
                      <a:pt x="1379771" y="527966"/>
                    </a:lnTo>
                    <a:lnTo>
                      <a:pt x="1378658" y="525900"/>
                    </a:lnTo>
                    <a:lnTo>
                      <a:pt x="1379930" y="524310"/>
                    </a:lnTo>
                    <a:lnTo>
                      <a:pt x="1381838" y="524310"/>
                    </a:lnTo>
                    <a:cubicBezTo>
                      <a:pt x="1381838" y="524310"/>
                      <a:pt x="1383586" y="524787"/>
                      <a:pt x="1383586" y="524787"/>
                    </a:cubicBezTo>
                    <a:lnTo>
                      <a:pt x="1385335" y="524787"/>
                    </a:lnTo>
                    <a:cubicBezTo>
                      <a:pt x="1385335" y="524787"/>
                      <a:pt x="1387084" y="523356"/>
                      <a:pt x="1387084" y="523356"/>
                    </a:cubicBezTo>
                    <a:lnTo>
                      <a:pt x="1388833" y="522879"/>
                    </a:lnTo>
                    <a:lnTo>
                      <a:pt x="1390740" y="521448"/>
                    </a:lnTo>
                    <a:lnTo>
                      <a:pt x="1392807" y="519540"/>
                    </a:lnTo>
                    <a:lnTo>
                      <a:pt x="1395828" y="515725"/>
                    </a:lnTo>
                    <a:lnTo>
                      <a:pt x="1399007" y="512386"/>
                    </a:lnTo>
                    <a:lnTo>
                      <a:pt x="1413474" y="504437"/>
                    </a:lnTo>
                    <a:lnTo>
                      <a:pt x="1416972" y="503802"/>
                    </a:lnTo>
                    <a:lnTo>
                      <a:pt x="1419038" y="502053"/>
                    </a:lnTo>
                    <a:lnTo>
                      <a:pt x="1424603" y="501576"/>
                    </a:lnTo>
                    <a:lnTo>
                      <a:pt x="1425874" y="500145"/>
                    </a:lnTo>
                    <a:lnTo>
                      <a:pt x="1428100" y="498873"/>
                    </a:lnTo>
                    <a:lnTo>
                      <a:pt x="1432233" y="498873"/>
                    </a:lnTo>
                    <a:cubicBezTo>
                      <a:pt x="1432233" y="498873"/>
                      <a:pt x="1434777" y="498078"/>
                      <a:pt x="1434777" y="498078"/>
                    </a:cubicBezTo>
                    <a:lnTo>
                      <a:pt x="1435731" y="496171"/>
                    </a:lnTo>
                    <a:lnTo>
                      <a:pt x="1436844" y="494740"/>
                    </a:lnTo>
                    <a:lnTo>
                      <a:pt x="1440024" y="496807"/>
                    </a:lnTo>
                    <a:lnTo>
                      <a:pt x="1449880" y="496171"/>
                    </a:lnTo>
                    <a:lnTo>
                      <a:pt x="1454491" y="493309"/>
                    </a:lnTo>
                    <a:lnTo>
                      <a:pt x="1456875" y="490288"/>
                    </a:lnTo>
                    <a:lnTo>
                      <a:pt x="1457193" y="490606"/>
                    </a:lnTo>
                    <a:lnTo>
                      <a:pt x="1457829" y="487268"/>
                    </a:lnTo>
                    <a:lnTo>
                      <a:pt x="1460532" y="484724"/>
                    </a:lnTo>
                    <a:lnTo>
                      <a:pt x="1467209" y="480114"/>
                    </a:lnTo>
                    <a:lnTo>
                      <a:pt x="1468958" y="477888"/>
                    </a:lnTo>
                    <a:lnTo>
                      <a:pt x="1472296" y="475344"/>
                    </a:lnTo>
                    <a:lnTo>
                      <a:pt x="1473886" y="475344"/>
                    </a:lnTo>
                    <a:cubicBezTo>
                      <a:pt x="1473886" y="475344"/>
                      <a:pt x="1475475" y="475186"/>
                      <a:pt x="1475475" y="475186"/>
                    </a:cubicBezTo>
                    <a:lnTo>
                      <a:pt x="1475952" y="474073"/>
                    </a:lnTo>
                    <a:lnTo>
                      <a:pt x="1476271" y="473119"/>
                    </a:lnTo>
                    <a:lnTo>
                      <a:pt x="1477542" y="472324"/>
                    </a:lnTo>
                    <a:lnTo>
                      <a:pt x="1480722" y="470893"/>
                    </a:lnTo>
                    <a:lnTo>
                      <a:pt x="1484379" y="468985"/>
                    </a:lnTo>
                    <a:lnTo>
                      <a:pt x="1487399" y="468508"/>
                    </a:lnTo>
                    <a:lnTo>
                      <a:pt x="1491055" y="465647"/>
                    </a:lnTo>
                    <a:lnTo>
                      <a:pt x="1492486" y="464375"/>
                    </a:lnTo>
                    <a:lnTo>
                      <a:pt x="1493917" y="464375"/>
                    </a:lnTo>
                    <a:lnTo>
                      <a:pt x="1494394" y="463739"/>
                    </a:lnTo>
                    <a:lnTo>
                      <a:pt x="1495189" y="462308"/>
                    </a:lnTo>
                    <a:lnTo>
                      <a:pt x="1496302" y="461355"/>
                    </a:lnTo>
                    <a:lnTo>
                      <a:pt x="1497891" y="461355"/>
                    </a:lnTo>
                    <a:cubicBezTo>
                      <a:pt x="1497891" y="461355"/>
                      <a:pt x="1500435" y="460560"/>
                      <a:pt x="1500435" y="460560"/>
                    </a:cubicBezTo>
                    <a:lnTo>
                      <a:pt x="1503773" y="460083"/>
                    </a:lnTo>
                    <a:lnTo>
                      <a:pt x="1505999" y="457698"/>
                    </a:lnTo>
                    <a:lnTo>
                      <a:pt x="1506794" y="455949"/>
                    </a:lnTo>
                    <a:lnTo>
                      <a:pt x="1508225" y="454041"/>
                    </a:lnTo>
                    <a:lnTo>
                      <a:pt x="1511405" y="451975"/>
                    </a:lnTo>
                    <a:lnTo>
                      <a:pt x="1513630" y="448954"/>
                    </a:lnTo>
                    <a:lnTo>
                      <a:pt x="1516015" y="445616"/>
                    </a:lnTo>
                    <a:lnTo>
                      <a:pt x="1517128" y="444503"/>
                    </a:lnTo>
                    <a:lnTo>
                      <a:pt x="1518241" y="444503"/>
                    </a:lnTo>
                    <a:cubicBezTo>
                      <a:pt x="1518241" y="444503"/>
                      <a:pt x="1518877" y="443072"/>
                      <a:pt x="1518877" y="443072"/>
                    </a:cubicBezTo>
                    <a:lnTo>
                      <a:pt x="1519671" y="439574"/>
                    </a:lnTo>
                    <a:lnTo>
                      <a:pt x="1520784" y="436236"/>
                    </a:lnTo>
                    <a:lnTo>
                      <a:pt x="1521420" y="434646"/>
                    </a:lnTo>
                    <a:lnTo>
                      <a:pt x="1524123" y="432897"/>
                    </a:lnTo>
                    <a:lnTo>
                      <a:pt x="1524759" y="432102"/>
                    </a:lnTo>
                    <a:lnTo>
                      <a:pt x="1525395" y="431785"/>
                    </a:lnTo>
                    <a:lnTo>
                      <a:pt x="1526666" y="431785"/>
                    </a:lnTo>
                    <a:cubicBezTo>
                      <a:pt x="1526666" y="431785"/>
                      <a:pt x="1528415" y="430990"/>
                      <a:pt x="1528415" y="430990"/>
                    </a:cubicBezTo>
                    <a:lnTo>
                      <a:pt x="1530005" y="429877"/>
                    </a:lnTo>
                    <a:lnTo>
                      <a:pt x="1531436" y="430195"/>
                    </a:lnTo>
                    <a:lnTo>
                      <a:pt x="1532867" y="431149"/>
                    </a:lnTo>
                    <a:lnTo>
                      <a:pt x="1534457" y="433056"/>
                    </a:lnTo>
                    <a:lnTo>
                      <a:pt x="1535092" y="434487"/>
                    </a:lnTo>
                    <a:lnTo>
                      <a:pt x="1536364" y="435759"/>
                    </a:lnTo>
                    <a:lnTo>
                      <a:pt x="1536682" y="437508"/>
                    </a:lnTo>
                    <a:lnTo>
                      <a:pt x="1537954" y="438302"/>
                    </a:lnTo>
                    <a:lnTo>
                      <a:pt x="1540498" y="438621"/>
                    </a:lnTo>
                    <a:lnTo>
                      <a:pt x="1544790" y="439892"/>
                    </a:lnTo>
                    <a:lnTo>
                      <a:pt x="1547492" y="439892"/>
                    </a:lnTo>
                    <a:cubicBezTo>
                      <a:pt x="1547492" y="439892"/>
                      <a:pt x="1549082" y="440846"/>
                      <a:pt x="1549082" y="440846"/>
                    </a:cubicBezTo>
                    <a:lnTo>
                      <a:pt x="1552421" y="441323"/>
                    </a:lnTo>
                    <a:lnTo>
                      <a:pt x="1559098" y="440528"/>
                    </a:lnTo>
                    <a:lnTo>
                      <a:pt x="1561801" y="441005"/>
                    </a:lnTo>
                    <a:lnTo>
                      <a:pt x="1562913" y="442118"/>
                    </a:lnTo>
                    <a:lnTo>
                      <a:pt x="1564662" y="443072"/>
                    </a:lnTo>
                    <a:lnTo>
                      <a:pt x="1565775" y="443072"/>
                    </a:lnTo>
                    <a:cubicBezTo>
                      <a:pt x="1565775" y="443072"/>
                      <a:pt x="1567206" y="441641"/>
                      <a:pt x="1567206" y="441641"/>
                    </a:cubicBezTo>
                    <a:lnTo>
                      <a:pt x="1568796" y="439097"/>
                    </a:lnTo>
                    <a:lnTo>
                      <a:pt x="1569908" y="437190"/>
                    </a:lnTo>
                    <a:lnTo>
                      <a:pt x="1569908" y="435600"/>
                    </a:lnTo>
                    <a:cubicBezTo>
                      <a:pt x="1569908" y="435600"/>
                      <a:pt x="1568955" y="434010"/>
                      <a:pt x="1568955" y="434010"/>
                    </a:cubicBezTo>
                    <a:lnTo>
                      <a:pt x="1566729" y="432420"/>
                    </a:lnTo>
                    <a:lnTo>
                      <a:pt x="1565298" y="430036"/>
                    </a:lnTo>
                    <a:lnTo>
                      <a:pt x="1563868" y="427651"/>
                    </a:lnTo>
                    <a:lnTo>
                      <a:pt x="1563072" y="426856"/>
                    </a:lnTo>
                    <a:lnTo>
                      <a:pt x="1562436" y="425743"/>
                    </a:lnTo>
                    <a:lnTo>
                      <a:pt x="1562436" y="423995"/>
                    </a:lnTo>
                    <a:cubicBezTo>
                      <a:pt x="1562436" y="423995"/>
                      <a:pt x="1562755" y="422723"/>
                      <a:pt x="1562755" y="422723"/>
                    </a:cubicBezTo>
                    <a:lnTo>
                      <a:pt x="1566093" y="421928"/>
                    </a:lnTo>
                    <a:lnTo>
                      <a:pt x="1570385" y="421451"/>
                    </a:lnTo>
                    <a:lnTo>
                      <a:pt x="1573883" y="421928"/>
                    </a:lnTo>
                    <a:lnTo>
                      <a:pt x="1579606" y="421610"/>
                    </a:lnTo>
                    <a:lnTo>
                      <a:pt x="1583104" y="420974"/>
                    </a:lnTo>
                    <a:lnTo>
                      <a:pt x="1585648" y="420974"/>
                    </a:lnTo>
                    <a:cubicBezTo>
                      <a:pt x="1585648" y="420974"/>
                      <a:pt x="1588032" y="420974"/>
                      <a:pt x="1588032" y="420974"/>
                    </a:cubicBezTo>
                    <a:lnTo>
                      <a:pt x="1589145" y="419861"/>
                    </a:lnTo>
                    <a:lnTo>
                      <a:pt x="1592483" y="417318"/>
                    </a:lnTo>
                    <a:lnTo>
                      <a:pt x="1594073" y="416364"/>
                    </a:lnTo>
                    <a:lnTo>
                      <a:pt x="1595822" y="414615"/>
                    </a:lnTo>
                    <a:lnTo>
                      <a:pt x="1596140" y="412866"/>
                    </a:lnTo>
                    <a:lnTo>
                      <a:pt x="1596458" y="411435"/>
                    </a:lnTo>
                    <a:lnTo>
                      <a:pt x="1597412" y="409846"/>
                    </a:lnTo>
                    <a:lnTo>
                      <a:pt x="1599160" y="407938"/>
                    </a:lnTo>
                    <a:lnTo>
                      <a:pt x="1600592" y="406984"/>
                    </a:lnTo>
                    <a:lnTo>
                      <a:pt x="1602181" y="406984"/>
                    </a:lnTo>
                    <a:cubicBezTo>
                      <a:pt x="1602181" y="406984"/>
                      <a:pt x="1603930" y="407938"/>
                      <a:pt x="1603930" y="407938"/>
                    </a:cubicBezTo>
                    <a:lnTo>
                      <a:pt x="1605043" y="408892"/>
                    </a:lnTo>
                    <a:lnTo>
                      <a:pt x="1606314" y="408574"/>
                    </a:lnTo>
                    <a:lnTo>
                      <a:pt x="1607427" y="406984"/>
                    </a:lnTo>
                    <a:lnTo>
                      <a:pt x="1608064" y="406666"/>
                    </a:lnTo>
                    <a:lnTo>
                      <a:pt x="1610130" y="406666"/>
                    </a:lnTo>
                    <a:cubicBezTo>
                      <a:pt x="1610130" y="406666"/>
                      <a:pt x="1610766" y="405553"/>
                      <a:pt x="1610766" y="405553"/>
                    </a:cubicBezTo>
                    <a:lnTo>
                      <a:pt x="1611561" y="401102"/>
                    </a:lnTo>
                    <a:lnTo>
                      <a:pt x="1612356" y="397604"/>
                    </a:lnTo>
                    <a:lnTo>
                      <a:pt x="1612356" y="395220"/>
                    </a:lnTo>
                    <a:cubicBezTo>
                      <a:pt x="1612356" y="395220"/>
                      <a:pt x="1614263" y="391086"/>
                      <a:pt x="1614263" y="391086"/>
                    </a:cubicBezTo>
                    <a:lnTo>
                      <a:pt x="1614899" y="388701"/>
                    </a:lnTo>
                    <a:lnTo>
                      <a:pt x="1616012" y="387589"/>
                    </a:lnTo>
                    <a:lnTo>
                      <a:pt x="1617284" y="387589"/>
                    </a:lnTo>
                    <a:cubicBezTo>
                      <a:pt x="1617284" y="387589"/>
                      <a:pt x="1618238" y="388383"/>
                      <a:pt x="1618238" y="388383"/>
                    </a:cubicBezTo>
                    <a:lnTo>
                      <a:pt x="1619510" y="388860"/>
                    </a:lnTo>
                    <a:lnTo>
                      <a:pt x="1621258" y="388383"/>
                    </a:lnTo>
                    <a:lnTo>
                      <a:pt x="1622530" y="389019"/>
                    </a:lnTo>
                    <a:lnTo>
                      <a:pt x="1623325" y="390291"/>
                    </a:lnTo>
                    <a:lnTo>
                      <a:pt x="1625869" y="391245"/>
                    </a:lnTo>
                    <a:lnTo>
                      <a:pt x="1626187" y="391881"/>
                    </a:lnTo>
                    <a:lnTo>
                      <a:pt x="1626187" y="396332"/>
                    </a:lnTo>
                    <a:cubicBezTo>
                      <a:pt x="1626187" y="396332"/>
                      <a:pt x="1627459" y="398399"/>
                      <a:pt x="1627459" y="398399"/>
                    </a:cubicBezTo>
                    <a:lnTo>
                      <a:pt x="1629367" y="400307"/>
                    </a:lnTo>
                    <a:lnTo>
                      <a:pt x="1631910" y="402056"/>
                    </a:lnTo>
                    <a:lnTo>
                      <a:pt x="1633341" y="402374"/>
                    </a:lnTo>
                    <a:lnTo>
                      <a:pt x="1634136" y="403645"/>
                    </a:lnTo>
                    <a:lnTo>
                      <a:pt x="1635726" y="402532"/>
                    </a:lnTo>
                    <a:lnTo>
                      <a:pt x="1635726" y="400625"/>
                    </a:lnTo>
                    <a:cubicBezTo>
                      <a:pt x="1635726" y="400625"/>
                      <a:pt x="1633818" y="398876"/>
                      <a:pt x="1633818" y="398876"/>
                    </a:cubicBezTo>
                    <a:lnTo>
                      <a:pt x="1631433" y="398558"/>
                    </a:lnTo>
                    <a:lnTo>
                      <a:pt x="1630956" y="398081"/>
                    </a:lnTo>
                    <a:lnTo>
                      <a:pt x="1630956" y="397127"/>
                    </a:lnTo>
                    <a:cubicBezTo>
                      <a:pt x="1630956" y="397127"/>
                      <a:pt x="1631910" y="396173"/>
                      <a:pt x="1631910" y="396173"/>
                    </a:cubicBezTo>
                    <a:lnTo>
                      <a:pt x="1633023" y="395378"/>
                    </a:lnTo>
                    <a:lnTo>
                      <a:pt x="1635408" y="394266"/>
                    </a:lnTo>
                    <a:lnTo>
                      <a:pt x="1639541" y="393471"/>
                    </a:lnTo>
                    <a:lnTo>
                      <a:pt x="1641925" y="392676"/>
                    </a:lnTo>
                    <a:lnTo>
                      <a:pt x="1643834" y="392676"/>
                    </a:lnTo>
                    <a:cubicBezTo>
                      <a:pt x="1643834" y="392676"/>
                      <a:pt x="1645900" y="392835"/>
                      <a:pt x="1645900" y="392835"/>
                    </a:cubicBezTo>
                    <a:lnTo>
                      <a:pt x="1647649" y="391722"/>
                    </a:lnTo>
                    <a:lnTo>
                      <a:pt x="1649397" y="391086"/>
                    </a:lnTo>
                    <a:lnTo>
                      <a:pt x="1649874" y="389178"/>
                    </a:lnTo>
                    <a:lnTo>
                      <a:pt x="1649874" y="386317"/>
                    </a:lnTo>
                    <a:cubicBezTo>
                      <a:pt x="1649874" y="386317"/>
                      <a:pt x="1650670" y="385522"/>
                      <a:pt x="1650670" y="385522"/>
                    </a:cubicBezTo>
                    <a:lnTo>
                      <a:pt x="1651464" y="384250"/>
                    </a:lnTo>
                    <a:lnTo>
                      <a:pt x="1652577" y="382660"/>
                    </a:lnTo>
                    <a:lnTo>
                      <a:pt x="1653690" y="378686"/>
                    </a:lnTo>
                    <a:lnTo>
                      <a:pt x="1654485" y="375983"/>
                    </a:lnTo>
                    <a:lnTo>
                      <a:pt x="1654962" y="374552"/>
                    </a:lnTo>
                    <a:lnTo>
                      <a:pt x="1654962" y="372645"/>
                    </a:lnTo>
                    <a:cubicBezTo>
                      <a:pt x="1654962" y="372645"/>
                      <a:pt x="1654644" y="371373"/>
                      <a:pt x="1654644" y="371373"/>
                    </a:cubicBezTo>
                    <a:lnTo>
                      <a:pt x="1653690" y="370578"/>
                    </a:lnTo>
                    <a:lnTo>
                      <a:pt x="1652895" y="370101"/>
                    </a:lnTo>
                    <a:lnTo>
                      <a:pt x="1652895" y="367875"/>
                    </a:lnTo>
                    <a:cubicBezTo>
                      <a:pt x="1652895" y="367875"/>
                      <a:pt x="1652895" y="365014"/>
                      <a:pt x="1652895" y="365014"/>
                    </a:cubicBezTo>
                    <a:lnTo>
                      <a:pt x="1652577" y="363106"/>
                    </a:lnTo>
                    <a:lnTo>
                      <a:pt x="1653690" y="352613"/>
                    </a:lnTo>
                    <a:lnTo>
                      <a:pt x="1654962" y="350229"/>
                    </a:lnTo>
                    <a:lnTo>
                      <a:pt x="1651306" y="336239"/>
                    </a:lnTo>
                    <a:lnTo>
                      <a:pt x="1650193" y="331787"/>
                    </a:lnTo>
                    <a:lnTo>
                      <a:pt x="1649397" y="329562"/>
                    </a:lnTo>
                    <a:lnTo>
                      <a:pt x="1647808" y="326223"/>
                    </a:lnTo>
                    <a:lnTo>
                      <a:pt x="1646695" y="324633"/>
                    </a:lnTo>
                    <a:lnTo>
                      <a:pt x="1647172" y="323043"/>
                    </a:lnTo>
                    <a:lnTo>
                      <a:pt x="1648603" y="321454"/>
                    </a:lnTo>
                    <a:lnTo>
                      <a:pt x="1650033" y="320659"/>
                    </a:lnTo>
                    <a:lnTo>
                      <a:pt x="1654167" y="320341"/>
                    </a:lnTo>
                    <a:lnTo>
                      <a:pt x="1655280" y="319705"/>
                    </a:lnTo>
                    <a:lnTo>
                      <a:pt x="1660367" y="317956"/>
                    </a:lnTo>
                    <a:lnTo>
                      <a:pt x="1661480" y="317002"/>
                    </a:lnTo>
                    <a:lnTo>
                      <a:pt x="1664024" y="314459"/>
                    </a:lnTo>
                    <a:lnTo>
                      <a:pt x="1664977" y="312551"/>
                    </a:lnTo>
                    <a:lnTo>
                      <a:pt x="1666090" y="310166"/>
                    </a:lnTo>
                    <a:lnTo>
                      <a:pt x="1668634" y="308894"/>
                    </a:lnTo>
                    <a:lnTo>
                      <a:pt x="1670224" y="306669"/>
                    </a:lnTo>
                    <a:lnTo>
                      <a:pt x="1671813" y="305874"/>
                    </a:lnTo>
                    <a:lnTo>
                      <a:pt x="1673403" y="307782"/>
                    </a:lnTo>
                    <a:lnTo>
                      <a:pt x="1675311" y="308894"/>
                    </a:lnTo>
                    <a:lnTo>
                      <a:pt x="1676583" y="309212"/>
                    </a:lnTo>
                    <a:lnTo>
                      <a:pt x="1678014" y="307305"/>
                    </a:lnTo>
                    <a:lnTo>
                      <a:pt x="1682624" y="305874"/>
                    </a:lnTo>
                    <a:lnTo>
                      <a:pt x="1687553" y="305874"/>
                    </a:lnTo>
                    <a:cubicBezTo>
                      <a:pt x="1687553" y="305874"/>
                      <a:pt x="1692639" y="306987"/>
                      <a:pt x="1692639" y="306987"/>
                    </a:cubicBezTo>
                    <a:lnTo>
                      <a:pt x="1696773" y="309371"/>
                    </a:lnTo>
                    <a:lnTo>
                      <a:pt x="1699158" y="312233"/>
                    </a:lnTo>
                    <a:lnTo>
                      <a:pt x="1699158" y="315094"/>
                    </a:lnTo>
                    <a:cubicBezTo>
                      <a:pt x="1699158" y="315094"/>
                      <a:pt x="1700111" y="315254"/>
                      <a:pt x="1700111" y="315254"/>
                    </a:cubicBezTo>
                    <a:lnTo>
                      <a:pt x="1701542" y="315731"/>
                    </a:lnTo>
                    <a:lnTo>
                      <a:pt x="1702973" y="316366"/>
                    </a:lnTo>
                    <a:lnTo>
                      <a:pt x="1705199" y="314777"/>
                    </a:lnTo>
                    <a:lnTo>
                      <a:pt x="1708060" y="312710"/>
                    </a:lnTo>
                    <a:lnTo>
                      <a:pt x="1707583" y="309530"/>
                    </a:lnTo>
                    <a:lnTo>
                      <a:pt x="1708060" y="305874"/>
                    </a:lnTo>
                    <a:lnTo>
                      <a:pt x="1710127" y="299674"/>
                    </a:lnTo>
                    <a:lnTo>
                      <a:pt x="1712512" y="297925"/>
                    </a:lnTo>
                    <a:lnTo>
                      <a:pt x="1713784" y="297607"/>
                    </a:lnTo>
                    <a:lnTo>
                      <a:pt x="1715055" y="296971"/>
                    </a:lnTo>
                    <a:lnTo>
                      <a:pt x="1717440" y="295858"/>
                    </a:lnTo>
                    <a:lnTo>
                      <a:pt x="1718235" y="294268"/>
                    </a:lnTo>
                    <a:lnTo>
                      <a:pt x="1717758" y="292361"/>
                    </a:lnTo>
                    <a:lnTo>
                      <a:pt x="1718553" y="290453"/>
                    </a:lnTo>
                    <a:lnTo>
                      <a:pt x="1718871" y="288545"/>
                    </a:lnTo>
                    <a:lnTo>
                      <a:pt x="1719666" y="286161"/>
                    </a:lnTo>
                    <a:lnTo>
                      <a:pt x="1720779" y="285525"/>
                    </a:lnTo>
                    <a:lnTo>
                      <a:pt x="1722368" y="284730"/>
                    </a:lnTo>
                    <a:lnTo>
                      <a:pt x="1723481" y="283458"/>
                    </a:lnTo>
                    <a:lnTo>
                      <a:pt x="1724594" y="281550"/>
                    </a:lnTo>
                    <a:lnTo>
                      <a:pt x="1725389" y="279324"/>
                    </a:lnTo>
                    <a:lnTo>
                      <a:pt x="1725071" y="276781"/>
                    </a:lnTo>
                    <a:lnTo>
                      <a:pt x="1726502" y="275191"/>
                    </a:lnTo>
                    <a:lnTo>
                      <a:pt x="1728886" y="273760"/>
                    </a:lnTo>
                    <a:lnTo>
                      <a:pt x="1729682" y="272965"/>
                    </a:lnTo>
                    <a:lnTo>
                      <a:pt x="1729999" y="270740"/>
                    </a:lnTo>
                    <a:lnTo>
                      <a:pt x="1729999" y="269786"/>
                    </a:lnTo>
                    <a:cubicBezTo>
                      <a:pt x="1729999" y="269786"/>
                      <a:pt x="1730795" y="268673"/>
                      <a:pt x="1730795" y="268673"/>
                    </a:cubicBezTo>
                    <a:lnTo>
                      <a:pt x="1730317" y="266447"/>
                    </a:lnTo>
                    <a:lnTo>
                      <a:pt x="1729682" y="263904"/>
                    </a:lnTo>
                    <a:lnTo>
                      <a:pt x="1732225" y="259770"/>
                    </a:lnTo>
                    <a:lnTo>
                      <a:pt x="1734133" y="256273"/>
                    </a:lnTo>
                    <a:lnTo>
                      <a:pt x="1734610" y="251026"/>
                    </a:lnTo>
                    <a:lnTo>
                      <a:pt x="1734610" y="250231"/>
                    </a:lnTo>
                    <a:cubicBezTo>
                      <a:pt x="1734610" y="250231"/>
                      <a:pt x="1735564" y="247688"/>
                      <a:pt x="1735564" y="247688"/>
                    </a:cubicBezTo>
                    <a:lnTo>
                      <a:pt x="1736041" y="246734"/>
                    </a:lnTo>
                    <a:lnTo>
                      <a:pt x="1737471" y="243395"/>
                    </a:lnTo>
                    <a:lnTo>
                      <a:pt x="1739379" y="241329"/>
                    </a:lnTo>
                    <a:lnTo>
                      <a:pt x="1739061" y="238944"/>
                    </a:lnTo>
                    <a:lnTo>
                      <a:pt x="1738266" y="236559"/>
                    </a:lnTo>
                    <a:lnTo>
                      <a:pt x="1738266" y="234970"/>
                    </a:lnTo>
                    <a:cubicBezTo>
                      <a:pt x="1738266" y="234970"/>
                      <a:pt x="1740015" y="233062"/>
                      <a:pt x="1740015" y="233062"/>
                    </a:cubicBezTo>
                    <a:lnTo>
                      <a:pt x="1740969" y="232108"/>
                    </a:lnTo>
                    <a:lnTo>
                      <a:pt x="1741923" y="230836"/>
                    </a:lnTo>
                    <a:lnTo>
                      <a:pt x="1743354" y="230200"/>
                    </a:lnTo>
                    <a:lnTo>
                      <a:pt x="1744626" y="229882"/>
                    </a:lnTo>
                    <a:lnTo>
                      <a:pt x="1747487" y="229564"/>
                    </a:lnTo>
                    <a:lnTo>
                      <a:pt x="1749236" y="228133"/>
                    </a:lnTo>
                    <a:lnTo>
                      <a:pt x="1750826" y="226703"/>
                    </a:lnTo>
                    <a:lnTo>
                      <a:pt x="1753687" y="223046"/>
                    </a:lnTo>
                    <a:lnTo>
                      <a:pt x="1754641" y="220821"/>
                    </a:lnTo>
                    <a:lnTo>
                      <a:pt x="1755277" y="219708"/>
                    </a:lnTo>
                    <a:lnTo>
                      <a:pt x="1753687" y="216528"/>
                    </a:lnTo>
                    <a:close/>
                    <a:moveTo>
                      <a:pt x="1392012" y="821917"/>
                    </a:moveTo>
                    <a:lnTo>
                      <a:pt x="1390422" y="822235"/>
                    </a:lnTo>
                    <a:lnTo>
                      <a:pt x="1389786" y="823347"/>
                    </a:lnTo>
                    <a:lnTo>
                      <a:pt x="1390899" y="823665"/>
                    </a:lnTo>
                    <a:lnTo>
                      <a:pt x="1393284" y="825732"/>
                    </a:lnTo>
                    <a:lnTo>
                      <a:pt x="1393284" y="825096"/>
                    </a:lnTo>
                    <a:cubicBezTo>
                      <a:pt x="1393284" y="825096"/>
                      <a:pt x="1393284" y="824460"/>
                      <a:pt x="1393284" y="824460"/>
                    </a:cubicBezTo>
                    <a:lnTo>
                      <a:pt x="1392012" y="821917"/>
                    </a:lnTo>
                    <a:close/>
                    <a:moveTo>
                      <a:pt x="1398530" y="816512"/>
                    </a:moveTo>
                    <a:lnTo>
                      <a:pt x="1398053" y="817147"/>
                    </a:lnTo>
                    <a:lnTo>
                      <a:pt x="1399007" y="819691"/>
                    </a:lnTo>
                    <a:lnTo>
                      <a:pt x="1399802" y="819691"/>
                    </a:lnTo>
                    <a:cubicBezTo>
                      <a:pt x="1399802" y="819691"/>
                      <a:pt x="1400120" y="818419"/>
                      <a:pt x="1400120" y="818419"/>
                    </a:cubicBezTo>
                    <a:lnTo>
                      <a:pt x="1400120" y="816670"/>
                    </a:lnTo>
                    <a:cubicBezTo>
                      <a:pt x="1400120" y="816670"/>
                      <a:pt x="1398530" y="816670"/>
                      <a:pt x="1398530" y="816670"/>
                    </a:cubicBezTo>
                    <a:close/>
                    <a:moveTo>
                      <a:pt x="1391694" y="810629"/>
                    </a:moveTo>
                    <a:lnTo>
                      <a:pt x="1387720" y="810629"/>
                    </a:lnTo>
                    <a:cubicBezTo>
                      <a:pt x="1387720" y="810629"/>
                      <a:pt x="1388037" y="813014"/>
                      <a:pt x="1388037" y="813014"/>
                    </a:cubicBezTo>
                    <a:lnTo>
                      <a:pt x="1389310" y="814604"/>
                    </a:lnTo>
                    <a:lnTo>
                      <a:pt x="1393125" y="814922"/>
                    </a:lnTo>
                    <a:lnTo>
                      <a:pt x="1396622" y="816670"/>
                    </a:lnTo>
                    <a:lnTo>
                      <a:pt x="1397099" y="816035"/>
                    </a:lnTo>
                    <a:lnTo>
                      <a:pt x="1397894" y="813968"/>
                    </a:lnTo>
                    <a:lnTo>
                      <a:pt x="1396782" y="812855"/>
                    </a:lnTo>
                    <a:lnTo>
                      <a:pt x="1391853" y="8106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1" name="Freeform: Shape 5060">
                <a:extLst>
                  <a:ext uri="{FF2B5EF4-FFF2-40B4-BE49-F238E27FC236}">
                    <a16:creationId xmlns:a16="http://schemas.microsoft.com/office/drawing/2014/main" id="{095AF75F-FDD4-F1EF-2D9E-C5F750F3DA5A}"/>
                  </a:ext>
                </a:extLst>
              </p:cNvPr>
              <p:cNvSpPr/>
              <p:nvPr/>
            </p:nvSpPr>
            <p:spPr>
              <a:xfrm>
                <a:off x="1437465" y="3555068"/>
                <a:ext cx="219548" cy="327176"/>
              </a:xfrm>
              <a:custGeom>
                <a:avLst/>
                <a:gdLst>
                  <a:gd name="connsiteX0" fmla="*/ 218277 w 219548"/>
                  <a:gd name="connsiteY0" fmla="*/ 307623 h 327176"/>
                  <a:gd name="connsiteX1" fmla="*/ 217323 w 219548"/>
                  <a:gd name="connsiteY1" fmla="*/ 304443 h 327176"/>
                  <a:gd name="connsiteX2" fmla="*/ 217005 w 219548"/>
                  <a:gd name="connsiteY2" fmla="*/ 300946 h 327176"/>
                  <a:gd name="connsiteX3" fmla="*/ 217323 w 219548"/>
                  <a:gd name="connsiteY3" fmla="*/ 299992 h 327176"/>
                  <a:gd name="connsiteX4" fmla="*/ 216687 w 219548"/>
                  <a:gd name="connsiteY4" fmla="*/ 298879 h 327176"/>
                  <a:gd name="connsiteX5" fmla="*/ 216687 w 219548"/>
                  <a:gd name="connsiteY5" fmla="*/ 298720 h 327176"/>
                  <a:gd name="connsiteX6" fmla="*/ 216051 w 219548"/>
                  <a:gd name="connsiteY6" fmla="*/ 296017 h 327176"/>
                  <a:gd name="connsiteX7" fmla="*/ 216687 w 219548"/>
                  <a:gd name="connsiteY7" fmla="*/ 294109 h 327176"/>
                  <a:gd name="connsiteX8" fmla="*/ 216210 w 219548"/>
                  <a:gd name="connsiteY8" fmla="*/ 292043 h 327176"/>
                  <a:gd name="connsiteX9" fmla="*/ 214620 w 219548"/>
                  <a:gd name="connsiteY9" fmla="*/ 290135 h 327176"/>
                  <a:gd name="connsiteX10" fmla="*/ 213190 w 219548"/>
                  <a:gd name="connsiteY10" fmla="*/ 288704 h 327176"/>
                  <a:gd name="connsiteX11" fmla="*/ 212236 w 219548"/>
                  <a:gd name="connsiteY11" fmla="*/ 287274 h 327176"/>
                  <a:gd name="connsiteX12" fmla="*/ 211600 w 219548"/>
                  <a:gd name="connsiteY12" fmla="*/ 286797 h 327176"/>
                  <a:gd name="connsiteX13" fmla="*/ 210010 w 219548"/>
                  <a:gd name="connsiteY13" fmla="*/ 286479 h 327176"/>
                  <a:gd name="connsiteX14" fmla="*/ 207943 w 219548"/>
                  <a:gd name="connsiteY14" fmla="*/ 285843 h 327176"/>
                  <a:gd name="connsiteX15" fmla="*/ 205082 w 219548"/>
                  <a:gd name="connsiteY15" fmla="*/ 282981 h 327176"/>
                  <a:gd name="connsiteX16" fmla="*/ 202220 w 219548"/>
                  <a:gd name="connsiteY16" fmla="*/ 280120 h 327176"/>
                  <a:gd name="connsiteX17" fmla="*/ 198723 w 219548"/>
                  <a:gd name="connsiteY17" fmla="*/ 276463 h 327176"/>
                  <a:gd name="connsiteX18" fmla="*/ 196020 w 219548"/>
                  <a:gd name="connsiteY18" fmla="*/ 273283 h 327176"/>
                  <a:gd name="connsiteX19" fmla="*/ 192522 w 219548"/>
                  <a:gd name="connsiteY19" fmla="*/ 269468 h 327176"/>
                  <a:gd name="connsiteX20" fmla="*/ 189343 w 219548"/>
                  <a:gd name="connsiteY20" fmla="*/ 265811 h 327176"/>
                  <a:gd name="connsiteX21" fmla="*/ 187435 w 219548"/>
                  <a:gd name="connsiteY21" fmla="*/ 262473 h 327176"/>
                  <a:gd name="connsiteX22" fmla="*/ 186640 w 219548"/>
                  <a:gd name="connsiteY22" fmla="*/ 260406 h 327176"/>
                  <a:gd name="connsiteX23" fmla="*/ 187594 w 219548"/>
                  <a:gd name="connsiteY23" fmla="*/ 260247 h 327176"/>
                  <a:gd name="connsiteX24" fmla="*/ 188866 w 219548"/>
                  <a:gd name="connsiteY24" fmla="*/ 260247 h 327176"/>
                  <a:gd name="connsiteX25" fmla="*/ 189502 w 219548"/>
                  <a:gd name="connsiteY25" fmla="*/ 259929 h 327176"/>
                  <a:gd name="connsiteX26" fmla="*/ 189502 w 219548"/>
                  <a:gd name="connsiteY26" fmla="*/ 258975 h 327176"/>
                  <a:gd name="connsiteX27" fmla="*/ 188071 w 219548"/>
                  <a:gd name="connsiteY27" fmla="*/ 256273 h 327176"/>
                  <a:gd name="connsiteX28" fmla="*/ 187435 w 219548"/>
                  <a:gd name="connsiteY28" fmla="*/ 252775 h 327176"/>
                  <a:gd name="connsiteX29" fmla="*/ 186322 w 219548"/>
                  <a:gd name="connsiteY29" fmla="*/ 250709 h 327176"/>
                  <a:gd name="connsiteX30" fmla="*/ 182507 w 219548"/>
                  <a:gd name="connsiteY30" fmla="*/ 247370 h 327176"/>
                  <a:gd name="connsiteX31" fmla="*/ 179009 w 219548"/>
                  <a:gd name="connsiteY31" fmla="*/ 244985 h 327176"/>
                  <a:gd name="connsiteX32" fmla="*/ 177897 w 219548"/>
                  <a:gd name="connsiteY32" fmla="*/ 243713 h 327176"/>
                  <a:gd name="connsiteX33" fmla="*/ 177261 w 219548"/>
                  <a:gd name="connsiteY33" fmla="*/ 241965 h 327176"/>
                  <a:gd name="connsiteX34" fmla="*/ 175989 w 219548"/>
                  <a:gd name="connsiteY34" fmla="*/ 230518 h 327176"/>
                  <a:gd name="connsiteX35" fmla="*/ 175353 w 219548"/>
                  <a:gd name="connsiteY35" fmla="*/ 227180 h 327176"/>
                  <a:gd name="connsiteX36" fmla="*/ 174240 w 219548"/>
                  <a:gd name="connsiteY36" fmla="*/ 225749 h 327176"/>
                  <a:gd name="connsiteX37" fmla="*/ 173445 w 219548"/>
                  <a:gd name="connsiteY37" fmla="*/ 225113 h 327176"/>
                  <a:gd name="connsiteX38" fmla="*/ 173127 w 219548"/>
                  <a:gd name="connsiteY38" fmla="*/ 224318 h 327176"/>
                  <a:gd name="connsiteX39" fmla="*/ 173286 w 219548"/>
                  <a:gd name="connsiteY39" fmla="*/ 222252 h 327176"/>
                  <a:gd name="connsiteX40" fmla="*/ 173763 w 219548"/>
                  <a:gd name="connsiteY40" fmla="*/ 220503 h 327176"/>
                  <a:gd name="connsiteX41" fmla="*/ 173604 w 219548"/>
                  <a:gd name="connsiteY41" fmla="*/ 219708 h 327176"/>
                  <a:gd name="connsiteX42" fmla="*/ 174558 w 219548"/>
                  <a:gd name="connsiteY42" fmla="*/ 218118 h 327176"/>
                  <a:gd name="connsiteX43" fmla="*/ 174558 w 219548"/>
                  <a:gd name="connsiteY43" fmla="*/ 207625 h 327176"/>
                  <a:gd name="connsiteX44" fmla="*/ 174081 w 219548"/>
                  <a:gd name="connsiteY44" fmla="*/ 206990 h 327176"/>
                  <a:gd name="connsiteX45" fmla="*/ 173445 w 219548"/>
                  <a:gd name="connsiteY45" fmla="*/ 206195 h 327176"/>
                  <a:gd name="connsiteX46" fmla="*/ 172491 w 219548"/>
                  <a:gd name="connsiteY46" fmla="*/ 206195 h 327176"/>
                  <a:gd name="connsiteX47" fmla="*/ 171378 w 219548"/>
                  <a:gd name="connsiteY47" fmla="*/ 206195 h 327176"/>
                  <a:gd name="connsiteX48" fmla="*/ 170266 w 219548"/>
                  <a:gd name="connsiteY48" fmla="*/ 204605 h 327176"/>
                  <a:gd name="connsiteX49" fmla="*/ 169312 w 219548"/>
                  <a:gd name="connsiteY49" fmla="*/ 202697 h 327176"/>
                  <a:gd name="connsiteX50" fmla="*/ 169630 w 219548"/>
                  <a:gd name="connsiteY50" fmla="*/ 201266 h 327176"/>
                  <a:gd name="connsiteX51" fmla="*/ 170583 w 219548"/>
                  <a:gd name="connsiteY51" fmla="*/ 200154 h 327176"/>
                  <a:gd name="connsiteX52" fmla="*/ 171537 w 219548"/>
                  <a:gd name="connsiteY52" fmla="*/ 199041 h 327176"/>
                  <a:gd name="connsiteX53" fmla="*/ 172968 w 219548"/>
                  <a:gd name="connsiteY53" fmla="*/ 198246 h 327176"/>
                  <a:gd name="connsiteX54" fmla="*/ 176943 w 219548"/>
                  <a:gd name="connsiteY54" fmla="*/ 196656 h 327176"/>
                  <a:gd name="connsiteX55" fmla="*/ 178214 w 219548"/>
                  <a:gd name="connsiteY55" fmla="*/ 195702 h 327176"/>
                  <a:gd name="connsiteX56" fmla="*/ 178850 w 219548"/>
                  <a:gd name="connsiteY56" fmla="*/ 194748 h 327176"/>
                  <a:gd name="connsiteX57" fmla="*/ 179327 w 219548"/>
                  <a:gd name="connsiteY57" fmla="*/ 193317 h 327176"/>
                  <a:gd name="connsiteX58" fmla="*/ 181712 w 219548"/>
                  <a:gd name="connsiteY58" fmla="*/ 187912 h 327176"/>
                  <a:gd name="connsiteX59" fmla="*/ 185050 w 219548"/>
                  <a:gd name="connsiteY59" fmla="*/ 182348 h 327176"/>
                  <a:gd name="connsiteX60" fmla="*/ 186640 w 219548"/>
                  <a:gd name="connsiteY60" fmla="*/ 181235 h 327176"/>
                  <a:gd name="connsiteX61" fmla="*/ 188071 w 219548"/>
                  <a:gd name="connsiteY61" fmla="*/ 177738 h 327176"/>
                  <a:gd name="connsiteX62" fmla="*/ 190138 w 219548"/>
                  <a:gd name="connsiteY62" fmla="*/ 173286 h 327176"/>
                  <a:gd name="connsiteX63" fmla="*/ 190933 w 219548"/>
                  <a:gd name="connsiteY63" fmla="*/ 171219 h 327176"/>
                  <a:gd name="connsiteX64" fmla="*/ 191569 w 219548"/>
                  <a:gd name="connsiteY64" fmla="*/ 169153 h 327176"/>
                  <a:gd name="connsiteX65" fmla="*/ 192681 w 219548"/>
                  <a:gd name="connsiteY65" fmla="*/ 167563 h 327176"/>
                  <a:gd name="connsiteX66" fmla="*/ 196497 w 219548"/>
                  <a:gd name="connsiteY66" fmla="*/ 164860 h 327176"/>
                  <a:gd name="connsiteX67" fmla="*/ 199359 w 219548"/>
                  <a:gd name="connsiteY67" fmla="*/ 160091 h 327176"/>
                  <a:gd name="connsiteX68" fmla="*/ 200948 w 219548"/>
                  <a:gd name="connsiteY68" fmla="*/ 157706 h 327176"/>
                  <a:gd name="connsiteX69" fmla="*/ 201425 w 219548"/>
                  <a:gd name="connsiteY69" fmla="*/ 156117 h 327176"/>
                  <a:gd name="connsiteX70" fmla="*/ 201584 w 219548"/>
                  <a:gd name="connsiteY70" fmla="*/ 153891 h 327176"/>
                  <a:gd name="connsiteX71" fmla="*/ 201425 w 219548"/>
                  <a:gd name="connsiteY71" fmla="*/ 152460 h 327176"/>
                  <a:gd name="connsiteX72" fmla="*/ 199517 w 219548"/>
                  <a:gd name="connsiteY72" fmla="*/ 151824 h 327176"/>
                  <a:gd name="connsiteX73" fmla="*/ 198405 w 219548"/>
                  <a:gd name="connsiteY73" fmla="*/ 150711 h 327176"/>
                  <a:gd name="connsiteX74" fmla="*/ 195702 w 219548"/>
                  <a:gd name="connsiteY74" fmla="*/ 144034 h 327176"/>
                  <a:gd name="connsiteX75" fmla="*/ 192840 w 219548"/>
                  <a:gd name="connsiteY75" fmla="*/ 137198 h 327176"/>
                  <a:gd name="connsiteX76" fmla="*/ 189025 w 219548"/>
                  <a:gd name="connsiteY76" fmla="*/ 130362 h 327176"/>
                  <a:gd name="connsiteX77" fmla="*/ 184732 w 219548"/>
                  <a:gd name="connsiteY77" fmla="*/ 126070 h 327176"/>
                  <a:gd name="connsiteX78" fmla="*/ 181553 w 219548"/>
                  <a:gd name="connsiteY78" fmla="*/ 123526 h 327176"/>
                  <a:gd name="connsiteX79" fmla="*/ 180599 w 219548"/>
                  <a:gd name="connsiteY79" fmla="*/ 123208 h 327176"/>
                  <a:gd name="connsiteX80" fmla="*/ 179009 w 219548"/>
                  <a:gd name="connsiteY80" fmla="*/ 122254 h 327176"/>
                  <a:gd name="connsiteX81" fmla="*/ 177897 w 219548"/>
                  <a:gd name="connsiteY81" fmla="*/ 121618 h 327176"/>
                  <a:gd name="connsiteX82" fmla="*/ 172332 w 219548"/>
                  <a:gd name="connsiteY82" fmla="*/ 117008 h 327176"/>
                  <a:gd name="connsiteX83" fmla="*/ 166450 w 219548"/>
                  <a:gd name="connsiteY83" fmla="*/ 111921 h 327176"/>
                  <a:gd name="connsiteX84" fmla="*/ 165019 w 219548"/>
                  <a:gd name="connsiteY84" fmla="*/ 109536 h 327176"/>
                  <a:gd name="connsiteX85" fmla="*/ 161999 w 219548"/>
                  <a:gd name="connsiteY85" fmla="*/ 106038 h 327176"/>
                  <a:gd name="connsiteX86" fmla="*/ 158819 w 219548"/>
                  <a:gd name="connsiteY86" fmla="*/ 102382 h 327176"/>
                  <a:gd name="connsiteX87" fmla="*/ 157070 w 219548"/>
                  <a:gd name="connsiteY87" fmla="*/ 100792 h 327176"/>
                  <a:gd name="connsiteX88" fmla="*/ 156275 w 219548"/>
                  <a:gd name="connsiteY88" fmla="*/ 97772 h 327176"/>
                  <a:gd name="connsiteX89" fmla="*/ 158501 w 219548"/>
                  <a:gd name="connsiteY89" fmla="*/ 95069 h 327176"/>
                  <a:gd name="connsiteX90" fmla="*/ 160886 w 219548"/>
                  <a:gd name="connsiteY90" fmla="*/ 91730 h 327176"/>
                  <a:gd name="connsiteX91" fmla="*/ 163906 w 219548"/>
                  <a:gd name="connsiteY91" fmla="*/ 89505 h 327176"/>
                  <a:gd name="connsiteX92" fmla="*/ 167722 w 219548"/>
                  <a:gd name="connsiteY92" fmla="*/ 89346 h 327176"/>
                  <a:gd name="connsiteX93" fmla="*/ 174081 w 219548"/>
                  <a:gd name="connsiteY93" fmla="*/ 90300 h 327176"/>
                  <a:gd name="connsiteX94" fmla="*/ 180917 w 219548"/>
                  <a:gd name="connsiteY94" fmla="*/ 90618 h 327176"/>
                  <a:gd name="connsiteX95" fmla="*/ 187753 w 219548"/>
                  <a:gd name="connsiteY95" fmla="*/ 89982 h 327176"/>
                  <a:gd name="connsiteX96" fmla="*/ 189502 w 219548"/>
                  <a:gd name="connsiteY96" fmla="*/ 89505 h 327176"/>
                  <a:gd name="connsiteX97" fmla="*/ 191092 w 219548"/>
                  <a:gd name="connsiteY97" fmla="*/ 89505 h 327176"/>
                  <a:gd name="connsiteX98" fmla="*/ 194748 w 219548"/>
                  <a:gd name="connsiteY98" fmla="*/ 90300 h 327176"/>
                  <a:gd name="connsiteX99" fmla="*/ 201107 w 219548"/>
                  <a:gd name="connsiteY99" fmla="*/ 90141 h 327176"/>
                  <a:gd name="connsiteX100" fmla="*/ 204446 w 219548"/>
                  <a:gd name="connsiteY100" fmla="*/ 88710 h 327176"/>
                  <a:gd name="connsiteX101" fmla="*/ 200948 w 219548"/>
                  <a:gd name="connsiteY101" fmla="*/ 86325 h 327176"/>
                  <a:gd name="connsiteX102" fmla="*/ 197133 w 219548"/>
                  <a:gd name="connsiteY102" fmla="*/ 82669 h 327176"/>
                  <a:gd name="connsiteX103" fmla="*/ 193476 w 219548"/>
                  <a:gd name="connsiteY103" fmla="*/ 78694 h 327176"/>
                  <a:gd name="connsiteX104" fmla="*/ 191410 w 219548"/>
                  <a:gd name="connsiteY104" fmla="*/ 75038 h 327176"/>
                  <a:gd name="connsiteX105" fmla="*/ 189343 w 219548"/>
                  <a:gd name="connsiteY105" fmla="*/ 70268 h 327176"/>
                  <a:gd name="connsiteX106" fmla="*/ 187594 w 219548"/>
                  <a:gd name="connsiteY106" fmla="*/ 64386 h 327176"/>
                  <a:gd name="connsiteX107" fmla="*/ 186481 w 219548"/>
                  <a:gd name="connsiteY107" fmla="*/ 56755 h 327176"/>
                  <a:gd name="connsiteX108" fmla="*/ 186640 w 219548"/>
                  <a:gd name="connsiteY108" fmla="*/ 52463 h 327176"/>
                  <a:gd name="connsiteX109" fmla="*/ 187276 w 219548"/>
                  <a:gd name="connsiteY109" fmla="*/ 49442 h 327176"/>
                  <a:gd name="connsiteX110" fmla="*/ 189184 w 219548"/>
                  <a:gd name="connsiteY110" fmla="*/ 44514 h 327176"/>
                  <a:gd name="connsiteX111" fmla="*/ 187912 w 219548"/>
                  <a:gd name="connsiteY111" fmla="*/ 41493 h 327176"/>
                  <a:gd name="connsiteX112" fmla="*/ 188071 w 219548"/>
                  <a:gd name="connsiteY112" fmla="*/ 39109 h 327176"/>
                  <a:gd name="connsiteX113" fmla="*/ 187912 w 219548"/>
                  <a:gd name="connsiteY113" fmla="*/ 35611 h 327176"/>
                  <a:gd name="connsiteX114" fmla="*/ 187276 w 219548"/>
                  <a:gd name="connsiteY114" fmla="*/ 33862 h 327176"/>
                  <a:gd name="connsiteX115" fmla="*/ 184891 w 219548"/>
                  <a:gd name="connsiteY115" fmla="*/ 28139 h 327176"/>
                  <a:gd name="connsiteX116" fmla="*/ 184415 w 219548"/>
                  <a:gd name="connsiteY116" fmla="*/ 27503 h 327176"/>
                  <a:gd name="connsiteX117" fmla="*/ 182189 w 219548"/>
                  <a:gd name="connsiteY117" fmla="*/ 23370 h 327176"/>
                  <a:gd name="connsiteX118" fmla="*/ 181235 w 219548"/>
                  <a:gd name="connsiteY118" fmla="*/ 16693 h 327176"/>
                  <a:gd name="connsiteX119" fmla="*/ 178691 w 219548"/>
                  <a:gd name="connsiteY119" fmla="*/ 12241 h 327176"/>
                  <a:gd name="connsiteX120" fmla="*/ 174876 w 219548"/>
                  <a:gd name="connsiteY120" fmla="*/ 10016 h 327176"/>
                  <a:gd name="connsiteX121" fmla="*/ 172491 w 219548"/>
                  <a:gd name="connsiteY121" fmla="*/ 7472 h 327176"/>
                  <a:gd name="connsiteX122" fmla="*/ 171696 w 219548"/>
                  <a:gd name="connsiteY122" fmla="*/ 2862 h 327176"/>
                  <a:gd name="connsiteX123" fmla="*/ 170107 w 219548"/>
                  <a:gd name="connsiteY123" fmla="*/ 1590 h 327176"/>
                  <a:gd name="connsiteX124" fmla="*/ 163906 w 219548"/>
                  <a:gd name="connsiteY124" fmla="*/ 0 h 327176"/>
                  <a:gd name="connsiteX125" fmla="*/ 158819 w 219548"/>
                  <a:gd name="connsiteY125" fmla="*/ 0 h 327176"/>
                  <a:gd name="connsiteX126" fmla="*/ 161522 w 219548"/>
                  <a:gd name="connsiteY126" fmla="*/ 13513 h 327176"/>
                  <a:gd name="connsiteX127" fmla="*/ 161840 w 219548"/>
                  <a:gd name="connsiteY127" fmla="*/ 16057 h 327176"/>
                  <a:gd name="connsiteX128" fmla="*/ 161999 w 219548"/>
                  <a:gd name="connsiteY128" fmla="*/ 17170 h 327176"/>
                  <a:gd name="connsiteX129" fmla="*/ 162158 w 219548"/>
                  <a:gd name="connsiteY129" fmla="*/ 18283 h 327176"/>
                  <a:gd name="connsiteX130" fmla="*/ 162635 w 219548"/>
                  <a:gd name="connsiteY130" fmla="*/ 20031 h 327176"/>
                  <a:gd name="connsiteX131" fmla="*/ 164701 w 219548"/>
                  <a:gd name="connsiteY131" fmla="*/ 20826 h 327176"/>
                  <a:gd name="connsiteX132" fmla="*/ 168835 w 219548"/>
                  <a:gd name="connsiteY132" fmla="*/ 21303 h 327176"/>
                  <a:gd name="connsiteX133" fmla="*/ 171855 w 219548"/>
                  <a:gd name="connsiteY133" fmla="*/ 22575 h 327176"/>
                  <a:gd name="connsiteX134" fmla="*/ 173604 w 219548"/>
                  <a:gd name="connsiteY134" fmla="*/ 24801 h 327176"/>
                  <a:gd name="connsiteX135" fmla="*/ 173763 w 219548"/>
                  <a:gd name="connsiteY135" fmla="*/ 25119 h 327176"/>
                  <a:gd name="connsiteX136" fmla="*/ 174717 w 219548"/>
                  <a:gd name="connsiteY136" fmla="*/ 26867 h 327176"/>
                  <a:gd name="connsiteX137" fmla="*/ 174876 w 219548"/>
                  <a:gd name="connsiteY137" fmla="*/ 27980 h 327176"/>
                  <a:gd name="connsiteX138" fmla="*/ 174717 w 219548"/>
                  <a:gd name="connsiteY138" fmla="*/ 31637 h 327176"/>
                  <a:gd name="connsiteX139" fmla="*/ 174081 w 219548"/>
                  <a:gd name="connsiteY139" fmla="*/ 36088 h 327176"/>
                  <a:gd name="connsiteX140" fmla="*/ 172968 w 219548"/>
                  <a:gd name="connsiteY140" fmla="*/ 39109 h 327176"/>
                  <a:gd name="connsiteX141" fmla="*/ 173604 w 219548"/>
                  <a:gd name="connsiteY141" fmla="*/ 43083 h 327176"/>
                  <a:gd name="connsiteX142" fmla="*/ 173445 w 219548"/>
                  <a:gd name="connsiteY142" fmla="*/ 44673 h 327176"/>
                  <a:gd name="connsiteX143" fmla="*/ 172968 w 219548"/>
                  <a:gd name="connsiteY143" fmla="*/ 45945 h 327176"/>
                  <a:gd name="connsiteX144" fmla="*/ 171219 w 219548"/>
                  <a:gd name="connsiteY144" fmla="*/ 47217 h 327176"/>
                  <a:gd name="connsiteX145" fmla="*/ 168676 w 219548"/>
                  <a:gd name="connsiteY145" fmla="*/ 48488 h 327176"/>
                  <a:gd name="connsiteX146" fmla="*/ 162794 w 219548"/>
                  <a:gd name="connsiteY146" fmla="*/ 52304 h 327176"/>
                  <a:gd name="connsiteX147" fmla="*/ 161045 w 219548"/>
                  <a:gd name="connsiteY147" fmla="*/ 52940 h 327176"/>
                  <a:gd name="connsiteX148" fmla="*/ 158501 w 219548"/>
                  <a:gd name="connsiteY148" fmla="*/ 53099 h 327176"/>
                  <a:gd name="connsiteX149" fmla="*/ 156434 w 219548"/>
                  <a:gd name="connsiteY149" fmla="*/ 54053 h 327176"/>
                  <a:gd name="connsiteX150" fmla="*/ 153891 w 219548"/>
                  <a:gd name="connsiteY150" fmla="*/ 56119 h 327176"/>
                  <a:gd name="connsiteX151" fmla="*/ 148327 w 219548"/>
                  <a:gd name="connsiteY151" fmla="*/ 63750 h 327176"/>
                  <a:gd name="connsiteX152" fmla="*/ 143557 w 219548"/>
                  <a:gd name="connsiteY152" fmla="*/ 71540 h 327176"/>
                  <a:gd name="connsiteX153" fmla="*/ 141967 w 219548"/>
                  <a:gd name="connsiteY153" fmla="*/ 77899 h 327176"/>
                  <a:gd name="connsiteX154" fmla="*/ 140060 w 219548"/>
                  <a:gd name="connsiteY154" fmla="*/ 83940 h 327176"/>
                  <a:gd name="connsiteX155" fmla="*/ 135926 w 219548"/>
                  <a:gd name="connsiteY155" fmla="*/ 87915 h 327176"/>
                  <a:gd name="connsiteX156" fmla="*/ 135449 w 219548"/>
                  <a:gd name="connsiteY156" fmla="*/ 90141 h 327176"/>
                  <a:gd name="connsiteX157" fmla="*/ 135131 w 219548"/>
                  <a:gd name="connsiteY157" fmla="*/ 91412 h 327176"/>
                  <a:gd name="connsiteX158" fmla="*/ 135131 w 219548"/>
                  <a:gd name="connsiteY158" fmla="*/ 94274 h 327176"/>
                  <a:gd name="connsiteX159" fmla="*/ 134495 w 219548"/>
                  <a:gd name="connsiteY159" fmla="*/ 99202 h 327176"/>
                  <a:gd name="connsiteX160" fmla="*/ 133860 w 219548"/>
                  <a:gd name="connsiteY160" fmla="*/ 101428 h 327176"/>
                  <a:gd name="connsiteX161" fmla="*/ 133224 w 219548"/>
                  <a:gd name="connsiteY161" fmla="*/ 102223 h 327176"/>
                  <a:gd name="connsiteX162" fmla="*/ 128772 w 219548"/>
                  <a:gd name="connsiteY162" fmla="*/ 103654 h 327176"/>
                  <a:gd name="connsiteX163" fmla="*/ 126229 w 219548"/>
                  <a:gd name="connsiteY163" fmla="*/ 105403 h 327176"/>
                  <a:gd name="connsiteX164" fmla="*/ 124639 w 219548"/>
                  <a:gd name="connsiteY164" fmla="*/ 109059 h 327176"/>
                  <a:gd name="connsiteX165" fmla="*/ 124003 w 219548"/>
                  <a:gd name="connsiteY165" fmla="*/ 112875 h 327176"/>
                  <a:gd name="connsiteX166" fmla="*/ 123208 w 219548"/>
                  <a:gd name="connsiteY166" fmla="*/ 117167 h 327176"/>
                  <a:gd name="connsiteX167" fmla="*/ 122731 w 219548"/>
                  <a:gd name="connsiteY167" fmla="*/ 120982 h 327176"/>
                  <a:gd name="connsiteX168" fmla="*/ 121936 w 219548"/>
                  <a:gd name="connsiteY168" fmla="*/ 122890 h 327176"/>
                  <a:gd name="connsiteX169" fmla="*/ 120505 w 219548"/>
                  <a:gd name="connsiteY169" fmla="*/ 124957 h 327176"/>
                  <a:gd name="connsiteX170" fmla="*/ 118280 w 219548"/>
                  <a:gd name="connsiteY170" fmla="*/ 127182 h 327176"/>
                  <a:gd name="connsiteX171" fmla="*/ 116213 w 219548"/>
                  <a:gd name="connsiteY171" fmla="*/ 128454 h 327176"/>
                  <a:gd name="connsiteX172" fmla="*/ 111126 w 219548"/>
                  <a:gd name="connsiteY172" fmla="*/ 129408 h 327176"/>
                  <a:gd name="connsiteX173" fmla="*/ 108423 w 219548"/>
                  <a:gd name="connsiteY173" fmla="*/ 134337 h 327176"/>
                  <a:gd name="connsiteX174" fmla="*/ 106197 w 219548"/>
                  <a:gd name="connsiteY174" fmla="*/ 138311 h 327176"/>
                  <a:gd name="connsiteX175" fmla="*/ 106197 w 219548"/>
                  <a:gd name="connsiteY175" fmla="*/ 139901 h 327176"/>
                  <a:gd name="connsiteX176" fmla="*/ 103972 w 219548"/>
                  <a:gd name="connsiteY176" fmla="*/ 148009 h 327176"/>
                  <a:gd name="connsiteX177" fmla="*/ 100156 w 219548"/>
                  <a:gd name="connsiteY177" fmla="*/ 154209 h 327176"/>
                  <a:gd name="connsiteX178" fmla="*/ 99997 w 219548"/>
                  <a:gd name="connsiteY178" fmla="*/ 156435 h 327176"/>
                  <a:gd name="connsiteX179" fmla="*/ 99997 w 219548"/>
                  <a:gd name="connsiteY179" fmla="*/ 158183 h 327176"/>
                  <a:gd name="connsiteX180" fmla="*/ 95228 w 219548"/>
                  <a:gd name="connsiteY180" fmla="*/ 163589 h 327176"/>
                  <a:gd name="connsiteX181" fmla="*/ 93956 w 219548"/>
                  <a:gd name="connsiteY181" fmla="*/ 165178 h 327176"/>
                  <a:gd name="connsiteX182" fmla="*/ 92843 w 219548"/>
                  <a:gd name="connsiteY182" fmla="*/ 167245 h 327176"/>
                  <a:gd name="connsiteX183" fmla="*/ 93956 w 219548"/>
                  <a:gd name="connsiteY183" fmla="*/ 169312 h 327176"/>
                  <a:gd name="connsiteX184" fmla="*/ 95387 w 219548"/>
                  <a:gd name="connsiteY184" fmla="*/ 171219 h 327176"/>
                  <a:gd name="connsiteX185" fmla="*/ 95546 w 219548"/>
                  <a:gd name="connsiteY185" fmla="*/ 171696 h 327176"/>
                  <a:gd name="connsiteX186" fmla="*/ 93320 w 219548"/>
                  <a:gd name="connsiteY186" fmla="*/ 173445 h 327176"/>
                  <a:gd name="connsiteX187" fmla="*/ 89664 w 219548"/>
                  <a:gd name="connsiteY187" fmla="*/ 176466 h 327176"/>
                  <a:gd name="connsiteX188" fmla="*/ 87438 w 219548"/>
                  <a:gd name="connsiteY188" fmla="*/ 178373 h 327176"/>
                  <a:gd name="connsiteX189" fmla="*/ 86961 w 219548"/>
                  <a:gd name="connsiteY189" fmla="*/ 179327 h 327176"/>
                  <a:gd name="connsiteX190" fmla="*/ 86643 w 219548"/>
                  <a:gd name="connsiteY190" fmla="*/ 183779 h 327176"/>
                  <a:gd name="connsiteX191" fmla="*/ 86007 w 219548"/>
                  <a:gd name="connsiteY191" fmla="*/ 185050 h 327176"/>
                  <a:gd name="connsiteX192" fmla="*/ 84576 w 219548"/>
                  <a:gd name="connsiteY192" fmla="*/ 186640 h 327176"/>
                  <a:gd name="connsiteX193" fmla="*/ 82351 w 219548"/>
                  <a:gd name="connsiteY193" fmla="*/ 188389 h 327176"/>
                  <a:gd name="connsiteX194" fmla="*/ 80125 w 219548"/>
                  <a:gd name="connsiteY194" fmla="*/ 189820 h 327176"/>
                  <a:gd name="connsiteX195" fmla="*/ 77581 w 219548"/>
                  <a:gd name="connsiteY195" fmla="*/ 190774 h 327176"/>
                  <a:gd name="connsiteX196" fmla="*/ 75197 w 219548"/>
                  <a:gd name="connsiteY196" fmla="*/ 191251 h 327176"/>
                  <a:gd name="connsiteX197" fmla="*/ 73925 w 219548"/>
                  <a:gd name="connsiteY197" fmla="*/ 190615 h 327176"/>
                  <a:gd name="connsiteX198" fmla="*/ 73130 w 219548"/>
                  <a:gd name="connsiteY198" fmla="*/ 189343 h 327176"/>
                  <a:gd name="connsiteX199" fmla="*/ 71699 w 219548"/>
                  <a:gd name="connsiteY199" fmla="*/ 183779 h 327176"/>
                  <a:gd name="connsiteX200" fmla="*/ 71063 w 219548"/>
                  <a:gd name="connsiteY200" fmla="*/ 182507 h 327176"/>
                  <a:gd name="connsiteX201" fmla="*/ 69473 w 219548"/>
                  <a:gd name="connsiteY201" fmla="*/ 181553 h 327176"/>
                  <a:gd name="connsiteX202" fmla="*/ 66453 w 219548"/>
                  <a:gd name="connsiteY202" fmla="*/ 178533 h 327176"/>
                  <a:gd name="connsiteX203" fmla="*/ 63273 w 219548"/>
                  <a:gd name="connsiteY203" fmla="*/ 175512 h 327176"/>
                  <a:gd name="connsiteX204" fmla="*/ 59458 w 219548"/>
                  <a:gd name="connsiteY204" fmla="*/ 173286 h 327176"/>
                  <a:gd name="connsiteX205" fmla="*/ 58663 w 219548"/>
                  <a:gd name="connsiteY205" fmla="*/ 173445 h 327176"/>
                  <a:gd name="connsiteX206" fmla="*/ 58027 w 219548"/>
                  <a:gd name="connsiteY206" fmla="*/ 174081 h 327176"/>
                  <a:gd name="connsiteX207" fmla="*/ 56914 w 219548"/>
                  <a:gd name="connsiteY207" fmla="*/ 177102 h 327176"/>
                  <a:gd name="connsiteX208" fmla="*/ 55960 w 219548"/>
                  <a:gd name="connsiteY208" fmla="*/ 178215 h 327176"/>
                  <a:gd name="connsiteX209" fmla="*/ 53894 w 219548"/>
                  <a:gd name="connsiteY209" fmla="*/ 178691 h 327176"/>
                  <a:gd name="connsiteX210" fmla="*/ 50555 w 219548"/>
                  <a:gd name="connsiteY210" fmla="*/ 178691 h 327176"/>
                  <a:gd name="connsiteX211" fmla="*/ 48011 w 219548"/>
                  <a:gd name="connsiteY211" fmla="*/ 178215 h 327176"/>
                  <a:gd name="connsiteX212" fmla="*/ 47375 w 219548"/>
                  <a:gd name="connsiteY212" fmla="*/ 177579 h 327176"/>
                  <a:gd name="connsiteX213" fmla="*/ 46898 w 219548"/>
                  <a:gd name="connsiteY213" fmla="*/ 176307 h 327176"/>
                  <a:gd name="connsiteX214" fmla="*/ 46263 w 219548"/>
                  <a:gd name="connsiteY214" fmla="*/ 175194 h 327176"/>
                  <a:gd name="connsiteX215" fmla="*/ 43242 w 219548"/>
                  <a:gd name="connsiteY215" fmla="*/ 177420 h 327176"/>
                  <a:gd name="connsiteX216" fmla="*/ 38473 w 219548"/>
                  <a:gd name="connsiteY216" fmla="*/ 180758 h 327176"/>
                  <a:gd name="connsiteX217" fmla="*/ 36883 w 219548"/>
                  <a:gd name="connsiteY217" fmla="*/ 181235 h 327176"/>
                  <a:gd name="connsiteX218" fmla="*/ 35770 w 219548"/>
                  <a:gd name="connsiteY218" fmla="*/ 182030 h 327176"/>
                  <a:gd name="connsiteX219" fmla="*/ 34180 w 219548"/>
                  <a:gd name="connsiteY219" fmla="*/ 185210 h 327176"/>
                  <a:gd name="connsiteX220" fmla="*/ 32273 w 219548"/>
                  <a:gd name="connsiteY220" fmla="*/ 188548 h 327176"/>
                  <a:gd name="connsiteX221" fmla="*/ 29888 w 219548"/>
                  <a:gd name="connsiteY221" fmla="*/ 190297 h 327176"/>
                  <a:gd name="connsiteX222" fmla="*/ 27503 w 219548"/>
                  <a:gd name="connsiteY222" fmla="*/ 191728 h 327176"/>
                  <a:gd name="connsiteX223" fmla="*/ 26072 w 219548"/>
                  <a:gd name="connsiteY223" fmla="*/ 192999 h 327176"/>
                  <a:gd name="connsiteX224" fmla="*/ 24165 w 219548"/>
                  <a:gd name="connsiteY224" fmla="*/ 194589 h 327176"/>
                  <a:gd name="connsiteX225" fmla="*/ 20190 w 219548"/>
                  <a:gd name="connsiteY225" fmla="*/ 198405 h 327176"/>
                  <a:gd name="connsiteX226" fmla="*/ 15103 w 219548"/>
                  <a:gd name="connsiteY226" fmla="*/ 203492 h 327176"/>
                  <a:gd name="connsiteX227" fmla="*/ 13354 w 219548"/>
                  <a:gd name="connsiteY227" fmla="*/ 206036 h 327176"/>
                  <a:gd name="connsiteX228" fmla="*/ 11446 w 219548"/>
                  <a:gd name="connsiteY228" fmla="*/ 210010 h 327176"/>
                  <a:gd name="connsiteX229" fmla="*/ 10492 w 219548"/>
                  <a:gd name="connsiteY229" fmla="*/ 214303 h 327176"/>
                  <a:gd name="connsiteX230" fmla="*/ 9380 w 219548"/>
                  <a:gd name="connsiteY230" fmla="*/ 219072 h 327176"/>
                  <a:gd name="connsiteX231" fmla="*/ 7631 w 219548"/>
                  <a:gd name="connsiteY231" fmla="*/ 226703 h 327176"/>
                  <a:gd name="connsiteX232" fmla="*/ 5246 w 219548"/>
                  <a:gd name="connsiteY232" fmla="*/ 230995 h 327176"/>
                  <a:gd name="connsiteX233" fmla="*/ 3021 w 219548"/>
                  <a:gd name="connsiteY233" fmla="*/ 234493 h 327176"/>
                  <a:gd name="connsiteX234" fmla="*/ 1431 w 219548"/>
                  <a:gd name="connsiteY234" fmla="*/ 237195 h 327176"/>
                  <a:gd name="connsiteX235" fmla="*/ 636 w 219548"/>
                  <a:gd name="connsiteY235" fmla="*/ 239421 h 327176"/>
                  <a:gd name="connsiteX236" fmla="*/ 1113 w 219548"/>
                  <a:gd name="connsiteY236" fmla="*/ 239421 h 327176"/>
                  <a:gd name="connsiteX237" fmla="*/ 0 w 219548"/>
                  <a:gd name="connsiteY237" fmla="*/ 243555 h 327176"/>
                  <a:gd name="connsiteX238" fmla="*/ 159 w 219548"/>
                  <a:gd name="connsiteY238" fmla="*/ 244508 h 327176"/>
                  <a:gd name="connsiteX239" fmla="*/ 1113 w 219548"/>
                  <a:gd name="connsiteY239" fmla="*/ 245939 h 327176"/>
                  <a:gd name="connsiteX240" fmla="*/ 3498 w 219548"/>
                  <a:gd name="connsiteY240" fmla="*/ 246098 h 327176"/>
                  <a:gd name="connsiteX241" fmla="*/ 4451 w 219548"/>
                  <a:gd name="connsiteY241" fmla="*/ 245144 h 327176"/>
                  <a:gd name="connsiteX242" fmla="*/ 3656 w 219548"/>
                  <a:gd name="connsiteY242" fmla="*/ 241806 h 327176"/>
                  <a:gd name="connsiteX243" fmla="*/ 4928 w 219548"/>
                  <a:gd name="connsiteY243" fmla="*/ 242442 h 327176"/>
                  <a:gd name="connsiteX244" fmla="*/ 6518 w 219548"/>
                  <a:gd name="connsiteY244" fmla="*/ 244350 h 327176"/>
                  <a:gd name="connsiteX245" fmla="*/ 7790 w 219548"/>
                  <a:gd name="connsiteY245" fmla="*/ 244508 h 327176"/>
                  <a:gd name="connsiteX246" fmla="*/ 9221 w 219548"/>
                  <a:gd name="connsiteY246" fmla="*/ 244350 h 327176"/>
                  <a:gd name="connsiteX247" fmla="*/ 10175 w 219548"/>
                  <a:gd name="connsiteY247" fmla="*/ 244508 h 327176"/>
                  <a:gd name="connsiteX248" fmla="*/ 10970 w 219548"/>
                  <a:gd name="connsiteY248" fmla="*/ 245144 h 327176"/>
                  <a:gd name="connsiteX249" fmla="*/ 10652 w 219548"/>
                  <a:gd name="connsiteY249" fmla="*/ 248483 h 327176"/>
                  <a:gd name="connsiteX250" fmla="*/ 10970 w 219548"/>
                  <a:gd name="connsiteY250" fmla="*/ 250709 h 327176"/>
                  <a:gd name="connsiteX251" fmla="*/ 11446 w 219548"/>
                  <a:gd name="connsiteY251" fmla="*/ 252616 h 327176"/>
                  <a:gd name="connsiteX252" fmla="*/ 12718 w 219548"/>
                  <a:gd name="connsiteY252" fmla="*/ 254365 h 327176"/>
                  <a:gd name="connsiteX253" fmla="*/ 13354 w 219548"/>
                  <a:gd name="connsiteY253" fmla="*/ 258339 h 327176"/>
                  <a:gd name="connsiteX254" fmla="*/ 16693 w 219548"/>
                  <a:gd name="connsiteY254" fmla="*/ 259770 h 327176"/>
                  <a:gd name="connsiteX255" fmla="*/ 20508 w 219548"/>
                  <a:gd name="connsiteY255" fmla="*/ 261042 h 327176"/>
                  <a:gd name="connsiteX256" fmla="*/ 21939 w 219548"/>
                  <a:gd name="connsiteY256" fmla="*/ 261678 h 327176"/>
                  <a:gd name="connsiteX257" fmla="*/ 22257 w 219548"/>
                  <a:gd name="connsiteY257" fmla="*/ 262632 h 327176"/>
                  <a:gd name="connsiteX258" fmla="*/ 23847 w 219548"/>
                  <a:gd name="connsiteY258" fmla="*/ 263109 h 327176"/>
                  <a:gd name="connsiteX259" fmla="*/ 25595 w 219548"/>
                  <a:gd name="connsiteY259" fmla="*/ 263109 h 327176"/>
                  <a:gd name="connsiteX260" fmla="*/ 26708 w 219548"/>
                  <a:gd name="connsiteY260" fmla="*/ 262632 h 327176"/>
                  <a:gd name="connsiteX261" fmla="*/ 27821 w 219548"/>
                  <a:gd name="connsiteY261" fmla="*/ 260883 h 327176"/>
                  <a:gd name="connsiteX262" fmla="*/ 27185 w 219548"/>
                  <a:gd name="connsiteY262" fmla="*/ 258975 h 327176"/>
                  <a:gd name="connsiteX263" fmla="*/ 28139 w 219548"/>
                  <a:gd name="connsiteY263" fmla="*/ 259134 h 327176"/>
                  <a:gd name="connsiteX264" fmla="*/ 29252 w 219548"/>
                  <a:gd name="connsiteY264" fmla="*/ 260088 h 327176"/>
                  <a:gd name="connsiteX265" fmla="*/ 30683 w 219548"/>
                  <a:gd name="connsiteY265" fmla="*/ 260088 h 327176"/>
                  <a:gd name="connsiteX266" fmla="*/ 32590 w 219548"/>
                  <a:gd name="connsiteY266" fmla="*/ 258657 h 327176"/>
                  <a:gd name="connsiteX267" fmla="*/ 33226 w 219548"/>
                  <a:gd name="connsiteY267" fmla="*/ 259293 h 327176"/>
                  <a:gd name="connsiteX268" fmla="*/ 31955 w 219548"/>
                  <a:gd name="connsiteY268" fmla="*/ 260724 h 327176"/>
                  <a:gd name="connsiteX269" fmla="*/ 31796 w 219548"/>
                  <a:gd name="connsiteY269" fmla="*/ 261837 h 327176"/>
                  <a:gd name="connsiteX270" fmla="*/ 34498 w 219548"/>
                  <a:gd name="connsiteY270" fmla="*/ 264381 h 327176"/>
                  <a:gd name="connsiteX271" fmla="*/ 34657 w 219548"/>
                  <a:gd name="connsiteY271" fmla="*/ 265176 h 327176"/>
                  <a:gd name="connsiteX272" fmla="*/ 31478 w 219548"/>
                  <a:gd name="connsiteY272" fmla="*/ 264699 h 327176"/>
                  <a:gd name="connsiteX273" fmla="*/ 30365 w 219548"/>
                  <a:gd name="connsiteY273" fmla="*/ 266288 h 327176"/>
                  <a:gd name="connsiteX274" fmla="*/ 29411 w 219548"/>
                  <a:gd name="connsiteY274" fmla="*/ 266765 h 327176"/>
                  <a:gd name="connsiteX275" fmla="*/ 31001 w 219548"/>
                  <a:gd name="connsiteY275" fmla="*/ 269627 h 327176"/>
                  <a:gd name="connsiteX276" fmla="*/ 31796 w 219548"/>
                  <a:gd name="connsiteY276" fmla="*/ 272012 h 327176"/>
                  <a:gd name="connsiteX277" fmla="*/ 35293 w 219548"/>
                  <a:gd name="connsiteY277" fmla="*/ 271694 h 327176"/>
                  <a:gd name="connsiteX278" fmla="*/ 32749 w 219548"/>
                  <a:gd name="connsiteY278" fmla="*/ 274078 h 327176"/>
                  <a:gd name="connsiteX279" fmla="*/ 38473 w 219548"/>
                  <a:gd name="connsiteY279" fmla="*/ 280596 h 327176"/>
                  <a:gd name="connsiteX280" fmla="*/ 39586 w 219548"/>
                  <a:gd name="connsiteY280" fmla="*/ 282663 h 327176"/>
                  <a:gd name="connsiteX281" fmla="*/ 40539 w 219548"/>
                  <a:gd name="connsiteY281" fmla="*/ 287274 h 327176"/>
                  <a:gd name="connsiteX282" fmla="*/ 38791 w 219548"/>
                  <a:gd name="connsiteY282" fmla="*/ 291884 h 327176"/>
                  <a:gd name="connsiteX283" fmla="*/ 38314 w 219548"/>
                  <a:gd name="connsiteY283" fmla="*/ 296971 h 327176"/>
                  <a:gd name="connsiteX284" fmla="*/ 37042 w 219548"/>
                  <a:gd name="connsiteY284" fmla="*/ 302694 h 327176"/>
                  <a:gd name="connsiteX285" fmla="*/ 36406 w 219548"/>
                  <a:gd name="connsiteY285" fmla="*/ 309371 h 327176"/>
                  <a:gd name="connsiteX286" fmla="*/ 37042 w 219548"/>
                  <a:gd name="connsiteY286" fmla="*/ 309530 h 327176"/>
                  <a:gd name="connsiteX287" fmla="*/ 37201 w 219548"/>
                  <a:gd name="connsiteY287" fmla="*/ 310166 h 327176"/>
                  <a:gd name="connsiteX288" fmla="*/ 37360 w 219548"/>
                  <a:gd name="connsiteY288" fmla="*/ 311120 h 327176"/>
                  <a:gd name="connsiteX289" fmla="*/ 38314 w 219548"/>
                  <a:gd name="connsiteY289" fmla="*/ 311915 h 327176"/>
                  <a:gd name="connsiteX290" fmla="*/ 41493 w 219548"/>
                  <a:gd name="connsiteY290" fmla="*/ 313187 h 327176"/>
                  <a:gd name="connsiteX291" fmla="*/ 50873 w 219548"/>
                  <a:gd name="connsiteY291" fmla="*/ 313187 h 327176"/>
                  <a:gd name="connsiteX292" fmla="*/ 56437 w 219548"/>
                  <a:gd name="connsiteY292" fmla="*/ 313187 h 327176"/>
                  <a:gd name="connsiteX293" fmla="*/ 64863 w 219548"/>
                  <a:gd name="connsiteY293" fmla="*/ 313187 h 327176"/>
                  <a:gd name="connsiteX294" fmla="*/ 73607 w 219548"/>
                  <a:gd name="connsiteY294" fmla="*/ 313187 h 327176"/>
                  <a:gd name="connsiteX295" fmla="*/ 80284 w 219548"/>
                  <a:gd name="connsiteY295" fmla="*/ 313187 h 327176"/>
                  <a:gd name="connsiteX296" fmla="*/ 80602 w 219548"/>
                  <a:gd name="connsiteY296" fmla="*/ 311279 h 327176"/>
                  <a:gd name="connsiteX297" fmla="*/ 80920 w 219548"/>
                  <a:gd name="connsiteY297" fmla="*/ 310484 h 327176"/>
                  <a:gd name="connsiteX298" fmla="*/ 80761 w 219548"/>
                  <a:gd name="connsiteY298" fmla="*/ 309530 h 327176"/>
                  <a:gd name="connsiteX299" fmla="*/ 86802 w 219548"/>
                  <a:gd name="connsiteY299" fmla="*/ 309371 h 327176"/>
                  <a:gd name="connsiteX300" fmla="*/ 97772 w 219548"/>
                  <a:gd name="connsiteY300" fmla="*/ 309848 h 327176"/>
                  <a:gd name="connsiteX301" fmla="*/ 102541 w 219548"/>
                  <a:gd name="connsiteY301" fmla="*/ 309848 h 327176"/>
                  <a:gd name="connsiteX302" fmla="*/ 103972 w 219548"/>
                  <a:gd name="connsiteY302" fmla="*/ 309848 h 327176"/>
                  <a:gd name="connsiteX303" fmla="*/ 109854 w 219548"/>
                  <a:gd name="connsiteY303" fmla="*/ 309530 h 327176"/>
                  <a:gd name="connsiteX304" fmla="*/ 114782 w 219548"/>
                  <a:gd name="connsiteY304" fmla="*/ 310007 h 327176"/>
                  <a:gd name="connsiteX305" fmla="*/ 116690 w 219548"/>
                  <a:gd name="connsiteY305" fmla="*/ 310484 h 327176"/>
                  <a:gd name="connsiteX306" fmla="*/ 118598 w 219548"/>
                  <a:gd name="connsiteY306" fmla="*/ 310643 h 327176"/>
                  <a:gd name="connsiteX307" fmla="*/ 124480 w 219548"/>
                  <a:gd name="connsiteY307" fmla="*/ 310961 h 327176"/>
                  <a:gd name="connsiteX308" fmla="*/ 131952 w 219548"/>
                  <a:gd name="connsiteY308" fmla="*/ 310643 h 327176"/>
                  <a:gd name="connsiteX309" fmla="*/ 134495 w 219548"/>
                  <a:gd name="connsiteY309" fmla="*/ 310643 h 327176"/>
                  <a:gd name="connsiteX310" fmla="*/ 135926 w 219548"/>
                  <a:gd name="connsiteY310" fmla="*/ 311597 h 327176"/>
                  <a:gd name="connsiteX311" fmla="*/ 136562 w 219548"/>
                  <a:gd name="connsiteY311" fmla="*/ 313346 h 327176"/>
                  <a:gd name="connsiteX312" fmla="*/ 143557 w 219548"/>
                  <a:gd name="connsiteY312" fmla="*/ 313505 h 327176"/>
                  <a:gd name="connsiteX313" fmla="*/ 150393 w 219548"/>
                  <a:gd name="connsiteY313" fmla="*/ 313505 h 327176"/>
                  <a:gd name="connsiteX314" fmla="*/ 157865 w 219548"/>
                  <a:gd name="connsiteY314" fmla="*/ 313505 h 327176"/>
                  <a:gd name="connsiteX315" fmla="*/ 165178 w 219548"/>
                  <a:gd name="connsiteY315" fmla="*/ 313505 h 327176"/>
                  <a:gd name="connsiteX316" fmla="*/ 170742 w 219548"/>
                  <a:gd name="connsiteY316" fmla="*/ 313664 h 327176"/>
                  <a:gd name="connsiteX317" fmla="*/ 173604 w 219548"/>
                  <a:gd name="connsiteY317" fmla="*/ 312392 h 327176"/>
                  <a:gd name="connsiteX318" fmla="*/ 176148 w 219548"/>
                  <a:gd name="connsiteY318" fmla="*/ 314300 h 327176"/>
                  <a:gd name="connsiteX319" fmla="*/ 177419 w 219548"/>
                  <a:gd name="connsiteY319" fmla="*/ 314618 h 327176"/>
                  <a:gd name="connsiteX320" fmla="*/ 177897 w 219548"/>
                  <a:gd name="connsiteY320" fmla="*/ 314459 h 327176"/>
                  <a:gd name="connsiteX321" fmla="*/ 178850 w 219548"/>
                  <a:gd name="connsiteY321" fmla="*/ 315890 h 327176"/>
                  <a:gd name="connsiteX322" fmla="*/ 182030 w 219548"/>
                  <a:gd name="connsiteY322" fmla="*/ 315731 h 327176"/>
                  <a:gd name="connsiteX323" fmla="*/ 182507 w 219548"/>
                  <a:gd name="connsiteY323" fmla="*/ 316049 h 327176"/>
                  <a:gd name="connsiteX324" fmla="*/ 182825 w 219548"/>
                  <a:gd name="connsiteY324" fmla="*/ 317638 h 327176"/>
                  <a:gd name="connsiteX325" fmla="*/ 185845 w 219548"/>
                  <a:gd name="connsiteY325" fmla="*/ 317638 h 327176"/>
                  <a:gd name="connsiteX326" fmla="*/ 187276 w 219548"/>
                  <a:gd name="connsiteY326" fmla="*/ 317956 h 327176"/>
                  <a:gd name="connsiteX327" fmla="*/ 188548 w 219548"/>
                  <a:gd name="connsiteY327" fmla="*/ 317956 h 327176"/>
                  <a:gd name="connsiteX328" fmla="*/ 190297 w 219548"/>
                  <a:gd name="connsiteY328" fmla="*/ 317002 h 327176"/>
                  <a:gd name="connsiteX329" fmla="*/ 191410 w 219548"/>
                  <a:gd name="connsiteY329" fmla="*/ 317320 h 327176"/>
                  <a:gd name="connsiteX330" fmla="*/ 193794 w 219548"/>
                  <a:gd name="connsiteY330" fmla="*/ 318592 h 327176"/>
                  <a:gd name="connsiteX331" fmla="*/ 195384 w 219548"/>
                  <a:gd name="connsiteY331" fmla="*/ 319546 h 327176"/>
                  <a:gd name="connsiteX332" fmla="*/ 197610 w 219548"/>
                  <a:gd name="connsiteY332" fmla="*/ 319228 h 327176"/>
                  <a:gd name="connsiteX333" fmla="*/ 202856 w 219548"/>
                  <a:gd name="connsiteY333" fmla="*/ 319387 h 327176"/>
                  <a:gd name="connsiteX334" fmla="*/ 206989 w 219548"/>
                  <a:gd name="connsiteY334" fmla="*/ 320500 h 327176"/>
                  <a:gd name="connsiteX335" fmla="*/ 210964 w 219548"/>
                  <a:gd name="connsiteY335" fmla="*/ 323203 h 327176"/>
                  <a:gd name="connsiteX336" fmla="*/ 213667 w 219548"/>
                  <a:gd name="connsiteY336" fmla="*/ 324792 h 327176"/>
                  <a:gd name="connsiteX337" fmla="*/ 216051 w 219548"/>
                  <a:gd name="connsiteY337" fmla="*/ 327177 h 327176"/>
                  <a:gd name="connsiteX338" fmla="*/ 216846 w 219548"/>
                  <a:gd name="connsiteY338" fmla="*/ 326859 h 327176"/>
                  <a:gd name="connsiteX339" fmla="*/ 217800 w 219548"/>
                  <a:gd name="connsiteY339" fmla="*/ 326223 h 327176"/>
                  <a:gd name="connsiteX340" fmla="*/ 218277 w 219548"/>
                  <a:gd name="connsiteY340" fmla="*/ 325905 h 327176"/>
                  <a:gd name="connsiteX341" fmla="*/ 218277 w 219548"/>
                  <a:gd name="connsiteY341" fmla="*/ 323839 h 327176"/>
                  <a:gd name="connsiteX342" fmla="*/ 216846 w 219548"/>
                  <a:gd name="connsiteY342" fmla="*/ 320341 h 327176"/>
                  <a:gd name="connsiteX343" fmla="*/ 216369 w 219548"/>
                  <a:gd name="connsiteY343" fmla="*/ 317320 h 327176"/>
                  <a:gd name="connsiteX344" fmla="*/ 216687 w 219548"/>
                  <a:gd name="connsiteY344" fmla="*/ 314936 h 327176"/>
                  <a:gd name="connsiteX345" fmla="*/ 217641 w 219548"/>
                  <a:gd name="connsiteY345" fmla="*/ 313187 h 327176"/>
                  <a:gd name="connsiteX346" fmla="*/ 219390 w 219548"/>
                  <a:gd name="connsiteY346" fmla="*/ 312233 h 327176"/>
                  <a:gd name="connsiteX347" fmla="*/ 219549 w 219548"/>
                  <a:gd name="connsiteY347" fmla="*/ 310484 h 327176"/>
                  <a:gd name="connsiteX348" fmla="*/ 219549 w 219548"/>
                  <a:gd name="connsiteY348" fmla="*/ 310325 h 327176"/>
                  <a:gd name="connsiteX349" fmla="*/ 218277 w 219548"/>
                  <a:gd name="connsiteY349" fmla="*/ 307623 h 327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</a:cxnLst>
                <a:rect l="l" t="t" r="r" b="b"/>
                <a:pathLst>
                  <a:path w="219548" h="327176">
                    <a:moveTo>
                      <a:pt x="218277" y="307623"/>
                    </a:moveTo>
                    <a:lnTo>
                      <a:pt x="217323" y="304443"/>
                    </a:lnTo>
                    <a:lnTo>
                      <a:pt x="217005" y="300946"/>
                    </a:lnTo>
                    <a:lnTo>
                      <a:pt x="217323" y="299992"/>
                    </a:lnTo>
                    <a:lnTo>
                      <a:pt x="216687" y="298879"/>
                    </a:lnTo>
                    <a:lnTo>
                      <a:pt x="216687" y="298720"/>
                    </a:lnTo>
                    <a:lnTo>
                      <a:pt x="216051" y="296017"/>
                    </a:lnTo>
                    <a:lnTo>
                      <a:pt x="216687" y="294109"/>
                    </a:lnTo>
                    <a:lnTo>
                      <a:pt x="216210" y="292043"/>
                    </a:lnTo>
                    <a:lnTo>
                      <a:pt x="214620" y="290135"/>
                    </a:lnTo>
                    <a:lnTo>
                      <a:pt x="213190" y="288704"/>
                    </a:lnTo>
                    <a:lnTo>
                      <a:pt x="212236" y="287274"/>
                    </a:lnTo>
                    <a:lnTo>
                      <a:pt x="211600" y="286797"/>
                    </a:lnTo>
                    <a:lnTo>
                      <a:pt x="210010" y="286479"/>
                    </a:lnTo>
                    <a:lnTo>
                      <a:pt x="207943" y="285843"/>
                    </a:lnTo>
                    <a:lnTo>
                      <a:pt x="205082" y="282981"/>
                    </a:lnTo>
                    <a:lnTo>
                      <a:pt x="202220" y="280120"/>
                    </a:lnTo>
                    <a:lnTo>
                      <a:pt x="198723" y="276463"/>
                    </a:lnTo>
                    <a:lnTo>
                      <a:pt x="196020" y="273283"/>
                    </a:lnTo>
                    <a:lnTo>
                      <a:pt x="192522" y="269468"/>
                    </a:lnTo>
                    <a:lnTo>
                      <a:pt x="189343" y="265811"/>
                    </a:lnTo>
                    <a:lnTo>
                      <a:pt x="187435" y="262473"/>
                    </a:lnTo>
                    <a:lnTo>
                      <a:pt x="186640" y="260406"/>
                    </a:lnTo>
                    <a:lnTo>
                      <a:pt x="187594" y="260247"/>
                    </a:lnTo>
                    <a:lnTo>
                      <a:pt x="188866" y="260247"/>
                    </a:lnTo>
                    <a:lnTo>
                      <a:pt x="189502" y="259929"/>
                    </a:lnTo>
                    <a:lnTo>
                      <a:pt x="189502" y="258975"/>
                    </a:lnTo>
                    <a:lnTo>
                      <a:pt x="188071" y="256273"/>
                    </a:lnTo>
                    <a:lnTo>
                      <a:pt x="187435" y="252775"/>
                    </a:lnTo>
                    <a:lnTo>
                      <a:pt x="186322" y="250709"/>
                    </a:lnTo>
                    <a:lnTo>
                      <a:pt x="182507" y="247370"/>
                    </a:lnTo>
                    <a:lnTo>
                      <a:pt x="179009" y="244985"/>
                    </a:lnTo>
                    <a:lnTo>
                      <a:pt x="177897" y="243713"/>
                    </a:lnTo>
                    <a:lnTo>
                      <a:pt x="177261" y="241965"/>
                    </a:lnTo>
                    <a:lnTo>
                      <a:pt x="175989" y="230518"/>
                    </a:lnTo>
                    <a:lnTo>
                      <a:pt x="175353" y="227180"/>
                    </a:lnTo>
                    <a:lnTo>
                      <a:pt x="174240" y="225749"/>
                    </a:lnTo>
                    <a:lnTo>
                      <a:pt x="173445" y="225113"/>
                    </a:lnTo>
                    <a:lnTo>
                      <a:pt x="173127" y="224318"/>
                    </a:lnTo>
                    <a:lnTo>
                      <a:pt x="173286" y="222252"/>
                    </a:lnTo>
                    <a:lnTo>
                      <a:pt x="173763" y="220503"/>
                    </a:lnTo>
                    <a:lnTo>
                      <a:pt x="173604" y="219708"/>
                    </a:lnTo>
                    <a:lnTo>
                      <a:pt x="174558" y="218118"/>
                    </a:lnTo>
                    <a:lnTo>
                      <a:pt x="174558" y="207625"/>
                    </a:lnTo>
                    <a:lnTo>
                      <a:pt x="174081" y="206990"/>
                    </a:lnTo>
                    <a:lnTo>
                      <a:pt x="173445" y="206195"/>
                    </a:lnTo>
                    <a:lnTo>
                      <a:pt x="172491" y="206195"/>
                    </a:lnTo>
                    <a:lnTo>
                      <a:pt x="171378" y="206195"/>
                    </a:lnTo>
                    <a:lnTo>
                      <a:pt x="170266" y="204605"/>
                    </a:lnTo>
                    <a:lnTo>
                      <a:pt x="169312" y="202697"/>
                    </a:lnTo>
                    <a:lnTo>
                      <a:pt x="169630" y="201266"/>
                    </a:lnTo>
                    <a:lnTo>
                      <a:pt x="170583" y="200154"/>
                    </a:lnTo>
                    <a:lnTo>
                      <a:pt x="171537" y="199041"/>
                    </a:lnTo>
                    <a:lnTo>
                      <a:pt x="172968" y="198246"/>
                    </a:lnTo>
                    <a:lnTo>
                      <a:pt x="176943" y="196656"/>
                    </a:lnTo>
                    <a:lnTo>
                      <a:pt x="178214" y="195702"/>
                    </a:lnTo>
                    <a:lnTo>
                      <a:pt x="178850" y="194748"/>
                    </a:lnTo>
                    <a:lnTo>
                      <a:pt x="179327" y="193317"/>
                    </a:lnTo>
                    <a:lnTo>
                      <a:pt x="181712" y="187912"/>
                    </a:lnTo>
                    <a:lnTo>
                      <a:pt x="185050" y="182348"/>
                    </a:lnTo>
                    <a:lnTo>
                      <a:pt x="186640" y="181235"/>
                    </a:lnTo>
                    <a:lnTo>
                      <a:pt x="188071" y="177738"/>
                    </a:lnTo>
                    <a:lnTo>
                      <a:pt x="190138" y="173286"/>
                    </a:lnTo>
                    <a:lnTo>
                      <a:pt x="190933" y="171219"/>
                    </a:lnTo>
                    <a:lnTo>
                      <a:pt x="191569" y="169153"/>
                    </a:lnTo>
                    <a:lnTo>
                      <a:pt x="192681" y="167563"/>
                    </a:lnTo>
                    <a:lnTo>
                      <a:pt x="196497" y="164860"/>
                    </a:lnTo>
                    <a:lnTo>
                      <a:pt x="199359" y="160091"/>
                    </a:lnTo>
                    <a:lnTo>
                      <a:pt x="200948" y="157706"/>
                    </a:lnTo>
                    <a:lnTo>
                      <a:pt x="201425" y="156117"/>
                    </a:lnTo>
                    <a:lnTo>
                      <a:pt x="201584" y="153891"/>
                    </a:lnTo>
                    <a:lnTo>
                      <a:pt x="201425" y="152460"/>
                    </a:lnTo>
                    <a:lnTo>
                      <a:pt x="199517" y="151824"/>
                    </a:lnTo>
                    <a:lnTo>
                      <a:pt x="198405" y="150711"/>
                    </a:lnTo>
                    <a:lnTo>
                      <a:pt x="195702" y="144034"/>
                    </a:lnTo>
                    <a:lnTo>
                      <a:pt x="192840" y="137198"/>
                    </a:lnTo>
                    <a:lnTo>
                      <a:pt x="189025" y="130362"/>
                    </a:lnTo>
                    <a:lnTo>
                      <a:pt x="184732" y="126070"/>
                    </a:lnTo>
                    <a:lnTo>
                      <a:pt x="181553" y="123526"/>
                    </a:lnTo>
                    <a:lnTo>
                      <a:pt x="180599" y="123208"/>
                    </a:lnTo>
                    <a:lnTo>
                      <a:pt x="179009" y="122254"/>
                    </a:lnTo>
                    <a:lnTo>
                      <a:pt x="177897" y="121618"/>
                    </a:lnTo>
                    <a:lnTo>
                      <a:pt x="172332" y="117008"/>
                    </a:lnTo>
                    <a:lnTo>
                      <a:pt x="166450" y="111921"/>
                    </a:lnTo>
                    <a:lnTo>
                      <a:pt x="165019" y="109536"/>
                    </a:lnTo>
                    <a:lnTo>
                      <a:pt x="161999" y="106038"/>
                    </a:lnTo>
                    <a:lnTo>
                      <a:pt x="158819" y="102382"/>
                    </a:lnTo>
                    <a:lnTo>
                      <a:pt x="157070" y="100792"/>
                    </a:lnTo>
                    <a:lnTo>
                      <a:pt x="156275" y="97772"/>
                    </a:lnTo>
                    <a:lnTo>
                      <a:pt x="158501" y="95069"/>
                    </a:lnTo>
                    <a:lnTo>
                      <a:pt x="160886" y="91730"/>
                    </a:lnTo>
                    <a:lnTo>
                      <a:pt x="163906" y="89505"/>
                    </a:lnTo>
                    <a:lnTo>
                      <a:pt x="167722" y="89346"/>
                    </a:lnTo>
                    <a:lnTo>
                      <a:pt x="174081" y="90300"/>
                    </a:lnTo>
                    <a:lnTo>
                      <a:pt x="180917" y="90618"/>
                    </a:lnTo>
                    <a:lnTo>
                      <a:pt x="187753" y="89982"/>
                    </a:lnTo>
                    <a:lnTo>
                      <a:pt x="189502" y="89505"/>
                    </a:lnTo>
                    <a:lnTo>
                      <a:pt x="191092" y="89505"/>
                    </a:lnTo>
                    <a:lnTo>
                      <a:pt x="194748" y="90300"/>
                    </a:lnTo>
                    <a:lnTo>
                      <a:pt x="201107" y="90141"/>
                    </a:lnTo>
                    <a:lnTo>
                      <a:pt x="204446" y="88710"/>
                    </a:lnTo>
                    <a:lnTo>
                      <a:pt x="200948" y="86325"/>
                    </a:lnTo>
                    <a:lnTo>
                      <a:pt x="197133" y="82669"/>
                    </a:lnTo>
                    <a:lnTo>
                      <a:pt x="193476" y="78694"/>
                    </a:lnTo>
                    <a:lnTo>
                      <a:pt x="191410" y="75038"/>
                    </a:lnTo>
                    <a:lnTo>
                      <a:pt x="189343" y="70268"/>
                    </a:lnTo>
                    <a:lnTo>
                      <a:pt x="187594" y="64386"/>
                    </a:lnTo>
                    <a:lnTo>
                      <a:pt x="186481" y="56755"/>
                    </a:lnTo>
                    <a:lnTo>
                      <a:pt x="186640" y="52463"/>
                    </a:lnTo>
                    <a:lnTo>
                      <a:pt x="187276" y="49442"/>
                    </a:lnTo>
                    <a:lnTo>
                      <a:pt x="189184" y="44514"/>
                    </a:lnTo>
                    <a:lnTo>
                      <a:pt x="187912" y="41493"/>
                    </a:lnTo>
                    <a:lnTo>
                      <a:pt x="188071" y="39109"/>
                    </a:lnTo>
                    <a:lnTo>
                      <a:pt x="187912" y="35611"/>
                    </a:lnTo>
                    <a:lnTo>
                      <a:pt x="187276" y="33862"/>
                    </a:lnTo>
                    <a:lnTo>
                      <a:pt x="184891" y="28139"/>
                    </a:lnTo>
                    <a:lnTo>
                      <a:pt x="184415" y="27503"/>
                    </a:lnTo>
                    <a:lnTo>
                      <a:pt x="182189" y="23370"/>
                    </a:lnTo>
                    <a:lnTo>
                      <a:pt x="181235" y="16693"/>
                    </a:lnTo>
                    <a:lnTo>
                      <a:pt x="178691" y="12241"/>
                    </a:lnTo>
                    <a:lnTo>
                      <a:pt x="174876" y="10016"/>
                    </a:lnTo>
                    <a:lnTo>
                      <a:pt x="172491" y="7472"/>
                    </a:lnTo>
                    <a:lnTo>
                      <a:pt x="171696" y="2862"/>
                    </a:lnTo>
                    <a:lnTo>
                      <a:pt x="170107" y="1590"/>
                    </a:lnTo>
                    <a:lnTo>
                      <a:pt x="163906" y="0"/>
                    </a:lnTo>
                    <a:lnTo>
                      <a:pt x="158819" y="0"/>
                    </a:lnTo>
                    <a:lnTo>
                      <a:pt x="161522" y="13513"/>
                    </a:lnTo>
                    <a:lnTo>
                      <a:pt x="161840" y="16057"/>
                    </a:lnTo>
                    <a:lnTo>
                      <a:pt x="161999" y="17170"/>
                    </a:lnTo>
                    <a:lnTo>
                      <a:pt x="162158" y="18283"/>
                    </a:lnTo>
                    <a:lnTo>
                      <a:pt x="162635" y="20031"/>
                    </a:lnTo>
                    <a:lnTo>
                      <a:pt x="164701" y="20826"/>
                    </a:lnTo>
                    <a:lnTo>
                      <a:pt x="168835" y="21303"/>
                    </a:lnTo>
                    <a:lnTo>
                      <a:pt x="171855" y="22575"/>
                    </a:lnTo>
                    <a:lnTo>
                      <a:pt x="173604" y="24801"/>
                    </a:lnTo>
                    <a:lnTo>
                      <a:pt x="173763" y="25119"/>
                    </a:lnTo>
                    <a:lnTo>
                      <a:pt x="174717" y="26867"/>
                    </a:lnTo>
                    <a:lnTo>
                      <a:pt x="174876" y="27980"/>
                    </a:lnTo>
                    <a:lnTo>
                      <a:pt x="174717" y="31637"/>
                    </a:lnTo>
                    <a:lnTo>
                      <a:pt x="174081" y="36088"/>
                    </a:lnTo>
                    <a:lnTo>
                      <a:pt x="172968" y="39109"/>
                    </a:lnTo>
                    <a:lnTo>
                      <a:pt x="173604" y="43083"/>
                    </a:lnTo>
                    <a:lnTo>
                      <a:pt x="173445" y="44673"/>
                    </a:lnTo>
                    <a:lnTo>
                      <a:pt x="172968" y="45945"/>
                    </a:lnTo>
                    <a:lnTo>
                      <a:pt x="171219" y="47217"/>
                    </a:lnTo>
                    <a:lnTo>
                      <a:pt x="168676" y="48488"/>
                    </a:lnTo>
                    <a:lnTo>
                      <a:pt x="162794" y="52304"/>
                    </a:lnTo>
                    <a:lnTo>
                      <a:pt x="161045" y="52940"/>
                    </a:lnTo>
                    <a:lnTo>
                      <a:pt x="158501" y="53099"/>
                    </a:lnTo>
                    <a:lnTo>
                      <a:pt x="156434" y="54053"/>
                    </a:lnTo>
                    <a:lnTo>
                      <a:pt x="153891" y="56119"/>
                    </a:lnTo>
                    <a:lnTo>
                      <a:pt x="148327" y="63750"/>
                    </a:lnTo>
                    <a:lnTo>
                      <a:pt x="143557" y="71540"/>
                    </a:lnTo>
                    <a:lnTo>
                      <a:pt x="141967" y="77899"/>
                    </a:lnTo>
                    <a:lnTo>
                      <a:pt x="140060" y="83940"/>
                    </a:lnTo>
                    <a:lnTo>
                      <a:pt x="135926" y="87915"/>
                    </a:lnTo>
                    <a:lnTo>
                      <a:pt x="135449" y="90141"/>
                    </a:lnTo>
                    <a:lnTo>
                      <a:pt x="135131" y="91412"/>
                    </a:lnTo>
                    <a:lnTo>
                      <a:pt x="135131" y="94274"/>
                    </a:lnTo>
                    <a:lnTo>
                      <a:pt x="134495" y="99202"/>
                    </a:lnTo>
                    <a:lnTo>
                      <a:pt x="133860" y="101428"/>
                    </a:lnTo>
                    <a:lnTo>
                      <a:pt x="133224" y="102223"/>
                    </a:lnTo>
                    <a:lnTo>
                      <a:pt x="128772" y="103654"/>
                    </a:lnTo>
                    <a:lnTo>
                      <a:pt x="126229" y="105403"/>
                    </a:lnTo>
                    <a:lnTo>
                      <a:pt x="124639" y="109059"/>
                    </a:lnTo>
                    <a:lnTo>
                      <a:pt x="124003" y="112875"/>
                    </a:lnTo>
                    <a:lnTo>
                      <a:pt x="123208" y="117167"/>
                    </a:lnTo>
                    <a:lnTo>
                      <a:pt x="122731" y="120982"/>
                    </a:lnTo>
                    <a:lnTo>
                      <a:pt x="121936" y="122890"/>
                    </a:lnTo>
                    <a:lnTo>
                      <a:pt x="120505" y="124957"/>
                    </a:lnTo>
                    <a:lnTo>
                      <a:pt x="118280" y="127182"/>
                    </a:lnTo>
                    <a:lnTo>
                      <a:pt x="116213" y="128454"/>
                    </a:lnTo>
                    <a:lnTo>
                      <a:pt x="111126" y="129408"/>
                    </a:lnTo>
                    <a:lnTo>
                      <a:pt x="108423" y="134337"/>
                    </a:lnTo>
                    <a:lnTo>
                      <a:pt x="106197" y="138311"/>
                    </a:lnTo>
                    <a:lnTo>
                      <a:pt x="106197" y="139901"/>
                    </a:lnTo>
                    <a:lnTo>
                      <a:pt x="103972" y="148009"/>
                    </a:lnTo>
                    <a:lnTo>
                      <a:pt x="100156" y="154209"/>
                    </a:lnTo>
                    <a:lnTo>
                      <a:pt x="99997" y="156435"/>
                    </a:lnTo>
                    <a:lnTo>
                      <a:pt x="99997" y="158183"/>
                    </a:lnTo>
                    <a:lnTo>
                      <a:pt x="95228" y="163589"/>
                    </a:lnTo>
                    <a:lnTo>
                      <a:pt x="93956" y="165178"/>
                    </a:lnTo>
                    <a:lnTo>
                      <a:pt x="92843" y="167245"/>
                    </a:lnTo>
                    <a:lnTo>
                      <a:pt x="93956" y="169312"/>
                    </a:lnTo>
                    <a:lnTo>
                      <a:pt x="95387" y="171219"/>
                    </a:lnTo>
                    <a:lnTo>
                      <a:pt x="95546" y="171696"/>
                    </a:lnTo>
                    <a:lnTo>
                      <a:pt x="93320" y="173445"/>
                    </a:lnTo>
                    <a:lnTo>
                      <a:pt x="89664" y="176466"/>
                    </a:lnTo>
                    <a:lnTo>
                      <a:pt x="87438" y="178373"/>
                    </a:lnTo>
                    <a:lnTo>
                      <a:pt x="86961" y="179327"/>
                    </a:lnTo>
                    <a:lnTo>
                      <a:pt x="86643" y="183779"/>
                    </a:lnTo>
                    <a:lnTo>
                      <a:pt x="86007" y="185050"/>
                    </a:lnTo>
                    <a:lnTo>
                      <a:pt x="84576" y="186640"/>
                    </a:lnTo>
                    <a:lnTo>
                      <a:pt x="82351" y="188389"/>
                    </a:lnTo>
                    <a:lnTo>
                      <a:pt x="80125" y="189820"/>
                    </a:lnTo>
                    <a:lnTo>
                      <a:pt x="77581" y="190774"/>
                    </a:lnTo>
                    <a:lnTo>
                      <a:pt x="75197" y="191251"/>
                    </a:lnTo>
                    <a:lnTo>
                      <a:pt x="73925" y="190615"/>
                    </a:lnTo>
                    <a:lnTo>
                      <a:pt x="73130" y="189343"/>
                    </a:lnTo>
                    <a:lnTo>
                      <a:pt x="71699" y="183779"/>
                    </a:lnTo>
                    <a:lnTo>
                      <a:pt x="71063" y="182507"/>
                    </a:lnTo>
                    <a:lnTo>
                      <a:pt x="69473" y="181553"/>
                    </a:lnTo>
                    <a:lnTo>
                      <a:pt x="66453" y="178533"/>
                    </a:lnTo>
                    <a:lnTo>
                      <a:pt x="63273" y="175512"/>
                    </a:lnTo>
                    <a:lnTo>
                      <a:pt x="59458" y="173286"/>
                    </a:lnTo>
                    <a:lnTo>
                      <a:pt x="58663" y="173445"/>
                    </a:lnTo>
                    <a:lnTo>
                      <a:pt x="58027" y="174081"/>
                    </a:lnTo>
                    <a:lnTo>
                      <a:pt x="56914" y="177102"/>
                    </a:lnTo>
                    <a:lnTo>
                      <a:pt x="55960" y="178215"/>
                    </a:lnTo>
                    <a:lnTo>
                      <a:pt x="53894" y="178691"/>
                    </a:lnTo>
                    <a:lnTo>
                      <a:pt x="50555" y="178691"/>
                    </a:lnTo>
                    <a:lnTo>
                      <a:pt x="48011" y="178215"/>
                    </a:lnTo>
                    <a:lnTo>
                      <a:pt x="47375" y="177579"/>
                    </a:lnTo>
                    <a:lnTo>
                      <a:pt x="46898" y="176307"/>
                    </a:lnTo>
                    <a:lnTo>
                      <a:pt x="46263" y="175194"/>
                    </a:lnTo>
                    <a:lnTo>
                      <a:pt x="43242" y="177420"/>
                    </a:lnTo>
                    <a:lnTo>
                      <a:pt x="38473" y="180758"/>
                    </a:lnTo>
                    <a:lnTo>
                      <a:pt x="36883" y="181235"/>
                    </a:lnTo>
                    <a:lnTo>
                      <a:pt x="35770" y="182030"/>
                    </a:lnTo>
                    <a:lnTo>
                      <a:pt x="34180" y="185210"/>
                    </a:lnTo>
                    <a:lnTo>
                      <a:pt x="32273" y="188548"/>
                    </a:lnTo>
                    <a:lnTo>
                      <a:pt x="29888" y="190297"/>
                    </a:lnTo>
                    <a:lnTo>
                      <a:pt x="27503" y="191728"/>
                    </a:lnTo>
                    <a:lnTo>
                      <a:pt x="26072" y="192999"/>
                    </a:lnTo>
                    <a:lnTo>
                      <a:pt x="24165" y="194589"/>
                    </a:lnTo>
                    <a:lnTo>
                      <a:pt x="20190" y="198405"/>
                    </a:lnTo>
                    <a:lnTo>
                      <a:pt x="15103" y="203492"/>
                    </a:lnTo>
                    <a:lnTo>
                      <a:pt x="13354" y="206036"/>
                    </a:lnTo>
                    <a:lnTo>
                      <a:pt x="11446" y="210010"/>
                    </a:lnTo>
                    <a:lnTo>
                      <a:pt x="10492" y="214303"/>
                    </a:lnTo>
                    <a:lnTo>
                      <a:pt x="9380" y="219072"/>
                    </a:lnTo>
                    <a:lnTo>
                      <a:pt x="7631" y="226703"/>
                    </a:lnTo>
                    <a:lnTo>
                      <a:pt x="5246" y="230995"/>
                    </a:lnTo>
                    <a:lnTo>
                      <a:pt x="3021" y="234493"/>
                    </a:lnTo>
                    <a:lnTo>
                      <a:pt x="1431" y="237195"/>
                    </a:lnTo>
                    <a:lnTo>
                      <a:pt x="636" y="239421"/>
                    </a:lnTo>
                    <a:lnTo>
                      <a:pt x="1113" y="239421"/>
                    </a:lnTo>
                    <a:lnTo>
                      <a:pt x="0" y="243555"/>
                    </a:lnTo>
                    <a:lnTo>
                      <a:pt x="159" y="244508"/>
                    </a:lnTo>
                    <a:lnTo>
                      <a:pt x="1113" y="245939"/>
                    </a:lnTo>
                    <a:lnTo>
                      <a:pt x="3498" y="246098"/>
                    </a:lnTo>
                    <a:lnTo>
                      <a:pt x="4451" y="245144"/>
                    </a:lnTo>
                    <a:lnTo>
                      <a:pt x="3656" y="241806"/>
                    </a:lnTo>
                    <a:lnTo>
                      <a:pt x="4928" y="242442"/>
                    </a:lnTo>
                    <a:lnTo>
                      <a:pt x="6518" y="244350"/>
                    </a:lnTo>
                    <a:lnTo>
                      <a:pt x="7790" y="244508"/>
                    </a:lnTo>
                    <a:lnTo>
                      <a:pt x="9221" y="244350"/>
                    </a:lnTo>
                    <a:lnTo>
                      <a:pt x="10175" y="244508"/>
                    </a:lnTo>
                    <a:lnTo>
                      <a:pt x="10970" y="245144"/>
                    </a:lnTo>
                    <a:lnTo>
                      <a:pt x="10652" y="248483"/>
                    </a:lnTo>
                    <a:lnTo>
                      <a:pt x="10970" y="250709"/>
                    </a:lnTo>
                    <a:lnTo>
                      <a:pt x="11446" y="252616"/>
                    </a:lnTo>
                    <a:lnTo>
                      <a:pt x="12718" y="254365"/>
                    </a:lnTo>
                    <a:lnTo>
                      <a:pt x="13354" y="258339"/>
                    </a:lnTo>
                    <a:lnTo>
                      <a:pt x="16693" y="259770"/>
                    </a:lnTo>
                    <a:lnTo>
                      <a:pt x="20508" y="261042"/>
                    </a:lnTo>
                    <a:lnTo>
                      <a:pt x="21939" y="261678"/>
                    </a:lnTo>
                    <a:lnTo>
                      <a:pt x="22257" y="262632"/>
                    </a:lnTo>
                    <a:lnTo>
                      <a:pt x="23847" y="263109"/>
                    </a:lnTo>
                    <a:lnTo>
                      <a:pt x="25595" y="263109"/>
                    </a:lnTo>
                    <a:lnTo>
                      <a:pt x="26708" y="262632"/>
                    </a:lnTo>
                    <a:lnTo>
                      <a:pt x="27821" y="260883"/>
                    </a:lnTo>
                    <a:lnTo>
                      <a:pt x="27185" y="258975"/>
                    </a:lnTo>
                    <a:lnTo>
                      <a:pt x="28139" y="259134"/>
                    </a:lnTo>
                    <a:lnTo>
                      <a:pt x="29252" y="260088"/>
                    </a:lnTo>
                    <a:lnTo>
                      <a:pt x="30683" y="260088"/>
                    </a:lnTo>
                    <a:lnTo>
                      <a:pt x="32590" y="258657"/>
                    </a:lnTo>
                    <a:lnTo>
                      <a:pt x="33226" y="259293"/>
                    </a:lnTo>
                    <a:lnTo>
                      <a:pt x="31955" y="260724"/>
                    </a:lnTo>
                    <a:lnTo>
                      <a:pt x="31796" y="261837"/>
                    </a:lnTo>
                    <a:lnTo>
                      <a:pt x="34498" y="264381"/>
                    </a:lnTo>
                    <a:lnTo>
                      <a:pt x="34657" y="265176"/>
                    </a:lnTo>
                    <a:lnTo>
                      <a:pt x="31478" y="264699"/>
                    </a:lnTo>
                    <a:lnTo>
                      <a:pt x="30365" y="266288"/>
                    </a:lnTo>
                    <a:lnTo>
                      <a:pt x="29411" y="266765"/>
                    </a:lnTo>
                    <a:lnTo>
                      <a:pt x="31001" y="269627"/>
                    </a:lnTo>
                    <a:lnTo>
                      <a:pt x="31796" y="272012"/>
                    </a:lnTo>
                    <a:lnTo>
                      <a:pt x="35293" y="271694"/>
                    </a:lnTo>
                    <a:lnTo>
                      <a:pt x="32749" y="274078"/>
                    </a:lnTo>
                    <a:lnTo>
                      <a:pt x="38473" y="280596"/>
                    </a:lnTo>
                    <a:lnTo>
                      <a:pt x="39586" y="282663"/>
                    </a:lnTo>
                    <a:lnTo>
                      <a:pt x="40539" y="287274"/>
                    </a:lnTo>
                    <a:lnTo>
                      <a:pt x="38791" y="291884"/>
                    </a:lnTo>
                    <a:lnTo>
                      <a:pt x="38314" y="296971"/>
                    </a:lnTo>
                    <a:lnTo>
                      <a:pt x="37042" y="302694"/>
                    </a:lnTo>
                    <a:lnTo>
                      <a:pt x="36406" y="309371"/>
                    </a:lnTo>
                    <a:lnTo>
                      <a:pt x="37042" y="309530"/>
                    </a:lnTo>
                    <a:lnTo>
                      <a:pt x="37201" y="310166"/>
                    </a:lnTo>
                    <a:lnTo>
                      <a:pt x="37360" y="311120"/>
                    </a:lnTo>
                    <a:lnTo>
                      <a:pt x="38314" y="311915"/>
                    </a:lnTo>
                    <a:lnTo>
                      <a:pt x="41493" y="313187"/>
                    </a:lnTo>
                    <a:lnTo>
                      <a:pt x="50873" y="313187"/>
                    </a:lnTo>
                    <a:lnTo>
                      <a:pt x="56437" y="313187"/>
                    </a:lnTo>
                    <a:lnTo>
                      <a:pt x="64863" y="313187"/>
                    </a:lnTo>
                    <a:lnTo>
                      <a:pt x="73607" y="313187"/>
                    </a:lnTo>
                    <a:lnTo>
                      <a:pt x="80284" y="313187"/>
                    </a:lnTo>
                    <a:lnTo>
                      <a:pt x="80602" y="311279"/>
                    </a:lnTo>
                    <a:lnTo>
                      <a:pt x="80920" y="310484"/>
                    </a:lnTo>
                    <a:lnTo>
                      <a:pt x="80761" y="309530"/>
                    </a:lnTo>
                    <a:lnTo>
                      <a:pt x="86802" y="309371"/>
                    </a:lnTo>
                    <a:lnTo>
                      <a:pt x="97772" y="309848"/>
                    </a:lnTo>
                    <a:lnTo>
                      <a:pt x="102541" y="309848"/>
                    </a:lnTo>
                    <a:lnTo>
                      <a:pt x="103972" y="309848"/>
                    </a:lnTo>
                    <a:lnTo>
                      <a:pt x="109854" y="309530"/>
                    </a:lnTo>
                    <a:lnTo>
                      <a:pt x="114782" y="310007"/>
                    </a:lnTo>
                    <a:lnTo>
                      <a:pt x="116690" y="310484"/>
                    </a:lnTo>
                    <a:lnTo>
                      <a:pt x="118598" y="310643"/>
                    </a:lnTo>
                    <a:lnTo>
                      <a:pt x="124480" y="310961"/>
                    </a:lnTo>
                    <a:lnTo>
                      <a:pt x="131952" y="310643"/>
                    </a:lnTo>
                    <a:lnTo>
                      <a:pt x="134495" y="310643"/>
                    </a:lnTo>
                    <a:lnTo>
                      <a:pt x="135926" y="311597"/>
                    </a:lnTo>
                    <a:lnTo>
                      <a:pt x="136562" y="313346"/>
                    </a:lnTo>
                    <a:lnTo>
                      <a:pt x="143557" y="313505"/>
                    </a:lnTo>
                    <a:lnTo>
                      <a:pt x="150393" y="313505"/>
                    </a:lnTo>
                    <a:lnTo>
                      <a:pt x="157865" y="313505"/>
                    </a:lnTo>
                    <a:lnTo>
                      <a:pt x="165178" y="313505"/>
                    </a:lnTo>
                    <a:lnTo>
                      <a:pt x="170742" y="313664"/>
                    </a:lnTo>
                    <a:lnTo>
                      <a:pt x="173604" y="312392"/>
                    </a:lnTo>
                    <a:lnTo>
                      <a:pt x="176148" y="314300"/>
                    </a:lnTo>
                    <a:lnTo>
                      <a:pt x="177419" y="314618"/>
                    </a:lnTo>
                    <a:lnTo>
                      <a:pt x="177897" y="314459"/>
                    </a:lnTo>
                    <a:lnTo>
                      <a:pt x="178850" y="315890"/>
                    </a:lnTo>
                    <a:lnTo>
                      <a:pt x="182030" y="315731"/>
                    </a:lnTo>
                    <a:lnTo>
                      <a:pt x="182507" y="316049"/>
                    </a:lnTo>
                    <a:lnTo>
                      <a:pt x="182825" y="317638"/>
                    </a:lnTo>
                    <a:lnTo>
                      <a:pt x="185845" y="317638"/>
                    </a:lnTo>
                    <a:lnTo>
                      <a:pt x="187276" y="317956"/>
                    </a:lnTo>
                    <a:lnTo>
                      <a:pt x="188548" y="317956"/>
                    </a:lnTo>
                    <a:lnTo>
                      <a:pt x="190297" y="317002"/>
                    </a:lnTo>
                    <a:lnTo>
                      <a:pt x="191410" y="317320"/>
                    </a:lnTo>
                    <a:lnTo>
                      <a:pt x="193794" y="318592"/>
                    </a:lnTo>
                    <a:lnTo>
                      <a:pt x="195384" y="319546"/>
                    </a:lnTo>
                    <a:lnTo>
                      <a:pt x="197610" y="319228"/>
                    </a:lnTo>
                    <a:lnTo>
                      <a:pt x="202856" y="319387"/>
                    </a:lnTo>
                    <a:lnTo>
                      <a:pt x="206989" y="320500"/>
                    </a:lnTo>
                    <a:lnTo>
                      <a:pt x="210964" y="323203"/>
                    </a:lnTo>
                    <a:lnTo>
                      <a:pt x="213667" y="324792"/>
                    </a:lnTo>
                    <a:lnTo>
                      <a:pt x="216051" y="327177"/>
                    </a:lnTo>
                    <a:lnTo>
                      <a:pt x="216846" y="326859"/>
                    </a:lnTo>
                    <a:lnTo>
                      <a:pt x="217800" y="326223"/>
                    </a:lnTo>
                    <a:lnTo>
                      <a:pt x="218277" y="325905"/>
                    </a:lnTo>
                    <a:lnTo>
                      <a:pt x="218277" y="323839"/>
                    </a:lnTo>
                    <a:lnTo>
                      <a:pt x="216846" y="320341"/>
                    </a:lnTo>
                    <a:lnTo>
                      <a:pt x="216369" y="317320"/>
                    </a:lnTo>
                    <a:lnTo>
                      <a:pt x="216687" y="314936"/>
                    </a:lnTo>
                    <a:lnTo>
                      <a:pt x="217641" y="313187"/>
                    </a:lnTo>
                    <a:lnTo>
                      <a:pt x="219390" y="312233"/>
                    </a:lnTo>
                    <a:lnTo>
                      <a:pt x="219549" y="310484"/>
                    </a:lnTo>
                    <a:lnTo>
                      <a:pt x="219549" y="310325"/>
                    </a:lnTo>
                    <a:lnTo>
                      <a:pt x="218277" y="3076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2" name="Freeform: Shape 5061">
                <a:extLst>
                  <a:ext uri="{FF2B5EF4-FFF2-40B4-BE49-F238E27FC236}">
                    <a16:creationId xmlns:a16="http://schemas.microsoft.com/office/drawing/2014/main" id="{4E1EF431-C2B7-DE3F-C1EA-0466418C5B27}"/>
                  </a:ext>
                </a:extLst>
              </p:cNvPr>
              <p:cNvSpPr/>
              <p:nvPr/>
            </p:nvSpPr>
            <p:spPr>
              <a:xfrm>
                <a:off x="9090988" y="4434058"/>
                <a:ext cx="1234464" cy="1286450"/>
              </a:xfrm>
              <a:custGeom>
                <a:avLst/>
                <a:gdLst>
                  <a:gd name="connsiteX0" fmla="*/ 985505 w 1234464"/>
                  <a:gd name="connsiteY0" fmla="*/ 872154 h 1286450"/>
                  <a:gd name="connsiteX1" fmla="*/ 986459 w 1234464"/>
                  <a:gd name="connsiteY1" fmla="*/ 872154 h 1286450"/>
                  <a:gd name="connsiteX2" fmla="*/ 987254 w 1234464"/>
                  <a:gd name="connsiteY2" fmla="*/ 871677 h 1286450"/>
                  <a:gd name="connsiteX3" fmla="*/ 987572 w 1234464"/>
                  <a:gd name="connsiteY3" fmla="*/ 871041 h 1286450"/>
                  <a:gd name="connsiteX4" fmla="*/ 987094 w 1234464"/>
                  <a:gd name="connsiteY4" fmla="*/ 869451 h 1286450"/>
                  <a:gd name="connsiteX5" fmla="*/ 986141 w 1234464"/>
                  <a:gd name="connsiteY5" fmla="*/ 868497 h 1286450"/>
                  <a:gd name="connsiteX6" fmla="*/ 985346 w 1234464"/>
                  <a:gd name="connsiteY6" fmla="*/ 868497 h 1286450"/>
                  <a:gd name="connsiteX7" fmla="*/ 984392 w 1234464"/>
                  <a:gd name="connsiteY7" fmla="*/ 869292 h 1286450"/>
                  <a:gd name="connsiteX8" fmla="*/ 984869 w 1234464"/>
                  <a:gd name="connsiteY8" fmla="*/ 871200 h 1286450"/>
                  <a:gd name="connsiteX9" fmla="*/ 985664 w 1234464"/>
                  <a:gd name="connsiteY9" fmla="*/ 872313 h 1286450"/>
                  <a:gd name="connsiteX10" fmla="*/ 1113 w 1234464"/>
                  <a:gd name="connsiteY10" fmla="*/ 287432 h 1286450"/>
                  <a:gd name="connsiteX11" fmla="*/ 0 w 1234464"/>
                  <a:gd name="connsiteY11" fmla="*/ 288863 h 1286450"/>
                  <a:gd name="connsiteX12" fmla="*/ 0 w 1234464"/>
                  <a:gd name="connsiteY12" fmla="*/ 290612 h 1286450"/>
                  <a:gd name="connsiteX13" fmla="*/ 4292 w 1234464"/>
                  <a:gd name="connsiteY13" fmla="*/ 289658 h 1286450"/>
                  <a:gd name="connsiteX14" fmla="*/ 5882 w 1234464"/>
                  <a:gd name="connsiteY14" fmla="*/ 288386 h 1286450"/>
                  <a:gd name="connsiteX15" fmla="*/ 4292 w 1234464"/>
                  <a:gd name="connsiteY15" fmla="*/ 288386 h 1286450"/>
                  <a:gd name="connsiteX16" fmla="*/ 954 w 1234464"/>
                  <a:gd name="connsiteY16" fmla="*/ 287432 h 1286450"/>
                  <a:gd name="connsiteX17" fmla="*/ 878195 w 1234464"/>
                  <a:gd name="connsiteY17" fmla="*/ 491878 h 1286450"/>
                  <a:gd name="connsiteX18" fmla="*/ 877559 w 1234464"/>
                  <a:gd name="connsiteY18" fmla="*/ 491878 h 1286450"/>
                  <a:gd name="connsiteX19" fmla="*/ 877082 w 1234464"/>
                  <a:gd name="connsiteY19" fmla="*/ 491560 h 1286450"/>
                  <a:gd name="connsiteX20" fmla="*/ 876764 w 1234464"/>
                  <a:gd name="connsiteY20" fmla="*/ 491560 h 1286450"/>
                  <a:gd name="connsiteX21" fmla="*/ 875333 w 1234464"/>
                  <a:gd name="connsiteY21" fmla="*/ 492832 h 1286450"/>
                  <a:gd name="connsiteX22" fmla="*/ 874220 w 1234464"/>
                  <a:gd name="connsiteY22" fmla="*/ 493786 h 1286450"/>
                  <a:gd name="connsiteX23" fmla="*/ 873902 w 1234464"/>
                  <a:gd name="connsiteY23" fmla="*/ 494422 h 1286450"/>
                  <a:gd name="connsiteX24" fmla="*/ 874061 w 1234464"/>
                  <a:gd name="connsiteY24" fmla="*/ 494422 h 1286450"/>
                  <a:gd name="connsiteX25" fmla="*/ 879149 w 1234464"/>
                  <a:gd name="connsiteY25" fmla="*/ 493945 h 1286450"/>
                  <a:gd name="connsiteX26" fmla="*/ 879943 w 1234464"/>
                  <a:gd name="connsiteY26" fmla="*/ 493945 h 1286450"/>
                  <a:gd name="connsiteX27" fmla="*/ 880102 w 1234464"/>
                  <a:gd name="connsiteY27" fmla="*/ 493309 h 1286450"/>
                  <a:gd name="connsiteX28" fmla="*/ 879625 w 1234464"/>
                  <a:gd name="connsiteY28" fmla="*/ 492832 h 1286450"/>
                  <a:gd name="connsiteX29" fmla="*/ 878036 w 1234464"/>
                  <a:gd name="connsiteY29" fmla="*/ 492037 h 1286450"/>
                  <a:gd name="connsiteX30" fmla="*/ 991387 w 1234464"/>
                  <a:gd name="connsiteY30" fmla="*/ 977715 h 1286450"/>
                  <a:gd name="connsiteX31" fmla="*/ 989161 w 1234464"/>
                  <a:gd name="connsiteY31" fmla="*/ 980736 h 1286450"/>
                  <a:gd name="connsiteX32" fmla="*/ 982803 w 1234464"/>
                  <a:gd name="connsiteY32" fmla="*/ 982644 h 1286450"/>
                  <a:gd name="connsiteX33" fmla="*/ 981371 w 1234464"/>
                  <a:gd name="connsiteY33" fmla="*/ 984551 h 1286450"/>
                  <a:gd name="connsiteX34" fmla="*/ 981690 w 1234464"/>
                  <a:gd name="connsiteY34" fmla="*/ 985505 h 1286450"/>
                  <a:gd name="connsiteX35" fmla="*/ 982325 w 1234464"/>
                  <a:gd name="connsiteY35" fmla="*/ 988685 h 1286450"/>
                  <a:gd name="connsiteX36" fmla="*/ 983916 w 1234464"/>
                  <a:gd name="connsiteY36" fmla="*/ 991705 h 1286450"/>
                  <a:gd name="connsiteX37" fmla="*/ 984710 w 1234464"/>
                  <a:gd name="connsiteY37" fmla="*/ 993613 h 1286450"/>
                  <a:gd name="connsiteX38" fmla="*/ 986300 w 1234464"/>
                  <a:gd name="connsiteY38" fmla="*/ 996634 h 1286450"/>
                  <a:gd name="connsiteX39" fmla="*/ 987094 w 1234464"/>
                  <a:gd name="connsiteY39" fmla="*/ 997747 h 1286450"/>
                  <a:gd name="connsiteX40" fmla="*/ 988207 w 1234464"/>
                  <a:gd name="connsiteY40" fmla="*/ 1002993 h 1286450"/>
                  <a:gd name="connsiteX41" fmla="*/ 990752 w 1234464"/>
                  <a:gd name="connsiteY41" fmla="*/ 1006331 h 1286450"/>
                  <a:gd name="connsiteX42" fmla="*/ 996951 w 1234464"/>
                  <a:gd name="connsiteY42" fmla="*/ 1005377 h 1286450"/>
                  <a:gd name="connsiteX43" fmla="*/ 1000449 w 1234464"/>
                  <a:gd name="connsiteY43" fmla="*/ 1005854 h 1286450"/>
                  <a:gd name="connsiteX44" fmla="*/ 1000925 w 1234464"/>
                  <a:gd name="connsiteY44" fmla="*/ 1005060 h 1286450"/>
                  <a:gd name="connsiteX45" fmla="*/ 999495 w 1234464"/>
                  <a:gd name="connsiteY45" fmla="*/ 998859 h 1286450"/>
                  <a:gd name="connsiteX46" fmla="*/ 999972 w 1234464"/>
                  <a:gd name="connsiteY46" fmla="*/ 997747 h 1286450"/>
                  <a:gd name="connsiteX47" fmla="*/ 999972 w 1234464"/>
                  <a:gd name="connsiteY47" fmla="*/ 996952 h 1286450"/>
                  <a:gd name="connsiteX48" fmla="*/ 999495 w 1234464"/>
                  <a:gd name="connsiteY48" fmla="*/ 995998 h 1286450"/>
                  <a:gd name="connsiteX49" fmla="*/ 998064 w 1234464"/>
                  <a:gd name="connsiteY49" fmla="*/ 994408 h 1286450"/>
                  <a:gd name="connsiteX50" fmla="*/ 996951 w 1234464"/>
                  <a:gd name="connsiteY50" fmla="*/ 990910 h 1286450"/>
                  <a:gd name="connsiteX51" fmla="*/ 996634 w 1234464"/>
                  <a:gd name="connsiteY51" fmla="*/ 988685 h 1286450"/>
                  <a:gd name="connsiteX52" fmla="*/ 996156 w 1234464"/>
                  <a:gd name="connsiteY52" fmla="*/ 987890 h 1286450"/>
                  <a:gd name="connsiteX53" fmla="*/ 993930 w 1234464"/>
                  <a:gd name="connsiteY53" fmla="*/ 986141 h 1286450"/>
                  <a:gd name="connsiteX54" fmla="*/ 992818 w 1234464"/>
                  <a:gd name="connsiteY54" fmla="*/ 984074 h 1286450"/>
                  <a:gd name="connsiteX55" fmla="*/ 993295 w 1234464"/>
                  <a:gd name="connsiteY55" fmla="*/ 977874 h 1286450"/>
                  <a:gd name="connsiteX56" fmla="*/ 991387 w 1234464"/>
                  <a:gd name="connsiteY56" fmla="*/ 977398 h 1286450"/>
                  <a:gd name="connsiteX57" fmla="*/ 979782 w 1234464"/>
                  <a:gd name="connsiteY57" fmla="*/ 1051799 h 1286450"/>
                  <a:gd name="connsiteX58" fmla="*/ 983597 w 1234464"/>
                  <a:gd name="connsiteY58" fmla="*/ 1052117 h 1286450"/>
                  <a:gd name="connsiteX59" fmla="*/ 986459 w 1234464"/>
                  <a:gd name="connsiteY59" fmla="*/ 1052117 h 1286450"/>
                  <a:gd name="connsiteX60" fmla="*/ 987413 w 1234464"/>
                  <a:gd name="connsiteY60" fmla="*/ 1051322 h 1286450"/>
                  <a:gd name="connsiteX61" fmla="*/ 988526 w 1234464"/>
                  <a:gd name="connsiteY61" fmla="*/ 1048142 h 1286450"/>
                  <a:gd name="connsiteX62" fmla="*/ 988526 w 1234464"/>
                  <a:gd name="connsiteY62" fmla="*/ 1042737 h 1286450"/>
                  <a:gd name="connsiteX63" fmla="*/ 988844 w 1234464"/>
                  <a:gd name="connsiteY63" fmla="*/ 1041147 h 1286450"/>
                  <a:gd name="connsiteX64" fmla="*/ 989479 w 1234464"/>
                  <a:gd name="connsiteY64" fmla="*/ 1040034 h 1286450"/>
                  <a:gd name="connsiteX65" fmla="*/ 995680 w 1234464"/>
                  <a:gd name="connsiteY65" fmla="*/ 1035901 h 1286450"/>
                  <a:gd name="connsiteX66" fmla="*/ 996315 w 1234464"/>
                  <a:gd name="connsiteY66" fmla="*/ 1035901 h 1286450"/>
                  <a:gd name="connsiteX67" fmla="*/ 996315 w 1234464"/>
                  <a:gd name="connsiteY67" fmla="*/ 1036378 h 1286450"/>
                  <a:gd name="connsiteX68" fmla="*/ 996315 w 1234464"/>
                  <a:gd name="connsiteY68" fmla="*/ 1037014 h 1286450"/>
                  <a:gd name="connsiteX69" fmla="*/ 994567 w 1234464"/>
                  <a:gd name="connsiteY69" fmla="*/ 1038445 h 1286450"/>
                  <a:gd name="connsiteX70" fmla="*/ 993930 w 1234464"/>
                  <a:gd name="connsiteY70" fmla="*/ 1039399 h 1286450"/>
                  <a:gd name="connsiteX71" fmla="*/ 993930 w 1234464"/>
                  <a:gd name="connsiteY71" fmla="*/ 1042737 h 1286450"/>
                  <a:gd name="connsiteX72" fmla="*/ 992341 w 1234464"/>
                  <a:gd name="connsiteY72" fmla="*/ 1043850 h 1286450"/>
                  <a:gd name="connsiteX73" fmla="*/ 991705 w 1234464"/>
                  <a:gd name="connsiteY73" fmla="*/ 1046076 h 1286450"/>
                  <a:gd name="connsiteX74" fmla="*/ 991705 w 1234464"/>
                  <a:gd name="connsiteY74" fmla="*/ 1047348 h 1286450"/>
                  <a:gd name="connsiteX75" fmla="*/ 993454 w 1234464"/>
                  <a:gd name="connsiteY75" fmla="*/ 1050686 h 1286450"/>
                  <a:gd name="connsiteX76" fmla="*/ 993454 w 1234464"/>
                  <a:gd name="connsiteY76" fmla="*/ 1053071 h 1286450"/>
                  <a:gd name="connsiteX77" fmla="*/ 993772 w 1234464"/>
                  <a:gd name="connsiteY77" fmla="*/ 1054978 h 1286450"/>
                  <a:gd name="connsiteX78" fmla="*/ 995202 w 1234464"/>
                  <a:gd name="connsiteY78" fmla="*/ 1057999 h 1286450"/>
                  <a:gd name="connsiteX79" fmla="*/ 996951 w 1234464"/>
                  <a:gd name="connsiteY79" fmla="*/ 1058317 h 1286450"/>
                  <a:gd name="connsiteX80" fmla="*/ 1000131 w 1234464"/>
                  <a:gd name="connsiteY80" fmla="*/ 1057840 h 1286450"/>
                  <a:gd name="connsiteX81" fmla="*/ 1000767 w 1234464"/>
                  <a:gd name="connsiteY81" fmla="*/ 1057204 h 1286450"/>
                  <a:gd name="connsiteX82" fmla="*/ 1001562 w 1234464"/>
                  <a:gd name="connsiteY82" fmla="*/ 1054502 h 1286450"/>
                  <a:gd name="connsiteX83" fmla="*/ 1002833 w 1234464"/>
                  <a:gd name="connsiteY83" fmla="*/ 1052276 h 1286450"/>
                  <a:gd name="connsiteX84" fmla="*/ 1003470 w 1234464"/>
                  <a:gd name="connsiteY84" fmla="*/ 1049573 h 1286450"/>
                  <a:gd name="connsiteX85" fmla="*/ 1003788 w 1234464"/>
                  <a:gd name="connsiteY85" fmla="*/ 1046076 h 1286450"/>
                  <a:gd name="connsiteX86" fmla="*/ 1003470 w 1234464"/>
                  <a:gd name="connsiteY86" fmla="*/ 1045281 h 1286450"/>
                  <a:gd name="connsiteX87" fmla="*/ 1002198 w 1234464"/>
                  <a:gd name="connsiteY87" fmla="*/ 1044963 h 1286450"/>
                  <a:gd name="connsiteX88" fmla="*/ 1002198 w 1234464"/>
                  <a:gd name="connsiteY88" fmla="*/ 1043532 h 1286450"/>
                  <a:gd name="connsiteX89" fmla="*/ 1003151 w 1234464"/>
                  <a:gd name="connsiteY89" fmla="*/ 1036855 h 1286450"/>
                  <a:gd name="connsiteX90" fmla="*/ 1003629 w 1234464"/>
                  <a:gd name="connsiteY90" fmla="*/ 1031450 h 1286450"/>
                  <a:gd name="connsiteX91" fmla="*/ 1003310 w 1234464"/>
                  <a:gd name="connsiteY91" fmla="*/ 1026045 h 1286450"/>
                  <a:gd name="connsiteX92" fmla="*/ 1001721 w 1234464"/>
                  <a:gd name="connsiteY92" fmla="*/ 1013645 h 1286450"/>
                  <a:gd name="connsiteX93" fmla="*/ 1001244 w 1234464"/>
                  <a:gd name="connsiteY93" fmla="*/ 1011895 h 1286450"/>
                  <a:gd name="connsiteX94" fmla="*/ 1000608 w 1234464"/>
                  <a:gd name="connsiteY94" fmla="*/ 1011419 h 1286450"/>
                  <a:gd name="connsiteX95" fmla="*/ 998223 w 1234464"/>
                  <a:gd name="connsiteY95" fmla="*/ 1011419 h 1286450"/>
                  <a:gd name="connsiteX96" fmla="*/ 995521 w 1234464"/>
                  <a:gd name="connsiteY96" fmla="*/ 1009670 h 1286450"/>
                  <a:gd name="connsiteX97" fmla="*/ 994249 w 1234464"/>
                  <a:gd name="connsiteY97" fmla="*/ 1009670 h 1286450"/>
                  <a:gd name="connsiteX98" fmla="*/ 991228 w 1234464"/>
                  <a:gd name="connsiteY98" fmla="*/ 1010624 h 1286450"/>
                  <a:gd name="connsiteX99" fmla="*/ 989161 w 1234464"/>
                  <a:gd name="connsiteY99" fmla="*/ 1012690 h 1286450"/>
                  <a:gd name="connsiteX100" fmla="*/ 988844 w 1234464"/>
                  <a:gd name="connsiteY100" fmla="*/ 1013645 h 1286450"/>
                  <a:gd name="connsiteX101" fmla="*/ 989798 w 1234464"/>
                  <a:gd name="connsiteY101" fmla="*/ 1016188 h 1286450"/>
                  <a:gd name="connsiteX102" fmla="*/ 989798 w 1234464"/>
                  <a:gd name="connsiteY102" fmla="*/ 1018731 h 1286450"/>
                  <a:gd name="connsiteX103" fmla="*/ 987094 w 1234464"/>
                  <a:gd name="connsiteY103" fmla="*/ 1020957 h 1286450"/>
                  <a:gd name="connsiteX104" fmla="*/ 982803 w 1234464"/>
                  <a:gd name="connsiteY104" fmla="*/ 1023183 h 1286450"/>
                  <a:gd name="connsiteX105" fmla="*/ 982007 w 1234464"/>
                  <a:gd name="connsiteY105" fmla="*/ 1025568 h 1286450"/>
                  <a:gd name="connsiteX106" fmla="*/ 985346 w 1234464"/>
                  <a:gd name="connsiteY106" fmla="*/ 1026999 h 1286450"/>
                  <a:gd name="connsiteX107" fmla="*/ 985346 w 1234464"/>
                  <a:gd name="connsiteY107" fmla="*/ 1030178 h 1286450"/>
                  <a:gd name="connsiteX108" fmla="*/ 981849 w 1234464"/>
                  <a:gd name="connsiteY108" fmla="*/ 1030973 h 1286450"/>
                  <a:gd name="connsiteX109" fmla="*/ 980258 w 1234464"/>
                  <a:gd name="connsiteY109" fmla="*/ 1029860 h 1286450"/>
                  <a:gd name="connsiteX110" fmla="*/ 978669 w 1234464"/>
                  <a:gd name="connsiteY110" fmla="*/ 1029860 h 1286450"/>
                  <a:gd name="connsiteX111" fmla="*/ 975648 w 1234464"/>
                  <a:gd name="connsiteY111" fmla="*/ 1032086 h 1286450"/>
                  <a:gd name="connsiteX112" fmla="*/ 974695 w 1234464"/>
                  <a:gd name="connsiteY112" fmla="*/ 1033517 h 1286450"/>
                  <a:gd name="connsiteX113" fmla="*/ 975808 w 1234464"/>
                  <a:gd name="connsiteY113" fmla="*/ 1035424 h 1286450"/>
                  <a:gd name="connsiteX114" fmla="*/ 977715 w 1234464"/>
                  <a:gd name="connsiteY114" fmla="*/ 1037491 h 1286450"/>
                  <a:gd name="connsiteX115" fmla="*/ 979464 w 1234464"/>
                  <a:gd name="connsiteY115" fmla="*/ 1038604 h 1286450"/>
                  <a:gd name="connsiteX116" fmla="*/ 978510 w 1234464"/>
                  <a:gd name="connsiteY116" fmla="*/ 1043532 h 1286450"/>
                  <a:gd name="connsiteX117" fmla="*/ 973263 w 1234464"/>
                  <a:gd name="connsiteY117" fmla="*/ 1043214 h 1286450"/>
                  <a:gd name="connsiteX118" fmla="*/ 971833 w 1234464"/>
                  <a:gd name="connsiteY118" fmla="*/ 1046076 h 1286450"/>
                  <a:gd name="connsiteX119" fmla="*/ 972469 w 1234464"/>
                  <a:gd name="connsiteY119" fmla="*/ 1049573 h 1286450"/>
                  <a:gd name="connsiteX120" fmla="*/ 975330 w 1234464"/>
                  <a:gd name="connsiteY120" fmla="*/ 1048779 h 1286450"/>
                  <a:gd name="connsiteX121" fmla="*/ 979623 w 1234464"/>
                  <a:gd name="connsiteY121" fmla="*/ 1051640 h 1286450"/>
                  <a:gd name="connsiteX122" fmla="*/ 988207 w 1234464"/>
                  <a:gd name="connsiteY122" fmla="*/ 972310 h 1286450"/>
                  <a:gd name="connsiteX123" fmla="*/ 985664 w 1234464"/>
                  <a:gd name="connsiteY123" fmla="*/ 972310 h 1286450"/>
                  <a:gd name="connsiteX124" fmla="*/ 982484 w 1234464"/>
                  <a:gd name="connsiteY124" fmla="*/ 973582 h 1286450"/>
                  <a:gd name="connsiteX125" fmla="*/ 980895 w 1234464"/>
                  <a:gd name="connsiteY125" fmla="*/ 974854 h 1286450"/>
                  <a:gd name="connsiteX126" fmla="*/ 982803 w 1234464"/>
                  <a:gd name="connsiteY126" fmla="*/ 976761 h 1286450"/>
                  <a:gd name="connsiteX127" fmla="*/ 983120 w 1234464"/>
                  <a:gd name="connsiteY127" fmla="*/ 977874 h 1286450"/>
                  <a:gd name="connsiteX128" fmla="*/ 985187 w 1234464"/>
                  <a:gd name="connsiteY128" fmla="*/ 977398 h 1286450"/>
                  <a:gd name="connsiteX129" fmla="*/ 985981 w 1234464"/>
                  <a:gd name="connsiteY129" fmla="*/ 976920 h 1286450"/>
                  <a:gd name="connsiteX130" fmla="*/ 986935 w 1234464"/>
                  <a:gd name="connsiteY130" fmla="*/ 975966 h 1286450"/>
                  <a:gd name="connsiteX131" fmla="*/ 990752 w 1234464"/>
                  <a:gd name="connsiteY131" fmla="*/ 974377 h 1286450"/>
                  <a:gd name="connsiteX132" fmla="*/ 990433 w 1234464"/>
                  <a:gd name="connsiteY132" fmla="*/ 973105 h 1286450"/>
                  <a:gd name="connsiteX133" fmla="*/ 988207 w 1234464"/>
                  <a:gd name="connsiteY133" fmla="*/ 971992 h 1286450"/>
                  <a:gd name="connsiteX134" fmla="*/ 977238 w 1234464"/>
                  <a:gd name="connsiteY134" fmla="*/ 1026203 h 1286450"/>
                  <a:gd name="connsiteX135" fmla="*/ 980895 w 1234464"/>
                  <a:gd name="connsiteY135" fmla="*/ 1022865 h 1286450"/>
                  <a:gd name="connsiteX136" fmla="*/ 985187 w 1234464"/>
                  <a:gd name="connsiteY136" fmla="*/ 1017142 h 1286450"/>
                  <a:gd name="connsiteX137" fmla="*/ 985505 w 1234464"/>
                  <a:gd name="connsiteY137" fmla="*/ 1014280 h 1286450"/>
                  <a:gd name="connsiteX138" fmla="*/ 985187 w 1234464"/>
                  <a:gd name="connsiteY138" fmla="*/ 1011895 h 1286450"/>
                  <a:gd name="connsiteX139" fmla="*/ 981849 w 1234464"/>
                  <a:gd name="connsiteY139" fmla="*/ 1011895 h 1286450"/>
                  <a:gd name="connsiteX140" fmla="*/ 980099 w 1234464"/>
                  <a:gd name="connsiteY140" fmla="*/ 1013326 h 1286450"/>
                  <a:gd name="connsiteX141" fmla="*/ 974535 w 1234464"/>
                  <a:gd name="connsiteY141" fmla="*/ 1014757 h 1286450"/>
                  <a:gd name="connsiteX142" fmla="*/ 973263 w 1234464"/>
                  <a:gd name="connsiteY142" fmla="*/ 1014280 h 1286450"/>
                  <a:gd name="connsiteX143" fmla="*/ 971833 w 1234464"/>
                  <a:gd name="connsiteY143" fmla="*/ 1015075 h 1286450"/>
                  <a:gd name="connsiteX144" fmla="*/ 970720 w 1234464"/>
                  <a:gd name="connsiteY144" fmla="*/ 1016029 h 1286450"/>
                  <a:gd name="connsiteX145" fmla="*/ 970243 w 1234464"/>
                  <a:gd name="connsiteY145" fmla="*/ 1018096 h 1286450"/>
                  <a:gd name="connsiteX146" fmla="*/ 971992 w 1234464"/>
                  <a:gd name="connsiteY146" fmla="*/ 1019527 h 1286450"/>
                  <a:gd name="connsiteX147" fmla="*/ 973104 w 1234464"/>
                  <a:gd name="connsiteY147" fmla="*/ 1019844 h 1286450"/>
                  <a:gd name="connsiteX148" fmla="*/ 973900 w 1234464"/>
                  <a:gd name="connsiteY148" fmla="*/ 1020639 h 1286450"/>
                  <a:gd name="connsiteX149" fmla="*/ 974695 w 1234464"/>
                  <a:gd name="connsiteY149" fmla="*/ 1023342 h 1286450"/>
                  <a:gd name="connsiteX150" fmla="*/ 972310 w 1234464"/>
                  <a:gd name="connsiteY150" fmla="*/ 1025409 h 1286450"/>
                  <a:gd name="connsiteX151" fmla="*/ 970402 w 1234464"/>
                  <a:gd name="connsiteY151" fmla="*/ 1027476 h 1286450"/>
                  <a:gd name="connsiteX152" fmla="*/ 972150 w 1234464"/>
                  <a:gd name="connsiteY152" fmla="*/ 1028747 h 1286450"/>
                  <a:gd name="connsiteX153" fmla="*/ 974217 w 1234464"/>
                  <a:gd name="connsiteY153" fmla="*/ 1028747 h 1286450"/>
                  <a:gd name="connsiteX154" fmla="*/ 977556 w 1234464"/>
                  <a:gd name="connsiteY154" fmla="*/ 1026045 h 1286450"/>
                  <a:gd name="connsiteX155" fmla="*/ 1010306 w 1234464"/>
                  <a:gd name="connsiteY155" fmla="*/ 816511 h 1286450"/>
                  <a:gd name="connsiteX156" fmla="*/ 1013803 w 1234464"/>
                  <a:gd name="connsiteY156" fmla="*/ 817942 h 1286450"/>
                  <a:gd name="connsiteX157" fmla="*/ 1017301 w 1234464"/>
                  <a:gd name="connsiteY157" fmla="*/ 817942 h 1286450"/>
                  <a:gd name="connsiteX158" fmla="*/ 1019367 w 1234464"/>
                  <a:gd name="connsiteY158" fmla="*/ 818419 h 1286450"/>
                  <a:gd name="connsiteX159" fmla="*/ 1021434 w 1234464"/>
                  <a:gd name="connsiteY159" fmla="*/ 818419 h 1286450"/>
                  <a:gd name="connsiteX160" fmla="*/ 1023660 w 1234464"/>
                  <a:gd name="connsiteY160" fmla="*/ 817465 h 1286450"/>
                  <a:gd name="connsiteX161" fmla="*/ 1024614 w 1234464"/>
                  <a:gd name="connsiteY161" fmla="*/ 815557 h 1286450"/>
                  <a:gd name="connsiteX162" fmla="*/ 1024296 w 1234464"/>
                  <a:gd name="connsiteY162" fmla="*/ 810947 h 1286450"/>
                  <a:gd name="connsiteX163" fmla="*/ 1027157 w 1234464"/>
                  <a:gd name="connsiteY163" fmla="*/ 809834 h 1286450"/>
                  <a:gd name="connsiteX164" fmla="*/ 1030337 w 1234464"/>
                  <a:gd name="connsiteY164" fmla="*/ 807927 h 1286450"/>
                  <a:gd name="connsiteX165" fmla="*/ 1032245 w 1234464"/>
                  <a:gd name="connsiteY165" fmla="*/ 805065 h 1286450"/>
                  <a:gd name="connsiteX166" fmla="*/ 1033358 w 1234464"/>
                  <a:gd name="connsiteY166" fmla="*/ 803157 h 1286450"/>
                  <a:gd name="connsiteX167" fmla="*/ 1031291 w 1234464"/>
                  <a:gd name="connsiteY167" fmla="*/ 800137 h 1286450"/>
                  <a:gd name="connsiteX168" fmla="*/ 1029700 w 1234464"/>
                  <a:gd name="connsiteY168" fmla="*/ 797116 h 1286450"/>
                  <a:gd name="connsiteX169" fmla="*/ 1026680 w 1234464"/>
                  <a:gd name="connsiteY169" fmla="*/ 795208 h 1286450"/>
                  <a:gd name="connsiteX170" fmla="*/ 1023977 w 1234464"/>
                  <a:gd name="connsiteY170" fmla="*/ 792347 h 1286450"/>
                  <a:gd name="connsiteX171" fmla="*/ 1023342 w 1234464"/>
                  <a:gd name="connsiteY171" fmla="*/ 791075 h 1286450"/>
                  <a:gd name="connsiteX172" fmla="*/ 1025409 w 1234464"/>
                  <a:gd name="connsiteY172" fmla="*/ 789644 h 1286450"/>
                  <a:gd name="connsiteX173" fmla="*/ 1027157 w 1234464"/>
                  <a:gd name="connsiteY173" fmla="*/ 789167 h 1286450"/>
                  <a:gd name="connsiteX174" fmla="*/ 1027793 w 1234464"/>
                  <a:gd name="connsiteY174" fmla="*/ 788531 h 1286450"/>
                  <a:gd name="connsiteX175" fmla="*/ 1030178 w 1234464"/>
                  <a:gd name="connsiteY175" fmla="*/ 788055 h 1286450"/>
                  <a:gd name="connsiteX176" fmla="*/ 1032404 w 1234464"/>
                  <a:gd name="connsiteY176" fmla="*/ 787101 h 1286450"/>
                  <a:gd name="connsiteX177" fmla="*/ 1030813 w 1234464"/>
                  <a:gd name="connsiteY177" fmla="*/ 784557 h 1286450"/>
                  <a:gd name="connsiteX178" fmla="*/ 1030813 w 1234464"/>
                  <a:gd name="connsiteY178" fmla="*/ 781854 h 1286450"/>
                  <a:gd name="connsiteX179" fmla="*/ 1033198 w 1234464"/>
                  <a:gd name="connsiteY179" fmla="*/ 780583 h 1286450"/>
                  <a:gd name="connsiteX180" fmla="*/ 1033675 w 1234464"/>
                  <a:gd name="connsiteY180" fmla="*/ 777721 h 1286450"/>
                  <a:gd name="connsiteX181" fmla="*/ 1032721 w 1234464"/>
                  <a:gd name="connsiteY181" fmla="*/ 776767 h 1286450"/>
                  <a:gd name="connsiteX182" fmla="*/ 1032085 w 1234464"/>
                  <a:gd name="connsiteY182" fmla="*/ 772634 h 1286450"/>
                  <a:gd name="connsiteX183" fmla="*/ 1030973 w 1234464"/>
                  <a:gd name="connsiteY183" fmla="*/ 770408 h 1286450"/>
                  <a:gd name="connsiteX184" fmla="*/ 1030654 w 1234464"/>
                  <a:gd name="connsiteY184" fmla="*/ 767546 h 1286450"/>
                  <a:gd name="connsiteX185" fmla="*/ 1024772 w 1234464"/>
                  <a:gd name="connsiteY185" fmla="*/ 766910 h 1286450"/>
                  <a:gd name="connsiteX186" fmla="*/ 1016029 w 1234464"/>
                  <a:gd name="connsiteY186" fmla="*/ 764049 h 1286450"/>
                  <a:gd name="connsiteX187" fmla="*/ 1015234 w 1234464"/>
                  <a:gd name="connsiteY187" fmla="*/ 765003 h 1286450"/>
                  <a:gd name="connsiteX188" fmla="*/ 1016188 w 1234464"/>
                  <a:gd name="connsiteY188" fmla="*/ 766115 h 1286450"/>
                  <a:gd name="connsiteX189" fmla="*/ 1016506 w 1234464"/>
                  <a:gd name="connsiteY189" fmla="*/ 767387 h 1286450"/>
                  <a:gd name="connsiteX190" fmla="*/ 1015393 w 1234464"/>
                  <a:gd name="connsiteY190" fmla="*/ 771203 h 1286450"/>
                  <a:gd name="connsiteX191" fmla="*/ 1015393 w 1234464"/>
                  <a:gd name="connsiteY191" fmla="*/ 773111 h 1286450"/>
                  <a:gd name="connsiteX192" fmla="*/ 1014916 w 1234464"/>
                  <a:gd name="connsiteY192" fmla="*/ 774859 h 1286450"/>
                  <a:gd name="connsiteX193" fmla="*/ 1012372 w 1234464"/>
                  <a:gd name="connsiteY193" fmla="*/ 778675 h 1286450"/>
                  <a:gd name="connsiteX194" fmla="*/ 1012054 w 1234464"/>
                  <a:gd name="connsiteY194" fmla="*/ 780423 h 1286450"/>
                  <a:gd name="connsiteX195" fmla="*/ 1012054 w 1234464"/>
                  <a:gd name="connsiteY195" fmla="*/ 782331 h 1286450"/>
                  <a:gd name="connsiteX196" fmla="*/ 1012054 w 1234464"/>
                  <a:gd name="connsiteY196" fmla="*/ 784239 h 1286450"/>
                  <a:gd name="connsiteX197" fmla="*/ 1011419 w 1234464"/>
                  <a:gd name="connsiteY197" fmla="*/ 786146 h 1286450"/>
                  <a:gd name="connsiteX198" fmla="*/ 1011419 w 1234464"/>
                  <a:gd name="connsiteY198" fmla="*/ 787736 h 1286450"/>
                  <a:gd name="connsiteX199" fmla="*/ 1012531 w 1234464"/>
                  <a:gd name="connsiteY199" fmla="*/ 791552 h 1286450"/>
                  <a:gd name="connsiteX200" fmla="*/ 1010941 w 1234464"/>
                  <a:gd name="connsiteY200" fmla="*/ 801567 h 1286450"/>
                  <a:gd name="connsiteX201" fmla="*/ 1008716 w 1234464"/>
                  <a:gd name="connsiteY201" fmla="*/ 808562 h 1286450"/>
                  <a:gd name="connsiteX202" fmla="*/ 1006331 w 1234464"/>
                  <a:gd name="connsiteY202" fmla="*/ 812219 h 1286450"/>
                  <a:gd name="connsiteX203" fmla="*/ 1005854 w 1234464"/>
                  <a:gd name="connsiteY203" fmla="*/ 813809 h 1286450"/>
                  <a:gd name="connsiteX204" fmla="*/ 1006808 w 1234464"/>
                  <a:gd name="connsiteY204" fmla="*/ 814922 h 1286450"/>
                  <a:gd name="connsiteX205" fmla="*/ 1010146 w 1234464"/>
                  <a:gd name="connsiteY205" fmla="*/ 816830 h 1286450"/>
                  <a:gd name="connsiteX206" fmla="*/ 1026044 w 1234464"/>
                  <a:gd name="connsiteY206" fmla="*/ 859595 h 1286450"/>
                  <a:gd name="connsiteX207" fmla="*/ 1024931 w 1234464"/>
                  <a:gd name="connsiteY207" fmla="*/ 859595 h 1286450"/>
                  <a:gd name="connsiteX208" fmla="*/ 1023342 w 1234464"/>
                  <a:gd name="connsiteY208" fmla="*/ 860072 h 1286450"/>
                  <a:gd name="connsiteX209" fmla="*/ 1022229 w 1234464"/>
                  <a:gd name="connsiteY209" fmla="*/ 861979 h 1286450"/>
                  <a:gd name="connsiteX210" fmla="*/ 1022229 w 1234464"/>
                  <a:gd name="connsiteY210" fmla="*/ 863251 h 1286450"/>
                  <a:gd name="connsiteX211" fmla="*/ 1022705 w 1234464"/>
                  <a:gd name="connsiteY211" fmla="*/ 864364 h 1286450"/>
                  <a:gd name="connsiteX212" fmla="*/ 1024614 w 1234464"/>
                  <a:gd name="connsiteY212" fmla="*/ 866748 h 1286450"/>
                  <a:gd name="connsiteX213" fmla="*/ 1024931 w 1234464"/>
                  <a:gd name="connsiteY213" fmla="*/ 868338 h 1286450"/>
                  <a:gd name="connsiteX214" fmla="*/ 1025726 w 1234464"/>
                  <a:gd name="connsiteY214" fmla="*/ 869610 h 1286450"/>
                  <a:gd name="connsiteX215" fmla="*/ 1026522 w 1234464"/>
                  <a:gd name="connsiteY215" fmla="*/ 869610 h 1286450"/>
                  <a:gd name="connsiteX216" fmla="*/ 1027475 w 1234464"/>
                  <a:gd name="connsiteY216" fmla="*/ 869292 h 1286450"/>
                  <a:gd name="connsiteX217" fmla="*/ 1027952 w 1234464"/>
                  <a:gd name="connsiteY217" fmla="*/ 866908 h 1286450"/>
                  <a:gd name="connsiteX218" fmla="*/ 1027635 w 1234464"/>
                  <a:gd name="connsiteY218" fmla="*/ 864364 h 1286450"/>
                  <a:gd name="connsiteX219" fmla="*/ 1027316 w 1234464"/>
                  <a:gd name="connsiteY219" fmla="*/ 861820 h 1286450"/>
                  <a:gd name="connsiteX220" fmla="*/ 1026044 w 1234464"/>
                  <a:gd name="connsiteY220" fmla="*/ 859595 h 1286450"/>
                  <a:gd name="connsiteX221" fmla="*/ 1036695 w 1234464"/>
                  <a:gd name="connsiteY221" fmla="*/ 858959 h 1286450"/>
                  <a:gd name="connsiteX222" fmla="*/ 1034152 w 1234464"/>
                  <a:gd name="connsiteY222" fmla="*/ 861184 h 1286450"/>
                  <a:gd name="connsiteX223" fmla="*/ 1033039 w 1234464"/>
                  <a:gd name="connsiteY223" fmla="*/ 862774 h 1286450"/>
                  <a:gd name="connsiteX224" fmla="*/ 1033834 w 1234464"/>
                  <a:gd name="connsiteY224" fmla="*/ 865795 h 1286450"/>
                  <a:gd name="connsiteX225" fmla="*/ 1034471 w 1234464"/>
                  <a:gd name="connsiteY225" fmla="*/ 867544 h 1286450"/>
                  <a:gd name="connsiteX226" fmla="*/ 1035742 w 1234464"/>
                  <a:gd name="connsiteY226" fmla="*/ 869610 h 1286450"/>
                  <a:gd name="connsiteX227" fmla="*/ 1039240 w 1234464"/>
                  <a:gd name="connsiteY227" fmla="*/ 870564 h 1286450"/>
                  <a:gd name="connsiteX228" fmla="*/ 1046235 w 1234464"/>
                  <a:gd name="connsiteY228" fmla="*/ 867702 h 1286450"/>
                  <a:gd name="connsiteX229" fmla="*/ 1048778 w 1234464"/>
                  <a:gd name="connsiteY229" fmla="*/ 865318 h 1286450"/>
                  <a:gd name="connsiteX230" fmla="*/ 1050209 w 1234464"/>
                  <a:gd name="connsiteY230" fmla="*/ 862774 h 1286450"/>
                  <a:gd name="connsiteX231" fmla="*/ 1052593 w 1234464"/>
                  <a:gd name="connsiteY231" fmla="*/ 859595 h 1286450"/>
                  <a:gd name="connsiteX232" fmla="*/ 1052276 w 1234464"/>
                  <a:gd name="connsiteY232" fmla="*/ 858164 h 1286450"/>
                  <a:gd name="connsiteX233" fmla="*/ 1050368 w 1234464"/>
                  <a:gd name="connsiteY233" fmla="*/ 856415 h 1286450"/>
                  <a:gd name="connsiteX234" fmla="*/ 1044963 w 1234464"/>
                  <a:gd name="connsiteY234" fmla="*/ 853871 h 1286450"/>
                  <a:gd name="connsiteX235" fmla="*/ 1039875 w 1234464"/>
                  <a:gd name="connsiteY235" fmla="*/ 852123 h 1286450"/>
                  <a:gd name="connsiteX236" fmla="*/ 1038445 w 1234464"/>
                  <a:gd name="connsiteY236" fmla="*/ 852600 h 1286450"/>
                  <a:gd name="connsiteX237" fmla="*/ 1038127 w 1234464"/>
                  <a:gd name="connsiteY237" fmla="*/ 854189 h 1286450"/>
                  <a:gd name="connsiteX238" fmla="*/ 1038127 w 1234464"/>
                  <a:gd name="connsiteY238" fmla="*/ 855779 h 1286450"/>
                  <a:gd name="connsiteX239" fmla="*/ 1037808 w 1234464"/>
                  <a:gd name="connsiteY239" fmla="*/ 857528 h 1286450"/>
                  <a:gd name="connsiteX240" fmla="*/ 1036855 w 1234464"/>
                  <a:gd name="connsiteY240" fmla="*/ 858959 h 1286450"/>
                  <a:gd name="connsiteX241" fmla="*/ 997905 w 1234464"/>
                  <a:gd name="connsiteY241" fmla="*/ 826527 h 1286450"/>
                  <a:gd name="connsiteX242" fmla="*/ 997905 w 1234464"/>
                  <a:gd name="connsiteY242" fmla="*/ 826209 h 1286450"/>
                  <a:gd name="connsiteX243" fmla="*/ 997905 w 1234464"/>
                  <a:gd name="connsiteY243" fmla="*/ 825414 h 1286450"/>
                  <a:gd name="connsiteX244" fmla="*/ 997269 w 1234464"/>
                  <a:gd name="connsiteY244" fmla="*/ 824619 h 1286450"/>
                  <a:gd name="connsiteX245" fmla="*/ 995839 w 1234464"/>
                  <a:gd name="connsiteY245" fmla="*/ 823983 h 1286450"/>
                  <a:gd name="connsiteX246" fmla="*/ 993772 w 1234464"/>
                  <a:gd name="connsiteY246" fmla="*/ 824460 h 1286450"/>
                  <a:gd name="connsiteX247" fmla="*/ 993136 w 1234464"/>
                  <a:gd name="connsiteY247" fmla="*/ 825255 h 1286450"/>
                  <a:gd name="connsiteX248" fmla="*/ 993136 w 1234464"/>
                  <a:gd name="connsiteY248" fmla="*/ 826209 h 1286450"/>
                  <a:gd name="connsiteX249" fmla="*/ 994089 w 1234464"/>
                  <a:gd name="connsiteY249" fmla="*/ 827322 h 1286450"/>
                  <a:gd name="connsiteX250" fmla="*/ 998223 w 1234464"/>
                  <a:gd name="connsiteY250" fmla="*/ 826686 h 1286450"/>
                  <a:gd name="connsiteX251" fmla="*/ 984869 w 1234464"/>
                  <a:gd name="connsiteY251" fmla="*/ 1059589 h 1286450"/>
                  <a:gd name="connsiteX252" fmla="*/ 982325 w 1234464"/>
                  <a:gd name="connsiteY252" fmla="*/ 1059271 h 1286450"/>
                  <a:gd name="connsiteX253" fmla="*/ 978986 w 1234464"/>
                  <a:gd name="connsiteY253" fmla="*/ 1057999 h 1286450"/>
                  <a:gd name="connsiteX254" fmla="*/ 977715 w 1234464"/>
                  <a:gd name="connsiteY254" fmla="*/ 1061815 h 1286450"/>
                  <a:gd name="connsiteX255" fmla="*/ 977715 w 1234464"/>
                  <a:gd name="connsiteY255" fmla="*/ 1063881 h 1286450"/>
                  <a:gd name="connsiteX256" fmla="*/ 976921 w 1234464"/>
                  <a:gd name="connsiteY256" fmla="*/ 1064836 h 1286450"/>
                  <a:gd name="connsiteX257" fmla="*/ 976443 w 1234464"/>
                  <a:gd name="connsiteY257" fmla="*/ 1067220 h 1286450"/>
                  <a:gd name="connsiteX258" fmla="*/ 975330 w 1234464"/>
                  <a:gd name="connsiteY258" fmla="*/ 1070399 h 1286450"/>
                  <a:gd name="connsiteX259" fmla="*/ 979464 w 1234464"/>
                  <a:gd name="connsiteY259" fmla="*/ 1070399 h 1286450"/>
                  <a:gd name="connsiteX260" fmla="*/ 981053 w 1234464"/>
                  <a:gd name="connsiteY260" fmla="*/ 1071671 h 1286450"/>
                  <a:gd name="connsiteX261" fmla="*/ 986618 w 1234464"/>
                  <a:gd name="connsiteY261" fmla="*/ 1068651 h 1286450"/>
                  <a:gd name="connsiteX262" fmla="*/ 989320 w 1234464"/>
                  <a:gd name="connsiteY262" fmla="*/ 1066425 h 1286450"/>
                  <a:gd name="connsiteX263" fmla="*/ 992977 w 1234464"/>
                  <a:gd name="connsiteY263" fmla="*/ 1064994 h 1286450"/>
                  <a:gd name="connsiteX264" fmla="*/ 991865 w 1234464"/>
                  <a:gd name="connsiteY264" fmla="*/ 1061656 h 1286450"/>
                  <a:gd name="connsiteX265" fmla="*/ 988207 w 1234464"/>
                  <a:gd name="connsiteY265" fmla="*/ 1060861 h 1286450"/>
                  <a:gd name="connsiteX266" fmla="*/ 984869 w 1234464"/>
                  <a:gd name="connsiteY266" fmla="*/ 1059589 h 1286450"/>
                  <a:gd name="connsiteX267" fmla="*/ 1021275 w 1234464"/>
                  <a:gd name="connsiteY267" fmla="*/ 832727 h 1286450"/>
                  <a:gd name="connsiteX268" fmla="*/ 1018095 w 1234464"/>
                  <a:gd name="connsiteY268" fmla="*/ 833840 h 1286450"/>
                  <a:gd name="connsiteX269" fmla="*/ 1013167 w 1234464"/>
                  <a:gd name="connsiteY269" fmla="*/ 833840 h 1286450"/>
                  <a:gd name="connsiteX270" fmla="*/ 1013167 w 1234464"/>
                  <a:gd name="connsiteY270" fmla="*/ 835748 h 1286450"/>
                  <a:gd name="connsiteX271" fmla="*/ 1013962 w 1234464"/>
                  <a:gd name="connsiteY271" fmla="*/ 836225 h 1286450"/>
                  <a:gd name="connsiteX272" fmla="*/ 1018573 w 1234464"/>
                  <a:gd name="connsiteY272" fmla="*/ 837497 h 1286450"/>
                  <a:gd name="connsiteX273" fmla="*/ 1019049 w 1234464"/>
                  <a:gd name="connsiteY273" fmla="*/ 837179 h 1286450"/>
                  <a:gd name="connsiteX274" fmla="*/ 1020003 w 1234464"/>
                  <a:gd name="connsiteY274" fmla="*/ 835748 h 1286450"/>
                  <a:gd name="connsiteX275" fmla="*/ 1022070 w 1234464"/>
                  <a:gd name="connsiteY275" fmla="*/ 836066 h 1286450"/>
                  <a:gd name="connsiteX276" fmla="*/ 1023342 w 1234464"/>
                  <a:gd name="connsiteY276" fmla="*/ 836066 h 1286450"/>
                  <a:gd name="connsiteX277" fmla="*/ 1022705 w 1234464"/>
                  <a:gd name="connsiteY277" fmla="*/ 834158 h 1286450"/>
                  <a:gd name="connsiteX278" fmla="*/ 1021752 w 1234464"/>
                  <a:gd name="connsiteY278" fmla="*/ 832886 h 1286450"/>
                  <a:gd name="connsiteX279" fmla="*/ 1021275 w 1234464"/>
                  <a:gd name="connsiteY279" fmla="*/ 832886 h 1286450"/>
                  <a:gd name="connsiteX280" fmla="*/ 997587 w 1234464"/>
                  <a:gd name="connsiteY280" fmla="*/ 901883 h 1286450"/>
                  <a:gd name="connsiteX281" fmla="*/ 1000925 w 1234464"/>
                  <a:gd name="connsiteY281" fmla="*/ 901247 h 1286450"/>
                  <a:gd name="connsiteX282" fmla="*/ 1003629 w 1234464"/>
                  <a:gd name="connsiteY282" fmla="*/ 902518 h 1286450"/>
                  <a:gd name="connsiteX283" fmla="*/ 1006490 w 1234464"/>
                  <a:gd name="connsiteY283" fmla="*/ 901724 h 1286450"/>
                  <a:gd name="connsiteX284" fmla="*/ 1008080 w 1234464"/>
                  <a:gd name="connsiteY284" fmla="*/ 900134 h 1286450"/>
                  <a:gd name="connsiteX285" fmla="*/ 1009987 w 1234464"/>
                  <a:gd name="connsiteY285" fmla="*/ 898703 h 1286450"/>
                  <a:gd name="connsiteX286" fmla="*/ 1010465 w 1234464"/>
                  <a:gd name="connsiteY286" fmla="*/ 897272 h 1286450"/>
                  <a:gd name="connsiteX287" fmla="*/ 1010146 w 1234464"/>
                  <a:gd name="connsiteY287" fmla="*/ 896000 h 1286450"/>
                  <a:gd name="connsiteX288" fmla="*/ 1007920 w 1234464"/>
                  <a:gd name="connsiteY288" fmla="*/ 892026 h 1286450"/>
                  <a:gd name="connsiteX289" fmla="*/ 1008716 w 1234464"/>
                  <a:gd name="connsiteY289" fmla="*/ 885349 h 1286450"/>
                  <a:gd name="connsiteX290" fmla="*/ 1007920 w 1234464"/>
                  <a:gd name="connsiteY290" fmla="*/ 881692 h 1286450"/>
                  <a:gd name="connsiteX291" fmla="*/ 1004742 w 1234464"/>
                  <a:gd name="connsiteY291" fmla="*/ 882805 h 1286450"/>
                  <a:gd name="connsiteX292" fmla="*/ 1003946 w 1234464"/>
                  <a:gd name="connsiteY292" fmla="*/ 884554 h 1286450"/>
                  <a:gd name="connsiteX293" fmla="*/ 1002516 w 1234464"/>
                  <a:gd name="connsiteY293" fmla="*/ 885667 h 1286450"/>
                  <a:gd name="connsiteX294" fmla="*/ 1002516 w 1234464"/>
                  <a:gd name="connsiteY294" fmla="*/ 890595 h 1286450"/>
                  <a:gd name="connsiteX295" fmla="*/ 1000925 w 1234464"/>
                  <a:gd name="connsiteY295" fmla="*/ 894093 h 1286450"/>
                  <a:gd name="connsiteX296" fmla="*/ 998382 w 1234464"/>
                  <a:gd name="connsiteY296" fmla="*/ 896796 h 1286450"/>
                  <a:gd name="connsiteX297" fmla="*/ 997110 w 1234464"/>
                  <a:gd name="connsiteY297" fmla="*/ 899021 h 1286450"/>
                  <a:gd name="connsiteX298" fmla="*/ 997428 w 1234464"/>
                  <a:gd name="connsiteY298" fmla="*/ 901724 h 1286450"/>
                  <a:gd name="connsiteX299" fmla="*/ 1002833 w 1234464"/>
                  <a:gd name="connsiteY299" fmla="*/ 866590 h 1286450"/>
                  <a:gd name="connsiteX300" fmla="*/ 1005059 w 1234464"/>
                  <a:gd name="connsiteY300" fmla="*/ 870723 h 1286450"/>
                  <a:gd name="connsiteX301" fmla="*/ 1006967 w 1234464"/>
                  <a:gd name="connsiteY301" fmla="*/ 872313 h 1286450"/>
                  <a:gd name="connsiteX302" fmla="*/ 1009352 w 1234464"/>
                  <a:gd name="connsiteY302" fmla="*/ 877559 h 1286450"/>
                  <a:gd name="connsiteX303" fmla="*/ 1011419 w 1234464"/>
                  <a:gd name="connsiteY303" fmla="*/ 880579 h 1286450"/>
                  <a:gd name="connsiteX304" fmla="*/ 1014439 w 1234464"/>
                  <a:gd name="connsiteY304" fmla="*/ 882328 h 1286450"/>
                  <a:gd name="connsiteX305" fmla="*/ 1014121 w 1234464"/>
                  <a:gd name="connsiteY305" fmla="*/ 886939 h 1286450"/>
                  <a:gd name="connsiteX306" fmla="*/ 1016506 w 1234464"/>
                  <a:gd name="connsiteY306" fmla="*/ 887575 h 1286450"/>
                  <a:gd name="connsiteX307" fmla="*/ 1021275 w 1234464"/>
                  <a:gd name="connsiteY307" fmla="*/ 887575 h 1286450"/>
                  <a:gd name="connsiteX308" fmla="*/ 1021752 w 1234464"/>
                  <a:gd name="connsiteY308" fmla="*/ 886939 h 1286450"/>
                  <a:gd name="connsiteX309" fmla="*/ 1021752 w 1234464"/>
                  <a:gd name="connsiteY309" fmla="*/ 885349 h 1286450"/>
                  <a:gd name="connsiteX310" fmla="*/ 1023501 w 1234464"/>
                  <a:gd name="connsiteY310" fmla="*/ 885031 h 1286450"/>
                  <a:gd name="connsiteX311" fmla="*/ 1023977 w 1234464"/>
                  <a:gd name="connsiteY311" fmla="*/ 884713 h 1286450"/>
                  <a:gd name="connsiteX312" fmla="*/ 1024614 w 1234464"/>
                  <a:gd name="connsiteY312" fmla="*/ 882169 h 1286450"/>
                  <a:gd name="connsiteX313" fmla="*/ 1024614 w 1234464"/>
                  <a:gd name="connsiteY313" fmla="*/ 880739 h 1286450"/>
                  <a:gd name="connsiteX314" fmla="*/ 1024614 w 1234464"/>
                  <a:gd name="connsiteY314" fmla="*/ 879308 h 1286450"/>
                  <a:gd name="connsiteX315" fmla="*/ 1022864 w 1234464"/>
                  <a:gd name="connsiteY315" fmla="*/ 876287 h 1286450"/>
                  <a:gd name="connsiteX316" fmla="*/ 1022547 w 1234464"/>
                  <a:gd name="connsiteY316" fmla="*/ 874380 h 1286450"/>
                  <a:gd name="connsiteX317" fmla="*/ 1022547 w 1234464"/>
                  <a:gd name="connsiteY317" fmla="*/ 873267 h 1286450"/>
                  <a:gd name="connsiteX318" fmla="*/ 1021593 w 1234464"/>
                  <a:gd name="connsiteY318" fmla="*/ 869451 h 1286450"/>
                  <a:gd name="connsiteX319" fmla="*/ 1020162 w 1234464"/>
                  <a:gd name="connsiteY319" fmla="*/ 865477 h 1286450"/>
                  <a:gd name="connsiteX320" fmla="*/ 1019049 w 1234464"/>
                  <a:gd name="connsiteY320" fmla="*/ 862933 h 1286450"/>
                  <a:gd name="connsiteX321" fmla="*/ 1016665 w 1234464"/>
                  <a:gd name="connsiteY321" fmla="*/ 860707 h 1286450"/>
                  <a:gd name="connsiteX322" fmla="*/ 1016665 w 1234464"/>
                  <a:gd name="connsiteY322" fmla="*/ 858800 h 1286450"/>
                  <a:gd name="connsiteX323" fmla="*/ 1017141 w 1234464"/>
                  <a:gd name="connsiteY323" fmla="*/ 857210 h 1286450"/>
                  <a:gd name="connsiteX324" fmla="*/ 1020640 w 1234464"/>
                  <a:gd name="connsiteY324" fmla="*/ 855461 h 1286450"/>
                  <a:gd name="connsiteX325" fmla="*/ 1022864 w 1234464"/>
                  <a:gd name="connsiteY325" fmla="*/ 855143 h 1286450"/>
                  <a:gd name="connsiteX326" fmla="*/ 1024296 w 1234464"/>
                  <a:gd name="connsiteY326" fmla="*/ 853553 h 1286450"/>
                  <a:gd name="connsiteX327" fmla="*/ 1025250 w 1234464"/>
                  <a:gd name="connsiteY327" fmla="*/ 851169 h 1286450"/>
                  <a:gd name="connsiteX328" fmla="*/ 1025250 w 1234464"/>
                  <a:gd name="connsiteY328" fmla="*/ 849420 h 1286450"/>
                  <a:gd name="connsiteX329" fmla="*/ 1021911 w 1234464"/>
                  <a:gd name="connsiteY329" fmla="*/ 847989 h 1286450"/>
                  <a:gd name="connsiteX330" fmla="*/ 1020640 w 1234464"/>
                  <a:gd name="connsiteY330" fmla="*/ 846241 h 1286450"/>
                  <a:gd name="connsiteX331" fmla="*/ 1019686 w 1234464"/>
                  <a:gd name="connsiteY331" fmla="*/ 844492 h 1286450"/>
                  <a:gd name="connsiteX332" fmla="*/ 1016982 w 1234464"/>
                  <a:gd name="connsiteY332" fmla="*/ 844492 h 1286450"/>
                  <a:gd name="connsiteX333" fmla="*/ 1014439 w 1234464"/>
                  <a:gd name="connsiteY333" fmla="*/ 846241 h 1286450"/>
                  <a:gd name="connsiteX334" fmla="*/ 1013644 w 1234464"/>
                  <a:gd name="connsiteY334" fmla="*/ 849420 h 1286450"/>
                  <a:gd name="connsiteX335" fmla="*/ 1013962 w 1234464"/>
                  <a:gd name="connsiteY335" fmla="*/ 853394 h 1286450"/>
                  <a:gd name="connsiteX336" fmla="*/ 1013008 w 1234464"/>
                  <a:gd name="connsiteY336" fmla="*/ 854348 h 1286450"/>
                  <a:gd name="connsiteX337" fmla="*/ 1010782 w 1234464"/>
                  <a:gd name="connsiteY337" fmla="*/ 854666 h 1286450"/>
                  <a:gd name="connsiteX338" fmla="*/ 1008239 w 1234464"/>
                  <a:gd name="connsiteY338" fmla="*/ 853553 h 1286450"/>
                  <a:gd name="connsiteX339" fmla="*/ 1004742 w 1234464"/>
                  <a:gd name="connsiteY339" fmla="*/ 854984 h 1286450"/>
                  <a:gd name="connsiteX340" fmla="*/ 1002516 w 1234464"/>
                  <a:gd name="connsiteY340" fmla="*/ 856256 h 1286450"/>
                  <a:gd name="connsiteX341" fmla="*/ 1003151 w 1234464"/>
                  <a:gd name="connsiteY341" fmla="*/ 860230 h 1286450"/>
                  <a:gd name="connsiteX342" fmla="*/ 999177 w 1234464"/>
                  <a:gd name="connsiteY342" fmla="*/ 862456 h 1286450"/>
                  <a:gd name="connsiteX343" fmla="*/ 1002516 w 1234464"/>
                  <a:gd name="connsiteY343" fmla="*/ 865954 h 1286450"/>
                  <a:gd name="connsiteX344" fmla="*/ 969766 w 1234464"/>
                  <a:gd name="connsiteY344" fmla="*/ 1005060 h 1286450"/>
                  <a:gd name="connsiteX345" fmla="*/ 970561 w 1234464"/>
                  <a:gd name="connsiteY345" fmla="*/ 1011578 h 1286450"/>
                  <a:gd name="connsiteX346" fmla="*/ 973741 w 1234464"/>
                  <a:gd name="connsiteY346" fmla="*/ 1011578 h 1286450"/>
                  <a:gd name="connsiteX347" fmla="*/ 975967 w 1234464"/>
                  <a:gd name="connsiteY347" fmla="*/ 1009988 h 1286450"/>
                  <a:gd name="connsiteX348" fmla="*/ 982007 w 1234464"/>
                  <a:gd name="connsiteY348" fmla="*/ 1008080 h 1286450"/>
                  <a:gd name="connsiteX349" fmla="*/ 983916 w 1234464"/>
                  <a:gd name="connsiteY349" fmla="*/ 1006331 h 1286450"/>
                  <a:gd name="connsiteX350" fmla="*/ 983916 w 1234464"/>
                  <a:gd name="connsiteY350" fmla="*/ 999018 h 1286450"/>
                  <a:gd name="connsiteX351" fmla="*/ 980577 w 1234464"/>
                  <a:gd name="connsiteY351" fmla="*/ 991387 h 1286450"/>
                  <a:gd name="connsiteX352" fmla="*/ 978828 w 1234464"/>
                  <a:gd name="connsiteY352" fmla="*/ 986141 h 1286450"/>
                  <a:gd name="connsiteX353" fmla="*/ 977238 w 1234464"/>
                  <a:gd name="connsiteY353" fmla="*/ 984233 h 1286450"/>
                  <a:gd name="connsiteX354" fmla="*/ 972310 w 1234464"/>
                  <a:gd name="connsiteY354" fmla="*/ 986141 h 1286450"/>
                  <a:gd name="connsiteX355" fmla="*/ 971992 w 1234464"/>
                  <a:gd name="connsiteY355" fmla="*/ 987095 h 1286450"/>
                  <a:gd name="connsiteX356" fmla="*/ 972469 w 1234464"/>
                  <a:gd name="connsiteY356" fmla="*/ 989321 h 1286450"/>
                  <a:gd name="connsiteX357" fmla="*/ 973741 w 1234464"/>
                  <a:gd name="connsiteY357" fmla="*/ 992023 h 1286450"/>
                  <a:gd name="connsiteX358" fmla="*/ 973423 w 1234464"/>
                  <a:gd name="connsiteY358" fmla="*/ 995680 h 1286450"/>
                  <a:gd name="connsiteX359" fmla="*/ 969607 w 1234464"/>
                  <a:gd name="connsiteY359" fmla="*/ 1005219 h 1286450"/>
                  <a:gd name="connsiteX360" fmla="*/ 1202351 w 1234464"/>
                  <a:gd name="connsiteY360" fmla="*/ 1283748 h 1286450"/>
                  <a:gd name="connsiteX361" fmla="*/ 1196151 w 1234464"/>
                  <a:gd name="connsiteY361" fmla="*/ 1283271 h 1286450"/>
                  <a:gd name="connsiteX362" fmla="*/ 1194084 w 1234464"/>
                  <a:gd name="connsiteY362" fmla="*/ 1283748 h 1286450"/>
                  <a:gd name="connsiteX363" fmla="*/ 1193607 w 1234464"/>
                  <a:gd name="connsiteY363" fmla="*/ 1284384 h 1286450"/>
                  <a:gd name="connsiteX364" fmla="*/ 1193607 w 1234464"/>
                  <a:gd name="connsiteY364" fmla="*/ 1285020 h 1286450"/>
                  <a:gd name="connsiteX365" fmla="*/ 1194084 w 1234464"/>
                  <a:gd name="connsiteY365" fmla="*/ 1285338 h 1286450"/>
                  <a:gd name="connsiteX366" fmla="*/ 1197900 w 1234464"/>
                  <a:gd name="connsiteY366" fmla="*/ 1285656 h 1286450"/>
                  <a:gd name="connsiteX367" fmla="*/ 1200444 w 1234464"/>
                  <a:gd name="connsiteY367" fmla="*/ 1286451 h 1286450"/>
                  <a:gd name="connsiteX368" fmla="*/ 1201556 w 1234464"/>
                  <a:gd name="connsiteY368" fmla="*/ 1286451 h 1286450"/>
                  <a:gd name="connsiteX369" fmla="*/ 1202351 w 1234464"/>
                  <a:gd name="connsiteY369" fmla="*/ 1285815 h 1286450"/>
                  <a:gd name="connsiteX370" fmla="*/ 1203305 w 1234464"/>
                  <a:gd name="connsiteY370" fmla="*/ 1284543 h 1286450"/>
                  <a:gd name="connsiteX371" fmla="*/ 1203305 w 1234464"/>
                  <a:gd name="connsiteY371" fmla="*/ 1284066 h 1286450"/>
                  <a:gd name="connsiteX372" fmla="*/ 1202351 w 1234464"/>
                  <a:gd name="connsiteY372" fmla="*/ 1283748 h 1286450"/>
                  <a:gd name="connsiteX373" fmla="*/ 1138442 w 1234464"/>
                  <a:gd name="connsiteY373" fmla="*/ 1240188 h 1286450"/>
                  <a:gd name="connsiteX374" fmla="*/ 1139873 w 1234464"/>
                  <a:gd name="connsiteY374" fmla="*/ 1239075 h 1286450"/>
                  <a:gd name="connsiteX375" fmla="*/ 1143848 w 1234464"/>
                  <a:gd name="connsiteY375" fmla="*/ 1243050 h 1286450"/>
                  <a:gd name="connsiteX376" fmla="*/ 1146709 w 1234464"/>
                  <a:gd name="connsiteY376" fmla="*/ 1244957 h 1286450"/>
                  <a:gd name="connsiteX377" fmla="*/ 1158314 w 1234464"/>
                  <a:gd name="connsiteY377" fmla="*/ 1247024 h 1286450"/>
                  <a:gd name="connsiteX378" fmla="*/ 1165150 w 1234464"/>
                  <a:gd name="connsiteY378" fmla="*/ 1245752 h 1286450"/>
                  <a:gd name="connsiteX379" fmla="*/ 1166263 w 1234464"/>
                  <a:gd name="connsiteY379" fmla="*/ 1244798 h 1286450"/>
                  <a:gd name="connsiteX380" fmla="*/ 1170556 w 1234464"/>
                  <a:gd name="connsiteY380" fmla="*/ 1244798 h 1286450"/>
                  <a:gd name="connsiteX381" fmla="*/ 1170556 w 1234464"/>
                  <a:gd name="connsiteY381" fmla="*/ 1235896 h 1286450"/>
                  <a:gd name="connsiteX382" fmla="*/ 1170873 w 1234464"/>
                  <a:gd name="connsiteY382" fmla="*/ 1223814 h 1286450"/>
                  <a:gd name="connsiteX383" fmla="*/ 1170873 w 1234464"/>
                  <a:gd name="connsiteY383" fmla="*/ 1213162 h 1286450"/>
                  <a:gd name="connsiteX384" fmla="*/ 1170873 w 1234464"/>
                  <a:gd name="connsiteY384" fmla="*/ 1202828 h 1286450"/>
                  <a:gd name="connsiteX385" fmla="*/ 1170873 w 1234464"/>
                  <a:gd name="connsiteY385" fmla="*/ 1192177 h 1286450"/>
                  <a:gd name="connsiteX386" fmla="*/ 1170873 w 1234464"/>
                  <a:gd name="connsiteY386" fmla="*/ 1181525 h 1286450"/>
                  <a:gd name="connsiteX387" fmla="*/ 1170873 w 1234464"/>
                  <a:gd name="connsiteY387" fmla="*/ 1170079 h 1286450"/>
                  <a:gd name="connsiteX388" fmla="*/ 1170873 w 1234464"/>
                  <a:gd name="connsiteY388" fmla="*/ 1158632 h 1286450"/>
                  <a:gd name="connsiteX389" fmla="*/ 1170078 w 1234464"/>
                  <a:gd name="connsiteY389" fmla="*/ 1157837 h 1286450"/>
                  <a:gd name="connsiteX390" fmla="*/ 1167217 w 1234464"/>
                  <a:gd name="connsiteY390" fmla="*/ 1155930 h 1286450"/>
                  <a:gd name="connsiteX391" fmla="*/ 1166263 w 1234464"/>
                  <a:gd name="connsiteY391" fmla="*/ 1155930 h 1286450"/>
                  <a:gd name="connsiteX392" fmla="*/ 1157996 w 1234464"/>
                  <a:gd name="connsiteY392" fmla="*/ 1159427 h 1286450"/>
                  <a:gd name="connsiteX393" fmla="*/ 1155453 w 1234464"/>
                  <a:gd name="connsiteY393" fmla="*/ 1159109 h 1286450"/>
                  <a:gd name="connsiteX394" fmla="*/ 1148298 w 1234464"/>
                  <a:gd name="connsiteY394" fmla="*/ 1152114 h 1286450"/>
                  <a:gd name="connsiteX395" fmla="*/ 1145913 w 1234464"/>
                  <a:gd name="connsiteY395" fmla="*/ 1152114 h 1286450"/>
                  <a:gd name="connsiteX396" fmla="*/ 1143848 w 1234464"/>
                  <a:gd name="connsiteY396" fmla="*/ 1154499 h 1286450"/>
                  <a:gd name="connsiteX397" fmla="*/ 1141144 w 1234464"/>
                  <a:gd name="connsiteY397" fmla="*/ 1158314 h 1286450"/>
                  <a:gd name="connsiteX398" fmla="*/ 1138283 w 1234464"/>
                  <a:gd name="connsiteY398" fmla="*/ 1161653 h 1286450"/>
                  <a:gd name="connsiteX399" fmla="*/ 1134786 w 1234464"/>
                  <a:gd name="connsiteY399" fmla="*/ 1164197 h 1286450"/>
                  <a:gd name="connsiteX400" fmla="*/ 1133354 w 1234464"/>
                  <a:gd name="connsiteY400" fmla="*/ 1164992 h 1286450"/>
                  <a:gd name="connsiteX401" fmla="*/ 1131765 w 1234464"/>
                  <a:gd name="connsiteY401" fmla="*/ 1164992 h 1286450"/>
                  <a:gd name="connsiteX402" fmla="*/ 1129062 w 1234464"/>
                  <a:gd name="connsiteY402" fmla="*/ 1162925 h 1286450"/>
                  <a:gd name="connsiteX403" fmla="*/ 1126200 w 1234464"/>
                  <a:gd name="connsiteY403" fmla="*/ 1161176 h 1286450"/>
                  <a:gd name="connsiteX404" fmla="*/ 1122067 w 1234464"/>
                  <a:gd name="connsiteY404" fmla="*/ 1161494 h 1286450"/>
                  <a:gd name="connsiteX405" fmla="*/ 1120796 w 1234464"/>
                  <a:gd name="connsiteY405" fmla="*/ 1162130 h 1286450"/>
                  <a:gd name="connsiteX406" fmla="*/ 1123180 w 1234464"/>
                  <a:gd name="connsiteY406" fmla="*/ 1164674 h 1286450"/>
                  <a:gd name="connsiteX407" fmla="*/ 1124293 w 1234464"/>
                  <a:gd name="connsiteY407" fmla="*/ 1166263 h 1286450"/>
                  <a:gd name="connsiteX408" fmla="*/ 1126996 w 1234464"/>
                  <a:gd name="connsiteY408" fmla="*/ 1167853 h 1286450"/>
                  <a:gd name="connsiteX409" fmla="*/ 1127631 w 1234464"/>
                  <a:gd name="connsiteY409" fmla="*/ 1168648 h 1286450"/>
                  <a:gd name="connsiteX410" fmla="*/ 1127950 w 1234464"/>
                  <a:gd name="connsiteY410" fmla="*/ 1169602 h 1286450"/>
                  <a:gd name="connsiteX411" fmla="*/ 1127154 w 1234464"/>
                  <a:gd name="connsiteY411" fmla="*/ 1170714 h 1286450"/>
                  <a:gd name="connsiteX412" fmla="*/ 1126200 w 1234464"/>
                  <a:gd name="connsiteY412" fmla="*/ 1171510 h 1286450"/>
                  <a:gd name="connsiteX413" fmla="*/ 1124452 w 1234464"/>
                  <a:gd name="connsiteY413" fmla="*/ 1171987 h 1286450"/>
                  <a:gd name="connsiteX414" fmla="*/ 1122703 w 1234464"/>
                  <a:gd name="connsiteY414" fmla="*/ 1171987 h 1286450"/>
                  <a:gd name="connsiteX415" fmla="*/ 1120636 w 1234464"/>
                  <a:gd name="connsiteY415" fmla="*/ 1172781 h 1286450"/>
                  <a:gd name="connsiteX416" fmla="*/ 1119047 w 1234464"/>
                  <a:gd name="connsiteY416" fmla="*/ 1175007 h 1286450"/>
                  <a:gd name="connsiteX417" fmla="*/ 1118570 w 1234464"/>
                  <a:gd name="connsiteY417" fmla="*/ 1177233 h 1286450"/>
                  <a:gd name="connsiteX418" fmla="*/ 1118570 w 1234464"/>
                  <a:gd name="connsiteY418" fmla="*/ 1179617 h 1286450"/>
                  <a:gd name="connsiteX419" fmla="*/ 1119842 w 1234464"/>
                  <a:gd name="connsiteY419" fmla="*/ 1183433 h 1286450"/>
                  <a:gd name="connsiteX420" fmla="*/ 1122385 w 1234464"/>
                  <a:gd name="connsiteY420" fmla="*/ 1186295 h 1286450"/>
                  <a:gd name="connsiteX421" fmla="*/ 1125724 w 1234464"/>
                  <a:gd name="connsiteY421" fmla="*/ 1187725 h 1286450"/>
                  <a:gd name="connsiteX422" fmla="*/ 1129221 w 1234464"/>
                  <a:gd name="connsiteY422" fmla="*/ 1187725 h 1286450"/>
                  <a:gd name="connsiteX423" fmla="*/ 1135421 w 1234464"/>
                  <a:gd name="connsiteY423" fmla="*/ 1185182 h 1286450"/>
                  <a:gd name="connsiteX424" fmla="*/ 1138760 w 1234464"/>
                  <a:gd name="connsiteY424" fmla="*/ 1184705 h 1286450"/>
                  <a:gd name="connsiteX425" fmla="*/ 1142098 w 1234464"/>
                  <a:gd name="connsiteY425" fmla="*/ 1184705 h 1286450"/>
                  <a:gd name="connsiteX426" fmla="*/ 1145596 w 1234464"/>
                  <a:gd name="connsiteY426" fmla="*/ 1184864 h 1286450"/>
                  <a:gd name="connsiteX427" fmla="*/ 1148934 w 1234464"/>
                  <a:gd name="connsiteY427" fmla="*/ 1186135 h 1286450"/>
                  <a:gd name="connsiteX428" fmla="*/ 1150047 w 1234464"/>
                  <a:gd name="connsiteY428" fmla="*/ 1187884 h 1286450"/>
                  <a:gd name="connsiteX429" fmla="*/ 1150047 w 1234464"/>
                  <a:gd name="connsiteY429" fmla="*/ 1190428 h 1286450"/>
                  <a:gd name="connsiteX430" fmla="*/ 1149093 w 1234464"/>
                  <a:gd name="connsiteY430" fmla="*/ 1191223 h 1286450"/>
                  <a:gd name="connsiteX431" fmla="*/ 1140509 w 1234464"/>
                  <a:gd name="connsiteY431" fmla="*/ 1195197 h 1286450"/>
                  <a:gd name="connsiteX432" fmla="*/ 1133036 w 1234464"/>
                  <a:gd name="connsiteY432" fmla="*/ 1197900 h 1286450"/>
                  <a:gd name="connsiteX433" fmla="*/ 1128904 w 1234464"/>
                  <a:gd name="connsiteY433" fmla="*/ 1199808 h 1286450"/>
                  <a:gd name="connsiteX434" fmla="*/ 1127313 w 1234464"/>
                  <a:gd name="connsiteY434" fmla="*/ 1201398 h 1286450"/>
                  <a:gd name="connsiteX435" fmla="*/ 1127313 w 1234464"/>
                  <a:gd name="connsiteY435" fmla="*/ 1206326 h 1286450"/>
                  <a:gd name="connsiteX436" fmla="*/ 1129062 w 1234464"/>
                  <a:gd name="connsiteY436" fmla="*/ 1211095 h 1286450"/>
                  <a:gd name="connsiteX437" fmla="*/ 1131924 w 1234464"/>
                  <a:gd name="connsiteY437" fmla="*/ 1214910 h 1286450"/>
                  <a:gd name="connsiteX438" fmla="*/ 1154658 w 1234464"/>
                  <a:gd name="connsiteY438" fmla="*/ 1224608 h 1286450"/>
                  <a:gd name="connsiteX439" fmla="*/ 1158950 w 1234464"/>
                  <a:gd name="connsiteY439" fmla="*/ 1226675 h 1286450"/>
                  <a:gd name="connsiteX440" fmla="*/ 1158950 w 1234464"/>
                  <a:gd name="connsiteY440" fmla="*/ 1227470 h 1286450"/>
                  <a:gd name="connsiteX441" fmla="*/ 1157996 w 1234464"/>
                  <a:gd name="connsiteY441" fmla="*/ 1228106 h 1286450"/>
                  <a:gd name="connsiteX442" fmla="*/ 1156566 w 1234464"/>
                  <a:gd name="connsiteY442" fmla="*/ 1228583 h 1286450"/>
                  <a:gd name="connsiteX443" fmla="*/ 1155453 w 1234464"/>
                  <a:gd name="connsiteY443" fmla="*/ 1229537 h 1286450"/>
                  <a:gd name="connsiteX444" fmla="*/ 1153068 w 1234464"/>
                  <a:gd name="connsiteY444" fmla="*/ 1232398 h 1286450"/>
                  <a:gd name="connsiteX445" fmla="*/ 1151319 w 1234464"/>
                  <a:gd name="connsiteY445" fmla="*/ 1233034 h 1286450"/>
                  <a:gd name="connsiteX446" fmla="*/ 1151001 w 1234464"/>
                  <a:gd name="connsiteY446" fmla="*/ 1231921 h 1286450"/>
                  <a:gd name="connsiteX447" fmla="*/ 1151001 w 1234464"/>
                  <a:gd name="connsiteY447" fmla="*/ 1229696 h 1286450"/>
                  <a:gd name="connsiteX448" fmla="*/ 1149730 w 1234464"/>
                  <a:gd name="connsiteY448" fmla="*/ 1227629 h 1286450"/>
                  <a:gd name="connsiteX449" fmla="*/ 1148139 w 1234464"/>
                  <a:gd name="connsiteY449" fmla="*/ 1226357 h 1286450"/>
                  <a:gd name="connsiteX450" fmla="*/ 1142257 w 1234464"/>
                  <a:gd name="connsiteY450" fmla="*/ 1224608 h 1286450"/>
                  <a:gd name="connsiteX451" fmla="*/ 1138760 w 1234464"/>
                  <a:gd name="connsiteY451" fmla="*/ 1222382 h 1286450"/>
                  <a:gd name="connsiteX452" fmla="*/ 1136852 w 1234464"/>
                  <a:gd name="connsiteY452" fmla="*/ 1223018 h 1286450"/>
                  <a:gd name="connsiteX453" fmla="*/ 1135262 w 1234464"/>
                  <a:gd name="connsiteY453" fmla="*/ 1224926 h 1286450"/>
                  <a:gd name="connsiteX454" fmla="*/ 1131765 w 1234464"/>
                  <a:gd name="connsiteY454" fmla="*/ 1225403 h 1286450"/>
                  <a:gd name="connsiteX455" fmla="*/ 1126678 w 1234464"/>
                  <a:gd name="connsiteY455" fmla="*/ 1225403 h 1286450"/>
                  <a:gd name="connsiteX456" fmla="*/ 1124611 w 1234464"/>
                  <a:gd name="connsiteY456" fmla="*/ 1224131 h 1286450"/>
                  <a:gd name="connsiteX457" fmla="*/ 1124611 w 1234464"/>
                  <a:gd name="connsiteY457" fmla="*/ 1221429 h 1286450"/>
                  <a:gd name="connsiteX458" fmla="*/ 1120636 w 1234464"/>
                  <a:gd name="connsiteY458" fmla="*/ 1217613 h 1286450"/>
                  <a:gd name="connsiteX459" fmla="*/ 1116185 w 1234464"/>
                  <a:gd name="connsiteY459" fmla="*/ 1215865 h 1286450"/>
                  <a:gd name="connsiteX460" fmla="*/ 1113482 w 1234464"/>
                  <a:gd name="connsiteY460" fmla="*/ 1210777 h 1286450"/>
                  <a:gd name="connsiteX461" fmla="*/ 1118410 w 1234464"/>
                  <a:gd name="connsiteY461" fmla="*/ 1210777 h 1286450"/>
                  <a:gd name="connsiteX462" fmla="*/ 1120796 w 1234464"/>
                  <a:gd name="connsiteY462" fmla="*/ 1209982 h 1286450"/>
                  <a:gd name="connsiteX463" fmla="*/ 1119047 w 1234464"/>
                  <a:gd name="connsiteY463" fmla="*/ 1206326 h 1286450"/>
                  <a:gd name="connsiteX464" fmla="*/ 1116503 w 1234464"/>
                  <a:gd name="connsiteY464" fmla="*/ 1195833 h 1286450"/>
                  <a:gd name="connsiteX465" fmla="*/ 1113960 w 1234464"/>
                  <a:gd name="connsiteY465" fmla="*/ 1196946 h 1286450"/>
                  <a:gd name="connsiteX466" fmla="*/ 1111734 w 1234464"/>
                  <a:gd name="connsiteY466" fmla="*/ 1199808 h 1286450"/>
                  <a:gd name="connsiteX467" fmla="*/ 1113164 w 1234464"/>
                  <a:gd name="connsiteY467" fmla="*/ 1203623 h 1286450"/>
                  <a:gd name="connsiteX468" fmla="*/ 1106805 w 1234464"/>
                  <a:gd name="connsiteY468" fmla="*/ 1206008 h 1286450"/>
                  <a:gd name="connsiteX469" fmla="*/ 1107124 w 1234464"/>
                  <a:gd name="connsiteY469" fmla="*/ 1210459 h 1286450"/>
                  <a:gd name="connsiteX470" fmla="*/ 1107124 w 1234464"/>
                  <a:gd name="connsiteY470" fmla="*/ 1214910 h 1286450"/>
                  <a:gd name="connsiteX471" fmla="*/ 1109826 w 1234464"/>
                  <a:gd name="connsiteY471" fmla="*/ 1219998 h 1286450"/>
                  <a:gd name="connsiteX472" fmla="*/ 1113323 w 1234464"/>
                  <a:gd name="connsiteY472" fmla="*/ 1220793 h 1286450"/>
                  <a:gd name="connsiteX473" fmla="*/ 1116026 w 1234464"/>
                  <a:gd name="connsiteY473" fmla="*/ 1222382 h 1286450"/>
                  <a:gd name="connsiteX474" fmla="*/ 1118092 w 1234464"/>
                  <a:gd name="connsiteY474" fmla="*/ 1225085 h 1286450"/>
                  <a:gd name="connsiteX475" fmla="*/ 1123021 w 1234464"/>
                  <a:gd name="connsiteY475" fmla="*/ 1229537 h 1286450"/>
                  <a:gd name="connsiteX476" fmla="*/ 1122703 w 1234464"/>
                  <a:gd name="connsiteY476" fmla="*/ 1231285 h 1286450"/>
                  <a:gd name="connsiteX477" fmla="*/ 1119683 w 1234464"/>
                  <a:gd name="connsiteY477" fmla="*/ 1230173 h 1286450"/>
                  <a:gd name="connsiteX478" fmla="*/ 1115231 w 1234464"/>
                  <a:gd name="connsiteY478" fmla="*/ 1230173 h 1286450"/>
                  <a:gd name="connsiteX479" fmla="*/ 1111575 w 1234464"/>
                  <a:gd name="connsiteY479" fmla="*/ 1229537 h 1286450"/>
                  <a:gd name="connsiteX480" fmla="*/ 1111893 w 1234464"/>
                  <a:gd name="connsiteY480" fmla="*/ 1226675 h 1286450"/>
                  <a:gd name="connsiteX481" fmla="*/ 1111575 w 1234464"/>
                  <a:gd name="connsiteY481" fmla="*/ 1224131 h 1286450"/>
                  <a:gd name="connsiteX482" fmla="*/ 1108713 w 1234464"/>
                  <a:gd name="connsiteY482" fmla="*/ 1223336 h 1286450"/>
                  <a:gd name="connsiteX483" fmla="*/ 1105852 w 1234464"/>
                  <a:gd name="connsiteY483" fmla="*/ 1223814 h 1286450"/>
                  <a:gd name="connsiteX484" fmla="*/ 1105057 w 1234464"/>
                  <a:gd name="connsiteY484" fmla="*/ 1224767 h 1286450"/>
                  <a:gd name="connsiteX485" fmla="*/ 1104579 w 1234464"/>
                  <a:gd name="connsiteY485" fmla="*/ 1226198 h 1286450"/>
                  <a:gd name="connsiteX486" fmla="*/ 1103944 w 1234464"/>
                  <a:gd name="connsiteY486" fmla="*/ 1226993 h 1286450"/>
                  <a:gd name="connsiteX487" fmla="*/ 1100764 w 1234464"/>
                  <a:gd name="connsiteY487" fmla="*/ 1227947 h 1286450"/>
                  <a:gd name="connsiteX488" fmla="*/ 1098538 w 1234464"/>
                  <a:gd name="connsiteY488" fmla="*/ 1228265 h 1286450"/>
                  <a:gd name="connsiteX489" fmla="*/ 1092974 w 1234464"/>
                  <a:gd name="connsiteY489" fmla="*/ 1226039 h 1286450"/>
                  <a:gd name="connsiteX490" fmla="*/ 1091861 w 1234464"/>
                  <a:gd name="connsiteY490" fmla="*/ 1226039 h 1286450"/>
                  <a:gd name="connsiteX491" fmla="*/ 1088841 w 1234464"/>
                  <a:gd name="connsiteY491" fmla="*/ 1227947 h 1286450"/>
                  <a:gd name="connsiteX492" fmla="*/ 1086774 w 1234464"/>
                  <a:gd name="connsiteY492" fmla="*/ 1230013 h 1286450"/>
                  <a:gd name="connsiteX493" fmla="*/ 1085820 w 1234464"/>
                  <a:gd name="connsiteY493" fmla="*/ 1230013 h 1286450"/>
                  <a:gd name="connsiteX494" fmla="*/ 1082640 w 1234464"/>
                  <a:gd name="connsiteY494" fmla="*/ 1227947 h 1286450"/>
                  <a:gd name="connsiteX495" fmla="*/ 1080256 w 1234464"/>
                  <a:gd name="connsiteY495" fmla="*/ 1227629 h 1286450"/>
                  <a:gd name="connsiteX496" fmla="*/ 1079620 w 1234464"/>
                  <a:gd name="connsiteY496" fmla="*/ 1229219 h 1286450"/>
                  <a:gd name="connsiteX497" fmla="*/ 1077236 w 1234464"/>
                  <a:gd name="connsiteY497" fmla="*/ 1230013 h 1286450"/>
                  <a:gd name="connsiteX498" fmla="*/ 1076599 w 1234464"/>
                  <a:gd name="connsiteY498" fmla="*/ 1231285 h 1286450"/>
                  <a:gd name="connsiteX499" fmla="*/ 1077394 w 1234464"/>
                  <a:gd name="connsiteY499" fmla="*/ 1234147 h 1286450"/>
                  <a:gd name="connsiteX500" fmla="*/ 1079461 w 1234464"/>
                  <a:gd name="connsiteY500" fmla="*/ 1235101 h 1286450"/>
                  <a:gd name="connsiteX501" fmla="*/ 1090748 w 1234464"/>
                  <a:gd name="connsiteY501" fmla="*/ 1234783 h 1286450"/>
                  <a:gd name="connsiteX502" fmla="*/ 1096790 w 1234464"/>
                  <a:gd name="connsiteY502" fmla="*/ 1237803 h 1286450"/>
                  <a:gd name="connsiteX503" fmla="*/ 1105533 w 1234464"/>
                  <a:gd name="connsiteY503" fmla="*/ 1238598 h 1286450"/>
                  <a:gd name="connsiteX504" fmla="*/ 1110939 w 1234464"/>
                  <a:gd name="connsiteY504" fmla="*/ 1240029 h 1286450"/>
                  <a:gd name="connsiteX505" fmla="*/ 1117775 w 1234464"/>
                  <a:gd name="connsiteY505" fmla="*/ 1242414 h 1286450"/>
                  <a:gd name="connsiteX506" fmla="*/ 1123975 w 1234464"/>
                  <a:gd name="connsiteY506" fmla="*/ 1240188 h 1286450"/>
                  <a:gd name="connsiteX507" fmla="*/ 1124611 w 1234464"/>
                  <a:gd name="connsiteY507" fmla="*/ 1240188 h 1286450"/>
                  <a:gd name="connsiteX508" fmla="*/ 1125246 w 1234464"/>
                  <a:gd name="connsiteY508" fmla="*/ 1241142 h 1286450"/>
                  <a:gd name="connsiteX509" fmla="*/ 1128108 w 1234464"/>
                  <a:gd name="connsiteY509" fmla="*/ 1242732 h 1286450"/>
                  <a:gd name="connsiteX510" fmla="*/ 1131129 w 1234464"/>
                  <a:gd name="connsiteY510" fmla="*/ 1242732 h 1286450"/>
                  <a:gd name="connsiteX511" fmla="*/ 1134945 w 1234464"/>
                  <a:gd name="connsiteY511" fmla="*/ 1241301 h 1286450"/>
                  <a:gd name="connsiteX512" fmla="*/ 1138601 w 1234464"/>
                  <a:gd name="connsiteY512" fmla="*/ 1239552 h 1286450"/>
                  <a:gd name="connsiteX513" fmla="*/ 1207915 w 1234464"/>
                  <a:gd name="connsiteY513" fmla="*/ 1275163 h 1286450"/>
                  <a:gd name="connsiteX514" fmla="*/ 1207280 w 1234464"/>
                  <a:gd name="connsiteY514" fmla="*/ 1274209 h 1286450"/>
                  <a:gd name="connsiteX515" fmla="*/ 1206643 w 1234464"/>
                  <a:gd name="connsiteY515" fmla="*/ 1274209 h 1286450"/>
                  <a:gd name="connsiteX516" fmla="*/ 1205213 w 1234464"/>
                  <a:gd name="connsiteY516" fmla="*/ 1276276 h 1286450"/>
                  <a:gd name="connsiteX517" fmla="*/ 1203305 w 1234464"/>
                  <a:gd name="connsiteY517" fmla="*/ 1277071 h 1286450"/>
                  <a:gd name="connsiteX518" fmla="*/ 1202351 w 1234464"/>
                  <a:gd name="connsiteY518" fmla="*/ 1277866 h 1286450"/>
                  <a:gd name="connsiteX519" fmla="*/ 1201874 w 1234464"/>
                  <a:gd name="connsiteY519" fmla="*/ 1278820 h 1286450"/>
                  <a:gd name="connsiteX520" fmla="*/ 1201874 w 1234464"/>
                  <a:gd name="connsiteY520" fmla="*/ 1279456 h 1286450"/>
                  <a:gd name="connsiteX521" fmla="*/ 1206802 w 1234464"/>
                  <a:gd name="connsiteY521" fmla="*/ 1280568 h 1286450"/>
                  <a:gd name="connsiteX522" fmla="*/ 1207915 w 1234464"/>
                  <a:gd name="connsiteY522" fmla="*/ 1281045 h 1286450"/>
                  <a:gd name="connsiteX523" fmla="*/ 1208710 w 1234464"/>
                  <a:gd name="connsiteY523" fmla="*/ 1281841 h 1286450"/>
                  <a:gd name="connsiteX524" fmla="*/ 1209823 w 1234464"/>
                  <a:gd name="connsiteY524" fmla="*/ 1281522 h 1286450"/>
                  <a:gd name="connsiteX525" fmla="*/ 1210459 w 1234464"/>
                  <a:gd name="connsiteY525" fmla="*/ 1280887 h 1286450"/>
                  <a:gd name="connsiteX526" fmla="*/ 1210459 w 1234464"/>
                  <a:gd name="connsiteY526" fmla="*/ 1280091 h 1286450"/>
                  <a:gd name="connsiteX527" fmla="*/ 1209187 w 1234464"/>
                  <a:gd name="connsiteY527" fmla="*/ 1277866 h 1286450"/>
                  <a:gd name="connsiteX528" fmla="*/ 1208074 w 1234464"/>
                  <a:gd name="connsiteY528" fmla="*/ 1274845 h 1286450"/>
                  <a:gd name="connsiteX529" fmla="*/ 1186771 w 1234464"/>
                  <a:gd name="connsiteY529" fmla="*/ 1269758 h 1286450"/>
                  <a:gd name="connsiteX530" fmla="*/ 1185022 w 1234464"/>
                  <a:gd name="connsiteY530" fmla="*/ 1268168 h 1286450"/>
                  <a:gd name="connsiteX531" fmla="*/ 1180571 w 1234464"/>
                  <a:gd name="connsiteY531" fmla="*/ 1264989 h 1286450"/>
                  <a:gd name="connsiteX532" fmla="*/ 1179935 w 1234464"/>
                  <a:gd name="connsiteY532" fmla="*/ 1264035 h 1286450"/>
                  <a:gd name="connsiteX533" fmla="*/ 1179935 w 1234464"/>
                  <a:gd name="connsiteY533" fmla="*/ 1263081 h 1286450"/>
                  <a:gd name="connsiteX534" fmla="*/ 1181207 w 1234464"/>
                  <a:gd name="connsiteY534" fmla="*/ 1261014 h 1286450"/>
                  <a:gd name="connsiteX535" fmla="*/ 1179776 w 1234464"/>
                  <a:gd name="connsiteY535" fmla="*/ 1259584 h 1286450"/>
                  <a:gd name="connsiteX536" fmla="*/ 1178346 w 1234464"/>
                  <a:gd name="connsiteY536" fmla="*/ 1258471 h 1286450"/>
                  <a:gd name="connsiteX537" fmla="*/ 1172463 w 1234464"/>
                  <a:gd name="connsiteY537" fmla="*/ 1257994 h 1286450"/>
                  <a:gd name="connsiteX538" fmla="*/ 1171669 w 1234464"/>
                  <a:gd name="connsiteY538" fmla="*/ 1257040 h 1286450"/>
                  <a:gd name="connsiteX539" fmla="*/ 1172145 w 1234464"/>
                  <a:gd name="connsiteY539" fmla="*/ 1255927 h 1286450"/>
                  <a:gd name="connsiteX540" fmla="*/ 1177868 w 1234464"/>
                  <a:gd name="connsiteY540" fmla="*/ 1252429 h 1286450"/>
                  <a:gd name="connsiteX541" fmla="*/ 1176120 w 1234464"/>
                  <a:gd name="connsiteY541" fmla="*/ 1249091 h 1286450"/>
                  <a:gd name="connsiteX542" fmla="*/ 1170556 w 1234464"/>
                  <a:gd name="connsiteY542" fmla="*/ 1249091 h 1286450"/>
                  <a:gd name="connsiteX543" fmla="*/ 1163402 w 1234464"/>
                  <a:gd name="connsiteY543" fmla="*/ 1251476 h 1286450"/>
                  <a:gd name="connsiteX544" fmla="*/ 1140350 w 1234464"/>
                  <a:gd name="connsiteY544" fmla="*/ 1247501 h 1286450"/>
                  <a:gd name="connsiteX545" fmla="*/ 1135103 w 1234464"/>
                  <a:gd name="connsiteY545" fmla="*/ 1246070 h 1286450"/>
                  <a:gd name="connsiteX546" fmla="*/ 1133990 w 1234464"/>
                  <a:gd name="connsiteY546" fmla="*/ 1253224 h 1286450"/>
                  <a:gd name="connsiteX547" fmla="*/ 1133195 w 1234464"/>
                  <a:gd name="connsiteY547" fmla="*/ 1255291 h 1286450"/>
                  <a:gd name="connsiteX548" fmla="*/ 1132082 w 1234464"/>
                  <a:gd name="connsiteY548" fmla="*/ 1256086 h 1286450"/>
                  <a:gd name="connsiteX549" fmla="*/ 1132082 w 1234464"/>
                  <a:gd name="connsiteY549" fmla="*/ 1256722 h 1286450"/>
                  <a:gd name="connsiteX550" fmla="*/ 1134945 w 1234464"/>
                  <a:gd name="connsiteY550" fmla="*/ 1257835 h 1286450"/>
                  <a:gd name="connsiteX551" fmla="*/ 1135580 w 1234464"/>
                  <a:gd name="connsiteY551" fmla="*/ 1258471 h 1286450"/>
                  <a:gd name="connsiteX552" fmla="*/ 1135899 w 1234464"/>
                  <a:gd name="connsiteY552" fmla="*/ 1259584 h 1286450"/>
                  <a:gd name="connsiteX553" fmla="*/ 1136693 w 1234464"/>
                  <a:gd name="connsiteY553" fmla="*/ 1260219 h 1286450"/>
                  <a:gd name="connsiteX554" fmla="*/ 1140827 w 1234464"/>
                  <a:gd name="connsiteY554" fmla="*/ 1259584 h 1286450"/>
                  <a:gd name="connsiteX555" fmla="*/ 1141462 w 1234464"/>
                  <a:gd name="connsiteY555" fmla="*/ 1260061 h 1286450"/>
                  <a:gd name="connsiteX556" fmla="*/ 1141462 w 1234464"/>
                  <a:gd name="connsiteY556" fmla="*/ 1262763 h 1286450"/>
                  <a:gd name="connsiteX557" fmla="*/ 1141781 w 1234464"/>
                  <a:gd name="connsiteY557" fmla="*/ 1263717 h 1286450"/>
                  <a:gd name="connsiteX558" fmla="*/ 1142735 w 1234464"/>
                  <a:gd name="connsiteY558" fmla="*/ 1264512 h 1286450"/>
                  <a:gd name="connsiteX559" fmla="*/ 1145596 w 1234464"/>
                  <a:gd name="connsiteY559" fmla="*/ 1265784 h 1286450"/>
                  <a:gd name="connsiteX560" fmla="*/ 1147185 w 1234464"/>
                  <a:gd name="connsiteY560" fmla="*/ 1267850 h 1286450"/>
                  <a:gd name="connsiteX561" fmla="*/ 1148458 w 1234464"/>
                  <a:gd name="connsiteY561" fmla="*/ 1268645 h 1286450"/>
                  <a:gd name="connsiteX562" fmla="*/ 1153386 w 1234464"/>
                  <a:gd name="connsiteY562" fmla="*/ 1269917 h 1286450"/>
                  <a:gd name="connsiteX563" fmla="*/ 1155134 w 1234464"/>
                  <a:gd name="connsiteY563" fmla="*/ 1269917 h 1286450"/>
                  <a:gd name="connsiteX564" fmla="*/ 1151796 w 1234464"/>
                  <a:gd name="connsiteY564" fmla="*/ 1265624 h 1286450"/>
                  <a:gd name="connsiteX565" fmla="*/ 1150047 w 1234464"/>
                  <a:gd name="connsiteY565" fmla="*/ 1262922 h 1286450"/>
                  <a:gd name="connsiteX566" fmla="*/ 1150047 w 1234464"/>
                  <a:gd name="connsiteY566" fmla="*/ 1261809 h 1286450"/>
                  <a:gd name="connsiteX567" fmla="*/ 1151796 w 1234464"/>
                  <a:gd name="connsiteY567" fmla="*/ 1257517 h 1286450"/>
                  <a:gd name="connsiteX568" fmla="*/ 1154817 w 1234464"/>
                  <a:gd name="connsiteY568" fmla="*/ 1257835 h 1286450"/>
                  <a:gd name="connsiteX569" fmla="*/ 1156088 w 1234464"/>
                  <a:gd name="connsiteY569" fmla="*/ 1258312 h 1286450"/>
                  <a:gd name="connsiteX570" fmla="*/ 1159109 w 1234464"/>
                  <a:gd name="connsiteY570" fmla="*/ 1260696 h 1286450"/>
                  <a:gd name="connsiteX571" fmla="*/ 1160222 w 1234464"/>
                  <a:gd name="connsiteY571" fmla="*/ 1261173 h 1286450"/>
                  <a:gd name="connsiteX572" fmla="*/ 1162924 w 1234464"/>
                  <a:gd name="connsiteY572" fmla="*/ 1260537 h 1286450"/>
                  <a:gd name="connsiteX573" fmla="*/ 1163561 w 1234464"/>
                  <a:gd name="connsiteY573" fmla="*/ 1260537 h 1286450"/>
                  <a:gd name="connsiteX574" fmla="*/ 1163561 w 1234464"/>
                  <a:gd name="connsiteY574" fmla="*/ 1261491 h 1286450"/>
                  <a:gd name="connsiteX575" fmla="*/ 1162289 w 1234464"/>
                  <a:gd name="connsiteY575" fmla="*/ 1264830 h 1286450"/>
                  <a:gd name="connsiteX576" fmla="*/ 1162289 w 1234464"/>
                  <a:gd name="connsiteY576" fmla="*/ 1265784 h 1286450"/>
                  <a:gd name="connsiteX577" fmla="*/ 1163242 w 1234464"/>
                  <a:gd name="connsiteY577" fmla="*/ 1267850 h 1286450"/>
                  <a:gd name="connsiteX578" fmla="*/ 1164037 w 1234464"/>
                  <a:gd name="connsiteY578" fmla="*/ 1268963 h 1286450"/>
                  <a:gd name="connsiteX579" fmla="*/ 1166422 w 1234464"/>
                  <a:gd name="connsiteY579" fmla="*/ 1268327 h 1286450"/>
                  <a:gd name="connsiteX580" fmla="*/ 1169125 w 1234464"/>
                  <a:gd name="connsiteY580" fmla="*/ 1268963 h 1286450"/>
                  <a:gd name="connsiteX581" fmla="*/ 1171986 w 1234464"/>
                  <a:gd name="connsiteY581" fmla="*/ 1268963 h 1286450"/>
                  <a:gd name="connsiteX582" fmla="*/ 1175643 w 1234464"/>
                  <a:gd name="connsiteY582" fmla="*/ 1270394 h 1286450"/>
                  <a:gd name="connsiteX583" fmla="*/ 1179299 w 1234464"/>
                  <a:gd name="connsiteY583" fmla="*/ 1271030 h 1286450"/>
                  <a:gd name="connsiteX584" fmla="*/ 1180571 w 1234464"/>
                  <a:gd name="connsiteY584" fmla="*/ 1271666 h 1286450"/>
                  <a:gd name="connsiteX585" fmla="*/ 1182479 w 1234464"/>
                  <a:gd name="connsiteY585" fmla="*/ 1274845 h 1286450"/>
                  <a:gd name="connsiteX586" fmla="*/ 1184546 w 1234464"/>
                  <a:gd name="connsiteY586" fmla="*/ 1276117 h 1286450"/>
                  <a:gd name="connsiteX587" fmla="*/ 1186613 w 1234464"/>
                  <a:gd name="connsiteY587" fmla="*/ 1276753 h 1286450"/>
                  <a:gd name="connsiteX588" fmla="*/ 1187567 w 1234464"/>
                  <a:gd name="connsiteY588" fmla="*/ 1276435 h 1286450"/>
                  <a:gd name="connsiteX589" fmla="*/ 1187567 w 1234464"/>
                  <a:gd name="connsiteY589" fmla="*/ 1274209 h 1286450"/>
                  <a:gd name="connsiteX590" fmla="*/ 1187248 w 1234464"/>
                  <a:gd name="connsiteY590" fmla="*/ 1271348 h 1286450"/>
                  <a:gd name="connsiteX591" fmla="*/ 1186294 w 1234464"/>
                  <a:gd name="connsiteY591" fmla="*/ 1269758 h 1286450"/>
                  <a:gd name="connsiteX592" fmla="*/ 1231762 w 1234464"/>
                  <a:gd name="connsiteY592" fmla="*/ 1257199 h 1286450"/>
                  <a:gd name="connsiteX593" fmla="*/ 1231286 w 1234464"/>
                  <a:gd name="connsiteY593" fmla="*/ 1257199 h 1286450"/>
                  <a:gd name="connsiteX594" fmla="*/ 1229695 w 1234464"/>
                  <a:gd name="connsiteY594" fmla="*/ 1258312 h 1286450"/>
                  <a:gd name="connsiteX595" fmla="*/ 1228900 w 1234464"/>
                  <a:gd name="connsiteY595" fmla="*/ 1259106 h 1286450"/>
                  <a:gd name="connsiteX596" fmla="*/ 1228582 w 1234464"/>
                  <a:gd name="connsiteY596" fmla="*/ 1259901 h 1286450"/>
                  <a:gd name="connsiteX597" fmla="*/ 1228582 w 1234464"/>
                  <a:gd name="connsiteY597" fmla="*/ 1260696 h 1286450"/>
                  <a:gd name="connsiteX598" fmla="*/ 1229377 w 1234464"/>
                  <a:gd name="connsiteY598" fmla="*/ 1261332 h 1286450"/>
                  <a:gd name="connsiteX599" fmla="*/ 1231126 w 1234464"/>
                  <a:gd name="connsiteY599" fmla="*/ 1261332 h 1286450"/>
                  <a:gd name="connsiteX600" fmla="*/ 1233351 w 1234464"/>
                  <a:gd name="connsiteY600" fmla="*/ 1259742 h 1286450"/>
                  <a:gd name="connsiteX601" fmla="*/ 1234464 w 1234464"/>
                  <a:gd name="connsiteY601" fmla="*/ 1258152 h 1286450"/>
                  <a:gd name="connsiteX602" fmla="*/ 1231921 w 1234464"/>
                  <a:gd name="connsiteY602" fmla="*/ 1257199 h 1286450"/>
                  <a:gd name="connsiteX603" fmla="*/ 1207597 w 1234464"/>
                  <a:gd name="connsiteY603" fmla="*/ 159455 h 1286450"/>
                  <a:gd name="connsiteX604" fmla="*/ 1201398 w 1234464"/>
                  <a:gd name="connsiteY604" fmla="*/ 160568 h 1286450"/>
                  <a:gd name="connsiteX605" fmla="*/ 1197740 w 1234464"/>
                  <a:gd name="connsiteY605" fmla="*/ 160568 h 1286450"/>
                  <a:gd name="connsiteX606" fmla="*/ 1195197 w 1234464"/>
                  <a:gd name="connsiteY606" fmla="*/ 160250 h 1286450"/>
                  <a:gd name="connsiteX607" fmla="*/ 1194402 w 1234464"/>
                  <a:gd name="connsiteY607" fmla="*/ 159614 h 1286450"/>
                  <a:gd name="connsiteX608" fmla="*/ 1192653 w 1234464"/>
                  <a:gd name="connsiteY608" fmla="*/ 158501 h 1286450"/>
                  <a:gd name="connsiteX609" fmla="*/ 1192336 w 1234464"/>
                  <a:gd name="connsiteY609" fmla="*/ 157388 h 1286450"/>
                  <a:gd name="connsiteX610" fmla="*/ 1192336 w 1234464"/>
                  <a:gd name="connsiteY610" fmla="*/ 155798 h 1286450"/>
                  <a:gd name="connsiteX611" fmla="*/ 1192812 w 1234464"/>
                  <a:gd name="connsiteY611" fmla="*/ 152778 h 1286450"/>
                  <a:gd name="connsiteX612" fmla="*/ 1192812 w 1234464"/>
                  <a:gd name="connsiteY612" fmla="*/ 148645 h 1286450"/>
                  <a:gd name="connsiteX613" fmla="*/ 1190587 w 1234464"/>
                  <a:gd name="connsiteY613" fmla="*/ 143875 h 1286450"/>
                  <a:gd name="connsiteX614" fmla="*/ 1190587 w 1234464"/>
                  <a:gd name="connsiteY614" fmla="*/ 142285 h 1286450"/>
                  <a:gd name="connsiteX615" fmla="*/ 1190587 w 1234464"/>
                  <a:gd name="connsiteY615" fmla="*/ 139901 h 1286450"/>
                  <a:gd name="connsiteX616" fmla="*/ 1189632 w 1234464"/>
                  <a:gd name="connsiteY616" fmla="*/ 135449 h 1286450"/>
                  <a:gd name="connsiteX617" fmla="*/ 1187089 w 1234464"/>
                  <a:gd name="connsiteY617" fmla="*/ 133224 h 1286450"/>
                  <a:gd name="connsiteX618" fmla="*/ 1186294 w 1234464"/>
                  <a:gd name="connsiteY618" fmla="*/ 129567 h 1286450"/>
                  <a:gd name="connsiteX619" fmla="*/ 1185976 w 1234464"/>
                  <a:gd name="connsiteY619" fmla="*/ 126387 h 1286450"/>
                  <a:gd name="connsiteX620" fmla="*/ 1183909 w 1234464"/>
                  <a:gd name="connsiteY620" fmla="*/ 122413 h 1286450"/>
                  <a:gd name="connsiteX621" fmla="*/ 1183592 w 1234464"/>
                  <a:gd name="connsiteY621" fmla="*/ 117326 h 1286450"/>
                  <a:gd name="connsiteX622" fmla="*/ 1183592 w 1234464"/>
                  <a:gd name="connsiteY622" fmla="*/ 112875 h 1286450"/>
                  <a:gd name="connsiteX623" fmla="*/ 1180253 w 1234464"/>
                  <a:gd name="connsiteY623" fmla="*/ 107787 h 1286450"/>
                  <a:gd name="connsiteX624" fmla="*/ 1176755 w 1234464"/>
                  <a:gd name="connsiteY624" fmla="*/ 102382 h 1286450"/>
                  <a:gd name="connsiteX625" fmla="*/ 1173894 w 1234464"/>
                  <a:gd name="connsiteY625" fmla="*/ 101587 h 1286450"/>
                  <a:gd name="connsiteX626" fmla="*/ 1173258 w 1234464"/>
                  <a:gd name="connsiteY626" fmla="*/ 100951 h 1286450"/>
                  <a:gd name="connsiteX627" fmla="*/ 1172940 w 1234464"/>
                  <a:gd name="connsiteY627" fmla="*/ 99361 h 1286450"/>
                  <a:gd name="connsiteX628" fmla="*/ 1172940 w 1234464"/>
                  <a:gd name="connsiteY628" fmla="*/ 96977 h 1286450"/>
                  <a:gd name="connsiteX629" fmla="*/ 1173099 w 1234464"/>
                  <a:gd name="connsiteY629" fmla="*/ 95546 h 1286450"/>
                  <a:gd name="connsiteX630" fmla="*/ 1175325 w 1234464"/>
                  <a:gd name="connsiteY630" fmla="*/ 93161 h 1286450"/>
                  <a:gd name="connsiteX631" fmla="*/ 1175325 w 1234464"/>
                  <a:gd name="connsiteY631" fmla="*/ 92843 h 1286450"/>
                  <a:gd name="connsiteX632" fmla="*/ 1175007 w 1234464"/>
                  <a:gd name="connsiteY632" fmla="*/ 92366 h 1286450"/>
                  <a:gd name="connsiteX633" fmla="*/ 1169443 w 1234464"/>
                  <a:gd name="connsiteY633" fmla="*/ 88869 h 1286450"/>
                  <a:gd name="connsiteX634" fmla="*/ 1168012 w 1234464"/>
                  <a:gd name="connsiteY634" fmla="*/ 87915 h 1286450"/>
                  <a:gd name="connsiteX635" fmla="*/ 1167535 w 1234464"/>
                  <a:gd name="connsiteY635" fmla="*/ 86643 h 1286450"/>
                  <a:gd name="connsiteX636" fmla="*/ 1167535 w 1234464"/>
                  <a:gd name="connsiteY636" fmla="*/ 85530 h 1286450"/>
                  <a:gd name="connsiteX637" fmla="*/ 1168965 w 1234464"/>
                  <a:gd name="connsiteY637" fmla="*/ 84417 h 1286450"/>
                  <a:gd name="connsiteX638" fmla="*/ 1169602 w 1234464"/>
                  <a:gd name="connsiteY638" fmla="*/ 83623 h 1286450"/>
                  <a:gd name="connsiteX639" fmla="*/ 1168330 w 1234464"/>
                  <a:gd name="connsiteY639" fmla="*/ 81079 h 1286450"/>
                  <a:gd name="connsiteX640" fmla="*/ 1168330 w 1234464"/>
                  <a:gd name="connsiteY640" fmla="*/ 78853 h 1286450"/>
                  <a:gd name="connsiteX641" fmla="*/ 1167694 w 1234464"/>
                  <a:gd name="connsiteY641" fmla="*/ 77899 h 1286450"/>
                  <a:gd name="connsiteX642" fmla="*/ 1167694 w 1234464"/>
                  <a:gd name="connsiteY642" fmla="*/ 77104 h 1286450"/>
                  <a:gd name="connsiteX643" fmla="*/ 1168648 w 1234464"/>
                  <a:gd name="connsiteY643" fmla="*/ 76468 h 1286450"/>
                  <a:gd name="connsiteX644" fmla="*/ 1172304 w 1234464"/>
                  <a:gd name="connsiteY644" fmla="*/ 75674 h 1286450"/>
                  <a:gd name="connsiteX645" fmla="*/ 1173417 w 1234464"/>
                  <a:gd name="connsiteY645" fmla="*/ 73289 h 1286450"/>
                  <a:gd name="connsiteX646" fmla="*/ 1173417 w 1234464"/>
                  <a:gd name="connsiteY646" fmla="*/ 71381 h 1286450"/>
                  <a:gd name="connsiteX647" fmla="*/ 1172940 w 1234464"/>
                  <a:gd name="connsiteY647" fmla="*/ 69950 h 1286450"/>
                  <a:gd name="connsiteX648" fmla="*/ 1169602 w 1234464"/>
                  <a:gd name="connsiteY648" fmla="*/ 66453 h 1286450"/>
                  <a:gd name="connsiteX649" fmla="*/ 1169602 w 1234464"/>
                  <a:gd name="connsiteY649" fmla="*/ 65817 h 1286450"/>
                  <a:gd name="connsiteX650" fmla="*/ 1173099 w 1234464"/>
                  <a:gd name="connsiteY650" fmla="*/ 61048 h 1286450"/>
                  <a:gd name="connsiteX651" fmla="*/ 1175643 w 1234464"/>
                  <a:gd name="connsiteY651" fmla="*/ 57868 h 1286450"/>
                  <a:gd name="connsiteX652" fmla="*/ 1176279 w 1234464"/>
                  <a:gd name="connsiteY652" fmla="*/ 57232 h 1286450"/>
                  <a:gd name="connsiteX653" fmla="*/ 1176279 w 1234464"/>
                  <a:gd name="connsiteY653" fmla="*/ 56596 h 1286450"/>
                  <a:gd name="connsiteX654" fmla="*/ 1175484 w 1234464"/>
                  <a:gd name="connsiteY654" fmla="*/ 55801 h 1286450"/>
                  <a:gd name="connsiteX655" fmla="*/ 1173894 w 1234464"/>
                  <a:gd name="connsiteY655" fmla="*/ 54529 h 1286450"/>
                  <a:gd name="connsiteX656" fmla="*/ 1171827 w 1234464"/>
                  <a:gd name="connsiteY656" fmla="*/ 53258 h 1286450"/>
                  <a:gd name="connsiteX657" fmla="*/ 1170078 w 1234464"/>
                  <a:gd name="connsiteY657" fmla="*/ 51668 h 1286450"/>
                  <a:gd name="connsiteX658" fmla="*/ 1167852 w 1234464"/>
                  <a:gd name="connsiteY658" fmla="*/ 49283 h 1286450"/>
                  <a:gd name="connsiteX659" fmla="*/ 1164991 w 1234464"/>
                  <a:gd name="connsiteY659" fmla="*/ 47217 h 1286450"/>
                  <a:gd name="connsiteX660" fmla="*/ 1162924 w 1234464"/>
                  <a:gd name="connsiteY660" fmla="*/ 45150 h 1286450"/>
                  <a:gd name="connsiteX661" fmla="*/ 1161811 w 1234464"/>
                  <a:gd name="connsiteY661" fmla="*/ 43401 h 1286450"/>
                  <a:gd name="connsiteX662" fmla="*/ 1161811 w 1234464"/>
                  <a:gd name="connsiteY662" fmla="*/ 41652 h 1286450"/>
                  <a:gd name="connsiteX663" fmla="*/ 1161494 w 1234464"/>
                  <a:gd name="connsiteY663" fmla="*/ 38791 h 1286450"/>
                  <a:gd name="connsiteX664" fmla="*/ 1160063 w 1234464"/>
                  <a:gd name="connsiteY664" fmla="*/ 34180 h 1286450"/>
                  <a:gd name="connsiteX665" fmla="*/ 1159745 w 1234464"/>
                  <a:gd name="connsiteY665" fmla="*/ 31000 h 1286450"/>
                  <a:gd name="connsiteX666" fmla="*/ 1159109 w 1234464"/>
                  <a:gd name="connsiteY666" fmla="*/ 27503 h 1286450"/>
                  <a:gd name="connsiteX667" fmla="*/ 1158473 w 1234464"/>
                  <a:gd name="connsiteY667" fmla="*/ 25277 h 1286450"/>
                  <a:gd name="connsiteX668" fmla="*/ 1158155 w 1234464"/>
                  <a:gd name="connsiteY668" fmla="*/ 23052 h 1286450"/>
                  <a:gd name="connsiteX669" fmla="*/ 1157201 w 1234464"/>
                  <a:gd name="connsiteY669" fmla="*/ 20667 h 1286450"/>
                  <a:gd name="connsiteX670" fmla="*/ 1156725 w 1234464"/>
                  <a:gd name="connsiteY670" fmla="*/ 18918 h 1286450"/>
                  <a:gd name="connsiteX671" fmla="*/ 1157519 w 1234464"/>
                  <a:gd name="connsiteY671" fmla="*/ 17646 h 1286450"/>
                  <a:gd name="connsiteX672" fmla="*/ 1158314 w 1234464"/>
                  <a:gd name="connsiteY672" fmla="*/ 16693 h 1286450"/>
                  <a:gd name="connsiteX673" fmla="*/ 1158314 w 1234464"/>
                  <a:gd name="connsiteY673" fmla="*/ 16057 h 1286450"/>
                  <a:gd name="connsiteX674" fmla="*/ 1152750 w 1234464"/>
                  <a:gd name="connsiteY674" fmla="*/ 13513 h 1286450"/>
                  <a:gd name="connsiteX675" fmla="*/ 1151796 w 1234464"/>
                  <a:gd name="connsiteY675" fmla="*/ 12877 h 1286450"/>
                  <a:gd name="connsiteX676" fmla="*/ 1150524 w 1234464"/>
                  <a:gd name="connsiteY676" fmla="*/ 7790 h 1286450"/>
                  <a:gd name="connsiteX677" fmla="*/ 1146550 w 1234464"/>
                  <a:gd name="connsiteY677" fmla="*/ 3338 h 1286450"/>
                  <a:gd name="connsiteX678" fmla="*/ 1146073 w 1234464"/>
                  <a:gd name="connsiteY678" fmla="*/ 0 h 1286450"/>
                  <a:gd name="connsiteX679" fmla="*/ 1143848 w 1234464"/>
                  <a:gd name="connsiteY679" fmla="*/ 1908 h 1286450"/>
                  <a:gd name="connsiteX680" fmla="*/ 1140985 w 1234464"/>
                  <a:gd name="connsiteY680" fmla="*/ 4134 h 1286450"/>
                  <a:gd name="connsiteX681" fmla="*/ 1137488 w 1234464"/>
                  <a:gd name="connsiteY681" fmla="*/ 4611 h 1286450"/>
                  <a:gd name="connsiteX682" fmla="*/ 1136216 w 1234464"/>
                  <a:gd name="connsiteY682" fmla="*/ 5723 h 1286450"/>
                  <a:gd name="connsiteX683" fmla="*/ 1136534 w 1234464"/>
                  <a:gd name="connsiteY683" fmla="*/ 8108 h 1286450"/>
                  <a:gd name="connsiteX684" fmla="*/ 1137647 w 1234464"/>
                  <a:gd name="connsiteY684" fmla="*/ 11446 h 1286450"/>
                  <a:gd name="connsiteX685" fmla="*/ 1137647 w 1234464"/>
                  <a:gd name="connsiteY685" fmla="*/ 14149 h 1286450"/>
                  <a:gd name="connsiteX686" fmla="*/ 1136534 w 1234464"/>
                  <a:gd name="connsiteY686" fmla="*/ 17169 h 1286450"/>
                  <a:gd name="connsiteX687" fmla="*/ 1133990 w 1234464"/>
                  <a:gd name="connsiteY687" fmla="*/ 20508 h 1286450"/>
                  <a:gd name="connsiteX688" fmla="*/ 1130175 w 1234464"/>
                  <a:gd name="connsiteY688" fmla="*/ 22734 h 1286450"/>
                  <a:gd name="connsiteX689" fmla="*/ 1126519 w 1234464"/>
                  <a:gd name="connsiteY689" fmla="*/ 24006 h 1286450"/>
                  <a:gd name="connsiteX690" fmla="*/ 1123657 w 1234464"/>
                  <a:gd name="connsiteY690" fmla="*/ 24006 h 1286450"/>
                  <a:gd name="connsiteX691" fmla="*/ 1120955 w 1234464"/>
                  <a:gd name="connsiteY691" fmla="*/ 24324 h 1286450"/>
                  <a:gd name="connsiteX692" fmla="*/ 1119842 w 1234464"/>
                  <a:gd name="connsiteY692" fmla="*/ 24641 h 1286450"/>
                  <a:gd name="connsiteX693" fmla="*/ 1121431 w 1234464"/>
                  <a:gd name="connsiteY693" fmla="*/ 26231 h 1286450"/>
                  <a:gd name="connsiteX694" fmla="*/ 1122226 w 1234464"/>
                  <a:gd name="connsiteY694" fmla="*/ 32113 h 1286450"/>
                  <a:gd name="connsiteX695" fmla="*/ 1122226 w 1234464"/>
                  <a:gd name="connsiteY695" fmla="*/ 38949 h 1286450"/>
                  <a:gd name="connsiteX696" fmla="*/ 1123975 w 1234464"/>
                  <a:gd name="connsiteY696" fmla="*/ 51986 h 1286450"/>
                  <a:gd name="connsiteX697" fmla="*/ 1125883 w 1234464"/>
                  <a:gd name="connsiteY697" fmla="*/ 58504 h 1286450"/>
                  <a:gd name="connsiteX698" fmla="*/ 1126200 w 1234464"/>
                  <a:gd name="connsiteY698" fmla="*/ 62319 h 1286450"/>
                  <a:gd name="connsiteX699" fmla="*/ 1127313 w 1234464"/>
                  <a:gd name="connsiteY699" fmla="*/ 65022 h 1286450"/>
                  <a:gd name="connsiteX700" fmla="*/ 1127631 w 1234464"/>
                  <a:gd name="connsiteY700" fmla="*/ 68043 h 1286450"/>
                  <a:gd name="connsiteX701" fmla="*/ 1127631 w 1234464"/>
                  <a:gd name="connsiteY701" fmla="*/ 80602 h 1286450"/>
                  <a:gd name="connsiteX702" fmla="*/ 1126359 w 1234464"/>
                  <a:gd name="connsiteY702" fmla="*/ 89505 h 1286450"/>
                  <a:gd name="connsiteX703" fmla="*/ 1126359 w 1234464"/>
                  <a:gd name="connsiteY703" fmla="*/ 95228 h 1286450"/>
                  <a:gd name="connsiteX704" fmla="*/ 1129380 w 1234464"/>
                  <a:gd name="connsiteY704" fmla="*/ 110967 h 1286450"/>
                  <a:gd name="connsiteX705" fmla="*/ 1129698 w 1234464"/>
                  <a:gd name="connsiteY705" fmla="*/ 113987 h 1286450"/>
                  <a:gd name="connsiteX706" fmla="*/ 1129698 w 1234464"/>
                  <a:gd name="connsiteY706" fmla="*/ 118121 h 1286450"/>
                  <a:gd name="connsiteX707" fmla="*/ 1128267 w 1234464"/>
                  <a:gd name="connsiteY707" fmla="*/ 122572 h 1286450"/>
                  <a:gd name="connsiteX708" fmla="*/ 1127472 w 1234464"/>
                  <a:gd name="connsiteY708" fmla="*/ 129249 h 1286450"/>
                  <a:gd name="connsiteX709" fmla="*/ 1126678 w 1234464"/>
                  <a:gd name="connsiteY709" fmla="*/ 132429 h 1286450"/>
                  <a:gd name="connsiteX710" fmla="*/ 1125406 w 1234464"/>
                  <a:gd name="connsiteY710" fmla="*/ 138947 h 1286450"/>
                  <a:gd name="connsiteX711" fmla="*/ 1124452 w 1234464"/>
                  <a:gd name="connsiteY711" fmla="*/ 149757 h 1286450"/>
                  <a:gd name="connsiteX712" fmla="*/ 1122385 w 1234464"/>
                  <a:gd name="connsiteY712" fmla="*/ 158501 h 1286450"/>
                  <a:gd name="connsiteX713" fmla="*/ 1120796 w 1234464"/>
                  <a:gd name="connsiteY713" fmla="*/ 162157 h 1286450"/>
                  <a:gd name="connsiteX714" fmla="*/ 1119047 w 1234464"/>
                  <a:gd name="connsiteY714" fmla="*/ 164066 h 1286450"/>
                  <a:gd name="connsiteX715" fmla="*/ 1115708 w 1234464"/>
                  <a:gd name="connsiteY715" fmla="*/ 164701 h 1286450"/>
                  <a:gd name="connsiteX716" fmla="*/ 1115708 w 1234464"/>
                  <a:gd name="connsiteY716" fmla="*/ 168199 h 1286450"/>
                  <a:gd name="connsiteX717" fmla="*/ 1114913 w 1234464"/>
                  <a:gd name="connsiteY717" fmla="*/ 170742 h 1286450"/>
                  <a:gd name="connsiteX718" fmla="*/ 1114913 w 1234464"/>
                  <a:gd name="connsiteY718" fmla="*/ 174081 h 1286450"/>
                  <a:gd name="connsiteX719" fmla="*/ 1117298 w 1234464"/>
                  <a:gd name="connsiteY719" fmla="*/ 177578 h 1286450"/>
                  <a:gd name="connsiteX720" fmla="*/ 1120001 w 1234464"/>
                  <a:gd name="connsiteY720" fmla="*/ 179009 h 1286450"/>
                  <a:gd name="connsiteX721" fmla="*/ 1120796 w 1234464"/>
                  <a:gd name="connsiteY721" fmla="*/ 180122 h 1286450"/>
                  <a:gd name="connsiteX722" fmla="*/ 1120318 w 1234464"/>
                  <a:gd name="connsiteY722" fmla="*/ 182825 h 1286450"/>
                  <a:gd name="connsiteX723" fmla="*/ 1118092 w 1234464"/>
                  <a:gd name="connsiteY723" fmla="*/ 186640 h 1286450"/>
                  <a:gd name="connsiteX724" fmla="*/ 1117457 w 1234464"/>
                  <a:gd name="connsiteY724" fmla="*/ 189820 h 1286450"/>
                  <a:gd name="connsiteX725" fmla="*/ 1117138 w 1234464"/>
                  <a:gd name="connsiteY725" fmla="*/ 192364 h 1286450"/>
                  <a:gd name="connsiteX726" fmla="*/ 1117457 w 1234464"/>
                  <a:gd name="connsiteY726" fmla="*/ 197292 h 1286450"/>
                  <a:gd name="connsiteX727" fmla="*/ 1116344 w 1234464"/>
                  <a:gd name="connsiteY727" fmla="*/ 203333 h 1286450"/>
                  <a:gd name="connsiteX728" fmla="*/ 1115549 w 1234464"/>
                  <a:gd name="connsiteY728" fmla="*/ 212871 h 1286450"/>
                  <a:gd name="connsiteX729" fmla="*/ 1116026 w 1234464"/>
                  <a:gd name="connsiteY729" fmla="*/ 217005 h 1286450"/>
                  <a:gd name="connsiteX730" fmla="*/ 1119205 w 1234464"/>
                  <a:gd name="connsiteY730" fmla="*/ 228928 h 1286450"/>
                  <a:gd name="connsiteX731" fmla="*/ 1119205 w 1234464"/>
                  <a:gd name="connsiteY731" fmla="*/ 231313 h 1286450"/>
                  <a:gd name="connsiteX732" fmla="*/ 1117934 w 1234464"/>
                  <a:gd name="connsiteY732" fmla="*/ 235129 h 1286450"/>
                  <a:gd name="connsiteX733" fmla="*/ 1115390 w 1234464"/>
                  <a:gd name="connsiteY733" fmla="*/ 238467 h 1286450"/>
                  <a:gd name="connsiteX734" fmla="*/ 1113800 w 1234464"/>
                  <a:gd name="connsiteY734" fmla="*/ 240216 h 1286450"/>
                  <a:gd name="connsiteX735" fmla="*/ 1111415 w 1234464"/>
                  <a:gd name="connsiteY735" fmla="*/ 247529 h 1286450"/>
                  <a:gd name="connsiteX736" fmla="*/ 1111893 w 1234464"/>
                  <a:gd name="connsiteY736" fmla="*/ 249914 h 1286450"/>
                  <a:gd name="connsiteX737" fmla="*/ 1113800 w 1234464"/>
                  <a:gd name="connsiteY737" fmla="*/ 253888 h 1286450"/>
                  <a:gd name="connsiteX738" fmla="*/ 1113006 w 1234464"/>
                  <a:gd name="connsiteY738" fmla="*/ 261042 h 1286450"/>
                  <a:gd name="connsiteX739" fmla="*/ 1113482 w 1234464"/>
                  <a:gd name="connsiteY739" fmla="*/ 264222 h 1286450"/>
                  <a:gd name="connsiteX740" fmla="*/ 1112369 w 1234464"/>
                  <a:gd name="connsiteY740" fmla="*/ 267083 h 1286450"/>
                  <a:gd name="connsiteX741" fmla="*/ 1111734 w 1234464"/>
                  <a:gd name="connsiteY741" fmla="*/ 272488 h 1286450"/>
                  <a:gd name="connsiteX742" fmla="*/ 1109031 w 1234464"/>
                  <a:gd name="connsiteY742" fmla="*/ 279960 h 1286450"/>
                  <a:gd name="connsiteX743" fmla="*/ 1108713 w 1234464"/>
                  <a:gd name="connsiteY743" fmla="*/ 283299 h 1286450"/>
                  <a:gd name="connsiteX744" fmla="*/ 1106328 w 1234464"/>
                  <a:gd name="connsiteY744" fmla="*/ 290612 h 1286450"/>
                  <a:gd name="connsiteX745" fmla="*/ 1105852 w 1234464"/>
                  <a:gd name="connsiteY745" fmla="*/ 294269 h 1286450"/>
                  <a:gd name="connsiteX746" fmla="*/ 1105852 w 1234464"/>
                  <a:gd name="connsiteY746" fmla="*/ 300309 h 1286450"/>
                  <a:gd name="connsiteX747" fmla="*/ 1105533 w 1234464"/>
                  <a:gd name="connsiteY747" fmla="*/ 302853 h 1286450"/>
                  <a:gd name="connsiteX748" fmla="*/ 1104898 w 1234464"/>
                  <a:gd name="connsiteY748" fmla="*/ 303807 h 1286450"/>
                  <a:gd name="connsiteX749" fmla="*/ 1101877 w 1234464"/>
                  <a:gd name="connsiteY749" fmla="*/ 307146 h 1286450"/>
                  <a:gd name="connsiteX750" fmla="*/ 1100923 w 1234464"/>
                  <a:gd name="connsiteY750" fmla="*/ 309848 h 1286450"/>
                  <a:gd name="connsiteX751" fmla="*/ 1099016 w 1234464"/>
                  <a:gd name="connsiteY751" fmla="*/ 317638 h 1286450"/>
                  <a:gd name="connsiteX752" fmla="*/ 1098062 w 1234464"/>
                  <a:gd name="connsiteY752" fmla="*/ 327336 h 1286450"/>
                  <a:gd name="connsiteX753" fmla="*/ 1095677 w 1234464"/>
                  <a:gd name="connsiteY753" fmla="*/ 331310 h 1286450"/>
                  <a:gd name="connsiteX754" fmla="*/ 1094564 w 1234464"/>
                  <a:gd name="connsiteY754" fmla="*/ 336398 h 1286450"/>
                  <a:gd name="connsiteX755" fmla="*/ 1092338 w 1234464"/>
                  <a:gd name="connsiteY755" fmla="*/ 339736 h 1286450"/>
                  <a:gd name="connsiteX756" fmla="*/ 1089159 w 1234464"/>
                  <a:gd name="connsiteY756" fmla="*/ 342121 h 1286450"/>
                  <a:gd name="connsiteX757" fmla="*/ 1088363 w 1234464"/>
                  <a:gd name="connsiteY757" fmla="*/ 344347 h 1286450"/>
                  <a:gd name="connsiteX758" fmla="*/ 1089317 w 1234464"/>
                  <a:gd name="connsiteY758" fmla="*/ 352772 h 1286450"/>
                  <a:gd name="connsiteX759" fmla="*/ 1093134 w 1234464"/>
                  <a:gd name="connsiteY759" fmla="*/ 357542 h 1286450"/>
                  <a:gd name="connsiteX760" fmla="*/ 1093928 w 1234464"/>
                  <a:gd name="connsiteY760" fmla="*/ 360403 h 1286450"/>
                  <a:gd name="connsiteX761" fmla="*/ 1094246 w 1234464"/>
                  <a:gd name="connsiteY761" fmla="*/ 366921 h 1286450"/>
                  <a:gd name="connsiteX762" fmla="*/ 1093292 w 1234464"/>
                  <a:gd name="connsiteY762" fmla="*/ 375824 h 1286450"/>
                  <a:gd name="connsiteX763" fmla="*/ 1091861 w 1234464"/>
                  <a:gd name="connsiteY763" fmla="*/ 382342 h 1286450"/>
                  <a:gd name="connsiteX764" fmla="*/ 1084072 w 1234464"/>
                  <a:gd name="connsiteY764" fmla="*/ 388224 h 1286450"/>
                  <a:gd name="connsiteX765" fmla="*/ 1082959 w 1234464"/>
                  <a:gd name="connsiteY765" fmla="*/ 397604 h 1286450"/>
                  <a:gd name="connsiteX766" fmla="*/ 1082959 w 1234464"/>
                  <a:gd name="connsiteY766" fmla="*/ 401737 h 1286450"/>
                  <a:gd name="connsiteX767" fmla="*/ 1084548 w 1234464"/>
                  <a:gd name="connsiteY767" fmla="*/ 408892 h 1286450"/>
                  <a:gd name="connsiteX768" fmla="*/ 1084548 w 1234464"/>
                  <a:gd name="connsiteY768" fmla="*/ 414615 h 1286450"/>
                  <a:gd name="connsiteX769" fmla="*/ 1086774 w 1234464"/>
                  <a:gd name="connsiteY769" fmla="*/ 424949 h 1286450"/>
                  <a:gd name="connsiteX770" fmla="*/ 1088205 w 1234464"/>
                  <a:gd name="connsiteY770" fmla="*/ 434805 h 1286450"/>
                  <a:gd name="connsiteX771" fmla="*/ 1088523 w 1234464"/>
                  <a:gd name="connsiteY771" fmla="*/ 447523 h 1286450"/>
                  <a:gd name="connsiteX772" fmla="*/ 1091226 w 1234464"/>
                  <a:gd name="connsiteY772" fmla="*/ 453247 h 1286450"/>
                  <a:gd name="connsiteX773" fmla="*/ 1090113 w 1234464"/>
                  <a:gd name="connsiteY773" fmla="*/ 458016 h 1286450"/>
                  <a:gd name="connsiteX774" fmla="*/ 1090430 w 1234464"/>
                  <a:gd name="connsiteY774" fmla="*/ 461831 h 1286450"/>
                  <a:gd name="connsiteX775" fmla="*/ 1086456 w 1234464"/>
                  <a:gd name="connsiteY775" fmla="*/ 471688 h 1286450"/>
                  <a:gd name="connsiteX776" fmla="*/ 1085185 w 1234464"/>
                  <a:gd name="connsiteY776" fmla="*/ 473437 h 1286450"/>
                  <a:gd name="connsiteX777" fmla="*/ 1082164 w 1234464"/>
                  <a:gd name="connsiteY777" fmla="*/ 475821 h 1286450"/>
                  <a:gd name="connsiteX778" fmla="*/ 1083435 w 1234464"/>
                  <a:gd name="connsiteY778" fmla="*/ 482022 h 1286450"/>
                  <a:gd name="connsiteX779" fmla="*/ 1083435 w 1234464"/>
                  <a:gd name="connsiteY779" fmla="*/ 486473 h 1286450"/>
                  <a:gd name="connsiteX780" fmla="*/ 1085185 w 1234464"/>
                  <a:gd name="connsiteY780" fmla="*/ 489335 h 1286450"/>
                  <a:gd name="connsiteX781" fmla="*/ 1084389 w 1234464"/>
                  <a:gd name="connsiteY781" fmla="*/ 493627 h 1286450"/>
                  <a:gd name="connsiteX782" fmla="*/ 1079620 w 1234464"/>
                  <a:gd name="connsiteY782" fmla="*/ 499032 h 1286450"/>
                  <a:gd name="connsiteX783" fmla="*/ 1078984 w 1234464"/>
                  <a:gd name="connsiteY783" fmla="*/ 501258 h 1286450"/>
                  <a:gd name="connsiteX784" fmla="*/ 1076917 w 1234464"/>
                  <a:gd name="connsiteY784" fmla="*/ 505232 h 1286450"/>
                  <a:gd name="connsiteX785" fmla="*/ 1074692 w 1234464"/>
                  <a:gd name="connsiteY785" fmla="*/ 510002 h 1286450"/>
                  <a:gd name="connsiteX786" fmla="*/ 1075010 w 1234464"/>
                  <a:gd name="connsiteY786" fmla="*/ 513976 h 1286450"/>
                  <a:gd name="connsiteX787" fmla="*/ 1073897 w 1234464"/>
                  <a:gd name="connsiteY787" fmla="*/ 518269 h 1286450"/>
                  <a:gd name="connsiteX788" fmla="*/ 1073102 w 1234464"/>
                  <a:gd name="connsiteY788" fmla="*/ 524628 h 1286450"/>
                  <a:gd name="connsiteX789" fmla="*/ 1069445 w 1234464"/>
                  <a:gd name="connsiteY789" fmla="*/ 534484 h 1286450"/>
                  <a:gd name="connsiteX790" fmla="*/ 1068333 w 1234464"/>
                  <a:gd name="connsiteY790" fmla="*/ 540208 h 1286450"/>
                  <a:gd name="connsiteX791" fmla="*/ 1063722 w 1234464"/>
                  <a:gd name="connsiteY791" fmla="*/ 544818 h 1286450"/>
                  <a:gd name="connsiteX792" fmla="*/ 1061814 w 1234464"/>
                  <a:gd name="connsiteY792" fmla="*/ 547998 h 1286450"/>
                  <a:gd name="connsiteX793" fmla="*/ 1060384 w 1234464"/>
                  <a:gd name="connsiteY793" fmla="*/ 551495 h 1286450"/>
                  <a:gd name="connsiteX794" fmla="*/ 1058794 w 1234464"/>
                  <a:gd name="connsiteY794" fmla="*/ 553403 h 1286450"/>
                  <a:gd name="connsiteX795" fmla="*/ 1057045 w 1234464"/>
                  <a:gd name="connsiteY795" fmla="*/ 555946 h 1286450"/>
                  <a:gd name="connsiteX796" fmla="*/ 1058158 w 1234464"/>
                  <a:gd name="connsiteY796" fmla="*/ 561669 h 1286450"/>
                  <a:gd name="connsiteX797" fmla="*/ 1055456 w 1234464"/>
                  <a:gd name="connsiteY797" fmla="*/ 565485 h 1286450"/>
                  <a:gd name="connsiteX798" fmla="*/ 1052752 w 1234464"/>
                  <a:gd name="connsiteY798" fmla="*/ 568824 h 1286450"/>
                  <a:gd name="connsiteX799" fmla="*/ 1050050 w 1234464"/>
                  <a:gd name="connsiteY799" fmla="*/ 582337 h 1286450"/>
                  <a:gd name="connsiteX800" fmla="*/ 1047348 w 1234464"/>
                  <a:gd name="connsiteY800" fmla="*/ 587106 h 1286450"/>
                  <a:gd name="connsiteX801" fmla="*/ 1046235 w 1234464"/>
                  <a:gd name="connsiteY801" fmla="*/ 590604 h 1286450"/>
                  <a:gd name="connsiteX802" fmla="*/ 1043055 w 1234464"/>
                  <a:gd name="connsiteY802" fmla="*/ 592034 h 1286450"/>
                  <a:gd name="connsiteX803" fmla="*/ 1042419 w 1234464"/>
                  <a:gd name="connsiteY803" fmla="*/ 595691 h 1286450"/>
                  <a:gd name="connsiteX804" fmla="*/ 1042101 w 1234464"/>
                  <a:gd name="connsiteY804" fmla="*/ 598235 h 1286450"/>
                  <a:gd name="connsiteX805" fmla="*/ 1041466 w 1234464"/>
                  <a:gd name="connsiteY805" fmla="*/ 604117 h 1286450"/>
                  <a:gd name="connsiteX806" fmla="*/ 1040194 w 1234464"/>
                  <a:gd name="connsiteY806" fmla="*/ 607773 h 1286450"/>
                  <a:gd name="connsiteX807" fmla="*/ 1038603 w 1234464"/>
                  <a:gd name="connsiteY807" fmla="*/ 609045 h 1286450"/>
                  <a:gd name="connsiteX808" fmla="*/ 1035583 w 1234464"/>
                  <a:gd name="connsiteY808" fmla="*/ 609681 h 1286450"/>
                  <a:gd name="connsiteX809" fmla="*/ 1029065 w 1234464"/>
                  <a:gd name="connsiteY809" fmla="*/ 608568 h 1286450"/>
                  <a:gd name="connsiteX810" fmla="*/ 1028111 w 1234464"/>
                  <a:gd name="connsiteY810" fmla="*/ 610794 h 1286450"/>
                  <a:gd name="connsiteX811" fmla="*/ 1027316 w 1234464"/>
                  <a:gd name="connsiteY811" fmla="*/ 613656 h 1286450"/>
                  <a:gd name="connsiteX812" fmla="*/ 1029065 w 1234464"/>
                  <a:gd name="connsiteY812" fmla="*/ 618266 h 1286450"/>
                  <a:gd name="connsiteX813" fmla="*/ 1027316 w 1234464"/>
                  <a:gd name="connsiteY813" fmla="*/ 621922 h 1286450"/>
                  <a:gd name="connsiteX814" fmla="*/ 1027316 w 1234464"/>
                  <a:gd name="connsiteY814" fmla="*/ 625420 h 1286450"/>
                  <a:gd name="connsiteX815" fmla="*/ 1031609 w 1234464"/>
                  <a:gd name="connsiteY815" fmla="*/ 632415 h 1286450"/>
                  <a:gd name="connsiteX816" fmla="*/ 1033039 w 1234464"/>
                  <a:gd name="connsiteY816" fmla="*/ 636707 h 1286450"/>
                  <a:gd name="connsiteX817" fmla="*/ 1033039 w 1234464"/>
                  <a:gd name="connsiteY817" fmla="*/ 639728 h 1286450"/>
                  <a:gd name="connsiteX818" fmla="*/ 1031132 w 1234464"/>
                  <a:gd name="connsiteY818" fmla="*/ 647677 h 1286450"/>
                  <a:gd name="connsiteX819" fmla="*/ 1031450 w 1234464"/>
                  <a:gd name="connsiteY819" fmla="*/ 652446 h 1286450"/>
                  <a:gd name="connsiteX820" fmla="*/ 1032563 w 1234464"/>
                  <a:gd name="connsiteY820" fmla="*/ 656262 h 1286450"/>
                  <a:gd name="connsiteX821" fmla="*/ 1039875 w 1234464"/>
                  <a:gd name="connsiteY821" fmla="*/ 676293 h 1286450"/>
                  <a:gd name="connsiteX822" fmla="*/ 1039240 w 1234464"/>
                  <a:gd name="connsiteY822" fmla="*/ 682970 h 1286450"/>
                  <a:gd name="connsiteX823" fmla="*/ 1034629 w 1234464"/>
                  <a:gd name="connsiteY823" fmla="*/ 695370 h 1286450"/>
                  <a:gd name="connsiteX824" fmla="*/ 1032563 w 1234464"/>
                  <a:gd name="connsiteY824" fmla="*/ 697596 h 1286450"/>
                  <a:gd name="connsiteX825" fmla="*/ 1027157 w 1234464"/>
                  <a:gd name="connsiteY825" fmla="*/ 701252 h 1286450"/>
                  <a:gd name="connsiteX826" fmla="*/ 1027157 w 1234464"/>
                  <a:gd name="connsiteY826" fmla="*/ 705227 h 1286450"/>
                  <a:gd name="connsiteX827" fmla="*/ 1025090 w 1234464"/>
                  <a:gd name="connsiteY827" fmla="*/ 711268 h 1286450"/>
                  <a:gd name="connsiteX828" fmla="*/ 1023818 w 1234464"/>
                  <a:gd name="connsiteY828" fmla="*/ 718263 h 1286450"/>
                  <a:gd name="connsiteX829" fmla="*/ 1019844 w 1234464"/>
                  <a:gd name="connsiteY829" fmla="*/ 731935 h 1286450"/>
                  <a:gd name="connsiteX830" fmla="*/ 1018095 w 1234464"/>
                  <a:gd name="connsiteY830" fmla="*/ 735433 h 1286450"/>
                  <a:gd name="connsiteX831" fmla="*/ 1018573 w 1234464"/>
                  <a:gd name="connsiteY831" fmla="*/ 740361 h 1286450"/>
                  <a:gd name="connsiteX832" fmla="*/ 1021116 w 1234464"/>
                  <a:gd name="connsiteY832" fmla="*/ 747197 h 1286450"/>
                  <a:gd name="connsiteX833" fmla="*/ 1021752 w 1234464"/>
                  <a:gd name="connsiteY833" fmla="*/ 751489 h 1286450"/>
                  <a:gd name="connsiteX834" fmla="*/ 1023024 w 1234464"/>
                  <a:gd name="connsiteY834" fmla="*/ 753874 h 1286450"/>
                  <a:gd name="connsiteX835" fmla="*/ 1025885 w 1234464"/>
                  <a:gd name="connsiteY835" fmla="*/ 755782 h 1286450"/>
                  <a:gd name="connsiteX836" fmla="*/ 1028429 w 1234464"/>
                  <a:gd name="connsiteY836" fmla="*/ 756100 h 1286450"/>
                  <a:gd name="connsiteX837" fmla="*/ 1028429 w 1234464"/>
                  <a:gd name="connsiteY837" fmla="*/ 757213 h 1286450"/>
                  <a:gd name="connsiteX838" fmla="*/ 1026522 w 1234464"/>
                  <a:gd name="connsiteY838" fmla="*/ 758167 h 1286450"/>
                  <a:gd name="connsiteX839" fmla="*/ 1025568 w 1234464"/>
                  <a:gd name="connsiteY839" fmla="*/ 759915 h 1286450"/>
                  <a:gd name="connsiteX840" fmla="*/ 1025250 w 1234464"/>
                  <a:gd name="connsiteY840" fmla="*/ 761664 h 1286450"/>
                  <a:gd name="connsiteX841" fmla="*/ 1028429 w 1234464"/>
                  <a:gd name="connsiteY841" fmla="*/ 762777 h 1286450"/>
                  <a:gd name="connsiteX842" fmla="*/ 1031450 w 1234464"/>
                  <a:gd name="connsiteY842" fmla="*/ 763572 h 1286450"/>
                  <a:gd name="connsiteX843" fmla="*/ 1039399 w 1234464"/>
                  <a:gd name="connsiteY843" fmla="*/ 763095 h 1286450"/>
                  <a:gd name="connsiteX844" fmla="*/ 1041306 w 1234464"/>
                  <a:gd name="connsiteY844" fmla="*/ 761982 h 1286450"/>
                  <a:gd name="connsiteX845" fmla="*/ 1045916 w 1234464"/>
                  <a:gd name="connsiteY845" fmla="*/ 754987 h 1286450"/>
                  <a:gd name="connsiteX846" fmla="*/ 1047665 w 1234464"/>
                  <a:gd name="connsiteY846" fmla="*/ 754033 h 1286450"/>
                  <a:gd name="connsiteX847" fmla="*/ 1049732 w 1234464"/>
                  <a:gd name="connsiteY847" fmla="*/ 754033 h 1286450"/>
                  <a:gd name="connsiteX848" fmla="*/ 1051958 w 1234464"/>
                  <a:gd name="connsiteY848" fmla="*/ 754987 h 1286450"/>
                  <a:gd name="connsiteX849" fmla="*/ 1055773 w 1234464"/>
                  <a:gd name="connsiteY849" fmla="*/ 758961 h 1286450"/>
                  <a:gd name="connsiteX850" fmla="*/ 1057681 w 1234464"/>
                  <a:gd name="connsiteY850" fmla="*/ 759756 h 1286450"/>
                  <a:gd name="connsiteX851" fmla="*/ 1059430 w 1234464"/>
                  <a:gd name="connsiteY851" fmla="*/ 759756 h 1286450"/>
                  <a:gd name="connsiteX852" fmla="*/ 1062768 w 1234464"/>
                  <a:gd name="connsiteY852" fmla="*/ 758484 h 1286450"/>
                  <a:gd name="connsiteX853" fmla="*/ 1064676 w 1234464"/>
                  <a:gd name="connsiteY853" fmla="*/ 754033 h 1286450"/>
                  <a:gd name="connsiteX854" fmla="*/ 1065789 w 1234464"/>
                  <a:gd name="connsiteY854" fmla="*/ 753556 h 1286450"/>
                  <a:gd name="connsiteX855" fmla="*/ 1064517 w 1234464"/>
                  <a:gd name="connsiteY855" fmla="*/ 758644 h 1286450"/>
                  <a:gd name="connsiteX856" fmla="*/ 1060860 w 1234464"/>
                  <a:gd name="connsiteY856" fmla="*/ 761187 h 1286450"/>
                  <a:gd name="connsiteX857" fmla="*/ 1055932 w 1234464"/>
                  <a:gd name="connsiteY857" fmla="*/ 761823 h 1286450"/>
                  <a:gd name="connsiteX858" fmla="*/ 1053547 w 1234464"/>
                  <a:gd name="connsiteY858" fmla="*/ 763890 h 1286450"/>
                  <a:gd name="connsiteX859" fmla="*/ 1052435 w 1234464"/>
                  <a:gd name="connsiteY859" fmla="*/ 765479 h 1286450"/>
                  <a:gd name="connsiteX860" fmla="*/ 1051322 w 1234464"/>
                  <a:gd name="connsiteY860" fmla="*/ 767546 h 1286450"/>
                  <a:gd name="connsiteX861" fmla="*/ 1052593 w 1234464"/>
                  <a:gd name="connsiteY861" fmla="*/ 769295 h 1286450"/>
                  <a:gd name="connsiteX862" fmla="*/ 1053865 w 1234464"/>
                  <a:gd name="connsiteY862" fmla="*/ 770567 h 1286450"/>
                  <a:gd name="connsiteX863" fmla="*/ 1057204 w 1234464"/>
                  <a:gd name="connsiteY863" fmla="*/ 771044 h 1286450"/>
                  <a:gd name="connsiteX864" fmla="*/ 1060701 w 1234464"/>
                  <a:gd name="connsiteY864" fmla="*/ 770090 h 1286450"/>
                  <a:gd name="connsiteX865" fmla="*/ 1061814 w 1234464"/>
                  <a:gd name="connsiteY865" fmla="*/ 777880 h 1286450"/>
                  <a:gd name="connsiteX866" fmla="*/ 1063246 w 1234464"/>
                  <a:gd name="connsiteY866" fmla="*/ 784080 h 1286450"/>
                  <a:gd name="connsiteX867" fmla="*/ 1062768 w 1234464"/>
                  <a:gd name="connsiteY867" fmla="*/ 785669 h 1286450"/>
                  <a:gd name="connsiteX868" fmla="*/ 1059430 w 1234464"/>
                  <a:gd name="connsiteY868" fmla="*/ 779470 h 1286450"/>
                  <a:gd name="connsiteX869" fmla="*/ 1057045 w 1234464"/>
                  <a:gd name="connsiteY869" fmla="*/ 777562 h 1286450"/>
                  <a:gd name="connsiteX870" fmla="*/ 1054819 w 1234464"/>
                  <a:gd name="connsiteY870" fmla="*/ 778198 h 1286450"/>
                  <a:gd name="connsiteX871" fmla="*/ 1052912 w 1234464"/>
                  <a:gd name="connsiteY871" fmla="*/ 779470 h 1286450"/>
                  <a:gd name="connsiteX872" fmla="*/ 1052593 w 1234464"/>
                  <a:gd name="connsiteY872" fmla="*/ 780900 h 1286450"/>
                  <a:gd name="connsiteX873" fmla="*/ 1054501 w 1234464"/>
                  <a:gd name="connsiteY873" fmla="*/ 784716 h 1286450"/>
                  <a:gd name="connsiteX874" fmla="*/ 1056886 w 1234464"/>
                  <a:gd name="connsiteY874" fmla="*/ 788213 h 1286450"/>
                  <a:gd name="connsiteX875" fmla="*/ 1056250 w 1234464"/>
                  <a:gd name="connsiteY875" fmla="*/ 788531 h 1286450"/>
                  <a:gd name="connsiteX876" fmla="*/ 1052752 w 1234464"/>
                  <a:gd name="connsiteY876" fmla="*/ 788213 h 1286450"/>
                  <a:gd name="connsiteX877" fmla="*/ 1050686 w 1234464"/>
                  <a:gd name="connsiteY877" fmla="*/ 793937 h 1286450"/>
                  <a:gd name="connsiteX878" fmla="*/ 1050686 w 1234464"/>
                  <a:gd name="connsiteY878" fmla="*/ 798706 h 1286450"/>
                  <a:gd name="connsiteX879" fmla="*/ 1053071 w 1234464"/>
                  <a:gd name="connsiteY879" fmla="*/ 802203 h 1286450"/>
                  <a:gd name="connsiteX880" fmla="*/ 1053389 w 1234464"/>
                  <a:gd name="connsiteY880" fmla="*/ 805224 h 1286450"/>
                  <a:gd name="connsiteX881" fmla="*/ 1053389 w 1234464"/>
                  <a:gd name="connsiteY881" fmla="*/ 806814 h 1286450"/>
                  <a:gd name="connsiteX882" fmla="*/ 1049891 w 1234464"/>
                  <a:gd name="connsiteY882" fmla="*/ 807132 h 1286450"/>
                  <a:gd name="connsiteX883" fmla="*/ 1048778 w 1234464"/>
                  <a:gd name="connsiteY883" fmla="*/ 810152 h 1286450"/>
                  <a:gd name="connsiteX884" fmla="*/ 1048142 w 1234464"/>
                  <a:gd name="connsiteY884" fmla="*/ 812855 h 1286450"/>
                  <a:gd name="connsiteX885" fmla="*/ 1044168 w 1234464"/>
                  <a:gd name="connsiteY885" fmla="*/ 816830 h 1286450"/>
                  <a:gd name="connsiteX886" fmla="*/ 1043373 w 1234464"/>
                  <a:gd name="connsiteY886" fmla="*/ 821440 h 1286450"/>
                  <a:gd name="connsiteX887" fmla="*/ 1046394 w 1234464"/>
                  <a:gd name="connsiteY887" fmla="*/ 827640 h 1286450"/>
                  <a:gd name="connsiteX888" fmla="*/ 1044327 w 1234464"/>
                  <a:gd name="connsiteY888" fmla="*/ 835748 h 1286450"/>
                  <a:gd name="connsiteX889" fmla="*/ 1039875 w 1234464"/>
                  <a:gd name="connsiteY889" fmla="*/ 837020 h 1286450"/>
                  <a:gd name="connsiteX890" fmla="*/ 1039399 w 1234464"/>
                  <a:gd name="connsiteY890" fmla="*/ 842902 h 1286450"/>
                  <a:gd name="connsiteX891" fmla="*/ 1038762 w 1234464"/>
                  <a:gd name="connsiteY891" fmla="*/ 846558 h 1286450"/>
                  <a:gd name="connsiteX892" fmla="*/ 1042260 w 1234464"/>
                  <a:gd name="connsiteY892" fmla="*/ 848943 h 1286450"/>
                  <a:gd name="connsiteX893" fmla="*/ 1046235 w 1234464"/>
                  <a:gd name="connsiteY893" fmla="*/ 850851 h 1286450"/>
                  <a:gd name="connsiteX894" fmla="*/ 1051163 w 1234464"/>
                  <a:gd name="connsiteY894" fmla="*/ 854507 h 1286450"/>
                  <a:gd name="connsiteX895" fmla="*/ 1055932 w 1234464"/>
                  <a:gd name="connsiteY895" fmla="*/ 855938 h 1286450"/>
                  <a:gd name="connsiteX896" fmla="*/ 1055456 w 1234464"/>
                  <a:gd name="connsiteY896" fmla="*/ 861502 h 1286450"/>
                  <a:gd name="connsiteX897" fmla="*/ 1053706 w 1234464"/>
                  <a:gd name="connsiteY897" fmla="*/ 866431 h 1286450"/>
                  <a:gd name="connsiteX898" fmla="*/ 1044009 w 1234464"/>
                  <a:gd name="connsiteY898" fmla="*/ 872949 h 1286450"/>
                  <a:gd name="connsiteX899" fmla="*/ 1038921 w 1234464"/>
                  <a:gd name="connsiteY899" fmla="*/ 874380 h 1286450"/>
                  <a:gd name="connsiteX900" fmla="*/ 1035901 w 1234464"/>
                  <a:gd name="connsiteY900" fmla="*/ 875016 h 1286450"/>
                  <a:gd name="connsiteX901" fmla="*/ 1034629 w 1234464"/>
                  <a:gd name="connsiteY901" fmla="*/ 879467 h 1286450"/>
                  <a:gd name="connsiteX902" fmla="*/ 1033517 w 1234464"/>
                  <a:gd name="connsiteY902" fmla="*/ 884236 h 1286450"/>
                  <a:gd name="connsiteX903" fmla="*/ 1039716 w 1234464"/>
                  <a:gd name="connsiteY903" fmla="*/ 884872 h 1286450"/>
                  <a:gd name="connsiteX904" fmla="*/ 1044327 w 1234464"/>
                  <a:gd name="connsiteY904" fmla="*/ 888528 h 1286450"/>
                  <a:gd name="connsiteX905" fmla="*/ 1046870 w 1234464"/>
                  <a:gd name="connsiteY905" fmla="*/ 889641 h 1286450"/>
                  <a:gd name="connsiteX906" fmla="*/ 1047824 w 1234464"/>
                  <a:gd name="connsiteY906" fmla="*/ 890595 h 1286450"/>
                  <a:gd name="connsiteX907" fmla="*/ 1047824 w 1234464"/>
                  <a:gd name="connsiteY907" fmla="*/ 891867 h 1286450"/>
                  <a:gd name="connsiteX908" fmla="*/ 1046711 w 1234464"/>
                  <a:gd name="connsiteY908" fmla="*/ 891867 h 1286450"/>
                  <a:gd name="connsiteX909" fmla="*/ 1040353 w 1234464"/>
                  <a:gd name="connsiteY909" fmla="*/ 888370 h 1286450"/>
                  <a:gd name="connsiteX910" fmla="*/ 1038445 w 1234464"/>
                  <a:gd name="connsiteY910" fmla="*/ 888051 h 1286450"/>
                  <a:gd name="connsiteX911" fmla="*/ 1035265 w 1234464"/>
                  <a:gd name="connsiteY911" fmla="*/ 889324 h 1286450"/>
                  <a:gd name="connsiteX912" fmla="*/ 1030337 w 1234464"/>
                  <a:gd name="connsiteY912" fmla="*/ 892980 h 1286450"/>
                  <a:gd name="connsiteX913" fmla="*/ 1025090 w 1234464"/>
                  <a:gd name="connsiteY913" fmla="*/ 892980 h 1286450"/>
                  <a:gd name="connsiteX914" fmla="*/ 1023660 w 1234464"/>
                  <a:gd name="connsiteY914" fmla="*/ 898067 h 1286450"/>
                  <a:gd name="connsiteX915" fmla="*/ 1024296 w 1234464"/>
                  <a:gd name="connsiteY915" fmla="*/ 900770 h 1286450"/>
                  <a:gd name="connsiteX916" fmla="*/ 1026998 w 1234464"/>
                  <a:gd name="connsiteY916" fmla="*/ 901724 h 1286450"/>
                  <a:gd name="connsiteX917" fmla="*/ 1028906 w 1234464"/>
                  <a:gd name="connsiteY917" fmla="*/ 903314 h 1286450"/>
                  <a:gd name="connsiteX918" fmla="*/ 1028906 w 1234464"/>
                  <a:gd name="connsiteY918" fmla="*/ 907606 h 1286450"/>
                  <a:gd name="connsiteX919" fmla="*/ 1027952 w 1234464"/>
                  <a:gd name="connsiteY919" fmla="*/ 910786 h 1286450"/>
                  <a:gd name="connsiteX920" fmla="*/ 1027316 w 1234464"/>
                  <a:gd name="connsiteY920" fmla="*/ 916986 h 1286450"/>
                  <a:gd name="connsiteX921" fmla="*/ 1026839 w 1234464"/>
                  <a:gd name="connsiteY921" fmla="*/ 918893 h 1286450"/>
                  <a:gd name="connsiteX922" fmla="*/ 1026839 w 1234464"/>
                  <a:gd name="connsiteY922" fmla="*/ 921914 h 1286450"/>
                  <a:gd name="connsiteX923" fmla="*/ 1025409 w 1234464"/>
                  <a:gd name="connsiteY923" fmla="*/ 926207 h 1286450"/>
                  <a:gd name="connsiteX924" fmla="*/ 1023818 w 1234464"/>
                  <a:gd name="connsiteY924" fmla="*/ 929227 h 1286450"/>
                  <a:gd name="connsiteX925" fmla="*/ 1021593 w 1234464"/>
                  <a:gd name="connsiteY925" fmla="*/ 931612 h 1286450"/>
                  <a:gd name="connsiteX926" fmla="*/ 1018731 w 1234464"/>
                  <a:gd name="connsiteY926" fmla="*/ 931612 h 1286450"/>
                  <a:gd name="connsiteX927" fmla="*/ 1018731 w 1234464"/>
                  <a:gd name="connsiteY927" fmla="*/ 930499 h 1286450"/>
                  <a:gd name="connsiteX928" fmla="*/ 1019049 w 1234464"/>
                  <a:gd name="connsiteY928" fmla="*/ 929386 h 1286450"/>
                  <a:gd name="connsiteX929" fmla="*/ 1022547 w 1234464"/>
                  <a:gd name="connsiteY929" fmla="*/ 924934 h 1286450"/>
                  <a:gd name="connsiteX930" fmla="*/ 1025568 w 1234464"/>
                  <a:gd name="connsiteY930" fmla="*/ 913965 h 1286450"/>
                  <a:gd name="connsiteX931" fmla="*/ 1025568 w 1234464"/>
                  <a:gd name="connsiteY931" fmla="*/ 910309 h 1286450"/>
                  <a:gd name="connsiteX932" fmla="*/ 1025885 w 1234464"/>
                  <a:gd name="connsiteY932" fmla="*/ 906493 h 1286450"/>
                  <a:gd name="connsiteX933" fmla="*/ 1024772 w 1234464"/>
                  <a:gd name="connsiteY933" fmla="*/ 904744 h 1286450"/>
                  <a:gd name="connsiteX934" fmla="*/ 1022547 w 1234464"/>
                  <a:gd name="connsiteY934" fmla="*/ 904744 h 1286450"/>
                  <a:gd name="connsiteX935" fmla="*/ 1020640 w 1234464"/>
                  <a:gd name="connsiteY935" fmla="*/ 906016 h 1286450"/>
                  <a:gd name="connsiteX936" fmla="*/ 1019208 w 1234464"/>
                  <a:gd name="connsiteY936" fmla="*/ 913329 h 1286450"/>
                  <a:gd name="connsiteX937" fmla="*/ 1018095 w 1234464"/>
                  <a:gd name="connsiteY937" fmla="*/ 916986 h 1286450"/>
                  <a:gd name="connsiteX938" fmla="*/ 1014598 w 1234464"/>
                  <a:gd name="connsiteY938" fmla="*/ 919370 h 1286450"/>
                  <a:gd name="connsiteX939" fmla="*/ 1011100 w 1234464"/>
                  <a:gd name="connsiteY939" fmla="*/ 920006 h 1286450"/>
                  <a:gd name="connsiteX940" fmla="*/ 1006490 w 1234464"/>
                  <a:gd name="connsiteY940" fmla="*/ 920324 h 1286450"/>
                  <a:gd name="connsiteX941" fmla="*/ 1005854 w 1234464"/>
                  <a:gd name="connsiteY941" fmla="*/ 919211 h 1286450"/>
                  <a:gd name="connsiteX942" fmla="*/ 1006967 w 1234464"/>
                  <a:gd name="connsiteY942" fmla="*/ 919211 h 1286450"/>
                  <a:gd name="connsiteX943" fmla="*/ 1014916 w 1234464"/>
                  <a:gd name="connsiteY943" fmla="*/ 916191 h 1286450"/>
                  <a:gd name="connsiteX944" fmla="*/ 1016665 w 1234464"/>
                  <a:gd name="connsiteY944" fmla="*/ 913488 h 1286450"/>
                  <a:gd name="connsiteX945" fmla="*/ 1015552 w 1234464"/>
                  <a:gd name="connsiteY945" fmla="*/ 909673 h 1286450"/>
                  <a:gd name="connsiteX946" fmla="*/ 1017301 w 1234464"/>
                  <a:gd name="connsiteY946" fmla="*/ 907765 h 1286450"/>
                  <a:gd name="connsiteX947" fmla="*/ 1018414 w 1234464"/>
                  <a:gd name="connsiteY947" fmla="*/ 905539 h 1286450"/>
                  <a:gd name="connsiteX948" fmla="*/ 1020640 w 1234464"/>
                  <a:gd name="connsiteY948" fmla="*/ 896000 h 1286450"/>
                  <a:gd name="connsiteX949" fmla="*/ 1021752 w 1234464"/>
                  <a:gd name="connsiteY949" fmla="*/ 893616 h 1286450"/>
                  <a:gd name="connsiteX950" fmla="*/ 1022229 w 1234464"/>
                  <a:gd name="connsiteY950" fmla="*/ 891708 h 1286450"/>
                  <a:gd name="connsiteX951" fmla="*/ 1019527 w 1234464"/>
                  <a:gd name="connsiteY951" fmla="*/ 890277 h 1286450"/>
                  <a:gd name="connsiteX952" fmla="*/ 1018414 w 1234464"/>
                  <a:gd name="connsiteY952" fmla="*/ 890277 h 1286450"/>
                  <a:gd name="connsiteX953" fmla="*/ 1016029 w 1234464"/>
                  <a:gd name="connsiteY953" fmla="*/ 890595 h 1286450"/>
                  <a:gd name="connsiteX954" fmla="*/ 1014280 w 1234464"/>
                  <a:gd name="connsiteY954" fmla="*/ 892185 h 1286450"/>
                  <a:gd name="connsiteX955" fmla="*/ 1013644 w 1234464"/>
                  <a:gd name="connsiteY955" fmla="*/ 893457 h 1286450"/>
                  <a:gd name="connsiteX956" fmla="*/ 1014280 w 1234464"/>
                  <a:gd name="connsiteY956" fmla="*/ 897272 h 1286450"/>
                  <a:gd name="connsiteX957" fmla="*/ 1014756 w 1234464"/>
                  <a:gd name="connsiteY957" fmla="*/ 898703 h 1286450"/>
                  <a:gd name="connsiteX958" fmla="*/ 1014756 w 1234464"/>
                  <a:gd name="connsiteY958" fmla="*/ 899975 h 1286450"/>
                  <a:gd name="connsiteX959" fmla="*/ 1014439 w 1234464"/>
                  <a:gd name="connsiteY959" fmla="*/ 901406 h 1286450"/>
                  <a:gd name="connsiteX960" fmla="*/ 1012691 w 1234464"/>
                  <a:gd name="connsiteY960" fmla="*/ 903155 h 1286450"/>
                  <a:gd name="connsiteX961" fmla="*/ 1008557 w 1234464"/>
                  <a:gd name="connsiteY961" fmla="*/ 904426 h 1286450"/>
                  <a:gd name="connsiteX962" fmla="*/ 1006649 w 1234464"/>
                  <a:gd name="connsiteY962" fmla="*/ 904426 h 1286450"/>
                  <a:gd name="connsiteX963" fmla="*/ 1003946 w 1234464"/>
                  <a:gd name="connsiteY963" fmla="*/ 905698 h 1286450"/>
                  <a:gd name="connsiteX964" fmla="*/ 999177 w 1234464"/>
                  <a:gd name="connsiteY964" fmla="*/ 905698 h 1286450"/>
                  <a:gd name="connsiteX965" fmla="*/ 995362 w 1234464"/>
                  <a:gd name="connsiteY965" fmla="*/ 905062 h 1286450"/>
                  <a:gd name="connsiteX966" fmla="*/ 986618 w 1234464"/>
                  <a:gd name="connsiteY966" fmla="*/ 906970 h 1286450"/>
                  <a:gd name="connsiteX967" fmla="*/ 986618 w 1234464"/>
                  <a:gd name="connsiteY967" fmla="*/ 911580 h 1286450"/>
                  <a:gd name="connsiteX968" fmla="*/ 988526 w 1234464"/>
                  <a:gd name="connsiteY968" fmla="*/ 914919 h 1286450"/>
                  <a:gd name="connsiteX969" fmla="*/ 990592 w 1234464"/>
                  <a:gd name="connsiteY969" fmla="*/ 917145 h 1286450"/>
                  <a:gd name="connsiteX970" fmla="*/ 986300 w 1234464"/>
                  <a:gd name="connsiteY970" fmla="*/ 919847 h 1286450"/>
                  <a:gd name="connsiteX971" fmla="*/ 981371 w 1234464"/>
                  <a:gd name="connsiteY971" fmla="*/ 924617 h 1286450"/>
                  <a:gd name="connsiteX972" fmla="*/ 977715 w 1234464"/>
                  <a:gd name="connsiteY972" fmla="*/ 926842 h 1286450"/>
                  <a:gd name="connsiteX973" fmla="*/ 975967 w 1234464"/>
                  <a:gd name="connsiteY973" fmla="*/ 928750 h 1286450"/>
                  <a:gd name="connsiteX974" fmla="*/ 969607 w 1234464"/>
                  <a:gd name="connsiteY974" fmla="*/ 933360 h 1286450"/>
                  <a:gd name="connsiteX975" fmla="*/ 968176 w 1234464"/>
                  <a:gd name="connsiteY975" fmla="*/ 936858 h 1286450"/>
                  <a:gd name="connsiteX976" fmla="*/ 968176 w 1234464"/>
                  <a:gd name="connsiteY976" fmla="*/ 939402 h 1286450"/>
                  <a:gd name="connsiteX977" fmla="*/ 970243 w 1234464"/>
                  <a:gd name="connsiteY977" fmla="*/ 942581 h 1286450"/>
                  <a:gd name="connsiteX978" fmla="*/ 974217 w 1234464"/>
                  <a:gd name="connsiteY978" fmla="*/ 945443 h 1286450"/>
                  <a:gd name="connsiteX979" fmla="*/ 976125 w 1234464"/>
                  <a:gd name="connsiteY979" fmla="*/ 945443 h 1286450"/>
                  <a:gd name="connsiteX980" fmla="*/ 976921 w 1234464"/>
                  <a:gd name="connsiteY980" fmla="*/ 944171 h 1286450"/>
                  <a:gd name="connsiteX981" fmla="*/ 977397 w 1234464"/>
                  <a:gd name="connsiteY981" fmla="*/ 942581 h 1286450"/>
                  <a:gd name="connsiteX982" fmla="*/ 975648 w 1234464"/>
                  <a:gd name="connsiteY982" fmla="*/ 938607 h 1286450"/>
                  <a:gd name="connsiteX983" fmla="*/ 973263 w 1234464"/>
                  <a:gd name="connsiteY983" fmla="*/ 938607 h 1286450"/>
                  <a:gd name="connsiteX984" fmla="*/ 972150 w 1234464"/>
                  <a:gd name="connsiteY984" fmla="*/ 937812 h 1286450"/>
                  <a:gd name="connsiteX985" fmla="*/ 972787 w 1234464"/>
                  <a:gd name="connsiteY985" fmla="*/ 936699 h 1286450"/>
                  <a:gd name="connsiteX986" fmla="*/ 974535 w 1234464"/>
                  <a:gd name="connsiteY986" fmla="*/ 935427 h 1286450"/>
                  <a:gd name="connsiteX987" fmla="*/ 978510 w 1234464"/>
                  <a:gd name="connsiteY987" fmla="*/ 934950 h 1286450"/>
                  <a:gd name="connsiteX988" fmla="*/ 984074 w 1234464"/>
                  <a:gd name="connsiteY988" fmla="*/ 933201 h 1286450"/>
                  <a:gd name="connsiteX989" fmla="*/ 987731 w 1234464"/>
                  <a:gd name="connsiteY989" fmla="*/ 930022 h 1286450"/>
                  <a:gd name="connsiteX990" fmla="*/ 988685 w 1234464"/>
                  <a:gd name="connsiteY990" fmla="*/ 930022 h 1286450"/>
                  <a:gd name="connsiteX991" fmla="*/ 986777 w 1234464"/>
                  <a:gd name="connsiteY991" fmla="*/ 934314 h 1286450"/>
                  <a:gd name="connsiteX992" fmla="*/ 987413 w 1234464"/>
                  <a:gd name="connsiteY992" fmla="*/ 936699 h 1286450"/>
                  <a:gd name="connsiteX993" fmla="*/ 988207 w 1234464"/>
                  <a:gd name="connsiteY993" fmla="*/ 938289 h 1286450"/>
                  <a:gd name="connsiteX994" fmla="*/ 993772 w 1234464"/>
                  <a:gd name="connsiteY994" fmla="*/ 940355 h 1286450"/>
                  <a:gd name="connsiteX995" fmla="*/ 997269 w 1234464"/>
                  <a:gd name="connsiteY995" fmla="*/ 942740 h 1286450"/>
                  <a:gd name="connsiteX996" fmla="*/ 1002357 w 1234464"/>
                  <a:gd name="connsiteY996" fmla="*/ 943535 h 1286450"/>
                  <a:gd name="connsiteX997" fmla="*/ 1003310 w 1234464"/>
                  <a:gd name="connsiteY997" fmla="*/ 943535 h 1286450"/>
                  <a:gd name="connsiteX998" fmla="*/ 1003629 w 1234464"/>
                  <a:gd name="connsiteY998" fmla="*/ 942740 h 1286450"/>
                  <a:gd name="connsiteX999" fmla="*/ 1002992 w 1234464"/>
                  <a:gd name="connsiteY999" fmla="*/ 941627 h 1286450"/>
                  <a:gd name="connsiteX1000" fmla="*/ 1002992 w 1234464"/>
                  <a:gd name="connsiteY1000" fmla="*/ 940196 h 1286450"/>
                  <a:gd name="connsiteX1001" fmla="*/ 1003946 w 1234464"/>
                  <a:gd name="connsiteY1001" fmla="*/ 939242 h 1286450"/>
                  <a:gd name="connsiteX1002" fmla="*/ 1007920 w 1234464"/>
                  <a:gd name="connsiteY1002" fmla="*/ 940038 h 1286450"/>
                  <a:gd name="connsiteX1003" fmla="*/ 1010941 w 1234464"/>
                  <a:gd name="connsiteY1003" fmla="*/ 943535 h 1286450"/>
                  <a:gd name="connsiteX1004" fmla="*/ 1012531 w 1234464"/>
                  <a:gd name="connsiteY1004" fmla="*/ 946714 h 1286450"/>
                  <a:gd name="connsiteX1005" fmla="*/ 1010941 w 1234464"/>
                  <a:gd name="connsiteY1005" fmla="*/ 950689 h 1286450"/>
                  <a:gd name="connsiteX1006" fmla="*/ 1012372 w 1234464"/>
                  <a:gd name="connsiteY1006" fmla="*/ 954346 h 1286450"/>
                  <a:gd name="connsiteX1007" fmla="*/ 1010782 w 1234464"/>
                  <a:gd name="connsiteY1007" fmla="*/ 955299 h 1286450"/>
                  <a:gd name="connsiteX1008" fmla="*/ 1005377 w 1234464"/>
                  <a:gd name="connsiteY1008" fmla="*/ 959592 h 1286450"/>
                  <a:gd name="connsiteX1009" fmla="*/ 1003151 w 1234464"/>
                  <a:gd name="connsiteY1009" fmla="*/ 963407 h 1286450"/>
                  <a:gd name="connsiteX1010" fmla="*/ 1007762 w 1234464"/>
                  <a:gd name="connsiteY1010" fmla="*/ 967064 h 1286450"/>
                  <a:gd name="connsiteX1011" fmla="*/ 1010146 w 1234464"/>
                  <a:gd name="connsiteY1011" fmla="*/ 968017 h 1286450"/>
                  <a:gd name="connsiteX1012" fmla="*/ 1011578 w 1234464"/>
                  <a:gd name="connsiteY1012" fmla="*/ 968336 h 1286450"/>
                  <a:gd name="connsiteX1013" fmla="*/ 1013167 w 1234464"/>
                  <a:gd name="connsiteY1013" fmla="*/ 969130 h 1286450"/>
                  <a:gd name="connsiteX1014" fmla="*/ 1012691 w 1234464"/>
                  <a:gd name="connsiteY1014" fmla="*/ 970402 h 1286450"/>
                  <a:gd name="connsiteX1015" fmla="*/ 1010146 w 1234464"/>
                  <a:gd name="connsiteY1015" fmla="*/ 972310 h 1286450"/>
                  <a:gd name="connsiteX1016" fmla="*/ 1007920 w 1234464"/>
                  <a:gd name="connsiteY1016" fmla="*/ 971833 h 1286450"/>
                  <a:gd name="connsiteX1017" fmla="*/ 1005536 w 1234464"/>
                  <a:gd name="connsiteY1017" fmla="*/ 969449 h 1286450"/>
                  <a:gd name="connsiteX1018" fmla="*/ 1003788 w 1234464"/>
                  <a:gd name="connsiteY1018" fmla="*/ 968653 h 1286450"/>
                  <a:gd name="connsiteX1019" fmla="*/ 1001879 w 1234464"/>
                  <a:gd name="connsiteY1019" fmla="*/ 968336 h 1286450"/>
                  <a:gd name="connsiteX1020" fmla="*/ 1000290 w 1234464"/>
                  <a:gd name="connsiteY1020" fmla="*/ 970243 h 1286450"/>
                  <a:gd name="connsiteX1021" fmla="*/ 998382 w 1234464"/>
                  <a:gd name="connsiteY1021" fmla="*/ 973264 h 1286450"/>
                  <a:gd name="connsiteX1022" fmla="*/ 999654 w 1234464"/>
                  <a:gd name="connsiteY1022" fmla="*/ 975331 h 1286450"/>
                  <a:gd name="connsiteX1023" fmla="*/ 1000767 w 1234464"/>
                  <a:gd name="connsiteY1023" fmla="*/ 975808 h 1286450"/>
                  <a:gd name="connsiteX1024" fmla="*/ 1004742 w 1234464"/>
                  <a:gd name="connsiteY1024" fmla="*/ 976761 h 1286450"/>
                  <a:gd name="connsiteX1025" fmla="*/ 1006331 w 1234464"/>
                  <a:gd name="connsiteY1025" fmla="*/ 977874 h 1286450"/>
                  <a:gd name="connsiteX1026" fmla="*/ 1006331 w 1234464"/>
                  <a:gd name="connsiteY1026" fmla="*/ 980100 h 1286450"/>
                  <a:gd name="connsiteX1027" fmla="*/ 1007126 w 1234464"/>
                  <a:gd name="connsiteY1027" fmla="*/ 982008 h 1286450"/>
                  <a:gd name="connsiteX1028" fmla="*/ 1010624 w 1234464"/>
                  <a:gd name="connsiteY1028" fmla="*/ 982961 h 1286450"/>
                  <a:gd name="connsiteX1029" fmla="*/ 1014756 w 1234464"/>
                  <a:gd name="connsiteY1029" fmla="*/ 982484 h 1286450"/>
                  <a:gd name="connsiteX1030" fmla="*/ 1018890 w 1234464"/>
                  <a:gd name="connsiteY1030" fmla="*/ 981531 h 1286450"/>
                  <a:gd name="connsiteX1031" fmla="*/ 1021593 w 1234464"/>
                  <a:gd name="connsiteY1031" fmla="*/ 979305 h 1286450"/>
                  <a:gd name="connsiteX1032" fmla="*/ 1023501 w 1234464"/>
                  <a:gd name="connsiteY1032" fmla="*/ 974536 h 1286450"/>
                  <a:gd name="connsiteX1033" fmla="*/ 1024455 w 1234464"/>
                  <a:gd name="connsiteY1033" fmla="*/ 971674 h 1286450"/>
                  <a:gd name="connsiteX1034" fmla="*/ 1025409 w 1234464"/>
                  <a:gd name="connsiteY1034" fmla="*/ 971674 h 1286450"/>
                  <a:gd name="connsiteX1035" fmla="*/ 1027793 w 1234464"/>
                  <a:gd name="connsiteY1035" fmla="*/ 979623 h 1286450"/>
                  <a:gd name="connsiteX1036" fmla="*/ 1027793 w 1234464"/>
                  <a:gd name="connsiteY1036" fmla="*/ 981849 h 1286450"/>
                  <a:gd name="connsiteX1037" fmla="*/ 1028588 w 1234464"/>
                  <a:gd name="connsiteY1037" fmla="*/ 983757 h 1286450"/>
                  <a:gd name="connsiteX1038" fmla="*/ 1029700 w 1234464"/>
                  <a:gd name="connsiteY1038" fmla="*/ 984710 h 1286450"/>
                  <a:gd name="connsiteX1039" fmla="*/ 1031609 w 1234464"/>
                  <a:gd name="connsiteY1039" fmla="*/ 987890 h 1286450"/>
                  <a:gd name="connsiteX1040" fmla="*/ 1034788 w 1234464"/>
                  <a:gd name="connsiteY1040" fmla="*/ 989321 h 1286450"/>
                  <a:gd name="connsiteX1041" fmla="*/ 1034788 w 1234464"/>
                  <a:gd name="connsiteY1041" fmla="*/ 990433 h 1286450"/>
                  <a:gd name="connsiteX1042" fmla="*/ 1030813 w 1234464"/>
                  <a:gd name="connsiteY1042" fmla="*/ 991229 h 1286450"/>
                  <a:gd name="connsiteX1043" fmla="*/ 1021434 w 1234464"/>
                  <a:gd name="connsiteY1043" fmla="*/ 985505 h 1286450"/>
                  <a:gd name="connsiteX1044" fmla="*/ 1009987 w 1234464"/>
                  <a:gd name="connsiteY1044" fmla="*/ 985505 h 1286450"/>
                  <a:gd name="connsiteX1045" fmla="*/ 1005696 w 1234464"/>
                  <a:gd name="connsiteY1045" fmla="*/ 984392 h 1286450"/>
                  <a:gd name="connsiteX1046" fmla="*/ 1000449 w 1234464"/>
                  <a:gd name="connsiteY1046" fmla="*/ 983915 h 1286450"/>
                  <a:gd name="connsiteX1047" fmla="*/ 1000449 w 1234464"/>
                  <a:gd name="connsiteY1047" fmla="*/ 989956 h 1286450"/>
                  <a:gd name="connsiteX1048" fmla="*/ 1000608 w 1234464"/>
                  <a:gd name="connsiteY1048" fmla="*/ 994090 h 1286450"/>
                  <a:gd name="connsiteX1049" fmla="*/ 1002833 w 1234464"/>
                  <a:gd name="connsiteY1049" fmla="*/ 997270 h 1286450"/>
                  <a:gd name="connsiteX1050" fmla="*/ 1003629 w 1234464"/>
                  <a:gd name="connsiteY1050" fmla="*/ 1000926 h 1286450"/>
                  <a:gd name="connsiteX1051" fmla="*/ 1007444 w 1234464"/>
                  <a:gd name="connsiteY1051" fmla="*/ 1002039 h 1286450"/>
                  <a:gd name="connsiteX1052" fmla="*/ 1009511 w 1234464"/>
                  <a:gd name="connsiteY1052" fmla="*/ 1000608 h 1286450"/>
                  <a:gd name="connsiteX1053" fmla="*/ 1012372 w 1234464"/>
                  <a:gd name="connsiteY1053" fmla="*/ 999654 h 1286450"/>
                  <a:gd name="connsiteX1054" fmla="*/ 1016982 w 1234464"/>
                  <a:gd name="connsiteY1054" fmla="*/ 1001403 h 1286450"/>
                  <a:gd name="connsiteX1055" fmla="*/ 1015552 w 1234464"/>
                  <a:gd name="connsiteY1055" fmla="*/ 1002516 h 1286450"/>
                  <a:gd name="connsiteX1056" fmla="*/ 1013485 w 1234464"/>
                  <a:gd name="connsiteY1056" fmla="*/ 1002516 h 1286450"/>
                  <a:gd name="connsiteX1057" fmla="*/ 1012213 w 1234464"/>
                  <a:gd name="connsiteY1057" fmla="*/ 1002198 h 1286450"/>
                  <a:gd name="connsiteX1058" fmla="*/ 1010782 w 1234464"/>
                  <a:gd name="connsiteY1058" fmla="*/ 1002993 h 1286450"/>
                  <a:gd name="connsiteX1059" fmla="*/ 1007603 w 1234464"/>
                  <a:gd name="connsiteY1059" fmla="*/ 1005854 h 1286450"/>
                  <a:gd name="connsiteX1060" fmla="*/ 1006490 w 1234464"/>
                  <a:gd name="connsiteY1060" fmla="*/ 1013168 h 1286450"/>
                  <a:gd name="connsiteX1061" fmla="*/ 1006490 w 1234464"/>
                  <a:gd name="connsiteY1061" fmla="*/ 1022547 h 1286450"/>
                  <a:gd name="connsiteX1062" fmla="*/ 1007126 w 1234464"/>
                  <a:gd name="connsiteY1062" fmla="*/ 1033835 h 1286450"/>
                  <a:gd name="connsiteX1063" fmla="*/ 1006808 w 1234464"/>
                  <a:gd name="connsiteY1063" fmla="*/ 1035583 h 1286450"/>
                  <a:gd name="connsiteX1064" fmla="*/ 1007285 w 1234464"/>
                  <a:gd name="connsiteY1064" fmla="*/ 1036537 h 1286450"/>
                  <a:gd name="connsiteX1065" fmla="*/ 1008557 w 1234464"/>
                  <a:gd name="connsiteY1065" fmla="*/ 1037968 h 1286450"/>
                  <a:gd name="connsiteX1066" fmla="*/ 1010782 w 1234464"/>
                  <a:gd name="connsiteY1066" fmla="*/ 1039399 h 1286450"/>
                  <a:gd name="connsiteX1067" fmla="*/ 1011895 w 1234464"/>
                  <a:gd name="connsiteY1067" fmla="*/ 1035901 h 1286450"/>
                  <a:gd name="connsiteX1068" fmla="*/ 1012372 w 1234464"/>
                  <a:gd name="connsiteY1068" fmla="*/ 1032722 h 1286450"/>
                  <a:gd name="connsiteX1069" fmla="*/ 1013167 w 1234464"/>
                  <a:gd name="connsiteY1069" fmla="*/ 1030178 h 1286450"/>
                  <a:gd name="connsiteX1070" fmla="*/ 1015075 w 1234464"/>
                  <a:gd name="connsiteY1070" fmla="*/ 1027952 h 1286450"/>
                  <a:gd name="connsiteX1071" fmla="*/ 1015393 w 1234464"/>
                  <a:gd name="connsiteY1071" fmla="*/ 1025091 h 1286450"/>
                  <a:gd name="connsiteX1072" fmla="*/ 1016347 w 1234464"/>
                  <a:gd name="connsiteY1072" fmla="*/ 1021911 h 1286450"/>
                  <a:gd name="connsiteX1073" fmla="*/ 1019049 w 1234464"/>
                  <a:gd name="connsiteY1073" fmla="*/ 1021911 h 1286450"/>
                  <a:gd name="connsiteX1074" fmla="*/ 1019049 w 1234464"/>
                  <a:gd name="connsiteY1074" fmla="*/ 1022706 h 1286450"/>
                  <a:gd name="connsiteX1075" fmla="*/ 1017777 w 1234464"/>
                  <a:gd name="connsiteY1075" fmla="*/ 1023183 h 1286450"/>
                  <a:gd name="connsiteX1076" fmla="*/ 1016823 w 1234464"/>
                  <a:gd name="connsiteY1076" fmla="*/ 1024296 h 1286450"/>
                  <a:gd name="connsiteX1077" fmla="*/ 1017141 w 1234464"/>
                  <a:gd name="connsiteY1077" fmla="*/ 1026839 h 1286450"/>
                  <a:gd name="connsiteX1078" fmla="*/ 1016665 w 1234464"/>
                  <a:gd name="connsiteY1078" fmla="*/ 1030019 h 1286450"/>
                  <a:gd name="connsiteX1079" fmla="*/ 1015869 w 1234464"/>
                  <a:gd name="connsiteY1079" fmla="*/ 1032245 h 1286450"/>
                  <a:gd name="connsiteX1080" fmla="*/ 1014916 w 1234464"/>
                  <a:gd name="connsiteY1080" fmla="*/ 1034311 h 1286450"/>
                  <a:gd name="connsiteX1081" fmla="*/ 1014598 w 1234464"/>
                  <a:gd name="connsiteY1081" fmla="*/ 1036855 h 1286450"/>
                  <a:gd name="connsiteX1082" fmla="*/ 1017619 w 1234464"/>
                  <a:gd name="connsiteY1082" fmla="*/ 1039081 h 1286450"/>
                  <a:gd name="connsiteX1083" fmla="*/ 1020321 w 1234464"/>
                  <a:gd name="connsiteY1083" fmla="*/ 1040353 h 1286450"/>
                  <a:gd name="connsiteX1084" fmla="*/ 1021911 w 1234464"/>
                  <a:gd name="connsiteY1084" fmla="*/ 1043532 h 1286450"/>
                  <a:gd name="connsiteX1085" fmla="*/ 1020321 w 1234464"/>
                  <a:gd name="connsiteY1085" fmla="*/ 1044009 h 1286450"/>
                  <a:gd name="connsiteX1086" fmla="*/ 1018414 w 1234464"/>
                  <a:gd name="connsiteY1086" fmla="*/ 1042896 h 1286450"/>
                  <a:gd name="connsiteX1087" fmla="*/ 1014280 w 1234464"/>
                  <a:gd name="connsiteY1087" fmla="*/ 1041466 h 1286450"/>
                  <a:gd name="connsiteX1088" fmla="*/ 1010624 w 1234464"/>
                  <a:gd name="connsiteY1088" fmla="*/ 1042420 h 1286450"/>
                  <a:gd name="connsiteX1089" fmla="*/ 1008874 w 1234464"/>
                  <a:gd name="connsiteY1089" fmla="*/ 1043373 h 1286450"/>
                  <a:gd name="connsiteX1090" fmla="*/ 1008080 w 1234464"/>
                  <a:gd name="connsiteY1090" fmla="*/ 1047666 h 1286450"/>
                  <a:gd name="connsiteX1091" fmla="*/ 1008080 w 1234464"/>
                  <a:gd name="connsiteY1091" fmla="*/ 1050050 h 1286450"/>
                  <a:gd name="connsiteX1092" fmla="*/ 1012372 w 1234464"/>
                  <a:gd name="connsiteY1092" fmla="*/ 1054661 h 1286450"/>
                  <a:gd name="connsiteX1093" fmla="*/ 1015234 w 1234464"/>
                  <a:gd name="connsiteY1093" fmla="*/ 1056251 h 1286450"/>
                  <a:gd name="connsiteX1094" fmla="*/ 1016982 w 1234464"/>
                  <a:gd name="connsiteY1094" fmla="*/ 1055455 h 1286450"/>
                  <a:gd name="connsiteX1095" fmla="*/ 1018573 w 1234464"/>
                  <a:gd name="connsiteY1095" fmla="*/ 1057999 h 1286450"/>
                  <a:gd name="connsiteX1096" fmla="*/ 1016823 w 1234464"/>
                  <a:gd name="connsiteY1096" fmla="*/ 1059112 h 1286450"/>
                  <a:gd name="connsiteX1097" fmla="*/ 1007762 w 1234464"/>
                  <a:gd name="connsiteY1097" fmla="*/ 1057364 h 1286450"/>
                  <a:gd name="connsiteX1098" fmla="*/ 1004900 w 1234464"/>
                  <a:gd name="connsiteY1098" fmla="*/ 1060702 h 1286450"/>
                  <a:gd name="connsiteX1099" fmla="*/ 999336 w 1234464"/>
                  <a:gd name="connsiteY1099" fmla="*/ 1065471 h 1286450"/>
                  <a:gd name="connsiteX1100" fmla="*/ 1002516 w 1234464"/>
                  <a:gd name="connsiteY1100" fmla="*/ 1068174 h 1286450"/>
                  <a:gd name="connsiteX1101" fmla="*/ 1005059 w 1234464"/>
                  <a:gd name="connsiteY1101" fmla="*/ 1071353 h 1286450"/>
                  <a:gd name="connsiteX1102" fmla="*/ 1006490 w 1234464"/>
                  <a:gd name="connsiteY1102" fmla="*/ 1071830 h 1286450"/>
                  <a:gd name="connsiteX1103" fmla="*/ 1008398 w 1234464"/>
                  <a:gd name="connsiteY1103" fmla="*/ 1073102 h 1286450"/>
                  <a:gd name="connsiteX1104" fmla="*/ 1016347 w 1234464"/>
                  <a:gd name="connsiteY1104" fmla="*/ 1075805 h 1286450"/>
                  <a:gd name="connsiteX1105" fmla="*/ 1018731 w 1234464"/>
                  <a:gd name="connsiteY1105" fmla="*/ 1077394 h 1286450"/>
                  <a:gd name="connsiteX1106" fmla="*/ 1012054 w 1234464"/>
                  <a:gd name="connsiteY1106" fmla="*/ 1076441 h 1286450"/>
                  <a:gd name="connsiteX1107" fmla="*/ 1011737 w 1234464"/>
                  <a:gd name="connsiteY1107" fmla="*/ 1081051 h 1286450"/>
                  <a:gd name="connsiteX1108" fmla="*/ 1012691 w 1234464"/>
                  <a:gd name="connsiteY1108" fmla="*/ 1082164 h 1286450"/>
                  <a:gd name="connsiteX1109" fmla="*/ 1014598 w 1234464"/>
                  <a:gd name="connsiteY1109" fmla="*/ 1085185 h 1286450"/>
                  <a:gd name="connsiteX1110" fmla="*/ 1017936 w 1234464"/>
                  <a:gd name="connsiteY1110" fmla="*/ 1089318 h 1286450"/>
                  <a:gd name="connsiteX1111" fmla="*/ 1020480 w 1234464"/>
                  <a:gd name="connsiteY1111" fmla="*/ 1087569 h 1286450"/>
                  <a:gd name="connsiteX1112" fmla="*/ 1024614 w 1234464"/>
                  <a:gd name="connsiteY1112" fmla="*/ 1078348 h 1286450"/>
                  <a:gd name="connsiteX1113" fmla="*/ 1026680 w 1234464"/>
                  <a:gd name="connsiteY1113" fmla="*/ 1076441 h 1286450"/>
                  <a:gd name="connsiteX1114" fmla="*/ 1027475 w 1234464"/>
                  <a:gd name="connsiteY1114" fmla="*/ 1076441 h 1286450"/>
                  <a:gd name="connsiteX1115" fmla="*/ 1026362 w 1234464"/>
                  <a:gd name="connsiteY1115" fmla="*/ 1079461 h 1286450"/>
                  <a:gd name="connsiteX1116" fmla="*/ 1028588 w 1234464"/>
                  <a:gd name="connsiteY1116" fmla="*/ 1081687 h 1286450"/>
                  <a:gd name="connsiteX1117" fmla="*/ 1028588 w 1234464"/>
                  <a:gd name="connsiteY1117" fmla="*/ 1082641 h 1286450"/>
                  <a:gd name="connsiteX1118" fmla="*/ 1027316 w 1234464"/>
                  <a:gd name="connsiteY1118" fmla="*/ 1082641 h 1286450"/>
                  <a:gd name="connsiteX1119" fmla="*/ 1024931 w 1234464"/>
                  <a:gd name="connsiteY1119" fmla="*/ 1084389 h 1286450"/>
                  <a:gd name="connsiteX1120" fmla="*/ 1022547 w 1234464"/>
                  <a:gd name="connsiteY1120" fmla="*/ 1089636 h 1286450"/>
                  <a:gd name="connsiteX1121" fmla="*/ 1023024 w 1234464"/>
                  <a:gd name="connsiteY1121" fmla="*/ 1093451 h 1286450"/>
                  <a:gd name="connsiteX1122" fmla="*/ 1021911 w 1234464"/>
                  <a:gd name="connsiteY1122" fmla="*/ 1093451 h 1286450"/>
                  <a:gd name="connsiteX1123" fmla="*/ 1013485 w 1234464"/>
                  <a:gd name="connsiteY1123" fmla="*/ 1088841 h 1286450"/>
                  <a:gd name="connsiteX1124" fmla="*/ 1013008 w 1234464"/>
                  <a:gd name="connsiteY1124" fmla="*/ 1088046 h 1286450"/>
                  <a:gd name="connsiteX1125" fmla="*/ 1012054 w 1234464"/>
                  <a:gd name="connsiteY1125" fmla="*/ 1087251 h 1286450"/>
                  <a:gd name="connsiteX1126" fmla="*/ 1007920 w 1234464"/>
                  <a:gd name="connsiteY1126" fmla="*/ 1078984 h 1286450"/>
                  <a:gd name="connsiteX1127" fmla="*/ 1006967 w 1234464"/>
                  <a:gd name="connsiteY1127" fmla="*/ 1076281 h 1286450"/>
                  <a:gd name="connsiteX1128" fmla="*/ 1001244 w 1234464"/>
                  <a:gd name="connsiteY1128" fmla="*/ 1072307 h 1286450"/>
                  <a:gd name="connsiteX1129" fmla="*/ 998859 w 1234464"/>
                  <a:gd name="connsiteY1129" fmla="*/ 1071512 h 1286450"/>
                  <a:gd name="connsiteX1130" fmla="*/ 996634 w 1234464"/>
                  <a:gd name="connsiteY1130" fmla="*/ 1073261 h 1286450"/>
                  <a:gd name="connsiteX1131" fmla="*/ 995043 w 1234464"/>
                  <a:gd name="connsiteY1131" fmla="*/ 1075646 h 1286450"/>
                  <a:gd name="connsiteX1132" fmla="*/ 997110 w 1234464"/>
                  <a:gd name="connsiteY1132" fmla="*/ 1078030 h 1286450"/>
                  <a:gd name="connsiteX1133" fmla="*/ 998700 w 1234464"/>
                  <a:gd name="connsiteY1133" fmla="*/ 1081210 h 1286450"/>
                  <a:gd name="connsiteX1134" fmla="*/ 997587 w 1234464"/>
                  <a:gd name="connsiteY1134" fmla="*/ 1082800 h 1286450"/>
                  <a:gd name="connsiteX1135" fmla="*/ 993295 w 1234464"/>
                  <a:gd name="connsiteY1135" fmla="*/ 1083436 h 1286450"/>
                  <a:gd name="connsiteX1136" fmla="*/ 985823 w 1234464"/>
                  <a:gd name="connsiteY1136" fmla="*/ 1083436 h 1286450"/>
                  <a:gd name="connsiteX1137" fmla="*/ 986935 w 1234464"/>
                  <a:gd name="connsiteY1137" fmla="*/ 1087410 h 1286450"/>
                  <a:gd name="connsiteX1138" fmla="*/ 989002 w 1234464"/>
                  <a:gd name="connsiteY1138" fmla="*/ 1091067 h 1286450"/>
                  <a:gd name="connsiteX1139" fmla="*/ 993772 w 1234464"/>
                  <a:gd name="connsiteY1139" fmla="*/ 1097903 h 1286450"/>
                  <a:gd name="connsiteX1140" fmla="*/ 997428 w 1234464"/>
                  <a:gd name="connsiteY1140" fmla="*/ 1098857 h 1286450"/>
                  <a:gd name="connsiteX1141" fmla="*/ 1000449 w 1234464"/>
                  <a:gd name="connsiteY1141" fmla="*/ 1100606 h 1286450"/>
                  <a:gd name="connsiteX1142" fmla="*/ 1002675 w 1234464"/>
                  <a:gd name="connsiteY1142" fmla="*/ 1101400 h 1286450"/>
                  <a:gd name="connsiteX1143" fmla="*/ 1005377 w 1234464"/>
                  <a:gd name="connsiteY1143" fmla="*/ 1101877 h 1286450"/>
                  <a:gd name="connsiteX1144" fmla="*/ 1007762 w 1234464"/>
                  <a:gd name="connsiteY1144" fmla="*/ 1103149 h 1286450"/>
                  <a:gd name="connsiteX1145" fmla="*/ 1011259 w 1234464"/>
                  <a:gd name="connsiteY1145" fmla="*/ 1103467 h 1286450"/>
                  <a:gd name="connsiteX1146" fmla="*/ 1013803 w 1234464"/>
                  <a:gd name="connsiteY1146" fmla="*/ 1103149 h 1286450"/>
                  <a:gd name="connsiteX1147" fmla="*/ 1019049 w 1234464"/>
                  <a:gd name="connsiteY1147" fmla="*/ 1105852 h 1286450"/>
                  <a:gd name="connsiteX1148" fmla="*/ 1020321 w 1234464"/>
                  <a:gd name="connsiteY1148" fmla="*/ 1108395 h 1286450"/>
                  <a:gd name="connsiteX1149" fmla="*/ 1019367 w 1234464"/>
                  <a:gd name="connsiteY1149" fmla="*/ 1119365 h 1286450"/>
                  <a:gd name="connsiteX1150" fmla="*/ 1015393 w 1234464"/>
                  <a:gd name="connsiteY1150" fmla="*/ 1117934 h 1286450"/>
                  <a:gd name="connsiteX1151" fmla="*/ 1011737 w 1234464"/>
                  <a:gd name="connsiteY1151" fmla="*/ 1121749 h 1286450"/>
                  <a:gd name="connsiteX1152" fmla="*/ 1013167 w 1234464"/>
                  <a:gd name="connsiteY1152" fmla="*/ 1123021 h 1286450"/>
                  <a:gd name="connsiteX1153" fmla="*/ 1018095 w 1234464"/>
                  <a:gd name="connsiteY1153" fmla="*/ 1125724 h 1286450"/>
                  <a:gd name="connsiteX1154" fmla="*/ 1020321 w 1234464"/>
                  <a:gd name="connsiteY1154" fmla="*/ 1124770 h 1286450"/>
                  <a:gd name="connsiteX1155" fmla="*/ 1021434 w 1234464"/>
                  <a:gd name="connsiteY1155" fmla="*/ 1126042 h 1286450"/>
                  <a:gd name="connsiteX1156" fmla="*/ 1022705 w 1234464"/>
                  <a:gd name="connsiteY1156" fmla="*/ 1126519 h 1286450"/>
                  <a:gd name="connsiteX1157" fmla="*/ 1024296 w 1234464"/>
                  <a:gd name="connsiteY1157" fmla="*/ 1126519 h 1286450"/>
                  <a:gd name="connsiteX1158" fmla="*/ 1027157 w 1234464"/>
                  <a:gd name="connsiteY1158" fmla="*/ 1128585 h 1286450"/>
                  <a:gd name="connsiteX1159" fmla="*/ 1029065 w 1234464"/>
                  <a:gd name="connsiteY1159" fmla="*/ 1132560 h 1286450"/>
                  <a:gd name="connsiteX1160" fmla="*/ 1030973 w 1234464"/>
                  <a:gd name="connsiteY1160" fmla="*/ 1135580 h 1286450"/>
                  <a:gd name="connsiteX1161" fmla="*/ 1034788 w 1234464"/>
                  <a:gd name="connsiteY1161" fmla="*/ 1136693 h 1286450"/>
                  <a:gd name="connsiteX1162" fmla="*/ 1040353 w 1234464"/>
                  <a:gd name="connsiteY1162" fmla="*/ 1133673 h 1286450"/>
                  <a:gd name="connsiteX1163" fmla="*/ 1047824 w 1234464"/>
                  <a:gd name="connsiteY1163" fmla="*/ 1128585 h 1286450"/>
                  <a:gd name="connsiteX1164" fmla="*/ 1057204 w 1234464"/>
                  <a:gd name="connsiteY1164" fmla="*/ 1126201 h 1286450"/>
                  <a:gd name="connsiteX1165" fmla="*/ 1057681 w 1234464"/>
                  <a:gd name="connsiteY1165" fmla="*/ 1123816 h 1286450"/>
                  <a:gd name="connsiteX1166" fmla="*/ 1055773 w 1234464"/>
                  <a:gd name="connsiteY1166" fmla="*/ 1122226 h 1286450"/>
                  <a:gd name="connsiteX1167" fmla="*/ 1054184 w 1234464"/>
                  <a:gd name="connsiteY1167" fmla="*/ 1121590 h 1286450"/>
                  <a:gd name="connsiteX1168" fmla="*/ 1051799 w 1234464"/>
                  <a:gd name="connsiteY1168" fmla="*/ 1119206 h 1286450"/>
                  <a:gd name="connsiteX1169" fmla="*/ 1042419 w 1234464"/>
                  <a:gd name="connsiteY1169" fmla="*/ 1115072 h 1286450"/>
                  <a:gd name="connsiteX1170" fmla="*/ 1040988 w 1234464"/>
                  <a:gd name="connsiteY1170" fmla="*/ 1114754 h 1286450"/>
                  <a:gd name="connsiteX1171" fmla="*/ 1040034 w 1234464"/>
                  <a:gd name="connsiteY1171" fmla="*/ 1114118 h 1286450"/>
                  <a:gd name="connsiteX1172" fmla="*/ 1040829 w 1234464"/>
                  <a:gd name="connsiteY1172" fmla="*/ 1113164 h 1286450"/>
                  <a:gd name="connsiteX1173" fmla="*/ 1042101 w 1234464"/>
                  <a:gd name="connsiteY1173" fmla="*/ 1112688 h 1286450"/>
                  <a:gd name="connsiteX1174" fmla="*/ 1052593 w 1234464"/>
                  <a:gd name="connsiteY1174" fmla="*/ 1117775 h 1286450"/>
                  <a:gd name="connsiteX1175" fmla="*/ 1058794 w 1234464"/>
                  <a:gd name="connsiteY1175" fmla="*/ 1122862 h 1286450"/>
                  <a:gd name="connsiteX1176" fmla="*/ 1060384 w 1234464"/>
                  <a:gd name="connsiteY1176" fmla="*/ 1125088 h 1286450"/>
                  <a:gd name="connsiteX1177" fmla="*/ 1060384 w 1234464"/>
                  <a:gd name="connsiteY1177" fmla="*/ 1128268 h 1286450"/>
                  <a:gd name="connsiteX1178" fmla="*/ 1059430 w 1234464"/>
                  <a:gd name="connsiteY1178" fmla="*/ 1129857 h 1286450"/>
                  <a:gd name="connsiteX1179" fmla="*/ 1056568 w 1234464"/>
                  <a:gd name="connsiteY1179" fmla="*/ 1131924 h 1286450"/>
                  <a:gd name="connsiteX1180" fmla="*/ 1056568 w 1234464"/>
                  <a:gd name="connsiteY1180" fmla="*/ 1134309 h 1286450"/>
                  <a:gd name="connsiteX1181" fmla="*/ 1056886 w 1234464"/>
                  <a:gd name="connsiteY1181" fmla="*/ 1135421 h 1286450"/>
                  <a:gd name="connsiteX1182" fmla="*/ 1059430 w 1234464"/>
                  <a:gd name="connsiteY1182" fmla="*/ 1140509 h 1286450"/>
                  <a:gd name="connsiteX1183" fmla="*/ 1059430 w 1234464"/>
                  <a:gd name="connsiteY1183" fmla="*/ 1142258 h 1286450"/>
                  <a:gd name="connsiteX1184" fmla="*/ 1059430 w 1234464"/>
                  <a:gd name="connsiteY1184" fmla="*/ 1143688 h 1286450"/>
                  <a:gd name="connsiteX1185" fmla="*/ 1059112 w 1234464"/>
                  <a:gd name="connsiteY1185" fmla="*/ 1144801 h 1286450"/>
                  <a:gd name="connsiteX1186" fmla="*/ 1058158 w 1234464"/>
                  <a:gd name="connsiteY1186" fmla="*/ 1146868 h 1286450"/>
                  <a:gd name="connsiteX1187" fmla="*/ 1056410 w 1234464"/>
                  <a:gd name="connsiteY1187" fmla="*/ 1148299 h 1286450"/>
                  <a:gd name="connsiteX1188" fmla="*/ 1055138 w 1234464"/>
                  <a:gd name="connsiteY1188" fmla="*/ 1148776 h 1286450"/>
                  <a:gd name="connsiteX1189" fmla="*/ 1054025 w 1234464"/>
                  <a:gd name="connsiteY1189" fmla="*/ 1147663 h 1286450"/>
                  <a:gd name="connsiteX1190" fmla="*/ 1054660 w 1234464"/>
                  <a:gd name="connsiteY1190" fmla="*/ 1146709 h 1286450"/>
                  <a:gd name="connsiteX1191" fmla="*/ 1057840 w 1234464"/>
                  <a:gd name="connsiteY1191" fmla="*/ 1143847 h 1286450"/>
                  <a:gd name="connsiteX1192" fmla="*/ 1058158 w 1234464"/>
                  <a:gd name="connsiteY1192" fmla="*/ 1141781 h 1286450"/>
                  <a:gd name="connsiteX1193" fmla="*/ 1057681 w 1234464"/>
                  <a:gd name="connsiteY1193" fmla="*/ 1139714 h 1286450"/>
                  <a:gd name="connsiteX1194" fmla="*/ 1055932 w 1234464"/>
                  <a:gd name="connsiteY1194" fmla="*/ 1137965 h 1286450"/>
                  <a:gd name="connsiteX1195" fmla="*/ 1054660 w 1234464"/>
                  <a:gd name="connsiteY1195" fmla="*/ 1135898 h 1286450"/>
                  <a:gd name="connsiteX1196" fmla="*/ 1054660 w 1234464"/>
                  <a:gd name="connsiteY1196" fmla="*/ 1133673 h 1286450"/>
                  <a:gd name="connsiteX1197" fmla="*/ 1053547 w 1234464"/>
                  <a:gd name="connsiteY1197" fmla="*/ 1132719 h 1286450"/>
                  <a:gd name="connsiteX1198" fmla="*/ 1051799 w 1234464"/>
                  <a:gd name="connsiteY1198" fmla="*/ 1132242 h 1286450"/>
                  <a:gd name="connsiteX1199" fmla="*/ 1050368 w 1234464"/>
                  <a:gd name="connsiteY1199" fmla="*/ 1132719 h 1286450"/>
                  <a:gd name="connsiteX1200" fmla="*/ 1047507 w 1234464"/>
                  <a:gd name="connsiteY1200" fmla="*/ 1136057 h 1286450"/>
                  <a:gd name="connsiteX1201" fmla="*/ 1041942 w 1234464"/>
                  <a:gd name="connsiteY1201" fmla="*/ 1139237 h 1286450"/>
                  <a:gd name="connsiteX1202" fmla="*/ 1038445 w 1234464"/>
                  <a:gd name="connsiteY1202" fmla="*/ 1140350 h 1286450"/>
                  <a:gd name="connsiteX1203" fmla="*/ 1036537 w 1234464"/>
                  <a:gd name="connsiteY1203" fmla="*/ 1140668 h 1286450"/>
                  <a:gd name="connsiteX1204" fmla="*/ 1032721 w 1234464"/>
                  <a:gd name="connsiteY1204" fmla="*/ 1139873 h 1286450"/>
                  <a:gd name="connsiteX1205" fmla="*/ 1030654 w 1234464"/>
                  <a:gd name="connsiteY1205" fmla="*/ 1140191 h 1286450"/>
                  <a:gd name="connsiteX1206" fmla="*/ 1027316 w 1234464"/>
                  <a:gd name="connsiteY1206" fmla="*/ 1137329 h 1286450"/>
                  <a:gd name="connsiteX1207" fmla="*/ 1026362 w 1234464"/>
                  <a:gd name="connsiteY1207" fmla="*/ 1137329 h 1286450"/>
                  <a:gd name="connsiteX1208" fmla="*/ 1026362 w 1234464"/>
                  <a:gd name="connsiteY1208" fmla="*/ 1139555 h 1286450"/>
                  <a:gd name="connsiteX1209" fmla="*/ 1025885 w 1234464"/>
                  <a:gd name="connsiteY1209" fmla="*/ 1141939 h 1286450"/>
                  <a:gd name="connsiteX1210" fmla="*/ 1024614 w 1234464"/>
                  <a:gd name="connsiteY1210" fmla="*/ 1142576 h 1286450"/>
                  <a:gd name="connsiteX1211" fmla="*/ 1022229 w 1234464"/>
                  <a:gd name="connsiteY1211" fmla="*/ 1143212 h 1286450"/>
                  <a:gd name="connsiteX1212" fmla="*/ 1016347 w 1234464"/>
                  <a:gd name="connsiteY1212" fmla="*/ 1140350 h 1286450"/>
                  <a:gd name="connsiteX1213" fmla="*/ 1013644 w 1234464"/>
                  <a:gd name="connsiteY1213" fmla="*/ 1140350 h 1286450"/>
                  <a:gd name="connsiteX1214" fmla="*/ 1011895 w 1234464"/>
                  <a:gd name="connsiteY1214" fmla="*/ 1138919 h 1286450"/>
                  <a:gd name="connsiteX1215" fmla="*/ 1009828 w 1234464"/>
                  <a:gd name="connsiteY1215" fmla="*/ 1138283 h 1286450"/>
                  <a:gd name="connsiteX1216" fmla="*/ 1008874 w 1234464"/>
                  <a:gd name="connsiteY1216" fmla="*/ 1138760 h 1286450"/>
                  <a:gd name="connsiteX1217" fmla="*/ 1009670 w 1234464"/>
                  <a:gd name="connsiteY1217" fmla="*/ 1140827 h 1286450"/>
                  <a:gd name="connsiteX1218" fmla="*/ 1010465 w 1234464"/>
                  <a:gd name="connsiteY1218" fmla="*/ 1142099 h 1286450"/>
                  <a:gd name="connsiteX1219" fmla="*/ 1012213 w 1234464"/>
                  <a:gd name="connsiteY1219" fmla="*/ 1146550 h 1286450"/>
                  <a:gd name="connsiteX1220" fmla="*/ 1013008 w 1234464"/>
                  <a:gd name="connsiteY1220" fmla="*/ 1149094 h 1286450"/>
                  <a:gd name="connsiteX1221" fmla="*/ 1014598 w 1234464"/>
                  <a:gd name="connsiteY1221" fmla="*/ 1148776 h 1286450"/>
                  <a:gd name="connsiteX1222" fmla="*/ 1016188 w 1234464"/>
                  <a:gd name="connsiteY1222" fmla="*/ 1149730 h 1286450"/>
                  <a:gd name="connsiteX1223" fmla="*/ 1017301 w 1234464"/>
                  <a:gd name="connsiteY1223" fmla="*/ 1154022 h 1286450"/>
                  <a:gd name="connsiteX1224" fmla="*/ 1016347 w 1234464"/>
                  <a:gd name="connsiteY1224" fmla="*/ 1156566 h 1286450"/>
                  <a:gd name="connsiteX1225" fmla="*/ 1016982 w 1234464"/>
                  <a:gd name="connsiteY1225" fmla="*/ 1158950 h 1286450"/>
                  <a:gd name="connsiteX1226" fmla="*/ 1019844 w 1234464"/>
                  <a:gd name="connsiteY1226" fmla="*/ 1160858 h 1286450"/>
                  <a:gd name="connsiteX1227" fmla="*/ 1025726 w 1234464"/>
                  <a:gd name="connsiteY1227" fmla="*/ 1159904 h 1286450"/>
                  <a:gd name="connsiteX1228" fmla="*/ 1029383 w 1234464"/>
                  <a:gd name="connsiteY1228" fmla="*/ 1160858 h 1286450"/>
                  <a:gd name="connsiteX1229" fmla="*/ 1035265 w 1234464"/>
                  <a:gd name="connsiteY1229" fmla="*/ 1157360 h 1286450"/>
                  <a:gd name="connsiteX1230" fmla="*/ 1039240 w 1234464"/>
                  <a:gd name="connsiteY1230" fmla="*/ 1158473 h 1286450"/>
                  <a:gd name="connsiteX1231" fmla="*/ 1041147 w 1234464"/>
                  <a:gd name="connsiteY1231" fmla="*/ 1156089 h 1286450"/>
                  <a:gd name="connsiteX1232" fmla="*/ 1041147 w 1234464"/>
                  <a:gd name="connsiteY1232" fmla="*/ 1153227 h 1286450"/>
                  <a:gd name="connsiteX1233" fmla="*/ 1042737 w 1234464"/>
                  <a:gd name="connsiteY1233" fmla="*/ 1153227 h 1286450"/>
                  <a:gd name="connsiteX1234" fmla="*/ 1044168 w 1234464"/>
                  <a:gd name="connsiteY1234" fmla="*/ 1154976 h 1286450"/>
                  <a:gd name="connsiteX1235" fmla="*/ 1042101 w 1234464"/>
                  <a:gd name="connsiteY1235" fmla="*/ 1157520 h 1286450"/>
                  <a:gd name="connsiteX1236" fmla="*/ 1039399 w 1234464"/>
                  <a:gd name="connsiteY1236" fmla="*/ 1161653 h 1286450"/>
                  <a:gd name="connsiteX1237" fmla="*/ 1036378 w 1234464"/>
                  <a:gd name="connsiteY1237" fmla="*/ 1163402 h 1286450"/>
                  <a:gd name="connsiteX1238" fmla="*/ 1027793 w 1234464"/>
                  <a:gd name="connsiteY1238" fmla="*/ 1166581 h 1286450"/>
                  <a:gd name="connsiteX1239" fmla="*/ 1031767 w 1234464"/>
                  <a:gd name="connsiteY1239" fmla="*/ 1169125 h 1286450"/>
                  <a:gd name="connsiteX1240" fmla="*/ 1033198 w 1234464"/>
                  <a:gd name="connsiteY1240" fmla="*/ 1171510 h 1286450"/>
                  <a:gd name="connsiteX1241" fmla="*/ 1036695 w 1234464"/>
                  <a:gd name="connsiteY1241" fmla="*/ 1175007 h 1286450"/>
                  <a:gd name="connsiteX1242" fmla="*/ 1042896 w 1234464"/>
                  <a:gd name="connsiteY1242" fmla="*/ 1175802 h 1286450"/>
                  <a:gd name="connsiteX1243" fmla="*/ 1044804 w 1234464"/>
                  <a:gd name="connsiteY1243" fmla="*/ 1174689 h 1286450"/>
                  <a:gd name="connsiteX1244" fmla="*/ 1045757 w 1234464"/>
                  <a:gd name="connsiteY1244" fmla="*/ 1173735 h 1286450"/>
                  <a:gd name="connsiteX1245" fmla="*/ 1045757 w 1234464"/>
                  <a:gd name="connsiteY1245" fmla="*/ 1171987 h 1286450"/>
                  <a:gd name="connsiteX1246" fmla="*/ 1045757 w 1234464"/>
                  <a:gd name="connsiteY1246" fmla="*/ 1168648 h 1286450"/>
                  <a:gd name="connsiteX1247" fmla="*/ 1048302 w 1234464"/>
                  <a:gd name="connsiteY1247" fmla="*/ 1164355 h 1286450"/>
                  <a:gd name="connsiteX1248" fmla="*/ 1051958 w 1234464"/>
                  <a:gd name="connsiteY1248" fmla="*/ 1161653 h 1286450"/>
                  <a:gd name="connsiteX1249" fmla="*/ 1052912 w 1234464"/>
                  <a:gd name="connsiteY1249" fmla="*/ 1158950 h 1286450"/>
                  <a:gd name="connsiteX1250" fmla="*/ 1052593 w 1234464"/>
                  <a:gd name="connsiteY1250" fmla="*/ 1156407 h 1286450"/>
                  <a:gd name="connsiteX1251" fmla="*/ 1054501 w 1234464"/>
                  <a:gd name="connsiteY1251" fmla="*/ 1154817 h 1286450"/>
                  <a:gd name="connsiteX1252" fmla="*/ 1056410 w 1234464"/>
                  <a:gd name="connsiteY1252" fmla="*/ 1154499 h 1286450"/>
                  <a:gd name="connsiteX1253" fmla="*/ 1060384 w 1234464"/>
                  <a:gd name="connsiteY1253" fmla="*/ 1155771 h 1286450"/>
                  <a:gd name="connsiteX1254" fmla="*/ 1061179 w 1234464"/>
                  <a:gd name="connsiteY1254" fmla="*/ 1157520 h 1286450"/>
                  <a:gd name="connsiteX1255" fmla="*/ 1062292 w 1234464"/>
                  <a:gd name="connsiteY1255" fmla="*/ 1158314 h 1286450"/>
                  <a:gd name="connsiteX1256" fmla="*/ 1065789 w 1234464"/>
                  <a:gd name="connsiteY1256" fmla="*/ 1154976 h 1286450"/>
                  <a:gd name="connsiteX1257" fmla="*/ 1068333 w 1234464"/>
                  <a:gd name="connsiteY1257" fmla="*/ 1154340 h 1286450"/>
                  <a:gd name="connsiteX1258" fmla="*/ 1080256 w 1234464"/>
                  <a:gd name="connsiteY1258" fmla="*/ 1154976 h 1286450"/>
                  <a:gd name="connsiteX1259" fmla="*/ 1084548 w 1234464"/>
                  <a:gd name="connsiteY1259" fmla="*/ 1155930 h 1286450"/>
                  <a:gd name="connsiteX1260" fmla="*/ 1089000 w 1234464"/>
                  <a:gd name="connsiteY1260" fmla="*/ 1157679 h 1286450"/>
                  <a:gd name="connsiteX1261" fmla="*/ 1087728 w 1234464"/>
                  <a:gd name="connsiteY1261" fmla="*/ 1159109 h 1286450"/>
                  <a:gd name="connsiteX1262" fmla="*/ 1086615 w 1234464"/>
                  <a:gd name="connsiteY1262" fmla="*/ 1159745 h 1286450"/>
                  <a:gd name="connsiteX1263" fmla="*/ 1080733 w 1234464"/>
                  <a:gd name="connsiteY1263" fmla="*/ 1160540 h 1286450"/>
                  <a:gd name="connsiteX1264" fmla="*/ 1075486 w 1234464"/>
                  <a:gd name="connsiteY1264" fmla="*/ 1159109 h 1286450"/>
                  <a:gd name="connsiteX1265" fmla="*/ 1071512 w 1234464"/>
                  <a:gd name="connsiteY1265" fmla="*/ 1159109 h 1286450"/>
                  <a:gd name="connsiteX1266" fmla="*/ 1061814 w 1234464"/>
                  <a:gd name="connsiteY1266" fmla="*/ 1165628 h 1286450"/>
                  <a:gd name="connsiteX1267" fmla="*/ 1056886 w 1234464"/>
                  <a:gd name="connsiteY1267" fmla="*/ 1165628 h 1286450"/>
                  <a:gd name="connsiteX1268" fmla="*/ 1056886 w 1234464"/>
                  <a:gd name="connsiteY1268" fmla="*/ 1164038 h 1286450"/>
                  <a:gd name="connsiteX1269" fmla="*/ 1055614 w 1234464"/>
                  <a:gd name="connsiteY1269" fmla="*/ 1163084 h 1286450"/>
                  <a:gd name="connsiteX1270" fmla="*/ 1054184 w 1234464"/>
                  <a:gd name="connsiteY1270" fmla="*/ 1163561 h 1286450"/>
                  <a:gd name="connsiteX1271" fmla="*/ 1051163 w 1234464"/>
                  <a:gd name="connsiteY1271" fmla="*/ 1165786 h 1286450"/>
                  <a:gd name="connsiteX1272" fmla="*/ 1049573 w 1234464"/>
                  <a:gd name="connsiteY1272" fmla="*/ 1167853 h 1286450"/>
                  <a:gd name="connsiteX1273" fmla="*/ 1048937 w 1234464"/>
                  <a:gd name="connsiteY1273" fmla="*/ 1170397 h 1286450"/>
                  <a:gd name="connsiteX1274" fmla="*/ 1048937 w 1234464"/>
                  <a:gd name="connsiteY1274" fmla="*/ 1177551 h 1286450"/>
                  <a:gd name="connsiteX1275" fmla="*/ 1046394 w 1234464"/>
                  <a:gd name="connsiteY1275" fmla="*/ 1179776 h 1286450"/>
                  <a:gd name="connsiteX1276" fmla="*/ 1044804 w 1234464"/>
                  <a:gd name="connsiteY1276" fmla="*/ 1182320 h 1286450"/>
                  <a:gd name="connsiteX1277" fmla="*/ 1046394 w 1234464"/>
                  <a:gd name="connsiteY1277" fmla="*/ 1184228 h 1286450"/>
                  <a:gd name="connsiteX1278" fmla="*/ 1054184 w 1234464"/>
                  <a:gd name="connsiteY1278" fmla="*/ 1189315 h 1286450"/>
                  <a:gd name="connsiteX1279" fmla="*/ 1059271 w 1234464"/>
                  <a:gd name="connsiteY1279" fmla="*/ 1190905 h 1286450"/>
                  <a:gd name="connsiteX1280" fmla="*/ 1059748 w 1234464"/>
                  <a:gd name="connsiteY1280" fmla="*/ 1187407 h 1286450"/>
                  <a:gd name="connsiteX1281" fmla="*/ 1060860 w 1234464"/>
                  <a:gd name="connsiteY1281" fmla="*/ 1184228 h 1286450"/>
                  <a:gd name="connsiteX1282" fmla="*/ 1061814 w 1234464"/>
                  <a:gd name="connsiteY1282" fmla="*/ 1182797 h 1286450"/>
                  <a:gd name="connsiteX1283" fmla="*/ 1067061 w 1234464"/>
                  <a:gd name="connsiteY1283" fmla="*/ 1178028 h 1286450"/>
                  <a:gd name="connsiteX1284" fmla="*/ 1071354 w 1234464"/>
                  <a:gd name="connsiteY1284" fmla="*/ 1175325 h 1286450"/>
                  <a:gd name="connsiteX1285" fmla="*/ 1078030 w 1234464"/>
                  <a:gd name="connsiteY1285" fmla="*/ 1172940 h 1286450"/>
                  <a:gd name="connsiteX1286" fmla="*/ 1092656 w 1234464"/>
                  <a:gd name="connsiteY1286" fmla="*/ 1163719 h 1286450"/>
                  <a:gd name="connsiteX1287" fmla="*/ 1097266 w 1234464"/>
                  <a:gd name="connsiteY1287" fmla="*/ 1165468 h 1286450"/>
                  <a:gd name="connsiteX1288" fmla="*/ 1099333 w 1234464"/>
                  <a:gd name="connsiteY1288" fmla="*/ 1166899 h 1286450"/>
                  <a:gd name="connsiteX1289" fmla="*/ 1099333 w 1234464"/>
                  <a:gd name="connsiteY1289" fmla="*/ 1168489 h 1286450"/>
                  <a:gd name="connsiteX1290" fmla="*/ 1098538 w 1234464"/>
                  <a:gd name="connsiteY1290" fmla="*/ 1169761 h 1286450"/>
                  <a:gd name="connsiteX1291" fmla="*/ 1095358 w 1234464"/>
                  <a:gd name="connsiteY1291" fmla="*/ 1174212 h 1286450"/>
                  <a:gd name="connsiteX1292" fmla="*/ 1092180 w 1234464"/>
                  <a:gd name="connsiteY1292" fmla="*/ 1177074 h 1286450"/>
                  <a:gd name="connsiteX1293" fmla="*/ 1082481 w 1234464"/>
                  <a:gd name="connsiteY1293" fmla="*/ 1182002 h 1286450"/>
                  <a:gd name="connsiteX1294" fmla="*/ 1081051 w 1234464"/>
                  <a:gd name="connsiteY1294" fmla="*/ 1191859 h 1286450"/>
                  <a:gd name="connsiteX1295" fmla="*/ 1078190 w 1234464"/>
                  <a:gd name="connsiteY1295" fmla="*/ 1193449 h 1286450"/>
                  <a:gd name="connsiteX1296" fmla="*/ 1077871 w 1234464"/>
                  <a:gd name="connsiteY1296" fmla="*/ 1192336 h 1286450"/>
                  <a:gd name="connsiteX1297" fmla="*/ 1078825 w 1234464"/>
                  <a:gd name="connsiteY1297" fmla="*/ 1190905 h 1286450"/>
                  <a:gd name="connsiteX1298" fmla="*/ 1079938 w 1234464"/>
                  <a:gd name="connsiteY1298" fmla="*/ 1188520 h 1286450"/>
                  <a:gd name="connsiteX1299" fmla="*/ 1079302 w 1234464"/>
                  <a:gd name="connsiteY1299" fmla="*/ 1184069 h 1286450"/>
                  <a:gd name="connsiteX1300" fmla="*/ 1076758 w 1234464"/>
                  <a:gd name="connsiteY1300" fmla="*/ 1182002 h 1286450"/>
                  <a:gd name="connsiteX1301" fmla="*/ 1072784 w 1234464"/>
                  <a:gd name="connsiteY1301" fmla="*/ 1182638 h 1286450"/>
                  <a:gd name="connsiteX1302" fmla="*/ 1068015 w 1234464"/>
                  <a:gd name="connsiteY1302" fmla="*/ 1182638 h 1286450"/>
                  <a:gd name="connsiteX1303" fmla="*/ 1066424 w 1234464"/>
                  <a:gd name="connsiteY1303" fmla="*/ 1182797 h 1286450"/>
                  <a:gd name="connsiteX1304" fmla="*/ 1063405 w 1234464"/>
                  <a:gd name="connsiteY1304" fmla="*/ 1186612 h 1286450"/>
                  <a:gd name="connsiteX1305" fmla="*/ 1063881 w 1234464"/>
                  <a:gd name="connsiteY1305" fmla="*/ 1189315 h 1286450"/>
                  <a:gd name="connsiteX1306" fmla="*/ 1064517 w 1234464"/>
                  <a:gd name="connsiteY1306" fmla="*/ 1191382 h 1286450"/>
                  <a:gd name="connsiteX1307" fmla="*/ 1070399 w 1234464"/>
                  <a:gd name="connsiteY1307" fmla="*/ 1197741 h 1286450"/>
                  <a:gd name="connsiteX1308" fmla="*/ 1072466 w 1234464"/>
                  <a:gd name="connsiteY1308" fmla="*/ 1199013 h 1286450"/>
                  <a:gd name="connsiteX1309" fmla="*/ 1078984 w 1234464"/>
                  <a:gd name="connsiteY1309" fmla="*/ 1201238 h 1286450"/>
                  <a:gd name="connsiteX1310" fmla="*/ 1084072 w 1234464"/>
                  <a:gd name="connsiteY1310" fmla="*/ 1204418 h 1286450"/>
                  <a:gd name="connsiteX1311" fmla="*/ 1091226 w 1234464"/>
                  <a:gd name="connsiteY1311" fmla="*/ 1205849 h 1286450"/>
                  <a:gd name="connsiteX1312" fmla="*/ 1095358 w 1234464"/>
                  <a:gd name="connsiteY1312" fmla="*/ 1207438 h 1286450"/>
                  <a:gd name="connsiteX1313" fmla="*/ 1101559 w 1234464"/>
                  <a:gd name="connsiteY1313" fmla="*/ 1205213 h 1286450"/>
                  <a:gd name="connsiteX1314" fmla="*/ 1104103 w 1234464"/>
                  <a:gd name="connsiteY1314" fmla="*/ 1203464 h 1286450"/>
                  <a:gd name="connsiteX1315" fmla="*/ 1105533 w 1234464"/>
                  <a:gd name="connsiteY1315" fmla="*/ 1195197 h 1286450"/>
                  <a:gd name="connsiteX1316" fmla="*/ 1104420 w 1234464"/>
                  <a:gd name="connsiteY1316" fmla="*/ 1190428 h 1286450"/>
                  <a:gd name="connsiteX1317" fmla="*/ 1104420 w 1234464"/>
                  <a:gd name="connsiteY1317" fmla="*/ 1187566 h 1286450"/>
                  <a:gd name="connsiteX1318" fmla="*/ 1105374 w 1234464"/>
                  <a:gd name="connsiteY1318" fmla="*/ 1181843 h 1286450"/>
                  <a:gd name="connsiteX1319" fmla="*/ 1109189 w 1234464"/>
                  <a:gd name="connsiteY1319" fmla="*/ 1171510 h 1286450"/>
                  <a:gd name="connsiteX1320" fmla="*/ 1108713 w 1234464"/>
                  <a:gd name="connsiteY1320" fmla="*/ 1168648 h 1286450"/>
                  <a:gd name="connsiteX1321" fmla="*/ 1109985 w 1234464"/>
                  <a:gd name="connsiteY1321" fmla="*/ 1164038 h 1286450"/>
                  <a:gd name="connsiteX1322" fmla="*/ 1113323 w 1234464"/>
                  <a:gd name="connsiteY1322" fmla="*/ 1161812 h 1286450"/>
                  <a:gd name="connsiteX1323" fmla="*/ 1116662 w 1234464"/>
                  <a:gd name="connsiteY1323" fmla="*/ 1160222 h 1286450"/>
                  <a:gd name="connsiteX1324" fmla="*/ 1121590 w 1234464"/>
                  <a:gd name="connsiteY1324" fmla="*/ 1159745 h 1286450"/>
                  <a:gd name="connsiteX1325" fmla="*/ 1135421 w 1234464"/>
                  <a:gd name="connsiteY1325" fmla="*/ 1154022 h 1286450"/>
                  <a:gd name="connsiteX1326" fmla="*/ 1139555 w 1234464"/>
                  <a:gd name="connsiteY1326" fmla="*/ 1153704 h 1286450"/>
                  <a:gd name="connsiteX1327" fmla="*/ 1143688 w 1234464"/>
                  <a:gd name="connsiteY1327" fmla="*/ 1152114 h 1286450"/>
                  <a:gd name="connsiteX1328" fmla="*/ 1145437 w 1234464"/>
                  <a:gd name="connsiteY1328" fmla="*/ 1150524 h 1286450"/>
                  <a:gd name="connsiteX1329" fmla="*/ 1148776 w 1234464"/>
                  <a:gd name="connsiteY1329" fmla="*/ 1144642 h 1286450"/>
                  <a:gd name="connsiteX1330" fmla="*/ 1154658 w 1234464"/>
                  <a:gd name="connsiteY1330" fmla="*/ 1142258 h 1286450"/>
                  <a:gd name="connsiteX1331" fmla="*/ 1157679 w 1234464"/>
                  <a:gd name="connsiteY1331" fmla="*/ 1142258 h 1286450"/>
                  <a:gd name="connsiteX1332" fmla="*/ 1161335 w 1234464"/>
                  <a:gd name="connsiteY1332" fmla="*/ 1144483 h 1286450"/>
                  <a:gd name="connsiteX1333" fmla="*/ 1177551 w 1234464"/>
                  <a:gd name="connsiteY1333" fmla="*/ 1148140 h 1286450"/>
                  <a:gd name="connsiteX1334" fmla="*/ 1177073 w 1234464"/>
                  <a:gd name="connsiteY1334" fmla="*/ 1145596 h 1286450"/>
                  <a:gd name="connsiteX1335" fmla="*/ 1173417 w 1234464"/>
                  <a:gd name="connsiteY1335" fmla="*/ 1144960 h 1286450"/>
                  <a:gd name="connsiteX1336" fmla="*/ 1169760 w 1234464"/>
                  <a:gd name="connsiteY1336" fmla="*/ 1144325 h 1286450"/>
                  <a:gd name="connsiteX1337" fmla="*/ 1163720 w 1234464"/>
                  <a:gd name="connsiteY1337" fmla="*/ 1142576 h 1286450"/>
                  <a:gd name="connsiteX1338" fmla="*/ 1155612 w 1234464"/>
                  <a:gd name="connsiteY1338" fmla="*/ 1139873 h 1286450"/>
                  <a:gd name="connsiteX1339" fmla="*/ 1147504 w 1234464"/>
                  <a:gd name="connsiteY1339" fmla="*/ 1139873 h 1286450"/>
                  <a:gd name="connsiteX1340" fmla="*/ 1141144 w 1234464"/>
                  <a:gd name="connsiteY1340" fmla="*/ 1137488 h 1286450"/>
                  <a:gd name="connsiteX1341" fmla="*/ 1133990 w 1234464"/>
                  <a:gd name="connsiteY1341" fmla="*/ 1134944 h 1286450"/>
                  <a:gd name="connsiteX1342" fmla="*/ 1119047 w 1234464"/>
                  <a:gd name="connsiteY1342" fmla="*/ 1134944 h 1286450"/>
                  <a:gd name="connsiteX1343" fmla="*/ 1105852 w 1234464"/>
                  <a:gd name="connsiteY1343" fmla="*/ 1134627 h 1286450"/>
                  <a:gd name="connsiteX1344" fmla="*/ 1092338 w 1234464"/>
                  <a:gd name="connsiteY1344" fmla="*/ 1134627 h 1286450"/>
                  <a:gd name="connsiteX1345" fmla="*/ 1083594 w 1234464"/>
                  <a:gd name="connsiteY1345" fmla="*/ 1134309 h 1286450"/>
                  <a:gd name="connsiteX1346" fmla="*/ 1077871 w 1234464"/>
                  <a:gd name="connsiteY1346" fmla="*/ 1134309 h 1286450"/>
                  <a:gd name="connsiteX1347" fmla="*/ 1076440 w 1234464"/>
                  <a:gd name="connsiteY1347" fmla="*/ 1133196 h 1286450"/>
                  <a:gd name="connsiteX1348" fmla="*/ 1076917 w 1234464"/>
                  <a:gd name="connsiteY1348" fmla="*/ 1130016 h 1286450"/>
                  <a:gd name="connsiteX1349" fmla="*/ 1074692 w 1234464"/>
                  <a:gd name="connsiteY1349" fmla="*/ 1127632 h 1286450"/>
                  <a:gd name="connsiteX1350" fmla="*/ 1071512 w 1234464"/>
                  <a:gd name="connsiteY1350" fmla="*/ 1124770 h 1286450"/>
                  <a:gd name="connsiteX1351" fmla="*/ 1067696 w 1234464"/>
                  <a:gd name="connsiteY1351" fmla="*/ 1122703 h 1286450"/>
                  <a:gd name="connsiteX1352" fmla="*/ 1065789 w 1234464"/>
                  <a:gd name="connsiteY1352" fmla="*/ 1120000 h 1286450"/>
                  <a:gd name="connsiteX1353" fmla="*/ 1063722 w 1234464"/>
                  <a:gd name="connsiteY1353" fmla="*/ 1116980 h 1286450"/>
                  <a:gd name="connsiteX1354" fmla="*/ 1064835 w 1234464"/>
                  <a:gd name="connsiteY1354" fmla="*/ 1114277 h 1286450"/>
                  <a:gd name="connsiteX1355" fmla="*/ 1066583 w 1234464"/>
                  <a:gd name="connsiteY1355" fmla="*/ 1107759 h 1286450"/>
                  <a:gd name="connsiteX1356" fmla="*/ 1066583 w 1234464"/>
                  <a:gd name="connsiteY1356" fmla="*/ 1104898 h 1286450"/>
                  <a:gd name="connsiteX1357" fmla="*/ 1064994 w 1234464"/>
                  <a:gd name="connsiteY1357" fmla="*/ 1102831 h 1286450"/>
                  <a:gd name="connsiteX1358" fmla="*/ 1064517 w 1234464"/>
                  <a:gd name="connsiteY1358" fmla="*/ 1099970 h 1286450"/>
                  <a:gd name="connsiteX1359" fmla="*/ 1064994 w 1234464"/>
                  <a:gd name="connsiteY1359" fmla="*/ 1098697 h 1286450"/>
                  <a:gd name="connsiteX1360" fmla="*/ 1066424 w 1234464"/>
                  <a:gd name="connsiteY1360" fmla="*/ 1097744 h 1286450"/>
                  <a:gd name="connsiteX1361" fmla="*/ 1067379 w 1234464"/>
                  <a:gd name="connsiteY1361" fmla="*/ 1093134 h 1286450"/>
                  <a:gd name="connsiteX1362" fmla="*/ 1066743 w 1234464"/>
                  <a:gd name="connsiteY1362" fmla="*/ 1088523 h 1286450"/>
                  <a:gd name="connsiteX1363" fmla="*/ 1065630 w 1234464"/>
                  <a:gd name="connsiteY1363" fmla="*/ 1084389 h 1286450"/>
                  <a:gd name="connsiteX1364" fmla="*/ 1064199 w 1234464"/>
                  <a:gd name="connsiteY1364" fmla="*/ 1082641 h 1286450"/>
                  <a:gd name="connsiteX1365" fmla="*/ 1062292 w 1234464"/>
                  <a:gd name="connsiteY1365" fmla="*/ 1081846 h 1286450"/>
                  <a:gd name="connsiteX1366" fmla="*/ 1060860 w 1234464"/>
                  <a:gd name="connsiteY1366" fmla="*/ 1081846 h 1286450"/>
                  <a:gd name="connsiteX1367" fmla="*/ 1057681 w 1234464"/>
                  <a:gd name="connsiteY1367" fmla="*/ 1083277 h 1286450"/>
                  <a:gd name="connsiteX1368" fmla="*/ 1052435 w 1234464"/>
                  <a:gd name="connsiteY1368" fmla="*/ 1082959 h 1286450"/>
                  <a:gd name="connsiteX1369" fmla="*/ 1050686 w 1234464"/>
                  <a:gd name="connsiteY1369" fmla="*/ 1083595 h 1286450"/>
                  <a:gd name="connsiteX1370" fmla="*/ 1048142 w 1234464"/>
                  <a:gd name="connsiteY1370" fmla="*/ 1085185 h 1286450"/>
                  <a:gd name="connsiteX1371" fmla="*/ 1044486 w 1234464"/>
                  <a:gd name="connsiteY1371" fmla="*/ 1087569 h 1286450"/>
                  <a:gd name="connsiteX1372" fmla="*/ 1042419 w 1234464"/>
                  <a:gd name="connsiteY1372" fmla="*/ 1086774 h 1286450"/>
                  <a:gd name="connsiteX1373" fmla="*/ 1041783 w 1234464"/>
                  <a:gd name="connsiteY1373" fmla="*/ 1084230 h 1286450"/>
                  <a:gd name="connsiteX1374" fmla="*/ 1040353 w 1234464"/>
                  <a:gd name="connsiteY1374" fmla="*/ 1082005 h 1286450"/>
                  <a:gd name="connsiteX1375" fmla="*/ 1039558 w 1234464"/>
                  <a:gd name="connsiteY1375" fmla="*/ 1080097 h 1286450"/>
                  <a:gd name="connsiteX1376" fmla="*/ 1038921 w 1234464"/>
                  <a:gd name="connsiteY1376" fmla="*/ 1076918 h 1286450"/>
                  <a:gd name="connsiteX1377" fmla="*/ 1037808 w 1234464"/>
                  <a:gd name="connsiteY1377" fmla="*/ 1072784 h 1286450"/>
                  <a:gd name="connsiteX1378" fmla="*/ 1035583 w 1234464"/>
                  <a:gd name="connsiteY1378" fmla="*/ 1067856 h 1286450"/>
                  <a:gd name="connsiteX1379" fmla="*/ 1032245 w 1234464"/>
                  <a:gd name="connsiteY1379" fmla="*/ 1063881 h 1286450"/>
                  <a:gd name="connsiteX1380" fmla="*/ 1032245 w 1234464"/>
                  <a:gd name="connsiteY1380" fmla="*/ 1060384 h 1286450"/>
                  <a:gd name="connsiteX1381" fmla="*/ 1031450 w 1234464"/>
                  <a:gd name="connsiteY1381" fmla="*/ 1055932 h 1286450"/>
                  <a:gd name="connsiteX1382" fmla="*/ 1033198 w 1234464"/>
                  <a:gd name="connsiteY1382" fmla="*/ 1051640 h 1286450"/>
                  <a:gd name="connsiteX1383" fmla="*/ 1032245 w 1234464"/>
                  <a:gd name="connsiteY1383" fmla="*/ 1047983 h 1286450"/>
                  <a:gd name="connsiteX1384" fmla="*/ 1030178 w 1234464"/>
                  <a:gd name="connsiteY1384" fmla="*/ 1043691 h 1286450"/>
                  <a:gd name="connsiteX1385" fmla="*/ 1030813 w 1234464"/>
                  <a:gd name="connsiteY1385" fmla="*/ 1039240 h 1286450"/>
                  <a:gd name="connsiteX1386" fmla="*/ 1032880 w 1234464"/>
                  <a:gd name="connsiteY1386" fmla="*/ 1036855 h 1286450"/>
                  <a:gd name="connsiteX1387" fmla="*/ 1033517 w 1234464"/>
                  <a:gd name="connsiteY1387" fmla="*/ 1033675 h 1286450"/>
                  <a:gd name="connsiteX1388" fmla="*/ 1042896 w 1234464"/>
                  <a:gd name="connsiteY1388" fmla="*/ 1033199 h 1286450"/>
                  <a:gd name="connsiteX1389" fmla="*/ 1042578 w 1234464"/>
                  <a:gd name="connsiteY1389" fmla="*/ 1029065 h 1286450"/>
                  <a:gd name="connsiteX1390" fmla="*/ 1044168 w 1234464"/>
                  <a:gd name="connsiteY1390" fmla="*/ 1025727 h 1286450"/>
                  <a:gd name="connsiteX1391" fmla="*/ 1045916 w 1234464"/>
                  <a:gd name="connsiteY1391" fmla="*/ 1022706 h 1286450"/>
                  <a:gd name="connsiteX1392" fmla="*/ 1047348 w 1234464"/>
                  <a:gd name="connsiteY1392" fmla="*/ 1021275 h 1286450"/>
                  <a:gd name="connsiteX1393" fmla="*/ 1050686 w 1234464"/>
                  <a:gd name="connsiteY1393" fmla="*/ 1020004 h 1286450"/>
                  <a:gd name="connsiteX1394" fmla="*/ 1054660 w 1234464"/>
                  <a:gd name="connsiteY1394" fmla="*/ 1018255 h 1286450"/>
                  <a:gd name="connsiteX1395" fmla="*/ 1056886 w 1234464"/>
                  <a:gd name="connsiteY1395" fmla="*/ 1016188 h 1286450"/>
                  <a:gd name="connsiteX1396" fmla="*/ 1057999 w 1234464"/>
                  <a:gd name="connsiteY1396" fmla="*/ 1014439 h 1286450"/>
                  <a:gd name="connsiteX1397" fmla="*/ 1058635 w 1234464"/>
                  <a:gd name="connsiteY1397" fmla="*/ 1012055 h 1286450"/>
                  <a:gd name="connsiteX1398" fmla="*/ 1058635 w 1234464"/>
                  <a:gd name="connsiteY1398" fmla="*/ 1009511 h 1286450"/>
                  <a:gd name="connsiteX1399" fmla="*/ 1058158 w 1234464"/>
                  <a:gd name="connsiteY1399" fmla="*/ 1004264 h 1286450"/>
                  <a:gd name="connsiteX1400" fmla="*/ 1058953 w 1234464"/>
                  <a:gd name="connsiteY1400" fmla="*/ 1002675 h 1286450"/>
                  <a:gd name="connsiteX1401" fmla="*/ 1061338 w 1234464"/>
                  <a:gd name="connsiteY1401" fmla="*/ 1000608 h 1286450"/>
                  <a:gd name="connsiteX1402" fmla="*/ 1065471 w 1234464"/>
                  <a:gd name="connsiteY1402" fmla="*/ 998701 h 1286450"/>
                  <a:gd name="connsiteX1403" fmla="*/ 1067220 w 1234464"/>
                  <a:gd name="connsiteY1403" fmla="*/ 993613 h 1286450"/>
                  <a:gd name="connsiteX1404" fmla="*/ 1066266 w 1234464"/>
                  <a:gd name="connsiteY1404" fmla="*/ 989321 h 1286450"/>
                  <a:gd name="connsiteX1405" fmla="*/ 1064040 w 1234464"/>
                  <a:gd name="connsiteY1405" fmla="*/ 985823 h 1286450"/>
                  <a:gd name="connsiteX1406" fmla="*/ 1061179 w 1234464"/>
                  <a:gd name="connsiteY1406" fmla="*/ 984233 h 1286450"/>
                  <a:gd name="connsiteX1407" fmla="*/ 1060860 w 1234464"/>
                  <a:gd name="connsiteY1407" fmla="*/ 980736 h 1286450"/>
                  <a:gd name="connsiteX1408" fmla="*/ 1062133 w 1234464"/>
                  <a:gd name="connsiteY1408" fmla="*/ 977398 h 1286450"/>
                  <a:gd name="connsiteX1409" fmla="*/ 1063881 w 1234464"/>
                  <a:gd name="connsiteY1409" fmla="*/ 973741 h 1286450"/>
                  <a:gd name="connsiteX1410" fmla="*/ 1065948 w 1234464"/>
                  <a:gd name="connsiteY1410" fmla="*/ 969607 h 1286450"/>
                  <a:gd name="connsiteX1411" fmla="*/ 1065948 w 1234464"/>
                  <a:gd name="connsiteY1411" fmla="*/ 966746 h 1286450"/>
                  <a:gd name="connsiteX1412" fmla="*/ 1067696 w 1234464"/>
                  <a:gd name="connsiteY1412" fmla="*/ 964997 h 1286450"/>
                  <a:gd name="connsiteX1413" fmla="*/ 1072784 w 1234464"/>
                  <a:gd name="connsiteY1413" fmla="*/ 961181 h 1286450"/>
                  <a:gd name="connsiteX1414" fmla="*/ 1074532 w 1234464"/>
                  <a:gd name="connsiteY1414" fmla="*/ 957525 h 1286450"/>
                  <a:gd name="connsiteX1415" fmla="*/ 1076282 w 1234464"/>
                  <a:gd name="connsiteY1415" fmla="*/ 956571 h 1286450"/>
                  <a:gd name="connsiteX1416" fmla="*/ 1078348 w 1234464"/>
                  <a:gd name="connsiteY1416" fmla="*/ 956094 h 1286450"/>
                  <a:gd name="connsiteX1417" fmla="*/ 1078348 w 1234464"/>
                  <a:gd name="connsiteY1417" fmla="*/ 954028 h 1286450"/>
                  <a:gd name="connsiteX1418" fmla="*/ 1076917 w 1234464"/>
                  <a:gd name="connsiteY1418" fmla="*/ 951961 h 1286450"/>
                  <a:gd name="connsiteX1419" fmla="*/ 1076599 w 1234464"/>
                  <a:gd name="connsiteY1419" fmla="*/ 949417 h 1286450"/>
                  <a:gd name="connsiteX1420" fmla="*/ 1076599 w 1234464"/>
                  <a:gd name="connsiteY1420" fmla="*/ 946556 h 1286450"/>
                  <a:gd name="connsiteX1421" fmla="*/ 1077236 w 1234464"/>
                  <a:gd name="connsiteY1421" fmla="*/ 942740 h 1286450"/>
                  <a:gd name="connsiteX1422" fmla="*/ 1079620 w 1234464"/>
                  <a:gd name="connsiteY1422" fmla="*/ 941309 h 1286450"/>
                  <a:gd name="connsiteX1423" fmla="*/ 1083118 w 1234464"/>
                  <a:gd name="connsiteY1423" fmla="*/ 938289 h 1286450"/>
                  <a:gd name="connsiteX1424" fmla="*/ 1084072 w 1234464"/>
                  <a:gd name="connsiteY1424" fmla="*/ 936381 h 1286450"/>
                  <a:gd name="connsiteX1425" fmla="*/ 1084072 w 1234464"/>
                  <a:gd name="connsiteY1425" fmla="*/ 933679 h 1286450"/>
                  <a:gd name="connsiteX1426" fmla="*/ 1083118 w 1234464"/>
                  <a:gd name="connsiteY1426" fmla="*/ 928273 h 1286450"/>
                  <a:gd name="connsiteX1427" fmla="*/ 1082164 w 1234464"/>
                  <a:gd name="connsiteY1427" fmla="*/ 924458 h 1286450"/>
                  <a:gd name="connsiteX1428" fmla="*/ 1081687 w 1234464"/>
                  <a:gd name="connsiteY1428" fmla="*/ 923027 h 1286450"/>
                  <a:gd name="connsiteX1429" fmla="*/ 1080097 w 1234464"/>
                  <a:gd name="connsiteY1429" fmla="*/ 920324 h 1286450"/>
                  <a:gd name="connsiteX1430" fmla="*/ 1078825 w 1234464"/>
                  <a:gd name="connsiteY1430" fmla="*/ 918735 h 1286450"/>
                  <a:gd name="connsiteX1431" fmla="*/ 1080733 w 1234464"/>
                  <a:gd name="connsiteY1431" fmla="*/ 916668 h 1286450"/>
                  <a:gd name="connsiteX1432" fmla="*/ 1084389 w 1234464"/>
                  <a:gd name="connsiteY1432" fmla="*/ 914442 h 1286450"/>
                  <a:gd name="connsiteX1433" fmla="*/ 1085979 w 1234464"/>
                  <a:gd name="connsiteY1433" fmla="*/ 911263 h 1286450"/>
                  <a:gd name="connsiteX1434" fmla="*/ 1084548 w 1234464"/>
                  <a:gd name="connsiteY1434" fmla="*/ 908560 h 1286450"/>
                  <a:gd name="connsiteX1435" fmla="*/ 1082481 w 1234464"/>
                  <a:gd name="connsiteY1435" fmla="*/ 907129 h 1286450"/>
                  <a:gd name="connsiteX1436" fmla="*/ 1081846 w 1234464"/>
                  <a:gd name="connsiteY1436" fmla="*/ 902995 h 1286450"/>
                  <a:gd name="connsiteX1437" fmla="*/ 1082640 w 1234464"/>
                  <a:gd name="connsiteY1437" fmla="*/ 897749 h 1286450"/>
                  <a:gd name="connsiteX1438" fmla="*/ 1084231 w 1234464"/>
                  <a:gd name="connsiteY1438" fmla="*/ 896159 h 1286450"/>
                  <a:gd name="connsiteX1439" fmla="*/ 1089476 w 1234464"/>
                  <a:gd name="connsiteY1439" fmla="*/ 895365 h 1286450"/>
                  <a:gd name="connsiteX1440" fmla="*/ 1089954 w 1234464"/>
                  <a:gd name="connsiteY1440" fmla="*/ 892662 h 1286450"/>
                  <a:gd name="connsiteX1441" fmla="*/ 1093928 w 1234464"/>
                  <a:gd name="connsiteY1441" fmla="*/ 888847 h 1286450"/>
                  <a:gd name="connsiteX1442" fmla="*/ 1093928 w 1234464"/>
                  <a:gd name="connsiteY1442" fmla="*/ 885190 h 1286450"/>
                  <a:gd name="connsiteX1443" fmla="*/ 1091226 w 1234464"/>
                  <a:gd name="connsiteY1443" fmla="*/ 882964 h 1286450"/>
                  <a:gd name="connsiteX1444" fmla="*/ 1088682 w 1234464"/>
                  <a:gd name="connsiteY1444" fmla="*/ 879467 h 1286450"/>
                  <a:gd name="connsiteX1445" fmla="*/ 1086774 w 1234464"/>
                  <a:gd name="connsiteY1445" fmla="*/ 876287 h 1286450"/>
                  <a:gd name="connsiteX1446" fmla="*/ 1080574 w 1234464"/>
                  <a:gd name="connsiteY1446" fmla="*/ 874539 h 1286450"/>
                  <a:gd name="connsiteX1447" fmla="*/ 1074056 w 1234464"/>
                  <a:gd name="connsiteY1447" fmla="*/ 873584 h 1286450"/>
                  <a:gd name="connsiteX1448" fmla="*/ 1073102 w 1234464"/>
                  <a:gd name="connsiteY1448" fmla="*/ 870564 h 1286450"/>
                  <a:gd name="connsiteX1449" fmla="*/ 1073419 w 1234464"/>
                  <a:gd name="connsiteY1449" fmla="*/ 868815 h 1286450"/>
                  <a:gd name="connsiteX1450" fmla="*/ 1076440 w 1234464"/>
                  <a:gd name="connsiteY1450" fmla="*/ 869451 h 1286450"/>
                  <a:gd name="connsiteX1451" fmla="*/ 1081368 w 1234464"/>
                  <a:gd name="connsiteY1451" fmla="*/ 868815 h 1286450"/>
                  <a:gd name="connsiteX1452" fmla="*/ 1085185 w 1234464"/>
                  <a:gd name="connsiteY1452" fmla="*/ 868815 h 1286450"/>
                  <a:gd name="connsiteX1453" fmla="*/ 1087728 w 1234464"/>
                  <a:gd name="connsiteY1453" fmla="*/ 868338 h 1286450"/>
                  <a:gd name="connsiteX1454" fmla="*/ 1090748 w 1234464"/>
                  <a:gd name="connsiteY1454" fmla="*/ 867861 h 1286450"/>
                  <a:gd name="connsiteX1455" fmla="*/ 1093610 w 1234464"/>
                  <a:gd name="connsiteY1455" fmla="*/ 869133 h 1286450"/>
                  <a:gd name="connsiteX1456" fmla="*/ 1096471 w 1234464"/>
                  <a:gd name="connsiteY1456" fmla="*/ 868338 h 1286450"/>
                  <a:gd name="connsiteX1457" fmla="*/ 1097584 w 1234464"/>
                  <a:gd name="connsiteY1457" fmla="*/ 863728 h 1286450"/>
                  <a:gd name="connsiteX1458" fmla="*/ 1099333 w 1234464"/>
                  <a:gd name="connsiteY1458" fmla="*/ 861184 h 1286450"/>
                  <a:gd name="connsiteX1459" fmla="*/ 1099651 w 1234464"/>
                  <a:gd name="connsiteY1459" fmla="*/ 858800 h 1286450"/>
                  <a:gd name="connsiteX1460" fmla="*/ 1097903 w 1234464"/>
                  <a:gd name="connsiteY1460" fmla="*/ 856892 h 1286450"/>
                  <a:gd name="connsiteX1461" fmla="*/ 1094723 w 1234464"/>
                  <a:gd name="connsiteY1461" fmla="*/ 856256 h 1286450"/>
                  <a:gd name="connsiteX1462" fmla="*/ 1080574 w 1234464"/>
                  <a:gd name="connsiteY1462" fmla="*/ 854825 h 1286450"/>
                  <a:gd name="connsiteX1463" fmla="*/ 1080097 w 1234464"/>
                  <a:gd name="connsiteY1463" fmla="*/ 852917 h 1286450"/>
                  <a:gd name="connsiteX1464" fmla="*/ 1080097 w 1234464"/>
                  <a:gd name="connsiteY1464" fmla="*/ 849738 h 1286450"/>
                  <a:gd name="connsiteX1465" fmla="*/ 1080733 w 1234464"/>
                  <a:gd name="connsiteY1465" fmla="*/ 846558 h 1286450"/>
                  <a:gd name="connsiteX1466" fmla="*/ 1080733 w 1234464"/>
                  <a:gd name="connsiteY1466" fmla="*/ 844968 h 1286450"/>
                  <a:gd name="connsiteX1467" fmla="*/ 1082005 w 1234464"/>
                  <a:gd name="connsiteY1467" fmla="*/ 843538 h 1286450"/>
                  <a:gd name="connsiteX1468" fmla="*/ 1083435 w 1234464"/>
                  <a:gd name="connsiteY1468" fmla="*/ 840676 h 1286450"/>
                  <a:gd name="connsiteX1469" fmla="*/ 1084548 w 1234464"/>
                  <a:gd name="connsiteY1469" fmla="*/ 838769 h 1286450"/>
                  <a:gd name="connsiteX1470" fmla="*/ 1083594 w 1234464"/>
                  <a:gd name="connsiteY1470" fmla="*/ 836225 h 1286450"/>
                  <a:gd name="connsiteX1471" fmla="*/ 1081368 w 1234464"/>
                  <a:gd name="connsiteY1471" fmla="*/ 832568 h 1286450"/>
                  <a:gd name="connsiteX1472" fmla="*/ 1082959 w 1234464"/>
                  <a:gd name="connsiteY1472" fmla="*/ 830820 h 1286450"/>
                  <a:gd name="connsiteX1473" fmla="*/ 1082959 w 1234464"/>
                  <a:gd name="connsiteY1473" fmla="*/ 828753 h 1286450"/>
                  <a:gd name="connsiteX1474" fmla="*/ 1082640 w 1234464"/>
                  <a:gd name="connsiteY1474" fmla="*/ 826845 h 1286450"/>
                  <a:gd name="connsiteX1475" fmla="*/ 1080256 w 1234464"/>
                  <a:gd name="connsiteY1475" fmla="*/ 824619 h 1286450"/>
                  <a:gd name="connsiteX1476" fmla="*/ 1078190 w 1234464"/>
                  <a:gd name="connsiteY1476" fmla="*/ 821599 h 1286450"/>
                  <a:gd name="connsiteX1477" fmla="*/ 1078190 w 1234464"/>
                  <a:gd name="connsiteY1477" fmla="*/ 818419 h 1286450"/>
                  <a:gd name="connsiteX1478" fmla="*/ 1080574 w 1234464"/>
                  <a:gd name="connsiteY1478" fmla="*/ 817624 h 1286450"/>
                  <a:gd name="connsiteX1479" fmla="*/ 1082164 w 1234464"/>
                  <a:gd name="connsiteY1479" fmla="*/ 816670 h 1286450"/>
                  <a:gd name="connsiteX1480" fmla="*/ 1082481 w 1234464"/>
                  <a:gd name="connsiteY1480" fmla="*/ 814604 h 1286450"/>
                  <a:gd name="connsiteX1481" fmla="*/ 1081527 w 1234464"/>
                  <a:gd name="connsiteY1481" fmla="*/ 812219 h 1286450"/>
                  <a:gd name="connsiteX1482" fmla="*/ 1078190 w 1234464"/>
                  <a:gd name="connsiteY1482" fmla="*/ 811424 h 1286450"/>
                  <a:gd name="connsiteX1483" fmla="*/ 1073738 w 1234464"/>
                  <a:gd name="connsiteY1483" fmla="*/ 809993 h 1286450"/>
                  <a:gd name="connsiteX1484" fmla="*/ 1072307 w 1234464"/>
                  <a:gd name="connsiteY1484" fmla="*/ 808722 h 1286450"/>
                  <a:gd name="connsiteX1485" fmla="*/ 1071035 w 1234464"/>
                  <a:gd name="connsiteY1485" fmla="*/ 806019 h 1286450"/>
                  <a:gd name="connsiteX1486" fmla="*/ 1071989 w 1234464"/>
                  <a:gd name="connsiteY1486" fmla="*/ 798547 h 1286450"/>
                  <a:gd name="connsiteX1487" fmla="*/ 1071512 w 1234464"/>
                  <a:gd name="connsiteY1487" fmla="*/ 794095 h 1286450"/>
                  <a:gd name="connsiteX1488" fmla="*/ 1071194 w 1234464"/>
                  <a:gd name="connsiteY1488" fmla="*/ 791711 h 1286450"/>
                  <a:gd name="connsiteX1489" fmla="*/ 1072307 w 1234464"/>
                  <a:gd name="connsiteY1489" fmla="*/ 789803 h 1286450"/>
                  <a:gd name="connsiteX1490" fmla="*/ 1073738 w 1234464"/>
                  <a:gd name="connsiteY1490" fmla="*/ 788055 h 1286450"/>
                  <a:gd name="connsiteX1491" fmla="*/ 1073102 w 1234464"/>
                  <a:gd name="connsiteY1491" fmla="*/ 784080 h 1286450"/>
                  <a:gd name="connsiteX1492" fmla="*/ 1071830 w 1234464"/>
                  <a:gd name="connsiteY1492" fmla="*/ 782013 h 1286450"/>
                  <a:gd name="connsiteX1493" fmla="*/ 1072307 w 1234464"/>
                  <a:gd name="connsiteY1493" fmla="*/ 780423 h 1286450"/>
                  <a:gd name="connsiteX1494" fmla="*/ 1073579 w 1234464"/>
                  <a:gd name="connsiteY1494" fmla="*/ 778834 h 1286450"/>
                  <a:gd name="connsiteX1495" fmla="*/ 1074692 w 1234464"/>
                  <a:gd name="connsiteY1495" fmla="*/ 776926 h 1286450"/>
                  <a:gd name="connsiteX1496" fmla="*/ 1075645 w 1234464"/>
                  <a:gd name="connsiteY1496" fmla="*/ 776449 h 1286450"/>
                  <a:gd name="connsiteX1497" fmla="*/ 1077077 w 1234464"/>
                  <a:gd name="connsiteY1497" fmla="*/ 777562 h 1286450"/>
                  <a:gd name="connsiteX1498" fmla="*/ 1079461 w 1234464"/>
                  <a:gd name="connsiteY1498" fmla="*/ 776926 h 1286450"/>
                  <a:gd name="connsiteX1499" fmla="*/ 1082322 w 1234464"/>
                  <a:gd name="connsiteY1499" fmla="*/ 775336 h 1286450"/>
                  <a:gd name="connsiteX1500" fmla="*/ 1082640 w 1234464"/>
                  <a:gd name="connsiteY1500" fmla="*/ 773428 h 1286450"/>
                  <a:gd name="connsiteX1501" fmla="*/ 1082005 w 1234464"/>
                  <a:gd name="connsiteY1501" fmla="*/ 770726 h 1286450"/>
                  <a:gd name="connsiteX1502" fmla="*/ 1079938 w 1234464"/>
                  <a:gd name="connsiteY1502" fmla="*/ 764049 h 1286450"/>
                  <a:gd name="connsiteX1503" fmla="*/ 1078030 w 1234464"/>
                  <a:gd name="connsiteY1503" fmla="*/ 759915 h 1286450"/>
                  <a:gd name="connsiteX1504" fmla="*/ 1078348 w 1234464"/>
                  <a:gd name="connsiteY1504" fmla="*/ 758484 h 1286450"/>
                  <a:gd name="connsiteX1505" fmla="*/ 1079143 w 1234464"/>
                  <a:gd name="connsiteY1505" fmla="*/ 756894 h 1286450"/>
                  <a:gd name="connsiteX1506" fmla="*/ 1078507 w 1234464"/>
                  <a:gd name="connsiteY1506" fmla="*/ 751172 h 1286450"/>
                  <a:gd name="connsiteX1507" fmla="*/ 1078507 w 1234464"/>
                  <a:gd name="connsiteY1507" fmla="*/ 747674 h 1286450"/>
                  <a:gd name="connsiteX1508" fmla="*/ 1078825 w 1234464"/>
                  <a:gd name="connsiteY1508" fmla="*/ 737499 h 1286450"/>
                  <a:gd name="connsiteX1509" fmla="*/ 1078825 w 1234464"/>
                  <a:gd name="connsiteY1509" fmla="*/ 734002 h 1286450"/>
                  <a:gd name="connsiteX1510" fmla="*/ 1077077 w 1234464"/>
                  <a:gd name="connsiteY1510" fmla="*/ 730504 h 1286450"/>
                  <a:gd name="connsiteX1511" fmla="*/ 1077394 w 1234464"/>
                  <a:gd name="connsiteY1511" fmla="*/ 727166 h 1286450"/>
                  <a:gd name="connsiteX1512" fmla="*/ 1078825 w 1234464"/>
                  <a:gd name="connsiteY1512" fmla="*/ 724781 h 1286450"/>
                  <a:gd name="connsiteX1513" fmla="*/ 1080097 w 1234464"/>
                  <a:gd name="connsiteY1513" fmla="*/ 721443 h 1286450"/>
                  <a:gd name="connsiteX1514" fmla="*/ 1081051 w 1234464"/>
                  <a:gd name="connsiteY1514" fmla="*/ 718581 h 1286450"/>
                  <a:gd name="connsiteX1515" fmla="*/ 1082005 w 1234464"/>
                  <a:gd name="connsiteY1515" fmla="*/ 717309 h 1286450"/>
                  <a:gd name="connsiteX1516" fmla="*/ 1083753 w 1234464"/>
                  <a:gd name="connsiteY1516" fmla="*/ 716673 h 1286450"/>
                  <a:gd name="connsiteX1517" fmla="*/ 1084072 w 1234464"/>
                  <a:gd name="connsiteY1517" fmla="*/ 715084 h 1286450"/>
                  <a:gd name="connsiteX1518" fmla="*/ 1083277 w 1234464"/>
                  <a:gd name="connsiteY1518" fmla="*/ 713812 h 1286450"/>
                  <a:gd name="connsiteX1519" fmla="*/ 1081051 w 1234464"/>
                  <a:gd name="connsiteY1519" fmla="*/ 711904 h 1286450"/>
                  <a:gd name="connsiteX1520" fmla="*/ 1080574 w 1234464"/>
                  <a:gd name="connsiteY1520" fmla="*/ 709678 h 1286450"/>
                  <a:gd name="connsiteX1521" fmla="*/ 1081051 w 1234464"/>
                  <a:gd name="connsiteY1521" fmla="*/ 707929 h 1286450"/>
                  <a:gd name="connsiteX1522" fmla="*/ 1082164 w 1234464"/>
                  <a:gd name="connsiteY1522" fmla="*/ 706976 h 1286450"/>
                  <a:gd name="connsiteX1523" fmla="*/ 1083913 w 1234464"/>
                  <a:gd name="connsiteY1523" fmla="*/ 706976 h 1286450"/>
                  <a:gd name="connsiteX1524" fmla="*/ 1085185 w 1234464"/>
                  <a:gd name="connsiteY1524" fmla="*/ 704432 h 1286450"/>
                  <a:gd name="connsiteX1525" fmla="*/ 1085502 w 1234464"/>
                  <a:gd name="connsiteY1525" fmla="*/ 701411 h 1286450"/>
                  <a:gd name="connsiteX1526" fmla="*/ 1085820 w 1234464"/>
                  <a:gd name="connsiteY1526" fmla="*/ 699981 h 1286450"/>
                  <a:gd name="connsiteX1527" fmla="*/ 1084866 w 1234464"/>
                  <a:gd name="connsiteY1527" fmla="*/ 698232 h 1286450"/>
                  <a:gd name="connsiteX1528" fmla="*/ 1084231 w 1234464"/>
                  <a:gd name="connsiteY1528" fmla="*/ 693939 h 1286450"/>
                  <a:gd name="connsiteX1529" fmla="*/ 1083594 w 1234464"/>
                  <a:gd name="connsiteY1529" fmla="*/ 691555 h 1286450"/>
                  <a:gd name="connsiteX1530" fmla="*/ 1084389 w 1234464"/>
                  <a:gd name="connsiteY1530" fmla="*/ 690601 h 1286450"/>
                  <a:gd name="connsiteX1531" fmla="*/ 1085502 w 1234464"/>
                  <a:gd name="connsiteY1531" fmla="*/ 690283 h 1286450"/>
                  <a:gd name="connsiteX1532" fmla="*/ 1087410 w 1234464"/>
                  <a:gd name="connsiteY1532" fmla="*/ 690919 h 1286450"/>
                  <a:gd name="connsiteX1533" fmla="*/ 1088841 w 1234464"/>
                  <a:gd name="connsiteY1533" fmla="*/ 690601 h 1286450"/>
                  <a:gd name="connsiteX1534" fmla="*/ 1088841 w 1234464"/>
                  <a:gd name="connsiteY1534" fmla="*/ 689329 h 1286450"/>
                  <a:gd name="connsiteX1535" fmla="*/ 1089159 w 1234464"/>
                  <a:gd name="connsiteY1535" fmla="*/ 687898 h 1286450"/>
                  <a:gd name="connsiteX1536" fmla="*/ 1089635 w 1234464"/>
                  <a:gd name="connsiteY1536" fmla="*/ 686944 h 1286450"/>
                  <a:gd name="connsiteX1537" fmla="*/ 1090908 w 1234464"/>
                  <a:gd name="connsiteY1537" fmla="*/ 683765 h 1286450"/>
                  <a:gd name="connsiteX1538" fmla="*/ 1092180 w 1234464"/>
                  <a:gd name="connsiteY1538" fmla="*/ 679949 h 1286450"/>
                  <a:gd name="connsiteX1539" fmla="*/ 1092497 w 1234464"/>
                  <a:gd name="connsiteY1539" fmla="*/ 677247 h 1286450"/>
                  <a:gd name="connsiteX1540" fmla="*/ 1092021 w 1234464"/>
                  <a:gd name="connsiteY1540" fmla="*/ 669933 h 1286450"/>
                  <a:gd name="connsiteX1541" fmla="*/ 1092656 w 1234464"/>
                  <a:gd name="connsiteY1541" fmla="*/ 668185 h 1286450"/>
                  <a:gd name="connsiteX1542" fmla="*/ 1094087 w 1234464"/>
                  <a:gd name="connsiteY1542" fmla="*/ 666595 h 1286450"/>
                  <a:gd name="connsiteX1543" fmla="*/ 1095995 w 1234464"/>
                  <a:gd name="connsiteY1543" fmla="*/ 665164 h 1286450"/>
                  <a:gd name="connsiteX1544" fmla="*/ 1098538 w 1234464"/>
                  <a:gd name="connsiteY1544" fmla="*/ 663893 h 1286450"/>
                  <a:gd name="connsiteX1545" fmla="*/ 1101718 w 1234464"/>
                  <a:gd name="connsiteY1545" fmla="*/ 662144 h 1286450"/>
                  <a:gd name="connsiteX1546" fmla="*/ 1105533 w 1234464"/>
                  <a:gd name="connsiteY1546" fmla="*/ 661508 h 1286450"/>
                  <a:gd name="connsiteX1547" fmla="*/ 1107124 w 1234464"/>
                  <a:gd name="connsiteY1547" fmla="*/ 659600 h 1286450"/>
                  <a:gd name="connsiteX1548" fmla="*/ 1108236 w 1234464"/>
                  <a:gd name="connsiteY1548" fmla="*/ 657056 h 1286450"/>
                  <a:gd name="connsiteX1549" fmla="*/ 1108554 w 1234464"/>
                  <a:gd name="connsiteY1549" fmla="*/ 654989 h 1286450"/>
                  <a:gd name="connsiteX1550" fmla="*/ 1107124 w 1234464"/>
                  <a:gd name="connsiteY1550" fmla="*/ 653559 h 1286450"/>
                  <a:gd name="connsiteX1551" fmla="*/ 1105215 w 1234464"/>
                  <a:gd name="connsiteY1551" fmla="*/ 651810 h 1286450"/>
                  <a:gd name="connsiteX1552" fmla="*/ 1104261 w 1234464"/>
                  <a:gd name="connsiteY1552" fmla="*/ 647518 h 1286450"/>
                  <a:gd name="connsiteX1553" fmla="*/ 1103785 w 1234464"/>
                  <a:gd name="connsiteY1553" fmla="*/ 643544 h 1286450"/>
                  <a:gd name="connsiteX1554" fmla="*/ 1103467 w 1234464"/>
                  <a:gd name="connsiteY1554" fmla="*/ 638456 h 1286450"/>
                  <a:gd name="connsiteX1555" fmla="*/ 1101559 w 1234464"/>
                  <a:gd name="connsiteY1555" fmla="*/ 634163 h 1286450"/>
                  <a:gd name="connsiteX1556" fmla="*/ 1099492 w 1234464"/>
                  <a:gd name="connsiteY1556" fmla="*/ 629235 h 1286450"/>
                  <a:gd name="connsiteX1557" fmla="*/ 1099016 w 1234464"/>
                  <a:gd name="connsiteY1557" fmla="*/ 624943 h 1286450"/>
                  <a:gd name="connsiteX1558" fmla="*/ 1099651 w 1234464"/>
                  <a:gd name="connsiteY1558" fmla="*/ 622558 h 1286450"/>
                  <a:gd name="connsiteX1559" fmla="*/ 1100446 w 1234464"/>
                  <a:gd name="connsiteY1559" fmla="*/ 618742 h 1286450"/>
                  <a:gd name="connsiteX1560" fmla="*/ 1099651 w 1234464"/>
                  <a:gd name="connsiteY1560" fmla="*/ 616994 h 1286450"/>
                  <a:gd name="connsiteX1561" fmla="*/ 1098697 w 1234464"/>
                  <a:gd name="connsiteY1561" fmla="*/ 613973 h 1286450"/>
                  <a:gd name="connsiteX1562" fmla="*/ 1099810 w 1234464"/>
                  <a:gd name="connsiteY1562" fmla="*/ 611589 h 1286450"/>
                  <a:gd name="connsiteX1563" fmla="*/ 1101082 w 1234464"/>
                  <a:gd name="connsiteY1563" fmla="*/ 607932 h 1286450"/>
                  <a:gd name="connsiteX1564" fmla="*/ 1101082 w 1234464"/>
                  <a:gd name="connsiteY1564" fmla="*/ 606024 h 1286450"/>
                  <a:gd name="connsiteX1565" fmla="*/ 1099969 w 1234464"/>
                  <a:gd name="connsiteY1565" fmla="*/ 601573 h 1286450"/>
                  <a:gd name="connsiteX1566" fmla="*/ 1099016 w 1234464"/>
                  <a:gd name="connsiteY1566" fmla="*/ 599029 h 1286450"/>
                  <a:gd name="connsiteX1567" fmla="*/ 1099969 w 1234464"/>
                  <a:gd name="connsiteY1567" fmla="*/ 596327 h 1286450"/>
                  <a:gd name="connsiteX1568" fmla="*/ 1101400 w 1234464"/>
                  <a:gd name="connsiteY1568" fmla="*/ 593783 h 1286450"/>
                  <a:gd name="connsiteX1569" fmla="*/ 1102513 w 1234464"/>
                  <a:gd name="connsiteY1569" fmla="*/ 592511 h 1286450"/>
                  <a:gd name="connsiteX1570" fmla="*/ 1102513 w 1234464"/>
                  <a:gd name="connsiteY1570" fmla="*/ 590286 h 1286450"/>
                  <a:gd name="connsiteX1571" fmla="*/ 1102831 w 1234464"/>
                  <a:gd name="connsiteY1571" fmla="*/ 588537 h 1286450"/>
                  <a:gd name="connsiteX1572" fmla="*/ 1105057 w 1234464"/>
                  <a:gd name="connsiteY1572" fmla="*/ 587265 h 1286450"/>
                  <a:gd name="connsiteX1573" fmla="*/ 1107124 w 1234464"/>
                  <a:gd name="connsiteY1573" fmla="*/ 585039 h 1286450"/>
                  <a:gd name="connsiteX1574" fmla="*/ 1108554 w 1234464"/>
                  <a:gd name="connsiteY1574" fmla="*/ 584721 h 1286450"/>
                  <a:gd name="connsiteX1575" fmla="*/ 1110302 w 1234464"/>
                  <a:gd name="connsiteY1575" fmla="*/ 584721 h 1286450"/>
                  <a:gd name="connsiteX1576" fmla="*/ 1111415 w 1234464"/>
                  <a:gd name="connsiteY1576" fmla="*/ 584085 h 1286450"/>
                  <a:gd name="connsiteX1577" fmla="*/ 1111893 w 1234464"/>
                  <a:gd name="connsiteY1577" fmla="*/ 582337 h 1286450"/>
                  <a:gd name="connsiteX1578" fmla="*/ 1112210 w 1234464"/>
                  <a:gd name="connsiteY1578" fmla="*/ 580429 h 1286450"/>
                  <a:gd name="connsiteX1579" fmla="*/ 1115073 w 1234464"/>
                  <a:gd name="connsiteY1579" fmla="*/ 578044 h 1286450"/>
                  <a:gd name="connsiteX1580" fmla="*/ 1116821 w 1234464"/>
                  <a:gd name="connsiteY1580" fmla="*/ 575978 h 1286450"/>
                  <a:gd name="connsiteX1581" fmla="*/ 1119842 w 1234464"/>
                  <a:gd name="connsiteY1581" fmla="*/ 575500 h 1286450"/>
                  <a:gd name="connsiteX1582" fmla="*/ 1121272 w 1234464"/>
                  <a:gd name="connsiteY1582" fmla="*/ 573116 h 1286450"/>
                  <a:gd name="connsiteX1583" fmla="*/ 1121272 w 1234464"/>
                  <a:gd name="connsiteY1583" fmla="*/ 570095 h 1286450"/>
                  <a:gd name="connsiteX1584" fmla="*/ 1120955 w 1234464"/>
                  <a:gd name="connsiteY1584" fmla="*/ 567075 h 1286450"/>
                  <a:gd name="connsiteX1585" fmla="*/ 1121909 w 1234464"/>
                  <a:gd name="connsiteY1585" fmla="*/ 563577 h 1286450"/>
                  <a:gd name="connsiteX1586" fmla="*/ 1120796 w 1234464"/>
                  <a:gd name="connsiteY1586" fmla="*/ 558331 h 1286450"/>
                  <a:gd name="connsiteX1587" fmla="*/ 1120796 w 1234464"/>
                  <a:gd name="connsiteY1587" fmla="*/ 555470 h 1286450"/>
                  <a:gd name="connsiteX1588" fmla="*/ 1119683 w 1234464"/>
                  <a:gd name="connsiteY1588" fmla="*/ 553085 h 1286450"/>
                  <a:gd name="connsiteX1589" fmla="*/ 1119683 w 1234464"/>
                  <a:gd name="connsiteY1589" fmla="*/ 550541 h 1286450"/>
                  <a:gd name="connsiteX1590" fmla="*/ 1119364 w 1234464"/>
                  <a:gd name="connsiteY1590" fmla="*/ 548951 h 1286450"/>
                  <a:gd name="connsiteX1591" fmla="*/ 1117616 w 1234464"/>
                  <a:gd name="connsiteY1591" fmla="*/ 548315 h 1286450"/>
                  <a:gd name="connsiteX1592" fmla="*/ 1116980 w 1234464"/>
                  <a:gd name="connsiteY1592" fmla="*/ 546408 h 1286450"/>
                  <a:gd name="connsiteX1593" fmla="*/ 1117775 w 1234464"/>
                  <a:gd name="connsiteY1593" fmla="*/ 545454 h 1286450"/>
                  <a:gd name="connsiteX1594" fmla="*/ 1119523 w 1234464"/>
                  <a:gd name="connsiteY1594" fmla="*/ 544659 h 1286450"/>
                  <a:gd name="connsiteX1595" fmla="*/ 1121590 w 1234464"/>
                  <a:gd name="connsiteY1595" fmla="*/ 543069 h 1286450"/>
                  <a:gd name="connsiteX1596" fmla="*/ 1123180 w 1234464"/>
                  <a:gd name="connsiteY1596" fmla="*/ 535756 h 1286450"/>
                  <a:gd name="connsiteX1597" fmla="*/ 1123975 w 1234464"/>
                  <a:gd name="connsiteY1597" fmla="*/ 533530 h 1286450"/>
                  <a:gd name="connsiteX1598" fmla="*/ 1124770 w 1234464"/>
                  <a:gd name="connsiteY1598" fmla="*/ 530987 h 1286450"/>
                  <a:gd name="connsiteX1599" fmla="*/ 1124770 w 1234464"/>
                  <a:gd name="connsiteY1599" fmla="*/ 529715 h 1286450"/>
                  <a:gd name="connsiteX1600" fmla="*/ 1125724 w 1234464"/>
                  <a:gd name="connsiteY1600" fmla="*/ 527807 h 1286450"/>
                  <a:gd name="connsiteX1601" fmla="*/ 1126996 w 1234464"/>
                  <a:gd name="connsiteY1601" fmla="*/ 524787 h 1286450"/>
                  <a:gd name="connsiteX1602" fmla="*/ 1129062 w 1234464"/>
                  <a:gd name="connsiteY1602" fmla="*/ 521925 h 1286450"/>
                  <a:gd name="connsiteX1603" fmla="*/ 1130175 w 1234464"/>
                  <a:gd name="connsiteY1603" fmla="*/ 520017 h 1286450"/>
                  <a:gd name="connsiteX1604" fmla="*/ 1131288 w 1234464"/>
                  <a:gd name="connsiteY1604" fmla="*/ 517315 h 1286450"/>
                  <a:gd name="connsiteX1605" fmla="*/ 1131606 w 1234464"/>
                  <a:gd name="connsiteY1605" fmla="*/ 515725 h 1286450"/>
                  <a:gd name="connsiteX1606" fmla="*/ 1133036 w 1234464"/>
                  <a:gd name="connsiteY1606" fmla="*/ 514930 h 1286450"/>
                  <a:gd name="connsiteX1607" fmla="*/ 1134627 w 1234464"/>
                  <a:gd name="connsiteY1607" fmla="*/ 514930 h 1286450"/>
                  <a:gd name="connsiteX1608" fmla="*/ 1136534 w 1234464"/>
                  <a:gd name="connsiteY1608" fmla="*/ 514294 h 1286450"/>
                  <a:gd name="connsiteX1609" fmla="*/ 1137329 w 1234464"/>
                  <a:gd name="connsiteY1609" fmla="*/ 513340 h 1286450"/>
                  <a:gd name="connsiteX1610" fmla="*/ 1137329 w 1234464"/>
                  <a:gd name="connsiteY1610" fmla="*/ 511909 h 1286450"/>
                  <a:gd name="connsiteX1611" fmla="*/ 1137011 w 1234464"/>
                  <a:gd name="connsiteY1611" fmla="*/ 508730 h 1286450"/>
                  <a:gd name="connsiteX1612" fmla="*/ 1136375 w 1234464"/>
                  <a:gd name="connsiteY1612" fmla="*/ 503802 h 1286450"/>
                  <a:gd name="connsiteX1613" fmla="*/ 1136057 w 1234464"/>
                  <a:gd name="connsiteY1613" fmla="*/ 497443 h 1286450"/>
                  <a:gd name="connsiteX1614" fmla="*/ 1136375 w 1234464"/>
                  <a:gd name="connsiteY1614" fmla="*/ 493309 h 1286450"/>
                  <a:gd name="connsiteX1615" fmla="*/ 1137647 w 1234464"/>
                  <a:gd name="connsiteY1615" fmla="*/ 489175 h 1286450"/>
                  <a:gd name="connsiteX1616" fmla="*/ 1138760 w 1234464"/>
                  <a:gd name="connsiteY1616" fmla="*/ 486950 h 1286450"/>
                  <a:gd name="connsiteX1617" fmla="*/ 1138442 w 1234464"/>
                  <a:gd name="connsiteY1617" fmla="*/ 485201 h 1286450"/>
                  <a:gd name="connsiteX1618" fmla="*/ 1138124 w 1234464"/>
                  <a:gd name="connsiteY1618" fmla="*/ 483293 h 1286450"/>
                  <a:gd name="connsiteX1619" fmla="*/ 1135899 w 1234464"/>
                  <a:gd name="connsiteY1619" fmla="*/ 482180 h 1286450"/>
                  <a:gd name="connsiteX1620" fmla="*/ 1133832 w 1234464"/>
                  <a:gd name="connsiteY1620" fmla="*/ 483134 h 1286450"/>
                  <a:gd name="connsiteX1621" fmla="*/ 1132401 w 1234464"/>
                  <a:gd name="connsiteY1621" fmla="*/ 482816 h 1286450"/>
                  <a:gd name="connsiteX1622" fmla="*/ 1130493 w 1234464"/>
                  <a:gd name="connsiteY1622" fmla="*/ 480591 h 1286450"/>
                  <a:gd name="connsiteX1623" fmla="*/ 1130016 w 1234464"/>
                  <a:gd name="connsiteY1623" fmla="*/ 478206 h 1286450"/>
                  <a:gd name="connsiteX1624" fmla="*/ 1130334 w 1234464"/>
                  <a:gd name="connsiteY1624" fmla="*/ 475027 h 1286450"/>
                  <a:gd name="connsiteX1625" fmla="*/ 1131765 w 1234464"/>
                  <a:gd name="connsiteY1625" fmla="*/ 472960 h 1286450"/>
                  <a:gd name="connsiteX1626" fmla="*/ 1132401 w 1234464"/>
                  <a:gd name="connsiteY1626" fmla="*/ 470416 h 1286450"/>
                  <a:gd name="connsiteX1627" fmla="*/ 1131606 w 1234464"/>
                  <a:gd name="connsiteY1627" fmla="*/ 469621 h 1286450"/>
                  <a:gd name="connsiteX1628" fmla="*/ 1129698 w 1234464"/>
                  <a:gd name="connsiteY1628" fmla="*/ 467872 h 1286450"/>
                  <a:gd name="connsiteX1629" fmla="*/ 1127950 w 1234464"/>
                  <a:gd name="connsiteY1629" fmla="*/ 462149 h 1286450"/>
                  <a:gd name="connsiteX1630" fmla="*/ 1127950 w 1234464"/>
                  <a:gd name="connsiteY1630" fmla="*/ 457221 h 1286450"/>
                  <a:gd name="connsiteX1631" fmla="*/ 1126359 w 1234464"/>
                  <a:gd name="connsiteY1631" fmla="*/ 455949 h 1286450"/>
                  <a:gd name="connsiteX1632" fmla="*/ 1125565 w 1234464"/>
                  <a:gd name="connsiteY1632" fmla="*/ 452134 h 1286450"/>
                  <a:gd name="connsiteX1633" fmla="*/ 1123816 w 1234464"/>
                  <a:gd name="connsiteY1633" fmla="*/ 450703 h 1286450"/>
                  <a:gd name="connsiteX1634" fmla="*/ 1123180 w 1234464"/>
                  <a:gd name="connsiteY1634" fmla="*/ 447841 h 1286450"/>
                  <a:gd name="connsiteX1635" fmla="*/ 1122703 w 1234464"/>
                  <a:gd name="connsiteY1635" fmla="*/ 444821 h 1286450"/>
                  <a:gd name="connsiteX1636" fmla="*/ 1122703 w 1234464"/>
                  <a:gd name="connsiteY1636" fmla="*/ 443549 h 1286450"/>
                  <a:gd name="connsiteX1637" fmla="*/ 1124770 w 1234464"/>
                  <a:gd name="connsiteY1637" fmla="*/ 443231 h 1286450"/>
                  <a:gd name="connsiteX1638" fmla="*/ 1125883 w 1234464"/>
                  <a:gd name="connsiteY1638" fmla="*/ 440846 h 1286450"/>
                  <a:gd name="connsiteX1639" fmla="*/ 1125087 w 1234464"/>
                  <a:gd name="connsiteY1639" fmla="*/ 439574 h 1286450"/>
                  <a:gd name="connsiteX1640" fmla="*/ 1123657 w 1234464"/>
                  <a:gd name="connsiteY1640" fmla="*/ 438461 h 1286450"/>
                  <a:gd name="connsiteX1641" fmla="*/ 1121909 w 1234464"/>
                  <a:gd name="connsiteY1641" fmla="*/ 438461 h 1286450"/>
                  <a:gd name="connsiteX1642" fmla="*/ 1120318 w 1234464"/>
                  <a:gd name="connsiteY1642" fmla="*/ 437190 h 1286450"/>
                  <a:gd name="connsiteX1643" fmla="*/ 1118092 w 1234464"/>
                  <a:gd name="connsiteY1643" fmla="*/ 431625 h 1286450"/>
                  <a:gd name="connsiteX1644" fmla="*/ 1116344 w 1234464"/>
                  <a:gd name="connsiteY1644" fmla="*/ 428605 h 1286450"/>
                  <a:gd name="connsiteX1645" fmla="*/ 1116821 w 1234464"/>
                  <a:gd name="connsiteY1645" fmla="*/ 424153 h 1286450"/>
                  <a:gd name="connsiteX1646" fmla="*/ 1117138 w 1234464"/>
                  <a:gd name="connsiteY1646" fmla="*/ 420656 h 1286450"/>
                  <a:gd name="connsiteX1647" fmla="*/ 1117934 w 1234464"/>
                  <a:gd name="connsiteY1647" fmla="*/ 417635 h 1286450"/>
                  <a:gd name="connsiteX1648" fmla="*/ 1118251 w 1234464"/>
                  <a:gd name="connsiteY1648" fmla="*/ 415251 h 1286450"/>
                  <a:gd name="connsiteX1649" fmla="*/ 1119523 w 1234464"/>
                  <a:gd name="connsiteY1649" fmla="*/ 414138 h 1286450"/>
                  <a:gd name="connsiteX1650" fmla="*/ 1120796 w 1234464"/>
                  <a:gd name="connsiteY1650" fmla="*/ 414615 h 1286450"/>
                  <a:gd name="connsiteX1651" fmla="*/ 1121909 w 1234464"/>
                  <a:gd name="connsiteY1651" fmla="*/ 414297 h 1286450"/>
                  <a:gd name="connsiteX1652" fmla="*/ 1123021 w 1234464"/>
                  <a:gd name="connsiteY1652" fmla="*/ 412389 h 1286450"/>
                  <a:gd name="connsiteX1653" fmla="*/ 1124133 w 1234464"/>
                  <a:gd name="connsiteY1653" fmla="*/ 411276 h 1286450"/>
                  <a:gd name="connsiteX1654" fmla="*/ 1124133 w 1234464"/>
                  <a:gd name="connsiteY1654" fmla="*/ 410322 h 1286450"/>
                  <a:gd name="connsiteX1655" fmla="*/ 1123339 w 1234464"/>
                  <a:gd name="connsiteY1655" fmla="*/ 409209 h 1286450"/>
                  <a:gd name="connsiteX1656" fmla="*/ 1123021 w 1234464"/>
                  <a:gd name="connsiteY1656" fmla="*/ 407461 h 1286450"/>
                  <a:gd name="connsiteX1657" fmla="*/ 1123816 w 1234464"/>
                  <a:gd name="connsiteY1657" fmla="*/ 405235 h 1286450"/>
                  <a:gd name="connsiteX1658" fmla="*/ 1125246 w 1234464"/>
                  <a:gd name="connsiteY1658" fmla="*/ 400307 h 1286450"/>
                  <a:gd name="connsiteX1659" fmla="*/ 1127472 w 1234464"/>
                  <a:gd name="connsiteY1659" fmla="*/ 394902 h 1286450"/>
                  <a:gd name="connsiteX1660" fmla="*/ 1128426 w 1234464"/>
                  <a:gd name="connsiteY1660" fmla="*/ 392835 h 1286450"/>
                  <a:gd name="connsiteX1661" fmla="*/ 1128426 w 1234464"/>
                  <a:gd name="connsiteY1661" fmla="*/ 391086 h 1286450"/>
                  <a:gd name="connsiteX1662" fmla="*/ 1128585 w 1234464"/>
                  <a:gd name="connsiteY1662" fmla="*/ 390291 h 1286450"/>
                  <a:gd name="connsiteX1663" fmla="*/ 1130016 w 1234464"/>
                  <a:gd name="connsiteY1663" fmla="*/ 391086 h 1286450"/>
                  <a:gd name="connsiteX1664" fmla="*/ 1134149 w 1234464"/>
                  <a:gd name="connsiteY1664" fmla="*/ 390132 h 1286450"/>
                  <a:gd name="connsiteX1665" fmla="*/ 1135580 w 1234464"/>
                  <a:gd name="connsiteY1665" fmla="*/ 387747 h 1286450"/>
                  <a:gd name="connsiteX1666" fmla="*/ 1136057 w 1234464"/>
                  <a:gd name="connsiteY1666" fmla="*/ 385681 h 1286450"/>
                  <a:gd name="connsiteX1667" fmla="*/ 1137329 w 1234464"/>
                  <a:gd name="connsiteY1667" fmla="*/ 384409 h 1286450"/>
                  <a:gd name="connsiteX1668" fmla="*/ 1136852 w 1234464"/>
                  <a:gd name="connsiteY1668" fmla="*/ 382660 h 1286450"/>
                  <a:gd name="connsiteX1669" fmla="*/ 1135103 w 1234464"/>
                  <a:gd name="connsiteY1669" fmla="*/ 382183 h 1286450"/>
                  <a:gd name="connsiteX1670" fmla="*/ 1133990 w 1234464"/>
                  <a:gd name="connsiteY1670" fmla="*/ 381388 h 1286450"/>
                  <a:gd name="connsiteX1671" fmla="*/ 1134467 w 1234464"/>
                  <a:gd name="connsiteY1671" fmla="*/ 379481 h 1286450"/>
                  <a:gd name="connsiteX1672" fmla="*/ 1135103 w 1234464"/>
                  <a:gd name="connsiteY1672" fmla="*/ 375029 h 1286450"/>
                  <a:gd name="connsiteX1673" fmla="*/ 1135103 w 1234464"/>
                  <a:gd name="connsiteY1673" fmla="*/ 371691 h 1286450"/>
                  <a:gd name="connsiteX1674" fmla="*/ 1133354 w 1234464"/>
                  <a:gd name="connsiteY1674" fmla="*/ 364696 h 1286450"/>
                  <a:gd name="connsiteX1675" fmla="*/ 1132082 w 1234464"/>
                  <a:gd name="connsiteY1675" fmla="*/ 357860 h 1286450"/>
                  <a:gd name="connsiteX1676" fmla="*/ 1133036 w 1234464"/>
                  <a:gd name="connsiteY1676" fmla="*/ 355475 h 1286450"/>
                  <a:gd name="connsiteX1677" fmla="*/ 1135740 w 1234464"/>
                  <a:gd name="connsiteY1677" fmla="*/ 352296 h 1286450"/>
                  <a:gd name="connsiteX1678" fmla="*/ 1137806 w 1234464"/>
                  <a:gd name="connsiteY1678" fmla="*/ 350865 h 1286450"/>
                  <a:gd name="connsiteX1679" fmla="*/ 1138124 w 1234464"/>
                  <a:gd name="connsiteY1679" fmla="*/ 349116 h 1286450"/>
                  <a:gd name="connsiteX1680" fmla="*/ 1140190 w 1234464"/>
                  <a:gd name="connsiteY1680" fmla="*/ 341008 h 1286450"/>
                  <a:gd name="connsiteX1681" fmla="*/ 1140190 w 1234464"/>
                  <a:gd name="connsiteY1681" fmla="*/ 336556 h 1286450"/>
                  <a:gd name="connsiteX1682" fmla="*/ 1141781 w 1234464"/>
                  <a:gd name="connsiteY1682" fmla="*/ 334172 h 1286450"/>
                  <a:gd name="connsiteX1683" fmla="*/ 1142735 w 1234464"/>
                  <a:gd name="connsiteY1683" fmla="*/ 329562 h 1286450"/>
                  <a:gd name="connsiteX1684" fmla="*/ 1146391 w 1234464"/>
                  <a:gd name="connsiteY1684" fmla="*/ 325587 h 1286450"/>
                  <a:gd name="connsiteX1685" fmla="*/ 1147504 w 1234464"/>
                  <a:gd name="connsiteY1685" fmla="*/ 322884 h 1286450"/>
                  <a:gd name="connsiteX1686" fmla="*/ 1148934 w 1234464"/>
                  <a:gd name="connsiteY1686" fmla="*/ 322567 h 1286450"/>
                  <a:gd name="connsiteX1687" fmla="*/ 1149730 w 1234464"/>
                  <a:gd name="connsiteY1687" fmla="*/ 321772 h 1286450"/>
                  <a:gd name="connsiteX1688" fmla="*/ 1151637 w 1234464"/>
                  <a:gd name="connsiteY1688" fmla="*/ 318910 h 1286450"/>
                  <a:gd name="connsiteX1689" fmla="*/ 1154181 w 1234464"/>
                  <a:gd name="connsiteY1689" fmla="*/ 315889 h 1286450"/>
                  <a:gd name="connsiteX1690" fmla="*/ 1156406 w 1234464"/>
                  <a:gd name="connsiteY1690" fmla="*/ 314300 h 1286450"/>
                  <a:gd name="connsiteX1691" fmla="*/ 1156883 w 1234464"/>
                  <a:gd name="connsiteY1691" fmla="*/ 311915 h 1286450"/>
                  <a:gd name="connsiteX1692" fmla="*/ 1157996 w 1234464"/>
                  <a:gd name="connsiteY1692" fmla="*/ 308735 h 1286450"/>
                  <a:gd name="connsiteX1693" fmla="*/ 1160222 w 1234464"/>
                  <a:gd name="connsiteY1693" fmla="*/ 303330 h 1286450"/>
                  <a:gd name="connsiteX1694" fmla="*/ 1161494 w 1234464"/>
                  <a:gd name="connsiteY1694" fmla="*/ 299674 h 1286450"/>
                  <a:gd name="connsiteX1695" fmla="*/ 1163083 w 1234464"/>
                  <a:gd name="connsiteY1695" fmla="*/ 298402 h 1286450"/>
                  <a:gd name="connsiteX1696" fmla="*/ 1164991 w 1234464"/>
                  <a:gd name="connsiteY1696" fmla="*/ 293473 h 1286450"/>
                  <a:gd name="connsiteX1697" fmla="*/ 1165786 w 1234464"/>
                  <a:gd name="connsiteY1697" fmla="*/ 290612 h 1286450"/>
                  <a:gd name="connsiteX1698" fmla="*/ 1168012 w 1234464"/>
                  <a:gd name="connsiteY1698" fmla="*/ 289499 h 1286450"/>
                  <a:gd name="connsiteX1699" fmla="*/ 1169760 w 1234464"/>
                  <a:gd name="connsiteY1699" fmla="*/ 289181 h 1286450"/>
                  <a:gd name="connsiteX1700" fmla="*/ 1171350 w 1234464"/>
                  <a:gd name="connsiteY1700" fmla="*/ 290453 h 1286450"/>
                  <a:gd name="connsiteX1701" fmla="*/ 1173099 w 1234464"/>
                  <a:gd name="connsiteY1701" fmla="*/ 290135 h 1286450"/>
                  <a:gd name="connsiteX1702" fmla="*/ 1174689 w 1234464"/>
                  <a:gd name="connsiteY1702" fmla="*/ 288386 h 1286450"/>
                  <a:gd name="connsiteX1703" fmla="*/ 1178505 w 1234464"/>
                  <a:gd name="connsiteY1703" fmla="*/ 287274 h 1286450"/>
                  <a:gd name="connsiteX1704" fmla="*/ 1180253 w 1234464"/>
                  <a:gd name="connsiteY1704" fmla="*/ 286637 h 1286450"/>
                  <a:gd name="connsiteX1705" fmla="*/ 1181048 w 1234464"/>
                  <a:gd name="connsiteY1705" fmla="*/ 284888 h 1286450"/>
                  <a:gd name="connsiteX1706" fmla="*/ 1181048 w 1234464"/>
                  <a:gd name="connsiteY1706" fmla="*/ 282027 h 1286450"/>
                  <a:gd name="connsiteX1707" fmla="*/ 1179458 w 1234464"/>
                  <a:gd name="connsiteY1707" fmla="*/ 279802 h 1286450"/>
                  <a:gd name="connsiteX1708" fmla="*/ 1176279 w 1234464"/>
                  <a:gd name="connsiteY1708" fmla="*/ 275668 h 1286450"/>
                  <a:gd name="connsiteX1709" fmla="*/ 1173576 w 1234464"/>
                  <a:gd name="connsiteY1709" fmla="*/ 271057 h 1286450"/>
                  <a:gd name="connsiteX1710" fmla="*/ 1173258 w 1234464"/>
                  <a:gd name="connsiteY1710" fmla="*/ 269627 h 1286450"/>
                  <a:gd name="connsiteX1711" fmla="*/ 1173258 w 1234464"/>
                  <a:gd name="connsiteY1711" fmla="*/ 268037 h 1286450"/>
                  <a:gd name="connsiteX1712" fmla="*/ 1173735 w 1234464"/>
                  <a:gd name="connsiteY1712" fmla="*/ 265971 h 1286450"/>
                  <a:gd name="connsiteX1713" fmla="*/ 1175007 w 1234464"/>
                  <a:gd name="connsiteY1713" fmla="*/ 263745 h 1286450"/>
                  <a:gd name="connsiteX1714" fmla="*/ 1178346 w 1234464"/>
                  <a:gd name="connsiteY1714" fmla="*/ 259929 h 1286450"/>
                  <a:gd name="connsiteX1715" fmla="*/ 1178027 w 1234464"/>
                  <a:gd name="connsiteY1715" fmla="*/ 257226 h 1286450"/>
                  <a:gd name="connsiteX1716" fmla="*/ 1175643 w 1234464"/>
                  <a:gd name="connsiteY1716" fmla="*/ 247370 h 1286450"/>
                  <a:gd name="connsiteX1717" fmla="*/ 1174689 w 1234464"/>
                  <a:gd name="connsiteY1717" fmla="*/ 244667 h 1286450"/>
                  <a:gd name="connsiteX1718" fmla="*/ 1172940 w 1234464"/>
                  <a:gd name="connsiteY1718" fmla="*/ 239580 h 1286450"/>
                  <a:gd name="connsiteX1719" fmla="*/ 1172940 w 1234464"/>
                  <a:gd name="connsiteY1719" fmla="*/ 237513 h 1286450"/>
                  <a:gd name="connsiteX1720" fmla="*/ 1174689 w 1234464"/>
                  <a:gd name="connsiteY1720" fmla="*/ 231949 h 1286450"/>
                  <a:gd name="connsiteX1721" fmla="*/ 1175960 w 1234464"/>
                  <a:gd name="connsiteY1721" fmla="*/ 229723 h 1286450"/>
                  <a:gd name="connsiteX1722" fmla="*/ 1177868 w 1234464"/>
                  <a:gd name="connsiteY1722" fmla="*/ 229246 h 1286450"/>
                  <a:gd name="connsiteX1723" fmla="*/ 1178822 w 1234464"/>
                  <a:gd name="connsiteY1723" fmla="*/ 228451 h 1286450"/>
                  <a:gd name="connsiteX1724" fmla="*/ 1179140 w 1234464"/>
                  <a:gd name="connsiteY1724" fmla="*/ 227498 h 1286450"/>
                  <a:gd name="connsiteX1725" fmla="*/ 1177868 w 1234464"/>
                  <a:gd name="connsiteY1725" fmla="*/ 226226 h 1286450"/>
                  <a:gd name="connsiteX1726" fmla="*/ 1177392 w 1234464"/>
                  <a:gd name="connsiteY1726" fmla="*/ 224636 h 1286450"/>
                  <a:gd name="connsiteX1727" fmla="*/ 1176914 w 1234464"/>
                  <a:gd name="connsiteY1727" fmla="*/ 222410 h 1286450"/>
                  <a:gd name="connsiteX1728" fmla="*/ 1175166 w 1234464"/>
                  <a:gd name="connsiteY1728" fmla="*/ 221616 h 1286450"/>
                  <a:gd name="connsiteX1729" fmla="*/ 1174212 w 1234464"/>
                  <a:gd name="connsiteY1729" fmla="*/ 219708 h 1286450"/>
                  <a:gd name="connsiteX1730" fmla="*/ 1174212 w 1234464"/>
                  <a:gd name="connsiteY1730" fmla="*/ 217005 h 1286450"/>
                  <a:gd name="connsiteX1731" fmla="*/ 1175801 w 1234464"/>
                  <a:gd name="connsiteY1731" fmla="*/ 213507 h 1286450"/>
                  <a:gd name="connsiteX1732" fmla="*/ 1177551 w 1234464"/>
                  <a:gd name="connsiteY1732" fmla="*/ 212554 h 1286450"/>
                  <a:gd name="connsiteX1733" fmla="*/ 1178186 w 1234464"/>
                  <a:gd name="connsiteY1733" fmla="*/ 210964 h 1286450"/>
                  <a:gd name="connsiteX1734" fmla="*/ 1180094 w 1234464"/>
                  <a:gd name="connsiteY1734" fmla="*/ 209533 h 1286450"/>
                  <a:gd name="connsiteX1735" fmla="*/ 1181843 w 1234464"/>
                  <a:gd name="connsiteY1735" fmla="*/ 208420 h 1286450"/>
                  <a:gd name="connsiteX1736" fmla="*/ 1183274 w 1234464"/>
                  <a:gd name="connsiteY1736" fmla="*/ 206354 h 1286450"/>
                  <a:gd name="connsiteX1737" fmla="*/ 1189156 w 1234464"/>
                  <a:gd name="connsiteY1737" fmla="*/ 203810 h 1286450"/>
                  <a:gd name="connsiteX1738" fmla="*/ 1193766 w 1234464"/>
                  <a:gd name="connsiteY1738" fmla="*/ 201902 h 1286450"/>
                  <a:gd name="connsiteX1739" fmla="*/ 1202828 w 1234464"/>
                  <a:gd name="connsiteY1739" fmla="*/ 198087 h 1286450"/>
                  <a:gd name="connsiteX1740" fmla="*/ 1209028 w 1234464"/>
                  <a:gd name="connsiteY1740" fmla="*/ 195543 h 1286450"/>
                  <a:gd name="connsiteX1741" fmla="*/ 1209664 w 1234464"/>
                  <a:gd name="connsiteY1741" fmla="*/ 193794 h 1286450"/>
                  <a:gd name="connsiteX1742" fmla="*/ 1210141 w 1234464"/>
                  <a:gd name="connsiteY1742" fmla="*/ 192522 h 1286450"/>
                  <a:gd name="connsiteX1743" fmla="*/ 1213003 w 1234464"/>
                  <a:gd name="connsiteY1743" fmla="*/ 183461 h 1286450"/>
                  <a:gd name="connsiteX1744" fmla="*/ 1216659 w 1234464"/>
                  <a:gd name="connsiteY1744" fmla="*/ 171696 h 1286450"/>
                  <a:gd name="connsiteX1745" fmla="*/ 1219044 w 1234464"/>
                  <a:gd name="connsiteY1745" fmla="*/ 164383 h 1286450"/>
                  <a:gd name="connsiteX1746" fmla="*/ 1213638 w 1234464"/>
                  <a:gd name="connsiteY1746" fmla="*/ 158978 h 1286450"/>
                  <a:gd name="connsiteX1747" fmla="*/ 1208869 w 1234464"/>
                  <a:gd name="connsiteY1747" fmla="*/ 159932 h 1286450"/>
                  <a:gd name="connsiteX1748" fmla="*/ 1214910 w 1234464"/>
                  <a:gd name="connsiteY1748" fmla="*/ 1253224 h 1286450"/>
                  <a:gd name="connsiteX1749" fmla="*/ 1210936 w 1234464"/>
                  <a:gd name="connsiteY1749" fmla="*/ 1249727 h 1286450"/>
                  <a:gd name="connsiteX1750" fmla="*/ 1205848 w 1234464"/>
                  <a:gd name="connsiteY1750" fmla="*/ 1249409 h 1286450"/>
                  <a:gd name="connsiteX1751" fmla="*/ 1192971 w 1234464"/>
                  <a:gd name="connsiteY1751" fmla="*/ 1247819 h 1286450"/>
                  <a:gd name="connsiteX1752" fmla="*/ 1186294 w 1234464"/>
                  <a:gd name="connsiteY1752" fmla="*/ 1247819 h 1286450"/>
                  <a:gd name="connsiteX1753" fmla="*/ 1180730 w 1234464"/>
                  <a:gd name="connsiteY1753" fmla="*/ 1249886 h 1286450"/>
                  <a:gd name="connsiteX1754" fmla="*/ 1184387 w 1234464"/>
                  <a:gd name="connsiteY1754" fmla="*/ 1253542 h 1286450"/>
                  <a:gd name="connsiteX1755" fmla="*/ 1185500 w 1234464"/>
                  <a:gd name="connsiteY1755" fmla="*/ 1257517 h 1286450"/>
                  <a:gd name="connsiteX1756" fmla="*/ 1186454 w 1234464"/>
                  <a:gd name="connsiteY1756" fmla="*/ 1258948 h 1286450"/>
                  <a:gd name="connsiteX1757" fmla="*/ 1187248 w 1234464"/>
                  <a:gd name="connsiteY1757" fmla="*/ 1259584 h 1286450"/>
                  <a:gd name="connsiteX1758" fmla="*/ 1195992 w 1234464"/>
                  <a:gd name="connsiteY1758" fmla="*/ 1261173 h 1286450"/>
                  <a:gd name="connsiteX1759" fmla="*/ 1196946 w 1234464"/>
                  <a:gd name="connsiteY1759" fmla="*/ 1261173 h 1286450"/>
                  <a:gd name="connsiteX1760" fmla="*/ 1198218 w 1234464"/>
                  <a:gd name="connsiteY1760" fmla="*/ 1260537 h 1286450"/>
                  <a:gd name="connsiteX1761" fmla="*/ 1201238 w 1234464"/>
                  <a:gd name="connsiteY1761" fmla="*/ 1258471 h 1286450"/>
                  <a:gd name="connsiteX1762" fmla="*/ 1202669 w 1234464"/>
                  <a:gd name="connsiteY1762" fmla="*/ 1257994 h 1286450"/>
                  <a:gd name="connsiteX1763" fmla="*/ 1203782 w 1234464"/>
                  <a:gd name="connsiteY1763" fmla="*/ 1257994 h 1286450"/>
                  <a:gd name="connsiteX1764" fmla="*/ 1204735 w 1234464"/>
                  <a:gd name="connsiteY1764" fmla="*/ 1257994 h 1286450"/>
                  <a:gd name="connsiteX1765" fmla="*/ 1205372 w 1234464"/>
                  <a:gd name="connsiteY1765" fmla="*/ 1258788 h 1286450"/>
                  <a:gd name="connsiteX1766" fmla="*/ 1205689 w 1234464"/>
                  <a:gd name="connsiteY1766" fmla="*/ 1260219 h 1286450"/>
                  <a:gd name="connsiteX1767" fmla="*/ 1206485 w 1234464"/>
                  <a:gd name="connsiteY1767" fmla="*/ 1261650 h 1286450"/>
                  <a:gd name="connsiteX1768" fmla="*/ 1208233 w 1234464"/>
                  <a:gd name="connsiteY1768" fmla="*/ 1262445 h 1286450"/>
                  <a:gd name="connsiteX1769" fmla="*/ 1210618 w 1234464"/>
                  <a:gd name="connsiteY1769" fmla="*/ 1261968 h 1286450"/>
                  <a:gd name="connsiteX1770" fmla="*/ 1213003 w 1234464"/>
                  <a:gd name="connsiteY1770" fmla="*/ 1260378 h 1286450"/>
                  <a:gd name="connsiteX1771" fmla="*/ 1214751 w 1234464"/>
                  <a:gd name="connsiteY1771" fmla="*/ 1258312 h 1286450"/>
                  <a:gd name="connsiteX1772" fmla="*/ 1215546 w 1234464"/>
                  <a:gd name="connsiteY1772" fmla="*/ 1256722 h 1286450"/>
                  <a:gd name="connsiteX1773" fmla="*/ 1215546 w 1234464"/>
                  <a:gd name="connsiteY1773" fmla="*/ 1255132 h 1286450"/>
                  <a:gd name="connsiteX1774" fmla="*/ 1214751 w 1234464"/>
                  <a:gd name="connsiteY1774" fmla="*/ 1253066 h 1286450"/>
                  <a:gd name="connsiteX1775" fmla="*/ 990274 w 1234464"/>
                  <a:gd name="connsiteY1775" fmla="*/ 1111416 h 1286450"/>
                  <a:gd name="connsiteX1776" fmla="*/ 992659 w 1234464"/>
                  <a:gd name="connsiteY1776" fmla="*/ 1111416 h 1286450"/>
                  <a:gd name="connsiteX1777" fmla="*/ 994249 w 1234464"/>
                  <a:gd name="connsiteY1777" fmla="*/ 1110780 h 1286450"/>
                  <a:gd name="connsiteX1778" fmla="*/ 996156 w 1234464"/>
                  <a:gd name="connsiteY1778" fmla="*/ 1109031 h 1286450"/>
                  <a:gd name="connsiteX1779" fmla="*/ 997269 w 1234464"/>
                  <a:gd name="connsiteY1779" fmla="*/ 1109031 h 1286450"/>
                  <a:gd name="connsiteX1780" fmla="*/ 999336 w 1234464"/>
                  <a:gd name="connsiteY1780" fmla="*/ 1110144 h 1286450"/>
                  <a:gd name="connsiteX1781" fmla="*/ 1000131 w 1234464"/>
                  <a:gd name="connsiteY1781" fmla="*/ 1109826 h 1286450"/>
                  <a:gd name="connsiteX1782" fmla="*/ 1001085 w 1234464"/>
                  <a:gd name="connsiteY1782" fmla="*/ 1108872 h 1286450"/>
                  <a:gd name="connsiteX1783" fmla="*/ 1001085 w 1234464"/>
                  <a:gd name="connsiteY1783" fmla="*/ 1105693 h 1286450"/>
                  <a:gd name="connsiteX1784" fmla="*/ 1000767 w 1234464"/>
                  <a:gd name="connsiteY1784" fmla="*/ 1104421 h 1286450"/>
                  <a:gd name="connsiteX1785" fmla="*/ 999654 w 1234464"/>
                  <a:gd name="connsiteY1785" fmla="*/ 1102990 h 1286450"/>
                  <a:gd name="connsiteX1786" fmla="*/ 995997 w 1234464"/>
                  <a:gd name="connsiteY1786" fmla="*/ 1102990 h 1286450"/>
                  <a:gd name="connsiteX1787" fmla="*/ 991865 w 1234464"/>
                  <a:gd name="connsiteY1787" fmla="*/ 1105693 h 1286450"/>
                  <a:gd name="connsiteX1788" fmla="*/ 987254 w 1234464"/>
                  <a:gd name="connsiteY1788" fmla="*/ 1107123 h 1286450"/>
                  <a:gd name="connsiteX1789" fmla="*/ 984074 w 1234464"/>
                  <a:gd name="connsiteY1789" fmla="*/ 1105693 h 1286450"/>
                  <a:gd name="connsiteX1790" fmla="*/ 982484 w 1234464"/>
                  <a:gd name="connsiteY1790" fmla="*/ 1109667 h 1286450"/>
                  <a:gd name="connsiteX1791" fmla="*/ 981690 w 1234464"/>
                  <a:gd name="connsiteY1791" fmla="*/ 1112370 h 1286450"/>
                  <a:gd name="connsiteX1792" fmla="*/ 979941 w 1234464"/>
                  <a:gd name="connsiteY1792" fmla="*/ 1116344 h 1286450"/>
                  <a:gd name="connsiteX1793" fmla="*/ 980258 w 1234464"/>
                  <a:gd name="connsiteY1793" fmla="*/ 1119047 h 1286450"/>
                  <a:gd name="connsiteX1794" fmla="*/ 982961 w 1234464"/>
                  <a:gd name="connsiteY1794" fmla="*/ 1116821 h 1286450"/>
                  <a:gd name="connsiteX1795" fmla="*/ 984233 w 1234464"/>
                  <a:gd name="connsiteY1795" fmla="*/ 1115231 h 1286450"/>
                  <a:gd name="connsiteX1796" fmla="*/ 987094 w 1234464"/>
                  <a:gd name="connsiteY1796" fmla="*/ 1110462 h 1286450"/>
                  <a:gd name="connsiteX1797" fmla="*/ 990274 w 1234464"/>
                  <a:gd name="connsiteY1797" fmla="*/ 1111575 h 1286450"/>
                  <a:gd name="connsiteX1798" fmla="*/ 997905 w 1234464"/>
                  <a:gd name="connsiteY1798" fmla="*/ 1139396 h 1286450"/>
                  <a:gd name="connsiteX1799" fmla="*/ 1001721 w 1234464"/>
                  <a:gd name="connsiteY1799" fmla="*/ 1132878 h 1286450"/>
                  <a:gd name="connsiteX1800" fmla="*/ 1001721 w 1234464"/>
                  <a:gd name="connsiteY1800" fmla="*/ 1131924 h 1286450"/>
                  <a:gd name="connsiteX1801" fmla="*/ 998382 w 1234464"/>
                  <a:gd name="connsiteY1801" fmla="*/ 1128108 h 1286450"/>
                  <a:gd name="connsiteX1802" fmla="*/ 995521 w 1234464"/>
                  <a:gd name="connsiteY1802" fmla="*/ 1127632 h 1286450"/>
                  <a:gd name="connsiteX1803" fmla="*/ 994567 w 1234464"/>
                  <a:gd name="connsiteY1803" fmla="*/ 1126519 h 1286450"/>
                  <a:gd name="connsiteX1804" fmla="*/ 993295 w 1234464"/>
                  <a:gd name="connsiteY1804" fmla="*/ 1119047 h 1286450"/>
                  <a:gd name="connsiteX1805" fmla="*/ 990752 w 1234464"/>
                  <a:gd name="connsiteY1805" fmla="*/ 1119842 h 1286450"/>
                  <a:gd name="connsiteX1806" fmla="*/ 990752 w 1234464"/>
                  <a:gd name="connsiteY1806" fmla="*/ 1123180 h 1286450"/>
                  <a:gd name="connsiteX1807" fmla="*/ 987890 w 1234464"/>
                  <a:gd name="connsiteY1807" fmla="*/ 1122703 h 1286450"/>
                  <a:gd name="connsiteX1808" fmla="*/ 985028 w 1234464"/>
                  <a:gd name="connsiteY1808" fmla="*/ 1125247 h 1286450"/>
                  <a:gd name="connsiteX1809" fmla="*/ 986618 w 1234464"/>
                  <a:gd name="connsiteY1809" fmla="*/ 1129698 h 1286450"/>
                  <a:gd name="connsiteX1810" fmla="*/ 987572 w 1234464"/>
                  <a:gd name="connsiteY1810" fmla="*/ 1134786 h 1286450"/>
                  <a:gd name="connsiteX1811" fmla="*/ 990433 w 1234464"/>
                  <a:gd name="connsiteY1811" fmla="*/ 1139237 h 1286450"/>
                  <a:gd name="connsiteX1812" fmla="*/ 992341 w 1234464"/>
                  <a:gd name="connsiteY1812" fmla="*/ 1143847 h 1286450"/>
                  <a:gd name="connsiteX1813" fmla="*/ 996793 w 1234464"/>
                  <a:gd name="connsiteY1813" fmla="*/ 1144165 h 1286450"/>
                  <a:gd name="connsiteX1814" fmla="*/ 997587 w 1234464"/>
                  <a:gd name="connsiteY1814" fmla="*/ 1139555 h 1286450"/>
                  <a:gd name="connsiteX1815" fmla="*/ 1028111 w 1234464"/>
                  <a:gd name="connsiteY1815" fmla="*/ 1180889 h 1286450"/>
                  <a:gd name="connsiteX1816" fmla="*/ 1028747 w 1234464"/>
                  <a:gd name="connsiteY1816" fmla="*/ 1181843 h 1286450"/>
                  <a:gd name="connsiteX1817" fmla="*/ 1029065 w 1234464"/>
                  <a:gd name="connsiteY1817" fmla="*/ 1183751 h 1286450"/>
                  <a:gd name="connsiteX1818" fmla="*/ 1029542 w 1234464"/>
                  <a:gd name="connsiteY1818" fmla="*/ 1184069 h 1286450"/>
                  <a:gd name="connsiteX1819" fmla="*/ 1031450 w 1234464"/>
                  <a:gd name="connsiteY1819" fmla="*/ 1184546 h 1286450"/>
                  <a:gd name="connsiteX1820" fmla="*/ 1034152 w 1234464"/>
                  <a:gd name="connsiteY1820" fmla="*/ 1184546 h 1286450"/>
                  <a:gd name="connsiteX1821" fmla="*/ 1039399 w 1234464"/>
                  <a:gd name="connsiteY1821" fmla="*/ 1186135 h 1286450"/>
                  <a:gd name="connsiteX1822" fmla="*/ 1041942 w 1234464"/>
                  <a:gd name="connsiteY1822" fmla="*/ 1186135 h 1286450"/>
                  <a:gd name="connsiteX1823" fmla="*/ 1041783 w 1234464"/>
                  <a:gd name="connsiteY1823" fmla="*/ 1185500 h 1286450"/>
                  <a:gd name="connsiteX1824" fmla="*/ 1037173 w 1234464"/>
                  <a:gd name="connsiteY1824" fmla="*/ 1182320 h 1286450"/>
                  <a:gd name="connsiteX1825" fmla="*/ 1037173 w 1234464"/>
                  <a:gd name="connsiteY1825" fmla="*/ 1181843 h 1286450"/>
                  <a:gd name="connsiteX1826" fmla="*/ 1032880 w 1234464"/>
                  <a:gd name="connsiteY1826" fmla="*/ 1177869 h 1286450"/>
                  <a:gd name="connsiteX1827" fmla="*/ 1031291 w 1234464"/>
                  <a:gd name="connsiteY1827" fmla="*/ 1177869 h 1286450"/>
                  <a:gd name="connsiteX1828" fmla="*/ 1030019 w 1234464"/>
                  <a:gd name="connsiteY1828" fmla="*/ 1177074 h 1286450"/>
                  <a:gd name="connsiteX1829" fmla="*/ 1026998 w 1234464"/>
                  <a:gd name="connsiteY1829" fmla="*/ 1174848 h 1286450"/>
                  <a:gd name="connsiteX1830" fmla="*/ 1023342 w 1234464"/>
                  <a:gd name="connsiteY1830" fmla="*/ 1174371 h 1286450"/>
                  <a:gd name="connsiteX1831" fmla="*/ 1020480 w 1234464"/>
                  <a:gd name="connsiteY1831" fmla="*/ 1172623 h 1286450"/>
                  <a:gd name="connsiteX1832" fmla="*/ 1015075 w 1234464"/>
                  <a:gd name="connsiteY1832" fmla="*/ 1170874 h 1286450"/>
                  <a:gd name="connsiteX1833" fmla="*/ 1009033 w 1234464"/>
                  <a:gd name="connsiteY1833" fmla="*/ 1170079 h 1286450"/>
                  <a:gd name="connsiteX1834" fmla="*/ 1007444 w 1234464"/>
                  <a:gd name="connsiteY1834" fmla="*/ 1169443 h 1286450"/>
                  <a:gd name="connsiteX1835" fmla="*/ 1006331 w 1234464"/>
                  <a:gd name="connsiteY1835" fmla="*/ 1169443 h 1286450"/>
                  <a:gd name="connsiteX1836" fmla="*/ 1005854 w 1234464"/>
                  <a:gd name="connsiteY1836" fmla="*/ 1169125 h 1286450"/>
                  <a:gd name="connsiteX1837" fmla="*/ 1004742 w 1234464"/>
                  <a:gd name="connsiteY1837" fmla="*/ 1166740 h 1286450"/>
                  <a:gd name="connsiteX1838" fmla="*/ 1003310 w 1234464"/>
                  <a:gd name="connsiteY1838" fmla="*/ 1165786 h 1286450"/>
                  <a:gd name="connsiteX1839" fmla="*/ 1000449 w 1234464"/>
                  <a:gd name="connsiteY1839" fmla="*/ 1163242 h 1286450"/>
                  <a:gd name="connsiteX1840" fmla="*/ 997587 w 1234464"/>
                  <a:gd name="connsiteY1840" fmla="*/ 1161812 h 1286450"/>
                  <a:gd name="connsiteX1841" fmla="*/ 996315 w 1234464"/>
                  <a:gd name="connsiteY1841" fmla="*/ 1162448 h 1286450"/>
                  <a:gd name="connsiteX1842" fmla="*/ 996315 w 1234464"/>
                  <a:gd name="connsiteY1842" fmla="*/ 1163242 h 1286450"/>
                  <a:gd name="connsiteX1843" fmla="*/ 999018 w 1234464"/>
                  <a:gd name="connsiteY1843" fmla="*/ 1165786 h 1286450"/>
                  <a:gd name="connsiteX1844" fmla="*/ 1000767 w 1234464"/>
                  <a:gd name="connsiteY1844" fmla="*/ 1169125 h 1286450"/>
                  <a:gd name="connsiteX1845" fmla="*/ 1004900 w 1234464"/>
                  <a:gd name="connsiteY1845" fmla="*/ 1171987 h 1286450"/>
                  <a:gd name="connsiteX1846" fmla="*/ 1009033 w 1234464"/>
                  <a:gd name="connsiteY1846" fmla="*/ 1175325 h 1286450"/>
                  <a:gd name="connsiteX1847" fmla="*/ 1009987 w 1234464"/>
                  <a:gd name="connsiteY1847" fmla="*/ 1175325 h 1286450"/>
                  <a:gd name="connsiteX1848" fmla="*/ 1012849 w 1234464"/>
                  <a:gd name="connsiteY1848" fmla="*/ 1175643 h 1286450"/>
                  <a:gd name="connsiteX1849" fmla="*/ 1016982 w 1234464"/>
                  <a:gd name="connsiteY1849" fmla="*/ 1175007 h 1286450"/>
                  <a:gd name="connsiteX1850" fmla="*/ 1020640 w 1234464"/>
                  <a:gd name="connsiteY1850" fmla="*/ 1175802 h 1286450"/>
                  <a:gd name="connsiteX1851" fmla="*/ 1022705 w 1234464"/>
                  <a:gd name="connsiteY1851" fmla="*/ 1176756 h 1286450"/>
                  <a:gd name="connsiteX1852" fmla="*/ 1027793 w 1234464"/>
                  <a:gd name="connsiteY1852" fmla="*/ 1181048 h 1286450"/>
                  <a:gd name="connsiteX1853" fmla="*/ 982484 w 1234464"/>
                  <a:gd name="connsiteY1853" fmla="*/ 1079302 h 1286450"/>
                  <a:gd name="connsiteX1854" fmla="*/ 983756 w 1234464"/>
                  <a:gd name="connsiteY1854" fmla="*/ 1078348 h 1286450"/>
                  <a:gd name="connsiteX1855" fmla="*/ 985028 w 1234464"/>
                  <a:gd name="connsiteY1855" fmla="*/ 1076759 h 1286450"/>
                  <a:gd name="connsiteX1856" fmla="*/ 983916 w 1234464"/>
                  <a:gd name="connsiteY1856" fmla="*/ 1076281 h 1286450"/>
                  <a:gd name="connsiteX1857" fmla="*/ 979623 w 1234464"/>
                  <a:gd name="connsiteY1857" fmla="*/ 1075805 h 1286450"/>
                  <a:gd name="connsiteX1858" fmla="*/ 976125 w 1234464"/>
                  <a:gd name="connsiteY1858" fmla="*/ 1075805 h 1286450"/>
                  <a:gd name="connsiteX1859" fmla="*/ 976284 w 1234464"/>
                  <a:gd name="connsiteY1859" fmla="*/ 1077554 h 1286450"/>
                  <a:gd name="connsiteX1860" fmla="*/ 975648 w 1234464"/>
                  <a:gd name="connsiteY1860" fmla="*/ 1079938 h 1286450"/>
                  <a:gd name="connsiteX1861" fmla="*/ 974695 w 1234464"/>
                  <a:gd name="connsiteY1861" fmla="*/ 1082164 h 1286450"/>
                  <a:gd name="connsiteX1862" fmla="*/ 975330 w 1234464"/>
                  <a:gd name="connsiteY1862" fmla="*/ 1083277 h 1286450"/>
                  <a:gd name="connsiteX1863" fmla="*/ 975808 w 1234464"/>
                  <a:gd name="connsiteY1863" fmla="*/ 1085502 h 1286450"/>
                  <a:gd name="connsiteX1864" fmla="*/ 976602 w 1234464"/>
                  <a:gd name="connsiteY1864" fmla="*/ 1086456 h 1286450"/>
                  <a:gd name="connsiteX1865" fmla="*/ 978986 w 1234464"/>
                  <a:gd name="connsiteY1865" fmla="*/ 1086774 h 1286450"/>
                  <a:gd name="connsiteX1866" fmla="*/ 979782 w 1234464"/>
                  <a:gd name="connsiteY1866" fmla="*/ 1083277 h 1286450"/>
                  <a:gd name="connsiteX1867" fmla="*/ 980099 w 1234464"/>
                  <a:gd name="connsiteY1867" fmla="*/ 1080097 h 1286450"/>
                  <a:gd name="connsiteX1868" fmla="*/ 982644 w 1234464"/>
                  <a:gd name="connsiteY1868" fmla="*/ 1079461 h 1286450"/>
                  <a:gd name="connsiteX1869" fmla="*/ 1081368 w 1234464"/>
                  <a:gd name="connsiteY1869" fmla="*/ 1219998 h 1286450"/>
                  <a:gd name="connsiteX1870" fmla="*/ 1083913 w 1234464"/>
                  <a:gd name="connsiteY1870" fmla="*/ 1219998 h 1286450"/>
                  <a:gd name="connsiteX1871" fmla="*/ 1087092 w 1234464"/>
                  <a:gd name="connsiteY1871" fmla="*/ 1220634 h 1286450"/>
                  <a:gd name="connsiteX1872" fmla="*/ 1089476 w 1234464"/>
                  <a:gd name="connsiteY1872" fmla="*/ 1219998 h 1286450"/>
                  <a:gd name="connsiteX1873" fmla="*/ 1094246 w 1234464"/>
                  <a:gd name="connsiteY1873" fmla="*/ 1223178 h 1286450"/>
                  <a:gd name="connsiteX1874" fmla="*/ 1098856 w 1234464"/>
                  <a:gd name="connsiteY1874" fmla="*/ 1225562 h 1286450"/>
                  <a:gd name="connsiteX1875" fmla="*/ 1099651 w 1234464"/>
                  <a:gd name="connsiteY1875" fmla="*/ 1225244 h 1286450"/>
                  <a:gd name="connsiteX1876" fmla="*/ 1100605 w 1234464"/>
                  <a:gd name="connsiteY1876" fmla="*/ 1223336 h 1286450"/>
                  <a:gd name="connsiteX1877" fmla="*/ 1102194 w 1234464"/>
                  <a:gd name="connsiteY1877" fmla="*/ 1221905 h 1286450"/>
                  <a:gd name="connsiteX1878" fmla="*/ 1102831 w 1234464"/>
                  <a:gd name="connsiteY1878" fmla="*/ 1220475 h 1286450"/>
                  <a:gd name="connsiteX1879" fmla="*/ 1102354 w 1234464"/>
                  <a:gd name="connsiteY1879" fmla="*/ 1217136 h 1286450"/>
                  <a:gd name="connsiteX1880" fmla="*/ 1102354 w 1234464"/>
                  <a:gd name="connsiteY1880" fmla="*/ 1215229 h 1286450"/>
                  <a:gd name="connsiteX1881" fmla="*/ 1098220 w 1234464"/>
                  <a:gd name="connsiteY1881" fmla="*/ 1215229 h 1286450"/>
                  <a:gd name="connsiteX1882" fmla="*/ 1091861 w 1234464"/>
                  <a:gd name="connsiteY1882" fmla="*/ 1212049 h 1286450"/>
                  <a:gd name="connsiteX1883" fmla="*/ 1087092 w 1234464"/>
                  <a:gd name="connsiteY1883" fmla="*/ 1209028 h 1286450"/>
                  <a:gd name="connsiteX1884" fmla="*/ 1082800 w 1234464"/>
                  <a:gd name="connsiteY1884" fmla="*/ 1207757 h 1286450"/>
                  <a:gd name="connsiteX1885" fmla="*/ 1074373 w 1234464"/>
                  <a:gd name="connsiteY1885" fmla="*/ 1206167 h 1286450"/>
                  <a:gd name="connsiteX1886" fmla="*/ 1072307 w 1234464"/>
                  <a:gd name="connsiteY1886" fmla="*/ 1207598 h 1286450"/>
                  <a:gd name="connsiteX1887" fmla="*/ 1070081 w 1234464"/>
                  <a:gd name="connsiteY1887" fmla="*/ 1208234 h 1286450"/>
                  <a:gd name="connsiteX1888" fmla="*/ 1068174 w 1234464"/>
                  <a:gd name="connsiteY1888" fmla="*/ 1212526 h 1286450"/>
                  <a:gd name="connsiteX1889" fmla="*/ 1071512 w 1234464"/>
                  <a:gd name="connsiteY1889" fmla="*/ 1215387 h 1286450"/>
                  <a:gd name="connsiteX1890" fmla="*/ 1075010 w 1234464"/>
                  <a:gd name="connsiteY1890" fmla="*/ 1218885 h 1286450"/>
                  <a:gd name="connsiteX1891" fmla="*/ 1075645 w 1234464"/>
                  <a:gd name="connsiteY1891" fmla="*/ 1222541 h 1286450"/>
                  <a:gd name="connsiteX1892" fmla="*/ 1079461 w 1234464"/>
                  <a:gd name="connsiteY1892" fmla="*/ 1221588 h 1286450"/>
                  <a:gd name="connsiteX1893" fmla="*/ 1081051 w 1234464"/>
                  <a:gd name="connsiteY1893" fmla="*/ 1219680 h 1286450"/>
                  <a:gd name="connsiteX1894" fmla="*/ 1004900 w 1234464"/>
                  <a:gd name="connsiteY1894" fmla="*/ 1127314 h 1286450"/>
                  <a:gd name="connsiteX1895" fmla="*/ 1007285 w 1234464"/>
                  <a:gd name="connsiteY1895" fmla="*/ 1129381 h 1286450"/>
                  <a:gd name="connsiteX1896" fmla="*/ 1008874 w 1234464"/>
                  <a:gd name="connsiteY1896" fmla="*/ 1130175 h 1286450"/>
                  <a:gd name="connsiteX1897" fmla="*/ 1012054 w 1234464"/>
                  <a:gd name="connsiteY1897" fmla="*/ 1131129 h 1286450"/>
                  <a:gd name="connsiteX1898" fmla="*/ 1012849 w 1234464"/>
                  <a:gd name="connsiteY1898" fmla="*/ 1130652 h 1286450"/>
                  <a:gd name="connsiteX1899" fmla="*/ 1013485 w 1234464"/>
                  <a:gd name="connsiteY1899" fmla="*/ 1129857 h 1286450"/>
                  <a:gd name="connsiteX1900" fmla="*/ 1013485 w 1234464"/>
                  <a:gd name="connsiteY1900" fmla="*/ 1129062 h 1286450"/>
                  <a:gd name="connsiteX1901" fmla="*/ 1013008 w 1234464"/>
                  <a:gd name="connsiteY1901" fmla="*/ 1128427 h 1286450"/>
                  <a:gd name="connsiteX1902" fmla="*/ 1008874 w 1234464"/>
                  <a:gd name="connsiteY1902" fmla="*/ 1126201 h 1286450"/>
                  <a:gd name="connsiteX1903" fmla="*/ 1007444 w 1234464"/>
                  <a:gd name="connsiteY1903" fmla="*/ 1124611 h 1286450"/>
                  <a:gd name="connsiteX1904" fmla="*/ 1006331 w 1234464"/>
                  <a:gd name="connsiteY1904" fmla="*/ 1123816 h 1286450"/>
                  <a:gd name="connsiteX1905" fmla="*/ 1003788 w 1234464"/>
                  <a:gd name="connsiteY1905" fmla="*/ 1122862 h 1286450"/>
                  <a:gd name="connsiteX1906" fmla="*/ 1003151 w 1234464"/>
                  <a:gd name="connsiteY1906" fmla="*/ 1122862 h 1286450"/>
                  <a:gd name="connsiteX1907" fmla="*/ 1004264 w 1234464"/>
                  <a:gd name="connsiteY1907" fmla="*/ 1125406 h 1286450"/>
                  <a:gd name="connsiteX1908" fmla="*/ 1004583 w 1234464"/>
                  <a:gd name="connsiteY1908" fmla="*/ 1127472 h 1286450"/>
                  <a:gd name="connsiteX1909" fmla="*/ 1116503 w 1234464"/>
                  <a:gd name="connsiteY1909" fmla="*/ 1247501 h 1286450"/>
                  <a:gd name="connsiteX1910" fmla="*/ 1114118 w 1234464"/>
                  <a:gd name="connsiteY1910" fmla="*/ 1248455 h 1286450"/>
                  <a:gd name="connsiteX1911" fmla="*/ 1110302 w 1234464"/>
                  <a:gd name="connsiteY1911" fmla="*/ 1248773 h 1286450"/>
                  <a:gd name="connsiteX1912" fmla="*/ 1108713 w 1234464"/>
                  <a:gd name="connsiteY1912" fmla="*/ 1249409 h 1286450"/>
                  <a:gd name="connsiteX1913" fmla="*/ 1105215 w 1234464"/>
                  <a:gd name="connsiteY1913" fmla="*/ 1248455 h 1286450"/>
                  <a:gd name="connsiteX1914" fmla="*/ 1104739 w 1234464"/>
                  <a:gd name="connsiteY1914" fmla="*/ 1247978 h 1286450"/>
                  <a:gd name="connsiteX1915" fmla="*/ 1103467 w 1234464"/>
                  <a:gd name="connsiteY1915" fmla="*/ 1245434 h 1286450"/>
                  <a:gd name="connsiteX1916" fmla="*/ 1100605 w 1234464"/>
                  <a:gd name="connsiteY1916" fmla="*/ 1245434 h 1286450"/>
                  <a:gd name="connsiteX1917" fmla="*/ 1097425 w 1234464"/>
                  <a:gd name="connsiteY1917" fmla="*/ 1244481 h 1286450"/>
                  <a:gd name="connsiteX1918" fmla="*/ 1092338 w 1234464"/>
                  <a:gd name="connsiteY1918" fmla="*/ 1244163 h 1286450"/>
                  <a:gd name="connsiteX1919" fmla="*/ 1091226 w 1234464"/>
                  <a:gd name="connsiteY1919" fmla="*/ 1244163 h 1286450"/>
                  <a:gd name="connsiteX1920" fmla="*/ 1090430 w 1234464"/>
                  <a:gd name="connsiteY1920" fmla="*/ 1246388 h 1286450"/>
                  <a:gd name="connsiteX1921" fmla="*/ 1090748 w 1234464"/>
                  <a:gd name="connsiteY1921" fmla="*/ 1247342 h 1286450"/>
                  <a:gd name="connsiteX1922" fmla="*/ 1091384 w 1234464"/>
                  <a:gd name="connsiteY1922" fmla="*/ 1247978 h 1286450"/>
                  <a:gd name="connsiteX1923" fmla="*/ 1091861 w 1234464"/>
                  <a:gd name="connsiteY1923" fmla="*/ 1247978 h 1286450"/>
                  <a:gd name="connsiteX1924" fmla="*/ 1093610 w 1234464"/>
                  <a:gd name="connsiteY1924" fmla="*/ 1247342 h 1286450"/>
                  <a:gd name="connsiteX1925" fmla="*/ 1094405 w 1234464"/>
                  <a:gd name="connsiteY1925" fmla="*/ 1246547 h 1286450"/>
                  <a:gd name="connsiteX1926" fmla="*/ 1095200 w 1234464"/>
                  <a:gd name="connsiteY1926" fmla="*/ 1246547 h 1286450"/>
                  <a:gd name="connsiteX1927" fmla="*/ 1097266 w 1234464"/>
                  <a:gd name="connsiteY1927" fmla="*/ 1246547 h 1286450"/>
                  <a:gd name="connsiteX1928" fmla="*/ 1099651 w 1234464"/>
                  <a:gd name="connsiteY1928" fmla="*/ 1248296 h 1286450"/>
                  <a:gd name="connsiteX1929" fmla="*/ 1103307 w 1234464"/>
                  <a:gd name="connsiteY1929" fmla="*/ 1250363 h 1286450"/>
                  <a:gd name="connsiteX1930" fmla="*/ 1103944 w 1234464"/>
                  <a:gd name="connsiteY1930" fmla="*/ 1250999 h 1286450"/>
                  <a:gd name="connsiteX1931" fmla="*/ 1103944 w 1234464"/>
                  <a:gd name="connsiteY1931" fmla="*/ 1252270 h 1286450"/>
                  <a:gd name="connsiteX1932" fmla="*/ 1104739 w 1234464"/>
                  <a:gd name="connsiteY1932" fmla="*/ 1253224 h 1286450"/>
                  <a:gd name="connsiteX1933" fmla="*/ 1108236 w 1234464"/>
                  <a:gd name="connsiteY1933" fmla="*/ 1254019 h 1286450"/>
                  <a:gd name="connsiteX1934" fmla="*/ 1110302 w 1234464"/>
                  <a:gd name="connsiteY1934" fmla="*/ 1254973 h 1286450"/>
                  <a:gd name="connsiteX1935" fmla="*/ 1111256 w 1234464"/>
                  <a:gd name="connsiteY1935" fmla="*/ 1254973 h 1286450"/>
                  <a:gd name="connsiteX1936" fmla="*/ 1113323 w 1234464"/>
                  <a:gd name="connsiteY1936" fmla="*/ 1254178 h 1286450"/>
                  <a:gd name="connsiteX1937" fmla="*/ 1114595 w 1234464"/>
                  <a:gd name="connsiteY1937" fmla="*/ 1254178 h 1286450"/>
                  <a:gd name="connsiteX1938" fmla="*/ 1115867 w 1234464"/>
                  <a:gd name="connsiteY1938" fmla="*/ 1255291 h 1286450"/>
                  <a:gd name="connsiteX1939" fmla="*/ 1116185 w 1234464"/>
                  <a:gd name="connsiteY1939" fmla="*/ 1256245 h 1286450"/>
                  <a:gd name="connsiteX1940" fmla="*/ 1116185 w 1234464"/>
                  <a:gd name="connsiteY1940" fmla="*/ 1257358 h 1286450"/>
                  <a:gd name="connsiteX1941" fmla="*/ 1117934 w 1234464"/>
                  <a:gd name="connsiteY1941" fmla="*/ 1257994 h 1286450"/>
                  <a:gd name="connsiteX1942" fmla="*/ 1120001 w 1234464"/>
                  <a:gd name="connsiteY1942" fmla="*/ 1257517 h 1286450"/>
                  <a:gd name="connsiteX1943" fmla="*/ 1123021 w 1234464"/>
                  <a:gd name="connsiteY1943" fmla="*/ 1255450 h 1286450"/>
                  <a:gd name="connsiteX1944" fmla="*/ 1123498 w 1234464"/>
                  <a:gd name="connsiteY1944" fmla="*/ 1253542 h 1286450"/>
                  <a:gd name="connsiteX1945" fmla="*/ 1119683 w 1234464"/>
                  <a:gd name="connsiteY1945" fmla="*/ 1247342 h 1286450"/>
                  <a:gd name="connsiteX1946" fmla="*/ 1116344 w 1234464"/>
                  <a:gd name="connsiteY1946" fmla="*/ 1247819 h 1286450"/>
                  <a:gd name="connsiteX1947" fmla="*/ 1065789 w 1234464"/>
                  <a:gd name="connsiteY1947" fmla="*/ 1200285 h 1286450"/>
                  <a:gd name="connsiteX1948" fmla="*/ 1063881 w 1234464"/>
                  <a:gd name="connsiteY1948" fmla="*/ 1198854 h 1286450"/>
                  <a:gd name="connsiteX1949" fmla="*/ 1061338 w 1234464"/>
                  <a:gd name="connsiteY1949" fmla="*/ 1195356 h 1286450"/>
                  <a:gd name="connsiteX1950" fmla="*/ 1060701 w 1234464"/>
                  <a:gd name="connsiteY1950" fmla="*/ 1194879 h 1286450"/>
                  <a:gd name="connsiteX1951" fmla="*/ 1054819 w 1234464"/>
                  <a:gd name="connsiteY1951" fmla="*/ 1193767 h 1286450"/>
                  <a:gd name="connsiteX1952" fmla="*/ 1051322 w 1234464"/>
                  <a:gd name="connsiteY1952" fmla="*/ 1194084 h 1286450"/>
                  <a:gd name="connsiteX1953" fmla="*/ 1049255 w 1234464"/>
                  <a:gd name="connsiteY1953" fmla="*/ 1194561 h 1286450"/>
                  <a:gd name="connsiteX1954" fmla="*/ 1048778 w 1234464"/>
                  <a:gd name="connsiteY1954" fmla="*/ 1193926 h 1286450"/>
                  <a:gd name="connsiteX1955" fmla="*/ 1047983 w 1234464"/>
                  <a:gd name="connsiteY1955" fmla="*/ 1190746 h 1286450"/>
                  <a:gd name="connsiteX1956" fmla="*/ 1047348 w 1234464"/>
                  <a:gd name="connsiteY1956" fmla="*/ 1189156 h 1286450"/>
                  <a:gd name="connsiteX1957" fmla="*/ 1046711 w 1234464"/>
                  <a:gd name="connsiteY1957" fmla="*/ 1188361 h 1286450"/>
                  <a:gd name="connsiteX1958" fmla="*/ 1045281 w 1234464"/>
                  <a:gd name="connsiteY1958" fmla="*/ 1188044 h 1286450"/>
                  <a:gd name="connsiteX1959" fmla="*/ 1044327 w 1234464"/>
                  <a:gd name="connsiteY1959" fmla="*/ 1187248 h 1286450"/>
                  <a:gd name="connsiteX1960" fmla="*/ 1043691 w 1234464"/>
                  <a:gd name="connsiteY1960" fmla="*/ 1187248 h 1286450"/>
                  <a:gd name="connsiteX1961" fmla="*/ 1042578 w 1234464"/>
                  <a:gd name="connsiteY1961" fmla="*/ 1188520 h 1286450"/>
                  <a:gd name="connsiteX1962" fmla="*/ 1042578 w 1234464"/>
                  <a:gd name="connsiteY1962" fmla="*/ 1189474 h 1286450"/>
                  <a:gd name="connsiteX1963" fmla="*/ 1042896 w 1234464"/>
                  <a:gd name="connsiteY1963" fmla="*/ 1192018 h 1286450"/>
                  <a:gd name="connsiteX1964" fmla="*/ 1035265 w 1234464"/>
                  <a:gd name="connsiteY1964" fmla="*/ 1190428 h 1286450"/>
                  <a:gd name="connsiteX1965" fmla="*/ 1032880 w 1234464"/>
                  <a:gd name="connsiteY1965" fmla="*/ 1188044 h 1286450"/>
                  <a:gd name="connsiteX1966" fmla="*/ 1026044 w 1234464"/>
                  <a:gd name="connsiteY1966" fmla="*/ 1188679 h 1286450"/>
                  <a:gd name="connsiteX1967" fmla="*/ 1021434 w 1234464"/>
                  <a:gd name="connsiteY1967" fmla="*/ 1193290 h 1286450"/>
                  <a:gd name="connsiteX1968" fmla="*/ 1027316 w 1234464"/>
                  <a:gd name="connsiteY1968" fmla="*/ 1194243 h 1286450"/>
                  <a:gd name="connsiteX1969" fmla="*/ 1029065 w 1234464"/>
                  <a:gd name="connsiteY1969" fmla="*/ 1197582 h 1286450"/>
                  <a:gd name="connsiteX1970" fmla="*/ 1032245 w 1234464"/>
                  <a:gd name="connsiteY1970" fmla="*/ 1200762 h 1286450"/>
                  <a:gd name="connsiteX1971" fmla="*/ 1035424 w 1234464"/>
                  <a:gd name="connsiteY1971" fmla="*/ 1200285 h 1286450"/>
                  <a:gd name="connsiteX1972" fmla="*/ 1036378 w 1234464"/>
                  <a:gd name="connsiteY1972" fmla="*/ 1200285 h 1286450"/>
                  <a:gd name="connsiteX1973" fmla="*/ 1036695 w 1234464"/>
                  <a:gd name="connsiteY1973" fmla="*/ 1200444 h 1286450"/>
                  <a:gd name="connsiteX1974" fmla="*/ 1037332 w 1234464"/>
                  <a:gd name="connsiteY1974" fmla="*/ 1202987 h 1286450"/>
                  <a:gd name="connsiteX1975" fmla="*/ 1037332 w 1234464"/>
                  <a:gd name="connsiteY1975" fmla="*/ 1204736 h 1286450"/>
                  <a:gd name="connsiteX1976" fmla="*/ 1036855 w 1234464"/>
                  <a:gd name="connsiteY1976" fmla="*/ 1208074 h 1286450"/>
                  <a:gd name="connsiteX1977" fmla="*/ 1036855 w 1234464"/>
                  <a:gd name="connsiteY1977" fmla="*/ 1209028 h 1286450"/>
                  <a:gd name="connsiteX1978" fmla="*/ 1039716 w 1234464"/>
                  <a:gd name="connsiteY1978" fmla="*/ 1210618 h 1286450"/>
                  <a:gd name="connsiteX1979" fmla="*/ 1042260 w 1234464"/>
                  <a:gd name="connsiteY1979" fmla="*/ 1211572 h 1286450"/>
                  <a:gd name="connsiteX1980" fmla="*/ 1043373 w 1234464"/>
                  <a:gd name="connsiteY1980" fmla="*/ 1211095 h 1286450"/>
                  <a:gd name="connsiteX1981" fmla="*/ 1043691 w 1234464"/>
                  <a:gd name="connsiteY1981" fmla="*/ 1210300 h 1286450"/>
                  <a:gd name="connsiteX1982" fmla="*/ 1043214 w 1234464"/>
                  <a:gd name="connsiteY1982" fmla="*/ 1207916 h 1286450"/>
                  <a:gd name="connsiteX1983" fmla="*/ 1043532 w 1234464"/>
                  <a:gd name="connsiteY1983" fmla="*/ 1206326 h 1286450"/>
                  <a:gd name="connsiteX1984" fmla="*/ 1044486 w 1234464"/>
                  <a:gd name="connsiteY1984" fmla="*/ 1204736 h 1286450"/>
                  <a:gd name="connsiteX1985" fmla="*/ 1046076 w 1234464"/>
                  <a:gd name="connsiteY1985" fmla="*/ 1205849 h 1286450"/>
                  <a:gd name="connsiteX1986" fmla="*/ 1047507 w 1234464"/>
                  <a:gd name="connsiteY1986" fmla="*/ 1205849 h 1286450"/>
                  <a:gd name="connsiteX1987" fmla="*/ 1049415 w 1234464"/>
                  <a:gd name="connsiteY1987" fmla="*/ 1205372 h 1286450"/>
                  <a:gd name="connsiteX1988" fmla="*/ 1052435 w 1234464"/>
                  <a:gd name="connsiteY1988" fmla="*/ 1206008 h 1286450"/>
                  <a:gd name="connsiteX1989" fmla="*/ 1051958 w 1234464"/>
                  <a:gd name="connsiteY1989" fmla="*/ 1209505 h 1286450"/>
                  <a:gd name="connsiteX1990" fmla="*/ 1049096 w 1234464"/>
                  <a:gd name="connsiteY1990" fmla="*/ 1212844 h 1286450"/>
                  <a:gd name="connsiteX1991" fmla="*/ 1046870 w 1234464"/>
                  <a:gd name="connsiteY1991" fmla="*/ 1213798 h 1286450"/>
                  <a:gd name="connsiteX1992" fmla="*/ 1047189 w 1234464"/>
                  <a:gd name="connsiteY1992" fmla="*/ 1214752 h 1286450"/>
                  <a:gd name="connsiteX1993" fmla="*/ 1048302 w 1234464"/>
                  <a:gd name="connsiteY1993" fmla="*/ 1215706 h 1286450"/>
                  <a:gd name="connsiteX1994" fmla="*/ 1049415 w 1234464"/>
                  <a:gd name="connsiteY1994" fmla="*/ 1216182 h 1286450"/>
                  <a:gd name="connsiteX1995" fmla="*/ 1050368 w 1234464"/>
                  <a:gd name="connsiteY1995" fmla="*/ 1216182 h 1286450"/>
                  <a:gd name="connsiteX1996" fmla="*/ 1051799 w 1234464"/>
                  <a:gd name="connsiteY1996" fmla="*/ 1215229 h 1286450"/>
                  <a:gd name="connsiteX1997" fmla="*/ 1054978 w 1234464"/>
                  <a:gd name="connsiteY1997" fmla="*/ 1214275 h 1286450"/>
                  <a:gd name="connsiteX1998" fmla="*/ 1058317 w 1234464"/>
                  <a:gd name="connsiteY1998" fmla="*/ 1214275 h 1286450"/>
                  <a:gd name="connsiteX1999" fmla="*/ 1061020 w 1234464"/>
                  <a:gd name="connsiteY1999" fmla="*/ 1212208 h 1286450"/>
                  <a:gd name="connsiteX2000" fmla="*/ 1062768 w 1234464"/>
                  <a:gd name="connsiteY2000" fmla="*/ 1211254 h 1286450"/>
                  <a:gd name="connsiteX2001" fmla="*/ 1063881 w 1234464"/>
                  <a:gd name="connsiteY2001" fmla="*/ 1210300 h 1286450"/>
                  <a:gd name="connsiteX2002" fmla="*/ 1063881 w 1234464"/>
                  <a:gd name="connsiteY2002" fmla="*/ 1208710 h 1286450"/>
                  <a:gd name="connsiteX2003" fmla="*/ 1065630 w 1234464"/>
                  <a:gd name="connsiteY2003" fmla="*/ 1205690 h 1286450"/>
                  <a:gd name="connsiteX2004" fmla="*/ 1068491 w 1234464"/>
                  <a:gd name="connsiteY2004" fmla="*/ 1203464 h 1286450"/>
                  <a:gd name="connsiteX2005" fmla="*/ 1065630 w 1234464"/>
                  <a:gd name="connsiteY2005" fmla="*/ 1200285 h 128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</a:cxnLst>
                <a:rect l="l" t="t" r="r" b="b"/>
                <a:pathLst>
                  <a:path w="1234464" h="1286450">
                    <a:moveTo>
                      <a:pt x="985505" y="872154"/>
                    </a:moveTo>
                    <a:lnTo>
                      <a:pt x="986459" y="872154"/>
                    </a:lnTo>
                    <a:cubicBezTo>
                      <a:pt x="986459" y="872154"/>
                      <a:pt x="987254" y="871677"/>
                      <a:pt x="987254" y="871677"/>
                    </a:cubicBezTo>
                    <a:lnTo>
                      <a:pt x="987572" y="871041"/>
                    </a:lnTo>
                    <a:lnTo>
                      <a:pt x="987094" y="869451"/>
                    </a:lnTo>
                    <a:lnTo>
                      <a:pt x="986141" y="868497"/>
                    </a:lnTo>
                    <a:lnTo>
                      <a:pt x="985346" y="868497"/>
                    </a:lnTo>
                    <a:lnTo>
                      <a:pt x="984392" y="869292"/>
                    </a:lnTo>
                    <a:lnTo>
                      <a:pt x="984869" y="871200"/>
                    </a:lnTo>
                    <a:lnTo>
                      <a:pt x="985664" y="872313"/>
                    </a:lnTo>
                    <a:close/>
                    <a:moveTo>
                      <a:pt x="1113" y="287432"/>
                    </a:moveTo>
                    <a:lnTo>
                      <a:pt x="0" y="288863"/>
                    </a:lnTo>
                    <a:lnTo>
                      <a:pt x="0" y="290612"/>
                    </a:lnTo>
                    <a:cubicBezTo>
                      <a:pt x="0" y="290612"/>
                      <a:pt x="4292" y="289658"/>
                      <a:pt x="4292" y="289658"/>
                    </a:cubicBezTo>
                    <a:lnTo>
                      <a:pt x="5882" y="288386"/>
                    </a:lnTo>
                    <a:lnTo>
                      <a:pt x="4292" y="288386"/>
                    </a:lnTo>
                    <a:cubicBezTo>
                      <a:pt x="4292" y="288386"/>
                      <a:pt x="954" y="287432"/>
                      <a:pt x="954" y="287432"/>
                    </a:cubicBezTo>
                    <a:close/>
                    <a:moveTo>
                      <a:pt x="878195" y="491878"/>
                    </a:moveTo>
                    <a:lnTo>
                      <a:pt x="877559" y="491878"/>
                    </a:lnTo>
                    <a:cubicBezTo>
                      <a:pt x="877559" y="491878"/>
                      <a:pt x="877082" y="491560"/>
                      <a:pt x="877082" y="491560"/>
                    </a:cubicBezTo>
                    <a:lnTo>
                      <a:pt x="876764" y="491560"/>
                    </a:lnTo>
                    <a:cubicBezTo>
                      <a:pt x="876764" y="491560"/>
                      <a:pt x="875333" y="492832"/>
                      <a:pt x="875333" y="492832"/>
                    </a:cubicBezTo>
                    <a:lnTo>
                      <a:pt x="874220" y="493786"/>
                    </a:lnTo>
                    <a:lnTo>
                      <a:pt x="873902" y="494422"/>
                    </a:lnTo>
                    <a:lnTo>
                      <a:pt x="874061" y="494422"/>
                    </a:lnTo>
                    <a:cubicBezTo>
                      <a:pt x="874061" y="494422"/>
                      <a:pt x="879149" y="493945"/>
                      <a:pt x="879149" y="493945"/>
                    </a:cubicBezTo>
                    <a:lnTo>
                      <a:pt x="879943" y="493945"/>
                    </a:lnTo>
                    <a:cubicBezTo>
                      <a:pt x="879943" y="493945"/>
                      <a:pt x="880102" y="493309"/>
                      <a:pt x="880102" y="493309"/>
                    </a:cubicBezTo>
                    <a:lnTo>
                      <a:pt x="879625" y="492832"/>
                    </a:lnTo>
                    <a:lnTo>
                      <a:pt x="878036" y="492037"/>
                    </a:lnTo>
                    <a:close/>
                    <a:moveTo>
                      <a:pt x="991387" y="977715"/>
                    </a:moveTo>
                    <a:lnTo>
                      <a:pt x="989161" y="980736"/>
                    </a:lnTo>
                    <a:lnTo>
                      <a:pt x="982803" y="982644"/>
                    </a:lnTo>
                    <a:lnTo>
                      <a:pt x="981371" y="984551"/>
                    </a:lnTo>
                    <a:lnTo>
                      <a:pt x="981690" y="985505"/>
                    </a:lnTo>
                    <a:lnTo>
                      <a:pt x="982325" y="988685"/>
                    </a:lnTo>
                    <a:lnTo>
                      <a:pt x="983916" y="991705"/>
                    </a:lnTo>
                    <a:lnTo>
                      <a:pt x="984710" y="993613"/>
                    </a:lnTo>
                    <a:lnTo>
                      <a:pt x="986300" y="996634"/>
                    </a:lnTo>
                    <a:lnTo>
                      <a:pt x="987094" y="997747"/>
                    </a:lnTo>
                    <a:lnTo>
                      <a:pt x="988207" y="1002993"/>
                    </a:lnTo>
                    <a:lnTo>
                      <a:pt x="990752" y="1006331"/>
                    </a:lnTo>
                    <a:lnTo>
                      <a:pt x="996951" y="1005377"/>
                    </a:lnTo>
                    <a:lnTo>
                      <a:pt x="1000449" y="1005854"/>
                    </a:lnTo>
                    <a:lnTo>
                      <a:pt x="1000925" y="1005060"/>
                    </a:lnTo>
                    <a:lnTo>
                      <a:pt x="999495" y="998859"/>
                    </a:lnTo>
                    <a:lnTo>
                      <a:pt x="999972" y="997747"/>
                    </a:lnTo>
                    <a:lnTo>
                      <a:pt x="999972" y="996952"/>
                    </a:lnTo>
                    <a:cubicBezTo>
                      <a:pt x="999972" y="996952"/>
                      <a:pt x="999495" y="995998"/>
                      <a:pt x="999495" y="995998"/>
                    </a:cubicBezTo>
                    <a:lnTo>
                      <a:pt x="998064" y="994408"/>
                    </a:lnTo>
                    <a:lnTo>
                      <a:pt x="996951" y="990910"/>
                    </a:lnTo>
                    <a:lnTo>
                      <a:pt x="996634" y="988685"/>
                    </a:lnTo>
                    <a:lnTo>
                      <a:pt x="996156" y="987890"/>
                    </a:lnTo>
                    <a:lnTo>
                      <a:pt x="993930" y="986141"/>
                    </a:lnTo>
                    <a:lnTo>
                      <a:pt x="992818" y="984074"/>
                    </a:lnTo>
                    <a:lnTo>
                      <a:pt x="993295" y="977874"/>
                    </a:lnTo>
                    <a:lnTo>
                      <a:pt x="991387" y="977398"/>
                    </a:lnTo>
                    <a:close/>
                    <a:moveTo>
                      <a:pt x="979782" y="1051799"/>
                    </a:moveTo>
                    <a:lnTo>
                      <a:pt x="983597" y="1052117"/>
                    </a:lnTo>
                    <a:lnTo>
                      <a:pt x="986459" y="1052117"/>
                    </a:lnTo>
                    <a:cubicBezTo>
                      <a:pt x="986459" y="1052117"/>
                      <a:pt x="987413" y="1051322"/>
                      <a:pt x="987413" y="1051322"/>
                    </a:cubicBezTo>
                    <a:lnTo>
                      <a:pt x="988526" y="1048142"/>
                    </a:lnTo>
                    <a:lnTo>
                      <a:pt x="988526" y="1042737"/>
                    </a:lnTo>
                    <a:cubicBezTo>
                      <a:pt x="988526" y="1042737"/>
                      <a:pt x="988844" y="1041147"/>
                      <a:pt x="988844" y="1041147"/>
                    </a:cubicBezTo>
                    <a:lnTo>
                      <a:pt x="989479" y="1040034"/>
                    </a:lnTo>
                    <a:lnTo>
                      <a:pt x="995680" y="1035901"/>
                    </a:lnTo>
                    <a:lnTo>
                      <a:pt x="996315" y="1035901"/>
                    </a:lnTo>
                    <a:cubicBezTo>
                      <a:pt x="996315" y="1035901"/>
                      <a:pt x="996315" y="1036378"/>
                      <a:pt x="996315" y="1036378"/>
                    </a:cubicBezTo>
                    <a:lnTo>
                      <a:pt x="996315" y="1037014"/>
                    </a:lnTo>
                    <a:cubicBezTo>
                      <a:pt x="996315" y="1037014"/>
                      <a:pt x="994567" y="1038445"/>
                      <a:pt x="994567" y="1038445"/>
                    </a:cubicBezTo>
                    <a:lnTo>
                      <a:pt x="993930" y="1039399"/>
                    </a:lnTo>
                    <a:lnTo>
                      <a:pt x="993930" y="1042737"/>
                    </a:lnTo>
                    <a:cubicBezTo>
                      <a:pt x="993930" y="1042737"/>
                      <a:pt x="992341" y="1043850"/>
                      <a:pt x="992341" y="1043850"/>
                    </a:cubicBezTo>
                    <a:lnTo>
                      <a:pt x="991705" y="1046076"/>
                    </a:lnTo>
                    <a:lnTo>
                      <a:pt x="991705" y="1047348"/>
                    </a:lnTo>
                    <a:cubicBezTo>
                      <a:pt x="991705" y="1047348"/>
                      <a:pt x="993454" y="1050686"/>
                      <a:pt x="993454" y="1050686"/>
                    </a:cubicBezTo>
                    <a:lnTo>
                      <a:pt x="993454" y="1053071"/>
                    </a:lnTo>
                    <a:cubicBezTo>
                      <a:pt x="993454" y="1053071"/>
                      <a:pt x="993772" y="1054978"/>
                      <a:pt x="993772" y="1054978"/>
                    </a:cubicBezTo>
                    <a:lnTo>
                      <a:pt x="995202" y="1057999"/>
                    </a:lnTo>
                    <a:lnTo>
                      <a:pt x="996951" y="1058317"/>
                    </a:lnTo>
                    <a:lnTo>
                      <a:pt x="1000131" y="1057840"/>
                    </a:lnTo>
                    <a:lnTo>
                      <a:pt x="1000767" y="1057204"/>
                    </a:lnTo>
                    <a:lnTo>
                      <a:pt x="1001562" y="1054502"/>
                    </a:lnTo>
                    <a:lnTo>
                      <a:pt x="1002833" y="1052276"/>
                    </a:lnTo>
                    <a:lnTo>
                      <a:pt x="1003470" y="1049573"/>
                    </a:lnTo>
                    <a:lnTo>
                      <a:pt x="1003788" y="1046076"/>
                    </a:lnTo>
                    <a:lnTo>
                      <a:pt x="1003470" y="1045281"/>
                    </a:lnTo>
                    <a:lnTo>
                      <a:pt x="1002198" y="1044963"/>
                    </a:lnTo>
                    <a:lnTo>
                      <a:pt x="1002198" y="1043532"/>
                    </a:lnTo>
                    <a:cubicBezTo>
                      <a:pt x="1002198" y="1043532"/>
                      <a:pt x="1003151" y="1036855"/>
                      <a:pt x="1003151" y="1036855"/>
                    </a:cubicBezTo>
                    <a:lnTo>
                      <a:pt x="1003629" y="1031450"/>
                    </a:lnTo>
                    <a:lnTo>
                      <a:pt x="1003310" y="1026045"/>
                    </a:lnTo>
                    <a:lnTo>
                      <a:pt x="1001721" y="1013645"/>
                    </a:lnTo>
                    <a:lnTo>
                      <a:pt x="1001244" y="1011895"/>
                    </a:lnTo>
                    <a:lnTo>
                      <a:pt x="1000608" y="1011419"/>
                    </a:lnTo>
                    <a:lnTo>
                      <a:pt x="998223" y="1011419"/>
                    </a:lnTo>
                    <a:cubicBezTo>
                      <a:pt x="998223" y="1011419"/>
                      <a:pt x="995521" y="1009670"/>
                      <a:pt x="995521" y="1009670"/>
                    </a:cubicBezTo>
                    <a:lnTo>
                      <a:pt x="994249" y="1009670"/>
                    </a:lnTo>
                    <a:cubicBezTo>
                      <a:pt x="994249" y="1009670"/>
                      <a:pt x="991228" y="1010624"/>
                      <a:pt x="991228" y="1010624"/>
                    </a:cubicBezTo>
                    <a:lnTo>
                      <a:pt x="989161" y="1012690"/>
                    </a:lnTo>
                    <a:lnTo>
                      <a:pt x="988844" y="1013645"/>
                    </a:lnTo>
                    <a:lnTo>
                      <a:pt x="989798" y="1016188"/>
                    </a:lnTo>
                    <a:lnTo>
                      <a:pt x="989798" y="1018731"/>
                    </a:lnTo>
                    <a:cubicBezTo>
                      <a:pt x="989798" y="1018731"/>
                      <a:pt x="987094" y="1020957"/>
                      <a:pt x="987094" y="1020957"/>
                    </a:cubicBezTo>
                    <a:lnTo>
                      <a:pt x="982803" y="1023183"/>
                    </a:lnTo>
                    <a:lnTo>
                      <a:pt x="982007" y="1025568"/>
                    </a:lnTo>
                    <a:lnTo>
                      <a:pt x="985346" y="1026999"/>
                    </a:lnTo>
                    <a:lnTo>
                      <a:pt x="985346" y="1030178"/>
                    </a:lnTo>
                    <a:cubicBezTo>
                      <a:pt x="985346" y="1030178"/>
                      <a:pt x="981849" y="1030973"/>
                      <a:pt x="981849" y="1030973"/>
                    </a:cubicBezTo>
                    <a:lnTo>
                      <a:pt x="980258" y="1029860"/>
                    </a:lnTo>
                    <a:lnTo>
                      <a:pt x="978669" y="1029860"/>
                    </a:lnTo>
                    <a:cubicBezTo>
                      <a:pt x="978669" y="1029860"/>
                      <a:pt x="975648" y="1032086"/>
                      <a:pt x="975648" y="1032086"/>
                    </a:cubicBezTo>
                    <a:lnTo>
                      <a:pt x="974695" y="1033517"/>
                    </a:lnTo>
                    <a:lnTo>
                      <a:pt x="975808" y="1035424"/>
                    </a:lnTo>
                    <a:lnTo>
                      <a:pt x="977715" y="1037491"/>
                    </a:lnTo>
                    <a:lnTo>
                      <a:pt x="979464" y="1038604"/>
                    </a:lnTo>
                    <a:lnTo>
                      <a:pt x="978510" y="1043532"/>
                    </a:lnTo>
                    <a:lnTo>
                      <a:pt x="973263" y="1043214"/>
                    </a:lnTo>
                    <a:lnTo>
                      <a:pt x="971833" y="1046076"/>
                    </a:lnTo>
                    <a:lnTo>
                      <a:pt x="972469" y="1049573"/>
                    </a:lnTo>
                    <a:lnTo>
                      <a:pt x="975330" y="1048779"/>
                    </a:lnTo>
                    <a:lnTo>
                      <a:pt x="979623" y="1051640"/>
                    </a:lnTo>
                    <a:close/>
                    <a:moveTo>
                      <a:pt x="988207" y="972310"/>
                    </a:moveTo>
                    <a:lnTo>
                      <a:pt x="985664" y="972310"/>
                    </a:lnTo>
                    <a:cubicBezTo>
                      <a:pt x="985664" y="972310"/>
                      <a:pt x="982484" y="973582"/>
                      <a:pt x="982484" y="973582"/>
                    </a:cubicBezTo>
                    <a:lnTo>
                      <a:pt x="980895" y="974854"/>
                    </a:lnTo>
                    <a:lnTo>
                      <a:pt x="982803" y="976761"/>
                    </a:lnTo>
                    <a:lnTo>
                      <a:pt x="983120" y="977874"/>
                    </a:lnTo>
                    <a:lnTo>
                      <a:pt x="985187" y="977398"/>
                    </a:lnTo>
                    <a:lnTo>
                      <a:pt x="985981" y="976920"/>
                    </a:lnTo>
                    <a:lnTo>
                      <a:pt x="986935" y="975966"/>
                    </a:lnTo>
                    <a:lnTo>
                      <a:pt x="990752" y="974377"/>
                    </a:lnTo>
                    <a:lnTo>
                      <a:pt x="990433" y="973105"/>
                    </a:lnTo>
                    <a:lnTo>
                      <a:pt x="988207" y="971992"/>
                    </a:lnTo>
                    <a:close/>
                    <a:moveTo>
                      <a:pt x="977238" y="1026203"/>
                    </a:moveTo>
                    <a:lnTo>
                      <a:pt x="980895" y="1022865"/>
                    </a:lnTo>
                    <a:lnTo>
                      <a:pt x="985187" y="1017142"/>
                    </a:lnTo>
                    <a:lnTo>
                      <a:pt x="985505" y="1014280"/>
                    </a:lnTo>
                    <a:lnTo>
                      <a:pt x="985187" y="1011895"/>
                    </a:lnTo>
                    <a:lnTo>
                      <a:pt x="981849" y="1011895"/>
                    </a:lnTo>
                    <a:cubicBezTo>
                      <a:pt x="981849" y="1011895"/>
                      <a:pt x="980099" y="1013326"/>
                      <a:pt x="980099" y="1013326"/>
                    </a:cubicBezTo>
                    <a:lnTo>
                      <a:pt x="974535" y="1014757"/>
                    </a:lnTo>
                    <a:lnTo>
                      <a:pt x="973263" y="1014280"/>
                    </a:lnTo>
                    <a:lnTo>
                      <a:pt x="971833" y="1015075"/>
                    </a:lnTo>
                    <a:lnTo>
                      <a:pt x="970720" y="1016029"/>
                    </a:lnTo>
                    <a:lnTo>
                      <a:pt x="970243" y="1018096"/>
                    </a:lnTo>
                    <a:lnTo>
                      <a:pt x="971992" y="1019527"/>
                    </a:lnTo>
                    <a:lnTo>
                      <a:pt x="973104" y="1019844"/>
                    </a:lnTo>
                    <a:lnTo>
                      <a:pt x="973900" y="1020639"/>
                    </a:lnTo>
                    <a:lnTo>
                      <a:pt x="974695" y="1023342"/>
                    </a:lnTo>
                    <a:lnTo>
                      <a:pt x="972310" y="1025409"/>
                    </a:lnTo>
                    <a:lnTo>
                      <a:pt x="970402" y="1027476"/>
                    </a:lnTo>
                    <a:lnTo>
                      <a:pt x="972150" y="1028747"/>
                    </a:lnTo>
                    <a:lnTo>
                      <a:pt x="974217" y="1028747"/>
                    </a:lnTo>
                    <a:cubicBezTo>
                      <a:pt x="974217" y="1028747"/>
                      <a:pt x="977556" y="1026045"/>
                      <a:pt x="977556" y="1026045"/>
                    </a:cubicBezTo>
                    <a:close/>
                    <a:moveTo>
                      <a:pt x="1010306" y="816511"/>
                    </a:moveTo>
                    <a:lnTo>
                      <a:pt x="1013803" y="817942"/>
                    </a:lnTo>
                    <a:lnTo>
                      <a:pt x="1017301" y="817942"/>
                    </a:lnTo>
                    <a:cubicBezTo>
                      <a:pt x="1017301" y="817942"/>
                      <a:pt x="1019367" y="818419"/>
                      <a:pt x="1019367" y="818419"/>
                    </a:cubicBezTo>
                    <a:lnTo>
                      <a:pt x="1021434" y="818419"/>
                    </a:lnTo>
                    <a:cubicBezTo>
                      <a:pt x="1021434" y="818419"/>
                      <a:pt x="1023660" y="817465"/>
                      <a:pt x="1023660" y="817465"/>
                    </a:cubicBezTo>
                    <a:lnTo>
                      <a:pt x="1024614" y="815557"/>
                    </a:lnTo>
                    <a:lnTo>
                      <a:pt x="1024296" y="810947"/>
                    </a:lnTo>
                    <a:lnTo>
                      <a:pt x="1027157" y="809834"/>
                    </a:lnTo>
                    <a:lnTo>
                      <a:pt x="1030337" y="807927"/>
                    </a:lnTo>
                    <a:lnTo>
                      <a:pt x="1032245" y="805065"/>
                    </a:lnTo>
                    <a:lnTo>
                      <a:pt x="1033358" y="803157"/>
                    </a:lnTo>
                    <a:lnTo>
                      <a:pt x="1031291" y="800137"/>
                    </a:lnTo>
                    <a:lnTo>
                      <a:pt x="1029700" y="797116"/>
                    </a:lnTo>
                    <a:lnTo>
                      <a:pt x="1026680" y="795208"/>
                    </a:lnTo>
                    <a:lnTo>
                      <a:pt x="1023977" y="792347"/>
                    </a:lnTo>
                    <a:lnTo>
                      <a:pt x="1023342" y="791075"/>
                    </a:lnTo>
                    <a:lnTo>
                      <a:pt x="1025409" y="789644"/>
                    </a:lnTo>
                    <a:lnTo>
                      <a:pt x="1027157" y="789167"/>
                    </a:lnTo>
                    <a:lnTo>
                      <a:pt x="1027793" y="788531"/>
                    </a:lnTo>
                    <a:lnTo>
                      <a:pt x="1030178" y="788055"/>
                    </a:lnTo>
                    <a:lnTo>
                      <a:pt x="1032404" y="787101"/>
                    </a:lnTo>
                    <a:lnTo>
                      <a:pt x="1030813" y="784557"/>
                    </a:lnTo>
                    <a:lnTo>
                      <a:pt x="1030813" y="781854"/>
                    </a:lnTo>
                    <a:cubicBezTo>
                      <a:pt x="1030813" y="781854"/>
                      <a:pt x="1033198" y="780583"/>
                      <a:pt x="1033198" y="780583"/>
                    </a:cubicBezTo>
                    <a:lnTo>
                      <a:pt x="1033675" y="777721"/>
                    </a:lnTo>
                    <a:lnTo>
                      <a:pt x="1032721" y="776767"/>
                    </a:lnTo>
                    <a:lnTo>
                      <a:pt x="1032085" y="772634"/>
                    </a:lnTo>
                    <a:lnTo>
                      <a:pt x="1030973" y="770408"/>
                    </a:lnTo>
                    <a:lnTo>
                      <a:pt x="1030654" y="767546"/>
                    </a:lnTo>
                    <a:lnTo>
                      <a:pt x="1024772" y="766910"/>
                    </a:lnTo>
                    <a:lnTo>
                      <a:pt x="1016029" y="764049"/>
                    </a:lnTo>
                    <a:lnTo>
                      <a:pt x="1015234" y="765003"/>
                    </a:lnTo>
                    <a:lnTo>
                      <a:pt x="1016188" y="766115"/>
                    </a:lnTo>
                    <a:lnTo>
                      <a:pt x="1016506" y="767387"/>
                    </a:lnTo>
                    <a:lnTo>
                      <a:pt x="1015393" y="771203"/>
                    </a:lnTo>
                    <a:lnTo>
                      <a:pt x="1015393" y="773111"/>
                    </a:lnTo>
                    <a:cubicBezTo>
                      <a:pt x="1015393" y="773111"/>
                      <a:pt x="1014916" y="774859"/>
                      <a:pt x="1014916" y="774859"/>
                    </a:cubicBezTo>
                    <a:lnTo>
                      <a:pt x="1012372" y="778675"/>
                    </a:lnTo>
                    <a:lnTo>
                      <a:pt x="1012054" y="780423"/>
                    </a:lnTo>
                    <a:lnTo>
                      <a:pt x="1012054" y="782331"/>
                    </a:lnTo>
                    <a:cubicBezTo>
                      <a:pt x="1012054" y="782331"/>
                      <a:pt x="1012054" y="784239"/>
                      <a:pt x="1012054" y="784239"/>
                    </a:cubicBezTo>
                    <a:lnTo>
                      <a:pt x="1011419" y="786146"/>
                    </a:lnTo>
                    <a:lnTo>
                      <a:pt x="1011419" y="787736"/>
                    </a:lnTo>
                    <a:cubicBezTo>
                      <a:pt x="1011419" y="787736"/>
                      <a:pt x="1012531" y="791552"/>
                      <a:pt x="1012531" y="791552"/>
                    </a:cubicBezTo>
                    <a:lnTo>
                      <a:pt x="1010941" y="801567"/>
                    </a:lnTo>
                    <a:lnTo>
                      <a:pt x="1008716" y="808562"/>
                    </a:lnTo>
                    <a:lnTo>
                      <a:pt x="1006331" y="812219"/>
                    </a:lnTo>
                    <a:lnTo>
                      <a:pt x="1005854" y="813809"/>
                    </a:lnTo>
                    <a:lnTo>
                      <a:pt x="1006808" y="814922"/>
                    </a:lnTo>
                    <a:lnTo>
                      <a:pt x="1010146" y="816830"/>
                    </a:lnTo>
                    <a:close/>
                    <a:moveTo>
                      <a:pt x="1026044" y="859595"/>
                    </a:moveTo>
                    <a:lnTo>
                      <a:pt x="1024931" y="859595"/>
                    </a:lnTo>
                    <a:cubicBezTo>
                      <a:pt x="1024931" y="859595"/>
                      <a:pt x="1023342" y="860072"/>
                      <a:pt x="1023342" y="860072"/>
                    </a:cubicBezTo>
                    <a:lnTo>
                      <a:pt x="1022229" y="861979"/>
                    </a:lnTo>
                    <a:lnTo>
                      <a:pt x="1022229" y="863251"/>
                    </a:lnTo>
                    <a:cubicBezTo>
                      <a:pt x="1022229" y="863251"/>
                      <a:pt x="1022705" y="864364"/>
                      <a:pt x="1022705" y="864364"/>
                    </a:cubicBezTo>
                    <a:lnTo>
                      <a:pt x="1024614" y="866748"/>
                    </a:lnTo>
                    <a:lnTo>
                      <a:pt x="1024931" y="868338"/>
                    </a:lnTo>
                    <a:lnTo>
                      <a:pt x="1025726" y="869610"/>
                    </a:lnTo>
                    <a:lnTo>
                      <a:pt x="1026522" y="869610"/>
                    </a:lnTo>
                    <a:cubicBezTo>
                      <a:pt x="1026522" y="869610"/>
                      <a:pt x="1027475" y="869292"/>
                      <a:pt x="1027475" y="869292"/>
                    </a:cubicBezTo>
                    <a:lnTo>
                      <a:pt x="1027952" y="866908"/>
                    </a:lnTo>
                    <a:lnTo>
                      <a:pt x="1027635" y="864364"/>
                    </a:lnTo>
                    <a:lnTo>
                      <a:pt x="1027316" y="861820"/>
                    </a:lnTo>
                    <a:lnTo>
                      <a:pt x="1026044" y="859595"/>
                    </a:lnTo>
                    <a:close/>
                    <a:moveTo>
                      <a:pt x="1036695" y="858959"/>
                    </a:moveTo>
                    <a:lnTo>
                      <a:pt x="1034152" y="861184"/>
                    </a:lnTo>
                    <a:lnTo>
                      <a:pt x="1033039" y="862774"/>
                    </a:lnTo>
                    <a:lnTo>
                      <a:pt x="1033834" y="865795"/>
                    </a:lnTo>
                    <a:lnTo>
                      <a:pt x="1034471" y="867544"/>
                    </a:lnTo>
                    <a:lnTo>
                      <a:pt x="1035742" y="869610"/>
                    </a:lnTo>
                    <a:lnTo>
                      <a:pt x="1039240" y="870564"/>
                    </a:lnTo>
                    <a:lnTo>
                      <a:pt x="1046235" y="867702"/>
                    </a:lnTo>
                    <a:lnTo>
                      <a:pt x="1048778" y="865318"/>
                    </a:lnTo>
                    <a:lnTo>
                      <a:pt x="1050209" y="862774"/>
                    </a:lnTo>
                    <a:lnTo>
                      <a:pt x="1052593" y="859595"/>
                    </a:lnTo>
                    <a:lnTo>
                      <a:pt x="1052276" y="858164"/>
                    </a:lnTo>
                    <a:lnTo>
                      <a:pt x="1050368" y="856415"/>
                    </a:lnTo>
                    <a:lnTo>
                      <a:pt x="1044963" y="853871"/>
                    </a:lnTo>
                    <a:lnTo>
                      <a:pt x="1039875" y="852123"/>
                    </a:lnTo>
                    <a:lnTo>
                      <a:pt x="1038445" y="852600"/>
                    </a:lnTo>
                    <a:lnTo>
                      <a:pt x="1038127" y="854189"/>
                    </a:lnTo>
                    <a:lnTo>
                      <a:pt x="1038127" y="855779"/>
                    </a:lnTo>
                    <a:cubicBezTo>
                      <a:pt x="1038127" y="855779"/>
                      <a:pt x="1037808" y="857528"/>
                      <a:pt x="1037808" y="857528"/>
                    </a:cubicBezTo>
                    <a:lnTo>
                      <a:pt x="1036855" y="858959"/>
                    </a:lnTo>
                    <a:close/>
                    <a:moveTo>
                      <a:pt x="997905" y="826527"/>
                    </a:moveTo>
                    <a:lnTo>
                      <a:pt x="997905" y="826209"/>
                    </a:lnTo>
                    <a:cubicBezTo>
                      <a:pt x="997905" y="826209"/>
                      <a:pt x="997905" y="825414"/>
                      <a:pt x="997905" y="825414"/>
                    </a:cubicBezTo>
                    <a:lnTo>
                      <a:pt x="997269" y="824619"/>
                    </a:lnTo>
                    <a:lnTo>
                      <a:pt x="995839" y="823983"/>
                    </a:lnTo>
                    <a:lnTo>
                      <a:pt x="993772" y="824460"/>
                    </a:lnTo>
                    <a:lnTo>
                      <a:pt x="993136" y="825255"/>
                    </a:lnTo>
                    <a:lnTo>
                      <a:pt x="993136" y="826209"/>
                    </a:lnTo>
                    <a:cubicBezTo>
                      <a:pt x="993136" y="826209"/>
                      <a:pt x="994089" y="827322"/>
                      <a:pt x="994089" y="827322"/>
                    </a:cubicBezTo>
                    <a:lnTo>
                      <a:pt x="998223" y="826686"/>
                    </a:lnTo>
                    <a:close/>
                    <a:moveTo>
                      <a:pt x="984869" y="1059589"/>
                    </a:moveTo>
                    <a:lnTo>
                      <a:pt x="982325" y="1059271"/>
                    </a:lnTo>
                    <a:lnTo>
                      <a:pt x="978986" y="1057999"/>
                    </a:lnTo>
                    <a:lnTo>
                      <a:pt x="977715" y="1061815"/>
                    </a:lnTo>
                    <a:lnTo>
                      <a:pt x="977715" y="1063881"/>
                    </a:lnTo>
                    <a:cubicBezTo>
                      <a:pt x="977715" y="1063881"/>
                      <a:pt x="976921" y="1064836"/>
                      <a:pt x="976921" y="1064836"/>
                    </a:cubicBezTo>
                    <a:lnTo>
                      <a:pt x="976443" y="1067220"/>
                    </a:lnTo>
                    <a:lnTo>
                      <a:pt x="975330" y="1070399"/>
                    </a:lnTo>
                    <a:lnTo>
                      <a:pt x="979464" y="1070399"/>
                    </a:lnTo>
                    <a:cubicBezTo>
                      <a:pt x="979464" y="1070399"/>
                      <a:pt x="981053" y="1071671"/>
                      <a:pt x="981053" y="1071671"/>
                    </a:cubicBezTo>
                    <a:lnTo>
                      <a:pt x="986618" y="1068651"/>
                    </a:lnTo>
                    <a:lnTo>
                      <a:pt x="989320" y="1066425"/>
                    </a:lnTo>
                    <a:lnTo>
                      <a:pt x="992977" y="1064994"/>
                    </a:lnTo>
                    <a:lnTo>
                      <a:pt x="991865" y="1061656"/>
                    </a:lnTo>
                    <a:lnTo>
                      <a:pt x="988207" y="1060861"/>
                    </a:lnTo>
                    <a:lnTo>
                      <a:pt x="984869" y="1059589"/>
                    </a:lnTo>
                    <a:close/>
                    <a:moveTo>
                      <a:pt x="1021275" y="832727"/>
                    </a:moveTo>
                    <a:lnTo>
                      <a:pt x="1018095" y="833840"/>
                    </a:lnTo>
                    <a:lnTo>
                      <a:pt x="1013167" y="833840"/>
                    </a:lnTo>
                    <a:cubicBezTo>
                      <a:pt x="1013167" y="833840"/>
                      <a:pt x="1013167" y="835748"/>
                      <a:pt x="1013167" y="835748"/>
                    </a:cubicBezTo>
                    <a:lnTo>
                      <a:pt x="1013962" y="836225"/>
                    </a:lnTo>
                    <a:lnTo>
                      <a:pt x="1018573" y="837497"/>
                    </a:lnTo>
                    <a:lnTo>
                      <a:pt x="1019049" y="837179"/>
                    </a:lnTo>
                    <a:lnTo>
                      <a:pt x="1020003" y="835748"/>
                    </a:lnTo>
                    <a:lnTo>
                      <a:pt x="1022070" y="836066"/>
                    </a:lnTo>
                    <a:lnTo>
                      <a:pt x="1023342" y="836066"/>
                    </a:lnTo>
                    <a:cubicBezTo>
                      <a:pt x="1023342" y="836066"/>
                      <a:pt x="1022705" y="834158"/>
                      <a:pt x="1022705" y="834158"/>
                    </a:cubicBezTo>
                    <a:lnTo>
                      <a:pt x="1021752" y="832886"/>
                    </a:lnTo>
                    <a:lnTo>
                      <a:pt x="1021275" y="832886"/>
                    </a:lnTo>
                    <a:close/>
                    <a:moveTo>
                      <a:pt x="997587" y="901883"/>
                    </a:moveTo>
                    <a:lnTo>
                      <a:pt x="1000925" y="901247"/>
                    </a:lnTo>
                    <a:lnTo>
                      <a:pt x="1003629" y="902518"/>
                    </a:lnTo>
                    <a:lnTo>
                      <a:pt x="1006490" y="901724"/>
                    </a:lnTo>
                    <a:lnTo>
                      <a:pt x="1008080" y="900134"/>
                    </a:lnTo>
                    <a:lnTo>
                      <a:pt x="1009987" y="898703"/>
                    </a:lnTo>
                    <a:lnTo>
                      <a:pt x="1010465" y="897272"/>
                    </a:lnTo>
                    <a:lnTo>
                      <a:pt x="1010146" y="896000"/>
                    </a:lnTo>
                    <a:lnTo>
                      <a:pt x="1007920" y="892026"/>
                    </a:lnTo>
                    <a:lnTo>
                      <a:pt x="1008716" y="885349"/>
                    </a:lnTo>
                    <a:lnTo>
                      <a:pt x="1007920" y="881692"/>
                    </a:lnTo>
                    <a:lnTo>
                      <a:pt x="1004742" y="882805"/>
                    </a:lnTo>
                    <a:lnTo>
                      <a:pt x="1003946" y="884554"/>
                    </a:lnTo>
                    <a:lnTo>
                      <a:pt x="1002516" y="885667"/>
                    </a:lnTo>
                    <a:lnTo>
                      <a:pt x="1002516" y="890595"/>
                    </a:lnTo>
                    <a:cubicBezTo>
                      <a:pt x="1002516" y="890595"/>
                      <a:pt x="1000925" y="894093"/>
                      <a:pt x="1000925" y="894093"/>
                    </a:cubicBezTo>
                    <a:lnTo>
                      <a:pt x="998382" y="896796"/>
                    </a:lnTo>
                    <a:lnTo>
                      <a:pt x="997110" y="899021"/>
                    </a:lnTo>
                    <a:lnTo>
                      <a:pt x="997428" y="901724"/>
                    </a:lnTo>
                    <a:close/>
                    <a:moveTo>
                      <a:pt x="1002833" y="866590"/>
                    </a:moveTo>
                    <a:lnTo>
                      <a:pt x="1005059" y="870723"/>
                    </a:lnTo>
                    <a:lnTo>
                      <a:pt x="1006967" y="872313"/>
                    </a:lnTo>
                    <a:lnTo>
                      <a:pt x="1009352" y="877559"/>
                    </a:lnTo>
                    <a:lnTo>
                      <a:pt x="1011419" y="880579"/>
                    </a:lnTo>
                    <a:lnTo>
                      <a:pt x="1014439" y="882328"/>
                    </a:lnTo>
                    <a:lnTo>
                      <a:pt x="1014121" y="886939"/>
                    </a:lnTo>
                    <a:lnTo>
                      <a:pt x="1016506" y="887575"/>
                    </a:lnTo>
                    <a:lnTo>
                      <a:pt x="1021275" y="887575"/>
                    </a:lnTo>
                    <a:cubicBezTo>
                      <a:pt x="1021275" y="887575"/>
                      <a:pt x="1021752" y="886939"/>
                      <a:pt x="1021752" y="886939"/>
                    </a:cubicBezTo>
                    <a:lnTo>
                      <a:pt x="1021752" y="885349"/>
                    </a:lnTo>
                    <a:cubicBezTo>
                      <a:pt x="1021752" y="885349"/>
                      <a:pt x="1023501" y="885031"/>
                      <a:pt x="1023501" y="885031"/>
                    </a:cubicBezTo>
                    <a:lnTo>
                      <a:pt x="1023977" y="884713"/>
                    </a:lnTo>
                    <a:lnTo>
                      <a:pt x="1024614" y="882169"/>
                    </a:lnTo>
                    <a:lnTo>
                      <a:pt x="1024614" y="880739"/>
                    </a:lnTo>
                    <a:cubicBezTo>
                      <a:pt x="1024614" y="880739"/>
                      <a:pt x="1024614" y="879308"/>
                      <a:pt x="1024614" y="879308"/>
                    </a:cubicBezTo>
                    <a:lnTo>
                      <a:pt x="1022864" y="876287"/>
                    </a:lnTo>
                    <a:lnTo>
                      <a:pt x="1022547" y="874380"/>
                    </a:lnTo>
                    <a:lnTo>
                      <a:pt x="1022547" y="873267"/>
                    </a:lnTo>
                    <a:cubicBezTo>
                      <a:pt x="1022547" y="873267"/>
                      <a:pt x="1021593" y="869451"/>
                      <a:pt x="1021593" y="869451"/>
                    </a:cubicBezTo>
                    <a:lnTo>
                      <a:pt x="1020162" y="865477"/>
                    </a:lnTo>
                    <a:lnTo>
                      <a:pt x="1019049" y="862933"/>
                    </a:lnTo>
                    <a:lnTo>
                      <a:pt x="1016665" y="860707"/>
                    </a:lnTo>
                    <a:lnTo>
                      <a:pt x="1016665" y="858800"/>
                    </a:lnTo>
                    <a:cubicBezTo>
                      <a:pt x="1016665" y="858800"/>
                      <a:pt x="1017141" y="857210"/>
                      <a:pt x="1017141" y="857210"/>
                    </a:cubicBezTo>
                    <a:lnTo>
                      <a:pt x="1020640" y="855461"/>
                    </a:lnTo>
                    <a:lnTo>
                      <a:pt x="1022864" y="855143"/>
                    </a:lnTo>
                    <a:lnTo>
                      <a:pt x="1024296" y="853553"/>
                    </a:lnTo>
                    <a:lnTo>
                      <a:pt x="1025250" y="851169"/>
                    </a:lnTo>
                    <a:lnTo>
                      <a:pt x="1025250" y="849420"/>
                    </a:lnTo>
                    <a:cubicBezTo>
                      <a:pt x="1025250" y="849420"/>
                      <a:pt x="1021911" y="847989"/>
                      <a:pt x="1021911" y="847989"/>
                    </a:cubicBezTo>
                    <a:lnTo>
                      <a:pt x="1020640" y="846241"/>
                    </a:lnTo>
                    <a:lnTo>
                      <a:pt x="1019686" y="844492"/>
                    </a:lnTo>
                    <a:lnTo>
                      <a:pt x="1016982" y="844492"/>
                    </a:lnTo>
                    <a:cubicBezTo>
                      <a:pt x="1016982" y="844492"/>
                      <a:pt x="1014439" y="846241"/>
                      <a:pt x="1014439" y="846241"/>
                    </a:cubicBezTo>
                    <a:lnTo>
                      <a:pt x="1013644" y="849420"/>
                    </a:lnTo>
                    <a:lnTo>
                      <a:pt x="1013962" y="853394"/>
                    </a:lnTo>
                    <a:lnTo>
                      <a:pt x="1013008" y="854348"/>
                    </a:lnTo>
                    <a:lnTo>
                      <a:pt x="1010782" y="854666"/>
                    </a:lnTo>
                    <a:lnTo>
                      <a:pt x="1008239" y="853553"/>
                    </a:lnTo>
                    <a:lnTo>
                      <a:pt x="1004742" y="854984"/>
                    </a:lnTo>
                    <a:lnTo>
                      <a:pt x="1002516" y="856256"/>
                    </a:lnTo>
                    <a:lnTo>
                      <a:pt x="1003151" y="860230"/>
                    </a:lnTo>
                    <a:lnTo>
                      <a:pt x="999177" y="862456"/>
                    </a:lnTo>
                    <a:lnTo>
                      <a:pt x="1002516" y="865954"/>
                    </a:lnTo>
                    <a:close/>
                    <a:moveTo>
                      <a:pt x="969766" y="1005060"/>
                    </a:moveTo>
                    <a:lnTo>
                      <a:pt x="970561" y="1011578"/>
                    </a:lnTo>
                    <a:lnTo>
                      <a:pt x="973741" y="1011578"/>
                    </a:lnTo>
                    <a:cubicBezTo>
                      <a:pt x="973741" y="1011578"/>
                      <a:pt x="975967" y="1009988"/>
                      <a:pt x="975967" y="1009988"/>
                    </a:cubicBezTo>
                    <a:lnTo>
                      <a:pt x="982007" y="1008080"/>
                    </a:lnTo>
                    <a:lnTo>
                      <a:pt x="983916" y="1006331"/>
                    </a:lnTo>
                    <a:lnTo>
                      <a:pt x="983916" y="999018"/>
                    </a:lnTo>
                    <a:cubicBezTo>
                      <a:pt x="983916" y="999018"/>
                      <a:pt x="980577" y="991387"/>
                      <a:pt x="980577" y="991387"/>
                    </a:cubicBezTo>
                    <a:lnTo>
                      <a:pt x="978828" y="986141"/>
                    </a:lnTo>
                    <a:lnTo>
                      <a:pt x="977238" y="984233"/>
                    </a:lnTo>
                    <a:lnTo>
                      <a:pt x="972310" y="986141"/>
                    </a:lnTo>
                    <a:lnTo>
                      <a:pt x="971992" y="987095"/>
                    </a:lnTo>
                    <a:lnTo>
                      <a:pt x="972469" y="989321"/>
                    </a:lnTo>
                    <a:lnTo>
                      <a:pt x="973741" y="992023"/>
                    </a:lnTo>
                    <a:lnTo>
                      <a:pt x="973423" y="995680"/>
                    </a:lnTo>
                    <a:lnTo>
                      <a:pt x="969607" y="1005219"/>
                    </a:lnTo>
                    <a:close/>
                    <a:moveTo>
                      <a:pt x="1202351" y="1283748"/>
                    </a:moveTo>
                    <a:lnTo>
                      <a:pt x="1196151" y="1283271"/>
                    </a:lnTo>
                    <a:lnTo>
                      <a:pt x="1194084" y="1283748"/>
                    </a:lnTo>
                    <a:lnTo>
                      <a:pt x="1193607" y="1284384"/>
                    </a:lnTo>
                    <a:lnTo>
                      <a:pt x="1193607" y="1285020"/>
                    </a:lnTo>
                    <a:cubicBezTo>
                      <a:pt x="1193607" y="1285020"/>
                      <a:pt x="1194084" y="1285338"/>
                      <a:pt x="1194084" y="1285338"/>
                    </a:cubicBezTo>
                    <a:lnTo>
                      <a:pt x="1197900" y="1285656"/>
                    </a:lnTo>
                    <a:lnTo>
                      <a:pt x="1200444" y="1286451"/>
                    </a:lnTo>
                    <a:lnTo>
                      <a:pt x="1201556" y="1286451"/>
                    </a:lnTo>
                    <a:cubicBezTo>
                      <a:pt x="1201556" y="1286451"/>
                      <a:pt x="1202351" y="1285815"/>
                      <a:pt x="1202351" y="1285815"/>
                    </a:cubicBezTo>
                    <a:lnTo>
                      <a:pt x="1203305" y="1284543"/>
                    </a:lnTo>
                    <a:lnTo>
                      <a:pt x="1203305" y="1284066"/>
                    </a:lnTo>
                    <a:cubicBezTo>
                      <a:pt x="1203305" y="1284066"/>
                      <a:pt x="1202351" y="1283748"/>
                      <a:pt x="1202351" y="1283748"/>
                    </a:cubicBezTo>
                    <a:close/>
                    <a:moveTo>
                      <a:pt x="1138442" y="1240188"/>
                    </a:moveTo>
                    <a:lnTo>
                      <a:pt x="1139873" y="1239075"/>
                    </a:lnTo>
                    <a:lnTo>
                      <a:pt x="1143848" y="1243050"/>
                    </a:lnTo>
                    <a:lnTo>
                      <a:pt x="1146709" y="1244957"/>
                    </a:lnTo>
                    <a:lnTo>
                      <a:pt x="1158314" y="1247024"/>
                    </a:lnTo>
                    <a:lnTo>
                      <a:pt x="1165150" y="1245752"/>
                    </a:lnTo>
                    <a:lnTo>
                      <a:pt x="1166263" y="1244798"/>
                    </a:lnTo>
                    <a:lnTo>
                      <a:pt x="1170556" y="1244798"/>
                    </a:lnTo>
                    <a:lnTo>
                      <a:pt x="1170556" y="1235896"/>
                    </a:lnTo>
                    <a:cubicBezTo>
                      <a:pt x="1170556" y="1235896"/>
                      <a:pt x="1170873" y="1223814"/>
                      <a:pt x="1170873" y="1223814"/>
                    </a:cubicBezTo>
                    <a:lnTo>
                      <a:pt x="1170873" y="1213162"/>
                    </a:lnTo>
                    <a:cubicBezTo>
                      <a:pt x="1170873" y="1213162"/>
                      <a:pt x="1170873" y="1202828"/>
                      <a:pt x="1170873" y="1202828"/>
                    </a:cubicBezTo>
                    <a:lnTo>
                      <a:pt x="1170873" y="1192177"/>
                    </a:lnTo>
                    <a:cubicBezTo>
                      <a:pt x="1170873" y="1192177"/>
                      <a:pt x="1170873" y="1181525"/>
                      <a:pt x="1170873" y="1181525"/>
                    </a:cubicBezTo>
                    <a:lnTo>
                      <a:pt x="1170873" y="1170079"/>
                    </a:lnTo>
                    <a:cubicBezTo>
                      <a:pt x="1170873" y="1170079"/>
                      <a:pt x="1170873" y="1158632"/>
                      <a:pt x="1170873" y="1158632"/>
                    </a:cubicBezTo>
                    <a:lnTo>
                      <a:pt x="1170078" y="1157837"/>
                    </a:lnTo>
                    <a:lnTo>
                      <a:pt x="1167217" y="1155930"/>
                    </a:lnTo>
                    <a:lnTo>
                      <a:pt x="1166263" y="1155930"/>
                    </a:lnTo>
                    <a:cubicBezTo>
                      <a:pt x="1166263" y="1155930"/>
                      <a:pt x="1157996" y="1159427"/>
                      <a:pt x="1157996" y="1159427"/>
                    </a:cubicBezTo>
                    <a:lnTo>
                      <a:pt x="1155453" y="1159109"/>
                    </a:lnTo>
                    <a:lnTo>
                      <a:pt x="1148298" y="1152114"/>
                    </a:lnTo>
                    <a:lnTo>
                      <a:pt x="1145913" y="1152114"/>
                    </a:lnTo>
                    <a:cubicBezTo>
                      <a:pt x="1145913" y="1152114"/>
                      <a:pt x="1143848" y="1154499"/>
                      <a:pt x="1143848" y="1154499"/>
                    </a:cubicBezTo>
                    <a:lnTo>
                      <a:pt x="1141144" y="1158314"/>
                    </a:lnTo>
                    <a:lnTo>
                      <a:pt x="1138283" y="1161653"/>
                    </a:lnTo>
                    <a:lnTo>
                      <a:pt x="1134786" y="1164197"/>
                    </a:lnTo>
                    <a:lnTo>
                      <a:pt x="1133354" y="1164992"/>
                    </a:lnTo>
                    <a:lnTo>
                      <a:pt x="1131765" y="1164992"/>
                    </a:lnTo>
                    <a:cubicBezTo>
                      <a:pt x="1131765" y="1164992"/>
                      <a:pt x="1129062" y="1162925"/>
                      <a:pt x="1129062" y="1162925"/>
                    </a:cubicBezTo>
                    <a:lnTo>
                      <a:pt x="1126200" y="1161176"/>
                    </a:lnTo>
                    <a:lnTo>
                      <a:pt x="1122067" y="1161494"/>
                    </a:lnTo>
                    <a:lnTo>
                      <a:pt x="1120796" y="1162130"/>
                    </a:lnTo>
                    <a:lnTo>
                      <a:pt x="1123180" y="1164674"/>
                    </a:lnTo>
                    <a:lnTo>
                      <a:pt x="1124293" y="1166263"/>
                    </a:lnTo>
                    <a:lnTo>
                      <a:pt x="1126996" y="1167853"/>
                    </a:lnTo>
                    <a:lnTo>
                      <a:pt x="1127631" y="1168648"/>
                    </a:lnTo>
                    <a:lnTo>
                      <a:pt x="1127950" y="1169602"/>
                    </a:lnTo>
                    <a:lnTo>
                      <a:pt x="1127154" y="1170714"/>
                    </a:lnTo>
                    <a:lnTo>
                      <a:pt x="1126200" y="1171510"/>
                    </a:lnTo>
                    <a:lnTo>
                      <a:pt x="1124452" y="1171987"/>
                    </a:lnTo>
                    <a:lnTo>
                      <a:pt x="1122703" y="1171987"/>
                    </a:lnTo>
                    <a:cubicBezTo>
                      <a:pt x="1122703" y="1171987"/>
                      <a:pt x="1120636" y="1172781"/>
                      <a:pt x="1120636" y="1172781"/>
                    </a:cubicBezTo>
                    <a:lnTo>
                      <a:pt x="1119047" y="1175007"/>
                    </a:lnTo>
                    <a:lnTo>
                      <a:pt x="1118570" y="1177233"/>
                    </a:lnTo>
                    <a:lnTo>
                      <a:pt x="1118570" y="1179617"/>
                    </a:lnTo>
                    <a:cubicBezTo>
                      <a:pt x="1118570" y="1179617"/>
                      <a:pt x="1119842" y="1183433"/>
                      <a:pt x="1119842" y="1183433"/>
                    </a:cubicBezTo>
                    <a:lnTo>
                      <a:pt x="1122385" y="1186295"/>
                    </a:lnTo>
                    <a:lnTo>
                      <a:pt x="1125724" y="1187725"/>
                    </a:lnTo>
                    <a:lnTo>
                      <a:pt x="1129221" y="1187725"/>
                    </a:lnTo>
                    <a:cubicBezTo>
                      <a:pt x="1129221" y="1187725"/>
                      <a:pt x="1135421" y="1185182"/>
                      <a:pt x="1135421" y="1185182"/>
                    </a:cubicBezTo>
                    <a:lnTo>
                      <a:pt x="1138760" y="1184705"/>
                    </a:lnTo>
                    <a:lnTo>
                      <a:pt x="1142098" y="1184705"/>
                    </a:lnTo>
                    <a:cubicBezTo>
                      <a:pt x="1142098" y="1184705"/>
                      <a:pt x="1145596" y="1184864"/>
                      <a:pt x="1145596" y="1184864"/>
                    </a:cubicBezTo>
                    <a:lnTo>
                      <a:pt x="1148934" y="1186135"/>
                    </a:lnTo>
                    <a:lnTo>
                      <a:pt x="1150047" y="1187884"/>
                    </a:lnTo>
                    <a:lnTo>
                      <a:pt x="1150047" y="1190428"/>
                    </a:lnTo>
                    <a:cubicBezTo>
                      <a:pt x="1150047" y="1190428"/>
                      <a:pt x="1149093" y="1191223"/>
                      <a:pt x="1149093" y="1191223"/>
                    </a:cubicBezTo>
                    <a:lnTo>
                      <a:pt x="1140509" y="1195197"/>
                    </a:lnTo>
                    <a:lnTo>
                      <a:pt x="1133036" y="1197900"/>
                    </a:lnTo>
                    <a:lnTo>
                      <a:pt x="1128904" y="1199808"/>
                    </a:lnTo>
                    <a:lnTo>
                      <a:pt x="1127313" y="1201398"/>
                    </a:lnTo>
                    <a:lnTo>
                      <a:pt x="1127313" y="1206326"/>
                    </a:lnTo>
                    <a:cubicBezTo>
                      <a:pt x="1127313" y="1206326"/>
                      <a:pt x="1129062" y="1211095"/>
                      <a:pt x="1129062" y="1211095"/>
                    </a:cubicBezTo>
                    <a:lnTo>
                      <a:pt x="1131924" y="1214910"/>
                    </a:lnTo>
                    <a:lnTo>
                      <a:pt x="1154658" y="1224608"/>
                    </a:lnTo>
                    <a:lnTo>
                      <a:pt x="1158950" y="1226675"/>
                    </a:lnTo>
                    <a:lnTo>
                      <a:pt x="1158950" y="1227470"/>
                    </a:lnTo>
                    <a:cubicBezTo>
                      <a:pt x="1158950" y="1227470"/>
                      <a:pt x="1157996" y="1228106"/>
                      <a:pt x="1157996" y="1228106"/>
                    </a:cubicBezTo>
                    <a:lnTo>
                      <a:pt x="1156566" y="1228583"/>
                    </a:lnTo>
                    <a:lnTo>
                      <a:pt x="1155453" y="1229537"/>
                    </a:lnTo>
                    <a:lnTo>
                      <a:pt x="1153068" y="1232398"/>
                    </a:lnTo>
                    <a:lnTo>
                      <a:pt x="1151319" y="1233034"/>
                    </a:lnTo>
                    <a:lnTo>
                      <a:pt x="1151001" y="1231921"/>
                    </a:lnTo>
                    <a:lnTo>
                      <a:pt x="1151001" y="1229696"/>
                    </a:lnTo>
                    <a:cubicBezTo>
                      <a:pt x="1151001" y="1229696"/>
                      <a:pt x="1149730" y="1227629"/>
                      <a:pt x="1149730" y="1227629"/>
                    </a:cubicBezTo>
                    <a:lnTo>
                      <a:pt x="1148139" y="1226357"/>
                    </a:lnTo>
                    <a:lnTo>
                      <a:pt x="1142257" y="1224608"/>
                    </a:lnTo>
                    <a:lnTo>
                      <a:pt x="1138760" y="1222382"/>
                    </a:lnTo>
                    <a:lnTo>
                      <a:pt x="1136852" y="1223018"/>
                    </a:lnTo>
                    <a:lnTo>
                      <a:pt x="1135262" y="1224926"/>
                    </a:lnTo>
                    <a:lnTo>
                      <a:pt x="1131765" y="1225403"/>
                    </a:lnTo>
                    <a:lnTo>
                      <a:pt x="1126678" y="1225403"/>
                    </a:lnTo>
                    <a:cubicBezTo>
                      <a:pt x="1126678" y="1225403"/>
                      <a:pt x="1124611" y="1224131"/>
                      <a:pt x="1124611" y="1224131"/>
                    </a:cubicBezTo>
                    <a:lnTo>
                      <a:pt x="1124611" y="1221429"/>
                    </a:lnTo>
                    <a:cubicBezTo>
                      <a:pt x="1124611" y="1221429"/>
                      <a:pt x="1120636" y="1217613"/>
                      <a:pt x="1120636" y="1217613"/>
                    </a:cubicBezTo>
                    <a:lnTo>
                      <a:pt x="1116185" y="1215865"/>
                    </a:lnTo>
                    <a:lnTo>
                      <a:pt x="1113482" y="1210777"/>
                    </a:lnTo>
                    <a:lnTo>
                      <a:pt x="1118410" y="1210777"/>
                    </a:lnTo>
                    <a:cubicBezTo>
                      <a:pt x="1118410" y="1210777"/>
                      <a:pt x="1120796" y="1209982"/>
                      <a:pt x="1120796" y="1209982"/>
                    </a:cubicBezTo>
                    <a:lnTo>
                      <a:pt x="1119047" y="1206326"/>
                    </a:lnTo>
                    <a:lnTo>
                      <a:pt x="1116503" y="1195833"/>
                    </a:lnTo>
                    <a:lnTo>
                      <a:pt x="1113960" y="1196946"/>
                    </a:lnTo>
                    <a:lnTo>
                      <a:pt x="1111734" y="1199808"/>
                    </a:lnTo>
                    <a:lnTo>
                      <a:pt x="1113164" y="1203623"/>
                    </a:lnTo>
                    <a:lnTo>
                      <a:pt x="1106805" y="1206008"/>
                    </a:lnTo>
                    <a:lnTo>
                      <a:pt x="1107124" y="1210459"/>
                    </a:lnTo>
                    <a:lnTo>
                      <a:pt x="1107124" y="1214910"/>
                    </a:lnTo>
                    <a:cubicBezTo>
                      <a:pt x="1107124" y="1214910"/>
                      <a:pt x="1109826" y="1219998"/>
                      <a:pt x="1109826" y="1219998"/>
                    </a:cubicBezTo>
                    <a:lnTo>
                      <a:pt x="1113323" y="1220793"/>
                    </a:lnTo>
                    <a:lnTo>
                      <a:pt x="1116026" y="1222382"/>
                    </a:lnTo>
                    <a:lnTo>
                      <a:pt x="1118092" y="1225085"/>
                    </a:lnTo>
                    <a:lnTo>
                      <a:pt x="1123021" y="1229537"/>
                    </a:lnTo>
                    <a:lnTo>
                      <a:pt x="1122703" y="1231285"/>
                    </a:lnTo>
                    <a:lnTo>
                      <a:pt x="1119683" y="1230173"/>
                    </a:lnTo>
                    <a:lnTo>
                      <a:pt x="1115231" y="1230173"/>
                    </a:lnTo>
                    <a:cubicBezTo>
                      <a:pt x="1115231" y="1230173"/>
                      <a:pt x="1111575" y="1229537"/>
                      <a:pt x="1111575" y="1229537"/>
                    </a:cubicBezTo>
                    <a:lnTo>
                      <a:pt x="1111893" y="1226675"/>
                    </a:lnTo>
                    <a:lnTo>
                      <a:pt x="1111575" y="1224131"/>
                    </a:lnTo>
                    <a:lnTo>
                      <a:pt x="1108713" y="1223336"/>
                    </a:lnTo>
                    <a:lnTo>
                      <a:pt x="1105852" y="1223814"/>
                    </a:lnTo>
                    <a:lnTo>
                      <a:pt x="1105057" y="1224767"/>
                    </a:lnTo>
                    <a:lnTo>
                      <a:pt x="1104579" y="1226198"/>
                    </a:lnTo>
                    <a:lnTo>
                      <a:pt x="1103944" y="1226993"/>
                    </a:lnTo>
                    <a:lnTo>
                      <a:pt x="1100764" y="1227947"/>
                    </a:lnTo>
                    <a:lnTo>
                      <a:pt x="1098538" y="1228265"/>
                    </a:lnTo>
                    <a:lnTo>
                      <a:pt x="1092974" y="1226039"/>
                    </a:lnTo>
                    <a:lnTo>
                      <a:pt x="1091861" y="1226039"/>
                    </a:lnTo>
                    <a:cubicBezTo>
                      <a:pt x="1091861" y="1226039"/>
                      <a:pt x="1088841" y="1227947"/>
                      <a:pt x="1088841" y="1227947"/>
                    </a:cubicBezTo>
                    <a:lnTo>
                      <a:pt x="1086774" y="1230013"/>
                    </a:lnTo>
                    <a:lnTo>
                      <a:pt x="1085820" y="1230013"/>
                    </a:lnTo>
                    <a:cubicBezTo>
                      <a:pt x="1085820" y="1230013"/>
                      <a:pt x="1082640" y="1227947"/>
                      <a:pt x="1082640" y="1227947"/>
                    </a:cubicBezTo>
                    <a:lnTo>
                      <a:pt x="1080256" y="1227629"/>
                    </a:lnTo>
                    <a:lnTo>
                      <a:pt x="1079620" y="1229219"/>
                    </a:lnTo>
                    <a:lnTo>
                      <a:pt x="1077236" y="1230013"/>
                    </a:lnTo>
                    <a:lnTo>
                      <a:pt x="1076599" y="1231285"/>
                    </a:lnTo>
                    <a:lnTo>
                      <a:pt x="1077394" y="1234147"/>
                    </a:lnTo>
                    <a:lnTo>
                      <a:pt x="1079461" y="1235101"/>
                    </a:lnTo>
                    <a:lnTo>
                      <a:pt x="1090748" y="1234783"/>
                    </a:lnTo>
                    <a:lnTo>
                      <a:pt x="1096790" y="1237803"/>
                    </a:lnTo>
                    <a:lnTo>
                      <a:pt x="1105533" y="1238598"/>
                    </a:lnTo>
                    <a:lnTo>
                      <a:pt x="1110939" y="1240029"/>
                    </a:lnTo>
                    <a:lnTo>
                      <a:pt x="1117775" y="1242414"/>
                    </a:lnTo>
                    <a:lnTo>
                      <a:pt x="1123975" y="1240188"/>
                    </a:lnTo>
                    <a:lnTo>
                      <a:pt x="1124611" y="1240188"/>
                    </a:lnTo>
                    <a:cubicBezTo>
                      <a:pt x="1124611" y="1240188"/>
                      <a:pt x="1125246" y="1241142"/>
                      <a:pt x="1125246" y="1241142"/>
                    </a:cubicBezTo>
                    <a:lnTo>
                      <a:pt x="1128108" y="1242732"/>
                    </a:lnTo>
                    <a:lnTo>
                      <a:pt x="1131129" y="1242732"/>
                    </a:lnTo>
                    <a:cubicBezTo>
                      <a:pt x="1131129" y="1242732"/>
                      <a:pt x="1134945" y="1241301"/>
                      <a:pt x="1134945" y="1241301"/>
                    </a:cubicBezTo>
                    <a:lnTo>
                      <a:pt x="1138601" y="1239552"/>
                    </a:lnTo>
                    <a:close/>
                    <a:moveTo>
                      <a:pt x="1207915" y="1275163"/>
                    </a:moveTo>
                    <a:lnTo>
                      <a:pt x="1207280" y="1274209"/>
                    </a:lnTo>
                    <a:lnTo>
                      <a:pt x="1206643" y="1274209"/>
                    </a:lnTo>
                    <a:cubicBezTo>
                      <a:pt x="1206643" y="1274209"/>
                      <a:pt x="1205213" y="1276276"/>
                      <a:pt x="1205213" y="1276276"/>
                    </a:cubicBezTo>
                    <a:lnTo>
                      <a:pt x="1203305" y="1277071"/>
                    </a:lnTo>
                    <a:lnTo>
                      <a:pt x="1202351" y="1277866"/>
                    </a:lnTo>
                    <a:lnTo>
                      <a:pt x="1201874" y="1278820"/>
                    </a:lnTo>
                    <a:lnTo>
                      <a:pt x="1201874" y="1279456"/>
                    </a:lnTo>
                    <a:cubicBezTo>
                      <a:pt x="1201874" y="1279456"/>
                      <a:pt x="1206802" y="1280568"/>
                      <a:pt x="1206802" y="1280568"/>
                    </a:cubicBezTo>
                    <a:lnTo>
                      <a:pt x="1207915" y="1281045"/>
                    </a:lnTo>
                    <a:lnTo>
                      <a:pt x="1208710" y="1281841"/>
                    </a:lnTo>
                    <a:lnTo>
                      <a:pt x="1209823" y="1281522"/>
                    </a:lnTo>
                    <a:lnTo>
                      <a:pt x="1210459" y="1280887"/>
                    </a:lnTo>
                    <a:lnTo>
                      <a:pt x="1210459" y="1280091"/>
                    </a:lnTo>
                    <a:cubicBezTo>
                      <a:pt x="1210459" y="1280091"/>
                      <a:pt x="1209187" y="1277866"/>
                      <a:pt x="1209187" y="1277866"/>
                    </a:cubicBezTo>
                    <a:lnTo>
                      <a:pt x="1208074" y="1274845"/>
                    </a:lnTo>
                    <a:close/>
                    <a:moveTo>
                      <a:pt x="1186771" y="1269758"/>
                    </a:moveTo>
                    <a:lnTo>
                      <a:pt x="1185022" y="1268168"/>
                    </a:lnTo>
                    <a:lnTo>
                      <a:pt x="1180571" y="1264989"/>
                    </a:lnTo>
                    <a:lnTo>
                      <a:pt x="1179935" y="1264035"/>
                    </a:lnTo>
                    <a:lnTo>
                      <a:pt x="1179935" y="1263081"/>
                    </a:lnTo>
                    <a:cubicBezTo>
                      <a:pt x="1179935" y="1263081"/>
                      <a:pt x="1181207" y="1261014"/>
                      <a:pt x="1181207" y="1261014"/>
                    </a:cubicBezTo>
                    <a:lnTo>
                      <a:pt x="1179776" y="1259584"/>
                    </a:lnTo>
                    <a:lnTo>
                      <a:pt x="1178346" y="1258471"/>
                    </a:lnTo>
                    <a:lnTo>
                      <a:pt x="1172463" y="1257994"/>
                    </a:lnTo>
                    <a:lnTo>
                      <a:pt x="1171669" y="1257040"/>
                    </a:lnTo>
                    <a:lnTo>
                      <a:pt x="1172145" y="1255927"/>
                    </a:lnTo>
                    <a:lnTo>
                      <a:pt x="1177868" y="1252429"/>
                    </a:lnTo>
                    <a:lnTo>
                      <a:pt x="1176120" y="1249091"/>
                    </a:lnTo>
                    <a:lnTo>
                      <a:pt x="1170556" y="1249091"/>
                    </a:lnTo>
                    <a:cubicBezTo>
                      <a:pt x="1170556" y="1249091"/>
                      <a:pt x="1163402" y="1251476"/>
                      <a:pt x="1163402" y="1251476"/>
                    </a:cubicBezTo>
                    <a:lnTo>
                      <a:pt x="1140350" y="1247501"/>
                    </a:lnTo>
                    <a:lnTo>
                      <a:pt x="1135103" y="1246070"/>
                    </a:lnTo>
                    <a:lnTo>
                      <a:pt x="1133990" y="1253224"/>
                    </a:lnTo>
                    <a:lnTo>
                      <a:pt x="1133195" y="1255291"/>
                    </a:lnTo>
                    <a:lnTo>
                      <a:pt x="1132082" y="1256086"/>
                    </a:lnTo>
                    <a:lnTo>
                      <a:pt x="1132082" y="1256722"/>
                    </a:lnTo>
                    <a:cubicBezTo>
                      <a:pt x="1132082" y="1256722"/>
                      <a:pt x="1134945" y="1257835"/>
                      <a:pt x="1134945" y="1257835"/>
                    </a:cubicBezTo>
                    <a:lnTo>
                      <a:pt x="1135580" y="1258471"/>
                    </a:lnTo>
                    <a:lnTo>
                      <a:pt x="1135899" y="1259584"/>
                    </a:lnTo>
                    <a:lnTo>
                      <a:pt x="1136693" y="1260219"/>
                    </a:lnTo>
                    <a:lnTo>
                      <a:pt x="1140827" y="1259584"/>
                    </a:lnTo>
                    <a:lnTo>
                      <a:pt x="1141462" y="1260061"/>
                    </a:lnTo>
                    <a:lnTo>
                      <a:pt x="1141462" y="1262763"/>
                    </a:lnTo>
                    <a:cubicBezTo>
                      <a:pt x="1141462" y="1262763"/>
                      <a:pt x="1141781" y="1263717"/>
                      <a:pt x="1141781" y="1263717"/>
                    </a:cubicBezTo>
                    <a:lnTo>
                      <a:pt x="1142735" y="1264512"/>
                    </a:lnTo>
                    <a:lnTo>
                      <a:pt x="1145596" y="1265784"/>
                    </a:lnTo>
                    <a:lnTo>
                      <a:pt x="1147185" y="1267850"/>
                    </a:lnTo>
                    <a:lnTo>
                      <a:pt x="1148458" y="1268645"/>
                    </a:lnTo>
                    <a:lnTo>
                      <a:pt x="1153386" y="1269917"/>
                    </a:lnTo>
                    <a:lnTo>
                      <a:pt x="1155134" y="1269917"/>
                    </a:lnTo>
                    <a:cubicBezTo>
                      <a:pt x="1155134" y="1269917"/>
                      <a:pt x="1151796" y="1265624"/>
                      <a:pt x="1151796" y="1265624"/>
                    </a:cubicBezTo>
                    <a:lnTo>
                      <a:pt x="1150047" y="1262922"/>
                    </a:lnTo>
                    <a:lnTo>
                      <a:pt x="1150047" y="1261809"/>
                    </a:lnTo>
                    <a:cubicBezTo>
                      <a:pt x="1150047" y="1261809"/>
                      <a:pt x="1151796" y="1257517"/>
                      <a:pt x="1151796" y="1257517"/>
                    </a:cubicBezTo>
                    <a:lnTo>
                      <a:pt x="1154817" y="1257835"/>
                    </a:lnTo>
                    <a:lnTo>
                      <a:pt x="1156088" y="1258312"/>
                    </a:lnTo>
                    <a:lnTo>
                      <a:pt x="1159109" y="1260696"/>
                    </a:lnTo>
                    <a:lnTo>
                      <a:pt x="1160222" y="1261173"/>
                    </a:lnTo>
                    <a:lnTo>
                      <a:pt x="1162924" y="1260537"/>
                    </a:lnTo>
                    <a:lnTo>
                      <a:pt x="1163561" y="1260537"/>
                    </a:lnTo>
                    <a:cubicBezTo>
                      <a:pt x="1163561" y="1260537"/>
                      <a:pt x="1163561" y="1261491"/>
                      <a:pt x="1163561" y="1261491"/>
                    </a:cubicBezTo>
                    <a:lnTo>
                      <a:pt x="1162289" y="1264830"/>
                    </a:lnTo>
                    <a:lnTo>
                      <a:pt x="1162289" y="1265784"/>
                    </a:lnTo>
                    <a:cubicBezTo>
                      <a:pt x="1162289" y="1265784"/>
                      <a:pt x="1163242" y="1267850"/>
                      <a:pt x="1163242" y="1267850"/>
                    </a:cubicBezTo>
                    <a:lnTo>
                      <a:pt x="1164037" y="1268963"/>
                    </a:lnTo>
                    <a:lnTo>
                      <a:pt x="1166422" y="1268327"/>
                    </a:lnTo>
                    <a:lnTo>
                      <a:pt x="1169125" y="1268963"/>
                    </a:lnTo>
                    <a:lnTo>
                      <a:pt x="1171986" y="1268963"/>
                    </a:lnTo>
                    <a:cubicBezTo>
                      <a:pt x="1171986" y="1268963"/>
                      <a:pt x="1175643" y="1270394"/>
                      <a:pt x="1175643" y="1270394"/>
                    </a:cubicBezTo>
                    <a:lnTo>
                      <a:pt x="1179299" y="1271030"/>
                    </a:lnTo>
                    <a:lnTo>
                      <a:pt x="1180571" y="1271666"/>
                    </a:lnTo>
                    <a:lnTo>
                      <a:pt x="1182479" y="1274845"/>
                    </a:lnTo>
                    <a:lnTo>
                      <a:pt x="1184546" y="1276117"/>
                    </a:lnTo>
                    <a:lnTo>
                      <a:pt x="1186613" y="1276753"/>
                    </a:lnTo>
                    <a:lnTo>
                      <a:pt x="1187567" y="1276435"/>
                    </a:lnTo>
                    <a:lnTo>
                      <a:pt x="1187567" y="1274209"/>
                    </a:lnTo>
                    <a:cubicBezTo>
                      <a:pt x="1187567" y="1274209"/>
                      <a:pt x="1187248" y="1271348"/>
                      <a:pt x="1187248" y="1271348"/>
                    </a:cubicBezTo>
                    <a:lnTo>
                      <a:pt x="1186294" y="1269758"/>
                    </a:lnTo>
                    <a:close/>
                    <a:moveTo>
                      <a:pt x="1231762" y="1257199"/>
                    </a:moveTo>
                    <a:lnTo>
                      <a:pt x="1231286" y="1257199"/>
                    </a:lnTo>
                    <a:cubicBezTo>
                      <a:pt x="1231286" y="1257199"/>
                      <a:pt x="1229695" y="1258312"/>
                      <a:pt x="1229695" y="1258312"/>
                    </a:cubicBezTo>
                    <a:lnTo>
                      <a:pt x="1228900" y="1259106"/>
                    </a:lnTo>
                    <a:lnTo>
                      <a:pt x="1228582" y="1259901"/>
                    </a:lnTo>
                    <a:lnTo>
                      <a:pt x="1228582" y="1260696"/>
                    </a:lnTo>
                    <a:cubicBezTo>
                      <a:pt x="1228582" y="1260696"/>
                      <a:pt x="1229377" y="1261332"/>
                      <a:pt x="1229377" y="1261332"/>
                    </a:cubicBezTo>
                    <a:lnTo>
                      <a:pt x="1231126" y="1261332"/>
                    </a:lnTo>
                    <a:cubicBezTo>
                      <a:pt x="1231126" y="1261332"/>
                      <a:pt x="1233351" y="1259742"/>
                      <a:pt x="1233351" y="1259742"/>
                    </a:cubicBezTo>
                    <a:lnTo>
                      <a:pt x="1234464" y="1258152"/>
                    </a:lnTo>
                    <a:lnTo>
                      <a:pt x="1231921" y="1257199"/>
                    </a:lnTo>
                    <a:close/>
                    <a:moveTo>
                      <a:pt x="1207597" y="159455"/>
                    </a:moveTo>
                    <a:lnTo>
                      <a:pt x="1201398" y="160568"/>
                    </a:lnTo>
                    <a:lnTo>
                      <a:pt x="1197740" y="160568"/>
                    </a:lnTo>
                    <a:cubicBezTo>
                      <a:pt x="1197740" y="160568"/>
                      <a:pt x="1195197" y="160250"/>
                      <a:pt x="1195197" y="160250"/>
                    </a:cubicBezTo>
                    <a:lnTo>
                      <a:pt x="1194402" y="159614"/>
                    </a:lnTo>
                    <a:lnTo>
                      <a:pt x="1192653" y="158501"/>
                    </a:lnTo>
                    <a:lnTo>
                      <a:pt x="1192336" y="157388"/>
                    </a:lnTo>
                    <a:lnTo>
                      <a:pt x="1192336" y="155798"/>
                    </a:lnTo>
                    <a:cubicBezTo>
                      <a:pt x="1192336" y="155798"/>
                      <a:pt x="1192812" y="152778"/>
                      <a:pt x="1192812" y="152778"/>
                    </a:cubicBezTo>
                    <a:lnTo>
                      <a:pt x="1192812" y="148645"/>
                    </a:lnTo>
                    <a:cubicBezTo>
                      <a:pt x="1192812" y="148645"/>
                      <a:pt x="1190587" y="143875"/>
                      <a:pt x="1190587" y="143875"/>
                    </a:cubicBezTo>
                    <a:lnTo>
                      <a:pt x="1190587" y="142285"/>
                    </a:lnTo>
                    <a:cubicBezTo>
                      <a:pt x="1190587" y="142285"/>
                      <a:pt x="1190587" y="139901"/>
                      <a:pt x="1190587" y="139901"/>
                    </a:cubicBezTo>
                    <a:lnTo>
                      <a:pt x="1189632" y="135449"/>
                    </a:lnTo>
                    <a:lnTo>
                      <a:pt x="1187089" y="133224"/>
                    </a:lnTo>
                    <a:lnTo>
                      <a:pt x="1186294" y="129567"/>
                    </a:lnTo>
                    <a:lnTo>
                      <a:pt x="1185976" y="126387"/>
                    </a:lnTo>
                    <a:lnTo>
                      <a:pt x="1183909" y="122413"/>
                    </a:lnTo>
                    <a:lnTo>
                      <a:pt x="1183592" y="117326"/>
                    </a:lnTo>
                    <a:lnTo>
                      <a:pt x="1183592" y="112875"/>
                    </a:lnTo>
                    <a:cubicBezTo>
                      <a:pt x="1183592" y="112875"/>
                      <a:pt x="1180253" y="107787"/>
                      <a:pt x="1180253" y="107787"/>
                    </a:cubicBezTo>
                    <a:lnTo>
                      <a:pt x="1176755" y="102382"/>
                    </a:lnTo>
                    <a:lnTo>
                      <a:pt x="1173894" y="101587"/>
                    </a:lnTo>
                    <a:lnTo>
                      <a:pt x="1173258" y="100951"/>
                    </a:lnTo>
                    <a:lnTo>
                      <a:pt x="1172940" y="99361"/>
                    </a:lnTo>
                    <a:lnTo>
                      <a:pt x="1172940" y="96977"/>
                    </a:lnTo>
                    <a:cubicBezTo>
                      <a:pt x="1172940" y="96977"/>
                      <a:pt x="1173099" y="95546"/>
                      <a:pt x="1173099" y="95546"/>
                    </a:cubicBezTo>
                    <a:lnTo>
                      <a:pt x="1175325" y="93161"/>
                    </a:lnTo>
                    <a:lnTo>
                      <a:pt x="1175325" y="92843"/>
                    </a:lnTo>
                    <a:cubicBezTo>
                      <a:pt x="1175325" y="92843"/>
                      <a:pt x="1175007" y="92366"/>
                      <a:pt x="1175007" y="92366"/>
                    </a:cubicBezTo>
                    <a:lnTo>
                      <a:pt x="1169443" y="88869"/>
                    </a:lnTo>
                    <a:lnTo>
                      <a:pt x="1168012" y="87915"/>
                    </a:lnTo>
                    <a:lnTo>
                      <a:pt x="1167535" y="86643"/>
                    </a:lnTo>
                    <a:lnTo>
                      <a:pt x="1167535" y="85530"/>
                    </a:lnTo>
                    <a:cubicBezTo>
                      <a:pt x="1167535" y="85530"/>
                      <a:pt x="1168965" y="84417"/>
                      <a:pt x="1168965" y="84417"/>
                    </a:cubicBezTo>
                    <a:lnTo>
                      <a:pt x="1169602" y="83623"/>
                    </a:lnTo>
                    <a:lnTo>
                      <a:pt x="1168330" y="81079"/>
                    </a:lnTo>
                    <a:lnTo>
                      <a:pt x="1168330" y="78853"/>
                    </a:lnTo>
                    <a:cubicBezTo>
                      <a:pt x="1168330" y="78853"/>
                      <a:pt x="1167694" y="77899"/>
                      <a:pt x="1167694" y="77899"/>
                    </a:cubicBezTo>
                    <a:lnTo>
                      <a:pt x="1167694" y="77104"/>
                    </a:lnTo>
                    <a:cubicBezTo>
                      <a:pt x="1167694" y="77104"/>
                      <a:pt x="1168648" y="76468"/>
                      <a:pt x="1168648" y="76468"/>
                    </a:cubicBezTo>
                    <a:lnTo>
                      <a:pt x="1172304" y="75674"/>
                    </a:lnTo>
                    <a:lnTo>
                      <a:pt x="1173417" y="73289"/>
                    </a:lnTo>
                    <a:lnTo>
                      <a:pt x="1173417" y="71381"/>
                    </a:lnTo>
                    <a:cubicBezTo>
                      <a:pt x="1173417" y="71381"/>
                      <a:pt x="1172940" y="69950"/>
                      <a:pt x="1172940" y="69950"/>
                    </a:cubicBezTo>
                    <a:lnTo>
                      <a:pt x="1169602" y="66453"/>
                    </a:lnTo>
                    <a:lnTo>
                      <a:pt x="1169602" y="65817"/>
                    </a:lnTo>
                    <a:cubicBezTo>
                      <a:pt x="1169602" y="65817"/>
                      <a:pt x="1173099" y="61048"/>
                      <a:pt x="1173099" y="61048"/>
                    </a:cubicBezTo>
                    <a:lnTo>
                      <a:pt x="1175643" y="57868"/>
                    </a:lnTo>
                    <a:lnTo>
                      <a:pt x="1176279" y="57232"/>
                    </a:lnTo>
                    <a:lnTo>
                      <a:pt x="1176279" y="56596"/>
                    </a:lnTo>
                    <a:cubicBezTo>
                      <a:pt x="1176279" y="56596"/>
                      <a:pt x="1175484" y="55801"/>
                      <a:pt x="1175484" y="55801"/>
                    </a:cubicBezTo>
                    <a:lnTo>
                      <a:pt x="1173894" y="54529"/>
                    </a:lnTo>
                    <a:lnTo>
                      <a:pt x="1171827" y="53258"/>
                    </a:lnTo>
                    <a:lnTo>
                      <a:pt x="1170078" y="51668"/>
                    </a:lnTo>
                    <a:lnTo>
                      <a:pt x="1167852" y="49283"/>
                    </a:lnTo>
                    <a:lnTo>
                      <a:pt x="1164991" y="47217"/>
                    </a:lnTo>
                    <a:lnTo>
                      <a:pt x="1162924" y="45150"/>
                    </a:lnTo>
                    <a:lnTo>
                      <a:pt x="1161811" y="43401"/>
                    </a:lnTo>
                    <a:lnTo>
                      <a:pt x="1161811" y="41652"/>
                    </a:lnTo>
                    <a:cubicBezTo>
                      <a:pt x="1161811" y="41652"/>
                      <a:pt x="1161494" y="38791"/>
                      <a:pt x="1161494" y="38791"/>
                    </a:cubicBezTo>
                    <a:lnTo>
                      <a:pt x="1160063" y="34180"/>
                    </a:lnTo>
                    <a:lnTo>
                      <a:pt x="1159745" y="31000"/>
                    </a:lnTo>
                    <a:lnTo>
                      <a:pt x="1159109" y="27503"/>
                    </a:lnTo>
                    <a:lnTo>
                      <a:pt x="1158473" y="25277"/>
                    </a:lnTo>
                    <a:lnTo>
                      <a:pt x="1158155" y="23052"/>
                    </a:lnTo>
                    <a:lnTo>
                      <a:pt x="1157201" y="20667"/>
                    </a:lnTo>
                    <a:lnTo>
                      <a:pt x="1156725" y="18918"/>
                    </a:lnTo>
                    <a:lnTo>
                      <a:pt x="1157519" y="17646"/>
                    </a:lnTo>
                    <a:lnTo>
                      <a:pt x="1158314" y="16693"/>
                    </a:lnTo>
                    <a:lnTo>
                      <a:pt x="1158314" y="16057"/>
                    </a:lnTo>
                    <a:cubicBezTo>
                      <a:pt x="1158314" y="16057"/>
                      <a:pt x="1152750" y="13513"/>
                      <a:pt x="1152750" y="13513"/>
                    </a:cubicBezTo>
                    <a:lnTo>
                      <a:pt x="1151796" y="12877"/>
                    </a:lnTo>
                    <a:lnTo>
                      <a:pt x="1150524" y="7790"/>
                    </a:lnTo>
                    <a:lnTo>
                      <a:pt x="1146550" y="3338"/>
                    </a:lnTo>
                    <a:lnTo>
                      <a:pt x="1146073" y="0"/>
                    </a:lnTo>
                    <a:lnTo>
                      <a:pt x="1143848" y="1908"/>
                    </a:lnTo>
                    <a:lnTo>
                      <a:pt x="1140985" y="4134"/>
                    </a:lnTo>
                    <a:lnTo>
                      <a:pt x="1137488" y="4611"/>
                    </a:lnTo>
                    <a:lnTo>
                      <a:pt x="1136216" y="5723"/>
                    </a:lnTo>
                    <a:lnTo>
                      <a:pt x="1136534" y="8108"/>
                    </a:lnTo>
                    <a:lnTo>
                      <a:pt x="1137647" y="11446"/>
                    </a:lnTo>
                    <a:lnTo>
                      <a:pt x="1137647" y="14149"/>
                    </a:lnTo>
                    <a:cubicBezTo>
                      <a:pt x="1137647" y="14149"/>
                      <a:pt x="1136534" y="17169"/>
                      <a:pt x="1136534" y="17169"/>
                    </a:cubicBezTo>
                    <a:lnTo>
                      <a:pt x="1133990" y="20508"/>
                    </a:lnTo>
                    <a:lnTo>
                      <a:pt x="1130175" y="22734"/>
                    </a:lnTo>
                    <a:lnTo>
                      <a:pt x="1126519" y="24006"/>
                    </a:lnTo>
                    <a:lnTo>
                      <a:pt x="1123657" y="24006"/>
                    </a:lnTo>
                    <a:cubicBezTo>
                      <a:pt x="1123657" y="24006"/>
                      <a:pt x="1120955" y="24324"/>
                      <a:pt x="1120955" y="24324"/>
                    </a:cubicBezTo>
                    <a:lnTo>
                      <a:pt x="1119842" y="24641"/>
                    </a:lnTo>
                    <a:lnTo>
                      <a:pt x="1121431" y="26231"/>
                    </a:lnTo>
                    <a:lnTo>
                      <a:pt x="1122226" y="32113"/>
                    </a:lnTo>
                    <a:lnTo>
                      <a:pt x="1122226" y="38949"/>
                    </a:lnTo>
                    <a:cubicBezTo>
                      <a:pt x="1122226" y="38949"/>
                      <a:pt x="1123975" y="51986"/>
                      <a:pt x="1123975" y="51986"/>
                    </a:cubicBezTo>
                    <a:lnTo>
                      <a:pt x="1125883" y="58504"/>
                    </a:lnTo>
                    <a:lnTo>
                      <a:pt x="1126200" y="62319"/>
                    </a:lnTo>
                    <a:lnTo>
                      <a:pt x="1127313" y="65022"/>
                    </a:lnTo>
                    <a:lnTo>
                      <a:pt x="1127631" y="68043"/>
                    </a:lnTo>
                    <a:lnTo>
                      <a:pt x="1127631" y="80602"/>
                    </a:lnTo>
                    <a:cubicBezTo>
                      <a:pt x="1127631" y="80602"/>
                      <a:pt x="1126359" y="89505"/>
                      <a:pt x="1126359" y="89505"/>
                    </a:cubicBezTo>
                    <a:lnTo>
                      <a:pt x="1126359" y="95228"/>
                    </a:lnTo>
                    <a:cubicBezTo>
                      <a:pt x="1126359" y="95228"/>
                      <a:pt x="1129380" y="110967"/>
                      <a:pt x="1129380" y="110967"/>
                    </a:cubicBezTo>
                    <a:lnTo>
                      <a:pt x="1129698" y="113987"/>
                    </a:lnTo>
                    <a:lnTo>
                      <a:pt x="1129698" y="118121"/>
                    </a:lnTo>
                    <a:cubicBezTo>
                      <a:pt x="1129698" y="118121"/>
                      <a:pt x="1128267" y="122572"/>
                      <a:pt x="1128267" y="122572"/>
                    </a:cubicBezTo>
                    <a:lnTo>
                      <a:pt x="1127472" y="129249"/>
                    </a:lnTo>
                    <a:lnTo>
                      <a:pt x="1126678" y="132429"/>
                    </a:lnTo>
                    <a:lnTo>
                      <a:pt x="1125406" y="138947"/>
                    </a:lnTo>
                    <a:lnTo>
                      <a:pt x="1124452" y="149757"/>
                    </a:lnTo>
                    <a:lnTo>
                      <a:pt x="1122385" y="158501"/>
                    </a:lnTo>
                    <a:lnTo>
                      <a:pt x="1120796" y="162157"/>
                    </a:lnTo>
                    <a:lnTo>
                      <a:pt x="1119047" y="164066"/>
                    </a:lnTo>
                    <a:lnTo>
                      <a:pt x="1115708" y="164701"/>
                    </a:lnTo>
                    <a:lnTo>
                      <a:pt x="1115708" y="168199"/>
                    </a:lnTo>
                    <a:cubicBezTo>
                      <a:pt x="1115708" y="168199"/>
                      <a:pt x="1114913" y="170742"/>
                      <a:pt x="1114913" y="170742"/>
                    </a:cubicBezTo>
                    <a:lnTo>
                      <a:pt x="1114913" y="174081"/>
                    </a:lnTo>
                    <a:cubicBezTo>
                      <a:pt x="1114913" y="174081"/>
                      <a:pt x="1117298" y="177578"/>
                      <a:pt x="1117298" y="177578"/>
                    </a:cubicBezTo>
                    <a:lnTo>
                      <a:pt x="1120001" y="179009"/>
                    </a:lnTo>
                    <a:lnTo>
                      <a:pt x="1120796" y="180122"/>
                    </a:lnTo>
                    <a:lnTo>
                      <a:pt x="1120318" y="182825"/>
                    </a:lnTo>
                    <a:lnTo>
                      <a:pt x="1118092" y="186640"/>
                    </a:lnTo>
                    <a:lnTo>
                      <a:pt x="1117457" y="189820"/>
                    </a:lnTo>
                    <a:lnTo>
                      <a:pt x="1117138" y="192364"/>
                    </a:lnTo>
                    <a:lnTo>
                      <a:pt x="1117457" y="197292"/>
                    </a:lnTo>
                    <a:lnTo>
                      <a:pt x="1116344" y="203333"/>
                    </a:lnTo>
                    <a:lnTo>
                      <a:pt x="1115549" y="212871"/>
                    </a:lnTo>
                    <a:lnTo>
                      <a:pt x="1116026" y="217005"/>
                    </a:lnTo>
                    <a:lnTo>
                      <a:pt x="1119205" y="228928"/>
                    </a:lnTo>
                    <a:lnTo>
                      <a:pt x="1119205" y="231313"/>
                    </a:lnTo>
                    <a:cubicBezTo>
                      <a:pt x="1119205" y="231313"/>
                      <a:pt x="1117934" y="235129"/>
                      <a:pt x="1117934" y="235129"/>
                    </a:cubicBezTo>
                    <a:lnTo>
                      <a:pt x="1115390" y="238467"/>
                    </a:lnTo>
                    <a:lnTo>
                      <a:pt x="1113800" y="240216"/>
                    </a:lnTo>
                    <a:lnTo>
                      <a:pt x="1111415" y="247529"/>
                    </a:lnTo>
                    <a:lnTo>
                      <a:pt x="1111893" y="249914"/>
                    </a:lnTo>
                    <a:lnTo>
                      <a:pt x="1113800" y="253888"/>
                    </a:lnTo>
                    <a:lnTo>
                      <a:pt x="1113006" y="261042"/>
                    </a:lnTo>
                    <a:lnTo>
                      <a:pt x="1113482" y="264222"/>
                    </a:lnTo>
                    <a:lnTo>
                      <a:pt x="1112369" y="267083"/>
                    </a:lnTo>
                    <a:lnTo>
                      <a:pt x="1111734" y="272488"/>
                    </a:lnTo>
                    <a:lnTo>
                      <a:pt x="1109031" y="279960"/>
                    </a:lnTo>
                    <a:lnTo>
                      <a:pt x="1108713" y="283299"/>
                    </a:lnTo>
                    <a:lnTo>
                      <a:pt x="1106328" y="290612"/>
                    </a:lnTo>
                    <a:lnTo>
                      <a:pt x="1105852" y="294269"/>
                    </a:lnTo>
                    <a:lnTo>
                      <a:pt x="1105852" y="300309"/>
                    </a:lnTo>
                    <a:cubicBezTo>
                      <a:pt x="1105852" y="300309"/>
                      <a:pt x="1105533" y="302853"/>
                      <a:pt x="1105533" y="302853"/>
                    </a:cubicBezTo>
                    <a:lnTo>
                      <a:pt x="1104898" y="303807"/>
                    </a:lnTo>
                    <a:lnTo>
                      <a:pt x="1101877" y="307146"/>
                    </a:lnTo>
                    <a:lnTo>
                      <a:pt x="1100923" y="309848"/>
                    </a:lnTo>
                    <a:lnTo>
                      <a:pt x="1099016" y="317638"/>
                    </a:lnTo>
                    <a:lnTo>
                      <a:pt x="1098062" y="327336"/>
                    </a:lnTo>
                    <a:lnTo>
                      <a:pt x="1095677" y="331310"/>
                    </a:lnTo>
                    <a:lnTo>
                      <a:pt x="1094564" y="336398"/>
                    </a:lnTo>
                    <a:lnTo>
                      <a:pt x="1092338" y="339736"/>
                    </a:lnTo>
                    <a:lnTo>
                      <a:pt x="1089159" y="342121"/>
                    </a:lnTo>
                    <a:lnTo>
                      <a:pt x="1088363" y="344347"/>
                    </a:lnTo>
                    <a:lnTo>
                      <a:pt x="1089317" y="352772"/>
                    </a:lnTo>
                    <a:lnTo>
                      <a:pt x="1093134" y="357542"/>
                    </a:lnTo>
                    <a:lnTo>
                      <a:pt x="1093928" y="360403"/>
                    </a:lnTo>
                    <a:lnTo>
                      <a:pt x="1094246" y="366921"/>
                    </a:lnTo>
                    <a:lnTo>
                      <a:pt x="1093292" y="375824"/>
                    </a:lnTo>
                    <a:lnTo>
                      <a:pt x="1091861" y="382342"/>
                    </a:lnTo>
                    <a:lnTo>
                      <a:pt x="1084072" y="388224"/>
                    </a:lnTo>
                    <a:lnTo>
                      <a:pt x="1082959" y="397604"/>
                    </a:lnTo>
                    <a:lnTo>
                      <a:pt x="1082959" y="401737"/>
                    </a:lnTo>
                    <a:cubicBezTo>
                      <a:pt x="1082959" y="401737"/>
                      <a:pt x="1084548" y="408892"/>
                      <a:pt x="1084548" y="408892"/>
                    </a:cubicBezTo>
                    <a:lnTo>
                      <a:pt x="1084548" y="414615"/>
                    </a:lnTo>
                    <a:cubicBezTo>
                      <a:pt x="1084548" y="414615"/>
                      <a:pt x="1086774" y="424949"/>
                      <a:pt x="1086774" y="424949"/>
                    </a:cubicBezTo>
                    <a:lnTo>
                      <a:pt x="1088205" y="434805"/>
                    </a:lnTo>
                    <a:lnTo>
                      <a:pt x="1088523" y="447523"/>
                    </a:lnTo>
                    <a:lnTo>
                      <a:pt x="1091226" y="453247"/>
                    </a:lnTo>
                    <a:lnTo>
                      <a:pt x="1090113" y="458016"/>
                    </a:lnTo>
                    <a:lnTo>
                      <a:pt x="1090430" y="461831"/>
                    </a:lnTo>
                    <a:lnTo>
                      <a:pt x="1086456" y="471688"/>
                    </a:lnTo>
                    <a:lnTo>
                      <a:pt x="1085185" y="473437"/>
                    </a:lnTo>
                    <a:lnTo>
                      <a:pt x="1082164" y="475821"/>
                    </a:lnTo>
                    <a:lnTo>
                      <a:pt x="1083435" y="482022"/>
                    </a:lnTo>
                    <a:lnTo>
                      <a:pt x="1083435" y="486473"/>
                    </a:lnTo>
                    <a:cubicBezTo>
                      <a:pt x="1083435" y="486473"/>
                      <a:pt x="1085185" y="489335"/>
                      <a:pt x="1085185" y="489335"/>
                    </a:cubicBezTo>
                    <a:lnTo>
                      <a:pt x="1084389" y="493627"/>
                    </a:lnTo>
                    <a:lnTo>
                      <a:pt x="1079620" y="499032"/>
                    </a:lnTo>
                    <a:lnTo>
                      <a:pt x="1078984" y="501258"/>
                    </a:lnTo>
                    <a:lnTo>
                      <a:pt x="1076917" y="505232"/>
                    </a:lnTo>
                    <a:lnTo>
                      <a:pt x="1074692" y="510002"/>
                    </a:lnTo>
                    <a:lnTo>
                      <a:pt x="1075010" y="513976"/>
                    </a:lnTo>
                    <a:lnTo>
                      <a:pt x="1073897" y="518269"/>
                    </a:lnTo>
                    <a:lnTo>
                      <a:pt x="1073102" y="524628"/>
                    </a:lnTo>
                    <a:lnTo>
                      <a:pt x="1069445" y="534484"/>
                    </a:lnTo>
                    <a:lnTo>
                      <a:pt x="1068333" y="540208"/>
                    </a:lnTo>
                    <a:lnTo>
                      <a:pt x="1063722" y="544818"/>
                    </a:lnTo>
                    <a:lnTo>
                      <a:pt x="1061814" y="547998"/>
                    </a:lnTo>
                    <a:lnTo>
                      <a:pt x="1060384" y="551495"/>
                    </a:lnTo>
                    <a:lnTo>
                      <a:pt x="1058794" y="553403"/>
                    </a:lnTo>
                    <a:lnTo>
                      <a:pt x="1057045" y="555946"/>
                    </a:lnTo>
                    <a:lnTo>
                      <a:pt x="1058158" y="561669"/>
                    </a:lnTo>
                    <a:lnTo>
                      <a:pt x="1055456" y="565485"/>
                    </a:lnTo>
                    <a:lnTo>
                      <a:pt x="1052752" y="568824"/>
                    </a:lnTo>
                    <a:lnTo>
                      <a:pt x="1050050" y="582337"/>
                    </a:lnTo>
                    <a:lnTo>
                      <a:pt x="1047348" y="587106"/>
                    </a:lnTo>
                    <a:lnTo>
                      <a:pt x="1046235" y="590604"/>
                    </a:lnTo>
                    <a:lnTo>
                      <a:pt x="1043055" y="592034"/>
                    </a:lnTo>
                    <a:lnTo>
                      <a:pt x="1042419" y="595691"/>
                    </a:lnTo>
                    <a:lnTo>
                      <a:pt x="1042101" y="598235"/>
                    </a:lnTo>
                    <a:lnTo>
                      <a:pt x="1041466" y="604117"/>
                    </a:lnTo>
                    <a:lnTo>
                      <a:pt x="1040194" y="607773"/>
                    </a:lnTo>
                    <a:lnTo>
                      <a:pt x="1038603" y="609045"/>
                    </a:lnTo>
                    <a:lnTo>
                      <a:pt x="1035583" y="609681"/>
                    </a:lnTo>
                    <a:lnTo>
                      <a:pt x="1029065" y="608568"/>
                    </a:lnTo>
                    <a:lnTo>
                      <a:pt x="1028111" y="610794"/>
                    </a:lnTo>
                    <a:lnTo>
                      <a:pt x="1027316" y="613656"/>
                    </a:lnTo>
                    <a:lnTo>
                      <a:pt x="1029065" y="618266"/>
                    </a:lnTo>
                    <a:lnTo>
                      <a:pt x="1027316" y="621922"/>
                    </a:lnTo>
                    <a:lnTo>
                      <a:pt x="1027316" y="625420"/>
                    </a:lnTo>
                    <a:cubicBezTo>
                      <a:pt x="1027316" y="625420"/>
                      <a:pt x="1031609" y="632415"/>
                      <a:pt x="1031609" y="632415"/>
                    </a:cubicBezTo>
                    <a:lnTo>
                      <a:pt x="1033039" y="636707"/>
                    </a:lnTo>
                    <a:lnTo>
                      <a:pt x="1033039" y="639728"/>
                    </a:lnTo>
                    <a:cubicBezTo>
                      <a:pt x="1033039" y="639728"/>
                      <a:pt x="1031132" y="647677"/>
                      <a:pt x="1031132" y="647677"/>
                    </a:cubicBezTo>
                    <a:lnTo>
                      <a:pt x="1031450" y="652446"/>
                    </a:lnTo>
                    <a:lnTo>
                      <a:pt x="1032563" y="656262"/>
                    </a:lnTo>
                    <a:lnTo>
                      <a:pt x="1039875" y="676293"/>
                    </a:lnTo>
                    <a:lnTo>
                      <a:pt x="1039240" y="682970"/>
                    </a:lnTo>
                    <a:lnTo>
                      <a:pt x="1034629" y="695370"/>
                    </a:lnTo>
                    <a:lnTo>
                      <a:pt x="1032563" y="697596"/>
                    </a:lnTo>
                    <a:lnTo>
                      <a:pt x="1027157" y="701252"/>
                    </a:lnTo>
                    <a:lnTo>
                      <a:pt x="1027157" y="705227"/>
                    </a:lnTo>
                    <a:cubicBezTo>
                      <a:pt x="1027157" y="705227"/>
                      <a:pt x="1025090" y="711268"/>
                      <a:pt x="1025090" y="711268"/>
                    </a:cubicBezTo>
                    <a:lnTo>
                      <a:pt x="1023818" y="718263"/>
                    </a:lnTo>
                    <a:lnTo>
                      <a:pt x="1019844" y="731935"/>
                    </a:lnTo>
                    <a:lnTo>
                      <a:pt x="1018095" y="735433"/>
                    </a:lnTo>
                    <a:lnTo>
                      <a:pt x="1018573" y="740361"/>
                    </a:lnTo>
                    <a:lnTo>
                      <a:pt x="1021116" y="747197"/>
                    </a:lnTo>
                    <a:lnTo>
                      <a:pt x="1021752" y="751489"/>
                    </a:lnTo>
                    <a:lnTo>
                      <a:pt x="1023024" y="753874"/>
                    </a:lnTo>
                    <a:lnTo>
                      <a:pt x="1025885" y="755782"/>
                    </a:lnTo>
                    <a:lnTo>
                      <a:pt x="1028429" y="756100"/>
                    </a:lnTo>
                    <a:lnTo>
                      <a:pt x="1028429" y="757213"/>
                    </a:lnTo>
                    <a:cubicBezTo>
                      <a:pt x="1028429" y="757213"/>
                      <a:pt x="1026522" y="758167"/>
                      <a:pt x="1026522" y="758167"/>
                    </a:cubicBezTo>
                    <a:lnTo>
                      <a:pt x="1025568" y="759915"/>
                    </a:lnTo>
                    <a:lnTo>
                      <a:pt x="1025250" y="761664"/>
                    </a:lnTo>
                    <a:lnTo>
                      <a:pt x="1028429" y="762777"/>
                    </a:lnTo>
                    <a:lnTo>
                      <a:pt x="1031450" y="763572"/>
                    </a:lnTo>
                    <a:lnTo>
                      <a:pt x="1039399" y="763095"/>
                    </a:lnTo>
                    <a:lnTo>
                      <a:pt x="1041306" y="761982"/>
                    </a:lnTo>
                    <a:lnTo>
                      <a:pt x="1045916" y="754987"/>
                    </a:lnTo>
                    <a:lnTo>
                      <a:pt x="1047665" y="754033"/>
                    </a:lnTo>
                    <a:lnTo>
                      <a:pt x="1049732" y="754033"/>
                    </a:lnTo>
                    <a:cubicBezTo>
                      <a:pt x="1049732" y="754033"/>
                      <a:pt x="1051958" y="754987"/>
                      <a:pt x="1051958" y="754987"/>
                    </a:cubicBezTo>
                    <a:lnTo>
                      <a:pt x="1055773" y="758961"/>
                    </a:lnTo>
                    <a:lnTo>
                      <a:pt x="1057681" y="759756"/>
                    </a:lnTo>
                    <a:lnTo>
                      <a:pt x="1059430" y="759756"/>
                    </a:lnTo>
                    <a:cubicBezTo>
                      <a:pt x="1059430" y="759756"/>
                      <a:pt x="1062768" y="758484"/>
                      <a:pt x="1062768" y="758484"/>
                    </a:cubicBezTo>
                    <a:lnTo>
                      <a:pt x="1064676" y="754033"/>
                    </a:lnTo>
                    <a:lnTo>
                      <a:pt x="1065789" y="753556"/>
                    </a:lnTo>
                    <a:lnTo>
                      <a:pt x="1064517" y="758644"/>
                    </a:lnTo>
                    <a:lnTo>
                      <a:pt x="1060860" y="761187"/>
                    </a:lnTo>
                    <a:lnTo>
                      <a:pt x="1055932" y="761823"/>
                    </a:lnTo>
                    <a:lnTo>
                      <a:pt x="1053547" y="763890"/>
                    </a:lnTo>
                    <a:lnTo>
                      <a:pt x="1052435" y="765479"/>
                    </a:lnTo>
                    <a:lnTo>
                      <a:pt x="1051322" y="767546"/>
                    </a:lnTo>
                    <a:lnTo>
                      <a:pt x="1052593" y="769295"/>
                    </a:lnTo>
                    <a:lnTo>
                      <a:pt x="1053865" y="770567"/>
                    </a:lnTo>
                    <a:lnTo>
                      <a:pt x="1057204" y="771044"/>
                    </a:lnTo>
                    <a:lnTo>
                      <a:pt x="1060701" y="770090"/>
                    </a:lnTo>
                    <a:lnTo>
                      <a:pt x="1061814" y="777880"/>
                    </a:lnTo>
                    <a:lnTo>
                      <a:pt x="1063246" y="784080"/>
                    </a:lnTo>
                    <a:lnTo>
                      <a:pt x="1062768" y="785669"/>
                    </a:lnTo>
                    <a:lnTo>
                      <a:pt x="1059430" y="779470"/>
                    </a:lnTo>
                    <a:lnTo>
                      <a:pt x="1057045" y="777562"/>
                    </a:lnTo>
                    <a:lnTo>
                      <a:pt x="1054819" y="778198"/>
                    </a:lnTo>
                    <a:lnTo>
                      <a:pt x="1052912" y="779470"/>
                    </a:lnTo>
                    <a:lnTo>
                      <a:pt x="1052593" y="780900"/>
                    </a:lnTo>
                    <a:lnTo>
                      <a:pt x="1054501" y="784716"/>
                    </a:lnTo>
                    <a:lnTo>
                      <a:pt x="1056886" y="788213"/>
                    </a:lnTo>
                    <a:lnTo>
                      <a:pt x="1056250" y="788531"/>
                    </a:lnTo>
                    <a:lnTo>
                      <a:pt x="1052752" y="788213"/>
                    </a:lnTo>
                    <a:lnTo>
                      <a:pt x="1050686" y="793937"/>
                    </a:lnTo>
                    <a:lnTo>
                      <a:pt x="1050686" y="798706"/>
                    </a:lnTo>
                    <a:cubicBezTo>
                      <a:pt x="1050686" y="798706"/>
                      <a:pt x="1053071" y="802203"/>
                      <a:pt x="1053071" y="802203"/>
                    </a:cubicBezTo>
                    <a:lnTo>
                      <a:pt x="1053389" y="805224"/>
                    </a:lnTo>
                    <a:lnTo>
                      <a:pt x="1053389" y="806814"/>
                    </a:lnTo>
                    <a:cubicBezTo>
                      <a:pt x="1053389" y="806814"/>
                      <a:pt x="1049891" y="807132"/>
                      <a:pt x="1049891" y="807132"/>
                    </a:cubicBezTo>
                    <a:lnTo>
                      <a:pt x="1048778" y="810152"/>
                    </a:lnTo>
                    <a:lnTo>
                      <a:pt x="1048142" y="812855"/>
                    </a:lnTo>
                    <a:lnTo>
                      <a:pt x="1044168" y="816830"/>
                    </a:lnTo>
                    <a:lnTo>
                      <a:pt x="1043373" y="821440"/>
                    </a:lnTo>
                    <a:lnTo>
                      <a:pt x="1046394" y="827640"/>
                    </a:lnTo>
                    <a:lnTo>
                      <a:pt x="1044327" y="835748"/>
                    </a:lnTo>
                    <a:lnTo>
                      <a:pt x="1039875" y="837020"/>
                    </a:lnTo>
                    <a:lnTo>
                      <a:pt x="1039399" y="842902"/>
                    </a:lnTo>
                    <a:lnTo>
                      <a:pt x="1038762" y="846558"/>
                    </a:lnTo>
                    <a:lnTo>
                      <a:pt x="1042260" y="848943"/>
                    </a:lnTo>
                    <a:lnTo>
                      <a:pt x="1046235" y="850851"/>
                    </a:lnTo>
                    <a:lnTo>
                      <a:pt x="1051163" y="854507"/>
                    </a:lnTo>
                    <a:lnTo>
                      <a:pt x="1055932" y="855938"/>
                    </a:lnTo>
                    <a:lnTo>
                      <a:pt x="1055456" y="861502"/>
                    </a:lnTo>
                    <a:lnTo>
                      <a:pt x="1053706" y="866431"/>
                    </a:lnTo>
                    <a:lnTo>
                      <a:pt x="1044009" y="872949"/>
                    </a:lnTo>
                    <a:lnTo>
                      <a:pt x="1038921" y="874380"/>
                    </a:lnTo>
                    <a:lnTo>
                      <a:pt x="1035901" y="875016"/>
                    </a:lnTo>
                    <a:lnTo>
                      <a:pt x="1034629" y="879467"/>
                    </a:lnTo>
                    <a:lnTo>
                      <a:pt x="1033517" y="884236"/>
                    </a:lnTo>
                    <a:lnTo>
                      <a:pt x="1039716" y="884872"/>
                    </a:lnTo>
                    <a:lnTo>
                      <a:pt x="1044327" y="888528"/>
                    </a:lnTo>
                    <a:lnTo>
                      <a:pt x="1046870" y="889641"/>
                    </a:lnTo>
                    <a:lnTo>
                      <a:pt x="1047824" y="890595"/>
                    </a:lnTo>
                    <a:lnTo>
                      <a:pt x="1047824" y="891867"/>
                    </a:lnTo>
                    <a:cubicBezTo>
                      <a:pt x="1047824" y="891867"/>
                      <a:pt x="1046711" y="891867"/>
                      <a:pt x="1046711" y="891867"/>
                    </a:cubicBezTo>
                    <a:lnTo>
                      <a:pt x="1040353" y="888370"/>
                    </a:lnTo>
                    <a:lnTo>
                      <a:pt x="1038445" y="888051"/>
                    </a:lnTo>
                    <a:lnTo>
                      <a:pt x="1035265" y="889324"/>
                    </a:lnTo>
                    <a:lnTo>
                      <a:pt x="1030337" y="892980"/>
                    </a:lnTo>
                    <a:lnTo>
                      <a:pt x="1025090" y="892980"/>
                    </a:lnTo>
                    <a:cubicBezTo>
                      <a:pt x="1025090" y="892980"/>
                      <a:pt x="1023660" y="898067"/>
                      <a:pt x="1023660" y="898067"/>
                    </a:cubicBezTo>
                    <a:lnTo>
                      <a:pt x="1024296" y="900770"/>
                    </a:lnTo>
                    <a:lnTo>
                      <a:pt x="1026998" y="901724"/>
                    </a:lnTo>
                    <a:lnTo>
                      <a:pt x="1028906" y="903314"/>
                    </a:lnTo>
                    <a:lnTo>
                      <a:pt x="1028906" y="907606"/>
                    </a:lnTo>
                    <a:cubicBezTo>
                      <a:pt x="1028906" y="907606"/>
                      <a:pt x="1027952" y="910786"/>
                      <a:pt x="1027952" y="910786"/>
                    </a:cubicBezTo>
                    <a:lnTo>
                      <a:pt x="1027316" y="916986"/>
                    </a:lnTo>
                    <a:lnTo>
                      <a:pt x="1026839" y="918893"/>
                    </a:lnTo>
                    <a:lnTo>
                      <a:pt x="1026839" y="921914"/>
                    </a:lnTo>
                    <a:cubicBezTo>
                      <a:pt x="1026839" y="921914"/>
                      <a:pt x="1025409" y="926207"/>
                      <a:pt x="1025409" y="926207"/>
                    </a:cubicBezTo>
                    <a:lnTo>
                      <a:pt x="1023818" y="929227"/>
                    </a:lnTo>
                    <a:lnTo>
                      <a:pt x="1021593" y="931612"/>
                    </a:lnTo>
                    <a:lnTo>
                      <a:pt x="1018731" y="931612"/>
                    </a:lnTo>
                    <a:cubicBezTo>
                      <a:pt x="1018731" y="931612"/>
                      <a:pt x="1018731" y="930499"/>
                      <a:pt x="1018731" y="930499"/>
                    </a:cubicBezTo>
                    <a:lnTo>
                      <a:pt x="1019049" y="929386"/>
                    </a:lnTo>
                    <a:lnTo>
                      <a:pt x="1022547" y="924934"/>
                    </a:lnTo>
                    <a:lnTo>
                      <a:pt x="1025568" y="913965"/>
                    </a:lnTo>
                    <a:lnTo>
                      <a:pt x="1025568" y="910309"/>
                    </a:lnTo>
                    <a:cubicBezTo>
                      <a:pt x="1025568" y="910309"/>
                      <a:pt x="1025885" y="906493"/>
                      <a:pt x="1025885" y="906493"/>
                    </a:cubicBezTo>
                    <a:lnTo>
                      <a:pt x="1024772" y="904744"/>
                    </a:lnTo>
                    <a:lnTo>
                      <a:pt x="1022547" y="904744"/>
                    </a:lnTo>
                    <a:cubicBezTo>
                      <a:pt x="1022547" y="904744"/>
                      <a:pt x="1020640" y="906016"/>
                      <a:pt x="1020640" y="906016"/>
                    </a:cubicBezTo>
                    <a:lnTo>
                      <a:pt x="1019208" y="913329"/>
                    </a:lnTo>
                    <a:lnTo>
                      <a:pt x="1018095" y="916986"/>
                    </a:lnTo>
                    <a:lnTo>
                      <a:pt x="1014598" y="919370"/>
                    </a:lnTo>
                    <a:lnTo>
                      <a:pt x="1011100" y="920006"/>
                    </a:lnTo>
                    <a:lnTo>
                      <a:pt x="1006490" y="920324"/>
                    </a:lnTo>
                    <a:lnTo>
                      <a:pt x="1005854" y="919211"/>
                    </a:lnTo>
                    <a:lnTo>
                      <a:pt x="1006967" y="919211"/>
                    </a:lnTo>
                    <a:cubicBezTo>
                      <a:pt x="1006967" y="919211"/>
                      <a:pt x="1014916" y="916191"/>
                      <a:pt x="1014916" y="916191"/>
                    </a:cubicBezTo>
                    <a:lnTo>
                      <a:pt x="1016665" y="913488"/>
                    </a:lnTo>
                    <a:lnTo>
                      <a:pt x="1015552" y="909673"/>
                    </a:lnTo>
                    <a:lnTo>
                      <a:pt x="1017301" y="907765"/>
                    </a:lnTo>
                    <a:lnTo>
                      <a:pt x="1018414" y="905539"/>
                    </a:lnTo>
                    <a:lnTo>
                      <a:pt x="1020640" y="896000"/>
                    </a:lnTo>
                    <a:lnTo>
                      <a:pt x="1021752" y="893616"/>
                    </a:lnTo>
                    <a:lnTo>
                      <a:pt x="1022229" y="891708"/>
                    </a:lnTo>
                    <a:lnTo>
                      <a:pt x="1019527" y="890277"/>
                    </a:lnTo>
                    <a:lnTo>
                      <a:pt x="1018414" y="890277"/>
                    </a:lnTo>
                    <a:cubicBezTo>
                      <a:pt x="1018414" y="890277"/>
                      <a:pt x="1016029" y="890595"/>
                      <a:pt x="1016029" y="890595"/>
                    </a:cubicBezTo>
                    <a:lnTo>
                      <a:pt x="1014280" y="892185"/>
                    </a:lnTo>
                    <a:lnTo>
                      <a:pt x="1013644" y="893457"/>
                    </a:lnTo>
                    <a:lnTo>
                      <a:pt x="1014280" y="897272"/>
                    </a:lnTo>
                    <a:lnTo>
                      <a:pt x="1014756" y="898703"/>
                    </a:lnTo>
                    <a:lnTo>
                      <a:pt x="1014756" y="899975"/>
                    </a:lnTo>
                    <a:cubicBezTo>
                      <a:pt x="1014756" y="899975"/>
                      <a:pt x="1014439" y="901406"/>
                      <a:pt x="1014439" y="901406"/>
                    </a:cubicBezTo>
                    <a:lnTo>
                      <a:pt x="1012691" y="903155"/>
                    </a:lnTo>
                    <a:lnTo>
                      <a:pt x="1008557" y="904426"/>
                    </a:lnTo>
                    <a:lnTo>
                      <a:pt x="1006649" y="904426"/>
                    </a:lnTo>
                    <a:cubicBezTo>
                      <a:pt x="1006649" y="904426"/>
                      <a:pt x="1003946" y="905698"/>
                      <a:pt x="1003946" y="905698"/>
                    </a:cubicBezTo>
                    <a:lnTo>
                      <a:pt x="999177" y="905698"/>
                    </a:lnTo>
                    <a:cubicBezTo>
                      <a:pt x="999177" y="905698"/>
                      <a:pt x="995362" y="905062"/>
                      <a:pt x="995362" y="905062"/>
                    </a:cubicBezTo>
                    <a:lnTo>
                      <a:pt x="986618" y="906970"/>
                    </a:lnTo>
                    <a:lnTo>
                      <a:pt x="986618" y="911580"/>
                    </a:lnTo>
                    <a:cubicBezTo>
                      <a:pt x="986618" y="911580"/>
                      <a:pt x="988526" y="914919"/>
                      <a:pt x="988526" y="914919"/>
                    </a:cubicBezTo>
                    <a:lnTo>
                      <a:pt x="990592" y="917145"/>
                    </a:lnTo>
                    <a:lnTo>
                      <a:pt x="986300" y="919847"/>
                    </a:lnTo>
                    <a:lnTo>
                      <a:pt x="981371" y="924617"/>
                    </a:lnTo>
                    <a:lnTo>
                      <a:pt x="977715" y="926842"/>
                    </a:lnTo>
                    <a:lnTo>
                      <a:pt x="975967" y="928750"/>
                    </a:lnTo>
                    <a:lnTo>
                      <a:pt x="969607" y="933360"/>
                    </a:lnTo>
                    <a:lnTo>
                      <a:pt x="968176" y="936858"/>
                    </a:lnTo>
                    <a:lnTo>
                      <a:pt x="968176" y="939402"/>
                    </a:lnTo>
                    <a:cubicBezTo>
                      <a:pt x="968176" y="939402"/>
                      <a:pt x="970243" y="942581"/>
                      <a:pt x="970243" y="942581"/>
                    </a:cubicBezTo>
                    <a:lnTo>
                      <a:pt x="974217" y="945443"/>
                    </a:lnTo>
                    <a:lnTo>
                      <a:pt x="976125" y="945443"/>
                    </a:lnTo>
                    <a:cubicBezTo>
                      <a:pt x="976125" y="945443"/>
                      <a:pt x="976921" y="944171"/>
                      <a:pt x="976921" y="944171"/>
                    </a:cubicBezTo>
                    <a:lnTo>
                      <a:pt x="977397" y="942581"/>
                    </a:lnTo>
                    <a:lnTo>
                      <a:pt x="975648" y="938607"/>
                    </a:lnTo>
                    <a:lnTo>
                      <a:pt x="973263" y="938607"/>
                    </a:lnTo>
                    <a:cubicBezTo>
                      <a:pt x="973263" y="938607"/>
                      <a:pt x="972150" y="937812"/>
                      <a:pt x="972150" y="937812"/>
                    </a:cubicBezTo>
                    <a:lnTo>
                      <a:pt x="972787" y="936699"/>
                    </a:lnTo>
                    <a:lnTo>
                      <a:pt x="974535" y="935427"/>
                    </a:lnTo>
                    <a:lnTo>
                      <a:pt x="978510" y="934950"/>
                    </a:lnTo>
                    <a:lnTo>
                      <a:pt x="984074" y="933201"/>
                    </a:lnTo>
                    <a:lnTo>
                      <a:pt x="987731" y="930022"/>
                    </a:lnTo>
                    <a:lnTo>
                      <a:pt x="988685" y="930022"/>
                    </a:lnTo>
                    <a:cubicBezTo>
                      <a:pt x="988685" y="930022"/>
                      <a:pt x="986777" y="934314"/>
                      <a:pt x="986777" y="934314"/>
                    </a:cubicBezTo>
                    <a:lnTo>
                      <a:pt x="987413" y="936699"/>
                    </a:lnTo>
                    <a:lnTo>
                      <a:pt x="988207" y="938289"/>
                    </a:lnTo>
                    <a:lnTo>
                      <a:pt x="993772" y="940355"/>
                    </a:lnTo>
                    <a:lnTo>
                      <a:pt x="997269" y="942740"/>
                    </a:lnTo>
                    <a:lnTo>
                      <a:pt x="1002357" y="943535"/>
                    </a:lnTo>
                    <a:lnTo>
                      <a:pt x="1003310" y="943535"/>
                    </a:lnTo>
                    <a:cubicBezTo>
                      <a:pt x="1003310" y="943535"/>
                      <a:pt x="1003629" y="942740"/>
                      <a:pt x="1003629" y="942740"/>
                    </a:cubicBezTo>
                    <a:lnTo>
                      <a:pt x="1002992" y="941627"/>
                    </a:lnTo>
                    <a:lnTo>
                      <a:pt x="1002992" y="940196"/>
                    </a:lnTo>
                    <a:cubicBezTo>
                      <a:pt x="1002992" y="940196"/>
                      <a:pt x="1003946" y="939242"/>
                      <a:pt x="1003946" y="939242"/>
                    </a:cubicBezTo>
                    <a:lnTo>
                      <a:pt x="1007920" y="940038"/>
                    </a:lnTo>
                    <a:lnTo>
                      <a:pt x="1010941" y="943535"/>
                    </a:lnTo>
                    <a:lnTo>
                      <a:pt x="1012531" y="946714"/>
                    </a:lnTo>
                    <a:lnTo>
                      <a:pt x="1010941" y="950689"/>
                    </a:lnTo>
                    <a:lnTo>
                      <a:pt x="1012372" y="954346"/>
                    </a:lnTo>
                    <a:lnTo>
                      <a:pt x="1010782" y="955299"/>
                    </a:lnTo>
                    <a:lnTo>
                      <a:pt x="1005377" y="959592"/>
                    </a:lnTo>
                    <a:lnTo>
                      <a:pt x="1003151" y="963407"/>
                    </a:lnTo>
                    <a:lnTo>
                      <a:pt x="1007762" y="967064"/>
                    </a:lnTo>
                    <a:lnTo>
                      <a:pt x="1010146" y="968017"/>
                    </a:lnTo>
                    <a:lnTo>
                      <a:pt x="1011578" y="968336"/>
                    </a:lnTo>
                    <a:lnTo>
                      <a:pt x="1013167" y="969130"/>
                    </a:lnTo>
                    <a:lnTo>
                      <a:pt x="1012691" y="970402"/>
                    </a:lnTo>
                    <a:lnTo>
                      <a:pt x="1010146" y="972310"/>
                    </a:lnTo>
                    <a:lnTo>
                      <a:pt x="1007920" y="971833"/>
                    </a:lnTo>
                    <a:lnTo>
                      <a:pt x="1005536" y="969449"/>
                    </a:lnTo>
                    <a:lnTo>
                      <a:pt x="1003788" y="968653"/>
                    </a:lnTo>
                    <a:lnTo>
                      <a:pt x="1001879" y="968336"/>
                    </a:lnTo>
                    <a:lnTo>
                      <a:pt x="1000290" y="970243"/>
                    </a:lnTo>
                    <a:lnTo>
                      <a:pt x="998382" y="973264"/>
                    </a:lnTo>
                    <a:lnTo>
                      <a:pt x="999654" y="975331"/>
                    </a:lnTo>
                    <a:lnTo>
                      <a:pt x="1000767" y="975808"/>
                    </a:lnTo>
                    <a:lnTo>
                      <a:pt x="1004742" y="976761"/>
                    </a:lnTo>
                    <a:lnTo>
                      <a:pt x="1006331" y="977874"/>
                    </a:lnTo>
                    <a:lnTo>
                      <a:pt x="1006331" y="980100"/>
                    </a:lnTo>
                    <a:cubicBezTo>
                      <a:pt x="1006331" y="980100"/>
                      <a:pt x="1007126" y="982008"/>
                      <a:pt x="1007126" y="982008"/>
                    </a:cubicBezTo>
                    <a:lnTo>
                      <a:pt x="1010624" y="982961"/>
                    </a:lnTo>
                    <a:lnTo>
                      <a:pt x="1014756" y="982484"/>
                    </a:lnTo>
                    <a:lnTo>
                      <a:pt x="1018890" y="981531"/>
                    </a:lnTo>
                    <a:lnTo>
                      <a:pt x="1021593" y="979305"/>
                    </a:lnTo>
                    <a:lnTo>
                      <a:pt x="1023501" y="974536"/>
                    </a:lnTo>
                    <a:lnTo>
                      <a:pt x="1024455" y="971674"/>
                    </a:lnTo>
                    <a:lnTo>
                      <a:pt x="1025409" y="971674"/>
                    </a:lnTo>
                    <a:cubicBezTo>
                      <a:pt x="1025409" y="971674"/>
                      <a:pt x="1027793" y="979623"/>
                      <a:pt x="1027793" y="979623"/>
                    </a:cubicBezTo>
                    <a:lnTo>
                      <a:pt x="1027793" y="981849"/>
                    </a:lnTo>
                    <a:cubicBezTo>
                      <a:pt x="1027793" y="981849"/>
                      <a:pt x="1028588" y="983757"/>
                      <a:pt x="1028588" y="983757"/>
                    </a:cubicBezTo>
                    <a:lnTo>
                      <a:pt x="1029700" y="984710"/>
                    </a:lnTo>
                    <a:lnTo>
                      <a:pt x="1031609" y="987890"/>
                    </a:lnTo>
                    <a:lnTo>
                      <a:pt x="1034788" y="989321"/>
                    </a:lnTo>
                    <a:lnTo>
                      <a:pt x="1034788" y="990433"/>
                    </a:lnTo>
                    <a:cubicBezTo>
                      <a:pt x="1034788" y="990433"/>
                      <a:pt x="1030813" y="991229"/>
                      <a:pt x="1030813" y="991229"/>
                    </a:cubicBezTo>
                    <a:lnTo>
                      <a:pt x="1021434" y="985505"/>
                    </a:lnTo>
                    <a:lnTo>
                      <a:pt x="1009987" y="985505"/>
                    </a:lnTo>
                    <a:cubicBezTo>
                      <a:pt x="1009987" y="985505"/>
                      <a:pt x="1005696" y="984392"/>
                      <a:pt x="1005696" y="984392"/>
                    </a:cubicBezTo>
                    <a:lnTo>
                      <a:pt x="1000449" y="983915"/>
                    </a:lnTo>
                    <a:lnTo>
                      <a:pt x="1000449" y="989956"/>
                    </a:lnTo>
                    <a:cubicBezTo>
                      <a:pt x="1000449" y="989956"/>
                      <a:pt x="1000608" y="994090"/>
                      <a:pt x="1000608" y="994090"/>
                    </a:cubicBezTo>
                    <a:lnTo>
                      <a:pt x="1002833" y="997270"/>
                    </a:lnTo>
                    <a:lnTo>
                      <a:pt x="1003629" y="1000926"/>
                    </a:lnTo>
                    <a:lnTo>
                      <a:pt x="1007444" y="1002039"/>
                    </a:lnTo>
                    <a:lnTo>
                      <a:pt x="1009511" y="1000608"/>
                    </a:lnTo>
                    <a:lnTo>
                      <a:pt x="1012372" y="999654"/>
                    </a:lnTo>
                    <a:lnTo>
                      <a:pt x="1016982" y="1001403"/>
                    </a:lnTo>
                    <a:lnTo>
                      <a:pt x="1015552" y="1002516"/>
                    </a:lnTo>
                    <a:lnTo>
                      <a:pt x="1013485" y="1002516"/>
                    </a:lnTo>
                    <a:cubicBezTo>
                      <a:pt x="1013485" y="1002516"/>
                      <a:pt x="1012213" y="1002198"/>
                      <a:pt x="1012213" y="1002198"/>
                    </a:cubicBezTo>
                    <a:lnTo>
                      <a:pt x="1010782" y="1002993"/>
                    </a:lnTo>
                    <a:lnTo>
                      <a:pt x="1007603" y="1005854"/>
                    </a:lnTo>
                    <a:lnTo>
                      <a:pt x="1006490" y="1013168"/>
                    </a:lnTo>
                    <a:lnTo>
                      <a:pt x="1006490" y="1022547"/>
                    </a:lnTo>
                    <a:cubicBezTo>
                      <a:pt x="1006490" y="1022547"/>
                      <a:pt x="1007126" y="1033835"/>
                      <a:pt x="1007126" y="1033835"/>
                    </a:cubicBezTo>
                    <a:lnTo>
                      <a:pt x="1006808" y="1035583"/>
                    </a:lnTo>
                    <a:lnTo>
                      <a:pt x="1007285" y="1036537"/>
                    </a:lnTo>
                    <a:lnTo>
                      <a:pt x="1008557" y="1037968"/>
                    </a:lnTo>
                    <a:lnTo>
                      <a:pt x="1010782" y="1039399"/>
                    </a:lnTo>
                    <a:lnTo>
                      <a:pt x="1011895" y="1035901"/>
                    </a:lnTo>
                    <a:lnTo>
                      <a:pt x="1012372" y="1032722"/>
                    </a:lnTo>
                    <a:lnTo>
                      <a:pt x="1013167" y="1030178"/>
                    </a:lnTo>
                    <a:lnTo>
                      <a:pt x="1015075" y="1027952"/>
                    </a:lnTo>
                    <a:lnTo>
                      <a:pt x="1015393" y="1025091"/>
                    </a:lnTo>
                    <a:lnTo>
                      <a:pt x="1016347" y="1021911"/>
                    </a:lnTo>
                    <a:lnTo>
                      <a:pt x="1019049" y="1021911"/>
                    </a:lnTo>
                    <a:cubicBezTo>
                      <a:pt x="1019049" y="1021911"/>
                      <a:pt x="1019049" y="1022706"/>
                      <a:pt x="1019049" y="1022706"/>
                    </a:cubicBezTo>
                    <a:lnTo>
                      <a:pt x="1017777" y="1023183"/>
                    </a:lnTo>
                    <a:lnTo>
                      <a:pt x="1016823" y="1024296"/>
                    </a:lnTo>
                    <a:lnTo>
                      <a:pt x="1017141" y="1026839"/>
                    </a:lnTo>
                    <a:lnTo>
                      <a:pt x="1016665" y="1030019"/>
                    </a:lnTo>
                    <a:lnTo>
                      <a:pt x="1015869" y="1032245"/>
                    </a:lnTo>
                    <a:lnTo>
                      <a:pt x="1014916" y="1034311"/>
                    </a:lnTo>
                    <a:lnTo>
                      <a:pt x="1014598" y="1036855"/>
                    </a:lnTo>
                    <a:lnTo>
                      <a:pt x="1017619" y="1039081"/>
                    </a:lnTo>
                    <a:lnTo>
                      <a:pt x="1020321" y="1040353"/>
                    </a:lnTo>
                    <a:lnTo>
                      <a:pt x="1021911" y="1043532"/>
                    </a:lnTo>
                    <a:lnTo>
                      <a:pt x="1020321" y="1044009"/>
                    </a:lnTo>
                    <a:lnTo>
                      <a:pt x="1018414" y="1042896"/>
                    </a:lnTo>
                    <a:lnTo>
                      <a:pt x="1014280" y="1041466"/>
                    </a:lnTo>
                    <a:lnTo>
                      <a:pt x="1010624" y="1042420"/>
                    </a:lnTo>
                    <a:lnTo>
                      <a:pt x="1008874" y="1043373"/>
                    </a:lnTo>
                    <a:lnTo>
                      <a:pt x="1008080" y="1047666"/>
                    </a:lnTo>
                    <a:lnTo>
                      <a:pt x="1008080" y="1050050"/>
                    </a:lnTo>
                    <a:cubicBezTo>
                      <a:pt x="1008080" y="1050050"/>
                      <a:pt x="1012372" y="1054661"/>
                      <a:pt x="1012372" y="1054661"/>
                    </a:cubicBezTo>
                    <a:lnTo>
                      <a:pt x="1015234" y="1056251"/>
                    </a:lnTo>
                    <a:lnTo>
                      <a:pt x="1016982" y="1055455"/>
                    </a:lnTo>
                    <a:lnTo>
                      <a:pt x="1018573" y="1057999"/>
                    </a:lnTo>
                    <a:lnTo>
                      <a:pt x="1016823" y="1059112"/>
                    </a:lnTo>
                    <a:lnTo>
                      <a:pt x="1007762" y="1057364"/>
                    </a:lnTo>
                    <a:lnTo>
                      <a:pt x="1004900" y="1060702"/>
                    </a:lnTo>
                    <a:lnTo>
                      <a:pt x="999336" y="1065471"/>
                    </a:lnTo>
                    <a:lnTo>
                      <a:pt x="1002516" y="1068174"/>
                    </a:lnTo>
                    <a:lnTo>
                      <a:pt x="1005059" y="1071353"/>
                    </a:lnTo>
                    <a:lnTo>
                      <a:pt x="1006490" y="1071830"/>
                    </a:lnTo>
                    <a:lnTo>
                      <a:pt x="1008398" y="1073102"/>
                    </a:lnTo>
                    <a:lnTo>
                      <a:pt x="1016347" y="1075805"/>
                    </a:lnTo>
                    <a:lnTo>
                      <a:pt x="1018731" y="1077394"/>
                    </a:lnTo>
                    <a:lnTo>
                      <a:pt x="1012054" y="1076441"/>
                    </a:lnTo>
                    <a:lnTo>
                      <a:pt x="1011737" y="1081051"/>
                    </a:lnTo>
                    <a:lnTo>
                      <a:pt x="1012691" y="1082164"/>
                    </a:lnTo>
                    <a:lnTo>
                      <a:pt x="1014598" y="1085185"/>
                    </a:lnTo>
                    <a:lnTo>
                      <a:pt x="1017936" y="1089318"/>
                    </a:lnTo>
                    <a:lnTo>
                      <a:pt x="1020480" y="1087569"/>
                    </a:lnTo>
                    <a:lnTo>
                      <a:pt x="1024614" y="1078348"/>
                    </a:lnTo>
                    <a:lnTo>
                      <a:pt x="1026680" y="1076441"/>
                    </a:lnTo>
                    <a:lnTo>
                      <a:pt x="1027475" y="1076441"/>
                    </a:lnTo>
                    <a:cubicBezTo>
                      <a:pt x="1027475" y="1076441"/>
                      <a:pt x="1026362" y="1079461"/>
                      <a:pt x="1026362" y="1079461"/>
                    </a:cubicBezTo>
                    <a:lnTo>
                      <a:pt x="1028588" y="1081687"/>
                    </a:lnTo>
                    <a:lnTo>
                      <a:pt x="1028588" y="1082641"/>
                    </a:lnTo>
                    <a:cubicBezTo>
                      <a:pt x="1028588" y="1082641"/>
                      <a:pt x="1027316" y="1082641"/>
                      <a:pt x="1027316" y="1082641"/>
                    </a:cubicBezTo>
                    <a:lnTo>
                      <a:pt x="1024931" y="1084389"/>
                    </a:lnTo>
                    <a:lnTo>
                      <a:pt x="1022547" y="1089636"/>
                    </a:lnTo>
                    <a:lnTo>
                      <a:pt x="1023024" y="1093451"/>
                    </a:lnTo>
                    <a:lnTo>
                      <a:pt x="1021911" y="1093451"/>
                    </a:lnTo>
                    <a:cubicBezTo>
                      <a:pt x="1021911" y="1093451"/>
                      <a:pt x="1013485" y="1088841"/>
                      <a:pt x="1013485" y="1088841"/>
                    </a:cubicBezTo>
                    <a:lnTo>
                      <a:pt x="1013008" y="1088046"/>
                    </a:lnTo>
                    <a:lnTo>
                      <a:pt x="1012054" y="1087251"/>
                    </a:lnTo>
                    <a:lnTo>
                      <a:pt x="1007920" y="1078984"/>
                    </a:lnTo>
                    <a:lnTo>
                      <a:pt x="1006967" y="1076281"/>
                    </a:lnTo>
                    <a:lnTo>
                      <a:pt x="1001244" y="1072307"/>
                    </a:lnTo>
                    <a:lnTo>
                      <a:pt x="998859" y="1071512"/>
                    </a:lnTo>
                    <a:lnTo>
                      <a:pt x="996634" y="1073261"/>
                    </a:lnTo>
                    <a:lnTo>
                      <a:pt x="995043" y="1075646"/>
                    </a:lnTo>
                    <a:lnTo>
                      <a:pt x="997110" y="1078030"/>
                    </a:lnTo>
                    <a:lnTo>
                      <a:pt x="998700" y="1081210"/>
                    </a:lnTo>
                    <a:lnTo>
                      <a:pt x="997587" y="1082800"/>
                    </a:lnTo>
                    <a:lnTo>
                      <a:pt x="993295" y="1083436"/>
                    </a:lnTo>
                    <a:lnTo>
                      <a:pt x="985823" y="1083436"/>
                    </a:lnTo>
                    <a:cubicBezTo>
                      <a:pt x="985823" y="1083436"/>
                      <a:pt x="986935" y="1087410"/>
                      <a:pt x="986935" y="1087410"/>
                    </a:cubicBezTo>
                    <a:lnTo>
                      <a:pt x="989002" y="1091067"/>
                    </a:lnTo>
                    <a:lnTo>
                      <a:pt x="993772" y="1097903"/>
                    </a:lnTo>
                    <a:lnTo>
                      <a:pt x="997428" y="1098857"/>
                    </a:lnTo>
                    <a:lnTo>
                      <a:pt x="1000449" y="1100606"/>
                    </a:lnTo>
                    <a:lnTo>
                      <a:pt x="1002675" y="1101400"/>
                    </a:lnTo>
                    <a:lnTo>
                      <a:pt x="1005377" y="1101877"/>
                    </a:lnTo>
                    <a:lnTo>
                      <a:pt x="1007762" y="1103149"/>
                    </a:lnTo>
                    <a:lnTo>
                      <a:pt x="1011259" y="1103467"/>
                    </a:lnTo>
                    <a:lnTo>
                      <a:pt x="1013803" y="1103149"/>
                    </a:lnTo>
                    <a:lnTo>
                      <a:pt x="1019049" y="1105852"/>
                    </a:lnTo>
                    <a:lnTo>
                      <a:pt x="1020321" y="1108395"/>
                    </a:lnTo>
                    <a:lnTo>
                      <a:pt x="1019367" y="1119365"/>
                    </a:lnTo>
                    <a:lnTo>
                      <a:pt x="1015393" y="1117934"/>
                    </a:lnTo>
                    <a:lnTo>
                      <a:pt x="1011737" y="1121749"/>
                    </a:lnTo>
                    <a:lnTo>
                      <a:pt x="1013167" y="1123021"/>
                    </a:lnTo>
                    <a:lnTo>
                      <a:pt x="1018095" y="1125724"/>
                    </a:lnTo>
                    <a:lnTo>
                      <a:pt x="1020321" y="1124770"/>
                    </a:lnTo>
                    <a:lnTo>
                      <a:pt x="1021434" y="1126042"/>
                    </a:lnTo>
                    <a:lnTo>
                      <a:pt x="1022705" y="1126519"/>
                    </a:lnTo>
                    <a:lnTo>
                      <a:pt x="1024296" y="1126519"/>
                    </a:lnTo>
                    <a:cubicBezTo>
                      <a:pt x="1024296" y="1126519"/>
                      <a:pt x="1027157" y="1128585"/>
                      <a:pt x="1027157" y="1128585"/>
                    </a:cubicBezTo>
                    <a:lnTo>
                      <a:pt x="1029065" y="1132560"/>
                    </a:lnTo>
                    <a:lnTo>
                      <a:pt x="1030973" y="1135580"/>
                    </a:lnTo>
                    <a:lnTo>
                      <a:pt x="1034788" y="1136693"/>
                    </a:lnTo>
                    <a:lnTo>
                      <a:pt x="1040353" y="1133673"/>
                    </a:lnTo>
                    <a:lnTo>
                      <a:pt x="1047824" y="1128585"/>
                    </a:lnTo>
                    <a:lnTo>
                      <a:pt x="1057204" y="1126201"/>
                    </a:lnTo>
                    <a:lnTo>
                      <a:pt x="1057681" y="1123816"/>
                    </a:lnTo>
                    <a:lnTo>
                      <a:pt x="1055773" y="1122226"/>
                    </a:lnTo>
                    <a:lnTo>
                      <a:pt x="1054184" y="1121590"/>
                    </a:lnTo>
                    <a:lnTo>
                      <a:pt x="1051799" y="1119206"/>
                    </a:lnTo>
                    <a:lnTo>
                      <a:pt x="1042419" y="1115072"/>
                    </a:lnTo>
                    <a:lnTo>
                      <a:pt x="1040988" y="1114754"/>
                    </a:lnTo>
                    <a:lnTo>
                      <a:pt x="1040034" y="1114118"/>
                    </a:lnTo>
                    <a:lnTo>
                      <a:pt x="1040829" y="1113164"/>
                    </a:lnTo>
                    <a:lnTo>
                      <a:pt x="1042101" y="1112688"/>
                    </a:lnTo>
                    <a:lnTo>
                      <a:pt x="1052593" y="1117775"/>
                    </a:lnTo>
                    <a:lnTo>
                      <a:pt x="1058794" y="1122862"/>
                    </a:lnTo>
                    <a:lnTo>
                      <a:pt x="1060384" y="1125088"/>
                    </a:lnTo>
                    <a:lnTo>
                      <a:pt x="1060384" y="1128268"/>
                    </a:lnTo>
                    <a:cubicBezTo>
                      <a:pt x="1060384" y="1128268"/>
                      <a:pt x="1059430" y="1129857"/>
                      <a:pt x="1059430" y="1129857"/>
                    </a:cubicBezTo>
                    <a:lnTo>
                      <a:pt x="1056568" y="1131924"/>
                    </a:lnTo>
                    <a:lnTo>
                      <a:pt x="1056568" y="1134309"/>
                    </a:lnTo>
                    <a:cubicBezTo>
                      <a:pt x="1056568" y="1134309"/>
                      <a:pt x="1056886" y="1135421"/>
                      <a:pt x="1056886" y="1135421"/>
                    </a:cubicBezTo>
                    <a:lnTo>
                      <a:pt x="1059430" y="1140509"/>
                    </a:lnTo>
                    <a:lnTo>
                      <a:pt x="1059430" y="1142258"/>
                    </a:lnTo>
                    <a:cubicBezTo>
                      <a:pt x="1059430" y="1142258"/>
                      <a:pt x="1059430" y="1143688"/>
                      <a:pt x="1059430" y="1143688"/>
                    </a:cubicBezTo>
                    <a:lnTo>
                      <a:pt x="1059112" y="1144801"/>
                    </a:lnTo>
                    <a:lnTo>
                      <a:pt x="1058158" y="1146868"/>
                    </a:lnTo>
                    <a:lnTo>
                      <a:pt x="1056410" y="1148299"/>
                    </a:lnTo>
                    <a:lnTo>
                      <a:pt x="1055138" y="1148776"/>
                    </a:lnTo>
                    <a:lnTo>
                      <a:pt x="1054025" y="1147663"/>
                    </a:lnTo>
                    <a:lnTo>
                      <a:pt x="1054660" y="1146709"/>
                    </a:lnTo>
                    <a:lnTo>
                      <a:pt x="1057840" y="1143847"/>
                    </a:lnTo>
                    <a:lnTo>
                      <a:pt x="1058158" y="1141781"/>
                    </a:lnTo>
                    <a:lnTo>
                      <a:pt x="1057681" y="1139714"/>
                    </a:lnTo>
                    <a:lnTo>
                      <a:pt x="1055932" y="1137965"/>
                    </a:lnTo>
                    <a:lnTo>
                      <a:pt x="1054660" y="1135898"/>
                    </a:lnTo>
                    <a:lnTo>
                      <a:pt x="1054660" y="1133673"/>
                    </a:lnTo>
                    <a:cubicBezTo>
                      <a:pt x="1054660" y="1133673"/>
                      <a:pt x="1053547" y="1132719"/>
                      <a:pt x="1053547" y="1132719"/>
                    </a:cubicBezTo>
                    <a:lnTo>
                      <a:pt x="1051799" y="1132242"/>
                    </a:lnTo>
                    <a:lnTo>
                      <a:pt x="1050368" y="1132719"/>
                    </a:lnTo>
                    <a:lnTo>
                      <a:pt x="1047507" y="1136057"/>
                    </a:lnTo>
                    <a:lnTo>
                      <a:pt x="1041942" y="1139237"/>
                    </a:lnTo>
                    <a:lnTo>
                      <a:pt x="1038445" y="1140350"/>
                    </a:lnTo>
                    <a:lnTo>
                      <a:pt x="1036537" y="1140668"/>
                    </a:lnTo>
                    <a:lnTo>
                      <a:pt x="1032721" y="1139873"/>
                    </a:lnTo>
                    <a:lnTo>
                      <a:pt x="1030654" y="1140191"/>
                    </a:lnTo>
                    <a:lnTo>
                      <a:pt x="1027316" y="1137329"/>
                    </a:lnTo>
                    <a:lnTo>
                      <a:pt x="1026362" y="1137329"/>
                    </a:lnTo>
                    <a:lnTo>
                      <a:pt x="1026362" y="1139555"/>
                    </a:lnTo>
                    <a:cubicBezTo>
                      <a:pt x="1026362" y="1139555"/>
                      <a:pt x="1025885" y="1141939"/>
                      <a:pt x="1025885" y="1141939"/>
                    </a:cubicBezTo>
                    <a:lnTo>
                      <a:pt x="1024614" y="1142576"/>
                    </a:lnTo>
                    <a:lnTo>
                      <a:pt x="1022229" y="1143212"/>
                    </a:lnTo>
                    <a:lnTo>
                      <a:pt x="1016347" y="1140350"/>
                    </a:lnTo>
                    <a:lnTo>
                      <a:pt x="1013644" y="1140350"/>
                    </a:lnTo>
                    <a:cubicBezTo>
                      <a:pt x="1013644" y="1140350"/>
                      <a:pt x="1011895" y="1138919"/>
                      <a:pt x="1011895" y="1138919"/>
                    </a:cubicBezTo>
                    <a:lnTo>
                      <a:pt x="1009828" y="1138283"/>
                    </a:lnTo>
                    <a:lnTo>
                      <a:pt x="1008874" y="1138760"/>
                    </a:lnTo>
                    <a:lnTo>
                      <a:pt x="1009670" y="1140827"/>
                    </a:lnTo>
                    <a:lnTo>
                      <a:pt x="1010465" y="1142099"/>
                    </a:lnTo>
                    <a:lnTo>
                      <a:pt x="1012213" y="1146550"/>
                    </a:lnTo>
                    <a:lnTo>
                      <a:pt x="1013008" y="1149094"/>
                    </a:lnTo>
                    <a:lnTo>
                      <a:pt x="1014598" y="1148776"/>
                    </a:lnTo>
                    <a:lnTo>
                      <a:pt x="1016188" y="1149730"/>
                    </a:lnTo>
                    <a:lnTo>
                      <a:pt x="1017301" y="1154022"/>
                    </a:lnTo>
                    <a:lnTo>
                      <a:pt x="1016347" y="1156566"/>
                    </a:lnTo>
                    <a:lnTo>
                      <a:pt x="1016982" y="1158950"/>
                    </a:lnTo>
                    <a:lnTo>
                      <a:pt x="1019844" y="1160858"/>
                    </a:lnTo>
                    <a:lnTo>
                      <a:pt x="1025726" y="1159904"/>
                    </a:lnTo>
                    <a:lnTo>
                      <a:pt x="1029383" y="1160858"/>
                    </a:lnTo>
                    <a:lnTo>
                      <a:pt x="1035265" y="1157360"/>
                    </a:lnTo>
                    <a:lnTo>
                      <a:pt x="1039240" y="1158473"/>
                    </a:lnTo>
                    <a:lnTo>
                      <a:pt x="1041147" y="1156089"/>
                    </a:lnTo>
                    <a:lnTo>
                      <a:pt x="1041147" y="1153227"/>
                    </a:lnTo>
                    <a:cubicBezTo>
                      <a:pt x="1041147" y="1153227"/>
                      <a:pt x="1042737" y="1153227"/>
                      <a:pt x="1042737" y="1153227"/>
                    </a:cubicBezTo>
                    <a:lnTo>
                      <a:pt x="1044168" y="1154976"/>
                    </a:lnTo>
                    <a:lnTo>
                      <a:pt x="1042101" y="1157520"/>
                    </a:lnTo>
                    <a:lnTo>
                      <a:pt x="1039399" y="1161653"/>
                    </a:lnTo>
                    <a:lnTo>
                      <a:pt x="1036378" y="1163402"/>
                    </a:lnTo>
                    <a:lnTo>
                      <a:pt x="1027793" y="1166581"/>
                    </a:lnTo>
                    <a:lnTo>
                      <a:pt x="1031767" y="1169125"/>
                    </a:lnTo>
                    <a:lnTo>
                      <a:pt x="1033198" y="1171510"/>
                    </a:lnTo>
                    <a:lnTo>
                      <a:pt x="1036695" y="1175007"/>
                    </a:lnTo>
                    <a:lnTo>
                      <a:pt x="1042896" y="1175802"/>
                    </a:lnTo>
                    <a:lnTo>
                      <a:pt x="1044804" y="1174689"/>
                    </a:lnTo>
                    <a:lnTo>
                      <a:pt x="1045757" y="1173735"/>
                    </a:lnTo>
                    <a:lnTo>
                      <a:pt x="1045757" y="1171987"/>
                    </a:lnTo>
                    <a:cubicBezTo>
                      <a:pt x="1045757" y="1171987"/>
                      <a:pt x="1045757" y="1168648"/>
                      <a:pt x="1045757" y="1168648"/>
                    </a:cubicBezTo>
                    <a:lnTo>
                      <a:pt x="1048302" y="1164355"/>
                    </a:lnTo>
                    <a:lnTo>
                      <a:pt x="1051958" y="1161653"/>
                    </a:lnTo>
                    <a:lnTo>
                      <a:pt x="1052912" y="1158950"/>
                    </a:lnTo>
                    <a:lnTo>
                      <a:pt x="1052593" y="1156407"/>
                    </a:lnTo>
                    <a:lnTo>
                      <a:pt x="1054501" y="1154817"/>
                    </a:lnTo>
                    <a:lnTo>
                      <a:pt x="1056410" y="1154499"/>
                    </a:lnTo>
                    <a:lnTo>
                      <a:pt x="1060384" y="1155771"/>
                    </a:lnTo>
                    <a:lnTo>
                      <a:pt x="1061179" y="1157520"/>
                    </a:lnTo>
                    <a:lnTo>
                      <a:pt x="1062292" y="1158314"/>
                    </a:lnTo>
                    <a:lnTo>
                      <a:pt x="1065789" y="1154976"/>
                    </a:lnTo>
                    <a:lnTo>
                      <a:pt x="1068333" y="1154340"/>
                    </a:lnTo>
                    <a:lnTo>
                      <a:pt x="1080256" y="1154976"/>
                    </a:lnTo>
                    <a:lnTo>
                      <a:pt x="1084548" y="1155930"/>
                    </a:lnTo>
                    <a:lnTo>
                      <a:pt x="1089000" y="1157679"/>
                    </a:lnTo>
                    <a:lnTo>
                      <a:pt x="1087728" y="1159109"/>
                    </a:lnTo>
                    <a:lnTo>
                      <a:pt x="1086615" y="1159745"/>
                    </a:lnTo>
                    <a:lnTo>
                      <a:pt x="1080733" y="1160540"/>
                    </a:lnTo>
                    <a:lnTo>
                      <a:pt x="1075486" y="1159109"/>
                    </a:lnTo>
                    <a:lnTo>
                      <a:pt x="1071512" y="1159109"/>
                    </a:lnTo>
                    <a:cubicBezTo>
                      <a:pt x="1071512" y="1159109"/>
                      <a:pt x="1061814" y="1165628"/>
                      <a:pt x="1061814" y="1165628"/>
                    </a:cubicBezTo>
                    <a:lnTo>
                      <a:pt x="1056886" y="1165628"/>
                    </a:lnTo>
                    <a:cubicBezTo>
                      <a:pt x="1056886" y="1165628"/>
                      <a:pt x="1056886" y="1164038"/>
                      <a:pt x="1056886" y="1164038"/>
                    </a:cubicBezTo>
                    <a:lnTo>
                      <a:pt x="1055614" y="1163084"/>
                    </a:lnTo>
                    <a:lnTo>
                      <a:pt x="1054184" y="1163561"/>
                    </a:lnTo>
                    <a:lnTo>
                      <a:pt x="1051163" y="1165786"/>
                    </a:lnTo>
                    <a:lnTo>
                      <a:pt x="1049573" y="1167853"/>
                    </a:lnTo>
                    <a:lnTo>
                      <a:pt x="1048937" y="1170397"/>
                    </a:lnTo>
                    <a:lnTo>
                      <a:pt x="1048937" y="1177551"/>
                    </a:lnTo>
                    <a:cubicBezTo>
                      <a:pt x="1048937" y="1177551"/>
                      <a:pt x="1046394" y="1179776"/>
                      <a:pt x="1046394" y="1179776"/>
                    </a:cubicBezTo>
                    <a:lnTo>
                      <a:pt x="1044804" y="1182320"/>
                    </a:lnTo>
                    <a:lnTo>
                      <a:pt x="1046394" y="1184228"/>
                    </a:lnTo>
                    <a:lnTo>
                      <a:pt x="1054184" y="1189315"/>
                    </a:lnTo>
                    <a:lnTo>
                      <a:pt x="1059271" y="1190905"/>
                    </a:lnTo>
                    <a:lnTo>
                      <a:pt x="1059748" y="1187407"/>
                    </a:lnTo>
                    <a:lnTo>
                      <a:pt x="1060860" y="1184228"/>
                    </a:lnTo>
                    <a:lnTo>
                      <a:pt x="1061814" y="1182797"/>
                    </a:lnTo>
                    <a:lnTo>
                      <a:pt x="1067061" y="1178028"/>
                    </a:lnTo>
                    <a:lnTo>
                      <a:pt x="1071354" y="1175325"/>
                    </a:lnTo>
                    <a:lnTo>
                      <a:pt x="1078030" y="1172940"/>
                    </a:lnTo>
                    <a:lnTo>
                      <a:pt x="1092656" y="1163719"/>
                    </a:lnTo>
                    <a:lnTo>
                      <a:pt x="1097266" y="1165468"/>
                    </a:lnTo>
                    <a:lnTo>
                      <a:pt x="1099333" y="1166899"/>
                    </a:lnTo>
                    <a:lnTo>
                      <a:pt x="1099333" y="1168489"/>
                    </a:lnTo>
                    <a:cubicBezTo>
                      <a:pt x="1099333" y="1168489"/>
                      <a:pt x="1098538" y="1169761"/>
                      <a:pt x="1098538" y="1169761"/>
                    </a:cubicBezTo>
                    <a:lnTo>
                      <a:pt x="1095358" y="1174212"/>
                    </a:lnTo>
                    <a:lnTo>
                      <a:pt x="1092180" y="1177074"/>
                    </a:lnTo>
                    <a:lnTo>
                      <a:pt x="1082481" y="1182002"/>
                    </a:lnTo>
                    <a:lnTo>
                      <a:pt x="1081051" y="1191859"/>
                    </a:lnTo>
                    <a:lnTo>
                      <a:pt x="1078190" y="1193449"/>
                    </a:lnTo>
                    <a:lnTo>
                      <a:pt x="1077871" y="1192336"/>
                    </a:lnTo>
                    <a:lnTo>
                      <a:pt x="1078825" y="1190905"/>
                    </a:lnTo>
                    <a:lnTo>
                      <a:pt x="1079938" y="1188520"/>
                    </a:lnTo>
                    <a:lnTo>
                      <a:pt x="1079302" y="1184069"/>
                    </a:lnTo>
                    <a:lnTo>
                      <a:pt x="1076758" y="1182002"/>
                    </a:lnTo>
                    <a:lnTo>
                      <a:pt x="1072784" y="1182638"/>
                    </a:lnTo>
                    <a:lnTo>
                      <a:pt x="1068015" y="1182638"/>
                    </a:lnTo>
                    <a:cubicBezTo>
                      <a:pt x="1068015" y="1182638"/>
                      <a:pt x="1066424" y="1182797"/>
                      <a:pt x="1066424" y="1182797"/>
                    </a:cubicBezTo>
                    <a:lnTo>
                      <a:pt x="1063405" y="1186612"/>
                    </a:lnTo>
                    <a:lnTo>
                      <a:pt x="1063881" y="1189315"/>
                    </a:lnTo>
                    <a:lnTo>
                      <a:pt x="1064517" y="1191382"/>
                    </a:lnTo>
                    <a:lnTo>
                      <a:pt x="1070399" y="1197741"/>
                    </a:lnTo>
                    <a:lnTo>
                      <a:pt x="1072466" y="1199013"/>
                    </a:lnTo>
                    <a:lnTo>
                      <a:pt x="1078984" y="1201238"/>
                    </a:lnTo>
                    <a:lnTo>
                      <a:pt x="1084072" y="1204418"/>
                    </a:lnTo>
                    <a:lnTo>
                      <a:pt x="1091226" y="1205849"/>
                    </a:lnTo>
                    <a:lnTo>
                      <a:pt x="1095358" y="1207438"/>
                    </a:lnTo>
                    <a:lnTo>
                      <a:pt x="1101559" y="1205213"/>
                    </a:lnTo>
                    <a:lnTo>
                      <a:pt x="1104103" y="1203464"/>
                    </a:lnTo>
                    <a:lnTo>
                      <a:pt x="1105533" y="1195197"/>
                    </a:lnTo>
                    <a:lnTo>
                      <a:pt x="1104420" y="1190428"/>
                    </a:lnTo>
                    <a:lnTo>
                      <a:pt x="1104420" y="1187566"/>
                    </a:lnTo>
                    <a:cubicBezTo>
                      <a:pt x="1104420" y="1187566"/>
                      <a:pt x="1105374" y="1181843"/>
                      <a:pt x="1105374" y="1181843"/>
                    </a:cubicBezTo>
                    <a:lnTo>
                      <a:pt x="1109189" y="1171510"/>
                    </a:lnTo>
                    <a:lnTo>
                      <a:pt x="1108713" y="1168648"/>
                    </a:lnTo>
                    <a:lnTo>
                      <a:pt x="1109985" y="1164038"/>
                    </a:lnTo>
                    <a:lnTo>
                      <a:pt x="1113323" y="1161812"/>
                    </a:lnTo>
                    <a:lnTo>
                      <a:pt x="1116662" y="1160222"/>
                    </a:lnTo>
                    <a:lnTo>
                      <a:pt x="1121590" y="1159745"/>
                    </a:lnTo>
                    <a:lnTo>
                      <a:pt x="1135421" y="1154022"/>
                    </a:lnTo>
                    <a:lnTo>
                      <a:pt x="1139555" y="1153704"/>
                    </a:lnTo>
                    <a:lnTo>
                      <a:pt x="1143688" y="1152114"/>
                    </a:lnTo>
                    <a:lnTo>
                      <a:pt x="1145437" y="1150524"/>
                    </a:lnTo>
                    <a:lnTo>
                      <a:pt x="1148776" y="1144642"/>
                    </a:lnTo>
                    <a:lnTo>
                      <a:pt x="1154658" y="1142258"/>
                    </a:lnTo>
                    <a:lnTo>
                      <a:pt x="1157679" y="1142258"/>
                    </a:lnTo>
                    <a:cubicBezTo>
                      <a:pt x="1157679" y="1142258"/>
                      <a:pt x="1161335" y="1144483"/>
                      <a:pt x="1161335" y="1144483"/>
                    </a:cubicBezTo>
                    <a:lnTo>
                      <a:pt x="1177551" y="1148140"/>
                    </a:lnTo>
                    <a:lnTo>
                      <a:pt x="1177073" y="1145596"/>
                    </a:lnTo>
                    <a:lnTo>
                      <a:pt x="1173417" y="1144960"/>
                    </a:lnTo>
                    <a:lnTo>
                      <a:pt x="1169760" y="1144325"/>
                    </a:lnTo>
                    <a:lnTo>
                      <a:pt x="1163720" y="1142576"/>
                    </a:lnTo>
                    <a:lnTo>
                      <a:pt x="1155612" y="1139873"/>
                    </a:lnTo>
                    <a:lnTo>
                      <a:pt x="1147504" y="1139873"/>
                    </a:lnTo>
                    <a:lnTo>
                      <a:pt x="1141144" y="1137488"/>
                    </a:lnTo>
                    <a:lnTo>
                      <a:pt x="1133990" y="1134944"/>
                    </a:lnTo>
                    <a:lnTo>
                      <a:pt x="1119047" y="1134944"/>
                    </a:lnTo>
                    <a:cubicBezTo>
                      <a:pt x="1119047" y="1134944"/>
                      <a:pt x="1105852" y="1134627"/>
                      <a:pt x="1105852" y="1134627"/>
                    </a:cubicBezTo>
                    <a:lnTo>
                      <a:pt x="1092338" y="1134627"/>
                    </a:lnTo>
                    <a:cubicBezTo>
                      <a:pt x="1092338" y="1134627"/>
                      <a:pt x="1083594" y="1134309"/>
                      <a:pt x="1083594" y="1134309"/>
                    </a:cubicBezTo>
                    <a:lnTo>
                      <a:pt x="1077871" y="1134309"/>
                    </a:lnTo>
                    <a:cubicBezTo>
                      <a:pt x="1077871" y="1134309"/>
                      <a:pt x="1076440" y="1133196"/>
                      <a:pt x="1076440" y="1133196"/>
                    </a:cubicBezTo>
                    <a:lnTo>
                      <a:pt x="1076917" y="1130016"/>
                    </a:lnTo>
                    <a:lnTo>
                      <a:pt x="1074692" y="1127632"/>
                    </a:lnTo>
                    <a:lnTo>
                      <a:pt x="1071512" y="1124770"/>
                    </a:lnTo>
                    <a:lnTo>
                      <a:pt x="1067696" y="1122703"/>
                    </a:lnTo>
                    <a:lnTo>
                      <a:pt x="1065789" y="1120000"/>
                    </a:lnTo>
                    <a:lnTo>
                      <a:pt x="1063722" y="1116980"/>
                    </a:lnTo>
                    <a:lnTo>
                      <a:pt x="1064835" y="1114277"/>
                    </a:lnTo>
                    <a:lnTo>
                      <a:pt x="1066583" y="1107759"/>
                    </a:lnTo>
                    <a:lnTo>
                      <a:pt x="1066583" y="1104898"/>
                    </a:lnTo>
                    <a:cubicBezTo>
                      <a:pt x="1066583" y="1104898"/>
                      <a:pt x="1064994" y="1102831"/>
                      <a:pt x="1064994" y="1102831"/>
                    </a:cubicBezTo>
                    <a:lnTo>
                      <a:pt x="1064517" y="1099970"/>
                    </a:lnTo>
                    <a:lnTo>
                      <a:pt x="1064994" y="1098697"/>
                    </a:lnTo>
                    <a:lnTo>
                      <a:pt x="1066424" y="1097744"/>
                    </a:lnTo>
                    <a:lnTo>
                      <a:pt x="1067379" y="1093134"/>
                    </a:lnTo>
                    <a:lnTo>
                      <a:pt x="1066743" y="1088523"/>
                    </a:lnTo>
                    <a:lnTo>
                      <a:pt x="1065630" y="1084389"/>
                    </a:lnTo>
                    <a:lnTo>
                      <a:pt x="1064199" y="1082641"/>
                    </a:lnTo>
                    <a:lnTo>
                      <a:pt x="1062292" y="1081846"/>
                    </a:lnTo>
                    <a:lnTo>
                      <a:pt x="1060860" y="1081846"/>
                    </a:lnTo>
                    <a:cubicBezTo>
                      <a:pt x="1060860" y="1081846"/>
                      <a:pt x="1057681" y="1083277"/>
                      <a:pt x="1057681" y="1083277"/>
                    </a:cubicBezTo>
                    <a:lnTo>
                      <a:pt x="1052435" y="1082959"/>
                    </a:lnTo>
                    <a:lnTo>
                      <a:pt x="1050686" y="1083595"/>
                    </a:lnTo>
                    <a:lnTo>
                      <a:pt x="1048142" y="1085185"/>
                    </a:lnTo>
                    <a:lnTo>
                      <a:pt x="1044486" y="1087569"/>
                    </a:lnTo>
                    <a:lnTo>
                      <a:pt x="1042419" y="1086774"/>
                    </a:lnTo>
                    <a:lnTo>
                      <a:pt x="1041783" y="1084230"/>
                    </a:lnTo>
                    <a:lnTo>
                      <a:pt x="1040353" y="1082005"/>
                    </a:lnTo>
                    <a:lnTo>
                      <a:pt x="1039558" y="1080097"/>
                    </a:lnTo>
                    <a:lnTo>
                      <a:pt x="1038921" y="1076918"/>
                    </a:lnTo>
                    <a:lnTo>
                      <a:pt x="1037808" y="1072784"/>
                    </a:lnTo>
                    <a:lnTo>
                      <a:pt x="1035583" y="1067856"/>
                    </a:lnTo>
                    <a:lnTo>
                      <a:pt x="1032245" y="1063881"/>
                    </a:lnTo>
                    <a:lnTo>
                      <a:pt x="1032245" y="1060384"/>
                    </a:lnTo>
                    <a:cubicBezTo>
                      <a:pt x="1032245" y="1060384"/>
                      <a:pt x="1031450" y="1055932"/>
                      <a:pt x="1031450" y="1055932"/>
                    </a:cubicBezTo>
                    <a:lnTo>
                      <a:pt x="1033198" y="1051640"/>
                    </a:lnTo>
                    <a:lnTo>
                      <a:pt x="1032245" y="1047983"/>
                    </a:lnTo>
                    <a:lnTo>
                      <a:pt x="1030178" y="1043691"/>
                    </a:lnTo>
                    <a:lnTo>
                      <a:pt x="1030813" y="1039240"/>
                    </a:lnTo>
                    <a:lnTo>
                      <a:pt x="1032880" y="1036855"/>
                    </a:lnTo>
                    <a:lnTo>
                      <a:pt x="1033517" y="1033675"/>
                    </a:lnTo>
                    <a:lnTo>
                      <a:pt x="1042896" y="1033199"/>
                    </a:lnTo>
                    <a:lnTo>
                      <a:pt x="1042578" y="1029065"/>
                    </a:lnTo>
                    <a:lnTo>
                      <a:pt x="1044168" y="1025727"/>
                    </a:lnTo>
                    <a:lnTo>
                      <a:pt x="1045916" y="1022706"/>
                    </a:lnTo>
                    <a:lnTo>
                      <a:pt x="1047348" y="1021275"/>
                    </a:lnTo>
                    <a:lnTo>
                      <a:pt x="1050686" y="1020004"/>
                    </a:lnTo>
                    <a:lnTo>
                      <a:pt x="1054660" y="1018255"/>
                    </a:lnTo>
                    <a:lnTo>
                      <a:pt x="1056886" y="1016188"/>
                    </a:lnTo>
                    <a:lnTo>
                      <a:pt x="1057999" y="1014439"/>
                    </a:lnTo>
                    <a:lnTo>
                      <a:pt x="1058635" y="1012055"/>
                    </a:lnTo>
                    <a:lnTo>
                      <a:pt x="1058635" y="1009511"/>
                    </a:lnTo>
                    <a:cubicBezTo>
                      <a:pt x="1058635" y="1009511"/>
                      <a:pt x="1058158" y="1004264"/>
                      <a:pt x="1058158" y="1004264"/>
                    </a:cubicBezTo>
                    <a:lnTo>
                      <a:pt x="1058953" y="1002675"/>
                    </a:lnTo>
                    <a:lnTo>
                      <a:pt x="1061338" y="1000608"/>
                    </a:lnTo>
                    <a:lnTo>
                      <a:pt x="1065471" y="998701"/>
                    </a:lnTo>
                    <a:lnTo>
                      <a:pt x="1067220" y="993613"/>
                    </a:lnTo>
                    <a:lnTo>
                      <a:pt x="1066266" y="989321"/>
                    </a:lnTo>
                    <a:lnTo>
                      <a:pt x="1064040" y="985823"/>
                    </a:lnTo>
                    <a:lnTo>
                      <a:pt x="1061179" y="984233"/>
                    </a:lnTo>
                    <a:lnTo>
                      <a:pt x="1060860" y="980736"/>
                    </a:lnTo>
                    <a:lnTo>
                      <a:pt x="1062133" y="977398"/>
                    </a:lnTo>
                    <a:lnTo>
                      <a:pt x="1063881" y="973741"/>
                    </a:lnTo>
                    <a:lnTo>
                      <a:pt x="1065948" y="969607"/>
                    </a:lnTo>
                    <a:lnTo>
                      <a:pt x="1065948" y="966746"/>
                    </a:lnTo>
                    <a:cubicBezTo>
                      <a:pt x="1065948" y="966746"/>
                      <a:pt x="1067696" y="964997"/>
                      <a:pt x="1067696" y="964997"/>
                    </a:cubicBezTo>
                    <a:lnTo>
                      <a:pt x="1072784" y="961181"/>
                    </a:lnTo>
                    <a:lnTo>
                      <a:pt x="1074532" y="957525"/>
                    </a:lnTo>
                    <a:lnTo>
                      <a:pt x="1076282" y="956571"/>
                    </a:lnTo>
                    <a:lnTo>
                      <a:pt x="1078348" y="956094"/>
                    </a:lnTo>
                    <a:lnTo>
                      <a:pt x="1078348" y="954028"/>
                    </a:lnTo>
                    <a:cubicBezTo>
                      <a:pt x="1078348" y="954028"/>
                      <a:pt x="1076917" y="951961"/>
                      <a:pt x="1076917" y="951961"/>
                    </a:cubicBezTo>
                    <a:lnTo>
                      <a:pt x="1076599" y="949417"/>
                    </a:lnTo>
                    <a:lnTo>
                      <a:pt x="1076599" y="946556"/>
                    </a:lnTo>
                    <a:cubicBezTo>
                      <a:pt x="1076599" y="946556"/>
                      <a:pt x="1077236" y="942740"/>
                      <a:pt x="1077236" y="942740"/>
                    </a:cubicBezTo>
                    <a:lnTo>
                      <a:pt x="1079620" y="941309"/>
                    </a:lnTo>
                    <a:lnTo>
                      <a:pt x="1083118" y="938289"/>
                    </a:lnTo>
                    <a:lnTo>
                      <a:pt x="1084072" y="936381"/>
                    </a:lnTo>
                    <a:lnTo>
                      <a:pt x="1084072" y="933679"/>
                    </a:lnTo>
                    <a:cubicBezTo>
                      <a:pt x="1084072" y="933679"/>
                      <a:pt x="1083118" y="928273"/>
                      <a:pt x="1083118" y="928273"/>
                    </a:cubicBezTo>
                    <a:lnTo>
                      <a:pt x="1082164" y="924458"/>
                    </a:lnTo>
                    <a:lnTo>
                      <a:pt x="1081687" y="923027"/>
                    </a:lnTo>
                    <a:lnTo>
                      <a:pt x="1080097" y="920324"/>
                    </a:lnTo>
                    <a:lnTo>
                      <a:pt x="1078825" y="918735"/>
                    </a:lnTo>
                    <a:lnTo>
                      <a:pt x="1080733" y="916668"/>
                    </a:lnTo>
                    <a:lnTo>
                      <a:pt x="1084389" y="914442"/>
                    </a:lnTo>
                    <a:lnTo>
                      <a:pt x="1085979" y="911263"/>
                    </a:lnTo>
                    <a:lnTo>
                      <a:pt x="1084548" y="908560"/>
                    </a:lnTo>
                    <a:lnTo>
                      <a:pt x="1082481" y="907129"/>
                    </a:lnTo>
                    <a:lnTo>
                      <a:pt x="1081846" y="902995"/>
                    </a:lnTo>
                    <a:lnTo>
                      <a:pt x="1082640" y="897749"/>
                    </a:lnTo>
                    <a:lnTo>
                      <a:pt x="1084231" y="896159"/>
                    </a:lnTo>
                    <a:lnTo>
                      <a:pt x="1089476" y="895365"/>
                    </a:lnTo>
                    <a:lnTo>
                      <a:pt x="1089954" y="892662"/>
                    </a:lnTo>
                    <a:lnTo>
                      <a:pt x="1093928" y="888847"/>
                    </a:lnTo>
                    <a:lnTo>
                      <a:pt x="1093928" y="885190"/>
                    </a:lnTo>
                    <a:cubicBezTo>
                      <a:pt x="1093928" y="885190"/>
                      <a:pt x="1091226" y="882964"/>
                      <a:pt x="1091226" y="882964"/>
                    </a:cubicBezTo>
                    <a:lnTo>
                      <a:pt x="1088682" y="879467"/>
                    </a:lnTo>
                    <a:lnTo>
                      <a:pt x="1086774" y="876287"/>
                    </a:lnTo>
                    <a:lnTo>
                      <a:pt x="1080574" y="874539"/>
                    </a:lnTo>
                    <a:lnTo>
                      <a:pt x="1074056" y="873584"/>
                    </a:lnTo>
                    <a:lnTo>
                      <a:pt x="1073102" y="870564"/>
                    </a:lnTo>
                    <a:lnTo>
                      <a:pt x="1073419" y="868815"/>
                    </a:lnTo>
                    <a:lnTo>
                      <a:pt x="1076440" y="869451"/>
                    </a:lnTo>
                    <a:lnTo>
                      <a:pt x="1081368" y="868815"/>
                    </a:lnTo>
                    <a:lnTo>
                      <a:pt x="1085185" y="868815"/>
                    </a:lnTo>
                    <a:cubicBezTo>
                      <a:pt x="1085185" y="868815"/>
                      <a:pt x="1087728" y="868338"/>
                      <a:pt x="1087728" y="868338"/>
                    </a:cubicBezTo>
                    <a:lnTo>
                      <a:pt x="1090748" y="867861"/>
                    </a:lnTo>
                    <a:lnTo>
                      <a:pt x="1093610" y="869133"/>
                    </a:lnTo>
                    <a:lnTo>
                      <a:pt x="1096471" y="868338"/>
                    </a:lnTo>
                    <a:lnTo>
                      <a:pt x="1097584" y="863728"/>
                    </a:lnTo>
                    <a:lnTo>
                      <a:pt x="1099333" y="861184"/>
                    </a:lnTo>
                    <a:lnTo>
                      <a:pt x="1099651" y="858800"/>
                    </a:lnTo>
                    <a:lnTo>
                      <a:pt x="1097903" y="856892"/>
                    </a:lnTo>
                    <a:lnTo>
                      <a:pt x="1094723" y="856256"/>
                    </a:lnTo>
                    <a:lnTo>
                      <a:pt x="1080574" y="854825"/>
                    </a:lnTo>
                    <a:lnTo>
                      <a:pt x="1080097" y="852917"/>
                    </a:lnTo>
                    <a:lnTo>
                      <a:pt x="1080097" y="849738"/>
                    </a:lnTo>
                    <a:cubicBezTo>
                      <a:pt x="1080097" y="849738"/>
                      <a:pt x="1080733" y="846558"/>
                      <a:pt x="1080733" y="846558"/>
                    </a:cubicBezTo>
                    <a:lnTo>
                      <a:pt x="1080733" y="844968"/>
                    </a:lnTo>
                    <a:cubicBezTo>
                      <a:pt x="1080733" y="844968"/>
                      <a:pt x="1082005" y="843538"/>
                      <a:pt x="1082005" y="843538"/>
                    </a:cubicBezTo>
                    <a:lnTo>
                      <a:pt x="1083435" y="840676"/>
                    </a:lnTo>
                    <a:lnTo>
                      <a:pt x="1084548" y="838769"/>
                    </a:lnTo>
                    <a:lnTo>
                      <a:pt x="1083594" y="836225"/>
                    </a:lnTo>
                    <a:lnTo>
                      <a:pt x="1081368" y="832568"/>
                    </a:lnTo>
                    <a:lnTo>
                      <a:pt x="1082959" y="830820"/>
                    </a:lnTo>
                    <a:lnTo>
                      <a:pt x="1082959" y="828753"/>
                    </a:lnTo>
                    <a:cubicBezTo>
                      <a:pt x="1082959" y="828753"/>
                      <a:pt x="1082640" y="826845"/>
                      <a:pt x="1082640" y="826845"/>
                    </a:cubicBezTo>
                    <a:lnTo>
                      <a:pt x="1080256" y="824619"/>
                    </a:lnTo>
                    <a:lnTo>
                      <a:pt x="1078190" y="821599"/>
                    </a:lnTo>
                    <a:lnTo>
                      <a:pt x="1078190" y="818419"/>
                    </a:lnTo>
                    <a:lnTo>
                      <a:pt x="1080574" y="817624"/>
                    </a:lnTo>
                    <a:lnTo>
                      <a:pt x="1082164" y="816670"/>
                    </a:lnTo>
                    <a:lnTo>
                      <a:pt x="1082481" y="814604"/>
                    </a:lnTo>
                    <a:lnTo>
                      <a:pt x="1081527" y="812219"/>
                    </a:lnTo>
                    <a:lnTo>
                      <a:pt x="1078190" y="811424"/>
                    </a:lnTo>
                    <a:lnTo>
                      <a:pt x="1073738" y="809993"/>
                    </a:lnTo>
                    <a:lnTo>
                      <a:pt x="1072307" y="808722"/>
                    </a:lnTo>
                    <a:lnTo>
                      <a:pt x="1071035" y="806019"/>
                    </a:lnTo>
                    <a:lnTo>
                      <a:pt x="1071989" y="798547"/>
                    </a:lnTo>
                    <a:lnTo>
                      <a:pt x="1071512" y="794095"/>
                    </a:lnTo>
                    <a:lnTo>
                      <a:pt x="1071194" y="791711"/>
                    </a:lnTo>
                    <a:lnTo>
                      <a:pt x="1072307" y="789803"/>
                    </a:lnTo>
                    <a:lnTo>
                      <a:pt x="1073738" y="788055"/>
                    </a:lnTo>
                    <a:lnTo>
                      <a:pt x="1073102" y="784080"/>
                    </a:lnTo>
                    <a:lnTo>
                      <a:pt x="1071830" y="782013"/>
                    </a:lnTo>
                    <a:lnTo>
                      <a:pt x="1072307" y="780423"/>
                    </a:lnTo>
                    <a:lnTo>
                      <a:pt x="1073579" y="778834"/>
                    </a:lnTo>
                    <a:lnTo>
                      <a:pt x="1074692" y="776926"/>
                    </a:lnTo>
                    <a:lnTo>
                      <a:pt x="1075645" y="776449"/>
                    </a:lnTo>
                    <a:lnTo>
                      <a:pt x="1077077" y="777562"/>
                    </a:lnTo>
                    <a:lnTo>
                      <a:pt x="1079461" y="776926"/>
                    </a:lnTo>
                    <a:lnTo>
                      <a:pt x="1082322" y="775336"/>
                    </a:lnTo>
                    <a:lnTo>
                      <a:pt x="1082640" y="773428"/>
                    </a:lnTo>
                    <a:lnTo>
                      <a:pt x="1082005" y="770726"/>
                    </a:lnTo>
                    <a:lnTo>
                      <a:pt x="1079938" y="764049"/>
                    </a:lnTo>
                    <a:lnTo>
                      <a:pt x="1078030" y="759915"/>
                    </a:lnTo>
                    <a:lnTo>
                      <a:pt x="1078348" y="758484"/>
                    </a:lnTo>
                    <a:lnTo>
                      <a:pt x="1079143" y="756894"/>
                    </a:lnTo>
                    <a:lnTo>
                      <a:pt x="1078507" y="751172"/>
                    </a:lnTo>
                    <a:lnTo>
                      <a:pt x="1078507" y="747674"/>
                    </a:lnTo>
                    <a:cubicBezTo>
                      <a:pt x="1078507" y="747674"/>
                      <a:pt x="1078825" y="737499"/>
                      <a:pt x="1078825" y="737499"/>
                    </a:cubicBezTo>
                    <a:lnTo>
                      <a:pt x="1078825" y="734002"/>
                    </a:lnTo>
                    <a:cubicBezTo>
                      <a:pt x="1078825" y="734002"/>
                      <a:pt x="1077077" y="730504"/>
                      <a:pt x="1077077" y="730504"/>
                    </a:cubicBezTo>
                    <a:lnTo>
                      <a:pt x="1077394" y="727166"/>
                    </a:lnTo>
                    <a:lnTo>
                      <a:pt x="1078825" y="724781"/>
                    </a:lnTo>
                    <a:lnTo>
                      <a:pt x="1080097" y="721443"/>
                    </a:lnTo>
                    <a:lnTo>
                      <a:pt x="1081051" y="718581"/>
                    </a:lnTo>
                    <a:lnTo>
                      <a:pt x="1082005" y="717309"/>
                    </a:lnTo>
                    <a:lnTo>
                      <a:pt x="1083753" y="716673"/>
                    </a:lnTo>
                    <a:lnTo>
                      <a:pt x="1084072" y="715084"/>
                    </a:lnTo>
                    <a:lnTo>
                      <a:pt x="1083277" y="713812"/>
                    </a:lnTo>
                    <a:lnTo>
                      <a:pt x="1081051" y="711904"/>
                    </a:lnTo>
                    <a:lnTo>
                      <a:pt x="1080574" y="709678"/>
                    </a:lnTo>
                    <a:lnTo>
                      <a:pt x="1081051" y="707929"/>
                    </a:lnTo>
                    <a:lnTo>
                      <a:pt x="1082164" y="706976"/>
                    </a:lnTo>
                    <a:lnTo>
                      <a:pt x="1083913" y="706976"/>
                    </a:lnTo>
                    <a:cubicBezTo>
                      <a:pt x="1083913" y="706976"/>
                      <a:pt x="1085185" y="704432"/>
                      <a:pt x="1085185" y="704432"/>
                    </a:cubicBezTo>
                    <a:lnTo>
                      <a:pt x="1085502" y="701411"/>
                    </a:lnTo>
                    <a:lnTo>
                      <a:pt x="1085820" y="699981"/>
                    </a:lnTo>
                    <a:lnTo>
                      <a:pt x="1084866" y="698232"/>
                    </a:lnTo>
                    <a:lnTo>
                      <a:pt x="1084231" y="693939"/>
                    </a:lnTo>
                    <a:lnTo>
                      <a:pt x="1083594" y="691555"/>
                    </a:lnTo>
                    <a:lnTo>
                      <a:pt x="1084389" y="690601"/>
                    </a:lnTo>
                    <a:lnTo>
                      <a:pt x="1085502" y="690283"/>
                    </a:lnTo>
                    <a:lnTo>
                      <a:pt x="1087410" y="690919"/>
                    </a:lnTo>
                    <a:lnTo>
                      <a:pt x="1088841" y="690601"/>
                    </a:lnTo>
                    <a:lnTo>
                      <a:pt x="1088841" y="689329"/>
                    </a:lnTo>
                    <a:cubicBezTo>
                      <a:pt x="1088841" y="689329"/>
                      <a:pt x="1089159" y="687898"/>
                      <a:pt x="1089159" y="687898"/>
                    </a:cubicBezTo>
                    <a:lnTo>
                      <a:pt x="1089635" y="686944"/>
                    </a:lnTo>
                    <a:lnTo>
                      <a:pt x="1090908" y="683765"/>
                    </a:lnTo>
                    <a:lnTo>
                      <a:pt x="1092180" y="679949"/>
                    </a:lnTo>
                    <a:lnTo>
                      <a:pt x="1092497" y="677247"/>
                    </a:lnTo>
                    <a:lnTo>
                      <a:pt x="1092021" y="669933"/>
                    </a:lnTo>
                    <a:lnTo>
                      <a:pt x="1092656" y="668185"/>
                    </a:lnTo>
                    <a:lnTo>
                      <a:pt x="1094087" y="666595"/>
                    </a:lnTo>
                    <a:lnTo>
                      <a:pt x="1095995" y="665164"/>
                    </a:lnTo>
                    <a:lnTo>
                      <a:pt x="1098538" y="663893"/>
                    </a:lnTo>
                    <a:lnTo>
                      <a:pt x="1101718" y="662144"/>
                    </a:lnTo>
                    <a:lnTo>
                      <a:pt x="1105533" y="661508"/>
                    </a:lnTo>
                    <a:lnTo>
                      <a:pt x="1107124" y="659600"/>
                    </a:lnTo>
                    <a:lnTo>
                      <a:pt x="1108236" y="657056"/>
                    </a:lnTo>
                    <a:lnTo>
                      <a:pt x="1108554" y="654989"/>
                    </a:lnTo>
                    <a:lnTo>
                      <a:pt x="1107124" y="653559"/>
                    </a:lnTo>
                    <a:lnTo>
                      <a:pt x="1105215" y="651810"/>
                    </a:lnTo>
                    <a:lnTo>
                      <a:pt x="1104261" y="647518"/>
                    </a:lnTo>
                    <a:lnTo>
                      <a:pt x="1103785" y="643544"/>
                    </a:lnTo>
                    <a:lnTo>
                      <a:pt x="1103467" y="638456"/>
                    </a:lnTo>
                    <a:lnTo>
                      <a:pt x="1101559" y="634163"/>
                    </a:lnTo>
                    <a:lnTo>
                      <a:pt x="1099492" y="629235"/>
                    </a:lnTo>
                    <a:lnTo>
                      <a:pt x="1099016" y="624943"/>
                    </a:lnTo>
                    <a:lnTo>
                      <a:pt x="1099651" y="622558"/>
                    </a:lnTo>
                    <a:lnTo>
                      <a:pt x="1100446" y="618742"/>
                    </a:lnTo>
                    <a:lnTo>
                      <a:pt x="1099651" y="616994"/>
                    </a:lnTo>
                    <a:lnTo>
                      <a:pt x="1098697" y="613973"/>
                    </a:lnTo>
                    <a:lnTo>
                      <a:pt x="1099810" y="611589"/>
                    </a:lnTo>
                    <a:lnTo>
                      <a:pt x="1101082" y="607932"/>
                    </a:lnTo>
                    <a:lnTo>
                      <a:pt x="1101082" y="606024"/>
                    </a:lnTo>
                    <a:cubicBezTo>
                      <a:pt x="1101082" y="606024"/>
                      <a:pt x="1099969" y="601573"/>
                      <a:pt x="1099969" y="601573"/>
                    </a:cubicBezTo>
                    <a:lnTo>
                      <a:pt x="1099016" y="599029"/>
                    </a:lnTo>
                    <a:lnTo>
                      <a:pt x="1099969" y="596327"/>
                    </a:lnTo>
                    <a:lnTo>
                      <a:pt x="1101400" y="593783"/>
                    </a:lnTo>
                    <a:lnTo>
                      <a:pt x="1102513" y="592511"/>
                    </a:lnTo>
                    <a:lnTo>
                      <a:pt x="1102513" y="590286"/>
                    </a:lnTo>
                    <a:cubicBezTo>
                      <a:pt x="1102513" y="590286"/>
                      <a:pt x="1102831" y="588537"/>
                      <a:pt x="1102831" y="588537"/>
                    </a:cubicBezTo>
                    <a:lnTo>
                      <a:pt x="1105057" y="587265"/>
                    </a:lnTo>
                    <a:lnTo>
                      <a:pt x="1107124" y="585039"/>
                    </a:lnTo>
                    <a:lnTo>
                      <a:pt x="1108554" y="584721"/>
                    </a:lnTo>
                    <a:lnTo>
                      <a:pt x="1110302" y="584721"/>
                    </a:lnTo>
                    <a:lnTo>
                      <a:pt x="1111415" y="584085"/>
                    </a:lnTo>
                    <a:lnTo>
                      <a:pt x="1111893" y="582337"/>
                    </a:lnTo>
                    <a:lnTo>
                      <a:pt x="1112210" y="580429"/>
                    </a:lnTo>
                    <a:lnTo>
                      <a:pt x="1115073" y="578044"/>
                    </a:lnTo>
                    <a:lnTo>
                      <a:pt x="1116821" y="575978"/>
                    </a:lnTo>
                    <a:lnTo>
                      <a:pt x="1119842" y="575500"/>
                    </a:lnTo>
                    <a:lnTo>
                      <a:pt x="1121272" y="573116"/>
                    </a:lnTo>
                    <a:lnTo>
                      <a:pt x="1121272" y="570095"/>
                    </a:lnTo>
                    <a:cubicBezTo>
                      <a:pt x="1121272" y="570095"/>
                      <a:pt x="1120955" y="567075"/>
                      <a:pt x="1120955" y="567075"/>
                    </a:cubicBezTo>
                    <a:lnTo>
                      <a:pt x="1121909" y="563577"/>
                    </a:lnTo>
                    <a:lnTo>
                      <a:pt x="1120796" y="558331"/>
                    </a:lnTo>
                    <a:lnTo>
                      <a:pt x="1120796" y="555470"/>
                    </a:lnTo>
                    <a:cubicBezTo>
                      <a:pt x="1120796" y="555470"/>
                      <a:pt x="1119683" y="553085"/>
                      <a:pt x="1119683" y="553085"/>
                    </a:cubicBezTo>
                    <a:lnTo>
                      <a:pt x="1119683" y="550541"/>
                    </a:lnTo>
                    <a:cubicBezTo>
                      <a:pt x="1119683" y="550541"/>
                      <a:pt x="1119364" y="548951"/>
                      <a:pt x="1119364" y="548951"/>
                    </a:cubicBezTo>
                    <a:lnTo>
                      <a:pt x="1117616" y="548315"/>
                    </a:lnTo>
                    <a:lnTo>
                      <a:pt x="1116980" y="546408"/>
                    </a:lnTo>
                    <a:lnTo>
                      <a:pt x="1117775" y="545454"/>
                    </a:lnTo>
                    <a:lnTo>
                      <a:pt x="1119523" y="544659"/>
                    </a:lnTo>
                    <a:lnTo>
                      <a:pt x="1121590" y="543069"/>
                    </a:lnTo>
                    <a:lnTo>
                      <a:pt x="1123180" y="535756"/>
                    </a:lnTo>
                    <a:lnTo>
                      <a:pt x="1123975" y="533530"/>
                    </a:lnTo>
                    <a:lnTo>
                      <a:pt x="1124770" y="530987"/>
                    </a:lnTo>
                    <a:lnTo>
                      <a:pt x="1124770" y="529715"/>
                    </a:lnTo>
                    <a:cubicBezTo>
                      <a:pt x="1124770" y="529715"/>
                      <a:pt x="1125724" y="527807"/>
                      <a:pt x="1125724" y="527807"/>
                    </a:cubicBezTo>
                    <a:lnTo>
                      <a:pt x="1126996" y="524787"/>
                    </a:lnTo>
                    <a:lnTo>
                      <a:pt x="1129062" y="521925"/>
                    </a:lnTo>
                    <a:lnTo>
                      <a:pt x="1130175" y="520017"/>
                    </a:lnTo>
                    <a:lnTo>
                      <a:pt x="1131288" y="517315"/>
                    </a:lnTo>
                    <a:lnTo>
                      <a:pt x="1131606" y="515725"/>
                    </a:lnTo>
                    <a:lnTo>
                      <a:pt x="1133036" y="514930"/>
                    </a:lnTo>
                    <a:lnTo>
                      <a:pt x="1134627" y="514930"/>
                    </a:lnTo>
                    <a:cubicBezTo>
                      <a:pt x="1134627" y="514930"/>
                      <a:pt x="1136534" y="514294"/>
                      <a:pt x="1136534" y="514294"/>
                    </a:cubicBezTo>
                    <a:lnTo>
                      <a:pt x="1137329" y="513340"/>
                    </a:lnTo>
                    <a:lnTo>
                      <a:pt x="1137329" y="511909"/>
                    </a:lnTo>
                    <a:cubicBezTo>
                      <a:pt x="1137329" y="511909"/>
                      <a:pt x="1137011" y="508730"/>
                      <a:pt x="1137011" y="508730"/>
                    </a:cubicBezTo>
                    <a:lnTo>
                      <a:pt x="1136375" y="503802"/>
                    </a:lnTo>
                    <a:lnTo>
                      <a:pt x="1136057" y="497443"/>
                    </a:lnTo>
                    <a:lnTo>
                      <a:pt x="1136375" y="493309"/>
                    </a:lnTo>
                    <a:lnTo>
                      <a:pt x="1137647" y="489175"/>
                    </a:lnTo>
                    <a:lnTo>
                      <a:pt x="1138760" y="486950"/>
                    </a:lnTo>
                    <a:lnTo>
                      <a:pt x="1138442" y="485201"/>
                    </a:lnTo>
                    <a:lnTo>
                      <a:pt x="1138124" y="483293"/>
                    </a:lnTo>
                    <a:lnTo>
                      <a:pt x="1135899" y="482180"/>
                    </a:lnTo>
                    <a:lnTo>
                      <a:pt x="1133832" y="483134"/>
                    </a:lnTo>
                    <a:lnTo>
                      <a:pt x="1132401" y="482816"/>
                    </a:lnTo>
                    <a:lnTo>
                      <a:pt x="1130493" y="480591"/>
                    </a:lnTo>
                    <a:lnTo>
                      <a:pt x="1130016" y="478206"/>
                    </a:lnTo>
                    <a:lnTo>
                      <a:pt x="1130334" y="475027"/>
                    </a:lnTo>
                    <a:lnTo>
                      <a:pt x="1131765" y="472960"/>
                    </a:lnTo>
                    <a:lnTo>
                      <a:pt x="1132401" y="470416"/>
                    </a:lnTo>
                    <a:lnTo>
                      <a:pt x="1131606" y="469621"/>
                    </a:lnTo>
                    <a:lnTo>
                      <a:pt x="1129698" y="467872"/>
                    </a:lnTo>
                    <a:lnTo>
                      <a:pt x="1127950" y="462149"/>
                    </a:lnTo>
                    <a:lnTo>
                      <a:pt x="1127950" y="457221"/>
                    </a:lnTo>
                    <a:cubicBezTo>
                      <a:pt x="1127950" y="457221"/>
                      <a:pt x="1126359" y="455949"/>
                      <a:pt x="1126359" y="455949"/>
                    </a:cubicBezTo>
                    <a:lnTo>
                      <a:pt x="1125565" y="452134"/>
                    </a:lnTo>
                    <a:lnTo>
                      <a:pt x="1123816" y="450703"/>
                    </a:lnTo>
                    <a:lnTo>
                      <a:pt x="1123180" y="447841"/>
                    </a:lnTo>
                    <a:lnTo>
                      <a:pt x="1122703" y="444821"/>
                    </a:lnTo>
                    <a:lnTo>
                      <a:pt x="1122703" y="443549"/>
                    </a:lnTo>
                    <a:cubicBezTo>
                      <a:pt x="1122703" y="443549"/>
                      <a:pt x="1124770" y="443231"/>
                      <a:pt x="1124770" y="443231"/>
                    </a:cubicBezTo>
                    <a:lnTo>
                      <a:pt x="1125883" y="440846"/>
                    </a:lnTo>
                    <a:lnTo>
                      <a:pt x="1125087" y="439574"/>
                    </a:lnTo>
                    <a:lnTo>
                      <a:pt x="1123657" y="438461"/>
                    </a:lnTo>
                    <a:lnTo>
                      <a:pt x="1121909" y="438461"/>
                    </a:lnTo>
                    <a:cubicBezTo>
                      <a:pt x="1121909" y="438461"/>
                      <a:pt x="1120318" y="437190"/>
                      <a:pt x="1120318" y="437190"/>
                    </a:cubicBezTo>
                    <a:lnTo>
                      <a:pt x="1118092" y="431625"/>
                    </a:lnTo>
                    <a:lnTo>
                      <a:pt x="1116344" y="428605"/>
                    </a:lnTo>
                    <a:lnTo>
                      <a:pt x="1116821" y="424153"/>
                    </a:lnTo>
                    <a:lnTo>
                      <a:pt x="1117138" y="420656"/>
                    </a:lnTo>
                    <a:lnTo>
                      <a:pt x="1117934" y="417635"/>
                    </a:lnTo>
                    <a:lnTo>
                      <a:pt x="1118251" y="415251"/>
                    </a:lnTo>
                    <a:lnTo>
                      <a:pt x="1119523" y="414138"/>
                    </a:lnTo>
                    <a:lnTo>
                      <a:pt x="1120796" y="414615"/>
                    </a:lnTo>
                    <a:lnTo>
                      <a:pt x="1121909" y="414297"/>
                    </a:lnTo>
                    <a:lnTo>
                      <a:pt x="1123021" y="412389"/>
                    </a:lnTo>
                    <a:lnTo>
                      <a:pt x="1124133" y="411276"/>
                    </a:lnTo>
                    <a:lnTo>
                      <a:pt x="1124133" y="410322"/>
                    </a:lnTo>
                    <a:cubicBezTo>
                      <a:pt x="1124133" y="410322"/>
                      <a:pt x="1123339" y="409209"/>
                      <a:pt x="1123339" y="409209"/>
                    </a:cubicBezTo>
                    <a:lnTo>
                      <a:pt x="1123021" y="407461"/>
                    </a:lnTo>
                    <a:lnTo>
                      <a:pt x="1123816" y="405235"/>
                    </a:lnTo>
                    <a:lnTo>
                      <a:pt x="1125246" y="400307"/>
                    </a:lnTo>
                    <a:lnTo>
                      <a:pt x="1127472" y="394902"/>
                    </a:lnTo>
                    <a:lnTo>
                      <a:pt x="1128426" y="392835"/>
                    </a:lnTo>
                    <a:lnTo>
                      <a:pt x="1128426" y="391086"/>
                    </a:lnTo>
                    <a:cubicBezTo>
                      <a:pt x="1128426" y="391086"/>
                      <a:pt x="1128585" y="390291"/>
                      <a:pt x="1128585" y="390291"/>
                    </a:cubicBezTo>
                    <a:lnTo>
                      <a:pt x="1130016" y="391086"/>
                    </a:lnTo>
                    <a:lnTo>
                      <a:pt x="1134149" y="390132"/>
                    </a:lnTo>
                    <a:lnTo>
                      <a:pt x="1135580" y="387747"/>
                    </a:lnTo>
                    <a:lnTo>
                      <a:pt x="1136057" y="385681"/>
                    </a:lnTo>
                    <a:lnTo>
                      <a:pt x="1137329" y="384409"/>
                    </a:lnTo>
                    <a:lnTo>
                      <a:pt x="1136852" y="382660"/>
                    </a:lnTo>
                    <a:lnTo>
                      <a:pt x="1135103" y="382183"/>
                    </a:lnTo>
                    <a:lnTo>
                      <a:pt x="1133990" y="381388"/>
                    </a:lnTo>
                    <a:lnTo>
                      <a:pt x="1134467" y="379481"/>
                    </a:lnTo>
                    <a:lnTo>
                      <a:pt x="1135103" y="375029"/>
                    </a:lnTo>
                    <a:lnTo>
                      <a:pt x="1135103" y="371691"/>
                    </a:lnTo>
                    <a:cubicBezTo>
                      <a:pt x="1135103" y="371691"/>
                      <a:pt x="1133354" y="364696"/>
                      <a:pt x="1133354" y="364696"/>
                    </a:cubicBezTo>
                    <a:lnTo>
                      <a:pt x="1132082" y="357860"/>
                    </a:lnTo>
                    <a:lnTo>
                      <a:pt x="1133036" y="355475"/>
                    </a:lnTo>
                    <a:lnTo>
                      <a:pt x="1135740" y="352296"/>
                    </a:lnTo>
                    <a:lnTo>
                      <a:pt x="1137806" y="350865"/>
                    </a:lnTo>
                    <a:lnTo>
                      <a:pt x="1138124" y="349116"/>
                    </a:lnTo>
                    <a:lnTo>
                      <a:pt x="1140190" y="341008"/>
                    </a:lnTo>
                    <a:lnTo>
                      <a:pt x="1140190" y="336556"/>
                    </a:lnTo>
                    <a:cubicBezTo>
                      <a:pt x="1140190" y="336556"/>
                      <a:pt x="1141781" y="334172"/>
                      <a:pt x="1141781" y="334172"/>
                    </a:cubicBezTo>
                    <a:lnTo>
                      <a:pt x="1142735" y="329562"/>
                    </a:lnTo>
                    <a:lnTo>
                      <a:pt x="1146391" y="325587"/>
                    </a:lnTo>
                    <a:lnTo>
                      <a:pt x="1147504" y="322884"/>
                    </a:lnTo>
                    <a:lnTo>
                      <a:pt x="1148934" y="322567"/>
                    </a:lnTo>
                    <a:lnTo>
                      <a:pt x="1149730" y="321772"/>
                    </a:lnTo>
                    <a:lnTo>
                      <a:pt x="1151637" y="318910"/>
                    </a:lnTo>
                    <a:lnTo>
                      <a:pt x="1154181" y="315889"/>
                    </a:lnTo>
                    <a:lnTo>
                      <a:pt x="1156406" y="314300"/>
                    </a:lnTo>
                    <a:lnTo>
                      <a:pt x="1156883" y="311915"/>
                    </a:lnTo>
                    <a:lnTo>
                      <a:pt x="1157996" y="308735"/>
                    </a:lnTo>
                    <a:lnTo>
                      <a:pt x="1160222" y="303330"/>
                    </a:lnTo>
                    <a:lnTo>
                      <a:pt x="1161494" y="299674"/>
                    </a:lnTo>
                    <a:lnTo>
                      <a:pt x="1163083" y="298402"/>
                    </a:lnTo>
                    <a:lnTo>
                      <a:pt x="1164991" y="293473"/>
                    </a:lnTo>
                    <a:lnTo>
                      <a:pt x="1165786" y="290612"/>
                    </a:lnTo>
                    <a:lnTo>
                      <a:pt x="1168012" y="289499"/>
                    </a:lnTo>
                    <a:lnTo>
                      <a:pt x="1169760" y="289181"/>
                    </a:lnTo>
                    <a:lnTo>
                      <a:pt x="1171350" y="290453"/>
                    </a:lnTo>
                    <a:lnTo>
                      <a:pt x="1173099" y="290135"/>
                    </a:lnTo>
                    <a:lnTo>
                      <a:pt x="1174689" y="288386"/>
                    </a:lnTo>
                    <a:lnTo>
                      <a:pt x="1178505" y="287274"/>
                    </a:lnTo>
                    <a:lnTo>
                      <a:pt x="1180253" y="286637"/>
                    </a:lnTo>
                    <a:lnTo>
                      <a:pt x="1181048" y="284888"/>
                    </a:lnTo>
                    <a:lnTo>
                      <a:pt x="1181048" y="282027"/>
                    </a:lnTo>
                    <a:lnTo>
                      <a:pt x="1179458" y="279802"/>
                    </a:lnTo>
                    <a:lnTo>
                      <a:pt x="1176279" y="275668"/>
                    </a:lnTo>
                    <a:lnTo>
                      <a:pt x="1173576" y="271057"/>
                    </a:lnTo>
                    <a:lnTo>
                      <a:pt x="1173258" y="269627"/>
                    </a:lnTo>
                    <a:lnTo>
                      <a:pt x="1173258" y="268037"/>
                    </a:lnTo>
                    <a:cubicBezTo>
                      <a:pt x="1173258" y="268037"/>
                      <a:pt x="1173735" y="265971"/>
                      <a:pt x="1173735" y="265971"/>
                    </a:cubicBezTo>
                    <a:lnTo>
                      <a:pt x="1175007" y="263745"/>
                    </a:lnTo>
                    <a:lnTo>
                      <a:pt x="1178346" y="259929"/>
                    </a:lnTo>
                    <a:lnTo>
                      <a:pt x="1178027" y="257226"/>
                    </a:lnTo>
                    <a:lnTo>
                      <a:pt x="1175643" y="247370"/>
                    </a:lnTo>
                    <a:lnTo>
                      <a:pt x="1174689" y="244667"/>
                    </a:lnTo>
                    <a:lnTo>
                      <a:pt x="1172940" y="239580"/>
                    </a:lnTo>
                    <a:lnTo>
                      <a:pt x="1172940" y="237513"/>
                    </a:lnTo>
                    <a:cubicBezTo>
                      <a:pt x="1172940" y="237513"/>
                      <a:pt x="1174689" y="231949"/>
                      <a:pt x="1174689" y="231949"/>
                    </a:cubicBezTo>
                    <a:lnTo>
                      <a:pt x="1175960" y="229723"/>
                    </a:lnTo>
                    <a:lnTo>
                      <a:pt x="1177868" y="229246"/>
                    </a:lnTo>
                    <a:lnTo>
                      <a:pt x="1178822" y="228451"/>
                    </a:lnTo>
                    <a:lnTo>
                      <a:pt x="1179140" y="227498"/>
                    </a:lnTo>
                    <a:lnTo>
                      <a:pt x="1177868" y="226226"/>
                    </a:lnTo>
                    <a:lnTo>
                      <a:pt x="1177392" y="224636"/>
                    </a:lnTo>
                    <a:lnTo>
                      <a:pt x="1176914" y="222410"/>
                    </a:lnTo>
                    <a:lnTo>
                      <a:pt x="1175166" y="221616"/>
                    </a:lnTo>
                    <a:lnTo>
                      <a:pt x="1174212" y="219708"/>
                    </a:lnTo>
                    <a:lnTo>
                      <a:pt x="1174212" y="217005"/>
                    </a:lnTo>
                    <a:lnTo>
                      <a:pt x="1175801" y="213507"/>
                    </a:lnTo>
                    <a:lnTo>
                      <a:pt x="1177551" y="212554"/>
                    </a:lnTo>
                    <a:lnTo>
                      <a:pt x="1178186" y="210964"/>
                    </a:lnTo>
                    <a:lnTo>
                      <a:pt x="1180094" y="209533"/>
                    </a:lnTo>
                    <a:lnTo>
                      <a:pt x="1181843" y="208420"/>
                    </a:lnTo>
                    <a:lnTo>
                      <a:pt x="1183274" y="206354"/>
                    </a:lnTo>
                    <a:lnTo>
                      <a:pt x="1189156" y="203810"/>
                    </a:lnTo>
                    <a:lnTo>
                      <a:pt x="1193766" y="201902"/>
                    </a:lnTo>
                    <a:lnTo>
                      <a:pt x="1202828" y="198087"/>
                    </a:lnTo>
                    <a:lnTo>
                      <a:pt x="1209028" y="195543"/>
                    </a:lnTo>
                    <a:lnTo>
                      <a:pt x="1209664" y="193794"/>
                    </a:lnTo>
                    <a:lnTo>
                      <a:pt x="1210141" y="192522"/>
                    </a:lnTo>
                    <a:lnTo>
                      <a:pt x="1213003" y="183461"/>
                    </a:lnTo>
                    <a:lnTo>
                      <a:pt x="1216659" y="171696"/>
                    </a:lnTo>
                    <a:lnTo>
                      <a:pt x="1219044" y="164383"/>
                    </a:lnTo>
                    <a:lnTo>
                      <a:pt x="1213638" y="158978"/>
                    </a:lnTo>
                    <a:lnTo>
                      <a:pt x="1208869" y="159932"/>
                    </a:lnTo>
                    <a:close/>
                    <a:moveTo>
                      <a:pt x="1214910" y="1253224"/>
                    </a:moveTo>
                    <a:lnTo>
                      <a:pt x="1210936" y="1249727"/>
                    </a:lnTo>
                    <a:lnTo>
                      <a:pt x="1205848" y="1249409"/>
                    </a:lnTo>
                    <a:lnTo>
                      <a:pt x="1192971" y="1247819"/>
                    </a:lnTo>
                    <a:lnTo>
                      <a:pt x="1186294" y="1247819"/>
                    </a:lnTo>
                    <a:cubicBezTo>
                      <a:pt x="1186294" y="1247819"/>
                      <a:pt x="1180730" y="1249886"/>
                      <a:pt x="1180730" y="1249886"/>
                    </a:cubicBezTo>
                    <a:lnTo>
                      <a:pt x="1184387" y="1253542"/>
                    </a:lnTo>
                    <a:lnTo>
                      <a:pt x="1185500" y="1257517"/>
                    </a:lnTo>
                    <a:lnTo>
                      <a:pt x="1186454" y="1258948"/>
                    </a:lnTo>
                    <a:lnTo>
                      <a:pt x="1187248" y="1259584"/>
                    </a:lnTo>
                    <a:lnTo>
                      <a:pt x="1195992" y="1261173"/>
                    </a:lnTo>
                    <a:lnTo>
                      <a:pt x="1196946" y="1261173"/>
                    </a:lnTo>
                    <a:cubicBezTo>
                      <a:pt x="1196946" y="1261173"/>
                      <a:pt x="1198218" y="1260537"/>
                      <a:pt x="1198218" y="1260537"/>
                    </a:cubicBezTo>
                    <a:lnTo>
                      <a:pt x="1201238" y="1258471"/>
                    </a:lnTo>
                    <a:lnTo>
                      <a:pt x="1202669" y="1257994"/>
                    </a:lnTo>
                    <a:lnTo>
                      <a:pt x="1203782" y="1257994"/>
                    </a:lnTo>
                    <a:cubicBezTo>
                      <a:pt x="1203782" y="1257994"/>
                      <a:pt x="1204735" y="1257994"/>
                      <a:pt x="1204735" y="1257994"/>
                    </a:cubicBezTo>
                    <a:lnTo>
                      <a:pt x="1205372" y="1258788"/>
                    </a:lnTo>
                    <a:lnTo>
                      <a:pt x="1205689" y="1260219"/>
                    </a:lnTo>
                    <a:lnTo>
                      <a:pt x="1206485" y="1261650"/>
                    </a:lnTo>
                    <a:lnTo>
                      <a:pt x="1208233" y="1262445"/>
                    </a:lnTo>
                    <a:lnTo>
                      <a:pt x="1210618" y="1261968"/>
                    </a:lnTo>
                    <a:lnTo>
                      <a:pt x="1213003" y="1260378"/>
                    </a:lnTo>
                    <a:lnTo>
                      <a:pt x="1214751" y="1258312"/>
                    </a:lnTo>
                    <a:lnTo>
                      <a:pt x="1215546" y="1256722"/>
                    </a:lnTo>
                    <a:lnTo>
                      <a:pt x="1215546" y="1255132"/>
                    </a:lnTo>
                    <a:cubicBezTo>
                      <a:pt x="1215546" y="1255132"/>
                      <a:pt x="1214751" y="1253066"/>
                      <a:pt x="1214751" y="1253066"/>
                    </a:cubicBezTo>
                    <a:close/>
                    <a:moveTo>
                      <a:pt x="990274" y="1111416"/>
                    </a:moveTo>
                    <a:lnTo>
                      <a:pt x="992659" y="1111416"/>
                    </a:lnTo>
                    <a:cubicBezTo>
                      <a:pt x="992659" y="1111416"/>
                      <a:pt x="994249" y="1110780"/>
                      <a:pt x="994249" y="1110780"/>
                    </a:cubicBezTo>
                    <a:lnTo>
                      <a:pt x="996156" y="1109031"/>
                    </a:lnTo>
                    <a:lnTo>
                      <a:pt x="997269" y="1109031"/>
                    </a:lnTo>
                    <a:cubicBezTo>
                      <a:pt x="997269" y="1109031"/>
                      <a:pt x="999336" y="1110144"/>
                      <a:pt x="999336" y="1110144"/>
                    </a:cubicBezTo>
                    <a:lnTo>
                      <a:pt x="1000131" y="1109826"/>
                    </a:lnTo>
                    <a:lnTo>
                      <a:pt x="1001085" y="1108872"/>
                    </a:lnTo>
                    <a:lnTo>
                      <a:pt x="1001085" y="1105693"/>
                    </a:lnTo>
                    <a:cubicBezTo>
                      <a:pt x="1001085" y="1105693"/>
                      <a:pt x="1000767" y="1104421"/>
                      <a:pt x="1000767" y="1104421"/>
                    </a:cubicBezTo>
                    <a:lnTo>
                      <a:pt x="999654" y="1102990"/>
                    </a:lnTo>
                    <a:lnTo>
                      <a:pt x="995997" y="1102990"/>
                    </a:lnTo>
                    <a:cubicBezTo>
                      <a:pt x="995997" y="1102990"/>
                      <a:pt x="991865" y="1105693"/>
                      <a:pt x="991865" y="1105693"/>
                    </a:cubicBezTo>
                    <a:lnTo>
                      <a:pt x="987254" y="1107123"/>
                    </a:lnTo>
                    <a:lnTo>
                      <a:pt x="984074" y="1105693"/>
                    </a:lnTo>
                    <a:lnTo>
                      <a:pt x="982484" y="1109667"/>
                    </a:lnTo>
                    <a:lnTo>
                      <a:pt x="981690" y="1112370"/>
                    </a:lnTo>
                    <a:lnTo>
                      <a:pt x="979941" y="1116344"/>
                    </a:lnTo>
                    <a:lnTo>
                      <a:pt x="980258" y="1119047"/>
                    </a:lnTo>
                    <a:lnTo>
                      <a:pt x="982961" y="1116821"/>
                    </a:lnTo>
                    <a:lnTo>
                      <a:pt x="984233" y="1115231"/>
                    </a:lnTo>
                    <a:lnTo>
                      <a:pt x="987094" y="1110462"/>
                    </a:lnTo>
                    <a:lnTo>
                      <a:pt x="990274" y="1111575"/>
                    </a:lnTo>
                    <a:close/>
                    <a:moveTo>
                      <a:pt x="997905" y="1139396"/>
                    </a:moveTo>
                    <a:lnTo>
                      <a:pt x="1001721" y="1132878"/>
                    </a:lnTo>
                    <a:lnTo>
                      <a:pt x="1001721" y="1131924"/>
                    </a:lnTo>
                    <a:cubicBezTo>
                      <a:pt x="1001721" y="1131924"/>
                      <a:pt x="998382" y="1128108"/>
                      <a:pt x="998382" y="1128108"/>
                    </a:cubicBezTo>
                    <a:lnTo>
                      <a:pt x="995521" y="1127632"/>
                    </a:lnTo>
                    <a:lnTo>
                      <a:pt x="994567" y="1126519"/>
                    </a:lnTo>
                    <a:lnTo>
                      <a:pt x="993295" y="1119047"/>
                    </a:lnTo>
                    <a:lnTo>
                      <a:pt x="990752" y="1119842"/>
                    </a:lnTo>
                    <a:lnTo>
                      <a:pt x="990752" y="1123180"/>
                    </a:lnTo>
                    <a:cubicBezTo>
                      <a:pt x="990752" y="1123180"/>
                      <a:pt x="987890" y="1122703"/>
                      <a:pt x="987890" y="1122703"/>
                    </a:cubicBezTo>
                    <a:lnTo>
                      <a:pt x="985028" y="1125247"/>
                    </a:lnTo>
                    <a:lnTo>
                      <a:pt x="986618" y="1129698"/>
                    </a:lnTo>
                    <a:lnTo>
                      <a:pt x="987572" y="1134786"/>
                    </a:lnTo>
                    <a:lnTo>
                      <a:pt x="990433" y="1139237"/>
                    </a:lnTo>
                    <a:lnTo>
                      <a:pt x="992341" y="1143847"/>
                    </a:lnTo>
                    <a:lnTo>
                      <a:pt x="996793" y="1144165"/>
                    </a:lnTo>
                    <a:lnTo>
                      <a:pt x="997587" y="1139555"/>
                    </a:lnTo>
                    <a:close/>
                    <a:moveTo>
                      <a:pt x="1028111" y="1180889"/>
                    </a:moveTo>
                    <a:lnTo>
                      <a:pt x="1028747" y="1181843"/>
                    </a:lnTo>
                    <a:lnTo>
                      <a:pt x="1029065" y="1183751"/>
                    </a:lnTo>
                    <a:lnTo>
                      <a:pt x="1029542" y="1184069"/>
                    </a:lnTo>
                    <a:lnTo>
                      <a:pt x="1031450" y="1184546"/>
                    </a:lnTo>
                    <a:lnTo>
                      <a:pt x="1034152" y="1184546"/>
                    </a:lnTo>
                    <a:cubicBezTo>
                      <a:pt x="1034152" y="1184546"/>
                      <a:pt x="1039399" y="1186135"/>
                      <a:pt x="1039399" y="1186135"/>
                    </a:cubicBezTo>
                    <a:lnTo>
                      <a:pt x="1041942" y="1186135"/>
                    </a:lnTo>
                    <a:cubicBezTo>
                      <a:pt x="1041942" y="1186135"/>
                      <a:pt x="1041783" y="1185500"/>
                      <a:pt x="1041783" y="1185500"/>
                    </a:cubicBezTo>
                    <a:lnTo>
                      <a:pt x="1037173" y="1182320"/>
                    </a:lnTo>
                    <a:lnTo>
                      <a:pt x="1037173" y="1181843"/>
                    </a:lnTo>
                    <a:cubicBezTo>
                      <a:pt x="1037173" y="1181843"/>
                      <a:pt x="1032880" y="1177869"/>
                      <a:pt x="1032880" y="1177869"/>
                    </a:cubicBezTo>
                    <a:lnTo>
                      <a:pt x="1031291" y="1177869"/>
                    </a:lnTo>
                    <a:cubicBezTo>
                      <a:pt x="1031291" y="1177869"/>
                      <a:pt x="1030019" y="1177074"/>
                      <a:pt x="1030019" y="1177074"/>
                    </a:cubicBezTo>
                    <a:lnTo>
                      <a:pt x="1026998" y="1174848"/>
                    </a:lnTo>
                    <a:lnTo>
                      <a:pt x="1023342" y="1174371"/>
                    </a:lnTo>
                    <a:lnTo>
                      <a:pt x="1020480" y="1172623"/>
                    </a:lnTo>
                    <a:lnTo>
                      <a:pt x="1015075" y="1170874"/>
                    </a:lnTo>
                    <a:lnTo>
                      <a:pt x="1009033" y="1170079"/>
                    </a:lnTo>
                    <a:lnTo>
                      <a:pt x="1007444" y="1169443"/>
                    </a:lnTo>
                    <a:lnTo>
                      <a:pt x="1006331" y="1169443"/>
                    </a:lnTo>
                    <a:cubicBezTo>
                      <a:pt x="1006331" y="1169443"/>
                      <a:pt x="1005854" y="1169125"/>
                      <a:pt x="1005854" y="1169125"/>
                    </a:cubicBezTo>
                    <a:lnTo>
                      <a:pt x="1004742" y="1166740"/>
                    </a:lnTo>
                    <a:lnTo>
                      <a:pt x="1003310" y="1165786"/>
                    </a:lnTo>
                    <a:lnTo>
                      <a:pt x="1000449" y="1163242"/>
                    </a:lnTo>
                    <a:lnTo>
                      <a:pt x="997587" y="1161812"/>
                    </a:lnTo>
                    <a:lnTo>
                      <a:pt x="996315" y="1162448"/>
                    </a:lnTo>
                    <a:lnTo>
                      <a:pt x="996315" y="1163242"/>
                    </a:lnTo>
                    <a:cubicBezTo>
                      <a:pt x="996315" y="1163242"/>
                      <a:pt x="999018" y="1165786"/>
                      <a:pt x="999018" y="1165786"/>
                    </a:cubicBezTo>
                    <a:lnTo>
                      <a:pt x="1000767" y="1169125"/>
                    </a:lnTo>
                    <a:lnTo>
                      <a:pt x="1004900" y="1171987"/>
                    </a:lnTo>
                    <a:lnTo>
                      <a:pt x="1009033" y="1175325"/>
                    </a:lnTo>
                    <a:lnTo>
                      <a:pt x="1009987" y="1175325"/>
                    </a:lnTo>
                    <a:cubicBezTo>
                      <a:pt x="1009987" y="1175325"/>
                      <a:pt x="1012849" y="1175643"/>
                      <a:pt x="1012849" y="1175643"/>
                    </a:cubicBezTo>
                    <a:lnTo>
                      <a:pt x="1016982" y="1175007"/>
                    </a:lnTo>
                    <a:lnTo>
                      <a:pt x="1020640" y="1175802"/>
                    </a:lnTo>
                    <a:lnTo>
                      <a:pt x="1022705" y="1176756"/>
                    </a:lnTo>
                    <a:lnTo>
                      <a:pt x="1027793" y="1181048"/>
                    </a:lnTo>
                    <a:close/>
                    <a:moveTo>
                      <a:pt x="982484" y="1079302"/>
                    </a:moveTo>
                    <a:lnTo>
                      <a:pt x="983756" y="1078348"/>
                    </a:lnTo>
                    <a:lnTo>
                      <a:pt x="985028" y="1076759"/>
                    </a:lnTo>
                    <a:lnTo>
                      <a:pt x="983916" y="1076281"/>
                    </a:lnTo>
                    <a:lnTo>
                      <a:pt x="979623" y="1075805"/>
                    </a:lnTo>
                    <a:lnTo>
                      <a:pt x="976125" y="1075805"/>
                    </a:lnTo>
                    <a:cubicBezTo>
                      <a:pt x="976125" y="1075805"/>
                      <a:pt x="976284" y="1077554"/>
                      <a:pt x="976284" y="1077554"/>
                    </a:cubicBezTo>
                    <a:lnTo>
                      <a:pt x="975648" y="1079938"/>
                    </a:lnTo>
                    <a:lnTo>
                      <a:pt x="974695" y="1082164"/>
                    </a:lnTo>
                    <a:lnTo>
                      <a:pt x="975330" y="1083277"/>
                    </a:lnTo>
                    <a:lnTo>
                      <a:pt x="975808" y="1085502"/>
                    </a:lnTo>
                    <a:lnTo>
                      <a:pt x="976602" y="1086456"/>
                    </a:lnTo>
                    <a:lnTo>
                      <a:pt x="978986" y="1086774"/>
                    </a:lnTo>
                    <a:lnTo>
                      <a:pt x="979782" y="1083277"/>
                    </a:lnTo>
                    <a:lnTo>
                      <a:pt x="980099" y="1080097"/>
                    </a:lnTo>
                    <a:lnTo>
                      <a:pt x="982644" y="1079461"/>
                    </a:lnTo>
                    <a:close/>
                    <a:moveTo>
                      <a:pt x="1081368" y="1219998"/>
                    </a:moveTo>
                    <a:lnTo>
                      <a:pt x="1083913" y="1219998"/>
                    </a:lnTo>
                    <a:cubicBezTo>
                      <a:pt x="1083913" y="1219998"/>
                      <a:pt x="1087092" y="1220634"/>
                      <a:pt x="1087092" y="1220634"/>
                    </a:cubicBezTo>
                    <a:lnTo>
                      <a:pt x="1089476" y="1219998"/>
                    </a:lnTo>
                    <a:lnTo>
                      <a:pt x="1094246" y="1223178"/>
                    </a:lnTo>
                    <a:lnTo>
                      <a:pt x="1098856" y="1225562"/>
                    </a:lnTo>
                    <a:lnTo>
                      <a:pt x="1099651" y="1225244"/>
                    </a:lnTo>
                    <a:lnTo>
                      <a:pt x="1100605" y="1223336"/>
                    </a:lnTo>
                    <a:lnTo>
                      <a:pt x="1102194" y="1221905"/>
                    </a:lnTo>
                    <a:lnTo>
                      <a:pt x="1102831" y="1220475"/>
                    </a:lnTo>
                    <a:lnTo>
                      <a:pt x="1102354" y="1217136"/>
                    </a:lnTo>
                    <a:lnTo>
                      <a:pt x="1102354" y="1215229"/>
                    </a:lnTo>
                    <a:cubicBezTo>
                      <a:pt x="1102354" y="1215229"/>
                      <a:pt x="1098220" y="1215229"/>
                      <a:pt x="1098220" y="1215229"/>
                    </a:cubicBezTo>
                    <a:lnTo>
                      <a:pt x="1091861" y="1212049"/>
                    </a:lnTo>
                    <a:lnTo>
                      <a:pt x="1087092" y="1209028"/>
                    </a:lnTo>
                    <a:lnTo>
                      <a:pt x="1082800" y="1207757"/>
                    </a:lnTo>
                    <a:lnTo>
                      <a:pt x="1074373" y="1206167"/>
                    </a:lnTo>
                    <a:lnTo>
                      <a:pt x="1072307" y="1207598"/>
                    </a:lnTo>
                    <a:lnTo>
                      <a:pt x="1070081" y="1208234"/>
                    </a:lnTo>
                    <a:lnTo>
                      <a:pt x="1068174" y="1212526"/>
                    </a:lnTo>
                    <a:lnTo>
                      <a:pt x="1071512" y="1215387"/>
                    </a:lnTo>
                    <a:lnTo>
                      <a:pt x="1075010" y="1218885"/>
                    </a:lnTo>
                    <a:lnTo>
                      <a:pt x="1075645" y="1222541"/>
                    </a:lnTo>
                    <a:lnTo>
                      <a:pt x="1079461" y="1221588"/>
                    </a:lnTo>
                    <a:lnTo>
                      <a:pt x="1081051" y="1219680"/>
                    </a:lnTo>
                    <a:close/>
                    <a:moveTo>
                      <a:pt x="1004900" y="1127314"/>
                    </a:moveTo>
                    <a:lnTo>
                      <a:pt x="1007285" y="1129381"/>
                    </a:lnTo>
                    <a:lnTo>
                      <a:pt x="1008874" y="1130175"/>
                    </a:lnTo>
                    <a:lnTo>
                      <a:pt x="1012054" y="1131129"/>
                    </a:lnTo>
                    <a:lnTo>
                      <a:pt x="1012849" y="1130652"/>
                    </a:lnTo>
                    <a:lnTo>
                      <a:pt x="1013485" y="1129857"/>
                    </a:lnTo>
                    <a:lnTo>
                      <a:pt x="1013485" y="1129062"/>
                    </a:lnTo>
                    <a:cubicBezTo>
                      <a:pt x="1013485" y="1129062"/>
                      <a:pt x="1013008" y="1128427"/>
                      <a:pt x="1013008" y="1128427"/>
                    </a:cubicBezTo>
                    <a:lnTo>
                      <a:pt x="1008874" y="1126201"/>
                    </a:lnTo>
                    <a:lnTo>
                      <a:pt x="1007444" y="1124611"/>
                    </a:lnTo>
                    <a:lnTo>
                      <a:pt x="1006331" y="1123816"/>
                    </a:lnTo>
                    <a:lnTo>
                      <a:pt x="1003788" y="1122862"/>
                    </a:lnTo>
                    <a:lnTo>
                      <a:pt x="1003151" y="1122862"/>
                    </a:lnTo>
                    <a:cubicBezTo>
                      <a:pt x="1003151" y="1122862"/>
                      <a:pt x="1004264" y="1125406"/>
                      <a:pt x="1004264" y="1125406"/>
                    </a:cubicBezTo>
                    <a:lnTo>
                      <a:pt x="1004583" y="1127472"/>
                    </a:lnTo>
                    <a:close/>
                    <a:moveTo>
                      <a:pt x="1116503" y="1247501"/>
                    </a:moveTo>
                    <a:lnTo>
                      <a:pt x="1114118" y="1248455"/>
                    </a:lnTo>
                    <a:lnTo>
                      <a:pt x="1110302" y="1248773"/>
                    </a:lnTo>
                    <a:lnTo>
                      <a:pt x="1108713" y="1249409"/>
                    </a:lnTo>
                    <a:lnTo>
                      <a:pt x="1105215" y="1248455"/>
                    </a:lnTo>
                    <a:lnTo>
                      <a:pt x="1104739" y="1247978"/>
                    </a:lnTo>
                    <a:lnTo>
                      <a:pt x="1103467" y="1245434"/>
                    </a:lnTo>
                    <a:lnTo>
                      <a:pt x="1100605" y="1245434"/>
                    </a:lnTo>
                    <a:cubicBezTo>
                      <a:pt x="1100605" y="1245434"/>
                      <a:pt x="1097425" y="1244481"/>
                      <a:pt x="1097425" y="1244481"/>
                    </a:cubicBezTo>
                    <a:lnTo>
                      <a:pt x="1092338" y="1244163"/>
                    </a:lnTo>
                    <a:lnTo>
                      <a:pt x="1091226" y="1244163"/>
                    </a:lnTo>
                    <a:cubicBezTo>
                      <a:pt x="1091226" y="1244163"/>
                      <a:pt x="1090430" y="1246388"/>
                      <a:pt x="1090430" y="1246388"/>
                    </a:cubicBezTo>
                    <a:lnTo>
                      <a:pt x="1090748" y="1247342"/>
                    </a:lnTo>
                    <a:lnTo>
                      <a:pt x="1091384" y="1247978"/>
                    </a:lnTo>
                    <a:lnTo>
                      <a:pt x="1091861" y="1247978"/>
                    </a:lnTo>
                    <a:cubicBezTo>
                      <a:pt x="1091861" y="1247978"/>
                      <a:pt x="1093610" y="1247342"/>
                      <a:pt x="1093610" y="1247342"/>
                    </a:cubicBezTo>
                    <a:lnTo>
                      <a:pt x="1094405" y="1246547"/>
                    </a:lnTo>
                    <a:lnTo>
                      <a:pt x="1095200" y="1246547"/>
                    </a:lnTo>
                    <a:cubicBezTo>
                      <a:pt x="1095200" y="1246547"/>
                      <a:pt x="1097266" y="1246547"/>
                      <a:pt x="1097266" y="1246547"/>
                    </a:cubicBezTo>
                    <a:lnTo>
                      <a:pt x="1099651" y="1248296"/>
                    </a:lnTo>
                    <a:lnTo>
                      <a:pt x="1103307" y="1250363"/>
                    </a:lnTo>
                    <a:lnTo>
                      <a:pt x="1103944" y="1250999"/>
                    </a:lnTo>
                    <a:lnTo>
                      <a:pt x="1103944" y="1252270"/>
                    </a:lnTo>
                    <a:cubicBezTo>
                      <a:pt x="1103944" y="1252270"/>
                      <a:pt x="1104739" y="1253224"/>
                      <a:pt x="1104739" y="1253224"/>
                    </a:cubicBezTo>
                    <a:lnTo>
                      <a:pt x="1108236" y="1254019"/>
                    </a:lnTo>
                    <a:lnTo>
                      <a:pt x="1110302" y="1254973"/>
                    </a:lnTo>
                    <a:lnTo>
                      <a:pt x="1111256" y="1254973"/>
                    </a:lnTo>
                    <a:cubicBezTo>
                      <a:pt x="1111256" y="1254973"/>
                      <a:pt x="1113323" y="1254178"/>
                      <a:pt x="1113323" y="1254178"/>
                    </a:cubicBezTo>
                    <a:lnTo>
                      <a:pt x="1114595" y="1254178"/>
                    </a:lnTo>
                    <a:cubicBezTo>
                      <a:pt x="1114595" y="1254178"/>
                      <a:pt x="1115867" y="1255291"/>
                      <a:pt x="1115867" y="1255291"/>
                    </a:cubicBezTo>
                    <a:lnTo>
                      <a:pt x="1116185" y="1256245"/>
                    </a:lnTo>
                    <a:lnTo>
                      <a:pt x="1116185" y="1257358"/>
                    </a:lnTo>
                    <a:cubicBezTo>
                      <a:pt x="1116185" y="1257358"/>
                      <a:pt x="1117934" y="1257994"/>
                      <a:pt x="1117934" y="1257994"/>
                    </a:cubicBezTo>
                    <a:lnTo>
                      <a:pt x="1120001" y="1257517"/>
                    </a:lnTo>
                    <a:lnTo>
                      <a:pt x="1123021" y="1255450"/>
                    </a:lnTo>
                    <a:lnTo>
                      <a:pt x="1123498" y="1253542"/>
                    </a:lnTo>
                    <a:lnTo>
                      <a:pt x="1119683" y="1247342"/>
                    </a:lnTo>
                    <a:lnTo>
                      <a:pt x="1116344" y="1247819"/>
                    </a:lnTo>
                    <a:close/>
                    <a:moveTo>
                      <a:pt x="1065789" y="1200285"/>
                    </a:moveTo>
                    <a:lnTo>
                      <a:pt x="1063881" y="1198854"/>
                    </a:lnTo>
                    <a:lnTo>
                      <a:pt x="1061338" y="1195356"/>
                    </a:lnTo>
                    <a:lnTo>
                      <a:pt x="1060701" y="1194879"/>
                    </a:lnTo>
                    <a:lnTo>
                      <a:pt x="1054819" y="1193767"/>
                    </a:lnTo>
                    <a:lnTo>
                      <a:pt x="1051322" y="1194084"/>
                    </a:lnTo>
                    <a:lnTo>
                      <a:pt x="1049255" y="1194561"/>
                    </a:lnTo>
                    <a:lnTo>
                      <a:pt x="1048778" y="1193926"/>
                    </a:lnTo>
                    <a:lnTo>
                      <a:pt x="1047983" y="1190746"/>
                    </a:lnTo>
                    <a:lnTo>
                      <a:pt x="1047348" y="1189156"/>
                    </a:lnTo>
                    <a:lnTo>
                      <a:pt x="1046711" y="1188361"/>
                    </a:lnTo>
                    <a:lnTo>
                      <a:pt x="1045281" y="1188044"/>
                    </a:lnTo>
                    <a:lnTo>
                      <a:pt x="1044327" y="1187248"/>
                    </a:lnTo>
                    <a:lnTo>
                      <a:pt x="1043691" y="1187248"/>
                    </a:lnTo>
                    <a:cubicBezTo>
                      <a:pt x="1043691" y="1187248"/>
                      <a:pt x="1042578" y="1188520"/>
                      <a:pt x="1042578" y="1188520"/>
                    </a:cubicBezTo>
                    <a:lnTo>
                      <a:pt x="1042578" y="1189474"/>
                    </a:lnTo>
                    <a:cubicBezTo>
                      <a:pt x="1042578" y="1189474"/>
                      <a:pt x="1042896" y="1192018"/>
                      <a:pt x="1042896" y="1192018"/>
                    </a:cubicBezTo>
                    <a:lnTo>
                      <a:pt x="1035265" y="1190428"/>
                    </a:lnTo>
                    <a:lnTo>
                      <a:pt x="1032880" y="1188044"/>
                    </a:lnTo>
                    <a:lnTo>
                      <a:pt x="1026044" y="1188679"/>
                    </a:lnTo>
                    <a:lnTo>
                      <a:pt x="1021434" y="1193290"/>
                    </a:lnTo>
                    <a:lnTo>
                      <a:pt x="1027316" y="1194243"/>
                    </a:lnTo>
                    <a:lnTo>
                      <a:pt x="1029065" y="1197582"/>
                    </a:lnTo>
                    <a:lnTo>
                      <a:pt x="1032245" y="1200762"/>
                    </a:lnTo>
                    <a:lnTo>
                      <a:pt x="1035424" y="1200285"/>
                    </a:lnTo>
                    <a:lnTo>
                      <a:pt x="1036378" y="1200285"/>
                    </a:lnTo>
                    <a:cubicBezTo>
                      <a:pt x="1036378" y="1200285"/>
                      <a:pt x="1036695" y="1200444"/>
                      <a:pt x="1036695" y="1200444"/>
                    </a:cubicBezTo>
                    <a:lnTo>
                      <a:pt x="1037332" y="1202987"/>
                    </a:lnTo>
                    <a:lnTo>
                      <a:pt x="1037332" y="1204736"/>
                    </a:lnTo>
                    <a:cubicBezTo>
                      <a:pt x="1037332" y="1204736"/>
                      <a:pt x="1036855" y="1208074"/>
                      <a:pt x="1036855" y="1208074"/>
                    </a:cubicBezTo>
                    <a:lnTo>
                      <a:pt x="1036855" y="1209028"/>
                    </a:lnTo>
                    <a:cubicBezTo>
                      <a:pt x="1036855" y="1209028"/>
                      <a:pt x="1039716" y="1210618"/>
                      <a:pt x="1039716" y="1210618"/>
                    </a:cubicBezTo>
                    <a:lnTo>
                      <a:pt x="1042260" y="1211572"/>
                    </a:lnTo>
                    <a:lnTo>
                      <a:pt x="1043373" y="1211095"/>
                    </a:lnTo>
                    <a:lnTo>
                      <a:pt x="1043691" y="1210300"/>
                    </a:lnTo>
                    <a:lnTo>
                      <a:pt x="1043214" y="1207916"/>
                    </a:lnTo>
                    <a:lnTo>
                      <a:pt x="1043532" y="1206326"/>
                    </a:lnTo>
                    <a:lnTo>
                      <a:pt x="1044486" y="1204736"/>
                    </a:lnTo>
                    <a:lnTo>
                      <a:pt x="1046076" y="1205849"/>
                    </a:lnTo>
                    <a:lnTo>
                      <a:pt x="1047507" y="1205849"/>
                    </a:lnTo>
                    <a:cubicBezTo>
                      <a:pt x="1047507" y="1205849"/>
                      <a:pt x="1049415" y="1205372"/>
                      <a:pt x="1049415" y="1205372"/>
                    </a:cubicBezTo>
                    <a:lnTo>
                      <a:pt x="1052435" y="1206008"/>
                    </a:lnTo>
                    <a:lnTo>
                      <a:pt x="1051958" y="1209505"/>
                    </a:lnTo>
                    <a:lnTo>
                      <a:pt x="1049096" y="1212844"/>
                    </a:lnTo>
                    <a:lnTo>
                      <a:pt x="1046870" y="1213798"/>
                    </a:lnTo>
                    <a:lnTo>
                      <a:pt x="1047189" y="1214752"/>
                    </a:lnTo>
                    <a:lnTo>
                      <a:pt x="1048302" y="1215706"/>
                    </a:lnTo>
                    <a:lnTo>
                      <a:pt x="1049415" y="1216182"/>
                    </a:lnTo>
                    <a:lnTo>
                      <a:pt x="1050368" y="1216182"/>
                    </a:lnTo>
                    <a:cubicBezTo>
                      <a:pt x="1050368" y="1216182"/>
                      <a:pt x="1051799" y="1215229"/>
                      <a:pt x="1051799" y="1215229"/>
                    </a:cubicBezTo>
                    <a:lnTo>
                      <a:pt x="1054978" y="1214275"/>
                    </a:lnTo>
                    <a:lnTo>
                      <a:pt x="1058317" y="1214275"/>
                    </a:lnTo>
                    <a:cubicBezTo>
                      <a:pt x="1058317" y="1214275"/>
                      <a:pt x="1061020" y="1212208"/>
                      <a:pt x="1061020" y="1212208"/>
                    </a:cubicBezTo>
                    <a:lnTo>
                      <a:pt x="1062768" y="1211254"/>
                    </a:lnTo>
                    <a:lnTo>
                      <a:pt x="1063881" y="1210300"/>
                    </a:lnTo>
                    <a:lnTo>
                      <a:pt x="1063881" y="1208710"/>
                    </a:lnTo>
                    <a:cubicBezTo>
                      <a:pt x="1063881" y="1208710"/>
                      <a:pt x="1065630" y="1205690"/>
                      <a:pt x="1065630" y="1205690"/>
                    </a:cubicBezTo>
                    <a:lnTo>
                      <a:pt x="1068491" y="1203464"/>
                    </a:lnTo>
                    <a:lnTo>
                      <a:pt x="1065630" y="120028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3" name="Freeform: Shape 5062">
                <a:extLst>
                  <a:ext uri="{FF2B5EF4-FFF2-40B4-BE49-F238E27FC236}">
                    <a16:creationId xmlns:a16="http://schemas.microsoft.com/office/drawing/2014/main" id="{CD1638D0-A9FB-3925-EFD5-F5A6C854C154}"/>
                  </a:ext>
                </a:extLst>
              </p:cNvPr>
              <p:cNvSpPr/>
              <p:nvPr/>
            </p:nvSpPr>
            <p:spPr>
              <a:xfrm>
                <a:off x="7643810" y="4543435"/>
                <a:ext cx="3020" cy="1907"/>
              </a:xfrm>
              <a:custGeom>
                <a:avLst/>
                <a:gdLst>
                  <a:gd name="connsiteX0" fmla="*/ 2862 w 3020"/>
                  <a:gd name="connsiteY0" fmla="*/ 795 h 1907"/>
                  <a:gd name="connsiteX1" fmla="*/ 2067 w 3020"/>
                  <a:gd name="connsiteY1" fmla="*/ 159 h 1907"/>
                  <a:gd name="connsiteX2" fmla="*/ 954 w 3020"/>
                  <a:gd name="connsiteY2" fmla="*/ 0 h 1907"/>
                  <a:gd name="connsiteX3" fmla="*/ 318 w 3020"/>
                  <a:gd name="connsiteY3" fmla="*/ 477 h 1907"/>
                  <a:gd name="connsiteX4" fmla="*/ 0 w 3020"/>
                  <a:gd name="connsiteY4" fmla="*/ 1272 h 1907"/>
                  <a:gd name="connsiteX5" fmla="*/ 0 w 3020"/>
                  <a:gd name="connsiteY5" fmla="*/ 1590 h 1907"/>
                  <a:gd name="connsiteX6" fmla="*/ 795 w 3020"/>
                  <a:gd name="connsiteY6" fmla="*/ 1749 h 1907"/>
                  <a:gd name="connsiteX7" fmla="*/ 1908 w 3020"/>
                  <a:gd name="connsiteY7" fmla="*/ 1908 h 1907"/>
                  <a:gd name="connsiteX8" fmla="*/ 2862 w 3020"/>
                  <a:gd name="connsiteY8" fmla="*/ 1908 h 1907"/>
                  <a:gd name="connsiteX9" fmla="*/ 3021 w 3020"/>
                  <a:gd name="connsiteY9" fmla="*/ 1749 h 1907"/>
                  <a:gd name="connsiteX10" fmla="*/ 2862 w 3020"/>
                  <a:gd name="connsiteY10" fmla="*/ 795 h 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0" h="1907">
                    <a:moveTo>
                      <a:pt x="2862" y="795"/>
                    </a:moveTo>
                    <a:lnTo>
                      <a:pt x="2067" y="159"/>
                    </a:lnTo>
                    <a:lnTo>
                      <a:pt x="954" y="0"/>
                    </a:lnTo>
                    <a:lnTo>
                      <a:pt x="318" y="477"/>
                    </a:lnTo>
                    <a:lnTo>
                      <a:pt x="0" y="1272"/>
                    </a:lnTo>
                    <a:lnTo>
                      <a:pt x="0" y="1590"/>
                    </a:lnTo>
                    <a:lnTo>
                      <a:pt x="795" y="1749"/>
                    </a:lnTo>
                    <a:lnTo>
                      <a:pt x="1908" y="1908"/>
                    </a:lnTo>
                    <a:lnTo>
                      <a:pt x="2862" y="1908"/>
                    </a:lnTo>
                    <a:lnTo>
                      <a:pt x="3021" y="1749"/>
                    </a:lnTo>
                    <a:lnTo>
                      <a:pt x="2862" y="79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4" name="Freeform: Shape 5063">
                <a:extLst>
                  <a:ext uri="{FF2B5EF4-FFF2-40B4-BE49-F238E27FC236}">
                    <a16:creationId xmlns:a16="http://schemas.microsoft.com/office/drawing/2014/main" id="{92FD2107-8B0A-CDFD-B447-D096D18F3607}"/>
                  </a:ext>
                </a:extLst>
              </p:cNvPr>
              <p:cNvSpPr/>
              <p:nvPr/>
            </p:nvSpPr>
            <p:spPr>
              <a:xfrm>
                <a:off x="944951" y="3622951"/>
                <a:ext cx="175511" cy="182983"/>
              </a:xfrm>
              <a:custGeom>
                <a:avLst/>
                <a:gdLst>
                  <a:gd name="connsiteX0" fmla="*/ 154368 w 175511"/>
                  <a:gd name="connsiteY0" fmla="*/ 161204 h 182983"/>
                  <a:gd name="connsiteX1" fmla="*/ 158183 w 175511"/>
                  <a:gd name="connsiteY1" fmla="*/ 161999 h 182983"/>
                  <a:gd name="connsiteX2" fmla="*/ 158978 w 175511"/>
                  <a:gd name="connsiteY2" fmla="*/ 160886 h 182983"/>
                  <a:gd name="connsiteX3" fmla="*/ 155322 w 175511"/>
                  <a:gd name="connsiteY3" fmla="*/ 160409 h 182983"/>
                  <a:gd name="connsiteX4" fmla="*/ 154368 w 175511"/>
                  <a:gd name="connsiteY4" fmla="*/ 161363 h 182983"/>
                  <a:gd name="connsiteX5" fmla="*/ 174081 w 175511"/>
                  <a:gd name="connsiteY5" fmla="*/ 64386 h 182983"/>
                  <a:gd name="connsiteX6" fmla="*/ 172968 w 175511"/>
                  <a:gd name="connsiteY6" fmla="*/ 56278 h 182983"/>
                  <a:gd name="connsiteX7" fmla="*/ 172968 w 175511"/>
                  <a:gd name="connsiteY7" fmla="*/ 55642 h 182983"/>
                  <a:gd name="connsiteX8" fmla="*/ 172173 w 175511"/>
                  <a:gd name="connsiteY8" fmla="*/ 54530 h 182983"/>
                  <a:gd name="connsiteX9" fmla="*/ 171537 w 175511"/>
                  <a:gd name="connsiteY9" fmla="*/ 51191 h 182983"/>
                  <a:gd name="connsiteX10" fmla="*/ 170424 w 175511"/>
                  <a:gd name="connsiteY10" fmla="*/ 49283 h 182983"/>
                  <a:gd name="connsiteX11" fmla="*/ 168835 w 175511"/>
                  <a:gd name="connsiteY11" fmla="*/ 48647 h 182983"/>
                  <a:gd name="connsiteX12" fmla="*/ 168835 w 175511"/>
                  <a:gd name="connsiteY12" fmla="*/ 46740 h 182983"/>
                  <a:gd name="connsiteX13" fmla="*/ 170424 w 175511"/>
                  <a:gd name="connsiteY13" fmla="*/ 43560 h 182983"/>
                  <a:gd name="connsiteX14" fmla="*/ 170901 w 175511"/>
                  <a:gd name="connsiteY14" fmla="*/ 41652 h 182983"/>
                  <a:gd name="connsiteX15" fmla="*/ 170107 w 175511"/>
                  <a:gd name="connsiteY15" fmla="*/ 41175 h 182983"/>
                  <a:gd name="connsiteX16" fmla="*/ 170107 w 175511"/>
                  <a:gd name="connsiteY16" fmla="*/ 39745 h 182983"/>
                  <a:gd name="connsiteX17" fmla="*/ 170583 w 175511"/>
                  <a:gd name="connsiteY17" fmla="*/ 37360 h 182983"/>
                  <a:gd name="connsiteX18" fmla="*/ 170266 w 175511"/>
                  <a:gd name="connsiteY18" fmla="*/ 35929 h 182983"/>
                  <a:gd name="connsiteX19" fmla="*/ 169630 w 175511"/>
                  <a:gd name="connsiteY19" fmla="*/ 36565 h 182983"/>
                  <a:gd name="connsiteX20" fmla="*/ 168199 w 175511"/>
                  <a:gd name="connsiteY20" fmla="*/ 37519 h 182983"/>
                  <a:gd name="connsiteX21" fmla="*/ 166768 w 175511"/>
                  <a:gd name="connsiteY21" fmla="*/ 37519 h 182983"/>
                  <a:gd name="connsiteX22" fmla="*/ 165019 w 175511"/>
                  <a:gd name="connsiteY22" fmla="*/ 35293 h 182983"/>
                  <a:gd name="connsiteX23" fmla="*/ 164224 w 175511"/>
                  <a:gd name="connsiteY23" fmla="*/ 34339 h 182983"/>
                  <a:gd name="connsiteX24" fmla="*/ 162794 w 175511"/>
                  <a:gd name="connsiteY24" fmla="*/ 32114 h 182983"/>
                  <a:gd name="connsiteX25" fmla="*/ 161681 w 175511"/>
                  <a:gd name="connsiteY25" fmla="*/ 29888 h 182983"/>
                  <a:gd name="connsiteX26" fmla="*/ 160091 w 175511"/>
                  <a:gd name="connsiteY26" fmla="*/ 28934 h 182983"/>
                  <a:gd name="connsiteX27" fmla="*/ 158501 w 175511"/>
                  <a:gd name="connsiteY27" fmla="*/ 27980 h 182983"/>
                  <a:gd name="connsiteX28" fmla="*/ 156593 w 175511"/>
                  <a:gd name="connsiteY28" fmla="*/ 25119 h 182983"/>
                  <a:gd name="connsiteX29" fmla="*/ 154845 w 175511"/>
                  <a:gd name="connsiteY29" fmla="*/ 23847 h 182983"/>
                  <a:gd name="connsiteX30" fmla="*/ 152937 w 175511"/>
                  <a:gd name="connsiteY30" fmla="*/ 24165 h 182983"/>
                  <a:gd name="connsiteX31" fmla="*/ 150234 w 175511"/>
                  <a:gd name="connsiteY31" fmla="*/ 23688 h 182983"/>
                  <a:gd name="connsiteX32" fmla="*/ 144670 w 175511"/>
                  <a:gd name="connsiteY32" fmla="*/ 23052 h 182983"/>
                  <a:gd name="connsiteX33" fmla="*/ 138629 w 175511"/>
                  <a:gd name="connsiteY33" fmla="*/ 23052 h 182983"/>
                  <a:gd name="connsiteX34" fmla="*/ 136085 w 175511"/>
                  <a:gd name="connsiteY34" fmla="*/ 23847 h 182983"/>
                  <a:gd name="connsiteX35" fmla="*/ 133542 w 175511"/>
                  <a:gd name="connsiteY35" fmla="*/ 24801 h 182983"/>
                  <a:gd name="connsiteX36" fmla="*/ 127341 w 175511"/>
                  <a:gd name="connsiteY36" fmla="*/ 27026 h 182983"/>
                  <a:gd name="connsiteX37" fmla="*/ 124798 w 175511"/>
                  <a:gd name="connsiteY37" fmla="*/ 28139 h 182983"/>
                  <a:gd name="connsiteX38" fmla="*/ 122890 w 175511"/>
                  <a:gd name="connsiteY38" fmla="*/ 31001 h 182983"/>
                  <a:gd name="connsiteX39" fmla="*/ 120823 w 175511"/>
                  <a:gd name="connsiteY39" fmla="*/ 31001 h 182983"/>
                  <a:gd name="connsiteX40" fmla="*/ 118757 w 175511"/>
                  <a:gd name="connsiteY40" fmla="*/ 30047 h 182983"/>
                  <a:gd name="connsiteX41" fmla="*/ 117485 w 175511"/>
                  <a:gd name="connsiteY41" fmla="*/ 28775 h 182983"/>
                  <a:gd name="connsiteX42" fmla="*/ 114623 w 175511"/>
                  <a:gd name="connsiteY42" fmla="*/ 29093 h 182983"/>
                  <a:gd name="connsiteX43" fmla="*/ 111921 w 175511"/>
                  <a:gd name="connsiteY43" fmla="*/ 27821 h 182983"/>
                  <a:gd name="connsiteX44" fmla="*/ 109218 w 175511"/>
                  <a:gd name="connsiteY44" fmla="*/ 25437 h 182983"/>
                  <a:gd name="connsiteX45" fmla="*/ 107310 w 175511"/>
                  <a:gd name="connsiteY45" fmla="*/ 24642 h 182983"/>
                  <a:gd name="connsiteX46" fmla="*/ 104767 w 175511"/>
                  <a:gd name="connsiteY46" fmla="*/ 22893 h 182983"/>
                  <a:gd name="connsiteX47" fmla="*/ 104131 w 175511"/>
                  <a:gd name="connsiteY47" fmla="*/ 19554 h 182983"/>
                  <a:gd name="connsiteX48" fmla="*/ 102541 w 175511"/>
                  <a:gd name="connsiteY48" fmla="*/ 17170 h 182983"/>
                  <a:gd name="connsiteX49" fmla="*/ 101110 w 175511"/>
                  <a:gd name="connsiteY49" fmla="*/ 13831 h 182983"/>
                  <a:gd name="connsiteX50" fmla="*/ 98884 w 175511"/>
                  <a:gd name="connsiteY50" fmla="*/ 12400 h 182983"/>
                  <a:gd name="connsiteX51" fmla="*/ 96341 w 175511"/>
                  <a:gd name="connsiteY51" fmla="*/ 11605 h 182983"/>
                  <a:gd name="connsiteX52" fmla="*/ 92843 w 175511"/>
                  <a:gd name="connsiteY52" fmla="*/ 11605 h 182983"/>
                  <a:gd name="connsiteX53" fmla="*/ 90617 w 175511"/>
                  <a:gd name="connsiteY53" fmla="*/ 10493 h 182983"/>
                  <a:gd name="connsiteX54" fmla="*/ 88869 w 175511"/>
                  <a:gd name="connsiteY54" fmla="*/ 8585 h 182983"/>
                  <a:gd name="connsiteX55" fmla="*/ 87915 w 175511"/>
                  <a:gd name="connsiteY55" fmla="*/ 8108 h 182983"/>
                  <a:gd name="connsiteX56" fmla="*/ 83940 w 175511"/>
                  <a:gd name="connsiteY56" fmla="*/ 8108 h 182983"/>
                  <a:gd name="connsiteX57" fmla="*/ 79648 w 175511"/>
                  <a:gd name="connsiteY57" fmla="*/ 9539 h 182983"/>
                  <a:gd name="connsiteX58" fmla="*/ 78217 w 175511"/>
                  <a:gd name="connsiteY58" fmla="*/ 10493 h 182983"/>
                  <a:gd name="connsiteX59" fmla="*/ 77899 w 175511"/>
                  <a:gd name="connsiteY59" fmla="*/ 11923 h 182983"/>
                  <a:gd name="connsiteX60" fmla="*/ 76945 w 175511"/>
                  <a:gd name="connsiteY60" fmla="*/ 12877 h 182983"/>
                  <a:gd name="connsiteX61" fmla="*/ 75515 w 175511"/>
                  <a:gd name="connsiteY61" fmla="*/ 13990 h 182983"/>
                  <a:gd name="connsiteX62" fmla="*/ 74243 w 175511"/>
                  <a:gd name="connsiteY62" fmla="*/ 15262 h 182983"/>
                  <a:gd name="connsiteX63" fmla="*/ 71858 w 175511"/>
                  <a:gd name="connsiteY63" fmla="*/ 15262 h 182983"/>
                  <a:gd name="connsiteX64" fmla="*/ 69632 w 175511"/>
                  <a:gd name="connsiteY64" fmla="*/ 14149 h 182983"/>
                  <a:gd name="connsiteX65" fmla="*/ 68520 w 175511"/>
                  <a:gd name="connsiteY65" fmla="*/ 13354 h 182983"/>
                  <a:gd name="connsiteX66" fmla="*/ 68520 w 175511"/>
                  <a:gd name="connsiteY66" fmla="*/ 12877 h 182983"/>
                  <a:gd name="connsiteX67" fmla="*/ 69155 w 175511"/>
                  <a:gd name="connsiteY67" fmla="*/ 11605 h 182983"/>
                  <a:gd name="connsiteX68" fmla="*/ 69791 w 175511"/>
                  <a:gd name="connsiteY68" fmla="*/ 10175 h 182983"/>
                  <a:gd name="connsiteX69" fmla="*/ 69791 w 175511"/>
                  <a:gd name="connsiteY69" fmla="*/ 9221 h 182983"/>
                  <a:gd name="connsiteX70" fmla="*/ 68996 w 175511"/>
                  <a:gd name="connsiteY70" fmla="*/ 6995 h 182983"/>
                  <a:gd name="connsiteX71" fmla="*/ 68361 w 175511"/>
                  <a:gd name="connsiteY71" fmla="*/ 4610 h 182983"/>
                  <a:gd name="connsiteX72" fmla="*/ 68679 w 175511"/>
                  <a:gd name="connsiteY72" fmla="*/ 3498 h 182983"/>
                  <a:gd name="connsiteX73" fmla="*/ 68043 w 175511"/>
                  <a:gd name="connsiteY73" fmla="*/ 0 h 182983"/>
                  <a:gd name="connsiteX74" fmla="*/ 67725 w 175511"/>
                  <a:gd name="connsiteY74" fmla="*/ 0 h 182983"/>
                  <a:gd name="connsiteX75" fmla="*/ 64704 w 175511"/>
                  <a:gd name="connsiteY75" fmla="*/ 795 h 182983"/>
                  <a:gd name="connsiteX76" fmla="*/ 63591 w 175511"/>
                  <a:gd name="connsiteY76" fmla="*/ 795 h 182983"/>
                  <a:gd name="connsiteX77" fmla="*/ 62955 w 175511"/>
                  <a:gd name="connsiteY77" fmla="*/ 1431 h 182983"/>
                  <a:gd name="connsiteX78" fmla="*/ 62955 w 175511"/>
                  <a:gd name="connsiteY78" fmla="*/ 2067 h 182983"/>
                  <a:gd name="connsiteX79" fmla="*/ 63432 w 175511"/>
                  <a:gd name="connsiteY79" fmla="*/ 4292 h 182983"/>
                  <a:gd name="connsiteX80" fmla="*/ 62955 w 175511"/>
                  <a:gd name="connsiteY80" fmla="*/ 4610 h 182983"/>
                  <a:gd name="connsiteX81" fmla="*/ 61207 w 175511"/>
                  <a:gd name="connsiteY81" fmla="*/ 4610 h 182983"/>
                  <a:gd name="connsiteX82" fmla="*/ 58822 w 175511"/>
                  <a:gd name="connsiteY82" fmla="*/ 3816 h 182983"/>
                  <a:gd name="connsiteX83" fmla="*/ 56278 w 175511"/>
                  <a:gd name="connsiteY83" fmla="*/ 1749 h 182983"/>
                  <a:gd name="connsiteX84" fmla="*/ 55642 w 175511"/>
                  <a:gd name="connsiteY84" fmla="*/ 2385 h 182983"/>
                  <a:gd name="connsiteX85" fmla="*/ 55324 w 175511"/>
                  <a:gd name="connsiteY85" fmla="*/ 3974 h 182983"/>
                  <a:gd name="connsiteX86" fmla="*/ 55324 w 175511"/>
                  <a:gd name="connsiteY86" fmla="*/ 5882 h 182983"/>
                  <a:gd name="connsiteX87" fmla="*/ 55801 w 175511"/>
                  <a:gd name="connsiteY87" fmla="*/ 9380 h 182983"/>
                  <a:gd name="connsiteX88" fmla="*/ 55165 w 175511"/>
                  <a:gd name="connsiteY88" fmla="*/ 10652 h 182983"/>
                  <a:gd name="connsiteX89" fmla="*/ 53417 w 175511"/>
                  <a:gd name="connsiteY89" fmla="*/ 10652 h 182983"/>
                  <a:gd name="connsiteX90" fmla="*/ 51032 w 175511"/>
                  <a:gd name="connsiteY90" fmla="*/ 10493 h 182983"/>
                  <a:gd name="connsiteX91" fmla="*/ 48965 w 175511"/>
                  <a:gd name="connsiteY91" fmla="*/ 10811 h 182983"/>
                  <a:gd name="connsiteX92" fmla="*/ 47693 w 175511"/>
                  <a:gd name="connsiteY92" fmla="*/ 10811 h 182983"/>
                  <a:gd name="connsiteX93" fmla="*/ 46898 w 175511"/>
                  <a:gd name="connsiteY93" fmla="*/ 12082 h 182983"/>
                  <a:gd name="connsiteX94" fmla="*/ 46581 w 175511"/>
                  <a:gd name="connsiteY94" fmla="*/ 13513 h 182983"/>
                  <a:gd name="connsiteX95" fmla="*/ 47375 w 175511"/>
                  <a:gd name="connsiteY95" fmla="*/ 15103 h 182983"/>
                  <a:gd name="connsiteX96" fmla="*/ 47375 w 175511"/>
                  <a:gd name="connsiteY96" fmla="*/ 15739 h 182983"/>
                  <a:gd name="connsiteX97" fmla="*/ 46581 w 175511"/>
                  <a:gd name="connsiteY97" fmla="*/ 16375 h 182983"/>
                  <a:gd name="connsiteX98" fmla="*/ 45786 w 175511"/>
                  <a:gd name="connsiteY98" fmla="*/ 16693 h 182983"/>
                  <a:gd name="connsiteX99" fmla="*/ 45150 w 175511"/>
                  <a:gd name="connsiteY99" fmla="*/ 16693 h 182983"/>
                  <a:gd name="connsiteX100" fmla="*/ 43242 w 175511"/>
                  <a:gd name="connsiteY100" fmla="*/ 14944 h 182983"/>
                  <a:gd name="connsiteX101" fmla="*/ 41016 w 175511"/>
                  <a:gd name="connsiteY101" fmla="*/ 14308 h 182983"/>
                  <a:gd name="connsiteX102" fmla="*/ 35770 w 175511"/>
                  <a:gd name="connsiteY102" fmla="*/ 13354 h 182983"/>
                  <a:gd name="connsiteX103" fmla="*/ 35134 w 175511"/>
                  <a:gd name="connsiteY103" fmla="*/ 10970 h 182983"/>
                  <a:gd name="connsiteX104" fmla="*/ 34339 w 175511"/>
                  <a:gd name="connsiteY104" fmla="*/ 10970 h 182983"/>
                  <a:gd name="connsiteX105" fmla="*/ 33067 w 175511"/>
                  <a:gd name="connsiteY105" fmla="*/ 9698 h 182983"/>
                  <a:gd name="connsiteX106" fmla="*/ 31955 w 175511"/>
                  <a:gd name="connsiteY106" fmla="*/ 8108 h 182983"/>
                  <a:gd name="connsiteX107" fmla="*/ 31001 w 175511"/>
                  <a:gd name="connsiteY107" fmla="*/ 8108 h 182983"/>
                  <a:gd name="connsiteX108" fmla="*/ 30206 w 175511"/>
                  <a:gd name="connsiteY108" fmla="*/ 8585 h 182983"/>
                  <a:gd name="connsiteX109" fmla="*/ 27344 w 175511"/>
                  <a:gd name="connsiteY109" fmla="*/ 8585 h 182983"/>
                  <a:gd name="connsiteX110" fmla="*/ 24801 w 175511"/>
                  <a:gd name="connsiteY110" fmla="*/ 10811 h 182983"/>
                  <a:gd name="connsiteX111" fmla="*/ 22893 w 175511"/>
                  <a:gd name="connsiteY111" fmla="*/ 13831 h 182983"/>
                  <a:gd name="connsiteX112" fmla="*/ 20826 w 175511"/>
                  <a:gd name="connsiteY112" fmla="*/ 15262 h 182983"/>
                  <a:gd name="connsiteX113" fmla="*/ 18600 w 175511"/>
                  <a:gd name="connsiteY113" fmla="*/ 15898 h 182983"/>
                  <a:gd name="connsiteX114" fmla="*/ 17806 w 175511"/>
                  <a:gd name="connsiteY114" fmla="*/ 15898 h 182983"/>
                  <a:gd name="connsiteX115" fmla="*/ 17170 w 175511"/>
                  <a:gd name="connsiteY115" fmla="*/ 17011 h 182983"/>
                  <a:gd name="connsiteX116" fmla="*/ 15262 w 175511"/>
                  <a:gd name="connsiteY116" fmla="*/ 18760 h 182983"/>
                  <a:gd name="connsiteX117" fmla="*/ 13513 w 175511"/>
                  <a:gd name="connsiteY117" fmla="*/ 20031 h 182983"/>
                  <a:gd name="connsiteX118" fmla="*/ 13036 w 175511"/>
                  <a:gd name="connsiteY118" fmla="*/ 21462 h 182983"/>
                  <a:gd name="connsiteX119" fmla="*/ 13354 w 175511"/>
                  <a:gd name="connsiteY119" fmla="*/ 24165 h 182983"/>
                  <a:gd name="connsiteX120" fmla="*/ 13354 w 175511"/>
                  <a:gd name="connsiteY120" fmla="*/ 30047 h 182983"/>
                  <a:gd name="connsiteX121" fmla="*/ 13672 w 175511"/>
                  <a:gd name="connsiteY121" fmla="*/ 35134 h 182983"/>
                  <a:gd name="connsiteX122" fmla="*/ 15103 w 175511"/>
                  <a:gd name="connsiteY122" fmla="*/ 37042 h 182983"/>
                  <a:gd name="connsiteX123" fmla="*/ 16693 w 175511"/>
                  <a:gd name="connsiteY123" fmla="*/ 37996 h 182983"/>
                  <a:gd name="connsiteX124" fmla="*/ 18600 w 175511"/>
                  <a:gd name="connsiteY124" fmla="*/ 37996 h 182983"/>
                  <a:gd name="connsiteX125" fmla="*/ 20508 w 175511"/>
                  <a:gd name="connsiteY125" fmla="*/ 37519 h 182983"/>
                  <a:gd name="connsiteX126" fmla="*/ 20508 w 175511"/>
                  <a:gd name="connsiteY126" fmla="*/ 40539 h 182983"/>
                  <a:gd name="connsiteX127" fmla="*/ 19872 w 175511"/>
                  <a:gd name="connsiteY127" fmla="*/ 44037 h 182983"/>
                  <a:gd name="connsiteX128" fmla="*/ 22098 w 175511"/>
                  <a:gd name="connsiteY128" fmla="*/ 45150 h 182983"/>
                  <a:gd name="connsiteX129" fmla="*/ 23211 w 175511"/>
                  <a:gd name="connsiteY129" fmla="*/ 46263 h 182983"/>
                  <a:gd name="connsiteX130" fmla="*/ 23847 w 175511"/>
                  <a:gd name="connsiteY130" fmla="*/ 47217 h 182983"/>
                  <a:gd name="connsiteX131" fmla="*/ 20349 w 175511"/>
                  <a:gd name="connsiteY131" fmla="*/ 49124 h 182983"/>
                  <a:gd name="connsiteX132" fmla="*/ 19236 w 175511"/>
                  <a:gd name="connsiteY132" fmla="*/ 50237 h 182983"/>
                  <a:gd name="connsiteX133" fmla="*/ 18759 w 175511"/>
                  <a:gd name="connsiteY133" fmla="*/ 53099 h 182983"/>
                  <a:gd name="connsiteX134" fmla="*/ 18759 w 175511"/>
                  <a:gd name="connsiteY134" fmla="*/ 55801 h 182983"/>
                  <a:gd name="connsiteX135" fmla="*/ 23688 w 175511"/>
                  <a:gd name="connsiteY135" fmla="*/ 57709 h 182983"/>
                  <a:gd name="connsiteX136" fmla="*/ 25595 w 175511"/>
                  <a:gd name="connsiteY136" fmla="*/ 59935 h 182983"/>
                  <a:gd name="connsiteX137" fmla="*/ 26390 w 175511"/>
                  <a:gd name="connsiteY137" fmla="*/ 62319 h 182983"/>
                  <a:gd name="connsiteX138" fmla="*/ 26708 w 175511"/>
                  <a:gd name="connsiteY138" fmla="*/ 66612 h 182983"/>
                  <a:gd name="connsiteX139" fmla="*/ 26231 w 175511"/>
                  <a:gd name="connsiteY139" fmla="*/ 67566 h 182983"/>
                  <a:gd name="connsiteX140" fmla="*/ 24960 w 175511"/>
                  <a:gd name="connsiteY140" fmla="*/ 67566 h 182983"/>
                  <a:gd name="connsiteX141" fmla="*/ 23529 w 175511"/>
                  <a:gd name="connsiteY141" fmla="*/ 66294 h 182983"/>
                  <a:gd name="connsiteX142" fmla="*/ 22416 w 175511"/>
                  <a:gd name="connsiteY142" fmla="*/ 65022 h 182983"/>
                  <a:gd name="connsiteX143" fmla="*/ 21144 w 175511"/>
                  <a:gd name="connsiteY143" fmla="*/ 65022 h 182983"/>
                  <a:gd name="connsiteX144" fmla="*/ 18759 w 175511"/>
                  <a:gd name="connsiteY144" fmla="*/ 64704 h 182983"/>
                  <a:gd name="connsiteX145" fmla="*/ 16057 w 175511"/>
                  <a:gd name="connsiteY145" fmla="*/ 64227 h 182983"/>
                  <a:gd name="connsiteX146" fmla="*/ 12718 w 175511"/>
                  <a:gd name="connsiteY146" fmla="*/ 64227 h 182983"/>
                  <a:gd name="connsiteX147" fmla="*/ 11446 w 175511"/>
                  <a:gd name="connsiteY147" fmla="*/ 64545 h 182983"/>
                  <a:gd name="connsiteX148" fmla="*/ 10652 w 175511"/>
                  <a:gd name="connsiteY148" fmla="*/ 65340 h 182983"/>
                  <a:gd name="connsiteX149" fmla="*/ 10652 w 175511"/>
                  <a:gd name="connsiteY149" fmla="*/ 66771 h 182983"/>
                  <a:gd name="connsiteX150" fmla="*/ 10175 w 175511"/>
                  <a:gd name="connsiteY150" fmla="*/ 71222 h 182983"/>
                  <a:gd name="connsiteX151" fmla="*/ 11287 w 175511"/>
                  <a:gd name="connsiteY151" fmla="*/ 72176 h 182983"/>
                  <a:gd name="connsiteX152" fmla="*/ 13513 w 175511"/>
                  <a:gd name="connsiteY152" fmla="*/ 73289 h 182983"/>
                  <a:gd name="connsiteX153" fmla="*/ 14944 w 175511"/>
                  <a:gd name="connsiteY153" fmla="*/ 73766 h 182983"/>
                  <a:gd name="connsiteX154" fmla="*/ 16216 w 175511"/>
                  <a:gd name="connsiteY154" fmla="*/ 73766 h 182983"/>
                  <a:gd name="connsiteX155" fmla="*/ 17170 w 175511"/>
                  <a:gd name="connsiteY155" fmla="*/ 74402 h 182983"/>
                  <a:gd name="connsiteX156" fmla="*/ 17170 w 175511"/>
                  <a:gd name="connsiteY156" fmla="*/ 76310 h 182983"/>
                  <a:gd name="connsiteX157" fmla="*/ 16693 w 175511"/>
                  <a:gd name="connsiteY157" fmla="*/ 77740 h 182983"/>
                  <a:gd name="connsiteX158" fmla="*/ 15421 w 175511"/>
                  <a:gd name="connsiteY158" fmla="*/ 79012 h 182983"/>
                  <a:gd name="connsiteX159" fmla="*/ 13831 w 175511"/>
                  <a:gd name="connsiteY159" fmla="*/ 82351 h 182983"/>
                  <a:gd name="connsiteX160" fmla="*/ 14149 w 175511"/>
                  <a:gd name="connsiteY160" fmla="*/ 83622 h 182983"/>
                  <a:gd name="connsiteX161" fmla="*/ 14149 w 175511"/>
                  <a:gd name="connsiteY161" fmla="*/ 85371 h 182983"/>
                  <a:gd name="connsiteX162" fmla="*/ 11605 w 175511"/>
                  <a:gd name="connsiteY162" fmla="*/ 90300 h 182983"/>
                  <a:gd name="connsiteX163" fmla="*/ 10810 w 175511"/>
                  <a:gd name="connsiteY163" fmla="*/ 91254 h 182983"/>
                  <a:gd name="connsiteX164" fmla="*/ 7313 w 175511"/>
                  <a:gd name="connsiteY164" fmla="*/ 90300 h 182983"/>
                  <a:gd name="connsiteX165" fmla="*/ 5087 w 175511"/>
                  <a:gd name="connsiteY165" fmla="*/ 89982 h 182983"/>
                  <a:gd name="connsiteX166" fmla="*/ 3497 w 175511"/>
                  <a:gd name="connsiteY166" fmla="*/ 91254 h 182983"/>
                  <a:gd name="connsiteX167" fmla="*/ 3974 w 175511"/>
                  <a:gd name="connsiteY167" fmla="*/ 91571 h 182983"/>
                  <a:gd name="connsiteX168" fmla="*/ 4769 w 175511"/>
                  <a:gd name="connsiteY168" fmla="*/ 92525 h 182983"/>
                  <a:gd name="connsiteX169" fmla="*/ 5564 w 175511"/>
                  <a:gd name="connsiteY169" fmla="*/ 95546 h 182983"/>
                  <a:gd name="connsiteX170" fmla="*/ 8744 w 175511"/>
                  <a:gd name="connsiteY170" fmla="*/ 105243 h 182983"/>
                  <a:gd name="connsiteX171" fmla="*/ 8744 w 175511"/>
                  <a:gd name="connsiteY171" fmla="*/ 107946 h 182983"/>
                  <a:gd name="connsiteX172" fmla="*/ 7949 w 175511"/>
                  <a:gd name="connsiteY172" fmla="*/ 109695 h 182983"/>
                  <a:gd name="connsiteX173" fmla="*/ 7949 w 175511"/>
                  <a:gd name="connsiteY173" fmla="*/ 111444 h 182983"/>
                  <a:gd name="connsiteX174" fmla="*/ 7790 w 175511"/>
                  <a:gd name="connsiteY174" fmla="*/ 113192 h 182983"/>
                  <a:gd name="connsiteX175" fmla="*/ 5882 w 175511"/>
                  <a:gd name="connsiteY175" fmla="*/ 115895 h 182983"/>
                  <a:gd name="connsiteX176" fmla="*/ 0 w 175511"/>
                  <a:gd name="connsiteY176" fmla="*/ 121618 h 182983"/>
                  <a:gd name="connsiteX177" fmla="*/ 477 w 175511"/>
                  <a:gd name="connsiteY177" fmla="*/ 122095 h 182983"/>
                  <a:gd name="connsiteX178" fmla="*/ 1908 w 175511"/>
                  <a:gd name="connsiteY178" fmla="*/ 122731 h 182983"/>
                  <a:gd name="connsiteX179" fmla="*/ 3339 w 175511"/>
                  <a:gd name="connsiteY179" fmla="*/ 123049 h 182983"/>
                  <a:gd name="connsiteX180" fmla="*/ 4451 w 175511"/>
                  <a:gd name="connsiteY180" fmla="*/ 123049 h 182983"/>
                  <a:gd name="connsiteX181" fmla="*/ 5882 w 175511"/>
                  <a:gd name="connsiteY181" fmla="*/ 124321 h 182983"/>
                  <a:gd name="connsiteX182" fmla="*/ 7472 w 175511"/>
                  <a:gd name="connsiteY182" fmla="*/ 126070 h 182983"/>
                  <a:gd name="connsiteX183" fmla="*/ 9062 w 175511"/>
                  <a:gd name="connsiteY183" fmla="*/ 127024 h 182983"/>
                  <a:gd name="connsiteX184" fmla="*/ 11446 w 175511"/>
                  <a:gd name="connsiteY184" fmla="*/ 127818 h 182983"/>
                  <a:gd name="connsiteX185" fmla="*/ 13513 w 175511"/>
                  <a:gd name="connsiteY185" fmla="*/ 127818 h 182983"/>
                  <a:gd name="connsiteX186" fmla="*/ 15262 w 175511"/>
                  <a:gd name="connsiteY186" fmla="*/ 127659 h 182983"/>
                  <a:gd name="connsiteX187" fmla="*/ 17806 w 175511"/>
                  <a:gd name="connsiteY187" fmla="*/ 127977 h 182983"/>
                  <a:gd name="connsiteX188" fmla="*/ 20508 w 175511"/>
                  <a:gd name="connsiteY188" fmla="*/ 129408 h 182983"/>
                  <a:gd name="connsiteX189" fmla="*/ 21462 w 175511"/>
                  <a:gd name="connsiteY189" fmla="*/ 131793 h 182983"/>
                  <a:gd name="connsiteX190" fmla="*/ 22098 w 175511"/>
                  <a:gd name="connsiteY190" fmla="*/ 133860 h 182983"/>
                  <a:gd name="connsiteX191" fmla="*/ 23052 w 175511"/>
                  <a:gd name="connsiteY191" fmla="*/ 134972 h 182983"/>
                  <a:gd name="connsiteX192" fmla="*/ 23052 w 175511"/>
                  <a:gd name="connsiteY192" fmla="*/ 136721 h 182983"/>
                  <a:gd name="connsiteX193" fmla="*/ 25119 w 175511"/>
                  <a:gd name="connsiteY193" fmla="*/ 138311 h 182983"/>
                  <a:gd name="connsiteX194" fmla="*/ 27821 w 175511"/>
                  <a:gd name="connsiteY194" fmla="*/ 138629 h 182983"/>
                  <a:gd name="connsiteX195" fmla="*/ 31319 w 175511"/>
                  <a:gd name="connsiteY195" fmla="*/ 140537 h 182983"/>
                  <a:gd name="connsiteX196" fmla="*/ 32273 w 175511"/>
                  <a:gd name="connsiteY196" fmla="*/ 140537 h 182983"/>
                  <a:gd name="connsiteX197" fmla="*/ 32590 w 175511"/>
                  <a:gd name="connsiteY197" fmla="*/ 140219 h 182983"/>
                  <a:gd name="connsiteX198" fmla="*/ 33067 w 175511"/>
                  <a:gd name="connsiteY198" fmla="*/ 140537 h 182983"/>
                  <a:gd name="connsiteX199" fmla="*/ 34021 w 175511"/>
                  <a:gd name="connsiteY199" fmla="*/ 145942 h 182983"/>
                  <a:gd name="connsiteX200" fmla="*/ 34657 w 175511"/>
                  <a:gd name="connsiteY200" fmla="*/ 148804 h 182983"/>
                  <a:gd name="connsiteX201" fmla="*/ 34339 w 175511"/>
                  <a:gd name="connsiteY201" fmla="*/ 149916 h 182983"/>
                  <a:gd name="connsiteX202" fmla="*/ 33862 w 175511"/>
                  <a:gd name="connsiteY202" fmla="*/ 150870 h 182983"/>
                  <a:gd name="connsiteX203" fmla="*/ 33862 w 175511"/>
                  <a:gd name="connsiteY203" fmla="*/ 155322 h 182983"/>
                  <a:gd name="connsiteX204" fmla="*/ 32273 w 175511"/>
                  <a:gd name="connsiteY204" fmla="*/ 157865 h 182983"/>
                  <a:gd name="connsiteX205" fmla="*/ 31955 w 175511"/>
                  <a:gd name="connsiteY205" fmla="*/ 160568 h 182983"/>
                  <a:gd name="connsiteX206" fmla="*/ 31478 w 175511"/>
                  <a:gd name="connsiteY206" fmla="*/ 161522 h 182983"/>
                  <a:gd name="connsiteX207" fmla="*/ 29729 w 175511"/>
                  <a:gd name="connsiteY207" fmla="*/ 162317 h 182983"/>
                  <a:gd name="connsiteX208" fmla="*/ 29729 w 175511"/>
                  <a:gd name="connsiteY208" fmla="*/ 164383 h 182983"/>
                  <a:gd name="connsiteX209" fmla="*/ 29252 w 175511"/>
                  <a:gd name="connsiteY209" fmla="*/ 166927 h 182983"/>
                  <a:gd name="connsiteX210" fmla="*/ 29252 w 175511"/>
                  <a:gd name="connsiteY210" fmla="*/ 169630 h 182983"/>
                  <a:gd name="connsiteX211" fmla="*/ 29570 w 175511"/>
                  <a:gd name="connsiteY211" fmla="*/ 176784 h 182983"/>
                  <a:gd name="connsiteX212" fmla="*/ 29570 w 175511"/>
                  <a:gd name="connsiteY212" fmla="*/ 182030 h 182983"/>
                  <a:gd name="connsiteX213" fmla="*/ 30365 w 175511"/>
                  <a:gd name="connsiteY213" fmla="*/ 182984 h 182983"/>
                  <a:gd name="connsiteX214" fmla="*/ 33703 w 175511"/>
                  <a:gd name="connsiteY214" fmla="*/ 182348 h 182983"/>
                  <a:gd name="connsiteX215" fmla="*/ 39268 w 175511"/>
                  <a:gd name="connsiteY215" fmla="*/ 179168 h 182983"/>
                  <a:gd name="connsiteX216" fmla="*/ 44196 w 175511"/>
                  <a:gd name="connsiteY216" fmla="*/ 177420 h 182983"/>
                  <a:gd name="connsiteX217" fmla="*/ 48011 w 175511"/>
                  <a:gd name="connsiteY217" fmla="*/ 174717 h 182983"/>
                  <a:gd name="connsiteX218" fmla="*/ 50237 w 175511"/>
                  <a:gd name="connsiteY218" fmla="*/ 173763 h 182983"/>
                  <a:gd name="connsiteX219" fmla="*/ 58822 w 175511"/>
                  <a:gd name="connsiteY219" fmla="*/ 171219 h 182983"/>
                  <a:gd name="connsiteX220" fmla="*/ 72812 w 175511"/>
                  <a:gd name="connsiteY220" fmla="*/ 165814 h 182983"/>
                  <a:gd name="connsiteX221" fmla="*/ 77104 w 175511"/>
                  <a:gd name="connsiteY221" fmla="*/ 164224 h 182983"/>
                  <a:gd name="connsiteX222" fmla="*/ 87120 w 175511"/>
                  <a:gd name="connsiteY222" fmla="*/ 161999 h 182983"/>
                  <a:gd name="connsiteX223" fmla="*/ 101587 w 175511"/>
                  <a:gd name="connsiteY223" fmla="*/ 160886 h 182983"/>
                  <a:gd name="connsiteX224" fmla="*/ 100315 w 175511"/>
                  <a:gd name="connsiteY224" fmla="*/ 159932 h 182983"/>
                  <a:gd name="connsiteX225" fmla="*/ 95705 w 175511"/>
                  <a:gd name="connsiteY225" fmla="*/ 159932 h 182983"/>
                  <a:gd name="connsiteX226" fmla="*/ 92843 w 175511"/>
                  <a:gd name="connsiteY226" fmla="*/ 160250 h 182983"/>
                  <a:gd name="connsiteX227" fmla="*/ 93797 w 175511"/>
                  <a:gd name="connsiteY227" fmla="*/ 159137 h 182983"/>
                  <a:gd name="connsiteX228" fmla="*/ 95387 w 175511"/>
                  <a:gd name="connsiteY228" fmla="*/ 158660 h 182983"/>
                  <a:gd name="connsiteX229" fmla="*/ 102859 w 175511"/>
                  <a:gd name="connsiteY229" fmla="*/ 158660 h 182983"/>
                  <a:gd name="connsiteX230" fmla="*/ 104449 w 175511"/>
                  <a:gd name="connsiteY230" fmla="*/ 160409 h 182983"/>
                  <a:gd name="connsiteX231" fmla="*/ 106515 w 175511"/>
                  <a:gd name="connsiteY231" fmla="*/ 160727 h 182983"/>
                  <a:gd name="connsiteX232" fmla="*/ 113351 w 175511"/>
                  <a:gd name="connsiteY232" fmla="*/ 159773 h 182983"/>
                  <a:gd name="connsiteX233" fmla="*/ 131316 w 175511"/>
                  <a:gd name="connsiteY233" fmla="*/ 158183 h 182983"/>
                  <a:gd name="connsiteX234" fmla="*/ 130680 w 175511"/>
                  <a:gd name="connsiteY234" fmla="*/ 157388 h 182983"/>
                  <a:gd name="connsiteX235" fmla="*/ 129090 w 175511"/>
                  <a:gd name="connsiteY235" fmla="*/ 157388 h 182983"/>
                  <a:gd name="connsiteX236" fmla="*/ 114941 w 175511"/>
                  <a:gd name="connsiteY236" fmla="*/ 158024 h 182983"/>
                  <a:gd name="connsiteX237" fmla="*/ 116531 w 175511"/>
                  <a:gd name="connsiteY237" fmla="*/ 156752 h 182983"/>
                  <a:gd name="connsiteX238" fmla="*/ 122095 w 175511"/>
                  <a:gd name="connsiteY238" fmla="*/ 156117 h 182983"/>
                  <a:gd name="connsiteX239" fmla="*/ 128931 w 175511"/>
                  <a:gd name="connsiteY239" fmla="*/ 156117 h 182983"/>
                  <a:gd name="connsiteX240" fmla="*/ 132906 w 175511"/>
                  <a:gd name="connsiteY240" fmla="*/ 156276 h 182983"/>
                  <a:gd name="connsiteX241" fmla="*/ 136244 w 175511"/>
                  <a:gd name="connsiteY241" fmla="*/ 158342 h 182983"/>
                  <a:gd name="connsiteX242" fmla="*/ 151188 w 175511"/>
                  <a:gd name="connsiteY242" fmla="*/ 160886 h 182983"/>
                  <a:gd name="connsiteX243" fmla="*/ 152142 w 175511"/>
                  <a:gd name="connsiteY243" fmla="*/ 160091 h 182983"/>
                  <a:gd name="connsiteX244" fmla="*/ 154209 w 175511"/>
                  <a:gd name="connsiteY244" fmla="*/ 155163 h 182983"/>
                  <a:gd name="connsiteX245" fmla="*/ 155322 w 175511"/>
                  <a:gd name="connsiteY245" fmla="*/ 154686 h 182983"/>
                  <a:gd name="connsiteX246" fmla="*/ 156752 w 175511"/>
                  <a:gd name="connsiteY246" fmla="*/ 154686 h 182983"/>
                  <a:gd name="connsiteX247" fmla="*/ 156275 w 175511"/>
                  <a:gd name="connsiteY247" fmla="*/ 158978 h 182983"/>
                  <a:gd name="connsiteX248" fmla="*/ 159296 w 175511"/>
                  <a:gd name="connsiteY248" fmla="*/ 160250 h 182983"/>
                  <a:gd name="connsiteX249" fmla="*/ 160409 w 175511"/>
                  <a:gd name="connsiteY249" fmla="*/ 160250 h 182983"/>
                  <a:gd name="connsiteX250" fmla="*/ 160568 w 175511"/>
                  <a:gd name="connsiteY250" fmla="*/ 161045 h 182983"/>
                  <a:gd name="connsiteX251" fmla="*/ 162635 w 175511"/>
                  <a:gd name="connsiteY251" fmla="*/ 161363 h 182983"/>
                  <a:gd name="connsiteX252" fmla="*/ 164224 w 175511"/>
                  <a:gd name="connsiteY252" fmla="*/ 160568 h 182983"/>
                  <a:gd name="connsiteX253" fmla="*/ 166450 w 175511"/>
                  <a:gd name="connsiteY253" fmla="*/ 160568 h 182983"/>
                  <a:gd name="connsiteX254" fmla="*/ 167086 w 175511"/>
                  <a:gd name="connsiteY254" fmla="*/ 159614 h 182983"/>
                  <a:gd name="connsiteX255" fmla="*/ 167086 w 175511"/>
                  <a:gd name="connsiteY255" fmla="*/ 157388 h 182983"/>
                  <a:gd name="connsiteX256" fmla="*/ 167245 w 175511"/>
                  <a:gd name="connsiteY256" fmla="*/ 155481 h 182983"/>
                  <a:gd name="connsiteX257" fmla="*/ 168040 w 175511"/>
                  <a:gd name="connsiteY257" fmla="*/ 154686 h 182983"/>
                  <a:gd name="connsiteX258" fmla="*/ 168040 w 175511"/>
                  <a:gd name="connsiteY258" fmla="*/ 152460 h 182983"/>
                  <a:gd name="connsiteX259" fmla="*/ 167086 w 175511"/>
                  <a:gd name="connsiteY259" fmla="*/ 147691 h 182983"/>
                  <a:gd name="connsiteX260" fmla="*/ 166291 w 175511"/>
                  <a:gd name="connsiteY260" fmla="*/ 147214 h 182983"/>
                  <a:gd name="connsiteX261" fmla="*/ 162317 w 175511"/>
                  <a:gd name="connsiteY261" fmla="*/ 146578 h 182983"/>
                  <a:gd name="connsiteX262" fmla="*/ 161999 w 175511"/>
                  <a:gd name="connsiteY262" fmla="*/ 145624 h 182983"/>
                  <a:gd name="connsiteX263" fmla="*/ 161204 w 175511"/>
                  <a:gd name="connsiteY263" fmla="*/ 144670 h 182983"/>
                  <a:gd name="connsiteX264" fmla="*/ 160409 w 175511"/>
                  <a:gd name="connsiteY264" fmla="*/ 142126 h 182983"/>
                  <a:gd name="connsiteX265" fmla="*/ 159455 w 175511"/>
                  <a:gd name="connsiteY265" fmla="*/ 138470 h 182983"/>
                  <a:gd name="connsiteX266" fmla="*/ 158024 w 175511"/>
                  <a:gd name="connsiteY266" fmla="*/ 133860 h 182983"/>
                  <a:gd name="connsiteX267" fmla="*/ 155322 w 175511"/>
                  <a:gd name="connsiteY267" fmla="*/ 126388 h 182983"/>
                  <a:gd name="connsiteX268" fmla="*/ 154686 w 175511"/>
                  <a:gd name="connsiteY268" fmla="*/ 123685 h 182983"/>
                  <a:gd name="connsiteX269" fmla="*/ 154209 w 175511"/>
                  <a:gd name="connsiteY269" fmla="*/ 120982 h 182983"/>
                  <a:gd name="connsiteX270" fmla="*/ 154209 w 175511"/>
                  <a:gd name="connsiteY270" fmla="*/ 117803 h 182983"/>
                  <a:gd name="connsiteX271" fmla="*/ 154686 w 175511"/>
                  <a:gd name="connsiteY271" fmla="*/ 116531 h 182983"/>
                  <a:gd name="connsiteX272" fmla="*/ 154686 w 175511"/>
                  <a:gd name="connsiteY272" fmla="*/ 114782 h 182983"/>
                  <a:gd name="connsiteX273" fmla="*/ 154368 w 175511"/>
                  <a:gd name="connsiteY273" fmla="*/ 113192 h 182983"/>
                  <a:gd name="connsiteX274" fmla="*/ 156275 w 175511"/>
                  <a:gd name="connsiteY274" fmla="*/ 109377 h 182983"/>
                  <a:gd name="connsiteX275" fmla="*/ 160091 w 175511"/>
                  <a:gd name="connsiteY275" fmla="*/ 104767 h 182983"/>
                  <a:gd name="connsiteX276" fmla="*/ 160886 w 175511"/>
                  <a:gd name="connsiteY276" fmla="*/ 103018 h 182983"/>
                  <a:gd name="connsiteX277" fmla="*/ 161522 w 175511"/>
                  <a:gd name="connsiteY277" fmla="*/ 101905 h 182983"/>
                  <a:gd name="connsiteX278" fmla="*/ 161522 w 175511"/>
                  <a:gd name="connsiteY278" fmla="*/ 100156 h 182983"/>
                  <a:gd name="connsiteX279" fmla="*/ 162317 w 175511"/>
                  <a:gd name="connsiteY279" fmla="*/ 94751 h 182983"/>
                  <a:gd name="connsiteX280" fmla="*/ 164065 w 175511"/>
                  <a:gd name="connsiteY280" fmla="*/ 88074 h 182983"/>
                  <a:gd name="connsiteX281" fmla="*/ 165178 w 175511"/>
                  <a:gd name="connsiteY281" fmla="*/ 85530 h 182983"/>
                  <a:gd name="connsiteX282" fmla="*/ 165973 w 175511"/>
                  <a:gd name="connsiteY282" fmla="*/ 84258 h 182983"/>
                  <a:gd name="connsiteX283" fmla="*/ 166927 w 175511"/>
                  <a:gd name="connsiteY283" fmla="*/ 82033 h 182983"/>
                  <a:gd name="connsiteX284" fmla="*/ 167245 w 175511"/>
                  <a:gd name="connsiteY284" fmla="*/ 81079 h 182983"/>
                  <a:gd name="connsiteX285" fmla="*/ 170742 w 175511"/>
                  <a:gd name="connsiteY285" fmla="*/ 78535 h 182983"/>
                  <a:gd name="connsiteX286" fmla="*/ 172332 w 175511"/>
                  <a:gd name="connsiteY286" fmla="*/ 77899 h 182983"/>
                  <a:gd name="connsiteX287" fmla="*/ 172650 w 175511"/>
                  <a:gd name="connsiteY287" fmla="*/ 76945 h 182983"/>
                  <a:gd name="connsiteX288" fmla="*/ 172173 w 175511"/>
                  <a:gd name="connsiteY288" fmla="*/ 75833 h 182983"/>
                  <a:gd name="connsiteX289" fmla="*/ 172173 w 175511"/>
                  <a:gd name="connsiteY289" fmla="*/ 75038 h 182983"/>
                  <a:gd name="connsiteX290" fmla="*/ 173286 w 175511"/>
                  <a:gd name="connsiteY290" fmla="*/ 74720 h 182983"/>
                  <a:gd name="connsiteX291" fmla="*/ 174558 w 175511"/>
                  <a:gd name="connsiteY291" fmla="*/ 74402 h 182983"/>
                  <a:gd name="connsiteX292" fmla="*/ 175512 w 175511"/>
                  <a:gd name="connsiteY292" fmla="*/ 73289 h 182983"/>
                  <a:gd name="connsiteX293" fmla="*/ 174081 w 175511"/>
                  <a:gd name="connsiteY293" fmla="*/ 65181 h 182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175511" h="182983">
                    <a:moveTo>
                      <a:pt x="154368" y="161204"/>
                    </a:moveTo>
                    <a:lnTo>
                      <a:pt x="158183" y="161999"/>
                    </a:lnTo>
                    <a:lnTo>
                      <a:pt x="158978" y="160886"/>
                    </a:lnTo>
                    <a:lnTo>
                      <a:pt x="155322" y="160409"/>
                    </a:lnTo>
                    <a:lnTo>
                      <a:pt x="154368" y="161363"/>
                    </a:lnTo>
                    <a:close/>
                    <a:moveTo>
                      <a:pt x="174081" y="64386"/>
                    </a:moveTo>
                    <a:lnTo>
                      <a:pt x="172968" y="56278"/>
                    </a:lnTo>
                    <a:lnTo>
                      <a:pt x="172968" y="55642"/>
                    </a:lnTo>
                    <a:cubicBezTo>
                      <a:pt x="172968" y="55642"/>
                      <a:pt x="172173" y="54530"/>
                      <a:pt x="172173" y="54530"/>
                    </a:cubicBezTo>
                    <a:lnTo>
                      <a:pt x="171537" y="51191"/>
                    </a:lnTo>
                    <a:lnTo>
                      <a:pt x="170424" y="49283"/>
                    </a:lnTo>
                    <a:lnTo>
                      <a:pt x="168835" y="48647"/>
                    </a:lnTo>
                    <a:lnTo>
                      <a:pt x="168835" y="46740"/>
                    </a:lnTo>
                    <a:cubicBezTo>
                      <a:pt x="168835" y="46740"/>
                      <a:pt x="170424" y="43560"/>
                      <a:pt x="170424" y="43560"/>
                    </a:cubicBezTo>
                    <a:lnTo>
                      <a:pt x="170901" y="41652"/>
                    </a:lnTo>
                    <a:lnTo>
                      <a:pt x="170107" y="41175"/>
                    </a:lnTo>
                    <a:lnTo>
                      <a:pt x="170107" y="39745"/>
                    </a:lnTo>
                    <a:cubicBezTo>
                      <a:pt x="170107" y="39745"/>
                      <a:pt x="170583" y="37360"/>
                      <a:pt x="170583" y="37360"/>
                    </a:cubicBezTo>
                    <a:lnTo>
                      <a:pt x="170266" y="35929"/>
                    </a:lnTo>
                    <a:lnTo>
                      <a:pt x="169630" y="36565"/>
                    </a:lnTo>
                    <a:lnTo>
                      <a:pt x="168199" y="37519"/>
                    </a:lnTo>
                    <a:lnTo>
                      <a:pt x="166768" y="37519"/>
                    </a:lnTo>
                    <a:cubicBezTo>
                      <a:pt x="166768" y="37519"/>
                      <a:pt x="165019" y="35293"/>
                      <a:pt x="165019" y="35293"/>
                    </a:cubicBezTo>
                    <a:lnTo>
                      <a:pt x="164224" y="34339"/>
                    </a:lnTo>
                    <a:lnTo>
                      <a:pt x="162794" y="32114"/>
                    </a:lnTo>
                    <a:lnTo>
                      <a:pt x="161681" y="29888"/>
                    </a:lnTo>
                    <a:lnTo>
                      <a:pt x="160091" y="28934"/>
                    </a:lnTo>
                    <a:lnTo>
                      <a:pt x="158501" y="27980"/>
                    </a:lnTo>
                    <a:lnTo>
                      <a:pt x="156593" y="25119"/>
                    </a:lnTo>
                    <a:lnTo>
                      <a:pt x="154845" y="23847"/>
                    </a:lnTo>
                    <a:lnTo>
                      <a:pt x="152937" y="24165"/>
                    </a:lnTo>
                    <a:lnTo>
                      <a:pt x="150234" y="23688"/>
                    </a:lnTo>
                    <a:lnTo>
                      <a:pt x="144670" y="23052"/>
                    </a:lnTo>
                    <a:lnTo>
                      <a:pt x="138629" y="23052"/>
                    </a:lnTo>
                    <a:cubicBezTo>
                      <a:pt x="138629" y="23052"/>
                      <a:pt x="136085" y="23847"/>
                      <a:pt x="136085" y="23847"/>
                    </a:cubicBezTo>
                    <a:lnTo>
                      <a:pt x="133542" y="24801"/>
                    </a:lnTo>
                    <a:lnTo>
                      <a:pt x="127341" y="27026"/>
                    </a:lnTo>
                    <a:lnTo>
                      <a:pt x="124798" y="28139"/>
                    </a:lnTo>
                    <a:lnTo>
                      <a:pt x="122890" y="31001"/>
                    </a:lnTo>
                    <a:lnTo>
                      <a:pt x="120823" y="31001"/>
                    </a:lnTo>
                    <a:cubicBezTo>
                      <a:pt x="120823" y="31001"/>
                      <a:pt x="118757" y="30047"/>
                      <a:pt x="118757" y="30047"/>
                    </a:cubicBezTo>
                    <a:lnTo>
                      <a:pt x="117485" y="28775"/>
                    </a:lnTo>
                    <a:lnTo>
                      <a:pt x="114623" y="29093"/>
                    </a:lnTo>
                    <a:lnTo>
                      <a:pt x="111921" y="27821"/>
                    </a:lnTo>
                    <a:lnTo>
                      <a:pt x="109218" y="25437"/>
                    </a:lnTo>
                    <a:lnTo>
                      <a:pt x="107310" y="24642"/>
                    </a:lnTo>
                    <a:lnTo>
                      <a:pt x="104767" y="22893"/>
                    </a:lnTo>
                    <a:lnTo>
                      <a:pt x="104131" y="19554"/>
                    </a:lnTo>
                    <a:lnTo>
                      <a:pt x="102541" y="17170"/>
                    </a:lnTo>
                    <a:lnTo>
                      <a:pt x="101110" y="13831"/>
                    </a:lnTo>
                    <a:lnTo>
                      <a:pt x="98884" y="12400"/>
                    </a:lnTo>
                    <a:lnTo>
                      <a:pt x="96341" y="11605"/>
                    </a:lnTo>
                    <a:lnTo>
                      <a:pt x="92843" y="11605"/>
                    </a:lnTo>
                    <a:cubicBezTo>
                      <a:pt x="92843" y="11605"/>
                      <a:pt x="90617" y="10493"/>
                      <a:pt x="90617" y="10493"/>
                    </a:cubicBezTo>
                    <a:lnTo>
                      <a:pt x="88869" y="8585"/>
                    </a:lnTo>
                    <a:lnTo>
                      <a:pt x="87915" y="8108"/>
                    </a:lnTo>
                    <a:lnTo>
                      <a:pt x="83940" y="8108"/>
                    </a:lnTo>
                    <a:cubicBezTo>
                      <a:pt x="83940" y="8108"/>
                      <a:pt x="79648" y="9539"/>
                      <a:pt x="79648" y="9539"/>
                    </a:cubicBezTo>
                    <a:lnTo>
                      <a:pt x="78217" y="10493"/>
                    </a:lnTo>
                    <a:lnTo>
                      <a:pt x="77899" y="11923"/>
                    </a:lnTo>
                    <a:lnTo>
                      <a:pt x="76945" y="12877"/>
                    </a:lnTo>
                    <a:lnTo>
                      <a:pt x="75515" y="13990"/>
                    </a:lnTo>
                    <a:lnTo>
                      <a:pt x="74243" y="15262"/>
                    </a:lnTo>
                    <a:lnTo>
                      <a:pt x="71858" y="15262"/>
                    </a:lnTo>
                    <a:cubicBezTo>
                      <a:pt x="71858" y="15262"/>
                      <a:pt x="69632" y="14149"/>
                      <a:pt x="69632" y="14149"/>
                    </a:cubicBezTo>
                    <a:lnTo>
                      <a:pt x="68520" y="13354"/>
                    </a:lnTo>
                    <a:lnTo>
                      <a:pt x="68520" y="12877"/>
                    </a:lnTo>
                    <a:cubicBezTo>
                      <a:pt x="68520" y="12877"/>
                      <a:pt x="69155" y="11605"/>
                      <a:pt x="69155" y="11605"/>
                    </a:cubicBezTo>
                    <a:lnTo>
                      <a:pt x="69791" y="10175"/>
                    </a:lnTo>
                    <a:lnTo>
                      <a:pt x="69791" y="9221"/>
                    </a:lnTo>
                    <a:cubicBezTo>
                      <a:pt x="69791" y="9221"/>
                      <a:pt x="68996" y="6995"/>
                      <a:pt x="68996" y="6995"/>
                    </a:cubicBezTo>
                    <a:lnTo>
                      <a:pt x="68361" y="4610"/>
                    </a:lnTo>
                    <a:lnTo>
                      <a:pt x="68679" y="3498"/>
                    </a:lnTo>
                    <a:lnTo>
                      <a:pt x="68043" y="0"/>
                    </a:lnTo>
                    <a:lnTo>
                      <a:pt x="67725" y="0"/>
                    </a:lnTo>
                    <a:cubicBezTo>
                      <a:pt x="67725" y="0"/>
                      <a:pt x="64704" y="795"/>
                      <a:pt x="64704" y="795"/>
                    </a:cubicBezTo>
                    <a:lnTo>
                      <a:pt x="63591" y="795"/>
                    </a:lnTo>
                    <a:cubicBezTo>
                      <a:pt x="63591" y="795"/>
                      <a:pt x="62955" y="1431"/>
                      <a:pt x="62955" y="1431"/>
                    </a:cubicBezTo>
                    <a:lnTo>
                      <a:pt x="62955" y="2067"/>
                    </a:lnTo>
                    <a:cubicBezTo>
                      <a:pt x="62955" y="2067"/>
                      <a:pt x="63432" y="4292"/>
                      <a:pt x="63432" y="4292"/>
                    </a:cubicBezTo>
                    <a:lnTo>
                      <a:pt x="62955" y="4610"/>
                    </a:lnTo>
                    <a:lnTo>
                      <a:pt x="61207" y="4610"/>
                    </a:lnTo>
                    <a:cubicBezTo>
                      <a:pt x="61207" y="4610"/>
                      <a:pt x="58822" y="3816"/>
                      <a:pt x="58822" y="3816"/>
                    </a:cubicBezTo>
                    <a:lnTo>
                      <a:pt x="56278" y="1749"/>
                    </a:lnTo>
                    <a:lnTo>
                      <a:pt x="55642" y="2385"/>
                    </a:lnTo>
                    <a:lnTo>
                      <a:pt x="55324" y="3974"/>
                    </a:lnTo>
                    <a:lnTo>
                      <a:pt x="55324" y="5882"/>
                    </a:lnTo>
                    <a:cubicBezTo>
                      <a:pt x="55324" y="5882"/>
                      <a:pt x="55801" y="9380"/>
                      <a:pt x="55801" y="9380"/>
                    </a:cubicBezTo>
                    <a:lnTo>
                      <a:pt x="55165" y="10652"/>
                    </a:lnTo>
                    <a:lnTo>
                      <a:pt x="53417" y="10652"/>
                    </a:lnTo>
                    <a:cubicBezTo>
                      <a:pt x="53417" y="10652"/>
                      <a:pt x="51032" y="10493"/>
                      <a:pt x="51032" y="10493"/>
                    </a:cubicBezTo>
                    <a:lnTo>
                      <a:pt x="48965" y="10811"/>
                    </a:lnTo>
                    <a:lnTo>
                      <a:pt x="47693" y="10811"/>
                    </a:lnTo>
                    <a:cubicBezTo>
                      <a:pt x="47693" y="10811"/>
                      <a:pt x="46898" y="12082"/>
                      <a:pt x="46898" y="12082"/>
                    </a:cubicBezTo>
                    <a:lnTo>
                      <a:pt x="46581" y="13513"/>
                    </a:lnTo>
                    <a:lnTo>
                      <a:pt x="47375" y="15103"/>
                    </a:lnTo>
                    <a:lnTo>
                      <a:pt x="47375" y="15739"/>
                    </a:lnTo>
                    <a:cubicBezTo>
                      <a:pt x="47375" y="15739"/>
                      <a:pt x="46581" y="16375"/>
                      <a:pt x="46581" y="16375"/>
                    </a:cubicBezTo>
                    <a:lnTo>
                      <a:pt x="45786" y="16693"/>
                    </a:lnTo>
                    <a:lnTo>
                      <a:pt x="45150" y="16693"/>
                    </a:lnTo>
                    <a:cubicBezTo>
                      <a:pt x="45150" y="16693"/>
                      <a:pt x="43242" y="14944"/>
                      <a:pt x="43242" y="14944"/>
                    </a:cubicBezTo>
                    <a:lnTo>
                      <a:pt x="41016" y="14308"/>
                    </a:lnTo>
                    <a:lnTo>
                      <a:pt x="35770" y="13354"/>
                    </a:lnTo>
                    <a:lnTo>
                      <a:pt x="35134" y="10970"/>
                    </a:lnTo>
                    <a:lnTo>
                      <a:pt x="34339" y="10970"/>
                    </a:lnTo>
                    <a:cubicBezTo>
                      <a:pt x="34339" y="10970"/>
                      <a:pt x="33067" y="9698"/>
                      <a:pt x="33067" y="9698"/>
                    </a:cubicBezTo>
                    <a:lnTo>
                      <a:pt x="31955" y="8108"/>
                    </a:lnTo>
                    <a:lnTo>
                      <a:pt x="31001" y="8108"/>
                    </a:lnTo>
                    <a:cubicBezTo>
                      <a:pt x="31001" y="8108"/>
                      <a:pt x="30206" y="8585"/>
                      <a:pt x="30206" y="8585"/>
                    </a:cubicBezTo>
                    <a:lnTo>
                      <a:pt x="27344" y="8585"/>
                    </a:lnTo>
                    <a:cubicBezTo>
                      <a:pt x="27344" y="8585"/>
                      <a:pt x="24801" y="10811"/>
                      <a:pt x="24801" y="10811"/>
                    </a:cubicBezTo>
                    <a:lnTo>
                      <a:pt x="22893" y="13831"/>
                    </a:lnTo>
                    <a:lnTo>
                      <a:pt x="20826" y="15262"/>
                    </a:lnTo>
                    <a:lnTo>
                      <a:pt x="18600" y="15898"/>
                    </a:lnTo>
                    <a:lnTo>
                      <a:pt x="17806" y="15898"/>
                    </a:lnTo>
                    <a:cubicBezTo>
                      <a:pt x="17806" y="15898"/>
                      <a:pt x="17170" y="17011"/>
                      <a:pt x="17170" y="17011"/>
                    </a:cubicBezTo>
                    <a:lnTo>
                      <a:pt x="15262" y="18760"/>
                    </a:lnTo>
                    <a:lnTo>
                      <a:pt x="13513" y="20031"/>
                    </a:lnTo>
                    <a:lnTo>
                      <a:pt x="13036" y="21462"/>
                    </a:lnTo>
                    <a:lnTo>
                      <a:pt x="13354" y="24165"/>
                    </a:lnTo>
                    <a:lnTo>
                      <a:pt x="13354" y="30047"/>
                    </a:lnTo>
                    <a:cubicBezTo>
                      <a:pt x="13354" y="30047"/>
                      <a:pt x="13672" y="35134"/>
                      <a:pt x="13672" y="35134"/>
                    </a:cubicBezTo>
                    <a:lnTo>
                      <a:pt x="15103" y="37042"/>
                    </a:lnTo>
                    <a:lnTo>
                      <a:pt x="16693" y="37996"/>
                    </a:lnTo>
                    <a:lnTo>
                      <a:pt x="18600" y="37996"/>
                    </a:lnTo>
                    <a:cubicBezTo>
                      <a:pt x="18600" y="37996"/>
                      <a:pt x="20508" y="37519"/>
                      <a:pt x="20508" y="37519"/>
                    </a:cubicBezTo>
                    <a:lnTo>
                      <a:pt x="20508" y="40539"/>
                    </a:lnTo>
                    <a:cubicBezTo>
                      <a:pt x="20508" y="40539"/>
                      <a:pt x="19872" y="44037"/>
                      <a:pt x="19872" y="44037"/>
                    </a:cubicBezTo>
                    <a:lnTo>
                      <a:pt x="22098" y="45150"/>
                    </a:lnTo>
                    <a:lnTo>
                      <a:pt x="23211" y="46263"/>
                    </a:lnTo>
                    <a:lnTo>
                      <a:pt x="23847" y="47217"/>
                    </a:lnTo>
                    <a:lnTo>
                      <a:pt x="20349" y="49124"/>
                    </a:lnTo>
                    <a:lnTo>
                      <a:pt x="19236" y="50237"/>
                    </a:lnTo>
                    <a:lnTo>
                      <a:pt x="18759" y="53099"/>
                    </a:lnTo>
                    <a:lnTo>
                      <a:pt x="18759" y="55801"/>
                    </a:lnTo>
                    <a:cubicBezTo>
                      <a:pt x="18759" y="55801"/>
                      <a:pt x="23688" y="57709"/>
                      <a:pt x="23688" y="57709"/>
                    </a:cubicBezTo>
                    <a:lnTo>
                      <a:pt x="25595" y="59935"/>
                    </a:lnTo>
                    <a:lnTo>
                      <a:pt x="26390" y="62319"/>
                    </a:lnTo>
                    <a:lnTo>
                      <a:pt x="26708" y="66612"/>
                    </a:lnTo>
                    <a:lnTo>
                      <a:pt x="26231" y="67566"/>
                    </a:lnTo>
                    <a:lnTo>
                      <a:pt x="24960" y="67566"/>
                    </a:lnTo>
                    <a:cubicBezTo>
                      <a:pt x="24960" y="67566"/>
                      <a:pt x="23529" y="66294"/>
                      <a:pt x="23529" y="66294"/>
                    </a:cubicBezTo>
                    <a:lnTo>
                      <a:pt x="22416" y="65022"/>
                    </a:lnTo>
                    <a:lnTo>
                      <a:pt x="21144" y="65022"/>
                    </a:lnTo>
                    <a:cubicBezTo>
                      <a:pt x="21144" y="65022"/>
                      <a:pt x="18759" y="64704"/>
                      <a:pt x="18759" y="64704"/>
                    </a:cubicBezTo>
                    <a:lnTo>
                      <a:pt x="16057" y="64227"/>
                    </a:lnTo>
                    <a:lnTo>
                      <a:pt x="12718" y="64227"/>
                    </a:lnTo>
                    <a:cubicBezTo>
                      <a:pt x="12718" y="64227"/>
                      <a:pt x="11446" y="64545"/>
                      <a:pt x="11446" y="64545"/>
                    </a:cubicBezTo>
                    <a:lnTo>
                      <a:pt x="10652" y="65340"/>
                    </a:lnTo>
                    <a:lnTo>
                      <a:pt x="10652" y="66771"/>
                    </a:lnTo>
                    <a:cubicBezTo>
                      <a:pt x="10652" y="66771"/>
                      <a:pt x="10175" y="71222"/>
                      <a:pt x="10175" y="71222"/>
                    </a:cubicBezTo>
                    <a:lnTo>
                      <a:pt x="11287" y="72176"/>
                    </a:lnTo>
                    <a:lnTo>
                      <a:pt x="13513" y="73289"/>
                    </a:lnTo>
                    <a:lnTo>
                      <a:pt x="14944" y="73766"/>
                    </a:lnTo>
                    <a:lnTo>
                      <a:pt x="16216" y="73766"/>
                    </a:lnTo>
                    <a:cubicBezTo>
                      <a:pt x="16216" y="73766"/>
                      <a:pt x="17170" y="74402"/>
                      <a:pt x="17170" y="74402"/>
                    </a:cubicBezTo>
                    <a:lnTo>
                      <a:pt x="17170" y="76310"/>
                    </a:lnTo>
                    <a:cubicBezTo>
                      <a:pt x="17170" y="76310"/>
                      <a:pt x="16693" y="77740"/>
                      <a:pt x="16693" y="77740"/>
                    </a:cubicBezTo>
                    <a:lnTo>
                      <a:pt x="15421" y="79012"/>
                    </a:lnTo>
                    <a:lnTo>
                      <a:pt x="13831" y="82351"/>
                    </a:lnTo>
                    <a:lnTo>
                      <a:pt x="14149" y="83622"/>
                    </a:lnTo>
                    <a:lnTo>
                      <a:pt x="14149" y="85371"/>
                    </a:lnTo>
                    <a:cubicBezTo>
                      <a:pt x="14149" y="85371"/>
                      <a:pt x="11605" y="90300"/>
                      <a:pt x="11605" y="90300"/>
                    </a:cubicBezTo>
                    <a:lnTo>
                      <a:pt x="10810" y="91254"/>
                    </a:lnTo>
                    <a:lnTo>
                      <a:pt x="7313" y="90300"/>
                    </a:lnTo>
                    <a:lnTo>
                      <a:pt x="5087" y="89982"/>
                    </a:lnTo>
                    <a:lnTo>
                      <a:pt x="3497" y="91254"/>
                    </a:lnTo>
                    <a:lnTo>
                      <a:pt x="3974" y="91571"/>
                    </a:lnTo>
                    <a:lnTo>
                      <a:pt x="4769" y="92525"/>
                    </a:lnTo>
                    <a:lnTo>
                      <a:pt x="5564" y="95546"/>
                    </a:lnTo>
                    <a:lnTo>
                      <a:pt x="8744" y="105243"/>
                    </a:lnTo>
                    <a:lnTo>
                      <a:pt x="8744" y="107946"/>
                    </a:lnTo>
                    <a:cubicBezTo>
                      <a:pt x="8744" y="107946"/>
                      <a:pt x="7949" y="109695"/>
                      <a:pt x="7949" y="109695"/>
                    </a:cubicBezTo>
                    <a:lnTo>
                      <a:pt x="7949" y="111444"/>
                    </a:lnTo>
                    <a:cubicBezTo>
                      <a:pt x="7949" y="111444"/>
                      <a:pt x="7790" y="113192"/>
                      <a:pt x="7790" y="113192"/>
                    </a:cubicBezTo>
                    <a:lnTo>
                      <a:pt x="5882" y="115895"/>
                    </a:lnTo>
                    <a:lnTo>
                      <a:pt x="0" y="121618"/>
                    </a:lnTo>
                    <a:lnTo>
                      <a:pt x="477" y="122095"/>
                    </a:lnTo>
                    <a:lnTo>
                      <a:pt x="1908" y="122731"/>
                    </a:lnTo>
                    <a:lnTo>
                      <a:pt x="3339" y="123049"/>
                    </a:lnTo>
                    <a:lnTo>
                      <a:pt x="4451" y="123049"/>
                    </a:lnTo>
                    <a:cubicBezTo>
                      <a:pt x="4451" y="123049"/>
                      <a:pt x="5882" y="124321"/>
                      <a:pt x="5882" y="124321"/>
                    </a:cubicBezTo>
                    <a:lnTo>
                      <a:pt x="7472" y="126070"/>
                    </a:lnTo>
                    <a:lnTo>
                      <a:pt x="9062" y="127024"/>
                    </a:lnTo>
                    <a:lnTo>
                      <a:pt x="11446" y="127818"/>
                    </a:lnTo>
                    <a:lnTo>
                      <a:pt x="13513" y="127818"/>
                    </a:lnTo>
                    <a:cubicBezTo>
                      <a:pt x="13513" y="127818"/>
                      <a:pt x="15262" y="127659"/>
                      <a:pt x="15262" y="127659"/>
                    </a:cubicBezTo>
                    <a:lnTo>
                      <a:pt x="17806" y="127977"/>
                    </a:lnTo>
                    <a:lnTo>
                      <a:pt x="20508" y="129408"/>
                    </a:lnTo>
                    <a:lnTo>
                      <a:pt x="21462" y="131793"/>
                    </a:lnTo>
                    <a:lnTo>
                      <a:pt x="22098" y="133860"/>
                    </a:lnTo>
                    <a:lnTo>
                      <a:pt x="23052" y="134972"/>
                    </a:lnTo>
                    <a:lnTo>
                      <a:pt x="23052" y="136721"/>
                    </a:lnTo>
                    <a:cubicBezTo>
                      <a:pt x="23052" y="136721"/>
                      <a:pt x="25119" y="138311"/>
                      <a:pt x="25119" y="138311"/>
                    </a:cubicBezTo>
                    <a:lnTo>
                      <a:pt x="27821" y="138629"/>
                    </a:lnTo>
                    <a:lnTo>
                      <a:pt x="31319" y="140537"/>
                    </a:lnTo>
                    <a:lnTo>
                      <a:pt x="32273" y="140537"/>
                    </a:lnTo>
                    <a:cubicBezTo>
                      <a:pt x="32273" y="140537"/>
                      <a:pt x="32590" y="140219"/>
                      <a:pt x="32590" y="140219"/>
                    </a:cubicBezTo>
                    <a:lnTo>
                      <a:pt x="33067" y="140537"/>
                    </a:lnTo>
                    <a:lnTo>
                      <a:pt x="34021" y="145942"/>
                    </a:lnTo>
                    <a:lnTo>
                      <a:pt x="34657" y="148804"/>
                    </a:lnTo>
                    <a:lnTo>
                      <a:pt x="34339" y="149916"/>
                    </a:lnTo>
                    <a:lnTo>
                      <a:pt x="33862" y="150870"/>
                    </a:lnTo>
                    <a:lnTo>
                      <a:pt x="33862" y="155322"/>
                    </a:lnTo>
                    <a:cubicBezTo>
                      <a:pt x="33862" y="155322"/>
                      <a:pt x="32273" y="157865"/>
                      <a:pt x="32273" y="157865"/>
                    </a:cubicBezTo>
                    <a:lnTo>
                      <a:pt x="31955" y="160568"/>
                    </a:lnTo>
                    <a:lnTo>
                      <a:pt x="31478" y="161522"/>
                    </a:lnTo>
                    <a:lnTo>
                      <a:pt x="29729" y="162317"/>
                    </a:lnTo>
                    <a:lnTo>
                      <a:pt x="29729" y="164383"/>
                    </a:lnTo>
                    <a:cubicBezTo>
                      <a:pt x="29729" y="164383"/>
                      <a:pt x="29252" y="166927"/>
                      <a:pt x="29252" y="166927"/>
                    </a:cubicBezTo>
                    <a:lnTo>
                      <a:pt x="29252" y="169630"/>
                    </a:lnTo>
                    <a:cubicBezTo>
                      <a:pt x="29252" y="169630"/>
                      <a:pt x="29570" y="176784"/>
                      <a:pt x="29570" y="176784"/>
                    </a:cubicBezTo>
                    <a:lnTo>
                      <a:pt x="29570" y="182030"/>
                    </a:lnTo>
                    <a:cubicBezTo>
                      <a:pt x="29570" y="182030"/>
                      <a:pt x="30365" y="182984"/>
                      <a:pt x="30365" y="182984"/>
                    </a:cubicBezTo>
                    <a:lnTo>
                      <a:pt x="33703" y="182348"/>
                    </a:lnTo>
                    <a:lnTo>
                      <a:pt x="39268" y="179168"/>
                    </a:lnTo>
                    <a:lnTo>
                      <a:pt x="44196" y="177420"/>
                    </a:lnTo>
                    <a:lnTo>
                      <a:pt x="48011" y="174717"/>
                    </a:lnTo>
                    <a:lnTo>
                      <a:pt x="50237" y="173763"/>
                    </a:lnTo>
                    <a:lnTo>
                      <a:pt x="58822" y="171219"/>
                    </a:lnTo>
                    <a:lnTo>
                      <a:pt x="72812" y="165814"/>
                    </a:lnTo>
                    <a:lnTo>
                      <a:pt x="77104" y="164224"/>
                    </a:lnTo>
                    <a:lnTo>
                      <a:pt x="87120" y="161999"/>
                    </a:lnTo>
                    <a:lnTo>
                      <a:pt x="101587" y="160886"/>
                    </a:lnTo>
                    <a:lnTo>
                      <a:pt x="100315" y="159932"/>
                    </a:lnTo>
                    <a:lnTo>
                      <a:pt x="95705" y="159932"/>
                    </a:lnTo>
                    <a:cubicBezTo>
                      <a:pt x="95705" y="159932"/>
                      <a:pt x="92843" y="160250"/>
                      <a:pt x="92843" y="160250"/>
                    </a:cubicBezTo>
                    <a:lnTo>
                      <a:pt x="93797" y="159137"/>
                    </a:lnTo>
                    <a:lnTo>
                      <a:pt x="95387" y="158660"/>
                    </a:lnTo>
                    <a:lnTo>
                      <a:pt x="102859" y="158660"/>
                    </a:lnTo>
                    <a:cubicBezTo>
                      <a:pt x="102859" y="158660"/>
                      <a:pt x="104449" y="160409"/>
                      <a:pt x="104449" y="160409"/>
                    </a:cubicBezTo>
                    <a:lnTo>
                      <a:pt x="106515" y="160727"/>
                    </a:lnTo>
                    <a:lnTo>
                      <a:pt x="113351" y="159773"/>
                    </a:lnTo>
                    <a:lnTo>
                      <a:pt x="131316" y="158183"/>
                    </a:lnTo>
                    <a:lnTo>
                      <a:pt x="130680" y="157388"/>
                    </a:lnTo>
                    <a:lnTo>
                      <a:pt x="129090" y="157388"/>
                    </a:lnTo>
                    <a:cubicBezTo>
                      <a:pt x="129090" y="157388"/>
                      <a:pt x="114941" y="158024"/>
                      <a:pt x="114941" y="158024"/>
                    </a:cubicBezTo>
                    <a:lnTo>
                      <a:pt x="116531" y="156752"/>
                    </a:lnTo>
                    <a:lnTo>
                      <a:pt x="122095" y="156117"/>
                    </a:lnTo>
                    <a:lnTo>
                      <a:pt x="128931" y="156117"/>
                    </a:lnTo>
                    <a:cubicBezTo>
                      <a:pt x="128931" y="156117"/>
                      <a:pt x="132906" y="156276"/>
                      <a:pt x="132906" y="156276"/>
                    </a:cubicBezTo>
                    <a:lnTo>
                      <a:pt x="136244" y="158342"/>
                    </a:lnTo>
                    <a:lnTo>
                      <a:pt x="151188" y="160886"/>
                    </a:lnTo>
                    <a:lnTo>
                      <a:pt x="152142" y="160091"/>
                    </a:lnTo>
                    <a:lnTo>
                      <a:pt x="154209" y="155163"/>
                    </a:lnTo>
                    <a:lnTo>
                      <a:pt x="155322" y="154686"/>
                    </a:lnTo>
                    <a:lnTo>
                      <a:pt x="156752" y="154686"/>
                    </a:lnTo>
                    <a:cubicBezTo>
                      <a:pt x="156752" y="154686"/>
                      <a:pt x="156275" y="158978"/>
                      <a:pt x="156275" y="158978"/>
                    </a:cubicBezTo>
                    <a:lnTo>
                      <a:pt x="159296" y="160250"/>
                    </a:lnTo>
                    <a:lnTo>
                      <a:pt x="160409" y="160250"/>
                    </a:lnTo>
                    <a:cubicBezTo>
                      <a:pt x="160409" y="160250"/>
                      <a:pt x="160568" y="161045"/>
                      <a:pt x="160568" y="161045"/>
                    </a:cubicBezTo>
                    <a:lnTo>
                      <a:pt x="162635" y="161363"/>
                    </a:lnTo>
                    <a:lnTo>
                      <a:pt x="164224" y="160568"/>
                    </a:lnTo>
                    <a:lnTo>
                      <a:pt x="166450" y="160568"/>
                    </a:lnTo>
                    <a:cubicBezTo>
                      <a:pt x="166450" y="160568"/>
                      <a:pt x="167086" y="159614"/>
                      <a:pt x="167086" y="159614"/>
                    </a:cubicBezTo>
                    <a:lnTo>
                      <a:pt x="167086" y="157388"/>
                    </a:lnTo>
                    <a:cubicBezTo>
                      <a:pt x="167086" y="157388"/>
                      <a:pt x="167245" y="155481"/>
                      <a:pt x="167245" y="155481"/>
                    </a:cubicBezTo>
                    <a:lnTo>
                      <a:pt x="168040" y="154686"/>
                    </a:lnTo>
                    <a:lnTo>
                      <a:pt x="168040" y="152460"/>
                    </a:lnTo>
                    <a:cubicBezTo>
                      <a:pt x="168040" y="152460"/>
                      <a:pt x="167086" y="147691"/>
                      <a:pt x="167086" y="147691"/>
                    </a:cubicBezTo>
                    <a:lnTo>
                      <a:pt x="166291" y="147214"/>
                    </a:lnTo>
                    <a:lnTo>
                      <a:pt x="162317" y="146578"/>
                    </a:lnTo>
                    <a:lnTo>
                      <a:pt x="161999" y="145624"/>
                    </a:lnTo>
                    <a:lnTo>
                      <a:pt x="161204" y="144670"/>
                    </a:lnTo>
                    <a:lnTo>
                      <a:pt x="160409" y="142126"/>
                    </a:lnTo>
                    <a:lnTo>
                      <a:pt x="159455" y="138470"/>
                    </a:lnTo>
                    <a:lnTo>
                      <a:pt x="158024" y="133860"/>
                    </a:lnTo>
                    <a:lnTo>
                      <a:pt x="155322" y="126388"/>
                    </a:lnTo>
                    <a:lnTo>
                      <a:pt x="154686" y="123685"/>
                    </a:lnTo>
                    <a:lnTo>
                      <a:pt x="154209" y="120982"/>
                    </a:lnTo>
                    <a:lnTo>
                      <a:pt x="154209" y="117803"/>
                    </a:lnTo>
                    <a:cubicBezTo>
                      <a:pt x="154209" y="117803"/>
                      <a:pt x="154686" y="116531"/>
                      <a:pt x="154686" y="116531"/>
                    </a:cubicBezTo>
                    <a:lnTo>
                      <a:pt x="154686" y="114782"/>
                    </a:lnTo>
                    <a:cubicBezTo>
                      <a:pt x="154686" y="114782"/>
                      <a:pt x="154368" y="113192"/>
                      <a:pt x="154368" y="113192"/>
                    </a:cubicBezTo>
                    <a:lnTo>
                      <a:pt x="156275" y="109377"/>
                    </a:lnTo>
                    <a:lnTo>
                      <a:pt x="160091" y="104767"/>
                    </a:lnTo>
                    <a:lnTo>
                      <a:pt x="160886" y="103018"/>
                    </a:lnTo>
                    <a:lnTo>
                      <a:pt x="161522" y="101905"/>
                    </a:lnTo>
                    <a:lnTo>
                      <a:pt x="161522" y="100156"/>
                    </a:lnTo>
                    <a:cubicBezTo>
                      <a:pt x="161522" y="100156"/>
                      <a:pt x="162317" y="94751"/>
                      <a:pt x="162317" y="94751"/>
                    </a:cubicBezTo>
                    <a:lnTo>
                      <a:pt x="164065" y="88074"/>
                    </a:lnTo>
                    <a:lnTo>
                      <a:pt x="165178" y="85530"/>
                    </a:lnTo>
                    <a:lnTo>
                      <a:pt x="165973" y="84258"/>
                    </a:lnTo>
                    <a:lnTo>
                      <a:pt x="166927" y="82033"/>
                    </a:lnTo>
                    <a:lnTo>
                      <a:pt x="167245" y="81079"/>
                    </a:lnTo>
                    <a:lnTo>
                      <a:pt x="170742" y="78535"/>
                    </a:lnTo>
                    <a:lnTo>
                      <a:pt x="172332" y="77899"/>
                    </a:lnTo>
                    <a:lnTo>
                      <a:pt x="172650" y="76945"/>
                    </a:lnTo>
                    <a:lnTo>
                      <a:pt x="172173" y="75833"/>
                    </a:lnTo>
                    <a:lnTo>
                      <a:pt x="172173" y="75038"/>
                    </a:lnTo>
                    <a:cubicBezTo>
                      <a:pt x="172173" y="75038"/>
                      <a:pt x="173286" y="74720"/>
                      <a:pt x="173286" y="74720"/>
                    </a:cubicBezTo>
                    <a:lnTo>
                      <a:pt x="174558" y="74402"/>
                    </a:lnTo>
                    <a:lnTo>
                      <a:pt x="175512" y="73289"/>
                    </a:lnTo>
                    <a:lnTo>
                      <a:pt x="174081" y="6518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5" name="Freeform: Shape 5064">
                <a:extLst>
                  <a:ext uri="{FF2B5EF4-FFF2-40B4-BE49-F238E27FC236}">
                    <a16:creationId xmlns:a16="http://schemas.microsoft.com/office/drawing/2014/main" id="{E91E4517-CFA7-C55B-1312-E0CE940A3A3B}"/>
                  </a:ext>
                </a:extLst>
              </p:cNvPr>
              <p:cNvSpPr/>
              <p:nvPr/>
            </p:nvSpPr>
            <p:spPr>
              <a:xfrm>
                <a:off x="1363858" y="2450806"/>
                <a:ext cx="128772" cy="70268"/>
              </a:xfrm>
              <a:custGeom>
                <a:avLst/>
                <a:gdLst>
                  <a:gd name="connsiteX0" fmla="*/ 128613 w 128772"/>
                  <a:gd name="connsiteY0" fmla="*/ 33067 h 70268"/>
                  <a:gd name="connsiteX1" fmla="*/ 128772 w 128772"/>
                  <a:gd name="connsiteY1" fmla="*/ 31796 h 70268"/>
                  <a:gd name="connsiteX2" fmla="*/ 127660 w 128772"/>
                  <a:gd name="connsiteY2" fmla="*/ 29570 h 70268"/>
                  <a:gd name="connsiteX3" fmla="*/ 125752 w 128772"/>
                  <a:gd name="connsiteY3" fmla="*/ 28775 h 70268"/>
                  <a:gd name="connsiteX4" fmla="*/ 120823 w 128772"/>
                  <a:gd name="connsiteY4" fmla="*/ 33226 h 70268"/>
                  <a:gd name="connsiteX5" fmla="*/ 119552 w 128772"/>
                  <a:gd name="connsiteY5" fmla="*/ 33544 h 70268"/>
                  <a:gd name="connsiteX6" fmla="*/ 115577 w 128772"/>
                  <a:gd name="connsiteY6" fmla="*/ 32431 h 70268"/>
                  <a:gd name="connsiteX7" fmla="*/ 112239 w 128772"/>
                  <a:gd name="connsiteY7" fmla="*/ 30524 h 70268"/>
                  <a:gd name="connsiteX8" fmla="*/ 111762 w 128772"/>
                  <a:gd name="connsiteY8" fmla="*/ 29093 h 70268"/>
                  <a:gd name="connsiteX9" fmla="*/ 111285 w 128772"/>
                  <a:gd name="connsiteY9" fmla="*/ 27980 h 70268"/>
                  <a:gd name="connsiteX10" fmla="*/ 108423 w 128772"/>
                  <a:gd name="connsiteY10" fmla="*/ 26867 h 70268"/>
                  <a:gd name="connsiteX11" fmla="*/ 104767 w 128772"/>
                  <a:gd name="connsiteY11" fmla="*/ 26072 h 70268"/>
                  <a:gd name="connsiteX12" fmla="*/ 103654 w 128772"/>
                  <a:gd name="connsiteY12" fmla="*/ 26231 h 70268"/>
                  <a:gd name="connsiteX13" fmla="*/ 101428 w 128772"/>
                  <a:gd name="connsiteY13" fmla="*/ 25913 h 70268"/>
                  <a:gd name="connsiteX14" fmla="*/ 100951 w 128772"/>
                  <a:gd name="connsiteY14" fmla="*/ 25913 h 70268"/>
                  <a:gd name="connsiteX15" fmla="*/ 100792 w 128772"/>
                  <a:gd name="connsiteY15" fmla="*/ 24642 h 70268"/>
                  <a:gd name="connsiteX16" fmla="*/ 100951 w 128772"/>
                  <a:gd name="connsiteY16" fmla="*/ 21939 h 70268"/>
                  <a:gd name="connsiteX17" fmla="*/ 102064 w 128772"/>
                  <a:gd name="connsiteY17" fmla="*/ 18442 h 70268"/>
                  <a:gd name="connsiteX18" fmla="*/ 104449 w 128772"/>
                  <a:gd name="connsiteY18" fmla="*/ 13990 h 70268"/>
                  <a:gd name="connsiteX19" fmla="*/ 104926 w 128772"/>
                  <a:gd name="connsiteY19" fmla="*/ 11287 h 70268"/>
                  <a:gd name="connsiteX20" fmla="*/ 102859 w 128772"/>
                  <a:gd name="connsiteY20" fmla="*/ 9698 h 70268"/>
                  <a:gd name="connsiteX21" fmla="*/ 99997 w 128772"/>
                  <a:gd name="connsiteY21" fmla="*/ 9539 h 70268"/>
                  <a:gd name="connsiteX22" fmla="*/ 94115 w 128772"/>
                  <a:gd name="connsiteY22" fmla="*/ 6518 h 70268"/>
                  <a:gd name="connsiteX23" fmla="*/ 92207 w 128772"/>
                  <a:gd name="connsiteY23" fmla="*/ 3815 h 70268"/>
                  <a:gd name="connsiteX24" fmla="*/ 90618 w 128772"/>
                  <a:gd name="connsiteY24" fmla="*/ 3815 h 70268"/>
                  <a:gd name="connsiteX25" fmla="*/ 83623 w 128772"/>
                  <a:gd name="connsiteY25" fmla="*/ 4451 h 70268"/>
                  <a:gd name="connsiteX26" fmla="*/ 83305 w 128772"/>
                  <a:gd name="connsiteY26" fmla="*/ 4133 h 70268"/>
                  <a:gd name="connsiteX27" fmla="*/ 82192 w 128772"/>
                  <a:gd name="connsiteY27" fmla="*/ 2703 h 70268"/>
                  <a:gd name="connsiteX28" fmla="*/ 81079 w 128772"/>
                  <a:gd name="connsiteY28" fmla="*/ 2226 h 70268"/>
                  <a:gd name="connsiteX29" fmla="*/ 80443 w 128772"/>
                  <a:gd name="connsiteY29" fmla="*/ 2385 h 70268"/>
                  <a:gd name="connsiteX30" fmla="*/ 79966 w 128772"/>
                  <a:gd name="connsiteY30" fmla="*/ 2861 h 70268"/>
                  <a:gd name="connsiteX31" fmla="*/ 79171 w 128772"/>
                  <a:gd name="connsiteY31" fmla="*/ 2861 h 70268"/>
                  <a:gd name="connsiteX32" fmla="*/ 75992 w 128772"/>
                  <a:gd name="connsiteY32" fmla="*/ 318 h 70268"/>
                  <a:gd name="connsiteX33" fmla="*/ 74720 w 128772"/>
                  <a:gd name="connsiteY33" fmla="*/ 0 h 70268"/>
                  <a:gd name="connsiteX34" fmla="*/ 72971 w 128772"/>
                  <a:gd name="connsiteY34" fmla="*/ 318 h 70268"/>
                  <a:gd name="connsiteX35" fmla="*/ 70745 w 128772"/>
                  <a:gd name="connsiteY35" fmla="*/ 1590 h 70268"/>
                  <a:gd name="connsiteX36" fmla="*/ 69791 w 128772"/>
                  <a:gd name="connsiteY36" fmla="*/ 3180 h 70268"/>
                  <a:gd name="connsiteX37" fmla="*/ 70109 w 128772"/>
                  <a:gd name="connsiteY37" fmla="*/ 4133 h 70268"/>
                  <a:gd name="connsiteX38" fmla="*/ 71222 w 128772"/>
                  <a:gd name="connsiteY38" fmla="*/ 4610 h 70268"/>
                  <a:gd name="connsiteX39" fmla="*/ 74084 w 128772"/>
                  <a:gd name="connsiteY39" fmla="*/ 4292 h 70268"/>
                  <a:gd name="connsiteX40" fmla="*/ 74561 w 128772"/>
                  <a:gd name="connsiteY40" fmla="*/ 4610 h 70268"/>
                  <a:gd name="connsiteX41" fmla="*/ 74720 w 128772"/>
                  <a:gd name="connsiteY41" fmla="*/ 5087 h 70268"/>
                  <a:gd name="connsiteX42" fmla="*/ 74402 w 128772"/>
                  <a:gd name="connsiteY42" fmla="*/ 5564 h 70268"/>
                  <a:gd name="connsiteX43" fmla="*/ 72017 w 128772"/>
                  <a:gd name="connsiteY43" fmla="*/ 6041 h 70268"/>
                  <a:gd name="connsiteX44" fmla="*/ 71381 w 128772"/>
                  <a:gd name="connsiteY44" fmla="*/ 6518 h 70268"/>
                  <a:gd name="connsiteX45" fmla="*/ 70586 w 128772"/>
                  <a:gd name="connsiteY45" fmla="*/ 6677 h 70268"/>
                  <a:gd name="connsiteX46" fmla="*/ 70109 w 128772"/>
                  <a:gd name="connsiteY46" fmla="*/ 6836 h 70268"/>
                  <a:gd name="connsiteX47" fmla="*/ 67725 w 128772"/>
                  <a:gd name="connsiteY47" fmla="*/ 6200 h 70268"/>
                  <a:gd name="connsiteX48" fmla="*/ 63909 w 128772"/>
                  <a:gd name="connsiteY48" fmla="*/ 6200 h 70268"/>
                  <a:gd name="connsiteX49" fmla="*/ 61048 w 128772"/>
                  <a:gd name="connsiteY49" fmla="*/ 7313 h 70268"/>
                  <a:gd name="connsiteX50" fmla="*/ 56119 w 128772"/>
                  <a:gd name="connsiteY50" fmla="*/ 7790 h 70268"/>
                  <a:gd name="connsiteX51" fmla="*/ 49601 w 128772"/>
                  <a:gd name="connsiteY51" fmla="*/ 7472 h 70268"/>
                  <a:gd name="connsiteX52" fmla="*/ 47217 w 128772"/>
                  <a:gd name="connsiteY52" fmla="*/ 6677 h 70268"/>
                  <a:gd name="connsiteX53" fmla="*/ 43719 w 128772"/>
                  <a:gd name="connsiteY53" fmla="*/ 8426 h 70268"/>
                  <a:gd name="connsiteX54" fmla="*/ 42924 w 128772"/>
                  <a:gd name="connsiteY54" fmla="*/ 9857 h 70268"/>
                  <a:gd name="connsiteX55" fmla="*/ 41652 w 128772"/>
                  <a:gd name="connsiteY55" fmla="*/ 11764 h 70268"/>
                  <a:gd name="connsiteX56" fmla="*/ 39427 w 128772"/>
                  <a:gd name="connsiteY56" fmla="*/ 12559 h 70268"/>
                  <a:gd name="connsiteX57" fmla="*/ 37201 w 128772"/>
                  <a:gd name="connsiteY57" fmla="*/ 12718 h 70268"/>
                  <a:gd name="connsiteX58" fmla="*/ 35452 w 128772"/>
                  <a:gd name="connsiteY58" fmla="*/ 12559 h 70268"/>
                  <a:gd name="connsiteX59" fmla="*/ 34339 w 128772"/>
                  <a:gd name="connsiteY59" fmla="*/ 11764 h 70268"/>
                  <a:gd name="connsiteX60" fmla="*/ 34498 w 128772"/>
                  <a:gd name="connsiteY60" fmla="*/ 11128 h 70268"/>
                  <a:gd name="connsiteX61" fmla="*/ 33544 w 128772"/>
                  <a:gd name="connsiteY61" fmla="*/ 10493 h 70268"/>
                  <a:gd name="connsiteX62" fmla="*/ 31160 w 128772"/>
                  <a:gd name="connsiteY62" fmla="*/ 10493 h 70268"/>
                  <a:gd name="connsiteX63" fmla="*/ 28616 w 128772"/>
                  <a:gd name="connsiteY63" fmla="*/ 11764 h 70268"/>
                  <a:gd name="connsiteX64" fmla="*/ 26708 w 128772"/>
                  <a:gd name="connsiteY64" fmla="*/ 13990 h 70268"/>
                  <a:gd name="connsiteX65" fmla="*/ 27344 w 128772"/>
                  <a:gd name="connsiteY65" fmla="*/ 15103 h 70268"/>
                  <a:gd name="connsiteX66" fmla="*/ 29093 w 128772"/>
                  <a:gd name="connsiteY66" fmla="*/ 15421 h 70268"/>
                  <a:gd name="connsiteX67" fmla="*/ 29570 w 128772"/>
                  <a:gd name="connsiteY67" fmla="*/ 15898 h 70268"/>
                  <a:gd name="connsiteX68" fmla="*/ 29570 w 128772"/>
                  <a:gd name="connsiteY68" fmla="*/ 16534 h 70268"/>
                  <a:gd name="connsiteX69" fmla="*/ 28934 w 128772"/>
                  <a:gd name="connsiteY69" fmla="*/ 17329 h 70268"/>
                  <a:gd name="connsiteX70" fmla="*/ 28139 w 128772"/>
                  <a:gd name="connsiteY70" fmla="*/ 18600 h 70268"/>
                  <a:gd name="connsiteX71" fmla="*/ 24483 w 128772"/>
                  <a:gd name="connsiteY71" fmla="*/ 22257 h 70268"/>
                  <a:gd name="connsiteX72" fmla="*/ 20667 w 128772"/>
                  <a:gd name="connsiteY72" fmla="*/ 26072 h 70268"/>
                  <a:gd name="connsiteX73" fmla="*/ 20031 w 128772"/>
                  <a:gd name="connsiteY73" fmla="*/ 27344 h 70268"/>
                  <a:gd name="connsiteX74" fmla="*/ 18759 w 128772"/>
                  <a:gd name="connsiteY74" fmla="*/ 28139 h 70268"/>
                  <a:gd name="connsiteX75" fmla="*/ 13990 w 128772"/>
                  <a:gd name="connsiteY75" fmla="*/ 30047 h 70268"/>
                  <a:gd name="connsiteX76" fmla="*/ 13513 w 128772"/>
                  <a:gd name="connsiteY76" fmla="*/ 30842 h 70268"/>
                  <a:gd name="connsiteX77" fmla="*/ 13195 w 128772"/>
                  <a:gd name="connsiteY77" fmla="*/ 34339 h 70268"/>
                  <a:gd name="connsiteX78" fmla="*/ 12559 w 128772"/>
                  <a:gd name="connsiteY78" fmla="*/ 37042 h 70268"/>
                  <a:gd name="connsiteX79" fmla="*/ 9062 w 128772"/>
                  <a:gd name="connsiteY79" fmla="*/ 39745 h 70268"/>
                  <a:gd name="connsiteX80" fmla="*/ 5405 w 128772"/>
                  <a:gd name="connsiteY80" fmla="*/ 42288 h 70268"/>
                  <a:gd name="connsiteX81" fmla="*/ 4610 w 128772"/>
                  <a:gd name="connsiteY81" fmla="*/ 43878 h 70268"/>
                  <a:gd name="connsiteX82" fmla="*/ 3974 w 128772"/>
                  <a:gd name="connsiteY82" fmla="*/ 45627 h 70268"/>
                  <a:gd name="connsiteX83" fmla="*/ 2862 w 128772"/>
                  <a:gd name="connsiteY83" fmla="*/ 47693 h 70268"/>
                  <a:gd name="connsiteX84" fmla="*/ 2544 w 128772"/>
                  <a:gd name="connsiteY84" fmla="*/ 48806 h 70268"/>
                  <a:gd name="connsiteX85" fmla="*/ 4451 w 128772"/>
                  <a:gd name="connsiteY85" fmla="*/ 50555 h 70268"/>
                  <a:gd name="connsiteX86" fmla="*/ 4133 w 128772"/>
                  <a:gd name="connsiteY86" fmla="*/ 52145 h 70268"/>
                  <a:gd name="connsiteX87" fmla="*/ 3657 w 128772"/>
                  <a:gd name="connsiteY87" fmla="*/ 54212 h 70268"/>
                  <a:gd name="connsiteX88" fmla="*/ 1908 w 128772"/>
                  <a:gd name="connsiteY88" fmla="*/ 55642 h 70268"/>
                  <a:gd name="connsiteX89" fmla="*/ 0 w 128772"/>
                  <a:gd name="connsiteY89" fmla="*/ 56437 h 70268"/>
                  <a:gd name="connsiteX90" fmla="*/ 0 w 128772"/>
                  <a:gd name="connsiteY90" fmla="*/ 58822 h 70268"/>
                  <a:gd name="connsiteX91" fmla="*/ 1113 w 128772"/>
                  <a:gd name="connsiteY91" fmla="*/ 59140 h 70268"/>
                  <a:gd name="connsiteX92" fmla="*/ 3339 w 128772"/>
                  <a:gd name="connsiteY92" fmla="*/ 58981 h 70268"/>
                  <a:gd name="connsiteX93" fmla="*/ 6518 w 128772"/>
                  <a:gd name="connsiteY93" fmla="*/ 57232 h 70268"/>
                  <a:gd name="connsiteX94" fmla="*/ 8744 w 128772"/>
                  <a:gd name="connsiteY94" fmla="*/ 55165 h 70268"/>
                  <a:gd name="connsiteX95" fmla="*/ 7472 w 128772"/>
                  <a:gd name="connsiteY95" fmla="*/ 53099 h 70268"/>
                  <a:gd name="connsiteX96" fmla="*/ 7313 w 128772"/>
                  <a:gd name="connsiteY96" fmla="*/ 52781 h 70268"/>
                  <a:gd name="connsiteX97" fmla="*/ 7631 w 128772"/>
                  <a:gd name="connsiteY97" fmla="*/ 52304 h 70268"/>
                  <a:gd name="connsiteX98" fmla="*/ 10175 w 128772"/>
                  <a:gd name="connsiteY98" fmla="*/ 50078 h 70268"/>
                  <a:gd name="connsiteX99" fmla="*/ 13195 w 128772"/>
                  <a:gd name="connsiteY99" fmla="*/ 48806 h 70268"/>
                  <a:gd name="connsiteX100" fmla="*/ 17488 w 128772"/>
                  <a:gd name="connsiteY100" fmla="*/ 48488 h 70268"/>
                  <a:gd name="connsiteX101" fmla="*/ 22575 w 128772"/>
                  <a:gd name="connsiteY101" fmla="*/ 49283 h 70268"/>
                  <a:gd name="connsiteX102" fmla="*/ 23211 w 128772"/>
                  <a:gd name="connsiteY102" fmla="*/ 49601 h 70268"/>
                  <a:gd name="connsiteX103" fmla="*/ 22893 w 128772"/>
                  <a:gd name="connsiteY103" fmla="*/ 51032 h 70268"/>
                  <a:gd name="connsiteX104" fmla="*/ 23370 w 128772"/>
                  <a:gd name="connsiteY104" fmla="*/ 52940 h 70268"/>
                  <a:gd name="connsiteX105" fmla="*/ 24324 w 128772"/>
                  <a:gd name="connsiteY105" fmla="*/ 54370 h 70268"/>
                  <a:gd name="connsiteX106" fmla="*/ 23052 w 128772"/>
                  <a:gd name="connsiteY106" fmla="*/ 58345 h 70268"/>
                  <a:gd name="connsiteX107" fmla="*/ 24006 w 128772"/>
                  <a:gd name="connsiteY107" fmla="*/ 59458 h 70268"/>
                  <a:gd name="connsiteX108" fmla="*/ 25437 w 128772"/>
                  <a:gd name="connsiteY108" fmla="*/ 61048 h 70268"/>
                  <a:gd name="connsiteX109" fmla="*/ 26549 w 128772"/>
                  <a:gd name="connsiteY109" fmla="*/ 62319 h 70268"/>
                  <a:gd name="connsiteX110" fmla="*/ 28298 w 128772"/>
                  <a:gd name="connsiteY110" fmla="*/ 63591 h 70268"/>
                  <a:gd name="connsiteX111" fmla="*/ 29729 w 128772"/>
                  <a:gd name="connsiteY111" fmla="*/ 65658 h 70268"/>
                  <a:gd name="connsiteX112" fmla="*/ 30206 w 128772"/>
                  <a:gd name="connsiteY112" fmla="*/ 66930 h 70268"/>
                  <a:gd name="connsiteX113" fmla="*/ 31160 w 128772"/>
                  <a:gd name="connsiteY113" fmla="*/ 67725 h 70268"/>
                  <a:gd name="connsiteX114" fmla="*/ 33226 w 128772"/>
                  <a:gd name="connsiteY114" fmla="*/ 68520 h 70268"/>
                  <a:gd name="connsiteX115" fmla="*/ 38950 w 128772"/>
                  <a:gd name="connsiteY115" fmla="*/ 67407 h 70268"/>
                  <a:gd name="connsiteX116" fmla="*/ 42606 w 128772"/>
                  <a:gd name="connsiteY116" fmla="*/ 66135 h 70268"/>
                  <a:gd name="connsiteX117" fmla="*/ 44991 w 128772"/>
                  <a:gd name="connsiteY117" fmla="*/ 65022 h 70268"/>
                  <a:gd name="connsiteX118" fmla="*/ 46581 w 128772"/>
                  <a:gd name="connsiteY118" fmla="*/ 65181 h 70268"/>
                  <a:gd name="connsiteX119" fmla="*/ 52145 w 128772"/>
                  <a:gd name="connsiteY119" fmla="*/ 66930 h 70268"/>
                  <a:gd name="connsiteX120" fmla="*/ 54053 w 128772"/>
                  <a:gd name="connsiteY120" fmla="*/ 66135 h 70268"/>
                  <a:gd name="connsiteX121" fmla="*/ 58027 w 128772"/>
                  <a:gd name="connsiteY121" fmla="*/ 63591 h 70268"/>
                  <a:gd name="connsiteX122" fmla="*/ 58663 w 128772"/>
                  <a:gd name="connsiteY122" fmla="*/ 62319 h 70268"/>
                  <a:gd name="connsiteX123" fmla="*/ 61843 w 128772"/>
                  <a:gd name="connsiteY123" fmla="*/ 58504 h 70268"/>
                  <a:gd name="connsiteX124" fmla="*/ 62001 w 128772"/>
                  <a:gd name="connsiteY124" fmla="*/ 57550 h 70268"/>
                  <a:gd name="connsiteX125" fmla="*/ 60571 w 128772"/>
                  <a:gd name="connsiteY125" fmla="*/ 55006 h 70268"/>
                  <a:gd name="connsiteX126" fmla="*/ 61048 w 128772"/>
                  <a:gd name="connsiteY126" fmla="*/ 54529 h 70268"/>
                  <a:gd name="connsiteX127" fmla="*/ 64863 w 128772"/>
                  <a:gd name="connsiteY127" fmla="*/ 51986 h 70268"/>
                  <a:gd name="connsiteX128" fmla="*/ 66771 w 128772"/>
                  <a:gd name="connsiteY128" fmla="*/ 49760 h 70268"/>
                  <a:gd name="connsiteX129" fmla="*/ 68997 w 128772"/>
                  <a:gd name="connsiteY129" fmla="*/ 48170 h 70268"/>
                  <a:gd name="connsiteX130" fmla="*/ 70427 w 128772"/>
                  <a:gd name="connsiteY130" fmla="*/ 48170 h 70268"/>
                  <a:gd name="connsiteX131" fmla="*/ 70745 w 128772"/>
                  <a:gd name="connsiteY131" fmla="*/ 48647 h 70268"/>
                  <a:gd name="connsiteX132" fmla="*/ 71063 w 128772"/>
                  <a:gd name="connsiteY132" fmla="*/ 49760 h 70268"/>
                  <a:gd name="connsiteX133" fmla="*/ 70904 w 128772"/>
                  <a:gd name="connsiteY133" fmla="*/ 54052 h 70268"/>
                  <a:gd name="connsiteX134" fmla="*/ 71381 w 128772"/>
                  <a:gd name="connsiteY134" fmla="*/ 55324 h 70268"/>
                  <a:gd name="connsiteX135" fmla="*/ 74561 w 128772"/>
                  <a:gd name="connsiteY135" fmla="*/ 58504 h 70268"/>
                  <a:gd name="connsiteX136" fmla="*/ 76628 w 128772"/>
                  <a:gd name="connsiteY136" fmla="*/ 60253 h 70268"/>
                  <a:gd name="connsiteX137" fmla="*/ 81715 w 128772"/>
                  <a:gd name="connsiteY137" fmla="*/ 61524 h 70268"/>
                  <a:gd name="connsiteX138" fmla="*/ 82033 w 128772"/>
                  <a:gd name="connsiteY138" fmla="*/ 62001 h 70268"/>
                  <a:gd name="connsiteX139" fmla="*/ 80602 w 128772"/>
                  <a:gd name="connsiteY139" fmla="*/ 64386 h 70268"/>
                  <a:gd name="connsiteX140" fmla="*/ 83623 w 128772"/>
                  <a:gd name="connsiteY140" fmla="*/ 67089 h 70268"/>
                  <a:gd name="connsiteX141" fmla="*/ 84258 w 128772"/>
                  <a:gd name="connsiteY141" fmla="*/ 69155 h 70268"/>
                  <a:gd name="connsiteX142" fmla="*/ 85689 w 128772"/>
                  <a:gd name="connsiteY142" fmla="*/ 70268 h 70268"/>
                  <a:gd name="connsiteX143" fmla="*/ 87597 w 128772"/>
                  <a:gd name="connsiteY143" fmla="*/ 69791 h 70268"/>
                  <a:gd name="connsiteX144" fmla="*/ 88392 w 128772"/>
                  <a:gd name="connsiteY144" fmla="*/ 68678 h 70268"/>
                  <a:gd name="connsiteX145" fmla="*/ 87597 w 128772"/>
                  <a:gd name="connsiteY145" fmla="*/ 66771 h 70268"/>
                  <a:gd name="connsiteX146" fmla="*/ 86961 w 128772"/>
                  <a:gd name="connsiteY146" fmla="*/ 64863 h 70268"/>
                  <a:gd name="connsiteX147" fmla="*/ 87120 w 128772"/>
                  <a:gd name="connsiteY147" fmla="*/ 63750 h 70268"/>
                  <a:gd name="connsiteX148" fmla="*/ 87597 w 128772"/>
                  <a:gd name="connsiteY148" fmla="*/ 62319 h 70268"/>
                  <a:gd name="connsiteX149" fmla="*/ 89028 w 128772"/>
                  <a:gd name="connsiteY149" fmla="*/ 60571 h 70268"/>
                  <a:gd name="connsiteX150" fmla="*/ 92843 w 128772"/>
                  <a:gd name="connsiteY150" fmla="*/ 56278 h 70268"/>
                  <a:gd name="connsiteX151" fmla="*/ 94115 w 128772"/>
                  <a:gd name="connsiteY151" fmla="*/ 53894 h 70268"/>
                  <a:gd name="connsiteX152" fmla="*/ 94433 w 128772"/>
                  <a:gd name="connsiteY152" fmla="*/ 50237 h 70268"/>
                  <a:gd name="connsiteX153" fmla="*/ 94433 w 128772"/>
                  <a:gd name="connsiteY153" fmla="*/ 47217 h 70268"/>
                  <a:gd name="connsiteX154" fmla="*/ 95705 w 128772"/>
                  <a:gd name="connsiteY154" fmla="*/ 46422 h 70268"/>
                  <a:gd name="connsiteX155" fmla="*/ 98407 w 128772"/>
                  <a:gd name="connsiteY155" fmla="*/ 46898 h 70268"/>
                  <a:gd name="connsiteX156" fmla="*/ 99202 w 128772"/>
                  <a:gd name="connsiteY156" fmla="*/ 46898 h 70268"/>
                  <a:gd name="connsiteX157" fmla="*/ 99679 w 128772"/>
                  <a:gd name="connsiteY157" fmla="*/ 48806 h 70268"/>
                  <a:gd name="connsiteX158" fmla="*/ 100792 w 128772"/>
                  <a:gd name="connsiteY158" fmla="*/ 51668 h 70268"/>
                  <a:gd name="connsiteX159" fmla="*/ 102223 w 128772"/>
                  <a:gd name="connsiteY159" fmla="*/ 53258 h 70268"/>
                  <a:gd name="connsiteX160" fmla="*/ 103654 w 128772"/>
                  <a:gd name="connsiteY160" fmla="*/ 53576 h 70268"/>
                  <a:gd name="connsiteX161" fmla="*/ 105403 w 128772"/>
                  <a:gd name="connsiteY161" fmla="*/ 53576 h 70268"/>
                  <a:gd name="connsiteX162" fmla="*/ 109536 w 128772"/>
                  <a:gd name="connsiteY162" fmla="*/ 51827 h 70268"/>
                  <a:gd name="connsiteX163" fmla="*/ 112398 w 128772"/>
                  <a:gd name="connsiteY163" fmla="*/ 51032 h 70268"/>
                  <a:gd name="connsiteX164" fmla="*/ 113987 w 128772"/>
                  <a:gd name="connsiteY164" fmla="*/ 51191 h 70268"/>
                  <a:gd name="connsiteX165" fmla="*/ 114941 w 128772"/>
                  <a:gd name="connsiteY165" fmla="*/ 52463 h 70268"/>
                  <a:gd name="connsiteX166" fmla="*/ 116849 w 128772"/>
                  <a:gd name="connsiteY166" fmla="*/ 55642 h 70268"/>
                  <a:gd name="connsiteX167" fmla="*/ 117962 w 128772"/>
                  <a:gd name="connsiteY167" fmla="*/ 55960 h 70268"/>
                  <a:gd name="connsiteX168" fmla="*/ 119393 w 128772"/>
                  <a:gd name="connsiteY168" fmla="*/ 55642 h 70268"/>
                  <a:gd name="connsiteX169" fmla="*/ 119869 w 128772"/>
                  <a:gd name="connsiteY169" fmla="*/ 55165 h 70268"/>
                  <a:gd name="connsiteX170" fmla="*/ 119393 w 128772"/>
                  <a:gd name="connsiteY170" fmla="*/ 53894 h 70268"/>
                  <a:gd name="connsiteX171" fmla="*/ 118916 w 128772"/>
                  <a:gd name="connsiteY171" fmla="*/ 51191 h 70268"/>
                  <a:gd name="connsiteX172" fmla="*/ 118121 w 128772"/>
                  <a:gd name="connsiteY172" fmla="*/ 49124 h 70268"/>
                  <a:gd name="connsiteX173" fmla="*/ 117008 w 128772"/>
                  <a:gd name="connsiteY173" fmla="*/ 48170 h 70268"/>
                  <a:gd name="connsiteX174" fmla="*/ 116849 w 128772"/>
                  <a:gd name="connsiteY174" fmla="*/ 46898 h 70268"/>
                  <a:gd name="connsiteX175" fmla="*/ 117485 w 128772"/>
                  <a:gd name="connsiteY175" fmla="*/ 44514 h 70268"/>
                  <a:gd name="connsiteX176" fmla="*/ 118121 w 128772"/>
                  <a:gd name="connsiteY176" fmla="*/ 42606 h 70268"/>
                  <a:gd name="connsiteX177" fmla="*/ 119711 w 128772"/>
                  <a:gd name="connsiteY177" fmla="*/ 42129 h 70268"/>
                  <a:gd name="connsiteX178" fmla="*/ 121300 w 128772"/>
                  <a:gd name="connsiteY178" fmla="*/ 41970 h 70268"/>
                  <a:gd name="connsiteX179" fmla="*/ 123526 w 128772"/>
                  <a:gd name="connsiteY179" fmla="*/ 43878 h 70268"/>
                  <a:gd name="connsiteX180" fmla="*/ 126070 w 128772"/>
                  <a:gd name="connsiteY180" fmla="*/ 44514 h 70268"/>
                  <a:gd name="connsiteX181" fmla="*/ 127977 w 128772"/>
                  <a:gd name="connsiteY181" fmla="*/ 44514 h 70268"/>
                  <a:gd name="connsiteX182" fmla="*/ 128454 w 128772"/>
                  <a:gd name="connsiteY182" fmla="*/ 43242 h 70268"/>
                  <a:gd name="connsiteX183" fmla="*/ 128295 w 128772"/>
                  <a:gd name="connsiteY183" fmla="*/ 41970 h 70268"/>
                  <a:gd name="connsiteX184" fmla="*/ 127182 w 128772"/>
                  <a:gd name="connsiteY184" fmla="*/ 40380 h 70268"/>
                  <a:gd name="connsiteX185" fmla="*/ 127341 w 128772"/>
                  <a:gd name="connsiteY185" fmla="*/ 37837 h 70268"/>
                  <a:gd name="connsiteX186" fmla="*/ 128613 w 128772"/>
                  <a:gd name="connsiteY186" fmla="*/ 33067 h 70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</a:cxnLst>
                <a:rect l="l" t="t" r="r" b="b"/>
                <a:pathLst>
                  <a:path w="128772" h="70268">
                    <a:moveTo>
                      <a:pt x="128613" y="33067"/>
                    </a:moveTo>
                    <a:lnTo>
                      <a:pt x="128772" y="31796"/>
                    </a:lnTo>
                    <a:lnTo>
                      <a:pt x="127660" y="29570"/>
                    </a:lnTo>
                    <a:lnTo>
                      <a:pt x="125752" y="28775"/>
                    </a:lnTo>
                    <a:lnTo>
                      <a:pt x="120823" y="33226"/>
                    </a:lnTo>
                    <a:lnTo>
                      <a:pt x="119552" y="33544"/>
                    </a:lnTo>
                    <a:lnTo>
                      <a:pt x="115577" y="32431"/>
                    </a:lnTo>
                    <a:lnTo>
                      <a:pt x="112239" y="30524"/>
                    </a:lnTo>
                    <a:lnTo>
                      <a:pt x="111762" y="29093"/>
                    </a:lnTo>
                    <a:lnTo>
                      <a:pt x="111285" y="27980"/>
                    </a:lnTo>
                    <a:lnTo>
                      <a:pt x="108423" y="26867"/>
                    </a:lnTo>
                    <a:lnTo>
                      <a:pt x="104767" y="26072"/>
                    </a:lnTo>
                    <a:lnTo>
                      <a:pt x="103654" y="26231"/>
                    </a:lnTo>
                    <a:lnTo>
                      <a:pt x="101428" y="25913"/>
                    </a:lnTo>
                    <a:lnTo>
                      <a:pt x="100951" y="25913"/>
                    </a:lnTo>
                    <a:lnTo>
                      <a:pt x="100792" y="24642"/>
                    </a:lnTo>
                    <a:lnTo>
                      <a:pt x="100951" y="21939"/>
                    </a:lnTo>
                    <a:lnTo>
                      <a:pt x="102064" y="18442"/>
                    </a:lnTo>
                    <a:lnTo>
                      <a:pt x="104449" y="13990"/>
                    </a:lnTo>
                    <a:lnTo>
                      <a:pt x="104926" y="11287"/>
                    </a:lnTo>
                    <a:lnTo>
                      <a:pt x="102859" y="9698"/>
                    </a:lnTo>
                    <a:lnTo>
                      <a:pt x="99997" y="9539"/>
                    </a:lnTo>
                    <a:lnTo>
                      <a:pt x="94115" y="6518"/>
                    </a:lnTo>
                    <a:lnTo>
                      <a:pt x="92207" y="3815"/>
                    </a:lnTo>
                    <a:lnTo>
                      <a:pt x="90618" y="3815"/>
                    </a:lnTo>
                    <a:lnTo>
                      <a:pt x="83623" y="4451"/>
                    </a:lnTo>
                    <a:lnTo>
                      <a:pt x="83305" y="4133"/>
                    </a:lnTo>
                    <a:lnTo>
                      <a:pt x="82192" y="2703"/>
                    </a:lnTo>
                    <a:lnTo>
                      <a:pt x="81079" y="2226"/>
                    </a:lnTo>
                    <a:lnTo>
                      <a:pt x="80443" y="2385"/>
                    </a:lnTo>
                    <a:lnTo>
                      <a:pt x="79966" y="2861"/>
                    </a:lnTo>
                    <a:lnTo>
                      <a:pt x="79171" y="2861"/>
                    </a:lnTo>
                    <a:lnTo>
                      <a:pt x="75992" y="318"/>
                    </a:lnTo>
                    <a:lnTo>
                      <a:pt x="74720" y="0"/>
                    </a:lnTo>
                    <a:lnTo>
                      <a:pt x="72971" y="318"/>
                    </a:lnTo>
                    <a:lnTo>
                      <a:pt x="70745" y="1590"/>
                    </a:lnTo>
                    <a:lnTo>
                      <a:pt x="69791" y="3180"/>
                    </a:lnTo>
                    <a:lnTo>
                      <a:pt x="70109" y="4133"/>
                    </a:lnTo>
                    <a:lnTo>
                      <a:pt x="71222" y="4610"/>
                    </a:lnTo>
                    <a:lnTo>
                      <a:pt x="74084" y="4292"/>
                    </a:lnTo>
                    <a:lnTo>
                      <a:pt x="74561" y="4610"/>
                    </a:lnTo>
                    <a:lnTo>
                      <a:pt x="74720" y="5087"/>
                    </a:lnTo>
                    <a:lnTo>
                      <a:pt x="74402" y="5564"/>
                    </a:lnTo>
                    <a:lnTo>
                      <a:pt x="72017" y="6041"/>
                    </a:lnTo>
                    <a:lnTo>
                      <a:pt x="71381" y="6518"/>
                    </a:lnTo>
                    <a:lnTo>
                      <a:pt x="70586" y="6677"/>
                    </a:lnTo>
                    <a:lnTo>
                      <a:pt x="70109" y="6836"/>
                    </a:lnTo>
                    <a:lnTo>
                      <a:pt x="67725" y="6200"/>
                    </a:lnTo>
                    <a:lnTo>
                      <a:pt x="63909" y="6200"/>
                    </a:lnTo>
                    <a:lnTo>
                      <a:pt x="61048" y="7313"/>
                    </a:lnTo>
                    <a:lnTo>
                      <a:pt x="56119" y="7790"/>
                    </a:lnTo>
                    <a:lnTo>
                      <a:pt x="49601" y="7472"/>
                    </a:lnTo>
                    <a:lnTo>
                      <a:pt x="47217" y="6677"/>
                    </a:lnTo>
                    <a:lnTo>
                      <a:pt x="43719" y="8426"/>
                    </a:lnTo>
                    <a:lnTo>
                      <a:pt x="42924" y="9857"/>
                    </a:lnTo>
                    <a:lnTo>
                      <a:pt x="41652" y="11764"/>
                    </a:lnTo>
                    <a:lnTo>
                      <a:pt x="39427" y="12559"/>
                    </a:lnTo>
                    <a:lnTo>
                      <a:pt x="37201" y="12718"/>
                    </a:lnTo>
                    <a:lnTo>
                      <a:pt x="35452" y="12559"/>
                    </a:lnTo>
                    <a:lnTo>
                      <a:pt x="34339" y="11764"/>
                    </a:lnTo>
                    <a:lnTo>
                      <a:pt x="34498" y="11128"/>
                    </a:lnTo>
                    <a:lnTo>
                      <a:pt x="33544" y="10493"/>
                    </a:lnTo>
                    <a:lnTo>
                      <a:pt x="31160" y="10493"/>
                    </a:lnTo>
                    <a:lnTo>
                      <a:pt x="28616" y="11764"/>
                    </a:lnTo>
                    <a:lnTo>
                      <a:pt x="26708" y="13990"/>
                    </a:lnTo>
                    <a:lnTo>
                      <a:pt x="27344" y="15103"/>
                    </a:lnTo>
                    <a:lnTo>
                      <a:pt x="29093" y="15421"/>
                    </a:lnTo>
                    <a:lnTo>
                      <a:pt x="29570" y="15898"/>
                    </a:lnTo>
                    <a:lnTo>
                      <a:pt x="29570" y="16534"/>
                    </a:lnTo>
                    <a:lnTo>
                      <a:pt x="28934" y="17329"/>
                    </a:lnTo>
                    <a:lnTo>
                      <a:pt x="28139" y="18600"/>
                    </a:lnTo>
                    <a:lnTo>
                      <a:pt x="24483" y="22257"/>
                    </a:lnTo>
                    <a:lnTo>
                      <a:pt x="20667" y="26072"/>
                    </a:lnTo>
                    <a:lnTo>
                      <a:pt x="20031" y="27344"/>
                    </a:lnTo>
                    <a:lnTo>
                      <a:pt x="18759" y="28139"/>
                    </a:lnTo>
                    <a:lnTo>
                      <a:pt x="13990" y="30047"/>
                    </a:lnTo>
                    <a:lnTo>
                      <a:pt x="13513" y="30842"/>
                    </a:lnTo>
                    <a:lnTo>
                      <a:pt x="13195" y="34339"/>
                    </a:lnTo>
                    <a:lnTo>
                      <a:pt x="12559" y="37042"/>
                    </a:lnTo>
                    <a:lnTo>
                      <a:pt x="9062" y="39745"/>
                    </a:lnTo>
                    <a:lnTo>
                      <a:pt x="5405" y="42288"/>
                    </a:lnTo>
                    <a:lnTo>
                      <a:pt x="4610" y="43878"/>
                    </a:lnTo>
                    <a:lnTo>
                      <a:pt x="3974" y="45627"/>
                    </a:lnTo>
                    <a:lnTo>
                      <a:pt x="2862" y="47693"/>
                    </a:lnTo>
                    <a:lnTo>
                      <a:pt x="2544" y="48806"/>
                    </a:lnTo>
                    <a:lnTo>
                      <a:pt x="4451" y="50555"/>
                    </a:lnTo>
                    <a:lnTo>
                      <a:pt x="4133" y="52145"/>
                    </a:lnTo>
                    <a:lnTo>
                      <a:pt x="3657" y="54212"/>
                    </a:lnTo>
                    <a:lnTo>
                      <a:pt x="1908" y="55642"/>
                    </a:lnTo>
                    <a:lnTo>
                      <a:pt x="0" y="56437"/>
                    </a:lnTo>
                    <a:lnTo>
                      <a:pt x="0" y="58822"/>
                    </a:lnTo>
                    <a:lnTo>
                      <a:pt x="1113" y="59140"/>
                    </a:lnTo>
                    <a:lnTo>
                      <a:pt x="3339" y="58981"/>
                    </a:lnTo>
                    <a:lnTo>
                      <a:pt x="6518" y="57232"/>
                    </a:lnTo>
                    <a:lnTo>
                      <a:pt x="8744" y="55165"/>
                    </a:lnTo>
                    <a:lnTo>
                      <a:pt x="7472" y="53099"/>
                    </a:lnTo>
                    <a:lnTo>
                      <a:pt x="7313" y="52781"/>
                    </a:lnTo>
                    <a:lnTo>
                      <a:pt x="7631" y="52304"/>
                    </a:lnTo>
                    <a:lnTo>
                      <a:pt x="10175" y="50078"/>
                    </a:lnTo>
                    <a:lnTo>
                      <a:pt x="13195" y="48806"/>
                    </a:lnTo>
                    <a:lnTo>
                      <a:pt x="17488" y="48488"/>
                    </a:lnTo>
                    <a:lnTo>
                      <a:pt x="22575" y="49283"/>
                    </a:lnTo>
                    <a:lnTo>
                      <a:pt x="23211" y="49601"/>
                    </a:lnTo>
                    <a:lnTo>
                      <a:pt x="22893" y="51032"/>
                    </a:lnTo>
                    <a:lnTo>
                      <a:pt x="23370" y="52940"/>
                    </a:lnTo>
                    <a:lnTo>
                      <a:pt x="24324" y="54370"/>
                    </a:lnTo>
                    <a:lnTo>
                      <a:pt x="23052" y="58345"/>
                    </a:lnTo>
                    <a:lnTo>
                      <a:pt x="24006" y="59458"/>
                    </a:lnTo>
                    <a:lnTo>
                      <a:pt x="25437" y="61048"/>
                    </a:lnTo>
                    <a:lnTo>
                      <a:pt x="26549" y="62319"/>
                    </a:lnTo>
                    <a:lnTo>
                      <a:pt x="28298" y="63591"/>
                    </a:lnTo>
                    <a:lnTo>
                      <a:pt x="29729" y="65658"/>
                    </a:lnTo>
                    <a:lnTo>
                      <a:pt x="30206" y="66930"/>
                    </a:lnTo>
                    <a:lnTo>
                      <a:pt x="31160" y="67725"/>
                    </a:lnTo>
                    <a:lnTo>
                      <a:pt x="33226" y="68520"/>
                    </a:lnTo>
                    <a:lnTo>
                      <a:pt x="38950" y="67407"/>
                    </a:lnTo>
                    <a:lnTo>
                      <a:pt x="42606" y="66135"/>
                    </a:lnTo>
                    <a:lnTo>
                      <a:pt x="44991" y="65022"/>
                    </a:lnTo>
                    <a:lnTo>
                      <a:pt x="46581" y="65181"/>
                    </a:lnTo>
                    <a:lnTo>
                      <a:pt x="52145" y="66930"/>
                    </a:lnTo>
                    <a:lnTo>
                      <a:pt x="54053" y="66135"/>
                    </a:lnTo>
                    <a:lnTo>
                      <a:pt x="58027" y="63591"/>
                    </a:lnTo>
                    <a:lnTo>
                      <a:pt x="58663" y="62319"/>
                    </a:lnTo>
                    <a:lnTo>
                      <a:pt x="61843" y="58504"/>
                    </a:lnTo>
                    <a:lnTo>
                      <a:pt x="62001" y="57550"/>
                    </a:lnTo>
                    <a:lnTo>
                      <a:pt x="60571" y="55006"/>
                    </a:lnTo>
                    <a:lnTo>
                      <a:pt x="61048" y="54529"/>
                    </a:lnTo>
                    <a:lnTo>
                      <a:pt x="64863" y="51986"/>
                    </a:lnTo>
                    <a:lnTo>
                      <a:pt x="66771" y="49760"/>
                    </a:lnTo>
                    <a:lnTo>
                      <a:pt x="68997" y="48170"/>
                    </a:lnTo>
                    <a:lnTo>
                      <a:pt x="70427" y="48170"/>
                    </a:lnTo>
                    <a:lnTo>
                      <a:pt x="70745" y="48647"/>
                    </a:lnTo>
                    <a:lnTo>
                      <a:pt x="71063" y="49760"/>
                    </a:lnTo>
                    <a:lnTo>
                      <a:pt x="70904" y="54052"/>
                    </a:lnTo>
                    <a:lnTo>
                      <a:pt x="71381" y="55324"/>
                    </a:lnTo>
                    <a:lnTo>
                      <a:pt x="74561" y="58504"/>
                    </a:lnTo>
                    <a:lnTo>
                      <a:pt x="76628" y="60253"/>
                    </a:lnTo>
                    <a:lnTo>
                      <a:pt x="81715" y="61524"/>
                    </a:lnTo>
                    <a:lnTo>
                      <a:pt x="82033" y="62001"/>
                    </a:lnTo>
                    <a:lnTo>
                      <a:pt x="80602" y="64386"/>
                    </a:lnTo>
                    <a:lnTo>
                      <a:pt x="83623" y="67089"/>
                    </a:lnTo>
                    <a:lnTo>
                      <a:pt x="84258" y="69155"/>
                    </a:lnTo>
                    <a:lnTo>
                      <a:pt x="85689" y="70268"/>
                    </a:lnTo>
                    <a:lnTo>
                      <a:pt x="87597" y="69791"/>
                    </a:lnTo>
                    <a:lnTo>
                      <a:pt x="88392" y="68678"/>
                    </a:lnTo>
                    <a:lnTo>
                      <a:pt x="87597" y="66771"/>
                    </a:lnTo>
                    <a:lnTo>
                      <a:pt x="86961" y="64863"/>
                    </a:lnTo>
                    <a:lnTo>
                      <a:pt x="87120" y="63750"/>
                    </a:lnTo>
                    <a:lnTo>
                      <a:pt x="87597" y="62319"/>
                    </a:lnTo>
                    <a:lnTo>
                      <a:pt x="89028" y="60571"/>
                    </a:lnTo>
                    <a:lnTo>
                      <a:pt x="92843" y="56278"/>
                    </a:lnTo>
                    <a:lnTo>
                      <a:pt x="94115" y="53894"/>
                    </a:lnTo>
                    <a:lnTo>
                      <a:pt x="94433" y="50237"/>
                    </a:lnTo>
                    <a:lnTo>
                      <a:pt x="94433" y="47217"/>
                    </a:lnTo>
                    <a:lnTo>
                      <a:pt x="95705" y="46422"/>
                    </a:lnTo>
                    <a:lnTo>
                      <a:pt x="98407" y="46898"/>
                    </a:lnTo>
                    <a:lnTo>
                      <a:pt x="99202" y="46898"/>
                    </a:lnTo>
                    <a:lnTo>
                      <a:pt x="99679" y="48806"/>
                    </a:lnTo>
                    <a:lnTo>
                      <a:pt x="100792" y="51668"/>
                    </a:lnTo>
                    <a:lnTo>
                      <a:pt x="102223" y="53258"/>
                    </a:lnTo>
                    <a:lnTo>
                      <a:pt x="103654" y="53576"/>
                    </a:lnTo>
                    <a:lnTo>
                      <a:pt x="105403" y="53576"/>
                    </a:lnTo>
                    <a:lnTo>
                      <a:pt x="109536" y="51827"/>
                    </a:lnTo>
                    <a:lnTo>
                      <a:pt x="112398" y="51032"/>
                    </a:lnTo>
                    <a:lnTo>
                      <a:pt x="113987" y="51191"/>
                    </a:lnTo>
                    <a:lnTo>
                      <a:pt x="114941" y="52463"/>
                    </a:lnTo>
                    <a:lnTo>
                      <a:pt x="116849" y="55642"/>
                    </a:lnTo>
                    <a:lnTo>
                      <a:pt x="117962" y="55960"/>
                    </a:lnTo>
                    <a:lnTo>
                      <a:pt x="119393" y="55642"/>
                    </a:lnTo>
                    <a:lnTo>
                      <a:pt x="119869" y="55165"/>
                    </a:lnTo>
                    <a:lnTo>
                      <a:pt x="119393" y="53894"/>
                    </a:lnTo>
                    <a:lnTo>
                      <a:pt x="118916" y="51191"/>
                    </a:lnTo>
                    <a:lnTo>
                      <a:pt x="118121" y="49124"/>
                    </a:lnTo>
                    <a:lnTo>
                      <a:pt x="117008" y="48170"/>
                    </a:lnTo>
                    <a:lnTo>
                      <a:pt x="116849" y="46898"/>
                    </a:lnTo>
                    <a:lnTo>
                      <a:pt x="117485" y="44514"/>
                    </a:lnTo>
                    <a:lnTo>
                      <a:pt x="118121" y="42606"/>
                    </a:lnTo>
                    <a:lnTo>
                      <a:pt x="119711" y="42129"/>
                    </a:lnTo>
                    <a:lnTo>
                      <a:pt x="121300" y="41970"/>
                    </a:lnTo>
                    <a:lnTo>
                      <a:pt x="123526" y="43878"/>
                    </a:lnTo>
                    <a:lnTo>
                      <a:pt x="126070" y="44514"/>
                    </a:lnTo>
                    <a:lnTo>
                      <a:pt x="127977" y="44514"/>
                    </a:lnTo>
                    <a:lnTo>
                      <a:pt x="128454" y="43242"/>
                    </a:lnTo>
                    <a:lnTo>
                      <a:pt x="128295" y="41970"/>
                    </a:lnTo>
                    <a:lnTo>
                      <a:pt x="127182" y="40380"/>
                    </a:lnTo>
                    <a:lnTo>
                      <a:pt x="127341" y="37837"/>
                    </a:lnTo>
                    <a:lnTo>
                      <a:pt x="128613" y="330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6" name="Freeform: Shape 5065">
                <a:extLst>
                  <a:ext uri="{FF2B5EF4-FFF2-40B4-BE49-F238E27FC236}">
                    <a16:creationId xmlns:a16="http://schemas.microsoft.com/office/drawing/2014/main" id="{FABE8A74-F619-A78D-5757-CC30ACB2216F}"/>
                  </a:ext>
                </a:extLst>
              </p:cNvPr>
              <p:cNvSpPr/>
              <p:nvPr/>
            </p:nvSpPr>
            <p:spPr>
              <a:xfrm>
                <a:off x="1512026" y="3824853"/>
                <a:ext cx="215097" cy="248005"/>
              </a:xfrm>
              <a:custGeom>
                <a:avLst/>
                <a:gdLst>
                  <a:gd name="connsiteX0" fmla="*/ 214779 w 215097"/>
                  <a:gd name="connsiteY0" fmla="*/ 6041 h 248005"/>
                  <a:gd name="connsiteX1" fmla="*/ 213031 w 215097"/>
                  <a:gd name="connsiteY1" fmla="*/ 5087 h 248005"/>
                  <a:gd name="connsiteX2" fmla="*/ 211600 w 215097"/>
                  <a:gd name="connsiteY2" fmla="*/ 2385 h 248005"/>
                  <a:gd name="connsiteX3" fmla="*/ 210805 w 215097"/>
                  <a:gd name="connsiteY3" fmla="*/ 1908 h 248005"/>
                  <a:gd name="connsiteX4" fmla="*/ 206353 w 215097"/>
                  <a:gd name="connsiteY4" fmla="*/ 3180 h 248005"/>
                  <a:gd name="connsiteX5" fmla="*/ 203969 w 215097"/>
                  <a:gd name="connsiteY5" fmla="*/ 4134 h 248005"/>
                  <a:gd name="connsiteX6" fmla="*/ 202697 w 215097"/>
                  <a:gd name="connsiteY6" fmla="*/ 5246 h 248005"/>
                  <a:gd name="connsiteX7" fmla="*/ 201743 w 215097"/>
                  <a:gd name="connsiteY7" fmla="*/ 5405 h 248005"/>
                  <a:gd name="connsiteX8" fmla="*/ 200312 w 215097"/>
                  <a:gd name="connsiteY8" fmla="*/ 3974 h 248005"/>
                  <a:gd name="connsiteX9" fmla="*/ 199200 w 215097"/>
                  <a:gd name="connsiteY9" fmla="*/ 3657 h 248005"/>
                  <a:gd name="connsiteX10" fmla="*/ 197451 w 215097"/>
                  <a:gd name="connsiteY10" fmla="*/ 3974 h 248005"/>
                  <a:gd name="connsiteX11" fmla="*/ 195702 w 215097"/>
                  <a:gd name="connsiteY11" fmla="*/ 3974 h 248005"/>
                  <a:gd name="connsiteX12" fmla="*/ 194589 w 215097"/>
                  <a:gd name="connsiteY12" fmla="*/ 3816 h 248005"/>
                  <a:gd name="connsiteX13" fmla="*/ 193794 w 215097"/>
                  <a:gd name="connsiteY13" fmla="*/ 3816 h 248005"/>
                  <a:gd name="connsiteX14" fmla="*/ 191569 w 215097"/>
                  <a:gd name="connsiteY14" fmla="*/ 3021 h 248005"/>
                  <a:gd name="connsiteX15" fmla="*/ 183938 w 215097"/>
                  <a:gd name="connsiteY15" fmla="*/ 795 h 248005"/>
                  <a:gd name="connsiteX16" fmla="*/ 182666 w 215097"/>
                  <a:gd name="connsiteY16" fmla="*/ 0 h 248005"/>
                  <a:gd name="connsiteX17" fmla="*/ 181076 w 215097"/>
                  <a:gd name="connsiteY17" fmla="*/ 159 h 248005"/>
                  <a:gd name="connsiteX18" fmla="*/ 177102 w 215097"/>
                  <a:gd name="connsiteY18" fmla="*/ 2067 h 248005"/>
                  <a:gd name="connsiteX19" fmla="*/ 174876 w 215097"/>
                  <a:gd name="connsiteY19" fmla="*/ 2544 h 248005"/>
                  <a:gd name="connsiteX20" fmla="*/ 168517 w 215097"/>
                  <a:gd name="connsiteY20" fmla="*/ 3816 h 248005"/>
                  <a:gd name="connsiteX21" fmla="*/ 161681 w 215097"/>
                  <a:gd name="connsiteY21" fmla="*/ 4451 h 248005"/>
                  <a:gd name="connsiteX22" fmla="*/ 159137 w 215097"/>
                  <a:gd name="connsiteY22" fmla="*/ 4451 h 248005"/>
                  <a:gd name="connsiteX23" fmla="*/ 157229 w 215097"/>
                  <a:gd name="connsiteY23" fmla="*/ 5246 h 248005"/>
                  <a:gd name="connsiteX24" fmla="*/ 156116 w 215097"/>
                  <a:gd name="connsiteY24" fmla="*/ 6518 h 248005"/>
                  <a:gd name="connsiteX25" fmla="*/ 155322 w 215097"/>
                  <a:gd name="connsiteY25" fmla="*/ 9062 h 248005"/>
                  <a:gd name="connsiteX26" fmla="*/ 154050 w 215097"/>
                  <a:gd name="connsiteY26" fmla="*/ 13672 h 248005"/>
                  <a:gd name="connsiteX27" fmla="*/ 153414 w 215097"/>
                  <a:gd name="connsiteY27" fmla="*/ 14944 h 248005"/>
                  <a:gd name="connsiteX28" fmla="*/ 153573 w 215097"/>
                  <a:gd name="connsiteY28" fmla="*/ 16852 h 248005"/>
                  <a:gd name="connsiteX29" fmla="*/ 153096 w 215097"/>
                  <a:gd name="connsiteY29" fmla="*/ 19872 h 248005"/>
                  <a:gd name="connsiteX30" fmla="*/ 152937 w 215097"/>
                  <a:gd name="connsiteY30" fmla="*/ 22575 h 248005"/>
                  <a:gd name="connsiteX31" fmla="*/ 153255 w 215097"/>
                  <a:gd name="connsiteY31" fmla="*/ 24483 h 248005"/>
                  <a:gd name="connsiteX32" fmla="*/ 151347 w 215097"/>
                  <a:gd name="connsiteY32" fmla="*/ 28298 h 248005"/>
                  <a:gd name="connsiteX33" fmla="*/ 148962 w 215097"/>
                  <a:gd name="connsiteY33" fmla="*/ 32749 h 248005"/>
                  <a:gd name="connsiteX34" fmla="*/ 147055 w 215097"/>
                  <a:gd name="connsiteY34" fmla="*/ 36565 h 248005"/>
                  <a:gd name="connsiteX35" fmla="*/ 144988 w 215097"/>
                  <a:gd name="connsiteY35" fmla="*/ 40539 h 248005"/>
                  <a:gd name="connsiteX36" fmla="*/ 144988 w 215097"/>
                  <a:gd name="connsiteY36" fmla="*/ 40698 h 248005"/>
                  <a:gd name="connsiteX37" fmla="*/ 144829 w 215097"/>
                  <a:gd name="connsiteY37" fmla="*/ 42447 h 248005"/>
                  <a:gd name="connsiteX38" fmla="*/ 143080 w 215097"/>
                  <a:gd name="connsiteY38" fmla="*/ 43401 h 248005"/>
                  <a:gd name="connsiteX39" fmla="*/ 142126 w 215097"/>
                  <a:gd name="connsiteY39" fmla="*/ 45150 h 248005"/>
                  <a:gd name="connsiteX40" fmla="*/ 141808 w 215097"/>
                  <a:gd name="connsiteY40" fmla="*/ 47535 h 248005"/>
                  <a:gd name="connsiteX41" fmla="*/ 142285 w 215097"/>
                  <a:gd name="connsiteY41" fmla="*/ 50555 h 248005"/>
                  <a:gd name="connsiteX42" fmla="*/ 143716 w 215097"/>
                  <a:gd name="connsiteY42" fmla="*/ 54053 h 248005"/>
                  <a:gd name="connsiteX43" fmla="*/ 143716 w 215097"/>
                  <a:gd name="connsiteY43" fmla="*/ 56119 h 248005"/>
                  <a:gd name="connsiteX44" fmla="*/ 143239 w 215097"/>
                  <a:gd name="connsiteY44" fmla="*/ 56437 h 248005"/>
                  <a:gd name="connsiteX45" fmla="*/ 142285 w 215097"/>
                  <a:gd name="connsiteY45" fmla="*/ 57073 h 248005"/>
                  <a:gd name="connsiteX46" fmla="*/ 141490 w 215097"/>
                  <a:gd name="connsiteY46" fmla="*/ 57391 h 248005"/>
                  <a:gd name="connsiteX47" fmla="*/ 139106 w 215097"/>
                  <a:gd name="connsiteY47" fmla="*/ 55007 h 248005"/>
                  <a:gd name="connsiteX48" fmla="*/ 136403 w 215097"/>
                  <a:gd name="connsiteY48" fmla="*/ 53417 h 248005"/>
                  <a:gd name="connsiteX49" fmla="*/ 132429 w 215097"/>
                  <a:gd name="connsiteY49" fmla="*/ 50714 h 248005"/>
                  <a:gd name="connsiteX50" fmla="*/ 128295 w 215097"/>
                  <a:gd name="connsiteY50" fmla="*/ 49601 h 248005"/>
                  <a:gd name="connsiteX51" fmla="*/ 123049 w 215097"/>
                  <a:gd name="connsiteY51" fmla="*/ 49442 h 248005"/>
                  <a:gd name="connsiteX52" fmla="*/ 120823 w 215097"/>
                  <a:gd name="connsiteY52" fmla="*/ 49760 h 248005"/>
                  <a:gd name="connsiteX53" fmla="*/ 119234 w 215097"/>
                  <a:gd name="connsiteY53" fmla="*/ 48806 h 248005"/>
                  <a:gd name="connsiteX54" fmla="*/ 116849 w 215097"/>
                  <a:gd name="connsiteY54" fmla="*/ 47535 h 248005"/>
                  <a:gd name="connsiteX55" fmla="*/ 115736 w 215097"/>
                  <a:gd name="connsiteY55" fmla="*/ 47217 h 248005"/>
                  <a:gd name="connsiteX56" fmla="*/ 113987 w 215097"/>
                  <a:gd name="connsiteY56" fmla="*/ 48170 h 248005"/>
                  <a:gd name="connsiteX57" fmla="*/ 112715 w 215097"/>
                  <a:gd name="connsiteY57" fmla="*/ 48170 h 248005"/>
                  <a:gd name="connsiteX58" fmla="*/ 111285 w 215097"/>
                  <a:gd name="connsiteY58" fmla="*/ 47853 h 248005"/>
                  <a:gd name="connsiteX59" fmla="*/ 108264 w 215097"/>
                  <a:gd name="connsiteY59" fmla="*/ 47853 h 248005"/>
                  <a:gd name="connsiteX60" fmla="*/ 107946 w 215097"/>
                  <a:gd name="connsiteY60" fmla="*/ 46263 h 248005"/>
                  <a:gd name="connsiteX61" fmla="*/ 107469 w 215097"/>
                  <a:gd name="connsiteY61" fmla="*/ 45945 h 248005"/>
                  <a:gd name="connsiteX62" fmla="*/ 104290 w 215097"/>
                  <a:gd name="connsiteY62" fmla="*/ 46104 h 248005"/>
                  <a:gd name="connsiteX63" fmla="*/ 103336 w 215097"/>
                  <a:gd name="connsiteY63" fmla="*/ 44673 h 248005"/>
                  <a:gd name="connsiteX64" fmla="*/ 102859 w 215097"/>
                  <a:gd name="connsiteY64" fmla="*/ 44832 h 248005"/>
                  <a:gd name="connsiteX65" fmla="*/ 101587 w 215097"/>
                  <a:gd name="connsiteY65" fmla="*/ 44514 h 248005"/>
                  <a:gd name="connsiteX66" fmla="*/ 99043 w 215097"/>
                  <a:gd name="connsiteY66" fmla="*/ 42606 h 248005"/>
                  <a:gd name="connsiteX67" fmla="*/ 96182 w 215097"/>
                  <a:gd name="connsiteY67" fmla="*/ 43878 h 248005"/>
                  <a:gd name="connsiteX68" fmla="*/ 90617 w 215097"/>
                  <a:gd name="connsiteY68" fmla="*/ 43719 h 248005"/>
                  <a:gd name="connsiteX69" fmla="*/ 83304 w 215097"/>
                  <a:gd name="connsiteY69" fmla="*/ 43719 h 248005"/>
                  <a:gd name="connsiteX70" fmla="*/ 75832 w 215097"/>
                  <a:gd name="connsiteY70" fmla="*/ 43719 h 248005"/>
                  <a:gd name="connsiteX71" fmla="*/ 68996 w 215097"/>
                  <a:gd name="connsiteY71" fmla="*/ 43719 h 248005"/>
                  <a:gd name="connsiteX72" fmla="*/ 62001 w 215097"/>
                  <a:gd name="connsiteY72" fmla="*/ 43560 h 248005"/>
                  <a:gd name="connsiteX73" fmla="*/ 62001 w 215097"/>
                  <a:gd name="connsiteY73" fmla="*/ 45627 h 248005"/>
                  <a:gd name="connsiteX74" fmla="*/ 59617 w 215097"/>
                  <a:gd name="connsiteY74" fmla="*/ 50555 h 248005"/>
                  <a:gd name="connsiteX75" fmla="*/ 58663 w 215097"/>
                  <a:gd name="connsiteY75" fmla="*/ 54212 h 248005"/>
                  <a:gd name="connsiteX76" fmla="*/ 58345 w 215097"/>
                  <a:gd name="connsiteY76" fmla="*/ 58186 h 248005"/>
                  <a:gd name="connsiteX77" fmla="*/ 58981 w 215097"/>
                  <a:gd name="connsiteY77" fmla="*/ 61525 h 248005"/>
                  <a:gd name="connsiteX78" fmla="*/ 60094 w 215097"/>
                  <a:gd name="connsiteY78" fmla="*/ 63750 h 248005"/>
                  <a:gd name="connsiteX79" fmla="*/ 60730 w 215097"/>
                  <a:gd name="connsiteY79" fmla="*/ 66294 h 248005"/>
                  <a:gd name="connsiteX80" fmla="*/ 60253 w 215097"/>
                  <a:gd name="connsiteY80" fmla="*/ 68043 h 248005"/>
                  <a:gd name="connsiteX81" fmla="*/ 59140 w 215097"/>
                  <a:gd name="connsiteY81" fmla="*/ 68838 h 248005"/>
                  <a:gd name="connsiteX82" fmla="*/ 59935 w 215097"/>
                  <a:gd name="connsiteY82" fmla="*/ 69632 h 248005"/>
                  <a:gd name="connsiteX83" fmla="*/ 61524 w 215097"/>
                  <a:gd name="connsiteY83" fmla="*/ 69791 h 248005"/>
                  <a:gd name="connsiteX84" fmla="*/ 64386 w 215097"/>
                  <a:gd name="connsiteY84" fmla="*/ 69156 h 248005"/>
                  <a:gd name="connsiteX85" fmla="*/ 68679 w 215097"/>
                  <a:gd name="connsiteY85" fmla="*/ 67725 h 248005"/>
                  <a:gd name="connsiteX86" fmla="*/ 74402 w 215097"/>
                  <a:gd name="connsiteY86" fmla="*/ 65817 h 248005"/>
                  <a:gd name="connsiteX87" fmla="*/ 78058 w 215097"/>
                  <a:gd name="connsiteY87" fmla="*/ 64863 h 248005"/>
                  <a:gd name="connsiteX88" fmla="*/ 84258 w 215097"/>
                  <a:gd name="connsiteY88" fmla="*/ 65499 h 248005"/>
                  <a:gd name="connsiteX89" fmla="*/ 87597 w 215097"/>
                  <a:gd name="connsiteY89" fmla="*/ 66135 h 248005"/>
                  <a:gd name="connsiteX90" fmla="*/ 89187 w 215097"/>
                  <a:gd name="connsiteY90" fmla="*/ 67566 h 248005"/>
                  <a:gd name="connsiteX91" fmla="*/ 91094 w 215097"/>
                  <a:gd name="connsiteY91" fmla="*/ 73289 h 248005"/>
                  <a:gd name="connsiteX92" fmla="*/ 91889 w 215097"/>
                  <a:gd name="connsiteY92" fmla="*/ 74243 h 248005"/>
                  <a:gd name="connsiteX93" fmla="*/ 93479 w 215097"/>
                  <a:gd name="connsiteY93" fmla="*/ 76628 h 248005"/>
                  <a:gd name="connsiteX94" fmla="*/ 94751 w 215097"/>
                  <a:gd name="connsiteY94" fmla="*/ 79489 h 248005"/>
                  <a:gd name="connsiteX95" fmla="*/ 94910 w 215097"/>
                  <a:gd name="connsiteY95" fmla="*/ 81079 h 248005"/>
                  <a:gd name="connsiteX96" fmla="*/ 94751 w 215097"/>
                  <a:gd name="connsiteY96" fmla="*/ 82192 h 248005"/>
                  <a:gd name="connsiteX97" fmla="*/ 93638 w 215097"/>
                  <a:gd name="connsiteY97" fmla="*/ 83782 h 248005"/>
                  <a:gd name="connsiteX98" fmla="*/ 92207 w 215097"/>
                  <a:gd name="connsiteY98" fmla="*/ 86007 h 248005"/>
                  <a:gd name="connsiteX99" fmla="*/ 91730 w 215097"/>
                  <a:gd name="connsiteY99" fmla="*/ 87438 h 248005"/>
                  <a:gd name="connsiteX100" fmla="*/ 90458 w 215097"/>
                  <a:gd name="connsiteY100" fmla="*/ 88551 h 248005"/>
                  <a:gd name="connsiteX101" fmla="*/ 89028 w 215097"/>
                  <a:gd name="connsiteY101" fmla="*/ 89505 h 248005"/>
                  <a:gd name="connsiteX102" fmla="*/ 84894 w 215097"/>
                  <a:gd name="connsiteY102" fmla="*/ 89982 h 248005"/>
                  <a:gd name="connsiteX103" fmla="*/ 84258 w 215097"/>
                  <a:gd name="connsiteY103" fmla="*/ 90617 h 248005"/>
                  <a:gd name="connsiteX104" fmla="*/ 83145 w 215097"/>
                  <a:gd name="connsiteY104" fmla="*/ 93002 h 248005"/>
                  <a:gd name="connsiteX105" fmla="*/ 80920 w 215097"/>
                  <a:gd name="connsiteY105" fmla="*/ 95228 h 248005"/>
                  <a:gd name="connsiteX106" fmla="*/ 79966 w 215097"/>
                  <a:gd name="connsiteY106" fmla="*/ 97136 h 248005"/>
                  <a:gd name="connsiteX107" fmla="*/ 79012 w 215097"/>
                  <a:gd name="connsiteY107" fmla="*/ 99838 h 248005"/>
                  <a:gd name="connsiteX108" fmla="*/ 79171 w 215097"/>
                  <a:gd name="connsiteY108" fmla="*/ 103177 h 248005"/>
                  <a:gd name="connsiteX109" fmla="*/ 78853 w 215097"/>
                  <a:gd name="connsiteY109" fmla="*/ 107787 h 248005"/>
                  <a:gd name="connsiteX110" fmla="*/ 78376 w 215097"/>
                  <a:gd name="connsiteY110" fmla="*/ 111126 h 248005"/>
                  <a:gd name="connsiteX111" fmla="*/ 79489 w 215097"/>
                  <a:gd name="connsiteY111" fmla="*/ 112238 h 248005"/>
                  <a:gd name="connsiteX112" fmla="*/ 84417 w 215097"/>
                  <a:gd name="connsiteY112" fmla="*/ 113033 h 248005"/>
                  <a:gd name="connsiteX113" fmla="*/ 85371 w 215097"/>
                  <a:gd name="connsiteY113" fmla="*/ 113669 h 248005"/>
                  <a:gd name="connsiteX114" fmla="*/ 86643 w 215097"/>
                  <a:gd name="connsiteY114" fmla="*/ 115577 h 248005"/>
                  <a:gd name="connsiteX115" fmla="*/ 88233 w 215097"/>
                  <a:gd name="connsiteY115" fmla="*/ 117485 h 248005"/>
                  <a:gd name="connsiteX116" fmla="*/ 92843 w 215097"/>
                  <a:gd name="connsiteY116" fmla="*/ 118598 h 248005"/>
                  <a:gd name="connsiteX117" fmla="*/ 94592 w 215097"/>
                  <a:gd name="connsiteY117" fmla="*/ 120029 h 248005"/>
                  <a:gd name="connsiteX118" fmla="*/ 96023 w 215097"/>
                  <a:gd name="connsiteY118" fmla="*/ 121618 h 248005"/>
                  <a:gd name="connsiteX119" fmla="*/ 96182 w 215097"/>
                  <a:gd name="connsiteY119" fmla="*/ 122890 h 248005"/>
                  <a:gd name="connsiteX120" fmla="*/ 95069 w 215097"/>
                  <a:gd name="connsiteY120" fmla="*/ 127977 h 248005"/>
                  <a:gd name="connsiteX121" fmla="*/ 94115 w 215097"/>
                  <a:gd name="connsiteY121" fmla="*/ 132906 h 248005"/>
                  <a:gd name="connsiteX122" fmla="*/ 94592 w 215097"/>
                  <a:gd name="connsiteY122" fmla="*/ 136721 h 248005"/>
                  <a:gd name="connsiteX123" fmla="*/ 94910 w 215097"/>
                  <a:gd name="connsiteY123" fmla="*/ 140378 h 248005"/>
                  <a:gd name="connsiteX124" fmla="*/ 95387 w 215097"/>
                  <a:gd name="connsiteY124" fmla="*/ 145624 h 248005"/>
                  <a:gd name="connsiteX125" fmla="*/ 95228 w 215097"/>
                  <a:gd name="connsiteY125" fmla="*/ 148804 h 248005"/>
                  <a:gd name="connsiteX126" fmla="*/ 93956 w 215097"/>
                  <a:gd name="connsiteY126" fmla="*/ 150711 h 248005"/>
                  <a:gd name="connsiteX127" fmla="*/ 93956 w 215097"/>
                  <a:gd name="connsiteY127" fmla="*/ 152301 h 248005"/>
                  <a:gd name="connsiteX128" fmla="*/ 94433 w 215097"/>
                  <a:gd name="connsiteY128" fmla="*/ 154050 h 248005"/>
                  <a:gd name="connsiteX129" fmla="*/ 93320 w 215097"/>
                  <a:gd name="connsiteY129" fmla="*/ 159137 h 248005"/>
                  <a:gd name="connsiteX130" fmla="*/ 92684 w 215097"/>
                  <a:gd name="connsiteY130" fmla="*/ 160091 h 248005"/>
                  <a:gd name="connsiteX131" fmla="*/ 90617 w 215097"/>
                  <a:gd name="connsiteY131" fmla="*/ 161045 h 248005"/>
                  <a:gd name="connsiteX132" fmla="*/ 89505 w 215097"/>
                  <a:gd name="connsiteY132" fmla="*/ 162317 h 248005"/>
                  <a:gd name="connsiteX133" fmla="*/ 89187 w 215097"/>
                  <a:gd name="connsiteY133" fmla="*/ 164542 h 248005"/>
                  <a:gd name="connsiteX134" fmla="*/ 88074 w 215097"/>
                  <a:gd name="connsiteY134" fmla="*/ 167404 h 248005"/>
                  <a:gd name="connsiteX135" fmla="*/ 86961 w 215097"/>
                  <a:gd name="connsiteY135" fmla="*/ 168517 h 248005"/>
                  <a:gd name="connsiteX136" fmla="*/ 86961 w 215097"/>
                  <a:gd name="connsiteY136" fmla="*/ 169948 h 248005"/>
                  <a:gd name="connsiteX137" fmla="*/ 88074 w 215097"/>
                  <a:gd name="connsiteY137" fmla="*/ 170901 h 248005"/>
                  <a:gd name="connsiteX138" fmla="*/ 88074 w 215097"/>
                  <a:gd name="connsiteY138" fmla="*/ 172332 h 248005"/>
                  <a:gd name="connsiteX139" fmla="*/ 86007 w 215097"/>
                  <a:gd name="connsiteY139" fmla="*/ 174240 h 248005"/>
                  <a:gd name="connsiteX140" fmla="*/ 84894 w 215097"/>
                  <a:gd name="connsiteY140" fmla="*/ 175671 h 248005"/>
                  <a:gd name="connsiteX141" fmla="*/ 82192 w 215097"/>
                  <a:gd name="connsiteY141" fmla="*/ 176307 h 248005"/>
                  <a:gd name="connsiteX142" fmla="*/ 79171 w 215097"/>
                  <a:gd name="connsiteY142" fmla="*/ 175512 h 248005"/>
                  <a:gd name="connsiteX143" fmla="*/ 78376 w 215097"/>
                  <a:gd name="connsiteY143" fmla="*/ 174558 h 248005"/>
                  <a:gd name="connsiteX144" fmla="*/ 79171 w 215097"/>
                  <a:gd name="connsiteY144" fmla="*/ 172968 h 248005"/>
                  <a:gd name="connsiteX145" fmla="*/ 78853 w 215097"/>
                  <a:gd name="connsiteY145" fmla="*/ 171696 h 248005"/>
                  <a:gd name="connsiteX146" fmla="*/ 77740 w 215097"/>
                  <a:gd name="connsiteY146" fmla="*/ 170425 h 248005"/>
                  <a:gd name="connsiteX147" fmla="*/ 76150 w 215097"/>
                  <a:gd name="connsiteY147" fmla="*/ 166927 h 248005"/>
                  <a:gd name="connsiteX148" fmla="*/ 74720 w 215097"/>
                  <a:gd name="connsiteY148" fmla="*/ 166291 h 248005"/>
                  <a:gd name="connsiteX149" fmla="*/ 73925 w 215097"/>
                  <a:gd name="connsiteY149" fmla="*/ 167722 h 248005"/>
                  <a:gd name="connsiteX150" fmla="*/ 71381 w 215097"/>
                  <a:gd name="connsiteY150" fmla="*/ 170266 h 248005"/>
                  <a:gd name="connsiteX151" fmla="*/ 66930 w 215097"/>
                  <a:gd name="connsiteY151" fmla="*/ 173604 h 248005"/>
                  <a:gd name="connsiteX152" fmla="*/ 63909 w 215097"/>
                  <a:gd name="connsiteY152" fmla="*/ 173922 h 248005"/>
                  <a:gd name="connsiteX153" fmla="*/ 58186 w 215097"/>
                  <a:gd name="connsiteY153" fmla="*/ 172809 h 248005"/>
                  <a:gd name="connsiteX154" fmla="*/ 53417 w 215097"/>
                  <a:gd name="connsiteY154" fmla="*/ 171219 h 248005"/>
                  <a:gd name="connsiteX155" fmla="*/ 51191 w 215097"/>
                  <a:gd name="connsiteY155" fmla="*/ 167404 h 248005"/>
                  <a:gd name="connsiteX156" fmla="*/ 49760 w 215097"/>
                  <a:gd name="connsiteY156" fmla="*/ 164066 h 248005"/>
                  <a:gd name="connsiteX157" fmla="*/ 47693 w 215097"/>
                  <a:gd name="connsiteY157" fmla="*/ 160409 h 248005"/>
                  <a:gd name="connsiteX158" fmla="*/ 45468 w 215097"/>
                  <a:gd name="connsiteY158" fmla="*/ 158501 h 248005"/>
                  <a:gd name="connsiteX159" fmla="*/ 42924 w 215097"/>
                  <a:gd name="connsiteY159" fmla="*/ 157388 h 248005"/>
                  <a:gd name="connsiteX160" fmla="*/ 41811 w 215097"/>
                  <a:gd name="connsiteY160" fmla="*/ 157388 h 248005"/>
                  <a:gd name="connsiteX161" fmla="*/ 38314 w 215097"/>
                  <a:gd name="connsiteY161" fmla="*/ 159455 h 248005"/>
                  <a:gd name="connsiteX162" fmla="*/ 37360 w 215097"/>
                  <a:gd name="connsiteY162" fmla="*/ 160250 h 248005"/>
                  <a:gd name="connsiteX163" fmla="*/ 37360 w 215097"/>
                  <a:gd name="connsiteY163" fmla="*/ 161999 h 248005"/>
                  <a:gd name="connsiteX164" fmla="*/ 37678 w 215097"/>
                  <a:gd name="connsiteY164" fmla="*/ 163589 h 248005"/>
                  <a:gd name="connsiteX165" fmla="*/ 38155 w 215097"/>
                  <a:gd name="connsiteY165" fmla="*/ 164383 h 248005"/>
                  <a:gd name="connsiteX166" fmla="*/ 38632 w 215097"/>
                  <a:gd name="connsiteY166" fmla="*/ 165496 h 248005"/>
                  <a:gd name="connsiteX167" fmla="*/ 38632 w 215097"/>
                  <a:gd name="connsiteY167" fmla="*/ 167086 h 248005"/>
                  <a:gd name="connsiteX168" fmla="*/ 37996 w 215097"/>
                  <a:gd name="connsiteY168" fmla="*/ 169312 h 248005"/>
                  <a:gd name="connsiteX169" fmla="*/ 37678 w 215097"/>
                  <a:gd name="connsiteY169" fmla="*/ 171696 h 248005"/>
                  <a:gd name="connsiteX170" fmla="*/ 26867 w 215097"/>
                  <a:gd name="connsiteY170" fmla="*/ 174081 h 248005"/>
                  <a:gd name="connsiteX171" fmla="*/ 24960 w 215097"/>
                  <a:gd name="connsiteY171" fmla="*/ 173286 h 248005"/>
                  <a:gd name="connsiteX172" fmla="*/ 23529 w 215097"/>
                  <a:gd name="connsiteY172" fmla="*/ 172173 h 248005"/>
                  <a:gd name="connsiteX173" fmla="*/ 21780 w 215097"/>
                  <a:gd name="connsiteY173" fmla="*/ 172332 h 248005"/>
                  <a:gd name="connsiteX174" fmla="*/ 17170 w 215097"/>
                  <a:gd name="connsiteY174" fmla="*/ 173604 h 248005"/>
                  <a:gd name="connsiteX175" fmla="*/ 15421 w 215097"/>
                  <a:gd name="connsiteY175" fmla="*/ 172650 h 248005"/>
                  <a:gd name="connsiteX176" fmla="*/ 13672 w 215097"/>
                  <a:gd name="connsiteY176" fmla="*/ 172014 h 248005"/>
                  <a:gd name="connsiteX177" fmla="*/ 12877 w 215097"/>
                  <a:gd name="connsiteY177" fmla="*/ 172650 h 248005"/>
                  <a:gd name="connsiteX178" fmla="*/ 12718 w 215097"/>
                  <a:gd name="connsiteY178" fmla="*/ 173604 h 248005"/>
                  <a:gd name="connsiteX179" fmla="*/ 13513 w 215097"/>
                  <a:gd name="connsiteY179" fmla="*/ 179327 h 248005"/>
                  <a:gd name="connsiteX180" fmla="*/ 13354 w 215097"/>
                  <a:gd name="connsiteY180" fmla="*/ 181394 h 248005"/>
                  <a:gd name="connsiteX181" fmla="*/ 12241 w 215097"/>
                  <a:gd name="connsiteY181" fmla="*/ 184256 h 248005"/>
                  <a:gd name="connsiteX182" fmla="*/ 11605 w 215097"/>
                  <a:gd name="connsiteY182" fmla="*/ 186163 h 248005"/>
                  <a:gd name="connsiteX183" fmla="*/ 14626 w 215097"/>
                  <a:gd name="connsiteY183" fmla="*/ 186640 h 248005"/>
                  <a:gd name="connsiteX184" fmla="*/ 15580 w 215097"/>
                  <a:gd name="connsiteY184" fmla="*/ 187594 h 248005"/>
                  <a:gd name="connsiteX185" fmla="*/ 16693 w 215097"/>
                  <a:gd name="connsiteY185" fmla="*/ 189025 h 248005"/>
                  <a:gd name="connsiteX186" fmla="*/ 18123 w 215097"/>
                  <a:gd name="connsiteY186" fmla="*/ 190297 h 248005"/>
                  <a:gd name="connsiteX187" fmla="*/ 18123 w 215097"/>
                  <a:gd name="connsiteY187" fmla="*/ 191092 h 248005"/>
                  <a:gd name="connsiteX188" fmla="*/ 16534 w 215097"/>
                  <a:gd name="connsiteY188" fmla="*/ 192682 h 248005"/>
                  <a:gd name="connsiteX189" fmla="*/ 16057 w 215097"/>
                  <a:gd name="connsiteY189" fmla="*/ 194430 h 248005"/>
                  <a:gd name="connsiteX190" fmla="*/ 16693 w 215097"/>
                  <a:gd name="connsiteY190" fmla="*/ 195861 h 248005"/>
                  <a:gd name="connsiteX191" fmla="*/ 18759 w 215097"/>
                  <a:gd name="connsiteY191" fmla="*/ 197292 h 248005"/>
                  <a:gd name="connsiteX192" fmla="*/ 21621 w 215097"/>
                  <a:gd name="connsiteY192" fmla="*/ 198882 h 248005"/>
                  <a:gd name="connsiteX193" fmla="*/ 23052 w 215097"/>
                  <a:gd name="connsiteY193" fmla="*/ 199994 h 248005"/>
                  <a:gd name="connsiteX194" fmla="*/ 22893 w 215097"/>
                  <a:gd name="connsiteY194" fmla="*/ 200789 h 248005"/>
                  <a:gd name="connsiteX195" fmla="*/ 21621 w 215097"/>
                  <a:gd name="connsiteY195" fmla="*/ 202856 h 248005"/>
                  <a:gd name="connsiteX196" fmla="*/ 20985 w 215097"/>
                  <a:gd name="connsiteY196" fmla="*/ 204446 h 248005"/>
                  <a:gd name="connsiteX197" fmla="*/ 20190 w 215097"/>
                  <a:gd name="connsiteY197" fmla="*/ 206036 h 248005"/>
                  <a:gd name="connsiteX198" fmla="*/ 20349 w 215097"/>
                  <a:gd name="connsiteY198" fmla="*/ 207466 h 248005"/>
                  <a:gd name="connsiteX199" fmla="*/ 21621 w 215097"/>
                  <a:gd name="connsiteY199" fmla="*/ 208738 h 248005"/>
                  <a:gd name="connsiteX200" fmla="*/ 21462 w 215097"/>
                  <a:gd name="connsiteY200" fmla="*/ 209851 h 248005"/>
                  <a:gd name="connsiteX201" fmla="*/ 20667 w 215097"/>
                  <a:gd name="connsiteY201" fmla="*/ 210646 h 248005"/>
                  <a:gd name="connsiteX202" fmla="*/ 18759 w 215097"/>
                  <a:gd name="connsiteY202" fmla="*/ 210487 h 248005"/>
                  <a:gd name="connsiteX203" fmla="*/ 17329 w 215097"/>
                  <a:gd name="connsiteY203" fmla="*/ 210646 h 248005"/>
                  <a:gd name="connsiteX204" fmla="*/ 15898 w 215097"/>
                  <a:gd name="connsiteY204" fmla="*/ 210328 h 248005"/>
                  <a:gd name="connsiteX205" fmla="*/ 11605 w 215097"/>
                  <a:gd name="connsiteY205" fmla="*/ 205877 h 248005"/>
                  <a:gd name="connsiteX206" fmla="*/ 10652 w 215097"/>
                  <a:gd name="connsiteY206" fmla="*/ 205718 h 248005"/>
                  <a:gd name="connsiteX207" fmla="*/ 4451 w 215097"/>
                  <a:gd name="connsiteY207" fmla="*/ 209056 h 248005"/>
                  <a:gd name="connsiteX208" fmla="*/ 3021 w 215097"/>
                  <a:gd name="connsiteY208" fmla="*/ 210487 h 248005"/>
                  <a:gd name="connsiteX209" fmla="*/ 1749 w 215097"/>
                  <a:gd name="connsiteY209" fmla="*/ 212554 h 248005"/>
                  <a:gd name="connsiteX210" fmla="*/ 0 w 215097"/>
                  <a:gd name="connsiteY210" fmla="*/ 217005 h 248005"/>
                  <a:gd name="connsiteX211" fmla="*/ 6677 w 215097"/>
                  <a:gd name="connsiteY211" fmla="*/ 223046 h 248005"/>
                  <a:gd name="connsiteX212" fmla="*/ 7472 w 215097"/>
                  <a:gd name="connsiteY212" fmla="*/ 225113 h 248005"/>
                  <a:gd name="connsiteX213" fmla="*/ 15421 w 215097"/>
                  <a:gd name="connsiteY213" fmla="*/ 231790 h 248005"/>
                  <a:gd name="connsiteX214" fmla="*/ 18600 w 215097"/>
                  <a:gd name="connsiteY214" fmla="*/ 235606 h 248005"/>
                  <a:gd name="connsiteX215" fmla="*/ 18600 w 215097"/>
                  <a:gd name="connsiteY215" fmla="*/ 238785 h 248005"/>
                  <a:gd name="connsiteX216" fmla="*/ 19236 w 215097"/>
                  <a:gd name="connsiteY216" fmla="*/ 239580 h 248005"/>
                  <a:gd name="connsiteX217" fmla="*/ 19713 w 215097"/>
                  <a:gd name="connsiteY217" fmla="*/ 241011 h 248005"/>
                  <a:gd name="connsiteX218" fmla="*/ 21939 w 215097"/>
                  <a:gd name="connsiteY218" fmla="*/ 244190 h 248005"/>
                  <a:gd name="connsiteX219" fmla="*/ 24006 w 215097"/>
                  <a:gd name="connsiteY219" fmla="*/ 246575 h 248005"/>
                  <a:gd name="connsiteX220" fmla="*/ 24960 w 215097"/>
                  <a:gd name="connsiteY220" fmla="*/ 247370 h 248005"/>
                  <a:gd name="connsiteX221" fmla="*/ 25436 w 215097"/>
                  <a:gd name="connsiteY221" fmla="*/ 248006 h 248005"/>
                  <a:gd name="connsiteX222" fmla="*/ 27185 w 215097"/>
                  <a:gd name="connsiteY222" fmla="*/ 246575 h 248005"/>
                  <a:gd name="connsiteX223" fmla="*/ 29729 w 215097"/>
                  <a:gd name="connsiteY223" fmla="*/ 243237 h 248005"/>
                  <a:gd name="connsiteX224" fmla="*/ 30842 w 215097"/>
                  <a:gd name="connsiteY224" fmla="*/ 241647 h 248005"/>
                  <a:gd name="connsiteX225" fmla="*/ 33703 w 215097"/>
                  <a:gd name="connsiteY225" fmla="*/ 241329 h 248005"/>
                  <a:gd name="connsiteX226" fmla="*/ 34816 w 215097"/>
                  <a:gd name="connsiteY226" fmla="*/ 240057 h 248005"/>
                  <a:gd name="connsiteX227" fmla="*/ 35611 w 215097"/>
                  <a:gd name="connsiteY227" fmla="*/ 238149 h 248005"/>
                  <a:gd name="connsiteX228" fmla="*/ 35929 w 215097"/>
                  <a:gd name="connsiteY228" fmla="*/ 237036 h 248005"/>
                  <a:gd name="connsiteX229" fmla="*/ 39267 w 215097"/>
                  <a:gd name="connsiteY229" fmla="*/ 236241 h 248005"/>
                  <a:gd name="connsiteX230" fmla="*/ 43401 w 215097"/>
                  <a:gd name="connsiteY230" fmla="*/ 234493 h 248005"/>
                  <a:gd name="connsiteX231" fmla="*/ 45627 w 215097"/>
                  <a:gd name="connsiteY231" fmla="*/ 232744 h 248005"/>
                  <a:gd name="connsiteX232" fmla="*/ 47852 w 215097"/>
                  <a:gd name="connsiteY232" fmla="*/ 231631 h 248005"/>
                  <a:gd name="connsiteX233" fmla="*/ 49283 w 215097"/>
                  <a:gd name="connsiteY233" fmla="*/ 231631 h 248005"/>
                  <a:gd name="connsiteX234" fmla="*/ 50237 w 215097"/>
                  <a:gd name="connsiteY234" fmla="*/ 232108 h 248005"/>
                  <a:gd name="connsiteX235" fmla="*/ 52781 w 215097"/>
                  <a:gd name="connsiteY235" fmla="*/ 235129 h 248005"/>
                  <a:gd name="connsiteX236" fmla="*/ 55006 w 215097"/>
                  <a:gd name="connsiteY236" fmla="*/ 237036 h 248005"/>
                  <a:gd name="connsiteX237" fmla="*/ 55801 w 215097"/>
                  <a:gd name="connsiteY237" fmla="*/ 237513 h 248005"/>
                  <a:gd name="connsiteX238" fmla="*/ 56119 w 215097"/>
                  <a:gd name="connsiteY238" fmla="*/ 236559 h 248005"/>
                  <a:gd name="connsiteX239" fmla="*/ 57550 w 215097"/>
                  <a:gd name="connsiteY239" fmla="*/ 236718 h 248005"/>
                  <a:gd name="connsiteX240" fmla="*/ 58027 w 215097"/>
                  <a:gd name="connsiteY240" fmla="*/ 237036 h 248005"/>
                  <a:gd name="connsiteX241" fmla="*/ 58663 w 215097"/>
                  <a:gd name="connsiteY241" fmla="*/ 238149 h 248005"/>
                  <a:gd name="connsiteX242" fmla="*/ 59935 w 215097"/>
                  <a:gd name="connsiteY242" fmla="*/ 239580 h 248005"/>
                  <a:gd name="connsiteX243" fmla="*/ 62160 w 215097"/>
                  <a:gd name="connsiteY243" fmla="*/ 241170 h 248005"/>
                  <a:gd name="connsiteX244" fmla="*/ 64386 w 215097"/>
                  <a:gd name="connsiteY244" fmla="*/ 243078 h 248005"/>
                  <a:gd name="connsiteX245" fmla="*/ 65499 w 215097"/>
                  <a:gd name="connsiteY245" fmla="*/ 243237 h 248005"/>
                  <a:gd name="connsiteX246" fmla="*/ 67407 w 215097"/>
                  <a:gd name="connsiteY246" fmla="*/ 242442 h 248005"/>
                  <a:gd name="connsiteX247" fmla="*/ 69473 w 215097"/>
                  <a:gd name="connsiteY247" fmla="*/ 241011 h 248005"/>
                  <a:gd name="connsiteX248" fmla="*/ 72653 w 215097"/>
                  <a:gd name="connsiteY248" fmla="*/ 240057 h 248005"/>
                  <a:gd name="connsiteX249" fmla="*/ 73289 w 215097"/>
                  <a:gd name="connsiteY249" fmla="*/ 239103 h 248005"/>
                  <a:gd name="connsiteX250" fmla="*/ 73766 w 215097"/>
                  <a:gd name="connsiteY250" fmla="*/ 237036 h 248005"/>
                  <a:gd name="connsiteX251" fmla="*/ 73925 w 215097"/>
                  <a:gd name="connsiteY251" fmla="*/ 234970 h 248005"/>
                  <a:gd name="connsiteX252" fmla="*/ 74243 w 215097"/>
                  <a:gd name="connsiteY252" fmla="*/ 232426 h 248005"/>
                  <a:gd name="connsiteX253" fmla="*/ 74879 w 215097"/>
                  <a:gd name="connsiteY253" fmla="*/ 231949 h 248005"/>
                  <a:gd name="connsiteX254" fmla="*/ 75992 w 215097"/>
                  <a:gd name="connsiteY254" fmla="*/ 231790 h 248005"/>
                  <a:gd name="connsiteX255" fmla="*/ 78058 w 215097"/>
                  <a:gd name="connsiteY255" fmla="*/ 232426 h 248005"/>
                  <a:gd name="connsiteX256" fmla="*/ 79012 w 215097"/>
                  <a:gd name="connsiteY256" fmla="*/ 233221 h 248005"/>
                  <a:gd name="connsiteX257" fmla="*/ 80602 w 215097"/>
                  <a:gd name="connsiteY257" fmla="*/ 233221 h 248005"/>
                  <a:gd name="connsiteX258" fmla="*/ 81715 w 215097"/>
                  <a:gd name="connsiteY258" fmla="*/ 232585 h 248005"/>
                  <a:gd name="connsiteX259" fmla="*/ 83622 w 215097"/>
                  <a:gd name="connsiteY259" fmla="*/ 231313 h 248005"/>
                  <a:gd name="connsiteX260" fmla="*/ 86166 w 215097"/>
                  <a:gd name="connsiteY260" fmla="*/ 230836 h 248005"/>
                  <a:gd name="connsiteX261" fmla="*/ 88869 w 215097"/>
                  <a:gd name="connsiteY261" fmla="*/ 229564 h 248005"/>
                  <a:gd name="connsiteX262" fmla="*/ 91412 w 215097"/>
                  <a:gd name="connsiteY262" fmla="*/ 228134 h 248005"/>
                  <a:gd name="connsiteX263" fmla="*/ 92684 w 215097"/>
                  <a:gd name="connsiteY263" fmla="*/ 227975 h 248005"/>
                  <a:gd name="connsiteX264" fmla="*/ 93956 w 215097"/>
                  <a:gd name="connsiteY264" fmla="*/ 229882 h 248005"/>
                  <a:gd name="connsiteX265" fmla="*/ 95069 w 215097"/>
                  <a:gd name="connsiteY265" fmla="*/ 231313 h 248005"/>
                  <a:gd name="connsiteX266" fmla="*/ 95228 w 215097"/>
                  <a:gd name="connsiteY266" fmla="*/ 232267 h 248005"/>
                  <a:gd name="connsiteX267" fmla="*/ 94115 w 215097"/>
                  <a:gd name="connsiteY267" fmla="*/ 233857 h 248005"/>
                  <a:gd name="connsiteX268" fmla="*/ 92843 w 215097"/>
                  <a:gd name="connsiteY268" fmla="*/ 236083 h 248005"/>
                  <a:gd name="connsiteX269" fmla="*/ 93956 w 215097"/>
                  <a:gd name="connsiteY269" fmla="*/ 238785 h 248005"/>
                  <a:gd name="connsiteX270" fmla="*/ 94115 w 215097"/>
                  <a:gd name="connsiteY270" fmla="*/ 241488 h 248005"/>
                  <a:gd name="connsiteX271" fmla="*/ 94115 w 215097"/>
                  <a:gd name="connsiteY271" fmla="*/ 243078 h 248005"/>
                  <a:gd name="connsiteX272" fmla="*/ 95069 w 215097"/>
                  <a:gd name="connsiteY272" fmla="*/ 243713 h 248005"/>
                  <a:gd name="connsiteX273" fmla="*/ 95546 w 215097"/>
                  <a:gd name="connsiteY273" fmla="*/ 244031 h 248005"/>
                  <a:gd name="connsiteX274" fmla="*/ 96500 w 215097"/>
                  <a:gd name="connsiteY274" fmla="*/ 243713 h 248005"/>
                  <a:gd name="connsiteX275" fmla="*/ 98407 w 215097"/>
                  <a:gd name="connsiteY275" fmla="*/ 243872 h 248005"/>
                  <a:gd name="connsiteX276" fmla="*/ 100633 w 215097"/>
                  <a:gd name="connsiteY276" fmla="*/ 244667 h 248005"/>
                  <a:gd name="connsiteX277" fmla="*/ 102700 w 215097"/>
                  <a:gd name="connsiteY277" fmla="*/ 244508 h 248005"/>
                  <a:gd name="connsiteX278" fmla="*/ 104767 w 215097"/>
                  <a:gd name="connsiteY278" fmla="*/ 243555 h 248005"/>
                  <a:gd name="connsiteX279" fmla="*/ 108582 w 215097"/>
                  <a:gd name="connsiteY279" fmla="*/ 239580 h 248005"/>
                  <a:gd name="connsiteX280" fmla="*/ 114146 w 215097"/>
                  <a:gd name="connsiteY280" fmla="*/ 232585 h 248005"/>
                  <a:gd name="connsiteX281" fmla="*/ 118757 w 215097"/>
                  <a:gd name="connsiteY281" fmla="*/ 228134 h 248005"/>
                  <a:gd name="connsiteX282" fmla="*/ 122413 w 215097"/>
                  <a:gd name="connsiteY282" fmla="*/ 226385 h 248005"/>
                  <a:gd name="connsiteX283" fmla="*/ 124798 w 215097"/>
                  <a:gd name="connsiteY283" fmla="*/ 224318 h 248005"/>
                  <a:gd name="connsiteX284" fmla="*/ 126229 w 215097"/>
                  <a:gd name="connsiteY284" fmla="*/ 221934 h 248005"/>
                  <a:gd name="connsiteX285" fmla="*/ 128295 w 215097"/>
                  <a:gd name="connsiteY285" fmla="*/ 220344 h 248005"/>
                  <a:gd name="connsiteX286" fmla="*/ 132747 w 215097"/>
                  <a:gd name="connsiteY286" fmla="*/ 218913 h 248005"/>
                  <a:gd name="connsiteX287" fmla="*/ 136085 w 215097"/>
                  <a:gd name="connsiteY287" fmla="*/ 217482 h 248005"/>
                  <a:gd name="connsiteX288" fmla="*/ 139424 w 215097"/>
                  <a:gd name="connsiteY288" fmla="*/ 212713 h 248005"/>
                  <a:gd name="connsiteX289" fmla="*/ 144034 w 215097"/>
                  <a:gd name="connsiteY289" fmla="*/ 204128 h 248005"/>
                  <a:gd name="connsiteX290" fmla="*/ 145306 w 215097"/>
                  <a:gd name="connsiteY290" fmla="*/ 196338 h 248005"/>
                  <a:gd name="connsiteX291" fmla="*/ 145942 w 215097"/>
                  <a:gd name="connsiteY291" fmla="*/ 191728 h 248005"/>
                  <a:gd name="connsiteX292" fmla="*/ 145624 w 215097"/>
                  <a:gd name="connsiteY292" fmla="*/ 175512 h 248005"/>
                  <a:gd name="connsiteX293" fmla="*/ 145306 w 215097"/>
                  <a:gd name="connsiteY293" fmla="*/ 170266 h 248005"/>
                  <a:gd name="connsiteX294" fmla="*/ 145942 w 215097"/>
                  <a:gd name="connsiteY294" fmla="*/ 167404 h 248005"/>
                  <a:gd name="connsiteX295" fmla="*/ 147691 w 215097"/>
                  <a:gd name="connsiteY295" fmla="*/ 165337 h 248005"/>
                  <a:gd name="connsiteX296" fmla="*/ 152142 w 215097"/>
                  <a:gd name="connsiteY296" fmla="*/ 161204 h 248005"/>
                  <a:gd name="connsiteX297" fmla="*/ 155322 w 215097"/>
                  <a:gd name="connsiteY297" fmla="*/ 157706 h 248005"/>
                  <a:gd name="connsiteX298" fmla="*/ 157706 w 215097"/>
                  <a:gd name="connsiteY298" fmla="*/ 153732 h 248005"/>
                  <a:gd name="connsiteX299" fmla="*/ 162158 w 215097"/>
                  <a:gd name="connsiteY299" fmla="*/ 144511 h 248005"/>
                  <a:gd name="connsiteX300" fmla="*/ 164224 w 215097"/>
                  <a:gd name="connsiteY300" fmla="*/ 141491 h 248005"/>
                  <a:gd name="connsiteX301" fmla="*/ 165019 w 215097"/>
                  <a:gd name="connsiteY301" fmla="*/ 140219 h 248005"/>
                  <a:gd name="connsiteX302" fmla="*/ 167722 w 215097"/>
                  <a:gd name="connsiteY302" fmla="*/ 137834 h 248005"/>
                  <a:gd name="connsiteX303" fmla="*/ 171537 w 215097"/>
                  <a:gd name="connsiteY303" fmla="*/ 135608 h 248005"/>
                  <a:gd name="connsiteX304" fmla="*/ 176466 w 215097"/>
                  <a:gd name="connsiteY304" fmla="*/ 133701 h 248005"/>
                  <a:gd name="connsiteX305" fmla="*/ 184097 w 215097"/>
                  <a:gd name="connsiteY305" fmla="*/ 127342 h 248005"/>
                  <a:gd name="connsiteX306" fmla="*/ 190138 w 215097"/>
                  <a:gd name="connsiteY306" fmla="*/ 120982 h 248005"/>
                  <a:gd name="connsiteX307" fmla="*/ 189343 w 215097"/>
                  <a:gd name="connsiteY307" fmla="*/ 113193 h 248005"/>
                  <a:gd name="connsiteX308" fmla="*/ 190615 w 215097"/>
                  <a:gd name="connsiteY308" fmla="*/ 106674 h 248005"/>
                  <a:gd name="connsiteX309" fmla="*/ 193953 w 215097"/>
                  <a:gd name="connsiteY309" fmla="*/ 98566 h 248005"/>
                  <a:gd name="connsiteX310" fmla="*/ 195066 w 215097"/>
                  <a:gd name="connsiteY310" fmla="*/ 89982 h 248005"/>
                  <a:gd name="connsiteX311" fmla="*/ 193953 w 215097"/>
                  <a:gd name="connsiteY311" fmla="*/ 80761 h 248005"/>
                  <a:gd name="connsiteX312" fmla="*/ 194430 w 215097"/>
                  <a:gd name="connsiteY312" fmla="*/ 73448 h 248005"/>
                  <a:gd name="connsiteX313" fmla="*/ 197451 w 215097"/>
                  <a:gd name="connsiteY313" fmla="*/ 64704 h 248005"/>
                  <a:gd name="connsiteX314" fmla="*/ 198882 w 215097"/>
                  <a:gd name="connsiteY314" fmla="*/ 61525 h 248005"/>
                  <a:gd name="connsiteX315" fmla="*/ 199200 w 215097"/>
                  <a:gd name="connsiteY315" fmla="*/ 56278 h 248005"/>
                  <a:gd name="connsiteX316" fmla="*/ 199200 w 215097"/>
                  <a:gd name="connsiteY316" fmla="*/ 47853 h 248005"/>
                  <a:gd name="connsiteX317" fmla="*/ 203333 w 215097"/>
                  <a:gd name="connsiteY317" fmla="*/ 36406 h 248005"/>
                  <a:gd name="connsiteX318" fmla="*/ 206989 w 215097"/>
                  <a:gd name="connsiteY318" fmla="*/ 29570 h 248005"/>
                  <a:gd name="connsiteX319" fmla="*/ 211282 w 215097"/>
                  <a:gd name="connsiteY319" fmla="*/ 21780 h 248005"/>
                  <a:gd name="connsiteX320" fmla="*/ 212872 w 215097"/>
                  <a:gd name="connsiteY320" fmla="*/ 17170 h 248005"/>
                  <a:gd name="connsiteX321" fmla="*/ 215097 w 215097"/>
                  <a:gd name="connsiteY321" fmla="*/ 10970 h 248005"/>
                  <a:gd name="connsiteX322" fmla="*/ 214779 w 215097"/>
                  <a:gd name="connsiteY322" fmla="*/ 6041 h 248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</a:cxnLst>
                <a:rect l="l" t="t" r="r" b="b"/>
                <a:pathLst>
                  <a:path w="215097" h="248005">
                    <a:moveTo>
                      <a:pt x="214779" y="6041"/>
                    </a:moveTo>
                    <a:lnTo>
                      <a:pt x="213031" y="5087"/>
                    </a:lnTo>
                    <a:lnTo>
                      <a:pt x="211600" y="2385"/>
                    </a:lnTo>
                    <a:lnTo>
                      <a:pt x="210805" y="1908"/>
                    </a:lnTo>
                    <a:lnTo>
                      <a:pt x="206353" y="3180"/>
                    </a:lnTo>
                    <a:lnTo>
                      <a:pt x="203969" y="4134"/>
                    </a:lnTo>
                    <a:lnTo>
                      <a:pt x="202697" y="5246"/>
                    </a:lnTo>
                    <a:lnTo>
                      <a:pt x="201743" y="5405"/>
                    </a:lnTo>
                    <a:lnTo>
                      <a:pt x="200312" y="3974"/>
                    </a:lnTo>
                    <a:lnTo>
                      <a:pt x="199200" y="3657"/>
                    </a:lnTo>
                    <a:lnTo>
                      <a:pt x="197451" y="3974"/>
                    </a:lnTo>
                    <a:lnTo>
                      <a:pt x="195702" y="3974"/>
                    </a:lnTo>
                    <a:lnTo>
                      <a:pt x="194589" y="3816"/>
                    </a:lnTo>
                    <a:lnTo>
                      <a:pt x="193794" y="3816"/>
                    </a:lnTo>
                    <a:lnTo>
                      <a:pt x="191569" y="3021"/>
                    </a:lnTo>
                    <a:lnTo>
                      <a:pt x="183938" y="795"/>
                    </a:lnTo>
                    <a:lnTo>
                      <a:pt x="182666" y="0"/>
                    </a:lnTo>
                    <a:lnTo>
                      <a:pt x="181076" y="159"/>
                    </a:lnTo>
                    <a:lnTo>
                      <a:pt x="177102" y="2067"/>
                    </a:lnTo>
                    <a:lnTo>
                      <a:pt x="174876" y="2544"/>
                    </a:lnTo>
                    <a:lnTo>
                      <a:pt x="168517" y="3816"/>
                    </a:lnTo>
                    <a:lnTo>
                      <a:pt x="161681" y="4451"/>
                    </a:lnTo>
                    <a:lnTo>
                      <a:pt x="159137" y="4451"/>
                    </a:lnTo>
                    <a:lnTo>
                      <a:pt x="157229" y="5246"/>
                    </a:lnTo>
                    <a:lnTo>
                      <a:pt x="156116" y="6518"/>
                    </a:lnTo>
                    <a:lnTo>
                      <a:pt x="155322" y="9062"/>
                    </a:lnTo>
                    <a:lnTo>
                      <a:pt x="154050" y="13672"/>
                    </a:lnTo>
                    <a:lnTo>
                      <a:pt x="153414" y="14944"/>
                    </a:lnTo>
                    <a:lnTo>
                      <a:pt x="153573" y="16852"/>
                    </a:lnTo>
                    <a:lnTo>
                      <a:pt x="153096" y="19872"/>
                    </a:lnTo>
                    <a:lnTo>
                      <a:pt x="152937" y="22575"/>
                    </a:lnTo>
                    <a:lnTo>
                      <a:pt x="153255" y="24483"/>
                    </a:lnTo>
                    <a:lnTo>
                      <a:pt x="151347" y="28298"/>
                    </a:lnTo>
                    <a:lnTo>
                      <a:pt x="148962" y="32749"/>
                    </a:lnTo>
                    <a:lnTo>
                      <a:pt x="147055" y="36565"/>
                    </a:lnTo>
                    <a:lnTo>
                      <a:pt x="144988" y="40539"/>
                    </a:lnTo>
                    <a:lnTo>
                      <a:pt x="144988" y="40698"/>
                    </a:lnTo>
                    <a:lnTo>
                      <a:pt x="144829" y="42447"/>
                    </a:lnTo>
                    <a:lnTo>
                      <a:pt x="143080" y="43401"/>
                    </a:lnTo>
                    <a:lnTo>
                      <a:pt x="142126" y="45150"/>
                    </a:lnTo>
                    <a:lnTo>
                      <a:pt x="141808" y="47535"/>
                    </a:lnTo>
                    <a:lnTo>
                      <a:pt x="142285" y="50555"/>
                    </a:lnTo>
                    <a:lnTo>
                      <a:pt x="143716" y="54053"/>
                    </a:lnTo>
                    <a:lnTo>
                      <a:pt x="143716" y="56119"/>
                    </a:lnTo>
                    <a:lnTo>
                      <a:pt x="143239" y="56437"/>
                    </a:lnTo>
                    <a:lnTo>
                      <a:pt x="142285" y="57073"/>
                    </a:lnTo>
                    <a:lnTo>
                      <a:pt x="141490" y="57391"/>
                    </a:lnTo>
                    <a:lnTo>
                      <a:pt x="139106" y="55007"/>
                    </a:lnTo>
                    <a:lnTo>
                      <a:pt x="136403" y="53417"/>
                    </a:lnTo>
                    <a:lnTo>
                      <a:pt x="132429" y="50714"/>
                    </a:lnTo>
                    <a:lnTo>
                      <a:pt x="128295" y="49601"/>
                    </a:lnTo>
                    <a:lnTo>
                      <a:pt x="123049" y="49442"/>
                    </a:lnTo>
                    <a:lnTo>
                      <a:pt x="120823" y="49760"/>
                    </a:lnTo>
                    <a:lnTo>
                      <a:pt x="119234" y="48806"/>
                    </a:lnTo>
                    <a:lnTo>
                      <a:pt x="116849" y="47535"/>
                    </a:lnTo>
                    <a:lnTo>
                      <a:pt x="115736" y="47217"/>
                    </a:lnTo>
                    <a:lnTo>
                      <a:pt x="113987" y="48170"/>
                    </a:lnTo>
                    <a:lnTo>
                      <a:pt x="112715" y="48170"/>
                    </a:lnTo>
                    <a:lnTo>
                      <a:pt x="111285" y="47853"/>
                    </a:lnTo>
                    <a:lnTo>
                      <a:pt x="108264" y="47853"/>
                    </a:lnTo>
                    <a:lnTo>
                      <a:pt x="107946" y="46263"/>
                    </a:lnTo>
                    <a:lnTo>
                      <a:pt x="107469" y="45945"/>
                    </a:lnTo>
                    <a:lnTo>
                      <a:pt x="104290" y="46104"/>
                    </a:lnTo>
                    <a:lnTo>
                      <a:pt x="103336" y="44673"/>
                    </a:lnTo>
                    <a:lnTo>
                      <a:pt x="102859" y="44832"/>
                    </a:lnTo>
                    <a:lnTo>
                      <a:pt x="101587" y="44514"/>
                    </a:lnTo>
                    <a:lnTo>
                      <a:pt x="99043" y="42606"/>
                    </a:lnTo>
                    <a:lnTo>
                      <a:pt x="96182" y="43878"/>
                    </a:lnTo>
                    <a:lnTo>
                      <a:pt x="90617" y="43719"/>
                    </a:lnTo>
                    <a:lnTo>
                      <a:pt x="83304" y="43719"/>
                    </a:lnTo>
                    <a:lnTo>
                      <a:pt x="75832" y="43719"/>
                    </a:lnTo>
                    <a:lnTo>
                      <a:pt x="68996" y="43719"/>
                    </a:lnTo>
                    <a:lnTo>
                      <a:pt x="62001" y="43560"/>
                    </a:lnTo>
                    <a:lnTo>
                      <a:pt x="62001" y="45627"/>
                    </a:lnTo>
                    <a:lnTo>
                      <a:pt x="59617" y="50555"/>
                    </a:lnTo>
                    <a:lnTo>
                      <a:pt x="58663" y="54212"/>
                    </a:lnTo>
                    <a:lnTo>
                      <a:pt x="58345" y="58186"/>
                    </a:lnTo>
                    <a:lnTo>
                      <a:pt x="58981" y="61525"/>
                    </a:lnTo>
                    <a:lnTo>
                      <a:pt x="60094" y="63750"/>
                    </a:lnTo>
                    <a:lnTo>
                      <a:pt x="60730" y="66294"/>
                    </a:lnTo>
                    <a:lnTo>
                      <a:pt x="60253" y="68043"/>
                    </a:lnTo>
                    <a:lnTo>
                      <a:pt x="59140" y="68838"/>
                    </a:lnTo>
                    <a:lnTo>
                      <a:pt x="59935" y="69632"/>
                    </a:lnTo>
                    <a:lnTo>
                      <a:pt x="61524" y="69791"/>
                    </a:lnTo>
                    <a:lnTo>
                      <a:pt x="64386" y="69156"/>
                    </a:lnTo>
                    <a:lnTo>
                      <a:pt x="68679" y="67725"/>
                    </a:lnTo>
                    <a:lnTo>
                      <a:pt x="74402" y="65817"/>
                    </a:lnTo>
                    <a:lnTo>
                      <a:pt x="78058" y="64863"/>
                    </a:lnTo>
                    <a:lnTo>
                      <a:pt x="84258" y="65499"/>
                    </a:lnTo>
                    <a:lnTo>
                      <a:pt x="87597" y="66135"/>
                    </a:lnTo>
                    <a:lnTo>
                      <a:pt x="89187" y="67566"/>
                    </a:lnTo>
                    <a:lnTo>
                      <a:pt x="91094" y="73289"/>
                    </a:lnTo>
                    <a:lnTo>
                      <a:pt x="91889" y="74243"/>
                    </a:lnTo>
                    <a:lnTo>
                      <a:pt x="93479" y="76628"/>
                    </a:lnTo>
                    <a:lnTo>
                      <a:pt x="94751" y="79489"/>
                    </a:lnTo>
                    <a:lnTo>
                      <a:pt x="94910" y="81079"/>
                    </a:lnTo>
                    <a:lnTo>
                      <a:pt x="94751" y="82192"/>
                    </a:lnTo>
                    <a:lnTo>
                      <a:pt x="93638" y="83782"/>
                    </a:lnTo>
                    <a:lnTo>
                      <a:pt x="92207" y="86007"/>
                    </a:lnTo>
                    <a:lnTo>
                      <a:pt x="91730" y="87438"/>
                    </a:lnTo>
                    <a:lnTo>
                      <a:pt x="90458" y="88551"/>
                    </a:lnTo>
                    <a:lnTo>
                      <a:pt x="89028" y="89505"/>
                    </a:lnTo>
                    <a:lnTo>
                      <a:pt x="84894" y="89982"/>
                    </a:lnTo>
                    <a:lnTo>
                      <a:pt x="84258" y="90617"/>
                    </a:lnTo>
                    <a:lnTo>
                      <a:pt x="83145" y="93002"/>
                    </a:lnTo>
                    <a:lnTo>
                      <a:pt x="80920" y="95228"/>
                    </a:lnTo>
                    <a:lnTo>
                      <a:pt x="79966" y="97136"/>
                    </a:lnTo>
                    <a:lnTo>
                      <a:pt x="79012" y="99838"/>
                    </a:lnTo>
                    <a:lnTo>
                      <a:pt x="79171" y="103177"/>
                    </a:lnTo>
                    <a:lnTo>
                      <a:pt x="78853" y="107787"/>
                    </a:lnTo>
                    <a:lnTo>
                      <a:pt x="78376" y="111126"/>
                    </a:lnTo>
                    <a:lnTo>
                      <a:pt x="79489" y="112238"/>
                    </a:lnTo>
                    <a:lnTo>
                      <a:pt x="84417" y="113033"/>
                    </a:lnTo>
                    <a:lnTo>
                      <a:pt x="85371" y="113669"/>
                    </a:lnTo>
                    <a:lnTo>
                      <a:pt x="86643" y="115577"/>
                    </a:lnTo>
                    <a:lnTo>
                      <a:pt x="88233" y="117485"/>
                    </a:lnTo>
                    <a:lnTo>
                      <a:pt x="92843" y="118598"/>
                    </a:lnTo>
                    <a:lnTo>
                      <a:pt x="94592" y="120029"/>
                    </a:lnTo>
                    <a:lnTo>
                      <a:pt x="96023" y="121618"/>
                    </a:lnTo>
                    <a:lnTo>
                      <a:pt x="96182" y="122890"/>
                    </a:lnTo>
                    <a:lnTo>
                      <a:pt x="95069" y="127977"/>
                    </a:lnTo>
                    <a:lnTo>
                      <a:pt x="94115" y="132906"/>
                    </a:lnTo>
                    <a:lnTo>
                      <a:pt x="94592" y="136721"/>
                    </a:lnTo>
                    <a:lnTo>
                      <a:pt x="94910" y="140378"/>
                    </a:lnTo>
                    <a:lnTo>
                      <a:pt x="95387" y="145624"/>
                    </a:lnTo>
                    <a:lnTo>
                      <a:pt x="95228" y="148804"/>
                    </a:lnTo>
                    <a:lnTo>
                      <a:pt x="93956" y="150711"/>
                    </a:lnTo>
                    <a:lnTo>
                      <a:pt x="93956" y="152301"/>
                    </a:lnTo>
                    <a:lnTo>
                      <a:pt x="94433" y="154050"/>
                    </a:lnTo>
                    <a:lnTo>
                      <a:pt x="93320" y="159137"/>
                    </a:lnTo>
                    <a:lnTo>
                      <a:pt x="92684" y="160091"/>
                    </a:lnTo>
                    <a:lnTo>
                      <a:pt x="90617" y="161045"/>
                    </a:lnTo>
                    <a:lnTo>
                      <a:pt x="89505" y="162317"/>
                    </a:lnTo>
                    <a:lnTo>
                      <a:pt x="89187" y="164542"/>
                    </a:lnTo>
                    <a:lnTo>
                      <a:pt x="88074" y="167404"/>
                    </a:lnTo>
                    <a:lnTo>
                      <a:pt x="86961" y="168517"/>
                    </a:lnTo>
                    <a:lnTo>
                      <a:pt x="86961" y="169948"/>
                    </a:lnTo>
                    <a:lnTo>
                      <a:pt x="88074" y="170901"/>
                    </a:lnTo>
                    <a:lnTo>
                      <a:pt x="88074" y="172332"/>
                    </a:lnTo>
                    <a:lnTo>
                      <a:pt x="86007" y="174240"/>
                    </a:lnTo>
                    <a:lnTo>
                      <a:pt x="84894" y="175671"/>
                    </a:lnTo>
                    <a:lnTo>
                      <a:pt x="82192" y="176307"/>
                    </a:lnTo>
                    <a:lnTo>
                      <a:pt x="79171" y="175512"/>
                    </a:lnTo>
                    <a:lnTo>
                      <a:pt x="78376" y="174558"/>
                    </a:lnTo>
                    <a:lnTo>
                      <a:pt x="79171" y="172968"/>
                    </a:lnTo>
                    <a:lnTo>
                      <a:pt x="78853" y="171696"/>
                    </a:lnTo>
                    <a:lnTo>
                      <a:pt x="77740" y="170425"/>
                    </a:lnTo>
                    <a:lnTo>
                      <a:pt x="76150" y="166927"/>
                    </a:lnTo>
                    <a:lnTo>
                      <a:pt x="74720" y="166291"/>
                    </a:lnTo>
                    <a:lnTo>
                      <a:pt x="73925" y="167722"/>
                    </a:lnTo>
                    <a:lnTo>
                      <a:pt x="71381" y="170266"/>
                    </a:lnTo>
                    <a:lnTo>
                      <a:pt x="66930" y="173604"/>
                    </a:lnTo>
                    <a:lnTo>
                      <a:pt x="63909" y="173922"/>
                    </a:lnTo>
                    <a:lnTo>
                      <a:pt x="58186" y="172809"/>
                    </a:lnTo>
                    <a:lnTo>
                      <a:pt x="53417" y="171219"/>
                    </a:lnTo>
                    <a:lnTo>
                      <a:pt x="51191" y="167404"/>
                    </a:lnTo>
                    <a:lnTo>
                      <a:pt x="49760" y="164066"/>
                    </a:lnTo>
                    <a:lnTo>
                      <a:pt x="47693" y="160409"/>
                    </a:lnTo>
                    <a:lnTo>
                      <a:pt x="45468" y="158501"/>
                    </a:lnTo>
                    <a:lnTo>
                      <a:pt x="42924" y="157388"/>
                    </a:lnTo>
                    <a:lnTo>
                      <a:pt x="41811" y="157388"/>
                    </a:lnTo>
                    <a:lnTo>
                      <a:pt x="38314" y="159455"/>
                    </a:lnTo>
                    <a:lnTo>
                      <a:pt x="37360" y="160250"/>
                    </a:lnTo>
                    <a:lnTo>
                      <a:pt x="37360" y="161999"/>
                    </a:lnTo>
                    <a:lnTo>
                      <a:pt x="37678" y="163589"/>
                    </a:lnTo>
                    <a:lnTo>
                      <a:pt x="38155" y="164383"/>
                    </a:lnTo>
                    <a:lnTo>
                      <a:pt x="38632" y="165496"/>
                    </a:lnTo>
                    <a:lnTo>
                      <a:pt x="38632" y="167086"/>
                    </a:lnTo>
                    <a:lnTo>
                      <a:pt x="37996" y="169312"/>
                    </a:lnTo>
                    <a:lnTo>
                      <a:pt x="37678" y="171696"/>
                    </a:lnTo>
                    <a:lnTo>
                      <a:pt x="26867" y="174081"/>
                    </a:lnTo>
                    <a:lnTo>
                      <a:pt x="24960" y="173286"/>
                    </a:lnTo>
                    <a:lnTo>
                      <a:pt x="23529" y="172173"/>
                    </a:lnTo>
                    <a:lnTo>
                      <a:pt x="21780" y="172332"/>
                    </a:lnTo>
                    <a:lnTo>
                      <a:pt x="17170" y="173604"/>
                    </a:lnTo>
                    <a:lnTo>
                      <a:pt x="15421" y="172650"/>
                    </a:lnTo>
                    <a:lnTo>
                      <a:pt x="13672" y="172014"/>
                    </a:lnTo>
                    <a:lnTo>
                      <a:pt x="12877" y="172650"/>
                    </a:lnTo>
                    <a:lnTo>
                      <a:pt x="12718" y="173604"/>
                    </a:lnTo>
                    <a:lnTo>
                      <a:pt x="13513" y="179327"/>
                    </a:lnTo>
                    <a:lnTo>
                      <a:pt x="13354" y="181394"/>
                    </a:lnTo>
                    <a:lnTo>
                      <a:pt x="12241" y="184256"/>
                    </a:lnTo>
                    <a:lnTo>
                      <a:pt x="11605" y="186163"/>
                    </a:lnTo>
                    <a:lnTo>
                      <a:pt x="14626" y="186640"/>
                    </a:lnTo>
                    <a:lnTo>
                      <a:pt x="15580" y="187594"/>
                    </a:lnTo>
                    <a:lnTo>
                      <a:pt x="16693" y="189025"/>
                    </a:lnTo>
                    <a:lnTo>
                      <a:pt x="18123" y="190297"/>
                    </a:lnTo>
                    <a:lnTo>
                      <a:pt x="18123" y="191092"/>
                    </a:lnTo>
                    <a:lnTo>
                      <a:pt x="16534" y="192682"/>
                    </a:lnTo>
                    <a:lnTo>
                      <a:pt x="16057" y="194430"/>
                    </a:lnTo>
                    <a:lnTo>
                      <a:pt x="16693" y="195861"/>
                    </a:lnTo>
                    <a:lnTo>
                      <a:pt x="18759" y="197292"/>
                    </a:lnTo>
                    <a:lnTo>
                      <a:pt x="21621" y="198882"/>
                    </a:lnTo>
                    <a:lnTo>
                      <a:pt x="23052" y="199994"/>
                    </a:lnTo>
                    <a:lnTo>
                      <a:pt x="22893" y="200789"/>
                    </a:lnTo>
                    <a:lnTo>
                      <a:pt x="21621" y="202856"/>
                    </a:lnTo>
                    <a:lnTo>
                      <a:pt x="20985" y="204446"/>
                    </a:lnTo>
                    <a:lnTo>
                      <a:pt x="20190" y="206036"/>
                    </a:lnTo>
                    <a:lnTo>
                      <a:pt x="20349" y="207466"/>
                    </a:lnTo>
                    <a:lnTo>
                      <a:pt x="21621" y="208738"/>
                    </a:lnTo>
                    <a:lnTo>
                      <a:pt x="21462" y="209851"/>
                    </a:lnTo>
                    <a:lnTo>
                      <a:pt x="20667" y="210646"/>
                    </a:lnTo>
                    <a:lnTo>
                      <a:pt x="18759" y="210487"/>
                    </a:lnTo>
                    <a:lnTo>
                      <a:pt x="17329" y="210646"/>
                    </a:lnTo>
                    <a:lnTo>
                      <a:pt x="15898" y="210328"/>
                    </a:lnTo>
                    <a:lnTo>
                      <a:pt x="11605" y="205877"/>
                    </a:lnTo>
                    <a:lnTo>
                      <a:pt x="10652" y="205718"/>
                    </a:lnTo>
                    <a:lnTo>
                      <a:pt x="4451" y="209056"/>
                    </a:lnTo>
                    <a:lnTo>
                      <a:pt x="3021" y="210487"/>
                    </a:lnTo>
                    <a:lnTo>
                      <a:pt x="1749" y="212554"/>
                    </a:lnTo>
                    <a:lnTo>
                      <a:pt x="0" y="217005"/>
                    </a:lnTo>
                    <a:lnTo>
                      <a:pt x="6677" y="223046"/>
                    </a:lnTo>
                    <a:lnTo>
                      <a:pt x="7472" y="225113"/>
                    </a:lnTo>
                    <a:lnTo>
                      <a:pt x="15421" y="231790"/>
                    </a:lnTo>
                    <a:lnTo>
                      <a:pt x="18600" y="235606"/>
                    </a:lnTo>
                    <a:lnTo>
                      <a:pt x="18600" y="238785"/>
                    </a:lnTo>
                    <a:lnTo>
                      <a:pt x="19236" y="239580"/>
                    </a:lnTo>
                    <a:lnTo>
                      <a:pt x="19713" y="241011"/>
                    </a:lnTo>
                    <a:lnTo>
                      <a:pt x="21939" y="244190"/>
                    </a:lnTo>
                    <a:lnTo>
                      <a:pt x="24006" y="246575"/>
                    </a:lnTo>
                    <a:lnTo>
                      <a:pt x="24960" y="247370"/>
                    </a:lnTo>
                    <a:lnTo>
                      <a:pt x="25436" y="248006"/>
                    </a:lnTo>
                    <a:lnTo>
                      <a:pt x="27185" y="246575"/>
                    </a:lnTo>
                    <a:lnTo>
                      <a:pt x="29729" y="243237"/>
                    </a:lnTo>
                    <a:lnTo>
                      <a:pt x="30842" y="241647"/>
                    </a:lnTo>
                    <a:lnTo>
                      <a:pt x="33703" y="241329"/>
                    </a:lnTo>
                    <a:lnTo>
                      <a:pt x="34816" y="240057"/>
                    </a:lnTo>
                    <a:lnTo>
                      <a:pt x="35611" y="238149"/>
                    </a:lnTo>
                    <a:lnTo>
                      <a:pt x="35929" y="237036"/>
                    </a:lnTo>
                    <a:lnTo>
                      <a:pt x="39267" y="236241"/>
                    </a:lnTo>
                    <a:lnTo>
                      <a:pt x="43401" y="234493"/>
                    </a:lnTo>
                    <a:lnTo>
                      <a:pt x="45627" y="232744"/>
                    </a:lnTo>
                    <a:lnTo>
                      <a:pt x="47852" y="231631"/>
                    </a:lnTo>
                    <a:lnTo>
                      <a:pt x="49283" y="231631"/>
                    </a:lnTo>
                    <a:lnTo>
                      <a:pt x="50237" y="232108"/>
                    </a:lnTo>
                    <a:lnTo>
                      <a:pt x="52781" y="235129"/>
                    </a:lnTo>
                    <a:lnTo>
                      <a:pt x="55006" y="237036"/>
                    </a:lnTo>
                    <a:lnTo>
                      <a:pt x="55801" y="237513"/>
                    </a:lnTo>
                    <a:lnTo>
                      <a:pt x="56119" y="236559"/>
                    </a:lnTo>
                    <a:lnTo>
                      <a:pt x="57550" y="236718"/>
                    </a:lnTo>
                    <a:lnTo>
                      <a:pt x="58027" y="237036"/>
                    </a:lnTo>
                    <a:lnTo>
                      <a:pt x="58663" y="238149"/>
                    </a:lnTo>
                    <a:lnTo>
                      <a:pt x="59935" y="239580"/>
                    </a:lnTo>
                    <a:lnTo>
                      <a:pt x="62160" y="241170"/>
                    </a:lnTo>
                    <a:lnTo>
                      <a:pt x="64386" y="243078"/>
                    </a:lnTo>
                    <a:lnTo>
                      <a:pt x="65499" y="243237"/>
                    </a:lnTo>
                    <a:lnTo>
                      <a:pt x="67407" y="242442"/>
                    </a:lnTo>
                    <a:lnTo>
                      <a:pt x="69473" y="241011"/>
                    </a:lnTo>
                    <a:lnTo>
                      <a:pt x="72653" y="240057"/>
                    </a:lnTo>
                    <a:lnTo>
                      <a:pt x="73289" y="239103"/>
                    </a:lnTo>
                    <a:lnTo>
                      <a:pt x="73766" y="237036"/>
                    </a:lnTo>
                    <a:lnTo>
                      <a:pt x="73925" y="234970"/>
                    </a:lnTo>
                    <a:lnTo>
                      <a:pt x="74243" y="232426"/>
                    </a:lnTo>
                    <a:lnTo>
                      <a:pt x="74879" y="231949"/>
                    </a:lnTo>
                    <a:lnTo>
                      <a:pt x="75992" y="231790"/>
                    </a:lnTo>
                    <a:lnTo>
                      <a:pt x="78058" y="232426"/>
                    </a:lnTo>
                    <a:lnTo>
                      <a:pt x="79012" y="233221"/>
                    </a:lnTo>
                    <a:lnTo>
                      <a:pt x="80602" y="233221"/>
                    </a:lnTo>
                    <a:lnTo>
                      <a:pt x="81715" y="232585"/>
                    </a:lnTo>
                    <a:lnTo>
                      <a:pt x="83622" y="231313"/>
                    </a:lnTo>
                    <a:lnTo>
                      <a:pt x="86166" y="230836"/>
                    </a:lnTo>
                    <a:lnTo>
                      <a:pt x="88869" y="229564"/>
                    </a:lnTo>
                    <a:lnTo>
                      <a:pt x="91412" y="228134"/>
                    </a:lnTo>
                    <a:lnTo>
                      <a:pt x="92684" y="227975"/>
                    </a:lnTo>
                    <a:lnTo>
                      <a:pt x="93956" y="229882"/>
                    </a:lnTo>
                    <a:lnTo>
                      <a:pt x="95069" y="231313"/>
                    </a:lnTo>
                    <a:lnTo>
                      <a:pt x="95228" y="232267"/>
                    </a:lnTo>
                    <a:lnTo>
                      <a:pt x="94115" y="233857"/>
                    </a:lnTo>
                    <a:lnTo>
                      <a:pt x="92843" y="236083"/>
                    </a:lnTo>
                    <a:lnTo>
                      <a:pt x="93956" y="238785"/>
                    </a:lnTo>
                    <a:lnTo>
                      <a:pt x="94115" y="241488"/>
                    </a:lnTo>
                    <a:lnTo>
                      <a:pt x="94115" y="243078"/>
                    </a:lnTo>
                    <a:lnTo>
                      <a:pt x="95069" y="243713"/>
                    </a:lnTo>
                    <a:lnTo>
                      <a:pt x="95546" y="244031"/>
                    </a:lnTo>
                    <a:lnTo>
                      <a:pt x="96500" y="243713"/>
                    </a:lnTo>
                    <a:lnTo>
                      <a:pt x="98407" y="243872"/>
                    </a:lnTo>
                    <a:lnTo>
                      <a:pt x="100633" y="244667"/>
                    </a:lnTo>
                    <a:lnTo>
                      <a:pt x="102700" y="244508"/>
                    </a:lnTo>
                    <a:lnTo>
                      <a:pt x="104767" y="243555"/>
                    </a:lnTo>
                    <a:lnTo>
                      <a:pt x="108582" y="239580"/>
                    </a:lnTo>
                    <a:lnTo>
                      <a:pt x="114146" y="232585"/>
                    </a:lnTo>
                    <a:lnTo>
                      <a:pt x="118757" y="228134"/>
                    </a:lnTo>
                    <a:lnTo>
                      <a:pt x="122413" y="226385"/>
                    </a:lnTo>
                    <a:lnTo>
                      <a:pt x="124798" y="224318"/>
                    </a:lnTo>
                    <a:lnTo>
                      <a:pt x="126229" y="221934"/>
                    </a:lnTo>
                    <a:lnTo>
                      <a:pt x="128295" y="220344"/>
                    </a:lnTo>
                    <a:lnTo>
                      <a:pt x="132747" y="218913"/>
                    </a:lnTo>
                    <a:lnTo>
                      <a:pt x="136085" y="217482"/>
                    </a:lnTo>
                    <a:lnTo>
                      <a:pt x="139424" y="212713"/>
                    </a:lnTo>
                    <a:lnTo>
                      <a:pt x="144034" y="204128"/>
                    </a:lnTo>
                    <a:lnTo>
                      <a:pt x="145306" y="196338"/>
                    </a:lnTo>
                    <a:lnTo>
                      <a:pt x="145942" y="191728"/>
                    </a:lnTo>
                    <a:lnTo>
                      <a:pt x="145624" y="175512"/>
                    </a:lnTo>
                    <a:lnTo>
                      <a:pt x="145306" y="170266"/>
                    </a:lnTo>
                    <a:lnTo>
                      <a:pt x="145942" y="167404"/>
                    </a:lnTo>
                    <a:lnTo>
                      <a:pt x="147691" y="165337"/>
                    </a:lnTo>
                    <a:lnTo>
                      <a:pt x="152142" y="161204"/>
                    </a:lnTo>
                    <a:lnTo>
                      <a:pt x="155322" y="157706"/>
                    </a:lnTo>
                    <a:lnTo>
                      <a:pt x="157706" y="153732"/>
                    </a:lnTo>
                    <a:lnTo>
                      <a:pt x="162158" y="144511"/>
                    </a:lnTo>
                    <a:lnTo>
                      <a:pt x="164224" y="141491"/>
                    </a:lnTo>
                    <a:lnTo>
                      <a:pt x="165019" y="140219"/>
                    </a:lnTo>
                    <a:lnTo>
                      <a:pt x="167722" y="137834"/>
                    </a:lnTo>
                    <a:lnTo>
                      <a:pt x="171537" y="135608"/>
                    </a:lnTo>
                    <a:lnTo>
                      <a:pt x="176466" y="133701"/>
                    </a:lnTo>
                    <a:lnTo>
                      <a:pt x="184097" y="127342"/>
                    </a:lnTo>
                    <a:lnTo>
                      <a:pt x="190138" y="120982"/>
                    </a:lnTo>
                    <a:lnTo>
                      <a:pt x="189343" y="113193"/>
                    </a:lnTo>
                    <a:lnTo>
                      <a:pt x="190615" y="106674"/>
                    </a:lnTo>
                    <a:lnTo>
                      <a:pt x="193953" y="98566"/>
                    </a:lnTo>
                    <a:lnTo>
                      <a:pt x="195066" y="89982"/>
                    </a:lnTo>
                    <a:lnTo>
                      <a:pt x="193953" y="80761"/>
                    </a:lnTo>
                    <a:lnTo>
                      <a:pt x="194430" y="73448"/>
                    </a:lnTo>
                    <a:lnTo>
                      <a:pt x="197451" y="64704"/>
                    </a:lnTo>
                    <a:lnTo>
                      <a:pt x="198882" y="61525"/>
                    </a:lnTo>
                    <a:lnTo>
                      <a:pt x="199200" y="56278"/>
                    </a:lnTo>
                    <a:lnTo>
                      <a:pt x="199200" y="47853"/>
                    </a:lnTo>
                    <a:lnTo>
                      <a:pt x="203333" y="36406"/>
                    </a:lnTo>
                    <a:lnTo>
                      <a:pt x="206989" y="29570"/>
                    </a:lnTo>
                    <a:lnTo>
                      <a:pt x="211282" y="21780"/>
                    </a:lnTo>
                    <a:lnTo>
                      <a:pt x="212872" y="17170"/>
                    </a:lnTo>
                    <a:lnTo>
                      <a:pt x="215097" y="10970"/>
                    </a:lnTo>
                    <a:lnTo>
                      <a:pt x="214779" y="60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7" name="Freeform: Shape 5066">
                <a:extLst>
                  <a:ext uri="{FF2B5EF4-FFF2-40B4-BE49-F238E27FC236}">
                    <a16:creationId xmlns:a16="http://schemas.microsoft.com/office/drawing/2014/main" id="{61591830-8389-403E-FB0E-68316D7EFE4B}"/>
                  </a:ext>
                </a:extLst>
              </p:cNvPr>
              <p:cNvSpPr/>
              <p:nvPr/>
            </p:nvSpPr>
            <p:spPr>
              <a:xfrm>
                <a:off x="1606776" y="3615320"/>
                <a:ext cx="372326" cy="250072"/>
              </a:xfrm>
              <a:custGeom>
                <a:avLst/>
                <a:gdLst>
                  <a:gd name="connsiteX0" fmla="*/ 370419 w 372326"/>
                  <a:gd name="connsiteY0" fmla="*/ 166768 h 250072"/>
                  <a:gd name="connsiteX1" fmla="*/ 368193 w 372326"/>
                  <a:gd name="connsiteY1" fmla="*/ 163747 h 250072"/>
                  <a:gd name="connsiteX2" fmla="*/ 367398 w 372326"/>
                  <a:gd name="connsiteY2" fmla="*/ 159455 h 250072"/>
                  <a:gd name="connsiteX3" fmla="*/ 367398 w 372326"/>
                  <a:gd name="connsiteY3" fmla="*/ 155957 h 250072"/>
                  <a:gd name="connsiteX4" fmla="*/ 366921 w 372326"/>
                  <a:gd name="connsiteY4" fmla="*/ 154368 h 250072"/>
                  <a:gd name="connsiteX5" fmla="*/ 365968 w 372326"/>
                  <a:gd name="connsiteY5" fmla="*/ 152778 h 250072"/>
                  <a:gd name="connsiteX6" fmla="*/ 364855 w 372326"/>
                  <a:gd name="connsiteY6" fmla="*/ 151347 h 250072"/>
                  <a:gd name="connsiteX7" fmla="*/ 363265 w 372326"/>
                  <a:gd name="connsiteY7" fmla="*/ 149916 h 250072"/>
                  <a:gd name="connsiteX8" fmla="*/ 359131 w 372326"/>
                  <a:gd name="connsiteY8" fmla="*/ 147691 h 250072"/>
                  <a:gd name="connsiteX9" fmla="*/ 354998 w 372326"/>
                  <a:gd name="connsiteY9" fmla="*/ 144988 h 250072"/>
                  <a:gd name="connsiteX10" fmla="*/ 352931 w 372326"/>
                  <a:gd name="connsiteY10" fmla="*/ 143557 h 250072"/>
                  <a:gd name="connsiteX11" fmla="*/ 349116 w 372326"/>
                  <a:gd name="connsiteY11" fmla="*/ 142921 h 250072"/>
                  <a:gd name="connsiteX12" fmla="*/ 346890 w 372326"/>
                  <a:gd name="connsiteY12" fmla="*/ 141490 h 250072"/>
                  <a:gd name="connsiteX13" fmla="*/ 344982 w 372326"/>
                  <a:gd name="connsiteY13" fmla="*/ 138311 h 250072"/>
                  <a:gd name="connsiteX14" fmla="*/ 344187 w 372326"/>
                  <a:gd name="connsiteY14" fmla="*/ 135608 h 250072"/>
                  <a:gd name="connsiteX15" fmla="*/ 342280 w 372326"/>
                  <a:gd name="connsiteY15" fmla="*/ 133701 h 250072"/>
                  <a:gd name="connsiteX16" fmla="*/ 341485 w 372326"/>
                  <a:gd name="connsiteY16" fmla="*/ 132111 h 250072"/>
                  <a:gd name="connsiteX17" fmla="*/ 341008 w 372326"/>
                  <a:gd name="connsiteY17" fmla="*/ 130521 h 250072"/>
                  <a:gd name="connsiteX18" fmla="*/ 342439 w 372326"/>
                  <a:gd name="connsiteY18" fmla="*/ 125275 h 250072"/>
                  <a:gd name="connsiteX19" fmla="*/ 340213 w 372326"/>
                  <a:gd name="connsiteY19" fmla="*/ 123526 h 250072"/>
                  <a:gd name="connsiteX20" fmla="*/ 336874 w 372326"/>
                  <a:gd name="connsiteY20" fmla="*/ 121141 h 250072"/>
                  <a:gd name="connsiteX21" fmla="*/ 334649 w 372326"/>
                  <a:gd name="connsiteY21" fmla="*/ 118598 h 250072"/>
                  <a:gd name="connsiteX22" fmla="*/ 333218 w 372326"/>
                  <a:gd name="connsiteY22" fmla="*/ 116213 h 250072"/>
                  <a:gd name="connsiteX23" fmla="*/ 328926 w 372326"/>
                  <a:gd name="connsiteY23" fmla="*/ 113033 h 250072"/>
                  <a:gd name="connsiteX24" fmla="*/ 319705 w 372326"/>
                  <a:gd name="connsiteY24" fmla="*/ 108264 h 250072"/>
                  <a:gd name="connsiteX25" fmla="*/ 314300 w 372326"/>
                  <a:gd name="connsiteY25" fmla="*/ 105243 h 250072"/>
                  <a:gd name="connsiteX26" fmla="*/ 311438 w 372326"/>
                  <a:gd name="connsiteY26" fmla="*/ 102541 h 250072"/>
                  <a:gd name="connsiteX27" fmla="*/ 308894 w 372326"/>
                  <a:gd name="connsiteY27" fmla="*/ 99997 h 250072"/>
                  <a:gd name="connsiteX28" fmla="*/ 308576 w 372326"/>
                  <a:gd name="connsiteY28" fmla="*/ 98884 h 250072"/>
                  <a:gd name="connsiteX29" fmla="*/ 310166 w 372326"/>
                  <a:gd name="connsiteY29" fmla="*/ 96182 h 250072"/>
                  <a:gd name="connsiteX30" fmla="*/ 310484 w 372326"/>
                  <a:gd name="connsiteY30" fmla="*/ 94115 h 250072"/>
                  <a:gd name="connsiteX31" fmla="*/ 309212 w 372326"/>
                  <a:gd name="connsiteY31" fmla="*/ 91730 h 250072"/>
                  <a:gd name="connsiteX32" fmla="*/ 303648 w 372326"/>
                  <a:gd name="connsiteY32" fmla="*/ 87120 h 250072"/>
                  <a:gd name="connsiteX33" fmla="*/ 299197 w 372326"/>
                  <a:gd name="connsiteY33" fmla="*/ 82192 h 250072"/>
                  <a:gd name="connsiteX34" fmla="*/ 295858 w 372326"/>
                  <a:gd name="connsiteY34" fmla="*/ 80761 h 250072"/>
                  <a:gd name="connsiteX35" fmla="*/ 287750 w 372326"/>
                  <a:gd name="connsiteY35" fmla="*/ 79330 h 250072"/>
                  <a:gd name="connsiteX36" fmla="*/ 285525 w 372326"/>
                  <a:gd name="connsiteY36" fmla="*/ 78694 h 250072"/>
                  <a:gd name="connsiteX37" fmla="*/ 282981 w 372326"/>
                  <a:gd name="connsiteY37" fmla="*/ 77740 h 250072"/>
                  <a:gd name="connsiteX38" fmla="*/ 280596 w 372326"/>
                  <a:gd name="connsiteY38" fmla="*/ 75515 h 250072"/>
                  <a:gd name="connsiteX39" fmla="*/ 279801 w 372326"/>
                  <a:gd name="connsiteY39" fmla="*/ 72971 h 250072"/>
                  <a:gd name="connsiteX40" fmla="*/ 281073 w 372326"/>
                  <a:gd name="connsiteY40" fmla="*/ 68678 h 250072"/>
                  <a:gd name="connsiteX41" fmla="*/ 280278 w 372326"/>
                  <a:gd name="connsiteY41" fmla="*/ 67407 h 250072"/>
                  <a:gd name="connsiteX42" fmla="*/ 278848 w 372326"/>
                  <a:gd name="connsiteY42" fmla="*/ 67089 h 250072"/>
                  <a:gd name="connsiteX43" fmla="*/ 275986 w 372326"/>
                  <a:gd name="connsiteY43" fmla="*/ 66294 h 250072"/>
                  <a:gd name="connsiteX44" fmla="*/ 272488 w 372326"/>
                  <a:gd name="connsiteY44" fmla="*/ 65817 h 250072"/>
                  <a:gd name="connsiteX45" fmla="*/ 265493 w 372326"/>
                  <a:gd name="connsiteY45" fmla="*/ 65181 h 250072"/>
                  <a:gd name="connsiteX46" fmla="*/ 262791 w 372326"/>
                  <a:gd name="connsiteY46" fmla="*/ 64227 h 250072"/>
                  <a:gd name="connsiteX47" fmla="*/ 261360 w 372326"/>
                  <a:gd name="connsiteY47" fmla="*/ 62796 h 250072"/>
                  <a:gd name="connsiteX48" fmla="*/ 261837 w 372326"/>
                  <a:gd name="connsiteY48" fmla="*/ 59140 h 250072"/>
                  <a:gd name="connsiteX49" fmla="*/ 261201 w 372326"/>
                  <a:gd name="connsiteY49" fmla="*/ 58345 h 250072"/>
                  <a:gd name="connsiteX50" fmla="*/ 260088 w 372326"/>
                  <a:gd name="connsiteY50" fmla="*/ 57709 h 250072"/>
                  <a:gd name="connsiteX51" fmla="*/ 259293 w 372326"/>
                  <a:gd name="connsiteY51" fmla="*/ 56119 h 250072"/>
                  <a:gd name="connsiteX52" fmla="*/ 259452 w 372326"/>
                  <a:gd name="connsiteY52" fmla="*/ 54212 h 250072"/>
                  <a:gd name="connsiteX53" fmla="*/ 263109 w 372326"/>
                  <a:gd name="connsiteY53" fmla="*/ 49919 h 250072"/>
                  <a:gd name="connsiteX54" fmla="*/ 263904 w 372326"/>
                  <a:gd name="connsiteY54" fmla="*/ 47693 h 250072"/>
                  <a:gd name="connsiteX55" fmla="*/ 264381 w 372326"/>
                  <a:gd name="connsiteY55" fmla="*/ 39745 h 250072"/>
                  <a:gd name="connsiteX56" fmla="*/ 264857 w 372326"/>
                  <a:gd name="connsiteY56" fmla="*/ 37042 h 250072"/>
                  <a:gd name="connsiteX57" fmla="*/ 264540 w 372326"/>
                  <a:gd name="connsiteY57" fmla="*/ 33703 h 250072"/>
                  <a:gd name="connsiteX58" fmla="*/ 261678 w 372326"/>
                  <a:gd name="connsiteY58" fmla="*/ 27821 h 250072"/>
                  <a:gd name="connsiteX59" fmla="*/ 259134 w 372326"/>
                  <a:gd name="connsiteY59" fmla="*/ 23688 h 250072"/>
                  <a:gd name="connsiteX60" fmla="*/ 255001 w 372326"/>
                  <a:gd name="connsiteY60" fmla="*/ 17487 h 250072"/>
                  <a:gd name="connsiteX61" fmla="*/ 253252 w 372326"/>
                  <a:gd name="connsiteY61" fmla="*/ 15421 h 250072"/>
                  <a:gd name="connsiteX62" fmla="*/ 244985 w 372326"/>
                  <a:gd name="connsiteY62" fmla="*/ 6995 h 250072"/>
                  <a:gd name="connsiteX63" fmla="*/ 244031 w 372326"/>
                  <a:gd name="connsiteY63" fmla="*/ 5723 h 250072"/>
                  <a:gd name="connsiteX64" fmla="*/ 241965 w 372326"/>
                  <a:gd name="connsiteY64" fmla="*/ 2226 h 250072"/>
                  <a:gd name="connsiteX65" fmla="*/ 240693 w 372326"/>
                  <a:gd name="connsiteY65" fmla="*/ 1908 h 250072"/>
                  <a:gd name="connsiteX66" fmla="*/ 238149 w 372326"/>
                  <a:gd name="connsiteY66" fmla="*/ 1113 h 250072"/>
                  <a:gd name="connsiteX67" fmla="*/ 235129 w 372326"/>
                  <a:gd name="connsiteY67" fmla="*/ 477 h 250072"/>
                  <a:gd name="connsiteX68" fmla="*/ 231472 w 372326"/>
                  <a:gd name="connsiteY68" fmla="*/ 0 h 250072"/>
                  <a:gd name="connsiteX69" fmla="*/ 227816 w 372326"/>
                  <a:gd name="connsiteY69" fmla="*/ 1272 h 250072"/>
                  <a:gd name="connsiteX70" fmla="*/ 224000 w 372326"/>
                  <a:gd name="connsiteY70" fmla="*/ 2861 h 250072"/>
                  <a:gd name="connsiteX71" fmla="*/ 222887 w 372326"/>
                  <a:gd name="connsiteY71" fmla="*/ 4133 h 250072"/>
                  <a:gd name="connsiteX72" fmla="*/ 221774 w 372326"/>
                  <a:gd name="connsiteY72" fmla="*/ 4928 h 250072"/>
                  <a:gd name="connsiteX73" fmla="*/ 220026 w 372326"/>
                  <a:gd name="connsiteY73" fmla="*/ 4769 h 250072"/>
                  <a:gd name="connsiteX74" fmla="*/ 218436 w 372326"/>
                  <a:gd name="connsiteY74" fmla="*/ 4928 h 250072"/>
                  <a:gd name="connsiteX75" fmla="*/ 217641 w 372326"/>
                  <a:gd name="connsiteY75" fmla="*/ 6200 h 250072"/>
                  <a:gd name="connsiteX76" fmla="*/ 216210 w 372326"/>
                  <a:gd name="connsiteY76" fmla="*/ 7472 h 250072"/>
                  <a:gd name="connsiteX77" fmla="*/ 210646 w 372326"/>
                  <a:gd name="connsiteY77" fmla="*/ 10175 h 250072"/>
                  <a:gd name="connsiteX78" fmla="*/ 209533 w 372326"/>
                  <a:gd name="connsiteY78" fmla="*/ 11128 h 250072"/>
                  <a:gd name="connsiteX79" fmla="*/ 208897 w 372326"/>
                  <a:gd name="connsiteY79" fmla="*/ 12082 h 250072"/>
                  <a:gd name="connsiteX80" fmla="*/ 208897 w 372326"/>
                  <a:gd name="connsiteY80" fmla="*/ 13195 h 250072"/>
                  <a:gd name="connsiteX81" fmla="*/ 209374 w 372326"/>
                  <a:gd name="connsiteY81" fmla="*/ 15421 h 250072"/>
                  <a:gd name="connsiteX82" fmla="*/ 209374 w 372326"/>
                  <a:gd name="connsiteY82" fmla="*/ 18123 h 250072"/>
                  <a:gd name="connsiteX83" fmla="*/ 208102 w 372326"/>
                  <a:gd name="connsiteY83" fmla="*/ 20349 h 250072"/>
                  <a:gd name="connsiteX84" fmla="*/ 206672 w 372326"/>
                  <a:gd name="connsiteY84" fmla="*/ 21780 h 250072"/>
                  <a:gd name="connsiteX85" fmla="*/ 205082 w 372326"/>
                  <a:gd name="connsiteY85" fmla="*/ 22416 h 250072"/>
                  <a:gd name="connsiteX86" fmla="*/ 203651 w 372326"/>
                  <a:gd name="connsiteY86" fmla="*/ 22734 h 250072"/>
                  <a:gd name="connsiteX87" fmla="*/ 202856 w 372326"/>
                  <a:gd name="connsiteY87" fmla="*/ 23688 h 250072"/>
                  <a:gd name="connsiteX88" fmla="*/ 199994 w 372326"/>
                  <a:gd name="connsiteY88" fmla="*/ 28616 h 250072"/>
                  <a:gd name="connsiteX89" fmla="*/ 198723 w 372326"/>
                  <a:gd name="connsiteY89" fmla="*/ 29570 h 250072"/>
                  <a:gd name="connsiteX90" fmla="*/ 196179 w 372326"/>
                  <a:gd name="connsiteY90" fmla="*/ 29411 h 250072"/>
                  <a:gd name="connsiteX91" fmla="*/ 188866 w 372326"/>
                  <a:gd name="connsiteY91" fmla="*/ 36883 h 250072"/>
                  <a:gd name="connsiteX92" fmla="*/ 188071 w 372326"/>
                  <a:gd name="connsiteY92" fmla="*/ 39108 h 250072"/>
                  <a:gd name="connsiteX93" fmla="*/ 185368 w 372326"/>
                  <a:gd name="connsiteY93" fmla="*/ 42288 h 250072"/>
                  <a:gd name="connsiteX94" fmla="*/ 182030 w 372326"/>
                  <a:gd name="connsiteY94" fmla="*/ 45786 h 250072"/>
                  <a:gd name="connsiteX95" fmla="*/ 179009 w 372326"/>
                  <a:gd name="connsiteY95" fmla="*/ 47534 h 250072"/>
                  <a:gd name="connsiteX96" fmla="*/ 178850 w 372326"/>
                  <a:gd name="connsiteY96" fmla="*/ 48170 h 250072"/>
                  <a:gd name="connsiteX97" fmla="*/ 177896 w 372326"/>
                  <a:gd name="connsiteY97" fmla="*/ 48806 h 250072"/>
                  <a:gd name="connsiteX98" fmla="*/ 176148 w 372326"/>
                  <a:gd name="connsiteY98" fmla="*/ 49601 h 250072"/>
                  <a:gd name="connsiteX99" fmla="*/ 169630 w 372326"/>
                  <a:gd name="connsiteY99" fmla="*/ 53734 h 250072"/>
                  <a:gd name="connsiteX100" fmla="*/ 161999 w 372326"/>
                  <a:gd name="connsiteY100" fmla="*/ 53576 h 250072"/>
                  <a:gd name="connsiteX101" fmla="*/ 158501 w 372326"/>
                  <a:gd name="connsiteY101" fmla="*/ 55324 h 250072"/>
                  <a:gd name="connsiteX102" fmla="*/ 155163 w 372326"/>
                  <a:gd name="connsiteY102" fmla="*/ 55960 h 250072"/>
                  <a:gd name="connsiteX103" fmla="*/ 150393 w 372326"/>
                  <a:gd name="connsiteY103" fmla="*/ 56914 h 250072"/>
                  <a:gd name="connsiteX104" fmla="*/ 148804 w 372326"/>
                  <a:gd name="connsiteY104" fmla="*/ 56755 h 250072"/>
                  <a:gd name="connsiteX105" fmla="*/ 142603 w 372326"/>
                  <a:gd name="connsiteY105" fmla="*/ 57073 h 250072"/>
                  <a:gd name="connsiteX106" fmla="*/ 135290 w 372326"/>
                  <a:gd name="connsiteY106" fmla="*/ 57073 h 250072"/>
                  <a:gd name="connsiteX107" fmla="*/ 132588 w 372326"/>
                  <a:gd name="connsiteY107" fmla="*/ 57550 h 250072"/>
                  <a:gd name="connsiteX108" fmla="*/ 129885 w 372326"/>
                  <a:gd name="connsiteY108" fmla="*/ 59140 h 250072"/>
                  <a:gd name="connsiteX109" fmla="*/ 127977 w 372326"/>
                  <a:gd name="connsiteY109" fmla="*/ 60571 h 250072"/>
                  <a:gd name="connsiteX110" fmla="*/ 127659 w 372326"/>
                  <a:gd name="connsiteY110" fmla="*/ 61048 h 250072"/>
                  <a:gd name="connsiteX111" fmla="*/ 127977 w 372326"/>
                  <a:gd name="connsiteY111" fmla="*/ 61683 h 250072"/>
                  <a:gd name="connsiteX112" fmla="*/ 127818 w 372326"/>
                  <a:gd name="connsiteY112" fmla="*/ 62160 h 250072"/>
                  <a:gd name="connsiteX113" fmla="*/ 132906 w 372326"/>
                  <a:gd name="connsiteY113" fmla="*/ 65658 h 250072"/>
                  <a:gd name="connsiteX114" fmla="*/ 134336 w 372326"/>
                  <a:gd name="connsiteY114" fmla="*/ 67407 h 250072"/>
                  <a:gd name="connsiteX115" fmla="*/ 132906 w 372326"/>
                  <a:gd name="connsiteY115" fmla="*/ 68996 h 250072"/>
                  <a:gd name="connsiteX116" fmla="*/ 132429 w 372326"/>
                  <a:gd name="connsiteY116" fmla="*/ 69155 h 250072"/>
                  <a:gd name="connsiteX117" fmla="*/ 132270 w 372326"/>
                  <a:gd name="connsiteY117" fmla="*/ 69314 h 250072"/>
                  <a:gd name="connsiteX118" fmla="*/ 131475 w 372326"/>
                  <a:gd name="connsiteY118" fmla="*/ 70586 h 250072"/>
                  <a:gd name="connsiteX119" fmla="*/ 128454 w 372326"/>
                  <a:gd name="connsiteY119" fmla="*/ 74561 h 250072"/>
                  <a:gd name="connsiteX120" fmla="*/ 123844 w 372326"/>
                  <a:gd name="connsiteY120" fmla="*/ 79171 h 250072"/>
                  <a:gd name="connsiteX121" fmla="*/ 121618 w 372326"/>
                  <a:gd name="connsiteY121" fmla="*/ 80443 h 250072"/>
                  <a:gd name="connsiteX122" fmla="*/ 120664 w 372326"/>
                  <a:gd name="connsiteY122" fmla="*/ 81397 h 250072"/>
                  <a:gd name="connsiteX123" fmla="*/ 119392 w 372326"/>
                  <a:gd name="connsiteY123" fmla="*/ 84417 h 250072"/>
                  <a:gd name="connsiteX124" fmla="*/ 118598 w 372326"/>
                  <a:gd name="connsiteY124" fmla="*/ 84894 h 250072"/>
                  <a:gd name="connsiteX125" fmla="*/ 115418 w 372326"/>
                  <a:gd name="connsiteY125" fmla="*/ 85212 h 250072"/>
                  <a:gd name="connsiteX126" fmla="*/ 109218 w 372326"/>
                  <a:gd name="connsiteY126" fmla="*/ 85530 h 250072"/>
                  <a:gd name="connsiteX127" fmla="*/ 100792 w 372326"/>
                  <a:gd name="connsiteY127" fmla="*/ 86643 h 250072"/>
                  <a:gd name="connsiteX128" fmla="*/ 95546 w 372326"/>
                  <a:gd name="connsiteY128" fmla="*/ 86961 h 250072"/>
                  <a:gd name="connsiteX129" fmla="*/ 92366 w 372326"/>
                  <a:gd name="connsiteY129" fmla="*/ 86643 h 250072"/>
                  <a:gd name="connsiteX130" fmla="*/ 87915 w 372326"/>
                  <a:gd name="connsiteY130" fmla="*/ 88710 h 250072"/>
                  <a:gd name="connsiteX131" fmla="*/ 86325 w 372326"/>
                  <a:gd name="connsiteY131" fmla="*/ 89346 h 250072"/>
                  <a:gd name="connsiteX132" fmla="*/ 85212 w 372326"/>
                  <a:gd name="connsiteY132" fmla="*/ 89505 h 250072"/>
                  <a:gd name="connsiteX133" fmla="*/ 80761 w 372326"/>
                  <a:gd name="connsiteY133" fmla="*/ 91571 h 250072"/>
                  <a:gd name="connsiteX134" fmla="*/ 77104 w 372326"/>
                  <a:gd name="connsiteY134" fmla="*/ 94751 h 250072"/>
                  <a:gd name="connsiteX135" fmla="*/ 75832 w 372326"/>
                  <a:gd name="connsiteY135" fmla="*/ 95387 h 250072"/>
                  <a:gd name="connsiteX136" fmla="*/ 70586 w 372326"/>
                  <a:gd name="connsiteY136" fmla="*/ 96659 h 250072"/>
                  <a:gd name="connsiteX137" fmla="*/ 68520 w 372326"/>
                  <a:gd name="connsiteY137" fmla="*/ 98884 h 250072"/>
                  <a:gd name="connsiteX138" fmla="*/ 67566 w 372326"/>
                  <a:gd name="connsiteY138" fmla="*/ 99043 h 250072"/>
                  <a:gd name="connsiteX139" fmla="*/ 64227 w 372326"/>
                  <a:gd name="connsiteY139" fmla="*/ 96182 h 250072"/>
                  <a:gd name="connsiteX140" fmla="*/ 62001 w 372326"/>
                  <a:gd name="connsiteY140" fmla="*/ 93479 h 250072"/>
                  <a:gd name="connsiteX141" fmla="*/ 60889 w 372326"/>
                  <a:gd name="connsiteY141" fmla="*/ 90935 h 250072"/>
                  <a:gd name="connsiteX142" fmla="*/ 60730 w 372326"/>
                  <a:gd name="connsiteY142" fmla="*/ 89982 h 250072"/>
                  <a:gd name="connsiteX143" fmla="*/ 60094 w 372326"/>
                  <a:gd name="connsiteY143" fmla="*/ 90141 h 250072"/>
                  <a:gd name="connsiteX144" fmla="*/ 58186 w 372326"/>
                  <a:gd name="connsiteY144" fmla="*/ 91412 h 250072"/>
                  <a:gd name="connsiteX145" fmla="*/ 56596 w 372326"/>
                  <a:gd name="connsiteY145" fmla="*/ 92684 h 250072"/>
                  <a:gd name="connsiteX146" fmla="*/ 55960 w 372326"/>
                  <a:gd name="connsiteY146" fmla="*/ 95228 h 250072"/>
                  <a:gd name="connsiteX147" fmla="*/ 50555 w 372326"/>
                  <a:gd name="connsiteY147" fmla="*/ 96976 h 250072"/>
                  <a:gd name="connsiteX148" fmla="*/ 45945 w 372326"/>
                  <a:gd name="connsiteY148" fmla="*/ 98407 h 250072"/>
                  <a:gd name="connsiteX149" fmla="*/ 43878 w 372326"/>
                  <a:gd name="connsiteY149" fmla="*/ 100315 h 250072"/>
                  <a:gd name="connsiteX150" fmla="*/ 40539 w 372326"/>
                  <a:gd name="connsiteY150" fmla="*/ 101269 h 250072"/>
                  <a:gd name="connsiteX151" fmla="*/ 36406 w 372326"/>
                  <a:gd name="connsiteY151" fmla="*/ 100792 h 250072"/>
                  <a:gd name="connsiteX152" fmla="*/ 33226 w 372326"/>
                  <a:gd name="connsiteY152" fmla="*/ 100156 h 250072"/>
                  <a:gd name="connsiteX153" fmla="*/ 30047 w 372326"/>
                  <a:gd name="connsiteY153" fmla="*/ 99838 h 250072"/>
                  <a:gd name="connsiteX154" fmla="*/ 27185 w 372326"/>
                  <a:gd name="connsiteY154" fmla="*/ 104608 h 250072"/>
                  <a:gd name="connsiteX155" fmla="*/ 23370 w 372326"/>
                  <a:gd name="connsiteY155" fmla="*/ 107310 h 250072"/>
                  <a:gd name="connsiteX156" fmla="*/ 22257 w 372326"/>
                  <a:gd name="connsiteY156" fmla="*/ 108900 h 250072"/>
                  <a:gd name="connsiteX157" fmla="*/ 21621 w 372326"/>
                  <a:gd name="connsiteY157" fmla="*/ 110967 h 250072"/>
                  <a:gd name="connsiteX158" fmla="*/ 20826 w 372326"/>
                  <a:gd name="connsiteY158" fmla="*/ 113033 h 250072"/>
                  <a:gd name="connsiteX159" fmla="*/ 18759 w 372326"/>
                  <a:gd name="connsiteY159" fmla="*/ 117485 h 250072"/>
                  <a:gd name="connsiteX160" fmla="*/ 17329 w 372326"/>
                  <a:gd name="connsiteY160" fmla="*/ 120982 h 250072"/>
                  <a:gd name="connsiteX161" fmla="*/ 15739 w 372326"/>
                  <a:gd name="connsiteY161" fmla="*/ 122095 h 250072"/>
                  <a:gd name="connsiteX162" fmla="*/ 12400 w 372326"/>
                  <a:gd name="connsiteY162" fmla="*/ 127659 h 250072"/>
                  <a:gd name="connsiteX163" fmla="*/ 10016 w 372326"/>
                  <a:gd name="connsiteY163" fmla="*/ 133065 h 250072"/>
                  <a:gd name="connsiteX164" fmla="*/ 9539 w 372326"/>
                  <a:gd name="connsiteY164" fmla="*/ 134495 h 250072"/>
                  <a:gd name="connsiteX165" fmla="*/ 8903 w 372326"/>
                  <a:gd name="connsiteY165" fmla="*/ 135449 h 250072"/>
                  <a:gd name="connsiteX166" fmla="*/ 7631 w 372326"/>
                  <a:gd name="connsiteY166" fmla="*/ 136403 h 250072"/>
                  <a:gd name="connsiteX167" fmla="*/ 3656 w 372326"/>
                  <a:gd name="connsiteY167" fmla="*/ 137993 h 250072"/>
                  <a:gd name="connsiteX168" fmla="*/ 2226 w 372326"/>
                  <a:gd name="connsiteY168" fmla="*/ 138788 h 250072"/>
                  <a:gd name="connsiteX169" fmla="*/ 1272 w 372326"/>
                  <a:gd name="connsiteY169" fmla="*/ 139901 h 250072"/>
                  <a:gd name="connsiteX170" fmla="*/ 318 w 372326"/>
                  <a:gd name="connsiteY170" fmla="*/ 141013 h 250072"/>
                  <a:gd name="connsiteX171" fmla="*/ 0 w 372326"/>
                  <a:gd name="connsiteY171" fmla="*/ 142444 h 250072"/>
                  <a:gd name="connsiteX172" fmla="*/ 954 w 372326"/>
                  <a:gd name="connsiteY172" fmla="*/ 144352 h 250072"/>
                  <a:gd name="connsiteX173" fmla="*/ 2067 w 372326"/>
                  <a:gd name="connsiteY173" fmla="*/ 145942 h 250072"/>
                  <a:gd name="connsiteX174" fmla="*/ 3180 w 372326"/>
                  <a:gd name="connsiteY174" fmla="*/ 145942 h 250072"/>
                  <a:gd name="connsiteX175" fmla="*/ 4133 w 372326"/>
                  <a:gd name="connsiteY175" fmla="*/ 145942 h 250072"/>
                  <a:gd name="connsiteX176" fmla="*/ 4769 w 372326"/>
                  <a:gd name="connsiteY176" fmla="*/ 146737 h 250072"/>
                  <a:gd name="connsiteX177" fmla="*/ 5246 w 372326"/>
                  <a:gd name="connsiteY177" fmla="*/ 147373 h 250072"/>
                  <a:gd name="connsiteX178" fmla="*/ 5246 w 372326"/>
                  <a:gd name="connsiteY178" fmla="*/ 157865 h 250072"/>
                  <a:gd name="connsiteX179" fmla="*/ 4292 w 372326"/>
                  <a:gd name="connsiteY179" fmla="*/ 159455 h 250072"/>
                  <a:gd name="connsiteX180" fmla="*/ 4451 w 372326"/>
                  <a:gd name="connsiteY180" fmla="*/ 160250 h 250072"/>
                  <a:gd name="connsiteX181" fmla="*/ 3974 w 372326"/>
                  <a:gd name="connsiteY181" fmla="*/ 161999 h 250072"/>
                  <a:gd name="connsiteX182" fmla="*/ 3815 w 372326"/>
                  <a:gd name="connsiteY182" fmla="*/ 164065 h 250072"/>
                  <a:gd name="connsiteX183" fmla="*/ 4133 w 372326"/>
                  <a:gd name="connsiteY183" fmla="*/ 164860 h 250072"/>
                  <a:gd name="connsiteX184" fmla="*/ 4928 w 372326"/>
                  <a:gd name="connsiteY184" fmla="*/ 165496 h 250072"/>
                  <a:gd name="connsiteX185" fmla="*/ 6041 w 372326"/>
                  <a:gd name="connsiteY185" fmla="*/ 166927 h 250072"/>
                  <a:gd name="connsiteX186" fmla="*/ 6677 w 372326"/>
                  <a:gd name="connsiteY186" fmla="*/ 170265 h 250072"/>
                  <a:gd name="connsiteX187" fmla="*/ 7949 w 372326"/>
                  <a:gd name="connsiteY187" fmla="*/ 181712 h 250072"/>
                  <a:gd name="connsiteX188" fmla="*/ 8585 w 372326"/>
                  <a:gd name="connsiteY188" fmla="*/ 183461 h 250072"/>
                  <a:gd name="connsiteX189" fmla="*/ 9698 w 372326"/>
                  <a:gd name="connsiteY189" fmla="*/ 184732 h 250072"/>
                  <a:gd name="connsiteX190" fmla="*/ 13195 w 372326"/>
                  <a:gd name="connsiteY190" fmla="*/ 187117 h 250072"/>
                  <a:gd name="connsiteX191" fmla="*/ 17011 w 372326"/>
                  <a:gd name="connsiteY191" fmla="*/ 190456 h 250072"/>
                  <a:gd name="connsiteX192" fmla="*/ 18123 w 372326"/>
                  <a:gd name="connsiteY192" fmla="*/ 192522 h 250072"/>
                  <a:gd name="connsiteX193" fmla="*/ 18759 w 372326"/>
                  <a:gd name="connsiteY193" fmla="*/ 196020 h 250072"/>
                  <a:gd name="connsiteX194" fmla="*/ 20190 w 372326"/>
                  <a:gd name="connsiteY194" fmla="*/ 198723 h 250072"/>
                  <a:gd name="connsiteX195" fmla="*/ 20190 w 372326"/>
                  <a:gd name="connsiteY195" fmla="*/ 199676 h 250072"/>
                  <a:gd name="connsiteX196" fmla="*/ 19554 w 372326"/>
                  <a:gd name="connsiteY196" fmla="*/ 199994 h 250072"/>
                  <a:gd name="connsiteX197" fmla="*/ 18282 w 372326"/>
                  <a:gd name="connsiteY197" fmla="*/ 199994 h 250072"/>
                  <a:gd name="connsiteX198" fmla="*/ 17329 w 372326"/>
                  <a:gd name="connsiteY198" fmla="*/ 200153 h 250072"/>
                  <a:gd name="connsiteX199" fmla="*/ 18123 w 372326"/>
                  <a:gd name="connsiteY199" fmla="*/ 202220 h 250072"/>
                  <a:gd name="connsiteX200" fmla="*/ 20031 w 372326"/>
                  <a:gd name="connsiteY200" fmla="*/ 205559 h 250072"/>
                  <a:gd name="connsiteX201" fmla="*/ 23211 w 372326"/>
                  <a:gd name="connsiteY201" fmla="*/ 209215 h 250072"/>
                  <a:gd name="connsiteX202" fmla="*/ 26708 w 372326"/>
                  <a:gd name="connsiteY202" fmla="*/ 213031 h 250072"/>
                  <a:gd name="connsiteX203" fmla="*/ 29411 w 372326"/>
                  <a:gd name="connsiteY203" fmla="*/ 216210 h 250072"/>
                  <a:gd name="connsiteX204" fmla="*/ 32908 w 372326"/>
                  <a:gd name="connsiteY204" fmla="*/ 219867 h 250072"/>
                  <a:gd name="connsiteX205" fmla="*/ 35770 w 372326"/>
                  <a:gd name="connsiteY205" fmla="*/ 222728 h 250072"/>
                  <a:gd name="connsiteX206" fmla="*/ 38632 w 372326"/>
                  <a:gd name="connsiteY206" fmla="*/ 225590 h 250072"/>
                  <a:gd name="connsiteX207" fmla="*/ 40698 w 372326"/>
                  <a:gd name="connsiteY207" fmla="*/ 226226 h 250072"/>
                  <a:gd name="connsiteX208" fmla="*/ 42288 w 372326"/>
                  <a:gd name="connsiteY208" fmla="*/ 226544 h 250072"/>
                  <a:gd name="connsiteX209" fmla="*/ 42924 w 372326"/>
                  <a:gd name="connsiteY209" fmla="*/ 227021 h 250072"/>
                  <a:gd name="connsiteX210" fmla="*/ 43878 w 372326"/>
                  <a:gd name="connsiteY210" fmla="*/ 228451 h 250072"/>
                  <a:gd name="connsiteX211" fmla="*/ 45309 w 372326"/>
                  <a:gd name="connsiteY211" fmla="*/ 229882 h 250072"/>
                  <a:gd name="connsiteX212" fmla="*/ 46898 w 372326"/>
                  <a:gd name="connsiteY212" fmla="*/ 231790 h 250072"/>
                  <a:gd name="connsiteX213" fmla="*/ 47375 w 372326"/>
                  <a:gd name="connsiteY213" fmla="*/ 233857 h 250072"/>
                  <a:gd name="connsiteX214" fmla="*/ 46739 w 372326"/>
                  <a:gd name="connsiteY214" fmla="*/ 235765 h 250072"/>
                  <a:gd name="connsiteX215" fmla="*/ 47375 w 372326"/>
                  <a:gd name="connsiteY215" fmla="*/ 238467 h 250072"/>
                  <a:gd name="connsiteX216" fmla="*/ 47375 w 372326"/>
                  <a:gd name="connsiteY216" fmla="*/ 238626 h 250072"/>
                  <a:gd name="connsiteX217" fmla="*/ 48011 w 372326"/>
                  <a:gd name="connsiteY217" fmla="*/ 239739 h 250072"/>
                  <a:gd name="connsiteX218" fmla="*/ 47693 w 372326"/>
                  <a:gd name="connsiteY218" fmla="*/ 240693 h 250072"/>
                  <a:gd name="connsiteX219" fmla="*/ 48011 w 372326"/>
                  <a:gd name="connsiteY219" fmla="*/ 244190 h 250072"/>
                  <a:gd name="connsiteX220" fmla="*/ 48965 w 372326"/>
                  <a:gd name="connsiteY220" fmla="*/ 247370 h 250072"/>
                  <a:gd name="connsiteX221" fmla="*/ 50237 w 372326"/>
                  <a:gd name="connsiteY221" fmla="*/ 250072 h 250072"/>
                  <a:gd name="connsiteX222" fmla="*/ 52304 w 372326"/>
                  <a:gd name="connsiteY222" fmla="*/ 246098 h 250072"/>
                  <a:gd name="connsiteX223" fmla="*/ 54211 w 372326"/>
                  <a:gd name="connsiteY223" fmla="*/ 242282 h 250072"/>
                  <a:gd name="connsiteX224" fmla="*/ 56596 w 372326"/>
                  <a:gd name="connsiteY224" fmla="*/ 237831 h 250072"/>
                  <a:gd name="connsiteX225" fmla="*/ 58504 w 372326"/>
                  <a:gd name="connsiteY225" fmla="*/ 234016 h 250072"/>
                  <a:gd name="connsiteX226" fmla="*/ 58186 w 372326"/>
                  <a:gd name="connsiteY226" fmla="*/ 232108 h 250072"/>
                  <a:gd name="connsiteX227" fmla="*/ 58345 w 372326"/>
                  <a:gd name="connsiteY227" fmla="*/ 229405 h 250072"/>
                  <a:gd name="connsiteX228" fmla="*/ 58822 w 372326"/>
                  <a:gd name="connsiteY228" fmla="*/ 226385 h 250072"/>
                  <a:gd name="connsiteX229" fmla="*/ 58663 w 372326"/>
                  <a:gd name="connsiteY229" fmla="*/ 224477 h 250072"/>
                  <a:gd name="connsiteX230" fmla="*/ 59299 w 372326"/>
                  <a:gd name="connsiteY230" fmla="*/ 223205 h 250072"/>
                  <a:gd name="connsiteX231" fmla="*/ 60571 w 372326"/>
                  <a:gd name="connsiteY231" fmla="*/ 218595 h 250072"/>
                  <a:gd name="connsiteX232" fmla="*/ 61366 w 372326"/>
                  <a:gd name="connsiteY232" fmla="*/ 216051 h 250072"/>
                  <a:gd name="connsiteX233" fmla="*/ 62478 w 372326"/>
                  <a:gd name="connsiteY233" fmla="*/ 214779 h 250072"/>
                  <a:gd name="connsiteX234" fmla="*/ 64386 w 372326"/>
                  <a:gd name="connsiteY234" fmla="*/ 213984 h 250072"/>
                  <a:gd name="connsiteX235" fmla="*/ 66930 w 372326"/>
                  <a:gd name="connsiteY235" fmla="*/ 213984 h 250072"/>
                  <a:gd name="connsiteX236" fmla="*/ 73766 w 372326"/>
                  <a:gd name="connsiteY236" fmla="*/ 213349 h 250072"/>
                  <a:gd name="connsiteX237" fmla="*/ 80125 w 372326"/>
                  <a:gd name="connsiteY237" fmla="*/ 212077 h 250072"/>
                  <a:gd name="connsiteX238" fmla="*/ 82351 w 372326"/>
                  <a:gd name="connsiteY238" fmla="*/ 211600 h 250072"/>
                  <a:gd name="connsiteX239" fmla="*/ 86325 w 372326"/>
                  <a:gd name="connsiteY239" fmla="*/ 209692 h 250072"/>
                  <a:gd name="connsiteX240" fmla="*/ 87915 w 372326"/>
                  <a:gd name="connsiteY240" fmla="*/ 209533 h 250072"/>
                  <a:gd name="connsiteX241" fmla="*/ 89187 w 372326"/>
                  <a:gd name="connsiteY241" fmla="*/ 210328 h 250072"/>
                  <a:gd name="connsiteX242" fmla="*/ 96818 w 372326"/>
                  <a:gd name="connsiteY242" fmla="*/ 212554 h 250072"/>
                  <a:gd name="connsiteX243" fmla="*/ 99043 w 372326"/>
                  <a:gd name="connsiteY243" fmla="*/ 213349 h 250072"/>
                  <a:gd name="connsiteX244" fmla="*/ 99838 w 372326"/>
                  <a:gd name="connsiteY244" fmla="*/ 213349 h 250072"/>
                  <a:gd name="connsiteX245" fmla="*/ 100951 w 372326"/>
                  <a:gd name="connsiteY245" fmla="*/ 213507 h 250072"/>
                  <a:gd name="connsiteX246" fmla="*/ 102700 w 372326"/>
                  <a:gd name="connsiteY246" fmla="*/ 213507 h 250072"/>
                  <a:gd name="connsiteX247" fmla="*/ 104449 w 372326"/>
                  <a:gd name="connsiteY247" fmla="*/ 213190 h 250072"/>
                  <a:gd name="connsiteX248" fmla="*/ 105561 w 372326"/>
                  <a:gd name="connsiteY248" fmla="*/ 213507 h 250072"/>
                  <a:gd name="connsiteX249" fmla="*/ 106992 w 372326"/>
                  <a:gd name="connsiteY249" fmla="*/ 214938 h 250072"/>
                  <a:gd name="connsiteX250" fmla="*/ 107946 w 372326"/>
                  <a:gd name="connsiteY250" fmla="*/ 214779 h 250072"/>
                  <a:gd name="connsiteX251" fmla="*/ 109218 w 372326"/>
                  <a:gd name="connsiteY251" fmla="*/ 213667 h 250072"/>
                  <a:gd name="connsiteX252" fmla="*/ 111603 w 372326"/>
                  <a:gd name="connsiteY252" fmla="*/ 212713 h 250072"/>
                  <a:gd name="connsiteX253" fmla="*/ 116054 w 372326"/>
                  <a:gd name="connsiteY253" fmla="*/ 211441 h 250072"/>
                  <a:gd name="connsiteX254" fmla="*/ 116849 w 372326"/>
                  <a:gd name="connsiteY254" fmla="*/ 211918 h 250072"/>
                  <a:gd name="connsiteX255" fmla="*/ 118280 w 372326"/>
                  <a:gd name="connsiteY255" fmla="*/ 214620 h 250072"/>
                  <a:gd name="connsiteX256" fmla="*/ 120028 w 372326"/>
                  <a:gd name="connsiteY256" fmla="*/ 215574 h 250072"/>
                  <a:gd name="connsiteX257" fmla="*/ 119551 w 372326"/>
                  <a:gd name="connsiteY257" fmla="*/ 209851 h 250072"/>
                  <a:gd name="connsiteX258" fmla="*/ 120664 w 372326"/>
                  <a:gd name="connsiteY258" fmla="*/ 201902 h 250072"/>
                  <a:gd name="connsiteX259" fmla="*/ 120187 w 372326"/>
                  <a:gd name="connsiteY259" fmla="*/ 197292 h 250072"/>
                  <a:gd name="connsiteX260" fmla="*/ 118757 w 372326"/>
                  <a:gd name="connsiteY260" fmla="*/ 193317 h 250072"/>
                  <a:gd name="connsiteX261" fmla="*/ 119551 w 372326"/>
                  <a:gd name="connsiteY261" fmla="*/ 190774 h 250072"/>
                  <a:gd name="connsiteX262" fmla="*/ 122572 w 372326"/>
                  <a:gd name="connsiteY262" fmla="*/ 189661 h 250072"/>
                  <a:gd name="connsiteX263" fmla="*/ 126388 w 372326"/>
                  <a:gd name="connsiteY263" fmla="*/ 185686 h 250072"/>
                  <a:gd name="connsiteX264" fmla="*/ 133065 w 372326"/>
                  <a:gd name="connsiteY264" fmla="*/ 175194 h 250072"/>
                  <a:gd name="connsiteX265" fmla="*/ 140378 w 372326"/>
                  <a:gd name="connsiteY265" fmla="*/ 170107 h 250072"/>
                  <a:gd name="connsiteX266" fmla="*/ 145465 w 372326"/>
                  <a:gd name="connsiteY266" fmla="*/ 168517 h 250072"/>
                  <a:gd name="connsiteX267" fmla="*/ 150870 w 372326"/>
                  <a:gd name="connsiteY267" fmla="*/ 168676 h 250072"/>
                  <a:gd name="connsiteX268" fmla="*/ 154368 w 372326"/>
                  <a:gd name="connsiteY268" fmla="*/ 169471 h 250072"/>
                  <a:gd name="connsiteX269" fmla="*/ 155957 w 372326"/>
                  <a:gd name="connsiteY269" fmla="*/ 171219 h 250072"/>
                  <a:gd name="connsiteX270" fmla="*/ 159932 w 372326"/>
                  <a:gd name="connsiteY270" fmla="*/ 173604 h 250072"/>
                  <a:gd name="connsiteX271" fmla="*/ 166291 w 372326"/>
                  <a:gd name="connsiteY271" fmla="*/ 176942 h 250072"/>
                  <a:gd name="connsiteX272" fmla="*/ 171219 w 372326"/>
                  <a:gd name="connsiteY272" fmla="*/ 181076 h 250072"/>
                  <a:gd name="connsiteX273" fmla="*/ 173763 w 372326"/>
                  <a:gd name="connsiteY273" fmla="*/ 185209 h 250072"/>
                  <a:gd name="connsiteX274" fmla="*/ 175830 w 372326"/>
                  <a:gd name="connsiteY274" fmla="*/ 187435 h 250072"/>
                  <a:gd name="connsiteX275" fmla="*/ 178373 w 372326"/>
                  <a:gd name="connsiteY275" fmla="*/ 188230 h 250072"/>
                  <a:gd name="connsiteX276" fmla="*/ 182666 w 372326"/>
                  <a:gd name="connsiteY276" fmla="*/ 187912 h 250072"/>
                  <a:gd name="connsiteX277" fmla="*/ 187276 w 372326"/>
                  <a:gd name="connsiteY277" fmla="*/ 188866 h 250072"/>
                  <a:gd name="connsiteX278" fmla="*/ 192204 w 372326"/>
                  <a:gd name="connsiteY278" fmla="*/ 191251 h 250072"/>
                  <a:gd name="connsiteX279" fmla="*/ 195225 w 372326"/>
                  <a:gd name="connsiteY279" fmla="*/ 192046 h 250072"/>
                  <a:gd name="connsiteX280" fmla="*/ 196338 w 372326"/>
                  <a:gd name="connsiteY280" fmla="*/ 191410 h 250072"/>
                  <a:gd name="connsiteX281" fmla="*/ 198564 w 372326"/>
                  <a:gd name="connsiteY281" fmla="*/ 191728 h 250072"/>
                  <a:gd name="connsiteX282" fmla="*/ 203969 w 372326"/>
                  <a:gd name="connsiteY282" fmla="*/ 193635 h 250072"/>
                  <a:gd name="connsiteX283" fmla="*/ 208261 w 372326"/>
                  <a:gd name="connsiteY283" fmla="*/ 192681 h 250072"/>
                  <a:gd name="connsiteX284" fmla="*/ 214620 w 372326"/>
                  <a:gd name="connsiteY284" fmla="*/ 193476 h 250072"/>
                  <a:gd name="connsiteX285" fmla="*/ 229405 w 372326"/>
                  <a:gd name="connsiteY285" fmla="*/ 196815 h 250072"/>
                  <a:gd name="connsiteX286" fmla="*/ 230200 w 372326"/>
                  <a:gd name="connsiteY286" fmla="*/ 196179 h 250072"/>
                  <a:gd name="connsiteX287" fmla="*/ 230518 w 372326"/>
                  <a:gd name="connsiteY287" fmla="*/ 196179 h 250072"/>
                  <a:gd name="connsiteX288" fmla="*/ 231790 w 372326"/>
                  <a:gd name="connsiteY288" fmla="*/ 194748 h 250072"/>
                  <a:gd name="connsiteX289" fmla="*/ 234970 w 372326"/>
                  <a:gd name="connsiteY289" fmla="*/ 187912 h 250072"/>
                  <a:gd name="connsiteX290" fmla="*/ 237672 w 372326"/>
                  <a:gd name="connsiteY290" fmla="*/ 183779 h 250072"/>
                  <a:gd name="connsiteX291" fmla="*/ 238944 w 372326"/>
                  <a:gd name="connsiteY291" fmla="*/ 182189 h 250072"/>
                  <a:gd name="connsiteX292" fmla="*/ 242124 w 372326"/>
                  <a:gd name="connsiteY292" fmla="*/ 179963 h 250072"/>
                  <a:gd name="connsiteX293" fmla="*/ 245780 w 372326"/>
                  <a:gd name="connsiteY293" fmla="*/ 179486 h 250072"/>
                  <a:gd name="connsiteX294" fmla="*/ 249278 w 372326"/>
                  <a:gd name="connsiteY294" fmla="*/ 179645 h 250072"/>
                  <a:gd name="connsiteX295" fmla="*/ 252298 w 372326"/>
                  <a:gd name="connsiteY295" fmla="*/ 180599 h 250072"/>
                  <a:gd name="connsiteX296" fmla="*/ 255001 w 372326"/>
                  <a:gd name="connsiteY296" fmla="*/ 181712 h 250072"/>
                  <a:gd name="connsiteX297" fmla="*/ 258021 w 372326"/>
                  <a:gd name="connsiteY297" fmla="*/ 181712 h 250072"/>
                  <a:gd name="connsiteX298" fmla="*/ 261042 w 372326"/>
                  <a:gd name="connsiteY298" fmla="*/ 180599 h 250072"/>
                  <a:gd name="connsiteX299" fmla="*/ 265493 w 372326"/>
                  <a:gd name="connsiteY299" fmla="*/ 178691 h 250072"/>
                  <a:gd name="connsiteX300" fmla="*/ 270263 w 372326"/>
                  <a:gd name="connsiteY300" fmla="*/ 177420 h 250072"/>
                  <a:gd name="connsiteX301" fmla="*/ 274396 w 372326"/>
                  <a:gd name="connsiteY301" fmla="*/ 175989 h 250072"/>
                  <a:gd name="connsiteX302" fmla="*/ 281232 w 372326"/>
                  <a:gd name="connsiteY302" fmla="*/ 173445 h 250072"/>
                  <a:gd name="connsiteX303" fmla="*/ 283935 w 372326"/>
                  <a:gd name="connsiteY303" fmla="*/ 172332 h 250072"/>
                  <a:gd name="connsiteX304" fmla="*/ 287273 w 372326"/>
                  <a:gd name="connsiteY304" fmla="*/ 171855 h 250072"/>
                  <a:gd name="connsiteX305" fmla="*/ 296653 w 372326"/>
                  <a:gd name="connsiteY305" fmla="*/ 174081 h 250072"/>
                  <a:gd name="connsiteX306" fmla="*/ 302694 w 372326"/>
                  <a:gd name="connsiteY306" fmla="*/ 172650 h 250072"/>
                  <a:gd name="connsiteX307" fmla="*/ 305238 w 372326"/>
                  <a:gd name="connsiteY307" fmla="*/ 172968 h 250072"/>
                  <a:gd name="connsiteX308" fmla="*/ 310484 w 372326"/>
                  <a:gd name="connsiteY308" fmla="*/ 171378 h 250072"/>
                  <a:gd name="connsiteX309" fmla="*/ 311438 w 372326"/>
                  <a:gd name="connsiteY309" fmla="*/ 170265 h 250072"/>
                  <a:gd name="connsiteX310" fmla="*/ 314936 w 372326"/>
                  <a:gd name="connsiteY310" fmla="*/ 164701 h 250072"/>
                  <a:gd name="connsiteX311" fmla="*/ 318433 w 372326"/>
                  <a:gd name="connsiteY311" fmla="*/ 163111 h 250072"/>
                  <a:gd name="connsiteX312" fmla="*/ 323838 w 372326"/>
                  <a:gd name="connsiteY312" fmla="*/ 163906 h 250072"/>
                  <a:gd name="connsiteX313" fmla="*/ 326859 w 372326"/>
                  <a:gd name="connsiteY313" fmla="*/ 164860 h 250072"/>
                  <a:gd name="connsiteX314" fmla="*/ 337034 w 372326"/>
                  <a:gd name="connsiteY314" fmla="*/ 167245 h 250072"/>
                  <a:gd name="connsiteX315" fmla="*/ 350229 w 372326"/>
                  <a:gd name="connsiteY315" fmla="*/ 169630 h 250072"/>
                  <a:gd name="connsiteX316" fmla="*/ 354203 w 372326"/>
                  <a:gd name="connsiteY316" fmla="*/ 170107 h 250072"/>
                  <a:gd name="connsiteX317" fmla="*/ 355634 w 372326"/>
                  <a:gd name="connsiteY317" fmla="*/ 170265 h 250072"/>
                  <a:gd name="connsiteX318" fmla="*/ 357065 w 372326"/>
                  <a:gd name="connsiteY318" fmla="*/ 169948 h 250072"/>
                  <a:gd name="connsiteX319" fmla="*/ 361357 w 372326"/>
                  <a:gd name="connsiteY319" fmla="*/ 166768 h 250072"/>
                  <a:gd name="connsiteX320" fmla="*/ 362788 w 372326"/>
                  <a:gd name="connsiteY320" fmla="*/ 166450 h 250072"/>
                  <a:gd name="connsiteX321" fmla="*/ 364060 w 372326"/>
                  <a:gd name="connsiteY321" fmla="*/ 166450 h 250072"/>
                  <a:gd name="connsiteX322" fmla="*/ 372327 w 372326"/>
                  <a:gd name="connsiteY322" fmla="*/ 168994 h 250072"/>
                  <a:gd name="connsiteX323" fmla="*/ 370419 w 372326"/>
                  <a:gd name="connsiteY323" fmla="*/ 166768 h 25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372326" h="250072">
                    <a:moveTo>
                      <a:pt x="370419" y="166768"/>
                    </a:moveTo>
                    <a:lnTo>
                      <a:pt x="368193" y="163747"/>
                    </a:lnTo>
                    <a:lnTo>
                      <a:pt x="367398" y="159455"/>
                    </a:lnTo>
                    <a:lnTo>
                      <a:pt x="367398" y="155957"/>
                    </a:lnTo>
                    <a:lnTo>
                      <a:pt x="366921" y="154368"/>
                    </a:lnTo>
                    <a:lnTo>
                      <a:pt x="365968" y="152778"/>
                    </a:lnTo>
                    <a:lnTo>
                      <a:pt x="364855" y="151347"/>
                    </a:lnTo>
                    <a:lnTo>
                      <a:pt x="363265" y="149916"/>
                    </a:lnTo>
                    <a:lnTo>
                      <a:pt x="359131" y="147691"/>
                    </a:lnTo>
                    <a:lnTo>
                      <a:pt x="354998" y="144988"/>
                    </a:lnTo>
                    <a:lnTo>
                      <a:pt x="352931" y="143557"/>
                    </a:lnTo>
                    <a:lnTo>
                      <a:pt x="349116" y="142921"/>
                    </a:lnTo>
                    <a:lnTo>
                      <a:pt x="346890" y="141490"/>
                    </a:lnTo>
                    <a:lnTo>
                      <a:pt x="344982" y="138311"/>
                    </a:lnTo>
                    <a:lnTo>
                      <a:pt x="344187" y="135608"/>
                    </a:lnTo>
                    <a:lnTo>
                      <a:pt x="342280" y="133701"/>
                    </a:lnTo>
                    <a:lnTo>
                      <a:pt x="341485" y="132111"/>
                    </a:lnTo>
                    <a:lnTo>
                      <a:pt x="341008" y="130521"/>
                    </a:lnTo>
                    <a:lnTo>
                      <a:pt x="342439" y="125275"/>
                    </a:lnTo>
                    <a:lnTo>
                      <a:pt x="340213" y="123526"/>
                    </a:lnTo>
                    <a:lnTo>
                      <a:pt x="336874" y="121141"/>
                    </a:lnTo>
                    <a:lnTo>
                      <a:pt x="334649" y="118598"/>
                    </a:lnTo>
                    <a:lnTo>
                      <a:pt x="333218" y="116213"/>
                    </a:lnTo>
                    <a:lnTo>
                      <a:pt x="328926" y="113033"/>
                    </a:lnTo>
                    <a:lnTo>
                      <a:pt x="319705" y="108264"/>
                    </a:lnTo>
                    <a:lnTo>
                      <a:pt x="314300" y="105243"/>
                    </a:lnTo>
                    <a:lnTo>
                      <a:pt x="311438" y="102541"/>
                    </a:lnTo>
                    <a:lnTo>
                      <a:pt x="308894" y="99997"/>
                    </a:lnTo>
                    <a:lnTo>
                      <a:pt x="308576" y="98884"/>
                    </a:lnTo>
                    <a:lnTo>
                      <a:pt x="310166" y="96182"/>
                    </a:lnTo>
                    <a:lnTo>
                      <a:pt x="310484" y="94115"/>
                    </a:lnTo>
                    <a:lnTo>
                      <a:pt x="309212" y="91730"/>
                    </a:lnTo>
                    <a:lnTo>
                      <a:pt x="303648" y="87120"/>
                    </a:lnTo>
                    <a:lnTo>
                      <a:pt x="299197" y="82192"/>
                    </a:lnTo>
                    <a:lnTo>
                      <a:pt x="295858" y="80761"/>
                    </a:lnTo>
                    <a:lnTo>
                      <a:pt x="287750" y="79330"/>
                    </a:lnTo>
                    <a:lnTo>
                      <a:pt x="285525" y="78694"/>
                    </a:lnTo>
                    <a:lnTo>
                      <a:pt x="282981" y="77740"/>
                    </a:lnTo>
                    <a:lnTo>
                      <a:pt x="280596" y="75515"/>
                    </a:lnTo>
                    <a:lnTo>
                      <a:pt x="279801" y="72971"/>
                    </a:lnTo>
                    <a:lnTo>
                      <a:pt x="281073" y="68678"/>
                    </a:lnTo>
                    <a:lnTo>
                      <a:pt x="280278" y="67407"/>
                    </a:lnTo>
                    <a:lnTo>
                      <a:pt x="278848" y="67089"/>
                    </a:lnTo>
                    <a:lnTo>
                      <a:pt x="275986" y="66294"/>
                    </a:lnTo>
                    <a:lnTo>
                      <a:pt x="272488" y="65817"/>
                    </a:lnTo>
                    <a:lnTo>
                      <a:pt x="265493" y="65181"/>
                    </a:lnTo>
                    <a:lnTo>
                      <a:pt x="262791" y="64227"/>
                    </a:lnTo>
                    <a:lnTo>
                      <a:pt x="261360" y="62796"/>
                    </a:lnTo>
                    <a:lnTo>
                      <a:pt x="261837" y="59140"/>
                    </a:lnTo>
                    <a:lnTo>
                      <a:pt x="261201" y="58345"/>
                    </a:lnTo>
                    <a:lnTo>
                      <a:pt x="260088" y="57709"/>
                    </a:lnTo>
                    <a:lnTo>
                      <a:pt x="259293" y="56119"/>
                    </a:lnTo>
                    <a:lnTo>
                      <a:pt x="259452" y="54212"/>
                    </a:lnTo>
                    <a:lnTo>
                      <a:pt x="263109" y="49919"/>
                    </a:lnTo>
                    <a:lnTo>
                      <a:pt x="263904" y="47693"/>
                    </a:lnTo>
                    <a:lnTo>
                      <a:pt x="264381" y="39745"/>
                    </a:lnTo>
                    <a:lnTo>
                      <a:pt x="264857" y="37042"/>
                    </a:lnTo>
                    <a:lnTo>
                      <a:pt x="264540" y="33703"/>
                    </a:lnTo>
                    <a:lnTo>
                      <a:pt x="261678" y="27821"/>
                    </a:lnTo>
                    <a:lnTo>
                      <a:pt x="259134" y="23688"/>
                    </a:lnTo>
                    <a:lnTo>
                      <a:pt x="255001" y="17487"/>
                    </a:lnTo>
                    <a:lnTo>
                      <a:pt x="253252" y="15421"/>
                    </a:lnTo>
                    <a:lnTo>
                      <a:pt x="244985" y="6995"/>
                    </a:lnTo>
                    <a:lnTo>
                      <a:pt x="244031" y="5723"/>
                    </a:lnTo>
                    <a:lnTo>
                      <a:pt x="241965" y="2226"/>
                    </a:lnTo>
                    <a:lnTo>
                      <a:pt x="240693" y="1908"/>
                    </a:lnTo>
                    <a:lnTo>
                      <a:pt x="238149" y="1113"/>
                    </a:lnTo>
                    <a:lnTo>
                      <a:pt x="235129" y="477"/>
                    </a:lnTo>
                    <a:lnTo>
                      <a:pt x="231472" y="0"/>
                    </a:lnTo>
                    <a:lnTo>
                      <a:pt x="227816" y="1272"/>
                    </a:lnTo>
                    <a:lnTo>
                      <a:pt x="224000" y="2861"/>
                    </a:lnTo>
                    <a:lnTo>
                      <a:pt x="222887" y="4133"/>
                    </a:lnTo>
                    <a:lnTo>
                      <a:pt x="221774" y="4928"/>
                    </a:lnTo>
                    <a:lnTo>
                      <a:pt x="220026" y="4769"/>
                    </a:lnTo>
                    <a:lnTo>
                      <a:pt x="218436" y="4928"/>
                    </a:lnTo>
                    <a:lnTo>
                      <a:pt x="217641" y="6200"/>
                    </a:lnTo>
                    <a:lnTo>
                      <a:pt x="216210" y="7472"/>
                    </a:lnTo>
                    <a:lnTo>
                      <a:pt x="210646" y="10175"/>
                    </a:lnTo>
                    <a:lnTo>
                      <a:pt x="209533" y="11128"/>
                    </a:lnTo>
                    <a:lnTo>
                      <a:pt x="208897" y="12082"/>
                    </a:lnTo>
                    <a:lnTo>
                      <a:pt x="208897" y="13195"/>
                    </a:lnTo>
                    <a:lnTo>
                      <a:pt x="209374" y="15421"/>
                    </a:lnTo>
                    <a:lnTo>
                      <a:pt x="209374" y="18123"/>
                    </a:lnTo>
                    <a:lnTo>
                      <a:pt x="208102" y="20349"/>
                    </a:lnTo>
                    <a:lnTo>
                      <a:pt x="206672" y="21780"/>
                    </a:lnTo>
                    <a:lnTo>
                      <a:pt x="205082" y="22416"/>
                    </a:lnTo>
                    <a:lnTo>
                      <a:pt x="203651" y="22734"/>
                    </a:lnTo>
                    <a:lnTo>
                      <a:pt x="202856" y="23688"/>
                    </a:lnTo>
                    <a:lnTo>
                      <a:pt x="199994" y="28616"/>
                    </a:lnTo>
                    <a:lnTo>
                      <a:pt x="198723" y="29570"/>
                    </a:lnTo>
                    <a:lnTo>
                      <a:pt x="196179" y="29411"/>
                    </a:lnTo>
                    <a:lnTo>
                      <a:pt x="188866" y="36883"/>
                    </a:lnTo>
                    <a:lnTo>
                      <a:pt x="188071" y="39108"/>
                    </a:lnTo>
                    <a:lnTo>
                      <a:pt x="185368" y="42288"/>
                    </a:lnTo>
                    <a:lnTo>
                      <a:pt x="182030" y="45786"/>
                    </a:lnTo>
                    <a:lnTo>
                      <a:pt x="179009" y="47534"/>
                    </a:lnTo>
                    <a:lnTo>
                      <a:pt x="178850" y="48170"/>
                    </a:lnTo>
                    <a:lnTo>
                      <a:pt x="177896" y="48806"/>
                    </a:lnTo>
                    <a:lnTo>
                      <a:pt x="176148" y="49601"/>
                    </a:lnTo>
                    <a:lnTo>
                      <a:pt x="169630" y="53734"/>
                    </a:lnTo>
                    <a:lnTo>
                      <a:pt x="161999" y="53576"/>
                    </a:lnTo>
                    <a:lnTo>
                      <a:pt x="158501" y="55324"/>
                    </a:lnTo>
                    <a:lnTo>
                      <a:pt x="155163" y="55960"/>
                    </a:lnTo>
                    <a:lnTo>
                      <a:pt x="150393" y="56914"/>
                    </a:lnTo>
                    <a:lnTo>
                      <a:pt x="148804" y="56755"/>
                    </a:lnTo>
                    <a:lnTo>
                      <a:pt x="142603" y="57073"/>
                    </a:lnTo>
                    <a:lnTo>
                      <a:pt x="135290" y="57073"/>
                    </a:lnTo>
                    <a:lnTo>
                      <a:pt x="132588" y="57550"/>
                    </a:lnTo>
                    <a:lnTo>
                      <a:pt x="129885" y="59140"/>
                    </a:lnTo>
                    <a:lnTo>
                      <a:pt x="127977" y="60571"/>
                    </a:lnTo>
                    <a:lnTo>
                      <a:pt x="127659" y="61048"/>
                    </a:lnTo>
                    <a:lnTo>
                      <a:pt x="127977" y="61683"/>
                    </a:lnTo>
                    <a:lnTo>
                      <a:pt x="127818" y="62160"/>
                    </a:lnTo>
                    <a:lnTo>
                      <a:pt x="132906" y="65658"/>
                    </a:lnTo>
                    <a:lnTo>
                      <a:pt x="134336" y="67407"/>
                    </a:lnTo>
                    <a:lnTo>
                      <a:pt x="132906" y="68996"/>
                    </a:lnTo>
                    <a:lnTo>
                      <a:pt x="132429" y="69155"/>
                    </a:lnTo>
                    <a:lnTo>
                      <a:pt x="132270" y="69314"/>
                    </a:lnTo>
                    <a:lnTo>
                      <a:pt x="131475" y="70586"/>
                    </a:lnTo>
                    <a:lnTo>
                      <a:pt x="128454" y="74561"/>
                    </a:lnTo>
                    <a:lnTo>
                      <a:pt x="123844" y="79171"/>
                    </a:lnTo>
                    <a:lnTo>
                      <a:pt x="121618" y="80443"/>
                    </a:lnTo>
                    <a:lnTo>
                      <a:pt x="120664" y="81397"/>
                    </a:lnTo>
                    <a:lnTo>
                      <a:pt x="119392" y="84417"/>
                    </a:lnTo>
                    <a:lnTo>
                      <a:pt x="118598" y="84894"/>
                    </a:lnTo>
                    <a:lnTo>
                      <a:pt x="115418" y="85212"/>
                    </a:lnTo>
                    <a:lnTo>
                      <a:pt x="109218" y="85530"/>
                    </a:lnTo>
                    <a:lnTo>
                      <a:pt x="100792" y="86643"/>
                    </a:lnTo>
                    <a:lnTo>
                      <a:pt x="95546" y="86961"/>
                    </a:lnTo>
                    <a:lnTo>
                      <a:pt x="92366" y="86643"/>
                    </a:lnTo>
                    <a:lnTo>
                      <a:pt x="87915" y="88710"/>
                    </a:lnTo>
                    <a:lnTo>
                      <a:pt x="86325" y="89346"/>
                    </a:lnTo>
                    <a:lnTo>
                      <a:pt x="85212" y="89505"/>
                    </a:lnTo>
                    <a:lnTo>
                      <a:pt x="80761" y="91571"/>
                    </a:lnTo>
                    <a:lnTo>
                      <a:pt x="77104" y="94751"/>
                    </a:lnTo>
                    <a:lnTo>
                      <a:pt x="75832" y="95387"/>
                    </a:lnTo>
                    <a:lnTo>
                      <a:pt x="70586" y="96659"/>
                    </a:lnTo>
                    <a:lnTo>
                      <a:pt x="68520" y="98884"/>
                    </a:lnTo>
                    <a:lnTo>
                      <a:pt x="67566" y="99043"/>
                    </a:lnTo>
                    <a:lnTo>
                      <a:pt x="64227" y="96182"/>
                    </a:lnTo>
                    <a:lnTo>
                      <a:pt x="62001" y="93479"/>
                    </a:lnTo>
                    <a:lnTo>
                      <a:pt x="60889" y="90935"/>
                    </a:lnTo>
                    <a:lnTo>
                      <a:pt x="60730" y="89982"/>
                    </a:lnTo>
                    <a:lnTo>
                      <a:pt x="60094" y="90141"/>
                    </a:lnTo>
                    <a:lnTo>
                      <a:pt x="58186" y="91412"/>
                    </a:lnTo>
                    <a:lnTo>
                      <a:pt x="56596" y="92684"/>
                    </a:lnTo>
                    <a:lnTo>
                      <a:pt x="55960" y="95228"/>
                    </a:lnTo>
                    <a:lnTo>
                      <a:pt x="50555" y="96976"/>
                    </a:lnTo>
                    <a:lnTo>
                      <a:pt x="45945" y="98407"/>
                    </a:lnTo>
                    <a:lnTo>
                      <a:pt x="43878" y="100315"/>
                    </a:lnTo>
                    <a:lnTo>
                      <a:pt x="40539" y="101269"/>
                    </a:lnTo>
                    <a:lnTo>
                      <a:pt x="36406" y="100792"/>
                    </a:lnTo>
                    <a:lnTo>
                      <a:pt x="33226" y="100156"/>
                    </a:lnTo>
                    <a:lnTo>
                      <a:pt x="30047" y="99838"/>
                    </a:lnTo>
                    <a:lnTo>
                      <a:pt x="27185" y="104608"/>
                    </a:lnTo>
                    <a:lnTo>
                      <a:pt x="23370" y="107310"/>
                    </a:lnTo>
                    <a:lnTo>
                      <a:pt x="22257" y="108900"/>
                    </a:lnTo>
                    <a:lnTo>
                      <a:pt x="21621" y="110967"/>
                    </a:lnTo>
                    <a:lnTo>
                      <a:pt x="20826" y="113033"/>
                    </a:lnTo>
                    <a:lnTo>
                      <a:pt x="18759" y="117485"/>
                    </a:lnTo>
                    <a:lnTo>
                      <a:pt x="17329" y="120982"/>
                    </a:lnTo>
                    <a:lnTo>
                      <a:pt x="15739" y="122095"/>
                    </a:lnTo>
                    <a:lnTo>
                      <a:pt x="12400" y="127659"/>
                    </a:lnTo>
                    <a:lnTo>
                      <a:pt x="10016" y="133065"/>
                    </a:lnTo>
                    <a:lnTo>
                      <a:pt x="9539" y="134495"/>
                    </a:lnTo>
                    <a:lnTo>
                      <a:pt x="8903" y="135449"/>
                    </a:lnTo>
                    <a:lnTo>
                      <a:pt x="7631" y="136403"/>
                    </a:lnTo>
                    <a:lnTo>
                      <a:pt x="3656" y="137993"/>
                    </a:lnTo>
                    <a:lnTo>
                      <a:pt x="2226" y="138788"/>
                    </a:lnTo>
                    <a:lnTo>
                      <a:pt x="1272" y="139901"/>
                    </a:lnTo>
                    <a:lnTo>
                      <a:pt x="318" y="141013"/>
                    </a:lnTo>
                    <a:lnTo>
                      <a:pt x="0" y="142444"/>
                    </a:lnTo>
                    <a:lnTo>
                      <a:pt x="954" y="144352"/>
                    </a:lnTo>
                    <a:lnTo>
                      <a:pt x="2067" y="145942"/>
                    </a:lnTo>
                    <a:lnTo>
                      <a:pt x="3180" y="145942"/>
                    </a:lnTo>
                    <a:lnTo>
                      <a:pt x="4133" y="145942"/>
                    </a:lnTo>
                    <a:lnTo>
                      <a:pt x="4769" y="146737"/>
                    </a:lnTo>
                    <a:lnTo>
                      <a:pt x="5246" y="147373"/>
                    </a:lnTo>
                    <a:lnTo>
                      <a:pt x="5246" y="157865"/>
                    </a:lnTo>
                    <a:lnTo>
                      <a:pt x="4292" y="159455"/>
                    </a:lnTo>
                    <a:lnTo>
                      <a:pt x="4451" y="160250"/>
                    </a:lnTo>
                    <a:lnTo>
                      <a:pt x="3974" y="161999"/>
                    </a:lnTo>
                    <a:lnTo>
                      <a:pt x="3815" y="164065"/>
                    </a:lnTo>
                    <a:lnTo>
                      <a:pt x="4133" y="164860"/>
                    </a:lnTo>
                    <a:lnTo>
                      <a:pt x="4928" y="165496"/>
                    </a:lnTo>
                    <a:lnTo>
                      <a:pt x="6041" y="166927"/>
                    </a:lnTo>
                    <a:lnTo>
                      <a:pt x="6677" y="170265"/>
                    </a:lnTo>
                    <a:lnTo>
                      <a:pt x="7949" y="181712"/>
                    </a:lnTo>
                    <a:lnTo>
                      <a:pt x="8585" y="183461"/>
                    </a:lnTo>
                    <a:lnTo>
                      <a:pt x="9698" y="184732"/>
                    </a:lnTo>
                    <a:lnTo>
                      <a:pt x="13195" y="187117"/>
                    </a:lnTo>
                    <a:lnTo>
                      <a:pt x="17011" y="190456"/>
                    </a:lnTo>
                    <a:lnTo>
                      <a:pt x="18123" y="192522"/>
                    </a:lnTo>
                    <a:lnTo>
                      <a:pt x="18759" y="196020"/>
                    </a:lnTo>
                    <a:lnTo>
                      <a:pt x="20190" y="198723"/>
                    </a:lnTo>
                    <a:lnTo>
                      <a:pt x="20190" y="199676"/>
                    </a:lnTo>
                    <a:lnTo>
                      <a:pt x="19554" y="199994"/>
                    </a:lnTo>
                    <a:lnTo>
                      <a:pt x="18282" y="199994"/>
                    </a:lnTo>
                    <a:lnTo>
                      <a:pt x="17329" y="200153"/>
                    </a:lnTo>
                    <a:lnTo>
                      <a:pt x="18123" y="202220"/>
                    </a:lnTo>
                    <a:lnTo>
                      <a:pt x="20031" y="205559"/>
                    </a:lnTo>
                    <a:lnTo>
                      <a:pt x="23211" y="209215"/>
                    </a:lnTo>
                    <a:lnTo>
                      <a:pt x="26708" y="213031"/>
                    </a:lnTo>
                    <a:lnTo>
                      <a:pt x="29411" y="216210"/>
                    </a:lnTo>
                    <a:lnTo>
                      <a:pt x="32908" y="219867"/>
                    </a:lnTo>
                    <a:lnTo>
                      <a:pt x="35770" y="222728"/>
                    </a:lnTo>
                    <a:lnTo>
                      <a:pt x="38632" y="225590"/>
                    </a:lnTo>
                    <a:lnTo>
                      <a:pt x="40698" y="226226"/>
                    </a:lnTo>
                    <a:lnTo>
                      <a:pt x="42288" y="226544"/>
                    </a:lnTo>
                    <a:lnTo>
                      <a:pt x="42924" y="227021"/>
                    </a:lnTo>
                    <a:lnTo>
                      <a:pt x="43878" y="228451"/>
                    </a:lnTo>
                    <a:lnTo>
                      <a:pt x="45309" y="229882"/>
                    </a:lnTo>
                    <a:lnTo>
                      <a:pt x="46898" y="231790"/>
                    </a:lnTo>
                    <a:lnTo>
                      <a:pt x="47375" y="233857"/>
                    </a:lnTo>
                    <a:lnTo>
                      <a:pt x="46739" y="235765"/>
                    </a:lnTo>
                    <a:lnTo>
                      <a:pt x="47375" y="238467"/>
                    </a:lnTo>
                    <a:lnTo>
                      <a:pt x="47375" y="238626"/>
                    </a:lnTo>
                    <a:lnTo>
                      <a:pt x="48011" y="239739"/>
                    </a:lnTo>
                    <a:lnTo>
                      <a:pt x="47693" y="240693"/>
                    </a:lnTo>
                    <a:lnTo>
                      <a:pt x="48011" y="244190"/>
                    </a:lnTo>
                    <a:lnTo>
                      <a:pt x="48965" y="247370"/>
                    </a:lnTo>
                    <a:lnTo>
                      <a:pt x="50237" y="250072"/>
                    </a:lnTo>
                    <a:lnTo>
                      <a:pt x="52304" y="246098"/>
                    </a:lnTo>
                    <a:lnTo>
                      <a:pt x="54211" y="242282"/>
                    </a:lnTo>
                    <a:lnTo>
                      <a:pt x="56596" y="237831"/>
                    </a:lnTo>
                    <a:lnTo>
                      <a:pt x="58504" y="234016"/>
                    </a:lnTo>
                    <a:lnTo>
                      <a:pt x="58186" y="232108"/>
                    </a:lnTo>
                    <a:lnTo>
                      <a:pt x="58345" y="229405"/>
                    </a:lnTo>
                    <a:lnTo>
                      <a:pt x="58822" y="226385"/>
                    </a:lnTo>
                    <a:lnTo>
                      <a:pt x="58663" y="224477"/>
                    </a:lnTo>
                    <a:lnTo>
                      <a:pt x="59299" y="223205"/>
                    </a:lnTo>
                    <a:lnTo>
                      <a:pt x="60571" y="218595"/>
                    </a:lnTo>
                    <a:lnTo>
                      <a:pt x="61366" y="216051"/>
                    </a:lnTo>
                    <a:lnTo>
                      <a:pt x="62478" y="214779"/>
                    </a:lnTo>
                    <a:lnTo>
                      <a:pt x="64386" y="213984"/>
                    </a:lnTo>
                    <a:lnTo>
                      <a:pt x="66930" y="213984"/>
                    </a:lnTo>
                    <a:lnTo>
                      <a:pt x="73766" y="213349"/>
                    </a:lnTo>
                    <a:lnTo>
                      <a:pt x="80125" y="212077"/>
                    </a:lnTo>
                    <a:lnTo>
                      <a:pt x="82351" y="211600"/>
                    </a:lnTo>
                    <a:lnTo>
                      <a:pt x="86325" y="209692"/>
                    </a:lnTo>
                    <a:lnTo>
                      <a:pt x="87915" y="209533"/>
                    </a:lnTo>
                    <a:lnTo>
                      <a:pt x="89187" y="210328"/>
                    </a:lnTo>
                    <a:lnTo>
                      <a:pt x="96818" y="212554"/>
                    </a:lnTo>
                    <a:lnTo>
                      <a:pt x="99043" y="213349"/>
                    </a:lnTo>
                    <a:lnTo>
                      <a:pt x="99838" y="213349"/>
                    </a:lnTo>
                    <a:lnTo>
                      <a:pt x="100951" y="213507"/>
                    </a:lnTo>
                    <a:lnTo>
                      <a:pt x="102700" y="213507"/>
                    </a:lnTo>
                    <a:lnTo>
                      <a:pt x="104449" y="213190"/>
                    </a:lnTo>
                    <a:lnTo>
                      <a:pt x="105561" y="213507"/>
                    </a:lnTo>
                    <a:lnTo>
                      <a:pt x="106992" y="214938"/>
                    </a:lnTo>
                    <a:lnTo>
                      <a:pt x="107946" y="214779"/>
                    </a:lnTo>
                    <a:lnTo>
                      <a:pt x="109218" y="213667"/>
                    </a:lnTo>
                    <a:lnTo>
                      <a:pt x="111603" y="212713"/>
                    </a:lnTo>
                    <a:lnTo>
                      <a:pt x="116054" y="211441"/>
                    </a:lnTo>
                    <a:lnTo>
                      <a:pt x="116849" y="211918"/>
                    </a:lnTo>
                    <a:lnTo>
                      <a:pt x="118280" y="214620"/>
                    </a:lnTo>
                    <a:lnTo>
                      <a:pt x="120028" y="215574"/>
                    </a:lnTo>
                    <a:lnTo>
                      <a:pt x="119551" y="209851"/>
                    </a:lnTo>
                    <a:lnTo>
                      <a:pt x="120664" y="201902"/>
                    </a:lnTo>
                    <a:lnTo>
                      <a:pt x="120187" y="197292"/>
                    </a:lnTo>
                    <a:lnTo>
                      <a:pt x="118757" y="193317"/>
                    </a:lnTo>
                    <a:lnTo>
                      <a:pt x="119551" y="190774"/>
                    </a:lnTo>
                    <a:lnTo>
                      <a:pt x="122572" y="189661"/>
                    </a:lnTo>
                    <a:lnTo>
                      <a:pt x="126388" y="185686"/>
                    </a:lnTo>
                    <a:lnTo>
                      <a:pt x="133065" y="175194"/>
                    </a:lnTo>
                    <a:lnTo>
                      <a:pt x="140378" y="170107"/>
                    </a:lnTo>
                    <a:lnTo>
                      <a:pt x="145465" y="168517"/>
                    </a:lnTo>
                    <a:lnTo>
                      <a:pt x="150870" y="168676"/>
                    </a:lnTo>
                    <a:lnTo>
                      <a:pt x="154368" y="169471"/>
                    </a:lnTo>
                    <a:lnTo>
                      <a:pt x="155957" y="171219"/>
                    </a:lnTo>
                    <a:lnTo>
                      <a:pt x="159932" y="173604"/>
                    </a:lnTo>
                    <a:lnTo>
                      <a:pt x="166291" y="176942"/>
                    </a:lnTo>
                    <a:lnTo>
                      <a:pt x="171219" y="181076"/>
                    </a:lnTo>
                    <a:lnTo>
                      <a:pt x="173763" y="185209"/>
                    </a:lnTo>
                    <a:lnTo>
                      <a:pt x="175830" y="187435"/>
                    </a:lnTo>
                    <a:lnTo>
                      <a:pt x="178373" y="188230"/>
                    </a:lnTo>
                    <a:lnTo>
                      <a:pt x="182666" y="187912"/>
                    </a:lnTo>
                    <a:lnTo>
                      <a:pt x="187276" y="188866"/>
                    </a:lnTo>
                    <a:lnTo>
                      <a:pt x="192204" y="191251"/>
                    </a:lnTo>
                    <a:lnTo>
                      <a:pt x="195225" y="192046"/>
                    </a:lnTo>
                    <a:lnTo>
                      <a:pt x="196338" y="191410"/>
                    </a:lnTo>
                    <a:lnTo>
                      <a:pt x="198564" y="191728"/>
                    </a:lnTo>
                    <a:lnTo>
                      <a:pt x="203969" y="193635"/>
                    </a:lnTo>
                    <a:lnTo>
                      <a:pt x="208261" y="192681"/>
                    </a:lnTo>
                    <a:lnTo>
                      <a:pt x="214620" y="193476"/>
                    </a:lnTo>
                    <a:lnTo>
                      <a:pt x="229405" y="196815"/>
                    </a:lnTo>
                    <a:lnTo>
                      <a:pt x="230200" y="196179"/>
                    </a:lnTo>
                    <a:lnTo>
                      <a:pt x="230518" y="196179"/>
                    </a:lnTo>
                    <a:lnTo>
                      <a:pt x="231790" y="194748"/>
                    </a:lnTo>
                    <a:lnTo>
                      <a:pt x="234970" y="187912"/>
                    </a:lnTo>
                    <a:lnTo>
                      <a:pt x="237672" y="183779"/>
                    </a:lnTo>
                    <a:lnTo>
                      <a:pt x="238944" y="182189"/>
                    </a:lnTo>
                    <a:lnTo>
                      <a:pt x="242124" y="179963"/>
                    </a:lnTo>
                    <a:lnTo>
                      <a:pt x="245780" y="179486"/>
                    </a:lnTo>
                    <a:lnTo>
                      <a:pt x="249278" y="179645"/>
                    </a:lnTo>
                    <a:lnTo>
                      <a:pt x="252298" y="180599"/>
                    </a:lnTo>
                    <a:lnTo>
                      <a:pt x="255001" y="181712"/>
                    </a:lnTo>
                    <a:lnTo>
                      <a:pt x="258021" y="181712"/>
                    </a:lnTo>
                    <a:lnTo>
                      <a:pt x="261042" y="180599"/>
                    </a:lnTo>
                    <a:lnTo>
                      <a:pt x="265493" y="178691"/>
                    </a:lnTo>
                    <a:lnTo>
                      <a:pt x="270263" y="177420"/>
                    </a:lnTo>
                    <a:lnTo>
                      <a:pt x="274396" y="175989"/>
                    </a:lnTo>
                    <a:lnTo>
                      <a:pt x="281232" y="173445"/>
                    </a:lnTo>
                    <a:lnTo>
                      <a:pt x="283935" y="172332"/>
                    </a:lnTo>
                    <a:lnTo>
                      <a:pt x="287273" y="171855"/>
                    </a:lnTo>
                    <a:lnTo>
                      <a:pt x="296653" y="174081"/>
                    </a:lnTo>
                    <a:lnTo>
                      <a:pt x="302694" y="172650"/>
                    </a:lnTo>
                    <a:lnTo>
                      <a:pt x="305238" y="172968"/>
                    </a:lnTo>
                    <a:lnTo>
                      <a:pt x="310484" y="171378"/>
                    </a:lnTo>
                    <a:lnTo>
                      <a:pt x="311438" y="170265"/>
                    </a:lnTo>
                    <a:lnTo>
                      <a:pt x="314936" y="164701"/>
                    </a:lnTo>
                    <a:lnTo>
                      <a:pt x="318433" y="163111"/>
                    </a:lnTo>
                    <a:lnTo>
                      <a:pt x="323838" y="163906"/>
                    </a:lnTo>
                    <a:lnTo>
                      <a:pt x="326859" y="164860"/>
                    </a:lnTo>
                    <a:lnTo>
                      <a:pt x="337034" y="167245"/>
                    </a:lnTo>
                    <a:lnTo>
                      <a:pt x="350229" y="169630"/>
                    </a:lnTo>
                    <a:lnTo>
                      <a:pt x="354203" y="170107"/>
                    </a:lnTo>
                    <a:lnTo>
                      <a:pt x="355634" y="170265"/>
                    </a:lnTo>
                    <a:lnTo>
                      <a:pt x="357065" y="169948"/>
                    </a:lnTo>
                    <a:lnTo>
                      <a:pt x="361357" y="166768"/>
                    </a:lnTo>
                    <a:lnTo>
                      <a:pt x="362788" y="166450"/>
                    </a:lnTo>
                    <a:lnTo>
                      <a:pt x="364060" y="166450"/>
                    </a:lnTo>
                    <a:lnTo>
                      <a:pt x="372327" y="168994"/>
                    </a:lnTo>
                    <a:lnTo>
                      <a:pt x="370419" y="16676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8" name="Freeform: Shape 5067">
                <a:extLst>
                  <a:ext uri="{FF2B5EF4-FFF2-40B4-BE49-F238E27FC236}">
                    <a16:creationId xmlns:a16="http://schemas.microsoft.com/office/drawing/2014/main" id="{F79CD643-46ED-D2B4-1014-65616D57C58A}"/>
                  </a:ext>
                </a:extLst>
              </p:cNvPr>
              <p:cNvSpPr/>
              <p:nvPr/>
            </p:nvSpPr>
            <p:spPr>
              <a:xfrm>
                <a:off x="1543026" y="3778432"/>
                <a:ext cx="546884" cy="537663"/>
              </a:xfrm>
              <a:custGeom>
                <a:avLst/>
                <a:gdLst>
                  <a:gd name="connsiteX0" fmla="*/ 546090 w 546884"/>
                  <a:gd name="connsiteY0" fmla="*/ 89187 h 537663"/>
                  <a:gd name="connsiteX1" fmla="*/ 544818 w 546884"/>
                  <a:gd name="connsiteY1" fmla="*/ 88074 h 537663"/>
                  <a:gd name="connsiteX2" fmla="*/ 544500 w 546884"/>
                  <a:gd name="connsiteY2" fmla="*/ 86961 h 537663"/>
                  <a:gd name="connsiteX3" fmla="*/ 543387 w 546884"/>
                  <a:gd name="connsiteY3" fmla="*/ 86325 h 537663"/>
                  <a:gd name="connsiteX4" fmla="*/ 541797 w 546884"/>
                  <a:gd name="connsiteY4" fmla="*/ 86484 h 537663"/>
                  <a:gd name="connsiteX5" fmla="*/ 540685 w 546884"/>
                  <a:gd name="connsiteY5" fmla="*/ 85689 h 537663"/>
                  <a:gd name="connsiteX6" fmla="*/ 539413 w 546884"/>
                  <a:gd name="connsiteY6" fmla="*/ 84100 h 537663"/>
                  <a:gd name="connsiteX7" fmla="*/ 538300 w 546884"/>
                  <a:gd name="connsiteY7" fmla="*/ 83145 h 537663"/>
                  <a:gd name="connsiteX8" fmla="*/ 534484 w 546884"/>
                  <a:gd name="connsiteY8" fmla="*/ 83145 h 537663"/>
                  <a:gd name="connsiteX9" fmla="*/ 531623 w 546884"/>
                  <a:gd name="connsiteY9" fmla="*/ 81715 h 537663"/>
                  <a:gd name="connsiteX10" fmla="*/ 531623 w 546884"/>
                  <a:gd name="connsiteY10" fmla="*/ 79489 h 537663"/>
                  <a:gd name="connsiteX11" fmla="*/ 532736 w 546884"/>
                  <a:gd name="connsiteY11" fmla="*/ 75356 h 537663"/>
                  <a:gd name="connsiteX12" fmla="*/ 534961 w 546884"/>
                  <a:gd name="connsiteY12" fmla="*/ 70427 h 537663"/>
                  <a:gd name="connsiteX13" fmla="*/ 535120 w 546884"/>
                  <a:gd name="connsiteY13" fmla="*/ 69156 h 537663"/>
                  <a:gd name="connsiteX14" fmla="*/ 534802 w 546884"/>
                  <a:gd name="connsiteY14" fmla="*/ 68043 h 537663"/>
                  <a:gd name="connsiteX15" fmla="*/ 534325 w 546884"/>
                  <a:gd name="connsiteY15" fmla="*/ 67089 h 537663"/>
                  <a:gd name="connsiteX16" fmla="*/ 533213 w 546884"/>
                  <a:gd name="connsiteY16" fmla="*/ 66135 h 537663"/>
                  <a:gd name="connsiteX17" fmla="*/ 532259 w 546884"/>
                  <a:gd name="connsiteY17" fmla="*/ 64863 h 537663"/>
                  <a:gd name="connsiteX18" fmla="*/ 533054 w 546884"/>
                  <a:gd name="connsiteY18" fmla="*/ 61366 h 537663"/>
                  <a:gd name="connsiteX19" fmla="*/ 534484 w 546884"/>
                  <a:gd name="connsiteY19" fmla="*/ 58027 h 537663"/>
                  <a:gd name="connsiteX20" fmla="*/ 535597 w 546884"/>
                  <a:gd name="connsiteY20" fmla="*/ 56278 h 537663"/>
                  <a:gd name="connsiteX21" fmla="*/ 536710 w 546884"/>
                  <a:gd name="connsiteY21" fmla="*/ 54370 h 537663"/>
                  <a:gd name="connsiteX22" fmla="*/ 536392 w 546884"/>
                  <a:gd name="connsiteY22" fmla="*/ 52940 h 537663"/>
                  <a:gd name="connsiteX23" fmla="*/ 534802 w 546884"/>
                  <a:gd name="connsiteY23" fmla="*/ 52145 h 537663"/>
                  <a:gd name="connsiteX24" fmla="*/ 534166 w 546884"/>
                  <a:gd name="connsiteY24" fmla="*/ 50873 h 537663"/>
                  <a:gd name="connsiteX25" fmla="*/ 533530 w 546884"/>
                  <a:gd name="connsiteY25" fmla="*/ 49760 h 537663"/>
                  <a:gd name="connsiteX26" fmla="*/ 532418 w 546884"/>
                  <a:gd name="connsiteY26" fmla="*/ 48329 h 537663"/>
                  <a:gd name="connsiteX27" fmla="*/ 530828 w 546884"/>
                  <a:gd name="connsiteY27" fmla="*/ 47693 h 537663"/>
                  <a:gd name="connsiteX28" fmla="*/ 529238 w 546884"/>
                  <a:gd name="connsiteY28" fmla="*/ 48011 h 537663"/>
                  <a:gd name="connsiteX29" fmla="*/ 527489 w 546884"/>
                  <a:gd name="connsiteY29" fmla="*/ 48329 h 537663"/>
                  <a:gd name="connsiteX30" fmla="*/ 526694 w 546884"/>
                  <a:gd name="connsiteY30" fmla="*/ 47535 h 537663"/>
                  <a:gd name="connsiteX31" fmla="*/ 526535 w 546884"/>
                  <a:gd name="connsiteY31" fmla="*/ 45468 h 537663"/>
                  <a:gd name="connsiteX32" fmla="*/ 526058 w 546884"/>
                  <a:gd name="connsiteY32" fmla="*/ 43560 h 537663"/>
                  <a:gd name="connsiteX33" fmla="*/ 525264 w 546884"/>
                  <a:gd name="connsiteY33" fmla="*/ 42288 h 537663"/>
                  <a:gd name="connsiteX34" fmla="*/ 522720 w 546884"/>
                  <a:gd name="connsiteY34" fmla="*/ 40857 h 537663"/>
                  <a:gd name="connsiteX35" fmla="*/ 516202 w 546884"/>
                  <a:gd name="connsiteY35" fmla="*/ 37996 h 537663"/>
                  <a:gd name="connsiteX36" fmla="*/ 511273 w 546884"/>
                  <a:gd name="connsiteY36" fmla="*/ 32432 h 537663"/>
                  <a:gd name="connsiteX37" fmla="*/ 508730 w 546884"/>
                  <a:gd name="connsiteY37" fmla="*/ 29888 h 537663"/>
                  <a:gd name="connsiteX38" fmla="*/ 506981 w 546884"/>
                  <a:gd name="connsiteY38" fmla="*/ 28139 h 537663"/>
                  <a:gd name="connsiteX39" fmla="*/ 504279 w 546884"/>
                  <a:gd name="connsiteY39" fmla="*/ 23847 h 537663"/>
                  <a:gd name="connsiteX40" fmla="*/ 501417 w 546884"/>
                  <a:gd name="connsiteY40" fmla="*/ 20826 h 537663"/>
                  <a:gd name="connsiteX41" fmla="*/ 497760 w 546884"/>
                  <a:gd name="connsiteY41" fmla="*/ 19395 h 537663"/>
                  <a:gd name="connsiteX42" fmla="*/ 495376 w 546884"/>
                  <a:gd name="connsiteY42" fmla="*/ 20031 h 537663"/>
                  <a:gd name="connsiteX43" fmla="*/ 492991 w 546884"/>
                  <a:gd name="connsiteY43" fmla="*/ 23370 h 537663"/>
                  <a:gd name="connsiteX44" fmla="*/ 488381 w 546884"/>
                  <a:gd name="connsiteY44" fmla="*/ 26390 h 537663"/>
                  <a:gd name="connsiteX45" fmla="*/ 486314 w 546884"/>
                  <a:gd name="connsiteY45" fmla="*/ 26390 h 537663"/>
                  <a:gd name="connsiteX46" fmla="*/ 483611 w 546884"/>
                  <a:gd name="connsiteY46" fmla="*/ 24801 h 537663"/>
                  <a:gd name="connsiteX47" fmla="*/ 480273 w 546884"/>
                  <a:gd name="connsiteY47" fmla="*/ 23688 h 537663"/>
                  <a:gd name="connsiteX48" fmla="*/ 474073 w 546884"/>
                  <a:gd name="connsiteY48" fmla="*/ 23211 h 537663"/>
                  <a:gd name="connsiteX49" fmla="*/ 471688 w 546884"/>
                  <a:gd name="connsiteY49" fmla="*/ 24642 h 537663"/>
                  <a:gd name="connsiteX50" fmla="*/ 468349 w 546884"/>
                  <a:gd name="connsiteY50" fmla="*/ 26867 h 537663"/>
                  <a:gd name="connsiteX51" fmla="*/ 465488 w 546884"/>
                  <a:gd name="connsiteY51" fmla="*/ 28298 h 537663"/>
                  <a:gd name="connsiteX52" fmla="*/ 463739 w 546884"/>
                  <a:gd name="connsiteY52" fmla="*/ 28457 h 537663"/>
                  <a:gd name="connsiteX53" fmla="*/ 462149 w 546884"/>
                  <a:gd name="connsiteY53" fmla="*/ 27980 h 537663"/>
                  <a:gd name="connsiteX54" fmla="*/ 460401 w 546884"/>
                  <a:gd name="connsiteY54" fmla="*/ 27662 h 537663"/>
                  <a:gd name="connsiteX55" fmla="*/ 458811 w 546884"/>
                  <a:gd name="connsiteY55" fmla="*/ 27503 h 537663"/>
                  <a:gd name="connsiteX56" fmla="*/ 455472 w 546884"/>
                  <a:gd name="connsiteY56" fmla="*/ 25437 h 537663"/>
                  <a:gd name="connsiteX57" fmla="*/ 453882 w 546884"/>
                  <a:gd name="connsiteY57" fmla="*/ 23847 h 537663"/>
                  <a:gd name="connsiteX58" fmla="*/ 452770 w 546884"/>
                  <a:gd name="connsiteY58" fmla="*/ 22416 h 537663"/>
                  <a:gd name="connsiteX59" fmla="*/ 450862 w 546884"/>
                  <a:gd name="connsiteY59" fmla="*/ 21303 h 537663"/>
                  <a:gd name="connsiteX60" fmla="*/ 448636 w 546884"/>
                  <a:gd name="connsiteY60" fmla="*/ 20508 h 537663"/>
                  <a:gd name="connsiteX61" fmla="*/ 447205 w 546884"/>
                  <a:gd name="connsiteY61" fmla="*/ 19077 h 537663"/>
                  <a:gd name="connsiteX62" fmla="*/ 446410 w 546884"/>
                  <a:gd name="connsiteY62" fmla="*/ 17488 h 537663"/>
                  <a:gd name="connsiteX63" fmla="*/ 445139 w 546884"/>
                  <a:gd name="connsiteY63" fmla="*/ 15262 h 537663"/>
                  <a:gd name="connsiteX64" fmla="*/ 443549 w 546884"/>
                  <a:gd name="connsiteY64" fmla="*/ 13354 h 537663"/>
                  <a:gd name="connsiteX65" fmla="*/ 438620 w 546884"/>
                  <a:gd name="connsiteY65" fmla="*/ 9857 h 537663"/>
                  <a:gd name="connsiteX66" fmla="*/ 437190 w 546884"/>
                  <a:gd name="connsiteY66" fmla="*/ 7790 h 537663"/>
                  <a:gd name="connsiteX67" fmla="*/ 436077 w 546884"/>
                  <a:gd name="connsiteY67" fmla="*/ 5882 h 537663"/>
                  <a:gd name="connsiteX68" fmla="*/ 427810 w 546884"/>
                  <a:gd name="connsiteY68" fmla="*/ 3339 h 537663"/>
                  <a:gd name="connsiteX69" fmla="*/ 426538 w 546884"/>
                  <a:gd name="connsiteY69" fmla="*/ 3339 h 537663"/>
                  <a:gd name="connsiteX70" fmla="*/ 425107 w 546884"/>
                  <a:gd name="connsiteY70" fmla="*/ 3656 h 537663"/>
                  <a:gd name="connsiteX71" fmla="*/ 420815 w 546884"/>
                  <a:gd name="connsiteY71" fmla="*/ 6836 h 537663"/>
                  <a:gd name="connsiteX72" fmla="*/ 419384 w 546884"/>
                  <a:gd name="connsiteY72" fmla="*/ 7154 h 537663"/>
                  <a:gd name="connsiteX73" fmla="*/ 417953 w 546884"/>
                  <a:gd name="connsiteY73" fmla="*/ 6995 h 537663"/>
                  <a:gd name="connsiteX74" fmla="*/ 413979 w 546884"/>
                  <a:gd name="connsiteY74" fmla="*/ 6518 h 537663"/>
                  <a:gd name="connsiteX75" fmla="*/ 400784 w 546884"/>
                  <a:gd name="connsiteY75" fmla="*/ 4133 h 537663"/>
                  <a:gd name="connsiteX76" fmla="*/ 390609 w 546884"/>
                  <a:gd name="connsiteY76" fmla="*/ 1749 h 537663"/>
                  <a:gd name="connsiteX77" fmla="*/ 387589 w 546884"/>
                  <a:gd name="connsiteY77" fmla="*/ 795 h 537663"/>
                  <a:gd name="connsiteX78" fmla="*/ 382183 w 546884"/>
                  <a:gd name="connsiteY78" fmla="*/ 0 h 537663"/>
                  <a:gd name="connsiteX79" fmla="*/ 378686 w 546884"/>
                  <a:gd name="connsiteY79" fmla="*/ 1590 h 537663"/>
                  <a:gd name="connsiteX80" fmla="*/ 375188 w 546884"/>
                  <a:gd name="connsiteY80" fmla="*/ 7154 h 537663"/>
                  <a:gd name="connsiteX81" fmla="*/ 374234 w 546884"/>
                  <a:gd name="connsiteY81" fmla="*/ 8267 h 537663"/>
                  <a:gd name="connsiteX82" fmla="*/ 368988 w 546884"/>
                  <a:gd name="connsiteY82" fmla="*/ 9857 h 537663"/>
                  <a:gd name="connsiteX83" fmla="*/ 366445 w 546884"/>
                  <a:gd name="connsiteY83" fmla="*/ 9539 h 537663"/>
                  <a:gd name="connsiteX84" fmla="*/ 360403 w 546884"/>
                  <a:gd name="connsiteY84" fmla="*/ 10970 h 537663"/>
                  <a:gd name="connsiteX85" fmla="*/ 351024 w 546884"/>
                  <a:gd name="connsiteY85" fmla="*/ 8744 h 537663"/>
                  <a:gd name="connsiteX86" fmla="*/ 347685 w 546884"/>
                  <a:gd name="connsiteY86" fmla="*/ 9221 h 537663"/>
                  <a:gd name="connsiteX87" fmla="*/ 344982 w 546884"/>
                  <a:gd name="connsiteY87" fmla="*/ 10334 h 537663"/>
                  <a:gd name="connsiteX88" fmla="*/ 338146 w 546884"/>
                  <a:gd name="connsiteY88" fmla="*/ 12877 h 537663"/>
                  <a:gd name="connsiteX89" fmla="*/ 334013 w 546884"/>
                  <a:gd name="connsiteY89" fmla="*/ 14308 h 537663"/>
                  <a:gd name="connsiteX90" fmla="*/ 329244 w 546884"/>
                  <a:gd name="connsiteY90" fmla="*/ 15580 h 537663"/>
                  <a:gd name="connsiteX91" fmla="*/ 324792 w 546884"/>
                  <a:gd name="connsiteY91" fmla="*/ 17488 h 537663"/>
                  <a:gd name="connsiteX92" fmla="*/ 321772 w 546884"/>
                  <a:gd name="connsiteY92" fmla="*/ 18600 h 537663"/>
                  <a:gd name="connsiteX93" fmla="*/ 318751 w 546884"/>
                  <a:gd name="connsiteY93" fmla="*/ 18600 h 537663"/>
                  <a:gd name="connsiteX94" fmla="*/ 316048 w 546884"/>
                  <a:gd name="connsiteY94" fmla="*/ 17488 h 537663"/>
                  <a:gd name="connsiteX95" fmla="*/ 313028 w 546884"/>
                  <a:gd name="connsiteY95" fmla="*/ 16534 h 537663"/>
                  <a:gd name="connsiteX96" fmla="*/ 309530 w 546884"/>
                  <a:gd name="connsiteY96" fmla="*/ 16375 h 537663"/>
                  <a:gd name="connsiteX97" fmla="*/ 305874 w 546884"/>
                  <a:gd name="connsiteY97" fmla="*/ 16852 h 537663"/>
                  <a:gd name="connsiteX98" fmla="*/ 302694 w 546884"/>
                  <a:gd name="connsiteY98" fmla="*/ 19077 h 537663"/>
                  <a:gd name="connsiteX99" fmla="*/ 301422 w 546884"/>
                  <a:gd name="connsiteY99" fmla="*/ 20667 h 537663"/>
                  <a:gd name="connsiteX100" fmla="*/ 298720 w 546884"/>
                  <a:gd name="connsiteY100" fmla="*/ 24801 h 537663"/>
                  <a:gd name="connsiteX101" fmla="*/ 295540 w 546884"/>
                  <a:gd name="connsiteY101" fmla="*/ 31637 h 537663"/>
                  <a:gd name="connsiteX102" fmla="*/ 294268 w 546884"/>
                  <a:gd name="connsiteY102" fmla="*/ 33067 h 537663"/>
                  <a:gd name="connsiteX103" fmla="*/ 293950 w 546884"/>
                  <a:gd name="connsiteY103" fmla="*/ 33067 h 537663"/>
                  <a:gd name="connsiteX104" fmla="*/ 293156 w 546884"/>
                  <a:gd name="connsiteY104" fmla="*/ 33703 h 537663"/>
                  <a:gd name="connsiteX105" fmla="*/ 278371 w 546884"/>
                  <a:gd name="connsiteY105" fmla="*/ 30365 h 537663"/>
                  <a:gd name="connsiteX106" fmla="*/ 272012 w 546884"/>
                  <a:gd name="connsiteY106" fmla="*/ 29570 h 537663"/>
                  <a:gd name="connsiteX107" fmla="*/ 267719 w 546884"/>
                  <a:gd name="connsiteY107" fmla="*/ 30524 h 537663"/>
                  <a:gd name="connsiteX108" fmla="*/ 262314 w 546884"/>
                  <a:gd name="connsiteY108" fmla="*/ 28616 h 537663"/>
                  <a:gd name="connsiteX109" fmla="*/ 260088 w 546884"/>
                  <a:gd name="connsiteY109" fmla="*/ 28298 h 537663"/>
                  <a:gd name="connsiteX110" fmla="*/ 258975 w 546884"/>
                  <a:gd name="connsiteY110" fmla="*/ 28934 h 537663"/>
                  <a:gd name="connsiteX111" fmla="*/ 255955 w 546884"/>
                  <a:gd name="connsiteY111" fmla="*/ 28139 h 537663"/>
                  <a:gd name="connsiteX112" fmla="*/ 251026 w 546884"/>
                  <a:gd name="connsiteY112" fmla="*/ 25754 h 537663"/>
                  <a:gd name="connsiteX113" fmla="*/ 246416 w 546884"/>
                  <a:gd name="connsiteY113" fmla="*/ 24801 h 537663"/>
                  <a:gd name="connsiteX114" fmla="*/ 242124 w 546884"/>
                  <a:gd name="connsiteY114" fmla="*/ 25119 h 537663"/>
                  <a:gd name="connsiteX115" fmla="*/ 239580 w 546884"/>
                  <a:gd name="connsiteY115" fmla="*/ 24324 h 537663"/>
                  <a:gd name="connsiteX116" fmla="*/ 237513 w 546884"/>
                  <a:gd name="connsiteY116" fmla="*/ 22098 h 537663"/>
                  <a:gd name="connsiteX117" fmla="*/ 234970 w 546884"/>
                  <a:gd name="connsiteY117" fmla="*/ 17965 h 537663"/>
                  <a:gd name="connsiteX118" fmla="*/ 230041 w 546884"/>
                  <a:gd name="connsiteY118" fmla="*/ 13831 h 537663"/>
                  <a:gd name="connsiteX119" fmla="*/ 223682 w 546884"/>
                  <a:gd name="connsiteY119" fmla="*/ 10493 h 537663"/>
                  <a:gd name="connsiteX120" fmla="*/ 219708 w 546884"/>
                  <a:gd name="connsiteY120" fmla="*/ 8108 h 537663"/>
                  <a:gd name="connsiteX121" fmla="*/ 218118 w 546884"/>
                  <a:gd name="connsiteY121" fmla="*/ 6359 h 537663"/>
                  <a:gd name="connsiteX122" fmla="*/ 214620 w 546884"/>
                  <a:gd name="connsiteY122" fmla="*/ 5564 h 537663"/>
                  <a:gd name="connsiteX123" fmla="*/ 209215 w 546884"/>
                  <a:gd name="connsiteY123" fmla="*/ 5405 h 537663"/>
                  <a:gd name="connsiteX124" fmla="*/ 204128 w 546884"/>
                  <a:gd name="connsiteY124" fmla="*/ 6995 h 537663"/>
                  <a:gd name="connsiteX125" fmla="*/ 196815 w 546884"/>
                  <a:gd name="connsiteY125" fmla="*/ 12082 h 537663"/>
                  <a:gd name="connsiteX126" fmla="*/ 190138 w 546884"/>
                  <a:gd name="connsiteY126" fmla="*/ 22575 h 537663"/>
                  <a:gd name="connsiteX127" fmla="*/ 186322 w 546884"/>
                  <a:gd name="connsiteY127" fmla="*/ 26549 h 537663"/>
                  <a:gd name="connsiteX128" fmla="*/ 183302 w 546884"/>
                  <a:gd name="connsiteY128" fmla="*/ 27662 h 537663"/>
                  <a:gd name="connsiteX129" fmla="*/ 182507 w 546884"/>
                  <a:gd name="connsiteY129" fmla="*/ 30206 h 537663"/>
                  <a:gd name="connsiteX130" fmla="*/ 183938 w 546884"/>
                  <a:gd name="connsiteY130" fmla="*/ 34180 h 537663"/>
                  <a:gd name="connsiteX131" fmla="*/ 184415 w 546884"/>
                  <a:gd name="connsiteY131" fmla="*/ 38791 h 537663"/>
                  <a:gd name="connsiteX132" fmla="*/ 183302 w 546884"/>
                  <a:gd name="connsiteY132" fmla="*/ 46740 h 537663"/>
                  <a:gd name="connsiteX133" fmla="*/ 183779 w 546884"/>
                  <a:gd name="connsiteY133" fmla="*/ 52463 h 537663"/>
                  <a:gd name="connsiteX134" fmla="*/ 184097 w 546884"/>
                  <a:gd name="connsiteY134" fmla="*/ 57391 h 537663"/>
                  <a:gd name="connsiteX135" fmla="*/ 181871 w 546884"/>
                  <a:gd name="connsiteY135" fmla="*/ 63591 h 537663"/>
                  <a:gd name="connsiteX136" fmla="*/ 180281 w 546884"/>
                  <a:gd name="connsiteY136" fmla="*/ 68202 h 537663"/>
                  <a:gd name="connsiteX137" fmla="*/ 175989 w 546884"/>
                  <a:gd name="connsiteY137" fmla="*/ 75992 h 537663"/>
                  <a:gd name="connsiteX138" fmla="*/ 172332 w 546884"/>
                  <a:gd name="connsiteY138" fmla="*/ 82828 h 537663"/>
                  <a:gd name="connsiteX139" fmla="*/ 168199 w 546884"/>
                  <a:gd name="connsiteY139" fmla="*/ 94274 h 537663"/>
                  <a:gd name="connsiteX140" fmla="*/ 168199 w 546884"/>
                  <a:gd name="connsiteY140" fmla="*/ 102700 h 537663"/>
                  <a:gd name="connsiteX141" fmla="*/ 167881 w 546884"/>
                  <a:gd name="connsiteY141" fmla="*/ 107946 h 537663"/>
                  <a:gd name="connsiteX142" fmla="*/ 166450 w 546884"/>
                  <a:gd name="connsiteY142" fmla="*/ 111126 h 537663"/>
                  <a:gd name="connsiteX143" fmla="*/ 163429 w 546884"/>
                  <a:gd name="connsiteY143" fmla="*/ 119870 h 537663"/>
                  <a:gd name="connsiteX144" fmla="*/ 162953 w 546884"/>
                  <a:gd name="connsiteY144" fmla="*/ 127182 h 537663"/>
                  <a:gd name="connsiteX145" fmla="*/ 164065 w 546884"/>
                  <a:gd name="connsiteY145" fmla="*/ 136403 h 537663"/>
                  <a:gd name="connsiteX146" fmla="*/ 162953 w 546884"/>
                  <a:gd name="connsiteY146" fmla="*/ 144988 h 537663"/>
                  <a:gd name="connsiteX147" fmla="*/ 159614 w 546884"/>
                  <a:gd name="connsiteY147" fmla="*/ 153096 h 537663"/>
                  <a:gd name="connsiteX148" fmla="*/ 158342 w 546884"/>
                  <a:gd name="connsiteY148" fmla="*/ 159614 h 537663"/>
                  <a:gd name="connsiteX149" fmla="*/ 159137 w 546884"/>
                  <a:gd name="connsiteY149" fmla="*/ 167404 h 537663"/>
                  <a:gd name="connsiteX150" fmla="*/ 153096 w 546884"/>
                  <a:gd name="connsiteY150" fmla="*/ 173763 h 537663"/>
                  <a:gd name="connsiteX151" fmla="*/ 145465 w 546884"/>
                  <a:gd name="connsiteY151" fmla="*/ 180122 h 537663"/>
                  <a:gd name="connsiteX152" fmla="*/ 140537 w 546884"/>
                  <a:gd name="connsiteY152" fmla="*/ 182030 h 537663"/>
                  <a:gd name="connsiteX153" fmla="*/ 136721 w 546884"/>
                  <a:gd name="connsiteY153" fmla="*/ 184256 h 537663"/>
                  <a:gd name="connsiteX154" fmla="*/ 134019 w 546884"/>
                  <a:gd name="connsiteY154" fmla="*/ 186640 h 537663"/>
                  <a:gd name="connsiteX155" fmla="*/ 133224 w 546884"/>
                  <a:gd name="connsiteY155" fmla="*/ 187912 h 537663"/>
                  <a:gd name="connsiteX156" fmla="*/ 131157 w 546884"/>
                  <a:gd name="connsiteY156" fmla="*/ 190933 h 537663"/>
                  <a:gd name="connsiteX157" fmla="*/ 126706 w 546884"/>
                  <a:gd name="connsiteY157" fmla="*/ 200153 h 537663"/>
                  <a:gd name="connsiteX158" fmla="*/ 124321 w 546884"/>
                  <a:gd name="connsiteY158" fmla="*/ 204128 h 537663"/>
                  <a:gd name="connsiteX159" fmla="*/ 121141 w 546884"/>
                  <a:gd name="connsiteY159" fmla="*/ 207625 h 537663"/>
                  <a:gd name="connsiteX160" fmla="*/ 116690 w 546884"/>
                  <a:gd name="connsiteY160" fmla="*/ 211759 h 537663"/>
                  <a:gd name="connsiteX161" fmla="*/ 114941 w 546884"/>
                  <a:gd name="connsiteY161" fmla="*/ 213825 h 537663"/>
                  <a:gd name="connsiteX162" fmla="*/ 114305 w 546884"/>
                  <a:gd name="connsiteY162" fmla="*/ 216687 h 537663"/>
                  <a:gd name="connsiteX163" fmla="*/ 114623 w 546884"/>
                  <a:gd name="connsiteY163" fmla="*/ 221934 h 537663"/>
                  <a:gd name="connsiteX164" fmla="*/ 114941 w 546884"/>
                  <a:gd name="connsiteY164" fmla="*/ 238149 h 537663"/>
                  <a:gd name="connsiteX165" fmla="*/ 114305 w 546884"/>
                  <a:gd name="connsiteY165" fmla="*/ 242760 h 537663"/>
                  <a:gd name="connsiteX166" fmla="*/ 113033 w 546884"/>
                  <a:gd name="connsiteY166" fmla="*/ 250549 h 537663"/>
                  <a:gd name="connsiteX167" fmla="*/ 108423 w 546884"/>
                  <a:gd name="connsiteY167" fmla="*/ 259134 h 537663"/>
                  <a:gd name="connsiteX168" fmla="*/ 105085 w 546884"/>
                  <a:gd name="connsiteY168" fmla="*/ 263904 h 537663"/>
                  <a:gd name="connsiteX169" fmla="*/ 101746 w 546884"/>
                  <a:gd name="connsiteY169" fmla="*/ 265334 h 537663"/>
                  <a:gd name="connsiteX170" fmla="*/ 97295 w 546884"/>
                  <a:gd name="connsiteY170" fmla="*/ 266765 h 537663"/>
                  <a:gd name="connsiteX171" fmla="*/ 95228 w 546884"/>
                  <a:gd name="connsiteY171" fmla="*/ 268355 h 537663"/>
                  <a:gd name="connsiteX172" fmla="*/ 93797 w 546884"/>
                  <a:gd name="connsiteY172" fmla="*/ 270740 h 537663"/>
                  <a:gd name="connsiteX173" fmla="*/ 91412 w 546884"/>
                  <a:gd name="connsiteY173" fmla="*/ 272806 h 537663"/>
                  <a:gd name="connsiteX174" fmla="*/ 87756 w 546884"/>
                  <a:gd name="connsiteY174" fmla="*/ 274555 h 537663"/>
                  <a:gd name="connsiteX175" fmla="*/ 83145 w 546884"/>
                  <a:gd name="connsiteY175" fmla="*/ 279007 h 537663"/>
                  <a:gd name="connsiteX176" fmla="*/ 77581 w 546884"/>
                  <a:gd name="connsiteY176" fmla="*/ 286002 h 537663"/>
                  <a:gd name="connsiteX177" fmla="*/ 73766 w 546884"/>
                  <a:gd name="connsiteY177" fmla="*/ 289976 h 537663"/>
                  <a:gd name="connsiteX178" fmla="*/ 71699 w 546884"/>
                  <a:gd name="connsiteY178" fmla="*/ 290930 h 537663"/>
                  <a:gd name="connsiteX179" fmla="*/ 69632 w 546884"/>
                  <a:gd name="connsiteY179" fmla="*/ 291089 h 537663"/>
                  <a:gd name="connsiteX180" fmla="*/ 67407 w 546884"/>
                  <a:gd name="connsiteY180" fmla="*/ 290294 h 537663"/>
                  <a:gd name="connsiteX181" fmla="*/ 65499 w 546884"/>
                  <a:gd name="connsiteY181" fmla="*/ 290135 h 537663"/>
                  <a:gd name="connsiteX182" fmla="*/ 64545 w 546884"/>
                  <a:gd name="connsiteY182" fmla="*/ 290453 h 537663"/>
                  <a:gd name="connsiteX183" fmla="*/ 64068 w 546884"/>
                  <a:gd name="connsiteY183" fmla="*/ 290135 h 537663"/>
                  <a:gd name="connsiteX184" fmla="*/ 63114 w 546884"/>
                  <a:gd name="connsiteY184" fmla="*/ 289499 h 537663"/>
                  <a:gd name="connsiteX185" fmla="*/ 63114 w 546884"/>
                  <a:gd name="connsiteY185" fmla="*/ 287909 h 537663"/>
                  <a:gd name="connsiteX186" fmla="*/ 62955 w 546884"/>
                  <a:gd name="connsiteY186" fmla="*/ 285207 h 537663"/>
                  <a:gd name="connsiteX187" fmla="*/ 61842 w 546884"/>
                  <a:gd name="connsiteY187" fmla="*/ 282504 h 537663"/>
                  <a:gd name="connsiteX188" fmla="*/ 63114 w 546884"/>
                  <a:gd name="connsiteY188" fmla="*/ 280278 h 537663"/>
                  <a:gd name="connsiteX189" fmla="*/ 64227 w 546884"/>
                  <a:gd name="connsiteY189" fmla="*/ 278689 h 537663"/>
                  <a:gd name="connsiteX190" fmla="*/ 64068 w 546884"/>
                  <a:gd name="connsiteY190" fmla="*/ 277735 h 537663"/>
                  <a:gd name="connsiteX191" fmla="*/ 62955 w 546884"/>
                  <a:gd name="connsiteY191" fmla="*/ 276304 h 537663"/>
                  <a:gd name="connsiteX192" fmla="*/ 61683 w 546884"/>
                  <a:gd name="connsiteY192" fmla="*/ 274396 h 537663"/>
                  <a:gd name="connsiteX193" fmla="*/ 60412 w 546884"/>
                  <a:gd name="connsiteY193" fmla="*/ 274555 h 537663"/>
                  <a:gd name="connsiteX194" fmla="*/ 57868 w 546884"/>
                  <a:gd name="connsiteY194" fmla="*/ 275986 h 537663"/>
                  <a:gd name="connsiteX195" fmla="*/ 55165 w 546884"/>
                  <a:gd name="connsiteY195" fmla="*/ 277258 h 537663"/>
                  <a:gd name="connsiteX196" fmla="*/ 52622 w 546884"/>
                  <a:gd name="connsiteY196" fmla="*/ 277735 h 537663"/>
                  <a:gd name="connsiteX197" fmla="*/ 50714 w 546884"/>
                  <a:gd name="connsiteY197" fmla="*/ 279007 h 537663"/>
                  <a:gd name="connsiteX198" fmla="*/ 49601 w 546884"/>
                  <a:gd name="connsiteY198" fmla="*/ 279642 h 537663"/>
                  <a:gd name="connsiteX199" fmla="*/ 48011 w 546884"/>
                  <a:gd name="connsiteY199" fmla="*/ 279642 h 537663"/>
                  <a:gd name="connsiteX200" fmla="*/ 47057 w 546884"/>
                  <a:gd name="connsiteY200" fmla="*/ 278848 h 537663"/>
                  <a:gd name="connsiteX201" fmla="*/ 44991 w 546884"/>
                  <a:gd name="connsiteY201" fmla="*/ 278212 h 537663"/>
                  <a:gd name="connsiteX202" fmla="*/ 43878 w 546884"/>
                  <a:gd name="connsiteY202" fmla="*/ 278371 h 537663"/>
                  <a:gd name="connsiteX203" fmla="*/ 43242 w 546884"/>
                  <a:gd name="connsiteY203" fmla="*/ 278848 h 537663"/>
                  <a:gd name="connsiteX204" fmla="*/ 42924 w 546884"/>
                  <a:gd name="connsiteY204" fmla="*/ 281391 h 537663"/>
                  <a:gd name="connsiteX205" fmla="*/ 42765 w 546884"/>
                  <a:gd name="connsiteY205" fmla="*/ 283458 h 537663"/>
                  <a:gd name="connsiteX206" fmla="*/ 42288 w 546884"/>
                  <a:gd name="connsiteY206" fmla="*/ 285525 h 537663"/>
                  <a:gd name="connsiteX207" fmla="*/ 41652 w 546884"/>
                  <a:gd name="connsiteY207" fmla="*/ 286479 h 537663"/>
                  <a:gd name="connsiteX208" fmla="*/ 38473 w 546884"/>
                  <a:gd name="connsiteY208" fmla="*/ 287432 h 537663"/>
                  <a:gd name="connsiteX209" fmla="*/ 36406 w 546884"/>
                  <a:gd name="connsiteY209" fmla="*/ 288863 h 537663"/>
                  <a:gd name="connsiteX210" fmla="*/ 34498 w 546884"/>
                  <a:gd name="connsiteY210" fmla="*/ 289658 h 537663"/>
                  <a:gd name="connsiteX211" fmla="*/ 33385 w 546884"/>
                  <a:gd name="connsiteY211" fmla="*/ 289499 h 537663"/>
                  <a:gd name="connsiteX212" fmla="*/ 31160 w 546884"/>
                  <a:gd name="connsiteY212" fmla="*/ 287591 h 537663"/>
                  <a:gd name="connsiteX213" fmla="*/ 28934 w 546884"/>
                  <a:gd name="connsiteY213" fmla="*/ 286002 h 537663"/>
                  <a:gd name="connsiteX214" fmla="*/ 27662 w 546884"/>
                  <a:gd name="connsiteY214" fmla="*/ 284571 h 537663"/>
                  <a:gd name="connsiteX215" fmla="*/ 27026 w 546884"/>
                  <a:gd name="connsiteY215" fmla="*/ 283458 h 537663"/>
                  <a:gd name="connsiteX216" fmla="*/ 26549 w 546884"/>
                  <a:gd name="connsiteY216" fmla="*/ 283140 h 537663"/>
                  <a:gd name="connsiteX217" fmla="*/ 25119 w 546884"/>
                  <a:gd name="connsiteY217" fmla="*/ 282981 h 537663"/>
                  <a:gd name="connsiteX218" fmla="*/ 24801 w 546884"/>
                  <a:gd name="connsiteY218" fmla="*/ 283935 h 537663"/>
                  <a:gd name="connsiteX219" fmla="*/ 24324 w 546884"/>
                  <a:gd name="connsiteY219" fmla="*/ 284412 h 537663"/>
                  <a:gd name="connsiteX220" fmla="*/ 21144 w 546884"/>
                  <a:gd name="connsiteY220" fmla="*/ 285684 h 537663"/>
                  <a:gd name="connsiteX221" fmla="*/ 17806 w 546884"/>
                  <a:gd name="connsiteY221" fmla="*/ 286797 h 537663"/>
                  <a:gd name="connsiteX222" fmla="*/ 13354 w 546884"/>
                  <a:gd name="connsiteY222" fmla="*/ 291725 h 537663"/>
                  <a:gd name="connsiteX223" fmla="*/ 11128 w 546884"/>
                  <a:gd name="connsiteY223" fmla="*/ 293791 h 537663"/>
                  <a:gd name="connsiteX224" fmla="*/ 10334 w 546884"/>
                  <a:gd name="connsiteY224" fmla="*/ 294268 h 537663"/>
                  <a:gd name="connsiteX225" fmla="*/ 8426 w 546884"/>
                  <a:gd name="connsiteY225" fmla="*/ 295381 h 537663"/>
                  <a:gd name="connsiteX226" fmla="*/ 6836 w 546884"/>
                  <a:gd name="connsiteY226" fmla="*/ 296494 h 537663"/>
                  <a:gd name="connsiteX227" fmla="*/ 6995 w 546884"/>
                  <a:gd name="connsiteY227" fmla="*/ 296971 h 537663"/>
                  <a:gd name="connsiteX228" fmla="*/ 7949 w 546884"/>
                  <a:gd name="connsiteY228" fmla="*/ 297607 h 537663"/>
                  <a:gd name="connsiteX229" fmla="*/ 8903 w 546884"/>
                  <a:gd name="connsiteY229" fmla="*/ 298561 h 537663"/>
                  <a:gd name="connsiteX230" fmla="*/ 8903 w 546884"/>
                  <a:gd name="connsiteY230" fmla="*/ 306510 h 537663"/>
                  <a:gd name="connsiteX231" fmla="*/ 8426 w 546884"/>
                  <a:gd name="connsiteY231" fmla="*/ 314300 h 537663"/>
                  <a:gd name="connsiteX232" fmla="*/ 7790 w 546884"/>
                  <a:gd name="connsiteY232" fmla="*/ 314936 h 537663"/>
                  <a:gd name="connsiteX233" fmla="*/ 5087 w 546884"/>
                  <a:gd name="connsiteY233" fmla="*/ 315254 h 537663"/>
                  <a:gd name="connsiteX234" fmla="*/ 1272 w 546884"/>
                  <a:gd name="connsiteY234" fmla="*/ 315731 h 537663"/>
                  <a:gd name="connsiteX235" fmla="*/ 0 w 546884"/>
                  <a:gd name="connsiteY235" fmla="*/ 316048 h 537663"/>
                  <a:gd name="connsiteX236" fmla="*/ 795 w 546884"/>
                  <a:gd name="connsiteY236" fmla="*/ 317480 h 537663"/>
                  <a:gd name="connsiteX237" fmla="*/ 3021 w 546884"/>
                  <a:gd name="connsiteY237" fmla="*/ 320023 h 537663"/>
                  <a:gd name="connsiteX238" fmla="*/ 5723 w 546884"/>
                  <a:gd name="connsiteY238" fmla="*/ 322566 h 537663"/>
                  <a:gd name="connsiteX239" fmla="*/ 6995 w 546884"/>
                  <a:gd name="connsiteY239" fmla="*/ 323043 h 537663"/>
                  <a:gd name="connsiteX240" fmla="*/ 8744 w 546884"/>
                  <a:gd name="connsiteY240" fmla="*/ 323043 h 537663"/>
                  <a:gd name="connsiteX241" fmla="*/ 13513 w 546884"/>
                  <a:gd name="connsiteY241" fmla="*/ 321931 h 537663"/>
                  <a:gd name="connsiteX242" fmla="*/ 16693 w 546884"/>
                  <a:gd name="connsiteY242" fmla="*/ 319546 h 537663"/>
                  <a:gd name="connsiteX243" fmla="*/ 18600 w 546884"/>
                  <a:gd name="connsiteY243" fmla="*/ 318751 h 537663"/>
                  <a:gd name="connsiteX244" fmla="*/ 22734 w 546884"/>
                  <a:gd name="connsiteY244" fmla="*/ 318274 h 537663"/>
                  <a:gd name="connsiteX245" fmla="*/ 24642 w 546884"/>
                  <a:gd name="connsiteY245" fmla="*/ 319069 h 537663"/>
                  <a:gd name="connsiteX246" fmla="*/ 27980 w 546884"/>
                  <a:gd name="connsiteY246" fmla="*/ 318910 h 537663"/>
                  <a:gd name="connsiteX247" fmla="*/ 31319 w 546884"/>
                  <a:gd name="connsiteY247" fmla="*/ 319546 h 537663"/>
                  <a:gd name="connsiteX248" fmla="*/ 32591 w 546884"/>
                  <a:gd name="connsiteY248" fmla="*/ 319069 h 537663"/>
                  <a:gd name="connsiteX249" fmla="*/ 33385 w 546884"/>
                  <a:gd name="connsiteY249" fmla="*/ 319069 h 537663"/>
                  <a:gd name="connsiteX250" fmla="*/ 41334 w 546884"/>
                  <a:gd name="connsiteY250" fmla="*/ 319069 h 537663"/>
                  <a:gd name="connsiteX251" fmla="*/ 44673 w 546884"/>
                  <a:gd name="connsiteY251" fmla="*/ 318910 h 537663"/>
                  <a:gd name="connsiteX252" fmla="*/ 50714 w 546884"/>
                  <a:gd name="connsiteY252" fmla="*/ 318910 h 537663"/>
                  <a:gd name="connsiteX253" fmla="*/ 54689 w 546884"/>
                  <a:gd name="connsiteY253" fmla="*/ 319069 h 537663"/>
                  <a:gd name="connsiteX254" fmla="*/ 56755 w 546884"/>
                  <a:gd name="connsiteY254" fmla="*/ 319387 h 537663"/>
                  <a:gd name="connsiteX255" fmla="*/ 62796 w 546884"/>
                  <a:gd name="connsiteY255" fmla="*/ 319864 h 537663"/>
                  <a:gd name="connsiteX256" fmla="*/ 70268 w 546884"/>
                  <a:gd name="connsiteY256" fmla="*/ 319864 h 537663"/>
                  <a:gd name="connsiteX257" fmla="*/ 72812 w 546884"/>
                  <a:gd name="connsiteY257" fmla="*/ 319546 h 537663"/>
                  <a:gd name="connsiteX258" fmla="*/ 82669 w 546884"/>
                  <a:gd name="connsiteY258" fmla="*/ 319387 h 537663"/>
                  <a:gd name="connsiteX259" fmla="*/ 92207 w 546884"/>
                  <a:gd name="connsiteY259" fmla="*/ 319228 h 537663"/>
                  <a:gd name="connsiteX260" fmla="*/ 100951 w 546884"/>
                  <a:gd name="connsiteY260" fmla="*/ 319069 h 537663"/>
                  <a:gd name="connsiteX261" fmla="*/ 110490 w 546884"/>
                  <a:gd name="connsiteY261" fmla="*/ 319069 h 537663"/>
                  <a:gd name="connsiteX262" fmla="*/ 117803 w 546884"/>
                  <a:gd name="connsiteY262" fmla="*/ 319069 h 537663"/>
                  <a:gd name="connsiteX263" fmla="*/ 121141 w 546884"/>
                  <a:gd name="connsiteY263" fmla="*/ 320182 h 537663"/>
                  <a:gd name="connsiteX264" fmla="*/ 124162 w 546884"/>
                  <a:gd name="connsiteY264" fmla="*/ 321931 h 537663"/>
                  <a:gd name="connsiteX265" fmla="*/ 125593 w 546884"/>
                  <a:gd name="connsiteY265" fmla="*/ 323679 h 537663"/>
                  <a:gd name="connsiteX266" fmla="*/ 126229 w 546884"/>
                  <a:gd name="connsiteY266" fmla="*/ 324474 h 537663"/>
                  <a:gd name="connsiteX267" fmla="*/ 127182 w 546884"/>
                  <a:gd name="connsiteY267" fmla="*/ 326223 h 537663"/>
                  <a:gd name="connsiteX268" fmla="*/ 128772 w 546884"/>
                  <a:gd name="connsiteY268" fmla="*/ 327654 h 537663"/>
                  <a:gd name="connsiteX269" fmla="*/ 129408 w 546884"/>
                  <a:gd name="connsiteY269" fmla="*/ 329880 h 537663"/>
                  <a:gd name="connsiteX270" fmla="*/ 128931 w 546884"/>
                  <a:gd name="connsiteY270" fmla="*/ 332900 h 537663"/>
                  <a:gd name="connsiteX271" fmla="*/ 129090 w 546884"/>
                  <a:gd name="connsiteY271" fmla="*/ 336557 h 537663"/>
                  <a:gd name="connsiteX272" fmla="*/ 130044 w 546884"/>
                  <a:gd name="connsiteY272" fmla="*/ 340690 h 537663"/>
                  <a:gd name="connsiteX273" fmla="*/ 132111 w 546884"/>
                  <a:gd name="connsiteY273" fmla="*/ 345142 h 537663"/>
                  <a:gd name="connsiteX274" fmla="*/ 135131 w 546884"/>
                  <a:gd name="connsiteY274" fmla="*/ 349752 h 537663"/>
                  <a:gd name="connsiteX275" fmla="*/ 136562 w 546884"/>
                  <a:gd name="connsiteY275" fmla="*/ 353408 h 537663"/>
                  <a:gd name="connsiteX276" fmla="*/ 136085 w 546884"/>
                  <a:gd name="connsiteY276" fmla="*/ 356111 h 537663"/>
                  <a:gd name="connsiteX277" fmla="*/ 137039 w 546884"/>
                  <a:gd name="connsiteY277" fmla="*/ 358973 h 537663"/>
                  <a:gd name="connsiteX278" fmla="*/ 139265 w 546884"/>
                  <a:gd name="connsiteY278" fmla="*/ 361993 h 537663"/>
                  <a:gd name="connsiteX279" fmla="*/ 141014 w 546884"/>
                  <a:gd name="connsiteY279" fmla="*/ 363583 h 537663"/>
                  <a:gd name="connsiteX280" fmla="*/ 141967 w 546884"/>
                  <a:gd name="connsiteY280" fmla="*/ 364855 h 537663"/>
                  <a:gd name="connsiteX281" fmla="*/ 144511 w 546884"/>
                  <a:gd name="connsiteY281" fmla="*/ 369465 h 537663"/>
                  <a:gd name="connsiteX282" fmla="*/ 149280 w 546884"/>
                  <a:gd name="connsiteY282" fmla="*/ 376937 h 537663"/>
                  <a:gd name="connsiteX283" fmla="*/ 152937 w 546884"/>
                  <a:gd name="connsiteY283" fmla="*/ 382502 h 537663"/>
                  <a:gd name="connsiteX284" fmla="*/ 154050 w 546884"/>
                  <a:gd name="connsiteY284" fmla="*/ 383137 h 537663"/>
                  <a:gd name="connsiteX285" fmla="*/ 155957 w 546884"/>
                  <a:gd name="connsiteY285" fmla="*/ 382819 h 537663"/>
                  <a:gd name="connsiteX286" fmla="*/ 159773 w 546884"/>
                  <a:gd name="connsiteY286" fmla="*/ 382342 h 537663"/>
                  <a:gd name="connsiteX287" fmla="*/ 163747 w 546884"/>
                  <a:gd name="connsiteY287" fmla="*/ 382183 h 537663"/>
                  <a:gd name="connsiteX288" fmla="*/ 166450 w 546884"/>
                  <a:gd name="connsiteY288" fmla="*/ 383455 h 537663"/>
                  <a:gd name="connsiteX289" fmla="*/ 167563 w 546884"/>
                  <a:gd name="connsiteY289" fmla="*/ 383137 h 537663"/>
                  <a:gd name="connsiteX290" fmla="*/ 171696 w 546884"/>
                  <a:gd name="connsiteY290" fmla="*/ 380912 h 537663"/>
                  <a:gd name="connsiteX291" fmla="*/ 175830 w 546884"/>
                  <a:gd name="connsiteY291" fmla="*/ 380276 h 537663"/>
                  <a:gd name="connsiteX292" fmla="*/ 180122 w 546884"/>
                  <a:gd name="connsiteY292" fmla="*/ 379322 h 537663"/>
                  <a:gd name="connsiteX293" fmla="*/ 182348 w 546884"/>
                  <a:gd name="connsiteY293" fmla="*/ 378527 h 537663"/>
                  <a:gd name="connsiteX294" fmla="*/ 184891 w 546884"/>
                  <a:gd name="connsiteY294" fmla="*/ 378527 h 537663"/>
                  <a:gd name="connsiteX295" fmla="*/ 192046 w 546884"/>
                  <a:gd name="connsiteY295" fmla="*/ 380276 h 537663"/>
                  <a:gd name="connsiteX296" fmla="*/ 193317 w 546884"/>
                  <a:gd name="connsiteY296" fmla="*/ 380276 h 537663"/>
                  <a:gd name="connsiteX297" fmla="*/ 199041 w 546884"/>
                  <a:gd name="connsiteY297" fmla="*/ 380276 h 537663"/>
                  <a:gd name="connsiteX298" fmla="*/ 204605 w 546884"/>
                  <a:gd name="connsiteY298" fmla="*/ 379322 h 537663"/>
                  <a:gd name="connsiteX299" fmla="*/ 205559 w 546884"/>
                  <a:gd name="connsiteY299" fmla="*/ 371850 h 537663"/>
                  <a:gd name="connsiteX300" fmla="*/ 205559 w 546884"/>
                  <a:gd name="connsiteY300" fmla="*/ 370419 h 537663"/>
                  <a:gd name="connsiteX301" fmla="*/ 206989 w 546884"/>
                  <a:gd name="connsiteY301" fmla="*/ 367558 h 537663"/>
                  <a:gd name="connsiteX302" fmla="*/ 208738 w 546884"/>
                  <a:gd name="connsiteY302" fmla="*/ 365173 h 537663"/>
                  <a:gd name="connsiteX303" fmla="*/ 208897 w 546884"/>
                  <a:gd name="connsiteY303" fmla="*/ 362788 h 537663"/>
                  <a:gd name="connsiteX304" fmla="*/ 208738 w 546884"/>
                  <a:gd name="connsiteY304" fmla="*/ 359609 h 537663"/>
                  <a:gd name="connsiteX305" fmla="*/ 210010 w 546884"/>
                  <a:gd name="connsiteY305" fmla="*/ 355793 h 537663"/>
                  <a:gd name="connsiteX306" fmla="*/ 213825 w 546884"/>
                  <a:gd name="connsiteY306" fmla="*/ 352614 h 537663"/>
                  <a:gd name="connsiteX307" fmla="*/ 220026 w 546884"/>
                  <a:gd name="connsiteY307" fmla="*/ 351183 h 537663"/>
                  <a:gd name="connsiteX308" fmla="*/ 223523 w 546884"/>
                  <a:gd name="connsiteY308" fmla="*/ 350865 h 537663"/>
                  <a:gd name="connsiteX309" fmla="*/ 229087 w 546884"/>
                  <a:gd name="connsiteY309" fmla="*/ 350070 h 537663"/>
                  <a:gd name="connsiteX310" fmla="*/ 237513 w 546884"/>
                  <a:gd name="connsiteY310" fmla="*/ 349275 h 537663"/>
                  <a:gd name="connsiteX311" fmla="*/ 240534 w 546884"/>
                  <a:gd name="connsiteY311" fmla="*/ 349275 h 537663"/>
                  <a:gd name="connsiteX312" fmla="*/ 240852 w 546884"/>
                  <a:gd name="connsiteY312" fmla="*/ 349752 h 537663"/>
                  <a:gd name="connsiteX313" fmla="*/ 238944 w 546884"/>
                  <a:gd name="connsiteY313" fmla="*/ 355157 h 537663"/>
                  <a:gd name="connsiteX314" fmla="*/ 238944 w 546884"/>
                  <a:gd name="connsiteY314" fmla="*/ 356906 h 537663"/>
                  <a:gd name="connsiteX315" fmla="*/ 239580 w 546884"/>
                  <a:gd name="connsiteY315" fmla="*/ 358655 h 537663"/>
                  <a:gd name="connsiteX316" fmla="*/ 241011 w 546884"/>
                  <a:gd name="connsiteY316" fmla="*/ 359609 h 537663"/>
                  <a:gd name="connsiteX317" fmla="*/ 249755 w 546884"/>
                  <a:gd name="connsiteY317" fmla="*/ 359609 h 537663"/>
                  <a:gd name="connsiteX318" fmla="*/ 257703 w 546884"/>
                  <a:gd name="connsiteY318" fmla="*/ 359767 h 537663"/>
                  <a:gd name="connsiteX319" fmla="*/ 266924 w 546884"/>
                  <a:gd name="connsiteY319" fmla="*/ 360086 h 537663"/>
                  <a:gd name="connsiteX320" fmla="*/ 273919 w 546884"/>
                  <a:gd name="connsiteY320" fmla="*/ 360403 h 537663"/>
                  <a:gd name="connsiteX321" fmla="*/ 274714 w 546884"/>
                  <a:gd name="connsiteY321" fmla="*/ 360562 h 537663"/>
                  <a:gd name="connsiteX322" fmla="*/ 275509 w 546884"/>
                  <a:gd name="connsiteY322" fmla="*/ 361039 h 537663"/>
                  <a:gd name="connsiteX323" fmla="*/ 276463 w 546884"/>
                  <a:gd name="connsiteY323" fmla="*/ 363742 h 537663"/>
                  <a:gd name="connsiteX324" fmla="*/ 276304 w 546884"/>
                  <a:gd name="connsiteY324" fmla="*/ 368829 h 537663"/>
                  <a:gd name="connsiteX325" fmla="*/ 274714 w 546884"/>
                  <a:gd name="connsiteY325" fmla="*/ 376460 h 537663"/>
                  <a:gd name="connsiteX326" fmla="*/ 275350 w 546884"/>
                  <a:gd name="connsiteY326" fmla="*/ 383455 h 537663"/>
                  <a:gd name="connsiteX327" fmla="*/ 278053 w 546884"/>
                  <a:gd name="connsiteY327" fmla="*/ 390132 h 537663"/>
                  <a:gd name="connsiteX328" fmla="*/ 278371 w 546884"/>
                  <a:gd name="connsiteY328" fmla="*/ 400148 h 537663"/>
                  <a:gd name="connsiteX329" fmla="*/ 277258 w 546884"/>
                  <a:gd name="connsiteY329" fmla="*/ 406189 h 537663"/>
                  <a:gd name="connsiteX330" fmla="*/ 276145 w 546884"/>
                  <a:gd name="connsiteY330" fmla="*/ 413820 h 537663"/>
                  <a:gd name="connsiteX331" fmla="*/ 275668 w 546884"/>
                  <a:gd name="connsiteY331" fmla="*/ 422564 h 537663"/>
                  <a:gd name="connsiteX332" fmla="*/ 276940 w 546884"/>
                  <a:gd name="connsiteY332" fmla="*/ 426061 h 537663"/>
                  <a:gd name="connsiteX333" fmla="*/ 279484 w 546884"/>
                  <a:gd name="connsiteY333" fmla="*/ 429877 h 537663"/>
                  <a:gd name="connsiteX334" fmla="*/ 283617 w 546884"/>
                  <a:gd name="connsiteY334" fmla="*/ 433851 h 537663"/>
                  <a:gd name="connsiteX335" fmla="*/ 286637 w 546884"/>
                  <a:gd name="connsiteY335" fmla="*/ 438939 h 537663"/>
                  <a:gd name="connsiteX336" fmla="*/ 288863 w 546884"/>
                  <a:gd name="connsiteY336" fmla="*/ 445298 h 537663"/>
                  <a:gd name="connsiteX337" fmla="*/ 289658 w 546884"/>
                  <a:gd name="connsiteY337" fmla="*/ 449272 h 537663"/>
                  <a:gd name="connsiteX338" fmla="*/ 289022 w 546884"/>
                  <a:gd name="connsiteY338" fmla="*/ 450862 h 537663"/>
                  <a:gd name="connsiteX339" fmla="*/ 289181 w 546884"/>
                  <a:gd name="connsiteY339" fmla="*/ 453723 h 537663"/>
                  <a:gd name="connsiteX340" fmla="*/ 289817 w 546884"/>
                  <a:gd name="connsiteY340" fmla="*/ 457698 h 537663"/>
                  <a:gd name="connsiteX341" fmla="*/ 289022 w 546884"/>
                  <a:gd name="connsiteY341" fmla="*/ 460401 h 537663"/>
                  <a:gd name="connsiteX342" fmla="*/ 286796 w 546884"/>
                  <a:gd name="connsiteY342" fmla="*/ 461672 h 537663"/>
                  <a:gd name="connsiteX343" fmla="*/ 286161 w 546884"/>
                  <a:gd name="connsiteY343" fmla="*/ 463580 h 537663"/>
                  <a:gd name="connsiteX344" fmla="*/ 287273 w 546884"/>
                  <a:gd name="connsiteY344" fmla="*/ 466919 h 537663"/>
                  <a:gd name="connsiteX345" fmla="*/ 287432 w 546884"/>
                  <a:gd name="connsiteY345" fmla="*/ 470098 h 537663"/>
                  <a:gd name="connsiteX346" fmla="*/ 288386 w 546884"/>
                  <a:gd name="connsiteY346" fmla="*/ 471370 h 537663"/>
                  <a:gd name="connsiteX347" fmla="*/ 289022 w 546884"/>
                  <a:gd name="connsiteY347" fmla="*/ 472165 h 537663"/>
                  <a:gd name="connsiteX348" fmla="*/ 289976 w 546884"/>
                  <a:gd name="connsiteY348" fmla="*/ 472324 h 537663"/>
                  <a:gd name="connsiteX349" fmla="*/ 292361 w 546884"/>
                  <a:gd name="connsiteY349" fmla="*/ 471211 h 537663"/>
                  <a:gd name="connsiteX350" fmla="*/ 294904 w 546884"/>
                  <a:gd name="connsiteY350" fmla="*/ 469144 h 537663"/>
                  <a:gd name="connsiteX351" fmla="*/ 297130 w 546884"/>
                  <a:gd name="connsiteY351" fmla="*/ 468190 h 537663"/>
                  <a:gd name="connsiteX352" fmla="*/ 300151 w 546884"/>
                  <a:gd name="connsiteY352" fmla="*/ 468350 h 537663"/>
                  <a:gd name="connsiteX353" fmla="*/ 304443 w 546884"/>
                  <a:gd name="connsiteY353" fmla="*/ 468986 h 537663"/>
                  <a:gd name="connsiteX354" fmla="*/ 311915 w 546884"/>
                  <a:gd name="connsiteY354" fmla="*/ 469144 h 537663"/>
                  <a:gd name="connsiteX355" fmla="*/ 314141 w 546884"/>
                  <a:gd name="connsiteY355" fmla="*/ 468826 h 537663"/>
                  <a:gd name="connsiteX356" fmla="*/ 321136 w 546884"/>
                  <a:gd name="connsiteY356" fmla="*/ 465965 h 537663"/>
                  <a:gd name="connsiteX357" fmla="*/ 323043 w 546884"/>
                  <a:gd name="connsiteY357" fmla="*/ 465806 h 537663"/>
                  <a:gd name="connsiteX358" fmla="*/ 325746 w 546884"/>
                  <a:gd name="connsiteY358" fmla="*/ 465965 h 537663"/>
                  <a:gd name="connsiteX359" fmla="*/ 329721 w 546884"/>
                  <a:gd name="connsiteY359" fmla="*/ 466919 h 537663"/>
                  <a:gd name="connsiteX360" fmla="*/ 333695 w 546884"/>
                  <a:gd name="connsiteY360" fmla="*/ 467077 h 537663"/>
                  <a:gd name="connsiteX361" fmla="*/ 335603 w 546884"/>
                  <a:gd name="connsiteY361" fmla="*/ 466124 h 537663"/>
                  <a:gd name="connsiteX362" fmla="*/ 335762 w 546884"/>
                  <a:gd name="connsiteY362" fmla="*/ 465011 h 537663"/>
                  <a:gd name="connsiteX363" fmla="*/ 336398 w 546884"/>
                  <a:gd name="connsiteY363" fmla="*/ 463421 h 537663"/>
                  <a:gd name="connsiteX364" fmla="*/ 337510 w 546884"/>
                  <a:gd name="connsiteY364" fmla="*/ 462944 h 537663"/>
                  <a:gd name="connsiteX365" fmla="*/ 338464 w 546884"/>
                  <a:gd name="connsiteY365" fmla="*/ 463103 h 537663"/>
                  <a:gd name="connsiteX366" fmla="*/ 340690 w 546884"/>
                  <a:gd name="connsiteY366" fmla="*/ 463421 h 537663"/>
                  <a:gd name="connsiteX367" fmla="*/ 341803 w 546884"/>
                  <a:gd name="connsiteY367" fmla="*/ 465329 h 537663"/>
                  <a:gd name="connsiteX368" fmla="*/ 342280 w 546884"/>
                  <a:gd name="connsiteY368" fmla="*/ 467396 h 537663"/>
                  <a:gd name="connsiteX369" fmla="*/ 343870 w 546884"/>
                  <a:gd name="connsiteY369" fmla="*/ 467554 h 537663"/>
                  <a:gd name="connsiteX370" fmla="*/ 347685 w 546884"/>
                  <a:gd name="connsiteY370" fmla="*/ 468667 h 537663"/>
                  <a:gd name="connsiteX371" fmla="*/ 348957 w 546884"/>
                  <a:gd name="connsiteY371" fmla="*/ 470416 h 537663"/>
                  <a:gd name="connsiteX372" fmla="*/ 349752 w 546884"/>
                  <a:gd name="connsiteY372" fmla="*/ 473914 h 537663"/>
                  <a:gd name="connsiteX373" fmla="*/ 349275 w 546884"/>
                  <a:gd name="connsiteY373" fmla="*/ 475822 h 537663"/>
                  <a:gd name="connsiteX374" fmla="*/ 348003 w 546884"/>
                  <a:gd name="connsiteY374" fmla="*/ 477411 h 537663"/>
                  <a:gd name="connsiteX375" fmla="*/ 349275 w 546884"/>
                  <a:gd name="connsiteY375" fmla="*/ 478683 h 537663"/>
                  <a:gd name="connsiteX376" fmla="*/ 351818 w 546884"/>
                  <a:gd name="connsiteY376" fmla="*/ 479478 h 537663"/>
                  <a:gd name="connsiteX377" fmla="*/ 353249 w 546884"/>
                  <a:gd name="connsiteY377" fmla="*/ 479319 h 537663"/>
                  <a:gd name="connsiteX378" fmla="*/ 357542 w 546884"/>
                  <a:gd name="connsiteY378" fmla="*/ 476775 h 537663"/>
                  <a:gd name="connsiteX379" fmla="*/ 359290 w 546884"/>
                  <a:gd name="connsiteY379" fmla="*/ 476298 h 537663"/>
                  <a:gd name="connsiteX380" fmla="*/ 361516 w 546884"/>
                  <a:gd name="connsiteY380" fmla="*/ 475822 h 537663"/>
                  <a:gd name="connsiteX381" fmla="*/ 363583 w 546884"/>
                  <a:gd name="connsiteY381" fmla="*/ 475186 h 537663"/>
                  <a:gd name="connsiteX382" fmla="*/ 369306 w 546884"/>
                  <a:gd name="connsiteY382" fmla="*/ 474073 h 537663"/>
                  <a:gd name="connsiteX383" fmla="*/ 372486 w 546884"/>
                  <a:gd name="connsiteY383" fmla="*/ 473596 h 537663"/>
                  <a:gd name="connsiteX384" fmla="*/ 374234 w 546884"/>
                  <a:gd name="connsiteY384" fmla="*/ 472801 h 537663"/>
                  <a:gd name="connsiteX385" fmla="*/ 375347 w 546884"/>
                  <a:gd name="connsiteY385" fmla="*/ 472801 h 537663"/>
                  <a:gd name="connsiteX386" fmla="*/ 376301 w 546884"/>
                  <a:gd name="connsiteY386" fmla="*/ 473437 h 537663"/>
                  <a:gd name="connsiteX387" fmla="*/ 375506 w 546884"/>
                  <a:gd name="connsiteY387" fmla="*/ 475980 h 537663"/>
                  <a:gd name="connsiteX388" fmla="*/ 375188 w 546884"/>
                  <a:gd name="connsiteY388" fmla="*/ 478365 h 537663"/>
                  <a:gd name="connsiteX389" fmla="*/ 376301 w 546884"/>
                  <a:gd name="connsiteY389" fmla="*/ 482658 h 537663"/>
                  <a:gd name="connsiteX390" fmla="*/ 377096 w 546884"/>
                  <a:gd name="connsiteY390" fmla="*/ 484565 h 537663"/>
                  <a:gd name="connsiteX391" fmla="*/ 379004 w 546884"/>
                  <a:gd name="connsiteY391" fmla="*/ 486155 h 537663"/>
                  <a:gd name="connsiteX392" fmla="*/ 380276 w 546884"/>
                  <a:gd name="connsiteY392" fmla="*/ 486791 h 537663"/>
                  <a:gd name="connsiteX393" fmla="*/ 381865 w 546884"/>
                  <a:gd name="connsiteY393" fmla="*/ 488381 h 537663"/>
                  <a:gd name="connsiteX394" fmla="*/ 384886 w 546884"/>
                  <a:gd name="connsiteY394" fmla="*/ 488063 h 537663"/>
                  <a:gd name="connsiteX395" fmla="*/ 391722 w 546884"/>
                  <a:gd name="connsiteY395" fmla="*/ 490289 h 537663"/>
                  <a:gd name="connsiteX396" fmla="*/ 393789 w 546884"/>
                  <a:gd name="connsiteY396" fmla="*/ 491401 h 537663"/>
                  <a:gd name="connsiteX397" fmla="*/ 396650 w 546884"/>
                  <a:gd name="connsiteY397" fmla="*/ 492355 h 537663"/>
                  <a:gd name="connsiteX398" fmla="*/ 398558 w 546884"/>
                  <a:gd name="connsiteY398" fmla="*/ 492673 h 537663"/>
                  <a:gd name="connsiteX399" fmla="*/ 405553 w 546884"/>
                  <a:gd name="connsiteY399" fmla="*/ 493468 h 537663"/>
                  <a:gd name="connsiteX400" fmla="*/ 408256 w 546884"/>
                  <a:gd name="connsiteY400" fmla="*/ 493945 h 537663"/>
                  <a:gd name="connsiteX401" fmla="*/ 413025 w 546884"/>
                  <a:gd name="connsiteY401" fmla="*/ 494740 h 537663"/>
                  <a:gd name="connsiteX402" fmla="*/ 416841 w 546884"/>
                  <a:gd name="connsiteY402" fmla="*/ 494899 h 537663"/>
                  <a:gd name="connsiteX403" fmla="*/ 419543 w 546884"/>
                  <a:gd name="connsiteY403" fmla="*/ 494581 h 537663"/>
                  <a:gd name="connsiteX404" fmla="*/ 421451 w 546884"/>
                  <a:gd name="connsiteY404" fmla="*/ 493945 h 537663"/>
                  <a:gd name="connsiteX405" fmla="*/ 422564 w 546884"/>
                  <a:gd name="connsiteY405" fmla="*/ 493150 h 537663"/>
                  <a:gd name="connsiteX406" fmla="*/ 423041 w 546884"/>
                  <a:gd name="connsiteY406" fmla="*/ 492514 h 537663"/>
                  <a:gd name="connsiteX407" fmla="*/ 423836 w 546884"/>
                  <a:gd name="connsiteY407" fmla="*/ 490447 h 537663"/>
                  <a:gd name="connsiteX408" fmla="*/ 425266 w 546884"/>
                  <a:gd name="connsiteY408" fmla="*/ 485837 h 537663"/>
                  <a:gd name="connsiteX409" fmla="*/ 425902 w 546884"/>
                  <a:gd name="connsiteY409" fmla="*/ 484407 h 537663"/>
                  <a:gd name="connsiteX410" fmla="*/ 427333 w 546884"/>
                  <a:gd name="connsiteY410" fmla="*/ 483770 h 537663"/>
                  <a:gd name="connsiteX411" fmla="*/ 429082 w 546884"/>
                  <a:gd name="connsiteY411" fmla="*/ 483294 h 537663"/>
                  <a:gd name="connsiteX412" fmla="*/ 430195 w 546884"/>
                  <a:gd name="connsiteY412" fmla="*/ 484088 h 537663"/>
                  <a:gd name="connsiteX413" fmla="*/ 431308 w 546884"/>
                  <a:gd name="connsiteY413" fmla="*/ 489335 h 537663"/>
                  <a:gd name="connsiteX414" fmla="*/ 436713 w 546884"/>
                  <a:gd name="connsiteY414" fmla="*/ 493945 h 537663"/>
                  <a:gd name="connsiteX415" fmla="*/ 438462 w 546884"/>
                  <a:gd name="connsiteY415" fmla="*/ 497761 h 537663"/>
                  <a:gd name="connsiteX416" fmla="*/ 439892 w 546884"/>
                  <a:gd name="connsiteY416" fmla="*/ 501099 h 537663"/>
                  <a:gd name="connsiteX417" fmla="*/ 441005 w 546884"/>
                  <a:gd name="connsiteY417" fmla="*/ 502053 h 537663"/>
                  <a:gd name="connsiteX418" fmla="*/ 443072 w 546884"/>
                  <a:gd name="connsiteY418" fmla="*/ 503166 h 537663"/>
                  <a:gd name="connsiteX419" fmla="*/ 446251 w 546884"/>
                  <a:gd name="connsiteY419" fmla="*/ 503643 h 537663"/>
                  <a:gd name="connsiteX420" fmla="*/ 449113 w 546884"/>
                  <a:gd name="connsiteY420" fmla="*/ 503801 h 537663"/>
                  <a:gd name="connsiteX421" fmla="*/ 455154 w 546884"/>
                  <a:gd name="connsiteY421" fmla="*/ 506186 h 537663"/>
                  <a:gd name="connsiteX422" fmla="*/ 460083 w 546884"/>
                  <a:gd name="connsiteY422" fmla="*/ 508094 h 537663"/>
                  <a:gd name="connsiteX423" fmla="*/ 463580 w 546884"/>
                  <a:gd name="connsiteY423" fmla="*/ 509525 h 537663"/>
                  <a:gd name="connsiteX424" fmla="*/ 465170 w 546884"/>
                  <a:gd name="connsiteY424" fmla="*/ 510479 h 537663"/>
                  <a:gd name="connsiteX425" fmla="*/ 466283 w 546884"/>
                  <a:gd name="connsiteY425" fmla="*/ 512228 h 537663"/>
                  <a:gd name="connsiteX426" fmla="*/ 466919 w 546884"/>
                  <a:gd name="connsiteY426" fmla="*/ 513499 h 537663"/>
                  <a:gd name="connsiteX427" fmla="*/ 467873 w 546884"/>
                  <a:gd name="connsiteY427" fmla="*/ 516997 h 537663"/>
                  <a:gd name="connsiteX428" fmla="*/ 469144 w 546884"/>
                  <a:gd name="connsiteY428" fmla="*/ 519699 h 537663"/>
                  <a:gd name="connsiteX429" fmla="*/ 470893 w 546884"/>
                  <a:gd name="connsiteY429" fmla="*/ 520335 h 537663"/>
                  <a:gd name="connsiteX430" fmla="*/ 472642 w 546884"/>
                  <a:gd name="connsiteY430" fmla="*/ 520494 h 537663"/>
                  <a:gd name="connsiteX431" fmla="*/ 474232 w 546884"/>
                  <a:gd name="connsiteY431" fmla="*/ 522402 h 537663"/>
                  <a:gd name="connsiteX432" fmla="*/ 475503 w 546884"/>
                  <a:gd name="connsiteY432" fmla="*/ 523992 h 537663"/>
                  <a:gd name="connsiteX433" fmla="*/ 477888 w 546884"/>
                  <a:gd name="connsiteY433" fmla="*/ 527966 h 537663"/>
                  <a:gd name="connsiteX434" fmla="*/ 479637 w 546884"/>
                  <a:gd name="connsiteY434" fmla="*/ 530669 h 537663"/>
                  <a:gd name="connsiteX435" fmla="*/ 480273 w 546884"/>
                  <a:gd name="connsiteY435" fmla="*/ 533372 h 537663"/>
                  <a:gd name="connsiteX436" fmla="*/ 482339 w 546884"/>
                  <a:gd name="connsiteY436" fmla="*/ 535120 h 537663"/>
                  <a:gd name="connsiteX437" fmla="*/ 485201 w 546884"/>
                  <a:gd name="connsiteY437" fmla="*/ 535915 h 537663"/>
                  <a:gd name="connsiteX438" fmla="*/ 487745 w 546884"/>
                  <a:gd name="connsiteY438" fmla="*/ 536074 h 537663"/>
                  <a:gd name="connsiteX439" fmla="*/ 489176 w 546884"/>
                  <a:gd name="connsiteY439" fmla="*/ 535279 h 537663"/>
                  <a:gd name="connsiteX440" fmla="*/ 492991 w 546884"/>
                  <a:gd name="connsiteY440" fmla="*/ 533848 h 537663"/>
                  <a:gd name="connsiteX441" fmla="*/ 495853 w 546884"/>
                  <a:gd name="connsiteY441" fmla="*/ 532259 h 537663"/>
                  <a:gd name="connsiteX442" fmla="*/ 497919 w 546884"/>
                  <a:gd name="connsiteY442" fmla="*/ 531782 h 537663"/>
                  <a:gd name="connsiteX443" fmla="*/ 499032 w 546884"/>
                  <a:gd name="connsiteY443" fmla="*/ 532100 h 537663"/>
                  <a:gd name="connsiteX444" fmla="*/ 499986 w 546884"/>
                  <a:gd name="connsiteY444" fmla="*/ 533212 h 537663"/>
                  <a:gd name="connsiteX445" fmla="*/ 500622 w 546884"/>
                  <a:gd name="connsiteY445" fmla="*/ 535279 h 537663"/>
                  <a:gd name="connsiteX446" fmla="*/ 500622 w 546884"/>
                  <a:gd name="connsiteY446" fmla="*/ 536551 h 537663"/>
                  <a:gd name="connsiteX447" fmla="*/ 502689 w 546884"/>
                  <a:gd name="connsiteY447" fmla="*/ 537664 h 537663"/>
                  <a:gd name="connsiteX448" fmla="*/ 504279 w 546884"/>
                  <a:gd name="connsiteY448" fmla="*/ 537187 h 537663"/>
                  <a:gd name="connsiteX449" fmla="*/ 504755 w 546884"/>
                  <a:gd name="connsiteY449" fmla="*/ 535915 h 537663"/>
                  <a:gd name="connsiteX450" fmla="*/ 504755 w 546884"/>
                  <a:gd name="connsiteY450" fmla="*/ 535279 h 537663"/>
                  <a:gd name="connsiteX451" fmla="*/ 504755 w 546884"/>
                  <a:gd name="connsiteY451" fmla="*/ 529397 h 537663"/>
                  <a:gd name="connsiteX452" fmla="*/ 504755 w 546884"/>
                  <a:gd name="connsiteY452" fmla="*/ 524310 h 537663"/>
                  <a:gd name="connsiteX453" fmla="*/ 504755 w 546884"/>
                  <a:gd name="connsiteY453" fmla="*/ 519541 h 537663"/>
                  <a:gd name="connsiteX454" fmla="*/ 504755 w 546884"/>
                  <a:gd name="connsiteY454" fmla="*/ 513658 h 537663"/>
                  <a:gd name="connsiteX455" fmla="*/ 504755 w 546884"/>
                  <a:gd name="connsiteY455" fmla="*/ 508571 h 537663"/>
                  <a:gd name="connsiteX456" fmla="*/ 504755 w 546884"/>
                  <a:gd name="connsiteY456" fmla="*/ 504437 h 537663"/>
                  <a:gd name="connsiteX457" fmla="*/ 504755 w 546884"/>
                  <a:gd name="connsiteY457" fmla="*/ 499986 h 537663"/>
                  <a:gd name="connsiteX458" fmla="*/ 503484 w 546884"/>
                  <a:gd name="connsiteY458" fmla="*/ 500304 h 537663"/>
                  <a:gd name="connsiteX459" fmla="*/ 501894 w 546884"/>
                  <a:gd name="connsiteY459" fmla="*/ 501258 h 537663"/>
                  <a:gd name="connsiteX460" fmla="*/ 498078 w 546884"/>
                  <a:gd name="connsiteY460" fmla="*/ 501417 h 537663"/>
                  <a:gd name="connsiteX461" fmla="*/ 496488 w 546884"/>
                  <a:gd name="connsiteY461" fmla="*/ 502053 h 537663"/>
                  <a:gd name="connsiteX462" fmla="*/ 496012 w 546884"/>
                  <a:gd name="connsiteY462" fmla="*/ 503166 h 537663"/>
                  <a:gd name="connsiteX463" fmla="*/ 496330 w 546884"/>
                  <a:gd name="connsiteY463" fmla="*/ 504756 h 537663"/>
                  <a:gd name="connsiteX464" fmla="*/ 496488 w 546884"/>
                  <a:gd name="connsiteY464" fmla="*/ 506663 h 537663"/>
                  <a:gd name="connsiteX465" fmla="*/ 495853 w 546884"/>
                  <a:gd name="connsiteY465" fmla="*/ 507617 h 537663"/>
                  <a:gd name="connsiteX466" fmla="*/ 494263 w 546884"/>
                  <a:gd name="connsiteY466" fmla="*/ 507935 h 537663"/>
                  <a:gd name="connsiteX467" fmla="*/ 491878 w 546884"/>
                  <a:gd name="connsiteY467" fmla="*/ 507299 h 537663"/>
                  <a:gd name="connsiteX468" fmla="*/ 487427 w 546884"/>
                  <a:gd name="connsiteY468" fmla="*/ 506186 h 537663"/>
                  <a:gd name="connsiteX469" fmla="*/ 483770 w 546884"/>
                  <a:gd name="connsiteY469" fmla="*/ 505550 h 537663"/>
                  <a:gd name="connsiteX470" fmla="*/ 481227 w 546884"/>
                  <a:gd name="connsiteY470" fmla="*/ 503007 h 537663"/>
                  <a:gd name="connsiteX471" fmla="*/ 477729 w 546884"/>
                  <a:gd name="connsiteY471" fmla="*/ 499032 h 537663"/>
                  <a:gd name="connsiteX472" fmla="*/ 475345 w 546884"/>
                  <a:gd name="connsiteY472" fmla="*/ 496965 h 537663"/>
                  <a:gd name="connsiteX473" fmla="*/ 469780 w 546884"/>
                  <a:gd name="connsiteY473" fmla="*/ 492832 h 537663"/>
                  <a:gd name="connsiteX474" fmla="*/ 468826 w 546884"/>
                  <a:gd name="connsiteY474" fmla="*/ 492037 h 537663"/>
                  <a:gd name="connsiteX475" fmla="*/ 467078 w 546884"/>
                  <a:gd name="connsiteY475" fmla="*/ 490130 h 537663"/>
                  <a:gd name="connsiteX476" fmla="*/ 465647 w 546884"/>
                  <a:gd name="connsiteY476" fmla="*/ 486791 h 537663"/>
                  <a:gd name="connsiteX477" fmla="*/ 465011 w 546884"/>
                  <a:gd name="connsiteY477" fmla="*/ 484565 h 537663"/>
                  <a:gd name="connsiteX478" fmla="*/ 464216 w 546884"/>
                  <a:gd name="connsiteY478" fmla="*/ 482975 h 537663"/>
                  <a:gd name="connsiteX479" fmla="*/ 463580 w 546884"/>
                  <a:gd name="connsiteY479" fmla="*/ 480591 h 537663"/>
                  <a:gd name="connsiteX480" fmla="*/ 464852 w 546884"/>
                  <a:gd name="connsiteY480" fmla="*/ 476935 h 537663"/>
                  <a:gd name="connsiteX481" fmla="*/ 466760 w 546884"/>
                  <a:gd name="connsiteY481" fmla="*/ 469780 h 537663"/>
                  <a:gd name="connsiteX482" fmla="*/ 468190 w 546884"/>
                  <a:gd name="connsiteY482" fmla="*/ 464693 h 537663"/>
                  <a:gd name="connsiteX483" fmla="*/ 468826 w 546884"/>
                  <a:gd name="connsiteY483" fmla="*/ 460878 h 537663"/>
                  <a:gd name="connsiteX484" fmla="*/ 471529 w 546884"/>
                  <a:gd name="connsiteY484" fmla="*/ 457062 h 537663"/>
                  <a:gd name="connsiteX485" fmla="*/ 471847 w 546884"/>
                  <a:gd name="connsiteY485" fmla="*/ 453723 h 537663"/>
                  <a:gd name="connsiteX486" fmla="*/ 470734 w 546884"/>
                  <a:gd name="connsiteY486" fmla="*/ 449272 h 537663"/>
                  <a:gd name="connsiteX487" fmla="*/ 471052 w 546884"/>
                  <a:gd name="connsiteY487" fmla="*/ 446728 h 537663"/>
                  <a:gd name="connsiteX488" fmla="*/ 471211 w 546884"/>
                  <a:gd name="connsiteY488" fmla="*/ 440688 h 537663"/>
                  <a:gd name="connsiteX489" fmla="*/ 471370 w 546884"/>
                  <a:gd name="connsiteY489" fmla="*/ 435441 h 537663"/>
                  <a:gd name="connsiteX490" fmla="*/ 471370 w 546884"/>
                  <a:gd name="connsiteY490" fmla="*/ 432897 h 537663"/>
                  <a:gd name="connsiteX491" fmla="*/ 470575 w 546884"/>
                  <a:gd name="connsiteY491" fmla="*/ 428605 h 537663"/>
                  <a:gd name="connsiteX492" fmla="*/ 468826 w 546884"/>
                  <a:gd name="connsiteY492" fmla="*/ 423677 h 537663"/>
                  <a:gd name="connsiteX493" fmla="*/ 464693 w 546884"/>
                  <a:gd name="connsiteY493" fmla="*/ 416999 h 537663"/>
                  <a:gd name="connsiteX494" fmla="*/ 464693 w 546884"/>
                  <a:gd name="connsiteY494" fmla="*/ 415410 h 537663"/>
                  <a:gd name="connsiteX495" fmla="*/ 467237 w 546884"/>
                  <a:gd name="connsiteY495" fmla="*/ 413820 h 537663"/>
                  <a:gd name="connsiteX496" fmla="*/ 470893 w 546884"/>
                  <a:gd name="connsiteY496" fmla="*/ 411117 h 537663"/>
                  <a:gd name="connsiteX497" fmla="*/ 472801 w 546884"/>
                  <a:gd name="connsiteY497" fmla="*/ 409369 h 537663"/>
                  <a:gd name="connsiteX498" fmla="*/ 475026 w 546884"/>
                  <a:gd name="connsiteY498" fmla="*/ 407143 h 537663"/>
                  <a:gd name="connsiteX499" fmla="*/ 475980 w 546884"/>
                  <a:gd name="connsiteY499" fmla="*/ 405871 h 537663"/>
                  <a:gd name="connsiteX500" fmla="*/ 478206 w 546884"/>
                  <a:gd name="connsiteY500" fmla="*/ 402851 h 537663"/>
                  <a:gd name="connsiteX501" fmla="*/ 479637 w 546884"/>
                  <a:gd name="connsiteY501" fmla="*/ 400466 h 537663"/>
                  <a:gd name="connsiteX502" fmla="*/ 480114 w 546884"/>
                  <a:gd name="connsiteY502" fmla="*/ 397286 h 537663"/>
                  <a:gd name="connsiteX503" fmla="*/ 479001 w 546884"/>
                  <a:gd name="connsiteY503" fmla="*/ 394266 h 537663"/>
                  <a:gd name="connsiteX504" fmla="*/ 481227 w 546884"/>
                  <a:gd name="connsiteY504" fmla="*/ 393630 h 537663"/>
                  <a:gd name="connsiteX505" fmla="*/ 488222 w 546884"/>
                  <a:gd name="connsiteY505" fmla="*/ 392517 h 537663"/>
                  <a:gd name="connsiteX506" fmla="*/ 495853 w 546884"/>
                  <a:gd name="connsiteY506" fmla="*/ 391404 h 537663"/>
                  <a:gd name="connsiteX507" fmla="*/ 503960 w 546884"/>
                  <a:gd name="connsiteY507" fmla="*/ 390132 h 537663"/>
                  <a:gd name="connsiteX508" fmla="*/ 512068 w 546884"/>
                  <a:gd name="connsiteY508" fmla="*/ 388861 h 537663"/>
                  <a:gd name="connsiteX509" fmla="*/ 520017 w 546884"/>
                  <a:gd name="connsiteY509" fmla="*/ 387748 h 537663"/>
                  <a:gd name="connsiteX510" fmla="*/ 527171 w 546884"/>
                  <a:gd name="connsiteY510" fmla="*/ 386635 h 537663"/>
                  <a:gd name="connsiteX511" fmla="*/ 527330 w 546884"/>
                  <a:gd name="connsiteY511" fmla="*/ 385522 h 537663"/>
                  <a:gd name="connsiteX512" fmla="*/ 527012 w 546884"/>
                  <a:gd name="connsiteY512" fmla="*/ 383614 h 537663"/>
                  <a:gd name="connsiteX513" fmla="*/ 525900 w 546884"/>
                  <a:gd name="connsiteY513" fmla="*/ 382183 h 537663"/>
                  <a:gd name="connsiteX514" fmla="*/ 524946 w 546884"/>
                  <a:gd name="connsiteY514" fmla="*/ 381229 h 537663"/>
                  <a:gd name="connsiteX515" fmla="*/ 524151 w 546884"/>
                  <a:gd name="connsiteY515" fmla="*/ 380912 h 537663"/>
                  <a:gd name="connsiteX516" fmla="*/ 523356 w 546884"/>
                  <a:gd name="connsiteY516" fmla="*/ 380116 h 537663"/>
                  <a:gd name="connsiteX517" fmla="*/ 522084 w 546884"/>
                  <a:gd name="connsiteY517" fmla="*/ 378209 h 537663"/>
                  <a:gd name="connsiteX518" fmla="*/ 521289 w 546884"/>
                  <a:gd name="connsiteY518" fmla="*/ 377573 h 537663"/>
                  <a:gd name="connsiteX519" fmla="*/ 519063 w 546884"/>
                  <a:gd name="connsiteY519" fmla="*/ 376619 h 537663"/>
                  <a:gd name="connsiteX520" fmla="*/ 518587 w 546884"/>
                  <a:gd name="connsiteY520" fmla="*/ 375983 h 537663"/>
                  <a:gd name="connsiteX521" fmla="*/ 518269 w 546884"/>
                  <a:gd name="connsiteY521" fmla="*/ 373599 h 537663"/>
                  <a:gd name="connsiteX522" fmla="*/ 516997 w 546884"/>
                  <a:gd name="connsiteY522" fmla="*/ 370737 h 537663"/>
                  <a:gd name="connsiteX523" fmla="*/ 516520 w 546884"/>
                  <a:gd name="connsiteY523" fmla="*/ 368352 h 537663"/>
                  <a:gd name="connsiteX524" fmla="*/ 516838 w 546884"/>
                  <a:gd name="connsiteY524" fmla="*/ 367558 h 537663"/>
                  <a:gd name="connsiteX525" fmla="*/ 516679 w 546884"/>
                  <a:gd name="connsiteY525" fmla="*/ 365173 h 537663"/>
                  <a:gd name="connsiteX526" fmla="*/ 514930 w 546884"/>
                  <a:gd name="connsiteY526" fmla="*/ 360244 h 537663"/>
                  <a:gd name="connsiteX527" fmla="*/ 513181 w 546884"/>
                  <a:gd name="connsiteY527" fmla="*/ 357701 h 537663"/>
                  <a:gd name="connsiteX528" fmla="*/ 511115 w 546884"/>
                  <a:gd name="connsiteY528" fmla="*/ 355793 h 537663"/>
                  <a:gd name="connsiteX529" fmla="*/ 508571 w 546884"/>
                  <a:gd name="connsiteY529" fmla="*/ 354362 h 537663"/>
                  <a:gd name="connsiteX530" fmla="*/ 506027 w 546884"/>
                  <a:gd name="connsiteY530" fmla="*/ 353408 h 537663"/>
                  <a:gd name="connsiteX531" fmla="*/ 503484 w 546884"/>
                  <a:gd name="connsiteY531" fmla="*/ 351501 h 537663"/>
                  <a:gd name="connsiteX532" fmla="*/ 499668 w 546884"/>
                  <a:gd name="connsiteY532" fmla="*/ 346572 h 537663"/>
                  <a:gd name="connsiteX533" fmla="*/ 497442 w 546884"/>
                  <a:gd name="connsiteY533" fmla="*/ 344506 h 537663"/>
                  <a:gd name="connsiteX534" fmla="*/ 496648 w 546884"/>
                  <a:gd name="connsiteY534" fmla="*/ 343552 h 537663"/>
                  <a:gd name="connsiteX535" fmla="*/ 495694 w 546884"/>
                  <a:gd name="connsiteY535" fmla="*/ 341167 h 537663"/>
                  <a:gd name="connsiteX536" fmla="*/ 495853 w 546884"/>
                  <a:gd name="connsiteY536" fmla="*/ 338306 h 537663"/>
                  <a:gd name="connsiteX537" fmla="*/ 495694 w 546884"/>
                  <a:gd name="connsiteY537" fmla="*/ 337670 h 537663"/>
                  <a:gd name="connsiteX538" fmla="*/ 495058 w 546884"/>
                  <a:gd name="connsiteY538" fmla="*/ 337829 h 537663"/>
                  <a:gd name="connsiteX539" fmla="*/ 494422 w 546884"/>
                  <a:gd name="connsiteY539" fmla="*/ 337510 h 537663"/>
                  <a:gd name="connsiteX540" fmla="*/ 494104 w 546884"/>
                  <a:gd name="connsiteY540" fmla="*/ 337034 h 537663"/>
                  <a:gd name="connsiteX541" fmla="*/ 490924 w 546884"/>
                  <a:gd name="connsiteY541" fmla="*/ 328449 h 537663"/>
                  <a:gd name="connsiteX542" fmla="*/ 490288 w 546884"/>
                  <a:gd name="connsiteY542" fmla="*/ 327972 h 537663"/>
                  <a:gd name="connsiteX543" fmla="*/ 489653 w 546884"/>
                  <a:gd name="connsiteY543" fmla="*/ 326700 h 537663"/>
                  <a:gd name="connsiteX544" fmla="*/ 489176 w 546884"/>
                  <a:gd name="connsiteY544" fmla="*/ 326064 h 537663"/>
                  <a:gd name="connsiteX545" fmla="*/ 488222 w 546884"/>
                  <a:gd name="connsiteY545" fmla="*/ 325587 h 537663"/>
                  <a:gd name="connsiteX546" fmla="*/ 487586 w 546884"/>
                  <a:gd name="connsiteY546" fmla="*/ 323997 h 537663"/>
                  <a:gd name="connsiteX547" fmla="*/ 487268 w 546884"/>
                  <a:gd name="connsiteY547" fmla="*/ 321772 h 537663"/>
                  <a:gd name="connsiteX548" fmla="*/ 487427 w 546884"/>
                  <a:gd name="connsiteY548" fmla="*/ 320500 h 537663"/>
                  <a:gd name="connsiteX549" fmla="*/ 488063 w 546884"/>
                  <a:gd name="connsiteY549" fmla="*/ 319864 h 537663"/>
                  <a:gd name="connsiteX550" fmla="*/ 491401 w 546884"/>
                  <a:gd name="connsiteY550" fmla="*/ 317161 h 537663"/>
                  <a:gd name="connsiteX551" fmla="*/ 491719 w 546884"/>
                  <a:gd name="connsiteY551" fmla="*/ 316367 h 537663"/>
                  <a:gd name="connsiteX552" fmla="*/ 491719 w 546884"/>
                  <a:gd name="connsiteY552" fmla="*/ 315731 h 537663"/>
                  <a:gd name="connsiteX553" fmla="*/ 491560 w 546884"/>
                  <a:gd name="connsiteY553" fmla="*/ 313346 h 537663"/>
                  <a:gd name="connsiteX554" fmla="*/ 491719 w 546884"/>
                  <a:gd name="connsiteY554" fmla="*/ 312551 h 537663"/>
                  <a:gd name="connsiteX555" fmla="*/ 492673 w 546884"/>
                  <a:gd name="connsiteY555" fmla="*/ 312392 h 537663"/>
                  <a:gd name="connsiteX556" fmla="*/ 492673 w 546884"/>
                  <a:gd name="connsiteY556" fmla="*/ 312074 h 537663"/>
                  <a:gd name="connsiteX557" fmla="*/ 488381 w 546884"/>
                  <a:gd name="connsiteY557" fmla="*/ 304920 h 537663"/>
                  <a:gd name="connsiteX558" fmla="*/ 486473 w 546884"/>
                  <a:gd name="connsiteY558" fmla="*/ 301104 h 537663"/>
                  <a:gd name="connsiteX559" fmla="*/ 485360 w 546884"/>
                  <a:gd name="connsiteY559" fmla="*/ 297925 h 537663"/>
                  <a:gd name="connsiteX560" fmla="*/ 484883 w 546884"/>
                  <a:gd name="connsiteY560" fmla="*/ 295858 h 537663"/>
                  <a:gd name="connsiteX561" fmla="*/ 485201 w 546884"/>
                  <a:gd name="connsiteY561" fmla="*/ 295064 h 537663"/>
                  <a:gd name="connsiteX562" fmla="*/ 485201 w 546884"/>
                  <a:gd name="connsiteY562" fmla="*/ 286161 h 537663"/>
                  <a:gd name="connsiteX563" fmla="*/ 485519 w 546884"/>
                  <a:gd name="connsiteY563" fmla="*/ 282504 h 537663"/>
                  <a:gd name="connsiteX564" fmla="*/ 486155 w 546884"/>
                  <a:gd name="connsiteY564" fmla="*/ 280914 h 537663"/>
                  <a:gd name="connsiteX565" fmla="*/ 486791 w 546884"/>
                  <a:gd name="connsiteY565" fmla="*/ 280278 h 537663"/>
                  <a:gd name="connsiteX566" fmla="*/ 487745 w 546884"/>
                  <a:gd name="connsiteY566" fmla="*/ 280437 h 537663"/>
                  <a:gd name="connsiteX567" fmla="*/ 487745 w 546884"/>
                  <a:gd name="connsiteY567" fmla="*/ 278212 h 537663"/>
                  <a:gd name="connsiteX568" fmla="*/ 489335 w 546884"/>
                  <a:gd name="connsiteY568" fmla="*/ 268673 h 537663"/>
                  <a:gd name="connsiteX569" fmla="*/ 489017 w 546884"/>
                  <a:gd name="connsiteY569" fmla="*/ 267719 h 537663"/>
                  <a:gd name="connsiteX570" fmla="*/ 488540 w 546884"/>
                  <a:gd name="connsiteY570" fmla="*/ 267878 h 537663"/>
                  <a:gd name="connsiteX571" fmla="*/ 488222 w 546884"/>
                  <a:gd name="connsiteY571" fmla="*/ 269150 h 537663"/>
                  <a:gd name="connsiteX572" fmla="*/ 486155 w 546884"/>
                  <a:gd name="connsiteY572" fmla="*/ 275350 h 537663"/>
                  <a:gd name="connsiteX573" fmla="*/ 485837 w 546884"/>
                  <a:gd name="connsiteY573" fmla="*/ 275668 h 537663"/>
                  <a:gd name="connsiteX574" fmla="*/ 483770 w 546884"/>
                  <a:gd name="connsiteY574" fmla="*/ 274873 h 537663"/>
                  <a:gd name="connsiteX575" fmla="*/ 483611 w 546884"/>
                  <a:gd name="connsiteY575" fmla="*/ 273919 h 537663"/>
                  <a:gd name="connsiteX576" fmla="*/ 484565 w 546884"/>
                  <a:gd name="connsiteY576" fmla="*/ 272806 h 537663"/>
                  <a:gd name="connsiteX577" fmla="*/ 484883 w 546884"/>
                  <a:gd name="connsiteY577" fmla="*/ 271694 h 537663"/>
                  <a:gd name="connsiteX578" fmla="*/ 484565 w 546884"/>
                  <a:gd name="connsiteY578" fmla="*/ 270581 h 537663"/>
                  <a:gd name="connsiteX579" fmla="*/ 484406 w 546884"/>
                  <a:gd name="connsiteY579" fmla="*/ 268355 h 537663"/>
                  <a:gd name="connsiteX580" fmla="*/ 484883 w 546884"/>
                  <a:gd name="connsiteY580" fmla="*/ 262791 h 537663"/>
                  <a:gd name="connsiteX581" fmla="*/ 485360 w 546884"/>
                  <a:gd name="connsiteY581" fmla="*/ 261519 h 537663"/>
                  <a:gd name="connsiteX582" fmla="*/ 485360 w 546884"/>
                  <a:gd name="connsiteY582" fmla="*/ 260565 h 537663"/>
                  <a:gd name="connsiteX583" fmla="*/ 484883 w 546884"/>
                  <a:gd name="connsiteY583" fmla="*/ 259770 h 537663"/>
                  <a:gd name="connsiteX584" fmla="*/ 485201 w 546884"/>
                  <a:gd name="connsiteY584" fmla="*/ 258657 h 537663"/>
                  <a:gd name="connsiteX585" fmla="*/ 485996 w 546884"/>
                  <a:gd name="connsiteY585" fmla="*/ 257386 h 537663"/>
                  <a:gd name="connsiteX586" fmla="*/ 486155 w 546884"/>
                  <a:gd name="connsiteY586" fmla="*/ 254842 h 537663"/>
                  <a:gd name="connsiteX587" fmla="*/ 485996 w 546884"/>
                  <a:gd name="connsiteY587" fmla="*/ 251185 h 537663"/>
                  <a:gd name="connsiteX588" fmla="*/ 485996 w 546884"/>
                  <a:gd name="connsiteY588" fmla="*/ 248960 h 537663"/>
                  <a:gd name="connsiteX589" fmla="*/ 486473 w 546884"/>
                  <a:gd name="connsiteY589" fmla="*/ 247847 h 537663"/>
                  <a:gd name="connsiteX590" fmla="*/ 486950 w 546884"/>
                  <a:gd name="connsiteY590" fmla="*/ 247211 h 537663"/>
                  <a:gd name="connsiteX591" fmla="*/ 487586 w 546884"/>
                  <a:gd name="connsiteY591" fmla="*/ 246893 h 537663"/>
                  <a:gd name="connsiteX592" fmla="*/ 488063 w 546884"/>
                  <a:gd name="connsiteY592" fmla="*/ 247052 h 537663"/>
                  <a:gd name="connsiteX593" fmla="*/ 488063 w 546884"/>
                  <a:gd name="connsiteY593" fmla="*/ 245303 h 537663"/>
                  <a:gd name="connsiteX594" fmla="*/ 488381 w 546884"/>
                  <a:gd name="connsiteY594" fmla="*/ 241170 h 537663"/>
                  <a:gd name="connsiteX595" fmla="*/ 488381 w 546884"/>
                  <a:gd name="connsiteY595" fmla="*/ 238785 h 537663"/>
                  <a:gd name="connsiteX596" fmla="*/ 486314 w 546884"/>
                  <a:gd name="connsiteY596" fmla="*/ 235923 h 537663"/>
                  <a:gd name="connsiteX597" fmla="*/ 483770 w 546884"/>
                  <a:gd name="connsiteY597" fmla="*/ 233062 h 537663"/>
                  <a:gd name="connsiteX598" fmla="*/ 482498 w 546884"/>
                  <a:gd name="connsiteY598" fmla="*/ 231472 h 537663"/>
                  <a:gd name="connsiteX599" fmla="*/ 482339 w 546884"/>
                  <a:gd name="connsiteY599" fmla="*/ 230359 h 537663"/>
                  <a:gd name="connsiteX600" fmla="*/ 482339 w 546884"/>
                  <a:gd name="connsiteY600" fmla="*/ 229246 h 537663"/>
                  <a:gd name="connsiteX601" fmla="*/ 479796 w 546884"/>
                  <a:gd name="connsiteY601" fmla="*/ 228134 h 537663"/>
                  <a:gd name="connsiteX602" fmla="*/ 478842 w 546884"/>
                  <a:gd name="connsiteY602" fmla="*/ 226862 h 537663"/>
                  <a:gd name="connsiteX603" fmla="*/ 478842 w 546884"/>
                  <a:gd name="connsiteY603" fmla="*/ 224636 h 537663"/>
                  <a:gd name="connsiteX604" fmla="*/ 477888 w 546884"/>
                  <a:gd name="connsiteY604" fmla="*/ 221457 h 537663"/>
                  <a:gd name="connsiteX605" fmla="*/ 477888 w 546884"/>
                  <a:gd name="connsiteY605" fmla="*/ 221457 h 537663"/>
                  <a:gd name="connsiteX606" fmla="*/ 477729 w 546884"/>
                  <a:gd name="connsiteY606" fmla="*/ 221457 h 537663"/>
                  <a:gd name="connsiteX607" fmla="*/ 477888 w 546884"/>
                  <a:gd name="connsiteY607" fmla="*/ 219390 h 537663"/>
                  <a:gd name="connsiteX608" fmla="*/ 479637 w 546884"/>
                  <a:gd name="connsiteY608" fmla="*/ 217005 h 537663"/>
                  <a:gd name="connsiteX609" fmla="*/ 479160 w 546884"/>
                  <a:gd name="connsiteY609" fmla="*/ 215574 h 537663"/>
                  <a:gd name="connsiteX610" fmla="*/ 478365 w 546884"/>
                  <a:gd name="connsiteY610" fmla="*/ 215256 h 537663"/>
                  <a:gd name="connsiteX611" fmla="*/ 478365 w 546884"/>
                  <a:gd name="connsiteY611" fmla="*/ 213985 h 537663"/>
                  <a:gd name="connsiteX612" fmla="*/ 478524 w 546884"/>
                  <a:gd name="connsiteY612" fmla="*/ 213031 h 537663"/>
                  <a:gd name="connsiteX613" fmla="*/ 479478 w 546884"/>
                  <a:gd name="connsiteY613" fmla="*/ 211123 h 537663"/>
                  <a:gd name="connsiteX614" fmla="*/ 479319 w 546884"/>
                  <a:gd name="connsiteY614" fmla="*/ 208897 h 537663"/>
                  <a:gd name="connsiteX615" fmla="*/ 481545 w 546884"/>
                  <a:gd name="connsiteY615" fmla="*/ 204128 h 537663"/>
                  <a:gd name="connsiteX616" fmla="*/ 482975 w 546884"/>
                  <a:gd name="connsiteY616" fmla="*/ 198723 h 537663"/>
                  <a:gd name="connsiteX617" fmla="*/ 483929 w 546884"/>
                  <a:gd name="connsiteY617" fmla="*/ 197451 h 537663"/>
                  <a:gd name="connsiteX618" fmla="*/ 487586 w 546884"/>
                  <a:gd name="connsiteY618" fmla="*/ 198564 h 537663"/>
                  <a:gd name="connsiteX619" fmla="*/ 488381 w 546884"/>
                  <a:gd name="connsiteY619" fmla="*/ 199836 h 537663"/>
                  <a:gd name="connsiteX620" fmla="*/ 489653 w 546884"/>
                  <a:gd name="connsiteY620" fmla="*/ 197928 h 537663"/>
                  <a:gd name="connsiteX621" fmla="*/ 492037 w 546884"/>
                  <a:gd name="connsiteY621" fmla="*/ 194907 h 537663"/>
                  <a:gd name="connsiteX622" fmla="*/ 493468 w 546884"/>
                  <a:gd name="connsiteY622" fmla="*/ 194589 h 537663"/>
                  <a:gd name="connsiteX623" fmla="*/ 495376 w 546884"/>
                  <a:gd name="connsiteY623" fmla="*/ 193476 h 537663"/>
                  <a:gd name="connsiteX624" fmla="*/ 497442 w 546884"/>
                  <a:gd name="connsiteY624" fmla="*/ 191887 h 537663"/>
                  <a:gd name="connsiteX625" fmla="*/ 498555 w 546884"/>
                  <a:gd name="connsiteY625" fmla="*/ 191251 h 537663"/>
                  <a:gd name="connsiteX626" fmla="*/ 498555 w 546884"/>
                  <a:gd name="connsiteY626" fmla="*/ 190297 h 537663"/>
                  <a:gd name="connsiteX627" fmla="*/ 498078 w 546884"/>
                  <a:gd name="connsiteY627" fmla="*/ 183620 h 537663"/>
                  <a:gd name="connsiteX628" fmla="*/ 498078 w 546884"/>
                  <a:gd name="connsiteY628" fmla="*/ 179486 h 537663"/>
                  <a:gd name="connsiteX629" fmla="*/ 498873 w 546884"/>
                  <a:gd name="connsiteY629" fmla="*/ 176943 h 537663"/>
                  <a:gd name="connsiteX630" fmla="*/ 499350 w 546884"/>
                  <a:gd name="connsiteY630" fmla="*/ 174081 h 537663"/>
                  <a:gd name="connsiteX631" fmla="*/ 499350 w 546884"/>
                  <a:gd name="connsiteY631" fmla="*/ 171378 h 537663"/>
                  <a:gd name="connsiteX632" fmla="*/ 500622 w 546884"/>
                  <a:gd name="connsiteY632" fmla="*/ 166927 h 537663"/>
                  <a:gd name="connsiteX633" fmla="*/ 500463 w 546884"/>
                  <a:gd name="connsiteY633" fmla="*/ 166132 h 537663"/>
                  <a:gd name="connsiteX634" fmla="*/ 500463 w 546884"/>
                  <a:gd name="connsiteY634" fmla="*/ 166132 h 537663"/>
                  <a:gd name="connsiteX635" fmla="*/ 496648 w 546884"/>
                  <a:gd name="connsiteY635" fmla="*/ 169153 h 537663"/>
                  <a:gd name="connsiteX636" fmla="*/ 494899 w 546884"/>
                  <a:gd name="connsiteY636" fmla="*/ 168994 h 537663"/>
                  <a:gd name="connsiteX637" fmla="*/ 493945 w 546884"/>
                  <a:gd name="connsiteY637" fmla="*/ 169630 h 537663"/>
                  <a:gd name="connsiteX638" fmla="*/ 492514 w 546884"/>
                  <a:gd name="connsiteY638" fmla="*/ 169948 h 537663"/>
                  <a:gd name="connsiteX639" fmla="*/ 491560 w 546884"/>
                  <a:gd name="connsiteY639" fmla="*/ 168199 h 537663"/>
                  <a:gd name="connsiteX640" fmla="*/ 491401 w 546884"/>
                  <a:gd name="connsiteY640" fmla="*/ 166768 h 537663"/>
                  <a:gd name="connsiteX641" fmla="*/ 492355 w 546884"/>
                  <a:gd name="connsiteY641" fmla="*/ 164542 h 537663"/>
                  <a:gd name="connsiteX642" fmla="*/ 493945 w 546884"/>
                  <a:gd name="connsiteY642" fmla="*/ 161363 h 537663"/>
                  <a:gd name="connsiteX643" fmla="*/ 496171 w 546884"/>
                  <a:gd name="connsiteY643" fmla="*/ 156752 h 537663"/>
                  <a:gd name="connsiteX644" fmla="*/ 499032 w 546884"/>
                  <a:gd name="connsiteY644" fmla="*/ 155481 h 537663"/>
                  <a:gd name="connsiteX645" fmla="*/ 500463 w 546884"/>
                  <a:gd name="connsiteY645" fmla="*/ 155163 h 537663"/>
                  <a:gd name="connsiteX646" fmla="*/ 501576 w 546884"/>
                  <a:gd name="connsiteY646" fmla="*/ 155163 h 537663"/>
                  <a:gd name="connsiteX647" fmla="*/ 501576 w 546884"/>
                  <a:gd name="connsiteY647" fmla="*/ 154845 h 537663"/>
                  <a:gd name="connsiteX648" fmla="*/ 502053 w 546884"/>
                  <a:gd name="connsiteY648" fmla="*/ 153414 h 537663"/>
                  <a:gd name="connsiteX649" fmla="*/ 502530 w 546884"/>
                  <a:gd name="connsiteY649" fmla="*/ 148804 h 537663"/>
                  <a:gd name="connsiteX650" fmla="*/ 503484 w 546884"/>
                  <a:gd name="connsiteY650" fmla="*/ 147532 h 537663"/>
                  <a:gd name="connsiteX651" fmla="*/ 504279 w 546884"/>
                  <a:gd name="connsiteY651" fmla="*/ 146896 h 537663"/>
                  <a:gd name="connsiteX652" fmla="*/ 505391 w 546884"/>
                  <a:gd name="connsiteY652" fmla="*/ 144193 h 537663"/>
                  <a:gd name="connsiteX653" fmla="*/ 507458 w 546884"/>
                  <a:gd name="connsiteY653" fmla="*/ 139742 h 537663"/>
                  <a:gd name="connsiteX654" fmla="*/ 508730 w 546884"/>
                  <a:gd name="connsiteY654" fmla="*/ 137516 h 537663"/>
                  <a:gd name="connsiteX655" fmla="*/ 508412 w 546884"/>
                  <a:gd name="connsiteY655" fmla="*/ 132429 h 537663"/>
                  <a:gd name="connsiteX656" fmla="*/ 508730 w 546884"/>
                  <a:gd name="connsiteY656" fmla="*/ 129090 h 537663"/>
                  <a:gd name="connsiteX657" fmla="*/ 509048 w 546884"/>
                  <a:gd name="connsiteY657" fmla="*/ 128295 h 537663"/>
                  <a:gd name="connsiteX658" fmla="*/ 512068 w 546884"/>
                  <a:gd name="connsiteY658" fmla="*/ 127024 h 537663"/>
                  <a:gd name="connsiteX659" fmla="*/ 515884 w 546884"/>
                  <a:gd name="connsiteY659" fmla="*/ 123844 h 537663"/>
                  <a:gd name="connsiteX660" fmla="*/ 517633 w 546884"/>
                  <a:gd name="connsiteY660" fmla="*/ 120187 h 537663"/>
                  <a:gd name="connsiteX661" fmla="*/ 519858 w 546884"/>
                  <a:gd name="connsiteY661" fmla="*/ 117803 h 537663"/>
                  <a:gd name="connsiteX662" fmla="*/ 524310 w 546884"/>
                  <a:gd name="connsiteY662" fmla="*/ 116372 h 537663"/>
                  <a:gd name="connsiteX663" fmla="*/ 524151 w 546884"/>
                  <a:gd name="connsiteY663" fmla="*/ 115895 h 537663"/>
                  <a:gd name="connsiteX664" fmla="*/ 523515 w 546884"/>
                  <a:gd name="connsiteY664" fmla="*/ 115736 h 537663"/>
                  <a:gd name="connsiteX665" fmla="*/ 522561 w 546884"/>
                  <a:gd name="connsiteY665" fmla="*/ 115895 h 537663"/>
                  <a:gd name="connsiteX666" fmla="*/ 522084 w 546884"/>
                  <a:gd name="connsiteY666" fmla="*/ 115895 h 537663"/>
                  <a:gd name="connsiteX667" fmla="*/ 521766 w 546884"/>
                  <a:gd name="connsiteY667" fmla="*/ 114623 h 537663"/>
                  <a:gd name="connsiteX668" fmla="*/ 523356 w 546884"/>
                  <a:gd name="connsiteY668" fmla="*/ 112238 h 537663"/>
                  <a:gd name="connsiteX669" fmla="*/ 524469 w 546884"/>
                  <a:gd name="connsiteY669" fmla="*/ 109854 h 537663"/>
                  <a:gd name="connsiteX670" fmla="*/ 525900 w 546884"/>
                  <a:gd name="connsiteY670" fmla="*/ 107946 h 537663"/>
                  <a:gd name="connsiteX671" fmla="*/ 527648 w 546884"/>
                  <a:gd name="connsiteY671" fmla="*/ 106674 h 537663"/>
                  <a:gd name="connsiteX672" fmla="*/ 530033 w 546884"/>
                  <a:gd name="connsiteY672" fmla="*/ 103813 h 537663"/>
                  <a:gd name="connsiteX673" fmla="*/ 531146 w 546884"/>
                  <a:gd name="connsiteY673" fmla="*/ 103177 h 537663"/>
                  <a:gd name="connsiteX674" fmla="*/ 535597 w 546884"/>
                  <a:gd name="connsiteY674" fmla="*/ 98726 h 537663"/>
                  <a:gd name="connsiteX675" fmla="*/ 537505 w 546884"/>
                  <a:gd name="connsiteY675" fmla="*/ 97136 h 537663"/>
                  <a:gd name="connsiteX676" fmla="*/ 538777 w 546884"/>
                  <a:gd name="connsiteY676" fmla="*/ 96500 h 537663"/>
                  <a:gd name="connsiteX677" fmla="*/ 544500 w 546884"/>
                  <a:gd name="connsiteY677" fmla="*/ 92525 h 537663"/>
                  <a:gd name="connsiteX678" fmla="*/ 546885 w 546884"/>
                  <a:gd name="connsiteY678" fmla="*/ 90300 h 537663"/>
                  <a:gd name="connsiteX679" fmla="*/ 546885 w 546884"/>
                  <a:gd name="connsiteY679" fmla="*/ 90141 h 537663"/>
                  <a:gd name="connsiteX680" fmla="*/ 546090 w 546884"/>
                  <a:gd name="connsiteY680" fmla="*/ 89187 h 537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</a:cxnLst>
                <a:rect l="l" t="t" r="r" b="b"/>
                <a:pathLst>
                  <a:path w="546884" h="537663">
                    <a:moveTo>
                      <a:pt x="546090" y="89187"/>
                    </a:moveTo>
                    <a:lnTo>
                      <a:pt x="544818" y="88074"/>
                    </a:lnTo>
                    <a:lnTo>
                      <a:pt x="544500" y="86961"/>
                    </a:lnTo>
                    <a:lnTo>
                      <a:pt x="543387" y="86325"/>
                    </a:lnTo>
                    <a:lnTo>
                      <a:pt x="541797" y="86484"/>
                    </a:lnTo>
                    <a:lnTo>
                      <a:pt x="540685" y="85689"/>
                    </a:lnTo>
                    <a:lnTo>
                      <a:pt x="539413" y="84100"/>
                    </a:lnTo>
                    <a:lnTo>
                      <a:pt x="538300" y="83145"/>
                    </a:lnTo>
                    <a:lnTo>
                      <a:pt x="534484" y="83145"/>
                    </a:lnTo>
                    <a:lnTo>
                      <a:pt x="531623" y="81715"/>
                    </a:lnTo>
                    <a:lnTo>
                      <a:pt x="531623" y="79489"/>
                    </a:lnTo>
                    <a:lnTo>
                      <a:pt x="532736" y="75356"/>
                    </a:lnTo>
                    <a:lnTo>
                      <a:pt x="534961" y="70427"/>
                    </a:lnTo>
                    <a:lnTo>
                      <a:pt x="535120" y="69156"/>
                    </a:lnTo>
                    <a:lnTo>
                      <a:pt x="534802" y="68043"/>
                    </a:lnTo>
                    <a:lnTo>
                      <a:pt x="534325" y="67089"/>
                    </a:lnTo>
                    <a:lnTo>
                      <a:pt x="533213" y="66135"/>
                    </a:lnTo>
                    <a:lnTo>
                      <a:pt x="532259" y="64863"/>
                    </a:lnTo>
                    <a:lnTo>
                      <a:pt x="533054" y="61366"/>
                    </a:lnTo>
                    <a:lnTo>
                      <a:pt x="534484" y="58027"/>
                    </a:lnTo>
                    <a:lnTo>
                      <a:pt x="535597" y="56278"/>
                    </a:lnTo>
                    <a:lnTo>
                      <a:pt x="536710" y="54370"/>
                    </a:lnTo>
                    <a:lnTo>
                      <a:pt x="536392" y="52940"/>
                    </a:lnTo>
                    <a:lnTo>
                      <a:pt x="534802" y="52145"/>
                    </a:lnTo>
                    <a:lnTo>
                      <a:pt x="534166" y="50873"/>
                    </a:lnTo>
                    <a:lnTo>
                      <a:pt x="533530" y="49760"/>
                    </a:lnTo>
                    <a:lnTo>
                      <a:pt x="532418" y="48329"/>
                    </a:lnTo>
                    <a:lnTo>
                      <a:pt x="530828" y="47693"/>
                    </a:lnTo>
                    <a:lnTo>
                      <a:pt x="529238" y="48011"/>
                    </a:lnTo>
                    <a:lnTo>
                      <a:pt x="527489" y="48329"/>
                    </a:lnTo>
                    <a:lnTo>
                      <a:pt x="526694" y="47535"/>
                    </a:lnTo>
                    <a:lnTo>
                      <a:pt x="526535" y="45468"/>
                    </a:lnTo>
                    <a:lnTo>
                      <a:pt x="526058" y="43560"/>
                    </a:lnTo>
                    <a:lnTo>
                      <a:pt x="525264" y="42288"/>
                    </a:lnTo>
                    <a:lnTo>
                      <a:pt x="522720" y="40857"/>
                    </a:lnTo>
                    <a:lnTo>
                      <a:pt x="516202" y="37996"/>
                    </a:lnTo>
                    <a:lnTo>
                      <a:pt x="511273" y="32432"/>
                    </a:lnTo>
                    <a:lnTo>
                      <a:pt x="508730" y="29888"/>
                    </a:lnTo>
                    <a:lnTo>
                      <a:pt x="506981" y="28139"/>
                    </a:lnTo>
                    <a:lnTo>
                      <a:pt x="504279" y="23847"/>
                    </a:lnTo>
                    <a:lnTo>
                      <a:pt x="501417" y="20826"/>
                    </a:lnTo>
                    <a:lnTo>
                      <a:pt x="497760" y="19395"/>
                    </a:lnTo>
                    <a:lnTo>
                      <a:pt x="495376" y="20031"/>
                    </a:lnTo>
                    <a:lnTo>
                      <a:pt x="492991" y="23370"/>
                    </a:lnTo>
                    <a:lnTo>
                      <a:pt x="488381" y="26390"/>
                    </a:lnTo>
                    <a:lnTo>
                      <a:pt x="486314" y="26390"/>
                    </a:lnTo>
                    <a:lnTo>
                      <a:pt x="483611" y="24801"/>
                    </a:lnTo>
                    <a:lnTo>
                      <a:pt x="480273" y="23688"/>
                    </a:lnTo>
                    <a:lnTo>
                      <a:pt x="474073" y="23211"/>
                    </a:lnTo>
                    <a:lnTo>
                      <a:pt x="471688" y="24642"/>
                    </a:lnTo>
                    <a:lnTo>
                      <a:pt x="468349" y="26867"/>
                    </a:lnTo>
                    <a:lnTo>
                      <a:pt x="465488" y="28298"/>
                    </a:lnTo>
                    <a:lnTo>
                      <a:pt x="463739" y="28457"/>
                    </a:lnTo>
                    <a:lnTo>
                      <a:pt x="462149" y="27980"/>
                    </a:lnTo>
                    <a:lnTo>
                      <a:pt x="460401" y="27662"/>
                    </a:lnTo>
                    <a:lnTo>
                      <a:pt x="458811" y="27503"/>
                    </a:lnTo>
                    <a:lnTo>
                      <a:pt x="455472" y="25437"/>
                    </a:lnTo>
                    <a:lnTo>
                      <a:pt x="453882" y="23847"/>
                    </a:lnTo>
                    <a:lnTo>
                      <a:pt x="452770" y="22416"/>
                    </a:lnTo>
                    <a:lnTo>
                      <a:pt x="450862" y="21303"/>
                    </a:lnTo>
                    <a:lnTo>
                      <a:pt x="448636" y="20508"/>
                    </a:lnTo>
                    <a:lnTo>
                      <a:pt x="447205" y="19077"/>
                    </a:lnTo>
                    <a:lnTo>
                      <a:pt x="446410" y="17488"/>
                    </a:lnTo>
                    <a:lnTo>
                      <a:pt x="445139" y="15262"/>
                    </a:lnTo>
                    <a:lnTo>
                      <a:pt x="443549" y="13354"/>
                    </a:lnTo>
                    <a:lnTo>
                      <a:pt x="438620" y="9857"/>
                    </a:lnTo>
                    <a:lnTo>
                      <a:pt x="437190" y="7790"/>
                    </a:lnTo>
                    <a:lnTo>
                      <a:pt x="436077" y="5882"/>
                    </a:lnTo>
                    <a:lnTo>
                      <a:pt x="427810" y="3339"/>
                    </a:lnTo>
                    <a:lnTo>
                      <a:pt x="426538" y="3339"/>
                    </a:lnTo>
                    <a:lnTo>
                      <a:pt x="425107" y="3656"/>
                    </a:lnTo>
                    <a:lnTo>
                      <a:pt x="420815" y="6836"/>
                    </a:lnTo>
                    <a:lnTo>
                      <a:pt x="419384" y="7154"/>
                    </a:lnTo>
                    <a:lnTo>
                      <a:pt x="417953" y="6995"/>
                    </a:lnTo>
                    <a:lnTo>
                      <a:pt x="413979" y="6518"/>
                    </a:lnTo>
                    <a:lnTo>
                      <a:pt x="400784" y="4133"/>
                    </a:lnTo>
                    <a:lnTo>
                      <a:pt x="390609" y="1749"/>
                    </a:lnTo>
                    <a:lnTo>
                      <a:pt x="387589" y="795"/>
                    </a:lnTo>
                    <a:lnTo>
                      <a:pt x="382183" y="0"/>
                    </a:lnTo>
                    <a:lnTo>
                      <a:pt x="378686" y="1590"/>
                    </a:lnTo>
                    <a:lnTo>
                      <a:pt x="375188" y="7154"/>
                    </a:lnTo>
                    <a:lnTo>
                      <a:pt x="374234" y="8267"/>
                    </a:lnTo>
                    <a:lnTo>
                      <a:pt x="368988" y="9857"/>
                    </a:lnTo>
                    <a:lnTo>
                      <a:pt x="366445" y="9539"/>
                    </a:lnTo>
                    <a:lnTo>
                      <a:pt x="360403" y="10970"/>
                    </a:lnTo>
                    <a:lnTo>
                      <a:pt x="351024" y="8744"/>
                    </a:lnTo>
                    <a:lnTo>
                      <a:pt x="347685" y="9221"/>
                    </a:lnTo>
                    <a:lnTo>
                      <a:pt x="344982" y="10334"/>
                    </a:lnTo>
                    <a:lnTo>
                      <a:pt x="338146" y="12877"/>
                    </a:lnTo>
                    <a:lnTo>
                      <a:pt x="334013" y="14308"/>
                    </a:lnTo>
                    <a:lnTo>
                      <a:pt x="329244" y="15580"/>
                    </a:lnTo>
                    <a:lnTo>
                      <a:pt x="324792" y="17488"/>
                    </a:lnTo>
                    <a:lnTo>
                      <a:pt x="321772" y="18600"/>
                    </a:lnTo>
                    <a:lnTo>
                      <a:pt x="318751" y="18600"/>
                    </a:lnTo>
                    <a:lnTo>
                      <a:pt x="316048" y="17488"/>
                    </a:lnTo>
                    <a:lnTo>
                      <a:pt x="313028" y="16534"/>
                    </a:lnTo>
                    <a:lnTo>
                      <a:pt x="309530" y="16375"/>
                    </a:lnTo>
                    <a:lnTo>
                      <a:pt x="305874" y="16852"/>
                    </a:lnTo>
                    <a:lnTo>
                      <a:pt x="302694" y="19077"/>
                    </a:lnTo>
                    <a:lnTo>
                      <a:pt x="301422" y="20667"/>
                    </a:lnTo>
                    <a:lnTo>
                      <a:pt x="298720" y="24801"/>
                    </a:lnTo>
                    <a:lnTo>
                      <a:pt x="295540" y="31637"/>
                    </a:lnTo>
                    <a:lnTo>
                      <a:pt x="294268" y="33067"/>
                    </a:lnTo>
                    <a:lnTo>
                      <a:pt x="293950" y="33067"/>
                    </a:lnTo>
                    <a:lnTo>
                      <a:pt x="293156" y="33703"/>
                    </a:lnTo>
                    <a:lnTo>
                      <a:pt x="278371" y="30365"/>
                    </a:lnTo>
                    <a:lnTo>
                      <a:pt x="272012" y="29570"/>
                    </a:lnTo>
                    <a:lnTo>
                      <a:pt x="267719" y="30524"/>
                    </a:lnTo>
                    <a:lnTo>
                      <a:pt x="262314" y="28616"/>
                    </a:lnTo>
                    <a:lnTo>
                      <a:pt x="260088" y="28298"/>
                    </a:lnTo>
                    <a:lnTo>
                      <a:pt x="258975" y="28934"/>
                    </a:lnTo>
                    <a:lnTo>
                      <a:pt x="255955" y="28139"/>
                    </a:lnTo>
                    <a:lnTo>
                      <a:pt x="251026" y="25754"/>
                    </a:lnTo>
                    <a:lnTo>
                      <a:pt x="246416" y="24801"/>
                    </a:lnTo>
                    <a:lnTo>
                      <a:pt x="242124" y="25119"/>
                    </a:lnTo>
                    <a:lnTo>
                      <a:pt x="239580" y="24324"/>
                    </a:lnTo>
                    <a:lnTo>
                      <a:pt x="237513" y="22098"/>
                    </a:lnTo>
                    <a:lnTo>
                      <a:pt x="234970" y="17965"/>
                    </a:lnTo>
                    <a:lnTo>
                      <a:pt x="230041" y="13831"/>
                    </a:lnTo>
                    <a:lnTo>
                      <a:pt x="223682" y="10493"/>
                    </a:lnTo>
                    <a:lnTo>
                      <a:pt x="219708" y="8108"/>
                    </a:lnTo>
                    <a:lnTo>
                      <a:pt x="218118" y="6359"/>
                    </a:lnTo>
                    <a:lnTo>
                      <a:pt x="214620" y="5564"/>
                    </a:lnTo>
                    <a:lnTo>
                      <a:pt x="209215" y="5405"/>
                    </a:lnTo>
                    <a:lnTo>
                      <a:pt x="204128" y="6995"/>
                    </a:lnTo>
                    <a:lnTo>
                      <a:pt x="196815" y="12082"/>
                    </a:lnTo>
                    <a:lnTo>
                      <a:pt x="190138" y="22575"/>
                    </a:lnTo>
                    <a:lnTo>
                      <a:pt x="186322" y="26549"/>
                    </a:lnTo>
                    <a:lnTo>
                      <a:pt x="183302" y="27662"/>
                    </a:lnTo>
                    <a:lnTo>
                      <a:pt x="182507" y="30206"/>
                    </a:lnTo>
                    <a:lnTo>
                      <a:pt x="183938" y="34180"/>
                    </a:lnTo>
                    <a:lnTo>
                      <a:pt x="184415" y="38791"/>
                    </a:lnTo>
                    <a:lnTo>
                      <a:pt x="183302" y="46740"/>
                    </a:lnTo>
                    <a:lnTo>
                      <a:pt x="183779" y="52463"/>
                    </a:lnTo>
                    <a:lnTo>
                      <a:pt x="184097" y="57391"/>
                    </a:lnTo>
                    <a:lnTo>
                      <a:pt x="181871" y="63591"/>
                    </a:lnTo>
                    <a:lnTo>
                      <a:pt x="180281" y="68202"/>
                    </a:lnTo>
                    <a:lnTo>
                      <a:pt x="175989" y="75992"/>
                    </a:lnTo>
                    <a:lnTo>
                      <a:pt x="172332" y="82828"/>
                    </a:lnTo>
                    <a:lnTo>
                      <a:pt x="168199" y="94274"/>
                    </a:lnTo>
                    <a:lnTo>
                      <a:pt x="168199" y="102700"/>
                    </a:lnTo>
                    <a:lnTo>
                      <a:pt x="167881" y="107946"/>
                    </a:lnTo>
                    <a:lnTo>
                      <a:pt x="166450" y="111126"/>
                    </a:lnTo>
                    <a:lnTo>
                      <a:pt x="163429" y="119870"/>
                    </a:lnTo>
                    <a:lnTo>
                      <a:pt x="162953" y="127182"/>
                    </a:lnTo>
                    <a:lnTo>
                      <a:pt x="164065" y="136403"/>
                    </a:lnTo>
                    <a:lnTo>
                      <a:pt x="162953" y="144988"/>
                    </a:lnTo>
                    <a:lnTo>
                      <a:pt x="159614" y="153096"/>
                    </a:lnTo>
                    <a:lnTo>
                      <a:pt x="158342" y="159614"/>
                    </a:lnTo>
                    <a:lnTo>
                      <a:pt x="159137" y="167404"/>
                    </a:lnTo>
                    <a:lnTo>
                      <a:pt x="153096" y="173763"/>
                    </a:lnTo>
                    <a:lnTo>
                      <a:pt x="145465" y="180122"/>
                    </a:lnTo>
                    <a:lnTo>
                      <a:pt x="140537" y="182030"/>
                    </a:lnTo>
                    <a:lnTo>
                      <a:pt x="136721" y="184256"/>
                    </a:lnTo>
                    <a:lnTo>
                      <a:pt x="134019" y="186640"/>
                    </a:lnTo>
                    <a:lnTo>
                      <a:pt x="133224" y="187912"/>
                    </a:lnTo>
                    <a:lnTo>
                      <a:pt x="131157" y="190933"/>
                    </a:lnTo>
                    <a:lnTo>
                      <a:pt x="126706" y="200153"/>
                    </a:lnTo>
                    <a:lnTo>
                      <a:pt x="124321" y="204128"/>
                    </a:lnTo>
                    <a:lnTo>
                      <a:pt x="121141" y="207625"/>
                    </a:lnTo>
                    <a:lnTo>
                      <a:pt x="116690" y="211759"/>
                    </a:lnTo>
                    <a:lnTo>
                      <a:pt x="114941" y="213825"/>
                    </a:lnTo>
                    <a:lnTo>
                      <a:pt x="114305" y="216687"/>
                    </a:lnTo>
                    <a:lnTo>
                      <a:pt x="114623" y="221934"/>
                    </a:lnTo>
                    <a:lnTo>
                      <a:pt x="114941" y="238149"/>
                    </a:lnTo>
                    <a:lnTo>
                      <a:pt x="114305" y="242760"/>
                    </a:lnTo>
                    <a:lnTo>
                      <a:pt x="113033" y="250549"/>
                    </a:lnTo>
                    <a:lnTo>
                      <a:pt x="108423" y="259134"/>
                    </a:lnTo>
                    <a:lnTo>
                      <a:pt x="105085" y="263904"/>
                    </a:lnTo>
                    <a:lnTo>
                      <a:pt x="101746" y="265334"/>
                    </a:lnTo>
                    <a:lnTo>
                      <a:pt x="97295" y="266765"/>
                    </a:lnTo>
                    <a:lnTo>
                      <a:pt x="95228" y="268355"/>
                    </a:lnTo>
                    <a:lnTo>
                      <a:pt x="93797" y="270740"/>
                    </a:lnTo>
                    <a:lnTo>
                      <a:pt x="91412" y="272806"/>
                    </a:lnTo>
                    <a:lnTo>
                      <a:pt x="87756" y="274555"/>
                    </a:lnTo>
                    <a:lnTo>
                      <a:pt x="83145" y="279007"/>
                    </a:lnTo>
                    <a:lnTo>
                      <a:pt x="77581" y="286002"/>
                    </a:lnTo>
                    <a:lnTo>
                      <a:pt x="73766" y="289976"/>
                    </a:lnTo>
                    <a:lnTo>
                      <a:pt x="71699" y="290930"/>
                    </a:lnTo>
                    <a:lnTo>
                      <a:pt x="69632" y="291089"/>
                    </a:lnTo>
                    <a:lnTo>
                      <a:pt x="67407" y="290294"/>
                    </a:lnTo>
                    <a:lnTo>
                      <a:pt x="65499" y="290135"/>
                    </a:lnTo>
                    <a:lnTo>
                      <a:pt x="64545" y="290453"/>
                    </a:lnTo>
                    <a:lnTo>
                      <a:pt x="64068" y="290135"/>
                    </a:lnTo>
                    <a:lnTo>
                      <a:pt x="63114" y="289499"/>
                    </a:lnTo>
                    <a:lnTo>
                      <a:pt x="63114" y="287909"/>
                    </a:lnTo>
                    <a:lnTo>
                      <a:pt x="62955" y="285207"/>
                    </a:lnTo>
                    <a:lnTo>
                      <a:pt x="61842" y="282504"/>
                    </a:lnTo>
                    <a:lnTo>
                      <a:pt x="63114" y="280278"/>
                    </a:lnTo>
                    <a:lnTo>
                      <a:pt x="64227" y="278689"/>
                    </a:lnTo>
                    <a:lnTo>
                      <a:pt x="64068" y="277735"/>
                    </a:lnTo>
                    <a:lnTo>
                      <a:pt x="62955" y="276304"/>
                    </a:lnTo>
                    <a:lnTo>
                      <a:pt x="61683" y="274396"/>
                    </a:lnTo>
                    <a:lnTo>
                      <a:pt x="60412" y="274555"/>
                    </a:lnTo>
                    <a:lnTo>
                      <a:pt x="57868" y="275986"/>
                    </a:lnTo>
                    <a:lnTo>
                      <a:pt x="55165" y="277258"/>
                    </a:lnTo>
                    <a:lnTo>
                      <a:pt x="52622" y="277735"/>
                    </a:lnTo>
                    <a:lnTo>
                      <a:pt x="50714" y="279007"/>
                    </a:lnTo>
                    <a:lnTo>
                      <a:pt x="49601" y="279642"/>
                    </a:lnTo>
                    <a:lnTo>
                      <a:pt x="48011" y="279642"/>
                    </a:lnTo>
                    <a:lnTo>
                      <a:pt x="47057" y="278848"/>
                    </a:lnTo>
                    <a:lnTo>
                      <a:pt x="44991" y="278212"/>
                    </a:lnTo>
                    <a:lnTo>
                      <a:pt x="43878" y="278371"/>
                    </a:lnTo>
                    <a:lnTo>
                      <a:pt x="43242" y="278848"/>
                    </a:lnTo>
                    <a:lnTo>
                      <a:pt x="42924" y="281391"/>
                    </a:lnTo>
                    <a:lnTo>
                      <a:pt x="42765" y="283458"/>
                    </a:lnTo>
                    <a:lnTo>
                      <a:pt x="42288" y="285525"/>
                    </a:lnTo>
                    <a:lnTo>
                      <a:pt x="41652" y="286479"/>
                    </a:lnTo>
                    <a:lnTo>
                      <a:pt x="38473" y="287432"/>
                    </a:lnTo>
                    <a:lnTo>
                      <a:pt x="36406" y="288863"/>
                    </a:lnTo>
                    <a:lnTo>
                      <a:pt x="34498" y="289658"/>
                    </a:lnTo>
                    <a:lnTo>
                      <a:pt x="33385" y="289499"/>
                    </a:lnTo>
                    <a:lnTo>
                      <a:pt x="31160" y="287591"/>
                    </a:lnTo>
                    <a:lnTo>
                      <a:pt x="28934" y="286002"/>
                    </a:lnTo>
                    <a:lnTo>
                      <a:pt x="27662" y="284571"/>
                    </a:lnTo>
                    <a:lnTo>
                      <a:pt x="27026" y="283458"/>
                    </a:lnTo>
                    <a:lnTo>
                      <a:pt x="26549" y="283140"/>
                    </a:lnTo>
                    <a:lnTo>
                      <a:pt x="25119" y="282981"/>
                    </a:lnTo>
                    <a:lnTo>
                      <a:pt x="24801" y="283935"/>
                    </a:lnTo>
                    <a:lnTo>
                      <a:pt x="24324" y="284412"/>
                    </a:lnTo>
                    <a:lnTo>
                      <a:pt x="21144" y="285684"/>
                    </a:lnTo>
                    <a:lnTo>
                      <a:pt x="17806" y="286797"/>
                    </a:lnTo>
                    <a:lnTo>
                      <a:pt x="13354" y="291725"/>
                    </a:lnTo>
                    <a:lnTo>
                      <a:pt x="11128" y="293791"/>
                    </a:lnTo>
                    <a:lnTo>
                      <a:pt x="10334" y="294268"/>
                    </a:lnTo>
                    <a:lnTo>
                      <a:pt x="8426" y="295381"/>
                    </a:lnTo>
                    <a:lnTo>
                      <a:pt x="6836" y="296494"/>
                    </a:lnTo>
                    <a:lnTo>
                      <a:pt x="6995" y="296971"/>
                    </a:lnTo>
                    <a:lnTo>
                      <a:pt x="7949" y="297607"/>
                    </a:lnTo>
                    <a:lnTo>
                      <a:pt x="8903" y="298561"/>
                    </a:lnTo>
                    <a:lnTo>
                      <a:pt x="8903" y="306510"/>
                    </a:lnTo>
                    <a:lnTo>
                      <a:pt x="8426" y="314300"/>
                    </a:lnTo>
                    <a:lnTo>
                      <a:pt x="7790" y="314936"/>
                    </a:lnTo>
                    <a:lnTo>
                      <a:pt x="5087" y="315254"/>
                    </a:lnTo>
                    <a:lnTo>
                      <a:pt x="1272" y="315731"/>
                    </a:lnTo>
                    <a:lnTo>
                      <a:pt x="0" y="316048"/>
                    </a:lnTo>
                    <a:lnTo>
                      <a:pt x="795" y="317480"/>
                    </a:lnTo>
                    <a:lnTo>
                      <a:pt x="3021" y="320023"/>
                    </a:lnTo>
                    <a:lnTo>
                      <a:pt x="5723" y="322566"/>
                    </a:lnTo>
                    <a:lnTo>
                      <a:pt x="6995" y="323043"/>
                    </a:lnTo>
                    <a:lnTo>
                      <a:pt x="8744" y="323043"/>
                    </a:lnTo>
                    <a:lnTo>
                      <a:pt x="13513" y="321931"/>
                    </a:lnTo>
                    <a:lnTo>
                      <a:pt x="16693" y="319546"/>
                    </a:lnTo>
                    <a:lnTo>
                      <a:pt x="18600" y="318751"/>
                    </a:lnTo>
                    <a:lnTo>
                      <a:pt x="22734" y="318274"/>
                    </a:lnTo>
                    <a:lnTo>
                      <a:pt x="24642" y="319069"/>
                    </a:lnTo>
                    <a:lnTo>
                      <a:pt x="27980" y="318910"/>
                    </a:lnTo>
                    <a:lnTo>
                      <a:pt x="31319" y="319546"/>
                    </a:lnTo>
                    <a:lnTo>
                      <a:pt x="32591" y="319069"/>
                    </a:lnTo>
                    <a:lnTo>
                      <a:pt x="33385" y="319069"/>
                    </a:lnTo>
                    <a:lnTo>
                      <a:pt x="41334" y="319069"/>
                    </a:lnTo>
                    <a:lnTo>
                      <a:pt x="44673" y="318910"/>
                    </a:lnTo>
                    <a:lnTo>
                      <a:pt x="50714" y="318910"/>
                    </a:lnTo>
                    <a:lnTo>
                      <a:pt x="54689" y="319069"/>
                    </a:lnTo>
                    <a:lnTo>
                      <a:pt x="56755" y="319387"/>
                    </a:lnTo>
                    <a:lnTo>
                      <a:pt x="62796" y="319864"/>
                    </a:lnTo>
                    <a:lnTo>
                      <a:pt x="70268" y="319864"/>
                    </a:lnTo>
                    <a:lnTo>
                      <a:pt x="72812" y="319546"/>
                    </a:lnTo>
                    <a:lnTo>
                      <a:pt x="82669" y="319387"/>
                    </a:lnTo>
                    <a:lnTo>
                      <a:pt x="92207" y="319228"/>
                    </a:lnTo>
                    <a:lnTo>
                      <a:pt x="100951" y="319069"/>
                    </a:lnTo>
                    <a:lnTo>
                      <a:pt x="110490" y="319069"/>
                    </a:lnTo>
                    <a:lnTo>
                      <a:pt x="117803" y="319069"/>
                    </a:lnTo>
                    <a:lnTo>
                      <a:pt x="121141" y="320182"/>
                    </a:lnTo>
                    <a:lnTo>
                      <a:pt x="124162" y="321931"/>
                    </a:lnTo>
                    <a:lnTo>
                      <a:pt x="125593" y="323679"/>
                    </a:lnTo>
                    <a:lnTo>
                      <a:pt x="126229" y="324474"/>
                    </a:lnTo>
                    <a:lnTo>
                      <a:pt x="127182" y="326223"/>
                    </a:lnTo>
                    <a:lnTo>
                      <a:pt x="128772" y="327654"/>
                    </a:lnTo>
                    <a:lnTo>
                      <a:pt x="129408" y="329880"/>
                    </a:lnTo>
                    <a:lnTo>
                      <a:pt x="128931" y="332900"/>
                    </a:lnTo>
                    <a:lnTo>
                      <a:pt x="129090" y="336557"/>
                    </a:lnTo>
                    <a:lnTo>
                      <a:pt x="130044" y="340690"/>
                    </a:lnTo>
                    <a:lnTo>
                      <a:pt x="132111" y="345142"/>
                    </a:lnTo>
                    <a:lnTo>
                      <a:pt x="135131" y="349752"/>
                    </a:lnTo>
                    <a:lnTo>
                      <a:pt x="136562" y="353408"/>
                    </a:lnTo>
                    <a:lnTo>
                      <a:pt x="136085" y="356111"/>
                    </a:lnTo>
                    <a:lnTo>
                      <a:pt x="137039" y="358973"/>
                    </a:lnTo>
                    <a:lnTo>
                      <a:pt x="139265" y="361993"/>
                    </a:lnTo>
                    <a:lnTo>
                      <a:pt x="141014" y="363583"/>
                    </a:lnTo>
                    <a:lnTo>
                      <a:pt x="141967" y="364855"/>
                    </a:lnTo>
                    <a:lnTo>
                      <a:pt x="144511" y="369465"/>
                    </a:lnTo>
                    <a:lnTo>
                      <a:pt x="149280" y="376937"/>
                    </a:lnTo>
                    <a:lnTo>
                      <a:pt x="152937" y="382502"/>
                    </a:lnTo>
                    <a:lnTo>
                      <a:pt x="154050" y="383137"/>
                    </a:lnTo>
                    <a:lnTo>
                      <a:pt x="155957" y="382819"/>
                    </a:lnTo>
                    <a:lnTo>
                      <a:pt x="159773" y="382342"/>
                    </a:lnTo>
                    <a:lnTo>
                      <a:pt x="163747" y="382183"/>
                    </a:lnTo>
                    <a:lnTo>
                      <a:pt x="166450" y="383455"/>
                    </a:lnTo>
                    <a:lnTo>
                      <a:pt x="167563" y="383137"/>
                    </a:lnTo>
                    <a:lnTo>
                      <a:pt x="171696" y="380912"/>
                    </a:lnTo>
                    <a:lnTo>
                      <a:pt x="175830" y="380276"/>
                    </a:lnTo>
                    <a:lnTo>
                      <a:pt x="180122" y="379322"/>
                    </a:lnTo>
                    <a:lnTo>
                      <a:pt x="182348" y="378527"/>
                    </a:lnTo>
                    <a:lnTo>
                      <a:pt x="184891" y="378527"/>
                    </a:lnTo>
                    <a:lnTo>
                      <a:pt x="192046" y="380276"/>
                    </a:lnTo>
                    <a:lnTo>
                      <a:pt x="193317" y="380276"/>
                    </a:lnTo>
                    <a:lnTo>
                      <a:pt x="199041" y="380276"/>
                    </a:lnTo>
                    <a:lnTo>
                      <a:pt x="204605" y="379322"/>
                    </a:lnTo>
                    <a:lnTo>
                      <a:pt x="205559" y="371850"/>
                    </a:lnTo>
                    <a:lnTo>
                      <a:pt x="205559" y="370419"/>
                    </a:lnTo>
                    <a:lnTo>
                      <a:pt x="206989" y="367558"/>
                    </a:lnTo>
                    <a:lnTo>
                      <a:pt x="208738" y="365173"/>
                    </a:lnTo>
                    <a:lnTo>
                      <a:pt x="208897" y="362788"/>
                    </a:lnTo>
                    <a:lnTo>
                      <a:pt x="208738" y="359609"/>
                    </a:lnTo>
                    <a:lnTo>
                      <a:pt x="210010" y="355793"/>
                    </a:lnTo>
                    <a:lnTo>
                      <a:pt x="213825" y="352614"/>
                    </a:lnTo>
                    <a:lnTo>
                      <a:pt x="220026" y="351183"/>
                    </a:lnTo>
                    <a:lnTo>
                      <a:pt x="223523" y="350865"/>
                    </a:lnTo>
                    <a:lnTo>
                      <a:pt x="229087" y="350070"/>
                    </a:lnTo>
                    <a:lnTo>
                      <a:pt x="237513" y="349275"/>
                    </a:lnTo>
                    <a:lnTo>
                      <a:pt x="240534" y="349275"/>
                    </a:lnTo>
                    <a:lnTo>
                      <a:pt x="240852" y="349752"/>
                    </a:lnTo>
                    <a:lnTo>
                      <a:pt x="238944" y="355157"/>
                    </a:lnTo>
                    <a:lnTo>
                      <a:pt x="238944" y="356906"/>
                    </a:lnTo>
                    <a:lnTo>
                      <a:pt x="239580" y="358655"/>
                    </a:lnTo>
                    <a:lnTo>
                      <a:pt x="241011" y="359609"/>
                    </a:lnTo>
                    <a:lnTo>
                      <a:pt x="249755" y="359609"/>
                    </a:lnTo>
                    <a:lnTo>
                      <a:pt x="257703" y="359767"/>
                    </a:lnTo>
                    <a:lnTo>
                      <a:pt x="266924" y="360086"/>
                    </a:lnTo>
                    <a:lnTo>
                      <a:pt x="273919" y="360403"/>
                    </a:lnTo>
                    <a:lnTo>
                      <a:pt x="274714" y="360562"/>
                    </a:lnTo>
                    <a:lnTo>
                      <a:pt x="275509" y="361039"/>
                    </a:lnTo>
                    <a:lnTo>
                      <a:pt x="276463" y="363742"/>
                    </a:lnTo>
                    <a:lnTo>
                      <a:pt x="276304" y="368829"/>
                    </a:lnTo>
                    <a:lnTo>
                      <a:pt x="274714" y="376460"/>
                    </a:lnTo>
                    <a:lnTo>
                      <a:pt x="275350" y="383455"/>
                    </a:lnTo>
                    <a:lnTo>
                      <a:pt x="278053" y="390132"/>
                    </a:lnTo>
                    <a:lnTo>
                      <a:pt x="278371" y="400148"/>
                    </a:lnTo>
                    <a:lnTo>
                      <a:pt x="277258" y="406189"/>
                    </a:lnTo>
                    <a:lnTo>
                      <a:pt x="276145" y="413820"/>
                    </a:lnTo>
                    <a:lnTo>
                      <a:pt x="275668" y="422564"/>
                    </a:lnTo>
                    <a:lnTo>
                      <a:pt x="276940" y="426061"/>
                    </a:lnTo>
                    <a:lnTo>
                      <a:pt x="279484" y="429877"/>
                    </a:lnTo>
                    <a:lnTo>
                      <a:pt x="283617" y="433851"/>
                    </a:lnTo>
                    <a:lnTo>
                      <a:pt x="286637" y="438939"/>
                    </a:lnTo>
                    <a:lnTo>
                      <a:pt x="288863" y="445298"/>
                    </a:lnTo>
                    <a:lnTo>
                      <a:pt x="289658" y="449272"/>
                    </a:lnTo>
                    <a:lnTo>
                      <a:pt x="289022" y="450862"/>
                    </a:lnTo>
                    <a:lnTo>
                      <a:pt x="289181" y="453723"/>
                    </a:lnTo>
                    <a:lnTo>
                      <a:pt x="289817" y="457698"/>
                    </a:lnTo>
                    <a:lnTo>
                      <a:pt x="289022" y="460401"/>
                    </a:lnTo>
                    <a:lnTo>
                      <a:pt x="286796" y="461672"/>
                    </a:lnTo>
                    <a:lnTo>
                      <a:pt x="286161" y="463580"/>
                    </a:lnTo>
                    <a:lnTo>
                      <a:pt x="287273" y="466919"/>
                    </a:lnTo>
                    <a:lnTo>
                      <a:pt x="287432" y="470098"/>
                    </a:lnTo>
                    <a:lnTo>
                      <a:pt x="288386" y="471370"/>
                    </a:lnTo>
                    <a:lnTo>
                      <a:pt x="289022" y="472165"/>
                    </a:lnTo>
                    <a:lnTo>
                      <a:pt x="289976" y="472324"/>
                    </a:lnTo>
                    <a:lnTo>
                      <a:pt x="292361" y="471211"/>
                    </a:lnTo>
                    <a:lnTo>
                      <a:pt x="294904" y="469144"/>
                    </a:lnTo>
                    <a:lnTo>
                      <a:pt x="297130" y="468190"/>
                    </a:lnTo>
                    <a:lnTo>
                      <a:pt x="300151" y="468350"/>
                    </a:lnTo>
                    <a:lnTo>
                      <a:pt x="304443" y="468986"/>
                    </a:lnTo>
                    <a:lnTo>
                      <a:pt x="311915" y="469144"/>
                    </a:lnTo>
                    <a:lnTo>
                      <a:pt x="314141" y="468826"/>
                    </a:lnTo>
                    <a:lnTo>
                      <a:pt x="321136" y="465965"/>
                    </a:lnTo>
                    <a:lnTo>
                      <a:pt x="323043" y="465806"/>
                    </a:lnTo>
                    <a:lnTo>
                      <a:pt x="325746" y="465965"/>
                    </a:lnTo>
                    <a:lnTo>
                      <a:pt x="329721" y="466919"/>
                    </a:lnTo>
                    <a:lnTo>
                      <a:pt x="333695" y="467077"/>
                    </a:lnTo>
                    <a:lnTo>
                      <a:pt x="335603" y="466124"/>
                    </a:lnTo>
                    <a:lnTo>
                      <a:pt x="335762" y="465011"/>
                    </a:lnTo>
                    <a:lnTo>
                      <a:pt x="336398" y="463421"/>
                    </a:lnTo>
                    <a:lnTo>
                      <a:pt x="337510" y="462944"/>
                    </a:lnTo>
                    <a:lnTo>
                      <a:pt x="338464" y="463103"/>
                    </a:lnTo>
                    <a:lnTo>
                      <a:pt x="340690" y="463421"/>
                    </a:lnTo>
                    <a:lnTo>
                      <a:pt x="341803" y="465329"/>
                    </a:lnTo>
                    <a:lnTo>
                      <a:pt x="342280" y="467396"/>
                    </a:lnTo>
                    <a:lnTo>
                      <a:pt x="343870" y="467554"/>
                    </a:lnTo>
                    <a:lnTo>
                      <a:pt x="347685" y="468667"/>
                    </a:lnTo>
                    <a:lnTo>
                      <a:pt x="348957" y="470416"/>
                    </a:lnTo>
                    <a:lnTo>
                      <a:pt x="349752" y="473914"/>
                    </a:lnTo>
                    <a:lnTo>
                      <a:pt x="349275" y="475822"/>
                    </a:lnTo>
                    <a:lnTo>
                      <a:pt x="348003" y="477411"/>
                    </a:lnTo>
                    <a:lnTo>
                      <a:pt x="349275" y="478683"/>
                    </a:lnTo>
                    <a:lnTo>
                      <a:pt x="351818" y="479478"/>
                    </a:lnTo>
                    <a:lnTo>
                      <a:pt x="353249" y="479319"/>
                    </a:lnTo>
                    <a:lnTo>
                      <a:pt x="357542" y="476775"/>
                    </a:lnTo>
                    <a:lnTo>
                      <a:pt x="359290" y="476298"/>
                    </a:lnTo>
                    <a:lnTo>
                      <a:pt x="361516" y="475822"/>
                    </a:lnTo>
                    <a:lnTo>
                      <a:pt x="363583" y="475186"/>
                    </a:lnTo>
                    <a:lnTo>
                      <a:pt x="369306" y="474073"/>
                    </a:lnTo>
                    <a:lnTo>
                      <a:pt x="372486" y="473596"/>
                    </a:lnTo>
                    <a:lnTo>
                      <a:pt x="374234" y="472801"/>
                    </a:lnTo>
                    <a:lnTo>
                      <a:pt x="375347" y="472801"/>
                    </a:lnTo>
                    <a:lnTo>
                      <a:pt x="376301" y="473437"/>
                    </a:lnTo>
                    <a:lnTo>
                      <a:pt x="375506" y="475980"/>
                    </a:lnTo>
                    <a:lnTo>
                      <a:pt x="375188" y="478365"/>
                    </a:lnTo>
                    <a:lnTo>
                      <a:pt x="376301" y="482658"/>
                    </a:lnTo>
                    <a:lnTo>
                      <a:pt x="377096" y="484565"/>
                    </a:lnTo>
                    <a:lnTo>
                      <a:pt x="379004" y="486155"/>
                    </a:lnTo>
                    <a:lnTo>
                      <a:pt x="380276" y="486791"/>
                    </a:lnTo>
                    <a:lnTo>
                      <a:pt x="381865" y="488381"/>
                    </a:lnTo>
                    <a:lnTo>
                      <a:pt x="384886" y="488063"/>
                    </a:lnTo>
                    <a:lnTo>
                      <a:pt x="391722" y="490289"/>
                    </a:lnTo>
                    <a:lnTo>
                      <a:pt x="393789" y="491401"/>
                    </a:lnTo>
                    <a:lnTo>
                      <a:pt x="396650" y="492355"/>
                    </a:lnTo>
                    <a:lnTo>
                      <a:pt x="398558" y="492673"/>
                    </a:lnTo>
                    <a:lnTo>
                      <a:pt x="405553" y="493468"/>
                    </a:lnTo>
                    <a:lnTo>
                      <a:pt x="408256" y="493945"/>
                    </a:lnTo>
                    <a:lnTo>
                      <a:pt x="413025" y="494740"/>
                    </a:lnTo>
                    <a:lnTo>
                      <a:pt x="416841" y="494899"/>
                    </a:lnTo>
                    <a:lnTo>
                      <a:pt x="419543" y="494581"/>
                    </a:lnTo>
                    <a:lnTo>
                      <a:pt x="421451" y="493945"/>
                    </a:lnTo>
                    <a:lnTo>
                      <a:pt x="422564" y="493150"/>
                    </a:lnTo>
                    <a:lnTo>
                      <a:pt x="423041" y="492514"/>
                    </a:lnTo>
                    <a:lnTo>
                      <a:pt x="423836" y="490447"/>
                    </a:lnTo>
                    <a:lnTo>
                      <a:pt x="425266" y="485837"/>
                    </a:lnTo>
                    <a:lnTo>
                      <a:pt x="425902" y="484407"/>
                    </a:lnTo>
                    <a:lnTo>
                      <a:pt x="427333" y="483770"/>
                    </a:lnTo>
                    <a:lnTo>
                      <a:pt x="429082" y="483294"/>
                    </a:lnTo>
                    <a:lnTo>
                      <a:pt x="430195" y="484088"/>
                    </a:lnTo>
                    <a:lnTo>
                      <a:pt x="431308" y="489335"/>
                    </a:lnTo>
                    <a:lnTo>
                      <a:pt x="436713" y="493945"/>
                    </a:lnTo>
                    <a:lnTo>
                      <a:pt x="438462" y="497761"/>
                    </a:lnTo>
                    <a:lnTo>
                      <a:pt x="439892" y="501099"/>
                    </a:lnTo>
                    <a:lnTo>
                      <a:pt x="441005" y="502053"/>
                    </a:lnTo>
                    <a:lnTo>
                      <a:pt x="443072" y="503166"/>
                    </a:lnTo>
                    <a:lnTo>
                      <a:pt x="446251" y="503643"/>
                    </a:lnTo>
                    <a:lnTo>
                      <a:pt x="449113" y="503801"/>
                    </a:lnTo>
                    <a:lnTo>
                      <a:pt x="455154" y="506186"/>
                    </a:lnTo>
                    <a:lnTo>
                      <a:pt x="460083" y="508094"/>
                    </a:lnTo>
                    <a:lnTo>
                      <a:pt x="463580" y="509525"/>
                    </a:lnTo>
                    <a:lnTo>
                      <a:pt x="465170" y="510479"/>
                    </a:lnTo>
                    <a:lnTo>
                      <a:pt x="466283" y="512228"/>
                    </a:lnTo>
                    <a:lnTo>
                      <a:pt x="466919" y="513499"/>
                    </a:lnTo>
                    <a:lnTo>
                      <a:pt x="467873" y="516997"/>
                    </a:lnTo>
                    <a:lnTo>
                      <a:pt x="469144" y="519699"/>
                    </a:lnTo>
                    <a:lnTo>
                      <a:pt x="470893" y="520335"/>
                    </a:lnTo>
                    <a:lnTo>
                      <a:pt x="472642" y="520494"/>
                    </a:lnTo>
                    <a:lnTo>
                      <a:pt x="474232" y="522402"/>
                    </a:lnTo>
                    <a:lnTo>
                      <a:pt x="475503" y="523992"/>
                    </a:lnTo>
                    <a:lnTo>
                      <a:pt x="477888" y="527966"/>
                    </a:lnTo>
                    <a:lnTo>
                      <a:pt x="479637" y="530669"/>
                    </a:lnTo>
                    <a:lnTo>
                      <a:pt x="480273" y="533372"/>
                    </a:lnTo>
                    <a:lnTo>
                      <a:pt x="482339" y="535120"/>
                    </a:lnTo>
                    <a:lnTo>
                      <a:pt x="485201" y="535915"/>
                    </a:lnTo>
                    <a:lnTo>
                      <a:pt x="487745" y="536074"/>
                    </a:lnTo>
                    <a:lnTo>
                      <a:pt x="489176" y="535279"/>
                    </a:lnTo>
                    <a:lnTo>
                      <a:pt x="492991" y="533848"/>
                    </a:lnTo>
                    <a:lnTo>
                      <a:pt x="495853" y="532259"/>
                    </a:lnTo>
                    <a:lnTo>
                      <a:pt x="497919" y="531782"/>
                    </a:lnTo>
                    <a:lnTo>
                      <a:pt x="499032" y="532100"/>
                    </a:lnTo>
                    <a:lnTo>
                      <a:pt x="499986" y="533212"/>
                    </a:lnTo>
                    <a:lnTo>
                      <a:pt x="500622" y="535279"/>
                    </a:lnTo>
                    <a:lnTo>
                      <a:pt x="500622" y="536551"/>
                    </a:lnTo>
                    <a:lnTo>
                      <a:pt x="502689" y="537664"/>
                    </a:lnTo>
                    <a:lnTo>
                      <a:pt x="504279" y="537187"/>
                    </a:lnTo>
                    <a:lnTo>
                      <a:pt x="504755" y="535915"/>
                    </a:lnTo>
                    <a:lnTo>
                      <a:pt x="504755" y="535279"/>
                    </a:lnTo>
                    <a:lnTo>
                      <a:pt x="504755" y="529397"/>
                    </a:lnTo>
                    <a:lnTo>
                      <a:pt x="504755" y="524310"/>
                    </a:lnTo>
                    <a:lnTo>
                      <a:pt x="504755" y="519541"/>
                    </a:lnTo>
                    <a:lnTo>
                      <a:pt x="504755" y="513658"/>
                    </a:lnTo>
                    <a:lnTo>
                      <a:pt x="504755" y="508571"/>
                    </a:lnTo>
                    <a:lnTo>
                      <a:pt x="504755" y="504437"/>
                    </a:lnTo>
                    <a:lnTo>
                      <a:pt x="504755" y="499986"/>
                    </a:lnTo>
                    <a:lnTo>
                      <a:pt x="503484" y="500304"/>
                    </a:lnTo>
                    <a:lnTo>
                      <a:pt x="501894" y="501258"/>
                    </a:lnTo>
                    <a:lnTo>
                      <a:pt x="498078" y="501417"/>
                    </a:lnTo>
                    <a:lnTo>
                      <a:pt x="496488" y="502053"/>
                    </a:lnTo>
                    <a:lnTo>
                      <a:pt x="496012" y="503166"/>
                    </a:lnTo>
                    <a:lnTo>
                      <a:pt x="496330" y="504756"/>
                    </a:lnTo>
                    <a:lnTo>
                      <a:pt x="496488" y="506663"/>
                    </a:lnTo>
                    <a:lnTo>
                      <a:pt x="495853" y="507617"/>
                    </a:lnTo>
                    <a:lnTo>
                      <a:pt x="494263" y="507935"/>
                    </a:lnTo>
                    <a:lnTo>
                      <a:pt x="491878" y="507299"/>
                    </a:lnTo>
                    <a:lnTo>
                      <a:pt x="487427" y="506186"/>
                    </a:lnTo>
                    <a:lnTo>
                      <a:pt x="483770" y="505550"/>
                    </a:lnTo>
                    <a:lnTo>
                      <a:pt x="481227" y="503007"/>
                    </a:lnTo>
                    <a:lnTo>
                      <a:pt x="477729" y="499032"/>
                    </a:lnTo>
                    <a:lnTo>
                      <a:pt x="475345" y="496965"/>
                    </a:lnTo>
                    <a:lnTo>
                      <a:pt x="469780" y="492832"/>
                    </a:lnTo>
                    <a:lnTo>
                      <a:pt x="468826" y="492037"/>
                    </a:lnTo>
                    <a:lnTo>
                      <a:pt x="467078" y="490130"/>
                    </a:lnTo>
                    <a:lnTo>
                      <a:pt x="465647" y="486791"/>
                    </a:lnTo>
                    <a:lnTo>
                      <a:pt x="465011" y="484565"/>
                    </a:lnTo>
                    <a:lnTo>
                      <a:pt x="464216" y="482975"/>
                    </a:lnTo>
                    <a:lnTo>
                      <a:pt x="463580" y="480591"/>
                    </a:lnTo>
                    <a:lnTo>
                      <a:pt x="464852" y="476935"/>
                    </a:lnTo>
                    <a:lnTo>
                      <a:pt x="466760" y="469780"/>
                    </a:lnTo>
                    <a:lnTo>
                      <a:pt x="468190" y="464693"/>
                    </a:lnTo>
                    <a:lnTo>
                      <a:pt x="468826" y="460878"/>
                    </a:lnTo>
                    <a:lnTo>
                      <a:pt x="471529" y="457062"/>
                    </a:lnTo>
                    <a:lnTo>
                      <a:pt x="471847" y="453723"/>
                    </a:lnTo>
                    <a:lnTo>
                      <a:pt x="470734" y="449272"/>
                    </a:lnTo>
                    <a:lnTo>
                      <a:pt x="471052" y="446728"/>
                    </a:lnTo>
                    <a:lnTo>
                      <a:pt x="471211" y="440688"/>
                    </a:lnTo>
                    <a:lnTo>
                      <a:pt x="471370" y="435441"/>
                    </a:lnTo>
                    <a:lnTo>
                      <a:pt x="471370" y="432897"/>
                    </a:lnTo>
                    <a:lnTo>
                      <a:pt x="470575" y="428605"/>
                    </a:lnTo>
                    <a:lnTo>
                      <a:pt x="468826" y="423677"/>
                    </a:lnTo>
                    <a:lnTo>
                      <a:pt x="464693" y="416999"/>
                    </a:lnTo>
                    <a:lnTo>
                      <a:pt x="464693" y="415410"/>
                    </a:lnTo>
                    <a:lnTo>
                      <a:pt x="467237" y="413820"/>
                    </a:lnTo>
                    <a:lnTo>
                      <a:pt x="470893" y="411117"/>
                    </a:lnTo>
                    <a:lnTo>
                      <a:pt x="472801" y="409369"/>
                    </a:lnTo>
                    <a:lnTo>
                      <a:pt x="475026" y="407143"/>
                    </a:lnTo>
                    <a:lnTo>
                      <a:pt x="475980" y="405871"/>
                    </a:lnTo>
                    <a:lnTo>
                      <a:pt x="478206" y="402851"/>
                    </a:lnTo>
                    <a:lnTo>
                      <a:pt x="479637" y="400466"/>
                    </a:lnTo>
                    <a:lnTo>
                      <a:pt x="480114" y="397286"/>
                    </a:lnTo>
                    <a:lnTo>
                      <a:pt x="479001" y="394266"/>
                    </a:lnTo>
                    <a:lnTo>
                      <a:pt x="481227" y="393630"/>
                    </a:lnTo>
                    <a:lnTo>
                      <a:pt x="488222" y="392517"/>
                    </a:lnTo>
                    <a:lnTo>
                      <a:pt x="495853" y="391404"/>
                    </a:lnTo>
                    <a:lnTo>
                      <a:pt x="503960" y="390132"/>
                    </a:lnTo>
                    <a:lnTo>
                      <a:pt x="512068" y="388861"/>
                    </a:lnTo>
                    <a:lnTo>
                      <a:pt x="520017" y="387748"/>
                    </a:lnTo>
                    <a:lnTo>
                      <a:pt x="527171" y="386635"/>
                    </a:lnTo>
                    <a:lnTo>
                      <a:pt x="527330" y="385522"/>
                    </a:lnTo>
                    <a:lnTo>
                      <a:pt x="527012" y="383614"/>
                    </a:lnTo>
                    <a:lnTo>
                      <a:pt x="525900" y="382183"/>
                    </a:lnTo>
                    <a:lnTo>
                      <a:pt x="524946" y="381229"/>
                    </a:lnTo>
                    <a:lnTo>
                      <a:pt x="524151" y="380912"/>
                    </a:lnTo>
                    <a:lnTo>
                      <a:pt x="523356" y="380116"/>
                    </a:lnTo>
                    <a:lnTo>
                      <a:pt x="522084" y="378209"/>
                    </a:lnTo>
                    <a:lnTo>
                      <a:pt x="521289" y="377573"/>
                    </a:lnTo>
                    <a:lnTo>
                      <a:pt x="519063" y="376619"/>
                    </a:lnTo>
                    <a:lnTo>
                      <a:pt x="518587" y="375983"/>
                    </a:lnTo>
                    <a:lnTo>
                      <a:pt x="518269" y="373599"/>
                    </a:lnTo>
                    <a:lnTo>
                      <a:pt x="516997" y="370737"/>
                    </a:lnTo>
                    <a:lnTo>
                      <a:pt x="516520" y="368352"/>
                    </a:lnTo>
                    <a:lnTo>
                      <a:pt x="516838" y="367558"/>
                    </a:lnTo>
                    <a:lnTo>
                      <a:pt x="516679" y="365173"/>
                    </a:lnTo>
                    <a:lnTo>
                      <a:pt x="514930" y="360244"/>
                    </a:lnTo>
                    <a:lnTo>
                      <a:pt x="513181" y="357701"/>
                    </a:lnTo>
                    <a:lnTo>
                      <a:pt x="511115" y="355793"/>
                    </a:lnTo>
                    <a:lnTo>
                      <a:pt x="508571" y="354362"/>
                    </a:lnTo>
                    <a:lnTo>
                      <a:pt x="506027" y="353408"/>
                    </a:lnTo>
                    <a:lnTo>
                      <a:pt x="503484" y="351501"/>
                    </a:lnTo>
                    <a:lnTo>
                      <a:pt x="499668" y="346572"/>
                    </a:lnTo>
                    <a:lnTo>
                      <a:pt x="497442" y="344506"/>
                    </a:lnTo>
                    <a:lnTo>
                      <a:pt x="496648" y="343552"/>
                    </a:lnTo>
                    <a:lnTo>
                      <a:pt x="495694" y="341167"/>
                    </a:lnTo>
                    <a:lnTo>
                      <a:pt x="495853" y="338306"/>
                    </a:lnTo>
                    <a:lnTo>
                      <a:pt x="495694" y="337670"/>
                    </a:lnTo>
                    <a:lnTo>
                      <a:pt x="495058" y="337829"/>
                    </a:lnTo>
                    <a:lnTo>
                      <a:pt x="494422" y="337510"/>
                    </a:lnTo>
                    <a:lnTo>
                      <a:pt x="494104" y="337034"/>
                    </a:lnTo>
                    <a:lnTo>
                      <a:pt x="490924" y="328449"/>
                    </a:lnTo>
                    <a:lnTo>
                      <a:pt x="490288" y="327972"/>
                    </a:lnTo>
                    <a:lnTo>
                      <a:pt x="489653" y="326700"/>
                    </a:lnTo>
                    <a:lnTo>
                      <a:pt x="489176" y="326064"/>
                    </a:lnTo>
                    <a:lnTo>
                      <a:pt x="488222" y="325587"/>
                    </a:lnTo>
                    <a:lnTo>
                      <a:pt x="487586" y="323997"/>
                    </a:lnTo>
                    <a:lnTo>
                      <a:pt x="487268" y="321772"/>
                    </a:lnTo>
                    <a:lnTo>
                      <a:pt x="487427" y="320500"/>
                    </a:lnTo>
                    <a:lnTo>
                      <a:pt x="488063" y="319864"/>
                    </a:lnTo>
                    <a:lnTo>
                      <a:pt x="491401" y="317161"/>
                    </a:lnTo>
                    <a:lnTo>
                      <a:pt x="491719" y="316367"/>
                    </a:lnTo>
                    <a:lnTo>
                      <a:pt x="491719" y="315731"/>
                    </a:lnTo>
                    <a:lnTo>
                      <a:pt x="491560" y="313346"/>
                    </a:lnTo>
                    <a:lnTo>
                      <a:pt x="491719" y="312551"/>
                    </a:lnTo>
                    <a:lnTo>
                      <a:pt x="492673" y="312392"/>
                    </a:lnTo>
                    <a:lnTo>
                      <a:pt x="492673" y="312074"/>
                    </a:lnTo>
                    <a:lnTo>
                      <a:pt x="488381" y="304920"/>
                    </a:lnTo>
                    <a:lnTo>
                      <a:pt x="486473" y="301104"/>
                    </a:lnTo>
                    <a:lnTo>
                      <a:pt x="485360" y="297925"/>
                    </a:lnTo>
                    <a:lnTo>
                      <a:pt x="484883" y="295858"/>
                    </a:lnTo>
                    <a:lnTo>
                      <a:pt x="485201" y="295064"/>
                    </a:lnTo>
                    <a:lnTo>
                      <a:pt x="485201" y="286161"/>
                    </a:lnTo>
                    <a:lnTo>
                      <a:pt x="485519" y="282504"/>
                    </a:lnTo>
                    <a:lnTo>
                      <a:pt x="486155" y="280914"/>
                    </a:lnTo>
                    <a:lnTo>
                      <a:pt x="486791" y="280278"/>
                    </a:lnTo>
                    <a:lnTo>
                      <a:pt x="487745" y="280437"/>
                    </a:lnTo>
                    <a:lnTo>
                      <a:pt x="487745" y="278212"/>
                    </a:lnTo>
                    <a:lnTo>
                      <a:pt x="489335" y="268673"/>
                    </a:lnTo>
                    <a:lnTo>
                      <a:pt x="489017" y="267719"/>
                    </a:lnTo>
                    <a:lnTo>
                      <a:pt x="488540" y="267878"/>
                    </a:lnTo>
                    <a:lnTo>
                      <a:pt x="488222" y="269150"/>
                    </a:lnTo>
                    <a:lnTo>
                      <a:pt x="486155" y="275350"/>
                    </a:lnTo>
                    <a:lnTo>
                      <a:pt x="485837" y="275668"/>
                    </a:lnTo>
                    <a:lnTo>
                      <a:pt x="483770" y="274873"/>
                    </a:lnTo>
                    <a:lnTo>
                      <a:pt x="483611" y="273919"/>
                    </a:lnTo>
                    <a:lnTo>
                      <a:pt x="484565" y="272806"/>
                    </a:lnTo>
                    <a:lnTo>
                      <a:pt x="484883" y="271694"/>
                    </a:lnTo>
                    <a:lnTo>
                      <a:pt x="484565" y="270581"/>
                    </a:lnTo>
                    <a:lnTo>
                      <a:pt x="484406" y="268355"/>
                    </a:lnTo>
                    <a:lnTo>
                      <a:pt x="484883" y="262791"/>
                    </a:lnTo>
                    <a:lnTo>
                      <a:pt x="485360" y="261519"/>
                    </a:lnTo>
                    <a:lnTo>
                      <a:pt x="485360" y="260565"/>
                    </a:lnTo>
                    <a:lnTo>
                      <a:pt x="484883" y="259770"/>
                    </a:lnTo>
                    <a:lnTo>
                      <a:pt x="485201" y="258657"/>
                    </a:lnTo>
                    <a:lnTo>
                      <a:pt x="485996" y="257386"/>
                    </a:lnTo>
                    <a:lnTo>
                      <a:pt x="486155" y="254842"/>
                    </a:lnTo>
                    <a:lnTo>
                      <a:pt x="485996" y="251185"/>
                    </a:lnTo>
                    <a:lnTo>
                      <a:pt x="485996" y="248960"/>
                    </a:lnTo>
                    <a:lnTo>
                      <a:pt x="486473" y="247847"/>
                    </a:lnTo>
                    <a:lnTo>
                      <a:pt x="486950" y="247211"/>
                    </a:lnTo>
                    <a:lnTo>
                      <a:pt x="487586" y="246893"/>
                    </a:lnTo>
                    <a:lnTo>
                      <a:pt x="488063" y="247052"/>
                    </a:lnTo>
                    <a:lnTo>
                      <a:pt x="488063" y="245303"/>
                    </a:lnTo>
                    <a:lnTo>
                      <a:pt x="488381" y="241170"/>
                    </a:lnTo>
                    <a:lnTo>
                      <a:pt x="488381" y="238785"/>
                    </a:lnTo>
                    <a:lnTo>
                      <a:pt x="486314" y="235923"/>
                    </a:lnTo>
                    <a:lnTo>
                      <a:pt x="483770" y="233062"/>
                    </a:lnTo>
                    <a:lnTo>
                      <a:pt x="482498" y="231472"/>
                    </a:lnTo>
                    <a:lnTo>
                      <a:pt x="482339" y="230359"/>
                    </a:lnTo>
                    <a:lnTo>
                      <a:pt x="482339" y="229246"/>
                    </a:lnTo>
                    <a:lnTo>
                      <a:pt x="479796" y="228134"/>
                    </a:lnTo>
                    <a:lnTo>
                      <a:pt x="478842" y="226862"/>
                    </a:lnTo>
                    <a:lnTo>
                      <a:pt x="478842" y="224636"/>
                    </a:lnTo>
                    <a:lnTo>
                      <a:pt x="477888" y="221457"/>
                    </a:lnTo>
                    <a:lnTo>
                      <a:pt x="477888" y="221457"/>
                    </a:lnTo>
                    <a:lnTo>
                      <a:pt x="477729" y="221457"/>
                    </a:lnTo>
                    <a:lnTo>
                      <a:pt x="477888" y="219390"/>
                    </a:lnTo>
                    <a:lnTo>
                      <a:pt x="479637" y="217005"/>
                    </a:lnTo>
                    <a:lnTo>
                      <a:pt x="479160" y="215574"/>
                    </a:lnTo>
                    <a:lnTo>
                      <a:pt x="478365" y="215256"/>
                    </a:lnTo>
                    <a:lnTo>
                      <a:pt x="478365" y="213985"/>
                    </a:lnTo>
                    <a:lnTo>
                      <a:pt x="478524" y="213031"/>
                    </a:lnTo>
                    <a:lnTo>
                      <a:pt x="479478" y="211123"/>
                    </a:lnTo>
                    <a:lnTo>
                      <a:pt x="479319" y="208897"/>
                    </a:lnTo>
                    <a:lnTo>
                      <a:pt x="481545" y="204128"/>
                    </a:lnTo>
                    <a:lnTo>
                      <a:pt x="482975" y="198723"/>
                    </a:lnTo>
                    <a:lnTo>
                      <a:pt x="483929" y="197451"/>
                    </a:lnTo>
                    <a:lnTo>
                      <a:pt x="487586" y="198564"/>
                    </a:lnTo>
                    <a:lnTo>
                      <a:pt x="488381" y="199836"/>
                    </a:lnTo>
                    <a:lnTo>
                      <a:pt x="489653" y="197928"/>
                    </a:lnTo>
                    <a:lnTo>
                      <a:pt x="492037" y="194907"/>
                    </a:lnTo>
                    <a:lnTo>
                      <a:pt x="493468" y="194589"/>
                    </a:lnTo>
                    <a:lnTo>
                      <a:pt x="495376" y="193476"/>
                    </a:lnTo>
                    <a:lnTo>
                      <a:pt x="497442" y="191887"/>
                    </a:lnTo>
                    <a:lnTo>
                      <a:pt x="498555" y="191251"/>
                    </a:lnTo>
                    <a:lnTo>
                      <a:pt x="498555" y="190297"/>
                    </a:lnTo>
                    <a:lnTo>
                      <a:pt x="498078" y="183620"/>
                    </a:lnTo>
                    <a:lnTo>
                      <a:pt x="498078" y="179486"/>
                    </a:lnTo>
                    <a:lnTo>
                      <a:pt x="498873" y="176943"/>
                    </a:lnTo>
                    <a:lnTo>
                      <a:pt x="499350" y="174081"/>
                    </a:lnTo>
                    <a:lnTo>
                      <a:pt x="499350" y="171378"/>
                    </a:lnTo>
                    <a:lnTo>
                      <a:pt x="500622" y="166927"/>
                    </a:lnTo>
                    <a:lnTo>
                      <a:pt x="500463" y="166132"/>
                    </a:lnTo>
                    <a:lnTo>
                      <a:pt x="500463" y="166132"/>
                    </a:lnTo>
                    <a:lnTo>
                      <a:pt x="496648" y="169153"/>
                    </a:lnTo>
                    <a:lnTo>
                      <a:pt x="494899" y="168994"/>
                    </a:lnTo>
                    <a:lnTo>
                      <a:pt x="493945" y="169630"/>
                    </a:lnTo>
                    <a:lnTo>
                      <a:pt x="492514" y="169948"/>
                    </a:lnTo>
                    <a:lnTo>
                      <a:pt x="491560" y="168199"/>
                    </a:lnTo>
                    <a:lnTo>
                      <a:pt x="491401" y="166768"/>
                    </a:lnTo>
                    <a:lnTo>
                      <a:pt x="492355" y="164542"/>
                    </a:lnTo>
                    <a:lnTo>
                      <a:pt x="493945" y="161363"/>
                    </a:lnTo>
                    <a:lnTo>
                      <a:pt x="496171" y="156752"/>
                    </a:lnTo>
                    <a:lnTo>
                      <a:pt x="499032" y="155481"/>
                    </a:lnTo>
                    <a:lnTo>
                      <a:pt x="500463" y="155163"/>
                    </a:lnTo>
                    <a:lnTo>
                      <a:pt x="501576" y="155163"/>
                    </a:lnTo>
                    <a:lnTo>
                      <a:pt x="501576" y="154845"/>
                    </a:lnTo>
                    <a:lnTo>
                      <a:pt x="502053" y="153414"/>
                    </a:lnTo>
                    <a:lnTo>
                      <a:pt x="502530" y="148804"/>
                    </a:lnTo>
                    <a:lnTo>
                      <a:pt x="503484" y="147532"/>
                    </a:lnTo>
                    <a:lnTo>
                      <a:pt x="504279" y="146896"/>
                    </a:lnTo>
                    <a:lnTo>
                      <a:pt x="505391" y="144193"/>
                    </a:lnTo>
                    <a:lnTo>
                      <a:pt x="507458" y="139742"/>
                    </a:lnTo>
                    <a:lnTo>
                      <a:pt x="508730" y="137516"/>
                    </a:lnTo>
                    <a:lnTo>
                      <a:pt x="508412" y="132429"/>
                    </a:lnTo>
                    <a:lnTo>
                      <a:pt x="508730" y="129090"/>
                    </a:lnTo>
                    <a:lnTo>
                      <a:pt x="509048" y="128295"/>
                    </a:lnTo>
                    <a:lnTo>
                      <a:pt x="512068" y="127024"/>
                    </a:lnTo>
                    <a:lnTo>
                      <a:pt x="515884" y="123844"/>
                    </a:lnTo>
                    <a:lnTo>
                      <a:pt x="517633" y="120187"/>
                    </a:lnTo>
                    <a:lnTo>
                      <a:pt x="519858" y="117803"/>
                    </a:lnTo>
                    <a:lnTo>
                      <a:pt x="524310" y="116372"/>
                    </a:lnTo>
                    <a:lnTo>
                      <a:pt x="524151" y="115895"/>
                    </a:lnTo>
                    <a:lnTo>
                      <a:pt x="523515" y="115736"/>
                    </a:lnTo>
                    <a:lnTo>
                      <a:pt x="522561" y="115895"/>
                    </a:lnTo>
                    <a:lnTo>
                      <a:pt x="522084" y="115895"/>
                    </a:lnTo>
                    <a:lnTo>
                      <a:pt x="521766" y="114623"/>
                    </a:lnTo>
                    <a:lnTo>
                      <a:pt x="523356" y="112238"/>
                    </a:lnTo>
                    <a:lnTo>
                      <a:pt x="524469" y="109854"/>
                    </a:lnTo>
                    <a:lnTo>
                      <a:pt x="525900" y="107946"/>
                    </a:lnTo>
                    <a:lnTo>
                      <a:pt x="527648" y="106674"/>
                    </a:lnTo>
                    <a:lnTo>
                      <a:pt x="530033" y="103813"/>
                    </a:lnTo>
                    <a:lnTo>
                      <a:pt x="531146" y="103177"/>
                    </a:lnTo>
                    <a:lnTo>
                      <a:pt x="535597" y="98726"/>
                    </a:lnTo>
                    <a:lnTo>
                      <a:pt x="537505" y="97136"/>
                    </a:lnTo>
                    <a:lnTo>
                      <a:pt x="538777" y="96500"/>
                    </a:lnTo>
                    <a:lnTo>
                      <a:pt x="544500" y="92525"/>
                    </a:lnTo>
                    <a:lnTo>
                      <a:pt x="546885" y="90300"/>
                    </a:lnTo>
                    <a:lnTo>
                      <a:pt x="546885" y="90141"/>
                    </a:lnTo>
                    <a:lnTo>
                      <a:pt x="546090" y="891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69" name="Freeform: Shape 5068">
                <a:extLst>
                  <a:ext uri="{FF2B5EF4-FFF2-40B4-BE49-F238E27FC236}">
                    <a16:creationId xmlns:a16="http://schemas.microsoft.com/office/drawing/2014/main" id="{BA0919FE-2BF4-9409-B36C-6637C0E6FFCC}"/>
                  </a:ext>
                </a:extLst>
              </p:cNvPr>
              <p:cNvSpPr/>
              <p:nvPr/>
            </p:nvSpPr>
            <p:spPr>
              <a:xfrm>
                <a:off x="9670940" y="3396884"/>
                <a:ext cx="41333" cy="76468"/>
              </a:xfrm>
              <a:custGeom>
                <a:avLst/>
                <a:gdLst>
                  <a:gd name="connsiteX0" fmla="*/ 39268 w 41333"/>
                  <a:gd name="connsiteY0" fmla="*/ 9698 h 76468"/>
                  <a:gd name="connsiteX1" fmla="*/ 38155 w 41333"/>
                  <a:gd name="connsiteY1" fmla="*/ 9698 h 76468"/>
                  <a:gd name="connsiteX2" fmla="*/ 36565 w 41333"/>
                  <a:gd name="connsiteY2" fmla="*/ 14149 h 76468"/>
                  <a:gd name="connsiteX3" fmla="*/ 36565 w 41333"/>
                  <a:gd name="connsiteY3" fmla="*/ 15262 h 76468"/>
                  <a:gd name="connsiteX4" fmla="*/ 35294 w 41333"/>
                  <a:gd name="connsiteY4" fmla="*/ 17011 h 76468"/>
                  <a:gd name="connsiteX5" fmla="*/ 36724 w 41333"/>
                  <a:gd name="connsiteY5" fmla="*/ 16534 h 76468"/>
                  <a:gd name="connsiteX6" fmla="*/ 39585 w 41333"/>
                  <a:gd name="connsiteY6" fmla="*/ 10175 h 76468"/>
                  <a:gd name="connsiteX7" fmla="*/ 39268 w 41333"/>
                  <a:gd name="connsiteY7" fmla="*/ 9698 h 76468"/>
                  <a:gd name="connsiteX8" fmla="*/ 28139 w 41333"/>
                  <a:gd name="connsiteY8" fmla="*/ 3816 h 76468"/>
                  <a:gd name="connsiteX9" fmla="*/ 26708 w 41333"/>
                  <a:gd name="connsiteY9" fmla="*/ 4133 h 76468"/>
                  <a:gd name="connsiteX10" fmla="*/ 25119 w 41333"/>
                  <a:gd name="connsiteY10" fmla="*/ 3656 h 76468"/>
                  <a:gd name="connsiteX11" fmla="*/ 26708 w 41333"/>
                  <a:gd name="connsiteY11" fmla="*/ 318 h 76468"/>
                  <a:gd name="connsiteX12" fmla="*/ 24482 w 41333"/>
                  <a:gd name="connsiteY12" fmla="*/ 0 h 76468"/>
                  <a:gd name="connsiteX13" fmla="*/ 21939 w 41333"/>
                  <a:gd name="connsiteY13" fmla="*/ 0 h 76468"/>
                  <a:gd name="connsiteX14" fmla="*/ 20191 w 41333"/>
                  <a:gd name="connsiteY14" fmla="*/ 1113 h 76468"/>
                  <a:gd name="connsiteX15" fmla="*/ 18442 w 41333"/>
                  <a:gd name="connsiteY15" fmla="*/ 5723 h 76468"/>
                  <a:gd name="connsiteX16" fmla="*/ 13990 w 41333"/>
                  <a:gd name="connsiteY16" fmla="*/ 12241 h 76468"/>
                  <a:gd name="connsiteX17" fmla="*/ 12242 w 41333"/>
                  <a:gd name="connsiteY17" fmla="*/ 15421 h 76468"/>
                  <a:gd name="connsiteX18" fmla="*/ 10810 w 41333"/>
                  <a:gd name="connsiteY18" fmla="*/ 16534 h 76468"/>
                  <a:gd name="connsiteX19" fmla="*/ 9697 w 41333"/>
                  <a:gd name="connsiteY19" fmla="*/ 17011 h 76468"/>
                  <a:gd name="connsiteX20" fmla="*/ 8426 w 41333"/>
                  <a:gd name="connsiteY20" fmla="*/ 16216 h 76468"/>
                  <a:gd name="connsiteX21" fmla="*/ 5406 w 41333"/>
                  <a:gd name="connsiteY21" fmla="*/ 14467 h 76468"/>
                  <a:gd name="connsiteX22" fmla="*/ 3021 w 41333"/>
                  <a:gd name="connsiteY22" fmla="*/ 15262 h 76468"/>
                  <a:gd name="connsiteX23" fmla="*/ 2226 w 41333"/>
                  <a:gd name="connsiteY23" fmla="*/ 17329 h 76468"/>
                  <a:gd name="connsiteX24" fmla="*/ 2226 w 41333"/>
                  <a:gd name="connsiteY24" fmla="*/ 19872 h 76468"/>
                  <a:gd name="connsiteX25" fmla="*/ 1908 w 41333"/>
                  <a:gd name="connsiteY25" fmla="*/ 27026 h 76468"/>
                  <a:gd name="connsiteX26" fmla="*/ 1589 w 41333"/>
                  <a:gd name="connsiteY26" fmla="*/ 35293 h 76468"/>
                  <a:gd name="connsiteX27" fmla="*/ 1589 w 41333"/>
                  <a:gd name="connsiteY27" fmla="*/ 41334 h 76468"/>
                  <a:gd name="connsiteX28" fmla="*/ 1113 w 41333"/>
                  <a:gd name="connsiteY28" fmla="*/ 49442 h 76468"/>
                  <a:gd name="connsiteX29" fmla="*/ 795 w 41333"/>
                  <a:gd name="connsiteY29" fmla="*/ 57709 h 76468"/>
                  <a:gd name="connsiteX30" fmla="*/ 318 w 41333"/>
                  <a:gd name="connsiteY30" fmla="*/ 68996 h 76468"/>
                  <a:gd name="connsiteX31" fmla="*/ 0 w 41333"/>
                  <a:gd name="connsiteY31" fmla="*/ 76310 h 76468"/>
                  <a:gd name="connsiteX32" fmla="*/ 0 w 41333"/>
                  <a:gd name="connsiteY32" fmla="*/ 76310 h 76468"/>
                  <a:gd name="connsiteX33" fmla="*/ 3498 w 41333"/>
                  <a:gd name="connsiteY33" fmla="*/ 76151 h 76468"/>
                  <a:gd name="connsiteX34" fmla="*/ 8584 w 41333"/>
                  <a:gd name="connsiteY34" fmla="*/ 76468 h 76468"/>
                  <a:gd name="connsiteX35" fmla="*/ 9857 w 41333"/>
                  <a:gd name="connsiteY35" fmla="*/ 76468 h 76468"/>
                  <a:gd name="connsiteX36" fmla="*/ 9380 w 41333"/>
                  <a:gd name="connsiteY36" fmla="*/ 74561 h 76468"/>
                  <a:gd name="connsiteX37" fmla="*/ 10334 w 41333"/>
                  <a:gd name="connsiteY37" fmla="*/ 72812 h 76468"/>
                  <a:gd name="connsiteX38" fmla="*/ 15580 w 41333"/>
                  <a:gd name="connsiteY38" fmla="*/ 65976 h 76468"/>
                  <a:gd name="connsiteX39" fmla="*/ 19396 w 41333"/>
                  <a:gd name="connsiteY39" fmla="*/ 64704 h 76468"/>
                  <a:gd name="connsiteX40" fmla="*/ 22257 w 41333"/>
                  <a:gd name="connsiteY40" fmla="*/ 60571 h 76468"/>
                  <a:gd name="connsiteX41" fmla="*/ 23847 w 41333"/>
                  <a:gd name="connsiteY41" fmla="*/ 58981 h 76468"/>
                  <a:gd name="connsiteX42" fmla="*/ 26391 w 41333"/>
                  <a:gd name="connsiteY42" fmla="*/ 54689 h 76468"/>
                  <a:gd name="connsiteX43" fmla="*/ 27821 w 41333"/>
                  <a:gd name="connsiteY43" fmla="*/ 44991 h 76468"/>
                  <a:gd name="connsiteX44" fmla="*/ 26867 w 41333"/>
                  <a:gd name="connsiteY44" fmla="*/ 38314 h 76468"/>
                  <a:gd name="connsiteX45" fmla="*/ 26867 w 41333"/>
                  <a:gd name="connsiteY45" fmla="*/ 34816 h 76468"/>
                  <a:gd name="connsiteX46" fmla="*/ 27662 w 41333"/>
                  <a:gd name="connsiteY46" fmla="*/ 32432 h 76468"/>
                  <a:gd name="connsiteX47" fmla="*/ 29570 w 41333"/>
                  <a:gd name="connsiteY47" fmla="*/ 28775 h 76468"/>
                  <a:gd name="connsiteX48" fmla="*/ 27662 w 41333"/>
                  <a:gd name="connsiteY48" fmla="*/ 26072 h 76468"/>
                  <a:gd name="connsiteX49" fmla="*/ 29093 w 41333"/>
                  <a:gd name="connsiteY49" fmla="*/ 21939 h 76468"/>
                  <a:gd name="connsiteX50" fmla="*/ 29570 w 41333"/>
                  <a:gd name="connsiteY50" fmla="*/ 19077 h 76468"/>
                  <a:gd name="connsiteX51" fmla="*/ 32749 w 41333"/>
                  <a:gd name="connsiteY51" fmla="*/ 10970 h 76468"/>
                  <a:gd name="connsiteX52" fmla="*/ 33068 w 41333"/>
                  <a:gd name="connsiteY52" fmla="*/ 7949 h 76468"/>
                  <a:gd name="connsiteX53" fmla="*/ 31796 w 41333"/>
                  <a:gd name="connsiteY53" fmla="*/ 4292 h 76468"/>
                  <a:gd name="connsiteX54" fmla="*/ 28457 w 41333"/>
                  <a:gd name="connsiteY54" fmla="*/ 4292 h 76468"/>
                  <a:gd name="connsiteX55" fmla="*/ 40222 w 41333"/>
                  <a:gd name="connsiteY55" fmla="*/ 27662 h 76468"/>
                  <a:gd name="connsiteX56" fmla="*/ 40222 w 41333"/>
                  <a:gd name="connsiteY56" fmla="*/ 28934 h 76468"/>
                  <a:gd name="connsiteX57" fmla="*/ 39268 w 41333"/>
                  <a:gd name="connsiteY57" fmla="*/ 30047 h 76468"/>
                  <a:gd name="connsiteX58" fmla="*/ 37996 w 41333"/>
                  <a:gd name="connsiteY58" fmla="*/ 31160 h 76468"/>
                  <a:gd name="connsiteX59" fmla="*/ 37042 w 41333"/>
                  <a:gd name="connsiteY59" fmla="*/ 34180 h 76468"/>
                  <a:gd name="connsiteX60" fmla="*/ 37042 w 41333"/>
                  <a:gd name="connsiteY60" fmla="*/ 35293 h 76468"/>
                  <a:gd name="connsiteX61" fmla="*/ 39426 w 41333"/>
                  <a:gd name="connsiteY61" fmla="*/ 31160 h 76468"/>
                  <a:gd name="connsiteX62" fmla="*/ 41017 w 41333"/>
                  <a:gd name="connsiteY62" fmla="*/ 29570 h 76468"/>
                  <a:gd name="connsiteX63" fmla="*/ 41334 w 41333"/>
                  <a:gd name="connsiteY63" fmla="*/ 28298 h 76468"/>
                  <a:gd name="connsiteX64" fmla="*/ 40222 w 41333"/>
                  <a:gd name="connsiteY64" fmla="*/ 27662 h 76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1333" h="76468">
                    <a:moveTo>
                      <a:pt x="39268" y="9698"/>
                    </a:moveTo>
                    <a:lnTo>
                      <a:pt x="38155" y="9698"/>
                    </a:lnTo>
                    <a:cubicBezTo>
                      <a:pt x="38155" y="9698"/>
                      <a:pt x="36565" y="14149"/>
                      <a:pt x="36565" y="14149"/>
                    </a:cubicBezTo>
                    <a:lnTo>
                      <a:pt x="36565" y="15262"/>
                    </a:lnTo>
                    <a:cubicBezTo>
                      <a:pt x="36565" y="15262"/>
                      <a:pt x="35294" y="17011"/>
                      <a:pt x="35294" y="17011"/>
                    </a:cubicBezTo>
                    <a:lnTo>
                      <a:pt x="36724" y="16534"/>
                    </a:lnTo>
                    <a:lnTo>
                      <a:pt x="39585" y="10175"/>
                    </a:lnTo>
                    <a:lnTo>
                      <a:pt x="39268" y="9698"/>
                    </a:lnTo>
                    <a:close/>
                    <a:moveTo>
                      <a:pt x="28139" y="3816"/>
                    </a:moveTo>
                    <a:lnTo>
                      <a:pt x="26708" y="4133"/>
                    </a:lnTo>
                    <a:lnTo>
                      <a:pt x="25119" y="3656"/>
                    </a:lnTo>
                    <a:lnTo>
                      <a:pt x="26708" y="318"/>
                    </a:lnTo>
                    <a:lnTo>
                      <a:pt x="24482" y="0"/>
                    </a:lnTo>
                    <a:lnTo>
                      <a:pt x="21939" y="0"/>
                    </a:lnTo>
                    <a:cubicBezTo>
                      <a:pt x="21939" y="0"/>
                      <a:pt x="20191" y="1113"/>
                      <a:pt x="20191" y="1113"/>
                    </a:cubicBezTo>
                    <a:lnTo>
                      <a:pt x="18442" y="5723"/>
                    </a:lnTo>
                    <a:lnTo>
                      <a:pt x="13990" y="12241"/>
                    </a:lnTo>
                    <a:lnTo>
                      <a:pt x="12242" y="15421"/>
                    </a:lnTo>
                    <a:lnTo>
                      <a:pt x="10810" y="16534"/>
                    </a:lnTo>
                    <a:lnTo>
                      <a:pt x="9697" y="17011"/>
                    </a:lnTo>
                    <a:lnTo>
                      <a:pt x="8426" y="16216"/>
                    </a:lnTo>
                    <a:lnTo>
                      <a:pt x="5406" y="14467"/>
                    </a:lnTo>
                    <a:lnTo>
                      <a:pt x="3021" y="15262"/>
                    </a:lnTo>
                    <a:lnTo>
                      <a:pt x="2226" y="17329"/>
                    </a:lnTo>
                    <a:lnTo>
                      <a:pt x="2226" y="19872"/>
                    </a:lnTo>
                    <a:cubicBezTo>
                      <a:pt x="2226" y="19872"/>
                      <a:pt x="1908" y="27026"/>
                      <a:pt x="1908" y="27026"/>
                    </a:cubicBezTo>
                    <a:lnTo>
                      <a:pt x="1589" y="35293"/>
                    </a:lnTo>
                    <a:lnTo>
                      <a:pt x="1589" y="41334"/>
                    </a:lnTo>
                    <a:cubicBezTo>
                      <a:pt x="1589" y="41334"/>
                      <a:pt x="1113" y="49442"/>
                      <a:pt x="1113" y="49442"/>
                    </a:cubicBezTo>
                    <a:lnTo>
                      <a:pt x="795" y="57709"/>
                    </a:lnTo>
                    <a:lnTo>
                      <a:pt x="318" y="68996"/>
                    </a:lnTo>
                    <a:lnTo>
                      <a:pt x="0" y="76310"/>
                    </a:lnTo>
                    <a:lnTo>
                      <a:pt x="0" y="76310"/>
                    </a:lnTo>
                    <a:cubicBezTo>
                      <a:pt x="0" y="76310"/>
                      <a:pt x="3498" y="76151"/>
                      <a:pt x="3498" y="76151"/>
                    </a:cubicBezTo>
                    <a:lnTo>
                      <a:pt x="8584" y="76468"/>
                    </a:lnTo>
                    <a:lnTo>
                      <a:pt x="9857" y="76468"/>
                    </a:lnTo>
                    <a:cubicBezTo>
                      <a:pt x="9857" y="76468"/>
                      <a:pt x="9380" y="74561"/>
                      <a:pt x="9380" y="74561"/>
                    </a:cubicBezTo>
                    <a:lnTo>
                      <a:pt x="10334" y="72812"/>
                    </a:lnTo>
                    <a:lnTo>
                      <a:pt x="15580" y="65976"/>
                    </a:lnTo>
                    <a:lnTo>
                      <a:pt x="19396" y="64704"/>
                    </a:lnTo>
                    <a:lnTo>
                      <a:pt x="22257" y="60571"/>
                    </a:lnTo>
                    <a:lnTo>
                      <a:pt x="23847" y="58981"/>
                    </a:lnTo>
                    <a:lnTo>
                      <a:pt x="26391" y="54689"/>
                    </a:lnTo>
                    <a:lnTo>
                      <a:pt x="27821" y="44991"/>
                    </a:lnTo>
                    <a:lnTo>
                      <a:pt x="26867" y="38314"/>
                    </a:lnTo>
                    <a:lnTo>
                      <a:pt x="26867" y="34816"/>
                    </a:lnTo>
                    <a:cubicBezTo>
                      <a:pt x="26867" y="34816"/>
                      <a:pt x="27662" y="32432"/>
                      <a:pt x="27662" y="32432"/>
                    </a:cubicBezTo>
                    <a:lnTo>
                      <a:pt x="29570" y="28775"/>
                    </a:lnTo>
                    <a:lnTo>
                      <a:pt x="27662" y="26072"/>
                    </a:lnTo>
                    <a:lnTo>
                      <a:pt x="29093" y="21939"/>
                    </a:lnTo>
                    <a:lnTo>
                      <a:pt x="29570" y="19077"/>
                    </a:lnTo>
                    <a:lnTo>
                      <a:pt x="32749" y="10970"/>
                    </a:lnTo>
                    <a:lnTo>
                      <a:pt x="33068" y="7949"/>
                    </a:lnTo>
                    <a:lnTo>
                      <a:pt x="31796" y="4292"/>
                    </a:lnTo>
                    <a:lnTo>
                      <a:pt x="28457" y="4292"/>
                    </a:lnTo>
                    <a:close/>
                    <a:moveTo>
                      <a:pt x="40222" y="27662"/>
                    </a:moveTo>
                    <a:lnTo>
                      <a:pt x="40222" y="28934"/>
                    </a:lnTo>
                    <a:cubicBezTo>
                      <a:pt x="40222" y="28934"/>
                      <a:pt x="39268" y="30047"/>
                      <a:pt x="39268" y="30047"/>
                    </a:cubicBezTo>
                    <a:lnTo>
                      <a:pt x="37996" y="31160"/>
                    </a:lnTo>
                    <a:lnTo>
                      <a:pt x="37042" y="34180"/>
                    </a:lnTo>
                    <a:lnTo>
                      <a:pt x="37042" y="35293"/>
                    </a:lnTo>
                    <a:cubicBezTo>
                      <a:pt x="37042" y="35293"/>
                      <a:pt x="39426" y="31160"/>
                      <a:pt x="39426" y="31160"/>
                    </a:cubicBezTo>
                    <a:lnTo>
                      <a:pt x="41017" y="29570"/>
                    </a:lnTo>
                    <a:lnTo>
                      <a:pt x="41334" y="28298"/>
                    </a:lnTo>
                    <a:lnTo>
                      <a:pt x="40222" y="276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0" name="Freeform: Shape 5069">
                <a:extLst>
                  <a:ext uri="{FF2B5EF4-FFF2-40B4-BE49-F238E27FC236}">
                    <a16:creationId xmlns:a16="http://schemas.microsoft.com/office/drawing/2014/main" id="{E78D90A1-2CDF-312E-EA1B-A137B7758F52}"/>
                  </a:ext>
                </a:extLst>
              </p:cNvPr>
              <p:cNvSpPr/>
              <p:nvPr/>
            </p:nvSpPr>
            <p:spPr>
              <a:xfrm>
                <a:off x="1857803" y="2129511"/>
                <a:ext cx="273760" cy="191409"/>
              </a:xfrm>
              <a:custGeom>
                <a:avLst/>
                <a:gdLst>
                  <a:gd name="connsiteX0" fmla="*/ 273601 w 273760"/>
                  <a:gd name="connsiteY0" fmla="*/ 108423 h 191409"/>
                  <a:gd name="connsiteX1" fmla="*/ 272965 w 273760"/>
                  <a:gd name="connsiteY1" fmla="*/ 107310 h 191409"/>
                  <a:gd name="connsiteX2" fmla="*/ 266765 w 273760"/>
                  <a:gd name="connsiteY2" fmla="*/ 103495 h 191409"/>
                  <a:gd name="connsiteX3" fmla="*/ 265970 w 273760"/>
                  <a:gd name="connsiteY3" fmla="*/ 102223 h 191409"/>
                  <a:gd name="connsiteX4" fmla="*/ 265493 w 273760"/>
                  <a:gd name="connsiteY4" fmla="*/ 100633 h 191409"/>
                  <a:gd name="connsiteX5" fmla="*/ 266288 w 273760"/>
                  <a:gd name="connsiteY5" fmla="*/ 99202 h 191409"/>
                  <a:gd name="connsiteX6" fmla="*/ 266288 w 273760"/>
                  <a:gd name="connsiteY6" fmla="*/ 97772 h 191409"/>
                  <a:gd name="connsiteX7" fmla="*/ 259134 w 273760"/>
                  <a:gd name="connsiteY7" fmla="*/ 94274 h 191409"/>
                  <a:gd name="connsiteX8" fmla="*/ 253093 w 273760"/>
                  <a:gd name="connsiteY8" fmla="*/ 93638 h 191409"/>
                  <a:gd name="connsiteX9" fmla="*/ 248165 w 273760"/>
                  <a:gd name="connsiteY9" fmla="*/ 93797 h 191409"/>
                  <a:gd name="connsiteX10" fmla="*/ 246257 w 273760"/>
                  <a:gd name="connsiteY10" fmla="*/ 93161 h 191409"/>
                  <a:gd name="connsiteX11" fmla="*/ 247052 w 273760"/>
                  <a:gd name="connsiteY11" fmla="*/ 91412 h 191409"/>
                  <a:gd name="connsiteX12" fmla="*/ 248324 w 273760"/>
                  <a:gd name="connsiteY12" fmla="*/ 88233 h 191409"/>
                  <a:gd name="connsiteX13" fmla="*/ 248642 w 273760"/>
                  <a:gd name="connsiteY13" fmla="*/ 85689 h 191409"/>
                  <a:gd name="connsiteX14" fmla="*/ 248324 w 273760"/>
                  <a:gd name="connsiteY14" fmla="*/ 84417 h 191409"/>
                  <a:gd name="connsiteX15" fmla="*/ 247370 w 273760"/>
                  <a:gd name="connsiteY15" fmla="*/ 83464 h 191409"/>
                  <a:gd name="connsiteX16" fmla="*/ 242600 w 273760"/>
                  <a:gd name="connsiteY16" fmla="*/ 81238 h 191409"/>
                  <a:gd name="connsiteX17" fmla="*/ 236241 w 273760"/>
                  <a:gd name="connsiteY17" fmla="*/ 77899 h 191409"/>
                  <a:gd name="connsiteX18" fmla="*/ 233221 w 273760"/>
                  <a:gd name="connsiteY18" fmla="*/ 74084 h 191409"/>
                  <a:gd name="connsiteX19" fmla="*/ 231631 w 273760"/>
                  <a:gd name="connsiteY19" fmla="*/ 70109 h 191409"/>
                  <a:gd name="connsiteX20" fmla="*/ 229882 w 273760"/>
                  <a:gd name="connsiteY20" fmla="*/ 67725 h 191409"/>
                  <a:gd name="connsiteX21" fmla="*/ 226703 w 273760"/>
                  <a:gd name="connsiteY21" fmla="*/ 66294 h 191409"/>
                  <a:gd name="connsiteX22" fmla="*/ 227021 w 273760"/>
                  <a:gd name="connsiteY22" fmla="*/ 65181 h 191409"/>
                  <a:gd name="connsiteX23" fmla="*/ 229087 w 273760"/>
                  <a:gd name="connsiteY23" fmla="*/ 61525 h 191409"/>
                  <a:gd name="connsiteX24" fmla="*/ 228928 w 273760"/>
                  <a:gd name="connsiteY24" fmla="*/ 60889 h 191409"/>
                  <a:gd name="connsiteX25" fmla="*/ 228134 w 273760"/>
                  <a:gd name="connsiteY25" fmla="*/ 59935 h 191409"/>
                  <a:gd name="connsiteX26" fmla="*/ 224159 w 273760"/>
                  <a:gd name="connsiteY26" fmla="*/ 58186 h 191409"/>
                  <a:gd name="connsiteX27" fmla="*/ 218754 w 273760"/>
                  <a:gd name="connsiteY27" fmla="*/ 54689 h 191409"/>
                  <a:gd name="connsiteX28" fmla="*/ 218595 w 273760"/>
                  <a:gd name="connsiteY28" fmla="*/ 53735 h 191409"/>
                  <a:gd name="connsiteX29" fmla="*/ 218913 w 273760"/>
                  <a:gd name="connsiteY29" fmla="*/ 51509 h 191409"/>
                  <a:gd name="connsiteX30" fmla="*/ 219708 w 273760"/>
                  <a:gd name="connsiteY30" fmla="*/ 49442 h 191409"/>
                  <a:gd name="connsiteX31" fmla="*/ 220821 w 273760"/>
                  <a:gd name="connsiteY31" fmla="*/ 48329 h 191409"/>
                  <a:gd name="connsiteX32" fmla="*/ 224000 w 273760"/>
                  <a:gd name="connsiteY32" fmla="*/ 44037 h 191409"/>
                  <a:gd name="connsiteX33" fmla="*/ 224000 w 273760"/>
                  <a:gd name="connsiteY33" fmla="*/ 42447 h 191409"/>
                  <a:gd name="connsiteX34" fmla="*/ 223364 w 273760"/>
                  <a:gd name="connsiteY34" fmla="*/ 40539 h 191409"/>
                  <a:gd name="connsiteX35" fmla="*/ 221138 w 273760"/>
                  <a:gd name="connsiteY35" fmla="*/ 37042 h 191409"/>
                  <a:gd name="connsiteX36" fmla="*/ 219231 w 273760"/>
                  <a:gd name="connsiteY36" fmla="*/ 34816 h 191409"/>
                  <a:gd name="connsiteX37" fmla="*/ 219231 w 273760"/>
                  <a:gd name="connsiteY37" fmla="*/ 33704 h 191409"/>
                  <a:gd name="connsiteX38" fmla="*/ 219390 w 273760"/>
                  <a:gd name="connsiteY38" fmla="*/ 32749 h 191409"/>
                  <a:gd name="connsiteX39" fmla="*/ 220662 w 273760"/>
                  <a:gd name="connsiteY39" fmla="*/ 31637 h 191409"/>
                  <a:gd name="connsiteX40" fmla="*/ 221774 w 273760"/>
                  <a:gd name="connsiteY40" fmla="*/ 30047 h 191409"/>
                  <a:gd name="connsiteX41" fmla="*/ 221933 w 273760"/>
                  <a:gd name="connsiteY41" fmla="*/ 24960 h 191409"/>
                  <a:gd name="connsiteX42" fmla="*/ 221933 w 273760"/>
                  <a:gd name="connsiteY42" fmla="*/ 23211 h 191409"/>
                  <a:gd name="connsiteX43" fmla="*/ 221297 w 273760"/>
                  <a:gd name="connsiteY43" fmla="*/ 22098 h 191409"/>
                  <a:gd name="connsiteX44" fmla="*/ 220503 w 273760"/>
                  <a:gd name="connsiteY44" fmla="*/ 21621 h 191409"/>
                  <a:gd name="connsiteX45" fmla="*/ 218913 w 273760"/>
                  <a:gd name="connsiteY45" fmla="*/ 21939 h 191409"/>
                  <a:gd name="connsiteX46" fmla="*/ 216687 w 273760"/>
                  <a:gd name="connsiteY46" fmla="*/ 21144 h 191409"/>
                  <a:gd name="connsiteX47" fmla="*/ 214938 w 273760"/>
                  <a:gd name="connsiteY47" fmla="*/ 19713 h 191409"/>
                  <a:gd name="connsiteX48" fmla="*/ 213825 w 273760"/>
                  <a:gd name="connsiteY48" fmla="*/ 19236 h 191409"/>
                  <a:gd name="connsiteX49" fmla="*/ 212713 w 273760"/>
                  <a:gd name="connsiteY49" fmla="*/ 17965 h 191409"/>
                  <a:gd name="connsiteX50" fmla="*/ 209533 w 273760"/>
                  <a:gd name="connsiteY50" fmla="*/ 15103 h 191409"/>
                  <a:gd name="connsiteX51" fmla="*/ 209056 w 273760"/>
                  <a:gd name="connsiteY51" fmla="*/ 14467 h 191409"/>
                  <a:gd name="connsiteX52" fmla="*/ 202538 w 273760"/>
                  <a:gd name="connsiteY52" fmla="*/ 12082 h 191409"/>
                  <a:gd name="connsiteX53" fmla="*/ 197133 w 273760"/>
                  <a:gd name="connsiteY53" fmla="*/ 12400 h 191409"/>
                  <a:gd name="connsiteX54" fmla="*/ 194112 w 273760"/>
                  <a:gd name="connsiteY54" fmla="*/ 12082 h 191409"/>
                  <a:gd name="connsiteX55" fmla="*/ 192522 w 273760"/>
                  <a:gd name="connsiteY55" fmla="*/ 12559 h 191409"/>
                  <a:gd name="connsiteX56" fmla="*/ 190774 w 273760"/>
                  <a:gd name="connsiteY56" fmla="*/ 14149 h 191409"/>
                  <a:gd name="connsiteX57" fmla="*/ 188548 w 273760"/>
                  <a:gd name="connsiteY57" fmla="*/ 15103 h 191409"/>
                  <a:gd name="connsiteX58" fmla="*/ 186799 w 273760"/>
                  <a:gd name="connsiteY58" fmla="*/ 15103 h 191409"/>
                  <a:gd name="connsiteX59" fmla="*/ 185209 w 273760"/>
                  <a:gd name="connsiteY59" fmla="*/ 15898 h 191409"/>
                  <a:gd name="connsiteX60" fmla="*/ 181076 w 273760"/>
                  <a:gd name="connsiteY60" fmla="*/ 18600 h 191409"/>
                  <a:gd name="connsiteX61" fmla="*/ 179009 w 273760"/>
                  <a:gd name="connsiteY61" fmla="*/ 17011 h 191409"/>
                  <a:gd name="connsiteX62" fmla="*/ 177260 w 273760"/>
                  <a:gd name="connsiteY62" fmla="*/ 14626 h 191409"/>
                  <a:gd name="connsiteX63" fmla="*/ 177896 w 273760"/>
                  <a:gd name="connsiteY63" fmla="*/ 12559 h 191409"/>
                  <a:gd name="connsiteX64" fmla="*/ 178691 w 273760"/>
                  <a:gd name="connsiteY64" fmla="*/ 10652 h 191409"/>
                  <a:gd name="connsiteX65" fmla="*/ 178532 w 273760"/>
                  <a:gd name="connsiteY65" fmla="*/ 9380 h 191409"/>
                  <a:gd name="connsiteX66" fmla="*/ 177896 w 273760"/>
                  <a:gd name="connsiteY66" fmla="*/ 8267 h 191409"/>
                  <a:gd name="connsiteX67" fmla="*/ 175353 w 273760"/>
                  <a:gd name="connsiteY67" fmla="*/ 7154 h 191409"/>
                  <a:gd name="connsiteX68" fmla="*/ 169630 w 273760"/>
                  <a:gd name="connsiteY68" fmla="*/ 4928 h 191409"/>
                  <a:gd name="connsiteX69" fmla="*/ 168040 w 273760"/>
                  <a:gd name="connsiteY69" fmla="*/ 4928 h 191409"/>
                  <a:gd name="connsiteX70" fmla="*/ 165655 w 273760"/>
                  <a:gd name="connsiteY70" fmla="*/ 5723 h 191409"/>
                  <a:gd name="connsiteX71" fmla="*/ 161363 w 273760"/>
                  <a:gd name="connsiteY71" fmla="*/ 8108 h 191409"/>
                  <a:gd name="connsiteX72" fmla="*/ 159773 w 273760"/>
                  <a:gd name="connsiteY72" fmla="*/ 7631 h 191409"/>
                  <a:gd name="connsiteX73" fmla="*/ 158342 w 273760"/>
                  <a:gd name="connsiteY73" fmla="*/ 5723 h 191409"/>
                  <a:gd name="connsiteX74" fmla="*/ 156752 w 273760"/>
                  <a:gd name="connsiteY74" fmla="*/ 3339 h 191409"/>
                  <a:gd name="connsiteX75" fmla="*/ 154686 w 273760"/>
                  <a:gd name="connsiteY75" fmla="*/ 2067 h 191409"/>
                  <a:gd name="connsiteX76" fmla="*/ 150234 w 273760"/>
                  <a:gd name="connsiteY76" fmla="*/ 2226 h 191409"/>
                  <a:gd name="connsiteX77" fmla="*/ 149757 w 273760"/>
                  <a:gd name="connsiteY77" fmla="*/ 2385 h 191409"/>
                  <a:gd name="connsiteX78" fmla="*/ 147532 w 273760"/>
                  <a:gd name="connsiteY78" fmla="*/ 3656 h 191409"/>
                  <a:gd name="connsiteX79" fmla="*/ 146578 w 273760"/>
                  <a:gd name="connsiteY79" fmla="*/ 3498 h 191409"/>
                  <a:gd name="connsiteX80" fmla="*/ 142762 w 273760"/>
                  <a:gd name="connsiteY80" fmla="*/ 0 h 191409"/>
                  <a:gd name="connsiteX81" fmla="*/ 141808 w 273760"/>
                  <a:gd name="connsiteY81" fmla="*/ 0 h 191409"/>
                  <a:gd name="connsiteX82" fmla="*/ 139424 w 273760"/>
                  <a:gd name="connsiteY82" fmla="*/ 477 h 191409"/>
                  <a:gd name="connsiteX83" fmla="*/ 135449 w 273760"/>
                  <a:gd name="connsiteY83" fmla="*/ 2703 h 191409"/>
                  <a:gd name="connsiteX84" fmla="*/ 129726 w 273760"/>
                  <a:gd name="connsiteY84" fmla="*/ 8267 h 191409"/>
                  <a:gd name="connsiteX85" fmla="*/ 128136 w 273760"/>
                  <a:gd name="connsiteY85" fmla="*/ 9380 h 191409"/>
                  <a:gd name="connsiteX86" fmla="*/ 126705 w 273760"/>
                  <a:gd name="connsiteY86" fmla="*/ 13513 h 191409"/>
                  <a:gd name="connsiteX87" fmla="*/ 126388 w 273760"/>
                  <a:gd name="connsiteY87" fmla="*/ 13990 h 191409"/>
                  <a:gd name="connsiteX88" fmla="*/ 122890 w 273760"/>
                  <a:gd name="connsiteY88" fmla="*/ 13831 h 191409"/>
                  <a:gd name="connsiteX89" fmla="*/ 122095 w 273760"/>
                  <a:gd name="connsiteY89" fmla="*/ 13672 h 191409"/>
                  <a:gd name="connsiteX90" fmla="*/ 118598 w 273760"/>
                  <a:gd name="connsiteY90" fmla="*/ 13831 h 191409"/>
                  <a:gd name="connsiteX91" fmla="*/ 111285 w 273760"/>
                  <a:gd name="connsiteY91" fmla="*/ 12718 h 191409"/>
                  <a:gd name="connsiteX92" fmla="*/ 108423 w 273760"/>
                  <a:gd name="connsiteY92" fmla="*/ 13354 h 191409"/>
                  <a:gd name="connsiteX93" fmla="*/ 104607 w 273760"/>
                  <a:gd name="connsiteY93" fmla="*/ 17647 h 191409"/>
                  <a:gd name="connsiteX94" fmla="*/ 103177 w 273760"/>
                  <a:gd name="connsiteY94" fmla="*/ 18123 h 191409"/>
                  <a:gd name="connsiteX95" fmla="*/ 98884 w 273760"/>
                  <a:gd name="connsiteY95" fmla="*/ 18760 h 191409"/>
                  <a:gd name="connsiteX96" fmla="*/ 98089 w 273760"/>
                  <a:gd name="connsiteY96" fmla="*/ 19236 h 191409"/>
                  <a:gd name="connsiteX97" fmla="*/ 98089 w 273760"/>
                  <a:gd name="connsiteY97" fmla="*/ 20985 h 191409"/>
                  <a:gd name="connsiteX98" fmla="*/ 97295 w 273760"/>
                  <a:gd name="connsiteY98" fmla="*/ 24165 h 191409"/>
                  <a:gd name="connsiteX99" fmla="*/ 96023 w 273760"/>
                  <a:gd name="connsiteY99" fmla="*/ 28139 h 191409"/>
                  <a:gd name="connsiteX100" fmla="*/ 94592 w 273760"/>
                  <a:gd name="connsiteY100" fmla="*/ 31160 h 191409"/>
                  <a:gd name="connsiteX101" fmla="*/ 94274 w 273760"/>
                  <a:gd name="connsiteY101" fmla="*/ 32273 h 191409"/>
                  <a:gd name="connsiteX102" fmla="*/ 95228 w 273760"/>
                  <a:gd name="connsiteY102" fmla="*/ 33226 h 191409"/>
                  <a:gd name="connsiteX103" fmla="*/ 100633 w 273760"/>
                  <a:gd name="connsiteY103" fmla="*/ 33704 h 191409"/>
                  <a:gd name="connsiteX104" fmla="*/ 102859 w 273760"/>
                  <a:gd name="connsiteY104" fmla="*/ 34339 h 191409"/>
                  <a:gd name="connsiteX105" fmla="*/ 103336 w 273760"/>
                  <a:gd name="connsiteY105" fmla="*/ 35134 h 191409"/>
                  <a:gd name="connsiteX106" fmla="*/ 102223 w 273760"/>
                  <a:gd name="connsiteY106" fmla="*/ 36088 h 191409"/>
                  <a:gd name="connsiteX107" fmla="*/ 100474 w 273760"/>
                  <a:gd name="connsiteY107" fmla="*/ 37042 h 191409"/>
                  <a:gd name="connsiteX108" fmla="*/ 99679 w 273760"/>
                  <a:gd name="connsiteY108" fmla="*/ 37837 h 191409"/>
                  <a:gd name="connsiteX109" fmla="*/ 98248 w 273760"/>
                  <a:gd name="connsiteY109" fmla="*/ 40857 h 191409"/>
                  <a:gd name="connsiteX110" fmla="*/ 89505 w 273760"/>
                  <a:gd name="connsiteY110" fmla="*/ 40381 h 191409"/>
                  <a:gd name="connsiteX111" fmla="*/ 88233 w 273760"/>
                  <a:gd name="connsiteY111" fmla="*/ 41016 h 191409"/>
                  <a:gd name="connsiteX112" fmla="*/ 87756 w 273760"/>
                  <a:gd name="connsiteY112" fmla="*/ 42447 h 191409"/>
                  <a:gd name="connsiteX113" fmla="*/ 87279 w 273760"/>
                  <a:gd name="connsiteY113" fmla="*/ 44037 h 191409"/>
                  <a:gd name="connsiteX114" fmla="*/ 86166 w 273760"/>
                  <a:gd name="connsiteY114" fmla="*/ 45945 h 191409"/>
                  <a:gd name="connsiteX115" fmla="*/ 83781 w 273760"/>
                  <a:gd name="connsiteY115" fmla="*/ 47535 h 191409"/>
                  <a:gd name="connsiteX116" fmla="*/ 79966 w 273760"/>
                  <a:gd name="connsiteY116" fmla="*/ 48170 h 191409"/>
                  <a:gd name="connsiteX117" fmla="*/ 76945 w 273760"/>
                  <a:gd name="connsiteY117" fmla="*/ 49283 h 191409"/>
                  <a:gd name="connsiteX118" fmla="*/ 74720 w 273760"/>
                  <a:gd name="connsiteY118" fmla="*/ 52622 h 191409"/>
                  <a:gd name="connsiteX119" fmla="*/ 73130 w 273760"/>
                  <a:gd name="connsiteY119" fmla="*/ 57232 h 191409"/>
                  <a:gd name="connsiteX120" fmla="*/ 73130 w 273760"/>
                  <a:gd name="connsiteY120" fmla="*/ 60571 h 191409"/>
                  <a:gd name="connsiteX121" fmla="*/ 73289 w 273760"/>
                  <a:gd name="connsiteY121" fmla="*/ 62319 h 191409"/>
                  <a:gd name="connsiteX122" fmla="*/ 73130 w 273760"/>
                  <a:gd name="connsiteY122" fmla="*/ 63273 h 191409"/>
                  <a:gd name="connsiteX123" fmla="*/ 72017 w 273760"/>
                  <a:gd name="connsiteY123" fmla="*/ 64545 h 191409"/>
                  <a:gd name="connsiteX124" fmla="*/ 70109 w 273760"/>
                  <a:gd name="connsiteY124" fmla="*/ 67407 h 191409"/>
                  <a:gd name="connsiteX125" fmla="*/ 68679 w 273760"/>
                  <a:gd name="connsiteY125" fmla="*/ 70745 h 191409"/>
                  <a:gd name="connsiteX126" fmla="*/ 68043 w 273760"/>
                  <a:gd name="connsiteY126" fmla="*/ 72494 h 191409"/>
                  <a:gd name="connsiteX127" fmla="*/ 68361 w 273760"/>
                  <a:gd name="connsiteY127" fmla="*/ 73448 h 191409"/>
                  <a:gd name="connsiteX128" fmla="*/ 70109 w 273760"/>
                  <a:gd name="connsiteY128" fmla="*/ 73448 h 191409"/>
                  <a:gd name="connsiteX129" fmla="*/ 72494 w 273760"/>
                  <a:gd name="connsiteY129" fmla="*/ 74084 h 191409"/>
                  <a:gd name="connsiteX130" fmla="*/ 73766 w 273760"/>
                  <a:gd name="connsiteY130" fmla="*/ 75356 h 191409"/>
                  <a:gd name="connsiteX131" fmla="*/ 74243 w 273760"/>
                  <a:gd name="connsiteY131" fmla="*/ 76945 h 191409"/>
                  <a:gd name="connsiteX132" fmla="*/ 74402 w 273760"/>
                  <a:gd name="connsiteY132" fmla="*/ 78535 h 191409"/>
                  <a:gd name="connsiteX133" fmla="*/ 73925 w 273760"/>
                  <a:gd name="connsiteY133" fmla="*/ 79489 h 191409"/>
                  <a:gd name="connsiteX134" fmla="*/ 71858 w 273760"/>
                  <a:gd name="connsiteY134" fmla="*/ 80125 h 191409"/>
                  <a:gd name="connsiteX135" fmla="*/ 68837 w 273760"/>
                  <a:gd name="connsiteY135" fmla="*/ 80125 h 191409"/>
                  <a:gd name="connsiteX136" fmla="*/ 66930 w 273760"/>
                  <a:gd name="connsiteY136" fmla="*/ 79330 h 191409"/>
                  <a:gd name="connsiteX137" fmla="*/ 66612 w 273760"/>
                  <a:gd name="connsiteY137" fmla="*/ 78694 h 191409"/>
                  <a:gd name="connsiteX138" fmla="*/ 67566 w 273760"/>
                  <a:gd name="connsiteY138" fmla="*/ 77104 h 191409"/>
                  <a:gd name="connsiteX139" fmla="*/ 66930 w 273760"/>
                  <a:gd name="connsiteY139" fmla="*/ 75197 h 191409"/>
                  <a:gd name="connsiteX140" fmla="*/ 65658 w 273760"/>
                  <a:gd name="connsiteY140" fmla="*/ 74084 h 191409"/>
                  <a:gd name="connsiteX141" fmla="*/ 62955 w 273760"/>
                  <a:gd name="connsiteY141" fmla="*/ 75674 h 191409"/>
                  <a:gd name="connsiteX142" fmla="*/ 60571 w 273760"/>
                  <a:gd name="connsiteY142" fmla="*/ 75674 h 191409"/>
                  <a:gd name="connsiteX143" fmla="*/ 57550 w 273760"/>
                  <a:gd name="connsiteY143" fmla="*/ 77263 h 191409"/>
                  <a:gd name="connsiteX144" fmla="*/ 55483 w 273760"/>
                  <a:gd name="connsiteY144" fmla="*/ 79489 h 191409"/>
                  <a:gd name="connsiteX145" fmla="*/ 53735 w 273760"/>
                  <a:gd name="connsiteY145" fmla="*/ 80443 h 191409"/>
                  <a:gd name="connsiteX146" fmla="*/ 48647 w 273760"/>
                  <a:gd name="connsiteY146" fmla="*/ 79966 h 191409"/>
                  <a:gd name="connsiteX147" fmla="*/ 47375 w 273760"/>
                  <a:gd name="connsiteY147" fmla="*/ 80920 h 191409"/>
                  <a:gd name="connsiteX148" fmla="*/ 46263 w 273760"/>
                  <a:gd name="connsiteY148" fmla="*/ 85689 h 191409"/>
                  <a:gd name="connsiteX149" fmla="*/ 45627 w 273760"/>
                  <a:gd name="connsiteY149" fmla="*/ 86643 h 191409"/>
                  <a:gd name="connsiteX150" fmla="*/ 41493 w 273760"/>
                  <a:gd name="connsiteY150" fmla="*/ 86484 h 191409"/>
                  <a:gd name="connsiteX151" fmla="*/ 37360 w 273760"/>
                  <a:gd name="connsiteY151" fmla="*/ 88392 h 191409"/>
                  <a:gd name="connsiteX152" fmla="*/ 32749 w 273760"/>
                  <a:gd name="connsiteY152" fmla="*/ 89823 h 191409"/>
                  <a:gd name="connsiteX153" fmla="*/ 30365 w 273760"/>
                  <a:gd name="connsiteY153" fmla="*/ 88869 h 191409"/>
                  <a:gd name="connsiteX154" fmla="*/ 29093 w 273760"/>
                  <a:gd name="connsiteY154" fmla="*/ 87597 h 191409"/>
                  <a:gd name="connsiteX155" fmla="*/ 26708 w 273760"/>
                  <a:gd name="connsiteY155" fmla="*/ 87756 h 191409"/>
                  <a:gd name="connsiteX156" fmla="*/ 23847 w 273760"/>
                  <a:gd name="connsiteY156" fmla="*/ 88392 h 191409"/>
                  <a:gd name="connsiteX157" fmla="*/ 22098 w 273760"/>
                  <a:gd name="connsiteY157" fmla="*/ 88074 h 191409"/>
                  <a:gd name="connsiteX158" fmla="*/ 20031 w 273760"/>
                  <a:gd name="connsiteY158" fmla="*/ 88233 h 191409"/>
                  <a:gd name="connsiteX159" fmla="*/ 16057 w 273760"/>
                  <a:gd name="connsiteY159" fmla="*/ 89028 h 191409"/>
                  <a:gd name="connsiteX160" fmla="*/ 10969 w 273760"/>
                  <a:gd name="connsiteY160" fmla="*/ 88869 h 191409"/>
                  <a:gd name="connsiteX161" fmla="*/ 8903 w 273760"/>
                  <a:gd name="connsiteY161" fmla="*/ 88074 h 191409"/>
                  <a:gd name="connsiteX162" fmla="*/ 12082 w 273760"/>
                  <a:gd name="connsiteY162" fmla="*/ 101428 h 191409"/>
                  <a:gd name="connsiteX163" fmla="*/ 17646 w 273760"/>
                  <a:gd name="connsiteY163" fmla="*/ 114146 h 191409"/>
                  <a:gd name="connsiteX164" fmla="*/ 19554 w 273760"/>
                  <a:gd name="connsiteY164" fmla="*/ 120347 h 191409"/>
                  <a:gd name="connsiteX165" fmla="*/ 20349 w 273760"/>
                  <a:gd name="connsiteY165" fmla="*/ 123685 h 191409"/>
                  <a:gd name="connsiteX166" fmla="*/ 20985 w 273760"/>
                  <a:gd name="connsiteY166" fmla="*/ 128454 h 191409"/>
                  <a:gd name="connsiteX167" fmla="*/ 21303 w 273760"/>
                  <a:gd name="connsiteY167" fmla="*/ 131793 h 191409"/>
                  <a:gd name="connsiteX168" fmla="*/ 21144 w 273760"/>
                  <a:gd name="connsiteY168" fmla="*/ 133701 h 191409"/>
                  <a:gd name="connsiteX169" fmla="*/ 20826 w 273760"/>
                  <a:gd name="connsiteY169" fmla="*/ 136244 h 191409"/>
                  <a:gd name="connsiteX170" fmla="*/ 19236 w 273760"/>
                  <a:gd name="connsiteY170" fmla="*/ 137834 h 191409"/>
                  <a:gd name="connsiteX171" fmla="*/ 8744 w 273760"/>
                  <a:gd name="connsiteY171" fmla="*/ 142126 h 191409"/>
                  <a:gd name="connsiteX172" fmla="*/ 6677 w 273760"/>
                  <a:gd name="connsiteY172" fmla="*/ 143557 h 191409"/>
                  <a:gd name="connsiteX173" fmla="*/ 3656 w 273760"/>
                  <a:gd name="connsiteY173" fmla="*/ 146896 h 191409"/>
                  <a:gd name="connsiteX174" fmla="*/ 795 w 273760"/>
                  <a:gd name="connsiteY174" fmla="*/ 150393 h 191409"/>
                  <a:gd name="connsiteX175" fmla="*/ 159 w 273760"/>
                  <a:gd name="connsiteY175" fmla="*/ 151506 h 191409"/>
                  <a:gd name="connsiteX176" fmla="*/ 0 w 273760"/>
                  <a:gd name="connsiteY176" fmla="*/ 152301 h 191409"/>
                  <a:gd name="connsiteX177" fmla="*/ 636 w 273760"/>
                  <a:gd name="connsiteY177" fmla="*/ 153414 h 191409"/>
                  <a:gd name="connsiteX178" fmla="*/ 4292 w 273760"/>
                  <a:gd name="connsiteY178" fmla="*/ 155322 h 191409"/>
                  <a:gd name="connsiteX179" fmla="*/ 8108 w 273760"/>
                  <a:gd name="connsiteY179" fmla="*/ 156912 h 191409"/>
                  <a:gd name="connsiteX180" fmla="*/ 9380 w 273760"/>
                  <a:gd name="connsiteY180" fmla="*/ 158024 h 191409"/>
                  <a:gd name="connsiteX181" fmla="*/ 12082 w 273760"/>
                  <a:gd name="connsiteY181" fmla="*/ 159455 h 191409"/>
                  <a:gd name="connsiteX182" fmla="*/ 13195 w 273760"/>
                  <a:gd name="connsiteY182" fmla="*/ 160727 h 191409"/>
                  <a:gd name="connsiteX183" fmla="*/ 13672 w 273760"/>
                  <a:gd name="connsiteY183" fmla="*/ 161840 h 191409"/>
                  <a:gd name="connsiteX184" fmla="*/ 13672 w 273760"/>
                  <a:gd name="connsiteY184" fmla="*/ 164383 h 191409"/>
                  <a:gd name="connsiteX185" fmla="*/ 12400 w 273760"/>
                  <a:gd name="connsiteY185" fmla="*/ 168040 h 191409"/>
                  <a:gd name="connsiteX186" fmla="*/ 12877 w 273760"/>
                  <a:gd name="connsiteY186" fmla="*/ 170743 h 191409"/>
                  <a:gd name="connsiteX187" fmla="*/ 11605 w 273760"/>
                  <a:gd name="connsiteY187" fmla="*/ 172491 h 191409"/>
                  <a:gd name="connsiteX188" fmla="*/ 10652 w 273760"/>
                  <a:gd name="connsiteY188" fmla="*/ 174399 h 191409"/>
                  <a:gd name="connsiteX189" fmla="*/ 10492 w 273760"/>
                  <a:gd name="connsiteY189" fmla="*/ 177897 h 191409"/>
                  <a:gd name="connsiteX190" fmla="*/ 12241 w 273760"/>
                  <a:gd name="connsiteY190" fmla="*/ 181871 h 191409"/>
                  <a:gd name="connsiteX191" fmla="*/ 12559 w 273760"/>
                  <a:gd name="connsiteY191" fmla="*/ 181553 h 191409"/>
                  <a:gd name="connsiteX192" fmla="*/ 12400 w 273760"/>
                  <a:gd name="connsiteY192" fmla="*/ 178215 h 191409"/>
                  <a:gd name="connsiteX193" fmla="*/ 13513 w 273760"/>
                  <a:gd name="connsiteY193" fmla="*/ 177579 h 191409"/>
                  <a:gd name="connsiteX194" fmla="*/ 15262 w 273760"/>
                  <a:gd name="connsiteY194" fmla="*/ 177102 h 191409"/>
                  <a:gd name="connsiteX195" fmla="*/ 17646 w 273760"/>
                  <a:gd name="connsiteY195" fmla="*/ 177261 h 191409"/>
                  <a:gd name="connsiteX196" fmla="*/ 19713 w 273760"/>
                  <a:gd name="connsiteY196" fmla="*/ 177738 h 191409"/>
                  <a:gd name="connsiteX197" fmla="*/ 22257 w 273760"/>
                  <a:gd name="connsiteY197" fmla="*/ 179168 h 191409"/>
                  <a:gd name="connsiteX198" fmla="*/ 23052 w 273760"/>
                  <a:gd name="connsiteY198" fmla="*/ 179009 h 191409"/>
                  <a:gd name="connsiteX199" fmla="*/ 27344 w 273760"/>
                  <a:gd name="connsiteY199" fmla="*/ 176148 h 191409"/>
                  <a:gd name="connsiteX200" fmla="*/ 31637 w 273760"/>
                  <a:gd name="connsiteY200" fmla="*/ 172014 h 191409"/>
                  <a:gd name="connsiteX201" fmla="*/ 32908 w 273760"/>
                  <a:gd name="connsiteY201" fmla="*/ 169630 h 191409"/>
                  <a:gd name="connsiteX202" fmla="*/ 34021 w 273760"/>
                  <a:gd name="connsiteY202" fmla="*/ 168517 h 191409"/>
                  <a:gd name="connsiteX203" fmla="*/ 37837 w 273760"/>
                  <a:gd name="connsiteY203" fmla="*/ 167881 h 191409"/>
                  <a:gd name="connsiteX204" fmla="*/ 41175 w 273760"/>
                  <a:gd name="connsiteY204" fmla="*/ 167563 h 191409"/>
                  <a:gd name="connsiteX205" fmla="*/ 43242 w 273760"/>
                  <a:gd name="connsiteY205" fmla="*/ 167722 h 191409"/>
                  <a:gd name="connsiteX206" fmla="*/ 48488 w 273760"/>
                  <a:gd name="connsiteY206" fmla="*/ 167245 h 191409"/>
                  <a:gd name="connsiteX207" fmla="*/ 51668 w 273760"/>
                  <a:gd name="connsiteY207" fmla="*/ 166768 h 191409"/>
                  <a:gd name="connsiteX208" fmla="*/ 54211 w 273760"/>
                  <a:gd name="connsiteY208" fmla="*/ 165973 h 191409"/>
                  <a:gd name="connsiteX209" fmla="*/ 60094 w 273760"/>
                  <a:gd name="connsiteY209" fmla="*/ 165814 h 191409"/>
                  <a:gd name="connsiteX210" fmla="*/ 68996 w 273760"/>
                  <a:gd name="connsiteY210" fmla="*/ 166291 h 191409"/>
                  <a:gd name="connsiteX211" fmla="*/ 74879 w 273760"/>
                  <a:gd name="connsiteY211" fmla="*/ 166291 h 191409"/>
                  <a:gd name="connsiteX212" fmla="*/ 78853 w 273760"/>
                  <a:gd name="connsiteY212" fmla="*/ 166609 h 191409"/>
                  <a:gd name="connsiteX213" fmla="*/ 88710 w 273760"/>
                  <a:gd name="connsiteY213" fmla="*/ 168994 h 191409"/>
                  <a:gd name="connsiteX214" fmla="*/ 92366 w 273760"/>
                  <a:gd name="connsiteY214" fmla="*/ 169312 h 191409"/>
                  <a:gd name="connsiteX215" fmla="*/ 94115 w 273760"/>
                  <a:gd name="connsiteY215" fmla="*/ 170583 h 191409"/>
                  <a:gd name="connsiteX216" fmla="*/ 97295 w 273760"/>
                  <a:gd name="connsiteY216" fmla="*/ 170901 h 191409"/>
                  <a:gd name="connsiteX217" fmla="*/ 103336 w 273760"/>
                  <a:gd name="connsiteY217" fmla="*/ 172173 h 191409"/>
                  <a:gd name="connsiteX218" fmla="*/ 108423 w 273760"/>
                  <a:gd name="connsiteY218" fmla="*/ 172809 h 191409"/>
                  <a:gd name="connsiteX219" fmla="*/ 111920 w 273760"/>
                  <a:gd name="connsiteY219" fmla="*/ 172491 h 191409"/>
                  <a:gd name="connsiteX220" fmla="*/ 113828 w 273760"/>
                  <a:gd name="connsiteY220" fmla="*/ 172809 h 191409"/>
                  <a:gd name="connsiteX221" fmla="*/ 117485 w 273760"/>
                  <a:gd name="connsiteY221" fmla="*/ 178215 h 191409"/>
                  <a:gd name="connsiteX222" fmla="*/ 118280 w 273760"/>
                  <a:gd name="connsiteY222" fmla="*/ 178691 h 191409"/>
                  <a:gd name="connsiteX223" fmla="*/ 119710 w 273760"/>
                  <a:gd name="connsiteY223" fmla="*/ 178850 h 191409"/>
                  <a:gd name="connsiteX224" fmla="*/ 122731 w 273760"/>
                  <a:gd name="connsiteY224" fmla="*/ 178373 h 191409"/>
                  <a:gd name="connsiteX225" fmla="*/ 127023 w 273760"/>
                  <a:gd name="connsiteY225" fmla="*/ 178532 h 191409"/>
                  <a:gd name="connsiteX226" fmla="*/ 129567 w 273760"/>
                  <a:gd name="connsiteY226" fmla="*/ 179645 h 191409"/>
                  <a:gd name="connsiteX227" fmla="*/ 129249 w 273760"/>
                  <a:gd name="connsiteY227" fmla="*/ 182825 h 191409"/>
                  <a:gd name="connsiteX228" fmla="*/ 129885 w 273760"/>
                  <a:gd name="connsiteY228" fmla="*/ 183302 h 191409"/>
                  <a:gd name="connsiteX229" fmla="*/ 130998 w 273760"/>
                  <a:gd name="connsiteY229" fmla="*/ 183143 h 191409"/>
                  <a:gd name="connsiteX230" fmla="*/ 132429 w 273760"/>
                  <a:gd name="connsiteY230" fmla="*/ 181394 h 191409"/>
                  <a:gd name="connsiteX231" fmla="*/ 133541 w 273760"/>
                  <a:gd name="connsiteY231" fmla="*/ 179486 h 191409"/>
                  <a:gd name="connsiteX232" fmla="*/ 134495 w 273760"/>
                  <a:gd name="connsiteY232" fmla="*/ 179009 h 191409"/>
                  <a:gd name="connsiteX233" fmla="*/ 138788 w 273760"/>
                  <a:gd name="connsiteY233" fmla="*/ 180281 h 191409"/>
                  <a:gd name="connsiteX234" fmla="*/ 140854 w 273760"/>
                  <a:gd name="connsiteY234" fmla="*/ 179963 h 191409"/>
                  <a:gd name="connsiteX235" fmla="*/ 142603 w 273760"/>
                  <a:gd name="connsiteY235" fmla="*/ 178532 h 191409"/>
                  <a:gd name="connsiteX236" fmla="*/ 143716 w 273760"/>
                  <a:gd name="connsiteY236" fmla="*/ 178373 h 191409"/>
                  <a:gd name="connsiteX237" fmla="*/ 146896 w 273760"/>
                  <a:gd name="connsiteY237" fmla="*/ 179327 h 191409"/>
                  <a:gd name="connsiteX238" fmla="*/ 150711 w 273760"/>
                  <a:gd name="connsiteY238" fmla="*/ 180122 h 191409"/>
                  <a:gd name="connsiteX239" fmla="*/ 153732 w 273760"/>
                  <a:gd name="connsiteY239" fmla="*/ 180122 h 191409"/>
                  <a:gd name="connsiteX240" fmla="*/ 155639 w 273760"/>
                  <a:gd name="connsiteY240" fmla="*/ 180917 h 191409"/>
                  <a:gd name="connsiteX241" fmla="*/ 157070 w 273760"/>
                  <a:gd name="connsiteY241" fmla="*/ 184097 h 191409"/>
                  <a:gd name="connsiteX242" fmla="*/ 158342 w 273760"/>
                  <a:gd name="connsiteY242" fmla="*/ 184892 h 191409"/>
                  <a:gd name="connsiteX243" fmla="*/ 159455 w 273760"/>
                  <a:gd name="connsiteY243" fmla="*/ 185050 h 191409"/>
                  <a:gd name="connsiteX244" fmla="*/ 161204 w 273760"/>
                  <a:gd name="connsiteY244" fmla="*/ 182030 h 191409"/>
                  <a:gd name="connsiteX245" fmla="*/ 162794 w 273760"/>
                  <a:gd name="connsiteY245" fmla="*/ 180917 h 191409"/>
                  <a:gd name="connsiteX246" fmla="*/ 165178 w 273760"/>
                  <a:gd name="connsiteY246" fmla="*/ 180122 h 191409"/>
                  <a:gd name="connsiteX247" fmla="*/ 166609 w 273760"/>
                  <a:gd name="connsiteY247" fmla="*/ 179804 h 191409"/>
                  <a:gd name="connsiteX248" fmla="*/ 167563 w 273760"/>
                  <a:gd name="connsiteY248" fmla="*/ 178691 h 191409"/>
                  <a:gd name="connsiteX249" fmla="*/ 168994 w 273760"/>
                  <a:gd name="connsiteY249" fmla="*/ 177738 h 191409"/>
                  <a:gd name="connsiteX250" fmla="*/ 170107 w 273760"/>
                  <a:gd name="connsiteY250" fmla="*/ 177579 h 191409"/>
                  <a:gd name="connsiteX251" fmla="*/ 171060 w 273760"/>
                  <a:gd name="connsiteY251" fmla="*/ 178055 h 191409"/>
                  <a:gd name="connsiteX252" fmla="*/ 172173 w 273760"/>
                  <a:gd name="connsiteY252" fmla="*/ 179486 h 191409"/>
                  <a:gd name="connsiteX253" fmla="*/ 173763 w 273760"/>
                  <a:gd name="connsiteY253" fmla="*/ 182666 h 191409"/>
                  <a:gd name="connsiteX254" fmla="*/ 175830 w 273760"/>
                  <a:gd name="connsiteY254" fmla="*/ 185845 h 191409"/>
                  <a:gd name="connsiteX255" fmla="*/ 177102 w 273760"/>
                  <a:gd name="connsiteY255" fmla="*/ 186958 h 191409"/>
                  <a:gd name="connsiteX256" fmla="*/ 180599 w 273760"/>
                  <a:gd name="connsiteY256" fmla="*/ 186004 h 191409"/>
                  <a:gd name="connsiteX257" fmla="*/ 183143 w 273760"/>
                  <a:gd name="connsiteY257" fmla="*/ 185050 h 191409"/>
                  <a:gd name="connsiteX258" fmla="*/ 187435 w 273760"/>
                  <a:gd name="connsiteY258" fmla="*/ 184733 h 191409"/>
                  <a:gd name="connsiteX259" fmla="*/ 193317 w 273760"/>
                  <a:gd name="connsiteY259" fmla="*/ 184097 h 191409"/>
                  <a:gd name="connsiteX260" fmla="*/ 197769 w 273760"/>
                  <a:gd name="connsiteY260" fmla="*/ 183143 h 191409"/>
                  <a:gd name="connsiteX261" fmla="*/ 200471 w 273760"/>
                  <a:gd name="connsiteY261" fmla="*/ 183302 h 191409"/>
                  <a:gd name="connsiteX262" fmla="*/ 202220 w 273760"/>
                  <a:gd name="connsiteY262" fmla="*/ 184415 h 191409"/>
                  <a:gd name="connsiteX263" fmla="*/ 204764 w 273760"/>
                  <a:gd name="connsiteY263" fmla="*/ 186322 h 191409"/>
                  <a:gd name="connsiteX264" fmla="*/ 205400 w 273760"/>
                  <a:gd name="connsiteY264" fmla="*/ 189184 h 191409"/>
                  <a:gd name="connsiteX265" fmla="*/ 208738 w 273760"/>
                  <a:gd name="connsiteY265" fmla="*/ 191092 h 191409"/>
                  <a:gd name="connsiteX266" fmla="*/ 211600 w 273760"/>
                  <a:gd name="connsiteY266" fmla="*/ 191410 h 191409"/>
                  <a:gd name="connsiteX267" fmla="*/ 212395 w 273760"/>
                  <a:gd name="connsiteY267" fmla="*/ 189343 h 191409"/>
                  <a:gd name="connsiteX268" fmla="*/ 213984 w 273760"/>
                  <a:gd name="connsiteY268" fmla="*/ 187912 h 191409"/>
                  <a:gd name="connsiteX269" fmla="*/ 213507 w 273760"/>
                  <a:gd name="connsiteY269" fmla="*/ 186004 h 191409"/>
                  <a:gd name="connsiteX270" fmla="*/ 213190 w 273760"/>
                  <a:gd name="connsiteY270" fmla="*/ 183620 h 191409"/>
                  <a:gd name="connsiteX271" fmla="*/ 211918 w 273760"/>
                  <a:gd name="connsiteY271" fmla="*/ 181235 h 191409"/>
                  <a:gd name="connsiteX272" fmla="*/ 211123 w 273760"/>
                  <a:gd name="connsiteY272" fmla="*/ 178850 h 191409"/>
                  <a:gd name="connsiteX273" fmla="*/ 212713 w 273760"/>
                  <a:gd name="connsiteY273" fmla="*/ 175194 h 191409"/>
                  <a:gd name="connsiteX274" fmla="*/ 214302 w 273760"/>
                  <a:gd name="connsiteY274" fmla="*/ 172173 h 191409"/>
                  <a:gd name="connsiteX275" fmla="*/ 215097 w 273760"/>
                  <a:gd name="connsiteY275" fmla="*/ 170425 h 191409"/>
                  <a:gd name="connsiteX276" fmla="*/ 217641 w 273760"/>
                  <a:gd name="connsiteY276" fmla="*/ 167404 h 191409"/>
                  <a:gd name="connsiteX277" fmla="*/ 220185 w 273760"/>
                  <a:gd name="connsiteY277" fmla="*/ 165178 h 191409"/>
                  <a:gd name="connsiteX278" fmla="*/ 224000 w 273760"/>
                  <a:gd name="connsiteY278" fmla="*/ 161522 h 191409"/>
                  <a:gd name="connsiteX279" fmla="*/ 226862 w 273760"/>
                  <a:gd name="connsiteY279" fmla="*/ 160409 h 191409"/>
                  <a:gd name="connsiteX280" fmla="*/ 229405 w 273760"/>
                  <a:gd name="connsiteY280" fmla="*/ 160886 h 191409"/>
                  <a:gd name="connsiteX281" fmla="*/ 230836 w 273760"/>
                  <a:gd name="connsiteY281" fmla="*/ 161363 h 191409"/>
                  <a:gd name="connsiteX282" fmla="*/ 234493 w 273760"/>
                  <a:gd name="connsiteY282" fmla="*/ 159296 h 191409"/>
                  <a:gd name="connsiteX283" fmla="*/ 241011 w 273760"/>
                  <a:gd name="connsiteY283" fmla="*/ 159137 h 191409"/>
                  <a:gd name="connsiteX284" fmla="*/ 246575 w 273760"/>
                  <a:gd name="connsiteY284" fmla="*/ 159455 h 191409"/>
                  <a:gd name="connsiteX285" fmla="*/ 246416 w 273760"/>
                  <a:gd name="connsiteY285" fmla="*/ 158501 h 191409"/>
                  <a:gd name="connsiteX286" fmla="*/ 244349 w 273760"/>
                  <a:gd name="connsiteY286" fmla="*/ 154845 h 191409"/>
                  <a:gd name="connsiteX287" fmla="*/ 243236 w 273760"/>
                  <a:gd name="connsiteY287" fmla="*/ 153255 h 191409"/>
                  <a:gd name="connsiteX288" fmla="*/ 241806 w 273760"/>
                  <a:gd name="connsiteY288" fmla="*/ 152460 h 191409"/>
                  <a:gd name="connsiteX289" fmla="*/ 241170 w 273760"/>
                  <a:gd name="connsiteY289" fmla="*/ 151347 h 191409"/>
                  <a:gd name="connsiteX290" fmla="*/ 241170 w 273760"/>
                  <a:gd name="connsiteY290" fmla="*/ 147055 h 191409"/>
                  <a:gd name="connsiteX291" fmla="*/ 241488 w 273760"/>
                  <a:gd name="connsiteY291" fmla="*/ 142921 h 191409"/>
                  <a:gd name="connsiteX292" fmla="*/ 242283 w 273760"/>
                  <a:gd name="connsiteY292" fmla="*/ 142285 h 191409"/>
                  <a:gd name="connsiteX293" fmla="*/ 239739 w 273760"/>
                  <a:gd name="connsiteY293" fmla="*/ 138947 h 191409"/>
                  <a:gd name="connsiteX294" fmla="*/ 239580 w 273760"/>
                  <a:gd name="connsiteY294" fmla="*/ 136403 h 191409"/>
                  <a:gd name="connsiteX295" fmla="*/ 240852 w 273760"/>
                  <a:gd name="connsiteY295" fmla="*/ 135131 h 191409"/>
                  <a:gd name="connsiteX296" fmla="*/ 240852 w 273760"/>
                  <a:gd name="connsiteY296" fmla="*/ 134019 h 191409"/>
                  <a:gd name="connsiteX297" fmla="*/ 239898 w 273760"/>
                  <a:gd name="connsiteY297" fmla="*/ 132588 h 191409"/>
                  <a:gd name="connsiteX298" fmla="*/ 237354 w 273760"/>
                  <a:gd name="connsiteY298" fmla="*/ 130044 h 191409"/>
                  <a:gd name="connsiteX299" fmla="*/ 234811 w 273760"/>
                  <a:gd name="connsiteY299" fmla="*/ 127342 h 191409"/>
                  <a:gd name="connsiteX300" fmla="*/ 233062 w 273760"/>
                  <a:gd name="connsiteY300" fmla="*/ 125116 h 191409"/>
                  <a:gd name="connsiteX301" fmla="*/ 232108 w 273760"/>
                  <a:gd name="connsiteY301" fmla="*/ 124162 h 191409"/>
                  <a:gd name="connsiteX302" fmla="*/ 233221 w 273760"/>
                  <a:gd name="connsiteY302" fmla="*/ 122413 h 191409"/>
                  <a:gd name="connsiteX303" fmla="*/ 235128 w 273760"/>
                  <a:gd name="connsiteY303" fmla="*/ 119393 h 191409"/>
                  <a:gd name="connsiteX304" fmla="*/ 235764 w 273760"/>
                  <a:gd name="connsiteY304" fmla="*/ 117644 h 191409"/>
                  <a:gd name="connsiteX305" fmla="*/ 236559 w 273760"/>
                  <a:gd name="connsiteY305" fmla="*/ 117167 h 191409"/>
                  <a:gd name="connsiteX306" fmla="*/ 240693 w 273760"/>
                  <a:gd name="connsiteY306" fmla="*/ 116849 h 191409"/>
                  <a:gd name="connsiteX307" fmla="*/ 243713 w 273760"/>
                  <a:gd name="connsiteY307" fmla="*/ 117008 h 191409"/>
                  <a:gd name="connsiteX308" fmla="*/ 246098 w 273760"/>
                  <a:gd name="connsiteY308" fmla="*/ 117644 h 191409"/>
                  <a:gd name="connsiteX309" fmla="*/ 246893 w 273760"/>
                  <a:gd name="connsiteY309" fmla="*/ 119075 h 191409"/>
                  <a:gd name="connsiteX310" fmla="*/ 248960 w 273760"/>
                  <a:gd name="connsiteY310" fmla="*/ 120664 h 191409"/>
                  <a:gd name="connsiteX311" fmla="*/ 254842 w 273760"/>
                  <a:gd name="connsiteY311" fmla="*/ 121300 h 191409"/>
                  <a:gd name="connsiteX312" fmla="*/ 257385 w 273760"/>
                  <a:gd name="connsiteY312" fmla="*/ 121141 h 191409"/>
                  <a:gd name="connsiteX313" fmla="*/ 260565 w 273760"/>
                  <a:gd name="connsiteY313" fmla="*/ 119710 h 191409"/>
                  <a:gd name="connsiteX314" fmla="*/ 265493 w 273760"/>
                  <a:gd name="connsiteY314" fmla="*/ 116531 h 191409"/>
                  <a:gd name="connsiteX315" fmla="*/ 266765 w 273760"/>
                  <a:gd name="connsiteY315" fmla="*/ 114305 h 191409"/>
                  <a:gd name="connsiteX316" fmla="*/ 269945 w 273760"/>
                  <a:gd name="connsiteY316" fmla="*/ 112557 h 191409"/>
                  <a:gd name="connsiteX317" fmla="*/ 271853 w 273760"/>
                  <a:gd name="connsiteY317" fmla="*/ 111921 h 191409"/>
                  <a:gd name="connsiteX318" fmla="*/ 273601 w 273760"/>
                  <a:gd name="connsiteY318" fmla="*/ 111603 h 191409"/>
                  <a:gd name="connsiteX319" fmla="*/ 273760 w 273760"/>
                  <a:gd name="connsiteY319" fmla="*/ 110331 h 191409"/>
                  <a:gd name="connsiteX320" fmla="*/ 273601 w 273760"/>
                  <a:gd name="connsiteY320" fmla="*/ 108423 h 191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</a:cxnLst>
                <a:rect l="l" t="t" r="r" b="b"/>
                <a:pathLst>
                  <a:path w="273760" h="191409">
                    <a:moveTo>
                      <a:pt x="273601" y="108423"/>
                    </a:moveTo>
                    <a:lnTo>
                      <a:pt x="272965" y="107310"/>
                    </a:lnTo>
                    <a:lnTo>
                      <a:pt x="266765" y="103495"/>
                    </a:lnTo>
                    <a:lnTo>
                      <a:pt x="265970" y="102223"/>
                    </a:lnTo>
                    <a:lnTo>
                      <a:pt x="265493" y="100633"/>
                    </a:lnTo>
                    <a:lnTo>
                      <a:pt x="266288" y="99202"/>
                    </a:lnTo>
                    <a:lnTo>
                      <a:pt x="266288" y="97772"/>
                    </a:lnTo>
                    <a:lnTo>
                      <a:pt x="259134" y="94274"/>
                    </a:lnTo>
                    <a:lnTo>
                      <a:pt x="253093" y="93638"/>
                    </a:lnTo>
                    <a:lnTo>
                      <a:pt x="248165" y="93797"/>
                    </a:lnTo>
                    <a:lnTo>
                      <a:pt x="246257" y="93161"/>
                    </a:lnTo>
                    <a:lnTo>
                      <a:pt x="247052" y="91412"/>
                    </a:lnTo>
                    <a:lnTo>
                      <a:pt x="248324" y="88233"/>
                    </a:lnTo>
                    <a:lnTo>
                      <a:pt x="248642" y="85689"/>
                    </a:lnTo>
                    <a:lnTo>
                      <a:pt x="248324" y="84417"/>
                    </a:lnTo>
                    <a:lnTo>
                      <a:pt x="247370" y="83464"/>
                    </a:lnTo>
                    <a:lnTo>
                      <a:pt x="242600" y="81238"/>
                    </a:lnTo>
                    <a:lnTo>
                      <a:pt x="236241" y="77899"/>
                    </a:lnTo>
                    <a:lnTo>
                      <a:pt x="233221" y="74084"/>
                    </a:lnTo>
                    <a:lnTo>
                      <a:pt x="231631" y="70109"/>
                    </a:lnTo>
                    <a:lnTo>
                      <a:pt x="229882" y="67725"/>
                    </a:lnTo>
                    <a:lnTo>
                      <a:pt x="226703" y="66294"/>
                    </a:lnTo>
                    <a:lnTo>
                      <a:pt x="227021" y="65181"/>
                    </a:lnTo>
                    <a:lnTo>
                      <a:pt x="229087" y="61525"/>
                    </a:lnTo>
                    <a:lnTo>
                      <a:pt x="228928" y="60889"/>
                    </a:lnTo>
                    <a:lnTo>
                      <a:pt x="228134" y="59935"/>
                    </a:lnTo>
                    <a:lnTo>
                      <a:pt x="224159" y="58186"/>
                    </a:lnTo>
                    <a:lnTo>
                      <a:pt x="218754" y="54689"/>
                    </a:lnTo>
                    <a:lnTo>
                      <a:pt x="218595" y="53735"/>
                    </a:lnTo>
                    <a:lnTo>
                      <a:pt x="218913" y="51509"/>
                    </a:lnTo>
                    <a:lnTo>
                      <a:pt x="219708" y="49442"/>
                    </a:lnTo>
                    <a:lnTo>
                      <a:pt x="220821" y="48329"/>
                    </a:lnTo>
                    <a:lnTo>
                      <a:pt x="224000" y="44037"/>
                    </a:lnTo>
                    <a:lnTo>
                      <a:pt x="224000" y="42447"/>
                    </a:lnTo>
                    <a:lnTo>
                      <a:pt x="223364" y="40539"/>
                    </a:lnTo>
                    <a:lnTo>
                      <a:pt x="221138" y="37042"/>
                    </a:lnTo>
                    <a:lnTo>
                      <a:pt x="219231" y="34816"/>
                    </a:lnTo>
                    <a:lnTo>
                      <a:pt x="219231" y="33704"/>
                    </a:lnTo>
                    <a:lnTo>
                      <a:pt x="219390" y="32749"/>
                    </a:lnTo>
                    <a:lnTo>
                      <a:pt x="220662" y="31637"/>
                    </a:lnTo>
                    <a:lnTo>
                      <a:pt x="221774" y="30047"/>
                    </a:lnTo>
                    <a:lnTo>
                      <a:pt x="221933" y="24960"/>
                    </a:lnTo>
                    <a:lnTo>
                      <a:pt x="221933" y="23211"/>
                    </a:lnTo>
                    <a:lnTo>
                      <a:pt x="221297" y="22098"/>
                    </a:lnTo>
                    <a:lnTo>
                      <a:pt x="220503" y="21621"/>
                    </a:lnTo>
                    <a:lnTo>
                      <a:pt x="218913" y="21939"/>
                    </a:lnTo>
                    <a:lnTo>
                      <a:pt x="216687" y="21144"/>
                    </a:lnTo>
                    <a:lnTo>
                      <a:pt x="214938" y="19713"/>
                    </a:lnTo>
                    <a:lnTo>
                      <a:pt x="213825" y="19236"/>
                    </a:lnTo>
                    <a:lnTo>
                      <a:pt x="212713" y="17965"/>
                    </a:lnTo>
                    <a:lnTo>
                      <a:pt x="209533" y="15103"/>
                    </a:lnTo>
                    <a:lnTo>
                      <a:pt x="209056" y="14467"/>
                    </a:lnTo>
                    <a:lnTo>
                      <a:pt x="202538" y="12082"/>
                    </a:lnTo>
                    <a:lnTo>
                      <a:pt x="197133" y="12400"/>
                    </a:lnTo>
                    <a:lnTo>
                      <a:pt x="194112" y="12082"/>
                    </a:lnTo>
                    <a:lnTo>
                      <a:pt x="192522" y="12559"/>
                    </a:lnTo>
                    <a:lnTo>
                      <a:pt x="190774" y="14149"/>
                    </a:lnTo>
                    <a:lnTo>
                      <a:pt x="188548" y="15103"/>
                    </a:lnTo>
                    <a:lnTo>
                      <a:pt x="186799" y="15103"/>
                    </a:lnTo>
                    <a:lnTo>
                      <a:pt x="185209" y="15898"/>
                    </a:lnTo>
                    <a:lnTo>
                      <a:pt x="181076" y="18600"/>
                    </a:lnTo>
                    <a:lnTo>
                      <a:pt x="179009" y="17011"/>
                    </a:lnTo>
                    <a:lnTo>
                      <a:pt x="177260" y="14626"/>
                    </a:lnTo>
                    <a:lnTo>
                      <a:pt x="177896" y="12559"/>
                    </a:lnTo>
                    <a:lnTo>
                      <a:pt x="178691" y="10652"/>
                    </a:lnTo>
                    <a:lnTo>
                      <a:pt x="178532" y="9380"/>
                    </a:lnTo>
                    <a:lnTo>
                      <a:pt x="177896" y="8267"/>
                    </a:lnTo>
                    <a:lnTo>
                      <a:pt x="175353" y="7154"/>
                    </a:lnTo>
                    <a:lnTo>
                      <a:pt x="169630" y="4928"/>
                    </a:lnTo>
                    <a:lnTo>
                      <a:pt x="168040" y="4928"/>
                    </a:lnTo>
                    <a:lnTo>
                      <a:pt x="165655" y="5723"/>
                    </a:lnTo>
                    <a:lnTo>
                      <a:pt x="161363" y="8108"/>
                    </a:lnTo>
                    <a:lnTo>
                      <a:pt x="159773" y="7631"/>
                    </a:lnTo>
                    <a:lnTo>
                      <a:pt x="158342" y="5723"/>
                    </a:lnTo>
                    <a:lnTo>
                      <a:pt x="156752" y="3339"/>
                    </a:lnTo>
                    <a:lnTo>
                      <a:pt x="154686" y="2067"/>
                    </a:lnTo>
                    <a:lnTo>
                      <a:pt x="150234" y="2226"/>
                    </a:lnTo>
                    <a:lnTo>
                      <a:pt x="149757" y="2385"/>
                    </a:lnTo>
                    <a:lnTo>
                      <a:pt x="147532" y="3656"/>
                    </a:lnTo>
                    <a:lnTo>
                      <a:pt x="146578" y="3498"/>
                    </a:lnTo>
                    <a:lnTo>
                      <a:pt x="142762" y="0"/>
                    </a:lnTo>
                    <a:lnTo>
                      <a:pt x="141808" y="0"/>
                    </a:lnTo>
                    <a:lnTo>
                      <a:pt x="139424" y="477"/>
                    </a:lnTo>
                    <a:lnTo>
                      <a:pt x="135449" y="2703"/>
                    </a:lnTo>
                    <a:lnTo>
                      <a:pt x="129726" y="8267"/>
                    </a:lnTo>
                    <a:lnTo>
                      <a:pt x="128136" y="9380"/>
                    </a:lnTo>
                    <a:lnTo>
                      <a:pt x="126705" y="13513"/>
                    </a:lnTo>
                    <a:lnTo>
                      <a:pt x="126388" y="13990"/>
                    </a:lnTo>
                    <a:lnTo>
                      <a:pt x="122890" y="13831"/>
                    </a:lnTo>
                    <a:lnTo>
                      <a:pt x="122095" y="13672"/>
                    </a:lnTo>
                    <a:lnTo>
                      <a:pt x="118598" y="13831"/>
                    </a:lnTo>
                    <a:lnTo>
                      <a:pt x="111285" y="12718"/>
                    </a:lnTo>
                    <a:lnTo>
                      <a:pt x="108423" y="13354"/>
                    </a:lnTo>
                    <a:lnTo>
                      <a:pt x="104607" y="17647"/>
                    </a:lnTo>
                    <a:lnTo>
                      <a:pt x="103177" y="18123"/>
                    </a:lnTo>
                    <a:lnTo>
                      <a:pt x="98884" y="18760"/>
                    </a:lnTo>
                    <a:lnTo>
                      <a:pt x="98089" y="19236"/>
                    </a:lnTo>
                    <a:lnTo>
                      <a:pt x="98089" y="20985"/>
                    </a:lnTo>
                    <a:lnTo>
                      <a:pt x="97295" y="24165"/>
                    </a:lnTo>
                    <a:lnTo>
                      <a:pt x="96023" y="28139"/>
                    </a:lnTo>
                    <a:lnTo>
                      <a:pt x="94592" y="31160"/>
                    </a:lnTo>
                    <a:lnTo>
                      <a:pt x="94274" y="32273"/>
                    </a:lnTo>
                    <a:lnTo>
                      <a:pt x="95228" y="33226"/>
                    </a:lnTo>
                    <a:lnTo>
                      <a:pt x="100633" y="33704"/>
                    </a:lnTo>
                    <a:lnTo>
                      <a:pt x="102859" y="34339"/>
                    </a:lnTo>
                    <a:lnTo>
                      <a:pt x="103336" y="35134"/>
                    </a:lnTo>
                    <a:lnTo>
                      <a:pt x="102223" y="36088"/>
                    </a:lnTo>
                    <a:lnTo>
                      <a:pt x="100474" y="37042"/>
                    </a:lnTo>
                    <a:lnTo>
                      <a:pt x="99679" y="37837"/>
                    </a:lnTo>
                    <a:lnTo>
                      <a:pt x="98248" y="40857"/>
                    </a:lnTo>
                    <a:lnTo>
                      <a:pt x="89505" y="40381"/>
                    </a:lnTo>
                    <a:lnTo>
                      <a:pt x="88233" y="41016"/>
                    </a:lnTo>
                    <a:lnTo>
                      <a:pt x="87756" y="42447"/>
                    </a:lnTo>
                    <a:lnTo>
                      <a:pt x="87279" y="44037"/>
                    </a:lnTo>
                    <a:lnTo>
                      <a:pt x="86166" y="45945"/>
                    </a:lnTo>
                    <a:lnTo>
                      <a:pt x="83781" y="47535"/>
                    </a:lnTo>
                    <a:lnTo>
                      <a:pt x="79966" y="48170"/>
                    </a:lnTo>
                    <a:lnTo>
                      <a:pt x="76945" y="49283"/>
                    </a:lnTo>
                    <a:lnTo>
                      <a:pt x="74720" y="52622"/>
                    </a:lnTo>
                    <a:lnTo>
                      <a:pt x="73130" y="57232"/>
                    </a:lnTo>
                    <a:lnTo>
                      <a:pt x="73130" y="60571"/>
                    </a:lnTo>
                    <a:lnTo>
                      <a:pt x="73289" y="62319"/>
                    </a:lnTo>
                    <a:lnTo>
                      <a:pt x="73130" y="63273"/>
                    </a:lnTo>
                    <a:lnTo>
                      <a:pt x="72017" y="64545"/>
                    </a:lnTo>
                    <a:lnTo>
                      <a:pt x="70109" y="67407"/>
                    </a:lnTo>
                    <a:lnTo>
                      <a:pt x="68679" y="70745"/>
                    </a:lnTo>
                    <a:lnTo>
                      <a:pt x="68043" y="72494"/>
                    </a:lnTo>
                    <a:lnTo>
                      <a:pt x="68361" y="73448"/>
                    </a:lnTo>
                    <a:lnTo>
                      <a:pt x="70109" y="73448"/>
                    </a:lnTo>
                    <a:lnTo>
                      <a:pt x="72494" y="74084"/>
                    </a:lnTo>
                    <a:lnTo>
                      <a:pt x="73766" y="75356"/>
                    </a:lnTo>
                    <a:lnTo>
                      <a:pt x="74243" y="76945"/>
                    </a:lnTo>
                    <a:lnTo>
                      <a:pt x="74402" y="78535"/>
                    </a:lnTo>
                    <a:lnTo>
                      <a:pt x="73925" y="79489"/>
                    </a:lnTo>
                    <a:lnTo>
                      <a:pt x="71858" y="80125"/>
                    </a:lnTo>
                    <a:lnTo>
                      <a:pt x="68837" y="80125"/>
                    </a:lnTo>
                    <a:lnTo>
                      <a:pt x="66930" y="79330"/>
                    </a:lnTo>
                    <a:lnTo>
                      <a:pt x="66612" y="78694"/>
                    </a:lnTo>
                    <a:lnTo>
                      <a:pt x="67566" y="77104"/>
                    </a:lnTo>
                    <a:lnTo>
                      <a:pt x="66930" y="75197"/>
                    </a:lnTo>
                    <a:lnTo>
                      <a:pt x="65658" y="74084"/>
                    </a:lnTo>
                    <a:lnTo>
                      <a:pt x="62955" y="75674"/>
                    </a:lnTo>
                    <a:lnTo>
                      <a:pt x="60571" y="75674"/>
                    </a:lnTo>
                    <a:lnTo>
                      <a:pt x="57550" y="77263"/>
                    </a:lnTo>
                    <a:lnTo>
                      <a:pt x="55483" y="79489"/>
                    </a:lnTo>
                    <a:lnTo>
                      <a:pt x="53735" y="80443"/>
                    </a:lnTo>
                    <a:lnTo>
                      <a:pt x="48647" y="79966"/>
                    </a:lnTo>
                    <a:lnTo>
                      <a:pt x="47375" y="80920"/>
                    </a:lnTo>
                    <a:lnTo>
                      <a:pt x="46263" y="85689"/>
                    </a:lnTo>
                    <a:lnTo>
                      <a:pt x="45627" y="86643"/>
                    </a:lnTo>
                    <a:lnTo>
                      <a:pt x="41493" y="86484"/>
                    </a:lnTo>
                    <a:lnTo>
                      <a:pt x="37360" y="88392"/>
                    </a:lnTo>
                    <a:lnTo>
                      <a:pt x="32749" y="89823"/>
                    </a:lnTo>
                    <a:lnTo>
                      <a:pt x="30365" y="88869"/>
                    </a:lnTo>
                    <a:lnTo>
                      <a:pt x="29093" y="87597"/>
                    </a:lnTo>
                    <a:lnTo>
                      <a:pt x="26708" y="87756"/>
                    </a:lnTo>
                    <a:lnTo>
                      <a:pt x="23847" y="88392"/>
                    </a:lnTo>
                    <a:lnTo>
                      <a:pt x="22098" y="88074"/>
                    </a:lnTo>
                    <a:lnTo>
                      <a:pt x="20031" y="88233"/>
                    </a:lnTo>
                    <a:lnTo>
                      <a:pt x="16057" y="89028"/>
                    </a:lnTo>
                    <a:lnTo>
                      <a:pt x="10969" y="88869"/>
                    </a:lnTo>
                    <a:lnTo>
                      <a:pt x="8903" y="88074"/>
                    </a:lnTo>
                    <a:lnTo>
                      <a:pt x="12082" y="101428"/>
                    </a:lnTo>
                    <a:lnTo>
                      <a:pt x="17646" y="114146"/>
                    </a:lnTo>
                    <a:lnTo>
                      <a:pt x="19554" y="120347"/>
                    </a:lnTo>
                    <a:lnTo>
                      <a:pt x="20349" y="123685"/>
                    </a:lnTo>
                    <a:lnTo>
                      <a:pt x="20985" y="128454"/>
                    </a:lnTo>
                    <a:lnTo>
                      <a:pt x="21303" y="131793"/>
                    </a:lnTo>
                    <a:lnTo>
                      <a:pt x="21144" y="133701"/>
                    </a:lnTo>
                    <a:lnTo>
                      <a:pt x="20826" y="136244"/>
                    </a:lnTo>
                    <a:lnTo>
                      <a:pt x="19236" y="137834"/>
                    </a:lnTo>
                    <a:lnTo>
                      <a:pt x="8744" y="142126"/>
                    </a:lnTo>
                    <a:lnTo>
                      <a:pt x="6677" y="143557"/>
                    </a:lnTo>
                    <a:lnTo>
                      <a:pt x="3656" y="146896"/>
                    </a:lnTo>
                    <a:lnTo>
                      <a:pt x="795" y="150393"/>
                    </a:lnTo>
                    <a:lnTo>
                      <a:pt x="159" y="151506"/>
                    </a:lnTo>
                    <a:lnTo>
                      <a:pt x="0" y="152301"/>
                    </a:lnTo>
                    <a:lnTo>
                      <a:pt x="636" y="153414"/>
                    </a:lnTo>
                    <a:lnTo>
                      <a:pt x="4292" y="155322"/>
                    </a:lnTo>
                    <a:lnTo>
                      <a:pt x="8108" y="156912"/>
                    </a:lnTo>
                    <a:lnTo>
                      <a:pt x="9380" y="158024"/>
                    </a:lnTo>
                    <a:lnTo>
                      <a:pt x="12082" y="159455"/>
                    </a:lnTo>
                    <a:lnTo>
                      <a:pt x="13195" y="160727"/>
                    </a:lnTo>
                    <a:lnTo>
                      <a:pt x="13672" y="161840"/>
                    </a:lnTo>
                    <a:lnTo>
                      <a:pt x="13672" y="164383"/>
                    </a:lnTo>
                    <a:lnTo>
                      <a:pt x="12400" y="168040"/>
                    </a:lnTo>
                    <a:lnTo>
                      <a:pt x="12877" y="170743"/>
                    </a:lnTo>
                    <a:lnTo>
                      <a:pt x="11605" y="172491"/>
                    </a:lnTo>
                    <a:lnTo>
                      <a:pt x="10652" y="174399"/>
                    </a:lnTo>
                    <a:lnTo>
                      <a:pt x="10492" y="177897"/>
                    </a:lnTo>
                    <a:lnTo>
                      <a:pt x="12241" y="181871"/>
                    </a:lnTo>
                    <a:lnTo>
                      <a:pt x="12559" y="181553"/>
                    </a:lnTo>
                    <a:lnTo>
                      <a:pt x="12400" y="178215"/>
                    </a:lnTo>
                    <a:lnTo>
                      <a:pt x="13513" y="177579"/>
                    </a:lnTo>
                    <a:lnTo>
                      <a:pt x="15262" y="177102"/>
                    </a:lnTo>
                    <a:lnTo>
                      <a:pt x="17646" y="177261"/>
                    </a:lnTo>
                    <a:lnTo>
                      <a:pt x="19713" y="177738"/>
                    </a:lnTo>
                    <a:lnTo>
                      <a:pt x="22257" y="179168"/>
                    </a:lnTo>
                    <a:lnTo>
                      <a:pt x="23052" y="179009"/>
                    </a:lnTo>
                    <a:lnTo>
                      <a:pt x="27344" y="176148"/>
                    </a:lnTo>
                    <a:lnTo>
                      <a:pt x="31637" y="172014"/>
                    </a:lnTo>
                    <a:lnTo>
                      <a:pt x="32908" y="169630"/>
                    </a:lnTo>
                    <a:lnTo>
                      <a:pt x="34021" y="168517"/>
                    </a:lnTo>
                    <a:lnTo>
                      <a:pt x="37837" y="167881"/>
                    </a:lnTo>
                    <a:lnTo>
                      <a:pt x="41175" y="167563"/>
                    </a:lnTo>
                    <a:lnTo>
                      <a:pt x="43242" y="167722"/>
                    </a:lnTo>
                    <a:lnTo>
                      <a:pt x="48488" y="167245"/>
                    </a:lnTo>
                    <a:lnTo>
                      <a:pt x="51668" y="166768"/>
                    </a:lnTo>
                    <a:lnTo>
                      <a:pt x="54211" y="165973"/>
                    </a:lnTo>
                    <a:lnTo>
                      <a:pt x="60094" y="165814"/>
                    </a:lnTo>
                    <a:lnTo>
                      <a:pt x="68996" y="166291"/>
                    </a:lnTo>
                    <a:lnTo>
                      <a:pt x="74879" y="166291"/>
                    </a:lnTo>
                    <a:lnTo>
                      <a:pt x="78853" y="166609"/>
                    </a:lnTo>
                    <a:lnTo>
                      <a:pt x="88710" y="168994"/>
                    </a:lnTo>
                    <a:lnTo>
                      <a:pt x="92366" y="169312"/>
                    </a:lnTo>
                    <a:lnTo>
                      <a:pt x="94115" y="170583"/>
                    </a:lnTo>
                    <a:lnTo>
                      <a:pt x="97295" y="170901"/>
                    </a:lnTo>
                    <a:lnTo>
                      <a:pt x="103336" y="172173"/>
                    </a:lnTo>
                    <a:lnTo>
                      <a:pt x="108423" y="172809"/>
                    </a:lnTo>
                    <a:lnTo>
                      <a:pt x="111920" y="172491"/>
                    </a:lnTo>
                    <a:lnTo>
                      <a:pt x="113828" y="172809"/>
                    </a:lnTo>
                    <a:lnTo>
                      <a:pt x="117485" y="178215"/>
                    </a:lnTo>
                    <a:lnTo>
                      <a:pt x="118280" y="178691"/>
                    </a:lnTo>
                    <a:lnTo>
                      <a:pt x="119710" y="178850"/>
                    </a:lnTo>
                    <a:lnTo>
                      <a:pt x="122731" y="178373"/>
                    </a:lnTo>
                    <a:lnTo>
                      <a:pt x="127023" y="178532"/>
                    </a:lnTo>
                    <a:lnTo>
                      <a:pt x="129567" y="179645"/>
                    </a:lnTo>
                    <a:lnTo>
                      <a:pt x="129249" y="182825"/>
                    </a:lnTo>
                    <a:lnTo>
                      <a:pt x="129885" y="183302"/>
                    </a:lnTo>
                    <a:lnTo>
                      <a:pt x="130998" y="183143"/>
                    </a:lnTo>
                    <a:lnTo>
                      <a:pt x="132429" y="181394"/>
                    </a:lnTo>
                    <a:lnTo>
                      <a:pt x="133541" y="179486"/>
                    </a:lnTo>
                    <a:lnTo>
                      <a:pt x="134495" y="179009"/>
                    </a:lnTo>
                    <a:lnTo>
                      <a:pt x="138788" y="180281"/>
                    </a:lnTo>
                    <a:lnTo>
                      <a:pt x="140854" y="179963"/>
                    </a:lnTo>
                    <a:lnTo>
                      <a:pt x="142603" y="178532"/>
                    </a:lnTo>
                    <a:lnTo>
                      <a:pt x="143716" y="178373"/>
                    </a:lnTo>
                    <a:lnTo>
                      <a:pt x="146896" y="179327"/>
                    </a:lnTo>
                    <a:lnTo>
                      <a:pt x="150711" y="180122"/>
                    </a:lnTo>
                    <a:lnTo>
                      <a:pt x="153732" y="180122"/>
                    </a:lnTo>
                    <a:lnTo>
                      <a:pt x="155639" y="180917"/>
                    </a:lnTo>
                    <a:lnTo>
                      <a:pt x="157070" y="184097"/>
                    </a:lnTo>
                    <a:lnTo>
                      <a:pt x="158342" y="184892"/>
                    </a:lnTo>
                    <a:lnTo>
                      <a:pt x="159455" y="185050"/>
                    </a:lnTo>
                    <a:lnTo>
                      <a:pt x="161204" y="182030"/>
                    </a:lnTo>
                    <a:lnTo>
                      <a:pt x="162794" y="180917"/>
                    </a:lnTo>
                    <a:lnTo>
                      <a:pt x="165178" y="180122"/>
                    </a:lnTo>
                    <a:lnTo>
                      <a:pt x="166609" y="179804"/>
                    </a:lnTo>
                    <a:lnTo>
                      <a:pt x="167563" y="178691"/>
                    </a:lnTo>
                    <a:lnTo>
                      <a:pt x="168994" y="177738"/>
                    </a:lnTo>
                    <a:lnTo>
                      <a:pt x="170107" y="177579"/>
                    </a:lnTo>
                    <a:lnTo>
                      <a:pt x="171060" y="178055"/>
                    </a:lnTo>
                    <a:lnTo>
                      <a:pt x="172173" y="179486"/>
                    </a:lnTo>
                    <a:lnTo>
                      <a:pt x="173763" y="182666"/>
                    </a:lnTo>
                    <a:lnTo>
                      <a:pt x="175830" y="185845"/>
                    </a:lnTo>
                    <a:lnTo>
                      <a:pt x="177102" y="186958"/>
                    </a:lnTo>
                    <a:lnTo>
                      <a:pt x="180599" y="186004"/>
                    </a:lnTo>
                    <a:lnTo>
                      <a:pt x="183143" y="185050"/>
                    </a:lnTo>
                    <a:lnTo>
                      <a:pt x="187435" y="184733"/>
                    </a:lnTo>
                    <a:lnTo>
                      <a:pt x="193317" y="184097"/>
                    </a:lnTo>
                    <a:lnTo>
                      <a:pt x="197769" y="183143"/>
                    </a:lnTo>
                    <a:lnTo>
                      <a:pt x="200471" y="183302"/>
                    </a:lnTo>
                    <a:lnTo>
                      <a:pt x="202220" y="184415"/>
                    </a:lnTo>
                    <a:lnTo>
                      <a:pt x="204764" y="186322"/>
                    </a:lnTo>
                    <a:lnTo>
                      <a:pt x="205400" y="189184"/>
                    </a:lnTo>
                    <a:lnTo>
                      <a:pt x="208738" y="191092"/>
                    </a:lnTo>
                    <a:lnTo>
                      <a:pt x="211600" y="191410"/>
                    </a:lnTo>
                    <a:lnTo>
                      <a:pt x="212395" y="189343"/>
                    </a:lnTo>
                    <a:lnTo>
                      <a:pt x="213984" y="187912"/>
                    </a:lnTo>
                    <a:lnTo>
                      <a:pt x="213507" y="186004"/>
                    </a:lnTo>
                    <a:lnTo>
                      <a:pt x="213190" y="183620"/>
                    </a:lnTo>
                    <a:lnTo>
                      <a:pt x="211918" y="181235"/>
                    </a:lnTo>
                    <a:lnTo>
                      <a:pt x="211123" y="178850"/>
                    </a:lnTo>
                    <a:lnTo>
                      <a:pt x="212713" y="175194"/>
                    </a:lnTo>
                    <a:lnTo>
                      <a:pt x="214302" y="172173"/>
                    </a:lnTo>
                    <a:lnTo>
                      <a:pt x="215097" y="170425"/>
                    </a:lnTo>
                    <a:lnTo>
                      <a:pt x="217641" y="167404"/>
                    </a:lnTo>
                    <a:lnTo>
                      <a:pt x="220185" y="165178"/>
                    </a:lnTo>
                    <a:lnTo>
                      <a:pt x="224000" y="161522"/>
                    </a:lnTo>
                    <a:lnTo>
                      <a:pt x="226862" y="160409"/>
                    </a:lnTo>
                    <a:lnTo>
                      <a:pt x="229405" y="160886"/>
                    </a:lnTo>
                    <a:lnTo>
                      <a:pt x="230836" y="161363"/>
                    </a:lnTo>
                    <a:lnTo>
                      <a:pt x="234493" y="159296"/>
                    </a:lnTo>
                    <a:lnTo>
                      <a:pt x="241011" y="159137"/>
                    </a:lnTo>
                    <a:lnTo>
                      <a:pt x="246575" y="159455"/>
                    </a:lnTo>
                    <a:lnTo>
                      <a:pt x="246416" y="158501"/>
                    </a:lnTo>
                    <a:lnTo>
                      <a:pt x="244349" y="154845"/>
                    </a:lnTo>
                    <a:lnTo>
                      <a:pt x="243236" y="153255"/>
                    </a:lnTo>
                    <a:lnTo>
                      <a:pt x="241806" y="152460"/>
                    </a:lnTo>
                    <a:lnTo>
                      <a:pt x="241170" y="151347"/>
                    </a:lnTo>
                    <a:lnTo>
                      <a:pt x="241170" y="147055"/>
                    </a:lnTo>
                    <a:lnTo>
                      <a:pt x="241488" y="142921"/>
                    </a:lnTo>
                    <a:lnTo>
                      <a:pt x="242283" y="142285"/>
                    </a:lnTo>
                    <a:lnTo>
                      <a:pt x="239739" y="138947"/>
                    </a:lnTo>
                    <a:lnTo>
                      <a:pt x="239580" y="136403"/>
                    </a:lnTo>
                    <a:lnTo>
                      <a:pt x="240852" y="135131"/>
                    </a:lnTo>
                    <a:lnTo>
                      <a:pt x="240852" y="134019"/>
                    </a:lnTo>
                    <a:lnTo>
                      <a:pt x="239898" y="132588"/>
                    </a:lnTo>
                    <a:lnTo>
                      <a:pt x="237354" y="130044"/>
                    </a:lnTo>
                    <a:lnTo>
                      <a:pt x="234811" y="127342"/>
                    </a:lnTo>
                    <a:lnTo>
                      <a:pt x="233062" y="125116"/>
                    </a:lnTo>
                    <a:lnTo>
                      <a:pt x="232108" y="124162"/>
                    </a:lnTo>
                    <a:lnTo>
                      <a:pt x="233221" y="122413"/>
                    </a:lnTo>
                    <a:lnTo>
                      <a:pt x="235128" y="119393"/>
                    </a:lnTo>
                    <a:lnTo>
                      <a:pt x="235764" y="117644"/>
                    </a:lnTo>
                    <a:lnTo>
                      <a:pt x="236559" y="117167"/>
                    </a:lnTo>
                    <a:lnTo>
                      <a:pt x="240693" y="116849"/>
                    </a:lnTo>
                    <a:lnTo>
                      <a:pt x="243713" y="117008"/>
                    </a:lnTo>
                    <a:lnTo>
                      <a:pt x="246098" y="117644"/>
                    </a:lnTo>
                    <a:lnTo>
                      <a:pt x="246893" y="119075"/>
                    </a:lnTo>
                    <a:lnTo>
                      <a:pt x="248960" y="120664"/>
                    </a:lnTo>
                    <a:lnTo>
                      <a:pt x="254842" y="121300"/>
                    </a:lnTo>
                    <a:lnTo>
                      <a:pt x="257385" y="121141"/>
                    </a:lnTo>
                    <a:lnTo>
                      <a:pt x="260565" y="119710"/>
                    </a:lnTo>
                    <a:lnTo>
                      <a:pt x="265493" y="116531"/>
                    </a:lnTo>
                    <a:lnTo>
                      <a:pt x="266765" y="114305"/>
                    </a:lnTo>
                    <a:lnTo>
                      <a:pt x="269945" y="112557"/>
                    </a:lnTo>
                    <a:lnTo>
                      <a:pt x="271853" y="111921"/>
                    </a:lnTo>
                    <a:lnTo>
                      <a:pt x="273601" y="111603"/>
                    </a:lnTo>
                    <a:lnTo>
                      <a:pt x="273760" y="110331"/>
                    </a:lnTo>
                    <a:lnTo>
                      <a:pt x="273601" y="1084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1" name="Freeform: Shape 5070">
                <a:extLst>
                  <a:ext uri="{FF2B5EF4-FFF2-40B4-BE49-F238E27FC236}">
                    <a16:creationId xmlns:a16="http://schemas.microsoft.com/office/drawing/2014/main" id="{4FB423D1-4037-A33C-CE96-92B1EA4CE8B0}"/>
                  </a:ext>
                </a:extLst>
              </p:cNvPr>
              <p:cNvSpPr/>
              <p:nvPr/>
            </p:nvSpPr>
            <p:spPr>
              <a:xfrm>
                <a:off x="1765913" y="4442801"/>
                <a:ext cx="269626" cy="272170"/>
              </a:xfrm>
              <a:custGeom>
                <a:avLst/>
                <a:gdLst>
                  <a:gd name="connsiteX0" fmla="*/ 268196 w 269626"/>
                  <a:gd name="connsiteY0" fmla="*/ 129726 h 272170"/>
                  <a:gd name="connsiteX1" fmla="*/ 265811 w 269626"/>
                  <a:gd name="connsiteY1" fmla="*/ 127342 h 272170"/>
                  <a:gd name="connsiteX2" fmla="*/ 262155 w 269626"/>
                  <a:gd name="connsiteY2" fmla="*/ 127024 h 272170"/>
                  <a:gd name="connsiteX3" fmla="*/ 261201 w 269626"/>
                  <a:gd name="connsiteY3" fmla="*/ 126388 h 272170"/>
                  <a:gd name="connsiteX4" fmla="*/ 260247 w 269626"/>
                  <a:gd name="connsiteY4" fmla="*/ 125593 h 272170"/>
                  <a:gd name="connsiteX5" fmla="*/ 259770 w 269626"/>
                  <a:gd name="connsiteY5" fmla="*/ 124480 h 272170"/>
                  <a:gd name="connsiteX6" fmla="*/ 259452 w 269626"/>
                  <a:gd name="connsiteY6" fmla="*/ 123208 h 272170"/>
                  <a:gd name="connsiteX7" fmla="*/ 260088 w 269626"/>
                  <a:gd name="connsiteY7" fmla="*/ 119393 h 272170"/>
                  <a:gd name="connsiteX8" fmla="*/ 259770 w 269626"/>
                  <a:gd name="connsiteY8" fmla="*/ 118916 h 272170"/>
                  <a:gd name="connsiteX9" fmla="*/ 258816 w 269626"/>
                  <a:gd name="connsiteY9" fmla="*/ 118439 h 272170"/>
                  <a:gd name="connsiteX10" fmla="*/ 256750 w 269626"/>
                  <a:gd name="connsiteY10" fmla="*/ 117962 h 272170"/>
                  <a:gd name="connsiteX11" fmla="*/ 251821 w 269626"/>
                  <a:gd name="connsiteY11" fmla="*/ 116213 h 272170"/>
                  <a:gd name="connsiteX12" fmla="*/ 245621 w 269626"/>
                  <a:gd name="connsiteY12" fmla="*/ 114624 h 272170"/>
                  <a:gd name="connsiteX13" fmla="*/ 235606 w 269626"/>
                  <a:gd name="connsiteY13" fmla="*/ 112715 h 272170"/>
                  <a:gd name="connsiteX14" fmla="*/ 231631 w 269626"/>
                  <a:gd name="connsiteY14" fmla="*/ 112238 h 272170"/>
                  <a:gd name="connsiteX15" fmla="*/ 230836 w 269626"/>
                  <a:gd name="connsiteY15" fmla="*/ 111762 h 272170"/>
                  <a:gd name="connsiteX16" fmla="*/ 229564 w 269626"/>
                  <a:gd name="connsiteY16" fmla="*/ 110331 h 272170"/>
                  <a:gd name="connsiteX17" fmla="*/ 227657 w 269626"/>
                  <a:gd name="connsiteY17" fmla="*/ 105879 h 272170"/>
                  <a:gd name="connsiteX18" fmla="*/ 225908 w 269626"/>
                  <a:gd name="connsiteY18" fmla="*/ 103018 h 272170"/>
                  <a:gd name="connsiteX19" fmla="*/ 221615 w 269626"/>
                  <a:gd name="connsiteY19" fmla="*/ 98407 h 272170"/>
                  <a:gd name="connsiteX20" fmla="*/ 220821 w 269626"/>
                  <a:gd name="connsiteY20" fmla="*/ 97136 h 272170"/>
                  <a:gd name="connsiteX21" fmla="*/ 221139 w 269626"/>
                  <a:gd name="connsiteY21" fmla="*/ 93479 h 272170"/>
                  <a:gd name="connsiteX22" fmla="*/ 221456 w 269626"/>
                  <a:gd name="connsiteY22" fmla="*/ 90618 h 272170"/>
                  <a:gd name="connsiteX23" fmla="*/ 221933 w 269626"/>
                  <a:gd name="connsiteY23" fmla="*/ 88233 h 272170"/>
                  <a:gd name="connsiteX24" fmla="*/ 221615 w 269626"/>
                  <a:gd name="connsiteY24" fmla="*/ 85848 h 272170"/>
                  <a:gd name="connsiteX25" fmla="*/ 221615 w 269626"/>
                  <a:gd name="connsiteY25" fmla="*/ 82987 h 272170"/>
                  <a:gd name="connsiteX26" fmla="*/ 221775 w 269626"/>
                  <a:gd name="connsiteY26" fmla="*/ 81238 h 272170"/>
                  <a:gd name="connsiteX27" fmla="*/ 221139 w 269626"/>
                  <a:gd name="connsiteY27" fmla="*/ 80284 h 272170"/>
                  <a:gd name="connsiteX28" fmla="*/ 219549 w 269626"/>
                  <a:gd name="connsiteY28" fmla="*/ 79807 h 272170"/>
                  <a:gd name="connsiteX29" fmla="*/ 215097 w 269626"/>
                  <a:gd name="connsiteY29" fmla="*/ 79489 h 272170"/>
                  <a:gd name="connsiteX30" fmla="*/ 209692 w 269626"/>
                  <a:gd name="connsiteY30" fmla="*/ 79648 h 272170"/>
                  <a:gd name="connsiteX31" fmla="*/ 209533 w 269626"/>
                  <a:gd name="connsiteY31" fmla="*/ 76787 h 272170"/>
                  <a:gd name="connsiteX32" fmla="*/ 209056 w 269626"/>
                  <a:gd name="connsiteY32" fmla="*/ 72335 h 272170"/>
                  <a:gd name="connsiteX33" fmla="*/ 207943 w 269626"/>
                  <a:gd name="connsiteY33" fmla="*/ 69792 h 272170"/>
                  <a:gd name="connsiteX34" fmla="*/ 206831 w 269626"/>
                  <a:gd name="connsiteY34" fmla="*/ 68361 h 272170"/>
                  <a:gd name="connsiteX35" fmla="*/ 204287 w 269626"/>
                  <a:gd name="connsiteY35" fmla="*/ 66930 h 272170"/>
                  <a:gd name="connsiteX36" fmla="*/ 199200 w 269626"/>
                  <a:gd name="connsiteY36" fmla="*/ 65022 h 272170"/>
                  <a:gd name="connsiteX37" fmla="*/ 192364 w 269626"/>
                  <a:gd name="connsiteY37" fmla="*/ 62160 h 272170"/>
                  <a:gd name="connsiteX38" fmla="*/ 186640 w 269626"/>
                  <a:gd name="connsiteY38" fmla="*/ 57868 h 272170"/>
                  <a:gd name="connsiteX39" fmla="*/ 179804 w 269626"/>
                  <a:gd name="connsiteY39" fmla="*/ 52622 h 272170"/>
                  <a:gd name="connsiteX40" fmla="*/ 177738 w 269626"/>
                  <a:gd name="connsiteY40" fmla="*/ 51668 h 272170"/>
                  <a:gd name="connsiteX41" fmla="*/ 175353 w 269626"/>
                  <a:gd name="connsiteY41" fmla="*/ 46740 h 272170"/>
                  <a:gd name="connsiteX42" fmla="*/ 171537 w 269626"/>
                  <a:gd name="connsiteY42" fmla="*/ 38155 h 272170"/>
                  <a:gd name="connsiteX43" fmla="*/ 171855 w 269626"/>
                  <a:gd name="connsiteY43" fmla="*/ 35293 h 272170"/>
                  <a:gd name="connsiteX44" fmla="*/ 171219 w 269626"/>
                  <a:gd name="connsiteY44" fmla="*/ 33862 h 272170"/>
                  <a:gd name="connsiteX45" fmla="*/ 167563 w 269626"/>
                  <a:gd name="connsiteY45" fmla="*/ 29729 h 272170"/>
                  <a:gd name="connsiteX46" fmla="*/ 166768 w 269626"/>
                  <a:gd name="connsiteY46" fmla="*/ 27503 h 272170"/>
                  <a:gd name="connsiteX47" fmla="*/ 166132 w 269626"/>
                  <a:gd name="connsiteY47" fmla="*/ 25437 h 272170"/>
                  <a:gd name="connsiteX48" fmla="*/ 160250 w 269626"/>
                  <a:gd name="connsiteY48" fmla="*/ 19237 h 272170"/>
                  <a:gd name="connsiteX49" fmla="*/ 158342 w 269626"/>
                  <a:gd name="connsiteY49" fmla="*/ 16534 h 272170"/>
                  <a:gd name="connsiteX50" fmla="*/ 156752 w 269626"/>
                  <a:gd name="connsiteY50" fmla="*/ 13195 h 272170"/>
                  <a:gd name="connsiteX51" fmla="*/ 155322 w 269626"/>
                  <a:gd name="connsiteY51" fmla="*/ 10333 h 272170"/>
                  <a:gd name="connsiteX52" fmla="*/ 154050 w 269626"/>
                  <a:gd name="connsiteY52" fmla="*/ 9380 h 272170"/>
                  <a:gd name="connsiteX53" fmla="*/ 152301 w 269626"/>
                  <a:gd name="connsiteY53" fmla="*/ 7472 h 272170"/>
                  <a:gd name="connsiteX54" fmla="*/ 151188 w 269626"/>
                  <a:gd name="connsiteY54" fmla="*/ 5247 h 272170"/>
                  <a:gd name="connsiteX55" fmla="*/ 150711 w 269626"/>
                  <a:gd name="connsiteY55" fmla="*/ 3657 h 272170"/>
                  <a:gd name="connsiteX56" fmla="*/ 151188 w 269626"/>
                  <a:gd name="connsiteY56" fmla="*/ 1590 h 272170"/>
                  <a:gd name="connsiteX57" fmla="*/ 151665 w 269626"/>
                  <a:gd name="connsiteY57" fmla="*/ 159 h 272170"/>
                  <a:gd name="connsiteX58" fmla="*/ 150393 w 269626"/>
                  <a:gd name="connsiteY58" fmla="*/ 0 h 272170"/>
                  <a:gd name="connsiteX59" fmla="*/ 141650 w 269626"/>
                  <a:gd name="connsiteY59" fmla="*/ 954 h 272170"/>
                  <a:gd name="connsiteX60" fmla="*/ 138311 w 269626"/>
                  <a:gd name="connsiteY60" fmla="*/ 2226 h 272170"/>
                  <a:gd name="connsiteX61" fmla="*/ 130839 w 269626"/>
                  <a:gd name="connsiteY61" fmla="*/ 7790 h 272170"/>
                  <a:gd name="connsiteX62" fmla="*/ 129249 w 269626"/>
                  <a:gd name="connsiteY62" fmla="*/ 6995 h 272170"/>
                  <a:gd name="connsiteX63" fmla="*/ 127341 w 269626"/>
                  <a:gd name="connsiteY63" fmla="*/ 5882 h 272170"/>
                  <a:gd name="connsiteX64" fmla="*/ 125911 w 269626"/>
                  <a:gd name="connsiteY64" fmla="*/ 5564 h 272170"/>
                  <a:gd name="connsiteX65" fmla="*/ 122572 w 269626"/>
                  <a:gd name="connsiteY65" fmla="*/ 6995 h 272170"/>
                  <a:gd name="connsiteX66" fmla="*/ 119234 w 269626"/>
                  <a:gd name="connsiteY66" fmla="*/ 8585 h 272170"/>
                  <a:gd name="connsiteX67" fmla="*/ 115577 w 269626"/>
                  <a:gd name="connsiteY67" fmla="*/ 10811 h 272170"/>
                  <a:gd name="connsiteX68" fmla="*/ 112557 w 269626"/>
                  <a:gd name="connsiteY68" fmla="*/ 13036 h 272170"/>
                  <a:gd name="connsiteX69" fmla="*/ 111603 w 269626"/>
                  <a:gd name="connsiteY69" fmla="*/ 14149 h 272170"/>
                  <a:gd name="connsiteX70" fmla="*/ 106992 w 269626"/>
                  <a:gd name="connsiteY70" fmla="*/ 18760 h 272170"/>
                  <a:gd name="connsiteX71" fmla="*/ 105403 w 269626"/>
                  <a:gd name="connsiteY71" fmla="*/ 19554 h 272170"/>
                  <a:gd name="connsiteX72" fmla="*/ 103972 w 269626"/>
                  <a:gd name="connsiteY72" fmla="*/ 19714 h 272170"/>
                  <a:gd name="connsiteX73" fmla="*/ 103495 w 269626"/>
                  <a:gd name="connsiteY73" fmla="*/ 19554 h 272170"/>
                  <a:gd name="connsiteX74" fmla="*/ 102859 w 269626"/>
                  <a:gd name="connsiteY74" fmla="*/ 17647 h 272170"/>
                  <a:gd name="connsiteX75" fmla="*/ 99997 w 269626"/>
                  <a:gd name="connsiteY75" fmla="*/ 13036 h 272170"/>
                  <a:gd name="connsiteX76" fmla="*/ 95387 w 269626"/>
                  <a:gd name="connsiteY76" fmla="*/ 6995 h 272170"/>
                  <a:gd name="connsiteX77" fmla="*/ 94115 w 269626"/>
                  <a:gd name="connsiteY77" fmla="*/ 6518 h 272170"/>
                  <a:gd name="connsiteX78" fmla="*/ 93161 w 269626"/>
                  <a:gd name="connsiteY78" fmla="*/ 6200 h 272170"/>
                  <a:gd name="connsiteX79" fmla="*/ 89664 w 269626"/>
                  <a:gd name="connsiteY79" fmla="*/ 6518 h 272170"/>
                  <a:gd name="connsiteX80" fmla="*/ 79807 w 269626"/>
                  <a:gd name="connsiteY80" fmla="*/ 8267 h 272170"/>
                  <a:gd name="connsiteX81" fmla="*/ 71381 w 269626"/>
                  <a:gd name="connsiteY81" fmla="*/ 9698 h 272170"/>
                  <a:gd name="connsiteX82" fmla="*/ 58504 w 269626"/>
                  <a:gd name="connsiteY82" fmla="*/ 12082 h 272170"/>
                  <a:gd name="connsiteX83" fmla="*/ 44673 w 269626"/>
                  <a:gd name="connsiteY83" fmla="*/ 13990 h 272170"/>
                  <a:gd name="connsiteX84" fmla="*/ 36088 w 269626"/>
                  <a:gd name="connsiteY84" fmla="*/ 15262 h 272170"/>
                  <a:gd name="connsiteX85" fmla="*/ 28616 w 269626"/>
                  <a:gd name="connsiteY85" fmla="*/ 15580 h 272170"/>
                  <a:gd name="connsiteX86" fmla="*/ 28616 w 269626"/>
                  <a:gd name="connsiteY86" fmla="*/ 21621 h 272170"/>
                  <a:gd name="connsiteX87" fmla="*/ 28775 w 269626"/>
                  <a:gd name="connsiteY87" fmla="*/ 33703 h 272170"/>
                  <a:gd name="connsiteX88" fmla="*/ 28775 w 269626"/>
                  <a:gd name="connsiteY88" fmla="*/ 45627 h 272170"/>
                  <a:gd name="connsiteX89" fmla="*/ 28775 w 269626"/>
                  <a:gd name="connsiteY89" fmla="*/ 57868 h 272170"/>
                  <a:gd name="connsiteX90" fmla="*/ 28775 w 269626"/>
                  <a:gd name="connsiteY90" fmla="*/ 69950 h 272170"/>
                  <a:gd name="connsiteX91" fmla="*/ 28775 w 269626"/>
                  <a:gd name="connsiteY91" fmla="*/ 82033 h 272170"/>
                  <a:gd name="connsiteX92" fmla="*/ 28775 w 269626"/>
                  <a:gd name="connsiteY92" fmla="*/ 94115 h 272170"/>
                  <a:gd name="connsiteX93" fmla="*/ 28775 w 269626"/>
                  <a:gd name="connsiteY93" fmla="*/ 106356 h 272170"/>
                  <a:gd name="connsiteX94" fmla="*/ 28775 w 269626"/>
                  <a:gd name="connsiteY94" fmla="*/ 118598 h 272170"/>
                  <a:gd name="connsiteX95" fmla="*/ 28775 w 269626"/>
                  <a:gd name="connsiteY95" fmla="*/ 123844 h 272170"/>
                  <a:gd name="connsiteX96" fmla="*/ 28616 w 269626"/>
                  <a:gd name="connsiteY96" fmla="*/ 125116 h 272170"/>
                  <a:gd name="connsiteX97" fmla="*/ 24324 w 269626"/>
                  <a:gd name="connsiteY97" fmla="*/ 125116 h 272170"/>
                  <a:gd name="connsiteX98" fmla="*/ 14626 w 269626"/>
                  <a:gd name="connsiteY98" fmla="*/ 125116 h 272170"/>
                  <a:gd name="connsiteX99" fmla="*/ 6677 w 269626"/>
                  <a:gd name="connsiteY99" fmla="*/ 125116 h 272170"/>
                  <a:gd name="connsiteX100" fmla="*/ 0 w 269626"/>
                  <a:gd name="connsiteY100" fmla="*/ 125116 h 272170"/>
                  <a:gd name="connsiteX101" fmla="*/ 0 w 269626"/>
                  <a:gd name="connsiteY101" fmla="*/ 132270 h 272170"/>
                  <a:gd name="connsiteX102" fmla="*/ 0 w 269626"/>
                  <a:gd name="connsiteY102" fmla="*/ 140855 h 272170"/>
                  <a:gd name="connsiteX103" fmla="*/ 159 w 269626"/>
                  <a:gd name="connsiteY103" fmla="*/ 149439 h 272170"/>
                  <a:gd name="connsiteX104" fmla="*/ 159 w 269626"/>
                  <a:gd name="connsiteY104" fmla="*/ 158183 h 272170"/>
                  <a:gd name="connsiteX105" fmla="*/ 159 w 269626"/>
                  <a:gd name="connsiteY105" fmla="*/ 166768 h 272170"/>
                  <a:gd name="connsiteX106" fmla="*/ 159 w 269626"/>
                  <a:gd name="connsiteY106" fmla="*/ 175353 h 272170"/>
                  <a:gd name="connsiteX107" fmla="*/ 159 w 269626"/>
                  <a:gd name="connsiteY107" fmla="*/ 184097 h 272170"/>
                  <a:gd name="connsiteX108" fmla="*/ 159 w 269626"/>
                  <a:gd name="connsiteY108" fmla="*/ 192681 h 272170"/>
                  <a:gd name="connsiteX109" fmla="*/ 159 w 269626"/>
                  <a:gd name="connsiteY109" fmla="*/ 201425 h 272170"/>
                  <a:gd name="connsiteX110" fmla="*/ 159 w 269626"/>
                  <a:gd name="connsiteY110" fmla="*/ 207944 h 272170"/>
                  <a:gd name="connsiteX111" fmla="*/ 159 w 269626"/>
                  <a:gd name="connsiteY111" fmla="*/ 208738 h 272170"/>
                  <a:gd name="connsiteX112" fmla="*/ 1590 w 269626"/>
                  <a:gd name="connsiteY112" fmla="*/ 209692 h 272170"/>
                  <a:gd name="connsiteX113" fmla="*/ 10652 w 269626"/>
                  <a:gd name="connsiteY113" fmla="*/ 216369 h 272170"/>
                  <a:gd name="connsiteX114" fmla="*/ 13036 w 269626"/>
                  <a:gd name="connsiteY114" fmla="*/ 220026 h 272170"/>
                  <a:gd name="connsiteX115" fmla="*/ 14308 w 269626"/>
                  <a:gd name="connsiteY115" fmla="*/ 222252 h 272170"/>
                  <a:gd name="connsiteX116" fmla="*/ 18123 w 269626"/>
                  <a:gd name="connsiteY116" fmla="*/ 230518 h 272170"/>
                  <a:gd name="connsiteX117" fmla="*/ 21144 w 269626"/>
                  <a:gd name="connsiteY117" fmla="*/ 237832 h 272170"/>
                  <a:gd name="connsiteX118" fmla="*/ 23529 w 269626"/>
                  <a:gd name="connsiteY118" fmla="*/ 243395 h 272170"/>
                  <a:gd name="connsiteX119" fmla="*/ 23688 w 269626"/>
                  <a:gd name="connsiteY119" fmla="*/ 245939 h 272170"/>
                  <a:gd name="connsiteX120" fmla="*/ 24006 w 269626"/>
                  <a:gd name="connsiteY120" fmla="*/ 248483 h 272170"/>
                  <a:gd name="connsiteX121" fmla="*/ 24324 w 269626"/>
                  <a:gd name="connsiteY121" fmla="*/ 249755 h 272170"/>
                  <a:gd name="connsiteX122" fmla="*/ 24165 w 269626"/>
                  <a:gd name="connsiteY122" fmla="*/ 251027 h 272170"/>
                  <a:gd name="connsiteX123" fmla="*/ 22416 w 269626"/>
                  <a:gd name="connsiteY123" fmla="*/ 254047 h 272170"/>
                  <a:gd name="connsiteX124" fmla="*/ 20667 w 269626"/>
                  <a:gd name="connsiteY124" fmla="*/ 256432 h 272170"/>
                  <a:gd name="connsiteX125" fmla="*/ 18759 w 269626"/>
                  <a:gd name="connsiteY125" fmla="*/ 259612 h 272170"/>
                  <a:gd name="connsiteX126" fmla="*/ 18442 w 269626"/>
                  <a:gd name="connsiteY126" fmla="*/ 263745 h 272170"/>
                  <a:gd name="connsiteX127" fmla="*/ 19077 w 269626"/>
                  <a:gd name="connsiteY127" fmla="*/ 268673 h 272170"/>
                  <a:gd name="connsiteX128" fmla="*/ 20349 w 269626"/>
                  <a:gd name="connsiteY128" fmla="*/ 271217 h 272170"/>
                  <a:gd name="connsiteX129" fmla="*/ 21939 w 269626"/>
                  <a:gd name="connsiteY129" fmla="*/ 272012 h 272170"/>
                  <a:gd name="connsiteX130" fmla="*/ 25754 w 269626"/>
                  <a:gd name="connsiteY130" fmla="*/ 270740 h 272170"/>
                  <a:gd name="connsiteX131" fmla="*/ 28139 w 269626"/>
                  <a:gd name="connsiteY131" fmla="*/ 271217 h 272170"/>
                  <a:gd name="connsiteX132" fmla="*/ 31478 w 269626"/>
                  <a:gd name="connsiteY132" fmla="*/ 272170 h 272170"/>
                  <a:gd name="connsiteX133" fmla="*/ 42447 w 269626"/>
                  <a:gd name="connsiteY133" fmla="*/ 271535 h 272170"/>
                  <a:gd name="connsiteX134" fmla="*/ 43878 w 269626"/>
                  <a:gd name="connsiteY134" fmla="*/ 271853 h 272170"/>
                  <a:gd name="connsiteX135" fmla="*/ 48011 w 269626"/>
                  <a:gd name="connsiteY135" fmla="*/ 272170 h 272170"/>
                  <a:gd name="connsiteX136" fmla="*/ 49283 w 269626"/>
                  <a:gd name="connsiteY136" fmla="*/ 271694 h 272170"/>
                  <a:gd name="connsiteX137" fmla="*/ 50555 w 269626"/>
                  <a:gd name="connsiteY137" fmla="*/ 270740 h 272170"/>
                  <a:gd name="connsiteX138" fmla="*/ 51986 w 269626"/>
                  <a:gd name="connsiteY138" fmla="*/ 267719 h 272170"/>
                  <a:gd name="connsiteX139" fmla="*/ 53258 w 269626"/>
                  <a:gd name="connsiteY139" fmla="*/ 266765 h 272170"/>
                  <a:gd name="connsiteX140" fmla="*/ 55642 w 269626"/>
                  <a:gd name="connsiteY140" fmla="*/ 266288 h 272170"/>
                  <a:gd name="connsiteX141" fmla="*/ 58504 w 269626"/>
                  <a:gd name="connsiteY141" fmla="*/ 265494 h 272170"/>
                  <a:gd name="connsiteX142" fmla="*/ 60730 w 269626"/>
                  <a:gd name="connsiteY142" fmla="*/ 263745 h 272170"/>
                  <a:gd name="connsiteX143" fmla="*/ 64386 w 269626"/>
                  <a:gd name="connsiteY143" fmla="*/ 257862 h 272170"/>
                  <a:gd name="connsiteX144" fmla="*/ 71699 w 269626"/>
                  <a:gd name="connsiteY144" fmla="*/ 252775 h 272170"/>
                  <a:gd name="connsiteX145" fmla="*/ 73925 w 269626"/>
                  <a:gd name="connsiteY145" fmla="*/ 251503 h 272170"/>
                  <a:gd name="connsiteX146" fmla="*/ 75356 w 269626"/>
                  <a:gd name="connsiteY146" fmla="*/ 250073 h 272170"/>
                  <a:gd name="connsiteX147" fmla="*/ 76469 w 269626"/>
                  <a:gd name="connsiteY147" fmla="*/ 248165 h 272170"/>
                  <a:gd name="connsiteX148" fmla="*/ 79012 w 269626"/>
                  <a:gd name="connsiteY148" fmla="*/ 241647 h 272170"/>
                  <a:gd name="connsiteX149" fmla="*/ 80920 w 269626"/>
                  <a:gd name="connsiteY149" fmla="*/ 236242 h 272170"/>
                  <a:gd name="connsiteX150" fmla="*/ 81715 w 269626"/>
                  <a:gd name="connsiteY150" fmla="*/ 233698 h 272170"/>
                  <a:gd name="connsiteX151" fmla="*/ 83305 w 269626"/>
                  <a:gd name="connsiteY151" fmla="*/ 229406 h 272170"/>
                  <a:gd name="connsiteX152" fmla="*/ 85371 w 269626"/>
                  <a:gd name="connsiteY152" fmla="*/ 226862 h 272170"/>
                  <a:gd name="connsiteX153" fmla="*/ 87438 w 269626"/>
                  <a:gd name="connsiteY153" fmla="*/ 225431 h 272170"/>
                  <a:gd name="connsiteX154" fmla="*/ 88551 w 269626"/>
                  <a:gd name="connsiteY154" fmla="*/ 225113 h 272170"/>
                  <a:gd name="connsiteX155" fmla="*/ 91094 w 269626"/>
                  <a:gd name="connsiteY155" fmla="*/ 224318 h 272170"/>
                  <a:gd name="connsiteX156" fmla="*/ 94433 w 269626"/>
                  <a:gd name="connsiteY156" fmla="*/ 223682 h 272170"/>
                  <a:gd name="connsiteX157" fmla="*/ 97931 w 269626"/>
                  <a:gd name="connsiteY157" fmla="*/ 224477 h 272170"/>
                  <a:gd name="connsiteX158" fmla="*/ 101746 w 269626"/>
                  <a:gd name="connsiteY158" fmla="*/ 226067 h 272170"/>
                  <a:gd name="connsiteX159" fmla="*/ 106038 w 269626"/>
                  <a:gd name="connsiteY159" fmla="*/ 228770 h 272170"/>
                  <a:gd name="connsiteX160" fmla="*/ 110490 w 269626"/>
                  <a:gd name="connsiteY160" fmla="*/ 232108 h 272170"/>
                  <a:gd name="connsiteX161" fmla="*/ 112557 w 269626"/>
                  <a:gd name="connsiteY161" fmla="*/ 233857 h 272170"/>
                  <a:gd name="connsiteX162" fmla="*/ 114623 w 269626"/>
                  <a:gd name="connsiteY162" fmla="*/ 234652 h 272170"/>
                  <a:gd name="connsiteX163" fmla="*/ 118598 w 269626"/>
                  <a:gd name="connsiteY163" fmla="*/ 234811 h 272170"/>
                  <a:gd name="connsiteX164" fmla="*/ 121141 w 269626"/>
                  <a:gd name="connsiteY164" fmla="*/ 234811 h 272170"/>
                  <a:gd name="connsiteX165" fmla="*/ 124957 w 269626"/>
                  <a:gd name="connsiteY165" fmla="*/ 238149 h 272170"/>
                  <a:gd name="connsiteX166" fmla="*/ 127024 w 269626"/>
                  <a:gd name="connsiteY166" fmla="*/ 238308 h 272170"/>
                  <a:gd name="connsiteX167" fmla="*/ 131475 w 269626"/>
                  <a:gd name="connsiteY167" fmla="*/ 239421 h 272170"/>
                  <a:gd name="connsiteX168" fmla="*/ 137039 w 269626"/>
                  <a:gd name="connsiteY168" fmla="*/ 240375 h 272170"/>
                  <a:gd name="connsiteX169" fmla="*/ 140537 w 269626"/>
                  <a:gd name="connsiteY169" fmla="*/ 240375 h 272170"/>
                  <a:gd name="connsiteX170" fmla="*/ 144193 w 269626"/>
                  <a:gd name="connsiteY170" fmla="*/ 238467 h 272170"/>
                  <a:gd name="connsiteX171" fmla="*/ 146896 w 269626"/>
                  <a:gd name="connsiteY171" fmla="*/ 238467 h 272170"/>
                  <a:gd name="connsiteX172" fmla="*/ 150393 w 269626"/>
                  <a:gd name="connsiteY172" fmla="*/ 238626 h 272170"/>
                  <a:gd name="connsiteX173" fmla="*/ 154209 w 269626"/>
                  <a:gd name="connsiteY173" fmla="*/ 238149 h 272170"/>
                  <a:gd name="connsiteX174" fmla="*/ 156911 w 269626"/>
                  <a:gd name="connsiteY174" fmla="*/ 237355 h 272170"/>
                  <a:gd name="connsiteX175" fmla="*/ 159137 w 269626"/>
                  <a:gd name="connsiteY175" fmla="*/ 235765 h 272170"/>
                  <a:gd name="connsiteX176" fmla="*/ 161045 w 269626"/>
                  <a:gd name="connsiteY176" fmla="*/ 234016 h 272170"/>
                  <a:gd name="connsiteX177" fmla="*/ 163112 w 269626"/>
                  <a:gd name="connsiteY177" fmla="*/ 228928 h 272170"/>
                  <a:gd name="connsiteX178" fmla="*/ 164383 w 269626"/>
                  <a:gd name="connsiteY178" fmla="*/ 224795 h 272170"/>
                  <a:gd name="connsiteX179" fmla="*/ 166291 w 269626"/>
                  <a:gd name="connsiteY179" fmla="*/ 220026 h 272170"/>
                  <a:gd name="connsiteX180" fmla="*/ 168676 w 269626"/>
                  <a:gd name="connsiteY180" fmla="*/ 213508 h 272170"/>
                  <a:gd name="connsiteX181" fmla="*/ 169630 w 269626"/>
                  <a:gd name="connsiteY181" fmla="*/ 209056 h 272170"/>
                  <a:gd name="connsiteX182" fmla="*/ 170425 w 269626"/>
                  <a:gd name="connsiteY182" fmla="*/ 207944 h 272170"/>
                  <a:gd name="connsiteX183" fmla="*/ 173922 w 269626"/>
                  <a:gd name="connsiteY183" fmla="*/ 206513 h 272170"/>
                  <a:gd name="connsiteX184" fmla="*/ 176784 w 269626"/>
                  <a:gd name="connsiteY184" fmla="*/ 205559 h 272170"/>
                  <a:gd name="connsiteX185" fmla="*/ 184415 w 269626"/>
                  <a:gd name="connsiteY185" fmla="*/ 203810 h 272170"/>
                  <a:gd name="connsiteX186" fmla="*/ 185845 w 269626"/>
                  <a:gd name="connsiteY186" fmla="*/ 202856 h 272170"/>
                  <a:gd name="connsiteX187" fmla="*/ 187276 w 269626"/>
                  <a:gd name="connsiteY187" fmla="*/ 200789 h 272170"/>
                  <a:gd name="connsiteX188" fmla="*/ 190615 w 269626"/>
                  <a:gd name="connsiteY188" fmla="*/ 197133 h 272170"/>
                  <a:gd name="connsiteX189" fmla="*/ 194748 w 269626"/>
                  <a:gd name="connsiteY189" fmla="*/ 194271 h 272170"/>
                  <a:gd name="connsiteX190" fmla="*/ 196974 w 269626"/>
                  <a:gd name="connsiteY190" fmla="*/ 192523 h 272170"/>
                  <a:gd name="connsiteX191" fmla="*/ 200789 w 269626"/>
                  <a:gd name="connsiteY191" fmla="*/ 178056 h 272170"/>
                  <a:gd name="connsiteX192" fmla="*/ 201266 w 269626"/>
                  <a:gd name="connsiteY192" fmla="*/ 176307 h 272170"/>
                  <a:gd name="connsiteX193" fmla="*/ 204128 w 269626"/>
                  <a:gd name="connsiteY193" fmla="*/ 172491 h 272170"/>
                  <a:gd name="connsiteX194" fmla="*/ 205877 w 269626"/>
                  <a:gd name="connsiteY194" fmla="*/ 170901 h 272170"/>
                  <a:gd name="connsiteX195" fmla="*/ 206990 w 269626"/>
                  <a:gd name="connsiteY195" fmla="*/ 170901 h 272170"/>
                  <a:gd name="connsiteX196" fmla="*/ 208579 w 269626"/>
                  <a:gd name="connsiteY196" fmla="*/ 169789 h 272170"/>
                  <a:gd name="connsiteX197" fmla="*/ 210646 w 269626"/>
                  <a:gd name="connsiteY197" fmla="*/ 167881 h 272170"/>
                  <a:gd name="connsiteX198" fmla="*/ 213190 w 269626"/>
                  <a:gd name="connsiteY198" fmla="*/ 166609 h 272170"/>
                  <a:gd name="connsiteX199" fmla="*/ 216051 w 269626"/>
                  <a:gd name="connsiteY199" fmla="*/ 166132 h 272170"/>
                  <a:gd name="connsiteX200" fmla="*/ 217800 w 269626"/>
                  <a:gd name="connsiteY200" fmla="*/ 164860 h 272170"/>
                  <a:gd name="connsiteX201" fmla="*/ 218754 w 269626"/>
                  <a:gd name="connsiteY201" fmla="*/ 162635 h 272170"/>
                  <a:gd name="connsiteX202" fmla="*/ 220185 w 269626"/>
                  <a:gd name="connsiteY202" fmla="*/ 161681 h 272170"/>
                  <a:gd name="connsiteX203" fmla="*/ 222251 w 269626"/>
                  <a:gd name="connsiteY203" fmla="*/ 161681 h 272170"/>
                  <a:gd name="connsiteX204" fmla="*/ 223364 w 269626"/>
                  <a:gd name="connsiteY204" fmla="*/ 161045 h 272170"/>
                  <a:gd name="connsiteX205" fmla="*/ 223682 w 269626"/>
                  <a:gd name="connsiteY205" fmla="*/ 159614 h 272170"/>
                  <a:gd name="connsiteX206" fmla="*/ 224954 w 269626"/>
                  <a:gd name="connsiteY206" fmla="*/ 158343 h 272170"/>
                  <a:gd name="connsiteX207" fmla="*/ 227180 w 269626"/>
                  <a:gd name="connsiteY207" fmla="*/ 157230 h 272170"/>
                  <a:gd name="connsiteX208" fmla="*/ 228452 w 269626"/>
                  <a:gd name="connsiteY208" fmla="*/ 156117 h 272170"/>
                  <a:gd name="connsiteX209" fmla="*/ 228452 w 269626"/>
                  <a:gd name="connsiteY209" fmla="*/ 154686 h 272170"/>
                  <a:gd name="connsiteX210" fmla="*/ 231154 w 269626"/>
                  <a:gd name="connsiteY210" fmla="*/ 151188 h 272170"/>
                  <a:gd name="connsiteX211" fmla="*/ 236400 w 269626"/>
                  <a:gd name="connsiteY211" fmla="*/ 145783 h 272170"/>
                  <a:gd name="connsiteX212" fmla="*/ 241329 w 269626"/>
                  <a:gd name="connsiteY212" fmla="*/ 142763 h 272170"/>
                  <a:gd name="connsiteX213" fmla="*/ 245939 w 269626"/>
                  <a:gd name="connsiteY213" fmla="*/ 142286 h 272170"/>
                  <a:gd name="connsiteX214" fmla="*/ 250390 w 269626"/>
                  <a:gd name="connsiteY214" fmla="*/ 141013 h 272170"/>
                  <a:gd name="connsiteX215" fmla="*/ 254524 w 269626"/>
                  <a:gd name="connsiteY215" fmla="*/ 139424 h 272170"/>
                  <a:gd name="connsiteX216" fmla="*/ 257545 w 269626"/>
                  <a:gd name="connsiteY216" fmla="*/ 136880 h 272170"/>
                  <a:gd name="connsiteX217" fmla="*/ 259452 w 269626"/>
                  <a:gd name="connsiteY217" fmla="*/ 133383 h 272170"/>
                  <a:gd name="connsiteX218" fmla="*/ 262791 w 269626"/>
                  <a:gd name="connsiteY218" fmla="*/ 131475 h 272170"/>
                  <a:gd name="connsiteX219" fmla="*/ 269627 w 269626"/>
                  <a:gd name="connsiteY219" fmla="*/ 130839 h 272170"/>
                  <a:gd name="connsiteX220" fmla="*/ 268196 w 269626"/>
                  <a:gd name="connsiteY220" fmla="*/ 129726 h 272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269626" h="272170">
                    <a:moveTo>
                      <a:pt x="268196" y="129726"/>
                    </a:moveTo>
                    <a:lnTo>
                      <a:pt x="265811" y="127342"/>
                    </a:lnTo>
                    <a:lnTo>
                      <a:pt x="262155" y="127024"/>
                    </a:lnTo>
                    <a:lnTo>
                      <a:pt x="261201" y="126388"/>
                    </a:lnTo>
                    <a:lnTo>
                      <a:pt x="260247" y="125593"/>
                    </a:lnTo>
                    <a:lnTo>
                      <a:pt x="259770" y="124480"/>
                    </a:lnTo>
                    <a:lnTo>
                      <a:pt x="259452" y="123208"/>
                    </a:lnTo>
                    <a:lnTo>
                      <a:pt x="260088" y="119393"/>
                    </a:lnTo>
                    <a:lnTo>
                      <a:pt x="259770" y="118916"/>
                    </a:lnTo>
                    <a:lnTo>
                      <a:pt x="258816" y="118439"/>
                    </a:lnTo>
                    <a:lnTo>
                      <a:pt x="256750" y="117962"/>
                    </a:lnTo>
                    <a:lnTo>
                      <a:pt x="251821" y="116213"/>
                    </a:lnTo>
                    <a:lnTo>
                      <a:pt x="245621" y="114624"/>
                    </a:lnTo>
                    <a:lnTo>
                      <a:pt x="235606" y="112715"/>
                    </a:lnTo>
                    <a:lnTo>
                      <a:pt x="231631" y="112238"/>
                    </a:lnTo>
                    <a:lnTo>
                      <a:pt x="230836" y="111762"/>
                    </a:lnTo>
                    <a:lnTo>
                      <a:pt x="229564" y="110331"/>
                    </a:lnTo>
                    <a:lnTo>
                      <a:pt x="227657" y="105879"/>
                    </a:lnTo>
                    <a:lnTo>
                      <a:pt x="225908" y="103018"/>
                    </a:lnTo>
                    <a:lnTo>
                      <a:pt x="221615" y="98407"/>
                    </a:lnTo>
                    <a:lnTo>
                      <a:pt x="220821" y="97136"/>
                    </a:lnTo>
                    <a:lnTo>
                      <a:pt x="221139" y="93479"/>
                    </a:lnTo>
                    <a:lnTo>
                      <a:pt x="221456" y="90618"/>
                    </a:lnTo>
                    <a:lnTo>
                      <a:pt x="221933" y="88233"/>
                    </a:lnTo>
                    <a:lnTo>
                      <a:pt x="221615" y="85848"/>
                    </a:lnTo>
                    <a:lnTo>
                      <a:pt x="221615" y="82987"/>
                    </a:lnTo>
                    <a:lnTo>
                      <a:pt x="221775" y="81238"/>
                    </a:lnTo>
                    <a:lnTo>
                      <a:pt x="221139" y="80284"/>
                    </a:lnTo>
                    <a:lnTo>
                      <a:pt x="219549" y="79807"/>
                    </a:lnTo>
                    <a:lnTo>
                      <a:pt x="215097" y="79489"/>
                    </a:lnTo>
                    <a:lnTo>
                      <a:pt x="209692" y="79648"/>
                    </a:lnTo>
                    <a:lnTo>
                      <a:pt x="209533" y="76787"/>
                    </a:lnTo>
                    <a:lnTo>
                      <a:pt x="209056" y="72335"/>
                    </a:lnTo>
                    <a:lnTo>
                      <a:pt x="207943" y="69792"/>
                    </a:lnTo>
                    <a:lnTo>
                      <a:pt x="206831" y="68361"/>
                    </a:lnTo>
                    <a:lnTo>
                      <a:pt x="204287" y="66930"/>
                    </a:lnTo>
                    <a:lnTo>
                      <a:pt x="199200" y="65022"/>
                    </a:lnTo>
                    <a:lnTo>
                      <a:pt x="192364" y="62160"/>
                    </a:lnTo>
                    <a:lnTo>
                      <a:pt x="186640" y="57868"/>
                    </a:lnTo>
                    <a:lnTo>
                      <a:pt x="179804" y="52622"/>
                    </a:lnTo>
                    <a:lnTo>
                      <a:pt x="177738" y="51668"/>
                    </a:lnTo>
                    <a:lnTo>
                      <a:pt x="175353" y="46740"/>
                    </a:lnTo>
                    <a:lnTo>
                      <a:pt x="171537" y="38155"/>
                    </a:lnTo>
                    <a:lnTo>
                      <a:pt x="171855" y="35293"/>
                    </a:lnTo>
                    <a:lnTo>
                      <a:pt x="171219" y="33862"/>
                    </a:lnTo>
                    <a:lnTo>
                      <a:pt x="167563" y="29729"/>
                    </a:lnTo>
                    <a:lnTo>
                      <a:pt x="166768" y="27503"/>
                    </a:lnTo>
                    <a:lnTo>
                      <a:pt x="166132" y="25437"/>
                    </a:lnTo>
                    <a:lnTo>
                      <a:pt x="160250" y="19237"/>
                    </a:lnTo>
                    <a:lnTo>
                      <a:pt x="158342" y="16534"/>
                    </a:lnTo>
                    <a:lnTo>
                      <a:pt x="156752" y="13195"/>
                    </a:lnTo>
                    <a:lnTo>
                      <a:pt x="155322" y="10333"/>
                    </a:lnTo>
                    <a:lnTo>
                      <a:pt x="154050" y="9380"/>
                    </a:lnTo>
                    <a:lnTo>
                      <a:pt x="152301" y="7472"/>
                    </a:lnTo>
                    <a:lnTo>
                      <a:pt x="151188" y="5247"/>
                    </a:lnTo>
                    <a:lnTo>
                      <a:pt x="150711" y="3657"/>
                    </a:lnTo>
                    <a:lnTo>
                      <a:pt x="151188" y="1590"/>
                    </a:lnTo>
                    <a:lnTo>
                      <a:pt x="151665" y="159"/>
                    </a:lnTo>
                    <a:lnTo>
                      <a:pt x="150393" y="0"/>
                    </a:lnTo>
                    <a:lnTo>
                      <a:pt x="141650" y="954"/>
                    </a:lnTo>
                    <a:lnTo>
                      <a:pt x="138311" y="2226"/>
                    </a:lnTo>
                    <a:lnTo>
                      <a:pt x="130839" y="7790"/>
                    </a:lnTo>
                    <a:lnTo>
                      <a:pt x="129249" y="6995"/>
                    </a:lnTo>
                    <a:lnTo>
                      <a:pt x="127341" y="5882"/>
                    </a:lnTo>
                    <a:lnTo>
                      <a:pt x="125911" y="5564"/>
                    </a:lnTo>
                    <a:lnTo>
                      <a:pt x="122572" y="6995"/>
                    </a:lnTo>
                    <a:lnTo>
                      <a:pt x="119234" y="8585"/>
                    </a:lnTo>
                    <a:lnTo>
                      <a:pt x="115577" y="10811"/>
                    </a:lnTo>
                    <a:lnTo>
                      <a:pt x="112557" y="13036"/>
                    </a:lnTo>
                    <a:lnTo>
                      <a:pt x="111603" y="14149"/>
                    </a:lnTo>
                    <a:lnTo>
                      <a:pt x="106992" y="18760"/>
                    </a:lnTo>
                    <a:lnTo>
                      <a:pt x="105403" y="19554"/>
                    </a:lnTo>
                    <a:lnTo>
                      <a:pt x="103972" y="19714"/>
                    </a:lnTo>
                    <a:lnTo>
                      <a:pt x="103495" y="19554"/>
                    </a:lnTo>
                    <a:lnTo>
                      <a:pt x="102859" y="17647"/>
                    </a:lnTo>
                    <a:lnTo>
                      <a:pt x="99997" y="13036"/>
                    </a:lnTo>
                    <a:lnTo>
                      <a:pt x="95387" y="6995"/>
                    </a:lnTo>
                    <a:lnTo>
                      <a:pt x="94115" y="6518"/>
                    </a:lnTo>
                    <a:lnTo>
                      <a:pt x="93161" y="6200"/>
                    </a:lnTo>
                    <a:lnTo>
                      <a:pt x="89664" y="6518"/>
                    </a:lnTo>
                    <a:lnTo>
                      <a:pt x="79807" y="8267"/>
                    </a:lnTo>
                    <a:lnTo>
                      <a:pt x="71381" y="9698"/>
                    </a:lnTo>
                    <a:lnTo>
                      <a:pt x="58504" y="12082"/>
                    </a:lnTo>
                    <a:lnTo>
                      <a:pt x="44673" y="13990"/>
                    </a:lnTo>
                    <a:lnTo>
                      <a:pt x="36088" y="15262"/>
                    </a:lnTo>
                    <a:lnTo>
                      <a:pt x="28616" y="15580"/>
                    </a:lnTo>
                    <a:lnTo>
                      <a:pt x="28616" y="21621"/>
                    </a:lnTo>
                    <a:lnTo>
                      <a:pt x="28775" y="33703"/>
                    </a:lnTo>
                    <a:lnTo>
                      <a:pt x="28775" y="45627"/>
                    </a:lnTo>
                    <a:lnTo>
                      <a:pt x="28775" y="57868"/>
                    </a:lnTo>
                    <a:lnTo>
                      <a:pt x="28775" y="69950"/>
                    </a:lnTo>
                    <a:lnTo>
                      <a:pt x="28775" y="82033"/>
                    </a:lnTo>
                    <a:lnTo>
                      <a:pt x="28775" y="94115"/>
                    </a:lnTo>
                    <a:lnTo>
                      <a:pt x="28775" y="106356"/>
                    </a:lnTo>
                    <a:lnTo>
                      <a:pt x="28775" y="118598"/>
                    </a:lnTo>
                    <a:lnTo>
                      <a:pt x="28775" y="123844"/>
                    </a:lnTo>
                    <a:lnTo>
                      <a:pt x="28616" y="125116"/>
                    </a:lnTo>
                    <a:lnTo>
                      <a:pt x="24324" y="125116"/>
                    </a:lnTo>
                    <a:lnTo>
                      <a:pt x="14626" y="125116"/>
                    </a:lnTo>
                    <a:lnTo>
                      <a:pt x="6677" y="125116"/>
                    </a:lnTo>
                    <a:lnTo>
                      <a:pt x="0" y="125116"/>
                    </a:lnTo>
                    <a:lnTo>
                      <a:pt x="0" y="132270"/>
                    </a:lnTo>
                    <a:lnTo>
                      <a:pt x="0" y="140855"/>
                    </a:lnTo>
                    <a:lnTo>
                      <a:pt x="159" y="149439"/>
                    </a:lnTo>
                    <a:lnTo>
                      <a:pt x="159" y="158183"/>
                    </a:lnTo>
                    <a:lnTo>
                      <a:pt x="159" y="166768"/>
                    </a:lnTo>
                    <a:lnTo>
                      <a:pt x="159" y="175353"/>
                    </a:lnTo>
                    <a:lnTo>
                      <a:pt x="159" y="184097"/>
                    </a:lnTo>
                    <a:lnTo>
                      <a:pt x="159" y="192681"/>
                    </a:lnTo>
                    <a:lnTo>
                      <a:pt x="159" y="201425"/>
                    </a:lnTo>
                    <a:lnTo>
                      <a:pt x="159" y="207944"/>
                    </a:lnTo>
                    <a:lnTo>
                      <a:pt x="159" y="208738"/>
                    </a:lnTo>
                    <a:lnTo>
                      <a:pt x="1590" y="209692"/>
                    </a:lnTo>
                    <a:lnTo>
                      <a:pt x="10652" y="216369"/>
                    </a:lnTo>
                    <a:lnTo>
                      <a:pt x="13036" y="220026"/>
                    </a:lnTo>
                    <a:lnTo>
                      <a:pt x="14308" y="222252"/>
                    </a:lnTo>
                    <a:lnTo>
                      <a:pt x="18123" y="230518"/>
                    </a:lnTo>
                    <a:lnTo>
                      <a:pt x="21144" y="237832"/>
                    </a:lnTo>
                    <a:lnTo>
                      <a:pt x="23529" y="243395"/>
                    </a:lnTo>
                    <a:lnTo>
                      <a:pt x="23688" y="245939"/>
                    </a:lnTo>
                    <a:lnTo>
                      <a:pt x="24006" y="248483"/>
                    </a:lnTo>
                    <a:lnTo>
                      <a:pt x="24324" y="249755"/>
                    </a:lnTo>
                    <a:lnTo>
                      <a:pt x="24165" y="251027"/>
                    </a:lnTo>
                    <a:lnTo>
                      <a:pt x="22416" y="254047"/>
                    </a:lnTo>
                    <a:lnTo>
                      <a:pt x="20667" y="256432"/>
                    </a:lnTo>
                    <a:lnTo>
                      <a:pt x="18759" y="259612"/>
                    </a:lnTo>
                    <a:lnTo>
                      <a:pt x="18442" y="263745"/>
                    </a:lnTo>
                    <a:lnTo>
                      <a:pt x="19077" y="268673"/>
                    </a:lnTo>
                    <a:lnTo>
                      <a:pt x="20349" y="271217"/>
                    </a:lnTo>
                    <a:lnTo>
                      <a:pt x="21939" y="272012"/>
                    </a:lnTo>
                    <a:lnTo>
                      <a:pt x="25754" y="270740"/>
                    </a:lnTo>
                    <a:lnTo>
                      <a:pt x="28139" y="271217"/>
                    </a:lnTo>
                    <a:lnTo>
                      <a:pt x="31478" y="272170"/>
                    </a:lnTo>
                    <a:lnTo>
                      <a:pt x="42447" y="271535"/>
                    </a:lnTo>
                    <a:lnTo>
                      <a:pt x="43878" y="271853"/>
                    </a:lnTo>
                    <a:lnTo>
                      <a:pt x="48011" y="272170"/>
                    </a:lnTo>
                    <a:lnTo>
                      <a:pt x="49283" y="271694"/>
                    </a:lnTo>
                    <a:lnTo>
                      <a:pt x="50555" y="270740"/>
                    </a:lnTo>
                    <a:lnTo>
                      <a:pt x="51986" y="267719"/>
                    </a:lnTo>
                    <a:lnTo>
                      <a:pt x="53258" y="266765"/>
                    </a:lnTo>
                    <a:lnTo>
                      <a:pt x="55642" y="266288"/>
                    </a:lnTo>
                    <a:lnTo>
                      <a:pt x="58504" y="265494"/>
                    </a:lnTo>
                    <a:lnTo>
                      <a:pt x="60730" y="263745"/>
                    </a:lnTo>
                    <a:lnTo>
                      <a:pt x="64386" y="257862"/>
                    </a:lnTo>
                    <a:lnTo>
                      <a:pt x="71699" y="252775"/>
                    </a:lnTo>
                    <a:lnTo>
                      <a:pt x="73925" y="251503"/>
                    </a:lnTo>
                    <a:lnTo>
                      <a:pt x="75356" y="250073"/>
                    </a:lnTo>
                    <a:lnTo>
                      <a:pt x="76469" y="248165"/>
                    </a:lnTo>
                    <a:lnTo>
                      <a:pt x="79012" y="241647"/>
                    </a:lnTo>
                    <a:lnTo>
                      <a:pt x="80920" y="236242"/>
                    </a:lnTo>
                    <a:lnTo>
                      <a:pt x="81715" y="233698"/>
                    </a:lnTo>
                    <a:lnTo>
                      <a:pt x="83305" y="229406"/>
                    </a:lnTo>
                    <a:lnTo>
                      <a:pt x="85371" y="226862"/>
                    </a:lnTo>
                    <a:lnTo>
                      <a:pt x="87438" y="225431"/>
                    </a:lnTo>
                    <a:lnTo>
                      <a:pt x="88551" y="225113"/>
                    </a:lnTo>
                    <a:lnTo>
                      <a:pt x="91094" y="224318"/>
                    </a:lnTo>
                    <a:lnTo>
                      <a:pt x="94433" y="223682"/>
                    </a:lnTo>
                    <a:lnTo>
                      <a:pt x="97931" y="224477"/>
                    </a:lnTo>
                    <a:lnTo>
                      <a:pt x="101746" y="226067"/>
                    </a:lnTo>
                    <a:lnTo>
                      <a:pt x="106038" y="228770"/>
                    </a:lnTo>
                    <a:lnTo>
                      <a:pt x="110490" y="232108"/>
                    </a:lnTo>
                    <a:lnTo>
                      <a:pt x="112557" y="233857"/>
                    </a:lnTo>
                    <a:lnTo>
                      <a:pt x="114623" y="234652"/>
                    </a:lnTo>
                    <a:lnTo>
                      <a:pt x="118598" y="234811"/>
                    </a:lnTo>
                    <a:lnTo>
                      <a:pt x="121141" y="234811"/>
                    </a:lnTo>
                    <a:lnTo>
                      <a:pt x="124957" y="238149"/>
                    </a:lnTo>
                    <a:lnTo>
                      <a:pt x="127024" y="238308"/>
                    </a:lnTo>
                    <a:lnTo>
                      <a:pt x="131475" y="239421"/>
                    </a:lnTo>
                    <a:lnTo>
                      <a:pt x="137039" y="240375"/>
                    </a:lnTo>
                    <a:lnTo>
                      <a:pt x="140537" y="240375"/>
                    </a:lnTo>
                    <a:lnTo>
                      <a:pt x="144193" y="238467"/>
                    </a:lnTo>
                    <a:lnTo>
                      <a:pt x="146896" y="238467"/>
                    </a:lnTo>
                    <a:lnTo>
                      <a:pt x="150393" y="238626"/>
                    </a:lnTo>
                    <a:lnTo>
                      <a:pt x="154209" y="238149"/>
                    </a:lnTo>
                    <a:lnTo>
                      <a:pt x="156911" y="237355"/>
                    </a:lnTo>
                    <a:lnTo>
                      <a:pt x="159137" y="235765"/>
                    </a:lnTo>
                    <a:lnTo>
                      <a:pt x="161045" y="234016"/>
                    </a:lnTo>
                    <a:lnTo>
                      <a:pt x="163112" y="228928"/>
                    </a:lnTo>
                    <a:lnTo>
                      <a:pt x="164383" y="224795"/>
                    </a:lnTo>
                    <a:lnTo>
                      <a:pt x="166291" y="220026"/>
                    </a:lnTo>
                    <a:lnTo>
                      <a:pt x="168676" y="213508"/>
                    </a:lnTo>
                    <a:lnTo>
                      <a:pt x="169630" y="209056"/>
                    </a:lnTo>
                    <a:lnTo>
                      <a:pt x="170425" y="207944"/>
                    </a:lnTo>
                    <a:lnTo>
                      <a:pt x="173922" y="206513"/>
                    </a:lnTo>
                    <a:lnTo>
                      <a:pt x="176784" y="205559"/>
                    </a:lnTo>
                    <a:lnTo>
                      <a:pt x="184415" y="203810"/>
                    </a:lnTo>
                    <a:lnTo>
                      <a:pt x="185845" y="202856"/>
                    </a:lnTo>
                    <a:lnTo>
                      <a:pt x="187276" y="200789"/>
                    </a:lnTo>
                    <a:lnTo>
                      <a:pt x="190615" y="197133"/>
                    </a:lnTo>
                    <a:lnTo>
                      <a:pt x="194748" y="194271"/>
                    </a:lnTo>
                    <a:lnTo>
                      <a:pt x="196974" y="192523"/>
                    </a:lnTo>
                    <a:lnTo>
                      <a:pt x="200789" y="178056"/>
                    </a:lnTo>
                    <a:lnTo>
                      <a:pt x="201266" y="176307"/>
                    </a:lnTo>
                    <a:lnTo>
                      <a:pt x="204128" y="172491"/>
                    </a:lnTo>
                    <a:lnTo>
                      <a:pt x="205877" y="170901"/>
                    </a:lnTo>
                    <a:lnTo>
                      <a:pt x="206990" y="170901"/>
                    </a:lnTo>
                    <a:lnTo>
                      <a:pt x="208579" y="169789"/>
                    </a:lnTo>
                    <a:lnTo>
                      <a:pt x="210646" y="167881"/>
                    </a:lnTo>
                    <a:lnTo>
                      <a:pt x="213190" y="166609"/>
                    </a:lnTo>
                    <a:lnTo>
                      <a:pt x="216051" y="166132"/>
                    </a:lnTo>
                    <a:lnTo>
                      <a:pt x="217800" y="164860"/>
                    </a:lnTo>
                    <a:lnTo>
                      <a:pt x="218754" y="162635"/>
                    </a:lnTo>
                    <a:lnTo>
                      <a:pt x="220185" y="161681"/>
                    </a:lnTo>
                    <a:lnTo>
                      <a:pt x="222251" y="161681"/>
                    </a:lnTo>
                    <a:lnTo>
                      <a:pt x="223364" y="161045"/>
                    </a:lnTo>
                    <a:lnTo>
                      <a:pt x="223682" y="159614"/>
                    </a:lnTo>
                    <a:lnTo>
                      <a:pt x="224954" y="158343"/>
                    </a:lnTo>
                    <a:lnTo>
                      <a:pt x="227180" y="157230"/>
                    </a:lnTo>
                    <a:lnTo>
                      <a:pt x="228452" y="156117"/>
                    </a:lnTo>
                    <a:lnTo>
                      <a:pt x="228452" y="154686"/>
                    </a:lnTo>
                    <a:lnTo>
                      <a:pt x="231154" y="151188"/>
                    </a:lnTo>
                    <a:lnTo>
                      <a:pt x="236400" y="145783"/>
                    </a:lnTo>
                    <a:lnTo>
                      <a:pt x="241329" y="142763"/>
                    </a:lnTo>
                    <a:lnTo>
                      <a:pt x="245939" y="142286"/>
                    </a:lnTo>
                    <a:lnTo>
                      <a:pt x="250390" y="141013"/>
                    </a:lnTo>
                    <a:lnTo>
                      <a:pt x="254524" y="139424"/>
                    </a:lnTo>
                    <a:lnTo>
                      <a:pt x="257545" y="136880"/>
                    </a:lnTo>
                    <a:lnTo>
                      <a:pt x="259452" y="133383"/>
                    </a:lnTo>
                    <a:lnTo>
                      <a:pt x="262791" y="131475"/>
                    </a:lnTo>
                    <a:lnTo>
                      <a:pt x="269627" y="130839"/>
                    </a:lnTo>
                    <a:lnTo>
                      <a:pt x="268196" y="1297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2" name="Freeform: Shape 5071">
                <a:extLst>
                  <a:ext uri="{FF2B5EF4-FFF2-40B4-BE49-F238E27FC236}">
                    <a16:creationId xmlns:a16="http://schemas.microsoft.com/office/drawing/2014/main" id="{D90BB986-0B8C-762C-DFFC-B464EC8EFD8A}"/>
                  </a:ext>
                </a:extLst>
              </p:cNvPr>
              <p:cNvSpPr/>
              <p:nvPr/>
            </p:nvSpPr>
            <p:spPr>
              <a:xfrm>
                <a:off x="3739944" y="3100390"/>
                <a:ext cx="96022" cy="49601"/>
              </a:xfrm>
              <a:custGeom>
                <a:avLst/>
                <a:gdLst>
                  <a:gd name="connsiteX0" fmla="*/ 94433 w 96022"/>
                  <a:gd name="connsiteY0" fmla="*/ 39108 h 49601"/>
                  <a:gd name="connsiteX1" fmla="*/ 93638 w 96022"/>
                  <a:gd name="connsiteY1" fmla="*/ 37996 h 49601"/>
                  <a:gd name="connsiteX2" fmla="*/ 93320 w 96022"/>
                  <a:gd name="connsiteY2" fmla="*/ 37360 h 49601"/>
                  <a:gd name="connsiteX3" fmla="*/ 93638 w 96022"/>
                  <a:gd name="connsiteY3" fmla="*/ 35770 h 49601"/>
                  <a:gd name="connsiteX4" fmla="*/ 94433 w 96022"/>
                  <a:gd name="connsiteY4" fmla="*/ 33862 h 49601"/>
                  <a:gd name="connsiteX5" fmla="*/ 96023 w 96022"/>
                  <a:gd name="connsiteY5" fmla="*/ 31478 h 49601"/>
                  <a:gd name="connsiteX6" fmla="*/ 94910 w 96022"/>
                  <a:gd name="connsiteY6" fmla="*/ 29093 h 49601"/>
                  <a:gd name="connsiteX7" fmla="*/ 93320 w 96022"/>
                  <a:gd name="connsiteY7" fmla="*/ 26549 h 49601"/>
                  <a:gd name="connsiteX8" fmla="*/ 92207 w 96022"/>
                  <a:gd name="connsiteY8" fmla="*/ 26231 h 49601"/>
                  <a:gd name="connsiteX9" fmla="*/ 89346 w 96022"/>
                  <a:gd name="connsiteY9" fmla="*/ 26867 h 49601"/>
                  <a:gd name="connsiteX10" fmla="*/ 86166 w 96022"/>
                  <a:gd name="connsiteY10" fmla="*/ 26708 h 49601"/>
                  <a:gd name="connsiteX11" fmla="*/ 83782 w 96022"/>
                  <a:gd name="connsiteY11" fmla="*/ 25119 h 49601"/>
                  <a:gd name="connsiteX12" fmla="*/ 82033 w 96022"/>
                  <a:gd name="connsiteY12" fmla="*/ 23211 h 49601"/>
                  <a:gd name="connsiteX13" fmla="*/ 81556 w 96022"/>
                  <a:gd name="connsiteY13" fmla="*/ 21621 h 49601"/>
                  <a:gd name="connsiteX14" fmla="*/ 82033 w 96022"/>
                  <a:gd name="connsiteY14" fmla="*/ 19554 h 49601"/>
                  <a:gd name="connsiteX15" fmla="*/ 82827 w 96022"/>
                  <a:gd name="connsiteY15" fmla="*/ 17647 h 49601"/>
                  <a:gd name="connsiteX16" fmla="*/ 82987 w 96022"/>
                  <a:gd name="connsiteY16" fmla="*/ 17011 h 49601"/>
                  <a:gd name="connsiteX17" fmla="*/ 82987 w 96022"/>
                  <a:gd name="connsiteY17" fmla="*/ 15739 h 49601"/>
                  <a:gd name="connsiteX18" fmla="*/ 83304 w 96022"/>
                  <a:gd name="connsiteY18" fmla="*/ 11923 h 49601"/>
                  <a:gd name="connsiteX19" fmla="*/ 82351 w 96022"/>
                  <a:gd name="connsiteY19" fmla="*/ 11128 h 49601"/>
                  <a:gd name="connsiteX20" fmla="*/ 79012 w 96022"/>
                  <a:gd name="connsiteY20" fmla="*/ 10175 h 49601"/>
                  <a:gd name="connsiteX21" fmla="*/ 75515 w 96022"/>
                  <a:gd name="connsiteY21" fmla="*/ 8903 h 49601"/>
                  <a:gd name="connsiteX22" fmla="*/ 73766 w 96022"/>
                  <a:gd name="connsiteY22" fmla="*/ 7631 h 49601"/>
                  <a:gd name="connsiteX23" fmla="*/ 72812 w 96022"/>
                  <a:gd name="connsiteY23" fmla="*/ 7154 h 49601"/>
                  <a:gd name="connsiteX24" fmla="*/ 71381 w 96022"/>
                  <a:gd name="connsiteY24" fmla="*/ 7313 h 49601"/>
                  <a:gd name="connsiteX25" fmla="*/ 69155 w 96022"/>
                  <a:gd name="connsiteY25" fmla="*/ 8744 h 49601"/>
                  <a:gd name="connsiteX26" fmla="*/ 67089 w 96022"/>
                  <a:gd name="connsiteY26" fmla="*/ 10333 h 49601"/>
                  <a:gd name="connsiteX27" fmla="*/ 65499 w 96022"/>
                  <a:gd name="connsiteY27" fmla="*/ 10492 h 49601"/>
                  <a:gd name="connsiteX28" fmla="*/ 63750 w 96022"/>
                  <a:gd name="connsiteY28" fmla="*/ 9698 h 49601"/>
                  <a:gd name="connsiteX29" fmla="*/ 62160 w 96022"/>
                  <a:gd name="connsiteY29" fmla="*/ 8744 h 49601"/>
                  <a:gd name="connsiteX30" fmla="*/ 56755 w 96022"/>
                  <a:gd name="connsiteY30" fmla="*/ 7313 h 49601"/>
                  <a:gd name="connsiteX31" fmla="*/ 54212 w 96022"/>
                  <a:gd name="connsiteY31" fmla="*/ 7154 h 49601"/>
                  <a:gd name="connsiteX32" fmla="*/ 49919 w 96022"/>
                  <a:gd name="connsiteY32" fmla="*/ 7313 h 49601"/>
                  <a:gd name="connsiteX33" fmla="*/ 46263 w 96022"/>
                  <a:gd name="connsiteY33" fmla="*/ 7154 h 49601"/>
                  <a:gd name="connsiteX34" fmla="*/ 45786 w 96022"/>
                  <a:gd name="connsiteY34" fmla="*/ 6677 h 49601"/>
                  <a:gd name="connsiteX35" fmla="*/ 45786 w 96022"/>
                  <a:gd name="connsiteY35" fmla="*/ 5882 h 49601"/>
                  <a:gd name="connsiteX36" fmla="*/ 46263 w 96022"/>
                  <a:gd name="connsiteY36" fmla="*/ 4292 h 49601"/>
                  <a:gd name="connsiteX37" fmla="*/ 46580 w 96022"/>
                  <a:gd name="connsiteY37" fmla="*/ 2861 h 49601"/>
                  <a:gd name="connsiteX38" fmla="*/ 46263 w 96022"/>
                  <a:gd name="connsiteY38" fmla="*/ 2067 h 49601"/>
                  <a:gd name="connsiteX39" fmla="*/ 42606 w 96022"/>
                  <a:gd name="connsiteY39" fmla="*/ 954 h 49601"/>
                  <a:gd name="connsiteX40" fmla="*/ 39268 w 96022"/>
                  <a:gd name="connsiteY40" fmla="*/ 159 h 49601"/>
                  <a:gd name="connsiteX41" fmla="*/ 35611 w 96022"/>
                  <a:gd name="connsiteY41" fmla="*/ 0 h 49601"/>
                  <a:gd name="connsiteX42" fmla="*/ 33226 w 96022"/>
                  <a:gd name="connsiteY42" fmla="*/ 477 h 49601"/>
                  <a:gd name="connsiteX43" fmla="*/ 31001 w 96022"/>
                  <a:gd name="connsiteY43" fmla="*/ 1590 h 49601"/>
                  <a:gd name="connsiteX44" fmla="*/ 28934 w 96022"/>
                  <a:gd name="connsiteY44" fmla="*/ 3815 h 49601"/>
                  <a:gd name="connsiteX45" fmla="*/ 26231 w 96022"/>
                  <a:gd name="connsiteY45" fmla="*/ 4610 h 49601"/>
                  <a:gd name="connsiteX46" fmla="*/ 22893 w 96022"/>
                  <a:gd name="connsiteY46" fmla="*/ 6200 h 49601"/>
                  <a:gd name="connsiteX47" fmla="*/ 21303 w 96022"/>
                  <a:gd name="connsiteY47" fmla="*/ 7631 h 49601"/>
                  <a:gd name="connsiteX48" fmla="*/ 18918 w 96022"/>
                  <a:gd name="connsiteY48" fmla="*/ 10810 h 49601"/>
                  <a:gd name="connsiteX49" fmla="*/ 15262 w 96022"/>
                  <a:gd name="connsiteY49" fmla="*/ 14785 h 49601"/>
                  <a:gd name="connsiteX50" fmla="*/ 12082 w 96022"/>
                  <a:gd name="connsiteY50" fmla="*/ 18441 h 49601"/>
                  <a:gd name="connsiteX51" fmla="*/ 10493 w 96022"/>
                  <a:gd name="connsiteY51" fmla="*/ 22098 h 49601"/>
                  <a:gd name="connsiteX52" fmla="*/ 8267 w 96022"/>
                  <a:gd name="connsiteY52" fmla="*/ 24483 h 49601"/>
                  <a:gd name="connsiteX53" fmla="*/ 6041 w 96022"/>
                  <a:gd name="connsiteY53" fmla="*/ 26072 h 49601"/>
                  <a:gd name="connsiteX54" fmla="*/ 4292 w 96022"/>
                  <a:gd name="connsiteY54" fmla="*/ 30683 h 49601"/>
                  <a:gd name="connsiteX55" fmla="*/ 4133 w 96022"/>
                  <a:gd name="connsiteY55" fmla="*/ 31160 h 49601"/>
                  <a:gd name="connsiteX56" fmla="*/ 636 w 96022"/>
                  <a:gd name="connsiteY56" fmla="*/ 33703 h 49601"/>
                  <a:gd name="connsiteX57" fmla="*/ 0 w 96022"/>
                  <a:gd name="connsiteY57" fmla="*/ 34975 h 49601"/>
                  <a:gd name="connsiteX58" fmla="*/ 795 w 96022"/>
                  <a:gd name="connsiteY58" fmla="*/ 36247 h 49601"/>
                  <a:gd name="connsiteX59" fmla="*/ 2067 w 96022"/>
                  <a:gd name="connsiteY59" fmla="*/ 37360 h 49601"/>
                  <a:gd name="connsiteX60" fmla="*/ 2703 w 96022"/>
                  <a:gd name="connsiteY60" fmla="*/ 38314 h 49601"/>
                  <a:gd name="connsiteX61" fmla="*/ 3338 w 96022"/>
                  <a:gd name="connsiteY61" fmla="*/ 41493 h 49601"/>
                  <a:gd name="connsiteX62" fmla="*/ 5087 w 96022"/>
                  <a:gd name="connsiteY62" fmla="*/ 42447 h 49601"/>
                  <a:gd name="connsiteX63" fmla="*/ 8585 w 96022"/>
                  <a:gd name="connsiteY63" fmla="*/ 44514 h 49601"/>
                  <a:gd name="connsiteX64" fmla="*/ 11764 w 96022"/>
                  <a:gd name="connsiteY64" fmla="*/ 45945 h 49601"/>
                  <a:gd name="connsiteX65" fmla="*/ 17011 w 96022"/>
                  <a:gd name="connsiteY65" fmla="*/ 44991 h 49601"/>
                  <a:gd name="connsiteX66" fmla="*/ 18442 w 96022"/>
                  <a:gd name="connsiteY66" fmla="*/ 45627 h 49601"/>
                  <a:gd name="connsiteX67" fmla="*/ 21144 w 96022"/>
                  <a:gd name="connsiteY67" fmla="*/ 46422 h 49601"/>
                  <a:gd name="connsiteX68" fmla="*/ 23211 w 96022"/>
                  <a:gd name="connsiteY68" fmla="*/ 46580 h 49601"/>
                  <a:gd name="connsiteX69" fmla="*/ 24324 w 96022"/>
                  <a:gd name="connsiteY69" fmla="*/ 47217 h 49601"/>
                  <a:gd name="connsiteX70" fmla="*/ 24959 w 96022"/>
                  <a:gd name="connsiteY70" fmla="*/ 47693 h 49601"/>
                  <a:gd name="connsiteX71" fmla="*/ 24959 w 96022"/>
                  <a:gd name="connsiteY71" fmla="*/ 48329 h 49601"/>
                  <a:gd name="connsiteX72" fmla="*/ 24959 w 96022"/>
                  <a:gd name="connsiteY72" fmla="*/ 48965 h 49601"/>
                  <a:gd name="connsiteX73" fmla="*/ 27821 w 96022"/>
                  <a:gd name="connsiteY73" fmla="*/ 49124 h 49601"/>
                  <a:gd name="connsiteX74" fmla="*/ 29411 w 96022"/>
                  <a:gd name="connsiteY74" fmla="*/ 49601 h 49601"/>
                  <a:gd name="connsiteX75" fmla="*/ 34498 w 96022"/>
                  <a:gd name="connsiteY75" fmla="*/ 48806 h 49601"/>
                  <a:gd name="connsiteX76" fmla="*/ 39745 w 96022"/>
                  <a:gd name="connsiteY76" fmla="*/ 47852 h 49601"/>
                  <a:gd name="connsiteX77" fmla="*/ 42129 w 96022"/>
                  <a:gd name="connsiteY77" fmla="*/ 44991 h 49601"/>
                  <a:gd name="connsiteX78" fmla="*/ 43083 w 96022"/>
                  <a:gd name="connsiteY78" fmla="*/ 44832 h 49601"/>
                  <a:gd name="connsiteX79" fmla="*/ 46104 w 96022"/>
                  <a:gd name="connsiteY79" fmla="*/ 43719 h 49601"/>
                  <a:gd name="connsiteX80" fmla="*/ 49124 w 96022"/>
                  <a:gd name="connsiteY80" fmla="*/ 44991 h 49601"/>
                  <a:gd name="connsiteX81" fmla="*/ 52304 w 96022"/>
                  <a:gd name="connsiteY81" fmla="*/ 46580 h 49601"/>
                  <a:gd name="connsiteX82" fmla="*/ 54052 w 96022"/>
                  <a:gd name="connsiteY82" fmla="*/ 47057 h 49601"/>
                  <a:gd name="connsiteX83" fmla="*/ 57391 w 96022"/>
                  <a:gd name="connsiteY83" fmla="*/ 47375 h 49601"/>
                  <a:gd name="connsiteX84" fmla="*/ 60730 w 96022"/>
                  <a:gd name="connsiteY84" fmla="*/ 47217 h 49601"/>
                  <a:gd name="connsiteX85" fmla="*/ 68678 w 96022"/>
                  <a:gd name="connsiteY85" fmla="*/ 46422 h 49601"/>
                  <a:gd name="connsiteX86" fmla="*/ 73130 w 96022"/>
                  <a:gd name="connsiteY86" fmla="*/ 46898 h 49601"/>
                  <a:gd name="connsiteX87" fmla="*/ 77104 w 96022"/>
                  <a:gd name="connsiteY87" fmla="*/ 44514 h 49601"/>
                  <a:gd name="connsiteX88" fmla="*/ 78058 w 96022"/>
                  <a:gd name="connsiteY88" fmla="*/ 44514 h 49601"/>
                  <a:gd name="connsiteX89" fmla="*/ 79807 w 96022"/>
                  <a:gd name="connsiteY89" fmla="*/ 46262 h 49601"/>
                  <a:gd name="connsiteX90" fmla="*/ 84258 w 96022"/>
                  <a:gd name="connsiteY90" fmla="*/ 46422 h 49601"/>
                  <a:gd name="connsiteX91" fmla="*/ 86484 w 96022"/>
                  <a:gd name="connsiteY91" fmla="*/ 45627 h 49601"/>
                  <a:gd name="connsiteX92" fmla="*/ 89028 w 96022"/>
                  <a:gd name="connsiteY92" fmla="*/ 44832 h 49601"/>
                  <a:gd name="connsiteX93" fmla="*/ 90776 w 96022"/>
                  <a:gd name="connsiteY93" fmla="*/ 44673 h 49601"/>
                  <a:gd name="connsiteX94" fmla="*/ 92048 w 96022"/>
                  <a:gd name="connsiteY94" fmla="*/ 44673 h 49601"/>
                  <a:gd name="connsiteX95" fmla="*/ 93638 w 96022"/>
                  <a:gd name="connsiteY95" fmla="*/ 44832 h 49601"/>
                  <a:gd name="connsiteX96" fmla="*/ 95069 w 96022"/>
                  <a:gd name="connsiteY96" fmla="*/ 44196 h 49601"/>
                  <a:gd name="connsiteX97" fmla="*/ 95705 w 96022"/>
                  <a:gd name="connsiteY97" fmla="*/ 42924 h 49601"/>
                  <a:gd name="connsiteX98" fmla="*/ 95546 w 96022"/>
                  <a:gd name="connsiteY98" fmla="*/ 41175 h 49601"/>
                  <a:gd name="connsiteX99" fmla="*/ 94433 w 96022"/>
                  <a:gd name="connsiteY99" fmla="*/ 39108 h 49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96022" h="49601">
                    <a:moveTo>
                      <a:pt x="94433" y="39108"/>
                    </a:moveTo>
                    <a:lnTo>
                      <a:pt x="93638" y="37996"/>
                    </a:lnTo>
                    <a:lnTo>
                      <a:pt x="93320" y="37360"/>
                    </a:lnTo>
                    <a:lnTo>
                      <a:pt x="93638" y="35770"/>
                    </a:lnTo>
                    <a:lnTo>
                      <a:pt x="94433" y="33862"/>
                    </a:lnTo>
                    <a:lnTo>
                      <a:pt x="96023" y="31478"/>
                    </a:lnTo>
                    <a:lnTo>
                      <a:pt x="94910" y="29093"/>
                    </a:lnTo>
                    <a:lnTo>
                      <a:pt x="93320" y="26549"/>
                    </a:lnTo>
                    <a:lnTo>
                      <a:pt x="92207" y="26231"/>
                    </a:lnTo>
                    <a:lnTo>
                      <a:pt x="89346" y="26867"/>
                    </a:lnTo>
                    <a:lnTo>
                      <a:pt x="86166" y="26708"/>
                    </a:lnTo>
                    <a:lnTo>
                      <a:pt x="83782" y="25119"/>
                    </a:lnTo>
                    <a:lnTo>
                      <a:pt x="82033" y="23211"/>
                    </a:lnTo>
                    <a:lnTo>
                      <a:pt x="81556" y="21621"/>
                    </a:lnTo>
                    <a:lnTo>
                      <a:pt x="82033" y="19554"/>
                    </a:lnTo>
                    <a:lnTo>
                      <a:pt x="82827" y="17647"/>
                    </a:lnTo>
                    <a:lnTo>
                      <a:pt x="82987" y="17011"/>
                    </a:lnTo>
                    <a:lnTo>
                      <a:pt x="82987" y="15739"/>
                    </a:lnTo>
                    <a:lnTo>
                      <a:pt x="83304" y="11923"/>
                    </a:lnTo>
                    <a:lnTo>
                      <a:pt x="82351" y="11128"/>
                    </a:lnTo>
                    <a:lnTo>
                      <a:pt x="79012" y="10175"/>
                    </a:lnTo>
                    <a:lnTo>
                      <a:pt x="75515" y="8903"/>
                    </a:lnTo>
                    <a:lnTo>
                      <a:pt x="73766" y="7631"/>
                    </a:lnTo>
                    <a:lnTo>
                      <a:pt x="72812" y="7154"/>
                    </a:lnTo>
                    <a:lnTo>
                      <a:pt x="71381" y="7313"/>
                    </a:lnTo>
                    <a:lnTo>
                      <a:pt x="69155" y="8744"/>
                    </a:lnTo>
                    <a:lnTo>
                      <a:pt x="67089" y="10333"/>
                    </a:lnTo>
                    <a:lnTo>
                      <a:pt x="65499" y="10492"/>
                    </a:lnTo>
                    <a:lnTo>
                      <a:pt x="63750" y="9698"/>
                    </a:lnTo>
                    <a:lnTo>
                      <a:pt x="62160" y="8744"/>
                    </a:lnTo>
                    <a:lnTo>
                      <a:pt x="56755" y="7313"/>
                    </a:lnTo>
                    <a:lnTo>
                      <a:pt x="54212" y="7154"/>
                    </a:lnTo>
                    <a:lnTo>
                      <a:pt x="49919" y="7313"/>
                    </a:lnTo>
                    <a:lnTo>
                      <a:pt x="46263" y="7154"/>
                    </a:lnTo>
                    <a:lnTo>
                      <a:pt x="45786" y="6677"/>
                    </a:lnTo>
                    <a:lnTo>
                      <a:pt x="45786" y="5882"/>
                    </a:lnTo>
                    <a:lnTo>
                      <a:pt x="46263" y="4292"/>
                    </a:lnTo>
                    <a:lnTo>
                      <a:pt x="46580" y="2861"/>
                    </a:lnTo>
                    <a:lnTo>
                      <a:pt x="46263" y="2067"/>
                    </a:lnTo>
                    <a:lnTo>
                      <a:pt x="42606" y="954"/>
                    </a:lnTo>
                    <a:lnTo>
                      <a:pt x="39268" y="159"/>
                    </a:lnTo>
                    <a:lnTo>
                      <a:pt x="35611" y="0"/>
                    </a:lnTo>
                    <a:lnTo>
                      <a:pt x="33226" y="477"/>
                    </a:lnTo>
                    <a:lnTo>
                      <a:pt x="31001" y="1590"/>
                    </a:lnTo>
                    <a:lnTo>
                      <a:pt x="28934" y="3815"/>
                    </a:lnTo>
                    <a:lnTo>
                      <a:pt x="26231" y="4610"/>
                    </a:lnTo>
                    <a:lnTo>
                      <a:pt x="22893" y="6200"/>
                    </a:lnTo>
                    <a:lnTo>
                      <a:pt x="21303" y="7631"/>
                    </a:lnTo>
                    <a:lnTo>
                      <a:pt x="18918" y="10810"/>
                    </a:lnTo>
                    <a:lnTo>
                      <a:pt x="15262" y="14785"/>
                    </a:lnTo>
                    <a:lnTo>
                      <a:pt x="12082" y="18441"/>
                    </a:lnTo>
                    <a:lnTo>
                      <a:pt x="10493" y="22098"/>
                    </a:lnTo>
                    <a:lnTo>
                      <a:pt x="8267" y="24483"/>
                    </a:lnTo>
                    <a:lnTo>
                      <a:pt x="6041" y="26072"/>
                    </a:lnTo>
                    <a:lnTo>
                      <a:pt x="4292" y="30683"/>
                    </a:lnTo>
                    <a:lnTo>
                      <a:pt x="4133" y="31160"/>
                    </a:lnTo>
                    <a:lnTo>
                      <a:pt x="636" y="33703"/>
                    </a:lnTo>
                    <a:lnTo>
                      <a:pt x="0" y="34975"/>
                    </a:lnTo>
                    <a:lnTo>
                      <a:pt x="795" y="36247"/>
                    </a:lnTo>
                    <a:lnTo>
                      <a:pt x="2067" y="37360"/>
                    </a:lnTo>
                    <a:lnTo>
                      <a:pt x="2703" y="38314"/>
                    </a:lnTo>
                    <a:lnTo>
                      <a:pt x="3338" y="41493"/>
                    </a:lnTo>
                    <a:lnTo>
                      <a:pt x="5087" y="42447"/>
                    </a:lnTo>
                    <a:lnTo>
                      <a:pt x="8585" y="44514"/>
                    </a:lnTo>
                    <a:lnTo>
                      <a:pt x="11764" y="45945"/>
                    </a:lnTo>
                    <a:lnTo>
                      <a:pt x="17011" y="44991"/>
                    </a:lnTo>
                    <a:lnTo>
                      <a:pt x="18442" y="45627"/>
                    </a:lnTo>
                    <a:lnTo>
                      <a:pt x="21144" y="46422"/>
                    </a:lnTo>
                    <a:lnTo>
                      <a:pt x="23211" y="46580"/>
                    </a:lnTo>
                    <a:lnTo>
                      <a:pt x="24324" y="47217"/>
                    </a:lnTo>
                    <a:lnTo>
                      <a:pt x="24959" y="47693"/>
                    </a:lnTo>
                    <a:lnTo>
                      <a:pt x="24959" y="48329"/>
                    </a:lnTo>
                    <a:lnTo>
                      <a:pt x="24959" y="48965"/>
                    </a:lnTo>
                    <a:lnTo>
                      <a:pt x="27821" y="49124"/>
                    </a:lnTo>
                    <a:lnTo>
                      <a:pt x="29411" y="49601"/>
                    </a:lnTo>
                    <a:lnTo>
                      <a:pt x="34498" y="48806"/>
                    </a:lnTo>
                    <a:lnTo>
                      <a:pt x="39745" y="47852"/>
                    </a:lnTo>
                    <a:lnTo>
                      <a:pt x="42129" y="44991"/>
                    </a:lnTo>
                    <a:lnTo>
                      <a:pt x="43083" y="44832"/>
                    </a:lnTo>
                    <a:lnTo>
                      <a:pt x="46104" y="43719"/>
                    </a:lnTo>
                    <a:lnTo>
                      <a:pt x="49124" y="44991"/>
                    </a:lnTo>
                    <a:lnTo>
                      <a:pt x="52304" y="46580"/>
                    </a:lnTo>
                    <a:lnTo>
                      <a:pt x="54052" y="47057"/>
                    </a:lnTo>
                    <a:lnTo>
                      <a:pt x="57391" y="47375"/>
                    </a:lnTo>
                    <a:lnTo>
                      <a:pt x="60730" y="47217"/>
                    </a:lnTo>
                    <a:lnTo>
                      <a:pt x="68678" y="46422"/>
                    </a:lnTo>
                    <a:lnTo>
                      <a:pt x="73130" y="46898"/>
                    </a:lnTo>
                    <a:lnTo>
                      <a:pt x="77104" y="44514"/>
                    </a:lnTo>
                    <a:lnTo>
                      <a:pt x="78058" y="44514"/>
                    </a:lnTo>
                    <a:lnTo>
                      <a:pt x="79807" y="46262"/>
                    </a:lnTo>
                    <a:lnTo>
                      <a:pt x="84258" y="46422"/>
                    </a:lnTo>
                    <a:lnTo>
                      <a:pt x="86484" y="45627"/>
                    </a:lnTo>
                    <a:lnTo>
                      <a:pt x="89028" y="44832"/>
                    </a:lnTo>
                    <a:lnTo>
                      <a:pt x="90776" y="44673"/>
                    </a:lnTo>
                    <a:lnTo>
                      <a:pt x="92048" y="44673"/>
                    </a:lnTo>
                    <a:lnTo>
                      <a:pt x="93638" y="44832"/>
                    </a:lnTo>
                    <a:lnTo>
                      <a:pt x="95069" y="44196"/>
                    </a:lnTo>
                    <a:lnTo>
                      <a:pt x="95705" y="42924"/>
                    </a:lnTo>
                    <a:lnTo>
                      <a:pt x="95546" y="41175"/>
                    </a:lnTo>
                    <a:lnTo>
                      <a:pt x="94433" y="391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3" name="Freeform: Shape 5072">
                <a:extLst>
                  <a:ext uri="{FF2B5EF4-FFF2-40B4-BE49-F238E27FC236}">
                    <a16:creationId xmlns:a16="http://schemas.microsoft.com/office/drawing/2014/main" id="{B56DAF4A-9C07-F01D-7222-B9AD3B042EAF}"/>
                  </a:ext>
                </a:extLst>
              </p:cNvPr>
              <p:cNvSpPr/>
              <p:nvPr/>
            </p:nvSpPr>
            <p:spPr>
              <a:xfrm>
                <a:off x="9965208" y="3142837"/>
                <a:ext cx="178850" cy="181076"/>
              </a:xfrm>
              <a:custGeom>
                <a:avLst/>
                <a:gdLst>
                  <a:gd name="connsiteX0" fmla="*/ 52144 w 178850"/>
                  <a:gd name="connsiteY0" fmla="*/ 10333 h 181076"/>
                  <a:gd name="connsiteX1" fmla="*/ 49442 w 178850"/>
                  <a:gd name="connsiteY1" fmla="*/ 9062 h 181076"/>
                  <a:gd name="connsiteX2" fmla="*/ 49124 w 178850"/>
                  <a:gd name="connsiteY2" fmla="*/ 8267 h 181076"/>
                  <a:gd name="connsiteX3" fmla="*/ 49124 w 178850"/>
                  <a:gd name="connsiteY3" fmla="*/ 7472 h 181076"/>
                  <a:gd name="connsiteX4" fmla="*/ 48329 w 178850"/>
                  <a:gd name="connsiteY4" fmla="*/ 6836 h 181076"/>
                  <a:gd name="connsiteX5" fmla="*/ 46262 w 178850"/>
                  <a:gd name="connsiteY5" fmla="*/ 5723 h 181076"/>
                  <a:gd name="connsiteX6" fmla="*/ 43878 w 178850"/>
                  <a:gd name="connsiteY6" fmla="*/ 3021 h 181076"/>
                  <a:gd name="connsiteX7" fmla="*/ 41493 w 178850"/>
                  <a:gd name="connsiteY7" fmla="*/ 954 h 181076"/>
                  <a:gd name="connsiteX8" fmla="*/ 37519 w 178850"/>
                  <a:gd name="connsiteY8" fmla="*/ 636 h 181076"/>
                  <a:gd name="connsiteX9" fmla="*/ 34181 w 178850"/>
                  <a:gd name="connsiteY9" fmla="*/ 0 h 181076"/>
                  <a:gd name="connsiteX10" fmla="*/ 31955 w 178850"/>
                  <a:gd name="connsiteY10" fmla="*/ 0 h 181076"/>
                  <a:gd name="connsiteX11" fmla="*/ 29570 w 178850"/>
                  <a:gd name="connsiteY11" fmla="*/ 954 h 181076"/>
                  <a:gd name="connsiteX12" fmla="*/ 33862 w 178850"/>
                  <a:gd name="connsiteY12" fmla="*/ 954 h 181076"/>
                  <a:gd name="connsiteX13" fmla="*/ 42130 w 178850"/>
                  <a:gd name="connsiteY13" fmla="*/ 2703 h 181076"/>
                  <a:gd name="connsiteX14" fmla="*/ 47375 w 178850"/>
                  <a:gd name="connsiteY14" fmla="*/ 9698 h 181076"/>
                  <a:gd name="connsiteX15" fmla="*/ 49919 w 178850"/>
                  <a:gd name="connsiteY15" fmla="*/ 11446 h 181076"/>
                  <a:gd name="connsiteX16" fmla="*/ 50873 w 178850"/>
                  <a:gd name="connsiteY16" fmla="*/ 13672 h 181076"/>
                  <a:gd name="connsiteX17" fmla="*/ 50237 w 178850"/>
                  <a:gd name="connsiteY17" fmla="*/ 15580 h 181076"/>
                  <a:gd name="connsiteX18" fmla="*/ 50555 w 178850"/>
                  <a:gd name="connsiteY18" fmla="*/ 17487 h 181076"/>
                  <a:gd name="connsiteX19" fmla="*/ 49760 w 178850"/>
                  <a:gd name="connsiteY19" fmla="*/ 19713 h 181076"/>
                  <a:gd name="connsiteX20" fmla="*/ 49760 w 178850"/>
                  <a:gd name="connsiteY20" fmla="*/ 23847 h 181076"/>
                  <a:gd name="connsiteX21" fmla="*/ 48488 w 178850"/>
                  <a:gd name="connsiteY21" fmla="*/ 25754 h 181076"/>
                  <a:gd name="connsiteX22" fmla="*/ 45308 w 178850"/>
                  <a:gd name="connsiteY22" fmla="*/ 27980 h 181076"/>
                  <a:gd name="connsiteX23" fmla="*/ 47375 w 178850"/>
                  <a:gd name="connsiteY23" fmla="*/ 28934 h 181076"/>
                  <a:gd name="connsiteX24" fmla="*/ 49919 w 178850"/>
                  <a:gd name="connsiteY24" fmla="*/ 31955 h 181076"/>
                  <a:gd name="connsiteX25" fmla="*/ 50555 w 178850"/>
                  <a:gd name="connsiteY25" fmla="*/ 31636 h 181076"/>
                  <a:gd name="connsiteX26" fmla="*/ 51509 w 178850"/>
                  <a:gd name="connsiteY26" fmla="*/ 30047 h 181076"/>
                  <a:gd name="connsiteX27" fmla="*/ 52144 w 178850"/>
                  <a:gd name="connsiteY27" fmla="*/ 21303 h 181076"/>
                  <a:gd name="connsiteX28" fmla="*/ 55801 w 178850"/>
                  <a:gd name="connsiteY28" fmla="*/ 18442 h 181076"/>
                  <a:gd name="connsiteX29" fmla="*/ 55007 w 178850"/>
                  <a:gd name="connsiteY29" fmla="*/ 12400 h 181076"/>
                  <a:gd name="connsiteX30" fmla="*/ 52303 w 178850"/>
                  <a:gd name="connsiteY30" fmla="*/ 10333 h 181076"/>
                  <a:gd name="connsiteX31" fmla="*/ 47375 w 178850"/>
                  <a:gd name="connsiteY31" fmla="*/ 56596 h 181076"/>
                  <a:gd name="connsiteX32" fmla="*/ 43878 w 178850"/>
                  <a:gd name="connsiteY32" fmla="*/ 56596 h 181076"/>
                  <a:gd name="connsiteX33" fmla="*/ 41652 w 178850"/>
                  <a:gd name="connsiteY33" fmla="*/ 57391 h 181076"/>
                  <a:gd name="connsiteX34" fmla="*/ 40698 w 178850"/>
                  <a:gd name="connsiteY34" fmla="*/ 58186 h 181076"/>
                  <a:gd name="connsiteX35" fmla="*/ 41334 w 178850"/>
                  <a:gd name="connsiteY35" fmla="*/ 58663 h 181076"/>
                  <a:gd name="connsiteX36" fmla="*/ 43719 w 178850"/>
                  <a:gd name="connsiteY36" fmla="*/ 59299 h 181076"/>
                  <a:gd name="connsiteX37" fmla="*/ 46899 w 178850"/>
                  <a:gd name="connsiteY37" fmla="*/ 58663 h 181076"/>
                  <a:gd name="connsiteX38" fmla="*/ 49124 w 178850"/>
                  <a:gd name="connsiteY38" fmla="*/ 57709 h 181076"/>
                  <a:gd name="connsiteX39" fmla="*/ 49124 w 178850"/>
                  <a:gd name="connsiteY39" fmla="*/ 57391 h 181076"/>
                  <a:gd name="connsiteX40" fmla="*/ 47375 w 178850"/>
                  <a:gd name="connsiteY40" fmla="*/ 56596 h 181076"/>
                  <a:gd name="connsiteX41" fmla="*/ 90935 w 178850"/>
                  <a:gd name="connsiteY41" fmla="*/ 103177 h 181076"/>
                  <a:gd name="connsiteX42" fmla="*/ 86961 w 178850"/>
                  <a:gd name="connsiteY42" fmla="*/ 99997 h 181076"/>
                  <a:gd name="connsiteX43" fmla="*/ 85212 w 178850"/>
                  <a:gd name="connsiteY43" fmla="*/ 99202 h 181076"/>
                  <a:gd name="connsiteX44" fmla="*/ 84417 w 178850"/>
                  <a:gd name="connsiteY44" fmla="*/ 101269 h 181076"/>
                  <a:gd name="connsiteX45" fmla="*/ 86802 w 178850"/>
                  <a:gd name="connsiteY45" fmla="*/ 101587 h 181076"/>
                  <a:gd name="connsiteX46" fmla="*/ 91889 w 178850"/>
                  <a:gd name="connsiteY46" fmla="*/ 105243 h 181076"/>
                  <a:gd name="connsiteX47" fmla="*/ 93956 w 178850"/>
                  <a:gd name="connsiteY47" fmla="*/ 106038 h 181076"/>
                  <a:gd name="connsiteX48" fmla="*/ 95228 w 178850"/>
                  <a:gd name="connsiteY48" fmla="*/ 106038 h 181076"/>
                  <a:gd name="connsiteX49" fmla="*/ 92684 w 178850"/>
                  <a:gd name="connsiteY49" fmla="*/ 104608 h 181076"/>
                  <a:gd name="connsiteX50" fmla="*/ 91094 w 178850"/>
                  <a:gd name="connsiteY50" fmla="*/ 103018 h 181076"/>
                  <a:gd name="connsiteX51" fmla="*/ 79965 w 178850"/>
                  <a:gd name="connsiteY51" fmla="*/ 53258 h 181076"/>
                  <a:gd name="connsiteX52" fmla="*/ 75674 w 178850"/>
                  <a:gd name="connsiteY52" fmla="*/ 48965 h 181076"/>
                  <a:gd name="connsiteX53" fmla="*/ 71699 w 178850"/>
                  <a:gd name="connsiteY53" fmla="*/ 47693 h 181076"/>
                  <a:gd name="connsiteX54" fmla="*/ 66930 w 178850"/>
                  <a:gd name="connsiteY54" fmla="*/ 44196 h 181076"/>
                  <a:gd name="connsiteX55" fmla="*/ 65181 w 178850"/>
                  <a:gd name="connsiteY55" fmla="*/ 41811 h 181076"/>
                  <a:gd name="connsiteX56" fmla="*/ 64704 w 178850"/>
                  <a:gd name="connsiteY56" fmla="*/ 42288 h 181076"/>
                  <a:gd name="connsiteX57" fmla="*/ 64068 w 178850"/>
                  <a:gd name="connsiteY57" fmla="*/ 44514 h 181076"/>
                  <a:gd name="connsiteX58" fmla="*/ 63114 w 178850"/>
                  <a:gd name="connsiteY58" fmla="*/ 46104 h 181076"/>
                  <a:gd name="connsiteX59" fmla="*/ 65658 w 178850"/>
                  <a:gd name="connsiteY59" fmla="*/ 45627 h 181076"/>
                  <a:gd name="connsiteX60" fmla="*/ 67725 w 178850"/>
                  <a:gd name="connsiteY60" fmla="*/ 45945 h 181076"/>
                  <a:gd name="connsiteX61" fmla="*/ 71222 w 178850"/>
                  <a:gd name="connsiteY61" fmla="*/ 48647 h 181076"/>
                  <a:gd name="connsiteX62" fmla="*/ 75037 w 178850"/>
                  <a:gd name="connsiteY62" fmla="*/ 49601 h 181076"/>
                  <a:gd name="connsiteX63" fmla="*/ 77422 w 178850"/>
                  <a:gd name="connsiteY63" fmla="*/ 52304 h 181076"/>
                  <a:gd name="connsiteX64" fmla="*/ 80919 w 178850"/>
                  <a:gd name="connsiteY64" fmla="*/ 55483 h 181076"/>
                  <a:gd name="connsiteX65" fmla="*/ 80919 w 178850"/>
                  <a:gd name="connsiteY65" fmla="*/ 58345 h 181076"/>
                  <a:gd name="connsiteX66" fmla="*/ 79648 w 178850"/>
                  <a:gd name="connsiteY66" fmla="*/ 61048 h 181076"/>
                  <a:gd name="connsiteX67" fmla="*/ 79330 w 178850"/>
                  <a:gd name="connsiteY67" fmla="*/ 64545 h 181076"/>
                  <a:gd name="connsiteX68" fmla="*/ 76309 w 178850"/>
                  <a:gd name="connsiteY68" fmla="*/ 64545 h 181076"/>
                  <a:gd name="connsiteX69" fmla="*/ 76945 w 178850"/>
                  <a:gd name="connsiteY69" fmla="*/ 65340 h 181076"/>
                  <a:gd name="connsiteX70" fmla="*/ 78694 w 178850"/>
                  <a:gd name="connsiteY70" fmla="*/ 66612 h 181076"/>
                  <a:gd name="connsiteX71" fmla="*/ 79807 w 178850"/>
                  <a:gd name="connsiteY71" fmla="*/ 68838 h 181076"/>
                  <a:gd name="connsiteX72" fmla="*/ 80761 w 178850"/>
                  <a:gd name="connsiteY72" fmla="*/ 69791 h 181076"/>
                  <a:gd name="connsiteX73" fmla="*/ 80761 w 178850"/>
                  <a:gd name="connsiteY73" fmla="*/ 66453 h 181076"/>
                  <a:gd name="connsiteX74" fmla="*/ 81556 w 178850"/>
                  <a:gd name="connsiteY74" fmla="*/ 62637 h 181076"/>
                  <a:gd name="connsiteX75" fmla="*/ 82351 w 178850"/>
                  <a:gd name="connsiteY75" fmla="*/ 56278 h 181076"/>
                  <a:gd name="connsiteX76" fmla="*/ 82032 w 178850"/>
                  <a:gd name="connsiteY76" fmla="*/ 54847 h 181076"/>
                  <a:gd name="connsiteX77" fmla="*/ 80125 w 178850"/>
                  <a:gd name="connsiteY77" fmla="*/ 53258 h 181076"/>
                  <a:gd name="connsiteX78" fmla="*/ 41493 w 178850"/>
                  <a:gd name="connsiteY78" fmla="*/ 91253 h 181076"/>
                  <a:gd name="connsiteX79" fmla="*/ 41493 w 178850"/>
                  <a:gd name="connsiteY79" fmla="*/ 90617 h 181076"/>
                  <a:gd name="connsiteX80" fmla="*/ 41493 w 178850"/>
                  <a:gd name="connsiteY80" fmla="*/ 89823 h 181076"/>
                  <a:gd name="connsiteX81" fmla="*/ 40698 w 178850"/>
                  <a:gd name="connsiteY81" fmla="*/ 85371 h 181076"/>
                  <a:gd name="connsiteX82" fmla="*/ 39109 w 178850"/>
                  <a:gd name="connsiteY82" fmla="*/ 82987 h 181076"/>
                  <a:gd name="connsiteX83" fmla="*/ 37200 w 178850"/>
                  <a:gd name="connsiteY83" fmla="*/ 86007 h 181076"/>
                  <a:gd name="connsiteX84" fmla="*/ 35135 w 178850"/>
                  <a:gd name="connsiteY84" fmla="*/ 84576 h 181076"/>
                  <a:gd name="connsiteX85" fmla="*/ 37996 w 178850"/>
                  <a:gd name="connsiteY85" fmla="*/ 82669 h 181076"/>
                  <a:gd name="connsiteX86" fmla="*/ 37996 w 178850"/>
                  <a:gd name="connsiteY86" fmla="*/ 82033 h 181076"/>
                  <a:gd name="connsiteX87" fmla="*/ 36724 w 178850"/>
                  <a:gd name="connsiteY87" fmla="*/ 80920 h 181076"/>
                  <a:gd name="connsiteX88" fmla="*/ 35135 w 178850"/>
                  <a:gd name="connsiteY88" fmla="*/ 81397 h 181076"/>
                  <a:gd name="connsiteX89" fmla="*/ 32431 w 178850"/>
                  <a:gd name="connsiteY89" fmla="*/ 81715 h 181076"/>
                  <a:gd name="connsiteX90" fmla="*/ 31477 w 178850"/>
                  <a:gd name="connsiteY90" fmla="*/ 82192 h 181076"/>
                  <a:gd name="connsiteX91" fmla="*/ 29570 w 178850"/>
                  <a:gd name="connsiteY91" fmla="*/ 81874 h 181076"/>
                  <a:gd name="connsiteX92" fmla="*/ 28139 w 178850"/>
                  <a:gd name="connsiteY92" fmla="*/ 82827 h 181076"/>
                  <a:gd name="connsiteX93" fmla="*/ 30683 w 178850"/>
                  <a:gd name="connsiteY93" fmla="*/ 86802 h 181076"/>
                  <a:gd name="connsiteX94" fmla="*/ 32431 w 178850"/>
                  <a:gd name="connsiteY94" fmla="*/ 88392 h 181076"/>
                  <a:gd name="connsiteX95" fmla="*/ 33703 w 178850"/>
                  <a:gd name="connsiteY95" fmla="*/ 93161 h 181076"/>
                  <a:gd name="connsiteX96" fmla="*/ 34657 w 178850"/>
                  <a:gd name="connsiteY96" fmla="*/ 93797 h 181076"/>
                  <a:gd name="connsiteX97" fmla="*/ 34657 w 178850"/>
                  <a:gd name="connsiteY97" fmla="*/ 97136 h 181076"/>
                  <a:gd name="connsiteX98" fmla="*/ 40380 w 178850"/>
                  <a:gd name="connsiteY98" fmla="*/ 97613 h 181076"/>
                  <a:gd name="connsiteX99" fmla="*/ 41970 w 178850"/>
                  <a:gd name="connsiteY99" fmla="*/ 93638 h 181076"/>
                  <a:gd name="connsiteX100" fmla="*/ 41970 w 178850"/>
                  <a:gd name="connsiteY100" fmla="*/ 92366 h 181076"/>
                  <a:gd name="connsiteX101" fmla="*/ 41652 w 178850"/>
                  <a:gd name="connsiteY101" fmla="*/ 91571 h 181076"/>
                  <a:gd name="connsiteX102" fmla="*/ 30206 w 178850"/>
                  <a:gd name="connsiteY102" fmla="*/ 8267 h 181076"/>
                  <a:gd name="connsiteX103" fmla="*/ 30206 w 178850"/>
                  <a:gd name="connsiteY103" fmla="*/ 7472 h 181076"/>
                  <a:gd name="connsiteX104" fmla="*/ 29729 w 178850"/>
                  <a:gd name="connsiteY104" fmla="*/ 5882 h 181076"/>
                  <a:gd name="connsiteX105" fmla="*/ 25595 w 178850"/>
                  <a:gd name="connsiteY105" fmla="*/ 6836 h 181076"/>
                  <a:gd name="connsiteX106" fmla="*/ 20508 w 178850"/>
                  <a:gd name="connsiteY106" fmla="*/ 6518 h 181076"/>
                  <a:gd name="connsiteX107" fmla="*/ 19395 w 178850"/>
                  <a:gd name="connsiteY107" fmla="*/ 7154 h 181076"/>
                  <a:gd name="connsiteX108" fmla="*/ 17487 w 178850"/>
                  <a:gd name="connsiteY108" fmla="*/ 7154 h 181076"/>
                  <a:gd name="connsiteX109" fmla="*/ 13990 w 178850"/>
                  <a:gd name="connsiteY109" fmla="*/ 6359 h 181076"/>
                  <a:gd name="connsiteX110" fmla="*/ 10970 w 178850"/>
                  <a:gd name="connsiteY110" fmla="*/ 4292 h 181076"/>
                  <a:gd name="connsiteX111" fmla="*/ 10016 w 178850"/>
                  <a:gd name="connsiteY111" fmla="*/ 6518 h 181076"/>
                  <a:gd name="connsiteX112" fmla="*/ 10334 w 178850"/>
                  <a:gd name="connsiteY112" fmla="*/ 7154 h 181076"/>
                  <a:gd name="connsiteX113" fmla="*/ 10016 w 178850"/>
                  <a:gd name="connsiteY113" fmla="*/ 8585 h 181076"/>
                  <a:gd name="connsiteX114" fmla="*/ 7790 w 178850"/>
                  <a:gd name="connsiteY114" fmla="*/ 10493 h 181076"/>
                  <a:gd name="connsiteX115" fmla="*/ 5405 w 178850"/>
                  <a:gd name="connsiteY115" fmla="*/ 10970 h 181076"/>
                  <a:gd name="connsiteX116" fmla="*/ 1430 w 178850"/>
                  <a:gd name="connsiteY116" fmla="*/ 8108 h 181076"/>
                  <a:gd name="connsiteX117" fmla="*/ 0 w 178850"/>
                  <a:gd name="connsiteY117" fmla="*/ 7631 h 181076"/>
                  <a:gd name="connsiteX118" fmla="*/ 5405 w 178850"/>
                  <a:gd name="connsiteY118" fmla="*/ 12559 h 181076"/>
                  <a:gd name="connsiteX119" fmla="*/ 6995 w 178850"/>
                  <a:gd name="connsiteY119" fmla="*/ 13354 h 181076"/>
                  <a:gd name="connsiteX120" fmla="*/ 9062 w 178850"/>
                  <a:gd name="connsiteY120" fmla="*/ 13354 h 181076"/>
                  <a:gd name="connsiteX121" fmla="*/ 13513 w 178850"/>
                  <a:gd name="connsiteY121" fmla="*/ 11605 h 181076"/>
                  <a:gd name="connsiteX122" fmla="*/ 21621 w 178850"/>
                  <a:gd name="connsiteY122" fmla="*/ 9221 h 181076"/>
                  <a:gd name="connsiteX123" fmla="*/ 30524 w 178850"/>
                  <a:gd name="connsiteY123" fmla="*/ 8426 h 181076"/>
                  <a:gd name="connsiteX124" fmla="*/ 31477 w 178850"/>
                  <a:gd name="connsiteY124" fmla="*/ 78217 h 181076"/>
                  <a:gd name="connsiteX125" fmla="*/ 32272 w 178850"/>
                  <a:gd name="connsiteY125" fmla="*/ 77263 h 181076"/>
                  <a:gd name="connsiteX126" fmla="*/ 35452 w 178850"/>
                  <a:gd name="connsiteY126" fmla="*/ 75355 h 181076"/>
                  <a:gd name="connsiteX127" fmla="*/ 35770 w 178850"/>
                  <a:gd name="connsiteY127" fmla="*/ 74402 h 181076"/>
                  <a:gd name="connsiteX128" fmla="*/ 35452 w 178850"/>
                  <a:gd name="connsiteY128" fmla="*/ 71699 h 181076"/>
                  <a:gd name="connsiteX129" fmla="*/ 35452 w 178850"/>
                  <a:gd name="connsiteY129" fmla="*/ 68043 h 181076"/>
                  <a:gd name="connsiteX130" fmla="*/ 32749 w 178850"/>
                  <a:gd name="connsiteY130" fmla="*/ 65340 h 181076"/>
                  <a:gd name="connsiteX131" fmla="*/ 30524 w 178850"/>
                  <a:gd name="connsiteY131" fmla="*/ 60889 h 181076"/>
                  <a:gd name="connsiteX132" fmla="*/ 28934 w 178850"/>
                  <a:gd name="connsiteY132" fmla="*/ 58981 h 181076"/>
                  <a:gd name="connsiteX133" fmla="*/ 28934 w 178850"/>
                  <a:gd name="connsiteY133" fmla="*/ 56596 h 181076"/>
                  <a:gd name="connsiteX134" fmla="*/ 27186 w 178850"/>
                  <a:gd name="connsiteY134" fmla="*/ 54847 h 181076"/>
                  <a:gd name="connsiteX135" fmla="*/ 23528 w 178850"/>
                  <a:gd name="connsiteY135" fmla="*/ 53099 h 181076"/>
                  <a:gd name="connsiteX136" fmla="*/ 22098 w 178850"/>
                  <a:gd name="connsiteY136" fmla="*/ 53417 h 181076"/>
                  <a:gd name="connsiteX137" fmla="*/ 23528 w 178850"/>
                  <a:gd name="connsiteY137" fmla="*/ 58504 h 181076"/>
                  <a:gd name="connsiteX138" fmla="*/ 22893 w 178850"/>
                  <a:gd name="connsiteY138" fmla="*/ 61684 h 181076"/>
                  <a:gd name="connsiteX139" fmla="*/ 19554 w 178850"/>
                  <a:gd name="connsiteY139" fmla="*/ 66612 h 181076"/>
                  <a:gd name="connsiteX140" fmla="*/ 20349 w 178850"/>
                  <a:gd name="connsiteY140" fmla="*/ 68520 h 181076"/>
                  <a:gd name="connsiteX141" fmla="*/ 20667 w 178850"/>
                  <a:gd name="connsiteY141" fmla="*/ 68520 h 181076"/>
                  <a:gd name="connsiteX142" fmla="*/ 21144 w 178850"/>
                  <a:gd name="connsiteY142" fmla="*/ 69632 h 181076"/>
                  <a:gd name="connsiteX143" fmla="*/ 18918 w 178850"/>
                  <a:gd name="connsiteY143" fmla="*/ 71540 h 181076"/>
                  <a:gd name="connsiteX144" fmla="*/ 18283 w 178850"/>
                  <a:gd name="connsiteY144" fmla="*/ 69950 h 181076"/>
                  <a:gd name="connsiteX145" fmla="*/ 15580 w 178850"/>
                  <a:gd name="connsiteY145" fmla="*/ 70427 h 181076"/>
                  <a:gd name="connsiteX146" fmla="*/ 17487 w 178850"/>
                  <a:gd name="connsiteY146" fmla="*/ 72971 h 181076"/>
                  <a:gd name="connsiteX147" fmla="*/ 20667 w 178850"/>
                  <a:gd name="connsiteY147" fmla="*/ 74879 h 181076"/>
                  <a:gd name="connsiteX148" fmla="*/ 22575 w 178850"/>
                  <a:gd name="connsiteY148" fmla="*/ 75355 h 181076"/>
                  <a:gd name="connsiteX149" fmla="*/ 23847 w 178850"/>
                  <a:gd name="connsiteY149" fmla="*/ 74561 h 181076"/>
                  <a:gd name="connsiteX150" fmla="*/ 24165 w 178850"/>
                  <a:gd name="connsiteY150" fmla="*/ 76945 h 181076"/>
                  <a:gd name="connsiteX151" fmla="*/ 25914 w 178850"/>
                  <a:gd name="connsiteY151" fmla="*/ 78376 h 181076"/>
                  <a:gd name="connsiteX152" fmla="*/ 26867 w 178850"/>
                  <a:gd name="connsiteY152" fmla="*/ 80761 h 181076"/>
                  <a:gd name="connsiteX153" fmla="*/ 28616 w 178850"/>
                  <a:gd name="connsiteY153" fmla="*/ 79330 h 181076"/>
                  <a:gd name="connsiteX154" fmla="*/ 31477 w 178850"/>
                  <a:gd name="connsiteY154" fmla="*/ 78217 h 181076"/>
                  <a:gd name="connsiteX155" fmla="*/ 169788 w 178850"/>
                  <a:gd name="connsiteY155" fmla="*/ 164065 h 181076"/>
                  <a:gd name="connsiteX156" fmla="*/ 170107 w 178850"/>
                  <a:gd name="connsiteY156" fmla="*/ 165814 h 181076"/>
                  <a:gd name="connsiteX157" fmla="*/ 173922 w 178850"/>
                  <a:gd name="connsiteY157" fmla="*/ 164383 h 181076"/>
                  <a:gd name="connsiteX158" fmla="*/ 171696 w 178850"/>
                  <a:gd name="connsiteY158" fmla="*/ 162793 h 181076"/>
                  <a:gd name="connsiteX159" fmla="*/ 169788 w 178850"/>
                  <a:gd name="connsiteY159" fmla="*/ 164224 h 181076"/>
                  <a:gd name="connsiteX160" fmla="*/ 167722 w 178850"/>
                  <a:gd name="connsiteY160" fmla="*/ 173286 h 181076"/>
                  <a:gd name="connsiteX161" fmla="*/ 164860 w 178850"/>
                  <a:gd name="connsiteY161" fmla="*/ 174717 h 181076"/>
                  <a:gd name="connsiteX162" fmla="*/ 162953 w 178850"/>
                  <a:gd name="connsiteY162" fmla="*/ 174717 h 181076"/>
                  <a:gd name="connsiteX163" fmla="*/ 159455 w 178850"/>
                  <a:gd name="connsiteY163" fmla="*/ 173286 h 181076"/>
                  <a:gd name="connsiteX164" fmla="*/ 156593 w 178850"/>
                  <a:gd name="connsiteY164" fmla="*/ 173604 h 181076"/>
                  <a:gd name="connsiteX165" fmla="*/ 154845 w 178850"/>
                  <a:gd name="connsiteY165" fmla="*/ 175512 h 181076"/>
                  <a:gd name="connsiteX166" fmla="*/ 152142 w 178850"/>
                  <a:gd name="connsiteY166" fmla="*/ 176148 h 181076"/>
                  <a:gd name="connsiteX167" fmla="*/ 152459 w 178850"/>
                  <a:gd name="connsiteY167" fmla="*/ 176784 h 181076"/>
                  <a:gd name="connsiteX168" fmla="*/ 152459 w 178850"/>
                  <a:gd name="connsiteY168" fmla="*/ 177420 h 181076"/>
                  <a:gd name="connsiteX169" fmla="*/ 151983 w 178850"/>
                  <a:gd name="connsiteY169" fmla="*/ 179009 h 181076"/>
                  <a:gd name="connsiteX170" fmla="*/ 151983 w 178850"/>
                  <a:gd name="connsiteY170" fmla="*/ 179963 h 181076"/>
                  <a:gd name="connsiteX171" fmla="*/ 152778 w 178850"/>
                  <a:gd name="connsiteY171" fmla="*/ 181076 h 181076"/>
                  <a:gd name="connsiteX172" fmla="*/ 160250 w 178850"/>
                  <a:gd name="connsiteY172" fmla="*/ 181076 h 181076"/>
                  <a:gd name="connsiteX173" fmla="*/ 167086 w 178850"/>
                  <a:gd name="connsiteY173" fmla="*/ 179804 h 181076"/>
                  <a:gd name="connsiteX174" fmla="*/ 170107 w 178850"/>
                  <a:gd name="connsiteY174" fmla="*/ 175671 h 181076"/>
                  <a:gd name="connsiteX175" fmla="*/ 171061 w 178850"/>
                  <a:gd name="connsiteY175" fmla="*/ 173445 h 181076"/>
                  <a:gd name="connsiteX176" fmla="*/ 171537 w 178850"/>
                  <a:gd name="connsiteY176" fmla="*/ 170265 h 181076"/>
                  <a:gd name="connsiteX177" fmla="*/ 170266 w 178850"/>
                  <a:gd name="connsiteY177" fmla="*/ 169788 h 181076"/>
                  <a:gd name="connsiteX178" fmla="*/ 168040 w 178850"/>
                  <a:gd name="connsiteY178" fmla="*/ 172968 h 181076"/>
                  <a:gd name="connsiteX179" fmla="*/ 105243 w 178850"/>
                  <a:gd name="connsiteY179" fmla="*/ 83304 h 181076"/>
                  <a:gd name="connsiteX180" fmla="*/ 99202 w 178850"/>
                  <a:gd name="connsiteY180" fmla="*/ 76468 h 181076"/>
                  <a:gd name="connsiteX181" fmla="*/ 98884 w 178850"/>
                  <a:gd name="connsiteY181" fmla="*/ 75833 h 181076"/>
                  <a:gd name="connsiteX182" fmla="*/ 95228 w 178850"/>
                  <a:gd name="connsiteY182" fmla="*/ 68838 h 181076"/>
                  <a:gd name="connsiteX183" fmla="*/ 93638 w 178850"/>
                  <a:gd name="connsiteY183" fmla="*/ 68361 h 181076"/>
                  <a:gd name="connsiteX184" fmla="*/ 93161 w 178850"/>
                  <a:gd name="connsiteY184" fmla="*/ 68678 h 181076"/>
                  <a:gd name="connsiteX185" fmla="*/ 92684 w 178850"/>
                  <a:gd name="connsiteY185" fmla="*/ 69791 h 181076"/>
                  <a:gd name="connsiteX186" fmla="*/ 95069 w 178850"/>
                  <a:gd name="connsiteY186" fmla="*/ 71699 h 181076"/>
                  <a:gd name="connsiteX187" fmla="*/ 95705 w 178850"/>
                  <a:gd name="connsiteY187" fmla="*/ 73607 h 181076"/>
                  <a:gd name="connsiteX188" fmla="*/ 96976 w 178850"/>
                  <a:gd name="connsiteY188" fmla="*/ 74720 h 181076"/>
                  <a:gd name="connsiteX189" fmla="*/ 99838 w 178850"/>
                  <a:gd name="connsiteY189" fmla="*/ 79648 h 181076"/>
                  <a:gd name="connsiteX190" fmla="*/ 102223 w 178850"/>
                  <a:gd name="connsiteY190" fmla="*/ 81556 h 181076"/>
                  <a:gd name="connsiteX191" fmla="*/ 102223 w 178850"/>
                  <a:gd name="connsiteY191" fmla="*/ 82987 h 181076"/>
                  <a:gd name="connsiteX192" fmla="*/ 100156 w 178850"/>
                  <a:gd name="connsiteY192" fmla="*/ 84417 h 181076"/>
                  <a:gd name="connsiteX193" fmla="*/ 99520 w 178850"/>
                  <a:gd name="connsiteY193" fmla="*/ 85530 h 181076"/>
                  <a:gd name="connsiteX194" fmla="*/ 100474 w 178850"/>
                  <a:gd name="connsiteY194" fmla="*/ 85530 h 181076"/>
                  <a:gd name="connsiteX195" fmla="*/ 103336 w 178850"/>
                  <a:gd name="connsiteY195" fmla="*/ 84894 h 181076"/>
                  <a:gd name="connsiteX196" fmla="*/ 105243 w 178850"/>
                  <a:gd name="connsiteY196" fmla="*/ 85212 h 181076"/>
                  <a:gd name="connsiteX197" fmla="*/ 105243 w 178850"/>
                  <a:gd name="connsiteY197" fmla="*/ 83622 h 181076"/>
                  <a:gd name="connsiteX198" fmla="*/ 147214 w 178850"/>
                  <a:gd name="connsiteY198" fmla="*/ 127659 h 181076"/>
                  <a:gd name="connsiteX199" fmla="*/ 144193 w 178850"/>
                  <a:gd name="connsiteY199" fmla="*/ 128136 h 181076"/>
                  <a:gd name="connsiteX200" fmla="*/ 143557 w 178850"/>
                  <a:gd name="connsiteY200" fmla="*/ 129090 h 181076"/>
                  <a:gd name="connsiteX201" fmla="*/ 143557 w 178850"/>
                  <a:gd name="connsiteY201" fmla="*/ 130521 h 181076"/>
                  <a:gd name="connsiteX202" fmla="*/ 145306 w 178850"/>
                  <a:gd name="connsiteY202" fmla="*/ 132588 h 181076"/>
                  <a:gd name="connsiteX203" fmla="*/ 145306 w 178850"/>
                  <a:gd name="connsiteY203" fmla="*/ 133860 h 181076"/>
                  <a:gd name="connsiteX204" fmla="*/ 144670 w 178850"/>
                  <a:gd name="connsiteY204" fmla="*/ 135290 h 181076"/>
                  <a:gd name="connsiteX205" fmla="*/ 142921 w 178850"/>
                  <a:gd name="connsiteY205" fmla="*/ 136085 h 181076"/>
                  <a:gd name="connsiteX206" fmla="*/ 142445 w 178850"/>
                  <a:gd name="connsiteY206" fmla="*/ 136721 h 181076"/>
                  <a:gd name="connsiteX207" fmla="*/ 141173 w 178850"/>
                  <a:gd name="connsiteY207" fmla="*/ 137516 h 181076"/>
                  <a:gd name="connsiteX208" fmla="*/ 139106 w 178850"/>
                  <a:gd name="connsiteY208" fmla="*/ 139901 h 181076"/>
                  <a:gd name="connsiteX209" fmla="*/ 135291 w 178850"/>
                  <a:gd name="connsiteY209" fmla="*/ 142603 h 181076"/>
                  <a:gd name="connsiteX210" fmla="*/ 134813 w 178850"/>
                  <a:gd name="connsiteY210" fmla="*/ 144193 h 181076"/>
                  <a:gd name="connsiteX211" fmla="*/ 136880 w 178850"/>
                  <a:gd name="connsiteY211" fmla="*/ 143239 h 181076"/>
                  <a:gd name="connsiteX212" fmla="*/ 140219 w 178850"/>
                  <a:gd name="connsiteY212" fmla="*/ 140537 h 181076"/>
                  <a:gd name="connsiteX213" fmla="*/ 143557 w 178850"/>
                  <a:gd name="connsiteY213" fmla="*/ 138947 h 181076"/>
                  <a:gd name="connsiteX214" fmla="*/ 147531 w 178850"/>
                  <a:gd name="connsiteY214" fmla="*/ 133701 h 181076"/>
                  <a:gd name="connsiteX215" fmla="*/ 146419 w 178850"/>
                  <a:gd name="connsiteY215" fmla="*/ 129408 h 181076"/>
                  <a:gd name="connsiteX216" fmla="*/ 147214 w 178850"/>
                  <a:gd name="connsiteY216" fmla="*/ 127818 h 181076"/>
                  <a:gd name="connsiteX217" fmla="*/ 178373 w 178850"/>
                  <a:gd name="connsiteY217" fmla="*/ 139265 h 181076"/>
                  <a:gd name="connsiteX218" fmla="*/ 176465 w 178850"/>
                  <a:gd name="connsiteY218" fmla="*/ 137993 h 181076"/>
                  <a:gd name="connsiteX219" fmla="*/ 173127 w 178850"/>
                  <a:gd name="connsiteY219" fmla="*/ 137039 h 181076"/>
                  <a:gd name="connsiteX220" fmla="*/ 172174 w 178850"/>
                  <a:gd name="connsiteY220" fmla="*/ 137039 h 181076"/>
                  <a:gd name="connsiteX221" fmla="*/ 170424 w 178850"/>
                  <a:gd name="connsiteY221" fmla="*/ 136562 h 181076"/>
                  <a:gd name="connsiteX222" fmla="*/ 167881 w 178850"/>
                  <a:gd name="connsiteY222" fmla="*/ 135767 h 181076"/>
                  <a:gd name="connsiteX223" fmla="*/ 166927 w 178850"/>
                  <a:gd name="connsiteY223" fmla="*/ 137993 h 181076"/>
                  <a:gd name="connsiteX224" fmla="*/ 168357 w 178850"/>
                  <a:gd name="connsiteY224" fmla="*/ 138311 h 181076"/>
                  <a:gd name="connsiteX225" fmla="*/ 172014 w 178850"/>
                  <a:gd name="connsiteY225" fmla="*/ 138311 h 181076"/>
                  <a:gd name="connsiteX226" fmla="*/ 174717 w 178850"/>
                  <a:gd name="connsiteY226" fmla="*/ 138470 h 181076"/>
                  <a:gd name="connsiteX227" fmla="*/ 177737 w 178850"/>
                  <a:gd name="connsiteY227" fmla="*/ 140537 h 181076"/>
                  <a:gd name="connsiteX228" fmla="*/ 178850 w 178850"/>
                  <a:gd name="connsiteY228" fmla="*/ 139424 h 181076"/>
                  <a:gd name="connsiteX229" fmla="*/ 178373 w 178850"/>
                  <a:gd name="connsiteY229" fmla="*/ 138947 h 181076"/>
                  <a:gd name="connsiteX230" fmla="*/ 116054 w 178850"/>
                  <a:gd name="connsiteY230" fmla="*/ 116849 h 181076"/>
                  <a:gd name="connsiteX231" fmla="*/ 112398 w 178850"/>
                  <a:gd name="connsiteY231" fmla="*/ 114941 h 181076"/>
                  <a:gd name="connsiteX232" fmla="*/ 111126 w 178850"/>
                  <a:gd name="connsiteY232" fmla="*/ 109377 h 181076"/>
                  <a:gd name="connsiteX233" fmla="*/ 109218 w 178850"/>
                  <a:gd name="connsiteY233" fmla="*/ 106197 h 181076"/>
                  <a:gd name="connsiteX234" fmla="*/ 108105 w 178850"/>
                  <a:gd name="connsiteY234" fmla="*/ 102859 h 181076"/>
                  <a:gd name="connsiteX235" fmla="*/ 105243 w 178850"/>
                  <a:gd name="connsiteY235" fmla="*/ 99202 h 181076"/>
                  <a:gd name="connsiteX236" fmla="*/ 105243 w 178850"/>
                  <a:gd name="connsiteY236" fmla="*/ 101587 h 181076"/>
                  <a:gd name="connsiteX237" fmla="*/ 106038 w 178850"/>
                  <a:gd name="connsiteY237" fmla="*/ 102223 h 181076"/>
                  <a:gd name="connsiteX238" fmla="*/ 107310 w 178850"/>
                  <a:gd name="connsiteY238" fmla="*/ 105085 h 181076"/>
                  <a:gd name="connsiteX239" fmla="*/ 109695 w 178850"/>
                  <a:gd name="connsiteY239" fmla="*/ 109218 h 181076"/>
                  <a:gd name="connsiteX240" fmla="*/ 110490 w 178850"/>
                  <a:gd name="connsiteY240" fmla="*/ 111285 h 181076"/>
                  <a:gd name="connsiteX241" fmla="*/ 110172 w 178850"/>
                  <a:gd name="connsiteY241" fmla="*/ 113192 h 181076"/>
                  <a:gd name="connsiteX242" fmla="*/ 108423 w 178850"/>
                  <a:gd name="connsiteY242" fmla="*/ 113510 h 181076"/>
                  <a:gd name="connsiteX243" fmla="*/ 107946 w 178850"/>
                  <a:gd name="connsiteY243" fmla="*/ 114305 h 181076"/>
                  <a:gd name="connsiteX244" fmla="*/ 110490 w 178850"/>
                  <a:gd name="connsiteY244" fmla="*/ 115736 h 181076"/>
                  <a:gd name="connsiteX245" fmla="*/ 115100 w 178850"/>
                  <a:gd name="connsiteY245" fmla="*/ 117167 h 181076"/>
                  <a:gd name="connsiteX246" fmla="*/ 118756 w 178850"/>
                  <a:gd name="connsiteY246" fmla="*/ 123208 h 181076"/>
                  <a:gd name="connsiteX247" fmla="*/ 118756 w 178850"/>
                  <a:gd name="connsiteY247" fmla="*/ 122413 h 181076"/>
                  <a:gd name="connsiteX248" fmla="*/ 118756 w 178850"/>
                  <a:gd name="connsiteY248" fmla="*/ 119234 h 181076"/>
                  <a:gd name="connsiteX249" fmla="*/ 116054 w 178850"/>
                  <a:gd name="connsiteY249" fmla="*/ 116531 h 181076"/>
                  <a:gd name="connsiteX250" fmla="*/ 129408 w 178850"/>
                  <a:gd name="connsiteY250" fmla="*/ 85530 h 181076"/>
                  <a:gd name="connsiteX251" fmla="*/ 127818 w 178850"/>
                  <a:gd name="connsiteY251" fmla="*/ 86166 h 181076"/>
                  <a:gd name="connsiteX252" fmla="*/ 127182 w 178850"/>
                  <a:gd name="connsiteY252" fmla="*/ 90299 h 181076"/>
                  <a:gd name="connsiteX253" fmla="*/ 128455 w 178850"/>
                  <a:gd name="connsiteY253" fmla="*/ 90617 h 181076"/>
                  <a:gd name="connsiteX254" fmla="*/ 130680 w 178850"/>
                  <a:gd name="connsiteY254" fmla="*/ 87279 h 181076"/>
                  <a:gd name="connsiteX255" fmla="*/ 130044 w 178850"/>
                  <a:gd name="connsiteY255" fmla="*/ 85530 h 181076"/>
                  <a:gd name="connsiteX256" fmla="*/ 129408 w 178850"/>
                  <a:gd name="connsiteY256" fmla="*/ 85530 h 181076"/>
                  <a:gd name="connsiteX257" fmla="*/ 135926 w 178850"/>
                  <a:gd name="connsiteY257" fmla="*/ 128136 h 181076"/>
                  <a:gd name="connsiteX258" fmla="*/ 140060 w 178850"/>
                  <a:gd name="connsiteY258" fmla="*/ 129567 h 181076"/>
                  <a:gd name="connsiteX259" fmla="*/ 141967 w 178850"/>
                  <a:gd name="connsiteY259" fmla="*/ 128295 h 181076"/>
                  <a:gd name="connsiteX260" fmla="*/ 141332 w 178850"/>
                  <a:gd name="connsiteY260" fmla="*/ 127818 h 181076"/>
                  <a:gd name="connsiteX261" fmla="*/ 137993 w 178850"/>
                  <a:gd name="connsiteY261" fmla="*/ 126706 h 181076"/>
                  <a:gd name="connsiteX262" fmla="*/ 136721 w 178850"/>
                  <a:gd name="connsiteY262" fmla="*/ 125116 h 181076"/>
                  <a:gd name="connsiteX263" fmla="*/ 134337 w 178850"/>
                  <a:gd name="connsiteY263" fmla="*/ 124321 h 181076"/>
                  <a:gd name="connsiteX264" fmla="*/ 134337 w 178850"/>
                  <a:gd name="connsiteY264" fmla="*/ 125434 h 181076"/>
                  <a:gd name="connsiteX265" fmla="*/ 134337 w 178850"/>
                  <a:gd name="connsiteY265" fmla="*/ 126546 h 181076"/>
                  <a:gd name="connsiteX266" fmla="*/ 135131 w 178850"/>
                  <a:gd name="connsiteY266" fmla="*/ 128136 h 181076"/>
                  <a:gd name="connsiteX267" fmla="*/ 136085 w 178850"/>
                  <a:gd name="connsiteY267" fmla="*/ 128136 h 18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</a:cxnLst>
                <a:rect l="l" t="t" r="r" b="b"/>
                <a:pathLst>
                  <a:path w="178850" h="181076">
                    <a:moveTo>
                      <a:pt x="52144" y="10333"/>
                    </a:moveTo>
                    <a:lnTo>
                      <a:pt x="49442" y="9062"/>
                    </a:lnTo>
                    <a:lnTo>
                      <a:pt x="49124" y="8267"/>
                    </a:lnTo>
                    <a:lnTo>
                      <a:pt x="49124" y="7472"/>
                    </a:lnTo>
                    <a:cubicBezTo>
                      <a:pt x="49124" y="7472"/>
                      <a:pt x="48329" y="6836"/>
                      <a:pt x="48329" y="6836"/>
                    </a:cubicBezTo>
                    <a:lnTo>
                      <a:pt x="46262" y="5723"/>
                    </a:lnTo>
                    <a:lnTo>
                      <a:pt x="43878" y="3021"/>
                    </a:lnTo>
                    <a:lnTo>
                      <a:pt x="41493" y="954"/>
                    </a:lnTo>
                    <a:lnTo>
                      <a:pt x="37519" y="636"/>
                    </a:lnTo>
                    <a:lnTo>
                      <a:pt x="34181" y="0"/>
                    </a:lnTo>
                    <a:lnTo>
                      <a:pt x="31955" y="0"/>
                    </a:lnTo>
                    <a:cubicBezTo>
                      <a:pt x="31955" y="0"/>
                      <a:pt x="29570" y="954"/>
                      <a:pt x="29570" y="954"/>
                    </a:cubicBezTo>
                    <a:lnTo>
                      <a:pt x="33862" y="954"/>
                    </a:lnTo>
                    <a:cubicBezTo>
                      <a:pt x="33862" y="954"/>
                      <a:pt x="42130" y="2703"/>
                      <a:pt x="42130" y="2703"/>
                    </a:cubicBezTo>
                    <a:lnTo>
                      <a:pt x="47375" y="9698"/>
                    </a:lnTo>
                    <a:lnTo>
                      <a:pt x="49919" y="11446"/>
                    </a:lnTo>
                    <a:lnTo>
                      <a:pt x="50873" y="13672"/>
                    </a:lnTo>
                    <a:lnTo>
                      <a:pt x="50237" y="15580"/>
                    </a:lnTo>
                    <a:lnTo>
                      <a:pt x="50555" y="17487"/>
                    </a:lnTo>
                    <a:lnTo>
                      <a:pt x="49760" y="19713"/>
                    </a:lnTo>
                    <a:lnTo>
                      <a:pt x="49760" y="23847"/>
                    </a:lnTo>
                    <a:cubicBezTo>
                      <a:pt x="49760" y="23847"/>
                      <a:pt x="48488" y="25754"/>
                      <a:pt x="48488" y="25754"/>
                    </a:cubicBezTo>
                    <a:lnTo>
                      <a:pt x="45308" y="27980"/>
                    </a:lnTo>
                    <a:lnTo>
                      <a:pt x="47375" y="28934"/>
                    </a:lnTo>
                    <a:lnTo>
                      <a:pt x="49919" y="31955"/>
                    </a:lnTo>
                    <a:lnTo>
                      <a:pt x="50555" y="31636"/>
                    </a:lnTo>
                    <a:lnTo>
                      <a:pt x="51509" y="30047"/>
                    </a:lnTo>
                    <a:lnTo>
                      <a:pt x="52144" y="21303"/>
                    </a:lnTo>
                    <a:lnTo>
                      <a:pt x="55801" y="18442"/>
                    </a:lnTo>
                    <a:lnTo>
                      <a:pt x="55007" y="12400"/>
                    </a:lnTo>
                    <a:lnTo>
                      <a:pt x="52303" y="10333"/>
                    </a:lnTo>
                    <a:close/>
                    <a:moveTo>
                      <a:pt x="47375" y="56596"/>
                    </a:moveTo>
                    <a:lnTo>
                      <a:pt x="43878" y="56596"/>
                    </a:lnTo>
                    <a:cubicBezTo>
                      <a:pt x="43878" y="56596"/>
                      <a:pt x="41652" y="57391"/>
                      <a:pt x="41652" y="57391"/>
                    </a:cubicBezTo>
                    <a:lnTo>
                      <a:pt x="40698" y="58186"/>
                    </a:lnTo>
                    <a:lnTo>
                      <a:pt x="41334" y="58663"/>
                    </a:lnTo>
                    <a:lnTo>
                      <a:pt x="43719" y="59299"/>
                    </a:lnTo>
                    <a:lnTo>
                      <a:pt x="46899" y="58663"/>
                    </a:lnTo>
                    <a:lnTo>
                      <a:pt x="49124" y="57709"/>
                    </a:lnTo>
                    <a:lnTo>
                      <a:pt x="49124" y="57391"/>
                    </a:lnTo>
                    <a:cubicBezTo>
                      <a:pt x="49124" y="57391"/>
                      <a:pt x="47375" y="56596"/>
                      <a:pt x="47375" y="56596"/>
                    </a:cubicBezTo>
                    <a:close/>
                    <a:moveTo>
                      <a:pt x="90935" y="103177"/>
                    </a:moveTo>
                    <a:lnTo>
                      <a:pt x="86961" y="99997"/>
                    </a:lnTo>
                    <a:lnTo>
                      <a:pt x="85212" y="99202"/>
                    </a:lnTo>
                    <a:lnTo>
                      <a:pt x="84417" y="101269"/>
                    </a:lnTo>
                    <a:lnTo>
                      <a:pt x="86802" y="101587"/>
                    </a:lnTo>
                    <a:lnTo>
                      <a:pt x="91889" y="105243"/>
                    </a:lnTo>
                    <a:lnTo>
                      <a:pt x="93956" y="106038"/>
                    </a:lnTo>
                    <a:lnTo>
                      <a:pt x="95228" y="106038"/>
                    </a:lnTo>
                    <a:cubicBezTo>
                      <a:pt x="95228" y="106038"/>
                      <a:pt x="92684" y="104608"/>
                      <a:pt x="92684" y="104608"/>
                    </a:cubicBezTo>
                    <a:lnTo>
                      <a:pt x="91094" y="103018"/>
                    </a:lnTo>
                    <a:close/>
                    <a:moveTo>
                      <a:pt x="79965" y="53258"/>
                    </a:moveTo>
                    <a:lnTo>
                      <a:pt x="75674" y="48965"/>
                    </a:lnTo>
                    <a:lnTo>
                      <a:pt x="71699" y="47693"/>
                    </a:lnTo>
                    <a:lnTo>
                      <a:pt x="66930" y="44196"/>
                    </a:lnTo>
                    <a:lnTo>
                      <a:pt x="65181" y="41811"/>
                    </a:lnTo>
                    <a:lnTo>
                      <a:pt x="64704" y="42288"/>
                    </a:lnTo>
                    <a:lnTo>
                      <a:pt x="64068" y="44514"/>
                    </a:lnTo>
                    <a:lnTo>
                      <a:pt x="63114" y="46104"/>
                    </a:lnTo>
                    <a:lnTo>
                      <a:pt x="65658" y="45627"/>
                    </a:lnTo>
                    <a:lnTo>
                      <a:pt x="67725" y="45945"/>
                    </a:lnTo>
                    <a:lnTo>
                      <a:pt x="71222" y="48647"/>
                    </a:lnTo>
                    <a:lnTo>
                      <a:pt x="75037" y="49601"/>
                    </a:lnTo>
                    <a:lnTo>
                      <a:pt x="77422" y="52304"/>
                    </a:lnTo>
                    <a:lnTo>
                      <a:pt x="80919" y="55483"/>
                    </a:lnTo>
                    <a:lnTo>
                      <a:pt x="80919" y="58345"/>
                    </a:lnTo>
                    <a:cubicBezTo>
                      <a:pt x="80919" y="58345"/>
                      <a:pt x="79648" y="61048"/>
                      <a:pt x="79648" y="61048"/>
                    </a:cubicBezTo>
                    <a:lnTo>
                      <a:pt x="79330" y="64545"/>
                    </a:lnTo>
                    <a:lnTo>
                      <a:pt x="76309" y="64545"/>
                    </a:lnTo>
                    <a:cubicBezTo>
                      <a:pt x="76309" y="64545"/>
                      <a:pt x="76945" y="65340"/>
                      <a:pt x="76945" y="65340"/>
                    </a:cubicBezTo>
                    <a:lnTo>
                      <a:pt x="78694" y="66612"/>
                    </a:lnTo>
                    <a:lnTo>
                      <a:pt x="79807" y="68838"/>
                    </a:lnTo>
                    <a:lnTo>
                      <a:pt x="80761" y="69791"/>
                    </a:lnTo>
                    <a:lnTo>
                      <a:pt x="80761" y="66453"/>
                    </a:lnTo>
                    <a:cubicBezTo>
                      <a:pt x="80761" y="66453"/>
                      <a:pt x="81556" y="62637"/>
                      <a:pt x="81556" y="62637"/>
                    </a:cubicBezTo>
                    <a:lnTo>
                      <a:pt x="82351" y="56278"/>
                    </a:lnTo>
                    <a:lnTo>
                      <a:pt x="82032" y="54847"/>
                    </a:lnTo>
                    <a:lnTo>
                      <a:pt x="80125" y="53258"/>
                    </a:lnTo>
                    <a:close/>
                    <a:moveTo>
                      <a:pt x="41493" y="91253"/>
                    </a:moveTo>
                    <a:lnTo>
                      <a:pt x="41493" y="90617"/>
                    </a:lnTo>
                    <a:cubicBezTo>
                      <a:pt x="41493" y="90617"/>
                      <a:pt x="41493" y="89823"/>
                      <a:pt x="41493" y="89823"/>
                    </a:cubicBezTo>
                    <a:lnTo>
                      <a:pt x="40698" y="85371"/>
                    </a:lnTo>
                    <a:lnTo>
                      <a:pt x="39109" y="82987"/>
                    </a:lnTo>
                    <a:lnTo>
                      <a:pt x="37200" y="86007"/>
                    </a:lnTo>
                    <a:lnTo>
                      <a:pt x="35135" y="84576"/>
                    </a:lnTo>
                    <a:lnTo>
                      <a:pt x="37996" y="82669"/>
                    </a:lnTo>
                    <a:lnTo>
                      <a:pt x="37996" y="82033"/>
                    </a:lnTo>
                    <a:cubicBezTo>
                      <a:pt x="37996" y="82033"/>
                      <a:pt x="36724" y="80920"/>
                      <a:pt x="36724" y="80920"/>
                    </a:cubicBezTo>
                    <a:lnTo>
                      <a:pt x="35135" y="81397"/>
                    </a:lnTo>
                    <a:lnTo>
                      <a:pt x="32431" y="81715"/>
                    </a:lnTo>
                    <a:lnTo>
                      <a:pt x="31477" y="82192"/>
                    </a:lnTo>
                    <a:lnTo>
                      <a:pt x="29570" y="81874"/>
                    </a:lnTo>
                    <a:lnTo>
                      <a:pt x="28139" y="82827"/>
                    </a:lnTo>
                    <a:lnTo>
                      <a:pt x="30683" y="86802"/>
                    </a:lnTo>
                    <a:lnTo>
                      <a:pt x="32431" y="88392"/>
                    </a:lnTo>
                    <a:lnTo>
                      <a:pt x="33703" y="93161"/>
                    </a:lnTo>
                    <a:lnTo>
                      <a:pt x="34657" y="93797"/>
                    </a:lnTo>
                    <a:lnTo>
                      <a:pt x="34657" y="97136"/>
                    </a:lnTo>
                    <a:cubicBezTo>
                      <a:pt x="34657" y="97136"/>
                      <a:pt x="40380" y="97613"/>
                      <a:pt x="40380" y="97613"/>
                    </a:cubicBezTo>
                    <a:lnTo>
                      <a:pt x="41970" y="93638"/>
                    </a:lnTo>
                    <a:lnTo>
                      <a:pt x="41970" y="92366"/>
                    </a:lnTo>
                    <a:cubicBezTo>
                      <a:pt x="41970" y="92366"/>
                      <a:pt x="41652" y="91571"/>
                      <a:pt x="41652" y="91571"/>
                    </a:cubicBezTo>
                    <a:close/>
                    <a:moveTo>
                      <a:pt x="30206" y="8267"/>
                    </a:moveTo>
                    <a:lnTo>
                      <a:pt x="30206" y="7472"/>
                    </a:lnTo>
                    <a:cubicBezTo>
                      <a:pt x="30206" y="7472"/>
                      <a:pt x="29729" y="5882"/>
                      <a:pt x="29729" y="5882"/>
                    </a:cubicBezTo>
                    <a:lnTo>
                      <a:pt x="25595" y="6836"/>
                    </a:lnTo>
                    <a:lnTo>
                      <a:pt x="20508" y="6518"/>
                    </a:lnTo>
                    <a:lnTo>
                      <a:pt x="19395" y="7154"/>
                    </a:lnTo>
                    <a:lnTo>
                      <a:pt x="17487" y="7154"/>
                    </a:lnTo>
                    <a:cubicBezTo>
                      <a:pt x="17487" y="7154"/>
                      <a:pt x="13990" y="6359"/>
                      <a:pt x="13990" y="6359"/>
                    </a:cubicBezTo>
                    <a:lnTo>
                      <a:pt x="10970" y="4292"/>
                    </a:lnTo>
                    <a:lnTo>
                      <a:pt x="10016" y="6518"/>
                    </a:lnTo>
                    <a:lnTo>
                      <a:pt x="10334" y="7154"/>
                    </a:lnTo>
                    <a:lnTo>
                      <a:pt x="10016" y="8585"/>
                    </a:lnTo>
                    <a:lnTo>
                      <a:pt x="7790" y="10493"/>
                    </a:lnTo>
                    <a:lnTo>
                      <a:pt x="5405" y="10970"/>
                    </a:lnTo>
                    <a:lnTo>
                      <a:pt x="1430" y="8108"/>
                    </a:lnTo>
                    <a:lnTo>
                      <a:pt x="0" y="7631"/>
                    </a:lnTo>
                    <a:lnTo>
                      <a:pt x="5405" y="12559"/>
                    </a:lnTo>
                    <a:lnTo>
                      <a:pt x="6995" y="13354"/>
                    </a:lnTo>
                    <a:lnTo>
                      <a:pt x="9062" y="13354"/>
                    </a:lnTo>
                    <a:cubicBezTo>
                      <a:pt x="9062" y="13354"/>
                      <a:pt x="13513" y="11605"/>
                      <a:pt x="13513" y="11605"/>
                    </a:cubicBezTo>
                    <a:lnTo>
                      <a:pt x="21621" y="9221"/>
                    </a:lnTo>
                    <a:lnTo>
                      <a:pt x="30524" y="8426"/>
                    </a:lnTo>
                    <a:close/>
                    <a:moveTo>
                      <a:pt x="31477" y="78217"/>
                    </a:moveTo>
                    <a:lnTo>
                      <a:pt x="32272" y="77263"/>
                    </a:lnTo>
                    <a:lnTo>
                      <a:pt x="35452" y="75355"/>
                    </a:lnTo>
                    <a:lnTo>
                      <a:pt x="35770" y="74402"/>
                    </a:lnTo>
                    <a:lnTo>
                      <a:pt x="35452" y="71699"/>
                    </a:lnTo>
                    <a:lnTo>
                      <a:pt x="35452" y="68043"/>
                    </a:lnTo>
                    <a:cubicBezTo>
                      <a:pt x="35452" y="68043"/>
                      <a:pt x="32749" y="65340"/>
                      <a:pt x="32749" y="65340"/>
                    </a:cubicBezTo>
                    <a:lnTo>
                      <a:pt x="30524" y="60889"/>
                    </a:lnTo>
                    <a:lnTo>
                      <a:pt x="28934" y="58981"/>
                    </a:lnTo>
                    <a:lnTo>
                      <a:pt x="28934" y="56596"/>
                    </a:lnTo>
                    <a:cubicBezTo>
                      <a:pt x="28934" y="56596"/>
                      <a:pt x="27186" y="54847"/>
                      <a:pt x="27186" y="54847"/>
                    </a:cubicBezTo>
                    <a:lnTo>
                      <a:pt x="23528" y="53099"/>
                    </a:lnTo>
                    <a:lnTo>
                      <a:pt x="22098" y="53417"/>
                    </a:lnTo>
                    <a:lnTo>
                      <a:pt x="23528" y="58504"/>
                    </a:lnTo>
                    <a:lnTo>
                      <a:pt x="22893" y="61684"/>
                    </a:lnTo>
                    <a:lnTo>
                      <a:pt x="19554" y="66612"/>
                    </a:lnTo>
                    <a:lnTo>
                      <a:pt x="20349" y="68520"/>
                    </a:lnTo>
                    <a:lnTo>
                      <a:pt x="20667" y="68520"/>
                    </a:lnTo>
                    <a:cubicBezTo>
                      <a:pt x="20667" y="68520"/>
                      <a:pt x="21144" y="69632"/>
                      <a:pt x="21144" y="69632"/>
                    </a:cubicBezTo>
                    <a:lnTo>
                      <a:pt x="18918" y="71540"/>
                    </a:lnTo>
                    <a:lnTo>
                      <a:pt x="18283" y="69950"/>
                    </a:lnTo>
                    <a:lnTo>
                      <a:pt x="15580" y="70427"/>
                    </a:lnTo>
                    <a:lnTo>
                      <a:pt x="17487" y="72971"/>
                    </a:lnTo>
                    <a:lnTo>
                      <a:pt x="20667" y="74879"/>
                    </a:lnTo>
                    <a:lnTo>
                      <a:pt x="22575" y="75355"/>
                    </a:lnTo>
                    <a:lnTo>
                      <a:pt x="23847" y="74561"/>
                    </a:lnTo>
                    <a:lnTo>
                      <a:pt x="24165" y="76945"/>
                    </a:lnTo>
                    <a:lnTo>
                      <a:pt x="25914" y="78376"/>
                    </a:lnTo>
                    <a:lnTo>
                      <a:pt x="26867" y="80761"/>
                    </a:lnTo>
                    <a:lnTo>
                      <a:pt x="28616" y="79330"/>
                    </a:lnTo>
                    <a:lnTo>
                      <a:pt x="31477" y="78217"/>
                    </a:lnTo>
                    <a:close/>
                    <a:moveTo>
                      <a:pt x="169788" y="164065"/>
                    </a:moveTo>
                    <a:lnTo>
                      <a:pt x="170107" y="165814"/>
                    </a:lnTo>
                    <a:lnTo>
                      <a:pt x="173922" y="164383"/>
                    </a:lnTo>
                    <a:lnTo>
                      <a:pt x="171696" y="162793"/>
                    </a:lnTo>
                    <a:lnTo>
                      <a:pt x="169788" y="164224"/>
                    </a:lnTo>
                    <a:close/>
                    <a:moveTo>
                      <a:pt x="167722" y="173286"/>
                    </a:moveTo>
                    <a:lnTo>
                      <a:pt x="164860" y="174717"/>
                    </a:lnTo>
                    <a:lnTo>
                      <a:pt x="162953" y="174717"/>
                    </a:lnTo>
                    <a:cubicBezTo>
                      <a:pt x="162953" y="174717"/>
                      <a:pt x="159455" y="173286"/>
                      <a:pt x="159455" y="173286"/>
                    </a:cubicBezTo>
                    <a:lnTo>
                      <a:pt x="156593" y="173604"/>
                    </a:lnTo>
                    <a:lnTo>
                      <a:pt x="154845" y="175512"/>
                    </a:lnTo>
                    <a:lnTo>
                      <a:pt x="152142" y="176148"/>
                    </a:lnTo>
                    <a:lnTo>
                      <a:pt x="152459" y="176784"/>
                    </a:lnTo>
                    <a:lnTo>
                      <a:pt x="152459" y="177420"/>
                    </a:lnTo>
                    <a:cubicBezTo>
                      <a:pt x="152459" y="177420"/>
                      <a:pt x="151983" y="179009"/>
                      <a:pt x="151983" y="179009"/>
                    </a:cubicBezTo>
                    <a:lnTo>
                      <a:pt x="151983" y="179963"/>
                    </a:lnTo>
                    <a:cubicBezTo>
                      <a:pt x="151983" y="179963"/>
                      <a:pt x="152778" y="181076"/>
                      <a:pt x="152778" y="181076"/>
                    </a:cubicBezTo>
                    <a:lnTo>
                      <a:pt x="160250" y="181076"/>
                    </a:lnTo>
                    <a:cubicBezTo>
                      <a:pt x="160250" y="181076"/>
                      <a:pt x="167086" y="179804"/>
                      <a:pt x="167086" y="179804"/>
                    </a:cubicBezTo>
                    <a:lnTo>
                      <a:pt x="170107" y="175671"/>
                    </a:lnTo>
                    <a:lnTo>
                      <a:pt x="171061" y="173445"/>
                    </a:lnTo>
                    <a:lnTo>
                      <a:pt x="171537" y="170265"/>
                    </a:lnTo>
                    <a:lnTo>
                      <a:pt x="170266" y="169788"/>
                    </a:lnTo>
                    <a:lnTo>
                      <a:pt x="168040" y="172968"/>
                    </a:lnTo>
                    <a:close/>
                    <a:moveTo>
                      <a:pt x="105243" y="83304"/>
                    </a:moveTo>
                    <a:lnTo>
                      <a:pt x="99202" y="76468"/>
                    </a:lnTo>
                    <a:lnTo>
                      <a:pt x="98884" y="75833"/>
                    </a:lnTo>
                    <a:lnTo>
                      <a:pt x="95228" y="68838"/>
                    </a:lnTo>
                    <a:lnTo>
                      <a:pt x="93638" y="68361"/>
                    </a:lnTo>
                    <a:lnTo>
                      <a:pt x="93161" y="68678"/>
                    </a:lnTo>
                    <a:lnTo>
                      <a:pt x="92684" y="69791"/>
                    </a:lnTo>
                    <a:lnTo>
                      <a:pt x="95069" y="71699"/>
                    </a:lnTo>
                    <a:lnTo>
                      <a:pt x="95705" y="73607"/>
                    </a:lnTo>
                    <a:lnTo>
                      <a:pt x="96976" y="74720"/>
                    </a:lnTo>
                    <a:lnTo>
                      <a:pt x="99838" y="79648"/>
                    </a:lnTo>
                    <a:lnTo>
                      <a:pt x="102223" y="81556"/>
                    </a:lnTo>
                    <a:lnTo>
                      <a:pt x="102223" y="82987"/>
                    </a:lnTo>
                    <a:cubicBezTo>
                      <a:pt x="102223" y="82987"/>
                      <a:pt x="100156" y="84417"/>
                      <a:pt x="100156" y="84417"/>
                    </a:cubicBezTo>
                    <a:lnTo>
                      <a:pt x="99520" y="85530"/>
                    </a:lnTo>
                    <a:lnTo>
                      <a:pt x="100474" y="85530"/>
                    </a:lnTo>
                    <a:cubicBezTo>
                      <a:pt x="100474" y="85530"/>
                      <a:pt x="103336" y="84894"/>
                      <a:pt x="103336" y="84894"/>
                    </a:cubicBezTo>
                    <a:lnTo>
                      <a:pt x="105243" y="85212"/>
                    </a:lnTo>
                    <a:lnTo>
                      <a:pt x="105243" y="83622"/>
                    </a:lnTo>
                    <a:close/>
                    <a:moveTo>
                      <a:pt x="147214" y="127659"/>
                    </a:moveTo>
                    <a:lnTo>
                      <a:pt x="144193" y="128136"/>
                    </a:lnTo>
                    <a:lnTo>
                      <a:pt x="143557" y="129090"/>
                    </a:lnTo>
                    <a:lnTo>
                      <a:pt x="143557" y="130521"/>
                    </a:lnTo>
                    <a:cubicBezTo>
                      <a:pt x="143557" y="130521"/>
                      <a:pt x="145306" y="132588"/>
                      <a:pt x="145306" y="132588"/>
                    </a:cubicBezTo>
                    <a:lnTo>
                      <a:pt x="145306" y="133860"/>
                    </a:lnTo>
                    <a:cubicBezTo>
                      <a:pt x="145306" y="133860"/>
                      <a:pt x="144670" y="135290"/>
                      <a:pt x="144670" y="135290"/>
                    </a:cubicBezTo>
                    <a:lnTo>
                      <a:pt x="142921" y="136085"/>
                    </a:lnTo>
                    <a:lnTo>
                      <a:pt x="142445" y="136721"/>
                    </a:lnTo>
                    <a:lnTo>
                      <a:pt x="141173" y="137516"/>
                    </a:lnTo>
                    <a:lnTo>
                      <a:pt x="139106" y="139901"/>
                    </a:lnTo>
                    <a:lnTo>
                      <a:pt x="135291" y="142603"/>
                    </a:lnTo>
                    <a:lnTo>
                      <a:pt x="134813" y="144193"/>
                    </a:lnTo>
                    <a:lnTo>
                      <a:pt x="136880" y="143239"/>
                    </a:lnTo>
                    <a:lnTo>
                      <a:pt x="140219" y="140537"/>
                    </a:lnTo>
                    <a:lnTo>
                      <a:pt x="143557" y="138947"/>
                    </a:lnTo>
                    <a:lnTo>
                      <a:pt x="147531" y="133701"/>
                    </a:lnTo>
                    <a:lnTo>
                      <a:pt x="146419" y="129408"/>
                    </a:lnTo>
                    <a:lnTo>
                      <a:pt x="147214" y="127818"/>
                    </a:lnTo>
                    <a:close/>
                    <a:moveTo>
                      <a:pt x="178373" y="139265"/>
                    </a:moveTo>
                    <a:lnTo>
                      <a:pt x="176465" y="137993"/>
                    </a:lnTo>
                    <a:lnTo>
                      <a:pt x="173127" y="137039"/>
                    </a:lnTo>
                    <a:lnTo>
                      <a:pt x="172174" y="137039"/>
                    </a:lnTo>
                    <a:cubicBezTo>
                      <a:pt x="172174" y="137039"/>
                      <a:pt x="170424" y="136562"/>
                      <a:pt x="170424" y="136562"/>
                    </a:cubicBezTo>
                    <a:lnTo>
                      <a:pt x="167881" y="135767"/>
                    </a:lnTo>
                    <a:lnTo>
                      <a:pt x="166927" y="137993"/>
                    </a:lnTo>
                    <a:lnTo>
                      <a:pt x="168357" y="138311"/>
                    </a:lnTo>
                    <a:lnTo>
                      <a:pt x="172014" y="138311"/>
                    </a:lnTo>
                    <a:cubicBezTo>
                      <a:pt x="172014" y="138311"/>
                      <a:pt x="174717" y="138470"/>
                      <a:pt x="174717" y="138470"/>
                    </a:cubicBezTo>
                    <a:lnTo>
                      <a:pt x="177737" y="140537"/>
                    </a:lnTo>
                    <a:lnTo>
                      <a:pt x="178850" y="139424"/>
                    </a:lnTo>
                    <a:lnTo>
                      <a:pt x="178373" y="138947"/>
                    </a:lnTo>
                    <a:close/>
                    <a:moveTo>
                      <a:pt x="116054" y="116849"/>
                    </a:moveTo>
                    <a:lnTo>
                      <a:pt x="112398" y="114941"/>
                    </a:lnTo>
                    <a:lnTo>
                      <a:pt x="111126" y="109377"/>
                    </a:lnTo>
                    <a:lnTo>
                      <a:pt x="109218" y="106197"/>
                    </a:lnTo>
                    <a:lnTo>
                      <a:pt x="108105" y="102859"/>
                    </a:lnTo>
                    <a:lnTo>
                      <a:pt x="105243" y="99202"/>
                    </a:lnTo>
                    <a:lnTo>
                      <a:pt x="105243" y="101587"/>
                    </a:lnTo>
                    <a:cubicBezTo>
                      <a:pt x="105243" y="101587"/>
                      <a:pt x="106038" y="102223"/>
                      <a:pt x="106038" y="102223"/>
                    </a:cubicBezTo>
                    <a:lnTo>
                      <a:pt x="107310" y="105085"/>
                    </a:lnTo>
                    <a:lnTo>
                      <a:pt x="109695" y="109218"/>
                    </a:lnTo>
                    <a:lnTo>
                      <a:pt x="110490" y="111285"/>
                    </a:lnTo>
                    <a:lnTo>
                      <a:pt x="110172" y="113192"/>
                    </a:lnTo>
                    <a:lnTo>
                      <a:pt x="108423" y="113510"/>
                    </a:lnTo>
                    <a:lnTo>
                      <a:pt x="107946" y="114305"/>
                    </a:lnTo>
                    <a:lnTo>
                      <a:pt x="110490" y="115736"/>
                    </a:lnTo>
                    <a:lnTo>
                      <a:pt x="115100" y="117167"/>
                    </a:lnTo>
                    <a:lnTo>
                      <a:pt x="118756" y="123208"/>
                    </a:lnTo>
                    <a:lnTo>
                      <a:pt x="118756" y="122413"/>
                    </a:lnTo>
                    <a:cubicBezTo>
                      <a:pt x="118756" y="122413"/>
                      <a:pt x="118756" y="119234"/>
                      <a:pt x="118756" y="119234"/>
                    </a:cubicBezTo>
                    <a:lnTo>
                      <a:pt x="116054" y="116531"/>
                    </a:lnTo>
                    <a:close/>
                    <a:moveTo>
                      <a:pt x="129408" y="85530"/>
                    </a:moveTo>
                    <a:lnTo>
                      <a:pt x="127818" y="86166"/>
                    </a:lnTo>
                    <a:lnTo>
                      <a:pt x="127182" y="90299"/>
                    </a:lnTo>
                    <a:lnTo>
                      <a:pt x="128455" y="90617"/>
                    </a:lnTo>
                    <a:lnTo>
                      <a:pt x="130680" y="87279"/>
                    </a:lnTo>
                    <a:lnTo>
                      <a:pt x="130044" y="85530"/>
                    </a:lnTo>
                    <a:lnTo>
                      <a:pt x="129408" y="85530"/>
                    </a:lnTo>
                    <a:close/>
                    <a:moveTo>
                      <a:pt x="135926" y="128136"/>
                    </a:moveTo>
                    <a:lnTo>
                      <a:pt x="140060" y="129567"/>
                    </a:lnTo>
                    <a:lnTo>
                      <a:pt x="141967" y="128295"/>
                    </a:lnTo>
                    <a:lnTo>
                      <a:pt x="141332" y="127818"/>
                    </a:lnTo>
                    <a:lnTo>
                      <a:pt x="137993" y="126706"/>
                    </a:lnTo>
                    <a:lnTo>
                      <a:pt x="136721" y="125116"/>
                    </a:lnTo>
                    <a:lnTo>
                      <a:pt x="134337" y="124321"/>
                    </a:lnTo>
                    <a:lnTo>
                      <a:pt x="134337" y="125434"/>
                    </a:lnTo>
                    <a:cubicBezTo>
                      <a:pt x="134337" y="125434"/>
                      <a:pt x="134337" y="126546"/>
                      <a:pt x="134337" y="126546"/>
                    </a:cubicBezTo>
                    <a:lnTo>
                      <a:pt x="135131" y="128136"/>
                    </a:lnTo>
                    <a:lnTo>
                      <a:pt x="136085" y="128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4" name="Freeform: Shape 5073">
                <a:extLst>
                  <a:ext uri="{FF2B5EF4-FFF2-40B4-BE49-F238E27FC236}">
                    <a16:creationId xmlns:a16="http://schemas.microsoft.com/office/drawing/2014/main" id="{D4F388B9-ABA7-109E-0F7E-18A45252A23E}"/>
                  </a:ext>
                </a:extLst>
              </p:cNvPr>
              <p:cNvSpPr/>
              <p:nvPr/>
            </p:nvSpPr>
            <p:spPr>
              <a:xfrm>
                <a:off x="10108288" y="3779068"/>
                <a:ext cx="1124929" cy="1149888"/>
              </a:xfrm>
              <a:custGeom>
                <a:avLst/>
                <a:gdLst>
                  <a:gd name="connsiteX0" fmla="*/ 680903 w 1124929"/>
                  <a:gd name="connsiteY0" fmla="*/ 144511 h 1149888"/>
                  <a:gd name="connsiteX1" fmla="*/ 678837 w 1124929"/>
                  <a:gd name="connsiteY1" fmla="*/ 147214 h 1149888"/>
                  <a:gd name="connsiteX2" fmla="*/ 678837 w 1124929"/>
                  <a:gd name="connsiteY2" fmla="*/ 149757 h 1149888"/>
                  <a:gd name="connsiteX3" fmla="*/ 680585 w 1124929"/>
                  <a:gd name="connsiteY3" fmla="*/ 150234 h 1149888"/>
                  <a:gd name="connsiteX4" fmla="*/ 685513 w 1124929"/>
                  <a:gd name="connsiteY4" fmla="*/ 150234 h 1149888"/>
                  <a:gd name="connsiteX5" fmla="*/ 688693 w 1124929"/>
                  <a:gd name="connsiteY5" fmla="*/ 151824 h 1149888"/>
                  <a:gd name="connsiteX6" fmla="*/ 691077 w 1124929"/>
                  <a:gd name="connsiteY6" fmla="*/ 151824 h 1149888"/>
                  <a:gd name="connsiteX7" fmla="*/ 693303 w 1124929"/>
                  <a:gd name="connsiteY7" fmla="*/ 150870 h 1149888"/>
                  <a:gd name="connsiteX8" fmla="*/ 697437 w 1124929"/>
                  <a:gd name="connsiteY8" fmla="*/ 144988 h 1149888"/>
                  <a:gd name="connsiteX9" fmla="*/ 696324 w 1124929"/>
                  <a:gd name="connsiteY9" fmla="*/ 143557 h 1149888"/>
                  <a:gd name="connsiteX10" fmla="*/ 692349 w 1124929"/>
                  <a:gd name="connsiteY10" fmla="*/ 142444 h 1149888"/>
                  <a:gd name="connsiteX11" fmla="*/ 685195 w 1124929"/>
                  <a:gd name="connsiteY11" fmla="*/ 144670 h 1149888"/>
                  <a:gd name="connsiteX12" fmla="*/ 681062 w 1124929"/>
                  <a:gd name="connsiteY12" fmla="*/ 144670 h 1149888"/>
                  <a:gd name="connsiteX13" fmla="*/ 684400 w 1124929"/>
                  <a:gd name="connsiteY13" fmla="*/ 139901 h 1149888"/>
                  <a:gd name="connsiteX14" fmla="*/ 687580 w 1124929"/>
                  <a:gd name="connsiteY14" fmla="*/ 136244 h 1149888"/>
                  <a:gd name="connsiteX15" fmla="*/ 687580 w 1124929"/>
                  <a:gd name="connsiteY15" fmla="*/ 134177 h 1149888"/>
                  <a:gd name="connsiteX16" fmla="*/ 687103 w 1124929"/>
                  <a:gd name="connsiteY16" fmla="*/ 132906 h 1149888"/>
                  <a:gd name="connsiteX17" fmla="*/ 685991 w 1124929"/>
                  <a:gd name="connsiteY17" fmla="*/ 133223 h 1149888"/>
                  <a:gd name="connsiteX18" fmla="*/ 685513 w 1124929"/>
                  <a:gd name="connsiteY18" fmla="*/ 133860 h 1149888"/>
                  <a:gd name="connsiteX19" fmla="*/ 681539 w 1124929"/>
                  <a:gd name="connsiteY19" fmla="*/ 134336 h 1149888"/>
                  <a:gd name="connsiteX20" fmla="*/ 680585 w 1124929"/>
                  <a:gd name="connsiteY20" fmla="*/ 136244 h 1149888"/>
                  <a:gd name="connsiteX21" fmla="*/ 680585 w 1124929"/>
                  <a:gd name="connsiteY21" fmla="*/ 139901 h 1149888"/>
                  <a:gd name="connsiteX22" fmla="*/ 681221 w 1124929"/>
                  <a:gd name="connsiteY22" fmla="*/ 140855 h 1149888"/>
                  <a:gd name="connsiteX23" fmla="*/ 684400 w 1124929"/>
                  <a:gd name="connsiteY23" fmla="*/ 139901 h 1149888"/>
                  <a:gd name="connsiteX24" fmla="*/ 677405 w 1124929"/>
                  <a:gd name="connsiteY24" fmla="*/ 97136 h 1149888"/>
                  <a:gd name="connsiteX25" fmla="*/ 680267 w 1124929"/>
                  <a:gd name="connsiteY25" fmla="*/ 95864 h 1149888"/>
                  <a:gd name="connsiteX26" fmla="*/ 680267 w 1124929"/>
                  <a:gd name="connsiteY26" fmla="*/ 94751 h 1149888"/>
                  <a:gd name="connsiteX27" fmla="*/ 678996 w 1124929"/>
                  <a:gd name="connsiteY27" fmla="*/ 90141 h 1149888"/>
                  <a:gd name="connsiteX28" fmla="*/ 678359 w 1124929"/>
                  <a:gd name="connsiteY28" fmla="*/ 89823 h 1149888"/>
                  <a:gd name="connsiteX29" fmla="*/ 676770 w 1124929"/>
                  <a:gd name="connsiteY29" fmla="*/ 89823 h 1149888"/>
                  <a:gd name="connsiteX30" fmla="*/ 674703 w 1124929"/>
                  <a:gd name="connsiteY30" fmla="*/ 90617 h 1149888"/>
                  <a:gd name="connsiteX31" fmla="*/ 674226 w 1124929"/>
                  <a:gd name="connsiteY31" fmla="*/ 93479 h 1149888"/>
                  <a:gd name="connsiteX32" fmla="*/ 675816 w 1124929"/>
                  <a:gd name="connsiteY32" fmla="*/ 96818 h 1149888"/>
                  <a:gd name="connsiteX33" fmla="*/ 677405 w 1124929"/>
                  <a:gd name="connsiteY33" fmla="*/ 97295 h 1149888"/>
                  <a:gd name="connsiteX34" fmla="*/ 676611 w 1124929"/>
                  <a:gd name="connsiteY34" fmla="*/ 147055 h 1149888"/>
                  <a:gd name="connsiteX35" fmla="*/ 679313 w 1124929"/>
                  <a:gd name="connsiteY35" fmla="*/ 143716 h 1149888"/>
                  <a:gd name="connsiteX36" fmla="*/ 678996 w 1124929"/>
                  <a:gd name="connsiteY36" fmla="*/ 140219 h 1149888"/>
                  <a:gd name="connsiteX37" fmla="*/ 678678 w 1124929"/>
                  <a:gd name="connsiteY37" fmla="*/ 134495 h 1149888"/>
                  <a:gd name="connsiteX38" fmla="*/ 678042 w 1124929"/>
                  <a:gd name="connsiteY38" fmla="*/ 134177 h 1149888"/>
                  <a:gd name="connsiteX39" fmla="*/ 677405 w 1124929"/>
                  <a:gd name="connsiteY39" fmla="*/ 134495 h 1149888"/>
                  <a:gd name="connsiteX40" fmla="*/ 676611 w 1124929"/>
                  <a:gd name="connsiteY40" fmla="*/ 135131 h 1149888"/>
                  <a:gd name="connsiteX41" fmla="*/ 676611 w 1124929"/>
                  <a:gd name="connsiteY41" fmla="*/ 138947 h 1149888"/>
                  <a:gd name="connsiteX42" fmla="*/ 675816 w 1124929"/>
                  <a:gd name="connsiteY42" fmla="*/ 141808 h 1149888"/>
                  <a:gd name="connsiteX43" fmla="*/ 673749 w 1124929"/>
                  <a:gd name="connsiteY43" fmla="*/ 144034 h 1149888"/>
                  <a:gd name="connsiteX44" fmla="*/ 671364 w 1124929"/>
                  <a:gd name="connsiteY44" fmla="*/ 145306 h 1149888"/>
                  <a:gd name="connsiteX45" fmla="*/ 671047 w 1124929"/>
                  <a:gd name="connsiteY45" fmla="*/ 149598 h 1149888"/>
                  <a:gd name="connsiteX46" fmla="*/ 676133 w 1124929"/>
                  <a:gd name="connsiteY46" fmla="*/ 151347 h 1149888"/>
                  <a:gd name="connsiteX47" fmla="*/ 676611 w 1124929"/>
                  <a:gd name="connsiteY47" fmla="*/ 147214 h 1149888"/>
                  <a:gd name="connsiteX48" fmla="*/ 732889 w 1124929"/>
                  <a:gd name="connsiteY48" fmla="*/ 953868 h 1149888"/>
                  <a:gd name="connsiteX49" fmla="*/ 731776 w 1124929"/>
                  <a:gd name="connsiteY49" fmla="*/ 955617 h 1149888"/>
                  <a:gd name="connsiteX50" fmla="*/ 730664 w 1124929"/>
                  <a:gd name="connsiteY50" fmla="*/ 958002 h 1149888"/>
                  <a:gd name="connsiteX51" fmla="*/ 730345 w 1124929"/>
                  <a:gd name="connsiteY51" fmla="*/ 965315 h 1149888"/>
                  <a:gd name="connsiteX52" fmla="*/ 732253 w 1124929"/>
                  <a:gd name="connsiteY52" fmla="*/ 963884 h 1149888"/>
                  <a:gd name="connsiteX53" fmla="*/ 731935 w 1124929"/>
                  <a:gd name="connsiteY53" fmla="*/ 961976 h 1149888"/>
                  <a:gd name="connsiteX54" fmla="*/ 734479 w 1124929"/>
                  <a:gd name="connsiteY54" fmla="*/ 957684 h 1149888"/>
                  <a:gd name="connsiteX55" fmla="*/ 735433 w 1124929"/>
                  <a:gd name="connsiteY55" fmla="*/ 954187 h 1149888"/>
                  <a:gd name="connsiteX56" fmla="*/ 734320 w 1124929"/>
                  <a:gd name="connsiteY56" fmla="*/ 952597 h 1149888"/>
                  <a:gd name="connsiteX57" fmla="*/ 732889 w 1124929"/>
                  <a:gd name="connsiteY57" fmla="*/ 953710 h 1149888"/>
                  <a:gd name="connsiteX58" fmla="*/ 702047 w 1124929"/>
                  <a:gd name="connsiteY58" fmla="*/ 157706 h 1149888"/>
                  <a:gd name="connsiteX59" fmla="*/ 699344 w 1124929"/>
                  <a:gd name="connsiteY59" fmla="*/ 157706 h 1149888"/>
                  <a:gd name="connsiteX60" fmla="*/ 681539 w 1124929"/>
                  <a:gd name="connsiteY60" fmla="*/ 154368 h 1149888"/>
                  <a:gd name="connsiteX61" fmla="*/ 675339 w 1124929"/>
                  <a:gd name="connsiteY61" fmla="*/ 155481 h 1149888"/>
                  <a:gd name="connsiteX62" fmla="*/ 670093 w 1124929"/>
                  <a:gd name="connsiteY62" fmla="*/ 158819 h 1149888"/>
                  <a:gd name="connsiteX63" fmla="*/ 668662 w 1124929"/>
                  <a:gd name="connsiteY63" fmla="*/ 161363 h 1149888"/>
                  <a:gd name="connsiteX64" fmla="*/ 668026 w 1124929"/>
                  <a:gd name="connsiteY64" fmla="*/ 164383 h 1149888"/>
                  <a:gd name="connsiteX65" fmla="*/ 668344 w 1124929"/>
                  <a:gd name="connsiteY65" fmla="*/ 165973 h 1149888"/>
                  <a:gd name="connsiteX66" fmla="*/ 667867 w 1124929"/>
                  <a:gd name="connsiteY66" fmla="*/ 167563 h 1149888"/>
                  <a:gd name="connsiteX67" fmla="*/ 666436 w 1124929"/>
                  <a:gd name="connsiteY67" fmla="*/ 169312 h 1149888"/>
                  <a:gd name="connsiteX68" fmla="*/ 666119 w 1124929"/>
                  <a:gd name="connsiteY68" fmla="*/ 170583 h 1149888"/>
                  <a:gd name="connsiteX69" fmla="*/ 665641 w 1124929"/>
                  <a:gd name="connsiteY69" fmla="*/ 176784 h 1149888"/>
                  <a:gd name="connsiteX70" fmla="*/ 665959 w 1124929"/>
                  <a:gd name="connsiteY70" fmla="*/ 179804 h 1149888"/>
                  <a:gd name="connsiteX71" fmla="*/ 668026 w 1124929"/>
                  <a:gd name="connsiteY71" fmla="*/ 181712 h 1149888"/>
                  <a:gd name="connsiteX72" fmla="*/ 671364 w 1124929"/>
                  <a:gd name="connsiteY72" fmla="*/ 181712 h 1149888"/>
                  <a:gd name="connsiteX73" fmla="*/ 671842 w 1124929"/>
                  <a:gd name="connsiteY73" fmla="*/ 182507 h 1149888"/>
                  <a:gd name="connsiteX74" fmla="*/ 671842 w 1124929"/>
                  <a:gd name="connsiteY74" fmla="*/ 183620 h 1149888"/>
                  <a:gd name="connsiteX75" fmla="*/ 671364 w 1124929"/>
                  <a:gd name="connsiteY75" fmla="*/ 183779 h 1149888"/>
                  <a:gd name="connsiteX76" fmla="*/ 669297 w 1124929"/>
                  <a:gd name="connsiteY76" fmla="*/ 183302 h 1149888"/>
                  <a:gd name="connsiteX77" fmla="*/ 667549 w 1124929"/>
                  <a:gd name="connsiteY77" fmla="*/ 183302 h 1149888"/>
                  <a:gd name="connsiteX78" fmla="*/ 666754 w 1124929"/>
                  <a:gd name="connsiteY78" fmla="*/ 186481 h 1149888"/>
                  <a:gd name="connsiteX79" fmla="*/ 667708 w 1124929"/>
                  <a:gd name="connsiteY79" fmla="*/ 190297 h 1149888"/>
                  <a:gd name="connsiteX80" fmla="*/ 669138 w 1124929"/>
                  <a:gd name="connsiteY80" fmla="*/ 194430 h 1149888"/>
                  <a:gd name="connsiteX81" fmla="*/ 670729 w 1124929"/>
                  <a:gd name="connsiteY81" fmla="*/ 197928 h 1149888"/>
                  <a:gd name="connsiteX82" fmla="*/ 671205 w 1124929"/>
                  <a:gd name="connsiteY82" fmla="*/ 199676 h 1149888"/>
                  <a:gd name="connsiteX83" fmla="*/ 673908 w 1124929"/>
                  <a:gd name="connsiteY83" fmla="*/ 202220 h 1149888"/>
                  <a:gd name="connsiteX84" fmla="*/ 675816 w 1124929"/>
                  <a:gd name="connsiteY84" fmla="*/ 202538 h 1149888"/>
                  <a:gd name="connsiteX85" fmla="*/ 678837 w 1124929"/>
                  <a:gd name="connsiteY85" fmla="*/ 201266 h 1149888"/>
                  <a:gd name="connsiteX86" fmla="*/ 685354 w 1124929"/>
                  <a:gd name="connsiteY86" fmla="*/ 201266 h 1149888"/>
                  <a:gd name="connsiteX87" fmla="*/ 686626 w 1124929"/>
                  <a:gd name="connsiteY87" fmla="*/ 199835 h 1149888"/>
                  <a:gd name="connsiteX88" fmla="*/ 688216 w 1124929"/>
                  <a:gd name="connsiteY88" fmla="*/ 199835 h 1149888"/>
                  <a:gd name="connsiteX89" fmla="*/ 691077 w 1124929"/>
                  <a:gd name="connsiteY89" fmla="*/ 201584 h 1149888"/>
                  <a:gd name="connsiteX90" fmla="*/ 694098 w 1124929"/>
                  <a:gd name="connsiteY90" fmla="*/ 202379 h 1149888"/>
                  <a:gd name="connsiteX91" fmla="*/ 695688 w 1124929"/>
                  <a:gd name="connsiteY91" fmla="*/ 201425 h 1149888"/>
                  <a:gd name="connsiteX92" fmla="*/ 698550 w 1124929"/>
                  <a:gd name="connsiteY92" fmla="*/ 200948 h 1149888"/>
                  <a:gd name="connsiteX93" fmla="*/ 700298 w 1124929"/>
                  <a:gd name="connsiteY93" fmla="*/ 200153 h 1149888"/>
                  <a:gd name="connsiteX94" fmla="*/ 702047 w 1124929"/>
                  <a:gd name="connsiteY94" fmla="*/ 197769 h 1149888"/>
                  <a:gd name="connsiteX95" fmla="*/ 702524 w 1124929"/>
                  <a:gd name="connsiteY95" fmla="*/ 194430 h 1149888"/>
                  <a:gd name="connsiteX96" fmla="*/ 705386 w 1124929"/>
                  <a:gd name="connsiteY96" fmla="*/ 195702 h 1149888"/>
                  <a:gd name="connsiteX97" fmla="*/ 707134 w 1124929"/>
                  <a:gd name="connsiteY97" fmla="*/ 196815 h 1149888"/>
                  <a:gd name="connsiteX98" fmla="*/ 710314 w 1124929"/>
                  <a:gd name="connsiteY98" fmla="*/ 196815 h 1149888"/>
                  <a:gd name="connsiteX99" fmla="*/ 711109 w 1124929"/>
                  <a:gd name="connsiteY99" fmla="*/ 195861 h 1149888"/>
                  <a:gd name="connsiteX100" fmla="*/ 711745 w 1124929"/>
                  <a:gd name="connsiteY100" fmla="*/ 193794 h 1149888"/>
                  <a:gd name="connsiteX101" fmla="*/ 712063 w 1124929"/>
                  <a:gd name="connsiteY101" fmla="*/ 191728 h 1149888"/>
                  <a:gd name="connsiteX102" fmla="*/ 714607 w 1124929"/>
                  <a:gd name="connsiteY102" fmla="*/ 194430 h 1149888"/>
                  <a:gd name="connsiteX103" fmla="*/ 716037 w 1124929"/>
                  <a:gd name="connsiteY103" fmla="*/ 194748 h 1149888"/>
                  <a:gd name="connsiteX104" fmla="*/ 717468 w 1124929"/>
                  <a:gd name="connsiteY104" fmla="*/ 194430 h 1149888"/>
                  <a:gd name="connsiteX105" fmla="*/ 719058 w 1124929"/>
                  <a:gd name="connsiteY105" fmla="*/ 193794 h 1149888"/>
                  <a:gd name="connsiteX106" fmla="*/ 721761 w 1124929"/>
                  <a:gd name="connsiteY106" fmla="*/ 191092 h 1149888"/>
                  <a:gd name="connsiteX107" fmla="*/ 722556 w 1124929"/>
                  <a:gd name="connsiteY107" fmla="*/ 189343 h 1149888"/>
                  <a:gd name="connsiteX108" fmla="*/ 721761 w 1124929"/>
                  <a:gd name="connsiteY108" fmla="*/ 187912 h 1149888"/>
                  <a:gd name="connsiteX109" fmla="*/ 721443 w 1124929"/>
                  <a:gd name="connsiteY109" fmla="*/ 186481 h 1149888"/>
                  <a:gd name="connsiteX110" fmla="*/ 722873 w 1124929"/>
                  <a:gd name="connsiteY110" fmla="*/ 184891 h 1149888"/>
                  <a:gd name="connsiteX111" fmla="*/ 724622 w 1124929"/>
                  <a:gd name="connsiteY111" fmla="*/ 183779 h 1149888"/>
                  <a:gd name="connsiteX112" fmla="*/ 725258 w 1124929"/>
                  <a:gd name="connsiteY112" fmla="*/ 182984 h 1149888"/>
                  <a:gd name="connsiteX113" fmla="*/ 727643 w 1124929"/>
                  <a:gd name="connsiteY113" fmla="*/ 179645 h 1149888"/>
                  <a:gd name="connsiteX114" fmla="*/ 729232 w 1124929"/>
                  <a:gd name="connsiteY114" fmla="*/ 176942 h 1149888"/>
                  <a:gd name="connsiteX115" fmla="*/ 729868 w 1124929"/>
                  <a:gd name="connsiteY115" fmla="*/ 175671 h 1149888"/>
                  <a:gd name="connsiteX116" fmla="*/ 730186 w 1124929"/>
                  <a:gd name="connsiteY116" fmla="*/ 174399 h 1149888"/>
                  <a:gd name="connsiteX117" fmla="*/ 729392 w 1124929"/>
                  <a:gd name="connsiteY117" fmla="*/ 171060 h 1149888"/>
                  <a:gd name="connsiteX118" fmla="*/ 730664 w 1124929"/>
                  <a:gd name="connsiteY118" fmla="*/ 171060 h 1149888"/>
                  <a:gd name="connsiteX119" fmla="*/ 731458 w 1124929"/>
                  <a:gd name="connsiteY119" fmla="*/ 170583 h 1149888"/>
                  <a:gd name="connsiteX120" fmla="*/ 732412 w 1124929"/>
                  <a:gd name="connsiteY120" fmla="*/ 166927 h 1149888"/>
                  <a:gd name="connsiteX121" fmla="*/ 733366 w 1124929"/>
                  <a:gd name="connsiteY121" fmla="*/ 164224 h 1149888"/>
                  <a:gd name="connsiteX122" fmla="*/ 734796 w 1124929"/>
                  <a:gd name="connsiteY122" fmla="*/ 161681 h 1149888"/>
                  <a:gd name="connsiteX123" fmla="*/ 734479 w 1124929"/>
                  <a:gd name="connsiteY123" fmla="*/ 160091 h 1149888"/>
                  <a:gd name="connsiteX124" fmla="*/ 733048 w 1124929"/>
                  <a:gd name="connsiteY124" fmla="*/ 159296 h 1149888"/>
                  <a:gd name="connsiteX125" fmla="*/ 730981 w 1124929"/>
                  <a:gd name="connsiteY125" fmla="*/ 158660 h 1149888"/>
                  <a:gd name="connsiteX126" fmla="*/ 728914 w 1124929"/>
                  <a:gd name="connsiteY126" fmla="*/ 158183 h 1149888"/>
                  <a:gd name="connsiteX127" fmla="*/ 723191 w 1124929"/>
                  <a:gd name="connsiteY127" fmla="*/ 157706 h 1149888"/>
                  <a:gd name="connsiteX128" fmla="*/ 713653 w 1124929"/>
                  <a:gd name="connsiteY128" fmla="*/ 156275 h 1149888"/>
                  <a:gd name="connsiteX129" fmla="*/ 710791 w 1124929"/>
                  <a:gd name="connsiteY129" fmla="*/ 156275 h 1149888"/>
                  <a:gd name="connsiteX130" fmla="*/ 707929 w 1124929"/>
                  <a:gd name="connsiteY130" fmla="*/ 156275 h 1149888"/>
                  <a:gd name="connsiteX131" fmla="*/ 705386 w 1124929"/>
                  <a:gd name="connsiteY131" fmla="*/ 157547 h 1149888"/>
                  <a:gd name="connsiteX132" fmla="*/ 701570 w 1124929"/>
                  <a:gd name="connsiteY132" fmla="*/ 158024 h 1149888"/>
                  <a:gd name="connsiteX133" fmla="*/ 833840 w 1124929"/>
                  <a:gd name="connsiteY133" fmla="*/ 189979 h 1149888"/>
                  <a:gd name="connsiteX134" fmla="*/ 835748 w 1124929"/>
                  <a:gd name="connsiteY134" fmla="*/ 188548 h 1149888"/>
                  <a:gd name="connsiteX135" fmla="*/ 835748 w 1124929"/>
                  <a:gd name="connsiteY135" fmla="*/ 187435 h 1149888"/>
                  <a:gd name="connsiteX136" fmla="*/ 833046 w 1124929"/>
                  <a:gd name="connsiteY136" fmla="*/ 187117 h 1149888"/>
                  <a:gd name="connsiteX137" fmla="*/ 832568 w 1124929"/>
                  <a:gd name="connsiteY137" fmla="*/ 189343 h 1149888"/>
                  <a:gd name="connsiteX138" fmla="*/ 832091 w 1124929"/>
                  <a:gd name="connsiteY138" fmla="*/ 189343 h 1149888"/>
                  <a:gd name="connsiteX139" fmla="*/ 831773 w 1124929"/>
                  <a:gd name="connsiteY139" fmla="*/ 189979 h 1149888"/>
                  <a:gd name="connsiteX140" fmla="*/ 833363 w 1124929"/>
                  <a:gd name="connsiteY140" fmla="*/ 190456 h 1149888"/>
                  <a:gd name="connsiteX141" fmla="*/ 833999 w 1124929"/>
                  <a:gd name="connsiteY141" fmla="*/ 189820 h 1149888"/>
                  <a:gd name="connsiteX142" fmla="*/ 659600 w 1124929"/>
                  <a:gd name="connsiteY142" fmla="*/ 158501 h 1149888"/>
                  <a:gd name="connsiteX143" fmla="*/ 662302 w 1124929"/>
                  <a:gd name="connsiteY143" fmla="*/ 160409 h 1149888"/>
                  <a:gd name="connsiteX144" fmla="*/ 670093 w 1124929"/>
                  <a:gd name="connsiteY144" fmla="*/ 154845 h 1149888"/>
                  <a:gd name="connsiteX145" fmla="*/ 670093 w 1124929"/>
                  <a:gd name="connsiteY145" fmla="*/ 154050 h 1149888"/>
                  <a:gd name="connsiteX146" fmla="*/ 669616 w 1124929"/>
                  <a:gd name="connsiteY146" fmla="*/ 152619 h 1149888"/>
                  <a:gd name="connsiteX147" fmla="*/ 666754 w 1124929"/>
                  <a:gd name="connsiteY147" fmla="*/ 152142 h 1149888"/>
                  <a:gd name="connsiteX148" fmla="*/ 664528 w 1124929"/>
                  <a:gd name="connsiteY148" fmla="*/ 152460 h 1149888"/>
                  <a:gd name="connsiteX149" fmla="*/ 660077 w 1124929"/>
                  <a:gd name="connsiteY149" fmla="*/ 154050 h 1149888"/>
                  <a:gd name="connsiteX150" fmla="*/ 659124 w 1124929"/>
                  <a:gd name="connsiteY150" fmla="*/ 155957 h 1149888"/>
                  <a:gd name="connsiteX151" fmla="*/ 659124 w 1124929"/>
                  <a:gd name="connsiteY151" fmla="*/ 156434 h 1149888"/>
                  <a:gd name="connsiteX152" fmla="*/ 658805 w 1124929"/>
                  <a:gd name="connsiteY152" fmla="*/ 157547 h 1149888"/>
                  <a:gd name="connsiteX153" fmla="*/ 659282 w 1124929"/>
                  <a:gd name="connsiteY153" fmla="*/ 158660 h 1149888"/>
                  <a:gd name="connsiteX154" fmla="*/ 694416 w 1124929"/>
                  <a:gd name="connsiteY154" fmla="*/ 152460 h 1149888"/>
                  <a:gd name="connsiteX155" fmla="*/ 693621 w 1124929"/>
                  <a:gd name="connsiteY155" fmla="*/ 153732 h 1149888"/>
                  <a:gd name="connsiteX156" fmla="*/ 697119 w 1124929"/>
                  <a:gd name="connsiteY156" fmla="*/ 155163 h 1149888"/>
                  <a:gd name="connsiteX157" fmla="*/ 704750 w 1124929"/>
                  <a:gd name="connsiteY157" fmla="*/ 154209 h 1149888"/>
                  <a:gd name="connsiteX158" fmla="*/ 706499 w 1124929"/>
                  <a:gd name="connsiteY158" fmla="*/ 152619 h 1149888"/>
                  <a:gd name="connsiteX159" fmla="*/ 706817 w 1124929"/>
                  <a:gd name="connsiteY159" fmla="*/ 151029 h 1149888"/>
                  <a:gd name="connsiteX160" fmla="*/ 706021 w 1124929"/>
                  <a:gd name="connsiteY160" fmla="*/ 149439 h 1149888"/>
                  <a:gd name="connsiteX161" fmla="*/ 703001 w 1124929"/>
                  <a:gd name="connsiteY161" fmla="*/ 148644 h 1149888"/>
                  <a:gd name="connsiteX162" fmla="*/ 700139 w 1124929"/>
                  <a:gd name="connsiteY162" fmla="*/ 149280 h 1149888"/>
                  <a:gd name="connsiteX163" fmla="*/ 696959 w 1124929"/>
                  <a:gd name="connsiteY163" fmla="*/ 150711 h 1149888"/>
                  <a:gd name="connsiteX164" fmla="*/ 694416 w 1124929"/>
                  <a:gd name="connsiteY164" fmla="*/ 152619 h 1149888"/>
                  <a:gd name="connsiteX165" fmla="*/ 644338 w 1124929"/>
                  <a:gd name="connsiteY165" fmla="*/ 169630 h 1149888"/>
                  <a:gd name="connsiteX166" fmla="*/ 640522 w 1124929"/>
                  <a:gd name="connsiteY166" fmla="*/ 175512 h 1149888"/>
                  <a:gd name="connsiteX167" fmla="*/ 640522 w 1124929"/>
                  <a:gd name="connsiteY167" fmla="*/ 182030 h 1149888"/>
                  <a:gd name="connsiteX168" fmla="*/ 637025 w 1124929"/>
                  <a:gd name="connsiteY168" fmla="*/ 185368 h 1149888"/>
                  <a:gd name="connsiteX169" fmla="*/ 633051 w 1124929"/>
                  <a:gd name="connsiteY169" fmla="*/ 192522 h 1149888"/>
                  <a:gd name="connsiteX170" fmla="*/ 636071 w 1124929"/>
                  <a:gd name="connsiteY170" fmla="*/ 192045 h 1149888"/>
                  <a:gd name="connsiteX171" fmla="*/ 641635 w 1124929"/>
                  <a:gd name="connsiteY171" fmla="*/ 189502 h 1149888"/>
                  <a:gd name="connsiteX172" fmla="*/ 646564 w 1124929"/>
                  <a:gd name="connsiteY172" fmla="*/ 185845 h 1149888"/>
                  <a:gd name="connsiteX173" fmla="*/ 651015 w 1124929"/>
                  <a:gd name="connsiteY173" fmla="*/ 180440 h 1149888"/>
                  <a:gd name="connsiteX174" fmla="*/ 651969 w 1124929"/>
                  <a:gd name="connsiteY174" fmla="*/ 180440 h 1149888"/>
                  <a:gd name="connsiteX175" fmla="*/ 655307 w 1124929"/>
                  <a:gd name="connsiteY175" fmla="*/ 170265 h 1149888"/>
                  <a:gd name="connsiteX176" fmla="*/ 652605 w 1124929"/>
                  <a:gd name="connsiteY176" fmla="*/ 166768 h 1149888"/>
                  <a:gd name="connsiteX177" fmla="*/ 647677 w 1124929"/>
                  <a:gd name="connsiteY177" fmla="*/ 167404 h 1149888"/>
                  <a:gd name="connsiteX178" fmla="*/ 644180 w 1124929"/>
                  <a:gd name="connsiteY178" fmla="*/ 169788 h 1149888"/>
                  <a:gd name="connsiteX179" fmla="*/ 1004423 w 1124929"/>
                  <a:gd name="connsiteY179" fmla="*/ 535915 h 1149888"/>
                  <a:gd name="connsiteX180" fmla="*/ 1003947 w 1124929"/>
                  <a:gd name="connsiteY180" fmla="*/ 536710 h 1149888"/>
                  <a:gd name="connsiteX181" fmla="*/ 1004742 w 1124929"/>
                  <a:gd name="connsiteY181" fmla="*/ 537823 h 1149888"/>
                  <a:gd name="connsiteX182" fmla="*/ 1005218 w 1124929"/>
                  <a:gd name="connsiteY182" fmla="*/ 538935 h 1149888"/>
                  <a:gd name="connsiteX183" fmla="*/ 1006331 w 1124929"/>
                  <a:gd name="connsiteY183" fmla="*/ 539254 h 1149888"/>
                  <a:gd name="connsiteX184" fmla="*/ 1007285 w 1124929"/>
                  <a:gd name="connsiteY184" fmla="*/ 537505 h 1149888"/>
                  <a:gd name="connsiteX185" fmla="*/ 1007285 w 1124929"/>
                  <a:gd name="connsiteY185" fmla="*/ 535438 h 1149888"/>
                  <a:gd name="connsiteX186" fmla="*/ 1005059 w 1124929"/>
                  <a:gd name="connsiteY186" fmla="*/ 535438 h 1149888"/>
                  <a:gd name="connsiteX187" fmla="*/ 1004264 w 1124929"/>
                  <a:gd name="connsiteY187" fmla="*/ 535915 h 1149888"/>
                  <a:gd name="connsiteX188" fmla="*/ 1124611 w 1124929"/>
                  <a:gd name="connsiteY188" fmla="*/ 362311 h 1149888"/>
                  <a:gd name="connsiteX189" fmla="*/ 1124929 w 1124929"/>
                  <a:gd name="connsiteY189" fmla="*/ 359290 h 1149888"/>
                  <a:gd name="connsiteX190" fmla="*/ 1124134 w 1124929"/>
                  <a:gd name="connsiteY190" fmla="*/ 351659 h 1149888"/>
                  <a:gd name="connsiteX191" fmla="*/ 1122862 w 1124929"/>
                  <a:gd name="connsiteY191" fmla="*/ 351024 h 1149888"/>
                  <a:gd name="connsiteX192" fmla="*/ 1122862 w 1124929"/>
                  <a:gd name="connsiteY192" fmla="*/ 348321 h 1149888"/>
                  <a:gd name="connsiteX193" fmla="*/ 1121272 w 1124929"/>
                  <a:gd name="connsiteY193" fmla="*/ 344823 h 1149888"/>
                  <a:gd name="connsiteX194" fmla="*/ 1119523 w 1124929"/>
                  <a:gd name="connsiteY194" fmla="*/ 333695 h 1149888"/>
                  <a:gd name="connsiteX195" fmla="*/ 1116503 w 1124929"/>
                  <a:gd name="connsiteY195" fmla="*/ 327654 h 1149888"/>
                  <a:gd name="connsiteX196" fmla="*/ 1115232 w 1124929"/>
                  <a:gd name="connsiteY196" fmla="*/ 320023 h 1149888"/>
                  <a:gd name="connsiteX197" fmla="*/ 1112528 w 1124929"/>
                  <a:gd name="connsiteY197" fmla="*/ 310007 h 1149888"/>
                  <a:gd name="connsiteX198" fmla="*/ 1108077 w 1124929"/>
                  <a:gd name="connsiteY198" fmla="*/ 300946 h 1149888"/>
                  <a:gd name="connsiteX199" fmla="*/ 1105533 w 1124929"/>
                  <a:gd name="connsiteY199" fmla="*/ 298561 h 1149888"/>
                  <a:gd name="connsiteX200" fmla="*/ 1103626 w 1124929"/>
                  <a:gd name="connsiteY200" fmla="*/ 297448 h 1149888"/>
                  <a:gd name="connsiteX201" fmla="*/ 1091226 w 1124929"/>
                  <a:gd name="connsiteY201" fmla="*/ 295381 h 1149888"/>
                  <a:gd name="connsiteX202" fmla="*/ 1085979 w 1124929"/>
                  <a:gd name="connsiteY202" fmla="*/ 296494 h 1149888"/>
                  <a:gd name="connsiteX203" fmla="*/ 1079462 w 1124929"/>
                  <a:gd name="connsiteY203" fmla="*/ 296176 h 1149888"/>
                  <a:gd name="connsiteX204" fmla="*/ 1073579 w 1124929"/>
                  <a:gd name="connsiteY204" fmla="*/ 296494 h 1149888"/>
                  <a:gd name="connsiteX205" fmla="*/ 1069128 w 1124929"/>
                  <a:gd name="connsiteY205" fmla="*/ 295222 h 1149888"/>
                  <a:gd name="connsiteX206" fmla="*/ 1065789 w 1124929"/>
                  <a:gd name="connsiteY206" fmla="*/ 292838 h 1149888"/>
                  <a:gd name="connsiteX207" fmla="*/ 1063086 w 1124929"/>
                  <a:gd name="connsiteY207" fmla="*/ 292042 h 1149888"/>
                  <a:gd name="connsiteX208" fmla="*/ 1056727 w 1124929"/>
                  <a:gd name="connsiteY208" fmla="*/ 291407 h 1149888"/>
                  <a:gd name="connsiteX209" fmla="*/ 1053071 w 1124929"/>
                  <a:gd name="connsiteY209" fmla="*/ 285683 h 1149888"/>
                  <a:gd name="connsiteX210" fmla="*/ 1043692 w 1124929"/>
                  <a:gd name="connsiteY210" fmla="*/ 282186 h 1149888"/>
                  <a:gd name="connsiteX211" fmla="*/ 1038762 w 1124929"/>
                  <a:gd name="connsiteY211" fmla="*/ 276781 h 1149888"/>
                  <a:gd name="connsiteX212" fmla="*/ 1031450 w 1124929"/>
                  <a:gd name="connsiteY212" fmla="*/ 271375 h 1149888"/>
                  <a:gd name="connsiteX213" fmla="*/ 1025090 w 1124929"/>
                  <a:gd name="connsiteY213" fmla="*/ 263745 h 1149888"/>
                  <a:gd name="connsiteX214" fmla="*/ 1022547 w 1124929"/>
                  <a:gd name="connsiteY214" fmla="*/ 261678 h 1149888"/>
                  <a:gd name="connsiteX215" fmla="*/ 1019208 w 1124929"/>
                  <a:gd name="connsiteY215" fmla="*/ 257068 h 1149888"/>
                  <a:gd name="connsiteX216" fmla="*/ 1013167 w 1124929"/>
                  <a:gd name="connsiteY216" fmla="*/ 255319 h 1149888"/>
                  <a:gd name="connsiteX217" fmla="*/ 1007126 w 1124929"/>
                  <a:gd name="connsiteY217" fmla="*/ 251026 h 1149888"/>
                  <a:gd name="connsiteX218" fmla="*/ 1003788 w 1124929"/>
                  <a:gd name="connsiteY218" fmla="*/ 247847 h 1149888"/>
                  <a:gd name="connsiteX219" fmla="*/ 994089 w 1124929"/>
                  <a:gd name="connsiteY219" fmla="*/ 242282 h 1149888"/>
                  <a:gd name="connsiteX220" fmla="*/ 989479 w 1124929"/>
                  <a:gd name="connsiteY220" fmla="*/ 240216 h 1149888"/>
                  <a:gd name="connsiteX221" fmla="*/ 986618 w 1124929"/>
                  <a:gd name="connsiteY221" fmla="*/ 238308 h 1149888"/>
                  <a:gd name="connsiteX222" fmla="*/ 982008 w 1124929"/>
                  <a:gd name="connsiteY222" fmla="*/ 236241 h 1149888"/>
                  <a:gd name="connsiteX223" fmla="*/ 976443 w 1124929"/>
                  <a:gd name="connsiteY223" fmla="*/ 232744 h 1149888"/>
                  <a:gd name="connsiteX224" fmla="*/ 968653 w 1124929"/>
                  <a:gd name="connsiteY224" fmla="*/ 231313 h 1149888"/>
                  <a:gd name="connsiteX225" fmla="*/ 961817 w 1124929"/>
                  <a:gd name="connsiteY225" fmla="*/ 230836 h 1149888"/>
                  <a:gd name="connsiteX226" fmla="*/ 950371 w 1124929"/>
                  <a:gd name="connsiteY226" fmla="*/ 232903 h 1149888"/>
                  <a:gd name="connsiteX227" fmla="*/ 941150 w 1124929"/>
                  <a:gd name="connsiteY227" fmla="*/ 233380 h 1149888"/>
                  <a:gd name="connsiteX228" fmla="*/ 937652 w 1124929"/>
                  <a:gd name="connsiteY228" fmla="*/ 234810 h 1149888"/>
                  <a:gd name="connsiteX229" fmla="*/ 933042 w 1124929"/>
                  <a:gd name="connsiteY229" fmla="*/ 234175 h 1149888"/>
                  <a:gd name="connsiteX230" fmla="*/ 928432 w 1124929"/>
                  <a:gd name="connsiteY230" fmla="*/ 233062 h 1149888"/>
                  <a:gd name="connsiteX231" fmla="*/ 926047 w 1124929"/>
                  <a:gd name="connsiteY231" fmla="*/ 230995 h 1149888"/>
                  <a:gd name="connsiteX232" fmla="*/ 921596 w 1124929"/>
                  <a:gd name="connsiteY232" fmla="*/ 229246 h 1149888"/>
                  <a:gd name="connsiteX233" fmla="*/ 918098 w 1124929"/>
                  <a:gd name="connsiteY233" fmla="*/ 230995 h 1149888"/>
                  <a:gd name="connsiteX234" fmla="*/ 910944 w 1124929"/>
                  <a:gd name="connsiteY234" fmla="*/ 230518 h 1149888"/>
                  <a:gd name="connsiteX235" fmla="*/ 901088 w 1124929"/>
                  <a:gd name="connsiteY235" fmla="*/ 226703 h 1149888"/>
                  <a:gd name="connsiteX236" fmla="*/ 898703 w 1124929"/>
                  <a:gd name="connsiteY236" fmla="*/ 224636 h 1149888"/>
                  <a:gd name="connsiteX237" fmla="*/ 894252 w 1124929"/>
                  <a:gd name="connsiteY237" fmla="*/ 222887 h 1149888"/>
                  <a:gd name="connsiteX238" fmla="*/ 891231 w 1124929"/>
                  <a:gd name="connsiteY238" fmla="*/ 220979 h 1149888"/>
                  <a:gd name="connsiteX239" fmla="*/ 882805 w 1124929"/>
                  <a:gd name="connsiteY239" fmla="*/ 218754 h 1149888"/>
                  <a:gd name="connsiteX240" fmla="*/ 878513 w 1124929"/>
                  <a:gd name="connsiteY240" fmla="*/ 218436 h 1149888"/>
                  <a:gd name="connsiteX241" fmla="*/ 876923 w 1124929"/>
                  <a:gd name="connsiteY241" fmla="*/ 219549 h 1149888"/>
                  <a:gd name="connsiteX242" fmla="*/ 876287 w 1124929"/>
                  <a:gd name="connsiteY242" fmla="*/ 222092 h 1149888"/>
                  <a:gd name="connsiteX243" fmla="*/ 868497 w 1124929"/>
                  <a:gd name="connsiteY243" fmla="*/ 222569 h 1149888"/>
                  <a:gd name="connsiteX244" fmla="*/ 864523 w 1124929"/>
                  <a:gd name="connsiteY244" fmla="*/ 224795 h 1149888"/>
                  <a:gd name="connsiteX245" fmla="*/ 862615 w 1124929"/>
                  <a:gd name="connsiteY245" fmla="*/ 224477 h 1149888"/>
                  <a:gd name="connsiteX246" fmla="*/ 860230 w 1124929"/>
                  <a:gd name="connsiteY246" fmla="*/ 226226 h 1149888"/>
                  <a:gd name="connsiteX247" fmla="*/ 855143 w 1124929"/>
                  <a:gd name="connsiteY247" fmla="*/ 230995 h 1149888"/>
                  <a:gd name="connsiteX248" fmla="*/ 854189 w 1124929"/>
                  <a:gd name="connsiteY248" fmla="*/ 229405 h 1149888"/>
                  <a:gd name="connsiteX249" fmla="*/ 855143 w 1124929"/>
                  <a:gd name="connsiteY249" fmla="*/ 227815 h 1149888"/>
                  <a:gd name="connsiteX250" fmla="*/ 857369 w 1124929"/>
                  <a:gd name="connsiteY250" fmla="*/ 224954 h 1149888"/>
                  <a:gd name="connsiteX251" fmla="*/ 857687 w 1124929"/>
                  <a:gd name="connsiteY251" fmla="*/ 223841 h 1149888"/>
                  <a:gd name="connsiteX252" fmla="*/ 857687 w 1124929"/>
                  <a:gd name="connsiteY252" fmla="*/ 221933 h 1149888"/>
                  <a:gd name="connsiteX253" fmla="*/ 855461 w 1124929"/>
                  <a:gd name="connsiteY253" fmla="*/ 221297 h 1149888"/>
                  <a:gd name="connsiteX254" fmla="*/ 854030 w 1124929"/>
                  <a:gd name="connsiteY254" fmla="*/ 221297 h 1149888"/>
                  <a:gd name="connsiteX255" fmla="*/ 851805 w 1124929"/>
                  <a:gd name="connsiteY255" fmla="*/ 223046 h 1149888"/>
                  <a:gd name="connsiteX256" fmla="*/ 849738 w 1124929"/>
                  <a:gd name="connsiteY256" fmla="*/ 228769 h 1149888"/>
                  <a:gd name="connsiteX257" fmla="*/ 848148 w 1124929"/>
                  <a:gd name="connsiteY257" fmla="*/ 234652 h 1149888"/>
                  <a:gd name="connsiteX258" fmla="*/ 842902 w 1124929"/>
                  <a:gd name="connsiteY258" fmla="*/ 240216 h 1149888"/>
                  <a:gd name="connsiteX259" fmla="*/ 840040 w 1124929"/>
                  <a:gd name="connsiteY259" fmla="*/ 242124 h 1149888"/>
                  <a:gd name="connsiteX260" fmla="*/ 840040 w 1124929"/>
                  <a:gd name="connsiteY260" fmla="*/ 240375 h 1149888"/>
                  <a:gd name="connsiteX261" fmla="*/ 842425 w 1124929"/>
                  <a:gd name="connsiteY261" fmla="*/ 229564 h 1149888"/>
                  <a:gd name="connsiteX262" fmla="*/ 843219 w 1124929"/>
                  <a:gd name="connsiteY262" fmla="*/ 227180 h 1149888"/>
                  <a:gd name="connsiteX263" fmla="*/ 843856 w 1124929"/>
                  <a:gd name="connsiteY263" fmla="*/ 224159 h 1149888"/>
                  <a:gd name="connsiteX264" fmla="*/ 844651 w 1124929"/>
                  <a:gd name="connsiteY264" fmla="*/ 222728 h 1149888"/>
                  <a:gd name="connsiteX265" fmla="*/ 845764 w 1124929"/>
                  <a:gd name="connsiteY265" fmla="*/ 221456 h 1149888"/>
                  <a:gd name="connsiteX266" fmla="*/ 845764 w 1124929"/>
                  <a:gd name="connsiteY266" fmla="*/ 219231 h 1149888"/>
                  <a:gd name="connsiteX267" fmla="*/ 849738 w 1124929"/>
                  <a:gd name="connsiteY267" fmla="*/ 218118 h 1149888"/>
                  <a:gd name="connsiteX268" fmla="*/ 849420 w 1124929"/>
                  <a:gd name="connsiteY268" fmla="*/ 215415 h 1149888"/>
                  <a:gd name="connsiteX269" fmla="*/ 848148 w 1124929"/>
                  <a:gd name="connsiteY269" fmla="*/ 212554 h 1149888"/>
                  <a:gd name="connsiteX270" fmla="*/ 845764 w 1124929"/>
                  <a:gd name="connsiteY270" fmla="*/ 213189 h 1149888"/>
                  <a:gd name="connsiteX271" fmla="*/ 844014 w 1124929"/>
                  <a:gd name="connsiteY271" fmla="*/ 214302 h 1149888"/>
                  <a:gd name="connsiteX272" fmla="*/ 841630 w 1124929"/>
                  <a:gd name="connsiteY272" fmla="*/ 218436 h 1149888"/>
                  <a:gd name="connsiteX273" fmla="*/ 840517 w 1124929"/>
                  <a:gd name="connsiteY273" fmla="*/ 217005 h 1149888"/>
                  <a:gd name="connsiteX274" fmla="*/ 838928 w 1124929"/>
                  <a:gd name="connsiteY274" fmla="*/ 215415 h 1149888"/>
                  <a:gd name="connsiteX275" fmla="*/ 840358 w 1124929"/>
                  <a:gd name="connsiteY275" fmla="*/ 214779 h 1149888"/>
                  <a:gd name="connsiteX276" fmla="*/ 841789 w 1124929"/>
                  <a:gd name="connsiteY276" fmla="*/ 214461 h 1149888"/>
                  <a:gd name="connsiteX277" fmla="*/ 842902 w 1124929"/>
                  <a:gd name="connsiteY277" fmla="*/ 212236 h 1149888"/>
                  <a:gd name="connsiteX278" fmla="*/ 844014 w 1124929"/>
                  <a:gd name="connsiteY278" fmla="*/ 211123 h 1149888"/>
                  <a:gd name="connsiteX279" fmla="*/ 845286 w 1124929"/>
                  <a:gd name="connsiteY279" fmla="*/ 209374 h 1149888"/>
                  <a:gd name="connsiteX280" fmla="*/ 844969 w 1124929"/>
                  <a:gd name="connsiteY280" fmla="*/ 206354 h 1149888"/>
                  <a:gd name="connsiteX281" fmla="*/ 843697 w 1124929"/>
                  <a:gd name="connsiteY281" fmla="*/ 203333 h 1149888"/>
                  <a:gd name="connsiteX282" fmla="*/ 841948 w 1124929"/>
                  <a:gd name="connsiteY282" fmla="*/ 200630 h 1149888"/>
                  <a:gd name="connsiteX283" fmla="*/ 839882 w 1124929"/>
                  <a:gd name="connsiteY283" fmla="*/ 201902 h 1149888"/>
                  <a:gd name="connsiteX284" fmla="*/ 838291 w 1124929"/>
                  <a:gd name="connsiteY284" fmla="*/ 201902 h 1149888"/>
                  <a:gd name="connsiteX285" fmla="*/ 839882 w 1124929"/>
                  <a:gd name="connsiteY285" fmla="*/ 200153 h 1149888"/>
                  <a:gd name="connsiteX286" fmla="*/ 837974 w 1124929"/>
                  <a:gd name="connsiteY286" fmla="*/ 199835 h 1149888"/>
                  <a:gd name="connsiteX287" fmla="*/ 836861 w 1124929"/>
                  <a:gd name="connsiteY287" fmla="*/ 198245 h 1149888"/>
                  <a:gd name="connsiteX288" fmla="*/ 834158 w 1124929"/>
                  <a:gd name="connsiteY288" fmla="*/ 195861 h 1149888"/>
                  <a:gd name="connsiteX289" fmla="*/ 831137 w 1124929"/>
                  <a:gd name="connsiteY289" fmla="*/ 193635 h 1149888"/>
                  <a:gd name="connsiteX290" fmla="*/ 829707 w 1124929"/>
                  <a:gd name="connsiteY290" fmla="*/ 192363 h 1149888"/>
                  <a:gd name="connsiteX291" fmla="*/ 826686 w 1124929"/>
                  <a:gd name="connsiteY291" fmla="*/ 193476 h 1149888"/>
                  <a:gd name="connsiteX292" fmla="*/ 825097 w 1124929"/>
                  <a:gd name="connsiteY292" fmla="*/ 196974 h 1149888"/>
                  <a:gd name="connsiteX293" fmla="*/ 823825 w 1124929"/>
                  <a:gd name="connsiteY293" fmla="*/ 198882 h 1149888"/>
                  <a:gd name="connsiteX294" fmla="*/ 822552 w 1124929"/>
                  <a:gd name="connsiteY294" fmla="*/ 199517 h 1149888"/>
                  <a:gd name="connsiteX295" fmla="*/ 821917 w 1124929"/>
                  <a:gd name="connsiteY295" fmla="*/ 195225 h 1149888"/>
                  <a:gd name="connsiteX296" fmla="*/ 818896 w 1124929"/>
                  <a:gd name="connsiteY296" fmla="*/ 189184 h 1149888"/>
                  <a:gd name="connsiteX297" fmla="*/ 816035 w 1124929"/>
                  <a:gd name="connsiteY297" fmla="*/ 188389 h 1149888"/>
                  <a:gd name="connsiteX298" fmla="*/ 813491 w 1124929"/>
                  <a:gd name="connsiteY298" fmla="*/ 188866 h 1149888"/>
                  <a:gd name="connsiteX299" fmla="*/ 809675 w 1124929"/>
                  <a:gd name="connsiteY299" fmla="*/ 186163 h 1149888"/>
                  <a:gd name="connsiteX300" fmla="*/ 804111 w 1124929"/>
                  <a:gd name="connsiteY300" fmla="*/ 184414 h 1149888"/>
                  <a:gd name="connsiteX301" fmla="*/ 802045 w 1124929"/>
                  <a:gd name="connsiteY301" fmla="*/ 182030 h 1149888"/>
                  <a:gd name="connsiteX302" fmla="*/ 799341 w 1124929"/>
                  <a:gd name="connsiteY302" fmla="*/ 182507 h 1149888"/>
                  <a:gd name="connsiteX303" fmla="*/ 797276 w 1124929"/>
                  <a:gd name="connsiteY303" fmla="*/ 182030 h 1149888"/>
                  <a:gd name="connsiteX304" fmla="*/ 797276 w 1124929"/>
                  <a:gd name="connsiteY304" fmla="*/ 180122 h 1149888"/>
                  <a:gd name="connsiteX305" fmla="*/ 794255 w 1124929"/>
                  <a:gd name="connsiteY305" fmla="*/ 180281 h 1149888"/>
                  <a:gd name="connsiteX306" fmla="*/ 791392 w 1124929"/>
                  <a:gd name="connsiteY306" fmla="*/ 179963 h 1149888"/>
                  <a:gd name="connsiteX307" fmla="*/ 788690 w 1124929"/>
                  <a:gd name="connsiteY307" fmla="*/ 179009 h 1149888"/>
                  <a:gd name="connsiteX308" fmla="*/ 785829 w 1124929"/>
                  <a:gd name="connsiteY308" fmla="*/ 178214 h 1149888"/>
                  <a:gd name="connsiteX309" fmla="*/ 785034 w 1124929"/>
                  <a:gd name="connsiteY309" fmla="*/ 176625 h 1149888"/>
                  <a:gd name="connsiteX310" fmla="*/ 781378 w 1124929"/>
                  <a:gd name="connsiteY310" fmla="*/ 174399 h 1149888"/>
                  <a:gd name="connsiteX311" fmla="*/ 780265 w 1124929"/>
                  <a:gd name="connsiteY311" fmla="*/ 172809 h 1149888"/>
                  <a:gd name="connsiteX312" fmla="*/ 777880 w 1124929"/>
                  <a:gd name="connsiteY312" fmla="*/ 172809 h 1149888"/>
                  <a:gd name="connsiteX313" fmla="*/ 776448 w 1124929"/>
                  <a:gd name="connsiteY313" fmla="*/ 171696 h 1149888"/>
                  <a:gd name="connsiteX314" fmla="*/ 774223 w 1124929"/>
                  <a:gd name="connsiteY314" fmla="*/ 171696 h 1149888"/>
                  <a:gd name="connsiteX315" fmla="*/ 771362 w 1124929"/>
                  <a:gd name="connsiteY315" fmla="*/ 171696 h 1149888"/>
                  <a:gd name="connsiteX316" fmla="*/ 769295 w 1124929"/>
                  <a:gd name="connsiteY316" fmla="*/ 169788 h 1149888"/>
                  <a:gd name="connsiteX317" fmla="*/ 767388 w 1124929"/>
                  <a:gd name="connsiteY317" fmla="*/ 168835 h 1149888"/>
                  <a:gd name="connsiteX318" fmla="*/ 763730 w 1124929"/>
                  <a:gd name="connsiteY318" fmla="*/ 168358 h 1149888"/>
                  <a:gd name="connsiteX319" fmla="*/ 762617 w 1124929"/>
                  <a:gd name="connsiteY319" fmla="*/ 168994 h 1149888"/>
                  <a:gd name="connsiteX320" fmla="*/ 761982 w 1124929"/>
                  <a:gd name="connsiteY320" fmla="*/ 169947 h 1149888"/>
                  <a:gd name="connsiteX321" fmla="*/ 762777 w 1124929"/>
                  <a:gd name="connsiteY321" fmla="*/ 171060 h 1149888"/>
                  <a:gd name="connsiteX322" fmla="*/ 763254 w 1124929"/>
                  <a:gd name="connsiteY322" fmla="*/ 172332 h 1149888"/>
                  <a:gd name="connsiteX323" fmla="*/ 761823 w 1124929"/>
                  <a:gd name="connsiteY323" fmla="*/ 171855 h 1149888"/>
                  <a:gd name="connsiteX324" fmla="*/ 759280 w 1124929"/>
                  <a:gd name="connsiteY324" fmla="*/ 169630 h 1149888"/>
                  <a:gd name="connsiteX325" fmla="*/ 756576 w 1124929"/>
                  <a:gd name="connsiteY325" fmla="*/ 171060 h 1149888"/>
                  <a:gd name="connsiteX326" fmla="*/ 755464 w 1124929"/>
                  <a:gd name="connsiteY326" fmla="*/ 171060 h 1149888"/>
                  <a:gd name="connsiteX327" fmla="*/ 754192 w 1124929"/>
                  <a:gd name="connsiteY327" fmla="*/ 170901 h 1149888"/>
                  <a:gd name="connsiteX328" fmla="*/ 752920 w 1124929"/>
                  <a:gd name="connsiteY328" fmla="*/ 169947 h 1149888"/>
                  <a:gd name="connsiteX329" fmla="*/ 751966 w 1124929"/>
                  <a:gd name="connsiteY329" fmla="*/ 169630 h 1149888"/>
                  <a:gd name="connsiteX330" fmla="*/ 749740 w 1124929"/>
                  <a:gd name="connsiteY330" fmla="*/ 170424 h 1149888"/>
                  <a:gd name="connsiteX331" fmla="*/ 747515 w 1124929"/>
                  <a:gd name="connsiteY331" fmla="*/ 172650 h 1149888"/>
                  <a:gd name="connsiteX332" fmla="*/ 745448 w 1124929"/>
                  <a:gd name="connsiteY332" fmla="*/ 170742 h 1149888"/>
                  <a:gd name="connsiteX333" fmla="*/ 744336 w 1124929"/>
                  <a:gd name="connsiteY333" fmla="*/ 171060 h 1149888"/>
                  <a:gd name="connsiteX334" fmla="*/ 743063 w 1124929"/>
                  <a:gd name="connsiteY334" fmla="*/ 171696 h 1149888"/>
                  <a:gd name="connsiteX335" fmla="*/ 742745 w 1124929"/>
                  <a:gd name="connsiteY335" fmla="*/ 173286 h 1149888"/>
                  <a:gd name="connsiteX336" fmla="*/ 740678 w 1124929"/>
                  <a:gd name="connsiteY336" fmla="*/ 174240 h 1149888"/>
                  <a:gd name="connsiteX337" fmla="*/ 738771 w 1124929"/>
                  <a:gd name="connsiteY337" fmla="*/ 176148 h 1149888"/>
                  <a:gd name="connsiteX338" fmla="*/ 737340 w 1124929"/>
                  <a:gd name="connsiteY338" fmla="*/ 178055 h 1149888"/>
                  <a:gd name="connsiteX339" fmla="*/ 737659 w 1124929"/>
                  <a:gd name="connsiteY339" fmla="*/ 180281 h 1149888"/>
                  <a:gd name="connsiteX340" fmla="*/ 733525 w 1124929"/>
                  <a:gd name="connsiteY340" fmla="*/ 183302 h 1149888"/>
                  <a:gd name="connsiteX341" fmla="*/ 734638 w 1124929"/>
                  <a:gd name="connsiteY341" fmla="*/ 185686 h 1149888"/>
                  <a:gd name="connsiteX342" fmla="*/ 732729 w 1124929"/>
                  <a:gd name="connsiteY342" fmla="*/ 188389 h 1149888"/>
                  <a:gd name="connsiteX343" fmla="*/ 733048 w 1124929"/>
                  <a:gd name="connsiteY343" fmla="*/ 190456 h 1149888"/>
                  <a:gd name="connsiteX344" fmla="*/ 733525 w 1124929"/>
                  <a:gd name="connsiteY344" fmla="*/ 191728 h 1149888"/>
                  <a:gd name="connsiteX345" fmla="*/ 736387 w 1124929"/>
                  <a:gd name="connsiteY345" fmla="*/ 192999 h 1149888"/>
                  <a:gd name="connsiteX346" fmla="*/ 733684 w 1124929"/>
                  <a:gd name="connsiteY346" fmla="*/ 194112 h 1149888"/>
                  <a:gd name="connsiteX347" fmla="*/ 733207 w 1124929"/>
                  <a:gd name="connsiteY347" fmla="*/ 196815 h 1149888"/>
                  <a:gd name="connsiteX348" fmla="*/ 731299 w 1124929"/>
                  <a:gd name="connsiteY348" fmla="*/ 195543 h 1149888"/>
                  <a:gd name="connsiteX349" fmla="*/ 729232 w 1124929"/>
                  <a:gd name="connsiteY349" fmla="*/ 193317 h 1149888"/>
                  <a:gd name="connsiteX350" fmla="*/ 726053 w 1124929"/>
                  <a:gd name="connsiteY350" fmla="*/ 193317 h 1149888"/>
                  <a:gd name="connsiteX351" fmla="*/ 717945 w 1124929"/>
                  <a:gd name="connsiteY351" fmla="*/ 203015 h 1149888"/>
                  <a:gd name="connsiteX352" fmla="*/ 713175 w 1124929"/>
                  <a:gd name="connsiteY352" fmla="*/ 204446 h 1149888"/>
                  <a:gd name="connsiteX353" fmla="*/ 711586 w 1124929"/>
                  <a:gd name="connsiteY353" fmla="*/ 205559 h 1149888"/>
                  <a:gd name="connsiteX354" fmla="*/ 705863 w 1124929"/>
                  <a:gd name="connsiteY354" fmla="*/ 217800 h 1149888"/>
                  <a:gd name="connsiteX355" fmla="*/ 704432 w 1124929"/>
                  <a:gd name="connsiteY355" fmla="*/ 222410 h 1149888"/>
                  <a:gd name="connsiteX356" fmla="*/ 702524 w 1124929"/>
                  <a:gd name="connsiteY356" fmla="*/ 225113 h 1149888"/>
                  <a:gd name="connsiteX357" fmla="*/ 701093 w 1124929"/>
                  <a:gd name="connsiteY357" fmla="*/ 226067 h 1149888"/>
                  <a:gd name="connsiteX358" fmla="*/ 699344 w 1124929"/>
                  <a:gd name="connsiteY358" fmla="*/ 226862 h 1149888"/>
                  <a:gd name="connsiteX359" fmla="*/ 700457 w 1124929"/>
                  <a:gd name="connsiteY359" fmla="*/ 224795 h 1149888"/>
                  <a:gd name="connsiteX360" fmla="*/ 701730 w 1124929"/>
                  <a:gd name="connsiteY360" fmla="*/ 223046 h 1149888"/>
                  <a:gd name="connsiteX361" fmla="*/ 703001 w 1124929"/>
                  <a:gd name="connsiteY361" fmla="*/ 216210 h 1149888"/>
                  <a:gd name="connsiteX362" fmla="*/ 704273 w 1124929"/>
                  <a:gd name="connsiteY362" fmla="*/ 213666 h 1149888"/>
                  <a:gd name="connsiteX363" fmla="*/ 706021 w 1124929"/>
                  <a:gd name="connsiteY363" fmla="*/ 207466 h 1149888"/>
                  <a:gd name="connsiteX364" fmla="*/ 708406 w 1124929"/>
                  <a:gd name="connsiteY364" fmla="*/ 200630 h 1149888"/>
                  <a:gd name="connsiteX365" fmla="*/ 700617 w 1124929"/>
                  <a:gd name="connsiteY365" fmla="*/ 204446 h 1149888"/>
                  <a:gd name="connsiteX366" fmla="*/ 696801 w 1124929"/>
                  <a:gd name="connsiteY366" fmla="*/ 206194 h 1149888"/>
                  <a:gd name="connsiteX367" fmla="*/ 691555 w 1124929"/>
                  <a:gd name="connsiteY367" fmla="*/ 204605 h 1149888"/>
                  <a:gd name="connsiteX368" fmla="*/ 688852 w 1124929"/>
                  <a:gd name="connsiteY368" fmla="*/ 203492 h 1149888"/>
                  <a:gd name="connsiteX369" fmla="*/ 685513 w 1124929"/>
                  <a:gd name="connsiteY369" fmla="*/ 204287 h 1149888"/>
                  <a:gd name="connsiteX370" fmla="*/ 683924 w 1124929"/>
                  <a:gd name="connsiteY370" fmla="*/ 205400 h 1149888"/>
                  <a:gd name="connsiteX371" fmla="*/ 681380 w 1124929"/>
                  <a:gd name="connsiteY371" fmla="*/ 206194 h 1149888"/>
                  <a:gd name="connsiteX372" fmla="*/ 677246 w 1124929"/>
                  <a:gd name="connsiteY372" fmla="*/ 208897 h 1149888"/>
                  <a:gd name="connsiteX373" fmla="*/ 672001 w 1124929"/>
                  <a:gd name="connsiteY373" fmla="*/ 204128 h 1149888"/>
                  <a:gd name="connsiteX374" fmla="*/ 670410 w 1124929"/>
                  <a:gd name="connsiteY374" fmla="*/ 203174 h 1149888"/>
                  <a:gd name="connsiteX375" fmla="*/ 668980 w 1124929"/>
                  <a:gd name="connsiteY375" fmla="*/ 201584 h 1149888"/>
                  <a:gd name="connsiteX376" fmla="*/ 669457 w 1124929"/>
                  <a:gd name="connsiteY376" fmla="*/ 199676 h 1149888"/>
                  <a:gd name="connsiteX377" fmla="*/ 669457 w 1124929"/>
                  <a:gd name="connsiteY377" fmla="*/ 198245 h 1149888"/>
                  <a:gd name="connsiteX378" fmla="*/ 666277 w 1124929"/>
                  <a:gd name="connsiteY378" fmla="*/ 193794 h 1149888"/>
                  <a:gd name="connsiteX379" fmla="*/ 665323 w 1124929"/>
                  <a:gd name="connsiteY379" fmla="*/ 190615 h 1149888"/>
                  <a:gd name="connsiteX380" fmla="*/ 665323 w 1124929"/>
                  <a:gd name="connsiteY380" fmla="*/ 188707 h 1149888"/>
                  <a:gd name="connsiteX381" fmla="*/ 664528 w 1124929"/>
                  <a:gd name="connsiteY381" fmla="*/ 186322 h 1149888"/>
                  <a:gd name="connsiteX382" fmla="*/ 663098 w 1124929"/>
                  <a:gd name="connsiteY382" fmla="*/ 184574 h 1149888"/>
                  <a:gd name="connsiteX383" fmla="*/ 662461 w 1124929"/>
                  <a:gd name="connsiteY383" fmla="*/ 183143 h 1149888"/>
                  <a:gd name="connsiteX384" fmla="*/ 664687 w 1124929"/>
                  <a:gd name="connsiteY384" fmla="*/ 180917 h 1149888"/>
                  <a:gd name="connsiteX385" fmla="*/ 664687 w 1124929"/>
                  <a:gd name="connsiteY385" fmla="*/ 179804 h 1149888"/>
                  <a:gd name="connsiteX386" fmla="*/ 663098 w 1124929"/>
                  <a:gd name="connsiteY386" fmla="*/ 178055 h 1149888"/>
                  <a:gd name="connsiteX387" fmla="*/ 660236 w 1124929"/>
                  <a:gd name="connsiteY387" fmla="*/ 179486 h 1149888"/>
                  <a:gd name="connsiteX388" fmla="*/ 659124 w 1124929"/>
                  <a:gd name="connsiteY388" fmla="*/ 180758 h 1149888"/>
                  <a:gd name="connsiteX389" fmla="*/ 654195 w 1124929"/>
                  <a:gd name="connsiteY389" fmla="*/ 183779 h 1149888"/>
                  <a:gd name="connsiteX390" fmla="*/ 651492 w 1124929"/>
                  <a:gd name="connsiteY390" fmla="*/ 186322 h 1149888"/>
                  <a:gd name="connsiteX391" fmla="*/ 644815 w 1124929"/>
                  <a:gd name="connsiteY391" fmla="*/ 189979 h 1149888"/>
                  <a:gd name="connsiteX392" fmla="*/ 641476 w 1124929"/>
                  <a:gd name="connsiteY392" fmla="*/ 191092 h 1149888"/>
                  <a:gd name="connsiteX393" fmla="*/ 632892 w 1124929"/>
                  <a:gd name="connsiteY393" fmla="*/ 196656 h 1149888"/>
                  <a:gd name="connsiteX394" fmla="*/ 625738 w 1124929"/>
                  <a:gd name="connsiteY394" fmla="*/ 198245 h 1149888"/>
                  <a:gd name="connsiteX395" fmla="*/ 622400 w 1124929"/>
                  <a:gd name="connsiteY395" fmla="*/ 196020 h 1149888"/>
                  <a:gd name="connsiteX396" fmla="*/ 612225 w 1124929"/>
                  <a:gd name="connsiteY396" fmla="*/ 196020 h 1149888"/>
                  <a:gd name="connsiteX397" fmla="*/ 615405 w 1124929"/>
                  <a:gd name="connsiteY397" fmla="*/ 194748 h 1149888"/>
                  <a:gd name="connsiteX398" fmla="*/ 624784 w 1124929"/>
                  <a:gd name="connsiteY398" fmla="*/ 190456 h 1149888"/>
                  <a:gd name="connsiteX399" fmla="*/ 630825 w 1124929"/>
                  <a:gd name="connsiteY399" fmla="*/ 191568 h 1149888"/>
                  <a:gd name="connsiteX400" fmla="*/ 631938 w 1124929"/>
                  <a:gd name="connsiteY400" fmla="*/ 190615 h 1149888"/>
                  <a:gd name="connsiteX401" fmla="*/ 633210 w 1124929"/>
                  <a:gd name="connsiteY401" fmla="*/ 189184 h 1149888"/>
                  <a:gd name="connsiteX402" fmla="*/ 633527 w 1124929"/>
                  <a:gd name="connsiteY402" fmla="*/ 185209 h 1149888"/>
                  <a:gd name="connsiteX403" fmla="*/ 636548 w 1124929"/>
                  <a:gd name="connsiteY403" fmla="*/ 183461 h 1149888"/>
                  <a:gd name="connsiteX404" fmla="*/ 639409 w 1124929"/>
                  <a:gd name="connsiteY404" fmla="*/ 180599 h 1149888"/>
                  <a:gd name="connsiteX405" fmla="*/ 639409 w 1124929"/>
                  <a:gd name="connsiteY405" fmla="*/ 175989 h 1149888"/>
                  <a:gd name="connsiteX406" fmla="*/ 639887 w 1124929"/>
                  <a:gd name="connsiteY406" fmla="*/ 173286 h 1149888"/>
                  <a:gd name="connsiteX407" fmla="*/ 644180 w 1124929"/>
                  <a:gd name="connsiteY407" fmla="*/ 167245 h 1149888"/>
                  <a:gd name="connsiteX408" fmla="*/ 645928 w 1124929"/>
                  <a:gd name="connsiteY408" fmla="*/ 166132 h 1149888"/>
                  <a:gd name="connsiteX409" fmla="*/ 648630 w 1124929"/>
                  <a:gd name="connsiteY409" fmla="*/ 162793 h 1149888"/>
                  <a:gd name="connsiteX410" fmla="*/ 651651 w 1124929"/>
                  <a:gd name="connsiteY410" fmla="*/ 156752 h 1149888"/>
                  <a:gd name="connsiteX411" fmla="*/ 652128 w 1124929"/>
                  <a:gd name="connsiteY411" fmla="*/ 154050 h 1149888"/>
                  <a:gd name="connsiteX412" fmla="*/ 657374 w 1124929"/>
                  <a:gd name="connsiteY412" fmla="*/ 152460 h 1149888"/>
                  <a:gd name="connsiteX413" fmla="*/ 661189 w 1124929"/>
                  <a:gd name="connsiteY413" fmla="*/ 147849 h 1149888"/>
                  <a:gd name="connsiteX414" fmla="*/ 662780 w 1124929"/>
                  <a:gd name="connsiteY414" fmla="*/ 146896 h 1149888"/>
                  <a:gd name="connsiteX415" fmla="*/ 665482 w 1124929"/>
                  <a:gd name="connsiteY415" fmla="*/ 146578 h 1149888"/>
                  <a:gd name="connsiteX416" fmla="*/ 667231 w 1124929"/>
                  <a:gd name="connsiteY416" fmla="*/ 145147 h 1149888"/>
                  <a:gd name="connsiteX417" fmla="*/ 672159 w 1124929"/>
                  <a:gd name="connsiteY417" fmla="*/ 139424 h 1149888"/>
                  <a:gd name="connsiteX418" fmla="*/ 675498 w 1124929"/>
                  <a:gd name="connsiteY418" fmla="*/ 133223 h 1149888"/>
                  <a:gd name="connsiteX419" fmla="*/ 678996 w 1124929"/>
                  <a:gd name="connsiteY419" fmla="*/ 130044 h 1149888"/>
                  <a:gd name="connsiteX420" fmla="*/ 680426 w 1124929"/>
                  <a:gd name="connsiteY420" fmla="*/ 127659 h 1149888"/>
                  <a:gd name="connsiteX421" fmla="*/ 686786 w 1124929"/>
                  <a:gd name="connsiteY421" fmla="*/ 122572 h 1149888"/>
                  <a:gd name="connsiteX422" fmla="*/ 687421 w 1124929"/>
                  <a:gd name="connsiteY422" fmla="*/ 121459 h 1149888"/>
                  <a:gd name="connsiteX423" fmla="*/ 690601 w 1124929"/>
                  <a:gd name="connsiteY423" fmla="*/ 119551 h 1149888"/>
                  <a:gd name="connsiteX424" fmla="*/ 691714 w 1124929"/>
                  <a:gd name="connsiteY424" fmla="*/ 118439 h 1149888"/>
                  <a:gd name="connsiteX425" fmla="*/ 691714 w 1124929"/>
                  <a:gd name="connsiteY425" fmla="*/ 115418 h 1149888"/>
                  <a:gd name="connsiteX426" fmla="*/ 692190 w 1124929"/>
                  <a:gd name="connsiteY426" fmla="*/ 111126 h 1149888"/>
                  <a:gd name="connsiteX427" fmla="*/ 689965 w 1124929"/>
                  <a:gd name="connsiteY427" fmla="*/ 104290 h 1149888"/>
                  <a:gd name="connsiteX428" fmla="*/ 687103 w 1124929"/>
                  <a:gd name="connsiteY428" fmla="*/ 102223 h 1149888"/>
                  <a:gd name="connsiteX429" fmla="*/ 683288 w 1124929"/>
                  <a:gd name="connsiteY429" fmla="*/ 100633 h 1149888"/>
                  <a:gd name="connsiteX430" fmla="*/ 679950 w 1124929"/>
                  <a:gd name="connsiteY430" fmla="*/ 100315 h 1149888"/>
                  <a:gd name="connsiteX431" fmla="*/ 675498 w 1124929"/>
                  <a:gd name="connsiteY431" fmla="*/ 99361 h 1149888"/>
                  <a:gd name="connsiteX432" fmla="*/ 673272 w 1124929"/>
                  <a:gd name="connsiteY432" fmla="*/ 96500 h 1149888"/>
                  <a:gd name="connsiteX433" fmla="*/ 672159 w 1124929"/>
                  <a:gd name="connsiteY433" fmla="*/ 94433 h 1149888"/>
                  <a:gd name="connsiteX434" fmla="*/ 671205 w 1124929"/>
                  <a:gd name="connsiteY434" fmla="*/ 91412 h 1149888"/>
                  <a:gd name="connsiteX435" fmla="*/ 669775 w 1124929"/>
                  <a:gd name="connsiteY435" fmla="*/ 90617 h 1149888"/>
                  <a:gd name="connsiteX436" fmla="*/ 668184 w 1124929"/>
                  <a:gd name="connsiteY436" fmla="*/ 90617 h 1149888"/>
                  <a:gd name="connsiteX437" fmla="*/ 669297 w 1124929"/>
                  <a:gd name="connsiteY437" fmla="*/ 89187 h 1149888"/>
                  <a:gd name="connsiteX438" fmla="*/ 669297 w 1124929"/>
                  <a:gd name="connsiteY438" fmla="*/ 88233 h 1149888"/>
                  <a:gd name="connsiteX439" fmla="*/ 667549 w 1124929"/>
                  <a:gd name="connsiteY439" fmla="*/ 83464 h 1149888"/>
                  <a:gd name="connsiteX440" fmla="*/ 665959 w 1124929"/>
                  <a:gd name="connsiteY440" fmla="*/ 80602 h 1149888"/>
                  <a:gd name="connsiteX441" fmla="*/ 665164 w 1124929"/>
                  <a:gd name="connsiteY441" fmla="*/ 77899 h 1149888"/>
                  <a:gd name="connsiteX442" fmla="*/ 664846 w 1124929"/>
                  <a:gd name="connsiteY442" fmla="*/ 75673 h 1149888"/>
                  <a:gd name="connsiteX443" fmla="*/ 660077 w 1124929"/>
                  <a:gd name="connsiteY443" fmla="*/ 63591 h 1149888"/>
                  <a:gd name="connsiteX444" fmla="*/ 658328 w 1124929"/>
                  <a:gd name="connsiteY444" fmla="*/ 57709 h 1149888"/>
                  <a:gd name="connsiteX445" fmla="*/ 657692 w 1124929"/>
                  <a:gd name="connsiteY445" fmla="*/ 46580 h 1149888"/>
                  <a:gd name="connsiteX446" fmla="*/ 653559 w 1124929"/>
                  <a:gd name="connsiteY446" fmla="*/ 34498 h 1149888"/>
                  <a:gd name="connsiteX447" fmla="*/ 650538 w 1124929"/>
                  <a:gd name="connsiteY447" fmla="*/ 30683 h 1149888"/>
                  <a:gd name="connsiteX448" fmla="*/ 646723 w 1124929"/>
                  <a:gd name="connsiteY448" fmla="*/ 28139 h 1149888"/>
                  <a:gd name="connsiteX449" fmla="*/ 644338 w 1124929"/>
                  <a:gd name="connsiteY449" fmla="*/ 28139 h 1149888"/>
                  <a:gd name="connsiteX450" fmla="*/ 644020 w 1124929"/>
                  <a:gd name="connsiteY450" fmla="*/ 30365 h 1149888"/>
                  <a:gd name="connsiteX451" fmla="*/ 641317 w 1124929"/>
                  <a:gd name="connsiteY451" fmla="*/ 35293 h 1149888"/>
                  <a:gd name="connsiteX452" fmla="*/ 640363 w 1124929"/>
                  <a:gd name="connsiteY452" fmla="*/ 35929 h 1149888"/>
                  <a:gd name="connsiteX453" fmla="*/ 637979 w 1124929"/>
                  <a:gd name="connsiteY453" fmla="*/ 37201 h 1149888"/>
                  <a:gd name="connsiteX454" fmla="*/ 636866 w 1124929"/>
                  <a:gd name="connsiteY454" fmla="*/ 38950 h 1149888"/>
                  <a:gd name="connsiteX455" fmla="*/ 636231 w 1124929"/>
                  <a:gd name="connsiteY455" fmla="*/ 40698 h 1149888"/>
                  <a:gd name="connsiteX456" fmla="*/ 634799 w 1124929"/>
                  <a:gd name="connsiteY456" fmla="*/ 41811 h 1149888"/>
                  <a:gd name="connsiteX457" fmla="*/ 633368 w 1124929"/>
                  <a:gd name="connsiteY457" fmla="*/ 43242 h 1149888"/>
                  <a:gd name="connsiteX458" fmla="*/ 632892 w 1124929"/>
                  <a:gd name="connsiteY458" fmla="*/ 44514 h 1149888"/>
                  <a:gd name="connsiteX459" fmla="*/ 631620 w 1124929"/>
                  <a:gd name="connsiteY459" fmla="*/ 45468 h 1149888"/>
                  <a:gd name="connsiteX460" fmla="*/ 631302 w 1124929"/>
                  <a:gd name="connsiteY460" fmla="*/ 47057 h 1149888"/>
                  <a:gd name="connsiteX461" fmla="*/ 627963 w 1124929"/>
                  <a:gd name="connsiteY461" fmla="*/ 52622 h 1149888"/>
                  <a:gd name="connsiteX462" fmla="*/ 626691 w 1124929"/>
                  <a:gd name="connsiteY462" fmla="*/ 55165 h 1149888"/>
                  <a:gd name="connsiteX463" fmla="*/ 624784 w 1124929"/>
                  <a:gd name="connsiteY463" fmla="*/ 57868 h 1149888"/>
                  <a:gd name="connsiteX464" fmla="*/ 623512 w 1124929"/>
                  <a:gd name="connsiteY464" fmla="*/ 58822 h 1149888"/>
                  <a:gd name="connsiteX465" fmla="*/ 621922 w 1124929"/>
                  <a:gd name="connsiteY465" fmla="*/ 60411 h 1149888"/>
                  <a:gd name="connsiteX466" fmla="*/ 621128 w 1124929"/>
                  <a:gd name="connsiteY466" fmla="*/ 62160 h 1149888"/>
                  <a:gd name="connsiteX467" fmla="*/ 621128 w 1124929"/>
                  <a:gd name="connsiteY467" fmla="*/ 64068 h 1149888"/>
                  <a:gd name="connsiteX468" fmla="*/ 620015 w 1124929"/>
                  <a:gd name="connsiteY468" fmla="*/ 66294 h 1149888"/>
                  <a:gd name="connsiteX469" fmla="*/ 619379 w 1124929"/>
                  <a:gd name="connsiteY469" fmla="*/ 68201 h 1149888"/>
                  <a:gd name="connsiteX470" fmla="*/ 618266 w 1124929"/>
                  <a:gd name="connsiteY470" fmla="*/ 69314 h 1149888"/>
                  <a:gd name="connsiteX471" fmla="*/ 615405 w 1124929"/>
                  <a:gd name="connsiteY471" fmla="*/ 75515 h 1149888"/>
                  <a:gd name="connsiteX472" fmla="*/ 615405 w 1124929"/>
                  <a:gd name="connsiteY472" fmla="*/ 77581 h 1149888"/>
                  <a:gd name="connsiteX473" fmla="*/ 614609 w 1124929"/>
                  <a:gd name="connsiteY473" fmla="*/ 78853 h 1149888"/>
                  <a:gd name="connsiteX474" fmla="*/ 612542 w 1124929"/>
                  <a:gd name="connsiteY474" fmla="*/ 81874 h 1149888"/>
                  <a:gd name="connsiteX475" fmla="*/ 611112 w 1124929"/>
                  <a:gd name="connsiteY475" fmla="*/ 83622 h 1149888"/>
                  <a:gd name="connsiteX476" fmla="*/ 608727 w 1124929"/>
                  <a:gd name="connsiteY476" fmla="*/ 84894 h 1149888"/>
                  <a:gd name="connsiteX477" fmla="*/ 606184 w 1124929"/>
                  <a:gd name="connsiteY477" fmla="*/ 86325 h 1149888"/>
                  <a:gd name="connsiteX478" fmla="*/ 605230 w 1124929"/>
                  <a:gd name="connsiteY478" fmla="*/ 87915 h 1149888"/>
                  <a:gd name="connsiteX479" fmla="*/ 603481 w 1124929"/>
                  <a:gd name="connsiteY479" fmla="*/ 88710 h 1149888"/>
                  <a:gd name="connsiteX480" fmla="*/ 602209 w 1124929"/>
                  <a:gd name="connsiteY480" fmla="*/ 88710 h 1149888"/>
                  <a:gd name="connsiteX481" fmla="*/ 600142 w 1124929"/>
                  <a:gd name="connsiteY481" fmla="*/ 88233 h 1149888"/>
                  <a:gd name="connsiteX482" fmla="*/ 597281 w 1124929"/>
                  <a:gd name="connsiteY482" fmla="*/ 87915 h 1149888"/>
                  <a:gd name="connsiteX483" fmla="*/ 595850 w 1124929"/>
                  <a:gd name="connsiteY483" fmla="*/ 87915 h 1149888"/>
                  <a:gd name="connsiteX484" fmla="*/ 595214 w 1124929"/>
                  <a:gd name="connsiteY484" fmla="*/ 87279 h 1149888"/>
                  <a:gd name="connsiteX485" fmla="*/ 594260 w 1124929"/>
                  <a:gd name="connsiteY485" fmla="*/ 85530 h 1149888"/>
                  <a:gd name="connsiteX486" fmla="*/ 592829 w 1124929"/>
                  <a:gd name="connsiteY486" fmla="*/ 84258 h 1149888"/>
                  <a:gd name="connsiteX487" fmla="*/ 591875 w 1124929"/>
                  <a:gd name="connsiteY487" fmla="*/ 84735 h 1149888"/>
                  <a:gd name="connsiteX488" fmla="*/ 589967 w 1124929"/>
                  <a:gd name="connsiteY488" fmla="*/ 86007 h 1149888"/>
                  <a:gd name="connsiteX489" fmla="*/ 587742 w 1124929"/>
                  <a:gd name="connsiteY489" fmla="*/ 86802 h 1149888"/>
                  <a:gd name="connsiteX490" fmla="*/ 586152 w 1124929"/>
                  <a:gd name="connsiteY490" fmla="*/ 86484 h 1149888"/>
                  <a:gd name="connsiteX491" fmla="*/ 582655 w 1124929"/>
                  <a:gd name="connsiteY491" fmla="*/ 85530 h 1149888"/>
                  <a:gd name="connsiteX492" fmla="*/ 581224 w 1124929"/>
                  <a:gd name="connsiteY492" fmla="*/ 85053 h 1149888"/>
                  <a:gd name="connsiteX493" fmla="*/ 580746 w 1124929"/>
                  <a:gd name="connsiteY493" fmla="*/ 84258 h 1149888"/>
                  <a:gd name="connsiteX494" fmla="*/ 580270 w 1124929"/>
                  <a:gd name="connsiteY494" fmla="*/ 83622 h 1149888"/>
                  <a:gd name="connsiteX495" fmla="*/ 579475 w 1124929"/>
                  <a:gd name="connsiteY495" fmla="*/ 83940 h 1149888"/>
                  <a:gd name="connsiteX496" fmla="*/ 578522 w 1124929"/>
                  <a:gd name="connsiteY496" fmla="*/ 84894 h 1149888"/>
                  <a:gd name="connsiteX497" fmla="*/ 577090 w 1124929"/>
                  <a:gd name="connsiteY497" fmla="*/ 85848 h 1149888"/>
                  <a:gd name="connsiteX498" fmla="*/ 575023 w 1124929"/>
                  <a:gd name="connsiteY498" fmla="*/ 87120 h 1149888"/>
                  <a:gd name="connsiteX499" fmla="*/ 570890 w 1124929"/>
                  <a:gd name="connsiteY499" fmla="*/ 89505 h 1149888"/>
                  <a:gd name="connsiteX500" fmla="*/ 569777 w 1124929"/>
                  <a:gd name="connsiteY500" fmla="*/ 90299 h 1149888"/>
                  <a:gd name="connsiteX501" fmla="*/ 568665 w 1124929"/>
                  <a:gd name="connsiteY501" fmla="*/ 89823 h 1149888"/>
                  <a:gd name="connsiteX502" fmla="*/ 566915 w 1124929"/>
                  <a:gd name="connsiteY502" fmla="*/ 89346 h 1149888"/>
                  <a:gd name="connsiteX503" fmla="*/ 565008 w 1124929"/>
                  <a:gd name="connsiteY503" fmla="*/ 89346 h 1149888"/>
                  <a:gd name="connsiteX504" fmla="*/ 561033 w 1124929"/>
                  <a:gd name="connsiteY504" fmla="*/ 87756 h 1149888"/>
                  <a:gd name="connsiteX505" fmla="*/ 558649 w 1124929"/>
                  <a:gd name="connsiteY505" fmla="*/ 86643 h 1149888"/>
                  <a:gd name="connsiteX506" fmla="*/ 557695 w 1124929"/>
                  <a:gd name="connsiteY506" fmla="*/ 85212 h 1149888"/>
                  <a:gd name="connsiteX507" fmla="*/ 556582 w 1124929"/>
                  <a:gd name="connsiteY507" fmla="*/ 84576 h 1149888"/>
                  <a:gd name="connsiteX508" fmla="*/ 555946 w 1124929"/>
                  <a:gd name="connsiteY508" fmla="*/ 84258 h 1149888"/>
                  <a:gd name="connsiteX509" fmla="*/ 554675 w 1124929"/>
                  <a:gd name="connsiteY509" fmla="*/ 84258 h 1149888"/>
                  <a:gd name="connsiteX510" fmla="*/ 553721 w 1124929"/>
                  <a:gd name="connsiteY510" fmla="*/ 83304 h 1149888"/>
                  <a:gd name="connsiteX511" fmla="*/ 553721 w 1124929"/>
                  <a:gd name="connsiteY511" fmla="*/ 82192 h 1149888"/>
                  <a:gd name="connsiteX512" fmla="*/ 553084 w 1124929"/>
                  <a:gd name="connsiteY512" fmla="*/ 80920 h 1149888"/>
                  <a:gd name="connsiteX513" fmla="*/ 551813 w 1124929"/>
                  <a:gd name="connsiteY513" fmla="*/ 80602 h 1149888"/>
                  <a:gd name="connsiteX514" fmla="*/ 549428 w 1124929"/>
                  <a:gd name="connsiteY514" fmla="*/ 81079 h 1149888"/>
                  <a:gd name="connsiteX515" fmla="*/ 548793 w 1124929"/>
                  <a:gd name="connsiteY515" fmla="*/ 80761 h 1149888"/>
                  <a:gd name="connsiteX516" fmla="*/ 547361 w 1124929"/>
                  <a:gd name="connsiteY516" fmla="*/ 79489 h 1149888"/>
                  <a:gd name="connsiteX517" fmla="*/ 546089 w 1124929"/>
                  <a:gd name="connsiteY517" fmla="*/ 78058 h 1149888"/>
                  <a:gd name="connsiteX518" fmla="*/ 545772 w 1124929"/>
                  <a:gd name="connsiteY518" fmla="*/ 76627 h 1149888"/>
                  <a:gd name="connsiteX519" fmla="*/ 544976 w 1124929"/>
                  <a:gd name="connsiteY519" fmla="*/ 76627 h 1149888"/>
                  <a:gd name="connsiteX520" fmla="*/ 543069 w 1124929"/>
                  <a:gd name="connsiteY520" fmla="*/ 78058 h 1149888"/>
                  <a:gd name="connsiteX521" fmla="*/ 541798 w 1124929"/>
                  <a:gd name="connsiteY521" fmla="*/ 78376 h 1149888"/>
                  <a:gd name="connsiteX522" fmla="*/ 540844 w 1124929"/>
                  <a:gd name="connsiteY522" fmla="*/ 78058 h 1149888"/>
                  <a:gd name="connsiteX523" fmla="*/ 539731 w 1124929"/>
                  <a:gd name="connsiteY523" fmla="*/ 78058 h 1149888"/>
                  <a:gd name="connsiteX524" fmla="*/ 536869 w 1124929"/>
                  <a:gd name="connsiteY524" fmla="*/ 79489 h 1149888"/>
                  <a:gd name="connsiteX525" fmla="*/ 535279 w 1124929"/>
                  <a:gd name="connsiteY525" fmla="*/ 79807 h 1149888"/>
                  <a:gd name="connsiteX526" fmla="*/ 534166 w 1124929"/>
                  <a:gd name="connsiteY526" fmla="*/ 81238 h 1149888"/>
                  <a:gd name="connsiteX527" fmla="*/ 526376 w 1124929"/>
                  <a:gd name="connsiteY527" fmla="*/ 81874 h 1149888"/>
                  <a:gd name="connsiteX528" fmla="*/ 524309 w 1124929"/>
                  <a:gd name="connsiteY528" fmla="*/ 82192 h 1149888"/>
                  <a:gd name="connsiteX529" fmla="*/ 519699 w 1124929"/>
                  <a:gd name="connsiteY529" fmla="*/ 79807 h 1149888"/>
                  <a:gd name="connsiteX530" fmla="*/ 518427 w 1124929"/>
                  <a:gd name="connsiteY530" fmla="*/ 79012 h 1149888"/>
                  <a:gd name="connsiteX531" fmla="*/ 517792 w 1124929"/>
                  <a:gd name="connsiteY531" fmla="*/ 79012 h 1149888"/>
                  <a:gd name="connsiteX532" fmla="*/ 517314 w 1124929"/>
                  <a:gd name="connsiteY532" fmla="*/ 79012 h 1149888"/>
                  <a:gd name="connsiteX533" fmla="*/ 516838 w 1124929"/>
                  <a:gd name="connsiteY533" fmla="*/ 79489 h 1149888"/>
                  <a:gd name="connsiteX534" fmla="*/ 516043 w 1124929"/>
                  <a:gd name="connsiteY534" fmla="*/ 82509 h 1149888"/>
                  <a:gd name="connsiteX535" fmla="*/ 515407 w 1124929"/>
                  <a:gd name="connsiteY535" fmla="*/ 83304 h 1149888"/>
                  <a:gd name="connsiteX536" fmla="*/ 514135 w 1124929"/>
                  <a:gd name="connsiteY536" fmla="*/ 83940 h 1149888"/>
                  <a:gd name="connsiteX537" fmla="*/ 512863 w 1124929"/>
                  <a:gd name="connsiteY537" fmla="*/ 85053 h 1149888"/>
                  <a:gd name="connsiteX538" fmla="*/ 512863 w 1124929"/>
                  <a:gd name="connsiteY538" fmla="*/ 86166 h 1149888"/>
                  <a:gd name="connsiteX539" fmla="*/ 514453 w 1124929"/>
                  <a:gd name="connsiteY539" fmla="*/ 86802 h 1149888"/>
                  <a:gd name="connsiteX540" fmla="*/ 516043 w 1124929"/>
                  <a:gd name="connsiteY540" fmla="*/ 89028 h 1149888"/>
                  <a:gd name="connsiteX541" fmla="*/ 517633 w 1124929"/>
                  <a:gd name="connsiteY541" fmla="*/ 90776 h 1149888"/>
                  <a:gd name="connsiteX542" fmla="*/ 518905 w 1124929"/>
                  <a:gd name="connsiteY542" fmla="*/ 92366 h 1149888"/>
                  <a:gd name="connsiteX543" fmla="*/ 518905 w 1124929"/>
                  <a:gd name="connsiteY543" fmla="*/ 94115 h 1149888"/>
                  <a:gd name="connsiteX544" fmla="*/ 518427 w 1124929"/>
                  <a:gd name="connsiteY544" fmla="*/ 96658 h 1149888"/>
                  <a:gd name="connsiteX545" fmla="*/ 517473 w 1124929"/>
                  <a:gd name="connsiteY545" fmla="*/ 97453 h 1149888"/>
                  <a:gd name="connsiteX546" fmla="*/ 515884 w 1124929"/>
                  <a:gd name="connsiteY546" fmla="*/ 97930 h 1149888"/>
                  <a:gd name="connsiteX547" fmla="*/ 510002 w 1124929"/>
                  <a:gd name="connsiteY547" fmla="*/ 96658 h 1149888"/>
                  <a:gd name="connsiteX548" fmla="*/ 505391 w 1124929"/>
                  <a:gd name="connsiteY548" fmla="*/ 95546 h 1149888"/>
                  <a:gd name="connsiteX549" fmla="*/ 503483 w 1124929"/>
                  <a:gd name="connsiteY549" fmla="*/ 95228 h 1149888"/>
                  <a:gd name="connsiteX550" fmla="*/ 502689 w 1124929"/>
                  <a:gd name="connsiteY550" fmla="*/ 94910 h 1149888"/>
                  <a:gd name="connsiteX551" fmla="*/ 501417 w 1124929"/>
                  <a:gd name="connsiteY551" fmla="*/ 95387 h 1149888"/>
                  <a:gd name="connsiteX552" fmla="*/ 500304 w 1124929"/>
                  <a:gd name="connsiteY552" fmla="*/ 96023 h 1149888"/>
                  <a:gd name="connsiteX553" fmla="*/ 498714 w 1124929"/>
                  <a:gd name="connsiteY553" fmla="*/ 95546 h 1149888"/>
                  <a:gd name="connsiteX554" fmla="*/ 496647 w 1124929"/>
                  <a:gd name="connsiteY554" fmla="*/ 95546 h 1149888"/>
                  <a:gd name="connsiteX555" fmla="*/ 494421 w 1124929"/>
                  <a:gd name="connsiteY555" fmla="*/ 96341 h 1149888"/>
                  <a:gd name="connsiteX556" fmla="*/ 492355 w 1124929"/>
                  <a:gd name="connsiteY556" fmla="*/ 96658 h 1149888"/>
                  <a:gd name="connsiteX557" fmla="*/ 488539 w 1124929"/>
                  <a:gd name="connsiteY557" fmla="*/ 95705 h 1149888"/>
                  <a:gd name="connsiteX558" fmla="*/ 487426 w 1124929"/>
                  <a:gd name="connsiteY558" fmla="*/ 95705 h 1149888"/>
                  <a:gd name="connsiteX559" fmla="*/ 486632 w 1124929"/>
                  <a:gd name="connsiteY559" fmla="*/ 95069 h 1149888"/>
                  <a:gd name="connsiteX560" fmla="*/ 485042 w 1124929"/>
                  <a:gd name="connsiteY560" fmla="*/ 93161 h 1149888"/>
                  <a:gd name="connsiteX561" fmla="*/ 484248 w 1124929"/>
                  <a:gd name="connsiteY561" fmla="*/ 93161 h 1149888"/>
                  <a:gd name="connsiteX562" fmla="*/ 482181 w 1124929"/>
                  <a:gd name="connsiteY562" fmla="*/ 93797 h 1149888"/>
                  <a:gd name="connsiteX563" fmla="*/ 479637 w 1124929"/>
                  <a:gd name="connsiteY563" fmla="*/ 94433 h 1149888"/>
                  <a:gd name="connsiteX564" fmla="*/ 478365 w 1124929"/>
                  <a:gd name="connsiteY564" fmla="*/ 94433 h 1149888"/>
                  <a:gd name="connsiteX565" fmla="*/ 476934 w 1124929"/>
                  <a:gd name="connsiteY565" fmla="*/ 94910 h 1149888"/>
                  <a:gd name="connsiteX566" fmla="*/ 475662 w 1124929"/>
                  <a:gd name="connsiteY566" fmla="*/ 95864 h 1149888"/>
                  <a:gd name="connsiteX567" fmla="*/ 473119 w 1124929"/>
                  <a:gd name="connsiteY567" fmla="*/ 99679 h 1149888"/>
                  <a:gd name="connsiteX568" fmla="*/ 471847 w 1124929"/>
                  <a:gd name="connsiteY568" fmla="*/ 101110 h 1149888"/>
                  <a:gd name="connsiteX569" fmla="*/ 470416 w 1124929"/>
                  <a:gd name="connsiteY569" fmla="*/ 101746 h 1149888"/>
                  <a:gd name="connsiteX570" fmla="*/ 467554 w 1124929"/>
                  <a:gd name="connsiteY570" fmla="*/ 101746 h 1149888"/>
                  <a:gd name="connsiteX571" fmla="*/ 464534 w 1124929"/>
                  <a:gd name="connsiteY571" fmla="*/ 101746 h 1149888"/>
                  <a:gd name="connsiteX572" fmla="*/ 462309 w 1124929"/>
                  <a:gd name="connsiteY572" fmla="*/ 102700 h 1149888"/>
                  <a:gd name="connsiteX573" fmla="*/ 460242 w 1124929"/>
                  <a:gd name="connsiteY573" fmla="*/ 103177 h 1149888"/>
                  <a:gd name="connsiteX574" fmla="*/ 459129 w 1124929"/>
                  <a:gd name="connsiteY574" fmla="*/ 103177 h 1149888"/>
                  <a:gd name="connsiteX575" fmla="*/ 458811 w 1124929"/>
                  <a:gd name="connsiteY575" fmla="*/ 105402 h 1149888"/>
                  <a:gd name="connsiteX576" fmla="*/ 458334 w 1124929"/>
                  <a:gd name="connsiteY576" fmla="*/ 106356 h 1149888"/>
                  <a:gd name="connsiteX577" fmla="*/ 457698 w 1124929"/>
                  <a:gd name="connsiteY577" fmla="*/ 106992 h 1149888"/>
                  <a:gd name="connsiteX578" fmla="*/ 456108 w 1124929"/>
                  <a:gd name="connsiteY578" fmla="*/ 106992 h 1149888"/>
                  <a:gd name="connsiteX579" fmla="*/ 454677 w 1124929"/>
                  <a:gd name="connsiteY579" fmla="*/ 106992 h 1149888"/>
                  <a:gd name="connsiteX580" fmla="*/ 453723 w 1124929"/>
                  <a:gd name="connsiteY580" fmla="*/ 106038 h 1149888"/>
                  <a:gd name="connsiteX581" fmla="*/ 452134 w 1124929"/>
                  <a:gd name="connsiteY581" fmla="*/ 105561 h 1149888"/>
                  <a:gd name="connsiteX582" fmla="*/ 450702 w 1124929"/>
                  <a:gd name="connsiteY582" fmla="*/ 105243 h 1149888"/>
                  <a:gd name="connsiteX583" fmla="*/ 449749 w 1124929"/>
                  <a:gd name="connsiteY583" fmla="*/ 104767 h 1149888"/>
                  <a:gd name="connsiteX584" fmla="*/ 448954 w 1124929"/>
                  <a:gd name="connsiteY584" fmla="*/ 104767 h 1149888"/>
                  <a:gd name="connsiteX585" fmla="*/ 448318 w 1124929"/>
                  <a:gd name="connsiteY585" fmla="*/ 105720 h 1149888"/>
                  <a:gd name="connsiteX586" fmla="*/ 447841 w 1124929"/>
                  <a:gd name="connsiteY586" fmla="*/ 106515 h 1149888"/>
                  <a:gd name="connsiteX587" fmla="*/ 447365 w 1124929"/>
                  <a:gd name="connsiteY587" fmla="*/ 107946 h 1149888"/>
                  <a:gd name="connsiteX588" fmla="*/ 445139 w 1124929"/>
                  <a:gd name="connsiteY588" fmla="*/ 108423 h 1149888"/>
                  <a:gd name="connsiteX589" fmla="*/ 444185 w 1124929"/>
                  <a:gd name="connsiteY589" fmla="*/ 109218 h 1149888"/>
                  <a:gd name="connsiteX590" fmla="*/ 444661 w 1124929"/>
                  <a:gd name="connsiteY590" fmla="*/ 111762 h 1149888"/>
                  <a:gd name="connsiteX591" fmla="*/ 444344 w 1124929"/>
                  <a:gd name="connsiteY591" fmla="*/ 112715 h 1149888"/>
                  <a:gd name="connsiteX592" fmla="*/ 443867 w 1124929"/>
                  <a:gd name="connsiteY592" fmla="*/ 113510 h 1149888"/>
                  <a:gd name="connsiteX593" fmla="*/ 441164 w 1124929"/>
                  <a:gd name="connsiteY593" fmla="*/ 113510 h 1149888"/>
                  <a:gd name="connsiteX594" fmla="*/ 438938 w 1124929"/>
                  <a:gd name="connsiteY594" fmla="*/ 113510 h 1149888"/>
                  <a:gd name="connsiteX595" fmla="*/ 437666 w 1124929"/>
                  <a:gd name="connsiteY595" fmla="*/ 114464 h 1149888"/>
                  <a:gd name="connsiteX596" fmla="*/ 436077 w 1124929"/>
                  <a:gd name="connsiteY596" fmla="*/ 115577 h 1149888"/>
                  <a:gd name="connsiteX597" fmla="*/ 435123 w 1124929"/>
                  <a:gd name="connsiteY597" fmla="*/ 115577 h 1149888"/>
                  <a:gd name="connsiteX598" fmla="*/ 434010 w 1124929"/>
                  <a:gd name="connsiteY598" fmla="*/ 115577 h 1149888"/>
                  <a:gd name="connsiteX599" fmla="*/ 432421 w 1124929"/>
                  <a:gd name="connsiteY599" fmla="*/ 114305 h 1149888"/>
                  <a:gd name="connsiteX600" fmla="*/ 430989 w 1124929"/>
                  <a:gd name="connsiteY600" fmla="*/ 112715 h 1149888"/>
                  <a:gd name="connsiteX601" fmla="*/ 427174 w 1124929"/>
                  <a:gd name="connsiteY601" fmla="*/ 111602 h 1149888"/>
                  <a:gd name="connsiteX602" fmla="*/ 423359 w 1124929"/>
                  <a:gd name="connsiteY602" fmla="*/ 110649 h 1149888"/>
                  <a:gd name="connsiteX603" fmla="*/ 420974 w 1124929"/>
                  <a:gd name="connsiteY603" fmla="*/ 108105 h 1149888"/>
                  <a:gd name="connsiteX604" fmla="*/ 420338 w 1124929"/>
                  <a:gd name="connsiteY604" fmla="*/ 106833 h 1149888"/>
                  <a:gd name="connsiteX605" fmla="*/ 419225 w 1124929"/>
                  <a:gd name="connsiteY605" fmla="*/ 106356 h 1149888"/>
                  <a:gd name="connsiteX606" fmla="*/ 416364 w 1124929"/>
                  <a:gd name="connsiteY606" fmla="*/ 103336 h 1149888"/>
                  <a:gd name="connsiteX607" fmla="*/ 414773 w 1124929"/>
                  <a:gd name="connsiteY607" fmla="*/ 101428 h 1149888"/>
                  <a:gd name="connsiteX608" fmla="*/ 413025 w 1124929"/>
                  <a:gd name="connsiteY608" fmla="*/ 100951 h 1149888"/>
                  <a:gd name="connsiteX609" fmla="*/ 410958 w 1124929"/>
                  <a:gd name="connsiteY609" fmla="*/ 100156 h 1149888"/>
                  <a:gd name="connsiteX610" fmla="*/ 410958 w 1124929"/>
                  <a:gd name="connsiteY610" fmla="*/ 98725 h 1149888"/>
                  <a:gd name="connsiteX611" fmla="*/ 410958 w 1124929"/>
                  <a:gd name="connsiteY611" fmla="*/ 97453 h 1149888"/>
                  <a:gd name="connsiteX612" fmla="*/ 410163 w 1124929"/>
                  <a:gd name="connsiteY612" fmla="*/ 96976 h 1149888"/>
                  <a:gd name="connsiteX613" fmla="*/ 408891 w 1124929"/>
                  <a:gd name="connsiteY613" fmla="*/ 96658 h 1149888"/>
                  <a:gd name="connsiteX614" fmla="*/ 408415 w 1124929"/>
                  <a:gd name="connsiteY614" fmla="*/ 95864 h 1149888"/>
                  <a:gd name="connsiteX615" fmla="*/ 408415 w 1124929"/>
                  <a:gd name="connsiteY615" fmla="*/ 94115 h 1149888"/>
                  <a:gd name="connsiteX616" fmla="*/ 408733 w 1124929"/>
                  <a:gd name="connsiteY616" fmla="*/ 89505 h 1149888"/>
                  <a:gd name="connsiteX617" fmla="*/ 408415 w 1124929"/>
                  <a:gd name="connsiteY617" fmla="*/ 85212 h 1149888"/>
                  <a:gd name="connsiteX618" fmla="*/ 405712 w 1124929"/>
                  <a:gd name="connsiteY618" fmla="*/ 83781 h 1149888"/>
                  <a:gd name="connsiteX619" fmla="*/ 404599 w 1124929"/>
                  <a:gd name="connsiteY619" fmla="*/ 82827 h 1149888"/>
                  <a:gd name="connsiteX620" fmla="*/ 402533 w 1124929"/>
                  <a:gd name="connsiteY620" fmla="*/ 76468 h 1149888"/>
                  <a:gd name="connsiteX621" fmla="*/ 401579 w 1124929"/>
                  <a:gd name="connsiteY621" fmla="*/ 73607 h 1149888"/>
                  <a:gd name="connsiteX622" fmla="*/ 401579 w 1124929"/>
                  <a:gd name="connsiteY622" fmla="*/ 71381 h 1149888"/>
                  <a:gd name="connsiteX623" fmla="*/ 402214 w 1124929"/>
                  <a:gd name="connsiteY623" fmla="*/ 65022 h 1149888"/>
                  <a:gd name="connsiteX624" fmla="*/ 403009 w 1124929"/>
                  <a:gd name="connsiteY624" fmla="*/ 62319 h 1149888"/>
                  <a:gd name="connsiteX625" fmla="*/ 405076 w 1124929"/>
                  <a:gd name="connsiteY625" fmla="*/ 56755 h 1149888"/>
                  <a:gd name="connsiteX626" fmla="*/ 406348 w 1124929"/>
                  <a:gd name="connsiteY626" fmla="*/ 54847 h 1149888"/>
                  <a:gd name="connsiteX627" fmla="*/ 406348 w 1124929"/>
                  <a:gd name="connsiteY627" fmla="*/ 53417 h 1149888"/>
                  <a:gd name="connsiteX628" fmla="*/ 406348 w 1124929"/>
                  <a:gd name="connsiteY628" fmla="*/ 51668 h 1149888"/>
                  <a:gd name="connsiteX629" fmla="*/ 405712 w 1124929"/>
                  <a:gd name="connsiteY629" fmla="*/ 48011 h 1149888"/>
                  <a:gd name="connsiteX630" fmla="*/ 409209 w 1124929"/>
                  <a:gd name="connsiteY630" fmla="*/ 45786 h 1149888"/>
                  <a:gd name="connsiteX631" fmla="*/ 410641 w 1124929"/>
                  <a:gd name="connsiteY631" fmla="*/ 44832 h 1149888"/>
                  <a:gd name="connsiteX632" fmla="*/ 410958 w 1124929"/>
                  <a:gd name="connsiteY632" fmla="*/ 43242 h 1149888"/>
                  <a:gd name="connsiteX633" fmla="*/ 412866 w 1124929"/>
                  <a:gd name="connsiteY633" fmla="*/ 41334 h 1149888"/>
                  <a:gd name="connsiteX634" fmla="*/ 413661 w 1124929"/>
                  <a:gd name="connsiteY634" fmla="*/ 39585 h 1149888"/>
                  <a:gd name="connsiteX635" fmla="*/ 414297 w 1124929"/>
                  <a:gd name="connsiteY635" fmla="*/ 38155 h 1149888"/>
                  <a:gd name="connsiteX636" fmla="*/ 414297 w 1124929"/>
                  <a:gd name="connsiteY636" fmla="*/ 37360 h 1149888"/>
                  <a:gd name="connsiteX637" fmla="*/ 413343 w 1124929"/>
                  <a:gd name="connsiteY637" fmla="*/ 36883 h 1149888"/>
                  <a:gd name="connsiteX638" fmla="*/ 412389 w 1124929"/>
                  <a:gd name="connsiteY638" fmla="*/ 35452 h 1149888"/>
                  <a:gd name="connsiteX639" fmla="*/ 410322 w 1124929"/>
                  <a:gd name="connsiteY639" fmla="*/ 31478 h 1149888"/>
                  <a:gd name="connsiteX640" fmla="*/ 409528 w 1124929"/>
                  <a:gd name="connsiteY640" fmla="*/ 30683 h 1149888"/>
                  <a:gd name="connsiteX641" fmla="*/ 408891 w 1124929"/>
                  <a:gd name="connsiteY641" fmla="*/ 29570 h 1149888"/>
                  <a:gd name="connsiteX642" fmla="*/ 409209 w 1124929"/>
                  <a:gd name="connsiteY642" fmla="*/ 27821 h 1149888"/>
                  <a:gd name="connsiteX643" fmla="*/ 410004 w 1124929"/>
                  <a:gd name="connsiteY643" fmla="*/ 25913 h 1149888"/>
                  <a:gd name="connsiteX644" fmla="*/ 410004 w 1124929"/>
                  <a:gd name="connsiteY644" fmla="*/ 25118 h 1149888"/>
                  <a:gd name="connsiteX645" fmla="*/ 408733 w 1124929"/>
                  <a:gd name="connsiteY645" fmla="*/ 24164 h 1149888"/>
                  <a:gd name="connsiteX646" fmla="*/ 406189 w 1124929"/>
                  <a:gd name="connsiteY646" fmla="*/ 22416 h 1149888"/>
                  <a:gd name="connsiteX647" fmla="*/ 404122 w 1124929"/>
                  <a:gd name="connsiteY647" fmla="*/ 22416 h 1149888"/>
                  <a:gd name="connsiteX648" fmla="*/ 402533 w 1124929"/>
                  <a:gd name="connsiteY648" fmla="*/ 21621 h 1149888"/>
                  <a:gd name="connsiteX649" fmla="*/ 400148 w 1124929"/>
                  <a:gd name="connsiteY649" fmla="*/ 21621 h 1149888"/>
                  <a:gd name="connsiteX650" fmla="*/ 398240 w 1124929"/>
                  <a:gd name="connsiteY650" fmla="*/ 21303 h 1149888"/>
                  <a:gd name="connsiteX651" fmla="*/ 397127 w 1124929"/>
                  <a:gd name="connsiteY651" fmla="*/ 20667 h 1149888"/>
                  <a:gd name="connsiteX652" fmla="*/ 397127 w 1124929"/>
                  <a:gd name="connsiteY652" fmla="*/ 19554 h 1149888"/>
                  <a:gd name="connsiteX653" fmla="*/ 397763 w 1124929"/>
                  <a:gd name="connsiteY653" fmla="*/ 18759 h 1149888"/>
                  <a:gd name="connsiteX654" fmla="*/ 399353 w 1124929"/>
                  <a:gd name="connsiteY654" fmla="*/ 16852 h 1149888"/>
                  <a:gd name="connsiteX655" fmla="*/ 400466 w 1124929"/>
                  <a:gd name="connsiteY655" fmla="*/ 14785 h 1149888"/>
                  <a:gd name="connsiteX656" fmla="*/ 400466 w 1124929"/>
                  <a:gd name="connsiteY656" fmla="*/ 12718 h 1149888"/>
                  <a:gd name="connsiteX657" fmla="*/ 400942 w 1124929"/>
                  <a:gd name="connsiteY657" fmla="*/ 10015 h 1149888"/>
                  <a:gd name="connsiteX658" fmla="*/ 401420 w 1124929"/>
                  <a:gd name="connsiteY658" fmla="*/ 7631 h 1149888"/>
                  <a:gd name="connsiteX659" fmla="*/ 401738 w 1124929"/>
                  <a:gd name="connsiteY659" fmla="*/ 4928 h 1149888"/>
                  <a:gd name="connsiteX660" fmla="*/ 399194 w 1124929"/>
                  <a:gd name="connsiteY660" fmla="*/ 3180 h 1149888"/>
                  <a:gd name="connsiteX661" fmla="*/ 398399 w 1124929"/>
                  <a:gd name="connsiteY661" fmla="*/ 1749 h 1149888"/>
                  <a:gd name="connsiteX662" fmla="*/ 397286 w 1124929"/>
                  <a:gd name="connsiteY662" fmla="*/ 477 h 1149888"/>
                  <a:gd name="connsiteX663" fmla="*/ 396173 w 1124929"/>
                  <a:gd name="connsiteY663" fmla="*/ 477 h 1149888"/>
                  <a:gd name="connsiteX664" fmla="*/ 394425 w 1124929"/>
                  <a:gd name="connsiteY664" fmla="*/ 0 h 1149888"/>
                  <a:gd name="connsiteX665" fmla="*/ 391722 w 1124929"/>
                  <a:gd name="connsiteY665" fmla="*/ 1749 h 1149888"/>
                  <a:gd name="connsiteX666" fmla="*/ 389655 w 1124929"/>
                  <a:gd name="connsiteY666" fmla="*/ 1431 h 1149888"/>
                  <a:gd name="connsiteX667" fmla="*/ 388224 w 1124929"/>
                  <a:gd name="connsiteY667" fmla="*/ 2067 h 1149888"/>
                  <a:gd name="connsiteX668" fmla="*/ 384886 w 1124929"/>
                  <a:gd name="connsiteY668" fmla="*/ 2067 h 1149888"/>
                  <a:gd name="connsiteX669" fmla="*/ 382660 w 1124929"/>
                  <a:gd name="connsiteY669" fmla="*/ 1113 h 1149888"/>
                  <a:gd name="connsiteX670" fmla="*/ 380116 w 1124929"/>
                  <a:gd name="connsiteY670" fmla="*/ 1590 h 1149888"/>
                  <a:gd name="connsiteX671" fmla="*/ 380912 w 1124929"/>
                  <a:gd name="connsiteY671" fmla="*/ 1908 h 1149888"/>
                  <a:gd name="connsiteX672" fmla="*/ 382024 w 1124929"/>
                  <a:gd name="connsiteY672" fmla="*/ 2703 h 1149888"/>
                  <a:gd name="connsiteX673" fmla="*/ 383137 w 1124929"/>
                  <a:gd name="connsiteY673" fmla="*/ 5087 h 1149888"/>
                  <a:gd name="connsiteX674" fmla="*/ 384091 w 1124929"/>
                  <a:gd name="connsiteY674" fmla="*/ 7631 h 1149888"/>
                  <a:gd name="connsiteX675" fmla="*/ 384091 w 1124929"/>
                  <a:gd name="connsiteY675" fmla="*/ 8903 h 1149888"/>
                  <a:gd name="connsiteX676" fmla="*/ 383455 w 1124929"/>
                  <a:gd name="connsiteY676" fmla="*/ 10492 h 1149888"/>
                  <a:gd name="connsiteX677" fmla="*/ 382024 w 1124929"/>
                  <a:gd name="connsiteY677" fmla="*/ 12400 h 1149888"/>
                  <a:gd name="connsiteX678" fmla="*/ 380275 w 1124929"/>
                  <a:gd name="connsiteY678" fmla="*/ 13990 h 1149888"/>
                  <a:gd name="connsiteX679" fmla="*/ 377573 w 1124929"/>
                  <a:gd name="connsiteY679" fmla="*/ 15262 h 1149888"/>
                  <a:gd name="connsiteX680" fmla="*/ 375506 w 1124929"/>
                  <a:gd name="connsiteY680" fmla="*/ 16534 h 1149888"/>
                  <a:gd name="connsiteX681" fmla="*/ 373758 w 1124929"/>
                  <a:gd name="connsiteY681" fmla="*/ 19713 h 1149888"/>
                  <a:gd name="connsiteX682" fmla="*/ 372645 w 1124929"/>
                  <a:gd name="connsiteY682" fmla="*/ 20826 h 1149888"/>
                  <a:gd name="connsiteX683" fmla="*/ 371691 w 1124929"/>
                  <a:gd name="connsiteY683" fmla="*/ 21303 h 1149888"/>
                  <a:gd name="connsiteX684" fmla="*/ 369783 w 1124929"/>
                  <a:gd name="connsiteY684" fmla="*/ 21780 h 1149888"/>
                  <a:gd name="connsiteX685" fmla="*/ 366763 w 1124929"/>
                  <a:gd name="connsiteY685" fmla="*/ 21780 h 1149888"/>
                  <a:gd name="connsiteX686" fmla="*/ 364696 w 1124929"/>
                  <a:gd name="connsiteY686" fmla="*/ 21462 h 1149888"/>
                  <a:gd name="connsiteX687" fmla="*/ 362152 w 1124929"/>
                  <a:gd name="connsiteY687" fmla="*/ 23847 h 1149888"/>
                  <a:gd name="connsiteX688" fmla="*/ 358973 w 1124929"/>
                  <a:gd name="connsiteY688" fmla="*/ 24801 h 1149888"/>
                  <a:gd name="connsiteX689" fmla="*/ 356747 w 1124929"/>
                  <a:gd name="connsiteY689" fmla="*/ 28139 h 1149888"/>
                  <a:gd name="connsiteX690" fmla="*/ 349116 w 1124929"/>
                  <a:gd name="connsiteY690" fmla="*/ 30683 h 1149888"/>
                  <a:gd name="connsiteX691" fmla="*/ 341644 w 1124929"/>
                  <a:gd name="connsiteY691" fmla="*/ 32749 h 1149888"/>
                  <a:gd name="connsiteX692" fmla="*/ 339577 w 1124929"/>
                  <a:gd name="connsiteY692" fmla="*/ 33544 h 1149888"/>
                  <a:gd name="connsiteX693" fmla="*/ 332105 w 1124929"/>
                  <a:gd name="connsiteY693" fmla="*/ 31955 h 1149888"/>
                  <a:gd name="connsiteX694" fmla="*/ 330356 w 1124929"/>
                  <a:gd name="connsiteY694" fmla="*/ 32431 h 1149888"/>
                  <a:gd name="connsiteX695" fmla="*/ 328290 w 1124929"/>
                  <a:gd name="connsiteY695" fmla="*/ 34021 h 1149888"/>
                  <a:gd name="connsiteX696" fmla="*/ 326382 w 1124929"/>
                  <a:gd name="connsiteY696" fmla="*/ 35293 h 1149888"/>
                  <a:gd name="connsiteX697" fmla="*/ 324792 w 1124929"/>
                  <a:gd name="connsiteY697" fmla="*/ 35293 h 1149888"/>
                  <a:gd name="connsiteX698" fmla="*/ 323520 w 1124929"/>
                  <a:gd name="connsiteY698" fmla="*/ 35929 h 1149888"/>
                  <a:gd name="connsiteX699" fmla="*/ 322725 w 1124929"/>
                  <a:gd name="connsiteY699" fmla="*/ 38155 h 1149888"/>
                  <a:gd name="connsiteX700" fmla="*/ 322090 w 1124929"/>
                  <a:gd name="connsiteY700" fmla="*/ 45786 h 1149888"/>
                  <a:gd name="connsiteX701" fmla="*/ 319386 w 1124929"/>
                  <a:gd name="connsiteY701" fmla="*/ 48011 h 1149888"/>
                  <a:gd name="connsiteX702" fmla="*/ 316208 w 1124929"/>
                  <a:gd name="connsiteY702" fmla="*/ 48011 h 1149888"/>
                  <a:gd name="connsiteX703" fmla="*/ 313982 w 1124929"/>
                  <a:gd name="connsiteY703" fmla="*/ 45309 h 1149888"/>
                  <a:gd name="connsiteX704" fmla="*/ 311438 w 1124929"/>
                  <a:gd name="connsiteY704" fmla="*/ 43242 h 1149888"/>
                  <a:gd name="connsiteX705" fmla="*/ 306828 w 1124929"/>
                  <a:gd name="connsiteY705" fmla="*/ 38473 h 1149888"/>
                  <a:gd name="connsiteX706" fmla="*/ 305555 w 1124929"/>
                  <a:gd name="connsiteY706" fmla="*/ 37837 h 1149888"/>
                  <a:gd name="connsiteX707" fmla="*/ 304443 w 1124929"/>
                  <a:gd name="connsiteY707" fmla="*/ 37837 h 1149888"/>
                  <a:gd name="connsiteX708" fmla="*/ 300151 w 1124929"/>
                  <a:gd name="connsiteY708" fmla="*/ 39267 h 1149888"/>
                  <a:gd name="connsiteX709" fmla="*/ 298084 w 1124929"/>
                  <a:gd name="connsiteY709" fmla="*/ 38632 h 1149888"/>
                  <a:gd name="connsiteX710" fmla="*/ 296495 w 1124929"/>
                  <a:gd name="connsiteY710" fmla="*/ 37837 h 1149888"/>
                  <a:gd name="connsiteX711" fmla="*/ 293791 w 1124929"/>
                  <a:gd name="connsiteY711" fmla="*/ 37837 h 1149888"/>
                  <a:gd name="connsiteX712" fmla="*/ 289022 w 1124929"/>
                  <a:gd name="connsiteY712" fmla="*/ 38155 h 1149888"/>
                  <a:gd name="connsiteX713" fmla="*/ 286001 w 1124929"/>
                  <a:gd name="connsiteY713" fmla="*/ 38155 h 1149888"/>
                  <a:gd name="connsiteX714" fmla="*/ 284571 w 1124929"/>
                  <a:gd name="connsiteY714" fmla="*/ 36883 h 1149888"/>
                  <a:gd name="connsiteX715" fmla="*/ 283140 w 1124929"/>
                  <a:gd name="connsiteY715" fmla="*/ 34180 h 1149888"/>
                  <a:gd name="connsiteX716" fmla="*/ 282186 w 1124929"/>
                  <a:gd name="connsiteY716" fmla="*/ 33226 h 1149888"/>
                  <a:gd name="connsiteX717" fmla="*/ 281073 w 1124929"/>
                  <a:gd name="connsiteY717" fmla="*/ 32431 h 1149888"/>
                  <a:gd name="connsiteX718" fmla="*/ 279325 w 1124929"/>
                  <a:gd name="connsiteY718" fmla="*/ 32113 h 1149888"/>
                  <a:gd name="connsiteX719" fmla="*/ 271535 w 1124929"/>
                  <a:gd name="connsiteY719" fmla="*/ 32113 h 1149888"/>
                  <a:gd name="connsiteX720" fmla="*/ 270104 w 1124929"/>
                  <a:gd name="connsiteY720" fmla="*/ 32113 h 1149888"/>
                  <a:gd name="connsiteX721" fmla="*/ 268991 w 1124929"/>
                  <a:gd name="connsiteY721" fmla="*/ 31636 h 1149888"/>
                  <a:gd name="connsiteX722" fmla="*/ 267560 w 1124929"/>
                  <a:gd name="connsiteY722" fmla="*/ 29411 h 1149888"/>
                  <a:gd name="connsiteX723" fmla="*/ 265970 w 1124929"/>
                  <a:gd name="connsiteY723" fmla="*/ 28298 h 1149888"/>
                  <a:gd name="connsiteX724" fmla="*/ 264062 w 1124929"/>
                  <a:gd name="connsiteY724" fmla="*/ 28298 h 1149888"/>
                  <a:gd name="connsiteX725" fmla="*/ 263268 w 1124929"/>
                  <a:gd name="connsiteY725" fmla="*/ 29570 h 1149888"/>
                  <a:gd name="connsiteX726" fmla="*/ 266607 w 1124929"/>
                  <a:gd name="connsiteY726" fmla="*/ 33703 h 1149888"/>
                  <a:gd name="connsiteX727" fmla="*/ 267560 w 1124929"/>
                  <a:gd name="connsiteY727" fmla="*/ 35929 h 1149888"/>
                  <a:gd name="connsiteX728" fmla="*/ 270422 w 1124929"/>
                  <a:gd name="connsiteY728" fmla="*/ 39108 h 1149888"/>
                  <a:gd name="connsiteX729" fmla="*/ 278847 w 1124929"/>
                  <a:gd name="connsiteY729" fmla="*/ 45945 h 1149888"/>
                  <a:gd name="connsiteX730" fmla="*/ 280438 w 1124929"/>
                  <a:gd name="connsiteY730" fmla="*/ 48170 h 1149888"/>
                  <a:gd name="connsiteX731" fmla="*/ 280438 w 1124929"/>
                  <a:gd name="connsiteY731" fmla="*/ 50873 h 1149888"/>
                  <a:gd name="connsiteX732" fmla="*/ 280278 w 1124929"/>
                  <a:gd name="connsiteY732" fmla="*/ 55006 h 1149888"/>
                  <a:gd name="connsiteX733" fmla="*/ 280597 w 1124929"/>
                  <a:gd name="connsiteY733" fmla="*/ 58981 h 1149888"/>
                  <a:gd name="connsiteX734" fmla="*/ 282822 w 1124929"/>
                  <a:gd name="connsiteY734" fmla="*/ 64704 h 1149888"/>
                  <a:gd name="connsiteX735" fmla="*/ 285842 w 1124929"/>
                  <a:gd name="connsiteY735" fmla="*/ 70586 h 1149888"/>
                  <a:gd name="connsiteX736" fmla="*/ 286637 w 1124929"/>
                  <a:gd name="connsiteY736" fmla="*/ 74243 h 1149888"/>
                  <a:gd name="connsiteX737" fmla="*/ 286001 w 1124929"/>
                  <a:gd name="connsiteY737" fmla="*/ 76945 h 1149888"/>
                  <a:gd name="connsiteX738" fmla="*/ 285366 w 1124929"/>
                  <a:gd name="connsiteY738" fmla="*/ 78376 h 1149888"/>
                  <a:gd name="connsiteX739" fmla="*/ 285366 w 1124929"/>
                  <a:gd name="connsiteY739" fmla="*/ 79012 h 1149888"/>
                  <a:gd name="connsiteX740" fmla="*/ 286001 w 1124929"/>
                  <a:gd name="connsiteY740" fmla="*/ 79648 h 1149888"/>
                  <a:gd name="connsiteX741" fmla="*/ 288863 w 1124929"/>
                  <a:gd name="connsiteY741" fmla="*/ 80443 h 1149888"/>
                  <a:gd name="connsiteX742" fmla="*/ 294904 w 1124929"/>
                  <a:gd name="connsiteY742" fmla="*/ 80920 h 1149888"/>
                  <a:gd name="connsiteX743" fmla="*/ 298560 w 1124929"/>
                  <a:gd name="connsiteY743" fmla="*/ 80920 h 1149888"/>
                  <a:gd name="connsiteX744" fmla="*/ 304125 w 1124929"/>
                  <a:gd name="connsiteY744" fmla="*/ 81556 h 1149888"/>
                  <a:gd name="connsiteX745" fmla="*/ 304602 w 1124929"/>
                  <a:gd name="connsiteY745" fmla="*/ 83622 h 1149888"/>
                  <a:gd name="connsiteX746" fmla="*/ 304125 w 1124929"/>
                  <a:gd name="connsiteY746" fmla="*/ 86961 h 1149888"/>
                  <a:gd name="connsiteX747" fmla="*/ 303012 w 1124929"/>
                  <a:gd name="connsiteY747" fmla="*/ 88869 h 1149888"/>
                  <a:gd name="connsiteX748" fmla="*/ 302058 w 1124929"/>
                  <a:gd name="connsiteY748" fmla="*/ 89505 h 1149888"/>
                  <a:gd name="connsiteX749" fmla="*/ 299038 w 1124929"/>
                  <a:gd name="connsiteY749" fmla="*/ 89981 h 1149888"/>
                  <a:gd name="connsiteX750" fmla="*/ 295858 w 1124929"/>
                  <a:gd name="connsiteY750" fmla="*/ 92048 h 1149888"/>
                  <a:gd name="connsiteX751" fmla="*/ 291248 w 1124929"/>
                  <a:gd name="connsiteY751" fmla="*/ 94115 h 1149888"/>
                  <a:gd name="connsiteX752" fmla="*/ 288546 w 1124929"/>
                  <a:gd name="connsiteY752" fmla="*/ 94433 h 1149888"/>
                  <a:gd name="connsiteX753" fmla="*/ 287433 w 1124929"/>
                  <a:gd name="connsiteY753" fmla="*/ 94910 h 1149888"/>
                  <a:gd name="connsiteX754" fmla="*/ 286479 w 1124929"/>
                  <a:gd name="connsiteY754" fmla="*/ 95546 h 1149888"/>
                  <a:gd name="connsiteX755" fmla="*/ 285683 w 1124929"/>
                  <a:gd name="connsiteY755" fmla="*/ 96341 h 1149888"/>
                  <a:gd name="connsiteX756" fmla="*/ 284729 w 1124929"/>
                  <a:gd name="connsiteY756" fmla="*/ 100156 h 1149888"/>
                  <a:gd name="connsiteX757" fmla="*/ 283299 w 1124929"/>
                  <a:gd name="connsiteY757" fmla="*/ 104448 h 1149888"/>
                  <a:gd name="connsiteX758" fmla="*/ 280755 w 1124929"/>
                  <a:gd name="connsiteY758" fmla="*/ 106992 h 1149888"/>
                  <a:gd name="connsiteX759" fmla="*/ 277893 w 1124929"/>
                  <a:gd name="connsiteY759" fmla="*/ 109059 h 1149888"/>
                  <a:gd name="connsiteX760" fmla="*/ 275032 w 1124929"/>
                  <a:gd name="connsiteY760" fmla="*/ 109377 h 1149888"/>
                  <a:gd name="connsiteX761" fmla="*/ 272648 w 1124929"/>
                  <a:gd name="connsiteY761" fmla="*/ 109377 h 1149888"/>
                  <a:gd name="connsiteX762" fmla="*/ 271535 w 1124929"/>
                  <a:gd name="connsiteY762" fmla="*/ 109854 h 1149888"/>
                  <a:gd name="connsiteX763" fmla="*/ 269944 w 1124929"/>
                  <a:gd name="connsiteY763" fmla="*/ 111602 h 1149888"/>
                  <a:gd name="connsiteX764" fmla="*/ 267560 w 1124929"/>
                  <a:gd name="connsiteY764" fmla="*/ 113828 h 1149888"/>
                  <a:gd name="connsiteX765" fmla="*/ 265653 w 1124929"/>
                  <a:gd name="connsiteY765" fmla="*/ 114941 h 1149888"/>
                  <a:gd name="connsiteX766" fmla="*/ 263109 w 1124929"/>
                  <a:gd name="connsiteY766" fmla="*/ 114941 h 1149888"/>
                  <a:gd name="connsiteX767" fmla="*/ 260406 w 1124929"/>
                  <a:gd name="connsiteY767" fmla="*/ 115895 h 1149888"/>
                  <a:gd name="connsiteX768" fmla="*/ 257067 w 1124929"/>
                  <a:gd name="connsiteY768" fmla="*/ 117644 h 1149888"/>
                  <a:gd name="connsiteX769" fmla="*/ 254841 w 1124929"/>
                  <a:gd name="connsiteY769" fmla="*/ 119074 h 1149888"/>
                  <a:gd name="connsiteX770" fmla="*/ 252934 w 1124929"/>
                  <a:gd name="connsiteY770" fmla="*/ 121459 h 1149888"/>
                  <a:gd name="connsiteX771" fmla="*/ 250231 w 1124929"/>
                  <a:gd name="connsiteY771" fmla="*/ 124003 h 1149888"/>
                  <a:gd name="connsiteX772" fmla="*/ 247529 w 1124929"/>
                  <a:gd name="connsiteY772" fmla="*/ 125751 h 1149888"/>
                  <a:gd name="connsiteX773" fmla="*/ 246257 w 1124929"/>
                  <a:gd name="connsiteY773" fmla="*/ 127977 h 1149888"/>
                  <a:gd name="connsiteX774" fmla="*/ 244349 w 1124929"/>
                  <a:gd name="connsiteY774" fmla="*/ 130839 h 1149888"/>
                  <a:gd name="connsiteX775" fmla="*/ 241964 w 1124929"/>
                  <a:gd name="connsiteY775" fmla="*/ 130839 h 1149888"/>
                  <a:gd name="connsiteX776" fmla="*/ 241806 w 1124929"/>
                  <a:gd name="connsiteY776" fmla="*/ 129249 h 1149888"/>
                  <a:gd name="connsiteX777" fmla="*/ 242918 w 1124929"/>
                  <a:gd name="connsiteY777" fmla="*/ 126546 h 1149888"/>
                  <a:gd name="connsiteX778" fmla="*/ 241647 w 1124929"/>
                  <a:gd name="connsiteY778" fmla="*/ 124162 h 1149888"/>
                  <a:gd name="connsiteX779" fmla="*/ 239421 w 1124929"/>
                  <a:gd name="connsiteY779" fmla="*/ 122890 h 1149888"/>
                  <a:gd name="connsiteX780" fmla="*/ 238308 w 1124929"/>
                  <a:gd name="connsiteY780" fmla="*/ 122572 h 1149888"/>
                  <a:gd name="connsiteX781" fmla="*/ 237195 w 1124929"/>
                  <a:gd name="connsiteY781" fmla="*/ 122572 h 1149888"/>
                  <a:gd name="connsiteX782" fmla="*/ 234493 w 1124929"/>
                  <a:gd name="connsiteY782" fmla="*/ 123844 h 1149888"/>
                  <a:gd name="connsiteX783" fmla="*/ 231154 w 1124929"/>
                  <a:gd name="connsiteY783" fmla="*/ 125911 h 1149888"/>
                  <a:gd name="connsiteX784" fmla="*/ 229087 w 1124929"/>
                  <a:gd name="connsiteY784" fmla="*/ 127500 h 1149888"/>
                  <a:gd name="connsiteX785" fmla="*/ 227179 w 1124929"/>
                  <a:gd name="connsiteY785" fmla="*/ 128136 h 1149888"/>
                  <a:gd name="connsiteX786" fmla="*/ 223364 w 1124929"/>
                  <a:gd name="connsiteY786" fmla="*/ 128772 h 1149888"/>
                  <a:gd name="connsiteX787" fmla="*/ 220184 w 1124929"/>
                  <a:gd name="connsiteY787" fmla="*/ 129090 h 1149888"/>
                  <a:gd name="connsiteX788" fmla="*/ 218913 w 1124929"/>
                  <a:gd name="connsiteY788" fmla="*/ 128613 h 1149888"/>
                  <a:gd name="connsiteX789" fmla="*/ 216528 w 1124929"/>
                  <a:gd name="connsiteY789" fmla="*/ 127023 h 1149888"/>
                  <a:gd name="connsiteX790" fmla="*/ 211122 w 1124929"/>
                  <a:gd name="connsiteY790" fmla="*/ 122095 h 1149888"/>
                  <a:gd name="connsiteX791" fmla="*/ 203810 w 1124929"/>
                  <a:gd name="connsiteY791" fmla="*/ 115577 h 1149888"/>
                  <a:gd name="connsiteX792" fmla="*/ 198404 w 1124929"/>
                  <a:gd name="connsiteY792" fmla="*/ 116849 h 1149888"/>
                  <a:gd name="connsiteX793" fmla="*/ 197928 w 1124929"/>
                  <a:gd name="connsiteY793" fmla="*/ 116849 h 1149888"/>
                  <a:gd name="connsiteX794" fmla="*/ 197610 w 1124929"/>
                  <a:gd name="connsiteY794" fmla="*/ 115895 h 1149888"/>
                  <a:gd name="connsiteX795" fmla="*/ 197610 w 1124929"/>
                  <a:gd name="connsiteY795" fmla="*/ 110490 h 1149888"/>
                  <a:gd name="connsiteX796" fmla="*/ 197610 w 1124929"/>
                  <a:gd name="connsiteY796" fmla="*/ 104290 h 1149888"/>
                  <a:gd name="connsiteX797" fmla="*/ 196815 w 1124929"/>
                  <a:gd name="connsiteY797" fmla="*/ 101746 h 1149888"/>
                  <a:gd name="connsiteX798" fmla="*/ 194271 w 1124929"/>
                  <a:gd name="connsiteY798" fmla="*/ 97771 h 1149888"/>
                  <a:gd name="connsiteX799" fmla="*/ 190933 w 1124929"/>
                  <a:gd name="connsiteY799" fmla="*/ 92366 h 1149888"/>
                  <a:gd name="connsiteX800" fmla="*/ 189979 w 1124929"/>
                  <a:gd name="connsiteY800" fmla="*/ 90776 h 1149888"/>
                  <a:gd name="connsiteX801" fmla="*/ 188548 w 1124929"/>
                  <a:gd name="connsiteY801" fmla="*/ 89823 h 1149888"/>
                  <a:gd name="connsiteX802" fmla="*/ 186958 w 1124929"/>
                  <a:gd name="connsiteY802" fmla="*/ 89823 h 1149888"/>
                  <a:gd name="connsiteX803" fmla="*/ 185686 w 1124929"/>
                  <a:gd name="connsiteY803" fmla="*/ 90141 h 1149888"/>
                  <a:gd name="connsiteX804" fmla="*/ 184097 w 1124929"/>
                  <a:gd name="connsiteY804" fmla="*/ 91094 h 1149888"/>
                  <a:gd name="connsiteX805" fmla="*/ 182507 w 1124929"/>
                  <a:gd name="connsiteY805" fmla="*/ 92207 h 1149888"/>
                  <a:gd name="connsiteX806" fmla="*/ 179486 w 1124929"/>
                  <a:gd name="connsiteY806" fmla="*/ 95387 h 1149888"/>
                  <a:gd name="connsiteX807" fmla="*/ 176465 w 1124929"/>
                  <a:gd name="connsiteY807" fmla="*/ 99202 h 1149888"/>
                  <a:gd name="connsiteX808" fmla="*/ 174717 w 1124929"/>
                  <a:gd name="connsiteY808" fmla="*/ 99997 h 1149888"/>
                  <a:gd name="connsiteX809" fmla="*/ 172968 w 1124929"/>
                  <a:gd name="connsiteY809" fmla="*/ 100315 h 1149888"/>
                  <a:gd name="connsiteX810" fmla="*/ 171378 w 1124929"/>
                  <a:gd name="connsiteY810" fmla="*/ 100315 h 1149888"/>
                  <a:gd name="connsiteX811" fmla="*/ 170107 w 1124929"/>
                  <a:gd name="connsiteY811" fmla="*/ 99202 h 1149888"/>
                  <a:gd name="connsiteX812" fmla="*/ 168835 w 1124929"/>
                  <a:gd name="connsiteY812" fmla="*/ 97136 h 1149888"/>
                  <a:gd name="connsiteX813" fmla="*/ 167245 w 1124929"/>
                  <a:gd name="connsiteY813" fmla="*/ 94433 h 1149888"/>
                  <a:gd name="connsiteX814" fmla="*/ 165496 w 1124929"/>
                  <a:gd name="connsiteY814" fmla="*/ 93479 h 1149888"/>
                  <a:gd name="connsiteX815" fmla="*/ 164860 w 1124929"/>
                  <a:gd name="connsiteY815" fmla="*/ 94274 h 1149888"/>
                  <a:gd name="connsiteX816" fmla="*/ 164225 w 1124929"/>
                  <a:gd name="connsiteY816" fmla="*/ 95864 h 1149888"/>
                  <a:gd name="connsiteX817" fmla="*/ 163747 w 1124929"/>
                  <a:gd name="connsiteY817" fmla="*/ 97453 h 1149888"/>
                  <a:gd name="connsiteX818" fmla="*/ 165019 w 1124929"/>
                  <a:gd name="connsiteY818" fmla="*/ 99520 h 1149888"/>
                  <a:gd name="connsiteX819" fmla="*/ 166132 w 1124929"/>
                  <a:gd name="connsiteY819" fmla="*/ 101110 h 1149888"/>
                  <a:gd name="connsiteX820" fmla="*/ 164383 w 1124929"/>
                  <a:gd name="connsiteY820" fmla="*/ 101110 h 1149888"/>
                  <a:gd name="connsiteX821" fmla="*/ 158501 w 1124929"/>
                  <a:gd name="connsiteY821" fmla="*/ 101110 h 1149888"/>
                  <a:gd name="connsiteX822" fmla="*/ 151824 w 1124929"/>
                  <a:gd name="connsiteY822" fmla="*/ 101110 h 1149888"/>
                  <a:gd name="connsiteX823" fmla="*/ 145147 w 1124929"/>
                  <a:gd name="connsiteY823" fmla="*/ 101110 h 1149888"/>
                  <a:gd name="connsiteX824" fmla="*/ 139106 w 1124929"/>
                  <a:gd name="connsiteY824" fmla="*/ 101110 h 1149888"/>
                  <a:gd name="connsiteX825" fmla="*/ 133542 w 1124929"/>
                  <a:gd name="connsiteY825" fmla="*/ 101110 h 1149888"/>
                  <a:gd name="connsiteX826" fmla="*/ 131475 w 1124929"/>
                  <a:gd name="connsiteY826" fmla="*/ 101110 h 1149888"/>
                  <a:gd name="connsiteX827" fmla="*/ 129249 w 1124929"/>
                  <a:gd name="connsiteY827" fmla="*/ 99997 h 1149888"/>
                  <a:gd name="connsiteX828" fmla="*/ 127182 w 1124929"/>
                  <a:gd name="connsiteY828" fmla="*/ 99520 h 1149888"/>
                  <a:gd name="connsiteX829" fmla="*/ 126070 w 1124929"/>
                  <a:gd name="connsiteY829" fmla="*/ 99520 h 1149888"/>
                  <a:gd name="connsiteX830" fmla="*/ 124162 w 1124929"/>
                  <a:gd name="connsiteY830" fmla="*/ 100474 h 1149888"/>
                  <a:gd name="connsiteX831" fmla="*/ 121619 w 1124929"/>
                  <a:gd name="connsiteY831" fmla="*/ 100474 h 1149888"/>
                  <a:gd name="connsiteX832" fmla="*/ 119869 w 1124929"/>
                  <a:gd name="connsiteY832" fmla="*/ 101428 h 1149888"/>
                  <a:gd name="connsiteX833" fmla="*/ 118439 w 1124929"/>
                  <a:gd name="connsiteY833" fmla="*/ 101428 h 1149888"/>
                  <a:gd name="connsiteX834" fmla="*/ 118439 w 1124929"/>
                  <a:gd name="connsiteY834" fmla="*/ 106038 h 1149888"/>
                  <a:gd name="connsiteX835" fmla="*/ 118439 w 1124929"/>
                  <a:gd name="connsiteY835" fmla="*/ 112715 h 1149888"/>
                  <a:gd name="connsiteX836" fmla="*/ 118439 w 1124929"/>
                  <a:gd name="connsiteY836" fmla="*/ 119869 h 1149888"/>
                  <a:gd name="connsiteX837" fmla="*/ 120028 w 1124929"/>
                  <a:gd name="connsiteY837" fmla="*/ 119392 h 1149888"/>
                  <a:gd name="connsiteX838" fmla="*/ 121300 w 1124929"/>
                  <a:gd name="connsiteY838" fmla="*/ 119392 h 1149888"/>
                  <a:gd name="connsiteX839" fmla="*/ 122254 w 1124929"/>
                  <a:gd name="connsiteY839" fmla="*/ 119869 h 1149888"/>
                  <a:gd name="connsiteX840" fmla="*/ 124957 w 1124929"/>
                  <a:gd name="connsiteY840" fmla="*/ 119392 h 1149888"/>
                  <a:gd name="connsiteX841" fmla="*/ 126547 w 1124929"/>
                  <a:gd name="connsiteY841" fmla="*/ 119392 h 1149888"/>
                  <a:gd name="connsiteX842" fmla="*/ 127977 w 1124929"/>
                  <a:gd name="connsiteY842" fmla="*/ 119710 h 1149888"/>
                  <a:gd name="connsiteX843" fmla="*/ 129249 w 1124929"/>
                  <a:gd name="connsiteY843" fmla="*/ 119710 h 1149888"/>
                  <a:gd name="connsiteX844" fmla="*/ 130044 w 1124929"/>
                  <a:gd name="connsiteY844" fmla="*/ 120346 h 1149888"/>
                  <a:gd name="connsiteX845" fmla="*/ 131157 w 1124929"/>
                  <a:gd name="connsiteY845" fmla="*/ 120346 h 1149888"/>
                  <a:gd name="connsiteX846" fmla="*/ 132270 w 1124929"/>
                  <a:gd name="connsiteY846" fmla="*/ 119551 h 1149888"/>
                  <a:gd name="connsiteX847" fmla="*/ 133700 w 1124929"/>
                  <a:gd name="connsiteY847" fmla="*/ 119869 h 1149888"/>
                  <a:gd name="connsiteX848" fmla="*/ 135291 w 1124929"/>
                  <a:gd name="connsiteY848" fmla="*/ 120823 h 1149888"/>
                  <a:gd name="connsiteX849" fmla="*/ 136244 w 1124929"/>
                  <a:gd name="connsiteY849" fmla="*/ 122254 h 1149888"/>
                  <a:gd name="connsiteX850" fmla="*/ 137198 w 1124929"/>
                  <a:gd name="connsiteY850" fmla="*/ 124162 h 1149888"/>
                  <a:gd name="connsiteX851" fmla="*/ 138152 w 1124929"/>
                  <a:gd name="connsiteY851" fmla="*/ 125116 h 1149888"/>
                  <a:gd name="connsiteX852" fmla="*/ 138152 w 1124929"/>
                  <a:gd name="connsiteY852" fmla="*/ 126864 h 1149888"/>
                  <a:gd name="connsiteX853" fmla="*/ 138152 w 1124929"/>
                  <a:gd name="connsiteY853" fmla="*/ 128295 h 1149888"/>
                  <a:gd name="connsiteX854" fmla="*/ 137834 w 1124929"/>
                  <a:gd name="connsiteY854" fmla="*/ 129408 h 1149888"/>
                  <a:gd name="connsiteX855" fmla="*/ 138152 w 1124929"/>
                  <a:gd name="connsiteY855" fmla="*/ 130203 h 1149888"/>
                  <a:gd name="connsiteX856" fmla="*/ 138470 w 1124929"/>
                  <a:gd name="connsiteY856" fmla="*/ 130998 h 1149888"/>
                  <a:gd name="connsiteX857" fmla="*/ 138470 w 1124929"/>
                  <a:gd name="connsiteY857" fmla="*/ 131475 h 1149888"/>
                  <a:gd name="connsiteX858" fmla="*/ 137834 w 1124929"/>
                  <a:gd name="connsiteY858" fmla="*/ 131634 h 1149888"/>
                  <a:gd name="connsiteX859" fmla="*/ 136721 w 1124929"/>
                  <a:gd name="connsiteY859" fmla="*/ 131634 h 1149888"/>
                  <a:gd name="connsiteX860" fmla="*/ 135608 w 1124929"/>
                  <a:gd name="connsiteY860" fmla="*/ 131952 h 1149888"/>
                  <a:gd name="connsiteX861" fmla="*/ 134813 w 1124929"/>
                  <a:gd name="connsiteY861" fmla="*/ 131952 h 1149888"/>
                  <a:gd name="connsiteX862" fmla="*/ 134178 w 1124929"/>
                  <a:gd name="connsiteY862" fmla="*/ 131157 h 1149888"/>
                  <a:gd name="connsiteX863" fmla="*/ 133542 w 1124929"/>
                  <a:gd name="connsiteY863" fmla="*/ 131157 h 1149888"/>
                  <a:gd name="connsiteX864" fmla="*/ 132587 w 1124929"/>
                  <a:gd name="connsiteY864" fmla="*/ 131157 h 1149888"/>
                  <a:gd name="connsiteX865" fmla="*/ 131633 w 1124929"/>
                  <a:gd name="connsiteY865" fmla="*/ 130680 h 1149888"/>
                  <a:gd name="connsiteX866" fmla="*/ 130839 w 1124929"/>
                  <a:gd name="connsiteY866" fmla="*/ 129726 h 1149888"/>
                  <a:gd name="connsiteX867" fmla="*/ 129408 w 1124929"/>
                  <a:gd name="connsiteY867" fmla="*/ 128772 h 1149888"/>
                  <a:gd name="connsiteX868" fmla="*/ 127818 w 1124929"/>
                  <a:gd name="connsiteY868" fmla="*/ 129090 h 1149888"/>
                  <a:gd name="connsiteX869" fmla="*/ 126705 w 1124929"/>
                  <a:gd name="connsiteY869" fmla="*/ 129567 h 1149888"/>
                  <a:gd name="connsiteX870" fmla="*/ 125593 w 1124929"/>
                  <a:gd name="connsiteY870" fmla="*/ 130203 h 1149888"/>
                  <a:gd name="connsiteX871" fmla="*/ 124638 w 1124929"/>
                  <a:gd name="connsiteY871" fmla="*/ 130839 h 1149888"/>
                  <a:gd name="connsiteX872" fmla="*/ 123684 w 1124929"/>
                  <a:gd name="connsiteY872" fmla="*/ 130839 h 1149888"/>
                  <a:gd name="connsiteX873" fmla="*/ 122413 w 1124929"/>
                  <a:gd name="connsiteY873" fmla="*/ 131157 h 1149888"/>
                  <a:gd name="connsiteX874" fmla="*/ 121300 w 1124929"/>
                  <a:gd name="connsiteY874" fmla="*/ 131793 h 1149888"/>
                  <a:gd name="connsiteX875" fmla="*/ 119869 w 1124929"/>
                  <a:gd name="connsiteY875" fmla="*/ 132270 h 1149888"/>
                  <a:gd name="connsiteX876" fmla="*/ 118280 w 1124929"/>
                  <a:gd name="connsiteY876" fmla="*/ 132588 h 1149888"/>
                  <a:gd name="connsiteX877" fmla="*/ 116531 w 1124929"/>
                  <a:gd name="connsiteY877" fmla="*/ 132906 h 1149888"/>
                  <a:gd name="connsiteX878" fmla="*/ 114782 w 1124929"/>
                  <a:gd name="connsiteY878" fmla="*/ 132906 h 1149888"/>
                  <a:gd name="connsiteX879" fmla="*/ 112874 w 1124929"/>
                  <a:gd name="connsiteY879" fmla="*/ 133223 h 1149888"/>
                  <a:gd name="connsiteX880" fmla="*/ 112874 w 1124929"/>
                  <a:gd name="connsiteY880" fmla="*/ 137039 h 1149888"/>
                  <a:gd name="connsiteX881" fmla="*/ 112557 w 1124929"/>
                  <a:gd name="connsiteY881" fmla="*/ 144352 h 1149888"/>
                  <a:gd name="connsiteX882" fmla="*/ 112557 w 1124929"/>
                  <a:gd name="connsiteY882" fmla="*/ 149280 h 1149888"/>
                  <a:gd name="connsiteX883" fmla="*/ 112557 w 1124929"/>
                  <a:gd name="connsiteY883" fmla="*/ 153732 h 1149888"/>
                  <a:gd name="connsiteX884" fmla="*/ 113351 w 1124929"/>
                  <a:gd name="connsiteY884" fmla="*/ 155321 h 1149888"/>
                  <a:gd name="connsiteX885" fmla="*/ 116849 w 1124929"/>
                  <a:gd name="connsiteY885" fmla="*/ 158819 h 1149888"/>
                  <a:gd name="connsiteX886" fmla="*/ 119552 w 1124929"/>
                  <a:gd name="connsiteY886" fmla="*/ 160568 h 1149888"/>
                  <a:gd name="connsiteX887" fmla="*/ 121936 w 1124929"/>
                  <a:gd name="connsiteY887" fmla="*/ 162635 h 1149888"/>
                  <a:gd name="connsiteX888" fmla="*/ 124162 w 1124929"/>
                  <a:gd name="connsiteY888" fmla="*/ 163429 h 1149888"/>
                  <a:gd name="connsiteX889" fmla="*/ 125116 w 1124929"/>
                  <a:gd name="connsiteY889" fmla="*/ 164224 h 1149888"/>
                  <a:gd name="connsiteX890" fmla="*/ 125751 w 1124929"/>
                  <a:gd name="connsiteY890" fmla="*/ 165496 h 1149888"/>
                  <a:gd name="connsiteX891" fmla="*/ 126070 w 1124929"/>
                  <a:gd name="connsiteY891" fmla="*/ 166768 h 1149888"/>
                  <a:gd name="connsiteX892" fmla="*/ 126388 w 1124929"/>
                  <a:gd name="connsiteY892" fmla="*/ 167881 h 1149888"/>
                  <a:gd name="connsiteX893" fmla="*/ 126070 w 1124929"/>
                  <a:gd name="connsiteY893" fmla="*/ 169153 h 1149888"/>
                  <a:gd name="connsiteX894" fmla="*/ 125434 w 1124929"/>
                  <a:gd name="connsiteY894" fmla="*/ 170265 h 1149888"/>
                  <a:gd name="connsiteX895" fmla="*/ 125751 w 1124929"/>
                  <a:gd name="connsiteY895" fmla="*/ 171537 h 1149888"/>
                  <a:gd name="connsiteX896" fmla="*/ 126547 w 1124929"/>
                  <a:gd name="connsiteY896" fmla="*/ 172491 h 1149888"/>
                  <a:gd name="connsiteX897" fmla="*/ 126864 w 1124929"/>
                  <a:gd name="connsiteY897" fmla="*/ 173763 h 1149888"/>
                  <a:gd name="connsiteX898" fmla="*/ 127501 w 1124929"/>
                  <a:gd name="connsiteY898" fmla="*/ 174876 h 1149888"/>
                  <a:gd name="connsiteX899" fmla="*/ 127818 w 1124929"/>
                  <a:gd name="connsiteY899" fmla="*/ 175989 h 1149888"/>
                  <a:gd name="connsiteX900" fmla="*/ 128455 w 1124929"/>
                  <a:gd name="connsiteY900" fmla="*/ 176784 h 1149888"/>
                  <a:gd name="connsiteX901" fmla="*/ 129408 w 1124929"/>
                  <a:gd name="connsiteY901" fmla="*/ 177419 h 1149888"/>
                  <a:gd name="connsiteX902" fmla="*/ 130521 w 1124929"/>
                  <a:gd name="connsiteY902" fmla="*/ 178373 h 1149888"/>
                  <a:gd name="connsiteX903" fmla="*/ 130521 w 1124929"/>
                  <a:gd name="connsiteY903" fmla="*/ 179327 h 1149888"/>
                  <a:gd name="connsiteX904" fmla="*/ 130521 w 1124929"/>
                  <a:gd name="connsiteY904" fmla="*/ 180281 h 1149888"/>
                  <a:gd name="connsiteX905" fmla="*/ 130521 w 1124929"/>
                  <a:gd name="connsiteY905" fmla="*/ 181076 h 1149888"/>
                  <a:gd name="connsiteX906" fmla="*/ 131633 w 1124929"/>
                  <a:gd name="connsiteY906" fmla="*/ 182825 h 1149888"/>
                  <a:gd name="connsiteX907" fmla="*/ 131952 w 1124929"/>
                  <a:gd name="connsiteY907" fmla="*/ 184096 h 1149888"/>
                  <a:gd name="connsiteX908" fmla="*/ 131475 w 1124929"/>
                  <a:gd name="connsiteY908" fmla="*/ 185527 h 1149888"/>
                  <a:gd name="connsiteX909" fmla="*/ 130998 w 1124929"/>
                  <a:gd name="connsiteY909" fmla="*/ 190615 h 1149888"/>
                  <a:gd name="connsiteX910" fmla="*/ 129726 w 1124929"/>
                  <a:gd name="connsiteY910" fmla="*/ 196338 h 1149888"/>
                  <a:gd name="connsiteX911" fmla="*/ 128931 w 1124929"/>
                  <a:gd name="connsiteY911" fmla="*/ 200630 h 1149888"/>
                  <a:gd name="connsiteX912" fmla="*/ 127659 w 1124929"/>
                  <a:gd name="connsiteY912" fmla="*/ 207784 h 1149888"/>
                  <a:gd name="connsiteX913" fmla="*/ 126070 w 1124929"/>
                  <a:gd name="connsiteY913" fmla="*/ 216051 h 1149888"/>
                  <a:gd name="connsiteX914" fmla="*/ 124162 w 1124929"/>
                  <a:gd name="connsiteY914" fmla="*/ 226067 h 1149888"/>
                  <a:gd name="connsiteX915" fmla="*/ 122413 w 1124929"/>
                  <a:gd name="connsiteY915" fmla="*/ 236082 h 1149888"/>
                  <a:gd name="connsiteX916" fmla="*/ 120664 w 1124929"/>
                  <a:gd name="connsiteY916" fmla="*/ 245780 h 1149888"/>
                  <a:gd name="connsiteX917" fmla="*/ 119074 w 1124929"/>
                  <a:gd name="connsiteY917" fmla="*/ 254524 h 1149888"/>
                  <a:gd name="connsiteX918" fmla="*/ 117326 w 1124929"/>
                  <a:gd name="connsiteY918" fmla="*/ 264063 h 1149888"/>
                  <a:gd name="connsiteX919" fmla="*/ 116213 w 1124929"/>
                  <a:gd name="connsiteY919" fmla="*/ 269945 h 1149888"/>
                  <a:gd name="connsiteX920" fmla="*/ 115736 w 1124929"/>
                  <a:gd name="connsiteY920" fmla="*/ 270899 h 1149888"/>
                  <a:gd name="connsiteX921" fmla="*/ 115736 w 1124929"/>
                  <a:gd name="connsiteY921" fmla="*/ 272806 h 1149888"/>
                  <a:gd name="connsiteX922" fmla="*/ 114624 w 1124929"/>
                  <a:gd name="connsiteY922" fmla="*/ 273601 h 1149888"/>
                  <a:gd name="connsiteX923" fmla="*/ 113192 w 1124929"/>
                  <a:gd name="connsiteY923" fmla="*/ 273601 h 1149888"/>
                  <a:gd name="connsiteX924" fmla="*/ 110966 w 1124929"/>
                  <a:gd name="connsiteY924" fmla="*/ 272488 h 1149888"/>
                  <a:gd name="connsiteX925" fmla="*/ 109377 w 1124929"/>
                  <a:gd name="connsiteY925" fmla="*/ 272806 h 1149888"/>
                  <a:gd name="connsiteX926" fmla="*/ 107787 w 1124929"/>
                  <a:gd name="connsiteY926" fmla="*/ 272806 h 1149888"/>
                  <a:gd name="connsiteX927" fmla="*/ 105562 w 1124929"/>
                  <a:gd name="connsiteY927" fmla="*/ 271375 h 1149888"/>
                  <a:gd name="connsiteX928" fmla="*/ 104766 w 1124929"/>
                  <a:gd name="connsiteY928" fmla="*/ 269786 h 1149888"/>
                  <a:gd name="connsiteX929" fmla="*/ 103017 w 1124929"/>
                  <a:gd name="connsiteY929" fmla="*/ 268514 h 1149888"/>
                  <a:gd name="connsiteX930" fmla="*/ 99361 w 1124929"/>
                  <a:gd name="connsiteY930" fmla="*/ 268991 h 1149888"/>
                  <a:gd name="connsiteX931" fmla="*/ 96341 w 1124929"/>
                  <a:gd name="connsiteY931" fmla="*/ 268991 h 1149888"/>
                  <a:gd name="connsiteX932" fmla="*/ 93797 w 1124929"/>
                  <a:gd name="connsiteY932" fmla="*/ 268673 h 1149888"/>
                  <a:gd name="connsiteX933" fmla="*/ 91572 w 1124929"/>
                  <a:gd name="connsiteY933" fmla="*/ 269150 h 1149888"/>
                  <a:gd name="connsiteX934" fmla="*/ 89664 w 1124929"/>
                  <a:gd name="connsiteY934" fmla="*/ 270740 h 1149888"/>
                  <a:gd name="connsiteX935" fmla="*/ 88233 w 1124929"/>
                  <a:gd name="connsiteY935" fmla="*/ 272647 h 1149888"/>
                  <a:gd name="connsiteX936" fmla="*/ 86643 w 1124929"/>
                  <a:gd name="connsiteY936" fmla="*/ 274237 h 1149888"/>
                  <a:gd name="connsiteX937" fmla="*/ 81715 w 1124929"/>
                  <a:gd name="connsiteY937" fmla="*/ 275350 h 1149888"/>
                  <a:gd name="connsiteX938" fmla="*/ 79171 w 1124929"/>
                  <a:gd name="connsiteY938" fmla="*/ 275350 h 1149888"/>
                  <a:gd name="connsiteX939" fmla="*/ 76787 w 1124929"/>
                  <a:gd name="connsiteY939" fmla="*/ 276463 h 1149888"/>
                  <a:gd name="connsiteX940" fmla="*/ 73289 w 1124929"/>
                  <a:gd name="connsiteY940" fmla="*/ 276781 h 1149888"/>
                  <a:gd name="connsiteX941" fmla="*/ 70905 w 1124929"/>
                  <a:gd name="connsiteY941" fmla="*/ 277735 h 1149888"/>
                  <a:gd name="connsiteX942" fmla="*/ 66612 w 1124929"/>
                  <a:gd name="connsiteY942" fmla="*/ 278212 h 1149888"/>
                  <a:gd name="connsiteX943" fmla="*/ 61524 w 1124929"/>
                  <a:gd name="connsiteY943" fmla="*/ 278689 h 1149888"/>
                  <a:gd name="connsiteX944" fmla="*/ 58663 w 1124929"/>
                  <a:gd name="connsiteY944" fmla="*/ 280119 h 1149888"/>
                  <a:gd name="connsiteX945" fmla="*/ 57550 w 1124929"/>
                  <a:gd name="connsiteY945" fmla="*/ 280755 h 1149888"/>
                  <a:gd name="connsiteX946" fmla="*/ 54689 w 1124929"/>
                  <a:gd name="connsiteY946" fmla="*/ 282663 h 1149888"/>
                  <a:gd name="connsiteX947" fmla="*/ 49760 w 1124929"/>
                  <a:gd name="connsiteY947" fmla="*/ 285683 h 1149888"/>
                  <a:gd name="connsiteX948" fmla="*/ 47058 w 1124929"/>
                  <a:gd name="connsiteY948" fmla="*/ 286796 h 1149888"/>
                  <a:gd name="connsiteX949" fmla="*/ 43719 w 1124929"/>
                  <a:gd name="connsiteY949" fmla="*/ 290135 h 1149888"/>
                  <a:gd name="connsiteX950" fmla="*/ 39745 w 1124929"/>
                  <a:gd name="connsiteY950" fmla="*/ 293155 h 1149888"/>
                  <a:gd name="connsiteX951" fmla="*/ 37200 w 1124929"/>
                  <a:gd name="connsiteY951" fmla="*/ 294745 h 1149888"/>
                  <a:gd name="connsiteX952" fmla="*/ 33385 w 1124929"/>
                  <a:gd name="connsiteY952" fmla="*/ 295540 h 1149888"/>
                  <a:gd name="connsiteX953" fmla="*/ 31796 w 1124929"/>
                  <a:gd name="connsiteY953" fmla="*/ 296335 h 1149888"/>
                  <a:gd name="connsiteX954" fmla="*/ 31160 w 1124929"/>
                  <a:gd name="connsiteY954" fmla="*/ 297289 h 1149888"/>
                  <a:gd name="connsiteX955" fmla="*/ 31477 w 1124929"/>
                  <a:gd name="connsiteY955" fmla="*/ 298402 h 1149888"/>
                  <a:gd name="connsiteX956" fmla="*/ 30842 w 1124929"/>
                  <a:gd name="connsiteY956" fmla="*/ 301423 h 1149888"/>
                  <a:gd name="connsiteX957" fmla="*/ 29729 w 1124929"/>
                  <a:gd name="connsiteY957" fmla="*/ 306986 h 1149888"/>
                  <a:gd name="connsiteX958" fmla="*/ 29411 w 1124929"/>
                  <a:gd name="connsiteY958" fmla="*/ 309689 h 1149888"/>
                  <a:gd name="connsiteX959" fmla="*/ 29093 w 1124929"/>
                  <a:gd name="connsiteY959" fmla="*/ 310961 h 1149888"/>
                  <a:gd name="connsiteX960" fmla="*/ 26549 w 1124929"/>
                  <a:gd name="connsiteY960" fmla="*/ 315412 h 1149888"/>
                  <a:gd name="connsiteX961" fmla="*/ 23847 w 1124929"/>
                  <a:gd name="connsiteY961" fmla="*/ 319546 h 1149888"/>
                  <a:gd name="connsiteX962" fmla="*/ 22575 w 1124929"/>
                  <a:gd name="connsiteY962" fmla="*/ 322249 h 1149888"/>
                  <a:gd name="connsiteX963" fmla="*/ 21780 w 1124929"/>
                  <a:gd name="connsiteY963" fmla="*/ 324315 h 1149888"/>
                  <a:gd name="connsiteX964" fmla="*/ 22575 w 1124929"/>
                  <a:gd name="connsiteY964" fmla="*/ 325905 h 1149888"/>
                  <a:gd name="connsiteX965" fmla="*/ 23688 w 1124929"/>
                  <a:gd name="connsiteY965" fmla="*/ 328925 h 1149888"/>
                  <a:gd name="connsiteX966" fmla="*/ 24641 w 1124929"/>
                  <a:gd name="connsiteY966" fmla="*/ 331310 h 1149888"/>
                  <a:gd name="connsiteX967" fmla="*/ 24960 w 1124929"/>
                  <a:gd name="connsiteY967" fmla="*/ 332900 h 1149888"/>
                  <a:gd name="connsiteX968" fmla="*/ 24641 w 1124929"/>
                  <a:gd name="connsiteY968" fmla="*/ 334808 h 1149888"/>
                  <a:gd name="connsiteX969" fmla="*/ 23528 w 1124929"/>
                  <a:gd name="connsiteY969" fmla="*/ 336557 h 1149888"/>
                  <a:gd name="connsiteX970" fmla="*/ 21780 w 1124929"/>
                  <a:gd name="connsiteY970" fmla="*/ 337670 h 1149888"/>
                  <a:gd name="connsiteX971" fmla="*/ 19395 w 1124929"/>
                  <a:gd name="connsiteY971" fmla="*/ 337987 h 1149888"/>
                  <a:gd name="connsiteX972" fmla="*/ 14467 w 1124929"/>
                  <a:gd name="connsiteY972" fmla="*/ 341008 h 1149888"/>
                  <a:gd name="connsiteX973" fmla="*/ 8903 w 1124929"/>
                  <a:gd name="connsiteY973" fmla="*/ 345459 h 1149888"/>
                  <a:gd name="connsiteX974" fmla="*/ 7154 w 1124929"/>
                  <a:gd name="connsiteY974" fmla="*/ 347526 h 1149888"/>
                  <a:gd name="connsiteX975" fmla="*/ 6677 w 1124929"/>
                  <a:gd name="connsiteY975" fmla="*/ 349434 h 1149888"/>
                  <a:gd name="connsiteX976" fmla="*/ 5882 w 1124929"/>
                  <a:gd name="connsiteY976" fmla="*/ 352454 h 1149888"/>
                  <a:gd name="connsiteX977" fmla="*/ 6200 w 1124929"/>
                  <a:gd name="connsiteY977" fmla="*/ 354044 h 1149888"/>
                  <a:gd name="connsiteX978" fmla="*/ 7154 w 1124929"/>
                  <a:gd name="connsiteY978" fmla="*/ 355157 h 1149888"/>
                  <a:gd name="connsiteX979" fmla="*/ 8108 w 1124929"/>
                  <a:gd name="connsiteY979" fmla="*/ 357700 h 1149888"/>
                  <a:gd name="connsiteX980" fmla="*/ 8108 w 1124929"/>
                  <a:gd name="connsiteY980" fmla="*/ 358973 h 1149888"/>
                  <a:gd name="connsiteX981" fmla="*/ 7313 w 1124929"/>
                  <a:gd name="connsiteY981" fmla="*/ 359767 h 1149888"/>
                  <a:gd name="connsiteX982" fmla="*/ 5723 w 1124929"/>
                  <a:gd name="connsiteY982" fmla="*/ 359767 h 1149888"/>
                  <a:gd name="connsiteX983" fmla="*/ 4293 w 1124929"/>
                  <a:gd name="connsiteY983" fmla="*/ 360244 h 1149888"/>
                  <a:gd name="connsiteX984" fmla="*/ 3180 w 1124929"/>
                  <a:gd name="connsiteY984" fmla="*/ 360880 h 1149888"/>
                  <a:gd name="connsiteX985" fmla="*/ 2067 w 1124929"/>
                  <a:gd name="connsiteY985" fmla="*/ 360880 h 1149888"/>
                  <a:gd name="connsiteX986" fmla="*/ 1113 w 1124929"/>
                  <a:gd name="connsiteY986" fmla="*/ 361039 h 1149888"/>
                  <a:gd name="connsiteX987" fmla="*/ 1113 w 1124929"/>
                  <a:gd name="connsiteY987" fmla="*/ 362152 h 1149888"/>
                  <a:gd name="connsiteX988" fmla="*/ 1430 w 1124929"/>
                  <a:gd name="connsiteY988" fmla="*/ 363424 h 1149888"/>
                  <a:gd name="connsiteX989" fmla="*/ 1430 w 1124929"/>
                  <a:gd name="connsiteY989" fmla="*/ 364696 h 1149888"/>
                  <a:gd name="connsiteX990" fmla="*/ 636 w 1124929"/>
                  <a:gd name="connsiteY990" fmla="*/ 365491 h 1149888"/>
                  <a:gd name="connsiteX991" fmla="*/ 0 w 1124929"/>
                  <a:gd name="connsiteY991" fmla="*/ 366126 h 1149888"/>
                  <a:gd name="connsiteX992" fmla="*/ 636 w 1124929"/>
                  <a:gd name="connsiteY992" fmla="*/ 366921 h 1149888"/>
                  <a:gd name="connsiteX993" fmla="*/ 1589 w 1124929"/>
                  <a:gd name="connsiteY993" fmla="*/ 367716 h 1149888"/>
                  <a:gd name="connsiteX994" fmla="*/ 3021 w 1124929"/>
                  <a:gd name="connsiteY994" fmla="*/ 368988 h 1149888"/>
                  <a:gd name="connsiteX995" fmla="*/ 5087 w 1124929"/>
                  <a:gd name="connsiteY995" fmla="*/ 371373 h 1149888"/>
                  <a:gd name="connsiteX996" fmla="*/ 6677 w 1124929"/>
                  <a:gd name="connsiteY996" fmla="*/ 371850 h 1149888"/>
                  <a:gd name="connsiteX997" fmla="*/ 7949 w 1124929"/>
                  <a:gd name="connsiteY997" fmla="*/ 372644 h 1149888"/>
                  <a:gd name="connsiteX998" fmla="*/ 7949 w 1124929"/>
                  <a:gd name="connsiteY998" fmla="*/ 373917 h 1149888"/>
                  <a:gd name="connsiteX999" fmla="*/ 7631 w 1124929"/>
                  <a:gd name="connsiteY999" fmla="*/ 375188 h 1149888"/>
                  <a:gd name="connsiteX1000" fmla="*/ 6518 w 1124929"/>
                  <a:gd name="connsiteY1000" fmla="*/ 375824 h 1149888"/>
                  <a:gd name="connsiteX1001" fmla="*/ 6518 w 1124929"/>
                  <a:gd name="connsiteY1001" fmla="*/ 376937 h 1149888"/>
                  <a:gd name="connsiteX1002" fmla="*/ 7949 w 1124929"/>
                  <a:gd name="connsiteY1002" fmla="*/ 378368 h 1149888"/>
                  <a:gd name="connsiteX1003" fmla="*/ 9062 w 1124929"/>
                  <a:gd name="connsiteY1003" fmla="*/ 379322 h 1149888"/>
                  <a:gd name="connsiteX1004" fmla="*/ 10175 w 1124929"/>
                  <a:gd name="connsiteY1004" fmla="*/ 380752 h 1149888"/>
                  <a:gd name="connsiteX1005" fmla="*/ 11129 w 1124929"/>
                  <a:gd name="connsiteY1005" fmla="*/ 382819 h 1149888"/>
                  <a:gd name="connsiteX1006" fmla="*/ 11129 w 1124929"/>
                  <a:gd name="connsiteY1006" fmla="*/ 384091 h 1149888"/>
                  <a:gd name="connsiteX1007" fmla="*/ 12242 w 1124929"/>
                  <a:gd name="connsiteY1007" fmla="*/ 385681 h 1149888"/>
                  <a:gd name="connsiteX1008" fmla="*/ 12877 w 1124929"/>
                  <a:gd name="connsiteY1008" fmla="*/ 387112 h 1149888"/>
                  <a:gd name="connsiteX1009" fmla="*/ 12877 w 1124929"/>
                  <a:gd name="connsiteY1009" fmla="*/ 388384 h 1149888"/>
                  <a:gd name="connsiteX1010" fmla="*/ 14626 w 1124929"/>
                  <a:gd name="connsiteY1010" fmla="*/ 389655 h 1149888"/>
                  <a:gd name="connsiteX1011" fmla="*/ 16057 w 1124929"/>
                  <a:gd name="connsiteY1011" fmla="*/ 390609 h 1149888"/>
                  <a:gd name="connsiteX1012" fmla="*/ 17170 w 1124929"/>
                  <a:gd name="connsiteY1012" fmla="*/ 391563 h 1149888"/>
                  <a:gd name="connsiteX1013" fmla="*/ 18283 w 1124929"/>
                  <a:gd name="connsiteY1013" fmla="*/ 392199 h 1149888"/>
                  <a:gd name="connsiteX1014" fmla="*/ 18600 w 1124929"/>
                  <a:gd name="connsiteY1014" fmla="*/ 393153 h 1149888"/>
                  <a:gd name="connsiteX1015" fmla="*/ 18600 w 1124929"/>
                  <a:gd name="connsiteY1015" fmla="*/ 394743 h 1149888"/>
                  <a:gd name="connsiteX1016" fmla="*/ 20031 w 1124929"/>
                  <a:gd name="connsiteY1016" fmla="*/ 397286 h 1149888"/>
                  <a:gd name="connsiteX1017" fmla="*/ 22893 w 1124929"/>
                  <a:gd name="connsiteY1017" fmla="*/ 399194 h 1149888"/>
                  <a:gd name="connsiteX1018" fmla="*/ 25277 w 1124929"/>
                  <a:gd name="connsiteY1018" fmla="*/ 401896 h 1149888"/>
                  <a:gd name="connsiteX1019" fmla="*/ 26708 w 1124929"/>
                  <a:gd name="connsiteY1019" fmla="*/ 403804 h 1149888"/>
                  <a:gd name="connsiteX1020" fmla="*/ 29411 w 1124929"/>
                  <a:gd name="connsiteY1020" fmla="*/ 406984 h 1149888"/>
                  <a:gd name="connsiteX1021" fmla="*/ 29411 w 1124929"/>
                  <a:gd name="connsiteY1021" fmla="*/ 410640 h 1149888"/>
                  <a:gd name="connsiteX1022" fmla="*/ 26073 w 1124929"/>
                  <a:gd name="connsiteY1022" fmla="*/ 414774 h 1149888"/>
                  <a:gd name="connsiteX1023" fmla="*/ 22575 w 1124929"/>
                  <a:gd name="connsiteY1023" fmla="*/ 418907 h 1149888"/>
                  <a:gd name="connsiteX1024" fmla="*/ 28139 w 1124929"/>
                  <a:gd name="connsiteY1024" fmla="*/ 418907 h 1149888"/>
                  <a:gd name="connsiteX1025" fmla="*/ 33862 w 1124929"/>
                  <a:gd name="connsiteY1025" fmla="*/ 418907 h 1149888"/>
                  <a:gd name="connsiteX1026" fmla="*/ 39904 w 1124929"/>
                  <a:gd name="connsiteY1026" fmla="*/ 420179 h 1149888"/>
                  <a:gd name="connsiteX1027" fmla="*/ 43878 w 1124929"/>
                  <a:gd name="connsiteY1027" fmla="*/ 421292 h 1149888"/>
                  <a:gd name="connsiteX1028" fmla="*/ 46262 w 1124929"/>
                  <a:gd name="connsiteY1028" fmla="*/ 421769 h 1149888"/>
                  <a:gd name="connsiteX1029" fmla="*/ 48012 w 1124929"/>
                  <a:gd name="connsiteY1029" fmla="*/ 423041 h 1149888"/>
                  <a:gd name="connsiteX1030" fmla="*/ 48806 w 1124929"/>
                  <a:gd name="connsiteY1030" fmla="*/ 425108 h 1149888"/>
                  <a:gd name="connsiteX1031" fmla="*/ 49442 w 1124929"/>
                  <a:gd name="connsiteY1031" fmla="*/ 426856 h 1149888"/>
                  <a:gd name="connsiteX1032" fmla="*/ 49442 w 1124929"/>
                  <a:gd name="connsiteY1032" fmla="*/ 429400 h 1149888"/>
                  <a:gd name="connsiteX1033" fmla="*/ 52144 w 1124929"/>
                  <a:gd name="connsiteY1033" fmla="*/ 431467 h 1149888"/>
                  <a:gd name="connsiteX1034" fmla="*/ 52144 w 1124929"/>
                  <a:gd name="connsiteY1034" fmla="*/ 433374 h 1149888"/>
                  <a:gd name="connsiteX1035" fmla="*/ 51827 w 1124929"/>
                  <a:gd name="connsiteY1035" fmla="*/ 436077 h 1149888"/>
                  <a:gd name="connsiteX1036" fmla="*/ 52940 w 1124929"/>
                  <a:gd name="connsiteY1036" fmla="*/ 436077 h 1149888"/>
                  <a:gd name="connsiteX1037" fmla="*/ 60252 w 1124929"/>
                  <a:gd name="connsiteY1037" fmla="*/ 436077 h 1149888"/>
                  <a:gd name="connsiteX1038" fmla="*/ 68201 w 1124929"/>
                  <a:gd name="connsiteY1038" fmla="*/ 436077 h 1149888"/>
                  <a:gd name="connsiteX1039" fmla="*/ 75991 w 1124929"/>
                  <a:gd name="connsiteY1039" fmla="*/ 435600 h 1149888"/>
                  <a:gd name="connsiteX1040" fmla="*/ 78853 w 1124929"/>
                  <a:gd name="connsiteY1040" fmla="*/ 434964 h 1149888"/>
                  <a:gd name="connsiteX1041" fmla="*/ 82351 w 1124929"/>
                  <a:gd name="connsiteY1041" fmla="*/ 431625 h 1149888"/>
                  <a:gd name="connsiteX1042" fmla="*/ 84417 w 1124929"/>
                  <a:gd name="connsiteY1042" fmla="*/ 430671 h 1149888"/>
                  <a:gd name="connsiteX1043" fmla="*/ 86484 w 1124929"/>
                  <a:gd name="connsiteY1043" fmla="*/ 429082 h 1149888"/>
                  <a:gd name="connsiteX1044" fmla="*/ 89027 w 1124929"/>
                  <a:gd name="connsiteY1044" fmla="*/ 426220 h 1149888"/>
                  <a:gd name="connsiteX1045" fmla="*/ 90935 w 1124929"/>
                  <a:gd name="connsiteY1045" fmla="*/ 424948 h 1149888"/>
                  <a:gd name="connsiteX1046" fmla="*/ 92525 w 1124929"/>
                  <a:gd name="connsiteY1046" fmla="*/ 423359 h 1149888"/>
                  <a:gd name="connsiteX1047" fmla="*/ 95069 w 1124929"/>
                  <a:gd name="connsiteY1047" fmla="*/ 421769 h 1149888"/>
                  <a:gd name="connsiteX1048" fmla="*/ 96022 w 1124929"/>
                  <a:gd name="connsiteY1048" fmla="*/ 420656 h 1149888"/>
                  <a:gd name="connsiteX1049" fmla="*/ 96817 w 1124929"/>
                  <a:gd name="connsiteY1049" fmla="*/ 420179 h 1149888"/>
                  <a:gd name="connsiteX1050" fmla="*/ 98726 w 1124929"/>
                  <a:gd name="connsiteY1050" fmla="*/ 419384 h 1149888"/>
                  <a:gd name="connsiteX1051" fmla="*/ 97930 w 1124929"/>
                  <a:gd name="connsiteY1051" fmla="*/ 420815 h 1149888"/>
                  <a:gd name="connsiteX1052" fmla="*/ 97295 w 1124929"/>
                  <a:gd name="connsiteY1052" fmla="*/ 422405 h 1149888"/>
                  <a:gd name="connsiteX1053" fmla="*/ 97295 w 1124929"/>
                  <a:gd name="connsiteY1053" fmla="*/ 424631 h 1149888"/>
                  <a:gd name="connsiteX1054" fmla="*/ 98089 w 1124929"/>
                  <a:gd name="connsiteY1054" fmla="*/ 427015 h 1149888"/>
                  <a:gd name="connsiteX1055" fmla="*/ 97295 w 1124929"/>
                  <a:gd name="connsiteY1055" fmla="*/ 428764 h 1149888"/>
                  <a:gd name="connsiteX1056" fmla="*/ 96022 w 1124929"/>
                  <a:gd name="connsiteY1056" fmla="*/ 430354 h 1149888"/>
                  <a:gd name="connsiteX1057" fmla="*/ 96022 w 1124929"/>
                  <a:gd name="connsiteY1057" fmla="*/ 434646 h 1149888"/>
                  <a:gd name="connsiteX1058" fmla="*/ 96022 w 1124929"/>
                  <a:gd name="connsiteY1058" fmla="*/ 440687 h 1149888"/>
                  <a:gd name="connsiteX1059" fmla="*/ 96022 w 1124929"/>
                  <a:gd name="connsiteY1059" fmla="*/ 445934 h 1149888"/>
                  <a:gd name="connsiteX1060" fmla="*/ 96022 w 1124929"/>
                  <a:gd name="connsiteY1060" fmla="*/ 452452 h 1149888"/>
                  <a:gd name="connsiteX1061" fmla="*/ 96022 w 1124929"/>
                  <a:gd name="connsiteY1061" fmla="*/ 459765 h 1149888"/>
                  <a:gd name="connsiteX1062" fmla="*/ 96022 w 1124929"/>
                  <a:gd name="connsiteY1062" fmla="*/ 464693 h 1149888"/>
                  <a:gd name="connsiteX1063" fmla="*/ 97295 w 1124929"/>
                  <a:gd name="connsiteY1063" fmla="*/ 463739 h 1149888"/>
                  <a:gd name="connsiteX1064" fmla="*/ 99043 w 1124929"/>
                  <a:gd name="connsiteY1064" fmla="*/ 462944 h 1149888"/>
                  <a:gd name="connsiteX1065" fmla="*/ 101428 w 1124929"/>
                  <a:gd name="connsiteY1065" fmla="*/ 465170 h 1149888"/>
                  <a:gd name="connsiteX1066" fmla="*/ 103177 w 1124929"/>
                  <a:gd name="connsiteY1066" fmla="*/ 466124 h 1149888"/>
                  <a:gd name="connsiteX1067" fmla="*/ 104608 w 1124929"/>
                  <a:gd name="connsiteY1067" fmla="*/ 466124 h 1149888"/>
                  <a:gd name="connsiteX1068" fmla="*/ 106038 w 1124929"/>
                  <a:gd name="connsiteY1068" fmla="*/ 466283 h 1149888"/>
                  <a:gd name="connsiteX1069" fmla="*/ 108105 w 1124929"/>
                  <a:gd name="connsiteY1069" fmla="*/ 465806 h 1149888"/>
                  <a:gd name="connsiteX1070" fmla="*/ 112557 w 1124929"/>
                  <a:gd name="connsiteY1070" fmla="*/ 463898 h 1149888"/>
                  <a:gd name="connsiteX1071" fmla="*/ 115577 w 1124929"/>
                  <a:gd name="connsiteY1071" fmla="*/ 462308 h 1149888"/>
                  <a:gd name="connsiteX1072" fmla="*/ 119074 w 1124929"/>
                  <a:gd name="connsiteY1072" fmla="*/ 462308 h 1149888"/>
                  <a:gd name="connsiteX1073" fmla="*/ 123844 w 1124929"/>
                  <a:gd name="connsiteY1073" fmla="*/ 462944 h 1149888"/>
                  <a:gd name="connsiteX1074" fmla="*/ 126547 w 1124929"/>
                  <a:gd name="connsiteY1074" fmla="*/ 462944 h 1149888"/>
                  <a:gd name="connsiteX1075" fmla="*/ 129885 w 1124929"/>
                  <a:gd name="connsiteY1075" fmla="*/ 462785 h 1149888"/>
                  <a:gd name="connsiteX1076" fmla="*/ 136562 w 1124929"/>
                  <a:gd name="connsiteY1076" fmla="*/ 462785 h 1149888"/>
                  <a:gd name="connsiteX1077" fmla="*/ 143080 w 1124929"/>
                  <a:gd name="connsiteY1077" fmla="*/ 464057 h 1149888"/>
                  <a:gd name="connsiteX1078" fmla="*/ 147531 w 1124929"/>
                  <a:gd name="connsiteY1078" fmla="*/ 464534 h 1149888"/>
                  <a:gd name="connsiteX1079" fmla="*/ 149440 w 1124929"/>
                  <a:gd name="connsiteY1079" fmla="*/ 465488 h 1149888"/>
                  <a:gd name="connsiteX1080" fmla="*/ 149916 w 1124929"/>
                  <a:gd name="connsiteY1080" fmla="*/ 467077 h 1149888"/>
                  <a:gd name="connsiteX1081" fmla="*/ 151188 w 1124929"/>
                  <a:gd name="connsiteY1081" fmla="*/ 467714 h 1149888"/>
                  <a:gd name="connsiteX1082" fmla="*/ 152619 w 1124929"/>
                  <a:gd name="connsiteY1082" fmla="*/ 467395 h 1149888"/>
                  <a:gd name="connsiteX1083" fmla="*/ 154209 w 1124929"/>
                  <a:gd name="connsiteY1083" fmla="*/ 467395 h 1149888"/>
                  <a:gd name="connsiteX1084" fmla="*/ 157706 w 1124929"/>
                  <a:gd name="connsiteY1084" fmla="*/ 465647 h 1149888"/>
                  <a:gd name="connsiteX1085" fmla="*/ 160567 w 1124929"/>
                  <a:gd name="connsiteY1085" fmla="*/ 464534 h 1149888"/>
                  <a:gd name="connsiteX1086" fmla="*/ 163112 w 1124929"/>
                  <a:gd name="connsiteY1086" fmla="*/ 463262 h 1149888"/>
                  <a:gd name="connsiteX1087" fmla="*/ 164383 w 1124929"/>
                  <a:gd name="connsiteY1087" fmla="*/ 461990 h 1149888"/>
                  <a:gd name="connsiteX1088" fmla="*/ 167403 w 1124929"/>
                  <a:gd name="connsiteY1088" fmla="*/ 457698 h 1149888"/>
                  <a:gd name="connsiteX1089" fmla="*/ 169948 w 1124929"/>
                  <a:gd name="connsiteY1089" fmla="*/ 455313 h 1149888"/>
                  <a:gd name="connsiteX1090" fmla="*/ 172174 w 1124929"/>
                  <a:gd name="connsiteY1090" fmla="*/ 454518 h 1149888"/>
                  <a:gd name="connsiteX1091" fmla="*/ 176624 w 1124929"/>
                  <a:gd name="connsiteY1091" fmla="*/ 454200 h 1149888"/>
                  <a:gd name="connsiteX1092" fmla="*/ 178056 w 1124929"/>
                  <a:gd name="connsiteY1092" fmla="*/ 454836 h 1149888"/>
                  <a:gd name="connsiteX1093" fmla="*/ 179963 w 1124929"/>
                  <a:gd name="connsiteY1093" fmla="*/ 454836 h 1149888"/>
                  <a:gd name="connsiteX1094" fmla="*/ 181553 w 1124929"/>
                  <a:gd name="connsiteY1094" fmla="*/ 452293 h 1149888"/>
                  <a:gd name="connsiteX1095" fmla="*/ 183938 w 1124929"/>
                  <a:gd name="connsiteY1095" fmla="*/ 449590 h 1149888"/>
                  <a:gd name="connsiteX1096" fmla="*/ 188707 w 1124929"/>
                  <a:gd name="connsiteY1096" fmla="*/ 446251 h 1149888"/>
                  <a:gd name="connsiteX1097" fmla="*/ 191092 w 1124929"/>
                  <a:gd name="connsiteY1097" fmla="*/ 445298 h 1149888"/>
                  <a:gd name="connsiteX1098" fmla="*/ 192522 w 1124929"/>
                  <a:gd name="connsiteY1098" fmla="*/ 444185 h 1149888"/>
                  <a:gd name="connsiteX1099" fmla="*/ 195066 w 1124929"/>
                  <a:gd name="connsiteY1099" fmla="*/ 444185 h 1149888"/>
                  <a:gd name="connsiteX1100" fmla="*/ 197291 w 1124929"/>
                  <a:gd name="connsiteY1100" fmla="*/ 442754 h 1149888"/>
                  <a:gd name="connsiteX1101" fmla="*/ 208261 w 1124929"/>
                  <a:gd name="connsiteY1101" fmla="*/ 434328 h 1149888"/>
                  <a:gd name="connsiteX1102" fmla="*/ 212713 w 1124929"/>
                  <a:gd name="connsiteY1102" fmla="*/ 432103 h 1149888"/>
                  <a:gd name="connsiteX1103" fmla="*/ 215415 w 1124929"/>
                  <a:gd name="connsiteY1103" fmla="*/ 431784 h 1149888"/>
                  <a:gd name="connsiteX1104" fmla="*/ 217641 w 1124929"/>
                  <a:gd name="connsiteY1104" fmla="*/ 431307 h 1149888"/>
                  <a:gd name="connsiteX1105" fmla="*/ 221456 w 1124929"/>
                  <a:gd name="connsiteY1105" fmla="*/ 430036 h 1149888"/>
                  <a:gd name="connsiteX1106" fmla="*/ 231154 w 1124929"/>
                  <a:gd name="connsiteY1106" fmla="*/ 428923 h 1149888"/>
                  <a:gd name="connsiteX1107" fmla="*/ 237354 w 1124929"/>
                  <a:gd name="connsiteY1107" fmla="*/ 428446 h 1149888"/>
                  <a:gd name="connsiteX1108" fmla="*/ 239421 w 1124929"/>
                  <a:gd name="connsiteY1108" fmla="*/ 429559 h 1149888"/>
                  <a:gd name="connsiteX1109" fmla="*/ 241647 w 1124929"/>
                  <a:gd name="connsiteY1109" fmla="*/ 429241 h 1149888"/>
                  <a:gd name="connsiteX1110" fmla="*/ 243555 w 1124929"/>
                  <a:gd name="connsiteY1110" fmla="*/ 427333 h 1149888"/>
                  <a:gd name="connsiteX1111" fmla="*/ 245144 w 1124929"/>
                  <a:gd name="connsiteY1111" fmla="*/ 426697 h 1149888"/>
                  <a:gd name="connsiteX1112" fmla="*/ 246257 w 1124929"/>
                  <a:gd name="connsiteY1112" fmla="*/ 426697 h 1149888"/>
                  <a:gd name="connsiteX1113" fmla="*/ 248005 w 1124929"/>
                  <a:gd name="connsiteY1113" fmla="*/ 428923 h 1149888"/>
                  <a:gd name="connsiteX1114" fmla="*/ 248801 w 1124929"/>
                  <a:gd name="connsiteY1114" fmla="*/ 431307 h 1149888"/>
                  <a:gd name="connsiteX1115" fmla="*/ 248324 w 1124929"/>
                  <a:gd name="connsiteY1115" fmla="*/ 433056 h 1149888"/>
                  <a:gd name="connsiteX1116" fmla="*/ 248324 w 1124929"/>
                  <a:gd name="connsiteY1116" fmla="*/ 435759 h 1149888"/>
                  <a:gd name="connsiteX1117" fmla="*/ 249118 w 1124929"/>
                  <a:gd name="connsiteY1117" fmla="*/ 439256 h 1149888"/>
                  <a:gd name="connsiteX1118" fmla="*/ 248642 w 1124929"/>
                  <a:gd name="connsiteY1118" fmla="*/ 442277 h 1149888"/>
                  <a:gd name="connsiteX1119" fmla="*/ 246257 w 1124929"/>
                  <a:gd name="connsiteY1119" fmla="*/ 446251 h 1149888"/>
                  <a:gd name="connsiteX1120" fmla="*/ 245144 w 1124929"/>
                  <a:gd name="connsiteY1120" fmla="*/ 447841 h 1149888"/>
                  <a:gd name="connsiteX1121" fmla="*/ 244827 w 1124929"/>
                  <a:gd name="connsiteY1121" fmla="*/ 449590 h 1149888"/>
                  <a:gd name="connsiteX1122" fmla="*/ 244827 w 1124929"/>
                  <a:gd name="connsiteY1122" fmla="*/ 451816 h 1149888"/>
                  <a:gd name="connsiteX1123" fmla="*/ 246098 w 1124929"/>
                  <a:gd name="connsiteY1123" fmla="*/ 455472 h 1149888"/>
                  <a:gd name="connsiteX1124" fmla="*/ 248005 w 1124929"/>
                  <a:gd name="connsiteY1124" fmla="*/ 460559 h 1149888"/>
                  <a:gd name="connsiteX1125" fmla="*/ 248324 w 1124929"/>
                  <a:gd name="connsiteY1125" fmla="*/ 464375 h 1149888"/>
                  <a:gd name="connsiteX1126" fmla="*/ 246892 w 1124929"/>
                  <a:gd name="connsiteY1126" fmla="*/ 466918 h 1149888"/>
                  <a:gd name="connsiteX1127" fmla="*/ 246257 w 1124929"/>
                  <a:gd name="connsiteY1127" fmla="*/ 468985 h 1149888"/>
                  <a:gd name="connsiteX1128" fmla="*/ 246257 w 1124929"/>
                  <a:gd name="connsiteY1128" fmla="*/ 470734 h 1149888"/>
                  <a:gd name="connsiteX1129" fmla="*/ 246892 w 1124929"/>
                  <a:gd name="connsiteY1129" fmla="*/ 472006 h 1149888"/>
                  <a:gd name="connsiteX1130" fmla="*/ 247688 w 1124929"/>
                  <a:gd name="connsiteY1130" fmla="*/ 472801 h 1149888"/>
                  <a:gd name="connsiteX1131" fmla="*/ 248165 w 1124929"/>
                  <a:gd name="connsiteY1131" fmla="*/ 474232 h 1149888"/>
                  <a:gd name="connsiteX1132" fmla="*/ 248165 w 1124929"/>
                  <a:gd name="connsiteY1132" fmla="*/ 476457 h 1149888"/>
                  <a:gd name="connsiteX1133" fmla="*/ 249437 w 1124929"/>
                  <a:gd name="connsiteY1133" fmla="*/ 478524 h 1149888"/>
                  <a:gd name="connsiteX1134" fmla="*/ 251663 w 1124929"/>
                  <a:gd name="connsiteY1134" fmla="*/ 480591 h 1149888"/>
                  <a:gd name="connsiteX1135" fmla="*/ 252616 w 1124929"/>
                  <a:gd name="connsiteY1135" fmla="*/ 482498 h 1149888"/>
                  <a:gd name="connsiteX1136" fmla="*/ 252139 w 1124929"/>
                  <a:gd name="connsiteY1136" fmla="*/ 484247 h 1149888"/>
                  <a:gd name="connsiteX1137" fmla="*/ 252139 w 1124929"/>
                  <a:gd name="connsiteY1137" fmla="*/ 485360 h 1149888"/>
                  <a:gd name="connsiteX1138" fmla="*/ 252934 w 1124929"/>
                  <a:gd name="connsiteY1138" fmla="*/ 485837 h 1149888"/>
                  <a:gd name="connsiteX1139" fmla="*/ 253570 w 1124929"/>
                  <a:gd name="connsiteY1139" fmla="*/ 485519 h 1149888"/>
                  <a:gd name="connsiteX1140" fmla="*/ 254365 w 1124929"/>
                  <a:gd name="connsiteY1140" fmla="*/ 485042 h 1149888"/>
                  <a:gd name="connsiteX1141" fmla="*/ 255001 w 1124929"/>
                  <a:gd name="connsiteY1141" fmla="*/ 485042 h 1149888"/>
                  <a:gd name="connsiteX1142" fmla="*/ 256591 w 1124929"/>
                  <a:gd name="connsiteY1142" fmla="*/ 487745 h 1149888"/>
                  <a:gd name="connsiteX1143" fmla="*/ 256591 w 1124929"/>
                  <a:gd name="connsiteY1143" fmla="*/ 488222 h 1149888"/>
                  <a:gd name="connsiteX1144" fmla="*/ 257545 w 1124929"/>
                  <a:gd name="connsiteY1144" fmla="*/ 490288 h 1149888"/>
                  <a:gd name="connsiteX1145" fmla="*/ 257862 w 1124929"/>
                  <a:gd name="connsiteY1145" fmla="*/ 491878 h 1149888"/>
                  <a:gd name="connsiteX1146" fmla="*/ 260088 w 1124929"/>
                  <a:gd name="connsiteY1146" fmla="*/ 492832 h 1149888"/>
                  <a:gd name="connsiteX1147" fmla="*/ 262473 w 1124929"/>
                  <a:gd name="connsiteY1147" fmla="*/ 493468 h 1149888"/>
                  <a:gd name="connsiteX1148" fmla="*/ 263744 w 1124929"/>
                  <a:gd name="connsiteY1148" fmla="*/ 494263 h 1149888"/>
                  <a:gd name="connsiteX1149" fmla="*/ 266447 w 1124929"/>
                  <a:gd name="connsiteY1149" fmla="*/ 496806 h 1149888"/>
                  <a:gd name="connsiteX1150" fmla="*/ 268673 w 1124929"/>
                  <a:gd name="connsiteY1150" fmla="*/ 498396 h 1149888"/>
                  <a:gd name="connsiteX1151" fmla="*/ 271535 w 1124929"/>
                  <a:gd name="connsiteY1151" fmla="*/ 499827 h 1149888"/>
                  <a:gd name="connsiteX1152" fmla="*/ 272489 w 1124929"/>
                  <a:gd name="connsiteY1152" fmla="*/ 502053 h 1149888"/>
                  <a:gd name="connsiteX1153" fmla="*/ 274237 w 1124929"/>
                  <a:gd name="connsiteY1153" fmla="*/ 505391 h 1149888"/>
                  <a:gd name="connsiteX1154" fmla="*/ 279006 w 1124929"/>
                  <a:gd name="connsiteY1154" fmla="*/ 506663 h 1149888"/>
                  <a:gd name="connsiteX1155" fmla="*/ 284571 w 1124929"/>
                  <a:gd name="connsiteY1155" fmla="*/ 507299 h 1149888"/>
                  <a:gd name="connsiteX1156" fmla="*/ 288068 w 1124929"/>
                  <a:gd name="connsiteY1156" fmla="*/ 507935 h 1149888"/>
                  <a:gd name="connsiteX1157" fmla="*/ 292361 w 1124929"/>
                  <a:gd name="connsiteY1157" fmla="*/ 506186 h 1149888"/>
                  <a:gd name="connsiteX1158" fmla="*/ 295222 w 1124929"/>
                  <a:gd name="connsiteY1158" fmla="*/ 506504 h 1149888"/>
                  <a:gd name="connsiteX1159" fmla="*/ 298243 w 1124929"/>
                  <a:gd name="connsiteY1159" fmla="*/ 507617 h 1149888"/>
                  <a:gd name="connsiteX1160" fmla="*/ 299514 w 1124929"/>
                  <a:gd name="connsiteY1160" fmla="*/ 508412 h 1149888"/>
                  <a:gd name="connsiteX1161" fmla="*/ 301740 w 1124929"/>
                  <a:gd name="connsiteY1161" fmla="*/ 510160 h 1149888"/>
                  <a:gd name="connsiteX1162" fmla="*/ 305079 w 1124929"/>
                  <a:gd name="connsiteY1162" fmla="*/ 512386 h 1149888"/>
                  <a:gd name="connsiteX1163" fmla="*/ 307940 w 1124929"/>
                  <a:gd name="connsiteY1163" fmla="*/ 513181 h 1149888"/>
                  <a:gd name="connsiteX1164" fmla="*/ 309848 w 1124929"/>
                  <a:gd name="connsiteY1164" fmla="*/ 511909 h 1149888"/>
                  <a:gd name="connsiteX1165" fmla="*/ 311756 w 1124929"/>
                  <a:gd name="connsiteY1165" fmla="*/ 511433 h 1149888"/>
                  <a:gd name="connsiteX1166" fmla="*/ 313187 w 1124929"/>
                  <a:gd name="connsiteY1166" fmla="*/ 511909 h 1149888"/>
                  <a:gd name="connsiteX1167" fmla="*/ 313982 w 1124929"/>
                  <a:gd name="connsiteY1167" fmla="*/ 514294 h 1149888"/>
                  <a:gd name="connsiteX1168" fmla="*/ 314776 w 1124929"/>
                  <a:gd name="connsiteY1168" fmla="*/ 515884 h 1149888"/>
                  <a:gd name="connsiteX1169" fmla="*/ 316367 w 1124929"/>
                  <a:gd name="connsiteY1169" fmla="*/ 517155 h 1149888"/>
                  <a:gd name="connsiteX1170" fmla="*/ 319864 w 1124929"/>
                  <a:gd name="connsiteY1170" fmla="*/ 520176 h 1149888"/>
                  <a:gd name="connsiteX1171" fmla="*/ 321931 w 1124929"/>
                  <a:gd name="connsiteY1171" fmla="*/ 521448 h 1149888"/>
                  <a:gd name="connsiteX1172" fmla="*/ 324157 w 1124929"/>
                  <a:gd name="connsiteY1172" fmla="*/ 521448 h 1149888"/>
                  <a:gd name="connsiteX1173" fmla="*/ 328767 w 1124929"/>
                  <a:gd name="connsiteY1173" fmla="*/ 523356 h 1149888"/>
                  <a:gd name="connsiteX1174" fmla="*/ 333695 w 1124929"/>
                  <a:gd name="connsiteY1174" fmla="*/ 525264 h 1149888"/>
                  <a:gd name="connsiteX1175" fmla="*/ 336239 w 1124929"/>
                  <a:gd name="connsiteY1175" fmla="*/ 525581 h 1149888"/>
                  <a:gd name="connsiteX1176" fmla="*/ 338782 w 1124929"/>
                  <a:gd name="connsiteY1176" fmla="*/ 525264 h 1149888"/>
                  <a:gd name="connsiteX1177" fmla="*/ 340372 w 1124929"/>
                  <a:gd name="connsiteY1177" fmla="*/ 526058 h 1149888"/>
                  <a:gd name="connsiteX1178" fmla="*/ 341008 w 1124929"/>
                  <a:gd name="connsiteY1178" fmla="*/ 528443 h 1149888"/>
                  <a:gd name="connsiteX1179" fmla="*/ 345300 w 1124929"/>
                  <a:gd name="connsiteY1179" fmla="*/ 533212 h 1149888"/>
                  <a:gd name="connsiteX1180" fmla="*/ 347367 w 1124929"/>
                  <a:gd name="connsiteY1180" fmla="*/ 535120 h 1149888"/>
                  <a:gd name="connsiteX1181" fmla="*/ 349752 w 1124929"/>
                  <a:gd name="connsiteY1181" fmla="*/ 536710 h 1149888"/>
                  <a:gd name="connsiteX1182" fmla="*/ 355952 w 1124929"/>
                  <a:gd name="connsiteY1182" fmla="*/ 536710 h 1149888"/>
                  <a:gd name="connsiteX1183" fmla="*/ 357860 w 1124929"/>
                  <a:gd name="connsiteY1183" fmla="*/ 537187 h 1149888"/>
                  <a:gd name="connsiteX1184" fmla="*/ 360562 w 1124929"/>
                  <a:gd name="connsiteY1184" fmla="*/ 536710 h 1149888"/>
                  <a:gd name="connsiteX1185" fmla="*/ 368829 w 1124929"/>
                  <a:gd name="connsiteY1185" fmla="*/ 535915 h 1149888"/>
                  <a:gd name="connsiteX1186" fmla="*/ 370260 w 1124929"/>
                  <a:gd name="connsiteY1186" fmla="*/ 535597 h 1149888"/>
                  <a:gd name="connsiteX1187" fmla="*/ 374871 w 1124929"/>
                  <a:gd name="connsiteY1187" fmla="*/ 537664 h 1149888"/>
                  <a:gd name="connsiteX1188" fmla="*/ 380434 w 1124929"/>
                  <a:gd name="connsiteY1188" fmla="*/ 540684 h 1149888"/>
                  <a:gd name="connsiteX1189" fmla="*/ 384091 w 1124929"/>
                  <a:gd name="connsiteY1189" fmla="*/ 543069 h 1149888"/>
                  <a:gd name="connsiteX1190" fmla="*/ 386635 w 1124929"/>
                  <a:gd name="connsiteY1190" fmla="*/ 544341 h 1149888"/>
                  <a:gd name="connsiteX1191" fmla="*/ 387907 w 1124929"/>
                  <a:gd name="connsiteY1191" fmla="*/ 546407 h 1149888"/>
                  <a:gd name="connsiteX1192" fmla="*/ 389019 w 1124929"/>
                  <a:gd name="connsiteY1192" fmla="*/ 548633 h 1149888"/>
                  <a:gd name="connsiteX1193" fmla="*/ 389496 w 1124929"/>
                  <a:gd name="connsiteY1193" fmla="*/ 551018 h 1149888"/>
                  <a:gd name="connsiteX1194" fmla="*/ 388861 w 1124929"/>
                  <a:gd name="connsiteY1194" fmla="*/ 553402 h 1149888"/>
                  <a:gd name="connsiteX1195" fmla="*/ 387907 w 1124929"/>
                  <a:gd name="connsiteY1195" fmla="*/ 554356 h 1149888"/>
                  <a:gd name="connsiteX1196" fmla="*/ 387589 w 1124929"/>
                  <a:gd name="connsiteY1196" fmla="*/ 555946 h 1149888"/>
                  <a:gd name="connsiteX1197" fmla="*/ 388065 w 1124929"/>
                  <a:gd name="connsiteY1197" fmla="*/ 558172 h 1149888"/>
                  <a:gd name="connsiteX1198" fmla="*/ 389973 w 1124929"/>
                  <a:gd name="connsiteY1198" fmla="*/ 560239 h 1149888"/>
                  <a:gd name="connsiteX1199" fmla="*/ 390609 w 1124929"/>
                  <a:gd name="connsiteY1199" fmla="*/ 562782 h 1149888"/>
                  <a:gd name="connsiteX1200" fmla="*/ 391563 w 1124929"/>
                  <a:gd name="connsiteY1200" fmla="*/ 567234 h 1149888"/>
                  <a:gd name="connsiteX1201" fmla="*/ 392676 w 1124929"/>
                  <a:gd name="connsiteY1201" fmla="*/ 568665 h 1149888"/>
                  <a:gd name="connsiteX1202" fmla="*/ 393471 w 1124929"/>
                  <a:gd name="connsiteY1202" fmla="*/ 582337 h 1149888"/>
                  <a:gd name="connsiteX1203" fmla="*/ 389815 w 1124929"/>
                  <a:gd name="connsiteY1203" fmla="*/ 582337 h 1149888"/>
                  <a:gd name="connsiteX1204" fmla="*/ 384568 w 1124929"/>
                  <a:gd name="connsiteY1204" fmla="*/ 582654 h 1149888"/>
                  <a:gd name="connsiteX1205" fmla="*/ 386157 w 1124929"/>
                  <a:gd name="connsiteY1205" fmla="*/ 583926 h 1149888"/>
                  <a:gd name="connsiteX1206" fmla="*/ 390450 w 1124929"/>
                  <a:gd name="connsiteY1206" fmla="*/ 589014 h 1149888"/>
                  <a:gd name="connsiteX1207" fmla="*/ 394425 w 1124929"/>
                  <a:gd name="connsiteY1207" fmla="*/ 593783 h 1149888"/>
                  <a:gd name="connsiteX1208" fmla="*/ 395060 w 1124929"/>
                  <a:gd name="connsiteY1208" fmla="*/ 601414 h 1149888"/>
                  <a:gd name="connsiteX1209" fmla="*/ 395378 w 1124929"/>
                  <a:gd name="connsiteY1209" fmla="*/ 606183 h 1149888"/>
                  <a:gd name="connsiteX1210" fmla="*/ 396014 w 1124929"/>
                  <a:gd name="connsiteY1210" fmla="*/ 612861 h 1149888"/>
                  <a:gd name="connsiteX1211" fmla="*/ 396332 w 1124929"/>
                  <a:gd name="connsiteY1211" fmla="*/ 616835 h 1149888"/>
                  <a:gd name="connsiteX1212" fmla="*/ 406189 w 1124929"/>
                  <a:gd name="connsiteY1212" fmla="*/ 617153 h 1149888"/>
                  <a:gd name="connsiteX1213" fmla="*/ 417636 w 1124929"/>
                  <a:gd name="connsiteY1213" fmla="*/ 617630 h 1149888"/>
                  <a:gd name="connsiteX1214" fmla="*/ 431308 w 1124929"/>
                  <a:gd name="connsiteY1214" fmla="*/ 618107 h 1149888"/>
                  <a:gd name="connsiteX1215" fmla="*/ 443390 w 1124929"/>
                  <a:gd name="connsiteY1215" fmla="*/ 618584 h 1149888"/>
                  <a:gd name="connsiteX1216" fmla="*/ 444503 w 1124929"/>
                  <a:gd name="connsiteY1216" fmla="*/ 618584 h 1149888"/>
                  <a:gd name="connsiteX1217" fmla="*/ 446569 w 1124929"/>
                  <a:gd name="connsiteY1217" fmla="*/ 617948 h 1149888"/>
                  <a:gd name="connsiteX1218" fmla="*/ 448000 w 1124929"/>
                  <a:gd name="connsiteY1218" fmla="*/ 617312 h 1149888"/>
                  <a:gd name="connsiteX1219" fmla="*/ 448795 w 1124929"/>
                  <a:gd name="connsiteY1219" fmla="*/ 617312 h 1149888"/>
                  <a:gd name="connsiteX1220" fmla="*/ 448795 w 1124929"/>
                  <a:gd name="connsiteY1220" fmla="*/ 618902 h 1149888"/>
                  <a:gd name="connsiteX1221" fmla="*/ 448478 w 1124929"/>
                  <a:gd name="connsiteY1221" fmla="*/ 620968 h 1149888"/>
                  <a:gd name="connsiteX1222" fmla="*/ 448478 w 1124929"/>
                  <a:gd name="connsiteY1222" fmla="*/ 623353 h 1149888"/>
                  <a:gd name="connsiteX1223" fmla="*/ 444980 w 1124929"/>
                  <a:gd name="connsiteY1223" fmla="*/ 627963 h 1149888"/>
                  <a:gd name="connsiteX1224" fmla="*/ 444980 w 1124929"/>
                  <a:gd name="connsiteY1224" fmla="*/ 629394 h 1149888"/>
                  <a:gd name="connsiteX1225" fmla="*/ 445298 w 1124929"/>
                  <a:gd name="connsiteY1225" fmla="*/ 635594 h 1149888"/>
                  <a:gd name="connsiteX1226" fmla="*/ 446569 w 1124929"/>
                  <a:gd name="connsiteY1226" fmla="*/ 640523 h 1149888"/>
                  <a:gd name="connsiteX1227" fmla="*/ 447205 w 1124929"/>
                  <a:gd name="connsiteY1227" fmla="*/ 644974 h 1149888"/>
                  <a:gd name="connsiteX1228" fmla="*/ 448636 w 1124929"/>
                  <a:gd name="connsiteY1228" fmla="*/ 646405 h 1149888"/>
                  <a:gd name="connsiteX1229" fmla="*/ 452769 w 1124929"/>
                  <a:gd name="connsiteY1229" fmla="*/ 648789 h 1149888"/>
                  <a:gd name="connsiteX1230" fmla="*/ 458970 w 1124929"/>
                  <a:gd name="connsiteY1230" fmla="*/ 653241 h 1149888"/>
                  <a:gd name="connsiteX1231" fmla="*/ 461513 w 1124929"/>
                  <a:gd name="connsiteY1231" fmla="*/ 653877 h 1149888"/>
                  <a:gd name="connsiteX1232" fmla="*/ 463580 w 1124929"/>
                  <a:gd name="connsiteY1232" fmla="*/ 653241 h 1149888"/>
                  <a:gd name="connsiteX1233" fmla="*/ 464852 w 1124929"/>
                  <a:gd name="connsiteY1233" fmla="*/ 654990 h 1149888"/>
                  <a:gd name="connsiteX1234" fmla="*/ 465170 w 1124929"/>
                  <a:gd name="connsiteY1234" fmla="*/ 657851 h 1149888"/>
                  <a:gd name="connsiteX1235" fmla="*/ 468508 w 1124929"/>
                  <a:gd name="connsiteY1235" fmla="*/ 665959 h 1149888"/>
                  <a:gd name="connsiteX1236" fmla="*/ 470734 w 1124929"/>
                  <a:gd name="connsiteY1236" fmla="*/ 671047 h 1149888"/>
                  <a:gd name="connsiteX1237" fmla="*/ 471688 w 1124929"/>
                  <a:gd name="connsiteY1237" fmla="*/ 672795 h 1149888"/>
                  <a:gd name="connsiteX1238" fmla="*/ 473278 w 1124929"/>
                  <a:gd name="connsiteY1238" fmla="*/ 673749 h 1149888"/>
                  <a:gd name="connsiteX1239" fmla="*/ 472960 w 1124929"/>
                  <a:gd name="connsiteY1239" fmla="*/ 674385 h 1149888"/>
                  <a:gd name="connsiteX1240" fmla="*/ 471688 w 1124929"/>
                  <a:gd name="connsiteY1240" fmla="*/ 674703 h 1149888"/>
                  <a:gd name="connsiteX1241" fmla="*/ 471052 w 1124929"/>
                  <a:gd name="connsiteY1241" fmla="*/ 675657 h 1149888"/>
                  <a:gd name="connsiteX1242" fmla="*/ 469144 w 1124929"/>
                  <a:gd name="connsiteY1242" fmla="*/ 681380 h 1149888"/>
                  <a:gd name="connsiteX1243" fmla="*/ 466600 w 1124929"/>
                  <a:gd name="connsiteY1243" fmla="*/ 689011 h 1149888"/>
                  <a:gd name="connsiteX1244" fmla="*/ 465011 w 1124929"/>
                  <a:gd name="connsiteY1244" fmla="*/ 694416 h 1149888"/>
                  <a:gd name="connsiteX1245" fmla="*/ 466441 w 1124929"/>
                  <a:gd name="connsiteY1245" fmla="*/ 694416 h 1149888"/>
                  <a:gd name="connsiteX1246" fmla="*/ 466441 w 1124929"/>
                  <a:gd name="connsiteY1246" fmla="*/ 696006 h 1149888"/>
                  <a:gd name="connsiteX1247" fmla="*/ 466759 w 1124929"/>
                  <a:gd name="connsiteY1247" fmla="*/ 698232 h 1149888"/>
                  <a:gd name="connsiteX1248" fmla="*/ 464852 w 1124929"/>
                  <a:gd name="connsiteY1248" fmla="*/ 698550 h 1149888"/>
                  <a:gd name="connsiteX1249" fmla="*/ 464375 w 1124929"/>
                  <a:gd name="connsiteY1249" fmla="*/ 699345 h 1149888"/>
                  <a:gd name="connsiteX1250" fmla="*/ 462309 w 1124929"/>
                  <a:gd name="connsiteY1250" fmla="*/ 703796 h 1149888"/>
                  <a:gd name="connsiteX1251" fmla="*/ 459447 w 1124929"/>
                  <a:gd name="connsiteY1251" fmla="*/ 709519 h 1149888"/>
                  <a:gd name="connsiteX1252" fmla="*/ 456585 w 1124929"/>
                  <a:gd name="connsiteY1252" fmla="*/ 715401 h 1149888"/>
                  <a:gd name="connsiteX1253" fmla="*/ 454836 w 1124929"/>
                  <a:gd name="connsiteY1253" fmla="*/ 718899 h 1149888"/>
                  <a:gd name="connsiteX1254" fmla="*/ 457698 w 1124929"/>
                  <a:gd name="connsiteY1254" fmla="*/ 721442 h 1149888"/>
                  <a:gd name="connsiteX1255" fmla="*/ 462626 w 1124929"/>
                  <a:gd name="connsiteY1255" fmla="*/ 725735 h 1149888"/>
                  <a:gd name="connsiteX1256" fmla="*/ 461831 w 1124929"/>
                  <a:gd name="connsiteY1256" fmla="*/ 727007 h 1149888"/>
                  <a:gd name="connsiteX1257" fmla="*/ 459764 w 1124929"/>
                  <a:gd name="connsiteY1257" fmla="*/ 727643 h 1149888"/>
                  <a:gd name="connsiteX1258" fmla="*/ 458016 w 1124929"/>
                  <a:gd name="connsiteY1258" fmla="*/ 728120 h 1149888"/>
                  <a:gd name="connsiteX1259" fmla="*/ 456744 w 1124929"/>
                  <a:gd name="connsiteY1259" fmla="*/ 729709 h 1149888"/>
                  <a:gd name="connsiteX1260" fmla="*/ 455949 w 1124929"/>
                  <a:gd name="connsiteY1260" fmla="*/ 730981 h 1149888"/>
                  <a:gd name="connsiteX1261" fmla="*/ 454041 w 1124929"/>
                  <a:gd name="connsiteY1261" fmla="*/ 731458 h 1149888"/>
                  <a:gd name="connsiteX1262" fmla="*/ 454677 w 1124929"/>
                  <a:gd name="connsiteY1262" fmla="*/ 733684 h 1149888"/>
                  <a:gd name="connsiteX1263" fmla="*/ 454995 w 1124929"/>
                  <a:gd name="connsiteY1263" fmla="*/ 735273 h 1149888"/>
                  <a:gd name="connsiteX1264" fmla="*/ 455949 w 1124929"/>
                  <a:gd name="connsiteY1264" fmla="*/ 736386 h 1149888"/>
                  <a:gd name="connsiteX1265" fmla="*/ 456903 w 1124929"/>
                  <a:gd name="connsiteY1265" fmla="*/ 737976 h 1149888"/>
                  <a:gd name="connsiteX1266" fmla="*/ 457857 w 1124929"/>
                  <a:gd name="connsiteY1266" fmla="*/ 738930 h 1149888"/>
                  <a:gd name="connsiteX1267" fmla="*/ 458492 w 1124929"/>
                  <a:gd name="connsiteY1267" fmla="*/ 740361 h 1149888"/>
                  <a:gd name="connsiteX1268" fmla="*/ 458492 w 1124929"/>
                  <a:gd name="connsiteY1268" fmla="*/ 742110 h 1149888"/>
                  <a:gd name="connsiteX1269" fmla="*/ 458651 w 1124929"/>
                  <a:gd name="connsiteY1269" fmla="*/ 744335 h 1149888"/>
                  <a:gd name="connsiteX1270" fmla="*/ 459129 w 1124929"/>
                  <a:gd name="connsiteY1270" fmla="*/ 746243 h 1149888"/>
                  <a:gd name="connsiteX1271" fmla="*/ 459605 w 1124929"/>
                  <a:gd name="connsiteY1271" fmla="*/ 746720 h 1149888"/>
                  <a:gd name="connsiteX1272" fmla="*/ 461036 w 1124929"/>
                  <a:gd name="connsiteY1272" fmla="*/ 747197 h 1149888"/>
                  <a:gd name="connsiteX1273" fmla="*/ 461672 w 1124929"/>
                  <a:gd name="connsiteY1273" fmla="*/ 748946 h 1149888"/>
                  <a:gd name="connsiteX1274" fmla="*/ 461196 w 1124929"/>
                  <a:gd name="connsiteY1274" fmla="*/ 749741 h 1149888"/>
                  <a:gd name="connsiteX1275" fmla="*/ 461196 w 1124929"/>
                  <a:gd name="connsiteY1275" fmla="*/ 750694 h 1149888"/>
                  <a:gd name="connsiteX1276" fmla="*/ 461831 w 1124929"/>
                  <a:gd name="connsiteY1276" fmla="*/ 751648 h 1149888"/>
                  <a:gd name="connsiteX1277" fmla="*/ 461355 w 1124929"/>
                  <a:gd name="connsiteY1277" fmla="*/ 752602 h 1149888"/>
                  <a:gd name="connsiteX1278" fmla="*/ 461355 w 1124929"/>
                  <a:gd name="connsiteY1278" fmla="*/ 753397 h 1149888"/>
                  <a:gd name="connsiteX1279" fmla="*/ 462467 w 1124929"/>
                  <a:gd name="connsiteY1279" fmla="*/ 754033 h 1149888"/>
                  <a:gd name="connsiteX1280" fmla="*/ 463262 w 1124929"/>
                  <a:gd name="connsiteY1280" fmla="*/ 756418 h 1149888"/>
                  <a:gd name="connsiteX1281" fmla="*/ 463262 w 1124929"/>
                  <a:gd name="connsiteY1281" fmla="*/ 760392 h 1149888"/>
                  <a:gd name="connsiteX1282" fmla="*/ 462467 w 1124929"/>
                  <a:gd name="connsiteY1282" fmla="*/ 762618 h 1149888"/>
                  <a:gd name="connsiteX1283" fmla="*/ 461672 w 1124929"/>
                  <a:gd name="connsiteY1283" fmla="*/ 764367 h 1149888"/>
                  <a:gd name="connsiteX1284" fmla="*/ 461672 w 1124929"/>
                  <a:gd name="connsiteY1284" fmla="*/ 765479 h 1149888"/>
                  <a:gd name="connsiteX1285" fmla="*/ 461990 w 1124929"/>
                  <a:gd name="connsiteY1285" fmla="*/ 767069 h 1149888"/>
                  <a:gd name="connsiteX1286" fmla="*/ 461036 w 1124929"/>
                  <a:gd name="connsiteY1286" fmla="*/ 768977 h 1149888"/>
                  <a:gd name="connsiteX1287" fmla="*/ 459923 w 1124929"/>
                  <a:gd name="connsiteY1287" fmla="*/ 771203 h 1149888"/>
                  <a:gd name="connsiteX1288" fmla="*/ 460242 w 1124929"/>
                  <a:gd name="connsiteY1288" fmla="*/ 772793 h 1149888"/>
                  <a:gd name="connsiteX1289" fmla="*/ 460242 w 1124929"/>
                  <a:gd name="connsiteY1289" fmla="*/ 774223 h 1149888"/>
                  <a:gd name="connsiteX1290" fmla="*/ 460559 w 1124929"/>
                  <a:gd name="connsiteY1290" fmla="*/ 775813 h 1149888"/>
                  <a:gd name="connsiteX1291" fmla="*/ 460877 w 1124929"/>
                  <a:gd name="connsiteY1291" fmla="*/ 777244 h 1149888"/>
                  <a:gd name="connsiteX1292" fmla="*/ 460559 w 1124929"/>
                  <a:gd name="connsiteY1292" fmla="*/ 778834 h 1149888"/>
                  <a:gd name="connsiteX1293" fmla="*/ 460242 w 1124929"/>
                  <a:gd name="connsiteY1293" fmla="*/ 780265 h 1149888"/>
                  <a:gd name="connsiteX1294" fmla="*/ 460242 w 1124929"/>
                  <a:gd name="connsiteY1294" fmla="*/ 781854 h 1149888"/>
                  <a:gd name="connsiteX1295" fmla="*/ 460559 w 1124929"/>
                  <a:gd name="connsiteY1295" fmla="*/ 783603 h 1149888"/>
                  <a:gd name="connsiteX1296" fmla="*/ 459764 w 1124929"/>
                  <a:gd name="connsiteY1296" fmla="*/ 785351 h 1149888"/>
                  <a:gd name="connsiteX1297" fmla="*/ 459288 w 1124929"/>
                  <a:gd name="connsiteY1297" fmla="*/ 786464 h 1149888"/>
                  <a:gd name="connsiteX1298" fmla="*/ 459288 w 1124929"/>
                  <a:gd name="connsiteY1298" fmla="*/ 787577 h 1149888"/>
                  <a:gd name="connsiteX1299" fmla="*/ 459923 w 1124929"/>
                  <a:gd name="connsiteY1299" fmla="*/ 789485 h 1149888"/>
                  <a:gd name="connsiteX1300" fmla="*/ 462149 w 1124929"/>
                  <a:gd name="connsiteY1300" fmla="*/ 790280 h 1149888"/>
                  <a:gd name="connsiteX1301" fmla="*/ 463898 w 1124929"/>
                  <a:gd name="connsiteY1301" fmla="*/ 790280 h 1149888"/>
                  <a:gd name="connsiteX1302" fmla="*/ 465487 w 1124929"/>
                  <a:gd name="connsiteY1302" fmla="*/ 789485 h 1149888"/>
                  <a:gd name="connsiteX1303" fmla="*/ 466759 w 1124929"/>
                  <a:gd name="connsiteY1303" fmla="*/ 789167 h 1149888"/>
                  <a:gd name="connsiteX1304" fmla="*/ 468985 w 1124929"/>
                  <a:gd name="connsiteY1304" fmla="*/ 790121 h 1149888"/>
                  <a:gd name="connsiteX1305" fmla="*/ 471052 w 1124929"/>
                  <a:gd name="connsiteY1305" fmla="*/ 791711 h 1149888"/>
                  <a:gd name="connsiteX1306" fmla="*/ 473755 w 1124929"/>
                  <a:gd name="connsiteY1306" fmla="*/ 791711 h 1149888"/>
                  <a:gd name="connsiteX1307" fmla="*/ 476140 w 1124929"/>
                  <a:gd name="connsiteY1307" fmla="*/ 792188 h 1149888"/>
                  <a:gd name="connsiteX1308" fmla="*/ 477888 w 1124929"/>
                  <a:gd name="connsiteY1308" fmla="*/ 792665 h 1149888"/>
                  <a:gd name="connsiteX1309" fmla="*/ 480590 w 1124929"/>
                  <a:gd name="connsiteY1309" fmla="*/ 792029 h 1149888"/>
                  <a:gd name="connsiteX1310" fmla="*/ 483294 w 1124929"/>
                  <a:gd name="connsiteY1310" fmla="*/ 792665 h 1149888"/>
                  <a:gd name="connsiteX1311" fmla="*/ 486473 w 1124929"/>
                  <a:gd name="connsiteY1311" fmla="*/ 793619 h 1149888"/>
                  <a:gd name="connsiteX1312" fmla="*/ 489176 w 1124929"/>
                  <a:gd name="connsiteY1312" fmla="*/ 794413 h 1149888"/>
                  <a:gd name="connsiteX1313" fmla="*/ 491878 w 1124929"/>
                  <a:gd name="connsiteY1313" fmla="*/ 794413 h 1149888"/>
                  <a:gd name="connsiteX1314" fmla="*/ 493945 w 1124929"/>
                  <a:gd name="connsiteY1314" fmla="*/ 794096 h 1149888"/>
                  <a:gd name="connsiteX1315" fmla="*/ 496012 w 1124929"/>
                  <a:gd name="connsiteY1315" fmla="*/ 793142 h 1149888"/>
                  <a:gd name="connsiteX1316" fmla="*/ 498079 w 1124929"/>
                  <a:gd name="connsiteY1316" fmla="*/ 793142 h 1149888"/>
                  <a:gd name="connsiteX1317" fmla="*/ 499668 w 1124929"/>
                  <a:gd name="connsiteY1317" fmla="*/ 791711 h 1149888"/>
                  <a:gd name="connsiteX1318" fmla="*/ 500463 w 1124929"/>
                  <a:gd name="connsiteY1318" fmla="*/ 790280 h 1149888"/>
                  <a:gd name="connsiteX1319" fmla="*/ 501257 w 1124929"/>
                  <a:gd name="connsiteY1319" fmla="*/ 789326 h 1149888"/>
                  <a:gd name="connsiteX1320" fmla="*/ 503483 w 1124929"/>
                  <a:gd name="connsiteY1320" fmla="*/ 788531 h 1149888"/>
                  <a:gd name="connsiteX1321" fmla="*/ 505074 w 1124929"/>
                  <a:gd name="connsiteY1321" fmla="*/ 789008 h 1149888"/>
                  <a:gd name="connsiteX1322" fmla="*/ 506345 w 1124929"/>
                  <a:gd name="connsiteY1322" fmla="*/ 791552 h 1149888"/>
                  <a:gd name="connsiteX1323" fmla="*/ 508571 w 1124929"/>
                  <a:gd name="connsiteY1323" fmla="*/ 792983 h 1149888"/>
                  <a:gd name="connsiteX1324" fmla="*/ 509365 w 1124929"/>
                  <a:gd name="connsiteY1324" fmla="*/ 794096 h 1149888"/>
                  <a:gd name="connsiteX1325" fmla="*/ 510956 w 1124929"/>
                  <a:gd name="connsiteY1325" fmla="*/ 794572 h 1149888"/>
                  <a:gd name="connsiteX1326" fmla="*/ 514453 w 1124929"/>
                  <a:gd name="connsiteY1326" fmla="*/ 794572 h 1149888"/>
                  <a:gd name="connsiteX1327" fmla="*/ 516679 w 1124929"/>
                  <a:gd name="connsiteY1327" fmla="*/ 794572 h 1149888"/>
                  <a:gd name="connsiteX1328" fmla="*/ 519222 w 1124929"/>
                  <a:gd name="connsiteY1328" fmla="*/ 795367 h 1149888"/>
                  <a:gd name="connsiteX1329" fmla="*/ 520812 w 1124929"/>
                  <a:gd name="connsiteY1329" fmla="*/ 795367 h 1149888"/>
                  <a:gd name="connsiteX1330" fmla="*/ 522243 w 1124929"/>
                  <a:gd name="connsiteY1330" fmla="*/ 796798 h 1149888"/>
                  <a:gd name="connsiteX1331" fmla="*/ 523515 w 1124929"/>
                  <a:gd name="connsiteY1331" fmla="*/ 798547 h 1149888"/>
                  <a:gd name="connsiteX1332" fmla="*/ 523515 w 1124929"/>
                  <a:gd name="connsiteY1332" fmla="*/ 801568 h 1149888"/>
                  <a:gd name="connsiteX1333" fmla="*/ 524946 w 1124929"/>
                  <a:gd name="connsiteY1333" fmla="*/ 803952 h 1149888"/>
                  <a:gd name="connsiteX1334" fmla="*/ 526535 w 1124929"/>
                  <a:gd name="connsiteY1334" fmla="*/ 804906 h 1149888"/>
                  <a:gd name="connsiteX1335" fmla="*/ 527330 w 1124929"/>
                  <a:gd name="connsiteY1335" fmla="*/ 806337 h 1149888"/>
                  <a:gd name="connsiteX1336" fmla="*/ 527013 w 1124929"/>
                  <a:gd name="connsiteY1336" fmla="*/ 808403 h 1149888"/>
                  <a:gd name="connsiteX1337" fmla="*/ 526217 w 1124929"/>
                  <a:gd name="connsiteY1337" fmla="*/ 810470 h 1149888"/>
                  <a:gd name="connsiteX1338" fmla="*/ 526217 w 1124929"/>
                  <a:gd name="connsiteY1338" fmla="*/ 812696 h 1149888"/>
                  <a:gd name="connsiteX1339" fmla="*/ 527171 w 1124929"/>
                  <a:gd name="connsiteY1339" fmla="*/ 814763 h 1149888"/>
                  <a:gd name="connsiteX1340" fmla="*/ 527171 w 1124929"/>
                  <a:gd name="connsiteY1340" fmla="*/ 816829 h 1149888"/>
                  <a:gd name="connsiteX1341" fmla="*/ 527807 w 1124929"/>
                  <a:gd name="connsiteY1341" fmla="*/ 818896 h 1149888"/>
                  <a:gd name="connsiteX1342" fmla="*/ 528920 w 1124929"/>
                  <a:gd name="connsiteY1342" fmla="*/ 820645 h 1149888"/>
                  <a:gd name="connsiteX1343" fmla="*/ 529238 w 1124929"/>
                  <a:gd name="connsiteY1343" fmla="*/ 823507 h 1149888"/>
                  <a:gd name="connsiteX1344" fmla="*/ 529238 w 1124929"/>
                  <a:gd name="connsiteY1344" fmla="*/ 825573 h 1149888"/>
                  <a:gd name="connsiteX1345" fmla="*/ 529874 w 1124929"/>
                  <a:gd name="connsiteY1345" fmla="*/ 826845 h 1149888"/>
                  <a:gd name="connsiteX1346" fmla="*/ 530192 w 1124929"/>
                  <a:gd name="connsiteY1346" fmla="*/ 828594 h 1149888"/>
                  <a:gd name="connsiteX1347" fmla="*/ 529715 w 1124929"/>
                  <a:gd name="connsiteY1347" fmla="*/ 830025 h 1149888"/>
                  <a:gd name="connsiteX1348" fmla="*/ 529715 w 1124929"/>
                  <a:gd name="connsiteY1348" fmla="*/ 831932 h 1149888"/>
                  <a:gd name="connsiteX1349" fmla="*/ 529715 w 1124929"/>
                  <a:gd name="connsiteY1349" fmla="*/ 833681 h 1149888"/>
                  <a:gd name="connsiteX1350" fmla="*/ 530351 w 1124929"/>
                  <a:gd name="connsiteY1350" fmla="*/ 835112 h 1149888"/>
                  <a:gd name="connsiteX1351" fmla="*/ 532099 w 1124929"/>
                  <a:gd name="connsiteY1351" fmla="*/ 836861 h 1149888"/>
                  <a:gd name="connsiteX1352" fmla="*/ 532577 w 1124929"/>
                  <a:gd name="connsiteY1352" fmla="*/ 840040 h 1149888"/>
                  <a:gd name="connsiteX1353" fmla="*/ 532577 w 1124929"/>
                  <a:gd name="connsiteY1353" fmla="*/ 842266 h 1149888"/>
                  <a:gd name="connsiteX1354" fmla="*/ 533371 w 1124929"/>
                  <a:gd name="connsiteY1354" fmla="*/ 844810 h 1149888"/>
                  <a:gd name="connsiteX1355" fmla="*/ 534803 w 1124929"/>
                  <a:gd name="connsiteY1355" fmla="*/ 846081 h 1149888"/>
                  <a:gd name="connsiteX1356" fmla="*/ 537027 w 1124929"/>
                  <a:gd name="connsiteY1356" fmla="*/ 846558 h 1149888"/>
                  <a:gd name="connsiteX1357" fmla="*/ 539731 w 1124929"/>
                  <a:gd name="connsiteY1357" fmla="*/ 847035 h 1149888"/>
                  <a:gd name="connsiteX1358" fmla="*/ 542911 w 1124929"/>
                  <a:gd name="connsiteY1358" fmla="*/ 846399 h 1149888"/>
                  <a:gd name="connsiteX1359" fmla="*/ 545772 w 1124929"/>
                  <a:gd name="connsiteY1359" fmla="*/ 845763 h 1149888"/>
                  <a:gd name="connsiteX1360" fmla="*/ 547361 w 1124929"/>
                  <a:gd name="connsiteY1360" fmla="*/ 845127 h 1149888"/>
                  <a:gd name="connsiteX1361" fmla="*/ 550541 w 1124929"/>
                  <a:gd name="connsiteY1361" fmla="*/ 843220 h 1149888"/>
                  <a:gd name="connsiteX1362" fmla="*/ 553244 w 1124929"/>
                  <a:gd name="connsiteY1362" fmla="*/ 842107 h 1149888"/>
                  <a:gd name="connsiteX1363" fmla="*/ 554675 w 1124929"/>
                  <a:gd name="connsiteY1363" fmla="*/ 841471 h 1149888"/>
                  <a:gd name="connsiteX1364" fmla="*/ 555946 w 1124929"/>
                  <a:gd name="connsiteY1364" fmla="*/ 840994 h 1149888"/>
                  <a:gd name="connsiteX1365" fmla="*/ 558649 w 1124929"/>
                  <a:gd name="connsiteY1365" fmla="*/ 842266 h 1149888"/>
                  <a:gd name="connsiteX1366" fmla="*/ 561192 w 1124929"/>
                  <a:gd name="connsiteY1366" fmla="*/ 843697 h 1149888"/>
                  <a:gd name="connsiteX1367" fmla="*/ 563259 w 1124929"/>
                  <a:gd name="connsiteY1367" fmla="*/ 845763 h 1149888"/>
                  <a:gd name="connsiteX1368" fmla="*/ 566915 w 1124929"/>
                  <a:gd name="connsiteY1368" fmla="*/ 847989 h 1149888"/>
                  <a:gd name="connsiteX1369" fmla="*/ 566121 w 1124929"/>
                  <a:gd name="connsiteY1369" fmla="*/ 848625 h 1149888"/>
                  <a:gd name="connsiteX1370" fmla="*/ 564690 w 1124929"/>
                  <a:gd name="connsiteY1370" fmla="*/ 850533 h 1149888"/>
                  <a:gd name="connsiteX1371" fmla="*/ 564690 w 1124929"/>
                  <a:gd name="connsiteY1371" fmla="*/ 852759 h 1149888"/>
                  <a:gd name="connsiteX1372" fmla="*/ 565802 w 1124929"/>
                  <a:gd name="connsiteY1372" fmla="*/ 855938 h 1149888"/>
                  <a:gd name="connsiteX1373" fmla="*/ 564849 w 1124929"/>
                  <a:gd name="connsiteY1373" fmla="*/ 862615 h 1149888"/>
                  <a:gd name="connsiteX1374" fmla="*/ 561987 w 1124929"/>
                  <a:gd name="connsiteY1374" fmla="*/ 872949 h 1149888"/>
                  <a:gd name="connsiteX1375" fmla="*/ 560874 w 1124929"/>
                  <a:gd name="connsiteY1375" fmla="*/ 878990 h 1149888"/>
                  <a:gd name="connsiteX1376" fmla="*/ 561352 w 1124929"/>
                  <a:gd name="connsiteY1376" fmla="*/ 880738 h 1149888"/>
                  <a:gd name="connsiteX1377" fmla="*/ 560239 w 1124929"/>
                  <a:gd name="connsiteY1377" fmla="*/ 883759 h 1149888"/>
                  <a:gd name="connsiteX1378" fmla="*/ 556264 w 1124929"/>
                  <a:gd name="connsiteY1378" fmla="*/ 890277 h 1149888"/>
                  <a:gd name="connsiteX1379" fmla="*/ 556264 w 1124929"/>
                  <a:gd name="connsiteY1379" fmla="*/ 894570 h 1149888"/>
                  <a:gd name="connsiteX1380" fmla="*/ 558331 w 1124929"/>
                  <a:gd name="connsiteY1380" fmla="*/ 894570 h 1149888"/>
                  <a:gd name="connsiteX1381" fmla="*/ 559444 w 1124929"/>
                  <a:gd name="connsiteY1381" fmla="*/ 895524 h 1149888"/>
                  <a:gd name="connsiteX1382" fmla="*/ 561033 w 1124929"/>
                  <a:gd name="connsiteY1382" fmla="*/ 896001 h 1149888"/>
                  <a:gd name="connsiteX1383" fmla="*/ 562783 w 1124929"/>
                  <a:gd name="connsiteY1383" fmla="*/ 894888 h 1149888"/>
                  <a:gd name="connsiteX1384" fmla="*/ 564213 w 1124929"/>
                  <a:gd name="connsiteY1384" fmla="*/ 894411 h 1149888"/>
                  <a:gd name="connsiteX1385" fmla="*/ 566598 w 1124929"/>
                  <a:gd name="connsiteY1385" fmla="*/ 894411 h 1149888"/>
                  <a:gd name="connsiteX1386" fmla="*/ 567869 w 1124929"/>
                  <a:gd name="connsiteY1386" fmla="*/ 893139 h 1149888"/>
                  <a:gd name="connsiteX1387" fmla="*/ 569301 w 1124929"/>
                  <a:gd name="connsiteY1387" fmla="*/ 893139 h 1149888"/>
                  <a:gd name="connsiteX1388" fmla="*/ 570254 w 1124929"/>
                  <a:gd name="connsiteY1388" fmla="*/ 893616 h 1149888"/>
                  <a:gd name="connsiteX1389" fmla="*/ 571208 w 1124929"/>
                  <a:gd name="connsiteY1389" fmla="*/ 894411 h 1149888"/>
                  <a:gd name="connsiteX1390" fmla="*/ 573275 w 1124929"/>
                  <a:gd name="connsiteY1390" fmla="*/ 894411 h 1149888"/>
                  <a:gd name="connsiteX1391" fmla="*/ 574864 w 1124929"/>
                  <a:gd name="connsiteY1391" fmla="*/ 896795 h 1149888"/>
                  <a:gd name="connsiteX1392" fmla="*/ 576614 w 1124929"/>
                  <a:gd name="connsiteY1392" fmla="*/ 897431 h 1149888"/>
                  <a:gd name="connsiteX1393" fmla="*/ 577409 w 1124929"/>
                  <a:gd name="connsiteY1393" fmla="*/ 899816 h 1149888"/>
                  <a:gd name="connsiteX1394" fmla="*/ 578522 w 1124929"/>
                  <a:gd name="connsiteY1394" fmla="*/ 906175 h 1149888"/>
                  <a:gd name="connsiteX1395" fmla="*/ 580746 w 1124929"/>
                  <a:gd name="connsiteY1395" fmla="*/ 909991 h 1149888"/>
                  <a:gd name="connsiteX1396" fmla="*/ 582972 w 1124929"/>
                  <a:gd name="connsiteY1396" fmla="*/ 914283 h 1149888"/>
                  <a:gd name="connsiteX1397" fmla="*/ 582972 w 1124929"/>
                  <a:gd name="connsiteY1397" fmla="*/ 916191 h 1149888"/>
                  <a:gd name="connsiteX1398" fmla="*/ 581859 w 1124929"/>
                  <a:gd name="connsiteY1398" fmla="*/ 918098 h 1149888"/>
                  <a:gd name="connsiteX1399" fmla="*/ 581859 w 1124929"/>
                  <a:gd name="connsiteY1399" fmla="*/ 920960 h 1149888"/>
                  <a:gd name="connsiteX1400" fmla="*/ 580906 w 1124929"/>
                  <a:gd name="connsiteY1400" fmla="*/ 927796 h 1149888"/>
                  <a:gd name="connsiteX1401" fmla="*/ 580588 w 1124929"/>
                  <a:gd name="connsiteY1401" fmla="*/ 930340 h 1149888"/>
                  <a:gd name="connsiteX1402" fmla="*/ 581383 w 1124929"/>
                  <a:gd name="connsiteY1402" fmla="*/ 932088 h 1149888"/>
                  <a:gd name="connsiteX1403" fmla="*/ 581700 w 1124929"/>
                  <a:gd name="connsiteY1403" fmla="*/ 934473 h 1149888"/>
                  <a:gd name="connsiteX1404" fmla="*/ 580588 w 1124929"/>
                  <a:gd name="connsiteY1404" fmla="*/ 937335 h 1149888"/>
                  <a:gd name="connsiteX1405" fmla="*/ 578362 w 1124929"/>
                  <a:gd name="connsiteY1405" fmla="*/ 941786 h 1149888"/>
                  <a:gd name="connsiteX1406" fmla="*/ 576136 w 1124929"/>
                  <a:gd name="connsiteY1406" fmla="*/ 942899 h 1149888"/>
                  <a:gd name="connsiteX1407" fmla="*/ 575501 w 1124929"/>
                  <a:gd name="connsiteY1407" fmla="*/ 942899 h 1149888"/>
                  <a:gd name="connsiteX1408" fmla="*/ 572480 w 1124929"/>
                  <a:gd name="connsiteY1408" fmla="*/ 945443 h 1149888"/>
                  <a:gd name="connsiteX1409" fmla="*/ 570413 w 1124929"/>
                  <a:gd name="connsiteY1409" fmla="*/ 946396 h 1149888"/>
                  <a:gd name="connsiteX1410" fmla="*/ 569141 w 1124929"/>
                  <a:gd name="connsiteY1410" fmla="*/ 945761 h 1149888"/>
                  <a:gd name="connsiteX1411" fmla="*/ 567711 w 1124929"/>
                  <a:gd name="connsiteY1411" fmla="*/ 946873 h 1149888"/>
                  <a:gd name="connsiteX1412" fmla="*/ 566121 w 1124929"/>
                  <a:gd name="connsiteY1412" fmla="*/ 949735 h 1149888"/>
                  <a:gd name="connsiteX1413" fmla="*/ 564213 w 1124929"/>
                  <a:gd name="connsiteY1413" fmla="*/ 951007 h 1149888"/>
                  <a:gd name="connsiteX1414" fmla="*/ 560716 w 1124929"/>
                  <a:gd name="connsiteY1414" fmla="*/ 951643 h 1149888"/>
                  <a:gd name="connsiteX1415" fmla="*/ 559603 w 1124929"/>
                  <a:gd name="connsiteY1415" fmla="*/ 951961 h 1149888"/>
                  <a:gd name="connsiteX1416" fmla="*/ 557536 w 1124929"/>
                  <a:gd name="connsiteY1416" fmla="*/ 951961 h 1149888"/>
                  <a:gd name="connsiteX1417" fmla="*/ 555788 w 1124929"/>
                  <a:gd name="connsiteY1417" fmla="*/ 952597 h 1149888"/>
                  <a:gd name="connsiteX1418" fmla="*/ 554357 w 1124929"/>
                  <a:gd name="connsiteY1418" fmla="*/ 954187 h 1149888"/>
                  <a:gd name="connsiteX1419" fmla="*/ 552767 w 1124929"/>
                  <a:gd name="connsiteY1419" fmla="*/ 954822 h 1149888"/>
                  <a:gd name="connsiteX1420" fmla="*/ 551177 w 1124929"/>
                  <a:gd name="connsiteY1420" fmla="*/ 954504 h 1149888"/>
                  <a:gd name="connsiteX1421" fmla="*/ 549747 w 1124929"/>
                  <a:gd name="connsiteY1421" fmla="*/ 955140 h 1149888"/>
                  <a:gd name="connsiteX1422" fmla="*/ 548474 w 1124929"/>
                  <a:gd name="connsiteY1422" fmla="*/ 956571 h 1149888"/>
                  <a:gd name="connsiteX1423" fmla="*/ 547680 w 1124929"/>
                  <a:gd name="connsiteY1423" fmla="*/ 958161 h 1149888"/>
                  <a:gd name="connsiteX1424" fmla="*/ 547680 w 1124929"/>
                  <a:gd name="connsiteY1424" fmla="*/ 959910 h 1149888"/>
                  <a:gd name="connsiteX1425" fmla="*/ 546089 w 1124929"/>
                  <a:gd name="connsiteY1425" fmla="*/ 961023 h 1149888"/>
                  <a:gd name="connsiteX1426" fmla="*/ 543705 w 1124929"/>
                  <a:gd name="connsiteY1426" fmla="*/ 961659 h 1149888"/>
                  <a:gd name="connsiteX1427" fmla="*/ 542911 w 1124929"/>
                  <a:gd name="connsiteY1427" fmla="*/ 962612 h 1149888"/>
                  <a:gd name="connsiteX1428" fmla="*/ 542911 w 1124929"/>
                  <a:gd name="connsiteY1428" fmla="*/ 963884 h 1149888"/>
                  <a:gd name="connsiteX1429" fmla="*/ 541956 w 1124929"/>
                  <a:gd name="connsiteY1429" fmla="*/ 964838 h 1149888"/>
                  <a:gd name="connsiteX1430" fmla="*/ 537823 w 1124929"/>
                  <a:gd name="connsiteY1430" fmla="*/ 965792 h 1149888"/>
                  <a:gd name="connsiteX1431" fmla="*/ 534803 w 1124929"/>
                  <a:gd name="connsiteY1431" fmla="*/ 967541 h 1149888"/>
                  <a:gd name="connsiteX1432" fmla="*/ 533053 w 1124929"/>
                  <a:gd name="connsiteY1432" fmla="*/ 970084 h 1149888"/>
                  <a:gd name="connsiteX1433" fmla="*/ 531145 w 1124929"/>
                  <a:gd name="connsiteY1433" fmla="*/ 971674 h 1149888"/>
                  <a:gd name="connsiteX1434" fmla="*/ 528125 w 1124929"/>
                  <a:gd name="connsiteY1434" fmla="*/ 972628 h 1149888"/>
                  <a:gd name="connsiteX1435" fmla="*/ 523992 w 1124929"/>
                  <a:gd name="connsiteY1435" fmla="*/ 975171 h 1149888"/>
                  <a:gd name="connsiteX1436" fmla="*/ 523356 w 1124929"/>
                  <a:gd name="connsiteY1436" fmla="*/ 976761 h 1149888"/>
                  <a:gd name="connsiteX1437" fmla="*/ 524946 w 1124929"/>
                  <a:gd name="connsiteY1437" fmla="*/ 978192 h 1149888"/>
                  <a:gd name="connsiteX1438" fmla="*/ 525582 w 1124929"/>
                  <a:gd name="connsiteY1438" fmla="*/ 979464 h 1149888"/>
                  <a:gd name="connsiteX1439" fmla="*/ 525104 w 1124929"/>
                  <a:gd name="connsiteY1439" fmla="*/ 980577 h 1149888"/>
                  <a:gd name="connsiteX1440" fmla="*/ 523833 w 1124929"/>
                  <a:gd name="connsiteY1440" fmla="*/ 980577 h 1149888"/>
                  <a:gd name="connsiteX1441" fmla="*/ 521766 w 1124929"/>
                  <a:gd name="connsiteY1441" fmla="*/ 979941 h 1149888"/>
                  <a:gd name="connsiteX1442" fmla="*/ 520176 w 1124929"/>
                  <a:gd name="connsiteY1442" fmla="*/ 979941 h 1149888"/>
                  <a:gd name="connsiteX1443" fmla="*/ 519222 w 1124929"/>
                  <a:gd name="connsiteY1443" fmla="*/ 980259 h 1149888"/>
                  <a:gd name="connsiteX1444" fmla="*/ 518746 w 1124929"/>
                  <a:gd name="connsiteY1444" fmla="*/ 981213 h 1149888"/>
                  <a:gd name="connsiteX1445" fmla="*/ 518746 w 1124929"/>
                  <a:gd name="connsiteY1445" fmla="*/ 982643 h 1149888"/>
                  <a:gd name="connsiteX1446" fmla="*/ 518109 w 1124929"/>
                  <a:gd name="connsiteY1446" fmla="*/ 983597 h 1149888"/>
                  <a:gd name="connsiteX1447" fmla="*/ 516520 w 1124929"/>
                  <a:gd name="connsiteY1447" fmla="*/ 984074 h 1149888"/>
                  <a:gd name="connsiteX1448" fmla="*/ 515566 w 1124929"/>
                  <a:gd name="connsiteY1448" fmla="*/ 985187 h 1149888"/>
                  <a:gd name="connsiteX1449" fmla="*/ 515089 w 1124929"/>
                  <a:gd name="connsiteY1449" fmla="*/ 986936 h 1149888"/>
                  <a:gd name="connsiteX1450" fmla="*/ 513181 w 1124929"/>
                  <a:gd name="connsiteY1450" fmla="*/ 989162 h 1149888"/>
                  <a:gd name="connsiteX1451" fmla="*/ 509684 w 1124929"/>
                  <a:gd name="connsiteY1451" fmla="*/ 991864 h 1149888"/>
                  <a:gd name="connsiteX1452" fmla="*/ 506981 w 1124929"/>
                  <a:gd name="connsiteY1452" fmla="*/ 995521 h 1149888"/>
                  <a:gd name="connsiteX1453" fmla="*/ 504915 w 1124929"/>
                  <a:gd name="connsiteY1453" fmla="*/ 999972 h 1149888"/>
                  <a:gd name="connsiteX1454" fmla="*/ 502530 w 1124929"/>
                  <a:gd name="connsiteY1454" fmla="*/ 1002993 h 1149888"/>
                  <a:gd name="connsiteX1455" fmla="*/ 499827 w 1124929"/>
                  <a:gd name="connsiteY1455" fmla="*/ 1004424 h 1149888"/>
                  <a:gd name="connsiteX1456" fmla="*/ 497919 w 1124929"/>
                  <a:gd name="connsiteY1456" fmla="*/ 1006490 h 1149888"/>
                  <a:gd name="connsiteX1457" fmla="*/ 496966 w 1124929"/>
                  <a:gd name="connsiteY1457" fmla="*/ 1009193 h 1149888"/>
                  <a:gd name="connsiteX1458" fmla="*/ 494104 w 1124929"/>
                  <a:gd name="connsiteY1458" fmla="*/ 1013326 h 1149888"/>
                  <a:gd name="connsiteX1459" fmla="*/ 489334 w 1124929"/>
                  <a:gd name="connsiteY1459" fmla="*/ 1018890 h 1149888"/>
                  <a:gd name="connsiteX1460" fmla="*/ 485042 w 1124929"/>
                  <a:gd name="connsiteY1460" fmla="*/ 1022706 h 1149888"/>
                  <a:gd name="connsiteX1461" fmla="*/ 481227 w 1124929"/>
                  <a:gd name="connsiteY1461" fmla="*/ 1024773 h 1149888"/>
                  <a:gd name="connsiteX1462" fmla="*/ 479001 w 1124929"/>
                  <a:gd name="connsiteY1462" fmla="*/ 1027157 h 1149888"/>
                  <a:gd name="connsiteX1463" fmla="*/ 478524 w 1124929"/>
                  <a:gd name="connsiteY1463" fmla="*/ 1029701 h 1149888"/>
                  <a:gd name="connsiteX1464" fmla="*/ 475980 w 1124929"/>
                  <a:gd name="connsiteY1464" fmla="*/ 1032722 h 1149888"/>
                  <a:gd name="connsiteX1465" fmla="*/ 471370 w 1124929"/>
                  <a:gd name="connsiteY1465" fmla="*/ 1036060 h 1149888"/>
                  <a:gd name="connsiteX1466" fmla="*/ 470098 w 1124929"/>
                  <a:gd name="connsiteY1466" fmla="*/ 1037491 h 1149888"/>
                  <a:gd name="connsiteX1467" fmla="*/ 471688 w 1124929"/>
                  <a:gd name="connsiteY1467" fmla="*/ 1039716 h 1149888"/>
                  <a:gd name="connsiteX1468" fmla="*/ 476457 w 1124929"/>
                  <a:gd name="connsiteY1468" fmla="*/ 1040352 h 1149888"/>
                  <a:gd name="connsiteX1469" fmla="*/ 481385 w 1124929"/>
                  <a:gd name="connsiteY1469" fmla="*/ 1040352 h 1149888"/>
                  <a:gd name="connsiteX1470" fmla="*/ 482181 w 1124929"/>
                  <a:gd name="connsiteY1470" fmla="*/ 1039876 h 1149888"/>
                  <a:gd name="connsiteX1471" fmla="*/ 484088 w 1124929"/>
                  <a:gd name="connsiteY1471" fmla="*/ 1036060 h 1149888"/>
                  <a:gd name="connsiteX1472" fmla="*/ 486632 w 1124929"/>
                  <a:gd name="connsiteY1472" fmla="*/ 1034947 h 1149888"/>
                  <a:gd name="connsiteX1473" fmla="*/ 489334 w 1124929"/>
                  <a:gd name="connsiteY1473" fmla="*/ 1034629 h 1149888"/>
                  <a:gd name="connsiteX1474" fmla="*/ 492355 w 1124929"/>
                  <a:gd name="connsiteY1474" fmla="*/ 1034629 h 1149888"/>
                  <a:gd name="connsiteX1475" fmla="*/ 495534 w 1124929"/>
                  <a:gd name="connsiteY1475" fmla="*/ 1037332 h 1149888"/>
                  <a:gd name="connsiteX1476" fmla="*/ 504596 w 1124929"/>
                  <a:gd name="connsiteY1476" fmla="*/ 1045440 h 1149888"/>
                  <a:gd name="connsiteX1477" fmla="*/ 511273 w 1124929"/>
                  <a:gd name="connsiteY1477" fmla="*/ 1051163 h 1149888"/>
                  <a:gd name="connsiteX1478" fmla="*/ 513340 w 1124929"/>
                  <a:gd name="connsiteY1478" fmla="*/ 1053866 h 1149888"/>
                  <a:gd name="connsiteX1479" fmla="*/ 515089 w 1124929"/>
                  <a:gd name="connsiteY1479" fmla="*/ 1055933 h 1149888"/>
                  <a:gd name="connsiteX1480" fmla="*/ 516361 w 1124929"/>
                  <a:gd name="connsiteY1480" fmla="*/ 1057840 h 1149888"/>
                  <a:gd name="connsiteX1481" fmla="*/ 515725 w 1124929"/>
                  <a:gd name="connsiteY1481" fmla="*/ 1062768 h 1149888"/>
                  <a:gd name="connsiteX1482" fmla="*/ 515725 w 1124929"/>
                  <a:gd name="connsiteY1482" fmla="*/ 1064835 h 1149888"/>
                  <a:gd name="connsiteX1483" fmla="*/ 516043 w 1124929"/>
                  <a:gd name="connsiteY1483" fmla="*/ 1065471 h 1149888"/>
                  <a:gd name="connsiteX1484" fmla="*/ 517633 w 1124929"/>
                  <a:gd name="connsiteY1484" fmla="*/ 1065471 h 1149888"/>
                  <a:gd name="connsiteX1485" fmla="*/ 519859 w 1124929"/>
                  <a:gd name="connsiteY1485" fmla="*/ 1065153 h 1149888"/>
                  <a:gd name="connsiteX1486" fmla="*/ 521766 w 1124929"/>
                  <a:gd name="connsiteY1486" fmla="*/ 1064041 h 1149888"/>
                  <a:gd name="connsiteX1487" fmla="*/ 523196 w 1124929"/>
                  <a:gd name="connsiteY1487" fmla="*/ 1062451 h 1149888"/>
                  <a:gd name="connsiteX1488" fmla="*/ 524628 w 1124929"/>
                  <a:gd name="connsiteY1488" fmla="*/ 1061179 h 1149888"/>
                  <a:gd name="connsiteX1489" fmla="*/ 525741 w 1124929"/>
                  <a:gd name="connsiteY1489" fmla="*/ 1060543 h 1149888"/>
                  <a:gd name="connsiteX1490" fmla="*/ 526217 w 1124929"/>
                  <a:gd name="connsiteY1490" fmla="*/ 1059589 h 1149888"/>
                  <a:gd name="connsiteX1491" fmla="*/ 526854 w 1124929"/>
                  <a:gd name="connsiteY1491" fmla="*/ 1058476 h 1149888"/>
                  <a:gd name="connsiteX1492" fmla="*/ 527489 w 1124929"/>
                  <a:gd name="connsiteY1492" fmla="*/ 1058476 h 1149888"/>
                  <a:gd name="connsiteX1493" fmla="*/ 528761 w 1124929"/>
                  <a:gd name="connsiteY1493" fmla="*/ 1059112 h 1149888"/>
                  <a:gd name="connsiteX1494" fmla="*/ 531782 w 1124929"/>
                  <a:gd name="connsiteY1494" fmla="*/ 1061974 h 1149888"/>
                  <a:gd name="connsiteX1495" fmla="*/ 534166 w 1124929"/>
                  <a:gd name="connsiteY1495" fmla="*/ 1064517 h 1149888"/>
                  <a:gd name="connsiteX1496" fmla="*/ 534803 w 1124929"/>
                  <a:gd name="connsiteY1496" fmla="*/ 1065948 h 1149888"/>
                  <a:gd name="connsiteX1497" fmla="*/ 535756 w 1124929"/>
                  <a:gd name="connsiteY1497" fmla="*/ 1067538 h 1149888"/>
                  <a:gd name="connsiteX1498" fmla="*/ 536710 w 1124929"/>
                  <a:gd name="connsiteY1498" fmla="*/ 1068810 h 1149888"/>
                  <a:gd name="connsiteX1499" fmla="*/ 537346 w 1124929"/>
                  <a:gd name="connsiteY1499" fmla="*/ 1070081 h 1149888"/>
                  <a:gd name="connsiteX1500" fmla="*/ 539731 w 1124929"/>
                  <a:gd name="connsiteY1500" fmla="*/ 1071830 h 1149888"/>
                  <a:gd name="connsiteX1501" fmla="*/ 542115 w 1124929"/>
                  <a:gd name="connsiteY1501" fmla="*/ 1072943 h 1149888"/>
                  <a:gd name="connsiteX1502" fmla="*/ 543705 w 1124929"/>
                  <a:gd name="connsiteY1502" fmla="*/ 1071830 h 1149888"/>
                  <a:gd name="connsiteX1503" fmla="*/ 547680 w 1124929"/>
                  <a:gd name="connsiteY1503" fmla="*/ 1075328 h 1149888"/>
                  <a:gd name="connsiteX1504" fmla="*/ 556582 w 1124929"/>
                  <a:gd name="connsiteY1504" fmla="*/ 1078348 h 1149888"/>
                  <a:gd name="connsiteX1505" fmla="*/ 558172 w 1124929"/>
                  <a:gd name="connsiteY1505" fmla="*/ 1080097 h 1149888"/>
                  <a:gd name="connsiteX1506" fmla="*/ 559762 w 1124929"/>
                  <a:gd name="connsiteY1506" fmla="*/ 1082641 h 1149888"/>
                  <a:gd name="connsiteX1507" fmla="*/ 562783 w 1124929"/>
                  <a:gd name="connsiteY1507" fmla="*/ 1086456 h 1149888"/>
                  <a:gd name="connsiteX1508" fmla="*/ 567075 w 1124929"/>
                  <a:gd name="connsiteY1508" fmla="*/ 1089954 h 1149888"/>
                  <a:gd name="connsiteX1509" fmla="*/ 570573 w 1124929"/>
                  <a:gd name="connsiteY1509" fmla="*/ 1091384 h 1149888"/>
                  <a:gd name="connsiteX1510" fmla="*/ 573911 w 1124929"/>
                  <a:gd name="connsiteY1510" fmla="*/ 1092180 h 1149888"/>
                  <a:gd name="connsiteX1511" fmla="*/ 575818 w 1124929"/>
                  <a:gd name="connsiteY1511" fmla="*/ 1092974 h 1149888"/>
                  <a:gd name="connsiteX1512" fmla="*/ 577090 w 1124929"/>
                  <a:gd name="connsiteY1512" fmla="*/ 1094246 h 1149888"/>
                  <a:gd name="connsiteX1513" fmla="*/ 579157 w 1124929"/>
                  <a:gd name="connsiteY1513" fmla="*/ 1095677 h 1149888"/>
                  <a:gd name="connsiteX1514" fmla="*/ 580429 w 1124929"/>
                  <a:gd name="connsiteY1514" fmla="*/ 1096154 h 1149888"/>
                  <a:gd name="connsiteX1515" fmla="*/ 580906 w 1124929"/>
                  <a:gd name="connsiteY1515" fmla="*/ 1097426 h 1149888"/>
                  <a:gd name="connsiteX1516" fmla="*/ 582178 w 1124929"/>
                  <a:gd name="connsiteY1516" fmla="*/ 1100288 h 1149888"/>
                  <a:gd name="connsiteX1517" fmla="*/ 583609 w 1124929"/>
                  <a:gd name="connsiteY1517" fmla="*/ 1103785 h 1149888"/>
                  <a:gd name="connsiteX1518" fmla="*/ 585039 w 1124929"/>
                  <a:gd name="connsiteY1518" fmla="*/ 1107123 h 1149888"/>
                  <a:gd name="connsiteX1519" fmla="*/ 588219 w 1124929"/>
                  <a:gd name="connsiteY1519" fmla="*/ 1110303 h 1149888"/>
                  <a:gd name="connsiteX1520" fmla="*/ 591875 w 1124929"/>
                  <a:gd name="connsiteY1520" fmla="*/ 1112846 h 1149888"/>
                  <a:gd name="connsiteX1521" fmla="*/ 595690 w 1124929"/>
                  <a:gd name="connsiteY1521" fmla="*/ 1114277 h 1149888"/>
                  <a:gd name="connsiteX1522" fmla="*/ 597440 w 1124929"/>
                  <a:gd name="connsiteY1522" fmla="*/ 1115708 h 1149888"/>
                  <a:gd name="connsiteX1523" fmla="*/ 598235 w 1124929"/>
                  <a:gd name="connsiteY1523" fmla="*/ 1114913 h 1149888"/>
                  <a:gd name="connsiteX1524" fmla="*/ 599665 w 1124929"/>
                  <a:gd name="connsiteY1524" fmla="*/ 1113959 h 1149888"/>
                  <a:gd name="connsiteX1525" fmla="*/ 601414 w 1124929"/>
                  <a:gd name="connsiteY1525" fmla="*/ 1113323 h 1149888"/>
                  <a:gd name="connsiteX1526" fmla="*/ 602527 w 1124929"/>
                  <a:gd name="connsiteY1526" fmla="*/ 1111257 h 1149888"/>
                  <a:gd name="connsiteX1527" fmla="*/ 603481 w 1124929"/>
                  <a:gd name="connsiteY1527" fmla="*/ 1109190 h 1149888"/>
                  <a:gd name="connsiteX1528" fmla="*/ 605865 w 1124929"/>
                  <a:gd name="connsiteY1528" fmla="*/ 1108077 h 1149888"/>
                  <a:gd name="connsiteX1529" fmla="*/ 607773 w 1124929"/>
                  <a:gd name="connsiteY1529" fmla="*/ 1106805 h 1149888"/>
                  <a:gd name="connsiteX1530" fmla="*/ 607773 w 1124929"/>
                  <a:gd name="connsiteY1530" fmla="*/ 1105374 h 1149888"/>
                  <a:gd name="connsiteX1531" fmla="*/ 608250 w 1124929"/>
                  <a:gd name="connsiteY1531" fmla="*/ 1104262 h 1149888"/>
                  <a:gd name="connsiteX1532" fmla="*/ 608568 w 1124929"/>
                  <a:gd name="connsiteY1532" fmla="*/ 1102831 h 1149888"/>
                  <a:gd name="connsiteX1533" fmla="*/ 609521 w 1124929"/>
                  <a:gd name="connsiteY1533" fmla="*/ 1101400 h 1149888"/>
                  <a:gd name="connsiteX1534" fmla="*/ 610158 w 1124929"/>
                  <a:gd name="connsiteY1534" fmla="*/ 1100764 h 1149888"/>
                  <a:gd name="connsiteX1535" fmla="*/ 610634 w 1124929"/>
                  <a:gd name="connsiteY1535" fmla="*/ 1100764 h 1149888"/>
                  <a:gd name="connsiteX1536" fmla="*/ 610953 w 1124929"/>
                  <a:gd name="connsiteY1536" fmla="*/ 1102036 h 1149888"/>
                  <a:gd name="connsiteX1537" fmla="*/ 610953 w 1124929"/>
                  <a:gd name="connsiteY1537" fmla="*/ 1105534 h 1149888"/>
                  <a:gd name="connsiteX1538" fmla="*/ 612066 w 1124929"/>
                  <a:gd name="connsiteY1538" fmla="*/ 1106964 h 1149888"/>
                  <a:gd name="connsiteX1539" fmla="*/ 612860 w 1124929"/>
                  <a:gd name="connsiteY1539" fmla="*/ 1108872 h 1149888"/>
                  <a:gd name="connsiteX1540" fmla="*/ 613814 w 1124929"/>
                  <a:gd name="connsiteY1540" fmla="*/ 1110303 h 1149888"/>
                  <a:gd name="connsiteX1541" fmla="*/ 613814 w 1124929"/>
                  <a:gd name="connsiteY1541" fmla="*/ 1111575 h 1149888"/>
                  <a:gd name="connsiteX1542" fmla="*/ 613814 w 1124929"/>
                  <a:gd name="connsiteY1542" fmla="*/ 1113006 h 1149888"/>
                  <a:gd name="connsiteX1543" fmla="*/ 613338 w 1124929"/>
                  <a:gd name="connsiteY1543" fmla="*/ 1114754 h 1149888"/>
                  <a:gd name="connsiteX1544" fmla="*/ 612066 w 1124929"/>
                  <a:gd name="connsiteY1544" fmla="*/ 1116662 h 1149888"/>
                  <a:gd name="connsiteX1545" fmla="*/ 611112 w 1124929"/>
                  <a:gd name="connsiteY1545" fmla="*/ 1118570 h 1149888"/>
                  <a:gd name="connsiteX1546" fmla="*/ 609999 w 1124929"/>
                  <a:gd name="connsiteY1546" fmla="*/ 1120318 h 1149888"/>
                  <a:gd name="connsiteX1547" fmla="*/ 608886 w 1124929"/>
                  <a:gd name="connsiteY1547" fmla="*/ 1122385 h 1149888"/>
                  <a:gd name="connsiteX1548" fmla="*/ 607932 w 1124929"/>
                  <a:gd name="connsiteY1548" fmla="*/ 1123339 h 1149888"/>
                  <a:gd name="connsiteX1549" fmla="*/ 606819 w 1124929"/>
                  <a:gd name="connsiteY1549" fmla="*/ 1123657 h 1149888"/>
                  <a:gd name="connsiteX1550" fmla="*/ 605389 w 1124929"/>
                  <a:gd name="connsiteY1550" fmla="*/ 1123657 h 1149888"/>
                  <a:gd name="connsiteX1551" fmla="*/ 604117 w 1124929"/>
                  <a:gd name="connsiteY1551" fmla="*/ 1121908 h 1149888"/>
                  <a:gd name="connsiteX1552" fmla="*/ 603004 w 1124929"/>
                  <a:gd name="connsiteY1552" fmla="*/ 1120637 h 1149888"/>
                  <a:gd name="connsiteX1553" fmla="*/ 601891 w 1124929"/>
                  <a:gd name="connsiteY1553" fmla="*/ 1119842 h 1149888"/>
                  <a:gd name="connsiteX1554" fmla="*/ 600461 w 1124929"/>
                  <a:gd name="connsiteY1554" fmla="*/ 1120160 h 1149888"/>
                  <a:gd name="connsiteX1555" fmla="*/ 598711 w 1124929"/>
                  <a:gd name="connsiteY1555" fmla="*/ 1121272 h 1149888"/>
                  <a:gd name="connsiteX1556" fmla="*/ 597440 w 1124929"/>
                  <a:gd name="connsiteY1556" fmla="*/ 1124770 h 1149888"/>
                  <a:gd name="connsiteX1557" fmla="*/ 595850 w 1124929"/>
                  <a:gd name="connsiteY1557" fmla="*/ 1127950 h 1149888"/>
                  <a:gd name="connsiteX1558" fmla="*/ 593942 w 1124929"/>
                  <a:gd name="connsiteY1558" fmla="*/ 1128744 h 1149888"/>
                  <a:gd name="connsiteX1559" fmla="*/ 592988 w 1124929"/>
                  <a:gd name="connsiteY1559" fmla="*/ 1128744 h 1149888"/>
                  <a:gd name="connsiteX1560" fmla="*/ 592193 w 1124929"/>
                  <a:gd name="connsiteY1560" fmla="*/ 1129221 h 1149888"/>
                  <a:gd name="connsiteX1561" fmla="*/ 591399 w 1124929"/>
                  <a:gd name="connsiteY1561" fmla="*/ 1130016 h 1149888"/>
                  <a:gd name="connsiteX1562" fmla="*/ 590445 w 1124929"/>
                  <a:gd name="connsiteY1562" fmla="*/ 1131288 h 1149888"/>
                  <a:gd name="connsiteX1563" fmla="*/ 589649 w 1124929"/>
                  <a:gd name="connsiteY1563" fmla="*/ 1133673 h 1149888"/>
                  <a:gd name="connsiteX1564" fmla="*/ 589173 w 1124929"/>
                  <a:gd name="connsiteY1564" fmla="*/ 1137329 h 1149888"/>
                  <a:gd name="connsiteX1565" fmla="*/ 589649 w 1124929"/>
                  <a:gd name="connsiteY1565" fmla="*/ 1141304 h 1149888"/>
                  <a:gd name="connsiteX1566" fmla="*/ 589173 w 1124929"/>
                  <a:gd name="connsiteY1566" fmla="*/ 1143211 h 1149888"/>
                  <a:gd name="connsiteX1567" fmla="*/ 588060 w 1124929"/>
                  <a:gd name="connsiteY1567" fmla="*/ 1143688 h 1149888"/>
                  <a:gd name="connsiteX1568" fmla="*/ 587583 w 1124929"/>
                  <a:gd name="connsiteY1568" fmla="*/ 1144007 h 1149888"/>
                  <a:gd name="connsiteX1569" fmla="*/ 587106 w 1124929"/>
                  <a:gd name="connsiteY1569" fmla="*/ 1144007 h 1149888"/>
                  <a:gd name="connsiteX1570" fmla="*/ 586947 w 1124929"/>
                  <a:gd name="connsiteY1570" fmla="*/ 1143688 h 1149888"/>
                  <a:gd name="connsiteX1571" fmla="*/ 586947 w 1124929"/>
                  <a:gd name="connsiteY1571" fmla="*/ 1146073 h 1149888"/>
                  <a:gd name="connsiteX1572" fmla="*/ 586947 w 1124929"/>
                  <a:gd name="connsiteY1572" fmla="*/ 1147186 h 1149888"/>
                  <a:gd name="connsiteX1573" fmla="*/ 587265 w 1124929"/>
                  <a:gd name="connsiteY1573" fmla="*/ 1147822 h 1149888"/>
                  <a:gd name="connsiteX1574" fmla="*/ 588854 w 1124929"/>
                  <a:gd name="connsiteY1574" fmla="*/ 1148935 h 1149888"/>
                  <a:gd name="connsiteX1575" fmla="*/ 590762 w 1124929"/>
                  <a:gd name="connsiteY1575" fmla="*/ 1149889 h 1149888"/>
                  <a:gd name="connsiteX1576" fmla="*/ 591558 w 1124929"/>
                  <a:gd name="connsiteY1576" fmla="*/ 1149889 h 1149888"/>
                  <a:gd name="connsiteX1577" fmla="*/ 604435 w 1124929"/>
                  <a:gd name="connsiteY1577" fmla="*/ 1139078 h 1149888"/>
                  <a:gd name="connsiteX1578" fmla="*/ 609045 w 1124929"/>
                  <a:gd name="connsiteY1578" fmla="*/ 1134786 h 1149888"/>
                  <a:gd name="connsiteX1579" fmla="*/ 612225 w 1124929"/>
                  <a:gd name="connsiteY1579" fmla="*/ 1130652 h 1149888"/>
                  <a:gd name="connsiteX1580" fmla="*/ 616358 w 1124929"/>
                  <a:gd name="connsiteY1580" fmla="*/ 1122226 h 1149888"/>
                  <a:gd name="connsiteX1581" fmla="*/ 621128 w 1124929"/>
                  <a:gd name="connsiteY1581" fmla="*/ 1108395 h 1149888"/>
                  <a:gd name="connsiteX1582" fmla="*/ 623035 w 1124929"/>
                  <a:gd name="connsiteY1582" fmla="*/ 1104739 h 1149888"/>
                  <a:gd name="connsiteX1583" fmla="*/ 625419 w 1124929"/>
                  <a:gd name="connsiteY1583" fmla="*/ 1101400 h 1149888"/>
                  <a:gd name="connsiteX1584" fmla="*/ 627169 w 1124929"/>
                  <a:gd name="connsiteY1584" fmla="*/ 1099652 h 1149888"/>
                  <a:gd name="connsiteX1585" fmla="*/ 626056 w 1124929"/>
                  <a:gd name="connsiteY1585" fmla="*/ 1097108 h 1149888"/>
                  <a:gd name="connsiteX1586" fmla="*/ 625419 w 1124929"/>
                  <a:gd name="connsiteY1586" fmla="*/ 1093292 h 1149888"/>
                  <a:gd name="connsiteX1587" fmla="*/ 625419 w 1124929"/>
                  <a:gd name="connsiteY1587" fmla="*/ 1090749 h 1149888"/>
                  <a:gd name="connsiteX1588" fmla="*/ 627486 w 1124929"/>
                  <a:gd name="connsiteY1588" fmla="*/ 1084708 h 1149888"/>
                  <a:gd name="connsiteX1589" fmla="*/ 630189 w 1124929"/>
                  <a:gd name="connsiteY1589" fmla="*/ 1081687 h 1149888"/>
                  <a:gd name="connsiteX1590" fmla="*/ 631143 w 1124929"/>
                  <a:gd name="connsiteY1590" fmla="*/ 1078189 h 1149888"/>
                  <a:gd name="connsiteX1591" fmla="*/ 631779 w 1124929"/>
                  <a:gd name="connsiteY1591" fmla="*/ 1074851 h 1149888"/>
                  <a:gd name="connsiteX1592" fmla="*/ 633051 w 1124929"/>
                  <a:gd name="connsiteY1592" fmla="*/ 1073420 h 1149888"/>
                  <a:gd name="connsiteX1593" fmla="*/ 639092 w 1124929"/>
                  <a:gd name="connsiteY1593" fmla="*/ 1070400 h 1149888"/>
                  <a:gd name="connsiteX1594" fmla="*/ 645133 w 1124929"/>
                  <a:gd name="connsiteY1594" fmla="*/ 1065948 h 1149888"/>
                  <a:gd name="connsiteX1595" fmla="*/ 646404 w 1124929"/>
                  <a:gd name="connsiteY1595" fmla="*/ 1064358 h 1149888"/>
                  <a:gd name="connsiteX1596" fmla="*/ 645769 w 1124929"/>
                  <a:gd name="connsiteY1596" fmla="*/ 1061974 h 1149888"/>
                  <a:gd name="connsiteX1597" fmla="*/ 646564 w 1124929"/>
                  <a:gd name="connsiteY1597" fmla="*/ 1059907 h 1149888"/>
                  <a:gd name="connsiteX1598" fmla="*/ 648949 w 1124929"/>
                  <a:gd name="connsiteY1598" fmla="*/ 1057840 h 1149888"/>
                  <a:gd name="connsiteX1599" fmla="*/ 649425 w 1124929"/>
                  <a:gd name="connsiteY1599" fmla="*/ 1052435 h 1149888"/>
                  <a:gd name="connsiteX1600" fmla="*/ 650697 w 1124929"/>
                  <a:gd name="connsiteY1600" fmla="*/ 1053389 h 1149888"/>
                  <a:gd name="connsiteX1601" fmla="*/ 651651 w 1124929"/>
                  <a:gd name="connsiteY1601" fmla="*/ 1054979 h 1149888"/>
                  <a:gd name="connsiteX1602" fmla="*/ 651651 w 1124929"/>
                  <a:gd name="connsiteY1602" fmla="*/ 1049891 h 1149888"/>
                  <a:gd name="connsiteX1603" fmla="*/ 652764 w 1124929"/>
                  <a:gd name="connsiteY1603" fmla="*/ 1046076 h 1149888"/>
                  <a:gd name="connsiteX1604" fmla="*/ 654513 w 1124929"/>
                  <a:gd name="connsiteY1604" fmla="*/ 1044327 h 1149888"/>
                  <a:gd name="connsiteX1605" fmla="*/ 655307 w 1124929"/>
                  <a:gd name="connsiteY1605" fmla="*/ 1042896 h 1149888"/>
                  <a:gd name="connsiteX1606" fmla="*/ 651810 w 1124929"/>
                  <a:gd name="connsiteY1606" fmla="*/ 1039081 h 1149888"/>
                  <a:gd name="connsiteX1607" fmla="*/ 651492 w 1124929"/>
                  <a:gd name="connsiteY1607" fmla="*/ 1035901 h 1149888"/>
                  <a:gd name="connsiteX1608" fmla="*/ 651492 w 1124929"/>
                  <a:gd name="connsiteY1608" fmla="*/ 1032563 h 1149888"/>
                  <a:gd name="connsiteX1609" fmla="*/ 652764 w 1124929"/>
                  <a:gd name="connsiteY1609" fmla="*/ 1033357 h 1149888"/>
                  <a:gd name="connsiteX1610" fmla="*/ 653240 w 1124929"/>
                  <a:gd name="connsiteY1610" fmla="*/ 1035265 h 1149888"/>
                  <a:gd name="connsiteX1611" fmla="*/ 654831 w 1124929"/>
                  <a:gd name="connsiteY1611" fmla="*/ 1038127 h 1149888"/>
                  <a:gd name="connsiteX1612" fmla="*/ 658805 w 1124929"/>
                  <a:gd name="connsiteY1612" fmla="*/ 1039716 h 1149888"/>
                  <a:gd name="connsiteX1613" fmla="*/ 659282 w 1124929"/>
                  <a:gd name="connsiteY1613" fmla="*/ 1043055 h 1149888"/>
                  <a:gd name="connsiteX1614" fmla="*/ 661985 w 1124929"/>
                  <a:gd name="connsiteY1614" fmla="*/ 1043055 h 1149888"/>
                  <a:gd name="connsiteX1615" fmla="*/ 670251 w 1124929"/>
                  <a:gd name="connsiteY1615" fmla="*/ 1038922 h 1149888"/>
                  <a:gd name="connsiteX1616" fmla="*/ 672636 w 1124929"/>
                  <a:gd name="connsiteY1616" fmla="*/ 1039399 h 1149888"/>
                  <a:gd name="connsiteX1617" fmla="*/ 673113 w 1124929"/>
                  <a:gd name="connsiteY1617" fmla="*/ 1041306 h 1149888"/>
                  <a:gd name="connsiteX1618" fmla="*/ 672159 w 1124929"/>
                  <a:gd name="connsiteY1618" fmla="*/ 1045122 h 1149888"/>
                  <a:gd name="connsiteX1619" fmla="*/ 671205 w 1124929"/>
                  <a:gd name="connsiteY1619" fmla="*/ 1045758 h 1149888"/>
                  <a:gd name="connsiteX1620" fmla="*/ 669138 w 1124929"/>
                  <a:gd name="connsiteY1620" fmla="*/ 1044327 h 1149888"/>
                  <a:gd name="connsiteX1621" fmla="*/ 668184 w 1124929"/>
                  <a:gd name="connsiteY1621" fmla="*/ 1044645 h 1149888"/>
                  <a:gd name="connsiteX1622" fmla="*/ 668980 w 1124929"/>
                  <a:gd name="connsiteY1622" fmla="*/ 1053389 h 1149888"/>
                  <a:gd name="connsiteX1623" fmla="*/ 666595 w 1124929"/>
                  <a:gd name="connsiteY1623" fmla="*/ 1056886 h 1149888"/>
                  <a:gd name="connsiteX1624" fmla="*/ 661667 w 1124929"/>
                  <a:gd name="connsiteY1624" fmla="*/ 1059748 h 1149888"/>
                  <a:gd name="connsiteX1625" fmla="*/ 661031 w 1124929"/>
                  <a:gd name="connsiteY1625" fmla="*/ 1062928 h 1149888"/>
                  <a:gd name="connsiteX1626" fmla="*/ 661348 w 1124929"/>
                  <a:gd name="connsiteY1626" fmla="*/ 1064358 h 1149888"/>
                  <a:gd name="connsiteX1627" fmla="*/ 660554 w 1124929"/>
                  <a:gd name="connsiteY1627" fmla="*/ 1065630 h 1149888"/>
                  <a:gd name="connsiteX1628" fmla="*/ 656898 w 1124929"/>
                  <a:gd name="connsiteY1628" fmla="*/ 1065153 h 1149888"/>
                  <a:gd name="connsiteX1629" fmla="*/ 655307 w 1124929"/>
                  <a:gd name="connsiteY1629" fmla="*/ 1066266 h 1149888"/>
                  <a:gd name="connsiteX1630" fmla="*/ 655307 w 1124929"/>
                  <a:gd name="connsiteY1630" fmla="*/ 1070877 h 1149888"/>
                  <a:gd name="connsiteX1631" fmla="*/ 654990 w 1124929"/>
                  <a:gd name="connsiteY1631" fmla="*/ 1073102 h 1149888"/>
                  <a:gd name="connsiteX1632" fmla="*/ 652128 w 1124929"/>
                  <a:gd name="connsiteY1632" fmla="*/ 1077395 h 1149888"/>
                  <a:gd name="connsiteX1633" fmla="*/ 647200 w 1124929"/>
                  <a:gd name="connsiteY1633" fmla="*/ 1079938 h 1149888"/>
                  <a:gd name="connsiteX1634" fmla="*/ 640522 w 1124929"/>
                  <a:gd name="connsiteY1634" fmla="*/ 1086774 h 1149888"/>
                  <a:gd name="connsiteX1635" fmla="*/ 637025 w 1124929"/>
                  <a:gd name="connsiteY1635" fmla="*/ 1087410 h 1149888"/>
                  <a:gd name="connsiteX1636" fmla="*/ 635912 w 1124929"/>
                  <a:gd name="connsiteY1636" fmla="*/ 1088523 h 1149888"/>
                  <a:gd name="connsiteX1637" fmla="*/ 634481 w 1124929"/>
                  <a:gd name="connsiteY1637" fmla="*/ 1089636 h 1149888"/>
                  <a:gd name="connsiteX1638" fmla="*/ 631620 w 1124929"/>
                  <a:gd name="connsiteY1638" fmla="*/ 1087887 h 1149888"/>
                  <a:gd name="connsiteX1639" fmla="*/ 629712 w 1124929"/>
                  <a:gd name="connsiteY1639" fmla="*/ 1088364 h 1149888"/>
                  <a:gd name="connsiteX1640" fmla="*/ 629712 w 1124929"/>
                  <a:gd name="connsiteY1640" fmla="*/ 1091067 h 1149888"/>
                  <a:gd name="connsiteX1641" fmla="*/ 630349 w 1124929"/>
                  <a:gd name="connsiteY1641" fmla="*/ 1093133 h 1149888"/>
                  <a:gd name="connsiteX1642" fmla="*/ 629553 w 1124929"/>
                  <a:gd name="connsiteY1642" fmla="*/ 1095836 h 1149888"/>
                  <a:gd name="connsiteX1643" fmla="*/ 630349 w 1124929"/>
                  <a:gd name="connsiteY1643" fmla="*/ 1097426 h 1149888"/>
                  <a:gd name="connsiteX1644" fmla="*/ 633686 w 1124929"/>
                  <a:gd name="connsiteY1644" fmla="*/ 1093451 h 1149888"/>
                  <a:gd name="connsiteX1645" fmla="*/ 637184 w 1124929"/>
                  <a:gd name="connsiteY1645" fmla="*/ 1090590 h 1149888"/>
                  <a:gd name="connsiteX1646" fmla="*/ 646882 w 1124929"/>
                  <a:gd name="connsiteY1646" fmla="*/ 1084390 h 1149888"/>
                  <a:gd name="connsiteX1647" fmla="*/ 655785 w 1124929"/>
                  <a:gd name="connsiteY1647" fmla="*/ 1077395 h 1149888"/>
                  <a:gd name="connsiteX1648" fmla="*/ 662461 w 1124929"/>
                  <a:gd name="connsiteY1648" fmla="*/ 1070400 h 1149888"/>
                  <a:gd name="connsiteX1649" fmla="*/ 667390 w 1124929"/>
                  <a:gd name="connsiteY1649" fmla="*/ 1064358 h 1149888"/>
                  <a:gd name="connsiteX1650" fmla="*/ 671047 w 1124929"/>
                  <a:gd name="connsiteY1650" fmla="*/ 1058953 h 1149888"/>
                  <a:gd name="connsiteX1651" fmla="*/ 680267 w 1124929"/>
                  <a:gd name="connsiteY1651" fmla="*/ 1044168 h 1149888"/>
                  <a:gd name="connsiteX1652" fmla="*/ 687899 w 1124929"/>
                  <a:gd name="connsiteY1652" fmla="*/ 1024614 h 1149888"/>
                  <a:gd name="connsiteX1653" fmla="*/ 696165 w 1124929"/>
                  <a:gd name="connsiteY1653" fmla="*/ 1010941 h 1149888"/>
                  <a:gd name="connsiteX1654" fmla="*/ 703160 w 1124929"/>
                  <a:gd name="connsiteY1654" fmla="*/ 1002039 h 1149888"/>
                  <a:gd name="connsiteX1655" fmla="*/ 709678 w 1124929"/>
                  <a:gd name="connsiteY1655" fmla="*/ 995680 h 1149888"/>
                  <a:gd name="connsiteX1656" fmla="*/ 716832 w 1124929"/>
                  <a:gd name="connsiteY1656" fmla="*/ 990274 h 1149888"/>
                  <a:gd name="connsiteX1657" fmla="*/ 723191 w 1124929"/>
                  <a:gd name="connsiteY1657" fmla="*/ 986459 h 1149888"/>
                  <a:gd name="connsiteX1658" fmla="*/ 723191 w 1124929"/>
                  <a:gd name="connsiteY1658" fmla="*/ 982326 h 1149888"/>
                  <a:gd name="connsiteX1659" fmla="*/ 726212 w 1124929"/>
                  <a:gd name="connsiteY1659" fmla="*/ 978192 h 1149888"/>
                  <a:gd name="connsiteX1660" fmla="*/ 727484 w 1124929"/>
                  <a:gd name="connsiteY1660" fmla="*/ 975013 h 1149888"/>
                  <a:gd name="connsiteX1661" fmla="*/ 728279 w 1124929"/>
                  <a:gd name="connsiteY1661" fmla="*/ 970879 h 1149888"/>
                  <a:gd name="connsiteX1662" fmla="*/ 728755 w 1124929"/>
                  <a:gd name="connsiteY1662" fmla="*/ 963089 h 1149888"/>
                  <a:gd name="connsiteX1663" fmla="*/ 727643 w 1124929"/>
                  <a:gd name="connsiteY1663" fmla="*/ 954822 h 1149888"/>
                  <a:gd name="connsiteX1664" fmla="*/ 729710 w 1124929"/>
                  <a:gd name="connsiteY1664" fmla="*/ 949099 h 1149888"/>
                  <a:gd name="connsiteX1665" fmla="*/ 729073 w 1124929"/>
                  <a:gd name="connsiteY1665" fmla="*/ 945761 h 1149888"/>
                  <a:gd name="connsiteX1666" fmla="*/ 730186 w 1124929"/>
                  <a:gd name="connsiteY1666" fmla="*/ 943694 h 1149888"/>
                  <a:gd name="connsiteX1667" fmla="*/ 729710 w 1124929"/>
                  <a:gd name="connsiteY1667" fmla="*/ 941468 h 1149888"/>
                  <a:gd name="connsiteX1668" fmla="*/ 728914 w 1124929"/>
                  <a:gd name="connsiteY1668" fmla="*/ 939401 h 1149888"/>
                  <a:gd name="connsiteX1669" fmla="*/ 728279 w 1124929"/>
                  <a:gd name="connsiteY1669" fmla="*/ 933837 h 1149888"/>
                  <a:gd name="connsiteX1670" fmla="*/ 726530 w 1124929"/>
                  <a:gd name="connsiteY1670" fmla="*/ 928432 h 1149888"/>
                  <a:gd name="connsiteX1671" fmla="*/ 726530 w 1124929"/>
                  <a:gd name="connsiteY1671" fmla="*/ 925729 h 1149888"/>
                  <a:gd name="connsiteX1672" fmla="*/ 727166 w 1124929"/>
                  <a:gd name="connsiteY1672" fmla="*/ 922868 h 1149888"/>
                  <a:gd name="connsiteX1673" fmla="*/ 727166 w 1124929"/>
                  <a:gd name="connsiteY1673" fmla="*/ 919370 h 1149888"/>
                  <a:gd name="connsiteX1674" fmla="*/ 725894 w 1124929"/>
                  <a:gd name="connsiteY1674" fmla="*/ 917621 h 1149888"/>
                  <a:gd name="connsiteX1675" fmla="*/ 724463 w 1124929"/>
                  <a:gd name="connsiteY1675" fmla="*/ 915237 h 1149888"/>
                  <a:gd name="connsiteX1676" fmla="*/ 725417 w 1124929"/>
                  <a:gd name="connsiteY1676" fmla="*/ 913965 h 1149888"/>
                  <a:gd name="connsiteX1677" fmla="*/ 726371 w 1124929"/>
                  <a:gd name="connsiteY1677" fmla="*/ 913965 h 1149888"/>
                  <a:gd name="connsiteX1678" fmla="*/ 728119 w 1124929"/>
                  <a:gd name="connsiteY1678" fmla="*/ 912534 h 1149888"/>
                  <a:gd name="connsiteX1679" fmla="*/ 729392 w 1124929"/>
                  <a:gd name="connsiteY1679" fmla="*/ 905062 h 1149888"/>
                  <a:gd name="connsiteX1680" fmla="*/ 728279 w 1124929"/>
                  <a:gd name="connsiteY1680" fmla="*/ 903154 h 1149888"/>
                  <a:gd name="connsiteX1681" fmla="*/ 726371 w 1124929"/>
                  <a:gd name="connsiteY1681" fmla="*/ 903154 h 1149888"/>
                  <a:gd name="connsiteX1682" fmla="*/ 726689 w 1124929"/>
                  <a:gd name="connsiteY1682" fmla="*/ 902200 h 1149888"/>
                  <a:gd name="connsiteX1683" fmla="*/ 730186 w 1124929"/>
                  <a:gd name="connsiteY1683" fmla="*/ 901406 h 1149888"/>
                  <a:gd name="connsiteX1684" fmla="*/ 734320 w 1124929"/>
                  <a:gd name="connsiteY1684" fmla="*/ 894728 h 1149888"/>
                  <a:gd name="connsiteX1685" fmla="*/ 733525 w 1124929"/>
                  <a:gd name="connsiteY1685" fmla="*/ 893298 h 1149888"/>
                  <a:gd name="connsiteX1686" fmla="*/ 731299 w 1124929"/>
                  <a:gd name="connsiteY1686" fmla="*/ 892344 h 1149888"/>
                  <a:gd name="connsiteX1687" fmla="*/ 726053 w 1124929"/>
                  <a:gd name="connsiteY1687" fmla="*/ 891390 h 1149888"/>
                  <a:gd name="connsiteX1688" fmla="*/ 724940 w 1124929"/>
                  <a:gd name="connsiteY1688" fmla="*/ 887575 h 1149888"/>
                  <a:gd name="connsiteX1689" fmla="*/ 727484 w 1124929"/>
                  <a:gd name="connsiteY1689" fmla="*/ 889642 h 1149888"/>
                  <a:gd name="connsiteX1690" fmla="*/ 729710 w 1124929"/>
                  <a:gd name="connsiteY1690" fmla="*/ 889959 h 1149888"/>
                  <a:gd name="connsiteX1691" fmla="*/ 732253 w 1124929"/>
                  <a:gd name="connsiteY1691" fmla="*/ 889959 h 1149888"/>
                  <a:gd name="connsiteX1692" fmla="*/ 733684 w 1124929"/>
                  <a:gd name="connsiteY1692" fmla="*/ 888687 h 1149888"/>
                  <a:gd name="connsiteX1693" fmla="*/ 732729 w 1124929"/>
                  <a:gd name="connsiteY1693" fmla="*/ 885826 h 1149888"/>
                  <a:gd name="connsiteX1694" fmla="*/ 734320 w 1124929"/>
                  <a:gd name="connsiteY1694" fmla="*/ 884713 h 1149888"/>
                  <a:gd name="connsiteX1695" fmla="*/ 737976 w 1124929"/>
                  <a:gd name="connsiteY1695" fmla="*/ 885826 h 1149888"/>
                  <a:gd name="connsiteX1696" fmla="*/ 740520 w 1124929"/>
                  <a:gd name="connsiteY1696" fmla="*/ 885826 h 1149888"/>
                  <a:gd name="connsiteX1697" fmla="*/ 738930 w 1124929"/>
                  <a:gd name="connsiteY1697" fmla="*/ 888846 h 1149888"/>
                  <a:gd name="connsiteX1698" fmla="*/ 740043 w 1124929"/>
                  <a:gd name="connsiteY1698" fmla="*/ 889323 h 1149888"/>
                  <a:gd name="connsiteX1699" fmla="*/ 745130 w 1124929"/>
                  <a:gd name="connsiteY1699" fmla="*/ 883918 h 1149888"/>
                  <a:gd name="connsiteX1700" fmla="*/ 747833 w 1124929"/>
                  <a:gd name="connsiteY1700" fmla="*/ 881851 h 1149888"/>
                  <a:gd name="connsiteX1701" fmla="*/ 748469 w 1124929"/>
                  <a:gd name="connsiteY1701" fmla="*/ 878831 h 1149888"/>
                  <a:gd name="connsiteX1702" fmla="*/ 747038 w 1124929"/>
                  <a:gd name="connsiteY1702" fmla="*/ 878831 h 1149888"/>
                  <a:gd name="connsiteX1703" fmla="*/ 746243 w 1124929"/>
                  <a:gd name="connsiteY1703" fmla="*/ 877877 h 1149888"/>
                  <a:gd name="connsiteX1704" fmla="*/ 748469 w 1124929"/>
                  <a:gd name="connsiteY1704" fmla="*/ 876764 h 1149888"/>
                  <a:gd name="connsiteX1705" fmla="*/ 749582 w 1124929"/>
                  <a:gd name="connsiteY1705" fmla="*/ 876764 h 1149888"/>
                  <a:gd name="connsiteX1706" fmla="*/ 750853 w 1124929"/>
                  <a:gd name="connsiteY1706" fmla="*/ 875333 h 1149888"/>
                  <a:gd name="connsiteX1707" fmla="*/ 757689 w 1124929"/>
                  <a:gd name="connsiteY1707" fmla="*/ 870087 h 1149888"/>
                  <a:gd name="connsiteX1708" fmla="*/ 770725 w 1124929"/>
                  <a:gd name="connsiteY1708" fmla="*/ 861343 h 1149888"/>
                  <a:gd name="connsiteX1709" fmla="*/ 778515 w 1124929"/>
                  <a:gd name="connsiteY1709" fmla="*/ 853553 h 1149888"/>
                  <a:gd name="connsiteX1710" fmla="*/ 785352 w 1124929"/>
                  <a:gd name="connsiteY1710" fmla="*/ 849738 h 1149888"/>
                  <a:gd name="connsiteX1711" fmla="*/ 804270 w 1124929"/>
                  <a:gd name="connsiteY1711" fmla="*/ 840199 h 1149888"/>
                  <a:gd name="connsiteX1712" fmla="*/ 807927 w 1124929"/>
                  <a:gd name="connsiteY1712" fmla="*/ 839245 h 1149888"/>
                  <a:gd name="connsiteX1713" fmla="*/ 813014 w 1124929"/>
                  <a:gd name="connsiteY1713" fmla="*/ 839245 h 1149888"/>
                  <a:gd name="connsiteX1714" fmla="*/ 816989 w 1124929"/>
                  <a:gd name="connsiteY1714" fmla="*/ 840517 h 1149888"/>
                  <a:gd name="connsiteX1715" fmla="*/ 818737 w 1124929"/>
                  <a:gd name="connsiteY1715" fmla="*/ 840517 h 1149888"/>
                  <a:gd name="connsiteX1716" fmla="*/ 819691 w 1124929"/>
                  <a:gd name="connsiteY1716" fmla="*/ 839086 h 1149888"/>
                  <a:gd name="connsiteX1717" fmla="*/ 820009 w 1124929"/>
                  <a:gd name="connsiteY1717" fmla="*/ 836861 h 1149888"/>
                  <a:gd name="connsiteX1718" fmla="*/ 822871 w 1124929"/>
                  <a:gd name="connsiteY1718" fmla="*/ 834317 h 1149888"/>
                  <a:gd name="connsiteX1719" fmla="*/ 826050 w 1124929"/>
                  <a:gd name="connsiteY1719" fmla="*/ 833522 h 1149888"/>
                  <a:gd name="connsiteX1720" fmla="*/ 833681 w 1124929"/>
                  <a:gd name="connsiteY1720" fmla="*/ 827640 h 1149888"/>
                  <a:gd name="connsiteX1721" fmla="*/ 841789 w 1124929"/>
                  <a:gd name="connsiteY1721" fmla="*/ 826209 h 1149888"/>
                  <a:gd name="connsiteX1722" fmla="*/ 843219 w 1124929"/>
                  <a:gd name="connsiteY1722" fmla="*/ 825573 h 1149888"/>
                  <a:gd name="connsiteX1723" fmla="*/ 844651 w 1124929"/>
                  <a:gd name="connsiteY1723" fmla="*/ 824301 h 1149888"/>
                  <a:gd name="connsiteX1724" fmla="*/ 843219 w 1124929"/>
                  <a:gd name="connsiteY1724" fmla="*/ 822871 h 1149888"/>
                  <a:gd name="connsiteX1725" fmla="*/ 841630 w 1124929"/>
                  <a:gd name="connsiteY1725" fmla="*/ 822235 h 1149888"/>
                  <a:gd name="connsiteX1726" fmla="*/ 841630 w 1124929"/>
                  <a:gd name="connsiteY1726" fmla="*/ 819214 h 1149888"/>
                  <a:gd name="connsiteX1727" fmla="*/ 842743 w 1124929"/>
                  <a:gd name="connsiteY1727" fmla="*/ 817624 h 1149888"/>
                  <a:gd name="connsiteX1728" fmla="*/ 850533 w 1124929"/>
                  <a:gd name="connsiteY1728" fmla="*/ 816035 h 1149888"/>
                  <a:gd name="connsiteX1729" fmla="*/ 856892 w 1124929"/>
                  <a:gd name="connsiteY1729" fmla="*/ 816035 h 1149888"/>
                  <a:gd name="connsiteX1730" fmla="*/ 859754 w 1124929"/>
                  <a:gd name="connsiteY1730" fmla="*/ 814286 h 1149888"/>
                  <a:gd name="connsiteX1731" fmla="*/ 864999 w 1124929"/>
                  <a:gd name="connsiteY1731" fmla="*/ 813332 h 1149888"/>
                  <a:gd name="connsiteX1732" fmla="*/ 869610 w 1124929"/>
                  <a:gd name="connsiteY1732" fmla="*/ 815081 h 1149888"/>
                  <a:gd name="connsiteX1733" fmla="*/ 870405 w 1124929"/>
                  <a:gd name="connsiteY1733" fmla="*/ 816352 h 1149888"/>
                  <a:gd name="connsiteX1734" fmla="*/ 867066 w 1124929"/>
                  <a:gd name="connsiteY1734" fmla="*/ 817465 h 1149888"/>
                  <a:gd name="connsiteX1735" fmla="*/ 864046 w 1124929"/>
                  <a:gd name="connsiteY1735" fmla="*/ 817147 h 1149888"/>
                  <a:gd name="connsiteX1736" fmla="*/ 861821 w 1124929"/>
                  <a:gd name="connsiteY1736" fmla="*/ 817783 h 1149888"/>
                  <a:gd name="connsiteX1737" fmla="*/ 864046 w 1124929"/>
                  <a:gd name="connsiteY1737" fmla="*/ 819055 h 1149888"/>
                  <a:gd name="connsiteX1738" fmla="*/ 868657 w 1124929"/>
                  <a:gd name="connsiteY1738" fmla="*/ 817942 h 1149888"/>
                  <a:gd name="connsiteX1739" fmla="*/ 874539 w 1124929"/>
                  <a:gd name="connsiteY1739" fmla="*/ 817306 h 1149888"/>
                  <a:gd name="connsiteX1740" fmla="*/ 879149 w 1124929"/>
                  <a:gd name="connsiteY1740" fmla="*/ 815875 h 1149888"/>
                  <a:gd name="connsiteX1741" fmla="*/ 883282 w 1124929"/>
                  <a:gd name="connsiteY1741" fmla="*/ 815875 h 1149888"/>
                  <a:gd name="connsiteX1742" fmla="*/ 884236 w 1124929"/>
                  <a:gd name="connsiteY1742" fmla="*/ 814127 h 1149888"/>
                  <a:gd name="connsiteX1743" fmla="*/ 883759 w 1124929"/>
                  <a:gd name="connsiteY1743" fmla="*/ 812378 h 1149888"/>
                  <a:gd name="connsiteX1744" fmla="*/ 882964 w 1124929"/>
                  <a:gd name="connsiteY1744" fmla="*/ 810947 h 1149888"/>
                  <a:gd name="connsiteX1745" fmla="*/ 882964 w 1124929"/>
                  <a:gd name="connsiteY1745" fmla="*/ 809993 h 1149888"/>
                  <a:gd name="connsiteX1746" fmla="*/ 883123 w 1124929"/>
                  <a:gd name="connsiteY1746" fmla="*/ 808563 h 1149888"/>
                  <a:gd name="connsiteX1747" fmla="*/ 885190 w 1124929"/>
                  <a:gd name="connsiteY1747" fmla="*/ 807927 h 1149888"/>
                  <a:gd name="connsiteX1748" fmla="*/ 887098 w 1124929"/>
                  <a:gd name="connsiteY1748" fmla="*/ 807927 h 1149888"/>
                  <a:gd name="connsiteX1749" fmla="*/ 887733 w 1124929"/>
                  <a:gd name="connsiteY1749" fmla="*/ 809357 h 1149888"/>
                  <a:gd name="connsiteX1750" fmla="*/ 886779 w 1124929"/>
                  <a:gd name="connsiteY1750" fmla="*/ 811742 h 1149888"/>
                  <a:gd name="connsiteX1751" fmla="*/ 887416 w 1124929"/>
                  <a:gd name="connsiteY1751" fmla="*/ 813332 h 1149888"/>
                  <a:gd name="connsiteX1752" fmla="*/ 889323 w 1124929"/>
                  <a:gd name="connsiteY1752" fmla="*/ 814604 h 1149888"/>
                  <a:gd name="connsiteX1753" fmla="*/ 890913 w 1124929"/>
                  <a:gd name="connsiteY1753" fmla="*/ 815399 h 1149888"/>
                  <a:gd name="connsiteX1754" fmla="*/ 894570 w 1124929"/>
                  <a:gd name="connsiteY1754" fmla="*/ 815399 h 1149888"/>
                  <a:gd name="connsiteX1755" fmla="*/ 901723 w 1124929"/>
                  <a:gd name="connsiteY1755" fmla="*/ 814604 h 1149888"/>
                  <a:gd name="connsiteX1756" fmla="*/ 914919 w 1124929"/>
                  <a:gd name="connsiteY1756" fmla="*/ 814604 h 1149888"/>
                  <a:gd name="connsiteX1757" fmla="*/ 917145 w 1124929"/>
                  <a:gd name="connsiteY1757" fmla="*/ 814763 h 1149888"/>
                  <a:gd name="connsiteX1758" fmla="*/ 918734 w 1124929"/>
                  <a:gd name="connsiteY1758" fmla="*/ 811742 h 1149888"/>
                  <a:gd name="connsiteX1759" fmla="*/ 920006 w 1124929"/>
                  <a:gd name="connsiteY1759" fmla="*/ 809993 h 1149888"/>
                  <a:gd name="connsiteX1760" fmla="*/ 918734 w 1124929"/>
                  <a:gd name="connsiteY1760" fmla="*/ 808403 h 1149888"/>
                  <a:gd name="connsiteX1761" fmla="*/ 918417 w 1124929"/>
                  <a:gd name="connsiteY1761" fmla="*/ 805701 h 1149888"/>
                  <a:gd name="connsiteX1762" fmla="*/ 918893 w 1124929"/>
                  <a:gd name="connsiteY1762" fmla="*/ 803793 h 1149888"/>
                  <a:gd name="connsiteX1763" fmla="*/ 926842 w 1124929"/>
                  <a:gd name="connsiteY1763" fmla="*/ 795685 h 1149888"/>
                  <a:gd name="connsiteX1764" fmla="*/ 930340 w 1124929"/>
                  <a:gd name="connsiteY1764" fmla="*/ 793778 h 1149888"/>
                  <a:gd name="connsiteX1765" fmla="*/ 943535 w 1124929"/>
                  <a:gd name="connsiteY1765" fmla="*/ 789008 h 1149888"/>
                  <a:gd name="connsiteX1766" fmla="*/ 947033 w 1124929"/>
                  <a:gd name="connsiteY1766" fmla="*/ 786464 h 1149888"/>
                  <a:gd name="connsiteX1767" fmla="*/ 947350 w 1124929"/>
                  <a:gd name="connsiteY1767" fmla="*/ 784080 h 1149888"/>
                  <a:gd name="connsiteX1768" fmla="*/ 946396 w 1124929"/>
                  <a:gd name="connsiteY1768" fmla="*/ 774859 h 1149888"/>
                  <a:gd name="connsiteX1769" fmla="*/ 946396 w 1124929"/>
                  <a:gd name="connsiteY1769" fmla="*/ 774382 h 1149888"/>
                  <a:gd name="connsiteX1770" fmla="*/ 945601 w 1124929"/>
                  <a:gd name="connsiteY1770" fmla="*/ 771680 h 1149888"/>
                  <a:gd name="connsiteX1771" fmla="*/ 948305 w 1124929"/>
                  <a:gd name="connsiteY1771" fmla="*/ 763731 h 1149888"/>
                  <a:gd name="connsiteX1772" fmla="*/ 951961 w 1124929"/>
                  <a:gd name="connsiteY1772" fmla="*/ 757530 h 1149888"/>
                  <a:gd name="connsiteX1773" fmla="*/ 953074 w 1124929"/>
                  <a:gd name="connsiteY1773" fmla="*/ 753874 h 1149888"/>
                  <a:gd name="connsiteX1774" fmla="*/ 954822 w 1124929"/>
                  <a:gd name="connsiteY1774" fmla="*/ 752125 h 1149888"/>
                  <a:gd name="connsiteX1775" fmla="*/ 958638 w 1124929"/>
                  <a:gd name="connsiteY1775" fmla="*/ 750217 h 1149888"/>
                  <a:gd name="connsiteX1776" fmla="*/ 964361 w 1124929"/>
                  <a:gd name="connsiteY1776" fmla="*/ 743858 h 1149888"/>
                  <a:gd name="connsiteX1777" fmla="*/ 966587 w 1124929"/>
                  <a:gd name="connsiteY1777" fmla="*/ 739566 h 1149888"/>
                  <a:gd name="connsiteX1778" fmla="*/ 967222 w 1124929"/>
                  <a:gd name="connsiteY1778" fmla="*/ 735592 h 1149888"/>
                  <a:gd name="connsiteX1779" fmla="*/ 969925 w 1124929"/>
                  <a:gd name="connsiteY1779" fmla="*/ 733048 h 1149888"/>
                  <a:gd name="connsiteX1780" fmla="*/ 971674 w 1124929"/>
                  <a:gd name="connsiteY1780" fmla="*/ 726053 h 1149888"/>
                  <a:gd name="connsiteX1781" fmla="*/ 975648 w 1124929"/>
                  <a:gd name="connsiteY1781" fmla="*/ 719376 h 1149888"/>
                  <a:gd name="connsiteX1782" fmla="*/ 980100 w 1124929"/>
                  <a:gd name="connsiteY1782" fmla="*/ 716673 h 1149888"/>
                  <a:gd name="connsiteX1783" fmla="*/ 981849 w 1124929"/>
                  <a:gd name="connsiteY1783" fmla="*/ 714447 h 1149888"/>
                  <a:gd name="connsiteX1784" fmla="*/ 983279 w 1124929"/>
                  <a:gd name="connsiteY1784" fmla="*/ 710950 h 1149888"/>
                  <a:gd name="connsiteX1785" fmla="*/ 984233 w 1124929"/>
                  <a:gd name="connsiteY1785" fmla="*/ 705704 h 1149888"/>
                  <a:gd name="connsiteX1786" fmla="*/ 982962 w 1124929"/>
                  <a:gd name="connsiteY1786" fmla="*/ 692985 h 1149888"/>
                  <a:gd name="connsiteX1787" fmla="*/ 982962 w 1124929"/>
                  <a:gd name="connsiteY1787" fmla="*/ 686944 h 1149888"/>
                  <a:gd name="connsiteX1788" fmla="*/ 985505 w 1124929"/>
                  <a:gd name="connsiteY1788" fmla="*/ 675498 h 1149888"/>
                  <a:gd name="connsiteX1789" fmla="*/ 990274 w 1124929"/>
                  <a:gd name="connsiteY1789" fmla="*/ 667708 h 1149888"/>
                  <a:gd name="connsiteX1790" fmla="*/ 992341 w 1124929"/>
                  <a:gd name="connsiteY1790" fmla="*/ 665641 h 1149888"/>
                  <a:gd name="connsiteX1791" fmla="*/ 996156 w 1124929"/>
                  <a:gd name="connsiteY1791" fmla="*/ 663575 h 1149888"/>
                  <a:gd name="connsiteX1792" fmla="*/ 999654 w 1124929"/>
                  <a:gd name="connsiteY1792" fmla="*/ 659282 h 1149888"/>
                  <a:gd name="connsiteX1793" fmla="*/ 999177 w 1124929"/>
                  <a:gd name="connsiteY1793" fmla="*/ 657533 h 1149888"/>
                  <a:gd name="connsiteX1794" fmla="*/ 997906 w 1124929"/>
                  <a:gd name="connsiteY1794" fmla="*/ 647995 h 1149888"/>
                  <a:gd name="connsiteX1795" fmla="*/ 998223 w 1124929"/>
                  <a:gd name="connsiteY1795" fmla="*/ 644020 h 1149888"/>
                  <a:gd name="connsiteX1796" fmla="*/ 999336 w 1124929"/>
                  <a:gd name="connsiteY1796" fmla="*/ 640046 h 1149888"/>
                  <a:gd name="connsiteX1797" fmla="*/ 1000449 w 1124929"/>
                  <a:gd name="connsiteY1797" fmla="*/ 631779 h 1149888"/>
                  <a:gd name="connsiteX1798" fmla="*/ 1002198 w 1124929"/>
                  <a:gd name="connsiteY1798" fmla="*/ 624148 h 1149888"/>
                  <a:gd name="connsiteX1799" fmla="*/ 1005218 w 1124929"/>
                  <a:gd name="connsiteY1799" fmla="*/ 614768 h 1149888"/>
                  <a:gd name="connsiteX1800" fmla="*/ 1007444 w 1124929"/>
                  <a:gd name="connsiteY1800" fmla="*/ 605389 h 1149888"/>
                  <a:gd name="connsiteX1801" fmla="*/ 1007444 w 1124929"/>
                  <a:gd name="connsiteY1801" fmla="*/ 604753 h 1149888"/>
                  <a:gd name="connsiteX1802" fmla="*/ 1005696 w 1124929"/>
                  <a:gd name="connsiteY1802" fmla="*/ 596645 h 1149888"/>
                  <a:gd name="connsiteX1803" fmla="*/ 1004105 w 1124929"/>
                  <a:gd name="connsiteY1803" fmla="*/ 587583 h 1149888"/>
                  <a:gd name="connsiteX1804" fmla="*/ 1003629 w 1124929"/>
                  <a:gd name="connsiteY1804" fmla="*/ 578362 h 1149888"/>
                  <a:gd name="connsiteX1805" fmla="*/ 1002357 w 1124929"/>
                  <a:gd name="connsiteY1805" fmla="*/ 570095 h 1149888"/>
                  <a:gd name="connsiteX1806" fmla="*/ 1005696 w 1124929"/>
                  <a:gd name="connsiteY1806" fmla="*/ 551972 h 1149888"/>
                  <a:gd name="connsiteX1807" fmla="*/ 1005059 w 1124929"/>
                  <a:gd name="connsiteY1807" fmla="*/ 551177 h 1149888"/>
                  <a:gd name="connsiteX1808" fmla="*/ 1003788 w 1124929"/>
                  <a:gd name="connsiteY1808" fmla="*/ 554039 h 1149888"/>
                  <a:gd name="connsiteX1809" fmla="*/ 1002675 w 1124929"/>
                  <a:gd name="connsiteY1809" fmla="*/ 552449 h 1149888"/>
                  <a:gd name="connsiteX1810" fmla="*/ 1002992 w 1124929"/>
                  <a:gd name="connsiteY1810" fmla="*/ 550859 h 1149888"/>
                  <a:gd name="connsiteX1811" fmla="*/ 1002992 w 1124929"/>
                  <a:gd name="connsiteY1811" fmla="*/ 544023 h 1149888"/>
                  <a:gd name="connsiteX1812" fmla="*/ 1003947 w 1124929"/>
                  <a:gd name="connsiteY1812" fmla="*/ 541320 h 1149888"/>
                  <a:gd name="connsiteX1813" fmla="*/ 1004264 w 1124929"/>
                  <a:gd name="connsiteY1813" fmla="*/ 539890 h 1149888"/>
                  <a:gd name="connsiteX1814" fmla="*/ 1003629 w 1124929"/>
                  <a:gd name="connsiteY1814" fmla="*/ 538935 h 1149888"/>
                  <a:gd name="connsiteX1815" fmla="*/ 1002834 w 1124929"/>
                  <a:gd name="connsiteY1815" fmla="*/ 538300 h 1149888"/>
                  <a:gd name="connsiteX1816" fmla="*/ 1001244 w 1124929"/>
                  <a:gd name="connsiteY1816" fmla="*/ 539095 h 1149888"/>
                  <a:gd name="connsiteX1817" fmla="*/ 1001880 w 1124929"/>
                  <a:gd name="connsiteY1817" fmla="*/ 535915 h 1149888"/>
                  <a:gd name="connsiteX1818" fmla="*/ 1002992 w 1124929"/>
                  <a:gd name="connsiteY1818" fmla="*/ 532576 h 1149888"/>
                  <a:gd name="connsiteX1819" fmla="*/ 1005059 w 1124929"/>
                  <a:gd name="connsiteY1819" fmla="*/ 529874 h 1149888"/>
                  <a:gd name="connsiteX1820" fmla="*/ 1008557 w 1124929"/>
                  <a:gd name="connsiteY1820" fmla="*/ 526217 h 1149888"/>
                  <a:gd name="connsiteX1821" fmla="*/ 1008557 w 1124929"/>
                  <a:gd name="connsiteY1821" fmla="*/ 522879 h 1149888"/>
                  <a:gd name="connsiteX1822" fmla="*/ 1010624 w 1124929"/>
                  <a:gd name="connsiteY1822" fmla="*/ 519222 h 1149888"/>
                  <a:gd name="connsiteX1823" fmla="*/ 1009987 w 1124929"/>
                  <a:gd name="connsiteY1823" fmla="*/ 517474 h 1149888"/>
                  <a:gd name="connsiteX1824" fmla="*/ 1008080 w 1124929"/>
                  <a:gd name="connsiteY1824" fmla="*/ 515884 h 1149888"/>
                  <a:gd name="connsiteX1825" fmla="*/ 1009987 w 1124929"/>
                  <a:gd name="connsiteY1825" fmla="*/ 515884 h 1149888"/>
                  <a:gd name="connsiteX1826" fmla="*/ 1011259 w 1124929"/>
                  <a:gd name="connsiteY1826" fmla="*/ 514612 h 1149888"/>
                  <a:gd name="connsiteX1827" fmla="*/ 1012850 w 1124929"/>
                  <a:gd name="connsiteY1827" fmla="*/ 510956 h 1149888"/>
                  <a:gd name="connsiteX1828" fmla="*/ 1013962 w 1124929"/>
                  <a:gd name="connsiteY1828" fmla="*/ 511592 h 1149888"/>
                  <a:gd name="connsiteX1829" fmla="*/ 1017619 w 1124929"/>
                  <a:gd name="connsiteY1829" fmla="*/ 514930 h 1149888"/>
                  <a:gd name="connsiteX1830" fmla="*/ 1018414 w 1124929"/>
                  <a:gd name="connsiteY1830" fmla="*/ 520494 h 1149888"/>
                  <a:gd name="connsiteX1831" fmla="*/ 1019845 w 1124929"/>
                  <a:gd name="connsiteY1831" fmla="*/ 520812 h 1149888"/>
                  <a:gd name="connsiteX1832" fmla="*/ 1021116 w 1124929"/>
                  <a:gd name="connsiteY1832" fmla="*/ 520812 h 1149888"/>
                  <a:gd name="connsiteX1833" fmla="*/ 1025727 w 1124929"/>
                  <a:gd name="connsiteY1833" fmla="*/ 517315 h 1149888"/>
                  <a:gd name="connsiteX1834" fmla="*/ 1032085 w 1124929"/>
                  <a:gd name="connsiteY1834" fmla="*/ 510002 h 1149888"/>
                  <a:gd name="connsiteX1835" fmla="*/ 1033834 w 1124929"/>
                  <a:gd name="connsiteY1835" fmla="*/ 506663 h 1149888"/>
                  <a:gd name="connsiteX1836" fmla="*/ 1041466 w 1124929"/>
                  <a:gd name="connsiteY1836" fmla="*/ 495852 h 1149888"/>
                  <a:gd name="connsiteX1837" fmla="*/ 1047824 w 1124929"/>
                  <a:gd name="connsiteY1837" fmla="*/ 482975 h 1149888"/>
                  <a:gd name="connsiteX1838" fmla="*/ 1049415 w 1124929"/>
                  <a:gd name="connsiteY1838" fmla="*/ 478524 h 1149888"/>
                  <a:gd name="connsiteX1839" fmla="*/ 1048620 w 1124929"/>
                  <a:gd name="connsiteY1839" fmla="*/ 475503 h 1149888"/>
                  <a:gd name="connsiteX1840" fmla="*/ 1050845 w 1124929"/>
                  <a:gd name="connsiteY1840" fmla="*/ 471370 h 1149888"/>
                  <a:gd name="connsiteX1841" fmla="*/ 1051958 w 1124929"/>
                  <a:gd name="connsiteY1841" fmla="*/ 470257 h 1149888"/>
                  <a:gd name="connsiteX1842" fmla="*/ 1051958 w 1124929"/>
                  <a:gd name="connsiteY1842" fmla="*/ 471688 h 1149888"/>
                  <a:gd name="connsiteX1843" fmla="*/ 1051640 w 1124929"/>
                  <a:gd name="connsiteY1843" fmla="*/ 472960 h 1149888"/>
                  <a:gd name="connsiteX1844" fmla="*/ 1051004 w 1124929"/>
                  <a:gd name="connsiteY1844" fmla="*/ 474073 h 1149888"/>
                  <a:gd name="connsiteX1845" fmla="*/ 1051004 w 1124929"/>
                  <a:gd name="connsiteY1845" fmla="*/ 475662 h 1149888"/>
                  <a:gd name="connsiteX1846" fmla="*/ 1052117 w 1124929"/>
                  <a:gd name="connsiteY1846" fmla="*/ 474867 h 1149888"/>
                  <a:gd name="connsiteX1847" fmla="*/ 1055932 w 1124929"/>
                  <a:gd name="connsiteY1847" fmla="*/ 469462 h 1149888"/>
                  <a:gd name="connsiteX1848" fmla="*/ 1055932 w 1124929"/>
                  <a:gd name="connsiteY1848" fmla="*/ 465965 h 1149888"/>
                  <a:gd name="connsiteX1849" fmla="*/ 1057523 w 1124929"/>
                  <a:gd name="connsiteY1849" fmla="*/ 466441 h 1149888"/>
                  <a:gd name="connsiteX1850" fmla="*/ 1058476 w 1124929"/>
                  <a:gd name="connsiteY1850" fmla="*/ 465647 h 1149888"/>
                  <a:gd name="connsiteX1851" fmla="*/ 1062927 w 1124929"/>
                  <a:gd name="connsiteY1851" fmla="*/ 458811 h 1149888"/>
                  <a:gd name="connsiteX1852" fmla="*/ 1067856 w 1124929"/>
                  <a:gd name="connsiteY1852" fmla="*/ 454518 h 1149888"/>
                  <a:gd name="connsiteX1853" fmla="*/ 1071671 w 1124929"/>
                  <a:gd name="connsiteY1853" fmla="*/ 452134 h 1149888"/>
                  <a:gd name="connsiteX1854" fmla="*/ 1078030 w 1124929"/>
                  <a:gd name="connsiteY1854" fmla="*/ 449272 h 1149888"/>
                  <a:gd name="connsiteX1855" fmla="*/ 1078349 w 1124929"/>
                  <a:gd name="connsiteY1855" fmla="*/ 449272 h 1149888"/>
                  <a:gd name="connsiteX1856" fmla="*/ 1083436 w 1124929"/>
                  <a:gd name="connsiteY1856" fmla="*/ 441641 h 1149888"/>
                  <a:gd name="connsiteX1857" fmla="*/ 1088205 w 1124929"/>
                  <a:gd name="connsiteY1857" fmla="*/ 437349 h 1149888"/>
                  <a:gd name="connsiteX1858" fmla="*/ 1093134 w 1124929"/>
                  <a:gd name="connsiteY1858" fmla="*/ 430831 h 1149888"/>
                  <a:gd name="connsiteX1859" fmla="*/ 1094246 w 1124929"/>
                  <a:gd name="connsiteY1859" fmla="*/ 428605 h 1149888"/>
                  <a:gd name="connsiteX1860" fmla="*/ 1092974 w 1124929"/>
                  <a:gd name="connsiteY1860" fmla="*/ 426220 h 1149888"/>
                  <a:gd name="connsiteX1861" fmla="*/ 1094723 w 1124929"/>
                  <a:gd name="connsiteY1861" fmla="*/ 427174 h 1149888"/>
                  <a:gd name="connsiteX1862" fmla="*/ 1096631 w 1124929"/>
                  <a:gd name="connsiteY1862" fmla="*/ 426697 h 1149888"/>
                  <a:gd name="connsiteX1863" fmla="*/ 1101400 w 1124929"/>
                  <a:gd name="connsiteY1863" fmla="*/ 422087 h 1149888"/>
                  <a:gd name="connsiteX1864" fmla="*/ 1108713 w 1124929"/>
                  <a:gd name="connsiteY1864" fmla="*/ 413184 h 1149888"/>
                  <a:gd name="connsiteX1865" fmla="*/ 1113960 w 1124929"/>
                  <a:gd name="connsiteY1865" fmla="*/ 404599 h 1149888"/>
                  <a:gd name="connsiteX1866" fmla="*/ 1119523 w 1124929"/>
                  <a:gd name="connsiteY1866" fmla="*/ 389496 h 1149888"/>
                  <a:gd name="connsiteX1867" fmla="*/ 1121749 w 1124929"/>
                  <a:gd name="connsiteY1867" fmla="*/ 380435 h 1149888"/>
                  <a:gd name="connsiteX1868" fmla="*/ 1123339 w 1124929"/>
                  <a:gd name="connsiteY1868" fmla="*/ 376937 h 1149888"/>
                  <a:gd name="connsiteX1869" fmla="*/ 1123339 w 1124929"/>
                  <a:gd name="connsiteY1869" fmla="*/ 374075 h 1149888"/>
                  <a:gd name="connsiteX1870" fmla="*/ 1122068 w 1124929"/>
                  <a:gd name="connsiteY1870" fmla="*/ 370578 h 1149888"/>
                  <a:gd name="connsiteX1871" fmla="*/ 1122068 w 1124929"/>
                  <a:gd name="connsiteY1871" fmla="*/ 368988 h 1149888"/>
                  <a:gd name="connsiteX1872" fmla="*/ 1122703 w 1124929"/>
                  <a:gd name="connsiteY1872" fmla="*/ 367398 h 1149888"/>
                  <a:gd name="connsiteX1873" fmla="*/ 1122703 w 1124929"/>
                  <a:gd name="connsiteY1873" fmla="*/ 366285 h 1149888"/>
                  <a:gd name="connsiteX1874" fmla="*/ 1122703 w 1124929"/>
                  <a:gd name="connsiteY1874" fmla="*/ 364537 h 1149888"/>
                  <a:gd name="connsiteX1875" fmla="*/ 1123816 w 1124929"/>
                  <a:gd name="connsiteY1875" fmla="*/ 360562 h 1149888"/>
                  <a:gd name="connsiteX1876" fmla="*/ 846558 w 1124929"/>
                  <a:gd name="connsiteY1876" fmla="*/ 228769 h 1149888"/>
                  <a:gd name="connsiteX1877" fmla="*/ 844651 w 1124929"/>
                  <a:gd name="connsiteY1877" fmla="*/ 230518 h 1149888"/>
                  <a:gd name="connsiteX1878" fmla="*/ 844332 w 1124929"/>
                  <a:gd name="connsiteY1878" fmla="*/ 232267 h 1149888"/>
                  <a:gd name="connsiteX1879" fmla="*/ 844810 w 1124929"/>
                  <a:gd name="connsiteY1879" fmla="*/ 234493 h 1149888"/>
                  <a:gd name="connsiteX1880" fmla="*/ 843856 w 1124929"/>
                  <a:gd name="connsiteY1880" fmla="*/ 237672 h 1149888"/>
                  <a:gd name="connsiteX1881" fmla="*/ 846717 w 1124929"/>
                  <a:gd name="connsiteY1881" fmla="*/ 234810 h 1149888"/>
                  <a:gd name="connsiteX1882" fmla="*/ 847194 w 1124929"/>
                  <a:gd name="connsiteY1882" fmla="*/ 231154 h 1149888"/>
                  <a:gd name="connsiteX1883" fmla="*/ 847194 w 1124929"/>
                  <a:gd name="connsiteY1883" fmla="*/ 230518 h 1149888"/>
                  <a:gd name="connsiteX1884" fmla="*/ 847194 w 1124929"/>
                  <a:gd name="connsiteY1884" fmla="*/ 228451 h 1149888"/>
                  <a:gd name="connsiteX1885" fmla="*/ 846558 w 1124929"/>
                  <a:gd name="connsiteY1885" fmla="*/ 228769 h 1149888"/>
                  <a:gd name="connsiteX1886" fmla="*/ 824460 w 1124929"/>
                  <a:gd name="connsiteY1886" fmla="*/ 841471 h 1149888"/>
                  <a:gd name="connsiteX1887" fmla="*/ 823665 w 1124929"/>
                  <a:gd name="connsiteY1887" fmla="*/ 840676 h 1149888"/>
                  <a:gd name="connsiteX1888" fmla="*/ 819373 w 1124929"/>
                  <a:gd name="connsiteY1888" fmla="*/ 845763 h 1149888"/>
                  <a:gd name="connsiteX1889" fmla="*/ 820486 w 1124929"/>
                  <a:gd name="connsiteY1889" fmla="*/ 846876 h 1149888"/>
                  <a:gd name="connsiteX1890" fmla="*/ 823665 w 1124929"/>
                  <a:gd name="connsiteY1890" fmla="*/ 846240 h 1149888"/>
                  <a:gd name="connsiteX1891" fmla="*/ 824938 w 1124929"/>
                  <a:gd name="connsiteY1891" fmla="*/ 847035 h 1149888"/>
                  <a:gd name="connsiteX1892" fmla="*/ 824938 w 1124929"/>
                  <a:gd name="connsiteY1892" fmla="*/ 845446 h 1149888"/>
                  <a:gd name="connsiteX1893" fmla="*/ 825255 w 1124929"/>
                  <a:gd name="connsiteY1893" fmla="*/ 844333 h 1149888"/>
                  <a:gd name="connsiteX1894" fmla="*/ 825732 w 1124929"/>
                  <a:gd name="connsiteY1894" fmla="*/ 843538 h 1149888"/>
                  <a:gd name="connsiteX1895" fmla="*/ 825255 w 1124929"/>
                  <a:gd name="connsiteY1895" fmla="*/ 842266 h 1149888"/>
                  <a:gd name="connsiteX1896" fmla="*/ 824619 w 1124929"/>
                  <a:gd name="connsiteY1896" fmla="*/ 841312 h 1149888"/>
                  <a:gd name="connsiteX1897" fmla="*/ 730664 w 1124929"/>
                  <a:gd name="connsiteY1897" fmla="*/ 914919 h 1149888"/>
                  <a:gd name="connsiteX1898" fmla="*/ 727006 w 1124929"/>
                  <a:gd name="connsiteY1898" fmla="*/ 918575 h 1149888"/>
                  <a:gd name="connsiteX1899" fmla="*/ 728755 w 1124929"/>
                  <a:gd name="connsiteY1899" fmla="*/ 922391 h 1149888"/>
                  <a:gd name="connsiteX1900" fmla="*/ 729232 w 1124929"/>
                  <a:gd name="connsiteY1900" fmla="*/ 922073 h 1149888"/>
                  <a:gd name="connsiteX1901" fmla="*/ 729710 w 1124929"/>
                  <a:gd name="connsiteY1901" fmla="*/ 921437 h 1149888"/>
                  <a:gd name="connsiteX1902" fmla="*/ 730822 w 1124929"/>
                  <a:gd name="connsiteY1902" fmla="*/ 919370 h 1149888"/>
                  <a:gd name="connsiteX1903" fmla="*/ 731776 w 1124929"/>
                  <a:gd name="connsiteY1903" fmla="*/ 916508 h 1149888"/>
                  <a:gd name="connsiteX1904" fmla="*/ 730505 w 1124929"/>
                  <a:gd name="connsiteY1904" fmla="*/ 915078 h 1149888"/>
                  <a:gd name="connsiteX1905" fmla="*/ 1014121 w 1124929"/>
                  <a:gd name="connsiteY1905" fmla="*/ 520335 h 1149888"/>
                  <a:gd name="connsiteX1906" fmla="*/ 1013644 w 1124929"/>
                  <a:gd name="connsiteY1906" fmla="*/ 523038 h 1149888"/>
                  <a:gd name="connsiteX1907" fmla="*/ 1010783 w 1124929"/>
                  <a:gd name="connsiteY1907" fmla="*/ 525423 h 1149888"/>
                  <a:gd name="connsiteX1908" fmla="*/ 1010783 w 1124929"/>
                  <a:gd name="connsiteY1908" fmla="*/ 527330 h 1149888"/>
                  <a:gd name="connsiteX1909" fmla="*/ 1012054 w 1124929"/>
                  <a:gd name="connsiteY1909" fmla="*/ 526694 h 1149888"/>
                  <a:gd name="connsiteX1910" fmla="*/ 1016188 w 1124929"/>
                  <a:gd name="connsiteY1910" fmla="*/ 523674 h 1149888"/>
                  <a:gd name="connsiteX1911" fmla="*/ 1016188 w 1124929"/>
                  <a:gd name="connsiteY1911" fmla="*/ 523038 h 1149888"/>
                  <a:gd name="connsiteX1912" fmla="*/ 1015870 w 1124929"/>
                  <a:gd name="connsiteY1912" fmla="*/ 521607 h 1149888"/>
                  <a:gd name="connsiteX1913" fmla="*/ 1014280 w 1124929"/>
                  <a:gd name="connsiteY1913" fmla="*/ 520335 h 1149888"/>
                  <a:gd name="connsiteX1914" fmla="*/ 855461 w 1124929"/>
                  <a:gd name="connsiteY1914" fmla="*/ 822235 h 1149888"/>
                  <a:gd name="connsiteX1915" fmla="*/ 854666 w 1124929"/>
                  <a:gd name="connsiteY1915" fmla="*/ 821281 h 1149888"/>
                  <a:gd name="connsiteX1916" fmla="*/ 854030 w 1124929"/>
                  <a:gd name="connsiteY1916" fmla="*/ 820963 h 1149888"/>
                  <a:gd name="connsiteX1917" fmla="*/ 853076 w 1124929"/>
                  <a:gd name="connsiteY1917" fmla="*/ 822235 h 1149888"/>
                  <a:gd name="connsiteX1918" fmla="*/ 850533 w 1124929"/>
                  <a:gd name="connsiteY1918" fmla="*/ 823984 h 1149888"/>
                  <a:gd name="connsiteX1919" fmla="*/ 851646 w 1124929"/>
                  <a:gd name="connsiteY1919" fmla="*/ 825255 h 1149888"/>
                  <a:gd name="connsiteX1920" fmla="*/ 854507 w 1124929"/>
                  <a:gd name="connsiteY1920" fmla="*/ 824619 h 1149888"/>
                  <a:gd name="connsiteX1921" fmla="*/ 856415 w 1124929"/>
                  <a:gd name="connsiteY1921" fmla="*/ 823824 h 1149888"/>
                  <a:gd name="connsiteX1922" fmla="*/ 858004 w 1124929"/>
                  <a:gd name="connsiteY1922" fmla="*/ 823824 h 1149888"/>
                  <a:gd name="connsiteX1923" fmla="*/ 857050 w 1124929"/>
                  <a:gd name="connsiteY1923" fmla="*/ 823030 h 1149888"/>
                  <a:gd name="connsiteX1924" fmla="*/ 855302 w 1124929"/>
                  <a:gd name="connsiteY1924" fmla="*/ 822235 h 114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</a:cxnLst>
                <a:rect l="l" t="t" r="r" b="b"/>
                <a:pathLst>
                  <a:path w="1124929" h="1149888">
                    <a:moveTo>
                      <a:pt x="680903" y="144511"/>
                    </a:moveTo>
                    <a:lnTo>
                      <a:pt x="678837" y="147214"/>
                    </a:lnTo>
                    <a:lnTo>
                      <a:pt x="678837" y="149757"/>
                    </a:lnTo>
                    <a:cubicBezTo>
                      <a:pt x="678837" y="149757"/>
                      <a:pt x="680585" y="150234"/>
                      <a:pt x="680585" y="150234"/>
                    </a:cubicBezTo>
                    <a:lnTo>
                      <a:pt x="685513" y="150234"/>
                    </a:lnTo>
                    <a:cubicBezTo>
                      <a:pt x="685513" y="150234"/>
                      <a:pt x="688693" y="151824"/>
                      <a:pt x="688693" y="151824"/>
                    </a:cubicBezTo>
                    <a:lnTo>
                      <a:pt x="691077" y="151824"/>
                    </a:lnTo>
                    <a:cubicBezTo>
                      <a:pt x="691077" y="151824"/>
                      <a:pt x="693303" y="150870"/>
                      <a:pt x="693303" y="150870"/>
                    </a:cubicBezTo>
                    <a:lnTo>
                      <a:pt x="697437" y="144988"/>
                    </a:lnTo>
                    <a:lnTo>
                      <a:pt x="696324" y="143557"/>
                    </a:lnTo>
                    <a:lnTo>
                      <a:pt x="692349" y="142444"/>
                    </a:lnTo>
                    <a:lnTo>
                      <a:pt x="685195" y="144670"/>
                    </a:lnTo>
                    <a:lnTo>
                      <a:pt x="681062" y="144670"/>
                    </a:lnTo>
                    <a:close/>
                    <a:moveTo>
                      <a:pt x="684400" y="139901"/>
                    </a:moveTo>
                    <a:lnTo>
                      <a:pt x="687580" y="136244"/>
                    </a:lnTo>
                    <a:lnTo>
                      <a:pt x="687580" y="134177"/>
                    </a:lnTo>
                    <a:cubicBezTo>
                      <a:pt x="687580" y="134177"/>
                      <a:pt x="687103" y="132906"/>
                      <a:pt x="687103" y="132906"/>
                    </a:cubicBezTo>
                    <a:lnTo>
                      <a:pt x="685991" y="133223"/>
                    </a:lnTo>
                    <a:lnTo>
                      <a:pt x="685513" y="133860"/>
                    </a:lnTo>
                    <a:lnTo>
                      <a:pt x="681539" y="134336"/>
                    </a:lnTo>
                    <a:lnTo>
                      <a:pt x="680585" y="136244"/>
                    </a:lnTo>
                    <a:lnTo>
                      <a:pt x="680585" y="139901"/>
                    </a:lnTo>
                    <a:cubicBezTo>
                      <a:pt x="680585" y="139901"/>
                      <a:pt x="681221" y="140855"/>
                      <a:pt x="681221" y="140855"/>
                    </a:cubicBezTo>
                    <a:lnTo>
                      <a:pt x="684400" y="139901"/>
                    </a:lnTo>
                    <a:close/>
                    <a:moveTo>
                      <a:pt x="677405" y="97136"/>
                    </a:moveTo>
                    <a:lnTo>
                      <a:pt x="680267" y="95864"/>
                    </a:lnTo>
                    <a:lnTo>
                      <a:pt x="680267" y="94751"/>
                    </a:lnTo>
                    <a:cubicBezTo>
                      <a:pt x="680267" y="94751"/>
                      <a:pt x="678996" y="90141"/>
                      <a:pt x="678996" y="90141"/>
                    </a:cubicBezTo>
                    <a:lnTo>
                      <a:pt x="678359" y="89823"/>
                    </a:lnTo>
                    <a:lnTo>
                      <a:pt x="676770" y="89823"/>
                    </a:lnTo>
                    <a:cubicBezTo>
                      <a:pt x="676770" y="89823"/>
                      <a:pt x="674703" y="90617"/>
                      <a:pt x="674703" y="90617"/>
                    </a:cubicBezTo>
                    <a:lnTo>
                      <a:pt x="674226" y="93479"/>
                    </a:lnTo>
                    <a:lnTo>
                      <a:pt x="675816" y="96818"/>
                    </a:lnTo>
                    <a:lnTo>
                      <a:pt x="677405" y="97295"/>
                    </a:lnTo>
                    <a:close/>
                    <a:moveTo>
                      <a:pt x="676611" y="147055"/>
                    </a:moveTo>
                    <a:lnTo>
                      <a:pt x="679313" y="143716"/>
                    </a:lnTo>
                    <a:lnTo>
                      <a:pt x="678996" y="140219"/>
                    </a:lnTo>
                    <a:lnTo>
                      <a:pt x="678678" y="134495"/>
                    </a:lnTo>
                    <a:lnTo>
                      <a:pt x="678042" y="134177"/>
                    </a:lnTo>
                    <a:lnTo>
                      <a:pt x="677405" y="134495"/>
                    </a:lnTo>
                    <a:lnTo>
                      <a:pt x="676611" y="135131"/>
                    </a:lnTo>
                    <a:lnTo>
                      <a:pt x="676611" y="138947"/>
                    </a:lnTo>
                    <a:cubicBezTo>
                      <a:pt x="676611" y="138947"/>
                      <a:pt x="675816" y="141808"/>
                      <a:pt x="675816" y="141808"/>
                    </a:cubicBezTo>
                    <a:lnTo>
                      <a:pt x="673749" y="144034"/>
                    </a:lnTo>
                    <a:lnTo>
                      <a:pt x="671364" y="145306"/>
                    </a:lnTo>
                    <a:lnTo>
                      <a:pt x="671047" y="149598"/>
                    </a:lnTo>
                    <a:lnTo>
                      <a:pt x="676133" y="151347"/>
                    </a:lnTo>
                    <a:lnTo>
                      <a:pt x="676611" y="147214"/>
                    </a:lnTo>
                    <a:close/>
                    <a:moveTo>
                      <a:pt x="732889" y="953868"/>
                    </a:moveTo>
                    <a:lnTo>
                      <a:pt x="731776" y="955617"/>
                    </a:lnTo>
                    <a:lnTo>
                      <a:pt x="730664" y="958002"/>
                    </a:lnTo>
                    <a:lnTo>
                      <a:pt x="730345" y="965315"/>
                    </a:lnTo>
                    <a:lnTo>
                      <a:pt x="732253" y="963884"/>
                    </a:lnTo>
                    <a:lnTo>
                      <a:pt x="731935" y="961976"/>
                    </a:lnTo>
                    <a:lnTo>
                      <a:pt x="734479" y="957684"/>
                    </a:lnTo>
                    <a:lnTo>
                      <a:pt x="735433" y="954187"/>
                    </a:lnTo>
                    <a:lnTo>
                      <a:pt x="734320" y="952597"/>
                    </a:lnTo>
                    <a:lnTo>
                      <a:pt x="732889" y="953710"/>
                    </a:lnTo>
                    <a:close/>
                    <a:moveTo>
                      <a:pt x="702047" y="157706"/>
                    </a:moveTo>
                    <a:lnTo>
                      <a:pt x="699344" y="157706"/>
                    </a:lnTo>
                    <a:cubicBezTo>
                      <a:pt x="699344" y="157706"/>
                      <a:pt x="681539" y="154368"/>
                      <a:pt x="681539" y="154368"/>
                    </a:cubicBezTo>
                    <a:lnTo>
                      <a:pt x="675339" y="155481"/>
                    </a:lnTo>
                    <a:lnTo>
                      <a:pt x="670093" y="158819"/>
                    </a:lnTo>
                    <a:lnTo>
                      <a:pt x="668662" y="161363"/>
                    </a:lnTo>
                    <a:lnTo>
                      <a:pt x="668026" y="164383"/>
                    </a:lnTo>
                    <a:lnTo>
                      <a:pt x="668344" y="165973"/>
                    </a:lnTo>
                    <a:lnTo>
                      <a:pt x="667867" y="167563"/>
                    </a:lnTo>
                    <a:lnTo>
                      <a:pt x="666436" y="169312"/>
                    </a:lnTo>
                    <a:lnTo>
                      <a:pt x="666119" y="170583"/>
                    </a:lnTo>
                    <a:lnTo>
                      <a:pt x="665641" y="176784"/>
                    </a:lnTo>
                    <a:lnTo>
                      <a:pt x="665959" y="179804"/>
                    </a:lnTo>
                    <a:lnTo>
                      <a:pt x="668026" y="181712"/>
                    </a:lnTo>
                    <a:lnTo>
                      <a:pt x="671364" y="181712"/>
                    </a:lnTo>
                    <a:cubicBezTo>
                      <a:pt x="671364" y="181712"/>
                      <a:pt x="671842" y="182507"/>
                      <a:pt x="671842" y="182507"/>
                    </a:cubicBezTo>
                    <a:lnTo>
                      <a:pt x="671842" y="183620"/>
                    </a:lnTo>
                    <a:cubicBezTo>
                      <a:pt x="671842" y="183620"/>
                      <a:pt x="671364" y="183779"/>
                      <a:pt x="671364" y="183779"/>
                    </a:cubicBezTo>
                    <a:lnTo>
                      <a:pt x="669297" y="183302"/>
                    </a:lnTo>
                    <a:lnTo>
                      <a:pt x="667549" y="183302"/>
                    </a:lnTo>
                    <a:cubicBezTo>
                      <a:pt x="667549" y="183302"/>
                      <a:pt x="666754" y="186481"/>
                      <a:pt x="666754" y="186481"/>
                    </a:cubicBezTo>
                    <a:lnTo>
                      <a:pt x="667708" y="190297"/>
                    </a:lnTo>
                    <a:lnTo>
                      <a:pt x="669138" y="194430"/>
                    </a:lnTo>
                    <a:lnTo>
                      <a:pt x="670729" y="197928"/>
                    </a:lnTo>
                    <a:lnTo>
                      <a:pt x="671205" y="199676"/>
                    </a:lnTo>
                    <a:lnTo>
                      <a:pt x="673908" y="202220"/>
                    </a:lnTo>
                    <a:lnTo>
                      <a:pt x="675816" y="202538"/>
                    </a:lnTo>
                    <a:lnTo>
                      <a:pt x="678837" y="201266"/>
                    </a:lnTo>
                    <a:lnTo>
                      <a:pt x="685354" y="201266"/>
                    </a:lnTo>
                    <a:cubicBezTo>
                      <a:pt x="685354" y="201266"/>
                      <a:pt x="686626" y="199835"/>
                      <a:pt x="686626" y="199835"/>
                    </a:cubicBezTo>
                    <a:lnTo>
                      <a:pt x="688216" y="199835"/>
                    </a:lnTo>
                    <a:cubicBezTo>
                      <a:pt x="688216" y="199835"/>
                      <a:pt x="691077" y="201584"/>
                      <a:pt x="691077" y="201584"/>
                    </a:cubicBezTo>
                    <a:lnTo>
                      <a:pt x="694098" y="202379"/>
                    </a:lnTo>
                    <a:lnTo>
                      <a:pt x="695688" y="201425"/>
                    </a:lnTo>
                    <a:lnTo>
                      <a:pt x="698550" y="200948"/>
                    </a:lnTo>
                    <a:lnTo>
                      <a:pt x="700298" y="200153"/>
                    </a:lnTo>
                    <a:lnTo>
                      <a:pt x="702047" y="197769"/>
                    </a:lnTo>
                    <a:lnTo>
                      <a:pt x="702524" y="194430"/>
                    </a:lnTo>
                    <a:lnTo>
                      <a:pt x="705386" y="195702"/>
                    </a:lnTo>
                    <a:lnTo>
                      <a:pt x="707134" y="196815"/>
                    </a:lnTo>
                    <a:lnTo>
                      <a:pt x="710314" y="196815"/>
                    </a:lnTo>
                    <a:cubicBezTo>
                      <a:pt x="710314" y="196815"/>
                      <a:pt x="711109" y="195861"/>
                      <a:pt x="711109" y="195861"/>
                    </a:cubicBezTo>
                    <a:lnTo>
                      <a:pt x="711745" y="193794"/>
                    </a:lnTo>
                    <a:lnTo>
                      <a:pt x="712063" y="191728"/>
                    </a:lnTo>
                    <a:lnTo>
                      <a:pt x="714607" y="194430"/>
                    </a:lnTo>
                    <a:lnTo>
                      <a:pt x="716037" y="194748"/>
                    </a:lnTo>
                    <a:lnTo>
                      <a:pt x="717468" y="194430"/>
                    </a:lnTo>
                    <a:lnTo>
                      <a:pt x="719058" y="193794"/>
                    </a:lnTo>
                    <a:lnTo>
                      <a:pt x="721761" y="191092"/>
                    </a:lnTo>
                    <a:lnTo>
                      <a:pt x="722556" y="189343"/>
                    </a:lnTo>
                    <a:lnTo>
                      <a:pt x="721761" y="187912"/>
                    </a:lnTo>
                    <a:lnTo>
                      <a:pt x="721443" y="186481"/>
                    </a:lnTo>
                    <a:lnTo>
                      <a:pt x="722873" y="184891"/>
                    </a:lnTo>
                    <a:lnTo>
                      <a:pt x="724622" y="183779"/>
                    </a:lnTo>
                    <a:lnTo>
                      <a:pt x="725258" y="182984"/>
                    </a:lnTo>
                    <a:lnTo>
                      <a:pt x="727643" y="179645"/>
                    </a:lnTo>
                    <a:lnTo>
                      <a:pt x="729232" y="176942"/>
                    </a:lnTo>
                    <a:lnTo>
                      <a:pt x="729868" y="175671"/>
                    </a:lnTo>
                    <a:lnTo>
                      <a:pt x="730186" y="174399"/>
                    </a:lnTo>
                    <a:lnTo>
                      <a:pt x="729392" y="171060"/>
                    </a:lnTo>
                    <a:lnTo>
                      <a:pt x="730664" y="171060"/>
                    </a:lnTo>
                    <a:cubicBezTo>
                      <a:pt x="730664" y="171060"/>
                      <a:pt x="731458" y="170583"/>
                      <a:pt x="731458" y="170583"/>
                    </a:cubicBezTo>
                    <a:lnTo>
                      <a:pt x="732412" y="166927"/>
                    </a:lnTo>
                    <a:lnTo>
                      <a:pt x="733366" y="164224"/>
                    </a:lnTo>
                    <a:lnTo>
                      <a:pt x="734796" y="161681"/>
                    </a:lnTo>
                    <a:lnTo>
                      <a:pt x="734479" y="160091"/>
                    </a:lnTo>
                    <a:lnTo>
                      <a:pt x="733048" y="159296"/>
                    </a:lnTo>
                    <a:lnTo>
                      <a:pt x="730981" y="158660"/>
                    </a:lnTo>
                    <a:lnTo>
                      <a:pt x="728914" y="158183"/>
                    </a:lnTo>
                    <a:lnTo>
                      <a:pt x="723191" y="157706"/>
                    </a:lnTo>
                    <a:lnTo>
                      <a:pt x="713653" y="156275"/>
                    </a:lnTo>
                    <a:lnTo>
                      <a:pt x="710791" y="156275"/>
                    </a:lnTo>
                    <a:cubicBezTo>
                      <a:pt x="710791" y="156275"/>
                      <a:pt x="707929" y="156275"/>
                      <a:pt x="707929" y="156275"/>
                    </a:cubicBezTo>
                    <a:lnTo>
                      <a:pt x="705386" y="157547"/>
                    </a:lnTo>
                    <a:lnTo>
                      <a:pt x="701570" y="158024"/>
                    </a:lnTo>
                    <a:close/>
                    <a:moveTo>
                      <a:pt x="833840" y="189979"/>
                    </a:moveTo>
                    <a:lnTo>
                      <a:pt x="835748" y="188548"/>
                    </a:lnTo>
                    <a:lnTo>
                      <a:pt x="835748" y="187435"/>
                    </a:lnTo>
                    <a:cubicBezTo>
                      <a:pt x="835748" y="187435"/>
                      <a:pt x="833046" y="187117"/>
                      <a:pt x="833046" y="187117"/>
                    </a:cubicBezTo>
                    <a:lnTo>
                      <a:pt x="832568" y="189343"/>
                    </a:lnTo>
                    <a:lnTo>
                      <a:pt x="832091" y="189343"/>
                    </a:lnTo>
                    <a:cubicBezTo>
                      <a:pt x="832091" y="189343"/>
                      <a:pt x="831773" y="189979"/>
                      <a:pt x="831773" y="189979"/>
                    </a:cubicBezTo>
                    <a:lnTo>
                      <a:pt x="833363" y="190456"/>
                    </a:lnTo>
                    <a:lnTo>
                      <a:pt x="833999" y="189820"/>
                    </a:lnTo>
                    <a:close/>
                    <a:moveTo>
                      <a:pt x="659600" y="158501"/>
                    </a:moveTo>
                    <a:lnTo>
                      <a:pt x="662302" y="160409"/>
                    </a:lnTo>
                    <a:lnTo>
                      <a:pt x="670093" y="154845"/>
                    </a:lnTo>
                    <a:lnTo>
                      <a:pt x="670093" y="154050"/>
                    </a:lnTo>
                    <a:cubicBezTo>
                      <a:pt x="670093" y="154050"/>
                      <a:pt x="669616" y="152619"/>
                      <a:pt x="669616" y="152619"/>
                    </a:cubicBezTo>
                    <a:lnTo>
                      <a:pt x="666754" y="152142"/>
                    </a:lnTo>
                    <a:lnTo>
                      <a:pt x="664528" y="152460"/>
                    </a:lnTo>
                    <a:lnTo>
                      <a:pt x="660077" y="154050"/>
                    </a:lnTo>
                    <a:lnTo>
                      <a:pt x="659124" y="155957"/>
                    </a:lnTo>
                    <a:lnTo>
                      <a:pt x="659124" y="156434"/>
                    </a:lnTo>
                    <a:cubicBezTo>
                      <a:pt x="659124" y="156434"/>
                      <a:pt x="658805" y="157547"/>
                      <a:pt x="658805" y="157547"/>
                    </a:cubicBezTo>
                    <a:lnTo>
                      <a:pt x="659282" y="158660"/>
                    </a:lnTo>
                    <a:close/>
                    <a:moveTo>
                      <a:pt x="694416" y="152460"/>
                    </a:moveTo>
                    <a:lnTo>
                      <a:pt x="693621" y="153732"/>
                    </a:lnTo>
                    <a:lnTo>
                      <a:pt x="697119" y="155163"/>
                    </a:lnTo>
                    <a:lnTo>
                      <a:pt x="704750" y="154209"/>
                    </a:lnTo>
                    <a:lnTo>
                      <a:pt x="706499" y="152619"/>
                    </a:lnTo>
                    <a:lnTo>
                      <a:pt x="706817" y="151029"/>
                    </a:lnTo>
                    <a:lnTo>
                      <a:pt x="706021" y="149439"/>
                    </a:lnTo>
                    <a:lnTo>
                      <a:pt x="703001" y="148644"/>
                    </a:lnTo>
                    <a:lnTo>
                      <a:pt x="700139" y="149280"/>
                    </a:lnTo>
                    <a:lnTo>
                      <a:pt x="696959" y="150711"/>
                    </a:lnTo>
                    <a:lnTo>
                      <a:pt x="694416" y="152619"/>
                    </a:lnTo>
                    <a:close/>
                    <a:moveTo>
                      <a:pt x="644338" y="169630"/>
                    </a:moveTo>
                    <a:lnTo>
                      <a:pt x="640522" y="175512"/>
                    </a:lnTo>
                    <a:lnTo>
                      <a:pt x="640522" y="182030"/>
                    </a:lnTo>
                    <a:cubicBezTo>
                      <a:pt x="640522" y="182030"/>
                      <a:pt x="637025" y="185368"/>
                      <a:pt x="637025" y="185368"/>
                    </a:cubicBezTo>
                    <a:lnTo>
                      <a:pt x="633051" y="192522"/>
                    </a:lnTo>
                    <a:lnTo>
                      <a:pt x="636071" y="192045"/>
                    </a:lnTo>
                    <a:lnTo>
                      <a:pt x="641635" y="189502"/>
                    </a:lnTo>
                    <a:lnTo>
                      <a:pt x="646564" y="185845"/>
                    </a:lnTo>
                    <a:lnTo>
                      <a:pt x="651015" y="180440"/>
                    </a:lnTo>
                    <a:lnTo>
                      <a:pt x="651969" y="180440"/>
                    </a:lnTo>
                    <a:cubicBezTo>
                      <a:pt x="651969" y="180440"/>
                      <a:pt x="655307" y="170265"/>
                      <a:pt x="655307" y="170265"/>
                    </a:cubicBezTo>
                    <a:lnTo>
                      <a:pt x="652605" y="166768"/>
                    </a:lnTo>
                    <a:lnTo>
                      <a:pt x="647677" y="167404"/>
                    </a:lnTo>
                    <a:lnTo>
                      <a:pt x="644180" y="169788"/>
                    </a:lnTo>
                    <a:close/>
                    <a:moveTo>
                      <a:pt x="1004423" y="535915"/>
                    </a:moveTo>
                    <a:lnTo>
                      <a:pt x="1003947" y="536710"/>
                    </a:lnTo>
                    <a:lnTo>
                      <a:pt x="1004742" y="537823"/>
                    </a:lnTo>
                    <a:lnTo>
                      <a:pt x="1005218" y="538935"/>
                    </a:lnTo>
                    <a:lnTo>
                      <a:pt x="1006331" y="539254"/>
                    </a:lnTo>
                    <a:lnTo>
                      <a:pt x="1007285" y="537505"/>
                    </a:lnTo>
                    <a:lnTo>
                      <a:pt x="1007285" y="535438"/>
                    </a:lnTo>
                    <a:cubicBezTo>
                      <a:pt x="1007285" y="535438"/>
                      <a:pt x="1005059" y="535438"/>
                      <a:pt x="1005059" y="535438"/>
                    </a:cubicBezTo>
                    <a:lnTo>
                      <a:pt x="1004264" y="535915"/>
                    </a:lnTo>
                    <a:close/>
                    <a:moveTo>
                      <a:pt x="1124611" y="362311"/>
                    </a:moveTo>
                    <a:lnTo>
                      <a:pt x="1124929" y="359290"/>
                    </a:lnTo>
                    <a:lnTo>
                      <a:pt x="1124134" y="351659"/>
                    </a:lnTo>
                    <a:lnTo>
                      <a:pt x="1122862" y="351024"/>
                    </a:lnTo>
                    <a:lnTo>
                      <a:pt x="1122862" y="348321"/>
                    </a:lnTo>
                    <a:cubicBezTo>
                      <a:pt x="1122862" y="348321"/>
                      <a:pt x="1121272" y="344823"/>
                      <a:pt x="1121272" y="344823"/>
                    </a:cubicBezTo>
                    <a:lnTo>
                      <a:pt x="1119523" y="333695"/>
                    </a:lnTo>
                    <a:lnTo>
                      <a:pt x="1116503" y="327654"/>
                    </a:lnTo>
                    <a:lnTo>
                      <a:pt x="1115232" y="320023"/>
                    </a:lnTo>
                    <a:lnTo>
                      <a:pt x="1112528" y="310007"/>
                    </a:lnTo>
                    <a:lnTo>
                      <a:pt x="1108077" y="300946"/>
                    </a:lnTo>
                    <a:lnTo>
                      <a:pt x="1105533" y="298561"/>
                    </a:lnTo>
                    <a:lnTo>
                      <a:pt x="1103626" y="297448"/>
                    </a:lnTo>
                    <a:lnTo>
                      <a:pt x="1091226" y="295381"/>
                    </a:lnTo>
                    <a:lnTo>
                      <a:pt x="1085979" y="296494"/>
                    </a:lnTo>
                    <a:lnTo>
                      <a:pt x="1079462" y="296176"/>
                    </a:lnTo>
                    <a:lnTo>
                      <a:pt x="1073579" y="296494"/>
                    </a:lnTo>
                    <a:lnTo>
                      <a:pt x="1069128" y="295222"/>
                    </a:lnTo>
                    <a:lnTo>
                      <a:pt x="1065789" y="292838"/>
                    </a:lnTo>
                    <a:lnTo>
                      <a:pt x="1063086" y="292042"/>
                    </a:lnTo>
                    <a:lnTo>
                      <a:pt x="1056727" y="291407"/>
                    </a:lnTo>
                    <a:lnTo>
                      <a:pt x="1053071" y="285683"/>
                    </a:lnTo>
                    <a:lnTo>
                      <a:pt x="1043692" y="282186"/>
                    </a:lnTo>
                    <a:lnTo>
                      <a:pt x="1038762" y="276781"/>
                    </a:lnTo>
                    <a:lnTo>
                      <a:pt x="1031450" y="271375"/>
                    </a:lnTo>
                    <a:lnTo>
                      <a:pt x="1025090" y="263745"/>
                    </a:lnTo>
                    <a:lnTo>
                      <a:pt x="1022547" y="261678"/>
                    </a:lnTo>
                    <a:lnTo>
                      <a:pt x="1019208" y="257068"/>
                    </a:lnTo>
                    <a:lnTo>
                      <a:pt x="1013167" y="255319"/>
                    </a:lnTo>
                    <a:lnTo>
                      <a:pt x="1007126" y="251026"/>
                    </a:lnTo>
                    <a:lnTo>
                      <a:pt x="1003788" y="247847"/>
                    </a:lnTo>
                    <a:lnTo>
                      <a:pt x="994089" y="242282"/>
                    </a:lnTo>
                    <a:lnTo>
                      <a:pt x="989479" y="240216"/>
                    </a:lnTo>
                    <a:lnTo>
                      <a:pt x="986618" y="238308"/>
                    </a:lnTo>
                    <a:lnTo>
                      <a:pt x="982008" y="236241"/>
                    </a:lnTo>
                    <a:lnTo>
                      <a:pt x="976443" y="232744"/>
                    </a:lnTo>
                    <a:lnTo>
                      <a:pt x="968653" y="231313"/>
                    </a:lnTo>
                    <a:lnTo>
                      <a:pt x="961817" y="230836"/>
                    </a:lnTo>
                    <a:lnTo>
                      <a:pt x="950371" y="232903"/>
                    </a:lnTo>
                    <a:lnTo>
                      <a:pt x="941150" y="233380"/>
                    </a:lnTo>
                    <a:lnTo>
                      <a:pt x="937652" y="234810"/>
                    </a:lnTo>
                    <a:lnTo>
                      <a:pt x="933042" y="234175"/>
                    </a:lnTo>
                    <a:lnTo>
                      <a:pt x="928432" y="233062"/>
                    </a:lnTo>
                    <a:lnTo>
                      <a:pt x="926047" y="230995"/>
                    </a:lnTo>
                    <a:lnTo>
                      <a:pt x="921596" y="229246"/>
                    </a:lnTo>
                    <a:lnTo>
                      <a:pt x="918098" y="230995"/>
                    </a:lnTo>
                    <a:lnTo>
                      <a:pt x="910944" y="230518"/>
                    </a:lnTo>
                    <a:lnTo>
                      <a:pt x="901088" y="226703"/>
                    </a:lnTo>
                    <a:lnTo>
                      <a:pt x="898703" y="224636"/>
                    </a:lnTo>
                    <a:lnTo>
                      <a:pt x="894252" y="222887"/>
                    </a:lnTo>
                    <a:lnTo>
                      <a:pt x="891231" y="220979"/>
                    </a:lnTo>
                    <a:lnTo>
                      <a:pt x="882805" y="218754"/>
                    </a:lnTo>
                    <a:lnTo>
                      <a:pt x="878513" y="218436"/>
                    </a:lnTo>
                    <a:lnTo>
                      <a:pt x="876923" y="219549"/>
                    </a:lnTo>
                    <a:lnTo>
                      <a:pt x="876287" y="222092"/>
                    </a:lnTo>
                    <a:lnTo>
                      <a:pt x="868497" y="222569"/>
                    </a:lnTo>
                    <a:lnTo>
                      <a:pt x="864523" y="224795"/>
                    </a:lnTo>
                    <a:lnTo>
                      <a:pt x="862615" y="224477"/>
                    </a:lnTo>
                    <a:lnTo>
                      <a:pt x="860230" y="226226"/>
                    </a:lnTo>
                    <a:lnTo>
                      <a:pt x="855143" y="230995"/>
                    </a:lnTo>
                    <a:lnTo>
                      <a:pt x="854189" y="229405"/>
                    </a:lnTo>
                    <a:lnTo>
                      <a:pt x="855143" y="227815"/>
                    </a:lnTo>
                    <a:lnTo>
                      <a:pt x="857369" y="224954"/>
                    </a:lnTo>
                    <a:lnTo>
                      <a:pt x="857687" y="223841"/>
                    </a:lnTo>
                    <a:lnTo>
                      <a:pt x="857687" y="221933"/>
                    </a:lnTo>
                    <a:cubicBezTo>
                      <a:pt x="857687" y="221933"/>
                      <a:pt x="855461" y="221297"/>
                      <a:pt x="855461" y="221297"/>
                    </a:cubicBezTo>
                    <a:lnTo>
                      <a:pt x="854030" y="221297"/>
                    </a:lnTo>
                    <a:cubicBezTo>
                      <a:pt x="854030" y="221297"/>
                      <a:pt x="851805" y="223046"/>
                      <a:pt x="851805" y="223046"/>
                    </a:cubicBezTo>
                    <a:lnTo>
                      <a:pt x="849738" y="228769"/>
                    </a:lnTo>
                    <a:lnTo>
                      <a:pt x="848148" y="234652"/>
                    </a:lnTo>
                    <a:lnTo>
                      <a:pt x="842902" y="240216"/>
                    </a:lnTo>
                    <a:lnTo>
                      <a:pt x="840040" y="242124"/>
                    </a:lnTo>
                    <a:lnTo>
                      <a:pt x="840040" y="240375"/>
                    </a:lnTo>
                    <a:cubicBezTo>
                      <a:pt x="840040" y="240375"/>
                      <a:pt x="842425" y="229564"/>
                      <a:pt x="842425" y="229564"/>
                    </a:cubicBezTo>
                    <a:lnTo>
                      <a:pt x="843219" y="227180"/>
                    </a:lnTo>
                    <a:lnTo>
                      <a:pt x="843856" y="224159"/>
                    </a:lnTo>
                    <a:lnTo>
                      <a:pt x="844651" y="222728"/>
                    </a:lnTo>
                    <a:lnTo>
                      <a:pt x="845764" y="221456"/>
                    </a:lnTo>
                    <a:lnTo>
                      <a:pt x="845764" y="219231"/>
                    </a:lnTo>
                    <a:cubicBezTo>
                      <a:pt x="845764" y="219231"/>
                      <a:pt x="849738" y="218118"/>
                      <a:pt x="849738" y="218118"/>
                    </a:cubicBezTo>
                    <a:lnTo>
                      <a:pt x="849420" y="215415"/>
                    </a:lnTo>
                    <a:lnTo>
                      <a:pt x="848148" y="212554"/>
                    </a:lnTo>
                    <a:lnTo>
                      <a:pt x="845764" y="213189"/>
                    </a:lnTo>
                    <a:lnTo>
                      <a:pt x="844014" y="214302"/>
                    </a:lnTo>
                    <a:lnTo>
                      <a:pt x="841630" y="218436"/>
                    </a:lnTo>
                    <a:lnTo>
                      <a:pt x="840517" y="217005"/>
                    </a:lnTo>
                    <a:lnTo>
                      <a:pt x="838928" y="215415"/>
                    </a:lnTo>
                    <a:lnTo>
                      <a:pt x="840358" y="214779"/>
                    </a:lnTo>
                    <a:lnTo>
                      <a:pt x="841789" y="214461"/>
                    </a:lnTo>
                    <a:lnTo>
                      <a:pt x="842902" y="212236"/>
                    </a:lnTo>
                    <a:lnTo>
                      <a:pt x="844014" y="211123"/>
                    </a:lnTo>
                    <a:lnTo>
                      <a:pt x="845286" y="209374"/>
                    </a:lnTo>
                    <a:lnTo>
                      <a:pt x="844969" y="206354"/>
                    </a:lnTo>
                    <a:lnTo>
                      <a:pt x="843697" y="203333"/>
                    </a:lnTo>
                    <a:lnTo>
                      <a:pt x="841948" y="200630"/>
                    </a:lnTo>
                    <a:lnTo>
                      <a:pt x="839882" y="201902"/>
                    </a:lnTo>
                    <a:lnTo>
                      <a:pt x="838291" y="201902"/>
                    </a:lnTo>
                    <a:cubicBezTo>
                      <a:pt x="838291" y="201902"/>
                      <a:pt x="839882" y="200153"/>
                      <a:pt x="839882" y="200153"/>
                    </a:cubicBezTo>
                    <a:lnTo>
                      <a:pt x="837974" y="199835"/>
                    </a:lnTo>
                    <a:lnTo>
                      <a:pt x="836861" y="198245"/>
                    </a:lnTo>
                    <a:lnTo>
                      <a:pt x="834158" y="195861"/>
                    </a:lnTo>
                    <a:lnTo>
                      <a:pt x="831137" y="193635"/>
                    </a:lnTo>
                    <a:lnTo>
                      <a:pt x="829707" y="192363"/>
                    </a:lnTo>
                    <a:lnTo>
                      <a:pt x="826686" y="193476"/>
                    </a:lnTo>
                    <a:lnTo>
                      <a:pt x="825097" y="196974"/>
                    </a:lnTo>
                    <a:lnTo>
                      <a:pt x="823825" y="198882"/>
                    </a:lnTo>
                    <a:lnTo>
                      <a:pt x="822552" y="199517"/>
                    </a:lnTo>
                    <a:lnTo>
                      <a:pt x="821917" y="195225"/>
                    </a:lnTo>
                    <a:lnTo>
                      <a:pt x="818896" y="189184"/>
                    </a:lnTo>
                    <a:lnTo>
                      <a:pt x="816035" y="188389"/>
                    </a:lnTo>
                    <a:lnTo>
                      <a:pt x="813491" y="188866"/>
                    </a:lnTo>
                    <a:lnTo>
                      <a:pt x="809675" y="186163"/>
                    </a:lnTo>
                    <a:lnTo>
                      <a:pt x="804111" y="184414"/>
                    </a:lnTo>
                    <a:lnTo>
                      <a:pt x="802045" y="182030"/>
                    </a:lnTo>
                    <a:lnTo>
                      <a:pt x="799341" y="182507"/>
                    </a:lnTo>
                    <a:lnTo>
                      <a:pt x="797276" y="182030"/>
                    </a:lnTo>
                    <a:lnTo>
                      <a:pt x="797276" y="180122"/>
                    </a:lnTo>
                    <a:cubicBezTo>
                      <a:pt x="797276" y="180122"/>
                      <a:pt x="794255" y="180281"/>
                      <a:pt x="794255" y="180281"/>
                    </a:cubicBezTo>
                    <a:lnTo>
                      <a:pt x="791392" y="179963"/>
                    </a:lnTo>
                    <a:lnTo>
                      <a:pt x="788690" y="179009"/>
                    </a:lnTo>
                    <a:lnTo>
                      <a:pt x="785829" y="178214"/>
                    </a:lnTo>
                    <a:lnTo>
                      <a:pt x="785034" y="176625"/>
                    </a:lnTo>
                    <a:lnTo>
                      <a:pt x="781378" y="174399"/>
                    </a:lnTo>
                    <a:lnTo>
                      <a:pt x="780265" y="172809"/>
                    </a:lnTo>
                    <a:lnTo>
                      <a:pt x="777880" y="172809"/>
                    </a:lnTo>
                    <a:cubicBezTo>
                      <a:pt x="777880" y="172809"/>
                      <a:pt x="776448" y="171696"/>
                      <a:pt x="776448" y="171696"/>
                    </a:cubicBezTo>
                    <a:lnTo>
                      <a:pt x="774223" y="171696"/>
                    </a:lnTo>
                    <a:cubicBezTo>
                      <a:pt x="774223" y="171696"/>
                      <a:pt x="771362" y="171696"/>
                      <a:pt x="771362" y="171696"/>
                    </a:cubicBezTo>
                    <a:lnTo>
                      <a:pt x="769295" y="169788"/>
                    </a:lnTo>
                    <a:lnTo>
                      <a:pt x="767388" y="168835"/>
                    </a:lnTo>
                    <a:lnTo>
                      <a:pt x="763730" y="168358"/>
                    </a:lnTo>
                    <a:lnTo>
                      <a:pt x="762617" y="168994"/>
                    </a:lnTo>
                    <a:lnTo>
                      <a:pt x="761982" y="169947"/>
                    </a:lnTo>
                    <a:lnTo>
                      <a:pt x="762777" y="171060"/>
                    </a:lnTo>
                    <a:lnTo>
                      <a:pt x="763254" y="172332"/>
                    </a:lnTo>
                    <a:lnTo>
                      <a:pt x="761823" y="171855"/>
                    </a:lnTo>
                    <a:lnTo>
                      <a:pt x="759280" y="169630"/>
                    </a:lnTo>
                    <a:lnTo>
                      <a:pt x="756576" y="171060"/>
                    </a:lnTo>
                    <a:lnTo>
                      <a:pt x="755464" y="171060"/>
                    </a:lnTo>
                    <a:cubicBezTo>
                      <a:pt x="755464" y="171060"/>
                      <a:pt x="754192" y="170901"/>
                      <a:pt x="754192" y="170901"/>
                    </a:cubicBezTo>
                    <a:lnTo>
                      <a:pt x="752920" y="169947"/>
                    </a:lnTo>
                    <a:lnTo>
                      <a:pt x="751966" y="169630"/>
                    </a:lnTo>
                    <a:lnTo>
                      <a:pt x="749740" y="170424"/>
                    </a:lnTo>
                    <a:lnTo>
                      <a:pt x="747515" y="172650"/>
                    </a:lnTo>
                    <a:lnTo>
                      <a:pt x="745448" y="170742"/>
                    </a:lnTo>
                    <a:lnTo>
                      <a:pt x="744336" y="171060"/>
                    </a:lnTo>
                    <a:lnTo>
                      <a:pt x="743063" y="171696"/>
                    </a:lnTo>
                    <a:lnTo>
                      <a:pt x="742745" y="173286"/>
                    </a:lnTo>
                    <a:lnTo>
                      <a:pt x="740678" y="174240"/>
                    </a:lnTo>
                    <a:lnTo>
                      <a:pt x="738771" y="176148"/>
                    </a:lnTo>
                    <a:lnTo>
                      <a:pt x="737340" y="178055"/>
                    </a:lnTo>
                    <a:lnTo>
                      <a:pt x="737659" y="180281"/>
                    </a:lnTo>
                    <a:lnTo>
                      <a:pt x="733525" y="183302"/>
                    </a:lnTo>
                    <a:lnTo>
                      <a:pt x="734638" y="185686"/>
                    </a:lnTo>
                    <a:lnTo>
                      <a:pt x="732729" y="188389"/>
                    </a:lnTo>
                    <a:lnTo>
                      <a:pt x="733048" y="190456"/>
                    </a:lnTo>
                    <a:lnTo>
                      <a:pt x="733525" y="191728"/>
                    </a:lnTo>
                    <a:lnTo>
                      <a:pt x="736387" y="192999"/>
                    </a:lnTo>
                    <a:lnTo>
                      <a:pt x="733684" y="194112"/>
                    </a:lnTo>
                    <a:lnTo>
                      <a:pt x="733207" y="196815"/>
                    </a:lnTo>
                    <a:lnTo>
                      <a:pt x="731299" y="195543"/>
                    </a:lnTo>
                    <a:lnTo>
                      <a:pt x="729232" y="193317"/>
                    </a:lnTo>
                    <a:lnTo>
                      <a:pt x="726053" y="193317"/>
                    </a:lnTo>
                    <a:cubicBezTo>
                      <a:pt x="726053" y="193317"/>
                      <a:pt x="717945" y="203015"/>
                      <a:pt x="717945" y="203015"/>
                    </a:cubicBezTo>
                    <a:lnTo>
                      <a:pt x="713175" y="204446"/>
                    </a:lnTo>
                    <a:lnTo>
                      <a:pt x="711586" y="205559"/>
                    </a:lnTo>
                    <a:lnTo>
                      <a:pt x="705863" y="217800"/>
                    </a:lnTo>
                    <a:lnTo>
                      <a:pt x="704432" y="222410"/>
                    </a:lnTo>
                    <a:lnTo>
                      <a:pt x="702524" y="225113"/>
                    </a:lnTo>
                    <a:lnTo>
                      <a:pt x="701093" y="226067"/>
                    </a:lnTo>
                    <a:lnTo>
                      <a:pt x="699344" y="226862"/>
                    </a:lnTo>
                    <a:lnTo>
                      <a:pt x="700457" y="224795"/>
                    </a:lnTo>
                    <a:lnTo>
                      <a:pt x="701730" y="223046"/>
                    </a:lnTo>
                    <a:lnTo>
                      <a:pt x="703001" y="216210"/>
                    </a:lnTo>
                    <a:lnTo>
                      <a:pt x="704273" y="213666"/>
                    </a:lnTo>
                    <a:lnTo>
                      <a:pt x="706021" y="207466"/>
                    </a:lnTo>
                    <a:lnTo>
                      <a:pt x="708406" y="200630"/>
                    </a:lnTo>
                    <a:lnTo>
                      <a:pt x="700617" y="204446"/>
                    </a:lnTo>
                    <a:lnTo>
                      <a:pt x="696801" y="206194"/>
                    </a:lnTo>
                    <a:lnTo>
                      <a:pt x="691555" y="204605"/>
                    </a:lnTo>
                    <a:lnTo>
                      <a:pt x="688852" y="203492"/>
                    </a:lnTo>
                    <a:lnTo>
                      <a:pt x="685513" y="204287"/>
                    </a:lnTo>
                    <a:lnTo>
                      <a:pt x="683924" y="205400"/>
                    </a:lnTo>
                    <a:lnTo>
                      <a:pt x="681380" y="206194"/>
                    </a:lnTo>
                    <a:lnTo>
                      <a:pt x="677246" y="208897"/>
                    </a:lnTo>
                    <a:lnTo>
                      <a:pt x="672001" y="204128"/>
                    </a:lnTo>
                    <a:lnTo>
                      <a:pt x="670410" y="203174"/>
                    </a:lnTo>
                    <a:lnTo>
                      <a:pt x="668980" y="201584"/>
                    </a:lnTo>
                    <a:lnTo>
                      <a:pt x="669457" y="199676"/>
                    </a:lnTo>
                    <a:lnTo>
                      <a:pt x="669457" y="198245"/>
                    </a:lnTo>
                    <a:cubicBezTo>
                      <a:pt x="669457" y="198245"/>
                      <a:pt x="666277" y="193794"/>
                      <a:pt x="666277" y="193794"/>
                    </a:cubicBezTo>
                    <a:lnTo>
                      <a:pt x="665323" y="190615"/>
                    </a:lnTo>
                    <a:lnTo>
                      <a:pt x="665323" y="188707"/>
                    </a:lnTo>
                    <a:cubicBezTo>
                      <a:pt x="665323" y="188707"/>
                      <a:pt x="664528" y="186322"/>
                      <a:pt x="664528" y="186322"/>
                    </a:cubicBezTo>
                    <a:lnTo>
                      <a:pt x="663098" y="184574"/>
                    </a:lnTo>
                    <a:lnTo>
                      <a:pt x="662461" y="183143"/>
                    </a:lnTo>
                    <a:lnTo>
                      <a:pt x="664687" y="180917"/>
                    </a:lnTo>
                    <a:lnTo>
                      <a:pt x="664687" y="179804"/>
                    </a:lnTo>
                    <a:cubicBezTo>
                      <a:pt x="664687" y="179804"/>
                      <a:pt x="663098" y="178055"/>
                      <a:pt x="663098" y="178055"/>
                    </a:cubicBezTo>
                    <a:lnTo>
                      <a:pt x="660236" y="179486"/>
                    </a:lnTo>
                    <a:lnTo>
                      <a:pt x="659124" y="180758"/>
                    </a:lnTo>
                    <a:lnTo>
                      <a:pt x="654195" y="183779"/>
                    </a:lnTo>
                    <a:lnTo>
                      <a:pt x="651492" y="186322"/>
                    </a:lnTo>
                    <a:lnTo>
                      <a:pt x="644815" y="189979"/>
                    </a:lnTo>
                    <a:lnTo>
                      <a:pt x="641476" y="191092"/>
                    </a:lnTo>
                    <a:lnTo>
                      <a:pt x="632892" y="196656"/>
                    </a:lnTo>
                    <a:lnTo>
                      <a:pt x="625738" y="198245"/>
                    </a:lnTo>
                    <a:lnTo>
                      <a:pt x="622400" y="196020"/>
                    </a:lnTo>
                    <a:lnTo>
                      <a:pt x="612225" y="196020"/>
                    </a:lnTo>
                    <a:cubicBezTo>
                      <a:pt x="612225" y="196020"/>
                      <a:pt x="615405" y="194748"/>
                      <a:pt x="615405" y="194748"/>
                    </a:cubicBezTo>
                    <a:lnTo>
                      <a:pt x="624784" y="190456"/>
                    </a:lnTo>
                    <a:lnTo>
                      <a:pt x="630825" y="191568"/>
                    </a:lnTo>
                    <a:lnTo>
                      <a:pt x="631938" y="190615"/>
                    </a:lnTo>
                    <a:lnTo>
                      <a:pt x="633210" y="189184"/>
                    </a:lnTo>
                    <a:lnTo>
                      <a:pt x="633527" y="185209"/>
                    </a:lnTo>
                    <a:lnTo>
                      <a:pt x="636548" y="183461"/>
                    </a:lnTo>
                    <a:lnTo>
                      <a:pt x="639409" y="180599"/>
                    </a:lnTo>
                    <a:lnTo>
                      <a:pt x="639409" y="175989"/>
                    </a:lnTo>
                    <a:cubicBezTo>
                      <a:pt x="639409" y="175989"/>
                      <a:pt x="639887" y="173286"/>
                      <a:pt x="639887" y="173286"/>
                    </a:cubicBezTo>
                    <a:lnTo>
                      <a:pt x="644180" y="167245"/>
                    </a:lnTo>
                    <a:lnTo>
                      <a:pt x="645928" y="166132"/>
                    </a:lnTo>
                    <a:lnTo>
                      <a:pt x="648630" y="162793"/>
                    </a:lnTo>
                    <a:lnTo>
                      <a:pt x="651651" y="156752"/>
                    </a:lnTo>
                    <a:lnTo>
                      <a:pt x="652128" y="154050"/>
                    </a:lnTo>
                    <a:lnTo>
                      <a:pt x="657374" y="152460"/>
                    </a:lnTo>
                    <a:lnTo>
                      <a:pt x="661189" y="147849"/>
                    </a:lnTo>
                    <a:lnTo>
                      <a:pt x="662780" y="146896"/>
                    </a:lnTo>
                    <a:lnTo>
                      <a:pt x="665482" y="146578"/>
                    </a:lnTo>
                    <a:lnTo>
                      <a:pt x="667231" y="145147"/>
                    </a:lnTo>
                    <a:lnTo>
                      <a:pt x="672159" y="139424"/>
                    </a:lnTo>
                    <a:lnTo>
                      <a:pt x="675498" y="133223"/>
                    </a:lnTo>
                    <a:lnTo>
                      <a:pt x="678996" y="130044"/>
                    </a:lnTo>
                    <a:lnTo>
                      <a:pt x="680426" y="127659"/>
                    </a:lnTo>
                    <a:lnTo>
                      <a:pt x="686786" y="122572"/>
                    </a:lnTo>
                    <a:lnTo>
                      <a:pt x="687421" y="121459"/>
                    </a:lnTo>
                    <a:lnTo>
                      <a:pt x="690601" y="119551"/>
                    </a:lnTo>
                    <a:lnTo>
                      <a:pt x="691714" y="118439"/>
                    </a:lnTo>
                    <a:lnTo>
                      <a:pt x="691714" y="115418"/>
                    </a:lnTo>
                    <a:cubicBezTo>
                      <a:pt x="691714" y="115418"/>
                      <a:pt x="692190" y="111126"/>
                      <a:pt x="692190" y="111126"/>
                    </a:cubicBezTo>
                    <a:lnTo>
                      <a:pt x="689965" y="104290"/>
                    </a:lnTo>
                    <a:lnTo>
                      <a:pt x="687103" y="102223"/>
                    </a:lnTo>
                    <a:lnTo>
                      <a:pt x="683288" y="100633"/>
                    </a:lnTo>
                    <a:lnTo>
                      <a:pt x="679950" y="100315"/>
                    </a:lnTo>
                    <a:lnTo>
                      <a:pt x="675498" y="99361"/>
                    </a:lnTo>
                    <a:lnTo>
                      <a:pt x="673272" y="96500"/>
                    </a:lnTo>
                    <a:lnTo>
                      <a:pt x="672159" y="94433"/>
                    </a:lnTo>
                    <a:lnTo>
                      <a:pt x="671205" y="91412"/>
                    </a:lnTo>
                    <a:lnTo>
                      <a:pt x="669775" y="90617"/>
                    </a:lnTo>
                    <a:lnTo>
                      <a:pt x="668184" y="90617"/>
                    </a:lnTo>
                    <a:cubicBezTo>
                      <a:pt x="668184" y="90617"/>
                      <a:pt x="669297" y="89187"/>
                      <a:pt x="669297" y="89187"/>
                    </a:cubicBezTo>
                    <a:lnTo>
                      <a:pt x="669297" y="88233"/>
                    </a:lnTo>
                    <a:cubicBezTo>
                      <a:pt x="669297" y="88233"/>
                      <a:pt x="667549" y="83464"/>
                      <a:pt x="667549" y="83464"/>
                    </a:cubicBezTo>
                    <a:lnTo>
                      <a:pt x="665959" y="80602"/>
                    </a:lnTo>
                    <a:lnTo>
                      <a:pt x="665164" y="77899"/>
                    </a:lnTo>
                    <a:lnTo>
                      <a:pt x="664846" y="75673"/>
                    </a:lnTo>
                    <a:lnTo>
                      <a:pt x="660077" y="63591"/>
                    </a:lnTo>
                    <a:lnTo>
                      <a:pt x="658328" y="57709"/>
                    </a:lnTo>
                    <a:lnTo>
                      <a:pt x="657692" y="46580"/>
                    </a:lnTo>
                    <a:lnTo>
                      <a:pt x="653559" y="34498"/>
                    </a:lnTo>
                    <a:lnTo>
                      <a:pt x="650538" y="30683"/>
                    </a:lnTo>
                    <a:lnTo>
                      <a:pt x="646723" y="28139"/>
                    </a:lnTo>
                    <a:lnTo>
                      <a:pt x="644338" y="28139"/>
                    </a:lnTo>
                    <a:cubicBezTo>
                      <a:pt x="644338" y="28139"/>
                      <a:pt x="644020" y="30365"/>
                      <a:pt x="644020" y="30365"/>
                    </a:cubicBezTo>
                    <a:lnTo>
                      <a:pt x="641317" y="35293"/>
                    </a:lnTo>
                    <a:lnTo>
                      <a:pt x="640363" y="35929"/>
                    </a:lnTo>
                    <a:lnTo>
                      <a:pt x="637979" y="37201"/>
                    </a:lnTo>
                    <a:lnTo>
                      <a:pt x="636866" y="38950"/>
                    </a:lnTo>
                    <a:lnTo>
                      <a:pt x="636231" y="40698"/>
                    </a:lnTo>
                    <a:lnTo>
                      <a:pt x="634799" y="41811"/>
                    </a:lnTo>
                    <a:lnTo>
                      <a:pt x="633368" y="43242"/>
                    </a:lnTo>
                    <a:lnTo>
                      <a:pt x="632892" y="44514"/>
                    </a:lnTo>
                    <a:lnTo>
                      <a:pt x="631620" y="45468"/>
                    </a:lnTo>
                    <a:lnTo>
                      <a:pt x="631302" y="47057"/>
                    </a:lnTo>
                    <a:lnTo>
                      <a:pt x="627963" y="52622"/>
                    </a:lnTo>
                    <a:lnTo>
                      <a:pt x="626691" y="55165"/>
                    </a:lnTo>
                    <a:lnTo>
                      <a:pt x="624784" y="57868"/>
                    </a:lnTo>
                    <a:lnTo>
                      <a:pt x="623512" y="58822"/>
                    </a:lnTo>
                    <a:lnTo>
                      <a:pt x="621922" y="60411"/>
                    </a:lnTo>
                    <a:lnTo>
                      <a:pt x="621128" y="62160"/>
                    </a:lnTo>
                    <a:lnTo>
                      <a:pt x="621128" y="64068"/>
                    </a:lnTo>
                    <a:lnTo>
                      <a:pt x="620015" y="66294"/>
                    </a:lnTo>
                    <a:lnTo>
                      <a:pt x="619379" y="68201"/>
                    </a:lnTo>
                    <a:lnTo>
                      <a:pt x="618266" y="69314"/>
                    </a:lnTo>
                    <a:lnTo>
                      <a:pt x="615405" y="75515"/>
                    </a:lnTo>
                    <a:lnTo>
                      <a:pt x="615405" y="77581"/>
                    </a:lnTo>
                    <a:cubicBezTo>
                      <a:pt x="615405" y="77581"/>
                      <a:pt x="614609" y="78853"/>
                      <a:pt x="614609" y="78853"/>
                    </a:cubicBezTo>
                    <a:lnTo>
                      <a:pt x="612542" y="81874"/>
                    </a:lnTo>
                    <a:lnTo>
                      <a:pt x="611112" y="83622"/>
                    </a:lnTo>
                    <a:lnTo>
                      <a:pt x="608727" y="84894"/>
                    </a:lnTo>
                    <a:lnTo>
                      <a:pt x="606184" y="86325"/>
                    </a:lnTo>
                    <a:lnTo>
                      <a:pt x="605230" y="87915"/>
                    </a:lnTo>
                    <a:lnTo>
                      <a:pt x="603481" y="88710"/>
                    </a:lnTo>
                    <a:lnTo>
                      <a:pt x="602209" y="88710"/>
                    </a:lnTo>
                    <a:cubicBezTo>
                      <a:pt x="602209" y="88710"/>
                      <a:pt x="600142" y="88233"/>
                      <a:pt x="600142" y="88233"/>
                    </a:cubicBezTo>
                    <a:lnTo>
                      <a:pt x="597281" y="87915"/>
                    </a:lnTo>
                    <a:lnTo>
                      <a:pt x="595850" y="87915"/>
                    </a:lnTo>
                    <a:cubicBezTo>
                      <a:pt x="595850" y="87915"/>
                      <a:pt x="595214" y="87279"/>
                      <a:pt x="595214" y="87279"/>
                    </a:cubicBezTo>
                    <a:lnTo>
                      <a:pt x="594260" y="85530"/>
                    </a:lnTo>
                    <a:lnTo>
                      <a:pt x="592829" y="84258"/>
                    </a:lnTo>
                    <a:lnTo>
                      <a:pt x="591875" y="84735"/>
                    </a:lnTo>
                    <a:lnTo>
                      <a:pt x="589967" y="86007"/>
                    </a:lnTo>
                    <a:lnTo>
                      <a:pt x="587742" y="86802"/>
                    </a:lnTo>
                    <a:lnTo>
                      <a:pt x="586152" y="86484"/>
                    </a:lnTo>
                    <a:lnTo>
                      <a:pt x="582655" y="85530"/>
                    </a:lnTo>
                    <a:lnTo>
                      <a:pt x="581224" y="85053"/>
                    </a:lnTo>
                    <a:lnTo>
                      <a:pt x="580746" y="84258"/>
                    </a:lnTo>
                    <a:lnTo>
                      <a:pt x="580270" y="83622"/>
                    </a:lnTo>
                    <a:lnTo>
                      <a:pt x="579475" y="83940"/>
                    </a:lnTo>
                    <a:lnTo>
                      <a:pt x="578522" y="84894"/>
                    </a:lnTo>
                    <a:lnTo>
                      <a:pt x="577090" y="85848"/>
                    </a:lnTo>
                    <a:lnTo>
                      <a:pt x="575023" y="87120"/>
                    </a:lnTo>
                    <a:lnTo>
                      <a:pt x="570890" y="89505"/>
                    </a:lnTo>
                    <a:lnTo>
                      <a:pt x="569777" y="90299"/>
                    </a:lnTo>
                    <a:lnTo>
                      <a:pt x="568665" y="89823"/>
                    </a:lnTo>
                    <a:lnTo>
                      <a:pt x="566915" y="89346"/>
                    </a:lnTo>
                    <a:lnTo>
                      <a:pt x="565008" y="89346"/>
                    </a:lnTo>
                    <a:cubicBezTo>
                      <a:pt x="565008" y="89346"/>
                      <a:pt x="561033" y="87756"/>
                      <a:pt x="561033" y="87756"/>
                    </a:cubicBezTo>
                    <a:lnTo>
                      <a:pt x="558649" y="86643"/>
                    </a:lnTo>
                    <a:lnTo>
                      <a:pt x="557695" y="85212"/>
                    </a:lnTo>
                    <a:lnTo>
                      <a:pt x="556582" y="84576"/>
                    </a:lnTo>
                    <a:lnTo>
                      <a:pt x="555946" y="84258"/>
                    </a:lnTo>
                    <a:lnTo>
                      <a:pt x="554675" y="84258"/>
                    </a:lnTo>
                    <a:cubicBezTo>
                      <a:pt x="554675" y="84258"/>
                      <a:pt x="553721" y="83304"/>
                      <a:pt x="553721" y="83304"/>
                    </a:cubicBezTo>
                    <a:lnTo>
                      <a:pt x="553721" y="82192"/>
                    </a:lnTo>
                    <a:cubicBezTo>
                      <a:pt x="553721" y="82192"/>
                      <a:pt x="553084" y="80920"/>
                      <a:pt x="553084" y="80920"/>
                    </a:cubicBezTo>
                    <a:lnTo>
                      <a:pt x="551813" y="80602"/>
                    </a:lnTo>
                    <a:lnTo>
                      <a:pt x="549428" y="81079"/>
                    </a:lnTo>
                    <a:lnTo>
                      <a:pt x="548793" y="80761"/>
                    </a:lnTo>
                    <a:lnTo>
                      <a:pt x="547361" y="79489"/>
                    </a:lnTo>
                    <a:lnTo>
                      <a:pt x="546089" y="78058"/>
                    </a:lnTo>
                    <a:lnTo>
                      <a:pt x="545772" y="76627"/>
                    </a:lnTo>
                    <a:lnTo>
                      <a:pt x="544976" y="76627"/>
                    </a:lnTo>
                    <a:cubicBezTo>
                      <a:pt x="544976" y="76627"/>
                      <a:pt x="543069" y="78058"/>
                      <a:pt x="543069" y="78058"/>
                    </a:cubicBezTo>
                    <a:lnTo>
                      <a:pt x="541798" y="78376"/>
                    </a:lnTo>
                    <a:lnTo>
                      <a:pt x="540844" y="78058"/>
                    </a:lnTo>
                    <a:lnTo>
                      <a:pt x="539731" y="78058"/>
                    </a:lnTo>
                    <a:cubicBezTo>
                      <a:pt x="539731" y="78058"/>
                      <a:pt x="536869" y="79489"/>
                      <a:pt x="536869" y="79489"/>
                    </a:cubicBezTo>
                    <a:lnTo>
                      <a:pt x="535279" y="79807"/>
                    </a:lnTo>
                    <a:lnTo>
                      <a:pt x="534166" y="81238"/>
                    </a:lnTo>
                    <a:lnTo>
                      <a:pt x="526376" y="81874"/>
                    </a:lnTo>
                    <a:lnTo>
                      <a:pt x="524309" y="82192"/>
                    </a:lnTo>
                    <a:lnTo>
                      <a:pt x="519699" y="79807"/>
                    </a:lnTo>
                    <a:lnTo>
                      <a:pt x="518427" y="79012"/>
                    </a:lnTo>
                    <a:lnTo>
                      <a:pt x="517792" y="79012"/>
                    </a:lnTo>
                    <a:cubicBezTo>
                      <a:pt x="517792" y="79012"/>
                      <a:pt x="517314" y="79012"/>
                      <a:pt x="517314" y="79012"/>
                    </a:cubicBezTo>
                    <a:lnTo>
                      <a:pt x="516838" y="79489"/>
                    </a:lnTo>
                    <a:lnTo>
                      <a:pt x="516043" y="82509"/>
                    </a:lnTo>
                    <a:lnTo>
                      <a:pt x="515407" y="83304"/>
                    </a:lnTo>
                    <a:lnTo>
                      <a:pt x="514135" y="83940"/>
                    </a:lnTo>
                    <a:lnTo>
                      <a:pt x="512863" y="85053"/>
                    </a:lnTo>
                    <a:lnTo>
                      <a:pt x="512863" y="86166"/>
                    </a:lnTo>
                    <a:cubicBezTo>
                      <a:pt x="512863" y="86166"/>
                      <a:pt x="514453" y="86802"/>
                      <a:pt x="514453" y="86802"/>
                    </a:cubicBezTo>
                    <a:lnTo>
                      <a:pt x="516043" y="89028"/>
                    </a:lnTo>
                    <a:lnTo>
                      <a:pt x="517633" y="90776"/>
                    </a:lnTo>
                    <a:lnTo>
                      <a:pt x="518905" y="92366"/>
                    </a:lnTo>
                    <a:lnTo>
                      <a:pt x="518905" y="94115"/>
                    </a:lnTo>
                    <a:cubicBezTo>
                      <a:pt x="518905" y="94115"/>
                      <a:pt x="518427" y="96658"/>
                      <a:pt x="518427" y="96658"/>
                    </a:cubicBezTo>
                    <a:lnTo>
                      <a:pt x="517473" y="97453"/>
                    </a:lnTo>
                    <a:lnTo>
                      <a:pt x="515884" y="97930"/>
                    </a:lnTo>
                    <a:lnTo>
                      <a:pt x="510002" y="96658"/>
                    </a:lnTo>
                    <a:lnTo>
                      <a:pt x="505391" y="95546"/>
                    </a:lnTo>
                    <a:lnTo>
                      <a:pt x="503483" y="95228"/>
                    </a:lnTo>
                    <a:lnTo>
                      <a:pt x="502689" y="94910"/>
                    </a:lnTo>
                    <a:lnTo>
                      <a:pt x="501417" y="95387"/>
                    </a:lnTo>
                    <a:lnTo>
                      <a:pt x="500304" y="96023"/>
                    </a:lnTo>
                    <a:lnTo>
                      <a:pt x="498714" y="95546"/>
                    </a:lnTo>
                    <a:lnTo>
                      <a:pt x="496647" y="95546"/>
                    </a:lnTo>
                    <a:cubicBezTo>
                      <a:pt x="496647" y="95546"/>
                      <a:pt x="494421" y="96341"/>
                      <a:pt x="494421" y="96341"/>
                    </a:cubicBezTo>
                    <a:lnTo>
                      <a:pt x="492355" y="96658"/>
                    </a:lnTo>
                    <a:lnTo>
                      <a:pt x="488539" y="95705"/>
                    </a:lnTo>
                    <a:lnTo>
                      <a:pt x="487426" y="95705"/>
                    </a:lnTo>
                    <a:cubicBezTo>
                      <a:pt x="487426" y="95705"/>
                      <a:pt x="486632" y="95069"/>
                      <a:pt x="486632" y="95069"/>
                    </a:cubicBezTo>
                    <a:lnTo>
                      <a:pt x="485042" y="93161"/>
                    </a:lnTo>
                    <a:lnTo>
                      <a:pt x="484248" y="93161"/>
                    </a:lnTo>
                    <a:cubicBezTo>
                      <a:pt x="484248" y="93161"/>
                      <a:pt x="482181" y="93797"/>
                      <a:pt x="482181" y="93797"/>
                    </a:cubicBezTo>
                    <a:lnTo>
                      <a:pt x="479637" y="94433"/>
                    </a:lnTo>
                    <a:lnTo>
                      <a:pt x="478365" y="94433"/>
                    </a:lnTo>
                    <a:cubicBezTo>
                      <a:pt x="478365" y="94433"/>
                      <a:pt x="476934" y="94910"/>
                      <a:pt x="476934" y="94910"/>
                    </a:cubicBezTo>
                    <a:lnTo>
                      <a:pt x="475662" y="95864"/>
                    </a:lnTo>
                    <a:lnTo>
                      <a:pt x="473119" y="99679"/>
                    </a:lnTo>
                    <a:lnTo>
                      <a:pt x="471847" y="101110"/>
                    </a:lnTo>
                    <a:lnTo>
                      <a:pt x="470416" y="101746"/>
                    </a:lnTo>
                    <a:lnTo>
                      <a:pt x="467554" y="101746"/>
                    </a:lnTo>
                    <a:cubicBezTo>
                      <a:pt x="467554" y="101746"/>
                      <a:pt x="464534" y="101746"/>
                      <a:pt x="464534" y="101746"/>
                    </a:cubicBezTo>
                    <a:lnTo>
                      <a:pt x="462309" y="102700"/>
                    </a:lnTo>
                    <a:lnTo>
                      <a:pt x="460242" y="103177"/>
                    </a:lnTo>
                    <a:lnTo>
                      <a:pt x="459129" y="103177"/>
                    </a:lnTo>
                    <a:cubicBezTo>
                      <a:pt x="459129" y="103177"/>
                      <a:pt x="458811" y="105402"/>
                      <a:pt x="458811" y="105402"/>
                    </a:cubicBezTo>
                    <a:lnTo>
                      <a:pt x="458334" y="106356"/>
                    </a:lnTo>
                    <a:lnTo>
                      <a:pt x="457698" y="106992"/>
                    </a:lnTo>
                    <a:lnTo>
                      <a:pt x="456108" y="106992"/>
                    </a:lnTo>
                    <a:cubicBezTo>
                      <a:pt x="456108" y="106992"/>
                      <a:pt x="454677" y="106992"/>
                      <a:pt x="454677" y="106992"/>
                    </a:cubicBezTo>
                    <a:lnTo>
                      <a:pt x="453723" y="106038"/>
                    </a:lnTo>
                    <a:lnTo>
                      <a:pt x="452134" y="105561"/>
                    </a:lnTo>
                    <a:lnTo>
                      <a:pt x="450702" y="105243"/>
                    </a:lnTo>
                    <a:lnTo>
                      <a:pt x="449749" y="104767"/>
                    </a:lnTo>
                    <a:lnTo>
                      <a:pt x="448954" y="104767"/>
                    </a:lnTo>
                    <a:cubicBezTo>
                      <a:pt x="448954" y="104767"/>
                      <a:pt x="448318" y="105720"/>
                      <a:pt x="448318" y="105720"/>
                    </a:cubicBezTo>
                    <a:lnTo>
                      <a:pt x="447841" y="106515"/>
                    </a:lnTo>
                    <a:lnTo>
                      <a:pt x="447365" y="107946"/>
                    </a:lnTo>
                    <a:lnTo>
                      <a:pt x="445139" y="108423"/>
                    </a:lnTo>
                    <a:lnTo>
                      <a:pt x="444185" y="109218"/>
                    </a:lnTo>
                    <a:lnTo>
                      <a:pt x="444661" y="111762"/>
                    </a:lnTo>
                    <a:lnTo>
                      <a:pt x="444344" y="112715"/>
                    </a:lnTo>
                    <a:lnTo>
                      <a:pt x="443867" y="113510"/>
                    </a:lnTo>
                    <a:lnTo>
                      <a:pt x="441164" y="113510"/>
                    </a:lnTo>
                    <a:cubicBezTo>
                      <a:pt x="441164" y="113510"/>
                      <a:pt x="438938" y="113510"/>
                      <a:pt x="438938" y="113510"/>
                    </a:cubicBezTo>
                    <a:lnTo>
                      <a:pt x="437666" y="114464"/>
                    </a:lnTo>
                    <a:lnTo>
                      <a:pt x="436077" y="115577"/>
                    </a:lnTo>
                    <a:lnTo>
                      <a:pt x="435123" y="115577"/>
                    </a:lnTo>
                    <a:cubicBezTo>
                      <a:pt x="435123" y="115577"/>
                      <a:pt x="434010" y="115577"/>
                      <a:pt x="434010" y="115577"/>
                    </a:cubicBezTo>
                    <a:lnTo>
                      <a:pt x="432421" y="114305"/>
                    </a:lnTo>
                    <a:lnTo>
                      <a:pt x="430989" y="112715"/>
                    </a:lnTo>
                    <a:lnTo>
                      <a:pt x="427174" y="111602"/>
                    </a:lnTo>
                    <a:lnTo>
                      <a:pt x="423359" y="110649"/>
                    </a:lnTo>
                    <a:lnTo>
                      <a:pt x="420974" y="108105"/>
                    </a:lnTo>
                    <a:lnTo>
                      <a:pt x="420338" y="106833"/>
                    </a:lnTo>
                    <a:lnTo>
                      <a:pt x="419225" y="106356"/>
                    </a:lnTo>
                    <a:lnTo>
                      <a:pt x="416364" y="103336"/>
                    </a:lnTo>
                    <a:lnTo>
                      <a:pt x="414773" y="101428"/>
                    </a:lnTo>
                    <a:lnTo>
                      <a:pt x="413025" y="100951"/>
                    </a:lnTo>
                    <a:lnTo>
                      <a:pt x="410958" y="100156"/>
                    </a:lnTo>
                    <a:lnTo>
                      <a:pt x="410958" y="98725"/>
                    </a:lnTo>
                    <a:cubicBezTo>
                      <a:pt x="410958" y="98725"/>
                      <a:pt x="410958" y="97453"/>
                      <a:pt x="410958" y="97453"/>
                    </a:cubicBezTo>
                    <a:lnTo>
                      <a:pt x="410163" y="96976"/>
                    </a:lnTo>
                    <a:lnTo>
                      <a:pt x="408891" y="96658"/>
                    </a:lnTo>
                    <a:lnTo>
                      <a:pt x="408415" y="95864"/>
                    </a:lnTo>
                    <a:lnTo>
                      <a:pt x="408415" y="94115"/>
                    </a:lnTo>
                    <a:cubicBezTo>
                      <a:pt x="408415" y="94115"/>
                      <a:pt x="408733" y="89505"/>
                      <a:pt x="408733" y="89505"/>
                    </a:cubicBezTo>
                    <a:lnTo>
                      <a:pt x="408415" y="85212"/>
                    </a:lnTo>
                    <a:lnTo>
                      <a:pt x="405712" y="83781"/>
                    </a:lnTo>
                    <a:lnTo>
                      <a:pt x="404599" y="82827"/>
                    </a:lnTo>
                    <a:lnTo>
                      <a:pt x="402533" y="76468"/>
                    </a:lnTo>
                    <a:lnTo>
                      <a:pt x="401579" y="73607"/>
                    </a:lnTo>
                    <a:lnTo>
                      <a:pt x="401579" y="71381"/>
                    </a:lnTo>
                    <a:cubicBezTo>
                      <a:pt x="401579" y="71381"/>
                      <a:pt x="402214" y="65022"/>
                      <a:pt x="402214" y="65022"/>
                    </a:cubicBezTo>
                    <a:lnTo>
                      <a:pt x="403009" y="62319"/>
                    </a:lnTo>
                    <a:lnTo>
                      <a:pt x="405076" y="56755"/>
                    </a:lnTo>
                    <a:lnTo>
                      <a:pt x="406348" y="54847"/>
                    </a:lnTo>
                    <a:lnTo>
                      <a:pt x="406348" y="53417"/>
                    </a:lnTo>
                    <a:cubicBezTo>
                      <a:pt x="406348" y="53417"/>
                      <a:pt x="406348" y="51668"/>
                      <a:pt x="406348" y="51668"/>
                    </a:cubicBezTo>
                    <a:lnTo>
                      <a:pt x="405712" y="48011"/>
                    </a:lnTo>
                    <a:lnTo>
                      <a:pt x="409209" y="45786"/>
                    </a:lnTo>
                    <a:lnTo>
                      <a:pt x="410641" y="44832"/>
                    </a:lnTo>
                    <a:lnTo>
                      <a:pt x="410958" y="43242"/>
                    </a:lnTo>
                    <a:lnTo>
                      <a:pt x="412866" y="41334"/>
                    </a:lnTo>
                    <a:lnTo>
                      <a:pt x="413661" y="39585"/>
                    </a:lnTo>
                    <a:lnTo>
                      <a:pt x="414297" y="38155"/>
                    </a:lnTo>
                    <a:lnTo>
                      <a:pt x="414297" y="37360"/>
                    </a:lnTo>
                    <a:cubicBezTo>
                      <a:pt x="414297" y="37360"/>
                      <a:pt x="413343" y="36883"/>
                      <a:pt x="413343" y="36883"/>
                    </a:cubicBezTo>
                    <a:lnTo>
                      <a:pt x="412389" y="35452"/>
                    </a:lnTo>
                    <a:lnTo>
                      <a:pt x="410322" y="31478"/>
                    </a:lnTo>
                    <a:lnTo>
                      <a:pt x="409528" y="30683"/>
                    </a:lnTo>
                    <a:lnTo>
                      <a:pt x="408891" y="29570"/>
                    </a:lnTo>
                    <a:lnTo>
                      <a:pt x="409209" y="27821"/>
                    </a:lnTo>
                    <a:lnTo>
                      <a:pt x="410004" y="25913"/>
                    </a:lnTo>
                    <a:lnTo>
                      <a:pt x="410004" y="25118"/>
                    </a:lnTo>
                    <a:cubicBezTo>
                      <a:pt x="410004" y="25118"/>
                      <a:pt x="408733" y="24164"/>
                      <a:pt x="408733" y="24164"/>
                    </a:cubicBezTo>
                    <a:lnTo>
                      <a:pt x="406189" y="22416"/>
                    </a:lnTo>
                    <a:lnTo>
                      <a:pt x="404122" y="22416"/>
                    </a:lnTo>
                    <a:cubicBezTo>
                      <a:pt x="404122" y="22416"/>
                      <a:pt x="402533" y="21621"/>
                      <a:pt x="402533" y="21621"/>
                    </a:cubicBezTo>
                    <a:lnTo>
                      <a:pt x="400148" y="21621"/>
                    </a:lnTo>
                    <a:cubicBezTo>
                      <a:pt x="400148" y="21621"/>
                      <a:pt x="398240" y="21303"/>
                      <a:pt x="398240" y="21303"/>
                    </a:cubicBezTo>
                    <a:lnTo>
                      <a:pt x="397127" y="20667"/>
                    </a:lnTo>
                    <a:lnTo>
                      <a:pt x="397127" y="19554"/>
                    </a:lnTo>
                    <a:cubicBezTo>
                      <a:pt x="397127" y="19554"/>
                      <a:pt x="397763" y="18759"/>
                      <a:pt x="397763" y="18759"/>
                    </a:cubicBezTo>
                    <a:lnTo>
                      <a:pt x="399353" y="16852"/>
                    </a:lnTo>
                    <a:lnTo>
                      <a:pt x="400466" y="14785"/>
                    </a:lnTo>
                    <a:lnTo>
                      <a:pt x="400466" y="12718"/>
                    </a:lnTo>
                    <a:cubicBezTo>
                      <a:pt x="400466" y="12718"/>
                      <a:pt x="400942" y="10015"/>
                      <a:pt x="400942" y="10015"/>
                    </a:cubicBezTo>
                    <a:lnTo>
                      <a:pt x="401420" y="7631"/>
                    </a:lnTo>
                    <a:lnTo>
                      <a:pt x="401738" y="4928"/>
                    </a:lnTo>
                    <a:lnTo>
                      <a:pt x="399194" y="3180"/>
                    </a:lnTo>
                    <a:lnTo>
                      <a:pt x="398399" y="1749"/>
                    </a:lnTo>
                    <a:lnTo>
                      <a:pt x="397286" y="477"/>
                    </a:lnTo>
                    <a:lnTo>
                      <a:pt x="396173" y="477"/>
                    </a:lnTo>
                    <a:lnTo>
                      <a:pt x="394425" y="0"/>
                    </a:lnTo>
                    <a:lnTo>
                      <a:pt x="391722" y="1749"/>
                    </a:lnTo>
                    <a:lnTo>
                      <a:pt x="389655" y="1431"/>
                    </a:lnTo>
                    <a:lnTo>
                      <a:pt x="388224" y="2067"/>
                    </a:lnTo>
                    <a:lnTo>
                      <a:pt x="384886" y="2067"/>
                    </a:lnTo>
                    <a:cubicBezTo>
                      <a:pt x="384886" y="2067"/>
                      <a:pt x="382660" y="1113"/>
                      <a:pt x="382660" y="1113"/>
                    </a:cubicBezTo>
                    <a:lnTo>
                      <a:pt x="380116" y="1590"/>
                    </a:lnTo>
                    <a:lnTo>
                      <a:pt x="380912" y="1908"/>
                    </a:lnTo>
                    <a:lnTo>
                      <a:pt x="382024" y="2703"/>
                    </a:lnTo>
                    <a:lnTo>
                      <a:pt x="383137" y="5087"/>
                    </a:lnTo>
                    <a:lnTo>
                      <a:pt x="384091" y="7631"/>
                    </a:lnTo>
                    <a:lnTo>
                      <a:pt x="384091" y="8903"/>
                    </a:lnTo>
                    <a:cubicBezTo>
                      <a:pt x="384091" y="8903"/>
                      <a:pt x="383455" y="10492"/>
                      <a:pt x="383455" y="10492"/>
                    </a:cubicBezTo>
                    <a:lnTo>
                      <a:pt x="382024" y="12400"/>
                    </a:lnTo>
                    <a:lnTo>
                      <a:pt x="380275" y="13990"/>
                    </a:lnTo>
                    <a:lnTo>
                      <a:pt x="377573" y="15262"/>
                    </a:lnTo>
                    <a:lnTo>
                      <a:pt x="375506" y="16534"/>
                    </a:lnTo>
                    <a:lnTo>
                      <a:pt x="373758" y="19713"/>
                    </a:lnTo>
                    <a:lnTo>
                      <a:pt x="372645" y="20826"/>
                    </a:lnTo>
                    <a:lnTo>
                      <a:pt x="371691" y="21303"/>
                    </a:lnTo>
                    <a:lnTo>
                      <a:pt x="369783" y="21780"/>
                    </a:lnTo>
                    <a:lnTo>
                      <a:pt x="366763" y="21780"/>
                    </a:lnTo>
                    <a:cubicBezTo>
                      <a:pt x="366763" y="21780"/>
                      <a:pt x="364696" y="21462"/>
                      <a:pt x="364696" y="21462"/>
                    </a:cubicBezTo>
                    <a:lnTo>
                      <a:pt x="362152" y="23847"/>
                    </a:lnTo>
                    <a:lnTo>
                      <a:pt x="358973" y="24801"/>
                    </a:lnTo>
                    <a:lnTo>
                      <a:pt x="356747" y="28139"/>
                    </a:lnTo>
                    <a:lnTo>
                      <a:pt x="349116" y="30683"/>
                    </a:lnTo>
                    <a:lnTo>
                      <a:pt x="341644" y="32749"/>
                    </a:lnTo>
                    <a:lnTo>
                      <a:pt x="339577" y="33544"/>
                    </a:lnTo>
                    <a:lnTo>
                      <a:pt x="332105" y="31955"/>
                    </a:lnTo>
                    <a:lnTo>
                      <a:pt x="330356" y="32431"/>
                    </a:lnTo>
                    <a:lnTo>
                      <a:pt x="328290" y="34021"/>
                    </a:lnTo>
                    <a:lnTo>
                      <a:pt x="326382" y="35293"/>
                    </a:lnTo>
                    <a:lnTo>
                      <a:pt x="324792" y="35293"/>
                    </a:lnTo>
                    <a:cubicBezTo>
                      <a:pt x="324792" y="35293"/>
                      <a:pt x="323520" y="35929"/>
                      <a:pt x="323520" y="35929"/>
                    </a:cubicBezTo>
                    <a:lnTo>
                      <a:pt x="322725" y="38155"/>
                    </a:lnTo>
                    <a:lnTo>
                      <a:pt x="322090" y="45786"/>
                    </a:lnTo>
                    <a:lnTo>
                      <a:pt x="319386" y="48011"/>
                    </a:lnTo>
                    <a:lnTo>
                      <a:pt x="316208" y="48011"/>
                    </a:lnTo>
                    <a:cubicBezTo>
                      <a:pt x="316208" y="48011"/>
                      <a:pt x="313982" y="45309"/>
                      <a:pt x="313982" y="45309"/>
                    </a:cubicBezTo>
                    <a:lnTo>
                      <a:pt x="311438" y="43242"/>
                    </a:lnTo>
                    <a:lnTo>
                      <a:pt x="306828" y="38473"/>
                    </a:lnTo>
                    <a:lnTo>
                      <a:pt x="305555" y="37837"/>
                    </a:lnTo>
                    <a:lnTo>
                      <a:pt x="304443" y="37837"/>
                    </a:lnTo>
                    <a:cubicBezTo>
                      <a:pt x="304443" y="37837"/>
                      <a:pt x="300151" y="39267"/>
                      <a:pt x="300151" y="39267"/>
                    </a:cubicBezTo>
                    <a:lnTo>
                      <a:pt x="298084" y="38632"/>
                    </a:lnTo>
                    <a:lnTo>
                      <a:pt x="296495" y="37837"/>
                    </a:lnTo>
                    <a:lnTo>
                      <a:pt x="293791" y="37837"/>
                    </a:lnTo>
                    <a:cubicBezTo>
                      <a:pt x="293791" y="37837"/>
                      <a:pt x="289022" y="38155"/>
                      <a:pt x="289022" y="38155"/>
                    </a:cubicBezTo>
                    <a:lnTo>
                      <a:pt x="286001" y="38155"/>
                    </a:lnTo>
                    <a:cubicBezTo>
                      <a:pt x="286001" y="38155"/>
                      <a:pt x="284571" y="36883"/>
                      <a:pt x="284571" y="36883"/>
                    </a:cubicBezTo>
                    <a:lnTo>
                      <a:pt x="283140" y="34180"/>
                    </a:lnTo>
                    <a:lnTo>
                      <a:pt x="282186" y="33226"/>
                    </a:lnTo>
                    <a:lnTo>
                      <a:pt x="281073" y="32431"/>
                    </a:lnTo>
                    <a:lnTo>
                      <a:pt x="279325" y="32113"/>
                    </a:lnTo>
                    <a:lnTo>
                      <a:pt x="271535" y="32113"/>
                    </a:lnTo>
                    <a:cubicBezTo>
                      <a:pt x="271535" y="32113"/>
                      <a:pt x="270104" y="32113"/>
                      <a:pt x="270104" y="32113"/>
                    </a:cubicBezTo>
                    <a:lnTo>
                      <a:pt x="268991" y="31636"/>
                    </a:lnTo>
                    <a:lnTo>
                      <a:pt x="267560" y="29411"/>
                    </a:lnTo>
                    <a:lnTo>
                      <a:pt x="265970" y="28298"/>
                    </a:lnTo>
                    <a:lnTo>
                      <a:pt x="264062" y="28298"/>
                    </a:lnTo>
                    <a:cubicBezTo>
                      <a:pt x="264062" y="28298"/>
                      <a:pt x="263268" y="29570"/>
                      <a:pt x="263268" y="29570"/>
                    </a:cubicBezTo>
                    <a:lnTo>
                      <a:pt x="266607" y="33703"/>
                    </a:lnTo>
                    <a:lnTo>
                      <a:pt x="267560" y="35929"/>
                    </a:lnTo>
                    <a:lnTo>
                      <a:pt x="270422" y="39108"/>
                    </a:lnTo>
                    <a:lnTo>
                      <a:pt x="278847" y="45945"/>
                    </a:lnTo>
                    <a:lnTo>
                      <a:pt x="280438" y="48170"/>
                    </a:lnTo>
                    <a:lnTo>
                      <a:pt x="280438" y="50873"/>
                    </a:lnTo>
                    <a:cubicBezTo>
                      <a:pt x="280438" y="50873"/>
                      <a:pt x="280278" y="55006"/>
                      <a:pt x="280278" y="55006"/>
                    </a:cubicBezTo>
                    <a:lnTo>
                      <a:pt x="280597" y="58981"/>
                    </a:lnTo>
                    <a:lnTo>
                      <a:pt x="282822" y="64704"/>
                    </a:lnTo>
                    <a:lnTo>
                      <a:pt x="285842" y="70586"/>
                    </a:lnTo>
                    <a:lnTo>
                      <a:pt x="286637" y="74243"/>
                    </a:lnTo>
                    <a:lnTo>
                      <a:pt x="286001" y="76945"/>
                    </a:lnTo>
                    <a:lnTo>
                      <a:pt x="285366" y="78376"/>
                    </a:lnTo>
                    <a:lnTo>
                      <a:pt x="285366" y="79012"/>
                    </a:lnTo>
                    <a:cubicBezTo>
                      <a:pt x="285366" y="79012"/>
                      <a:pt x="286001" y="79648"/>
                      <a:pt x="286001" y="79648"/>
                    </a:cubicBezTo>
                    <a:lnTo>
                      <a:pt x="288863" y="80443"/>
                    </a:lnTo>
                    <a:lnTo>
                      <a:pt x="294904" y="80920"/>
                    </a:lnTo>
                    <a:lnTo>
                      <a:pt x="298560" y="80920"/>
                    </a:lnTo>
                    <a:cubicBezTo>
                      <a:pt x="298560" y="80920"/>
                      <a:pt x="304125" y="81556"/>
                      <a:pt x="304125" y="81556"/>
                    </a:cubicBezTo>
                    <a:lnTo>
                      <a:pt x="304602" y="83622"/>
                    </a:lnTo>
                    <a:lnTo>
                      <a:pt x="304125" y="86961"/>
                    </a:lnTo>
                    <a:lnTo>
                      <a:pt x="303012" y="88869"/>
                    </a:lnTo>
                    <a:lnTo>
                      <a:pt x="302058" y="89505"/>
                    </a:lnTo>
                    <a:lnTo>
                      <a:pt x="299038" y="89981"/>
                    </a:lnTo>
                    <a:lnTo>
                      <a:pt x="295858" y="92048"/>
                    </a:lnTo>
                    <a:lnTo>
                      <a:pt x="291248" y="94115"/>
                    </a:lnTo>
                    <a:lnTo>
                      <a:pt x="288546" y="94433"/>
                    </a:lnTo>
                    <a:lnTo>
                      <a:pt x="287433" y="94910"/>
                    </a:lnTo>
                    <a:lnTo>
                      <a:pt x="286479" y="95546"/>
                    </a:lnTo>
                    <a:lnTo>
                      <a:pt x="285683" y="96341"/>
                    </a:lnTo>
                    <a:lnTo>
                      <a:pt x="284729" y="100156"/>
                    </a:lnTo>
                    <a:lnTo>
                      <a:pt x="283299" y="104448"/>
                    </a:lnTo>
                    <a:lnTo>
                      <a:pt x="280755" y="106992"/>
                    </a:lnTo>
                    <a:lnTo>
                      <a:pt x="277893" y="109059"/>
                    </a:lnTo>
                    <a:lnTo>
                      <a:pt x="275032" y="109377"/>
                    </a:lnTo>
                    <a:lnTo>
                      <a:pt x="272648" y="109377"/>
                    </a:lnTo>
                    <a:cubicBezTo>
                      <a:pt x="272648" y="109377"/>
                      <a:pt x="271535" y="109854"/>
                      <a:pt x="271535" y="109854"/>
                    </a:cubicBezTo>
                    <a:lnTo>
                      <a:pt x="269944" y="111602"/>
                    </a:lnTo>
                    <a:lnTo>
                      <a:pt x="267560" y="113828"/>
                    </a:lnTo>
                    <a:lnTo>
                      <a:pt x="265653" y="114941"/>
                    </a:lnTo>
                    <a:lnTo>
                      <a:pt x="263109" y="114941"/>
                    </a:lnTo>
                    <a:cubicBezTo>
                      <a:pt x="263109" y="114941"/>
                      <a:pt x="260406" y="115895"/>
                      <a:pt x="260406" y="115895"/>
                    </a:cubicBezTo>
                    <a:lnTo>
                      <a:pt x="257067" y="117644"/>
                    </a:lnTo>
                    <a:lnTo>
                      <a:pt x="254841" y="119074"/>
                    </a:lnTo>
                    <a:lnTo>
                      <a:pt x="252934" y="121459"/>
                    </a:lnTo>
                    <a:lnTo>
                      <a:pt x="250231" y="124003"/>
                    </a:lnTo>
                    <a:lnTo>
                      <a:pt x="247529" y="125751"/>
                    </a:lnTo>
                    <a:lnTo>
                      <a:pt x="246257" y="127977"/>
                    </a:lnTo>
                    <a:lnTo>
                      <a:pt x="244349" y="130839"/>
                    </a:lnTo>
                    <a:lnTo>
                      <a:pt x="241964" y="130839"/>
                    </a:lnTo>
                    <a:cubicBezTo>
                      <a:pt x="241964" y="130839"/>
                      <a:pt x="241806" y="129249"/>
                      <a:pt x="241806" y="129249"/>
                    </a:cubicBezTo>
                    <a:lnTo>
                      <a:pt x="242918" y="126546"/>
                    </a:lnTo>
                    <a:lnTo>
                      <a:pt x="241647" y="124162"/>
                    </a:lnTo>
                    <a:lnTo>
                      <a:pt x="239421" y="122890"/>
                    </a:lnTo>
                    <a:lnTo>
                      <a:pt x="238308" y="122572"/>
                    </a:lnTo>
                    <a:lnTo>
                      <a:pt x="237195" y="122572"/>
                    </a:lnTo>
                    <a:cubicBezTo>
                      <a:pt x="237195" y="122572"/>
                      <a:pt x="234493" y="123844"/>
                      <a:pt x="234493" y="123844"/>
                    </a:cubicBezTo>
                    <a:lnTo>
                      <a:pt x="231154" y="125911"/>
                    </a:lnTo>
                    <a:lnTo>
                      <a:pt x="229087" y="127500"/>
                    </a:lnTo>
                    <a:lnTo>
                      <a:pt x="227179" y="128136"/>
                    </a:lnTo>
                    <a:lnTo>
                      <a:pt x="223364" y="128772"/>
                    </a:lnTo>
                    <a:lnTo>
                      <a:pt x="220184" y="129090"/>
                    </a:lnTo>
                    <a:lnTo>
                      <a:pt x="218913" y="128613"/>
                    </a:lnTo>
                    <a:lnTo>
                      <a:pt x="216528" y="127023"/>
                    </a:lnTo>
                    <a:lnTo>
                      <a:pt x="211122" y="122095"/>
                    </a:lnTo>
                    <a:lnTo>
                      <a:pt x="203810" y="115577"/>
                    </a:lnTo>
                    <a:lnTo>
                      <a:pt x="198404" y="116849"/>
                    </a:lnTo>
                    <a:lnTo>
                      <a:pt x="197928" y="116849"/>
                    </a:lnTo>
                    <a:cubicBezTo>
                      <a:pt x="197928" y="116849"/>
                      <a:pt x="197610" y="115895"/>
                      <a:pt x="197610" y="115895"/>
                    </a:cubicBezTo>
                    <a:lnTo>
                      <a:pt x="197610" y="110490"/>
                    </a:lnTo>
                    <a:cubicBezTo>
                      <a:pt x="197610" y="110490"/>
                      <a:pt x="197610" y="104290"/>
                      <a:pt x="197610" y="104290"/>
                    </a:cubicBezTo>
                    <a:lnTo>
                      <a:pt x="196815" y="101746"/>
                    </a:lnTo>
                    <a:lnTo>
                      <a:pt x="194271" y="97771"/>
                    </a:lnTo>
                    <a:lnTo>
                      <a:pt x="190933" y="92366"/>
                    </a:lnTo>
                    <a:lnTo>
                      <a:pt x="189979" y="90776"/>
                    </a:lnTo>
                    <a:lnTo>
                      <a:pt x="188548" y="89823"/>
                    </a:lnTo>
                    <a:lnTo>
                      <a:pt x="186958" y="89823"/>
                    </a:lnTo>
                    <a:cubicBezTo>
                      <a:pt x="186958" y="89823"/>
                      <a:pt x="185686" y="90141"/>
                      <a:pt x="185686" y="90141"/>
                    </a:cubicBezTo>
                    <a:lnTo>
                      <a:pt x="184097" y="91094"/>
                    </a:lnTo>
                    <a:lnTo>
                      <a:pt x="182507" y="92207"/>
                    </a:lnTo>
                    <a:lnTo>
                      <a:pt x="179486" y="95387"/>
                    </a:lnTo>
                    <a:lnTo>
                      <a:pt x="176465" y="99202"/>
                    </a:lnTo>
                    <a:lnTo>
                      <a:pt x="174717" y="99997"/>
                    </a:lnTo>
                    <a:lnTo>
                      <a:pt x="172968" y="100315"/>
                    </a:lnTo>
                    <a:lnTo>
                      <a:pt x="171378" y="100315"/>
                    </a:lnTo>
                    <a:cubicBezTo>
                      <a:pt x="171378" y="100315"/>
                      <a:pt x="170107" y="99202"/>
                      <a:pt x="170107" y="99202"/>
                    </a:cubicBezTo>
                    <a:lnTo>
                      <a:pt x="168835" y="97136"/>
                    </a:lnTo>
                    <a:lnTo>
                      <a:pt x="167245" y="94433"/>
                    </a:lnTo>
                    <a:lnTo>
                      <a:pt x="165496" y="93479"/>
                    </a:lnTo>
                    <a:lnTo>
                      <a:pt x="164860" y="94274"/>
                    </a:lnTo>
                    <a:lnTo>
                      <a:pt x="164225" y="95864"/>
                    </a:lnTo>
                    <a:lnTo>
                      <a:pt x="163747" y="97453"/>
                    </a:lnTo>
                    <a:lnTo>
                      <a:pt x="165019" y="99520"/>
                    </a:lnTo>
                    <a:lnTo>
                      <a:pt x="166132" y="101110"/>
                    </a:lnTo>
                    <a:lnTo>
                      <a:pt x="164383" y="101110"/>
                    </a:lnTo>
                    <a:cubicBezTo>
                      <a:pt x="164383" y="101110"/>
                      <a:pt x="158501" y="101110"/>
                      <a:pt x="158501" y="101110"/>
                    </a:cubicBezTo>
                    <a:lnTo>
                      <a:pt x="151824" y="101110"/>
                    </a:lnTo>
                    <a:cubicBezTo>
                      <a:pt x="151824" y="101110"/>
                      <a:pt x="145147" y="101110"/>
                      <a:pt x="145147" y="101110"/>
                    </a:cubicBezTo>
                    <a:lnTo>
                      <a:pt x="139106" y="101110"/>
                    </a:lnTo>
                    <a:cubicBezTo>
                      <a:pt x="139106" y="101110"/>
                      <a:pt x="133542" y="101110"/>
                      <a:pt x="133542" y="101110"/>
                    </a:cubicBezTo>
                    <a:lnTo>
                      <a:pt x="131475" y="101110"/>
                    </a:lnTo>
                    <a:cubicBezTo>
                      <a:pt x="131475" y="101110"/>
                      <a:pt x="129249" y="99997"/>
                      <a:pt x="129249" y="99997"/>
                    </a:cubicBezTo>
                    <a:lnTo>
                      <a:pt x="127182" y="99520"/>
                    </a:lnTo>
                    <a:lnTo>
                      <a:pt x="126070" y="99520"/>
                    </a:lnTo>
                    <a:cubicBezTo>
                      <a:pt x="126070" y="99520"/>
                      <a:pt x="124162" y="100474"/>
                      <a:pt x="124162" y="100474"/>
                    </a:cubicBezTo>
                    <a:lnTo>
                      <a:pt x="121619" y="100474"/>
                    </a:lnTo>
                    <a:cubicBezTo>
                      <a:pt x="121619" y="100474"/>
                      <a:pt x="119869" y="101428"/>
                      <a:pt x="119869" y="101428"/>
                    </a:cubicBezTo>
                    <a:lnTo>
                      <a:pt x="118439" y="101428"/>
                    </a:lnTo>
                    <a:cubicBezTo>
                      <a:pt x="118439" y="101428"/>
                      <a:pt x="118439" y="106038"/>
                      <a:pt x="118439" y="106038"/>
                    </a:cubicBezTo>
                    <a:lnTo>
                      <a:pt x="118439" y="112715"/>
                    </a:lnTo>
                    <a:cubicBezTo>
                      <a:pt x="118439" y="112715"/>
                      <a:pt x="118439" y="119869"/>
                      <a:pt x="118439" y="119869"/>
                    </a:cubicBezTo>
                    <a:lnTo>
                      <a:pt x="120028" y="119392"/>
                    </a:lnTo>
                    <a:lnTo>
                      <a:pt x="121300" y="119392"/>
                    </a:lnTo>
                    <a:cubicBezTo>
                      <a:pt x="121300" y="119392"/>
                      <a:pt x="122254" y="119869"/>
                      <a:pt x="122254" y="119869"/>
                    </a:cubicBezTo>
                    <a:lnTo>
                      <a:pt x="124957" y="119392"/>
                    </a:lnTo>
                    <a:lnTo>
                      <a:pt x="126547" y="119392"/>
                    </a:lnTo>
                    <a:cubicBezTo>
                      <a:pt x="126547" y="119392"/>
                      <a:pt x="127977" y="119710"/>
                      <a:pt x="127977" y="119710"/>
                    </a:cubicBezTo>
                    <a:lnTo>
                      <a:pt x="129249" y="119710"/>
                    </a:lnTo>
                    <a:cubicBezTo>
                      <a:pt x="129249" y="119710"/>
                      <a:pt x="130044" y="120346"/>
                      <a:pt x="130044" y="120346"/>
                    </a:cubicBezTo>
                    <a:lnTo>
                      <a:pt x="131157" y="120346"/>
                    </a:lnTo>
                    <a:cubicBezTo>
                      <a:pt x="131157" y="120346"/>
                      <a:pt x="132270" y="119551"/>
                      <a:pt x="132270" y="119551"/>
                    </a:cubicBezTo>
                    <a:lnTo>
                      <a:pt x="133700" y="119869"/>
                    </a:lnTo>
                    <a:lnTo>
                      <a:pt x="135291" y="120823"/>
                    </a:lnTo>
                    <a:lnTo>
                      <a:pt x="136244" y="122254"/>
                    </a:lnTo>
                    <a:lnTo>
                      <a:pt x="137198" y="124162"/>
                    </a:lnTo>
                    <a:lnTo>
                      <a:pt x="138152" y="125116"/>
                    </a:lnTo>
                    <a:lnTo>
                      <a:pt x="138152" y="126864"/>
                    </a:lnTo>
                    <a:cubicBezTo>
                      <a:pt x="138152" y="126864"/>
                      <a:pt x="138152" y="128295"/>
                      <a:pt x="138152" y="128295"/>
                    </a:cubicBezTo>
                    <a:lnTo>
                      <a:pt x="137834" y="129408"/>
                    </a:lnTo>
                    <a:lnTo>
                      <a:pt x="138152" y="130203"/>
                    </a:lnTo>
                    <a:lnTo>
                      <a:pt x="138470" y="130998"/>
                    </a:lnTo>
                    <a:lnTo>
                      <a:pt x="138470" y="131475"/>
                    </a:lnTo>
                    <a:cubicBezTo>
                      <a:pt x="138470" y="131475"/>
                      <a:pt x="137834" y="131634"/>
                      <a:pt x="137834" y="131634"/>
                    </a:cubicBezTo>
                    <a:lnTo>
                      <a:pt x="136721" y="131634"/>
                    </a:lnTo>
                    <a:cubicBezTo>
                      <a:pt x="136721" y="131634"/>
                      <a:pt x="135608" y="131952"/>
                      <a:pt x="135608" y="131952"/>
                    </a:cubicBezTo>
                    <a:lnTo>
                      <a:pt x="134813" y="131952"/>
                    </a:lnTo>
                    <a:cubicBezTo>
                      <a:pt x="134813" y="131952"/>
                      <a:pt x="134178" y="131157"/>
                      <a:pt x="134178" y="131157"/>
                    </a:cubicBezTo>
                    <a:lnTo>
                      <a:pt x="133542" y="131157"/>
                    </a:lnTo>
                    <a:cubicBezTo>
                      <a:pt x="133542" y="131157"/>
                      <a:pt x="132587" y="131157"/>
                      <a:pt x="132587" y="131157"/>
                    </a:cubicBezTo>
                    <a:lnTo>
                      <a:pt x="131633" y="130680"/>
                    </a:lnTo>
                    <a:lnTo>
                      <a:pt x="130839" y="129726"/>
                    </a:lnTo>
                    <a:lnTo>
                      <a:pt x="129408" y="128772"/>
                    </a:lnTo>
                    <a:lnTo>
                      <a:pt x="127818" y="129090"/>
                    </a:lnTo>
                    <a:lnTo>
                      <a:pt x="126705" y="129567"/>
                    </a:lnTo>
                    <a:lnTo>
                      <a:pt x="125593" y="130203"/>
                    </a:lnTo>
                    <a:lnTo>
                      <a:pt x="124638" y="130839"/>
                    </a:lnTo>
                    <a:lnTo>
                      <a:pt x="123684" y="130839"/>
                    </a:lnTo>
                    <a:cubicBezTo>
                      <a:pt x="123684" y="130839"/>
                      <a:pt x="122413" y="131157"/>
                      <a:pt x="122413" y="131157"/>
                    </a:cubicBezTo>
                    <a:lnTo>
                      <a:pt x="121300" y="131793"/>
                    </a:lnTo>
                    <a:lnTo>
                      <a:pt x="119869" y="132270"/>
                    </a:lnTo>
                    <a:lnTo>
                      <a:pt x="118280" y="132588"/>
                    </a:lnTo>
                    <a:lnTo>
                      <a:pt x="116531" y="132906"/>
                    </a:lnTo>
                    <a:lnTo>
                      <a:pt x="114782" y="132906"/>
                    </a:lnTo>
                    <a:cubicBezTo>
                      <a:pt x="114782" y="132906"/>
                      <a:pt x="112874" y="133223"/>
                      <a:pt x="112874" y="133223"/>
                    </a:cubicBezTo>
                    <a:lnTo>
                      <a:pt x="112874" y="137039"/>
                    </a:lnTo>
                    <a:cubicBezTo>
                      <a:pt x="112874" y="137039"/>
                      <a:pt x="112557" y="144352"/>
                      <a:pt x="112557" y="144352"/>
                    </a:cubicBezTo>
                    <a:lnTo>
                      <a:pt x="112557" y="149280"/>
                    </a:lnTo>
                    <a:cubicBezTo>
                      <a:pt x="112557" y="149280"/>
                      <a:pt x="112557" y="153732"/>
                      <a:pt x="112557" y="153732"/>
                    </a:cubicBezTo>
                    <a:lnTo>
                      <a:pt x="113351" y="155321"/>
                    </a:lnTo>
                    <a:lnTo>
                      <a:pt x="116849" y="158819"/>
                    </a:lnTo>
                    <a:lnTo>
                      <a:pt x="119552" y="160568"/>
                    </a:lnTo>
                    <a:lnTo>
                      <a:pt x="121936" y="162635"/>
                    </a:lnTo>
                    <a:lnTo>
                      <a:pt x="124162" y="163429"/>
                    </a:lnTo>
                    <a:lnTo>
                      <a:pt x="125116" y="164224"/>
                    </a:lnTo>
                    <a:lnTo>
                      <a:pt x="125751" y="165496"/>
                    </a:lnTo>
                    <a:lnTo>
                      <a:pt x="126070" y="166768"/>
                    </a:lnTo>
                    <a:lnTo>
                      <a:pt x="126388" y="167881"/>
                    </a:lnTo>
                    <a:lnTo>
                      <a:pt x="126070" y="169153"/>
                    </a:lnTo>
                    <a:lnTo>
                      <a:pt x="125434" y="170265"/>
                    </a:lnTo>
                    <a:lnTo>
                      <a:pt x="125751" y="171537"/>
                    </a:lnTo>
                    <a:lnTo>
                      <a:pt x="126547" y="172491"/>
                    </a:lnTo>
                    <a:lnTo>
                      <a:pt x="126864" y="173763"/>
                    </a:lnTo>
                    <a:lnTo>
                      <a:pt x="127501" y="174876"/>
                    </a:lnTo>
                    <a:lnTo>
                      <a:pt x="127818" y="175989"/>
                    </a:lnTo>
                    <a:lnTo>
                      <a:pt x="128455" y="176784"/>
                    </a:lnTo>
                    <a:lnTo>
                      <a:pt x="129408" y="177419"/>
                    </a:lnTo>
                    <a:lnTo>
                      <a:pt x="130521" y="178373"/>
                    </a:lnTo>
                    <a:lnTo>
                      <a:pt x="130521" y="179327"/>
                    </a:lnTo>
                    <a:cubicBezTo>
                      <a:pt x="130521" y="179327"/>
                      <a:pt x="130521" y="180281"/>
                      <a:pt x="130521" y="180281"/>
                    </a:cubicBezTo>
                    <a:lnTo>
                      <a:pt x="130521" y="181076"/>
                    </a:lnTo>
                    <a:cubicBezTo>
                      <a:pt x="130521" y="181076"/>
                      <a:pt x="131633" y="182825"/>
                      <a:pt x="131633" y="182825"/>
                    </a:cubicBezTo>
                    <a:lnTo>
                      <a:pt x="131952" y="184096"/>
                    </a:lnTo>
                    <a:lnTo>
                      <a:pt x="131475" y="185527"/>
                    </a:lnTo>
                    <a:lnTo>
                      <a:pt x="130998" y="190615"/>
                    </a:lnTo>
                    <a:lnTo>
                      <a:pt x="129726" y="196338"/>
                    </a:lnTo>
                    <a:lnTo>
                      <a:pt x="128931" y="200630"/>
                    </a:lnTo>
                    <a:lnTo>
                      <a:pt x="127659" y="207784"/>
                    </a:lnTo>
                    <a:lnTo>
                      <a:pt x="126070" y="216051"/>
                    </a:lnTo>
                    <a:lnTo>
                      <a:pt x="124162" y="226067"/>
                    </a:lnTo>
                    <a:lnTo>
                      <a:pt x="122413" y="236082"/>
                    </a:lnTo>
                    <a:lnTo>
                      <a:pt x="120664" y="245780"/>
                    </a:lnTo>
                    <a:lnTo>
                      <a:pt x="119074" y="254524"/>
                    </a:lnTo>
                    <a:lnTo>
                      <a:pt x="117326" y="264063"/>
                    </a:lnTo>
                    <a:lnTo>
                      <a:pt x="116213" y="269945"/>
                    </a:lnTo>
                    <a:lnTo>
                      <a:pt x="115736" y="270899"/>
                    </a:lnTo>
                    <a:lnTo>
                      <a:pt x="115736" y="272806"/>
                    </a:lnTo>
                    <a:cubicBezTo>
                      <a:pt x="115736" y="272806"/>
                      <a:pt x="114624" y="273601"/>
                      <a:pt x="114624" y="273601"/>
                    </a:cubicBezTo>
                    <a:lnTo>
                      <a:pt x="113192" y="273601"/>
                    </a:lnTo>
                    <a:cubicBezTo>
                      <a:pt x="113192" y="273601"/>
                      <a:pt x="110966" y="272488"/>
                      <a:pt x="110966" y="272488"/>
                    </a:cubicBezTo>
                    <a:lnTo>
                      <a:pt x="109377" y="272806"/>
                    </a:lnTo>
                    <a:lnTo>
                      <a:pt x="107787" y="272806"/>
                    </a:lnTo>
                    <a:cubicBezTo>
                      <a:pt x="107787" y="272806"/>
                      <a:pt x="105562" y="271375"/>
                      <a:pt x="105562" y="271375"/>
                    </a:cubicBezTo>
                    <a:lnTo>
                      <a:pt x="104766" y="269786"/>
                    </a:lnTo>
                    <a:lnTo>
                      <a:pt x="103017" y="268514"/>
                    </a:lnTo>
                    <a:lnTo>
                      <a:pt x="99361" y="268991"/>
                    </a:lnTo>
                    <a:lnTo>
                      <a:pt x="96341" y="268991"/>
                    </a:lnTo>
                    <a:cubicBezTo>
                      <a:pt x="96341" y="268991"/>
                      <a:pt x="93797" y="268673"/>
                      <a:pt x="93797" y="268673"/>
                    </a:cubicBezTo>
                    <a:lnTo>
                      <a:pt x="91572" y="269150"/>
                    </a:lnTo>
                    <a:lnTo>
                      <a:pt x="89664" y="270740"/>
                    </a:lnTo>
                    <a:lnTo>
                      <a:pt x="88233" y="272647"/>
                    </a:lnTo>
                    <a:lnTo>
                      <a:pt x="86643" y="274237"/>
                    </a:lnTo>
                    <a:lnTo>
                      <a:pt x="81715" y="275350"/>
                    </a:lnTo>
                    <a:lnTo>
                      <a:pt x="79171" y="275350"/>
                    </a:lnTo>
                    <a:cubicBezTo>
                      <a:pt x="79171" y="275350"/>
                      <a:pt x="76787" y="276463"/>
                      <a:pt x="76787" y="276463"/>
                    </a:cubicBezTo>
                    <a:lnTo>
                      <a:pt x="73289" y="276781"/>
                    </a:lnTo>
                    <a:lnTo>
                      <a:pt x="70905" y="277735"/>
                    </a:lnTo>
                    <a:lnTo>
                      <a:pt x="66612" y="278212"/>
                    </a:lnTo>
                    <a:lnTo>
                      <a:pt x="61524" y="278689"/>
                    </a:lnTo>
                    <a:lnTo>
                      <a:pt x="58663" y="280119"/>
                    </a:lnTo>
                    <a:lnTo>
                      <a:pt x="57550" y="280755"/>
                    </a:lnTo>
                    <a:lnTo>
                      <a:pt x="54689" y="282663"/>
                    </a:lnTo>
                    <a:lnTo>
                      <a:pt x="49760" y="285683"/>
                    </a:lnTo>
                    <a:lnTo>
                      <a:pt x="47058" y="286796"/>
                    </a:lnTo>
                    <a:lnTo>
                      <a:pt x="43719" y="290135"/>
                    </a:lnTo>
                    <a:lnTo>
                      <a:pt x="39745" y="293155"/>
                    </a:lnTo>
                    <a:lnTo>
                      <a:pt x="37200" y="294745"/>
                    </a:lnTo>
                    <a:lnTo>
                      <a:pt x="33385" y="295540"/>
                    </a:lnTo>
                    <a:lnTo>
                      <a:pt x="31796" y="296335"/>
                    </a:lnTo>
                    <a:lnTo>
                      <a:pt x="31160" y="297289"/>
                    </a:lnTo>
                    <a:lnTo>
                      <a:pt x="31477" y="298402"/>
                    </a:lnTo>
                    <a:lnTo>
                      <a:pt x="30842" y="301423"/>
                    </a:lnTo>
                    <a:lnTo>
                      <a:pt x="29729" y="306986"/>
                    </a:lnTo>
                    <a:lnTo>
                      <a:pt x="29411" y="309689"/>
                    </a:lnTo>
                    <a:lnTo>
                      <a:pt x="29093" y="310961"/>
                    </a:lnTo>
                    <a:lnTo>
                      <a:pt x="26549" y="315412"/>
                    </a:lnTo>
                    <a:lnTo>
                      <a:pt x="23847" y="319546"/>
                    </a:lnTo>
                    <a:lnTo>
                      <a:pt x="22575" y="322249"/>
                    </a:lnTo>
                    <a:lnTo>
                      <a:pt x="21780" y="324315"/>
                    </a:lnTo>
                    <a:lnTo>
                      <a:pt x="22575" y="325905"/>
                    </a:lnTo>
                    <a:lnTo>
                      <a:pt x="23688" y="328925"/>
                    </a:lnTo>
                    <a:lnTo>
                      <a:pt x="24641" y="331310"/>
                    </a:lnTo>
                    <a:lnTo>
                      <a:pt x="24960" y="332900"/>
                    </a:lnTo>
                    <a:lnTo>
                      <a:pt x="24641" y="334808"/>
                    </a:lnTo>
                    <a:lnTo>
                      <a:pt x="23528" y="336557"/>
                    </a:lnTo>
                    <a:lnTo>
                      <a:pt x="21780" y="337670"/>
                    </a:lnTo>
                    <a:lnTo>
                      <a:pt x="19395" y="337987"/>
                    </a:lnTo>
                    <a:lnTo>
                      <a:pt x="14467" y="341008"/>
                    </a:lnTo>
                    <a:lnTo>
                      <a:pt x="8903" y="345459"/>
                    </a:lnTo>
                    <a:lnTo>
                      <a:pt x="7154" y="347526"/>
                    </a:lnTo>
                    <a:lnTo>
                      <a:pt x="6677" y="349434"/>
                    </a:lnTo>
                    <a:lnTo>
                      <a:pt x="5882" y="352454"/>
                    </a:lnTo>
                    <a:lnTo>
                      <a:pt x="6200" y="354044"/>
                    </a:lnTo>
                    <a:lnTo>
                      <a:pt x="7154" y="355157"/>
                    </a:lnTo>
                    <a:lnTo>
                      <a:pt x="8108" y="357700"/>
                    </a:lnTo>
                    <a:lnTo>
                      <a:pt x="8108" y="358973"/>
                    </a:lnTo>
                    <a:cubicBezTo>
                      <a:pt x="8108" y="358973"/>
                      <a:pt x="7313" y="359767"/>
                      <a:pt x="7313" y="359767"/>
                    </a:cubicBezTo>
                    <a:lnTo>
                      <a:pt x="5723" y="359767"/>
                    </a:lnTo>
                    <a:cubicBezTo>
                      <a:pt x="5723" y="359767"/>
                      <a:pt x="4293" y="360244"/>
                      <a:pt x="4293" y="360244"/>
                    </a:cubicBezTo>
                    <a:lnTo>
                      <a:pt x="3180" y="360880"/>
                    </a:lnTo>
                    <a:lnTo>
                      <a:pt x="2067" y="360880"/>
                    </a:lnTo>
                    <a:cubicBezTo>
                      <a:pt x="2067" y="360880"/>
                      <a:pt x="1113" y="361039"/>
                      <a:pt x="1113" y="361039"/>
                    </a:cubicBezTo>
                    <a:lnTo>
                      <a:pt x="1113" y="362152"/>
                    </a:lnTo>
                    <a:lnTo>
                      <a:pt x="1430" y="363424"/>
                    </a:lnTo>
                    <a:lnTo>
                      <a:pt x="1430" y="364696"/>
                    </a:lnTo>
                    <a:cubicBezTo>
                      <a:pt x="1430" y="364696"/>
                      <a:pt x="636" y="365491"/>
                      <a:pt x="636" y="365491"/>
                    </a:cubicBezTo>
                    <a:lnTo>
                      <a:pt x="0" y="366126"/>
                    </a:lnTo>
                    <a:lnTo>
                      <a:pt x="636" y="366921"/>
                    </a:lnTo>
                    <a:lnTo>
                      <a:pt x="1589" y="367716"/>
                    </a:lnTo>
                    <a:lnTo>
                      <a:pt x="3021" y="368988"/>
                    </a:lnTo>
                    <a:lnTo>
                      <a:pt x="5087" y="371373"/>
                    </a:lnTo>
                    <a:lnTo>
                      <a:pt x="6677" y="371850"/>
                    </a:lnTo>
                    <a:lnTo>
                      <a:pt x="7949" y="372644"/>
                    </a:lnTo>
                    <a:lnTo>
                      <a:pt x="7949" y="373917"/>
                    </a:lnTo>
                    <a:cubicBezTo>
                      <a:pt x="7949" y="373917"/>
                      <a:pt x="7631" y="375188"/>
                      <a:pt x="7631" y="375188"/>
                    </a:cubicBezTo>
                    <a:lnTo>
                      <a:pt x="6518" y="375824"/>
                    </a:lnTo>
                    <a:lnTo>
                      <a:pt x="6518" y="376937"/>
                    </a:lnTo>
                    <a:cubicBezTo>
                      <a:pt x="6518" y="376937"/>
                      <a:pt x="7949" y="378368"/>
                      <a:pt x="7949" y="378368"/>
                    </a:cubicBezTo>
                    <a:lnTo>
                      <a:pt x="9062" y="379322"/>
                    </a:lnTo>
                    <a:lnTo>
                      <a:pt x="10175" y="380752"/>
                    </a:lnTo>
                    <a:lnTo>
                      <a:pt x="11129" y="382819"/>
                    </a:lnTo>
                    <a:lnTo>
                      <a:pt x="11129" y="384091"/>
                    </a:lnTo>
                    <a:lnTo>
                      <a:pt x="12242" y="385681"/>
                    </a:lnTo>
                    <a:lnTo>
                      <a:pt x="12877" y="387112"/>
                    </a:lnTo>
                    <a:lnTo>
                      <a:pt x="12877" y="388384"/>
                    </a:lnTo>
                    <a:lnTo>
                      <a:pt x="14626" y="389655"/>
                    </a:lnTo>
                    <a:lnTo>
                      <a:pt x="16057" y="390609"/>
                    </a:lnTo>
                    <a:lnTo>
                      <a:pt x="17170" y="391563"/>
                    </a:lnTo>
                    <a:lnTo>
                      <a:pt x="18283" y="392199"/>
                    </a:lnTo>
                    <a:lnTo>
                      <a:pt x="18600" y="393153"/>
                    </a:lnTo>
                    <a:lnTo>
                      <a:pt x="18600" y="394743"/>
                    </a:lnTo>
                    <a:cubicBezTo>
                      <a:pt x="18600" y="394743"/>
                      <a:pt x="20031" y="397286"/>
                      <a:pt x="20031" y="397286"/>
                    </a:cubicBezTo>
                    <a:lnTo>
                      <a:pt x="22893" y="399194"/>
                    </a:lnTo>
                    <a:lnTo>
                      <a:pt x="25277" y="401896"/>
                    </a:lnTo>
                    <a:lnTo>
                      <a:pt x="26708" y="403804"/>
                    </a:lnTo>
                    <a:lnTo>
                      <a:pt x="29411" y="406984"/>
                    </a:lnTo>
                    <a:lnTo>
                      <a:pt x="29411" y="410640"/>
                    </a:lnTo>
                    <a:cubicBezTo>
                      <a:pt x="29411" y="410640"/>
                      <a:pt x="26073" y="414774"/>
                      <a:pt x="26073" y="414774"/>
                    </a:cubicBezTo>
                    <a:lnTo>
                      <a:pt x="22575" y="418907"/>
                    </a:lnTo>
                    <a:lnTo>
                      <a:pt x="28139" y="418907"/>
                    </a:lnTo>
                    <a:cubicBezTo>
                      <a:pt x="28139" y="418907"/>
                      <a:pt x="33862" y="418907"/>
                      <a:pt x="33862" y="418907"/>
                    </a:cubicBezTo>
                    <a:lnTo>
                      <a:pt x="39904" y="420179"/>
                    </a:lnTo>
                    <a:lnTo>
                      <a:pt x="43878" y="421292"/>
                    </a:lnTo>
                    <a:lnTo>
                      <a:pt x="46262" y="421769"/>
                    </a:lnTo>
                    <a:lnTo>
                      <a:pt x="48012" y="423041"/>
                    </a:lnTo>
                    <a:lnTo>
                      <a:pt x="48806" y="425108"/>
                    </a:lnTo>
                    <a:lnTo>
                      <a:pt x="49442" y="426856"/>
                    </a:lnTo>
                    <a:lnTo>
                      <a:pt x="49442" y="429400"/>
                    </a:lnTo>
                    <a:cubicBezTo>
                      <a:pt x="49442" y="429400"/>
                      <a:pt x="52144" y="431467"/>
                      <a:pt x="52144" y="431467"/>
                    </a:cubicBezTo>
                    <a:lnTo>
                      <a:pt x="52144" y="433374"/>
                    </a:lnTo>
                    <a:cubicBezTo>
                      <a:pt x="52144" y="433374"/>
                      <a:pt x="51827" y="436077"/>
                      <a:pt x="51827" y="436077"/>
                    </a:cubicBezTo>
                    <a:lnTo>
                      <a:pt x="52940" y="436077"/>
                    </a:lnTo>
                    <a:cubicBezTo>
                      <a:pt x="52940" y="436077"/>
                      <a:pt x="60252" y="436077"/>
                      <a:pt x="60252" y="436077"/>
                    </a:cubicBezTo>
                    <a:lnTo>
                      <a:pt x="68201" y="436077"/>
                    </a:lnTo>
                    <a:cubicBezTo>
                      <a:pt x="68201" y="436077"/>
                      <a:pt x="75991" y="435600"/>
                      <a:pt x="75991" y="435600"/>
                    </a:cubicBezTo>
                    <a:lnTo>
                      <a:pt x="78853" y="434964"/>
                    </a:lnTo>
                    <a:lnTo>
                      <a:pt x="82351" y="431625"/>
                    </a:lnTo>
                    <a:lnTo>
                      <a:pt x="84417" y="430671"/>
                    </a:lnTo>
                    <a:lnTo>
                      <a:pt x="86484" y="429082"/>
                    </a:lnTo>
                    <a:lnTo>
                      <a:pt x="89027" y="426220"/>
                    </a:lnTo>
                    <a:lnTo>
                      <a:pt x="90935" y="424948"/>
                    </a:lnTo>
                    <a:lnTo>
                      <a:pt x="92525" y="423359"/>
                    </a:lnTo>
                    <a:lnTo>
                      <a:pt x="95069" y="421769"/>
                    </a:lnTo>
                    <a:lnTo>
                      <a:pt x="96022" y="420656"/>
                    </a:lnTo>
                    <a:lnTo>
                      <a:pt x="96817" y="420179"/>
                    </a:lnTo>
                    <a:lnTo>
                      <a:pt x="98726" y="419384"/>
                    </a:lnTo>
                    <a:lnTo>
                      <a:pt x="97930" y="420815"/>
                    </a:lnTo>
                    <a:lnTo>
                      <a:pt x="97295" y="422405"/>
                    </a:lnTo>
                    <a:lnTo>
                      <a:pt x="97295" y="424631"/>
                    </a:lnTo>
                    <a:cubicBezTo>
                      <a:pt x="97295" y="424631"/>
                      <a:pt x="98089" y="427015"/>
                      <a:pt x="98089" y="427015"/>
                    </a:cubicBezTo>
                    <a:lnTo>
                      <a:pt x="97295" y="428764"/>
                    </a:lnTo>
                    <a:lnTo>
                      <a:pt x="96022" y="430354"/>
                    </a:lnTo>
                    <a:lnTo>
                      <a:pt x="96022" y="434646"/>
                    </a:lnTo>
                    <a:cubicBezTo>
                      <a:pt x="96022" y="434646"/>
                      <a:pt x="96022" y="440687"/>
                      <a:pt x="96022" y="440687"/>
                    </a:cubicBezTo>
                    <a:lnTo>
                      <a:pt x="96022" y="445934"/>
                    </a:lnTo>
                    <a:cubicBezTo>
                      <a:pt x="96022" y="445934"/>
                      <a:pt x="96022" y="452452"/>
                      <a:pt x="96022" y="452452"/>
                    </a:cubicBezTo>
                    <a:lnTo>
                      <a:pt x="96022" y="459765"/>
                    </a:lnTo>
                    <a:cubicBezTo>
                      <a:pt x="96022" y="459765"/>
                      <a:pt x="96022" y="464693"/>
                      <a:pt x="96022" y="464693"/>
                    </a:cubicBezTo>
                    <a:lnTo>
                      <a:pt x="97295" y="463739"/>
                    </a:lnTo>
                    <a:lnTo>
                      <a:pt x="99043" y="462944"/>
                    </a:lnTo>
                    <a:lnTo>
                      <a:pt x="101428" y="465170"/>
                    </a:lnTo>
                    <a:lnTo>
                      <a:pt x="103177" y="466124"/>
                    </a:lnTo>
                    <a:lnTo>
                      <a:pt x="104608" y="466124"/>
                    </a:lnTo>
                    <a:cubicBezTo>
                      <a:pt x="104608" y="466124"/>
                      <a:pt x="106038" y="466283"/>
                      <a:pt x="106038" y="466283"/>
                    </a:cubicBezTo>
                    <a:lnTo>
                      <a:pt x="108105" y="465806"/>
                    </a:lnTo>
                    <a:lnTo>
                      <a:pt x="112557" y="463898"/>
                    </a:lnTo>
                    <a:lnTo>
                      <a:pt x="115577" y="462308"/>
                    </a:lnTo>
                    <a:lnTo>
                      <a:pt x="119074" y="462308"/>
                    </a:lnTo>
                    <a:cubicBezTo>
                      <a:pt x="119074" y="462308"/>
                      <a:pt x="123844" y="462944"/>
                      <a:pt x="123844" y="462944"/>
                    </a:cubicBezTo>
                    <a:lnTo>
                      <a:pt x="126547" y="462944"/>
                    </a:lnTo>
                    <a:cubicBezTo>
                      <a:pt x="126547" y="462944"/>
                      <a:pt x="129885" y="462785"/>
                      <a:pt x="129885" y="462785"/>
                    </a:cubicBezTo>
                    <a:lnTo>
                      <a:pt x="136562" y="462785"/>
                    </a:lnTo>
                    <a:cubicBezTo>
                      <a:pt x="136562" y="462785"/>
                      <a:pt x="143080" y="464057"/>
                      <a:pt x="143080" y="464057"/>
                    </a:cubicBezTo>
                    <a:lnTo>
                      <a:pt x="147531" y="464534"/>
                    </a:lnTo>
                    <a:lnTo>
                      <a:pt x="149440" y="465488"/>
                    </a:lnTo>
                    <a:lnTo>
                      <a:pt x="149916" y="467077"/>
                    </a:lnTo>
                    <a:lnTo>
                      <a:pt x="151188" y="467714"/>
                    </a:lnTo>
                    <a:lnTo>
                      <a:pt x="152619" y="467395"/>
                    </a:lnTo>
                    <a:lnTo>
                      <a:pt x="154209" y="467395"/>
                    </a:lnTo>
                    <a:cubicBezTo>
                      <a:pt x="154209" y="467395"/>
                      <a:pt x="157706" y="465647"/>
                      <a:pt x="157706" y="465647"/>
                    </a:cubicBezTo>
                    <a:lnTo>
                      <a:pt x="160567" y="464534"/>
                    </a:lnTo>
                    <a:lnTo>
                      <a:pt x="163112" y="463262"/>
                    </a:lnTo>
                    <a:lnTo>
                      <a:pt x="164383" y="461990"/>
                    </a:lnTo>
                    <a:lnTo>
                      <a:pt x="167403" y="457698"/>
                    </a:lnTo>
                    <a:lnTo>
                      <a:pt x="169948" y="455313"/>
                    </a:lnTo>
                    <a:lnTo>
                      <a:pt x="172174" y="454518"/>
                    </a:lnTo>
                    <a:lnTo>
                      <a:pt x="176624" y="454200"/>
                    </a:lnTo>
                    <a:lnTo>
                      <a:pt x="178056" y="454836"/>
                    </a:lnTo>
                    <a:lnTo>
                      <a:pt x="179963" y="454836"/>
                    </a:lnTo>
                    <a:cubicBezTo>
                      <a:pt x="179963" y="454836"/>
                      <a:pt x="181553" y="452293"/>
                      <a:pt x="181553" y="452293"/>
                    </a:cubicBezTo>
                    <a:lnTo>
                      <a:pt x="183938" y="449590"/>
                    </a:lnTo>
                    <a:lnTo>
                      <a:pt x="188707" y="446251"/>
                    </a:lnTo>
                    <a:lnTo>
                      <a:pt x="191092" y="445298"/>
                    </a:lnTo>
                    <a:lnTo>
                      <a:pt x="192522" y="444185"/>
                    </a:lnTo>
                    <a:lnTo>
                      <a:pt x="195066" y="444185"/>
                    </a:lnTo>
                    <a:cubicBezTo>
                      <a:pt x="195066" y="444185"/>
                      <a:pt x="197291" y="442754"/>
                      <a:pt x="197291" y="442754"/>
                    </a:cubicBezTo>
                    <a:lnTo>
                      <a:pt x="208261" y="434328"/>
                    </a:lnTo>
                    <a:lnTo>
                      <a:pt x="212713" y="432103"/>
                    </a:lnTo>
                    <a:lnTo>
                      <a:pt x="215415" y="431784"/>
                    </a:lnTo>
                    <a:lnTo>
                      <a:pt x="217641" y="431307"/>
                    </a:lnTo>
                    <a:lnTo>
                      <a:pt x="221456" y="430036"/>
                    </a:lnTo>
                    <a:lnTo>
                      <a:pt x="231154" y="428923"/>
                    </a:lnTo>
                    <a:lnTo>
                      <a:pt x="237354" y="428446"/>
                    </a:lnTo>
                    <a:lnTo>
                      <a:pt x="239421" y="429559"/>
                    </a:lnTo>
                    <a:lnTo>
                      <a:pt x="241647" y="429241"/>
                    </a:lnTo>
                    <a:lnTo>
                      <a:pt x="243555" y="427333"/>
                    </a:lnTo>
                    <a:lnTo>
                      <a:pt x="245144" y="426697"/>
                    </a:lnTo>
                    <a:lnTo>
                      <a:pt x="246257" y="426697"/>
                    </a:lnTo>
                    <a:cubicBezTo>
                      <a:pt x="246257" y="426697"/>
                      <a:pt x="248005" y="428923"/>
                      <a:pt x="248005" y="428923"/>
                    </a:cubicBezTo>
                    <a:lnTo>
                      <a:pt x="248801" y="431307"/>
                    </a:lnTo>
                    <a:lnTo>
                      <a:pt x="248324" y="433056"/>
                    </a:lnTo>
                    <a:lnTo>
                      <a:pt x="248324" y="435759"/>
                    </a:lnTo>
                    <a:cubicBezTo>
                      <a:pt x="248324" y="435759"/>
                      <a:pt x="249118" y="439256"/>
                      <a:pt x="249118" y="439256"/>
                    </a:cubicBezTo>
                    <a:lnTo>
                      <a:pt x="248642" y="442277"/>
                    </a:lnTo>
                    <a:lnTo>
                      <a:pt x="246257" y="446251"/>
                    </a:lnTo>
                    <a:lnTo>
                      <a:pt x="245144" y="447841"/>
                    </a:lnTo>
                    <a:lnTo>
                      <a:pt x="244827" y="449590"/>
                    </a:lnTo>
                    <a:lnTo>
                      <a:pt x="244827" y="451816"/>
                    </a:lnTo>
                    <a:cubicBezTo>
                      <a:pt x="244827" y="451816"/>
                      <a:pt x="246098" y="455472"/>
                      <a:pt x="246098" y="455472"/>
                    </a:cubicBezTo>
                    <a:lnTo>
                      <a:pt x="248005" y="460559"/>
                    </a:lnTo>
                    <a:lnTo>
                      <a:pt x="248324" y="464375"/>
                    </a:lnTo>
                    <a:lnTo>
                      <a:pt x="246892" y="466918"/>
                    </a:lnTo>
                    <a:lnTo>
                      <a:pt x="246257" y="468985"/>
                    </a:lnTo>
                    <a:lnTo>
                      <a:pt x="246257" y="470734"/>
                    </a:lnTo>
                    <a:cubicBezTo>
                      <a:pt x="246257" y="470734"/>
                      <a:pt x="246892" y="472006"/>
                      <a:pt x="246892" y="472006"/>
                    </a:cubicBezTo>
                    <a:lnTo>
                      <a:pt x="247688" y="472801"/>
                    </a:lnTo>
                    <a:lnTo>
                      <a:pt x="248165" y="474232"/>
                    </a:lnTo>
                    <a:lnTo>
                      <a:pt x="248165" y="476457"/>
                    </a:lnTo>
                    <a:cubicBezTo>
                      <a:pt x="248165" y="476457"/>
                      <a:pt x="249437" y="478524"/>
                      <a:pt x="249437" y="478524"/>
                    </a:cubicBezTo>
                    <a:lnTo>
                      <a:pt x="251663" y="480591"/>
                    </a:lnTo>
                    <a:lnTo>
                      <a:pt x="252616" y="482498"/>
                    </a:lnTo>
                    <a:lnTo>
                      <a:pt x="252139" y="484247"/>
                    </a:lnTo>
                    <a:lnTo>
                      <a:pt x="252139" y="485360"/>
                    </a:lnTo>
                    <a:cubicBezTo>
                      <a:pt x="252139" y="485360"/>
                      <a:pt x="252934" y="485837"/>
                      <a:pt x="252934" y="485837"/>
                    </a:cubicBezTo>
                    <a:lnTo>
                      <a:pt x="253570" y="485519"/>
                    </a:lnTo>
                    <a:lnTo>
                      <a:pt x="254365" y="485042"/>
                    </a:lnTo>
                    <a:lnTo>
                      <a:pt x="255001" y="485042"/>
                    </a:lnTo>
                    <a:cubicBezTo>
                      <a:pt x="255001" y="485042"/>
                      <a:pt x="256591" y="487745"/>
                      <a:pt x="256591" y="487745"/>
                    </a:cubicBezTo>
                    <a:lnTo>
                      <a:pt x="256591" y="488222"/>
                    </a:lnTo>
                    <a:cubicBezTo>
                      <a:pt x="256591" y="488222"/>
                      <a:pt x="257545" y="490288"/>
                      <a:pt x="257545" y="490288"/>
                    </a:cubicBezTo>
                    <a:lnTo>
                      <a:pt x="257862" y="491878"/>
                    </a:lnTo>
                    <a:lnTo>
                      <a:pt x="260088" y="492832"/>
                    </a:lnTo>
                    <a:lnTo>
                      <a:pt x="262473" y="493468"/>
                    </a:lnTo>
                    <a:lnTo>
                      <a:pt x="263744" y="494263"/>
                    </a:lnTo>
                    <a:lnTo>
                      <a:pt x="266447" y="496806"/>
                    </a:lnTo>
                    <a:lnTo>
                      <a:pt x="268673" y="498396"/>
                    </a:lnTo>
                    <a:lnTo>
                      <a:pt x="271535" y="499827"/>
                    </a:lnTo>
                    <a:lnTo>
                      <a:pt x="272489" y="502053"/>
                    </a:lnTo>
                    <a:lnTo>
                      <a:pt x="274237" y="505391"/>
                    </a:lnTo>
                    <a:lnTo>
                      <a:pt x="279006" y="506663"/>
                    </a:lnTo>
                    <a:lnTo>
                      <a:pt x="284571" y="507299"/>
                    </a:lnTo>
                    <a:lnTo>
                      <a:pt x="288068" y="507935"/>
                    </a:lnTo>
                    <a:lnTo>
                      <a:pt x="292361" y="506186"/>
                    </a:lnTo>
                    <a:lnTo>
                      <a:pt x="295222" y="506504"/>
                    </a:lnTo>
                    <a:lnTo>
                      <a:pt x="298243" y="507617"/>
                    </a:lnTo>
                    <a:lnTo>
                      <a:pt x="299514" y="508412"/>
                    </a:lnTo>
                    <a:lnTo>
                      <a:pt x="301740" y="510160"/>
                    </a:lnTo>
                    <a:lnTo>
                      <a:pt x="305079" y="512386"/>
                    </a:lnTo>
                    <a:lnTo>
                      <a:pt x="307940" y="513181"/>
                    </a:lnTo>
                    <a:lnTo>
                      <a:pt x="309848" y="511909"/>
                    </a:lnTo>
                    <a:lnTo>
                      <a:pt x="311756" y="511433"/>
                    </a:lnTo>
                    <a:lnTo>
                      <a:pt x="313187" y="511909"/>
                    </a:lnTo>
                    <a:lnTo>
                      <a:pt x="313982" y="514294"/>
                    </a:lnTo>
                    <a:lnTo>
                      <a:pt x="314776" y="515884"/>
                    </a:lnTo>
                    <a:lnTo>
                      <a:pt x="316367" y="517155"/>
                    </a:lnTo>
                    <a:lnTo>
                      <a:pt x="319864" y="520176"/>
                    </a:lnTo>
                    <a:lnTo>
                      <a:pt x="321931" y="521448"/>
                    </a:lnTo>
                    <a:lnTo>
                      <a:pt x="324157" y="521448"/>
                    </a:lnTo>
                    <a:cubicBezTo>
                      <a:pt x="324157" y="521448"/>
                      <a:pt x="328767" y="523356"/>
                      <a:pt x="328767" y="523356"/>
                    </a:cubicBezTo>
                    <a:lnTo>
                      <a:pt x="333695" y="525264"/>
                    </a:lnTo>
                    <a:lnTo>
                      <a:pt x="336239" y="525581"/>
                    </a:lnTo>
                    <a:lnTo>
                      <a:pt x="338782" y="525264"/>
                    </a:lnTo>
                    <a:lnTo>
                      <a:pt x="340372" y="526058"/>
                    </a:lnTo>
                    <a:lnTo>
                      <a:pt x="341008" y="528443"/>
                    </a:lnTo>
                    <a:lnTo>
                      <a:pt x="345300" y="533212"/>
                    </a:lnTo>
                    <a:lnTo>
                      <a:pt x="347367" y="535120"/>
                    </a:lnTo>
                    <a:lnTo>
                      <a:pt x="349752" y="536710"/>
                    </a:lnTo>
                    <a:lnTo>
                      <a:pt x="355952" y="536710"/>
                    </a:lnTo>
                    <a:cubicBezTo>
                      <a:pt x="355952" y="536710"/>
                      <a:pt x="357860" y="537187"/>
                      <a:pt x="357860" y="537187"/>
                    </a:cubicBezTo>
                    <a:lnTo>
                      <a:pt x="360562" y="536710"/>
                    </a:lnTo>
                    <a:lnTo>
                      <a:pt x="368829" y="535915"/>
                    </a:lnTo>
                    <a:lnTo>
                      <a:pt x="370260" y="535597"/>
                    </a:lnTo>
                    <a:lnTo>
                      <a:pt x="374871" y="537664"/>
                    </a:lnTo>
                    <a:lnTo>
                      <a:pt x="380434" y="540684"/>
                    </a:lnTo>
                    <a:lnTo>
                      <a:pt x="384091" y="543069"/>
                    </a:lnTo>
                    <a:lnTo>
                      <a:pt x="386635" y="544341"/>
                    </a:lnTo>
                    <a:lnTo>
                      <a:pt x="387907" y="546407"/>
                    </a:lnTo>
                    <a:lnTo>
                      <a:pt x="389019" y="548633"/>
                    </a:lnTo>
                    <a:lnTo>
                      <a:pt x="389496" y="551018"/>
                    </a:lnTo>
                    <a:lnTo>
                      <a:pt x="388861" y="553402"/>
                    </a:lnTo>
                    <a:lnTo>
                      <a:pt x="387907" y="554356"/>
                    </a:lnTo>
                    <a:lnTo>
                      <a:pt x="387589" y="555946"/>
                    </a:lnTo>
                    <a:lnTo>
                      <a:pt x="388065" y="558172"/>
                    </a:lnTo>
                    <a:lnTo>
                      <a:pt x="389973" y="560239"/>
                    </a:lnTo>
                    <a:lnTo>
                      <a:pt x="390609" y="562782"/>
                    </a:lnTo>
                    <a:lnTo>
                      <a:pt x="391563" y="567234"/>
                    </a:lnTo>
                    <a:lnTo>
                      <a:pt x="392676" y="568665"/>
                    </a:lnTo>
                    <a:lnTo>
                      <a:pt x="393471" y="582337"/>
                    </a:lnTo>
                    <a:lnTo>
                      <a:pt x="389815" y="582337"/>
                    </a:lnTo>
                    <a:cubicBezTo>
                      <a:pt x="389815" y="582337"/>
                      <a:pt x="384568" y="582654"/>
                      <a:pt x="384568" y="582654"/>
                    </a:cubicBezTo>
                    <a:lnTo>
                      <a:pt x="386157" y="583926"/>
                    </a:lnTo>
                    <a:lnTo>
                      <a:pt x="390450" y="589014"/>
                    </a:lnTo>
                    <a:lnTo>
                      <a:pt x="394425" y="593783"/>
                    </a:lnTo>
                    <a:lnTo>
                      <a:pt x="395060" y="601414"/>
                    </a:lnTo>
                    <a:lnTo>
                      <a:pt x="395378" y="606183"/>
                    </a:lnTo>
                    <a:lnTo>
                      <a:pt x="396014" y="612861"/>
                    </a:lnTo>
                    <a:lnTo>
                      <a:pt x="396332" y="616835"/>
                    </a:lnTo>
                    <a:lnTo>
                      <a:pt x="406189" y="617153"/>
                    </a:lnTo>
                    <a:lnTo>
                      <a:pt x="417636" y="617630"/>
                    </a:lnTo>
                    <a:lnTo>
                      <a:pt x="431308" y="618107"/>
                    </a:lnTo>
                    <a:lnTo>
                      <a:pt x="443390" y="618584"/>
                    </a:lnTo>
                    <a:lnTo>
                      <a:pt x="444503" y="618584"/>
                    </a:lnTo>
                    <a:cubicBezTo>
                      <a:pt x="444503" y="618584"/>
                      <a:pt x="446569" y="617948"/>
                      <a:pt x="446569" y="617948"/>
                    </a:cubicBezTo>
                    <a:lnTo>
                      <a:pt x="448000" y="617312"/>
                    </a:lnTo>
                    <a:lnTo>
                      <a:pt x="448795" y="617312"/>
                    </a:lnTo>
                    <a:cubicBezTo>
                      <a:pt x="448795" y="617312"/>
                      <a:pt x="448795" y="618902"/>
                      <a:pt x="448795" y="618902"/>
                    </a:cubicBezTo>
                    <a:lnTo>
                      <a:pt x="448478" y="620968"/>
                    </a:lnTo>
                    <a:lnTo>
                      <a:pt x="448478" y="623353"/>
                    </a:lnTo>
                    <a:cubicBezTo>
                      <a:pt x="448478" y="623353"/>
                      <a:pt x="444980" y="627963"/>
                      <a:pt x="444980" y="627963"/>
                    </a:cubicBezTo>
                    <a:lnTo>
                      <a:pt x="444980" y="629394"/>
                    </a:lnTo>
                    <a:cubicBezTo>
                      <a:pt x="444980" y="629394"/>
                      <a:pt x="445298" y="635594"/>
                      <a:pt x="445298" y="635594"/>
                    </a:cubicBezTo>
                    <a:lnTo>
                      <a:pt x="446569" y="640523"/>
                    </a:lnTo>
                    <a:lnTo>
                      <a:pt x="447205" y="644974"/>
                    </a:lnTo>
                    <a:lnTo>
                      <a:pt x="448636" y="646405"/>
                    </a:lnTo>
                    <a:lnTo>
                      <a:pt x="452769" y="648789"/>
                    </a:lnTo>
                    <a:lnTo>
                      <a:pt x="458970" y="653241"/>
                    </a:lnTo>
                    <a:lnTo>
                      <a:pt x="461513" y="653877"/>
                    </a:lnTo>
                    <a:lnTo>
                      <a:pt x="463580" y="653241"/>
                    </a:lnTo>
                    <a:lnTo>
                      <a:pt x="464852" y="654990"/>
                    </a:lnTo>
                    <a:lnTo>
                      <a:pt x="465170" y="657851"/>
                    </a:lnTo>
                    <a:lnTo>
                      <a:pt x="468508" y="665959"/>
                    </a:lnTo>
                    <a:lnTo>
                      <a:pt x="470734" y="671047"/>
                    </a:lnTo>
                    <a:lnTo>
                      <a:pt x="471688" y="672795"/>
                    </a:lnTo>
                    <a:lnTo>
                      <a:pt x="473278" y="673749"/>
                    </a:lnTo>
                    <a:lnTo>
                      <a:pt x="472960" y="674385"/>
                    </a:lnTo>
                    <a:lnTo>
                      <a:pt x="471688" y="674703"/>
                    </a:lnTo>
                    <a:lnTo>
                      <a:pt x="471052" y="675657"/>
                    </a:lnTo>
                    <a:lnTo>
                      <a:pt x="469144" y="681380"/>
                    </a:lnTo>
                    <a:lnTo>
                      <a:pt x="466600" y="689011"/>
                    </a:lnTo>
                    <a:lnTo>
                      <a:pt x="465011" y="694416"/>
                    </a:lnTo>
                    <a:lnTo>
                      <a:pt x="466441" y="694416"/>
                    </a:lnTo>
                    <a:cubicBezTo>
                      <a:pt x="466441" y="694416"/>
                      <a:pt x="466441" y="696006"/>
                      <a:pt x="466441" y="696006"/>
                    </a:cubicBezTo>
                    <a:lnTo>
                      <a:pt x="466759" y="698232"/>
                    </a:lnTo>
                    <a:lnTo>
                      <a:pt x="464852" y="698550"/>
                    </a:lnTo>
                    <a:lnTo>
                      <a:pt x="464375" y="699345"/>
                    </a:lnTo>
                    <a:lnTo>
                      <a:pt x="462309" y="703796"/>
                    </a:lnTo>
                    <a:lnTo>
                      <a:pt x="459447" y="709519"/>
                    </a:lnTo>
                    <a:lnTo>
                      <a:pt x="456585" y="715401"/>
                    </a:lnTo>
                    <a:lnTo>
                      <a:pt x="454836" y="718899"/>
                    </a:lnTo>
                    <a:lnTo>
                      <a:pt x="457698" y="721442"/>
                    </a:lnTo>
                    <a:lnTo>
                      <a:pt x="462626" y="725735"/>
                    </a:lnTo>
                    <a:lnTo>
                      <a:pt x="461831" y="727007"/>
                    </a:lnTo>
                    <a:lnTo>
                      <a:pt x="459764" y="727643"/>
                    </a:lnTo>
                    <a:lnTo>
                      <a:pt x="458016" y="728120"/>
                    </a:lnTo>
                    <a:lnTo>
                      <a:pt x="456744" y="729709"/>
                    </a:lnTo>
                    <a:lnTo>
                      <a:pt x="455949" y="730981"/>
                    </a:lnTo>
                    <a:lnTo>
                      <a:pt x="454041" y="731458"/>
                    </a:lnTo>
                    <a:lnTo>
                      <a:pt x="454677" y="733684"/>
                    </a:lnTo>
                    <a:lnTo>
                      <a:pt x="454995" y="735273"/>
                    </a:lnTo>
                    <a:lnTo>
                      <a:pt x="455949" y="736386"/>
                    </a:lnTo>
                    <a:lnTo>
                      <a:pt x="456903" y="737976"/>
                    </a:lnTo>
                    <a:lnTo>
                      <a:pt x="457857" y="738930"/>
                    </a:lnTo>
                    <a:lnTo>
                      <a:pt x="458492" y="740361"/>
                    </a:lnTo>
                    <a:lnTo>
                      <a:pt x="458492" y="742110"/>
                    </a:lnTo>
                    <a:cubicBezTo>
                      <a:pt x="458492" y="742110"/>
                      <a:pt x="458651" y="744335"/>
                      <a:pt x="458651" y="744335"/>
                    </a:cubicBezTo>
                    <a:lnTo>
                      <a:pt x="459129" y="746243"/>
                    </a:lnTo>
                    <a:lnTo>
                      <a:pt x="459605" y="746720"/>
                    </a:lnTo>
                    <a:lnTo>
                      <a:pt x="461036" y="747197"/>
                    </a:lnTo>
                    <a:lnTo>
                      <a:pt x="461672" y="748946"/>
                    </a:lnTo>
                    <a:lnTo>
                      <a:pt x="461196" y="749741"/>
                    </a:lnTo>
                    <a:lnTo>
                      <a:pt x="461196" y="750694"/>
                    </a:lnTo>
                    <a:cubicBezTo>
                      <a:pt x="461196" y="750694"/>
                      <a:pt x="461831" y="751648"/>
                      <a:pt x="461831" y="751648"/>
                    </a:cubicBezTo>
                    <a:lnTo>
                      <a:pt x="461355" y="752602"/>
                    </a:lnTo>
                    <a:lnTo>
                      <a:pt x="461355" y="753397"/>
                    </a:lnTo>
                    <a:cubicBezTo>
                      <a:pt x="461355" y="753397"/>
                      <a:pt x="462467" y="754033"/>
                      <a:pt x="462467" y="754033"/>
                    </a:cubicBezTo>
                    <a:lnTo>
                      <a:pt x="463262" y="756418"/>
                    </a:lnTo>
                    <a:lnTo>
                      <a:pt x="463262" y="760392"/>
                    </a:lnTo>
                    <a:cubicBezTo>
                      <a:pt x="463262" y="760392"/>
                      <a:pt x="462467" y="762618"/>
                      <a:pt x="462467" y="762618"/>
                    </a:cubicBezTo>
                    <a:lnTo>
                      <a:pt x="461672" y="764367"/>
                    </a:lnTo>
                    <a:lnTo>
                      <a:pt x="461672" y="765479"/>
                    </a:lnTo>
                    <a:cubicBezTo>
                      <a:pt x="461672" y="765479"/>
                      <a:pt x="461990" y="767069"/>
                      <a:pt x="461990" y="767069"/>
                    </a:cubicBezTo>
                    <a:lnTo>
                      <a:pt x="461036" y="768977"/>
                    </a:lnTo>
                    <a:lnTo>
                      <a:pt x="459923" y="771203"/>
                    </a:lnTo>
                    <a:lnTo>
                      <a:pt x="460242" y="772793"/>
                    </a:lnTo>
                    <a:lnTo>
                      <a:pt x="460242" y="774223"/>
                    </a:lnTo>
                    <a:cubicBezTo>
                      <a:pt x="460242" y="774223"/>
                      <a:pt x="460559" y="775813"/>
                      <a:pt x="460559" y="775813"/>
                    </a:cubicBezTo>
                    <a:lnTo>
                      <a:pt x="460877" y="777244"/>
                    </a:lnTo>
                    <a:lnTo>
                      <a:pt x="460559" y="778834"/>
                    </a:lnTo>
                    <a:lnTo>
                      <a:pt x="460242" y="780265"/>
                    </a:lnTo>
                    <a:lnTo>
                      <a:pt x="460242" y="781854"/>
                    </a:lnTo>
                    <a:cubicBezTo>
                      <a:pt x="460242" y="781854"/>
                      <a:pt x="460559" y="783603"/>
                      <a:pt x="460559" y="783603"/>
                    </a:cubicBezTo>
                    <a:lnTo>
                      <a:pt x="459764" y="785351"/>
                    </a:lnTo>
                    <a:lnTo>
                      <a:pt x="459288" y="786464"/>
                    </a:lnTo>
                    <a:lnTo>
                      <a:pt x="459288" y="787577"/>
                    </a:lnTo>
                    <a:cubicBezTo>
                      <a:pt x="459288" y="787577"/>
                      <a:pt x="459923" y="789485"/>
                      <a:pt x="459923" y="789485"/>
                    </a:cubicBezTo>
                    <a:lnTo>
                      <a:pt x="462149" y="790280"/>
                    </a:lnTo>
                    <a:lnTo>
                      <a:pt x="463898" y="790280"/>
                    </a:lnTo>
                    <a:cubicBezTo>
                      <a:pt x="463898" y="790280"/>
                      <a:pt x="465487" y="789485"/>
                      <a:pt x="465487" y="789485"/>
                    </a:cubicBezTo>
                    <a:lnTo>
                      <a:pt x="466759" y="789167"/>
                    </a:lnTo>
                    <a:lnTo>
                      <a:pt x="468985" y="790121"/>
                    </a:lnTo>
                    <a:lnTo>
                      <a:pt x="471052" y="791711"/>
                    </a:lnTo>
                    <a:lnTo>
                      <a:pt x="473755" y="791711"/>
                    </a:lnTo>
                    <a:cubicBezTo>
                      <a:pt x="473755" y="791711"/>
                      <a:pt x="476140" y="792188"/>
                      <a:pt x="476140" y="792188"/>
                    </a:cubicBezTo>
                    <a:lnTo>
                      <a:pt x="477888" y="792665"/>
                    </a:lnTo>
                    <a:lnTo>
                      <a:pt x="480590" y="792029"/>
                    </a:lnTo>
                    <a:lnTo>
                      <a:pt x="483294" y="792665"/>
                    </a:lnTo>
                    <a:lnTo>
                      <a:pt x="486473" y="793619"/>
                    </a:lnTo>
                    <a:lnTo>
                      <a:pt x="489176" y="794413"/>
                    </a:lnTo>
                    <a:lnTo>
                      <a:pt x="491878" y="794413"/>
                    </a:lnTo>
                    <a:cubicBezTo>
                      <a:pt x="491878" y="794413"/>
                      <a:pt x="493945" y="794096"/>
                      <a:pt x="493945" y="794096"/>
                    </a:cubicBezTo>
                    <a:lnTo>
                      <a:pt x="496012" y="793142"/>
                    </a:lnTo>
                    <a:lnTo>
                      <a:pt x="498079" y="793142"/>
                    </a:lnTo>
                    <a:cubicBezTo>
                      <a:pt x="498079" y="793142"/>
                      <a:pt x="499668" y="791711"/>
                      <a:pt x="499668" y="791711"/>
                    </a:cubicBezTo>
                    <a:lnTo>
                      <a:pt x="500463" y="790280"/>
                    </a:lnTo>
                    <a:lnTo>
                      <a:pt x="501257" y="789326"/>
                    </a:lnTo>
                    <a:lnTo>
                      <a:pt x="503483" y="788531"/>
                    </a:lnTo>
                    <a:lnTo>
                      <a:pt x="505074" y="789008"/>
                    </a:lnTo>
                    <a:lnTo>
                      <a:pt x="506345" y="791552"/>
                    </a:lnTo>
                    <a:lnTo>
                      <a:pt x="508571" y="792983"/>
                    </a:lnTo>
                    <a:lnTo>
                      <a:pt x="509365" y="794096"/>
                    </a:lnTo>
                    <a:lnTo>
                      <a:pt x="510956" y="794572"/>
                    </a:lnTo>
                    <a:lnTo>
                      <a:pt x="514453" y="794572"/>
                    </a:lnTo>
                    <a:cubicBezTo>
                      <a:pt x="514453" y="794572"/>
                      <a:pt x="516679" y="794572"/>
                      <a:pt x="516679" y="794572"/>
                    </a:cubicBezTo>
                    <a:lnTo>
                      <a:pt x="519222" y="795367"/>
                    </a:lnTo>
                    <a:lnTo>
                      <a:pt x="520812" y="795367"/>
                    </a:lnTo>
                    <a:lnTo>
                      <a:pt x="522243" y="796798"/>
                    </a:lnTo>
                    <a:lnTo>
                      <a:pt x="523515" y="798547"/>
                    </a:lnTo>
                    <a:lnTo>
                      <a:pt x="523515" y="801568"/>
                    </a:lnTo>
                    <a:cubicBezTo>
                      <a:pt x="523515" y="801568"/>
                      <a:pt x="524946" y="803952"/>
                      <a:pt x="524946" y="803952"/>
                    </a:cubicBezTo>
                    <a:lnTo>
                      <a:pt x="526535" y="804906"/>
                    </a:lnTo>
                    <a:lnTo>
                      <a:pt x="527330" y="806337"/>
                    </a:lnTo>
                    <a:lnTo>
                      <a:pt x="527013" y="808403"/>
                    </a:lnTo>
                    <a:lnTo>
                      <a:pt x="526217" y="810470"/>
                    </a:lnTo>
                    <a:lnTo>
                      <a:pt x="526217" y="812696"/>
                    </a:lnTo>
                    <a:cubicBezTo>
                      <a:pt x="526217" y="812696"/>
                      <a:pt x="527171" y="814763"/>
                      <a:pt x="527171" y="814763"/>
                    </a:cubicBezTo>
                    <a:lnTo>
                      <a:pt x="527171" y="816829"/>
                    </a:lnTo>
                    <a:lnTo>
                      <a:pt x="527807" y="818896"/>
                    </a:lnTo>
                    <a:lnTo>
                      <a:pt x="528920" y="820645"/>
                    </a:lnTo>
                    <a:lnTo>
                      <a:pt x="529238" y="823507"/>
                    </a:lnTo>
                    <a:lnTo>
                      <a:pt x="529238" y="825573"/>
                    </a:lnTo>
                    <a:cubicBezTo>
                      <a:pt x="529238" y="825573"/>
                      <a:pt x="529874" y="826845"/>
                      <a:pt x="529874" y="826845"/>
                    </a:cubicBezTo>
                    <a:lnTo>
                      <a:pt x="530192" y="828594"/>
                    </a:lnTo>
                    <a:lnTo>
                      <a:pt x="529715" y="830025"/>
                    </a:lnTo>
                    <a:lnTo>
                      <a:pt x="529715" y="831932"/>
                    </a:lnTo>
                    <a:cubicBezTo>
                      <a:pt x="529715" y="831932"/>
                      <a:pt x="529715" y="833681"/>
                      <a:pt x="529715" y="833681"/>
                    </a:cubicBezTo>
                    <a:lnTo>
                      <a:pt x="530351" y="835112"/>
                    </a:lnTo>
                    <a:lnTo>
                      <a:pt x="532099" y="836861"/>
                    </a:lnTo>
                    <a:lnTo>
                      <a:pt x="532577" y="840040"/>
                    </a:lnTo>
                    <a:lnTo>
                      <a:pt x="532577" y="842266"/>
                    </a:lnTo>
                    <a:lnTo>
                      <a:pt x="533371" y="844810"/>
                    </a:lnTo>
                    <a:lnTo>
                      <a:pt x="534803" y="846081"/>
                    </a:lnTo>
                    <a:lnTo>
                      <a:pt x="537027" y="846558"/>
                    </a:lnTo>
                    <a:lnTo>
                      <a:pt x="539731" y="847035"/>
                    </a:lnTo>
                    <a:lnTo>
                      <a:pt x="542911" y="846399"/>
                    </a:lnTo>
                    <a:lnTo>
                      <a:pt x="545772" y="845763"/>
                    </a:lnTo>
                    <a:lnTo>
                      <a:pt x="547361" y="845127"/>
                    </a:lnTo>
                    <a:lnTo>
                      <a:pt x="550541" y="843220"/>
                    </a:lnTo>
                    <a:lnTo>
                      <a:pt x="553244" y="842107"/>
                    </a:lnTo>
                    <a:lnTo>
                      <a:pt x="554675" y="841471"/>
                    </a:lnTo>
                    <a:lnTo>
                      <a:pt x="555946" y="840994"/>
                    </a:lnTo>
                    <a:lnTo>
                      <a:pt x="558649" y="842266"/>
                    </a:lnTo>
                    <a:lnTo>
                      <a:pt x="561192" y="843697"/>
                    </a:lnTo>
                    <a:lnTo>
                      <a:pt x="563259" y="845763"/>
                    </a:lnTo>
                    <a:lnTo>
                      <a:pt x="566915" y="847989"/>
                    </a:lnTo>
                    <a:lnTo>
                      <a:pt x="566121" y="848625"/>
                    </a:lnTo>
                    <a:lnTo>
                      <a:pt x="564690" y="850533"/>
                    </a:lnTo>
                    <a:lnTo>
                      <a:pt x="564690" y="852759"/>
                    </a:lnTo>
                    <a:cubicBezTo>
                      <a:pt x="564690" y="852759"/>
                      <a:pt x="565802" y="855938"/>
                      <a:pt x="565802" y="855938"/>
                    </a:cubicBezTo>
                    <a:lnTo>
                      <a:pt x="564849" y="862615"/>
                    </a:lnTo>
                    <a:lnTo>
                      <a:pt x="561987" y="872949"/>
                    </a:lnTo>
                    <a:lnTo>
                      <a:pt x="560874" y="878990"/>
                    </a:lnTo>
                    <a:lnTo>
                      <a:pt x="561352" y="880738"/>
                    </a:lnTo>
                    <a:lnTo>
                      <a:pt x="560239" y="883759"/>
                    </a:lnTo>
                    <a:lnTo>
                      <a:pt x="556264" y="890277"/>
                    </a:lnTo>
                    <a:lnTo>
                      <a:pt x="556264" y="894570"/>
                    </a:lnTo>
                    <a:cubicBezTo>
                      <a:pt x="556264" y="894570"/>
                      <a:pt x="558331" y="894570"/>
                      <a:pt x="558331" y="894570"/>
                    </a:cubicBezTo>
                    <a:lnTo>
                      <a:pt x="559444" y="895524"/>
                    </a:lnTo>
                    <a:lnTo>
                      <a:pt x="561033" y="896001"/>
                    </a:lnTo>
                    <a:lnTo>
                      <a:pt x="562783" y="894888"/>
                    </a:lnTo>
                    <a:lnTo>
                      <a:pt x="564213" y="894411"/>
                    </a:lnTo>
                    <a:lnTo>
                      <a:pt x="566598" y="894411"/>
                    </a:lnTo>
                    <a:cubicBezTo>
                      <a:pt x="566598" y="894411"/>
                      <a:pt x="567869" y="893139"/>
                      <a:pt x="567869" y="893139"/>
                    </a:cubicBezTo>
                    <a:lnTo>
                      <a:pt x="569301" y="893139"/>
                    </a:lnTo>
                    <a:cubicBezTo>
                      <a:pt x="569301" y="893139"/>
                      <a:pt x="570254" y="893616"/>
                      <a:pt x="570254" y="893616"/>
                    </a:cubicBezTo>
                    <a:lnTo>
                      <a:pt x="571208" y="894411"/>
                    </a:lnTo>
                    <a:lnTo>
                      <a:pt x="573275" y="894411"/>
                    </a:lnTo>
                    <a:cubicBezTo>
                      <a:pt x="573275" y="894411"/>
                      <a:pt x="574864" y="896795"/>
                      <a:pt x="574864" y="896795"/>
                    </a:cubicBezTo>
                    <a:lnTo>
                      <a:pt x="576614" y="897431"/>
                    </a:lnTo>
                    <a:lnTo>
                      <a:pt x="577409" y="899816"/>
                    </a:lnTo>
                    <a:lnTo>
                      <a:pt x="578522" y="906175"/>
                    </a:lnTo>
                    <a:lnTo>
                      <a:pt x="580746" y="909991"/>
                    </a:lnTo>
                    <a:lnTo>
                      <a:pt x="582972" y="914283"/>
                    </a:lnTo>
                    <a:lnTo>
                      <a:pt x="582972" y="916191"/>
                    </a:lnTo>
                    <a:cubicBezTo>
                      <a:pt x="582972" y="916191"/>
                      <a:pt x="581859" y="918098"/>
                      <a:pt x="581859" y="918098"/>
                    </a:cubicBezTo>
                    <a:lnTo>
                      <a:pt x="581859" y="920960"/>
                    </a:lnTo>
                    <a:cubicBezTo>
                      <a:pt x="581859" y="920960"/>
                      <a:pt x="580906" y="927796"/>
                      <a:pt x="580906" y="927796"/>
                    </a:cubicBezTo>
                    <a:lnTo>
                      <a:pt x="580588" y="930340"/>
                    </a:lnTo>
                    <a:lnTo>
                      <a:pt x="581383" y="932088"/>
                    </a:lnTo>
                    <a:lnTo>
                      <a:pt x="581700" y="934473"/>
                    </a:lnTo>
                    <a:lnTo>
                      <a:pt x="580588" y="937335"/>
                    </a:lnTo>
                    <a:lnTo>
                      <a:pt x="578362" y="941786"/>
                    </a:lnTo>
                    <a:lnTo>
                      <a:pt x="576136" y="942899"/>
                    </a:lnTo>
                    <a:lnTo>
                      <a:pt x="575501" y="942899"/>
                    </a:lnTo>
                    <a:cubicBezTo>
                      <a:pt x="575501" y="942899"/>
                      <a:pt x="572480" y="945443"/>
                      <a:pt x="572480" y="945443"/>
                    </a:cubicBezTo>
                    <a:lnTo>
                      <a:pt x="570413" y="946396"/>
                    </a:lnTo>
                    <a:lnTo>
                      <a:pt x="569141" y="945761"/>
                    </a:lnTo>
                    <a:lnTo>
                      <a:pt x="567711" y="946873"/>
                    </a:lnTo>
                    <a:lnTo>
                      <a:pt x="566121" y="949735"/>
                    </a:lnTo>
                    <a:lnTo>
                      <a:pt x="564213" y="951007"/>
                    </a:lnTo>
                    <a:lnTo>
                      <a:pt x="560716" y="951643"/>
                    </a:lnTo>
                    <a:lnTo>
                      <a:pt x="559603" y="951961"/>
                    </a:lnTo>
                    <a:lnTo>
                      <a:pt x="557536" y="951961"/>
                    </a:lnTo>
                    <a:cubicBezTo>
                      <a:pt x="557536" y="951961"/>
                      <a:pt x="555788" y="952597"/>
                      <a:pt x="555788" y="952597"/>
                    </a:cubicBezTo>
                    <a:lnTo>
                      <a:pt x="554357" y="954187"/>
                    </a:lnTo>
                    <a:lnTo>
                      <a:pt x="552767" y="954822"/>
                    </a:lnTo>
                    <a:lnTo>
                      <a:pt x="551177" y="954504"/>
                    </a:lnTo>
                    <a:lnTo>
                      <a:pt x="549747" y="955140"/>
                    </a:lnTo>
                    <a:lnTo>
                      <a:pt x="548474" y="956571"/>
                    </a:lnTo>
                    <a:lnTo>
                      <a:pt x="547680" y="958161"/>
                    </a:lnTo>
                    <a:lnTo>
                      <a:pt x="547680" y="959910"/>
                    </a:lnTo>
                    <a:cubicBezTo>
                      <a:pt x="547680" y="959910"/>
                      <a:pt x="546089" y="961023"/>
                      <a:pt x="546089" y="961023"/>
                    </a:cubicBezTo>
                    <a:lnTo>
                      <a:pt x="543705" y="961659"/>
                    </a:lnTo>
                    <a:lnTo>
                      <a:pt x="542911" y="962612"/>
                    </a:lnTo>
                    <a:lnTo>
                      <a:pt x="542911" y="963884"/>
                    </a:lnTo>
                    <a:cubicBezTo>
                      <a:pt x="542911" y="963884"/>
                      <a:pt x="541956" y="964838"/>
                      <a:pt x="541956" y="964838"/>
                    </a:cubicBezTo>
                    <a:lnTo>
                      <a:pt x="537823" y="965792"/>
                    </a:lnTo>
                    <a:lnTo>
                      <a:pt x="534803" y="967541"/>
                    </a:lnTo>
                    <a:lnTo>
                      <a:pt x="533053" y="970084"/>
                    </a:lnTo>
                    <a:lnTo>
                      <a:pt x="531145" y="971674"/>
                    </a:lnTo>
                    <a:lnTo>
                      <a:pt x="528125" y="972628"/>
                    </a:lnTo>
                    <a:lnTo>
                      <a:pt x="523992" y="975171"/>
                    </a:lnTo>
                    <a:lnTo>
                      <a:pt x="523356" y="976761"/>
                    </a:lnTo>
                    <a:lnTo>
                      <a:pt x="524946" y="978192"/>
                    </a:lnTo>
                    <a:lnTo>
                      <a:pt x="525582" y="979464"/>
                    </a:lnTo>
                    <a:lnTo>
                      <a:pt x="525104" y="980577"/>
                    </a:lnTo>
                    <a:lnTo>
                      <a:pt x="523833" y="980577"/>
                    </a:lnTo>
                    <a:cubicBezTo>
                      <a:pt x="523833" y="980577"/>
                      <a:pt x="521766" y="979941"/>
                      <a:pt x="521766" y="979941"/>
                    </a:cubicBezTo>
                    <a:lnTo>
                      <a:pt x="520176" y="979941"/>
                    </a:lnTo>
                    <a:cubicBezTo>
                      <a:pt x="520176" y="979941"/>
                      <a:pt x="519222" y="980259"/>
                      <a:pt x="519222" y="980259"/>
                    </a:cubicBezTo>
                    <a:lnTo>
                      <a:pt x="518746" y="981213"/>
                    </a:lnTo>
                    <a:lnTo>
                      <a:pt x="518746" y="982643"/>
                    </a:lnTo>
                    <a:cubicBezTo>
                      <a:pt x="518746" y="982643"/>
                      <a:pt x="518109" y="983597"/>
                      <a:pt x="518109" y="983597"/>
                    </a:cubicBezTo>
                    <a:lnTo>
                      <a:pt x="516520" y="984074"/>
                    </a:lnTo>
                    <a:lnTo>
                      <a:pt x="515566" y="985187"/>
                    </a:lnTo>
                    <a:lnTo>
                      <a:pt x="515089" y="986936"/>
                    </a:lnTo>
                    <a:lnTo>
                      <a:pt x="513181" y="989162"/>
                    </a:lnTo>
                    <a:lnTo>
                      <a:pt x="509684" y="991864"/>
                    </a:lnTo>
                    <a:lnTo>
                      <a:pt x="506981" y="995521"/>
                    </a:lnTo>
                    <a:lnTo>
                      <a:pt x="504915" y="999972"/>
                    </a:lnTo>
                    <a:lnTo>
                      <a:pt x="502530" y="1002993"/>
                    </a:lnTo>
                    <a:lnTo>
                      <a:pt x="499827" y="1004424"/>
                    </a:lnTo>
                    <a:lnTo>
                      <a:pt x="497919" y="1006490"/>
                    </a:lnTo>
                    <a:lnTo>
                      <a:pt x="496966" y="1009193"/>
                    </a:lnTo>
                    <a:lnTo>
                      <a:pt x="494104" y="1013326"/>
                    </a:lnTo>
                    <a:lnTo>
                      <a:pt x="489334" y="1018890"/>
                    </a:lnTo>
                    <a:lnTo>
                      <a:pt x="485042" y="1022706"/>
                    </a:lnTo>
                    <a:lnTo>
                      <a:pt x="481227" y="1024773"/>
                    </a:lnTo>
                    <a:lnTo>
                      <a:pt x="479001" y="1027157"/>
                    </a:lnTo>
                    <a:lnTo>
                      <a:pt x="478524" y="1029701"/>
                    </a:lnTo>
                    <a:lnTo>
                      <a:pt x="475980" y="1032722"/>
                    </a:lnTo>
                    <a:lnTo>
                      <a:pt x="471370" y="1036060"/>
                    </a:lnTo>
                    <a:lnTo>
                      <a:pt x="470098" y="1037491"/>
                    </a:lnTo>
                    <a:lnTo>
                      <a:pt x="471688" y="1039716"/>
                    </a:lnTo>
                    <a:lnTo>
                      <a:pt x="476457" y="1040352"/>
                    </a:lnTo>
                    <a:lnTo>
                      <a:pt x="481385" y="1040352"/>
                    </a:lnTo>
                    <a:cubicBezTo>
                      <a:pt x="481385" y="1040352"/>
                      <a:pt x="482181" y="1039876"/>
                      <a:pt x="482181" y="1039876"/>
                    </a:cubicBezTo>
                    <a:lnTo>
                      <a:pt x="484088" y="1036060"/>
                    </a:lnTo>
                    <a:lnTo>
                      <a:pt x="486632" y="1034947"/>
                    </a:lnTo>
                    <a:lnTo>
                      <a:pt x="489334" y="1034629"/>
                    </a:lnTo>
                    <a:lnTo>
                      <a:pt x="492355" y="1034629"/>
                    </a:lnTo>
                    <a:cubicBezTo>
                      <a:pt x="492355" y="1034629"/>
                      <a:pt x="495534" y="1037332"/>
                      <a:pt x="495534" y="1037332"/>
                    </a:cubicBezTo>
                    <a:lnTo>
                      <a:pt x="504596" y="1045440"/>
                    </a:lnTo>
                    <a:lnTo>
                      <a:pt x="511273" y="1051163"/>
                    </a:lnTo>
                    <a:lnTo>
                      <a:pt x="513340" y="1053866"/>
                    </a:lnTo>
                    <a:lnTo>
                      <a:pt x="515089" y="1055933"/>
                    </a:lnTo>
                    <a:lnTo>
                      <a:pt x="516361" y="1057840"/>
                    </a:lnTo>
                    <a:lnTo>
                      <a:pt x="515725" y="1062768"/>
                    </a:lnTo>
                    <a:lnTo>
                      <a:pt x="515725" y="1064835"/>
                    </a:lnTo>
                    <a:cubicBezTo>
                      <a:pt x="515725" y="1064835"/>
                      <a:pt x="516043" y="1065471"/>
                      <a:pt x="516043" y="1065471"/>
                    </a:cubicBezTo>
                    <a:lnTo>
                      <a:pt x="517633" y="1065471"/>
                    </a:lnTo>
                    <a:cubicBezTo>
                      <a:pt x="517633" y="1065471"/>
                      <a:pt x="519859" y="1065153"/>
                      <a:pt x="519859" y="1065153"/>
                    </a:cubicBezTo>
                    <a:lnTo>
                      <a:pt x="521766" y="1064041"/>
                    </a:lnTo>
                    <a:lnTo>
                      <a:pt x="523196" y="1062451"/>
                    </a:lnTo>
                    <a:lnTo>
                      <a:pt x="524628" y="1061179"/>
                    </a:lnTo>
                    <a:lnTo>
                      <a:pt x="525741" y="1060543"/>
                    </a:lnTo>
                    <a:lnTo>
                      <a:pt x="526217" y="1059589"/>
                    </a:lnTo>
                    <a:lnTo>
                      <a:pt x="526854" y="1058476"/>
                    </a:lnTo>
                    <a:lnTo>
                      <a:pt x="527489" y="1058476"/>
                    </a:lnTo>
                    <a:cubicBezTo>
                      <a:pt x="527489" y="1058476"/>
                      <a:pt x="528761" y="1059112"/>
                      <a:pt x="528761" y="1059112"/>
                    </a:cubicBezTo>
                    <a:lnTo>
                      <a:pt x="531782" y="1061974"/>
                    </a:lnTo>
                    <a:lnTo>
                      <a:pt x="534166" y="1064517"/>
                    </a:lnTo>
                    <a:lnTo>
                      <a:pt x="534803" y="1065948"/>
                    </a:lnTo>
                    <a:lnTo>
                      <a:pt x="535756" y="1067538"/>
                    </a:lnTo>
                    <a:lnTo>
                      <a:pt x="536710" y="1068810"/>
                    </a:lnTo>
                    <a:lnTo>
                      <a:pt x="537346" y="1070081"/>
                    </a:lnTo>
                    <a:lnTo>
                      <a:pt x="539731" y="1071830"/>
                    </a:lnTo>
                    <a:lnTo>
                      <a:pt x="542115" y="1072943"/>
                    </a:lnTo>
                    <a:lnTo>
                      <a:pt x="543705" y="1071830"/>
                    </a:lnTo>
                    <a:lnTo>
                      <a:pt x="547680" y="1075328"/>
                    </a:lnTo>
                    <a:lnTo>
                      <a:pt x="556582" y="1078348"/>
                    </a:lnTo>
                    <a:lnTo>
                      <a:pt x="558172" y="1080097"/>
                    </a:lnTo>
                    <a:lnTo>
                      <a:pt x="559762" y="1082641"/>
                    </a:lnTo>
                    <a:lnTo>
                      <a:pt x="562783" y="1086456"/>
                    </a:lnTo>
                    <a:lnTo>
                      <a:pt x="567075" y="1089954"/>
                    </a:lnTo>
                    <a:lnTo>
                      <a:pt x="570573" y="1091384"/>
                    </a:lnTo>
                    <a:lnTo>
                      <a:pt x="573911" y="1092180"/>
                    </a:lnTo>
                    <a:lnTo>
                      <a:pt x="575818" y="1092974"/>
                    </a:lnTo>
                    <a:lnTo>
                      <a:pt x="577090" y="1094246"/>
                    </a:lnTo>
                    <a:lnTo>
                      <a:pt x="579157" y="1095677"/>
                    </a:lnTo>
                    <a:lnTo>
                      <a:pt x="580429" y="1096154"/>
                    </a:lnTo>
                    <a:lnTo>
                      <a:pt x="580906" y="1097426"/>
                    </a:lnTo>
                    <a:lnTo>
                      <a:pt x="582178" y="1100288"/>
                    </a:lnTo>
                    <a:lnTo>
                      <a:pt x="583609" y="1103785"/>
                    </a:lnTo>
                    <a:lnTo>
                      <a:pt x="585039" y="1107123"/>
                    </a:lnTo>
                    <a:lnTo>
                      <a:pt x="588219" y="1110303"/>
                    </a:lnTo>
                    <a:lnTo>
                      <a:pt x="591875" y="1112846"/>
                    </a:lnTo>
                    <a:lnTo>
                      <a:pt x="595690" y="1114277"/>
                    </a:lnTo>
                    <a:lnTo>
                      <a:pt x="597440" y="1115708"/>
                    </a:lnTo>
                    <a:lnTo>
                      <a:pt x="598235" y="1114913"/>
                    </a:lnTo>
                    <a:lnTo>
                      <a:pt x="599665" y="1113959"/>
                    </a:lnTo>
                    <a:lnTo>
                      <a:pt x="601414" y="1113323"/>
                    </a:lnTo>
                    <a:lnTo>
                      <a:pt x="602527" y="1111257"/>
                    </a:lnTo>
                    <a:lnTo>
                      <a:pt x="603481" y="1109190"/>
                    </a:lnTo>
                    <a:lnTo>
                      <a:pt x="605865" y="1108077"/>
                    </a:lnTo>
                    <a:lnTo>
                      <a:pt x="607773" y="1106805"/>
                    </a:lnTo>
                    <a:lnTo>
                      <a:pt x="607773" y="1105374"/>
                    </a:lnTo>
                    <a:cubicBezTo>
                      <a:pt x="607773" y="1105374"/>
                      <a:pt x="608250" y="1104262"/>
                      <a:pt x="608250" y="1104262"/>
                    </a:cubicBezTo>
                    <a:lnTo>
                      <a:pt x="608568" y="1102831"/>
                    </a:lnTo>
                    <a:lnTo>
                      <a:pt x="609521" y="1101400"/>
                    </a:lnTo>
                    <a:lnTo>
                      <a:pt x="610158" y="1100764"/>
                    </a:lnTo>
                    <a:lnTo>
                      <a:pt x="610634" y="1100764"/>
                    </a:lnTo>
                    <a:cubicBezTo>
                      <a:pt x="610634" y="1100764"/>
                      <a:pt x="610953" y="1102036"/>
                      <a:pt x="610953" y="1102036"/>
                    </a:cubicBezTo>
                    <a:lnTo>
                      <a:pt x="610953" y="1105534"/>
                    </a:lnTo>
                    <a:lnTo>
                      <a:pt x="612066" y="1106964"/>
                    </a:lnTo>
                    <a:lnTo>
                      <a:pt x="612860" y="1108872"/>
                    </a:lnTo>
                    <a:lnTo>
                      <a:pt x="613814" y="1110303"/>
                    </a:lnTo>
                    <a:lnTo>
                      <a:pt x="613814" y="1111575"/>
                    </a:lnTo>
                    <a:cubicBezTo>
                      <a:pt x="613814" y="1111575"/>
                      <a:pt x="613814" y="1113006"/>
                      <a:pt x="613814" y="1113006"/>
                    </a:cubicBezTo>
                    <a:lnTo>
                      <a:pt x="613338" y="1114754"/>
                    </a:lnTo>
                    <a:lnTo>
                      <a:pt x="612066" y="1116662"/>
                    </a:lnTo>
                    <a:lnTo>
                      <a:pt x="611112" y="1118570"/>
                    </a:lnTo>
                    <a:lnTo>
                      <a:pt x="609999" y="1120318"/>
                    </a:lnTo>
                    <a:lnTo>
                      <a:pt x="608886" y="1122385"/>
                    </a:lnTo>
                    <a:lnTo>
                      <a:pt x="607932" y="1123339"/>
                    </a:lnTo>
                    <a:lnTo>
                      <a:pt x="606819" y="1123657"/>
                    </a:lnTo>
                    <a:lnTo>
                      <a:pt x="605389" y="1123657"/>
                    </a:lnTo>
                    <a:cubicBezTo>
                      <a:pt x="605389" y="1123657"/>
                      <a:pt x="604117" y="1121908"/>
                      <a:pt x="604117" y="1121908"/>
                    </a:cubicBezTo>
                    <a:lnTo>
                      <a:pt x="603004" y="1120637"/>
                    </a:lnTo>
                    <a:lnTo>
                      <a:pt x="601891" y="1119842"/>
                    </a:lnTo>
                    <a:lnTo>
                      <a:pt x="600461" y="1120160"/>
                    </a:lnTo>
                    <a:lnTo>
                      <a:pt x="598711" y="1121272"/>
                    </a:lnTo>
                    <a:lnTo>
                      <a:pt x="597440" y="1124770"/>
                    </a:lnTo>
                    <a:lnTo>
                      <a:pt x="595850" y="1127950"/>
                    </a:lnTo>
                    <a:lnTo>
                      <a:pt x="593942" y="1128744"/>
                    </a:lnTo>
                    <a:lnTo>
                      <a:pt x="592988" y="1128744"/>
                    </a:lnTo>
                    <a:cubicBezTo>
                      <a:pt x="592988" y="1128744"/>
                      <a:pt x="592193" y="1129221"/>
                      <a:pt x="592193" y="1129221"/>
                    </a:cubicBezTo>
                    <a:lnTo>
                      <a:pt x="591399" y="1130016"/>
                    </a:lnTo>
                    <a:lnTo>
                      <a:pt x="590445" y="1131288"/>
                    </a:lnTo>
                    <a:lnTo>
                      <a:pt x="589649" y="1133673"/>
                    </a:lnTo>
                    <a:lnTo>
                      <a:pt x="589173" y="1137329"/>
                    </a:lnTo>
                    <a:lnTo>
                      <a:pt x="589649" y="1141304"/>
                    </a:lnTo>
                    <a:lnTo>
                      <a:pt x="589173" y="1143211"/>
                    </a:lnTo>
                    <a:lnTo>
                      <a:pt x="588060" y="1143688"/>
                    </a:lnTo>
                    <a:lnTo>
                      <a:pt x="587583" y="1144007"/>
                    </a:lnTo>
                    <a:lnTo>
                      <a:pt x="587106" y="1144007"/>
                    </a:lnTo>
                    <a:cubicBezTo>
                      <a:pt x="587106" y="1144007"/>
                      <a:pt x="586947" y="1143688"/>
                      <a:pt x="586947" y="1143688"/>
                    </a:cubicBezTo>
                    <a:lnTo>
                      <a:pt x="586947" y="1146073"/>
                    </a:lnTo>
                    <a:cubicBezTo>
                      <a:pt x="586947" y="1146073"/>
                      <a:pt x="586947" y="1147186"/>
                      <a:pt x="586947" y="1147186"/>
                    </a:cubicBezTo>
                    <a:lnTo>
                      <a:pt x="587265" y="1147822"/>
                    </a:lnTo>
                    <a:lnTo>
                      <a:pt x="588854" y="1148935"/>
                    </a:lnTo>
                    <a:lnTo>
                      <a:pt x="590762" y="1149889"/>
                    </a:lnTo>
                    <a:lnTo>
                      <a:pt x="591558" y="1149889"/>
                    </a:lnTo>
                    <a:cubicBezTo>
                      <a:pt x="591558" y="1149889"/>
                      <a:pt x="604435" y="1139078"/>
                      <a:pt x="604435" y="1139078"/>
                    </a:cubicBezTo>
                    <a:lnTo>
                      <a:pt x="609045" y="1134786"/>
                    </a:lnTo>
                    <a:lnTo>
                      <a:pt x="612225" y="1130652"/>
                    </a:lnTo>
                    <a:lnTo>
                      <a:pt x="616358" y="1122226"/>
                    </a:lnTo>
                    <a:lnTo>
                      <a:pt x="621128" y="1108395"/>
                    </a:lnTo>
                    <a:lnTo>
                      <a:pt x="623035" y="1104739"/>
                    </a:lnTo>
                    <a:lnTo>
                      <a:pt x="625419" y="1101400"/>
                    </a:lnTo>
                    <a:lnTo>
                      <a:pt x="627169" y="1099652"/>
                    </a:lnTo>
                    <a:lnTo>
                      <a:pt x="626056" y="1097108"/>
                    </a:lnTo>
                    <a:lnTo>
                      <a:pt x="625419" y="1093292"/>
                    </a:lnTo>
                    <a:lnTo>
                      <a:pt x="625419" y="1090749"/>
                    </a:lnTo>
                    <a:cubicBezTo>
                      <a:pt x="625419" y="1090749"/>
                      <a:pt x="627486" y="1084708"/>
                      <a:pt x="627486" y="1084708"/>
                    </a:cubicBezTo>
                    <a:lnTo>
                      <a:pt x="630189" y="1081687"/>
                    </a:lnTo>
                    <a:lnTo>
                      <a:pt x="631143" y="1078189"/>
                    </a:lnTo>
                    <a:lnTo>
                      <a:pt x="631779" y="1074851"/>
                    </a:lnTo>
                    <a:lnTo>
                      <a:pt x="633051" y="1073420"/>
                    </a:lnTo>
                    <a:lnTo>
                      <a:pt x="639092" y="1070400"/>
                    </a:lnTo>
                    <a:lnTo>
                      <a:pt x="645133" y="1065948"/>
                    </a:lnTo>
                    <a:lnTo>
                      <a:pt x="646404" y="1064358"/>
                    </a:lnTo>
                    <a:lnTo>
                      <a:pt x="645769" y="1061974"/>
                    </a:lnTo>
                    <a:lnTo>
                      <a:pt x="646564" y="1059907"/>
                    </a:lnTo>
                    <a:lnTo>
                      <a:pt x="648949" y="1057840"/>
                    </a:lnTo>
                    <a:lnTo>
                      <a:pt x="649425" y="1052435"/>
                    </a:lnTo>
                    <a:lnTo>
                      <a:pt x="650697" y="1053389"/>
                    </a:lnTo>
                    <a:lnTo>
                      <a:pt x="651651" y="1054979"/>
                    </a:lnTo>
                    <a:lnTo>
                      <a:pt x="651651" y="1049891"/>
                    </a:lnTo>
                    <a:cubicBezTo>
                      <a:pt x="651651" y="1049891"/>
                      <a:pt x="652764" y="1046076"/>
                      <a:pt x="652764" y="1046076"/>
                    </a:cubicBezTo>
                    <a:lnTo>
                      <a:pt x="654513" y="1044327"/>
                    </a:lnTo>
                    <a:lnTo>
                      <a:pt x="655307" y="1042896"/>
                    </a:lnTo>
                    <a:lnTo>
                      <a:pt x="651810" y="1039081"/>
                    </a:lnTo>
                    <a:lnTo>
                      <a:pt x="651492" y="1035901"/>
                    </a:lnTo>
                    <a:lnTo>
                      <a:pt x="651492" y="1032563"/>
                    </a:lnTo>
                    <a:cubicBezTo>
                      <a:pt x="651492" y="1032563"/>
                      <a:pt x="652764" y="1033357"/>
                      <a:pt x="652764" y="1033357"/>
                    </a:cubicBezTo>
                    <a:lnTo>
                      <a:pt x="653240" y="1035265"/>
                    </a:lnTo>
                    <a:lnTo>
                      <a:pt x="654831" y="1038127"/>
                    </a:lnTo>
                    <a:lnTo>
                      <a:pt x="658805" y="1039716"/>
                    </a:lnTo>
                    <a:lnTo>
                      <a:pt x="659282" y="1043055"/>
                    </a:lnTo>
                    <a:lnTo>
                      <a:pt x="661985" y="1043055"/>
                    </a:lnTo>
                    <a:cubicBezTo>
                      <a:pt x="661985" y="1043055"/>
                      <a:pt x="670251" y="1038922"/>
                      <a:pt x="670251" y="1038922"/>
                    </a:cubicBezTo>
                    <a:lnTo>
                      <a:pt x="672636" y="1039399"/>
                    </a:lnTo>
                    <a:lnTo>
                      <a:pt x="673113" y="1041306"/>
                    </a:lnTo>
                    <a:lnTo>
                      <a:pt x="672159" y="1045122"/>
                    </a:lnTo>
                    <a:lnTo>
                      <a:pt x="671205" y="1045758"/>
                    </a:lnTo>
                    <a:lnTo>
                      <a:pt x="669138" y="1044327"/>
                    </a:lnTo>
                    <a:lnTo>
                      <a:pt x="668184" y="1044645"/>
                    </a:lnTo>
                    <a:lnTo>
                      <a:pt x="668980" y="1053389"/>
                    </a:lnTo>
                    <a:lnTo>
                      <a:pt x="666595" y="1056886"/>
                    </a:lnTo>
                    <a:lnTo>
                      <a:pt x="661667" y="1059748"/>
                    </a:lnTo>
                    <a:lnTo>
                      <a:pt x="661031" y="1062928"/>
                    </a:lnTo>
                    <a:lnTo>
                      <a:pt x="661348" y="1064358"/>
                    </a:lnTo>
                    <a:lnTo>
                      <a:pt x="660554" y="1065630"/>
                    </a:lnTo>
                    <a:lnTo>
                      <a:pt x="656898" y="1065153"/>
                    </a:lnTo>
                    <a:lnTo>
                      <a:pt x="655307" y="1066266"/>
                    </a:lnTo>
                    <a:lnTo>
                      <a:pt x="655307" y="1070877"/>
                    </a:lnTo>
                    <a:cubicBezTo>
                      <a:pt x="655307" y="1070877"/>
                      <a:pt x="654990" y="1073102"/>
                      <a:pt x="654990" y="1073102"/>
                    </a:cubicBezTo>
                    <a:lnTo>
                      <a:pt x="652128" y="1077395"/>
                    </a:lnTo>
                    <a:lnTo>
                      <a:pt x="647200" y="1079938"/>
                    </a:lnTo>
                    <a:lnTo>
                      <a:pt x="640522" y="1086774"/>
                    </a:lnTo>
                    <a:lnTo>
                      <a:pt x="637025" y="1087410"/>
                    </a:lnTo>
                    <a:lnTo>
                      <a:pt x="635912" y="1088523"/>
                    </a:lnTo>
                    <a:lnTo>
                      <a:pt x="634481" y="1089636"/>
                    </a:lnTo>
                    <a:lnTo>
                      <a:pt x="631620" y="1087887"/>
                    </a:lnTo>
                    <a:lnTo>
                      <a:pt x="629712" y="1088364"/>
                    </a:lnTo>
                    <a:lnTo>
                      <a:pt x="629712" y="1091067"/>
                    </a:lnTo>
                    <a:cubicBezTo>
                      <a:pt x="629712" y="1091067"/>
                      <a:pt x="630349" y="1093133"/>
                      <a:pt x="630349" y="1093133"/>
                    </a:cubicBezTo>
                    <a:lnTo>
                      <a:pt x="629553" y="1095836"/>
                    </a:lnTo>
                    <a:lnTo>
                      <a:pt x="630349" y="1097426"/>
                    </a:lnTo>
                    <a:lnTo>
                      <a:pt x="633686" y="1093451"/>
                    </a:lnTo>
                    <a:lnTo>
                      <a:pt x="637184" y="1090590"/>
                    </a:lnTo>
                    <a:lnTo>
                      <a:pt x="646882" y="1084390"/>
                    </a:lnTo>
                    <a:lnTo>
                      <a:pt x="655785" y="1077395"/>
                    </a:lnTo>
                    <a:lnTo>
                      <a:pt x="662461" y="1070400"/>
                    </a:lnTo>
                    <a:lnTo>
                      <a:pt x="667390" y="1064358"/>
                    </a:lnTo>
                    <a:lnTo>
                      <a:pt x="671047" y="1058953"/>
                    </a:lnTo>
                    <a:lnTo>
                      <a:pt x="680267" y="1044168"/>
                    </a:lnTo>
                    <a:lnTo>
                      <a:pt x="687899" y="1024614"/>
                    </a:lnTo>
                    <a:lnTo>
                      <a:pt x="696165" y="1010941"/>
                    </a:lnTo>
                    <a:lnTo>
                      <a:pt x="703160" y="1002039"/>
                    </a:lnTo>
                    <a:lnTo>
                      <a:pt x="709678" y="995680"/>
                    </a:lnTo>
                    <a:lnTo>
                      <a:pt x="716832" y="990274"/>
                    </a:lnTo>
                    <a:lnTo>
                      <a:pt x="723191" y="986459"/>
                    </a:lnTo>
                    <a:lnTo>
                      <a:pt x="723191" y="982326"/>
                    </a:lnTo>
                    <a:cubicBezTo>
                      <a:pt x="723191" y="982326"/>
                      <a:pt x="726212" y="978192"/>
                      <a:pt x="726212" y="978192"/>
                    </a:cubicBezTo>
                    <a:lnTo>
                      <a:pt x="727484" y="975013"/>
                    </a:lnTo>
                    <a:lnTo>
                      <a:pt x="728279" y="970879"/>
                    </a:lnTo>
                    <a:lnTo>
                      <a:pt x="728755" y="963089"/>
                    </a:lnTo>
                    <a:lnTo>
                      <a:pt x="727643" y="954822"/>
                    </a:lnTo>
                    <a:lnTo>
                      <a:pt x="729710" y="949099"/>
                    </a:lnTo>
                    <a:lnTo>
                      <a:pt x="729073" y="945761"/>
                    </a:lnTo>
                    <a:lnTo>
                      <a:pt x="730186" y="943694"/>
                    </a:lnTo>
                    <a:lnTo>
                      <a:pt x="729710" y="941468"/>
                    </a:lnTo>
                    <a:lnTo>
                      <a:pt x="728914" y="939401"/>
                    </a:lnTo>
                    <a:lnTo>
                      <a:pt x="728279" y="933837"/>
                    </a:lnTo>
                    <a:lnTo>
                      <a:pt x="726530" y="928432"/>
                    </a:lnTo>
                    <a:lnTo>
                      <a:pt x="726530" y="925729"/>
                    </a:lnTo>
                    <a:cubicBezTo>
                      <a:pt x="726530" y="925729"/>
                      <a:pt x="727166" y="922868"/>
                      <a:pt x="727166" y="922868"/>
                    </a:cubicBezTo>
                    <a:lnTo>
                      <a:pt x="727166" y="919370"/>
                    </a:lnTo>
                    <a:cubicBezTo>
                      <a:pt x="727166" y="919370"/>
                      <a:pt x="725894" y="917621"/>
                      <a:pt x="725894" y="917621"/>
                    </a:cubicBezTo>
                    <a:lnTo>
                      <a:pt x="724463" y="915237"/>
                    </a:lnTo>
                    <a:lnTo>
                      <a:pt x="725417" y="913965"/>
                    </a:lnTo>
                    <a:lnTo>
                      <a:pt x="726371" y="913965"/>
                    </a:lnTo>
                    <a:cubicBezTo>
                      <a:pt x="726371" y="913965"/>
                      <a:pt x="728119" y="912534"/>
                      <a:pt x="728119" y="912534"/>
                    </a:cubicBezTo>
                    <a:lnTo>
                      <a:pt x="729392" y="905062"/>
                    </a:lnTo>
                    <a:lnTo>
                      <a:pt x="728279" y="903154"/>
                    </a:lnTo>
                    <a:lnTo>
                      <a:pt x="726371" y="903154"/>
                    </a:lnTo>
                    <a:cubicBezTo>
                      <a:pt x="726371" y="903154"/>
                      <a:pt x="726689" y="902200"/>
                      <a:pt x="726689" y="902200"/>
                    </a:cubicBezTo>
                    <a:lnTo>
                      <a:pt x="730186" y="901406"/>
                    </a:lnTo>
                    <a:lnTo>
                      <a:pt x="734320" y="894728"/>
                    </a:lnTo>
                    <a:lnTo>
                      <a:pt x="733525" y="893298"/>
                    </a:lnTo>
                    <a:lnTo>
                      <a:pt x="731299" y="892344"/>
                    </a:lnTo>
                    <a:lnTo>
                      <a:pt x="726053" y="891390"/>
                    </a:lnTo>
                    <a:lnTo>
                      <a:pt x="724940" y="887575"/>
                    </a:lnTo>
                    <a:lnTo>
                      <a:pt x="727484" y="889642"/>
                    </a:lnTo>
                    <a:lnTo>
                      <a:pt x="729710" y="889959"/>
                    </a:lnTo>
                    <a:lnTo>
                      <a:pt x="732253" y="889959"/>
                    </a:lnTo>
                    <a:cubicBezTo>
                      <a:pt x="732253" y="889959"/>
                      <a:pt x="733684" y="888687"/>
                      <a:pt x="733684" y="888687"/>
                    </a:cubicBezTo>
                    <a:lnTo>
                      <a:pt x="732729" y="885826"/>
                    </a:lnTo>
                    <a:lnTo>
                      <a:pt x="734320" y="884713"/>
                    </a:lnTo>
                    <a:lnTo>
                      <a:pt x="737976" y="885826"/>
                    </a:lnTo>
                    <a:lnTo>
                      <a:pt x="740520" y="885826"/>
                    </a:lnTo>
                    <a:cubicBezTo>
                      <a:pt x="740520" y="885826"/>
                      <a:pt x="738930" y="888846"/>
                      <a:pt x="738930" y="888846"/>
                    </a:cubicBezTo>
                    <a:lnTo>
                      <a:pt x="740043" y="889323"/>
                    </a:lnTo>
                    <a:lnTo>
                      <a:pt x="745130" y="883918"/>
                    </a:lnTo>
                    <a:lnTo>
                      <a:pt x="747833" y="881851"/>
                    </a:lnTo>
                    <a:lnTo>
                      <a:pt x="748469" y="878831"/>
                    </a:lnTo>
                    <a:lnTo>
                      <a:pt x="747038" y="878831"/>
                    </a:lnTo>
                    <a:cubicBezTo>
                      <a:pt x="747038" y="878831"/>
                      <a:pt x="746243" y="877877"/>
                      <a:pt x="746243" y="877877"/>
                    </a:cubicBezTo>
                    <a:lnTo>
                      <a:pt x="748469" y="876764"/>
                    </a:lnTo>
                    <a:lnTo>
                      <a:pt x="749582" y="876764"/>
                    </a:lnTo>
                    <a:cubicBezTo>
                      <a:pt x="749582" y="876764"/>
                      <a:pt x="750853" y="875333"/>
                      <a:pt x="750853" y="875333"/>
                    </a:cubicBezTo>
                    <a:lnTo>
                      <a:pt x="757689" y="870087"/>
                    </a:lnTo>
                    <a:lnTo>
                      <a:pt x="770725" y="861343"/>
                    </a:lnTo>
                    <a:lnTo>
                      <a:pt x="778515" y="853553"/>
                    </a:lnTo>
                    <a:lnTo>
                      <a:pt x="785352" y="849738"/>
                    </a:lnTo>
                    <a:lnTo>
                      <a:pt x="804270" y="840199"/>
                    </a:lnTo>
                    <a:lnTo>
                      <a:pt x="807927" y="839245"/>
                    </a:lnTo>
                    <a:lnTo>
                      <a:pt x="813014" y="839245"/>
                    </a:lnTo>
                    <a:cubicBezTo>
                      <a:pt x="813014" y="839245"/>
                      <a:pt x="816989" y="840517"/>
                      <a:pt x="816989" y="840517"/>
                    </a:cubicBezTo>
                    <a:lnTo>
                      <a:pt x="818737" y="840517"/>
                    </a:lnTo>
                    <a:cubicBezTo>
                      <a:pt x="818737" y="840517"/>
                      <a:pt x="819691" y="839086"/>
                      <a:pt x="819691" y="839086"/>
                    </a:cubicBezTo>
                    <a:lnTo>
                      <a:pt x="820009" y="836861"/>
                    </a:lnTo>
                    <a:lnTo>
                      <a:pt x="822871" y="834317"/>
                    </a:lnTo>
                    <a:lnTo>
                      <a:pt x="826050" y="833522"/>
                    </a:lnTo>
                    <a:lnTo>
                      <a:pt x="833681" y="827640"/>
                    </a:lnTo>
                    <a:lnTo>
                      <a:pt x="841789" y="826209"/>
                    </a:lnTo>
                    <a:lnTo>
                      <a:pt x="843219" y="825573"/>
                    </a:lnTo>
                    <a:lnTo>
                      <a:pt x="844651" y="824301"/>
                    </a:lnTo>
                    <a:lnTo>
                      <a:pt x="843219" y="822871"/>
                    </a:lnTo>
                    <a:lnTo>
                      <a:pt x="841630" y="822235"/>
                    </a:lnTo>
                    <a:lnTo>
                      <a:pt x="841630" y="819214"/>
                    </a:lnTo>
                    <a:cubicBezTo>
                      <a:pt x="841630" y="819214"/>
                      <a:pt x="842743" y="817624"/>
                      <a:pt x="842743" y="817624"/>
                    </a:cubicBezTo>
                    <a:lnTo>
                      <a:pt x="850533" y="816035"/>
                    </a:lnTo>
                    <a:lnTo>
                      <a:pt x="856892" y="816035"/>
                    </a:lnTo>
                    <a:cubicBezTo>
                      <a:pt x="856892" y="816035"/>
                      <a:pt x="859754" y="814286"/>
                      <a:pt x="859754" y="814286"/>
                    </a:cubicBezTo>
                    <a:lnTo>
                      <a:pt x="864999" y="813332"/>
                    </a:lnTo>
                    <a:lnTo>
                      <a:pt x="869610" y="815081"/>
                    </a:lnTo>
                    <a:lnTo>
                      <a:pt x="870405" y="816352"/>
                    </a:lnTo>
                    <a:lnTo>
                      <a:pt x="867066" y="817465"/>
                    </a:lnTo>
                    <a:lnTo>
                      <a:pt x="864046" y="817147"/>
                    </a:lnTo>
                    <a:lnTo>
                      <a:pt x="861821" y="817783"/>
                    </a:lnTo>
                    <a:lnTo>
                      <a:pt x="864046" y="819055"/>
                    </a:lnTo>
                    <a:lnTo>
                      <a:pt x="868657" y="817942"/>
                    </a:lnTo>
                    <a:lnTo>
                      <a:pt x="874539" y="817306"/>
                    </a:lnTo>
                    <a:lnTo>
                      <a:pt x="879149" y="815875"/>
                    </a:lnTo>
                    <a:lnTo>
                      <a:pt x="883282" y="815875"/>
                    </a:lnTo>
                    <a:cubicBezTo>
                      <a:pt x="883282" y="815875"/>
                      <a:pt x="884236" y="814127"/>
                      <a:pt x="884236" y="814127"/>
                    </a:cubicBezTo>
                    <a:lnTo>
                      <a:pt x="883759" y="812378"/>
                    </a:lnTo>
                    <a:lnTo>
                      <a:pt x="882964" y="810947"/>
                    </a:lnTo>
                    <a:lnTo>
                      <a:pt x="882964" y="809993"/>
                    </a:lnTo>
                    <a:cubicBezTo>
                      <a:pt x="882964" y="809993"/>
                      <a:pt x="883123" y="808563"/>
                      <a:pt x="883123" y="808563"/>
                    </a:cubicBezTo>
                    <a:lnTo>
                      <a:pt x="885190" y="807927"/>
                    </a:lnTo>
                    <a:lnTo>
                      <a:pt x="887098" y="807927"/>
                    </a:lnTo>
                    <a:cubicBezTo>
                      <a:pt x="887098" y="807927"/>
                      <a:pt x="887733" y="809357"/>
                      <a:pt x="887733" y="809357"/>
                    </a:cubicBezTo>
                    <a:lnTo>
                      <a:pt x="886779" y="811742"/>
                    </a:lnTo>
                    <a:lnTo>
                      <a:pt x="887416" y="813332"/>
                    </a:lnTo>
                    <a:lnTo>
                      <a:pt x="889323" y="814604"/>
                    </a:lnTo>
                    <a:lnTo>
                      <a:pt x="890913" y="815399"/>
                    </a:lnTo>
                    <a:lnTo>
                      <a:pt x="894570" y="815399"/>
                    </a:lnTo>
                    <a:cubicBezTo>
                      <a:pt x="894570" y="815399"/>
                      <a:pt x="901723" y="814604"/>
                      <a:pt x="901723" y="814604"/>
                    </a:cubicBezTo>
                    <a:lnTo>
                      <a:pt x="914919" y="814604"/>
                    </a:lnTo>
                    <a:cubicBezTo>
                      <a:pt x="914919" y="814604"/>
                      <a:pt x="917145" y="814763"/>
                      <a:pt x="917145" y="814763"/>
                    </a:cubicBezTo>
                    <a:lnTo>
                      <a:pt x="918734" y="811742"/>
                    </a:lnTo>
                    <a:lnTo>
                      <a:pt x="920006" y="809993"/>
                    </a:lnTo>
                    <a:lnTo>
                      <a:pt x="918734" y="808403"/>
                    </a:lnTo>
                    <a:lnTo>
                      <a:pt x="918417" y="805701"/>
                    </a:lnTo>
                    <a:lnTo>
                      <a:pt x="918893" y="803793"/>
                    </a:lnTo>
                    <a:lnTo>
                      <a:pt x="926842" y="795685"/>
                    </a:lnTo>
                    <a:lnTo>
                      <a:pt x="930340" y="793778"/>
                    </a:lnTo>
                    <a:lnTo>
                      <a:pt x="943535" y="789008"/>
                    </a:lnTo>
                    <a:lnTo>
                      <a:pt x="947033" y="786464"/>
                    </a:lnTo>
                    <a:lnTo>
                      <a:pt x="947350" y="784080"/>
                    </a:lnTo>
                    <a:lnTo>
                      <a:pt x="946396" y="774859"/>
                    </a:lnTo>
                    <a:lnTo>
                      <a:pt x="946396" y="774382"/>
                    </a:lnTo>
                    <a:cubicBezTo>
                      <a:pt x="946396" y="774382"/>
                      <a:pt x="945601" y="771680"/>
                      <a:pt x="945601" y="771680"/>
                    </a:cubicBezTo>
                    <a:lnTo>
                      <a:pt x="948305" y="763731"/>
                    </a:lnTo>
                    <a:lnTo>
                      <a:pt x="951961" y="757530"/>
                    </a:lnTo>
                    <a:lnTo>
                      <a:pt x="953074" y="753874"/>
                    </a:lnTo>
                    <a:lnTo>
                      <a:pt x="954822" y="752125"/>
                    </a:lnTo>
                    <a:lnTo>
                      <a:pt x="958638" y="750217"/>
                    </a:lnTo>
                    <a:lnTo>
                      <a:pt x="964361" y="743858"/>
                    </a:lnTo>
                    <a:lnTo>
                      <a:pt x="966587" y="739566"/>
                    </a:lnTo>
                    <a:lnTo>
                      <a:pt x="967222" y="735592"/>
                    </a:lnTo>
                    <a:lnTo>
                      <a:pt x="969925" y="733048"/>
                    </a:lnTo>
                    <a:lnTo>
                      <a:pt x="971674" y="726053"/>
                    </a:lnTo>
                    <a:lnTo>
                      <a:pt x="975648" y="719376"/>
                    </a:lnTo>
                    <a:lnTo>
                      <a:pt x="980100" y="716673"/>
                    </a:lnTo>
                    <a:lnTo>
                      <a:pt x="981849" y="714447"/>
                    </a:lnTo>
                    <a:lnTo>
                      <a:pt x="983279" y="710950"/>
                    </a:lnTo>
                    <a:lnTo>
                      <a:pt x="984233" y="705704"/>
                    </a:lnTo>
                    <a:lnTo>
                      <a:pt x="982962" y="692985"/>
                    </a:lnTo>
                    <a:lnTo>
                      <a:pt x="982962" y="686944"/>
                    </a:lnTo>
                    <a:cubicBezTo>
                      <a:pt x="982962" y="686944"/>
                      <a:pt x="985505" y="675498"/>
                      <a:pt x="985505" y="675498"/>
                    </a:cubicBezTo>
                    <a:lnTo>
                      <a:pt x="990274" y="667708"/>
                    </a:lnTo>
                    <a:lnTo>
                      <a:pt x="992341" y="665641"/>
                    </a:lnTo>
                    <a:lnTo>
                      <a:pt x="996156" y="663575"/>
                    </a:lnTo>
                    <a:lnTo>
                      <a:pt x="999654" y="659282"/>
                    </a:lnTo>
                    <a:lnTo>
                      <a:pt x="999177" y="657533"/>
                    </a:lnTo>
                    <a:lnTo>
                      <a:pt x="997906" y="647995"/>
                    </a:lnTo>
                    <a:lnTo>
                      <a:pt x="998223" y="644020"/>
                    </a:lnTo>
                    <a:lnTo>
                      <a:pt x="999336" y="640046"/>
                    </a:lnTo>
                    <a:lnTo>
                      <a:pt x="1000449" y="631779"/>
                    </a:lnTo>
                    <a:lnTo>
                      <a:pt x="1002198" y="624148"/>
                    </a:lnTo>
                    <a:lnTo>
                      <a:pt x="1005218" y="614768"/>
                    </a:lnTo>
                    <a:lnTo>
                      <a:pt x="1007444" y="605389"/>
                    </a:lnTo>
                    <a:lnTo>
                      <a:pt x="1007444" y="604753"/>
                    </a:lnTo>
                    <a:cubicBezTo>
                      <a:pt x="1007444" y="604753"/>
                      <a:pt x="1005696" y="596645"/>
                      <a:pt x="1005696" y="596645"/>
                    </a:cubicBezTo>
                    <a:lnTo>
                      <a:pt x="1004105" y="587583"/>
                    </a:lnTo>
                    <a:lnTo>
                      <a:pt x="1003629" y="578362"/>
                    </a:lnTo>
                    <a:lnTo>
                      <a:pt x="1002357" y="570095"/>
                    </a:lnTo>
                    <a:lnTo>
                      <a:pt x="1005696" y="551972"/>
                    </a:lnTo>
                    <a:lnTo>
                      <a:pt x="1005059" y="551177"/>
                    </a:lnTo>
                    <a:lnTo>
                      <a:pt x="1003788" y="554039"/>
                    </a:lnTo>
                    <a:lnTo>
                      <a:pt x="1002675" y="552449"/>
                    </a:lnTo>
                    <a:lnTo>
                      <a:pt x="1002992" y="550859"/>
                    </a:lnTo>
                    <a:lnTo>
                      <a:pt x="1002992" y="544023"/>
                    </a:lnTo>
                    <a:cubicBezTo>
                      <a:pt x="1002992" y="544023"/>
                      <a:pt x="1003947" y="541320"/>
                      <a:pt x="1003947" y="541320"/>
                    </a:cubicBezTo>
                    <a:lnTo>
                      <a:pt x="1004264" y="539890"/>
                    </a:lnTo>
                    <a:lnTo>
                      <a:pt x="1003629" y="538935"/>
                    </a:lnTo>
                    <a:lnTo>
                      <a:pt x="1002834" y="538300"/>
                    </a:lnTo>
                    <a:lnTo>
                      <a:pt x="1001244" y="539095"/>
                    </a:lnTo>
                    <a:lnTo>
                      <a:pt x="1001880" y="535915"/>
                    </a:lnTo>
                    <a:lnTo>
                      <a:pt x="1002992" y="532576"/>
                    </a:lnTo>
                    <a:lnTo>
                      <a:pt x="1005059" y="529874"/>
                    </a:lnTo>
                    <a:lnTo>
                      <a:pt x="1008557" y="526217"/>
                    </a:lnTo>
                    <a:lnTo>
                      <a:pt x="1008557" y="522879"/>
                    </a:lnTo>
                    <a:cubicBezTo>
                      <a:pt x="1008557" y="522879"/>
                      <a:pt x="1010624" y="519222"/>
                      <a:pt x="1010624" y="519222"/>
                    </a:cubicBezTo>
                    <a:lnTo>
                      <a:pt x="1009987" y="517474"/>
                    </a:lnTo>
                    <a:lnTo>
                      <a:pt x="1008080" y="515884"/>
                    </a:lnTo>
                    <a:lnTo>
                      <a:pt x="1009987" y="515884"/>
                    </a:lnTo>
                    <a:cubicBezTo>
                      <a:pt x="1009987" y="515884"/>
                      <a:pt x="1011259" y="514612"/>
                      <a:pt x="1011259" y="514612"/>
                    </a:cubicBezTo>
                    <a:lnTo>
                      <a:pt x="1012850" y="510956"/>
                    </a:lnTo>
                    <a:lnTo>
                      <a:pt x="1013962" y="511592"/>
                    </a:lnTo>
                    <a:lnTo>
                      <a:pt x="1017619" y="514930"/>
                    </a:lnTo>
                    <a:lnTo>
                      <a:pt x="1018414" y="520494"/>
                    </a:lnTo>
                    <a:lnTo>
                      <a:pt x="1019845" y="520812"/>
                    </a:lnTo>
                    <a:lnTo>
                      <a:pt x="1021116" y="520812"/>
                    </a:lnTo>
                    <a:cubicBezTo>
                      <a:pt x="1021116" y="520812"/>
                      <a:pt x="1025727" y="517315"/>
                      <a:pt x="1025727" y="517315"/>
                    </a:cubicBezTo>
                    <a:lnTo>
                      <a:pt x="1032085" y="510002"/>
                    </a:lnTo>
                    <a:lnTo>
                      <a:pt x="1033834" y="506663"/>
                    </a:lnTo>
                    <a:lnTo>
                      <a:pt x="1041466" y="495852"/>
                    </a:lnTo>
                    <a:lnTo>
                      <a:pt x="1047824" y="482975"/>
                    </a:lnTo>
                    <a:lnTo>
                      <a:pt x="1049415" y="478524"/>
                    </a:lnTo>
                    <a:lnTo>
                      <a:pt x="1048620" y="475503"/>
                    </a:lnTo>
                    <a:lnTo>
                      <a:pt x="1050845" y="471370"/>
                    </a:lnTo>
                    <a:lnTo>
                      <a:pt x="1051958" y="470257"/>
                    </a:lnTo>
                    <a:lnTo>
                      <a:pt x="1051958" y="471688"/>
                    </a:lnTo>
                    <a:cubicBezTo>
                      <a:pt x="1051958" y="471688"/>
                      <a:pt x="1051640" y="472960"/>
                      <a:pt x="1051640" y="472960"/>
                    </a:cubicBezTo>
                    <a:lnTo>
                      <a:pt x="1051004" y="474073"/>
                    </a:lnTo>
                    <a:lnTo>
                      <a:pt x="1051004" y="475662"/>
                    </a:lnTo>
                    <a:cubicBezTo>
                      <a:pt x="1051004" y="475662"/>
                      <a:pt x="1052117" y="474867"/>
                      <a:pt x="1052117" y="474867"/>
                    </a:cubicBezTo>
                    <a:lnTo>
                      <a:pt x="1055932" y="469462"/>
                    </a:lnTo>
                    <a:lnTo>
                      <a:pt x="1055932" y="465965"/>
                    </a:lnTo>
                    <a:cubicBezTo>
                      <a:pt x="1055932" y="465965"/>
                      <a:pt x="1057523" y="466441"/>
                      <a:pt x="1057523" y="466441"/>
                    </a:cubicBezTo>
                    <a:lnTo>
                      <a:pt x="1058476" y="465647"/>
                    </a:lnTo>
                    <a:lnTo>
                      <a:pt x="1062927" y="458811"/>
                    </a:lnTo>
                    <a:lnTo>
                      <a:pt x="1067856" y="454518"/>
                    </a:lnTo>
                    <a:lnTo>
                      <a:pt x="1071671" y="452134"/>
                    </a:lnTo>
                    <a:lnTo>
                      <a:pt x="1078030" y="449272"/>
                    </a:lnTo>
                    <a:lnTo>
                      <a:pt x="1078349" y="449272"/>
                    </a:lnTo>
                    <a:cubicBezTo>
                      <a:pt x="1078349" y="449272"/>
                      <a:pt x="1083436" y="441641"/>
                      <a:pt x="1083436" y="441641"/>
                    </a:cubicBezTo>
                    <a:lnTo>
                      <a:pt x="1088205" y="437349"/>
                    </a:lnTo>
                    <a:lnTo>
                      <a:pt x="1093134" y="430831"/>
                    </a:lnTo>
                    <a:lnTo>
                      <a:pt x="1094246" y="428605"/>
                    </a:lnTo>
                    <a:lnTo>
                      <a:pt x="1092974" y="426220"/>
                    </a:lnTo>
                    <a:lnTo>
                      <a:pt x="1094723" y="427174"/>
                    </a:lnTo>
                    <a:lnTo>
                      <a:pt x="1096631" y="426697"/>
                    </a:lnTo>
                    <a:lnTo>
                      <a:pt x="1101400" y="422087"/>
                    </a:lnTo>
                    <a:lnTo>
                      <a:pt x="1108713" y="413184"/>
                    </a:lnTo>
                    <a:lnTo>
                      <a:pt x="1113960" y="404599"/>
                    </a:lnTo>
                    <a:lnTo>
                      <a:pt x="1119523" y="389496"/>
                    </a:lnTo>
                    <a:lnTo>
                      <a:pt x="1121749" y="380435"/>
                    </a:lnTo>
                    <a:lnTo>
                      <a:pt x="1123339" y="376937"/>
                    </a:lnTo>
                    <a:lnTo>
                      <a:pt x="1123339" y="374075"/>
                    </a:lnTo>
                    <a:cubicBezTo>
                      <a:pt x="1123339" y="374075"/>
                      <a:pt x="1122068" y="370578"/>
                      <a:pt x="1122068" y="370578"/>
                    </a:cubicBezTo>
                    <a:lnTo>
                      <a:pt x="1122068" y="368988"/>
                    </a:lnTo>
                    <a:cubicBezTo>
                      <a:pt x="1122068" y="368988"/>
                      <a:pt x="1122703" y="367398"/>
                      <a:pt x="1122703" y="367398"/>
                    </a:cubicBezTo>
                    <a:lnTo>
                      <a:pt x="1122703" y="366285"/>
                    </a:lnTo>
                    <a:cubicBezTo>
                      <a:pt x="1122703" y="366285"/>
                      <a:pt x="1122703" y="364537"/>
                      <a:pt x="1122703" y="364537"/>
                    </a:cubicBezTo>
                    <a:lnTo>
                      <a:pt x="1123816" y="360562"/>
                    </a:lnTo>
                    <a:close/>
                    <a:moveTo>
                      <a:pt x="846558" y="228769"/>
                    </a:moveTo>
                    <a:lnTo>
                      <a:pt x="844651" y="230518"/>
                    </a:lnTo>
                    <a:lnTo>
                      <a:pt x="844332" y="232267"/>
                    </a:lnTo>
                    <a:lnTo>
                      <a:pt x="844810" y="234493"/>
                    </a:lnTo>
                    <a:lnTo>
                      <a:pt x="843856" y="237672"/>
                    </a:lnTo>
                    <a:lnTo>
                      <a:pt x="846717" y="234810"/>
                    </a:lnTo>
                    <a:lnTo>
                      <a:pt x="847194" y="231154"/>
                    </a:lnTo>
                    <a:lnTo>
                      <a:pt x="847194" y="230518"/>
                    </a:lnTo>
                    <a:cubicBezTo>
                      <a:pt x="847194" y="230518"/>
                      <a:pt x="847194" y="228451"/>
                      <a:pt x="847194" y="228451"/>
                    </a:cubicBezTo>
                    <a:lnTo>
                      <a:pt x="846558" y="228769"/>
                    </a:lnTo>
                    <a:close/>
                    <a:moveTo>
                      <a:pt x="824460" y="841471"/>
                    </a:moveTo>
                    <a:lnTo>
                      <a:pt x="823665" y="840676"/>
                    </a:lnTo>
                    <a:lnTo>
                      <a:pt x="819373" y="845763"/>
                    </a:lnTo>
                    <a:lnTo>
                      <a:pt x="820486" y="846876"/>
                    </a:lnTo>
                    <a:lnTo>
                      <a:pt x="823665" y="846240"/>
                    </a:lnTo>
                    <a:lnTo>
                      <a:pt x="824938" y="847035"/>
                    </a:lnTo>
                    <a:lnTo>
                      <a:pt x="824938" y="845446"/>
                    </a:lnTo>
                    <a:cubicBezTo>
                      <a:pt x="824938" y="845446"/>
                      <a:pt x="825255" y="844333"/>
                      <a:pt x="825255" y="844333"/>
                    </a:cubicBezTo>
                    <a:lnTo>
                      <a:pt x="825732" y="843538"/>
                    </a:lnTo>
                    <a:lnTo>
                      <a:pt x="825255" y="842266"/>
                    </a:lnTo>
                    <a:lnTo>
                      <a:pt x="824619" y="841312"/>
                    </a:lnTo>
                    <a:close/>
                    <a:moveTo>
                      <a:pt x="730664" y="914919"/>
                    </a:moveTo>
                    <a:lnTo>
                      <a:pt x="727006" y="918575"/>
                    </a:lnTo>
                    <a:lnTo>
                      <a:pt x="728755" y="922391"/>
                    </a:lnTo>
                    <a:lnTo>
                      <a:pt x="729232" y="922073"/>
                    </a:lnTo>
                    <a:lnTo>
                      <a:pt x="729710" y="921437"/>
                    </a:lnTo>
                    <a:lnTo>
                      <a:pt x="730822" y="919370"/>
                    </a:lnTo>
                    <a:lnTo>
                      <a:pt x="731776" y="916508"/>
                    </a:lnTo>
                    <a:lnTo>
                      <a:pt x="730505" y="915078"/>
                    </a:lnTo>
                    <a:close/>
                    <a:moveTo>
                      <a:pt x="1014121" y="520335"/>
                    </a:moveTo>
                    <a:lnTo>
                      <a:pt x="1013644" y="523038"/>
                    </a:lnTo>
                    <a:lnTo>
                      <a:pt x="1010783" y="525423"/>
                    </a:lnTo>
                    <a:lnTo>
                      <a:pt x="1010783" y="527330"/>
                    </a:lnTo>
                    <a:cubicBezTo>
                      <a:pt x="1010783" y="527330"/>
                      <a:pt x="1012054" y="526694"/>
                      <a:pt x="1012054" y="526694"/>
                    </a:cubicBezTo>
                    <a:lnTo>
                      <a:pt x="1016188" y="523674"/>
                    </a:lnTo>
                    <a:lnTo>
                      <a:pt x="1016188" y="523038"/>
                    </a:lnTo>
                    <a:cubicBezTo>
                      <a:pt x="1016188" y="523038"/>
                      <a:pt x="1015870" y="521607"/>
                      <a:pt x="1015870" y="521607"/>
                    </a:cubicBezTo>
                    <a:lnTo>
                      <a:pt x="1014280" y="520335"/>
                    </a:lnTo>
                    <a:close/>
                    <a:moveTo>
                      <a:pt x="855461" y="822235"/>
                    </a:moveTo>
                    <a:lnTo>
                      <a:pt x="854666" y="821281"/>
                    </a:lnTo>
                    <a:lnTo>
                      <a:pt x="854030" y="820963"/>
                    </a:lnTo>
                    <a:lnTo>
                      <a:pt x="853076" y="822235"/>
                    </a:lnTo>
                    <a:lnTo>
                      <a:pt x="850533" y="823984"/>
                    </a:lnTo>
                    <a:lnTo>
                      <a:pt x="851646" y="825255"/>
                    </a:lnTo>
                    <a:lnTo>
                      <a:pt x="854507" y="824619"/>
                    </a:lnTo>
                    <a:lnTo>
                      <a:pt x="856415" y="823824"/>
                    </a:lnTo>
                    <a:lnTo>
                      <a:pt x="858004" y="823824"/>
                    </a:lnTo>
                    <a:cubicBezTo>
                      <a:pt x="858004" y="823824"/>
                      <a:pt x="857050" y="823030"/>
                      <a:pt x="857050" y="823030"/>
                    </a:cubicBezTo>
                    <a:lnTo>
                      <a:pt x="855302" y="8222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5" name="Freeform: Shape 5074">
                <a:extLst>
                  <a:ext uri="{FF2B5EF4-FFF2-40B4-BE49-F238E27FC236}">
                    <a16:creationId xmlns:a16="http://schemas.microsoft.com/office/drawing/2014/main" id="{F5948BE1-6FA2-E9C0-9C7B-B94141D45B33}"/>
                  </a:ext>
                </a:extLst>
              </p:cNvPr>
              <p:cNvSpPr/>
              <p:nvPr/>
            </p:nvSpPr>
            <p:spPr>
              <a:xfrm>
                <a:off x="10269652" y="3577483"/>
                <a:ext cx="4769" cy="7790"/>
              </a:xfrm>
              <a:custGeom>
                <a:avLst/>
                <a:gdLst>
                  <a:gd name="connsiteX0" fmla="*/ 158 w 4769"/>
                  <a:gd name="connsiteY0" fmla="*/ 0 h 7790"/>
                  <a:gd name="connsiteX1" fmla="*/ 0 w 4769"/>
                  <a:gd name="connsiteY1" fmla="*/ 1272 h 7790"/>
                  <a:gd name="connsiteX2" fmla="*/ 636 w 4769"/>
                  <a:gd name="connsiteY2" fmla="*/ 2226 h 7790"/>
                  <a:gd name="connsiteX3" fmla="*/ 1908 w 4769"/>
                  <a:gd name="connsiteY3" fmla="*/ 2862 h 7790"/>
                  <a:gd name="connsiteX4" fmla="*/ 2384 w 4769"/>
                  <a:gd name="connsiteY4" fmla="*/ 3816 h 7790"/>
                  <a:gd name="connsiteX5" fmla="*/ 2543 w 4769"/>
                  <a:gd name="connsiteY5" fmla="*/ 6359 h 7790"/>
                  <a:gd name="connsiteX6" fmla="*/ 3338 w 4769"/>
                  <a:gd name="connsiteY6" fmla="*/ 7790 h 7790"/>
                  <a:gd name="connsiteX7" fmla="*/ 4769 w 4769"/>
                  <a:gd name="connsiteY7" fmla="*/ 4611 h 7790"/>
                  <a:gd name="connsiteX8" fmla="*/ 4451 w 4769"/>
                  <a:gd name="connsiteY8" fmla="*/ 2067 h 7790"/>
                  <a:gd name="connsiteX9" fmla="*/ 158 w 4769"/>
                  <a:gd name="connsiteY9" fmla="*/ 0 h 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769" h="7790">
                    <a:moveTo>
                      <a:pt x="158" y="0"/>
                    </a:moveTo>
                    <a:lnTo>
                      <a:pt x="0" y="1272"/>
                    </a:lnTo>
                    <a:lnTo>
                      <a:pt x="636" y="2226"/>
                    </a:lnTo>
                    <a:lnTo>
                      <a:pt x="1908" y="2862"/>
                    </a:lnTo>
                    <a:lnTo>
                      <a:pt x="2384" y="3816"/>
                    </a:lnTo>
                    <a:lnTo>
                      <a:pt x="2543" y="6359"/>
                    </a:lnTo>
                    <a:lnTo>
                      <a:pt x="3338" y="7790"/>
                    </a:lnTo>
                    <a:lnTo>
                      <a:pt x="4769" y="4611"/>
                    </a:lnTo>
                    <a:lnTo>
                      <a:pt x="4451" y="2067"/>
                    </a:lnTo>
                    <a:lnTo>
                      <a:pt x="158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6" name="Freeform: Shape 5075">
                <a:extLst>
                  <a:ext uri="{FF2B5EF4-FFF2-40B4-BE49-F238E27FC236}">
                    <a16:creationId xmlns:a16="http://schemas.microsoft.com/office/drawing/2014/main" id="{C1300A22-8D17-94B1-D8AC-3804D25CB64C}"/>
                  </a:ext>
                </a:extLst>
              </p:cNvPr>
              <p:cNvSpPr/>
              <p:nvPr/>
            </p:nvSpPr>
            <p:spPr>
              <a:xfrm>
                <a:off x="10232927" y="4208308"/>
                <a:ext cx="349593" cy="387588"/>
              </a:xfrm>
              <a:custGeom>
                <a:avLst/>
                <a:gdLst>
                  <a:gd name="connsiteX0" fmla="*/ 347368 w 349593"/>
                  <a:gd name="connsiteY0" fmla="*/ 246098 h 387588"/>
                  <a:gd name="connsiteX1" fmla="*/ 346414 w 349593"/>
                  <a:gd name="connsiteY1" fmla="*/ 244349 h 387588"/>
                  <a:gd name="connsiteX2" fmla="*/ 344188 w 349593"/>
                  <a:gd name="connsiteY2" fmla="*/ 239262 h 387588"/>
                  <a:gd name="connsiteX3" fmla="*/ 340849 w 349593"/>
                  <a:gd name="connsiteY3" fmla="*/ 231154 h 387588"/>
                  <a:gd name="connsiteX4" fmla="*/ 340532 w 349593"/>
                  <a:gd name="connsiteY4" fmla="*/ 228293 h 387588"/>
                  <a:gd name="connsiteX5" fmla="*/ 339260 w 349593"/>
                  <a:gd name="connsiteY5" fmla="*/ 226544 h 387588"/>
                  <a:gd name="connsiteX6" fmla="*/ 337193 w 349593"/>
                  <a:gd name="connsiteY6" fmla="*/ 227180 h 387588"/>
                  <a:gd name="connsiteX7" fmla="*/ 334650 w 349593"/>
                  <a:gd name="connsiteY7" fmla="*/ 226544 h 387588"/>
                  <a:gd name="connsiteX8" fmla="*/ 328449 w 349593"/>
                  <a:gd name="connsiteY8" fmla="*/ 222092 h 387588"/>
                  <a:gd name="connsiteX9" fmla="*/ 324316 w 349593"/>
                  <a:gd name="connsiteY9" fmla="*/ 219708 h 387588"/>
                  <a:gd name="connsiteX10" fmla="*/ 322885 w 349593"/>
                  <a:gd name="connsiteY10" fmla="*/ 218277 h 387588"/>
                  <a:gd name="connsiteX11" fmla="*/ 322249 w 349593"/>
                  <a:gd name="connsiteY11" fmla="*/ 213826 h 387588"/>
                  <a:gd name="connsiteX12" fmla="*/ 320977 w 349593"/>
                  <a:gd name="connsiteY12" fmla="*/ 208897 h 387588"/>
                  <a:gd name="connsiteX13" fmla="*/ 320500 w 349593"/>
                  <a:gd name="connsiteY13" fmla="*/ 202697 h 387588"/>
                  <a:gd name="connsiteX14" fmla="*/ 320500 w 349593"/>
                  <a:gd name="connsiteY14" fmla="*/ 201266 h 387588"/>
                  <a:gd name="connsiteX15" fmla="*/ 324157 w 349593"/>
                  <a:gd name="connsiteY15" fmla="*/ 196656 h 387588"/>
                  <a:gd name="connsiteX16" fmla="*/ 324157 w 349593"/>
                  <a:gd name="connsiteY16" fmla="*/ 194271 h 387588"/>
                  <a:gd name="connsiteX17" fmla="*/ 324475 w 349593"/>
                  <a:gd name="connsiteY17" fmla="*/ 192204 h 387588"/>
                  <a:gd name="connsiteX18" fmla="*/ 324475 w 349593"/>
                  <a:gd name="connsiteY18" fmla="*/ 190615 h 387588"/>
                  <a:gd name="connsiteX19" fmla="*/ 323521 w 349593"/>
                  <a:gd name="connsiteY19" fmla="*/ 190615 h 387588"/>
                  <a:gd name="connsiteX20" fmla="*/ 322090 w 349593"/>
                  <a:gd name="connsiteY20" fmla="*/ 191251 h 387588"/>
                  <a:gd name="connsiteX21" fmla="*/ 320023 w 349593"/>
                  <a:gd name="connsiteY21" fmla="*/ 191728 h 387588"/>
                  <a:gd name="connsiteX22" fmla="*/ 318911 w 349593"/>
                  <a:gd name="connsiteY22" fmla="*/ 191728 h 387588"/>
                  <a:gd name="connsiteX23" fmla="*/ 306828 w 349593"/>
                  <a:gd name="connsiteY23" fmla="*/ 191410 h 387588"/>
                  <a:gd name="connsiteX24" fmla="*/ 293156 w 349593"/>
                  <a:gd name="connsiteY24" fmla="*/ 190933 h 387588"/>
                  <a:gd name="connsiteX25" fmla="*/ 281710 w 349593"/>
                  <a:gd name="connsiteY25" fmla="*/ 190456 h 387588"/>
                  <a:gd name="connsiteX26" fmla="*/ 271853 w 349593"/>
                  <a:gd name="connsiteY26" fmla="*/ 190138 h 387588"/>
                  <a:gd name="connsiteX27" fmla="*/ 271535 w 349593"/>
                  <a:gd name="connsiteY27" fmla="*/ 186164 h 387588"/>
                  <a:gd name="connsiteX28" fmla="*/ 270899 w 349593"/>
                  <a:gd name="connsiteY28" fmla="*/ 179486 h 387588"/>
                  <a:gd name="connsiteX29" fmla="*/ 270581 w 349593"/>
                  <a:gd name="connsiteY29" fmla="*/ 174717 h 387588"/>
                  <a:gd name="connsiteX30" fmla="*/ 269945 w 349593"/>
                  <a:gd name="connsiteY30" fmla="*/ 167086 h 387588"/>
                  <a:gd name="connsiteX31" fmla="*/ 265971 w 349593"/>
                  <a:gd name="connsiteY31" fmla="*/ 162317 h 387588"/>
                  <a:gd name="connsiteX32" fmla="*/ 261678 w 349593"/>
                  <a:gd name="connsiteY32" fmla="*/ 157230 h 387588"/>
                  <a:gd name="connsiteX33" fmla="*/ 260089 w 349593"/>
                  <a:gd name="connsiteY33" fmla="*/ 155957 h 387588"/>
                  <a:gd name="connsiteX34" fmla="*/ 265334 w 349593"/>
                  <a:gd name="connsiteY34" fmla="*/ 155957 h 387588"/>
                  <a:gd name="connsiteX35" fmla="*/ 268992 w 349593"/>
                  <a:gd name="connsiteY35" fmla="*/ 155640 h 387588"/>
                  <a:gd name="connsiteX36" fmla="*/ 268197 w 349593"/>
                  <a:gd name="connsiteY36" fmla="*/ 141968 h 387588"/>
                  <a:gd name="connsiteX37" fmla="*/ 267084 w 349593"/>
                  <a:gd name="connsiteY37" fmla="*/ 140537 h 387588"/>
                  <a:gd name="connsiteX38" fmla="*/ 266130 w 349593"/>
                  <a:gd name="connsiteY38" fmla="*/ 136085 h 387588"/>
                  <a:gd name="connsiteX39" fmla="*/ 265494 w 349593"/>
                  <a:gd name="connsiteY39" fmla="*/ 133542 h 387588"/>
                  <a:gd name="connsiteX40" fmla="*/ 263586 w 349593"/>
                  <a:gd name="connsiteY40" fmla="*/ 131475 h 387588"/>
                  <a:gd name="connsiteX41" fmla="*/ 263110 w 349593"/>
                  <a:gd name="connsiteY41" fmla="*/ 129249 h 387588"/>
                  <a:gd name="connsiteX42" fmla="*/ 263427 w 349593"/>
                  <a:gd name="connsiteY42" fmla="*/ 127659 h 387588"/>
                  <a:gd name="connsiteX43" fmla="*/ 264381 w 349593"/>
                  <a:gd name="connsiteY43" fmla="*/ 126706 h 387588"/>
                  <a:gd name="connsiteX44" fmla="*/ 265017 w 349593"/>
                  <a:gd name="connsiteY44" fmla="*/ 124321 h 387588"/>
                  <a:gd name="connsiteX45" fmla="*/ 264540 w 349593"/>
                  <a:gd name="connsiteY45" fmla="*/ 121936 h 387588"/>
                  <a:gd name="connsiteX46" fmla="*/ 263427 w 349593"/>
                  <a:gd name="connsiteY46" fmla="*/ 119710 h 387588"/>
                  <a:gd name="connsiteX47" fmla="*/ 262156 w 349593"/>
                  <a:gd name="connsiteY47" fmla="*/ 117644 h 387588"/>
                  <a:gd name="connsiteX48" fmla="*/ 259611 w 349593"/>
                  <a:gd name="connsiteY48" fmla="*/ 116372 h 387588"/>
                  <a:gd name="connsiteX49" fmla="*/ 255955 w 349593"/>
                  <a:gd name="connsiteY49" fmla="*/ 113988 h 387588"/>
                  <a:gd name="connsiteX50" fmla="*/ 250390 w 349593"/>
                  <a:gd name="connsiteY50" fmla="*/ 110967 h 387588"/>
                  <a:gd name="connsiteX51" fmla="*/ 245780 w 349593"/>
                  <a:gd name="connsiteY51" fmla="*/ 108900 h 387588"/>
                  <a:gd name="connsiteX52" fmla="*/ 244350 w 349593"/>
                  <a:gd name="connsiteY52" fmla="*/ 109218 h 387588"/>
                  <a:gd name="connsiteX53" fmla="*/ 236083 w 349593"/>
                  <a:gd name="connsiteY53" fmla="*/ 110013 h 387588"/>
                  <a:gd name="connsiteX54" fmla="*/ 233381 w 349593"/>
                  <a:gd name="connsiteY54" fmla="*/ 110490 h 387588"/>
                  <a:gd name="connsiteX55" fmla="*/ 231473 w 349593"/>
                  <a:gd name="connsiteY55" fmla="*/ 110013 h 387588"/>
                  <a:gd name="connsiteX56" fmla="*/ 225273 w 349593"/>
                  <a:gd name="connsiteY56" fmla="*/ 110013 h 387588"/>
                  <a:gd name="connsiteX57" fmla="*/ 222888 w 349593"/>
                  <a:gd name="connsiteY57" fmla="*/ 108423 h 387588"/>
                  <a:gd name="connsiteX58" fmla="*/ 220821 w 349593"/>
                  <a:gd name="connsiteY58" fmla="*/ 106516 h 387588"/>
                  <a:gd name="connsiteX59" fmla="*/ 216529 w 349593"/>
                  <a:gd name="connsiteY59" fmla="*/ 101746 h 387588"/>
                  <a:gd name="connsiteX60" fmla="*/ 215893 w 349593"/>
                  <a:gd name="connsiteY60" fmla="*/ 99361 h 387588"/>
                  <a:gd name="connsiteX61" fmla="*/ 214303 w 349593"/>
                  <a:gd name="connsiteY61" fmla="*/ 98567 h 387588"/>
                  <a:gd name="connsiteX62" fmla="*/ 211759 w 349593"/>
                  <a:gd name="connsiteY62" fmla="*/ 98884 h 387588"/>
                  <a:gd name="connsiteX63" fmla="*/ 209216 w 349593"/>
                  <a:gd name="connsiteY63" fmla="*/ 98567 h 387588"/>
                  <a:gd name="connsiteX64" fmla="*/ 204287 w 349593"/>
                  <a:gd name="connsiteY64" fmla="*/ 96659 h 387588"/>
                  <a:gd name="connsiteX65" fmla="*/ 199677 w 349593"/>
                  <a:gd name="connsiteY65" fmla="*/ 94592 h 387588"/>
                  <a:gd name="connsiteX66" fmla="*/ 197451 w 349593"/>
                  <a:gd name="connsiteY66" fmla="*/ 94592 h 387588"/>
                  <a:gd name="connsiteX67" fmla="*/ 195385 w 349593"/>
                  <a:gd name="connsiteY67" fmla="*/ 93479 h 387588"/>
                  <a:gd name="connsiteX68" fmla="*/ 191887 w 349593"/>
                  <a:gd name="connsiteY68" fmla="*/ 90459 h 387588"/>
                  <a:gd name="connsiteX69" fmla="*/ 190297 w 349593"/>
                  <a:gd name="connsiteY69" fmla="*/ 89187 h 387588"/>
                  <a:gd name="connsiteX70" fmla="*/ 189503 w 349593"/>
                  <a:gd name="connsiteY70" fmla="*/ 87597 h 387588"/>
                  <a:gd name="connsiteX71" fmla="*/ 188708 w 349593"/>
                  <a:gd name="connsiteY71" fmla="*/ 85213 h 387588"/>
                  <a:gd name="connsiteX72" fmla="*/ 187277 w 349593"/>
                  <a:gd name="connsiteY72" fmla="*/ 84736 h 387588"/>
                  <a:gd name="connsiteX73" fmla="*/ 185369 w 349593"/>
                  <a:gd name="connsiteY73" fmla="*/ 85213 h 387588"/>
                  <a:gd name="connsiteX74" fmla="*/ 183461 w 349593"/>
                  <a:gd name="connsiteY74" fmla="*/ 86484 h 387588"/>
                  <a:gd name="connsiteX75" fmla="*/ 180600 w 349593"/>
                  <a:gd name="connsiteY75" fmla="*/ 85689 h 387588"/>
                  <a:gd name="connsiteX76" fmla="*/ 177261 w 349593"/>
                  <a:gd name="connsiteY76" fmla="*/ 83464 h 387588"/>
                  <a:gd name="connsiteX77" fmla="*/ 175035 w 349593"/>
                  <a:gd name="connsiteY77" fmla="*/ 81715 h 387588"/>
                  <a:gd name="connsiteX78" fmla="*/ 173764 w 349593"/>
                  <a:gd name="connsiteY78" fmla="*/ 80920 h 387588"/>
                  <a:gd name="connsiteX79" fmla="*/ 170743 w 349593"/>
                  <a:gd name="connsiteY79" fmla="*/ 79807 h 387588"/>
                  <a:gd name="connsiteX80" fmla="*/ 167882 w 349593"/>
                  <a:gd name="connsiteY80" fmla="*/ 79489 h 387588"/>
                  <a:gd name="connsiteX81" fmla="*/ 163589 w 349593"/>
                  <a:gd name="connsiteY81" fmla="*/ 81238 h 387588"/>
                  <a:gd name="connsiteX82" fmla="*/ 160091 w 349593"/>
                  <a:gd name="connsiteY82" fmla="*/ 80602 h 387588"/>
                  <a:gd name="connsiteX83" fmla="*/ 154527 w 349593"/>
                  <a:gd name="connsiteY83" fmla="*/ 79966 h 387588"/>
                  <a:gd name="connsiteX84" fmla="*/ 149758 w 349593"/>
                  <a:gd name="connsiteY84" fmla="*/ 78694 h 387588"/>
                  <a:gd name="connsiteX85" fmla="*/ 148010 w 349593"/>
                  <a:gd name="connsiteY85" fmla="*/ 75356 h 387588"/>
                  <a:gd name="connsiteX86" fmla="*/ 147055 w 349593"/>
                  <a:gd name="connsiteY86" fmla="*/ 73130 h 387588"/>
                  <a:gd name="connsiteX87" fmla="*/ 144193 w 349593"/>
                  <a:gd name="connsiteY87" fmla="*/ 71699 h 387588"/>
                  <a:gd name="connsiteX88" fmla="*/ 141968 w 349593"/>
                  <a:gd name="connsiteY88" fmla="*/ 70109 h 387588"/>
                  <a:gd name="connsiteX89" fmla="*/ 139265 w 349593"/>
                  <a:gd name="connsiteY89" fmla="*/ 67566 h 387588"/>
                  <a:gd name="connsiteX90" fmla="*/ 137994 w 349593"/>
                  <a:gd name="connsiteY90" fmla="*/ 66771 h 387588"/>
                  <a:gd name="connsiteX91" fmla="*/ 135609 w 349593"/>
                  <a:gd name="connsiteY91" fmla="*/ 66135 h 387588"/>
                  <a:gd name="connsiteX92" fmla="*/ 133383 w 349593"/>
                  <a:gd name="connsiteY92" fmla="*/ 65181 h 387588"/>
                  <a:gd name="connsiteX93" fmla="*/ 133066 w 349593"/>
                  <a:gd name="connsiteY93" fmla="*/ 63591 h 387588"/>
                  <a:gd name="connsiteX94" fmla="*/ 132270 w 349593"/>
                  <a:gd name="connsiteY94" fmla="*/ 61524 h 387588"/>
                  <a:gd name="connsiteX95" fmla="*/ 132270 w 349593"/>
                  <a:gd name="connsiteY95" fmla="*/ 61048 h 387588"/>
                  <a:gd name="connsiteX96" fmla="*/ 130521 w 349593"/>
                  <a:gd name="connsiteY96" fmla="*/ 58504 h 387588"/>
                  <a:gd name="connsiteX97" fmla="*/ 129886 w 349593"/>
                  <a:gd name="connsiteY97" fmla="*/ 58504 h 387588"/>
                  <a:gd name="connsiteX98" fmla="*/ 129091 w 349593"/>
                  <a:gd name="connsiteY98" fmla="*/ 58822 h 387588"/>
                  <a:gd name="connsiteX99" fmla="*/ 128455 w 349593"/>
                  <a:gd name="connsiteY99" fmla="*/ 59140 h 387588"/>
                  <a:gd name="connsiteX100" fmla="*/ 127819 w 349593"/>
                  <a:gd name="connsiteY100" fmla="*/ 58663 h 387588"/>
                  <a:gd name="connsiteX101" fmla="*/ 127819 w 349593"/>
                  <a:gd name="connsiteY101" fmla="*/ 57550 h 387588"/>
                  <a:gd name="connsiteX102" fmla="*/ 128137 w 349593"/>
                  <a:gd name="connsiteY102" fmla="*/ 55801 h 387588"/>
                  <a:gd name="connsiteX103" fmla="*/ 127182 w 349593"/>
                  <a:gd name="connsiteY103" fmla="*/ 53894 h 387588"/>
                  <a:gd name="connsiteX104" fmla="*/ 124958 w 349593"/>
                  <a:gd name="connsiteY104" fmla="*/ 51827 h 387588"/>
                  <a:gd name="connsiteX105" fmla="*/ 123845 w 349593"/>
                  <a:gd name="connsiteY105" fmla="*/ 49760 h 387588"/>
                  <a:gd name="connsiteX106" fmla="*/ 123845 w 349593"/>
                  <a:gd name="connsiteY106" fmla="*/ 47535 h 387588"/>
                  <a:gd name="connsiteX107" fmla="*/ 123208 w 349593"/>
                  <a:gd name="connsiteY107" fmla="*/ 46104 h 387588"/>
                  <a:gd name="connsiteX108" fmla="*/ 122413 w 349593"/>
                  <a:gd name="connsiteY108" fmla="*/ 45309 h 387588"/>
                  <a:gd name="connsiteX109" fmla="*/ 121937 w 349593"/>
                  <a:gd name="connsiteY109" fmla="*/ 44037 h 387588"/>
                  <a:gd name="connsiteX110" fmla="*/ 121937 w 349593"/>
                  <a:gd name="connsiteY110" fmla="*/ 42288 h 387588"/>
                  <a:gd name="connsiteX111" fmla="*/ 122413 w 349593"/>
                  <a:gd name="connsiteY111" fmla="*/ 40221 h 387588"/>
                  <a:gd name="connsiteX112" fmla="*/ 123845 w 349593"/>
                  <a:gd name="connsiteY112" fmla="*/ 37678 h 387588"/>
                  <a:gd name="connsiteX113" fmla="*/ 123526 w 349593"/>
                  <a:gd name="connsiteY113" fmla="*/ 33862 h 387588"/>
                  <a:gd name="connsiteX114" fmla="*/ 121619 w 349593"/>
                  <a:gd name="connsiteY114" fmla="*/ 28775 h 387588"/>
                  <a:gd name="connsiteX115" fmla="*/ 120506 w 349593"/>
                  <a:gd name="connsiteY115" fmla="*/ 25119 h 387588"/>
                  <a:gd name="connsiteX116" fmla="*/ 120506 w 349593"/>
                  <a:gd name="connsiteY116" fmla="*/ 22893 h 387588"/>
                  <a:gd name="connsiteX117" fmla="*/ 120506 w 349593"/>
                  <a:gd name="connsiteY117" fmla="*/ 21144 h 387588"/>
                  <a:gd name="connsiteX118" fmla="*/ 121619 w 349593"/>
                  <a:gd name="connsiteY118" fmla="*/ 19554 h 387588"/>
                  <a:gd name="connsiteX119" fmla="*/ 124004 w 349593"/>
                  <a:gd name="connsiteY119" fmla="*/ 15580 h 387588"/>
                  <a:gd name="connsiteX120" fmla="*/ 124480 w 349593"/>
                  <a:gd name="connsiteY120" fmla="*/ 12559 h 387588"/>
                  <a:gd name="connsiteX121" fmla="*/ 123685 w 349593"/>
                  <a:gd name="connsiteY121" fmla="*/ 9062 h 387588"/>
                  <a:gd name="connsiteX122" fmla="*/ 123685 w 349593"/>
                  <a:gd name="connsiteY122" fmla="*/ 6359 h 387588"/>
                  <a:gd name="connsiteX123" fmla="*/ 124163 w 349593"/>
                  <a:gd name="connsiteY123" fmla="*/ 4611 h 387588"/>
                  <a:gd name="connsiteX124" fmla="*/ 123367 w 349593"/>
                  <a:gd name="connsiteY124" fmla="*/ 2226 h 387588"/>
                  <a:gd name="connsiteX125" fmla="*/ 121619 w 349593"/>
                  <a:gd name="connsiteY125" fmla="*/ 0 h 387588"/>
                  <a:gd name="connsiteX126" fmla="*/ 120506 w 349593"/>
                  <a:gd name="connsiteY126" fmla="*/ 0 h 387588"/>
                  <a:gd name="connsiteX127" fmla="*/ 118916 w 349593"/>
                  <a:gd name="connsiteY127" fmla="*/ 636 h 387588"/>
                  <a:gd name="connsiteX128" fmla="*/ 117009 w 349593"/>
                  <a:gd name="connsiteY128" fmla="*/ 2544 h 387588"/>
                  <a:gd name="connsiteX129" fmla="*/ 114783 w 349593"/>
                  <a:gd name="connsiteY129" fmla="*/ 2862 h 387588"/>
                  <a:gd name="connsiteX130" fmla="*/ 112716 w 349593"/>
                  <a:gd name="connsiteY130" fmla="*/ 1749 h 387588"/>
                  <a:gd name="connsiteX131" fmla="*/ 106516 w 349593"/>
                  <a:gd name="connsiteY131" fmla="*/ 2226 h 387588"/>
                  <a:gd name="connsiteX132" fmla="*/ 96818 w 349593"/>
                  <a:gd name="connsiteY132" fmla="*/ 3339 h 387588"/>
                  <a:gd name="connsiteX133" fmla="*/ 93003 w 349593"/>
                  <a:gd name="connsiteY133" fmla="*/ 4611 h 387588"/>
                  <a:gd name="connsiteX134" fmla="*/ 90777 w 349593"/>
                  <a:gd name="connsiteY134" fmla="*/ 5087 h 387588"/>
                  <a:gd name="connsiteX135" fmla="*/ 88074 w 349593"/>
                  <a:gd name="connsiteY135" fmla="*/ 5405 h 387588"/>
                  <a:gd name="connsiteX136" fmla="*/ 83623 w 349593"/>
                  <a:gd name="connsiteY136" fmla="*/ 7631 h 387588"/>
                  <a:gd name="connsiteX137" fmla="*/ 72653 w 349593"/>
                  <a:gd name="connsiteY137" fmla="*/ 16057 h 387588"/>
                  <a:gd name="connsiteX138" fmla="*/ 70428 w 349593"/>
                  <a:gd name="connsiteY138" fmla="*/ 17329 h 387588"/>
                  <a:gd name="connsiteX139" fmla="*/ 67884 w 349593"/>
                  <a:gd name="connsiteY139" fmla="*/ 17329 h 387588"/>
                  <a:gd name="connsiteX140" fmla="*/ 66454 w 349593"/>
                  <a:gd name="connsiteY140" fmla="*/ 18601 h 387588"/>
                  <a:gd name="connsiteX141" fmla="*/ 64069 w 349593"/>
                  <a:gd name="connsiteY141" fmla="*/ 19554 h 387588"/>
                  <a:gd name="connsiteX142" fmla="*/ 59299 w 349593"/>
                  <a:gd name="connsiteY142" fmla="*/ 22893 h 387588"/>
                  <a:gd name="connsiteX143" fmla="*/ 56914 w 349593"/>
                  <a:gd name="connsiteY143" fmla="*/ 25596 h 387588"/>
                  <a:gd name="connsiteX144" fmla="*/ 55325 w 349593"/>
                  <a:gd name="connsiteY144" fmla="*/ 27980 h 387588"/>
                  <a:gd name="connsiteX145" fmla="*/ 53417 w 349593"/>
                  <a:gd name="connsiteY145" fmla="*/ 27980 h 387588"/>
                  <a:gd name="connsiteX146" fmla="*/ 51986 w 349593"/>
                  <a:gd name="connsiteY146" fmla="*/ 27344 h 387588"/>
                  <a:gd name="connsiteX147" fmla="*/ 47535 w 349593"/>
                  <a:gd name="connsiteY147" fmla="*/ 27663 h 387588"/>
                  <a:gd name="connsiteX148" fmla="*/ 45309 w 349593"/>
                  <a:gd name="connsiteY148" fmla="*/ 28457 h 387588"/>
                  <a:gd name="connsiteX149" fmla="*/ 42765 w 349593"/>
                  <a:gd name="connsiteY149" fmla="*/ 30842 h 387588"/>
                  <a:gd name="connsiteX150" fmla="*/ 39745 w 349593"/>
                  <a:gd name="connsiteY150" fmla="*/ 35135 h 387588"/>
                  <a:gd name="connsiteX151" fmla="*/ 38473 w 349593"/>
                  <a:gd name="connsiteY151" fmla="*/ 36406 h 387588"/>
                  <a:gd name="connsiteX152" fmla="*/ 35929 w 349593"/>
                  <a:gd name="connsiteY152" fmla="*/ 37678 h 387588"/>
                  <a:gd name="connsiteX153" fmla="*/ 33068 w 349593"/>
                  <a:gd name="connsiteY153" fmla="*/ 38791 h 387588"/>
                  <a:gd name="connsiteX154" fmla="*/ 29571 w 349593"/>
                  <a:gd name="connsiteY154" fmla="*/ 40381 h 387588"/>
                  <a:gd name="connsiteX155" fmla="*/ 27980 w 349593"/>
                  <a:gd name="connsiteY155" fmla="*/ 40381 h 387588"/>
                  <a:gd name="connsiteX156" fmla="*/ 26550 w 349593"/>
                  <a:gd name="connsiteY156" fmla="*/ 40698 h 387588"/>
                  <a:gd name="connsiteX157" fmla="*/ 25278 w 349593"/>
                  <a:gd name="connsiteY157" fmla="*/ 40063 h 387588"/>
                  <a:gd name="connsiteX158" fmla="*/ 24802 w 349593"/>
                  <a:gd name="connsiteY158" fmla="*/ 38473 h 387588"/>
                  <a:gd name="connsiteX159" fmla="*/ 22893 w 349593"/>
                  <a:gd name="connsiteY159" fmla="*/ 37519 h 387588"/>
                  <a:gd name="connsiteX160" fmla="*/ 18442 w 349593"/>
                  <a:gd name="connsiteY160" fmla="*/ 37042 h 387588"/>
                  <a:gd name="connsiteX161" fmla="*/ 11923 w 349593"/>
                  <a:gd name="connsiteY161" fmla="*/ 35929 h 387588"/>
                  <a:gd name="connsiteX162" fmla="*/ 5247 w 349593"/>
                  <a:gd name="connsiteY162" fmla="*/ 35929 h 387588"/>
                  <a:gd name="connsiteX163" fmla="*/ 1909 w 349593"/>
                  <a:gd name="connsiteY163" fmla="*/ 35929 h 387588"/>
                  <a:gd name="connsiteX164" fmla="*/ 5565 w 349593"/>
                  <a:gd name="connsiteY164" fmla="*/ 42129 h 387588"/>
                  <a:gd name="connsiteX165" fmla="*/ 8267 w 349593"/>
                  <a:gd name="connsiteY165" fmla="*/ 46740 h 387588"/>
                  <a:gd name="connsiteX166" fmla="*/ 11288 w 349593"/>
                  <a:gd name="connsiteY166" fmla="*/ 51986 h 387588"/>
                  <a:gd name="connsiteX167" fmla="*/ 13673 w 349593"/>
                  <a:gd name="connsiteY167" fmla="*/ 56119 h 387588"/>
                  <a:gd name="connsiteX168" fmla="*/ 17329 w 349593"/>
                  <a:gd name="connsiteY168" fmla="*/ 62479 h 387588"/>
                  <a:gd name="connsiteX169" fmla="*/ 20509 w 349593"/>
                  <a:gd name="connsiteY169" fmla="*/ 68043 h 387588"/>
                  <a:gd name="connsiteX170" fmla="*/ 23847 w 349593"/>
                  <a:gd name="connsiteY170" fmla="*/ 73925 h 387588"/>
                  <a:gd name="connsiteX171" fmla="*/ 27663 w 349593"/>
                  <a:gd name="connsiteY171" fmla="*/ 80602 h 387588"/>
                  <a:gd name="connsiteX172" fmla="*/ 26391 w 349593"/>
                  <a:gd name="connsiteY172" fmla="*/ 82351 h 387588"/>
                  <a:gd name="connsiteX173" fmla="*/ 25437 w 349593"/>
                  <a:gd name="connsiteY173" fmla="*/ 83782 h 387588"/>
                  <a:gd name="connsiteX174" fmla="*/ 25437 w 349593"/>
                  <a:gd name="connsiteY174" fmla="*/ 86007 h 387588"/>
                  <a:gd name="connsiteX175" fmla="*/ 24006 w 349593"/>
                  <a:gd name="connsiteY175" fmla="*/ 87279 h 387588"/>
                  <a:gd name="connsiteX176" fmla="*/ 22416 w 349593"/>
                  <a:gd name="connsiteY176" fmla="*/ 88074 h 387588"/>
                  <a:gd name="connsiteX177" fmla="*/ 20509 w 349593"/>
                  <a:gd name="connsiteY177" fmla="*/ 89982 h 387588"/>
                  <a:gd name="connsiteX178" fmla="*/ 19237 w 349593"/>
                  <a:gd name="connsiteY178" fmla="*/ 91731 h 387588"/>
                  <a:gd name="connsiteX179" fmla="*/ 19237 w 349593"/>
                  <a:gd name="connsiteY179" fmla="*/ 94115 h 387588"/>
                  <a:gd name="connsiteX180" fmla="*/ 19396 w 349593"/>
                  <a:gd name="connsiteY180" fmla="*/ 106356 h 387588"/>
                  <a:gd name="connsiteX181" fmla="*/ 19078 w 349593"/>
                  <a:gd name="connsiteY181" fmla="*/ 109695 h 387588"/>
                  <a:gd name="connsiteX182" fmla="*/ 18124 w 349593"/>
                  <a:gd name="connsiteY182" fmla="*/ 112557 h 387588"/>
                  <a:gd name="connsiteX183" fmla="*/ 17170 w 349593"/>
                  <a:gd name="connsiteY183" fmla="*/ 113988 h 387588"/>
                  <a:gd name="connsiteX184" fmla="*/ 16534 w 349593"/>
                  <a:gd name="connsiteY184" fmla="*/ 115100 h 387588"/>
                  <a:gd name="connsiteX185" fmla="*/ 17965 w 349593"/>
                  <a:gd name="connsiteY185" fmla="*/ 117962 h 387588"/>
                  <a:gd name="connsiteX186" fmla="*/ 19396 w 349593"/>
                  <a:gd name="connsiteY186" fmla="*/ 123685 h 387588"/>
                  <a:gd name="connsiteX187" fmla="*/ 20509 w 349593"/>
                  <a:gd name="connsiteY187" fmla="*/ 124798 h 387588"/>
                  <a:gd name="connsiteX188" fmla="*/ 21781 w 349593"/>
                  <a:gd name="connsiteY188" fmla="*/ 127182 h 387588"/>
                  <a:gd name="connsiteX189" fmla="*/ 22416 w 349593"/>
                  <a:gd name="connsiteY189" fmla="*/ 129408 h 387588"/>
                  <a:gd name="connsiteX190" fmla="*/ 22098 w 349593"/>
                  <a:gd name="connsiteY190" fmla="*/ 130203 h 387588"/>
                  <a:gd name="connsiteX191" fmla="*/ 19396 w 349593"/>
                  <a:gd name="connsiteY191" fmla="*/ 131316 h 387588"/>
                  <a:gd name="connsiteX192" fmla="*/ 18442 w 349593"/>
                  <a:gd name="connsiteY192" fmla="*/ 132270 h 387588"/>
                  <a:gd name="connsiteX193" fmla="*/ 18124 w 349593"/>
                  <a:gd name="connsiteY193" fmla="*/ 135608 h 387588"/>
                  <a:gd name="connsiteX194" fmla="*/ 17011 w 349593"/>
                  <a:gd name="connsiteY194" fmla="*/ 136721 h 387588"/>
                  <a:gd name="connsiteX195" fmla="*/ 15103 w 349593"/>
                  <a:gd name="connsiteY195" fmla="*/ 138311 h 387588"/>
                  <a:gd name="connsiteX196" fmla="*/ 13832 w 349593"/>
                  <a:gd name="connsiteY196" fmla="*/ 140060 h 387588"/>
                  <a:gd name="connsiteX197" fmla="*/ 12719 w 349593"/>
                  <a:gd name="connsiteY197" fmla="*/ 141332 h 387588"/>
                  <a:gd name="connsiteX198" fmla="*/ 11765 w 349593"/>
                  <a:gd name="connsiteY198" fmla="*/ 141968 h 387588"/>
                  <a:gd name="connsiteX199" fmla="*/ 11288 w 349593"/>
                  <a:gd name="connsiteY199" fmla="*/ 144193 h 387588"/>
                  <a:gd name="connsiteX200" fmla="*/ 10652 w 349593"/>
                  <a:gd name="connsiteY200" fmla="*/ 146419 h 387588"/>
                  <a:gd name="connsiteX201" fmla="*/ 8267 w 349593"/>
                  <a:gd name="connsiteY201" fmla="*/ 147850 h 387588"/>
                  <a:gd name="connsiteX202" fmla="*/ 7791 w 349593"/>
                  <a:gd name="connsiteY202" fmla="*/ 150552 h 387588"/>
                  <a:gd name="connsiteX203" fmla="*/ 7791 w 349593"/>
                  <a:gd name="connsiteY203" fmla="*/ 152778 h 387588"/>
                  <a:gd name="connsiteX204" fmla="*/ 9062 w 349593"/>
                  <a:gd name="connsiteY204" fmla="*/ 155004 h 387588"/>
                  <a:gd name="connsiteX205" fmla="*/ 13195 w 349593"/>
                  <a:gd name="connsiteY205" fmla="*/ 159614 h 387588"/>
                  <a:gd name="connsiteX206" fmla="*/ 13673 w 349593"/>
                  <a:gd name="connsiteY206" fmla="*/ 160727 h 387588"/>
                  <a:gd name="connsiteX207" fmla="*/ 11288 w 349593"/>
                  <a:gd name="connsiteY207" fmla="*/ 163589 h 387588"/>
                  <a:gd name="connsiteX208" fmla="*/ 9858 w 349593"/>
                  <a:gd name="connsiteY208" fmla="*/ 165496 h 387588"/>
                  <a:gd name="connsiteX209" fmla="*/ 8108 w 349593"/>
                  <a:gd name="connsiteY209" fmla="*/ 168676 h 387588"/>
                  <a:gd name="connsiteX210" fmla="*/ 8108 w 349593"/>
                  <a:gd name="connsiteY210" fmla="*/ 168676 h 387588"/>
                  <a:gd name="connsiteX211" fmla="*/ 9858 w 349593"/>
                  <a:gd name="connsiteY211" fmla="*/ 172014 h 387588"/>
                  <a:gd name="connsiteX212" fmla="*/ 10652 w 349593"/>
                  <a:gd name="connsiteY212" fmla="*/ 172014 h 387588"/>
                  <a:gd name="connsiteX213" fmla="*/ 11923 w 349593"/>
                  <a:gd name="connsiteY213" fmla="*/ 173127 h 387588"/>
                  <a:gd name="connsiteX214" fmla="*/ 12878 w 349593"/>
                  <a:gd name="connsiteY214" fmla="*/ 173604 h 387588"/>
                  <a:gd name="connsiteX215" fmla="*/ 13514 w 349593"/>
                  <a:gd name="connsiteY215" fmla="*/ 174081 h 387588"/>
                  <a:gd name="connsiteX216" fmla="*/ 14149 w 349593"/>
                  <a:gd name="connsiteY216" fmla="*/ 174876 h 387588"/>
                  <a:gd name="connsiteX217" fmla="*/ 15421 w 349593"/>
                  <a:gd name="connsiteY217" fmla="*/ 175989 h 387588"/>
                  <a:gd name="connsiteX218" fmla="*/ 17329 w 349593"/>
                  <a:gd name="connsiteY218" fmla="*/ 176943 h 387588"/>
                  <a:gd name="connsiteX219" fmla="*/ 17965 w 349593"/>
                  <a:gd name="connsiteY219" fmla="*/ 178533 h 387588"/>
                  <a:gd name="connsiteX220" fmla="*/ 17965 w 349593"/>
                  <a:gd name="connsiteY220" fmla="*/ 180281 h 387588"/>
                  <a:gd name="connsiteX221" fmla="*/ 18601 w 349593"/>
                  <a:gd name="connsiteY221" fmla="*/ 180758 h 387588"/>
                  <a:gd name="connsiteX222" fmla="*/ 21144 w 349593"/>
                  <a:gd name="connsiteY222" fmla="*/ 181235 h 387588"/>
                  <a:gd name="connsiteX223" fmla="*/ 23211 w 349593"/>
                  <a:gd name="connsiteY223" fmla="*/ 181235 h 387588"/>
                  <a:gd name="connsiteX224" fmla="*/ 24165 w 349593"/>
                  <a:gd name="connsiteY224" fmla="*/ 182030 h 387588"/>
                  <a:gd name="connsiteX225" fmla="*/ 23847 w 349593"/>
                  <a:gd name="connsiteY225" fmla="*/ 182666 h 387588"/>
                  <a:gd name="connsiteX226" fmla="*/ 23370 w 349593"/>
                  <a:gd name="connsiteY226" fmla="*/ 183302 h 387588"/>
                  <a:gd name="connsiteX227" fmla="*/ 22576 w 349593"/>
                  <a:gd name="connsiteY227" fmla="*/ 184256 h 387588"/>
                  <a:gd name="connsiteX228" fmla="*/ 21622 w 349593"/>
                  <a:gd name="connsiteY228" fmla="*/ 185369 h 387588"/>
                  <a:gd name="connsiteX229" fmla="*/ 22098 w 349593"/>
                  <a:gd name="connsiteY229" fmla="*/ 186958 h 387588"/>
                  <a:gd name="connsiteX230" fmla="*/ 23370 w 349593"/>
                  <a:gd name="connsiteY230" fmla="*/ 188548 h 387588"/>
                  <a:gd name="connsiteX231" fmla="*/ 25278 w 349593"/>
                  <a:gd name="connsiteY231" fmla="*/ 188866 h 387588"/>
                  <a:gd name="connsiteX232" fmla="*/ 27345 w 349593"/>
                  <a:gd name="connsiteY232" fmla="*/ 189343 h 387588"/>
                  <a:gd name="connsiteX233" fmla="*/ 29093 w 349593"/>
                  <a:gd name="connsiteY233" fmla="*/ 189343 h 387588"/>
                  <a:gd name="connsiteX234" fmla="*/ 30365 w 349593"/>
                  <a:gd name="connsiteY234" fmla="*/ 189979 h 387588"/>
                  <a:gd name="connsiteX235" fmla="*/ 30365 w 349593"/>
                  <a:gd name="connsiteY235" fmla="*/ 190933 h 387588"/>
                  <a:gd name="connsiteX236" fmla="*/ 30524 w 349593"/>
                  <a:gd name="connsiteY236" fmla="*/ 191410 h 387588"/>
                  <a:gd name="connsiteX237" fmla="*/ 30524 w 349593"/>
                  <a:gd name="connsiteY237" fmla="*/ 191887 h 387588"/>
                  <a:gd name="connsiteX238" fmla="*/ 29730 w 349593"/>
                  <a:gd name="connsiteY238" fmla="*/ 192204 h 387588"/>
                  <a:gd name="connsiteX239" fmla="*/ 28458 w 349593"/>
                  <a:gd name="connsiteY239" fmla="*/ 192204 h 387588"/>
                  <a:gd name="connsiteX240" fmla="*/ 27345 w 349593"/>
                  <a:gd name="connsiteY240" fmla="*/ 192681 h 387588"/>
                  <a:gd name="connsiteX241" fmla="*/ 27026 w 349593"/>
                  <a:gd name="connsiteY241" fmla="*/ 193000 h 387588"/>
                  <a:gd name="connsiteX242" fmla="*/ 27026 w 349593"/>
                  <a:gd name="connsiteY242" fmla="*/ 193636 h 387588"/>
                  <a:gd name="connsiteX243" fmla="*/ 26073 w 349593"/>
                  <a:gd name="connsiteY243" fmla="*/ 194271 h 387588"/>
                  <a:gd name="connsiteX244" fmla="*/ 24642 w 349593"/>
                  <a:gd name="connsiteY244" fmla="*/ 194907 h 387588"/>
                  <a:gd name="connsiteX245" fmla="*/ 22576 w 349593"/>
                  <a:gd name="connsiteY245" fmla="*/ 195225 h 387588"/>
                  <a:gd name="connsiteX246" fmla="*/ 21303 w 349593"/>
                  <a:gd name="connsiteY246" fmla="*/ 195543 h 387588"/>
                  <a:gd name="connsiteX247" fmla="*/ 20668 w 349593"/>
                  <a:gd name="connsiteY247" fmla="*/ 196179 h 387588"/>
                  <a:gd name="connsiteX248" fmla="*/ 21622 w 349593"/>
                  <a:gd name="connsiteY248" fmla="*/ 196656 h 387588"/>
                  <a:gd name="connsiteX249" fmla="*/ 22416 w 349593"/>
                  <a:gd name="connsiteY249" fmla="*/ 197769 h 387588"/>
                  <a:gd name="connsiteX250" fmla="*/ 22735 w 349593"/>
                  <a:gd name="connsiteY250" fmla="*/ 198405 h 387588"/>
                  <a:gd name="connsiteX251" fmla="*/ 22735 w 349593"/>
                  <a:gd name="connsiteY251" fmla="*/ 199041 h 387588"/>
                  <a:gd name="connsiteX252" fmla="*/ 22735 w 349593"/>
                  <a:gd name="connsiteY252" fmla="*/ 199676 h 387588"/>
                  <a:gd name="connsiteX253" fmla="*/ 22416 w 349593"/>
                  <a:gd name="connsiteY253" fmla="*/ 200313 h 387588"/>
                  <a:gd name="connsiteX254" fmla="*/ 20350 w 349593"/>
                  <a:gd name="connsiteY254" fmla="*/ 200313 h 387588"/>
                  <a:gd name="connsiteX255" fmla="*/ 18442 w 349593"/>
                  <a:gd name="connsiteY255" fmla="*/ 199200 h 387588"/>
                  <a:gd name="connsiteX256" fmla="*/ 17488 w 349593"/>
                  <a:gd name="connsiteY256" fmla="*/ 198723 h 387588"/>
                  <a:gd name="connsiteX257" fmla="*/ 17488 w 349593"/>
                  <a:gd name="connsiteY257" fmla="*/ 199041 h 387588"/>
                  <a:gd name="connsiteX258" fmla="*/ 17965 w 349593"/>
                  <a:gd name="connsiteY258" fmla="*/ 201902 h 387588"/>
                  <a:gd name="connsiteX259" fmla="*/ 17011 w 349593"/>
                  <a:gd name="connsiteY259" fmla="*/ 202856 h 387588"/>
                  <a:gd name="connsiteX260" fmla="*/ 14786 w 349593"/>
                  <a:gd name="connsiteY260" fmla="*/ 203969 h 387588"/>
                  <a:gd name="connsiteX261" fmla="*/ 12878 w 349593"/>
                  <a:gd name="connsiteY261" fmla="*/ 205559 h 387588"/>
                  <a:gd name="connsiteX262" fmla="*/ 10970 w 349593"/>
                  <a:gd name="connsiteY262" fmla="*/ 208261 h 387588"/>
                  <a:gd name="connsiteX263" fmla="*/ 7632 w 349593"/>
                  <a:gd name="connsiteY263" fmla="*/ 212395 h 387588"/>
                  <a:gd name="connsiteX264" fmla="*/ 6519 w 349593"/>
                  <a:gd name="connsiteY264" fmla="*/ 213508 h 387588"/>
                  <a:gd name="connsiteX265" fmla="*/ 6041 w 349593"/>
                  <a:gd name="connsiteY265" fmla="*/ 214939 h 387588"/>
                  <a:gd name="connsiteX266" fmla="*/ 4134 w 349593"/>
                  <a:gd name="connsiteY266" fmla="*/ 215416 h 387588"/>
                  <a:gd name="connsiteX267" fmla="*/ 637 w 349593"/>
                  <a:gd name="connsiteY267" fmla="*/ 218277 h 387588"/>
                  <a:gd name="connsiteX268" fmla="*/ 0 w 349593"/>
                  <a:gd name="connsiteY268" fmla="*/ 219708 h 387588"/>
                  <a:gd name="connsiteX269" fmla="*/ 637 w 349593"/>
                  <a:gd name="connsiteY269" fmla="*/ 220979 h 387588"/>
                  <a:gd name="connsiteX270" fmla="*/ 2385 w 349593"/>
                  <a:gd name="connsiteY270" fmla="*/ 222092 h 387588"/>
                  <a:gd name="connsiteX271" fmla="*/ 3657 w 349593"/>
                  <a:gd name="connsiteY271" fmla="*/ 223682 h 387588"/>
                  <a:gd name="connsiteX272" fmla="*/ 3974 w 349593"/>
                  <a:gd name="connsiteY272" fmla="*/ 225749 h 387588"/>
                  <a:gd name="connsiteX273" fmla="*/ 3974 w 349593"/>
                  <a:gd name="connsiteY273" fmla="*/ 227021 h 387588"/>
                  <a:gd name="connsiteX274" fmla="*/ 3974 w 349593"/>
                  <a:gd name="connsiteY274" fmla="*/ 227021 h 387588"/>
                  <a:gd name="connsiteX275" fmla="*/ 4452 w 349593"/>
                  <a:gd name="connsiteY275" fmla="*/ 230360 h 387588"/>
                  <a:gd name="connsiteX276" fmla="*/ 8426 w 349593"/>
                  <a:gd name="connsiteY276" fmla="*/ 234811 h 387588"/>
                  <a:gd name="connsiteX277" fmla="*/ 9698 w 349593"/>
                  <a:gd name="connsiteY277" fmla="*/ 239898 h 387588"/>
                  <a:gd name="connsiteX278" fmla="*/ 10652 w 349593"/>
                  <a:gd name="connsiteY278" fmla="*/ 240534 h 387588"/>
                  <a:gd name="connsiteX279" fmla="*/ 16057 w 349593"/>
                  <a:gd name="connsiteY279" fmla="*/ 243078 h 387588"/>
                  <a:gd name="connsiteX280" fmla="*/ 16057 w 349593"/>
                  <a:gd name="connsiteY280" fmla="*/ 243714 h 387588"/>
                  <a:gd name="connsiteX281" fmla="*/ 15421 w 349593"/>
                  <a:gd name="connsiteY281" fmla="*/ 244668 h 387588"/>
                  <a:gd name="connsiteX282" fmla="*/ 14627 w 349593"/>
                  <a:gd name="connsiteY282" fmla="*/ 245939 h 387588"/>
                  <a:gd name="connsiteX283" fmla="*/ 15103 w 349593"/>
                  <a:gd name="connsiteY283" fmla="*/ 247688 h 387588"/>
                  <a:gd name="connsiteX284" fmla="*/ 16057 w 349593"/>
                  <a:gd name="connsiteY284" fmla="*/ 250073 h 387588"/>
                  <a:gd name="connsiteX285" fmla="*/ 16375 w 349593"/>
                  <a:gd name="connsiteY285" fmla="*/ 252298 h 387588"/>
                  <a:gd name="connsiteX286" fmla="*/ 17011 w 349593"/>
                  <a:gd name="connsiteY286" fmla="*/ 254524 h 387588"/>
                  <a:gd name="connsiteX287" fmla="*/ 17647 w 349593"/>
                  <a:gd name="connsiteY287" fmla="*/ 258022 h 387588"/>
                  <a:gd name="connsiteX288" fmla="*/ 17965 w 349593"/>
                  <a:gd name="connsiteY288" fmla="*/ 261201 h 387588"/>
                  <a:gd name="connsiteX289" fmla="*/ 19396 w 349593"/>
                  <a:gd name="connsiteY289" fmla="*/ 265811 h 387588"/>
                  <a:gd name="connsiteX290" fmla="*/ 19714 w 349593"/>
                  <a:gd name="connsiteY290" fmla="*/ 268673 h 387588"/>
                  <a:gd name="connsiteX291" fmla="*/ 19714 w 349593"/>
                  <a:gd name="connsiteY291" fmla="*/ 270422 h 387588"/>
                  <a:gd name="connsiteX292" fmla="*/ 20827 w 349593"/>
                  <a:gd name="connsiteY292" fmla="*/ 272170 h 387588"/>
                  <a:gd name="connsiteX293" fmla="*/ 22893 w 349593"/>
                  <a:gd name="connsiteY293" fmla="*/ 274237 h 387588"/>
                  <a:gd name="connsiteX294" fmla="*/ 25755 w 349593"/>
                  <a:gd name="connsiteY294" fmla="*/ 276304 h 387588"/>
                  <a:gd name="connsiteX295" fmla="*/ 27980 w 349593"/>
                  <a:gd name="connsiteY295" fmla="*/ 278689 h 387588"/>
                  <a:gd name="connsiteX296" fmla="*/ 29730 w 349593"/>
                  <a:gd name="connsiteY296" fmla="*/ 280278 h 387588"/>
                  <a:gd name="connsiteX297" fmla="*/ 31796 w 349593"/>
                  <a:gd name="connsiteY297" fmla="*/ 281551 h 387588"/>
                  <a:gd name="connsiteX298" fmla="*/ 33386 w 349593"/>
                  <a:gd name="connsiteY298" fmla="*/ 282822 h 387588"/>
                  <a:gd name="connsiteX299" fmla="*/ 34022 w 349593"/>
                  <a:gd name="connsiteY299" fmla="*/ 283617 h 387588"/>
                  <a:gd name="connsiteX300" fmla="*/ 34022 w 349593"/>
                  <a:gd name="connsiteY300" fmla="*/ 284253 h 387588"/>
                  <a:gd name="connsiteX301" fmla="*/ 33545 w 349593"/>
                  <a:gd name="connsiteY301" fmla="*/ 284889 h 387588"/>
                  <a:gd name="connsiteX302" fmla="*/ 31001 w 349593"/>
                  <a:gd name="connsiteY302" fmla="*/ 288068 h 387588"/>
                  <a:gd name="connsiteX303" fmla="*/ 27504 w 349593"/>
                  <a:gd name="connsiteY303" fmla="*/ 292838 h 387588"/>
                  <a:gd name="connsiteX304" fmla="*/ 27504 w 349593"/>
                  <a:gd name="connsiteY304" fmla="*/ 293474 h 387588"/>
                  <a:gd name="connsiteX305" fmla="*/ 31001 w 349593"/>
                  <a:gd name="connsiteY305" fmla="*/ 296971 h 387588"/>
                  <a:gd name="connsiteX306" fmla="*/ 31478 w 349593"/>
                  <a:gd name="connsiteY306" fmla="*/ 298402 h 387588"/>
                  <a:gd name="connsiteX307" fmla="*/ 31478 w 349593"/>
                  <a:gd name="connsiteY307" fmla="*/ 300310 h 387588"/>
                  <a:gd name="connsiteX308" fmla="*/ 30365 w 349593"/>
                  <a:gd name="connsiteY308" fmla="*/ 302694 h 387588"/>
                  <a:gd name="connsiteX309" fmla="*/ 26709 w 349593"/>
                  <a:gd name="connsiteY309" fmla="*/ 303489 h 387588"/>
                  <a:gd name="connsiteX310" fmla="*/ 25914 w 349593"/>
                  <a:gd name="connsiteY310" fmla="*/ 304125 h 387588"/>
                  <a:gd name="connsiteX311" fmla="*/ 25914 w 349593"/>
                  <a:gd name="connsiteY311" fmla="*/ 304920 h 387588"/>
                  <a:gd name="connsiteX312" fmla="*/ 26709 w 349593"/>
                  <a:gd name="connsiteY312" fmla="*/ 305874 h 387588"/>
                  <a:gd name="connsiteX313" fmla="*/ 26709 w 349593"/>
                  <a:gd name="connsiteY313" fmla="*/ 308100 h 387588"/>
                  <a:gd name="connsiteX314" fmla="*/ 27821 w 349593"/>
                  <a:gd name="connsiteY314" fmla="*/ 310643 h 387588"/>
                  <a:gd name="connsiteX315" fmla="*/ 27186 w 349593"/>
                  <a:gd name="connsiteY315" fmla="*/ 311438 h 387588"/>
                  <a:gd name="connsiteX316" fmla="*/ 25914 w 349593"/>
                  <a:gd name="connsiteY316" fmla="*/ 312551 h 387588"/>
                  <a:gd name="connsiteX317" fmla="*/ 25914 w 349593"/>
                  <a:gd name="connsiteY317" fmla="*/ 313664 h 387588"/>
                  <a:gd name="connsiteX318" fmla="*/ 26391 w 349593"/>
                  <a:gd name="connsiteY318" fmla="*/ 314936 h 387588"/>
                  <a:gd name="connsiteX319" fmla="*/ 27821 w 349593"/>
                  <a:gd name="connsiteY319" fmla="*/ 315889 h 387588"/>
                  <a:gd name="connsiteX320" fmla="*/ 33386 w 349593"/>
                  <a:gd name="connsiteY320" fmla="*/ 319387 h 387588"/>
                  <a:gd name="connsiteX321" fmla="*/ 33862 w 349593"/>
                  <a:gd name="connsiteY321" fmla="*/ 319864 h 387588"/>
                  <a:gd name="connsiteX322" fmla="*/ 33862 w 349593"/>
                  <a:gd name="connsiteY322" fmla="*/ 320182 h 387588"/>
                  <a:gd name="connsiteX323" fmla="*/ 31637 w 349593"/>
                  <a:gd name="connsiteY323" fmla="*/ 322567 h 387588"/>
                  <a:gd name="connsiteX324" fmla="*/ 31637 w 349593"/>
                  <a:gd name="connsiteY324" fmla="*/ 323997 h 387588"/>
                  <a:gd name="connsiteX325" fmla="*/ 31478 w 349593"/>
                  <a:gd name="connsiteY325" fmla="*/ 326382 h 387588"/>
                  <a:gd name="connsiteX326" fmla="*/ 31796 w 349593"/>
                  <a:gd name="connsiteY326" fmla="*/ 327972 h 387588"/>
                  <a:gd name="connsiteX327" fmla="*/ 32432 w 349593"/>
                  <a:gd name="connsiteY327" fmla="*/ 328608 h 387588"/>
                  <a:gd name="connsiteX328" fmla="*/ 35294 w 349593"/>
                  <a:gd name="connsiteY328" fmla="*/ 329403 h 387588"/>
                  <a:gd name="connsiteX329" fmla="*/ 38791 w 349593"/>
                  <a:gd name="connsiteY329" fmla="*/ 334808 h 387588"/>
                  <a:gd name="connsiteX330" fmla="*/ 42130 w 349593"/>
                  <a:gd name="connsiteY330" fmla="*/ 339895 h 387588"/>
                  <a:gd name="connsiteX331" fmla="*/ 42130 w 349593"/>
                  <a:gd name="connsiteY331" fmla="*/ 344347 h 387588"/>
                  <a:gd name="connsiteX332" fmla="*/ 42448 w 349593"/>
                  <a:gd name="connsiteY332" fmla="*/ 349434 h 387588"/>
                  <a:gd name="connsiteX333" fmla="*/ 44515 w 349593"/>
                  <a:gd name="connsiteY333" fmla="*/ 353408 h 387588"/>
                  <a:gd name="connsiteX334" fmla="*/ 44832 w 349593"/>
                  <a:gd name="connsiteY334" fmla="*/ 356588 h 387588"/>
                  <a:gd name="connsiteX335" fmla="*/ 45628 w 349593"/>
                  <a:gd name="connsiteY335" fmla="*/ 360244 h 387588"/>
                  <a:gd name="connsiteX336" fmla="*/ 48171 w 349593"/>
                  <a:gd name="connsiteY336" fmla="*/ 362470 h 387588"/>
                  <a:gd name="connsiteX337" fmla="*/ 49125 w 349593"/>
                  <a:gd name="connsiteY337" fmla="*/ 366922 h 387588"/>
                  <a:gd name="connsiteX338" fmla="*/ 49443 w 349593"/>
                  <a:gd name="connsiteY338" fmla="*/ 369306 h 387588"/>
                  <a:gd name="connsiteX339" fmla="*/ 49443 w 349593"/>
                  <a:gd name="connsiteY339" fmla="*/ 370896 h 387588"/>
                  <a:gd name="connsiteX340" fmla="*/ 51191 w 349593"/>
                  <a:gd name="connsiteY340" fmla="*/ 375665 h 387588"/>
                  <a:gd name="connsiteX341" fmla="*/ 51191 w 349593"/>
                  <a:gd name="connsiteY341" fmla="*/ 379799 h 387588"/>
                  <a:gd name="connsiteX342" fmla="*/ 51032 w 349593"/>
                  <a:gd name="connsiteY342" fmla="*/ 382820 h 387588"/>
                  <a:gd name="connsiteX343" fmla="*/ 51032 w 349593"/>
                  <a:gd name="connsiteY343" fmla="*/ 384409 h 387588"/>
                  <a:gd name="connsiteX344" fmla="*/ 51351 w 349593"/>
                  <a:gd name="connsiteY344" fmla="*/ 385522 h 387588"/>
                  <a:gd name="connsiteX345" fmla="*/ 53099 w 349593"/>
                  <a:gd name="connsiteY345" fmla="*/ 386635 h 387588"/>
                  <a:gd name="connsiteX346" fmla="*/ 53894 w 349593"/>
                  <a:gd name="connsiteY346" fmla="*/ 387271 h 387588"/>
                  <a:gd name="connsiteX347" fmla="*/ 56438 w 349593"/>
                  <a:gd name="connsiteY347" fmla="*/ 387589 h 387588"/>
                  <a:gd name="connsiteX348" fmla="*/ 60094 w 349593"/>
                  <a:gd name="connsiteY348" fmla="*/ 387589 h 387588"/>
                  <a:gd name="connsiteX349" fmla="*/ 66295 w 349593"/>
                  <a:gd name="connsiteY349" fmla="*/ 386635 h 387588"/>
                  <a:gd name="connsiteX350" fmla="*/ 71064 w 349593"/>
                  <a:gd name="connsiteY350" fmla="*/ 385681 h 387588"/>
                  <a:gd name="connsiteX351" fmla="*/ 72018 w 349593"/>
                  <a:gd name="connsiteY351" fmla="*/ 384250 h 387588"/>
                  <a:gd name="connsiteX352" fmla="*/ 75038 w 349593"/>
                  <a:gd name="connsiteY352" fmla="*/ 380594 h 387588"/>
                  <a:gd name="connsiteX353" fmla="*/ 75674 w 349593"/>
                  <a:gd name="connsiteY353" fmla="*/ 377573 h 387588"/>
                  <a:gd name="connsiteX354" fmla="*/ 76946 w 349593"/>
                  <a:gd name="connsiteY354" fmla="*/ 376301 h 387588"/>
                  <a:gd name="connsiteX355" fmla="*/ 82352 w 349593"/>
                  <a:gd name="connsiteY355" fmla="*/ 373281 h 387588"/>
                  <a:gd name="connsiteX356" fmla="*/ 83305 w 349593"/>
                  <a:gd name="connsiteY356" fmla="*/ 371214 h 387588"/>
                  <a:gd name="connsiteX357" fmla="*/ 83782 w 349593"/>
                  <a:gd name="connsiteY357" fmla="*/ 368989 h 387588"/>
                  <a:gd name="connsiteX358" fmla="*/ 84895 w 349593"/>
                  <a:gd name="connsiteY358" fmla="*/ 367399 h 387588"/>
                  <a:gd name="connsiteX359" fmla="*/ 86962 w 349593"/>
                  <a:gd name="connsiteY359" fmla="*/ 367080 h 387588"/>
                  <a:gd name="connsiteX360" fmla="*/ 90777 w 349593"/>
                  <a:gd name="connsiteY360" fmla="*/ 365650 h 387588"/>
                  <a:gd name="connsiteX361" fmla="*/ 94910 w 349593"/>
                  <a:gd name="connsiteY361" fmla="*/ 364378 h 387588"/>
                  <a:gd name="connsiteX362" fmla="*/ 96183 w 349593"/>
                  <a:gd name="connsiteY362" fmla="*/ 362629 h 387588"/>
                  <a:gd name="connsiteX363" fmla="*/ 97295 w 349593"/>
                  <a:gd name="connsiteY363" fmla="*/ 359450 h 387588"/>
                  <a:gd name="connsiteX364" fmla="*/ 98249 w 349593"/>
                  <a:gd name="connsiteY364" fmla="*/ 355952 h 387588"/>
                  <a:gd name="connsiteX365" fmla="*/ 99044 w 349593"/>
                  <a:gd name="connsiteY365" fmla="*/ 355157 h 387588"/>
                  <a:gd name="connsiteX366" fmla="*/ 100316 w 349593"/>
                  <a:gd name="connsiteY366" fmla="*/ 355157 h 387588"/>
                  <a:gd name="connsiteX367" fmla="*/ 102541 w 349593"/>
                  <a:gd name="connsiteY367" fmla="*/ 356111 h 387588"/>
                  <a:gd name="connsiteX368" fmla="*/ 103654 w 349593"/>
                  <a:gd name="connsiteY368" fmla="*/ 357383 h 387588"/>
                  <a:gd name="connsiteX369" fmla="*/ 109377 w 349593"/>
                  <a:gd name="connsiteY369" fmla="*/ 361517 h 387588"/>
                  <a:gd name="connsiteX370" fmla="*/ 111921 w 349593"/>
                  <a:gd name="connsiteY370" fmla="*/ 363901 h 387588"/>
                  <a:gd name="connsiteX371" fmla="*/ 114305 w 349593"/>
                  <a:gd name="connsiteY371" fmla="*/ 364219 h 387588"/>
                  <a:gd name="connsiteX372" fmla="*/ 119075 w 349593"/>
                  <a:gd name="connsiteY372" fmla="*/ 363742 h 387588"/>
                  <a:gd name="connsiteX373" fmla="*/ 120029 w 349593"/>
                  <a:gd name="connsiteY373" fmla="*/ 363742 h 387588"/>
                  <a:gd name="connsiteX374" fmla="*/ 132270 w 349593"/>
                  <a:gd name="connsiteY374" fmla="*/ 364060 h 387588"/>
                  <a:gd name="connsiteX375" fmla="*/ 134178 w 349593"/>
                  <a:gd name="connsiteY375" fmla="*/ 364060 h 387588"/>
                  <a:gd name="connsiteX376" fmla="*/ 138470 w 349593"/>
                  <a:gd name="connsiteY376" fmla="*/ 365332 h 387588"/>
                  <a:gd name="connsiteX377" fmla="*/ 140855 w 349593"/>
                  <a:gd name="connsiteY377" fmla="*/ 366127 h 387588"/>
                  <a:gd name="connsiteX378" fmla="*/ 142604 w 349593"/>
                  <a:gd name="connsiteY378" fmla="*/ 366603 h 387588"/>
                  <a:gd name="connsiteX379" fmla="*/ 145306 w 349593"/>
                  <a:gd name="connsiteY379" fmla="*/ 367876 h 387588"/>
                  <a:gd name="connsiteX380" fmla="*/ 147691 w 349593"/>
                  <a:gd name="connsiteY380" fmla="*/ 372168 h 387588"/>
                  <a:gd name="connsiteX381" fmla="*/ 148963 w 349593"/>
                  <a:gd name="connsiteY381" fmla="*/ 375506 h 387588"/>
                  <a:gd name="connsiteX382" fmla="*/ 149917 w 349593"/>
                  <a:gd name="connsiteY382" fmla="*/ 378527 h 387588"/>
                  <a:gd name="connsiteX383" fmla="*/ 151984 w 349593"/>
                  <a:gd name="connsiteY383" fmla="*/ 383773 h 387588"/>
                  <a:gd name="connsiteX384" fmla="*/ 153414 w 349593"/>
                  <a:gd name="connsiteY384" fmla="*/ 385840 h 387588"/>
                  <a:gd name="connsiteX385" fmla="*/ 153892 w 349593"/>
                  <a:gd name="connsiteY385" fmla="*/ 384886 h 387588"/>
                  <a:gd name="connsiteX386" fmla="*/ 155163 w 349593"/>
                  <a:gd name="connsiteY386" fmla="*/ 379163 h 387588"/>
                  <a:gd name="connsiteX387" fmla="*/ 156753 w 349593"/>
                  <a:gd name="connsiteY387" fmla="*/ 375824 h 387588"/>
                  <a:gd name="connsiteX388" fmla="*/ 158978 w 349593"/>
                  <a:gd name="connsiteY388" fmla="*/ 372009 h 387588"/>
                  <a:gd name="connsiteX389" fmla="*/ 163430 w 349593"/>
                  <a:gd name="connsiteY389" fmla="*/ 363265 h 387588"/>
                  <a:gd name="connsiteX390" fmla="*/ 165019 w 349593"/>
                  <a:gd name="connsiteY390" fmla="*/ 361993 h 387588"/>
                  <a:gd name="connsiteX391" fmla="*/ 166769 w 349593"/>
                  <a:gd name="connsiteY391" fmla="*/ 361357 h 387588"/>
                  <a:gd name="connsiteX392" fmla="*/ 168040 w 349593"/>
                  <a:gd name="connsiteY392" fmla="*/ 361357 h 387588"/>
                  <a:gd name="connsiteX393" fmla="*/ 169312 w 349593"/>
                  <a:gd name="connsiteY393" fmla="*/ 361993 h 387588"/>
                  <a:gd name="connsiteX394" fmla="*/ 171061 w 349593"/>
                  <a:gd name="connsiteY394" fmla="*/ 361993 h 387588"/>
                  <a:gd name="connsiteX395" fmla="*/ 172333 w 349593"/>
                  <a:gd name="connsiteY395" fmla="*/ 361357 h 387588"/>
                  <a:gd name="connsiteX396" fmla="*/ 184097 w 349593"/>
                  <a:gd name="connsiteY396" fmla="*/ 361357 h 387588"/>
                  <a:gd name="connsiteX397" fmla="*/ 196339 w 349593"/>
                  <a:gd name="connsiteY397" fmla="*/ 361198 h 387588"/>
                  <a:gd name="connsiteX398" fmla="*/ 196657 w 349593"/>
                  <a:gd name="connsiteY398" fmla="*/ 361198 h 387588"/>
                  <a:gd name="connsiteX399" fmla="*/ 197133 w 349593"/>
                  <a:gd name="connsiteY399" fmla="*/ 362788 h 387588"/>
                  <a:gd name="connsiteX400" fmla="*/ 199200 w 349593"/>
                  <a:gd name="connsiteY400" fmla="*/ 366127 h 387588"/>
                  <a:gd name="connsiteX401" fmla="*/ 201426 w 349593"/>
                  <a:gd name="connsiteY401" fmla="*/ 367876 h 387588"/>
                  <a:gd name="connsiteX402" fmla="*/ 201902 w 349593"/>
                  <a:gd name="connsiteY402" fmla="*/ 368352 h 387588"/>
                  <a:gd name="connsiteX403" fmla="*/ 202539 w 349593"/>
                  <a:gd name="connsiteY403" fmla="*/ 366922 h 387588"/>
                  <a:gd name="connsiteX404" fmla="*/ 204287 w 349593"/>
                  <a:gd name="connsiteY404" fmla="*/ 361040 h 387588"/>
                  <a:gd name="connsiteX405" fmla="*/ 206831 w 349593"/>
                  <a:gd name="connsiteY405" fmla="*/ 352614 h 387588"/>
                  <a:gd name="connsiteX406" fmla="*/ 209534 w 349593"/>
                  <a:gd name="connsiteY406" fmla="*/ 343870 h 387588"/>
                  <a:gd name="connsiteX407" fmla="*/ 212713 w 349593"/>
                  <a:gd name="connsiteY407" fmla="*/ 333536 h 387588"/>
                  <a:gd name="connsiteX408" fmla="*/ 212713 w 349593"/>
                  <a:gd name="connsiteY408" fmla="*/ 326223 h 387588"/>
                  <a:gd name="connsiteX409" fmla="*/ 212713 w 349593"/>
                  <a:gd name="connsiteY409" fmla="*/ 318592 h 387588"/>
                  <a:gd name="connsiteX410" fmla="*/ 217165 w 349593"/>
                  <a:gd name="connsiteY410" fmla="*/ 312233 h 387588"/>
                  <a:gd name="connsiteX411" fmla="*/ 220344 w 349593"/>
                  <a:gd name="connsiteY411" fmla="*/ 307782 h 387588"/>
                  <a:gd name="connsiteX412" fmla="*/ 223047 w 349593"/>
                  <a:gd name="connsiteY412" fmla="*/ 303489 h 387588"/>
                  <a:gd name="connsiteX413" fmla="*/ 225749 w 349593"/>
                  <a:gd name="connsiteY413" fmla="*/ 296176 h 387588"/>
                  <a:gd name="connsiteX414" fmla="*/ 227657 w 349593"/>
                  <a:gd name="connsiteY414" fmla="*/ 291248 h 387588"/>
                  <a:gd name="connsiteX415" fmla="*/ 234652 w 349593"/>
                  <a:gd name="connsiteY415" fmla="*/ 290135 h 387588"/>
                  <a:gd name="connsiteX416" fmla="*/ 246575 w 349593"/>
                  <a:gd name="connsiteY416" fmla="*/ 287591 h 387588"/>
                  <a:gd name="connsiteX417" fmla="*/ 252457 w 349593"/>
                  <a:gd name="connsiteY417" fmla="*/ 286320 h 387588"/>
                  <a:gd name="connsiteX418" fmla="*/ 265017 w 349593"/>
                  <a:gd name="connsiteY418" fmla="*/ 283617 h 387588"/>
                  <a:gd name="connsiteX419" fmla="*/ 277735 w 349593"/>
                  <a:gd name="connsiteY419" fmla="*/ 280915 h 387588"/>
                  <a:gd name="connsiteX420" fmla="*/ 291090 w 349593"/>
                  <a:gd name="connsiteY420" fmla="*/ 280915 h 387588"/>
                  <a:gd name="connsiteX421" fmla="*/ 303967 w 349593"/>
                  <a:gd name="connsiteY421" fmla="*/ 280596 h 387588"/>
                  <a:gd name="connsiteX422" fmla="*/ 313982 w 349593"/>
                  <a:gd name="connsiteY422" fmla="*/ 286637 h 387588"/>
                  <a:gd name="connsiteX423" fmla="*/ 321613 w 349593"/>
                  <a:gd name="connsiteY423" fmla="*/ 291248 h 387588"/>
                  <a:gd name="connsiteX424" fmla="*/ 330039 w 349593"/>
                  <a:gd name="connsiteY424" fmla="*/ 296335 h 387588"/>
                  <a:gd name="connsiteX425" fmla="*/ 330675 w 349593"/>
                  <a:gd name="connsiteY425" fmla="*/ 297448 h 387588"/>
                  <a:gd name="connsiteX426" fmla="*/ 331311 w 349593"/>
                  <a:gd name="connsiteY426" fmla="*/ 301741 h 387588"/>
                  <a:gd name="connsiteX427" fmla="*/ 330675 w 349593"/>
                  <a:gd name="connsiteY427" fmla="*/ 306669 h 387588"/>
                  <a:gd name="connsiteX428" fmla="*/ 332583 w 349593"/>
                  <a:gd name="connsiteY428" fmla="*/ 306192 h 387588"/>
                  <a:gd name="connsiteX429" fmla="*/ 333378 w 349593"/>
                  <a:gd name="connsiteY429" fmla="*/ 304920 h 387588"/>
                  <a:gd name="connsiteX430" fmla="*/ 334650 w 349593"/>
                  <a:gd name="connsiteY430" fmla="*/ 303330 h 387588"/>
                  <a:gd name="connsiteX431" fmla="*/ 336398 w 349593"/>
                  <a:gd name="connsiteY431" fmla="*/ 302854 h 387588"/>
                  <a:gd name="connsiteX432" fmla="*/ 338465 w 349593"/>
                  <a:gd name="connsiteY432" fmla="*/ 302218 h 387588"/>
                  <a:gd name="connsiteX433" fmla="*/ 339260 w 349593"/>
                  <a:gd name="connsiteY433" fmla="*/ 300946 h 387588"/>
                  <a:gd name="connsiteX434" fmla="*/ 334331 w 349593"/>
                  <a:gd name="connsiteY434" fmla="*/ 296653 h 387588"/>
                  <a:gd name="connsiteX435" fmla="*/ 331470 w 349593"/>
                  <a:gd name="connsiteY435" fmla="*/ 294109 h 387588"/>
                  <a:gd name="connsiteX436" fmla="*/ 333218 w 349593"/>
                  <a:gd name="connsiteY436" fmla="*/ 290612 h 387588"/>
                  <a:gd name="connsiteX437" fmla="*/ 336080 w 349593"/>
                  <a:gd name="connsiteY437" fmla="*/ 284730 h 387588"/>
                  <a:gd name="connsiteX438" fmla="*/ 338941 w 349593"/>
                  <a:gd name="connsiteY438" fmla="*/ 279007 h 387588"/>
                  <a:gd name="connsiteX439" fmla="*/ 341008 w 349593"/>
                  <a:gd name="connsiteY439" fmla="*/ 274555 h 387588"/>
                  <a:gd name="connsiteX440" fmla="*/ 341486 w 349593"/>
                  <a:gd name="connsiteY440" fmla="*/ 273760 h 387588"/>
                  <a:gd name="connsiteX441" fmla="*/ 343393 w 349593"/>
                  <a:gd name="connsiteY441" fmla="*/ 273443 h 387588"/>
                  <a:gd name="connsiteX442" fmla="*/ 343075 w 349593"/>
                  <a:gd name="connsiteY442" fmla="*/ 271217 h 387588"/>
                  <a:gd name="connsiteX443" fmla="*/ 343075 w 349593"/>
                  <a:gd name="connsiteY443" fmla="*/ 269786 h 387588"/>
                  <a:gd name="connsiteX444" fmla="*/ 341486 w 349593"/>
                  <a:gd name="connsiteY444" fmla="*/ 269786 h 387588"/>
                  <a:gd name="connsiteX445" fmla="*/ 343075 w 349593"/>
                  <a:gd name="connsiteY445" fmla="*/ 264381 h 387588"/>
                  <a:gd name="connsiteX446" fmla="*/ 345460 w 349593"/>
                  <a:gd name="connsiteY446" fmla="*/ 256750 h 387588"/>
                  <a:gd name="connsiteX447" fmla="*/ 347368 w 349593"/>
                  <a:gd name="connsiteY447" fmla="*/ 251027 h 387588"/>
                  <a:gd name="connsiteX448" fmla="*/ 348003 w 349593"/>
                  <a:gd name="connsiteY448" fmla="*/ 250073 h 387588"/>
                  <a:gd name="connsiteX449" fmla="*/ 349275 w 349593"/>
                  <a:gd name="connsiteY449" fmla="*/ 249755 h 387588"/>
                  <a:gd name="connsiteX450" fmla="*/ 349594 w 349593"/>
                  <a:gd name="connsiteY450" fmla="*/ 249119 h 387588"/>
                  <a:gd name="connsiteX451" fmla="*/ 348003 w 349593"/>
                  <a:gd name="connsiteY451" fmla="*/ 248165 h 387588"/>
                  <a:gd name="connsiteX452" fmla="*/ 19237 w 349593"/>
                  <a:gd name="connsiteY452" fmla="*/ 189025 h 387588"/>
                  <a:gd name="connsiteX453" fmla="*/ 20191 w 349593"/>
                  <a:gd name="connsiteY453" fmla="*/ 188548 h 387588"/>
                  <a:gd name="connsiteX454" fmla="*/ 21303 w 349593"/>
                  <a:gd name="connsiteY454" fmla="*/ 189025 h 387588"/>
                  <a:gd name="connsiteX455" fmla="*/ 21939 w 349593"/>
                  <a:gd name="connsiteY455" fmla="*/ 189025 h 387588"/>
                  <a:gd name="connsiteX456" fmla="*/ 21781 w 349593"/>
                  <a:gd name="connsiteY456" fmla="*/ 187912 h 387588"/>
                  <a:gd name="connsiteX457" fmla="*/ 20191 w 349593"/>
                  <a:gd name="connsiteY457" fmla="*/ 187118 h 387588"/>
                  <a:gd name="connsiteX458" fmla="*/ 18283 w 349593"/>
                  <a:gd name="connsiteY458" fmla="*/ 185209 h 387588"/>
                  <a:gd name="connsiteX459" fmla="*/ 16534 w 349593"/>
                  <a:gd name="connsiteY459" fmla="*/ 184415 h 387588"/>
                  <a:gd name="connsiteX460" fmla="*/ 15740 w 349593"/>
                  <a:gd name="connsiteY460" fmla="*/ 184415 h 387588"/>
                  <a:gd name="connsiteX461" fmla="*/ 15740 w 349593"/>
                  <a:gd name="connsiteY461" fmla="*/ 185845 h 387588"/>
                  <a:gd name="connsiteX462" fmla="*/ 15421 w 349593"/>
                  <a:gd name="connsiteY462" fmla="*/ 187118 h 387588"/>
                  <a:gd name="connsiteX463" fmla="*/ 15103 w 349593"/>
                  <a:gd name="connsiteY463" fmla="*/ 188389 h 387588"/>
                  <a:gd name="connsiteX464" fmla="*/ 17647 w 349593"/>
                  <a:gd name="connsiteY464" fmla="*/ 188389 h 387588"/>
                  <a:gd name="connsiteX465" fmla="*/ 19555 w 349593"/>
                  <a:gd name="connsiteY465" fmla="*/ 188866 h 38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</a:cxnLst>
                <a:rect l="l" t="t" r="r" b="b"/>
                <a:pathLst>
                  <a:path w="349593" h="387588">
                    <a:moveTo>
                      <a:pt x="347368" y="246098"/>
                    </a:moveTo>
                    <a:lnTo>
                      <a:pt x="346414" y="244349"/>
                    </a:lnTo>
                    <a:lnTo>
                      <a:pt x="344188" y="239262"/>
                    </a:lnTo>
                    <a:lnTo>
                      <a:pt x="340849" y="231154"/>
                    </a:lnTo>
                    <a:lnTo>
                      <a:pt x="340532" y="228293"/>
                    </a:lnTo>
                    <a:lnTo>
                      <a:pt x="339260" y="226544"/>
                    </a:lnTo>
                    <a:lnTo>
                      <a:pt x="337193" y="227180"/>
                    </a:lnTo>
                    <a:lnTo>
                      <a:pt x="334650" y="226544"/>
                    </a:lnTo>
                    <a:lnTo>
                      <a:pt x="328449" y="222092"/>
                    </a:lnTo>
                    <a:lnTo>
                      <a:pt x="324316" y="219708"/>
                    </a:lnTo>
                    <a:lnTo>
                      <a:pt x="322885" y="218277"/>
                    </a:lnTo>
                    <a:lnTo>
                      <a:pt x="322249" y="213826"/>
                    </a:lnTo>
                    <a:lnTo>
                      <a:pt x="320977" y="208897"/>
                    </a:lnTo>
                    <a:lnTo>
                      <a:pt x="320500" y="202697"/>
                    </a:lnTo>
                    <a:lnTo>
                      <a:pt x="320500" y="201266"/>
                    </a:lnTo>
                    <a:cubicBezTo>
                      <a:pt x="320500" y="201266"/>
                      <a:pt x="324157" y="196656"/>
                      <a:pt x="324157" y="196656"/>
                    </a:cubicBezTo>
                    <a:lnTo>
                      <a:pt x="324157" y="194271"/>
                    </a:lnTo>
                    <a:cubicBezTo>
                      <a:pt x="324157" y="194271"/>
                      <a:pt x="324475" y="192204"/>
                      <a:pt x="324475" y="192204"/>
                    </a:cubicBezTo>
                    <a:lnTo>
                      <a:pt x="324475" y="190615"/>
                    </a:lnTo>
                    <a:cubicBezTo>
                      <a:pt x="324475" y="190615"/>
                      <a:pt x="323521" y="190615"/>
                      <a:pt x="323521" y="190615"/>
                    </a:cubicBezTo>
                    <a:lnTo>
                      <a:pt x="322090" y="191251"/>
                    </a:lnTo>
                    <a:lnTo>
                      <a:pt x="320023" y="191728"/>
                    </a:lnTo>
                    <a:lnTo>
                      <a:pt x="318911" y="191728"/>
                    </a:lnTo>
                    <a:cubicBezTo>
                      <a:pt x="318911" y="191728"/>
                      <a:pt x="306828" y="191410"/>
                      <a:pt x="306828" y="191410"/>
                    </a:cubicBezTo>
                    <a:lnTo>
                      <a:pt x="293156" y="190933"/>
                    </a:lnTo>
                    <a:lnTo>
                      <a:pt x="281710" y="190456"/>
                    </a:lnTo>
                    <a:lnTo>
                      <a:pt x="271853" y="190138"/>
                    </a:lnTo>
                    <a:lnTo>
                      <a:pt x="271535" y="186164"/>
                    </a:lnTo>
                    <a:lnTo>
                      <a:pt x="270899" y="179486"/>
                    </a:lnTo>
                    <a:lnTo>
                      <a:pt x="270581" y="174717"/>
                    </a:lnTo>
                    <a:lnTo>
                      <a:pt x="269945" y="167086"/>
                    </a:lnTo>
                    <a:lnTo>
                      <a:pt x="265971" y="162317"/>
                    </a:lnTo>
                    <a:lnTo>
                      <a:pt x="261678" y="157230"/>
                    </a:lnTo>
                    <a:lnTo>
                      <a:pt x="260089" y="155957"/>
                    </a:lnTo>
                    <a:lnTo>
                      <a:pt x="265334" y="155957"/>
                    </a:lnTo>
                    <a:cubicBezTo>
                      <a:pt x="265334" y="155957"/>
                      <a:pt x="268992" y="155640"/>
                      <a:pt x="268992" y="155640"/>
                    </a:cubicBezTo>
                    <a:lnTo>
                      <a:pt x="268197" y="141968"/>
                    </a:lnTo>
                    <a:lnTo>
                      <a:pt x="267084" y="140537"/>
                    </a:lnTo>
                    <a:lnTo>
                      <a:pt x="266130" y="136085"/>
                    </a:lnTo>
                    <a:lnTo>
                      <a:pt x="265494" y="133542"/>
                    </a:lnTo>
                    <a:lnTo>
                      <a:pt x="263586" y="131475"/>
                    </a:lnTo>
                    <a:lnTo>
                      <a:pt x="263110" y="129249"/>
                    </a:lnTo>
                    <a:lnTo>
                      <a:pt x="263427" y="127659"/>
                    </a:lnTo>
                    <a:lnTo>
                      <a:pt x="264381" y="126706"/>
                    </a:lnTo>
                    <a:lnTo>
                      <a:pt x="265017" y="124321"/>
                    </a:lnTo>
                    <a:lnTo>
                      <a:pt x="264540" y="121936"/>
                    </a:lnTo>
                    <a:lnTo>
                      <a:pt x="263427" y="119710"/>
                    </a:lnTo>
                    <a:lnTo>
                      <a:pt x="262156" y="117644"/>
                    </a:lnTo>
                    <a:lnTo>
                      <a:pt x="259611" y="116372"/>
                    </a:lnTo>
                    <a:lnTo>
                      <a:pt x="255955" y="113988"/>
                    </a:lnTo>
                    <a:lnTo>
                      <a:pt x="250390" y="110967"/>
                    </a:lnTo>
                    <a:lnTo>
                      <a:pt x="245780" y="108900"/>
                    </a:lnTo>
                    <a:lnTo>
                      <a:pt x="244350" y="109218"/>
                    </a:lnTo>
                    <a:lnTo>
                      <a:pt x="236083" y="110013"/>
                    </a:lnTo>
                    <a:lnTo>
                      <a:pt x="233381" y="110490"/>
                    </a:lnTo>
                    <a:lnTo>
                      <a:pt x="231473" y="110013"/>
                    </a:lnTo>
                    <a:lnTo>
                      <a:pt x="225273" y="110013"/>
                    </a:lnTo>
                    <a:cubicBezTo>
                      <a:pt x="225273" y="110013"/>
                      <a:pt x="222888" y="108423"/>
                      <a:pt x="222888" y="108423"/>
                    </a:cubicBezTo>
                    <a:lnTo>
                      <a:pt x="220821" y="106516"/>
                    </a:lnTo>
                    <a:lnTo>
                      <a:pt x="216529" y="101746"/>
                    </a:lnTo>
                    <a:lnTo>
                      <a:pt x="215893" y="99361"/>
                    </a:lnTo>
                    <a:lnTo>
                      <a:pt x="214303" y="98567"/>
                    </a:lnTo>
                    <a:lnTo>
                      <a:pt x="211759" y="98884"/>
                    </a:lnTo>
                    <a:lnTo>
                      <a:pt x="209216" y="98567"/>
                    </a:lnTo>
                    <a:lnTo>
                      <a:pt x="204287" y="96659"/>
                    </a:lnTo>
                    <a:lnTo>
                      <a:pt x="199677" y="94592"/>
                    </a:lnTo>
                    <a:lnTo>
                      <a:pt x="197451" y="94592"/>
                    </a:lnTo>
                    <a:cubicBezTo>
                      <a:pt x="197451" y="94592"/>
                      <a:pt x="195385" y="93479"/>
                      <a:pt x="195385" y="93479"/>
                    </a:cubicBezTo>
                    <a:lnTo>
                      <a:pt x="191887" y="90459"/>
                    </a:lnTo>
                    <a:lnTo>
                      <a:pt x="190297" y="89187"/>
                    </a:lnTo>
                    <a:lnTo>
                      <a:pt x="189503" y="87597"/>
                    </a:lnTo>
                    <a:lnTo>
                      <a:pt x="188708" y="85213"/>
                    </a:lnTo>
                    <a:lnTo>
                      <a:pt x="187277" y="84736"/>
                    </a:lnTo>
                    <a:lnTo>
                      <a:pt x="185369" y="85213"/>
                    </a:lnTo>
                    <a:lnTo>
                      <a:pt x="183461" y="86484"/>
                    </a:lnTo>
                    <a:lnTo>
                      <a:pt x="180600" y="85689"/>
                    </a:lnTo>
                    <a:lnTo>
                      <a:pt x="177261" y="83464"/>
                    </a:lnTo>
                    <a:lnTo>
                      <a:pt x="175035" y="81715"/>
                    </a:lnTo>
                    <a:lnTo>
                      <a:pt x="173764" y="80920"/>
                    </a:lnTo>
                    <a:lnTo>
                      <a:pt x="170743" y="79807"/>
                    </a:lnTo>
                    <a:lnTo>
                      <a:pt x="167882" y="79489"/>
                    </a:lnTo>
                    <a:lnTo>
                      <a:pt x="163589" y="81238"/>
                    </a:lnTo>
                    <a:lnTo>
                      <a:pt x="160091" y="80602"/>
                    </a:lnTo>
                    <a:lnTo>
                      <a:pt x="154527" y="79966"/>
                    </a:lnTo>
                    <a:lnTo>
                      <a:pt x="149758" y="78694"/>
                    </a:lnTo>
                    <a:lnTo>
                      <a:pt x="148010" y="75356"/>
                    </a:lnTo>
                    <a:lnTo>
                      <a:pt x="147055" y="73130"/>
                    </a:lnTo>
                    <a:lnTo>
                      <a:pt x="144193" y="71699"/>
                    </a:lnTo>
                    <a:lnTo>
                      <a:pt x="141968" y="70109"/>
                    </a:lnTo>
                    <a:lnTo>
                      <a:pt x="139265" y="67566"/>
                    </a:lnTo>
                    <a:lnTo>
                      <a:pt x="137994" y="66771"/>
                    </a:lnTo>
                    <a:lnTo>
                      <a:pt x="135609" y="66135"/>
                    </a:lnTo>
                    <a:lnTo>
                      <a:pt x="133383" y="65181"/>
                    </a:lnTo>
                    <a:lnTo>
                      <a:pt x="133066" y="63591"/>
                    </a:lnTo>
                    <a:lnTo>
                      <a:pt x="132270" y="61524"/>
                    </a:lnTo>
                    <a:lnTo>
                      <a:pt x="132270" y="61048"/>
                    </a:lnTo>
                    <a:cubicBezTo>
                      <a:pt x="132270" y="61048"/>
                      <a:pt x="130521" y="58504"/>
                      <a:pt x="130521" y="58504"/>
                    </a:cubicBezTo>
                    <a:lnTo>
                      <a:pt x="129886" y="58504"/>
                    </a:lnTo>
                    <a:cubicBezTo>
                      <a:pt x="129886" y="58504"/>
                      <a:pt x="129091" y="58822"/>
                      <a:pt x="129091" y="58822"/>
                    </a:cubicBezTo>
                    <a:lnTo>
                      <a:pt x="128455" y="59140"/>
                    </a:lnTo>
                    <a:lnTo>
                      <a:pt x="127819" y="58663"/>
                    </a:lnTo>
                    <a:lnTo>
                      <a:pt x="127819" y="57550"/>
                    </a:lnTo>
                    <a:cubicBezTo>
                      <a:pt x="127819" y="57550"/>
                      <a:pt x="128137" y="55801"/>
                      <a:pt x="128137" y="55801"/>
                    </a:cubicBezTo>
                    <a:lnTo>
                      <a:pt x="127182" y="53894"/>
                    </a:lnTo>
                    <a:lnTo>
                      <a:pt x="124958" y="51827"/>
                    </a:lnTo>
                    <a:lnTo>
                      <a:pt x="123845" y="49760"/>
                    </a:lnTo>
                    <a:lnTo>
                      <a:pt x="123845" y="47535"/>
                    </a:lnTo>
                    <a:cubicBezTo>
                      <a:pt x="123845" y="47535"/>
                      <a:pt x="123208" y="46104"/>
                      <a:pt x="123208" y="46104"/>
                    </a:cubicBezTo>
                    <a:lnTo>
                      <a:pt x="122413" y="45309"/>
                    </a:lnTo>
                    <a:lnTo>
                      <a:pt x="121937" y="44037"/>
                    </a:lnTo>
                    <a:lnTo>
                      <a:pt x="121937" y="42288"/>
                    </a:lnTo>
                    <a:cubicBezTo>
                      <a:pt x="121937" y="42288"/>
                      <a:pt x="122413" y="40221"/>
                      <a:pt x="122413" y="40221"/>
                    </a:cubicBezTo>
                    <a:lnTo>
                      <a:pt x="123845" y="37678"/>
                    </a:lnTo>
                    <a:lnTo>
                      <a:pt x="123526" y="33862"/>
                    </a:lnTo>
                    <a:lnTo>
                      <a:pt x="121619" y="28775"/>
                    </a:lnTo>
                    <a:lnTo>
                      <a:pt x="120506" y="25119"/>
                    </a:lnTo>
                    <a:lnTo>
                      <a:pt x="120506" y="22893"/>
                    </a:lnTo>
                    <a:cubicBezTo>
                      <a:pt x="120506" y="22893"/>
                      <a:pt x="120506" y="21144"/>
                      <a:pt x="120506" y="21144"/>
                    </a:cubicBezTo>
                    <a:lnTo>
                      <a:pt x="121619" y="19554"/>
                    </a:lnTo>
                    <a:lnTo>
                      <a:pt x="124004" y="15580"/>
                    </a:lnTo>
                    <a:lnTo>
                      <a:pt x="124480" y="12559"/>
                    </a:lnTo>
                    <a:lnTo>
                      <a:pt x="123685" y="9062"/>
                    </a:lnTo>
                    <a:lnTo>
                      <a:pt x="123685" y="6359"/>
                    </a:lnTo>
                    <a:cubicBezTo>
                      <a:pt x="123685" y="6359"/>
                      <a:pt x="124163" y="4611"/>
                      <a:pt x="124163" y="4611"/>
                    </a:cubicBezTo>
                    <a:lnTo>
                      <a:pt x="123367" y="2226"/>
                    </a:lnTo>
                    <a:lnTo>
                      <a:pt x="121619" y="0"/>
                    </a:lnTo>
                    <a:lnTo>
                      <a:pt x="120506" y="0"/>
                    </a:lnTo>
                    <a:cubicBezTo>
                      <a:pt x="120506" y="0"/>
                      <a:pt x="118916" y="636"/>
                      <a:pt x="118916" y="636"/>
                    </a:cubicBezTo>
                    <a:lnTo>
                      <a:pt x="117009" y="2544"/>
                    </a:lnTo>
                    <a:lnTo>
                      <a:pt x="114783" y="2862"/>
                    </a:lnTo>
                    <a:lnTo>
                      <a:pt x="112716" y="1749"/>
                    </a:lnTo>
                    <a:lnTo>
                      <a:pt x="106516" y="2226"/>
                    </a:lnTo>
                    <a:lnTo>
                      <a:pt x="96818" y="3339"/>
                    </a:lnTo>
                    <a:lnTo>
                      <a:pt x="93003" y="4611"/>
                    </a:lnTo>
                    <a:lnTo>
                      <a:pt x="90777" y="5087"/>
                    </a:lnTo>
                    <a:lnTo>
                      <a:pt x="88074" y="5405"/>
                    </a:lnTo>
                    <a:lnTo>
                      <a:pt x="83623" y="7631"/>
                    </a:lnTo>
                    <a:lnTo>
                      <a:pt x="72653" y="16057"/>
                    </a:lnTo>
                    <a:lnTo>
                      <a:pt x="70428" y="17329"/>
                    </a:lnTo>
                    <a:lnTo>
                      <a:pt x="67884" y="17329"/>
                    </a:lnTo>
                    <a:cubicBezTo>
                      <a:pt x="67884" y="17329"/>
                      <a:pt x="66454" y="18601"/>
                      <a:pt x="66454" y="18601"/>
                    </a:cubicBezTo>
                    <a:lnTo>
                      <a:pt x="64069" y="19554"/>
                    </a:lnTo>
                    <a:lnTo>
                      <a:pt x="59299" y="22893"/>
                    </a:lnTo>
                    <a:lnTo>
                      <a:pt x="56914" y="25596"/>
                    </a:lnTo>
                    <a:lnTo>
                      <a:pt x="55325" y="27980"/>
                    </a:lnTo>
                    <a:lnTo>
                      <a:pt x="53417" y="27980"/>
                    </a:lnTo>
                    <a:cubicBezTo>
                      <a:pt x="53417" y="27980"/>
                      <a:pt x="51986" y="27344"/>
                      <a:pt x="51986" y="27344"/>
                    </a:cubicBezTo>
                    <a:lnTo>
                      <a:pt x="47535" y="27663"/>
                    </a:lnTo>
                    <a:lnTo>
                      <a:pt x="45309" y="28457"/>
                    </a:lnTo>
                    <a:lnTo>
                      <a:pt x="42765" y="30842"/>
                    </a:lnTo>
                    <a:lnTo>
                      <a:pt x="39745" y="35135"/>
                    </a:lnTo>
                    <a:lnTo>
                      <a:pt x="38473" y="36406"/>
                    </a:lnTo>
                    <a:lnTo>
                      <a:pt x="35929" y="37678"/>
                    </a:lnTo>
                    <a:lnTo>
                      <a:pt x="33068" y="38791"/>
                    </a:lnTo>
                    <a:lnTo>
                      <a:pt x="29571" y="40381"/>
                    </a:lnTo>
                    <a:lnTo>
                      <a:pt x="27980" y="40381"/>
                    </a:lnTo>
                    <a:cubicBezTo>
                      <a:pt x="27980" y="40381"/>
                      <a:pt x="26550" y="40698"/>
                      <a:pt x="26550" y="40698"/>
                    </a:cubicBezTo>
                    <a:lnTo>
                      <a:pt x="25278" y="40063"/>
                    </a:lnTo>
                    <a:lnTo>
                      <a:pt x="24802" y="38473"/>
                    </a:lnTo>
                    <a:lnTo>
                      <a:pt x="22893" y="37519"/>
                    </a:lnTo>
                    <a:lnTo>
                      <a:pt x="18442" y="37042"/>
                    </a:lnTo>
                    <a:lnTo>
                      <a:pt x="11923" y="35929"/>
                    </a:lnTo>
                    <a:lnTo>
                      <a:pt x="5247" y="35929"/>
                    </a:lnTo>
                    <a:cubicBezTo>
                      <a:pt x="5247" y="35929"/>
                      <a:pt x="1909" y="35929"/>
                      <a:pt x="1909" y="35929"/>
                    </a:cubicBezTo>
                    <a:lnTo>
                      <a:pt x="5565" y="42129"/>
                    </a:lnTo>
                    <a:lnTo>
                      <a:pt x="8267" y="46740"/>
                    </a:lnTo>
                    <a:lnTo>
                      <a:pt x="11288" y="51986"/>
                    </a:lnTo>
                    <a:lnTo>
                      <a:pt x="13673" y="56119"/>
                    </a:lnTo>
                    <a:lnTo>
                      <a:pt x="17329" y="62479"/>
                    </a:lnTo>
                    <a:lnTo>
                      <a:pt x="20509" y="68043"/>
                    </a:lnTo>
                    <a:lnTo>
                      <a:pt x="23847" y="73925"/>
                    </a:lnTo>
                    <a:lnTo>
                      <a:pt x="27663" y="80602"/>
                    </a:lnTo>
                    <a:lnTo>
                      <a:pt x="26391" y="82351"/>
                    </a:lnTo>
                    <a:lnTo>
                      <a:pt x="25437" y="83782"/>
                    </a:lnTo>
                    <a:lnTo>
                      <a:pt x="25437" y="86007"/>
                    </a:lnTo>
                    <a:cubicBezTo>
                      <a:pt x="25437" y="86007"/>
                      <a:pt x="24006" y="87279"/>
                      <a:pt x="24006" y="87279"/>
                    </a:cubicBezTo>
                    <a:lnTo>
                      <a:pt x="22416" y="88074"/>
                    </a:lnTo>
                    <a:lnTo>
                      <a:pt x="20509" y="89982"/>
                    </a:lnTo>
                    <a:lnTo>
                      <a:pt x="19237" y="91731"/>
                    </a:lnTo>
                    <a:lnTo>
                      <a:pt x="19237" y="94115"/>
                    </a:lnTo>
                    <a:cubicBezTo>
                      <a:pt x="19237" y="94115"/>
                      <a:pt x="19396" y="106356"/>
                      <a:pt x="19396" y="106356"/>
                    </a:cubicBezTo>
                    <a:lnTo>
                      <a:pt x="19078" y="109695"/>
                    </a:lnTo>
                    <a:lnTo>
                      <a:pt x="18124" y="112557"/>
                    </a:lnTo>
                    <a:lnTo>
                      <a:pt x="17170" y="113988"/>
                    </a:lnTo>
                    <a:lnTo>
                      <a:pt x="16534" y="115100"/>
                    </a:lnTo>
                    <a:lnTo>
                      <a:pt x="17965" y="117962"/>
                    </a:lnTo>
                    <a:lnTo>
                      <a:pt x="19396" y="123685"/>
                    </a:lnTo>
                    <a:lnTo>
                      <a:pt x="20509" y="124798"/>
                    </a:lnTo>
                    <a:lnTo>
                      <a:pt x="21781" y="127182"/>
                    </a:lnTo>
                    <a:lnTo>
                      <a:pt x="22416" y="129408"/>
                    </a:lnTo>
                    <a:lnTo>
                      <a:pt x="22098" y="130203"/>
                    </a:lnTo>
                    <a:lnTo>
                      <a:pt x="19396" y="131316"/>
                    </a:lnTo>
                    <a:lnTo>
                      <a:pt x="18442" y="132270"/>
                    </a:lnTo>
                    <a:lnTo>
                      <a:pt x="18124" y="135608"/>
                    </a:lnTo>
                    <a:lnTo>
                      <a:pt x="17011" y="136721"/>
                    </a:lnTo>
                    <a:lnTo>
                      <a:pt x="15103" y="138311"/>
                    </a:lnTo>
                    <a:lnTo>
                      <a:pt x="13832" y="140060"/>
                    </a:lnTo>
                    <a:lnTo>
                      <a:pt x="12719" y="141332"/>
                    </a:lnTo>
                    <a:lnTo>
                      <a:pt x="11765" y="141968"/>
                    </a:lnTo>
                    <a:lnTo>
                      <a:pt x="11288" y="144193"/>
                    </a:lnTo>
                    <a:lnTo>
                      <a:pt x="10652" y="146419"/>
                    </a:lnTo>
                    <a:lnTo>
                      <a:pt x="8267" y="147850"/>
                    </a:lnTo>
                    <a:lnTo>
                      <a:pt x="7791" y="150552"/>
                    </a:lnTo>
                    <a:lnTo>
                      <a:pt x="7791" y="152778"/>
                    </a:lnTo>
                    <a:cubicBezTo>
                      <a:pt x="7791" y="152778"/>
                      <a:pt x="9062" y="155004"/>
                      <a:pt x="9062" y="155004"/>
                    </a:cubicBezTo>
                    <a:lnTo>
                      <a:pt x="13195" y="159614"/>
                    </a:lnTo>
                    <a:lnTo>
                      <a:pt x="13673" y="160727"/>
                    </a:lnTo>
                    <a:lnTo>
                      <a:pt x="11288" y="163589"/>
                    </a:lnTo>
                    <a:lnTo>
                      <a:pt x="9858" y="165496"/>
                    </a:lnTo>
                    <a:lnTo>
                      <a:pt x="8108" y="168676"/>
                    </a:lnTo>
                    <a:lnTo>
                      <a:pt x="8108" y="168676"/>
                    </a:lnTo>
                    <a:cubicBezTo>
                      <a:pt x="8108" y="168676"/>
                      <a:pt x="9858" y="172014"/>
                      <a:pt x="9858" y="172014"/>
                    </a:cubicBezTo>
                    <a:lnTo>
                      <a:pt x="10652" y="172014"/>
                    </a:lnTo>
                    <a:cubicBezTo>
                      <a:pt x="10652" y="172014"/>
                      <a:pt x="11923" y="173127"/>
                      <a:pt x="11923" y="173127"/>
                    </a:cubicBezTo>
                    <a:lnTo>
                      <a:pt x="12878" y="173604"/>
                    </a:lnTo>
                    <a:lnTo>
                      <a:pt x="13514" y="174081"/>
                    </a:lnTo>
                    <a:lnTo>
                      <a:pt x="14149" y="174876"/>
                    </a:lnTo>
                    <a:lnTo>
                      <a:pt x="15421" y="175989"/>
                    </a:lnTo>
                    <a:lnTo>
                      <a:pt x="17329" y="176943"/>
                    </a:lnTo>
                    <a:lnTo>
                      <a:pt x="17965" y="178533"/>
                    </a:lnTo>
                    <a:lnTo>
                      <a:pt x="17965" y="180281"/>
                    </a:lnTo>
                    <a:lnTo>
                      <a:pt x="18601" y="180758"/>
                    </a:lnTo>
                    <a:lnTo>
                      <a:pt x="21144" y="181235"/>
                    </a:lnTo>
                    <a:lnTo>
                      <a:pt x="23211" y="181235"/>
                    </a:lnTo>
                    <a:cubicBezTo>
                      <a:pt x="23211" y="181235"/>
                      <a:pt x="24165" y="182030"/>
                      <a:pt x="24165" y="182030"/>
                    </a:cubicBezTo>
                    <a:lnTo>
                      <a:pt x="23847" y="182666"/>
                    </a:lnTo>
                    <a:lnTo>
                      <a:pt x="23370" y="183302"/>
                    </a:lnTo>
                    <a:lnTo>
                      <a:pt x="22576" y="184256"/>
                    </a:lnTo>
                    <a:lnTo>
                      <a:pt x="21622" y="185369"/>
                    </a:lnTo>
                    <a:lnTo>
                      <a:pt x="22098" y="186958"/>
                    </a:lnTo>
                    <a:lnTo>
                      <a:pt x="23370" y="188548"/>
                    </a:lnTo>
                    <a:lnTo>
                      <a:pt x="25278" y="188866"/>
                    </a:lnTo>
                    <a:lnTo>
                      <a:pt x="27345" y="189343"/>
                    </a:lnTo>
                    <a:lnTo>
                      <a:pt x="29093" y="189343"/>
                    </a:lnTo>
                    <a:cubicBezTo>
                      <a:pt x="29093" y="189343"/>
                      <a:pt x="30365" y="189979"/>
                      <a:pt x="30365" y="189979"/>
                    </a:cubicBezTo>
                    <a:lnTo>
                      <a:pt x="30365" y="190933"/>
                    </a:lnTo>
                    <a:cubicBezTo>
                      <a:pt x="30365" y="190933"/>
                      <a:pt x="30524" y="191410"/>
                      <a:pt x="30524" y="191410"/>
                    </a:cubicBezTo>
                    <a:lnTo>
                      <a:pt x="30524" y="191887"/>
                    </a:lnTo>
                    <a:cubicBezTo>
                      <a:pt x="30524" y="191887"/>
                      <a:pt x="29730" y="192204"/>
                      <a:pt x="29730" y="192204"/>
                    </a:cubicBezTo>
                    <a:lnTo>
                      <a:pt x="28458" y="192204"/>
                    </a:lnTo>
                    <a:cubicBezTo>
                      <a:pt x="28458" y="192204"/>
                      <a:pt x="27345" y="192681"/>
                      <a:pt x="27345" y="192681"/>
                    </a:cubicBezTo>
                    <a:lnTo>
                      <a:pt x="27026" y="193000"/>
                    </a:lnTo>
                    <a:lnTo>
                      <a:pt x="27026" y="193636"/>
                    </a:lnTo>
                    <a:cubicBezTo>
                      <a:pt x="27026" y="193636"/>
                      <a:pt x="26073" y="194271"/>
                      <a:pt x="26073" y="194271"/>
                    </a:cubicBezTo>
                    <a:lnTo>
                      <a:pt x="24642" y="194907"/>
                    </a:lnTo>
                    <a:lnTo>
                      <a:pt x="22576" y="195225"/>
                    </a:lnTo>
                    <a:lnTo>
                      <a:pt x="21303" y="195543"/>
                    </a:lnTo>
                    <a:lnTo>
                      <a:pt x="20668" y="196179"/>
                    </a:lnTo>
                    <a:lnTo>
                      <a:pt x="21622" y="196656"/>
                    </a:lnTo>
                    <a:lnTo>
                      <a:pt x="22416" y="197769"/>
                    </a:lnTo>
                    <a:lnTo>
                      <a:pt x="22735" y="198405"/>
                    </a:lnTo>
                    <a:lnTo>
                      <a:pt x="22735" y="199041"/>
                    </a:lnTo>
                    <a:cubicBezTo>
                      <a:pt x="22735" y="199041"/>
                      <a:pt x="22735" y="199676"/>
                      <a:pt x="22735" y="199676"/>
                    </a:cubicBezTo>
                    <a:lnTo>
                      <a:pt x="22416" y="200313"/>
                    </a:lnTo>
                    <a:lnTo>
                      <a:pt x="20350" y="200313"/>
                    </a:lnTo>
                    <a:cubicBezTo>
                      <a:pt x="20350" y="200313"/>
                      <a:pt x="18442" y="199200"/>
                      <a:pt x="18442" y="199200"/>
                    </a:cubicBezTo>
                    <a:lnTo>
                      <a:pt x="17488" y="198723"/>
                    </a:lnTo>
                    <a:lnTo>
                      <a:pt x="17488" y="199041"/>
                    </a:lnTo>
                    <a:cubicBezTo>
                      <a:pt x="17488" y="199041"/>
                      <a:pt x="17965" y="201902"/>
                      <a:pt x="17965" y="201902"/>
                    </a:cubicBezTo>
                    <a:lnTo>
                      <a:pt x="17011" y="202856"/>
                    </a:lnTo>
                    <a:lnTo>
                      <a:pt x="14786" y="203969"/>
                    </a:lnTo>
                    <a:lnTo>
                      <a:pt x="12878" y="205559"/>
                    </a:lnTo>
                    <a:lnTo>
                      <a:pt x="10970" y="208261"/>
                    </a:lnTo>
                    <a:lnTo>
                      <a:pt x="7632" y="212395"/>
                    </a:lnTo>
                    <a:lnTo>
                      <a:pt x="6519" y="213508"/>
                    </a:lnTo>
                    <a:lnTo>
                      <a:pt x="6041" y="214939"/>
                    </a:lnTo>
                    <a:lnTo>
                      <a:pt x="4134" y="215416"/>
                    </a:lnTo>
                    <a:lnTo>
                      <a:pt x="637" y="218277"/>
                    </a:lnTo>
                    <a:lnTo>
                      <a:pt x="0" y="219708"/>
                    </a:lnTo>
                    <a:lnTo>
                      <a:pt x="637" y="220979"/>
                    </a:lnTo>
                    <a:lnTo>
                      <a:pt x="2385" y="222092"/>
                    </a:lnTo>
                    <a:lnTo>
                      <a:pt x="3657" y="223682"/>
                    </a:lnTo>
                    <a:lnTo>
                      <a:pt x="3974" y="225749"/>
                    </a:lnTo>
                    <a:lnTo>
                      <a:pt x="3974" y="227021"/>
                    </a:lnTo>
                    <a:cubicBezTo>
                      <a:pt x="3974" y="227021"/>
                      <a:pt x="3974" y="227021"/>
                      <a:pt x="3974" y="227021"/>
                    </a:cubicBezTo>
                    <a:lnTo>
                      <a:pt x="4452" y="230360"/>
                    </a:lnTo>
                    <a:lnTo>
                      <a:pt x="8426" y="234811"/>
                    </a:lnTo>
                    <a:lnTo>
                      <a:pt x="9698" y="239898"/>
                    </a:lnTo>
                    <a:lnTo>
                      <a:pt x="10652" y="240534"/>
                    </a:lnTo>
                    <a:lnTo>
                      <a:pt x="16057" y="243078"/>
                    </a:lnTo>
                    <a:lnTo>
                      <a:pt x="16057" y="243714"/>
                    </a:lnTo>
                    <a:cubicBezTo>
                      <a:pt x="16057" y="243714"/>
                      <a:pt x="15421" y="244668"/>
                      <a:pt x="15421" y="244668"/>
                    </a:cubicBezTo>
                    <a:lnTo>
                      <a:pt x="14627" y="245939"/>
                    </a:lnTo>
                    <a:lnTo>
                      <a:pt x="15103" y="247688"/>
                    </a:lnTo>
                    <a:lnTo>
                      <a:pt x="16057" y="250073"/>
                    </a:lnTo>
                    <a:lnTo>
                      <a:pt x="16375" y="252298"/>
                    </a:lnTo>
                    <a:lnTo>
                      <a:pt x="17011" y="254524"/>
                    </a:lnTo>
                    <a:lnTo>
                      <a:pt x="17647" y="258022"/>
                    </a:lnTo>
                    <a:lnTo>
                      <a:pt x="17965" y="261201"/>
                    </a:lnTo>
                    <a:lnTo>
                      <a:pt x="19396" y="265811"/>
                    </a:lnTo>
                    <a:lnTo>
                      <a:pt x="19714" y="268673"/>
                    </a:lnTo>
                    <a:lnTo>
                      <a:pt x="19714" y="270422"/>
                    </a:lnTo>
                    <a:cubicBezTo>
                      <a:pt x="19714" y="270422"/>
                      <a:pt x="20827" y="272170"/>
                      <a:pt x="20827" y="272170"/>
                    </a:cubicBezTo>
                    <a:lnTo>
                      <a:pt x="22893" y="274237"/>
                    </a:lnTo>
                    <a:lnTo>
                      <a:pt x="25755" y="276304"/>
                    </a:lnTo>
                    <a:lnTo>
                      <a:pt x="27980" y="278689"/>
                    </a:lnTo>
                    <a:lnTo>
                      <a:pt x="29730" y="280278"/>
                    </a:lnTo>
                    <a:lnTo>
                      <a:pt x="31796" y="281551"/>
                    </a:lnTo>
                    <a:lnTo>
                      <a:pt x="33386" y="282822"/>
                    </a:lnTo>
                    <a:lnTo>
                      <a:pt x="34022" y="283617"/>
                    </a:lnTo>
                    <a:lnTo>
                      <a:pt x="34022" y="284253"/>
                    </a:lnTo>
                    <a:cubicBezTo>
                      <a:pt x="34022" y="284253"/>
                      <a:pt x="33545" y="284889"/>
                      <a:pt x="33545" y="284889"/>
                    </a:cubicBezTo>
                    <a:lnTo>
                      <a:pt x="31001" y="288068"/>
                    </a:lnTo>
                    <a:lnTo>
                      <a:pt x="27504" y="292838"/>
                    </a:lnTo>
                    <a:lnTo>
                      <a:pt x="27504" y="293474"/>
                    </a:lnTo>
                    <a:cubicBezTo>
                      <a:pt x="27504" y="293474"/>
                      <a:pt x="31001" y="296971"/>
                      <a:pt x="31001" y="296971"/>
                    </a:cubicBezTo>
                    <a:lnTo>
                      <a:pt x="31478" y="298402"/>
                    </a:lnTo>
                    <a:lnTo>
                      <a:pt x="31478" y="300310"/>
                    </a:lnTo>
                    <a:cubicBezTo>
                      <a:pt x="31478" y="300310"/>
                      <a:pt x="30365" y="302694"/>
                      <a:pt x="30365" y="302694"/>
                    </a:cubicBezTo>
                    <a:lnTo>
                      <a:pt x="26709" y="303489"/>
                    </a:lnTo>
                    <a:lnTo>
                      <a:pt x="25914" y="304125"/>
                    </a:lnTo>
                    <a:lnTo>
                      <a:pt x="25914" y="304920"/>
                    </a:lnTo>
                    <a:cubicBezTo>
                      <a:pt x="25914" y="304920"/>
                      <a:pt x="26709" y="305874"/>
                      <a:pt x="26709" y="305874"/>
                    </a:cubicBezTo>
                    <a:lnTo>
                      <a:pt x="26709" y="308100"/>
                    </a:lnTo>
                    <a:cubicBezTo>
                      <a:pt x="26709" y="308100"/>
                      <a:pt x="27821" y="310643"/>
                      <a:pt x="27821" y="310643"/>
                    </a:cubicBezTo>
                    <a:lnTo>
                      <a:pt x="27186" y="311438"/>
                    </a:lnTo>
                    <a:lnTo>
                      <a:pt x="25914" y="312551"/>
                    </a:lnTo>
                    <a:lnTo>
                      <a:pt x="25914" y="313664"/>
                    </a:lnTo>
                    <a:cubicBezTo>
                      <a:pt x="25914" y="313664"/>
                      <a:pt x="26391" y="314936"/>
                      <a:pt x="26391" y="314936"/>
                    </a:cubicBezTo>
                    <a:lnTo>
                      <a:pt x="27821" y="315889"/>
                    </a:lnTo>
                    <a:lnTo>
                      <a:pt x="33386" y="319387"/>
                    </a:lnTo>
                    <a:lnTo>
                      <a:pt x="33862" y="319864"/>
                    </a:lnTo>
                    <a:lnTo>
                      <a:pt x="33862" y="320182"/>
                    </a:lnTo>
                    <a:cubicBezTo>
                      <a:pt x="33862" y="320182"/>
                      <a:pt x="31637" y="322567"/>
                      <a:pt x="31637" y="322567"/>
                    </a:cubicBezTo>
                    <a:lnTo>
                      <a:pt x="31637" y="323997"/>
                    </a:lnTo>
                    <a:cubicBezTo>
                      <a:pt x="31637" y="323997"/>
                      <a:pt x="31478" y="326382"/>
                      <a:pt x="31478" y="326382"/>
                    </a:cubicBezTo>
                    <a:lnTo>
                      <a:pt x="31796" y="327972"/>
                    </a:lnTo>
                    <a:lnTo>
                      <a:pt x="32432" y="328608"/>
                    </a:lnTo>
                    <a:lnTo>
                      <a:pt x="35294" y="329403"/>
                    </a:lnTo>
                    <a:lnTo>
                      <a:pt x="38791" y="334808"/>
                    </a:lnTo>
                    <a:lnTo>
                      <a:pt x="42130" y="339895"/>
                    </a:lnTo>
                    <a:lnTo>
                      <a:pt x="42130" y="344347"/>
                    </a:lnTo>
                    <a:cubicBezTo>
                      <a:pt x="42130" y="344347"/>
                      <a:pt x="42448" y="349434"/>
                      <a:pt x="42448" y="349434"/>
                    </a:cubicBezTo>
                    <a:lnTo>
                      <a:pt x="44515" y="353408"/>
                    </a:lnTo>
                    <a:lnTo>
                      <a:pt x="44832" y="356588"/>
                    </a:lnTo>
                    <a:lnTo>
                      <a:pt x="45628" y="360244"/>
                    </a:lnTo>
                    <a:lnTo>
                      <a:pt x="48171" y="362470"/>
                    </a:lnTo>
                    <a:lnTo>
                      <a:pt x="49125" y="366922"/>
                    </a:lnTo>
                    <a:lnTo>
                      <a:pt x="49443" y="369306"/>
                    </a:lnTo>
                    <a:lnTo>
                      <a:pt x="49443" y="370896"/>
                    </a:lnTo>
                    <a:cubicBezTo>
                      <a:pt x="49443" y="370896"/>
                      <a:pt x="51191" y="375665"/>
                      <a:pt x="51191" y="375665"/>
                    </a:cubicBezTo>
                    <a:lnTo>
                      <a:pt x="51191" y="379799"/>
                    </a:lnTo>
                    <a:cubicBezTo>
                      <a:pt x="51191" y="379799"/>
                      <a:pt x="51032" y="382820"/>
                      <a:pt x="51032" y="382820"/>
                    </a:cubicBezTo>
                    <a:lnTo>
                      <a:pt x="51032" y="384409"/>
                    </a:lnTo>
                    <a:cubicBezTo>
                      <a:pt x="51032" y="384409"/>
                      <a:pt x="51351" y="385522"/>
                      <a:pt x="51351" y="385522"/>
                    </a:cubicBezTo>
                    <a:lnTo>
                      <a:pt x="53099" y="386635"/>
                    </a:lnTo>
                    <a:lnTo>
                      <a:pt x="53894" y="387271"/>
                    </a:lnTo>
                    <a:lnTo>
                      <a:pt x="56438" y="387589"/>
                    </a:lnTo>
                    <a:lnTo>
                      <a:pt x="60094" y="387589"/>
                    </a:lnTo>
                    <a:cubicBezTo>
                      <a:pt x="60094" y="387589"/>
                      <a:pt x="66295" y="386635"/>
                      <a:pt x="66295" y="386635"/>
                    </a:cubicBezTo>
                    <a:lnTo>
                      <a:pt x="71064" y="385681"/>
                    </a:lnTo>
                    <a:lnTo>
                      <a:pt x="72018" y="384250"/>
                    </a:lnTo>
                    <a:lnTo>
                      <a:pt x="75038" y="380594"/>
                    </a:lnTo>
                    <a:lnTo>
                      <a:pt x="75674" y="377573"/>
                    </a:lnTo>
                    <a:lnTo>
                      <a:pt x="76946" y="376301"/>
                    </a:lnTo>
                    <a:lnTo>
                      <a:pt x="82352" y="373281"/>
                    </a:lnTo>
                    <a:lnTo>
                      <a:pt x="83305" y="371214"/>
                    </a:lnTo>
                    <a:lnTo>
                      <a:pt x="83782" y="368989"/>
                    </a:lnTo>
                    <a:lnTo>
                      <a:pt x="84895" y="367399"/>
                    </a:lnTo>
                    <a:lnTo>
                      <a:pt x="86962" y="367080"/>
                    </a:lnTo>
                    <a:lnTo>
                      <a:pt x="90777" y="365650"/>
                    </a:lnTo>
                    <a:lnTo>
                      <a:pt x="94910" y="364378"/>
                    </a:lnTo>
                    <a:lnTo>
                      <a:pt x="96183" y="362629"/>
                    </a:lnTo>
                    <a:lnTo>
                      <a:pt x="97295" y="359450"/>
                    </a:lnTo>
                    <a:lnTo>
                      <a:pt x="98249" y="355952"/>
                    </a:lnTo>
                    <a:lnTo>
                      <a:pt x="99044" y="355157"/>
                    </a:lnTo>
                    <a:lnTo>
                      <a:pt x="100316" y="355157"/>
                    </a:lnTo>
                    <a:cubicBezTo>
                      <a:pt x="100316" y="355157"/>
                      <a:pt x="102541" y="356111"/>
                      <a:pt x="102541" y="356111"/>
                    </a:cubicBezTo>
                    <a:lnTo>
                      <a:pt x="103654" y="357383"/>
                    </a:lnTo>
                    <a:lnTo>
                      <a:pt x="109377" y="361517"/>
                    </a:lnTo>
                    <a:lnTo>
                      <a:pt x="111921" y="363901"/>
                    </a:lnTo>
                    <a:lnTo>
                      <a:pt x="114305" y="364219"/>
                    </a:lnTo>
                    <a:lnTo>
                      <a:pt x="119075" y="363742"/>
                    </a:lnTo>
                    <a:lnTo>
                      <a:pt x="120029" y="363742"/>
                    </a:lnTo>
                    <a:cubicBezTo>
                      <a:pt x="120029" y="363742"/>
                      <a:pt x="132270" y="364060"/>
                      <a:pt x="132270" y="364060"/>
                    </a:cubicBezTo>
                    <a:lnTo>
                      <a:pt x="134178" y="364060"/>
                    </a:lnTo>
                    <a:cubicBezTo>
                      <a:pt x="134178" y="364060"/>
                      <a:pt x="138470" y="365332"/>
                      <a:pt x="138470" y="365332"/>
                    </a:cubicBezTo>
                    <a:lnTo>
                      <a:pt x="140855" y="366127"/>
                    </a:lnTo>
                    <a:lnTo>
                      <a:pt x="142604" y="366603"/>
                    </a:lnTo>
                    <a:lnTo>
                      <a:pt x="145306" y="367876"/>
                    </a:lnTo>
                    <a:lnTo>
                      <a:pt x="147691" y="372168"/>
                    </a:lnTo>
                    <a:lnTo>
                      <a:pt x="148963" y="375506"/>
                    </a:lnTo>
                    <a:lnTo>
                      <a:pt x="149917" y="378527"/>
                    </a:lnTo>
                    <a:lnTo>
                      <a:pt x="151984" y="383773"/>
                    </a:lnTo>
                    <a:lnTo>
                      <a:pt x="153414" y="385840"/>
                    </a:lnTo>
                    <a:lnTo>
                      <a:pt x="153892" y="384886"/>
                    </a:lnTo>
                    <a:lnTo>
                      <a:pt x="155163" y="379163"/>
                    </a:lnTo>
                    <a:lnTo>
                      <a:pt x="156753" y="375824"/>
                    </a:lnTo>
                    <a:lnTo>
                      <a:pt x="158978" y="372009"/>
                    </a:lnTo>
                    <a:lnTo>
                      <a:pt x="163430" y="363265"/>
                    </a:lnTo>
                    <a:lnTo>
                      <a:pt x="165019" y="361993"/>
                    </a:lnTo>
                    <a:lnTo>
                      <a:pt x="166769" y="361357"/>
                    </a:lnTo>
                    <a:lnTo>
                      <a:pt x="168040" y="361357"/>
                    </a:lnTo>
                    <a:cubicBezTo>
                      <a:pt x="168040" y="361357"/>
                      <a:pt x="169312" y="361993"/>
                      <a:pt x="169312" y="361993"/>
                    </a:cubicBezTo>
                    <a:lnTo>
                      <a:pt x="171061" y="361993"/>
                    </a:lnTo>
                    <a:cubicBezTo>
                      <a:pt x="171061" y="361993"/>
                      <a:pt x="172333" y="361357"/>
                      <a:pt x="172333" y="361357"/>
                    </a:cubicBezTo>
                    <a:lnTo>
                      <a:pt x="184097" y="361357"/>
                    </a:lnTo>
                    <a:cubicBezTo>
                      <a:pt x="184097" y="361357"/>
                      <a:pt x="196339" y="361198"/>
                      <a:pt x="196339" y="361198"/>
                    </a:cubicBezTo>
                    <a:lnTo>
                      <a:pt x="196657" y="361198"/>
                    </a:lnTo>
                    <a:cubicBezTo>
                      <a:pt x="196657" y="361198"/>
                      <a:pt x="197133" y="362788"/>
                      <a:pt x="197133" y="362788"/>
                    </a:cubicBezTo>
                    <a:lnTo>
                      <a:pt x="199200" y="366127"/>
                    </a:lnTo>
                    <a:lnTo>
                      <a:pt x="201426" y="367876"/>
                    </a:lnTo>
                    <a:lnTo>
                      <a:pt x="201902" y="368352"/>
                    </a:lnTo>
                    <a:lnTo>
                      <a:pt x="202539" y="366922"/>
                    </a:lnTo>
                    <a:lnTo>
                      <a:pt x="204287" y="361040"/>
                    </a:lnTo>
                    <a:lnTo>
                      <a:pt x="206831" y="352614"/>
                    </a:lnTo>
                    <a:lnTo>
                      <a:pt x="209534" y="343870"/>
                    </a:lnTo>
                    <a:lnTo>
                      <a:pt x="212713" y="333536"/>
                    </a:lnTo>
                    <a:lnTo>
                      <a:pt x="212713" y="326223"/>
                    </a:lnTo>
                    <a:cubicBezTo>
                      <a:pt x="212713" y="326223"/>
                      <a:pt x="212713" y="318592"/>
                      <a:pt x="212713" y="318592"/>
                    </a:cubicBezTo>
                    <a:lnTo>
                      <a:pt x="217165" y="312233"/>
                    </a:lnTo>
                    <a:lnTo>
                      <a:pt x="220344" y="307782"/>
                    </a:lnTo>
                    <a:lnTo>
                      <a:pt x="223047" y="303489"/>
                    </a:lnTo>
                    <a:lnTo>
                      <a:pt x="225749" y="296176"/>
                    </a:lnTo>
                    <a:lnTo>
                      <a:pt x="227657" y="291248"/>
                    </a:lnTo>
                    <a:lnTo>
                      <a:pt x="234652" y="290135"/>
                    </a:lnTo>
                    <a:lnTo>
                      <a:pt x="246575" y="287591"/>
                    </a:lnTo>
                    <a:lnTo>
                      <a:pt x="252457" y="286320"/>
                    </a:lnTo>
                    <a:lnTo>
                      <a:pt x="265017" y="283617"/>
                    </a:lnTo>
                    <a:lnTo>
                      <a:pt x="277735" y="280915"/>
                    </a:lnTo>
                    <a:lnTo>
                      <a:pt x="291090" y="280915"/>
                    </a:lnTo>
                    <a:cubicBezTo>
                      <a:pt x="291090" y="280915"/>
                      <a:pt x="303967" y="280596"/>
                      <a:pt x="303967" y="280596"/>
                    </a:cubicBezTo>
                    <a:lnTo>
                      <a:pt x="313982" y="286637"/>
                    </a:lnTo>
                    <a:lnTo>
                      <a:pt x="321613" y="291248"/>
                    </a:lnTo>
                    <a:lnTo>
                      <a:pt x="330039" y="296335"/>
                    </a:lnTo>
                    <a:lnTo>
                      <a:pt x="330675" y="297448"/>
                    </a:lnTo>
                    <a:lnTo>
                      <a:pt x="331311" y="301741"/>
                    </a:lnTo>
                    <a:lnTo>
                      <a:pt x="330675" y="306669"/>
                    </a:lnTo>
                    <a:lnTo>
                      <a:pt x="332583" y="306192"/>
                    </a:lnTo>
                    <a:lnTo>
                      <a:pt x="333378" y="304920"/>
                    </a:lnTo>
                    <a:lnTo>
                      <a:pt x="334650" y="303330"/>
                    </a:lnTo>
                    <a:lnTo>
                      <a:pt x="336398" y="302854"/>
                    </a:lnTo>
                    <a:lnTo>
                      <a:pt x="338465" y="302218"/>
                    </a:lnTo>
                    <a:lnTo>
                      <a:pt x="339260" y="300946"/>
                    </a:lnTo>
                    <a:lnTo>
                      <a:pt x="334331" y="296653"/>
                    </a:lnTo>
                    <a:lnTo>
                      <a:pt x="331470" y="294109"/>
                    </a:lnTo>
                    <a:lnTo>
                      <a:pt x="333218" y="290612"/>
                    </a:lnTo>
                    <a:lnTo>
                      <a:pt x="336080" y="284730"/>
                    </a:lnTo>
                    <a:lnTo>
                      <a:pt x="338941" y="279007"/>
                    </a:lnTo>
                    <a:lnTo>
                      <a:pt x="341008" y="274555"/>
                    </a:lnTo>
                    <a:lnTo>
                      <a:pt x="341486" y="273760"/>
                    </a:lnTo>
                    <a:lnTo>
                      <a:pt x="343393" y="273443"/>
                    </a:lnTo>
                    <a:lnTo>
                      <a:pt x="343075" y="271217"/>
                    </a:lnTo>
                    <a:lnTo>
                      <a:pt x="343075" y="269786"/>
                    </a:lnTo>
                    <a:cubicBezTo>
                      <a:pt x="343075" y="269786"/>
                      <a:pt x="341486" y="269786"/>
                      <a:pt x="341486" y="269786"/>
                    </a:cubicBezTo>
                    <a:lnTo>
                      <a:pt x="343075" y="264381"/>
                    </a:lnTo>
                    <a:lnTo>
                      <a:pt x="345460" y="256750"/>
                    </a:lnTo>
                    <a:lnTo>
                      <a:pt x="347368" y="251027"/>
                    </a:lnTo>
                    <a:lnTo>
                      <a:pt x="348003" y="250073"/>
                    </a:lnTo>
                    <a:lnTo>
                      <a:pt x="349275" y="249755"/>
                    </a:lnTo>
                    <a:lnTo>
                      <a:pt x="349594" y="249119"/>
                    </a:lnTo>
                    <a:lnTo>
                      <a:pt x="348003" y="248165"/>
                    </a:lnTo>
                    <a:close/>
                    <a:moveTo>
                      <a:pt x="19237" y="189025"/>
                    </a:moveTo>
                    <a:lnTo>
                      <a:pt x="20191" y="188548"/>
                    </a:lnTo>
                    <a:lnTo>
                      <a:pt x="21303" y="189025"/>
                    </a:lnTo>
                    <a:lnTo>
                      <a:pt x="21939" y="189025"/>
                    </a:lnTo>
                    <a:cubicBezTo>
                      <a:pt x="21939" y="189025"/>
                      <a:pt x="21781" y="187912"/>
                      <a:pt x="21781" y="187912"/>
                    </a:cubicBezTo>
                    <a:lnTo>
                      <a:pt x="20191" y="187118"/>
                    </a:lnTo>
                    <a:lnTo>
                      <a:pt x="18283" y="185209"/>
                    </a:lnTo>
                    <a:lnTo>
                      <a:pt x="16534" y="184415"/>
                    </a:lnTo>
                    <a:lnTo>
                      <a:pt x="15740" y="184415"/>
                    </a:lnTo>
                    <a:cubicBezTo>
                      <a:pt x="15740" y="184415"/>
                      <a:pt x="15740" y="185845"/>
                      <a:pt x="15740" y="185845"/>
                    </a:cubicBezTo>
                    <a:lnTo>
                      <a:pt x="15421" y="187118"/>
                    </a:lnTo>
                    <a:lnTo>
                      <a:pt x="15103" y="188389"/>
                    </a:lnTo>
                    <a:lnTo>
                      <a:pt x="17647" y="188389"/>
                    </a:lnTo>
                    <a:cubicBezTo>
                      <a:pt x="17647" y="188389"/>
                      <a:pt x="19555" y="188866"/>
                      <a:pt x="19555" y="188866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7" name="Freeform: Shape 5076">
                <a:extLst>
                  <a:ext uri="{FF2B5EF4-FFF2-40B4-BE49-F238E27FC236}">
                    <a16:creationId xmlns:a16="http://schemas.microsoft.com/office/drawing/2014/main" id="{CD3C5703-570E-6D95-D264-F8F6EDA0CEA7}"/>
                  </a:ext>
                </a:extLst>
              </p:cNvPr>
              <p:cNvSpPr/>
              <p:nvPr/>
            </p:nvSpPr>
            <p:spPr>
              <a:xfrm>
                <a:off x="4466951" y="3787017"/>
                <a:ext cx="35929" cy="28774"/>
              </a:xfrm>
              <a:custGeom>
                <a:avLst/>
                <a:gdLst>
                  <a:gd name="connsiteX0" fmla="*/ 28298 w 35929"/>
                  <a:gd name="connsiteY0" fmla="*/ 0 h 28774"/>
                  <a:gd name="connsiteX1" fmla="*/ 26867 w 35929"/>
                  <a:gd name="connsiteY1" fmla="*/ 0 h 28774"/>
                  <a:gd name="connsiteX2" fmla="*/ 22416 w 35929"/>
                  <a:gd name="connsiteY2" fmla="*/ 2067 h 28774"/>
                  <a:gd name="connsiteX3" fmla="*/ 19554 w 35929"/>
                  <a:gd name="connsiteY3" fmla="*/ 3974 h 28774"/>
                  <a:gd name="connsiteX4" fmla="*/ 16852 w 35929"/>
                  <a:gd name="connsiteY4" fmla="*/ 6359 h 28774"/>
                  <a:gd name="connsiteX5" fmla="*/ 13990 w 35929"/>
                  <a:gd name="connsiteY5" fmla="*/ 8426 h 28774"/>
                  <a:gd name="connsiteX6" fmla="*/ 10493 w 35929"/>
                  <a:gd name="connsiteY6" fmla="*/ 10333 h 28774"/>
                  <a:gd name="connsiteX7" fmla="*/ 6836 w 35929"/>
                  <a:gd name="connsiteY7" fmla="*/ 11923 h 28774"/>
                  <a:gd name="connsiteX8" fmla="*/ 3338 w 35929"/>
                  <a:gd name="connsiteY8" fmla="*/ 12400 h 28774"/>
                  <a:gd name="connsiteX9" fmla="*/ 0 w 35929"/>
                  <a:gd name="connsiteY9" fmla="*/ 12400 h 28774"/>
                  <a:gd name="connsiteX10" fmla="*/ 954 w 35929"/>
                  <a:gd name="connsiteY10" fmla="*/ 13195 h 28774"/>
                  <a:gd name="connsiteX11" fmla="*/ 3021 w 35929"/>
                  <a:gd name="connsiteY11" fmla="*/ 14308 h 28774"/>
                  <a:gd name="connsiteX12" fmla="*/ 4611 w 35929"/>
                  <a:gd name="connsiteY12" fmla="*/ 15739 h 28774"/>
                  <a:gd name="connsiteX13" fmla="*/ 5723 w 35929"/>
                  <a:gd name="connsiteY13" fmla="*/ 17487 h 28774"/>
                  <a:gd name="connsiteX14" fmla="*/ 6518 w 35929"/>
                  <a:gd name="connsiteY14" fmla="*/ 19236 h 28774"/>
                  <a:gd name="connsiteX15" fmla="*/ 6518 w 35929"/>
                  <a:gd name="connsiteY15" fmla="*/ 20667 h 28774"/>
                  <a:gd name="connsiteX16" fmla="*/ 7472 w 35929"/>
                  <a:gd name="connsiteY16" fmla="*/ 21780 h 28774"/>
                  <a:gd name="connsiteX17" fmla="*/ 10175 w 35929"/>
                  <a:gd name="connsiteY17" fmla="*/ 21780 h 28774"/>
                  <a:gd name="connsiteX18" fmla="*/ 11129 w 35929"/>
                  <a:gd name="connsiteY18" fmla="*/ 23529 h 28774"/>
                  <a:gd name="connsiteX19" fmla="*/ 13036 w 35929"/>
                  <a:gd name="connsiteY19" fmla="*/ 26072 h 28774"/>
                  <a:gd name="connsiteX20" fmla="*/ 14785 w 35929"/>
                  <a:gd name="connsiteY20" fmla="*/ 27980 h 28774"/>
                  <a:gd name="connsiteX21" fmla="*/ 15898 w 35929"/>
                  <a:gd name="connsiteY21" fmla="*/ 28775 h 28774"/>
                  <a:gd name="connsiteX22" fmla="*/ 17169 w 35929"/>
                  <a:gd name="connsiteY22" fmla="*/ 28457 h 28774"/>
                  <a:gd name="connsiteX23" fmla="*/ 19236 w 35929"/>
                  <a:gd name="connsiteY23" fmla="*/ 26708 h 28774"/>
                  <a:gd name="connsiteX24" fmla="*/ 20667 w 35929"/>
                  <a:gd name="connsiteY24" fmla="*/ 24641 h 28774"/>
                  <a:gd name="connsiteX25" fmla="*/ 21621 w 35929"/>
                  <a:gd name="connsiteY25" fmla="*/ 21780 h 28774"/>
                  <a:gd name="connsiteX26" fmla="*/ 20826 w 35929"/>
                  <a:gd name="connsiteY26" fmla="*/ 21303 h 28774"/>
                  <a:gd name="connsiteX27" fmla="*/ 22257 w 35929"/>
                  <a:gd name="connsiteY27" fmla="*/ 19236 h 28774"/>
                  <a:gd name="connsiteX28" fmla="*/ 22575 w 35929"/>
                  <a:gd name="connsiteY28" fmla="*/ 18123 h 28774"/>
                  <a:gd name="connsiteX29" fmla="*/ 21939 w 35929"/>
                  <a:gd name="connsiteY29" fmla="*/ 17169 h 28774"/>
                  <a:gd name="connsiteX30" fmla="*/ 21144 w 35929"/>
                  <a:gd name="connsiteY30" fmla="*/ 16216 h 28774"/>
                  <a:gd name="connsiteX31" fmla="*/ 20826 w 35929"/>
                  <a:gd name="connsiteY31" fmla="*/ 13672 h 28774"/>
                  <a:gd name="connsiteX32" fmla="*/ 20349 w 35929"/>
                  <a:gd name="connsiteY32" fmla="*/ 10492 h 28774"/>
                  <a:gd name="connsiteX33" fmla="*/ 20031 w 35929"/>
                  <a:gd name="connsiteY33" fmla="*/ 9062 h 28774"/>
                  <a:gd name="connsiteX34" fmla="*/ 21144 w 35929"/>
                  <a:gd name="connsiteY34" fmla="*/ 7949 h 28774"/>
                  <a:gd name="connsiteX35" fmla="*/ 23529 w 35929"/>
                  <a:gd name="connsiteY35" fmla="*/ 6677 h 28774"/>
                  <a:gd name="connsiteX36" fmla="*/ 25754 w 35929"/>
                  <a:gd name="connsiteY36" fmla="*/ 5087 h 28774"/>
                  <a:gd name="connsiteX37" fmla="*/ 28139 w 35929"/>
                  <a:gd name="connsiteY37" fmla="*/ 3815 h 28774"/>
                  <a:gd name="connsiteX38" fmla="*/ 28775 w 35929"/>
                  <a:gd name="connsiteY38" fmla="*/ 2067 h 28774"/>
                  <a:gd name="connsiteX39" fmla="*/ 28775 w 35929"/>
                  <a:gd name="connsiteY39" fmla="*/ 477 h 28774"/>
                  <a:gd name="connsiteX40" fmla="*/ 34816 w 35929"/>
                  <a:gd name="connsiteY40" fmla="*/ 15898 h 28774"/>
                  <a:gd name="connsiteX41" fmla="*/ 34498 w 35929"/>
                  <a:gd name="connsiteY41" fmla="*/ 10810 h 28774"/>
                  <a:gd name="connsiteX42" fmla="*/ 33385 w 35929"/>
                  <a:gd name="connsiteY42" fmla="*/ 7472 h 28774"/>
                  <a:gd name="connsiteX43" fmla="*/ 31636 w 35929"/>
                  <a:gd name="connsiteY43" fmla="*/ 4133 h 28774"/>
                  <a:gd name="connsiteX44" fmla="*/ 30842 w 35929"/>
                  <a:gd name="connsiteY44" fmla="*/ 3180 h 28774"/>
                  <a:gd name="connsiteX45" fmla="*/ 27662 w 35929"/>
                  <a:gd name="connsiteY45" fmla="*/ 3180 h 28774"/>
                  <a:gd name="connsiteX46" fmla="*/ 27662 w 35929"/>
                  <a:gd name="connsiteY46" fmla="*/ 5405 h 28774"/>
                  <a:gd name="connsiteX47" fmla="*/ 27662 w 35929"/>
                  <a:gd name="connsiteY47" fmla="*/ 9062 h 28774"/>
                  <a:gd name="connsiteX48" fmla="*/ 28298 w 35929"/>
                  <a:gd name="connsiteY48" fmla="*/ 12241 h 28774"/>
                  <a:gd name="connsiteX49" fmla="*/ 29888 w 35929"/>
                  <a:gd name="connsiteY49" fmla="*/ 17805 h 28774"/>
                  <a:gd name="connsiteX50" fmla="*/ 31636 w 35929"/>
                  <a:gd name="connsiteY50" fmla="*/ 18600 h 28774"/>
                  <a:gd name="connsiteX51" fmla="*/ 33862 w 35929"/>
                  <a:gd name="connsiteY51" fmla="*/ 19077 h 28774"/>
                  <a:gd name="connsiteX52" fmla="*/ 35134 w 35929"/>
                  <a:gd name="connsiteY52" fmla="*/ 19077 h 28774"/>
                  <a:gd name="connsiteX53" fmla="*/ 35929 w 35929"/>
                  <a:gd name="connsiteY53" fmla="*/ 18600 h 28774"/>
                  <a:gd name="connsiteX54" fmla="*/ 35929 w 35929"/>
                  <a:gd name="connsiteY54" fmla="*/ 18123 h 28774"/>
                  <a:gd name="connsiteX55" fmla="*/ 34816 w 35929"/>
                  <a:gd name="connsiteY55" fmla="*/ 15898 h 28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35929" h="28774">
                    <a:moveTo>
                      <a:pt x="28298" y="0"/>
                    </a:moveTo>
                    <a:lnTo>
                      <a:pt x="26867" y="0"/>
                    </a:lnTo>
                    <a:cubicBezTo>
                      <a:pt x="26867" y="0"/>
                      <a:pt x="22416" y="2067"/>
                      <a:pt x="22416" y="2067"/>
                    </a:cubicBezTo>
                    <a:lnTo>
                      <a:pt x="19554" y="3974"/>
                    </a:lnTo>
                    <a:lnTo>
                      <a:pt x="16852" y="6359"/>
                    </a:lnTo>
                    <a:lnTo>
                      <a:pt x="13990" y="8426"/>
                    </a:lnTo>
                    <a:lnTo>
                      <a:pt x="10493" y="10333"/>
                    </a:lnTo>
                    <a:lnTo>
                      <a:pt x="6836" y="11923"/>
                    </a:lnTo>
                    <a:lnTo>
                      <a:pt x="3338" y="12400"/>
                    </a:lnTo>
                    <a:lnTo>
                      <a:pt x="0" y="12400"/>
                    </a:lnTo>
                    <a:cubicBezTo>
                      <a:pt x="0" y="12400"/>
                      <a:pt x="954" y="13195"/>
                      <a:pt x="954" y="13195"/>
                    </a:cubicBezTo>
                    <a:lnTo>
                      <a:pt x="3021" y="14308"/>
                    </a:lnTo>
                    <a:lnTo>
                      <a:pt x="4611" y="15739"/>
                    </a:lnTo>
                    <a:lnTo>
                      <a:pt x="5723" y="17487"/>
                    </a:lnTo>
                    <a:lnTo>
                      <a:pt x="6518" y="19236"/>
                    </a:lnTo>
                    <a:lnTo>
                      <a:pt x="6518" y="20667"/>
                    </a:lnTo>
                    <a:cubicBezTo>
                      <a:pt x="6518" y="20667"/>
                      <a:pt x="7472" y="21780"/>
                      <a:pt x="7472" y="21780"/>
                    </a:cubicBezTo>
                    <a:lnTo>
                      <a:pt x="10175" y="21780"/>
                    </a:lnTo>
                    <a:cubicBezTo>
                      <a:pt x="10175" y="21780"/>
                      <a:pt x="11129" y="23529"/>
                      <a:pt x="11129" y="23529"/>
                    </a:cubicBezTo>
                    <a:lnTo>
                      <a:pt x="13036" y="26072"/>
                    </a:lnTo>
                    <a:lnTo>
                      <a:pt x="14785" y="27980"/>
                    </a:lnTo>
                    <a:lnTo>
                      <a:pt x="15898" y="28775"/>
                    </a:lnTo>
                    <a:lnTo>
                      <a:pt x="17169" y="28457"/>
                    </a:lnTo>
                    <a:lnTo>
                      <a:pt x="19236" y="26708"/>
                    </a:lnTo>
                    <a:lnTo>
                      <a:pt x="20667" y="24641"/>
                    </a:lnTo>
                    <a:lnTo>
                      <a:pt x="21621" y="21780"/>
                    </a:lnTo>
                    <a:lnTo>
                      <a:pt x="20826" y="21303"/>
                    </a:lnTo>
                    <a:lnTo>
                      <a:pt x="22257" y="19236"/>
                    </a:lnTo>
                    <a:lnTo>
                      <a:pt x="22575" y="18123"/>
                    </a:lnTo>
                    <a:lnTo>
                      <a:pt x="21939" y="17169"/>
                    </a:lnTo>
                    <a:lnTo>
                      <a:pt x="21144" y="16216"/>
                    </a:lnTo>
                    <a:lnTo>
                      <a:pt x="20826" y="13672"/>
                    </a:lnTo>
                    <a:lnTo>
                      <a:pt x="20349" y="10492"/>
                    </a:lnTo>
                    <a:lnTo>
                      <a:pt x="20031" y="9062"/>
                    </a:lnTo>
                    <a:lnTo>
                      <a:pt x="21144" y="7949"/>
                    </a:lnTo>
                    <a:lnTo>
                      <a:pt x="23529" y="6677"/>
                    </a:lnTo>
                    <a:lnTo>
                      <a:pt x="25754" y="5087"/>
                    </a:lnTo>
                    <a:lnTo>
                      <a:pt x="28139" y="3815"/>
                    </a:lnTo>
                    <a:lnTo>
                      <a:pt x="28775" y="2067"/>
                    </a:lnTo>
                    <a:lnTo>
                      <a:pt x="28775" y="477"/>
                    </a:lnTo>
                    <a:close/>
                    <a:moveTo>
                      <a:pt x="34816" y="15898"/>
                    </a:moveTo>
                    <a:lnTo>
                      <a:pt x="34498" y="10810"/>
                    </a:lnTo>
                    <a:lnTo>
                      <a:pt x="33385" y="7472"/>
                    </a:lnTo>
                    <a:lnTo>
                      <a:pt x="31636" y="4133"/>
                    </a:lnTo>
                    <a:lnTo>
                      <a:pt x="30842" y="3180"/>
                    </a:lnTo>
                    <a:lnTo>
                      <a:pt x="27662" y="3180"/>
                    </a:lnTo>
                    <a:cubicBezTo>
                      <a:pt x="27662" y="3180"/>
                      <a:pt x="27662" y="5405"/>
                      <a:pt x="27662" y="5405"/>
                    </a:cubicBezTo>
                    <a:lnTo>
                      <a:pt x="27662" y="9062"/>
                    </a:lnTo>
                    <a:cubicBezTo>
                      <a:pt x="27662" y="9062"/>
                      <a:pt x="28298" y="12241"/>
                      <a:pt x="28298" y="12241"/>
                    </a:cubicBezTo>
                    <a:lnTo>
                      <a:pt x="29888" y="17805"/>
                    </a:lnTo>
                    <a:lnTo>
                      <a:pt x="31636" y="18600"/>
                    </a:lnTo>
                    <a:lnTo>
                      <a:pt x="33862" y="19077"/>
                    </a:lnTo>
                    <a:lnTo>
                      <a:pt x="35134" y="19077"/>
                    </a:lnTo>
                    <a:cubicBezTo>
                      <a:pt x="35134" y="19077"/>
                      <a:pt x="35929" y="18600"/>
                      <a:pt x="35929" y="18600"/>
                    </a:cubicBezTo>
                    <a:lnTo>
                      <a:pt x="35929" y="18123"/>
                    </a:lnTo>
                    <a:cubicBezTo>
                      <a:pt x="35929" y="18123"/>
                      <a:pt x="34816" y="15898"/>
                      <a:pt x="34816" y="15898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8" name="Freeform: Shape 5077">
                <a:extLst>
                  <a:ext uri="{FF2B5EF4-FFF2-40B4-BE49-F238E27FC236}">
                    <a16:creationId xmlns:a16="http://schemas.microsoft.com/office/drawing/2014/main" id="{4C39CA68-DC63-8A83-5E5D-8A92C7C422DD}"/>
                  </a:ext>
                </a:extLst>
              </p:cNvPr>
              <p:cNvSpPr/>
              <p:nvPr/>
            </p:nvSpPr>
            <p:spPr>
              <a:xfrm>
                <a:off x="10370443" y="2972572"/>
                <a:ext cx="5563" cy="3974"/>
              </a:xfrm>
              <a:custGeom>
                <a:avLst/>
                <a:gdLst>
                  <a:gd name="connsiteX0" fmla="*/ 4769 w 5563"/>
                  <a:gd name="connsiteY0" fmla="*/ 0 h 3974"/>
                  <a:gd name="connsiteX1" fmla="*/ 2544 w 5563"/>
                  <a:gd name="connsiteY1" fmla="*/ 2385 h 3974"/>
                  <a:gd name="connsiteX2" fmla="*/ 0 w 5563"/>
                  <a:gd name="connsiteY2" fmla="*/ 3498 h 3974"/>
                  <a:gd name="connsiteX3" fmla="*/ 477 w 5563"/>
                  <a:gd name="connsiteY3" fmla="*/ 3816 h 3974"/>
                  <a:gd name="connsiteX4" fmla="*/ 1113 w 5563"/>
                  <a:gd name="connsiteY4" fmla="*/ 3974 h 3974"/>
                  <a:gd name="connsiteX5" fmla="*/ 3815 w 5563"/>
                  <a:gd name="connsiteY5" fmla="*/ 2862 h 3974"/>
                  <a:gd name="connsiteX6" fmla="*/ 5564 w 5563"/>
                  <a:gd name="connsiteY6" fmla="*/ 159 h 3974"/>
                  <a:gd name="connsiteX7" fmla="*/ 4769 w 5563"/>
                  <a:gd name="connsiteY7" fmla="*/ 0 h 3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63" h="3974">
                    <a:moveTo>
                      <a:pt x="4769" y="0"/>
                    </a:moveTo>
                    <a:lnTo>
                      <a:pt x="2544" y="2385"/>
                    </a:lnTo>
                    <a:lnTo>
                      <a:pt x="0" y="3498"/>
                    </a:lnTo>
                    <a:lnTo>
                      <a:pt x="477" y="3816"/>
                    </a:lnTo>
                    <a:lnTo>
                      <a:pt x="1113" y="3974"/>
                    </a:lnTo>
                    <a:lnTo>
                      <a:pt x="3815" y="2862"/>
                    </a:lnTo>
                    <a:lnTo>
                      <a:pt x="5564" y="159"/>
                    </a:lnTo>
                    <a:lnTo>
                      <a:pt x="476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79" name="Freeform: Shape 5078">
                <a:extLst>
                  <a:ext uri="{FF2B5EF4-FFF2-40B4-BE49-F238E27FC236}">
                    <a16:creationId xmlns:a16="http://schemas.microsoft.com/office/drawing/2014/main" id="{D272E74F-A886-92AC-A191-6DA3E3B3A485}"/>
                  </a:ext>
                </a:extLst>
              </p:cNvPr>
              <p:cNvSpPr/>
              <p:nvPr/>
            </p:nvSpPr>
            <p:spPr>
              <a:xfrm>
                <a:off x="10427517" y="3413418"/>
                <a:ext cx="2066" cy="1430"/>
              </a:xfrm>
              <a:custGeom>
                <a:avLst/>
                <a:gdLst>
                  <a:gd name="connsiteX0" fmla="*/ 158 w 2066"/>
                  <a:gd name="connsiteY0" fmla="*/ 159 h 1430"/>
                  <a:gd name="connsiteX1" fmla="*/ 0 w 2066"/>
                  <a:gd name="connsiteY1" fmla="*/ 0 h 1430"/>
                  <a:gd name="connsiteX2" fmla="*/ 0 w 2066"/>
                  <a:gd name="connsiteY2" fmla="*/ 318 h 1430"/>
                  <a:gd name="connsiteX3" fmla="*/ 158 w 2066"/>
                  <a:gd name="connsiteY3" fmla="*/ 795 h 1430"/>
                  <a:gd name="connsiteX4" fmla="*/ 476 w 2066"/>
                  <a:gd name="connsiteY4" fmla="*/ 1272 h 1430"/>
                  <a:gd name="connsiteX5" fmla="*/ 795 w 2066"/>
                  <a:gd name="connsiteY5" fmla="*/ 1431 h 1430"/>
                  <a:gd name="connsiteX6" fmla="*/ 1113 w 2066"/>
                  <a:gd name="connsiteY6" fmla="*/ 1431 h 1430"/>
                  <a:gd name="connsiteX7" fmla="*/ 1589 w 2066"/>
                  <a:gd name="connsiteY7" fmla="*/ 1113 h 1430"/>
                  <a:gd name="connsiteX8" fmla="*/ 1908 w 2066"/>
                  <a:gd name="connsiteY8" fmla="*/ 795 h 1430"/>
                  <a:gd name="connsiteX9" fmla="*/ 2067 w 2066"/>
                  <a:gd name="connsiteY9" fmla="*/ 477 h 1430"/>
                  <a:gd name="connsiteX10" fmla="*/ 158 w 2066"/>
                  <a:gd name="connsiteY10" fmla="*/ 159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66" h="1430">
                    <a:moveTo>
                      <a:pt x="158" y="159"/>
                    </a:moveTo>
                    <a:lnTo>
                      <a:pt x="0" y="0"/>
                    </a:lnTo>
                    <a:lnTo>
                      <a:pt x="0" y="318"/>
                    </a:lnTo>
                    <a:lnTo>
                      <a:pt x="158" y="795"/>
                    </a:lnTo>
                    <a:lnTo>
                      <a:pt x="476" y="1272"/>
                    </a:lnTo>
                    <a:lnTo>
                      <a:pt x="795" y="1431"/>
                    </a:lnTo>
                    <a:lnTo>
                      <a:pt x="1113" y="1431"/>
                    </a:lnTo>
                    <a:lnTo>
                      <a:pt x="1589" y="1113"/>
                    </a:lnTo>
                    <a:lnTo>
                      <a:pt x="1908" y="795"/>
                    </a:lnTo>
                    <a:lnTo>
                      <a:pt x="2067" y="477"/>
                    </a:lnTo>
                    <a:lnTo>
                      <a:pt x="158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0" name="Freeform: Shape 5079">
                <a:extLst>
                  <a:ext uri="{FF2B5EF4-FFF2-40B4-BE49-F238E27FC236}">
                    <a16:creationId xmlns:a16="http://schemas.microsoft.com/office/drawing/2014/main" id="{D86C80D6-3BC7-4EB5-19B4-8E8E6277285A}"/>
                  </a:ext>
                </a:extLst>
              </p:cNvPr>
              <p:cNvSpPr/>
              <p:nvPr/>
            </p:nvSpPr>
            <p:spPr>
              <a:xfrm>
                <a:off x="1214418" y="3575099"/>
                <a:ext cx="88073" cy="177578"/>
              </a:xfrm>
              <a:custGeom>
                <a:avLst/>
                <a:gdLst>
                  <a:gd name="connsiteX0" fmla="*/ 88074 w 88073"/>
                  <a:gd name="connsiteY0" fmla="*/ 50078 h 177578"/>
                  <a:gd name="connsiteX1" fmla="*/ 85848 w 88073"/>
                  <a:gd name="connsiteY1" fmla="*/ 46740 h 177578"/>
                  <a:gd name="connsiteX2" fmla="*/ 85530 w 88073"/>
                  <a:gd name="connsiteY2" fmla="*/ 44355 h 177578"/>
                  <a:gd name="connsiteX3" fmla="*/ 85212 w 88073"/>
                  <a:gd name="connsiteY3" fmla="*/ 40857 h 177578"/>
                  <a:gd name="connsiteX4" fmla="*/ 84735 w 88073"/>
                  <a:gd name="connsiteY4" fmla="*/ 37837 h 177578"/>
                  <a:gd name="connsiteX5" fmla="*/ 84099 w 88073"/>
                  <a:gd name="connsiteY5" fmla="*/ 36565 h 177578"/>
                  <a:gd name="connsiteX6" fmla="*/ 82987 w 88073"/>
                  <a:gd name="connsiteY6" fmla="*/ 35611 h 177578"/>
                  <a:gd name="connsiteX7" fmla="*/ 82510 w 88073"/>
                  <a:gd name="connsiteY7" fmla="*/ 34975 h 177578"/>
                  <a:gd name="connsiteX8" fmla="*/ 78217 w 88073"/>
                  <a:gd name="connsiteY8" fmla="*/ 28616 h 177578"/>
                  <a:gd name="connsiteX9" fmla="*/ 78217 w 88073"/>
                  <a:gd name="connsiteY9" fmla="*/ 25595 h 177578"/>
                  <a:gd name="connsiteX10" fmla="*/ 80125 w 88073"/>
                  <a:gd name="connsiteY10" fmla="*/ 21780 h 177578"/>
                  <a:gd name="connsiteX11" fmla="*/ 81238 w 88073"/>
                  <a:gd name="connsiteY11" fmla="*/ 20031 h 177578"/>
                  <a:gd name="connsiteX12" fmla="*/ 79489 w 88073"/>
                  <a:gd name="connsiteY12" fmla="*/ 17329 h 177578"/>
                  <a:gd name="connsiteX13" fmla="*/ 77104 w 88073"/>
                  <a:gd name="connsiteY13" fmla="*/ 15421 h 177578"/>
                  <a:gd name="connsiteX14" fmla="*/ 74561 w 88073"/>
                  <a:gd name="connsiteY14" fmla="*/ 14626 h 177578"/>
                  <a:gd name="connsiteX15" fmla="*/ 72812 w 88073"/>
                  <a:gd name="connsiteY15" fmla="*/ 13354 h 177578"/>
                  <a:gd name="connsiteX16" fmla="*/ 71858 w 88073"/>
                  <a:gd name="connsiteY16" fmla="*/ 11446 h 177578"/>
                  <a:gd name="connsiteX17" fmla="*/ 68520 w 88073"/>
                  <a:gd name="connsiteY17" fmla="*/ 7790 h 177578"/>
                  <a:gd name="connsiteX18" fmla="*/ 60730 w 88073"/>
                  <a:gd name="connsiteY18" fmla="*/ 477 h 177578"/>
                  <a:gd name="connsiteX19" fmla="*/ 59935 w 88073"/>
                  <a:gd name="connsiteY19" fmla="*/ 318 h 177578"/>
                  <a:gd name="connsiteX20" fmla="*/ 58663 w 88073"/>
                  <a:gd name="connsiteY20" fmla="*/ 0 h 177578"/>
                  <a:gd name="connsiteX21" fmla="*/ 56437 w 88073"/>
                  <a:gd name="connsiteY21" fmla="*/ 954 h 177578"/>
                  <a:gd name="connsiteX22" fmla="*/ 55006 w 88073"/>
                  <a:gd name="connsiteY22" fmla="*/ 2067 h 177578"/>
                  <a:gd name="connsiteX23" fmla="*/ 54053 w 88073"/>
                  <a:gd name="connsiteY23" fmla="*/ 2543 h 177578"/>
                  <a:gd name="connsiteX24" fmla="*/ 52622 w 88073"/>
                  <a:gd name="connsiteY24" fmla="*/ 2703 h 177578"/>
                  <a:gd name="connsiteX25" fmla="*/ 48965 w 88073"/>
                  <a:gd name="connsiteY25" fmla="*/ 3498 h 177578"/>
                  <a:gd name="connsiteX26" fmla="*/ 45945 w 88073"/>
                  <a:gd name="connsiteY26" fmla="*/ 4769 h 177578"/>
                  <a:gd name="connsiteX27" fmla="*/ 45945 w 88073"/>
                  <a:gd name="connsiteY27" fmla="*/ 5723 h 177578"/>
                  <a:gd name="connsiteX28" fmla="*/ 47375 w 88073"/>
                  <a:gd name="connsiteY28" fmla="*/ 11128 h 177578"/>
                  <a:gd name="connsiteX29" fmla="*/ 46581 w 88073"/>
                  <a:gd name="connsiteY29" fmla="*/ 14149 h 177578"/>
                  <a:gd name="connsiteX30" fmla="*/ 45945 w 88073"/>
                  <a:gd name="connsiteY30" fmla="*/ 15739 h 177578"/>
                  <a:gd name="connsiteX31" fmla="*/ 43719 w 88073"/>
                  <a:gd name="connsiteY31" fmla="*/ 20031 h 177578"/>
                  <a:gd name="connsiteX32" fmla="*/ 42129 w 88073"/>
                  <a:gd name="connsiteY32" fmla="*/ 21939 h 177578"/>
                  <a:gd name="connsiteX33" fmla="*/ 34975 w 88073"/>
                  <a:gd name="connsiteY33" fmla="*/ 27980 h 177578"/>
                  <a:gd name="connsiteX34" fmla="*/ 31319 w 88073"/>
                  <a:gd name="connsiteY34" fmla="*/ 27344 h 177578"/>
                  <a:gd name="connsiteX35" fmla="*/ 24006 w 88073"/>
                  <a:gd name="connsiteY35" fmla="*/ 28457 h 177578"/>
                  <a:gd name="connsiteX36" fmla="*/ 22893 w 88073"/>
                  <a:gd name="connsiteY36" fmla="*/ 27026 h 177578"/>
                  <a:gd name="connsiteX37" fmla="*/ 21144 w 88073"/>
                  <a:gd name="connsiteY37" fmla="*/ 26867 h 177578"/>
                  <a:gd name="connsiteX38" fmla="*/ 19077 w 88073"/>
                  <a:gd name="connsiteY38" fmla="*/ 27185 h 177578"/>
                  <a:gd name="connsiteX39" fmla="*/ 18283 w 88073"/>
                  <a:gd name="connsiteY39" fmla="*/ 27662 h 177578"/>
                  <a:gd name="connsiteX40" fmla="*/ 17965 w 88073"/>
                  <a:gd name="connsiteY40" fmla="*/ 28298 h 177578"/>
                  <a:gd name="connsiteX41" fmla="*/ 17170 w 88073"/>
                  <a:gd name="connsiteY41" fmla="*/ 29093 h 177578"/>
                  <a:gd name="connsiteX42" fmla="*/ 15898 w 88073"/>
                  <a:gd name="connsiteY42" fmla="*/ 31478 h 177578"/>
                  <a:gd name="connsiteX43" fmla="*/ 14785 w 88073"/>
                  <a:gd name="connsiteY43" fmla="*/ 32113 h 177578"/>
                  <a:gd name="connsiteX44" fmla="*/ 13513 w 88073"/>
                  <a:gd name="connsiteY44" fmla="*/ 32590 h 177578"/>
                  <a:gd name="connsiteX45" fmla="*/ 11923 w 88073"/>
                  <a:gd name="connsiteY45" fmla="*/ 32431 h 177578"/>
                  <a:gd name="connsiteX46" fmla="*/ 10970 w 88073"/>
                  <a:gd name="connsiteY46" fmla="*/ 32749 h 177578"/>
                  <a:gd name="connsiteX47" fmla="*/ 10970 w 88073"/>
                  <a:gd name="connsiteY47" fmla="*/ 34021 h 177578"/>
                  <a:gd name="connsiteX48" fmla="*/ 10652 w 88073"/>
                  <a:gd name="connsiteY48" fmla="*/ 34975 h 177578"/>
                  <a:gd name="connsiteX49" fmla="*/ 9539 w 88073"/>
                  <a:gd name="connsiteY49" fmla="*/ 35611 h 177578"/>
                  <a:gd name="connsiteX50" fmla="*/ 9062 w 88073"/>
                  <a:gd name="connsiteY50" fmla="*/ 36724 h 177578"/>
                  <a:gd name="connsiteX51" fmla="*/ 9221 w 88073"/>
                  <a:gd name="connsiteY51" fmla="*/ 37837 h 177578"/>
                  <a:gd name="connsiteX52" fmla="*/ 8585 w 88073"/>
                  <a:gd name="connsiteY52" fmla="*/ 38314 h 177578"/>
                  <a:gd name="connsiteX53" fmla="*/ 7154 w 88073"/>
                  <a:gd name="connsiteY53" fmla="*/ 38155 h 177578"/>
                  <a:gd name="connsiteX54" fmla="*/ 6359 w 88073"/>
                  <a:gd name="connsiteY54" fmla="*/ 37837 h 177578"/>
                  <a:gd name="connsiteX55" fmla="*/ 5564 w 88073"/>
                  <a:gd name="connsiteY55" fmla="*/ 39268 h 177578"/>
                  <a:gd name="connsiteX56" fmla="*/ 4610 w 88073"/>
                  <a:gd name="connsiteY56" fmla="*/ 40221 h 177578"/>
                  <a:gd name="connsiteX57" fmla="*/ 3974 w 88073"/>
                  <a:gd name="connsiteY57" fmla="*/ 40221 h 177578"/>
                  <a:gd name="connsiteX58" fmla="*/ 3180 w 88073"/>
                  <a:gd name="connsiteY58" fmla="*/ 43401 h 177578"/>
                  <a:gd name="connsiteX59" fmla="*/ 1590 w 88073"/>
                  <a:gd name="connsiteY59" fmla="*/ 47217 h 177578"/>
                  <a:gd name="connsiteX60" fmla="*/ 636 w 88073"/>
                  <a:gd name="connsiteY60" fmla="*/ 48488 h 177578"/>
                  <a:gd name="connsiteX61" fmla="*/ 0 w 88073"/>
                  <a:gd name="connsiteY61" fmla="*/ 57709 h 177578"/>
                  <a:gd name="connsiteX62" fmla="*/ 477 w 88073"/>
                  <a:gd name="connsiteY62" fmla="*/ 58504 h 177578"/>
                  <a:gd name="connsiteX63" fmla="*/ 795 w 88073"/>
                  <a:gd name="connsiteY63" fmla="*/ 58822 h 177578"/>
                  <a:gd name="connsiteX64" fmla="*/ 5564 w 88073"/>
                  <a:gd name="connsiteY64" fmla="*/ 62001 h 177578"/>
                  <a:gd name="connsiteX65" fmla="*/ 11764 w 88073"/>
                  <a:gd name="connsiteY65" fmla="*/ 66135 h 177578"/>
                  <a:gd name="connsiteX66" fmla="*/ 16216 w 88073"/>
                  <a:gd name="connsiteY66" fmla="*/ 68996 h 177578"/>
                  <a:gd name="connsiteX67" fmla="*/ 16534 w 88073"/>
                  <a:gd name="connsiteY67" fmla="*/ 69950 h 177578"/>
                  <a:gd name="connsiteX68" fmla="*/ 16693 w 88073"/>
                  <a:gd name="connsiteY68" fmla="*/ 76150 h 177578"/>
                  <a:gd name="connsiteX69" fmla="*/ 16693 w 88073"/>
                  <a:gd name="connsiteY69" fmla="*/ 81397 h 177578"/>
                  <a:gd name="connsiteX70" fmla="*/ 17647 w 88073"/>
                  <a:gd name="connsiteY70" fmla="*/ 84417 h 177578"/>
                  <a:gd name="connsiteX71" fmla="*/ 17806 w 88073"/>
                  <a:gd name="connsiteY71" fmla="*/ 87279 h 177578"/>
                  <a:gd name="connsiteX72" fmla="*/ 18918 w 88073"/>
                  <a:gd name="connsiteY72" fmla="*/ 89505 h 177578"/>
                  <a:gd name="connsiteX73" fmla="*/ 23052 w 88073"/>
                  <a:gd name="connsiteY73" fmla="*/ 93797 h 177578"/>
                  <a:gd name="connsiteX74" fmla="*/ 24006 w 88073"/>
                  <a:gd name="connsiteY74" fmla="*/ 96182 h 177578"/>
                  <a:gd name="connsiteX75" fmla="*/ 24165 w 88073"/>
                  <a:gd name="connsiteY75" fmla="*/ 104290 h 177578"/>
                  <a:gd name="connsiteX76" fmla="*/ 24165 w 88073"/>
                  <a:gd name="connsiteY76" fmla="*/ 110331 h 177578"/>
                  <a:gd name="connsiteX77" fmla="*/ 24642 w 88073"/>
                  <a:gd name="connsiteY77" fmla="*/ 118598 h 177578"/>
                  <a:gd name="connsiteX78" fmla="*/ 24642 w 88073"/>
                  <a:gd name="connsiteY78" fmla="*/ 125593 h 177578"/>
                  <a:gd name="connsiteX79" fmla="*/ 24642 w 88073"/>
                  <a:gd name="connsiteY79" fmla="*/ 134336 h 177578"/>
                  <a:gd name="connsiteX80" fmla="*/ 24642 w 88073"/>
                  <a:gd name="connsiteY80" fmla="*/ 144511 h 177578"/>
                  <a:gd name="connsiteX81" fmla="*/ 24642 w 88073"/>
                  <a:gd name="connsiteY81" fmla="*/ 155163 h 177578"/>
                  <a:gd name="connsiteX82" fmla="*/ 21939 w 88073"/>
                  <a:gd name="connsiteY82" fmla="*/ 155321 h 177578"/>
                  <a:gd name="connsiteX83" fmla="*/ 23529 w 88073"/>
                  <a:gd name="connsiteY83" fmla="*/ 158660 h 177578"/>
                  <a:gd name="connsiteX84" fmla="*/ 23688 w 88073"/>
                  <a:gd name="connsiteY84" fmla="*/ 161681 h 177578"/>
                  <a:gd name="connsiteX85" fmla="*/ 24006 w 88073"/>
                  <a:gd name="connsiteY85" fmla="*/ 162635 h 177578"/>
                  <a:gd name="connsiteX86" fmla="*/ 23370 w 88073"/>
                  <a:gd name="connsiteY86" fmla="*/ 164065 h 177578"/>
                  <a:gd name="connsiteX87" fmla="*/ 24006 w 88073"/>
                  <a:gd name="connsiteY87" fmla="*/ 166291 h 177578"/>
                  <a:gd name="connsiteX88" fmla="*/ 25119 w 88073"/>
                  <a:gd name="connsiteY88" fmla="*/ 167086 h 177578"/>
                  <a:gd name="connsiteX89" fmla="*/ 28139 w 88073"/>
                  <a:gd name="connsiteY89" fmla="*/ 171537 h 177578"/>
                  <a:gd name="connsiteX90" fmla="*/ 29093 w 88073"/>
                  <a:gd name="connsiteY90" fmla="*/ 175353 h 177578"/>
                  <a:gd name="connsiteX91" fmla="*/ 24324 w 88073"/>
                  <a:gd name="connsiteY91" fmla="*/ 176466 h 177578"/>
                  <a:gd name="connsiteX92" fmla="*/ 24642 w 88073"/>
                  <a:gd name="connsiteY92" fmla="*/ 177579 h 177578"/>
                  <a:gd name="connsiteX93" fmla="*/ 30206 w 88073"/>
                  <a:gd name="connsiteY93" fmla="*/ 176307 h 177578"/>
                  <a:gd name="connsiteX94" fmla="*/ 43719 w 88073"/>
                  <a:gd name="connsiteY94" fmla="*/ 174399 h 177578"/>
                  <a:gd name="connsiteX95" fmla="*/ 55801 w 88073"/>
                  <a:gd name="connsiteY95" fmla="*/ 173127 h 177578"/>
                  <a:gd name="connsiteX96" fmla="*/ 55801 w 88073"/>
                  <a:gd name="connsiteY96" fmla="*/ 171537 h 177578"/>
                  <a:gd name="connsiteX97" fmla="*/ 56596 w 88073"/>
                  <a:gd name="connsiteY97" fmla="*/ 166609 h 177578"/>
                  <a:gd name="connsiteX98" fmla="*/ 57073 w 88073"/>
                  <a:gd name="connsiteY98" fmla="*/ 164701 h 177578"/>
                  <a:gd name="connsiteX99" fmla="*/ 57709 w 88073"/>
                  <a:gd name="connsiteY99" fmla="*/ 163270 h 177578"/>
                  <a:gd name="connsiteX100" fmla="*/ 57073 w 88073"/>
                  <a:gd name="connsiteY100" fmla="*/ 161681 h 177578"/>
                  <a:gd name="connsiteX101" fmla="*/ 56437 w 88073"/>
                  <a:gd name="connsiteY101" fmla="*/ 159296 h 177578"/>
                  <a:gd name="connsiteX102" fmla="*/ 56119 w 88073"/>
                  <a:gd name="connsiteY102" fmla="*/ 155639 h 177578"/>
                  <a:gd name="connsiteX103" fmla="*/ 56914 w 88073"/>
                  <a:gd name="connsiteY103" fmla="*/ 154527 h 177578"/>
                  <a:gd name="connsiteX104" fmla="*/ 57232 w 88073"/>
                  <a:gd name="connsiteY104" fmla="*/ 153096 h 177578"/>
                  <a:gd name="connsiteX105" fmla="*/ 57073 w 88073"/>
                  <a:gd name="connsiteY105" fmla="*/ 151029 h 177578"/>
                  <a:gd name="connsiteX106" fmla="*/ 57073 w 88073"/>
                  <a:gd name="connsiteY106" fmla="*/ 143716 h 177578"/>
                  <a:gd name="connsiteX107" fmla="*/ 57391 w 88073"/>
                  <a:gd name="connsiteY107" fmla="*/ 142921 h 177578"/>
                  <a:gd name="connsiteX108" fmla="*/ 58027 w 88073"/>
                  <a:gd name="connsiteY108" fmla="*/ 142444 h 177578"/>
                  <a:gd name="connsiteX109" fmla="*/ 58027 w 88073"/>
                  <a:gd name="connsiteY109" fmla="*/ 141332 h 177578"/>
                  <a:gd name="connsiteX110" fmla="*/ 57073 w 88073"/>
                  <a:gd name="connsiteY110" fmla="*/ 139583 h 177578"/>
                  <a:gd name="connsiteX111" fmla="*/ 56119 w 88073"/>
                  <a:gd name="connsiteY111" fmla="*/ 137357 h 177578"/>
                  <a:gd name="connsiteX112" fmla="*/ 56119 w 88073"/>
                  <a:gd name="connsiteY112" fmla="*/ 134336 h 177578"/>
                  <a:gd name="connsiteX113" fmla="*/ 55801 w 88073"/>
                  <a:gd name="connsiteY113" fmla="*/ 131316 h 177578"/>
                  <a:gd name="connsiteX114" fmla="*/ 55165 w 88073"/>
                  <a:gd name="connsiteY114" fmla="*/ 130044 h 177578"/>
                  <a:gd name="connsiteX115" fmla="*/ 55642 w 88073"/>
                  <a:gd name="connsiteY115" fmla="*/ 124957 h 177578"/>
                  <a:gd name="connsiteX116" fmla="*/ 55960 w 88073"/>
                  <a:gd name="connsiteY116" fmla="*/ 118598 h 177578"/>
                  <a:gd name="connsiteX117" fmla="*/ 55642 w 88073"/>
                  <a:gd name="connsiteY117" fmla="*/ 115736 h 177578"/>
                  <a:gd name="connsiteX118" fmla="*/ 56278 w 88073"/>
                  <a:gd name="connsiteY118" fmla="*/ 113669 h 177578"/>
                  <a:gd name="connsiteX119" fmla="*/ 56596 w 88073"/>
                  <a:gd name="connsiteY119" fmla="*/ 108741 h 177578"/>
                  <a:gd name="connsiteX120" fmla="*/ 56437 w 88073"/>
                  <a:gd name="connsiteY120" fmla="*/ 103972 h 177578"/>
                  <a:gd name="connsiteX121" fmla="*/ 57709 w 88073"/>
                  <a:gd name="connsiteY121" fmla="*/ 96341 h 177578"/>
                  <a:gd name="connsiteX122" fmla="*/ 61207 w 88073"/>
                  <a:gd name="connsiteY122" fmla="*/ 95864 h 177578"/>
                  <a:gd name="connsiteX123" fmla="*/ 65499 w 88073"/>
                  <a:gd name="connsiteY123" fmla="*/ 95228 h 177578"/>
                  <a:gd name="connsiteX124" fmla="*/ 67407 w 88073"/>
                  <a:gd name="connsiteY124" fmla="*/ 92207 h 177578"/>
                  <a:gd name="connsiteX125" fmla="*/ 68361 w 88073"/>
                  <a:gd name="connsiteY125" fmla="*/ 88392 h 177578"/>
                  <a:gd name="connsiteX126" fmla="*/ 68043 w 88073"/>
                  <a:gd name="connsiteY126" fmla="*/ 84735 h 177578"/>
                  <a:gd name="connsiteX127" fmla="*/ 68838 w 88073"/>
                  <a:gd name="connsiteY127" fmla="*/ 83464 h 177578"/>
                  <a:gd name="connsiteX128" fmla="*/ 70586 w 88073"/>
                  <a:gd name="connsiteY128" fmla="*/ 81397 h 177578"/>
                  <a:gd name="connsiteX129" fmla="*/ 73607 w 88073"/>
                  <a:gd name="connsiteY129" fmla="*/ 78535 h 177578"/>
                  <a:gd name="connsiteX130" fmla="*/ 73448 w 88073"/>
                  <a:gd name="connsiteY130" fmla="*/ 75355 h 177578"/>
                  <a:gd name="connsiteX131" fmla="*/ 74402 w 88073"/>
                  <a:gd name="connsiteY131" fmla="*/ 74243 h 177578"/>
                  <a:gd name="connsiteX132" fmla="*/ 75833 w 88073"/>
                  <a:gd name="connsiteY132" fmla="*/ 73607 h 177578"/>
                  <a:gd name="connsiteX133" fmla="*/ 77899 w 88073"/>
                  <a:gd name="connsiteY133" fmla="*/ 73130 h 177578"/>
                  <a:gd name="connsiteX134" fmla="*/ 80125 w 88073"/>
                  <a:gd name="connsiteY134" fmla="*/ 71540 h 177578"/>
                  <a:gd name="connsiteX135" fmla="*/ 81397 w 88073"/>
                  <a:gd name="connsiteY135" fmla="*/ 68838 h 177578"/>
                  <a:gd name="connsiteX136" fmla="*/ 82669 w 88073"/>
                  <a:gd name="connsiteY136" fmla="*/ 64227 h 177578"/>
                  <a:gd name="connsiteX137" fmla="*/ 80761 w 88073"/>
                  <a:gd name="connsiteY137" fmla="*/ 61206 h 177578"/>
                  <a:gd name="connsiteX138" fmla="*/ 80761 w 88073"/>
                  <a:gd name="connsiteY138" fmla="*/ 60411 h 177578"/>
                  <a:gd name="connsiteX139" fmla="*/ 81556 w 88073"/>
                  <a:gd name="connsiteY139" fmla="*/ 58822 h 177578"/>
                  <a:gd name="connsiteX140" fmla="*/ 82669 w 88073"/>
                  <a:gd name="connsiteY140" fmla="*/ 57073 h 177578"/>
                  <a:gd name="connsiteX141" fmla="*/ 83781 w 88073"/>
                  <a:gd name="connsiteY141" fmla="*/ 56596 h 177578"/>
                  <a:gd name="connsiteX142" fmla="*/ 86007 w 88073"/>
                  <a:gd name="connsiteY142" fmla="*/ 57073 h 177578"/>
                  <a:gd name="connsiteX143" fmla="*/ 86325 w 88073"/>
                  <a:gd name="connsiteY143" fmla="*/ 56914 h 177578"/>
                  <a:gd name="connsiteX144" fmla="*/ 86643 w 88073"/>
                  <a:gd name="connsiteY144" fmla="*/ 56278 h 177578"/>
                  <a:gd name="connsiteX145" fmla="*/ 88074 w 88073"/>
                  <a:gd name="connsiteY145" fmla="*/ 51350 h 177578"/>
                  <a:gd name="connsiteX146" fmla="*/ 88074 w 88073"/>
                  <a:gd name="connsiteY146" fmla="*/ 50078 h 177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88073" h="177578">
                    <a:moveTo>
                      <a:pt x="88074" y="50078"/>
                    </a:moveTo>
                    <a:lnTo>
                      <a:pt x="85848" y="46740"/>
                    </a:lnTo>
                    <a:lnTo>
                      <a:pt x="85530" y="44355"/>
                    </a:lnTo>
                    <a:lnTo>
                      <a:pt x="85212" y="40857"/>
                    </a:lnTo>
                    <a:lnTo>
                      <a:pt x="84735" y="37837"/>
                    </a:lnTo>
                    <a:lnTo>
                      <a:pt x="84099" y="36565"/>
                    </a:lnTo>
                    <a:lnTo>
                      <a:pt x="82987" y="35611"/>
                    </a:lnTo>
                    <a:lnTo>
                      <a:pt x="82510" y="34975"/>
                    </a:lnTo>
                    <a:lnTo>
                      <a:pt x="78217" y="28616"/>
                    </a:lnTo>
                    <a:lnTo>
                      <a:pt x="78217" y="25595"/>
                    </a:lnTo>
                    <a:lnTo>
                      <a:pt x="80125" y="21780"/>
                    </a:lnTo>
                    <a:lnTo>
                      <a:pt x="81238" y="20031"/>
                    </a:lnTo>
                    <a:lnTo>
                      <a:pt x="79489" y="17329"/>
                    </a:lnTo>
                    <a:lnTo>
                      <a:pt x="77104" y="15421"/>
                    </a:lnTo>
                    <a:lnTo>
                      <a:pt x="74561" y="14626"/>
                    </a:lnTo>
                    <a:lnTo>
                      <a:pt x="72812" y="13354"/>
                    </a:lnTo>
                    <a:lnTo>
                      <a:pt x="71858" y="11446"/>
                    </a:lnTo>
                    <a:lnTo>
                      <a:pt x="68520" y="7790"/>
                    </a:lnTo>
                    <a:lnTo>
                      <a:pt x="60730" y="477"/>
                    </a:lnTo>
                    <a:lnTo>
                      <a:pt x="59935" y="318"/>
                    </a:lnTo>
                    <a:lnTo>
                      <a:pt x="58663" y="0"/>
                    </a:lnTo>
                    <a:lnTo>
                      <a:pt x="56437" y="954"/>
                    </a:lnTo>
                    <a:lnTo>
                      <a:pt x="55006" y="2067"/>
                    </a:lnTo>
                    <a:lnTo>
                      <a:pt x="54053" y="2543"/>
                    </a:lnTo>
                    <a:lnTo>
                      <a:pt x="52622" y="2703"/>
                    </a:lnTo>
                    <a:lnTo>
                      <a:pt x="48965" y="3498"/>
                    </a:lnTo>
                    <a:lnTo>
                      <a:pt x="45945" y="4769"/>
                    </a:lnTo>
                    <a:lnTo>
                      <a:pt x="45945" y="5723"/>
                    </a:lnTo>
                    <a:lnTo>
                      <a:pt x="47375" y="11128"/>
                    </a:lnTo>
                    <a:lnTo>
                      <a:pt x="46581" y="14149"/>
                    </a:lnTo>
                    <a:lnTo>
                      <a:pt x="45945" y="15739"/>
                    </a:lnTo>
                    <a:lnTo>
                      <a:pt x="43719" y="20031"/>
                    </a:lnTo>
                    <a:lnTo>
                      <a:pt x="42129" y="21939"/>
                    </a:lnTo>
                    <a:lnTo>
                      <a:pt x="34975" y="27980"/>
                    </a:lnTo>
                    <a:lnTo>
                      <a:pt x="31319" y="27344"/>
                    </a:lnTo>
                    <a:lnTo>
                      <a:pt x="24006" y="28457"/>
                    </a:lnTo>
                    <a:lnTo>
                      <a:pt x="22893" y="27026"/>
                    </a:lnTo>
                    <a:lnTo>
                      <a:pt x="21144" y="26867"/>
                    </a:lnTo>
                    <a:lnTo>
                      <a:pt x="19077" y="27185"/>
                    </a:lnTo>
                    <a:lnTo>
                      <a:pt x="18283" y="27662"/>
                    </a:lnTo>
                    <a:lnTo>
                      <a:pt x="17965" y="28298"/>
                    </a:lnTo>
                    <a:lnTo>
                      <a:pt x="17170" y="29093"/>
                    </a:lnTo>
                    <a:lnTo>
                      <a:pt x="15898" y="31478"/>
                    </a:lnTo>
                    <a:lnTo>
                      <a:pt x="14785" y="32113"/>
                    </a:lnTo>
                    <a:lnTo>
                      <a:pt x="13513" y="32590"/>
                    </a:lnTo>
                    <a:lnTo>
                      <a:pt x="11923" y="32431"/>
                    </a:lnTo>
                    <a:lnTo>
                      <a:pt x="10970" y="32749"/>
                    </a:lnTo>
                    <a:lnTo>
                      <a:pt x="10970" y="34021"/>
                    </a:lnTo>
                    <a:lnTo>
                      <a:pt x="10652" y="34975"/>
                    </a:lnTo>
                    <a:lnTo>
                      <a:pt x="9539" y="35611"/>
                    </a:lnTo>
                    <a:lnTo>
                      <a:pt x="9062" y="36724"/>
                    </a:lnTo>
                    <a:lnTo>
                      <a:pt x="9221" y="37837"/>
                    </a:lnTo>
                    <a:lnTo>
                      <a:pt x="8585" y="38314"/>
                    </a:lnTo>
                    <a:lnTo>
                      <a:pt x="7154" y="38155"/>
                    </a:lnTo>
                    <a:lnTo>
                      <a:pt x="6359" y="37837"/>
                    </a:lnTo>
                    <a:lnTo>
                      <a:pt x="5564" y="39268"/>
                    </a:lnTo>
                    <a:lnTo>
                      <a:pt x="4610" y="40221"/>
                    </a:lnTo>
                    <a:lnTo>
                      <a:pt x="3974" y="40221"/>
                    </a:lnTo>
                    <a:lnTo>
                      <a:pt x="3180" y="43401"/>
                    </a:lnTo>
                    <a:lnTo>
                      <a:pt x="1590" y="47217"/>
                    </a:lnTo>
                    <a:lnTo>
                      <a:pt x="636" y="48488"/>
                    </a:lnTo>
                    <a:lnTo>
                      <a:pt x="0" y="57709"/>
                    </a:lnTo>
                    <a:lnTo>
                      <a:pt x="477" y="58504"/>
                    </a:lnTo>
                    <a:lnTo>
                      <a:pt x="795" y="58822"/>
                    </a:lnTo>
                    <a:lnTo>
                      <a:pt x="5564" y="62001"/>
                    </a:lnTo>
                    <a:lnTo>
                      <a:pt x="11764" y="66135"/>
                    </a:lnTo>
                    <a:lnTo>
                      <a:pt x="16216" y="68996"/>
                    </a:lnTo>
                    <a:lnTo>
                      <a:pt x="16534" y="69950"/>
                    </a:lnTo>
                    <a:lnTo>
                      <a:pt x="16693" y="76150"/>
                    </a:lnTo>
                    <a:lnTo>
                      <a:pt x="16693" y="81397"/>
                    </a:lnTo>
                    <a:lnTo>
                      <a:pt x="17647" y="84417"/>
                    </a:lnTo>
                    <a:lnTo>
                      <a:pt x="17806" y="87279"/>
                    </a:lnTo>
                    <a:lnTo>
                      <a:pt x="18918" y="89505"/>
                    </a:lnTo>
                    <a:lnTo>
                      <a:pt x="23052" y="93797"/>
                    </a:lnTo>
                    <a:lnTo>
                      <a:pt x="24006" y="96182"/>
                    </a:lnTo>
                    <a:lnTo>
                      <a:pt x="24165" y="104290"/>
                    </a:lnTo>
                    <a:lnTo>
                      <a:pt x="24165" y="110331"/>
                    </a:lnTo>
                    <a:lnTo>
                      <a:pt x="24642" y="118598"/>
                    </a:lnTo>
                    <a:lnTo>
                      <a:pt x="24642" y="125593"/>
                    </a:lnTo>
                    <a:lnTo>
                      <a:pt x="24642" y="134336"/>
                    </a:lnTo>
                    <a:lnTo>
                      <a:pt x="24642" y="144511"/>
                    </a:lnTo>
                    <a:lnTo>
                      <a:pt x="24642" y="155163"/>
                    </a:lnTo>
                    <a:lnTo>
                      <a:pt x="21939" y="155321"/>
                    </a:lnTo>
                    <a:lnTo>
                      <a:pt x="23529" y="158660"/>
                    </a:lnTo>
                    <a:lnTo>
                      <a:pt x="23688" y="161681"/>
                    </a:lnTo>
                    <a:lnTo>
                      <a:pt x="24006" y="162635"/>
                    </a:lnTo>
                    <a:lnTo>
                      <a:pt x="23370" y="164065"/>
                    </a:lnTo>
                    <a:lnTo>
                      <a:pt x="24006" y="166291"/>
                    </a:lnTo>
                    <a:lnTo>
                      <a:pt x="25119" y="167086"/>
                    </a:lnTo>
                    <a:lnTo>
                      <a:pt x="28139" y="171537"/>
                    </a:lnTo>
                    <a:lnTo>
                      <a:pt x="29093" y="175353"/>
                    </a:lnTo>
                    <a:lnTo>
                      <a:pt x="24324" y="176466"/>
                    </a:lnTo>
                    <a:lnTo>
                      <a:pt x="24642" y="177579"/>
                    </a:lnTo>
                    <a:lnTo>
                      <a:pt x="30206" y="176307"/>
                    </a:lnTo>
                    <a:lnTo>
                      <a:pt x="43719" y="174399"/>
                    </a:lnTo>
                    <a:lnTo>
                      <a:pt x="55801" y="173127"/>
                    </a:lnTo>
                    <a:lnTo>
                      <a:pt x="55801" y="171537"/>
                    </a:lnTo>
                    <a:lnTo>
                      <a:pt x="56596" y="166609"/>
                    </a:lnTo>
                    <a:lnTo>
                      <a:pt x="57073" y="164701"/>
                    </a:lnTo>
                    <a:lnTo>
                      <a:pt x="57709" y="163270"/>
                    </a:lnTo>
                    <a:lnTo>
                      <a:pt x="57073" y="161681"/>
                    </a:lnTo>
                    <a:lnTo>
                      <a:pt x="56437" y="159296"/>
                    </a:lnTo>
                    <a:lnTo>
                      <a:pt x="56119" y="155639"/>
                    </a:lnTo>
                    <a:lnTo>
                      <a:pt x="56914" y="154527"/>
                    </a:lnTo>
                    <a:lnTo>
                      <a:pt x="57232" y="153096"/>
                    </a:lnTo>
                    <a:lnTo>
                      <a:pt x="57073" y="151029"/>
                    </a:lnTo>
                    <a:lnTo>
                      <a:pt x="57073" y="143716"/>
                    </a:lnTo>
                    <a:lnTo>
                      <a:pt x="57391" y="142921"/>
                    </a:lnTo>
                    <a:lnTo>
                      <a:pt x="58027" y="142444"/>
                    </a:lnTo>
                    <a:lnTo>
                      <a:pt x="58027" y="141332"/>
                    </a:lnTo>
                    <a:lnTo>
                      <a:pt x="57073" y="139583"/>
                    </a:lnTo>
                    <a:lnTo>
                      <a:pt x="56119" y="137357"/>
                    </a:lnTo>
                    <a:lnTo>
                      <a:pt x="56119" y="134336"/>
                    </a:lnTo>
                    <a:lnTo>
                      <a:pt x="55801" y="131316"/>
                    </a:lnTo>
                    <a:lnTo>
                      <a:pt x="55165" y="130044"/>
                    </a:lnTo>
                    <a:lnTo>
                      <a:pt x="55642" y="124957"/>
                    </a:lnTo>
                    <a:lnTo>
                      <a:pt x="55960" y="118598"/>
                    </a:lnTo>
                    <a:lnTo>
                      <a:pt x="55642" y="115736"/>
                    </a:lnTo>
                    <a:lnTo>
                      <a:pt x="56278" y="113669"/>
                    </a:lnTo>
                    <a:lnTo>
                      <a:pt x="56596" y="108741"/>
                    </a:lnTo>
                    <a:lnTo>
                      <a:pt x="56437" y="103972"/>
                    </a:lnTo>
                    <a:lnTo>
                      <a:pt x="57709" y="96341"/>
                    </a:lnTo>
                    <a:lnTo>
                      <a:pt x="61207" y="95864"/>
                    </a:lnTo>
                    <a:lnTo>
                      <a:pt x="65499" y="95228"/>
                    </a:lnTo>
                    <a:lnTo>
                      <a:pt x="67407" y="92207"/>
                    </a:lnTo>
                    <a:lnTo>
                      <a:pt x="68361" y="88392"/>
                    </a:lnTo>
                    <a:lnTo>
                      <a:pt x="68043" y="84735"/>
                    </a:lnTo>
                    <a:lnTo>
                      <a:pt x="68838" y="83464"/>
                    </a:lnTo>
                    <a:lnTo>
                      <a:pt x="70586" y="81397"/>
                    </a:lnTo>
                    <a:lnTo>
                      <a:pt x="73607" y="78535"/>
                    </a:lnTo>
                    <a:lnTo>
                      <a:pt x="73448" y="75355"/>
                    </a:lnTo>
                    <a:lnTo>
                      <a:pt x="74402" y="74243"/>
                    </a:lnTo>
                    <a:lnTo>
                      <a:pt x="75833" y="73607"/>
                    </a:lnTo>
                    <a:lnTo>
                      <a:pt x="77899" y="73130"/>
                    </a:lnTo>
                    <a:lnTo>
                      <a:pt x="80125" y="71540"/>
                    </a:lnTo>
                    <a:lnTo>
                      <a:pt x="81397" y="68838"/>
                    </a:lnTo>
                    <a:lnTo>
                      <a:pt x="82669" y="64227"/>
                    </a:lnTo>
                    <a:lnTo>
                      <a:pt x="80761" y="61206"/>
                    </a:lnTo>
                    <a:lnTo>
                      <a:pt x="80761" y="60411"/>
                    </a:lnTo>
                    <a:lnTo>
                      <a:pt x="81556" y="58822"/>
                    </a:lnTo>
                    <a:lnTo>
                      <a:pt x="82669" y="57073"/>
                    </a:lnTo>
                    <a:lnTo>
                      <a:pt x="83781" y="56596"/>
                    </a:lnTo>
                    <a:lnTo>
                      <a:pt x="86007" y="57073"/>
                    </a:lnTo>
                    <a:lnTo>
                      <a:pt x="86325" y="56914"/>
                    </a:lnTo>
                    <a:lnTo>
                      <a:pt x="86643" y="56278"/>
                    </a:lnTo>
                    <a:lnTo>
                      <a:pt x="88074" y="51350"/>
                    </a:lnTo>
                    <a:lnTo>
                      <a:pt x="88074" y="500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1" name="Freeform: Shape 5080">
                <a:extLst>
                  <a:ext uri="{FF2B5EF4-FFF2-40B4-BE49-F238E27FC236}">
                    <a16:creationId xmlns:a16="http://schemas.microsoft.com/office/drawing/2014/main" id="{2A257607-9959-05A0-2434-30FE59802773}"/>
                  </a:ext>
                </a:extLst>
              </p:cNvPr>
              <p:cNvSpPr/>
              <p:nvPr/>
            </p:nvSpPr>
            <p:spPr>
              <a:xfrm>
                <a:off x="2025366" y="3996073"/>
                <a:ext cx="51667" cy="61206"/>
              </a:xfrm>
              <a:custGeom>
                <a:avLst/>
                <a:gdLst>
                  <a:gd name="connsiteX0" fmla="*/ 51668 w 51667"/>
                  <a:gd name="connsiteY0" fmla="*/ 22893 h 61206"/>
                  <a:gd name="connsiteX1" fmla="*/ 51191 w 51667"/>
                  <a:gd name="connsiteY1" fmla="*/ 21621 h 61206"/>
                  <a:gd name="connsiteX2" fmla="*/ 51191 w 51667"/>
                  <a:gd name="connsiteY2" fmla="*/ 20031 h 61206"/>
                  <a:gd name="connsiteX3" fmla="*/ 50714 w 51667"/>
                  <a:gd name="connsiteY3" fmla="*/ 19236 h 61206"/>
                  <a:gd name="connsiteX4" fmla="*/ 48647 w 51667"/>
                  <a:gd name="connsiteY4" fmla="*/ 18918 h 61206"/>
                  <a:gd name="connsiteX5" fmla="*/ 45627 w 51667"/>
                  <a:gd name="connsiteY5" fmla="*/ 17805 h 61206"/>
                  <a:gd name="connsiteX6" fmla="*/ 43083 w 51667"/>
                  <a:gd name="connsiteY6" fmla="*/ 17329 h 61206"/>
                  <a:gd name="connsiteX7" fmla="*/ 41334 w 51667"/>
                  <a:gd name="connsiteY7" fmla="*/ 16534 h 61206"/>
                  <a:gd name="connsiteX8" fmla="*/ 40698 w 51667"/>
                  <a:gd name="connsiteY8" fmla="*/ 16057 h 61206"/>
                  <a:gd name="connsiteX9" fmla="*/ 40539 w 51667"/>
                  <a:gd name="connsiteY9" fmla="*/ 14626 h 61206"/>
                  <a:gd name="connsiteX10" fmla="*/ 41016 w 51667"/>
                  <a:gd name="connsiteY10" fmla="*/ 13036 h 61206"/>
                  <a:gd name="connsiteX11" fmla="*/ 41334 w 51667"/>
                  <a:gd name="connsiteY11" fmla="*/ 12559 h 61206"/>
                  <a:gd name="connsiteX12" fmla="*/ 41970 w 51667"/>
                  <a:gd name="connsiteY12" fmla="*/ 10810 h 61206"/>
                  <a:gd name="connsiteX13" fmla="*/ 40857 w 51667"/>
                  <a:gd name="connsiteY13" fmla="*/ 9857 h 61206"/>
                  <a:gd name="connsiteX14" fmla="*/ 40539 w 51667"/>
                  <a:gd name="connsiteY14" fmla="*/ 9380 h 61206"/>
                  <a:gd name="connsiteX15" fmla="*/ 41016 w 51667"/>
                  <a:gd name="connsiteY15" fmla="*/ 8585 h 61206"/>
                  <a:gd name="connsiteX16" fmla="*/ 43719 w 51667"/>
                  <a:gd name="connsiteY16" fmla="*/ 3180 h 61206"/>
                  <a:gd name="connsiteX17" fmla="*/ 44196 w 51667"/>
                  <a:gd name="connsiteY17" fmla="*/ 2544 h 61206"/>
                  <a:gd name="connsiteX18" fmla="*/ 43560 w 51667"/>
                  <a:gd name="connsiteY18" fmla="*/ 2385 h 61206"/>
                  <a:gd name="connsiteX19" fmla="*/ 42129 w 51667"/>
                  <a:gd name="connsiteY19" fmla="*/ 1749 h 61206"/>
                  <a:gd name="connsiteX20" fmla="*/ 40063 w 51667"/>
                  <a:gd name="connsiteY20" fmla="*/ 0 h 61206"/>
                  <a:gd name="connsiteX21" fmla="*/ 36088 w 51667"/>
                  <a:gd name="connsiteY21" fmla="*/ 954 h 61206"/>
                  <a:gd name="connsiteX22" fmla="*/ 34975 w 51667"/>
                  <a:gd name="connsiteY22" fmla="*/ 954 h 61206"/>
                  <a:gd name="connsiteX23" fmla="*/ 33544 w 51667"/>
                  <a:gd name="connsiteY23" fmla="*/ 1908 h 61206"/>
                  <a:gd name="connsiteX24" fmla="*/ 32432 w 51667"/>
                  <a:gd name="connsiteY24" fmla="*/ 2861 h 61206"/>
                  <a:gd name="connsiteX25" fmla="*/ 31637 w 51667"/>
                  <a:gd name="connsiteY25" fmla="*/ 3021 h 61206"/>
                  <a:gd name="connsiteX26" fmla="*/ 31001 w 51667"/>
                  <a:gd name="connsiteY26" fmla="*/ 2861 h 61206"/>
                  <a:gd name="connsiteX27" fmla="*/ 27503 w 51667"/>
                  <a:gd name="connsiteY27" fmla="*/ 636 h 61206"/>
                  <a:gd name="connsiteX28" fmla="*/ 26390 w 51667"/>
                  <a:gd name="connsiteY28" fmla="*/ 795 h 61206"/>
                  <a:gd name="connsiteX29" fmla="*/ 25754 w 51667"/>
                  <a:gd name="connsiteY29" fmla="*/ 6677 h 61206"/>
                  <a:gd name="connsiteX30" fmla="*/ 25278 w 51667"/>
                  <a:gd name="connsiteY30" fmla="*/ 10016 h 61206"/>
                  <a:gd name="connsiteX31" fmla="*/ 24483 w 51667"/>
                  <a:gd name="connsiteY31" fmla="*/ 11446 h 61206"/>
                  <a:gd name="connsiteX32" fmla="*/ 22098 w 51667"/>
                  <a:gd name="connsiteY32" fmla="*/ 12877 h 61206"/>
                  <a:gd name="connsiteX33" fmla="*/ 19713 w 51667"/>
                  <a:gd name="connsiteY33" fmla="*/ 13672 h 61206"/>
                  <a:gd name="connsiteX34" fmla="*/ 18283 w 51667"/>
                  <a:gd name="connsiteY34" fmla="*/ 13672 h 61206"/>
                  <a:gd name="connsiteX35" fmla="*/ 12877 w 51667"/>
                  <a:gd name="connsiteY35" fmla="*/ 14149 h 61206"/>
                  <a:gd name="connsiteX36" fmla="*/ 10811 w 51667"/>
                  <a:gd name="connsiteY36" fmla="*/ 14149 h 61206"/>
                  <a:gd name="connsiteX37" fmla="*/ 9698 w 51667"/>
                  <a:gd name="connsiteY37" fmla="*/ 13672 h 61206"/>
                  <a:gd name="connsiteX38" fmla="*/ 8108 w 51667"/>
                  <a:gd name="connsiteY38" fmla="*/ 10333 h 61206"/>
                  <a:gd name="connsiteX39" fmla="*/ 5246 w 51667"/>
                  <a:gd name="connsiteY39" fmla="*/ 8744 h 61206"/>
                  <a:gd name="connsiteX40" fmla="*/ 2544 w 51667"/>
                  <a:gd name="connsiteY40" fmla="*/ 8108 h 61206"/>
                  <a:gd name="connsiteX41" fmla="*/ 1431 w 51667"/>
                  <a:gd name="connsiteY41" fmla="*/ 8267 h 61206"/>
                  <a:gd name="connsiteX42" fmla="*/ 477 w 51667"/>
                  <a:gd name="connsiteY42" fmla="*/ 10016 h 61206"/>
                  <a:gd name="connsiteX43" fmla="*/ 0 w 51667"/>
                  <a:gd name="connsiteY43" fmla="*/ 11605 h 61206"/>
                  <a:gd name="connsiteX44" fmla="*/ 0 w 51667"/>
                  <a:gd name="connsiteY44" fmla="*/ 12718 h 61206"/>
                  <a:gd name="connsiteX45" fmla="*/ 159 w 51667"/>
                  <a:gd name="connsiteY45" fmla="*/ 13831 h 61206"/>
                  <a:gd name="connsiteX46" fmla="*/ 1431 w 51667"/>
                  <a:gd name="connsiteY46" fmla="*/ 15421 h 61206"/>
                  <a:gd name="connsiteX47" fmla="*/ 3974 w 51667"/>
                  <a:gd name="connsiteY47" fmla="*/ 18282 h 61206"/>
                  <a:gd name="connsiteX48" fmla="*/ 6041 w 51667"/>
                  <a:gd name="connsiteY48" fmla="*/ 21144 h 61206"/>
                  <a:gd name="connsiteX49" fmla="*/ 6041 w 51667"/>
                  <a:gd name="connsiteY49" fmla="*/ 23529 h 61206"/>
                  <a:gd name="connsiteX50" fmla="*/ 5723 w 51667"/>
                  <a:gd name="connsiteY50" fmla="*/ 27662 h 61206"/>
                  <a:gd name="connsiteX51" fmla="*/ 5723 w 51667"/>
                  <a:gd name="connsiteY51" fmla="*/ 29411 h 61206"/>
                  <a:gd name="connsiteX52" fmla="*/ 8267 w 51667"/>
                  <a:gd name="connsiteY52" fmla="*/ 29729 h 61206"/>
                  <a:gd name="connsiteX53" fmla="*/ 9221 w 51667"/>
                  <a:gd name="connsiteY53" fmla="*/ 30683 h 61206"/>
                  <a:gd name="connsiteX54" fmla="*/ 9062 w 51667"/>
                  <a:gd name="connsiteY54" fmla="*/ 32749 h 61206"/>
                  <a:gd name="connsiteX55" fmla="*/ 9221 w 51667"/>
                  <a:gd name="connsiteY55" fmla="*/ 38473 h 61206"/>
                  <a:gd name="connsiteX56" fmla="*/ 9539 w 51667"/>
                  <a:gd name="connsiteY56" fmla="*/ 42288 h 61206"/>
                  <a:gd name="connsiteX57" fmla="*/ 10016 w 51667"/>
                  <a:gd name="connsiteY57" fmla="*/ 44037 h 61206"/>
                  <a:gd name="connsiteX58" fmla="*/ 12082 w 51667"/>
                  <a:gd name="connsiteY58" fmla="*/ 47535 h 61206"/>
                  <a:gd name="connsiteX59" fmla="*/ 12082 w 51667"/>
                  <a:gd name="connsiteY59" fmla="*/ 48170 h 61206"/>
                  <a:gd name="connsiteX60" fmla="*/ 14626 w 51667"/>
                  <a:gd name="connsiteY60" fmla="*/ 53894 h 61206"/>
                  <a:gd name="connsiteX61" fmla="*/ 16216 w 51667"/>
                  <a:gd name="connsiteY61" fmla="*/ 56755 h 61206"/>
                  <a:gd name="connsiteX62" fmla="*/ 17647 w 51667"/>
                  <a:gd name="connsiteY62" fmla="*/ 58663 h 61206"/>
                  <a:gd name="connsiteX63" fmla="*/ 18283 w 51667"/>
                  <a:gd name="connsiteY63" fmla="*/ 60094 h 61206"/>
                  <a:gd name="connsiteX64" fmla="*/ 18123 w 51667"/>
                  <a:gd name="connsiteY64" fmla="*/ 61207 h 61206"/>
                  <a:gd name="connsiteX65" fmla="*/ 20190 w 51667"/>
                  <a:gd name="connsiteY65" fmla="*/ 61207 h 61206"/>
                  <a:gd name="connsiteX66" fmla="*/ 21780 w 51667"/>
                  <a:gd name="connsiteY66" fmla="*/ 60094 h 61206"/>
                  <a:gd name="connsiteX67" fmla="*/ 26867 w 51667"/>
                  <a:gd name="connsiteY67" fmla="*/ 56914 h 61206"/>
                  <a:gd name="connsiteX68" fmla="*/ 32591 w 51667"/>
                  <a:gd name="connsiteY68" fmla="*/ 50555 h 61206"/>
                  <a:gd name="connsiteX69" fmla="*/ 33703 w 51667"/>
                  <a:gd name="connsiteY69" fmla="*/ 48011 h 61206"/>
                  <a:gd name="connsiteX70" fmla="*/ 36088 w 51667"/>
                  <a:gd name="connsiteY70" fmla="*/ 43878 h 61206"/>
                  <a:gd name="connsiteX71" fmla="*/ 38314 w 51667"/>
                  <a:gd name="connsiteY71" fmla="*/ 41811 h 61206"/>
                  <a:gd name="connsiteX72" fmla="*/ 39268 w 51667"/>
                  <a:gd name="connsiteY72" fmla="*/ 40539 h 61206"/>
                  <a:gd name="connsiteX73" fmla="*/ 39745 w 51667"/>
                  <a:gd name="connsiteY73" fmla="*/ 38314 h 61206"/>
                  <a:gd name="connsiteX74" fmla="*/ 40539 w 51667"/>
                  <a:gd name="connsiteY74" fmla="*/ 36406 h 61206"/>
                  <a:gd name="connsiteX75" fmla="*/ 43560 w 51667"/>
                  <a:gd name="connsiteY75" fmla="*/ 33703 h 61206"/>
                  <a:gd name="connsiteX76" fmla="*/ 46422 w 51667"/>
                  <a:gd name="connsiteY76" fmla="*/ 31637 h 61206"/>
                  <a:gd name="connsiteX77" fmla="*/ 46263 w 51667"/>
                  <a:gd name="connsiteY77" fmla="*/ 30683 h 61206"/>
                  <a:gd name="connsiteX78" fmla="*/ 45945 w 51667"/>
                  <a:gd name="connsiteY78" fmla="*/ 30047 h 61206"/>
                  <a:gd name="connsiteX79" fmla="*/ 46263 w 51667"/>
                  <a:gd name="connsiteY79" fmla="*/ 29570 h 61206"/>
                  <a:gd name="connsiteX80" fmla="*/ 47852 w 51667"/>
                  <a:gd name="connsiteY80" fmla="*/ 28457 h 61206"/>
                  <a:gd name="connsiteX81" fmla="*/ 51032 w 51667"/>
                  <a:gd name="connsiteY81" fmla="*/ 27503 h 61206"/>
                  <a:gd name="connsiteX82" fmla="*/ 51668 w 51667"/>
                  <a:gd name="connsiteY82" fmla="*/ 25277 h 61206"/>
                  <a:gd name="connsiteX83" fmla="*/ 51668 w 51667"/>
                  <a:gd name="connsiteY83" fmla="*/ 22893 h 6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51667" h="61206">
                    <a:moveTo>
                      <a:pt x="51668" y="22893"/>
                    </a:moveTo>
                    <a:lnTo>
                      <a:pt x="51191" y="21621"/>
                    </a:lnTo>
                    <a:lnTo>
                      <a:pt x="51191" y="20031"/>
                    </a:lnTo>
                    <a:lnTo>
                      <a:pt x="50714" y="19236"/>
                    </a:lnTo>
                    <a:lnTo>
                      <a:pt x="48647" y="18918"/>
                    </a:lnTo>
                    <a:lnTo>
                      <a:pt x="45627" y="17805"/>
                    </a:lnTo>
                    <a:lnTo>
                      <a:pt x="43083" y="17329"/>
                    </a:lnTo>
                    <a:lnTo>
                      <a:pt x="41334" y="16534"/>
                    </a:lnTo>
                    <a:lnTo>
                      <a:pt x="40698" y="16057"/>
                    </a:lnTo>
                    <a:lnTo>
                      <a:pt x="40539" y="14626"/>
                    </a:lnTo>
                    <a:lnTo>
                      <a:pt x="41016" y="13036"/>
                    </a:lnTo>
                    <a:lnTo>
                      <a:pt x="41334" y="12559"/>
                    </a:lnTo>
                    <a:lnTo>
                      <a:pt x="41970" y="10810"/>
                    </a:lnTo>
                    <a:lnTo>
                      <a:pt x="40857" y="9857"/>
                    </a:lnTo>
                    <a:lnTo>
                      <a:pt x="40539" y="9380"/>
                    </a:lnTo>
                    <a:lnTo>
                      <a:pt x="41016" y="8585"/>
                    </a:lnTo>
                    <a:lnTo>
                      <a:pt x="43719" y="3180"/>
                    </a:lnTo>
                    <a:lnTo>
                      <a:pt x="44196" y="2544"/>
                    </a:lnTo>
                    <a:lnTo>
                      <a:pt x="43560" y="2385"/>
                    </a:lnTo>
                    <a:lnTo>
                      <a:pt x="42129" y="1749"/>
                    </a:lnTo>
                    <a:lnTo>
                      <a:pt x="40063" y="0"/>
                    </a:lnTo>
                    <a:lnTo>
                      <a:pt x="36088" y="954"/>
                    </a:lnTo>
                    <a:lnTo>
                      <a:pt x="34975" y="954"/>
                    </a:lnTo>
                    <a:lnTo>
                      <a:pt x="33544" y="1908"/>
                    </a:lnTo>
                    <a:lnTo>
                      <a:pt x="32432" y="2861"/>
                    </a:lnTo>
                    <a:lnTo>
                      <a:pt x="31637" y="3021"/>
                    </a:lnTo>
                    <a:lnTo>
                      <a:pt x="31001" y="2861"/>
                    </a:lnTo>
                    <a:lnTo>
                      <a:pt x="27503" y="636"/>
                    </a:lnTo>
                    <a:lnTo>
                      <a:pt x="26390" y="795"/>
                    </a:lnTo>
                    <a:lnTo>
                      <a:pt x="25754" y="6677"/>
                    </a:lnTo>
                    <a:lnTo>
                      <a:pt x="25278" y="10016"/>
                    </a:lnTo>
                    <a:lnTo>
                      <a:pt x="24483" y="11446"/>
                    </a:lnTo>
                    <a:lnTo>
                      <a:pt x="22098" y="12877"/>
                    </a:lnTo>
                    <a:lnTo>
                      <a:pt x="19713" y="13672"/>
                    </a:lnTo>
                    <a:lnTo>
                      <a:pt x="18283" y="13672"/>
                    </a:lnTo>
                    <a:lnTo>
                      <a:pt x="12877" y="14149"/>
                    </a:lnTo>
                    <a:lnTo>
                      <a:pt x="10811" y="14149"/>
                    </a:lnTo>
                    <a:lnTo>
                      <a:pt x="9698" y="13672"/>
                    </a:lnTo>
                    <a:lnTo>
                      <a:pt x="8108" y="10333"/>
                    </a:lnTo>
                    <a:lnTo>
                      <a:pt x="5246" y="8744"/>
                    </a:lnTo>
                    <a:lnTo>
                      <a:pt x="2544" y="8108"/>
                    </a:lnTo>
                    <a:lnTo>
                      <a:pt x="1431" y="8267"/>
                    </a:lnTo>
                    <a:lnTo>
                      <a:pt x="477" y="10016"/>
                    </a:lnTo>
                    <a:lnTo>
                      <a:pt x="0" y="11605"/>
                    </a:lnTo>
                    <a:lnTo>
                      <a:pt x="0" y="12718"/>
                    </a:lnTo>
                    <a:lnTo>
                      <a:pt x="159" y="13831"/>
                    </a:lnTo>
                    <a:lnTo>
                      <a:pt x="1431" y="15421"/>
                    </a:lnTo>
                    <a:lnTo>
                      <a:pt x="3974" y="18282"/>
                    </a:lnTo>
                    <a:lnTo>
                      <a:pt x="6041" y="21144"/>
                    </a:lnTo>
                    <a:lnTo>
                      <a:pt x="6041" y="23529"/>
                    </a:lnTo>
                    <a:lnTo>
                      <a:pt x="5723" y="27662"/>
                    </a:lnTo>
                    <a:lnTo>
                      <a:pt x="5723" y="29411"/>
                    </a:lnTo>
                    <a:lnTo>
                      <a:pt x="8267" y="29729"/>
                    </a:lnTo>
                    <a:lnTo>
                      <a:pt x="9221" y="30683"/>
                    </a:lnTo>
                    <a:lnTo>
                      <a:pt x="9062" y="32749"/>
                    </a:lnTo>
                    <a:lnTo>
                      <a:pt x="9221" y="38473"/>
                    </a:lnTo>
                    <a:lnTo>
                      <a:pt x="9539" y="42288"/>
                    </a:lnTo>
                    <a:lnTo>
                      <a:pt x="10016" y="44037"/>
                    </a:lnTo>
                    <a:lnTo>
                      <a:pt x="12082" y="47535"/>
                    </a:lnTo>
                    <a:lnTo>
                      <a:pt x="12082" y="48170"/>
                    </a:lnTo>
                    <a:lnTo>
                      <a:pt x="14626" y="53894"/>
                    </a:lnTo>
                    <a:lnTo>
                      <a:pt x="16216" y="56755"/>
                    </a:lnTo>
                    <a:lnTo>
                      <a:pt x="17647" y="58663"/>
                    </a:lnTo>
                    <a:lnTo>
                      <a:pt x="18283" y="60094"/>
                    </a:lnTo>
                    <a:lnTo>
                      <a:pt x="18123" y="61207"/>
                    </a:lnTo>
                    <a:lnTo>
                      <a:pt x="20190" y="61207"/>
                    </a:lnTo>
                    <a:lnTo>
                      <a:pt x="21780" y="60094"/>
                    </a:lnTo>
                    <a:lnTo>
                      <a:pt x="26867" y="56914"/>
                    </a:lnTo>
                    <a:lnTo>
                      <a:pt x="32591" y="50555"/>
                    </a:lnTo>
                    <a:lnTo>
                      <a:pt x="33703" y="48011"/>
                    </a:lnTo>
                    <a:lnTo>
                      <a:pt x="36088" y="43878"/>
                    </a:lnTo>
                    <a:lnTo>
                      <a:pt x="38314" y="41811"/>
                    </a:lnTo>
                    <a:lnTo>
                      <a:pt x="39268" y="40539"/>
                    </a:lnTo>
                    <a:lnTo>
                      <a:pt x="39745" y="38314"/>
                    </a:lnTo>
                    <a:lnTo>
                      <a:pt x="40539" y="36406"/>
                    </a:lnTo>
                    <a:lnTo>
                      <a:pt x="43560" y="33703"/>
                    </a:lnTo>
                    <a:lnTo>
                      <a:pt x="46422" y="31637"/>
                    </a:lnTo>
                    <a:lnTo>
                      <a:pt x="46263" y="30683"/>
                    </a:lnTo>
                    <a:lnTo>
                      <a:pt x="45945" y="30047"/>
                    </a:lnTo>
                    <a:lnTo>
                      <a:pt x="46263" y="29570"/>
                    </a:lnTo>
                    <a:lnTo>
                      <a:pt x="47852" y="28457"/>
                    </a:lnTo>
                    <a:lnTo>
                      <a:pt x="51032" y="27503"/>
                    </a:lnTo>
                    <a:lnTo>
                      <a:pt x="51668" y="25277"/>
                    </a:lnTo>
                    <a:lnTo>
                      <a:pt x="51668" y="2289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2" name="Freeform: Shape 5081">
                <a:extLst>
                  <a:ext uri="{FF2B5EF4-FFF2-40B4-BE49-F238E27FC236}">
                    <a16:creationId xmlns:a16="http://schemas.microsoft.com/office/drawing/2014/main" id="{356CB4EB-7763-1850-9E73-58C417D98F1B}"/>
                  </a:ext>
                </a:extLst>
              </p:cNvPr>
              <p:cNvSpPr/>
              <p:nvPr/>
            </p:nvSpPr>
            <p:spPr>
              <a:xfrm>
                <a:off x="2640770" y="3163822"/>
                <a:ext cx="4769" cy="13513"/>
              </a:xfrm>
              <a:custGeom>
                <a:avLst/>
                <a:gdLst>
                  <a:gd name="connsiteX0" fmla="*/ 4610 w 4769"/>
                  <a:gd name="connsiteY0" fmla="*/ 3816 h 13513"/>
                  <a:gd name="connsiteX1" fmla="*/ 3021 w 4769"/>
                  <a:gd name="connsiteY1" fmla="*/ 1590 h 13513"/>
                  <a:gd name="connsiteX2" fmla="*/ 3974 w 4769"/>
                  <a:gd name="connsiteY2" fmla="*/ 159 h 13513"/>
                  <a:gd name="connsiteX3" fmla="*/ 3338 w 4769"/>
                  <a:gd name="connsiteY3" fmla="*/ 0 h 13513"/>
                  <a:gd name="connsiteX4" fmla="*/ 636 w 4769"/>
                  <a:gd name="connsiteY4" fmla="*/ 636 h 13513"/>
                  <a:gd name="connsiteX5" fmla="*/ 0 w 4769"/>
                  <a:gd name="connsiteY5" fmla="*/ 1749 h 13513"/>
                  <a:gd name="connsiteX6" fmla="*/ 1113 w 4769"/>
                  <a:gd name="connsiteY6" fmla="*/ 5723 h 13513"/>
                  <a:gd name="connsiteX7" fmla="*/ 477 w 4769"/>
                  <a:gd name="connsiteY7" fmla="*/ 8585 h 13513"/>
                  <a:gd name="connsiteX8" fmla="*/ 2703 w 4769"/>
                  <a:gd name="connsiteY8" fmla="*/ 12718 h 13513"/>
                  <a:gd name="connsiteX9" fmla="*/ 3656 w 4769"/>
                  <a:gd name="connsiteY9" fmla="*/ 13513 h 13513"/>
                  <a:gd name="connsiteX10" fmla="*/ 4451 w 4769"/>
                  <a:gd name="connsiteY10" fmla="*/ 11129 h 13513"/>
                  <a:gd name="connsiteX11" fmla="*/ 4769 w 4769"/>
                  <a:gd name="connsiteY11" fmla="*/ 7472 h 13513"/>
                  <a:gd name="connsiteX12" fmla="*/ 4610 w 4769"/>
                  <a:gd name="connsiteY12" fmla="*/ 3816 h 1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69" h="13513">
                    <a:moveTo>
                      <a:pt x="4610" y="3816"/>
                    </a:moveTo>
                    <a:lnTo>
                      <a:pt x="3021" y="1590"/>
                    </a:lnTo>
                    <a:lnTo>
                      <a:pt x="3974" y="159"/>
                    </a:lnTo>
                    <a:lnTo>
                      <a:pt x="3338" y="0"/>
                    </a:lnTo>
                    <a:lnTo>
                      <a:pt x="636" y="636"/>
                    </a:lnTo>
                    <a:lnTo>
                      <a:pt x="0" y="1749"/>
                    </a:lnTo>
                    <a:lnTo>
                      <a:pt x="1113" y="5723"/>
                    </a:lnTo>
                    <a:lnTo>
                      <a:pt x="477" y="8585"/>
                    </a:lnTo>
                    <a:lnTo>
                      <a:pt x="2703" y="12718"/>
                    </a:lnTo>
                    <a:lnTo>
                      <a:pt x="3656" y="13513"/>
                    </a:lnTo>
                    <a:lnTo>
                      <a:pt x="4451" y="11129"/>
                    </a:lnTo>
                    <a:lnTo>
                      <a:pt x="4769" y="7472"/>
                    </a:lnTo>
                    <a:lnTo>
                      <a:pt x="4610" y="381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3" name="Freeform: Shape 5082">
                <a:extLst>
                  <a:ext uri="{FF2B5EF4-FFF2-40B4-BE49-F238E27FC236}">
                    <a16:creationId xmlns:a16="http://schemas.microsoft.com/office/drawing/2014/main" id="{C398BDD5-0D6B-544A-E678-0BDB43B1D50E}"/>
                  </a:ext>
                </a:extLst>
              </p:cNvPr>
              <p:cNvSpPr/>
              <p:nvPr/>
            </p:nvSpPr>
            <p:spPr>
              <a:xfrm>
                <a:off x="1833956" y="2577511"/>
                <a:ext cx="179168" cy="103653"/>
              </a:xfrm>
              <a:custGeom>
                <a:avLst/>
                <a:gdLst>
                  <a:gd name="connsiteX0" fmla="*/ 174558 w 179168"/>
                  <a:gd name="connsiteY0" fmla="*/ 17487 h 103653"/>
                  <a:gd name="connsiteX1" fmla="*/ 173127 w 179168"/>
                  <a:gd name="connsiteY1" fmla="*/ 17329 h 103653"/>
                  <a:gd name="connsiteX2" fmla="*/ 168676 w 179168"/>
                  <a:gd name="connsiteY2" fmla="*/ 16216 h 103653"/>
                  <a:gd name="connsiteX3" fmla="*/ 163747 w 179168"/>
                  <a:gd name="connsiteY3" fmla="*/ 14626 h 103653"/>
                  <a:gd name="connsiteX4" fmla="*/ 160886 w 179168"/>
                  <a:gd name="connsiteY4" fmla="*/ 11128 h 103653"/>
                  <a:gd name="connsiteX5" fmla="*/ 158978 w 179168"/>
                  <a:gd name="connsiteY5" fmla="*/ 8744 h 103653"/>
                  <a:gd name="connsiteX6" fmla="*/ 154845 w 179168"/>
                  <a:gd name="connsiteY6" fmla="*/ 9857 h 103653"/>
                  <a:gd name="connsiteX7" fmla="*/ 154050 w 179168"/>
                  <a:gd name="connsiteY7" fmla="*/ 9539 h 103653"/>
                  <a:gd name="connsiteX8" fmla="*/ 152937 w 179168"/>
                  <a:gd name="connsiteY8" fmla="*/ 8426 h 103653"/>
                  <a:gd name="connsiteX9" fmla="*/ 149757 w 179168"/>
                  <a:gd name="connsiteY9" fmla="*/ 7631 h 103653"/>
                  <a:gd name="connsiteX10" fmla="*/ 145783 w 179168"/>
                  <a:gd name="connsiteY10" fmla="*/ 7631 h 103653"/>
                  <a:gd name="connsiteX11" fmla="*/ 137039 w 179168"/>
                  <a:gd name="connsiteY11" fmla="*/ 3180 h 103653"/>
                  <a:gd name="connsiteX12" fmla="*/ 136085 w 179168"/>
                  <a:gd name="connsiteY12" fmla="*/ 2385 h 103653"/>
                  <a:gd name="connsiteX13" fmla="*/ 129249 w 179168"/>
                  <a:gd name="connsiteY13" fmla="*/ 3180 h 103653"/>
                  <a:gd name="connsiteX14" fmla="*/ 118916 w 179168"/>
                  <a:gd name="connsiteY14" fmla="*/ 5405 h 103653"/>
                  <a:gd name="connsiteX15" fmla="*/ 111126 w 179168"/>
                  <a:gd name="connsiteY15" fmla="*/ 8108 h 103653"/>
                  <a:gd name="connsiteX16" fmla="*/ 103018 w 179168"/>
                  <a:gd name="connsiteY16" fmla="*/ 12877 h 103653"/>
                  <a:gd name="connsiteX17" fmla="*/ 99679 w 179168"/>
                  <a:gd name="connsiteY17" fmla="*/ 16534 h 103653"/>
                  <a:gd name="connsiteX18" fmla="*/ 95864 w 179168"/>
                  <a:gd name="connsiteY18" fmla="*/ 18441 h 103653"/>
                  <a:gd name="connsiteX19" fmla="*/ 90458 w 179168"/>
                  <a:gd name="connsiteY19" fmla="*/ 19872 h 103653"/>
                  <a:gd name="connsiteX20" fmla="*/ 80761 w 179168"/>
                  <a:gd name="connsiteY20" fmla="*/ 19236 h 103653"/>
                  <a:gd name="connsiteX21" fmla="*/ 70745 w 179168"/>
                  <a:gd name="connsiteY21" fmla="*/ 17487 h 103653"/>
                  <a:gd name="connsiteX22" fmla="*/ 59935 w 179168"/>
                  <a:gd name="connsiteY22" fmla="*/ 15580 h 103653"/>
                  <a:gd name="connsiteX23" fmla="*/ 54052 w 179168"/>
                  <a:gd name="connsiteY23" fmla="*/ 16693 h 103653"/>
                  <a:gd name="connsiteX24" fmla="*/ 46104 w 179168"/>
                  <a:gd name="connsiteY24" fmla="*/ 15739 h 103653"/>
                  <a:gd name="connsiteX25" fmla="*/ 34180 w 179168"/>
                  <a:gd name="connsiteY25" fmla="*/ 13513 h 103653"/>
                  <a:gd name="connsiteX26" fmla="*/ 25277 w 179168"/>
                  <a:gd name="connsiteY26" fmla="*/ 12718 h 103653"/>
                  <a:gd name="connsiteX27" fmla="*/ 16534 w 179168"/>
                  <a:gd name="connsiteY27" fmla="*/ 14149 h 103653"/>
                  <a:gd name="connsiteX28" fmla="*/ 14944 w 179168"/>
                  <a:gd name="connsiteY28" fmla="*/ 13036 h 103653"/>
                  <a:gd name="connsiteX29" fmla="*/ 14626 w 179168"/>
                  <a:gd name="connsiteY29" fmla="*/ 11923 h 103653"/>
                  <a:gd name="connsiteX30" fmla="*/ 14944 w 179168"/>
                  <a:gd name="connsiteY30" fmla="*/ 10175 h 103653"/>
                  <a:gd name="connsiteX31" fmla="*/ 16216 w 179168"/>
                  <a:gd name="connsiteY31" fmla="*/ 8744 h 103653"/>
                  <a:gd name="connsiteX32" fmla="*/ 18441 w 179168"/>
                  <a:gd name="connsiteY32" fmla="*/ 7790 h 103653"/>
                  <a:gd name="connsiteX33" fmla="*/ 19554 w 179168"/>
                  <a:gd name="connsiteY33" fmla="*/ 6677 h 103653"/>
                  <a:gd name="connsiteX34" fmla="*/ 19554 w 179168"/>
                  <a:gd name="connsiteY34" fmla="*/ 5564 h 103653"/>
                  <a:gd name="connsiteX35" fmla="*/ 17170 w 179168"/>
                  <a:gd name="connsiteY35" fmla="*/ 3815 h 103653"/>
                  <a:gd name="connsiteX36" fmla="*/ 12400 w 179168"/>
                  <a:gd name="connsiteY36" fmla="*/ 1431 h 103653"/>
                  <a:gd name="connsiteX37" fmla="*/ 10333 w 179168"/>
                  <a:gd name="connsiteY37" fmla="*/ 0 h 103653"/>
                  <a:gd name="connsiteX38" fmla="*/ 9221 w 179168"/>
                  <a:gd name="connsiteY38" fmla="*/ 636 h 103653"/>
                  <a:gd name="connsiteX39" fmla="*/ 8108 w 179168"/>
                  <a:gd name="connsiteY39" fmla="*/ 1590 h 103653"/>
                  <a:gd name="connsiteX40" fmla="*/ 7472 w 179168"/>
                  <a:gd name="connsiteY40" fmla="*/ 3180 h 103653"/>
                  <a:gd name="connsiteX41" fmla="*/ 7313 w 179168"/>
                  <a:gd name="connsiteY41" fmla="*/ 5723 h 103653"/>
                  <a:gd name="connsiteX42" fmla="*/ 3497 w 179168"/>
                  <a:gd name="connsiteY42" fmla="*/ 7631 h 103653"/>
                  <a:gd name="connsiteX43" fmla="*/ 2226 w 179168"/>
                  <a:gd name="connsiteY43" fmla="*/ 8108 h 103653"/>
                  <a:gd name="connsiteX44" fmla="*/ 1590 w 179168"/>
                  <a:gd name="connsiteY44" fmla="*/ 9380 h 103653"/>
                  <a:gd name="connsiteX45" fmla="*/ 636 w 179168"/>
                  <a:gd name="connsiteY45" fmla="*/ 13195 h 103653"/>
                  <a:gd name="connsiteX46" fmla="*/ 636 w 179168"/>
                  <a:gd name="connsiteY46" fmla="*/ 16057 h 103653"/>
                  <a:gd name="connsiteX47" fmla="*/ 1113 w 179168"/>
                  <a:gd name="connsiteY47" fmla="*/ 17487 h 103653"/>
                  <a:gd name="connsiteX48" fmla="*/ 1431 w 179168"/>
                  <a:gd name="connsiteY48" fmla="*/ 18600 h 103653"/>
                  <a:gd name="connsiteX49" fmla="*/ 2544 w 179168"/>
                  <a:gd name="connsiteY49" fmla="*/ 20031 h 103653"/>
                  <a:gd name="connsiteX50" fmla="*/ 3656 w 179168"/>
                  <a:gd name="connsiteY50" fmla="*/ 22257 h 103653"/>
                  <a:gd name="connsiteX51" fmla="*/ 4451 w 179168"/>
                  <a:gd name="connsiteY51" fmla="*/ 25119 h 103653"/>
                  <a:gd name="connsiteX52" fmla="*/ 6041 w 179168"/>
                  <a:gd name="connsiteY52" fmla="*/ 27344 h 103653"/>
                  <a:gd name="connsiteX53" fmla="*/ 10016 w 179168"/>
                  <a:gd name="connsiteY53" fmla="*/ 29570 h 103653"/>
                  <a:gd name="connsiteX54" fmla="*/ 12082 w 179168"/>
                  <a:gd name="connsiteY54" fmla="*/ 30842 h 103653"/>
                  <a:gd name="connsiteX55" fmla="*/ 13672 w 179168"/>
                  <a:gd name="connsiteY55" fmla="*/ 32749 h 103653"/>
                  <a:gd name="connsiteX56" fmla="*/ 14785 w 179168"/>
                  <a:gd name="connsiteY56" fmla="*/ 34498 h 103653"/>
                  <a:gd name="connsiteX57" fmla="*/ 18123 w 179168"/>
                  <a:gd name="connsiteY57" fmla="*/ 36724 h 103653"/>
                  <a:gd name="connsiteX58" fmla="*/ 17805 w 179168"/>
                  <a:gd name="connsiteY58" fmla="*/ 38314 h 103653"/>
                  <a:gd name="connsiteX59" fmla="*/ 17170 w 179168"/>
                  <a:gd name="connsiteY59" fmla="*/ 39903 h 103653"/>
                  <a:gd name="connsiteX60" fmla="*/ 16375 w 179168"/>
                  <a:gd name="connsiteY60" fmla="*/ 40539 h 103653"/>
                  <a:gd name="connsiteX61" fmla="*/ 14626 w 179168"/>
                  <a:gd name="connsiteY61" fmla="*/ 42606 h 103653"/>
                  <a:gd name="connsiteX62" fmla="*/ 13036 w 179168"/>
                  <a:gd name="connsiteY62" fmla="*/ 43719 h 103653"/>
                  <a:gd name="connsiteX63" fmla="*/ 10333 w 179168"/>
                  <a:gd name="connsiteY63" fmla="*/ 47217 h 103653"/>
                  <a:gd name="connsiteX64" fmla="*/ 6041 w 179168"/>
                  <a:gd name="connsiteY64" fmla="*/ 47375 h 103653"/>
                  <a:gd name="connsiteX65" fmla="*/ 5087 w 179168"/>
                  <a:gd name="connsiteY65" fmla="*/ 47693 h 103653"/>
                  <a:gd name="connsiteX66" fmla="*/ 3497 w 179168"/>
                  <a:gd name="connsiteY66" fmla="*/ 48647 h 103653"/>
                  <a:gd name="connsiteX67" fmla="*/ 2703 w 179168"/>
                  <a:gd name="connsiteY67" fmla="*/ 50396 h 103653"/>
                  <a:gd name="connsiteX68" fmla="*/ 3497 w 179168"/>
                  <a:gd name="connsiteY68" fmla="*/ 51827 h 103653"/>
                  <a:gd name="connsiteX69" fmla="*/ 3339 w 179168"/>
                  <a:gd name="connsiteY69" fmla="*/ 53258 h 103653"/>
                  <a:gd name="connsiteX70" fmla="*/ 2544 w 179168"/>
                  <a:gd name="connsiteY70" fmla="*/ 56119 h 103653"/>
                  <a:gd name="connsiteX71" fmla="*/ 3656 w 179168"/>
                  <a:gd name="connsiteY71" fmla="*/ 58981 h 103653"/>
                  <a:gd name="connsiteX72" fmla="*/ 5087 w 179168"/>
                  <a:gd name="connsiteY72" fmla="*/ 60411 h 103653"/>
                  <a:gd name="connsiteX73" fmla="*/ 5405 w 179168"/>
                  <a:gd name="connsiteY73" fmla="*/ 61206 h 103653"/>
                  <a:gd name="connsiteX74" fmla="*/ 5087 w 179168"/>
                  <a:gd name="connsiteY74" fmla="*/ 62637 h 103653"/>
                  <a:gd name="connsiteX75" fmla="*/ 2861 w 179168"/>
                  <a:gd name="connsiteY75" fmla="*/ 65340 h 103653"/>
                  <a:gd name="connsiteX76" fmla="*/ 2226 w 179168"/>
                  <a:gd name="connsiteY76" fmla="*/ 66453 h 103653"/>
                  <a:gd name="connsiteX77" fmla="*/ 0 w 179168"/>
                  <a:gd name="connsiteY77" fmla="*/ 66930 h 103653"/>
                  <a:gd name="connsiteX78" fmla="*/ 4451 w 179168"/>
                  <a:gd name="connsiteY78" fmla="*/ 72017 h 103653"/>
                  <a:gd name="connsiteX79" fmla="*/ 6836 w 179168"/>
                  <a:gd name="connsiteY79" fmla="*/ 74084 h 103653"/>
                  <a:gd name="connsiteX80" fmla="*/ 9698 w 179168"/>
                  <a:gd name="connsiteY80" fmla="*/ 75673 h 103653"/>
                  <a:gd name="connsiteX81" fmla="*/ 12877 w 179168"/>
                  <a:gd name="connsiteY81" fmla="*/ 76945 h 103653"/>
                  <a:gd name="connsiteX82" fmla="*/ 14149 w 179168"/>
                  <a:gd name="connsiteY82" fmla="*/ 78058 h 103653"/>
                  <a:gd name="connsiteX83" fmla="*/ 16216 w 179168"/>
                  <a:gd name="connsiteY83" fmla="*/ 83464 h 103653"/>
                  <a:gd name="connsiteX84" fmla="*/ 17170 w 179168"/>
                  <a:gd name="connsiteY84" fmla="*/ 85530 h 103653"/>
                  <a:gd name="connsiteX85" fmla="*/ 18600 w 179168"/>
                  <a:gd name="connsiteY85" fmla="*/ 86166 h 103653"/>
                  <a:gd name="connsiteX86" fmla="*/ 18918 w 179168"/>
                  <a:gd name="connsiteY86" fmla="*/ 86643 h 103653"/>
                  <a:gd name="connsiteX87" fmla="*/ 18918 w 179168"/>
                  <a:gd name="connsiteY87" fmla="*/ 87438 h 103653"/>
                  <a:gd name="connsiteX88" fmla="*/ 17329 w 179168"/>
                  <a:gd name="connsiteY88" fmla="*/ 91253 h 103653"/>
                  <a:gd name="connsiteX89" fmla="*/ 16693 w 179168"/>
                  <a:gd name="connsiteY89" fmla="*/ 99838 h 103653"/>
                  <a:gd name="connsiteX90" fmla="*/ 16375 w 179168"/>
                  <a:gd name="connsiteY90" fmla="*/ 100474 h 103653"/>
                  <a:gd name="connsiteX91" fmla="*/ 19554 w 179168"/>
                  <a:gd name="connsiteY91" fmla="*/ 100951 h 103653"/>
                  <a:gd name="connsiteX92" fmla="*/ 23211 w 179168"/>
                  <a:gd name="connsiteY92" fmla="*/ 100951 h 103653"/>
                  <a:gd name="connsiteX93" fmla="*/ 25754 w 179168"/>
                  <a:gd name="connsiteY93" fmla="*/ 98884 h 103653"/>
                  <a:gd name="connsiteX94" fmla="*/ 29411 w 179168"/>
                  <a:gd name="connsiteY94" fmla="*/ 98725 h 103653"/>
                  <a:gd name="connsiteX95" fmla="*/ 31160 w 179168"/>
                  <a:gd name="connsiteY95" fmla="*/ 98407 h 103653"/>
                  <a:gd name="connsiteX96" fmla="*/ 34180 w 179168"/>
                  <a:gd name="connsiteY96" fmla="*/ 98884 h 103653"/>
                  <a:gd name="connsiteX97" fmla="*/ 37042 w 179168"/>
                  <a:gd name="connsiteY97" fmla="*/ 98725 h 103653"/>
                  <a:gd name="connsiteX98" fmla="*/ 40698 w 179168"/>
                  <a:gd name="connsiteY98" fmla="*/ 97930 h 103653"/>
                  <a:gd name="connsiteX99" fmla="*/ 44037 w 179168"/>
                  <a:gd name="connsiteY99" fmla="*/ 96500 h 103653"/>
                  <a:gd name="connsiteX100" fmla="*/ 46739 w 179168"/>
                  <a:gd name="connsiteY100" fmla="*/ 96500 h 103653"/>
                  <a:gd name="connsiteX101" fmla="*/ 47852 w 179168"/>
                  <a:gd name="connsiteY101" fmla="*/ 96341 h 103653"/>
                  <a:gd name="connsiteX102" fmla="*/ 48488 w 179168"/>
                  <a:gd name="connsiteY102" fmla="*/ 96023 h 103653"/>
                  <a:gd name="connsiteX103" fmla="*/ 49124 w 179168"/>
                  <a:gd name="connsiteY103" fmla="*/ 93956 h 103653"/>
                  <a:gd name="connsiteX104" fmla="*/ 54052 w 179168"/>
                  <a:gd name="connsiteY104" fmla="*/ 93797 h 103653"/>
                  <a:gd name="connsiteX105" fmla="*/ 55801 w 179168"/>
                  <a:gd name="connsiteY105" fmla="*/ 94115 h 103653"/>
                  <a:gd name="connsiteX106" fmla="*/ 58663 w 179168"/>
                  <a:gd name="connsiteY106" fmla="*/ 94115 h 103653"/>
                  <a:gd name="connsiteX107" fmla="*/ 61524 w 179168"/>
                  <a:gd name="connsiteY107" fmla="*/ 93002 h 103653"/>
                  <a:gd name="connsiteX108" fmla="*/ 62319 w 179168"/>
                  <a:gd name="connsiteY108" fmla="*/ 93161 h 103653"/>
                  <a:gd name="connsiteX109" fmla="*/ 63909 w 179168"/>
                  <a:gd name="connsiteY109" fmla="*/ 96023 h 103653"/>
                  <a:gd name="connsiteX110" fmla="*/ 64545 w 179168"/>
                  <a:gd name="connsiteY110" fmla="*/ 96818 h 103653"/>
                  <a:gd name="connsiteX111" fmla="*/ 66135 w 179168"/>
                  <a:gd name="connsiteY111" fmla="*/ 97613 h 103653"/>
                  <a:gd name="connsiteX112" fmla="*/ 69632 w 179168"/>
                  <a:gd name="connsiteY112" fmla="*/ 99838 h 103653"/>
                  <a:gd name="connsiteX113" fmla="*/ 70268 w 179168"/>
                  <a:gd name="connsiteY113" fmla="*/ 99202 h 103653"/>
                  <a:gd name="connsiteX114" fmla="*/ 71858 w 179168"/>
                  <a:gd name="connsiteY114" fmla="*/ 98566 h 103653"/>
                  <a:gd name="connsiteX115" fmla="*/ 75992 w 179168"/>
                  <a:gd name="connsiteY115" fmla="*/ 99520 h 103653"/>
                  <a:gd name="connsiteX116" fmla="*/ 79966 w 179168"/>
                  <a:gd name="connsiteY116" fmla="*/ 101269 h 103653"/>
                  <a:gd name="connsiteX117" fmla="*/ 83463 w 179168"/>
                  <a:gd name="connsiteY117" fmla="*/ 103654 h 103653"/>
                  <a:gd name="connsiteX118" fmla="*/ 87120 w 179168"/>
                  <a:gd name="connsiteY118" fmla="*/ 103018 h 103653"/>
                  <a:gd name="connsiteX119" fmla="*/ 91412 w 179168"/>
                  <a:gd name="connsiteY119" fmla="*/ 101746 h 103653"/>
                  <a:gd name="connsiteX120" fmla="*/ 94115 w 179168"/>
                  <a:gd name="connsiteY120" fmla="*/ 101428 h 103653"/>
                  <a:gd name="connsiteX121" fmla="*/ 96977 w 179168"/>
                  <a:gd name="connsiteY121" fmla="*/ 101269 h 103653"/>
                  <a:gd name="connsiteX122" fmla="*/ 98725 w 179168"/>
                  <a:gd name="connsiteY122" fmla="*/ 100633 h 103653"/>
                  <a:gd name="connsiteX123" fmla="*/ 102700 w 179168"/>
                  <a:gd name="connsiteY123" fmla="*/ 101269 h 103653"/>
                  <a:gd name="connsiteX124" fmla="*/ 106833 w 179168"/>
                  <a:gd name="connsiteY124" fmla="*/ 99997 h 103653"/>
                  <a:gd name="connsiteX125" fmla="*/ 108741 w 179168"/>
                  <a:gd name="connsiteY125" fmla="*/ 98884 h 103653"/>
                  <a:gd name="connsiteX126" fmla="*/ 109377 w 179168"/>
                  <a:gd name="connsiteY126" fmla="*/ 97136 h 103653"/>
                  <a:gd name="connsiteX127" fmla="*/ 109059 w 179168"/>
                  <a:gd name="connsiteY127" fmla="*/ 94115 h 103653"/>
                  <a:gd name="connsiteX128" fmla="*/ 108105 w 179168"/>
                  <a:gd name="connsiteY128" fmla="*/ 91253 h 103653"/>
                  <a:gd name="connsiteX129" fmla="*/ 107151 w 179168"/>
                  <a:gd name="connsiteY129" fmla="*/ 90141 h 103653"/>
                  <a:gd name="connsiteX130" fmla="*/ 106833 w 179168"/>
                  <a:gd name="connsiteY130" fmla="*/ 89028 h 103653"/>
                  <a:gd name="connsiteX131" fmla="*/ 107310 w 179168"/>
                  <a:gd name="connsiteY131" fmla="*/ 87915 h 103653"/>
                  <a:gd name="connsiteX132" fmla="*/ 107946 w 179168"/>
                  <a:gd name="connsiteY132" fmla="*/ 87120 h 103653"/>
                  <a:gd name="connsiteX133" fmla="*/ 110649 w 179168"/>
                  <a:gd name="connsiteY133" fmla="*/ 86484 h 103653"/>
                  <a:gd name="connsiteX134" fmla="*/ 114146 w 179168"/>
                  <a:gd name="connsiteY134" fmla="*/ 87438 h 103653"/>
                  <a:gd name="connsiteX135" fmla="*/ 113987 w 179168"/>
                  <a:gd name="connsiteY135" fmla="*/ 86484 h 103653"/>
                  <a:gd name="connsiteX136" fmla="*/ 114305 w 179168"/>
                  <a:gd name="connsiteY136" fmla="*/ 85530 h 103653"/>
                  <a:gd name="connsiteX137" fmla="*/ 115259 w 179168"/>
                  <a:gd name="connsiteY137" fmla="*/ 84576 h 103653"/>
                  <a:gd name="connsiteX138" fmla="*/ 119551 w 179168"/>
                  <a:gd name="connsiteY138" fmla="*/ 83781 h 103653"/>
                  <a:gd name="connsiteX139" fmla="*/ 120028 w 179168"/>
                  <a:gd name="connsiteY139" fmla="*/ 82987 h 103653"/>
                  <a:gd name="connsiteX140" fmla="*/ 120664 w 179168"/>
                  <a:gd name="connsiteY140" fmla="*/ 81238 h 103653"/>
                  <a:gd name="connsiteX141" fmla="*/ 121618 w 179168"/>
                  <a:gd name="connsiteY141" fmla="*/ 79489 h 103653"/>
                  <a:gd name="connsiteX142" fmla="*/ 122572 w 179168"/>
                  <a:gd name="connsiteY142" fmla="*/ 79012 h 103653"/>
                  <a:gd name="connsiteX143" fmla="*/ 124480 w 179168"/>
                  <a:gd name="connsiteY143" fmla="*/ 79012 h 103653"/>
                  <a:gd name="connsiteX144" fmla="*/ 127818 w 179168"/>
                  <a:gd name="connsiteY144" fmla="*/ 78694 h 103653"/>
                  <a:gd name="connsiteX145" fmla="*/ 130362 w 179168"/>
                  <a:gd name="connsiteY145" fmla="*/ 78058 h 103653"/>
                  <a:gd name="connsiteX146" fmla="*/ 132747 w 179168"/>
                  <a:gd name="connsiteY146" fmla="*/ 76786 h 103653"/>
                  <a:gd name="connsiteX147" fmla="*/ 134018 w 179168"/>
                  <a:gd name="connsiteY147" fmla="*/ 75673 h 103653"/>
                  <a:gd name="connsiteX148" fmla="*/ 139106 w 179168"/>
                  <a:gd name="connsiteY148" fmla="*/ 75038 h 103653"/>
                  <a:gd name="connsiteX149" fmla="*/ 140696 w 179168"/>
                  <a:gd name="connsiteY149" fmla="*/ 74561 h 103653"/>
                  <a:gd name="connsiteX150" fmla="*/ 142126 w 179168"/>
                  <a:gd name="connsiteY150" fmla="*/ 75038 h 103653"/>
                  <a:gd name="connsiteX151" fmla="*/ 144034 w 179168"/>
                  <a:gd name="connsiteY151" fmla="*/ 76945 h 103653"/>
                  <a:gd name="connsiteX152" fmla="*/ 147214 w 179168"/>
                  <a:gd name="connsiteY152" fmla="*/ 79648 h 103653"/>
                  <a:gd name="connsiteX153" fmla="*/ 148962 w 179168"/>
                  <a:gd name="connsiteY153" fmla="*/ 80443 h 103653"/>
                  <a:gd name="connsiteX154" fmla="*/ 150234 w 179168"/>
                  <a:gd name="connsiteY154" fmla="*/ 80125 h 103653"/>
                  <a:gd name="connsiteX155" fmla="*/ 152619 w 179168"/>
                  <a:gd name="connsiteY155" fmla="*/ 79171 h 103653"/>
                  <a:gd name="connsiteX156" fmla="*/ 154845 w 179168"/>
                  <a:gd name="connsiteY156" fmla="*/ 79012 h 103653"/>
                  <a:gd name="connsiteX157" fmla="*/ 156593 w 179168"/>
                  <a:gd name="connsiteY157" fmla="*/ 79330 h 103653"/>
                  <a:gd name="connsiteX158" fmla="*/ 157547 w 179168"/>
                  <a:gd name="connsiteY158" fmla="*/ 78376 h 103653"/>
                  <a:gd name="connsiteX159" fmla="*/ 158819 w 179168"/>
                  <a:gd name="connsiteY159" fmla="*/ 78217 h 103653"/>
                  <a:gd name="connsiteX160" fmla="*/ 162794 w 179168"/>
                  <a:gd name="connsiteY160" fmla="*/ 78853 h 103653"/>
                  <a:gd name="connsiteX161" fmla="*/ 161840 w 179168"/>
                  <a:gd name="connsiteY161" fmla="*/ 76150 h 103653"/>
                  <a:gd name="connsiteX162" fmla="*/ 157229 w 179168"/>
                  <a:gd name="connsiteY162" fmla="*/ 70586 h 103653"/>
                  <a:gd name="connsiteX163" fmla="*/ 153891 w 179168"/>
                  <a:gd name="connsiteY163" fmla="*/ 65658 h 103653"/>
                  <a:gd name="connsiteX164" fmla="*/ 151983 w 179168"/>
                  <a:gd name="connsiteY164" fmla="*/ 63909 h 103653"/>
                  <a:gd name="connsiteX165" fmla="*/ 147532 w 179168"/>
                  <a:gd name="connsiteY165" fmla="*/ 61683 h 103653"/>
                  <a:gd name="connsiteX166" fmla="*/ 155322 w 179168"/>
                  <a:gd name="connsiteY166" fmla="*/ 53417 h 103653"/>
                  <a:gd name="connsiteX167" fmla="*/ 157070 w 179168"/>
                  <a:gd name="connsiteY167" fmla="*/ 53099 h 103653"/>
                  <a:gd name="connsiteX168" fmla="*/ 159137 w 179168"/>
                  <a:gd name="connsiteY168" fmla="*/ 51827 h 103653"/>
                  <a:gd name="connsiteX169" fmla="*/ 159296 w 179168"/>
                  <a:gd name="connsiteY169" fmla="*/ 42447 h 103653"/>
                  <a:gd name="connsiteX170" fmla="*/ 160250 w 179168"/>
                  <a:gd name="connsiteY170" fmla="*/ 36724 h 103653"/>
                  <a:gd name="connsiteX171" fmla="*/ 161681 w 179168"/>
                  <a:gd name="connsiteY171" fmla="*/ 35134 h 103653"/>
                  <a:gd name="connsiteX172" fmla="*/ 163270 w 179168"/>
                  <a:gd name="connsiteY172" fmla="*/ 33862 h 103653"/>
                  <a:gd name="connsiteX173" fmla="*/ 166132 w 179168"/>
                  <a:gd name="connsiteY173" fmla="*/ 29411 h 103653"/>
                  <a:gd name="connsiteX174" fmla="*/ 171537 w 179168"/>
                  <a:gd name="connsiteY174" fmla="*/ 28298 h 103653"/>
                  <a:gd name="connsiteX175" fmla="*/ 175671 w 179168"/>
                  <a:gd name="connsiteY175" fmla="*/ 29729 h 103653"/>
                  <a:gd name="connsiteX176" fmla="*/ 178532 w 179168"/>
                  <a:gd name="connsiteY176" fmla="*/ 25754 h 103653"/>
                  <a:gd name="connsiteX177" fmla="*/ 179168 w 179168"/>
                  <a:gd name="connsiteY177" fmla="*/ 17329 h 103653"/>
                  <a:gd name="connsiteX178" fmla="*/ 174558 w 179168"/>
                  <a:gd name="connsiteY178" fmla="*/ 17487 h 103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79168" h="103653">
                    <a:moveTo>
                      <a:pt x="174558" y="17487"/>
                    </a:moveTo>
                    <a:lnTo>
                      <a:pt x="173127" y="17329"/>
                    </a:lnTo>
                    <a:lnTo>
                      <a:pt x="168676" y="16216"/>
                    </a:lnTo>
                    <a:lnTo>
                      <a:pt x="163747" y="14626"/>
                    </a:lnTo>
                    <a:lnTo>
                      <a:pt x="160886" y="11128"/>
                    </a:lnTo>
                    <a:lnTo>
                      <a:pt x="158978" y="8744"/>
                    </a:lnTo>
                    <a:lnTo>
                      <a:pt x="154845" y="9857"/>
                    </a:lnTo>
                    <a:lnTo>
                      <a:pt x="154050" y="9539"/>
                    </a:lnTo>
                    <a:lnTo>
                      <a:pt x="152937" y="8426"/>
                    </a:lnTo>
                    <a:lnTo>
                      <a:pt x="149757" y="7631"/>
                    </a:lnTo>
                    <a:lnTo>
                      <a:pt x="145783" y="7631"/>
                    </a:lnTo>
                    <a:lnTo>
                      <a:pt x="137039" y="3180"/>
                    </a:lnTo>
                    <a:lnTo>
                      <a:pt x="136085" y="2385"/>
                    </a:lnTo>
                    <a:lnTo>
                      <a:pt x="129249" y="3180"/>
                    </a:lnTo>
                    <a:lnTo>
                      <a:pt x="118916" y="5405"/>
                    </a:lnTo>
                    <a:lnTo>
                      <a:pt x="111126" y="8108"/>
                    </a:lnTo>
                    <a:lnTo>
                      <a:pt x="103018" y="12877"/>
                    </a:lnTo>
                    <a:lnTo>
                      <a:pt x="99679" y="16534"/>
                    </a:lnTo>
                    <a:lnTo>
                      <a:pt x="95864" y="18441"/>
                    </a:lnTo>
                    <a:lnTo>
                      <a:pt x="90458" y="19872"/>
                    </a:lnTo>
                    <a:lnTo>
                      <a:pt x="80761" y="19236"/>
                    </a:lnTo>
                    <a:lnTo>
                      <a:pt x="70745" y="17487"/>
                    </a:lnTo>
                    <a:lnTo>
                      <a:pt x="59935" y="15580"/>
                    </a:lnTo>
                    <a:lnTo>
                      <a:pt x="54052" y="16693"/>
                    </a:lnTo>
                    <a:lnTo>
                      <a:pt x="46104" y="15739"/>
                    </a:lnTo>
                    <a:lnTo>
                      <a:pt x="34180" y="13513"/>
                    </a:lnTo>
                    <a:lnTo>
                      <a:pt x="25277" y="12718"/>
                    </a:lnTo>
                    <a:lnTo>
                      <a:pt x="16534" y="14149"/>
                    </a:lnTo>
                    <a:lnTo>
                      <a:pt x="14944" y="13036"/>
                    </a:lnTo>
                    <a:lnTo>
                      <a:pt x="14626" y="11923"/>
                    </a:lnTo>
                    <a:lnTo>
                      <a:pt x="14944" y="10175"/>
                    </a:lnTo>
                    <a:lnTo>
                      <a:pt x="16216" y="8744"/>
                    </a:lnTo>
                    <a:lnTo>
                      <a:pt x="18441" y="7790"/>
                    </a:lnTo>
                    <a:lnTo>
                      <a:pt x="19554" y="6677"/>
                    </a:lnTo>
                    <a:lnTo>
                      <a:pt x="19554" y="5564"/>
                    </a:lnTo>
                    <a:lnTo>
                      <a:pt x="17170" y="3815"/>
                    </a:lnTo>
                    <a:lnTo>
                      <a:pt x="12400" y="1431"/>
                    </a:lnTo>
                    <a:lnTo>
                      <a:pt x="10333" y="0"/>
                    </a:lnTo>
                    <a:lnTo>
                      <a:pt x="9221" y="636"/>
                    </a:lnTo>
                    <a:lnTo>
                      <a:pt x="8108" y="1590"/>
                    </a:lnTo>
                    <a:lnTo>
                      <a:pt x="7472" y="3180"/>
                    </a:lnTo>
                    <a:lnTo>
                      <a:pt x="7313" y="5723"/>
                    </a:lnTo>
                    <a:lnTo>
                      <a:pt x="3497" y="7631"/>
                    </a:lnTo>
                    <a:lnTo>
                      <a:pt x="2226" y="8108"/>
                    </a:lnTo>
                    <a:lnTo>
                      <a:pt x="1590" y="9380"/>
                    </a:lnTo>
                    <a:lnTo>
                      <a:pt x="636" y="13195"/>
                    </a:lnTo>
                    <a:lnTo>
                      <a:pt x="636" y="16057"/>
                    </a:lnTo>
                    <a:lnTo>
                      <a:pt x="1113" y="17487"/>
                    </a:lnTo>
                    <a:lnTo>
                      <a:pt x="1431" y="18600"/>
                    </a:lnTo>
                    <a:lnTo>
                      <a:pt x="2544" y="20031"/>
                    </a:lnTo>
                    <a:lnTo>
                      <a:pt x="3656" y="22257"/>
                    </a:lnTo>
                    <a:lnTo>
                      <a:pt x="4451" y="25119"/>
                    </a:lnTo>
                    <a:lnTo>
                      <a:pt x="6041" y="27344"/>
                    </a:lnTo>
                    <a:lnTo>
                      <a:pt x="10016" y="29570"/>
                    </a:lnTo>
                    <a:lnTo>
                      <a:pt x="12082" y="30842"/>
                    </a:lnTo>
                    <a:lnTo>
                      <a:pt x="13672" y="32749"/>
                    </a:lnTo>
                    <a:lnTo>
                      <a:pt x="14785" y="34498"/>
                    </a:lnTo>
                    <a:lnTo>
                      <a:pt x="18123" y="36724"/>
                    </a:lnTo>
                    <a:lnTo>
                      <a:pt x="17805" y="38314"/>
                    </a:lnTo>
                    <a:lnTo>
                      <a:pt x="17170" y="39903"/>
                    </a:lnTo>
                    <a:lnTo>
                      <a:pt x="16375" y="40539"/>
                    </a:lnTo>
                    <a:lnTo>
                      <a:pt x="14626" y="42606"/>
                    </a:lnTo>
                    <a:lnTo>
                      <a:pt x="13036" y="43719"/>
                    </a:lnTo>
                    <a:lnTo>
                      <a:pt x="10333" y="47217"/>
                    </a:lnTo>
                    <a:lnTo>
                      <a:pt x="6041" y="47375"/>
                    </a:lnTo>
                    <a:lnTo>
                      <a:pt x="5087" y="47693"/>
                    </a:lnTo>
                    <a:lnTo>
                      <a:pt x="3497" y="48647"/>
                    </a:lnTo>
                    <a:lnTo>
                      <a:pt x="2703" y="50396"/>
                    </a:lnTo>
                    <a:lnTo>
                      <a:pt x="3497" y="51827"/>
                    </a:lnTo>
                    <a:lnTo>
                      <a:pt x="3339" y="53258"/>
                    </a:lnTo>
                    <a:lnTo>
                      <a:pt x="2544" y="56119"/>
                    </a:lnTo>
                    <a:lnTo>
                      <a:pt x="3656" y="58981"/>
                    </a:lnTo>
                    <a:lnTo>
                      <a:pt x="5087" y="60411"/>
                    </a:lnTo>
                    <a:lnTo>
                      <a:pt x="5405" y="61206"/>
                    </a:lnTo>
                    <a:lnTo>
                      <a:pt x="5087" y="62637"/>
                    </a:lnTo>
                    <a:lnTo>
                      <a:pt x="2861" y="65340"/>
                    </a:lnTo>
                    <a:lnTo>
                      <a:pt x="2226" y="66453"/>
                    </a:lnTo>
                    <a:lnTo>
                      <a:pt x="0" y="66930"/>
                    </a:lnTo>
                    <a:lnTo>
                      <a:pt x="4451" y="72017"/>
                    </a:lnTo>
                    <a:lnTo>
                      <a:pt x="6836" y="74084"/>
                    </a:lnTo>
                    <a:lnTo>
                      <a:pt x="9698" y="75673"/>
                    </a:lnTo>
                    <a:lnTo>
                      <a:pt x="12877" y="76945"/>
                    </a:lnTo>
                    <a:lnTo>
                      <a:pt x="14149" y="78058"/>
                    </a:lnTo>
                    <a:lnTo>
                      <a:pt x="16216" y="83464"/>
                    </a:lnTo>
                    <a:lnTo>
                      <a:pt x="17170" y="85530"/>
                    </a:lnTo>
                    <a:lnTo>
                      <a:pt x="18600" y="86166"/>
                    </a:lnTo>
                    <a:lnTo>
                      <a:pt x="18918" y="86643"/>
                    </a:lnTo>
                    <a:lnTo>
                      <a:pt x="18918" y="87438"/>
                    </a:lnTo>
                    <a:lnTo>
                      <a:pt x="17329" y="91253"/>
                    </a:lnTo>
                    <a:lnTo>
                      <a:pt x="16693" y="99838"/>
                    </a:lnTo>
                    <a:lnTo>
                      <a:pt x="16375" y="100474"/>
                    </a:lnTo>
                    <a:lnTo>
                      <a:pt x="19554" y="100951"/>
                    </a:lnTo>
                    <a:lnTo>
                      <a:pt x="23211" y="100951"/>
                    </a:lnTo>
                    <a:lnTo>
                      <a:pt x="25754" y="98884"/>
                    </a:lnTo>
                    <a:lnTo>
                      <a:pt x="29411" y="98725"/>
                    </a:lnTo>
                    <a:lnTo>
                      <a:pt x="31160" y="98407"/>
                    </a:lnTo>
                    <a:lnTo>
                      <a:pt x="34180" y="98884"/>
                    </a:lnTo>
                    <a:lnTo>
                      <a:pt x="37042" y="98725"/>
                    </a:lnTo>
                    <a:lnTo>
                      <a:pt x="40698" y="97930"/>
                    </a:lnTo>
                    <a:lnTo>
                      <a:pt x="44037" y="96500"/>
                    </a:lnTo>
                    <a:lnTo>
                      <a:pt x="46739" y="96500"/>
                    </a:lnTo>
                    <a:lnTo>
                      <a:pt x="47852" y="96341"/>
                    </a:lnTo>
                    <a:lnTo>
                      <a:pt x="48488" y="96023"/>
                    </a:lnTo>
                    <a:lnTo>
                      <a:pt x="49124" y="93956"/>
                    </a:lnTo>
                    <a:lnTo>
                      <a:pt x="54052" y="93797"/>
                    </a:lnTo>
                    <a:lnTo>
                      <a:pt x="55801" y="94115"/>
                    </a:lnTo>
                    <a:lnTo>
                      <a:pt x="58663" y="94115"/>
                    </a:lnTo>
                    <a:lnTo>
                      <a:pt x="61524" y="93002"/>
                    </a:lnTo>
                    <a:lnTo>
                      <a:pt x="62319" y="93161"/>
                    </a:lnTo>
                    <a:lnTo>
                      <a:pt x="63909" y="96023"/>
                    </a:lnTo>
                    <a:lnTo>
                      <a:pt x="64545" y="96818"/>
                    </a:lnTo>
                    <a:lnTo>
                      <a:pt x="66135" y="97613"/>
                    </a:lnTo>
                    <a:lnTo>
                      <a:pt x="69632" y="99838"/>
                    </a:lnTo>
                    <a:lnTo>
                      <a:pt x="70268" y="99202"/>
                    </a:lnTo>
                    <a:lnTo>
                      <a:pt x="71858" y="98566"/>
                    </a:lnTo>
                    <a:lnTo>
                      <a:pt x="75992" y="99520"/>
                    </a:lnTo>
                    <a:lnTo>
                      <a:pt x="79966" y="101269"/>
                    </a:lnTo>
                    <a:lnTo>
                      <a:pt x="83463" y="103654"/>
                    </a:lnTo>
                    <a:lnTo>
                      <a:pt x="87120" y="103018"/>
                    </a:lnTo>
                    <a:lnTo>
                      <a:pt x="91412" y="101746"/>
                    </a:lnTo>
                    <a:lnTo>
                      <a:pt x="94115" y="101428"/>
                    </a:lnTo>
                    <a:lnTo>
                      <a:pt x="96977" y="101269"/>
                    </a:lnTo>
                    <a:lnTo>
                      <a:pt x="98725" y="100633"/>
                    </a:lnTo>
                    <a:lnTo>
                      <a:pt x="102700" y="101269"/>
                    </a:lnTo>
                    <a:lnTo>
                      <a:pt x="106833" y="99997"/>
                    </a:lnTo>
                    <a:lnTo>
                      <a:pt x="108741" y="98884"/>
                    </a:lnTo>
                    <a:lnTo>
                      <a:pt x="109377" y="97136"/>
                    </a:lnTo>
                    <a:lnTo>
                      <a:pt x="109059" y="94115"/>
                    </a:lnTo>
                    <a:lnTo>
                      <a:pt x="108105" y="91253"/>
                    </a:lnTo>
                    <a:lnTo>
                      <a:pt x="107151" y="90141"/>
                    </a:lnTo>
                    <a:lnTo>
                      <a:pt x="106833" y="89028"/>
                    </a:lnTo>
                    <a:lnTo>
                      <a:pt x="107310" y="87915"/>
                    </a:lnTo>
                    <a:lnTo>
                      <a:pt x="107946" y="87120"/>
                    </a:lnTo>
                    <a:lnTo>
                      <a:pt x="110649" y="86484"/>
                    </a:lnTo>
                    <a:lnTo>
                      <a:pt x="114146" y="87438"/>
                    </a:lnTo>
                    <a:lnTo>
                      <a:pt x="113987" y="86484"/>
                    </a:lnTo>
                    <a:lnTo>
                      <a:pt x="114305" y="85530"/>
                    </a:lnTo>
                    <a:lnTo>
                      <a:pt x="115259" y="84576"/>
                    </a:lnTo>
                    <a:lnTo>
                      <a:pt x="119551" y="83781"/>
                    </a:lnTo>
                    <a:lnTo>
                      <a:pt x="120028" y="82987"/>
                    </a:lnTo>
                    <a:lnTo>
                      <a:pt x="120664" y="81238"/>
                    </a:lnTo>
                    <a:lnTo>
                      <a:pt x="121618" y="79489"/>
                    </a:lnTo>
                    <a:lnTo>
                      <a:pt x="122572" y="79012"/>
                    </a:lnTo>
                    <a:lnTo>
                      <a:pt x="124480" y="79012"/>
                    </a:lnTo>
                    <a:lnTo>
                      <a:pt x="127818" y="78694"/>
                    </a:lnTo>
                    <a:lnTo>
                      <a:pt x="130362" y="78058"/>
                    </a:lnTo>
                    <a:lnTo>
                      <a:pt x="132747" y="76786"/>
                    </a:lnTo>
                    <a:lnTo>
                      <a:pt x="134018" y="75673"/>
                    </a:lnTo>
                    <a:lnTo>
                      <a:pt x="139106" y="75038"/>
                    </a:lnTo>
                    <a:lnTo>
                      <a:pt x="140696" y="74561"/>
                    </a:lnTo>
                    <a:lnTo>
                      <a:pt x="142126" y="75038"/>
                    </a:lnTo>
                    <a:lnTo>
                      <a:pt x="144034" y="76945"/>
                    </a:lnTo>
                    <a:lnTo>
                      <a:pt x="147214" y="79648"/>
                    </a:lnTo>
                    <a:lnTo>
                      <a:pt x="148962" y="80443"/>
                    </a:lnTo>
                    <a:lnTo>
                      <a:pt x="150234" y="80125"/>
                    </a:lnTo>
                    <a:lnTo>
                      <a:pt x="152619" y="79171"/>
                    </a:lnTo>
                    <a:lnTo>
                      <a:pt x="154845" y="79012"/>
                    </a:lnTo>
                    <a:lnTo>
                      <a:pt x="156593" y="79330"/>
                    </a:lnTo>
                    <a:lnTo>
                      <a:pt x="157547" y="78376"/>
                    </a:lnTo>
                    <a:lnTo>
                      <a:pt x="158819" y="78217"/>
                    </a:lnTo>
                    <a:lnTo>
                      <a:pt x="162794" y="78853"/>
                    </a:lnTo>
                    <a:lnTo>
                      <a:pt x="161840" y="76150"/>
                    </a:lnTo>
                    <a:lnTo>
                      <a:pt x="157229" y="70586"/>
                    </a:lnTo>
                    <a:lnTo>
                      <a:pt x="153891" y="65658"/>
                    </a:lnTo>
                    <a:lnTo>
                      <a:pt x="151983" y="63909"/>
                    </a:lnTo>
                    <a:lnTo>
                      <a:pt x="147532" y="61683"/>
                    </a:lnTo>
                    <a:lnTo>
                      <a:pt x="155322" y="53417"/>
                    </a:lnTo>
                    <a:lnTo>
                      <a:pt x="157070" y="53099"/>
                    </a:lnTo>
                    <a:lnTo>
                      <a:pt x="159137" y="51827"/>
                    </a:lnTo>
                    <a:lnTo>
                      <a:pt x="159296" y="42447"/>
                    </a:lnTo>
                    <a:lnTo>
                      <a:pt x="160250" y="36724"/>
                    </a:lnTo>
                    <a:lnTo>
                      <a:pt x="161681" y="35134"/>
                    </a:lnTo>
                    <a:lnTo>
                      <a:pt x="163270" y="33862"/>
                    </a:lnTo>
                    <a:lnTo>
                      <a:pt x="166132" y="29411"/>
                    </a:lnTo>
                    <a:lnTo>
                      <a:pt x="171537" y="28298"/>
                    </a:lnTo>
                    <a:lnTo>
                      <a:pt x="175671" y="29729"/>
                    </a:lnTo>
                    <a:lnTo>
                      <a:pt x="178532" y="25754"/>
                    </a:lnTo>
                    <a:lnTo>
                      <a:pt x="179168" y="17329"/>
                    </a:lnTo>
                    <a:lnTo>
                      <a:pt x="174558" y="174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4" name="Freeform: Shape 5083">
                <a:extLst>
                  <a:ext uri="{FF2B5EF4-FFF2-40B4-BE49-F238E27FC236}">
                    <a16:creationId xmlns:a16="http://schemas.microsoft.com/office/drawing/2014/main" id="{155FB935-A4F6-C9BA-8B17-16750BBD0922}"/>
                  </a:ext>
                </a:extLst>
              </p:cNvPr>
              <p:cNvSpPr/>
              <p:nvPr/>
            </p:nvSpPr>
            <p:spPr>
              <a:xfrm>
                <a:off x="1033978" y="3496882"/>
                <a:ext cx="227020" cy="163747"/>
              </a:xfrm>
              <a:custGeom>
                <a:avLst/>
                <a:gdLst>
                  <a:gd name="connsiteX0" fmla="*/ 225749 w 227020"/>
                  <a:gd name="connsiteY0" fmla="*/ 90935 h 163747"/>
                  <a:gd name="connsiteX1" fmla="*/ 221456 w 227020"/>
                  <a:gd name="connsiteY1" fmla="*/ 85371 h 163747"/>
                  <a:gd name="connsiteX2" fmla="*/ 218595 w 227020"/>
                  <a:gd name="connsiteY2" fmla="*/ 81397 h 163747"/>
                  <a:gd name="connsiteX3" fmla="*/ 217959 w 227020"/>
                  <a:gd name="connsiteY3" fmla="*/ 80443 h 163747"/>
                  <a:gd name="connsiteX4" fmla="*/ 217641 w 227020"/>
                  <a:gd name="connsiteY4" fmla="*/ 79012 h 163747"/>
                  <a:gd name="connsiteX5" fmla="*/ 217959 w 227020"/>
                  <a:gd name="connsiteY5" fmla="*/ 78376 h 163747"/>
                  <a:gd name="connsiteX6" fmla="*/ 219072 w 227020"/>
                  <a:gd name="connsiteY6" fmla="*/ 78058 h 163747"/>
                  <a:gd name="connsiteX7" fmla="*/ 221774 w 227020"/>
                  <a:gd name="connsiteY7" fmla="*/ 77422 h 163747"/>
                  <a:gd name="connsiteX8" fmla="*/ 222251 w 227020"/>
                  <a:gd name="connsiteY8" fmla="*/ 76945 h 163747"/>
                  <a:gd name="connsiteX9" fmla="*/ 222410 w 227020"/>
                  <a:gd name="connsiteY9" fmla="*/ 75832 h 163747"/>
                  <a:gd name="connsiteX10" fmla="*/ 221933 w 227020"/>
                  <a:gd name="connsiteY10" fmla="*/ 73766 h 163747"/>
                  <a:gd name="connsiteX11" fmla="*/ 220503 w 227020"/>
                  <a:gd name="connsiteY11" fmla="*/ 70904 h 163747"/>
                  <a:gd name="connsiteX12" fmla="*/ 218913 w 227020"/>
                  <a:gd name="connsiteY12" fmla="*/ 69155 h 163747"/>
                  <a:gd name="connsiteX13" fmla="*/ 217959 w 227020"/>
                  <a:gd name="connsiteY13" fmla="*/ 68678 h 163747"/>
                  <a:gd name="connsiteX14" fmla="*/ 216369 w 227020"/>
                  <a:gd name="connsiteY14" fmla="*/ 68678 h 163747"/>
                  <a:gd name="connsiteX15" fmla="*/ 214620 w 227020"/>
                  <a:gd name="connsiteY15" fmla="*/ 68837 h 163747"/>
                  <a:gd name="connsiteX16" fmla="*/ 211282 w 227020"/>
                  <a:gd name="connsiteY16" fmla="*/ 71222 h 163747"/>
                  <a:gd name="connsiteX17" fmla="*/ 209851 w 227020"/>
                  <a:gd name="connsiteY17" fmla="*/ 71699 h 163747"/>
                  <a:gd name="connsiteX18" fmla="*/ 206513 w 227020"/>
                  <a:gd name="connsiteY18" fmla="*/ 71381 h 163747"/>
                  <a:gd name="connsiteX19" fmla="*/ 203492 w 227020"/>
                  <a:gd name="connsiteY19" fmla="*/ 71063 h 163747"/>
                  <a:gd name="connsiteX20" fmla="*/ 201584 w 227020"/>
                  <a:gd name="connsiteY20" fmla="*/ 69791 h 163747"/>
                  <a:gd name="connsiteX21" fmla="*/ 196020 w 227020"/>
                  <a:gd name="connsiteY21" fmla="*/ 65181 h 163747"/>
                  <a:gd name="connsiteX22" fmla="*/ 189979 w 227020"/>
                  <a:gd name="connsiteY22" fmla="*/ 60411 h 163747"/>
                  <a:gd name="connsiteX23" fmla="*/ 187435 w 227020"/>
                  <a:gd name="connsiteY23" fmla="*/ 59776 h 163747"/>
                  <a:gd name="connsiteX24" fmla="*/ 186799 w 227020"/>
                  <a:gd name="connsiteY24" fmla="*/ 59140 h 163747"/>
                  <a:gd name="connsiteX25" fmla="*/ 186481 w 227020"/>
                  <a:gd name="connsiteY25" fmla="*/ 55483 h 163747"/>
                  <a:gd name="connsiteX26" fmla="*/ 186481 w 227020"/>
                  <a:gd name="connsiteY26" fmla="*/ 51032 h 163747"/>
                  <a:gd name="connsiteX27" fmla="*/ 186799 w 227020"/>
                  <a:gd name="connsiteY27" fmla="*/ 49760 h 163747"/>
                  <a:gd name="connsiteX28" fmla="*/ 189343 w 227020"/>
                  <a:gd name="connsiteY28" fmla="*/ 50555 h 163747"/>
                  <a:gd name="connsiteX29" fmla="*/ 192045 w 227020"/>
                  <a:gd name="connsiteY29" fmla="*/ 50873 h 163747"/>
                  <a:gd name="connsiteX30" fmla="*/ 192999 w 227020"/>
                  <a:gd name="connsiteY30" fmla="*/ 50078 h 163747"/>
                  <a:gd name="connsiteX31" fmla="*/ 190774 w 227020"/>
                  <a:gd name="connsiteY31" fmla="*/ 48488 h 163747"/>
                  <a:gd name="connsiteX32" fmla="*/ 187753 w 227020"/>
                  <a:gd name="connsiteY32" fmla="*/ 46898 h 163747"/>
                  <a:gd name="connsiteX33" fmla="*/ 186640 w 227020"/>
                  <a:gd name="connsiteY33" fmla="*/ 44355 h 163747"/>
                  <a:gd name="connsiteX34" fmla="*/ 185686 w 227020"/>
                  <a:gd name="connsiteY34" fmla="*/ 43560 h 163747"/>
                  <a:gd name="connsiteX35" fmla="*/ 184256 w 227020"/>
                  <a:gd name="connsiteY35" fmla="*/ 42765 h 163747"/>
                  <a:gd name="connsiteX36" fmla="*/ 182666 w 227020"/>
                  <a:gd name="connsiteY36" fmla="*/ 42288 h 163747"/>
                  <a:gd name="connsiteX37" fmla="*/ 181076 w 227020"/>
                  <a:gd name="connsiteY37" fmla="*/ 41493 h 163747"/>
                  <a:gd name="connsiteX38" fmla="*/ 179963 w 227020"/>
                  <a:gd name="connsiteY38" fmla="*/ 40857 h 163747"/>
                  <a:gd name="connsiteX39" fmla="*/ 178214 w 227020"/>
                  <a:gd name="connsiteY39" fmla="*/ 40539 h 163747"/>
                  <a:gd name="connsiteX40" fmla="*/ 176307 w 227020"/>
                  <a:gd name="connsiteY40" fmla="*/ 40062 h 163747"/>
                  <a:gd name="connsiteX41" fmla="*/ 173445 w 227020"/>
                  <a:gd name="connsiteY41" fmla="*/ 36088 h 163747"/>
                  <a:gd name="connsiteX42" fmla="*/ 170742 w 227020"/>
                  <a:gd name="connsiteY42" fmla="*/ 32113 h 163747"/>
                  <a:gd name="connsiteX43" fmla="*/ 169312 w 227020"/>
                  <a:gd name="connsiteY43" fmla="*/ 29093 h 163747"/>
                  <a:gd name="connsiteX44" fmla="*/ 168676 w 227020"/>
                  <a:gd name="connsiteY44" fmla="*/ 27344 h 163747"/>
                  <a:gd name="connsiteX45" fmla="*/ 169471 w 227020"/>
                  <a:gd name="connsiteY45" fmla="*/ 24164 h 163747"/>
                  <a:gd name="connsiteX46" fmla="*/ 168676 w 227020"/>
                  <a:gd name="connsiteY46" fmla="*/ 23052 h 163747"/>
                  <a:gd name="connsiteX47" fmla="*/ 165655 w 227020"/>
                  <a:gd name="connsiteY47" fmla="*/ 19872 h 163747"/>
                  <a:gd name="connsiteX48" fmla="*/ 163271 w 227020"/>
                  <a:gd name="connsiteY48" fmla="*/ 16852 h 163747"/>
                  <a:gd name="connsiteX49" fmla="*/ 163747 w 227020"/>
                  <a:gd name="connsiteY49" fmla="*/ 12400 h 163747"/>
                  <a:gd name="connsiteX50" fmla="*/ 164383 w 227020"/>
                  <a:gd name="connsiteY50" fmla="*/ 8585 h 163747"/>
                  <a:gd name="connsiteX51" fmla="*/ 164383 w 227020"/>
                  <a:gd name="connsiteY51" fmla="*/ 6200 h 163747"/>
                  <a:gd name="connsiteX52" fmla="*/ 164701 w 227020"/>
                  <a:gd name="connsiteY52" fmla="*/ 4769 h 163747"/>
                  <a:gd name="connsiteX53" fmla="*/ 158660 w 227020"/>
                  <a:gd name="connsiteY53" fmla="*/ 2703 h 163747"/>
                  <a:gd name="connsiteX54" fmla="*/ 151665 w 227020"/>
                  <a:gd name="connsiteY54" fmla="*/ 477 h 163747"/>
                  <a:gd name="connsiteX55" fmla="*/ 146896 w 227020"/>
                  <a:gd name="connsiteY55" fmla="*/ 1908 h 163747"/>
                  <a:gd name="connsiteX56" fmla="*/ 146101 w 227020"/>
                  <a:gd name="connsiteY56" fmla="*/ 1431 h 163747"/>
                  <a:gd name="connsiteX57" fmla="*/ 145465 w 227020"/>
                  <a:gd name="connsiteY57" fmla="*/ 477 h 163747"/>
                  <a:gd name="connsiteX58" fmla="*/ 143080 w 227020"/>
                  <a:gd name="connsiteY58" fmla="*/ 0 h 163747"/>
                  <a:gd name="connsiteX59" fmla="*/ 139424 w 227020"/>
                  <a:gd name="connsiteY59" fmla="*/ 159 h 163747"/>
                  <a:gd name="connsiteX60" fmla="*/ 136721 w 227020"/>
                  <a:gd name="connsiteY60" fmla="*/ 795 h 163747"/>
                  <a:gd name="connsiteX61" fmla="*/ 132429 w 227020"/>
                  <a:gd name="connsiteY61" fmla="*/ 4133 h 163747"/>
                  <a:gd name="connsiteX62" fmla="*/ 129249 w 227020"/>
                  <a:gd name="connsiteY62" fmla="*/ 6836 h 163747"/>
                  <a:gd name="connsiteX63" fmla="*/ 128295 w 227020"/>
                  <a:gd name="connsiteY63" fmla="*/ 7472 h 163747"/>
                  <a:gd name="connsiteX64" fmla="*/ 123844 w 227020"/>
                  <a:gd name="connsiteY64" fmla="*/ 9221 h 163747"/>
                  <a:gd name="connsiteX65" fmla="*/ 115577 w 227020"/>
                  <a:gd name="connsiteY65" fmla="*/ 13195 h 163747"/>
                  <a:gd name="connsiteX66" fmla="*/ 110967 w 227020"/>
                  <a:gd name="connsiteY66" fmla="*/ 16057 h 163747"/>
                  <a:gd name="connsiteX67" fmla="*/ 109854 w 227020"/>
                  <a:gd name="connsiteY67" fmla="*/ 16534 h 163747"/>
                  <a:gd name="connsiteX68" fmla="*/ 107787 w 227020"/>
                  <a:gd name="connsiteY68" fmla="*/ 17169 h 163747"/>
                  <a:gd name="connsiteX69" fmla="*/ 104608 w 227020"/>
                  <a:gd name="connsiteY69" fmla="*/ 17329 h 163747"/>
                  <a:gd name="connsiteX70" fmla="*/ 101905 w 227020"/>
                  <a:gd name="connsiteY70" fmla="*/ 18123 h 163747"/>
                  <a:gd name="connsiteX71" fmla="*/ 99520 w 227020"/>
                  <a:gd name="connsiteY71" fmla="*/ 25754 h 163747"/>
                  <a:gd name="connsiteX72" fmla="*/ 97772 w 227020"/>
                  <a:gd name="connsiteY72" fmla="*/ 26549 h 163747"/>
                  <a:gd name="connsiteX73" fmla="*/ 87915 w 227020"/>
                  <a:gd name="connsiteY73" fmla="*/ 23370 h 163747"/>
                  <a:gd name="connsiteX74" fmla="*/ 86007 w 227020"/>
                  <a:gd name="connsiteY74" fmla="*/ 23847 h 163747"/>
                  <a:gd name="connsiteX75" fmla="*/ 84258 w 227020"/>
                  <a:gd name="connsiteY75" fmla="*/ 24801 h 163747"/>
                  <a:gd name="connsiteX76" fmla="*/ 78694 w 227020"/>
                  <a:gd name="connsiteY76" fmla="*/ 29252 h 163747"/>
                  <a:gd name="connsiteX77" fmla="*/ 75992 w 227020"/>
                  <a:gd name="connsiteY77" fmla="*/ 32749 h 163747"/>
                  <a:gd name="connsiteX78" fmla="*/ 74561 w 227020"/>
                  <a:gd name="connsiteY78" fmla="*/ 37519 h 163747"/>
                  <a:gd name="connsiteX79" fmla="*/ 74720 w 227020"/>
                  <a:gd name="connsiteY79" fmla="*/ 39108 h 163747"/>
                  <a:gd name="connsiteX80" fmla="*/ 74720 w 227020"/>
                  <a:gd name="connsiteY80" fmla="*/ 40698 h 163747"/>
                  <a:gd name="connsiteX81" fmla="*/ 73766 w 227020"/>
                  <a:gd name="connsiteY81" fmla="*/ 41652 h 163747"/>
                  <a:gd name="connsiteX82" fmla="*/ 72494 w 227020"/>
                  <a:gd name="connsiteY82" fmla="*/ 41970 h 163747"/>
                  <a:gd name="connsiteX83" fmla="*/ 71222 w 227020"/>
                  <a:gd name="connsiteY83" fmla="*/ 41811 h 163747"/>
                  <a:gd name="connsiteX84" fmla="*/ 66612 w 227020"/>
                  <a:gd name="connsiteY84" fmla="*/ 40857 h 163747"/>
                  <a:gd name="connsiteX85" fmla="*/ 65181 w 227020"/>
                  <a:gd name="connsiteY85" fmla="*/ 41334 h 163747"/>
                  <a:gd name="connsiteX86" fmla="*/ 64545 w 227020"/>
                  <a:gd name="connsiteY86" fmla="*/ 43719 h 163747"/>
                  <a:gd name="connsiteX87" fmla="*/ 64704 w 227020"/>
                  <a:gd name="connsiteY87" fmla="*/ 48806 h 163747"/>
                  <a:gd name="connsiteX88" fmla="*/ 63750 w 227020"/>
                  <a:gd name="connsiteY88" fmla="*/ 52304 h 163747"/>
                  <a:gd name="connsiteX89" fmla="*/ 61048 w 227020"/>
                  <a:gd name="connsiteY89" fmla="*/ 53417 h 163747"/>
                  <a:gd name="connsiteX90" fmla="*/ 58822 w 227020"/>
                  <a:gd name="connsiteY90" fmla="*/ 54688 h 163747"/>
                  <a:gd name="connsiteX91" fmla="*/ 57232 w 227020"/>
                  <a:gd name="connsiteY91" fmla="*/ 55165 h 163747"/>
                  <a:gd name="connsiteX92" fmla="*/ 55801 w 227020"/>
                  <a:gd name="connsiteY92" fmla="*/ 54847 h 163747"/>
                  <a:gd name="connsiteX93" fmla="*/ 47852 w 227020"/>
                  <a:gd name="connsiteY93" fmla="*/ 49601 h 163747"/>
                  <a:gd name="connsiteX94" fmla="*/ 45150 w 227020"/>
                  <a:gd name="connsiteY94" fmla="*/ 48806 h 163747"/>
                  <a:gd name="connsiteX95" fmla="*/ 42129 w 227020"/>
                  <a:gd name="connsiteY95" fmla="*/ 49283 h 163747"/>
                  <a:gd name="connsiteX96" fmla="*/ 39268 w 227020"/>
                  <a:gd name="connsiteY96" fmla="*/ 51509 h 163747"/>
                  <a:gd name="connsiteX97" fmla="*/ 37996 w 227020"/>
                  <a:gd name="connsiteY97" fmla="*/ 52939 h 163747"/>
                  <a:gd name="connsiteX98" fmla="*/ 36247 w 227020"/>
                  <a:gd name="connsiteY98" fmla="*/ 54688 h 163747"/>
                  <a:gd name="connsiteX99" fmla="*/ 34180 w 227020"/>
                  <a:gd name="connsiteY99" fmla="*/ 56914 h 163747"/>
                  <a:gd name="connsiteX100" fmla="*/ 34816 w 227020"/>
                  <a:gd name="connsiteY100" fmla="*/ 58822 h 163747"/>
                  <a:gd name="connsiteX101" fmla="*/ 36247 w 227020"/>
                  <a:gd name="connsiteY101" fmla="*/ 61206 h 163747"/>
                  <a:gd name="connsiteX102" fmla="*/ 37201 w 227020"/>
                  <a:gd name="connsiteY102" fmla="*/ 63909 h 163747"/>
                  <a:gd name="connsiteX103" fmla="*/ 37201 w 227020"/>
                  <a:gd name="connsiteY103" fmla="*/ 66453 h 163747"/>
                  <a:gd name="connsiteX104" fmla="*/ 29888 w 227020"/>
                  <a:gd name="connsiteY104" fmla="*/ 69950 h 163747"/>
                  <a:gd name="connsiteX105" fmla="*/ 30524 w 227020"/>
                  <a:gd name="connsiteY105" fmla="*/ 71063 h 163747"/>
                  <a:gd name="connsiteX106" fmla="*/ 31478 w 227020"/>
                  <a:gd name="connsiteY106" fmla="*/ 72494 h 163747"/>
                  <a:gd name="connsiteX107" fmla="*/ 31637 w 227020"/>
                  <a:gd name="connsiteY107" fmla="*/ 75037 h 163747"/>
                  <a:gd name="connsiteX108" fmla="*/ 31319 w 227020"/>
                  <a:gd name="connsiteY108" fmla="*/ 79648 h 163747"/>
                  <a:gd name="connsiteX109" fmla="*/ 29888 w 227020"/>
                  <a:gd name="connsiteY109" fmla="*/ 81238 h 163747"/>
                  <a:gd name="connsiteX110" fmla="*/ 27980 w 227020"/>
                  <a:gd name="connsiteY110" fmla="*/ 82827 h 163747"/>
                  <a:gd name="connsiteX111" fmla="*/ 26867 w 227020"/>
                  <a:gd name="connsiteY111" fmla="*/ 84894 h 163747"/>
                  <a:gd name="connsiteX112" fmla="*/ 25595 w 227020"/>
                  <a:gd name="connsiteY112" fmla="*/ 85848 h 163747"/>
                  <a:gd name="connsiteX113" fmla="*/ 23529 w 227020"/>
                  <a:gd name="connsiteY113" fmla="*/ 87120 h 163747"/>
                  <a:gd name="connsiteX114" fmla="*/ 20826 w 227020"/>
                  <a:gd name="connsiteY114" fmla="*/ 88392 h 163747"/>
                  <a:gd name="connsiteX115" fmla="*/ 15898 w 227020"/>
                  <a:gd name="connsiteY115" fmla="*/ 89505 h 163747"/>
                  <a:gd name="connsiteX116" fmla="*/ 11923 w 227020"/>
                  <a:gd name="connsiteY116" fmla="*/ 90299 h 163747"/>
                  <a:gd name="connsiteX117" fmla="*/ 10493 w 227020"/>
                  <a:gd name="connsiteY117" fmla="*/ 91094 h 163747"/>
                  <a:gd name="connsiteX118" fmla="*/ 8426 w 227020"/>
                  <a:gd name="connsiteY118" fmla="*/ 92525 h 163747"/>
                  <a:gd name="connsiteX119" fmla="*/ 6677 w 227020"/>
                  <a:gd name="connsiteY119" fmla="*/ 94433 h 163747"/>
                  <a:gd name="connsiteX120" fmla="*/ 6359 w 227020"/>
                  <a:gd name="connsiteY120" fmla="*/ 96341 h 163747"/>
                  <a:gd name="connsiteX121" fmla="*/ 6677 w 227020"/>
                  <a:gd name="connsiteY121" fmla="*/ 98566 h 163747"/>
                  <a:gd name="connsiteX122" fmla="*/ 7154 w 227020"/>
                  <a:gd name="connsiteY122" fmla="*/ 100315 h 163747"/>
                  <a:gd name="connsiteX123" fmla="*/ 7949 w 227020"/>
                  <a:gd name="connsiteY123" fmla="*/ 101587 h 163747"/>
                  <a:gd name="connsiteX124" fmla="*/ 8426 w 227020"/>
                  <a:gd name="connsiteY124" fmla="*/ 103177 h 163747"/>
                  <a:gd name="connsiteX125" fmla="*/ 7790 w 227020"/>
                  <a:gd name="connsiteY125" fmla="*/ 107469 h 163747"/>
                  <a:gd name="connsiteX126" fmla="*/ 6359 w 227020"/>
                  <a:gd name="connsiteY126" fmla="*/ 112397 h 163747"/>
                  <a:gd name="connsiteX127" fmla="*/ 4928 w 227020"/>
                  <a:gd name="connsiteY127" fmla="*/ 114464 h 163747"/>
                  <a:gd name="connsiteX128" fmla="*/ 2862 w 227020"/>
                  <a:gd name="connsiteY128" fmla="*/ 115736 h 163747"/>
                  <a:gd name="connsiteX129" fmla="*/ 954 w 227020"/>
                  <a:gd name="connsiteY129" fmla="*/ 117008 h 163747"/>
                  <a:gd name="connsiteX130" fmla="*/ 1590 w 227020"/>
                  <a:gd name="connsiteY130" fmla="*/ 120346 h 163747"/>
                  <a:gd name="connsiteX131" fmla="*/ 1908 w 227020"/>
                  <a:gd name="connsiteY131" fmla="*/ 124957 h 163747"/>
                  <a:gd name="connsiteX132" fmla="*/ 1272 w 227020"/>
                  <a:gd name="connsiteY132" fmla="*/ 128613 h 163747"/>
                  <a:gd name="connsiteX133" fmla="*/ 1272 w 227020"/>
                  <a:gd name="connsiteY133" fmla="*/ 130839 h 163747"/>
                  <a:gd name="connsiteX134" fmla="*/ 477 w 227020"/>
                  <a:gd name="connsiteY134" fmla="*/ 133223 h 163747"/>
                  <a:gd name="connsiteX135" fmla="*/ 0 w 227020"/>
                  <a:gd name="connsiteY135" fmla="*/ 134813 h 163747"/>
                  <a:gd name="connsiteX136" fmla="*/ 1749 w 227020"/>
                  <a:gd name="connsiteY136" fmla="*/ 136721 h 163747"/>
                  <a:gd name="connsiteX137" fmla="*/ 3974 w 227020"/>
                  <a:gd name="connsiteY137" fmla="*/ 138152 h 163747"/>
                  <a:gd name="connsiteX138" fmla="*/ 7472 w 227020"/>
                  <a:gd name="connsiteY138" fmla="*/ 137834 h 163747"/>
                  <a:gd name="connsiteX139" fmla="*/ 9857 w 227020"/>
                  <a:gd name="connsiteY139" fmla="*/ 138629 h 163747"/>
                  <a:gd name="connsiteX140" fmla="*/ 12082 w 227020"/>
                  <a:gd name="connsiteY140" fmla="*/ 140219 h 163747"/>
                  <a:gd name="connsiteX141" fmla="*/ 13513 w 227020"/>
                  <a:gd name="connsiteY141" fmla="*/ 143398 h 163747"/>
                  <a:gd name="connsiteX142" fmla="*/ 15103 w 227020"/>
                  <a:gd name="connsiteY142" fmla="*/ 145783 h 163747"/>
                  <a:gd name="connsiteX143" fmla="*/ 15898 w 227020"/>
                  <a:gd name="connsiteY143" fmla="*/ 149121 h 163747"/>
                  <a:gd name="connsiteX144" fmla="*/ 18283 w 227020"/>
                  <a:gd name="connsiteY144" fmla="*/ 150870 h 163747"/>
                  <a:gd name="connsiteX145" fmla="*/ 20349 w 227020"/>
                  <a:gd name="connsiteY145" fmla="*/ 151665 h 163747"/>
                  <a:gd name="connsiteX146" fmla="*/ 22893 w 227020"/>
                  <a:gd name="connsiteY146" fmla="*/ 154209 h 163747"/>
                  <a:gd name="connsiteX147" fmla="*/ 25754 w 227020"/>
                  <a:gd name="connsiteY147" fmla="*/ 155321 h 163747"/>
                  <a:gd name="connsiteX148" fmla="*/ 28616 w 227020"/>
                  <a:gd name="connsiteY148" fmla="*/ 155004 h 163747"/>
                  <a:gd name="connsiteX149" fmla="*/ 29888 w 227020"/>
                  <a:gd name="connsiteY149" fmla="*/ 156434 h 163747"/>
                  <a:gd name="connsiteX150" fmla="*/ 31955 w 227020"/>
                  <a:gd name="connsiteY150" fmla="*/ 157229 h 163747"/>
                  <a:gd name="connsiteX151" fmla="*/ 34180 w 227020"/>
                  <a:gd name="connsiteY151" fmla="*/ 157388 h 163747"/>
                  <a:gd name="connsiteX152" fmla="*/ 35929 w 227020"/>
                  <a:gd name="connsiteY152" fmla="*/ 154526 h 163747"/>
                  <a:gd name="connsiteX153" fmla="*/ 38473 w 227020"/>
                  <a:gd name="connsiteY153" fmla="*/ 153414 h 163747"/>
                  <a:gd name="connsiteX154" fmla="*/ 44673 w 227020"/>
                  <a:gd name="connsiteY154" fmla="*/ 151188 h 163747"/>
                  <a:gd name="connsiteX155" fmla="*/ 47217 w 227020"/>
                  <a:gd name="connsiteY155" fmla="*/ 150075 h 163747"/>
                  <a:gd name="connsiteX156" fmla="*/ 49601 w 227020"/>
                  <a:gd name="connsiteY156" fmla="*/ 149439 h 163747"/>
                  <a:gd name="connsiteX157" fmla="*/ 55642 w 227020"/>
                  <a:gd name="connsiteY157" fmla="*/ 149280 h 163747"/>
                  <a:gd name="connsiteX158" fmla="*/ 61366 w 227020"/>
                  <a:gd name="connsiteY158" fmla="*/ 149916 h 163747"/>
                  <a:gd name="connsiteX159" fmla="*/ 64068 w 227020"/>
                  <a:gd name="connsiteY159" fmla="*/ 150552 h 163747"/>
                  <a:gd name="connsiteX160" fmla="*/ 65976 w 227020"/>
                  <a:gd name="connsiteY160" fmla="*/ 150075 h 163747"/>
                  <a:gd name="connsiteX161" fmla="*/ 67725 w 227020"/>
                  <a:gd name="connsiteY161" fmla="*/ 151506 h 163747"/>
                  <a:gd name="connsiteX162" fmla="*/ 69632 w 227020"/>
                  <a:gd name="connsiteY162" fmla="*/ 154209 h 163747"/>
                  <a:gd name="connsiteX163" fmla="*/ 71222 w 227020"/>
                  <a:gd name="connsiteY163" fmla="*/ 155163 h 163747"/>
                  <a:gd name="connsiteX164" fmla="*/ 72653 w 227020"/>
                  <a:gd name="connsiteY164" fmla="*/ 156116 h 163747"/>
                  <a:gd name="connsiteX165" fmla="*/ 73925 w 227020"/>
                  <a:gd name="connsiteY165" fmla="*/ 158342 h 163747"/>
                  <a:gd name="connsiteX166" fmla="*/ 75197 w 227020"/>
                  <a:gd name="connsiteY166" fmla="*/ 160568 h 163747"/>
                  <a:gd name="connsiteX167" fmla="*/ 75992 w 227020"/>
                  <a:gd name="connsiteY167" fmla="*/ 161522 h 163747"/>
                  <a:gd name="connsiteX168" fmla="*/ 77581 w 227020"/>
                  <a:gd name="connsiteY168" fmla="*/ 163588 h 163747"/>
                  <a:gd name="connsiteX169" fmla="*/ 79012 w 227020"/>
                  <a:gd name="connsiteY169" fmla="*/ 163747 h 163747"/>
                  <a:gd name="connsiteX170" fmla="*/ 80443 w 227020"/>
                  <a:gd name="connsiteY170" fmla="*/ 162793 h 163747"/>
                  <a:gd name="connsiteX171" fmla="*/ 81079 w 227020"/>
                  <a:gd name="connsiteY171" fmla="*/ 161998 h 163747"/>
                  <a:gd name="connsiteX172" fmla="*/ 80761 w 227020"/>
                  <a:gd name="connsiteY172" fmla="*/ 160568 h 163747"/>
                  <a:gd name="connsiteX173" fmla="*/ 79171 w 227020"/>
                  <a:gd name="connsiteY173" fmla="*/ 156911 h 163747"/>
                  <a:gd name="connsiteX174" fmla="*/ 78694 w 227020"/>
                  <a:gd name="connsiteY174" fmla="*/ 154368 h 163747"/>
                  <a:gd name="connsiteX175" fmla="*/ 79489 w 227020"/>
                  <a:gd name="connsiteY175" fmla="*/ 152937 h 163747"/>
                  <a:gd name="connsiteX176" fmla="*/ 79489 w 227020"/>
                  <a:gd name="connsiteY176" fmla="*/ 149757 h 163747"/>
                  <a:gd name="connsiteX177" fmla="*/ 78535 w 227020"/>
                  <a:gd name="connsiteY177" fmla="*/ 144670 h 163747"/>
                  <a:gd name="connsiteX178" fmla="*/ 78376 w 227020"/>
                  <a:gd name="connsiteY178" fmla="*/ 141649 h 163747"/>
                  <a:gd name="connsiteX179" fmla="*/ 79012 w 227020"/>
                  <a:gd name="connsiteY179" fmla="*/ 140219 h 163747"/>
                  <a:gd name="connsiteX180" fmla="*/ 78853 w 227020"/>
                  <a:gd name="connsiteY180" fmla="*/ 138947 h 163747"/>
                  <a:gd name="connsiteX181" fmla="*/ 77581 w 227020"/>
                  <a:gd name="connsiteY181" fmla="*/ 137834 h 163747"/>
                  <a:gd name="connsiteX182" fmla="*/ 77422 w 227020"/>
                  <a:gd name="connsiteY182" fmla="*/ 136721 h 163747"/>
                  <a:gd name="connsiteX183" fmla="*/ 78535 w 227020"/>
                  <a:gd name="connsiteY183" fmla="*/ 135608 h 163747"/>
                  <a:gd name="connsiteX184" fmla="*/ 78376 w 227020"/>
                  <a:gd name="connsiteY184" fmla="*/ 134654 h 163747"/>
                  <a:gd name="connsiteX185" fmla="*/ 77104 w 227020"/>
                  <a:gd name="connsiteY185" fmla="*/ 134018 h 163747"/>
                  <a:gd name="connsiteX186" fmla="*/ 75833 w 227020"/>
                  <a:gd name="connsiteY186" fmla="*/ 132429 h 163747"/>
                  <a:gd name="connsiteX187" fmla="*/ 74879 w 227020"/>
                  <a:gd name="connsiteY187" fmla="*/ 130044 h 163747"/>
                  <a:gd name="connsiteX188" fmla="*/ 75038 w 227020"/>
                  <a:gd name="connsiteY188" fmla="*/ 126070 h 163747"/>
                  <a:gd name="connsiteX189" fmla="*/ 76945 w 227020"/>
                  <a:gd name="connsiteY189" fmla="*/ 118916 h 163747"/>
                  <a:gd name="connsiteX190" fmla="*/ 77263 w 227020"/>
                  <a:gd name="connsiteY190" fmla="*/ 118280 h 163747"/>
                  <a:gd name="connsiteX191" fmla="*/ 79489 w 227020"/>
                  <a:gd name="connsiteY191" fmla="*/ 118439 h 163747"/>
                  <a:gd name="connsiteX192" fmla="*/ 79489 w 227020"/>
                  <a:gd name="connsiteY192" fmla="*/ 118756 h 163747"/>
                  <a:gd name="connsiteX193" fmla="*/ 86484 w 227020"/>
                  <a:gd name="connsiteY193" fmla="*/ 118598 h 163747"/>
                  <a:gd name="connsiteX194" fmla="*/ 94433 w 227020"/>
                  <a:gd name="connsiteY194" fmla="*/ 118598 h 163747"/>
                  <a:gd name="connsiteX195" fmla="*/ 103972 w 227020"/>
                  <a:gd name="connsiteY195" fmla="*/ 118439 h 163747"/>
                  <a:gd name="connsiteX196" fmla="*/ 112556 w 227020"/>
                  <a:gd name="connsiteY196" fmla="*/ 118280 h 163747"/>
                  <a:gd name="connsiteX197" fmla="*/ 113033 w 227020"/>
                  <a:gd name="connsiteY197" fmla="*/ 117962 h 163747"/>
                  <a:gd name="connsiteX198" fmla="*/ 114305 w 227020"/>
                  <a:gd name="connsiteY198" fmla="*/ 117644 h 163747"/>
                  <a:gd name="connsiteX199" fmla="*/ 123049 w 227020"/>
                  <a:gd name="connsiteY199" fmla="*/ 118439 h 163747"/>
                  <a:gd name="connsiteX200" fmla="*/ 128613 w 227020"/>
                  <a:gd name="connsiteY200" fmla="*/ 117962 h 163747"/>
                  <a:gd name="connsiteX201" fmla="*/ 130839 w 227020"/>
                  <a:gd name="connsiteY201" fmla="*/ 118280 h 163747"/>
                  <a:gd name="connsiteX202" fmla="*/ 132588 w 227020"/>
                  <a:gd name="connsiteY202" fmla="*/ 118756 h 163747"/>
                  <a:gd name="connsiteX203" fmla="*/ 136403 w 227020"/>
                  <a:gd name="connsiteY203" fmla="*/ 118439 h 163747"/>
                  <a:gd name="connsiteX204" fmla="*/ 138311 w 227020"/>
                  <a:gd name="connsiteY204" fmla="*/ 118598 h 163747"/>
                  <a:gd name="connsiteX205" fmla="*/ 139901 w 227020"/>
                  <a:gd name="connsiteY205" fmla="*/ 120346 h 163747"/>
                  <a:gd name="connsiteX206" fmla="*/ 140537 w 227020"/>
                  <a:gd name="connsiteY206" fmla="*/ 120346 h 163747"/>
                  <a:gd name="connsiteX207" fmla="*/ 141332 w 227020"/>
                  <a:gd name="connsiteY207" fmla="*/ 119551 h 163747"/>
                  <a:gd name="connsiteX208" fmla="*/ 142921 w 227020"/>
                  <a:gd name="connsiteY208" fmla="*/ 118756 h 163747"/>
                  <a:gd name="connsiteX209" fmla="*/ 144352 w 227020"/>
                  <a:gd name="connsiteY209" fmla="*/ 118121 h 163747"/>
                  <a:gd name="connsiteX210" fmla="*/ 145465 w 227020"/>
                  <a:gd name="connsiteY210" fmla="*/ 116690 h 163747"/>
                  <a:gd name="connsiteX211" fmla="*/ 146101 w 227020"/>
                  <a:gd name="connsiteY211" fmla="*/ 115577 h 163747"/>
                  <a:gd name="connsiteX212" fmla="*/ 147214 w 227020"/>
                  <a:gd name="connsiteY212" fmla="*/ 115736 h 163747"/>
                  <a:gd name="connsiteX213" fmla="*/ 148644 w 227020"/>
                  <a:gd name="connsiteY213" fmla="*/ 115736 h 163747"/>
                  <a:gd name="connsiteX214" fmla="*/ 149598 w 227020"/>
                  <a:gd name="connsiteY214" fmla="*/ 114782 h 163747"/>
                  <a:gd name="connsiteX215" fmla="*/ 149916 w 227020"/>
                  <a:gd name="connsiteY215" fmla="*/ 113510 h 163747"/>
                  <a:gd name="connsiteX216" fmla="*/ 156593 w 227020"/>
                  <a:gd name="connsiteY216" fmla="*/ 114941 h 163747"/>
                  <a:gd name="connsiteX217" fmla="*/ 163111 w 227020"/>
                  <a:gd name="connsiteY217" fmla="*/ 116213 h 163747"/>
                  <a:gd name="connsiteX218" fmla="*/ 172332 w 227020"/>
                  <a:gd name="connsiteY218" fmla="*/ 118598 h 163747"/>
                  <a:gd name="connsiteX219" fmla="*/ 172650 w 227020"/>
                  <a:gd name="connsiteY219" fmla="*/ 118916 h 163747"/>
                  <a:gd name="connsiteX220" fmla="*/ 172650 w 227020"/>
                  <a:gd name="connsiteY220" fmla="*/ 119551 h 163747"/>
                  <a:gd name="connsiteX221" fmla="*/ 174240 w 227020"/>
                  <a:gd name="connsiteY221" fmla="*/ 119551 h 163747"/>
                  <a:gd name="connsiteX222" fmla="*/ 176943 w 227020"/>
                  <a:gd name="connsiteY222" fmla="*/ 118756 h 163747"/>
                  <a:gd name="connsiteX223" fmla="*/ 184415 w 227020"/>
                  <a:gd name="connsiteY223" fmla="*/ 118439 h 163747"/>
                  <a:gd name="connsiteX224" fmla="*/ 185050 w 227020"/>
                  <a:gd name="connsiteY224" fmla="*/ 118439 h 163747"/>
                  <a:gd name="connsiteX225" fmla="*/ 186004 w 227020"/>
                  <a:gd name="connsiteY225" fmla="*/ 117485 h 163747"/>
                  <a:gd name="connsiteX226" fmla="*/ 186799 w 227020"/>
                  <a:gd name="connsiteY226" fmla="*/ 116054 h 163747"/>
                  <a:gd name="connsiteX227" fmla="*/ 187594 w 227020"/>
                  <a:gd name="connsiteY227" fmla="*/ 116372 h 163747"/>
                  <a:gd name="connsiteX228" fmla="*/ 189025 w 227020"/>
                  <a:gd name="connsiteY228" fmla="*/ 116531 h 163747"/>
                  <a:gd name="connsiteX229" fmla="*/ 189661 w 227020"/>
                  <a:gd name="connsiteY229" fmla="*/ 116054 h 163747"/>
                  <a:gd name="connsiteX230" fmla="*/ 189502 w 227020"/>
                  <a:gd name="connsiteY230" fmla="*/ 114941 h 163747"/>
                  <a:gd name="connsiteX231" fmla="*/ 189979 w 227020"/>
                  <a:gd name="connsiteY231" fmla="*/ 113828 h 163747"/>
                  <a:gd name="connsiteX232" fmla="*/ 191092 w 227020"/>
                  <a:gd name="connsiteY232" fmla="*/ 113192 h 163747"/>
                  <a:gd name="connsiteX233" fmla="*/ 191410 w 227020"/>
                  <a:gd name="connsiteY233" fmla="*/ 112238 h 163747"/>
                  <a:gd name="connsiteX234" fmla="*/ 191410 w 227020"/>
                  <a:gd name="connsiteY234" fmla="*/ 110967 h 163747"/>
                  <a:gd name="connsiteX235" fmla="*/ 192363 w 227020"/>
                  <a:gd name="connsiteY235" fmla="*/ 110649 h 163747"/>
                  <a:gd name="connsiteX236" fmla="*/ 193953 w 227020"/>
                  <a:gd name="connsiteY236" fmla="*/ 110808 h 163747"/>
                  <a:gd name="connsiteX237" fmla="*/ 195225 w 227020"/>
                  <a:gd name="connsiteY237" fmla="*/ 110331 h 163747"/>
                  <a:gd name="connsiteX238" fmla="*/ 196338 w 227020"/>
                  <a:gd name="connsiteY238" fmla="*/ 109695 h 163747"/>
                  <a:gd name="connsiteX239" fmla="*/ 197610 w 227020"/>
                  <a:gd name="connsiteY239" fmla="*/ 107310 h 163747"/>
                  <a:gd name="connsiteX240" fmla="*/ 198405 w 227020"/>
                  <a:gd name="connsiteY240" fmla="*/ 106515 h 163747"/>
                  <a:gd name="connsiteX241" fmla="*/ 198723 w 227020"/>
                  <a:gd name="connsiteY241" fmla="*/ 105879 h 163747"/>
                  <a:gd name="connsiteX242" fmla="*/ 199517 w 227020"/>
                  <a:gd name="connsiteY242" fmla="*/ 105402 h 163747"/>
                  <a:gd name="connsiteX243" fmla="*/ 201584 w 227020"/>
                  <a:gd name="connsiteY243" fmla="*/ 105085 h 163747"/>
                  <a:gd name="connsiteX244" fmla="*/ 203333 w 227020"/>
                  <a:gd name="connsiteY244" fmla="*/ 105243 h 163747"/>
                  <a:gd name="connsiteX245" fmla="*/ 204446 w 227020"/>
                  <a:gd name="connsiteY245" fmla="*/ 106674 h 163747"/>
                  <a:gd name="connsiteX246" fmla="*/ 211759 w 227020"/>
                  <a:gd name="connsiteY246" fmla="*/ 105561 h 163747"/>
                  <a:gd name="connsiteX247" fmla="*/ 215415 w 227020"/>
                  <a:gd name="connsiteY247" fmla="*/ 106197 h 163747"/>
                  <a:gd name="connsiteX248" fmla="*/ 222569 w 227020"/>
                  <a:gd name="connsiteY248" fmla="*/ 100156 h 163747"/>
                  <a:gd name="connsiteX249" fmla="*/ 224159 w 227020"/>
                  <a:gd name="connsiteY249" fmla="*/ 98248 h 163747"/>
                  <a:gd name="connsiteX250" fmla="*/ 226385 w 227020"/>
                  <a:gd name="connsiteY250" fmla="*/ 93956 h 163747"/>
                  <a:gd name="connsiteX251" fmla="*/ 227021 w 227020"/>
                  <a:gd name="connsiteY251" fmla="*/ 92366 h 163747"/>
                  <a:gd name="connsiteX252" fmla="*/ 225749 w 227020"/>
                  <a:gd name="connsiteY252" fmla="*/ 90935 h 1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</a:cxnLst>
                <a:rect l="l" t="t" r="r" b="b"/>
                <a:pathLst>
                  <a:path w="227020" h="163747">
                    <a:moveTo>
                      <a:pt x="225749" y="90935"/>
                    </a:moveTo>
                    <a:lnTo>
                      <a:pt x="221456" y="85371"/>
                    </a:lnTo>
                    <a:lnTo>
                      <a:pt x="218595" y="81397"/>
                    </a:lnTo>
                    <a:lnTo>
                      <a:pt x="217959" y="80443"/>
                    </a:lnTo>
                    <a:lnTo>
                      <a:pt x="217641" y="79012"/>
                    </a:lnTo>
                    <a:lnTo>
                      <a:pt x="217959" y="78376"/>
                    </a:lnTo>
                    <a:lnTo>
                      <a:pt x="219072" y="78058"/>
                    </a:lnTo>
                    <a:lnTo>
                      <a:pt x="221774" y="77422"/>
                    </a:lnTo>
                    <a:lnTo>
                      <a:pt x="222251" y="76945"/>
                    </a:lnTo>
                    <a:lnTo>
                      <a:pt x="222410" y="75832"/>
                    </a:lnTo>
                    <a:lnTo>
                      <a:pt x="221933" y="73766"/>
                    </a:lnTo>
                    <a:lnTo>
                      <a:pt x="220503" y="70904"/>
                    </a:lnTo>
                    <a:lnTo>
                      <a:pt x="218913" y="69155"/>
                    </a:lnTo>
                    <a:lnTo>
                      <a:pt x="217959" y="68678"/>
                    </a:lnTo>
                    <a:lnTo>
                      <a:pt x="216369" y="68678"/>
                    </a:lnTo>
                    <a:lnTo>
                      <a:pt x="214620" y="68837"/>
                    </a:lnTo>
                    <a:lnTo>
                      <a:pt x="211282" y="71222"/>
                    </a:lnTo>
                    <a:lnTo>
                      <a:pt x="209851" y="71699"/>
                    </a:lnTo>
                    <a:lnTo>
                      <a:pt x="206513" y="71381"/>
                    </a:lnTo>
                    <a:lnTo>
                      <a:pt x="203492" y="71063"/>
                    </a:lnTo>
                    <a:lnTo>
                      <a:pt x="201584" y="69791"/>
                    </a:lnTo>
                    <a:lnTo>
                      <a:pt x="196020" y="65181"/>
                    </a:lnTo>
                    <a:lnTo>
                      <a:pt x="189979" y="60411"/>
                    </a:lnTo>
                    <a:lnTo>
                      <a:pt x="187435" y="59776"/>
                    </a:lnTo>
                    <a:lnTo>
                      <a:pt x="186799" y="59140"/>
                    </a:lnTo>
                    <a:lnTo>
                      <a:pt x="186481" y="55483"/>
                    </a:lnTo>
                    <a:lnTo>
                      <a:pt x="186481" y="51032"/>
                    </a:lnTo>
                    <a:lnTo>
                      <a:pt x="186799" y="49760"/>
                    </a:lnTo>
                    <a:lnTo>
                      <a:pt x="189343" y="50555"/>
                    </a:lnTo>
                    <a:lnTo>
                      <a:pt x="192045" y="50873"/>
                    </a:lnTo>
                    <a:lnTo>
                      <a:pt x="192999" y="50078"/>
                    </a:lnTo>
                    <a:lnTo>
                      <a:pt x="190774" y="48488"/>
                    </a:lnTo>
                    <a:lnTo>
                      <a:pt x="187753" y="46898"/>
                    </a:lnTo>
                    <a:lnTo>
                      <a:pt x="186640" y="44355"/>
                    </a:lnTo>
                    <a:lnTo>
                      <a:pt x="185686" y="43560"/>
                    </a:lnTo>
                    <a:lnTo>
                      <a:pt x="184256" y="42765"/>
                    </a:lnTo>
                    <a:lnTo>
                      <a:pt x="182666" y="42288"/>
                    </a:lnTo>
                    <a:lnTo>
                      <a:pt x="181076" y="41493"/>
                    </a:lnTo>
                    <a:lnTo>
                      <a:pt x="179963" y="40857"/>
                    </a:lnTo>
                    <a:lnTo>
                      <a:pt x="178214" y="40539"/>
                    </a:lnTo>
                    <a:lnTo>
                      <a:pt x="176307" y="40062"/>
                    </a:lnTo>
                    <a:lnTo>
                      <a:pt x="173445" y="36088"/>
                    </a:lnTo>
                    <a:lnTo>
                      <a:pt x="170742" y="32113"/>
                    </a:lnTo>
                    <a:lnTo>
                      <a:pt x="169312" y="29093"/>
                    </a:lnTo>
                    <a:lnTo>
                      <a:pt x="168676" y="27344"/>
                    </a:lnTo>
                    <a:lnTo>
                      <a:pt x="169471" y="24164"/>
                    </a:lnTo>
                    <a:lnTo>
                      <a:pt x="168676" y="23052"/>
                    </a:lnTo>
                    <a:lnTo>
                      <a:pt x="165655" y="19872"/>
                    </a:lnTo>
                    <a:lnTo>
                      <a:pt x="163271" y="16852"/>
                    </a:lnTo>
                    <a:lnTo>
                      <a:pt x="163747" y="12400"/>
                    </a:lnTo>
                    <a:lnTo>
                      <a:pt x="164383" y="8585"/>
                    </a:lnTo>
                    <a:lnTo>
                      <a:pt x="164383" y="6200"/>
                    </a:lnTo>
                    <a:lnTo>
                      <a:pt x="164701" y="4769"/>
                    </a:lnTo>
                    <a:lnTo>
                      <a:pt x="158660" y="2703"/>
                    </a:lnTo>
                    <a:lnTo>
                      <a:pt x="151665" y="477"/>
                    </a:lnTo>
                    <a:lnTo>
                      <a:pt x="146896" y="1908"/>
                    </a:lnTo>
                    <a:lnTo>
                      <a:pt x="146101" y="1431"/>
                    </a:lnTo>
                    <a:lnTo>
                      <a:pt x="145465" y="477"/>
                    </a:lnTo>
                    <a:lnTo>
                      <a:pt x="143080" y="0"/>
                    </a:lnTo>
                    <a:lnTo>
                      <a:pt x="139424" y="159"/>
                    </a:lnTo>
                    <a:lnTo>
                      <a:pt x="136721" y="795"/>
                    </a:lnTo>
                    <a:lnTo>
                      <a:pt x="132429" y="4133"/>
                    </a:lnTo>
                    <a:lnTo>
                      <a:pt x="129249" y="6836"/>
                    </a:lnTo>
                    <a:lnTo>
                      <a:pt x="128295" y="7472"/>
                    </a:lnTo>
                    <a:lnTo>
                      <a:pt x="123844" y="9221"/>
                    </a:lnTo>
                    <a:lnTo>
                      <a:pt x="115577" y="13195"/>
                    </a:lnTo>
                    <a:lnTo>
                      <a:pt x="110967" y="16057"/>
                    </a:lnTo>
                    <a:lnTo>
                      <a:pt x="109854" y="16534"/>
                    </a:lnTo>
                    <a:lnTo>
                      <a:pt x="107787" y="17169"/>
                    </a:lnTo>
                    <a:lnTo>
                      <a:pt x="104608" y="17329"/>
                    </a:lnTo>
                    <a:lnTo>
                      <a:pt x="101905" y="18123"/>
                    </a:lnTo>
                    <a:lnTo>
                      <a:pt x="99520" y="25754"/>
                    </a:lnTo>
                    <a:lnTo>
                      <a:pt x="97772" y="26549"/>
                    </a:lnTo>
                    <a:lnTo>
                      <a:pt x="87915" y="23370"/>
                    </a:lnTo>
                    <a:lnTo>
                      <a:pt x="86007" y="23847"/>
                    </a:lnTo>
                    <a:lnTo>
                      <a:pt x="84258" y="24801"/>
                    </a:lnTo>
                    <a:lnTo>
                      <a:pt x="78694" y="29252"/>
                    </a:lnTo>
                    <a:lnTo>
                      <a:pt x="75992" y="32749"/>
                    </a:lnTo>
                    <a:lnTo>
                      <a:pt x="74561" y="37519"/>
                    </a:lnTo>
                    <a:lnTo>
                      <a:pt x="74720" y="39108"/>
                    </a:lnTo>
                    <a:lnTo>
                      <a:pt x="74720" y="40698"/>
                    </a:lnTo>
                    <a:lnTo>
                      <a:pt x="73766" y="41652"/>
                    </a:lnTo>
                    <a:lnTo>
                      <a:pt x="72494" y="41970"/>
                    </a:lnTo>
                    <a:lnTo>
                      <a:pt x="71222" y="41811"/>
                    </a:lnTo>
                    <a:lnTo>
                      <a:pt x="66612" y="40857"/>
                    </a:lnTo>
                    <a:lnTo>
                      <a:pt x="65181" y="41334"/>
                    </a:lnTo>
                    <a:lnTo>
                      <a:pt x="64545" y="43719"/>
                    </a:lnTo>
                    <a:lnTo>
                      <a:pt x="64704" y="48806"/>
                    </a:lnTo>
                    <a:lnTo>
                      <a:pt x="63750" y="52304"/>
                    </a:lnTo>
                    <a:lnTo>
                      <a:pt x="61048" y="53417"/>
                    </a:lnTo>
                    <a:lnTo>
                      <a:pt x="58822" y="54688"/>
                    </a:lnTo>
                    <a:lnTo>
                      <a:pt x="57232" y="55165"/>
                    </a:lnTo>
                    <a:lnTo>
                      <a:pt x="55801" y="54847"/>
                    </a:lnTo>
                    <a:lnTo>
                      <a:pt x="47852" y="49601"/>
                    </a:lnTo>
                    <a:lnTo>
                      <a:pt x="45150" y="48806"/>
                    </a:lnTo>
                    <a:lnTo>
                      <a:pt x="42129" y="49283"/>
                    </a:lnTo>
                    <a:lnTo>
                      <a:pt x="39268" y="51509"/>
                    </a:lnTo>
                    <a:lnTo>
                      <a:pt x="37996" y="52939"/>
                    </a:lnTo>
                    <a:lnTo>
                      <a:pt x="36247" y="54688"/>
                    </a:lnTo>
                    <a:lnTo>
                      <a:pt x="34180" y="56914"/>
                    </a:lnTo>
                    <a:lnTo>
                      <a:pt x="34816" y="58822"/>
                    </a:lnTo>
                    <a:lnTo>
                      <a:pt x="36247" y="61206"/>
                    </a:lnTo>
                    <a:lnTo>
                      <a:pt x="37201" y="63909"/>
                    </a:lnTo>
                    <a:lnTo>
                      <a:pt x="37201" y="66453"/>
                    </a:lnTo>
                    <a:lnTo>
                      <a:pt x="29888" y="69950"/>
                    </a:lnTo>
                    <a:lnTo>
                      <a:pt x="30524" y="71063"/>
                    </a:lnTo>
                    <a:lnTo>
                      <a:pt x="31478" y="72494"/>
                    </a:lnTo>
                    <a:lnTo>
                      <a:pt x="31637" y="75037"/>
                    </a:lnTo>
                    <a:lnTo>
                      <a:pt x="31319" y="79648"/>
                    </a:lnTo>
                    <a:lnTo>
                      <a:pt x="29888" y="81238"/>
                    </a:lnTo>
                    <a:lnTo>
                      <a:pt x="27980" y="82827"/>
                    </a:lnTo>
                    <a:lnTo>
                      <a:pt x="26867" y="84894"/>
                    </a:lnTo>
                    <a:lnTo>
                      <a:pt x="25595" y="85848"/>
                    </a:lnTo>
                    <a:lnTo>
                      <a:pt x="23529" y="87120"/>
                    </a:lnTo>
                    <a:lnTo>
                      <a:pt x="20826" y="88392"/>
                    </a:lnTo>
                    <a:lnTo>
                      <a:pt x="15898" y="89505"/>
                    </a:lnTo>
                    <a:lnTo>
                      <a:pt x="11923" y="90299"/>
                    </a:lnTo>
                    <a:lnTo>
                      <a:pt x="10493" y="91094"/>
                    </a:lnTo>
                    <a:lnTo>
                      <a:pt x="8426" y="92525"/>
                    </a:lnTo>
                    <a:lnTo>
                      <a:pt x="6677" y="94433"/>
                    </a:lnTo>
                    <a:lnTo>
                      <a:pt x="6359" y="96341"/>
                    </a:lnTo>
                    <a:lnTo>
                      <a:pt x="6677" y="98566"/>
                    </a:lnTo>
                    <a:lnTo>
                      <a:pt x="7154" y="100315"/>
                    </a:lnTo>
                    <a:lnTo>
                      <a:pt x="7949" y="101587"/>
                    </a:lnTo>
                    <a:lnTo>
                      <a:pt x="8426" y="103177"/>
                    </a:lnTo>
                    <a:lnTo>
                      <a:pt x="7790" y="107469"/>
                    </a:lnTo>
                    <a:lnTo>
                      <a:pt x="6359" y="112397"/>
                    </a:lnTo>
                    <a:lnTo>
                      <a:pt x="4928" y="114464"/>
                    </a:lnTo>
                    <a:lnTo>
                      <a:pt x="2862" y="115736"/>
                    </a:lnTo>
                    <a:lnTo>
                      <a:pt x="954" y="117008"/>
                    </a:lnTo>
                    <a:lnTo>
                      <a:pt x="1590" y="120346"/>
                    </a:lnTo>
                    <a:lnTo>
                      <a:pt x="1908" y="124957"/>
                    </a:lnTo>
                    <a:lnTo>
                      <a:pt x="1272" y="128613"/>
                    </a:lnTo>
                    <a:lnTo>
                      <a:pt x="1272" y="130839"/>
                    </a:lnTo>
                    <a:lnTo>
                      <a:pt x="477" y="133223"/>
                    </a:lnTo>
                    <a:lnTo>
                      <a:pt x="0" y="134813"/>
                    </a:lnTo>
                    <a:lnTo>
                      <a:pt x="1749" y="136721"/>
                    </a:lnTo>
                    <a:lnTo>
                      <a:pt x="3974" y="138152"/>
                    </a:lnTo>
                    <a:lnTo>
                      <a:pt x="7472" y="137834"/>
                    </a:lnTo>
                    <a:lnTo>
                      <a:pt x="9857" y="138629"/>
                    </a:lnTo>
                    <a:lnTo>
                      <a:pt x="12082" y="140219"/>
                    </a:lnTo>
                    <a:lnTo>
                      <a:pt x="13513" y="143398"/>
                    </a:lnTo>
                    <a:lnTo>
                      <a:pt x="15103" y="145783"/>
                    </a:lnTo>
                    <a:lnTo>
                      <a:pt x="15898" y="149121"/>
                    </a:lnTo>
                    <a:lnTo>
                      <a:pt x="18283" y="150870"/>
                    </a:lnTo>
                    <a:lnTo>
                      <a:pt x="20349" y="151665"/>
                    </a:lnTo>
                    <a:lnTo>
                      <a:pt x="22893" y="154209"/>
                    </a:lnTo>
                    <a:lnTo>
                      <a:pt x="25754" y="155321"/>
                    </a:lnTo>
                    <a:lnTo>
                      <a:pt x="28616" y="155004"/>
                    </a:lnTo>
                    <a:lnTo>
                      <a:pt x="29888" y="156434"/>
                    </a:lnTo>
                    <a:lnTo>
                      <a:pt x="31955" y="157229"/>
                    </a:lnTo>
                    <a:lnTo>
                      <a:pt x="34180" y="157388"/>
                    </a:lnTo>
                    <a:lnTo>
                      <a:pt x="35929" y="154526"/>
                    </a:lnTo>
                    <a:lnTo>
                      <a:pt x="38473" y="153414"/>
                    </a:lnTo>
                    <a:lnTo>
                      <a:pt x="44673" y="151188"/>
                    </a:lnTo>
                    <a:lnTo>
                      <a:pt x="47217" y="150075"/>
                    </a:lnTo>
                    <a:lnTo>
                      <a:pt x="49601" y="149439"/>
                    </a:lnTo>
                    <a:lnTo>
                      <a:pt x="55642" y="149280"/>
                    </a:lnTo>
                    <a:lnTo>
                      <a:pt x="61366" y="149916"/>
                    </a:lnTo>
                    <a:lnTo>
                      <a:pt x="64068" y="150552"/>
                    </a:lnTo>
                    <a:lnTo>
                      <a:pt x="65976" y="150075"/>
                    </a:lnTo>
                    <a:lnTo>
                      <a:pt x="67725" y="151506"/>
                    </a:lnTo>
                    <a:lnTo>
                      <a:pt x="69632" y="154209"/>
                    </a:lnTo>
                    <a:lnTo>
                      <a:pt x="71222" y="155163"/>
                    </a:lnTo>
                    <a:lnTo>
                      <a:pt x="72653" y="156116"/>
                    </a:lnTo>
                    <a:lnTo>
                      <a:pt x="73925" y="158342"/>
                    </a:lnTo>
                    <a:lnTo>
                      <a:pt x="75197" y="160568"/>
                    </a:lnTo>
                    <a:lnTo>
                      <a:pt x="75992" y="161522"/>
                    </a:lnTo>
                    <a:lnTo>
                      <a:pt x="77581" y="163588"/>
                    </a:lnTo>
                    <a:lnTo>
                      <a:pt x="79012" y="163747"/>
                    </a:lnTo>
                    <a:lnTo>
                      <a:pt x="80443" y="162793"/>
                    </a:lnTo>
                    <a:lnTo>
                      <a:pt x="81079" y="161998"/>
                    </a:lnTo>
                    <a:lnTo>
                      <a:pt x="80761" y="160568"/>
                    </a:lnTo>
                    <a:lnTo>
                      <a:pt x="79171" y="156911"/>
                    </a:lnTo>
                    <a:lnTo>
                      <a:pt x="78694" y="154368"/>
                    </a:lnTo>
                    <a:lnTo>
                      <a:pt x="79489" y="152937"/>
                    </a:lnTo>
                    <a:lnTo>
                      <a:pt x="79489" y="149757"/>
                    </a:lnTo>
                    <a:lnTo>
                      <a:pt x="78535" y="144670"/>
                    </a:lnTo>
                    <a:lnTo>
                      <a:pt x="78376" y="141649"/>
                    </a:lnTo>
                    <a:lnTo>
                      <a:pt x="79012" y="140219"/>
                    </a:lnTo>
                    <a:lnTo>
                      <a:pt x="78853" y="138947"/>
                    </a:lnTo>
                    <a:lnTo>
                      <a:pt x="77581" y="137834"/>
                    </a:lnTo>
                    <a:lnTo>
                      <a:pt x="77422" y="136721"/>
                    </a:lnTo>
                    <a:lnTo>
                      <a:pt x="78535" y="135608"/>
                    </a:lnTo>
                    <a:lnTo>
                      <a:pt x="78376" y="134654"/>
                    </a:lnTo>
                    <a:lnTo>
                      <a:pt x="77104" y="134018"/>
                    </a:lnTo>
                    <a:lnTo>
                      <a:pt x="75833" y="132429"/>
                    </a:lnTo>
                    <a:lnTo>
                      <a:pt x="74879" y="130044"/>
                    </a:lnTo>
                    <a:lnTo>
                      <a:pt x="75038" y="126070"/>
                    </a:lnTo>
                    <a:lnTo>
                      <a:pt x="76945" y="118916"/>
                    </a:lnTo>
                    <a:lnTo>
                      <a:pt x="77263" y="118280"/>
                    </a:lnTo>
                    <a:lnTo>
                      <a:pt x="79489" y="118439"/>
                    </a:lnTo>
                    <a:lnTo>
                      <a:pt x="79489" y="118756"/>
                    </a:lnTo>
                    <a:lnTo>
                      <a:pt x="86484" y="118598"/>
                    </a:lnTo>
                    <a:lnTo>
                      <a:pt x="94433" y="118598"/>
                    </a:lnTo>
                    <a:lnTo>
                      <a:pt x="103972" y="118439"/>
                    </a:lnTo>
                    <a:lnTo>
                      <a:pt x="112556" y="118280"/>
                    </a:lnTo>
                    <a:lnTo>
                      <a:pt x="113033" y="117962"/>
                    </a:lnTo>
                    <a:lnTo>
                      <a:pt x="114305" y="117644"/>
                    </a:lnTo>
                    <a:lnTo>
                      <a:pt x="123049" y="118439"/>
                    </a:lnTo>
                    <a:lnTo>
                      <a:pt x="128613" y="117962"/>
                    </a:lnTo>
                    <a:lnTo>
                      <a:pt x="130839" y="118280"/>
                    </a:lnTo>
                    <a:lnTo>
                      <a:pt x="132588" y="118756"/>
                    </a:lnTo>
                    <a:lnTo>
                      <a:pt x="136403" y="118439"/>
                    </a:lnTo>
                    <a:lnTo>
                      <a:pt x="138311" y="118598"/>
                    </a:lnTo>
                    <a:lnTo>
                      <a:pt x="139901" y="120346"/>
                    </a:lnTo>
                    <a:lnTo>
                      <a:pt x="140537" y="120346"/>
                    </a:lnTo>
                    <a:lnTo>
                      <a:pt x="141332" y="119551"/>
                    </a:lnTo>
                    <a:lnTo>
                      <a:pt x="142921" y="118756"/>
                    </a:lnTo>
                    <a:lnTo>
                      <a:pt x="144352" y="118121"/>
                    </a:lnTo>
                    <a:lnTo>
                      <a:pt x="145465" y="116690"/>
                    </a:lnTo>
                    <a:lnTo>
                      <a:pt x="146101" y="115577"/>
                    </a:lnTo>
                    <a:lnTo>
                      <a:pt x="147214" y="115736"/>
                    </a:lnTo>
                    <a:lnTo>
                      <a:pt x="148644" y="115736"/>
                    </a:lnTo>
                    <a:lnTo>
                      <a:pt x="149598" y="114782"/>
                    </a:lnTo>
                    <a:lnTo>
                      <a:pt x="149916" y="113510"/>
                    </a:lnTo>
                    <a:lnTo>
                      <a:pt x="156593" y="114941"/>
                    </a:lnTo>
                    <a:lnTo>
                      <a:pt x="163111" y="116213"/>
                    </a:lnTo>
                    <a:lnTo>
                      <a:pt x="172332" y="118598"/>
                    </a:lnTo>
                    <a:lnTo>
                      <a:pt x="172650" y="118916"/>
                    </a:lnTo>
                    <a:lnTo>
                      <a:pt x="172650" y="119551"/>
                    </a:lnTo>
                    <a:lnTo>
                      <a:pt x="174240" y="119551"/>
                    </a:lnTo>
                    <a:lnTo>
                      <a:pt x="176943" y="118756"/>
                    </a:lnTo>
                    <a:lnTo>
                      <a:pt x="184415" y="118439"/>
                    </a:lnTo>
                    <a:lnTo>
                      <a:pt x="185050" y="118439"/>
                    </a:lnTo>
                    <a:lnTo>
                      <a:pt x="186004" y="117485"/>
                    </a:lnTo>
                    <a:lnTo>
                      <a:pt x="186799" y="116054"/>
                    </a:lnTo>
                    <a:lnTo>
                      <a:pt x="187594" y="116372"/>
                    </a:lnTo>
                    <a:lnTo>
                      <a:pt x="189025" y="116531"/>
                    </a:lnTo>
                    <a:lnTo>
                      <a:pt x="189661" y="116054"/>
                    </a:lnTo>
                    <a:lnTo>
                      <a:pt x="189502" y="114941"/>
                    </a:lnTo>
                    <a:lnTo>
                      <a:pt x="189979" y="113828"/>
                    </a:lnTo>
                    <a:lnTo>
                      <a:pt x="191092" y="113192"/>
                    </a:lnTo>
                    <a:lnTo>
                      <a:pt x="191410" y="112238"/>
                    </a:lnTo>
                    <a:lnTo>
                      <a:pt x="191410" y="110967"/>
                    </a:lnTo>
                    <a:lnTo>
                      <a:pt x="192363" y="110649"/>
                    </a:lnTo>
                    <a:lnTo>
                      <a:pt x="193953" y="110808"/>
                    </a:lnTo>
                    <a:lnTo>
                      <a:pt x="195225" y="110331"/>
                    </a:lnTo>
                    <a:lnTo>
                      <a:pt x="196338" y="109695"/>
                    </a:lnTo>
                    <a:lnTo>
                      <a:pt x="197610" y="107310"/>
                    </a:lnTo>
                    <a:lnTo>
                      <a:pt x="198405" y="106515"/>
                    </a:lnTo>
                    <a:lnTo>
                      <a:pt x="198723" y="105879"/>
                    </a:lnTo>
                    <a:lnTo>
                      <a:pt x="199517" y="105402"/>
                    </a:lnTo>
                    <a:lnTo>
                      <a:pt x="201584" y="105085"/>
                    </a:lnTo>
                    <a:lnTo>
                      <a:pt x="203333" y="105243"/>
                    </a:lnTo>
                    <a:lnTo>
                      <a:pt x="204446" y="106674"/>
                    </a:lnTo>
                    <a:lnTo>
                      <a:pt x="211759" y="105561"/>
                    </a:lnTo>
                    <a:lnTo>
                      <a:pt x="215415" y="106197"/>
                    </a:lnTo>
                    <a:lnTo>
                      <a:pt x="222569" y="100156"/>
                    </a:lnTo>
                    <a:lnTo>
                      <a:pt x="224159" y="98248"/>
                    </a:lnTo>
                    <a:lnTo>
                      <a:pt x="226385" y="93956"/>
                    </a:lnTo>
                    <a:lnTo>
                      <a:pt x="227021" y="92366"/>
                    </a:lnTo>
                    <a:lnTo>
                      <a:pt x="225749" y="909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5" name="Freeform: Shape 5084">
                <a:extLst>
                  <a:ext uri="{FF2B5EF4-FFF2-40B4-BE49-F238E27FC236}">
                    <a16:creationId xmlns:a16="http://schemas.microsoft.com/office/drawing/2014/main" id="{B7406CF8-E0DD-6CD6-E9D9-26D1F455DCBA}"/>
                  </a:ext>
                </a:extLst>
              </p:cNvPr>
              <p:cNvSpPr/>
              <p:nvPr/>
            </p:nvSpPr>
            <p:spPr>
              <a:xfrm>
                <a:off x="1264974" y="2312336"/>
                <a:ext cx="110171" cy="74560"/>
              </a:xfrm>
              <a:custGeom>
                <a:avLst/>
                <a:gdLst>
                  <a:gd name="connsiteX0" fmla="*/ 109536 w 110171"/>
                  <a:gd name="connsiteY0" fmla="*/ 41334 h 74560"/>
                  <a:gd name="connsiteX1" fmla="*/ 109536 w 110171"/>
                  <a:gd name="connsiteY1" fmla="*/ 39427 h 74560"/>
                  <a:gd name="connsiteX2" fmla="*/ 108264 w 110171"/>
                  <a:gd name="connsiteY2" fmla="*/ 38155 h 74560"/>
                  <a:gd name="connsiteX3" fmla="*/ 105562 w 110171"/>
                  <a:gd name="connsiteY3" fmla="*/ 37519 h 74560"/>
                  <a:gd name="connsiteX4" fmla="*/ 104926 w 110171"/>
                  <a:gd name="connsiteY4" fmla="*/ 36724 h 74560"/>
                  <a:gd name="connsiteX5" fmla="*/ 104608 w 110171"/>
                  <a:gd name="connsiteY5" fmla="*/ 35770 h 74560"/>
                  <a:gd name="connsiteX6" fmla="*/ 106515 w 110171"/>
                  <a:gd name="connsiteY6" fmla="*/ 33862 h 74560"/>
                  <a:gd name="connsiteX7" fmla="*/ 104131 w 110171"/>
                  <a:gd name="connsiteY7" fmla="*/ 32432 h 74560"/>
                  <a:gd name="connsiteX8" fmla="*/ 103177 w 110171"/>
                  <a:gd name="connsiteY8" fmla="*/ 30842 h 74560"/>
                  <a:gd name="connsiteX9" fmla="*/ 99997 w 110171"/>
                  <a:gd name="connsiteY9" fmla="*/ 28775 h 74560"/>
                  <a:gd name="connsiteX10" fmla="*/ 99520 w 110171"/>
                  <a:gd name="connsiteY10" fmla="*/ 28139 h 74560"/>
                  <a:gd name="connsiteX11" fmla="*/ 96659 w 110171"/>
                  <a:gd name="connsiteY11" fmla="*/ 27980 h 74560"/>
                  <a:gd name="connsiteX12" fmla="*/ 94910 w 110171"/>
                  <a:gd name="connsiteY12" fmla="*/ 25914 h 74560"/>
                  <a:gd name="connsiteX13" fmla="*/ 90935 w 110171"/>
                  <a:gd name="connsiteY13" fmla="*/ 26867 h 74560"/>
                  <a:gd name="connsiteX14" fmla="*/ 90935 w 110171"/>
                  <a:gd name="connsiteY14" fmla="*/ 27185 h 74560"/>
                  <a:gd name="connsiteX15" fmla="*/ 90300 w 110171"/>
                  <a:gd name="connsiteY15" fmla="*/ 26072 h 74560"/>
                  <a:gd name="connsiteX16" fmla="*/ 89346 w 110171"/>
                  <a:gd name="connsiteY16" fmla="*/ 24642 h 74560"/>
                  <a:gd name="connsiteX17" fmla="*/ 89664 w 110171"/>
                  <a:gd name="connsiteY17" fmla="*/ 23688 h 74560"/>
                  <a:gd name="connsiteX18" fmla="*/ 92207 w 110171"/>
                  <a:gd name="connsiteY18" fmla="*/ 21303 h 74560"/>
                  <a:gd name="connsiteX19" fmla="*/ 92525 w 110171"/>
                  <a:gd name="connsiteY19" fmla="*/ 20508 h 74560"/>
                  <a:gd name="connsiteX20" fmla="*/ 92366 w 110171"/>
                  <a:gd name="connsiteY20" fmla="*/ 20190 h 74560"/>
                  <a:gd name="connsiteX21" fmla="*/ 92525 w 110171"/>
                  <a:gd name="connsiteY21" fmla="*/ 19077 h 74560"/>
                  <a:gd name="connsiteX22" fmla="*/ 94592 w 110171"/>
                  <a:gd name="connsiteY22" fmla="*/ 15421 h 74560"/>
                  <a:gd name="connsiteX23" fmla="*/ 94751 w 110171"/>
                  <a:gd name="connsiteY23" fmla="*/ 13831 h 74560"/>
                  <a:gd name="connsiteX24" fmla="*/ 93956 w 110171"/>
                  <a:gd name="connsiteY24" fmla="*/ 12877 h 74560"/>
                  <a:gd name="connsiteX25" fmla="*/ 92684 w 110171"/>
                  <a:gd name="connsiteY25" fmla="*/ 12241 h 74560"/>
                  <a:gd name="connsiteX26" fmla="*/ 88551 w 110171"/>
                  <a:gd name="connsiteY26" fmla="*/ 11128 h 74560"/>
                  <a:gd name="connsiteX27" fmla="*/ 86484 w 110171"/>
                  <a:gd name="connsiteY27" fmla="*/ 9539 h 74560"/>
                  <a:gd name="connsiteX28" fmla="*/ 85689 w 110171"/>
                  <a:gd name="connsiteY28" fmla="*/ 8267 h 74560"/>
                  <a:gd name="connsiteX29" fmla="*/ 84735 w 110171"/>
                  <a:gd name="connsiteY29" fmla="*/ 7790 h 74560"/>
                  <a:gd name="connsiteX30" fmla="*/ 83305 w 110171"/>
                  <a:gd name="connsiteY30" fmla="*/ 8267 h 74560"/>
                  <a:gd name="connsiteX31" fmla="*/ 79966 w 110171"/>
                  <a:gd name="connsiteY31" fmla="*/ 8744 h 74560"/>
                  <a:gd name="connsiteX32" fmla="*/ 77263 w 110171"/>
                  <a:gd name="connsiteY32" fmla="*/ 8108 h 74560"/>
                  <a:gd name="connsiteX33" fmla="*/ 73925 w 110171"/>
                  <a:gd name="connsiteY33" fmla="*/ 5564 h 74560"/>
                  <a:gd name="connsiteX34" fmla="*/ 73130 w 110171"/>
                  <a:gd name="connsiteY34" fmla="*/ 3180 h 74560"/>
                  <a:gd name="connsiteX35" fmla="*/ 72812 w 110171"/>
                  <a:gd name="connsiteY35" fmla="*/ 1431 h 74560"/>
                  <a:gd name="connsiteX36" fmla="*/ 71858 w 110171"/>
                  <a:gd name="connsiteY36" fmla="*/ 795 h 74560"/>
                  <a:gd name="connsiteX37" fmla="*/ 70904 w 110171"/>
                  <a:gd name="connsiteY37" fmla="*/ 1749 h 74560"/>
                  <a:gd name="connsiteX38" fmla="*/ 69473 w 110171"/>
                  <a:gd name="connsiteY38" fmla="*/ 3180 h 74560"/>
                  <a:gd name="connsiteX39" fmla="*/ 66612 w 110171"/>
                  <a:gd name="connsiteY39" fmla="*/ 3339 h 74560"/>
                  <a:gd name="connsiteX40" fmla="*/ 65817 w 110171"/>
                  <a:gd name="connsiteY40" fmla="*/ 3021 h 74560"/>
                  <a:gd name="connsiteX41" fmla="*/ 65817 w 110171"/>
                  <a:gd name="connsiteY41" fmla="*/ 2226 h 74560"/>
                  <a:gd name="connsiteX42" fmla="*/ 65658 w 110171"/>
                  <a:gd name="connsiteY42" fmla="*/ 1431 h 74560"/>
                  <a:gd name="connsiteX43" fmla="*/ 64863 w 110171"/>
                  <a:gd name="connsiteY43" fmla="*/ 477 h 74560"/>
                  <a:gd name="connsiteX44" fmla="*/ 64068 w 110171"/>
                  <a:gd name="connsiteY44" fmla="*/ 0 h 74560"/>
                  <a:gd name="connsiteX45" fmla="*/ 60571 w 110171"/>
                  <a:gd name="connsiteY45" fmla="*/ 2703 h 74560"/>
                  <a:gd name="connsiteX46" fmla="*/ 59299 w 110171"/>
                  <a:gd name="connsiteY46" fmla="*/ 2703 h 74560"/>
                  <a:gd name="connsiteX47" fmla="*/ 57550 w 110171"/>
                  <a:gd name="connsiteY47" fmla="*/ 1590 h 74560"/>
                  <a:gd name="connsiteX48" fmla="*/ 56755 w 110171"/>
                  <a:gd name="connsiteY48" fmla="*/ 636 h 74560"/>
                  <a:gd name="connsiteX49" fmla="*/ 55006 w 110171"/>
                  <a:gd name="connsiteY49" fmla="*/ 1113 h 74560"/>
                  <a:gd name="connsiteX50" fmla="*/ 53417 w 110171"/>
                  <a:gd name="connsiteY50" fmla="*/ 2385 h 74560"/>
                  <a:gd name="connsiteX51" fmla="*/ 53894 w 110171"/>
                  <a:gd name="connsiteY51" fmla="*/ 4769 h 74560"/>
                  <a:gd name="connsiteX52" fmla="*/ 53099 w 110171"/>
                  <a:gd name="connsiteY52" fmla="*/ 5087 h 74560"/>
                  <a:gd name="connsiteX53" fmla="*/ 51032 w 110171"/>
                  <a:gd name="connsiteY53" fmla="*/ 4928 h 74560"/>
                  <a:gd name="connsiteX54" fmla="*/ 48806 w 110171"/>
                  <a:gd name="connsiteY54" fmla="*/ 3974 h 74560"/>
                  <a:gd name="connsiteX55" fmla="*/ 48329 w 110171"/>
                  <a:gd name="connsiteY55" fmla="*/ 5405 h 74560"/>
                  <a:gd name="connsiteX56" fmla="*/ 47216 w 110171"/>
                  <a:gd name="connsiteY56" fmla="*/ 6995 h 74560"/>
                  <a:gd name="connsiteX57" fmla="*/ 43560 w 110171"/>
                  <a:gd name="connsiteY57" fmla="*/ 9221 h 74560"/>
                  <a:gd name="connsiteX58" fmla="*/ 39586 w 110171"/>
                  <a:gd name="connsiteY58" fmla="*/ 10811 h 74560"/>
                  <a:gd name="connsiteX59" fmla="*/ 37519 w 110171"/>
                  <a:gd name="connsiteY59" fmla="*/ 10652 h 74560"/>
                  <a:gd name="connsiteX60" fmla="*/ 36088 w 110171"/>
                  <a:gd name="connsiteY60" fmla="*/ 9857 h 74560"/>
                  <a:gd name="connsiteX61" fmla="*/ 35293 w 110171"/>
                  <a:gd name="connsiteY61" fmla="*/ 9062 h 74560"/>
                  <a:gd name="connsiteX62" fmla="*/ 33226 w 110171"/>
                  <a:gd name="connsiteY62" fmla="*/ 8267 h 74560"/>
                  <a:gd name="connsiteX63" fmla="*/ 30206 w 110171"/>
                  <a:gd name="connsiteY63" fmla="*/ 7790 h 74560"/>
                  <a:gd name="connsiteX64" fmla="*/ 28457 w 110171"/>
                  <a:gd name="connsiteY64" fmla="*/ 8585 h 74560"/>
                  <a:gd name="connsiteX65" fmla="*/ 27185 w 110171"/>
                  <a:gd name="connsiteY65" fmla="*/ 9539 h 74560"/>
                  <a:gd name="connsiteX66" fmla="*/ 26072 w 110171"/>
                  <a:gd name="connsiteY66" fmla="*/ 9380 h 74560"/>
                  <a:gd name="connsiteX67" fmla="*/ 25119 w 110171"/>
                  <a:gd name="connsiteY67" fmla="*/ 8585 h 74560"/>
                  <a:gd name="connsiteX68" fmla="*/ 24483 w 110171"/>
                  <a:gd name="connsiteY68" fmla="*/ 7631 h 74560"/>
                  <a:gd name="connsiteX69" fmla="*/ 23688 w 110171"/>
                  <a:gd name="connsiteY69" fmla="*/ 4292 h 74560"/>
                  <a:gd name="connsiteX70" fmla="*/ 20031 w 110171"/>
                  <a:gd name="connsiteY70" fmla="*/ 5246 h 74560"/>
                  <a:gd name="connsiteX71" fmla="*/ 12559 w 110171"/>
                  <a:gd name="connsiteY71" fmla="*/ 8585 h 74560"/>
                  <a:gd name="connsiteX72" fmla="*/ 0 w 110171"/>
                  <a:gd name="connsiteY72" fmla="*/ 14944 h 74560"/>
                  <a:gd name="connsiteX73" fmla="*/ 318 w 110171"/>
                  <a:gd name="connsiteY73" fmla="*/ 16852 h 74560"/>
                  <a:gd name="connsiteX74" fmla="*/ 1431 w 110171"/>
                  <a:gd name="connsiteY74" fmla="*/ 19077 h 74560"/>
                  <a:gd name="connsiteX75" fmla="*/ 2226 w 110171"/>
                  <a:gd name="connsiteY75" fmla="*/ 20349 h 74560"/>
                  <a:gd name="connsiteX76" fmla="*/ 1590 w 110171"/>
                  <a:gd name="connsiteY76" fmla="*/ 21939 h 74560"/>
                  <a:gd name="connsiteX77" fmla="*/ 2067 w 110171"/>
                  <a:gd name="connsiteY77" fmla="*/ 23370 h 74560"/>
                  <a:gd name="connsiteX78" fmla="*/ 4133 w 110171"/>
                  <a:gd name="connsiteY78" fmla="*/ 25755 h 74560"/>
                  <a:gd name="connsiteX79" fmla="*/ 6677 w 110171"/>
                  <a:gd name="connsiteY79" fmla="*/ 28139 h 74560"/>
                  <a:gd name="connsiteX80" fmla="*/ 9062 w 110171"/>
                  <a:gd name="connsiteY80" fmla="*/ 29570 h 74560"/>
                  <a:gd name="connsiteX81" fmla="*/ 9698 w 110171"/>
                  <a:gd name="connsiteY81" fmla="*/ 29411 h 74560"/>
                  <a:gd name="connsiteX82" fmla="*/ 11446 w 110171"/>
                  <a:gd name="connsiteY82" fmla="*/ 28934 h 74560"/>
                  <a:gd name="connsiteX83" fmla="*/ 14308 w 110171"/>
                  <a:gd name="connsiteY83" fmla="*/ 27503 h 74560"/>
                  <a:gd name="connsiteX84" fmla="*/ 16693 w 110171"/>
                  <a:gd name="connsiteY84" fmla="*/ 27026 h 74560"/>
                  <a:gd name="connsiteX85" fmla="*/ 18123 w 110171"/>
                  <a:gd name="connsiteY85" fmla="*/ 28139 h 74560"/>
                  <a:gd name="connsiteX86" fmla="*/ 18918 w 110171"/>
                  <a:gd name="connsiteY86" fmla="*/ 28775 h 74560"/>
                  <a:gd name="connsiteX87" fmla="*/ 20349 w 110171"/>
                  <a:gd name="connsiteY87" fmla="*/ 31478 h 74560"/>
                  <a:gd name="connsiteX88" fmla="*/ 20826 w 110171"/>
                  <a:gd name="connsiteY88" fmla="*/ 34180 h 74560"/>
                  <a:gd name="connsiteX89" fmla="*/ 21462 w 110171"/>
                  <a:gd name="connsiteY89" fmla="*/ 36406 h 74560"/>
                  <a:gd name="connsiteX90" fmla="*/ 22734 w 110171"/>
                  <a:gd name="connsiteY90" fmla="*/ 37201 h 74560"/>
                  <a:gd name="connsiteX91" fmla="*/ 27344 w 110171"/>
                  <a:gd name="connsiteY91" fmla="*/ 37519 h 74560"/>
                  <a:gd name="connsiteX92" fmla="*/ 30683 w 110171"/>
                  <a:gd name="connsiteY92" fmla="*/ 38473 h 74560"/>
                  <a:gd name="connsiteX93" fmla="*/ 31637 w 110171"/>
                  <a:gd name="connsiteY93" fmla="*/ 39109 h 74560"/>
                  <a:gd name="connsiteX94" fmla="*/ 32750 w 110171"/>
                  <a:gd name="connsiteY94" fmla="*/ 44196 h 74560"/>
                  <a:gd name="connsiteX95" fmla="*/ 33385 w 110171"/>
                  <a:gd name="connsiteY95" fmla="*/ 44832 h 74560"/>
                  <a:gd name="connsiteX96" fmla="*/ 34339 w 110171"/>
                  <a:gd name="connsiteY96" fmla="*/ 44196 h 74560"/>
                  <a:gd name="connsiteX97" fmla="*/ 35134 w 110171"/>
                  <a:gd name="connsiteY97" fmla="*/ 43401 h 74560"/>
                  <a:gd name="connsiteX98" fmla="*/ 36247 w 110171"/>
                  <a:gd name="connsiteY98" fmla="*/ 43242 h 74560"/>
                  <a:gd name="connsiteX99" fmla="*/ 38314 w 110171"/>
                  <a:gd name="connsiteY99" fmla="*/ 43560 h 74560"/>
                  <a:gd name="connsiteX100" fmla="*/ 40857 w 110171"/>
                  <a:gd name="connsiteY100" fmla="*/ 43719 h 74560"/>
                  <a:gd name="connsiteX101" fmla="*/ 43560 w 110171"/>
                  <a:gd name="connsiteY101" fmla="*/ 44196 h 74560"/>
                  <a:gd name="connsiteX102" fmla="*/ 47375 w 110171"/>
                  <a:gd name="connsiteY102" fmla="*/ 47058 h 74560"/>
                  <a:gd name="connsiteX103" fmla="*/ 47216 w 110171"/>
                  <a:gd name="connsiteY103" fmla="*/ 48011 h 74560"/>
                  <a:gd name="connsiteX104" fmla="*/ 46422 w 110171"/>
                  <a:gd name="connsiteY104" fmla="*/ 49601 h 74560"/>
                  <a:gd name="connsiteX105" fmla="*/ 46263 w 110171"/>
                  <a:gd name="connsiteY105" fmla="*/ 50873 h 74560"/>
                  <a:gd name="connsiteX106" fmla="*/ 46899 w 110171"/>
                  <a:gd name="connsiteY106" fmla="*/ 51509 h 74560"/>
                  <a:gd name="connsiteX107" fmla="*/ 47852 w 110171"/>
                  <a:gd name="connsiteY107" fmla="*/ 52781 h 74560"/>
                  <a:gd name="connsiteX108" fmla="*/ 47534 w 110171"/>
                  <a:gd name="connsiteY108" fmla="*/ 54370 h 74560"/>
                  <a:gd name="connsiteX109" fmla="*/ 46581 w 110171"/>
                  <a:gd name="connsiteY109" fmla="*/ 55483 h 74560"/>
                  <a:gd name="connsiteX110" fmla="*/ 46263 w 110171"/>
                  <a:gd name="connsiteY110" fmla="*/ 56278 h 74560"/>
                  <a:gd name="connsiteX111" fmla="*/ 46263 w 110171"/>
                  <a:gd name="connsiteY111" fmla="*/ 56914 h 74560"/>
                  <a:gd name="connsiteX112" fmla="*/ 46581 w 110171"/>
                  <a:gd name="connsiteY112" fmla="*/ 57391 h 74560"/>
                  <a:gd name="connsiteX113" fmla="*/ 47375 w 110171"/>
                  <a:gd name="connsiteY113" fmla="*/ 57868 h 74560"/>
                  <a:gd name="connsiteX114" fmla="*/ 52940 w 110171"/>
                  <a:gd name="connsiteY114" fmla="*/ 58345 h 74560"/>
                  <a:gd name="connsiteX115" fmla="*/ 58027 w 110171"/>
                  <a:gd name="connsiteY115" fmla="*/ 57868 h 74560"/>
                  <a:gd name="connsiteX116" fmla="*/ 61207 w 110171"/>
                  <a:gd name="connsiteY116" fmla="*/ 56278 h 74560"/>
                  <a:gd name="connsiteX117" fmla="*/ 61684 w 110171"/>
                  <a:gd name="connsiteY117" fmla="*/ 54530 h 74560"/>
                  <a:gd name="connsiteX118" fmla="*/ 62637 w 110171"/>
                  <a:gd name="connsiteY118" fmla="*/ 52622 h 74560"/>
                  <a:gd name="connsiteX119" fmla="*/ 64545 w 110171"/>
                  <a:gd name="connsiteY119" fmla="*/ 51032 h 74560"/>
                  <a:gd name="connsiteX120" fmla="*/ 65817 w 110171"/>
                  <a:gd name="connsiteY120" fmla="*/ 50555 h 74560"/>
                  <a:gd name="connsiteX121" fmla="*/ 67089 w 110171"/>
                  <a:gd name="connsiteY121" fmla="*/ 51191 h 74560"/>
                  <a:gd name="connsiteX122" fmla="*/ 65022 w 110171"/>
                  <a:gd name="connsiteY122" fmla="*/ 57868 h 74560"/>
                  <a:gd name="connsiteX123" fmla="*/ 66453 w 110171"/>
                  <a:gd name="connsiteY123" fmla="*/ 59458 h 74560"/>
                  <a:gd name="connsiteX124" fmla="*/ 66771 w 110171"/>
                  <a:gd name="connsiteY124" fmla="*/ 62002 h 74560"/>
                  <a:gd name="connsiteX125" fmla="*/ 67248 w 110171"/>
                  <a:gd name="connsiteY125" fmla="*/ 64227 h 74560"/>
                  <a:gd name="connsiteX126" fmla="*/ 68996 w 110171"/>
                  <a:gd name="connsiteY126" fmla="*/ 64227 h 74560"/>
                  <a:gd name="connsiteX127" fmla="*/ 71222 w 110171"/>
                  <a:gd name="connsiteY127" fmla="*/ 64545 h 74560"/>
                  <a:gd name="connsiteX128" fmla="*/ 72812 w 110171"/>
                  <a:gd name="connsiteY128" fmla="*/ 65499 h 74560"/>
                  <a:gd name="connsiteX129" fmla="*/ 74561 w 110171"/>
                  <a:gd name="connsiteY129" fmla="*/ 66771 h 74560"/>
                  <a:gd name="connsiteX130" fmla="*/ 77263 w 110171"/>
                  <a:gd name="connsiteY130" fmla="*/ 67884 h 74560"/>
                  <a:gd name="connsiteX131" fmla="*/ 79012 w 110171"/>
                  <a:gd name="connsiteY131" fmla="*/ 68361 h 74560"/>
                  <a:gd name="connsiteX132" fmla="*/ 79648 w 110171"/>
                  <a:gd name="connsiteY132" fmla="*/ 69314 h 74560"/>
                  <a:gd name="connsiteX133" fmla="*/ 81238 w 110171"/>
                  <a:gd name="connsiteY133" fmla="*/ 70586 h 74560"/>
                  <a:gd name="connsiteX134" fmla="*/ 83464 w 110171"/>
                  <a:gd name="connsiteY134" fmla="*/ 72971 h 74560"/>
                  <a:gd name="connsiteX135" fmla="*/ 85530 w 110171"/>
                  <a:gd name="connsiteY135" fmla="*/ 74561 h 74560"/>
                  <a:gd name="connsiteX136" fmla="*/ 86643 w 110171"/>
                  <a:gd name="connsiteY136" fmla="*/ 74561 h 74560"/>
                  <a:gd name="connsiteX137" fmla="*/ 88551 w 110171"/>
                  <a:gd name="connsiteY137" fmla="*/ 73925 h 74560"/>
                  <a:gd name="connsiteX138" fmla="*/ 91412 w 110171"/>
                  <a:gd name="connsiteY138" fmla="*/ 73448 h 74560"/>
                  <a:gd name="connsiteX139" fmla="*/ 93638 w 110171"/>
                  <a:gd name="connsiteY139" fmla="*/ 73607 h 74560"/>
                  <a:gd name="connsiteX140" fmla="*/ 94433 w 110171"/>
                  <a:gd name="connsiteY140" fmla="*/ 72971 h 74560"/>
                  <a:gd name="connsiteX141" fmla="*/ 95069 w 110171"/>
                  <a:gd name="connsiteY141" fmla="*/ 72017 h 74560"/>
                  <a:gd name="connsiteX142" fmla="*/ 95705 w 110171"/>
                  <a:gd name="connsiteY142" fmla="*/ 70745 h 74560"/>
                  <a:gd name="connsiteX143" fmla="*/ 96341 w 110171"/>
                  <a:gd name="connsiteY143" fmla="*/ 69632 h 74560"/>
                  <a:gd name="connsiteX144" fmla="*/ 94115 w 110171"/>
                  <a:gd name="connsiteY144" fmla="*/ 66294 h 74560"/>
                  <a:gd name="connsiteX145" fmla="*/ 93638 w 110171"/>
                  <a:gd name="connsiteY145" fmla="*/ 65340 h 74560"/>
                  <a:gd name="connsiteX146" fmla="*/ 91889 w 110171"/>
                  <a:gd name="connsiteY146" fmla="*/ 63432 h 74560"/>
                  <a:gd name="connsiteX147" fmla="*/ 91889 w 110171"/>
                  <a:gd name="connsiteY147" fmla="*/ 62479 h 74560"/>
                  <a:gd name="connsiteX148" fmla="*/ 92366 w 110171"/>
                  <a:gd name="connsiteY148" fmla="*/ 61684 h 74560"/>
                  <a:gd name="connsiteX149" fmla="*/ 92207 w 110171"/>
                  <a:gd name="connsiteY149" fmla="*/ 61048 h 74560"/>
                  <a:gd name="connsiteX150" fmla="*/ 92366 w 110171"/>
                  <a:gd name="connsiteY150" fmla="*/ 59299 h 74560"/>
                  <a:gd name="connsiteX151" fmla="*/ 93638 w 110171"/>
                  <a:gd name="connsiteY151" fmla="*/ 57709 h 74560"/>
                  <a:gd name="connsiteX152" fmla="*/ 94433 w 110171"/>
                  <a:gd name="connsiteY152" fmla="*/ 55801 h 74560"/>
                  <a:gd name="connsiteX153" fmla="*/ 95864 w 110171"/>
                  <a:gd name="connsiteY153" fmla="*/ 53258 h 74560"/>
                  <a:gd name="connsiteX154" fmla="*/ 99043 w 110171"/>
                  <a:gd name="connsiteY154" fmla="*/ 50078 h 74560"/>
                  <a:gd name="connsiteX155" fmla="*/ 101269 w 110171"/>
                  <a:gd name="connsiteY155" fmla="*/ 50555 h 74560"/>
                  <a:gd name="connsiteX156" fmla="*/ 102382 w 110171"/>
                  <a:gd name="connsiteY156" fmla="*/ 50555 h 74560"/>
                  <a:gd name="connsiteX157" fmla="*/ 102859 w 110171"/>
                  <a:gd name="connsiteY157" fmla="*/ 51668 h 74560"/>
                  <a:gd name="connsiteX158" fmla="*/ 103018 w 110171"/>
                  <a:gd name="connsiteY158" fmla="*/ 51827 h 74560"/>
                  <a:gd name="connsiteX159" fmla="*/ 103177 w 110171"/>
                  <a:gd name="connsiteY159" fmla="*/ 51032 h 74560"/>
                  <a:gd name="connsiteX160" fmla="*/ 104767 w 110171"/>
                  <a:gd name="connsiteY160" fmla="*/ 47535 h 74560"/>
                  <a:gd name="connsiteX161" fmla="*/ 110172 w 110171"/>
                  <a:gd name="connsiteY161" fmla="*/ 44514 h 74560"/>
                  <a:gd name="connsiteX162" fmla="*/ 109536 w 110171"/>
                  <a:gd name="connsiteY162" fmla="*/ 41334 h 7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</a:cxnLst>
                <a:rect l="l" t="t" r="r" b="b"/>
                <a:pathLst>
                  <a:path w="110171" h="74560">
                    <a:moveTo>
                      <a:pt x="109536" y="41334"/>
                    </a:moveTo>
                    <a:lnTo>
                      <a:pt x="109536" y="39427"/>
                    </a:lnTo>
                    <a:lnTo>
                      <a:pt x="108264" y="38155"/>
                    </a:lnTo>
                    <a:lnTo>
                      <a:pt x="105562" y="37519"/>
                    </a:lnTo>
                    <a:lnTo>
                      <a:pt x="104926" y="36724"/>
                    </a:lnTo>
                    <a:lnTo>
                      <a:pt x="104608" y="35770"/>
                    </a:lnTo>
                    <a:lnTo>
                      <a:pt x="106515" y="33862"/>
                    </a:lnTo>
                    <a:lnTo>
                      <a:pt x="104131" y="32432"/>
                    </a:lnTo>
                    <a:lnTo>
                      <a:pt x="103177" y="30842"/>
                    </a:lnTo>
                    <a:lnTo>
                      <a:pt x="99997" y="28775"/>
                    </a:lnTo>
                    <a:lnTo>
                      <a:pt x="99520" y="28139"/>
                    </a:lnTo>
                    <a:lnTo>
                      <a:pt x="96659" y="27980"/>
                    </a:lnTo>
                    <a:lnTo>
                      <a:pt x="94910" y="25914"/>
                    </a:lnTo>
                    <a:lnTo>
                      <a:pt x="90935" y="26867"/>
                    </a:lnTo>
                    <a:lnTo>
                      <a:pt x="90935" y="27185"/>
                    </a:lnTo>
                    <a:lnTo>
                      <a:pt x="90300" y="26072"/>
                    </a:lnTo>
                    <a:lnTo>
                      <a:pt x="89346" y="24642"/>
                    </a:lnTo>
                    <a:lnTo>
                      <a:pt x="89664" y="23688"/>
                    </a:lnTo>
                    <a:lnTo>
                      <a:pt x="92207" y="21303"/>
                    </a:lnTo>
                    <a:lnTo>
                      <a:pt x="92525" y="20508"/>
                    </a:lnTo>
                    <a:lnTo>
                      <a:pt x="92366" y="20190"/>
                    </a:lnTo>
                    <a:lnTo>
                      <a:pt x="92525" y="19077"/>
                    </a:lnTo>
                    <a:lnTo>
                      <a:pt x="94592" y="15421"/>
                    </a:lnTo>
                    <a:lnTo>
                      <a:pt x="94751" y="13831"/>
                    </a:lnTo>
                    <a:lnTo>
                      <a:pt x="93956" y="12877"/>
                    </a:lnTo>
                    <a:lnTo>
                      <a:pt x="92684" y="12241"/>
                    </a:lnTo>
                    <a:lnTo>
                      <a:pt x="88551" y="11128"/>
                    </a:lnTo>
                    <a:lnTo>
                      <a:pt x="86484" y="9539"/>
                    </a:lnTo>
                    <a:lnTo>
                      <a:pt x="85689" y="8267"/>
                    </a:lnTo>
                    <a:lnTo>
                      <a:pt x="84735" y="7790"/>
                    </a:lnTo>
                    <a:lnTo>
                      <a:pt x="83305" y="8267"/>
                    </a:lnTo>
                    <a:lnTo>
                      <a:pt x="79966" y="8744"/>
                    </a:lnTo>
                    <a:lnTo>
                      <a:pt x="77263" y="8108"/>
                    </a:lnTo>
                    <a:lnTo>
                      <a:pt x="73925" y="5564"/>
                    </a:lnTo>
                    <a:lnTo>
                      <a:pt x="73130" y="3180"/>
                    </a:lnTo>
                    <a:lnTo>
                      <a:pt x="72812" y="1431"/>
                    </a:lnTo>
                    <a:lnTo>
                      <a:pt x="71858" y="795"/>
                    </a:lnTo>
                    <a:lnTo>
                      <a:pt x="70904" y="1749"/>
                    </a:lnTo>
                    <a:lnTo>
                      <a:pt x="69473" y="3180"/>
                    </a:lnTo>
                    <a:lnTo>
                      <a:pt x="66612" y="3339"/>
                    </a:lnTo>
                    <a:lnTo>
                      <a:pt x="65817" y="3021"/>
                    </a:lnTo>
                    <a:lnTo>
                      <a:pt x="65817" y="2226"/>
                    </a:lnTo>
                    <a:lnTo>
                      <a:pt x="65658" y="1431"/>
                    </a:lnTo>
                    <a:lnTo>
                      <a:pt x="64863" y="477"/>
                    </a:lnTo>
                    <a:lnTo>
                      <a:pt x="64068" y="0"/>
                    </a:lnTo>
                    <a:lnTo>
                      <a:pt x="60571" y="2703"/>
                    </a:lnTo>
                    <a:lnTo>
                      <a:pt x="59299" y="2703"/>
                    </a:lnTo>
                    <a:lnTo>
                      <a:pt x="57550" y="1590"/>
                    </a:lnTo>
                    <a:lnTo>
                      <a:pt x="56755" y="636"/>
                    </a:lnTo>
                    <a:lnTo>
                      <a:pt x="55006" y="1113"/>
                    </a:lnTo>
                    <a:lnTo>
                      <a:pt x="53417" y="2385"/>
                    </a:lnTo>
                    <a:lnTo>
                      <a:pt x="53894" y="4769"/>
                    </a:lnTo>
                    <a:lnTo>
                      <a:pt x="53099" y="5087"/>
                    </a:lnTo>
                    <a:lnTo>
                      <a:pt x="51032" y="4928"/>
                    </a:lnTo>
                    <a:lnTo>
                      <a:pt x="48806" y="3974"/>
                    </a:lnTo>
                    <a:lnTo>
                      <a:pt x="48329" y="5405"/>
                    </a:lnTo>
                    <a:lnTo>
                      <a:pt x="47216" y="6995"/>
                    </a:lnTo>
                    <a:lnTo>
                      <a:pt x="43560" y="9221"/>
                    </a:lnTo>
                    <a:lnTo>
                      <a:pt x="39586" y="10811"/>
                    </a:lnTo>
                    <a:lnTo>
                      <a:pt x="37519" y="10652"/>
                    </a:lnTo>
                    <a:lnTo>
                      <a:pt x="36088" y="9857"/>
                    </a:lnTo>
                    <a:lnTo>
                      <a:pt x="35293" y="9062"/>
                    </a:lnTo>
                    <a:lnTo>
                      <a:pt x="33226" y="8267"/>
                    </a:lnTo>
                    <a:lnTo>
                      <a:pt x="30206" y="7790"/>
                    </a:lnTo>
                    <a:lnTo>
                      <a:pt x="28457" y="8585"/>
                    </a:lnTo>
                    <a:lnTo>
                      <a:pt x="27185" y="9539"/>
                    </a:lnTo>
                    <a:lnTo>
                      <a:pt x="26072" y="9380"/>
                    </a:lnTo>
                    <a:lnTo>
                      <a:pt x="25119" y="8585"/>
                    </a:lnTo>
                    <a:lnTo>
                      <a:pt x="24483" y="7631"/>
                    </a:lnTo>
                    <a:lnTo>
                      <a:pt x="23688" y="4292"/>
                    </a:lnTo>
                    <a:lnTo>
                      <a:pt x="20031" y="5246"/>
                    </a:lnTo>
                    <a:lnTo>
                      <a:pt x="12559" y="8585"/>
                    </a:lnTo>
                    <a:lnTo>
                      <a:pt x="0" y="14944"/>
                    </a:lnTo>
                    <a:lnTo>
                      <a:pt x="318" y="16852"/>
                    </a:lnTo>
                    <a:lnTo>
                      <a:pt x="1431" y="19077"/>
                    </a:lnTo>
                    <a:lnTo>
                      <a:pt x="2226" y="20349"/>
                    </a:lnTo>
                    <a:lnTo>
                      <a:pt x="1590" y="21939"/>
                    </a:lnTo>
                    <a:lnTo>
                      <a:pt x="2067" y="23370"/>
                    </a:lnTo>
                    <a:lnTo>
                      <a:pt x="4133" y="25755"/>
                    </a:lnTo>
                    <a:lnTo>
                      <a:pt x="6677" y="28139"/>
                    </a:lnTo>
                    <a:lnTo>
                      <a:pt x="9062" y="29570"/>
                    </a:lnTo>
                    <a:lnTo>
                      <a:pt x="9698" y="29411"/>
                    </a:lnTo>
                    <a:lnTo>
                      <a:pt x="11446" y="28934"/>
                    </a:lnTo>
                    <a:lnTo>
                      <a:pt x="14308" y="27503"/>
                    </a:lnTo>
                    <a:lnTo>
                      <a:pt x="16693" y="27026"/>
                    </a:lnTo>
                    <a:lnTo>
                      <a:pt x="18123" y="28139"/>
                    </a:lnTo>
                    <a:lnTo>
                      <a:pt x="18918" y="28775"/>
                    </a:lnTo>
                    <a:lnTo>
                      <a:pt x="20349" y="31478"/>
                    </a:lnTo>
                    <a:lnTo>
                      <a:pt x="20826" y="34180"/>
                    </a:lnTo>
                    <a:lnTo>
                      <a:pt x="21462" y="36406"/>
                    </a:lnTo>
                    <a:lnTo>
                      <a:pt x="22734" y="37201"/>
                    </a:lnTo>
                    <a:lnTo>
                      <a:pt x="27344" y="37519"/>
                    </a:lnTo>
                    <a:lnTo>
                      <a:pt x="30683" y="38473"/>
                    </a:lnTo>
                    <a:lnTo>
                      <a:pt x="31637" y="39109"/>
                    </a:lnTo>
                    <a:lnTo>
                      <a:pt x="32750" y="44196"/>
                    </a:lnTo>
                    <a:lnTo>
                      <a:pt x="33385" y="44832"/>
                    </a:lnTo>
                    <a:lnTo>
                      <a:pt x="34339" y="44196"/>
                    </a:lnTo>
                    <a:lnTo>
                      <a:pt x="35134" y="43401"/>
                    </a:lnTo>
                    <a:lnTo>
                      <a:pt x="36247" y="43242"/>
                    </a:lnTo>
                    <a:lnTo>
                      <a:pt x="38314" y="43560"/>
                    </a:lnTo>
                    <a:lnTo>
                      <a:pt x="40857" y="43719"/>
                    </a:lnTo>
                    <a:lnTo>
                      <a:pt x="43560" y="44196"/>
                    </a:lnTo>
                    <a:lnTo>
                      <a:pt x="47375" y="47058"/>
                    </a:lnTo>
                    <a:lnTo>
                      <a:pt x="47216" y="48011"/>
                    </a:lnTo>
                    <a:lnTo>
                      <a:pt x="46422" y="49601"/>
                    </a:lnTo>
                    <a:lnTo>
                      <a:pt x="46263" y="50873"/>
                    </a:lnTo>
                    <a:lnTo>
                      <a:pt x="46899" y="51509"/>
                    </a:lnTo>
                    <a:lnTo>
                      <a:pt x="47852" y="52781"/>
                    </a:lnTo>
                    <a:lnTo>
                      <a:pt x="47534" y="54370"/>
                    </a:lnTo>
                    <a:lnTo>
                      <a:pt x="46581" y="55483"/>
                    </a:lnTo>
                    <a:lnTo>
                      <a:pt x="46263" y="56278"/>
                    </a:lnTo>
                    <a:lnTo>
                      <a:pt x="46263" y="56914"/>
                    </a:lnTo>
                    <a:lnTo>
                      <a:pt x="46581" y="57391"/>
                    </a:lnTo>
                    <a:lnTo>
                      <a:pt x="47375" y="57868"/>
                    </a:lnTo>
                    <a:lnTo>
                      <a:pt x="52940" y="58345"/>
                    </a:lnTo>
                    <a:lnTo>
                      <a:pt x="58027" y="57868"/>
                    </a:lnTo>
                    <a:lnTo>
                      <a:pt x="61207" y="56278"/>
                    </a:lnTo>
                    <a:lnTo>
                      <a:pt x="61684" y="54530"/>
                    </a:lnTo>
                    <a:lnTo>
                      <a:pt x="62637" y="52622"/>
                    </a:lnTo>
                    <a:lnTo>
                      <a:pt x="64545" y="51032"/>
                    </a:lnTo>
                    <a:lnTo>
                      <a:pt x="65817" y="50555"/>
                    </a:lnTo>
                    <a:lnTo>
                      <a:pt x="67089" y="51191"/>
                    </a:lnTo>
                    <a:lnTo>
                      <a:pt x="65022" y="57868"/>
                    </a:lnTo>
                    <a:lnTo>
                      <a:pt x="66453" y="59458"/>
                    </a:lnTo>
                    <a:lnTo>
                      <a:pt x="66771" y="62002"/>
                    </a:lnTo>
                    <a:lnTo>
                      <a:pt x="67248" y="64227"/>
                    </a:lnTo>
                    <a:lnTo>
                      <a:pt x="68996" y="64227"/>
                    </a:lnTo>
                    <a:lnTo>
                      <a:pt x="71222" y="64545"/>
                    </a:lnTo>
                    <a:lnTo>
                      <a:pt x="72812" y="65499"/>
                    </a:lnTo>
                    <a:lnTo>
                      <a:pt x="74561" y="66771"/>
                    </a:lnTo>
                    <a:lnTo>
                      <a:pt x="77263" y="67884"/>
                    </a:lnTo>
                    <a:lnTo>
                      <a:pt x="79012" y="68361"/>
                    </a:lnTo>
                    <a:lnTo>
                      <a:pt x="79648" y="69314"/>
                    </a:lnTo>
                    <a:lnTo>
                      <a:pt x="81238" y="70586"/>
                    </a:lnTo>
                    <a:lnTo>
                      <a:pt x="83464" y="72971"/>
                    </a:lnTo>
                    <a:lnTo>
                      <a:pt x="85530" y="74561"/>
                    </a:lnTo>
                    <a:lnTo>
                      <a:pt x="86643" y="74561"/>
                    </a:lnTo>
                    <a:lnTo>
                      <a:pt x="88551" y="73925"/>
                    </a:lnTo>
                    <a:lnTo>
                      <a:pt x="91412" y="73448"/>
                    </a:lnTo>
                    <a:lnTo>
                      <a:pt x="93638" y="73607"/>
                    </a:lnTo>
                    <a:lnTo>
                      <a:pt x="94433" y="72971"/>
                    </a:lnTo>
                    <a:lnTo>
                      <a:pt x="95069" y="72017"/>
                    </a:lnTo>
                    <a:lnTo>
                      <a:pt x="95705" y="70745"/>
                    </a:lnTo>
                    <a:lnTo>
                      <a:pt x="96341" y="69632"/>
                    </a:lnTo>
                    <a:lnTo>
                      <a:pt x="94115" y="66294"/>
                    </a:lnTo>
                    <a:lnTo>
                      <a:pt x="93638" y="65340"/>
                    </a:lnTo>
                    <a:lnTo>
                      <a:pt x="91889" y="63432"/>
                    </a:lnTo>
                    <a:lnTo>
                      <a:pt x="91889" y="62479"/>
                    </a:lnTo>
                    <a:lnTo>
                      <a:pt x="92366" y="61684"/>
                    </a:lnTo>
                    <a:lnTo>
                      <a:pt x="92207" y="61048"/>
                    </a:lnTo>
                    <a:lnTo>
                      <a:pt x="92366" y="59299"/>
                    </a:lnTo>
                    <a:lnTo>
                      <a:pt x="93638" y="57709"/>
                    </a:lnTo>
                    <a:lnTo>
                      <a:pt x="94433" y="55801"/>
                    </a:lnTo>
                    <a:lnTo>
                      <a:pt x="95864" y="53258"/>
                    </a:lnTo>
                    <a:lnTo>
                      <a:pt x="99043" y="50078"/>
                    </a:lnTo>
                    <a:lnTo>
                      <a:pt x="101269" y="50555"/>
                    </a:lnTo>
                    <a:lnTo>
                      <a:pt x="102382" y="50555"/>
                    </a:lnTo>
                    <a:lnTo>
                      <a:pt x="102859" y="51668"/>
                    </a:lnTo>
                    <a:lnTo>
                      <a:pt x="103018" y="51827"/>
                    </a:lnTo>
                    <a:lnTo>
                      <a:pt x="103177" y="51032"/>
                    </a:lnTo>
                    <a:lnTo>
                      <a:pt x="104767" y="47535"/>
                    </a:lnTo>
                    <a:lnTo>
                      <a:pt x="110172" y="44514"/>
                    </a:lnTo>
                    <a:lnTo>
                      <a:pt x="109536" y="4133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6" name="Freeform: Shape 5085">
                <a:extLst>
                  <a:ext uri="{FF2B5EF4-FFF2-40B4-BE49-F238E27FC236}">
                    <a16:creationId xmlns:a16="http://schemas.microsoft.com/office/drawing/2014/main" id="{0D878A53-1C05-2716-93F4-D151A65F67F6}"/>
                  </a:ext>
                </a:extLst>
              </p:cNvPr>
              <p:cNvSpPr/>
              <p:nvPr/>
            </p:nvSpPr>
            <p:spPr>
              <a:xfrm>
                <a:off x="3719436" y="3154761"/>
                <a:ext cx="132110" cy="174875"/>
              </a:xfrm>
              <a:custGeom>
                <a:avLst/>
                <a:gdLst>
                  <a:gd name="connsiteX0" fmla="*/ 87756 w 132110"/>
                  <a:gd name="connsiteY0" fmla="*/ 122095 h 174875"/>
                  <a:gd name="connsiteX1" fmla="*/ 86802 w 132110"/>
                  <a:gd name="connsiteY1" fmla="*/ 134495 h 174875"/>
                  <a:gd name="connsiteX2" fmla="*/ 89823 w 132110"/>
                  <a:gd name="connsiteY2" fmla="*/ 132429 h 174875"/>
                  <a:gd name="connsiteX3" fmla="*/ 90618 w 132110"/>
                  <a:gd name="connsiteY3" fmla="*/ 129249 h 174875"/>
                  <a:gd name="connsiteX4" fmla="*/ 89982 w 132110"/>
                  <a:gd name="connsiteY4" fmla="*/ 126706 h 174875"/>
                  <a:gd name="connsiteX5" fmla="*/ 87756 w 132110"/>
                  <a:gd name="connsiteY5" fmla="*/ 122095 h 174875"/>
                  <a:gd name="connsiteX6" fmla="*/ 100474 w 132110"/>
                  <a:gd name="connsiteY6" fmla="*/ 122890 h 174875"/>
                  <a:gd name="connsiteX7" fmla="*/ 99361 w 132110"/>
                  <a:gd name="connsiteY7" fmla="*/ 120346 h 174875"/>
                  <a:gd name="connsiteX8" fmla="*/ 98567 w 132110"/>
                  <a:gd name="connsiteY8" fmla="*/ 119074 h 174875"/>
                  <a:gd name="connsiteX9" fmla="*/ 98089 w 132110"/>
                  <a:gd name="connsiteY9" fmla="*/ 119552 h 174875"/>
                  <a:gd name="connsiteX10" fmla="*/ 97295 w 132110"/>
                  <a:gd name="connsiteY10" fmla="*/ 123208 h 174875"/>
                  <a:gd name="connsiteX11" fmla="*/ 98884 w 132110"/>
                  <a:gd name="connsiteY11" fmla="*/ 126070 h 174875"/>
                  <a:gd name="connsiteX12" fmla="*/ 100156 w 132110"/>
                  <a:gd name="connsiteY12" fmla="*/ 126864 h 174875"/>
                  <a:gd name="connsiteX13" fmla="*/ 101428 w 132110"/>
                  <a:gd name="connsiteY13" fmla="*/ 125911 h 174875"/>
                  <a:gd name="connsiteX14" fmla="*/ 101110 w 132110"/>
                  <a:gd name="connsiteY14" fmla="*/ 124639 h 174875"/>
                  <a:gd name="connsiteX15" fmla="*/ 100315 w 132110"/>
                  <a:gd name="connsiteY15" fmla="*/ 122731 h 174875"/>
                  <a:gd name="connsiteX16" fmla="*/ 75674 w 132110"/>
                  <a:gd name="connsiteY16" fmla="*/ 110013 h 174875"/>
                  <a:gd name="connsiteX17" fmla="*/ 75197 w 132110"/>
                  <a:gd name="connsiteY17" fmla="*/ 108741 h 174875"/>
                  <a:gd name="connsiteX18" fmla="*/ 73448 w 132110"/>
                  <a:gd name="connsiteY18" fmla="*/ 106515 h 174875"/>
                  <a:gd name="connsiteX19" fmla="*/ 72176 w 132110"/>
                  <a:gd name="connsiteY19" fmla="*/ 107151 h 174875"/>
                  <a:gd name="connsiteX20" fmla="*/ 72971 w 132110"/>
                  <a:gd name="connsiteY20" fmla="*/ 108264 h 174875"/>
                  <a:gd name="connsiteX21" fmla="*/ 74243 w 132110"/>
                  <a:gd name="connsiteY21" fmla="*/ 109218 h 174875"/>
                  <a:gd name="connsiteX22" fmla="*/ 75833 w 132110"/>
                  <a:gd name="connsiteY22" fmla="*/ 110013 h 174875"/>
                  <a:gd name="connsiteX23" fmla="*/ 76786 w 132110"/>
                  <a:gd name="connsiteY23" fmla="*/ 116213 h 174875"/>
                  <a:gd name="connsiteX24" fmla="*/ 76310 w 132110"/>
                  <a:gd name="connsiteY24" fmla="*/ 113987 h 174875"/>
                  <a:gd name="connsiteX25" fmla="*/ 75992 w 132110"/>
                  <a:gd name="connsiteY25" fmla="*/ 113192 h 174875"/>
                  <a:gd name="connsiteX26" fmla="*/ 73766 w 132110"/>
                  <a:gd name="connsiteY26" fmla="*/ 111603 h 174875"/>
                  <a:gd name="connsiteX27" fmla="*/ 71063 w 132110"/>
                  <a:gd name="connsiteY27" fmla="*/ 112397 h 174875"/>
                  <a:gd name="connsiteX28" fmla="*/ 71699 w 132110"/>
                  <a:gd name="connsiteY28" fmla="*/ 115100 h 174875"/>
                  <a:gd name="connsiteX29" fmla="*/ 72812 w 132110"/>
                  <a:gd name="connsiteY29" fmla="*/ 117326 h 174875"/>
                  <a:gd name="connsiteX30" fmla="*/ 72812 w 132110"/>
                  <a:gd name="connsiteY30" fmla="*/ 118916 h 174875"/>
                  <a:gd name="connsiteX31" fmla="*/ 75356 w 132110"/>
                  <a:gd name="connsiteY31" fmla="*/ 121300 h 174875"/>
                  <a:gd name="connsiteX32" fmla="*/ 76151 w 132110"/>
                  <a:gd name="connsiteY32" fmla="*/ 124162 h 174875"/>
                  <a:gd name="connsiteX33" fmla="*/ 76151 w 132110"/>
                  <a:gd name="connsiteY33" fmla="*/ 127659 h 174875"/>
                  <a:gd name="connsiteX34" fmla="*/ 71540 w 132110"/>
                  <a:gd name="connsiteY34" fmla="*/ 135449 h 174875"/>
                  <a:gd name="connsiteX35" fmla="*/ 74084 w 132110"/>
                  <a:gd name="connsiteY35" fmla="*/ 135767 h 174875"/>
                  <a:gd name="connsiteX36" fmla="*/ 79012 w 132110"/>
                  <a:gd name="connsiteY36" fmla="*/ 134654 h 174875"/>
                  <a:gd name="connsiteX37" fmla="*/ 80443 w 132110"/>
                  <a:gd name="connsiteY37" fmla="*/ 132588 h 174875"/>
                  <a:gd name="connsiteX38" fmla="*/ 81397 w 132110"/>
                  <a:gd name="connsiteY38" fmla="*/ 125593 h 174875"/>
                  <a:gd name="connsiteX39" fmla="*/ 81397 w 132110"/>
                  <a:gd name="connsiteY39" fmla="*/ 122731 h 174875"/>
                  <a:gd name="connsiteX40" fmla="*/ 77740 w 132110"/>
                  <a:gd name="connsiteY40" fmla="*/ 118121 h 174875"/>
                  <a:gd name="connsiteX41" fmla="*/ 76628 w 132110"/>
                  <a:gd name="connsiteY41" fmla="*/ 115895 h 174875"/>
                  <a:gd name="connsiteX42" fmla="*/ 132111 w 132110"/>
                  <a:gd name="connsiteY42" fmla="*/ 157070 h 174875"/>
                  <a:gd name="connsiteX43" fmla="*/ 131157 w 132110"/>
                  <a:gd name="connsiteY43" fmla="*/ 153573 h 174875"/>
                  <a:gd name="connsiteX44" fmla="*/ 130839 w 132110"/>
                  <a:gd name="connsiteY44" fmla="*/ 149280 h 174875"/>
                  <a:gd name="connsiteX45" fmla="*/ 130839 w 132110"/>
                  <a:gd name="connsiteY45" fmla="*/ 139424 h 174875"/>
                  <a:gd name="connsiteX46" fmla="*/ 130521 w 132110"/>
                  <a:gd name="connsiteY46" fmla="*/ 138311 h 174875"/>
                  <a:gd name="connsiteX47" fmla="*/ 130203 w 132110"/>
                  <a:gd name="connsiteY47" fmla="*/ 136244 h 174875"/>
                  <a:gd name="connsiteX48" fmla="*/ 129408 w 132110"/>
                  <a:gd name="connsiteY48" fmla="*/ 125434 h 174875"/>
                  <a:gd name="connsiteX49" fmla="*/ 128772 w 132110"/>
                  <a:gd name="connsiteY49" fmla="*/ 121936 h 174875"/>
                  <a:gd name="connsiteX50" fmla="*/ 128295 w 132110"/>
                  <a:gd name="connsiteY50" fmla="*/ 117167 h 174875"/>
                  <a:gd name="connsiteX51" fmla="*/ 127500 w 132110"/>
                  <a:gd name="connsiteY51" fmla="*/ 115736 h 174875"/>
                  <a:gd name="connsiteX52" fmla="*/ 126547 w 132110"/>
                  <a:gd name="connsiteY52" fmla="*/ 113033 h 174875"/>
                  <a:gd name="connsiteX53" fmla="*/ 125434 w 132110"/>
                  <a:gd name="connsiteY53" fmla="*/ 110808 h 174875"/>
                  <a:gd name="connsiteX54" fmla="*/ 124480 w 132110"/>
                  <a:gd name="connsiteY54" fmla="*/ 109854 h 174875"/>
                  <a:gd name="connsiteX55" fmla="*/ 123844 w 132110"/>
                  <a:gd name="connsiteY55" fmla="*/ 105561 h 174875"/>
                  <a:gd name="connsiteX56" fmla="*/ 123844 w 132110"/>
                  <a:gd name="connsiteY56" fmla="*/ 100315 h 174875"/>
                  <a:gd name="connsiteX57" fmla="*/ 123685 w 132110"/>
                  <a:gd name="connsiteY57" fmla="*/ 97931 h 174875"/>
                  <a:gd name="connsiteX58" fmla="*/ 122413 w 132110"/>
                  <a:gd name="connsiteY58" fmla="*/ 92843 h 174875"/>
                  <a:gd name="connsiteX59" fmla="*/ 121141 w 132110"/>
                  <a:gd name="connsiteY59" fmla="*/ 87120 h 174875"/>
                  <a:gd name="connsiteX60" fmla="*/ 119393 w 132110"/>
                  <a:gd name="connsiteY60" fmla="*/ 87438 h 174875"/>
                  <a:gd name="connsiteX61" fmla="*/ 118439 w 132110"/>
                  <a:gd name="connsiteY61" fmla="*/ 86007 h 174875"/>
                  <a:gd name="connsiteX62" fmla="*/ 117644 w 132110"/>
                  <a:gd name="connsiteY62" fmla="*/ 86007 h 174875"/>
                  <a:gd name="connsiteX63" fmla="*/ 115259 w 132110"/>
                  <a:gd name="connsiteY63" fmla="*/ 87279 h 174875"/>
                  <a:gd name="connsiteX64" fmla="*/ 113351 w 132110"/>
                  <a:gd name="connsiteY64" fmla="*/ 86802 h 174875"/>
                  <a:gd name="connsiteX65" fmla="*/ 111921 w 132110"/>
                  <a:gd name="connsiteY65" fmla="*/ 86802 h 174875"/>
                  <a:gd name="connsiteX66" fmla="*/ 111921 w 132110"/>
                  <a:gd name="connsiteY66" fmla="*/ 89664 h 174875"/>
                  <a:gd name="connsiteX67" fmla="*/ 112239 w 132110"/>
                  <a:gd name="connsiteY67" fmla="*/ 92525 h 174875"/>
                  <a:gd name="connsiteX68" fmla="*/ 111762 w 132110"/>
                  <a:gd name="connsiteY68" fmla="*/ 93479 h 174875"/>
                  <a:gd name="connsiteX69" fmla="*/ 108105 w 132110"/>
                  <a:gd name="connsiteY69" fmla="*/ 96818 h 174875"/>
                  <a:gd name="connsiteX70" fmla="*/ 107151 w 132110"/>
                  <a:gd name="connsiteY70" fmla="*/ 99043 h 174875"/>
                  <a:gd name="connsiteX71" fmla="*/ 107151 w 132110"/>
                  <a:gd name="connsiteY71" fmla="*/ 101428 h 174875"/>
                  <a:gd name="connsiteX72" fmla="*/ 107787 w 132110"/>
                  <a:gd name="connsiteY72" fmla="*/ 104608 h 174875"/>
                  <a:gd name="connsiteX73" fmla="*/ 107151 w 132110"/>
                  <a:gd name="connsiteY73" fmla="*/ 106197 h 174875"/>
                  <a:gd name="connsiteX74" fmla="*/ 105561 w 132110"/>
                  <a:gd name="connsiteY74" fmla="*/ 107628 h 174875"/>
                  <a:gd name="connsiteX75" fmla="*/ 103336 w 132110"/>
                  <a:gd name="connsiteY75" fmla="*/ 108423 h 174875"/>
                  <a:gd name="connsiteX76" fmla="*/ 101428 w 132110"/>
                  <a:gd name="connsiteY76" fmla="*/ 108105 h 174875"/>
                  <a:gd name="connsiteX77" fmla="*/ 100156 w 132110"/>
                  <a:gd name="connsiteY77" fmla="*/ 106833 h 174875"/>
                  <a:gd name="connsiteX78" fmla="*/ 99044 w 132110"/>
                  <a:gd name="connsiteY78" fmla="*/ 103654 h 174875"/>
                  <a:gd name="connsiteX79" fmla="*/ 98089 w 132110"/>
                  <a:gd name="connsiteY79" fmla="*/ 101905 h 174875"/>
                  <a:gd name="connsiteX80" fmla="*/ 96977 w 132110"/>
                  <a:gd name="connsiteY80" fmla="*/ 101428 h 174875"/>
                  <a:gd name="connsiteX81" fmla="*/ 96182 w 132110"/>
                  <a:gd name="connsiteY81" fmla="*/ 101905 h 174875"/>
                  <a:gd name="connsiteX82" fmla="*/ 96182 w 132110"/>
                  <a:gd name="connsiteY82" fmla="*/ 103972 h 174875"/>
                  <a:gd name="connsiteX83" fmla="*/ 96182 w 132110"/>
                  <a:gd name="connsiteY83" fmla="*/ 105720 h 174875"/>
                  <a:gd name="connsiteX84" fmla="*/ 95864 w 132110"/>
                  <a:gd name="connsiteY84" fmla="*/ 105720 h 174875"/>
                  <a:gd name="connsiteX85" fmla="*/ 95228 w 132110"/>
                  <a:gd name="connsiteY85" fmla="*/ 105720 h 174875"/>
                  <a:gd name="connsiteX86" fmla="*/ 94592 w 132110"/>
                  <a:gd name="connsiteY86" fmla="*/ 104925 h 174875"/>
                  <a:gd name="connsiteX87" fmla="*/ 92843 w 132110"/>
                  <a:gd name="connsiteY87" fmla="*/ 96818 h 174875"/>
                  <a:gd name="connsiteX88" fmla="*/ 90300 w 132110"/>
                  <a:gd name="connsiteY88" fmla="*/ 90617 h 174875"/>
                  <a:gd name="connsiteX89" fmla="*/ 90300 w 132110"/>
                  <a:gd name="connsiteY89" fmla="*/ 88233 h 174875"/>
                  <a:gd name="connsiteX90" fmla="*/ 91095 w 132110"/>
                  <a:gd name="connsiteY90" fmla="*/ 85212 h 174875"/>
                  <a:gd name="connsiteX91" fmla="*/ 92207 w 132110"/>
                  <a:gd name="connsiteY91" fmla="*/ 80443 h 174875"/>
                  <a:gd name="connsiteX92" fmla="*/ 95228 w 132110"/>
                  <a:gd name="connsiteY92" fmla="*/ 77422 h 174875"/>
                  <a:gd name="connsiteX93" fmla="*/ 95546 w 132110"/>
                  <a:gd name="connsiteY93" fmla="*/ 76150 h 174875"/>
                  <a:gd name="connsiteX94" fmla="*/ 96023 w 132110"/>
                  <a:gd name="connsiteY94" fmla="*/ 75197 h 174875"/>
                  <a:gd name="connsiteX95" fmla="*/ 96818 w 132110"/>
                  <a:gd name="connsiteY95" fmla="*/ 75197 h 174875"/>
                  <a:gd name="connsiteX96" fmla="*/ 100633 w 132110"/>
                  <a:gd name="connsiteY96" fmla="*/ 75197 h 174875"/>
                  <a:gd name="connsiteX97" fmla="*/ 101905 w 132110"/>
                  <a:gd name="connsiteY97" fmla="*/ 74720 h 174875"/>
                  <a:gd name="connsiteX98" fmla="*/ 103018 w 132110"/>
                  <a:gd name="connsiteY98" fmla="*/ 73289 h 174875"/>
                  <a:gd name="connsiteX99" fmla="*/ 104608 w 132110"/>
                  <a:gd name="connsiteY99" fmla="*/ 72176 h 174875"/>
                  <a:gd name="connsiteX100" fmla="*/ 106197 w 132110"/>
                  <a:gd name="connsiteY100" fmla="*/ 71699 h 174875"/>
                  <a:gd name="connsiteX101" fmla="*/ 107469 w 132110"/>
                  <a:gd name="connsiteY101" fmla="*/ 71699 h 174875"/>
                  <a:gd name="connsiteX102" fmla="*/ 109536 w 132110"/>
                  <a:gd name="connsiteY102" fmla="*/ 72653 h 174875"/>
                  <a:gd name="connsiteX103" fmla="*/ 110490 w 132110"/>
                  <a:gd name="connsiteY103" fmla="*/ 72017 h 174875"/>
                  <a:gd name="connsiteX104" fmla="*/ 111126 w 132110"/>
                  <a:gd name="connsiteY104" fmla="*/ 70109 h 174875"/>
                  <a:gd name="connsiteX105" fmla="*/ 112080 w 132110"/>
                  <a:gd name="connsiteY105" fmla="*/ 68201 h 174875"/>
                  <a:gd name="connsiteX106" fmla="*/ 112716 w 132110"/>
                  <a:gd name="connsiteY106" fmla="*/ 67248 h 174875"/>
                  <a:gd name="connsiteX107" fmla="*/ 114146 w 132110"/>
                  <a:gd name="connsiteY107" fmla="*/ 66771 h 174875"/>
                  <a:gd name="connsiteX108" fmla="*/ 115895 w 132110"/>
                  <a:gd name="connsiteY108" fmla="*/ 66771 h 174875"/>
                  <a:gd name="connsiteX109" fmla="*/ 116531 w 132110"/>
                  <a:gd name="connsiteY109" fmla="*/ 66294 h 174875"/>
                  <a:gd name="connsiteX110" fmla="*/ 117008 w 132110"/>
                  <a:gd name="connsiteY110" fmla="*/ 65658 h 174875"/>
                  <a:gd name="connsiteX111" fmla="*/ 117485 w 132110"/>
                  <a:gd name="connsiteY111" fmla="*/ 63114 h 174875"/>
                  <a:gd name="connsiteX112" fmla="*/ 119870 w 132110"/>
                  <a:gd name="connsiteY112" fmla="*/ 57232 h 174875"/>
                  <a:gd name="connsiteX113" fmla="*/ 120665 w 132110"/>
                  <a:gd name="connsiteY113" fmla="*/ 54689 h 174875"/>
                  <a:gd name="connsiteX114" fmla="*/ 120665 w 132110"/>
                  <a:gd name="connsiteY114" fmla="*/ 54212 h 174875"/>
                  <a:gd name="connsiteX115" fmla="*/ 120665 w 132110"/>
                  <a:gd name="connsiteY115" fmla="*/ 51350 h 174875"/>
                  <a:gd name="connsiteX116" fmla="*/ 121300 w 132110"/>
                  <a:gd name="connsiteY116" fmla="*/ 50873 h 174875"/>
                  <a:gd name="connsiteX117" fmla="*/ 125116 w 132110"/>
                  <a:gd name="connsiteY117" fmla="*/ 52304 h 174875"/>
                  <a:gd name="connsiteX118" fmla="*/ 126865 w 132110"/>
                  <a:gd name="connsiteY118" fmla="*/ 52304 h 174875"/>
                  <a:gd name="connsiteX119" fmla="*/ 127819 w 132110"/>
                  <a:gd name="connsiteY119" fmla="*/ 51668 h 174875"/>
                  <a:gd name="connsiteX120" fmla="*/ 128137 w 132110"/>
                  <a:gd name="connsiteY120" fmla="*/ 50555 h 174875"/>
                  <a:gd name="connsiteX121" fmla="*/ 127659 w 132110"/>
                  <a:gd name="connsiteY121" fmla="*/ 49283 h 174875"/>
                  <a:gd name="connsiteX122" fmla="*/ 124957 w 132110"/>
                  <a:gd name="connsiteY122" fmla="*/ 47057 h 174875"/>
                  <a:gd name="connsiteX123" fmla="*/ 120188 w 132110"/>
                  <a:gd name="connsiteY123" fmla="*/ 44196 h 174875"/>
                  <a:gd name="connsiteX124" fmla="*/ 115736 w 132110"/>
                  <a:gd name="connsiteY124" fmla="*/ 42447 h 174875"/>
                  <a:gd name="connsiteX125" fmla="*/ 107469 w 132110"/>
                  <a:gd name="connsiteY125" fmla="*/ 42765 h 174875"/>
                  <a:gd name="connsiteX126" fmla="*/ 99361 w 132110"/>
                  <a:gd name="connsiteY126" fmla="*/ 43401 h 174875"/>
                  <a:gd name="connsiteX127" fmla="*/ 96977 w 132110"/>
                  <a:gd name="connsiteY127" fmla="*/ 43083 h 174875"/>
                  <a:gd name="connsiteX128" fmla="*/ 93956 w 132110"/>
                  <a:gd name="connsiteY128" fmla="*/ 42288 h 174875"/>
                  <a:gd name="connsiteX129" fmla="*/ 86643 w 132110"/>
                  <a:gd name="connsiteY129" fmla="*/ 42288 h 174875"/>
                  <a:gd name="connsiteX130" fmla="*/ 77740 w 132110"/>
                  <a:gd name="connsiteY130" fmla="*/ 42924 h 174875"/>
                  <a:gd name="connsiteX131" fmla="*/ 74402 w 132110"/>
                  <a:gd name="connsiteY131" fmla="*/ 42606 h 174875"/>
                  <a:gd name="connsiteX132" fmla="*/ 72812 w 132110"/>
                  <a:gd name="connsiteY132" fmla="*/ 42606 h 174875"/>
                  <a:gd name="connsiteX133" fmla="*/ 69474 w 132110"/>
                  <a:gd name="connsiteY133" fmla="*/ 42924 h 174875"/>
                  <a:gd name="connsiteX134" fmla="*/ 64068 w 132110"/>
                  <a:gd name="connsiteY134" fmla="*/ 42129 h 174875"/>
                  <a:gd name="connsiteX135" fmla="*/ 60253 w 132110"/>
                  <a:gd name="connsiteY135" fmla="*/ 41016 h 174875"/>
                  <a:gd name="connsiteX136" fmla="*/ 56914 w 132110"/>
                  <a:gd name="connsiteY136" fmla="*/ 39903 h 174875"/>
                  <a:gd name="connsiteX137" fmla="*/ 52940 w 132110"/>
                  <a:gd name="connsiteY137" fmla="*/ 38791 h 174875"/>
                  <a:gd name="connsiteX138" fmla="*/ 51986 w 132110"/>
                  <a:gd name="connsiteY138" fmla="*/ 38791 h 174875"/>
                  <a:gd name="connsiteX139" fmla="*/ 51509 w 132110"/>
                  <a:gd name="connsiteY139" fmla="*/ 38473 h 174875"/>
                  <a:gd name="connsiteX140" fmla="*/ 51191 w 132110"/>
                  <a:gd name="connsiteY140" fmla="*/ 37519 h 174875"/>
                  <a:gd name="connsiteX141" fmla="*/ 51191 w 132110"/>
                  <a:gd name="connsiteY141" fmla="*/ 36247 h 174875"/>
                  <a:gd name="connsiteX142" fmla="*/ 51827 w 132110"/>
                  <a:gd name="connsiteY142" fmla="*/ 30683 h 174875"/>
                  <a:gd name="connsiteX143" fmla="*/ 51032 w 132110"/>
                  <a:gd name="connsiteY143" fmla="*/ 22098 h 174875"/>
                  <a:gd name="connsiteX144" fmla="*/ 51668 w 132110"/>
                  <a:gd name="connsiteY144" fmla="*/ 18918 h 174875"/>
                  <a:gd name="connsiteX145" fmla="*/ 48488 w 132110"/>
                  <a:gd name="connsiteY145" fmla="*/ 11923 h 174875"/>
                  <a:gd name="connsiteX146" fmla="*/ 47376 w 132110"/>
                  <a:gd name="connsiteY146" fmla="*/ 10652 h 174875"/>
                  <a:gd name="connsiteX147" fmla="*/ 45945 w 132110"/>
                  <a:gd name="connsiteY147" fmla="*/ 10652 h 174875"/>
                  <a:gd name="connsiteX148" fmla="*/ 44991 w 132110"/>
                  <a:gd name="connsiteY148" fmla="*/ 11446 h 174875"/>
                  <a:gd name="connsiteX149" fmla="*/ 44673 w 132110"/>
                  <a:gd name="connsiteY149" fmla="*/ 13036 h 174875"/>
                  <a:gd name="connsiteX150" fmla="*/ 45150 w 132110"/>
                  <a:gd name="connsiteY150" fmla="*/ 14944 h 174875"/>
                  <a:gd name="connsiteX151" fmla="*/ 44037 w 132110"/>
                  <a:gd name="connsiteY151" fmla="*/ 17011 h 174875"/>
                  <a:gd name="connsiteX152" fmla="*/ 41652 w 132110"/>
                  <a:gd name="connsiteY152" fmla="*/ 17647 h 174875"/>
                  <a:gd name="connsiteX153" fmla="*/ 38791 w 132110"/>
                  <a:gd name="connsiteY153" fmla="*/ 17011 h 174875"/>
                  <a:gd name="connsiteX154" fmla="*/ 36406 w 132110"/>
                  <a:gd name="connsiteY154" fmla="*/ 16057 h 174875"/>
                  <a:gd name="connsiteX155" fmla="*/ 33385 w 132110"/>
                  <a:gd name="connsiteY155" fmla="*/ 13990 h 174875"/>
                  <a:gd name="connsiteX156" fmla="*/ 31160 w 132110"/>
                  <a:gd name="connsiteY156" fmla="*/ 10970 h 174875"/>
                  <a:gd name="connsiteX157" fmla="*/ 31160 w 132110"/>
                  <a:gd name="connsiteY157" fmla="*/ 7790 h 174875"/>
                  <a:gd name="connsiteX158" fmla="*/ 30047 w 132110"/>
                  <a:gd name="connsiteY158" fmla="*/ 5723 h 174875"/>
                  <a:gd name="connsiteX159" fmla="*/ 28616 w 132110"/>
                  <a:gd name="connsiteY159" fmla="*/ 4769 h 174875"/>
                  <a:gd name="connsiteX160" fmla="*/ 27662 w 132110"/>
                  <a:gd name="connsiteY160" fmla="*/ 4451 h 174875"/>
                  <a:gd name="connsiteX161" fmla="*/ 26708 w 132110"/>
                  <a:gd name="connsiteY161" fmla="*/ 4451 h 174875"/>
                  <a:gd name="connsiteX162" fmla="*/ 25914 w 132110"/>
                  <a:gd name="connsiteY162" fmla="*/ 5882 h 174875"/>
                  <a:gd name="connsiteX163" fmla="*/ 26549 w 132110"/>
                  <a:gd name="connsiteY163" fmla="*/ 6995 h 174875"/>
                  <a:gd name="connsiteX164" fmla="*/ 27503 w 132110"/>
                  <a:gd name="connsiteY164" fmla="*/ 8585 h 174875"/>
                  <a:gd name="connsiteX165" fmla="*/ 27185 w 132110"/>
                  <a:gd name="connsiteY165" fmla="*/ 9698 h 174875"/>
                  <a:gd name="connsiteX166" fmla="*/ 26390 w 132110"/>
                  <a:gd name="connsiteY166" fmla="*/ 9698 h 174875"/>
                  <a:gd name="connsiteX167" fmla="*/ 25119 w 132110"/>
                  <a:gd name="connsiteY167" fmla="*/ 9380 h 174875"/>
                  <a:gd name="connsiteX168" fmla="*/ 23211 w 132110"/>
                  <a:gd name="connsiteY168" fmla="*/ 9698 h 174875"/>
                  <a:gd name="connsiteX169" fmla="*/ 21303 w 132110"/>
                  <a:gd name="connsiteY169" fmla="*/ 8903 h 174875"/>
                  <a:gd name="connsiteX170" fmla="*/ 20190 w 132110"/>
                  <a:gd name="connsiteY170" fmla="*/ 8903 h 174875"/>
                  <a:gd name="connsiteX171" fmla="*/ 19078 w 132110"/>
                  <a:gd name="connsiteY171" fmla="*/ 8585 h 174875"/>
                  <a:gd name="connsiteX172" fmla="*/ 19078 w 132110"/>
                  <a:gd name="connsiteY172" fmla="*/ 6677 h 174875"/>
                  <a:gd name="connsiteX173" fmla="*/ 17329 w 132110"/>
                  <a:gd name="connsiteY173" fmla="*/ 4292 h 174875"/>
                  <a:gd name="connsiteX174" fmla="*/ 14467 w 132110"/>
                  <a:gd name="connsiteY174" fmla="*/ 1590 h 174875"/>
                  <a:gd name="connsiteX175" fmla="*/ 11606 w 132110"/>
                  <a:gd name="connsiteY175" fmla="*/ 0 h 174875"/>
                  <a:gd name="connsiteX176" fmla="*/ 10175 w 132110"/>
                  <a:gd name="connsiteY176" fmla="*/ 0 h 174875"/>
                  <a:gd name="connsiteX177" fmla="*/ 9539 w 132110"/>
                  <a:gd name="connsiteY177" fmla="*/ 2067 h 174875"/>
                  <a:gd name="connsiteX178" fmla="*/ 9539 w 132110"/>
                  <a:gd name="connsiteY178" fmla="*/ 2703 h 174875"/>
                  <a:gd name="connsiteX179" fmla="*/ 10652 w 132110"/>
                  <a:gd name="connsiteY179" fmla="*/ 3021 h 174875"/>
                  <a:gd name="connsiteX180" fmla="*/ 12082 w 132110"/>
                  <a:gd name="connsiteY180" fmla="*/ 4133 h 174875"/>
                  <a:gd name="connsiteX181" fmla="*/ 12400 w 132110"/>
                  <a:gd name="connsiteY181" fmla="*/ 5246 h 174875"/>
                  <a:gd name="connsiteX182" fmla="*/ 12400 w 132110"/>
                  <a:gd name="connsiteY182" fmla="*/ 6200 h 174875"/>
                  <a:gd name="connsiteX183" fmla="*/ 10334 w 132110"/>
                  <a:gd name="connsiteY183" fmla="*/ 7949 h 174875"/>
                  <a:gd name="connsiteX184" fmla="*/ 9062 w 132110"/>
                  <a:gd name="connsiteY184" fmla="*/ 9539 h 174875"/>
                  <a:gd name="connsiteX185" fmla="*/ 6200 w 132110"/>
                  <a:gd name="connsiteY185" fmla="*/ 11923 h 174875"/>
                  <a:gd name="connsiteX186" fmla="*/ 3816 w 132110"/>
                  <a:gd name="connsiteY186" fmla="*/ 14626 h 174875"/>
                  <a:gd name="connsiteX187" fmla="*/ 3180 w 132110"/>
                  <a:gd name="connsiteY187" fmla="*/ 16693 h 174875"/>
                  <a:gd name="connsiteX188" fmla="*/ 2226 w 132110"/>
                  <a:gd name="connsiteY188" fmla="*/ 18600 h 174875"/>
                  <a:gd name="connsiteX189" fmla="*/ 1908 w 132110"/>
                  <a:gd name="connsiteY189" fmla="*/ 20667 h 174875"/>
                  <a:gd name="connsiteX190" fmla="*/ 2544 w 132110"/>
                  <a:gd name="connsiteY190" fmla="*/ 22098 h 174875"/>
                  <a:gd name="connsiteX191" fmla="*/ 3657 w 132110"/>
                  <a:gd name="connsiteY191" fmla="*/ 23052 h 174875"/>
                  <a:gd name="connsiteX192" fmla="*/ 6677 w 132110"/>
                  <a:gd name="connsiteY192" fmla="*/ 23688 h 174875"/>
                  <a:gd name="connsiteX193" fmla="*/ 9857 w 132110"/>
                  <a:gd name="connsiteY193" fmla="*/ 26549 h 174875"/>
                  <a:gd name="connsiteX194" fmla="*/ 12400 w 132110"/>
                  <a:gd name="connsiteY194" fmla="*/ 30365 h 174875"/>
                  <a:gd name="connsiteX195" fmla="*/ 13831 w 132110"/>
                  <a:gd name="connsiteY195" fmla="*/ 31478 h 174875"/>
                  <a:gd name="connsiteX196" fmla="*/ 16375 w 132110"/>
                  <a:gd name="connsiteY196" fmla="*/ 32749 h 174875"/>
                  <a:gd name="connsiteX197" fmla="*/ 21462 w 132110"/>
                  <a:gd name="connsiteY197" fmla="*/ 32749 h 174875"/>
                  <a:gd name="connsiteX198" fmla="*/ 22257 w 132110"/>
                  <a:gd name="connsiteY198" fmla="*/ 33862 h 174875"/>
                  <a:gd name="connsiteX199" fmla="*/ 22893 w 132110"/>
                  <a:gd name="connsiteY199" fmla="*/ 36565 h 174875"/>
                  <a:gd name="connsiteX200" fmla="*/ 23847 w 132110"/>
                  <a:gd name="connsiteY200" fmla="*/ 37519 h 174875"/>
                  <a:gd name="connsiteX201" fmla="*/ 26390 w 132110"/>
                  <a:gd name="connsiteY201" fmla="*/ 38791 h 174875"/>
                  <a:gd name="connsiteX202" fmla="*/ 26390 w 132110"/>
                  <a:gd name="connsiteY202" fmla="*/ 39745 h 174875"/>
                  <a:gd name="connsiteX203" fmla="*/ 25914 w 132110"/>
                  <a:gd name="connsiteY203" fmla="*/ 40857 h 174875"/>
                  <a:gd name="connsiteX204" fmla="*/ 24801 w 132110"/>
                  <a:gd name="connsiteY204" fmla="*/ 41652 h 174875"/>
                  <a:gd name="connsiteX205" fmla="*/ 22734 w 132110"/>
                  <a:gd name="connsiteY205" fmla="*/ 42129 h 174875"/>
                  <a:gd name="connsiteX206" fmla="*/ 20667 w 132110"/>
                  <a:gd name="connsiteY206" fmla="*/ 42129 h 174875"/>
                  <a:gd name="connsiteX207" fmla="*/ 18600 w 132110"/>
                  <a:gd name="connsiteY207" fmla="*/ 42129 h 174875"/>
                  <a:gd name="connsiteX208" fmla="*/ 15580 w 132110"/>
                  <a:gd name="connsiteY208" fmla="*/ 42129 h 174875"/>
                  <a:gd name="connsiteX209" fmla="*/ 12241 w 132110"/>
                  <a:gd name="connsiteY209" fmla="*/ 41811 h 174875"/>
                  <a:gd name="connsiteX210" fmla="*/ 9857 w 132110"/>
                  <a:gd name="connsiteY210" fmla="*/ 48647 h 174875"/>
                  <a:gd name="connsiteX211" fmla="*/ 8108 w 132110"/>
                  <a:gd name="connsiteY211" fmla="*/ 51032 h 174875"/>
                  <a:gd name="connsiteX212" fmla="*/ 7154 w 132110"/>
                  <a:gd name="connsiteY212" fmla="*/ 51032 h 174875"/>
                  <a:gd name="connsiteX213" fmla="*/ 4611 w 132110"/>
                  <a:gd name="connsiteY213" fmla="*/ 49919 h 174875"/>
                  <a:gd name="connsiteX214" fmla="*/ 3498 w 132110"/>
                  <a:gd name="connsiteY214" fmla="*/ 49919 h 174875"/>
                  <a:gd name="connsiteX215" fmla="*/ 477 w 132110"/>
                  <a:gd name="connsiteY215" fmla="*/ 56278 h 174875"/>
                  <a:gd name="connsiteX216" fmla="*/ 0 w 132110"/>
                  <a:gd name="connsiteY216" fmla="*/ 57709 h 174875"/>
                  <a:gd name="connsiteX217" fmla="*/ 0 w 132110"/>
                  <a:gd name="connsiteY217" fmla="*/ 58822 h 174875"/>
                  <a:gd name="connsiteX218" fmla="*/ 1431 w 132110"/>
                  <a:gd name="connsiteY218" fmla="*/ 61206 h 174875"/>
                  <a:gd name="connsiteX219" fmla="*/ 3339 w 132110"/>
                  <a:gd name="connsiteY219" fmla="*/ 63114 h 174875"/>
                  <a:gd name="connsiteX220" fmla="*/ 5564 w 132110"/>
                  <a:gd name="connsiteY220" fmla="*/ 63909 h 174875"/>
                  <a:gd name="connsiteX221" fmla="*/ 7313 w 132110"/>
                  <a:gd name="connsiteY221" fmla="*/ 63273 h 174875"/>
                  <a:gd name="connsiteX222" fmla="*/ 8744 w 132110"/>
                  <a:gd name="connsiteY222" fmla="*/ 64068 h 174875"/>
                  <a:gd name="connsiteX223" fmla="*/ 10493 w 132110"/>
                  <a:gd name="connsiteY223" fmla="*/ 65976 h 174875"/>
                  <a:gd name="connsiteX224" fmla="*/ 13354 w 132110"/>
                  <a:gd name="connsiteY224" fmla="*/ 67248 h 174875"/>
                  <a:gd name="connsiteX225" fmla="*/ 17488 w 132110"/>
                  <a:gd name="connsiteY225" fmla="*/ 67884 h 174875"/>
                  <a:gd name="connsiteX226" fmla="*/ 19872 w 132110"/>
                  <a:gd name="connsiteY226" fmla="*/ 69473 h 174875"/>
                  <a:gd name="connsiteX227" fmla="*/ 20190 w 132110"/>
                  <a:gd name="connsiteY227" fmla="*/ 70745 h 174875"/>
                  <a:gd name="connsiteX228" fmla="*/ 20190 w 132110"/>
                  <a:gd name="connsiteY228" fmla="*/ 72176 h 174875"/>
                  <a:gd name="connsiteX229" fmla="*/ 19554 w 132110"/>
                  <a:gd name="connsiteY229" fmla="*/ 75673 h 174875"/>
                  <a:gd name="connsiteX230" fmla="*/ 19078 w 132110"/>
                  <a:gd name="connsiteY230" fmla="*/ 77740 h 174875"/>
                  <a:gd name="connsiteX231" fmla="*/ 16852 w 132110"/>
                  <a:gd name="connsiteY231" fmla="*/ 82987 h 174875"/>
                  <a:gd name="connsiteX232" fmla="*/ 15262 w 132110"/>
                  <a:gd name="connsiteY232" fmla="*/ 87597 h 174875"/>
                  <a:gd name="connsiteX233" fmla="*/ 16057 w 132110"/>
                  <a:gd name="connsiteY233" fmla="*/ 89823 h 174875"/>
                  <a:gd name="connsiteX234" fmla="*/ 16693 w 132110"/>
                  <a:gd name="connsiteY234" fmla="*/ 90776 h 174875"/>
                  <a:gd name="connsiteX235" fmla="*/ 17170 w 132110"/>
                  <a:gd name="connsiteY235" fmla="*/ 91412 h 174875"/>
                  <a:gd name="connsiteX236" fmla="*/ 18918 w 132110"/>
                  <a:gd name="connsiteY236" fmla="*/ 93161 h 174875"/>
                  <a:gd name="connsiteX237" fmla="*/ 20190 w 132110"/>
                  <a:gd name="connsiteY237" fmla="*/ 94910 h 174875"/>
                  <a:gd name="connsiteX238" fmla="*/ 19078 w 132110"/>
                  <a:gd name="connsiteY238" fmla="*/ 99202 h 174875"/>
                  <a:gd name="connsiteX239" fmla="*/ 19713 w 132110"/>
                  <a:gd name="connsiteY239" fmla="*/ 100315 h 174875"/>
                  <a:gd name="connsiteX240" fmla="*/ 22098 w 132110"/>
                  <a:gd name="connsiteY240" fmla="*/ 101110 h 174875"/>
                  <a:gd name="connsiteX241" fmla="*/ 24642 w 132110"/>
                  <a:gd name="connsiteY241" fmla="*/ 101746 h 174875"/>
                  <a:gd name="connsiteX242" fmla="*/ 25595 w 132110"/>
                  <a:gd name="connsiteY242" fmla="*/ 102541 h 174875"/>
                  <a:gd name="connsiteX243" fmla="*/ 23370 w 132110"/>
                  <a:gd name="connsiteY243" fmla="*/ 106992 h 174875"/>
                  <a:gd name="connsiteX244" fmla="*/ 23847 w 132110"/>
                  <a:gd name="connsiteY244" fmla="*/ 110013 h 174875"/>
                  <a:gd name="connsiteX245" fmla="*/ 24801 w 132110"/>
                  <a:gd name="connsiteY245" fmla="*/ 112874 h 174875"/>
                  <a:gd name="connsiteX246" fmla="*/ 25437 w 132110"/>
                  <a:gd name="connsiteY246" fmla="*/ 117485 h 174875"/>
                  <a:gd name="connsiteX247" fmla="*/ 25437 w 132110"/>
                  <a:gd name="connsiteY247" fmla="*/ 117962 h 174875"/>
                  <a:gd name="connsiteX248" fmla="*/ 25437 w 132110"/>
                  <a:gd name="connsiteY248" fmla="*/ 119074 h 174875"/>
                  <a:gd name="connsiteX249" fmla="*/ 26867 w 132110"/>
                  <a:gd name="connsiteY249" fmla="*/ 122731 h 174875"/>
                  <a:gd name="connsiteX250" fmla="*/ 29093 w 132110"/>
                  <a:gd name="connsiteY250" fmla="*/ 129885 h 174875"/>
                  <a:gd name="connsiteX251" fmla="*/ 29093 w 132110"/>
                  <a:gd name="connsiteY251" fmla="*/ 132588 h 174875"/>
                  <a:gd name="connsiteX252" fmla="*/ 29093 w 132110"/>
                  <a:gd name="connsiteY252" fmla="*/ 135449 h 174875"/>
                  <a:gd name="connsiteX253" fmla="*/ 29888 w 132110"/>
                  <a:gd name="connsiteY253" fmla="*/ 137834 h 174875"/>
                  <a:gd name="connsiteX254" fmla="*/ 30206 w 132110"/>
                  <a:gd name="connsiteY254" fmla="*/ 142126 h 174875"/>
                  <a:gd name="connsiteX255" fmla="*/ 32273 w 132110"/>
                  <a:gd name="connsiteY255" fmla="*/ 144829 h 174875"/>
                  <a:gd name="connsiteX256" fmla="*/ 34180 w 132110"/>
                  <a:gd name="connsiteY256" fmla="*/ 146737 h 174875"/>
                  <a:gd name="connsiteX257" fmla="*/ 35452 w 132110"/>
                  <a:gd name="connsiteY257" fmla="*/ 147214 h 174875"/>
                  <a:gd name="connsiteX258" fmla="*/ 37678 w 132110"/>
                  <a:gd name="connsiteY258" fmla="*/ 146737 h 174875"/>
                  <a:gd name="connsiteX259" fmla="*/ 40539 w 132110"/>
                  <a:gd name="connsiteY259" fmla="*/ 143716 h 174875"/>
                  <a:gd name="connsiteX260" fmla="*/ 41970 w 132110"/>
                  <a:gd name="connsiteY260" fmla="*/ 140855 h 174875"/>
                  <a:gd name="connsiteX261" fmla="*/ 41970 w 132110"/>
                  <a:gd name="connsiteY261" fmla="*/ 137357 h 174875"/>
                  <a:gd name="connsiteX262" fmla="*/ 41016 w 132110"/>
                  <a:gd name="connsiteY262" fmla="*/ 131952 h 174875"/>
                  <a:gd name="connsiteX263" fmla="*/ 41493 w 132110"/>
                  <a:gd name="connsiteY263" fmla="*/ 130044 h 174875"/>
                  <a:gd name="connsiteX264" fmla="*/ 43401 w 132110"/>
                  <a:gd name="connsiteY264" fmla="*/ 138788 h 174875"/>
                  <a:gd name="connsiteX265" fmla="*/ 43878 w 132110"/>
                  <a:gd name="connsiteY265" fmla="*/ 142444 h 174875"/>
                  <a:gd name="connsiteX266" fmla="*/ 43878 w 132110"/>
                  <a:gd name="connsiteY266" fmla="*/ 145306 h 174875"/>
                  <a:gd name="connsiteX267" fmla="*/ 45627 w 132110"/>
                  <a:gd name="connsiteY267" fmla="*/ 143875 h 174875"/>
                  <a:gd name="connsiteX268" fmla="*/ 46740 w 132110"/>
                  <a:gd name="connsiteY268" fmla="*/ 141967 h 174875"/>
                  <a:gd name="connsiteX269" fmla="*/ 49283 w 132110"/>
                  <a:gd name="connsiteY269" fmla="*/ 140695 h 174875"/>
                  <a:gd name="connsiteX270" fmla="*/ 50873 w 132110"/>
                  <a:gd name="connsiteY270" fmla="*/ 138788 h 174875"/>
                  <a:gd name="connsiteX271" fmla="*/ 51986 w 132110"/>
                  <a:gd name="connsiteY271" fmla="*/ 135608 h 174875"/>
                  <a:gd name="connsiteX272" fmla="*/ 52304 w 132110"/>
                  <a:gd name="connsiteY272" fmla="*/ 133224 h 174875"/>
                  <a:gd name="connsiteX273" fmla="*/ 51986 w 132110"/>
                  <a:gd name="connsiteY273" fmla="*/ 129726 h 174875"/>
                  <a:gd name="connsiteX274" fmla="*/ 52781 w 132110"/>
                  <a:gd name="connsiteY274" fmla="*/ 126706 h 174875"/>
                  <a:gd name="connsiteX275" fmla="*/ 55801 w 132110"/>
                  <a:gd name="connsiteY275" fmla="*/ 124321 h 174875"/>
                  <a:gd name="connsiteX276" fmla="*/ 53258 w 132110"/>
                  <a:gd name="connsiteY276" fmla="*/ 129090 h 174875"/>
                  <a:gd name="connsiteX277" fmla="*/ 53258 w 132110"/>
                  <a:gd name="connsiteY277" fmla="*/ 132270 h 174875"/>
                  <a:gd name="connsiteX278" fmla="*/ 53894 w 132110"/>
                  <a:gd name="connsiteY278" fmla="*/ 134813 h 174875"/>
                  <a:gd name="connsiteX279" fmla="*/ 55007 w 132110"/>
                  <a:gd name="connsiteY279" fmla="*/ 137675 h 174875"/>
                  <a:gd name="connsiteX280" fmla="*/ 58345 w 132110"/>
                  <a:gd name="connsiteY280" fmla="*/ 135449 h 174875"/>
                  <a:gd name="connsiteX281" fmla="*/ 60571 w 132110"/>
                  <a:gd name="connsiteY281" fmla="*/ 134336 h 174875"/>
                  <a:gd name="connsiteX282" fmla="*/ 62479 w 132110"/>
                  <a:gd name="connsiteY282" fmla="*/ 133701 h 174875"/>
                  <a:gd name="connsiteX283" fmla="*/ 58981 w 132110"/>
                  <a:gd name="connsiteY283" fmla="*/ 137834 h 174875"/>
                  <a:gd name="connsiteX284" fmla="*/ 58504 w 132110"/>
                  <a:gd name="connsiteY284" fmla="*/ 139583 h 174875"/>
                  <a:gd name="connsiteX285" fmla="*/ 58504 w 132110"/>
                  <a:gd name="connsiteY285" fmla="*/ 141808 h 174875"/>
                  <a:gd name="connsiteX286" fmla="*/ 60253 w 132110"/>
                  <a:gd name="connsiteY286" fmla="*/ 143080 h 174875"/>
                  <a:gd name="connsiteX287" fmla="*/ 61048 w 132110"/>
                  <a:gd name="connsiteY287" fmla="*/ 144034 h 174875"/>
                  <a:gd name="connsiteX288" fmla="*/ 63114 w 132110"/>
                  <a:gd name="connsiteY288" fmla="*/ 143716 h 174875"/>
                  <a:gd name="connsiteX289" fmla="*/ 64704 w 132110"/>
                  <a:gd name="connsiteY289" fmla="*/ 141650 h 174875"/>
                  <a:gd name="connsiteX290" fmla="*/ 66612 w 132110"/>
                  <a:gd name="connsiteY290" fmla="*/ 137198 h 174875"/>
                  <a:gd name="connsiteX291" fmla="*/ 70586 w 132110"/>
                  <a:gd name="connsiteY291" fmla="*/ 133224 h 174875"/>
                  <a:gd name="connsiteX292" fmla="*/ 72335 w 132110"/>
                  <a:gd name="connsiteY292" fmla="*/ 132111 h 174875"/>
                  <a:gd name="connsiteX293" fmla="*/ 73448 w 132110"/>
                  <a:gd name="connsiteY293" fmla="*/ 130839 h 174875"/>
                  <a:gd name="connsiteX294" fmla="*/ 74243 w 132110"/>
                  <a:gd name="connsiteY294" fmla="*/ 127659 h 174875"/>
                  <a:gd name="connsiteX295" fmla="*/ 73607 w 132110"/>
                  <a:gd name="connsiteY295" fmla="*/ 125434 h 174875"/>
                  <a:gd name="connsiteX296" fmla="*/ 71699 w 132110"/>
                  <a:gd name="connsiteY296" fmla="*/ 122254 h 174875"/>
                  <a:gd name="connsiteX297" fmla="*/ 70427 w 132110"/>
                  <a:gd name="connsiteY297" fmla="*/ 120823 h 174875"/>
                  <a:gd name="connsiteX298" fmla="*/ 70745 w 132110"/>
                  <a:gd name="connsiteY298" fmla="*/ 119392 h 174875"/>
                  <a:gd name="connsiteX299" fmla="*/ 70268 w 132110"/>
                  <a:gd name="connsiteY299" fmla="*/ 117962 h 174875"/>
                  <a:gd name="connsiteX300" fmla="*/ 68997 w 132110"/>
                  <a:gd name="connsiteY300" fmla="*/ 115895 h 174875"/>
                  <a:gd name="connsiteX301" fmla="*/ 68997 w 132110"/>
                  <a:gd name="connsiteY301" fmla="*/ 113669 h 174875"/>
                  <a:gd name="connsiteX302" fmla="*/ 69791 w 132110"/>
                  <a:gd name="connsiteY302" fmla="*/ 112080 h 174875"/>
                  <a:gd name="connsiteX303" fmla="*/ 72335 w 132110"/>
                  <a:gd name="connsiteY303" fmla="*/ 111444 h 174875"/>
                  <a:gd name="connsiteX304" fmla="*/ 70268 w 132110"/>
                  <a:gd name="connsiteY304" fmla="*/ 109059 h 174875"/>
                  <a:gd name="connsiteX305" fmla="*/ 69951 w 132110"/>
                  <a:gd name="connsiteY305" fmla="*/ 106992 h 174875"/>
                  <a:gd name="connsiteX306" fmla="*/ 71699 w 132110"/>
                  <a:gd name="connsiteY306" fmla="*/ 106038 h 174875"/>
                  <a:gd name="connsiteX307" fmla="*/ 73607 w 132110"/>
                  <a:gd name="connsiteY307" fmla="*/ 104608 h 174875"/>
                  <a:gd name="connsiteX308" fmla="*/ 73607 w 132110"/>
                  <a:gd name="connsiteY308" fmla="*/ 102541 h 174875"/>
                  <a:gd name="connsiteX309" fmla="*/ 73607 w 132110"/>
                  <a:gd name="connsiteY309" fmla="*/ 100633 h 174875"/>
                  <a:gd name="connsiteX310" fmla="*/ 71699 w 132110"/>
                  <a:gd name="connsiteY310" fmla="*/ 98248 h 174875"/>
                  <a:gd name="connsiteX311" fmla="*/ 67884 w 132110"/>
                  <a:gd name="connsiteY311" fmla="*/ 97613 h 174875"/>
                  <a:gd name="connsiteX312" fmla="*/ 64386 w 132110"/>
                  <a:gd name="connsiteY312" fmla="*/ 94910 h 174875"/>
                  <a:gd name="connsiteX313" fmla="*/ 68361 w 132110"/>
                  <a:gd name="connsiteY313" fmla="*/ 95705 h 174875"/>
                  <a:gd name="connsiteX314" fmla="*/ 72653 w 132110"/>
                  <a:gd name="connsiteY314" fmla="*/ 96023 h 174875"/>
                  <a:gd name="connsiteX315" fmla="*/ 72971 w 132110"/>
                  <a:gd name="connsiteY315" fmla="*/ 94433 h 174875"/>
                  <a:gd name="connsiteX316" fmla="*/ 72971 w 132110"/>
                  <a:gd name="connsiteY316" fmla="*/ 92525 h 174875"/>
                  <a:gd name="connsiteX317" fmla="*/ 72971 w 132110"/>
                  <a:gd name="connsiteY317" fmla="*/ 91253 h 174875"/>
                  <a:gd name="connsiteX318" fmla="*/ 73925 w 132110"/>
                  <a:gd name="connsiteY318" fmla="*/ 90776 h 174875"/>
                  <a:gd name="connsiteX319" fmla="*/ 74243 w 132110"/>
                  <a:gd name="connsiteY319" fmla="*/ 92525 h 174875"/>
                  <a:gd name="connsiteX320" fmla="*/ 74243 w 132110"/>
                  <a:gd name="connsiteY320" fmla="*/ 95228 h 174875"/>
                  <a:gd name="connsiteX321" fmla="*/ 75356 w 132110"/>
                  <a:gd name="connsiteY321" fmla="*/ 100315 h 174875"/>
                  <a:gd name="connsiteX322" fmla="*/ 74720 w 132110"/>
                  <a:gd name="connsiteY322" fmla="*/ 105720 h 174875"/>
                  <a:gd name="connsiteX323" fmla="*/ 75356 w 132110"/>
                  <a:gd name="connsiteY323" fmla="*/ 107787 h 174875"/>
                  <a:gd name="connsiteX324" fmla="*/ 80284 w 132110"/>
                  <a:gd name="connsiteY324" fmla="*/ 117008 h 174875"/>
                  <a:gd name="connsiteX325" fmla="*/ 83623 w 132110"/>
                  <a:gd name="connsiteY325" fmla="*/ 120823 h 174875"/>
                  <a:gd name="connsiteX326" fmla="*/ 89505 w 132110"/>
                  <a:gd name="connsiteY326" fmla="*/ 120346 h 174875"/>
                  <a:gd name="connsiteX327" fmla="*/ 91412 w 132110"/>
                  <a:gd name="connsiteY327" fmla="*/ 119552 h 174875"/>
                  <a:gd name="connsiteX328" fmla="*/ 94274 w 132110"/>
                  <a:gd name="connsiteY328" fmla="*/ 116690 h 174875"/>
                  <a:gd name="connsiteX329" fmla="*/ 96977 w 132110"/>
                  <a:gd name="connsiteY329" fmla="*/ 114782 h 174875"/>
                  <a:gd name="connsiteX330" fmla="*/ 99044 w 132110"/>
                  <a:gd name="connsiteY330" fmla="*/ 112080 h 174875"/>
                  <a:gd name="connsiteX331" fmla="*/ 99044 w 132110"/>
                  <a:gd name="connsiteY331" fmla="*/ 114782 h 174875"/>
                  <a:gd name="connsiteX332" fmla="*/ 100474 w 132110"/>
                  <a:gd name="connsiteY332" fmla="*/ 117485 h 174875"/>
                  <a:gd name="connsiteX333" fmla="*/ 105085 w 132110"/>
                  <a:gd name="connsiteY333" fmla="*/ 123526 h 174875"/>
                  <a:gd name="connsiteX334" fmla="*/ 106197 w 132110"/>
                  <a:gd name="connsiteY334" fmla="*/ 126546 h 174875"/>
                  <a:gd name="connsiteX335" fmla="*/ 107946 w 132110"/>
                  <a:gd name="connsiteY335" fmla="*/ 129885 h 174875"/>
                  <a:gd name="connsiteX336" fmla="*/ 109377 w 132110"/>
                  <a:gd name="connsiteY336" fmla="*/ 128454 h 174875"/>
                  <a:gd name="connsiteX337" fmla="*/ 109854 w 132110"/>
                  <a:gd name="connsiteY337" fmla="*/ 128454 h 174875"/>
                  <a:gd name="connsiteX338" fmla="*/ 109695 w 132110"/>
                  <a:gd name="connsiteY338" fmla="*/ 129249 h 174875"/>
                  <a:gd name="connsiteX339" fmla="*/ 108741 w 132110"/>
                  <a:gd name="connsiteY339" fmla="*/ 131952 h 174875"/>
                  <a:gd name="connsiteX340" fmla="*/ 109536 w 132110"/>
                  <a:gd name="connsiteY340" fmla="*/ 134018 h 174875"/>
                  <a:gd name="connsiteX341" fmla="*/ 111285 w 132110"/>
                  <a:gd name="connsiteY341" fmla="*/ 142285 h 174875"/>
                  <a:gd name="connsiteX342" fmla="*/ 113987 w 132110"/>
                  <a:gd name="connsiteY342" fmla="*/ 148167 h 174875"/>
                  <a:gd name="connsiteX343" fmla="*/ 113987 w 132110"/>
                  <a:gd name="connsiteY343" fmla="*/ 153255 h 174875"/>
                  <a:gd name="connsiteX344" fmla="*/ 115418 w 132110"/>
                  <a:gd name="connsiteY344" fmla="*/ 163429 h 174875"/>
                  <a:gd name="connsiteX345" fmla="*/ 119393 w 132110"/>
                  <a:gd name="connsiteY345" fmla="*/ 169153 h 174875"/>
                  <a:gd name="connsiteX346" fmla="*/ 120982 w 132110"/>
                  <a:gd name="connsiteY346" fmla="*/ 172173 h 174875"/>
                  <a:gd name="connsiteX347" fmla="*/ 122731 w 132110"/>
                  <a:gd name="connsiteY347" fmla="*/ 174876 h 174875"/>
                  <a:gd name="connsiteX348" fmla="*/ 123208 w 132110"/>
                  <a:gd name="connsiteY348" fmla="*/ 174876 h 174875"/>
                  <a:gd name="connsiteX349" fmla="*/ 122890 w 132110"/>
                  <a:gd name="connsiteY349" fmla="*/ 172650 h 174875"/>
                  <a:gd name="connsiteX350" fmla="*/ 122095 w 132110"/>
                  <a:gd name="connsiteY350" fmla="*/ 170583 h 174875"/>
                  <a:gd name="connsiteX351" fmla="*/ 121618 w 132110"/>
                  <a:gd name="connsiteY351" fmla="*/ 168358 h 174875"/>
                  <a:gd name="connsiteX352" fmla="*/ 121618 w 132110"/>
                  <a:gd name="connsiteY352" fmla="*/ 166609 h 174875"/>
                  <a:gd name="connsiteX353" fmla="*/ 120029 w 132110"/>
                  <a:gd name="connsiteY353" fmla="*/ 165019 h 174875"/>
                  <a:gd name="connsiteX354" fmla="*/ 119393 w 132110"/>
                  <a:gd name="connsiteY354" fmla="*/ 162317 h 174875"/>
                  <a:gd name="connsiteX355" fmla="*/ 119075 w 132110"/>
                  <a:gd name="connsiteY355" fmla="*/ 159614 h 174875"/>
                  <a:gd name="connsiteX356" fmla="*/ 119870 w 132110"/>
                  <a:gd name="connsiteY356" fmla="*/ 157706 h 174875"/>
                  <a:gd name="connsiteX357" fmla="*/ 121936 w 132110"/>
                  <a:gd name="connsiteY357" fmla="*/ 155639 h 174875"/>
                  <a:gd name="connsiteX358" fmla="*/ 123367 w 132110"/>
                  <a:gd name="connsiteY358" fmla="*/ 155322 h 174875"/>
                  <a:gd name="connsiteX359" fmla="*/ 124639 w 132110"/>
                  <a:gd name="connsiteY359" fmla="*/ 156276 h 174875"/>
                  <a:gd name="connsiteX360" fmla="*/ 127500 w 132110"/>
                  <a:gd name="connsiteY360" fmla="*/ 157706 h 174875"/>
                  <a:gd name="connsiteX361" fmla="*/ 129408 w 132110"/>
                  <a:gd name="connsiteY361" fmla="*/ 158978 h 174875"/>
                  <a:gd name="connsiteX362" fmla="*/ 130203 w 132110"/>
                  <a:gd name="connsiteY362" fmla="*/ 160727 h 174875"/>
                  <a:gd name="connsiteX363" fmla="*/ 131157 w 132110"/>
                  <a:gd name="connsiteY363" fmla="*/ 160727 h 174875"/>
                  <a:gd name="connsiteX364" fmla="*/ 132111 w 132110"/>
                  <a:gd name="connsiteY364" fmla="*/ 159455 h 174875"/>
                  <a:gd name="connsiteX365" fmla="*/ 132111 w 132110"/>
                  <a:gd name="connsiteY365" fmla="*/ 158183 h 174875"/>
                  <a:gd name="connsiteX366" fmla="*/ 110808 w 132110"/>
                  <a:gd name="connsiteY366" fmla="*/ 141173 h 174875"/>
                  <a:gd name="connsiteX367" fmla="*/ 110172 w 132110"/>
                  <a:gd name="connsiteY367" fmla="*/ 139901 h 174875"/>
                  <a:gd name="connsiteX368" fmla="*/ 109854 w 132110"/>
                  <a:gd name="connsiteY368" fmla="*/ 139901 h 174875"/>
                  <a:gd name="connsiteX369" fmla="*/ 109377 w 132110"/>
                  <a:gd name="connsiteY369" fmla="*/ 141173 h 174875"/>
                  <a:gd name="connsiteX370" fmla="*/ 108900 w 132110"/>
                  <a:gd name="connsiteY370" fmla="*/ 143398 h 174875"/>
                  <a:gd name="connsiteX371" fmla="*/ 109377 w 132110"/>
                  <a:gd name="connsiteY371" fmla="*/ 145147 h 174875"/>
                  <a:gd name="connsiteX372" fmla="*/ 110490 w 132110"/>
                  <a:gd name="connsiteY372" fmla="*/ 142762 h 174875"/>
                  <a:gd name="connsiteX373" fmla="*/ 110808 w 132110"/>
                  <a:gd name="connsiteY373" fmla="*/ 141173 h 174875"/>
                  <a:gd name="connsiteX374" fmla="*/ 112239 w 132110"/>
                  <a:gd name="connsiteY374" fmla="*/ 145942 h 174875"/>
                  <a:gd name="connsiteX375" fmla="*/ 111444 w 132110"/>
                  <a:gd name="connsiteY375" fmla="*/ 145942 h 174875"/>
                  <a:gd name="connsiteX376" fmla="*/ 110013 w 132110"/>
                  <a:gd name="connsiteY376" fmla="*/ 146419 h 174875"/>
                  <a:gd name="connsiteX377" fmla="*/ 110490 w 132110"/>
                  <a:gd name="connsiteY377" fmla="*/ 150393 h 174875"/>
                  <a:gd name="connsiteX378" fmla="*/ 110172 w 132110"/>
                  <a:gd name="connsiteY378" fmla="*/ 151665 h 174875"/>
                  <a:gd name="connsiteX379" fmla="*/ 110967 w 132110"/>
                  <a:gd name="connsiteY379" fmla="*/ 152619 h 174875"/>
                  <a:gd name="connsiteX380" fmla="*/ 112716 w 132110"/>
                  <a:gd name="connsiteY380" fmla="*/ 152619 h 174875"/>
                  <a:gd name="connsiteX381" fmla="*/ 113033 w 132110"/>
                  <a:gd name="connsiteY381" fmla="*/ 149439 h 174875"/>
                  <a:gd name="connsiteX382" fmla="*/ 112716 w 132110"/>
                  <a:gd name="connsiteY382" fmla="*/ 147214 h 174875"/>
                  <a:gd name="connsiteX383" fmla="*/ 112239 w 132110"/>
                  <a:gd name="connsiteY383" fmla="*/ 146101 h 174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132110" h="174875">
                    <a:moveTo>
                      <a:pt x="87756" y="122095"/>
                    </a:moveTo>
                    <a:lnTo>
                      <a:pt x="86802" y="134495"/>
                    </a:lnTo>
                    <a:lnTo>
                      <a:pt x="89823" y="132429"/>
                    </a:lnTo>
                    <a:lnTo>
                      <a:pt x="90618" y="129249"/>
                    </a:lnTo>
                    <a:lnTo>
                      <a:pt x="89982" y="126706"/>
                    </a:lnTo>
                    <a:lnTo>
                      <a:pt x="87756" y="122095"/>
                    </a:lnTo>
                    <a:close/>
                    <a:moveTo>
                      <a:pt x="100474" y="122890"/>
                    </a:moveTo>
                    <a:lnTo>
                      <a:pt x="99361" y="120346"/>
                    </a:lnTo>
                    <a:lnTo>
                      <a:pt x="98567" y="119074"/>
                    </a:lnTo>
                    <a:lnTo>
                      <a:pt x="98089" y="119552"/>
                    </a:lnTo>
                    <a:lnTo>
                      <a:pt x="97295" y="123208"/>
                    </a:lnTo>
                    <a:lnTo>
                      <a:pt x="98884" y="126070"/>
                    </a:lnTo>
                    <a:lnTo>
                      <a:pt x="100156" y="126864"/>
                    </a:lnTo>
                    <a:lnTo>
                      <a:pt x="101428" y="125911"/>
                    </a:lnTo>
                    <a:lnTo>
                      <a:pt x="101110" y="124639"/>
                    </a:lnTo>
                    <a:lnTo>
                      <a:pt x="100315" y="122731"/>
                    </a:lnTo>
                    <a:close/>
                    <a:moveTo>
                      <a:pt x="75674" y="110013"/>
                    </a:moveTo>
                    <a:lnTo>
                      <a:pt x="75197" y="108741"/>
                    </a:lnTo>
                    <a:lnTo>
                      <a:pt x="73448" y="106515"/>
                    </a:lnTo>
                    <a:lnTo>
                      <a:pt x="72176" y="107151"/>
                    </a:lnTo>
                    <a:lnTo>
                      <a:pt x="72971" y="108264"/>
                    </a:lnTo>
                    <a:lnTo>
                      <a:pt x="74243" y="109218"/>
                    </a:lnTo>
                    <a:lnTo>
                      <a:pt x="75833" y="110013"/>
                    </a:lnTo>
                    <a:close/>
                    <a:moveTo>
                      <a:pt x="76786" y="116213"/>
                    </a:moveTo>
                    <a:lnTo>
                      <a:pt x="76310" y="113987"/>
                    </a:lnTo>
                    <a:lnTo>
                      <a:pt x="75992" y="113192"/>
                    </a:lnTo>
                    <a:lnTo>
                      <a:pt x="73766" y="111603"/>
                    </a:lnTo>
                    <a:lnTo>
                      <a:pt x="71063" y="112397"/>
                    </a:lnTo>
                    <a:lnTo>
                      <a:pt x="71699" y="115100"/>
                    </a:lnTo>
                    <a:lnTo>
                      <a:pt x="72812" y="117326"/>
                    </a:lnTo>
                    <a:lnTo>
                      <a:pt x="72812" y="118916"/>
                    </a:lnTo>
                    <a:cubicBezTo>
                      <a:pt x="72812" y="118916"/>
                      <a:pt x="75356" y="121300"/>
                      <a:pt x="75356" y="121300"/>
                    </a:cubicBezTo>
                    <a:lnTo>
                      <a:pt x="76151" y="124162"/>
                    </a:lnTo>
                    <a:lnTo>
                      <a:pt x="76151" y="127659"/>
                    </a:lnTo>
                    <a:cubicBezTo>
                      <a:pt x="76151" y="127659"/>
                      <a:pt x="71540" y="135449"/>
                      <a:pt x="71540" y="135449"/>
                    </a:cubicBezTo>
                    <a:lnTo>
                      <a:pt x="74084" y="135767"/>
                    </a:lnTo>
                    <a:lnTo>
                      <a:pt x="79012" y="134654"/>
                    </a:lnTo>
                    <a:lnTo>
                      <a:pt x="80443" y="132588"/>
                    </a:lnTo>
                    <a:lnTo>
                      <a:pt x="81397" y="125593"/>
                    </a:lnTo>
                    <a:lnTo>
                      <a:pt x="81397" y="122731"/>
                    </a:lnTo>
                    <a:cubicBezTo>
                      <a:pt x="81397" y="122731"/>
                      <a:pt x="77740" y="118121"/>
                      <a:pt x="77740" y="118121"/>
                    </a:cubicBezTo>
                    <a:lnTo>
                      <a:pt x="76628" y="115895"/>
                    </a:lnTo>
                    <a:close/>
                    <a:moveTo>
                      <a:pt x="132111" y="157070"/>
                    </a:moveTo>
                    <a:lnTo>
                      <a:pt x="131157" y="153573"/>
                    </a:lnTo>
                    <a:lnTo>
                      <a:pt x="130839" y="149280"/>
                    </a:lnTo>
                    <a:lnTo>
                      <a:pt x="130839" y="139424"/>
                    </a:lnTo>
                    <a:cubicBezTo>
                      <a:pt x="130839" y="139424"/>
                      <a:pt x="130521" y="138311"/>
                      <a:pt x="130521" y="138311"/>
                    </a:cubicBezTo>
                    <a:lnTo>
                      <a:pt x="130203" y="136244"/>
                    </a:lnTo>
                    <a:lnTo>
                      <a:pt x="129408" y="125434"/>
                    </a:lnTo>
                    <a:lnTo>
                      <a:pt x="128772" y="121936"/>
                    </a:lnTo>
                    <a:lnTo>
                      <a:pt x="128295" y="117167"/>
                    </a:lnTo>
                    <a:lnTo>
                      <a:pt x="127500" y="115736"/>
                    </a:lnTo>
                    <a:lnTo>
                      <a:pt x="126547" y="113033"/>
                    </a:lnTo>
                    <a:lnTo>
                      <a:pt x="125434" y="110808"/>
                    </a:lnTo>
                    <a:lnTo>
                      <a:pt x="124480" y="109854"/>
                    </a:lnTo>
                    <a:lnTo>
                      <a:pt x="123844" y="105561"/>
                    </a:lnTo>
                    <a:lnTo>
                      <a:pt x="123844" y="100315"/>
                    </a:lnTo>
                    <a:cubicBezTo>
                      <a:pt x="123844" y="100315"/>
                      <a:pt x="123685" y="97931"/>
                      <a:pt x="123685" y="97931"/>
                    </a:cubicBezTo>
                    <a:lnTo>
                      <a:pt x="122413" y="92843"/>
                    </a:lnTo>
                    <a:lnTo>
                      <a:pt x="121141" y="87120"/>
                    </a:lnTo>
                    <a:lnTo>
                      <a:pt x="119393" y="87438"/>
                    </a:lnTo>
                    <a:lnTo>
                      <a:pt x="118439" y="86007"/>
                    </a:lnTo>
                    <a:lnTo>
                      <a:pt x="117644" y="86007"/>
                    </a:lnTo>
                    <a:cubicBezTo>
                      <a:pt x="117644" y="86007"/>
                      <a:pt x="115259" y="87279"/>
                      <a:pt x="115259" y="87279"/>
                    </a:cubicBezTo>
                    <a:lnTo>
                      <a:pt x="113351" y="86802"/>
                    </a:lnTo>
                    <a:lnTo>
                      <a:pt x="111921" y="86802"/>
                    </a:lnTo>
                    <a:cubicBezTo>
                      <a:pt x="111921" y="86802"/>
                      <a:pt x="111921" y="89664"/>
                      <a:pt x="111921" y="89664"/>
                    </a:cubicBezTo>
                    <a:lnTo>
                      <a:pt x="112239" y="92525"/>
                    </a:lnTo>
                    <a:lnTo>
                      <a:pt x="111762" y="93479"/>
                    </a:lnTo>
                    <a:lnTo>
                      <a:pt x="108105" y="96818"/>
                    </a:lnTo>
                    <a:lnTo>
                      <a:pt x="107151" y="99043"/>
                    </a:lnTo>
                    <a:lnTo>
                      <a:pt x="107151" y="101428"/>
                    </a:lnTo>
                    <a:cubicBezTo>
                      <a:pt x="107151" y="101428"/>
                      <a:pt x="107787" y="104608"/>
                      <a:pt x="107787" y="104608"/>
                    </a:cubicBezTo>
                    <a:lnTo>
                      <a:pt x="107151" y="106197"/>
                    </a:lnTo>
                    <a:lnTo>
                      <a:pt x="105561" y="107628"/>
                    </a:lnTo>
                    <a:lnTo>
                      <a:pt x="103336" y="108423"/>
                    </a:lnTo>
                    <a:lnTo>
                      <a:pt x="101428" y="108105"/>
                    </a:lnTo>
                    <a:lnTo>
                      <a:pt x="100156" y="106833"/>
                    </a:lnTo>
                    <a:lnTo>
                      <a:pt x="99044" y="103654"/>
                    </a:lnTo>
                    <a:lnTo>
                      <a:pt x="98089" y="101905"/>
                    </a:lnTo>
                    <a:lnTo>
                      <a:pt x="96977" y="101428"/>
                    </a:lnTo>
                    <a:lnTo>
                      <a:pt x="96182" y="101905"/>
                    </a:lnTo>
                    <a:lnTo>
                      <a:pt x="96182" y="103972"/>
                    </a:lnTo>
                    <a:cubicBezTo>
                      <a:pt x="96182" y="103972"/>
                      <a:pt x="96182" y="105720"/>
                      <a:pt x="96182" y="105720"/>
                    </a:cubicBezTo>
                    <a:lnTo>
                      <a:pt x="95864" y="105720"/>
                    </a:lnTo>
                    <a:cubicBezTo>
                      <a:pt x="95864" y="105720"/>
                      <a:pt x="95228" y="105720"/>
                      <a:pt x="95228" y="105720"/>
                    </a:cubicBezTo>
                    <a:lnTo>
                      <a:pt x="94592" y="104925"/>
                    </a:lnTo>
                    <a:lnTo>
                      <a:pt x="92843" y="96818"/>
                    </a:lnTo>
                    <a:lnTo>
                      <a:pt x="90300" y="90617"/>
                    </a:lnTo>
                    <a:lnTo>
                      <a:pt x="90300" y="88233"/>
                    </a:lnTo>
                    <a:cubicBezTo>
                      <a:pt x="90300" y="88233"/>
                      <a:pt x="91095" y="85212"/>
                      <a:pt x="91095" y="85212"/>
                    </a:cubicBezTo>
                    <a:lnTo>
                      <a:pt x="92207" y="80443"/>
                    </a:lnTo>
                    <a:lnTo>
                      <a:pt x="95228" y="77422"/>
                    </a:lnTo>
                    <a:lnTo>
                      <a:pt x="95546" y="76150"/>
                    </a:lnTo>
                    <a:lnTo>
                      <a:pt x="96023" y="75197"/>
                    </a:lnTo>
                    <a:lnTo>
                      <a:pt x="96818" y="75197"/>
                    </a:lnTo>
                    <a:cubicBezTo>
                      <a:pt x="96818" y="75197"/>
                      <a:pt x="100633" y="75197"/>
                      <a:pt x="100633" y="75197"/>
                    </a:cubicBezTo>
                    <a:lnTo>
                      <a:pt x="101905" y="74720"/>
                    </a:lnTo>
                    <a:lnTo>
                      <a:pt x="103018" y="73289"/>
                    </a:lnTo>
                    <a:lnTo>
                      <a:pt x="104608" y="72176"/>
                    </a:lnTo>
                    <a:lnTo>
                      <a:pt x="106197" y="71699"/>
                    </a:lnTo>
                    <a:lnTo>
                      <a:pt x="107469" y="71699"/>
                    </a:lnTo>
                    <a:cubicBezTo>
                      <a:pt x="107469" y="71699"/>
                      <a:pt x="109536" y="72653"/>
                      <a:pt x="109536" y="72653"/>
                    </a:cubicBezTo>
                    <a:lnTo>
                      <a:pt x="110490" y="72017"/>
                    </a:lnTo>
                    <a:lnTo>
                      <a:pt x="111126" y="70109"/>
                    </a:lnTo>
                    <a:lnTo>
                      <a:pt x="112080" y="68201"/>
                    </a:lnTo>
                    <a:lnTo>
                      <a:pt x="112716" y="67248"/>
                    </a:lnTo>
                    <a:lnTo>
                      <a:pt x="114146" y="66771"/>
                    </a:lnTo>
                    <a:lnTo>
                      <a:pt x="115895" y="66771"/>
                    </a:lnTo>
                    <a:cubicBezTo>
                      <a:pt x="115895" y="66771"/>
                      <a:pt x="116531" y="66294"/>
                      <a:pt x="116531" y="66294"/>
                    </a:cubicBezTo>
                    <a:lnTo>
                      <a:pt x="117008" y="65658"/>
                    </a:lnTo>
                    <a:lnTo>
                      <a:pt x="117485" y="63114"/>
                    </a:lnTo>
                    <a:lnTo>
                      <a:pt x="119870" y="57232"/>
                    </a:lnTo>
                    <a:lnTo>
                      <a:pt x="120665" y="54689"/>
                    </a:lnTo>
                    <a:lnTo>
                      <a:pt x="120665" y="54212"/>
                    </a:lnTo>
                    <a:cubicBezTo>
                      <a:pt x="120665" y="54212"/>
                      <a:pt x="120665" y="51350"/>
                      <a:pt x="120665" y="51350"/>
                    </a:cubicBezTo>
                    <a:lnTo>
                      <a:pt x="121300" y="50873"/>
                    </a:lnTo>
                    <a:lnTo>
                      <a:pt x="125116" y="52304"/>
                    </a:lnTo>
                    <a:lnTo>
                      <a:pt x="126865" y="52304"/>
                    </a:lnTo>
                    <a:cubicBezTo>
                      <a:pt x="126865" y="52304"/>
                      <a:pt x="127819" y="51668"/>
                      <a:pt x="127819" y="51668"/>
                    </a:cubicBezTo>
                    <a:lnTo>
                      <a:pt x="128137" y="50555"/>
                    </a:lnTo>
                    <a:lnTo>
                      <a:pt x="127659" y="49283"/>
                    </a:lnTo>
                    <a:lnTo>
                      <a:pt x="124957" y="47057"/>
                    </a:lnTo>
                    <a:lnTo>
                      <a:pt x="120188" y="44196"/>
                    </a:lnTo>
                    <a:lnTo>
                      <a:pt x="115736" y="42447"/>
                    </a:lnTo>
                    <a:lnTo>
                      <a:pt x="107469" y="42765"/>
                    </a:lnTo>
                    <a:lnTo>
                      <a:pt x="99361" y="43401"/>
                    </a:lnTo>
                    <a:lnTo>
                      <a:pt x="96977" y="43083"/>
                    </a:lnTo>
                    <a:lnTo>
                      <a:pt x="93956" y="42288"/>
                    </a:lnTo>
                    <a:lnTo>
                      <a:pt x="86643" y="42288"/>
                    </a:lnTo>
                    <a:cubicBezTo>
                      <a:pt x="86643" y="42288"/>
                      <a:pt x="77740" y="42924"/>
                      <a:pt x="77740" y="42924"/>
                    </a:cubicBezTo>
                    <a:lnTo>
                      <a:pt x="74402" y="42606"/>
                    </a:lnTo>
                    <a:lnTo>
                      <a:pt x="72812" y="42606"/>
                    </a:lnTo>
                    <a:cubicBezTo>
                      <a:pt x="72812" y="42606"/>
                      <a:pt x="69474" y="42924"/>
                      <a:pt x="69474" y="42924"/>
                    </a:cubicBezTo>
                    <a:lnTo>
                      <a:pt x="64068" y="42129"/>
                    </a:lnTo>
                    <a:lnTo>
                      <a:pt x="60253" y="41016"/>
                    </a:lnTo>
                    <a:lnTo>
                      <a:pt x="56914" y="39903"/>
                    </a:lnTo>
                    <a:lnTo>
                      <a:pt x="52940" y="38791"/>
                    </a:lnTo>
                    <a:lnTo>
                      <a:pt x="51986" y="38791"/>
                    </a:lnTo>
                    <a:cubicBezTo>
                      <a:pt x="51986" y="38791"/>
                      <a:pt x="51509" y="38473"/>
                      <a:pt x="51509" y="38473"/>
                    </a:cubicBezTo>
                    <a:lnTo>
                      <a:pt x="51191" y="37519"/>
                    </a:lnTo>
                    <a:lnTo>
                      <a:pt x="51191" y="36247"/>
                    </a:lnTo>
                    <a:cubicBezTo>
                      <a:pt x="51191" y="36247"/>
                      <a:pt x="51827" y="30683"/>
                      <a:pt x="51827" y="30683"/>
                    </a:cubicBezTo>
                    <a:lnTo>
                      <a:pt x="51032" y="22098"/>
                    </a:lnTo>
                    <a:lnTo>
                      <a:pt x="51668" y="18918"/>
                    </a:lnTo>
                    <a:lnTo>
                      <a:pt x="48488" y="11923"/>
                    </a:lnTo>
                    <a:lnTo>
                      <a:pt x="47376" y="10652"/>
                    </a:lnTo>
                    <a:lnTo>
                      <a:pt x="45945" y="10652"/>
                    </a:lnTo>
                    <a:cubicBezTo>
                      <a:pt x="45945" y="10652"/>
                      <a:pt x="44991" y="11446"/>
                      <a:pt x="44991" y="11446"/>
                    </a:cubicBezTo>
                    <a:lnTo>
                      <a:pt x="44673" y="13036"/>
                    </a:lnTo>
                    <a:lnTo>
                      <a:pt x="45150" y="14944"/>
                    </a:lnTo>
                    <a:lnTo>
                      <a:pt x="44037" y="17011"/>
                    </a:lnTo>
                    <a:lnTo>
                      <a:pt x="41652" y="17647"/>
                    </a:lnTo>
                    <a:lnTo>
                      <a:pt x="38791" y="17011"/>
                    </a:lnTo>
                    <a:lnTo>
                      <a:pt x="36406" y="16057"/>
                    </a:lnTo>
                    <a:lnTo>
                      <a:pt x="33385" y="13990"/>
                    </a:lnTo>
                    <a:lnTo>
                      <a:pt x="31160" y="10970"/>
                    </a:lnTo>
                    <a:lnTo>
                      <a:pt x="31160" y="7790"/>
                    </a:lnTo>
                    <a:cubicBezTo>
                      <a:pt x="31160" y="7790"/>
                      <a:pt x="30047" y="5723"/>
                      <a:pt x="30047" y="5723"/>
                    </a:cubicBezTo>
                    <a:lnTo>
                      <a:pt x="28616" y="4769"/>
                    </a:lnTo>
                    <a:lnTo>
                      <a:pt x="27662" y="4451"/>
                    </a:lnTo>
                    <a:lnTo>
                      <a:pt x="26708" y="4451"/>
                    </a:lnTo>
                    <a:cubicBezTo>
                      <a:pt x="26708" y="4451"/>
                      <a:pt x="25914" y="5882"/>
                      <a:pt x="25914" y="5882"/>
                    </a:cubicBezTo>
                    <a:lnTo>
                      <a:pt x="26549" y="6995"/>
                    </a:lnTo>
                    <a:lnTo>
                      <a:pt x="27503" y="8585"/>
                    </a:lnTo>
                    <a:lnTo>
                      <a:pt x="27185" y="9698"/>
                    </a:lnTo>
                    <a:lnTo>
                      <a:pt x="26390" y="9698"/>
                    </a:lnTo>
                    <a:cubicBezTo>
                      <a:pt x="26390" y="9698"/>
                      <a:pt x="25119" y="9380"/>
                      <a:pt x="25119" y="9380"/>
                    </a:cubicBezTo>
                    <a:lnTo>
                      <a:pt x="23211" y="9698"/>
                    </a:lnTo>
                    <a:lnTo>
                      <a:pt x="21303" y="8903"/>
                    </a:lnTo>
                    <a:lnTo>
                      <a:pt x="20190" y="8903"/>
                    </a:lnTo>
                    <a:cubicBezTo>
                      <a:pt x="20190" y="8903"/>
                      <a:pt x="19078" y="8585"/>
                      <a:pt x="19078" y="8585"/>
                    </a:cubicBezTo>
                    <a:lnTo>
                      <a:pt x="19078" y="6677"/>
                    </a:lnTo>
                    <a:cubicBezTo>
                      <a:pt x="19078" y="6677"/>
                      <a:pt x="17329" y="4292"/>
                      <a:pt x="17329" y="4292"/>
                    </a:cubicBezTo>
                    <a:lnTo>
                      <a:pt x="14467" y="1590"/>
                    </a:lnTo>
                    <a:lnTo>
                      <a:pt x="11606" y="0"/>
                    </a:lnTo>
                    <a:lnTo>
                      <a:pt x="10175" y="0"/>
                    </a:lnTo>
                    <a:cubicBezTo>
                      <a:pt x="10175" y="0"/>
                      <a:pt x="9539" y="2067"/>
                      <a:pt x="9539" y="2067"/>
                    </a:cubicBezTo>
                    <a:lnTo>
                      <a:pt x="9539" y="2703"/>
                    </a:lnTo>
                    <a:cubicBezTo>
                      <a:pt x="9539" y="2703"/>
                      <a:pt x="10652" y="3021"/>
                      <a:pt x="10652" y="3021"/>
                    </a:cubicBezTo>
                    <a:lnTo>
                      <a:pt x="12082" y="4133"/>
                    </a:lnTo>
                    <a:lnTo>
                      <a:pt x="12400" y="5246"/>
                    </a:lnTo>
                    <a:lnTo>
                      <a:pt x="12400" y="6200"/>
                    </a:lnTo>
                    <a:cubicBezTo>
                      <a:pt x="12400" y="6200"/>
                      <a:pt x="10334" y="7949"/>
                      <a:pt x="10334" y="7949"/>
                    </a:cubicBezTo>
                    <a:lnTo>
                      <a:pt x="9062" y="9539"/>
                    </a:lnTo>
                    <a:lnTo>
                      <a:pt x="6200" y="11923"/>
                    </a:lnTo>
                    <a:lnTo>
                      <a:pt x="3816" y="14626"/>
                    </a:lnTo>
                    <a:lnTo>
                      <a:pt x="3180" y="16693"/>
                    </a:lnTo>
                    <a:lnTo>
                      <a:pt x="2226" y="18600"/>
                    </a:lnTo>
                    <a:lnTo>
                      <a:pt x="1908" y="20667"/>
                    </a:lnTo>
                    <a:lnTo>
                      <a:pt x="2544" y="22098"/>
                    </a:lnTo>
                    <a:lnTo>
                      <a:pt x="3657" y="23052"/>
                    </a:lnTo>
                    <a:lnTo>
                      <a:pt x="6677" y="23688"/>
                    </a:lnTo>
                    <a:lnTo>
                      <a:pt x="9857" y="26549"/>
                    </a:lnTo>
                    <a:lnTo>
                      <a:pt x="12400" y="30365"/>
                    </a:lnTo>
                    <a:lnTo>
                      <a:pt x="13831" y="31478"/>
                    </a:lnTo>
                    <a:lnTo>
                      <a:pt x="16375" y="32749"/>
                    </a:lnTo>
                    <a:lnTo>
                      <a:pt x="21462" y="32749"/>
                    </a:lnTo>
                    <a:cubicBezTo>
                      <a:pt x="21462" y="32749"/>
                      <a:pt x="22257" y="33862"/>
                      <a:pt x="22257" y="33862"/>
                    </a:cubicBezTo>
                    <a:lnTo>
                      <a:pt x="22893" y="36565"/>
                    </a:lnTo>
                    <a:lnTo>
                      <a:pt x="23847" y="37519"/>
                    </a:lnTo>
                    <a:lnTo>
                      <a:pt x="26390" y="38791"/>
                    </a:lnTo>
                    <a:lnTo>
                      <a:pt x="26390" y="39745"/>
                    </a:lnTo>
                    <a:cubicBezTo>
                      <a:pt x="26390" y="39745"/>
                      <a:pt x="25914" y="40857"/>
                      <a:pt x="25914" y="40857"/>
                    </a:cubicBezTo>
                    <a:lnTo>
                      <a:pt x="24801" y="41652"/>
                    </a:lnTo>
                    <a:lnTo>
                      <a:pt x="22734" y="42129"/>
                    </a:lnTo>
                    <a:lnTo>
                      <a:pt x="20667" y="42129"/>
                    </a:lnTo>
                    <a:cubicBezTo>
                      <a:pt x="20667" y="42129"/>
                      <a:pt x="18600" y="42129"/>
                      <a:pt x="18600" y="42129"/>
                    </a:cubicBezTo>
                    <a:lnTo>
                      <a:pt x="15580" y="42129"/>
                    </a:lnTo>
                    <a:cubicBezTo>
                      <a:pt x="15580" y="42129"/>
                      <a:pt x="12241" y="41811"/>
                      <a:pt x="12241" y="41811"/>
                    </a:cubicBezTo>
                    <a:lnTo>
                      <a:pt x="9857" y="48647"/>
                    </a:lnTo>
                    <a:lnTo>
                      <a:pt x="8108" y="51032"/>
                    </a:lnTo>
                    <a:lnTo>
                      <a:pt x="7154" y="51032"/>
                    </a:lnTo>
                    <a:cubicBezTo>
                      <a:pt x="7154" y="51032"/>
                      <a:pt x="4611" y="49919"/>
                      <a:pt x="4611" y="49919"/>
                    </a:cubicBezTo>
                    <a:lnTo>
                      <a:pt x="3498" y="49919"/>
                    </a:lnTo>
                    <a:cubicBezTo>
                      <a:pt x="3498" y="49919"/>
                      <a:pt x="477" y="56278"/>
                      <a:pt x="477" y="56278"/>
                    </a:cubicBezTo>
                    <a:lnTo>
                      <a:pt x="0" y="57709"/>
                    </a:lnTo>
                    <a:lnTo>
                      <a:pt x="0" y="58822"/>
                    </a:lnTo>
                    <a:cubicBezTo>
                      <a:pt x="0" y="58822"/>
                      <a:pt x="1431" y="61206"/>
                      <a:pt x="1431" y="61206"/>
                    </a:cubicBezTo>
                    <a:lnTo>
                      <a:pt x="3339" y="63114"/>
                    </a:lnTo>
                    <a:lnTo>
                      <a:pt x="5564" y="63909"/>
                    </a:lnTo>
                    <a:lnTo>
                      <a:pt x="7313" y="63273"/>
                    </a:lnTo>
                    <a:lnTo>
                      <a:pt x="8744" y="64068"/>
                    </a:lnTo>
                    <a:lnTo>
                      <a:pt x="10493" y="65976"/>
                    </a:lnTo>
                    <a:lnTo>
                      <a:pt x="13354" y="67248"/>
                    </a:lnTo>
                    <a:lnTo>
                      <a:pt x="17488" y="67884"/>
                    </a:lnTo>
                    <a:lnTo>
                      <a:pt x="19872" y="69473"/>
                    </a:lnTo>
                    <a:lnTo>
                      <a:pt x="20190" y="70745"/>
                    </a:lnTo>
                    <a:lnTo>
                      <a:pt x="20190" y="72176"/>
                    </a:lnTo>
                    <a:cubicBezTo>
                      <a:pt x="20190" y="72176"/>
                      <a:pt x="19554" y="75673"/>
                      <a:pt x="19554" y="75673"/>
                    </a:cubicBezTo>
                    <a:lnTo>
                      <a:pt x="19078" y="77740"/>
                    </a:lnTo>
                    <a:lnTo>
                      <a:pt x="16852" y="82987"/>
                    </a:lnTo>
                    <a:lnTo>
                      <a:pt x="15262" y="87597"/>
                    </a:lnTo>
                    <a:lnTo>
                      <a:pt x="16057" y="89823"/>
                    </a:lnTo>
                    <a:lnTo>
                      <a:pt x="16693" y="90776"/>
                    </a:lnTo>
                    <a:lnTo>
                      <a:pt x="17170" y="91412"/>
                    </a:lnTo>
                    <a:lnTo>
                      <a:pt x="18918" y="93161"/>
                    </a:lnTo>
                    <a:lnTo>
                      <a:pt x="20190" y="94910"/>
                    </a:lnTo>
                    <a:lnTo>
                      <a:pt x="19078" y="99202"/>
                    </a:lnTo>
                    <a:lnTo>
                      <a:pt x="19713" y="100315"/>
                    </a:lnTo>
                    <a:lnTo>
                      <a:pt x="22098" y="101110"/>
                    </a:lnTo>
                    <a:lnTo>
                      <a:pt x="24642" y="101746"/>
                    </a:lnTo>
                    <a:lnTo>
                      <a:pt x="25595" y="102541"/>
                    </a:lnTo>
                    <a:lnTo>
                      <a:pt x="23370" y="106992"/>
                    </a:lnTo>
                    <a:lnTo>
                      <a:pt x="23847" y="110013"/>
                    </a:lnTo>
                    <a:lnTo>
                      <a:pt x="24801" y="112874"/>
                    </a:lnTo>
                    <a:lnTo>
                      <a:pt x="25437" y="117485"/>
                    </a:lnTo>
                    <a:lnTo>
                      <a:pt x="25437" y="117962"/>
                    </a:lnTo>
                    <a:cubicBezTo>
                      <a:pt x="25437" y="117962"/>
                      <a:pt x="25437" y="119074"/>
                      <a:pt x="25437" y="119074"/>
                    </a:cubicBezTo>
                    <a:lnTo>
                      <a:pt x="26867" y="122731"/>
                    </a:lnTo>
                    <a:lnTo>
                      <a:pt x="29093" y="129885"/>
                    </a:lnTo>
                    <a:lnTo>
                      <a:pt x="29093" y="132588"/>
                    </a:lnTo>
                    <a:cubicBezTo>
                      <a:pt x="29093" y="132588"/>
                      <a:pt x="29093" y="135449"/>
                      <a:pt x="29093" y="135449"/>
                    </a:cubicBezTo>
                    <a:lnTo>
                      <a:pt x="29888" y="137834"/>
                    </a:lnTo>
                    <a:lnTo>
                      <a:pt x="30206" y="142126"/>
                    </a:lnTo>
                    <a:lnTo>
                      <a:pt x="32273" y="144829"/>
                    </a:lnTo>
                    <a:lnTo>
                      <a:pt x="34180" y="146737"/>
                    </a:lnTo>
                    <a:lnTo>
                      <a:pt x="35452" y="147214"/>
                    </a:lnTo>
                    <a:lnTo>
                      <a:pt x="37678" y="146737"/>
                    </a:lnTo>
                    <a:lnTo>
                      <a:pt x="40539" y="143716"/>
                    </a:lnTo>
                    <a:lnTo>
                      <a:pt x="41970" y="140855"/>
                    </a:lnTo>
                    <a:lnTo>
                      <a:pt x="41970" y="137357"/>
                    </a:lnTo>
                    <a:cubicBezTo>
                      <a:pt x="41970" y="137357"/>
                      <a:pt x="41016" y="131952"/>
                      <a:pt x="41016" y="131952"/>
                    </a:cubicBezTo>
                    <a:lnTo>
                      <a:pt x="41493" y="130044"/>
                    </a:lnTo>
                    <a:lnTo>
                      <a:pt x="43401" y="138788"/>
                    </a:lnTo>
                    <a:lnTo>
                      <a:pt x="43878" y="142444"/>
                    </a:lnTo>
                    <a:lnTo>
                      <a:pt x="43878" y="145306"/>
                    </a:lnTo>
                    <a:cubicBezTo>
                      <a:pt x="43878" y="145306"/>
                      <a:pt x="45627" y="143875"/>
                      <a:pt x="45627" y="143875"/>
                    </a:cubicBezTo>
                    <a:lnTo>
                      <a:pt x="46740" y="141967"/>
                    </a:lnTo>
                    <a:lnTo>
                      <a:pt x="49283" y="140695"/>
                    </a:lnTo>
                    <a:lnTo>
                      <a:pt x="50873" y="138788"/>
                    </a:lnTo>
                    <a:lnTo>
                      <a:pt x="51986" y="135608"/>
                    </a:lnTo>
                    <a:lnTo>
                      <a:pt x="52304" y="133224"/>
                    </a:lnTo>
                    <a:lnTo>
                      <a:pt x="51986" y="129726"/>
                    </a:lnTo>
                    <a:lnTo>
                      <a:pt x="52781" y="126706"/>
                    </a:lnTo>
                    <a:lnTo>
                      <a:pt x="55801" y="124321"/>
                    </a:lnTo>
                    <a:lnTo>
                      <a:pt x="53258" y="129090"/>
                    </a:lnTo>
                    <a:lnTo>
                      <a:pt x="53258" y="132270"/>
                    </a:lnTo>
                    <a:cubicBezTo>
                      <a:pt x="53258" y="132270"/>
                      <a:pt x="53894" y="134813"/>
                      <a:pt x="53894" y="134813"/>
                    </a:cubicBezTo>
                    <a:lnTo>
                      <a:pt x="55007" y="137675"/>
                    </a:lnTo>
                    <a:lnTo>
                      <a:pt x="58345" y="135449"/>
                    </a:lnTo>
                    <a:lnTo>
                      <a:pt x="60571" y="134336"/>
                    </a:lnTo>
                    <a:lnTo>
                      <a:pt x="62479" y="133701"/>
                    </a:lnTo>
                    <a:lnTo>
                      <a:pt x="58981" y="137834"/>
                    </a:lnTo>
                    <a:lnTo>
                      <a:pt x="58504" y="139583"/>
                    </a:lnTo>
                    <a:lnTo>
                      <a:pt x="58504" y="141808"/>
                    </a:lnTo>
                    <a:cubicBezTo>
                      <a:pt x="58504" y="141808"/>
                      <a:pt x="60253" y="143080"/>
                      <a:pt x="60253" y="143080"/>
                    </a:cubicBezTo>
                    <a:lnTo>
                      <a:pt x="61048" y="144034"/>
                    </a:lnTo>
                    <a:lnTo>
                      <a:pt x="63114" y="143716"/>
                    </a:lnTo>
                    <a:lnTo>
                      <a:pt x="64704" y="141650"/>
                    </a:lnTo>
                    <a:lnTo>
                      <a:pt x="66612" y="137198"/>
                    </a:lnTo>
                    <a:lnTo>
                      <a:pt x="70586" y="133224"/>
                    </a:lnTo>
                    <a:lnTo>
                      <a:pt x="72335" y="132111"/>
                    </a:lnTo>
                    <a:lnTo>
                      <a:pt x="73448" y="130839"/>
                    </a:lnTo>
                    <a:lnTo>
                      <a:pt x="74243" y="127659"/>
                    </a:lnTo>
                    <a:lnTo>
                      <a:pt x="73607" y="125434"/>
                    </a:lnTo>
                    <a:lnTo>
                      <a:pt x="71699" y="122254"/>
                    </a:lnTo>
                    <a:lnTo>
                      <a:pt x="70427" y="120823"/>
                    </a:lnTo>
                    <a:lnTo>
                      <a:pt x="70745" y="119392"/>
                    </a:lnTo>
                    <a:lnTo>
                      <a:pt x="70268" y="117962"/>
                    </a:lnTo>
                    <a:lnTo>
                      <a:pt x="68997" y="115895"/>
                    </a:lnTo>
                    <a:lnTo>
                      <a:pt x="68997" y="113669"/>
                    </a:lnTo>
                    <a:cubicBezTo>
                      <a:pt x="68997" y="113669"/>
                      <a:pt x="69791" y="112080"/>
                      <a:pt x="69791" y="112080"/>
                    </a:cubicBezTo>
                    <a:lnTo>
                      <a:pt x="72335" y="111444"/>
                    </a:lnTo>
                    <a:lnTo>
                      <a:pt x="70268" y="109059"/>
                    </a:lnTo>
                    <a:lnTo>
                      <a:pt x="69951" y="106992"/>
                    </a:lnTo>
                    <a:lnTo>
                      <a:pt x="71699" y="106038"/>
                    </a:lnTo>
                    <a:lnTo>
                      <a:pt x="73607" y="104608"/>
                    </a:lnTo>
                    <a:lnTo>
                      <a:pt x="73607" y="102541"/>
                    </a:lnTo>
                    <a:cubicBezTo>
                      <a:pt x="73607" y="102541"/>
                      <a:pt x="73607" y="100633"/>
                      <a:pt x="73607" y="100633"/>
                    </a:cubicBezTo>
                    <a:lnTo>
                      <a:pt x="71699" y="98248"/>
                    </a:lnTo>
                    <a:lnTo>
                      <a:pt x="67884" y="97613"/>
                    </a:lnTo>
                    <a:lnTo>
                      <a:pt x="64386" y="94910"/>
                    </a:lnTo>
                    <a:lnTo>
                      <a:pt x="68361" y="95705"/>
                    </a:lnTo>
                    <a:lnTo>
                      <a:pt x="72653" y="96023"/>
                    </a:lnTo>
                    <a:lnTo>
                      <a:pt x="72971" y="94433"/>
                    </a:lnTo>
                    <a:lnTo>
                      <a:pt x="72971" y="92525"/>
                    </a:lnTo>
                    <a:cubicBezTo>
                      <a:pt x="72971" y="92525"/>
                      <a:pt x="72971" y="91253"/>
                      <a:pt x="72971" y="91253"/>
                    </a:cubicBezTo>
                    <a:lnTo>
                      <a:pt x="73925" y="90776"/>
                    </a:lnTo>
                    <a:lnTo>
                      <a:pt x="74243" y="92525"/>
                    </a:lnTo>
                    <a:lnTo>
                      <a:pt x="74243" y="95228"/>
                    </a:lnTo>
                    <a:cubicBezTo>
                      <a:pt x="74243" y="95228"/>
                      <a:pt x="75356" y="100315"/>
                      <a:pt x="75356" y="100315"/>
                    </a:cubicBezTo>
                    <a:lnTo>
                      <a:pt x="74720" y="105720"/>
                    </a:lnTo>
                    <a:lnTo>
                      <a:pt x="75356" y="107787"/>
                    </a:lnTo>
                    <a:lnTo>
                      <a:pt x="80284" y="117008"/>
                    </a:lnTo>
                    <a:lnTo>
                      <a:pt x="83623" y="120823"/>
                    </a:lnTo>
                    <a:lnTo>
                      <a:pt x="89505" y="120346"/>
                    </a:lnTo>
                    <a:lnTo>
                      <a:pt x="91412" y="119552"/>
                    </a:lnTo>
                    <a:lnTo>
                      <a:pt x="94274" y="116690"/>
                    </a:lnTo>
                    <a:lnTo>
                      <a:pt x="96977" y="114782"/>
                    </a:lnTo>
                    <a:lnTo>
                      <a:pt x="99044" y="112080"/>
                    </a:lnTo>
                    <a:lnTo>
                      <a:pt x="99044" y="114782"/>
                    </a:lnTo>
                    <a:cubicBezTo>
                      <a:pt x="99044" y="114782"/>
                      <a:pt x="100474" y="117485"/>
                      <a:pt x="100474" y="117485"/>
                    </a:cubicBezTo>
                    <a:lnTo>
                      <a:pt x="105085" y="123526"/>
                    </a:lnTo>
                    <a:lnTo>
                      <a:pt x="106197" y="126546"/>
                    </a:lnTo>
                    <a:lnTo>
                      <a:pt x="107946" y="129885"/>
                    </a:lnTo>
                    <a:lnTo>
                      <a:pt x="109377" y="128454"/>
                    </a:lnTo>
                    <a:lnTo>
                      <a:pt x="109854" y="128454"/>
                    </a:lnTo>
                    <a:cubicBezTo>
                      <a:pt x="109854" y="128454"/>
                      <a:pt x="109695" y="129249"/>
                      <a:pt x="109695" y="129249"/>
                    </a:cubicBezTo>
                    <a:lnTo>
                      <a:pt x="108741" y="131952"/>
                    </a:lnTo>
                    <a:lnTo>
                      <a:pt x="109536" y="134018"/>
                    </a:lnTo>
                    <a:lnTo>
                      <a:pt x="111285" y="142285"/>
                    </a:lnTo>
                    <a:lnTo>
                      <a:pt x="113987" y="148167"/>
                    </a:lnTo>
                    <a:lnTo>
                      <a:pt x="113987" y="153255"/>
                    </a:lnTo>
                    <a:cubicBezTo>
                      <a:pt x="113987" y="153255"/>
                      <a:pt x="115418" y="163429"/>
                      <a:pt x="115418" y="163429"/>
                    </a:cubicBezTo>
                    <a:lnTo>
                      <a:pt x="119393" y="169153"/>
                    </a:lnTo>
                    <a:lnTo>
                      <a:pt x="120982" y="172173"/>
                    </a:lnTo>
                    <a:lnTo>
                      <a:pt x="122731" y="174876"/>
                    </a:lnTo>
                    <a:lnTo>
                      <a:pt x="123208" y="174876"/>
                    </a:lnTo>
                    <a:cubicBezTo>
                      <a:pt x="123208" y="174876"/>
                      <a:pt x="122890" y="172650"/>
                      <a:pt x="122890" y="172650"/>
                    </a:cubicBezTo>
                    <a:lnTo>
                      <a:pt x="122095" y="170583"/>
                    </a:lnTo>
                    <a:lnTo>
                      <a:pt x="121618" y="168358"/>
                    </a:lnTo>
                    <a:lnTo>
                      <a:pt x="121618" y="166609"/>
                    </a:lnTo>
                    <a:cubicBezTo>
                      <a:pt x="121618" y="166609"/>
                      <a:pt x="120029" y="165019"/>
                      <a:pt x="120029" y="165019"/>
                    </a:cubicBezTo>
                    <a:lnTo>
                      <a:pt x="119393" y="162317"/>
                    </a:lnTo>
                    <a:lnTo>
                      <a:pt x="119075" y="159614"/>
                    </a:lnTo>
                    <a:lnTo>
                      <a:pt x="119870" y="157706"/>
                    </a:lnTo>
                    <a:lnTo>
                      <a:pt x="121936" y="155639"/>
                    </a:lnTo>
                    <a:lnTo>
                      <a:pt x="123367" y="155322"/>
                    </a:lnTo>
                    <a:lnTo>
                      <a:pt x="124639" y="156276"/>
                    </a:lnTo>
                    <a:lnTo>
                      <a:pt x="127500" y="157706"/>
                    </a:lnTo>
                    <a:lnTo>
                      <a:pt x="129408" y="158978"/>
                    </a:lnTo>
                    <a:lnTo>
                      <a:pt x="130203" y="160727"/>
                    </a:lnTo>
                    <a:lnTo>
                      <a:pt x="131157" y="160727"/>
                    </a:lnTo>
                    <a:cubicBezTo>
                      <a:pt x="131157" y="160727"/>
                      <a:pt x="132111" y="159455"/>
                      <a:pt x="132111" y="159455"/>
                    </a:cubicBezTo>
                    <a:lnTo>
                      <a:pt x="132111" y="158183"/>
                    </a:lnTo>
                    <a:close/>
                    <a:moveTo>
                      <a:pt x="110808" y="141173"/>
                    </a:moveTo>
                    <a:lnTo>
                      <a:pt x="110172" y="139901"/>
                    </a:lnTo>
                    <a:lnTo>
                      <a:pt x="109854" y="139901"/>
                    </a:lnTo>
                    <a:cubicBezTo>
                      <a:pt x="109854" y="139901"/>
                      <a:pt x="109377" y="141173"/>
                      <a:pt x="109377" y="141173"/>
                    </a:cubicBezTo>
                    <a:lnTo>
                      <a:pt x="108900" y="143398"/>
                    </a:lnTo>
                    <a:lnTo>
                      <a:pt x="109377" y="145147"/>
                    </a:lnTo>
                    <a:lnTo>
                      <a:pt x="110490" y="142762"/>
                    </a:lnTo>
                    <a:lnTo>
                      <a:pt x="110808" y="141173"/>
                    </a:lnTo>
                    <a:close/>
                    <a:moveTo>
                      <a:pt x="112239" y="145942"/>
                    </a:moveTo>
                    <a:lnTo>
                      <a:pt x="111444" y="145942"/>
                    </a:lnTo>
                    <a:cubicBezTo>
                      <a:pt x="111444" y="145942"/>
                      <a:pt x="110013" y="146419"/>
                      <a:pt x="110013" y="146419"/>
                    </a:cubicBezTo>
                    <a:lnTo>
                      <a:pt x="110490" y="150393"/>
                    </a:lnTo>
                    <a:lnTo>
                      <a:pt x="110172" y="151665"/>
                    </a:lnTo>
                    <a:lnTo>
                      <a:pt x="110967" y="152619"/>
                    </a:lnTo>
                    <a:lnTo>
                      <a:pt x="112716" y="152619"/>
                    </a:lnTo>
                    <a:cubicBezTo>
                      <a:pt x="112716" y="152619"/>
                      <a:pt x="113033" y="149439"/>
                      <a:pt x="113033" y="149439"/>
                    </a:cubicBezTo>
                    <a:lnTo>
                      <a:pt x="112716" y="147214"/>
                    </a:lnTo>
                    <a:lnTo>
                      <a:pt x="112239" y="14610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7" name="Freeform: Shape 5086">
                <a:extLst>
                  <a:ext uri="{FF2B5EF4-FFF2-40B4-BE49-F238E27FC236}">
                    <a16:creationId xmlns:a16="http://schemas.microsoft.com/office/drawing/2014/main" id="{BEFBB595-7BF9-A520-2034-C961E1AB4E77}"/>
                  </a:ext>
                </a:extLst>
              </p:cNvPr>
              <p:cNvSpPr/>
              <p:nvPr/>
            </p:nvSpPr>
            <p:spPr>
              <a:xfrm>
                <a:off x="10520200" y="3548072"/>
                <a:ext cx="6200" cy="7471"/>
              </a:xfrm>
              <a:custGeom>
                <a:avLst/>
                <a:gdLst>
                  <a:gd name="connsiteX0" fmla="*/ 4452 w 6200"/>
                  <a:gd name="connsiteY0" fmla="*/ 3498 h 7471"/>
                  <a:gd name="connsiteX1" fmla="*/ 1590 w 6200"/>
                  <a:gd name="connsiteY1" fmla="*/ 0 h 7471"/>
                  <a:gd name="connsiteX2" fmla="*/ 0 w 6200"/>
                  <a:gd name="connsiteY2" fmla="*/ 477 h 7471"/>
                  <a:gd name="connsiteX3" fmla="*/ 0 w 6200"/>
                  <a:gd name="connsiteY3" fmla="*/ 4929 h 7471"/>
                  <a:gd name="connsiteX4" fmla="*/ 954 w 6200"/>
                  <a:gd name="connsiteY4" fmla="*/ 6200 h 7471"/>
                  <a:gd name="connsiteX5" fmla="*/ 3498 w 6200"/>
                  <a:gd name="connsiteY5" fmla="*/ 7472 h 7471"/>
                  <a:gd name="connsiteX6" fmla="*/ 4293 w 6200"/>
                  <a:gd name="connsiteY6" fmla="*/ 6836 h 7471"/>
                  <a:gd name="connsiteX7" fmla="*/ 6200 w 6200"/>
                  <a:gd name="connsiteY7" fmla="*/ 4769 h 7471"/>
                  <a:gd name="connsiteX8" fmla="*/ 4452 w 6200"/>
                  <a:gd name="connsiteY8" fmla="*/ 3498 h 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00" h="7471">
                    <a:moveTo>
                      <a:pt x="4452" y="3498"/>
                    </a:moveTo>
                    <a:lnTo>
                      <a:pt x="1590" y="0"/>
                    </a:lnTo>
                    <a:lnTo>
                      <a:pt x="0" y="477"/>
                    </a:lnTo>
                    <a:lnTo>
                      <a:pt x="0" y="4929"/>
                    </a:lnTo>
                    <a:lnTo>
                      <a:pt x="954" y="6200"/>
                    </a:lnTo>
                    <a:lnTo>
                      <a:pt x="3498" y="7472"/>
                    </a:lnTo>
                    <a:lnTo>
                      <a:pt x="4293" y="6836"/>
                    </a:lnTo>
                    <a:lnTo>
                      <a:pt x="6200" y="4769"/>
                    </a:lnTo>
                    <a:lnTo>
                      <a:pt x="4452" y="3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8" name="Freeform: Shape 5087">
                <a:extLst>
                  <a:ext uri="{FF2B5EF4-FFF2-40B4-BE49-F238E27FC236}">
                    <a16:creationId xmlns:a16="http://schemas.microsoft.com/office/drawing/2014/main" id="{155919CC-345E-0C80-FA64-55F78998CA3F}"/>
                  </a:ext>
                </a:extLst>
              </p:cNvPr>
              <p:cNvSpPr/>
              <p:nvPr/>
            </p:nvSpPr>
            <p:spPr>
              <a:xfrm>
                <a:off x="1644295" y="2540787"/>
                <a:ext cx="110330" cy="95227"/>
              </a:xfrm>
              <a:custGeom>
                <a:avLst/>
                <a:gdLst>
                  <a:gd name="connsiteX0" fmla="*/ 109377 w 110330"/>
                  <a:gd name="connsiteY0" fmla="*/ 42447 h 95227"/>
                  <a:gd name="connsiteX1" fmla="*/ 106038 w 110330"/>
                  <a:gd name="connsiteY1" fmla="*/ 39585 h 95227"/>
                  <a:gd name="connsiteX2" fmla="*/ 103336 w 110330"/>
                  <a:gd name="connsiteY2" fmla="*/ 37201 h 95227"/>
                  <a:gd name="connsiteX3" fmla="*/ 100315 w 110330"/>
                  <a:gd name="connsiteY3" fmla="*/ 35134 h 95227"/>
                  <a:gd name="connsiteX4" fmla="*/ 97930 w 110330"/>
                  <a:gd name="connsiteY4" fmla="*/ 34498 h 95227"/>
                  <a:gd name="connsiteX5" fmla="*/ 97295 w 110330"/>
                  <a:gd name="connsiteY5" fmla="*/ 33385 h 95227"/>
                  <a:gd name="connsiteX6" fmla="*/ 96977 w 110330"/>
                  <a:gd name="connsiteY6" fmla="*/ 32431 h 95227"/>
                  <a:gd name="connsiteX7" fmla="*/ 97295 w 110330"/>
                  <a:gd name="connsiteY7" fmla="*/ 30524 h 95227"/>
                  <a:gd name="connsiteX8" fmla="*/ 97454 w 110330"/>
                  <a:gd name="connsiteY8" fmla="*/ 27980 h 95227"/>
                  <a:gd name="connsiteX9" fmla="*/ 97930 w 110330"/>
                  <a:gd name="connsiteY9" fmla="*/ 26549 h 95227"/>
                  <a:gd name="connsiteX10" fmla="*/ 99997 w 110330"/>
                  <a:gd name="connsiteY10" fmla="*/ 23688 h 95227"/>
                  <a:gd name="connsiteX11" fmla="*/ 102064 w 110330"/>
                  <a:gd name="connsiteY11" fmla="*/ 20508 h 95227"/>
                  <a:gd name="connsiteX12" fmla="*/ 103177 w 110330"/>
                  <a:gd name="connsiteY12" fmla="*/ 17646 h 95227"/>
                  <a:gd name="connsiteX13" fmla="*/ 103813 w 110330"/>
                  <a:gd name="connsiteY13" fmla="*/ 14785 h 95227"/>
                  <a:gd name="connsiteX14" fmla="*/ 103654 w 110330"/>
                  <a:gd name="connsiteY14" fmla="*/ 13990 h 95227"/>
                  <a:gd name="connsiteX15" fmla="*/ 102541 w 110330"/>
                  <a:gd name="connsiteY15" fmla="*/ 13513 h 95227"/>
                  <a:gd name="connsiteX16" fmla="*/ 100474 w 110330"/>
                  <a:gd name="connsiteY16" fmla="*/ 12877 h 95227"/>
                  <a:gd name="connsiteX17" fmla="*/ 97454 w 110330"/>
                  <a:gd name="connsiteY17" fmla="*/ 13354 h 95227"/>
                  <a:gd name="connsiteX18" fmla="*/ 94751 w 110330"/>
                  <a:gd name="connsiteY18" fmla="*/ 14308 h 95227"/>
                  <a:gd name="connsiteX19" fmla="*/ 93797 w 110330"/>
                  <a:gd name="connsiteY19" fmla="*/ 14467 h 95227"/>
                  <a:gd name="connsiteX20" fmla="*/ 91889 w 110330"/>
                  <a:gd name="connsiteY20" fmla="*/ 14626 h 95227"/>
                  <a:gd name="connsiteX21" fmla="*/ 88869 w 110330"/>
                  <a:gd name="connsiteY21" fmla="*/ 13990 h 95227"/>
                  <a:gd name="connsiteX22" fmla="*/ 87597 w 110330"/>
                  <a:gd name="connsiteY22" fmla="*/ 12877 h 95227"/>
                  <a:gd name="connsiteX23" fmla="*/ 87279 w 110330"/>
                  <a:gd name="connsiteY23" fmla="*/ 11764 h 95227"/>
                  <a:gd name="connsiteX24" fmla="*/ 87279 w 110330"/>
                  <a:gd name="connsiteY24" fmla="*/ 10652 h 95227"/>
                  <a:gd name="connsiteX25" fmla="*/ 86325 w 110330"/>
                  <a:gd name="connsiteY25" fmla="*/ 8903 h 95227"/>
                  <a:gd name="connsiteX26" fmla="*/ 83940 w 110330"/>
                  <a:gd name="connsiteY26" fmla="*/ 7154 h 95227"/>
                  <a:gd name="connsiteX27" fmla="*/ 78853 w 110330"/>
                  <a:gd name="connsiteY27" fmla="*/ 6836 h 95227"/>
                  <a:gd name="connsiteX28" fmla="*/ 77104 w 110330"/>
                  <a:gd name="connsiteY28" fmla="*/ 6200 h 95227"/>
                  <a:gd name="connsiteX29" fmla="*/ 75197 w 110330"/>
                  <a:gd name="connsiteY29" fmla="*/ 5564 h 95227"/>
                  <a:gd name="connsiteX30" fmla="*/ 73130 w 110330"/>
                  <a:gd name="connsiteY30" fmla="*/ 5087 h 95227"/>
                  <a:gd name="connsiteX31" fmla="*/ 71222 w 110330"/>
                  <a:gd name="connsiteY31" fmla="*/ 5087 h 95227"/>
                  <a:gd name="connsiteX32" fmla="*/ 68837 w 110330"/>
                  <a:gd name="connsiteY32" fmla="*/ 5564 h 95227"/>
                  <a:gd name="connsiteX33" fmla="*/ 64863 w 110330"/>
                  <a:gd name="connsiteY33" fmla="*/ 4769 h 95227"/>
                  <a:gd name="connsiteX34" fmla="*/ 63432 w 110330"/>
                  <a:gd name="connsiteY34" fmla="*/ 5882 h 95227"/>
                  <a:gd name="connsiteX35" fmla="*/ 61365 w 110330"/>
                  <a:gd name="connsiteY35" fmla="*/ 7154 h 95227"/>
                  <a:gd name="connsiteX36" fmla="*/ 59617 w 110330"/>
                  <a:gd name="connsiteY36" fmla="*/ 6995 h 95227"/>
                  <a:gd name="connsiteX37" fmla="*/ 55960 w 110330"/>
                  <a:gd name="connsiteY37" fmla="*/ 4133 h 95227"/>
                  <a:gd name="connsiteX38" fmla="*/ 55006 w 110330"/>
                  <a:gd name="connsiteY38" fmla="*/ 3974 h 95227"/>
                  <a:gd name="connsiteX39" fmla="*/ 51827 w 110330"/>
                  <a:gd name="connsiteY39" fmla="*/ 5405 h 95227"/>
                  <a:gd name="connsiteX40" fmla="*/ 50714 w 110330"/>
                  <a:gd name="connsiteY40" fmla="*/ 5564 h 95227"/>
                  <a:gd name="connsiteX41" fmla="*/ 49601 w 110330"/>
                  <a:gd name="connsiteY41" fmla="*/ 5087 h 95227"/>
                  <a:gd name="connsiteX42" fmla="*/ 45468 w 110330"/>
                  <a:gd name="connsiteY42" fmla="*/ 3974 h 95227"/>
                  <a:gd name="connsiteX43" fmla="*/ 43560 w 110330"/>
                  <a:gd name="connsiteY43" fmla="*/ 3815 h 95227"/>
                  <a:gd name="connsiteX44" fmla="*/ 42288 w 110330"/>
                  <a:gd name="connsiteY44" fmla="*/ 4292 h 95227"/>
                  <a:gd name="connsiteX45" fmla="*/ 39745 w 110330"/>
                  <a:gd name="connsiteY45" fmla="*/ 3815 h 95227"/>
                  <a:gd name="connsiteX46" fmla="*/ 33862 w 110330"/>
                  <a:gd name="connsiteY46" fmla="*/ 0 h 95227"/>
                  <a:gd name="connsiteX47" fmla="*/ 30206 w 110330"/>
                  <a:gd name="connsiteY47" fmla="*/ 2861 h 95227"/>
                  <a:gd name="connsiteX48" fmla="*/ 22734 w 110330"/>
                  <a:gd name="connsiteY48" fmla="*/ 2067 h 95227"/>
                  <a:gd name="connsiteX49" fmla="*/ 20508 w 110330"/>
                  <a:gd name="connsiteY49" fmla="*/ 4133 h 95227"/>
                  <a:gd name="connsiteX50" fmla="*/ 17964 w 110330"/>
                  <a:gd name="connsiteY50" fmla="*/ 7790 h 95227"/>
                  <a:gd name="connsiteX51" fmla="*/ 15898 w 110330"/>
                  <a:gd name="connsiteY51" fmla="*/ 9539 h 95227"/>
                  <a:gd name="connsiteX52" fmla="*/ 14149 w 110330"/>
                  <a:gd name="connsiteY52" fmla="*/ 8903 h 95227"/>
                  <a:gd name="connsiteX53" fmla="*/ 12082 w 110330"/>
                  <a:gd name="connsiteY53" fmla="*/ 7313 h 95227"/>
                  <a:gd name="connsiteX54" fmla="*/ 8267 w 110330"/>
                  <a:gd name="connsiteY54" fmla="*/ 3180 h 95227"/>
                  <a:gd name="connsiteX55" fmla="*/ 6518 w 110330"/>
                  <a:gd name="connsiteY55" fmla="*/ 2385 h 95227"/>
                  <a:gd name="connsiteX56" fmla="*/ 4292 w 110330"/>
                  <a:gd name="connsiteY56" fmla="*/ 2226 h 95227"/>
                  <a:gd name="connsiteX57" fmla="*/ 2385 w 110330"/>
                  <a:gd name="connsiteY57" fmla="*/ 2703 h 95227"/>
                  <a:gd name="connsiteX58" fmla="*/ 1431 w 110330"/>
                  <a:gd name="connsiteY58" fmla="*/ 3497 h 95227"/>
                  <a:gd name="connsiteX59" fmla="*/ 636 w 110330"/>
                  <a:gd name="connsiteY59" fmla="*/ 9539 h 95227"/>
                  <a:gd name="connsiteX60" fmla="*/ 0 w 110330"/>
                  <a:gd name="connsiteY60" fmla="*/ 14944 h 95227"/>
                  <a:gd name="connsiteX61" fmla="*/ 0 w 110330"/>
                  <a:gd name="connsiteY61" fmla="*/ 18123 h 95227"/>
                  <a:gd name="connsiteX62" fmla="*/ 4133 w 110330"/>
                  <a:gd name="connsiteY62" fmla="*/ 21144 h 95227"/>
                  <a:gd name="connsiteX63" fmla="*/ 8903 w 110330"/>
                  <a:gd name="connsiteY63" fmla="*/ 26231 h 95227"/>
                  <a:gd name="connsiteX64" fmla="*/ 10492 w 110330"/>
                  <a:gd name="connsiteY64" fmla="*/ 26708 h 95227"/>
                  <a:gd name="connsiteX65" fmla="*/ 11287 w 110330"/>
                  <a:gd name="connsiteY65" fmla="*/ 28457 h 95227"/>
                  <a:gd name="connsiteX66" fmla="*/ 12400 w 110330"/>
                  <a:gd name="connsiteY66" fmla="*/ 32749 h 95227"/>
                  <a:gd name="connsiteX67" fmla="*/ 13672 w 110330"/>
                  <a:gd name="connsiteY67" fmla="*/ 37519 h 95227"/>
                  <a:gd name="connsiteX68" fmla="*/ 16057 w 110330"/>
                  <a:gd name="connsiteY68" fmla="*/ 40698 h 95227"/>
                  <a:gd name="connsiteX69" fmla="*/ 18282 w 110330"/>
                  <a:gd name="connsiteY69" fmla="*/ 42924 h 95227"/>
                  <a:gd name="connsiteX70" fmla="*/ 20985 w 110330"/>
                  <a:gd name="connsiteY70" fmla="*/ 44991 h 95227"/>
                  <a:gd name="connsiteX71" fmla="*/ 24483 w 110330"/>
                  <a:gd name="connsiteY71" fmla="*/ 48170 h 95227"/>
                  <a:gd name="connsiteX72" fmla="*/ 27185 w 110330"/>
                  <a:gd name="connsiteY72" fmla="*/ 51509 h 95227"/>
                  <a:gd name="connsiteX73" fmla="*/ 27980 w 110330"/>
                  <a:gd name="connsiteY73" fmla="*/ 52781 h 95227"/>
                  <a:gd name="connsiteX74" fmla="*/ 33385 w 110330"/>
                  <a:gd name="connsiteY74" fmla="*/ 57391 h 95227"/>
                  <a:gd name="connsiteX75" fmla="*/ 38632 w 110330"/>
                  <a:gd name="connsiteY75" fmla="*/ 62001 h 95227"/>
                  <a:gd name="connsiteX76" fmla="*/ 43401 w 110330"/>
                  <a:gd name="connsiteY76" fmla="*/ 63591 h 95227"/>
                  <a:gd name="connsiteX77" fmla="*/ 44037 w 110330"/>
                  <a:gd name="connsiteY77" fmla="*/ 64386 h 95227"/>
                  <a:gd name="connsiteX78" fmla="*/ 44037 w 110330"/>
                  <a:gd name="connsiteY78" fmla="*/ 68043 h 95227"/>
                  <a:gd name="connsiteX79" fmla="*/ 44673 w 110330"/>
                  <a:gd name="connsiteY79" fmla="*/ 69314 h 95227"/>
                  <a:gd name="connsiteX80" fmla="*/ 47693 w 110330"/>
                  <a:gd name="connsiteY80" fmla="*/ 72971 h 95227"/>
                  <a:gd name="connsiteX81" fmla="*/ 54211 w 110330"/>
                  <a:gd name="connsiteY81" fmla="*/ 78535 h 95227"/>
                  <a:gd name="connsiteX82" fmla="*/ 54847 w 110330"/>
                  <a:gd name="connsiteY82" fmla="*/ 79648 h 95227"/>
                  <a:gd name="connsiteX83" fmla="*/ 55165 w 110330"/>
                  <a:gd name="connsiteY83" fmla="*/ 80602 h 95227"/>
                  <a:gd name="connsiteX84" fmla="*/ 54688 w 110330"/>
                  <a:gd name="connsiteY84" fmla="*/ 81397 h 95227"/>
                  <a:gd name="connsiteX85" fmla="*/ 52940 w 110330"/>
                  <a:gd name="connsiteY85" fmla="*/ 82033 h 95227"/>
                  <a:gd name="connsiteX86" fmla="*/ 55324 w 110330"/>
                  <a:gd name="connsiteY86" fmla="*/ 83464 h 95227"/>
                  <a:gd name="connsiteX87" fmla="*/ 57391 w 110330"/>
                  <a:gd name="connsiteY87" fmla="*/ 82827 h 95227"/>
                  <a:gd name="connsiteX88" fmla="*/ 59299 w 110330"/>
                  <a:gd name="connsiteY88" fmla="*/ 83304 h 95227"/>
                  <a:gd name="connsiteX89" fmla="*/ 60412 w 110330"/>
                  <a:gd name="connsiteY89" fmla="*/ 85371 h 95227"/>
                  <a:gd name="connsiteX90" fmla="*/ 62637 w 110330"/>
                  <a:gd name="connsiteY90" fmla="*/ 86643 h 95227"/>
                  <a:gd name="connsiteX91" fmla="*/ 66135 w 110330"/>
                  <a:gd name="connsiteY91" fmla="*/ 88869 h 95227"/>
                  <a:gd name="connsiteX92" fmla="*/ 68520 w 110330"/>
                  <a:gd name="connsiteY92" fmla="*/ 90617 h 95227"/>
                  <a:gd name="connsiteX93" fmla="*/ 73607 w 110330"/>
                  <a:gd name="connsiteY93" fmla="*/ 93797 h 95227"/>
                  <a:gd name="connsiteX94" fmla="*/ 74879 w 110330"/>
                  <a:gd name="connsiteY94" fmla="*/ 94274 h 95227"/>
                  <a:gd name="connsiteX95" fmla="*/ 77422 w 110330"/>
                  <a:gd name="connsiteY95" fmla="*/ 95228 h 95227"/>
                  <a:gd name="connsiteX96" fmla="*/ 77899 w 110330"/>
                  <a:gd name="connsiteY96" fmla="*/ 95069 h 95227"/>
                  <a:gd name="connsiteX97" fmla="*/ 78694 w 110330"/>
                  <a:gd name="connsiteY97" fmla="*/ 94592 h 95227"/>
                  <a:gd name="connsiteX98" fmla="*/ 80284 w 110330"/>
                  <a:gd name="connsiteY98" fmla="*/ 93161 h 95227"/>
                  <a:gd name="connsiteX99" fmla="*/ 80602 w 110330"/>
                  <a:gd name="connsiteY99" fmla="*/ 92366 h 95227"/>
                  <a:gd name="connsiteX100" fmla="*/ 80443 w 110330"/>
                  <a:gd name="connsiteY100" fmla="*/ 91253 h 95227"/>
                  <a:gd name="connsiteX101" fmla="*/ 78217 w 110330"/>
                  <a:gd name="connsiteY101" fmla="*/ 87597 h 95227"/>
                  <a:gd name="connsiteX102" fmla="*/ 77899 w 110330"/>
                  <a:gd name="connsiteY102" fmla="*/ 85371 h 95227"/>
                  <a:gd name="connsiteX103" fmla="*/ 77581 w 110330"/>
                  <a:gd name="connsiteY103" fmla="*/ 81079 h 95227"/>
                  <a:gd name="connsiteX104" fmla="*/ 78058 w 110330"/>
                  <a:gd name="connsiteY104" fmla="*/ 79966 h 95227"/>
                  <a:gd name="connsiteX105" fmla="*/ 79012 w 110330"/>
                  <a:gd name="connsiteY105" fmla="*/ 79489 h 95227"/>
                  <a:gd name="connsiteX106" fmla="*/ 82828 w 110330"/>
                  <a:gd name="connsiteY106" fmla="*/ 79012 h 95227"/>
                  <a:gd name="connsiteX107" fmla="*/ 82828 w 110330"/>
                  <a:gd name="connsiteY107" fmla="*/ 75673 h 95227"/>
                  <a:gd name="connsiteX108" fmla="*/ 82986 w 110330"/>
                  <a:gd name="connsiteY108" fmla="*/ 74561 h 95227"/>
                  <a:gd name="connsiteX109" fmla="*/ 83781 w 110330"/>
                  <a:gd name="connsiteY109" fmla="*/ 73130 h 95227"/>
                  <a:gd name="connsiteX110" fmla="*/ 84258 w 110330"/>
                  <a:gd name="connsiteY110" fmla="*/ 71858 h 95227"/>
                  <a:gd name="connsiteX111" fmla="*/ 86484 w 110330"/>
                  <a:gd name="connsiteY111" fmla="*/ 70109 h 95227"/>
                  <a:gd name="connsiteX112" fmla="*/ 89346 w 110330"/>
                  <a:gd name="connsiteY112" fmla="*/ 67883 h 95227"/>
                  <a:gd name="connsiteX113" fmla="*/ 90617 w 110330"/>
                  <a:gd name="connsiteY113" fmla="*/ 67883 h 95227"/>
                  <a:gd name="connsiteX114" fmla="*/ 91730 w 110330"/>
                  <a:gd name="connsiteY114" fmla="*/ 68201 h 95227"/>
                  <a:gd name="connsiteX115" fmla="*/ 93002 w 110330"/>
                  <a:gd name="connsiteY115" fmla="*/ 69950 h 95227"/>
                  <a:gd name="connsiteX116" fmla="*/ 94433 w 110330"/>
                  <a:gd name="connsiteY116" fmla="*/ 69791 h 95227"/>
                  <a:gd name="connsiteX117" fmla="*/ 94751 w 110330"/>
                  <a:gd name="connsiteY117" fmla="*/ 67566 h 95227"/>
                  <a:gd name="connsiteX118" fmla="*/ 92843 w 110330"/>
                  <a:gd name="connsiteY118" fmla="*/ 64545 h 95227"/>
                  <a:gd name="connsiteX119" fmla="*/ 91889 w 110330"/>
                  <a:gd name="connsiteY119" fmla="*/ 62637 h 95227"/>
                  <a:gd name="connsiteX120" fmla="*/ 92207 w 110330"/>
                  <a:gd name="connsiteY120" fmla="*/ 61683 h 95227"/>
                  <a:gd name="connsiteX121" fmla="*/ 92843 w 110330"/>
                  <a:gd name="connsiteY121" fmla="*/ 61048 h 95227"/>
                  <a:gd name="connsiteX122" fmla="*/ 94433 w 110330"/>
                  <a:gd name="connsiteY122" fmla="*/ 61365 h 95227"/>
                  <a:gd name="connsiteX123" fmla="*/ 95864 w 110330"/>
                  <a:gd name="connsiteY123" fmla="*/ 62001 h 95227"/>
                  <a:gd name="connsiteX124" fmla="*/ 96818 w 110330"/>
                  <a:gd name="connsiteY124" fmla="*/ 61524 h 95227"/>
                  <a:gd name="connsiteX125" fmla="*/ 98407 w 110330"/>
                  <a:gd name="connsiteY125" fmla="*/ 61365 h 95227"/>
                  <a:gd name="connsiteX126" fmla="*/ 99202 w 110330"/>
                  <a:gd name="connsiteY126" fmla="*/ 61365 h 95227"/>
                  <a:gd name="connsiteX127" fmla="*/ 100951 w 110330"/>
                  <a:gd name="connsiteY127" fmla="*/ 59617 h 95227"/>
                  <a:gd name="connsiteX128" fmla="*/ 102223 w 110330"/>
                  <a:gd name="connsiteY128" fmla="*/ 59299 h 95227"/>
                  <a:gd name="connsiteX129" fmla="*/ 103972 w 110330"/>
                  <a:gd name="connsiteY129" fmla="*/ 59299 h 95227"/>
                  <a:gd name="connsiteX130" fmla="*/ 105084 w 110330"/>
                  <a:gd name="connsiteY130" fmla="*/ 60253 h 95227"/>
                  <a:gd name="connsiteX131" fmla="*/ 106515 w 110330"/>
                  <a:gd name="connsiteY131" fmla="*/ 60411 h 95227"/>
                  <a:gd name="connsiteX132" fmla="*/ 107469 w 110330"/>
                  <a:gd name="connsiteY132" fmla="*/ 59299 h 95227"/>
                  <a:gd name="connsiteX133" fmla="*/ 107787 w 110330"/>
                  <a:gd name="connsiteY133" fmla="*/ 57550 h 95227"/>
                  <a:gd name="connsiteX134" fmla="*/ 107628 w 110330"/>
                  <a:gd name="connsiteY134" fmla="*/ 55483 h 95227"/>
                  <a:gd name="connsiteX135" fmla="*/ 104131 w 110330"/>
                  <a:gd name="connsiteY135" fmla="*/ 50555 h 95227"/>
                  <a:gd name="connsiteX136" fmla="*/ 100951 w 110330"/>
                  <a:gd name="connsiteY136" fmla="*/ 47057 h 95227"/>
                  <a:gd name="connsiteX137" fmla="*/ 100633 w 110330"/>
                  <a:gd name="connsiteY137" fmla="*/ 46262 h 95227"/>
                  <a:gd name="connsiteX138" fmla="*/ 101269 w 110330"/>
                  <a:gd name="connsiteY138" fmla="*/ 45627 h 95227"/>
                  <a:gd name="connsiteX139" fmla="*/ 102382 w 110330"/>
                  <a:gd name="connsiteY139" fmla="*/ 45309 h 95227"/>
                  <a:gd name="connsiteX140" fmla="*/ 103495 w 110330"/>
                  <a:gd name="connsiteY140" fmla="*/ 45627 h 95227"/>
                  <a:gd name="connsiteX141" fmla="*/ 106515 w 110330"/>
                  <a:gd name="connsiteY141" fmla="*/ 45786 h 95227"/>
                  <a:gd name="connsiteX142" fmla="*/ 109377 w 110330"/>
                  <a:gd name="connsiteY142" fmla="*/ 45468 h 95227"/>
                  <a:gd name="connsiteX143" fmla="*/ 110331 w 110330"/>
                  <a:gd name="connsiteY143" fmla="*/ 44673 h 95227"/>
                  <a:gd name="connsiteX144" fmla="*/ 110331 w 110330"/>
                  <a:gd name="connsiteY144" fmla="*/ 43560 h 95227"/>
                  <a:gd name="connsiteX145" fmla="*/ 109377 w 110330"/>
                  <a:gd name="connsiteY145" fmla="*/ 42447 h 95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10330" h="95227">
                    <a:moveTo>
                      <a:pt x="109377" y="42447"/>
                    </a:moveTo>
                    <a:lnTo>
                      <a:pt x="106038" y="39585"/>
                    </a:lnTo>
                    <a:lnTo>
                      <a:pt x="103336" y="37201"/>
                    </a:lnTo>
                    <a:lnTo>
                      <a:pt x="100315" y="35134"/>
                    </a:lnTo>
                    <a:lnTo>
                      <a:pt x="97930" y="34498"/>
                    </a:lnTo>
                    <a:lnTo>
                      <a:pt x="97295" y="33385"/>
                    </a:lnTo>
                    <a:lnTo>
                      <a:pt x="96977" y="32431"/>
                    </a:lnTo>
                    <a:lnTo>
                      <a:pt x="97295" y="30524"/>
                    </a:lnTo>
                    <a:lnTo>
                      <a:pt x="97454" y="27980"/>
                    </a:lnTo>
                    <a:lnTo>
                      <a:pt x="97930" y="26549"/>
                    </a:lnTo>
                    <a:lnTo>
                      <a:pt x="99997" y="23688"/>
                    </a:lnTo>
                    <a:lnTo>
                      <a:pt x="102064" y="20508"/>
                    </a:lnTo>
                    <a:lnTo>
                      <a:pt x="103177" y="17646"/>
                    </a:lnTo>
                    <a:lnTo>
                      <a:pt x="103813" y="14785"/>
                    </a:lnTo>
                    <a:lnTo>
                      <a:pt x="103654" y="13990"/>
                    </a:lnTo>
                    <a:lnTo>
                      <a:pt x="102541" y="13513"/>
                    </a:lnTo>
                    <a:lnTo>
                      <a:pt x="100474" y="12877"/>
                    </a:lnTo>
                    <a:lnTo>
                      <a:pt x="97454" y="13354"/>
                    </a:lnTo>
                    <a:lnTo>
                      <a:pt x="94751" y="14308"/>
                    </a:lnTo>
                    <a:lnTo>
                      <a:pt x="93797" y="14467"/>
                    </a:lnTo>
                    <a:lnTo>
                      <a:pt x="91889" y="14626"/>
                    </a:lnTo>
                    <a:lnTo>
                      <a:pt x="88869" y="13990"/>
                    </a:lnTo>
                    <a:lnTo>
                      <a:pt x="87597" y="12877"/>
                    </a:lnTo>
                    <a:lnTo>
                      <a:pt x="87279" y="11764"/>
                    </a:lnTo>
                    <a:lnTo>
                      <a:pt x="87279" y="10652"/>
                    </a:lnTo>
                    <a:lnTo>
                      <a:pt x="86325" y="8903"/>
                    </a:lnTo>
                    <a:lnTo>
                      <a:pt x="83940" y="7154"/>
                    </a:lnTo>
                    <a:lnTo>
                      <a:pt x="78853" y="6836"/>
                    </a:lnTo>
                    <a:lnTo>
                      <a:pt x="77104" y="6200"/>
                    </a:lnTo>
                    <a:lnTo>
                      <a:pt x="75197" y="5564"/>
                    </a:lnTo>
                    <a:lnTo>
                      <a:pt x="73130" y="5087"/>
                    </a:lnTo>
                    <a:lnTo>
                      <a:pt x="71222" y="5087"/>
                    </a:lnTo>
                    <a:lnTo>
                      <a:pt x="68837" y="5564"/>
                    </a:lnTo>
                    <a:lnTo>
                      <a:pt x="64863" y="4769"/>
                    </a:lnTo>
                    <a:lnTo>
                      <a:pt x="63432" y="5882"/>
                    </a:lnTo>
                    <a:lnTo>
                      <a:pt x="61365" y="7154"/>
                    </a:lnTo>
                    <a:lnTo>
                      <a:pt x="59617" y="6995"/>
                    </a:lnTo>
                    <a:lnTo>
                      <a:pt x="55960" y="4133"/>
                    </a:lnTo>
                    <a:lnTo>
                      <a:pt x="55006" y="3974"/>
                    </a:lnTo>
                    <a:lnTo>
                      <a:pt x="51827" y="5405"/>
                    </a:lnTo>
                    <a:lnTo>
                      <a:pt x="50714" y="5564"/>
                    </a:lnTo>
                    <a:lnTo>
                      <a:pt x="49601" y="5087"/>
                    </a:lnTo>
                    <a:lnTo>
                      <a:pt x="45468" y="3974"/>
                    </a:lnTo>
                    <a:lnTo>
                      <a:pt x="43560" y="3815"/>
                    </a:lnTo>
                    <a:lnTo>
                      <a:pt x="42288" y="4292"/>
                    </a:lnTo>
                    <a:lnTo>
                      <a:pt x="39745" y="3815"/>
                    </a:lnTo>
                    <a:lnTo>
                      <a:pt x="33862" y="0"/>
                    </a:lnTo>
                    <a:lnTo>
                      <a:pt x="30206" y="2861"/>
                    </a:lnTo>
                    <a:lnTo>
                      <a:pt x="22734" y="2067"/>
                    </a:lnTo>
                    <a:lnTo>
                      <a:pt x="20508" y="4133"/>
                    </a:lnTo>
                    <a:lnTo>
                      <a:pt x="17964" y="7790"/>
                    </a:lnTo>
                    <a:lnTo>
                      <a:pt x="15898" y="9539"/>
                    </a:lnTo>
                    <a:lnTo>
                      <a:pt x="14149" y="8903"/>
                    </a:lnTo>
                    <a:lnTo>
                      <a:pt x="12082" y="7313"/>
                    </a:lnTo>
                    <a:lnTo>
                      <a:pt x="8267" y="3180"/>
                    </a:lnTo>
                    <a:lnTo>
                      <a:pt x="6518" y="2385"/>
                    </a:lnTo>
                    <a:lnTo>
                      <a:pt x="4292" y="2226"/>
                    </a:lnTo>
                    <a:lnTo>
                      <a:pt x="2385" y="2703"/>
                    </a:lnTo>
                    <a:lnTo>
                      <a:pt x="1431" y="3497"/>
                    </a:lnTo>
                    <a:lnTo>
                      <a:pt x="636" y="9539"/>
                    </a:lnTo>
                    <a:lnTo>
                      <a:pt x="0" y="14944"/>
                    </a:lnTo>
                    <a:lnTo>
                      <a:pt x="0" y="18123"/>
                    </a:lnTo>
                    <a:lnTo>
                      <a:pt x="4133" y="21144"/>
                    </a:lnTo>
                    <a:lnTo>
                      <a:pt x="8903" y="26231"/>
                    </a:lnTo>
                    <a:lnTo>
                      <a:pt x="10492" y="26708"/>
                    </a:lnTo>
                    <a:lnTo>
                      <a:pt x="11287" y="28457"/>
                    </a:lnTo>
                    <a:lnTo>
                      <a:pt x="12400" y="32749"/>
                    </a:lnTo>
                    <a:lnTo>
                      <a:pt x="13672" y="37519"/>
                    </a:lnTo>
                    <a:lnTo>
                      <a:pt x="16057" y="40698"/>
                    </a:lnTo>
                    <a:lnTo>
                      <a:pt x="18282" y="42924"/>
                    </a:lnTo>
                    <a:lnTo>
                      <a:pt x="20985" y="44991"/>
                    </a:lnTo>
                    <a:lnTo>
                      <a:pt x="24483" y="48170"/>
                    </a:lnTo>
                    <a:lnTo>
                      <a:pt x="27185" y="51509"/>
                    </a:lnTo>
                    <a:lnTo>
                      <a:pt x="27980" y="52781"/>
                    </a:lnTo>
                    <a:lnTo>
                      <a:pt x="33385" y="57391"/>
                    </a:lnTo>
                    <a:lnTo>
                      <a:pt x="38632" y="62001"/>
                    </a:lnTo>
                    <a:lnTo>
                      <a:pt x="43401" y="63591"/>
                    </a:lnTo>
                    <a:lnTo>
                      <a:pt x="44037" y="64386"/>
                    </a:lnTo>
                    <a:lnTo>
                      <a:pt x="44037" y="68043"/>
                    </a:lnTo>
                    <a:lnTo>
                      <a:pt x="44673" y="69314"/>
                    </a:lnTo>
                    <a:lnTo>
                      <a:pt x="47693" y="72971"/>
                    </a:lnTo>
                    <a:lnTo>
                      <a:pt x="54211" y="78535"/>
                    </a:lnTo>
                    <a:lnTo>
                      <a:pt x="54847" y="79648"/>
                    </a:lnTo>
                    <a:lnTo>
                      <a:pt x="55165" y="80602"/>
                    </a:lnTo>
                    <a:lnTo>
                      <a:pt x="54688" y="81397"/>
                    </a:lnTo>
                    <a:lnTo>
                      <a:pt x="52940" y="82033"/>
                    </a:lnTo>
                    <a:lnTo>
                      <a:pt x="55324" y="83464"/>
                    </a:lnTo>
                    <a:lnTo>
                      <a:pt x="57391" y="82827"/>
                    </a:lnTo>
                    <a:lnTo>
                      <a:pt x="59299" y="83304"/>
                    </a:lnTo>
                    <a:lnTo>
                      <a:pt x="60412" y="85371"/>
                    </a:lnTo>
                    <a:lnTo>
                      <a:pt x="62637" y="86643"/>
                    </a:lnTo>
                    <a:lnTo>
                      <a:pt x="66135" y="88869"/>
                    </a:lnTo>
                    <a:lnTo>
                      <a:pt x="68520" y="90617"/>
                    </a:lnTo>
                    <a:lnTo>
                      <a:pt x="73607" y="93797"/>
                    </a:lnTo>
                    <a:lnTo>
                      <a:pt x="74879" y="94274"/>
                    </a:lnTo>
                    <a:lnTo>
                      <a:pt x="77422" y="95228"/>
                    </a:lnTo>
                    <a:lnTo>
                      <a:pt x="77899" y="95069"/>
                    </a:lnTo>
                    <a:lnTo>
                      <a:pt x="78694" y="94592"/>
                    </a:lnTo>
                    <a:lnTo>
                      <a:pt x="80284" y="93161"/>
                    </a:lnTo>
                    <a:lnTo>
                      <a:pt x="80602" y="92366"/>
                    </a:lnTo>
                    <a:lnTo>
                      <a:pt x="80443" y="91253"/>
                    </a:lnTo>
                    <a:lnTo>
                      <a:pt x="78217" y="87597"/>
                    </a:lnTo>
                    <a:lnTo>
                      <a:pt x="77899" y="85371"/>
                    </a:lnTo>
                    <a:lnTo>
                      <a:pt x="77581" y="81079"/>
                    </a:lnTo>
                    <a:lnTo>
                      <a:pt x="78058" y="79966"/>
                    </a:lnTo>
                    <a:lnTo>
                      <a:pt x="79012" y="79489"/>
                    </a:lnTo>
                    <a:lnTo>
                      <a:pt x="82828" y="79012"/>
                    </a:lnTo>
                    <a:lnTo>
                      <a:pt x="82828" y="75673"/>
                    </a:lnTo>
                    <a:lnTo>
                      <a:pt x="82986" y="74561"/>
                    </a:lnTo>
                    <a:lnTo>
                      <a:pt x="83781" y="73130"/>
                    </a:lnTo>
                    <a:lnTo>
                      <a:pt x="84258" y="71858"/>
                    </a:lnTo>
                    <a:lnTo>
                      <a:pt x="86484" y="70109"/>
                    </a:lnTo>
                    <a:lnTo>
                      <a:pt x="89346" y="67883"/>
                    </a:lnTo>
                    <a:lnTo>
                      <a:pt x="90617" y="67883"/>
                    </a:lnTo>
                    <a:lnTo>
                      <a:pt x="91730" y="68201"/>
                    </a:lnTo>
                    <a:lnTo>
                      <a:pt x="93002" y="69950"/>
                    </a:lnTo>
                    <a:lnTo>
                      <a:pt x="94433" y="69791"/>
                    </a:lnTo>
                    <a:lnTo>
                      <a:pt x="94751" y="67566"/>
                    </a:lnTo>
                    <a:lnTo>
                      <a:pt x="92843" y="64545"/>
                    </a:lnTo>
                    <a:lnTo>
                      <a:pt x="91889" y="62637"/>
                    </a:lnTo>
                    <a:lnTo>
                      <a:pt x="92207" y="61683"/>
                    </a:lnTo>
                    <a:lnTo>
                      <a:pt x="92843" y="61048"/>
                    </a:lnTo>
                    <a:lnTo>
                      <a:pt x="94433" y="61365"/>
                    </a:lnTo>
                    <a:lnTo>
                      <a:pt x="95864" y="62001"/>
                    </a:lnTo>
                    <a:lnTo>
                      <a:pt x="96818" y="61524"/>
                    </a:lnTo>
                    <a:lnTo>
                      <a:pt x="98407" y="61365"/>
                    </a:lnTo>
                    <a:lnTo>
                      <a:pt x="99202" y="61365"/>
                    </a:lnTo>
                    <a:lnTo>
                      <a:pt x="100951" y="59617"/>
                    </a:lnTo>
                    <a:lnTo>
                      <a:pt x="102223" y="59299"/>
                    </a:lnTo>
                    <a:lnTo>
                      <a:pt x="103972" y="59299"/>
                    </a:lnTo>
                    <a:lnTo>
                      <a:pt x="105084" y="60253"/>
                    </a:lnTo>
                    <a:lnTo>
                      <a:pt x="106515" y="60411"/>
                    </a:lnTo>
                    <a:lnTo>
                      <a:pt x="107469" y="59299"/>
                    </a:lnTo>
                    <a:lnTo>
                      <a:pt x="107787" y="57550"/>
                    </a:lnTo>
                    <a:lnTo>
                      <a:pt x="107628" y="55483"/>
                    </a:lnTo>
                    <a:lnTo>
                      <a:pt x="104131" y="50555"/>
                    </a:lnTo>
                    <a:lnTo>
                      <a:pt x="100951" y="47057"/>
                    </a:lnTo>
                    <a:lnTo>
                      <a:pt x="100633" y="46262"/>
                    </a:lnTo>
                    <a:lnTo>
                      <a:pt x="101269" y="45627"/>
                    </a:lnTo>
                    <a:lnTo>
                      <a:pt x="102382" y="45309"/>
                    </a:lnTo>
                    <a:lnTo>
                      <a:pt x="103495" y="45627"/>
                    </a:lnTo>
                    <a:lnTo>
                      <a:pt x="106515" y="45786"/>
                    </a:lnTo>
                    <a:lnTo>
                      <a:pt x="109377" y="45468"/>
                    </a:lnTo>
                    <a:lnTo>
                      <a:pt x="110331" y="44673"/>
                    </a:lnTo>
                    <a:lnTo>
                      <a:pt x="110331" y="43560"/>
                    </a:lnTo>
                    <a:lnTo>
                      <a:pt x="109377" y="424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89" name="Freeform: Shape 5088">
                <a:extLst>
                  <a:ext uri="{FF2B5EF4-FFF2-40B4-BE49-F238E27FC236}">
                    <a16:creationId xmlns:a16="http://schemas.microsoft.com/office/drawing/2014/main" id="{C8A48444-AF9A-3AA1-7279-9E81B3E58845}"/>
                  </a:ext>
                </a:extLst>
              </p:cNvPr>
              <p:cNvSpPr/>
              <p:nvPr/>
            </p:nvSpPr>
            <p:spPr>
              <a:xfrm>
                <a:off x="2477817" y="2659226"/>
                <a:ext cx="160885" cy="118120"/>
              </a:xfrm>
              <a:custGeom>
                <a:avLst/>
                <a:gdLst>
                  <a:gd name="connsiteX0" fmla="*/ 158819 w 160885"/>
                  <a:gd name="connsiteY0" fmla="*/ 50237 h 118120"/>
                  <a:gd name="connsiteX1" fmla="*/ 157070 w 160885"/>
                  <a:gd name="connsiteY1" fmla="*/ 48488 h 118120"/>
                  <a:gd name="connsiteX2" fmla="*/ 155163 w 160885"/>
                  <a:gd name="connsiteY2" fmla="*/ 47057 h 118120"/>
                  <a:gd name="connsiteX3" fmla="*/ 153414 w 160885"/>
                  <a:gd name="connsiteY3" fmla="*/ 46104 h 118120"/>
                  <a:gd name="connsiteX4" fmla="*/ 149757 w 160885"/>
                  <a:gd name="connsiteY4" fmla="*/ 44673 h 118120"/>
                  <a:gd name="connsiteX5" fmla="*/ 145783 w 160885"/>
                  <a:gd name="connsiteY5" fmla="*/ 44673 h 118120"/>
                  <a:gd name="connsiteX6" fmla="*/ 143557 w 160885"/>
                  <a:gd name="connsiteY6" fmla="*/ 44355 h 118120"/>
                  <a:gd name="connsiteX7" fmla="*/ 141967 w 160885"/>
                  <a:gd name="connsiteY7" fmla="*/ 43560 h 118120"/>
                  <a:gd name="connsiteX8" fmla="*/ 137357 w 160885"/>
                  <a:gd name="connsiteY8" fmla="*/ 39903 h 118120"/>
                  <a:gd name="connsiteX9" fmla="*/ 134495 w 160885"/>
                  <a:gd name="connsiteY9" fmla="*/ 37042 h 118120"/>
                  <a:gd name="connsiteX10" fmla="*/ 127818 w 160885"/>
                  <a:gd name="connsiteY10" fmla="*/ 29411 h 118120"/>
                  <a:gd name="connsiteX11" fmla="*/ 126388 w 160885"/>
                  <a:gd name="connsiteY11" fmla="*/ 26390 h 118120"/>
                  <a:gd name="connsiteX12" fmla="*/ 125434 w 160885"/>
                  <a:gd name="connsiteY12" fmla="*/ 22893 h 118120"/>
                  <a:gd name="connsiteX13" fmla="*/ 124321 w 160885"/>
                  <a:gd name="connsiteY13" fmla="*/ 20031 h 118120"/>
                  <a:gd name="connsiteX14" fmla="*/ 122731 w 160885"/>
                  <a:gd name="connsiteY14" fmla="*/ 17487 h 118120"/>
                  <a:gd name="connsiteX15" fmla="*/ 116213 w 160885"/>
                  <a:gd name="connsiteY15" fmla="*/ 8744 h 118120"/>
                  <a:gd name="connsiteX16" fmla="*/ 111602 w 160885"/>
                  <a:gd name="connsiteY16" fmla="*/ 3338 h 118120"/>
                  <a:gd name="connsiteX17" fmla="*/ 108900 w 160885"/>
                  <a:gd name="connsiteY17" fmla="*/ 1431 h 118120"/>
                  <a:gd name="connsiteX18" fmla="*/ 107310 w 160885"/>
                  <a:gd name="connsiteY18" fmla="*/ 3656 h 118120"/>
                  <a:gd name="connsiteX19" fmla="*/ 104767 w 160885"/>
                  <a:gd name="connsiteY19" fmla="*/ 7631 h 118120"/>
                  <a:gd name="connsiteX20" fmla="*/ 103654 w 160885"/>
                  <a:gd name="connsiteY20" fmla="*/ 9698 h 118120"/>
                  <a:gd name="connsiteX21" fmla="*/ 100951 w 160885"/>
                  <a:gd name="connsiteY21" fmla="*/ 11605 h 118120"/>
                  <a:gd name="connsiteX22" fmla="*/ 96500 w 160885"/>
                  <a:gd name="connsiteY22" fmla="*/ 13672 h 118120"/>
                  <a:gd name="connsiteX23" fmla="*/ 93956 w 160885"/>
                  <a:gd name="connsiteY23" fmla="*/ 14626 h 118120"/>
                  <a:gd name="connsiteX24" fmla="*/ 91253 w 160885"/>
                  <a:gd name="connsiteY24" fmla="*/ 18918 h 118120"/>
                  <a:gd name="connsiteX25" fmla="*/ 88233 w 160885"/>
                  <a:gd name="connsiteY25" fmla="*/ 23052 h 118120"/>
                  <a:gd name="connsiteX26" fmla="*/ 86166 w 160885"/>
                  <a:gd name="connsiteY26" fmla="*/ 23529 h 118120"/>
                  <a:gd name="connsiteX27" fmla="*/ 80443 w 160885"/>
                  <a:gd name="connsiteY27" fmla="*/ 22893 h 118120"/>
                  <a:gd name="connsiteX28" fmla="*/ 78376 w 160885"/>
                  <a:gd name="connsiteY28" fmla="*/ 22575 h 118120"/>
                  <a:gd name="connsiteX29" fmla="*/ 72494 w 160885"/>
                  <a:gd name="connsiteY29" fmla="*/ 20826 h 118120"/>
                  <a:gd name="connsiteX30" fmla="*/ 70904 w 160885"/>
                  <a:gd name="connsiteY30" fmla="*/ 19713 h 118120"/>
                  <a:gd name="connsiteX31" fmla="*/ 69314 w 160885"/>
                  <a:gd name="connsiteY31" fmla="*/ 14944 h 118120"/>
                  <a:gd name="connsiteX32" fmla="*/ 67566 w 160885"/>
                  <a:gd name="connsiteY32" fmla="*/ 12877 h 118120"/>
                  <a:gd name="connsiteX33" fmla="*/ 65340 w 160885"/>
                  <a:gd name="connsiteY33" fmla="*/ 11605 h 118120"/>
                  <a:gd name="connsiteX34" fmla="*/ 63750 w 160885"/>
                  <a:gd name="connsiteY34" fmla="*/ 10492 h 118120"/>
                  <a:gd name="connsiteX35" fmla="*/ 63114 w 160885"/>
                  <a:gd name="connsiteY35" fmla="*/ 9380 h 118120"/>
                  <a:gd name="connsiteX36" fmla="*/ 61524 w 160885"/>
                  <a:gd name="connsiteY36" fmla="*/ 7631 h 118120"/>
                  <a:gd name="connsiteX37" fmla="*/ 58504 w 160885"/>
                  <a:gd name="connsiteY37" fmla="*/ 5087 h 118120"/>
                  <a:gd name="connsiteX38" fmla="*/ 56278 w 160885"/>
                  <a:gd name="connsiteY38" fmla="*/ 2703 h 118120"/>
                  <a:gd name="connsiteX39" fmla="*/ 54529 w 160885"/>
                  <a:gd name="connsiteY39" fmla="*/ 2067 h 118120"/>
                  <a:gd name="connsiteX40" fmla="*/ 52463 w 160885"/>
                  <a:gd name="connsiteY40" fmla="*/ 2861 h 118120"/>
                  <a:gd name="connsiteX41" fmla="*/ 51191 w 160885"/>
                  <a:gd name="connsiteY41" fmla="*/ 2861 h 118120"/>
                  <a:gd name="connsiteX42" fmla="*/ 50714 w 160885"/>
                  <a:gd name="connsiteY42" fmla="*/ 2703 h 118120"/>
                  <a:gd name="connsiteX43" fmla="*/ 50237 w 160885"/>
                  <a:gd name="connsiteY43" fmla="*/ 636 h 118120"/>
                  <a:gd name="connsiteX44" fmla="*/ 47217 w 160885"/>
                  <a:gd name="connsiteY44" fmla="*/ 0 h 118120"/>
                  <a:gd name="connsiteX45" fmla="*/ 46580 w 160885"/>
                  <a:gd name="connsiteY45" fmla="*/ 1272 h 118120"/>
                  <a:gd name="connsiteX46" fmla="*/ 44991 w 160885"/>
                  <a:gd name="connsiteY46" fmla="*/ 3498 h 118120"/>
                  <a:gd name="connsiteX47" fmla="*/ 43719 w 160885"/>
                  <a:gd name="connsiteY47" fmla="*/ 4610 h 118120"/>
                  <a:gd name="connsiteX48" fmla="*/ 42288 w 160885"/>
                  <a:gd name="connsiteY48" fmla="*/ 4610 h 118120"/>
                  <a:gd name="connsiteX49" fmla="*/ 40857 w 160885"/>
                  <a:gd name="connsiteY49" fmla="*/ 5246 h 118120"/>
                  <a:gd name="connsiteX50" fmla="*/ 40380 w 160885"/>
                  <a:gd name="connsiteY50" fmla="*/ 6359 h 118120"/>
                  <a:gd name="connsiteX51" fmla="*/ 40380 w 160885"/>
                  <a:gd name="connsiteY51" fmla="*/ 7949 h 118120"/>
                  <a:gd name="connsiteX52" fmla="*/ 40539 w 160885"/>
                  <a:gd name="connsiteY52" fmla="*/ 9062 h 118120"/>
                  <a:gd name="connsiteX53" fmla="*/ 40857 w 160885"/>
                  <a:gd name="connsiteY53" fmla="*/ 9539 h 118120"/>
                  <a:gd name="connsiteX54" fmla="*/ 42288 w 160885"/>
                  <a:gd name="connsiteY54" fmla="*/ 9857 h 118120"/>
                  <a:gd name="connsiteX55" fmla="*/ 43719 w 160885"/>
                  <a:gd name="connsiteY55" fmla="*/ 13036 h 118120"/>
                  <a:gd name="connsiteX56" fmla="*/ 45945 w 160885"/>
                  <a:gd name="connsiteY56" fmla="*/ 14626 h 118120"/>
                  <a:gd name="connsiteX57" fmla="*/ 49442 w 160885"/>
                  <a:gd name="connsiteY57" fmla="*/ 16534 h 118120"/>
                  <a:gd name="connsiteX58" fmla="*/ 52622 w 160885"/>
                  <a:gd name="connsiteY58" fmla="*/ 18600 h 118120"/>
                  <a:gd name="connsiteX59" fmla="*/ 54212 w 160885"/>
                  <a:gd name="connsiteY59" fmla="*/ 20508 h 118120"/>
                  <a:gd name="connsiteX60" fmla="*/ 53894 w 160885"/>
                  <a:gd name="connsiteY60" fmla="*/ 21939 h 118120"/>
                  <a:gd name="connsiteX61" fmla="*/ 52781 w 160885"/>
                  <a:gd name="connsiteY61" fmla="*/ 24801 h 118120"/>
                  <a:gd name="connsiteX62" fmla="*/ 50078 w 160885"/>
                  <a:gd name="connsiteY62" fmla="*/ 27185 h 118120"/>
                  <a:gd name="connsiteX63" fmla="*/ 47852 w 160885"/>
                  <a:gd name="connsiteY63" fmla="*/ 27821 h 118120"/>
                  <a:gd name="connsiteX64" fmla="*/ 47057 w 160885"/>
                  <a:gd name="connsiteY64" fmla="*/ 27821 h 118120"/>
                  <a:gd name="connsiteX65" fmla="*/ 45627 w 160885"/>
                  <a:gd name="connsiteY65" fmla="*/ 26867 h 118120"/>
                  <a:gd name="connsiteX66" fmla="*/ 42765 w 160885"/>
                  <a:gd name="connsiteY66" fmla="*/ 24959 h 118120"/>
                  <a:gd name="connsiteX67" fmla="*/ 39585 w 160885"/>
                  <a:gd name="connsiteY67" fmla="*/ 23529 h 118120"/>
                  <a:gd name="connsiteX68" fmla="*/ 37201 w 160885"/>
                  <a:gd name="connsiteY68" fmla="*/ 24006 h 118120"/>
                  <a:gd name="connsiteX69" fmla="*/ 35611 w 160885"/>
                  <a:gd name="connsiteY69" fmla="*/ 24642 h 118120"/>
                  <a:gd name="connsiteX70" fmla="*/ 32431 w 160885"/>
                  <a:gd name="connsiteY70" fmla="*/ 24006 h 118120"/>
                  <a:gd name="connsiteX71" fmla="*/ 28775 w 160885"/>
                  <a:gd name="connsiteY71" fmla="*/ 22734 h 118120"/>
                  <a:gd name="connsiteX72" fmla="*/ 26867 w 160885"/>
                  <a:gd name="connsiteY72" fmla="*/ 21462 h 118120"/>
                  <a:gd name="connsiteX73" fmla="*/ 26072 w 160885"/>
                  <a:gd name="connsiteY73" fmla="*/ 20508 h 118120"/>
                  <a:gd name="connsiteX74" fmla="*/ 26708 w 160885"/>
                  <a:gd name="connsiteY74" fmla="*/ 18918 h 118120"/>
                  <a:gd name="connsiteX75" fmla="*/ 18282 w 160885"/>
                  <a:gd name="connsiteY75" fmla="*/ 15898 h 118120"/>
                  <a:gd name="connsiteX76" fmla="*/ 14149 w 160885"/>
                  <a:gd name="connsiteY76" fmla="*/ 15103 h 118120"/>
                  <a:gd name="connsiteX77" fmla="*/ 12241 w 160885"/>
                  <a:gd name="connsiteY77" fmla="*/ 16057 h 118120"/>
                  <a:gd name="connsiteX78" fmla="*/ 6041 w 160885"/>
                  <a:gd name="connsiteY78" fmla="*/ 20508 h 118120"/>
                  <a:gd name="connsiteX79" fmla="*/ 6677 w 160885"/>
                  <a:gd name="connsiteY79" fmla="*/ 22098 h 118120"/>
                  <a:gd name="connsiteX80" fmla="*/ 8426 w 160885"/>
                  <a:gd name="connsiteY80" fmla="*/ 23847 h 118120"/>
                  <a:gd name="connsiteX81" fmla="*/ 10333 w 160885"/>
                  <a:gd name="connsiteY81" fmla="*/ 24483 h 118120"/>
                  <a:gd name="connsiteX82" fmla="*/ 11446 w 160885"/>
                  <a:gd name="connsiteY82" fmla="*/ 25436 h 118120"/>
                  <a:gd name="connsiteX83" fmla="*/ 11446 w 160885"/>
                  <a:gd name="connsiteY83" fmla="*/ 26231 h 118120"/>
                  <a:gd name="connsiteX84" fmla="*/ 8108 w 160885"/>
                  <a:gd name="connsiteY84" fmla="*/ 27026 h 118120"/>
                  <a:gd name="connsiteX85" fmla="*/ 8108 w 160885"/>
                  <a:gd name="connsiteY85" fmla="*/ 27503 h 118120"/>
                  <a:gd name="connsiteX86" fmla="*/ 8108 w 160885"/>
                  <a:gd name="connsiteY86" fmla="*/ 27980 h 118120"/>
                  <a:gd name="connsiteX87" fmla="*/ 9062 w 160885"/>
                  <a:gd name="connsiteY87" fmla="*/ 27980 h 118120"/>
                  <a:gd name="connsiteX88" fmla="*/ 13831 w 160885"/>
                  <a:gd name="connsiteY88" fmla="*/ 30365 h 118120"/>
                  <a:gd name="connsiteX89" fmla="*/ 16534 w 160885"/>
                  <a:gd name="connsiteY89" fmla="*/ 30365 h 118120"/>
                  <a:gd name="connsiteX90" fmla="*/ 17964 w 160885"/>
                  <a:gd name="connsiteY90" fmla="*/ 31001 h 118120"/>
                  <a:gd name="connsiteX91" fmla="*/ 18759 w 160885"/>
                  <a:gd name="connsiteY91" fmla="*/ 32273 h 118120"/>
                  <a:gd name="connsiteX92" fmla="*/ 20985 w 160885"/>
                  <a:gd name="connsiteY92" fmla="*/ 34021 h 118120"/>
                  <a:gd name="connsiteX93" fmla="*/ 22734 w 160885"/>
                  <a:gd name="connsiteY93" fmla="*/ 35770 h 118120"/>
                  <a:gd name="connsiteX94" fmla="*/ 22734 w 160885"/>
                  <a:gd name="connsiteY94" fmla="*/ 36406 h 118120"/>
                  <a:gd name="connsiteX95" fmla="*/ 22575 w 160885"/>
                  <a:gd name="connsiteY95" fmla="*/ 37201 h 118120"/>
                  <a:gd name="connsiteX96" fmla="*/ 17487 w 160885"/>
                  <a:gd name="connsiteY96" fmla="*/ 40539 h 118120"/>
                  <a:gd name="connsiteX97" fmla="*/ 16852 w 160885"/>
                  <a:gd name="connsiteY97" fmla="*/ 41652 h 118120"/>
                  <a:gd name="connsiteX98" fmla="*/ 16852 w 160885"/>
                  <a:gd name="connsiteY98" fmla="*/ 42924 h 118120"/>
                  <a:gd name="connsiteX99" fmla="*/ 19077 w 160885"/>
                  <a:gd name="connsiteY99" fmla="*/ 46580 h 118120"/>
                  <a:gd name="connsiteX100" fmla="*/ 22416 w 160885"/>
                  <a:gd name="connsiteY100" fmla="*/ 50555 h 118120"/>
                  <a:gd name="connsiteX101" fmla="*/ 27185 w 160885"/>
                  <a:gd name="connsiteY101" fmla="*/ 53576 h 118120"/>
                  <a:gd name="connsiteX102" fmla="*/ 33703 w 160885"/>
                  <a:gd name="connsiteY102" fmla="*/ 56755 h 118120"/>
                  <a:gd name="connsiteX103" fmla="*/ 33703 w 160885"/>
                  <a:gd name="connsiteY103" fmla="*/ 58822 h 118120"/>
                  <a:gd name="connsiteX104" fmla="*/ 32749 w 160885"/>
                  <a:gd name="connsiteY104" fmla="*/ 61206 h 118120"/>
                  <a:gd name="connsiteX105" fmla="*/ 31796 w 160885"/>
                  <a:gd name="connsiteY105" fmla="*/ 62796 h 118120"/>
                  <a:gd name="connsiteX106" fmla="*/ 31319 w 160885"/>
                  <a:gd name="connsiteY106" fmla="*/ 63909 h 118120"/>
                  <a:gd name="connsiteX107" fmla="*/ 30524 w 160885"/>
                  <a:gd name="connsiteY107" fmla="*/ 64386 h 118120"/>
                  <a:gd name="connsiteX108" fmla="*/ 24006 w 160885"/>
                  <a:gd name="connsiteY108" fmla="*/ 64386 h 118120"/>
                  <a:gd name="connsiteX109" fmla="*/ 23052 w 160885"/>
                  <a:gd name="connsiteY109" fmla="*/ 64704 h 118120"/>
                  <a:gd name="connsiteX110" fmla="*/ 22575 w 160885"/>
                  <a:gd name="connsiteY110" fmla="*/ 65181 h 118120"/>
                  <a:gd name="connsiteX111" fmla="*/ 22575 w 160885"/>
                  <a:gd name="connsiteY111" fmla="*/ 65499 h 118120"/>
                  <a:gd name="connsiteX112" fmla="*/ 24959 w 160885"/>
                  <a:gd name="connsiteY112" fmla="*/ 66294 h 118120"/>
                  <a:gd name="connsiteX113" fmla="*/ 28616 w 160885"/>
                  <a:gd name="connsiteY113" fmla="*/ 68838 h 118120"/>
                  <a:gd name="connsiteX114" fmla="*/ 30683 w 160885"/>
                  <a:gd name="connsiteY114" fmla="*/ 71222 h 118120"/>
                  <a:gd name="connsiteX115" fmla="*/ 32908 w 160885"/>
                  <a:gd name="connsiteY115" fmla="*/ 72335 h 118120"/>
                  <a:gd name="connsiteX116" fmla="*/ 35452 w 160885"/>
                  <a:gd name="connsiteY116" fmla="*/ 74243 h 118120"/>
                  <a:gd name="connsiteX117" fmla="*/ 37360 w 160885"/>
                  <a:gd name="connsiteY117" fmla="*/ 75992 h 118120"/>
                  <a:gd name="connsiteX118" fmla="*/ 40380 w 160885"/>
                  <a:gd name="connsiteY118" fmla="*/ 78376 h 118120"/>
                  <a:gd name="connsiteX119" fmla="*/ 43878 w 160885"/>
                  <a:gd name="connsiteY119" fmla="*/ 77581 h 118120"/>
                  <a:gd name="connsiteX120" fmla="*/ 48488 w 160885"/>
                  <a:gd name="connsiteY120" fmla="*/ 79648 h 118120"/>
                  <a:gd name="connsiteX121" fmla="*/ 48488 w 160885"/>
                  <a:gd name="connsiteY121" fmla="*/ 81079 h 118120"/>
                  <a:gd name="connsiteX122" fmla="*/ 48488 w 160885"/>
                  <a:gd name="connsiteY122" fmla="*/ 82351 h 118120"/>
                  <a:gd name="connsiteX123" fmla="*/ 45627 w 160885"/>
                  <a:gd name="connsiteY123" fmla="*/ 83781 h 118120"/>
                  <a:gd name="connsiteX124" fmla="*/ 45309 w 160885"/>
                  <a:gd name="connsiteY124" fmla="*/ 84417 h 118120"/>
                  <a:gd name="connsiteX125" fmla="*/ 45309 w 160885"/>
                  <a:gd name="connsiteY125" fmla="*/ 84894 h 118120"/>
                  <a:gd name="connsiteX126" fmla="*/ 45627 w 160885"/>
                  <a:gd name="connsiteY126" fmla="*/ 85530 h 118120"/>
                  <a:gd name="connsiteX127" fmla="*/ 47375 w 160885"/>
                  <a:gd name="connsiteY127" fmla="*/ 86643 h 118120"/>
                  <a:gd name="connsiteX128" fmla="*/ 49442 w 160885"/>
                  <a:gd name="connsiteY128" fmla="*/ 88392 h 118120"/>
                  <a:gd name="connsiteX129" fmla="*/ 51668 w 160885"/>
                  <a:gd name="connsiteY129" fmla="*/ 90935 h 118120"/>
                  <a:gd name="connsiteX130" fmla="*/ 50714 w 160885"/>
                  <a:gd name="connsiteY130" fmla="*/ 91730 h 118120"/>
                  <a:gd name="connsiteX131" fmla="*/ 48647 w 160885"/>
                  <a:gd name="connsiteY131" fmla="*/ 91730 h 118120"/>
                  <a:gd name="connsiteX132" fmla="*/ 47057 w 160885"/>
                  <a:gd name="connsiteY132" fmla="*/ 91571 h 118120"/>
                  <a:gd name="connsiteX133" fmla="*/ 46422 w 160885"/>
                  <a:gd name="connsiteY133" fmla="*/ 92048 h 118120"/>
                  <a:gd name="connsiteX134" fmla="*/ 46422 w 160885"/>
                  <a:gd name="connsiteY134" fmla="*/ 92843 h 118120"/>
                  <a:gd name="connsiteX135" fmla="*/ 48647 w 160885"/>
                  <a:gd name="connsiteY135" fmla="*/ 94751 h 118120"/>
                  <a:gd name="connsiteX136" fmla="*/ 49124 w 160885"/>
                  <a:gd name="connsiteY136" fmla="*/ 96182 h 118120"/>
                  <a:gd name="connsiteX137" fmla="*/ 49124 w 160885"/>
                  <a:gd name="connsiteY137" fmla="*/ 98566 h 118120"/>
                  <a:gd name="connsiteX138" fmla="*/ 49124 w 160885"/>
                  <a:gd name="connsiteY138" fmla="*/ 101587 h 118120"/>
                  <a:gd name="connsiteX139" fmla="*/ 51032 w 160885"/>
                  <a:gd name="connsiteY139" fmla="*/ 101587 h 118120"/>
                  <a:gd name="connsiteX140" fmla="*/ 57550 w 160885"/>
                  <a:gd name="connsiteY140" fmla="*/ 95546 h 118120"/>
                  <a:gd name="connsiteX141" fmla="*/ 59617 w 160885"/>
                  <a:gd name="connsiteY141" fmla="*/ 93479 h 118120"/>
                  <a:gd name="connsiteX142" fmla="*/ 63591 w 160885"/>
                  <a:gd name="connsiteY142" fmla="*/ 92366 h 118120"/>
                  <a:gd name="connsiteX143" fmla="*/ 65817 w 160885"/>
                  <a:gd name="connsiteY143" fmla="*/ 89981 h 118120"/>
                  <a:gd name="connsiteX144" fmla="*/ 69314 w 160885"/>
                  <a:gd name="connsiteY144" fmla="*/ 86961 h 118120"/>
                  <a:gd name="connsiteX145" fmla="*/ 73607 w 160885"/>
                  <a:gd name="connsiteY145" fmla="*/ 84099 h 118120"/>
                  <a:gd name="connsiteX146" fmla="*/ 77581 w 160885"/>
                  <a:gd name="connsiteY146" fmla="*/ 81556 h 118120"/>
                  <a:gd name="connsiteX147" fmla="*/ 80602 w 160885"/>
                  <a:gd name="connsiteY147" fmla="*/ 79966 h 118120"/>
                  <a:gd name="connsiteX148" fmla="*/ 86007 w 160885"/>
                  <a:gd name="connsiteY148" fmla="*/ 76468 h 118120"/>
                  <a:gd name="connsiteX149" fmla="*/ 89504 w 160885"/>
                  <a:gd name="connsiteY149" fmla="*/ 75197 h 118120"/>
                  <a:gd name="connsiteX150" fmla="*/ 92525 w 160885"/>
                  <a:gd name="connsiteY150" fmla="*/ 75197 h 118120"/>
                  <a:gd name="connsiteX151" fmla="*/ 96976 w 160885"/>
                  <a:gd name="connsiteY151" fmla="*/ 79330 h 118120"/>
                  <a:gd name="connsiteX152" fmla="*/ 100792 w 160885"/>
                  <a:gd name="connsiteY152" fmla="*/ 83145 h 118120"/>
                  <a:gd name="connsiteX153" fmla="*/ 101905 w 160885"/>
                  <a:gd name="connsiteY153" fmla="*/ 84735 h 118120"/>
                  <a:gd name="connsiteX154" fmla="*/ 99997 w 160885"/>
                  <a:gd name="connsiteY154" fmla="*/ 86166 h 118120"/>
                  <a:gd name="connsiteX155" fmla="*/ 96500 w 160885"/>
                  <a:gd name="connsiteY155" fmla="*/ 87597 h 118120"/>
                  <a:gd name="connsiteX156" fmla="*/ 95864 w 160885"/>
                  <a:gd name="connsiteY156" fmla="*/ 88710 h 118120"/>
                  <a:gd name="connsiteX157" fmla="*/ 95546 w 160885"/>
                  <a:gd name="connsiteY157" fmla="*/ 89981 h 118120"/>
                  <a:gd name="connsiteX158" fmla="*/ 95546 w 160885"/>
                  <a:gd name="connsiteY158" fmla="*/ 91253 h 118120"/>
                  <a:gd name="connsiteX159" fmla="*/ 96182 w 160885"/>
                  <a:gd name="connsiteY159" fmla="*/ 92366 h 118120"/>
                  <a:gd name="connsiteX160" fmla="*/ 100474 w 160885"/>
                  <a:gd name="connsiteY160" fmla="*/ 94751 h 118120"/>
                  <a:gd name="connsiteX161" fmla="*/ 100951 w 160885"/>
                  <a:gd name="connsiteY161" fmla="*/ 96023 h 118120"/>
                  <a:gd name="connsiteX162" fmla="*/ 100951 w 160885"/>
                  <a:gd name="connsiteY162" fmla="*/ 97453 h 118120"/>
                  <a:gd name="connsiteX163" fmla="*/ 100474 w 160885"/>
                  <a:gd name="connsiteY163" fmla="*/ 98248 h 118120"/>
                  <a:gd name="connsiteX164" fmla="*/ 99520 w 160885"/>
                  <a:gd name="connsiteY164" fmla="*/ 98725 h 118120"/>
                  <a:gd name="connsiteX165" fmla="*/ 96500 w 160885"/>
                  <a:gd name="connsiteY165" fmla="*/ 99361 h 118120"/>
                  <a:gd name="connsiteX166" fmla="*/ 93956 w 160885"/>
                  <a:gd name="connsiteY166" fmla="*/ 100156 h 118120"/>
                  <a:gd name="connsiteX167" fmla="*/ 93002 w 160885"/>
                  <a:gd name="connsiteY167" fmla="*/ 100951 h 118120"/>
                  <a:gd name="connsiteX168" fmla="*/ 92207 w 160885"/>
                  <a:gd name="connsiteY168" fmla="*/ 101905 h 118120"/>
                  <a:gd name="connsiteX169" fmla="*/ 92207 w 160885"/>
                  <a:gd name="connsiteY169" fmla="*/ 102859 h 118120"/>
                  <a:gd name="connsiteX170" fmla="*/ 93161 w 160885"/>
                  <a:gd name="connsiteY170" fmla="*/ 103972 h 118120"/>
                  <a:gd name="connsiteX171" fmla="*/ 98407 w 160885"/>
                  <a:gd name="connsiteY171" fmla="*/ 107151 h 118120"/>
                  <a:gd name="connsiteX172" fmla="*/ 99043 w 160885"/>
                  <a:gd name="connsiteY172" fmla="*/ 108264 h 118120"/>
                  <a:gd name="connsiteX173" fmla="*/ 100156 w 160885"/>
                  <a:gd name="connsiteY173" fmla="*/ 109854 h 118120"/>
                  <a:gd name="connsiteX174" fmla="*/ 101428 w 160885"/>
                  <a:gd name="connsiteY174" fmla="*/ 110808 h 118120"/>
                  <a:gd name="connsiteX175" fmla="*/ 103654 w 160885"/>
                  <a:gd name="connsiteY175" fmla="*/ 111126 h 118120"/>
                  <a:gd name="connsiteX176" fmla="*/ 104767 w 160885"/>
                  <a:gd name="connsiteY176" fmla="*/ 111762 h 118120"/>
                  <a:gd name="connsiteX177" fmla="*/ 109854 w 160885"/>
                  <a:gd name="connsiteY177" fmla="*/ 117644 h 118120"/>
                  <a:gd name="connsiteX178" fmla="*/ 111126 w 160885"/>
                  <a:gd name="connsiteY178" fmla="*/ 118121 h 118120"/>
                  <a:gd name="connsiteX179" fmla="*/ 117008 w 160885"/>
                  <a:gd name="connsiteY179" fmla="*/ 116849 h 118120"/>
                  <a:gd name="connsiteX180" fmla="*/ 117803 w 160885"/>
                  <a:gd name="connsiteY180" fmla="*/ 116849 h 118120"/>
                  <a:gd name="connsiteX181" fmla="*/ 117326 w 160885"/>
                  <a:gd name="connsiteY181" fmla="*/ 104290 h 118120"/>
                  <a:gd name="connsiteX182" fmla="*/ 117326 w 160885"/>
                  <a:gd name="connsiteY182" fmla="*/ 103495 h 118120"/>
                  <a:gd name="connsiteX183" fmla="*/ 119551 w 160885"/>
                  <a:gd name="connsiteY183" fmla="*/ 99361 h 118120"/>
                  <a:gd name="connsiteX184" fmla="*/ 120505 w 160885"/>
                  <a:gd name="connsiteY184" fmla="*/ 95387 h 118120"/>
                  <a:gd name="connsiteX185" fmla="*/ 121936 w 160885"/>
                  <a:gd name="connsiteY185" fmla="*/ 93479 h 118120"/>
                  <a:gd name="connsiteX186" fmla="*/ 124798 w 160885"/>
                  <a:gd name="connsiteY186" fmla="*/ 95069 h 118120"/>
                  <a:gd name="connsiteX187" fmla="*/ 124798 w 160885"/>
                  <a:gd name="connsiteY187" fmla="*/ 96976 h 118120"/>
                  <a:gd name="connsiteX188" fmla="*/ 125116 w 160885"/>
                  <a:gd name="connsiteY188" fmla="*/ 97771 h 118120"/>
                  <a:gd name="connsiteX189" fmla="*/ 126388 w 160885"/>
                  <a:gd name="connsiteY189" fmla="*/ 96818 h 118120"/>
                  <a:gd name="connsiteX190" fmla="*/ 127341 w 160885"/>
                  <a:gd name="connsiteY190" fmla="*/ 95387 h 118120"/>
                  <a:gd name="connsiteX191" fmla="*/ 129408 w 160885"/>
                  <a:gd name="connsiteY191" fmla="*/ 88233 h 118120"/>
                  <a:gd name="connsiteX192" fmla="*/ 130839 w 160885"/>
                  <a:gd name="connsiteY192" fmla="*/ 86802 h 118120"/>
                  <a:gd name="connsiteX193" fmla="*/ 132111 w 160885"/>
                  <a:gd name="connsiteY193" fmla="*/ 86166 h 118120"/>
                  <a:gd name="connsiteX194" fmla="*/ 132111 w 160885"/>
                  <a:gd name="connsiteY194" fmla="*/ 84576 h 118120"/>
                  <a:gd name="connsiteX195" fmla="*/ 131157 w 160885"/>
                  <a:gd name="connsiteY195" fmla="*/ 81079 h 118120"/>
                  <a:gd name="connsiteX196" fmla="*/ 131157 w 160885"/>
                  <a:gd name="connsiteY196" fmla="*/ 77422 h 118120"/>
                  <a:gd name="connsiteX197" fmla="*/ 133701 w 160885"/>
                  <a:gd name="connsiteY197" fmla="*/ 69632 h 118120"/>
                  <a:gd name="connsiteX198" fmla="*/ 135449 w 160885"/>
                  <a:gd name="connsiteY198" fmla="*/ 61206 h 118120"/>
                  <a:gd name="connsiteX199" fmla="*/ 137516 w 160885"/>
                  <a:gd name="connsiteY199" fmla="*/ 57550 h 118120"/>
                  <a:gd name="connsiteX200" fmla="*/ 140855 w 160885"/>
                  <a:gd name="connsiteY200" fmla="*/ 55642 h 118120"/>
                  <a:gd name="connsiteX201" fmla="*/ 144352 w 160885"/>
                  <a:gd name="connsiteY201" fmla="*/ 54370 h 118120"/>
                  <a:gd name="connsiteX202" fmla="*/ 148009 w 160885"/>
                  <a:gd name="connsiteY202" fmla="*/ 53417 h 118120"/>
                  <a:gd name="connsiteX203" fmla="*/ 154527 w 160885"/>
                  <a:gd name="connsiteY203" fmla="*/ 53417 h 118120"/>
                  <a:gd name="connsiteX204" fmla="*/ 160886 w 160885"/>
                  <a:gd name="connsiteY204" fmla="*/ 54689 h 118120"/>
                  <a:gd name="connsiteX205" fmla="*/ 159137 w 160885"/>
                  <a:gd name="connsiteY205" fmla="*/ 50237 h 118120"/>
                  <a:gd name="connsiteX206" fmla="*/ 22416 w 160885"/>
                  <a:gd name="connsiteY206" fmla="*/ 43401 h 118120"/>
                  <a:gd name="connsiteX207" fmla="*/ 21303 w 160885"/>
                  <a:gd name="connsiteY207" fmla="*/ 44037 h 118120"/>
                  <a:gd name="connsiteX208" fmla="*/ 20349 w 160885"/>
                  <a:gd name="connsiteY208" fmla="*/ 43719 h 118120"/>
                  <a:gd name="connsiteX209" fmla="*/ 20349 w 160885"/>
                  <a:gd name="connsiteY209" fmla="*/ 42288 h 118120"/>
                  <a:gd name="connsiteX210" fmla="*/ 21144 w 160885"/>
                  <a:gd name="connsiteY210" fmla="*/ 41652 h 118120"/>
                  <a:gd name="connsiteX211" fmla="*/ 21939 w 160885"/>
                  <a:gd name="connsiteY211" fmla="*/ 41652 h 118120"/>
                  <a:gd name="connsiteX212" fmla="*/ 22734 w 160885"/>
                  <a:gd name="connsiteY212" fmla="*/ 42129 h 118120"/>
                  <a:gd name="connsiteX213" fmla="*/ 22416 w 160885"/>
                  <a:gd name="connsiteY213" fmla="*/ 43242 h 118120"/>
                  <a:gd name="connsiteX214" fmla="*/ 6518 w 160885"/>
                  <a:gd name="connsiteY214" fmla="*/ 29729 h 118120"/>
                  <a:gd name="connsiteX215" fmla="*/ 7154 w 160885"/>
                  <a:gd name="connsiteY215" fmla="*/ 29411 h 118120"/>
                  <a:gd name="connsiteX216" fmla="*/ 7154 w 160885"/>
                  <a:gd name="connsiteY216" fmla="*/ 28457 h 118120"/>
                  <a:gd name="connsiteX217" fmla="*/ 7154 w 160885"/>
                  <a:gd name="connsiteY217" fmla="*/ 27662 h 118120"/>
                  <a:gd name="connsiteX218" fmla="*/ 6359 w 160885"/>
                  <a:gd name="connsiteY218" fmla="*/ 27344 h 118120"/>
                  <a:gd name="connsiteX219" fmla="*/ 5405 w 160885"/>
                  <a:gd name="connsiteY219" fmla="*/ 27344 h 118120"/>
                  <a:gd name="connsiteX220" fmla="*/ 5405 w 160885"/>
                  <a:gd name="connsiteY220" fmla="*/ 28457 h 118120"/>
                  <a:gd name="connsiteX221" fmla="*/ 5723 w 160885"/>
                  <a:gd name="connsiteY221" fmla="*/ 29252 h 118120"/>
                  <a:gd name="connsiteX222" fmla="*/ 6677 w 160885"/>
                  <a:gd name="connsiteY222" fmla="*/ 29570 h 118120"/>
                  <a:gd name="connsiteX223" fmla="*/ 36565 w 160885"/>
                  <a:gd name="connsiteY223" fmla="*/ 97136 h 118120"/>
                  <a:gd name="connsiteX224" fmla="*/ 33862 w 160885"/>
                  <a:gd name="connsiteY224" fmla="*/ 91730 h 118120"/>
                  <a:gd name="connsiteX225" fmla="*/ 34657 w 160885"/>
                  <a:gd name="connsiteY225" fmla="*/ 89505 h 118120"/>
                  <a:gd name="connsiteX226" fmla="*/ 33226 w 160885"/>
                  <a:gd name="connsiteY226" fmla="*/ 88233 h 118120"/>
                  <a:gd name="connsiteX227" fmla="*/ 29570 w 160885"/>
                  <a:gd name="connsiteY227" fmla="*/ 86007 h 118120"/>
                  <a:gd name="connsiteX228" fmla="*/ 28616 w 160885"/>
                  <a:gd name="connsiteY228" fmla="*/ 85053 h 118120"/>
                  <a:gd name="connsiteX229" fmla="*/ 29093 w 160885"/>
                  <a:gd name="connsiteY229" fmla="*/ 83781 h 118120"/>
                  <a:gd name="connsiteX230" fmla="*/ 29411 w 160885"/>
                  <a:gd name="connsiteY230" fmla="*/ 81397 h 118120"/>
                  <a:gd name="connsiteX231" fmla="*/ 29093 w 160885"/>
                  <a:gd name="connsiteY231" fmla="*/ 79489 h 118120"/>
                  <a:gd name="connsiteX232" fmla="*/ 28139 w 160885"/>
                  <a:gd name="connsiteY232" fmla="*/ 78853 h 118120"/>
                  <a:gd name="connsiteX233" fmla="*/ 26390 w 160885"/>
                  <a:gd name="connsiteY233" fmla="*/ 78853 h 118120"/>
                  <a:gd name="connsiteX234" fmla="*/ 24164 w 160885"/>
                  <a:gd name="connsiteY234" fmla="*/ 79330 h 118120"/>
                  <a:gd name="connsiteX235" fmla="*/ 19713 w 160885"/>
                  <a:gd name="connsiteY235" fmla="*/ 81238 h 118120"/>
                  <a:gd name="connsiteX236" fmla="*/ 16693 w 160885"/>
                  <a:gd name="connsiteY236" fmla="*/ 80125 h 118120"/>
                  <a:gd name="connsiteX237" fmla="*/ 14944 w 160885"/>
                  <a:gd name="connsiteY237" fmla="*/ 78853 h 118120"/>
                  <a:gd name="connsiteX238" fmla="*/ 13990 w 160885"/>
                  <a:gd name="connsiteY238" fmla="*/ 77899 h 118120"/>
                  <a:gd name="connsiteX239" fmla="*/ 11764 w 160885"/>
                  <a:gd name="connsiteY239" fmla="*/ 78694 h 118120"/>
                  <a:gd name="connsiteX240" fmla="*/ 11128 w 160885"/>
                  <a:gd name="connsiteY240" fmla="*/ 78217 h 118120"/>
                  <a:gd name="connsiteX241" fmla="*/ 11128 w 160885"/>
                  <a:gd name="connsiteY241" fmla="*/ 75673 h 118120"/>
                  <a:gd name="connsiteX242" fmla="*/ 10333 w 160885"/>
                  <a:gd name="connsiteY242" fmla="*/ 74402 h 118120"/>
                  <a:gd name="connsiteX243" fmla="*/ 8903 w 160885"/>
                  <a:gd name="connsiteY243" fmla="*/ 72812 h 118120"/>
                  <a:gd name="connsiteX244" fmla="*/ 7631 w 160885"/>
                  <a:gd name="connsiteY244" fmla="*/ 72017 h 118120"/>
                  <a:gd name="connsiteX245" fmla="*/ 2861 w 160885"/>
                  <a:gd name="connsiteY245" fmla="*/ 73607 h 118120"/>
                  <a:gd name="connsiteX246" fmla="*/ 0 w 160885"/>
                  <a:gd name="connsiteY246" fmla="*/ 74084 h 118120"/>
                  <a:gd name="connsiteX247" fmla="*/ 477 w 160885"/>
                  <a:gd name="connsiteY247" fmla="*/ 74720 h 118120"/>
                  <a:gd name="connsiteX248" fmla="*/ 1431 w 160885"/>
                  <a:gd name="connsiteY248" fmla="*/ 75832 h 118120"/>
                  <a:gd name="connsiteX249" fmla="*/ 2067 w 160885"/>
                  <a:gd name="connsiteY249" fmla="*/ 76627 h 118120"/>
                  <a:gd name="connsiteX250" fmla="*/ 6677 w 160885"/>
                  <a:gd name="connsiteY250" fmla="*/ 83464 h 118120"/>
                  <a:gd name="connsiteX251" fmla="*/ 8744 w 160885"/>
                  <a:gd name="connsiteY251" fmla="*/ 85530 h 118120"/>
                  <a:gd name="connsiteX252" fmla="*/ 9857 w 160885"/>
                  <a:gd name="connsiteY252" fmla="*/ 87279 h 118120"/>
                  <a:gd name="connsiteX253" fmla="*/ 10652 w 160885"/>
                  <a:gd name="connsiteY253" fmla="*/ 89187 h 118120"/>
                  <a:gd name="connsiteX254" fmla="*/ 12082 w 160885"/>
                  <a:gd name="connsiteY254" fmla="*/ 90459 h 118120"/>
                  <a:gd name="connsiteX255" fmla="*/ 13990 w 160885"/>
                  <a:gd name="connsiteY255" fmla="*/ 91094 h 118120"/>
                  <a:gd name="connsiteX256" fmla="*/ 16216 w 160885"/>
                  <a:gd name="connsiteY256" fmla="*/ 93002 h 118120"/>
                  <a:gd name="connsiteX257" fmla="*/ 17805 w 160885"/>
                  <a:gd name="connsiteY257" fmla="*/ 94433 h 118120"/>
                  <a:gd name="connsiteX258" fmla="*/ 20349 w 160885"/>
                  <a:gd name="connsiteY258" fmla="*/ 97453 h 118120"/>
                  <a:gd name="connsiteX259" fmla="*/ 23052 w 160885"/>
                  <a:gd name="connsiteY259" fmla="*/ 98566 h 118120"/>
                  <a:gd name="connsiteX260" fmla="*/ 33067 w 160885"/>
                  <a:gd name="connsiteY260" fmla="*/ 100792 h 118120"/>
                  <a:gd name="connsiteX261" fmla="*/ 38632 w 160885"/>
                  <a:gd name="connsiteY261" fmla="*/ 101746 h 118120"/>
                  <a:gd name="connsiteX262" fmla="*/ 37519 w 160885"/>
                  <a:gd name="connsiteY262" fmla="*/ 99202 h 118120"/>
                  <a:gd name="connsiteX263" fmla="*/ 36565 w 160885"/>
                  <a:gd name="connsiteY263" fmla="*/ 97136 h 11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</a:cxnLst>
                <a:rect l="l" t="t" r="r" b="b"/>
                <a:pathLst>
                  <a:path w="160885" h="118120">
                    <a:moveTo>
                      <a:pt x="158819" y="50237"/>
                    </a:moveTo>
                    <a:lnTo>
                      <a:pt x="157070" y="48488"/>
                    </a:lnTo>
                    <a:lnTo>
                      <a:pt x="155163" y="47057"/>
                    </a:lnTo>
                    <a:lnTo>
                      <a:pt x="153414" y="46104"/>
                    </a:lnTo>
                    <a:lnTo>
                      <a:pt x="149757" y="44673"/>
                    </a:lnTo>
                    <a:lnTo>
                      <a:pt x="145783" y="44673"/>
                    </a:lnTo>
                    <a:cubicBezTo>
                      <a:pt x="145783" y="44673"/>
                      <a:pt x="143557" y="44355"/>
                      <a:pt x="143557" y="44355"/>
                    </a:cubicBezTo>
                    <a:lnTo>
                      <a:pt x="141967" y="43560"/>
                    </a:lnTo>
                    <a:lnTo>
                      <a:pt x="137357" y="39903"/>
                    </a:lnTo>
                    <a:lnTo>
                      <a:pt x="134495" y="37042"/>
                    </a:lnTo>
                    <a:lnTo>
                      <a:pt x="127818" y="29411"/>
                    </a:lnTo>
                    <a:lnTo>
                      <a:pt x="126388" y="26390"/>
                    </a:lnTo>
                    <a:lnTo>
                      <a:pt x="125434" y="22893"/>
                    </a:lnTo>
                    <a:lnTo>
                      <a:pt x="124321" y="20031"/>
                    </a:lnTo>
                    <a:lnTo>
                      <a:pt x="122731" y="17487"/>
                    </a:lnTo>
                    <a:lnTo>
                      <a:pt x="116213" y="8744"/>
                    </a:lnTo>
                    <a:lnTo>
                      <a:pt x="111602" y="3338"/>
                    </a:lnTo>
                    <a:lnTo>
                      <a:pt x="108900" y="1431"/>
                    </a:lnTo>
                    <a:lnTo>
                      <a:pt x="107310" y="3656"/>
                    </a:lnTo>
                    <a:lnTo>
                      <a:pt x="104767" y="7631"/>
                    </a:lnTo>
                    <a:lnTo>
                      <a:pt x="103654" y="9698"/>
                    </a:lnTo>
                    <a:lnTo>
                      <a:pt x="100951" y="11605"/>
                    </a:lnTo>
                    <a:lnTo>
                      <a:pt x="96500" y="13672"/>
                    </a:lnTo>
                    <a:lnTo>
                      <a:pt x="93956" y="14626"/>
                    </a:lnTo>
                    <a:lnTo>
                      <a:pt x="91253" y="18918"/>
                    </a:lnTo>
                    <a:lnTo>
                      <a:pt x="88233" y="23052"/>
                    </a:lnTo>
                    <a:lnTo>
                      <a:pt x="86166" y="23529"/>
                    </a:lnTo>
                    <a:lnTo>
                      <a:pt x="80443" y="22893"/>
                    </a:lnTo>
                    <a:lnTo>
                      <a:pt x="78376" y="22575"/>
                    </a:lnTo>
                    <a:lnTo>
                      <a:pt x="72494" y="20826"/>
                    </a:lnTo>
                    <a:lnTo>
                      <a:pt x="70904" y="19713"/>
                    </a:lnTo>
                    <a:lnTo>
                      <a:pt x="69314" y="14944"/>
                    </a:lnTo>
                    <a:lnTo>
                      <a:pt x="67566" y="12877"/>
                    </a:lnTo>
                    <a:lnTo>
                      <a:pt x="65340" y="11605"/>
                    </a:lnTo>
                    <a:lnTo>
                      <a:pt x="63750" y="10492"/>
                    </a:lnTo>
                    <a:lnTo>
                      <a:pt x="63114" y="9380"/>
                    </a:lnTo>
                    <a:lnTo>
                      <a:pt x="61524" y="7631"/>
                    </a:lnTo>
                    <a:lnTo>
                      <a:pt x="58504" y="5087"/>
                    </a:lnTo>
                    <a:lnTo>
                      <a:pt x="56278" y="2703"/>
                    </a:lnTo>
                    <a:lnTo>
                      <a:pt x="54529" y="2067"/>
                    </a:lnTo>
                    <a:lnTo>
                      <a:pt x="52463" y="2861"/>
                    </a:lnTo>
                    <a:lnTo>
                      <a:pt x="51191" y="2861"/>
                    </a:lnTo>
                    <a:cubicBezTo>
                      <a:pt x="51191" y="2861"/>
                      <a:pt x="50714" y="2703"/>
                      <a:pt x="50714" y="2703"/>
                    </a:cubicBezTo>
                    <a:lnTo>
                      <a:pt x="50237" y="636"/>
                    </a:lnTo>
                    <a:lnTo>
                      <a:pt x="47217" y="0"/>
                    </a:lnTo>
                    <a:lnTo>
                      <a:pt x="46580" y="1272"/>
                    </a:lnTo>
                    <a:lnTo>
                      <a:pt x="44991" y="3498"/>
                    </a:lnTo>
                    <a:lnTo>
                      <a:pt x="43719" y="4610"/>
                    </a:lnTo>
                    <a:lnTo>
                      <a:pt x="42288" y="4610"/>
                    </a:lnTo>
                    <a:cubicBezTo>
                      <a:pt x="42288" y="4610"/>
                      <a:pt x="40857" y="5246"/>
                      <a:pt x="40857" y="5246"/>
                    </a:cubicBezTo>
                    <a:lnTo>
                      <a:pt x="40380" y="6359"/>
                    </a:lnTo>
                    <a:lnTo>
                      <a:pt x="40380" y="7949"/>
                    </a:lnTo>
                    <a:cubicBezTo>
                      <a:pt x="40380" y="7949"/>
                      <a:pt x="40539" y="9062"/>
                      <a:pt x="40539" y="9062"/>
                    </a:cubicBezTo>
                    <a:lnTo>
                      <a:pt x="40857" y="9539"/>
                    </a:lnTo>
                    <a:lnTo>
                      <a:pt x="42288" y="9857"/>
                    </a:lnTo>
                    <a:lnTo>
                      <a:pt x="43719" y="13036"/>
                    </a:lnTo>
                    <a:lnTo>
                      <a:pt x="45945" y="14626"/>
                    </a:lnTo>
                    <a:lnTo>
                      <a:pt x="49442" y="16534"/>
                    </a:lnTo>
                    <a:lnTo>
                      <a:pt x="52622" y="18600"/>
                    </a:lnTo>
                    <a:lnTo>
                      <a:pt x="54212" y="20508"/>
                    </a:lnTo>
                    <a:lnTo>
                      <a:pt x="53894" y="21939"/>
                    </a:lnTo>
                    <a:lnTo>
                      <a:pt x="52781" y="24801"/>
                    </a:lnTo>
                    <a:lnTo>
                      <a:pt x="50078" y="27185"/>
                    </a:lnTo>
                    <a:lnTo>
                      <a:pt x="47852" y="27821"/>
                    </a:lnTo>
                    <a:lnTo>
                      <a:pt x="47057" y="27821"/>
                    </a:lnTo>
                    <a:cubicBezTo>
                      <a:pt x="47057" y="27821"/>
                      <a:pt x="45627" y="26867"/>
                      <a:pt x="45627" y="26867"/>
                    </a:cubicBezTo>
                    <a:lnTo>
                      <a:pt x="42765" y="24959"/>
                    </a:lnTo>
                    <a:lnTo>
                      <a:pt x="39585" y="23529"/>
                    </a:lnTo>
                    <a:lnTo>
                      <a:pt x="37201" y="24006"/>
                    </a:lnTo>
                    <a:lnTo>
                      <a:pt x="35611" y="24642"/>
                    </a:lnTo>
                    <a:lnTo>
                      <a:pt x="32431" y="24006"/>
                    </a:lnTo>
                    <a:lnTo>
                      <a:pt x="28775" y="22734"/>
                    </a:lnTo>
                    <a:lnTo>
                      <a:pt x="26867" y="21462"/>
                    </a:lnTo>
                    <a:lnTo>
                      <a:pt x="26072" y="20508"/>
                    </a:lnTo>
                    <a:lnTo>
                      <a:pt x="26708" y="18918"/>
                    </a:lnTo>
                    <a:lnTo>
                      <a:pt x="18282" y="15898"/>
                    </a:lnTo>
                    <a:lnTo>
                      <a:pt x="14149" y="15103"/>
                    </a:lnTo>
                    <a:lnTo>
                      <a:pt x="12241" y="16057"/>
                    </a:lnTo>
                    <a:lnTo>
                      <a:pt x="6041" y="20508"/>
                    </a:lnTo>
                    <a:lnTo>
                      <a:pt x="6677" y="22098"/>
                    </a:lnTo>
                    <a:lnTo>
                      <a:pt x="8426" y="23847"/>
                    </a:lnTo>
                    <a:lnTo>
                      <a:pt x="10333" y="24483"/>
                    </a:lnTo>
                    <a:lnTo>
                      <a:pt x="11446" y="25436"/>
                    </a:lnTo>
                    <a:lnTo>
                      <a:pt x="11446" y="26231"/>
                    </a:lnTo>
                    <a:cubicBezTo>
                      <a:pt x="11446" y="26231"/>
                      <a:pt x="8108" y="27026"/>
                      <a:pt x="8108" y="27026"/>
                    </a:cubicBezTo>
                    <a:lnTo>
                      <a:pt x="8108" y="27503"/>
                    </a:lnTo>
                    <a:cubicBezTo>
                      <a:pt x="8108" y="27503"/>
                      <a:pt x="8108" y="27980"/>
                      <a:pt x="8108" y="27980"/>
                    </a:cubicBezTo>
                    <a:lnTo>
                      <a:pt x="9062" y="27980"/>
                    </a:lnTo>
                    <a:cubicBezTo>
                      <a:pt x="9062" y="27980"/>
                      <a:pt x="13831" y="30365"/>
                      <a:pt x="13831" y="30365"/>
                    </a:cubicBezTo>
                    <a:lnTo>
                      <a:pt x="16534" y="30365"/>
                    </a:lnTo>
                    <a:cubicBezTo>
                      <a:pt x="16534" y="30365"/>
                      <a:pt x="17964" y="31001"/>
                      <a:pt x="17964" y="31001"/>
                    </a:cubicBezTo>
                    <a:lnTo>
                      <a:pt x="18759" y="32273"/>
                    </a:lnTo>
                    <a:lnTo>
                      <a:pt x="20985" y="34021"/>
                    </a:lnTo>
                    <a:lnTo>
                      <a:pt x="22734" y="35770"/>
                    </a:lnTo>
                    <a:lnTo>
                      <a:pt x="22734" y="36406"/>
                    </a:lnTo>
                    <a:cubicBezTo>
                      <a:pt x="22734" y="36406"/>
                      <a:pt x="22575" y="37201"/>
                      <a:pt x="22575" y="37201"/>
                    </a:cubicBezTo>
                    <a:lnTo>
                      <a:pt x="17487" y="40539"/>
                    </a:lnTo>
                    <a:lnTo>
                      <a:pt x="16852" y="41652"/>
                    </a:lnTo>
                    <a:lnTo>
                      <a:pt x="16852" y="42924"/>
                    </a:lnTo>
                    <a:cubicBezTo>
                      <a:pt x="16852" y="42924"/>
                      <a:pt x="19077" y="46580"/>
                      <a:pt x="19077" y="46580"/>
                    </a:cubicBezTo>
                    <a:lnTo>
                      <a:pt x="22416" y="50555"/>
                    </a:lnTo>
                    <a:lnTo>
                      <a:pt x="27185" y="53576"/>
                    </a:lnTo>
                    <a:lnTo>
                      <a:pt x="33703" y="56755"/>
                    </a:lnTo>
                    <a:lnTo>
                      <a:pt x="33703" y="58822"/>
                    </a:lnTo>
                    <a:cubicBezTo>
                      <a:pt x="33703" y="58822"/>
                      <a:pt x="32749" y="61206"/>
                      <a:pt x="32749" y="61206"/>
                    </a:cubicBezTo>
                    <a:lnTo>
                      <a:pt x="31796" y="62796"/>
                    </a:lnTo>
                    <a:lnTo>
                      <a:pt x="31319" y="63909"/>
                    </a:lnTo>
                    <a:lnTo>
                      <a:pt x="30524" y="64386"/>
                    </a:lnTo>
                    <a:lnTo>
                      <a:pt x="24006" y="64386"/>
                    </a:lnTo>
                    <a:cubicBezTo>
                      <a:pt x="24006" y="64386"/>
                      <a:pt x="23052" y="64704"/>
                      <a:pt x="23052" y="64704"/>
                    </a:cubicBezTo>
                    <a:lnTo>
                      <a:pt x="22575" y="65181"/>
                    </a:lnTo>
                    <a:lnTo>
                      <a:pt x="22575" y="65499"/>
                    </a:lnTo>
                    <a:cubicBezTo>
                      <a:pt x="22575" y="65499"/>
                      <a:pt x="24959" y="66294"/>
                      <a:pt x="24959" y="66294"/>
                    </a:cubicBezTo>
                    <a:lnTo>
                      <a:pt x="28616" y="68838"/>
                    </a:lnTo>
                    <a:lnTo>
                      <a:pt x="30683" y="71222"/>
                    </a:lnTo>
                    <a:lnTo>
                      <a:pt x="32908" y="72335"/>
                    </a:lnTo>
                    <a:lnTo>
                      <a:pt x="35452" y="74243"/>
                    </a:lnTo>
                    <a:lnTo>
                      <a:pt x="37360" y="75992"/>
                    </a:lnTo>
                    <a:lnTo>
                      <a:pt x="40380" y="78376"/>
                    </a:lnTo>
                    <a:lnTo>
                      <a:pt x="43878" y="77581"/>
                    </a:lnTo>
                    <a:lnTo>
                      <a:pt x="48488" y="79648"/>
                    </a:lnTo>
                    <a:lnTo>
                      <a:pt x="48488" y="81079"/>
                    </a:lnTo>
                    <a:cubicBezTo>
                      <a:pt x="48488" y="81079"/>
                      <a:pt x="48488" y="82351"/>
                      <a:pt x="48488" y="82351"/>
                    </a:cubicBezTo>
                    <a:lnTo>
                      <a:pt x="45627" y="83781"/>
                    </a:lnTo>
                    <a:lnTo>
                      <a:pt x="45309" y="84417"/>
                    </a:lnTo>
                    <a:lnTo>
                      <a:pt x="45309" y="84894"/>
                    </a:lnTo>
                    <a:cubicBezTo>
                      <a:pt x="45309" y="84894"/>
                      <a:pt x="45627" y="85530"/>
                      <a:pt x="45627" y="85530"/>
                    </a:cubicBezTo>
                    <a:lnTo>
                      <a:pt x="47375" y="86643"/>
                    </a:lnTo>
                    <a:lnTo>
                      <a:pt x="49442" y="88392"/>
                    </a:lnTo>
                    <a:lnTo>
                      <a:pt x="51668" y="90935"/>
                    </a:lnTo>
                    <a:lnTo>
                      <a:pt x="50714" y="91730"/>
                    </a:lnTo>
                    <a:lnTo>
                      <a:pt x="48647" y="91730"/>
                    </a:lnTo>
                    <a:cubicBezTo>
                      <a:pt x="48647" y="91730"/>
                      <a:pt x="47057" y="91571"/>
                      <a:pt x="47057" y="91571"/>
                    </a:cubicBezTo>
                    <a:lnTo>
                      <a:pt x="46422" y="92048"/>
                    </a:lnTo>
                    <a:lnTo>
                      <a:pt x="46422" y="92843"/>
                    </a:lnTo>
                    <a:cubicBezTo>
                      <a:pt x="46422" y="92843"/>
                      <a:pt x="48647" y="94751"/>
                      <a:pt x="48647" y="94751"/>
                    </a:cubicBezTo>
                    <a:lnTo>
                      <a:pt x="49124" y="96182"/>
                    </a:lnTo>
                    <a:lnTo>
                      <a:pt x="49124" y="98566"/>
                    </a:lnTo>
                    <a:cubicBezTo>
                      <a:pt x="49124" y="98566"/>
                      <a:pt x="49124" y="101587"/>
                      <a:pt x="49124" y="101587"/>
                    </a:cubicBezTo>
                    <a:lnTo>
                      <a:pt x="51032" y="101587"/>
                    </a:lnTo>
                    <a:cubicBezTo>
                      <a:pt x="51032" y="101587"/>
                      <a:pt x="57550" y="95546"/>
                      <a:pt x="57550" y="95546"/>
                    </a:cubicBezTo>
                    <a:lnTo>
                      <a:pt x="59617" y="93479"/>
                    </a:lnTo>
                    <a:lnTo>
                      <a:pt x="63591" y="92366"/>
                    </a:lnTo>
                    <a:lnTo>
                      <a:pt x="65817" y="89981"/>
                    </a:lnTo>
                    <a:lnTo>
                      <a:pt x="69314" y="86961"/>
                    </a:lnTo>
                    <a:lnTo>
                      <a:pt x="73607" y="84099"/>
                    </a:lnTo>
                    <a:lnTo>
                      <a:pt x="77581" y="81556"/>
                    </a:lnTo>
                    <a:lnTo>
                      <a:pt x="80602" y="79966"/>
                    </a:lnTo>
                    <a:lnTo>
                      <a:pt x="86007" y="76468"/>
                    </a:lnTo>
                    <a:lnTo>
                      <a:pt x="89504" y="75197"/>
                    </a:lnTo>
                    <a:lnTo>
                      <a:pt x="92525" y="75197"/>
                    </a:lnTo>
                    <a:cubicBezTo>
                      <a:pt x="92525" y="75197"/>
                      <a:pt x="96976" y="79330"/>
                      <a:pt x="96976" y="79330"/>
                    </a:cubicBezTo>
                    <a:lnTo>
                      <a:pt x="100792" y="83145"/>
                    </a:lnTo>
                    <a:lnTo>
                      <a:pt x="101905" y="84735"/>
                    </a:lnTo>
                    <a:lnTo>
                      <a:pt x="99997" y="86166"/>
                    </a:lnTo>
                    <a:lnTo>
                      <a:pt x="96500" y="87597"/>
                    </a:lnTo>
                    <a:lnTo>
                      <a:pt x="95864" y="88710"/>
                    </a:lnTo>
                    <a:lnTo>
                      <a:pt x="95546" y="89981"/>
                    </a:lnTo>
                    <a:lnTo>
                      <a:pt x="95546" y="91253"/>
                    </a:lnTo>
                    <a:cubicBezTo>
                      <a:pt x="95546" y="91253"/>
                      <a:pt x="96182" y="92366"/>
                      <a:pt x="96182" y="92366"/>
                    </a:cubicBezTo>
                    <a:lnTo>
                      <a:pt x="100474" y="94751"/>
                    </a:lnTo>
                    <a:lnTo>
                      <a:pt x="100951" y="96023"/>
                    </a:lnTo>
                    <a:lnTo>
                      <a:pt x="100951" y="97453"/>
                    </a:lnTo>
                    <a:cubicBezTo>
                      <a:pt x="100951" y="97453"/>
                      <a:pt x="100474" y="98248"/>
                      <a:pt x="100474" y="98248"/>
                    </a:cubicBezTo>
                    <a:lnTo>
                      <a:pt x="99520" y="98725"/>
                    </a:lnTo>
                    <a:lnTo>
                      <a:pt x="96500" y="99361"/>
                    </a:lnTo>
                    <a:lnTo>
                      <a:pt x="93956" y="100156"/>
                    </a:lnTo>
                    <a:lnTo>
                      <a:pt x="93002" y="100951"/>
                    </a:lnTo>
                    <a:lnTo>
                      <a:pt x="92207" y="101905"/>
                    </a:lnTo>
                    <a:lnTo>
                      <a:pt x="92207" y="102859"/>
                    </a:lnTo>
                    <a:cubicBezTo>
                      <a:pt x="92207" y="102859"/>
                      <a:pt x="93161" y="103972"/>
                      <a:pt x="93161" y="103972"/>
                    </a:cubicBezTo>
                    <a:lnTo>
                      <a:pt x="98407" y="107151"/>
                    </a:lnTo>
                    <a:lnTo>
                      <a:pt x="99043" y="108264"/>
                    </a:lnTo>
                    <a:lnTo>
                      <a:pt x="100156" y="109854"/>
                    </a:lnTo>
                    <a:lnTo>
                      <a:pt x="101428" y="110808"/>
                    </a:lnTo>
                    <a:lnTo>
                      <a:pt x="103654" y="111126"/>
                    </a:lnTo>
                    <a:lnTo>
                      <a:pt x="104767" y="111762"/>
                    </a:lnTo>
                    <a:lnTo>
                      <a:pt x="109854" y="117644"/>
                    </a:lnTo>
                    <a:lnTo>
                      <a:pt x="111126" y="118121"/>
                    </a:lnTo>
                    <a:lnTo>
                      <a:pt x="117008" y="116849"/>
                    </a:lnTo>
                    <a:lnTo>
                      <a:pt x="117803" y="116849"/>
                    </a:lnTo>
                    <a:cubicBezTo>
                      <a:pt x="117803" y="116849"/>
                      <a:pt x="117326" y="104290"/>
                      <a:pt x="117326" y="104290"/>
                    </a:cubicBezTo>
                    <a:lnTo>
                      <a:pt x="117326" y="103495"/>
                    </a:lnTo>
                    <a:cubicBezTo>
                      <a:pt x="117326" y="103495"/>
                      <a:pt x="119551" y="99361"/>
                      <a:pt x="119551" y="99361"/>
                    </a:cubicBezTo>
                    <a:lnTo>
                      <a:pt x="120505" y="95387"/>
                    </a:lnTo>
                    <a:lnTo>
                      <a:pt x="121936" y="93479"/>
                    </a:lnTo>
                    <a:lnTo>
                      <a:pt x="124798" y="95069"/>
                    </a:lnTo>
                    <a:lnTo>
                      <a:pt x="124798" y="96976"/>
                    </a:lnTo>
                    <a:cubicBezTo>
                      <a:pt x="124798" y="96976"/>
                      <a:pt x="125116" y="97771"/>
                      <a:pt x="125116" y="97771"/>
                    </a:cubicBezTo>
                    <a:lnTo>
                      <a:pt x="126388" y="96818"/>
                    </a:lnTo>
                    <a:lnTo>
                      <a:pt x="127341" y="95387"/>
                    </a:lnTo>
                    <a:lnTo>
                      <a:pt x="129408" y="88233"/>
                    </a:lnTo>
                    <a:lnTo>
                      <a:pt x="130839" y="86802"/>
                    </a:lnTo>
                    <a:lnTo>
                      <a:pt x="132111" y="86166"/>
                    </a:lnTo>
                    <a:lnTo>
                      <a:pt x="132111" y="84576"/>
                    </a:lnTo>
                    <a:cubicBezTo>
                      <a:pt x="132111" y="84576"/>
                      <a:pt x="131157" y="81079"/>
                      <a:pt x="131157" y="81079"/>
                    </a:cubicBezTo>
                    <a:lnTo>
                      <a:pt x="131157" y="77422"/>
                    </a:lnTo>
                    <a:cubicBezTo>
                      <a:pt x="131157" y="77422"/>
                      <a:pt x="133701" y="69632"/>
                      <a:pt x="133701" y="69632"/>
                    </a:cubicBezTo>
                    <a:lnTo>
                      <a:pt x="135449" y="61206"/>
                    </a:lnTo>
                    <a:lnTo>
                      <a:pt x="137516" y="57550"/>
                    </a:lnTo>
                    <a:lnTo>
                      <a:pt x="140855" y="55642"/>
                    </a:lnTo>
                    <a:lnTo>
                      <a:pt x="144352" y="54370"/>
                    </a:lnTo>
                    <a:lnTo>
                      <a:pt x="148009" y="53417"/>
                    </a:lnTo>
                    <a:lnTo>
                      <a:pt x="154527" y="53417"/>
                    </a:lnTo>
                    <a:cubicBezTo>
                      <a:pt x="154527" y="53417"/>
                      <a:pt x="160886" y="54689"/>
                      <a:pt x="160886" y="54689"/>
                    </a:cubicBezTo>
                    <a:lnTo>
                      <a:pt x="159137" y="50237"/>
                    </a:lnTo>
                    <a:close/>
                    <a:moveTo>
                      <a:pt x="22416" y="43401"/>
                    </a:moveTo>
                    <a:lnTo>
                      <a:pt x="21303" y="44037"/>
                    </a:lnTo>
                    <a:lnTo>
                      <a:pt x="20349" y="43719"/>
                    </a:lnTo>
                    <a:lnTo>
                      <a:pt x="20349" y="42288"/>
                    </a:lnTo>
                    <a:lnTo>
                      <a:pt x="21144" y="41652"/>
                    </a:lnTo>
                    <a:lnTo>
                      <a:pt x="21939" y="41652"/>
                    </a:lnTo>
                    <a:cubicBezTo>
                      <a:pt x="21939" y="41652"/>
                      <a:pt x="22734" y="42129"/>
                      <a:pt x="22734" y="42129"/>
                    </a:cubicBezTo>
                    <a:lnTo>
                      <a:pt x="22416" y="43242"/>
                    </a:lnTo>
                    <a:close/>
                    <a:moveTo>
                      <a:pt x="6518" y="29729"/>
                    </a:moveTo>
                    <a:lnTo>
                      <a:pt x="7154" y="29411"/>
                    </a:lnTo>
                    <a:lnTo>
                      <a:pt x="7154" y="28457"/>
                    </a:lnTo>
                    <a:cubicBezTo>
                      <a:pt x="7154" y="28457"/>
                      <a:pt x="7154" y="27662"/>
                      <a:pt x="7154" y="27662"/>
                    </a:cubicBezTo>
                    <a:lnTo>
                      <a:pt x="6359" y="27344"/>
                    </a:lnTo>
                    <a:lnTo>
                      <a:pt x="5405" y="27344"/>
                    </a:lnTo>
                    <a:cubicBezTo>
                      <a:pt x="5405" y="27344"/>
                      <a:pt x="5405" y="28457"/>
                      <a:pt x="5405" y="28457"/>
                    </a:cubicBezTo>
                    <a:lnTo>
                      <a:pt x="5723" y="29252"/>
                    </a:lnTo>
                    <a:lnTo>
                      <a:pt x="6677" y="29570"/>
                    </a:lnTo>
                    <a:close/>
                    <a:moveTo>
                      <a:pt x="36565" y="97136"/>
                    </a:moveTo>
                    <a:lnTo>
                      <a:pt x="33862" y="91730"/>
                    </a:lnTo>
                    <a:lnTo>
                      <a:pt x="34657" y="89505"/>
                    </a:lnTo>
                    <a:lnTo>
                      <a:pt x="33226" y="88233"/>
                    </a:lnTo>
                    <a:lnTo>
                      <a:pt x="29570" y="86007"/>
                    </a:lnTo>
                    <a:lnTo>
                      <a:pt x="28616" y="85053"/>
                    </a:lnTo>
                    <a:lnTo>
                      <a:pt x="29093" y="83781"/>
                    </a:lnTo>
                    <a:lnTo>
                      <a:pt x="29411" y="81397"/>
                    </a:lnTo>
                    <a:lnTo>
                      <a:pt x="29093" y="79489"/>
                    </a:lnTo>
                    <a:lnTo>
                      <a:pt x="28139" y="78853"/>
                    </a:lnTo>
                    <a:lnTo>
                      <a:pt x="26390" y="78853"/>
                    </a:lnTo>
                    <a:cubicBezTo>
                      <a:pt x="26390" y="78853"/>
                      <a:pt x="24164" y="79330"/>
                      <a:pt x="24164" y="79330"/>
                    </a:cubicBezTo>
                    <a:lnTo>
                      <a:pt x="19713" y="81238"/>
                    </a:lnTo>
                    <a:lnTo>
                      <a:pt x="16693" y="80125"/>
                    </a:lnTo>
                    <a:lnTo>
                      <a:pt x="14944" y="78853"/>
                    </a:lnTo>
                    <a:lnTo>
                      <a:pt x="13990" y="77899"/>
                    </a:lnTo>
                    <a:lnTo>
                      <a:pt x="11764" y="78694"/>
                    </a:lnTo>
                    <a:lnTo>
                      <a:pt x="11128" y="78217"/>
                    </a:lnTo>
                    <a:lnTo>
                      <a:pt x="11128" y="75673"/>
                    </a:lnTo>
                    <a:cubicBezTo>
                      <a:pt x="11128" y="75673"/>
                      <a:pt x="10333" y="74402"/>
                      <a:pt x="10333" y="74402"/>
                    </a:cubicBezTo>
                    <a:lnTo>
                      <a:pt x="8903" y="72812"/>
                    </a:lnTo>
                    <a:lnTo>
                      <a:pt x="7631" y="72017"/>
                    </a:lnTo>
                    <a:lnTo>
                      <a:pt x="2861" y="73607"/>
                    </a:lnTo>
                    <a:lnTo>
                      <a:pt x="0" y="74084"/>
                    </a:lnTo>
                    <a:lnTo>
                      <a:pt x="477" y="74720"/>
                    </a:lnTo>
                    <a:lnTo>
                      <a:pt x="1431" y="75832"/>
                    </a:lnTo>
                    <a:lnTo>
                      <a:pt x="2067" y="76627"/>
                    </a:lnTo>
                    <a:lnTo>
                      <a:pt x="6677" y="83464"/>
                    </a:lnTo>
                    <a:lnTo>
                      <a:pt x="8744" y="85530"/>
                    </a:lnTo>
                    <a:lnTo>
                      <a:pt x="9857" y="87279"/>
                    </a:lnTo>
                    <a:lnTo>
                      <a:pt x="10652" y="89187"/>
                    </a:lnTo>
                    <a:lnTo>
                      <a:pt x="12082" y="90459"/>
                    </a:lnTo>
                    <a:lnTo>
                      <a:pt x="13990" y="91094"/>
                    </a:lnTo>
                    <a:lnTo>
                      <a:pt x="16216" y="93002"/>
                    </a:lnTo>
                    <a:lnTo>
                      <a:pt x="17805" y="94433"/>
                    </a:lnTo>
                    <a:lnTo>
                      <a:pt x="20349" y="97453"/>
                    </a:lnTo>
                    <a:lnTo>
                      <a:pt x="23052" y="98566"/>
                    </a:lnTo>
                    <a:lnTo>
                      <a:pt x="33067" y="100792"/>
                    </a:lnTo>
                    <a:lnTo>
                      <a:pt x="38632" y="101746"/>
                    </a:lnTo>
                    <a:lnTo>
                      <a:pt x="37519" y="99202"/>
                    </a:lnTo>
                    <a:lnTo>
                      <a:pt x="36565" y="971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0" name="Freeform: Shape 5089">
                <a:extLst>
                  <a:ext uri="{FF2B5EF4-FFF2-40B4-BE49-F238E27FC236}">
                    <a16:creationId xmlns:a16="http://schemas.microsoft.com/office/drawing/2014/main" id="{F7C3D47E-D886-03AB-23B2-7854F3E77805}"/>
                  </a:ext>
                </a:extLst>
              </p:cNvPr>
              <p:cNvSpPr/>
              <p:nvPr/>
            </p:nvSpPr>
            <p:spPr>
              <a:xfrm>
                <a:off x="10221003" y="3568422"/>
                <a:ext cx="4929" cy="5564"/>
              </a:xfrm>
              <a:custGeom>
                <a:avLst/>
                <a:gdLst>
                  <a:gd name="connsiteX0" fmla="*/ 4770 w 4929"/>
                  <a:gd name="connsiteY0" fmla="*/ 4769 h 5564"/>
                  <a:gd name="connsiteX1" fmla="*/ 4452 w 4929"/>
                  <a:gd name="connsiteY1" fmla="*/ 3974 h 5564"/>
                  <a:gd name="connsiteX2" fmla="*/ 2703 w 4929"/>
                  <a:gd name="connsiteY2" fmla="*/ 1431 h 5564"/>
                  <a:gd name="connsiteX3" fmla="*/ 955 w 4929"/>
                  <a:gd name="connsiteY3" fmla="*/ 0 h 5564"/>
                  <a:gd name="connsiteX4" fmla="*/ 477 w 4929"/>
                  <a:gd name="connsiteY4" fmla="*/ 636 h 5564"/>
                  <a:gd name="connsiteX5" fmla="*/ 0 w 4929"/>
                  <a:gd name="connsiteY5" fmla="*/ 2067 h 5564"/>
                  <a:gd name="connsiteX6" fmla="*/ 1749 w 4929"/>
                  <a:gd name="connsiteY6" fmla="*/ 3338 h 5564"/>
                  <a:gd name="connsiteX7" fmla="*/ 3498 w 4929"/>
                  <a:gd name="connsiteY7" fmla="*/ 5087 h 5564"/>
                  <a:gd name="connsiteX8" fmla="*/ 4929 w 4929"/>
                  <a:gd name="connsiteY8" fmla="*/ 5564 h 5564"/>
                  <a:gd name="connsiteX9" fmla="*/ 4770 w 4929"/>
                  <a:gd name="connsiteY9" fmla="*/ 4769 h 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29" h="5564">
                    <a:moveTo>
                      <a:pt x="4770" y="4769"/>
                    </a:moveTo>
                    <a:lnTo>
                      <a:pt x="4452" y="3974"/>
                    </a:lnTo>
                    <a:lnTo>
                      <a:pt x="2703" y="1431"/>
                    </a:lnTo>
                    <a:lnTo>
                      <a:pt x="955" y="0"/>
                    </a:lnTo>
                    <a:lnTo>
                      <a:pt x="477" y="636"/>
                    </a:lnTo>
                    <a:lnTo>
                      <a:pt x="0" y="2067"/>
                    </a:lnTo>
                    <a:lnTo>
                      <a:pt x="1749" y="3338"/>
                    </a:lnTo>
                    <a:lnTo>
                      <a:pt x="3498" y="5087"/>
                    </a:lnTo>
                    <a:lnTo>
                      <a:pt x="4929" y="5564"/>
                    </a:lnTo>
                    <a:lnTo>
                      <a:pt x="4770" y="47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1" name="Freeform: Shape 5090">
                <a:extLst>
                  <a:ext uri="{FF2B5EF4-FFF2-40B4-BE49-F238E27FC236}">
                    <a16:creationId xmlns:a16="http://schemas.microsoft.com/office/drawing/2014/main" id="{8290F3E4-5572-AF12-7D15-9CD6FAA4D90B}"/>
                  </a:ext>
                </a:extLst>
              </p:cNvPr>
              <p:cNvSpPr/>
              <p:nvPr/>
            </p:nvSpPr>
            <p:spPr>
              <a:xfrm>
                <a:off x="4433884" y="4217847"/>
                <a:ext cx="1321902" cy="1456716"/>
              </a:xfrm>
              <a:custGeom>
                <a:avLst/>
                <a:gdLst>
                  <a:gd name="connsiteX0" fmla="*/ 838768 w 1321902"/>
                  <a:gd name="connsiteY0" fmla="*/ 16852 h 1456716"/>
                  <a:gd name="connsiteX1" fmla="*/ 838768 w 1321902"/>
                  <a:gd name="connsiteY1" fmla="*/ 17647 h 1456716"/>
                  <a:gd name="connsiteX2" fmla="*/ 838927 w 1321902"/>
                  <a:gd name="connsiteY2" fmla="*/ 19554 h 1456716"/>
                  <a:gd name="connsiteX3" fmla="*/ 840517 w 1321902"/>
                  <a:gd name="connsiteY3" fmla="*/ 20349 h 1456716"/>
                  <a:gd name="connsiteX4" fmla="*/ 842902 w 1321902"/>
                  <a:gd name="connsiteY4" fmla="*/ 18759 h 1456716"/>
                  <a:gd name="connsiteX5" fmla="*/ 840676 w 1321902"/>
                  <a:gd name="connsiteY5" fmla="*/ 15580 h 1456716"/>
                  <a:gd name="connsiteX6" fmla="*/ 838768 w 1321902"/>
                  <a:gd name="connsiteY6" fmla="*/ 17011 h 1456716"/>
                  <a:gd name="connsiteX7" fmla="*/ 762141 w 1321902"/>
                  <a:gd name="connsiteY7" fmla="*/ 203174 h 1456716"/>
                  <a:gd name="connsiteX8" fmla="*/ 760710 w 1321902"/>
                  <a:gd name="connsiteY8" fmla="*/ 204446 h 1456716"/>
                  <a:gd name="connsiteX9" fmla="*/ 761028 w 1321902"/>
                  <a:gd name="connsiteY9" fmla="*/ 205718 h 1456716"/>
                  <a:gd name="connsiteX10" fmla="*/ 762141 w 1321902"/>
                  <a:gd name="connsiteY10" fmla="*/ 205241 h 1456716"/>
                  <a:gd name="connsiteX11" fmla="*/ 765320 w 1321902"/>
                  <a:gd name="connsiteY11" fmla="*/ 204605 h 1456716"/>
                  <a:gd name="connsiteX12" fmla="*/ 765002 w 1321902"/>
                  <a:gd name="connsiteY12" fmla="*/ 203015 h 1456716"/>
                  <a:gd name="connsiteX13" fmla="*/ 763095 w 1321902"/>
                  <a:gd name="connsiteY13" fmla="*/ 201425 h 1456716"/>
                  <a:gd name="connsiteX14" fmla="*/ 762141 w 1321902"/>
                  <a:gd name="connsiteY14" fmla="*/ 203174 h 1456716"/>
                  <a:gd name="connsiteX15" fmla="*/ 755781 w 1321902"/>
                  <a:gd name="connsiteY15" fmla="*/ 193477 h 1456716"/>
                  <a:gd name="connsiteX16" fmla="*/ 757054 w 1321902"/>
                  <a:gd name="connsiteY16" fmla="*/ 193477 h 1456716"/>
                  <a:gd name="connsiteX17" fmla="*/ 759120 w 1321902"/>
                  <a:gd name="connsiteY17" fmla="*/ 192841 h 1456716"/>
                  <a:gd name="connsiteX18" fmla="*/ 760233 w 1321902"/>
                  <a:gd name="connsiteY18" fmla="*/ 191410 h 1456716"/>
                  <a:gd name="connsiteX19" fmla="*/ 761346 w 1321902"/>
                  <a:gd name="connsiteY19" fmla="*/ 191728 h 1456716"/>
                  <a:gd name="connsiteX20" fmla="*/ 763572 w 1321902"/>
                  <a:gd name="connsiteY20" fmla="*/ 189184 h 1456716"/>
                  <a:gd name="connsiteX21" fmla="*/ 765002 w 1321902"/>
                  <a:gd name="connsiteY21" fmla="*/ 187912 h 1456716"/>
                  <a:gd name="connsiteX22" fmla="*/ 768977 w 1321902"/>
                  <a:gd name="connsiteY22" fmla="*/ 187435 h 1456716"/>
                  <a:gd name="connsiteX23" fmla="*/ 766274 w 1321902"/>
                  <a:gd name="connsiteY23" fmla="*/ 184097 h 1456716"/>
                  <a:gd name="connsiteX24" fmla="*/ 765797 w 1321902"/>
                  <a:gd name="connsiteY24" fmla="*/ 184097 h 1456716"/>
                  <a:gd name="connsiteX25" fmla="*/ 762141 w 1321902"/>
                  <a:gd name="connsiteY25" fmla="*/ 185051 h 1456716"/>
                  <a:gd name="connsiteX26" fmla="*/ 757371 w 1321902"/>
                  <a:gd name="connsiteY26" fmla="*/ 185845 h 1456716"/>
                  <a:gd name="connsiteX27" fmla="*/ 755464 w 1321902"/>
                  <a:gd name="connsiteY27" fmla="*/ 187594 h 1456716"/>
                  <a:gd name="connsiteX28" fmla="*/ 753556 w 1321902"/>
                  <a:gd name="connsiteY28" fmla="*/ 190456 h 1456716"/>
                  <a:gd name="connsiteX29" fmla="*/ 753079 w 1321902"/>
                  <a:gd name="connsiteY29" fmla="*/ 193000 h 1456716"/>
                  <a:gd name="connsiteX30" fmla="*/ 753397 w 1321902"/>
                  <a:gd name="connsiteY30" fmla="*/ 193794 h 1456716"/>
                  <a:gd name="connsiteX31" fmla="*/ 755623 w 1321902"/>
                  <a:gd name="connsiteY31" fmla="*/ 193158 h 1456716"/>
                  <a:gd name="connsiteX32" fmla="*/ 839881 w 1321902"/>
                  <a:gd name="connsiteY32" fmla="*/ 2861 h 1456716"/>
                  <a:gd name="connsiteX33" fmla="*/ 840517 w 1321902"/>
                  <a:gd name="connsiteY33" fmla="*/ 954 h 1456716"/>
                  <a:gd name="connsiteX34" fmla="*/ 839245 w 1321902"/>
                  <a:gd name="connsiteY34" fmla="*/ 0 h 1456716"/>
                  <a:gd name="connsiteX35" fmla="*/ 837814 w 1321902"/>
                  <a:gd name="connsiteY35" fmla="*/ 2067 h 1456716"/>
                  <a:gd name="connsiteX36" fmla="*/ 839086 w 1321902"/>
                  <a:gd name="connsiteY36" fmla="*/ 3815 h 1456716"/>
                  <a:gd name="connsiteX37" fmla="*/ 839881 w 1321902"/>
                  <a:gd name="connsiteY37" fmla="*/ 3021 h 1456716"/>
                  <a:gd name="connsiteX38" fmla="*/ 691078 w 1321902"/>
                  <a:gd name="connsiteY38" fmla="*/ 164383 h 1456716"/>
                  <a:gd name="connsiteX39" fmla="*/ 691396 w 1321902"/>
                  <a:gd name="connsiteY39" fmla="*/ 165814 h 1456716"/>
                  <a:gd name="connsiteX40" fmla="*/ 692985 w 1321902"/>
                  <a:gd name="connsiteY40" fmla="*/ 167245 h 1456716"/>
                  <a:gd name="connsiteX41" fmla="*/ 694257 w 1321902"/>
                  <a:gd name="connsiteY41" fmla="*/ 165814 h 1456716"/>
                  <a:gd name="connsiteX42" fmla="*/ 693621 w 1321902"/>
                  <a:gd name="connsiteY42" fmla="*/ 164702 h 1456716"/>
                  <a:gd name="connsiteX43" fmla="*/ 693621 w 1321902"/>
                  <a:gd name="connsiteY43" fmla="*/ 162476 h 1456716"/>
                  <a:gd name="connsiteX44" fmla="*/ 691872 w 1321902"/>
                  <a:gd name="connsiteY44" fmla="*/ 160409 h 1456716"/>
                  <a:gd name="connsiteX45" fmla="*/ 691236 w 1321902"/>
                  <a:gd name="connsiteY45" fmla="*/ 162158 h 1456716"/>
                  <a:gd name="connsiteX46" fmla="*/ 690601 w 1321902"/>
                  <a:gd name="connsiteY46" fmla="*/ 162476 h 1456716"/>
                  <a:gd name="connsiteX47" fmla="*/ 689965 w 1321902"/>
                  <a:gd name="connsiteY47" fmla="*/ 163747 h 1456716"/>
                  <a:gd name="connsiteX48" fmla="*/ 691236 w 1321902"/>
                  <a:gd name="connsiteY48" fmla="*/ 164225 h 1456716"/>
                  <a:gd name="connsiteX49" fmla="*/ 679949 w 1321902"/>
                  <a:gd name="connsiteY49" fmla="*/ 38155 h 1456716"/>
                  <a:gd name="connsiteX50" fmla="*/ 684083 w 1321902"/>
                  <a:gd name="connsiteY50" fmla="*/ 32909 h 1456716"/>
                  <a:gd name="connsiteX51" fmla="*/ 685195 w 1321902"/>
                  <a:gd name="connsiteY51" fmla="*/ 27662 h 1456716"/>
                  <a:gd name="connsiteX52" fmla="*/ 683764 w 1321902"/>
                  <a:gd name="connsiteY52" fmla="*/ 27980 h 1456716"/>
                  <a:gd name="connsiteX53" fmla="*/ 683764 w 1321902"/>
                  <a:gd name="connsiteY53" fmla="*/ 30365 h 1456716"/>
                  <a:gd name="connsiteX54" fmla="*/ 683129 w 1321902"/>
                  <a:gd name="connsiteY54" fmla="*/ 31955 h 1456716"/>
                  <a:gd name="connsiteX55" fmla="*/ 682493 w 1321902"/>
                  <a:gd name="connsiteY55" fmla="*/ 32432 h 1456716"/>
                  <a:gd name="connsiteX56" fmla="*/ 681380 w 1321902"/>
                  <a:gd name="connsiteY56" fmla="*/ 33385 h 1456716"/>
                  <a:gd name="connsiteX57" fmla="*/ 678836 w 1321902"/>
                  <a:gd name="connsiteY57" fmla="*/ 37678 h 1456716"/>
                  <a:gd name="connsiteX58" fmla="*/ 677723 w 1321902"/>
                  <a:gd name="connsiteY58" fmla="*/ 38791 h 1456716"/>
                  <a:gd name="connsiteX59" fmla="*/ 677723 w 1321902"/>
                  <a:gd name="connsiteY59" fmla="*/ 40062 h 1456716"/>
                  <a:gd name="connsiteX60" fmla="*/ 679949 w 1321902"/>
                  <a:gd name="connsiteY60" fmla="*/ 38314 h 1456716"/>
                  <a:gd name="connsiteX61" fmla="*/ 673749 w 1321902"/>
                  <a:gd name="connsiteY61" fmla="*/ 44037 h 1456716"/>
                  <a:gd name="connsiteX62" fmla="*/ 676292 w 1321902"/>
                  <a:gd name="connsiteY62" fmla="*/ 41970 h 1456716"/>
                  <a:gd name="connsiteX63" fmla="*/ 676611 w 1321902"/>
                  <a:gd name="connsiteY63" fmla="*/ 40698 h 1456716"/>
                  <a:gd name="connsiteX64" fmla="*/ 675816 w 1321902"/>
                  <a:gd name="connsiteY64" fmla="*/ 41334 h 1456716"/>
                  <a:gd name="connsiteX65" fmla="*/ 670569 w 1321902"/>
                  <a:gd name="connsiteY65" fmla="*/ 43878 h 1456716"/>
                  <a:gd name="connsiteX66" fmla="*/ 668026 w 1321902"/>
                  <a:gd name="connsiteY66" fmla="*/ 46740 h 1456716"/>
                  <a:gd name="connsiteX67" fmla="*/ 672636 w 1321902"/>
                  <a:gd name="connsiteY67" fmla="*/ 44514 h 1456716"/>
                  <a:gd name="connsiteX68" fmla="*/ 673749 w 1321902"/>
                  <a:gd name="connsiteY68" fmla="*/ 44037 h 1456716"/>
                  <a:gd name="connsiteX69" fmla="*/ 677246 w 1321902"/>
                  <a:gd name="connsiteY69" fmla="*/ 160250 h 1456716"/>
                  <a:gd name="connsiteX70" fmla="*/ 677565 w 1321902"/>
                  <a:gd name="connsiteY70" fmla="*/ 161522 h 1456716"/>
                  <a:gd name="connsiteX71" fmla="*/ 678041 w 1321902"/>
                  <a:gd name="connsiteY71" fmla="*/ 161522 h 1456716"/>
                  <a:gd name="connsiteX72" fmla="*/ 679790 w 1321902"/>
                  <a:gd name="connsiteY72" fmla="*/ 161522 h 1456716"/>
                  <a:gd name="connsiteX73" fmla="*/ 680426 w 1321902"/>
                  <a:gd name="connsiteY73" fmla="*/ 159137 h 1456716"/>
                  <a:gd name="connsiteX74" fmla="*/ 679631 w 1321902"/>
                  <a:gd name="connsiteY74" fmla="*/ 158819 h 1456716"/>
                  <a:gd name="connsiteX75" fmla="*/ 677882 w 1321902"/>
                  <a:gd name="connsiteY75" fmla="*/ 159137 h 1456716"/>
                  <a:gd name="connsiteX76" fmla="*/ 677246 w 1321902"/>
                  <a:gd name="connsiteY76" fmla="*/ 160250 h 1456716"/>
                  <a:gd name="connsiteX77" fmla="*/ 688216 w 1321902"/>
                  <a:gd name="connsiteY77" fmla="*/ 119870 h 1456716"/>
                  <a:gd name="connsiteX78" fmla="*/ 685354 w 1321902"/>
                  <a:gd name="connsiteY78" fmla="*/ 118757 h 1456716"/>
                  <a:gd name="connsiteX79" fmla="*/ 684241 w 1321902"/>
                  <a:gd name="connsiteY79" fmla="*/ 117485 h 1456716"/>
                  <a:gd name="connsiteX80" fmla="*/ 684241 w 1321902"/>
                  <a:gd name="connsiteY80" fmla="*/ 116213 h 1456716"/>
                  <a:gd name="connsiteX81" fmla="*/ 685354 w 1321902"/>
                  <a:gd name="connsiteY81" fmla="*/ 112557 h 1456716"/>
                  <a:gd name="connsiteX82" fmla="*/ 686149 w 1321902"/>
                  <a:gd name="connsiteY82" fmla="*/ 111444 h 1456716"/>
                  <a:gd name="connsiteX83" fmla="*/ 686944 w 1321902"/>
                  <a:gd name="connsiteY83" fmla="*/ 111126 h 1456716"/>
                  <a:gd name="connsiteX84" fmla="*/ 688693 w 1321902"/>
                  <a:gd name="connsiteY84" fmla="*/ 109059 h 1456716"/>
                  <a:gd name="connsiteX85" fmla="*/ 688216 w 1321902"/>
                  <a:gd name="connsiteY85" fmla="*/ 107946 h 1456716"/>
                  <a:gd name="connsiteX86" fmla="*/ 687580 w 1321902"/>
                  <a:gd name="connsiteY86" fmla="*/ 107310 h 1456716"/>
                  <a:gd name="connsiteX87" fmla="*/ 686785 w 1321902"/>
                  <a:gd name="connsiteY87" fmla="*/ 106992 h 1456716"/>
                  <a:gd name="connsiteX88" fmla="*/ 685672 w 1321902"/>
                  <a:gd name="connsiteY88" fmla="*/ 109695 h 1456716"/>
                  <a:gd name="connsiteX89" fmla="*/ 684400 w 1321902"/>
                  <a:gd name="connsiteY89" fmla="*/ 109695 h 1456716"/>
                  <a:gd name="connsiteX90" fmla="*/ 683129 w 1321902"/>
                  <a:gd name="connsiteY90" fmla="*/ 108582 h 1456716"/>
                  <a:gd name="connsiteX91" fmla="*/ 682652 w 1321902"/>
                  <a:gd name="connsiteY91" fmla="*/ 106356 h 1456716"/>
                  <a:gd name="connsiteX92" fmla="*/ 682652 w 1321902"/>
                  <a:gd name="connsiteY92" fmla="*/ 105085 h 1456716"/>
                  <a:gd name="connsiteX93" fmla="*/ 681539 w 1321902"/>
                  <a:gd name="connsiteY93" fmla="*/ 104926 h 1456716"/>
                  <a:gd name="connsiteX94" fmla="*/ 679472 w 1321902"/>
                  <a:gd name="connsiteY94" fmla="*/ 106197 h 1456716"/>
                  <a:gd name="connsiteX95" fmla="*/ 678041 w 1321902"/>
                  <a:gd name="connsiteY95" fmla="*/ 108264 h 1456716"/>
                  <a:gd name="connsiteX96" fmla="*/ 674862 w 1321902"/>
                  <a:gd name="connsiteY96" fmla="*/ 110331 h 1456716"/>
                  <a:gd name="connsiteX97" fmla="*/ 674544 w 1321902"/>
                  <a:gd name="connsiteY97" fmla="*/ 114623 h 1456716"/>
                  <a:gd name="connsiteX98" fmla="*/ 675021 w 1321902"/>
                  <a:gd name="connsiteY98" fmla="*/ 117962 h 1456716"/>
                  <a:gd name="connsiteX99" fmla="*/ 674067 w 1321902"/>
                  <a:gd name="connsiteY99" fmla="*/ 119393 h 1456716"/>
                  <a:gd name="connsiteX100" fmla="*/ 672477 w 1321902"/>
                  <a:gd name="connsiteY100" fmla="*/ 120506 h 1456716"/>
                  <a:gd name="connsiteX101" fmla="*/ 673272 w 1321902"/>
                  <a:gd name="connsiteY101" fmla="*/ 120983 h 1456716"/>
                  <a:gd name="connsiteX102" fmla="*/ 676134 w 1321902"/>
                  <a:gd name="connsiteY102" fmla="*/ 120983 h 1456716"/>
                  <a:gd name="connsiteX103" fmla="*/ 681539 w 1321902"/>
                  <a:gd name="connsiteY103" fmla="*/ 122413 h 1456716"/>
                  <a:gd name="connsiteX104" fmla="*/ 684718 w 1321902"/>
                  <a:gd name="connsiteY104" fmla="*/ 122413 h 1456716"/>
                  <a:gd name="connsiteX105" fmla="*/ 688534 w 1321902"/>
                  <a:gd name="connsiteY105" fmla="*/ 122731 h 1456716"/>
                  <a:gd name="connsiteX106" fmla="*/ 689647 w 1321902"/>
                  <a:gd name="connsiteY106" fmla="*/ 121300 h 1456716"/>
                  <a:gd name="connsiteX107" fmla="*/ 690283 w 1321902"/>
                  <a:gd name="connsiteY107" fmla="*/ 119551 h 1456716"/>
                  <a:gd name="connsiteX108" fmla="*/ 689806 w 1321902"/>
                  <a:gd name="connsiteY108" fmla="*/ 119551 h 1456716"/>
                  <a:gd name="connsiteX109" fmla="*/ 688375 w 1321902"/>
                  <a:gd name="connsiteY109" fmla="*/ 119870 h 1456716"/>
                  <a:gd name="connsiteX110" fmla="*/ 687103 w 1321902"/>
                  <a:gd name="connsiteY110" fmla="*/ 161522 h 1456716"/>
                  <a:gd name="connsiteX111" fmla="*/ 687580 w 1321902"/>
                  <a:gd name="connsiteY111" fmla="*/ 161522 h 1456716"/>
                  <a:gd name="connsiteX112" fmla="*/ 688375 w 1321902"/>
                  <a:gd name="connsiteY112" fmla="*/ 160409 h 1456716"/>
                  <a:gd name="connsiteX113" fmla="*/ 688057 w 1321902"/>
                  <a:gd name="connsiteY113" fmla="*/ 157865 h 1456716"/>
                  <a:gd name="connsiteX114" fmla="*/ 687103 w 1321902"/>
                  <a:gd name="connsiteY114" fmla="*/ 159137 h 1456716"/>
                  <a:gd name="connsiteX115" fmla="*/ 687103 w 1321902"/>
                  <a:gd name="connsiteY115" fmla="*/ 161522 h 1456716"/>
                  <a:gd name="connsiteX116" fmla="*/ 1035583 w 1321902"/>
                  <a:gd name="connsiteY116" fmla="*/ 299356 h 1456716"/>
                  <a:gd name="connsiteX117" fmla="*/ 1036537 w 1321902"/>
                  <a:gd name="connsiteY117" fmla="*/ 299356 h 1456716"/>
                  <a:gd name="connsiteX118" fmla="*/ 1037173 w 1321902"/>
                  <a:gd name="connsiteY118" fmla="*/ 299038 h 1456716"/>
                  <a:gd name="connsiteX119" fmla="*/ 1037173 w 1321902"/>
                  <a:gd name="connsiteY119" fmla="*/ 298561 h 1456716"/>
                  <a:gd name="connsiteX120" fmla="*/ 1036060 w 1321902"/>
                  <a:gd name="connsiteY120" fmla="*/ 296971 h 1456716"/>
                  <a:gd name="connsiteX121" fmla="*/ 1035424 w 1321902"/>
                  <a:gd name="connsiteY121" fmla="*/ 294904 h 1456716"/>
                  <a:gd name="connsiteX122" fmla="*/ 1034152 w 1321902"/>
                  <a:gd name="connsiteY122" fmla="*/ 298720 h 1456716"/>
                  <a:gd name="connsiteX123" fmla="*/ 1035583 w 1321902"/>
                  <a:gd name="connsiteY123" fmla="*/ 299197 h 1456716"/>
                  <a:gd name="connsiteX124" fmla="*/ 1079461 w 1321902"/>
                  <a:gd name="connsiteY124" fmla="*/ 359608 h 1456716"/>
                  <a:gd name="connsiteX125" fmla="*/ 1080415 w 1321902"/>
                  <a:gd name="connsiteY125" fmla="*/ 359131 h 1456716"/>
                  <a:gd name="connsiteX126" fmla="*/ 1079620 w 1321902"/>
                  <a:gd name="connsiteY126" fmla="*/ 356747 h 1456716"/>
                  <a:gd name="connsiteX127" fmla="*/ 1078666 w 1321902"/>
                  <a:gd name="connsiteY127" fmla="*/ 356270 h 1456716"/>
                  <a:gd name="connsiteX128" fmla="*/ 1078666 w 1321902"/>
                  <a:gd name="connsiteY128" fmla="*/ 358019 h 1456716"/>
                  <a:gd name="connsiteX129" fmla="*/ 1077871 w 1321902"/>
                  <a:gd name="connsiteY129" fmla="*/ 359291 h 1456716"/>
                  <a:gd name="connsiteX130" fmla="*/ 1078666 w 1321902"/>
                  <a:gd name="connsiteY130" fmla="*/ 359768 h 1456716"/>
                  <a:gd name="connsiteX131" fmla="*/ 1079461 w 1321902"/>
                  <a:gd name="connsiteY131" fmla="*/ 359768 h 1456716"/>
                  <a:gd name="connsiteX132" fmla="*/ 1152273 w 1321902"/>
                  <a:gd name="connsiteY132" fmla="*/ 464216 h 1456716"/>
                  <a:gd name="connsiteX133" fmla="*/ 1153068 w 1321902"/>
                  <a:gd name="connsiteY133" fmla="*/ 463421 h 1456716"/>
                  <a:gd name="connsiteX134" fmla="*/ 1153068 w 1321902"/>
                  <a:gd name="connsiteY134" fmla="*/ 461354 h 1456716"/>
                  <a:gd name="connsiteX135" fmla="*/ 1154976 w 1321902"/>
                  <a:gd name="connsiteY135" fmla="*/ 456108 h 1456716"/>
                  <a:gd name="connsiteX136" fmla="*/ 1161017 w 1321902"/>
                  <a:gd name="connsiteY136" fmla="*/ 442436 h 1456716"/>
                  <a:gd name="connsiteX137" fmla="*/ 1161335 w 1321902"/>
                  <a:gd name="connsiteY137" fmla="*/ 439893 h 1456716"/>
                  <a:gd name="connsiteX138" fmla="*/ 1159586 w 1321902"/>
                  <a:gd name="connsiteY138" fmla="*/ 437984 h 1456716"/>
                  <a:gd name="connsiteX139" fmla="*/ 1159109 w 1321902"/>
                  <a:gd name="connsiteY139" fmla="*/ 432579 h 1456716"/>
                  <a:gd name="connsiteX140" fmla="*/ 1158314 w 1321902"/>
                  <a:gd name="connsiteY140" fmla="*/ 432261 h 1456716"/>
                  <a:gd name="connsiteX141" fmla="*/ 1157360 w 1321902"/>
                  <a:gd name="connsiteY141" fmla="*/ 432579 h 1456716"/>
                  <a:gd name="connsiteX142" fmla="*/ 1156089 w 1321902"/>
                  <a:gd name="connsiteY142" fmla="*/ 433374 h 1456716"/>
                  <a:gd name="connsiteX143" fmla="*/ 1154976 w 1321902"/>
                  <a:gd name="connsiteY143" fmla="*/ 434964 h 1456716"/>
                  <a:gd name="connsiteX144" fmla="*/ 1156247 w 1321902"/>
                  <a:gd name="connsiteY144" fmla="*/ 435441 h 1456716"/>
                  <a:gd name="connsiteX145" fmla="*/ 1157837 w 1321902"/>
                  <a:gd name="connsiteY145" fmla="*/ 438144 h 1456716"/>
                  <a:gd name="connsiteX146" fmla="*/ 1157360 w 1321902"/>
                  <a:gd name="connsiteY146" fmla="*/ 440687 h 1456716"/>
                  <a:gd name="connsiteX147" fmla="*/ 1156247 w 1321902"/>
                  <a:gd name="connsiteY147" fmla="*/ 442595 h 1456716"/>
                  <a:gd name="connsiteX148" fmla="*/ 1151955 w 1321902"/>
                  <a:gd name="connsiteY148" fmla="*/ 446252 h 1456716"/>
                  <a:gd name="connsiteX149" fmla="*/ 1152591 w 1321902"/>
                  <a:gd name="connsiteY149" fmla="*/ 449590 h 1456716"/>
                  <a:gd name="connsiteX150" fmla="*/ 1152273 w 1321902"/>
                  <a:gd name="connsiteY150" fmla="*/ 451180 h 1456716"/>
                  <a:gd name="connsiteX151" fmla="*/ 1150842 w 1321902"/>
                  <a:gd name="connsiteY151" fmla="*/ 454041 h 1456716"/>
                  <a:gd name="connsiteX152" fmla="*/ 1150206 w 1321902"/>
                  <a:gd name="connsiteY152" fmla="*/ 457221 h 1456716"/>
                  <a:gd name="connsiteX153" fmla="*/ 1151001 w 1321902"/>
                  <a:gd name="connsiteY153" fmla="*/ 462626 h 1456716"/>
                  <a:gd name="connsiteX154" fmla="*/ 1152273 w 1321902"/>
                  <a:gd name="connsiteY154" fmla="*/ 464057 h 1456716"/>
                  <a:gd name="connsiteX155" fmla="*/ 1100287 w 1321902"/>
                  <a:gd name="connsiteY155" fmla="*/ 403327 h 1456716"/>
                  <a:gd name="connsiteX156" fmla="*/ 1100923 w 1321902"/>
                  <a:gd name="connsiteY156" fmla="*/ 402850 h 1456716"/>
                  <a:gd name="connsiteX157" fmla="*/ 1101877 w 1321902"/>
                  <a:gd name="connsiteY157" fmla="*/ 401579 h 1456716"/>
                  <a:gd name="connsiteX158" fmla="*/ 1101241 w 1321902"/>
                  <a:gd name="connsiteY158" fmla="*/ 399989 h 1456716"/>
                  <a:gd name="connsiteX159" fmla="*/ 1099969 w 1321902"/>
                  <a:gd name="connsiteY159" fmla="*/ 397763 h 1456716"/>
                  <a:gd name="connsiteX160" fmla="*/ 1100287 w 1321902"/>
                  <a:gd name="connsiteY160" fmla="*/ 395855 h 1456716"/>
                  <a:gd name="connsiteX161" fmla="*/ 1099492 w 1321902"/>
                  <a:gd name="connsiteY161" fmla="*/ 395378 h 1456716"/>
                  <a:gd name="connsiteX162" fmla="*/ 1098538 w 1321902"/>
                  <a:gd name="connsiteY162" fmla="*/ 395378 h 1456716"/>
                  <a:gd name="connsiteX163" fmla="*/ 1097584 w 1321902"/>
                  <a:gd name="connsiteY163" fmla="*/ 394743 h 1456716"/>
                  <a:gd name="connsiteX164" fmla="*/ 1095041 w 1321902"/>
                  <a:gd name="connsiteY164" fmla="*/ 393789 h 1456716"/>
                  <a:gd name="connsiteX165" fmla="*/ 1094246 w 1321902"/>
                  <a:gd name="connsiteY165" fmla="*/ 395855 h 1456716"/>
                  <a:gd name="connsiteX166" fmla="*/ 1098538 w 1321902"/>
                  <a:gd name="connsiteY166" fmla="*/ 402214 h 1456716"/>
                  <a:gd name="connsiteX167" fmla="*/ 1100128 w 1321902"/>
                  <a:gd name="connsiteY167" fmla="*/ 403327 h 1456716"/>
                  <a:gd name="connsiteX168" fmla="*/ 1162925 w 1321902"/>
                  <a:gd name="connsiteY168" fmla="*/ 511751 h 1456716"/>
                  <a:gd name="connsiteX169" fmla="*/ 1163561 w 1321902"/>
                  <a:gd name="connsiteY169" fmla="*/ 511274 h 1456716"/>
                  <a:gd name="connsiteX170" fmla="*/ 1163083 w 1321902"/>
                  <a:gd name="connsiteY170" fmla="*/ 507776 h 1456716"/>
                  <a:gd name="connsiteX171" fmla="*/ 1164196 w 1321902"/>
                  <a:gd name="connsiteY171" fmla="*/ 502689 h 1456716"/>
                  <a:gd name="connsiteX172" fmla="*/ 1163242 w 1321902"/>
                  <a:gd name="connsiteY172" fmla="*/ 502371 h 1456716"/>
                  <a:gd name="connsiteX173" fmla="*/ 1161812 w 1321902"/>
                  <a:gd name="connsiteY173" fmla="*/ 503007 h 1456716"/>
                  <a:gd name="connsiteX174" fmla="*/ 1161335 w 1321902"/>
                  <a:gd name="connsiteY174" fmla="*/ 505709 h 1456716"/>
                  <a:gd name="connsiteX175" fmla="*/ 1161653 w 1321902"/>
                  <a:gd name="connsiteY175" fmla="*/ 508730 h 1456716"/>
                  <a:gd name="connsiteX176" fmla="*/ 1162925 w 1321902"/>
                  <a:gd name="connsiteY176" fmla="*/ 511751 h 1456716"/>
                  <a:gd name="connsiteX177" fmla="*/ 843061 w 1321902"/>
                  <a:gd name="connsiteY177" fmla="*/ 5723 h 1456716"/>
                  <a:gd name="connsiteX178" fmla="*/ 844809 w 1321902"/>
                  <a:gd name="connsiteY178" fmla="*/ 3974 h 1456716"/>
                  <a:gd name="connsiteX179" fmla="*/ 843696 w 1321902"/>
                  <a:gd name="connsiteY179" fmla="*/ 2544 h 1456716"/>
                  <a:gd name="connsiteX180" fmla="*/ 841471 w 1321902"/>
                  <a:gd name="connsiteY180" fmla="*/ 2861 h 1456716"/>
                  <a:gd name="connsiteX181" fmla="*/ 840835 w 1321902"/>
                  <a:gd name="connsiteY181" fmla="*/ 4292 h 1456716"/>
                  <a:gd name="connsiteX182" fmla="*/ 841471 w 1321902"/>
                  <a:gd name="connsiteY182" fmla="*/ 5405 h 1456716"/>
                  <a:gd name="connsiteX183" fmla="*/ 843219 w 1321902"/>
                  <a:gd name="connsiteY183" fmla="*/ 5882 h 1456716"/>
                  <a:gd name="connsiteX184" fmla="*/ 1162289 w 1321902"/>
                  <a:gd name="connsiteY184" fmla="*/ 517156 h 1456716"/>
                  <a:gd name="connsiteX185" fmla="*/ 1162289 w 1321902"/>
                  <a:gd name="connsiteY185" fmla="*/ 522084 h 1456716"/>
                  <a:gd name="connsiteX186" fmla="*/ 1163083 w 1321902"/>
                  <a:gd name="connsiteY186" fmla="*/ 523356 h 1456716"/>
                  <a:gd name="connsiteX187" fmla="*/ 1163878 w 1321902"/>
                  <a:gd name="connsiteY187" fmla="*/ 523356 h 1456716"/>
                  <a:gd name="connsiteX188" fmla="*/ 1166422 w 1321902"/>
                  <a:gd name="connsiteY188" fmla="*/ 515089 h 1456716"/>
                  <a:gd name="connsiteX189" fmla="*/ 1165945 w 1321902"/>
                  <a:gd name="connsiteY189" fmla="*/ 514612 h 1456716"/>
                  <a:gd name="connsiteX190" fmla="*/ 1163402 w 1321902"/>
                  <a:gd name="connsiteY190" fmla="*/ 514135 h 1456716"/>
                  <a:gd name="connsiteX191" fmla="*/ 1162448 w 1321902"/>
                  <a:gd name="connsiteY191" fmla="*/ 517156 h 1456716"/>
                  <a:gd name="connsiteX192" fmla="*/ 1034152 w 1321902"/>
                  <a:gd name="connsiteY192" fmla="*/ 294746 h 1456716"/>
                  <a:gd name="connsiteX193" fmla="*/ 1034788 w 1321902"/>
                  <a:gd name="connsiteY193" fmla="*/ 294269 h 1456716"/>
                  <a:gd name="connsiteX194" fmla="*/ 1035106 w 1321902"/>
                  <a:gd name="connsiteY194" fmla="*/ 291566 h 1456716"/>
                  <a:gd name="connsiteX195" fmla="*/ 1033993 w 1321902"/>
                  <a:gd name="connsiteY195" fmla="*/ 292361 h 1456716"/>
                  <a:gd name="connsiteX196" fmla="*/ 1033198 w 1321902"/>
                  <a:gd name="connsiteY196" fmla="*/ 293315 h 1456716"/>
                  <a:gd name="connsiteX197" fmla="*/ 1032562 w 1321902"/>
                  <a:gd name="connsiteY197" fmla="*/ 294586 h 1456716"/>
                  <a:gd name="connsiteX198" fmla="*/ 1033358 w 1321902"/>
                  <a:gd name="connsiteY198" fmla="*/ 294904 h 1456716"/>
                  <a:gd name="connsiteX199" fmla="*/ 1033993 w 1321902"/>
                  <a:gd name="connsiteY199" fmla="*/ 294904 h 1456716"/>
                  <a:gd name="connsiteX200" fmla="*/ 1062610 w 1321902"/>
                  <a:gd name="connsiteY200" fmla="*/ 355793 h 1456716"/>
                  <a:gd name="connsiteX201" fmla="*/ 1062610 w 1321902"/>
                  <a:gd name="connsiteY201" fmla="*/ 354521 h 1456716"/>
                  <a:gd name="connsiteX202" fmla="*/ 1062133 w 1321902"/>
                  <a:gd name="connsiteY202" fmla="*/ 351501 h 1456716"/>
                  <a:gd name="connsiteX203" fmla="*/ 1061020 w 1321902"/>
                  <a:gd name="connsiteY203" fmla="*/ 352296 h 1456716"/>
                  <a:gd name="connsiteX204" fmla="*/ 1061020 w 1321902"/>
                  <a:gd name="connsiteY204" fmla="*/ 354521 h 1456716"/>
                  <a:gd name="connsiteX205" fmla="*/ 1061497 w 1321902"/>
                  <a:gd name="connsiteY205" fmla="*/ 356747 h 1456716"/>
                  <a:gd name="connsiteX206" fmla="*/ 1062450 w 1321902"/>
                  <a:gd name="connsiteY206" fmla="*/ 355793 h 1456716"/>
                  <a:gd name="connsiteX207" fmla="*/ 953232 w 1321902"/>
                  <a:gd name="connsiteY207" fmla="*/ 239739 h 1456716"/>
                  <a:gd name="connsiteX208" fmla="*/ 955458 w 1321902"/>
                  <a:gd name="connsiteY208" fmla="*/ 241806 h 1456716"/>
                  <a:gd name="connsiteX209" fmla="*/ 956730 w 1321902"/>
                  <a:gd name="connsiteY209" fmla="*/ 244349 h 1456716"/>
                  <a:gd name="connsiteX210" fmla="*/ 958479 w 1321902"/>
                  <a:gd name="connsiteY210" fmla="*/ 245303 h 1456716"/>
                  <a:gd name="connsiteX211" fmla="*/ 959274 w 1321902"/>
                  <a:gd name="connsiteY211" fmla="*/ 244191 h 1456716"/>
                  <a:gd name="connsiteX212" fmla="*/ 959751 w 1321902"/>
                  <a:gd name="connsiteY212" fmla="*/ 242759 h 1456716"/>
                  <a:gd name="connsiteX213" fmla="*/ 958479 w 1321902"/>
                  <a:gd name="connsiteY213" fmla="*/ 240534 h 1456716"/>
                  <a:gd name="connsiteX214" fmla="*/ 957843 w 1321902"/>
                  <a:gd name="connsiteY214" fmla="*/ 237672 h 1456716"/>
                  <a:gd name="connsiteX215" fmla="*/ 957048 w 1321902"/>
                  <a:gd name="connsiteY215" fmla="*/ 237672 h 1456716"/>
                  <a:gd name="connsiteX216" fmla="*/ 956571 w 1321902"/>
                  <a:gd name="connsiteY216" fmla="*/ 237990 h 1456716"/>
                  <a:gd name="connsiteX217" fmla="*/ 955299 w 1321902"/>
                  <a:gd name="connsiteY217" fmla="*/ 238467 h 1456716"/>
                  <a:gd name="connsiteX218" fmla="*/ 952756 w 1321902"/>
                  <a:gd name="connsiteY218" fmla="*/ 238467 h 1456716"/>
                  <a:gd name="connsiteX219" fmla="*/ 953232 w 1321902"/>
                  <a:gd name="connsiteY219" fmla="*/ 239580 h 1456716"/>
                  <a:gd name="connsiteX220" fmla="*/ 562146 w 1321902"/>
                  <a:gd name="connsiteY220" fmla="*/ 31955 h 1456716"/>
                  <a:gd name="connsiteX221" fmla="*/ 564372 w 1321902"/>
                  <a:gd name="connsiteY221" fmla="*/ 36406 h 1456716"/>
                  <a:gd name="connsiteX222" fmla="*/ 565008 w 1321902"/>
                  <a:gd name="connsiteY222" fmla="*/ 35929 h 1456716"/>
                  <a:gd name="connsiteX223" fmla="*/ 565962 w 1321902"/>
                  <a:gd name="connsiteY223" fmla="*/ 32113 h 1456716"/>
                  <a:gd name="connsiteX224" fmla="*/ 565008 w 1321902"/>
                  <a:gd name="connsiteY224" fmla="*/ 30365 h 1456716"/>
                  <a:gd name="connsiteX225" fmla="*/ 565008 w 1321902"/>
                  <a:gd name="connsiteY225" fmla="*/ 27185 h 1456716"/>
                  <a:gd name="connsiteX226" fmla="*/ 564531 w 1321902"/>
                  <a:gd name="connsiteY226" fmla="*/ 26390 h 1456716"/>
                  <a:gd name="connsiteX227" fmla="*/ 563418 w 1321902"/>
                  <a:gd name="connsiteY227" fmla="*/ 28139 h 1456716"/>
                  <a:gd name="connsiteX228" fmla="*/ 561829 w 1321902"/>
                  <a:gd name="connsiteY228" fmla="*/ 28457 h 1456716"/>
                  <a:gd name="connsiteX229" fmla="*/ 562782 w 1321902"/>
                  <a:gd name="connsiteY229" fmla="*/ 30683 h 1456716"/>
                  <a:gd name="connsiteX230" fmla="*/ 562146 w 1321902"/>
                  <a:gd name="connsiteY230" fmla="*/ 32113 h 1456716"/>
                  <a:gd name="connsiteX231" fmla="*/ 6359 w 1321902"/>
                  <a:gd name="connsiteY231" fmla="*/ 469462 h 1456716"/>
                  <a:gd name="connsiteX232" fmla="*/ 6359 w 1321902"/>
                  <a:gd name="connsiteY232" fmla="*/ 467396 h 1456716"/>
                  <a:gd name="connsiteX233" fmla="*/ 5405 w 1321902"/>
                  <a:gd name="connsiteY233" fmla="*/ 465329 h 1456716"/>
                  <a:gd name="connsiteX234" fmla="*/ 2066 w 1321902"/>
                  <a:gd name="connsiteY234" fmla="*/ 456267 h 1456716"/>
                  <a:gd name="connsiteX235" fmla="*/ 1112 w 1321902"/>
                  <a:gd name="connsiteY235" fmla="*/ 456585 h 1456716"/>
                  <a:gd name="connsiteX236" fmla="*/ 0 w 1321902"/>
                  <a:gd name="connsiteY236" fmla="*/ 457698 h 1456716"/>
                  <a:gd name="connsiteX237" fmla="*/ 1589 w 1321902"/>
                  <a:gd name="connsiteY237" fmla="*/ 464216 h 1456716"/>
                  <a:gd name="connsiteX238" fmla="*/ 7154 w 1321902"/>
                  <a:gd name="connsiteY238" fmla="*/ 473755 h 1456716"/>
                  <a:gd name="connsiteX239" fmla="*/ 7949 w 1321902"/>
                  <a:gd name="connsiteY239" fmla="*/ 472483 h 1456716"/>
                  <a:gd name="connsiteX240" fmla="*/ 6995 w 1321902"/>
                  <a:gd name="connsiteY240" fmla="*/ 470098 h 1456716"/>
                  <a:gd name="connsiteX241" fmla="*/ 6518 w 1321902"/>
                  <a:gd name="connsiteY241" fmla="*/ 469462 h 1456716"/>
                  <a:gd name="connsiteX242" fmla="*/ 1014121 w 1321902"/>
                  <a:gd name="connsiteY242" fmla="*/ 936381 h 1456716"/>
                  <a:gd name="connsiteX243" fmla="*/ 1013644 w 1321902"/>
                  <a:gd name="connsiteY243" fmla="*/ 936063 h 1456716"/>
                  <a:gd name="connsiteX244" fmla="*/ 1012849 w 1321902"/>
                  <a:gd name="connsiteY244" fmla="*/ 936063 h 1456716"/>
                  <a:gd name="connsiteX245" fmla="*/ 1010623 w 1321902"/>
                  <a:gd name="connsiteY245" fmla="*/ 936540 h 1456716"/>
                  <a:gd name="connsiteX246" fmla="*/ 1010942 w 1321902"/>
                  <a:gd name="connsiteY246" fmla="*/ 937335 h 1456716"/>
                  <a:gd name="connsiteX247" fmla="*/ 1012690 w 1321902"/>
                  <a:gd name="connsiteY247" fmla="*/ 938925 h 1456716"/>
                  <a:gd name="connsiteX248" fmla="*/ 1014121 w 1321902"/>
                  <a:gd name="connsiteY248" fmla="*/ 936222 h 1456716"/>
                  <a:gd name="connsiteX249" fmla="*/ 935109 w 1321902"/>
                  <a:gd name="connsiteY249" fmla="*/ 863887 h 1456716"/>
                  <a:gd name="connsiteX250" fmla="*/ 933360 w 1321902"/>
                  <a:gd name="connsiteY250" fmla="*/ 862456 h 1456716"/>
                  <a:gd name="connsiteX251" fmla="*/ 929545 w 1321902"/>
                  <a:gd name="connsiteY251" fmla="*/ 862456 h 1456716"/>
                  <a:gd name="connsiteX252" fmla="*/ 929227 w 1321902"/>
                  <a:gd name="connsiteY252" fmla="*/ 863410 h 1456716"/>
                  <a:gd name="connsiteX253" fmla="*/ 929227 w 1321902"/>
                  <a:gd name="connsiteY253" fmla="*/ 865000 h 1456716"/>
                  <a:gd name="connsiteX254" fmla="*/ 930657 w 1321902"/>
                  <a:gd name="connsiteY254" fmla="*/ 865954 h 1456716"/>
                  <a:gd name="connsiteX255" fmla="*/ 934950 w 1321902"/>
                  <a:gd name="connsiteY255" fmla="*/ 863728 h 1456716"/>
                  <a:gd name="connsiteX256" fmla="*/ 1017141 w 1321902"/>
                  <a:gd name="connsiteY256" fmla="*/ 990911 h 1456716"/>
                  <a:gd name="connsiteX257" fmla="*/ 1016824 w 1321902"/>
                  <a:gd name="connsiteY257" fmla="*/ 989639 h 1456716"/>
                  <a:gd name="connsiteX258" fmla="*/ 1016029 w 1321902"/>
                  <a:gd name="connsiteY258" fmla="*/ 988526 h 1456716"/>
                  <a:gd name="connsiteX259" fmla="*/ 1016029 w 1321902"/>
                  <a:gd name="connsiteY259" fmla="*/ 987254 h 1456716"/>
                  <a:gd name="connsiteX260" fmla="*/ 1016506 w 1321902"/>
                  <a:gd name="connsiteY260" fmla="*/ 984551 h 1456716"/>
                  <a:gd name="connsiteX261" fmla="*/ 1015711 w 1321902"/>
                  <a:gd name="connsiteY261" fmla="*/ 980736 h 1456716"/>
                  <a:gd name="connsiteX262" fmla="*/ 1016029 w 1321902"/>
                  <a:gd name="connsiteY262" fmla="*/ 974854 h 1456716"/>
                  <a:gd name="connsiteX263" fmla="*/ 1015711 w 1321902"/>
                  <a:gd name="connsiteY263" fmla="*/ 971674 h 1456716"/>
                  <a:gd name="connsiteX264" fmla="*/ 1015711 w 1321902"/>
                  <a:gd name="connsiteY264" fmla="*/ 968653 h 1456716"/>
                  <a:gd name="connsiteX265" fmla="*/ 1016506 w 1321902"/>
                  <a:gd name="connsiteY265" fmla="*/ 964679 h 1456716"/>
                  <a:gd name="connsiteX266" fmla="*/ 1016506 w 1321902"/>
                  <a:gd name="connsiteY266" fmla="*/ 960705 h 1456716"/>
                  <a:gd name="connsiteX267" fmla="*/ 1015870 w 1321902"/>
                  <a:gd name="connsiteY267" fmla="*/ 958638 h 1456716"/>
                  <a:gd name="connsiteX268" fmla="*/ 1015870 w 1321902"/>
                  <a:gd name="connsiteY268" fmla="*/ 956571 h 1456716"/>
                  <a:gd name="connsiteX269" fmla="*/ 1015870 w 1321902"/>
                  <a:gd name="connsiteY269" fmla="*/ 950848 h 1456716"/>
                  <a:gd name="connsiteX270" fmla="*/ 1013644 w 1321902"/>
                  <a:gd name="connsiteY270" fmla="*/ 947669 h 1456716"/>
                  <a:gd name="connsiteX271" fmla="*/ 1008398 w 1321902"/>
                  <a:gd name="connsiteY271" fmla="*/ 945125 h 1456716"/>
                  <a:gd name="connsiteX272" fmla="*/ 1006490 w 1321902"/>
                  <a:gd name="connsiteY272" fmla="*/ 945125 h 1456716"/>
                  <a:gd name="connsiteX273" fmla="*/ 1003787 w 1321902"/>
                  <a:gd name="connsiteY273" fmla="*/ 948304 h 1456716"/>
                  <a:gd name="connsiteX274" fmla="*/ 1002198 w 1321902"/>
                  <a:gd name="connsiteY274" fmla="*/ 948304 h 1456716"/>
                  <a:gd name="connsiteX275" fmla="*/ 996634 w 1321902"/>
                  <a:gd name="connsiteY275" fmla="*/ 947350 h 1456716"/>
                  <a:gd name="connsiteX276" fmla="*/ 995362 w 1321902"/>
                  <a:gd name="connsiteY276" fmla="*/ 948463 h 1456716"/>
                  <a:gd name="connsiteX277" fmla="*/ 993136 w 1321902"/>
                  <a:gd name="connsiteY277" fmla="*/ 951484 h 1456716"/>
                  <a:gd name="connsiteX278" fmla="*/ 991864 w 1321902"/>
                  <a:gd name="connsiteY278" fmla="*/ 952756 h 1456716"/>
                  <a:gd name="connsiteX279" fmla="*/ 989956 w 1321902"/>
                  <a:gd name="connsiteY279" fmla="*/ 952279 h 1456716"/>
                  <a:gd name="connsiteX280" fmla="*/ 988049 w 1321902"/>
                  <a:gd name="connsiteY280" fmla="*/ 951325 h 1456716"/>
                  <a:gd name="connsiteX281" fmla="*/ 986618 w 1321902"/>
                  <a:gd name="connsiteY281" fmla="*/ 951325 h 1456716"/>
                  <a:gd name="connsiteX282" fmla="*/ 985187 w 1321902"/>
                  <a:gd name="connsiteY282" fmla="*/ 952279 h 1456716"/>
                  <a:gd name="connsiteX283" fmla="*/ 982007 w 1321902"/>
                  <a:gd name="connsiteY283" fmla="*/ 952597 h 1456716"/>
                  <a:gd name="connsiteX284" fmla="*/ 978669 w 1321902"/>
                  <a:gd name="connsiteY284" fmla="*/ 952597 h 1456716"/>
                  <a:gd name="connsiteX285" fmla="*/ 976602 w 1321902"/>
                  <a:gd name="connsiteY285" fmla="*/ 953392 h 1456716"/>
                  <a:gd name="connsiteX286" fmla="*/ 974853 w 1321902"/>
                  <a:gd name="connsiteY286" fmla="*/ 954822 h 1456716"/>
                  <a:gd name="connsiteX287" fmla="*/ 974218 w 1321902"/>
                  <a:gd name="connsiteY287" fmla="*/ 956571 h 1456716"/>
                  <a:gd name="connsiteX288" fmla="*/ 974535 w 1321902"/>
                  <a:gd name="connsiteY288" fmla="*/ 958638 h 1456716"/>
                  <a:gd name="connsiteX289" fmla="*/ 972787 w 1321902"/>
                  <a:gd name="connsiteY289" fmla="*/ 956730 h 1456716"/>
                  <a:gd name="connsiteX290" fmla="*/ 971038 w 1321902"/>
                  <a:gd name="connsiteY290" fmla="*/ 955458 h 1456716"/>
                  <a:gd name="connsiteX291" fmla="*/ 968971 w 1321902"/>
                  <a:gd name="connsiteY291" fmla="*/ 956730 h 1456716"/>
                  <a:gd name="connsiteX292" fmla="*/ 966746 w 1321902"/>
                  <a:gd name="connsiteY292" fmla="*/ 957684 h 1456716"/>
                  <a:gd name="connsiteX293" fmla="*/ 959432 w 1321902"/>
                  <a:gd name="connsiteY293" fmla="*/ 958479 h 1456716"/>
                  <a:gd name="connsiteX294" fmla="*/ 953550 w 1321902"/>
                  <a:gd name="connsiteY294" fmla="*/ 956889 h 1456716"/>
                  <a:gd name="connsiteX295" fmla="*/ 945284 w 1321902"/>
                  <a:gd name="connsiteY295" fmla="*/ 953709 h 1456716"/>
                  <a:gd name="connsiteX296" fmla="*/ 944011 w 1321902"/>
                  <a:gd name="connsiteY296" fmla="*/ 952756 h 1456716"/>
                  <a:gd name="connsiteX297" fmla="*/ 942740 w 1321902"/>
                  <a:gd name="connsiteY297" fmla="*/ 951484 h 1456716"/>
                  <a:gd name="connsiteX298" fmla="*/ 941309 w 1321902"/>
                  <a:gd name="connsiteY298" fmla="*/ 950689 h 1456716"/>
                  <a:gd name="connsiteX299" fmla="*/ 938129 w 1321902"/>
                  <a:gd name="connsiteY299" fmla="*/ 949576 h 1456716"/>
                  <a:gd name="connsiteX300" fmla="*/ 936858 w 1321902"/>
                  <a:gd name="connsiteY300" fmla="*/ 948146 h 1456716"/>
                  <a:gd name="connsiteX301" fmla="*/ 935427 w 1321902"/>
                  <a:gd name="connsiteY301" fmla="*/ 947827 h 1456716"/>
                  <a:gd name="connsiteX302" fmla="*/ 933837 w 1321902"/>
                  <a:gd name="connsiteY302" fmla="*/ 947827 h 1456716"/>
                  <a:gd name="connsiteX303" fmla="*/ 931611 w 1321902"/>
                  <a:gd name="connsiteY303" fmla="*/ 946874 h 1456716"/>
                  <a:gd name="connsiteX304" fmla="*/ 929704 w 1321902"/>
                  <a:gd name="connsiteY304" fmla="*/ 944966 h 1456716"/>
                  <a:gd name="connsiteX305" fmla="*/ 927955 w 1321902"/>
                  <a:gd name="connsiteY305" fmla="*/ 944966 h 1456716"/>
                  <a:gd name="connsiteX306" fmla="*/ 926047 w 1321902"/>
                  <a:gd name="connsiteY306" fmla="*/ 945602 h 1456716"/>
                  <a:gd name="connsiteX307" fmla="*/ 922708 w 1321902"/>
                  <a:gd name="connsiteY307" fmla="*/ 945602 h 1456716"/>
                  <a:gd name="connsiteX308" fmla="*/ 916190 w 1321902"/>
                  <a:gd name="connsiteY308" fmla="*/ 943217 h 1456716"/>
                  <a:gd name="connsiteX309" fmla="*/ 913329 w 1321902"/>
                  <a:gd name="connsiteY309" fmla="*/ 941468 h 1456716"/>
                  <a:gd name="connsiteX310" fmla="*/ 913011 w 1321902"/>
                  <a:gd name="connsiteY310" fmla="*/ 945284 h 1456716"/>
                  <a:gd name="connsiteX311" fmla="*/ 911262 w 1321902"/>
                  <a:gd name="connsiteY311" fmla="*/ 951961 h 1456716"/>
                  <a:gd name="connsiteX312" fmla="*/ 911739 w 1321902"/>
                  <a:gd name="connsiteY312" fmla="*/ 955299 h 1456716"/>
                  <a:gd name="connsiteX313" fmla="*/ 912693 w 1321902"/>
                  <a:gd name="connsiteY313" fmla="*/ 959115 h 1456716"/>
                  <a:gd name="connsiteX314" fmla="*/ 914601 w 1321902"/>
                  <a:gd name="connsiteY314" fmla="*/ 964202 h 1456716"/>
                  <a:gd name="connsiteX315" fmla="*/ 914601 w 1321902"/>
                  <a:gd name="connsiteY315" fmla="*/ 965792 h 1456716"/>
                  <a:gd name="connsiteX316" fmla="*/ 914919 w 1321902"/>
                  <a:gd name="connsiteY316" fmla="*/ 966746 h 1456716"/>
                  <a:gd name="connsiteX317" fmla="*/ 918893 w 1321902"/>
                  <a:gd name="connsiteY317" fmla="*/ 974377 h 1456716"/>
                  <a:gd name="connsiteX318" fmla="*/ 922868 w 1321902"/>
                  <a:gd name="connsiteY318" fmla="*/ 980577 h 1456716"/>
                  <a:gd name="connsiteX319" fmla="*/ 928114 w 1321902"/>
                  <a:gd name="connsiteY319" fmla="*/ 987254 h 1456716"/>
                  <a:gd name="connsiteX320" fmla="*/ 928750 w 1321902"/>
                  <a:gd name="connsiteY320" fmla="*/ 990275 h 1456716"/>
                  <a:gd name="connsiteX321" fmla="*/ 928114 w 1321902"/>
                  <a:gd name="connsiteY321" fmla="*/ 993295 h 1456716"/>
                  <a:gd name="connsiteX322" fmla="*/ 929863 w 1321902"/>
                  <a:gd name="connsiteY322" fmla="*/ 993295 h 1456716"/>
                  <a:gd name="connsiteX323" fmla="*/ 930976 w 1321902"/>
                  <a:gd name="connsiteY323" fmla="*/ 991546 h 1456716"/>
                  <a:gd name="connsiteX324" fmla="*/ 931293 w 1321902"/>
                  <a:gd name="connsiteY324" fmla="*/ 992977 h 1456716"/>
                  <a:gd name="connsiteX325" fmla="*/ 931929 w 1321902"/>
                  <a:gd name="connsiteY325" fmla="*/ 994249 h 1456716"/>
                  <a:gd name="connsiteX326" fmla="*/ 936381 w 1321902"/>
                  <a:gd name="connsiteY326" fmla="*/ 998701 h 1456716"/>
                  <a:gd name="connsiteX327" fmla="*/ 936699 w 1321902"/>
                  <a:gd name="connsiteY327" fmla="*/ 999813 h 1456716"/>
                  <a:gd name="connsiteX328" fmla="*/ 934950 w 1321902"/>
                  <a:gd name="connsiteY328" fmla="*/ 1003470 h 1456716"/>
                  <a:gd name="connsiteX329" fmla="*/ 933996 w 1321902"/>
                  <a:gd name="connsiteY329" fmla="*/ 1000449 h 1456716"/>
                  <a:gd name="connsiteX330" fmla="*/ 932247 w 1321902"/>
                  <a:gd name="connsiteY330" fmla="*/ 998064 h 1456716"/>
                  <a:gd name="connsiteX331" fmla="*/ 927319 w 1321902"/>
                  <a:gd name="connsiteY331" fmla="*/ 994408 h 1456716"/>
                  <a:gd name="connsiteX332" fmla="*/ 928432 w 1321902"/>
                  <a:gd name="connsiteY332" fmla="*/ 1002198 h 1456716"/>
                  <a:gd name="connsiteX333" fmla="*/ 929386 w 1321902"/>
                  <a:gd name="connsiteY333" fmla="*/ 1005219 h 1456716"/>
                  <a:gd name="connsiteX334" fmla="*/ 935745 w 1321902"/>
                  <a:gd name="connsiteY334" fmla="*/ 1018414 h 1456716"/>
                  <a:gd name="connsiteX335" fmla="*/ 936539 w 1321902"/>
                  <a:gd name="connsiteY335" fmla="*/ 1019209 h 1456716"/>
                  <a:gd name="connsiteX336" fmla="*/ 937971 w 1321902"/>
                  <a:gd name="connsiteY336" fmla="*/ 1019844 h 1456716"/>
                  <a:gd name="connsiteX337" fmla="*/ 939242 w 1321902"/>
                  <a:gd name="connsiteY337" fmla="*/ 1020957 h 1456716"/>
                  <a:gd name="connsiteX338" fmla="*/ 941309 w 1321902"/>
                  <a:gd name="connsiteY338" fmla="*/ 1023660 h 1456716"/>
                  <a:gd name="connsiteX339" fmla="*/ 944807 w 1321902"/>
                  <a:gd name="connsiteY339" fmla="*/ 1029542 h 1456716"/>
                  <a:gd name="connsiteX340" fmla="*/ 946873 w 1321902"/>
                  <a:gd name="connsiteY340" fmla="*/ 1031291 h 1456716"/>
                  <a:gd name="connsiteX341" fmla="*/ 949735 w 1321902"/>
                  <a:gd name="connsiteY341" fmla="*/ 1030814 h 1456716"/>
                  <a:gd name="connsiteX342" fmla="*/ 954027 w 1321902"/>
                  <a:gd name="connsiteY342" fmla="*/ 1031927 h 1456716"/>
                  <a:gd name="connsiteX343" fmla="*/ 955458 w 1321902"/>
                  <a:gd name="connsiteY343" fmla="*/ 1031609 h 1456716"/>
                  <a:gd name="connsiteX344" fmla="*/ 956412 w 1321902"/>
                  <a:gd name="connsiteY344" fmla="*/ 1032086 h 1456716"/>
                  <a:gd name="connsiteX345" fmla="*/ 956889 w 1321902"/>
                  <a:gd name="connsiteY345" fmla="*/ 1033517 h 1456716"/>
                  <a:gd name="connsiteX346" fmla="*/ 953550 w 1321902"/>
                  <a:gd name="connsiteY346" fmla="*/ 1033517 h 1456716"/>
                  <a:gd name="connsiteX347" fmla="*/ 950212 w 1321902"/>
                  <a:gd name="connsiteY347" fmla="*/ 1034311 h 1456716"/>
                  <a:gd name="connsiteX348" fmla="*/ 949894 w 1321902"/>
                  <a:gd name="connsiteY348" fmla="*/ 1035424 h 1456716"/>
                  <a:gd name="connsiteX349" fmla="*/ 950848 w 1321902"/>
                  <a:gd name="connsiteY349" fmla="*/ 1036696 h 1456716"/>
                  <a:gd name="connsiteX350" fmla="*/ 951643 w 1321902"/>
                  <a:gd name="connsiteY350" fmla="*/ 1040194 h 1456716"/>
                  <a:gd name="connsiteX351" fmla="*/ 955776 w 1321902"/>
                  <a:gd name="connsiteY351" fmla="*/ 1038922 h 1456716"/>
                  <a:gd name="connsiteX352" fmla="*/ 962294 w 1321902"/>
                  <a:gd name="connsiteY352" fmla="*/ 1038922 h 1456716"/>
                  <a:gd name="connsiteX353" fmla="*/ 966110 w 1321902"/>
                  <a:gd name="connsiteY353" fmla="*/ 1038922 h 1456716"/>
                  <a:gd name="connsiteX354" fmla="*/ 970402 w 1321902"/>
                  <a:gd name="connsiteY354" fmla="*/ 1042101 h 1456716"/>
                  <a:gd name="connsiteX355" fmla="*/ 974218 w 1321902"/>
                  <a:gd name="connsiteY355" fmla="*/ 1042737 h 1456716"/>
                  <a:gd name="connsiteX356" fmla="*/ 975330 w 1321902"/>
                  <a:gd name="connsiteY356" fmla="*/ 1042737 h 1456716"/>
                  <a:gd name="connsiteX357" fmla="*/ 977715 w 1321902"/>
                  <a:gd name="connsiteY357" fmla="*/ 1038604 h 1456716"/>
                  <a:gd name="connsiteX358" fmla="*/ 979146 w 1321902"/>
                  <a:gd name="connsiteY358" fmla="*/ 1033994 h 1456716"/>
                  <a:gd name="connsiteX359" fmla="*/ 980100 w 1321902"/>
                  <a:gd name="connsiteY359" fmla="*/ 1032245 h 1456716"/>
                  <a:gd name="connsiteX360" fmla="*/ 981213 w 1321902"/>
                  <a:gd name="connsiteY360" fmla="*/ 1030814 h 1456716"/>
                  <a:gd name="connsiteX361" fmla="*/ 978669 w 1321902"/>
                  <a:gd name="connsiteY361" fmla="*/ 1028747 h 1456716"/>
                  <a:gd name="connsiteX362" fmla="*/ 978669 w 1321902"/>
                  <a:gd name="connsiteY362" fmla="*/ 1027793 h 1456716"/>
                  <a:gd name="connsiteX363" fmla="*/ 978987 w 1321902"/>
                  <a:gd name="connsiteY363" fmla="*/ 1026681 h 1456716"/>
                  <a:gd name="connsiteX364" fmla="*/ 984074 w 1321902"/>
                  <a:gd name="connsiteY364" fmla="*/ 1030178 h 1456716"/>
                  <a:gd name="connsiteX365" fmla="*/ 986141 w 1321902"/>
                  <a:gd name="connsiteY365" fmla="*/ 1028747 h 1456716"/>
                  <a:gd name="connsiteX366" fmla="*/ 986618 w 1321902"/>
                  <a:gd name="connsiteY366" fmla="*/ 1025568 h 1456716"/>
                  <a:gd name="connsiteX367" fmla="*/ 986618 w 1321902"/>
                  <a:gd name="connsiteY367" fmla="*/ 1023660 h 1456716"/>
                  <a:gd name="connsiteX368" fmla="*/ 987254 w 1321902"/>
                  <a:gd name="connsiteY368" fmla="*/ 1022229 h 1456716"/>
                  <a:gd name="connsiteX369" fmla="*/ 988526 w 1321902"/>
                  <a:gd name="connsiteY369" fmla="*/ 1021593 h 1456716"/>
                  <a:gd name="connsiteX370" fmla="*/ 989003 w 1321902"/>
                  <a:gd name="connsiteY370" fmla="*/ 1019844 h 1456716"/>
                  <a:gd name="connsiteX371" fmla="*/ 989003 w 1321902"/>
                  <a:gd name="connsiteY371" fmla="*/ 1018573 h 1456716"/>
                  <a:gd name="connsiteX372" fmla="*/ 987890 w 1321902"/>
                  <a:gd name="connsiteY372" fmla="*/ 1015552 h 1456716"/>
                  <a:gd name="connsiteX373" fmla="*/ 987890 w 1321902"/>
                  <a:gd name="connsiteY373" fmla="*/ 1013803 h 1456716"/>
                  <a:gd name="connsiteX374" fmla="*/ 990910 w 1321902"/>
                  <a:gd name="connsiteY374" fmla="*/ 1017301 h 1456716"/>
                  <a:gd name="connsiteX375" fmla="*/ 992182 w 1321902"/>
                  <a:gd name="connsiteY375" fmla="*/ 1022070 h 1456716"/>
                  <a:gd name="connsiteX376" fmla="*/ 994567 w 1321902"/>
                  <a:gd name="connsiteY376" fmla="*/ 1020798 h 1456716"/>
                  <a:gd name="connsiteX377" fmla="*/ 994885 w 1321902"/>
                  <a:gd name="connsiteY377" fmla="*/ 1020004 h 1456716"/>
                  <a:gd name="connsiteX378" fmla="*/ 994567 w 1321902"/>
                  <a:gd name="connsiteY378" fmla="*/ 1016665 h 1456716"/>
                  <a:gd name="connsiteX379" fmla="*/ 995679 w 1321902"/>
                  <a:gd name="connsiteY379" fmla="*/ 1015552 h 1456716"/>
                  <a:gd name="connsiteX380" fmla="*/ 999177 w 1321902"/>
                  <a:gd name="connsiteY380" fmla="*/ 1016506 h 1456716"/>
                  <a:gd name="connsiteX381" fmla="*/ 1002198 w 1321902"/>
                  <a:gd name="connsiteY381" fmla="*/ 1018414 h 1456716"/>
                  <a:gd name="connsiteX382" fmla="*/ 1002198 w 1321902"/>
                  <a:gd name="connsiteY382" fmla="*/ 1019367 h 1456716"/>
                  <a:gd name="connsiteX383" fmla="*/ 1002198 w 1321902"/>
                  <a:gd name="connsiteY383" fmla="*/ 1020321 h 1456716"/>
                  <a:gd name="connsiteX384" fmla="*/ 1001403 w 1321902"/>
                  <a:gd name="connsiteY384" fmla="*/ 1021116 h 1456716"/>
                  <a:gd name="connsiteX385" fmla="*/ 998859 w 1321902"/>
                  <a:gd name="connsiteY385" fmla="*/ 1020321 h 1456716"/>
                  <a:gd name="connsiteX386" fmla="*/ 997746 w 1321902"/>
                  <a:gd name="connsiteY386" fmla="*/ 1021752 h 1456716"/>
                  <a:gd name="connsiteX387" fmla="*/ 999177 w 1321902"/>
                  <a:gd name="connsiteY387" fmla="*/ 1025250 h 1456716"/>
                  <a:gd name="connsiteX388" fmla="*/ 1001721 w 1321902"/>
                  <a:gd name="connsiteY388" fmla="*/ 1028588 h 1456716"/>
                  <a:gd name="connsiteX389" fmla="*/ 1003310 w 1321902"/>
                  <a:gd name="connsiteY389" fmla="*/ 1027793 h 1456716"/>
                  <a:gd name="connsiteX390" fmla="*/ 1006331 w 1321902"/>
                  <a:gd name="connsiteY390" fmla="*/ 1027316 h 1456716"/>
                  <a:gd name="connsiteX391" fmla="*/ 1007285 w 1321902"/>
                  <a:gd name="connsiteY391" fmla="*/ 1026522 h 1456716"/>
                  <a:gd name="connsiteX392" fmla="*/ 1006649 w 1321902"/>
                  <a:gd name="connsiteY392" fmla="*/ 1019686 h 1456716"/>
                  <a:gd name="connsiteX393" fmla="*/ 1005377 w 1321902"/>
                  <a:gd name="connsiteY393" fmla="*/ 1014757 h 1456716"/>
                  <a:gd name="connsiteX394" fmla="*/ 1005377 w 1321902"/>
                  <a:gd name="connsiteY394" fmla="*/ 1009352 h 1456716"/>
                  <a:gd name="connsiteX395" fmla="*/ 1005695 w 1321902"/>
                  <a:gd name="connsiteY395" fmla="*/ 1006331 h 1456716"/>
                  <a:gd name="connsiteX396" fmla="*/ 1007126 w 1321902"/>
                  <a:gd name="connsiteY396" fmla="*/ 1004106 h 1456716"/>
                  <a:gd name="connsiteX397" fmla="*/ 1008080 w 1321902"/>
                  <a:gd name="connsiteY397" fmla="*/ 1001721 h 1456716"/>
                  <a:gd name="connsiteX398" fmla="*/ 1008080 w 1321902"/>
                  <a:gd name="connsiteY398" fmla="*/ 998541 h 1456716"/>
                  <a:gd name="connsiteX399" fmla="*/ 1008398 w 1321902"/>
                  <a:gd name="connsiteY399" fmla="*/ 995521 h 1456716"/>
                  <a:gd name="connsiteX400" fmla="*/ 1009670 w 1321902"/>
                  <a:gd name="connsiteY400" fmla="*/ 992500 h 1456716"/>
                  <a:gd name="connsiteX401" fmla="*/ 1011419 w 1321902"/>
                  <a:gd name="connsiteY401" fmla="*/ 990275 h 1456716"/>
                  <a:gd name="connsiteX402" fmla="*/ 1012213 w 1321902"/>
                  <a:gd name="connsiteY402" fmla="*/ 989798 h 1456716"/>
                  <a:gd name="connsiteX403" fmla="*/ 1011736 w 1321902"/>
                  <a:gd name="connsiteY403" fmla="*/ 989162 h 1456716"/>
                  <a:gd name="connsiteX404" fmla="*/ 1012531 w 1321902"/>
                  <a:gd name="connsiteY404" fmla="*/ 987254 h 1456716"/>
                  <a:gd name="connsiteX405" fmla="*/ 1013803 w 1321902"/>
                  <a:gd name="connsiteY405" fmla="*/ 985823 h 1456716"/>
                  <a:gd name="connsiteX406" fmla="*/ 1014598 w 1321902"/>
                  <a:gd name="connsiteY406" fmla="*/ 987572 h 1456716"/>
                  <a:gd name="connsiteX407" fmla="*/ 1013485 w 1321902"/>
                  <a:gd name="connsiteY407" fmla="*/ 988208 h 1456716"/>
                  <a:gd name="connsiteX408" fmla="*/ 1012849 w 1321902"/>
                  <a:gd name="connsiteY408" fmla="*/ 989003 h 1456716"/>
                  <a:gd name="connsiteX409" fmla="*/ 1014916 w 1321902"/>
                  <a:gd name="connsiteY409" fmla="*/ 990275 h 1456716"/>
                  <a:gd name="connsiteX410" fmla="*/ 1015552 w 1321902"/>
                  <a:gd name="connsiteY410" fmla="*/ 991388 h 1456716"/>
                  <a:gd name="connsiteX411" fmla="*/ 1015552 w 1321902"/>
                  <a:gd name="connsiteY411" fmla="*/ 992659 h 1456716"/>
                  <a:gd name="connsiteX412" fmla="*/ 1015552 w 1321902"/>
                  <a:gd name="connsiteY412" fmla="*/ 994249 h 1456716"/>
                  <a:gd name="connsiteX413" fmla="*/ 1015870 w 1321902"/>
                  <a:gd name="connsiteY413" fmla="*/ 995521 h 1456716"/>
                  <a:gd name="connsiteX414" fmla="*/ 1016983 w 1321902"/>
                  <a:gd name="connsiteY414" fmla="*/ 995521 h 1456716"/>
                  <a:gd name="connsiteX415" fmla="*/ 1017301 w 1321902"/>
                  <a:gd name="connsiteY415" fmla="*/ 994090 h 1456716"/>
                  <a:gd name="connsiteX416" fmla="*/ 1016983 w 1321902"/>
                  <a:gd name="connsiteY416" fmla="*/ 992182 h 1456716"/>
                  <a:gd name="connsiteX417" fmla="*/ 1017301 w 1321902"/>
                  <a:gd name="connsiteY417" fmla="*/ 990592 h 1456716"/>
                  <a:gd name="connsiteX418" fmla="*/ 924775 w 1321902"/>
                  <a:gd name="connsiteY418" fmla="*/ 869610 h 1456716"/>
                  <a:gd name="connsiteX419" fmla="*/ 928909 w 1321902"/>
                  <a:gd name="connsiteY419" fmla="*/ 869292 h 1456716"/>
                  <a:gd name="connsiteX420" fmla="*/ 931293 w 1321902"/>
                  <a:gd name="connsiteY420" fmla="*/ 870564 h 1456716"/>
                  <a:gd name="connsiteX421" fmla="*/ 931293 w 1321902"/>
                  <a:gd name="connsiteY421" fmla="*/ 869928 h 1456716"/>
                  <a:gd name="connsiteX422" fmla="*/ 930180 w 1321902"/>
                  <a:gd name="connsiteY422" fmla="*/ 868338 h 1456716"/>
                  <a:gd name="connsiteX423" fmla="*/ 929386 w 1321902"/>
                  <a:gd name="connsiteY423" fmla="*/ 867703 h 1456716"/>
                  <a:gd name="connsiteX424" fmla="*/ 927319 w 1321902"/>
                  <a:gd name="connsiteY424" fmla="*/ 867225 h 1456716"/>
                  <a:gd name="connsiteX425" fmla="*/ 924775 w 1321902"/>
                  <a:gd name="connsiteY425" fmla="*/ 869451 h 1456716"/>
                  <a:gd name="connsiteX426" fmla="*/ 502689 w 1321902"/>
                  <a:gd name="connsiteY426" fmla="*/ 40062 h 1456716"/>
                  <a:gd name="connsiteX427" fmla="*/ 505232 w 1321902"/>
                  <a:gd name="connsiteY427" fmla="*/ 44991 h 1456716"/>
                  <a:gd name="connsiteX428" fmla="*/ 509048 w 1321902"/>
                  <a:gd name="connsiteY428" fmla="*/ 48647 h 1456716"/>
                  <a:gd name="connsiteX429" fmla="*/ 517791 w 1321902"/>
                  <a:gd name="connsiteY429" fmla="*/ 53894 h 1456716"/>
                  <a:gd name="connsiteX430" fmla="*/ 527648 w 1321902"/>
                  <a:gd name="connsiteY430" fmla="*/ 47693 h 1456716"/>
                  <a:gd name="connsiteX431" fmla="*/ 530192 w 1321902"/>
                  <a:gd name="connsiteY431" fmla="*/ 44037 h 1456716"/>
                  <a:gd name="connsiteX432" fmla="*/ 532417 w 1321902"/>
                  <a:gd name="connsiteY432" fmla="*/ 44037 h 1456716"/>
                  <a:gd name="connsiteX433" fmla="*/ 532735 w 1321902"/>
                  <a:gd name="connsiteY433" fmla="*/ 41970 h 1456716"/>
                  <a:gd name="connsiteX434" fmla="*/ 534802 w 1321902"/>
                  <a:gd name="connsiteY434" fmla="*/ 39904 h 1456716"/>
                  <a:gd name="connsiteX435" fmla="*/ 534325 w 1321902"/>
                  <a:gd name="connsiteY435" fmla="*/ 39268 h 1456716"/>
                  <a:gd name="connsiteX436" fmla="*/ 532894 w 1321902"/>
                  <a:gd name="connsiteY436" fmla="*/ 38314 h 1456716"/>
                  <a:gd name="connsiteX437" fmla="*/ 531781 w 1321902"/>
                  <a:gd name="connsiteY437" fmla="*/ 36247 h 1456716"/>
                  <a:gd name="connsiteX438" fmla="*/ 528443 w 1321902"/>
                  <a:gd name="connsiteY438" fmla="*/ 34339 h 1456716"/>
                  <a:gd name="connsiteX439" fmla="*/ 527012 w 1321902"/>
                  <a:gd name="connsiteY439" fmla="*/ 32749 h 1456716"/>
                  <a:gd name="connsiteX440" fmla="*/ 525582 w 1321902"/>
                  <a:gd name="connsiteY440" fmla="*/ 34339 h 1456716"/>
                  <a:gd name="connsiteX441" fmla="*/ 523356 w 1321902"/>
                  <a:gd name="connsiteY441" fmla="*/ 34975 h 1456716"/>
                  <a:gd name="connsiteX442" fmla="*/ 520017 w 1321902"/>
                  <a:gd name="connsiteY442" fmla="*/ 37042 h 1456716"/>
                  <a:gd name="connsiteX443" fmla="*/ 519063 w 1321902"/>
                  <a:gd name="connsiteY443" fmla="*/ 37042 h 1456716"/>
                  <a:gd name="connsiteX444" fmla="*/ 516997 w 1321902"/>
                  <a:gd name="connsiteY444" fmla="*/ 36247 h 1456716"/>
                  <a:gd name="connsiteX445" fmla="*/ 512386 w 1321902"/>
                  <a:gd name="connsiteY445" fmla="*/ 38473 h 1456716"/>
                  <a:gd name="connsiteX446" fmla="*/ 508571 w 1321902"/>
                  <a:gd name="connsiteY446" fmla="*/ 38155 h 1456716"/>
                  <a:gd name="connsiteX447" fmla="*/ 506822 w 1321902"/>
                  <a:gd name="connsiteY447" fmla="*/ 36088 h 1456716"/>
                  <a:gd name="connsiteX448" fmla="*/ 505709 w 1321902"/>
                  <a:gd name="connsiteY448" fmla="*/ 35293 h 1456716"/>
                  <a:gd name="connsiteX449" fmla="*/ 503006 w 1321902"/>
                  <a:gd name="connsiteY449" fmla="*/ 32432 h 1456716"/>
                  <a:gd name="connsiteX450" fmla="*/ 502370 w 1321902"/>
                  <a:gd name="connsiteY450" fmla="*/ 32432 h 1456716"/>
                  <a:gd name="connsiteX451" fmla="*/ 501893 w 1321902"/>
                  <a:gd name="connsiteY451" fmla="*/ 32749 h 1456716"/>
                  <a:gd name="connsiteX452" fmla="*/ 501417 w 1321902"/>
                  <a:gd name="connsiteY452" fmla="*/ 33385 h 1456716"/>
                  <a:gd name="connsiteX453" fmla="*/ 502530 w 1321902"/>
                  <a:gd name="connsiteY453" fmla="*/ 35929 h 1456716"/>
                  <a:gd name="connsiteX454" fmla="*/ 503006 w 1321902"/>
                  <a:gd name="connsiteY454" fmla="*/ 40062 h 1456716"/>
                  <a:gd name="connsiteX455" fmla="*/ 1015870 w 1321902"/>
                  <a:gd name="connsiteY455" fmla="*/ 918416 h 1456716"/>
                  <a:gd name="connsiteX456" fmla="*/ 1015075 w 1321902"/>
                  <a:gd name="connsiteY456" fmla="*/ 917781 h 1456716"/>
                  <a:gd name="connsiteX457" fmla="*/ 1012372 w 1321902"/>
                  <a:gd name="connsiteY457" fmla="*/ 916827 h 1456716"/>
                  <a:gd name="connsiteX458" fmla="*/ 1007285 w 1321902"/>
                  <a:gd name="connsiteY458" fmla="*/ 910786 h 1456716"/>
                  <a:gd name="connsiteX459" fmla="*/ 1005377 w 1321902"/>
                  <a:gd name="connsiteY459" fmla="*/ 909673 h 1456716"/>
                  <a:gd name="connsiteX460" fmla="*/ 1002674 w 1321902"/>
                  <a:gd name="connsiteY460" fmla="*/ 913170 h 1456716"/>
                  <a:gd name="connsiteX461" fmla="*/ 1000608 w 1321902"/>
                  <a:gd name="connsiteY461" fmla="*/ 914442 h 1456716"/>
                  <a:gd name="connsiteX462" fmla="*/ 1001880 w 1321902"/>
                  <a:gd name="connsiteY462" fmla="*/ 915873 h 1456716"/>
                  <a:gd name="connsiteX463" fmla="*/ 1003787 w 1321902"/>
                  <a:gd name="connsiteY463" fmla="*/ 915873 h 1456716"/>
                  <a:gd name="connsiteX464" fmla="*/ 1004583 w 1321902"/>
                  <a:gd name="connsiteY464" fmla="*/ 917939 h 1456716"/>
                  <a:gd name="connsiteX465" fmla="*/ 1004105 w 1321902"/>
                  <a:gd name="connsiteY465" fmla="*/ 919371 h 1456716"/>
                  <a:gd name="connsiteX466" fmla="*/ 1007921 w 1321902"/>
                  <a:gd name="connsiteY466" fmla="*/ 924617 h 1456716"/>
                  <a:gd name="connsiteX467" fmla="*/ 1008557 w 1321902"/>
                  <a:gd name="connsiteY467" fmla="*/ 926047 h 1456716"/>
                  <a:gd name="connsiteX468" fmla="*/ 1009352 w 1321902"/>
                  <a:gd name="connsiteY468" fmla="*/ 927001 h 1456716"/>
                  <a:gd name="connsiteX469" fmla="*/ 1010306 w 1321902"/>
                  <a:gd name="connsiteY469" fmla="*/ 927796 h 1456716"/>
                  <a:gd name="connsiteX470" fmla="*/ 1013326 w 1321902"/>
                  <a:gd name="connsiteY470" fmla="*/ 926842 h 1456716"/>
                  <a:gd name="connsiteX471" fmla="*/ 1015870 w 1321902"/>
                  <a:gd name="connsiteY471" fmla="*/ 924776 h 1456716"/>
                  <a:gd name="connsiteX472" fmla="*/ 1016347 w 1321902"/>
                  <a:gd name="connsiteY472" fmla="*/ 924776 h 1456716"/>
                  <a:gd name="connsiteX473" fmla="*/ 1016665 w 1321902"/>
                  <a:gd name="connsiteY473" fmla="*/ 923822 h 1456716"/>
                  <a:gd name="connsiteX474" fmla="*/ 1014598 w 1321902"/>
                  <a:gd name="connsiteY474" fmla="*/ 922232 h 1456716"/>
                  <a:gd name="connsiteX475" fmla="*/ 1015711 w 1321902"/>
                  <a:gd name="connsiteY475" fmla="*/ 921119 h 1456716"/>
                  <a:gd name="connsiteX476" fmla="*/ 1015711 w 1321902"/>
                  <a:gd name="connsiteY476" fmla="*/ 918416 h 1456716"/>
                  <a:gd name="connsiteX477" fmla="*/ 1320154 w 1321902"/>
                  <a:gd name="connsiteY477" fmla="*/ 1447178 h 1456716"/>
                  <a:gd name="connsiteX478" fmla="*/ 1318405 w 1321902"/>
                  <a:gd name="connsiteY478" fmla="*/ 1454967 h 1456716"/>
                  <a:gd name="connsiteX479" fmla="*/ 1318723 w 1321902"/>
                  <a:gd name="connsiteY479" fmla="*/ 1456716 h 1456716"/>
                  <a:gd name="connsiteX480" fmla="*/ 1319677 w 1321902"/>
                  <a:gd name="connsiteY480" fmla="*/ 1455127 h 1456716"/>
                  <a:gd name="connsiteX481" fmla="*/ 1321584 w 1321902"/>
                  <a:gd name="connsiteY481" fmla="*/ 1449721 h 1456716"/>
                  <a:gd name="connsiteX482" fmla="*/ 1321903 w 1321902"/>
                  <a:gd name="connsiteY482" fmla="*/ 1445588 h 1456716"/>
                  <a:gd name="connsiteX483" fmla="*/ 1320154 w 1321902"/>
                  <a:gd name="connsiteY483" fmla="*/ 1446860 h 1456716"/>
                  <a:gd name="connsiteX484" fmla="*/ 667390 w 1321902"/>
                  <a:gd name="connsiteY484" fmla="*/ 106516 h 1456716"/>
                  <a:gd name="connsiteX485" fmla="*/ 666595 w 1321902"/>
                  <a:gd name="connsiteY485" fmla="*/ 106992 h 1456716"/>
                  <a:gd name="connsiteX486" fmla="*/ 666277 w 1321902"/>
                  <a:gd name="connsiteY486" fmla="*/ 107787 h 1456716"/>
                  <a:gd name="connsiteX487" fmla="*/ 666277 w 1321902"/>
                  <a:gd name="connsiteY487" fmla="*/ 108900 h 1456716"/>
                  <a:gd name="connsiteX488" fmla="*/ 668980 w 1321902"/>
                  <a:gd name="connsiteY488" fmla="*/ 109536 h 1456716"/>
                  <a:gd name="connsiteX489" fmla="*/ 669616 w 1321902"/>
                  <a:gd name="connsiteY489" fmla="*/ 109218 h 1456716"/>
                  <a:gd name="connsiteX490" fmla="*/ 670729 w 1321902"/>
                  <a:gd name="connsiteY490" fmla="*/ 108264 h 1456716"/>
                  <a:gd name="connsiteX491" fmla="*/ 670251 w 1321902"/>
                  <a:gd name="connsiteY491" fmla="*/ 105879 h 1456716"/>
                  <a:gd name="connsiteX492" fmla="*/ 668980 w 1321902"/>
                  <a:gd name="connsiteY492" fmla="*/ 104608 h 1456716"/>
                  <a:gd name="connsiteX493" fmla="*/ 667390 w 1321902"/>
                  <a:gd name="connsiteY493" fmla="*/ 106674 h 1456716"/>
                  <a:gd name="connsiteX494" fmla="*/ 1167376 w 1321902"/>
                  <a:gd name="connsiteY494" fmla="*/ 539889 h 1456716"/>
                  <a:gd name="connsiteX495" fmla="*/ 1163878 w 1321902"/>
                  <a:gd name="connsiteY495" fmla="*/ 534007 h 1456716"/>
                  <a:gd name="connsiteX496" fmla="*/ 1163083 w 1321902"/>
                  <a:gd name="connsiteY496" fmla="*/ 529397 h 1456716"/>
                  <a:gd name="connsiteX497" fmla="*/ 1161812 w 1321902"/>
                  <a:gd name="connsiteY497" fmla="*/ 525422 h 1456716"/>
                  <a:gd name="connsiteX498" fmla="*/ 1156406 w 1321902"/>
                  <a:gd name="connsiteY498" fmla="*/ 514135 h 1456716"/>
                  <a:gd name="connsiteX499" fmla="*/ 1154022 w 1321902"/>
                  <a:gd name="connsiteY499" fmla="*/ 507617 h 1456716"/>
                  <a:gd name="connsiteX500" fmla="*/ 1155294 w 1321902"/>
                  <a:gd name="connsiteY500" fmla="*/ 501099 h 1456716"/>
                  <a:gd name="connsiteX501" fmla="*/ 1153068 w 1321902"/>
                  <a:gd name="connsiteY501" fmla="*/ 480273 h 1456716"/>
                  <a:gd name="connsiteX502" fmla="*/ 1155453 w 1321902"/>
                  <a:gd name="connsiteY502" fmla="*/ 469939 h 1456716"/>
                  <a:gd name="connsiteX503" fmla="*/ 1154340 w 1321902"/>
                  <a:gd name="connsiteY503" fmla="*/ 468668 h 1456716"/>
                  <a:gd name="connsiteX504" fmla="*/ 1151478 w 1321902"/>
                  <a:gd name="connsiteY504" fmla="*/ 467078 h 1456716"/>
                  <a:gd name="connsiteX505" fmla="*/ 1150206 w 1321902"/>
                  <a:gd name="connsiteY505" fmla="*/ 465488 h 1456716"/>
                  <a:gd name="connsiteX506" fmla="*/ 1148298 w 1321902"/>
                  <a:gd name="connsiteY506" fmla="*/ 461673 h 1456716"/>
                  <a:gd name="connsiteX507" fmla="*/ 1148298 w 1321902"/>
                  <a:gd name="connsiteY507" fmla="*/ 453882 h 1456716"/>
                  <a:gd name="connsiteX508" fmla="*/ 1144483 w 1321902"/>
                  <a:gd name="connsiteY508" fmla="*/ 449113 h 1456716"/>
                  <a:gd name="connsiteX509" fmla="*/ 1140668 w 1321902"/>
                  <a:gd name="connsiteY509" fmla="*/ 446888 h 1456716"/>
                  <a:gd name="connsiteX510" fmla="*/ 1138124 w 1321902"/>
                  <a:gd name="connsiteY510" fmla="*/ 442913 h 1456716"/>
                  <a:gd name="connsiteX511" fmla="*/ 1136375 w 1321902"/>
                  <a:gd name="connsiteY511" fmla="*/ 439574 h 1456716"/>
                  <a:gd name="connsiteX512" fmla="*/ 1136057 w 1321902"/>
                  <a:gd name="connsiteY512" fmla="*/ 437826 h 1456716"/>
                  <a:gd name="connsiteX513" fmla="*/ 1134944 w 1321902"/>
                  <a:gd name="connsiteY513" fmla="*/ 434805 h 1456716"/>
                  <a:gd name="connsiteX514" fmla="*/ 1131924 w 1321902"/>
                  <a:gd name="connsiteY514" fmla="*/ 432738 h 1456716"/>
                  <a:gd name="connsiteX515" fmla="*/ 1129857 w 1321902"/>
                  <a:gd name="connsiteY515" fmla="*/ 431785 h 1456716"/>
                  <a:gd name="connsiteX516" fmla="*/ 1125565 w 1321902"/>
                  <a:gd name="connsiteY516" fmla="*/ 428764 h 1456716"/>
                  <a:gd name="connsiteX517" fmla="*/ 1123498 w 1321902"/>
                  <a:gd name="connsiteY517" fmla="*/ 425584 h 1456716"/>
                  <a:gd name="connsiteX518" fmla="*/ 1119047 w 1321902"/>
                  <a:gd name="connsiteY518" fmla="*/ 416681 h 1456716"/>
                  <a:gd name="connsiteX519" fmla="*/ 1116980 w 1321902"/>
                  <a:gd name="connsiteY519" fmla="*/ 414297 h 1456716"/>
                  <a:gd name="connsiteX520" fmla="*/ 1113005 w 1321902"/>
                  <a:gd name="connsiteY520" fmla="*/ 411753 h 1456716"/>
                  <a:gd name="connsiteX521" fmla="*/ 1109667 w 1321902"/>
                  <a:gd name="connsiteY521" fmla="*/ 411753 h 1456716"/>
                  <a:gd name="connsiteX522" fmla="*/ 1107600 w 1321902"/>
                  <a:gd name="connsiteY522" fmla="*/ 410958 h 1456716"/>
                  <a:gd name="connsiteX523" fmla="*/ 1099969 w 1321902"/>
                  <a:gd name="connsiteY523" fmla="*/ 405235 h 1456716"/>
                  <a:gd name="connsiteX524" fmla="*/ 1097584 w 1321902"/>
                  <a:gd name="connsiteY524" fmla="*/ 403963 h 1456716"/>
                  <a:gd name="connsiteX525" fmla="*/ 1095677 w 1321902"/>
                  <a:gd name="connsiteY525" fmla="*/ 401261 h 1456716"/>
                  <a:gd name="connsiteX526" fmla="*/ 1092815 w 1321902"/>
                  <a:gd name="connsiteY526" fmla="*/ 398399 h 1456716"/>
                  <a:gd name="connsiteX527" fmla="*/ 1091225 w 1321902"/>
                  <a:gd name="connsiteY527" fmla="*/ 396332 h 1456716"/>
                  <a:gd name="connsiteX528" fmla="*/ 1088682 w 1321902"/>
                  <a:gd name="connsiteY528" fmla="*/ 394107 h 1456716"/>
                  <a:gd name="connsiteX529" fmla="*/ 1086933 w 1321902"/>
                  <a:gd name="connsiteY529" fmla="*/ 385681 h 1456716"/>
                  <a:gd name="connsiteX530" fmla="*/ 1086933 w 1321902"/>
                  <a:gd name="connsiteY530" fmla="*/ 377414 h 1456716"/>
                  <a:gd name="connsiteX531" fmla="*/ 1086456 w 1321902"/>
                  <a:gd name="connsiteY531" fmla="*/ 367557 h 1456716"/>
                  <a:gd name="connsiteX532" fmla="*/ 1083753 w 1321902"/>
                  <a:gd name="connsiteY532" fmla="*/ 362788 h 1456716"/>
                  <a:gd name="connsiteX533" fmla="*/ 1082323 w 1321902"/>
                  <a:gd name="connsiteY533" fmla="*/ 361198 h 1456716"/>
                  <a:gd name="connsiteX534" fmla="*/ 1080733 w 1321902"/>
                  <a:gd name="connsiteY534" fmla="*/ 361675 h 1456716"/>
                  <a:gd name="connsiteX535" fmla="*/ 1080733 w 1321902"/>
                  <a:gd name="connsiteY535" fmla="*/ 364696 h 1456716"/>
                  <a:gd name="connsiteX536" fmla="*/ 1081051 w 1321902"/>
                  <a:gd name="connsiteY536" fmla="*/ 366763 h 1456716"/>
                  <a:gd name="connsiteX537" fmla="*/ 1079938 w 1321902"/>
                  <a:gd name="connsiteY537" fmla="*/ 366763 h 1456716"/>
                  <a:gd name="connsiteX538" fmla="*/ 1075964 w 1321902"/>
                  <a:gd name="connsiteY538" fmla="*/ 364219 h 1456716"/>
                  <a:gd name="connsiteX539" fmla="*/ 1071035 w 1321902"/>
                  <a:gd name="connsiteY539" fmla="*/ 361357 h 1456716"/>
                  <a:gd name="connsiteX540" fmla="*/ 1068332 w 1321902"/>
                  <a:gd name="connsiteY540" fmla="*/ 358178 h 1456716"/>
                  <a:gd name="connsiteX541" fmla="*/ 1066425 w 1321902"/>
                  <a:gd name="connsiteY541" fmla="*/ 355157 h 1456716"/>
                  <a:gd name="connsiteX542" fmla="*/ 1064835 w 1321902"/>
                  <a:gd name="connsiteY542" fmla="*/ 355157 h 1456716"/>
                  <a:gd name="connsiteX543" fmla="*/ 1063722 w 1321902"/>
                  <a:gd name="connsiteY543" fmla="*/ 355793 h 1456716"/>
                  <a:gd name="connsiteX544" fmla="*/ 1062610 w 1321902"/>
                  <a:gd name="connsiteY544" fmla="*/ 359450 h 1456716"/>
                  <a:gd name="connsiteX545" fmla="*/ 1064358 w 1321902"/>
                  <a:gd name="connsiteY545" fmla="*/ 365809 h 1456716"/>
                  <a:gd name="connsiteX546" fmla="*/ 1063404 w 1321902"/>
                  <a:gd name="connsiteY546" fmla="*/ 366763 h 1456716"/>
                  <a:gd name="connsiteX547" fmla="*/ 1061814 w 1321902"/>
                  <a:gd name="connsiteY547" fmla="*/ 365332 h 1456716"/>
                  <a:gd name="connsiteX548" fmla="*/ 1058953 w 1321902"/>
                  <a:gd name="connsiteY548" fmla="*/ 361993 h 1456716"/>
                  <a:gd name="connsiteX549" fmla="*/ 1057522 w 1321902"/>
                  <a:gd name="connsiteY549" fmla="*/ 363106 h 1456716"/>
                  <a:gd name="connsiteX550" fmla="*/ 1055614 w 1321902"/>
                  <a:gd name="connsiteY550" fmla="*/ 363583 h 1456716"/>
                  <a:gd name="connsiteX551" fmla="*/ 1053865 w 1321902"/>
                  <a:gd name="connsiteY551" fmla="*/ 360244 h 1456716"/>
                  <a:gd name="connsiteX552" fmla="*/ 1052435 w 1321902"/>
                  <a:gd name="connsiteY552" fmla="*/ 358178 h 1456716"/>
                  <a:gd name="connsiteX553" fmla="*/ 1050368 w 1321902"/>
                  <a:gd name="connsiteY553" fmla="*/ 351183 h 1456716"/>
                  <a:gd name="connsiteX554" fmla="*/ 1048460 w 1321902"/>
                  <a:gd name="connsiteY554" fmla="*/ 343393 h 1456716"/>
                  <a:gd name="connsiteX555" fmla="*/ 1048460 w 1321902"/>
                  <a:gd name="connsiteY555" fmla="*/ 337828 h 1456716"/>
                  <a:gd name="connsiteX556" fmla="*/ 1044645 w 1321902"/>
                  <a:gd name="connsiteY556" fmla="*/ 334808 h 1456716"/>
                  <a:gd name="connsiteX557" fmla="*/ 1043214 w 1321902"/>
                  <a:gd name="connsiteY557" fmla="*/ 329562 h 1456716"/>
                  <a:gd name="connsiteX558" fmla="*/ 1042101 w 1321902"/>
                  <a:gd name="connsiteY558" fmla="*/ 328131 h 1456716"/>
                  <a:gd name="connsiteX559" fmla="*/ 1040988 w 1321902"/>
                  <a:gd name="connsiteY559" fmla="*/ 324474 h 1456716"/>
                  <a:gd name="connsiteX560" fmla="*/ 1036855 w 1321902"/>
                  <a:gd name="connsiteY560" fmla="*/ 319546 h 1456716"/>
                  <a:gd name="connsiteX561" fmla="*/ 1032562 w 1321902"/>
                  <a:gd name="connsiteY561" fmla="*/ 316049 h 1456716"/>
                  <a:gd name="connsiteX562" fmla="*/ 1029065 w 1321902"/>
                  <a:gd name="connsiteY562" fmla="*/ 312710 h 1456716"/>
                  <a:gd name="connsiteX563" fmla="*/ 1026044 w 1321902"/>
                  <a:gd name="connsiteY563" fmla="*/ 308100 h 1456716"/>
                  <a:gd name="connsiteX564" fmla="*/ 1027316 w 1321902"/>
                  <a:gd name="connsiteY564" fmla="*/ 304761 h 1456716"/>
                  <a:gd name="connsiteX565" fmla="*/ 1029542 w 1321902"/>
                  <a:gd name="connsiteY565" fmla="*/ 305397 h 1456716"/>
                  <a:gd name="connsiteX566" fmla="*/ 1031768 w 1321902"/>
                  <a:gd name="connsiteY566" fmla="*/ 305079 h 1456716"/>
                  <a:gd name="connsiteX567" fmla="*/ 1029860 w 1321902"/>
                  <a:gd name="connsiteY567" fmla="*/ 301741 h 1456716"/>
                  <a:gd name="connsiteX568" fmla="*/ 1028111 w 1321902"/>
                  <a:gd name="connsiteY568" fmla="*/ 299515 h 1456716"/>
                  <a:gd name="connsiteX569" fmla="*/ 1023501 w 1321902"/>
                  <a:gd name="connsiteY569" fmla="*/ 295222 h 1456716"/>
                  <a:gd name="connsiteX570" fmla="*/ 1021434 w 1321902"/>
                  <a:gd name="connsiteY570" fmla="*/ 294109 h 1456716"/>
                  <a:gd name="connsiteX571" fmla="*/ 1016824 w 1321902"/>
                  <a:gd name="connsiteY571" fmla="*/ 293473 h 1456716"/>
                  <a:gd name="connsiteX572" fmla="*/ 1011736 w 1321902"/>
                  <a:gd name="connsiteY572" fmla="*/ 289499 h 1456716"/>
                  <a:gd name="connsiteX573" fmla="*/ 1008557 w 1321902"/>
                  <a:gd name="connsiteY573" fmla="*/ 287750 h 1456716"/>
                  <a:gd name="connsiteX574" fmla="*/ 1006331 w 1321902"/>
                  <a:gd name="connsiteY574" fmla="*/ 287433 h 1456716"/>
                  <a:gd name="connsiteX575" fmla="*/ 1003787 w 1321902"/>
                  <a:gd name="connsiteY575" fmla="*/ 286797 h 1456716"/>
                  <a:gd name="connsiteX576" fmla="*/ 1002039 w 1321902"/>
                  <a:gd name="connsiteY576" fmla="*/ 284571 h 1456716"/>
                  <a:gd name="connsiteX577" fmla="*/ 998859 w 1321902"/>
                  <a:gd name="connsiteY577" fmla="*/ 283776 h 1456716"/>
                  <a:gd name="connsiteX578" fmla="*/ 994408 w 1321902"/>
                  <a:gd name="connsiteY578" fmla="*/ 279484 h 1456716"/>
                  <a:gd name="connsiteX579" fmla="*/ 992182 w 1321902"/>
                  <a:gd name="connsiteY579" fmla="*/ 275032 h 1456716"/>
                  <a:gd name="connsiteX580" fmla="*/ 991069 w 1321902"/>
                  <a:gd name="connsiteY580" fmla="*/ 273443 h 1456716"/>
                  <a:gd name="connsiteX581" fmla="*/ 989639 w 1321902"/>
                  <a:gd name="connsiteY581" fmla="*/ 272170 h 1456716"/>
                  <a:gd name="connsiteX582" fmla="*/ 987413 w 1321902"/>
                  <a:gd name="connsiteY582" fmla="*/ 272966 h 1456716"/>
                  <a:gd name="connsiteX583" fmla="*/ 985664 w 1321902"/>
                  <a:gd name="connsiteY583" fmla="*/ 273283 h 1456716"/>
                  <a:gd name="connsiteX584" fmla="*/ 981690 w 1321902"/>
                  <a:gd name="connsiteY584" fmla="*/ 272647 h 1456716"/>
                  <a:gd name="connsiteX585" fmla="*/ 980418 w 1321902"/>
                  <a:gd name="connsiteY585" fmla="*/ 270899 h 1456716"/>
                  <a:gd name="connsiteX586" fmla="*/ 977874 w 1321902"/>
                  <a:gd name="connsiteY586" fmla="*/ 268673 h 1456716"/>
                  <a:gd name="connsiteX587" fmla="*/ 972946 w 1321902"/>
                  <a:gd name="connsiteY587" fmla="*/ 268037 h 1456716"/>
                  <a:gd name="connsiteX588" fmla="*/ 968971 w 1321902"/>
                  <a:gd name="connsiteY588" fmla="*/ 266606 h 1456716"/>
                  <a:gd name="connsiteX589" fmla="*/ 965951 w 1321902"/>
                  <a:gd name="connsiteY589" fmla="*/ 265175 h 1456716"/>
                  <a:gd name="connsiteX590" fmla="*/ 962930 w 1321902"/>
                  <a:gd name="connsiteY590" fmla="*/ 263427 h 1456716"/>
                  <a:gd name="connsiteX591" fmla="*/ 960068 w 1321902"/>
                  <a:gd name="connsiteY591" fmla="*/ 260406 h 1456716"/>
                  <a:gd name="connsiteX592" fmla="*/ 957525 w 1321902"/>
                  <a:gd name="connsiteY592" fmla="*/ 256432 h 1456716"/>
                  <a:gd name="connsiteX593" fmla="*/ 958002 w 1321902"/>
                  <a:gd name="connsiteY593" fmla="*/ 251344 h 1456716"/>
                  <a:gd name="connsiteX594" fmla="*/ 958638 w 1321902"/>
                  <a:gd name="connsiteY594" fmla="*/ 248006 h 1456716"/>
                  <a:gd name="connsiteX595" fmla="*/ 955458 w 1321902"/>
                  <a:gd name="connsiteY595" fmla="*/ 246734 h 1456716"/>
                  <a:gd name="connsiteX596" fmla="*/ 950053 w 1321902"/>
                  <a:gd name="connsiteY596" fmla="*/ 239739 h 1456716"/>
                  <a:gd name="connsiteX597" fmla="*/ 949735 w 1321902"/>
                  <a:gd name="connsiteY597" fmla="*/ 236877 h 1456716"/>
                  <a:gd name="connsiteX598" fmla="*/ 951166 w 1321902"/>
                  <a:gd name="connsiteY598" fmla="*/ 230995 h 1456716"/>
                  <a:gd name="connsiteX599" fmla="*/ 952596 w 1321902"/>
                  <a:gd name="connsiteY599" fmla="*/ 220979 h 1456716"/>
                  <a:gd name="connsiteX600" fmla="*/ 950371 w 1321902"/>
                  <a:gd name="connsiteY600" fmla="*/ 213507 h 1456716"/>
                  <a:gd name="connsiteX601" fmla="*/ 946078 w 1321902"/>
                  <a:gd name="connsiteY601" fmla="*/ 204446 h 1456716"/>
                  <a:gd name="connsiteX602" fmla="*/ 946397 w 1321902"/>
                  <a:gd name="connsiteY602" fmla="*/ 199836 h 1456716"/>
                  <a:gd name="connsiteX603" fmla="*/ 944330 w 1321902"/>
                  <a:gd name="connsiteY603" fmla="*/ 199836 h 1456716"/>
                  <a:gd name="connsiteX604" fmla="*/ 941945 w 1321902"/>
                  <a:gd name="connsiteY604" fmla="*/ 198882 h 1456716"/>
                  <a:gd name="connsiteX605" fmla="*/ 938606 w 1321902"/>
                  <a:gd name="connsiteY605" fmla="*/ 194430 h 1456716"/>
                  <a:gd name="connsiteX606" fmla="*/ 936063 w 1321902"/>
                  <a:gd name="connsiteY606" fmla="*/ 191410 h 1456716"/>
                  <a:gd name="connsiteX607" fmla="*/ 934314 w 1321902"/>
                  <a:gd name="connsiteY607" fmla="*/ 188707 h 1456716"/>
                  <a:gd name="connsiteX608" fmla="*/ 932406 w 1321902"/>
                  <a:gd name="connsiteY608" fmla="*/ 185051 h 1456716"/>
                  <a:gd name="connsiteX609" fmla="*/ 932724 w 1321902"/>
                  <a:gd name="connsiteY609" fmla="*/ 182030 h 1456716"/>
                  <a:gd name="connsiteX610" fmla="*/ 933201 w 1321902"/>
                  <a:gd name="connsiteY610" fmla="*/ 179963 h 1456716"/>
                  <a:gd name="connsiteX611" fmla="*/ 933201 w 1321902"/>
                  <a:gd name="connsiteY611" fmla="*/ 174717 h 1456716"/>
                  <a:gd name="connsiteX612" fmla="*/ 930976 w 1321902"/>
                  <a:gd name="connsiteY612" fmla="*/ 169630 h 1456716"/>
                  <a:gd name="connsiteX613" fmla="*/ 930180 w 1321902"/>
                  <a:gd name="connsiteY613" fmla="*/ 164383 h 1456716"/>
                  <a:gd name="connsiteX614" fmla="*/ 927955 w 1321902"/>
                  <a:gd name="connsiteY614" fmla="*/ 157865 h 1456716"/>
                  <a:gd name="connsiteX615" fmla="*/ 928591 w 1321902"/>
                  <a:gd name="connsiteY615" fmla="*/ 153573 h 1456716"/>
                  <a:gd name="connsiteX616" fmla="*/ 928114 w 1321902"/>
                  <a:gd name="connsiteY616" fmla="*/ 149916 h 1456716"/>
                  <a:gd name="connsiteX617" fmla="*/ 927478 w 1321902"/>
                  <a:gd name="connsiteY617" fmla="*/ 146737 h 1456716"/>
                  <a:gd name="connsiteX618" fmla="*/ 928273 w 1321902"/>
                  <a:gd name="connsiteY618" fmla="*/ 144829 h 1456716"/>
                  <a:gd name="connsiteX619" fmla="*/ 928591 w 1321902"/>
                  <a:gd name="connsiteY619" fmla="*/ 142286 h 1456716"/>
                  <a:gd name="connsiteX620" fmla="*/ 925570 w 1321902"/>
                  <a:gd name="connsiteY620" fmla="*/ 139742 h 1456716"/>
                  <a:gd name="connsiteX621" fmla="*/ 922232 w 1321902"/>
                  <a:gd name="connsiteY621" fmla="*/ 137834 h 1456716"/>
                  <a:gd name="connsiteX622" fmla="*/ 917939 w 1321902"/>
                  <a:gd name="connsiteY622" fmla="*/ 134495 h 1456716"/>
                  <a:gd name="connsiteX623" fmla="*/ 910308 w 1321902"/>
                  <a:gd name="connsiteY623" fmla="*/ 129249 h 1456716"/>
                  <a:gd name="connsiteX624" fmla="*/ 908560 w 1321902"/>
                  <a:gd name="connsiteY624" fmla="*/ 125275 h 1456716"/>
                  <a:gd name="connsiteX625" fmla="*/ 905380 w 1321902"/>
                  <a:gd name="connsiteY625" fmla="*/ 121777 h 1456716"/>
                  <a:gd name="connsiteX626" fmla="*/ 901088 w 1321902"/>
                  <a:gd name="connsiteY626" fmla="*/ 123208 h 1456716"/>
                  <a:gd name="connsiteX627" fmla="*/ 897908 w 1321902"/>
                  <a:gd name="connsiteY627" fmla="*/ 123844 h 1456716"/>
                  <a:gd name="connsiteX628" fmla="*/ 894887 w 1321902"/>
                  <a:gd name="connsiteY628" fmla="*/ 126546 h 1456716"/>
                  <a:gd name="connsiteX629" fmla="*/ 890754 w 1321902"/>
                  <a:gd name="connsiteY629" fmla="*/ 128613 h 1456716"/>
                  <a:gd name="connsiteX630" fmla="*/ 886780 w 1321902"/>
                  <a:gd name="connsiteY630" fmla="*/ 126865 h 1456716"/>
                  <a:gd name="connsiteX631" fmla="*/ 884872 w 1321902"/>
                  <a:gd name="connsiteY631" fmla="*/ 125275 h 1456716"/>
                  <a:gd name="connsiteX632" fmla="*/ 883441 w 1321902"/>
                  <a:gd name="connsiteY632" fmla="*/ 119870 h 1456716"/>
                  <a:gd name="connsiteX633" fmla="*/ 881533 w 1321902"/>
                  <a:gd name="connsiteY633" fmla="*/ 113988 h 1456716"/>
                  <a:gd name="connsiteX634" fmla="*/ 879943 w 1321902"/>
                  <a:gd name="connsiteY634" fmla="*/ 111126 h 1456716"/>
                  <a:gd name="connsiteX635" fmla="*/ 878831 w 1321902"/>
                  <a:gd name="connsiteY635" fmla="*/ 107628 h 1456716"/>
                  <a:gd name="connsiteX636" fmla="*/ 879943 w 1321902"/>
                  <a:gd name="connsiteY636" fmla="*/ 99044 h 1456716"/>
                  <a:gd name="connsiteX637" fmla="*/ 878354 w 1321902"/>
                  <a:gd name="connsiteY637" fmla="*/ 94910 h 1456716"/>
                  <a:gd name="connsiteX638" fmla="*/ 877877 w 1321902"/>
                  <a:gd name="connsiteY638" fmla="*/ 88869 h 1456716"/>
                  <a:gd name="connsiteX639" fmla="*/ 876287 w 1321902"/>
                  <a:gd name="connsiteY639" fmla="*/ 81874 h 1456716"/>
                  <a:gd name="connsiteX640" fmla="*/ 874538 w 1321902"/>
                  <a:gd name="connsiteY640" fmla="*/ 78376 h 1456716"/>
                  <a:gd name="connsiteX641" fmla="*/ 874538 w 1321902"/>
                  <a:gd name="connsiteY641" fmla="*/ 75515 h 1456716"/>
                  <a:gd name="connsiteX642" fmla="*/ 871518 w 1321902"/>
                  <a:gd name="connsiteY642" fmla="*/ 71381 h 1456716"/>
                  <a:gd name="connsiteX643" fmla="*/ 870564 w 1321902"/>
                  <a:gd name="connsiteY643" fmla="*/ 68520 h 1456716"/>
                  <a:gd name="connsiteX644" fmla="*/ 868815 w 1321902"/>
                  <a:gd name="connsiteY644" fmla="*/ 67407 h 1456716"/>
                  <a:gd name="connsiteX645" fmla="*/ 866431 w 1321902"/>
                  <a:gd name="connsiteY645" fmla="*/ 65658 h 1456716"/>
                  <a:gd name="connsiteX646" fmla="*/ 866112 w 1321902"/>
                  <a:gd name="connsiteY646" fmla="*/ 63432 h 1456716"/>
                  <a:gd name="connsiteX647" fmla="*/ 866112 w 1321902"/>
                  <a:gd name="connsiteY647" fmla="*/ 61843 h 1456716"/>
                  <a:gd name="connsiteX648" fmla="*/ 867702 w 1321902"/>
                  <a:gd name="connsiteY648" fmla="*/ 59140 h 1456716"/>
                  <a:gd name="connsiteX649" fmla="*/ 868497 w 1321902"/>
                  <a:gd name="connsiteY649" fmla="*/ 55642 h 1456716"/>
                  <a:gd name="connsiteX650" fmla="*/ 865318 w 1321902"/>
                  <a:gd name="connsiteY650" fmla="*/ 54689 h 1456716"/>
                  <a:gd name="connsiteX651" fmla="*/ 863092 w 1321902"/>
                  <a:gd name="connsiteY651" fmla="*/ 54689 h 1456716"/>
                  <a:gd name="connsiteX652" fmla="*/ 861502 w 1321902"/>
                  <a:gd name="connsiteY652" fmla="*/ 53417 h 1456716"/>
                  <a:gd name="connsiteX653" fmla="*/ 859753 w 1321902"/>
                  <a:gd name="connsiteY653" fmla="*/ 51668 h 1456716"/>
                  <a:gd name="connsiteX654" fmla="*/ 859117 w 1321902"/>
                  <a:gd name="connsiteY654" fmla="*/ 46263 h 1456716"/>
                  <a:gd name="connsiteX655" fmla="*/ 859117 w 1321902"/>
                  <a:gd name="connsiteY655" fmla="*/ 40539 h 1456716"/>
                  <a:gd name="connsiteX656" fmla="*/ 858799 w 1321902"/>
                  <a:gd name="connsiteY656" fmla="*/ 36883 h 1456716"/>
                  <a:gd name="connsiteX657" fmla="*/ 857846 w 1321902"/>
                  <a:gd name="connsiteY657" fmla="*/ 34180 h 1456716"/>
                  <a:gd name="connsiteX658" fmla="*/ 857210 w 1321902"/>
                  <a:gd name="connsiteY658" fmla="*/ 31319 h 1456716"/>
                  <a:gd name="connsiteX659" fmla="*/ 855620 w 1321902"/>
                  <a:gd name="connsiteY659" fmla="*/ 28298 h 1456716"/>
                  <a:gd name="connsiteX660" fmla="*/ 850691 w 1321902"/>
                  <a:gd name="connsiteY660" fmla="*/ 24324 h 1456716"/>
                  <a:gd name="connsiteX661" fmla="*/ 851010 w 1321902"/>
                  <a:gd name="connsiteY661" fmla="*/ 22734 h 1456716"/>
                  <a:gd name="connsiteX662" fmla="*/ 852122 w 1321902"/>
                  <a:gd name="connsiteY662" fmla="*/ 20667 h 1456716"/>
                  <a:gd name="connsiteX663" fmla="*/ 850374 w 1321902"/>
                  <a:gd name="connsiteY663" fmla="*/ 19554 h 1456716"/>
                  <a:gd name="connsiteX664" fmla="*/ 847830 w 1321902"/>
                  <a:gd name="connsiteY664" fmla="*/ 19554 h 1456716"/>
                  <a:gd name="connsiteX665" fmla="*/ 846399 w 1321902"/>
                  <a:gd name="connsiteY665" fmla="*/ 22257 h 1456716"/>
                  <a:gd name="connsiteX666" fmla="*/ 844015 w 1321902"/>
                  <a:gd name="connsiteY666" fmla="*/ 24641 h 1456716"/>
                  <a:gd name="connsiteX667" fmla="*/ 839404 w 1321902"/>
                  <a:gd name="connsiteY667" fmla="*/ 26390 h 1456716"/>
                  <a:gd name="connsiteX668" fmla="*/ 838609 w 1321902"/>
                  <a:gd name="connsiteY668" fmla="*/ 35770 h 1456716"/>
                  <a:gd name="connsiteX669" fmla="*/ 835747 w 1321902"/>
                  <a:gd name="connsiteY669" fmla="*/ 46104 h 1456716"/>
                  <a:gd name="connsiteX670" fmla="*/ 833204 w 1321902"/>
                  <a:gd name="connsiteY670" fmla="*/ 53735 h 1456716"/>
                  <a:gd name="connsiteX671" fmla="*/ 833681 w 1321902"/>
                  <a:gd name="connsiteY671" fmla="*/ 56119 h 1456716"/>
                  <a:gd name="connsiteX672" fmla="*/ 833681 w 1321902"/>
                  <a:gd name="connsiteY672" fmla="*/ 58345 h 1456716"/>
                  <a:gd name="connsiteX673" fmla="*/ 832091 w 1321902"/>
                  <a:gd name="connsiteY673" fmla="*/ 57391 h 1456716"/>
                  <a:gd name="connsiteX674" fmla="*/ 830819 w 1321902"/>
                  <a:gd name="connsiteY674" fmla="*/ 56119 h 1456716"/>
                  <a:gd name="connsiteX675" fmla="*/ 828911 w 1321902"/>
                  <a:gd name="connsiteY675" fmla="*/ 59140 h 1456716"/>
                  <a:gd name="connsiteX676" fmla="*/ 825573 w 1321902"/>
                  <a:gd name="connsiteY676" fmla="*/ 66930 h 1456716"/>
                  <a:gd name="connsiteX677" fmla="*/ 825255 w 1321902"/>
                  <a:gd name="connsiteY677" fmla="*/ 71063 h 1456716"/>
                  <a:gd name="connsiteX678" fmla="*/ 827163 w 1321902"/>
                  <a:gd name="connsiteY678" fmla="*/ 72176 h 1456716"/>
                  <a:gd name="connsiteX679" fmla="*/ 828594 w 1321902"/>
                  <a:gd name="connsiteY679" fmla="*/ 73289 h 1456716"/>
                  <a:gd name="connsiteX680" fmla="*/ 830184 w 1321902"/>
                  <a:gd name="connsiteY680" fmla="*/ 73607 h 1456716"/>
                  <a:gd name="connsiteX681" fmla="*/ 830978 w 1321902"/>
                  <a:gd name="connsiteY681" fmla="*/ 74561 h 1456716"/>
                  <a:gd name="connsiteX682" fmla="*/ 831455 w 1321902"/>
                  <a:gd name="connsiteY682" fmla="*/ 76468 h 1456716"/>
                  <a:gd name="connsiteX683" fmla="*/ 832568 w 1321902"/>
                  <a:gd name="connsiteY683" fmla="*/ 78217 h 1456716"/>
                  <a:gd name="connsiteX684" fmla="*/ 832250 w 1321902"/>
                  <a:gd name="connsiteY684" fmla="*/ 80125 h 1456716"/>
                  <a:gd name="connsiteX685" fmla="*/ 830978 w 1321902"/>
                  <a:gd name="connsiteY685" fmla="*/ 79330 h 1456716"/>
                  <a:gd name="connsiteX686" fmla="*/ 828275 w 1321902"/>
                  <a:gd name="connsiteY686" fmla="*/ 79330 h 1456716"/>
                  <a:gd name="connsiteX687" fmla="*/ 826845 w 1321902"/>
                  <a:gd name="connsiteY687" fmla="*/ 80920 h 1456716"/>
                  <a:gd name="connsiteX688" fmla="*/ 823347 w 1321902"/>
                  <a:gd name="connsiteY688" fmla="*/ 84100 h 1456716"/>
                  <a:gd name="connsiteX689" fmla="*/ 824301 w 1321902"/>
                  <a:gd name="connsiteY689" fmla="*/ 93320 h 1456716"/>
                  <a:gd name="connsiteX690" fmla="*/ 822712 w 1321902"/>
                  <a:gd name="connsiteY690" fmla="*/ 98090 h 1456716"/>
                  <a:gd name="connsiteX691" fmla="*/ 821122 w 1321902"/>
                  <a:gd name="connsiteY691" fmla="*/ 101905 h 1456716"/>
                  <a:gd name="connsiteX692" fmla="*/ 819373 w 1321902"/>
                  <a:gd name="connsiteY692" fmla="*/ 109059 h 1456716"/>
                  <a:gd name="connsiteX693" fmla="*/ 819373 w 1321902"/>
                  <a:gd name="connsiteY693" fmla="*/ 112875 h 1456716"/>
                  <a:gd name="connsiteX694" fmla="*/ 821122 w 1321902"/>
                  <a:gd name="connsiteY694" fmla="*/ 115577 h 1456716"/>
                  <a:gd name="connsiteX695" fmla="*/ 822870 w 1321902"/>
                  <a:gd name="connsiteY695" fmla="*/ 119551 h 1456716"/>
                  <a:gd name="connsiteX696" fmla="*/ 821916 w 1321902"/>
                  <a:gd name="connsiteY696" fmla="*/ 124957 h 1456716"/>
                  <a:gd name="connsiteX697" fmla="*/ 820803 w 1321902"/>
                  <a:gd name="connsiteY697" fmla="*/ 128772 h 1456716"/>
                  <a:gd name="connsiteX698" fmla="*/ 823189 w 1321902"/>
                  <a:gd name="connsiteY698" fmla="*/ 139901 h 1456716"/>
                  <a:gd name="connsiteX699" fmla="*/ 823824 w 1321902"/>
                  <a:gd name="connsiteY699" fmla="*/ 145783 h 1456716"/>
                  <a:gd name="connsiteX700" fmla="*/ 822552 w 1321902"/>
                  <a:gd name="connsiteY700" fmla="*/ 149758 h 1456716"/>
                  <a:gd name="connsiteX701" fmla="*/ 818896 w 1321902"/>
                  <a:gd name="connsiteY701" fmla="*/ 161681 h 1456716"/>
                  <a:gd name="connsiteX702" fmla="*/ 817147 w 1321902"/>
                  <a:gd name="connsiteY702" fmla="*/ 170425 h 1456716"/>
                  <a:gd name="connsiteX703" fmla="*/ 817624 w 1321902"/>
                  <a:gd name="connsiteY703" fmla="*/ 175194 h 1456716"/>
                  <a:gd name="connsiteX704" fmla="*/ 816034 w 1321902"/>
                  <a:gd name="connsiteY704" fmla="*/ 179645 h 1456716"/>
                  <a:gd name="connsiteX705" fmla="*/ 814127 w 1321902"/>
                  <a:gd name="connsiteY705" fmla="*/ 186799 h 1456716"/>
                  <a:gd name="connsiteX706" fmla="*/ 812060 w 1321902"/>
                  <a:gd name="connsiteY706" fmla="*/ 192204 h 1456716"/>
                  <a:gd name="connsiteX707" fmla="*/ 804747 w 1321902"/>
                  <a:gd name="connsiteY707" fmla="*/ 203015 h 1456716"/>
                  <a:gd name="connsiteX708" fmla="*/ 803316 w 1321902"/>
                  <a:gd name="connsiteY708" fmla="*/ 208261 h 1456716"/>
                  <a:gd name="connsiteX709" fmla="*/ 800931 w 1321902"/>
                  <a:gd name="connsiteY709" fmla="*/ 214780 h 1456716"/>
                  <a:gd name="connsiteX710" fmla="*/ 795685 w 1321902"/>
                  <a:gd name="connsiteY710" fmla="*/ 218595 h 1456716"/>
                  <a:gd name="connsiteX711" fmla="*/ 791711 w 1321902"/>
                  <a:gd name="connsiteY711" fmla="*/ 220979 h 1456716"/>
                  <a:gd name="connsiteX712" fmla="*/ 783126 w 1321902"/>
                  <a:gd name="connsiteY712" fmla="*/ 223364 h 1456716"/>
                  <a:gd name="connsiteX713" fmla="*/ 778197 w 1321902"/>
                  <a:gd name="connsiteY713" fmla="*/ 223364 h 1456716"/>
                  <a:gd name="connsiteX714" fmla="*/ 775654 w 1321902"/>
                  <a:gd name="connsiteY714" fmla="*/ 221933 h 1456716"/>
                  <a:gd name="connsiteX715" fmla="*/ 774223 w 1321902"/>
                  <a:gd name="connsiteY715" fmla="*/ 220662 h 1456716"/>
                  <a:gd name="connsiteX716" fmla="*/ 768341 w 1321902"/>
                  <a:gd name="connsiteY716" fmla="*/ 218595 h 1456716"/>
                  <a:gd name="connsiteX717" fmla="*/ 761187 w 1321902"/>
                  <a:gd name="connsiteY717" fmla="*/ 213826 h 1456716"/>
                  <a:gd name="connsiteX718" fmla="*/ 755623 w 1321902"/>
                  <a:gd name="connsiteY718" fmla="*/ 212236 h 1456716"/>
                  <a:gd name="connsiteX719" fmla="*/ 752920 w 1321902"/>
                  <a:gd name="connsiteY719" fmla="*/ 207466 h 1456716"/>
                  <a:gd name="connsiteX720" fmla="*/ 752602 w 1321902"/>
                  <a:gd name="connsiteY720" fmla="*/ 205559 h 1456716"/>
                  <a:gd name="connsiteX721" fmla="*/ 751648 w 1321902"/>
                  <a:gd name="connsiteY721" fmla="*/ 203015 h 1456716"/>
                  <a:gd name="connsiteX722" fmla="*/ 748786 w 1321902"/>
                  <a:gd name="connsiteY722" fmla="*/ 199676 h 1456716"/>
                  <a:gd name="connsiteX723" fmla="*/ 743381 w 1321902"/>
                  <a:gd name="connsiteY723" fmla="*/ 198563 h 1456716"/>
                  <a:gd name="connsiteX724" fmla="*/ 737817 w 1321902"/>
                  <a:gd name="connsiteY724" fmla="*/ 196179 h 1456716"/>
                  <a:gd name="connsiteX725" fmla="*/ 734320 w 1321902"/>
                  <a:gd name="connsiteY725" fmla="*/ 196497 h 1456716"/>
                  <a:gd name="connsiteX726" fmla="*/ 726848 w 1321902"/>
                  <a:gd name="connsiteY726" fmla="*/ 194430 h 1456716"/>
                  <a:gd name="connsiteX727" fmla="*/ 721919 w 1321902"/>
                  <a:gd name="connsiteY727" fmla="*/ 191410 h 1456716"/>
                  <a:gd name="connsiteX728" fmla="*/ 717309 w 1321902"/>
                  <a:gd name="connsiteY728" fmla="*/ 187276 h 1456716"/>
                  <a:gd name="connsiteX729" fmla="*/ 711268 w 1321902"/>
                  <a:gd name="connsiteY729" fmla="*/ 180122 h 1456716"/>
                  <a:gd name="connsiteX730" fmla="*/ 706180 w 1321902"/>
                  <a:gd name="connsiteY730" fmla="*/ 178214 h 1456716"/>
                  <a:gd name="connsiteX731" fmla="*/ 699662 w 1321902"/>
                  <a:gd name="connsiteY731" fmla="*/ 175194 h 1456716"/>
                  <a:gd name="connsiteX732" fmla="*/ 695847 w 1321902"/>
                  <a:gd name="connsiteY732" fmla="*/ 172809 h 1456716"/>
                  <a:gd name="connsiteX733" fmla="*/ 693621 w 1321902"/>
                  <a:gd name="connsiteY733" fmla="*/ 171538 h 1456716"/>
                  <a:gd name="connsiteX734" fmla="*/ 691078 w 1321902"/>
                  <a:gd name="connsiteY734" fmla="*/ 169630 h 1456716"/>
                  <a:gd name="connsiteX735" fmla="*/ 688852 w 1321902"/>
                  <a:gd name="connsiteY735" fmla="*/ 170107 h 1456716"/>
                  <a:gd name="connsiteX736" fmla="*/ 684877 w 1321902"/>
                  <a:gd name="connsiteY736" fmla="*/ 170107 h 1456716"/>
                  <a:gd name="connsiteX737" fmla="*/ 682334 w 1321902"/>
                  <a:gd name="connsiteY737" fmla="*/ 168358 h 1456716"/>
                  <a:gd name="connsiteX738" fmla="*/ 682016 w 1321902"/>
                  <a:gd name="connsiteY738" fmla="*/ 166927 h 1456716"/>
                  <a:gd name="connsiteX739" fmla="*/ 682334 w 1321902"/>
                  <a:gd name="connsiteY739" fmla="*/ 165814 h 1456716"/>
                  <a:gd name="connsiteX740" fmla="*/ 682334 w 1321902"/>
                  <a:gd name="connsiteY740" fmla="*/ 163906 h 1456716"/>
                  <a:gd name="connsiteX741" fmla="*/ 681539 w 1321902"/>
                  <a:gd name="connsiteY741" fmla="*/ 163589 h 1456716"/>
                  <a:gd name="connsiteX742" fmla="*/ 680585 w 1321902"/>
                  <a:gd name="connsiteY742" fmla="*/ 163589 h 1456716"/>
                  <a:gd name="connsiteX743" fmla="*/ 679790 w 1321902"/>
                  <a:gd name="connsiteY743" fmla="*/ 164066 h 1456716"/>
                  <a:gd name="connsiteX744" fmla="*/ 678836 w 1321902"/>
                  <a:gd name="connsiteY744" fmla="*/ 164383 h 1456716"/>
                  <a:gd name="connsiteX745" fmla="*/ 675339 w 1321902"/>
                  <a:gd name="connsiteY745" fmla="*/ 162953 h 1456716"/>
                  <a:gd name="connsiteX746" fmla="*/ 670410 w 1321902"/>
                  <a:gd name="connsiteY746" fmla="*/ 160409 h 1456716"/>
                  <a:gd name="connsiteX747" fmla="*/ 669457 w 1321902"/>
                  <a:gd name="connsiteY747" fmla="*/ 158183 h 1456716"/>
                  <a:gd name="connsiteX748" fmla="*/ 667867 w 1321902"/>
                  <a:gd name="connsiteY748" fmla="*/ 155481 h 1456716"/>
                  <a:gd name="connsiteX749" fmla="*/ 661031 w 1321902"/>
                  <a:gd name="connsiteY749" fmla="*/ 151665 h 1456716"/>
                  <a:gd name="connsiteX750" fmla="*/ 657056 w 1321902"/>
                  <a:gd name="connsiteY750" fmla="*/ 148485 h 1456716"/>
                  <a:gd name="connsiteX751" fmla="*/ 648313 w 1321902"/>
                  <a:gd name="connsiteY751" fmla="*/ 143875 h 1456716"/>
                  <a:gd name="connsiteX752" fmla="*/ 646087 w 1321902"/>
                  <a:gd name="connsiteY752" fmla="*/ 141650 h 1456716"/>
                  <a:gd name="connsiteX753" fmla="*/ 645292 w 1321902"/>
                  <a:gd name="connsiteY753" fmla="*/ 139742 h 1456716"/>
                  <a:gd name="connsiteX754" fmla="*/ 644656 w 1321902"/>
                  <a:gd name="connsiteY754" fmla="*/ 136880 h 1456716"/>
                  <a:gd name="connsiteX755" fmla="*/ 646564 w 1321902"/>
                  <a:gd name="connsiteY755" fmla="*/ 133860 h 1456716"/>
                  <a:gd name="connsiteX756" fmla="*/ 648471 w 1321902"/>
                  <a:gd name="connsiteY756" fmla="*/ 131793 h 1456716"/>
                  <a:gd name="connsiteX757" fmla="*/ 654353 w 1321902"/>
                  <a:gd name="connsiteY757" fmla="*/ 123049 h 1456716"/>
                  <a:gd name="connsiteX758" fmla="*/ 656102 w 1321902"/>
                  <a:gd name="connsiteY758" fmla="*/ 121459 h 1456716"/>
                  <a:gd name="connsiteX759" fmla="*/ 658328 w 1321902"/>
                  <a:gd name="connsiteY759" fmla="*/ 119074 h 1456716"/>
                  <a:gd name="connsiteX760" fmla="*/ 660395 w 1321902"/>
                  <a:gd name="connsiteY760" fmla="*/ 112715 h 1456716"/>
                  <a:gd name="connsiteX761" fmla="*/ 661348 w 1321902"/>
                  <a:gd name="connsiteY761" fmla="*/ 109059 h 1456716"/>
                  <a:gd name="connsiteX762" fmla="*/ 659600 w 1321902"/>
                  <a:gd name="connsiteY762" fmla="*/ 103654 h 1456716"/>
                  <a:gd name="connsiteX763" fmla="*/ 659600 w 1321902"/>
                  <a:gd name="connsiteY763" fmla="*/ 94433 h 1456716"/>
                  <a:gd name="connsiteX764" fmla="*/ 666436 w 1321902"/>
                  <a:gd name="connsiteY764" fmla="*/ 90935 h 1456716"/>
                  <a:gd name="connsiteX765" fmla="*/ 668344 w 1321902"/>
                  <a:gd name="connsiteY765" fmla="*/ 90459 h 1456716"/>
                  <a:gd name="connsiteX766" fmla="*/ 670093 w 1321902"/>
                  <a:gd name="connsiteY766" fmla="*/ 89664 h 1456716"/>
                  <a:gd name="connsiteX767" fmla="*/ 672159 w 1321902"/>
                  <a:gd name="connsiteY767" fmla="*/ 90776 h 1456716"/>
                  <a:gd name="connsiteX768" fmla="*/ 673590 w 1321902"/>
                  <a:gd name="connsiteY768" fmla="*/ 92525 h 1456716"/>
                  <a:gd name="connsiteX769" fmla="*/ 675021 w 1321902"/>
                  <a:gd name="connsiteY769" fmla="*/ 92207 h 1456716"/>
                  <a:gd name="connsiteX770" fmla="*/ 678836 w 1321902"/>
                  <a:gd name="connsiteY770" fmla="*/ 85848 h 1456716"/>
                  <a:gd name="connsiteX771" fmla="*/ 678200 w 1321902"/>
                  <a:gd name="connsiteY771" fmla="*/ 83146 h 1456716"/>
                  <a:gd name="connsiteX772" fmla="*/ 676611 w 1321902"/>
                  <a:gd name="connsiteY772" fmla="*/ 80920 h 1456716"/>
                  <a:gd name="connsiteX773" fmla="*/ 677088 w 1321902"/>
                  <a:gd name="connsiteY773" fmla="*/ 79489 h 1456716"/>
                  <a:gd name="connsiteX774" fmla="*/ 688852 w 1321902"/>
                  <a:gd name="connsiteY774" fmla="*/ 66930 h 1456716"/>
                  <a:gd name="connsiteX775" fmla="*/ 687421 w 1321902"/>
                  <a:gd name="connsiteY775" fmla="*/ 63909 h 1456716"/>
                  <a:gd name="connsiteX776" fmla="*/ 685672 w 1321902"/>
                  <a:gd name="connsiteY776" fmla="*/ 63273 h 1456716"/>
                  <a:gd name="connsiteX777" fmla="*/ 682334 w 1321902"/>
                  <a:gd name="connsiteY777" fmla="*/ 63273 h 1456716"/>
                  <a:gd name="connsiteX778" fmla="*/ 679154 w 1321902"/>
                  <a:gd name="connsiteY778" fmla="*/ 60730 h 1456716"/>
                  <a:gd name="connsiteX779" fmla="*/ 677088 w 1321902"/>
                  <a:gd name="connsiteY779" fmla="*/ 55642 h 1456716"/>
                  <a:gd name="connsiteX780" fmla="*/ 674385 w 1321902"/>
                  <a:gd name="connsiteY780" fmla="*/ 55642 h 1456716"/>
                  <a:gd name="connsiteX781" fmla="*/ 669457 w 1321902"/>
                  <a:gd name="connsiteY781" fmla="*/ 60730 h 1456716"/>
                  <a:gd name="connsiteX782" fmla="*/ 668820 w 1321902"/>
                  <a:gd name="connsiteY782" fmla="*/ 62001 h 1456716"/>
                  <a:gd name="connsiteX783" fmla="*/ 670093 w 1321902"/>
                  <a:gd name="connsiteY783" fmla="*/ 62637 h 1456716"/>
                  <a:gd name="connsiteX784" fmla="*/ 671206 w 1321902"/>
                  <a:gd name="connsiteY784" fmla="*/ 65817 h 1456716"/>
                  <a:gd name="connsiteX785" fmla="*/ 669297 w 1321902"/>
                  <a:gd name="connsiteY785" fmla="*/ 69473 h 1456716"/>
                  <a:gd name="connsiteX786" fmla="*/ 667390 w 1321902"/>
                  <a:gd name="connsiteY786" fmla="*/ 69473 h 1456716"/>
                  <a:gd name="connsiteX787" fmla="*/ 664210 w 1321902"/>
                  <a:gd name="connsiteY787" fmla="*/ 69156 h 1456716"/>
                  <a:gd name="connsiteX788" fmla="*/ 662780 w 1321902"/>
                  <a:gd name="connsiteY788" fmla="*/ 66453 h 1456716"/>
                  <a:gd name="connsiteX789" fmla="*/ 662144 w 1321902"/>
                  <a:gd name="connsiteY789" fmla="*/ 62478 h 1456716"/>
                  <a:gd name="connsiteX790" fmla="*/ 660077 w 1321902"/>
                  <a:gd name="connsiteY790" fmla="*/ 61366 h 1456716"/>
                  <a:gd name="connsiteX791" fmla="*/ 657692 w 1321902"/>
                  <a:gd name="connsiteY791" fmla="*/ 62160 h 1456716"/>
                  <a:gd name="connsiteX792" fmla="*/ 655785 w 1321902"/>
                  <a:gd name="connsiteY792" fmla="*/ 63591 h 1456716"/>
                  <a:gd name="connsiteX793" fmla="*/ 654513 w 1321902"/>
                  <a:gd name="connsiteY793" fmla="*/ 64068 h 1456716"/>
                  <a:gd name="connsiteX794" fmla="*/ 653400 w 1321902"/>
                  <a:gd name="connsiteY794" fmla="*/ 63114 h 1456716"/>
                  <a:gd name="connsiteX795" fmla="*/ 653400 w 1321902"/>
                  <a:gd name="connsiteY795" fmla="*/ 61366 h 1456716"/>
                  <a:gd name="connsiteX796" fmla="*/ 656262 w 1321902"/>
                  <a:gd name="connsiteY796" fmla="*/ 58504 h 1456716"/>
                  <a:gd name="connsiteX797" fmla="*/ 658646 w 1321902"/>
                  <a:gd name="connsiteY797" fmla="*/ 56755 h 1456716"/>
                  <a:gd name="connsiteX798" fmla="*/ 658646 w 1321902"/>
                  <a:gd name="connsiteY798" fmla="*/ 56119 h 1456716"/>
                  <a:gd name="connsiteX799" fmla="*/ 657056 w 1321902"/>
                  <a:gd name="connsiteY799" fmla="*/ 55642 h 1456716"/>
                  <a:gd name="connsiteX800" fmla="*/ 657374 w 1321902"/>
                  <a:gd name="connsiteY800" fmla="*/ 54371 h 1456716"/>
                  <a:gd name="connsiteX801" fmla="*/ 659600 w 1321902"/>
                  <a:gd name="connsiteY801" fmla="*/ 52145 h 1456716"/>
                  <a:gd name="connsiteX802" fmla="*/ 658487 w 1321902"/>
                  <a:gd name="connsiteY802" fmla="*/ 52145 h 1456716"/>
                  <a:gd name="connsiteX803" fmla="*/ 655785 w 1321902"/>
                  <a:gd name="connsiteY803" fmla="*/ 54529 h 1456716"/>
                  <a:gd name="connsiteX804" fmla="*/ 652764 w 1321902"/>
                  <a:gd name="connsiteY804" fmla="*/ 55960 h 1456716"/>
                  <a:gd name="connsiteX805" fmla="*/ 648790 w 1321902"/>
                  <a:gd name="connsiteY805" fmla="*/ 58981 h 1456716"/>
                  <a:gd name="connsiteX806" fmla="*/ 643225 w 1321902"/>
                  <a:gd name="connsiteY806" fmla="*/ 60889 h 1456716"/>
                  <a:gd name="connsiteX807" fmla="*/ 639410 w 1321902"/>
                  <a:gd name="connsiteY807" fmla="*/ 63591 h 1456716"/>
                  <a:gd name="connsiteX808" fmla="*/ 634004 w 1321902"/>
                  <a:gd name="connsiteY808" fmla="*/ 62797 h 1456716"/>
                  <a:gd name="connsiteX809" fmla="*/ 628917 w 1321902"/>
                  <a:gd name="connsiteY809" fmla="*/ 60094 h 1456716"/>
                  <a:gd name="connsiteX810" fmla="*/ 627804 w 1321902"/>
                  <a:gd name="connsiteY810" fmla="*/ 58663 h 1456716"/>
                  <a:gd name="connsiteX811" fmla="*/ 625261 w 1321902"/>
                  <a:gd name="connsiteY811" fmla="*/ 56596 h 1456716"/>
                  <a:gd name="connsiteX812" fmla="*/ 619696 w 1321902"/>
                  <a:gd name="connsiteY812" fmla="*/ 58822 h 1456716"/>
                  <a:gd name="connsiteX813" fmla="*/ 616199 w 1321902"/>
                  <a:gd name="connsiteY813" fmla="*/ 58822 h 1456716"/>
                  <a:gd name="connsiteX814" fmla="*/ 614291 w 1321902"/>
                  <a:gd name="connsiteY814" fmla="*/ 57868 h 1456716"/>
                  <a:gd name="connsiteX815" fmla="*/ 610953 w 1321902"/>
                  <a:gd name="connsiteY815" fmla="*/ 57391 h 1456716"/>
                  <a:gd name="connsiteX816" fmla="*/ 608091 w 1321902"/>
                  <a:gd name="connsiteY816" fmla="*/ 55483 h 1456716"/>
                  <a:gd name="connsiteX817" fmla="*/ 601414 w 1321902"/>
                  <a:gd name="connsiteY817" fmla="*/ 52304 h 1456716"/>
                  <a:gd name="connsiteX818" fmla="*/ 594260 w 1321902"/>
                  <a:gd name="connsiteY818" fmla="*/ 51668 h 1456716"/>
                  <a:gd name="connsiteX819" fmla="*/ 590762 w 1321902"/>
                  <a:gd name="connsiteY819" fmla="*/ 51668 h 1456716"/>
                  <a:gd name="connsiteX820" fmla="*/ 588219 w 1321902"/>
                  <a:gd name="connsiteY820" fmla="*/ 50237 h 1456716"/>
                  <a:gd name="connsiteX821" fmla="*/ 585675 w 1321902"/>
                  <a:gd name="connsiteY821" fmla="*/ 49283 h 1456716"/>
                  <a:gd name="connsiteX822" fmla="*/ 580747 w 1321902"/>
                  <a:gd name="connsiteY822" fmla="*/ 48647 h 1456716"/>
                  <a:gd name="connsiteX823" fmla="*/ 578680 w 1321902"/>
                  <a:gd name="connsiteY823" fmla="*/ 46263 h 1456716"/>
                  <a:gd name="connsiteX824" fmla="*/ 576136 w 1321902"/>
                  <a:gd name="connsiteY824" fmla="*/ 41334 h 1456716"/>
                  <a:gd name="connsiteX825" fmla="*/ 574229 w 1321902"/>
                  <a:gd name="connsiteY825" fmla="*/ 40062 h 1456716"/>
                  <a:gd name="connsiteX826" fmla="*/ 571208 w 1321902"/>
                  <a:gd name="connsiteY826" fmla="*/ 39585 h 1456716"/>
                  <a:gd name="connsiteX827" fmla="*/ 568028 w 1321902"/>
                  <a:gd name="connsiteY827" fmla="*/ 41811 h 1456716"/>
                  <a:gd name="connsiteX828" fmla="*/ 566121 w 1321902"/>
                  <a:gd name="connsiteY828" fmla="*/ 42924 h 1456716"/>
                  <a:gd name="connsiteX829" fmla="*/ 562464 w 1321902"/>
                  <a:gd name="connsiteY829" fmla="*/ 38950 h 1456716"/>
                  <a:gd name="connsiteX830" fmla="*/ 556105 w 1321902"/>
                  <a:gd name="connsiteY830" fmla="*/ 34816 h 1456716"/>
                  <a:gd name="connsiteX831" fmla="*/ 554038 w 1321902"/>
                  <a:gd name="connsiteY831" fmla="*/ 34180 h 1456716"/>
                  <a:gd name="connsiteX832" fmla="*/ 552926 w 1321902"/>
                  <a:gd name="connsiteY832" fmla="*/ 35134 h 1456716"/>
                  <a:gd name="connsiteX833" fmla="*/ 552131 w 1321902"/>
                  <a:gd name="connsiteY833" fmla="*/ 37042 h 1456716"/>
                  <a:gd name="connsiteX834" fmla="*/ 550859 w 1321902"/>
                  <a:gd name="connsiteY834" fmla="*/ 37042 h 1456716"/>
                  <a:gd name="connsiteX835" fmla="*/ 549428 w 1321902"/>
                  <a:gd name="connsiteY835" fmla="*/ 36406 h 1456716"/>
                  <a:gd name="connsiteX836" fmla="*/ 546885 w 1321902"/>
                  <a:gd name="connsiteY836" fmla="*/ 34022 h 1456716"/>
                  <a:gd name="connsiteX837" fmla="*/ 545295 w 1321902"/>
                  <a:gd name="connsiteY837" fmla="*/ 33545 h 1456716"/>
                  <a:gd name="connsiteX838" fmla="*/ 541002 w 1321902"/>
                  <a:gd name="connsiteY838" fmla="*/ 36088 h 1456716"/>
                  <a:gd name="connsiteX839" fmla="*/ 541320 w 1321902"/>
                  <a:gd name="connsiteY839" fmla="*/ 37042 h 1456716"/>
                  <a:gd name="connsiteX840" fmla="*/ 544818 w 1321902"/>
                  <a:gd name="connsiteY840" fmla="*/ 38314 h 1456716"/>
                  <a:gd name="connsiteX841" fmla="*/ 548474 w 1321902"/>
                  <a:gd name="connsiteY841" fmla="*/ 41970 h 1456716"/>
                  <a:gd name="connsiteX842" fmla="*/ 550223 w 1321902"/>
                  <a:gd name="connsiteY842" fmla="*/ 42765 h 1456716"/>
                  <a:gd name="connsiteX843" fmla="*/ 554357 w 1321902"/>
                  <a:gd name="connsiteY843" fmla="*/ 41811 h 1456716"/>
                  <a:gd name="connsiteX844" fmla="*/ 560080 w 1321902"/>
                  <a:gd name="connsiteY844" fmla="*/ 42447 h 1456716"/>
                  <a:gd name="connsiteX845" fmla="*/ 565803 w 1321902"/>
                  <a:gd name="connsiteY845" fmla="*/ 47057 h 1456716"/>
                  <a:gd name="connsiteX846" fmla="*/ 565008 w 1321902"/>
                  <a:gd name="connsiteY846" fmla="*/ 49283 h 1456716"/>
                  <a:gd name="connsiteX847" fmla="*/ 564531 w 1321902"/>
                  <a:gd name="connsiteY847" fmla="*/ 52463 h 1456716"/>
                  <a:gd name="connsiteX848" fmla="*/ 564531 w 1321902"/>
                  <a:gd name="connsiteY848" fmla="*/ 55960 h 1456716"/>
                  <a:gd name="connsiteX849" fmla="*/ 564531 w 1321902"/>
                  <a:gd name="connsiteY849" fmla="*/ 58345 h 1456716"/>
                  <a:gd name="connsiteX850" fmla="*/ 566915 w 1321902"/>
                  <a:gd name="connsiteY850" fmla="*/ 60889 h 1456716"/>
                  <a:gd name="connsiteX851" fmla="*/ 565803 w 1321902"/>
                  <a:gd name="connsiteY851" fmla="*/ 60889 h 1456716"/>
                  <a:gd name="connsiteX852" fmla="*/ 563100 w 1321902"/>
                  <a:gd name="connsiteY852" fmla="*/ 60571 h 1456716"/>
                  <a:gd name="connsiteX853" fmla="*/ 561033 w 1321902"/>
                  <a:gd name="connsiteY853" fmla="*/ 61207 h 1456716"/>
                  <a:gd name="connsiteX854" fmla="*/ 559126 w 1321902"/>
                  <a:gd name="connsiteY854" fmla="*/ 62478 h 1456716"/>
                  <a:gd name="connsiteX855" fmla="*/ 558172 w 1321902"/>
                  <a:gd name="connsiteY855" fmla="*/ 65976 h 1456716"/>
                  <a:gd name="connsiteX856" fmla="*/ 557059 w 1321902"/>
                  <a:gd name="connsiteY856" fmla="*/ 64386 h 1456716"/>
                  <a:gd name="connsiteX857" fmla="*/ 553720 w 1321902"/>
                  <a:gd name="connsiteY857" fmla="*/ 62797 h 1456716"/>
                  <a:gd name="connsiteX858" fmla="*/ 551654 w 1321902"/>
                  <a:gd name="connsiteY858" fmla="*/ 63909 h 1456716"/>
                  <a:gd name="connsiteX859" fmla="*/ 548315 w 1321902"/>
                  <a:gd name="connsiteY859" fmla="*/ 65499 h 1456716"/>
                  <a:gd name="connsiteX860" fmla="*/ 545295 w 1321902"/>
                  <a:gd name="connsiteY860" fmla="*/ 64863 h 1456716"/>
                  <a:gd name="connsiteX861" fmla="*/ 543387 w 1321902"/>
                  <a:gd name="connsiteY861" fmla="*/ 64068 h 1456716"/>
                  <a:gd name="connsiteX862" fmla="*/ 538776 w 1321902"/>
                  <a:gd name="connsiteY862" fmla="*/ 65340 h 1456716"/>
                  <a:gd name="connsiteX863" fmla="*/ 530510 w 1321902"/>
                  <a:gd name="connsiteY863" fmla="*/ 65340 h 1456716"/>
                  <a:gd name="connsiteX864" fmla="*/ 527807 w 1321902"/>
                  <a:gd name="connsiteY864" fmla="*/ 63432 h 1456716"/>
                  <a:gd name="connsiteX865" fmla="*/ 527012 w 1321902"/>
                  <a:gd name="connsiteY865" fmla="*/ 60094 h 1456716"/>
                  <a:gd name="connsiteX866" fmla="*/ 526376 w 1321902"/>
                  <a:gd name="connsiteY866" fmla="*/ 59299 h 1456716"/>
                  <a:gd name="connsiteX867" fmla="*/ 525582 w 1321902"/>
                  <a:gd name="connsiteY867" fmla="*/ 60730 h 1456716"/>
                  <a:gd name="connsiteX868" fmla="*/ 524309 w 1321902"/>
                  <a:gd name="connsiteY868" fmla="*/ 62478 h 1456716"/>
                  <a:gd name="connsiteX869" fmla="*/ 519381 w 1321902"/>
                  <a:gd name="connsiteY869" fmla="*/ 62797 h 1456716"/>
                  <a:gd name="connsiteX870" fmla="*/ 518586 w 1321902"/>
                  <a:gd name="connsiteY870" fmla="*/ 63432 h 1456716"/>
                  <a:gd name="connsiteX871" fmla="*/ 518904 w 1321902"/>
                  <a:gd name="connsiteY871" fmla="*/ 65022 h 1456716"/>
                  <a:gd name="connsiteX872" fmla="*/ 518904 w 1321902"/>
                  <a:gd name="connsiteY872" fmla="*/ 67089 h 1456716"/>
                  <a:gd name="connsiteX873" fmla="*/ 516837 w 1321902"/>
                  <a:gd name="connsiteY873" fmla="*/ 67089 h 1456716"/>
                  <a:gd name="connsiteX874" fmla="*/ 514453 w 1321902"/>
                  <a:gd name="connsiteY874" fmla="*/ 67566 h 1456716"/>
                  <a:gd name="connsiteX875" fmla="*/ 514771 w 1321902"/>
                  <a:gd name="connsiteY875" fmla="*/ 70109 h 1456716"/>
                  <a:gd name="connsiteX876" fmla="*/ 515248 w 1321902"/>
                  <a:gd name="connsiteY876" fmla="*/ 72017 h 1456716"/>
                  <a:gd name="connsiteX877" fmla="*/ 514294 w 1321902"/>
                  <a:gd name="connsiteY877" fmla="*/ 72971 h 1456716"/>
                  <a:gd name="connsiteX878" fmla="*/ 511751 w 1321902"/>
                  <a:gd name="connsiteY878" fmla="*/ 71222 h 1456716"/>
                  <a:gd name="connsiteX879" fmla="*/ 510638 w 1321902"/>
                  <a:gd name="connsiteY879" fmla="*/ 69315 h 1456716"/>
                  <a:gd name="connsiteX880" fmla="*/ 508730 w 1321902"/>
                  <a:gd name="connsiteY880" fmla="*/ 68679 h 1456716"/>
                  <a:gd name="connsiteX881" fmla="*/ 507299 w 1321902"/>
                  <a:gd name="connsiteY881" fmla="*/ 69315 h 1456716"/>
                  <a:gd name="connsiteX882" fmla="*/ 506981 w 1321902"/>
                  <a:gd name="connsiteY882" fmla="*/ 71063 h 1456716"/>
                  <a:gd name="connsiteX883" fmla="*/ 506981 w 1321902"/>
                  <a:gd name="connsiteY883" fmla="*/ 75515 h 1456716"/>
                  <a:gd name="connsiteX884" fmla="*/ 505868 w 1321902"/>
                  <a:gd name="connsiteY884" fmla="*/ 75992 h 1456716"/>
                  <a:gd name="connsiteX885" fmla="*/ 502530 w 1321902"/>
                  <a:gd name="connsiteY885" fmla="*/ 75992 h 1456716"/>
                  <a:gd name="connsiteX886" fmla="*/ 500940 w 1321902"/>
                  <a:gd name="connsiteY886" fmla="*/ 76628 h 1456716"/>
                  <a:gd name="connsiteX887" fmla="*/ 498555 w 1321902"/>
                  <a:gd name="connsiteY887" fmla="*/ 82351 h 1456716"/>
                  <a:gd name="connsiteX888" fmla="*/ 494263 w 1321902"/>
                  <a:gd name="connsiteY888" fmla="*/ 84576 h 1456716"/>
                  <a:gd name="connsiteX889" fmla="*/ 493627 w 1321902"/>
                  <a:gd name="connsiteY889" fmla="*/ 87597 h 1456716"/>
                  <a:gd name="connsiteX890" fmla="*/ 493309 w 1321902"/>
                  <a:gd name="connsiteY890" fmla="*/ 90141 h 1456716"/>
                  <a:gd name="connsiteX891" fmla="*/ 496965 w 1321902"/>
                  <a:gd name="connsiteY891" fmla="*/ 94751 h 1456716"/>
                  <a:gd name="connsiteX892" fmla="*/ 495217 w 1321902"/>
                  <a:gd name="connsiteY892" fmla="*/ 97136 h 1456716"/>
                  <a:gd name="connsiteX893" fmla="*/ 493468 w 1321902"/>
                  <a:gd name="connsiteY893" fmla="*/ 99044 h 1456716"/>
                  <a:gd name="connsiteX894" fmla="*/ 491719 w 1321902"/>
                  <a:gd name="connsiteY894" fmla="*/ 99838 h 1456716"/>
                  <a:gd name="connsiteX895" fmla="*/ 487904 w 1321902"/>
                  <a:gd name="connsiteY895" fmla="*/ 100633 h 1456716"/>
                  <a:gd name="connsiteX896" fmla="*/ 485042 w 1321902"/>
                  <a:gd name="connsiteY896" fmla="*/ 102700 h 1456716"/>
                  <a:gd name="connsiteX897" fmla="*/ 483770 w 1321902"/>
                  <a:gd name="connsiteY897" fmla="*/ 104926 h 1456716"/>
                  <a:gd name="connsiteX898" fmla="*/ 483770 w 1321902"/>
                  <a:gd name="connsiteY898" fmla="*/ 106992 h 1456716"/>
                  <a:gd name="connsiteX899" fmla="*/ 482816 w 1321902"/>
                  <a:gd name="connsiteY899" fmla="*/ 109695 h 1456716"/>
                  <a:gd name="connsiteX900" fmla="*/ 481544 w 1321902"/>
                  <a:gd name="connsiteY900" fmla="*/ 112875 h 1456716"/>
                  <a:gd name="connsiteX901" fmla="*/ 481226 w 1321902"/>
                  <a:gd name="connsiteY901" fmla="*/ 114623 h 1456716"/>
                  <a:gd name="connsiteX902" fmla="*/ 478683 w 1321902"/>
                  <a:gd name="connsiteY902" fmla="*/ 116372 h 1456716"/>
                  <a:gd name="connsiteX903" fmla="*/ 474072 w 1321902"/>
                  <a:gd name="connsiteY903" fmla="*/ 121459 h 1456716"/>
                  <a:gd name="connsiteX904" fmla="*/ 471688 w 1321902"/>
                  <a:gd name="connsiteY904" fmla="*/ 126706 h 1456716"/>
                  <a:gd name="connsiteX905" fmla="*/ 474708 w 1321902"/>
                  <a:gd name="connsiteY905" fmla="*/ 129567 h 1456716"/>
                  <a:gd name="connsiteX906" fmla="*/ 478206 w 1321902"/>
                  <a:gd name="connsiteY906" fmla="*/ 131634 h 1456716"/>
                  <a:gd name="connsiteX907" fmla="*/ 480750 w 1321902"/>
                  <a:gd name="connsiteY907" fmla="*/ 131634 h 1456716"/>
                  <a:gd name="connsiteX908" fmla="*/ 480750 w 1321902"/>
                  <a:gd name="connsiteY908" fmla="*/ 132111 h 1456716"/>
                  <a:gd name="connsiteX909" fmla="*/ 478047 w 1321902"/>
                  <a:gd name="connsiteY909" fmla="*/ 134178 h 1456716"/>
                  <a:gd name="connsiteX910" fmla="*/ 479796 w 1321902"/>
                  <a:gd name="connsiteY910" fmla="*/ 136403 h 1456716"/>
                  <a:gd name="connsiteX911" fmla="*/ 482339 w 1321902"/>
                  <a:gd name="connsiteY911" fmla="*/ 138470 h 1456716"/>
                  <a:gd name="connsiteX912" fmla="*/ 483929 w 1321902"/>
                  <a:gd name="connsiteY912" fmla="*/ 138788 h 1456716"/>
                  <a:gd name="connsiteX913" fmla="*/ 485042 w 1321902"/>
                  <a:gd name="connsiteY913" fmla="*/ 139583 h 1456716"/>
                  <a:gd name="connsiteX914" fmla="*/ 482657 w 1321902"/>
                  <a:gd name="connsiteY914" fmla="*/ 140060 h 1456716"/>
                  <a:gd name="connsiteX915" fmla="*/ 479001 w 1321902"/>
                  <a:gd name="connsiteY915" fmla="*/ 140060 h 1456716"/>
                  <a:gd name="connsiteX916" fmla="*/ 478365 w 1321902"/>
                  <a:gd name="connsiteY916" fmla="*/ 142444 h 1456716"/>
                  <a:gd name="connsiteX917" fmla="*/ 478842 w 1321902"/>
                  <a:gd name="connsiteY917" fmla="*/ 144988 h 1456716"/>
                  <a:gd name="connsiteX918" fmla="*/ 479477 w 1321902"/>
                  <a:gd name="connsiteY918" fmla="*/ 147214 h 1456716"/>
                  <a:gd name="connsiteX919" fmla="*/ 479001 w 1321902"/>
                  <a:gd name="connsiteY919" fmla="*/ 148804 h 1456716"/>
                  <a:gd name="connsiteX920" fmla="*/ 477729 w 1321902"/>
                  <a:gd name="connsiteY920" fmla="*/ 147691 h 1456716"/>
                  <a:gd name="connsiteX921" fmla="*/ 477093 w 1321902"/>
                  <a:gd name="connsiteY921" fmla="*/ 146101 h 1456716"/>
                  <a:gd name="connsiteX922" fmla="*/ 473914 w 1321902"/>
                  <a:gd name="connsiteY922" fmla="*/ 142763 h 1456716"/>
                  <a:gd name="connsiteX923" fmla="*/ 471688 w 1321902"/>
                  <a:gd name="connsiteY923" fmla="*/ 141809 h 1456716"/>
                  <a:gd name="connsiteX924" fmla="*/ 468349 w 1321902"/>
                  <a:gd name="connsiteY924" fmla="*/ 141013 h 1456716"/>
                  <a:gd name="connsiteX925" fmla="*/ 467395 w 1321902"/>
                  <a:gd name="connsiteY925" fmla="*/ 141967 h 1456716"/>
                  <a:gd name="connsiteX926" fmla="*/ 467395 w 1321902"/>
                  <a:gd name="connsiteY926" fmla="*/ 147055 h 1456716"/>
                  <a:gd name="connsiteX927" fmla="*/ 466919 w 1321902"/>
                  <a:gd name="connsiteY927" fmla="*/ 149439 h 1456716"/>
                  <a:gd name="connsiteX928" fmla="*/ 465806 w 1321902"/>
                  <a:gd name="connsiteY928" fmla="*/ 148168 h 1456716"/>
                  <a:gd name="connsiteX929" fmla="*/ 465488 w 1321902"/>
                  <a:gd name="connsiteY929" fmla="*/ 144511 h 1456716"/>
                  <a:gd name="connsiteX930" fmla="*/ 462467 w 1321902"/>
                  <a:gd name="connsiteY930" fmla="*/ 141490 h 1456716"/>
                  <a:gd name="connsiteX931" fmla="*/ 450385 w 1321902"/>
                  <a:gd name="connsiteY931" fmla="*/ 138470 h 1456716"/>
                  <a:gd name="connsiteX932" fmla="*/ 448636 w 1321902"/>
                  <a:gd name="connsiteY932" fmla="*/ 138470 h 1456716"/>
                  <a:gd name="connsiteX933" fmla="*/ 445774 w 1321902"/>
                  <a:gd name="connsiteY933" fmla="*/ 138629 h 1456716"/>
                  <a:gd name="connsiteX934" fmla="*/ 443867 w 1321902"/>
                  <a:gd name="connsiteY934" fmla="*/ 139901 h 1456716"/>
                  <a:gd name="connsiteX935" fmla="*/ 443867 w 1321902"/>
                  <a:gd name="connsiteY935" fmla="*/ 141013 h 1456716"/>
                  <a:gd name="connsiteX936" fmla="*/ 442436 w 1321902"/>
                  <a:gd name="connsiteY936" fmla="*/ 141967 h 1456716"/>
                  <a:gd name="connsiteX937" fmla="*/ 440369 w 1321902"/>
                  <a:gd name="connsiteY937" fmla="*/ 143080 h 1456716"/>
                  <a:gd name="connsiteX938" fmla="*/ 438461 w 1321902"/>
                  <a:gd name="connsiteY938" fmla="*/ 144670 h 1456716"/>
                  <a:gd name="connsiteX939" fmla="*/ 437190 w 1321902"/>
                  <a:gd name="connsiteY939" fmla="*/ 146101 h 1456716"/>
                  <a:gd name="connsiteX940" fmla="*/ 437190 w 1321902"/>
                  <a:gd name="connsiteY940" fmla="*/ 147849 h 1456716"/>
                  <a:gd name="connsiteX941" fmla="*/ 438620 w 1321902"/>
                  <a:gd name="connsiteY941" fmla="*/ 151029 h 1456716"/>
                  <a:gd name="connsiteX942" fmla="*/ 439574 w 1321902"/>
                  <a:gd name="connsiteY942" fmla="*/ 151983 h 1456716"/>
                  <a:gd name="connsiteX943" fmla="*/ 439574 w 1321902"/>
                  <a:gd name="connsiteY943" fmla="*/ 153573 h 1456716"/>
                  <a:gd name="connsiteX944" fmla="*/ 437984 w 1321902"/>
                  <a:gd name="connsiteY944" fmla="*/ 151983 h 1456716"/>
                  <a:gd name="connsiteX945" fmla="*/ 436713 w 1321902"/>
                  <a:gd name="connsiteY945" fmla="*/ 151506 h 1456716"/>
                  <a:gd name="connsiteX946" fmla="*/ 435441 w 1321902"/>
                  <a:gd name="connsiteY946" fmla="*/ 154050 h 1456716"/>
                  <a:gd name="connsiteX947" fmla="*/ 434169 w 1321902"/>
                  <a:gd name="connsiteY947" fmla="*/ 154527 h 1456716"/>
                  <a:gd name="connsiteX948" fmla="*/ 434487 w 1321902"/>
                  <a:gd name="connsiteY948" fmla="*/ 147532 h 1456716"/>
                  <a:gd name="connsiteX949" fmla="*/ 435759 w 1321902"/>
                  <a:gd name="connsiteY949" fmla="*/ 142763 h 1456716"/>
                  <a:gd name="connsiteX950" fmla="*/ 436713 w 1321902"/>
                  <a:gd name="connsiteY950" fmla="*/ 139901 h 1456716"/>
                  <a:gd name="connsiteX951" fmla="*/ 437825 w 1321902"/>
                  <a:gd name="connsiteY951" fmla="*/ 137675 h 1456716"/>
                  <a:gd name="connsiteX952" fmla="*/ 437348 w 1321902"/>
                  <a:gd name="connsiteY952" fmla="*/ 136562 h 1456716"/>
                  <a:gd name="connsiteX953" fmla="*/ 428923 w 1321902"/>
                  <a:gd name="connsiteY953" fmla="*/ 129885 h 1456716"/>
                  <a:gd name="connsiteX954" fmla="*/ 425425 w 1321902"/>
                  <a:gd name="connsiteY954" fmla="*/ 124480 h 1456716"/>
                  <a:gd name="connsiteX955" fmla="*/ 422881 w 1321902"/>
                  <a:gd name="connsiteY955" fmla="*/ 121459 h 1456716"/>
                  <a:gd name="connsiteX956" fmla="*/ 418748 w 1321902"/>
                  <a:gd name="connsiteY956" fmla="*/ 118598 h 1456716"/>
                  <a:gd name="connsiteX957" fmla="*/ 416681 w 1321902"/>
                  <a:gd name="connsiteY957" fmla="*/ 116690 h 1456716"/>
                  <a:gd name="connsiteX958" fmla="*/ 411912 w 1321902"/>
                  <a:gd name="connsiteY958" fmla="*/ 113828 h 1456716"/>
                  <a:gd name="connsiteX959" fmla="*/ 406348 w 1321902"/>
                  <a:gd name="connsiteY959" fmla="*/ 111921 h 1456716"/>
                  <a:gd name="connsiteX960" fmla="*/ 403645 w 1321902"/>
                  <a:gd name="connsiteY960" fmla="*/ 109218 h 1456716"/>
                  <a:gd name="connsiteX961" fmla="*/ 400624 w 1321902"/>
                  <a:gd name="connsiteY961" fmla="*/ 108264 h 1456716"/>
                  <a:gd name="connsiteX962" fmla="*/ 396968 w 1321902"/>
                  <a:gd name="connsiteY962" fmla="*/ 109536 h 1456716"/>
                  <a:gd name="connsiteX963" fmla="*/ 396650 w 1321902"/>
                  <a:gd name="connsiteY963" fmla="*/ 111921 h 1456716"/>
                  <a:gd name="connsiteX964" fmla="*/ 397127 w 1321902"/>
                  <a:gd name="connsiteY964" fmla="*/ 114305 h 1456716"/>
                  <a:gd name="connsiteX965" fmla="*/ 394265 w 1321902"/>
                  <a:gd name="connsiteY965" fmla="*/ 118280 h 1456716"/>
                  <a:gd name="connsiteX966" fmla="*/ 391086 w 1321902"/>
                  <a:gd name="connsiteY966" fmla="*/ 120347 h 1456716"/>
                  <a:gd name="connsiteX967" fmla="*/ 388542 w 1321902"/>
                  <a:gd name="connsiteY967" fmla="*/ 117962 h 1456716"/>
                  <a:gd name="connsiteX968" fmla="*/ 386317 w 1321902"/>
                  <a:gd name="connsiteY968" fmla="*/ 116213 h 1456716"/>
                  <a:gd name="connsiteX969" fmla="*/ 384091 w 1321902"/>
                  <a:gd name="connsiteY969" fmla="*/ 117485 h 1456716"/>
                  <a:gd name="connsiteX970" fmla="*/ 383455 w 1321902"/>
                  <a:gd name="connsiteY970" fmla="*/ 119710 h 1456716"/>
                  <a:gd name="connsiteX971" fmla="*/ 382342 w 1321902"/>
                  <a:gd name="connsiteY971" fmla="*/ 120506 h 1456716"/>
                  <a:gd name="connsiteX972" fmla="*/ 381547 w 1321902"/>
                  <a:gd name="connsiteY972" fmla="*/ 119074 h 1456716"/>
                  <a:gd name="connsiteX973" fmla="*/ 380275 w 1321902"/>
                  <a:gd name="connsiteY973" fmla="*/ 115895 h 1456716"/>
                  <a:gd name="connsiteX974" fmla="*/ 378368 w 1321902"/>
                  <a:gd name="connsiteY974" fmla="*/ 114623 h 1456716"/>
                  <a:gd name="connsiteX975" fmla="*/ 376460 w 1321902"/>
                  <a:gd name="connsiteY975" fmla="*/ 115259 h 1456716"/>
                  <a:gd name="connsiteX976" fmla="*/ 377096 w 1321902"/>
                  <a:gd name="connsiteY976" fmla="*/ 117803 h 1456716"/>
                  <a:gd name="connsiteX977" fmla="*/ 378209 w 1321902"/>
                  <a:gd name="connsiteY977" fmla="*/ 119234 h 1456716"/>
                  <a:gd name="connsiteX978" fmla="*/ 377891 w 1321902"/>
                  <a:gd name="connsiteY978" fmla="*/ 121300 h 1456716"/>
                  <a:gd name="connsiteX979" fmla="*/ 376460 w 1321902"/>
                  <a:gd name="connsiteY979" fmla="*/ 122254 h 1456716"/>
                  <a:gd name="connsiteX980" fmla="*/ 376142 w 1321902"/>
                  <a:gd name="connsiteY980" fmla="*/ 124162 h 1456716"/>
                  <a:gd name="connsiteX981" fmla="*/ 375347 w 1321902"/>
                  <a:gd name="connsiteY981" fmla="*/ 126706 h 1456716"/>
                  <a:gd name="connsiteX982" fmla="*/ 375347 w 1321902"/>
                  <a:gd name="connsiteY982" fmla="*/ 130362 h 1456716"/>
                  <a:gd name="connsiteX983" fmla="*/ 373280 w 1321902"/>
                  <a:gd name="connsiteY983" fmla="*/ 131157 h 1456716"/>
                  <a:gd name="connsiteX984" fmla="*/ 371690 w 1321902"/>
                  <a:gd name="connsiteY984" fmla="*/ 134018 h 1456716"/>
                  <a:gd name="connsiteX985" fmla="*/ 370578 w 1321902"/>
                  <a:gd name="connsiteY985" fmla="*/ 133383 h 1456716"/>
                  <a:gd name="connsiteX986" fmla="*/ 370260 w 1321902"/>
                  <a:gd name="connsiteY986" fmla="*/ 131475 h 1456716"/>
                  <a:gd name="connsiteX987" fmla="*/ 369624 w 1321902"/>
                  <a:gd name="connsiteY987" fmla="*/ 129567 h 1456716"/>
                  <a:gd name="connsiteX988" fmla="*/ 367239 w 1321902"/>
                  <a:gd name="connsiteY988" fmla="*/ 128772 h 1456716"/>
                  <a:gd name="connsiteX989" fmla="*/ 366444 w 1321902"/>
                  <a:gd name="connsiteY989" fmla="*/ 130521 h 1456716"/>
                  <a:gd name="connsiteX990" fmla="*/ 365967 w 1321902"/>
                  <a:gd name="connsiteY990" fmla="*/ 131157 h 1456716"/>
                  <a:gd name="connsiteX991" fmla="*/ 365173 w 1321902"/>
                  <a:gd name="connsiteY991" fmla="*/ 131157 h 1456716"/>
                  <a:gd name="connsiteX992" fmla="*/ 365650 w 1321902"/>
                  <a:gd name="connsiteY992" fmla="*/ 129885 h 1456716"/>
                  <a:gd name="connsiteX993" fmla="*/ 365650 w 1321902"/>
                  <a:gd name="connsiteY993" fmla="*/ 127182 h 1456716"/>
                  <a:gd name="connsiteX994" fmla="*/ 366285 w 1321902"/>
                  <a:gd name="connsiteY994" fmla="*/ 124321 h 1456716"/>
                  <a:gd name="connsiteX995" fmla="*/ 364060 w 1321902"/>
                  <a:gd name="connsiteY995" fmla="*/ 123367 h 1456716"/>
                  <a:gd name="connsiteX996" fmla="*/ 363106 w 1321902"/>
                  <a:gd name="connsiteY996" fmla="*/ 124003 h 1456716"/>
                  <a:gd name="connsiteX997" fmla="*/ 363106 w 1321902"/>
                  <a:gd name="connsiteY997" fmla="*/ 126388 h 1456716"/>
                  <a:gd name="connsiteX998" fmla="*/ 362629 w 1321902"/>
                  <a:gd name="connsiteY998" fmla="*/ 129885 h 1456716"/>
                  <a:gd name="connsiteX999" fmla="*/ 360403 w 1321902"/>
                  <a:gd name="connsiteY999" fmla="*/ 130362 h 1456716"/>
                  <a:gd name="connsiteX1000" fmla="*/ 358495 w 1321902"/>
                  <a:gd name="connsiteY1000" fmla="*/ 131952 h 1456716"/>
                  <a:gd name="connsiteX1001" fmla="*/ 355634 w 1321902"/>
                  <a:gd name="connsiteY1001" fmla="*/ 131952 h 1456716"/>
                  <a:gd name="connsiteX1002" fmla="*/ 354203 w 1321902"/>
                  <a:gd name="connsiteY1002" fmla="*/ 132747 h 1456716"/>
                  <a:gd name="connsiteX1003" fmla="*/ 353726 w 1321902"/>
                  <a:gd name="connsiteY1003" fmla="*/ 134654 h 1456716"/>
                  <a:gd name="connsiteX1004" fmla="*/ 351183 w 1321902"/>
                  <a:gd name="connsiteY1004" fmla="*/ 136562 h 1456716"/>
                  <a:gd name="connsiteX1005" fmla="*/ 351183 w 1321902"/>
                  <a:gd name="connsiteY1005" fmla="*/ 138947 h 1456716"/>
                  <a:gd name="connsiteX1006" fmla="*/ 352931 w 1321902"/>
                  <a:gd name="connsiteY1006" fmla="*/ 141332 h 1456716"/>
                  <a:gd name="connsiteX1007" fmla="*/ 352931 w 1321902"/>
                  <a:gd name="connsiteY1007" fmla="*/ 143398 h 1456716"/>
                  <a:gd name="connsiteX1008" fmla="*/ 357065 w 1321902"/>
                  <a:gd name="connsiteY1008" fmla="*/ 145465 h 1456716"/>
                  <a:gd name="connsiteX1009" fmla="*/ 357065 w 1321902"/>
                  <a:gd name="connsiteY1009" fmla="*/ 147532 h 1456716"/>
                  <a:gd name="connsiteX1010" fmla="*/ 356269 w 1321902"/>
                  <a:gd name="connsiteY1010" fmla="*/ 148485 h 1456716"/>
                  <a:gd name="connsiteX1011" fmla="*/ 354680 w 1321902"/>
                  <a:gd name="connsiteY1011" fmla="*/ 148168 h 1456716"/>
                  <a:gd name="connsiteX1012" fmla="*/ 351341 w 1321902"/>
                  <a:gd name="connsiteY1012" fmla="*/ 146419 h 1456716"/>
                  <a:gd name="connsiteX1013" fmla="*/ 348003 w 1321902"/>
                  <a:gd name="connsiteY1013" fmla="*/ 146101 h 1456716"/>
                  <a:gd name="connsiteX1014" fmla="*/ 347049 w 1321902"/>
                  <a:gd name="connsiteY1014" fmla="*/ 145306 h 1456716"/>
                  <a:gd name="connsiteX1015" fmla="*/ 346572 w 1321902"/>
                  <a:gd name="connsiteY1015" fmla="*/ 145942 h 1456716"/>
                  <a:gd name="connsiteX1016" fmla="*/ 346572 w 1321902"/>
                  <a:gd name="connsiteY1016" fmla="*/ 147373 h 1456716"/>
                  <a:gd name="connsiteX1017" fmla="*/ 345300 w 1321902"/>
                  <a:gd name="connsiteY1017" fmla="*/ 148327 h 1456716"/>
                  <a:gd name="connsiteX1018" fmla="*/ 343392 w 1321902"/>
                  <a:gd name="connsiteY1018" fmla="*/ 148327 h 1456716"/>
                  <a:gd name="connsiteX1019" fmla="*/ 341167 w 1321902"/>
                  <a:gd name="connsiteY1019" fmla="*/ 149916 h 1456716"/>
                  <a:gd name="connsiteX1020" fmla="*/ 342757 w 1321902"/>
                  <a:gd name="connsiteY1020" fmla="*/ 152301 h 1456716"/>
                  <a:gd name="connsiteX1021" fmla="*/ 342438 w 1321902"/>
                  <a:gd name="connsiteY1021" fmla="*/ 153255 h 1456716"/>
                  <a:gd name="connsiteX1022" fmla="*/ 343234 w 1321902"/>
                  <a:gd name="connsiteY1022" fmla="*/ 154368 h 1456716"/>
                  <a:gd name="connsiteX1023" fmla="*/ 346572 w 1321902"/>
                  <a:gd name="connsiteY1023" fmla="*/ 154368 h 1456716"/>
                  <a:gd name="connsiteX1024" fmla="*/ 348003 w 1321902"/>
                  <a:gd name="connsiteY1024" fmla="*/ 154368 h 1456716"/>
                  <a:gd name="connsiteX1025" fmla="*/ 348003 w 1321902"/>
                  <a:gd name="connsiteY1025" fmla="*/ 156276 h 1456716"/>
                  <a:gd name="connsiteX1026" fmla="*/ 347685 w 1321902"/>
                  <a:gd name="connsiteY1026" fmla="*/ 158183 h 1456716"/>
                  <a:gd name="connsiteX1027" fmla="*/ 346413 w 1321902"/>
                  <a:gd name="connsiteY1027" fmla="*/ 158819 h 1456716"/>
                  <a:gd name="connsiteX1028" fmla="*/ 345141 w 1321902"/>
                  <a:gd name="connsiteY1028" fmla="*/ 157070 h 1456716"/>
                  <a:gd name="connsiteX1029" fmla="*/ 338782 w 1321902"/>
                  <a:gd name="connsiteY1029" fmla="*/ 153573 h 1456716"/>
                  <a:gd name="connsiteX1030" fmla="*/ 337192 w 1321902"/>
                  <a:gd name="connsiteY1030" fmla="*/ 153255 h 1456716"/>
                  <a:gd name="connsiteX1031" fmla="*/ 336875 w 1321902"/>
                  <a:gd name="connsiteY1031" fmla="*/ 154368 h 1456716"/>
                  <a:gd name="connsiteX1032" fmla="*/ 337192 w 1321902"/>
                  <a:gd name="connsiteY1032" fmla="*/ 155798 h 1456716"/>
                  <a:gd name="connsiteX1033" fmla="*/ 335920 w 1321902"/>
                  <a:gd name="connsiteY1033" fmla="*/ 157547 h 1456716"/>
                  <a:gd name="connsiteX1034" fmla="*/ 333536 w 1321902"/>
                  <a:gd name="connsiteY1034" fmla="*/ 159773 h 1456716"/>
                  <a:gd name="connsiteX1035" fmla="*/ 331946 w 1321902"/>
                  <a:gd name="connsiteY1035" fmla="*/ 159137 h 1456716"/>
                  <a:gd name="connsiteX1036" fmla="*/ 330038 w 1321902"/>
                  <a:gd name="connsiteY1036" fmla="*/ 159614 h 1456716"/>
                  <a:gd name="connsiteX1037" fmla="*/ 328767 w 1321902"/>
                  <a:gd name="connsiteY1037" fmla="*/ 163429 h 1456716"/>
                  <a:gd name="connsiteX1038" fmla="*/ 328290 w 1321902"/>
                  <a:gd name="connsiteY1038" fmla="*/ 167245 h 1456716"/>
                  <a:gd name="connsiteX1039" fmla="*/ 330356 w 1321902"/>
                  <a:gd name="connsiteY1039" fmla="*/ 169948 h 1456716"/>
                  <a:gd name="connsiteX1040" fmla="*/ 331787 w 1321902"/>
                  <a:gd name="connsiteY1040" fmla="*/ 173445 h 1456716"/>
                  <a:gd name="connsiteX1041" fmla="*/ 334649 w 1321902"/>
                  <a:gd name="connsiteY1041" fmla="*/ 168994 h 1456716"/>
                  <a:gd name="connsiteX1042" fmla="*/ 335920 w 1321902"/>
                  <a:gd name="connsiteY1042" fmla="*/ 168517 h 1456716"/>
                  <a:gd name="connsiteX1043" fmla="*/ 335920 w 1321902"/>
                  <a:gd name="connsiteY1043" fmla="*/ 170425 h 1456716"/>
                  <a:gd name="connsiteX1044" fmla="*/ 334808 w 1321902"/>
                  <a:gd name="connsiteY1044" fmla="*/ 172332 h 1456716"/>
                  <a:gd name="connsiteX1045" fmla="*/ 334172 w 1321902"/>
                  <a:gd name="connsiteY1045" fmla="*/ 174717 h 1456716"/>
                  <a:gd name="connsiteX1046" fmla="*/ 334172 w 1321902"/>
                  <a:gd name="connsiteY1046" fmla="*/ 177420 h 1456716"/>
                  <a:gd name="connsiteX1047" fmla="*/ 331946 w 1321902"/>
                  <a:gd name="connsiteY1047" fmla="*/ 177420 h 1456716"/>
                  <a:gd name="connsiteX1048" fmla="*/ 329720 w 1321902"/>
                  <a:gd name="connsiteY1048" fmla="*/ 177102 h 1456716"/>
                  <a:gd name="connsiteX1049" fmla="*/ 329243 w 1321902"/>
                  <a:gd name="connsiteY1049" fmla="*/ 177897 h 1456716"/>
                  <a:gd name="connsiteX1050" fmla="*/ 328448 w 1321902"/>
                  <a:gd name="connsiteY1050" fmla="*/ 179963 h 1456716"/>
                  <a:gd name="connsiteX1051" fmla="*/ 328926 w 1321902"/>
                  <a:gd name="connsiteY1051" fmla="*/ 182825 h 1456716"/>
                  <a:gd name="connsiteX1052" fmla="*/ 330356 w 1321902"/>
                  <a:gd name="connsiteY1052" fmla="*/ 183938 h 1456716"/>
                  <a:gd name="connsiteX1053" fmla="*/ 333695 w 1321902"/>
                  <a:gd name="connsiteY1053" fmla="*/ 183938 h 1456716"/>
                  <a:gd name="connsiteX1054" fmla="*/ 336556 w 1321902"/>
                  <a:gd name="connsiteY1054" fmla="*/ 183938 h 1456716"/>
                  <a:gd name="connsiteX1055" fmla="*/ 339100 w 1321902"/>
                  <a:gd name="connsiteY1055" fmla="*/ 184892 h 1456716"/>
                  <a:gd name="connsiteX1056" fmla="*/ 339577 w 1321902"/>
                  <a:gd name="connsiteY1056" fmla="*/ 185686 h 1456716"/>
                  <a:gd name="connsiteX1057" fmla="*/ 337352 w 1321902"/>
                  <a:gd name="connsiteY1057" fmla="*/ 185209 h 1456716"/>
                  <a:gd name="connsiteX1058" fmla="*/ 332741 w 1321902"/>
                  <a:gd name="connsiteY1058" fmla="*/ 185528 h 1456716"/>
                  <a:gd name="connsiteX1059" fmla="*/ 330515 w 1321902"/>
                  <a:gd name="connsiteY1059" fmla="*/ 185209 h 1456716"/>
                  <a:gd name="connsiteX1060" fmla="*/ 326064 w 1321902"/>
                  <a:gd name="connsiteY1060" fmla="*/ 185209 h 1456716"/>
                  <a:gd name="connsiteX1061" fmla="*/ 322725 w 1321902"/>
                  <a:gd name="connsiteY1061" fmla="*/ 183779 h 1456716"/>
                  <a:gd name="connsiteX1062" fmla="*/ 321135 w 1321902"/>
                  <a:gd name="connsiteY1062" fmla="*/ 182189 h 1456716"/>
                  <a:gd name="connsiteX1063" fmla="*/ 318751 w 1321902"/>
                  <a:gd name="connsiteY1063" fmla="*/ 181712 h 1456716"/>
                  <a:gd name="connsiteX1064" fmla="*/ 316366 w 1321902"/>
                  <a:gd name="connsiteY1064" fmla="*/ 182348 h 1456716"/>
                  <a:gd name="connsiteX1065" fmla="*/ 315094 w 1321902"/>
                  <a:gd name="connsiteY1065" fmla="*/ 184574 h 1456716"/>
                  <a:gd name="connsiteX1066" fmla="*/ 313505 w 1321902"/>
                  <a:gd name="connsiteY1066" fmla="*/ 185051 h 1456716"/>
                  <a:gd name="connsiteX1067" fmla="*/ 309689 w 1321902"/>
                  <a:gd name="connsiteY1067" fmla="*/ 179486 h 1456716"/>
                  <a:gd name="connsiteX1068" fmla="*/ 307304 w 1321902"/>
                  <a:gd name="connsiteY1068" fmla="*/ 179168 h 1456716"/>
                  <a:gd name="connsiteX1069" fmla="*/ 306191 w 1321902"/>
                  <a:gd name="connsiteY1069" fmla="*/ 180440 h 1456716"/>
                  <a:gd name="connsiteX1070" fmla="*/ 307304 w 1321902"/>
                  <a:gd name="connsiteY1070" fmla="*/ 183938 h 1456716"/>
                  <a:gd name="connsiteX1071" fmla="*/ 306668 w 1321902"/>
                  <a:gd name="connsiteY1071" fmla="*/ 186005 h 1456716"/>
                  <a:gd name="connsiteX1072" fmla="*/ 305397 w 1321902"/>
                  <a:gd name="connsiteY1072" fmla="*/ 187594 h 1456716"/>
                  <a:gd name="connsiteX1073" fmla="*/ 303807 w 1321902"/>
                  <a:gd name="connsiteY1073" fmla="*/ 187594 h 1456716"/>
                  <a:gd name="connsiteX1074" fmla="*/ 302853 w 1321902"/>
                  <a:gd name="connsiteY1074" fmla="*/ 188230 h 1456716"/>
                  <a:gd name="connsiteX1075" fmla="*/ 303648 w 1321902"/>
                  <a:gd name="connsiteY1075" fmla="*/ 189661 h 1456716"/>
                  <a:gd name="connsiteX1076" fmla="*/ 306191 w 1321902"/>
                  <a:gd name="connsiteY1076" fmla="*/ 193317 h 1456716"/>
                  <a:gd name="connsiteX1077" fmla="*/ 308258 w 1321902"/>
                  <a:gd name="connsiteY1077" fmla="*/ 194907 h 1456716"/>
                  <a:gd name="connsiteX1078" fmla="*/ 310166 w 1321902"/>
                  <a:gd name="connsiteY1078" fmla="*/ 197133 h 1456716"/>
                  <a:gd name="connsiteX1079" fmla="*/ 311120 w 1321902"/>
                  <a:gd name="connsiteY1079" fmla="*/ 199040 h 1456716"/>
                  <a:gd name="connsiteX1080" fmla="*/ 313346 w 1321902"/>
                  <a:gd name="connsiteY1080" fmla="*/ 199040 h 1456716"/>
                  <a:gd name="connsiteX1081" fmla="*/ 313823 w 1321902"/>
                  <a:gd name="connsiteY1081" fmla="*/ 200472 h 1456716"/>
                  <a:gd name="connsiteX1082" fmla="*/ 312550 w 1321902"/>
                  <a:gd name="connsiteY1082" fmla="*/ 202697 h 1456716"/>
                  <a:gd name="connsiteX1083" fmla="*/ 312550 w 1321902"/>
                  <a:gd name="connsiteY1083" fmla="*/ 206354 h 1456716"/>
                  <a:gd name="connsiteX1084" fmla="*/ 311597 w 1321902"/>
                  <a:gd name="connsiteY1084" fmla="*/ 206512 h 1456716"/>
                  <a:gd name="connsiteX1085" fmla="*/ 310325 w 1321902"/>
                  <a:gd name="connsiteY1085" fmla="*/ 205718 h 1456716"/>
                  <a:gd name="connsiteX1086" fmla="*/ 307781 w 1321902"/>
                  <a:gd name="connsiteY1086" fmla="*/ 203492 h 1456716"/>
                  <a:gd name="connsiteX1087" fmla="*/ 306510 w 1321902"/>
                  <a:gd name="connsiteY1087" fmla="*/ 203015 h 1456716"/>
                  <a:gd name="connsiteX1088" fmla="*/ 305874 w 1321902"/>
                  <a:gd name="connsiteY1088" fmla="*/ 203651 h 1456716"/>
                  <a:gd name="connsiteX1089" fmla="*/ 305874 w 1321902"/>
                  <a:gd name="connsiteY1089" fmla="*/ 205241 h 1456716"/>
                  <a:gd name="connsiteX1090" fmla="*/ 306351 w 1321902"/>
                  <a:gd name="connsiteY1090" fmla="*/ 209215 h 1456716"/>
                  <a:gd name="connsiteX1091" fmla="*/ 305079 w 1321902"/>
                  <a:gd name="connsiteY1091" fmla="*/ 214938 h 1456716"/>
                  <a:gd name="connsiteX1092" fmla="*/ 305397 w 1321902"/>
                  <a:gd name="connsiteY1092" fmla="*/ 216687 h 1456716"/>
                  <a:gd name="connsiteX1093" fmla="*/ 305079 w 1321902"/>
                  <a:gd name="connsiteY1093" fmla="*/ 218118 h 1456716"/>
                  <a:gd name="connsiteX1094" fmla="*/ 303966 w 1321902"/>
                  <a:gd name="connsiteY1094" fmla="*/ 217005 h 1456716"/>
                  <a:gd name="connsiteX1095" fmla="*/ 302694 w 1321902"/>
                  <a:gd name="connsiteY1095" fmla="*/ 214780 h 1456716"/>
                  <a:gd name="connsiteX1096" fmla="*/ 299992 w 1321902"/>
                  <a:gd name="connsiteY1096" fmla="*/ 211282 h 1456716"/>
                  <a:gd name="connsiteX1097" fmla="*/ 296653 w 1321902"/>
                  <a:gd name="connsiteY1097" fmla="*/ 203810 h 1456716"/>
                  <a:gd name="connsiteX1098" fmla="*/ 293156 w 1321902"/>
                  <a:gd name="connsiteY1098" fmla="*/ 198723 h 1456716"/>
                  <a:gd name="connsiteX1099" fmla="*/ 291247 w 1321902"/>
                  <a:gd name="connsiteY1099" fmla="*/ 194430 h 1456716"/>
                  <a:gd name="connsiteX1100" fmla="*/ 288227 w 1321902"/>
                  <a:gd name="connsiteY1100" fmla="*/ 186322 h 1456716"/>
                  <a:gd name="connsiteX1101" fmla="*/ 286637 w 1321902"/>
                  <a:gd name="connsiteY1101" fmla="*/ 186322 h 1456716"/>
                  <a:gd name="connsiteX1102" fmla="*/ 284729 w 1321902"/>
                  <a:gd name="connsiteY1102" fmla="*/ 189661 h 1456716"/>
                  <a:gd name="connsiteX1103" fmla="*/ 282504 w 1321902"/>
                  <a:gd name="connsiteY1103" fmla="*/ 194271 h 1456716"/>
                  <a:gd name="connsiteX1104" fmla="*/ 281073 w 1321902"/>
                  <a:gd name="connsiteY1104" fmla="*/ 196497 h 1456716"/>
                  <a:gd name="connsiteX1105" fmla="*/ 277576 w 1321902"/>
                  <a:gd name="connsiteY1105" fmla="*/ 198723 h 1456716"/>
                  <a:gd name="connsiteX1106" fmla="*/ 275350 w 1321902"/>
                  <a:gd name="connsiteY1106" fmla="*/ 200949 h 1456716"/>
                  <a:gd name="connsiteX1107" fmla="*/ 272806 w 1321902"/>
                  <a:gd name="connsiteY1107" fmla="*/ 201743 h 1456716"/>
                  <a:gd name="connsiteX1108" fmla="*/ 269944 w 1321902"/>
                  <a:gd name="connsiteY1108" fmla="*/ 204287 h 1456716"/>
                  <a:gd name="connsiteX1109" fmla="*/ 267878 w 1321902"/>
                  <a:gd name="connsiteY1109" fmla="*/ 206512 h 1456716"/>
                  <a:gd name="connsiteX1110" fmla="*/ 265016 w 1321902"/>
                  <a:gd name="connsiteY1110" fmla="*/ 211759 h 1456716"/>
                  <a:gd name="connsiteX1111" fmla="*/ 264539 w 1321902"/>
                  <a:gd name="connsiteY1111" fmla="*/ 215097 h 1456716"/>
                  <a:gd name="connsiteX1112" fmla="*/ 264539 w 1321902"/>
                  <a:gd name="connsiteY1112" fmla="*/ 218595 h 1456716"/>
                  <a:gd name="connsiteX1113" fmla="*/ 265970 w 1321902"/>
                  <a:gd name="connsiteY1113" fmla="*/ 223682 h 1456716"/>
                  <a:gd name="connsiteX1114" fmla="*/ 267242 w 1321902"/>
                  <a:gd name="connsiteY1114" fmla="*/ 230995 h 1456716"/>
                  <a:gd name="connsiteX1115" fmla="*/ 269150 w 1321902"/>
                  <a:gd name="connsiteY1115" fmla="*/ 231790 h 1456716"/>
                  <a:gd name="connsiteX1116" fmla="*/ 270740 w 1321902"/>
                  <a:gd name="connsiteY1116" fmla="*/ 233062 h 1456716"/>
                  <a:gd name="connsiteX1117" fmla="*/ 270263 w 1321902"/>
                  <a:gd name="connsiteY1117" fmla="*/ 235287 h 1456716"/>
                  <a:gd name="connsiteX1118" fmla="*/ 267878 w 1321902"/>
                  <a:gd name="connsiteY1118" fmla="*/ 236719 h 1456716"/>
                  <a:gd name="connsiteX1119" fmla="*/ 260565 w 1321902"/>
                  <a:gd name="connsiteY1119" fmla="*/ 243714 h 1456716"/>
                  <a:gd name="connsiteX1120" fmla="*/ 255637 w 1321902"/>
                  <a:gd name="connsiteY1120" fmla="*/ 246098 h 1456716"/>
                  <a:gd name="connsiteX1121" fmla="*/ 254206 w 1321902"/>
                  <a:gd name="connsiteY1121" fmla="*/ 247847 h 1456716"/>
                  <a:gd name="connsiteX1122" fmla="*/ 252457 w 1321902"/>
                  <a:gd name="connsiteY1122" fmla="*/ 251503 h 1456716"/>
                  <a:gd name="connsiteX1123" fmla="*/ 249914 w 1321902"/>
                  <a:gd name="connsiteY1123" fmla="*/ 256114 h 1456716"/>
                  <a:gd name="connsiteX1124" fmla="*/ 248801 w 1321902"/>
                  <a:gd name="connsiteY1124" fmla="*/ 258975 h 1456716"/>
                  <a:gd name="connsiteX1125" fmla="*/ 246098 w 1321902"/>
                  <a:gd name="connsiteY1125" fmla="*/ 264698 h 1456716"/>
                  <a:gd name="connsiteX1126" fmla="*/ 241646 w 1321902"/>
                  <a:gd name="connsiteY1126" fmla="*/ 271057 h 1456716"/>
                  <a:gd name="connsiteX1127" fmla="*/ 237036 w 1321902"/>
                  <a:gd name="connsiteY1127" fmla="*/ 275668 h 1456716"/>
                  <a:gd name="connsiteX1128" fmla="*/ 231790 w 1321902"/>
                  <a:gd name="connsiteY1128" fmla="*/ 279484 h 1456716"/>
                  <a:gd name="connsiteX1129" fmla="*/ 228292 w 1321902"/>
                  <a:gd name="connsiteY1129" fmla="*/ 281232 h 1456716"/>
                  <a:gd name="connsiteX1130" fmla="*/ 215574 w 1321902"/>
                  <a:gd name="connsiteY1130" fmla="*/ 286478 h 1456716"/>
                  <a:gd name="connsiteX1131" fmla="*/ 208738 w 1321902"/>
                  <a:gd name="connsiteY1131" fmla="*/ 288545 h 1456716"/>
                  <a:gd name="connsiteX1132" fmla="*/ 196497 w 1321902"/>
                  <a:gd name="connsiteY1132" fmla="*/ 289976 h 1456716"/>
                  <a:gd name="connsiteX1133" fmla="*/ 191251 w 1321902"/>
                  <a:gd name="connsiteY1133" fmla="*/ 292361 h 1456716"/>
                  <a:gd name="connsiteX1134" fmla="*/ 184732 w 1321902"/>
                  <a:gd name="connsiteY1134" fmla="*/ 291566 h 1456716"/>
                  <a:gd name="connsiteX1135" fmla="*/ 177419 w 1321902"/>
                  <a:gd name="connsiteY1135" fmla="*/ 291089 h 1456716"/>
                  <a:gd name="connsiteX1136" fmla="*/ 167245 w 1321902"/>
                  <a:gd name="connsiteY1136" fmla="*/ 299038 h 1456716"/>
                  <a:gd name="connsiteX1137" fmla="*/ 158819 w 1321902"/>
                  <a:gd name="connsiteY1137" fmla="*/ 300945 h 1456716"/>
                  <a:gd name="connsiteX1138" fmla="*/ 151347 w 1321902"/>
                  <a:gd name="connsiteY1138" fmla="*/ 302376 h 1456716"/>
                  <a:gd name="connsiteX1139" fmla="*/ 148167 w 1321902"/>
                  <a:gd name="connsiteY1139" fmla="*/ 303648 h 1456716"/>
                  <a:gd name="connsiteX1140" fmla="*/ 140854 w 1321902"/>
                  <a:gd name="connsiteY1140" fmla="*/ 308259 h 1456716"/>
                  <a:gd name="connsiteX1141" fmla="*/ 136562 w 1321902"/>
                  <a:gd name="connsiteY1141" fmla="*/ 310325 h 1456716"/>
                  <a:gd name="connsiteX1142" fmla="*/ 128613 w 1321902"/>
                  <a:gd name="connsiteY1142" fmla="*/ 312710 h 1456716"/>
                  <a:gd name="connsiteX1143" fmla="*/ 125433 w 1321902"/>
                  <a:gd name="connsiteY1143" fmla="*/ 312392 h 1456716"/>
                  <a:gd name="connsiteX1144" fmla="*/ 120982 w 1321902"/>
                  <a:gd name="connsiteY1144" fmla="*/ 310166 h 1456716"/>
                  <a:gd name="connsiteX1145" fmla="*/ 116849 w 1321902"/>
                  <a:gd name="connsiteY1145" fmla="*/ 310643 h 1456716"/>
                  <a:gd name="connsiteX1146" fmla="*/ 112238 w 1321902"/>
                  <a:gd name="connsiteY1146" fmla="*/ 310325 h 1456716"/>
                  <a:gd name="connsiteX1147" fmla="*/ 108582 w 1321902"/>
                  <a:gd name="connsiteY1147" fmla="*/ 310325 h 1456716"/>
                  <a:gd name="connsiteX1148" fmla="*/ 105720 w 1321902"/>
                  <a:gd name="connsiteY1148" fmla="*/ 312233 h 1456716"/>
                  <a:gd name="connsiteX1149" fmla="*/ 88710 w 1321902"/>
                  <a:gd name="connsiteY1149" fmla="*/ 321613 h 1456716"/>
                  <a:gd name="connsiteX1150" fmla="*/ 85371 w 1321902"/>
                  <a:gd name="connsiteY1150" fmla="*/ 324157 h 1456716"/>
                  <a:gd name="connsiteX1151" fmla="*/ 81874 w 1321902"/>
                  <a:gd name="connsiteY1151" fmla="*/ 327972 h 1456716"/>
                  <a:gd name="connsiteX1152" fmla="*/ 76786 w 1321902"/>
                  <a:gd name="connsiteY1152" fmla="*/ 331469 h 1456716"/>
                  <a:gd name="connsiteX1153" fmla="*/ 72812 w 1321902"/>
                  <a:gd name="connsiteY1153" fmla="*/ 335444 h 1456716"/>
                  <a:gd name="connsiteX1154" fmla="*/ 64386 w 1321902"/>
                  <a:gd name="connsiteY1154" fmla="*/ 339577 h 1456716"/>
                  <a:gd name="connsiteX1155" fmla="*/ 55642 w 1321902"/>
                  <a:gd name="connsiteY1155" fmla="*/ 342757 h 1456716"/>
                  <a:gd name="connsiteX1156" fmla="*/ 51350 w 1321902"/>
                  <a:gd name="connsiteY1156" fmla="*/ 345300 h 1456716"/>
                  <a:gd name="connsiteX1157" fmla="*/ 48329 w 1321902"/>
                  <a:gd name="connsiteY1157" fmla="*/ 348798 h 1456716"/>
                  <a:gd name="connsiteX1158" fmla="*/ 42924 w 1321902"/>
                  <a:gd name="connsiteY1158" fmla="*/ 358337 h 1456716"/>
                  <a:gd name="connsiteX1159" fmla="*/ 41811 w 1321902"/>
                  <a:gd name="connsiteY1159" fmla="*/ 360721 h 1456716"/>
                  <a:gd name="connsiteX1160" fmla="*/ 39745 w 1321902"/>
                  <a:gd name="connsiteY1160" fmla="*/ 363265 h 1456716"/>
                  <a:gd name="connsiteX1161" fmla="*/ 36883 w 1321902"/>
                  <a:gd name="connsiteY1161" fmla="*/ 364219 h 1456716"/>
                  <a:gd name="connsiteX1162" fmla="*/ 35134 w 1321902"/>
                  <a:gd name="connsiteY1162" fmla="*/ 365014 h 1456716"/>
                  <a:gd name="connsiteX1163" fmla="*/ 35770 w 1321902"/>
                  <a:gd name="connsiteY1163" fmla="*/ 360244 h 1456716"/>
                  <a:gd name="connsiteX1164" fmla="*/ 33703 w 1321902"/>
                  <a:gd name="connsiteY1164" fmla="*/ 355952 h 1456716"/>
                  <a:gd name="connsiteX1165" fmla="*/ 35134 w 1321902"/>
                  <a:gd name="connsiteY1165" fmla="*/ 347844 h 1456716"/>
                  <a:gd name="connsiteX1166" fmla="*/ 34657 w 1321902"/>
                  <a:gd name="connsiteY1166" fmla="*/ 345460 h 1456716"/>
                  <a:gd name="connsiteX1167" fmla="*/ 31796 w 1321902"/>
                  <a:gd name="connsiteY1167" fmla="*/ 347049 h 1456716"/>
                  <a:gd name="connsiteX1168" fmla="*/ 29887 w 1321902"/>
                  <a:gd name="connsiteY1168" fmla="*/ 348798 h 1456716"/>
                  <a:gd name="connsiteX1169" fmla="*/ 25277 w 1321902"/>
                  <a:gd name="connsiteY1169" fmla="*/ 360562 h 1456716"/>
                  <a:gd name="connsiteX1170" fmla="*/ 22098 w 1321902"/>
                  <a:gd name="connsiteY1170" fmla="*/ 369783 h 1456716"/>
                  <a:gd name="connsiteX1171" fmla="*/ 24482 w 1321902"/>
                  <a:gd name="connsiteY1171" fmla="*/ 375029 h 1456716"/>
                  <a:gd name="connsiteX1172" fmla="*/ 25277 w 1321902"/>
                  <a:gd name="connsiteY1172" fmla="*/ 378050 h 1456716"/>
                  <a:gd name="connsiteX1173" fmla="*/ 25277 w 1321902"/>
                  <a:gd name="connsiteY1173" fmla="*/ 381388 h 1456716"/>
                  <a:gd name="connsiteX1174" fmla="*/ 24482 w 1321902"/>
                  <a:gd name="connsiteY1174" fmla="*/ 386158 h 1456716"/>
                  <a:gd name="connsiteX1175" fmla="*/ 24482 w 1321902"/>
                  <a:gd name="connsiteY1175" fmla="*/ 389179 h 1456716"/>
                  <a:gd name="connsiteX1176" fmla="*/ 24324 w 1321902"/>
                  <a:gd name="connsiteY1176" fmla="*/ 393312 h 1456716"/>
                  <a:gd name="connsiteX1177" fmla="*/ 18441 w 1321902"/>
                  <a:gd name="connsiteY1177" fmla="*/ 402850 h 1456716"/>
                  <a:gd name="connsiteX1178" fmla="*/ 16693 w 1321902"/>
                  <a:gd name="connsiteY1178" fmla="*/ 406984 h 1456716"/>
                  <a:gd name="connsiteX1179" fmla="*/ 14785 w 1321902"/>
                  <a:gd name="connsiteY1179" fmla="*/ 414933 h 1456716"/>
                  <a:gd name="connsiteX1180" fmla="*/ 14467 w 1321902"/>
                  <a:gd name="connsiteY1180" fmla="*/ 418590 h 1456716"/>
                  <a:gd name="connsiteX1181" fmla="*/ 14467 w 1321902"/>
                  <a:gd name="connsiteY1181" fmla="*/ 424153 h 1456716"/>
                  <a:gd name="connsiteX1182" fmla="*/ 17010 w 1321902"/>
                  <a:gd name="connsiteY1182" fmla="*/ 428923 h 1456716"/>
                  <a:gd name="connsiteX1183" fmla="*/ 18918 w 1321902"/>
                  <a:gd name="connsiteY1183" fmla="*/ 431944 h 1456716"/>
                  <a:gd name="connsiteX1184" fmla="*/ 21780 w 1321902"/>
                  <a:gd name="connsiteY1184" fmla="*/ 440528 h 1456716"/>
                  <a:gd name="connsiteX1185" fmla="*/ 25277 w 1321902"/>
                  <a:gd name="connsiteY1185" fmla="*/ 446252 h 1456716"/>
                  <a:gd name="connsiteX1186" fmla="*/ 31000 w 1321902"/>
                  <a:gd name="connsiteY1186" fmla="*/ 457857 h 1456716"/>
                  <a:gd name="connsiteX1187" fmla="*/ 37359 w 1321902"/>
                  <a:gd name="connsiteY1187" fmla="*/ 467237 h 1456716"/>
                  <a:gd name="connsiteX1188" fmla="*/ 37836 w 1321902"/>
                  <a:gd name="connsiteY1188" fmla="*/ 470893 h 1456716"/>
                  <a:gd name="connsiteX1189" fmla="*/ 37042 w 1321902"/>
                  <a:gd name="connsiteY1189" fmla="*/ 475663 h 1456716"/>
                  <a:gd name="connsiteX1190" fmla="*/ 37359 w 1321902"/>
                  <a:gd name="connsiteY1190" fmla="*/ 480591 h 1456716"/>
                  <a:gd name="connsiteX1191" fmla="*/ 36247 w 1321902"/>
                  <a:gd name="connsiteY1191" fmla="*/ 482022 h 1456716"/>
                  <a:gd name="connsiteX1192" fmla="*/ 33862 w 1321902"/>
                  <a:gd name="connsiteY1192" fmla="*/ 483770 h 1456716"/>
                  <a:gd name="connsiteX1193" fmla="*/ 31000 w 1321902"/>
                  <a:gd name="connsiteY1193" fmla="*/ 481545 h 1456716"/>
                  <a:gd name="connsiteX1194" fmla="*/ 29570 w 1321902"/>
                  <a:gd name="connsiteY1194" fmla="*/ 479637 h 1456716"/>
                  <a:gd name="connsiteX1195" fmla="*/ 27821 w 1321902"/>
                  <a:gd name="connsiteY1195" fmla="*/ 472642 h 1456716"/>
                  <a:gd name="connsiteX1196" fmla="*/ 27026 w 1321902"/>
                  <a:gd name="connsiteY1196" fmla="*/ 472165 h 1456716"/>
                  <a:gd name="connsiteX1197" fmla="*/ 25754 w 1321902"/>
                  <a:gd name="connsiteY1197" fmla="*/ 475186 h 1456716"/>
                  <a:gd name="connsiteX1198" fmla="*/ 24482 w 1321902"/>
                  <a:gd name="connsiteY1198" fmla="*/ 476457 h 1456716"/>
                  <a:gd name="connsiteX1199" fmla="*/ 23211 w 1321902"/>
                  <a:gd name="connsiteY1199" fmla="*/ 475504 h 1456716"/>
                  <a:gd name="connsiteX1200" fmla="*/ 22257 w 1321902"/>
                  <a:gd name="connsiteY1200" fmla="*/ 474391 h 1456716"/>
                  <a:gd name="connsiteX1201" fmla="*/ 22257 w 1321902"/>
                  <a:gd name="connsiteY1201" fmla="*/ 473119 h 1456716"/>
                  <a:gd name="connsiteX1202" fmla="*/ 22415 w 1321902"/>
                  <a:gd name="connsiteY1202" fmla="*/ 471688 h 1456716"/>
                  <a:gd name="connsiteX1203" fmla="*/ 22893 w 1321902"/>
                  <a:gd name="connsiteY1203" fmla="*/ 466442 h 1456716"/>
                  <a:gd name="connsiteX1204" fmla="*/ 20190 w 1321902"/>
                  <a:gd name="connsiteY1204" fmla="*/ 463421 h 1456716"/>
                  <a:gd name="connsiteX1205" fmla="*/ 17805 w 1321902"/>
                  <a:gd name="connsiteY1205" fmla="*/ 460242 h 1456716"/>
                  <a:gd name="connsiteX1206" fmla="*/ 15262 w 1321902"/>
                  <a:gd name="connsiteY1206" fmla="*/ 459447 h 1456716"/>
                  <a:gd name="connsiteX1207" fmla="*/ 13672 w 1321902"/>
                  <a:gd name="connsiteY1207" fmla="*/ 460877 h 1456716"/>
                  <a:gd name="connsiteX1208" fmla="*/ 13672 w 1321902"/>
                  <a:gd name="connsiteY1208" fmla="*/ 462944 h 1456716"/>
                  <a:gd name="connsiteX1209" fmla="*/ 17010 w 1321902"/>
                  <a:gd name="connsiteY1209" fmla="*/ 468668 h 1456716"/>
                  <a:gd name="connsiteX1210" fmla="*/ 19236 w 1321902"/>
                  <a:gd name="connsiteY1210" fmla="*/ 474709 h 1456716"/>
                  <a:gd name="connsiteX1211" fmla="*/ 22575 w 1321902"/>
                  <a:gd name="connsiteY1211" fmla="*/ 478524 h 1456716"/>
                  <a:gd name="connsiteX1212" fmla="*/ 24641 w 1321902"/>
                  <a:gd name="connsiteY1212" fmla="*/ 479478 h 1456716"/>
                  <a:gd name="connsiteX1213" fmla="*/ 26867 w 1321902"/>
                  <a:gd name="connsiteY1213" fmla="*/ 481863 h 1456716"/>
                  <a:gd name="connsiteX1214" fmla="*/ 26390 w 1321902"/>
                  <a:gd name="connsiteY1214" fmla="*/ 486950 h 1456716"/>
                  <a:gd name="connsiteX1215" fmla="*/ 24801 w 1321902"/>
                  <a:gd name="connsiteY1215" fmla="*/ 488858 h 1456716"/>
                  <a:gd name="connsiteX1216" fmla="*/ 23528 w 1321902"/>
                  <a:gd name="connsiteY1216" fmla="*/ 489811 h 1456716"/>
                  <a:gd name="connsiteX1217" fmla="*/ 19236 w 1321902"/>
                  <a:gd name="connsiteY1217" fmla="*/ 488699 h 1456716"/>
                  <a:gd name="connsiteX1218" fmla="*/ 18282 w 1321902"/>
                  <a:gd name="connsiteY1218" fmla="*/ 485042 h 1456716"/>
                  <a:gd name="connsiteX1219" fmla="*/ 14785 w 1321902"/>
                  <a:gd name="connsiteY1219" fmla="*/ 477729 h 1456716"/>
                  <a:gd name="connsiteX1220" fmla="*/ 13672 w 1321902"/>
                  <a:gd name="connsiteY1220" fmla="*/ 474868 h 1456716"/>
                  <a:gd name="connsiteX1221" fmla="*/ 12718 w 1321902"/>
                  <a:gd name="connsiteY1221" fmla="*/ 474073 h 1456716"/>
                  <a:gd name="connsiteX1222" fmla="*/ 12400 w 1321902"/>
                  <a:gd name="connsiteY1222" fmla="*/ 475504 h 1456716"/>
                  <a:gd name="connsiteX1223" fmla="*/ 12400 w 1321902"/>
                  <a:gd name="connsiteY1223" fmla="*/ 478047 h 1456716"/>
                  <a:gd name="connsiteX1224" fmla="*/ 11764 w 1321902"/>
                  <a:gd name="connsiteY1224" fmla="*/ 479160 h 1456716"/>
                  <a:gd name="connsiteX1225" fmla="*/ 11128 w 1321902"/>
                  <a:gd name="connsiteY1225" fmla="*/ 479160 h 1456716"/>
                  <a:gd name="connsiteX1226" fmla="*/ 9857 w 1321902"/>
                  <a:gd name="connsiteY1226" fmla="*/ 477729 h 1456716"/>
                  <a:gd name="connsiteX1227" fmla="*/ 8584 w 1321902"/>
                  <a:gd name="connsiteY1227" fmla="*/ 477093 h 1456716"/>
                  <a:gd name="connsiteX1228" fmla="*/ 7790 w 1321902"/>
                  <a:gd name="connsiteY1228" fmla="*/ 477411 h 1456716"/>
                  <a:gd name="connsiteX1229" fmla="*/ 9061 w 1321902"/>
                  <a:gd name="connsiteY1229" fmla="*/ 479160 h 1456716"/>
                  <a:gd name="connsiteX1230" fmla="*/ 11923 w 1321902"/>
                  <a:gd name="connsiteY1230" fmla="*/ 484565 h 1456716"/>
                  <a:gd name="connsiteX1231" fmla="*/ 22734 w 1321902"/>
                  <a:gd name="connsiteY1231" fmla="*/ 497760 h 1456716"/>
                  <a:gd name="connsiteX1232" fmla="*/ 31954 w 1321902"/>
                  <a:gd name="connsiteY1232" fmla="*/ 513181 h 1456716"/>
                  <a:gd name="connsiteX1233" fmla="*/ 34021 w 1321902"/>
                  <a:gd name="connsiteY1233" fmla="*/ 519223 h 1456716"/>
                  <a:gd name="connsiteX1234" fmla="*/ 34975 w 1321902"/>
                  <a:gd name="connsiteY1234" fmla="*/ 532577 h 1456716"/>
                  <a:gd name="connsiteX1235" fmla="*/ 35929 w 1321902"/>
                  <a:gd name="connsiteY1235" fmla="*/ 535756 h 1456716"/>
                  <a:gd name="connsiteX1236" fmla="*/ 41334 w 1321902"/>
                  <a:gd name="connsiteY1236" fmla="*/ 542433 h 1456716"/>
                  <a:gd name="connsiteX1237" fmla="*/ 46580 w 1321902"/>
                  <a:gd name="connsiteY1237" fmla="*/ 550064 h 1456716"/>
                  <a:gd name="connsiteX1238" fmla="*/ 48170 w 1321902"/>
                  <a:gd name="connsiteY1238" fmla="*/ 553880 h 1456716"/>
                  <a:gd name="connsiteX1239" fmla="*/ 48170 w 1321902"/>
                  <a:gd name="connsiteY1239" fmla="*/ 557218 h 1456716"/>
                  <a:gd name="connsiteX1240" fmla="*/ 49283 w 1321902"/>
                  <a:gd name="connsiteY1240" fmla="*/ 560398 h 1456716"/>
                  <a:gd name="connsiteX1241" fmla="*/ 55801 w 1321902"/>
                  <a:gd name="connsiteY1241" fmla="*/ 568824 h 1456716"/>
                  <a:gd name="connsiteX1242" fmla="*/ 58663 w 1321902"/>
                  <a:gd name="connsiteY1242" fmla="*/ 577885 h 1456716"/>
                  <a:gd name="connsiteX1243" fmla="*/ 58981 w 1321902"/>
                  <a:gd name="connsiteY1243" fmla="*/ 581224 h 1456716"/>
                  <a:gd name="connsiteX1244" fmla="*/ 58186 w 1321902"/>
                  <a:gd name="connsiteY1244" fmla="*/ 586947 h 1456716"/>
                  <a:gd name="connsiteX1245" fmla="*/ 58981 w 1321902"/>
                  <a:gd name="connsiteY1245" fmla="*/ 596963 h 1456716"/>
                  <a:gd name="connsiteX1246" fmla="*/ 59775 w 1321902"/>
                  <a:gd name="connsiteY1246" fmla="*/ 602368 h 1456716"/>
                  <a:gd name="connsiteX1247" fmla="*/ 62160 w 1321902"/>
                  <a:gd name="connsiteY1247" fmla="*/ 613179 h 1456716"/>
                  <a:gd name="connsiteX1248" fmla="*/ 65022 w 1321902"/>
                  <a:gd name="connsiteY1248" fmla="*/ 620968 h 1456716"/>
                  <a:gd name="connsiteX1249" fmla="*/ 68360 w 1321902"/>
                  <a:gd name="connsiteY1249" fmla="*/ 625738 h 1456716"/>
                  <a:gd name="connsiteX1250" fmla="*/ 72971 w 1321902"/>
                  <a:gd name="connsiteY1250" fmla="*/ 636548 h 1456716"/>
                  <a:gd name="connsiteX1251" fmla="*/ 79966 w 1321902"/>
                  <a:gd name="connsiteY1251" fmla="*/ 648949 h 1456716"/>
                  <a:gd name="connsiteX1252" fmla="*/ 81078 w 1321902"/>
                  <a:gd name="connsiteY1252" fmla="*/ 655149 h 1456716"/>
                  <a:gd name="connsiteX1253" fmla="*/ 80761 w 1321902"/>
                  <a:gd name="connsiteY1253" fmla="*/ 671365 h 1456716"/>
                  <a:gd name="connsiteX1254" fmla="*/ 80284 w 1321902"/>
                  <a:gd name="connsiteY1254" fmla="*/ 676611 h 1456716"/>
                  <a:gd name="connsiteX1255" fmla="*/ 78694 w 1321902"/>
                  <a:gd name="connsiteY1255" fmla="*/ 677565 h 1456716"/>
                  <a:gd name="connsiteX1256" fmla="*/ 77740 w 1321902"/>
                  <a:gd name="connsiteY1256" fmla="*/ 679791 h 1456716"/>
                  <a:gd name="connsiteX1257" fmla="*/ 79171 w 1321902"/>
                  <a:gd name="connsiteY1257" fmla="*/ 690442 h 1456716"/>
                  <a:gd name="connsiteX1258" fmla="*/ 79489 w 1321902"/>
                  <a:gd name="connsiteY1258" fmla="*/ 696483 h 1456716"/>
                  <a:gd name="connsiteX1259" fmla="*/ 77263 w 1321902"/>
                  <a:gd name="connsiteY1259" fmla="*/ 702206 h 1456716"/>
                  <a:gd name="connsiteX1260" fmla="*/ 74719 w 1321902"/>
                  <a:gd name="connsiteY1260" fmla="*/ 707293 h 1456716"/>
                  <a:gd name="connsiteX1261" fmla="*/ 70268 w 1321902"/>
                  <a:gd name="connsiteY1261" fmla="*/ 710791 h 1456716"/>
                  <a:gd name="connsiteX1262" fmla="*/ 65181 w 1321902"/>
                  <a:gd name="connsiteY1262" fmla="*/ 710791 h 1456716"/>
                  <a:gd name="connsiteX1263" fmla="*/ 62796 w 1321902"/>
                  <a:gd name="connsiteY1263" fmla="*/ 708883 h 1456716"/>
                  <a:gd name="connsiteX1264" fmla="*/ 59775 w 1321902"/>
                  <a:gd name="connsiteY1264" fmla="*/ 706816 h 1456716"/>
                  <a:gd name="connsiteX1265" fmla="*/ 59299 w 1321902"/>
                  <a:gd name="connsiteY1265" fmla="*/ 716037 h 1456716"/>
                  <a:gd name="connsiteX1266" fmla="*/ 59299 w 1321902"/>
                  <a:gd name="connsiteY1266" fmla="*/ 723986 h 1456716"/>
                  <a:gd name="connsiteX1267" fmla="*/ 60094 w 1321902"/>
                  <a:gd name="connsiteY1267" fmla="*/ 727007 h 1456716"/>
                  <a:gd name="connsiteX1268" fmla="*/ 60094 w 1321902"/>
                  <a:gd name="connsiteY1268" fmla="*/ 730505 h 1456716"/>
                  <a:gd name="connsiteX1269" fmla="*/ 63591 w 1321902"/>
                  <a:gd name="connsiteY1269" fmla="*/ 733207 h 1456716"/>
                  <a:gd name="connsiteX1270" fmla="*/ 65499 w 1321902"/>
                  <a:gd name="connsiteY1270" fmla="*/ 732094 h 1456716"/>
                  <a:gd name="connsiteX1271" fmla="*/ 67883 w 1321902"/>
                  <a:gd name="connsiteY1271" fmla="*/ 732094 h 1456716"/>
                  <a:gd name="connsiteX1272" fmla="*/ 76150 w 1321902"/>
                  <a:gd name="connsiteY1272" fmla="*/ 735910 h 1456716"/>
                  <a:gd name="connsiteX1273" fmla="*/ 80761 w 1321902"/>
                  <a:gd name="connsiteY1273" fmla="*/ 739089 h 1456716"/>
                  <a:gd name="connsiteX1274" fmla="*/ 88233 w 1321902"/>
                  <a:gd name="connsiteY1274" fmla="*/ 747833 h 1456716"/>
                  <a:gd name="connsiteX1275" fmla="*/ 94910 w 1321902"/>
                  <a:gd name="connsiteY1275" fmla="*/ 750059 h 1456716"/>
                  <a:gd name="connsiteX1276" fmla="*/ 103494 w 1321902"/>
                  <a:gd name="connsiteY1276" fmla="*/ 754033 h 1456716"/>
                  <a:gd name="connsiteX1277" fmla="*/ 113510 w 1321902"/>
                  <a:gd name="connsiteY1277" fmla="*/ 755305 h 1456716"/>
                  <a:gd name="connsiteX1278" fmla="*/ 121459 w 1321902"/>
                  <a:gd name="connsiteY1278" fmla="*/ 755305 h 1456716"/>
                  <a:gd name="connsiteX1279" fmla="*/ 134018 w 1321902"/>
                  <a:gd name="connsiteY1279" fmla="*/ 757690 h 1456716"/>
                  <a:gd name="connsiteX1280" fmla="*/ 136721 w 1321902"/>
                  <a:gd name="connsiteY1280" fmla="*/ 756895 h 1456716"/>
                  <a:gd name="connsiteX1281" fmla="*/ 142126 w 1321902"/>
                  <a:gd name="connsiteY1281" fmla="*/ 756259 h 1456716"/>
                  <a:gd name="connsiteX1282" fmla="*/ 146260 w 1321902"/>
                  <a:gd name="connsiteY1282" fmla="*/ 754828 h 1456716"/>
                  <a:gd name="connsiteX1283" fmla="*/ 149916 w 1321902"/>
                  <a:gd name="connsiteY1283" fmla="*/ 754033 h 1456716"/>
                  <a:gd name="connsiteX1284" fmla="*/ 160886 w 1321902"/>
                  <a:gd name="connsiteY1284" fmla="*/ 745925 h 1456716"/>
                  <a:gd name="connsiteX1285" fmla="*/ 171696 w 1321902"/>
                  <a:gd name="connsiteY1285" fmla="*/ 737658 h 1456716"/>
                  <a:gd name="connsiteX1286" fmla="*/ 177101 w 1321902"/>
                  <a:gd name="connsiteY1286" fmla="*/ 737023 h 1456716"/>
                  <a:gd name="connsiteX1287" fmla="*/ 181871 w 1321902"/>
                  <a:gd name="connsiteY1287" fmla="*/ 737023 h 1456716"/>
                  <a:gd name="connsiteX1288" fmla="*/ 187753 w 1321902"/>
                  <a:gd name="connsiteY1288" fmla="*/ 734161 h 1456716"/>
                  <a:gd name="connsiteX1289" fmla="*/ 192999 w 1321902"/>
                  <a:gd name="connsiteY1289" fmla="*/ 725576 h 1456716"/>
                  <a:gd name="connsiteX1290" fmla="*/ 195702 w 1321902"/>
                  <a:gd name="connsiteY1290" fmla="*/ 723668 h 1456716"/>
                  <a:gd name="connsiteX1291" fmla="*/ 199358 w 1321902"/>
                  <a:gd name="connsiteY1291" fmla="*/ 721443 h 1456716"/>
                  <a:gd name="connsiteX1292" fmla="*/ 209533 w 1321902"/>
                  <a:gd name="connsiteY1292" fmla="*/ 720171 h 1456716"/>
                  <a:gd name="connsiteX1293" fmla="*/ 215574 w 1321902"/>
                  <a:gd name="connsiteY1293" fmla="*/ 721125 h 1456716"/>
                  <a:gd name="connsiteX1294" fmla="*/ 218754 w 1321902"/>
                  <a:gd name="connsiteY1294" fmla="*/ 719694 h 1456716"/>
                  <a:gd name="connsiteX1295" fmla="*/ 226862 w 1321902"/>
                  <a:gd name="connsiteY1295" fmla="*/ 718104 h 1456716"/>
                  <a:gd name="connsiteX1296" fmla="*/ 243872 w 1321902"/>
                  <a:gd name="connsiteY1296" fmla="*/ 716674 h 1456716"/>
                  <a:gd name="connsiteX1297" fmla="*/ 253252 w 1321902"/>
                  <a:gd name="connsiteY1297" fmla="*/ 717786 h 1456716"/>
                  <a:gd name="connsiteX1298" fmla="*/ 259452 w 1321902"/>
                  <a:gd name="connsiteY1298" fmla="*/ 717786 h 1456716"/>
                  <a:gd name="connsiteX1299" fmla="*/ 262791 w 1321902"/>
                  <a:gd name="connsiteY1299" fmla="*/ 718104 h 1456716"/>
                  <a:gd name="connsiteX1300" fmla="*/ 265334 w 1321902"/>
                  <a:gd name="connsiteY1300" fmla="*/ 721920 h 1456716"/>
                  <a:gd name="connsiteX1301" fmla="*/ 283299 w 1321902"/>
                  <a:gd name="connsiteY1301" fmla="*/ 718740 h 1456716"/>
                  <a:gd name="connsiteX1302" fmla="*/ 288386 w 1321902"/>
                  <a:gd name="connsiteY1302" fmla="*/ 718740 h 1456716"/>
                  <a:gd name="connsiteX1303" fmla="*/ 291566 w 1321902"/>
                  <a:gd name="connsiteY1303" fmla="*/ 719058 h 1456716"/>
                  <a:gd name="connsiteX1304" fmla="*/ 295540 w 1321902"/>
                  <a:gd name="connsiteY1304" fmla="*/ 721920 h 1456716"/>
                  <a:gd name="connsiteX1305" fmla="*/ 299992 w 1321902"/>
                  <a:gd name="connsiteY1305" fmla="*/ 719217 h 1456716"/>
                  <a:gd name="connsiteX1306" fmla="*/ 304125 w 1321902"/>
                  <a:gd name="connsiteY1306" fmla="*/ 719535 h 1456716"/>
                  <a:gd name="connsiteX1307" fmla="*/ 308258 w 1321902"/>
                  <a:gd name="connsiteY1307" fmla="*/ 716991 h 1456716"/>
                  <a:gd name="connsiteX1308" fmla="*/ 314459 w 1321902"/>
                  <a:gd name="connsiteY1308" fmla="*/ 709360 h 1456716"/>
                  <a:gd name="connsiteX1309" fmla="*/ 317320 w 1321902"/>
                  <a:gd name="connsiteY1309" fmla="*/ 704591 h 1456716"/>
                  <a:gd name="connsiteX1310" fmla="*/ 321931 w 1321902"/>
                  <a:gd name="connsiteY1310" fmla="*/ 694416 h 1456716"/>
                  <a:gd name="connsiteX1311" fmla="*/ 325269 w 1321902"/>
                  <a:gd name="connsiteY1311" fmla="*/ 690760 h 1456716"/>
                  <a:gd name="connsiteX1312" fmla="*/ 328926 w 1321902"/>
                  <a:gd name="connsiteY1312" fmla="*/ 689011 h 1456716"/>
                  <a:gd name="connsiteX1313" fmla="*/ 333218 w 1321902"/>
                  <a:gd name="connsiteY1313" fmla="*/ 688375 h 1456716"/>
                  <a:gd name="connsiteX1314" fmla="*/ 339895 w 1321902"/>
                  <a:gd name="connsiteY1314" fmla="*/ 686467 h 1456716"/>
                  <a:gd name="connsiteX1315" fmla="*/ 354521 w 1321902"/>
                  <a:gd name="connsiteY1315" fmla="*/ 677883 h 1456716"/>
                  <a:gd name="connsiteX1316" fmla="*/ 360244 w 1321902"/>
                  <a:gd name="connsiteY1316" fmla="*/ 675975 h 1456716"/>
                  <a:gd name="connsiteX1317" fmla="*/ 363265 w 1321902"/>
                  <a:gd name="connsiteY1317" fmla="*/ 674385 h 1456716"/>
                  <a:gd name="connsiteX1318" fmla="*/ 373280 w 1321902"/>
                  <a:gd name="connsiteY1318" fmla="*/ 667708 h 1456716"/>
                  <a:gd name="connsiteX1319" fmla="*/ 379639 w 1321902"/>
                  <a:gd name="connsiteY1319" fmla="*/ 666436 h 1456716"/>
                  <a:gd name="connsiteX1320" fmla="*/ 398081 w 1321902"/>
                  <a:gd name="connsiteY1320" fmla="*/ 668185 h 1456716"/>
                  <a:gd name="connsiteX1321" fmla="*/ 406825 w 1321902"/>
                  <a:gd name="connsiteY1321" fmla="*/ 667708 h 1456716"/>
                  <a:gd name="connsiteX1322" fmla="*/ 413661 w 1321902"/>
                  <a:gd name="connsiteY1322" fmla="*/ 666595 h 1456716"/>
                  <a:gd name="connsiteX1323" fmla="*/ 423994 w 1321902"/>
                  <a:gd name="connsiteY1323" fmla="*/ 662939 h 1456716"/>
                  <a:gd name="connsiteX1324" fmla="*/ 435123 w 1321902"/>
                  <a:gd name="connsiteY1324" fmla="*/ 660236 h 1456716"/>
                  <a:gd name="connsiteX1325" fmla="*/ 448795 w 1321902"/>
                  <a:gd name="connsiteY1325" fmla="*/ 654513 h 1456716"/>
                  <a:gd name="connsiteX1326" fmla="*/ 460241 w 1321902"/>
                  <a:gd name="connsiteY1326" fmla="*/ 648630 h 1456716"/>
                  <a:gd name="connsiteX1327" fmla="*/ 467236 w 1321902"/>
                  <a:gd name="connsiteY1327" fmla="*/ 647359 h 1456716"/>
                  <a:gd name="connsiteX1328" fmla="*/ 478206 w 1321902"/>
                  <a:gd name="connsiteY1328" fmla="*/ 646246 h 1456716"/>
                  <a:gd name="connsiteX1329" fmla="*/ 494263 w 1321902"/>
                  <a:gd name="connsiteY1329" fmla="*/ 644656 h 1456716"/>
                  <a:gd name="connsiteX1330" fmla="*/ 513022 w 1321902"/>
                  <a:gd name="connsiteY1330" fmla="*/ 645451 h 1456716"/>
                  <a:gd name="connsiteX1331" fmla="*/ 517791 w 1321902"/>
                  <a:gd name="connsiteY1331" fmla="*/ 644179 h 1456716"/>
                  <a:gd name="connsiteX1332" fmla="*/ 520176 w 1321902"/>
                  <a:gd name="connsiteY1332" fmla="*/ 643067 h 1456716"/>
                  <a:gd name="connsiteX1333" fmla="*/ 523515 w 1321902"/>
                  <a:gd name="connsiteY1333" fmla="*/ 641954 h 1456716"/>
                  <a:gd name="connsiteX1334" fmla="*/ 527648 w 1321902"/>
                  <a:gd name="connsiteY1334" fmla="*/ 642748 h 1456716"/>
                  <a:gd name="connsiteX1335" fmla="*/ 530828 w 1321902"/>
                  <a:gd name="connsiteY1335" fmla="*/ 643544 h 1456716"/>
                  <a:gd name="connsiteX1336" fmla="*/ 540207 w 1321902"/>
                  <a:gd name="connsiteY1336" fmla="*/ 648154 h 1456716"/>
                  <a:gd name="connsiteX1337" fmla="*/ 554357 w 1321902"/>
                  <a:gd name="connsiteY1337" fmla="*/ 658011 h 1456716"/>
                  <a:gd name="connsiteX1338" fmla="*/ 557536 w 1321902"/>
                  <a:gd name="connsiteY1338" fmla="*/ 658488 h 1456716"/>
                  <a:gd name="connsiteX1339" fmla="*/ 566915 w 1321902"/>
                  <a:gd name="connsiteY1339" fmla="*/ 656262 h 1456716"/>
                  <a:gd name="connsiteX1340" fmla="*/ 570095 w 1321902"/>
                  <a:gd name="connsiteY1340" fmla="*/ 656262 h 1456716"/>
                  <a:gd name="connsiteX1341" fmla="*/ 583132 w 1321902"/>
                  <a:gd name="connsiteY1341" fmla="*/ 663734 h 1456716"/>
                  <a:gd name="connsiteX1342" fmla="*/ 588537 w 1321902"/>
                  <a:gd name="connsiteY1342" fmla="*/ 663734 h 1456716"/>
                  <a:gd name="connsiteX1343" fmla="*/ 592829 w 1321902"/>
                  <a:gd name="connsiteY1343" fmla="*/ 663734 h 1456716"/>
                  <a:gd name="connsiteX1344" fmla="*/ 596168 w 1321902"/>
                  <a:gd name="connsiteY1344" fmla="*/ 664528 h 1456716"/>
                  <a:gd name="connsiteX1345" fmla="*/ 599665 w 1321902"/>
                  <a:gd name="connsiteY1345" fmla="*/ 666436 h 1456716"/>
                  <a:gd name="connsiteX1346" fmla="*/ 603798 w 1321902"/>
                  <a:gd name="connsiteY1346" fmla="*/ 671046 h 1456716"/>
                  <a:gd name="connsiteX1347" fmla="*/ 612543 w 1321902"/>
                  <a:gd name="connsiteY1347" fmla="*/ 675339 h 1456716"/>
                  <a:gd name="connsiteX1348" fmla="*/ 613019 w 1321902"/>
                  <a:gd name="connsiteY1348" fmla="*/ 678837 h 1456716"/>
                  <a:gd name="connsiteX1349" fmla="*/ 612383 w 1321902"/>
                  <a:gd name="connsiteY1349" fmla="*/ 681062 h 1456716"/>
                  <a:gd name="connsiteX1350" fmla="*/ 610476 w 1321902"/>
                  <a:gd name="connsiteY1350" fmla="*/ 681062 h 1456716"/>
                  <a:gd name="connsiteX1351" fmla="*/ 608886 w 1321902"/>
                  <a:gd name="connsiteY1351" fmla="*/ 681698 h 1456716"/>
                  <a:gd name="connsiteX1352" fmla="*/ 610953 w 1321902"/>
                  <a:gd name="connsiteY1352" fmla="*/ 689011 h 1456716"/>
                  <a:gd name="connsiteX1353" fmla="*/ 614609 w 1321902"/>
                  <a:gd name="connsiteY1353" fmla="*/ 694893 h 1456716"/>
                  <a:gd name="connsiteX1354" fmla="*/ 623353 w 1321902"/>
                  <a:gd name="connsiteY1354" fmla="*/ 695688 h 1456716"/>
                  <a:gd name="connsiteX1355" fmla="*/ 626532 w 1321902"/>
                  <a:gd name="connsiteY1355" fmla="*/ 697755 h 1456716"/>
                  <a:gd name="connsiteX1356" fmla="*/ 628599 w 1321902"/>
                  <a:gd name="connsiteY1356" fmla="*/ 700140 h 1456716"/>
                  <a:gd name="connsiteX1357" fmla="*/ 630189 w 1321902"/>
                  <a:gd name="connsiteY1357" fmla="*/ 703796 h 1456716"/>
                  <a:gd name="connsiteX1358" fmla="*/ 631461 w 1321902"/>
                  <a:gd name="connsiteY1358" fmla="*/ 709678 h 1456716"/>
                  <a:gd name="connsiteX1359" fmla="*/ 635912 w 1321902"/>
                  <a:gd name="connsiteY1359" fmla="*/ 714607 h 1456716"/>
                  <a:gd name="connsiteX1360" fmla="*/ 640045 w 1321902"/>
                  <a:gd name="connsiteY1360" fmla="*/ 718740 h 1456716"/>
                  <a:gd name="connsiteX1361" fmla="*/ 640999 w 1321902"/>
                  <a:gd name="connsiteY1361" fmla="*/ 720489 h 1456716"/>
                  <a:gd name="connsiteX1362" fmla="*/ 642907 w 1321902"/>
                  <a:gd name="connsiteY1362" fmla="*/ 726371 h 1456716"/>
                  <a:gd name="connsiteX1363" fmla="*/ 643702 w 1321902"/>
                  <a:gd name="connsiteY1363" fmla="*/ 728120 h 1456716"/>
                  <a:gd name="connsiteX1364" fmla="*/ 645292 w 1321902"/>
                  <a:gd name="connsiteY1364" fmla="*/ 733843 h 1456716"/>
                  <a:gd name="connsiteX1365" fmla="*/ 647677 w 1321902"/>
                  <a:gd name="connsiteY1365" fmla="*/ 740520 h 1456716"/>
                  <a:gd name="connsiteX1366" fmla="*/ 647041 w 1321902"/>
                  <a:gd name="connsiteY1366" fmla="*/ 741156 h 1456716"/>
                  <a:gd name="connsiteX1367" fmla="*/ 645610 w 1321902"/>
                  <a:gd name="connsiteY1367" fmla="*/ 741156 h 1456716"/>
                  <a:gd name="connsiteX1368" fmla="*/ 643066 w 1321902"/>
                  <a:gd name="connsiteY1368" fmla="*/ 739407 h 1456716"/>
                  <a:gd name="connsiteX1369" fmla="*/ 640841 w 1321902"/>
                  <a:gd name="connsiteY1369" fmla="*/ 737500 h 1456716"/>
                  <a:gd name="connsiteX1370" fmla="*/ 639728 w 1321902"/>
                  <a:gd name="connsiteY1370" fmla="*/ 737817 h 1456716"/>
                  <a:gd name="connsiteX1371" fmla="*/ 638456 w 1321902"/>
                  <a:gd name="connsiteY1371" fmla="*/ 739089 h 1456716"/>
                  <a:gd name="connsiteX1372" fmla="*/ 638456 w 1321902"/>
                  <a:gd name="connsiteY1372" fmla="*/ 740679 h 1456716"/>
                  <a:gd name="connsiteX1373" fmla="*/ 640205 w 1321902"/>
                  <a:gd name="connsiteY1373" fmla="*/ 740202 h 1456716"/>
                  <a:gd name="connsiteX1374" fmla="*/ 641318 w 1321902"/>
                  <a:gd name="connsiteY1374" fmla="*/ 740202 h 1456716"/>
                  <a:gd name="connsiteX1375" fmla="*/ 644020 w 1321902"/>
                  <a:gd name="connsiteY1375" fmla="*/ 742428 h 1456716"/>
                  <a:gd name="connsiteX1376" fmla="*/ 646564 w 1321902"/>
                  <a:gd name="connsiteY1376" fmla="*/ 744812 h 1456716"/>
                  <a:gd name="connsiteX1377" fmla="*/ 648471 w 1321902"/>
                  <a:gd name="connsiteY1377" fmla="*/ 746243 h 1456716"/>
                  <a:gd name="connsiteX1378" fmla="*/ 653241 w 1321902"/>
                  <a:gd name="connsiteY1378" fmla="*/ 752125 h 1456716"/>
                  <a:gd name="connsiteX1379" fmla="*/ 655149 w 1321902"/>
                  <a:gd name="connsiteY1379" fmla="*/ 750854 h 1456716"/>
                  <a:gd name="connsiteX1380" fmla="*/ 657374 w 1321902"/>
                  <a:gd name="connsiteY1380" fmla="*/ 749741 h 1456716"/>
                  <a:gd name="connsiteX1381" fmla="*/ 661031 w 1321902"/>
                  <a:gd name="connsiteY1381" fmla="*/ 752921 h 1456716"/>
                  <a:gd name="connsiteX1382" fmla="*/ 662461 w 1321902"/>
                  <a:gd name="connsiteY1382" fmla="*/ 753556 h 1456716"/>
                  <a:gd name="connsiteX1383" fmla="*/ 663257 w 1321902"/>
                  <a:gd name="connsiteY1383" fmla="*/ 752284 h 1456716"/>
                  <a:gd name="connsiteX1384" fmla="*/ 661825 w 1321902"/>
                  <a:gd name="connsiteY1384" fmla="*/ 746561 h 1456716"/>
                  <a:gd name="connsiteX1385" fmla="*/ 660395 w 1321902"/>
                  <a:gd name="connsiteY1385" fmla="*/ 745130 h 1456716"/>
                  <a:gd name="connsiteX1386" fmla="*/ 660077 w 1321902"/>
                  <a:gd name="connsiteY1386" fmla="*/ 743063 h 1456716"/>
                  <a:gd name="connsiteX1387" fmla="*/ 661825 w 1321902"/>
                  <a:gd name="connsiteY1387" fmla="*/ 741633 h 1456716"/>
                  <a:gd name="connsiteX1388" fmla="*/ 662621 w 1321902"/>
                  <a:gd name="connsiteY1388" fmla="*/ 739884 h 1456716"/>
                  <a:gd name="connsiteX1389" fmla="*/ 666754 w 1321902"/>
                  <a:gd name="connsiteY1389" fmla="*/ 735591 h 1456716"/>
                  <a:gd name="connsiteX1390" fmla="*/ 675657 w 1321902"/>
                  <a:gd name="connsiteY1390" fmla="*/ 722714 h 1456716"/>
                  <a:gd name="connsiteX1391" fmla="*/ 678359 w 1321902"/>
                  <a:gd name="connsiteY1391" fmla="*/ 721284 h 1456716"/>
                  <a:gd name="connsiteX1392" fmla="*/ 681539 w 1321902"/>
                  <a:gd name="connsiteY1392" fmla="*/ 718422 h 1456716"/>
                  <a:gd name="connsiteX1393" fmla="*/ 685831 w 1321902"/>
                  <a:gd name="connsiteY1393" fmla="*/ 716196 h 1456716"/>
                  <a:gd name="connsiteX1394" fmla="*/ 690283 w 1321902"/>
                  <a:gd name="connsiteY1394" fmla="*/ 713653 h 1456716"/>
                  <a:gd name="connsiteX1395" fmla="*/ 693144 w 1321902"/>
                  <a:gd name="connsiteY1395" fmla="*/ 712699 h 1456716"/>
                  <a:gd name="connsiteX1396" fmla="*/ 695847 w 1321902"/>
                  <a:gd name="connsiteY1396" fmla="*/ 712222 h 1456716"/>
                  <a:gd name="connsiteX1397" fmla="*/ 698868 w 1321902"/>
                  <a:gd name="connsiteY1397" fmla="*/ 709837 h 1456716"/>
                  <a:gd name="connsiteX1398" fmla="*/ 702206 w 1321902"/>
                  <a:gd name="connsiteY1398" fmla="*/ 703478 h 1456716"/>
                  <a:gd name="connsiteX1399" fmla="*/ 704750 w 1321902"/>
                  <a:gd name="connsiteY1399" fmla="*/ 695847 h 1456716"/>
                  <a:gd name="connsiteX1400" fmla="*/ 707452 w 1321902"/>
                  <a:gd name="connsiteY1400" fmla="*/ 692509 h 1456716"/>
                  <a:gd name="connsiteX1401" fmla="*/ 711586 w 1321902"/>
                  <a:gd name="connsiteY1401" fmla="*/ 689011 h 1456716"/>
                  <a:gd name="connsiteX1402" fmla="*/ 714765 w 1321902"/>
                  <a:gd name="connsiteY1402" fmla="*/ 684083 h 1456716"/>
                  <a:gd name="connsiteX1403" fmla="*/ 714448 w 1321902"/>
                  <a:gd name="connsiteY1403" fmla="*/ 680267 h 1456716"/>
                  <a:gd name="connsiteX1404" fmla="*/ 714448 w 1321902"/>
                  <a:gd name="connsiteY1404" fmla="*/ 676293 h 1456716"/>
                  <a:gd name="connsiteX1405" fmla="*/ 716832 w 1321902"/>
                  <a:gd name="connsiteY1405" fmla="*/ 679314 h 1456716"/>
                  <a:gd name="connsiteX1406" fmla="*/ 718263 w 1321902"/>
                  <a:gd name="connsiteY1406" fmla="*/ 682334 h 1456716"/>
                  <a:gd name="connsiteX1407" fmla="*/ 720488 w 1321902"/>
                  <a:gd name="connsiteY1407" fmla="*/ 692668 h 1456716"/>
                  <a:gd name="connsiteX1408" fmla="*/ 718581 w 1321902"/>
                  <a:gd name="connsiteY1408" fmla="*/ 694893 h 1456716"/>
                  <a:gd name="connsiteX1409" fmla="*/ 716514 w 1321902"/>
                  <a:gd name="connsiteY1409" fmla="*/ 696006 h 1456716"/>
                  <a:gd name="connsiteX1410" fmla="*/ 716832 w 1321902"/>
                  <a:gd name="connsiteY1410" fmla="*/ 699663 h 1456716"/>
                  <a:gd name="connsiteX1411" fmla="*/ 718263 w 1321902"/>
                  <a:gd name="connsiteY1411" fmla="*/ 704432 h 1456716"/>
                  <a:gd name="connsiteX1412" fmla="*/ 718740 w 1321902"/>
                  <a:gd name="connsiteY1412" fmla="*/ 708247 h 1456716"/>
                  <a:gd name="connsiteX1413" fmla="*/ 714448 w 1321902"/>
                  <a:gd name="connsiteY1413" fmla="*/ 712222 h 1456716"/>
                  <a:gd name="connsiteX1414" fmla="*/ 710632 w 1321902"/>
                  <a:gd name="connsiteY1414" fmla="*/ 717150 h 1456716"/>
                  <a:gd name="connsiteX1415" fmla="*/ 706180 w 1321902"/>
                  <a:gd name="connsiteY1415" fmla="*/ 726848 h 1456716"/>
                  <a:gd name="connsiteX1416" fmla="*/ 705863 w 1321902"/>
                  <a:gd name="connsiteY1416" fmla="*/ 729709 h 1456716"/>
                  <a:gd name="connsiteX1417" fmla="*/ 705227 w 1321902"/>
                  <a:gd name="connsiteY1417" fmla="*/ 733843 h 1456716"/>
                  <a:gd name="connsiteX1418" fmla="*/ 705544 w 1321902"/>
                  <a:gd name="connsiteY1418" fmla="*/ 737500 h 1456716"/>
                  <a:gd name="connsiteX1419" fmla="*/ 706180 w 1321902"/>
                  <a:gd name="connsiteY1419" fmla="*/ 740997 h 1456716"/>
                  <a:gd name="connsiteX1420" fmla="*/ 705067 w 1321902"/>
                  <a:gd name="connsiteY1420" fmla="*/ 746402 h 1456716"/>
                  <a:gd name="connsiteX1421" fmla="*/ 703319 w 1321902"/>
                  <a:gd name="connsiteY1421" fmla="*/ 751172 h 1456716"/>
                  <a:gd name="connsiteX1422" fmla="*/ 700934 w 1321902"/>
                  <a:gd name="connsiteY1422" fmla="*/ 751172 h 1456716"/>
                  <a:gd name="connsiteX1423" fmla="*/ 699344 w 1321902"/>
                  <a:gd name="connsiteY1423" fmla="*/ 751172 h 1456716"/>
                  <a:gd name="connsiteX1424" fmla="*/ 695847 w 1321902"/>
                  <a:gd name="connsiteY1424" fmla="*/ 751648 h 1456716"/>
                  <a:gd name="connsiteX1425" fmla="*/ 692509 w 1321902"/>
                  <a:gd name="connsiteY1425" fmla="*/ 751331 h 1456716"/>
                  <a:gd name="connsiteX1426" fmla="*/ 688693 w 1321902"/>
                  <a:gd name="connsiteY1426" fmla="*/ 761823 h 1456716"/>
                  <a:gd name="connsiteX1427" fmla="*/ 691078 w 1321902"/>
                  <a:gd name="connsiteY1427" fmla="*/ 762300 h 1456716"/>
                  <a:gd name="connsiteX1428" fmla="*/ 692826 w 1321902"/>
                  <a:gd name="connsiteY1428" fmla="*/ 761664 h 1456716"/>
                  <a:gd name="connsiteX1429" fmla="*/ 696165 w 1321902"/>
                  <a:gd name="connsiteY1429" fmla="*/ 761664 h 1456716"/>
                  <a:gd name="connsiteX1430" fmla="*/ 699821 w 1321902"/>
                  <a:gd name="connsiteY1430" fmla="*/ 759756 h 1456716"/>
                  <a:gd name="connsiteX1431" fmla="*/ 705227 w 1321902"/>
                  <a:gd name="connsiteY1431" fmla="*/ 758167 h 1456716"/>
                  <a:gd name="connsiteX1432" fmla="*/ 708247 w 1321902"/>
                  <a:gd name="connsiteY1432" fmla="*/ 758644 h 1456716"/>
                  <a:gd name="connsiteX1433" fmla="*/ 711904 w 1321902"/>
                  <a:gd name="connsiteY1433" fmla="*/ 758644 h 1456716"/>
                  <a:gd name="connsiteX1434" fmla="*/ 717150 w 1321902"/>
                  <a:gd name="connsiteY1434" fmla="*/ 744972 h 1456716"/>
                  <a:gd name="connsiteX1435" fmla="*/ 718422 w 1321902"/>
                  <a:gd name="connsiteY1435" fmla="*/ 736228 h 1456716"/>
                  <a:gd name="connsiteX1436" fmla="*/ 721124 w 1321902"/>
                  <a:gd name="connsiteY1436" fmla="*/ 732253 h 1456716"/>
                  <a:gd name="connsiteX1437" fmla="*/ 721919 w 1321902"/>
                  <a:gd name="connsiteY1437" fmla="*/ 729551 h 1456716"/>
                  <a:gd name="connsiteX1438" fmla="*/ 723350 w 1321902"/>
                  <a:gd name="connsiteY1438" fmla="*/ 727007 h 1456716"/>
                  <a:gd name="connsiteX1439" fmla="*/ 726212 w 1321902"/>
                  <a:gd name="connsiteY1439" fmla="*/ 731458 h 1456716"/>
                  <a:gd name="connsiteX1440" fmla="*/ 728437 w 1321902"/>
                  <a:gd name="connsiteY1440" fmla="*/ 735751 h 1456716"/>
                  <a:gd name="connsiteX1441" fmla="*/ 733366 w 1321902"/>
                  <a:gd name="connsiteY1441" fmla="*/ 742746 h 1456716"/>
                  <a:gd name="connsiteX1442" fmla="*/ 734955 w 1321902"/>
                  <a:gd name="connsiteY1442" fmla="*/ 746243 h 1456716"/>
                  <a:gd name="connsiteX1443" fmla="*/ 735591 w 1321902"/>
                  <a:gd name="connsiteY1443" fmla="*/ 754669 h 1456716"/>
                  <a:gd name="connsiteX1444" fmla="*/ 732412 w 1321902"/>
                  <a:gd name="connsiteY1444" fmla="*/ 764367 h 1456716"/>
                  <a:gd name="connsiteX1445" fmla="*/ 730504 w 1321902"/>
                  <a:gd name="connsiteY1445" fmla="*/ 767228 h 1456716"/>
                  <a:gd name="connsiteX1446" fmla="*/ 728119 w 1321902"/>
                  <a:gd name="connsiteY1446" fmla="*/ 769613 h 1456716"/>
                  <a:gd name="connsiteX1447" fmla="*/ 726212 w 1321902"/>
                  <a:gd name="connsiteY1447" fmla="*/ 773747 h 1456716"/>
                  <a:gd name="connsiteX1448" fmla="*/ 732094 w 1321902"/>
                  <a:gd name="connsiteY1448" fmla="*/ 774859 h 1456716"/>
                  <a:gd name="connsiteX1449" fmla="*/ 735909 w 1321902"/>
                  <a:gd name="connsiteY1449" fmla="*/ 774859 h 1456716"/>
                  <a:gd name="connsiteX1450" fmla="*/ 741950 w 1321902"/>
                  <a:gd name="connsiteY1450" fmla="*/ 771838 h 1456716"/>
                  <a:gd name="connsiteX1451" fmla="*/ 743063 w 1321902"/>
                  <a:gd name="connsiteY1451" fmla="*/ 771362 h 1456716"/>
                  <a:gd name="connsiteX1452" fmla="*/ 746084 w 1321902"/>
                  <a:gd name="connsiteY1452" fmla="*/ 771362 h 1456716"/>
                  <a:gd name="connsiteX1453" fmla="*/ 747197 w 1321902"/>
                  <a:gd name="connsiteY1453" fmla="*/ 769772 h 1456716"/>
                  <a:gd name="connsiteX1454" fmla="*/ 750059 w 1321902"/>
                  <a:gd name="connsiteY1454" fmla="*/ 768341 h 1456716"/>
                  <a:gd name="connsiteX1455" fmla="*/ 752284 w 1321902"/>
                  <a:gd name="connsiteY1455" fmla="*/ 766592 h 1456716"/>
                  <a:gd name="connsiteX1456" fmla="*/ 755146 w 1321902"/>
                  <a:gd name="connsiteY1456" fmla="*/ 765162 h 1456716"/>
                  <a:gd name="connsiteX1457" fmla="*/ 757689 w 1321902"/>
                  <a:gd name="connsiteY1457" fmla="*/ 766115 h 1456716"/>
                  <a:gd name="connsiteX1458" fmla="*/ 758325 w 1321902"/>
                  <a:gd name="connsiteY1458" fmla="*/ 766910 h 1456716"/>
                  <a:gd name="connsiteX1459" fmla="*/ 758961 w 1321902"/>
                  <a:gd name="connsiteY1459" fmla="*/ 767864 h 1456716"/>
                  <a:gd name="connsiteX1460" fmla="*/ 758007 w 1321902"/>
                  <a:gd name="connsiteY1460" fmla="*/ 769772 h 1456716"/>
                  <a:gd name="connsiteX1461" fmla="*/ 758007 w 1321902"/>
                  <a:gd name="connsiteY1461" fmla="*/ 773905 h 1456716"/>
                  <a:gd name="connsiteX1462" fmla="*/ 756258 w 1321902"/>
                  <a:gd name="connsiteY1462" fmla="*/ 773428 h 1456716"/>
                  <a:gd name="connsiteX1463" fmla="*/ 754828 w 1321902"/>
                  <a:gd name="connsiteY1463" fmla="*/ 771044 h 1456716"/>
                  <a:gd name="connsiteX1464" fmla="*/ 752920 w 1321902"/>
                  <a:gd name="connsiteY1464" fmla="*/ 771680 h 1456716"/>
                  <a:gd name="connsiteX1465" fmla="*/ 751648 w 1321902"/>
                  <a:gd name="connsiteY1465" fmla="*/ 773428 h 1456716"/>
                  <a:gd name="connsiteX1466" fmla="*/ 748786 w 1321902"/>
                  <a:gd name="connsiteY1466" fmla="*/ 772793 h 1456716"/>
                  <a:gd name="connsiteX1467" fmla="*/ 749263 w 1321902"/>
                  <a:gd name="connsiteY1467" fmla="*/ 774064 h 1456716"/>
                  <a:gd name="connsiteX1468" fmla="*/ 750853 w 1321902"/>
                  <a:gd name="connsiteY1468" fmla="*/ 776449 h 1456716"/>
                  <a:gd name="connsiteX1469" fmla="*/ 756735 w 1321902"/>
                  <a:gd name="connsiteY1469" fmla="*/ 780900 h 1456716"/>
                  <a:gd name="connsiteX1470" fmla="*/ 763095 w 1321902"/>
                  <a:gd name="connsiteY1470" fmla="*/ 786942 h 1456716"/>
                  <a:gd name="connsiteX1471" fmla="*/ 765479 w 1321902"/>
                  <a:gd name="connsiteY1471" fmla="*/ 789803 h 1456716"/>
                  <a:gd name="connsiteX1472" fmla="*/ 770725 w 1321902"/>
                  <a:gd name="connsiteY1472" fmla="*/ 798865 h 1456716"/>
                  <a:gd name="connsiteX1473" fmla="*/ 774382 w 1321902"/>
                  <a:gd name="connsiteY1473" fmla="*/ 808404 h 1456716"/>
                  <a:gd name="connsiteX1474" fmla="*/ 774064 w 1321902"/>
                  <a:gd name="connsiteY1474" fmla="*/ 811265 h 1456716"/>
                  <a:gd name="connsiteX1475" fmla="*/ 772315 w 1321902"/>
                  <a:gd name="connsiteY1475" fmla="*/ 816353 h 1456716"/>
                  <a:gd name="connsiteX1476" fmla="*/ 771044 w 1321902"/>
                  <a:gd name="connsiteY1476" fmla="*/ 821440 h 1456716"/>
                  <a:gd name="connsiteX1477" fmla="*/ 771044 w 1321902"/>
                  <a:gd name="connsiteY1477" fmla="*/ 824142 h 1456716"/>
                  <a:gd name="connsiteX1478" fmla="*/ 772315 w 1321902"/>
                  <a:gd name="connsiteY1478" fmla="*/ 827640 h 1456716"/>
                  <a:gd name="connsiteX1479" fmla="*/ 774859 w 1321902"/>
                  <a:gd name="connsiteY1479" fmla="*/ 831137 h 1456716"/>
                  <a:gd name="connsiteX1480" fmla="*/ 784556 w 1321902"/>
                  <a:gd name="connsiteY1480" fmla="*/ 840676 h 1456716"/>
                  <a:gd name="connsiteX1481" fmla="*/ 789644 w 1321902"/>
                  <a:gd name="connsiteY1481" fmla="*/ 849102 h 1456716"/>
                  <a:gd name="connsiteX1482" fmla="*/ 796480 w 1321902"/>
                  <a:gd name="connsiteY1482" fmla="*/ 853394 h 1456716"/>
                  <a:gd name="connsiteX1483" fmla="*/ 807449 w 1321902"/>
                  <a:gd name="connsiteY1483" fmla="*/ 854984 h 1456716"/>
                  <a:gd name="connsiteX1484" fmla="*/ 813331 w 1321902"/>
                  <a:gd name="connsiteY1484" fmla="*/ 858164 h 1456716"/>
                  <a:gd name="connsiteX1485" fmla="*/ 819373 w 1321902"/>
                  <a:gd name="connsiteY1485" fmla="*/ 864523 h 1456716"/>
                  <a:gd name="connsiteX1486" fmla="*/ 821280 w 1321902"/>
                  <a:gd name="connsiteY1486" fmla="*/ 865000 h 1456716"/>
                  <a:gd name="connsiteX1487" fmla="*/ 824142 w 1321902"/>
                  <a:gd name="connsiteY1487" fmla="*/ 865318 h 1456716"/>
                  <a:gd name="connsiteX1488" fmla="*/ 827958 w 1321902"/>
                  <a:gd name="connsiteY1488" fmla="*/ 861502 h 1456716"/>
                  <a:gd name="connsiteX1489" fmla="*/ 833681 w 1321902"/>
                  <a:gd name="connsiteY1489" fmla="*/ 861979 h 1456716"/>
                  <a:gd name="connsiteX1490" fmla="*/ 841153 w 1321902"/>
                  <a:gd name="connsiteY1490" fmla="*/ 865795 h 1456716"/>
                  <a:gd name="connsiteX1491" fmla="*/ 845604 w 1321902"/>
                  <a:gd name="connsiteY1491" fmla="*/ 864841 h 1456716"/>
                  <a:gd name="connsiteX1492" fmla="*/ 848784 w 1321902"/>
                  <a:gd name="connsiteY1492" fmla="*/ 865318 h 1456716"/>
                  <a:gd name="connsiteX1493" fmla="*/ 853235 w 1321902"/>
                  <a:gd name="connsiteY1493" fmla="*/ 867544 h 1456716"/>
                  <a:gd name="connsiteX1494" fmla="*/ 859753 w 1321902"/>
                  <a:gd name="connsiteY1494" fmla="*/ 871836 h 1456716"/>
                  <a:gd name="connsiteX1495" fmla="*/ 866748 w 1321902"/>
                  <a:gd name="connsiteY1495" fmla="*/ 874062 h 1456716"/>
                  <a:gd name="connsiteX1496" fmla="*/ 870882 w 1321902"/>
                  <a:gd name="connsiteY1496" fmla="*/ 877241 h 1456716"/>
                  <a:gd name="connsiteX1497" fmla="*/ 874061 w 1321902"/>
                  <a:gd name="connsiteY1497" fmla="*/ 877718 h 1456716"/>
                  <a:gd name="connsiteX1498" fmla="*/ 879785 w 1321902"/>
                  <a:gd name="connsiteY1498" fmla="*/ 879785 h 1456716"/>
                  <a:gd name="connsiteX1499" fmla="*/ 884077 w 1321902"/>
                  <a:gd name="connsiteY1499" fmla="*/ 878036 h 1456716"/>
                  <a:gd name="connsiteX1500" fmla="*/ 887734 w 1321902"/>
                  <a:gd name="connsiteY1500" fmla="*/ 875810 h 1456716"/>
                  <a:gd name="connsiteX1501" fmla="*/ 896000 w 1321902"/>
                  <a:gd name="connsiteY1501" fmla="*/ 867861 h 1456716"/>
                  <a:gd name="connsiteX1502" fmla="*/ 902518 w 1321902"/>
                  <a:gd name="connsiteY1502" fmla="*/ 864046 h 1456716"/>
                  <a:gd name="connsiteX1503" fmla="*/ 906016 w 1321902"/>
                  <a:gd name="connsiteY1503" fmla="*/ 862615 h 1456716"/>
                  <a:gd name="connsiteX1504" fmla="*/ 908718 w 1321902"/>
                  <a:gd name="connsiteY1504" fmla="*/ 861979 h 1456716"/>
                  <a:gd name="connsiteX1505" fmla="*/ 912216 w 1321902"/>
                  <a:gd name="connsiteY1505" fmla="*/ 859436 h 1456716"/>
                  <a:gd name="connsiteX1506" fmla="*/ 909990 w 1321902"/>
                  <a:gd name="connsiteY1506" fmla="*/ 857687 h 1456716"/>
                  <a:gd name="connsiteX1507" fmla="*/ 907924 w 1321902"/>
                  <a:gd name="connsiteY1507" fmla="*/ 858005 h 1456716"/>
                  <a:gd name="connsiteX1508" fmla="*/ 904426 w 1321902"/>
                  <a:gd name="connsiteY1508" fmla="*/ 857051 h 1456716"/>
                  <a:gd name="connsiteX1509" fmla="*/ 906493 w 1321902"/>
                  <a:gd name="connsiteY1509" fmla="*/ 855938 h 1456716"/>
                  <a:gd name="connsiteX1510" fmla="*/ 908560 w 1321902"/>
                  <a:gd name="connsiteY1510" fmla="*/ 855143 h 1456716"/>
                  <a:gd name="connsiteX1511" fmla="*/ 918734 w 1321902"/>
                  <a:gd name="connsiteY1511" fmla="*/ 849261 h 1456716"/>
                  <a:gd name="connsiteX1512" fmla="*/ 921437 w 1321902"/>
                  <a:gd name="connsiteY1512" fmla="*/ 851010 h 1456716"/>
                  <a:gd name="connsiteX1513" fmla="*/ 923345 w 1321902"/>
                  <a:gd name="connsiteY1513" fmla="*/ 852917 h 1456716"/>
                  <a:gd name="connsiteX1514" fmla="*/ 925411 w 1321902"/>
                  <a:gd name="connsiteY1514" fmla="*/ 855620 h 1456716"/>
                  <a:gd name="connsiteX1515" fmla="*/ 923821 w 1321902"/>
                  <a:gd name="connsiteY1515" fmla="*/ 859436 h 1456716"/>
                  <a:gd name="connsiteX1516" fmla="*/ 922550 w 1321902"/>
                  <a:gd name="connsiteY1516" fmla="*/ 861185 h 1456716"/>
                  <a:gd name="connsiteX1517" fmla="*/ 919370 w 1321902"/>
                  <a:gd name="connsiteY1517" fmla="*/ 864046 h 1456716"/>
                  <a:gd name="connsiteX1518" fmla="*/ 915555 w 1321902"/>
                  <a:gd name="connsiteY1518" fmla="*/ 864046 h 1456716"/>
                  <a:gd name="connsiteX1519" fmla="*/ 913806 w 1321902"/>
                  <a:gd name="connsiteY1519" fmla="*/ 864046 h 1456716"/>
                  <a:gd name="connsiteX1520" fmla="*/ 917462 w 1321902"/>
                  <a:gd name="connsiteY1520" fmla="*/ 867225 h 1456716"/>
                  <a:gd name="connsiteX1521" fmla="*/ 920642 w 1321902"/>
                  <a:gd name="connsiteY1521" fmla="*/ 869451 h 1456716"/>
                  <a:gd name="connsiteX1522" fmla="*/ 927319 w 1321902"/>
                  <a:gd name="connsiteY1522" fmla="*/ 865477 h 1456716"/>
                  <a:gd name="connsiteX1523" fmla="*/ 928909 w 1321902"/>
                  <a:gd name="connsiteY1523" fmla="*/ 862456 h 1456716"/>
                  <a:gd name="connsiteX1524" fmla="*/ 930180 w 1321902"/>
                  <a:gd name="connsiteY1524" fmla="*/ 860708 h 1456716"/>
                  <a:gd name="connsiteX1525" fmla="*/ 932247 w 1321902"/>
                  <a:gd name="connsiteY1525" fmla="*/ 860389 h 1456716"/>
                  <a:gd name="connsiteX1526" fmla="*/ 935427 w 1321902"/>
                  <a:gd name="connsiteY1526" fmla="*/ 861025 h 1456716"/>
                  <a:gd name="connsiteX1527" fmla="*/ 936699 w 1321902"/>
                  <a:gd name="connsiteY1527" fmla="*/ 863251 h 1456716"/>
                  <a:gd name="connsiteX1528" fmla="*/ 937335 w 1321902"/>
                  <a:gd name="connsiteY1528" fmla="*/ 865954 h 1456716"/>
                  <a:gd name="connsiteX1529" fmla="*/ 935109 w 1321902"/>
                  <a:gd name="connsiteY1529" fmla="*/ 866748 h 1456716"/>
                  <a:gd name="connsiteX1530" fmla="*/ 933996 w 1321902"/>
                  <a:gd name="connsiteY1530" fmla="*/ 868815 h 1456716"/>
                  <a:gd name="connsiteX1531" fmla="*/ 933201 w 1321902"/>
                  <a:gd name="connsiteY1531" fmla="*/ 870723 h 1456716"/>
                  <a:gd name="connsiteX1532" fmla="*/ 937176 w 1321902"/>
                  <a:gd name="connsiteY1532" fmla="*/ 873267 h 1456716"/>
                  <a:gd name="connsiteX1533" fmla="*/ 939242 w 1321902"/>
                  <a:gd name="connsiteY1533" fmla="*/ 874856 h 1456716"/>
                  <a:gd name="connsiteX1534" fmla="*/ 941627 w 1321902"/>
                  <a:gd name="connsiteY1534" fmla="*/ 874856 h 1456716"/>
                  <a:gd name="connsiteX1535" fmla="*/ 944488 w 1321902"/>
                  <a:gd name="connsiteY1535" fmla="*/ 875174 h 1456716"/>
                  <a:gd name="connsiteX1536" fmla="*/ 946555 w 1321902"/>
                  <a:gd name="connsiteY1536" fmla="*/ 878831 h 1456716"/>
                  <a:gd name="connsiteX1537" fmla="*/ 948622 w 1321902"/>
                  <a:gd name="connsiteY1537" fmla="*/ 882964 h 1456716"/>
                  <a:gd name="connsiteX1538" fmla="*/ 951007 w 1321902"/>
                  <a:gd name="connsiteY1538" fmla="*/ 881852 h 1456716"/>
                  <a:gd name="connsiteX1539" fmla="*/ 952437 w 1321902"/>
                  <a:gd name="connsiteY1539" fmla="*/ 880739 h 1456716"/>
                  <a:gd name="connsiteX1540" fmla="*/ 954981 w 1321902"/>
                  <a:gd name="connsiteY1540" fmla="*/ 881852 h 1456716"/>
                  <a:gd name="connsiteX1541" fmla="*/ 957684 w 1321902"/>
                  <a:gd name="connsiteY1541" fmla="*/ 885190 h 1456716"/>
                  <a:gd name="connsiteX1542" fmla="*/ 959909 w 1321902"/>
                  <a:gd name="connsiteY1542" fmla="*/ 889006 h 1456716"/>
                  <a:gd name="connsiteX1543" fmla="*/ 959909 w 1321902"/>
                  <a:gd name="connsiteY1543" fmla="*/ 890595 h 1456716"/>
                  <a:gd name="connsiteX1544" fmla="*/ 961817 w 1321902"/>
                  <a:gd name="connsiteY1544" fmla="*/ 891390 h 1456716"/>
                  <a:gd name="connsiteX1545" fmla="*/ 963407 w 1321902"/>
                  <a:gd name="connsiteY1545" fmla="*/ 890277 h 1456716"/>
                  <a:gd name="connsiteX1546" fmla="*/ 964202 w 1321902"/>
                  <a:gd name="connsiteY1546" fmla="*/ 888687 h 1456716"/>
                  <a:gd name="connsiteX1547" fmla="*/ 964202 w 1321902"/>
                  <a:gd name="connsiteY1547" fmla="*/ 885826 h 1456716"/>
                  <a:gd name="connsiteX1548" fmla="*/ 963725 w 1321902"/>
                  <a:gd name="connsiteY1548" fmla="*/ 881215 h 1456716"/>
                  <a:gd name="connsiteX1549" fmla="*/ 962612 w 1321902"/>
                  <a:gd name="connsiteY1549" fmla="*/ 880580 h 1456716"/>
                  <a:gd name="connsiteX1550" fmla="*/ 960068 w 1321902"/>
                  <a:gd name="connsiteY1550" fmla="*/ 883123 h 1456716"/>
                  <a:gd name="connsiteX1551" fmla="*/ 958638 w 1321902"/>
                  <a:gd name="connsiteY1551" fmla="*/ 881375 h 1456716"/>
                  <a:gd name="connsiteX1552" fmla="*/ 956571 w 1321902"/>
                  <a:gd name="connsiteY1552" fmla="*/ 879467 h 1456716"/>
                  <a:gd name="connsiteX1553" fmla="*/ 956571 w 1321902"/>
                  <a:gd name="connsiteY1553" fmla="*/ 877559 h 1456716"/>
                  <a:gd name="connsiteX1554" fmla="*/ 958797 w 1321902"/>
                  <a:gd name="connsiteY1554" fmla="*/ 876605 h 1456716"/>
                  <a:gd name="connsiteX1555" fmla="*/ 960545 w 1321902"/>
                  <a:gd name="connsiteY1555" fmla="*/ 877082 h 1456716"/>
                  <a:gd name="connsiteX1556" fmla="*/ 962771 w 1321902"/>
                  <a:gd name="connsiteY1556" fmla="*/ 877082 h 1456716"/>
                  <a:gd name="connsiteX1557" fmla="*/ 974853 w 1321902"/>
                  <a:gd name="connsiteY1557" fmla="*/ 875493 h 1456716"/>
                  <a:gd name="connsiteX1558" fmla="*/ 990274 w 1321902"/>
                  <a:gd name="connsiteY1558" fmla="*/ 860708 h 1456716"/>
                  <a:gd name="connsiteX1559" fmla="*/ 997111 w 1321902"/>
                  <a:gd name="connsiteY1559" fmla="*/ 855302 h 1456716"/>
                  <a:gd name="connsiteX1560" fmla="*/ 1004105 w 1321902"/>
                  <a:gd name="connsiteY1560" fmla="*/ 851328 h 1456716"/>
                  <a:gd name="connsiteX1561" fmla="*/ 1011419 w 1321902"/>
                  <a:gd name="connsiteY1561" fmla="*/ 848784 h 1456716"/>
                  <a:gd name="connsiteX1562" fmla="*/ 1015234 w 1321902"/>
                  <a:gd name="connsiteY1562" fmla="*/ 847989 h 1456716"/>
                  <a:gd name="connsiteX1563" fmla="*/ 1034788 w 1321902"/>
                  <a:gd name="connsiteY1563" fmla="*/ 846558 h 1456716"/>
                  <a:gd name="connsiteX1564" fmla="*/ 1044963 w 1321902"/>
                  <a:gd name="connsiteY1564" fmla="*/ 847035 h 1456716"/>
                  <a:gd name="connsiteX1565" fmla="*/ 1050209 w 1321902"/>
                  <a:gd name="connsiteY1565" fmla="*/ 846081 h 1456716"/>
                  <a:gd name="connsiteX1566" fmla="*/ 1052594 w 1321902"/>
                  <a:gd name="connsiteY1566" fmla="*/ 844651 h 1456716"/>
                  <a:gd name="connsiteX1567" fmla="*/ 1056727 w 1321902"/>
                  <a:gd name="connsiteY1567" fmla="*/ 840835 h 1456716"/>
                  <a:gd name="connsiteX1568" fmla="*/ 1059589 w 1321902"/>
                  <a:gd name="connsiteY1568" fmla="*/ 838609 h 1456716"/>
                  <a:gd name="connsiteX1569" fmla="*/ 1063086 w 1321902"/>
                  <a:gd name="connsiteY1569" fmla="*/ 837973 h 1456716"/>
                  <a:gd name="connsiteX1570" fmla="*/ 1063881 w 1321902"/>
                  <a:gd name="connsiteY1570" fmla="*/ 835112 h 1456716"/>
                  <a:gd name="connsiteX1571" fmla="*/ 1063881 w 1321902"/>
                  <a:gd name="connsiteY1571" fmla="*/ 832091 h 1456716"/>
                  <a:gd name="connsiteX1572" fmla="*/ 1064517 w 1321902"/>
                  <a:gd name="connsiteY1572" fmla="*/ 828912 h 1456716"/>
                  <a:gd name="connsiteX1573" fmla="*/ 1063563 w 1321902"/>
                  <a:gd name="connsiteY1573" fmla="*/ 823029 h 1456716"/>
                  <a:gd name="connsiteX1574" fmla="*/ 1063881 w 1321902"/>
                  <a:gd name="connsiteY1574" fmla="*/ 815240 h 1456716"/>
                  <a:gd name="connsiteX1575" fmla="*/ 1064676 w 1321902"/>
                  <a:gd name="connsiteY1575" fmla="*/ 811265 h 1456716"/>
                  <a:gd name="connsiteX1576" fmla="*/ 1066743 w 1321902"/>
                  <a:gd name="connsiteY1576" fmla="*/ 805542 h 1456716"/>
                  <a:gd name="connsiteX1577" fmla="*/ 1067696 w 1321902"/>
                  <a:gd name="connsiteY1577" fmla="*/ 799660 h 1456716"/>
                  <a:gd name="connsiteX1578" fmla="*/ 1068651 w 1321902"/>
                  <a:gd name="connsiteY1578" fmla="*/ 791393 h 1456716"/>
                  <a:gd name="connsiteX1579" fmla="*/ 1069445 w 1321902"/>
                  <a:gd name="connsiteY1579" fmla="*/ 786465 h 1456716"/>
                  <a:gd name="connsiteX1580" fmla="*/ 1070558 w 1321902"/>
                  <a:gd name="connsiteY1580" fmla="*/ 782013 h 1456716"/>
                  <a:gd name="connsiteX1581" fmla="*/ 1073261 w 1321902"/>
                  <a:gd name="connsiteY1581" fmla="*/ 777085 h 1456716"/>
                  <a:gd name="connsiteX1582" fmla="*/ 1075645 w 1321902"/>
                  <a:gd name="connsiteY1582" fmla="*/ 773905 h 1456716"/>
                  <a:gd name="connsiteX1583" fmla="*/ 1081210 w 1321902"/>
                  <a:gd name="connsiteY1583" fmla="*/ 761823 h 1456716"/>
                  <a:gd name="connsiteX1584" fmla="*/ 1083117 w 1321902"/>
                  <a:gd name="connsiteY1584" fmla="*/ 760710 h 1456716"/>
                  <a:gd name="connsiteX1585" fmla="*/ 1084707 w 1321902"/>
                  <a:gd name="connsiteY1585" fmla="*/ 760710 h 1456716"/>
                  <a:gd name="connsiteX1586" fmla="*/ 1085343 w 1321902"/>
                  <a:gd name="connsiteY1586" fmla="*/ 759915 h 1456716"/>
                  <a:gd name="connsiteX1587" fmla="*/ 1085343 w 1321902"/>
                  <a:gd name="connsiteY1587" fmla="*/ 759280 h 1456716"/>
                  <a:gd name="connsiteX1588" fmla="*/ 1085025 w 1321902"/>
                  <a:gd name="connsiteY1588" fmla="*/ 758803 h 1456716"/>
                  <a:gd name="connsiteX1589" fmla="*/ 1084389 w 1321902"/>
                  <a:gd name="connsiteY1589" fmla="*/ 757372 h 1456716"/>
                  <a:gd name="connsiteX1590" fmla="*/ 1084866 w 1321902"/>
                  <a:gd name="connsiteY1590" fmla="*/ 756259 h 1456716"/>
                  <a:gd name="connsiteX1591" fmla="*/ 1086615 w 1321902"/>
                  <a:gd name="connsiteY1591" fmla="*/ 755146 h 1456716"/>
                  <a:gd name="connsiteX1592" fmla="*/ 1087092 w 1321902"/>
                  <a:gd name="connsiteY1592" fmla="*/ 755623 h 1456716"/>
                  <a:gd name="connsiteX1593" fmla="*/ 1087887 w 1321902"/>
                  <a:gd name="connsiteY1593" fmla="*/ 755305 h 1456716"/>
                  <a:gd name="connsiteX1594" fmla="*/ 1087887 w 1321902"/>
                  <a:gd name="connsiteY1594" fmla="*/ 754669 h 1456716"/>
                  <a:gd name="connsiteX1595" fmla="*/ 1087251 w 1321902"/>
                  <a:gd name="connsiteY1595" fmla="*/ 751331 h 1456716"/>
                  <a:gd name="connsiteX1596" fmla="*/ 1088364 w 1321902"/>
                  <a:gd name="connsiteY1596" fmla="*/ 746720 h 1456716"/>
                  <a:gd name="connsiteX1597" fmla="*/ 1089795 w 1321902"/>
                  <a:gd name="connsiteY1597" fmla="*/ 738612 h 1456716"/>
                  <a:gd name="connsiteX1598" fmla="*/ 1091384 w 1321902"/>
                  <a:gd name="connsiteY1598" fmla="*/ 734956 h 1456716"/>
                  <a:gd name="connsiteX1599" fmla="*/ 1092338 w 1321902"/>
                  <a:gd name="connsiteY1599" fmla="*/ 732094 h 1456716"/>
                  <a:gd name="connsiteX1600" fmla="*/ 1095995 w 1321902"/>
                  <a:gd name="connsiteY1600" fmla="*/ 727802 h 1456716"/>
                  <a:gd name="connsiteX1601" fmla="*/ 1100128 w 1321902"/>
                  <a:gd name="connsiteY1601" fmla="*/ 723509 h 1456716"/>
                  <a:gd name="connsiteX1602" fmla="*/ 1099015 w 1321902"/>
                  <a:gd name="connsiteY1602" fmla="*/ 723033 h 1456716"/>
                  <a:gd name="connsiteX1603" fmla="*/ 1097107 w 1321902"/>
                  <a:gd name="connsiteY1603" fmla="*/ 722714 h 1456716"/>
                  <a:gd name="connsiteX1604" fmla="*/ 1098380 w 1321902"/>
                  <a:gd name="connsiteY1604" fmla="*/ 721760 h 1456716"/>
                  <a:gd name="connsiteX1605" fmla="*/ 1099333 w 1321902"/>
                  <a:gd name="connsiteY1605" fmla="*/ 721443 h 1456716"/>
                  <a:gd name="connsiteX1606" fmla="*/ 1100605 w 1321902"/>
                  <a:gd name="connsiteY1606" fmla="*/ 722079 h 1456716"/>
                  <a:gd name="connsiteX1607" fmla="*/ 1101559 w 1321902"/>
                  <a:gd name="connsiteY1607" fmla="*/ 720171 h 1456716"/>
                  <a:gd name="connsiteX1608" fmla="*/ 1101559 w 1321902"/>
                  <a:gd name="connsiteY1608" fmla="*/ 717150 h 1456716"/>
                  <a:gd name="connsiteX1609" fmla="*/ 1102831 w 1321902"/>
                  <a:gd name="connsiteY1609" fmla="*/ 712858 h 1456716"/>
                  <a:gd name="connsiteX1610" fmla="*/ 1101877 w 1321902"/>
                  <a:gd name="connsiteY1610" fmla="*/ 709042 h 1456716"/>
                  <a:gd name="connsiteX1611" fmla="*/ 1103785 w 1321902"/>
                  <a:gd name="connsiteY1611" fmla="*/ 707929 h 1456716"/>
                  <a:gd name="connsiteX1612" fmla="*/ 1105852 w 1321902"/>
                  <a:gd name="connsiteY1612" fmla="*/ 707135 h 1456716"/>
                  <a:gd name="connsiteX1613" fmla="*/ 1106805 w 1321902"/>
                  <a:gd name="connsiteY1613" fmla="*/ 703160 h 1456716"/>
                  <a:gd name="connsiteX1614" fmla="*/ 1107441 w 1321902"/>
                  <a:gd name="connsiteY1614" fmla="*/ 701570 h 1456716"/>
                  <a:gd name="connsiteX1615" fmla="*/ 1108713 w 1321902"/>
                  <a:gd name="connsiteY1615" fmla="*/ 700140 h 1456716"/>
                  <a:gd name="connsiteX1616" fmla="*/ 1110938 w 1321902"/>
                  <a:gd name="connsiteY1616" fmla="*/ 696960 h 1456716"/>
                  <a:gd name="connsiteX1617" fmla="*/ 1112688 w 1321902"/>
                  <a:gd name="connsiteY1617" fmla="*/ 693622 h 1456716"/>
                  <a:gd name="connsiteX1618" fmla="*/ 1116821 w 1321902"/>
                  <a:gd name="connsiteY1618" fmla="*/ 687263 h 1456716"/>
                  <a:gd name="connsiteX1619" fmla="*/ 1120954 w 1321902"/>
                  <a:gd name="connsiteY1619" fmla="*/ 684719 h 1456716"/>
                  <a:gd name="connsiteX1620" fmla="*/ 1126995 w 1321902"/>
                  <a:gd name="connsiteY1620" fmla="*/ 682652 h 1456716"/>
                  <a:gd name="connsiteX1621" fmla="*/ 1127631 w 1321902"/>
                  <a:gd name="connsiteY1621" fmla="*/ 681539 h 1456716"/>
                  <a:gd name="connsiteX1622" fmla="*/ 1126042 w 1321902"/>
                  <a:gd name="connsiteY1622" fmla="*/ 680903 h 1456716"/>
                  <a:gd name="connsiteX1623" fmla="*/ 1126042 w 1321902"/>
                  <a:gd name="connsiteY1623" fmla="*/ 680267 h 1456716"/>
                  <a:gd name="connsiteX1624" fmla="*/ 1128426 w 1321902"/>
                  <a:gd name="connsiteY1624" fmla="*/ 680267 h 1456716"/>
                  <a:gd name="connsiteX1625" fmla="*/ 1129380 w 1321902"/>
                  <a:gd name="connsiteY1625" fmla="*/ 678041 h 1456716"/>
                  <a:gd name="connsiteX1626" fmla="*/ 1131765 w 1321902"/>
                  <a:gd name="connsiteY1626" fmla="*/ 676452 h 1456716"/>
                  <a:gd name="connsiteX1627" fmla="*/ 1135740 w 1321902"/>
                  <a:gd name="connsiteY1627" fmla="*/ 672636 h 1456716"/>
                  <a:gd name="connsiteX1628" fmla="*/ 1137011 w 1321902"/>
                  <a:gd name="connsiteY1628" fmla="*/ 669139 h 1456716"/>
                  <a:gd name="connsiteX1629" fmla="*/ 1137806 w 1321902"/>
                  <a:gd name="connsiteY1629" fmla="*/ 666436 h 1456716"/>
                  <a:gd name="connsiteX1630" fmla="*/ 1138283 w 1321902"/>
                  <a:gd name="connsiteY1630" fmla="*/ 660236 h 1456716"/>
                  <a:gd name="connsiteX1631" fmla="*/ 1144801 w 1321902"/>
                  <a:gd name="connsiteY1631" fmla="*/ 651969 h 1456716"/>
                  <a:gd name="connsiteX1632" fmla="*/ 1149411 w 1321902"/>
                  <a:gd name="connsiteY1632" fmla="*/ 640841 h 1456716"/>
                  <a:gd name="connsiteX1633" fmla="*/ 1150524 w 1321902"/>
                  <a:gd name="connsiteY1633" fmla="*/ 633687 h 1456716"/>
                  <a:gd name="connsiteX1634" fmla="*/ 1151637 w 1321902"/>
                  <a:gd name="connsiteY1634" fmla="*/ 629871 h 1456716"/>
                  <a:gd name="connsiteX1635" fmla="*/ 1152432 w 1321902"/>
                  <a:gd name="connsiteY1635" fmla="*/ 624148 h 1456716"/>
                  <a:gd name="connsiteX1636" fmla="*/ 1151796 w 1321902"/>
                  <a:gd name="connsiteY1636" fmla="*/ 618266 h 1456716"/>
                  <a:gd name="connsiteX1637" fmla="*/ 1151796 w 1321902"/>
                  <a:gd name="connsiteY1637" fmla="*/ 613338 h 1456716"/>
                  <a:gd name="connsiteX1638" fmla="*/ 1156566 w 1321902"/>
                  <a:gd name="connsiteY1638" fmla="*/ 600778 h 1456716"/>
                  <a:gd name="connsiteX1639" fmla="*/ 1157519 w 1321902"/>
                  <a:gd name="connsiteY1639" fmla="*/ 595532 h 1456716"/>
                  <a:gd name="connsiteX1640" fmla="*/ 1158950 w 1321902"/>
                  <a:gd name="connsiteY1640" fmla="*/ 592193 h 1456716"/>
                  <a:gd name="connsiteX1641" fmla="*/ 1161017 w 1321902"/>
                  <a:gd name="connsiteY1641" fmla="*/ 579793 h 1456716"/>
                  <a:gd name="connsiteX1642" fmla="*/ 1161017 w 1321902"/>
                  <a:gd name="connsiteY1642" fmla="*/ 573434 h 1456716"/>
                  <a:gd name="connsiteX1643" fmla="*/ 1164355 w 1321902"/>
                  <a:gd name="connsiteY1643" fmla="*/ 565962 h 1456716"/>
                  <a:gd name="connsiteX1644" fmla="*/ 1168489 w 1321902"/>
                  <a:gd name="connsiteY1644" fmla="*/ 559921 h 1456716"/>
                  <a:gd name="connsiteX1645" fmla="*/ 1168807 w 1321902"/>
                  <a:gd name="connsiteY1645" fmla="*/ 554357 h 1456716"/>
                  <a:gd name="connsiteX1646" fmla="*/ 1167376 w 1321902"/>
                  <a:gd name="connsiteY1646" fmla="*/ 550064 h 1456716"/>
                  <a:gd name="connsiteX1647" fmla="*/ 1167376 w 1321902"/>
                  <a:gd name="connsiteY1647" fmla="*/ 541002 h 1456716"/>
                  <a:gd name="connsiteX1648" fmla="*/ 1016665 w 1321902"/>
                  <a:gd name="connsiteY1648" fmla="*/ 929386 h 1456716"/>
                  <a:gd name="connsiteX1649" fmla="*/ 1013008 w 1321902"/>
                  <a:gd name="connsiteY1649" fmla="*/ 931135 h 1456716"/>
                  <a:gd name="connsiteX1650" fmla="*/ 1009034 w 1321902"/>
                  <a:gd name="connsiteY1650" fmla="*/ 931135 h 1456716"/>
                  <a:gd name="connsiteX1651" fmla="*/ 1007603 w 1321902"/>
                  <a:gd name="connsiteY1651" fmla="*/ 931930 h 1456716"/>
                  <a:gd name="connsiteX1652" fmla="*/ 1007921 w 1321902"/>
                  <a:gd name="connsiteY1652" fmla="*/ 932725 h 1456716"/>
                  <a:gd name="connsiteX1653" fmla="*/ 1010306 w 1321902"/>
                  <a:gd name="connsiteY1653" fmla="*/ 934314 h 1456716"/>
                  <a:gd name="connsiteX1654" fmla="*/ 1013485 w 1321902"/>
                  <a:gd name="connsiteY1654" fmla="*/ 934314 h 1456716"/>
                  <a:gd name="connsiteX1655" fmla="*/ 1016506 w 1321902"/>
                  <a:gd name="connsiteY1655" fmla="*/ 933679 h 1456716"/>
                  <a:gd name="connsiteX1656" fmla="*/ 1017460 w 1321902"/>
                  <a:gd name="connsiteY1656" fmla="*/ 935745 h 1456716"/>
                  <a:gd name="connsiteX1657" fmla="*/ 1018891 w 1321902"/>
                  <a:gd name="connsiteY1657" fmla="*/ 935427 h 1456716"/>
                  <a:gd name="connsiteX1658" fmla="*/ 1020957 w 1321902"/>
                  <a:gd name="connsiteY1658" fmla="*/ 933519 h 1456716"/>
                  <a:gd name="connsiteX1659" fmla="*/ 1019367 w 1321902"/>
                  <a:gd name="connsiteY1659" fmla="*/ 931294 h 1456716"/>
                  <a:gd name="connsiteX1660" fmla="*/ 1016665 w 1321902"/>
                  <a:gd name="connsiteY1660" fmla="*/ 929227 h 1456716"/>
                  <a:gd name="connsiteX1661" fmla="*/ 914919 w 1321902"/>
                  <a:gd name="connsiteY1661" fmla="*/ 936063 h 1456716"/>
                  <a:gd name="connsiteX1662" fmla="*/ 914919 w 1321902"/>
                  <a:gd name="connsiteY1662" fmla="*/ 933837 h 1456716"/>
                  <a:gd name="connsiteX1663" fmla="*/ 914919 w 1321902"/>
                  <a:gd name="connsiteY1663" fmla="*/ 933679 h 1456716"/>
                  <a:gd name="connsiteX1664" fmla="*/ 913965 w 1321902"/>
                  <a:gd name="connsiteY1664" fmla="*/ 934950 h 1456716"/>
                  <a:gd name="connsiteX1665" fmla="*/ 912852 w 1321902"/>
                  <a:gd name="connsiteY1665" fmla="*/ 935427 h 1456716"/>
                  <a:gd name="connsiteX1666" fmla="*/ 913965 w 1321902"/>
                  <a:gd name="connsiteY1666" fmla="*/ 938925 h 1456716"/>
                  <a:gd name="connsiteX1667" fmla="*/ 915078 w 1321902"/>
                  <a:gd name="connsiteY1667" fmla="*/ 936063 h 1456716"/>
                  <a:gd name="connsiteX1668" fmla="*/ 352772 w 1321902"/>
                  <a:gd name="connsiteY1668" fmla="*/ 130998 h 1456716"/>
                  <a:gd name="connsiteX1669" fmla="*/ 352772 w 1321902"/>
                  <a:gd name="connsiteY1669" fmla="*/ 130203 h 1456716"/>
                  <a:gd name="connsiteX1670" fmla="*/ 352772 w 1321902"/>
                  <a:gd name="connsiteY1670" fmla="*/ 127977 h 1456716"/>
                  <a:gd name="connsiteX1671" fmla="*/ 351659 w 1321902"/>
                  <a:gd name="connsiteY1671" fmla="*/ 127500 h 1456716"/>
                  <a:gd name="connsiteX1672" fmla="*/ 350387 w 1321902"/>
                  <a:gd name="connsiteY1672" fmla="*/ 128613 h 1456716"/>
                  <a:gd name="connsiteX1673" fmla="*/ 349593 w 1321902"/>
                  <a:gd name="connsiteY1673" fmla="*/ 131475 h 1456716"/>
                  <a:gd name="connsiteX1674" fmla="*/ 350864 w 1321902"/>
                  <a:gd name="connsiteY1674" fmla="*/ 132906 h 1456716"/>
                  <a:gd name="connsiteX1675" fmla="*/ 352772 w 1321902"/>
                  <a:gd name="connsiteY1675" fmla="*/ 131157 h 1456716"/>
                  <a:gd name="connsiteX1676" fmla="*/ 333377 w 1321902"/>
                  <a:gd name="connsiteY1676" fmla="*/ 155481 h 1456716"/>
                  <a:gd name="connsiteX1677" fmla="*/ 334331 w 1321902"/>
                  <a:gd name="connsiteY1677" fmla="*/ 155798 h 1456716"/>
                  <a:gd name="connsiteX1678" fmla="*/ 335443 w 1321902"/>
                  <a:gd name="connsiteY1678" fmla="*/ 155004 h 1456716"/>
                  <a:gd name="connsiteX1679" fmla="*/ 335443 w 1321902"/>
                  <a:gd name="connsiteY1679" fmla="*/ 153732 h 1456716"/>
                  <a:gd name="connsiteX1680" fmla="*/ 334490 w 1321902"/>
                  <a:gd name="connsiteY1680" fmla="*/ 152460 h 1456716"/>
                  <a:gd name="connsiteX1681" fmla="*/ 334172 w 1321902"/>
                  <a:gd name="connsiteY1681" fmla="*/ 151347 h 1456716"/>
                  <a:gd name="connsiteX1682" fmla="*/ 333218 w 1321902"/>
                  <a:gd name="connsiteY1682" fmla="*/ 151347 h 1456716"/>
                  <a:gd name="connsiteX1683" fmla="*/ 332741 w 1321902"/>
                  <a:gd name="connsiteY1683" fmla="*/ 151983 h 1456716"/>
                  <a:gd name="connsiteX1684" fmla="*/ 332105 w 1321902"/>
                  <a:gd name="connsiteY1684" fmla="*/ 153414 h 1456716"/>
                  <a:gd name="connsiteX1685" fmla="*/ 333218 w 1321902"/>
                  <a:gd name="connsiteY1685" fmla="*/ 154686 h 1456716"/>
                  <a:gd name="connsiteX1686" fmla="*/ 333218 w 1321902"/>
                  <a:gd name="connsiteY1686" fmla="*/ 155798 h 1456716"/>
                  <a:gd name="connsiteX1687" fmla="*/ 71063 w 1321902"/>
                  <a:gd name="connsiteY1687" fmla="*/ 316049 h 1456716"/>
                  <a:gd name="connsiteX1688" fmla="*/ 72653 w 1321902"/>
                  <a:gd name="connsiteY1688" fmla="*/ 313664 h 1456716"/>
                  <a:gd name="connsiteX1689" fmla="*/ 72971 w 1321902"/>
                  <a:gd name="connsiteY1689" fmla="*/ 311597 h 1456716"/>
                  <a:gd name="connsiteX1690" fmla="*/ 72335 w 1321902"/>
                  <a:gd name="connsiteY1690" fmla="*/ 310166 h 1456716"/>
                  <a:gd name="connsiteX1691" fmla="*/ 70109 w 1321902"/>
                  <a:gd name="connsiteY1691" fmla="*/ 312551 h 1456716"/>
                  <a:gd name="connsiteX1692" fmla="*/ 68837 w 1321902"/>
                  <a:gd name="connsiteY1692" fmla="*/ 314459 h 1456716"/>
                  <a:gd name="connsiteX1693" fmla="*/ 69155 w 1321902"/>
                  <a:gd name="connsiteY1693" fmla="*/ 315572 h 1456716"/>
                  <a:gd name="connsiteX1694" fmla="*/ 71222 w 1321902"/>
                  <a:gd name="connsiteY1694" fmla="*/ 316049 h 1456716"/>
                  <a:gd name="connsiteX1695" fmla="*/ 494263 w 1321902"/>
                  <a:gd name="connsiteY1695" fmla="*/ 51032 h 1456716"/>
                  <a:gd name="connsiteX1696" fmla="*/ 499668 w 1321902"/>
                  <a:gd name="connsiteY1696" fmla="*/ 49442 h 1456716"/>
                  <a:gd name="connsiteX1697" fmla="*/ 504914 w 1321902"/>
                  <a:gd name="connsiteY1697" fmla="*/ 51350 h 1456716"/>
                  <a:gd name="connsiteX1698" fmla="*/ 507935 w 1321902"/>
                  <a:gd name="connsiteY1698" fmla="*/ 50873 h 1456716"/>
                  <a:gd name="connsiteX1699" fmla="*/ 507935 w 1321902"/>
                  <a:gd name="connsiteY1699" fmla="*/ 49601 h 1456716"/>
                  <a:gd name="connsiteX1700" fmla="*/ 507140 w 1321902"/>
                  <a:gd name="connsiteY1700" fmla="*/ 48488 h 1456716"/>
                  <a:gd name="connsiteX1701" fmla="*/ 506027 w 1321902"/>
                  <a:gd name="connsiteY1701" fmla="*/ 47534 h 1456716"/>
                  <a:gd name="connsiteX1702" fmla="*/ 503642 w 1321902"/>
                  <a:gd name="connsiteY1702" fmla="*/ 46899 h 1456716"/>
                  <a:gd name="connsiteX1703" fmla="*/ 502847 w 1321902"/>
                  <a:gd name="connsiteY1703" fmla="*/ 44355 h 1456716"/>
                  <a:gd name="connsiteX1704" fmla="*/ 501417 w 1321902"/>
                  <a:gd name="connsiteY1704" fmla="*/ 41970 h 1456716"/>
                  <a:gd name="connsiteX1705" fmla="*/ 501099 w 1321902"/>
                  <a:gd name="connsiteY1705" fmla="*/ 39427 h 1456716"/>
                  <a:gd name="connsiteX1706" fmla="*/ 499986 w 1321902"/>
                  <a:gd name="connsiteY1706" fmla="*/ 37042 h 1456716"/>
                  <a:gd name="connsiteX1707" fmla="*/ 498714 w 1321902"/>
                  <a:gd name="connsiteY1707" fmla="*/ 37042 h 1456716"/>
                  <a:gd name="connsiteX1708" fmla="*/ 497442 w 1321902"/>
                  <a:gd name="connsiteY1708" fmla="*/ 37678 h 1456716"/>
                  <a:gd name="connsiteX1709" fmla="*/ 494581 w 1321902"/>
                  <a:gd name="connsiteY1709" fmla="*/ 41017 h 1456716"/>
                  <a:gd name="connsiteX1710" fmla="*/ 495534 w 1321902"/>
                  <a:gd name="connsiteY1710" fmla="*/ 42924 h 1456716"/>
                  <a:gd name="connsiteX1711" fmla="*/ 495853 w 1321902"/>
                  <a:gd name="connsiteY1711" fmla="*/ 46263 h 1456716"/>
                  <a:gd name="connsiteX1712" fmla="*/ 494104 w 1321902"/>
                  <a:gd name="connsiteY1712" fmla="*/ 47376 h 1456716"/>
                  <a:gd name="connsiteX1713" fmla="*/ 492196 w 1321902"/>
                  <a:gd name="connsiteY1713" fmla="*/ 46899 h 1456716"/>
                  <a:gd name="connsiteX1714" fmla="*/ 491401 w 1321902"/>
                  <a:gd name="connsiteY1714" fmla="*/ 49919 h 1456716"/>
                  <a:gd name="connsiteX1715" fmla="*/ 492355 w 1321902"/>
                  <a:gd name="connsiteY1715" fmla="*/ 51032 h 1456716"/>
                  <a:gd name="connsiteX1716" fmla="*/ 493945 w 1321902"/>
                  <a:gd name="connsiteY1716" fmla="*/ 51032 h 1456716"/>
                  <a:gd name="connsiteX1717" fmla="*/ 896000 w 1321902"/>
                  <a:gd name="connsiteY1717" fmla="*/ 911739 h 1456716"/>
                  <a:gd name="connsiteX1718" fmla="*/ 895206 w 1321902"/>
                  <a:gd name="connsiteY1718" fmla="*/ 906811 h 1456716"/>
                  <a:gd name="connsiteX1719" fmla="*/ 892662 w 1321902"/>
                  <a:gd name="connsiteY1719" fmla="*/ 904904 h 1456716"/>
                  <a:gd name="connsiteX1720" fmla="*/ 891231 w 1321902"/>
                  <a:gd name="connsiteY1720" fmla="*/ 904904 h 1456716"/>
                  <a:gd name="connsiteX1721" fmla="*/ 890913 w 1321902"/>
                  <a:gd name="connsiteY1721" fmla="*/ 907447 h 1456716"/>
                  <a:gd name="connsiteX1722" fmla="*/ 889164 w 1321902"/>
                  <a:gd name="connsiteY1722" fmla="*/ 908878 h 1456716"/>
                  <a:gd name="connsiteX1723" fmla="*/ 888687 w 1321902"/>
                  <a:gd name="connsiteY1723" fmla="*/ 910150 h 1456716"/>
                  <a:gd name="connsiteX1724" fmla="*/ 888687 w 1321902"/>
                  <a:gd name="connsiteY1724" fmla="*/ 913011 h 1456716"/>
                  <a:gd name="connsiteX1725" fmla="*/ 888051 w 1321902"/>
                  <a:gd name="connsiteY1725" fmla="*/ 915714 h 1456716"/>
                  <a:gd name="connsiteX1726" fmla="*/ 889482 w 1321902"/>
                  <a:gd name="connsiteY1726" fmla="*/ 918416 h 1456716"/>
                  <a:gd name="connsiteX1727" fmla="*/ 889164 w 1321902"/>
                  <a:gd name="connsiteY1727" fmla="*/ 921119 h 1456716"/>
                  <a:gd name="connsiteX1728" fmla="*/ 889800 w 1321902"/>
                  <a:gd name="connsiteY1728" fmla="*/ 923027 h 1456716"/>
                  <a:gd name="connsiteX1729" fmla="*/ 890595 w 1321902"/>
                  <a:gd name="connsiteY1729" fmla="*/ 923027 h 1456716"/>
                  <a:gd name="connsiteX1730" fmla="*/ 893616 w 1321902"/>
                  <a:gd name="connsiteY1730" fmla="*/ 921596 h 1456716"/>
                  <a:gd name="connsiteX1731" fmla="*/ 895841 w 1321902"/>
                  <a:gd name="connsiteY1731" fmla="*/ 919688 h 1456716"/>
                  <a:gd name="connsiteX1732" fmla="*/ 896636 w 1321902"/>
                  <a:gd name="connsiteY1732" fmla="*/ 917462 h 1456716"/>
                  <a:gd name="connsiteX1733" fmla="*/ 895682 w 1321902"/>
                  <a:gd name="connsiteY1733" fmla="*/ 914760 h 1456716"/>
                  <a:gd name="connsiteX1734" fmla="*/ 896159 w 1321902"/>
                  <a:gd name="connsiteY1734" fmla="*/ 911739 h 1456716"/>
                  <a:gd name="connsiteX1735" fmla="*/ 988685 w 1321902"/>
                  <a:gd name="connsiteY1735" fmla="*/ 1024455 h 1456716"/>
                  <a:gd name="connsiteX1736" fmla="*/ 987890 w 1321902"/>
                  <a:gd name="connsiteY1736" fmla="*/ 1025727 h 1456716"/>
                  <a:gd name="connsiteX1737" fmla="*/ 987890 w 1321902"/>
                  <a:gd name="connsiteY1737" fmla="*/ 1026839 h 1456716"/>
                  <a:gd name="connsiteX1738" fmla="*/ 986936 w 1321902"/>
                  <a:gd name="connsiteY1738" fmla="*/ 1027476 h 1456716"/>
                  <a:gd name="connsiteX1739" fmla="*/ 988049 w 1321902"/>
                  <a:gd name="connsiteY1739" fmla="*/ 1028270 h 1456716"/>
                  <a:gd name="connsiteX1740" fmla="*/ 988366 w 1321902"/>
                  <a:gd name="connsiteY1740" fmla="*/ 1030019 h 1456716"/>
                  <a:gd name="connsiteX1741" fmla="*/ 989003 w 1321902"/>
                  <a:gd name="connsiteY1741" fmla="*/ 1030337 h 1456716"/>
                  <a:gd name="connsiteX1742" fmla="*/ 990751 w 1321902"/>
                  <a:gd name="connsiteY1742" fmla="*/ 1030337 h 1456716"/>
                  <a:gd name="connsiteX1743" fmla="*/ 989639 w 1321902"/>
                  <a:gd name="connsiteY1743" fmla="*/ 1026045 h 1456716"/>
                  <a:gd name="connsiteX1744" fmla="*/ 988366 w 1321902"/>
                  <a:gd name="connsiteY1744" fmla="*/ 1024773 h 1456716"/>
                  <a:gd name="connsiteX1745" fmla="*/ 987572 w 1321902"/>
                  <a:gd name="connsiteY1745" fmla="*/ 1031450 h 1456716"/>
                  <a:gd name="connsiteX1746" fmla="*/ 986777 w 1321902"/>
                  <a:gd name="connsiteY1746" fmla="*/ 1031450 h 1456716"/>
                  <a:gd name="connsiteX1747" fmla="*/ 985346 w 1321902"/>
                  <a:gd name="connsiteY1747" fmla="*/ 1033199 h 1456716"/>
                  <a:gd name="connsiteX1748" fmla="*/ 984869 w 1321902"/>
                  <a:gd name="connsiteY1748" fmla="*/ 1034630 h 1456716"/>
                  <a:gd name="connsiteX1749" fmla="*/ 984233 w 1321902"/>
                  <a:gd name="connsiteY1749" fmla="*/ 1034948 h 1456716"/>
                  <a:gd name="connsiteX1750" fmla="*/ 983915 w 1321902"/>
                  <a:gd name="connsiteY1750" fmla="*/ 1035901 h 1456716"/>
                  <a:gd name="connsiteX1751" fmla="*/ 983279 w 1321902"/>
                  <a:gd name="connsiteY1751" fmla="*/ 1036696 h 1456716"/>
                  <a:gd name="connsiteX1752" fmla="*/ 981531 w 1321902"/>
                  <a:gd name="connsiteY1752" fmla="*/ 1036060 h 1456716"/>
                  <a:gd name="connsiteX1753" fmla="*/ 981531 w 1321902"/>
                  <a:gd name="connsiteY1753" fmla="*/ 1036696 h 1456716"/>
                  <a:gd name="connsiteX1754" fmla="*/ 982961 w 1321902"/>
                  <a:gd name="connsiteY1754" fmla="*/ 1039081 h 1456716"/>
                  <a:gd name="connsiteX1755" fmla="*/ 985187 w 1321902"/>
                  <a:gd name="connsiteY1755" fmla="*/ 1038445 h 1456716"/>
                  <a:gd name="connsiteX1756" fmla="*/ 987413 w 1321902"/>
                  <a:gd name="connsiteY1756" fmla="*/ 1039081 h 1456716"/>
                  <a:gd name="connsiteX1757" fmla="*/ 988843 w 1321902"/>
                  <a:gd name="connsiteY1757" fmla="*/ 1035424 h 1456716"/>
                  <a:gd name="connsiteX1758" fmla="*/ 988526 w 1321902"/>
                  <a:gd name="connsiteY1758" fmla="*/ 1033675 h 1456716"/>
                  <a:gd name="connsiteX1759" fmla="*/ 987730 w 1321902"/>
                  <a:gd name="connsiteY1759" fmla="*/ 1031450 h 1456716"/>
                  <a:gd name="connsiteX1760" fmla="*/ 1011419 w 1321902"/>
                  <a:gd name="connsiteY1760" fmla="*/ 1008398 h 1456716"/>
                  <a:gd name="connsiteX1761" fmla="*/ 1009352 w 1321902"/>
                  <a:gd name="connsiteY1761" fmla="*/ 1007603 h 1456716"/>
                  <a:gd name="connsiteX1762" fmla="*/ 1007921 w 1321902"/>
                  <a:gd name="connsiteY1762" fmla="*/ 1009193 h 1456716"/>
                  <a:gd name="connsiteX1763" fmla="*/ 1007921 w 1321902"/>
                  <a:gd name="connsiteY1763" fmla="*/ 1009988 h 1456716"/>
                  <a:gd name="connsiteX1764" fmla="*/ 1008080 w 1321902"/>
                  <a:gd name="connsiteY1764" fmla="*/ 1011737 h 1456716"/>
                  <a:gd name="connsiteX1765" fmla="*/ 1008557 w 1321902"/>
                  <a:gd name="connsiteY1765" fmla="*/ 1011737 h 1456716"/>
                  <a:gd name="connsiteX1766" fmla="*/ 1010146 w 1321902"/>
                  <a:gd name="connsiteY1766" fmla="*/ 1011737 h 1456716"/>
                  <a:gd name="connsiteX1767" fmla="*/ 1010146 w 1321902"/>
                  <a:gd name="connsiteY1767" fmla="*/ 1010783 h 1456716"/>
                  <a:gd name="connsiteX1768" fmla="*/ 1012054 w 1321902"/>
                  <a:gd name="connsiteY1768" fmla="*/ 1009829 h 1456716"/>
                  <a:gd name="connsiteX1769" fmla="*/ 1011259 w 1321902"/>
                  <a:gd name="connsiteY1769" fmla="*/ 1008557 h 1456716"/>
                  <a:gd name="connsiteX1770" fmla="*/ 718104 w 1321902"/>
                  <a:gd name="connsiteY1770" fmla="*/ 777244 h 1456716"/>
                  <a:gd name="connsiteX1771" fmla="*/ 715401 w 1321902"/>
                  <a:gd name="connsiteY1771" fmla="*/ 778357 h 1456716"/>
                  <a:gd name="connsiteX1772" fmla="*/ 708565 w 1321902"/>
                  <a:gd name="connsiteY1772" fmla="*/ 777562 h 1456716"/>
                  <a:gd name="connsiteX1773" fmla="*/ 708565 w 1321902"/>
                  <a:gd name="connsiteY1773" fmla="*/ 777085 h 1456716"/>
                  <a:gd name="connsiteX1774" fmla="*/ 709678 w 1321902"/>
                  <a:gd name="connsiteY1774" fmla="*/ 775018 h 1456716"/>
                  <a:gd name="connsiteX1775" fmla="*/ 708247 w 1321902"/>
                  <a:gd name="connsiteY1775" fmla="*/ 773905 h 1456716"/>
                  <a:gd name="connsiteX1776" fmla="*/ 706657 w 1321902"/>
                  <a:gd name="connsiteY1776" fmla="*/ 773428 h 1456716"/>
                  <a:gd name="connsiteX1777" fmla="*/ 701093 w 1321902"/>
                  <a:gd name="connsiteY1777" fmla="*/ 772951 h 1456716"/>
                  <a:gd name="connsiteX1778" fmla="*/ 694098 w 1321902"/>
                  <a:gd name="connsiteY1778" fmla="*/ 775336 h 1456716"/>
                  <a:gd name="connsiteX1779" fmla="*/ 681062 w 1321902"/>
                  <a:gd name="connsiteY1779" fmla="*/ 778039 h 1456716"/>
                  <a:gd name="connsiteX1780" fmla="*/ 679313 w 1321902"/>
                  <a:gd name="connsiteY1780" fmla="*/ 779947 h 1456716"/>
                  <a:gd name="connsiteX1781" fmla="*/ 678200 w 1321902"/>
                  <a:gd name="connsiteY1781" fmla="*/ 782649 h 1456716"/>
                  <a:gd name="connsiteX1782" fmla="*/ 679631 w 1321902"/>
                  <a:gd name="connsiteY1782" fmla="*/ 784080 h 1456716"/>
                  <a:gd name="connsiteX1783" fmla="*/ 684400 w 1321902"/>
                  <a:gd name="connsiteY1783" fmla="*/ 787259 h 1456716"/>
                  <a:gd name="connsiteX1784" fmla="*/ 688852 w 1321902"/>
                  <a:gd name="connsiteY1784" fmla="*/ 787736 h 1456716"/>
                  <a:gd name="connsiteX1785" fmla="*/ 692032 w 1321902"/>
                  <a:gd name="connsiteY1785" fmla="*/ 786942 h 1456716"/>
                  <a:gd name="connsiteX1786" fmla="*/ 695529 w 1321902"/>
                  <a:gd name="connsiteY1786" fmla="*/ 787419 h 1456716"/>
                  <a:gd name="connsiteX1787" fmla="*/ 697278 w 1321902"/>
                  <a:gd name="connsiteY1787" fmla="*/ 785511 h 1456716"/>
                  <a:gd name="connsiteX1788" fmla="*/ 702206 w 1321902"/>
                  <a:gd name="connsiteY1788" fmla="*/ 786782 h 1456716"/>
                  <a:gd name="connsiteX1789" fmla="*/ 704114 w 1321902"/>
                  <a:gd name="connsiteY1789" fmla="*/ 788531 h 1456716"/>
                  <a:gd name="connsiteX1790" fmla="*/ 708247 w 1321902"/>
                  <a:gd name="connsiteY1790" fmla="*/ 786942 h 1456716"/>
                  <a:gd name="connsiteX1791" fmla="*/ 709201 w 1321902"/>
                  <a:gd name="connsiteY1791" fmla="*/ 784080 h 1456716"/>
                  <a:gd name="connsiteX1792" fmla="*/ 710632 w 1321902"/>
                  <a:gd name="connsiteY1792" fmla="*/ 782808 h 1456716"/>
                  <a:gd name="connsiteX1793" fmla="*/ 715401 w 1321902"/>
                  <a:gd name="connsiteY1793" fmla="*/ 781854 h 1456716"/>
                  <a:gd name="connsiteX1794" fmla="*/ 720488 w 1321902"/>
                  <a:gd name="connsiteY1794" fmla="*/ 783126 h 1456716"/>
                  <a:gd name="connsiteX1795" fmla="*/ 722078 w 1321902"/>
                  <a:gd name="connsiteY1795" fmla="*/ 783126 h 1456716"/>
                  <a:gd name="connsiteX1796" fmla="*/ 723668 w 1321902"/>
                  <a:gd name="connsiteY1796" fmla="*/ 781377 h 1456716"/>
                  <a:gd name="connsiteX1797" fmla="*/ 721442 w 1321902"/>
                  <a:gd name="connsiteY1797" fmla="*/ 778198 h 1456716"/>
                  <a:gd name="connsiteX1798" fmla="*/ 718104 w 1321902"/>
                  <a:gd name="connsiteY1798" fmla="*/ 777244 h 1456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</a:cxnLst>
                <a:rect l="l" t="t" r="r" b="b"/>
                <a:pathLst>
                  <a:path w="1321902" h="1456716">
                    <a:moveTo>
                      <a:pt x="838768" y="16852"/>
                    </a:moveTo>
                    <a:lnTo>
                      <a:pt x="838768" y="17647"/>
                    </a:lnTo>
                    <a:cubicBezTo>
                      <a:pt x="838768" y="17647"/>
                      <a:pt x="838927" y="19554"/>
                      <a:pt x="838927" y="19554"/>
                    </a:cubicBezTo>
                    <a:lnTo>
                      <a:pt x="840517" y="20349"/>
                    </a:lnTo>
                    <a:lnTo>
                      <a:pt x="842902" y="18759"/>
                    </a:lnTo>
                    <a:lnTo>
                      <a:pt x="840676" y="15580"/>
                    </a:lnTo>
                    <a:lnTo>
                      <a:pt x="838768" y="17011"/>
                    </a:lnTo>
                    <a:close/>
                    <a:moveTo>
                      <a:pt x="762141" y="203174"/>
                    </a:moveTo>
                    <a:lnTo>
                      <a:pt x="760710" y="204446"/>
                    </a:lnTo>
                    <a:lnTo>
                      <a:pt x="761028" y="205718"/>
                    </a:lnTo>
                    <a:lnTo>
                      <a:pt x="762141" y="205241"/>
                    </a:lnTo>
                    <a:lnTo>
                      <a:pt x="765320" y="204605"/>
                    </a:lnTo>
                    <a:lnTo>
                      <a:pt x="765002" y="203015"/>
                    </a:lnTo>
                    <a:lnTo>
                      <a:pt x="763095" y="201425"/>
                    </a:lnTo>
                    <a:lnTo>
                      <a:pt x="762141" y="203174"/>
                    </a:lnTo>
                    <a:close/>
                    <a:moveTo>
                      <a:pt x="755781" y="193477"/>
                    </a:moveTo>
                    <a:lnTo>
                      <a:pt x="757054" y="193477"/>
                    </a:lnTo>
                    <a:cubicBezTo>
                      <a:pt x="757054" y="193477"/>
                      <a:pt x="759120" y="192841"/>
                      <a:pt x="759120" y="192841"/>
                    </a:cubicBezTo>
                    <a:lnTo>
                      <a:pt x="760233" y="191410"/>
                    </a:lnTo>
                    <a:lnTo>
                      <a:pt x="761346" y="191728"/>
                    </a:lnTo>
                    <a:lnTo>
                      <a:pt x="763572" y="189184"/>
                    </a:lnTo>
                    <a:lnTo>
                      <a:pt x="765002" y="187912"/>
                    </a:lnTo>
                    <a:lnTo>
                      <a:pt x="768977" y="187435"/>
                    </a:lnTo>
                    <a:lnTo>
                      <a:pt x="766274" y="184097"/>
                    </a:lnTo>
                    <a:lnTo>
                      <a:pt x="765797" y="184097"/>
                    </a:lnTo>
                    <a:cubicBezTo>
                      <a:pt x="765797" y="184097"/>
                      <a:pt x="762141" y="185051"/>
                      <a:pt x="762141" y="185051"/>
                    </a:cubicBezTo>
                    <a:lnTo>
                      <a:pt x="757371" y="185845"/>
                    </a:lnTo>
                    <a:lnTo>
                      <a:pt x="755464" y="187594"/>
                    </a:lnTo>
                    <a:lnTo>
                      <a:pt x="753556" y="190456"/>
                    </a:lnTo>
                    <a:lnTo>
                      <a:pt x="753079" y="193000"/>
                    </a:lnTo>
                    <a:lnTo>
                      <a:pt x="753397" y="193794"/>
                    </a:lnTo>
                    <a:lnTo>
                      <a:pt x="755623" y="193158"/>
                    </a:lnTo>
                    <a:close/>
                    <a:moveTo>
                      <a:pt x="839881" y="2861"/>
                    </a:moveTo>
                    <a:lnTo>
                      <a:pt x="840517" y="954"/>
                    </a:lnTo>
                    <a:lnTo>
                      <a:pt x="839245" y="0"/>
                    </a:lnTo>
                    <a:lnTo>
                      <a:pt x="837814" y="2067"/>
                    </a:lnTo>
                    <a:lnTo>
                      <a:pt x="839086" y="3815"/>
                    </a:lnTo>
                    <a:lnTo>
                      <a:pt x="839881" y="3021"/>
                    </a:lnTo>
                    <a:close/>
                    <a:moveTo>
                      <a:pt x="691078" y="164383"/>
                    </a:moveTo>
                    <a:lnTo>
                      <a:pt x="691396" y="165814"/>
                    </a:lnTo>
                    <a:lnTo>
                      <a:pt x="692985" y="167245"/>
                    </a:lnTo>
                    <a:lnTo>
                      <a:pt x="694257" y="165814"/>
                    </a:lnTo>
                    <a:lnTo>
                      <a:pt x="693621" y="164702"/>
                    </a:lnTo>
                    <a:lnTo>
                      <a:pt x="693621" y="162476"/>
                    </a:lnTo>
                    <a:cubicBezTo>
                      <a:pt x="693621" y="162476"/>
                      <a:pt x="691872" y="160409"/>
                      <a:pt x="691872" y="160409"/>
                    </a:cubicBezTo>
                    <a:lnTo>
                      <a:pt x="691236" y="162158"/>
                    </a:lnTo>
                    <a:lnTo>
                      <a:pt x="690601" y="162476"/>
                    </a:lnTo>
                    <a:lnTo>
                      <a:pt x="689965" y="163747"/>
                    </a:lnTo>
                    <a:lnTo>
                      <a:pt x="691236" y="164225"/>
                    </a:lnTo>
                    <a:close/>
                    <a:moveTo>
                      <a:pt x="679949" y="38155"/>
                    </a:moveTo>
                    <a:lnTo>
                      <a:pt x="684083" y="32909"/>
                    </a:lnTo>
                    <a:lnTo>
                      <a:pt x="685195" y="27662"/>
                    </a:lnTo>
                    <a:lnTo>
                      <a:pt x="683764" y="27980"/>
                    </a:lnTo>
                    <a:lnTo>
                      <a:pt x="683764" y="30365"/>
                    </a:lnTo>
                    <a:cubicBezTo>
                      <a:pt x="683764" y="30365"/>
                      <a:pt x="683129" y="31955"/>
                      <a:pt x="683129" y="31955"/>
                    </a:cubicBezTo>
                    <a:lnTo>
                      <a:pt x="682493" y="32432"/>
                    </a:lnTo>
                    <a:lnTo>
                      <a:pt x="681380" y="33385"/>
                    </a:lnTo>
                    <a:lnTo>
                      <a:pt x="678836" y="37678"/>
                    </a:lnTo>
                    <a:lnTo>
                      <a:pt x="677723" y="38791"/>
                    </a:lnTo>
                    <a:lnTo>
                      <a:pt x="677723" y="40062"/>
                    </a:lnTo>
                    <a:cubicBezTo>
                      <a:pt x="677723" y="40062"/>
                      <a:pt x="679949" y="38314"/>
                      <a:pt x="679949" y="38314"/>
                    </a:cubicBezTo>
                    <a:close/>
                    <a:moveTo>
                      <a:pt x="673749" y="44037"/>
                    </a:moveTo>
                    <a:lnTo>
                      <a:pt x="676292" y="41970"/>
                    </a:lnTo>
                    <a:lnTo>
                      <a:pt x="676611" y="40698"/>
                    </a:lnTo>
                    <a:lnTo>
                      <a:pt x="675816" y="41334"/>
                    </a:lnTo>
                    <a:lnTo>
                      <a:pt x="670569" y="43878"/>
                    </a:lnTo>
                    <a:lnTo>
                      <a:pt x="668026" y="46740"/>
                    </a:lnTo>
                    <a:lnTo>
                      <a:pt x="672636" y="44514"/>
                    </a:lnTo>
                    <a:lnTo>
                      <a:pt x="673749" y="44037"/>
                    </a:lnTo>
                    <a:close/>
                    <a:moveTo>
                      <a:pt x="677246" y="160250"/>
                    </a:moveTo>
                    <a:lnTo>
                      <a:pt x="677565" y="161522"/>
                    </a:lnTo>
                    <a:lnTo>
                      <a:pt x="678041" y="161522"/>
                    </a:lnTo>
                    <a:cubicBezTo>
                      <a:pt x="678041" y="161522"/>
                      <a:pt x="679790" y="161522"/>
                      <a:pt x="679790" y="161522"/>
                    </a:cubicBezTo>
                    <a:lnTo>
                      <a:pt x="680426" y="159137"/>
                    </a:lnTo>
                    <a:lnTo>
                      <a:pt x="679631" y="158819"/>
                    </a:lnTo>
                    <a:lnTo>
                      <a:pt x="677882" y="159137"/>
                    </a:lnTo>
                    <a:lnTo>
                      <a:pt x="677246" y="160250"/>
                    </a:lnTo>
                    <a:close/>
                    <a:moveTo>
                      <a:pt x="688216" y="119870"/>
                    </a:moveTo>
                    <a:lnTo>
                      <a:pt x="685354" y="118757"/>
                    </a:lnTo>
                    <a:lnTo>
                      <a:pt x="684241" y="117485"/>
                    </a:lnTo>
                    <a:lnTo>
                      <a:pt x="684241" y="116213"/>
                    </a:lnTo>
                    <a:cubicBezTo>
                      <a:pt x="684241" y="116213"/>
                      <a:pt x="685354" y="112557"/>
                      <a:pt x="685354" y="112557"/>
                    </a:cubicBezTo>
                    <a:lnTo>
                      <a:pt x="686149" y="111444"/>
                    </a:lnTo>
                    <a:lnTo>
                      <a:pt x="686944" y="111126"/>
                    </a:lnTo>
                    <a:lnTo>
                      <a:pt x="688693" y="109059"/>
                    </a:lnTo>
                    <a:lnTo>
                      <a:pt x="688216" y="107946"/>
                    </a:lnTo>
                    <a:lnTo>
                      <a:pt x="687580" y="107310"/>
                    </a:lnTo>
                    <a:lnTo>
                      <a:pt x="686785" y="106992"/>
                    </a:lnTo>
                    <a:lnTo>
                      <a:pt x="685672" y="109695"/>
                    </a:lnTo>
                    <a:lnTo>
                      <a:pt x="684400" y="109695"/>
                    </a:lnTo>
                    <a:cubicBezTo>
                      <a:pt x="684400" y="109695"/>
                      <a:pt x="683129" y="108582"/>
                      <a:pt x="683129" y="108582"/>
                    </a:cubicBezTo>
                    <a:lnTo>
                      <a:pt x="682652" y="106356"/>
                    </a:lnTo>
                    <a:lnTo>
                      <a:pt x="682652" y="105085"/>
                    </a:lnTo>
                    <a:cubicBezTo>
                      <a:pt x="682652" y="105085"/>
                      <a:pt x="681539" y="104926"/>
                      <a:pt x="681539" y="104926"/>
                    </a:cubicBezTo>
                    <a:lnTo>
                      <a:pt x="679472" y="106197"/>
                    </a:lnTo>
                    <a:lnTo>
                      <a:pt x="678041" y="108264"/>
                    </a:lnTo>
                    <a:lnTo>
                      <a:pt x="674862" y="110331"/>
                    </a:lnTo>
                    <a:lnTo>
                      <a:pt x="674544" y="114623"/>
                    </a:lnTo>
                    <a:lnTo>
                      <a:pt x="675021" y="117962"/>
                    </a:lnTo>
                    <a:lnTo>
                      <a:pt x="674067" y="119393"/>
                    </a:lnTo>
                    <a:lnTo>
                      <a:pt x="672477" y="120506"/>
                    </a:lnTo>
                    <a:lnTo>
                      <a:pt x="673272" y="120983"/>
                    </a:lnTo>
                    <a:lnTo>
                      <a:pt x="676134" y="120983"/>
                    </a:lnTo>
                    <a:cubicBezTo>
                      <a:pt x="676134" y="120983"/>
                      <a:pt x="681539" y="122413"/>
                      <a:pt x="681539" y="122413"/>
                    </a:cubicBezTo>
                    <a:lnTo>
                      <a:pt x="684718" y="122413"/>
                    </a:lnTo>
                    <a:cubicBezTo>
                      <a:pt x="684718" y="122413"/>
                      <a:pt x="688534" y="122731"/>
                      <a:pt x="688534" y="122731"/>
                    </a:cubicBezTo>
                    <a:lnTo>
                      <a:pt x="689647" y="121300"/>
                    </a:lnTo>
                    <a:lnTo>
                      <a:pt x="690283" y="119551"/>
                    </a:lnTo>
                    <a:lnTo>
                      <a:pt x="689806" y="119551"/>
                    </a:lnTo>
                    <a:cubicBezTo>
                      <a:pt x="689806" y="119551"/>
                      <a:pt x="688375" y="119870"/>
                      <a:pt x="688375" y="119870"/>
                    </a:cubicBezTo>
                    <a:close/>
                    <a:moveTo>
                      <a:pt x="687103" y="161522"/>
                    </a:moveTo>
                    <a:lnTo>
                      <a:pt x="687580" y="161522"/>
                    </a:lnTo>
                    <a:cubicBezTo>
                      <a:pt x="687580" y="161522"/>
                      <a:pt x="688375" y="160409"/>
                      <a:pt x="688375" y="160409"/>
                    </a:cubicBezTo>
                    <a:lnTo>
                      <a:pt x="688057" y="157865"/>
                    </a:lnTo>
                    <a:lnTo>
                      <a:pt x="687103" y="159137"/>
                    </a:lnTo>
                    <a:lnTo>
                      <a:pt x="687103" y="161522"/>
                    </a:lnTo>
                    <a:close/>
                    <a:moveTo>
                      <a:pt x="1035583" y="299356"/>
                    </a:moveTo>
                    <a:lnTo>
                      <a:pt x="1036537" y="299356"/>
                    </a:lnTo>
                    <a:cubicBezTo>
                      <a:pt x="1036537" y="299356"/>
                      <a:pt x="1037173" y="299038"/>
                      <a:pt x="1037173" y="299038"/>
                    </a:cubicBezTo>
                    <a:lnTo>
                      <a:pt x="1037173" y="298561"/>
                    </a:lnTo>
                    <a:cubicBezTo>
                      <a:pt x="1037173" y="298561"/>
                      <a:pt x="1036060" y="296971"/>
                      <a:pt x="1036060" y="296971"/>
                    </a:cubicBezTo>
                    <a:lnTo>
                      <a:pt x="1035424" y="294904"/>
                    </a:lnTo>
                    <a:lnTo>
                      <a:pt x="1034152" y="298720"/>
                    </a:lnTo>
                    <a:lnTo>
                      <a:pt x="1035583" y="299197"/>
                    </a:lnTo>
                    <a:close/>
                    <a:moveTo>
                      <a:pt x="1079461" y="359608"/>
                    </a:moveTo>
                    <a:lnTo>
                      <a:pt x="1080415" y="359131"/>
                    </a:lnTo>
                    <a:lnTo>
                      <a:pt x="1079620" y="356747"/>
                    </a:lnTo>
                    <a:lnTo>
                      <a:pt x="1078666" y="356270"/>
                    </a:lnTo>
                    <a:lnTo>
                      <a:pt x="1078666" y="358019"/>
                    </a:lnTo>
                    <a:cubicBezTo>
                      <a:pt x="1078666" y="358019"/>
                      <a:pt x="1077871" y="359291"/>
                      <a:pt x="1077871" y="359291"/>
                    </a:cubicBezTo>
                    <a:lnTo>
                      <a:pt x="1078666" y="359768"/>
                    </a:lnTo>
                    <a:lnTo>
                      <a:pt x="1079461" y="359768"/>
                    </a:lnTo>
                    <a:close/>
                    <a:moveTo>
                      <a:pt x="1152273" y="464216"/>
                    </a:moveTo>
                    <a:lnTo>
                      <a:pt x="1153068" y="463421"/>
                    </a:lnTo>
                    <a:lnTo>
                      <a:pt x="1153068" y="461354"/>
                    </a:lnTo>
                    <a:cubicBezTo>
                      <a:pt x="1153068" y="461354"/>
                      <a:pt x="1154976" y="456108"/>
                      <a:pt x="1154976" y="456108"/>
                    </a:cubicBezTo>
                    <a:lnTo>
                      <a:pt x="1161017" y="442436"/>
                    </a:lnTo>
                    <a:lnTo>
                      <a:pt x="1161335" y="439893"/>
                    </a:lnTo>
                    <a:lnTo>
                      <a:pt x="1159586" y="437984"/>
                    </a:lnTo>
                    <a:lnTo>
                      <a:pt x="1159109" y="432579"/>
                    </a:lnTo>
                    <a:lnTo>
                      <a:pt x="1158314" y="432261"/>
                    </a:lnTo>
                    <a:lnTo>
                      <a:pt x="1157360" y="432579"/>
                    </a:lnTo>
                    <a:lnTo>
                      <a:pt x="1156089" y="433374"/>
                    </a:lnTo>
                    <a:lnTo>
                      <a:pt x="1154976" y="434964"/>
                    </a:lnTo>
                    <a:lnTo>
                      <a:pt x="1156247" y="435441"/>
                    </a:lnTo>
                    <a:lnTo>
                      <a:pt x="1157837" y="438144"/>
                    </a:lnTo>
                    <a:lnTo>
                      <a:pt x="1157360" y="440687"/>
                    </a:lnTo>
                    <a:lnTo>
                      <a:pt x="1156247" y="442595"/>
                    </a:lnTo>
                    <a:lnTo>
                      <a:pt x="1151955" y="446252"/>
                    </a:lnTo>
                    <a:lnTo>
                      <a:pt x="1152591" y="449590"/>
                    </a:lnTo>
                    <a:lnTo>
                      <a:pt x="1152273" y="451180"/>
                    </a:lnTo>
                    <a:lnTo>
                      <a:pt x="1150842" y="454041"/>
                    </a:lnTo>
                    <a:lnTo>
                      <a:pt x="1150206" y="457221"/>
                    </a:lnTo>
                    <a:lnTo>
                      <a:pt x="1151001" y="462626"/>
                    </a:lnTo>
                    <a:lnTo>
                      <a:pt x="1152273" y="464057"/>
                    </a:lnTo>
                    <a:close/>
                    <a:moveTo>
                      <a:pt x="1100287" y="403327"/>
                    </a:moveTo>
                    <a:lnTo>
                      <a:pt x="1100923" y="402850"/>
                    </a:lnTo>
                    <a:lnTo>
                      <a:pt x="1101877" y="401579"/>
                    </a:lnTo>
                    <a:lnTo>
                      <a:pt x="1101241" y="399989"/>
                    </a:lnTo>
                    <a:lnTo>
                      <a:pt x="1099969" y="397763"/>
                    </a:lnTo>
                    <a:lnTo>
                      <a:pt x="1100287" y="395855"/>
                    </a:lnTo>
                    <a:lnTo>
                      <a:pt x="1099492" y="395378"/>
                    </a:lnTo>
                    <a:lnTo>
                      <a:pt x="1098538" y="395378"/>
                    </a:lnTo>
                    <a:cubicBezTo>
                      <a:pt x="1098538" y="395378"/>
                      <a:pt x="1097584" y="394743"/>
                      <a:pt x="1097584" y="394743"/>
                    </a:cubicBezTo>
                    <a:lnTo>
                      <a:pt x="1095041" y="393789"/>
                    </a:lnTo>
                    <a:lnTo>
                      <a:pt x="1094246" y="395855"/>
                    </a:lnTo>
                    <a:lnTo>
                      <a:pt x="1098538" y="402214"/>
                    </a:lnTo>
                    <a:lnTo>
                      <a:pt x="1100128" y="403327"/>
                    </a:lnTo>
                    <a:close/>
                    <a:moveTo>
                      <a:pt x="1162925" y="511751"/>
                    </a:moveTo>
                    <a:lnTo>
                      <a:pt x="1163561" y="511274"/>
                    </a:lnTo>
                    <a:lnTo>
                      <a:pt x="1163083" y="507776"/>
                    </a:lnTo>
                    <a:lnTo>
                      <a:pt x="1164196" y="502689"/>
                    </a:lnTo>
                    <a:lnTo>
                      <a:pt x="1163242" y="502371"/>
                    </a:lnTo>
                    <a:lnTo>
                      <a:pt x="1161812" y="503007"/>
                    </a:lnTo>
                    <a:lnTo>
                      <a:pt x="1161335" y="505709"/>
                    </a:lnTo>
                    <a:lnTo>
                      <a:pt x="1161653" y="508730"/>
                    </a:lnTo>
                    <a:lnTo>
                      <a:pt x="1162925" y="511751"/>
                    </a:lnTo>
                    <a:close/>
                    <a:moveTo>
                      <a:pt x="843061" y="5723"/>
                    </a:moveTo>
                    <a:lnTo>
                      <a:pt x="844809" y="3974"/>
                    </a:lnTo>
                    <a:lnTo>
                      <a:pt x="843696" y="2544"/>
                    </a:lnTo>
                    <a:lnTo>
                      <a:pt x="841471" y="2861"/>
                    </a:lnTo>
                    <a:lnTo>
                      <a:pt x="840835" y="4292"/>
                    </a:lnTo>
                    <a:lnTo>
                      <a:pt x="841471" y="5405"/>
                    </a:lnTo>
                    <a:lnTo>
                      <a:pt x="843219" y="5882"/>
                    </a:lnTo>
                    <a:close/>
                    <a:moveTo>
                      <a:pt x="1162289" y="517156"/>
                    </a:moveTo>
                    <a:lnTo>
                      <a:pt x="1162289" y="522084"/>
                    </a:lnTo>
                    <a:cubicBezTo>
                      <a:pt x="1162289" y="522084"/>
                      <a:pt x="1163083" y="523356"/>
                      <a:pt x="1163083" y="523356"/>
                    </a:cubicBezTo>
                    <a:lnTo>
                      <a:pt x="1163878" y="523356"/>
                    </a:lnTo>
                    <a:cubicBezTo>
                      <a:pt x="1163878" y="523356"/>
                      <a:pt x="1166422" y="515089"/>
                      <a:pt x="1166422" y="515089"/>
                    </a:cubicBezTo>
                    <a:lnTo>
                      <a:pt x="1165945" y="514612"/>
                    </a:lnTo>
                    <a:lnTo>
                      <a:pt x="1163402" y="514135"/>
                    </a:lnTo>
                    <a:lnTo>
                      <a:pt x="1162448" y="517156"/>
                    </a:lnTo>
                    <a:close/>
                    <a:moveTo>
                      <a:pt x="1034152" y="294746"/>
                    </a:moveTo>
                    <a:lnTo>
                      <a:pt x="1034788" y="294269"/>
                    </a:lnTo>
                    <a:lnTo>
                      <a:pt x="1035106" y="291566"/>
                    </a:lnTo>
                    <a:lnTo>
                      <a:pt x="1033993" y="292361"/>
                    </a:lnTo>
                    <a:lnTo>
                      <a:pt x="1033198" y="293315"/>
                    </a:lnTo>
                    <a:lnTo>
                      <a:pt x="1032562" y="294586"/>
                    </a:lnTo>
                    <a:lnTo>
                      <a:pt x="1033358" y="294904"/>
                    </a:lnTo>
                    <a:lnTo>
                      <a:pt x="1033993" y="294904"/>
                    </a:lnTo>
                    <a:close/>
                    <a:moveTo>
                      <a:pt x="1062610" y="355793"/>
                    </a:moveTo>
                    <a:lnTo>
                      <a:pt x="1062610" y="354521"/>
                    </a:lnTo>
                    <a:cubicBezTo>
                      <a:pt x="1062610" y="354521"/>
                      <a:pt x="1062133" y="351501"/>
                      <a:pt x="1062133" y="351501"/>
                    </a:cubicBezTo>
                    <a:lnTo>
                      <a:pt x="1061020" y="352296"/>
                    </a:lnTo>
                    <a:lnTo>
                      <a:pt x="1061020" y="354521"/>
                    </a:lnTo>
                    <a:cubicBezTo>
                      <a:pt x="1061020" y="354521"/>
                      <a:pt x="1061497" y="356747"/>
                      <a:pt x="1061497" y="356747"/>
                    </a:cubicBezTo>
                    <a:lnTo>
                      <a:pt x="1062450" y="355793"/>
                    </a:lnTo>
                    <a:close/>
                    <a:moveTo>
                      <a:pt x="953232" y="239739"/>
                    </a:moveTo>
                    <a:lnTo>
                      <a:pt x="955458" y="241806"/>
                    </a:lnTo>
                    <a:lnTo>
                      <a:pt x="956730" y="244349"/>
                    </a:lnTo>
                    <a:lnTo>
                      <a:pt x="958479" y="245303"/>
                    </a:lnTo>
                    <a:lnTo>
                      <a:pt x="959274" y="244191"/>
                    </a:lnTo>
                    <a:lnTo>
                      <a:pt x="959751" y="242759"/>
                    </a:lnTo>
                    <a:lnTo>
                      <a:pt x="958479" y="240534"/>
                    </a:lnTo>
                    <a:lnTo>
                      <a:pt x="957843" y="237672"/>
                    </a:lnTo>
                    <a:lnTo>
                      <a:pt x="957048" y="237672"/>
                    </a:lnTo>
                    <a:cubicBezTo>
                      <a:pt x="957048" y="237672"/>
                      <a:pt x="956571" y="237990"/>
                      <a:pt x="956571" y="237990"/>
                    </a:cubicBezTo>
                    <a:lnTo>
                      <a:pt x="955299" y="238467"/>
                    </a:lnTo>
                    <a:lnTo>
                      <a:pt x="952756" y="238467"/>
                    </a:lnTo>
                    <a:cubicBezTo>
                      <a:pt x="952756" y="238467"/>
                      <a:pt x="953232" y="239580"/>
                      <a:pt x="953232" y="239580"/>
                    </a:cubicBezTo>
                    <a:close/>
                    <a:moveTo>
                      <a:pt x="562146" y="31955"/>
                    </a:moveTo>
                    <a:lnTo>
                      <a:pt x="564372" y="36406"/>
                    </a:lnTo>
                    <a:lnTo>
                      <a:pt x="565008" y="35929"/>
                    </a:lnTo>
                    <a:lnTo>
                      <a:pt x="565962" y="32113"/>
                    </a:lnTo>
                    <a:lnTo>
                      <a:pt x="565008" y="30365"/>
                    </a:lnTo>
                    <a:lnTo>
                      <a:pt x="565008" y="27185"/>
                    </a:lnTo>
                    <a:cubicBezTo>
                      <a:pt x="565008" y="27185"/>
                      <a:pt x="564531" y="26390"/>
                      <a:pt x="564531" y="26390"/>
                    </a:cubicBezTo>
                    <a:lnTo>
                      <a:pt x="563418" y="28139"/>
                    </a:lnTo>
                    <a:lnTo>
                      <a:pt x="561829" y="28457"/>
                    </a:lnTo>
                    <a:lnTo>
                      <a:pt x="562782" y="30683"/>
                    </a:lnTo>
                    <a:lnTo>
                      <a:pt x="562146" y="32113"/>
                    </a:lnTo>
                    <a:close/>
                    <a:moveTo>
                      <a:pt x="6359" y="469462"/>
                    </a:moveTo>
                    <a:lnTo>
                      <a:pt x="6359" y="467396"/>
                    </a:lnTo>
                    <a:cubicBezTo>
                      <a:pt x="6359" y="467396"/>
                      <a:pt x="5405" y="465329"/>
                      <a:pt x="5405" y="465329"/>
                    </a:cubicBezTo>
                    <a:lnTo>
                      <a:pt x="2066" y="456267"/>
                    </a:lnTo>
                    <a:lnTo>
                      <a:pt x="1112" y="456585"/>
                    </a:lnTo>
                    <a:lnTo>
                      <a:pt x="0" y="457698"/>
                    </a:lnTo>
                    <a:lnTo>
                      <a:pt x="1589" y="464216"/>
                    </a:lnTo>
                    <a:lnTo>
                      <a:pt x="7154" y="473755"/>
                    </a:lnTo>
                    <a:lnTo>
                      <a:pt x="7949" y="472483"/>
                    </a:lnTo>
                    <a:lnTo>
                      <a:pt x="6995" y="470098"/>
                    </a:lnTo>
                    <a:lnTo>
                      <a:pt x="6518" y="469462"/>
                    </a:lnTo>
                    <a:close/>
                    <a:moveTo>
                      <a:pt x="1014121" y="936381"/>
                    </a:moveTo>
                    <a:lnTo>
                      <a:pt x="1013644" y="936063"/>
                    </a:lnTo>
                    <a:lnTo>
                      <a:pt x="1012849" y="936063"/>
                    </a:lnTo>
                    <a:cubicBezTo>
                      <a:pt x="1012849" y="936063"/>
                      <a:pt x="1010623" y="936540"/>
                      <a:pt x="1010623" y="936540"/>
                    </a:cubicBezTo>
                    <a:lnTo>
                      <a:pt x="1010942" y="937335"/>
                    </a:lnTo>
                    <a:lnTo>
                      <a:pt x="1012690" y="938925"/>
                    </a:lnTo>
                    <a:lnTo>
                      <a:pt x="1014121" y="936222"/>
                    </a:lnTo>
                    <a:close/>
                    <a:moveTo>
                      <a:pt x="935109" y="863887"/>
                    </a:moveTo>
                    <a:lnTo>
                      <a:pt x="933360" y="862456"/>
                    </a:lnTo>
                    <a:lnTo>
                      <a:pt x="929545" y="862456"/>
                    </a:lnTo>
                    <a:cubicBezTo>
                      <a:pt x="929545" y="862456"/>
                      <a:pt x="929227" y="863410"/>
                      <a:pt x="929227" y="863410"/>
                    </a:cubicBezTo>
                    <a:lnTo>
                      <a:pt x="929227" y="865000"/>
                    </a:lnTo>
                    <a:cubicBezTo>
                      <a:pt x="929227" y="865000"/>
                      <a:pt x="930657" y="865954"/>
                      <a:pt x="930657" y="865954"/>
                    </a:cubicBezTo>
                    <a:lnTo>
                      <a:pt x="934950" y="863728"/>
                    </a:lnTo>
                    <a:close/>
                    <a:moveTo>
                      <a:pt x="1017141" y="990911"/>
                    </a:moveTo>
                    <a:lnTo>
                      <a:pt x="1016824" y="989639"/>
                    </a:lnTo>
                    <a:lnTo>
                      <a:pt x="1016029" y="988526"/>
                    </a:lnTo>
                    <a:lnTo>
                      <a:pt x="1016029" y="987254"/>
                    </a:lnTo>
                    <a:cubicBezTo>
                      <a:pt x="1016029" y="987254"/>
                      <a:pt x="1016506" y="984551"/>
                      <a:pt x="1016506" y="984551"/>
                    </a:cubicBezTo>
                    <a:lnTo>
                      <a:pt x="1015711" y="980736"/>
                    </a:lnTo>
                    <a:lnTo>
                      <a:pt x="1016029" y="974854"/>
                    </a:lnTo>
                    <a:lnTo>
                      <a:pt x="1015711" y="971674"/>
                    </a:lnTo>
                    <a:lnTo>
                      <a:pt x="1015711" y="968653"/>
                    </a:lnTo>
                    <a:cubicBezTo>
                      <a:pt x="1015711" y="968653"/>
                      <a:pt x="1016506" y="964679"/>
                      <a:pt x="1016506" y="964679"/>
                    </a:cubicBezTo>
                    <a:lnTo>
                      <a:pt x="1016506" y="960705"/>
                    </a:lnTo>
                    <a:cubicBezTo>
                      <a:pt x="1016506" y="960705"/>
                      <a:pt x="1015870" y="958638"/>
                      <a:pt x="1015870" y="958638"/>
                    </a:cubicBezTo>
                    <a:lnTo>
                      <a:pt x="1015870" y="956571"/>
                    </a:lnTo>
                    <a:cubicBezTo>
                      <a:pt x="1015870" y="956571"/>
                      <a:pt x="1015870" y="950848"/>
                      <a:pt x="1015870" y="950848"/>
                    </a:cubicBezTo>
                    <a:lnTo>
                      <a:pt x="1013644" y="947669"/>
                    </a:lnTo>
                    <a:lnTo>
                      <a:pt x="1008398" y="945125"/>
                    </a:lnTo>
                    <a:lnTo>
                      <a:pt x="1006490" y="945125"/>
                    </a:lnTo>
                    <a:cubicBezTo>
                      <a:pt x="1006490" y="945125"/>
                      <a:pt x="1003787" y="948304"/>
                      <a:pt x="1003787" y="948304"/>
                    </a:cubicBezTo>
                    <a:lnTo>
                      <a:pt x="1002198" y="948304"/>
                    </a:lnTo>
                    <a:cubicBezTo>
                      <a:pt x="1002198" y="948304"/>
                      <a:pt x="996634" y="947350"/>
                      <a:pt x="996634" y="947350"/>
                    </a:cubicBezTo>
                    <a:lnTo>
                      <a:pt x="995362" y="948463"/>
                    </a:lnTo>
                    <a:lnTo>
                      <a:pt x="993136" y="951484"/>
                    </a:lnTo>
                    <a:lnTo>
                      <a:pt x="991864" y="952756"/>
                    </a:lnTo>
                    <a:lnTo>
                      <a:pt x="989956" y="952279"/>
                    </a:lnTo>
                    <a:lnTo>
                      <a:pt x="988049" y="951325"/>
                    </a:lnTo>
                    <a:lnTo>
                      <a:pt x="986618" y="951325"/>
                    </a:lnTo>
                    <a:cubicBezTo>
                      <a:pt x="986618" y="951325"/>
                      <a:pt x="985187" y="952279"/>
                      <a:pt x="985187" y="952279"/>
                    </a:cubicBezTo>
                    <a:lnTo>
                      <a:pt x="982007" y="952597"/>
                    </a:lnTo>
                    <a:lnTo>
                      <a:pt x="978669" y="952597"/>
                    </a:lnTo>
                    <a:cubicBezTo>
                      <a:pt x="978669" y="952597"/>
                      <a:pt x="976602" y="953392"/>
                      <a:pt x="976602" y="953392"/>
                    </a:cubicBezTo>
                    <a:lnTo>
                      <a:pt x="974853" y="954822"/>
                    </a:lnTo>
                    <a:lnTo>
                      <a:pt x="974218" y="956571"/>
                    </a:lnTo>
                    <a:lnTo>
                      <a:pt x="974535" y="958638"/>
                    </a:lnTo>
                    <a:lnTo>
                      <a:pt x="972787" y="956730"/>
                    </a:lnTo>
                    <a:lnTo>
                      <a:pt x="971038" y="955458"/>
                    </a:lnTo>
                    <a:lnTo>
                      <a:pt x="968971" y="956730"/>
                    </a:lnTo>
                    <a:lnTo>
                      <a:pt x="966746" y="957684"/>
                    </a:lnTo>
                    <a:lnTo>
                      <a:pt x="959432" y="958479"/>
                    </a:lnTo>
                    <a:lnTo>
                      <a:pt x="953550" y="956889"/>
                    </a:lnTo>
                    <a:lnTo>
                      <a:pt x="945284" y="953709"/>
                    </a:lnTo>
                    <a:lnTo>
                      <a:pt x="944011" y="952756"/>
                    </a:lnTo>
                    <a:lnTo>
                      <a:pt x="942740" y="951484"/>
                    </a:lnTo>
                    <a:lnTo>
                      <a:pt x="941309" y="950689"/>
                    </a:lnTo>
                    <a:lnTo>
                      <a:pt x="938129" y="949576"/>
                    </a:lnTo>
                    <a:lnTo>
                      <a:pt x="936858" y="948146"/>
                    </a:lnTo>
                    <a:lnTo>
                      <a:pt x="935427" y="947827"/>
                    </a:lnTo>
                    <a:lnTo>
                      <a:pt x="933837" y="947827"/>
                    </a:lnTo>
                    <a:cubicBezTo>
                      <a:pt x="933837" y="947827"/>
                      <a:pt x="931611" y="946874"/>
                      <a:pt x="931611" y="946874"/>
                    </a:cubicBezTo>
                    <a:lnTo>
                      <a:pt x="929704" y="944966"/>
                    </a:lnTo>
                    <a:lnTo>
                      <a:pt x="927955" y="944966"/>
                    </a:lnTo>
                    <a:cubicBezTo>
                      <a:pt x="927955" y="944966"/>
                      <a:pt x="926047" y="945602"/>
                      <a:pt x="926047" y="945602"/>
                    </a:cubicBezTo>
                    <a:lnTo>
                      <a:pt x="922708" y="945602"/>
                    </a:lnTo>
                    <a:cubicBezTo>
                      <a:pt x="922708" y="945602"/>
                      <a:pt x="916190" y="943217"/>
                      <a:pt x="916190" y="943217"/>
                    </a:cubicBezTo>
                    <a:lnTo>
                      <a:pt x="913329" y="941468"/>
                    </a:lnTo>
                    <a:lnTo>
                      <a:pt x="913011" y="945284"/>
                    </a:lnTo>
                    <a:lnTo>
                      <a:pt x="911262" y="951961"/>
                    </a:lnTo>
                    <a:lnTo>
                      <a:pt x="911739" y="955299"/>
                    </a:lnTo>
                    <a:lnTo>
                      <a:pt x="912693" y="959115"/>
                    </a:lnTo>
                    <a:lnTo>
                      <a:pt x="914601" y="964202"/>
                    </a:lnTo>
                    <a:lnTo>
                      <a:pt x="914601" y="965792"/>
                    </a:lnTo>
                    <a:cubicBezTo>
                      <a:pt x="914601" y="965792"/>
                      <a:pt x="914919" y="966746"/>
                      <a:pt x="914919" y="966746"/>
                    </a:cubicBezTo>
                    <a:lnTo>
                      <a:pt x="918893" y="974377"/>
                    </a:lnTo>
                    <a:lnTo>
                      <a:pt x="922868" y="980577"/>
                    </a:lnTo>
                    <a:lnTo>
                      <a:pt x="928114" y="987254"/>
                    </a:lnTo>
                    <a:lnTo>
                      <a:pt x="928750" y="990275"/>
                    </a:lnTo>
                    <a:lnTo>
                      <a:pt x="928114" y="993295"/>
                    </a:lnTo>
                    <a:lnTo>
                      <a:pt x="929863" y="993295"/>
                    </a:lnTo>
                    <a:cubicBezTo>
                      <a:pt x="929863" y="993295"/>
                      <a:pt x="930976" y="991546"/>
                      <a:pt x="930976" y="991546"/>
                    </a:cubicBezTo>
                    <a:lnTo>
                      <a:pt x="931293" y="992977"/>
                    </a:lnTo>
                    <a:lnTo>
                      <a:pt x="931929" y="994249"/>
                    </a:lnTo>
                    <a:lnTo>
                      <a:pt x="936381" y="998701"/>
                    </a:lnTo>
                    <a:lnTo>
                      <a:pt x="936699" y="999813"/>
                    </a:lnTo>
                    <a:lnTo>
                      <a:pt x="934950" y="1003470"/>
                    </a:lnTo>
                    <a:lnTo>
                      <a:pt x="933996" y="1000449"/>
                    </a:lnTo>
                    <a:lnTo>
                      <a:pt x="932247" y="998064"/>
                    </a:lnTo>
                    <a:lnTo>
                      <a:pt x="927319" y="994408"/>
                    </a:lnTo>
                    <a:lnTo>
                      <a:pt x="928432" y="1002198"/>
                    </a:lnTo>
                    <a:lnTo>
                      <a:pt x="929386" y="1005219"/>
                    </a:lnTo>
                    <a:lnTo>
                      <a:pt x="935745" y="1018414"/>
                    </a:lnTo>
                    <a:lnTo>
                      <a:pt x="936539" y="1019209"/>
                    </a:lnTo>
                    <a:lnTo>
                      <a:pt x="937971" y="1019844"/>
                    </a:lnTo>
                    <a:lnTo>
                      <a:pt x="939242" y="1020957"/>
                    </a:lnTo>
                    <a:lnTo>
                      <a:pt x="941309" y="1023660"/>
                    </a:lnTo>
                    <a:lnTo>
                      <a:pt x="944807" y="1029542"/>
                    </a:lnTo>
                    <a:lnTo>
                      <a:pt x="946873" y="1031291"/>
                    </a:lnTo>
                    <a:lnTo>
                      <a:pt x="949735" y="1030814"/>
                    </a:lnTo>
                    <a:lnTo>
                      <a:pt x="954027" y="1031927"/>
                    </a:lnTo>
                    <a:lnTo>
                      <a:pt x="955458" y="1031609"/>
                    </a:lnTo>
                    <a:lnTo>
                      <a:pt x="956412" y="1032086"/>
                    </a:lnTo>
                    <a:lnTo>
                      <a:pt x="956889" y="1033517"/>
                    </a:lnTo>
                    <a:lnTo>
                      <a:pt x="953550" y="1033517"/>
                    </a:lnTo>
                    <a:cubicBezTo>
                      <a:pt x="953550" y="1033517"/>
                      <a:pt x="950212" y="1034311"/>
                      <a:pt x="950212" y="1034311"/>
                    </a:cubicBezTo>
                    <a:lnTo>
                      <a:pt x="949894" y="1035424"/>
                    </a:lnTo>
                    <a:lnTo>
                      <a:pt x="950848" y="1036696"/>
                    </a:lnTo>
                    <a:lnTo>
                      <a:pt x="951643" y="1040194"/>
                    </a:lnTo>
                    <a:lnTo>
                      <a:pt x="955776" y="1038922"/>
                    </a:lnTo>
                    <a:lnTo>
                      <a:pt x="962294" y="1038922"/>
                    </a:lnTo>
                    <a:cubicBezTo>
                      <a:pt x="962294" y="1038922"/>
                      <a:pt x="966110" y="1038922"/>
                      <a:pt x="966110" y="1038922"/>
                    </a:cubicBezTo>
                    <a:lnTo>
                      <a:pt x="970402" y="1042101"/>
                    </a:lnTo>
                    <a:lnTo>
                      <a:pt x="974218" y="1042737"/>
                    </a:lnTo>
                    <a:lnTo>
                      <a:pt x="975330" y="1042737"/>
                    </a:lnTo>
                    <a:cubicBezTo>
                      <a:pt x="975330" y="1042737"/>
                      <a:pt x="977715" y="1038604"/>
                      <a:pt x="977715" y="1038604"/>
                    </a:cubicBezTo>
                    <a:lnTo>
                      <a:pt x="979146" y="1033994"/>
                    </a:lnTo>
                    <a:lnTo>
                      <a:pt x="980100" y="1032245"/>
                    </a:lnTo>
                    <a:lnTo>
                      <a:pt x="981213" y="1030814"/>
                    </a:lnTo>
                    <a:lnTo>
                      <a:pt x="978669" y="1028747"/>
                    </a:lnTo>
                    <a:lnTo>
                      <a:pt x="978669" y="1027793"/>
                    </a:lnTo>
                    <a:cubicBezTo>
                      <a:pt x="978669" y="1027793"/>
                      <a:pt x="978987" y="1026681"/>
                      <a:pt x="978987" y="1026681"/>
                    </a:cubicBezTo>
                    <a:lnTo>
                      <a:pt x="984074" y="1030178"/>
                    </a:lnTo>
                    <a:lnTo>
                      <a:pt x="986141" y="1028747"/>
                    </a:lnTo>
                    <a:lnTo>
                      <a:pt x="986618" y="1025568"/>
                    </a:lnTo>
                    <a:lnTo>
                      <a:pt x="986618" y="1023660"/>
                    </a:lnTo>
                    <a:lnTo>
                      <a:pt x="987254" y="1022229"/>
                    </a:lnTo>
                    <a:lnTo>
                      <a:pt x="988526" y="1021593"/>
                    </a:lnTo>
                    <a:lnTo>
                      <a:pt x="989003" y="1019844"/>
                    </a:lnTo>
                    <a:lnTo>
                      <a:pt x="989003" y="1018573"/>
                    </a:lnTo>
                    <a:cubicBezTo>
                      <a:pt x="989003" y="1018573"/>
                      <a:pt x="987890" y="1015552"/>
                      <a:pt x="987890" y="1015552"/>
                    </a:cubicBezTo>
                    <a:lnTo>
                      <a:pt x="987890" y="1013803"/>
                    </a:lnTo>
                    <a:cubicBezTo>
                      <a:pt x="987890" y="1013803"/>
                      <a:pt x="990910" y="1017301"/>
                      <a:pt x="990910" y="1017301"/>
                    </a:cubicBezTo>
                    <a:lnTo>
                      <a:pt x="992182" y="1022070"/>
                    </a:lnTo>
                    <a:lnTo>
                      <a:pt x="994567" y="1020798"/>
                    </a:lnTo>
                    <a:lnTo>
                      <a:pt x="994885" y="1020004"/>
                    </a:lnTo>
                    <a:lnTo>
                      <a:pt x="994567" y="1016665"/>
                    </a:lnTo>
                    <a:lnTo>
                      <a:pt x="995679" y="1015552"/>
                    </a:lnTo>
                    <a:lnTo>
                      <a:pt x="999177" y="1016506"/>
                    </a:lnTo>
                    <a:lnTo>
                      <a:pt x="1002198" y="1018414"/>
                    </a:lnTo>
                    <a:lnTo>
                      <a:pt x="1002198" y="1019367"/>
                    </a:lnTo>
                    <a:cubicBezTo>
                      <a:pt x="1002198" y="1019367"/>
                      <a:pt x="1002198" y="1020321"/>
                      <a:pt x="1002198" y="1020321"/>
                    </a:cubicBezTo>
                    <a:lnTo>
                      <a:pt x="1001403" y="1021116"/>
                    </a:lnTo>
                    <a:lnTo>
                      <a:pt x="998859" y="1020321"/>
                    </a:lnTo>
                    <a:lnTo>
                      <a:pt x="997746" y="1021752"/>
                    </a:lnTo>
                    <a:lnTo>
                      <a:pt x="999177" y="1025250"/>
                    </a:lnTo>
                    <a:lnTo>
                      <a:pt x="1001721" y="1028588"/>
                    </a:lnTo>
                    <a:lnTo>
                      <a:pt x="1003310" y="1027793"/>
                    </a:lnTo>
                    <a:lnTo>
                      <a:pt x="1006331" y="1027316"/>
                    </a:lnTo>
                    <a:lnTo>
                      <a:pt x="1007285" y="1026522"/>
                    </a:lnTo>
                    <a:lnTo>
                      <a:pt x="1006649" y="1019686"/>
                    </a:lnTo>
                    <a:lnTo>
                      <a:pt x="1005377" y="1014757"/>
                    </a:lnTo>
                    <a:lnTo>
                      <a:pt x="1005377" y="1009352"/>
                    </a:lnTo>
                    <a:cubicBezTo>
                      <a:pt x="1005377" y="1009352"/>
                      <a:pt x="1005695" y="1006331"/>
                      <a:pt x="1005695" y="1006331"/>
                    </a:cubicBezTo>
                    <a:lnTo>
                      <a:pt x="1007126" y="1004106"/>
                    </a:lnTo>
                    <a:lnTo>
                      <a:pt x="1008080" y="1001721"/>
                    </a:lnTo>
                    <a:lnTo>
                      <a:pt x="1008080" y="998541"/>
                    </a:lnTo>
                    <a:cubicBezTo>
                      <a:pt x="1008080" y="998541"/>
                      <a:pt x="1008398" y="995521"/>
                      <a:pt x="1008398" y="995521"/>
                    </a:cubicBezTo>
                    <a:lnTo>
                      <a:pt x="1009670" y="992500"/>
                    </a:lnTo>
                    <a:lnTo>
                      <a:pt x="1011419" y="990275"/>
                    </a:lnTo>
                    <a:lnTo>
                      <a:pt x="1012213" y="989798"/>
                    </a:lnTo>
                    <a:lnTo>
                      <a:pt x="1011736" y="989162"/>
                    </a:lnTo>
                    <a:lnTo>
                      <a:pt x="1012531" y="987254"/>
                    </a:lnTo>
                    <a:lnTo>
                      <a:pt x="1013803" y="985823"/>
                    </a:lnTo>
                    <a:lnTo>
                      <a:pt x="1014598" y="987572"/>
                    </a:lnTo>
                    <a:lnTo>
                      <a:pt x="1013485" y="988208"/>
                    </a:lnTo>
                    <a:lnTo>
                      <a:pt x="1012849" y="989003"/>
                    </a:lnTo>
                    <a:lnTo>
                      <a:pt x="1014916" y="990275"/>
                    </a:lnTo>
                    <a:lnTo>
                      <a:pt x="1015552" y="991388"/>
                    </a:lnTo>
                    <a:lnTo>
                      <a:pt x="1015552" y="992659"/>
                    </a:lnTo>
                    <a:cubicBezTo>
                      <a:pt x="1015552" y="992659"/>
                      <a:pt x="1015552" y="994249"/>
                      <a:pt x="1015552" y="994249"/>
                    </a:cubicBezTo>
                    <a:lnTo>
                      <a:pt x="1015870" y="995521"/>
                    </a:lnTo>
                    <a:lnTo>
                      <a:pt x="1016983" y="995521"/>
                    </a:lnTo>
                    <a:cubicBezTo>
                      <a:pt x="1016983" y="995521"/>
                      <a:pt x="1017301" y="994090"/>
                      <a:pt x="1017301" y="994090"/>
                    </a:cubicBezTo>
                    <a:lnTo>
                      <a:pt x="1016983" y="992182"/>
                    </a:lnTo>
                    <a:lnTo>
                      <a:pt x="1017301" y="990592"/>
                    </a:lnTo>
                    <a:close/>
                    <a:moveTo>
                      <a:pt x="924775" y="869610"/>
                    </a:moveTo>
                    <a:lnTo>
                      <a:pt x="928909" y="869292"/>
                    </a:lnTo>
                    <a:lnTo>
                      <a:pt x="931293" y="870564"/>
                    </a:lnTo>
                    <a:lnTo>
                      <a:pt x="931293" y="869928"/>
                    </a:lnTo>
                    <a:cubicBezTo>
                      <a:pt x="931293" y="869928"/>
                      <a:pt x="930180" y="868338"/>
                      <a:pt x="930180" y="868338"/>
                    </a:cubicBezTo>
                    <a:lnTo>
                      <a:pt x="929386" y="867703"/>
                    </a:lnTo>
                    <a:lnTo>
                      <a:pt x="927319" y="867225"/>
                    </a:lnTo>
                    <a:lnTo>
                      <a:pt x="924775" y="869451"/>
                    </a:lnTo>
                    <a:close/>
                    <a:moveTo>
                      <a:pt x="502689" y="40062"/>
                    </a:moveTo>
                    <a:lnTo>
                      <a:pt x="505232" y="44991"/>
                    </a:lnTo>
                    <a:lnTo>
                      <a:pt x="509048" y="48647"/>
                    </a:lnTo>
                    <a:lnTo>
                      <a:pt x="517791" y="53894"/>
                    </a:lnTo>
                    <a:lnTo>
                      <a:pt x="527648" y="47693"/>
                    </a:lnTo>
                    <a:lnTo>
                      <a:pt x="530192" y="44037"/>
                    </a:lnTo>
                    <a:lnTo>
                      <a:pt x="532417" y="44037"/>
                    </a:lnTo>
                    <a:cubicBezTo>
                      <a:pt x="532417" y="44037"/>
                      <a:pt x="532735" y="41970"/>
                      <a:pt x="532735" y="41970"/>
                    </a:cubicBezTo>
                    <a:lnTo>
                      <a:pt x="534802" y="39904"/>
                    </a:lnTo>
                    <a:lnTo>
                      <a:pt x="534325" y="39268"/>
                    </a:lnTo>
                    <a:lnTo>
                      <a:pt x="532894" y="38314"/>
                    </a:lnTo>
                    <a:lnTo>
                      <a:pt x="531781" y="36247"/>
                    </a:lnTo>
                    <a:lnTo>
                      <a:pt x="528443" y="34339"/>
                    </a:lnTo>
                    <a:lnTo>
                      <a:pt x="527012" y="32749"/>
                    </a:lnTo>
                    <a:lnTo>
                      <a:pt x="525582" y="34339"/>
                    </a:lnTo>
                    <a:lnTo>
                      <a:pt x="523356" y="34975"/>
                    </a:lnTo>
                    <a:lnTo>
                      <a:pt x="520017" y="37042"/>
                    </a:lnTo>
                    <a:lnTo>
                      <a:pt x="519063" y="37042"/>
                    </a:lnTo>
                    <a:cubicBezTo>
                      <a:pt x="519063" y="37042"/>
                      <a:pt x="516997" y="36247"/>
                      <a:pt x="516997" y="36247"/>
                    </a:cubicBezTo>
                    <a:lnTo>
                      <a:pt x="512386" y="38473"/>
                    </a:lnTo>
                    <a:lnTo>
                      <a:pt x="508571" y="38155"/>
                    </a:lnTo>
                    <a:lnTo>
                      <a:pt x="506822" y="36088"/>
                    </a:lnTo>
                    <a:lnTo>
                      <a:pt x="505709" y="35293"/>
                    </a:lnTo>
                    <a:lnTo>
                      <a:pt x="503006" y="32432"/>
                    </a:lnTo>
                    <a:lnTo>
                      <a:pt x="502370" y="32432"/>
                    </a:lnTo>
                    <a:cubicBezTo>
                      <a:pt x="502370" y="32432"/>
                      <a:pt x="501893" y="32749"/>
                      <a:pt x="501893" y="32749"/>
                    </a:cubicBezTo>
                    <a:lnTo>
                      <a:pt x="501417" y="33385"/>
                    </a:lnTo>
                    <a:lnTo>
                      <a:pt x="502530" y="35929"/>
                    </a:lnTo>
                    <a:lnTo>
                      <a:pt x="503006" y="40062"/>
                    </a:lnTo>
                    <a:close/>
                    <a:moveTo>
                      <a:pt x="1015870" y="918416"/>
                    </a:moveTo>
                    <a:lnTo>
                      <a:pt x="1015075" y="917781"/>
                    </a:lnTo>
                    <a:lnTo>
                      <a:pt x="1012372" y="916827"/>
                    </a:lnTo>
                    <a:lnTo>
                      <a:pt x="1007285" y="910786"/>
                    </a:lnTo>
                    <a:lnTo>
                      <a:pt x="1005377" y="909673"/>
                    </a:lnTo>
                    <a:lnTo>
                      <a:pt x="1002674" y="913170"/>
                    </a:lnTo>
                    <a:lnTo>
                      <a:pt x="1000608" y="914442"/>
                    </a:lnTo>
                    <a:lnTo>
                      <a:pt x="1001880" y="915873"/>
                    </a:lnTo>
                    <a:lnTo>
                      <a:pt x="1003787" y="915873"/>
                    </a:lnTo>
                    <a:cubicBezTo>
                      <a:pt x="1003787" y="915873"/>
                      <a:pt x="1004583" y="917939"/>
                      <a:pt x="1004583" y="917939"/>
                    </a:cubicBezTo>
                    <a:lnTo>
                      <a:pt x="1004105" y="919371"/>
                    </a:lnTo>
                    <a:lnTo>
                      <a:pt x="1007921" y="924617"/>
                    </a:lnTo>
                    <a:lnTo>
                      <a:pt x="1008557" y="926047"/>
                    </a:lnTo>
                    <a:lnTo>
                      <a:pt x="1009352" y="927001"/>
                    </a:lnTo>
                    <a:lnTo>
                      <a:pt x="1010306" y="927796"/>
                    </a:lnTo>
                    <a:lnTo>
                      <a:pt x="1013326" y="926842"/>
                    </a:lnTo>
                    <a:lnTo>
                      <a:pt x="1015870" y="924776"/>
                    </a:lnTo>
                    <a:lnTo>
                      <a:pt x="1016347" y="924776"/>
                    </a:lnTo>
                    <a:cubicBezTo>
                      <a:pt x="1016347" y="924776"/>
                      <a:pt x="1016665" y="923822"/>
                      <a:pt x="1016665" y="923822"/>
                    </a:cubicBezTo>
                    <a:lnTo>
                      <a:pt x="1014598" y="922232"/>
                    </a:lnTo>
                    <a:lnTo>
                      <a:pt x="1015711" y="921119"/>
                    </a:lnTo>
                    <a:lnTo>
                      <a:pt x="1015711" y="918416"/>
                    </a:lnTo>
                    <a:close/>
                    <a:moveTo>
                      <a:pt x="1320154" y="1447178"/>
                    </a:moveTo>
                    <a:lnTo>
                      <a:pt x="1318405" y="1454967"/>
                    </a:lnTo>
                    <a:lnTo>
                      <a:pt x="1318723" y="1456716"/>
                    </a:lnTo>
                    <a:lnTo>
                      <a:pt x="1319677" y="1455127"/>
                    </a:lnTo>
                    <a:lnTo>
                      <a:pt x="1321584" y="1449721"/>
                    </a:lnTo>
                    <a:lnTo>
                      <a:pt x="1321903" y="1445588"/>
                    </a:lnTo>
                    <a:lnTo>
                      <a:pt x="1320154" y="1446860"/>
                    </a:lnTo>
                    <a:close/>
                    <a:moveTo>
                      <a:pt x="667390" y="106516"/>
                    </a:moveTo>
                    <a:lnTo>
                      <a:pt x="666595" y="106992"/>
                    </a:lnTo>
                    <a:lnTo>
                      <a:pt x="666277" y="107787"/>
                    </a:lnTo>
                    <a:lnTo>
                      <a:pt x="666277" y="108900"/>
                    </a:lnTo>
                    <a:cubicBezTo>
                      <a:pt x="666277" y="108900"/>
                      <a:pt x="668980" y="109536"/>
                      <a:pt x="668980" y="109536"/>
                    </a:cubicBezTo>
                    <a:lnTo>
                      <a:pt x="669616" y="109218"/>
                    </a:lnTo>
                    <a:lnTo>
                      <a:pt x="670729" y="108264"/>
                    </a:lnTo>
                    <a:lnTo>
                      <a:pt x="670251" y="105879"/>
                    </a:lnTo>
                    <a:lnTo>
                      <a:pt x="668980" y="104608"/>
                    </a:lnTo>
                    <a:lnTo>
                      <a:pt x="667390" y="106674"/>
                    </a:lnTo>
                    <a:close/>
                    <a:moveTo>
                      <a:pt x="1167376" y="539889"/>
                    </a:moveTo>
                    <a:lnTo>
                      <a:pt x="1163878" y="534007"/>
                    </a:lnTo>
                    <a:lnTo>
                      <a:pt x="1163083" y="529397"/>
                    </a:lnTo>
                    <a:lnTo>
                      <a:pt x="1161812" y="525422"/>
                    </a:lnTo>
                    <a:lnTo>
                      <a:pt x="1156406" y="514135"/>
                    </a:lnTo>
                    <a:lnTo>
                      <a:pt x="1154022" y="507617"/>
                    </a:lnTo>
                    <a:lnTo>
                      <a:pt x="1155294" y="501099"/>
                    </a:lnTo>
                    <a:lnTo>
                      <a:pt x="1153068" y="480273"/>
                    </a:lnTo>
                    <a:lnTo>
                      <a:pt x="1155453" y="469939"/>
                    </a:lnTo>
                    <a:lnTo>
                      <a:pt x="1154340" y="468668"/>
                    </a:lnTo>
                    <a:lnTo>
                      <a:pt x="1151478" y="467078"/>
                    </a:lnTo>
                    <a:lnTo>
                      <a:pt x="1150206" y="465488"/>
                    </a:lnTo>
                    <a:lnTo>
                      <a:pt x="1148298" y="461673"/>
                    </a:lnTo>
                    <a:lnTo>
                      <a:pt x="1148298" y="453882"/>
                    </a:lnTo>
                    <a:cubicBezTo>
                      <a:pt x="1148298" y="453882"/>
                      <a:pt x="1144483" y="449113"/>
                      <a:pt x="1144483" y="449113"/>
                    </a:cubicBezTo>
                    <a:lnTo>
                      <a:pt x="1140668" y="446888"/>
                    </a:lnTo>
                    <a:lnTo>
                      <a:pt x="1138124" y="442913"/>
                    </a:lnTo>
                    <a:lnTo>
                      <a:pt x="1136375" y="439574"/>
                    </a:lnTo>
                    <a:lnTo>
                      <a:pt x="1136057" y="437826"/>
                    </a:lnTo>
                    <a:lnTo>
                      <a:pt x="1134944" y="434805"/>
                    </a:lnTo>
                    <a:lnTo>
                      <a:pt x="1131924" y="432738"/>
                    </a:lnTo>
                    <a:lnTo>
                      <a:pt x="1129857" y="431785"/>
                    </a:lnTo>
                    <a:lnTo>
                      <a:pt x="1125565" y="428764"/>
                    </a:lnTo>
                    <a:lnTo>
                      <a:pt x="1123498" y="425584"/>
                    </a:lnTo>
                    <a:lnTo>
                      <a:pt x="1119047" y="416681"/>
                    </a:lnTo>
                    <a:lnTo>
                      <a:pt x="1116980" y="414297"/>
                    </a:lnTo>
                    <a:lnTo>
                      <a:pt x="1113005" y="411753"/>
                    </a:lnTo>
                    <a:lnTo>
                      <a:pt x="1109667" y="411753"/>
                    </a:lnTo>
                    <a:cubicBezTo>
                      <a:pt x="1109667" y="411753"/>
                      <a:pt x="1107600" y="410958"/>
                      <a:pt x="1107600" y="410958"/>
                    </a:cubicBezTo>
                    <a:lnTo>
                      <a:pt x="1099969" y="405235"/>
                    </a:lnTo>
                    <a:lnTo>
                      <a:pt x="1097584" y="403963"/>
                    </a:lnTo>
                    <a:lnTo>
                      <a:pt x="1095677" y="401261"/>
                    </a:lnTo>
                    <a:lnTo>
                      <a:pt x="1092815" y="398399"/>
                    </a:lnTo>
                    <a:lnTo>
                      <a:pt x="1091225" y="396332"/>
                    </a:lnTo>
                    <a:lnTo>
                      <a:pt x="1088682" y="394107"/>
                    </a:lnTo>
                    <a:lnTo>
                      <a:pt x="1086933" y="385681"/>
                    </a:lnTo>
                    <a:lnTo>
                      <a:pt x="1086933" y="377414"/>
                    </a:lnTo>
                    <a:cubicBezTo>
                      <a:pt x="1086933" y="377414"/>
                      <a:pt x="1086456" y="367557"/>
                      <a:pt x="1086456" y="367557"/>
                    </a:cubicBezTo>
                    <a:lnTo>
                      <a:pt x="1083753" y="362788"/>
                    </a:lnTo>
                    <a:lnTo>
                      <a:pt x="1082323" y="361198"/>
                    </a:lnTo>
                    <a:lnTo>
                      <a:pt x="1080733" y="361675"/>
                    </a:lnTo>
                    <a:lnTo>
                      <a:pt x="1080733" y="364696"/>
                    </a:lnTo>
                    <a:cubicBezTo>
                      <a:pt x="1080733" y="364696"/>
                      <a:pt x="1081051" y="366763"/>
                      <a:pt x="1081051" y="366763"/>
                    </a:cubicBezTo>
                    <a:lnTo>
                      <a:pt x="1079938" y="366763"/>
                    </a:lnTo>
                    <a:cubicBezTo>
                      <a:pt x="1079938" y="366763"/>
                      <a:pt x="1075964" y="364219"/>
                      <a:pt x="1075964" y="364219"/>
                    </a:cubicBezTo>
                    <a:lnTo>
                      <a:pt x="1071035" y="361357"/>
                    </a:lnTo>
                    <a:lnTo>
                      <a:pt x="1068332" y="358178"/>
                    </a:lnTo>
                    <a:lnTo>
                      <a:pt x="1066425" y="355157"/>
                    </a:lnTo>
                    <a:lnTo>
                      <a:pt x="1064835" y="355157"/>
                    </a:lnTo>
                    <a:cubicBezTo>
                      <a:pt x="1064835" y="355157"/>
                      <a:pt x="1063722" y="355793"/>
                      <a:pt x="1063722" y="355793"/>
                    </a:cubicBezTo>
                    <a:lnTo>
                      <a:pt x="1062610" y="359450"/>
                    </a:lnTo>
                    <a:lnTo>
                      <a:pt x="1064358" y="365809"/>
                    </a:lnTo>
                    <a:lnTo>
                      <a:pt x="1063404" y="366763"/>
                    </a:lnTo>
                    <a:lnTo>
                      <a:pt x="1061814" y="365332"/>
                    </a:lnTo>
                    <a:lnTo>
                      <a:pt x="1058953" y="361993"/>
                    </a:lnTo>
                    <a:lnTo>
                      <a:pt x="1057522" y="363106"/>
                    </a:lnTo>
                    <a:lnTo>
                      <a:pt x="1055614" y="363583"/>
                    </a:lnTo>
                    <a:lnTo>
                      <a:pt x="1053865" y="360244"/>
                    </a:lnTo>
                    <a:lnTo>
                      <a:pt x="1052435" y="358178"/>
                    </a:lnTo>
                    <a:lnTo>
                      <a:pt x="1050368" y="351183"/>
                    </a:lnTo>
                    <a:lnTo>
                      <a:pt x="1048460" y="343393"/>
                    </a:lnTo>
                    <a:lnTo>
                      <a:pt x="1048460" y="337828"/>
                    </a:lnTo>
                    <a:cubicBezTo>
                      <a:pt x="1048460" y="337828"/>
                      <a:pt x="1044645" y="334808"/>
                      <a:pt x="1044645" y="334808"/>
                    </a:cubicBezTo>
                    <a:lnTo>
                      <a:pt x="1043214" y="329562"/>
                    </a:lnTo>
                    <a:lnTo>
                      <a:pt x="1042101" y="328131"/>
                    </a:lnTo>
                    <a:lnTo>
                      <a:pt x="1040988" y="324474"/>
                    </a:lnTo>
                    <a:lnTo>
                      <a:pt x="1036855" y="319546"/>
                    </a:lnTo>
                    <a:lnTo>
                      <a:pt x="1032562" y="316049"/>
                    </a:lnTo>
                    <a:lnTo>
                      <a:pt x="1029065" y="312710"/>
                    </a:lnTo>
                    <a:lnTo>
                      <a:pt x="1026044" y="308100"/>
                    </a:lnTo>
                    <a:lnTo>
                      <a:pt x="1027316" y="304761"/>
                    </a:lnTo>
                    <a:lnTo>
                      <a:pt x="1029542" y="305397"/>
                    </a:lnTo>
                    <a:lnTo>
                      <a:pt x="1031768" y="305079"/>
                    </a:lnTo>
                    <a:lnTo>
                      <a:pt x="1029860" y="301741"/>
                    </a:lnTo>
                    <a:lnTo>
                      <a:pt x="1028111" y="299515"/>
                    </a:lnTo>
                    <a:lnTo>
                      <a:pt x="1023501" y="295222"/>
                    </a:lnTo>
                    <a:lnTo>
                      <a:pt x="1021434" y="294109"/>
                    </a:lnTo>
                    <a:lnTo>
                      <a:pt x="1016824" y="293473"/>
                    </a:lnTo>
                    <a:lnTo>
                      <a:pt x="1011736" y="289499"/>
                    </a:lnTo>
                    <a:lnTo>
                      <a:pt x="1008557" y="287750"/>
                    </a:lnTo>
                    <a:lnTo>
                      <a:pt x="1006331" y="287433"/>
                    </a:lnTo>
                    <a:lnTo>
                      <a:pt x="1003787" y="286797"/>
                    </a:lnTo>
                    <a:lnTo>
                      <a:pt x="1002039" y="284571"/>
                    </a:lnTo>
                    <a:lnTo>
                      <a:pt x="998859" y="283776"/>
                    </a:lnTo>
                    <a:lnTo>
                      <a:pt x="994408" y="279484"/>
                    </a:lnTo>
                    <a:lnTo>
                      <a:pt x="992182" y="275032"/>
                    </a:lnTo>
                    <a:lnTo>
                      <a:pt x="991069" y="273443"/>
                    </a:lnTo>
                    <a:lnTo>
                      <a:pt x="989639" y="272170"/>
                    </a:lnTo>
                    <a:lnTo>
                      <a:pt x="987413" y="272966"/>
                    </a:lnTo>
                    <a:lnTo>
                      <a:pt x="985664" y="273283"/>
                    </a:lnTo>
                    <a:lnTo>
                      <a:pt x="981690" y="272647"/>
                    </a:lnTo>
                    <a:lnTo>
                      <a:pt x="980418" y="270899"/>
                    </a:lnTo>
                    <a:lnTo>
                      <a:pt x="977874" y="268673"/>
                    </a:lnTo>
                    <a:lnTo>
                      <a:pt x="972946" y="268037"/>
                    </a:lnTo>
                    <a:lnTo>
                      <a:pt x="968971" y="266606"/>
                    </a:lnTo>
                    <a:lnTo>
                      <a:pt x="965951" y="265175"/>
                    </a:lnTo>
                    <a:lnTo>
                      <a:pt x="962930" y="263427"/>
                    </a:lnTo>
                    <a:lnTo>
                      <a:pt x="960068" y="260406"/>
                    </a:lnTo>
                    <a:lnTo>
                      <a:pt x="957525" y="256432"/>
                    </a:lnTo>
                    <a:lnTo>
                      <a:pt x="958002" y="251344"/>
                    </a:lnTo>
                    <a:lnTo>
                      <a:pt x="958638" y="248006"/>
                    </a:lnTo>
                    <a:lnTo>
                      <a:pt x="955458" y="246734"/>
                    </a:lnTo>
                    <a:lnTo>
                      <a:pt x="950053" y="239739"/>
                    </a:lnTo>
                    <a:lnTo>
                      <a:pt x="949735" y="236877"/>
                    </a:lnTo>
                    <a:lnTo>
                      <a:pt x="951166" y="230995"/>
                    </a:lnTo>
                    <a:lnTo>
                      <a:pt x="952596" y="220979"/>
                    </a:lnTo>
                    <a:lnTo>
                      <a:pt x="950371" y="213507"/>
                    </a:lnTo>
                    <a:lnTo>
                      <a:pt x="946078" y="204446"/>
                    </a:lnTo>
                    <a:lnTo>
                      <a:pt x="946397" y="199836"/>
                    </a:lnTo>
                    <a:lnTo>
                      <a:pt x="944330" y="199836"/>
                    </a:lnTo>
                    <a:cubicBezTo>
                      <a:pt x="944330" y="199836"/>
                      <a:pt x="941945" y="198882"/>
                      <a:pt x="941945" y="198882"/>
                    </a:cubicBezTo>
                    <a:lnTo>
                      <a:pt x="938606" y="194430"/>
                    </a:lnTo>
                    <a:lnTo>
                      <a:pt x="936063" y="191410"/>
                    </a:lnTo>
                    <a:lnTo>
                      <a:pt x="934314" y="188707"/>
                    </a:lnTo>
                    <a:lnTo>
                      <a:pt x="932406" y="185051"/>
                    </a:lnTo>
                    <a:lnTo>
                      <a:pt x="932724" y="182030"/>
                    </a:lnTo>
                    <a:lnTo>
                      <a:pt x="933201" y="179963"/>
                    </a:lnTo>
                    <a:lnTo>
                      <a:pt x="933201" y="174717"/>
                    </a:lnTo>
                    <a:cubicBezTo>
                      <a:pt x="933201" y="174717"/>
                      <a:pt x="930976" y="169630"/>
                      <a:pt x="930976" y="169630"/>
                    </a:cubicBezTo>
                    <a:lnTo>
                      <a:pt x="930180" y="164383"/>
                    </a:lnTo>
                    <a:lnTo>
                      <a:pt x="927955" y="157865"/>
                    </a:lnTo>
                    <a:lnTo>
                      <a:pt x="928591" y="153573"/>
                    </a:lnTo>
                    <a:lnTo>
                      <a:pt x="928114" y="149916"/>
                    </a:lnTo>
                    <a:lnTo>
                      <a:pt x="927478" y="146737"/>
                    </a:lnTo>
                    <a:lnTo>
                      <a:pt x="928273" y="144829"/>
                    </a:lnTo>
                    <a:lnTo>
                      <a:pt x="928591" y="142286"/>
                    </a:lnTo>
                    <a:lnTo>
                      <a:pt x="925570" y="139742"/>
                    </a:lnTo>
                    <a:lnTo>
                      <a:pt x="922232" y="137834"/>
                    </a:lnTo>
                    <a:lnTo>
                      <a:pt x="917939" y="134495"/>
                    </a:lnTo>
                    <a:lnTo>
                      <a:pt x="910308" y="129249"/>
                    </a:lnTo>
                    <a:lnTo>
                      <a:pt x="908560" y="125275"/>
                    </a:lnTo>
                    <a:lnTo>
                      <a:pt x="905380" y="121777"/>
                    </a:lnTo>
                    <a:lnTo>
                      <a:pt x="901088" y="123208"/>
                    </a:lnTo>
                    <a:lnTo>
                      <a:pt x="897908" y="123844"/>
                    </a:lnTo>
                    <a:lnTo>
                      <a:pt x="894887" y="126546"/>
                    </a:lnTo>
                    <a:lnTo>
                      <a:pt x="890754" y="128613"/>
                    </a:lnTo>
                    <a:lnTo>
                      <a:pt x="886780" y="126865"/>
                    </a:lnTo>
                    <a:lnTo>
                      <a:pt x="884872" y="125275"/>
                    </a:lnTo>
                    <a:lnTo>
                      <a:pt x="883441" y="119870"/>
                    </a:lnTo>
                    <a:lnTo>
                      <a:pt x="881533" y="113988"/>
                    </a:lnTo>
                    <a:lnTo>
                      <a:pt x="879943" y="111126"/>
                    </a:lnTo>
                    <a:lnTo>
                      <a:pt x="878831" y="107628"/>
                    </a:lnTo>
                    <a:lnTo>
                      <a:pt x="879943" y="99044"/>
                    </a:lnTo>
                    <a:lnTo>
                      <a:pt x="878354" y="94910"/>
                    </a:lnTo>
                    <a:lnTo>
                      <a:pt x="877877" y="88869"/>
                    </a:lnTo>
                    <a:lnTo>
                      <a:pt x="876287" y="81874"/>
                    </a:lnTo>
                    <a:lnTo>
                      <a:pt x="874538" y="78376"/>
                    </a:lnTo>
                    <a:lnTo>
                      <a:pt x="874538" y="75515"/>
                    </a:lnTo>
                    <a:cubicBezTo>
                      <a:pt x="874538" y="75515"/>
                      <a:pt x="871518" y="71381"/>
                      <a:pt x="871518" y="71381"/>
                    </a:cubicBezTo>
                    <a:lnTo>
                      <a:pt x="870564" y="68520"/>
                    </a:lnTo>
                    <a:lnTo>
                      <a:pt x="868815" y="67407"/>
                    </a:lnTo>
                    <a:lnTo>
                      <a:pt x="866431" y="65658"/>
                    </a:lnTo>
                    <a:lnTo>
                      <a:pt x="866112" y="63432"/>
                    </a:lnTo>
                    <a:lnTo>
                      <a:pt x="866112" y="61843"/>
                    </a:lnTo>
                    <a:cubicBezTo>
                      <a:pt x="866112" y="61843"/>
                      <a:pt x="867702" y="59140"/>
                      <a:pt x="867702" y="59140"/>
                    </a:cubicBezTo>
                    <a:lnTo>
                      <a:pt x="868497" y="55642"/>
                    </a:lnTo>
                    <a:lnTo>
                      <a:pt x="865318" y="54689"/>
                    </a:lnTo>
                    <a:lnTo>
                      <a:pt x="863092" y="54689"/>
                    </a:lnTo>
                    <a:cubicBezTo>
                      <a:pt x="863092" y="54689"/>
                      <a:pt x="861502" y="53417"/>
                      <a:pt x="861502" y="53417"/>
                    </a:cubicBezTo>
                    <a:lnTo>
                      <a:pt x="859753" y="51668"/>
                    </a:lnTo>
                    <a:lnTo>
                      <a:pt x="859117" y="46263"/>
                    </a:lnTo>
                    <a:lnTo>
                      <a:pt x="859117" y="40539"/>
                    </a:lnTo>
                    <a:cubicBezTo>
                      <a:pt x="859117" y="40539"/>
                      <a:pt x="858799" y="36883"/>
                      <a:pt x="858799" y="36883"/>
                    </a:cubicBezTo>
                    <a:lnTo>
                      <a:pt x="857846" y="34180"/>
                    </a:lnTo>
                    <a:lnTo>
                      <a:pt x="857210" y="31319"/>
                    </a:lnTo>
                    <a:lnTo>
                      <a:pt x="855620" y="28298"/>
                    </a:lnTo>
                    <a:lnTo>
                      <a:pt x="850691" y="24324"/>
                    </a:lnTo>
                    <a:lnTo>
                      <a:pt x="851010" y="22734"/>
                    </a:lnTo>
                    <a:lnTo>
                      <a:pt x="852122" y="20667"/>
                    </a:lnTo>
                    <a:lnTo>
                      <a:pt x="850374" y="19554"/>
                    </a:lnTo>
                    <a:lnTo>
                      <a:pt x="847830" y="19554"/>
                    </a:lnTo>
                    <a:lnTo>
                      <a:pt x="846399" y="22257"/>
                    </a:lnTo>
                    <a:lnTo>
                      <a:pt x="844015" y="24641"/>
                    </a:lnTo>
                    <a:lnTo>
                      <a:pt x="839404" y="26390"/>
                    </a:lnTo>
                    <a:lnTo>
                      <a:pt x="838609" y="35770"/>
                    </a:lnTo>
                    <a:lnTo>
                      <a:pt x="835747" y="46104"/>
                    </a:lnTo>
                    <a:lnTo>
                      <a:pt x="833204" y="53735"/>
                    </a:lnTo>
                    <a:lnTo>
                      <a:pt x="833681" y="56119"/>
                    </a:lnTo>
                    <a:lnTo>
                      <a:pt x="833681" y="58345"/>
                    </a:lnTo>
                    <a:cubicBezTo>
                      <a:pt x="833681" y="58345"/>
                      <a:pt x="832091" y="57391"/>
                      <a:pt x="832091" y="57391"/>
                    </a:cubicBezTo>
                    <a:lnTo>
                      <a:pt x="830819" y="56119"/>
                    </a:lnTo>
                    <a:lnTo>
                      <a:pt x="828911" y="59140"/>
                    </a:lnTo>
                    <a:lnTo>
                      <a:pt x="825573" y="66930"/>
                    </a:lnTo>
                    <a:lnTo>
                      <a:pt x="825255" y="71063"/>
                    </a:lnTo>
                    <a:lnTo>
                      <a:pt x="827163" y="72176"/>
                    </a:lnTo>
                    <a:lnTo>
                      <a:pt x="828594" y="73289"/>
                    </a:lnTo>
                    <a:lnTo>
                      <a:pt x="830184" y="73607"/>
                    </a:lnTo>
                    <a:lnTo>
                      <a:pt x="830978" y="74561"/>
                    </a:lnTo>
                    <a:lnTo>
                      <a:pt x="831455" y="76468"/>
                    </a:lnTo>
                    <a:lnTo>
                      <a:pt x="832568" y="78217"/>
                    </a:lnTo>
                    <a:lnTo>
                      <a:pt x="832250" y="80125"/>
                    </a:lnTo>
                    <a:lnTo>
                      <a:pt x="830978" y="79330"/>
                    </a:lnTo>
                    <a:lnTo>
                      <a:pt x="828275" y="79330"/>
                    </a:lnTo>
                    <a:cubicBezTo>
                      <a:pt x="828275" y="79330"/>
                      <a:pt x="826845" y="80920"/>
                      <a:pt x="826845" y="80920"/>
                    </a:cubicBezTo>
                    <a:lnTo>
                      <a:pt x="823347" y="84100"/>
                    </a:lnTo>
                    <a:lnTo>
                      <a:pt x="824301" y="93320"/>
                    </a:lnTo>
                    <a:lnTo>
                      <a:pt x="822712" y="98090"/>
                    </a:lnTo>
                    <a:lnTo>
                      <a:pt x="821122" y="101905"/>
                    </a:lnTo>
                    <a:lnTo>
                      <a:pt x="819373" y="109059"/>
                    </a:lnTo>
                    <a:lnTo>
                      <a:pt x="819373" y="112875"/>
                    </a:lnTo>
                    <a:cubicBezTo>
                      <a:pt x="819373" y="112875"/>
                      <a:pt x="821122" y="115577"/>
                      <a:pt x="821122" y="115577"/>
                    </a:cubicBezTo>
                    <a:lnTo>
                      <a:pt x="822870" y="119551"/>
                    </a:lnTo>
                    <a:lnTo>
                      <a:pt x="821916" y="124957"/>
                    </a:lnTo>
                    <a:lnTo>
                      <a:pt x="820803" y="128772"/>
                    </a:lnTo>
                    <a:lnTo>
                      <a:pt x="823189" y="139901"/>
                    </a:lnTo>
                    <a:lnTo>
                      <a:pt x="823824" y="145783"/>
                    </a:lnTo>
                    <a:lnTo>
                      <a:pt x="822552" y="149758"/>
                    </a:lnTo>
                    <a:lnTo>
                      <a:pt x="818896" y="161681"/>
                    </a:lnTo>
                    <a:lnTo>
                      <a:pt x="817147" y="170425"/>
                    </a:lnTo>
                    <a:lnTo>
                      <a:pt x="817624" y="175194"/>
                    </a:lnTo>
                    <a:lnTo>
                      <a:pt x="816034" y="179645"/>
                    </a:lnTo>
                    <a:lnTo>
                      <a:pt x="814127" y="186799"/>
                    </a:lnTo>
                    <a:lnTo>
                      <a:pt x="812060" y="192204"/>
                    </a:lnTo>
                    <a:lnTo>
                      <a:pt x="804747" y="203015"/>
                    </a:lnTo>
                    <a:lnTo>
                      <a:pt x="803316" y="208261"/>
                    </a:lnTo>
                    <a:lnTo>
                      <a:pt x="800931" y="214780"/>
                    </a:lnTo>
                    <a:lnTo>
                      <a:pt x="795685" y="218595"/>
                    </a:lnTo>
                    <a:lnTo>
                      <a:pt x="791711" y="220979"/>
                    </a:lnTo>
                    <a:lnTo>
                      <a:pt x="783126" y="223364"/>
                    </a:lnTo>
                    <a:lnTo>
                      <a:pt x="778197" y="223364"/>
                    </a:lnTo>
                    <a:cubicBezTo>
                      <a:pt x="778197" y="223364"/>
                      <a:pt x="775654" y="221933"/>
                      <a:pt x="775654" y="221933"/>
                    </a:cubicBezTo>
                    <a:lnTo>
                      <a:pt x="774223" y="220662"/>
                    </a:lnTo>
                    <a:lnTo>
                      <a:pt x="768341" y="218595"/>
                    </a:lnTo>
                    <a:lnTo>
                      <a:pt x="761187" y="213826"/>
                    </a:lnTo>
                    <a:lnTo>
                      <a:pt x="755623" y="212236"/>
                    </a:lnTo>
                    <a:lnTo>
                      <a:pt x="752920" y="207466"/>
                    </a:lnTo>
                    <a:lnTo>
                      <a:pt x="752602" y="205559"/>
                    </a:lnTo>
                    <a:lnTo>
                      <a:pt x="751648" y="203015"/>
                    </a:lnTo>
                    <a:lnTo>
                      <a:pt x="748786" y="199676"/>
                    </a:lnTo>
                    <a:lnTo>
                      <a:pt x="743381" y="198563"/>
                    </a:lnTo>
                    <a:lnTo>
                      <a:pt x="737817" y="196179"/>
                    </a:lnTo>
                    <a:lnTo>
                      <a:pt x="734320" y="196497"/>
                    </a:lnTo>
                    <a:lnTo>
                      <a:pt x="726848" y="194430"/>
                    </a:lnTo>
                    <a:lnTo>
                      <a:pt x="721919" y="191410"/>
                    </a:lnTo>
                    <a:lnTo>
                      <a:pt x="717309" y="187276"/>
                    </a:lnTo>
                    <a:lnTo>
                      <a:pt x="711268" y="180122"/>
                    </a:lnTo>
                    <a:lnTo>
                      <a:pt x="706180" y="178214"/>
                    </a:lnTo>
                    <a:lnTo>
                      <a:pt x="699662" y="175194"/>
                    </a:lnTo>
                    <a:lnTo>
                      <a:pt x="695847" y="172809"/>
                    </a:lnTo>
                    <a:lnTo>
                      <a:pt x="693621" y="171538"/>
                    </a:lnTo>
                    <a:lnTo>
                      <a:pt x="691078" y="169630"/>
                    </a:lnTo>
                    <a:lnTo>
                      <a:pt x="688852" y="170107"/>
                    </a:lnTo>
                    <a:lnTo>
                      <a:pt x="684877" y="170107"/>
                    </a:lnTo>
                    <a:cubicBezTo>
                      <a:pt x="684877" y="170107"/>
                      <a:pt x="682334" y="168358"/>
                      <a:pt x="682334" y="168358"/>
                    </a:cubicBezTo>
                    <a:lnTo>
                      <a:pt x="682016" y="166927"/>
                    </a:lnTo>
                    <a:lnTo>
                      <a:pt x="682334" y="165814"/>
                    </a:lnTo>
                    <a:lnTo>
                      <a:pt x="682334" y="163906"/>
                    </a:lnTo>
                    <a:cubicBezTo>
                      <a:pt x="682334" y="163906"/>
                      <a:pt x="681539" y="163589"/>
                      <a:pt x="681539" y="163589"/>
                    </a:cubicBezTo>
                    <a:lnTo>
                      <a:pt x="680585" y="163589"/>
                    </a:lnTo>
                    <a:cubicBezTo>
                      <a:pt x="680585" y="163589"/>
                      <a:pt x="679790" y="164066"/>
                      <a:pt x="679790" y="164066"/>
                    </a:cubicBezTo>
                    <a:lnTo>
                      <a:pt x="678836" y="164383"/>
                    </a:lnTo>
                    <a:lnTo>
                      <a:pt x="675339" y="162953"/>
                    </a:lnTo>
                    <a:lnTo>
                      <a:pt x="670410" y="160409"/>
                    </a:lnTo>
                    <a:lnTo>
                      <a:pt x="669457" y="158183"/>
                    </a:lnTo>
                    <a:lnTo>
                      <a:pt x="667867" y="155481"/>
                    </a:lnTo>
                    <a:lnTo>
                      <a:pt x="661031" y="151665"/>
                    </a:lnTo>
                    <a:lnTo>
                      <a:pt x="657056" y="148485"/>
                    </a:lnTo>
                    <a:lnTo>
                      <a:pt x="648313" y="143875"/>
                    </a:lnTo>
                    <a:lnTo>
                      <a:pt x="646087" y="141650"/>
                    </a:lnTo>
                    <a:lnTo>
                      <a:pt x="645292" y="139742"/>
                    </a:lnTo>
                    <a:lnTo>
                      <a:pt x="644656" y="136880"/>
                    </a:lnTo>
                    <a:lnTo>
                      <a:pt x="646564" y="133860"/>
                    </a:lnTo>
                    <a:lnTo>
                      <a:pt x="648471" y="131793"/>
                    </a:lnTo>
                    <a:lnTo>
                      <a:pt x="654353" y="123049"/>
                    </a:lnTo>
                    <a:lnTo>
                      <a:pt x="656102" y="121459"/>
                    </a:lnTo>
                    <a:lnTo>
                      <a:pt x="658328" y="119074"/>
                    </a:lnTo>
                    <a:lnTo>
                      <a:pt x="660395" y="112715"/>
                    </a:lnTo>
                    <a:lnTo>
                      <a:pt x="661348" y="109059"/>
                    </a:lnTo>
                    <a:lnTo>
                      <a:pt x="659600" y="103654"/>
                    </a:lnTo>
                    <a:lnTo>
                      <a:pt x="659600" y="94433"/>
                    </a:lnTo>
                    <a:cubicBezTo>
                      <a:pt x="659600" y="94433"/>
                      <a:pt x="666436" y="90935"/>
                      <a:pt x="666436" y="90935"/>
                    </a:cubicBezTo>
                    <a:lnTo>
                      <a:pt x="668344" y="90459"/>
                    </a:lnTo>
                    <a:lnTo>
                      <a:pt x="670093" y="89664"/>
                    </a:lnTo>
                    <a:lnTo>
                      <a:pt x="672159" y="90776"/>
                    </a:lnTo>
                    <a:lnTo>
                      <a:pt x="673590" y="92525"/>
                    </a:lnTo>
                    <a:lnTo>
                      <a:pt x="675021" y="92207"/>
                    </a:lnTo>
                    <a:lnTo>
                      <a:pt x="678836" y="85848"/>
                    </a:lnTo>
                    <a:lnTo>
                      <a:pt x="678200" y="83146"/>
                    </a:lnTo>
                    <a:lnTo>
                      <a:pt x="676611" y="80920"/>
                    </a:lnTo>
                    <a:lnTo>
                      <a:pt x="677088" y="79489"/>
                    </a:lnTo>
                    <a:lnTo>
                      <a:pt x="688852" y="66930"/>
                    </a:lnTo>
                    <a:lnTo>
                      <a:pt x="687421" y="63909"/>
                    </a:lnTo>
                    <a:lnTo>
                      <a:pt x="685672" y="63273"/>
                    </a:lnTo>
                    <a:lnTo>
                      <a:pt x="682334" y="63273"/>
                    </a:lnTo>
                    <a:cubicBezTo>
                      <a:pt x="682334" y="63273"/>
                      <a:pt x="679154" y="60730"/>
                      <a:pt x="679154" y="60730"/>
                    </a:cubicBezTo>
                    <a:lnTo>
                      <a:pt x="677088" y="55642"/>
                    </a:lnTo>
                    <a:lnTo>
                      <a:pt x="674385" y="55642"/>
                    </a:lnTo>
                    <a:cubicBezTo>
                      <a:pt x="674385" y="55642"/>
                      <a:pt x="669457" y="60730"/>
                      <a:pt x="669457" y="60730"/>
                    </a:cubicBezTo>
                    <a:lnTo>
                      <a:pt x="668820" y="62001"/>
                    </a:lnTo>
                    <a:lnTo>
                      <a:pt x="670093" y="62637"/>
                    </a:lnTo>
                    <a:lnTo>
                      <a:pt x="671206" y="65817"/>
                    </a:lnTo>
                    <a:lnTo>
                      <a:pt x="669297" y="69473"/>
                    </a:lnTo>
                    <a:lnTo>
                      <a:pt x="667390" y="69473"/>
                    </a:lnTo>
                    <a:cubicBezTo>
                      <a:pt x="667390" y="69473"/>
                      <a:pt x="664210" y="69156"/>
                      <a:pt x="664210" y="69156"/>
                    </a:cubicBezTo>
                    <a:lnTo>
                      <a:pt x="662780" y="66453"/>
                    </a:lnTo>
                    <a:lnTo>
                      <a:pt x="662144" y="62478"/>
                    </a:lnTo>
                    <a:lnTo>
                      <a:pt x="660077" y="61366"/>
                    </a:lnTo>
                    <a:lnTo>
                      <a:pt x="657692" y="62160"/>
                    </a:lnTo>
                    <a:lnTo>
                      <a:pt x="655785" y="63591"/>
                    </a:lnTo>
                    <a:lnTo>
                      <a:pt x="654513" y="64068"/>
                    </a:lnTo>
                    <a:lnTo>
                      <a:pt x="653400" y="63114"/>
                    </a:lnTo>
                    <a:lnTo>
                      <a:pt x="653400" y="61366"/>
                    </a:lnTo>
                    <a:cubicBezTo>
                      <a:pt x="653400" y="61366"/>
                      <a:pt x="656262" y="58504"/>
                      <a:pt x="656262" y="58504"/>
                    </a:cubicBezTo>
                    <a:lnTo>
                      <a:pt x="658646" y="56755"/>
                    </a:lnTo>
                    <a:lnTo>
                      <a:pt x="658646" y="56119"/>
                    </a:lnTo>
                    <a:cubicBezTo>
                      <a:pt x="658646" y="56119"/>
                      <a:pt x="657056" y="55642"/>
                      <a:pt x="657056" y="55642"/>
                    </a:cubicBezTo>
                    <a:lnTo>
                      <a:pt x="657374" y="54371"/>
                    </a:lnTo>
                    <a:lnTo>
                      <a:pt x="659600" y="52145"/>
                    </a:lnTo>
                    <a:lnTo>
                      <a:pt x="658487" y="52145"/>
                    </a:lnTo>
                    <a:cubicBezTo>
                      <a:pt x="658487" y="52145"/>
                      <a:pt x="655785" y="54529"/>
                      <a:pt x="655785" y="54529"/>
                    </a:cubicBezTo>
                    <a:lnTo>
                      <a:pt x="652764" y="55960"/>
                    </a:lnTo>
                    <a:lnTo>
                      <a:pt x="648790" y="58981"/>
                    </a:lnTo>
                    <a:lnTo>
                      <a:pt x="643225" y="60889"/>
                    </a:lnTo>
                    <a:lnTo>
                      <a:pt x="639410" y="63591"/>
                    </a:lnTo>
                    <a:lnTo>
                      <a:pt x="634004" y="62797"/>
                    </a:lnTo>
                    <a:lnTo>
                      <a:pt x="628917" y="60094"/>
                    </a:lnTo>
                    <a:lnTo>
                      <a:pt x="627804" y="58663"/>
                    </a:lnTo>
                    <a:lnTo>
                      <a:pt x="625261" y="56596"/>
                    </a:lnTo>
                    <a:lnTo>
                      <a:pt x="619696" y="58822"/>
                    </a:lnTo>
                    <a:lnTo>
                      <a:pt x="616199" y="58822"/>
                    </a:lnTo>
                    <a:cubicBezTo>
                      <a:pt x="616199" y="58822"/>
                      <a:pt x="614291" y="57868"/>
                      <a:pt x="614291" y="57868"/>
                    </a:cubicBezTo>
                    <a:lnTo>
                      <a:pt x="610953" y="57391"/>
                    </a:lnTo>
                    <a:lnTo>
                      <a:pt x="608091" y="55483"/>
                    </a:lnTo>
                    <a:lnTo>
                      <a:pt x="601414" y="52304"/>
                    </a:lnTo>
                    <a:lnTo>
                      <a:pt x="594260" y="51668"/>
                    </a:lnTo>
                    <a:lnTo>
                      <a:pt x="590762" y="51668"/>
                    </a:lnTo>
                    <a:cubicBezTo>
                      <a:pt x="590762" y="51668"/>
                      <a:pt x="588219" y="50237"/>
                      <a:pt x="588219" y="50237"/>
                    </a:cubicBezTo>
                    <a:lnTo>
                      <a:pt x="585675" y="49283"/>
                    </a:lnTo>
                    <a:lnTo>
                      <a:pt x="580747" y="48647"/>
                    </a:lnTo>
                    <a:lnTo>
                      <a:pt x="578680" y="46263"/>
                    </a:lnTo>
                    <a:lnTo>
                      <a:pt x="576136" y="41334"/>
                    </a:lnTo>
                    <a:lnTo>
                      <a:pt x="574229" y="40062"/>
                    </a:lnTo>
                    <a:lnTo>
                      <a:pt x="571208" y="39585"/>
                    </a:lnTo>
                    <a:lnTo>
                      <a:pt x="568028" y="41811"/>
                    </a:lnTo>
                    <a:lnTo>
                      <a:pt x="566121" y="42924"/>
                    </a:lnTo>
                    <a:lnTo>
                      <a:pt x="562464" y="38950"/>
                    </a:lnTo>
                    <a:lnTo>
                      <a:pt x="556105" y="34816"/>
                    </a:lnTo>
                    <a:lnTo>
                      <a:pt x="554038" y="34180"/>
                    </a:lnTo>
                    <a:lnTo>
                      <a:pt x="552926" y="35134"/>
                    </a:lnTo>
                    <a:lnTo>
                      <a:pt x="552131" y="37042"/>
                    </a:lnTo>
                    <a:lnTo>
                      <a:pt x="550859" y="37042"/>
                    </a:lnTo>
                    <a:cubicBezTo>
                      <a:pt x="550859" y="37042"/>
                      <a:pt x="549428" y="36406"/>
                      <a:pt x="549428" y="36406"/>
                    </a:cubicBezTo>
                    <a:lnTo>
                      <a:pt x="546885" y="34022"/>
                    </a:lnTo>
                    <a:lnTo>
                      <a:pt x="545295" y="33545"/>
                    </a:lnTo>
                    <a:lnTo>
                      <a:pt x="541002" y="36088"/>
                    </a:lnTo>
                    <a:lnTo>
                      <a:pt x="541320" y="37042"/>
                    </a:lnTo>
                    <a:lnTo>
                      <a:pt x="544818" y="38314"/>
                    </a:lnTo>
                    <a:lnTo>
                      <a:pt x="548474" y="41970"/>
                    </a:lnTo>
                    <a:lnTo>
                      <a:pt x="550223" y="42765"/>
                    </a:lnTo>
                    <a:lnTo>
                      <a:pt x="554357" y="41811"/>
                    </a:lnTo>
                    <a:lnTo>
                      <a:pt x="560080" y="42447"/>
                    </a:lnTo>
                    <a:lnTo>
                      <a:pt x="565803" y="47057"/>
                    </a:lnTo>
                    <a:lnTo>
                      <a:pt x="565008" y="49283"/>
                    </a:lnTo>
                    <a:lnTo>
                      <a:pt x="564531" y="52463"/>
                    </a:lnTo>
                    <a:lnTo>
                      <a:pt x="564531" y="55960"/>
                    </a:lnTo>
                    <a:cubicBezTo>
                      <a:pt x="564531" y="55960"/>
                      <a:pt x="564531" y="58345"/>
                      <a:pt x="564531" y="58345"/>
                    </a:cubicBezTo>
                    <a:lnTo>
                      <a:pt x="566915" y="60889"/>
                    </a:lnTo>
                    <a:lnTo>
                      <a:pt x="565803" y="60889"/>
                    </a:lnTo>
                    <a:cubicBezTo>
                      <a:pt x="565803" y="60889"/>
                      <a:pt x="563100" y="60571"/>
                      <a:pt x="563100" y="60571"/>
                    </a:cubicBezTo>
                    <a:lnTo>
                      <a:pt x="561033" y="61207"/>
                    </a:lnTo>
                    <a:lnTo>
                      <a:pt x="559126" y="62478"/>
                    </a:lnTo>
                    <a:lnTo>
                      <a:pt x="558172" y="65976"/>
                    </a:lnTo>
                    <a:lnTo>
                      <a:pt x="557059" y="64386"/>
                    </a:lnTo>
                    <a:lnTo>
                      <a:pt x="553720" y="62797"/>
                    </a:lnTo>
                    <a:lnTo>
                      <a:pt x="551654" y="63909"/>
                    </a:lnTo>
                    <a:lnTo>
                      <a:pt x="548315" y="65499"/>
                    </a:lnTo>
                    <a:lnTo>
                      <a:pt x="545295" y="64863"/>
                    </a:lnTo>
                    <a:lnTo>
                      <a:pt x="543387" y="64068"/>
                    </a:lnTo>
                    <a:lnTo>
                      <a:pt x="538776" y="65340"/>
                    </a:lnTo>
                    <a:lnTo>
                      <a:pt x="530510" y="65340"/>
                    </a:lnTo>
                    <a:cubicBezTo>
                      <a:pt x="530510" y="65340"/>
                      <a:pt x="527807" y="63432"/>
                      <a:pt x="527807" y="63432"/>
                    </a:cubicBezTo>
                    <a:lnTo>
                      <a:pt x="527012" y="60094"/>
                    </a:lnTo>
                    <a:lnTo>
                      <a:pt x="526376" y="59299"/>
                    </a:lnTo>
                    <a:lnTo>
                      <a:pt x="525582" y="60730"/>
                    </a:lnTo>
                    <a:lnTo>
                      <a:pt x="524309" y="62478"/>
                    </a:lnTo>
                    <a:lnTo>
                      <a:pt x="519381" y="62797"/>
                    </a:lnTo>
                    <a:lnTo>
                      <a:pt x="518586" y="63432"/>
                    </a:lnTo>
                    <a:lnTo>
                      <a:pt x="518904" y="65022"/>
                    </a:lnTo>
                    <a:lnTo>
                      <a:pt x="518904" y="67089"/>
                    </a:lnTo>
                    <a:cubicBezTo>
                      <a:pt x="518904" y="67089"/>
                      <a:pt x="516837" y="67089"/>
                      <a:pt x="516837" y="67089"/>
                    </a:cubicBezTo>
                    <a:lnTo>
                      <a:pt x="514453" y="67566"/>
                    </a:lnTo>
                    <a:lnTo>
                      <a:pt x="514771" y="70109"/>
                    </a:lnTo>
                    <a:lnTo>
                      <a:pt x="515248" y="72017"/>
                    </a:lnTo>
                    <a:lnTo>
                      <a:pt x="514294" y="72971"/>
                    </a:lnTo>
                    <a:lnTo>
                      <a:pt x="511751" y="71222"/>
                    </a:lnTo>
                    <a:lnTo>
                      <a:pt x="510638" y="69315"/>
                    </a:lnTo>
                    <a:lnTo>
                      <a:pt x="508730" y="68679"/>
                    </a:lnTo>
                    <a:lnTo>
                      <a:pt x="507299" y="69315"/>
                    </a:lnTo>
                    <a:lnTo>
                      <a:pt x="506981" y="71063"/>
                    </a:lnTo>
                    <a:lnTo>
                      <a:pt x="506981" y="75515"/>
                    </a:lnTo>
                    <a:cubicBezTo>
                      <a:pt x="506981" y="75515"/>
                      <a:pt x="505868" y="75992"/>
                      <a:pt x="505868" y="75992"/>
                    </a:cubicBezTo>
                    <a:lnTo>
                      <a:pt x="502530" y="75992"/>
                    </a:lnTo>
                    <a:cubicBezTo>
                      <a:pt x="502530" y="75992"/>
                      <a:pt x="500940" y="76628"/>
                      <a:pt x="500940" y="76628"/>
                    </a:cubicBezTo>
                    <a:lnTo>
                      <a:pt x="498555" y="82351"/>
                    </a:lnTo>
                    <a:lnTo>
                      <a:pt x="494263" y="84576"/>
                    </a:lnTo>
                    <a:lnTo>
                      <a:pt x="493627" y="87597"/>
                    </a:lnTo>
                    <a:lnTo>
                      <a:pt x="493309" y="90141"/>
                    </a:lnTo>
                    <a:lnTo>
                      <a:pt x="496965" y="94751"/>
                    </a:lnTo>
                    <a:lnTo>
                      <a:pt x="495217" y="97136"/>
                    </a:lnTo>
                    <a:lnTo>
                      <a:pt x="493468" y="99044"/>
                    </a:lnTo>
                    <a:lnTo>
                      <a:pt x="491719" y="99838"/>
                    </a:lnTo>
                    <a:lnTo>
                      <a:pt x="487904" y="100633"/>
                    </a:lnTo>
                    <a:lnTo>
                      <a:pt x="485042" y="102700"/>
                    </a:lnTo>
                    <a:lnTo>
                      <a:pt x="483770" y="104926"/>
                    </a:lnTo>
                    <a:lnTo>
                      <a:pt x="483770" y="106992"/>
                    </a:lnTo>
                    <a:cubicBezTo>
                      <a:pt x="483770" y="106992"/>
                      <a:pt x="482816" y="109695"/>
                      <a:pt x="482816" y="109695"/>
                    </a:cubicBezTo>
                    <a:lnTo>
                      <a:pt x="481544" y="112875"/>
                    </a:lnTo>
                    <a:lnTo>
                      <a:pt x="481226" y="114623"/>
                    </a:lnTo>
                    <a:lnTo>
                      <a:pt x="478683" y="116372"/>
                    </a:lnTo>
                    <a:lnTo>
                      <a:pt x="474072" y="121459"/>
                    </a:lnTo>
                    <a:lnTo>
                      <a:pt x="471688" y="126706"/>
                    </a:lnTo>
                    <a:lnTo>
                      <a:pt x="474708" y="129567"/>
                    </a:lnTo>
                    <a:lnTo>
                      <a:pt x="478206" y="131634"/>
                    </a:lnTo>
                    <a:lnTo>
                      <a:pt x="480750" y="131634"/>
                    </a:lnTo>
                    <a:cubicBezTo>
                      <a:pt x="480750" y="131634"/>
                      <a:pt x="480750" y="132111"/>
                      <a:pt x="480750" y="132111"/>
                    </a:cubicBezTo>
                    <a:lnTo>
                      <a:pt x="478047" y="134178"/>
                    </a:lnTo>
                    <a:lnTo>
                      <a:pt x="479796" y="136403"/>
                    </a:lnTo>
                    <a:lnTo>
                      <a:pt x="482339" y="138470"/>
                    </a:lnTo>
                    <a:lnTo>
                      <a:pt x="483929" y="138788"/>
                    </a:lnTo>
                    <a:lnTo>
                      <a:pt x="485042" y="139583"/>
                    </a:lnTo>
                    <a:lnTo>
                      <a:pt x="482657" y="140060"/>
                    </a:lnTo>
                    <a:lnTo>
                      <a:pt x="479001" y="140060"/>
                    </a:lnTo>
                    <a:cubicBezTo>
                      <a:pt x="479001" y="140060"/>
                      <a:pt x="478365" y="142444"/>
                      <a:pt x="478365" y="142444"/>
                    </a:cubicBezTo>
                    <a:lnTo>
                      <a:pt x="478842" y="144988"/>
                    </a:lnTo>
                    <a:lnTo>
                      <a:pt x="479477" y="147214"/>
                    </a:lnTo>
                    <a:lnTo>
                      <a:pt x="479001" y="148804"/>
                    </a:lnTo>
                    <a:lnTo>
                      <a:pt x="477729" y="147691"/>
                    </a:lnTo>
                    <a:lnTo>
                      <a:pt x="477093" y="146101"/>
                    </a:lnTo>
                    <a:lnTo>
                      <a:pt x="473914" y="142763"/>
                    </a:lnTo>
                    <a:lnTo>
                      <a:pt x="471688" y="141809"/>
                    </a:lnTo>
                    <a:lnTo>
                      <a:pt x="468349" y="141013"/>
                    </a:lnTo>
                    <a:lnTo>
                      <a:pt x="467395" y="141967"/>
                    </a:lnTo>
                    <a:lnTo>
                      <a:pt x="467395" y="147055"/>
                    </a:lnTo>
                    <a:cubicBezTo>
                      <a:pt x="467395" y="147055"/>
                      <a:pt x="466919" y="149439"/>
                      <a:pt x="466919" y="149439"/>
                    </a:cubicBezTo>
                    <a:lnTo>
                      <a:pt x="465806" y="148168"/>
                    </a:lnTo>
                    <a:lnTo>
                      <a:pt x="465488" y="144511"/>
                    </a:lnTo>
                    <a:lnTo>
                      <a:pt x="462467" y="141490"/>
                    </a:lnTo>
                    <a:lnTo>
                      <a:pt x="450385" y="138470"/>
                    </a:lnTo>
                    <a:lnTo>
                      <a:pt x="448636" y="138470"/>
                    </a:lnTo>
                    <a:cubicBezTo>
                      <a:pt x="448636" y="138470"/>
                      <a:pt x="445774" y="138629"/>
                      <a:pt x="445774" y="138629"/>
                    </a:cubicBezTo>
                    <a:lnTo>
                      <a:pt x="443867" y="139901"/>
                    </a:lnTo>
                    <a:lnTo>
                      <a:pt x="443867" y="141013"/>
                    </a:lnTo>
                    <a:cubicBezTo>
                      <a:pt x="443867" y="141013"/>
                      <a:pt x="442436" y="141967"/>
                      <a:pt x="442436" y="141967"/>
                    </a:cubicBezTo>
                    <a:lnTo>
                      <a:pt x="440369" y="143080"/>
                    </a:lnTo>
                    <a:lnTo>
                      <a:pt x="438461" y="144670"/>
                    </a:lnTo>
                    <a:lnTo>
                      <a:pt x="437190" y="146101"/>
                    </a:lnTo>
                    <a:lnTo>
                      <a:pt x="437190" y="147849"/>
                    </a:lnTo>
                    <a:cubicBezTo>
                      <a:pt x="437190" y="147849"/>
                      <a:pt x="438620" y="151029"/>
                      <a:pt x="438620" y="151029"/>
                    </a:cubicBezTo>
                    <a:lnTo>
                      <a:pt x="439574" y="151983"/>
                    </a:lnTo>
                    <a:lnTo>
                      <a:pt x="439574" y="153573"/>
                    </a:lnTo>
                    <a:cubicBezTo>
                      <a:pt x="439574" y="153573"/>
                      <a:pt x="437984" y="151983"/>
                      <a:pt x="437984" y="151983"/>
                    </a:cubicBezTo>
                    <a:lnTo>
                      <a:pt x="436713" y="151506"/>
                    </a:lnTo>
                    <a:lnTo>
                      <a:pt x="435441" y="154050"/>
                    </a:lnTo>
                    <a:lnTo>
                      <a:pt x="434169" y="154527"/>
                    </a:lnTo>
                    <a:lnTo>
                      <a:pt x="434487" y="147532"/>
                    </a:lnTo>
                    <a:lnTo>
                      <a:pt x="435759" y="142763"/>
                    </a:lnTo>
                    <a:lnTo>
                      <a:pt x="436713" y="139901"/>
                    </a:lnTo>
                    <a:lnTo>
                      <a:pt x="437825" y="137675"/>
                    </a:lnTo>
                    <a:lnTo>
                      <a:pt x="437348" y="136562"/>
                    </a:lnTo>
                    <a:lnTo>
                      <a:pt x="428923" y="129885"/>
                    </a:lnTo>
                    <a:lnTo>
                      <a:pt x="425425" y="124480"/>
                    </a:lnTo>
                    <a:lnTo>
                      <a:pt x="422881" y="121459"/>
                    </a:lnTo>
                    <a:lnTo>
                      <a:pt x="418748" y="118598"/>
                    </a:lnTo>
                    <a:lnTo>
                      <a:pt x="416681" y="116690"/>
                    </a:lnTo>
                    <a:lnTo>
                      <a:pt x="411912" y="113828"/>
                    </a:lnTo>
                    <a:lnTo>
                      <a:pt x="406348" y="111921"/>
                    </a:lnTo>
                    <a:lnTo>
                      <a:pt x="403645" y="109218"/>
                    </a:lnTo>
                    <a:lnTo>
                      <a:pt x="400624" y="108264"/>
                    </a:lnTo>
                    <a:lnTo>
                      <a:pt x="396968" y="109536"/>
                    </a:lnTo>
                    <a:lnTo>
                      <a:pt x="396650" y="111921"/>
                    </a:lnTo>
                    <a:lnTo>
                      <a:pt x="397127" y="114305"/>
                    </a:lnTo>
                    <a:lnTo>
                      <a:pt x="394265" y="118280"/>
                    </a:lnTo>
                    <a:lnTo>
                      <a:pt x="391086" y="120347"/>
                    </a:lnTo>
                    <a:lnTo>
                      <a:pt x="388542" y="117962"/>
                    </a:lnTo>
                    <a:lnTo>
                      <a:pt x="386317" y="116213"/>
                    </a:lnTo>
                    <a:lnTo>
                      <a:pt x="384091" y="117485"/>
                    </a:lnTo>
                    <a:lnTo>
                      <a:pt x="383455" y="119710"/>
                    </a:lnTo>
                    <a:lnTo>
                      <a:pt x="382342" y="120506"/>
                    </a:lnTo>
                    <a:lnTo>
                      <a:pt x="381547" y="119074"/>
                    </a:lnTo>
                    <a:lnTo>
                      <a:pt x="380275" y="115895"/>
                    </a:lnTo>
                    <a:lnTo>
                      <a:pt x="378368" y="114623"/>
                    </a:lnTo>
                    <a:lnTo>
                      <a:pt x="376460" y="115259"/>
                    </a:lnTo>
                    <a:lnTo>
                      <a:pt x="377096" y="117803"/>
                    </a:lnTo>
                    <a:lnTo>
                      <a:pt x="378209" y="119234"/>
                    </a:lnTo>
                    <a:lnTo>
                      <a:pt x="377891" y="121300"/>
                    </a:lnTo>
                    <a:lnTo>
                      <a:pt x="376460" y="122254"/>
                    </a:lnTo>
                    <a:lnTo>
                      <a:pt x="376142" y="124162"/>
                    </a:lnTo>
                    <a:lnTo>
                      <a:pt x="375347" y="126706"/>
                    </a:lnTo>
                    <a:lnTo>
                      <a:pt x="375347" y="130362"/>
                    </a:lnTo>
                    <a:cubicBezTo>
                      <a:pt x="375347" y="130362"/>
                      <a:pt x="373280" y="131157"/>
                      <a:pt x="373280" y="131157"/>
                    </a:cubicBezTo>
                    <a:lnTo>
                      <a:pt x="371690" y="134018"/>
                    </a:lnTo>
                    <a:lnTo>
                      <a:pt x="370578" y="133383"/>
                    </a:lnTo>
                    <a:lnTo>
                      <a:pt x="370260" y="131475"/>
                    </a:lnTo>
                    <a:lnTo>
                      <a:pt x="369624" y="129567"/>
                    </a:lnTo>
                    <a:lnTo>
                      <a:pt x="367239" y="128772"/>
                    </a:lnTo>
                    <a:lnTo>
                      <a:pt x="366444" y="130521"/>
                    </a:lnTo>
                    <a:lnTo>
                      <a:pt x="365967" y="131157"/>
                    </a:lnTo>
                    <a:lnTo>
                      <a:pt x="365173" y="131157"/>
                    </a:lnTo>
                    <a:cubicBezTo>
                      <a:pt x="365173" y="131157"/>
                      <a:pt x="365650" y="129885"/>
                      <a:pt x="365650" y="129885"/>
                    </a:cubicBezTo>
                    <a:lnTo>
                      <a:pt x="365650" y="127182"/>
                    </a:lnTo>
                    <a:cubicBezTo>
                      <a:pt x="365650" y="127182"/>
                      <a:pt x="366285" y="124321"/>
                      <a:pt x="366285" y="124321"/>
                    </a:cubicBezTo>
                    <a:lnTo>
                      <a:pt x="364060" y="123367"/>
                    </a:lnTo>
                    <a:lnTo>
                      <a:pt x="363106" y="124003"/>
                    </a:lnTo>
                    <a:lnTo>
                      <a:pt x="363106" y="126388"/>
                    </a:lnTo>
                    <a:cubicBezTo>
                      <a:pt x="363106" y="126388"/>
                      <a:pt x="362629" y="129885"/>
                      <a:pt x="362629" y="129885"/>
                    </a:cubicBezTo>
                    <a:lnTo>
                      <a:pt x="360403" y="130362"/>
                    </a:lnTo>
                    <a:lnTo>
                      <a:pt x="358495" y="131952"/>
                    </a:lnTo>
                    <a:lnTo>
                      <a:pt x="355634" y="131952"/>
                    </a:lnTo>
                    <a:cubicBezTo>
                      <a:pt x="355634" y="131952"/>
                      <a:pt x="354203" y="132747"/>
                      <a:pt x="354203" y="132747"/>
                    </a:cubicBezTo>
                    <a:lnTo>
                      <a:pt x="353726" y="134654"/>
                    </a:lnTo>
                    <a:lnTo>
                      <a:pt x="351183" y="136562"/>
                    </a:lnTo>
                    <a:lnTo>
                      <a:pt x="351183" y="138947"/>
                    </a:lnTo>
                    <a:cubicBezTo>
                      <a:pt x="351183" y="138947"/>
                      <a:pt x="352931" y="141332"/>
                      <a:pt x="352931" y="141332"/>
                    </a:cubicBezTo>
                    <a:lnTo>
                      <a:pt x="352931" y="143398"/>
                    </a:lnTo>
                    <a:cubicBezTo>
                      <a:pt x="352931" y="143398"/>
                      <a:pt x="357065" y="145465"/>
                      <a:pt x="357065" y="145465"/>
                    </a:cubicBezTo>
                    <a:lnTo>
                      <a:pt x="357065" y="147532"/>
                    </a:lnTo>
                    <a:cubicBezTo>
                      <a:pt x="357065" y="147532"/>
                      <a:pt x="356269" y="148485"/>
                      <a:pt x="356269" y="148485"/>
                    </a:cubicBezTo>
                    <a:lnTo>
                      <a:pt x="354680" y="148168"/>
                    </a:lnTo>
                    <a:lnTo>
                      <a:pt x="351341" y="146419"/>
                    </a:lnTo>
                    <a:lnTo>
                      <a:pt x="348003" y="146101"/>
                    </a:lnTo>
                    <a:lnTo>
                      <a:pt x="347049" y="145306"/>
                    </a:lnTo>
                    <a:lnTo>
                      <a:pt x="346572" y="145942"/>
                    </a:lnTo>
                    <a:lnTo>
                      <a:pt x="346572" y="147373"/>
                    </a:lnTo>
                    <a:cubicBezTo>
                      <a:pt x="346572" y="147373"/>
                      <a:pt x="345300" y="148327"/>
                      <a:pt x="345300" y="148327"/>
                    </a:cubicBezTo>
                    <a:lnTo>
                      <a:pt x="343392" y="148327"/>
                    </a:lnTo>
                    <a:cubicBezTo>
                      <a:pt x="343392" y="148327"/>
                      <a:pt x="341167" y="149916"/>
                      <a:pt x="341167" y="149916"/>
                    </a:cubicBezTo>
                    <a:lnTo>
                      <a:pt x="342757" y="152301"/>
                    </a:lnTo>
                    <a:lnTo>
                      <a:pt x="342438" y="153255"/>
                    </a:lnTo>
                    <a:lnTo>
                      <a:pt x="343234" y="154368"/>
                    </a:lnTo>
                    <a:lnTo>
                      <a:pt x="346572" y="154368"/>
                    </a:lnTo>
                    <a:cubicBezTo>
                      <a:pt x="346572" y="154368"/>
                      <a:pt x="348003" y="154368"/>
                      <a:pt x="348003" y="154368"/>
                    </a:cubicBezTo>
                    <a:lnTo>
                      <a:pt x="348003" y="156276"/>
                    </a:lnTo>
                    <a:cubicBezTo>
                      <a:pt x="348003" y="156276"/>
                      <a:pt x="347685" y="158183"/>
                      <a:pt x="347685" y="158183"/>
                    </a:cubicBezTo>
                    <a:lnTo>
                      <a:pt x="346413" y="158819"/>
                    </a:lnTo>
                    <a:lnTo>
                      <a:pt x="345141" y="157070"/>
                    </a:lnTo>
                    <a:lnTo>
                      <a:pt x="338782" y="153573"/>
                    </a:lnTo>
                    <a:lnTo>
                      <a:pt x="337192" y="153255"/>
                    </a:lnTo>
                    <a:lnTo>
                      <a:pt x="336875" y="154368"/>
                    </a:lnTo>
                    <a:lnTo>
                      <a:pt x="337192" y="155798"/>
                    </a:lnTo>
                    <a:lnTo>
                      <a:pt x="335920" y="157547"/>
                    </a:lnTo>
                    <a:lnTo>
                      <a:pt x="333536" y="159773"/>
                    </a:lnTo>
                    <a:lnTo>
                      <a:pt x="331946" y="159137"/>
                    </a:lnTo>
                    <a:lnTo>
                      <a:pt x="330038" y="159614"/>
                    </a:lnTo>
                    <a:lnTo>
                      <a:pt x="328767" y="163429"/>
                    </a:lnTo>
                    <a:lnTo>
                      <a:pt x="328290" y="167245"/>
                    </a:lnTo>
                    <a:lnTo>
                      <a:pt x="330356" y="169948"/>
                    </a:lnTo>
                    <a:lnTo>
                      <a:pt x="331787" y="173445"/>
                    </a:lnTo>
                    <a:lnTo>
                      <a:pt x="334649" y="168994"/>
                    </a:lnTo>
                    <a:lnTo>
                      <a:pt x="335920" y="168517"/>
                    </a:lnTo>
                    <a:lnTo>
                      <a:pt x="335920" y="170425"/>
                    </a:lnTo>
                    <a:cubicBezTo>
                      <a:pt x="335920" y="170425"/>
                      <a:pt x="334808" y="172332"/>
                      <a:pt x="334808" y="172332"/>
                    </a:cubicBezTo>
                    <a:lnTo>
                      <a:pt x="334172" y="174717"/>
                    </a:lnTo>
                    <a:lnTo>
                      <a:pt x="334172" y="177420"/>
                    </a:lnTo>
                    <a:cubicBezTo>
                      <a:pt x="334172" y="177420"/>
                      <a:pt x="331946" y="177420"/>
                      <a:pt x="331946" y="177420"/>
                    </a:cubicBezTo>
                    <a:lnTo>
                      <a:pt x="329720" y="177102"/>
                    </a:lnTo>
                    <a:lnTo>
                      <a:pt x="329243" y="177897"/>
                    </a:lnTo>
                    <a:lnTo>
                      <a:pt x="328448" y="179963"/>
                    </a:lnTo>
                    <a:lnTo>
                      <a:pt x="328926" y="182825"/>
                    </a:lnTo>
                    <a:lnTo>
                      <a:pt x="330356" y="183938"/>
                    </a:lnTo>
                    <a:lnTo>
                      <a:pt x="333695" y="183938"/>
                    </a:lnTo>
                    <a:cubicBezTo>
                      <a:pt x="333695" y="183938"/>
                      <a:pt x="336556" y="183938"/>
                      <a:pt x="336556" y="183938"/>
                    </a:cubicBezTo>
                    <a:lnTo>
                      <a:pt x="339100" y="184892"/>
                    </a:lnTo>
                    <a:lnTo>
                      <a:pt x="339577" y="185686"/>
                    </a:lnTo>
                    <a:lnTo>
                      <a:pt x="337352" y="185209"/>
                    </a:lnTo>
                    <a:lnTo>
                      <a:pt x="332741" y="185528"/>
                    </a:lnTo>
                    <a:lnTo>
                      <a:pt x="330515" y="185209"/>
                    </a:lnTo>
                    <a:lnTo>
                      <a:pt x="326064" y="185209"/>
                    </a:lnTo>
                    <a:cubicBezTo>
                      <a:pt x="326064" y="185209"/>
                      <a:pt x="322725" y="183779"/>
                      <a:pt x="322725" y="183779"/>
                    </a:cubicBezTo>
                    <a:lnTo>
                      <a:pt x="321135" y="182189"/>
                    </a:lnTo>
                    <a:lnTo>
                      <a:pt x="318751" y="181712"/>
                    </a:lnTo>
                    <a:lnTo>
                      <a:pt x="316366" y="182348"/>
                    </a:lnTo>
                    <a:lnTo>
                      <a:pt x="315094" y="184574"/>
                    </a:lnTo>
                    <a:lnTo>
                      <a:pt x="313505" y="185051"/>
                    </a:lnTo>
                    <a:lnTo>
                      <a:pt x="309689" y="179486"/>
                    </a:lnTo>
                    <a:lnTo>
                      <a:pt x="307304" y="179168"/>
                    </a:lnTo>
                    <a:lnTo>
                      <a:pt x="306191" y="180440"/>
                    </a:lnTo>
                    <a:lnTo>
                      <a:pt x="307304" y="183938"/>
                    </a:lnTo>
                    <a:lnTo>
                      <a:pt x="306668" y="186005"/>
                    </a:lnTo>
                    <a:lnTo>
                      <a:pt x="305397" y="187594"/>
                    </a:lnTo>
                    <a:lnTo>
                      <a:pt x="303807" y="187594"/>
                    </a:lnTo>
                    <a:cubicBezTo>
                      <a:pt x="303807" y="187594"/>
                      <a:pt x="302853" y="188230"/>
                      <a:pt x="302853" y="188230"/>
                    </a:cubicBezTo>
                    <a:lnTo>
                      <a:pt x="303648" y="189661"/>
                    </a:lnTo>
                    <a:lnTo>
                      <a:pt x="306191" y="193317"/>
                    </a:lnTo>
                    <a:lnTo>
                      <a:pt x="308258" y="194907"/>
                    </a:lnTo>
                    <a:lnTo>
                      <a:pt x="310166" y="197133"/>
                    </a:lnTo>
                    <a:lnTo>
                      <a:pt x="311120" y="199040"/>
                    </a:lnTo>
                    <a:lnTo>
                      <a:pt x="313346" y="199040"/>
                    </a:lnTo>
                    <a:cubicBezTo>
                      <a:pt x="313346" y="199040"/>
                      <a:pt x="313823" y="200472"/>
                      <a:pt x="313823" y="200472"/>
                    </a:cubicBezTo>
                    <a:lnTo>
                      <a:pt x="312550" y="202697"/>
                    </a:lnTo>
                    <a:lnTo>
                      <a:pt x="312550" y="206354"/>
                    </a:lnTo>
                    <a:cubicBezTo>
                      <a:pt x="312550" y="206354"/>
                      <a:pt x="311597" y="206512"/>
                      <a:pt x="311597" y="206512"/>
                    </a:cubicBezTo>
                    <a:lnTo>
                      <a:pt x="310325" y="205718"/>
                    </a:lnTo>
                    <a:lnTo>
                      <a:pt x="307781" y="203492"/>
                    </a:lnTo>
                    <a:lnTo>
                      <a:pt x="306510" y="203015"/>
                    </a:lnTo>
                    <a:lnTo>
                      <a:pt x="305874" y="203651"/>
                    </a:lnTo>
                    <a:lnTo>
                      <a:pt x="305874" y="205241"/>
                    </a:lnTo>
                    <a:cubicBezTo>
                      <a:pt x="305874" y="205241"/>
                      <a:pt x="306351" y="209215"/>
                      <a:pt x="306351" y="209215"/>
                    </a:cubicBezTo>
                    <a:lnTo>
                      <a:pt x="305079" y="214938"/>
                    </a:lnTo>
                    <a:lnTo>
                      <a:pt x="305397" y="216687"/>
                    </a:lnTo>
                    <a:lnTo>
                      <a:pt x="305079" y="218118"/>
                    </a:lnTo>
                    <a:lnTo>
                      <a:pt x="303966" y="217005"/>
                    </a:lnTo>
                    <a:lnTo>
                      <a:pt x="302694" y="214780"/>
                    </a:lnTo>
                    <a:lnTo>
                      <a:pt x="299992" y="211282"/>
                    </a:lnTo>
                    <a:lnTo>
                      <a:pt x="296653" y="203810"/>
                    </a:lnTo>
                    <a:lnTo>
                      <a:pt x="293156" y="198723"/>
                    </a:lnTo>
                    <a:lnTo>
                      <a:pt x="291247" y="194430"/>
                    </a:lnTo>
                    <a:lnTo>
                      <a:pt x="288227" y="186322"/>
                    </a:lnTo>
                    <a:lnTo>
                      <a:pt x="286637" y="186322"/>
                    </a:lnTo>
                    <a:cubicBezTo>
                      <a:pt x="286637" y="186322"/>
                      <a:pt x="284729" y="189661"/>
                      <a:pt x="284729" y="189661"/>
                    </a:cubicBezTo>
                    <a:lnTo>
                      <a:pt x="282504" y="194271"/>
                    </a:lnTo>
                    <a:lnTo>
                      <a:pt x="281073" y="196497"/>
                    </a:lnTo>
                    <a:lnTo>
                      <a:pt x="277576" y="198723"/>
                    </a:lnTo>
                    <a:lnTo>
                      <a:pt x="275350" y="200949"/>
                    </a:lnTo>
                    <a:lnTo>
                      <a:pt x="272806" y="201743"/>
                    </a:lnTo>
                    <a:lnTo>
                      <a:pt x="269944" y="204287"/>
                    </a:lnTo>
                    <a:lnTo>
                      <a:pt x="267878" y="206512"/>
                    </a:lnTo>
                    <a:lnTo>
                      <a:pt x="265016" y="211759"/>
                    </a:lnTo>
                    <a:lnTo>
                      <a:pt x="264539" y="215097"/>
                    </a:lnTo>
                    <a:lnTo>
                      <a:pt x="264539" y="218595"/>
                    </a:lnTo>
                    <a:cubicBezTo>
                      <a:pt x="264539" y="218595"/>
                      <a:pt x="265970" y="223682"/>
                      <a:pt x="265970" y="223682"/>
                    </a:cubicBezTo>
                    <a:lnTo>
                      <a:pt x="267242" y="230995"/>
                    </a:lnTo>
                    <a:lnTo>
                      <a:pt x="269150" y="231790"/>
                    </a:lnTo>
                    <a:lnTo>
                      <a:pt x="270740" y="233062"/>
                    </a:lnTo>
                    <a:lnTo>
                      <a:pt x="270263" y="235287"/>
                    </a:lnTo>
                    <a:lnTo>
                      <a:pt x="267878" y="236719"/>
                    </a:lnTo>
                    <a:lnTo>
                      <a:pt x="260565" y="243714"/>
                    </a:lnTo>
                    <a:lnTo>
                      <a:pt x="255637" y="246098"/>
                    </a:lnTo>
                    <a:lnTo>
                      <a:pt x="254206" y="247847"/>
                    </a:lnTo>
                    <a:lnTo>
                      <a:pt x="252457" y="251503"/>
                    </a:lnTo>
                    <a:lnTo>
                      <a:pt x="249914" y="256114"/>
                    </a:lnTo>
                    <a:lnTo>
                      <a:pt x="248801" y="258975"/>
                    </a:lnTo>
                    <a:lnTo>
                      <a:pt x="246098" y="264698"/>
                    </a:lnTo>
                    <a:lnTo>
                      <a:pt x="241646" y="271057"/>
                    </a:lnTo>
                    <a:lnTo>
                      <a:pt x="237036" y="275668"/>
                    </a:lnTo>
                    <a:lnTo>
                      <a:pt x="231790" y="279484"/>
                    </a:lnTo>
                    <a:lnTo>
                      <a:pt x="228292" y="281232"/>
                    </a:lnTo>
                    <a:lnTo>
                      <a:pt x="215574" y="286478"/>
                    </a:lnTo>
                    <a:lnTo>
                      <a:pt x="208738" y="288545"/>
                    </a:lnTo>
                    <a:lnTo>
                      <a:pt x="196497" y="289976"/>
                    </a:lnTo>
                    <a:lnTo>
                      <a:pt x="191251" y="292361"/>
                    </a:lnTo>
                    <a:lnTo>
                      <a:pt x="184732" y="291566"/>
                    </a:lnTo>
                    <a:lnTo>
                      <a:pt x="177419" y="291089"/>
                    </a:lnTo>
                    <a:lnTo>
                      <a:pt x="167245" y="299038"/>
                    </a:lnTo>
                    <a:lnTo>
                      <a:pt x="158819" y="300945"/>
                    </a:lnTo>
                    <a:lnTo>
                      <a:pt x="151347" y="302376"/>
                    </a:lnTo>
                    <a:lnTo>
                      <a:pt x="148167" y="303648"/>
                    </a:lnTo>
                    <a:lnTo>
                      <a:pt x="140854" y="308259"/>
                    </a:lnTo>
                    <a:lnTo>
                      <a:pt x="136562" y="310325"/>
                    </a:lnTo>
                    <a:lnTo>
                      <a:pt x="128613" y="312710"/>
                    </a:lnTo>
                    <a:lnTo>
                      <a:pt x="125433" y="312392"/>
                    </a:lnTo>
                    <a:lnTo>
                      <a:pt x="120982" y="310166"/>
                    </a:lnTo>
                    <a:lnTo>
                      <a:pt x="116849" y="310643"/>
                    </a:lnTo>
                    <a:lnTo>
                      <a:pt x="112238" y="310325"/>
                    </a:lnTo>
                    <a:lnTo>
                      <a:pt x="108582" y="310325"/>
                    </a:lnTo>
                    <a:cubicBezTo>
                      <a:pt x="108582" y="310325"/>
                      <a:pt x="105720" y="312233"/>
                      <a:pt x="105720" y="312233"/>
                    </a:cubicBezTo>
                    <a:lnTo>
                      <a:pt x="88710" y="321613"/>
                    </a:lnTo>
                    <a:lnTo>
                      <a:pt x="85371" y="324157"/>
                    </a:lnTo>
                    <a:lnTo>
                      <a:pt x="81874" y="327972"/>
                    </a:lnTo>
                    <a:lnTo>
                      <a:pt x="76786" y="331469"/>
                    </a:lnTo>
                    <a:lnTo>
                      <a:pt x="72812" y="335444"/>
                    </a:lnTo>
                    <a:lnTo>
                      <a:pt x="64386" y="339577"/>
                    </a:lnTo>
                    <a:lnTo>
                      <a:pt x="55642" y="342757"/>
                    </a:lnTo>
                    <a:lnTo>
                      <a:pt x="51350" y="345300"/>
                    </a:lnTo>
                    <a:lnTo>
                      <a:pt x="48329" y="348798"/>
                    </a:lnTo>
                    <a:lnTo>
                      <a:pt x="42924" y="358337"/>
                    </a:lnTo>
                    <a:lnTo>
                      <a:pt x="41811" y="360721"/>
                    </a:lnTo>
                    <a:lnTo>
                      <a:pt x="39745" y="363265"/>
                    </a:lnTo>
                    <a:lnTo>
                      <a:pt x="36883" y="364219"/>
                    </a:lnTo>
                    <a:lnTo>
                      <a:pt x="35134" y="365014"/>
                    </a:lnTo>
                    <a:lnTo>
                      <a:pt x="35770" y="360244"/>
                    </a:lnTo>
                    <a:lnTo>
                      <a:pt x="33703" y="355952"/>
                    </a:lnTo>
                    <a:lnTo>
                      <a:pt x="35134" y="347844"/>
                    </a:lnTo>
                    <a:lnTo>
                      <a:pt x="34657" y="345460"/>
                    </a:lnTo>
                    <a:lnTo>
                      <a:pt x="31796" y="347049"/>
                    </a:lnTo>
                    <a:lnTo>
                      <a:pt x="29887" y="348798"/>
                    </a:lnTo>
                    <a:lnTo>
                      <a:pt x="25277" y="360562"/>
                    </a:lnTo>
                    <a:lnTo>
                      <a:pt x="22098" y="369783"/>
                    </a:lnTo>
                    <a:lnTo>
                      <a:pt x="24482" y="375029"/>
                    </a:lnTo>
                    <a:lnTo>
                      <a:pt x="25277" y="378050"/>
                    </a:lnTo>
                    <a:lnTo>
                      <a:pt x="25277" y="381388"/>
                    </a:lnTo>
                    <a:cubicBezTo>
                      <a:pt x="25277" y="381388"/>
                      <a:pt x="24482" y="386158"/>
                      <a:pt x="24482" y="386158"/>
                    </a:cubicBezTo>
                    <a:lnTo>
                      <a:pt x="24482" y="389179"/>
                    </a:lnTo>
                    <a:cubicBezTo>
                      <a:pt x="24482" y="389179"/>
                      <a:pt x="24324" y="393312"/>
                      <a:pt x="24324" y="393312"/>
                    </a:cubicBezTo>
                    <a:lnTo>
                      <a:pt x="18441" y="402850"/>
                    </a:lnTo>
                    <a:lnTo>
                      <a:pt x="16693" y="406984"/>
                    </a:lnTo>
                    <a:lnTo>
                      <a:pt x="14785" y="414933"/>
                    </a:lnTo>
                    <a:lnTo>
                      <a:pt x="14467" y="418590"/>
                    </a:lnTo>
                    <a:lnTo>
                      <a:pt x="14467" y="424153"/>
                    </a:lnTo>
                    <a:cubicBezTo>
                      <a:pt x="14467" y="424153"/>
                      <a:pt x="17010" y="428923"/>
                      <a:pt x="17010" y="428923"/>
                    </a:cubicBezTo>
                    <a:lnTo>
                      <a:pt x="18918" y="431944"/>
                    </a:lnTo>
                    <a:lnTo>
                      <a:pt x="21780" y="440528"/>
                    </a:lnTo>
                    <a:lnTo>
                      <a:pt x="25277" y="446252"/>
                    </a:lnTo>
                    <a:lnTo>
                      <a:pt x="31000" y="457857"/>
                    </a:lnTo>
                    <a:lnTo>
                      <a:pt x="37359" y="467237"/>
                    </a:lnTo>
                    <a:lnTo>
                      <a:pt x="37836" y="470893"/>
                    </a:lnTo>
                    <a:lnTo>
                      <a:pt x="37042" y="475663"/>
                    </a:lnTo>
                    <a:lnTo>
                      <a:pt x="37359" y="480591"/>
                    </a:lnTo>
                    <a:lnTo>
                      <a:pt x="36247" y="482022"/>
                    </a:lnTo>
                    <a:lnTo>
                      <a:pt x="33862" y="483770"/>
                    </a:lnTo>
                    <a:lnTo>
                      <a:pt x="31000" y="481545"/>
                    </a:lnTo>
                    <a:lnTo>
                      <a:pt x="29570" y="479637"/>
                    </a:lnTo>
                    <a:lnTo>
                      <a:pt x="27821" y="472642"/>
                    </a:lnTo>
                    <a:lnTo>
                      <a:pt x="27026" y="472165"/>
                    </a:lnTo>
                    <a:lnTo>
                      <a:pt x="25754" y="475186"/>
                    </a:lnTo>
                    <a:lnTo>
                      <a:pt x="24482" y="476457"/>
                    </a:lnTo>
                    <a:lnTo>
                      <a:pt x="23211" y="475504"/>
                    </a:lnTo>
                    <a:lnTo>
                      <a:pt x="22257" y="474391"/>
                    </a:lnTo>
                    <a:lnTo>
                      <a:pt x="22257" y="473119"/>
                    </a:lnTo>
                    <a:cubicBezTo>
                      <a:pt x="22257" y="473119"/>
                      <a:pt x="22415" y="471688"/>
                      <a:pt x="22415" y="471688"/>
                    </a:cubicBezTo>
                    <a:lnTo>
                      <a:pt x="22893" y="466442"/>
                    </a:lnTo>
                    <a:lnTo>
                      <a:pt x="20190" y="463421"/>
                    </a:lnTo>
                    <a:lnTo>
                      <a:pt x="17805" y="460242"/>
                    </a:lnTo>
                    <a:lnTo>
                      <a:pt x="15262" y="459447"/>
                    </a:lnTo>
                    <a:lnTo>
                      <a:pt x="13672" y="460877"/>
                    </a:lnTo>
                    <a:lnTo>
                      <a:pt x="13672" y="462944"/>
                    </a:lnTo>
                    <a:cubicBezTo>
                      <a:pt x="13672" y="462944"/>
                      <a:pt x="17010" y="468668"/>
                      <a:pt x="17010" y="468668"/>
                    </a:cubicBezTo>
                    <a:lnTo>
                      <a:pt x="19236" y="474709"/>
                    </a:lnTo>
                    <a:lnTo>
                      <a:pt x="22575" y="478524"/>
                    </a:lnTo>
                    <a:lnTo>
                      <a:pt x="24641" y="479478"/>
                    </a:lnTo>
                    <a:lnTo>
                      <a:pt x="26867" y="481863"/>
                    </a:lnTo>
                    <a:lnTo>
                      <a:pt x="26390" y="486950"/>
                    </a:lnTo>
                    <a:lnTo>
                      <a:pt x="24801" y="488858"/>
                    </a:lnTo>
                    <a:lnTo>
                      <a:pt x="23528" y="489811"/>
                    </a:lnTo>
                    <a:lnTo>
                      <a:pt x="19236" y="488699"/>
                    </a:lnTo>
                    <a:lnTo>
                      <a:pt x="18282" y="485042"/>
                    </a:lnTo>
                    <a:lnTo>
                      <a:pt x="14785" y="477729"/>
                    </a:lnTo>
                    <a:lnTo>
                      <a:pt x="13672" y="474868"/>
                    </a:lnTo>
                    <a:lnTo>
                      <a:pt x="12718" y="474073"/>
                    </a:lnTo>
                    <a:lnTo>
                      <a:pt x="12400" y="475504"/>
                    </a:lnTo>
                    <a:lnTo>
                      <a:pt x="12400" y="478047"/>
                    </a:lnTo>
                    <a:cubicBezTo>
                      <a:pt x="12400" y="478047"/>
                      <a:pt x="11764" y="479160"/>
                      <a:pt x="11764" y="479160"/>
                    </a:cubicBezTo>
                    <a:lnTo>
                      <a:pt x="11128" y="479160"/>
                    </a:lnTo>
                    <a:cubicBezTo>
                      <a:pt x="11128" y="479160"/>
                      <a:pt x="9857" y="477729"/>
                      <a:pt x="9857" y="477729"/>
                    </a:cubicBezTo>
                    <a:lnTo>
                      <a:pt x="8584" y="477093"/>
                    </a:lnTo>
                    <a:lnTo>
                      <a:pt x="7790" y="477411"/>
                    </a:lnTo>
                    <a:lnTo>
                      <a:pt x="9061" y="479160"/>
                    </a:lnTo>
                    <a:lnTo>
                      <a:pt x="11923" y="484565"/>
                    </a:lnTo>
                    <a:lnTo>
                      <a:pt x="22734" y="497760"/>
                    </a:lnTo>
                    <a:lnTo>
                      <a:pt x="31954" y="513181"/>
                    </a:lnTo>
                    <a:lnTo>
                      <a:pt x="34021" y="519223"/>
                    </a:lnTo>
                    <a:lnTo>
                      <a:pt x="34975" y="532577"/>
                    </a:lnTo>
                    <a:lnTo>
                      <a:pt x="35929" y="535756"/>
                    </a:lnTo>
                    <a:lnTo>
                      <a:pt x="41334" y="542433"/>
                    </a:lnTo>
                    <a:lnTo>
                      <a:pt x="46580" y="550064"/>
                    </a:lnTo>
                    <a:lnTo>
                      <a:pt x="48170" y="553880"/>
                    </a:lnTo>
                    <a:lnTo>
                      <a:pt x="48170" y="557218"/>
                    </a:lnTo>
                    <a:cubicBezTo>
                      <a:pt x="48170" y="557218"/>
                      <a:pt x="49283" y="560398"/>
                      <a:pt x="49283" y="560398"/>
                    </a:cubicBezTo>
                    <a:lnTo>
                      <a:pt x="55801" y="568824"/>
                    </a:lnTo>
                    <a:lnTo>
                      <a:pt x="58663" y="577885"/>
                    </a:lnTo>
                    <a:lnTo>
                      <a:pt x="58981" y="581224"/>
                    </a:lnTo>
                    <a:lnTo>
                      <a:pt x="58186" y="586947"/>
                    </a:lnTo>
                    <a:lnTo>
                      <a:pt x="58981" y="596963"/>
                    </a:lnTo>
                    <a:lnTo>
                      <a:pt x="59775" y="602368"/>
                    </a:lnTo>
                    <a:lnTo>
                      <a:pt x="62160" y="613179"/>
                    </a:lnTo>
                    <a:lnTo>
                      <a:pt x="65022" y="620968"/>
                    </a:lnTo>
                    <a:lnTo>
                      <a:pt x="68360" y="625738"/>
                    </a:lnTo>
                    <a:lnTo>
                      <a:pt x="72971" y="636548"/>
                    </a:lnTo>
                    <a:lnTo>
                      <a:pt x="79966" y="648949"/>
                    </a:lnTo>
                    <a:lnTo>
                      <a:pt x="81078" y="655149"/>
                    </a:lnTo>
                    <a:lnTo>
                      <a:pt x="80761" y="671365"/>
                    </a:lnTo>
                    <a:lnTo>
                      <a:pt x="80284" y="676611"/>
                    </a:lnTo>
                    <a:lnTo>
                      <a:pt x="78694" y="677565"/>
                    </a:lnTo>
                    <a:lnTo>
                      <a:pt x="77740" y="679791"/>
                    </a:lnTo>
                    <a:lnTo>
                      <a:pt x="79171" y="690442"/>
                    </a:lnTo>
                    <a:lnTo>
                      <a:pt x="79489" y="696483"/>
                    </a:lnTo>
                    <a:lnTo>
                      <a:pt x="77263" y="702206"/>
                    </a:lnTo>
                    <a:lnTo>
                      <a:pt x="74719" y="707293"/>
                    </a:lnTo>
                    <a:lnTo>
                      <a:pt x="70268" y="710791"/>
                    </a:lnTo>
                    <a:lnTo>
                      <a:pt x="65181" y="710791"/>
                    </a:lnTo>
                    <a:cubicBezTo>
                      <a:pt x="65181" y="710791"/>
                      <a:pt x="62796" y="708883"/>
                      <a:pt x="62796" y="708883"/>
                    </a:cubicBezTo>
                    <a:lnTo>
                      <a:pt x="59775" y="706816"/>
                    </a:lnTo>
                    <a:lnTo>
                      <a:pt x="59299" y="716037"/>
                    </a:lnTo>
                    <a:lnTo>
                      <a:pt x="59299" y="723986"/>
                    </a:lnTo>
                    <a:cubicBezTo>
                      <a:pt x="59299" y="723986"/>
                      <a:pt x="60094" y="727007"/>
                      <a:pt x="60094" y="727007"/>
                    </a:cubicBezTo>
                    <a:lnTo>
                      <a:pt x="60094" y="730505"/>
                    </a:lnTo>
                    <a:cubicBezTo>
                      <a:pt x="60094" y="730505"/>
                      <a:pt x="63591" y="733207"/>
                      <a:pt x="63591" y="733207"/>
                    </a:cubicBezTo>
                    <a:lnTo>
                      <a:pt x="65499" y="732094"/>
                    </a:lnTo>
                    <a:lnTo>
                      <a:pt x="67883" y="732094"/>
                    </a:lnTo>
                    <a:cubicBezTo>
                      <a:pt x="67883" y="732094"/>
                      <a:pt x="76150" y="735910"/>
                      <a:pt x="76150" y="735910"/>
                    </a:cubicBezTo>
                    <a:lnTo>
                      <a:pt x="80761" y="739089"/>
                    </a:lnTo>
                    <a:lnTo>
                      <a:pt x="88233" y="747833"/>
                    </a:lnTo>
                    <a:lnTo>
                      <a:pt x="94910" y="750059"/>
                    </a:lnTo>
                    <a:lnTo>
                      <a:pt x="103494" y="754033"/>
                    </a:lnTo>
                    <a:lnTo>
                      <a:pt x="113510" y="755305"/>
                    </a:lnTo>
                    <a:lnTo>
                      <a:pt x="121459" y="755305"/>
                    </a:lnTo>
                    <a:cubicBezTo>
                      <a:pt x="121459" y="755305"/>
                      <a:pt x="134018" y="757690"/>
                      <a:pt x="134018" y="757690"/>
                    </a:cubicBezTo>
                    <a:lnTo>
                      <a:pt x="136721" y="756895"/>
                    </a:lnTo>
                    <a:lnTo>
                      <a:pt x="142126" y="756259"/>
                    </a:lnTo>
                    <a:lnTo>
                      <a:pt x="146260" y="754828"/>
                    </a:lnTo>
                    <a:lnTo>
                      <a:pt x="149916" y="754033"/>
                    </a:lnTo>
                    <a:lnTo>
                      <a:pt x="160886" y="745925"/>
                    </a:lnTo>
                    <a:lnTo>
                      <a:pt x="171696" y="737658"/>
                    </a:lnTo>
                    <a:lnTo>
                      <a:pt x="177101" y="737023"/>
                    </a:lnTo>
                    <a:lnTo>
                      <a:pt x="181871" y="737023"/>
                    </a:lnTo>
                    <a:cubicBezTo>
                      <a:pt x="181871" y="737023"/>
                      <a:pt x="187753" y="734161"/>
                      <a:pt x="187753" y="734161"/>
                    </a:cubicBezTo>
                    <a:lnTo>
                      <a:pt x="192999" y="725576"/>
                    </a:lnTo>
                    <a:lnTo>
                      <a:pt x="195702" y="723668"/>
                    </a:lnTo>
                    <a:lnTo>
                      <a:pt x="199358" y="721443"/>
                    </a:lnTo>
                    <a:lnTo>
                      <a:pt x="209533" y="720171"/>
                    </a:lnTo>
                    <a:lnTo>
                      <a:pt x="215574" y="721125"/>
                    </a:lnTo>
                    <a:lnTo>
                      <a:pt x="218754" y="719694"/>
                    </a:lnTo>
                    <a:lnTo>
                      <a:pt x="226862" y="718104"/>
                    </a:lnTo>
                    <a:lnTo>
                      <a:pt x="243872" y="716674"/>
                    </a:lnTo>
                    <a:lnTo>
                      <a:pt x="253252" y="717786"/>
                    </a:lnTo>
                    <a:lnTo>
                      <a:pt x="259452" y="717786"/>
                    </a:lnTo>
                    <a:cubicBezTo>
                      <a:pt x="259452" y="717786"/>
                      <a:pt x="262791" y="718104"/>
                      <a:pt x="262791" y="718104"/>
                    </a:cubicBezTo>
                    <a:lnTo>
                      <a:pt x="265334" y="721920"/>
                    </a:lnTo>
                    <a:lnTo>
                      <a:pt x="283299" y="718740"/>
                    </a:lnTo>
                    <a:lnTo>
                      <a:pt x="288386" y="718740"/>
                    </a:lnTo>
                    <a:cubicBezTo>
                      <a:pt x="288386" y="718740"/>
                      <a:pt x="291566" y="719058"/>
                      <a:pt x="291566" y="719058"/>
                    </a:cubicBezTo>
                    <a:lnTo>
                      <a:pt x="295540" y="721920"/>
                    </a:lnTo>
                    <a:lnTo>
                      <a:pt x="299992" y="719217"/>
                    </a:lnTo>
                    <a:lnTo>
                      <a:pt x="304125" y="719535"/>
                    </a:lnTo>
                    <a:lnTo>
                      <a:pt x="308258" y="716991"/>
                    </a:lnTo>
                    <a:lnTo>
                      <a:pt x="314459" y="709360"/>
                    </a:lnTo>
                    <a:lnTo>
                      <a:pt x="317320" y="704591"/>
                    </a:lnTo>
                    <a:lnTo>
                      <a:pt x="321931" y="694416"/>
                    </a:lnTo>
                    <a:lnTo>
                      <a:pt x="325269" y="690760"/>
                    </a:lnTo>
                    <a:lnTo>
                      <a:pt x="328926" y="689011"/>
                    </a:lnTo>
                    <a:lnTo>
                      <a:pt x="333218" y="688375"/>
                    </a:lnTo>
                    <a:lnTo>
                      <a:pt x="339895" y="686467"/>
                    </a:lnTo>
                    <a:lnTo>
                      <a:pt x="354521" y="677883"/>
                    </a:lnTo>
                    <a:lnTo>
                      <a:pt x="360244" y="675975"/>
                    </a:lnTo>
                    <a:lnTo>
                      <a:pt x="363265" y="674385"/>
                    </a:lnTo>
                    <a:lnTo>
                      <a:pt x="373280" y="667708"/>
                    </a:lnTo>
                    <a:lnTo>
                      <a:pt x="379639" y="666436"/>
                    </a:lnTo>
                    <a:lnTo>
                      <a:pt x="398081" y="668185"/>
                    </a:lnTo>
                    <a:lnTo>
                      <a:pt x="406825" y="667708"/>
                    </a:lnTo>
                    <a:lnTo>
                      <a:pt x="413661" y="666595"/>
                    </a:lnTo>
                    <a:lnTo>
                      <a:pt x="423994" y="662939"/>
                    </a:lnTo>
                    <a:lnTo>
                      <a:pt x="435123" y="660236"/>
                    </a:lnTo>
                    <a:lnTo>
                      <a:pt x="448795" y="654513"/>
                    </a:lnTo>
                    <a:lnTo>
                      <a:pt x="460241" y="648630"/>
                    </a:lnTo>
                    <a:lnTo>
                      <a:pt x="467236" y="647359"/>
                    </a:lnTo>
                    <a:lnTo>
                      <a:pt x="478206" y="646246"/>
                    </a:lnTo>
                    <a:lnTo>
                      <a:pt x="494263" y="644656"/>
                    </a:lnTo>
                    <a:lnTo>
                      <a:pt x="513022" y="645451"/>
                    </a:lnTo>
                    <a:lnTo>
                      <a:pt x="517791" y="644179"/>
                    </a:lnTo>
                    <a:lnTo>
                      <a:pt x="520176" y="643067"/>
                    </a:lnTo>
                    <a:lnTo>
                      <a:pt x="523515" y="641954"/>
                    </a:lnTo>
                    <a:lnTo>
                      <a:pt x="527648" y="642748"/>
                    </a:lnTo>
                    <a:lnTo>
                      <a:pt x="530828" y="643544"/>
                    </a:lnTo>
                    <a:lnTo>
                      <a:pt x="540207" y="648154"/>
                    </a:lnTo>
                    <a:lnTo>
                      <a:pt x="554357" y="658011"/>
                    </a:lnTo>
                    <a:lnTo>
                      <a:pt x="557536" y="658488"/>
                    </a:lnTo>
                    <a:lnTo>
                      <a:pt x="566915" y="656262"/>
                    </a:lnTo>
                    <a:lnTo>
                      <a:pt x="570095" y="656262"/>
                    </a:lnTo>
                    <a:cubicBezTo>
                      <a:pt x="570095" y="656262"/>
                      <a:pt x="583132" y="663734"/>
                      <a:pt x="583132" y="663734"/>
                    </a:cubicBezTo>
                    <a:lnTo>
                      <a:pt x="588537" y="663734"/>
                    </a:lnTo>
                    <a:cubicBezTo>
                      <a:pt x="588537" y="663734"/>
                      <a:pt x="592829" y="663734"/>
                      <a:pt x="592829" y="663734"/>
                    </a:cubicBezTo>
                    <a:lnTo>
                      <a:pt x="596168" y="664528"/>
                    </a:lnTo>
                    <a:lnTo>
                      <a:pt x="599665" y="666436"/>
                    </a:lnTo>
                    <a:lnTo>
                      <a:pt x="603798" y="671046"/>
                    </a:lnTo>
                    <a:lnTo>
                      <a:pt x="612543" y="675339"/>
                    </a:lnTo>
                    <a:lnTo>
                      <a:pt x="613019" y="678837"/>
                    </a:lnTo>
                    <a:lnTo>
                      <a:pt x="612383" y="681062"/>
                    </a:lnTo>
                    <a:lnTo>
                      <a:pt x="610476" y="681062"/>
                    </a:lnTo>
                    <a:cubicBezTo>
                      <a:pt x="610476" y="681062"/>
                      <a:pt x="608886" y="681698"/>
                      <a:pt x="608886" y="681698"/>
                    </a:cubicBezTo>
                    <a:lnTo>
                      <a:pt x="610953" y="689011"/>
                    </a:lnTo>
                    <a:lnTo>
                      <a:pt x="614609" y="694893"/>
                    </a:lnTo>
                    <a:lnTo>
                      <a:pt x="623353" y="695688"/>
                    </a:lnTo>
                    <a:lnTo>
                      <a:pt x="626532" y="697755"/>
                    </a:lnTo>
                    <a:lnTo>
                      <a:pt x="628599" y="700140"/>
                    </a:lnTo>
                    <a:lnTo>
                      <a:pt x="630189" y="703796"/>
                    </a:lnTo>
                    <a:lnTo>
                      <a:pt x="631461" y="709678"/>
                    </a:lnTo>
                    <a:lnTo>
                      <a:pt x="635912" y="714607"/>
                    </a:lnTo>
                    <a:lnTo>
                      <a:pt x="640045" y="718740"/>
                    </a:lnTo>
                    <a:lnTo>
                      <a:pt x="640999" y="720489"/>
                    </a:lnTo>
                    <a:lnTo>
                      <a:pt x="642907" y="726371"/>
                    </a:lnTo>
                    <a:lnTo>
                      <a:pt x="643702" y="728120"/>
                    </a:lnTo>
                    <a:lnTo>
                      <a:pt x="645292" y="733843"/>
                    </a:lnTo>
                    <a:lnTo>
                      <a:pt x="647677" y="740520"/>
                    </a:lnTo>
                    <a:lnTo>
                      <a:pt x="647041" y="741156"/>
                    </a:lnTo>
                    <a:lnTo>
                      <a:pt x="645610" y="741156"/>
                    </a:lnTo>
                    <a:cubicBezTo>
                      <a:pt x="645610" y="741156"/>
                      <a:pt x="643066" y="739407"/>
                      <a:pt x="643066" y="739407"/>
                    </a:cubicBezTo>
                    <a:lnTo>
                      <a:pt x="640841" y="737500"/>
                    </a:lnTo>
                    <a:lnTo>
                      <a:pt x="639728" y="737817"/>
                    </a:lnTo>
                    <a:lnTo>
                      <a:pt x="638456" y="739089"/>
                    </a:lnTo>
                    <a:lnTo>
                      <a:pt x="638456" y="740679"/>
                    </a:lnTo>
                    <a:cubicBezTo>
                      <a:pt x="638456" y="740679"/>
                      <a:pt x="640205" y="740202"/>
                      <a:pt x="640205" y="740202"/>
                    </a:cubicBezTo>
                    <a:lnTo>
                      <a:pt x="641318" y="740202"/>
                    </a:lnTo>
                    <a:cubicBezTo>
                      <a:pt x="641318" y="740202"/>
                      <a:pt x="644020" y="742428"/>
                      <a:pt x="644020" y="742428"/>
                    </a:cubicBezTo>
                    <a:lnTo>
                      <a:pt x="646564" y="744812"/>
                    </a:lnTo>
                    <a:lnTo>
                      <a:pt x="648471" y="746243"/>
                    </a:lnTo>
                    <a:lnTo>
                      <a:pt x="653241" y="752125"/>
                    </a:lnTo>
                    <a:lnTo>
                      <a:pt x="655149" y="750854"/>
                    </a:lnTo>
                    <a:lnTo>
                      <a:pt x="657374" y="749741"/>
                    </a:lnTo>
                    <a:lnTo>
                      <a:pt x="661031" y="752921"/>
                    </a:lnTo>
                    <a:lnTo>
                      <a:pt x="662461" y="753556"/>
                    </a:lnTo>
                    <a:lnTo>
                      <a:pt x="663257" y="752284"/>
                    </a:lnTo>
                    <a:lnTo>
                      <a:pt x="661825" y="746561"/>
                    </a:lnTo>
                    <a:lnTo>
                      <a:pt x="660395" y="745130"/>
                    </a:lnTo>
                    <a:lnTo>
                      <a:pt x="660077" y="743063"/>
                    </a:lnTo>
                    <a:lnTo>
                      <a:pt x="661825" y="741633"/>
                    </a:lnTo>
                    <a:lnTo>
                      <a:pt x="662621" y="739884"/>
                    </a:lnTo>
                    <a:lnTo>
                      <a:pt x="666754" y="735591"/>
                    </a:lnTo>
                    <a:lnTo>
                      <a:pt x="675657" y="722714"/>
                    </a:lnTo>
                    <a:lnTo>
                      <a:pt x="678359" y="721284"/>
                    </a:lnTo>
                    <a:lnTo>
                      <a:pt x="681539" y="718422"/>
                    </a:lnTo>
                    <a:lnTo>
                      <a:pt x="685831" y="716196"/>
                    </a:lnTo>
                    <a:lnTo>
                      <a:pt x="690283" y="713653"/>
                    </a:lnTo>
                    <a:lnTo>
                      <a:pt x="693144" y="712699"/>
                    </a:lnTo>
                    <a:lnTo>
                      <a:pt x="695847" y="712222"/>
                    </a:lnTo>
                    <a:lnTo>
                      <a:pt x="698868" y="709837"/>
                    </a:lnTo>
                    <a:lnTo>
                      <a:pt x="702206" y="703478"/>
                    </a:lnTo>
                    <a:lnTo>
                      <a:pt x="704750" y="695847"/>
                    </a:lnTo>
                    <a:lnTo>
                      <a:pt x="707452" y="692509"/>
                    </a:lnTo>
                    <a:lnTo>
                      <a:pt x="711586" y="689011"/>
                    </a:lnTo>
                    <a:lnTo>
                      <a:pt x="714765" y="684083"/>
                    </a:lnTo>
                    <a:lnTo>
                      <a:pt x="714448" y="680267"/>
                    </a:lnTo>
                    <a:lnTo>
                      <a:pt x="714448" y="676293"/>
                    </a:lnTo>
                    <a:cubicBezTo>
                      <a:pt x="714448" y="676293"/>
                      <a:pt x="716832" y="679314"/>
                      <a:pt x="716832" y="679314"/>
                    </a:cubicBezTo>
                    <a:lnTo>
                      <a:pt x="718263" y="682334"/>
                    </a:lnTo>
                    <a:lnTo>
                      <a:pt x="720488" y="692668"/>
                    </a:lnTo>
                    <a:lnTo>
                      <a:pt x="718581" y="694893"/>
                    </a:lnTo>
                    <a:lnTo>
                      <a:pt x="716514" y="696006"/>
                    </a:lnTo>
                    <a:lnTo>
                      <a:pt x="716832" y="699663"/>
                    </a:lnTo>
                    <a:lnTo>
                      <a:pt x="718263" y="704432"/>
                    </a:lnTo>
                    <a:lnTo>
                      <a:pt x="718740" y="708247"/>
                    </a:lnTo>
                    <a:lnTo>
                      <a:pt x="714448" y="712222"/>
                    </a:lnTo>
                    <a:lnTo>
                      <a:pt x="710632" y="717150"/>
                    </a:lnTo>
                    <a:lnTo>
                      <a:pt x="706180" y="726848"/>
                    </a:lnTo>
                    <a:lnTo>
                      <a:pt x="705863" y="729709"/>
                    </a:lnTo>
                    <a:lnTo>
                      <a:pt x="705227" y="733843"/>
                    </a:lnTo>
                    <a:lnTo>
                      <a:pt x="705544" y="737500"/>
                    </a:lnTo>
                    <a:lnTo>
                      <a:pt x="706180" y="740997"/>
                    </a:lnTo>
                    <a:lnTo>
                      <a:pt x="705067" y="746402"/>
                    </a:lnTo>
                    <a:lnTo>
                      <a:pt x="703319" y="751172"/>
                    </a:lnTo>
                    <a:lnTo>
                      <a:pt x="700934" y="751172"/>
                    </a:lnTo>
                    <a:cubicBezTo>
                      <a:pt x="700934" y="751172"/>
                      <a:pt x="699344" y="751172"/>
                      <a:pt x="699344" y="751172"/>
                    </a:cubicBezTo>
                    <a:lnTo>
                      <a:pt x="695847" y="751648"/>
                    </a:lnTo>
                    <a:lnTo>
                      <a:pt x="692509" y="751331"/>
                    </a:lnTo>
                    <a:lnTo>
                      <a:pt x="688693" y="761823"/>
                    </a:lnTo>
                    <a:lnTo>
                      <a:pt x="691078" y="762300"/>
                    </a:lnTo>
                    <a:lnTo>
                      <a:pt x="692826" y="761664"/>
                    </a:lnTo>
                    <a:lnTo>
                      <a:pt x="696165" y="761664"/>
                    </a:lnTo>
                    <a:cubicBezTo>
                      <a:pt x="696165" y="761664"/>
                      <a:pt x="699821" y="759756"/>
                      <a:pt x="699821" y="759756"/>
                    </a:cubicBezTo>
                    <a:lnTo>
                      <a:pt x="705227" y="758167"/>
                    </a:lnTo>
                    <a:lnTo>
                      <a:pt x="708247" y="758644"/>
                    </a:lnTo>
                    <a:lnTo>
                      <a:pt x="711904" y="758644"/>
                    </a:lnTo>
                    <a:cubicBezTo>
                      <a:pt x="711904" y="758644"/>
                      <a:pt x="717150" y="744972"/>
                      <a:pt x="717150" y="744972"/>
                    </a:cubicBezTo>
                    <a:lnTo>
                      <a:pt x="718422" y="736228"/>
                    </a:lnTo>
                    <a:lnTo>
                      <a:pt x="721124" y="732253"/>
                    </a:lnTo>
                    <a:lnTo>
                      <a:pt x="721919" y="729551"/>
                    </a:lnTo>
                    <a:lnTo>
                      <a:pt x="723350" y="727007"/>
                    </a:lnTo>
                    <a:lnTo>
                      <a:pt x="726212" y="731458"/>
                    </a:lnTo>
                    <a:lnTo>
                      <a:pt x="728437" y="735751"/>
                    </a:lnTo>
                    <a:lnTo>
                      <a:pt x="733366" y="742746"/>
                    </a:lnTo>
                    <a:lnTo>
                      <a:pt x="734955" y="746243"/>
                    </a:lnTo>
                    <a:lnTo>
                      <a:pt x="735591" y="754669"/>
                    </a:lnTo>
                    <a:lnTo>
                      <a:pt x="732412" y="764367"/>
                    </a:lnTo>
                    <a:lnTo>
                      <a:pt x="730504" y="767228"/>
                    </a:lnTo>
                    <a:lnTo>
                      <a:pt x="728119" y="769613"/>
                    </a:lnTo>
                    <a:lnTo>
                      <a:pt x="726212" y="773747"/>
                    </a:lnTo>
                    <a:lnTo>
                      <a:pt x="732094" y="774859"/>
                    </a:lnTo>
                    <a:lnTo>
                      <a:pt x="735909" y="774859"/>
                    </a:lnTo>
                    <a:cubicBezTo>
                      <a:pt x="735909" y="774859"/>
                      <a:pt x="741950" y="771838"/>
                      <a:pt x="741950" y="771838"/>
                    </a:cubicBezTo>
                    <a:lnTo>
                      <a:pt x="743063" y="771362"/>
                    </a:lnTo>
                    <a:lnTo>
                      <a:pt x="746084" y="771362"/>
                    </a:lnTo>
                    <a:cubicBezTo>
                      <a:pt x="746084" y="771362"/>
                      <a:pt x="747197" y="769772"/>
                      <a:pt x="747197" y="769772"/>
                    </a:cubicBezTo>
                    <a:lnTo>
                      <a:pt x="750059" y="768341"/>
                    </a:lnTo>
                    <a:lnTo>
                      <a:pt x="752284" y="766592"/>
                    </a:lnTo>
                    <a:lnTo>
                      <a:pt x="755146" y="765162"/>
                    </a:lnTo>
                    <a:lnTo>
                      <a:pt x="757689" y="766115"/>
                    </a:lnTo>
                    <a:lnTo>
                      <a:pt x="758325" y="766910"/>
                    </a:lnTo>
                    <a:lnTo>
                      <a:pt x="758961" y="767864"/>
                    </a:lnTo>
                    <a:lnTo>
                      <a:pt x="758007" y="769772"/>
                    </a:lnTo>
                    <a:lnTo>
                      <a:pt x="758007" y="773905"/>
                    </a:lnTo>
                    <a:cubicBezTo>
                      <a:pt x="758007" y="773905"/>
                      <a:pt x="756258" y="773428"/>
                      <a:pt x="756258" y="773428"/>
                    </a:cubicBezTo>
                    <a:lnTo>
                      <a:pt x="754828" y="771044"/>
                    </a:lnTo>
                    <a:lnTo>
                      <a:pt x="752920" y="771680"/>
                    </a:lnTo>
                    <a:lnTo>
                      <a:pt x="751648" y="773428"/>
                    </a:lnTo>
                    <a:lnTo>
                      <a:pt x="748786" y="772793"/>
                    </a:lnTo>
                    <a:lnTo>
                      <a:pt x="749263" y="774064"/>
                    </a:lnTo>
                    <a:lnTo>
                      <a:pt x="750853" y="776449"/>
                    </a:lnTo>
                    <a:lnTo>
                      <a:pt x="756735" y="780900"/>
                    </a:lnTo>
                    <a:lnTo>
                      <a:pt x="763095" y="786942"/>
                    </a:lnTo>
                    <a:lnTo>
                      <a:pt x="765479" y="789803"/>
                    </a:lnTo>
                    <a:lnTo>
                      <a:pt x="770725" y="798865"/>
                    </a:lnTo>
                    <a:lnTo>
                      <a:pt x="774382" y="808404"/>
                    </a:lnTo>
                    <a:lnTo>
                      <a:pt x="774064" y="811265"/>
                    </a:lnTo>
                    <a:lnTo>
                      <a:pt x="772315" y="816353"/>
                    </a:lnTo>
                    <a:lnTo>
                      <a:pt x="771044" y="821440"/>
                    </a:lnTo>
                    <a:lnTo>
                      <a:pt x="771044" y="824142"/>
                    </a:lnTo>
                    <a:cubicBezTo>
                      <a:pt x="771044" y="824142"/>
                      <a:pt x="772315" y="827640"/>
                      <a:pt x="772315" y="827640"/>
                    </a:cubicBezTo>
                    <a:lnTo>
                      <a:pt x="774859" y="831137"/>
                    </a:lnTo>
                    <a:lnTo>
                      <a:pt x="784556" y="840676"/>
                    </a:lnTo>
                    <a:lnTo>
                      <a:pt x="789644" y="849102"/>
                    </a:lnTo>
                    <a:lnTo>
                      <a:pt x="796480" y="853394"/>
                    </a:lnTo>
                    <a:lnTo>
                      <a:pt x="807449" y="854984"/>
                    </a:lnTo>
                    <a:lnTo>
                      <a:pt x="813331" y="858164"/>
                    </a:lnTo>
                    <a:lnTo>
                      <a:pt x="819373" y="864523"/>
                    </a:lnTo>
                    <a:lnTo>
                      <a:pt x="821280" y="865000"/>
                    </a:lnTo>
                    <a:lnTo>
                      <a:pt x="824142" y="865318"/>
                    </a:lnTo>
                    <a:lnTo>
                      <a:pt x="827958" y="861502"/>
                    </a:lnTo>
                    <a:lnTo>
                      <a:pt x="833681" y="861979"/>
                    </a:lnTo>
                    <a:lnTo>
                      <a:pt x="841153" y="865795"/>
                    </a:lnTo>
                    <a:lnTo>
                      <a:pt x="845604" y="864841"/>
                    </a:lnTo>
                    <a:lnTo>
                      <a:pt x="848784" y="865318"/>
                    </a:lnTo>
                    <a:lnTo>
                      <a:pt x="853235" y="867544"/>
                    </a:lnTo>
                    <a:lnTo>
                      <a:pt x="859753" y="871836"/>
                    </a:lnTo>
                    <a:lnTo>
                      <a:pt x="866748" y="874062"/>
                    </a:lnTo>
                    <a:lnTo>
                      <a:pt x="870882" y="877241"/>
                    </a:lnTo>
                    <a:lnTo>
                      <a:pt x="874061" y="877718"/>
                    </a:lnTo>
                    <a:lnTo>
                      <a:pt x="879785" y="879785"/>
                    </a:lnTo>
                    <a:lnTo>
                      <a:pt x="884077" y="878036"/>
                    </a:lnTo>
                    <a:lnTo>
                      <a:pt x="887734" y="875810"/>
                    </a:lnTo>
                    <a:lnTo>
                      <a:pt x="896000" y="867861"/>
                    </a:lnTo>
                    <a:lnTo>
                      <a:pt x="902518" y="864046"/>
                    </a:lnTo>
                    <a:lnTo>
                      <a:pt x="906016" y="862615"/>
                    </a:lnTo>
                    <a:lnTo>
                      <a:pt x="908718" y="861979"/>
                    </a:lnTo>
                    <a:lnTo>
                      <a:pt x="912216" y="859436"/>
                    </a:lnTo>
                    <a:lnTo>
                      <a:pt x="909990" y="857687"/>
                    </a:lnTo>
                    <a:lnTo>
                      <a:pt x="907924" y="858005"/>
                    </a:lnTo>
                    <a:lnTo>
                      <a:pt x="904426" y="857051"/>
                    </a:lnTo>
                    <a:lnTo>
                      <a:pt x="906493" y="855938"/>
                    </a:lnTo>
                    <a:lnTo>
                      <a:pt x="908560" y="855143"/>
                    </a:lnTo>
                    <a:lnTo>
                      <a:pt x="918734" y="849261"/>
                    </a:lnTo>
                    <a:lnTo>
                      <a:pt x="921437" y="851010"/>
                    </a:lnTo>
                    <a:lnTo>
                      <a:pt x="923345" y="852917"/>
                    </a:lnTo>
                    <a:lnTo>
                      <a:pt x="925411" y="855620"/>
                    </a:lnTo>
                    <a:lnTo>
                      <a:pt x="923821" y="859436"/>
                    </a:lnTo>
                    <a:lnTo>
                      <a:pt x="922550" y="861185"/>
                    </a:lnTo>
                    <a:lnTo>
                      <a:pt x="919370" y="864046"/>
                    </a:lnTo>
                    <a:lnTo>
                      <a:pt x="915555" y="864046"/>
                    </a:lnTo>
                    <a:cubicBezTo>
                      <a:pt x="915555" y="864046"/>
                      <a:pt x="913806" y="864046"/>
                      <a:pt x="913806" y="864046"/>
                    </a:cubicBezTo>
                    <a:lnTo>
                      <a:pt x="917462" y="867225"/>
                    </a:lnTo>
                    <a:lnTo>
                      <a:pt x="920642" y="869451"/>
                    </a:lnTo>
                    <a:lnTo>
                      <a:pt x="927319" y="865477"/>
                    </a:lnTo>
                    <a:lnTo>
                      <a:pt x="928909" y="862456"/>
                    </a:lnTo>
                    <a:lnTo>
                      <a:pt x="930180" y="860708"/>
                    </a:lnTo>
                    <a:lnTo>
                      <a:pt x="932247" y="860389"/>
                    </a:lnTo>
                    <a:lnTo>
                      <a:pt x="935427" y="861025"/>
                    </a:lnTo>
                    <a:lnTo>
                      <a:pt x="936699" y="863251"/>
                    </a:lnTo>
                    <a:lnTo>
                      <a:pt x="937335" y="865954"/>
                    </a:lnTo>
                    <a:lnTo>
                      <a:pt x="935109" y="866748"/>
                    </a:lnTo>
                    <a:lnTo>
                      <a:pt x="933996" y="868815"/>
                    </a:lnTo>
                    <a:lnTo>
                      <a:pt x="933201" y="870723"/>
                    </a:lnTo>
                    <a:lnTo>
                      <a:pt x="937176" y="873267"/>
                    </a:lnTo>
                    <a:lnTo>
                      <a:pt x="939242" y="874856"/>
                    </a:lnTo>
                    <a:lnTo>
                      <a:pt x="941627" y="874856"/>
                    </a:lnTo>
                    <a:cubicBezTo>
                      <a:pt x="941627" y="874856"/>
                      <a:pt x="944488" y="875174"/>
                      <a:pt x="944488" y="875174"/>
                    </a:cubicBezTo>
                    <a:lnTo>
                      <a:pt x="946555" y="878831"/>
                    </a:lnTo>
                    <a:lnTo>
                      <a:pt x="948622" y="882964"/>
                    </a:lnTo>
                    <a:lnTo>
                      <a:pt x="951007" y="881852"/>
                    </a:lnTo>
                    <a:lnTo>
                      <a:pt x="952437" y="880739"/>
                    </a:lnTo>
                    <a:lnTo>
                      <a:pt x="954981" y="881852"/>
                    </a:lnTo>
                    <a:lnTo>
                      <a:pt x="957684" y="885190"/>
                    </a:lnTo>
                    <a:lnTo>
                      <a:pt x="959909" y="889006"/>
                    </a:lnTo>
                    <a:lnTo>
                      <a:pt x="959909" y="890595"/>
                    </a:lnTo>
                    <a:cubicBezTo>
                      <a:pt x="959909" y="890595"/>
                      <a:pt x="961817" y="891390"/>
                      <a:pt x="961817" y="891390"/>
                    </a:cubicBezTo>
                    <a:lnTo>
                      <a:pt x="963407" y="890277"/>
                    </a:lnTo>
                    <a:lnTo>
                      <a:pt x="964202" y="888687"/>
                    </a:lnTo>
                    <a:lnTo>
                      <a:pt x="964202" y="885826"/>
                    </a:lnTo>
                    <a:cubicBezTo>
                      <a:pt x="964202" y="885826"/>
                      <a:pt x="963725" y="881215"/>
                      <a:pt x="963725" y="881215"/>
                    </a:cubicBezTo>
                    <a:lnTo>
                      <a:pt x="962612" y="880580"/>
                    </a:lnTo>
                    <a:lnTo>
                      <a:pt x="960068" y="883123"/>
                    </a:lnTo>
                    <a:lnTo>
                      <a:pt x="958638" y="881375"/>
                    </a:lnTo>
                    <a:lnTo>
                      <a:pt x="956571" y="879467"/>
                    </a:lnTo>
                    <a:lnTo>
                      <a:pt x="956571" y="877559"/>
                    </a:lnTo>
                    <a:cubicBezTo>
                      <a:pt x="956571" y="877559"/>
                      <a:pt x="958797" y="876605"/>
                      <a:pt x="958797" y="876605"/>
                    </a:cubicBezTo>
                    <a:lnTo>
                      <a:pt x="960545" y="877082"/>
                    </a:lnTo>
                    <a:lnTo>
                      <a:pt x="962771" y="877082"/>
                    </a:lnTo>
                    <a:lnTo>
                      <a:pt x="974853" y="875493"/>
                    </a:lnTo>
                    <a:lnTo>
                      <a:pt x="990274" y="860708"/>
                    </a:lnTo>
                    <a:lnTo>
                      <a:pt x="997111" y="855302"/>
                    </a:lnTo>
                    <a:lnTo>
                      <a:pt x="1004105" y="851328"/>
                    </a:lnTo>
                    <a:lnTo>
                      <a:pt x="1011419" y="848784"/>
                    </a:lnTo>
                    <a:lnTo>
                      <a:pt x="1015234" y="847989"/>
                    </a:lnTo>
                    <a:lnTo>
                      <a:pt x="1034788" y="846558"/>
                    </a:lnTo>
                    <a:lnTo>
                      <a:pt x="1044963" y="847035"/>
                    </a:lnTo>
                    <a:lnTo>
                      <a:pt x="1050209" y="846081"/>
                    </a:lnTo>
                    <a:lnTo>
                      <a:pt x="1052594" y="844651"/>
                    </a:lnTo>
                    <a:lnTo>
                      <a:pt x="1056727" y="840835"/>
                    </a:lnTo>
                    <a:lnTo>
                      <a:pt x="1059589" y="838609"/>
                    </a:lnTo>
                    <a:lnTo>
                      <a:pt x="1063086" y="837973"/>
                    </a:lnTo>
                    <a:lnTo>
                      <a:pt x="1063881" y="835112"/>
                    </a:lnTo>
                    <a:lnTo>
                      <a:pt x="1063881" y="832091"/>
                    </a:lnTo>
                    <a:cubicBezTo>
                      <a:pt x="1063881" y="832091"/>
                      <a:pt x="1064517" y="828912"/>
                      <a:pt x="1064517" y="828912"/>
                    </a:cubicBezTo>
                    <a:lnTo>
                      <a:pt x="1063563" y="823029"/>
                    </a:lnTo>
                    <a:lnTo>
                      <a:pt x="1063881" y="815240"/>
                    </a:lnTo>
                    <a:lnTo>
                      <a:pt x="1064676" y="811265"/>
                    </a:lnTo>
                    <a:lnTo>
                      <a:pt x="1066743" y="805542"/>
                    </a:lnTo>
                    <a:lnTo>
                      <a:pt x="1067696" y="799660"/>
                    </a:lnTo>
                    <a:lnTo>
                      <a:pt x="1068651" y="791393"/>
                    </a:lnTo>
                    <a:lnTo>
                      <a:pt x="1069445" y="786465"/>
                    </a:lnTo>
                    <a:lnTo>
                      <a:pt x="1070558" y="782013"/>
                    </a:lnTo>
                    <a:lnTo>
                      <a:pt x="1073261" y="777085"/>
                    </a:lnTo>
                    <a:lnTo>
                      <a:pt x="1075645" y="773905"/>
                    </a:lnTo>
                    <a:lnTo>
                      <a:pt x="1081210" y="761823"/>
                    </a:lnTo>
                    <a:lnTo>
                      <a:pt x="1083117" y="760710"/>
                    </a:lnTo>
                    <a:lnTo>
                      <a:pt x="1084707" y="760710"/>
                    </a:lnTo>
                    <a:cubicBezTo>
                      <a:pt x="1084707" y="760710"/>
                      <a:pt x="1085343" y="759915"/>
                      <a:pt x="1085343" y="759915"/>
                    </a:cubicBezTo>
                    <a:lnTo>
                      <a:pt x="1085343" y="759280"/>
                    </a:lnTo>
                    <a:cubicBezTo>
                      <a:pt x="1085343" y="759280"/>
                      <a:pt x="1085025" y="758803"/>
                      <a:pt x="1085025" y="758803"/>
                    </a:cubicBezTo>
                    <a:lnTo>
                      <a:pt x="1084389" y="757372"/>
                    </a:lnTo>
                    <a:lnTo>
                      <a:pt x="1084866" y="756259"/>
                    </a:lnTo>
                    <a:lnTo>
                      <a:pt x="1086615" y="755146"/>
                    </a:lnTo>
                    <a:lnTo>
                      <a:pt x="1087092" y="755623"/>
                    </a:lnTo>
                    <a:lnTo>
                      <a:pt x="1087887" y="755305"/>
                    </a:lnTo>
                    <a:lnTo>
                      <a:pt x="1087887" y="754669"/>
                    </a:lnTo>
                    <a:cubicBezTo>
                      <a:pt x="1087887" y="754669"/>
                      <a:pt x="1087251" y="751331"/>
                      <a:pt x="1087251" y="751331"/>
                    </a:cubicBezTo>
                    <a:lnTo>
                      <a:pt x="1088364" y="746720"/>
                    </a:lnTo>
                    <a:lnTo>
                      <a:pt x="1089795" y="738612"/>
                    </a:lnTo>
                    <a:lnTo>
                      <a:pt x="1091384" y="734956"/>
                    </a:lnTo>
                    <a:lnTo>
                      <a:pt x="1092338" y="732094"/>
                    </a:lnTo>
                    <a:lnTo>
                      <a:pt x="1095995" y="727802"/>
                    </a:lnTo>
                    <a:lnTo>
                      <a:pt x="1100128" y="723509"/>
                    </a:lnTo>
                    <a:lnTo>
                      <a:pt x="1099015" y="723033"/>
                    </a:lnTo>
                    <a:lnTo>
                      <a:pt x="1097107" y="722714"/>
                    </a:lnTo>
                    <a:lnTo>
                      <a:pt x="1098380" y="721760"/>
                    </a:lnTo>
                    <a:lnTo>
                      <a:pt x="1099333" y="721443"/>
                    </a:lnTo>
                    <a:lnTo>
                      <a:pt x="1100605" y="722079"/>
                    </a:lnTo>
                    <a:lnTo>
                      <a:pt x="1101559" y="720171"/>
                    </a:lnTo>
                    <a:lnTo>
                      <a:pt x="1101559" y="717150"/>
                    </a:lnTo>
                    <a:cubicBezTo>
                      <a:pt x="1101559" y="717150"/>
                      <a:pt x="1102831" y="712858"/>
                      <a:pt x="1102831" y="712858"/>
                    </a:cubicBezTo>
                    <a:lnTo>
                      <a:pt x="1101877" y="709042"/>
                    </a:lnTo>
                    <a:lnTo>
                      <a:pt x="1103785" y="707929"/>
                    </a:lnTo>
                    <a:lnTo>
                      <a:pt x="1105852" y="707135"/>
                    </a:lnTo>
                    <a:lnTo>
                      <a:pt x="1106805" y="703160"/>
                    </a:lnTo>
                    <a:lnTo>
                      <a:pt x="1107441" y="701570"/>
                    </a:lnTo>
                    <a:lnTo>
                      <a:pt x="1108713" y="700140"/>
                    </a:lnTo>
                    <a:lnTo>
                      <a:pt x="1110938" y="696960"/>
                    </a:lnTo>
                    <a:lnTo>
                      <a:pt x="1112688" y="693622"/>
                    </a:lnTo>
                    <a:lnTo>
                      <a:pt x="1116821" y="687263"/>
                    </a:lnTo>
                    <a:lnTo>
                      <a:pt x="1120954" y="684719"/>
                    </a:lnTo>
                    <a:lnTo>
                      <a:pt x="1126995" y="682652"/>
                    </a:lnTo>
                    <a:lnTo>
                      <a:pt x="1127631" y="681539"/>
                    </a:lnTo>
                    <a:lnTo>
                      <a:pt x="1126042" y="680903"/>
                    </a:lnTo>
                    <a:lnTo>
                      <a:pt x="1126042" y="680267"/>
                    </a:lnTo>
                    <a:lnTo>
                      <a:pt x="1128426" y="680267"/>
                    </a:lnTo>
                    <a:lnTo>
                      <a:pt x="1129380" y="678041"/>
                    </a:lnTo>
                    <a:lnTo>
                      <a:pt x="1131765" y="676452"/>
                    </a:lnTo>
                    <a:lnTo>
                      <a:pt x="1135740" y="672636"/>
                    </a:lnTo>
                    <a:lnTo>
                      <a:pt x="1137011" y="669139"/>
                    </a:lnTo>
                    <a:lnTo>
                      <a:pt x="1137806" y="666436"/>
                    </a:lnTo>
                    <a:lnTo>
                      <a:pt x="1138283" y="660236"/>
                    </a:lnTo>
                    <a:lnTo>
                      <a:pt x="1144801" y="651969"/>
                    </a:lnTo>
                    <a:lnTo>
                      <a:pt x="1149411" y="640841"/>
                    </a:lnTo>
                    <a:lnTo>
                      <a:pt x="1150524" y="633687"/>
                    </a:lnTo>
                    <a:lnTo>
                      <a:pt x="1151637" y="629871"/>
                    </a:lnTo>
                    <a:lnTo>
                      <a:pt x="1152432" y="624148"/>
                    </a:lnTo>
                    <a:lnTo>
                      <a:pt x="1151796" y="618266"/>
                    </a:lnTo>
                    <a:lnTo>
                      <a:pt x="1151796" y="613338"/>
                    </a:lnTo>
                    <a:cubicBezTo>
                      <a:pt x="1151796" y="613338"/>
                      <a:pt x="1156566" y="600778"/>
                      <a:pt x="1156566" y="600778"/>
                    </a:cubicBezTo>
                    <a:lnTo>
                      <a:pt x="1157519" y="595532"/>
                    </a:lnTo>
                    <a:lnTo>
                      <a:pt x="1158950" y="592193"/>
                    </a:lnTo>
                    <a:lnTo>
                      <a:pt x="1161017" y="579793"/>
                    </a:lnTo>
                    <a:lnTo>
                      <a:pt x="1161017" y="573434"/>
                    </a:lnTo>
                    <a:cubicBezTo>
                      <a:pt x="1161017" y="573434"/>
                      <a:pt x="1164355" y="565962"/>
                      <a:pt x="1164355" y="565962"/>
                    </a:cubicBezTo>
                    <a:lnTo>
                      <a:pt x="1168489" y="559921"/>
                    </a:lnTo>
                    <a:lnTo>
                      <a:pt x="1168807" y="554357"/>
                    </a:lnTo>
                    <a:lnTo>
                      <a:pt x="1167376" y="550064"/>
                    </a:lnTo>
                    <a:lnTo>
                      <a:pt x="1167376" y="541002"/>
                    </a:lnTo>
                    <a:close/>
                    <a:moveTo>
                      <a:pt x="1016665" y="929386"/>
                    </a:moveTo>
                    <a:lnTo>
                      <a:pt x="1013008" y="931135"/>
                    </a:lnTo>
                    <a:lnTo>
                      <a:pt x="1009034" y="931135"/>
                    </a:lnTo>
                    <a:cubicBezTo>
                      <a:pt x="1009034" y="931135"/>
                      <a:pt x="1007603" y="931930"/>
                      <a:pt x="1007603" y="931930"/>
                    </a:cubicBezTo>
                    <a:lnTo>
                      <a:pt x="1007921" y="932725"/>
                    </a:lnTo>
                    <a:lnTo>
                      <a:pt x="1010306" y="934314"/>
                    </a:lnTo>
                    <a:lnTo>
                      <a:pt x="1013485" y="934314"/>
                    </a:lnTo>
                    <a:cubicBezTo>
                      <a:pt x="1013485" y="934314"/>
                      <a:pt x="1016506" y="933679"/>
                      <a:pt x="1016506" y="933679"/>
                    </a:cubicBezTo>
                    <a:lnTo>
                      <a:pt x="1017460" y="935745"/>
                    </a:lnTo>
                    <a:lnTo>
                      <a:pt x="1018891" y="935427"/>
                    </a:lnTo>
                    <a:lnTo>
                      <a:pt x="1020957" y="933519"/>
                    </a:lnTo>
                    <a:lnTo>
                      <a:pt x="1019367" y="931294"/>
                    </a:lnTo>
                    <a:lnTo>
                      <a:pt x="1016665" y="929227"/>
                    </a:lnTo>
                    <a:close/>
                    <a:moveTo>
                      <a:pt x="914919" y="936063"/>
                    </a:moveTo>
                    <a:lnTo>
                      <a:pt x="914919" y="933837"/>
                    </a:lnTo>
                    <a:cubicBezTo>
                      <a:pt x="914919" y="933837"/>
                      <a:pt x="914919" y="933679"/>
                      <a:pt x="914919" y="933679"/>
                    </a:cubicBezTo>
                    <a:lnTo>
                      <a:pt x="913965" y="934950"/>
                    </a:lnTo>
                    <a:lnTo>
                      <a:pt x="912852" y="935427"/>
                    </a:lnTo>
                    <a:lnTo>
                      <a:pt x="913965" y="938925"/>
                    </a:lnTo>
                    <a:lnTo>
                      <a:pt x="915078" y="936063"/>
                    </a:lnTo>
                    <a:close/>
                    <a:moveTo>
                      <a:pt x="352772" y="130998"/>
                    </a:moveTo>
                    <a:lnTo>
                      <a:pt x="352772" y="130203"/>
                    </a:lnTo>
                    <a:cubicBezTo>
                      <a:pt x="352772" y="130203"/>
                      <a:pt x="352772" y="127977"/>
                      <a:pt x="352772" y="127977"/>
                    </a:cubicBezTo>
                    <a:lnTo>
                      <a:pt x="351659" y="127500"/>
                    </a:lnTo>
                    <a:lnTo>
                      <a:pt x="350387" y="128613"/>
                    </a:lnTo>
                    <a:lnTo>
                      <a:pt x="349593" y="131475"/>
                    </a:lnTo>
                    <a:lnTo>
                      <a:pt x="350864" y="132906"/>
                    </a:lnTo>
                    <a:lnTo>
                      <a:pt x="352772" y="131157"/>
                    </a:lnTo>
                    <a:close/>
                    <a:moveTo>
                      <a:pt x="333377" y="155481"/>
                    </a:moveTo>
                    <a:lnTo>
                      <a:pt x="334331" y="155798"/>
                    </a:lnTo>
                    <a:lnTo>
                      <a:pt x="335443" y="155004"/>
                    </a:lnTo>
                    <a:lnTo>
                      <a:pt x="335443" y="153732"/>
                    </a:lnTo>
                    <a:cubicBezTo>
                      <a:pt x="335443" y="153732"/>
                      <a:pt x="334490" y="152460"/>
                      <a:pt x="334490" y="152460"/>
                    </a:cubicBezTo>
                    <a:lnTo>
                      <a:pt x="334172" y="151347"/>
                    </a:lnTo>
                    <a:lnTo>
                      <a:pt x="333218" y="151347"/>
                    </a:lnTo>
                    <a:cubicBezTo>
                      <a:pt x="333218" y="151347"/>
                      <a:pt x="332741" y="151983"/>
                      <a:pt x="332741" y="151983"/>
                    </a:cubicBezTo>
                    <a:lnTo>
                      <a:pt x="332105" y="153414"/>
                    </a:lnTo>
                    <a:lnTo>
                      <a:pt x="333218" y="154686"/>
                    </a:lnTo>
                    <a:lnTo>
                      <a:pt x="333218" y="155798"/>
                    </a:lnTo>
                    <a:close/>
                    <a:moveTo>
                      <a:pt x="71063" y="316049"/>
                    </a:moveTo>
                    <a:lnTo>
                      <a:pt x="72653" y="313664"/>
                    </a:lnTo>
                    <a:lnTo>
                      <a:pt x="72971" y="311597"/>
                    </a:lnTo>
                    <a:lnTo>
                      <a:pt x="72335" y="310166"/>
                    </a:lnTo>
                    <a:lnTo>
                      <a:pt x="70109" y="312551"/>
                    </a:lnTo>
                    <a:lnTo>
                      <a:pt x="68837" y="314459"/>
                    </a:lnTo>
                    <a:lnTo>
                      <a:pt x="69155" y="315572"/>
                    </a:lnTo>
                    <a:lnTo>
                      <a:pt x="71222" y="316049"/>
                    </a:lnTo>
                    <a:close/>
                    <a:moveTo>
                      <a:pt x="494263" y="51032"/>
                    </a:moveTo>
                    <a:lnTo>
                      <a:pt x="499668" y="49442"/>
                    </a:lnTo>
                    <a:lnTo>
                      <a:pt x="504914" y="51350"/>
                    </a:lnTo>
                    <a:lnTo>
                      <a:pt x="507935" y="50873"/>
                    </a:lnTo>
                    <a:lnTo>
                      <a:pt x="507935" y="49601"/>
                    </a:lnTo>
                    <a:cubicBezTo>
                      <a:pt x="507935" y="49601"/>
                      <a:pt x="507140" y="48488"/>
                      <a:pt x="507140" y="48488"/>
                    </a:cubicBezTo>
                    <a:lnTo>
                      <a:pt x="506027" y="47534"/>
                    </a:lnTo>
                    <a:lnTo>
                      <a:pt x="503642" y="46899"/>
                    </a:lnTo>
                    <a:lnTo>
                      <a:pt x="502847" y="44355"/>
                    </a:lnTo>
                    <a:lnTo>
                      <a:pt x="501417" y="41970"/>
                    </a:lnTo>
                    <a:lnTo>
                      <a:pt x="501099" y="39427"/>
                    </a:lnTo>
                    <a:lnTo>
                      <a:pt x="499986" y="37042"/>
                    </a:lnTo>
                    <a:lnTo>
                      <a:pt x="498714" y="37042"/>
                    </a:lnTo>
                    <a:cubicBezTo>
                      <a:pt x="498714" y="37042"/>
                      <a:pt x="497442" y="37678"/>
                      <a:pt x="497442" y="37678"/>
                    </a:cubicBezTo>
                    <a:lnTo>
                      <a:pt x="494581" y="41017"/>
                    </a:lnTo>
                    <a:lnTo>
                      <a:pt x="495534" y="42924"/>
                    </a:lnTo>
                    <a:lnTo>
                      <a:pt x="495853" y="46263"/>
                    </a:lnTo>
                    <a:lnTo>
                      <a:pt x="494104" y="47376"/>
                    </a:lnTo>
                    <a:lnTo>
                      <a:pt x="492196" y="46899"/>
                    </a:lnTo>
                    <a:lnTo>
                      <a:pt x="491401" y="49919"/>
                    </a:lnTo>
                    <a:lnTo>
                      <a:pt x="492355" y="51032"/>
                    </a:lnTo>
                    <a:lnTo>
                      <a:pt x="493945" y="51032"/>
                    </a:lnTo>
                    <a:close/>
                    <a:moveTo>
                      <a:pt x="896000" y="911739"/>
                    </a:moveTo>
                    <a:lnTo>
                      <a:pt x="895206" y="906811"/>
                    </a:lnTo>
                    <a:lnTo>
                      <a:pt x="892662" y="904904"/>
                    </a:lnTo>
                    <a:lnTo>
                      <a:pt x="891231" y="904904"/>
                    </a:lnTo>
                    <a:cubicBezTo>
                      <a:pt x="891231" y="904904"/>
                      <a:pt x="890913" y="907447"/>
                      <a:pt x="890913" y="907447"/>
                    </a:cubicBezTo>
                    <a:lnTo>
                      <a:pt x="889164" y="908878"/>
                    </a:lnTo>
                    <a:lnTo>
                      <a:pt x="888687" y="910150"/>
                    </a:lnTo>
                    <a:lnTo>
                      <a:pt x="888687" y="913011"/>
                    </a:lnTo>
                    <a:cubicBezTo>
                      <a:pt x="888687" y="913011"/>
                      <a:pt x="888051" y="915714"/>
                      <a:pt x="888051" y="915714"/>
                    </a:cubicBezTo>
                    <a:lnTo>
                      <a:pt x="889482" y="918416"/>
                    </a:lnTo>
                    <a:lnTo>
                      <a:pt x="889164" y="921119"/>
                    </a:lnTo>
                    <a:lnTo>
                      <a:pt x="889800" y="923027"/>
                    </a:lnTo>
                    <a:lnTo>
                      <a:pt x="890595" y="923027"/>
                    </a:lnTo>
                    <a:cubicBezTo>
                      <a:pt x="890595" y="923027"/>
                      <a:pt x="893616" y="921596"/>
                      <a:pt x="893616" y="921596"/>
                    </a:cubicBezTo>
                    <a:lnTo>
                      <a:pt x="895841" y="919688"/>
                    </a:lnTo>
                    <a:lnTo>
                      <a:pt x="896636" y="917462"/>
                    </a:lnTo>
                    <a:lnTo>
                      <a:pt x="895682" y="914760"/>
                    </a:lnTo>
                    <a:lnTo>
                      <a:pt x="896159" y="911739"/>
                    </a:lnTo>
                    <a:close/>
                    <a:moveTo>
                      <a:pt x="988685" y="1024455"/>
                    </a:moveTo>
                    <a:lnTo>
                      <a:pt x="987890" y="1025727"/>
                    </a:lnTo>
                    <a:lnTo>
                      <a:pt x="987890" y="1026839"/>
                    </a:lnTo>
                    <a:cubicBezTo>
                      <a:pt x="987890" y="1026839"/>
                      <a:pt x="986936" y="1027476"/>
                      <a:pt x="986936" y="1027476"/>
                    </a:cubicBezTo>
                    <a:lnTo>
                      <a:pt x="988049" y="1028270"/>
                    </a:lnTo>
                    <a:lnTo>
                      <a:pt x="988366" y="1030019"/>
                    </a:lnTo>
                    <a:lnTo>
                      <a:pt x="989003" y="1030337"/>
                    </a:lnTo>
                    <a:lnTo>
                      <a:pt x="990751" y="1030337"/>
                    </a:lnTo>
                    <a:cubicBezTo>
                      <a:pt x="990751" y="1030337"/>
                      <a:pt x="989639" y="1026045"/>
                      <a:pt x="989639" y="1026045"/>
                    </a:cubicBezTo>
                    <a:lnTo>
                      <a:pt x="988366" y="1024773"/>
                    </a:lnTo>
                    <a:close/>
                    <a:moveTo>
                      <a:pt x="987572" y="1031450"/>
                    </a:moveTo>
                    <a:lnTo>
                      <a:pt x="986777" y="1031450"/>
                    </a:lnTo>
                    <a:cubicBezTo>
                      <a:pt x="986777" y="1031450"/>
                      <a:pt x="985346" y="1033199"/>
                      <a:pt x="985346" y="1033199"/>
                    </a:cubicBezTo>
                    <a:lnTo>
                      <a:pt x="984869" y="1034630"/>
                    </a:lnTo>
                    <a:lnTo>
                      <a:pt x="984233" y="1034948"/>
                    </a:lnTo>
                    <a:lnTo>
                      <a:pt x="983915" y="1035901"/>
                    </a:lnTo>
                    <a:lnTo>
                      <a:pt x="983279" y="1036696"/>
                    </a:lnTo>
                    <a:lnTo>
                      <a:pt x="981531" y="1036060"/>
                    </a:lnTo>
                    <a:lnTo>
                      <a:pt x="981531" y="1036696"/>
                    </a:lnTo>
                    <a:cubicBezTo>
                      <a:pt x="981531" y="1036696"/>
                      <a:pt x="982961" y="1039081"/>
                      <a:pt x="982961" y="1039081"/>
                    </a:cubicBezTo>
                    <a:lnTo>
                      <a:pt x="985187" y="1038445"/>
                    </a:lnTo>
                    <a:lnTo>
                      <a:pt x="987413" y="1039081"/>
                    </a:lnTo>
                    <a:lnTo>
                      <a:pt x="988843" y="1035424"/>
                    </a:lnTo>
                    <a:lnTo>
                      <a:pt x="988526" y="1033675"/>
                    </a:lnTo>
                    <a:lnTo>
                      <a:pt x="987730" y="1031450"/>
                    </a:lnTo>
                    <a:close/>
                    <a:moveTo>
                      <a:pt x="1011419" y="1008398"/>
                    </a:moveTo>
                    <a:lnTo>
                      <a:pt x="1009352" y="1007603"/>
                    </a:lnTo>
                    <a:lnTo>
                      <a:pt x="1007921" y="1009193"/>
                    </a:lnTo>
                    <a:lnTo>
                      <a:pt x="1007921" y="1009988"/>
                    </a:lnTo>
                    <a:cubicBezTo>
                      <a:pt x="1007921" y="1009988"/>
                      <a:pt x="1008080" y="1011737"/>
                      <a:pt x="1008080" y="1011737"/>
                    </a:cubicBezTo>
                    <a:lnTo>
                      <a:pt x="1008557" y="1011737"/>
                    </a:lnTo>
                    <a:cubicBezTo>
                      <a:pt x="1008557" y="1011737"/>
                      <a:pt x="1010146" y="1011737"/>
                      <a:pt x="1010146" y="1011737"/>
                    </a:cubicBezTo>
                    <a:lnTo>
                      <a:pt x="1010146" y="1010783"/>
                    </a:lnTo>
                    <a:cubicBezTo>
                      <a:pt x="1010146" y="1010783"/>
                      <a:pt x="1012054" y="1009829"/>
                      <a:pt x="1012054" y="1009829"/>
                    </a:cubicBezTo>
                    <a:lnTo>
                      <a:pt x="1011259" y="1008557"/>
                    </a:lnTo>
                    <a:close/>
                    <a:moveTo>
                      <a:pt x="718104" y="777244"/>
                    </a:moveTo>
                    <a:lnTo>
                      <a:pt x="715401" y="778357"/>
                    </a:lnTo>
                    <a:lnTo>
                      <a:pt x="708565" y="777562"/>
                    </a:lnTo>
                    <a:lnTo>
                      <a:pt x="708565" y="777085"/>
                    </a:lnTo>
                    <a:cubicBezTo>
                      <a:pt x="708565" y="777085"/>
                      <a:pt x="709678" y="775018"/>
                      <a:pt x="709678" y="775018"/>
                    </a:cubicBezTo>
                    <a:lnTo>
                      <a:pt x="708247" y="773905"/>
                    </a:lnTo>
                    <a:lnTo>
                      <a:pt x="706657" y="773428"/>
                    </a:lnTo>
                    <a:lnTo>
                      <a:pt x="701093" y="772951"/>
                    </a:lnTo>
                    <a:lnTo>
                      <a:pt x="694098" y="775336"/>
                    </a:lnTo>
                    <a:lnTo>
                      <a:pt x="681062" y="778039"/>
                    </a:lnTo>
                    <a:lnTo>
                      <a:pt x="679313" y="779947"/>
                    </a:lnTo>
                    <a:lnTo>
                      <a:pt x="678200" y="782649"/>
                    </a:lnTo>
                    <a:lnTo>
                      <a:pt x="679631" y="784080"/>
                    </a:lnTo>
                    <a:lnTo>
                      <a:pt x="684400" y="787259"/>
                    </a:lnTo>
                    <a:lnTo>
                      <a:pt x="688852" y="787736"/>
                    </a:lnTo>
                    <a:lnTo>
                      <a:pt x="692032" y="786942"/>
                    </a:lnTo>
                    <a:lnTo>
                      <a:pt x="695529" y="787419"/>
                    </a:lnTo>
                    <a:lnTo>
                      <a:pt x="697278" y="785511"/>
                    </a:lnTo>
                    <a:lnTo>
                      <a:pt x="702206" y="786782"/>
                    </a:lnTo>
                    <a:lnTo>
                      <a:pt x="704114" y="788531"/>
                    </a:lnTo>
                    <a:lnTo>
                      <a:pt x="708247" y="786942"/>
                    </a:lnTo>
                    <a:lnTo>
                      <a:pt x="709201" y="784080"/>
                    </a:lnTo>
                    <a:lnTo>
                      <a:pt x="710632" y="782808"/>
                    </a:lnTo>
                    <a:lnTo>
                      <a:pt x="715401" y="781854"/>
                    </a:lnTo>
                    <a:lnTo>
                      <a:pt x="720488" y="783126"/>
                    </a:lnTo>
                    <a:lnTo>
                      <a:pt x="722078" y="783126"/>
                    </a:lnTo>
                    <a:cubicBezTo>
                      <a:pt x="722078" y="783126"/>
                      <a:pt x="723668" y="781377"/>
                      <a:pt x="723668" y="781377"/>
                    </a:cubicBezTo>
                    <a:lnTo>
                      <a:pt x="721442" y="778198"/>
                    </a:lnTo>
                    <a:lnTo>
                      <a:pt x="718104" y="7772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2" name="Freeform: Shape 5091">
                <a:extLst>
                  <a:ext uri="{FF2B5EF4-FFF2-40B4-BE49-F238E27FC236}">
                    <a16:creationId xmlns:a16="http://schemas.microsoft.com/office/drawing/2014/main" id="{3E78D76A-9A06-6704-6D88-B4D1CDE385FF}"/>
                  </a:ext>
                </a:extLst>
              </p:cNvPr>
              <p:cNvSpPr/>
              <p:nvPr/>
            </p:nvSpPr>
            <p:spPr>
              <a:xfrm>
                <a:off x="1465922" y="2405815"/>
                <a:ext cx="218753" cy="94909"/>
              </a:xfrm>
              <a:custGeom>
                <a:avLst/>
                <a:gdLst>
                  <a:gd name="connsiteX0" fmla="*/ 217005 w 218753"/>
                  <a:gd name="connsiteY0" fmla="*/ 35452 h 94909"/>
                  <a:gd name="connsiteX1" fmla="*/ 216528 w 218753"/>
                  <a:gd name="connsiteY1" fmla="*/ 33862 h 94909"/>
                  <a:gd name="connsiteX2" fmla="*/ 213825 w 218753"/>
                  <a:gd name="connsiteY2" fmla="*/ 29570 h 94909"/>
                  <a:gd name="connsiteX3" fmla="*/ 210646 w 218753"/>
                  <a:gd name="connsiteY3" fmla="*/ 22734 h 94909"/>
                  <a:gd name="connsiteX4" fmla="*/ 210646 w 218753"/>
                  <a:gd name="connsiteY4" fmla="*/ 20667 h 94909"/>
                  <a:gd name="connsiteX5" fmla="*/ 211918 w 218753"/>
                  <a:gd name="connsiteY5" fmla="*/ 18442 h 94909"/>
                  <a:gd name="connsiteX6" fmla="*/ 213031 w 218753"/>
                  <a:gd name="connsiteY6" fmla="*/ 16693 h 94909"/>
                  <a:gd name="connsiteX7" fmla="*/ 213190 w 218753"/>
                  <a:gd name="connsiteY7" fmla="*/ 15262 h 94909"/>
                  <a:gd name="connsiteX8" fmla="*/ 213190 w 218753"/>
                  <a:gd name="connsiteY8" fmla="*/ 14944 h 94909"/>
                  <a:gd name="connsiteX9" fmla="*/ 212554 w 218753"/>
                  <a:gd name="connsiteY9" fmla="*/ 13990 h 94909"/>
                  <a:gd name="connsiteX10" fmla="*/ 211282 w 218753"/>
                  <a:gd name="connsiteY10" fmla="*/ 10970 h 94909"/>
                  <a:gd name="connsiteX11" fmla="*/ 209851 w 218753"/>
                  <a:gd name="connsiteY11" fmla="*/ 10652 h 94909"/>
                  <a:gd name="connsiteX12" fmla="*/ 207784 w 218753"/>
                  <a:gd name="connsiteY12" fmla="*/ 10333 h 94909"/>
                  <a:gd name="connsiteX13" fmla="*/ 206353 w 218753"/>
                  <a:gd name="connsiteY13" fmla="*/ 9857 h 94909"/>
                  <a:gd name="connsiteX14" fmla="*/ 203174 w 218753"/>
                  <a:gd name="connsiteY14" fmla="*/ 8108 h 94909"/>
                  <a:gd name="connsiteX15" fmla="*/ 201425 w 218753"/>
                  <a:gd name="connsiteY15" fmla="*/ 7631 h 94909"/>
                  <a:gd name="connsiteX16" fmla="*/ 199517 w 218753"/>
                  <a:gd name="connsiteY16" fmla="*/ 7472 h 94909"/>
                  <a:gd name="connsiteX17" fmla="*/ 197769 w 218753"/>
                  <a:gd name="connsiteY17" fmla="*/ 8426 h 94909"/>
                  <a:gd name="connsiteX18" fmla="*/ 196338 w 218753"/>
                  <a:gd name="connsiteY18" fmla="*/ 9698 h 94909"/>
                  <a:gd name="connsiteX19" fmla="*/ 192204 w 218753"/>
                  <a:gd name="connsiteY19" fmla="*/ 9698 h 94909"/>
                  <a:gd name="connsiteX20" fmla="*/ 187594 w 218753"/>
                  <a:gd name="connsiteY20" fmla="*/ 9062 h 94909"/>
                  <a:gd name="connsiteX21" fmla="*/ 180917 w 218753"/>
                  <a:gd name="connsiteY21" fmla="*/ 5087 h 94909"/>
                  <a:gd name="connsiteX22" fmla="*/ 179168 w 218753"/>
                  <a:gd name="connsiteY22" fmla="*/ 5087 h 94909"/>
                  <a:gd name="connsiteX23" fmla="*/ 177261 w 218753"/>
                  <a:gd name="connsiteY23" fmla="*/ 5246 h 94909"/>
                  <a:gd name="connsiteX24" fmla="*/ 174399 w 218753"/>
                  <a:gd name="connsiteY24" fmla="*/ 4292 h 94909"/>
                  <a:gd name="connsiteX25" fmla="*/ 168676 w 218753"/>
                  <a:gd name="connsiteY25" fmla="*/ 1590 h 94909"/>
                  <a:gd name="connsiteX26" fmla="*/ 166132 w 218753"/>
                  <a:gd name="connsiteY26" fmla="*/ 954 h 94909"/>
                  <a:gd name="connsiteX27" fmla="*/ 164383 w 218753"/>
                  <a:gd name="connsiteY27" fmla="*/ 1431 h 94909"/>
                  <a:gd name="connsiteX28" fmla="*/ 162953 w 218753"/>
                  <a:gd name="connsiteY28" fmla="*/ 1908 h 94909"/>
                  <a:gd name="connsiteX29" fmla="*/ 161840 w 218753"/>
                  <a:gd name="connsiteY29" fmla="*/ 2067 h 94909"/>
                  <a:gd name="connsiteX30" fmla="*/ 161204 w 218753"/>
                  <a:gd name="connsiteY30" fmla="*/ 1113 h 94909"/>
                  <a:gd name="connsiteX31" fmla="*/ 159137 w 218753"/>
                  <a:gd name="connsiteY31" fmla="*/ 159 h 94909"/>
                  <a:gd name="connsiteX32" fmla="*/ 156911 w 218753"/>
                  <a:gd name="connsiteY32" fmla="*/ 0 h 94909"/>
                  <a:gd name="connsiteX33" fmla="*/ 156434 w 218753"/>
                  <a:gd name="connsiteY33" fmla="*/ 636 h 94909"/>
                  <a:gd name="connsiteX34" fmla="*/ 155640 w 218753"/>
                  <a:gd name="connsiteY34" fmla="*/ 6359 h 94909"/>
                  <a:gd name="connsiteX35" fmla="*/ 155004 w 218753"/>
                  <a:gd name="connsiteY35" fmla="*/ 8426 h 94909"/>
                  <a:gd name="connsiteX36" fmla="*/ 151983 w 218753"/>
                  <a:gd name="connsiteY36" fmla="*/ 8426 h 94909"/>
                  <a:gd name="connsiteX37" fmla="*/ 151029 w 218753"/>
                  <a:gd name="connsiteY37" fmla="*/ 9380 h 94909"/>
                  <a:gd name="connsiteX38" fmla="*/ 148804 w 218753"/>
                  <a:gd name="connsiteY38" fmla="*/ 12241 h 94909"/>
                  <a:gd name="connsiteX39" fmla="*/ 148326 w 218753"/>
                  <a:gd name="connsiteY39" fmla="*/ 14785 h 94909"/>
                  <a:gd name="connsiteX40" fmla="*/ 144352 w 218753"/>
                  <a:gd name="connsiteY40" fmla="*/ 14308 h 94909"/>
                  <a:gd name="connsiteX41" fmla="*/ 142444 w 218753"/>
                  <a:gd name="connsiteY41" fmla="*/ 13831 h 94909"/>
                  <a:gd name="connsiteX42" fmla="*/ 140855 w 218753"/>
                  <a:gd name="connsiteY42" fmla="*/ 14149 h 94909"/>
                  <a:gd name="connsiteX43" fmla="*/ 138947 w 218753"/>
                  <a:gd name="connsiteY43" fmla="*/ 15739 h 94909"/>
                  <a:gd name="connsiteX44" fmla="*/ 133860 w 218753"/>
                  <a:gd name="connsiteY44" fmla="*/ 15580 h 94909"/>
                  <a:gd name="connsiteX45" fmla="*/ 129885 w 218753"/>
                  <a:gd name="connsiteY45" fmla="*/ 14785 h 94909"/>
                  <a:gd name="connsiteX46" fmla="*/ 128136 w 218753"/>
                  <a:gd name="connsiteY46" fmla="*/ 11446 h 94909"/>
                  <a:gd name="connsiteX47" fmla="*/ 126229 w 218753"/>
                  <a:gd name="connsiteY47" fmla="*/ 10175 h 94909"/>
                  <a:gd name="connsiteX48" fmla="*/ 124003 w 218753"/>
                  <a:gd name="connsiteY48" fmla="*/ 8903 h 94909"/>
                  <a:gd name="connsiteX49" fmla="*/ 123208 w 218753"/>
                  <a:gd name="connsiteY49" fmla="*/ 8744 h 94909"/>
                  <a:gd name="connsiteX50" fmla="*/ 122731 w 218753"/>
                  <a:gd name="connsiteY50" fmla="*/ 9380 h 94909"/>
                  <a:gd name="connsiteX51" fmla="*/ 122572 w 218753"/>
                  <a:gd name="connsiteY51" fmla="*/ 11605 h 94909"/>
                  <a:gd name="connsiteX52" fmla="*/ 122731 w 218753"/>
                  <a:gd name="connsiteY52" fmla="*/ 13990 h 94909"/>
                  <a:gd name="connsiteX53" fmla="*/ 122254 w 218753"/>
                  <a:gd name="connsiteY53" fmla="*/ 15262 h 94909"/>
                  <a:gd name="connsiteX54" fmla="*/ 120505 w 218753"/>
                  <a:gd name="connsiteY54" fmla="*/ 17011 h 94909"/>
                  <a:gd name="connsiteX55" fmla="*/ 119551 w 218753"/>
                  <a:gd name="connsiteY55" fmla="*/ 17329 h 94909"/>
                  <a:gd name="connsiteX56" fmla="*/ 119075 w 218753"/>
                  <a:gd name="connsiteY56" fmla="*/ 17647 h 94909"/>
                  <a:gd name="connsiteX57" fmla="*/ 113669 w 218753"/>
                  <a:gd name="connsiteY57" fmla="*/ 15421 h 94909"/>
                  <a:gd name="connsiteX58" fmla="*/ 113351 w 218753"/>
                  <a:gd name="connsiteY58" fmla="*/ 15898 h 94909"/>
                  <a:gd name="connsiteX59" fmla="*/ 112874 w 218753"/>
                  <a:gd name="connsiteY59" fmla="*/ 16057 h 94909"/>
                  <a:gd name="connsiteX60" fmla="*/ 111444 w 218753"/>
                  <a:gd name="connsiteY60" fmla="*/ 22416 h 94909"/>
                  <a:gd name="connsiteX61" fmla="*/ 110490 w 218753"/>
                  <a:gd name="connsiteY61" fmla="*/ 23529 h 94909"/>
                  <a:gd name="connsiteX62" fmla="*/ 109059 w 218753"/>
                  <a:gd name="connsiteY62" fmla="*/ 24642 h 94909"/>
                  <a:gd name="connsiteX63" fmla="*/ 105879 w 218753"/>
                  <a:gd name="connsiteY63" fmla="*/ 25754 h 94909"/>
                  <a:gd name="connsiteX64" fmla="*/ 103813 w 218753"/>
                  <a:gd name="connsiteY64" fmla="*/ 26231 h 94909"/>
                  <a:gd name="connsiteX65" fmla="*/ 102064 w 218753"/>
                  <a:gd name="connsiteY65" fmla="*/ 26708 h 94909"/>
                  <a:gd name="connsiteX66" fmla="*/ 96818 w 218753"/>
                  <a:gd name="connsiteY66" fmla="*/ 29411 h 94909"/>
                  <a:gd name="connsiteX67" fmla="*/ 94433 w 218753"/>
                  <a:gd name="connsiteY67" fmla="*/ 31001 h 94909"/>
                  <a:gd name="connsiteX68" fmla="*/ 92843 w 218753"/>
                  <a:gd name="connsiteY68" fmla="*/ 32908 h 94909"/>
                  <a:gd name="connsiteX69" fmla="*/ 92843 w 218753"/>
                  <a:gd name="connsiteY69" fmla="*/ 34021 h 94909"/>
                  <a:gd name="connsiteX70" fmla="*/ 95387 w 218753"/>
                  <a:gd name="connsiteY70" fmla="*/ 37360 h 94909"/>
                  <a:gd name="connsiteX71" fmla="*/ 98407 w 218753"/>
                  <a:gd name="connsiteY71" fmla="*/ 40857 h 94909"/>
                  <a:gd name="connsiteX72" fmla="*/ 98407 w 218753"/>
                  <a:gd name="connsiteY72" fmla="*/ 43878 h 94909"/>
                  <a:gd name="connsiteX73" fmla="*/ 97136 w 218753"/>
                  <a:gd name="connsiteY73" fmla="*/ 46104 h 94909"/>
                  <a:gd name="connsiteX74" fmla="*/ 96818 w 218753"/>
                  <a:gd name="connsiteY74" fmla="*/ 47057 h 94909"/>
                  <a:gd name="connsiteX75" fmla="*/ 97613 w 218753"/>
                  <a:gd name="connsiteY75" fmla="*/ 47375 h 94909"/>
                  <a:gd name="connsiteX76" fmla="*/ 99361 w 218753"/>
                  <a:gd name="connsiteY76" fmla="*/ 47535 h 94909"/>
                  <a:gd name="connsiteX77" fmla="*/ 100792 w 218753"/>
                  <a:gd name="connsiteY77" fmla="*/ 47852 h 94909"/>
                  <a:gd name="connsiteX78" fmla="*/ 101269 w 218753"/>
                  <a:gd name="connsiteY78" fmla="*/ 49442 h 94909"/>
                  <a:gd name="connsiteX79" fmla="*/ 101110 w 218753"/>
                  <a:gd name="connsiteY79" fmla="*/ 52145 h 94909"/>
                  <a:gd name="connsiteX80" fmla="*/ 100633 w 218753"/>
                  <a:gd name="connsiteY80" fmla="*/ 54847 h 94909"/>
                  <a:gd name="connsiteX81" fmla="*/ 100156 w 218753"/>
                  <a:gd name="connsiteY81" fmla="*/ 55801 h 94909"/>
                  <a:gd name="connsiteX82" fmla="*/ 98884 w 218753"/>
                  <a:gd name="connsiteY82" fmla="*/ 55960 h 94909"/>
                  <a:gd name="connsiteX83" fmla="*/ 96341 w 218753"/>
                  <a:gd name="connsiteY83" fmla="*/ 54847 h 94909"/>
                  <a:gd name="connsiteX84" fmla="*/ 94274 w 218753"/>
                  <a:gd name="connsiteY84" fmla="*/ 53576 h 94909"/>
                  <a:gd name="connsiteX85" fmla="*/ 93479 w 218753"/>
                  <a:gd name="connsiteY85" fmla="*/ 52781 h 94909"/>
                  <a:gd name="connsiteX86" fmla="*/ 93479 w 218753"/>
                  <a:gd name="connsiteY86" fmla="*/ 51827 h 94909"/>
                  <a:gd name="connsiteX87" fmla="*/ 93956 w 218753"/>
                  <a:gd name="connsiteY87" fmla="*/ 51191 h 94909"/>
                  <a:gd name="connsiteX88" fmla="*/ 93161 w 218753"/>
                  <a:gd name="connsiteY88" fmla="*/ 50078 h 94909"/>
                  <a:gd name="connsiteX89" fmla="*/ 90776 w 218753"/>
                  <a:gd name="connsiteY89" fmla="*/ 48965 h 94909"/>
                  <a:gd name="connsiteX90" fmla="*/ 88074 w 218753"/>
                  <a:gd name="connsiteY90" fmla="*/ 49442 h 94909"/>
                  <a:gd name="connsiteX91" fmla="*/ 86166 w 218753"/>
                  <a:gd name="connsiteY91" fmla="*/ 50078 h 94909"/>
                  <a:gd name="connsiteX92" fmla="*/ 84894 w 218753"/>
                  <a:gd name="connsiteY92" fmla="*/ 50078 h 94909"/>
                  <a:gd name="connsiteX93" fmla="*/ 83622 w 218753"/>
                  <a:gd name="connsiteY93" fmla="*/ 48965 h 94909"/>
                  <a:gd name="connsiteX94" fmla="*/ 81397 w 218753"/>
                  <a:gd name="connsiteY94" fmla="*/ 48170 h 94909"/>
                  <a:gd name="connsiteX95" fmla="*/ 78694 w 218753"/>
                  <a:gd name="connsiteY95" fmla="*/ 47693 h 94909"/>
                  <a:gd name="connsiteX96" fmla="*/ 77104 w 218753"/>
                  <a:gd name="connsiteY96" fmla="*/ 47057 h 94909"/>
                  <a:gd name="connsiteX97" fmla="*/ 76627 w 218753"/>
                  <a:gd name="connsiteY97" fmla="*/ 47535 h 94909"/>
                  <a:gd name="connsiteX98" fmla="*/ 76945 w 218753"/>
                  <a:gd name="connsiteY98" fmla="*/ 49760 h 94909"/>
                  <a:gd name="connsiteX99" fmla="*/ 76309 w 218753"/>
                  <a:gd name="connsiteY99" fmla="*/ 50714 h 94909"/>
                  <a:gd name="connsiteX100" fmla="*/ 62955 w 218753"/>
                  <a:gd name="connsiteY100" fmla="*/ 51986 h 94909"/>
                  <a:gd name="connsiteX101" fmla="*/ 58822 w 218753"/>
                  <a:gd name="connsiteY101" fmla="*/ 53258 h 94909"/>
                  <a:gd name="connsiteX102" fmla="*/ 55801 w 218753"/>
                  <a:gd name="connsiteY102" fmla="*/ 54847 h 94909"/>
                  <a:gd name="connsiteX103" fmla="*/ 53576 w 218753"/>
                  <a:gd name="connsiteY103" fmla="*/ 55483 h 94909"/>
                  <a:gd name="connsiteX104" fmla="*/ 53099 w 218753"/>
                  <a:gd name="connsiteY104" fmla="*/ 56596 h 94909"/>
                  <a:gd name="connsiteX105" fmla="*/ 50873 w 218753"/>
                  <a:gd name="connsiteY105" fmla="*/ 57868 h 94909"/>
                  <a:gd name="connsiteX106" fmla="*/ 48488 w 218753"/>
                  <a:gd name="connsiteY106" fmla="*/ 58186 h 94909"/>
                  <a:gd name="connsiteX107" fmla="*/ 47852 w 218753"/>
                  <a:gd name="connsiteY107" fmla="*/ 57868 h 94909"/>
                  <a:gd name="connsiteX108" fmla="*/ 46263 w 218753"/>
                  <a:gd name="connsiteY108" fmla="*/ 58345 h 94909"/>
                  <a:gd name="connsiteX109" fmla="*/ 43560 w 218753"/>
                  <a:gd name="connsiteY109" fmla="*/ 58981 h 94909"/>
                  <a:gd name="connsiteX110" fmla="*/ 41811 w 218753"/>
                  <a:gd name="connsiteY110" fmla="*/ 58822 h 94909"/>
                  <a:gd name="connsiteX111" fmla="*/ 41016 w 218753"/>
                  <a:gd name="connsiteY111" fmla="*/ 57709 h 94909"/>
                  <a:gd name="connsiteX112" fmla="*/ 39268 w 218753"/>
                  <a:gd name="connsiteY112" fmla="*/ 56119 h 94909"/>
                  <a:gd name="connsiteX113" fmla="*/ 38632 w 218753"/>
                  <a:gd name="connsiteY113" fmla="*/ 55006 h 94909"/>
                  <a:gd name="connsiteX114" fmla="*/ 38632 w 218753"/>
                  <a:gd name="connsiteY114" fmla="*/ 54370 h 94909"/>
                  <a:gd name="connsiteX115" fmla="*/ 34975 w 218753"/>
                  <a:gd name="connsiteY115" fmla="*/ 54212 h 94909"/>
                  <a:gd name="connsiteX116" fmla="*/ 32590 w 218753"/>
                  <a:gd name="connsiteY116" fmla="*/ 53417 h 94909"/>
                  <a:gd name="connsiteX117" fmla="*/ 27503 w 218753"/>
                  <a:gd name="connsiteY117" fmla="*/ 53576 h 94909"/>
                  <a:gd name="connsiteX118" fmla="*/ 26231 w 218753"/>
                  <a:gd name="connsiteY118" fmla="*/ 53258 h 94909"/>
                  <a:gd name="connsiteX119" fmla="*/ 25913 w 218753"/>
                  <a:gd name="connsiteY119" fmla="*/ 53576 h 94909"/>
                  <a:gd name="connsiteX120" fmla="*/ 25277 w 218753"/>
                  <a:gd name="connsiteY120" fmla="*/ 58027 h 94909"/>
                  <a:gd name="connsiteX121" fmla="*/ 24165 w 218753"/>
                  <a:gd name="connsiteY121" fmla="*/ 59935 h 94909"/>
                  <a:gd name="connsiteX122" fmla="*/ 22575 w 218753"/>
                  <a:gd name="connsiteY122" fmla="*/ 61842 h 94909"/>
                  <a:gd name="connsiteX123" fmla="*/ 20508 w 218753"/>
                  <a:gd name="connsiteY123" fmla="*/ 62955 h 94909"/>
                  <a:gd name="connsiteX124" fmla="*/ 18918 w 218753"/>
                  <a:gd name="connsiteY124" fmla="*/ 63114 h 94909"/>
                  <a:gd name="connsiteX125" fmla="*/ 18918 w 218753"/>
                  <a:gd name="connsiteY125" fmla="*/ 61684 h 94909"/>
                  <a:gd name="connsiteX126" fmla="*/ 19395 w 218753"/>
                  <a:gd name="connsiteY126" fmla="*/ 60094 h 94909"/>
                  <a:gd name="connsiteX127" fmla="*/ 18123 w 218753"/>
                  <a:gd name="connsiteY127" fmla="*/ 59617 h 94909"/>
                  <a:gd name="connsiteX128" fmla="*/ 16375 w 218753"/>
                  <a:gd name="connsiteY128" fmla="*/ 59458 h 94909"/>
                  <a:gd name="connsiteX129" fmla="*/ 15580 w 218753"/>
                  <a:gd name="connsiteY129" fmla="*/ 58981 h 94909"/>
                  <a:gd name="connsiteX130" fmla="*/ 15739 w 218753"/>
                  <a:gd name="connsiteY130" fmla="*/ 57709 h 94909"/>
                  <a:gd name="connsiteX131" fmla="*/ 15421 w 218753"/>
                  <a:gd name="connsiteY131" fmla="*/ 56914 h 94909"/>
                  <a:gd name="connsiteX132" fmla="*/ 14626 w 218753"/>
                  <a:gd name="connsiteY132" fmla="*/ 56119 h 94909"/>
                  <a:gd name="connsiteX133" fmla="*/ 12877 w 218753"/>
                  <a:gd name="connsiteY133" fmla="*/ 54847 h 94909"/>
                  <a:gd name="connsiteX134" fmla="*/ 9062 w 218753"/>
                  <a:gd name="connsiteY134" fmla="*/ 53258 h 94909"/>
                  <a:gd name="connsiteX135" fmla="*/ 6359 w 218753"/>
                  <a:gd name="connsiteY135" fmla="*/ 52304 h 94909"/>
                  <a:gd name="connsiteX136" fmla="*/ 5405 w 218753"/>
                  <a:gd name="connsiteY136" fmla="*/ 53258 h 94909"/>
                  <a:gd name="connsiteX137" fmla="*/ 4928 w 218753"/>
                  <a:gd name="connsiteY137" fmla="*/ 53576 h 94909"/>
                  <a:gd name="connsiteX138" fmla="*/ 5882 w 218753"/>
                  <a:gd name="connsiteY138" fmla="*/ 54052 h 94909"/>
                  <a:gd name="connsiteX139" fmla="*/ 5564 w 218753"/>
                  <a:gd name="connsiteY139" fmla="*/ 54529 h 94909"/>
                  <a:gd name="connsiteX140" fmla="*/ 4610 w 218753"/>
                  <a:gd name="connsiteY140" fmla="*/ 54847 h 94909"/>
                  <a:gd name="connsiteX141" fmla="*/ 795 w 218753"/>
                  <a:gd name="connsiteY141" fmla="*/ 54689 h 94909"/>
                  <a:gd name="connsiteX142" fmla="*/ 2862 w 218753"/>
                  <a:gd name="connsiteY142" fmla="*/ 56278 h 94909"/>
                  <a:gd name="connsiteX143" fmla="*/ 2385 w 218753"/>
                  <a:gd name="connsiteY143" fmla="*/ 58981 h 94909"/>
                  <a:gd name="connsiteX144" fmla="*/ 0 w 218753"/>
                  <a:gd name="connsiteY144" fmla="*/ 63432 h 94909"/>
                  <a:gd name="connsiteX145" fmla="*/ 318 w 218753"/>
                  <a:gd name="connsiteY145" fmla="*/ 64068 h 94909"/>
                  <a:gd name="connsiteX146" fmla="*/ 477 w 218753"/>
                  <a:gd name="connsiteY146" fmla="*/ 64704 h 94909"/>
                  <a:gd name="connsiteX147" fmla="*/ 795 w 218753"/>
                  <a:gd name="connsiteY147" fmla="*/ 65499 h 94909"/>
                  <a:gd name="connsiteX148" fmla="*/ 954 w 218753"/>
                  <a:gd name="connsiteY148" fmla="*/ 66453 h 94909"/>
                  <a:gd name="connsiteX149" fmla="*/ 1272 w 218753"/>
                  <a:gd name="connsiteY149" fmla="*/ 67566 h 94909"/>
                  <a:gd name="connsiteX150" fmla="*/ 2226 w 218753"/>
                  <a:gd name="connsiteY150" fmla="*/ 68361 h 94909"/>
                  <a:gd name="connsiteX151" fmla="*/ 2385 w 218753"/>
                  <a:gd name="connsiteY151" fmla="*/ 69314 h 94909"/>
                  <a:gd name="connsiteX152" fmla="*/ 2067 w 218753"/>
                  <a:gd name="connsiteY152" fmla="*/ 70427 h 94909"/>
                  <a:gd name="connsiteX153" fmla="*/ 1590 w 218753"/>
                  <a:gd name="connsiteY153" fmla="*/ 71222 h 94909"/>
                  <a:gd name="connsiteX154" fmla="*/ 2703 w 218753"/>
                  <a:gd name="connsiteY154" fmla="*/ 71063 h 94909"/>
                  <a:gd name="connsiteX155" fmla="*/ 6359 w 218753"/>
                  <a:gd name="connsiteY155" fmla="*/ 71858 h 94909"/>
                  <a:gd name="connsiteX156" fmla="*/ 9221 w 218753"/>
                  <a:gd name="connsiteY156" fmla="*/ 72971 h 94909"/>
                  <a:gd name="connsiteX157" fmla="*/ 9698 w 218753"/>
                  <a:gd name="connsiteY157" fmla="*/ 74084 h 94909"/>
                  <a:gd name="connsiteX158" fmla="*/ 10175 w 218753"/>
                  <a:gd name="connsiteY158" fmla="*/ 75515 h 94909"/>
                  <a:gd name="connsiteX159" fmla="*/ 13513 w 218753"/>
                  <a:gd name="connsiteY159" fmla="*/ 77422 h 94909"/>
                  <a:gd name="connsiteX160" fmla="*/ 17488 w 218753"/>
                  <a:gd name="connsiteY160" fmla="*/ 78535 h 94909"/>
                  <a:gd name="connsiteX161" fmla="*/ 18759 w 218753"/>
                  <a:gd name="connsiteY161" fmla="*/ 78217 h 94909"/>
                  <a:gd name="connsiteX162" fmla="*/ 23688 w 218753"/>
                  <a:gd name="connsiteY162" fmla="*/ 73766 h 94909"/>
                  <a:gd name="connsiteX163" fmla="*/ 25595 w 218753"/>
                  <a:gd name="connsiteY163" fmla="*/ 74561 h 94909"/>
                  <a:gd name="connsiteX164" fmla="*/ 26708 w 218753"/>
                  <a:gd name="connsiteY164" fmla="*/ 76786 h 94909"/>
                  <a:gd name="connsiteX165" fmla="*/ 26549 w 218753"/>
                  <a:gd name="connsiteY165" fmla="*/ 78058 h 94909"/>
                  <a:gd name="connsiteX166" fmla="*/ 27344 w 218753"/>
                  <a:gd name="connsiteY166" fmla="*/ 78535 h 94909"/>
                  <a:gd name="connsiteX167" fmla="*/ 30206 w 218753"/>
                  <a:gd name="connsiteY167" fmla="*/ 78535 h 94909"/>
                  <a:gd name="connsiteX168" fmla="*/ 33385 w 218753"/>
                  <a:gd name="connsiteY168" fmla="*/ 78694 h 94909"/>
                  <a:gd name="connsiteX169" fmla="*/ 35452 w 218753"/>
                  <a:gd name="connsiteY169" fmla="*/ 80761 h 94909"/>
                  <a:gd name="connsiteX170" fmla="*/ 37360 w 218753"/>
                  <a:gd name="connsiteY170" fmla="*/ 81397 h 94909"/>
                  <a:gd name="connsiteX171" fmla="*/ 40221 w 218753"/>
                  <a:gd name="connsiteY171" fmla="*/ 81556 h 94909"/>
                  <a:gd name="connsiteX172" fmla="*/ 42129 w 218753"/>
                  <a:gd name="connsiteY172" fmla="*/ 81238 h 94909"/>
                  <a:gd name="connsiteX173" fmla="*/ 43083 w 218753"/>
                  <a:gd name="connsiteY173" fmla="*/ 80602 h 94909"/>
                  <a:gd name="connsiteX174" fmla="*/ 44196 w 218753"/>
                  <a:gd name="connsiteY174" fmla="*/ 78376 h 94909"/>
                  <a:gd name="connsiteX175" fmla="*/ 46104 w 218753"/>
                  <a:gd name="connsiteY175" fmla="*/ 75515 h 94909"/>
                  <a:gd name="connsiteX176" fmla="*/ 49283 w 218753"/>
                  <a:gd name="connsiteY176" fmla="*/ 74084 h 94909"/>
                  <a:gd name="connsiteX177" fmla="*/ 54847 w 218753"/>
                  <a:gd name="connsiteY177" fmla="*/ 73766 h 94909"/>
                  <a:gd name="connsiteX178" fmla="*/ 57550 w 218753"/>
                  <a:gd name="connsiteY178" fmla="*/ 73289 h 94909"/>
                  <a:gd name="connsiteX179" fmla="*/ 60253 w 218753"/>
                  <a:gd name="connsiteY179" fmla="*/ 73289 h 94909"/>
                  <a:gd name="connsiteX180" fmla="*/ 62478 w 218753"/>
                  <a:gd name="connsiteY180" fmla="*/ 73766 h 94909"/>
                  <a:gd name="connsiteX181" fmla="*/ 64545 w 218753"/>
                  <a:gd name="connsiteY181" fmla="*/ 73766 h 94909"/>
                  <a:gd name="connsiteX182" fmla="*/ 70109 w 218753"/>
                  <a:gd name="connsiteY182" fmla="*/ 71858 h 94909"/>
                  <a:gd name="connsiteX183" fmla="*/ 75832 w 218753"/>
                  <a:gd name="connsiteY183" fmla="*/ 70268 h 94909"/>
                  <a:gd name="connsiteX184" fmla="*/ 76627 w 218753"/>
                  <a:gd name="connsiteY184" fmla="*/ 70427 h 94909"/>
                  <a:gd name="connsiteX185" fmla="*/ 76786 w 218753"/>
                  <a:gd name="connsiteY185" fmla="*/ 71063 h 94909"/>
                  <a:gd name="connsiteX186" fmla="*/ 75832 w 218753"/>
                  <a:gd name="connsiteY186" fmla="*/ 72176 h 94909"/>
                  <a:gd name="connsiteX187" fmla="*/ 74720 w 218753"/>
                  <a:gd name="connsiteY187" fmla="*/ 73766 h 94909"/>
                  <a:gd name="connsiteX188" fmla="*/ 75515 w 218753"/>
                  <a:gd name="connsiteY188" fmla="*/ 75515 h 94909"/>
                  <a:gd name="connsiteX189" fmla="*/ 78694 w 218753"/>
                  <a:gd name="connsiteY189" fmla="*/ 79171 h 94909"/>
                  <a:gd name="connsiteX190" fmla="*/ 80443 w 218753"/>
                  <a:gd name="connsiteY190" fmla="*/ 81874 h 94909"/>
                  <a:gd name="connsiteX191" fmla="*/ 82192 w 218753"/>
                  <a:gd name="connsiteY191" fmla="*/ 83940 h 94909"/>
                  <a:gd name="connsiteX192" fmla="*/ 84735 w 218753"/>
                  <a:gd name="connsiteY192" fmla="*/ 85053 h 94909"/>
                  <a:gd name="connsiteX193" fmla="*/ 88233 w 218753"/>
                  <a:gd name="connsiteY193" fmla="*/ 85689 h 94909"/>
                  <a:gd name="connsiteX194" fmla="*/ 91094 w 218753"/>
                  <a:gd name="connsiteY194" fmla="*/ 86007 h 94909"/>
                  <a:gd name="connsiteX195" fmla="*/ 94115 w 218753"/>
                  <a:gd name="connsiteY195" fmla="*/ 86802 h 94909"/>
                  <a:gd name="connsiteX196" fmla="*/ 104607 w 218753"/>
                  <a:gd name="connsiteY196" fmla="*/ 88710 h 94909"/>
                  <a:gd name="connsiteX197" fmla="*/ 109854 w 218753"/>
                  <a:gd name="connsiteY197" fmla="*/ 89187 h 94909"/>
                  <a:gd name="connsiteX198" fmla="*/ 113828 w 218753"/>
                  <a:gd name="connsiteY198" fmla="*/ 89187 h 94909"/>
                  <a:gd name="connsiteX199" fmla="*/ 119869 w 218753"/>
                  <a:gd name="connsiteY199" fmla="*/ 90459 h 94909"/>
                  <a:gd name="connsiteX200" fmla="*/ 121141 w 218753"/>
                  <a:gd name="connsiteY200" fmla="*/ 90776 h 94909"/>
                  <a:gd name="connsiteX201" fmla="*/ 123685 w 218753"/>
                  <a:gd name="connsiteY201" fmla="*/ 90776 h 94909"/>
                  <a:gd name="connsiteX202" fmla="*/ 126388 w 218753"/>
                  <a:gd name="connsiteY202" fmla="*/ 91254 h 94909"/>
                  <a:gd name="connsiteX203" fmla="*/ 129090 w 218753"/>
                  <a:gd name="connsiteY203" fmla="*/ 91889 h 94909"/>
                  <a:gd name="connsiteX204" fmla="*/ 131316 w 218753"/>
                  <a:gd name="connsiteY204" fmla="*/ 92684 h 94909"/>
                  <a:gd name="connsiteX205" fmla="*/ 136085 w 218753"/>
                  <a:gd name="connsiteY205" fmla="*/ 93320 h 94909"/>
                  <a:gd name="connsiteX206" fmla="*/ 140537 w 218753"/>
                  <a:gd name="connsiteY206" fmla="*/ 93797 h 94909"/>
                  <a:gd name="connsiteX207" fmla="*/ 141808 w 218753"/>
                  <a:gd name="connsiteY207" fmla="*/ 94274 h 94909"/>
                  <a:gd name="connsiteX208" fmla="*/ 142921 w 218753"/>
                  <a:gd name="connsiteY208" fmla="*/ 94274 h 94909"/>
                  <a:gd name="connsiteX209" fmla="*/ 144193 w 218753"/>
                  <a:gd name="connsiteY209" fmla="*/ 94910 h 94909"/>
                  <a:gd name="connsiteX210" fmla="*/ 144988 w 218753"/>
                  <a:gd name="connsiteY210" fmla="*/ 94433 h 94909"/>
                  <a:gd name="connsiteX211" fmla="*/ 145624 w 218753"/>
                  <a:gd name="connsiteY211" fmla="*/ 93479 h 94909"/>
                  <a:gd name="connsiteX212" fmla="*/ 148009 w 218753"/>
                  <a:gd name="connsiteY212" fmla="*/ 92525 h 94909"/>
                  <a:gd name="connsiteX213" fmla="*/ 150234 w 218753"/>
                  <a:gd name="connsiteY213" fmla="*/ 91254 h 94909"/>
                  <a:gd name="connsiteX214" fmla="*/ 151665 w 218753"/>
                  <a:gd name="connsiteY214" fmla="*/ 89664 h 94909"/>
                  <a:gd name="connsiteX215" fmla="*/ 152619 w 218753"/>
                  <a:gd name="connsiteY215" fmla="*/ 88392 h 94909"/>
                  <a:gd name="connsiteX216" fmla="*/ 154050 w 218753"/>
                  <a:gd name="connsiteY216" fmla="*/ 87438 h 94909"/>
                  <a:gd name="connsiteX217" fmla="*/ 155640 w 218753"/>
                  <a:gd name="connsiteY217" fmla="*/ 87120 h 94909"/>
                  <a:gd name="connsiteX218" fmla="*/ 157229 w 218753"/>
                  <a:gd name="connsiteY218" fmla="*/ 86643 h 94909"/>
                  <a:gd name="connsiteX219" fmla="*/ 163429 w 218753"/>
                  <a:gd name="connsiteY219" fmla="*/ 86166 h 94909"/>
                  <a:gd name="connsiteX220" fmla="*/ 169789 w 218753"/>
                  <a:gd name="connsiteY220" fmla="*/ 86643 h 94909"/>
                  <a:gd name="connsiteX221" fmla="*/ 172809 w 218753"/>
                  <a:gd name="connsiteY221" fmla="*/ 85689 h 94909"/>
                  <a:gd name="connsiteX222" fmla="*/ 175353 w 218753"/>
                  <a:gd name="connsiteY222" fmla="*/ 84099 h 94909"/>
                  <a:gd name="connsiteX223" fmla="*/ 179009 w 218753"/>
                  <a:gd name="connsiteY223" fmla="*/ 83622 h 94909"/>
                  <a:gd name="connsiteX224" fmla="*/ 179168 w 218753"/>
                  <a:gd name="connsiteY224" fmla="*/ 83622 h 94909"/>
                  <a:gd name="connsiteX225" fmla="*/ 184732 w 218753"/>
                  <a:gd name="connsiteY225" fmla="*/ 84894 h 94909"/>
                  <a:gd name="connsiteX226" fmla="*/ 185050 w 218753"/>
                  <a:gd name="connsiteY226" fmla="*/ 84099 h 94909"/>
                  <a:gd name="connsiteX227" fmla="*/ 185368 w 218753"/>
                  <a:gd name="connsiteY227" fmla="*/ 83782 h 94909"/>
                  <a:gd name="connsiteX228" fmla="*/ 185209 w 218753"/>
                  <a:gd name="connsiteY228" fmla="*/ 80443 h 94909"/>
                  <a:gd name="connsiteX229" fmla="*/ 186958 w 218753"/>
                  <a:gd name="connsiteY229" fmla="*/ 78853 h 94909"/>
                  <a:gd name="connsiteX230" fmla="*/ 188548 w 218753"/>
                  <a:gd name="connsiteY230" fmla="*/ 78217 h 94909"/>
                  <a:gd name="connsiteX231" fmla="*/ 193158 w 218753"/>
                  <a:gd name="connsiteY231" fmla="*/ 74243 h 94909"/>
                  <a:gd name="connsiteX232" fmla="*/ 195384 w 218753"/>
                  <a:gd name="connsiteY232" fmla="*/ 73130 h 94909"/>
                  <a:gd name="connsiteX233" fmla="*/ 198087 w 218753"/>
                  <a:gd name="connsiteY233" fmla="*/ 73289 h 94909"/>
                  <a:gd name="connsiteX234" fmla="*/ 198882 w 218753"/>
                  <a:gd name="connsiteY234" fmla="*/ 72971 h 94909"/>
                  <a:gd name="connsiteX235" fmla="*/ 199041 w 218753"/>
                  <a:gd name="connsiteY235" fmla="*/ 72335 h 94909"/>
                  <a:gd name="connsiteX236" fmla="*/ 199517 w 218753"/>
                  <a:gd name="connsiteY236" fmla="*/ 71063 h 94909"/>
                  <a:gd name="connsiteX237" fmla="*/ 199835 w 218753"/>
                  <a:gd name="connsiteY237" fmla="*/ 69950 h 94909"/>
                  <a:gd name="connsiteX238" fmla="*/ 199994 w 218753"/>
                  <a:gd name="connsiteY238" fmla="*/ 68838 h 94909"/>
                  <a:gd name="connsiteX239" fmla="*/ 199676 w 218753"/>
                  <a:gd name="connsiteY239" fmla="*/ 68201 h 94909"/>
                  <a:gd name="connsiteX240" fmla="*/ 198405 w 218753"/>
                  <a:gd name="connsiteY240" fmla="*/ 67884 h 94909"/>
                  <a:gd name="connsiteX241" fmla="*/ 197769 w 218753"/>
                  <a:gd name="connsiteY241" fmla="*/ 65181 h 94909"/>
                  <a:gd name="connsiteX242" fmla="*/ 198564 w 218753"/>
                  <a:gd name="connsiteY242" fmla="*/ 64068 h 94909"/>
                  <a:gd name="connsiteX243" fmla="*/ 199200 w 218753"/>
                  <a:gd name="connsiteY243" fmla="*/ 63273 h 94909"/>
                  <a:gd name="connsiteX244" fmla="*/ 198405 w 218753"/>
                  <a:gd name="connsiteY244" fmla="*/ 59935 h 94909"/>
                  <a:gd name="connsiteX245" fmla="*/ 198564 w 218753"/>
                  <a:gd name="connsiteY245" fmla="*/ 58663 h 94909"/>
                  <a:gd name="connsiteX246" fmla="*/ 200630 w 218753"/>
                  <a:gd name="connsiteY246" fmla="*/ 58504 h 94909"/>
                  <a:gd name="connsiteX247" fmla="*/ 202379 w 218753"/>
                  <a:gd name="connsiteY247" fmla="*/ 57868 h 94909"/>
                  <a:gd name="connsiteX248" fmla="*/ 203810 w 218753"/>
                  <a:gd name="connsiteY248" fmla="*/ 56914 h 94909"/>
                  <a:gd name="connsiteX249" fmla="*/ 204128 w 218753"/>
                  <a:gd name="connsiteY249" fmla="*/ 55960 h 94909"/>
                  <a:gd name="connsiteX250" fmla="*/ 205241 w 218753"/>
                  <a:gd name="connsiteY250" fmla="*/ 53735 h 94909"/>
                  <a:gd name="connsiteX251" fmla="*/ 204287 w 218753"/>
                  <a:gd name="connsiteY251" fmla="*/ 51191 h 94909"/>
                  <a:gd name="connsiteX252" fmla="*/ 198246 w 218753"/>
                  <a:gd name="connsiteY252" fmla="*/ 49442 h 94909"/>
                  <a:gd name="connsiteX253" fmla="*/ 197928 w 218753"/>
                  <a:gd name="connsiteY253" fmla="*/ 48806 h 94909"/>
                  <a:gd name="connsiteX254" fmla="*/ 199359 w 218753"/>
                  <a:gd name="connsiteY254" fmla="*/ 48011 h 94909"/>
                  <a:gd name="connsiteX255" fmla="*/ 200789 w 218753"/>
                  <a:gd name="connsiteY255" fmla="*/ 46898 h 94909"/>
                  <a:gd name="connsiteX256" fmla="*/ 201743 w 218753"/>
                  <a:gd name="connsiteY256" fmla="*/ 46104 h 94909"/>
                  <a:gd name="connsiteX257" fmla="*/ 202856 w 218753"/>
                  <a:gd name="connsiteY257" fmla="*/ 45945 h 94909"/>
                  <a:gd name="connsiteX258" fmla="*/ 204446 w 218753"/>
                  <a:gd name="connsiteY258" fmla="*/ 46422 h 94909"/>
                  <a:gd name="connsiteX259" fmla="*/ 207307 w 218753"/>
                  <a:gd name="connsiteY259" fmla="*/ 48329 h 94909"/>
                  <a:gd name="connsiteX260" fmla="*/ 208420 w 218753"/>
                  <a:gd name="connsiteY260" fmla="*/ 48647 h 94909"/>
                  <a:gd name="connsiteX261" fmla="*/ 209533 w 218753"/>
                  <a:gd name="connsiteY261" fmla="*/ 48011 h 94909"/>
                  <a:gd name="connsiteX262" fmla="*/ 210646 w 218753"/>
                  <a:gd name="connsiteY262" fmla="*/ 47852 h 94909"/>
                  <a:gd name="connsiteX263" fmla="*/ 213825 w 218753"/>
                  <a:gd name="connsiteY263" fmla="*/ 48011 h 94909"/>
                  <a:gd name="connsiteX264" fmla="*/ 216528 w 218753"/>
                  <a:gd name="connsiteY264" fmla="*/ 47535 h 94909"/>
                  <a:gd name="connsiteX265" fmla="*/ 215892 w 218753"/>
                  <a:gd name="connsiteY265" fmla="*/ 45468 h 94909"/>
                  <a:gd name="connsiteX266" fmla="*/ 215892 w 218753"/>
                  <a:gd name="connsiteY266" fmla="*/ 44037 h 94909"/>
                  <a:gd name="connsiteX267" fmla="*/ 215415 w 218753"/>
                  <a:gd name="connsiteY267" fmla="*/ 42765 h 94909"/>
                  <a:gd name="connsiteX268" fmla="*/ 215733 w 218753"/>
                  <a:gd name="connsiteY268" fmla="*/ 41493 h 94909"/>
                  <a:gd name="connsiteX269" fmla="*/ 216846 w 218753"/>
                  <a:gd name="connsiteY269" fmla="*/ 40539 h 94909"/>
                  <a:gd name="connsiteX270" fmla="*/ 217164 w 218753"/>
                  <a:gd name="connsiteY270" fmla="*/ 38155 h 94909"/>
                  <a:gd name="connsiteX271" fmla="*/ 218754 w 218753"/>
                  <a:gd name="connsiteY271" fmla="*/ 36565 h 94909"/>
                  <a:gd name="connsiteX272" fmla="*/ 217005 w 218753"/>
                  <a:gd name="connsiteY272" fmla="*/ 35452 h 94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</a:cxnLst>
                <a:rect l="l" t="t" r="r" b="b"/>
                <a:pathLst>
                  <a:path w="218753" h="94909">
                    <a:moveTo>
                      <a:pt x="217005" y="35452"/>
                    </a:moveTo>
                    <a:lnTo>
                      <a:pt x="216528" y="33862"/>
                    </a:lnTo>
                    <a:lnTo>
                      <a:pt x="213825" y="29570"/>
                    </a:lnTo>
                    <a:lnTo>
                      <a:pt x="210646" y="22734"/>
                    </a:lnTo>
                    <a:lnTo>
                      <a:pt x="210646" y="20667"/>
                    </a:lnTo>
                    <a:lnTo>
                      <a:pt x="211918" y="18442"/>
                    </a:lnTo>
                    <a:lnTo>
                      <a:pt x="213031" y="16693"/>
                    </a:lnTo>
                    <a:lnTo>
                      <a:pt x="213190" y="15262"/>
                    </a:lnTo>
                    <a:lnTo>
                      <a:pt x="213190" y="14944"/>
                    </a:lnTo>
                    <a:lnTo>
                      <a:pt x="212554" y="13990"/>
                    </a:lnTo>
                    <a:lnTo>
                      <a:pt x="211282" y="10970"/>
                    </a:lnTo>
                    <a:lnTo>
                      <a:pt x="209851" y="10652"/>
                    </a:lnTo>
                    <a:lnTo>
                      <a:pt x="207784" y="10333"/>
                    </a:lnTo>
                    <a:lnTo>
                      <a:pt x="206353" y="9857"/>
                    </a:lnTo>
                    <a:lnTo>
                      <a:pt x="203174" y="8108"/>
                    </a:lnTo>
                    <a:lnTo>
                      <a:pt x="201425" y="7631"/>
                    </a:lnTo>
                    <a:lnTo>
                      <a:pt x="199517" y="7472"/>
                    </a:lnTo>
                    <a:lnTo>
                      <a:pt x="197769" y="8426"/>
                    </a:lnTo>
                    <a:lnTo>
                      <a:pt x="196338" y="9698"/>
                    </a:lnTo>
                    <a:lnTo>
                      <a:pt x="192204" y="9698"/>
                    </a:lnTo>
                    <a:lnTo>
                      <a:pt x="187594" y="9062"/>
                    </a:lnTo>
                    <a:lnTo>
                      <a:pt x="180917" y="5087"/>
                    </a:lnTo>
                    <a:lnTo>
                      <a:pt x="179168" y="5087"/>
                    </a:lnTo>
                    <a:lnTo>
                      <a:pt x="177261" y="5246"/>
                    </a:lnTo>
                    <a:lnTo>
                      <a:pt x="174399" y="4292"/>
                    </a:lnTo>
                    <a:lnTo>
                      <a:pt x="168676" y="1590"/>
                    </a:lnTo>
                    <a:lnTo>
                      <a:pt x="166132" y="954"/>
                    </a:lnTo>
                    <a:lnTo>
                      <a:pt x="164383" y="1431"/>
                    </a:lnTo>
                    <a:lnTo>
                      <a:pt x="162953" y="1908"/>
                    </a:lnTo>
                    <a:lnTo>
                      <a:pt x="161840" y="2067"/>
                    </a:lnTo>
                    <a:lnTo>
                      <a:pt x="161204" y="1113"/>
                    </a:lnTo>
                    <a:lnTo>
                      <a:pt x="159137" y="159"/>
                    </a:lnTo>
                    <a:lnTo>
                      <a:pt x="156911" y="0"/>
                    </a:lnTo>
                    <a:lnTo>
                      <a:pt x="156434" y="636"/>
                    </a:lnTo>
                    <a:lnTo>
                      <a:pt x="155640" y="6359"/>
                    </a:lnTo>
                    <a:lnTo>
                      <a:pt x="155004" y="8426"/>
                    </a:lnTo>
                    <a:lnTo>
                      <a:pt x="151983" y="8426"/>
                    </a:lnTo>
                    <a:lnTo>
                      <a:pt x="151029" y="9380"/>
                    </a:lnTo>
                    <a:lnTo>
                      <a:pt x="148804" y="12241"/>
                    </a:lnTo>
                    <a:lnTo>
                      <a:pt x="148326" y="14785"/>
                    </a:lnTo>
                    <a:lnTo>
                      <a:pt x="144352" y="14308"/>
                    </a:lnTo>
                    <a:lnTo>
                      <a:pt x="142444" y="13831"/>
                    </a:lnTo>
                    <a:lnTo>
                      <a:pt x="140855" y="14149"/>
                    </a:lnTo>
                    <a:lnTo>
                      <a:pt x="138947" y="15739"/>
                    </a:lnTo>
                    <a:lnTo>
                      <a:pt x="133860" y="15580"/>
                    </a:lnTo>
                    <a:lnTo>
                      <a:pt x="129885" y="14785"/>
                    </a:lnTo>
                    <a:lnTo>
                      <a:pt x="128136" y="11446"/>
                    </a:lnTo>
                    <a:lnTo>
                      <a:pt x="126229" y="10175"/>
                    </a:lnTo>
                    <a:lnTo>
                      <a:pt x="124003" y="8903"/>
                    </a:lnTo>
                    <a:lnTo>
                      <a:pt x="123208" y="8744"/>
                    </a:lnTo>
                    <a:lnTo>
                      <a:pt x="122731" y="9380"/>
                    </a:lnTo>
                    <a:lnTo>
                      <a:pt x="122572" y="11605"/>
                    </a:lnTo>
                    <a:lnTo>
                      <a:pt x="122731" y="13990"/>
                    </a:lnTo>
                    <a:lnTo>
                      <a:pt x="122254" y="15262"/>
                    </a:lnTo>
                    <a:lnTo>
                      <a:pt x="120505" y="17011"/>
                    </a:lnTo>
                    <a:lnTo>
                      <a:pt x="119551" y="17329"/>
                    </a:lnTo>
                    <a:lnTo>
                      <a:pt x="119075" y="17647"/>
                    </a:lnTo>
                    <a:lnTo>
                      <a:pt x="113669" y="15421"/>
                    </a:lnTo>
                    <a:lnTo>
                      <a:pt x="113351" y="15898"/>
                    </a:lnTo>
                    <a:lnTo>
                      <a:pt x="112874" y="16057"/>
                    </a:lnTo>
                    <a:lnTo>
                      <a:pt x="111444" y="22416"/>
                    </a:lnTo>
                    <a:lnTo>
                      <a:pt x="110490" y="23529"/>
                    </a:lnTo>
                    <a:lnTo>
                      <a:pt x="109059" y="24642"/>
                    </a:lnTo>
                    <a:lnTo>
                      <a:pt x="105879" y="25754"/>
                    </a:lnTo>
                    <a:lnTo>
                      <a:pt x="103813" y="26231"/>
                    </a:lnTo>
                    <a:lnTo>
                      <a:pt x="102064" y="26708"/>
                    </a:lnTo>
                    <a:lnTo>
                      <a:pt x="96818" y="29411"/>
                    </a:lnTo>
                    <a:lnTo>
                      <a:pt x="94433" y="31001"/>
                    </a:lnTo>
                    <a:lnTo>
                      <a:pt x="92843" y="32908"/>
                    </a:lnTo>
                    <a:lnTo>
                      <a:pt x="92843" y="34021"/>
                    </a:lnTo>
                    <a:lnTo>
                      <a:pt x="95387" y="37360"/>
                    </a:lnTo>
                    <a:lnTo>
                      <a:pt x="98407" y="40857"/>
                    </a:lnTo>
                    <a:lnTo>
                      <a:pt x="98407" y="43878"/>
                    </a:lnTo>
                    <a:lnTo>
                      <a:pt x="97136" y="46104"/>
                    </a:lnTo>
                    <a:lnTo>
                      <a:pt x="96818" y="47057"/>
                    </a:lnTo>
                    <a:lnTo>
                      <a:pt x="97613" y="47375"/>
                    </a:lnTo>
                    <a:lnTo>
                      <a:pt x="99361" y="47535"/>
                    </a:lnTo>
                    <a:lnTo>
                      <a:pt x="100792" y="47852"/>
                    </a:lnTo>
                    <a:lnTo>
                      <a:pt x="101269" y="49442"/>
                    </a:lnTo>
                    <a:lnTo>
                      <a:pt x="101110" y="52145"/>
                    </a:lnTo>
                    <a:lnTo>
                      <a:pt x="100633" y="54847"/>
                    </a:lnTo>
                    <a:lnTo>
                      <a:pt x="100156" y="55801"/>
                    </a:lnTo>
                    <a:lnTo>
                      <a:pt x="98884" y="55960"/>
                    </a:lnTo>
                    <a:lnTo>
                      <a:pt x="96341" y="54847"/>
                    </a:lnTo>
                    <a:lnTo>
                      <a:pt x="94274" y="53576"/>
                    </a:lnTo>
                    <a:lnTo>
                      <a:pt x="93479" y="52781"/>
                    </a:lnTo>
                    <a:lnTo>
                      <a:pt x="93479" y="51827"/>
                    </a:lnTo>
                    <a:lnTo>
                      <a:pt x="93956" y="51191"/>
                    </a:lnTo>
                    <a:lnTo>
                      <a:pt x="93161" y="50078"/>
                    </a:lnTo>
                    <a:lnTo>
                      <a:pt x="90776" y="48965"/>
                    </a:lnTo>
                    <a:lnTo>
                      <a:pt x="88074" y="49442"/>
                    </a:lnTo>
                    <a:lnTo>
                      <a:pt x="86166" y="50078"/>
                    </a:lnTo>
                    <a:lnTo>
                      <a:pt x="84894" y="50078"/>
                    </a:lnTo>
                    <a:lnTo>
                      <a:pt x="83622" y="48965"/>
                    </a:lnTo>
                    <a:lnTo>
                      <a:pt x="81397" y="48170"/>
                    </a:lnTo>
                    <a:lnTo>
                      <a:pt x="78694" y="47693"/>
                    </a:lnTo>
                    <a:lnTo>
                      <a:pt x="77104" y="47057"/>
                    </a:lnTo>
                    <a:lnTo>
                      <a:pt x="76627" y="47535"/>
                    </a:lnTo>
                    <a:lnTo>
                      <a:pt x="76945" y="49760"/>
                    </a:lnTo>
                    <a:lnTo>
                      <a:pt x="76309" y="50714"/>
                    </a:lnTo>
                    <a:lnTo>
                      <a:pt x="62955" y="51986"/>
                    </a:lnTo>
                    <a:lnTo>
                      <a:pt x="58822" y="53258"/>
                    </a:lnTo>
                    <a:lnTo>
                      <a:pt x="55801" y="54847"/>
                    </a:lnTo>
                    <a:lnTo>
                      <a:pt x="53576" y="55483"/>
                    </a:lnTo>
                    <a:lnTo>
                      <a:pt x="53099" y="56596"/>
                    </a:lnTo>
                    <a:lnTo>
                      <a:pt x="50873" y="57868"/>
                    </a:lnTo>
                    <a:lnTo>
                      <a:pt x="48488" y="58186"/>
                    </a:lnTo>
                    <a:lnTo>
                      <a:pt x="47852" y="57868"/>
                    </a:lnTo>
                    <a:lnTo>
                      <a:pt x="46263" y="58345"/>
                    </a:lnTo>
                    <a:lnTo>
                      <a:pt x="43560" y="58981"/>
                    </a:lnTo>
                    <a:lnTo>
                      <a:pt x="41811" y="58822"/>
                    </a:lnTo>
                    <a:lnTo>
                      <a:pt x="41016" y="57709"/>
                    </a:lnTo>
                    <a:lnTo>
                      <a:pt x="39268" y="56119"/>
                    </a:lnTo>
                    <a:lnTo>
                      <a:pt x="38632" y="55006"/>
                    </a:lnTo>
                    <a:lnTo>
                      <a:pt x="38632" y="54370"/>
                    </a:lnTo>
                    <a:lnTo>
                      <a:pt x="34975" y="54212"/>
                    </a:lnTo>
                    <a:lnTo>
                      <a:pt x="32590" y="53417"/>
                    </a:lnTo>
                    <a:lnTo>
                      <a:pt x="27503" y="53576"/>
                    </a:lnTo>
                    <a:lnTo>
                      <a:pt x="26231" y="53258"/>
                    </a:lnTo>
                    <a:lnTo>
                      <a:pt x="25913" y="53576"/>
                    </a:lnTo>
                    <a:lnTo>
                      <a:pt x="25277" y="58027"/>
                    </a:lnTo>
                    <a:lnTo>
                      <a:pt x="24165" y="59935"/>
                    </a:lnTo>
                    <a:lnTo>
                      <a:pt x="22575" y="61842"/>
                    </a:lnTo>
                    <a:lnTo>
                      <a:pt x="20508" y="62955"/>
                    </a:lnTo>
                    <a:lnTo>
                      <a:pt x="18918" y="63114"/>
                    </a:lnTo>
                    <a:lnTo>
                      <a:pt x="18918" y="61684"/>
                    </a:lnTo>
                    <a:lnTo>
                      <a:pt x="19395" y="60094"/>
                    </a:lnTo>
                    <a:lnTo>
                      <a:pt x="18123" y="59617"/>
                    </a:lnTo>
                    <a:lnTo>
                      <a:pt x="16375" y="59458"/>
                    </a:lnTo>
                    <a:lnTo>
                      <a:pt x="15580" y="58981"/>
                    </a:lnTo>
                    <a:lnTo>
                      <a:pt x="15739" y="57709"/>
                    </a:lnTo>
                    <a:lnTo>
                      <a:pt x="15421" y="56914"/>
                    </a:lnTo>
                    <a:lnTo>
                      <a:pt x="14626" y="56119"/>
                    </a:lnTo>
                    <a:lnTo>
                      <a:pt x="12877" y="54847"/>
                    </a:lnTo>
                    <a:lnTo>
                      <a:pt x="9062" y="53258"/>
                    </a:lnTo>
                    <a:lnTo>
                      <a:pt x="6359" y="52304"/>
                    </a:lnTo>
                    <a:lnTo>
                      <a:pt x="5405" y="53258"/>
                    </a:lnTo>
                    <a:lnTo>
                      <a:pt x="4928" y="53576"/>
                    </a:lnTo>
                    <a:lnTo>
                      <a:pt x="5882" y="54052"/>
                    </a:lnTo>
                    <a:lnTo>
                      <a:pt x="5564" y="54529"/>
                    </a:lnTo>
                    <a:lnTo>
                      <a:pt x="4610" y="54847"/>
                    </a:lnTo>
                    <a:lnTo>
                      <a:pt x="795" y="54689"/>
                    </a:lnTo>
                    <a:lnTo>
                      <a:pt x="2862" y="56278"/>
                    </a:lnTo>
                    <a:lnTo>
                      <a:pt x="2385" y="58981"/>
                    </a:lnTo>
                    <a:lnTo>
                      <a:pt x="0" y="63432"/>
                    </a:lnTo>
                    <a:lnTo>
                      <a:pt x="318" y="64068"/>
                    </a:lnTo>
                    <a:lnTo>
                      <a:pt x="477" y="64704"/>
                    </a:lnTo>
                    <a:lnTo>
                      <a:pt x="795" y="65499"/>
                    </a:lnTo>
                    <a:lnTo>
                      <a:pt x="954" y="66453"/>
                    </a:lnTo>
                    <a:lnTo>
                      <a:pt x="1272" y="67566"/>
                    </a:lnTo>
                    <a:lnTo>
                      <a:pt x="2226" y="68361"/>
                    </a:lnTo>
                    <a:lnTo>
                      <a:pt x="2385" y="69314"/>
                    </a:lnTo>
                    <a:lnTo>
                      <a:pt x="2067" y="70427"/>
                    </a:lnTo>
                    <a:lnTo>
                      <a:pt x="1590" y="71222"/>
                    </a:lnTo>
                    <a:lnTo>
                      <a:pt x="2703" y="71063"/>
                    </a:lnTo>
                    <a:lnTo>
                      <a:pt x="6359" y="71858"/>
                    </a:lnTo>
                    <a:lnTo>
                      <a:pt x="9221" y="72971"/>
                    </a:lnTo>
                    <a:lnTo>
                      <a:pt x="9698" y="74084"/>
                    </a:lnTo>
                    <a:lnTo>
                      <a:pt x="10175" y="75515"/>
                    </a:lnTo>
                    <a:lnTo>
                      <a:pt x="13513" y="77422"/>
                    </a:lnTo>
                    <a:lnTo>
                      <a:pt x="17488" y="78535"/>
                    </a:lnTo>
                    <a:lnTo>
                      <a:pt x="18759" y="78217"/>
                    </a:lnTo>
                    <a:lnTo>
                      <a:pt x="23688" y="73766"/>
                    </a:lnTo>
                    <a:lnTo>
                      <a:pt x="25595" y="74561"/>
                    </a:lnTo>
                    <a:lnTo>
                      <a:pt x="26708" y="76786"/>
                    </a:lnTo>
                    <a:lnTo>
                      <a:pt x="26549" y="78058"/>
                    </a:lnTo>
                    <a:lnTo>
                      <a:pt x="27344" y="78535"/>
                    </a:lnTo>
                    <a:lnTo>
                      <a:pt x="30206" y="78535"/>
                    </a:lnTo>
                    <a:lnTo>
                      <a:pt x="33385" y="78694"/>
                    </a:lnTo>
                    <a:lnTo>
                      <a:pt x="35452" y="80761"/>
                    </a:lnTo>
                    <a:lnTo>
                      <a:pt x="37360" y="81397"/>
                    </a:lnTo>
                    <a:lnTo>
                      <a:pt x="40221" y="81556"/>
                    </a:lnTo>
                    <a:lnTo>
                      <a:pt x="42129" y="81238"/>
                    </a:lnTo>
                    <a:lnTo>
                      <a:pt x="43083" y="80602"/>
                    </a:lnTo>
                    <a:lnTo>
                      <a:pt x="44196" y="78376"/>
                    </a:lnTo>
                    <a:lnTo>
                      <a:pt x="46104" y="75515"/>
                    </a:lnTo>
                    <a:lnTo>
                      <a:pt x="49283" y="74084"/>
                    </a:lnTo>
                    <a:lnTo>
                      <a:pt x="54847" y="73766"/>
                    </a:lnTo>
                    <a:lnTo>
                      <a:pt x="57550" y="73289"/>
                    </a:lnTo>
                    <a:lnTo>
                      <a:pt x="60253" y="73289"/>
                    </a:lnTo>
                    <a:lnTo>
                      <a:pt x="62478" y="73766"/>
                    </a:lnTo>
                    <a:lnTo>
                      <a:pt x="64545" y="73766"/>
                    </a:lnTo>
                    <a:lnTo>
                      <a:pt x="70109" y="71858"/>
                    </a:lnTo>
                    <a:lnTo>
                      <a:pt x="75832" y="70268"/>
                    </a:lnTo>
                    <a:lnTo>
                      <a:pt x="76627" y="70427"/>
                    </a:lnTo>
                    <a:lnTo>
                      <a:pt x="76786" y="71063"/>
                    </a:lnTo>
                    <a:lnTo>
                      <a:pt x="75832" y="72176"/>
                    </a:lnTo>
                    <a:lnTo>
                      <a:pt x="74720" y="73766"/>
                    </a:lnTo>
                    <a:lnTo>
                      <a:pt x="75515" y="75515"/>
                    </a:lnTo>
                    <a:lnTo>
                      <a:pt x="78694" y="79171"/>
                    </a:lnTo>
                    <a:lnTo>
                      <a:pt x="80443" y="81874"/>
                    </a:lnTo>
                    <a:lnTo>
                      <a:pt x="82192" y="83940"/>
                    </a:lnTo>
                    <a:lnTo>
                      <a:pt x="84735" y="85053"/>
                    </a:lnTo>
                    <a:lnTo>
                      <a:pt x="88233" y="85689"/>
                    </a:lnTo>
                    <a:lnTo>
                      <a:pt x="91094" y="86007"/>
                    </a:lnTo>
                    <a:lnTo>
                      <a:pt x="94115" y="86802"/>
                    </a:lnTo>
                    <a:lnTo>
                      <a:pt x="104607" y="88710"/>
                    </a:lnTo>
                    <a:lnTo>
                      <a:pt x="109854" y="89187"/>
                    </a:lnTo>
                    <a:lnTo>
                      <a:pt x="113828" y="89187"/>
                    </a:lnTo>
                    <a:lnTo>
                      <a:pt x="119869" y="90459"/>
                    </a:lnTo>
                    <a:lnTo>
                      <a:pt x="121141" y="90776"/>
                    </a:lnTo>
                    <a:lnTo>
                      <a:pt x="123685" y="90776"/>
                    </a:lnTo>
                    <a:lnTo>
                      <a:pt x="126388" y="91254"/>
                    </a:lnTo>
                    <a:lnTo>
                      <a:pt x="129090" y="91889"/>
                    </a:lnTo>
                    <a:lnTo>
                      <a:pt x="131316" y="92684"/>
                    </a:lnTo>
                    <a:lnTo>
                      <a:pt x="136085" y="93320"/>
                    </a:lnTo>
                    <a:lnTo>
                      <a:pt x="140537" y="93797"/>
                    </a:lnTo>
                    <a:lnTo>
                      <a:pt x="141808" y="94274"/>
                    </a:lnTo>
                    <a:lnTo>
                      <a:pt x="142921" y="94274"/>
                    </a:lnTo>
                    <a:lnTo>
                      <a:pt x="144193" y="94910"/>
                    </a:lnTo>
                    <a:lnTo>
                      <a:pt x="144988" y="94433"/>
                    </a:lnTo>
                    <a:lnTo>
                      <a:pt x="145624" y="93479"/>
                    </a:lnTo>
                    <a:lnTo>
                      <a:pt x="148009" y="92525"/>
                    </a:lnTo>
                    <a:lnTo>
                      <a:pt x="150234" y="91254"/>
                    </a:lnTo>
                    <a:lnTo>
                      <a:pt x="151665" y="89664"/>
                    </a:lnTo>
                    <a:lnTo>
                      <a:pt x="152619" y="88392"/>
                    </a:lnTo>
                    <a:lnTo>
                      <a:pt x="154050" y="87438"/>
                    </a:lnTo>
                    <a:lnTo>
                      <a:pt x="155640" y="87120"/>
                    </a:lnTo>
                    <a:lnTo>
                      <a:pt x="157229" y="86643"/>
                    </a:lnTo>
                    <a:lnTo>
                      <a:pt x="163429" y="86166"/>
                    </a:lnTo>
                    <a:lnTo>
                      <a:pt x="169789" y="86643"/>
                    </a:lnTo>
                    <a:lnTo>
                      <a:pt x="172809" y="85689"/>
                    </a:lnTo>
                    <a:lnTo>
                      <a:pt x="175353" y="84099"/>
                    </a:lnTo>
                    <a:lnTo>
                      <a:pt x="179009" y="83622"/>
                    </a:lnTo>
                    <a:lnTo>
                      <a:pt x="179168" y="83622"/>
                    </a:lnTo>
                    <a:lnTo>
                      <a:pt x="184732" y="84894"/>
                    </a:lnTo>
                    <a:lnTo>
                      <a:pt x="185050" y="84099"/>
                    </a:lnTo>
                    <a:lnTo>
                      <a:pt x="185368" y="83782"/>
                    </a:lnTo>
                    <a:lnTo>
                      <a:pt x="185209" y="80443"/>
                    </a:lnTo>
                    <a:lnTo>
                      <a:pt x="186958" y="78853"/>
                    </a:lnTo>
                    <a:lnTo>
                      <a:pt x="188548" y="78217"/>
                    </a:lnTo>
                    <a:lnTo>
                      <a:pt x="193158" y="74243"/>
                    </a:lnTo>
                    <a:lnTo>
                      <a:pt x="195384" y="73130"/>
                    </a:lnTo>
                    <a:lnTo>
                      <a:pt x="198087" y="73289"/>
                    </a:lnTo>
                    <a:lnTo>
                      <a:pt x="198882" y="72971"/>
                    </a:lnTo>
                    <a:lnTo>
                      <a:pt x="199041" y="72335"/>
                    </a:lnTo>
                    <a:lnTo>
                      <a:pt x="199517" y="71063"/>
                    </a:lnTo>
                    <a:lnTo>
                      <a:pt x="199835" y="69950"/>
                    </a:lnTo>
                    <a:lnTo>
                      <a:pt x="199994" y="68838"/>
                    </a:lnTo>
                    <a:lnTo>
                      <a:pt x="199676" y="68201"/>
                    </a:lnTo>
                    <a:lnTo>
                      <a:pt x="198405" y="67884"/>
                    </a:lnTo>
                    <a:lnTo>
                      <a:pt x="197769" y="65181"/>
                    </a:lnTo>
                    <a:lnTo>
                      <a:pt x="198564" y="64068"/>
                    </a:lnTo>
                    <a:lnTo>
                      <a:pt x="199200" y="63273"/>
                    </a:lnTo>
                    <a:lnTo>
                      <a:pt x="198405" y="59935"/>
                    </a:lnTo>
                    <a:lnTo>
                      <a:pt x="198564" y="58663"/>
                    </a:lnTo>
                    <a:lnTo>
                      <a:pt x="200630" y="58504"/>
                    </a:lnTo>
                    <a:lnTo>
                      <a:pt x="202379" y="57868"/>
                    </a:lnTo>
                    <a:lnTo>
                      <a:pt x="203810" y="56914"/>
                    </a:lnTo>
                    <a:lnTo>
                      <a:pt x="204128" y="55960"/>
                    </a:lnTo>
                    <a:lnTo>
                      <a:pt x="205241" y="53735"/>
                    </a:lnTo>
                    <a:lnTo>
                      <a:pt x="204287" y="51191"/>
                    </a:lnTo>
                    <a:lnTo>
                      <a:pt x="198246" y="49442"/>
                    </a:lnTo>
                    <a:lnTo>
                      <a:pt x="197928" y="48806"/>
                    </a:lnTo>
                    <a:lnTo>
                      <a:pt x="199359" y="48011"/>
                    </a:lnTo>
                    <a:lnTo>
                      <a:pt x="200789" y="46898"/>
                    </a:lnTo>
                    <a:lnTo>
                      <a:pt x="201743" y="46104"/>
                    </a:lnTo>
                    <a:lnTo>
                      <a:pt x="202856" y="45945"/>
                    </a:lnTo>
                    <a:lnTo>
                      <a:pt x="204446" y="46422"/>
                    </a:lnTo>
                    <a:lnTo>
                      <a:pt x="207307" y="48329"/>
                    </a:lnTo>
                    <a:lnTo>
                      <a:pt x="208420" y="48647"/>
                    </a:lnTo>
                    <a:lnTo>
                      <a:pt x="209533" y="48011"/>
                    </a:lnTo>
                    <a:lnTo>
                      <a:pt x="210646" y="47852"/>
                    </a:lnTo>
                    <a:lnTo>
                      <a:pt x="213825" y="48011"/>
                    </a:lnTo>
                    <a:lnTo>
                      <a:pt x="216528" y="47535"/>
                    </a:lnTo>
                    <a:lnTo>
                      <a:pt x="215892" y="45468"/>
                    </a:lnTo>
                    <a:lnTo>
                      <a:pt x="215892" y="44037"/>
                    </a:lnTo>
                    <a:lnTo>
                      <a:pt x="215415" y="42765"/>
                    </a:lnTo>
                    <a:lnTo>
                      <a:pt x="215733" y="41493"/>
                    </a:lnTo>
                    <a:lnTo>
                      <a:pt x="216846" y="40539"/>
                    </a:lnTo>
                    <a:lnTo>
                      <a:pt x="217164" y="38155"/>
                    </a:lnTo>
                    <a:lnTo>
                      <a:pt x="218754" y="36565"/>
                    </a:lnTo>
                    <a:lnTo>
                      <a:pt x="217005" y="3545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3" name="Freeform: Shape 5092">
                <a:extLst>
                  <a:ext uri="{FF2B5EF4-FFF2-40B4-BE49-F238E27FC236}">
                    <a16:creationId xmlns:a16="http://schemas.microsoft.com/office/drawing/2014/main" id="{5EFCB116-7563-F425-E979-39FE351A23A7}"/>
                  </a:ext>
                </a:extLst>
              </p:cNvPr>
              <p:cNvSpPr/>
              <p:nvPr/>
            </p:nvSpPr>
            <p:spPr>
              <a:xfrm>
                <a:off x="6623330" y="4339465"/>
                <a:ext cx="7312" cy="3020"/>
              </a:xfrm>
              <a:custGeom>
                <a:avLst/>
                <a:gdLst>
                  <a:gd name="connsiteX0" fmla="*/ 3815 w 7312"/>
                  <a:gd name="connsiteY0" fmla="*/ 0 h 3020"/>
                  <a:gd name="connsiteX1" fmla="*/ 2861 w 7312"/>
                  <a:gd name="connsiteY1" fmla="*/ 477 h 3020"/>
                  <a:gd name="connsiteX2" fmla="*/ 0 w 7312"/>
                  <a:gd name="connsiteY2" fmla="*/ 1590 h 3020"/>
                  <a:gd name="connsiteX3" fmla="*/ 1431 w 7312"/>
                  <a:gd name="connsiteY3" fmla="*/ 3021 h 3020"/>
                  <a:gd name="connsiteX4" fmla="*/ 2702 w 7312"/>
                  <a:gd name="connsiteY4" fmla="*/ 2703 h 3020"/>
                  <a:gd name="connsiteX5" fmla="*/ 5087 w 7312"/>
                  <a:gd name="connsiteY5" fmla="*/ 636 h 3020"/>
                  <a:gd name="connsiteX6" fmla="*/ 7313 w 7312"/>
                  <a:gd name="connsiteY6" fmla="*/ 318 h 3020"/>
                  <a:gd name="connsiteX7" fmla="*/ 3815 w 7312"/>
                  <a:gd name="connsiteY7" fmla="*/ 0 h 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312" h="3020">
                    <a:moveTo>
                      <a:pt x="3815" y="0"/>
                    </a:moveTo>
                    <a:lnTo>
                      <a:pt x="2861" y="477"/>
                    </a:lnTo>
                    <a:lnTo>
                      <a:pt x="0" y="1590"/>
                    </a:lnTo>
                    <a:lnTo>
                      <a:pt x="1431" y="3021"/>
                    </a:lnTo>
                    <a:lnTo>
                      <a:pt x="2702" y="2703"/>
                    </a:lnTo>
                    <a:lnTo>
                      <a:pt x="5087" y="636"/>
                    </a:lnTo>
                    <a:lnTo>
                      <a:pt x="7313" y="318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4" name="Freeform: Shape 5093">
                <a:extLst>
                  <a:ext uri="{FF2B5EF4-FFF2-40B4-BE49-F238E27FC236}">
                    <a16:creationId xmlns:a16="http://schemas.microsoft.com/office/drawing/2014/main" id="{96CCC9D1-4064-1842-2BBD-5B288756814E}"/>
                  </a:ext>
                </a:extLst>
              </p:cNvPr>
              <p:cNvSpPr/>
              <p:nvPr/>
            </p:nvSpPr>
            <p:spPr>
              <a:xfrm>
                <a:off x="10120530" y="4562194"/>
                <a:ext cx="571208" cy="1123657"/>
              </a:xfrm>
              <a:custGeom>
                <a:avLst/>
                <a:gdLst>
                  <a:gd name="connsiteX0" fmla="*/ 235287 w 571208"/>
                  <a:gd name="connsiteY0" fmla="*/ 1107918 h 1123657"/>
                  <a:gd name="connsiteX1" fmla="*/ 224477 w 571208"/>
                  <a:gd name="connsiteY1" fmla="*/ 1108713 h 1123657"/>
                  <a:gd name="connsiteX2" fmla="*/ 217482 w 571208"/>
                  <a:gd name="connsiteY2" fmla="*/ 1106488 h 1123657"/>
                  <a:gd name="connsiteX3" fmla="*/ 210487 w 571208"/>
                  <a:gd name="connsiteY3" fmla="*/ 1103944 h 1123657"/>
                  <a:gd name="connsiteX4" fmla="*/ 203968 w 571208"/>
                  <a:gd name="connsiteY4" fmla="*/ 1100287 h 1123657"/>
                  <a:gd name="connsiteX5" fmla="*/ 197927 w 571208"/>
                  <a:gd name="connsiteY5" fmla="*/ 1095200 h 1123657"/>
                  <a:gd name="connsiteX6" fmla="*/ 192363 w 571208"/>
                  <a:gd name="connsiteY6" fmla="*/ 1091544 h 1123657"/>
                  <a:gd name="connsiteX7" fmla="*/ 186481 w 571208"/>
                  <a:gd name="connsiteY7" fmla="*/ 1088682 h 1123657"/>
                  <a:gd name="connsiteX8" fmla="*/ 179962 w 571208"/>
                  <a:gd name="connsiteY8" fmla="*/ 1084866 h 1123657"/>
                  <a:gd name="connsiteX9" fmla="*/ 173922 w 571208"/>
                  <a:gd name="connsiteY9" fmla="*/ 1079779 h 1123657"/>
                  <a:gd name="connsiteX10" fmla="*/ 168835 w 571208"/>
                  <a:gd name="connsiteY10" fmla="*/ 1074533 h 1123657"/>
                  <a:gd name="connsiteX11" fmla="*/ 163588 w 571208"/>
                  <a:gd name="connsiteY11" fmla="*/ 1069605 h 1123657"/>
                  <a:gd name="connsiteX12" fmla="*/ 161362 w 571208"/>
                  <a:gd name="connsiteY12" fmla="*/ 1067856 h 1123657"/>
                  <a:gd name="connsiteX13" fmla="*/ 159455 w 571208"/>
                  <a:gd name="connsiteY13" fmla="*/ 1065789 h 1123657"/>
                  <a:gd name="connsiteX14" fmla="*/ 155639 w 571208"/>
                  <a:gd name="connsiteY14" fmla="*/ 1056251 h 1123657"/>
                  <a:gd name="connsiteX15" fmla="*/ 155162 w 571208"/>
                  <a:gd name="connsiteY15" fmla="*/ 1055774 h 1123657"/>
                  <a:gd name="connsiteX16" fmla="*/ 148485 w 571208"/>
                  <a:gd name="connsiteY16" fmla="*/ 1055297 h 1123657"/>
                  <a:gd name="connsiteX17" fmla="*/ 145783 w 571208"/>
                  <a:gd name="connsiteY17" fmla="*/ 1054025 h 1123657"/>
                  <a:gd name="connsiteX18" fmla="*/ 144829 w 571208"/>
                  <a:gd name="connsiteY18" fmla="*/ 1052435 h 1123657"/>
                  <a:gd name="connsiteX19" fmla="*/ 144829 w 571208"/>
                  <a:gd name="connsiteY19" fmla="*/ 1050686 h 1123657"/>
                  <a:gd name="connsiteX20" fmla="*/ 145942 w 571208"/>
                  <a:gd name="connsiteY20" fmla="*/ 1048142 h 1123657"/>
                  <a:gd name="connsiteX21" fmla="*/ 147372 w 571208"/>
                  <a:gd name="connsiteY21" fmla="*/ 1045917 h 1123657"/>
                  <a:gd name="connsiteX22" fmla="*/ 150234 w 571208"/>
                  <a:gd name="connsiteY22" fmla="*/ 1044486 h 1123657"/>
                  <a:gd name="connsiteX23" fmla="*/ 152937 w 571208"/>
                  <a:gd name="connsiteY23" fmla="*/ 1046871 h 1123657"/>
                  <a:gd name="connsiteX24" fmla="*/ 151824 w 571208"/>
                  <a:gd name="connsiteY24" fmla="*/ 1043055 h 1123657"/>
                  <a:gd name="connsiteX25" fmla="*/ 150075 w 571208"/>
                  <a:gd name="connsiteY25" fmla="*/ 1039876 h 1123657"/>
                  <a:gd name="connsiteX26" fmla="*/ 143398 w 571208"/>
                  <a:gd name="connsiteY26" fmla="*/ 1031927 h 1123657"/>
                  <a:gd name="connsiteX27" fmla="*/ 141649 w 571208"/>
                  <a:gd name="connsiteY27" fmla="*/ 1030337 h 1123657"/>
                  <a:gd name="connsiteX28" fmla="*/ 141649 w 571208"/>
                  <a:gd name="connsiteY28" fmla="*/ 1041783 h 1123657"/>
                  <a:gd name="connsiteX29" fmla="*/ 141649 w 571208"/>
                  <a:gd name="connsiteY29" fmla="*/ 1053230 h 1123657"/>
                  <a:gd name="connsiteX30" fmla="*/ 141649 w 571208"/>
                  <a:gd name="connsiteY30" fmla="*/ 1063882 h 1123657"/>
                  <a:gd name="connsiteX31" fmla="*/ 141649 w 571208"/>
                  <a:gd name="connsiteY31" fmla="*/ 1074533 h 1123657"/>
                  <a:gd name="connsiteX32" fmla="*/ 141649 w 571208"/>
                  <a:gd name="connsiteY32" fmla="*/ 1084866 h 1123657"/>
                  <a:gd name="connsiteX33" fmla="*/ 141649 w 571208"/>
                  <a:gd name="connsiteY33" fmla="*/ 1095518 h 1123657"/>
                  <a:gd name="connsiteX34" fmla="*/ 141649 w 571208"/>
                  <a:gd name="connsiteY34" fmla="*/ 1107601 h 1123657"/>
                  <a:gd name="connsiteX35" fmla="*/ 141331 w 571208"/>
                  <a:gd name="connsiteY35" fmla="*/ 1116503 h 1123657"/>
                  <a:gd name="connsiteX36" fmla="*/ 142285 w 571208"/>
                  <a:gd name="connsiteY36" fmla="*/ 1115708 h 1123657"/>
                  <a:gd name="connsiteX37" fmla="*/ 145942 w 571208"/>
                  <a:gd name="connsiteY37" fmla="*/ 1115708 h 1123657"/>
                  <a:gd name="connsiteX38" fmla="*/ 150552 w 571208"/>
                  <a:gd name="connsiteY38" fmla="*/ 1115072 h 1123657"/>
                  <a:gd name="connsiteX39" fmla="*/ 153732 w 571208"/>
                  <a:gd name="connsiteY39" fmla="*/ 1115072 h 1123657"/>
                  <a:gd name="connsiteX40" fmla="*/ 159773 w 571208"/>
                  <a:gd name="connsiteY40" fmla="*/ 1116344 h 1123657"/>
                  <a:gd name="connsiteX41" fmla="*/ 165973 w 571208"/>
                  <a:gd name="connsiteY41" fmla="*/ 1117139 h 1123657"/>
                  <a:gd name="connsiteX42" fmla="*/ 185050 w 571208"/>
                  <a:gd name="connsiteY42" fmla="*/ 1118570 h 1123657"/>
                  <a:gd name="connsiteX43" fmla="*/ 190774 w 571208"/>
                  <a:gd name="connsiteY43" fmla="*/ 1119365 h 1123657"/>
                  <a:gd name="connsiteX44" fmla="*/ 199517 w 571208"/>
                  <a:gd name="connsiteY44" fmla="*/ 1122862 h 1123657"/>
                  <a:gd name="connsiteX45" fmla="*/ 202855 w 571208"/>
                  <a:gd name="connsiteY45" fmla="*/ 1123657 h 1123657"/>
                  <a:gd name="connsiteX46" fmla="*/ 206035 w 571208"/>
                  <a:gd name="connsiteY46" fmla="*/ 1122703 h 1123657"/>
                  <a:gd name="connsiteX47" fmla="*/ 209215 w 571208"/>
                  <a:gd name="connsiteY47" fmla="*/ 1121432 h 1123657"/>
                  <a:gd name="connsiteX48" fmla="*/ 212554 w 571208"/>
                  <a:gd name="connsiteY48" fmla="*/ 1121432 h 1123657"/>
                  <a:gd name="connsiteX49" fmla="*/ 215732 w 571208"/>
                  <a:gd name="connsiteY49" fmla="*/ 1120636 h 1123657"/>
                  <a:gd name="connsiteX50" fmla="*/ 218753 w 571208"/>
                  <a:gd name="connsiteY50" fmla="*/ 1119206 h 1123657"/>
                  <a:gd name="connsiteX51" fmla="*/ 221933 w 571208"/>
                  <a:gd name="connsiteY51" fmla="*/ 1118888 h 1123657"/>
                  <a:gd name="connsiteX52" fmla="*/ 225431 w 571208"/>
                  <a:gd name="connsiteY52" fmla="*/ 1119524 h 1123657"/>
                  <a:gd name="connsiteX53" fmla="*/ 228928 w 571208"/>
                  <a:gd name="connsiteY53" fmla="*/ 1119524 h 1123657"/>
                  <a:gd name="connsiteX54" fmla="*/ 232743 w 571208"/>
                  <a:gd name="connsiteY54" fmla="*/ 1119047 h 1123657"/>
                  <a:gd name="connsiteX55" fmla="*/ 236400 w 571208"/>
                  <a:gd name="connsiteY55" fmla="*/ 1117616 h 1123657"/>
                  <a:gd name="connsiteX56" fmla="*/ 239103 w 571208"/>
                  <a:gd name="connsiteY56" fmla="*/ 1114118 h 1123657"/>
                  <a:gd name="connsiteX57" fmla="*/ 241169 w 571208"/>
                  <a:gd name="connsiteY57" fmla="*/ 1109667 h 1123657"/>
                  <a:gd name="connsiteX58" fmla="*/ 239103 w 571208"/>
                  <a:gd name="connsiteY58" fmla="*/ 1108078 h 1123657"/>
                  <a:gd name="connsiteX59" fmla="*/ 235764 w 571208"/>
                  <a:gd name="connsiteY59" fmla="*/ 1108078 h 1123657"/>
                  <a:gd name="connsiteX60" fmla="*/ 273760 w 571208"/>
                  <a:gd name="connsiteY60" fmla="*/ 1112211 h 1123657"/>
                  <a:gd name="connsiteX61" fmla="*/ 273124 w 571208"/>
                  <a:gd name="connsiteY61" fmla="*/ 1111734 h 1123657"/>
                  <a:gd name="connsiteX62" fmla="*/ 271693 w 571208"/>
                  <a:gd name="connsiteY62" fmla="*/ 1111416 h 1123657"/>
                  <a:gd name="connsiteX63" fmla="*/ 268355 w 571208"/>
                  <a:gd name="connsiteY63" fmla="*/ 1111416 h 1123657"/>
                  <a:gd name="connsiteX64" fmla="*/ 262155 w 571208"/>
                  <a:gd name="connsiteY64" fmla="*/ 1112052 h 1123657"/>
                  <a:gd name="connsiteX65" fmla="*/ 258975 w 571208"/>
                  <a:gd name="connsiteY65" fmla="*/ 1111098 h 1123657"/>
                  <a:gd name="connsiteX66" fmla="*/ 258021 w 571208"/>
                  <a:gd name="connsiteY66" fmla="*/ 1112529 h 1123657"/>
                  <a:gd name="connsiteX67" fmla="*/ 256749 w 571208"/>
                  <a:gd name="connsiteY67" fmla="*/ 1113324 h 1123657"/>
                  <a:gd name="connsiteX68" fmla="*/ 254841 w 571208"/>
                  <a:gd name="connsiteY68" fmla="*/ 1113324 h 1123657"/>
                  <a:gd name="connsiteX69" fmla="*/ 252934 w 571208"/>
                  <a:gd name="connsiteY69" fmla="*/ 1115390 h 1123657"/>
                  <a:gd name="connsiteX70" fmla="*/ 253728 w 571208"/>
                  <a:gd name="connsiteY70" fmla="*/ 1116821 h 1123657"/>
                  <a:gd name="connsiteX71" fmla="*/ 256432 w 571208"/>
                  <a:gd name="connsiteY71" fmla="*/ 1118411 h 1123657"/>
                  <a:gd name="connsiteX72" fmla="*/ 260088 w 571208"/>
                  <a:gd name="connsiteY72" fmla="*/ 1115867 h 1123657"/>
                  <a:gd name="connsiteX73" fmla="*/ 261677 w 571208"/>
                  <a:gd name="connsiteY73" fmla="*/ 1115867 h 1123657"/>
                  <a:gd name="connsiteX74" fmla="*/ 265493 w 571208"/>
                  <a:gd name="connsiteY74" fmla="*/ 1114118 h 1123657"/>
                  <a:gd name="connsiteX75" fmla="*/ 273919 w 571208"/>
                  <a:gd name="connsiteY75" fmla="*/ 1114118 h 1123657"/>
                  <a:gd name="connsiteX76" fmla="*/ 275508 w 571208"/>
                  <a:gd name="connsiteY76" fmla="*/ 1114754 h 1123657"/>
                  <a:gd name="connsiteX77" fmla="*/ 279483 w 571208"/>
                  <a:gd name="connsiteY77" fmla="*/ 1113006 h 1123657"/>
                  <a:gd name="connsiteX78" fmla="*/ 279960 w 571208"/>
                  <a:gd name="connsiteY78" fmla="*/ 1111257 h 1123657"/>
                  <a:gd name="connsiteX79" fmla="*/ 278053 w 571208"/>
                  <a:gd name="connsiteY79" fmla="*/ 1111257 h 1123657"/>
                  <a:gd name="connsiteX80" fmla="*/ 273760 w 571208"/>
                  <a:gd name="connsiteY80" fmla="*/ 1111893 h 1123657"/>
                  <a:gd name="connsiteX81" fmla="*/ 334649 w 571208"/>
                  <a:gd name="connsiteY81" fmla="*/ 545613 h 1123657"/>
                  <a:gd name="connsiteX82" fmla="*/ 332900 w 571208"/>
                  <a:gd name="connsiteY82" fmla="*/ 544818 h 1123657"/>
                  <a:gd name="connsiteX83" fmla="*/ 329243 w 571208"/>
                  <a:gd name="connsiteY83" fmla="*/ 544023 h 1123657"/>
                  <a:gd name="connsiteX84" fmla="*/ 329561 w 571208"/>
                  <a:gd name="connsiteY84" fmla="*/ 544818 h 1123657"/>
                  <a:gd name="connsiteX85" fmla="*/ 330833 w 571208"/>
                  <a:gd name="connsiteY85" fmla="*/ 546725 h 1123657"/>
                  <a:gd name="connsiteX86" fmla="*/ 334330 w 571208"/>
                  <a:gd name="connsiteY86" fmla="*/ 548792 h 1123657"/>
                  <a:gd name="connsiteX87" fmla="*/ 335762 w 571208"/>
                  <a:gd name="connsiteY87" fmla="*/ 549110 h 1123657"/>
                  <a:gd name="connsiteX88" fmla="*/ 335443 w 571208"/>
                  <a:gd name="connsiteY88" fmla="*/ 547044 h 1123657"/>
                  <a:gd name="connsiteX89" fmla="*/ 334490 w 571208"/>
                  <a:gd name="connsiteY89" fmla="*/ 545772 h 1123657"/>
                  <a:gd name="connsiteX90" fmla="*/ 569777 w 571208"/>
                  <a:gd name="connsiteY90" fmla="*/ 140219 h 1123657"/>
                  <a:gd name="connsiteX91" fmla="*/ 569777 w 571208"/>
                  <a:gd name="connsiteY91" fmla="*/ 137357 h 1123657"/>
                  <a:gd name="connsiteX92" fmla="*/ 571208 w 571208"/>
                  <a:gd name="connsiteY92" fmla="*/ 135449 h 1123657"/>
                  <a:gd name="connsiteX93" fmla="*/ 571208 w 571208"/>
                  <a:gd name="connsiteY93" fmla="*/ 133542 h 1123657"/>
                  <a:gd name="connsiteX94" fmla="*/ 568982 w 571208"/>
                  <a:gd name="connsiteY94" fmla="*/ 129249 h 1123657"/>
                  <a:gd name="connsiteX95" fmla="*/ 566756 w 571208"/>
                  <a:gd name="connsiteY95" fmla="*/ 125433 h 1123657"/>
                  <a:gd name="connsiteX96" fmla="*/ 565643 w 571208"/>
                  <a:gd name="connsiteY96" fmla="*/ 119074 h 1123657"/>
                  <a:gd name="connsiteX97" fmla="*/ 564849 w 571208"/>
                  <a:gd name="connsiteY97" fmla="*/ 116690 h 1123657"/>
                  <a:gd name="connsiteX98" fmla="*/ 563100 w 571208"/>
                  <a:gd name="connsiteY98" fmla="*/ 116054 h 1123657"/>
                  <a:gd name="connsiteX99" fmla="*/ 561510 w 571208"/>
                  <a:gd name="connsiteY99" fmla="*/ 113988 h 1123657"/>
                  <a:gd name="connsiteX100" fmla="*/ 559444 w 571208"/>
                  <a:gd name="connsiteY100" fmla="*/ 113988 h 1123657"/>
                  <a:gd name="connsiteX101" fmla="*/ 558490 w 571208"/>
                  <a:gd name="connsiteY101" fmla="*/ 113033 h 1123657"/>
                  <a:gd name="connsiteX102" fmla="*/ 557535 w 571208"/>
                  <a:gd name="connsiteY102" fmla="*/ 112398 h 1123657"/>
                  <a:gd name="connsiteX103" fmla="*/ 556105 w 571208"/>
                  <a:gd name="connsiteY103" fmla="*/ 112398 h 1123657"/>
                  <a:gd name="connsiteX104" fmla="*/ 554833 w 571208"/>
                  <a:gd name="connsiteY104" fmla="*/ 113828 h 1123657"/>
                  <a:gd name="connsiteX105" fmla="*/ 552449 w 571208"/>
                  <a:gd name="connsiteY105" fmla="*/ 113828 h 1123657"/>
                  <a:gd name="connsiteX106" fmla="*/ 551018 w 571208"/>
                  <a:gd name="connsiteY106" fmla="*/ 114464 h 1123657"/>
                  <a:gd name="connsiteX107" fmla="*/ 549269 w 571208"/>
                  <a:gd name="connsiteY107" fmla="*/ 115577 h 1123657"/>
                  <a:gd name="connsiteX108" fmla="*/ 547679 w 571208"/>
                  <a:gd name="connsiteY108" fmla="*/ 115100 h 1123657"/>
                  <a:gd name="connsiteX109" fmla="*/ 546567 w 571208"/>
                  <a:gd name="connsiteY109" fmla="*/ 114146 h 1123657"/>
                  <a:gd name="connsiteX110" fmla="*/ 544341 w 571208"/>
                  <a:gd name="connsiteY110" fmla="*/ 114146 h 1123657"/>
                  <a:gd name="connsiteX111" fmla="*/ 543863 w 571208"/>
                  <a:gd name="connsiteY111" fmla="*/ 127182 h 1123657"/>
                  <a:gd name="connsiteX112" fmla="*/ 542592 w 571208"/>
                  <a:gd name="connsiteY112" fmla="*/ 136403 h 1123657"/>
                  <a:gd name="connsiteX113" fmla="*/ 540366 w 571208"/>
                  <a:gd name="connsiteY113" fmla="*/ 143239 h 1123657"/>
                  <a:gd name="connsiteX114" fmla="*/ 538300 w 571208"/>
                  <a:gd name="connsiteY114" fmla="*/ 146896 h 1123657"/>
                  <a:gd name="connsiteX115" fmla="*/ 536551 w 571208"/>
                  <a:gd name="connsiteY115" fmla="*/ 147373 h 1123657"/>
                  <a:gd name="connsiteX116" fmla="*/ 535279 w 571208"/>
                  <a:gd name="connsiteY116" fmla="*/ 148485 h 1123657"/>
                  <a:gd name="connsiteX117" fmla="*/ 534484 w 571208"/>
                  <a:gd name="connsiteY117" fmla="*/ 150234 h 1123657"/>
                  <a:gd name="connsiteX118" fmla="*/ 533053 w 571208"/>
                  <a:gd name="connsiteY118" fmla="*/ 151665 h 1123657"/>
                  <a:gd name="connsiteX119" fmla="*/ 530827 w 571208"/>
                  <a:gd name="connsiteY119" fmla="*/ 152778 h 1123657"/>
                  <a:gd name="connsiteX120" fmla="*/ 529714 w 571208"/>
                  <a:gd name="connsiteY120" fmla="*/ 154050 h 1123657"/>
                  <a:gd name="connsiteX121" fmla="*/ 529714 w 571208"/>
                  <a:gd name="connsiteY121" fmla="*/ 155481 h 1123657"/>
                  <a:gd name="connsiteX122" fmla="*/ 527489 w 571208"/>
                  <a:gd name="connsiteY122" fmla="*/ 156434 h 1123657"/>
                  <a:gd name="connsiteX123" fmla="*/ 523515 w 571208"/>
                  <a:gd name="connsiteY123" fmla="*/ 156911 h 1123657"/>
                  <a:gd name="connsiteX124" fmla="*/ 521130 w 571208"/>
                  <a:gd name="connsiteY124" fmla="*/ 158024 h 1123657"/>
                  <a:gd name="connsiteX125" fmla="*/ 520494 w 571208"/>
                  <a:gd name="connsiteY125" fmla="*/ 159773 h 1123657"/>
                  <a:gd name="connsiteX126" fmla="*/ 519222 w 571208"/>
                  <a:gd name="connsiteY126" fmla="*/ 161204 h 1123657"/>
                  <a:gd name="connsiteX127" fmla="*/ 517314 w 571208"/>
                  <a:gd name="connsiteY127" fmla="*/ 162317 h 1123657"/>
                  <a:gd name="connsiteX128" fmla="*/ 516361 w 571208"/>
                  <a:gd name="connsiteY128" fmla="*/ 164066 h 1123657"/>
                  <a:gd name="connsiteX129" fmla="*/ 516361 w 571208"/>
                  <a:gd name="connsiteY129" fmla="*/ 166609 h 1123657"/>
                  <a:gd name="connsiteX130" fmla="*/ 515407 w 571208"/>
                  <a:gd name="connsiteY130" fmla="*/ 168676 h 1123657"/>
                  <a:gd name="connsiteX131" fmla="*/ 513022 w 571208"/>
                  <a:gd name="connsiteY131" fmla="*/ 170425 h 1123657"/>
                  <a:gd name="connsiteX132" fmla="*/ 510797 w 571208"/>
                  <a:gd name="connsiteY132" fmla="*/ 170425 h 1123657"/>
                  <a:gd name="connsiteX133" fmla="*/ 508888 w 571208"/>
                  <a:gd name="connsiteY133" fmla="*/ 168835 h 1123657"/>
                  <a:gd name="connsiteX134" fmla="*/ 506186 w 571208"/>
                  <a:gd name="connsiteY134" fmla="*/ 167722 h 1123657"/>
                  <a:gd name="connsiteX135" fmla="*/ 502848 w 571208"/>
                  <a:gd name="connsiteY135" fmla="*/ 167245 h 1123657"/>
                  <a:gd name="connsiteX136" fmla="*/ 500144 w 571208"/>
                  <a:gd name="connsiteY136" fmla="*/ 167722 h 1123657"/>
                  <a:gd name="connsiteX137" fmla="*/ 497919 w 571208"/>
                  <a:gd name="connsiteY137" fmla="*/ 169152 h 1123657"/>
                  <a:gd name="connsiteX138" fmla="*/ 496011 w 571208"/>
                  <a:gd name="connsiteY138" fmla="*/ 171378 h 1123657"/>
                  <a:gd name="connsiteX139" fmla="*/ 494262 w 571208"/>
                  <a:gd name="connsiteY139" fmla="*/ 174399 h 1123657"/>
                  <a:gd name="connsiteX140" fmla="*/ 492355 w 571208"/>
                  <a:gd name="connsiteY140" fmla="*/ 174876 h 1123657"/>
                  <a:gd name="connsiteX141" fmla="*/ 490288 w 571208"/>
                  <a:gd name="connsiteY141" fmla="*/ 172809 h 1123657"/>
                  <a:gd name="connsiteX142" fmla="*/ 487586 w 571208"/>
                  <a:gd name="connsiteY142" fmla="*/ 172173 h 1123657"/>
                  <a:gd name="connsiteX143" fmla="*/ 484406 w 571208"/>
                  <a:gd name="connsiteY143" fmla="*/ 172968 h 1123657"/>
                  <a:gd name="connsiteX144" fmla="*/ 481863 w 571208"/>
                  <a:gd name="connsiteY144" fmla="*/ 172650 h 1123657"/>
                  <a:gd name="connsiteX145" fmla="*/ 479955 w 571208"/>
                  <a:gd name="connsiteY145" fmla="*/ 171219 h 1123657"/>
                  <a:gd name="connsiteX146" fmla="*/ 477092 w 571208"/>
                  <a:gd name="connsiteY146" fmla="*/ 171219 h 1123657"/>
                  <a:gd name="connsiteX147" fmla="*/ 473118 w 571208"/>
                  <a:gd name="connsiteY147" fmla="*/ 172173 h 1123657"/>
                  <a:gd name="connsiteX148" fmla="*/ 465169 w 571208"/>
                  <a:gd name="connsiteY148" fmla="*/ 170901 h 1123657"/>
                  <a:gd name="connsiteX149" fmla="*/ 453088 w 571208"/>
                  <a:gd name="connsiteY149" fmla="*/ 167404 h 1123657"/>
                  <a:gd name="connsiteX150" fmla="*/ 442913 w 571208"/>
                  <a:gd name="connsiteY150" fmla="*/ 166132 h 1123657"/>
                  <a:gd name="connsiteX151" fmla="*/ 430353 w 571208"/>
                  <a:gd name="connsiteY151" fmla="*/ 167404 h 1123657"/>
                  <a:gd name="connsiteX152" fmla="*/ 429241 w 571208"/>
                  <a:gd name="connsiteY152" fmla="*/ 163747 h 1123657"/>
                  <a:gd name="connsiteX153" fmla="*/ 429876 w 571208"/>
                  <a:gd name="connsiteY153" fmla="*/ 161840 h 1123657"/>
                  <a:gd name="connsiteX154" fmla="*/ 431943 w 571208"/>
                  <a:gd name="connsiteY154" fmla="*/ 160409 h 1123657"/>
                  <a:gd name="connsiteX155" fmla="*/ 433215 w 571208"/>
                  <a:gd name="connsiteY155" fmla="*/ 158660 h 1123657"/>
                  <a:gd name="connsiteX156" fmla="*/ 433692 w 571208"/>
                  <a:gd name="connsiteY156" fmla="*/ 156752 h 1123657"/>
                  <a:gd name="connsiteX157" fmla="*/ 435123 w 571208"/>
                  <a:gd name="connsiteY157" fmla="*/ 155321 h 1123657"/>
                  <a:gd name="connsiteX158" fmla="*/ 437348 w 571208"/>
                  <a:gd name="connsiteY158" fmla="*/ 154368 h 1123657"/>
                  <a:gd name="connsiteX159" fmla="*/ 438302 w 571208"/>
                  <a:gd name="connsiteY159" fmla="*/ 153414 h 1123657"/>
                  <a:gd name="connsiteX160" fmla="*/ 437984 w 571208"/>
                  <a:gd name="connsiteY160" fmla="*/ 152460 h 1123657"/>
                  <a:gd name="connsiteX161" fmla="*/ 438461 w 571208"/>
                  <a:gd name="connsiteY161" fmla="*/ 151506 h 1123657"/>
                  <a:gd name="connsiteX162" fmla="*/ 439733 w 571208"/>
                  <a:gd name="connsiteY162" fmla="*/ 150711 h 1123657"/>
                  <a:gd name="connsiteX163" fmla="*/ 440528 w 571208"/>
                  <a:gd name="connsiteY163" fmla="*/ 149439 h 1123657"/>
                  <a:gd name="connsiteX164" fmla="*/ 440528 w 571208"/>
                  <a:gd name="connsiteY164" fmla="*/ 147849 h 1123657"/>
                  <a:gd name="connsiteX165" fmla="*/ 441164 w 571208"/>
                  <a:gd name="connsiteY165" fmla="*/ 147055 h 1123657"/>
                  <a:gd name="connsiteX166" fmla="*/ 442118 w 571208"/>
                  <a:gd name="connsiteY166" fmla="*/ 146419 h 1123657"/>
                  <a:gd name="connsiteX167" fmla="*/ 442118 w 571208"/>
                  <a:gd name="connsiteY167" fmla="*/ 145306 h 1123657"/>
                  <a:gd name="connsiteX168" fmla="*/ 441641 w 571208"/>
                  <a:gd name="connsiteY168" fmla="*/ 141809 h 1123657"/>
                  <a:gd name="connsiteX169" fmla="*/ 441641 w 571208"/>
                  <a:gd name="connsiteY169" fmla="*/ 138947 h 1123657"/>
                  <a:gd name="connsiteX170" fmla="*/ 442276 w 571208"/>
                  <a:gd name="connsiteY170" fmla="*/ 136721 h 1123657"/>
                  <a:gd name="connsiteX171" fmla="*/ 443072 w 571208"/>
                  <a:gd name="connsiteY171" fmla="*/ 135291 h 1123657"/>
                  <a:gd name="connsiteX172" fmla="*/ 443548 w 571208"/>
                  <a:gd name="connsiteY172" fmla="*/ 134972 h 1123657"/>
                  <a:gd name="connsiteX173" fmla="*/ 444026 w 571208"/>
                  <a:gd name="connsiteY173" fmla="*/ 134178 h 1123657"/>
                  <a:gd name="connsiteX174" fmla="*/ 444026 w 571208"/>
                  <a:gd name="connsiteY174" fmla="*/ 132747 h 1123657"/>
                  <a:gd name="connsiteX175" fmla="*/ 444980 w 571208"/>
                  <a:gd name="connsiteY175" fmla="*/ 131475 h 1123657"/>
                  <a:gd name="connsiteX176" fmla="*/ 448954 w 571208"/>
                  <a:gd name="connsiteY176" fmla="*/ 128931 h 1123657"/>
                  <a:gd name="connsiteX177" fmla="*/ 450384 w 571208"/>
                  <a:gd name="connsiteY177" fmla="*/ 127500 h 1123657"/>
                  <a:gd name="connsiteX178" fmla="*/ 450384 w 571208"/>
                  <a:gd name="connsiteY178" fmla="*/ 126229 h 1123657"/>
                  <a:gd name="connsiteX179" fmla="*/ 451180 w 571208"/>
                  <a:gd name="connsiteY179" fmla="*/ 124480 h 1123657"/>
                  <a:gd name="connsiteX180" fmla="*/ 453564 w 571208"/>
                  <a:gd name="connsiteY180" fmla="*/ 120664 h 1123657"/>
                  <a:gd name="connsiteX181" fmla="*/ 454359 w 571208"/>
                  <a:gd name="connsiteY181" fmla="*/ 118916 h 1123657"/>
                  <a:gd name="connsiteX182" fmla="*/ 454359 w 571208"/>
                  <a:gd name="connsiteY182" fmla="*/ 117962 h 1123657"/>
                  <a:gd name="connsiteX183" fmla="*/ 455313 w 571208"/>
                  <a:gd name="connsiteY183" fmla="*/ 117008 h 1123657"/>
                  <a:gd name="connsiteX184" fmla="*/ 458174 w 571208"/>
                  <a:gd name="connsiteY184" fmla="*/ 114941 h 1123657"/>
                  <a:gd name="connsiteX185" fmla="*/ 459764 w 571208"/>
                  <a:gd name="connsiteY185" fmla="*/ 113033 h 1123657"/>
                  <a:gd name="connsiteX186" fmla="*/ 460083 w 571208"/>
                  <a:gd name="connsiteY186" fmla="*/ 111126 h 1123657"/>
                  <a:gd name="connsiteX187" fmla="*/ 459446 w 571208"/>
                  <a:gd name="connsiteY187" fmla="*/ 109059 h 1123657"/>
                  <a:gd name="connsiteX188" fmla="*/ 457857 w 571208"/>
                  <a:gd name="connsiteY188" fmla="*/ 106674 h 1123657"/>
                  <a:gd name="connsiteX189" fmla="*/ 452769 w 571208"/>
                  <a:gd name="connsiteY189" fmla="*/ 100792 h 1123657"/>
                  <a:gd name="connsiteX190" fmla="*/ 448795 w 571208"/>
                  <a:gd name="connsiteY190" fmla="*/ 98090 h 1123657"/>
                  <a:gd name="connsiteX191" fmla="*/ 443707 w 571208"/>
                  <a:gd name="connsiteY191" fmla="*/ 95864 h 1123657"/>
                  <a:gd name="connsiteX192" fmla="*/ 440369 w 571208"/>
                  <a:gd name="connsiteY192" fmla="*/ 95228 h 1123657"/>
                  <a:gd name="connsiteX193" fmla="*/ 438779 w 571208"/>
                  <a:gd name="connsiteY193" fmla="*/ 96023 h 1123657"/>
                  <a:gd name="connsiteX194" fmla="*/ 437190 w 571208"/>
                  <a:gd name="connsiteY194" fmla="*/ 95387 h 1123657"/>
                  <a:gd name="connsiteX195" fmla="*/ 435599 w 571208"/>
                  <a:gd name="connsiteY195" fmla="*/ 93479 h 1123657"/>
                  <a:gd name="connsiteX196" fmla="*/ 432897 w 571208"/>
                  <a:gd name="connsiteY196" fmla="*/ 91889 h 1123657"/>
                  <a:gd name="connsiteX197" fmla="*/ 427015 w 571208"/>
                  <a:gd name="connsiteY197" fmla="*/ 90141 h 1123657"/>
                  <a:gd name="connsiteX198" fmla="*/ 413660 w 571208"/>
                  <a:gd name="connsiteY198" fmla="*/ 83304 h 1123657"/>
                  <a:gd name="connsiteX199" fmla="*/ 408256 w 571208"/>
                  <a:gd name="connsiteY199" fmla="*/ 79966 h 1123657"/>
                  <a:gd name="connsiteX200" fmla="*/ 406506 w 571208"/>
                  <a:gd name="connsiteY200" fmla="*/ 77899 h 1123657"/>
                  <a:gd name="connsiteX201" fmla="*/ 401578 w 571208"/>
                  <a:gd name="connsiteY201" fmla="*/ 74243 h 1123657"/>
                  <a:gd name="connsiteX202" fmla="*/ 393471 w 571208"/>
                  <a:gd name="connsiteY202" fmla="*/ 68996 h 1123657"/>
                  <a:gd name="connsiteX203" fmla="*/ 387270 w 571208"/>
                  <a:gd name="connsiteY203" fmla="*/ 66453 h 1123657"/>
                  <a:gd name="connsiteX204" fmla="*/ 382978 w 571208"/>
                  <a:gd name="connsiteY204" fmla="*/ 66453 h 1123657"/>
                  <a:gd name="connsiteX205" fmla="*/ 375983 w 571208"/>
                  <a:gd name="connsiteY205" fmla="*/ 65022 h 1123657"/>
                  <a:gd name="connsiteX206" fmla="*/ 366444 w 571208"/>
                  <a:gd name="connsiteY206" fmla="*/ 61842 h 1123657"/>
                  <a:gd name="connsiteX207" fmla="*/ 360879 w 571208"/>
                  <a:gd name="connsiteY207" fmla="*/ 58822 h 1123657"/>
                  <a:gd name="connsiteX208" fmla="*/ 359449 w 571208"/>
                  <a:gd name="connsiteY208" fmla="*/ 55801 h 1123657"/>
                  <a:gd name="connsiteX209" fmla="*/ 355951 w 571208"/>
                  <a:gd name="connsiteY209" fmla="*/ 52781 h 1123657"/>
                  <a:gd name="connsiteX210" fmla="*/ 350387 w 571208"/>
                  <a:gd name="connsiteY210" fmla="*/ 49760 h 1123657"/>
                  <a:gd name="connsiteX211" fmla="*/ 347526 w 571208"/>
                  <a:gd name="connsiteY211" fmla="*/ 47853 h 1123657"/>
                  <a:gd name="connsiteX212" fmla="*/ 347526 w 571208"/>
                  <a:gd name="connsiteY212" fmla="*/ 46899 h 1123657"/>
                  <a:gd name="connsiteX213" fmla="*/ 345618 w 571208"/>
                  <a:gd name="connsiteY213" fmla="*/ 45627 h 1123657"/>
                  <a:gd name="connsiteX214" fmla="*/ 342438 w 571208"/>
                  <a:gd name="connsiteY214" fmla="*/ 44037 h 1123657"/>
                  <a:gd name="connsiteX215" fmla="*/ 339100 w 571208"/>
                  <a:gd name="connsiteY215" fmla="*/ 41493 h 1123657"/>
                  <a:gd name="connsiteX216" fmla="*/ 335443 w 571208"/>
                  <a:gd name="connsiteY216" fmla="*/ 37837 h 1123657"/>
                  <a:gd name="connsiteX217" fmla="*/ 331469 w 571208"/>
                  <a:gd name="connsiteY217" fmla="*/ 32113 h 1123657"/>
                  <a:gd name="connsiteX218" fmla="*/ 327176 w 571208"/>
                  <a:gd name="connsiteY218" fmla="*/ 24324 h 1123657"/>
                  <a:gd name="connsiteX219" fmla="*/ 322566 w 571208"/>
                  <a:gd name="connsiteY219" fmla="*/ 19078 h 1123657"/>
                  <a:gd name="connsiteX220" fmla="*/ 317638 w 571208"/>
                  <a:gd name="connsiteY220" fmla="*/ 16375 h 1123657"/>
                  <a:gd name="connsiteX221" fmla="*/ 315253 w 571208"/>
                  <a:gd name="connsiteY221" fmla="*/ 14626 h 1123657"/>
                  <a:gd name="connsiteX222" fmla="*/ 315253 w 571208"/>
                  <a:gd name="connsiteY222" fmla="*/ 13831 h 1123657"/>
                  <a:gd name="connsiteX223" fmla="*/ 314458 w 571208"/>
                  <a:gd name="connsiteY223" fmla="*/ 13036 h 1123657"/>
                  <a:gd name="connsiteX224" fmla="*/ 313982 w 571208"/>
                  <a:gd name="connsiteY224" fmla="*/ 12559 h 1123657"/>
                  <a:gd name="connsiteX225" fmla="*/ 311756 w 571208"/>
                  <a:gd name="connsiteY225" fmla="*/ 10810 h 1123657"/>
                  <a:gd name="connsiteX226" fmla="*/ 309689 w 571208"/>
                  <a:gd name="connsiteY226" fmla="*/ 7472 h 1123657"/>
                  <a:gd name="connsiteX227" fmla="*/ 309212 w 571208"/>
                  <a:gd name="connsiteY227" fmla="*/ 5882 h 1123657"/>
                  <a:gd name="connsiteX228" fmla="*/ 308894 w 571208"/>
                  <a:gd name="connsiteY228" fmla="*/ 5882 h 1123657"/>
                  <a:gd name="connsiteX229" fmla="*/ 296653 w 571208"/>
                  <a:gd name="connsiteY229" fmla="*/ 5882 h 1123657"/>
                  <a:gd name="connsiteX230" fmla="*/ 284888 w 571208"/>
                  <a:gd name="connsiteY230" fmla="*/ 5882 h 1123657"/>
                  <a:gd name="connsiteX231" fmla="*/ 283616 w 571208"/>
                  <a:gd name="connsiteY231" fmla="*/ 6677 h 1123657"/>
                  <a:gd name="connsiteX232" fmla="*/ 281868 w 571208"/>
                  <a:gd name="connsiteY232" fmla="*/ 6677 h 1123657"/>
                  <a:gd name="connsiteX233" fmla="*/ 280596 w 571208"/>
                  <a:gd name="connsiteY233" fmla="*/ 6041 h 1123657"/>
                  <a:gd name="connsiteX234" fmla="*/ 279324 w 571208"/>
                  <a:gd name="connsiteY234" fmla="*/ 6041 h 1123657"/>
                  <a:gd name="connsiteX235" fmla="*/ 277575 w 571208"/>
                  <a:gd name="connsiteY235" fmla="*/ 6677 h 1123657"/>
                  <a:gd name="connsiteX236" fmla="*/ 275986 w 571208"/>
                  <a:gd name="connsiteY236" fmla="*/ 7949 h 1123657"/>
                  <a:gd name="connsiteX237" fmla="*/ 271534 w 571208"/>
                  <a:gd name="connsiteY237" fmla="*/ 16693 h 1123657"/>
                  <a:gd name="connsiteX238" fmla="*/ 269309 w 571208"/>
                  <a:gd name="connsiteY238" fmla="*/ 20508 h 1123657"/>
                  <a:gd name="connsiteX239" fmla="*/ 267719 w 571208"/>
                  <a:gd name="connsiteY239" fmla="*/ 23847 h 1123657"/>
                  <a:gd name="connsiteX240" fmla="*/ 266446 w 571208"/>
                  <a:gd name="connsiteY240" fmla="*/ 29570 h 1123657"/>
                  <a:gd name="connsiteX241" fmla="*/ 265970 w 571208"/>
                  <a:gd name="connsiteY241" fmla="*/ 30524 h 1123657"/>
                  <a:gd name="connsiteX242" fmla="*/ 264539 w 571208"/>
                  <a:gd name="connsiteY242" fmla="*/ 28457 h 1123657"/>
                  <a:gd name="connsiteX243" fmla="*/ 262472 w 571208"/>
                  <a:gd name="connsiteY243" fmla="*/ 23211 h 1123657"/>
                  <a:gd name="connsiteX244" fmla="*/ 261518 w 571208"/>
                  <a:gd name="connsiteY244" fmla="*/ 20190 h 1123657"/>
                  <a:gd name="connsiteX245" fmla="*/ 260247 w 571208"/>
                  <a:gd name="connsiteY245" fmla="*/ 16852 h 1123657"/>
                  <a:gd name="connsiteX246" fmla="*/ 257862 w 571208"/>
                  <a:gd name="connsiteY246" fmla="*/ 12559 h 1123657"/>
                  <a:gd name="connsiteX247" fmla="*/ 255160 w 571208"/>
                  <a:gd name="connsiteY247" fmla="*/ 11287 h 1123657"/>
                  <a:gd name="connsiteX248" fmla="*/ 253411 w 571208"/>
                  <a:gd name="connsiteY248" fmla="*/ 10810 h 1123657"/>
                  <a:gd name="connsiteX249" fmla="*/ 251026 w 571208"/>
                  <a:gd name="connsiteY249" fmla="*/ 10016 h 1123657"/>
                  <a:gd name="connsiteX250" fmla="*/ 246733 w 571208"/>
                  <a:gd name="connsiteY250" fmla="*/ 9062 h 1123657"/>
                  <a:gd name="connsiteX251" fmla="*/ 244826 w 571208"/>
                  <a:gd name="connsiteY251" fmla="*/ 9062 h 1123657"/>
                  <a:gd name="connsiteX252" fmla="*/ 232585 w 571208"/>
                  <a:gd name="connsiteY252" fmla="*/ 8744 h 1123657"/>
                  <a:gd name="connsiteX253" fmla="*/ 231630 w 571208"/>
                  <a:gd name="connsiteY253" fmla="*/ 8744 h 1123657"/>
                  <a:gd name="connsiteX254" fmla="*/ 226861 w 571208"/>
                  <a:gd name="connsiteY254" fmla="*/ 9062 h 1123657"/>
                  <a:gd name="connsiteX255" fmla="*/ 224477 w 571208"/>
                  <a:gd name="connsiteY255" fmla="*/ 8744 h 1123657"/>
                  <a:gd name="connsiteX256" fmla="*/ 221933 w 571208"/>
                  <a:gd name="connsiteY256" fmla="*/ 6359 h 1123657"/>
                  <a:gd name="connsiteX257" fmla="*/ 216210 w 571208"/>
                  <a:gd name="connsiteY257" fmla="*/ 2225 h 1123657"/>
                  <a:gd name="connsiteX258" fmla="*/ 215097 w 571208"/>
                  <a:gd name="connsiteY258" fmla="*/ 954 h 1123657"/>
                  <a:gd name="connsiteX259" fmla="*/ 212871 w 571208"/>
                  <a:gd name="connsiteY259" fmla="*/ 0 h 1123657"/>
                  <a:gd name="connsiteX260" fmla="*/ 211600 w 571208"/>
                  <a:gd name="connsiteY260" fmla="*/ 0 h 1123657"/>
                  <a:gd name="connsiteX261" fmla="*/ 210804 w 571208"/>
                  <a:gd name="connsiteY261" fmla="*/ 795 h 1123657"/>
                  <a:gd name="connsiteX262" fmla="*/ 209850 w 571208"/>
                  <a:gd name="connsiteY262" fmla="*/ 4292 h 1123657"/>
                  <a:gd name="connsiteX263" fmla="*/ 208738 w 571208"/>
                  <a:gd name="connsiteY263" fmla="*/ 7472 h 1123657"/>
                  <a:gd name="connsiteX264" fmla="*/ 207466 w 571208"/>
                  <a:gd name="connsiteY264" fmla="*/ 9221 h 1123657"/>
                  <a:gd name="connsiteX265" fmla="*/ 203333 w 571208"/>
                  <a:gd name="connsiteY265" fmla="*/ 10493 h 1123657"/>
                  <a:gd name="connsiteX266" fmla="*/ 199517 w 571208"/>
                  <a:gd name="connsiteY266" fmla="*/ 11923 h 1123657"/>
                  <a:gd name="connsiteX267" fmla="*/ 197451 w 571208"/>
                  <a:gd name="connsiteY267" fmla="*/ 12241 h 1123657"/>
                  <a:gd name="connsiteX268" fmla="*/ 196338 w 571208"/>
                  <a:gd name="connsiteY268" fmla="*/ 13831 h 1123657"/>
                  <a:gd name="connsiteX269" fmla="*/ 195860 w 571208"/>
                  <a:gd name="connsiteY269" fmla="*/ 16057 h 1123657"/>
                  <a:gd name="connsiteX270" fmla="*/ 194906 w 571208"/>
                  <a:gd name="connsiteY270" fmla="*/ 18123 h 1123657"/>
                  <a:gd name="connsiteX271" fmla="*/ 189502 w 571208"/>
                  <a:gd name="connsiteY271" fmla="*/ 21144 h 1123657"/>
                  <a:gd name="connsiteX272" fmla="*/ 188230 w 571208"/>
                  <a:gd name="connsiteY272" fmla="*/ 22416 h 1123657"/>
                  <a:gd name="connsiteX273" fmla="*/ 187594 w 571208"/>
                  <a:gd name="connsiteY273" fmla="*/ 25437 h 1123657"/>
                  <a:gd name="connsiteX274" fmla="*/ 184573 w 571208"/>
                  <a:gd name="connsiteY274" fmla="*/ 29093 h 1123657"/>
                  <a:gd name="connsiteX275" fmla="*/ 183619 w 571208"/>
                  <a:gd name="connsiteY275" fmla="*/ 30524 h 1123657"/>
                  <a:gd name="connsiteX276" fmla="*/ 189024 w 571208"/>
                  <a:gd name="connsiteY276" fmla="*/ 35929 h 1123657"/>
                  <a:gd name="connsiteX277" fmla="*/ 186640 w 571208"/>
                  <a:gd name="connsiteY277" fmla="*/ 43242 h 1123657"/>
                  <a:gd name="connsiteX278" fmla="*/ 182983 w 571208"/>
                  <a:gd name="connsiteY278" fmla="*/ 55006 h 1123657"/>
                  <a:gd name="connsiteX279" fmla="*/ 180121 w 571208"/>
                  <a:gd name="connsiteY279" fmla="*/ 64068 h 1123657"/>
                  <a:gd name="connsiteX280" fmla="*/ 179645 w 571208"/>
                  <a:gd name="connsiteY280" fmla="*/ 65340 h 1123657"/>
                  <a:gd name="connsiteX281" fmla="*/ 179009 w 571208"/>
                  <a:gd name="connsiteY281" fmla="*/ 67089 h 1123657"/>
                  <a:gd name="connsiteX282" fmla="*/ 172809 w 571208"/>
                  <a:gd name="connsiteY282" fmla="*/ 69632 h 1123657"/>
                  <a:gd name="connsiteX283" fmla="*/ 163747 w 571208"/>
                  <a:gd name="connsiteY283" fmla="*/ 73448 h 1123657"/>
                  <a:gd name="connsiteX284" fmla="*/ 159136 w 571208"/>
                  <a:gd name="connsiteY284" fmla="*/ 75355 h 1123657"/>
                  <a:gd name="connsiteX285" fmla="*/ 153254 w 571208"/>
                  <a:gd name="connsiteY285" fmla="*/ 77899 h 1123657"/>
                  <a:gd name="connsiteX286" fmla="*/ 151824 w 571208"/>
                  <a:gd name="connsiteY286" fmla="*/ 79966 h 1123657"/>
                  <a:gd name="connsiteX287" fmla="*/ 150075 w 571208"/>
                  <a:gd name="connsiteY287" fmla="*/ 81079 h 1123657"/>
                  <a:gd name="connsiteX288" fmla="*/ 148167 w 571208"/>
                  <a:gd name="connsiteY288" fmla="*/ 82510 h 1123657"/>
                  <a:gd name="connsiteX289" fmla="*/ 147531 w 571208"/>
                  <a:gd name="connsiteY289" fmla="*/ 84100 h 1123657"/>
                  <a:gd name="connsiteX290" fmla="*/ 145783 w 571208"/>
                  <a:gd name="connsiteY290" fmla="*/ 85053 h 1123657"/>
                  <a:gd name="connsiteX291" fmla="*/ 144192 w 571208"/>
                  <a:gd name="connsiteY291" fmla="*/ 88551 h 1123657"/>
                  <a:gd name="connsiteX292" fmla="*/ 144192 w 571208"/>
                  <a:gd name="connsiteY292" fmla="*/ 91253 h 1123657"/>
                  <a:gd name="connsiteX293" fmla="*/ 145147 w 571208"/>
                  <a:gd name="connsiteY293" fmla="*/ 93161 h 1123657"/>
                  <a:gd name="connsiteX294" fmla="*/ 146896 w 571208"/>
                  <a:gd name="connsiteY294" fmla="*/ 93956 h 1123657"/>
                  <a:gd name="connsiteX295" fmla="*/ 147372 w 571208"/>
                  <a:gd name="connsiteY295" fmla="*/ 96182 h 1123657"/>
                  <a:gd name="connsiteX296" fmla="*/ 147849 w 571208"/>
                  <a:gd name="connsiteY296" fmla="*/ 97771 h 1123657"/>
                  <a:gd name="connsiteX297" fmla="*/ 149122 w 571208"/>
                  <a:gd name="connsiteY297" fmla="*/ 99044 h 1123657"/>
                  <a:gd name="connsiteX298" fmla="*/ 148803 w 571208"/>
                  <a:gd name="connsiteY298" fmla="*/ 99997 h 1123657"/>
                  <a:gd name="connsiteX299" fmla="*/ 147849 w 571208"/>
                  <a:gd name="connsiteY299" fmla="*/ 100792 h 1123657"/>
                  <a:gd name="connsiteX300" fmla="*/ 145942 w 571208"/>
                  <a:gd name="connsiteY300" fmla="*/ 101269 h 1123657"/>
                  <a:gd name="connsiteX301" fmla="*/ 144670 w 571208"/>
                  <a:gd name="connsiteY301" fmla="*/ 103495 h 1123657"/>
                  <a:gd name="connsiteX302" fmla="*/ 143238 w 571208"/>
                  <a:gd name="connsiteY302" fmla="*/ 109059 h 1123657"/>
                  <a:gd name="connsiteX303" fmla="*/ 143238 w 571208"/>
                  <a:gd name="connsiteY303" fmla="*/ 111126 h 1123657"/>
                  <a:gd name="connsiteX304" fmla="*/ 144670 w 571208"/>
                  <a:gd name="connsiteY304" fmla="*/ 116213 h 1123657"/>
                  <a:gd name="connsiteX305" fmla="*/ 145624 w 571208"/>
                  <a:gd name="connsiteY305" fmla="*/ 118916 h 1123657"/>
                  <a:gd name="connsiteX306" fmla="*/ 148009 w 571208"/>
                  <a:gd name="connsiteY306" fmla="*/ 128772 h 1123657"/>
                  <a:gd name="connsiteX307" fmla="*/ 148326 w 571208"/>
                  <a:gd name="connsiteY307" fmla="*/ 131475 h 1123657"/>
                  <a:gd name="connsiteX308" fmla="*/ 144988 w 571208"/>
                  <a:gd name="connsiteY308" fmla="*/ 135291 h 1123657"/>
                  <a:gd name="connsiteX309" fmla="*/ 143716 w 571208"/>
                  <a:gd name="connsiteY309" fmla="*/ 137516 h 1123657"/>
                  <a:gd name="connsiteX310" fmla="*/ 143238 w 571208"/>
                  <a:gd name="connsiteY310" fmla="*/ 139583 h 1123657"/>
                  <a:gd name="connsiteX311" fmla="*/ 143238 w 571208"/>
                  <a:gd name="connsiteY311" fmla="*/ 141173 h 1123657"/>
                  <a:gd name="connsiteX312" fmla="*/ 143557 w 571208"/>
                  <a:gd name="connsiteY312" fmla="*/ 142603 h 1123657"/>
                  <a:gd name="connsiteX313" fmla="*/ 146259 w 571208"/>
                  <a:gd name="connsiteY313" fmla="*/ 147214 h 1123657"/>
                  <a:gd name="connsiteX314" fmla="*/ 149439 w 571208"/>
                  <a:gd name="connsiteY314" fmla="*/ 151347 h 1123657"/>
                  <a:gd name="connsiteX315" fmla="*/ 151029 w 571208"/>
                  <a:gd name="connsiteY315" fmla="*/ 153573 h 1123657"/>
                  <a:gd name="connsiteX316" fmla="*/ 151029 w 571208"/>
                  <a:gd name="connsiteY316" fmla="*/ 156434 h 1123657"/>
                  <a:gd name="connsiteX317" fmla="*/ 150234 w 571208"/>
                  <a:gd name="connsiteY317" fmla="*/ 158183 h 1123657"/>
                  <a:gd name="connsiteX318" fmla="*/ 148485 w 571208"/>
                  <a:gd name="connsiteY318" fmla="*/ 158819 h 1123657"/>
                  <a:gd name="connsiteX319" fmla="*/ 144670 w 571208"/>
                  <a:gd name="connsiteY319" fmla="*/ 159932 h 1123657"/>
                  <a:gd name="connsiteX320" fmla="*/ 143080 w 571208"/>
                  <a:gd name="connsiteY320" fmla="*/ 161681 h 1123657"/>
                  <a:gd name="connsiteX321" fmla="*/ 141331 w 571208"/>
                  <a:gd name="connsiteY321" fmla="*/ 161999 h 1123657"/>
                  <a:gd name="connsiteX322" fmla="*/ 139741 w 571208"/>
                  <a:gd name="connsiteY322" fmla="*/ 160727 h 1123657"/>
                  <a:gd name="connsiteX323" fmla="*/ 137993 w 571208"/>
                  <a:gd name="connsiteY323" fmla="*/ 161045 h 1123657"/>
                  <a:gd name="connsiteX324" fmla="*/ 135767 w 571208"/>
                  <a:gd name="connsiteY324" fmla="*/ 162158 h 1123657"/>
                  <a:gd name="connsiteX325" fmla="*/ 134972 w 571208"/>
                  <a:gd name="connsiteY325" fmla="*/ 165019 h 1123657"/>
                  <a:gd name="connsiteX326" fmla="*/ 133065 w 571208"/>
                  <a:gd name="connsiteY326" fmla="*/ 169948 h 1123657"/>
                  <a:gd name="connsiteX327" fmla="*/ 131474 w 571208"/>
                  <a:gd name="connsiteY327" fmla="*/ 171219 h 1123657"/>
                  <a:gd name="connsiteX328" fmla="*/ 130203 w 571208"/>
                  <a:gd name="connsiteY328" fmla="*/ 174876 h 1123657"/>
                  <a:gd name="connsiteX329" fmla="*/ 127977 w 571208"/>
                  <a:gd name="connsiteY329" fmla="*/ 180281 h 1123657"/>
                  <a:gd name="connsiteX330" fmla="*/ 126864 w 571208"/>
                  <a:gd name="connsiteY330" fmla="*/ 183461 h 1123657"/>
                  <a:gd name="connsiteX331" fmla="*/ 126387 w 571208"/>
                  <a:gd name="connsiteY331" fmla="*/ 185845 h 1123657"/>
                  <a:gd name="connsiteX332" fmla="*/ 124162 w 571208"/>
                  <a:gd name="connsiteY332" fmla="*/ 187435 h 1123657"/>
                  <a:gd name="connsiteX333" fmla="*/ 121618 w 571208"/>
                  <a:gd name="connsiteY333" fmla="*/ 190456 h 1123657"/>
                  <a:gd name="connsiteX334" fmla="*/ 119710 w 571208"/>
                  <a:gd name="connsiteY334" fmla="*/ 193317 h 1123657"/>
                  <a:gd name="connsiteX335" fmla="*/ 118915 w 571208"/>
                  <a:gd name="connsiteY335" fmla="*/ 194112 h 1123657"/>
                  <a:gd name="connsiteX336" fmla="*/ 117484 w 571208"/>
                  <a:gd name="connsiteY336" fmla="*/ 194430 h 1123657"/>
                  <a:gd name="connsiteX337" fmla="*/ 116371 w 571208"/>
                  <a:gd name="connsiteY337" fmla="*/ 197133 h 1123657"/>
                  <a:gd name="connsiteX338" fmla="*/ 112715 w 571208"/>
                  <a:gd name="connsiteY338" fmla="*/ 201107 h 1123657"/>
                  <a:gd name="connsiteX339" fmla="*/ 111761 w 571208"/>
                  <a:gd name="connsiteY339" fmla="*/ 205718 h 1123657"/>
                  <a:gd name="connsiteX340" fmla="*/ 110489 w 571208"/>
                  <a:gd name="connsiteY340" fmla="*/ 208102 h 1123657"/>
                  <a:gd name="connsiteX341" fmla="*/ 110489 w 571208"/>
                  <a:gd name="connsiteY341" fmla="*/ 212554 h 1123657"/>
                  <a:gd name="connsiteX342" fmla="*/ 108264 w 571208"/>
                  <a:gd name="connsiteY342" fmla="*/ 220662 h 1123657"/>
                  <a:gd name="connsiteX343" fmla="*/ 107946 w 571208"/>
                  <a:gd name="connsiteY343" fmla="*/ 222410 h 1123657"/>
                  <a:gd name="connsiteX344" fmla="*/ 105879 w 571208"/>
                  <a:gd name="connsiteY344" fmla="*/ 223841 h 1123657"/>
                  <a:gd name="connsiteX345" fmla="*/ 103177 w 571208"/>
                  <a:gd name="connsiteY345" fmla="*/ 227021 h 1123657"/>
                  <a:gd name="connsiteX346" fmla="*/ 102223 w 571208"/>
                  <a:gd name="connsiteY346" fmla="*/ 229405 h 1123657"/>
                  <a:gd name="connsiteX347" fmla="*/ 103494 w 571208"/>
                  <a:gd name="connsiteY347" fmla="*/ 236241 h 1123657"/>
                  <a:gd name="connsiteX348" fmla="*/ 105084 w 571208"/>
                  <a:gd name="connsiteY348" fmla="*/ 243236 h 1123657"/>
                  <a:gd name="connsiteX349" fmla="*/ 105084 w 571208"/>
                  <a:gd name="connsiteY349" fmla="*/ 246575 h 1123657"/>
                  <a:gd name="connsiteX350" fmla="*/ 104607 w 571208"/>
                  <a:gd name="connsiteY350" fmla="*/ 251027 h 1123657"/>
                  <a:gd name="connsiteX351" fmla="*/ 104130 w 571208"/>
                  <a:gd name="connsiteY351" fmla="*/ 252934 h 1123657"/>
                  <a:gd name="connsiteX352" fmla="*/ 105243 w 571208"/>
                  <a:gd name="connsiteY352" fmla="*/ 253729 h 1123657"/>
                  <a:gd name="connsiteX353" fmla="*/ 106992 w 571208"/>
                  <a:gd name="connsiteY353" fmla="*/ 254206 h 1123657"/>
                  <a:gd name="connsiteX354" fmla="*/ 107468 w 571208"/>
                  <a:gd name="connsiteY354" fmla="*/ 255955 h 1123657"/>
                  <a:gd name="connsiteX355" fmla="*/ 106197 w 571208"/>
                  <a:gd name="connsiteY355" fmla="*/ 257226 h 1123657"/>
                  <a:gd name="connsiteX356" fmla="*/ 105720 w 571208"/>
                  <a:gd name="connsiteY356" fmla="*/ 259293 h 1123657"/>
                  <a:gd name="connsiteX357" fmla="*/ 104290 w 571208"/>
                  <a:gd name="connsiteY357" fmla="*/ 261678 h 1123657"/>
                  <a:gd name="connsiteX358" fmla="*/ 100156 w 571208"/>
                  <a:gd name="connsiteY358" fmla="*/ 262632 h 1123657"/>
                  <a:gd name="connsiteX359" fmla="*/ 98725 w 571208"/>
                  <a:gd name="connsiteY359" fmla="*/ 261837 h 1123657"/>
                  <a:gd name="connsiteX360" fmla="*/ 98248 w 571208"/>
                  <a:gd name="connsiteY360" fmla="*/ 262632 h 1123657"/>
                  <a:gd name="connsiteX361" fmla="*/ 98248 w 571208"/>
                  <a:gd name="connsiteY361" fmla="*/ 264381 h 1123657"/>
                  <a:gd name="connsiteX362" fmla="*/ 97612 w 571208"/>
                  <a:gd name="connsiteY362" fmla="*/ 266447 h 1123657"/>
                  <a:gd name="connsiteX363" fmla="*/ 95387 w 571208"/>
                  <a:gd name="connsiteY363" fmla="*/ 271853 h 1123657"/>
                  <a:gd name="connsiteX364" fmla="*/ 93956 w 571208"/>
                  <a:gd name="connsiteY364" fmla="*/ 276781 h 1123657"/>
                  <a:gd name="connsiteX365" fmla="*/ 93161 w 571208"/>
                  <a:gd name="connsiteY365" fmla="*/ 279006 h 1123657"/>
                  <a:gd name="connsiteX366" fmla="*/ 93479 w 571208"/>
                  <a:gd name="connsiteY366" fmla="*/ 280755 h 1123657"/>
                  <a:gd name="connsiteX367" fmla="*/ 94115 w 571208"/>
                  <a:gd name="connsiteY367" fmla="*/ 281868 h 1123657"/>
                  <a:gd name="connsiteX368" fmla="*/ 94115 w 571208"/>
                  <a:gd name="connsiteY368" fmla="*/ 282822 h 1123657"/>
                  <a:gd name="connsiteX369" fmla="*/ 93002 w 571208"/>
                  <a:gd name="connsiteY369" fmla="*/ 283935 h 1123657"/>
                  <a:gd name="connsiteX370" fmla="*/ 91889 w 571208"/>
                  <a:gd name="connsiteY370" fmla="*/ 285843 h 1123657"/>
                  <a:gd name="connsiteX371" fmla="*/ 90776 w 571208"/>
                  <a:gd name="connsiteY371" fmla="*/ 286161 h 1123657"/>
                  <a:gd name="connsiteX372" fmla="*/ 89505 w 571208"/>
                  <a:gd name="connsiteY372" fmla="*/ 285684 h 1123657"/>
                  <a:gd name="connsiteX373" fmla="*/ 88233 w 571208"/>
                  <a:gd name="connsiteY373" fmla="*/ 286797 h 1123657"/>
                  <a:gd name="connsiteX374" fmla="*/ 87914 w 571208"/>
                  <a:gd name="connsiteY374" fmla="*/ 289181 h 1123657"/>
                  <a:gd name="connsiteX375" fmla="*/ 87120 w 571208"/>
                  <a:gd name="connsiteY375" fmla="*/ 292202 h 1123657"/>
                  <a:gd name="connsiteX376" fmla="*/ 86801 w 571208"/>
                  <a:gd name="connsiteY376" fmla="*/ 295699 h 1123657"/>
                  <a:gd name="connsiteX377" fmla="*/ 86325 w 571208"/>
                  <a:gd name="connsiteY377" fmla="*/ 300151 h 1123657"/>
                  <a:gd name="connsiteX378" fmla="*/ 88074 w 571208"/>
                  <a:gd name="connsiteY378" fmla="*/ 303171 h 1123657"/>
                  <a:gd name="connsiteX379" fmla="*/ 90299 w 571208"/>
                  <a:gd name="connsiteY379" fmla="*/ 308736 h 1123657"/>
                  <a:gd name="connsiteX380" fmla="*/ 91889 w 571208"/>
                  <a:gd name="connsiteY380" fmla="*/ 310007 h 1123657"/>
                  <a:gd name="connsiteX381" fmla="*/ 93637 w 571208"/>
                  <a:gd name="connsiteY381" fmla="*/ 310007 h 1123657"/>
                  <a:gd name="connsiteX382" fmla="*/ 95069 w 571208"/>
                  <a:gd name="connsiteY382" fmla="*/ 311120 h 1123657"/>
                  <a:gd name="connsiteX383" fmla="*/ 95863 w 571208"/>
                  <a:gd name="connsiteY383" fmla="*/ 312392 h 1123657"/>
                  <a:gd name="connsiteX384" fmla="*/ 94750 w 571208"/>
                  <a:gd name="connsiteY384" fmla="*/ 314776 h 1123657"/>
                  <a:gd name="connsiteX385" fmla="*/ 92843 w 571208"/>
                  <a:gd name="connsiteY385" fmla="*/ 315095 h 1123657"/>
                  <a:gd name="connsiteX386" fmla="*/ 92843 w 571208"/>
                  <a:gd name="connsiteY386" fmla="*/ 316366 h 1123657"/>
                  <a:gd name="connsiteX387" fmla="*/ 93161 w 571208"/>
                  <a:gd name="connsiteY387" fmla="*/ 319387 h 1123657"/>
                  <a:gd name="connsiteX388" fmla="*/ 93796 w 571208"/>
                  <a:gd name="connsiteY388" fmla="*/ 322248 h 1123657"/>
                  <a:gd name="connsiteX389" fmla="*/ 95545 w 571208"/>
                  <a:gd name="connsiteY389" fmla="*/ 323679 h 1123657"/>
                  <a:gd name="connsiteX390" fmla="*/ 96341 w 571208"/>
                  <a:gd name="connsiteY390" fmla="*/ 327495 h 1123657"/>
                  <a:gd name="connsiteX391" fmla="*/ 98089 w 571208"/>
                  <a:gd name="connsiteY391" fmla="*/ 328767 h 1123657"/>
                  <a:gd name="connsiteX392" fmla="*/ 98089 w 571208"/>
                  <a:gd name="connsiteY392" fmla="*/ 333695 h 1123657"/>
                  <a:gd name="connsiteX393" fmla="*/ 99679 w 571208"/>
                  <a:gd name="connsiteY393" fmla="*/ 339418 h 1123657"/>
                  <a:gd name="connsiteX394" fmla="*/ 101586 w 571208"/>
                  <a:gd name="connsiteY394" fmla="*/ 341167 h 1123657"/>
                  <a:gd name="connsiteX395" fmla="*/ 102382 w 571208"/>
                  <a:gd name="connsiteY395" fmla="*/ 341962 h 1123657"/>
                  <a:gd name="connsiteX396" fmla="*/ 101745 w 571208"/>
                  <a:gd name="connsiteY396" fmla="*/ 344506 h 1123657"/>
                  <a:gd name="connsiteX397" fmla="*/ 100315 w 571208"/>
                  <a:gd name="connsiteY397" fmla="*/ 346572 h 1123657"/>
                  <a:gd name="connsiteX398" fmla="*/ 99997 w 571208"/>
                  <a:gd name="connsiteY398" fmla="*/ 349752 h 1123657"/>
                  <a:gd name="connsiteX399" fmla="*/ 100473 w 571208"/>
                  <a:gd name="connsiteY399" fmla="*/ 352136 h 1123657"/>
                  <a:gd name="connsiteX400" fmla="*/ 102382 w 571208"/>
                  <a:gd name="connsiteY400" fmla="*/ 354362 h 1123657"/>
                  <a:gd name="connsiteX401" fmla="*/ 103812 w 571208"/>
                  <a:gd name="connsiteY401" fmla="*/ 354680 h 1123657"/>
                  <a:gd name="connsiteX402" fmla="*/ 105879 w 571208"/>
                  <a:gd name="connsiteY402" fmla="*/ 353726 h 1123657"/>
                  <a:gd name="connsiteX403" fmla="*/ 108105 w 571208"/>
                  <a:gd name="connsiteY403" fmla="*/ 354839 h 1123657"/>
                  <a:gd name="connsiteX404" fmla="*/ 108422 w 571208"/>
                  <a:gd name="connsiteY404" fmla="*/ 356747 h 1123657"/>
                  <a:gd name="connsiteX405" fmla="*/ 108740 w 571208"/>
                  <a:gd name="connsiteY405" fmla="*/ 358495 h 1123657"/>
                  <a:gd name="connsiteX406" fmla="*/ 107628 w 571208"/>
                  <a:gd name="connsiteY406" fmla="*/ 360721 h 1123657"/>
                  <a:gd name="connsiteX407" fmla="*/ 106356 w 571208"/>
                  <a:gd name="connsiteY407" fmla="*/ 364855 h 1123657"/>
                  <a:gd name="connsiteX408" fmla="*/ 106038 w 571208"/>
                  <a:gd name="connsiteY408" fmla="*/ 368988 h 1123657"/>
                  <a:gd name="connsiteX409" fmla="*/ 106356 w 571208"/>
                  <a:gd name="connsiteY409" fmla="*/ 375347 h 1123657"/>
                  <a:gd name="connsiteX410" fmla="*/ 106992 w 571208"/>
                  <a:gd name="connsiteY410" fmla="*/ 380276 h 1123657"/>
                  <a:gd name="connsiteX411" fmla="*/ 106992 w 571208"/>
                  <a:gd name="connsiteY411" fmla="*/ 383455 h 1123657"/>
                  <a:gd name="connsiteX412" fmla="*/ 107310 w 571208"/>
                  <a:gd name="connsiteY412" fmla="*/ 384886 h 1123657"/>
                  <a:gd name="connsiteX413" fmla="*/ 106515 w 571208"/>
                  <a:gd name="connsiteY413" fmla="*/ 385840 h 1123657"/>
                  <a:gd name="connsiteX414" fmla="*/ 104607 w 571208"/>
                  <a:gd name="connsiteY414" fmla="*/ 386317 h 1123657"/>
                  <a:gd name="connsiteX415" fmla="*/ 103017 w 571208"/>
                  <a:gd name="connsiteY415" fmla="*/ 386317 h 1123657"/>
                  <a:gd name="connsiteX416" fmla="*/ 101586 w 571208"/>
                  <a:gd name="connsiteY416" fmla="*/ 387270 h 1123657"/>
                  <a:gd name="connsiteX417" fmla="*/ 101269 w 571208"/>
                  <a:gd name="connsiteY417" fmla="*/ 388860 h 1123657"/>
                  <a:gd name="connsiteX418" fmla="*/ 100156 w 571208"/>
                  <a:gd name="connsiteY418" fmla="*/ 391563 h 1123657"/>
                  <a:gd name="connsiteX419" fmla="*/ 99043 w 571208"/>
                  <a:gd name="connsiteY419" fmla="*/ 393471 h 1123657"/>
                  <a:gd name="connsiteX420" fmla="*/ 96976 w 571208"/>
                  <a:gd name="connsiteY420" fmla="*/ 396332 h 1123657"/>
                  <a:gd name="connsiteX421" fmla="*/ 95704 w 571208"/>
                  <a:gd name="connsiteY421" fmla="*/ 399353 h 1123657"/>
                  <a:gd name="connsiteX422" fmla="*/ 94750 w 571208"/>
                  <a:gd name="connsiteY422" fmla="*/ 401261 h 1123657"/>
                  <a:gd name="connsiteX423" fmla="*/ 94750 w 571208"/>
                  <a:gd name="connsiteY423" fmla="*/ 402533 h 1123657"/>
                  <a:gd name="connsiteX424" fmla="*/ 94115 w 571208"/>
                  <a:gd name="connsiteY424" fmla="*/ 405076 h 1123657"/>
                  <a:gd name="connsiteX425" fmla="*/ 93320 w 571208"/>
                  <a:gd name="connsiteY425" fmla="*/ 407302 h 1123657"/>
                  <a:gd name="connsiteX426" fmla="*/ 91730 w 571208"/>
                  <a:gd name="connsiteY426" fmla="*/ 414615 h 1123657"/>
                  <a:gd name="connsiteX427" fmla="*/ 89663 w 571208"/>
                  <a:gd name="connsiteY427" fmla="*/ 416205 h 1123657"/>
                  <a:gd name="connsiteX428" fmla="*/ 87914 w 571208"/>
                  <a:gd name="connsiteY428" fmla="*/ 417000 h 1123657"/>
                  <a:gd name="connsiteX429" fmla="*/ 87120 w 571208"/>
                  <a:gd name="connsiteY429" fmla="*/ 417954 h 1123657"/>
                  <a:gd name="connsiteX430" fmla="*/ 87755 w 571208"/>
                  <a:gd name="connsiteY430" fmla="*/ 419861 h 1123657"/>
                  <a:gd name="connsiteX431" fmla="*/ 89505 w 571208"/>
                  <a:gd name="connsiteY431" fmla="*/ 420497 h 1123657"/>
                  <a:gd name="connsiteX432" fmla="*/ 90140 w 571208"/>
                  <a:gd name="connsiteY432" fmla="*/ 422087 h 1123657"/>
                  <a:gd name="connsiteX433" fmla="*/ 90140 w 571208"/>
                  <a:gd name="connsiteY433" fmla="*/ 424630 h 1123657"/>
                  <a:gd name="connsiteX434" fmla="*/ 91094 w 571208"/>
                  <a:gd name="connsiteY434" fmla="*/ 427015 h 1123657"/>
                  <a:gd name="connsiteX435" fmla="*/ 91094 w 571208"/>
                  <a:gd name="connsiteY435" fmla="*/ 429877 h 1123657"/>
                  <a:gd name="connsiteX436" fmla="*/ 92048 w 571208"/>
                  <a:gd name="connsiteY436" fmla="*/ 435123 h 1123657"/>
                  <a:gd name="connsiteX437" fmla="*/ 91094 w 571208"/>
                  <a:gd name="connsiteY437" fmla="*/ 438621 h 1123657"/>
                  <a:gd name="connsiteX438" fmla="*/ 91412 w 571208"/>
                  <a:gd name="connsiteY438" fmla="*/ 441641 h 1123657"/>
                  <a:gd name="connsiteX439" fmla="*/ 91412 w 571208"/>
                  <a:gd name="connsiteY439" fmla="*/ 444662 h 1123657"/>
                  <a:gd name="connsiteX440" fmla="*/ 89822 w 571208"/>
                  <a:gd name="connsiteY440" fmla="*/ 447046 h 1123657"/>
                  <a:gd name="connsiteX441" fmla="*/ 86801 w 571208"/>
                  <a:gd name="connsiteY441" fmla="*/ 447523 h 1123657"/>
                  <a:gd name="connsiteX442" fmla="*/ 85053 w 571208"/>
                  <a:gd name="connsiteY442" fmla="*/ 449590 h 1123657"/>
                  <a:gd name="connsiteX443" fmla="*/ 82191 w 571208"/>
                  <a:gd name="connsiteY443" fmla="*/ 451975 h 1123657"/>
                  <a:gd name="connsiteX444" fmla="*/ 81873 w 571208"/>
                  <a:gd name="connsiteY444" fmla="*/ 453882 h 1123657"/>
                  <a:gd name="connsiteX445" fmla="*/ 81397 w 571208"/>
                  <a:gd name="connsiteY445" fmla="*/ 455631 h 1123657"/>
                  <a:gd name="connsiteX446" fmla="*/ 80284 w 571208"/>
                  <a:gd name="connsiteY446" fmla="*/ 456267 h 1123657"/>
                  <a:gd name="connsiteX447" fmla="*/ 78535 w 571208"/>
                  <a:gd name="connsiteY447" fmla="*/ 456267 h 1123657"/>
                  <a:gd name="connsiteX448" fmla="*/ 77104 w 571208"/>
                  <a:gd name="connsiteY448" fmla="*/ 456585 h 1123657"/>
                  <a:gd name="connsiteX449" fmla="*/ 75037 w 571208"/>
                  <a:gd name="connsiteY449" fmla="*/ 458811 h 1123657"/>
                  <a:gd name="connsiteX450" fmla="*/ 72811 w 571208"/>
                  <a:gd name="connsiteY450" fmla="*/ 460083 h 1123657"/>
                  <a:gd name="connsiteX451" fmla="*/ 72335 w 571208"/>
                  <a:gd name="connsiteY451" fmla="*/ 461831 h 1123657"/>
                  <a:gd name="connsiteX452" fmla="*/ 72335 w 571208"/>
                  <a:gd name="connsiteY452" fmla="*/ 464057 h 1123657"/>
                  <a:gd name="connsiteX453" fmla="*/ 71381 w 571208"/>
                  <a:gd name="connsiteY453" fmla="*/ 465329 h 1123657"/>
                  <a:gd name="connsiteX454" fmla="*/ 69950 w 571208"/>
                  <a:gd name="connsiteY454" fmla="*/ 467872 h 1123657"/>
                  <a:gd name="connsiteX455" fmla="*/ 68996 w 571208"/>
                  <a:gd name="connsiteY455" fmla="*/ 470575 h 1123657"/>
                  <a:gd name="connsiteX456" fmla="*/ 69950 w 571208"/>
                  <a:gd name="connsiteY456" fmla="*/ 473119 h 1123657"/>
                  <a:gd name="connsiteX457" fmla="*/ 70904 w 571208"/>
                  <a:gd name="connsiteY457" fmla="*/ 477570 h 1123657"/>
                  <a:gd name="connsiteX458" fmla="*/ 70904 w 571208"/>
                  <a:gd name="connsiteY458" fmla="*/ 479478 h 1123657"/>
                  <a:gd name="connsiteX459" fmla="*/ 69791 w 571208"/>
                  <a:gd name="connsiteY459" fmla="*/ 483134 h 1123657"/>
                  <a:gd name="connsiteX460" fmla="*/ 68678 w 571208"/>
                  <a:gd name="connsiteY460" fmla="*/ 485519 h 1123657"/>
                  <a:gd name="connsiteX461" fmla="*/ 69632 w 571208"/>
                  <a:gd name="connsiteY461" fmla="*/ 488540 h 1123657"/>
                  <a:gd name="connsiteX462" fmla="*/ 70427 w 571208"/>
                  <a:gd name="connsiteY462" fmla="*/ 490288 h 1123657"/>
                  <a:gd name="connsiteX463" fmla="*/ 69632 w 571208"/>
                  <a:gd name="connsiteY463" fmla="*/ 494104 h 1123657"/>
                  <a:gd name="connsiteX464" fmla="*/ 68996 w 571208"/>
                  <a:gd name="connsiteY464" fmla="*/ 496489 h 1123657"/>
                  <a:gd name="connsiteX465" fmla="*/ 69473 w 571208"/>
                  <a:gd name="connsiteY465" fmla="*/ 500781 h 1123657"/>
                  <a:gd name="connsiteX466" fmla="*/ 71540 w 571208"/>
                  <a:gd name="connsiteY466" fmla="*/ 505709 h 1123657"/>
                  <a:gd name="connsiteX467" fmla="*/ 73448 w 571208"/>
                  <a:gd name="connsiteY467" fmla="*/ 510002 h 1123657"/>
                  <a:gd name="connsiteX468" fmla="*/ 73765 w 571208"/>
                  <a:gd name="connsiteY468" fmla="*/ 515089 h 1123657"/>
                  <a:gd name="connsiteX469" fmla="*/ 74242 w 571208"/>
                  <a:gd name="connsiteY469" fmla="*/ 519063 h 1123657"/>
                  <a:gd name="connsiteX470" fmla="*/ 75196 w 571208"/>
                  <a:gd name="connsiteY470" fmla="*/ 523356 h 1123657"/>
                  <a:gd name="connsiteX471" fmla="*/ 77104 w 571208"/>
                  <a:gd name="connsiteY471" fmla="*/ 525105 h 1123657"/>
                  <a:gd name="connsiteX472" fmla="*/ 78535 w 571208"/>
                  <a:gd name="connsiteY472" fmla="*/ 526535 h 1123657"/>
                  <a:gd name="connsiteX473" fmla="*/ 78217 w 571208"/>
                  <a:gd name="connsiteY473" fmla="*/ 528602 h 1123657"/>
                  <a:gd name="connsiteX474" fmla="*/ 77104 w 571208"/>
                  <a:gd name="connsiteY474" fmla="*/ 531146 h 1123657"/>
                  <a:gd name="connsiteX475" fmla="*/ 75515 w 571208"/>
                  <a:gd name="connsiteY475" fmla="*/ 533054 h 1123657"/>
                  <a:gd name="connsiteX476" fmla="*/ 71698 w 571208"/>
                  <a:gd name="connsiteY476" fmla="*/ 533690 h 1123657"/>
                  <a:gd name="connsiteX477" fmla="*/ 68520 w 571208"/>
                  <a:gd name="connsiteY477" fmla="*/ 535438 h 1123657"/>
                  <a:gd name="connsiteX478" fmla="*/ 65975 w 571208"/>
                  <a:gd name="connsiteY478" fmla="*/ 536710 h 1123657"/>
                  <a:gd name="connsiteX479" fmla="*/ 64068 w 571208"/>
                  <a:gd name="connsiteY479" fmla="*/ 538141 h 1123657"/>
                  <a:gd name="connsiteX480" fmla="*/ 62637 w 571208"/>
                  <a:gd name="connsiteY480" fmla="*/ 539731 h 1123657"/>
                  <a:gd name="connsiteX481" fmla="*/ 62001 w 571208"/>
                  <a:gd name="connsiteY481" fmla="*/ 541479 h 1123657"/>
                  <a:gd name="connsiteX482" fmla="*/ 62478 w 571208"/>
                  <a:gd name="connsiteY482" fmla="*/ 548792 h 1123657"/>
                  <a:gd name="connsiteX483" fmla="*/ 62160 w 571208"/>
                  <a:gd name="connsiteY483" fmla="*/ 551495 h 1123657"/>
                  <a:gd name="connsiteX484" fmla="*/ 60888 w 571208"/>
                  <a:gd name="connsiteY484" fmla="*/ 555310 h 1123657"/>
                  <a:gd name="connsiteX485" fmla="*/ 59617 w 571208"/>
                  <a:gd name="connsiteY485" fmla="*/ 558490 h 1123657"/>
                  <a:gd name="connsiteX486" fmla="*/ 59139 w 571208"/>
                  <a:gd name="connsiteY486" fmla="*/ 559444 h 1123657"/>
                  <a:gd name="connsiteX487" fmla="*/ 59139 w 571208"/>
                  <a:gd name="connsiteY487" fmla="*/ 560875 h 1123657"/>
                  <a:gd name="connsiteX488" fmla="*/ 58821 w 571208"/>
                  <a:gd name="connsiteY488" fmla="*/ 562146 h 1123657"/>
                  <a:gd name="connsiteX489" fmla="*/ 57391 w 571208"/>
                  <a:gd name="connsiteY489" fmla="*/ 562465 h 1123657"/>
                  <a:gd name="connsiteX490" fmla="*/ 55483 w 571208"/>
                  <a:gd name="connsiteY490" fmla="*/ 561829 h 1123657"/>
                  <a:gd name="connsiteX491" fmla="*/ 54370 w 571208"/>
                  <a:gd name="connsiteY491" fmla="*/ 562146 h 1123657"/>
                  <a:gd name="connsiteX492" fmla="*/ 53576 w 571208"/>
                  <a:gd name="connsiteY492" fmla="*/ 563101 h 1123657"/>
                  <a:gd name="connsiteX493" fmla="*/ 54211 w 571208"/>
                  <a:gd name="connsiteY493" fmla="*/ 565485 h 1123657"/>
                  <a:gd name="connsiteX494" fmla="*/ 54847 w 571208"/>
                  <a:gd name="connsiteY494" fmla="*/ 569777 h 1123657"/>
                  <a:gd name="connsiteX495" fmla="*/ 55800 w 571208"/>
                  <a:gd name="connsiteY495" fmla="*/ 571526 h 1123657"/>
                  <a:gd name="connsiteX496" fmla="*/ 55483 w 571208"/>
                  <a:gd name="connsiteY496" fmla="*/ 572957 h 1123657"/>
                  <a:gd name="connsiteX497" fmla="*/ 55165 w 571208"/>
                  <a:gd name="connsiteY497" fmla="*/ 575978 h 1123657"/>
                  <a:gd name="connsiteX498" fmla="*/ 53893 w 571208"/>
                  <a:gd name="connsiteY498" fmla="*/ 578521 h 1123657"/>
                  <a:gd name="connsiteX499" fmla="*/ 52144 w 571208"/>
                  <a:gd name="connsiteY499" fmla="*/ 578521 h 1123657"/>
                  <a:gd name="connsiteX500" fmla="*/ 51031 w 571208"/>
                  <a:gd name="connsiteY500" fmla="*/ 579475 h 1123657"/>
                  <a:gd name="connsiteX501" fmla="*/ 50555 w 571208"/>
                  <a:gd name="connsiteY501" fmla="*/ 581224 h 1123657"/>
                  <a:gd name="connsiteX502" fmla="*/ 51031 w 571208"/>
                  <a:gd name="connsiteY502" fmla="*/ 583450 h 1123657"/>
                  <a:gd name="connsiteX503" fmla="*/ 53257 w 571208"/>
                  <a:gd name="connsiteY503" fmla="*/ 585357 h 1123657"/>
                  <a:gd name="connsiteX504" fmla="*/ 54052 w 571208"/>
                  <a:gd name="connsiteY504" fmla="*/ 586629 h 1123657"/>
                  <a:gd name="connsiteX505" fmla="*/ 53735 w 571208"/>
                  <a:gd name="connsiteY505" fmla="*/ 588219 h 1123657"/>
                  <a:gd name="connsiteX506" fmla="*/ 51985 w 571208"/>
                  <a:gd name="connsiteY506" fmla="*/ 588855 h 1123657"/>
                  <a:gd name="connsiteX507" fmla="*/ 51031 w 571208"/>
                  <a:gd name="connsiteY507" fmla="*/ 590127 h 1123657"/>
                  <a:gd name="connsiteX508" fmla="*/ 50078 w 571208"/>
                  <a:gd name="connsiteY508" fmla="*/ 592988 h 1123657"/>
                  <a:gd name="connsiteX509" fmla="*/ 48805 w 571208"/>
                  <a:gd name="connsiteY509" fmla="*/ 596327 h 1123657"/>
                  <a:gd name="connsiteX510" fmla="*/ 47375 w 571208"/>
                  <a:gd name="connsiteY510" fmla="*/ 598712 h 1123657"/>
                  <a:gd name="connsiteX511" fmla="*/ 47057 w 571208"/>
                  <a:gd name="connsiteY511" fmla="*/ 602050 h 1123657"/>
                  <a:gd name="connsiteX512" fmla="*/ 48965 w 571208"/>
                  <a:gd name="connsiteY512" fmla="*/ 605548 h 1123657"/>
                  <a:gd name="connsiteX513" fmla="*/ 48965 w 571208"/>
                  <a:gd name="connsiteY513" fmla="*/ 609045 h 1123657"/>
                  <a:gd name="connsiteX514" fmla="*/ 48647 w 571208"/>
                  <a:gd name="connsiteY514" fmla="*/ 619220 h 1123657"/>
                  <a:gd name="connsiteX515" fmla="*/ 48647 w 571208"/>
                  <a:gd name="connsiteY515" fmla="*/ 622717 h 1123657"/>
                  <a:gd name="connsiteX516" fmla="*/ 49124 w 571208"/>
                  <a:gd name="connsiteY516" fmla="*/ 628440 h 1123657"/>
                  <a:gd name="connsiteX517" fmla="*/ 48329 w 571208"/>
                  <a:gd name="connsiteY517" fmla="*/ 630030 h 1123657"/>
                  <a:gd name="connsiteX518" fmla="*/ 48011 w 571208"/>
                  <a:gd name="connsiteY518" fmla="*/ 631461 h 1123657"/>
                  <a:gd name="connsiteX519" fmla="*/ 49918 w 571208"/>
                  <a:gd name="connsiteY519" fmla="*/ 635595 h 1123657"/>
                  <a:gd name="connsiteX520" fmla="*/ 51985 w 571208"/>
                  <a:gd name="connsiteY520" fmla="*/ 642271 h 1123657"/>
                  <a:gd name="connsiteX521" fmla="*/ 52622 w 571208"/>
                  <a:gd name="connsiteY521" fmla="*/ 644974 h 1123657"/>
                  <a:gd name="connsiteX522" fmla="*/ 52303 w 571208"/>
                  <a:gd name="connsiteY522" fmla="*/ 646882 h 1123657"/>
                  <a:gd name="connsiteX523" fmla="*/ 49442 w 571208"/>
                  <a:gd name="connsiteY523" fmla="*/ 648472 h 1123657"/>
                  <a:gd name="connsiteX524" fmla="*/ 47057 w 571208"/>
                  <a:gd name="connsiteY524" fmla="*/ 649107 h 1123657"/>
                  <a:gd name="connsiteX525" fmla="*/ 45627 w 571208"/>
                  <a:gd name="connsiteY525" fmla="*/ 647995 h 1123657"/>
                  <a:gd name="connsiteX526" fmla="*/ 44673 w 571208"/>
                  <a:gd name="connsiteY526" fmla="*/ 648472 h 1123657"/>
                  <a:gd name="connsiteX527" fmla="*/ 43560 w 571208"/>
                  <a:gd name="connsiteY527" fmla="*/ 650379 h 1123657"/>
                  <a:gd name="connsiteX528" fmla="*/ 42288 w 571208"/>
                  <a:gd name="connsiteY528" fmla="*/ 651969 h 1123657"/>
                  <a:gd name="connsiteX529" fmla="*/ 41811 w 571208"/>
                  <a:gd name="connsiteY529" fmla="*/ 653559 h 1123657"/>
                  <a:gd name="connsiteX530" fmla="*/ 43082 w 571208"/>
                  <a:gd name="connsiteY530" fmla="*/ 655626 h 1123657"/>
                  <a:gd name="connsiteX531" fmla="*/ 43719 w 571208"/>
                  <a:gd name="connsiteY531" fmla="*/ 659600 h 1123657"/>
                  <a:gd name="connsiteX532" fmla="*/ 42288 w 571208"/>
                  <a:gd name="connsiteY532" fmla="*/ 661349 h 1123657"/>
                  <a:gd name="connsiteX533" fmla="*/ 41175 w 571208"/>
                  <a:gd name="connsiteY533" fmla="*/ 663257 h 1123657"/>
                  <a:gd name="connsiteX534" fmla="*/ 41493 w 571208"/>
                  <a:gd name="connsiteY534" fmla="*/ 665641 h 1123657"/>
                  <a:gd name="connsiteX535" fmla="*/ 41969 w 571208"/>
                  <a:gd name="connsiteY535" fmla="*/ 670093 h 1123657"/>
                  <a:gd name="connsiteX536" fmla="*/ 41016 w 571208"/>
                  <a:gd name="connsiteY536" fmla="*/ 677565 h 1123657"/>
                  <a:gd name="connsiteX537" fmla="*/ 42288 w 571208"/>
                  <a:gd name="connsiteY537" fmla="*/ 680267 h 1123657"/>
                  <a:gd name="connsiteX538" fmla="*/ 43719 w 571208"/>
                  <a:gd name="connsiteY538" fmla="*/ 681539 h 1123657"/>
                  <a:gd name="connsiteX539" fmla="*/ 48170 w 571208"/>
                  <a:gd name="connsiteY539" fmla="*/ 682970 h 1123657"/>
                  <a:gd name="connsiteX540" fmla="*/ 51509 w 571208"/>
                  <a:gd name="connsiteY540" fmla="*/ 683765 h 1123657"/>
                  <a:gd name="connsiteX541" fmla="*/ 52463 w 571208"/>
                  <a:gd name="connsiteY541" fmla="*/ 686150 h 1123657"/>
                  <a:gd name="connsiteX542" fmla="*/ 52144 w 571208"/>
                  <a:gd name="connsiteY542" fmla="*/ 688216 h 1123657"/>
                  <a:gd name="connsiteX543" fmla="*/ 50555 w 571208"/>
                  <a:gd name="connsiteY543" fmla="*/ 689170 h 1123657"/>
                  <a:gd name="connsiteX544" fmla="*/ 48170 w 571208"/>
                  <a:gd name="connsiteY544" fmla="*/ 689965 h 1123657"/>
                  <a:gd name="connsiteX545" fmla="*/ 48170 w 571208"/>
                  <a:gd name="connsiteY545" fmla="*/ 693145 h 1123657"/>
                  <a:gd name="connsiteX546" fmla="*/ 50237 w 571208"/>
                  <a:gd name="connsiteY546" fmla="*/ 696165 h 1123657"/>
                  <a:gd name="connsiteX547" fmla="*/ 52622 w 571208"/>
                  <a:gd name="connsiteY547" fmla="*/ 698391 h 1123657"/>
                  <a:gd name="connsiteX548" fmla="*/ 53098 w 571208"/>
                  <a:gd name="connsiteY548" fmla="*/ 700298 h 1123657"/>
                  <a:gd name="connsiteX549" fmla="*/ 53098 w 571208"/>
                  <a:gd name="connsiteY549" fmla="*/ 702365 h 1123657"/>
                  <a:gd name="connsiteX550" fmla="*/ 51350 w 571208"/>
                  <a:gd name="connsiteY550" fmla="*/ 704114 h 1123657"/>
                  <a:gd name="connsiteX551" fmla="*/ 53576 w 571208"/>
                  <a:gd name="connsiteY551" fmla="*/ 707770 h 1123657"/>
                  <a:gd name="connsiteX552" fmla="*/ 54529 w 571208"/>
                  <a:gd name="connsiteY552" fmla="*/ 710314 h 1123657"/>
                  <a:gd name="connsiteX553" fmla="*/ 53416 w 571208"/>
                  <a:gd name="connsiteY553" fmla="*/ 712222 h 1123657"/>
                  <a:gd name="connsiteX554" fmla="*/ 51985 w 571208"/>
                  <a:gd name="connsiteY554" fmla="*/ 715084 h 1123657"/>
                  <a:gd name="connsiteX555" fmla="*/ 50714 w 571208"/>
                  <a:gd name="connsiteY555" fmla="*/ 716514 h 1123657"/>
                  <a:gd name="connsiteX556" fmla="*/ 50714 w 571208"/>
                  <a:gd name="connsiteY556" fmla="*/ 718104 h 1123657"/>
                  <a:gd name="connsiteX557" fmla="*/ 50237 w 571208"/>
                  <a:gd name="connsiteY557" fmla="*/ 721284 h 1123657"/>
                  <a:gd name="connsiteX558" fmla="*/ 50237 w 571208"/>
                  <a:gd name="connsiteY558" fmla="*/ 724463 h 1123657"/>
                  <a:gd name="connsiteX559" fmla="*/ 50555 w 571208"/>
                  <a:gd name="connsiteY559" fmla="*/ 726371 h 1123657"/>
                  <a:gd name="connsiteX560" fmla="*/ 64703 w 571208"/>
                  <a:gd name="connsiteY560" fmla="*/ 727802 h 1123657"/>
                  <a:gd name="connsiteX561" fmla="*/ 67883 w 571208"/>
                  <a:gd name="connsiteY561" fmla="*/ 728438 h 1123657"/>
                  <a:gd name="connsiteX562" fmla="*/ 69632 w 571208"/>
                  <a:gd name="connsiteY562" fmla="*/ 730345 h 1123657"/>
                  <a:gd name="connsiteX563" fmla="*/ 69314 w 571208"/>
                  <a:gd name="connsiteY563" fmla="*/ 732730 h 1123657"/>
                  <a:gd name="connsiteX564" fmla="*/ 67566 w 571208"/>
                  <a:gd name="connsiteY564" fmla="*/ 735274 h 1123657"/>
                  <a:gd name="connsiteX565" fmla="*/ 66453 w 571208"/>
                  <a:gd name="connsiteY565" fmla="*/ 739884 h 1123657"/>
                  <a:gd name="connsiteX566" fmla="*/ 63591 w 571208"/>
                  <a:gd name="connsiteY566" fmla="*/ 740679 h 1123657"/>
                  <a:gd name="connsiteX567" fmla="*/ 60729 w 571208"/>
                  <a:gd name="connsiteY567" fmla="*/ 739407 h 1123657"/>
                  <a:gd name="connsiteX568" fmla="*/ 57709 w 571208"/>
                  <a:gd name="connsiteY568" fmla="*/ 739884 h 1123657"/>
                  <a:gd name="connsiteX569" fmla="*/ 55165 w 571208"/>
                  <a:gd name="connsiteY569" fmla="*/ 740202 h 1123657"/>
                  <a:gd name="connsiteX570" fmla="*/ 51350 w 571208"/>
                  <a:gd name="connsiteY570" fmla="*/ 740202 h 1123657"/>
                  <a:gd name="connsiteX571" fmla="*/ 46421 w 571208"/>
                  <a:gd name="connsiteY571" fmla="*/ 740997 h 1123657"/>
                  <a:gd name="connsiteX572" fmla="*/ 43401 w 571208"/>
                  <a:gd name="connsiteY572" fmla="*/ 740361 h 1123657"/>
                  <a:gd name="connsiteX573" fmla="*/ 43082 w 571208"/>
                  <a:gd name="connsiteY573" fmla="*/ 742110 h 1123657"/>
                  <a:gd name="connsiteX574" fmla="*/ 44036 w 571208"/>
                  <a:gd name="connsiteY574" fmla="*/ 745130 h 1123657"/>
                  <a:gd name="connsiteX575" fmla="*/ 50555 w 571208"/>
                  <a:gd name="connsiteY575" fmla="*/ 746084 h 1123657"/>
                  <a:gd name="connsiteX576" fmla="*/ 56754 w 571208"/>
                  <a:gd name="connsiteY576" fmla="*/ 747833 h 1123657"/>
                  <a:gd name="connsiteX577" fmla="*/ 58663 w 571208"/>
                  <a:gd name="connsiteY577" fmla="*/ 751012 h 1123657"/>
                  <a:gd name="connsiteX578" fmla="*/ 61206 w 571208"/>
                  <a:gd name="connsiteY578" fmla="*/ 754510 h 1123657"/>
                  <a:gd name="connsiteX579" fmla="*/ 63749 w 571208"/>
                  <a:gd name="connsiteY579" fmla="*/ 756736 h 1123657"/>
                  <a:gd name="connsiteX580" fmla="*/ 63749 w 571208"/>
                  <a:gd name="connsiteY580" fmla="*/ 760392 h 1123657"/>
                  <a:gd name="connsiteX581" fmla="*/ 59775 w 571208"/>
                  <a:gd name="connsiteY581" fmla="*/ 764208 h 1123657"/>
                  <a:gd name="connsiteX582" fmla="*/ 59299 w 571208"/>
                  <a:gd name="connsiteY582" fmla="*/ 766910 h 1123657"/>
                  <a:gd name="connsiteX583" fmla="*/ 54052 w 571208"/>
                  <a:gd name="connsiteY583" fmla="*/ 767705 h 1123657"/>
                  <a:gd name="connsiteX584" fmla="*/ 52463 w 571208"/>
                  <a:gd name="connsiteY584" fmla="*/ 769295 h 1123657"/>
                  <a:gd name="connsiteX585" fmla="*/ 51668 w 571208"/>
                  <a:gd name="connsiteY585" fmla="*/ 774541 h 1123657"/>
                  <a:gd name="connsiteX586" fmla="*/ 52303 w 571208"/>
                  <a:gd name="connsiteY586" fmla="*/ 778675 h 1123657"/>
                  <a:gd name="connsiteX587" fmla="*/ 54370 w 571208"/>
                  <a:gd name="connsiteY587" fmla="*/ 780106 h 1123657"/>
                  <a:gd name="connsiteX588" fmla="*/ 55800 w 571208"/>
                  <a:gd name="connsiteY588" fmla="*/ 782808 h 1123657"/>
                  <a:gd name="connsiteX589" fmla="*/ 54211 w 571208"/>
                  <a:gd name="connsiteY589" fmla="*/ 785988 h 1123657"/>
                  <a:gd name="connsiteX590" fmla="*/ 50555 w 571208"/>
                  <a:gd name="connsiteY590" fmla="*/ 788213 h 1123657"/>
                  <a:gd name="connsiteX591" fmla="*/ 48647 w 571208"/>
                  <a:gd name="connsiteY591" fmla="*/ 790280 h 1123657"/>
                  <a:gd name="connsiteX592" fmla="*/ 49918 w 571208"/>
                  <a:gd name="connsiteY592" fmla="*/ 791870 h 1123657"/>
                  <a:gd name="connsiteX593" fmla="*/ 51509 w 571208"/>
                  <a:gd name="connsiteY593" fmla="*/ 794573 h 1123657"/>
                  <a:gd name="connsiteX594" fmla="*/ 51985 w 571208"/>
                  <a:gd name="connsiteY594" fmla="*/ 796003 h 1123657"/>
                  <a:gd name="connsiteX595" fmla="*/ 52939 w 571208"/>
                  <a:gd name="connsiteY595" fmla="*/ 799819 h 1123657"/>
                  <a:gd name="connsiteX596" fmla="*/ 54052 w 571208"/>
                  <a:gd name="connsiteY596" fmla="*/ 805224 h 1123657"/>
                  <a:gd name="connsiteX597" fmla="*/ 54052 w 571208"/>
                  <a:gd name="connsiteY597" fmla="*/ 807927 h 1123657"/>
                  <a:gd name="connsiteX598" fmla="*/ 52939 w 571208"/>
                  <a:gd name="connsiteY598" fmla="*/ 809834 h 1123657"/>
                  <a:gd name="connsiteX599" fmla="*/ 49442 w 571208"/>
                  <a:gd name="connsiteY599" fmla="*/ 812855 h 1123657"/>
                  <a:gd name="connsiteX600" fmla="*/ 47057 w 571208"/>
                  <a:gd name="connsiteY600" fmla="*/ 814286 h 1123657"/>
                  <a:gd name="connsiteX601" fmla="*/ 46580 w 571208"/>
                  <a:gd name="connsiteY601" fmla="*/ 818101 h 1123657"/>
                  <a:gd name="connsiteX602" fmla="*/ 46580 w 571208"/>
                  <a:gd name="connsiteY602" fmla="*/ 820963 h 1123657"/>
                  <a:gd name="connsiteX603" fmla="*/ 46580 w 571208"/>
                  <a:gd name="connsiteY603" fmla="*/ 823506 h 1123657"/>
                  <a:gd name="connsiteX604" fmla="*/ 48170 w 571208"/>
                  <a:gd name="connsiteY604" fmla="*/ 825573 h 1123657"/>
                  <a:gd name="connsiteX605" fmla="*/ 48170 w 571208"/>
                  <a:gd name="connsiteY605" fmla="*/ 827640 h 1123657"/>
                  <a:gd name="connsiteX606" fmla="*/ 45944 w 571208"/>
                  <a:gd name="connsiteY606" fmla="*/ 828117 h 1123657"/>
                  <a:gd name="connsiteX607" fmla="*/ 44195 w 571208"/>
                  <a:gd name="connsiteY607" fmla="*/ 829071 h 1123657"/>
                  <a:gd name="connsiteX608" fmla="*/ 42447 w 571208"/>
                  <a:gd name="connsiteY608" fmla="*/ 832727 h 1123657"/>
                  <a:gd name="connsiteX609" fmla="*/ 37359 w 571208"/>
                  <a:gd name="connsiteY609" fmla="*/ 836543 h 1123657"/>
                  <a:gd name="connsiteX610" fmla="*/ 35611 w 571208"/>
                  <a:gd name="connsiteY610" fmla="*/ 838292 h 1123657"/>
                  <a:gd name="connsiteX611" fmla="*/ 35611 w 571208"/>
                  <a:gd name="connsiteY611" fmla="*/ 841153 h 1123657"/>
                  <a:gd name="connsiteX612" fmla="*/ 33703 w 571208"/>
                  <a:gd name="connsiteY612" fmla="*/ 845287 h 1123657"/>
                  <a:gd name="connsiteX613" fmla="*/ 31954 w 571208"/>
                  <a:gd name="connsiteY613" fmla="*/ 848943 h 1123657"/>
                  <a:gd name="connsiteX614" fmla="*/ 30683 w 571208"/>
                  <a:gd name="connsiteY614" fmla="*/ 852281 h 1123657"/>
                  <a:gd name="connsiteX615" fmla="*/ 31000 w 571208"/>
                  <a:gd name="connsiteY615" fmla="*/ 855779 h 1123657"/>
                  <a:gd name="connsiteX616" fmla="*/ 33862 w 571208"/>
                  <a:gd name="connsiteY616" fmla="*/ 857369 h 1123657"/>
                  <a:gd name="connsiteX617" fmla="*/ 36087 w 571208"/>
                  <a:gd name="connsiteY617" fmla="*/ 860866 h 1123657"/>
                  <a:gd name="connsiteX618" fmla="*/ 37041 w 571208"/>
                  <a:gd name="connsiteY618" fmla="*/ 865159 h 1123657"/>
                  <a:gd name="connsiteX619" fmla="*/ 35293 w 571208"/>
                  <a:gd name="connsiteY619" fmla="*/ 870246 h 1123657"/>
                  <a:gd name="connsiteX620" fmla="*/ 31159 w 571208"/>
                  <a:gd name="connsiteY620" fmla="*/ 872154 h 1123657"/>
                  <a:gd name="connsiteX621" fmla="*/ 28775 w 571208"/>
                  <a:gd name="connsiteY621" fmla="*/ 874220 h 1123657"/>
                  <a:gd name="connsiteX622" fmla="*/ 27979 w 571208"/>
                  <a:gd name="connsiteY622" fmla="*/ 875810 h 1123657"/>
                  <a:gd name="connsiteX623" fmla="*/ 28616 w 571208"/>
                  <a:gd name="connsiteY623" fmla="*/ 881057 h 1123657"/>
                  <a:gd name="connsiteX624" fmla="*/ 28616 w 571208"/>
                  <a:gd name="connsiteY624" fmla="*/ 883600 h 1123657"/>
                  <a:gd name="connsiteX625" fmla="*/ 27821 w 571208"/>
                  <a:gd name="connsiteY625" fmla="*/ 885985 h 1123657"/>
                  <a:gd name="connsiteX626" fmla="*/ 26708 w 571208"/>
                  <a:gd name="connsiteY626" fmla="*/ 887734 h 1123657"/>
                  <a:gd name="connsiteX627" fmla="*/ 24482 w 571208"/>
                  <a:gd name="connsiteY627" fmla="*/ 889800 h 1123657"/>
                  <a:gd name="connsiteX628" fmla="*/ 20508 w 571208"/>
                  <a:gd name="connsiteY628" fmla="*/ 891549 h 1123657"/>
                  <a:gd name="connsiteX629" fmla="*/ 17169 w 571208"/>
                  <a:gd name="connsiteY629" fmla="*/ 892821 h 1123657"/>
                  <a:gd name="connsiteX630" fmla="*/ 15739 w 571208"/>
                  <a:gd name="connsiteY630" fmla="*/ 894252 h 1123657"/>
                  <a:gd name="connsiteX631" fmla="*/ 13990 w 571208"/>
                  <a:gd name="connsiteY631" fmla="*/ 897272 h 1123657"/>
                  <a:gd name="connsiteX632" fmla="*/ 12400 w 571208"/>
                  <a:gd name="connsiteY632" fmla="*/ 900611 h 1123657"/>
                  <a:gd name="connsiteX633" fmla="*/ 12718 w 571208"/>
                  <a:gd name="connsiteY633" fmla="*/ 904744 h 1123657"/>
                  <a:gd name="connsiteX634" fmla="*/ 3338 w 571208"/>
                  <a:gd name="connsiteY634" fmla="*/ 905221 h 1123657"/>
                  <a:gd name="connsiteX635" fmla="*/ 2702 w 571208"/>
                  <a:gd name="connsiteY635" fmla="*/ 908401 h 1123657"/>
                  <a:gd name="connsiteX636" fmla="*/ 636 w 571208"/>
                  <a:gd name="connsiteY636" fmla="*/ 910786 h 1123657"/>
                  <a:gd name="connsiteX637" fmla="*/ 0 w 571208"/>
                  <a:gd name="connsiteY637" fmla="*/ 915237 h 1123657"/>
                  <a:gd name="connsiteX638" fmla="*/ 2067 w 571208"/>
                  <a:gd name="connsiteY638" fmla="*/ 919529 h 1123657"/>
                  <a:gd name="connsiteX639" fmla="*/ 3021 w 571208"/>
                  <a:gd name="connsiteY639" fmla="*/ 923186 h 1123657"/>
                  <a:gd name="connsiteX640" fmla="*/ 1271 w 571208"/>
                  <a:gd name="connsiteY640" fmla="*/ 927478 h 1123657"/>
                  <a:gd name="connsiteX641" fmla="*/ 1908 w 571208"/>
                  <a:gd name="connsiteY641" fmla="*/ 931930 h 1123657"/>
                  <a:gd name="connsiteX642" fmla="*/ 1908 w 571208"/>
                  <a:gd name="connsiteY642" fmla="*/ 935427 h 1123657"/>
                  <a:gd name="connsiteX643" fmla="*/ 5405 w 571208"/>
                  <a:gd name="connsiteY643" fmla="*/ 939402 h 1123657"/>
                  <a:gd name="connsiteX644" fmla="*/ 7631 w 571208"/>
                  <a:gd name="connsiteY644" fmla="*/ 944330 h 1123657"/>
                  <a:gd name="connsiteX645" fmla="*/ 8744 w 571208"/>
                  <a:gd name="connsiteY645" fmla="*/ 948463 h 1123657"/>
                  <a:gd name="connsiteX646" fmla="*/ 9379 w 571208"/>
                  <a:gd name="connsiteY646" fmla="*/ 951643 h 1123657"/>
                  <a:gd name="connsiteX647" fmla="*/ 10174 w 571208"/>
                  <a:gd name="connsiteY647" fmla="*/ 953551 h 1123657"/>
                  <a:gd name="connsiteX648" fmla="*/ 11605 w 571208"/>
                  <a:gd name="connsiteY648" fmla="*/ 955776 h 1123657"/>
                  <a:gd name="connsiteX649" fmla="*/ 12241 w 571208"/>
                  <a:gd name="connsiteY649" fmla="*/ 958320 h 1123657"/>
                  <a:gd name="connsiteX650" fmla="*/ 14307 w 571208"/>
                  <a:gd name="connsiteY650" fmla="*/ 959115 h 1123657"/>
                  <a:gd name="connsiteX651" fmla="*/ 17965 w 571208"/>
                  <a:gd name="connsiteY651" fmla="*/ 956730 h 1123657"/>
                  <a:gd name="connsiteX652" fmla="*/ 20508 w 571208"/>
                  <a:gd name="connsiteY652" fmla="*/ 955140 h 1123657"/>
                  <a:gd name="connsiteX653" fmla="*/ 22256 w 571208"/>
                  <a:gd name="connsiteY653" fmla="*/ 954505 h 1123657"/>
                  <a:gd name="connsiteX654" fmla="*/ 27503 w 571208"/>
                  <a:gd name="connsiteY654" fmla="*/ 954822 h 1123657"/>
                  <a:gd name="connsiteX655" fmla="*/ 30683 w 571208"/>
                  <a:gd name="connsiteY655" fmla="*/ 953233 h 1123657"/>
                  <a:gd name="connsiteX656" fmla="*/ 32113 w 571208"/>
                  <a:gd name="connsiteY656" fmla="*/ 953233 h 1123657"/>
                  <a:gd name="connsiteX657" fmla="*/ 34021 w 571208"/>
                  <a:gd name="connsiteY657" fmla="*/ 954186 h 1123657"/>
                  <a:gd name="connsiteX658" fmla="*/ 35452 w 571208"/>
                  <a:gd name="connsiteY658" fmla="*/ 955935 h 1123657"/>
                  <a:gd name="connsiteX659" fmla="*/ 36565 w 571208"/>
                  <a:gd name="connsiteY659" fmla="*/ 960068 h 1123657"/>
                  <a:gd name="connsiteX660" fmla="*/ 37200 w 571208"/>
                  <a:gd name="connsiteY660" fmla="*/ 964679 h 1123657"/>
                  <a:gd name="connsiteX661" fmla="*/ 36247 w 571208"/>
                  <a:gd name="connsiteY661" fmla="*/ 969289 h 1123657"/>
                  <a:gd name="connsiteX662" fmla="*/ 34816 w 571208"/>
                  <a:gd name="connsiteY662" fmla="*/ 970243 h 1123657"/>
                  <a:gd name="connsiteX663" fmla="*/ 34339 w 571208"/>
                  <a:gd name="connsiteY663" fmla="*/ 971515 h 1123657"/>
                  <a:gd name="connsiteX664" fmla="*/ 34816 w 571208"/>
                  <a:gd name="connsiteY664" fmla="*/ 974377 h 1123657"/>
                  <a:gd name="connsiteX665" fmla="*/ 36406 w 571208"/>
                  <a:gd name="connsiteY665" fmla="*/ 976444 h 1123657"/>
                  <a:gd name="connsiteX666" fmla="*/ 36406 w 571208"/>
                  <a:gd name="connsiteY666" fmla="*/ 979305 h 1123657"/>
                  <a:gd name="connsiteX667" fmla="*/ 34498 w 571208"/>
                  <a:gd name="connsiteY667" fmla="*/ 985823 h 1123657"/>
                  <a:gd name="connsiteX668" fmla="*/ 33385 w 571208"/>
                  <a:gd name="connsiteY668" fmla="*/ 988526 h 1123657"/>
                  <a:gd name="connsiteX669" fmla="*/ 35452 w 571208"/>
                  <a:gd name="connsiteY669" fmla="*/ 991546 h 1123657"/>
                  <a:gd name="connsiteX670" fmla="*/ 37359 w 571208"/>
                  <a:gd name="connsiteY670" fmla="*/ 994249 h 1123657"/>
                  <a:gd name="connsiteX671" fmla="*/ 41175 w 571208"/>
                  <a:gd name="connsiteY671" fmla="*/ 996316 h 1123657"/>
                  <a:gd name="connsiteX672" fmla="*/ 44355 w 571208"/>
                  <a:gd name="connsiteY672" fmla="*/ 999177 h 1123657"/>
                  <a:gd name="connsiteX673" fmla="*/ 46580 w 571208"/>
                  <a:gd name="connsiteY673" fmla="*/ 1001562 h 1123657"/>
                  <a:gd name="connsiteX674" fmla="*/ 46103 w 571208"/>
                  <a:gd name="connsiteY674" fmla="*/ 1004742 h 1123657"/>
                  <a:gd name="connsiteX675" fmla="*/ 47534 w 571208"/>
                  <a:gd name="connsiteY675" fmla="*/ 1005696 h 1123657"/>
                  <a:gd name="connsiteX676" fmla="*/ 53257 w 571208"/>
                  <a:gd name="connsiteY676" fmla="*/ 1005696 h 1123657"/>
                  <a:gd name="connsiteX677" fmla="*/ 62001 w 571208"/>
                  <a:gd name="connsiteY677" fmla="*/ 1005854 h 1123657"/>
                  <a:gd name="connsiteX678" fmla="*/ 75515 w 571208"/>
                  <a:gd name="connsiteY678" fmla="*/ 1005854 h 1123657"/>
                  <a:gd name="connsiteX679" fmla="*/ 88709 w 571208"/>
                  <a:gd name="connsiteY679" fmla="*/ 1006173 h 1123657"/>
                  <a:gd name="connsiteX680" fmla="*/ 103653 w 571208"/>
                  <a:gd name="connsiteY680" fmla="*/ 1006173 h 1123657"/>
                  <a:gd name="connsiteX681" fmla="*/ 110807 w 571208"/>
                  <a:gd name="connsiteY681" fmla="*/ 1009034 h 1123657"/>
                  <a:gd name="connsiteX682" fmla="*/ 117167 w 571208"/>
                  <a:gd name="connsiteY682" fmla="*/ 1011419 h 1123657"/>
                  <a:gd name="connsiteX683" fmla="*/ 125275 w 571208"/>
                  <a:gd name="connsiteY683" fmla="*/ 1011419 h 1123657"/>
                  <a:gd name="connsiteX684" fmla="*/ 133382 w 571208"/>
                  <a:gd name="connsiteY684" fmla="*/ 1014121 h 1123657"/>
                  <a:gd name="connsiteX685" fmla="*/ 139423 w 571208"/>
                  <a:gd name="connsiteY685" fmla="*/ 1015870 h 1123657"/>
                  <a:gd name="connsiteX686" fmla="*/ 143080 w 571208"/>
                  <a:gd name="connsiteY686" fmla="*/ 1016506 h 1123657"/>
                  <a:gd name="connsiteX687" fmla="*/ 146736 w 571208"/>
                  <a:gd name="connsiteY687" fmla="*/ 1017142 h 1123657"/>
                  <a:gd name="connsiteX688" fmla="*/ 147213 w 571208"/>
                  <a:gd name="connsiteY688" fmla="*/ 1019685 h 1123657"/>
                  <a:gd name="connsiteX689" fmla="*/ 148644 w 571208"/>
                  <a:gd name="connsiteY689" fmla="*/ 1017778 h 1123657"/>
                  <a:gd name="connsiteX690" fmla="*/ 145783 w 571208"/>
                  <a:gd name="connsiteY690" fmla="*/ 1013485 h 1123657"/>
                  <a:gd name="connsiteX691" fmla="*/ 140060 w 571208"/>
                  <a:gd name="connsiteY691" fmla="*/ 1006331 h 1123657"/>
                  <a:gd name="connsiteX692" fmla="*/ 133541 w 571208"/>
                  <a:gd name="connsiteY692" fmla="*/ 994885 h 1123657"/>
                  <a:gd name="connsiteX693" fmla="*/ 132111 w 571208"/>
                  <a:gd name="connsiteY693" fmla="*/ 993454 h 1123657"/>
                  <a:gd name="connsiteX694" fmla="*/ 130203 w 571208"/>
                  <a:gd name="connsiteY694" fmla="*/ 991864 h 1123657"/>
                  <a:gd name="connsiteX695" fmla="*/ 125910 w 571208"/>
                  <a:gd name="connsiteY695" fmla="*/ 992818 h 1123657"/>
                  <a:gd name="connsiteX696" fmla="*/ 122095 w 571208"/>
                  <a:gd name="connsiteY696" fmla="*/ 990433 h 1123657"/>
                  <a:gd name="connsiteX697" fmla="*/ 119392 w 571208"/>
                  <a:gd name="connsiteY697" fmla="*/ 990752 h 1123657"/>
                  <a:gd name="connsiteX698" fmla="*/ 117802 w 571208"/>
                  <a:gd name="connsiteY698" fmla="*/ 989798 h 1123657"/>
                  <a:gd name="connsiteX699" fmla="*/ 120823 w 571208"/>
                  <a:gd name="connsiteY699" fmla="*/ 988844 h 1123657"/>
                  <a:gd name="connsiteX700" fmla="*/ 124957 w 571208"/>
                  <a:gd name="connsiteY700" fmla="*/ 988844 h 1123657"/>
                  <a:gd name="connsiteX701" fmla="*/ 129567 w 571208"/>
                  <a:gd name="connsiteY701" fmla="*/ 988367 h 1123657"/>
                  <a:gd name="connsiteX702" fmla="*/ 130203 w 571208"/>
                  <a:gd name="connsiteY702" fmla="*/ 986141 h 1123657"/>
                  <a:gd name="connsiteX703" fmla="*/ 130203 w 571208"/>
                  <a:gd name="connsiteY703" fmla="*/ 984551 h 1123657"/>
                  <a:gd name="connsiteX704" fmla="*/ 129407 w 571208"/>
                  <a:gd name="connsiteY704" fmla="*/ 979146 h 1123657"/>
                  <a:gd name="connsiteX705" fmla="*/ 127182 w 571208"/>
                  <a:gd name="connsiteY705" fmla="*/ 971356 h 1123657"/>
                  <a:gd name="connsiteX706" fmla="*/ 125592 w 571208"/>
                  <a:gd name="connsiteY706" fmla="*/ 967382 h 1123657"/>
                  <a:gd name="connsiteX707" fmla="*/ 123684 w 571208"/>
                  <a:gd name="connsiteY707" fmla="*/ 967859 h 1123657"/>
                  <a:gd name="connsiteX708" fmla="*/ 121300 w 571208"/>
                  <a:gd name="connsiteY708" fmla="*/ 969289 h 1123657"/>
                  <a:gd name="connsiteX709" fmla="*/ 121300 w 571208"/>
                  <a:gd name="connsiteY709" fmla="*/ 968653 h 1123657"/>
                  <a:gd name="connsiteX710" fmla="*/ 124638 w 571208"/>
                  <a:gd name="connsiteY710" fmla="*/ 965792 h 1123657"/>
                  <a:gd name="connsiteX711" fmla="*/ 126864 w 571208"/>
                  <a:gd name="connsiteY711" fmla="*/ 962454 h 1123657"/>
                  <a:gd name="connsiteX712" fmla="*/ 127182 w 571208"/>
                  <a:gd name="connsiteY712" fmla="*/ 958161 h 1123657"/>
                  <a:gd name="connsiteX713" fmla="*/ 128613 w 571208"/>
                  <a:gd name="connsiteY713" fmla="*/ 951802 h 1123657"/>
                  <a:gd name="connsiteX714" fmla="*/ 129885 w 571208"/>
                  <a:gd name="connsiteY714" fmla="*/ 948623 h 1123657"/>
                  <a:gd name="connsiteX715" fmla="*/ 132905 w 571208"/>
                  <a:gd name="connsiteY715" fmla="*/ 944171 h 1123657"/>
                  <a:gd name="connsiteX716" fmla="*/ 138310 w 571208"/>
                  <a:gd name="connsiteY716" fmla="*/ 940355 h 1123657"/>
                  <a:gd name="connsiteX717" fmla="*/ 142921 w 571208"/>
                  <a:gd name="connsiteY717" fmla="*/ 938289 h 1123657"/>
                  <a:gd name="connsiteX718" fmla="*/ 146418 w 571208"/>
                  <a:gd name="connsiteY718" fmla="*/ 937176 h 1123657"/>
                  <a:gd name="connsiteX719" fmla="*/ 147690 w 571208"/>
                  <a:gd name="connsiteY719" fmla="*/ 935745 h 1123657"/>
                  <a:gd name="connsiteX720" fmla="*/ 146259 w 571208"/>
                  <a:gd name="connsiteY720" fmla="*/ 933202 h 1123657"/>
                  <a:gd name="connsiteX721" fmla="*/ 144511 w 571208"/>
                  <a:gd name="connsiteY721" fmla="*/ 931135 h 1123657"/>
                  <a:gd name="connsiteX722" fmla="*/ 142603 w 571208"/>
                  <a:gd name="connsiteY722" fmla="*/ 930181 h 1123657"/>
                  <a:gd name="connsiteX723" fmla="*/ 138152 w 571208"/>
                  <a:gd name="connsiteY723" fmla="*/ 929386 h 1123657"/>
                  <a:gd name="connsiteX724" fmla="*/ 131633 w 571208"/>
                  <a:gd name="connsiteY724" fmla="*/ 930022 h 1123657"/>
                  <a:gd name="connsiteX725" fmla="*/ 133541 w 571208"/>
                  <a:gd name="connsiteY725" fmla="*/ 928750 h 1123657"/>
                  <a:gd name="connsiteX726" fmla="*/ 140695 w 571208"/>
                  <a:gd name="connsiteY726" fmla="*/ 927478 h 1123657"/>
                  <a:gd name="connsiteX727" fmla="*/ 141331 w 571208"/>
                  <a:gd name="connsiteY727" fmla="*/ 924776 h 1123657"/>
                  <a:gd name="connsiteX728" fmla="*/ 140377 w 571208"/>
                  <a:gd name="connsiteY728" fmla="*/ 922232 h 1123657"/>
                  <a:gd name="connsiteX729" fmla="*/ 140377 w 571208"/>
                  <a:gd name="connsiteY729" fmla="*/ 920642 h 1123657"/>
                  <a:gd name="connsiteX730" fmla="*/ 143398 w 571208"/>
                  <a:gd name="connsiteY730" fmla="*/ 924934 h 1123657"/>
                  <a:gd name="connsiteX731" fmla="*/ 145783 w 571208"/>
                  <a:gd name="connsiteY731" fmla="*/ 929068 h 1123657"/>
                  <a:gd name="connsiteX732" fmla="*/ 148167 w 571208"/>
                  <a:gd name="connsiteY732" fmla="*/ 931453 h 1123657"/>
                  <a:gd name="connsiteX733" fmla="*/ 152459 w 571208"/>
                  <a:gd name="connsiteY733" fmla="*/ 933837 h 1123657"/>
                  <a:gd name="connsiteX734" fmla="*/ 155639 w 571208"/>
                  <a:gd name="connsiteY734" fmla="*/ 933360 h 1123657"/>
                  <a:gd name="connsiteX735" fmla="*/ 162316 w 571208"/>
                  <a:gd name="connsiteY735" fmla="*/ 929386 h 1123657"/>
                  <a:gd name="connsiteX736" fmla="*/ 164860 w 571208"/>
                  <a:gd name="connsiteY736" fmla="*/ 927001 h 1123657"/>
                  <a:gd name="connsiteX737" fmla="*/ 166131 w 571208"/>
                  <a:gd name="connsiteY737" fmla="*/ 924776 h 1123657"/>
                  <a:gd name="connsiteX738" fmla="*/ 169629 w 571208"/>
                  <a:gd name="connsiteY738" fmla="*/ 905539 h 1123657"/>
                  <a:gd name="connsiteX739" fmla="*/ 168676 w 571208"/>
                  <a:gd name="connsiteY739" fmla="*/ 904108 h 1123657"/>
                  <a:gd name="connsiteX740" fmla="*/ 168994 w 571208"/>
                  <a:gd name="connsiteY740" fmla="*/ 902042 h 1123657"/>
                  <a:gd name="connsiteX741" fmla="*/ 175193 w 571208"/>
                  <a:gd name="connsiteY741" fmla="*/ 891072 h 1123657"/>
                  <a:gd name="connsiteX742" fmla="*/ 181075 w 571208"/>
                  <a:gd name="connsiteY742" fmla="*/ 885985 h 1123657"/>
                  <a:gd name="connsiteX743" fmla="*/ 184892 w 571208"/>
                  <a:gd name="connsiteY743" fmla="*/ 881375 h 1123657"/>
                  <a:gd name="connsiteX744" fmla="*/ 187753 w 571208"/>
                  <a:gd name="connsiteY744" fmla="*/ 879149 h 1123657"/>
                  <a:gd name="connsiteX745" fmla="*/ 194906 w 571208"/>
                  <a:gd name="connsiteY745" fmla="*/ 875333 h 1123657"/>
                  <a:gd name="connsiteX746" fmla="*/ 200312 w 571208"/>
                  <a:gd name="connsiteY746" fmla="*/ 871518 h 1123657"/>
                  <a:gd name="connsiteX747" fmla="*/ 206194 w 571208"/>
                  <a:gd name="connsiteY747" fmla="*/ 868656 h 1123657"/>
                  <a:gd name="connsiteX748" fmla="*/ 217005 w 571208"/>
                  <a:gd name="connsiteY748" fmla="*/ 859118 h 1123657"/>
                  <a:gd name="connsiteX749" fmla="*/ 219071 w 571208"/>
                  <a:gd name="connsiteY749" fmla="*/ 856733 h 1123657"/>
                  <a:gd name="connsiteX750" fmla="*/ 220025 w 571208"/>
                  <a:gd name="connsiteY750" fmla="*/ 855143 h 1123657"/>
                  <a:gd name="connsiteX751" fmla="*/ 222887 w 571208"/>
                  <a:gd name="connsiteY751" fmla="*/ 853871 h 1123657"/>
                  <a:gd name="connsiteX752" fmla="*/ 221297 w 571208"/>
                  <a:gd name="connsiteY752" fmla="*/ 850692 h 1123657"/>
                  <a:gd name="connsiteX753" fmla="*/ 219230 w 571208"/>
                  <a:gd name="connsiteY753" fmla="*/ 849738 h 1123657"/>
                  <a:gd name="connsiteX754" fmla="*/ 214620 w 571208"/>
                  <a:gd name="connsiteY754" fmla="*/ 850692 h 1123657"/>
                  <a:gd name="connsiteX755" fmla="*/ 212394 w 571208"/>
                  <a:gd name="connsiteY755" fmla="*/ 850692 h 1123657"/>
                  <a:gd name="connsiteX756" fmla="*/ 210804 w 571208"/>
                  <a:gd name="connsiteY756" fmla="*/ 849738 h 1123657"/>
                  <a:gd name="connsiteX757" fmla="*/ 216051 w 571208"/>
                  <a:gd name="connsiteY757" fmla="*/ 848148 h 1123657"/>
                  <a:gd name="connsiteX758" fmla="*/ 220503 w 571208"/>
                  <a:gd name="connsiteY758" fmla="*/ 845128 h 1123657"/>
                  <a:gd name="connsiteX759" fmla="*/ 222569 w 571208"/>
                  <a:gd name="connsiteY759" fmla="*/ 842743 h 1123657"/>
                  <a:gd name="connsiteX760" fmla="*/ 223681 w 571208"/>
                  <a:gd name="connsiteY760" fmla="*/ 840199 h 1123657"/>
                  <a:gd name="connsiteX761" fmla="*/ 224794 w 571208"/>
                  <a:gd name="connsiteY761" fmla="*/ 832091 h 1123657"/>
                  <a:gd name="connsiteX762" fmla="*/ 223840 w 571208"/>
                  <a:gd name="connsiteY762" fmla="*/ 828912 h 1123657"/>
                  <a:gd name="connsiteX763" fmla="*/ 221456 w 571208"/>
                  <a:gd name="connsiteY763" fmla="*/ 825255 h 1123657"/>
                  <a:gd name="connsiteX764" fmla="*/ 217323 w 571208"/>
                  <a:gd name="connsiteY764" fmla="*/ 823029 h 1123657"/>
                  <a:gd name="connsiteX765" fmla="*/ 198563 w 571208"/>
                  <a:gd name="connsiteY765" fmla="*/ 821281 h 1123657"/>
                  <a:gd name="connsiteX766" fmla="*/ 194906 w 571208"/>
                  <a:gd name="connsiteY766" fmla="*/ 819850 h 1123657"/>
                  <a:gd name="connsiteX767" fmla="*/ 177419 w 571208"/>
                  <a:gd name="connsiteY767" fmla="*/ 803475 h 1123657"/>
                  <a:gd name="connsiteX768" fmla="*/ 173922 w 571208"/>
                  <a:gd name="connsiteY768" fmla="*/ 799501 h 1123657"/>
                  <a:gd name="connsiteX769" fmla="*/ 172332 w 571208"/>
                  <a:gd name="connsiteY769" fmla="*/ 796003 h 1123657"/>
                  <a:gd name="connsiteX770" fmla="*/ 171696 w 571208"/>
                  <a:gd name="connsiteY770" fmla="*/ 793301 h 1123657"/>
                  <a:gd name="connsiteX771" fmla="*/ 171060 w 571208"/>
                  <a:gd name="connsiteY771" fmla="*/ 789644 h 1123657"/>
                  <a:gd name="connsiteX772" fmla="*/ 171378 w 571208"/>
                  <a:gd name="connsiteY772" fmla="*/ 785511 h 1123657"/>
                  <a:gd name="connsiteX773" fmla="*/ 172650 w 571208"/>
                  <a:gd name="connsiteY773" fmla="*/ 782490 h 1123657"/>
                  <a:gd name="connsiteX774" fmla="*/ 177419 w 571208"/>
                  <a:gd name="connsiteY774" fmla="*/ 775495 h 1123657"/>
                  <a:gd name="connsiteX775" fmla="*/ 181234 w 571208"/>
                  <a:gd name="connsiteY775" fmla="*/ 768500 h 1123657"/>
                  <a:gd name="connsiteX776" fmla="*/ 190296 w 571208"/>
                  <a:gd name="connsiteY776" fmla="*/ 757054 h 1123657"/>
                  <a:gd name="connsiteX777" fmla="*/ 192045 w 571208"/>
                  <a:gd name="connsiteY777" fmla="*/ 755941 h 1123657"/>
                  <a:gd name="connsiteX778" fmla="*/ 200630 w 571208"/>
                  <a:gd name="connsiteY778" fmla="*/ 754351 h 1123657"/>
                  <a:gd name="connsiteX779" fmla="*/ 202061 w 571208"/>
                  <a:gd name="connsiteY779" fmla="*/ 753397 h 1123657"/>
                  <a:gd name="connsiteX780" fmla="*/ 203173 w 571208"/>
                  <a:gd name="connsiteY780" fmla="*/ 751966 h 1123657"/>
                  <a:gd name="connsiteX781" fmla="*/ 207307 w 571208"/>
                  <a:gd name="connsiteY781" fmla="*/ 748946 h 1123657"/>
                  <a:gd name="connsiteX782" fmla="*/ 211758 w 571208"/>
                  <a:gd name="connsiteY782" fmla="*/ 746561 h 1123657"/>
                  <a:gd name="connsiteX783" fmla="*/ 224159 w 571208"/>
                  <a:gd name="connsiteY783" fmla="*/ 747992 h 1123657"/>
                  <a:gd name="connsiteX784" fmla="*/ 227498 w 571208"/>
                  <a:gd name="connsiteY784" fmla="*/ 747992 h 1123657"/>
                  <a:gd name="connsiteX785" fmla="*/ 228451 w 571208"/>
                  <a:gd name="connsiteY785" fmla="*/ 745766 h 1123657"/>
                  <a:gd name="connsiteX786" fmla="*/ 228451 w 571208"/>
                  <a:gd name="connsiteY786" fmla="*/ 743382 h 1123657"/>
                  <a:gd name="connsiteX787" fmla="*/ 225748 w 571208"/>
                  <a:gd name="connsiteY787" fmla="*/ 740520 h 1123657"/>
                  <a:gd name="connsiteX788" fmla="*/ 227179 w 571208"/>
                  <a:gd name="connsiteY788" fmla="*/ 735751 h 1123657"/>
                  <a:gd name="connsiteX789" fmla="*/ 235447 w 571208"/>
                  <a:gd name="connsiteY789" fmla="*/ 729232 h 1123657"/>
                  <a:gd name="connsiteX790" fmla="*/ 237513 w 571208"/>
                  <a:gd name="connsiteY790" fmla="*/ 725099 h 1123657"/>
                  <a:gd name="connsiteX791" fmla="*/ 238149 w 571208"/>
                  <a:gd name="connsiteY791" fmla="*/ 722237 h 1123657"/>
                  <a:gd name="connsiteX792" fmla="*/ 236877 w 571208"/>
                  <a:gd name="connsiteY792" fmla="*/ 717945 h 1123657"/>
                  <a:gd name="connsiteX793" fmla="*/ 238944 w 571208"/>
                  <a:gd name="connsiteY793" fmla="*/ 714130 h 1123657"/>
                  <a:gd name="connsiteX794" fmla="*/ 237036 w 571208"/>
                  <a:gd name="connsiteY794" fmla="*/ 704909 h 1123657"/>
                  <a:gd name="connsiteX795" fmla="*/ 237671 w 571208"/>
                  <a:gd name="connsiteY795" fmla="*/ 699345 h 1123657"/>
                  <a:gd name="connsiteX796" fmla="*/ 238625 w 571208"/>
                  <a:gd name="connsiteY796" fmla="*/ 697278 h 1123657"/>
                  <a:gd name="connsiteX797" fmla="*/ 240375 w 571208"/>
                  <a:gd name="connsiteY797" fmla="*/ 695529 h 1123657"/>
                  <a:gd name="connsiteX798" fmla="*/ 246257 w 571208"/>
                  <a:gd name="connsiteY798" fmla="*/ 687580 h 1123657"/>
                  <a:gd name="connsiteX799" fmla="*/ 250390 w 571208"/>
                  <a:gd name="connsiteY799" fmla="*/ 683924 h 1123657"/>
                  <a:gd name="connsiteX800" fmla="*/ 254047 w 571208"/>
                  <a:gd name="connsiteY800" fmla="*/ 682016 h 1123657"/>
                  <a:gd name="connsiteX801" fmla="*/ 262155 w 571208"/>
                  <a:gd name="connsiteY801" fmla="*/ 679314 h 1123657"/>
                  <a:gd name="connsiteX802" fmla="*/ 263744 w 571208"/>
                  <a:gd name="connsiteY802" fmla="*/ 678041 h 1123657"/>
                  <a:gd name="connsiteX803" fmla="*/ 265334 w 571208"/>
                  <a:gd name="connsiteY803" fmla="*/ 676134 h 1123657"/>
                  <a:gd name="connsiteX804" fmla="*/ 263585 w 571208"/>
                  <a:gd name="connsiteY804" fmla="*/ 675498 h 1123657"/>
                  <a:gd name="connsiteX805" fmla="*/ 261836 w 571208"/>
                  <a:gd name="connsiteY805" fmla="*/ 675498 h 1123657"/>
                  <a:gd name="connsiteX806" fmla="*/ 256432 w 571208"/>
                  <a:gd name="connsiteY806" fmla="*/ 674067 h 1123657"/>
                  <a:gd name="connsiteX807" fmla="*/ 244985 w 571208"/>
                  <a:gd name="connsiteY807" fmla="*/ 668821 h 1123657"/>
                  <a:gd name="connsiteX808" fmla="*/ 246574 w 571208"/>
                  <a:gd name="connsiteY808" fmla="*/ 665641 h 1123657"/>
                  <a:gd name="connsiteX809" fmla="*/ 251185 w 571208"/>
                  <a:gd name="connsiteY809" fmla="*/ 664528 h 1123657"/>
                  <a:gd name="connsiteX810" fmla="*/ 255795 w 571208"/>
                  <a:gd name="connsiteY810" fmla="*/ 661031 h 1123657"/>
                  <a:gd name="connsiteX811" fmla="*/ 260406 w 571208"/>
                  <a:gd name="connsiteY811" fmla="*/ 660395 h 1123657"/>
                  <a:gd name="connsiteX812" fmla="*/ 265175 w 571208"/>
                  <a:gd name="connsiteY812" fmla="*/ 662462 h 1123657"/>
                  <a:gd name="connsiteX813" fmla="*/ 267400 w 571208"/>
                  <a:gd name="connsiteY813" fmla="*/ 665005 h 1123657"/>
                  <a:gd name="connsiteX814" fmla="*/ 268196 w 571208"/>
                  <a:gd name="connsiteY814" fmla="*/ 668821 h 1123657"/>
                  <a:gd name="connsiteX815" fmla="*/ 270739 w 571208"/>
                  <a:gd name="connsiteY815" fmla="*/ 672477 h 1123657"/>
                  <a:gd name="connsiteX816" fmla="*/ 273442 w 571208"/>
                  <a:gd name="connsiteY816" fmla="*/ 673113 h 1123657"/>
                  <a:gd name="connsiteX817" fmla="*/ 283298 w 571208"/>
                  <a:gd name="connsiteY817" fmla="*/ 670411 h 1123657"/>
                  <a:gd name="connsiteX818" fmla="*/ 284729 w 571208"/>
                  <a:gd name="connsiteY818" fmla="*/ 668344 h 1123657"/>
                  <a:gd name="connsiteX819" fmla="*/ 285524 w 571208"/>
                  <a:gd name="connsiteY819" fmla="*/ 666595 h 1123657"/>
                  <a:gd name="connsiteX820" fmla="*/ 286161 w 571208"/>
                  <a:gd name="connsiteY820" fmla="*/ 661667 h 1123657"/>
                  <a:gd name="connsiteX821" fmla="*/ 286161 w 571208"/>
                  <a:gd name="connsiteY821" fmla="*/ 656579 h 1123657"/>
                  <a:gd name="connsiteX822" fmla="*/ 285207 w 571208"/>
                  <a:gd name="connsiteY822" fmla="*/ 652287 h 1123657"/>
                  <a:gd name="connsiteX823" fmla="*/ 283616 w 571208"/>
                  <a:gd name="connsiteY823" fmla="*/ 649107 h 1123657"/>
                  <a:gd name="connsiteX824" fmla="*/ 282344 w 571208"/>
                  <a:gd name="connsiteY824" fmla="*/ 647836 h 1123657"/>
                  <a:gd name="connsiteX825" fmla="*/ 280437 w 571208"/>
                  <a:gd name="connsiteY825" fmla="*/ 646564 h 1123657"/>
                  <a:gd name="connsiteX826" fmla="*/ 277575 w 571208"/>
                  <a:gd name="connsiteY826" fmla="*/ 646882 h 1123657"/>
                  <a:gd name="connsiteX827" fmla="*/ 272170 w 571208"/>
                  <a:gd name="connsiteY827" fmla="*/ 648949 h 1123657"/>
                  <a:gd name="connsiteX828" fmla="*/ 268037 w 571208"/>
                  <a:gd name="connsiteY828" fmla="*/ 650220 h 1123657"/>
                  <a:gd name="connsiteX829" fmla="*/ 267400 w 571208"/>
                  <a:gd name="connsiteY829" fmla="*/ 651333 h 1123657"/>
                  <a:gd name="connsiteX830" fmla="*/ 272965 w 571208"/>
                  <a:gd name="connsiteY830" fmla="*/ 651810 h 1123657"/>
                  <a:gd name="connsiteX831" fmla="*/ 272965 w 571208"/>
                  <a:gd name="connsiteY831" fmla="*/ 654831 h 1123657"/>
                  <a:gd name="connsiteX832" fmla="*/ 271852 w 571208"/>
                  <a:gd name="connsiteY832" fmla="*/ 656262 h 1123657"/>
                  <a:gd name="connsiteX833" fmla="*/ 267083 w 571208"/>
                  <a:gd name="connsiteY833" fmla="*/ 657215 h 1123657"/>
                  <a:gd name="connsiteX834" fmla="*/ 262631 w 571208"/>
                  <a:gd name="connsiteY834" fmla="*/ 657692 h 1123657"/>
                  <a:gd name="connsiteX835" fmla="*/ 258339 w 571208"/>
                  <a:gd name="connsiteY835" fmla="*/ 657056 h 1123657"/>
                  <a:gd name="connsiteX836" fmla="*/ 258339 w 571208"/>
                  <a:gd name="connsiteY836" fmla="*/ 654990 h 1123657"/>
                  <a:gd name="connsiteX837" fmla="*/ 259611 w 571208"/>
                  <a:gd name="connsiteY837" fmla="*/ 653082 h 1123657"/>
                  <a:gd name="connsiteX838" fmla="*/ 259929 w 571208"/>
                  <a:gd name="connsiteY838" fmla="*/ 652128 h 1123657"/>
                  <a:gd name="connsiteX839" fmla="*/ 259134 w 571208"/>
                  <a:gd name="connsiteY839" fmla="*/ 651651 h 1123657"/>
                  <a:gd name="connsiteX840" fmla="*/ 256749 w 571208"/>
                  <a:gd name="connsiteY840" fmla="*/ 651651 h 1123657"/>
                  <a:gd name="connsiteX841" fmla="*/ 254523 w 571208"/>
                  <a:gd name="connsiteY841" fmla="*/ 650539 h 1123657"/>
                  <a:gd name="connsiteX842" fmla="*/ 248800 w 571208"/>
                  <a:gd name="connsiteY842" fmla="*/ 648472 h 1123657"/>
                  <a:gd name="connsiteX843" fmla="*/ 246257 w 571208"/>
                  <a:gd name="connsiteY843" fmla="*/ 646405 h 1123657"/>
                  <a:gd name="connsiteX844" fmla="*/ 244190 w 571208"/>
                  <a:gd name="connsiteY844" fmla="*/ 641795 h 1123657"/>
                  <a:gd name="connsiteX845" fmla="*/ 245620 w 571208"/>
                  <a:gd name="connsiteY845" fmla="*/ 634005 h 1123657"/>
                  <a:gd name="connsiteX846" fmla="*/ 245303 w 571208"/>
                  <a:gd name="connsiteY846" fmla="*/ 627963 h 1123657"/>
                  <a:gd name="connsiteX847" fmla="*/ 242123 w 571208"/>
                  <a:gd name="connsiteY847" fmla="*/ 616676 h 1123657"/>
                  <a:gd name="connsiteX848" fmla="*/ 241329 w 571208"/>
                  <a:gd name="connsiteY848" fmla="*/ 612066 h 1123657"/>
                  <a:gd name="connsiteX849" fmla="*/ 241329 w 571208"/>
                  <a:gd name="connsiteY849" fmla="*/ 606660 h 1123657"/>
                  <a:gd name="connsiteX850" fmla="*/ 241964 w 571208"/>
                  <a:gd name="connsiteY850" fmla="*/ 604435 h 1123657"/>
                  <a:gd name="connsiteX851" fmla="*/ 243872 w 571208"/>
                  <a:gd name="connsiteY851" fmla="*/ 601891 h 1123657"/>
                  <a:gd name="connsiteX852" fmla="*/ 248324 w 571208"/>
                  <a:gd name="connsiteY852" fmla="*/ 599348 h 1123657"/>
                  <a:gd name="connsiteX853" fmla="*/ 249754 w 571208"/>
                  <a:gd name="connsiteY853" fmla="*/ 599348 h 1123657"/>
                  <a:gd name="connsiteX854" fmla="*/ 251662 w 571208"/>
                  <a:gd name="connsiteY854" fmla="*/ 600142 h 1123657"/>
                  <a:gd name="connsiteX855" fmla="*/ 251185 w 571208"/>
                  <a:gd name="connsiteY855" fmla="*/ 601414 h 1123657"/>
                  <a:gd name="connsiteX856" fmla="*/ 250231 w 571208"/>
                  <a:gd name="connsiteY856" fmla="*/ 602050 h 1123657"/>
                  <a:gd name="connsiteX857" fmla="*/ 256908 w 571208"/>
                  <a:gd name="connsiteY857" fmla="*/ 603481 h 1123657"/>
                  <a:gd name="connsiteX858" fmla="*/ 263744 w 571208"/>
                  <a:gd name="connsiteY858" fmla="*/ 605865 h 1123657"/>
                  <a:gd name="connsiteX859" fmla="*/ 271217 w 571208"/>
                  <a:gd name="connsiteY859" fmla="*/ 608727 h 1123657"/>
                  <a:gd name="connsiteX860" fmla="*/ 281232 w 571208"/>
                  <a:gd name="connsiteY860" fmla="*/ 613496 h 1123657"/>
                  <a:gd name="connsiteX861" fmla="*/ 285524 w 571208"/>
                  <a:gd name="connsiteY861" fmla="*/ 613814 h 1123657"/>
                  <a:gd name="connsiteX862" fmla="*/ 297288 w 571208"/>
                  <a:gd name="connsiteY862" fmla="*/ 613496 h 1123657"/>
                  <a:gd name="connsiteX863" fmla="*/ 304602 w 571208"/>
                  <a:gd name="connsiteY863" fmla="*/ 612066 h 1123657"/>
                  <a:gd name="connsiteX864" fmla="*/ 309212 w 571208"/>
                  <a:gd name="connsiteY864" fmla="*/ 609999 h 1123657"/>
                  <a:gd name="connsiteX865" fmla="*/ 320818 w 571208"/>
                  <a:gd name="connsiteY865" fmla="*/ 604753 h 1123657"/>
                  <a:gd name="connsiteX866" fmla="*/ 323520 w 571208"/>
                  <a:gd name="connsiteY866" fmla="*/ 602209 h 1123657"/>
                  <a:gd name="connsiteX867" fmla="*/ 325109 w 571208"/>
                  <a:gd name="connsiteY867" fmla="*/ 597439 h 1123657"/>
                  <a:gd name="connsiteX868" fmla="*/ 320818 w 571208"/>
                  <a:gd name="connsiteY868" fmla="*/ 590127 h 1123657"/>
                  <a:gd name="connsiteX869" fmla="*/ 319864 w 571208"/>
                  <a:gd name="connsiteY869" fmla="*/ 586629 h 1123657"/>
                  <a:gd name="connsiteX870" fmla="*/ 320659 w 571208"/>
                  <a:gd name="connsiteY870" fmla="*/ 581224 h 1123657"/>
                  <a:gd name="connsiteX871" fmla="*/ 322884 w 571208"/>
                  <a:gd name="connsiteY871" fmla="*/ 572957 h 1123657"/>
                  <a:gd name="connsiteX872" fmla="*/ 323997 w 571208"/>
                  <a:gd name="connsiteY872" fmla="*/ 571050 h 1123657"/>
                  <a:gd name="connsiteX873" fmla="*/ 324951 w 571208"/>
                  <a:gd name="connsiteY873" fmla="*/ 570572 h 1123657"/>
                  <a:gd name="connsiteX874" fmla="*/ 328448 w 571208"/>
                  <a:gd name="connsiteY874" fmla="*/ 568664 h 1123657"/>
                  <a:gd name="connsiteX875" fmla="*/ 329880 w 571208"/>
                  <a:gd name="connsiteY875" fmla="*/ 560080 h 1123657"/>
                  <a:gd name="connsiteX876" fmla="*/ 329880 w 571208"/>
                  <a:gd name="connsiteY876" fmla="*/ 556423 h 1123657"/>
                  <a:gd name="connsiteX877" fmla="*/ 328448 w 571208"/>
                  <a:gd name="connsiteY877" fmla="*/ 555470 h 1123657"/>
                  <a:gd name="connsiteX878" fmla="*/ 327017 w 571208"/>
                  <a:gd name="connsiteY878" fmla="*/ 553721 h 1123657"/>
                  <a:gd name="connsiteX879" fmla="*/ 330674 w 571208"/>
                  <a:gd name="connsiteY879" fmla="*/ 553721 h 1123657"/>
                  <a:gd name="connsiteX880" fmla="*/ 328607 w 571208"/>
                  <a:gd name="connsiteY880" fmla="*/ 551336 h 1123657"/>
                  <a:gd name="connsiteX881" fmla="*/ 326222 w 571208"/>
                  <a:gd name="connsiteY881" fmla="*/ 549746 h 1123657"/>
                  <a:gd name="connsiteX882" fmla="*/ 323679 w 571208"/>
                  <a:gd name="connsiteY882" fmla="*/ 549110 h 1123657"/>
                  <a:gd name="connsiteX883" fmla="*/ 322407 w 571208"/>
                  <a:gd name="connsiteY883" fmla="*/ 545931 h 1123657"/>
                  <a:gd name="connsiteX884" fmla="*/ 323361 w 571208"/>
                  <a:gd name="connsiteY884" fmla="*/ 540526 h 1123657"/>
                  <a:gd name="connsiteX885" fmla="*/ 321294 w 571208"/>
                  <a:gd name="connsiteY885" fmla="*/ 536074 h 1123657"/>
                  <a:gd name="connsiteX886" fmla="*/ 322407 w 571208"/>
                  <a:gd name="connsiteY886" fmla="*/ 534325 h 1123657"/>
                  <a:gd name="connsiteX887" fmla="*/ 326541 w 571208"/>
                  <a:gd name="connsiteY887" fmla="*/ 534802 h 1123657"/>
                  <a:gd name="connsiteX888" fmla="*/ 330038 w 571208"/>
                  <a:gd name="connsiteY888" fmla="*/ 538300 h 1123657"/>
                  <a:gd name="connsiteX889" fmla="*/ 336397 w 571208"/>
                  <a:gd name="connsiteY889" fmla="*/ 539731 h 1123657"/>
                  <a:gd name="connsiteX890" fmla="*/ 343392 w 571208"/>
                  <a:gd name="connsiteY890" fmla="*/ 541002 h 1123657"/>
                  <a:gd name="connsiteX891" fmla="*/ 349752 w 571208"/>
                  <a:gd name="connsiteY891" fmla="*/ 540366 h 1123657"/>
                  <a:gd name="connsiteX892" fmla="*/ 357542 w 571208"/>
                  <a:gd name="connsiteY892" fmla="*/ 540843 h 1123657"/>
                  <a:gd name="connsiteX893" fmla="*/ 363583 w 571208"/>
                  <a:gd name="connsiteY893" fmla="*/ 540208 h 1123657"/>
                  <a:gd name="connsiteX894" fmla="*/ 394425 w 571208"/>
                  <a:gd name="connsiteY894" fmla="*/ 535597 h 1123657"/>
                  <a:gd name="connsiteX895" fmla="*/ 398716 w 571208"/>
                  <a:gd name="connsiteY895" fmla="*/ 534167 h 1123657"/>
                  <a:gd name="connsiteX896" fmla="*/ 417953 w 571208"/>
                  <a:gd name="connsiteY896" fmla="*/ 530033 h 1123657"/>
                  <a:gd name="connsiteX897" fmla="*/ 441800 w 571208"/>
                  <a:gd name="connsiteY897" fmla="*/ 522084 h 1123657"/>
                  <a:gd name="connsiteX898" fmla="*/ 457062 w 571208"/>
                  <a:gd name="connsiteY898" fmla="*/ 513181 h 1123657"/>
                  <a:gd name="connsiteX899" fmla="*/ 459923 w 571208"/>
                  <a:gd name="connsiteY899" fmla="*/ 510320 h 1123657"/>
                  <a:gd name="connsiteX900" fmla="*/ 461036 w 571208"/>
                  <a:gd name="connsiteY900" fmla="*/ 504438 h 1123657"/>
                  <a:gd name="connsiteX901" fmla="*/ 464215 w 571208"/>
                  <a:gd name="connsiteY901" fmla="*/ 499032 h 1123657"/>
                  <a:gd name="connsiteX902" fmla="*/ 473118 w 571208"/>
                  <a:gd name="connsiteY902" fmla="*/ 489175 h 1123657"/>
                  <a:gd name="connsiteX903" fmla="*/ 483452 w 571208"/>
                  <a:gd name="connsiteY903" fmla="*/ 473119 h 1123657"/>
                  <a:gd name="connsiteX904" fmla="*/ 485041 w 571208"/>
                  <a:gd name="connsiteY904" fmla="*/ 469621 h 1123657"/>
                  <a:gd name="connsiteX905" fmla="*/ 485041 w 571208"/>
                  <a:gd name="connsiteY905" fmla="*/ 465806 h 1123657"/>
                  <a:gd name="connsiteX906" fmla="*/ 484247 w 571208"/>
                  <a:gd name="connsiteY906" fmla="*/ 455631 h 1123657"/>
                  <a:gd name="connsiteX907" fmla="*/ 483770 w 571208"/>
                  <a:gd name="connsiteY907" fmla="*/ 454359 h 1123657"/>
                  <a:gd name="connsiteX908" fmla="*/ 482816 w 571208"/>
                  <a:gd name="connsiteY908" fmla="*/ 452928 h 1123657"/>
                  <a:gd name="connsiteX909" fmla="*/ 477411 w 571208"/>
                  <a:gd name="connsiteY909" fmla="*/ 452928 h 1123657"/>
                  <a:gd name="connsiteX910" fmla="*/ 473436 w 571208"/>
                  <a:gd name="connsiteY910" fmla="*/ 451339 h 1123657"/>
                  <a:gd name="connsiteX911" fmla="*/ 468032 w 571208"/>
                  <a:gd name="connsiteY911" fmla="*/ 446410 h 1123657"/>
                  <a:gd name="connsiteX912" fmla="*/ 465965 w 571208"/>
                  <a:gd name="connsiteY912" fmla="*/ 442595 h 1123657"/>
                  <a:gd name="connsiteX913" fmla="*/ 464852 w 571208"/>
                  <a:gd name="connsiteY913" fmla="*/ 438461 h 1123657"/>
                  <a:gd name="connsiteX914" fmla="*/ 465487 w 571208"/>
                  <a:gd name="connsiteY914" fmla="*/ 432579 h 1123657"/>
                  <a:gd name="connsiteX915" fmla="*/ 471052 w 571208"/>
                  <a:gd name="connsiteY915" fmla="*/ 425584 h 1123657"/>
                  <a:gd name="connsiteX916" fmla="*/ 470734 w 571208"/>
                  <a:gd name="connsiteY916" fmla="*/ 420974 h 1123657"/>
                  <a:gd name="connsiteX917" fmla="*/ 466919 w 571208"/>
                  <a:gd name="connsiteY917" fmla="*/ 415251 h 1123657"/>
                  <a:gd name="connsiteX918" fmla="*/ 459923 w 571208"/>
                  <a:gd name="connsiteY918" fmla="*/ 409686 h 1123657"/>
                  <a:gd name="connsiteX919" fmla="*/ 453723 w 571208"/>
                  <a:gd name="connsiteY919" fmla="*/ 405712 h 1123657"/>
                  <a:gd name="connsiteX920" fmla="*/ 438779 w 571208"/>
                  <a:gd name="connsiteY920" fmla="*/ 398876 h 1123657"/>
                  <a:gd name="connsiteX921" fmla="*/ 434964 w 571208"/>
                  <a:gd name="connsiteY921" fmla="*/ 393948 h 1123657"/>
                  <a:gd name="connsiteX922" fmla="*/ 433533 w 571208"/>
                  <a:gd name="connsiteY922" fmla="*/ 391563 h 1123657"/>
                  <a:gd name="connsiteX923" fmla="*/ 431784 w 571208"/>
                  <a:gd name="connsiteY923" fmla="*/ 386317 h 1123657"/>
                  <a:gd name="connsiteX924" fmla="*/ 433215 w 571208"/>
                  <a:gd name="connsiteY924" fmla="*/ 385204 h 1123657"/>
                  <a:gd name="connsiteX925" fmla="*/ 434327 w 571208"/>
                  <a:gd name="connsiteY925" fmla="*/ 384886 h 1123657"/>
                  <a:gd name="connsiteX926" fmla="*/ 435599 w 571208"/>
                  <a:gd name="connsiteY926" fmla="*/ 382978 h 1123657"/>
                  <a:gd name="connsiteX927" fmla="*/ 435123 w 571208"/>
                  <a:gd name="connsiteY927" fmla="*/ 378686 h 1123657"/>
                  <a:gd name="connsiteX928" fmla="*/ 434486 w 571208"/>
                  <a:gd name="connsiteY928" fmla="*/ 376460 h 1123657"/>
                  <a:gd name="connsiteX929" fmla="*/ 433692 w 571208"/>
                  <a:gd name="connsiteY929" fmla="*/ 373439 h 1123657"/>
                  <a:gd name="connsiteX930" fmla="*/ 431625 w 571208"/>
                  <a:gd name="connsiteY930" fmla="*/ 368829 h 1123657"/>
                  <a:gd name="connsiteX931" fmla="*/ 431148 w 571208"/>
                  <a:gd name="connsiteY931" fmla="*/ 365967 h 1123657"/>
                  <a:gd name="connsiteX932" fmla="*/ 433851 w 571208"/>
                  <a:gd name="connsiteY932" fmla="*/ 353885 h 1123657"/>
                  <a:gd name="connsiteX933" fmla="*/ 434646 w 571208"/>
                  <a:gd name="connsiteY933" fmla="*/ 348321 h 1123657"/>
                  <a:gd name="connsiteX934" fmla="*/ 436077 w 571208"/>
                  <a:gd name="connsiteY934" fmla="*/ 347049 h 1123657"/>
                  <a:gd name="connsiteX935" fmla="*/ 437984 w 571208"/>
                  <a:gd name="connsiteY935" fmla="*/ 347367 h 1123657"/>
                  <a:gd name="connsiteX936" fmla="*/ 439733 w 571208"/>
                  <a:gd name="connsiteY936" fmla="*/ 347367 h 1123657"/>
                  <a:gd name="connsiteX937" fmla="*/ 441164 w 571208"/>
                  <a:gd name="connsiteY937" fmla="*/ 345141 h 1123657"/>
                  <a:gd name="connsiteX938" fmla="*/ 441959 w 571208"/>
                  <a:gd name="connsiteY938" fmla="*/ 343393 h 1123657"/>
                  <a:gd name="connsiteX939" fmla="*/ 440528 w 571208"/>
                  <a:gd name="connsiteY939" fmla="*/ 330833 h 1123657"/>
                  <a:gd name="connsiteX940" fmla="*/ 441005 w 571208"/>
                  <a:gd name="connsiteY940" fmla="*/ 327972 h 1123657"/>
                  <a:gd name="connsiteX941" fmla="*/ 443231 w 571208"/>
                  <a:gd name="connsiteY941" fmla="*/ 323202 h 1123657"/>
                  <a:gd name="connsiteX942" fmla="*/ 443231 w 571208"/>
                  <a:gd name="connsiteY942" fmla="*/ 320818 h 1123657"/>
                  <a:gd name="connsiteX943" fmla="*/ 441959 w 571208"/>
                  <a:gd name="connsiteY943" fmla="*/ 318751 h 1123657"/>
                  <a:gd name="connsiteX944" fmla="*/ 441641 w 571208"/>
                  <a:gd name="connsiteY944" fmla="*/ 316685 h 1123657"/>
                  <a:gd name="connsiteX945" fmla="*/ 442276 w 571208"/>
                  <a:gd name="connsiteY945" fmla="*/ 314618 h 1123657"/>
                  <a:gd name="connsiteX946" fmla="*/ 442276 w 571208"/>
                  <a:gd name="connsiteY946" fmla="*/ 312551 h 1123657"/>
                  <a:gd name="connsiteX947" fmla="*/ 441322 w 571208"/>
                  <a:gd name="connsiteY947" fmla="*/ 310643 h 1123657"/>
                  <a:gd name="connsiteX948" fmla="*/ 441959 w 571208"/>
                  <a:gd name="connsiteY948" fmla="*/ 309053 h 1123657"/>
                  <a:gd name="connsiteX949" fmla="*/ 444026 w 571208"/>
                  <a:gd name="connsiteY949" fmla="*/ 307781 h 1123657"/>
                  <a:gd name="connsiteX950" fmla="*/ 445615 w 571208"/>
                  <a:gd name="connsiteY950" fmla="*/ 305874 h 1123657"/>
                  <a:gd name="connsiteX951" fmla="*/ 446569 w 571208"/>
                  <a:gd name="connsiteY951" fmla="*/ 303171 h 1123657"/>
                  <a:gd name="connsiteX952" fmla="*/ 447046 w 571208"/>
                  <a:gd name="connsiteY952" fmla="*/ 301105 h 1123657"/>
                  <a:gd name="connsiteX953" fmla="*/ 447046 w 571208"/>
                  <a:gd name="connsiteY953" fmla="*/ 299674 h 1123657"/>
                  <a:gd name="connsiteX954" fmla="*/ 446410 w 571208"/>
                  <a:gd name="connsiteY954" fmla="*/ 298402 h 1123657"/>
                  <a:gd name="connsiteX955" fmla="*/ 445139 w 571208"/>
                  <a:gd name="connsiteY955" fmla="*/ 297130 h 1123657"/>
                  <a:gd name="connsiteX956" fmla="*/ 445774 w 571208"/>
                  <a:gd name="connsiteY956" fmla="*/ 294586 h 1123657"/>
                  <a:gd name="connsiteX957" fmla="*/ 448159 w 571208"/>
                  <a:gd name="connsiteY957" fmla="*/ 290930 h 1123657"/>
                  <a:gd name="connsiteX958" fmla="*/ 449749 w 571208"/>
                  <a:gd name="connsiteY958" fmla="*/ 287591 h 1123657"/>
                  <a:gd name="connsiteX959" fmla="*/ 450543 w 571208"/>
                  <a:gd name="connsiteY959" fmla="*/ 284730 h 1123657"/>
                  <a:gd name="connsiteX960" fmla="*/ 450543 w 571208"/>
                  <a:gd name="connsiteY960" fmla="*/ 282345 h 1123657"/>
                  <a:gd name="connsiteX961" fmla="*/ 449749 w 571208"/>
                  <a:gd name="connsiteY961" fmla="*/ 280596 h 1123657"/>
                  <a:gd name="connsiteX962" fmla="*/ 450067 w 571208"/>
                  <a:gd name="connsiteY962" fmla="*/ 279483 h 1123657"/>
                  <a:gd name="connsiteX963" fmla="*/ 451497 w 571208"/>
                  <a:gd name="connsiteY963" fmla="*/ 278848 h 1123657"/>
                  <a:gd name="connsiteX964" fmla="*/ 452134 w 571208"/>
                  <a:gd name="connsiteY964" fmla="*/ 276940 h 1123657"/>
                  <a:gd name="connsiteX965" fmla="*/ 452134 w 571208"/>
                  <a:gd name="connsiteY965" fmla="*/ 272330 h 1123657"/>
                  <a:gd name="connsiteX966" fmla="*/ 450384 w 571208"/>
                  <a:gd name="connsiteY966" fmla="*/ 268514 h 1123657"/>
                  <a:gd name="connsiteX967" fmla="*/ 451497 w 571208"/>
                  <a:gd name="connsiteY967" fmla="*/ 265494 h 1123657"/>
                  <a:gd name="connsiteX968" fmla="*/ 454836 w 571208"/>
                  <a:gd name="connsiteY968" fmla="*/ 261996 h 1123657"/>
                  <a:gd name="connsiteX969" fmla="*/ 456585 w 571208"/>
                  <a:gd name="connsiteY969" fmla="*/ 259134 h 1123657"/>
                  <a:gd name="connsiteX970" fmla="*/ 456585 w 571208"/>
                  <a:gd name="connsiteY970" fmla="*/ 257068 h 1123657"/>
                  <a:gd name="connsiteX971" fmla="*/ 457857 w 571208"/>
                  <a:gd name="connsiteY971" fmla="*/ 255796 h 1123657"/>
                  <a:gd name="connsiteX972" fmla="*/ 459129 w 571208"/>
                  <a:gd name="connsiteY972" fmla="*/ 254365 h 1123657"/>
                  <a:gd name="connsiteX973" fmla="*/ 463739 w 571208"/>
                  <a:gd name="connsiteY973" fmla="*/ 251027 h 1123657"/>
                  <a:gd name="connsiteX974" fmla="*/ 466282 w 571208"/>
                  <a:gd name="connsiteY974" fmla="*/ 248006 h 1123657"/>
                  <a:gd name="connsiteX975" fmla="*/ 466759 w 571208"/>
                  <a:gd name="connsiteY975" fmla="*/ 245462 h 1123657"/>
                  <a:gd name="connsiteX976" fmla="*/ 468985 w 571208"/>
                  <a:gd name="connsiteY976" fmla="*/ 243078 h 1123657"/>
                  <a:gd name="connsiteX977" fmla="*/ 472801 w 571208"/>
                  <a:gd name="connsiteY977" fmla="*/ 241011 h 1123657"/>
                  <a:gd name="connsiteX978" fmla="*/ 477092 w 571208"/>
                  <a:gd name="connsiteY978" fmla="*/ 237196 h 1123657"/>
                  <a:gd name="connsiteX979" fmla="*/ 481863 w 571208"/>
                  <a:gd name="connsiteY979" fmla="*/ 231631 h 1123657"/>
                  <a:gd name="connsiteX980" fmla="*/ 484724 w 571208"/>
                  <a:gd name="connsiteY980" fmla="*/ 227498 h 1123657"/>
                  <a:gd name="connsiteX981" fmla="*/ 485678 w 571208"/>
                  <a:gd name="connsiteY981" fmla="*/ 224795 h 1123657"/>
                  <a:gd name="connsiteX982" fmla="*/ 487586 w 571208"/>
                  <a:gd name="connsiteY982" fmla="*/ 222728 h 1123657"/>
                  <a:gd name="connsiteX983" fmla="*/ 490288 w 571208"/>
                  <a:gd name="connsiteY983" fmla="*/ 221298 h 1123657"/>
                  <a:gd name="connsiteX984" fmla="*/ 492673 w 571208"/>
                  <a:gd name="connsiteY984" fmla="*/ 218277 h 1123657"/>
                  <a:gd name="connsiteX985" fmla="*/ 494740 w 571208"/>
                  <a:gd name="connsiteY985" fmla="*/ 213826 h 1123657"/>
                  <a:gd name="connsiteX986" fmla="*/ 497442 w 571208"/>
                  <a:gd name="connsiteY986" fmla="*/ 210169 h 1123657"/>
                  <a:gd name="connsiteX987" fmla="*/ 500939 w 571208"/>
                  <a:gd name="connsiteY987" fmla="*/ 207466 h 1123657"/>
                  <a:gd name="connsiteX988" fmla="*/ 502848 w 571208"/>
                  <a:gd name="connsiteY988" fmla="*/ 205241 h 1123657"/>
                  <a:gd name="connsiteX989" fmla="*/ 503324 w 571208"/>
                  <a:gd name="connsiteY989" fmla="*/ 203492 h 1123657"/>
                  <a:gd name="connsiteX990" fmla="*/ 504278 w 571208"/>
                  <a:gd name="connsiteY990" fmla="*/ 202379 h 1123657"/>
                  <a:gd name="connsiteX991" fmla="*/ 505867 w 571208"/>
                  <a:gd name="connsiteY991" fmla="*/ 201902 h 1123657"/>
                  <a:gd name="connsiteX992" fmla="*/ 506663 w 571208"/>
                  <a:gd name="connsiteY992" fmla="*/ 200948 h 1123657"/>
                  <a:gd name="connsiteX993" fmla="*/ 506663 w 571208"/>
                  <a:gd name="connsiteY993" fmla="*/ 199517 h 1123657"/>
                  <a:gd name="connsiteX994" fmla="*/ 506980 w 571208"/>
                  <a:gd name="connsiteY994" fmla="*/ 198563 h 1123657"/>
                  <a:gd name="connsiteX995" fmla="*/ 507934 w 571208"/>
                  <a:gd name="connsiteY995" fmla="*/ 198087 h 1123657"/>
                  <a:gd name="connsiteX996" fmla="*/ 509525 w 571208"/>
                  <a:gd name="connsiteY996" fmla="*/ 198087 h 1123657"/>
                  <a:gd name="connsiteX997" fmla="*/ 511591 w 571208"/>
                  <a:gd name="connsiteY997" fmla="*/ 199040 h 1123657"/>
                  <a:gd name="connsiteX998" fmla="*/ 512862 w 571208"/>
                  <a:gd name="connsiteY998" fmla="*/ 199040 h 1123657"/>
                  <a:gd name="connsiteX999" fmla="*/ 513340 w 571208"/>
                  <a:gd name="connsiteY999" fmla="*/ 197769 h 1123657"/>
                  <a:gd name="connsiteX1000" fmla="*/ 512704 w 571208"/>
                  <a:gd name="connsiteY1000" fmla="*/ 196497 h 1123657"/>
                  <a:gd name="connsiteX1001" fmla="*/ 511114 w 571208"/>
                  <a:gd name="connsiteY1001" fmla="*/ 195066 h 1123657"/>
                  <a:gd name="connsiteX1002" fmla="*/ 511751 w 571208"/>
                  <a:gd name="connsiteY1002" fmla="*/ 193477 h 1123657"/>
                  <a:gd name="connsiteX1003" fmla="*/ 515883 w 571208"/>
                  <a:gd name="connsiteY1003" fmla="*/ 190933 h 1123657"/>
                  <a:gd name="connsiteX1004" fmla="*/ 518904 w 571208"/>
                  <a:gd name="connsiteY1004" fmla="*/ 189979 h 1123657"/>
                  <a:gd name="connsiteX1005" fmla="*/ 520811 w 571208"/>
                  <a:gd name="connsiteY1005" fmla="*/ 188389 h 1123657"/>
                  <a:gd name="connsiteX1006" fmla="*/ 522561 w 571208"/>
                  <a:gd name="connsiteY1006" fmla="*/ 185845 h 1123657"/>
                  <a:gd name="connsiteX1007" fmla="*/ 525582 w 571208"/>
                  <a:gd name="connsiteY1007" fmla="*/ 184096 h 1123657"/>
                  <a:gd name="connsiteX1008" fmla="*/ 529714 w 571208"/>
                  <a:gd name="connsiteY1008" fmla="*/ 183143 h 1123657"/>
                  <a:gd name="connsiteX1009" fmla="*/ 530827 w 571208"/>
                  <a:gd name="connsiteY1009" fmla="*/ 182189 h 1123657"/>
                  <a:gd name="connsiteX1010" fmla="*/ 530827 w 571208"/>
                  <a:gd name="connsiteY1010" fmla="*/ 180917 h 1123657"/>
                  <a:gd name="connsiteX1011" fmla="*/ 531464 w 571208"/>
                  <a:gd name="connsiteY1011" fmla="*/ 179963 h 1123657"/>
                  <a:gd name="connsiteX1012" fmla="*/ 533848 w 571208"/>
                  <a:gd name="connsiteY1012" fmla="*/ 179327 h 1123657"/>
                  <a:gd name="connsiteX1013" fmla="*/ 535120 w 571208"/>
                  <a:gd name="connsiteY1013" fmla="*/ 178214 h 1123657"/>
                  <a:gd name="connsiteX1014" fmla="*/ 535120 w 571208"/>
                  <a:gd name="connsiteY1014" fmla="*/ 176466 h 1123657"/>
                  <a:gd name="connsiteX1015" fmla="*/ 536074 w 571208"/>
                  <a:gd name="connsiteY1015" fmla="*/ 174876 h 1123657"/>
                  <a:gd name="connsiteX1016" fmla="*/ 537346 w 571208"/>
                  <a:gd name="connsiteY1016" fmla="*/ 173445 h 1123657"/>
                  <a:gd name="connsiteX1017" fmla="*/ 538776 w 571208"/>
                  <a:gd name="connsiteY1017" fmla="*/ 172809 h 1123657"/>
                  <a:gd name="connsiteX1018" fmla="*/ 540366 w 571208"/>
                  <a:gd name="connsiteY1018" fmla="*/ 173127 h 1123657"/>
                  <a:gd name="connsiteX1019" fmla="*/ 541956 w 571208"/>
                  <a:gd name="connsiteY1019" fmla="*/ 172491 h 1123657"/>
                  <a:gd name="connsiteX1020" fmla="*/ 543387 w 571208"/>
                  <a:gd name="connsiteY1020" fmla="*/ 170901 h 1123657"/>
                  <a:gd name="connsiteX1021" fmla="*/ 545136 w 571208"/>
                  <a:gd name="connsiteY1021" fmla="*/ 170265 h 1123657"/>
                  <a:gd name="connsiteX1022" fmla="*/ 547202 w 571208"/>
                  <a:gd name="connsiteY1022" fmla="*/ 170265 h 1123657"/>
                  <a:gd name="connsiteX1023" fmla="*/ 548315 w 571208"/>
                  <a:gd name="connsiteY1023" fmla="*/ 170107 h 1123657"/>
                  <a:gd name="connsiteX1024" fmla="*/ 551812 w 571208"/>
                  <a:gd name="connsiteY1024" fmla="*/ 169471 h 1123657"/>
                  <a:gd name="connsiteX1025" fmla="*/ 553720 w 571208"/>
                  <a:gd name="connsiteY1025" fmla="*/ 168199 h 1123657"/>
                  <a:gd name="connsiteX1026" fmla="*/ 555310 w 571208"/>
                  <a:gd name="connsiteY1026" fmla="*/ 165337 h 1123657"/>
                  <a:gd name="connsiteX1027" fmla="*/ 556741 w 571208"/>
                  <a:gd name="connsiteY1027" fmla="*/ 164224 h 1123657"/>
                  <a:gd name="connsiteX1028" fmla="*/ 558013 w 571208"/>
                  <a:gd name="connsiteY1028" fmla="*/ 164860 h 1123657"/>
                  <a:gd name="connsiteX1029" fmla="*/ 560080 w 571208"/>
                  <a:gd name="connsiteY1029" fmla="*/ 163906 h 1123657"/>
                  <a:gd name="connsiteX1030" fmla="*/ 563100 w 571208"/>
                  <a:gd name="connsiteY1030" fmla="*/ 161363 h 1123657"/>
                  <a:gd name="connsiteX1031" fmla="*/ 563736 w 571208"/>
                  <a:gd name="connsiteY1031" fmla="*/ 161363 h 1123657"/>
                  <a:gd name="connsiteX1032" fmla="*/ 565962 w 571208"/>
                  <a:gd name="connsiteY1032" fmla="*/ 160091 h 1123657"/>
                  <a:gd name="connsiteX1033" fmla="*/ 568188 w 571208"/>
                  <a:gd name="connsiteY1033" fmla="*/ 155640 h 1123657"/>
                  <a:gd name="connsiteX1034" fmla="*/ 569301 w 571208"/>
                  <a:gd name="connsiteY1034" fmla="*/ 152778 h 1123657"/>
                  <a:gd name="connsiteX1035" fmla="*/ 568982 w 571208"/>
                  <a:gd name="connsiteY1035" fmla="*/ 150393 h 1123657"/>
                  <a:gd name="connsiteX1036" fmla="*/ 568188 w 571208"/>
                  <a:gd name="connsiteY1036" fmla="*/ 148645 h 1123657"/>
                  <a:gd name="connsiteX1037" fmla="*/ 568505 w 571208"/>
                  <a:gd name="connsiteY1037" fmla="*/ 146101 h 1123657"/>
                  <a:gd name="connsiteX1038" fmla="*/ 569301 w 571208"/>
                  <a:gd name="connsiteY1038" fmla="*/ 139265 h 112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</a:cxnLst>
                <a:rect l="l" t="t" r="r" b="b"/>
                <a:pathLst>
                  <a:path w="571208" h="1123657">
                    <a:moveTo>
                      <a:pt x="235287" y="1107918"/>
                    </a:moveTo>
                    <a:lnTo>
                      <a:pt x="224477" y="1108713"/>
                    </a:lnTo>
                    <a:lnTo>
                      <a:pt x="217482" y="1106488"/>
                    </a:lnTo>
                    <a:lnTo>
                      <a:pt x="210487" y="1103944"/>
                    </a:lnTo>
                    <a:lnTo>
                      <a:pt x="203968" y="1100287"/>
                    </a:lnTo>
                    <a:lnTo>
                      <a:pt x="197927" y="1095200"/>
                    </a:lnTo>
                    <a:lnTo>
                      <a:pt x="192363" y="1091544"/>
                    </a:lnTo>
                    <a:lnTo>
                      <a:pt x="186481" y="1088682"/>
                    </a:lnTo>
                    <a:lnTo>
                      <a:pt x="179962" y="1084866"/>
                    </a:lnTo>
                    <a:lnTo>
                      <a:pt x="173922" y="1079779"/>
                    </a:lnTo>
                    <a:lnTo>
                      <a:pt x="168835" y="1074533"/>
                    </a:lnTo>
                    <a:lnTo>
                      <a:pt x="163588" y="1069605"/>
                    </a:lnTo>
                    <a:lnTo>
                      <a:pt x="161362" y="1067856"/>
                    </a:lnTo>
                    <a:lnTo>
                      <a:pt x="159455" y="1065789"/>
                    </a:lnTo>
                    <a:lnTo>
                      <a:pt x="155639" y="1056251"/>
                    </a:lnTo>
                    <a:lnTo>
                      <a:pt x="155162" y="1055774"/>
                    </a:lnTo>
                    <a:lnTo>
                      <a:pt x="148485" y="1055297"/>
                    </a:lnTo>
                    <a:lnTo>
                      <a:pt x="145783" y="1054025"/>
                    </a:lnTo>
                    <a:lnTo>
                      <a:pt x="144829" y="1052435"/>
                    </a:lnTo>
                    <a:lnTo>
                      <a:pt x="144829" y="1050686"/>
                    </a:lnTo>
                    <a:cubicBezTo>
                      <a:pt x="144829" y="1050686"/>
                      <a:pt x="145942" y="1048142"/>
                      <a:pt x="145942" y="1048142"/>
                    </a:cubicBezTo>
                    <a:lnTo>
                      <a:pt x="147372" y="1045917"/>
                    </a:lnTo>
                    <a:lnTo>
                      <a:pt x="150234" y="1044486"/>
                    </a:lnTo>
                    <a:lnTo>
                      <a:pt x="152937" y="1046871"/>
                    </a:lnTo>
                    <a:lnTo>
                      <a:pt x="151824" y="1043055"/>
                    </a:lnTo>
                    <a:lnTo>
                      <a:pt x="150075" y="1039876"/>
                    </a:lnTo>
                    <a:lnTo>
                      <a:pt x="143398" y="1031927"/>
                    </a:lnTo>
                    <a:lnTo>
                      <a:pt x="141649" y="1030337"/>
                    </a:lnTo>
                    <a:lnTo>
                      <a:pt x="141649" y="1041783"/>
                    </a:lnTo>
                    <a:cubicBezTo>
                      <a:pt x="141649" y="1041783"/>
                      <a:pt x="141649" y="1053230"/>
                      <a:pt x="141649" y="1053230"/>
                    </a:cubicBezTo>
                    <a:lnTo>
                      <a:pt x="141649" y="1063882"/>
                    </a:lnTo>
                    <a:cubicBezTo>
                      <a:pt x="141649" y="1063882"/>
                      <a:pt x="141649" y="1074533"/>
                      <a:pt x="141649" y="1074533"/>
                    </a:cubicBezTo>
                    <a:lnTo>
                      <a:pt x="141649" y="1084866"/>
                    </a:lnTo>
                    <a:cubicBezTo>
                      <a:pt x="141649" y="1084866"/>
                      <a:pt x="141649" y="1095518"/>
                      <a:pt x="141649" y="1095518"/>
                    </a:cubicBezTo>
                    <a:lnTo>
                      <a:pt x="141649" y="1107601"/>
                    </a:lnTo>
                    <a:cubicBezTo>
                      <a:pt x="141649" y="1107601"/>
                      <a:pt x="141331" y="1116503"/>
                      <a:pt x="141331" y="1116503"/>
                    </a:cubicBezTo>
                    <a:lnTo>
                      <a:pt x="142285" y="1115708"/>
                    </a:lnTo>
                    <a:lnTo>
                      <a:pt x="145942" y="1115708"/>
                    </a:lnTo>
                    <a:cubicBezTo>
                      <a:pt x="145942" y="1115708"/>
                      <a:pt x="150552" y="1115072"/>
                      <a:pt x="150552" y="1115072"/>
                    </a:cubicBezTo>
                    <a:lnTo>
                      <a:pt x="153732" y="1115072"/>
                    </a:lnTo>
                    <a:cubicBezTo>
                      <a:pt x="153732" y="1115072"/>
                      <a:pt x="159773" y="1116344"/>
                      <a:pt x="159773" y="1116344"/>
                    </a:cubicBezTo>
                    <a:lnTo>
                      <a:pt x="165973" y="1117139"/>
                    </a:lnTo>
                    <a:lnTo>
                      <a:pt x="185050" y="1118570"/>
                    </a:lnTo>
                    <a:lnTo>
                      <a:pt x="190774" y="1119365"/>
                    </a:lnTo>
                    <a:lnTo>
                      <a:pt x="199517" y="1122862"/>
                    </a:lnTo>
                    <a:lnTo>
                      <a:pt x="202855" y="1123657"/>
                    </a:lnTo>
                    <a:lnTo>
                      <a:pt x="206035" y="1122703"/>
                    </a:lnTo>
                    <a:lnTo>
                      <a:pt x="209215" y="1121432"/>
                    </a:lnTo>
                    <a:lnTo>
                      <a:pt x="212554" y="1121432"/>
                    </a:lnTo>
                    <a:cubicBezTo>
                      <a:pt x="212554" y="1121432"/>
                      <a:pt x="215732" y="1120636"/>
                      <a:pt x="215732" y="1120636"/>
                    </a:cubicBezTo>
                    <a:lnTo>
                      <a:pt x="218753" y="1119206"/>
                    </a:lnTo>
                    <a:lnTo>
                      <a:pt x="221933" y="1118888"/>
                    </a:lnTo>
                    <a:lnTo>
                      <a:pt x="225431" y="1119524"/>
                    </a:lnTo>
                    <a:lnTo>
                      <a:pt x="228928" y="1119524"/>
                    </a:lnTo>
                    <a:cubicBezTo>
                      <a:pt x="228928" y="1119524"/>
                      <a:pt x="232743" y="1119047"/>
                      <a:pt x="232743" y="1119047"/>
                    </a:cubicBezTo>
                    <a:lnTo>
                      <a:pt x="236400" y="1117616"/>
                    </a:lnTo>
                    <a:lnTo>
                      <a:pt x="239103" y="1114118"/>
                    </a:lnTo>
                    <a:lnTo>
                      <a:pt x="241169" y="1109667"/>
                    </a:lnTo>
                    <a:lnTo>
                      <a:pt x="239103" y="1108078"/>
                    </a:lnTo>
                    <a:lnTo>
                      <a:pt x="235764" y="1108078"/>
                    </a:lnTo>
                    <a:close/>
                    <a:moveTo>
                      <a:pt x="273760" y="1112211"/>
                    </a:moveTo>
                    <a:lnTo>
                      <a:pt x="273124" y="1111734"/>
                    </a:lnTo>
                    <a:lnTo>
                      <a:pt x="271693" y="1111416"/>
                    </a:lnTo>
                    <a:lnTo>
                      <a:pt x="268355" y="1111416"/>
                    </a:lnTo>
                    <a:cubicBezTo>
                      <a:pt x="268355" y="1111416"/>
                      <a:pt x="262155" y="1112052"/>
                      <a:pt x="262155" y="1112052"/>
                    </a:cubicBezTo>
                    <a:lnTo>
                      <a:pt x="258975" y="1111098"/>
                    </a:lnTo>
                    <a:lnTo>
                      <a:pt x="258021" y="1112529"/>
                    </a:lnTo>
                    <a:lnTo>
                      <a:pt x="256749" y="1113324"/>
                    </a:lnTo>
                    <a:lnTo>
                      <a:pt x="254841" y="1113324"/>
                    </a:lnTo>
                    <a:cubicBezTo>
                      <a:pt x="254841" y="1113324"/>
                      <a:pt x="252934" y="1115390"/>
                      <a:pt x="252934" y="1115390"/>
                    </a:cubicBezTo>
                    <a:lnTo>
                      <a:pt x="253728" y="1116821"/>
                    </a:lnTo>
                    <a:lnTo>
                      <a:pt x="256432" y="1118411"/>
                    </a:lnTo>
                    <a:lnTo>
                      <a:pt x="260088" y="1115867"/>
                    </a:lnTo>
                    <a:lnTo>
                      <a:pt x="261677" y="1115867"/>
                    </a:lnTo>
                    <a:cubicBezTo>
                      <a:pt x="261677" y="1115867"/>
                      <a:pt x="265493" y="1114118"/>
                      <a:pt x="265493" y="1114118"/>
                    </a:cubicBezTo>
                    <a:lnTo>
                      <a:pt x="273919" y="1114118"/>
                    </a:lnTo>
                    <a:cubicBezTo>
                      <a:pt x="273919" y="1114118"/>
                      <a:pt x="275508" y="1114754"/>
                      <a:pt x="275508" y="1114754"/>
                    </a:cubicBezTo>
                    <a:lnTo>
                      <a:pt x="279483" y="1113006"/>
                    </a:lnTo>
                    <a:lnTo>
                      <a:pt x="279960" y="1111257"/>
                    </a:lnTo>
                    <a:lnTo>
                      <a:pt x="278053" y="1111257"/>
                    </a:lnTo>
                    <a:cubicBezTo>
                      <a:pt x="278053" y="1111257"/>
                      <a:pt x="273760" y="1111893"/>
                      <a:pt x="273760" y="1111893"/>
                    </a:cubicBezTo>
                    <a:close/>
                    <a:moveTo>
                      <a:pt x="334649" y="545613"/>
                    </a:moveTo>
                    <a:lnTo>
                      <a:pt x="332900" y="544818"/>
                    </a:lnTo>
                    <a:lnTo>
                      <a:pt x="329243" y="544023"/>
                    </a:lnTo>
                    <a:lnTo>
                      <a:pt x="329561" y="544818"/>
                    </a:lnTo>
                    <a:lnTo>
                      <a:pt x="330833" y="546725"/>
                    </a:lnTo>
                    <a:lnTo>
                      <a:pt x="334330" y="548792"/>
                    </a:lnTo>
                    <a:lnTo>
                      <a:pt x="335762" y="549110"/>
                    </a:lnTo>
                    <a:lnTo>
                      <a:pt x="335443" y="547044"/>
                    </a:lnTo>
                    <a:lnTo>
                      <a:pt x="334490" y="545772"/>
                    </a:lnTo>
                    <a:close/>
                    <a:moveTo>
                      <a:pt x="569777" y="140219"/>
                    </a:moveTo>
                    <a:lnTo>
                      <a:pt x="569777" y="137357"/>
                    </a:lnTo>
                    <a:cubicBezTo>
                      <a:pt x="569777" y="137357"/>
                      <a:pt x="571208" y="135449"/>
                      <a:pt x="571208" y="135449"/>
                    </a:cubicBezTo>
                    <a:lnTo>
                      <a:pt x="571208" y="133542"/>
                    </a:lnTo>
                    <a:cubicBezTo>
                      <a:pt x="571208" y="133542"/>
                      <a:pt x="568982" y="129249"/>
                      <a:pt x="568982" y="129249"/>
                    </a:cubicBezTo>
                    <a:lnTo>
                      <a:pt x="566756" y="125433"/>
                    </a:lnTo>
                    <a:lnTo>
                      <a:pt x="565643" y="119074"/>
                    </a:lnTo>
                    <a:lnTo>
                      <a:pt x="564849" y="116690"/>
                    </a:lnTo>
                    <a:lnTo>
                      <a:pt x="563100" y="116054"/>
                    </a:lnTo>
                    <a:lnTo>
                      <a:pt x="561510" y="113988"/>
                    </a:lnTo>
                    <a:lnTo>
                      <a:pt x="559444" y="113988"/>
                    </a:lnTo>
                    <a:cubicBezTo>
                      <a:pt x="559444" y="113988"/>
                      <a:pt x="558490" y="113033"/>
                      <a:pt x="558490" y="113033"/>
                    </a:cubicBezTo>
                    <a:lnTo>
                      <a:pt x="557535" y="112398"/>
                    </a:lnTo>
                    <a:lnTo>
                      <a:pt x="556105" y="112398"/>
                    </a:lnTo>
                    <a:cubicBezTo>
                      <a:pt x="556105" y="112398"/>
                      <a:pt x="554833" y="113828"/>
                      <a:pt x="554833" y="113828"/>
                    </a:cubicBezTo>
                    <a:lnTo>
                      <a:pt x="552449" y="113828"/>
                    </a:lnTo>
                    <a:cubicBezTo>
                      <a:pt x="552449" y="113828"/>
                      <a:pt x="551018" y="114464"/>
                      <a:pt x="551018" y="114464"/>
                    </a:cubicBezTo>
                    <a:lnTo>
                      <a:pt x="549269" y="115577"/>
                    </a:lnTo>
                    <a:lnTo>
                      <a:pt x="547679" y="115100"/>
                    </a:lnTo>
                    <a:lnTo>
                      <a:pt x="546567" y="114146"/>
                    </a:lnTo>
                    <a:lnTo>
                      <a:pt x="544341" y="114146"/>
                    </a:lnTo>
                    <a:cubicBezTo>
                      <a:pt x="544341" y="114146"/>
                      <a:pt x="543863" y="127182"/>
                      <a:pt x="543863" y="127182"/>
                    </a:cubicBezTo>
                    <a:lnTo>
                      <a:pt x="542592" y="136403"/>
                    </a:lnTo>
                    <a:lnTo>
                      <a:pt x="540366" y="143239"/>
                    </a:lnTo>
                    <a:lnTo>
                      <a:pt x="538300" y="146896"/>
                    </a:lnTo>
                    <a:lnTo>
                      <a:pt x="536551" y="147373"/>
                    </a:lnTo>
                    <a:lnTo>
                      <a:pt x="535279" y="148485"/>
                    </a:lnTo>
                    <a:lnTo>
                      <a:pt x="534484" y="150234"/>
                    </a:lnTo>
                    <a:lnTo>
                      <a:pt x="533053" y="151665"/>
                    </a:lnTo>
                    <a:lnTo>
                      <a:pt x="530827" y="152778"/>
                    </a:lnTo>
                    <a:lnTo>
                      <a:pt x="529714" y="154050"/>
                    </a:lnTo>
                    <a:lnTo>
                      <a:pt x="529714" y="155481"/>
                    </a:lnTo>
                    <a:cubicBezTo>
                      <a:pt x="529714" y="155481"/>
                      <a:pt x="527489" y="156434"/>
                      <a:pt x="527489" y="156434"/>
                    </a:cubicBezTo>
                    <a:lnTo>
                      <a:pt x="523515" y="156911"/>
                    </a:lnTo>
                    <a:lnTo>
                      <a:pt x="521130" y="158024"/>
                    </a:lnTo>
                    <a:lnTo>
                      <a:pt x="520494" y="159773"/>
                    </a:lnTo>
                    <a:lnTo>
                      <a:pt x="519222" y="161204"/>
                    </a:lnTo>
                    <a:lnTo>
                      <a:pt x="517314" y="162317"/>
                    </a:lnTo>
                    <a:lnTo>
                      <a:pt x="516361" y="164066"/>
                    </a:lnTo>
                    <a:lnTo>
                      <a:pt x="516361" y="166609"/>
                    </a:lnTo>
                    <a:cubicBezTo>
                      <a:pt x="516361" y="166609"/>
                      <a:pt x="515407" y="168676"/>
                      <a:pt x="515407" y="168676"/>
                    </a:cubicBezTo>
                    <a:lnTo>
                      <a:pt x="513022" y="170425"/>
                    </a:lnTo>
                    <a:lnTo>
                      <a:pt x="510797" y="170425"/>
                    </a:lnTo>
                    <a:cubicBezTo>
                      <a:pt x="510797" y="170425"/>
                      <a:pt x="508888" y="168835"/>
                      <a:pt x="508888" y="168835"/>
                    </a:cubicBezTo>
                    <a:lnTo>
                      <a:pt x="506186" y="167722"/>
                    </a:lnTo>
                    <a:lnTo>
                      <a:pt x="502848" y="167245"/>
                    </a:lnTo>
                    <a:lnTo>
                      <a:pt x="500144" y="167722"/>
                    </a:lnTo>
                    <a:lnTo>
                      <a:pt x="497919" y="169152"/>
                    </a:lnTo>
                    <a:lnTo>
                      <a:pt x="496011" y="171378"/>
                    </a:lnTo>
                    <a:lnTo>
                      <a:pt x="494262" y="174399"/>
                    </a:lnTo>
                    <a:lnTo>
                      <a:pt x="492355" y="174876"/>
                    </a:lnTo>
                    <a:lnTo>
                      <a:pt x="490288" y="172809"/>
                    </a:lnTo>
                    <a:lnTo>
                      <a:pt x="487586" y="172173"/>
                    </a:lnTo>
                    <a:lnTo>
                      <a:pt x="484406" y="172968"/>
                    </a:lnTo>
                    <a:lnTo>
                      <a:pt x="481863" y="172650"/>
                    </a:lnTo>
                    <a:lnTo>
                      <a:pt x="479955" y="171219"/>
                    </a:lnTo>
                    <a:lnTo>
                      <a:pt x="477092" y="171219"/>
                    </a:lnTo>
                    <a:cubicBezTo>
                      <a:pt x="477092" y="171219"/>
                      <a:pt x="473118" y="172173"/>
                      <a:pt x="473118" y="172173"/>
                    </a:cubicBezTo>
                    <a:lnTo>
                      <a:pt x="465169" y="170901"/>
                    </a:lnTo>
                    <a:lnTo>
                      <a:pt x="453088" y="167404"/>
                    </a:lnTo>
                    <a:lnTo>
                      <a:pt x="442913" y="166132"/>
                    </a:lnTo>
                    <a:lnTo>
                      <a:pt x="430353" y="167404"/>
                    </a:lnTo>
                    <a:lnTo>
                      <a:pt x="429241" y="163747"/>
                    </a:lnTo>
                    <a:lnTo>
                      <a:pt x="429876" y="161840"/>
                    </a:lnTo>
                    <a:lnTo>
                      <a:pt x="431943" y="160409"/>
                    </a:lnTo>
                    <a:lnTo>
                      <a:pt x="433215" y="158660"/>
                    </a:lnTo>
                    <a:lnTo>
                      <a:pt x="433692" y="156752"/>
                    </a:lnTo>
                    <a:lnTo>
                      <a:pt x="435123" y="155321"/>
                    </a:lnTo>
                    <a:lnTo>
                      <a:pt x="437348" y="154368"/>
                    </a:lnTo>
                    <a:lnTo>
                      <a:pt x="438302" y="153414"/>
                    </a:lnTo>
                    <a:lnTo>
                      <a:pt x="437984" y="152460"/>
                    </a:lnTo>
                    <a:lnTo>
                      <a:pt x="438461" y="151506"/>
                    </a:lnTo>
                    <a:lnTo>
                      <a:pt x="439733" y="150711"/>
                    </a:lnTo>
                    <a:lnTo>
                      <a:pt x="440528" y="149439"/>
                    </a:lnTo>
                    <a:lnTo>
                      <a:pt x="440528" y="147849"/>
                    </a:lnTo>
                    <a:cubicBezTo>
                      <a:pt x="440528" y="147849"/>
                      <a:pt x="441164" y="147055"/>
                      <a:pt x="441164" y="147055"/>
                    </a:cubicBezTo>
                    <a:lnTo>
                      <a:pt x="442118" y="146419"/>
                    </a:lnTo>
                    <a:lnTo>
                      <a:pt x="442118" y="145306"/>
                    </a:lnTo>
                    <a:cubicBezTo>
                      <a:pt x="442118" y="145306"/>
                      <a:pt x="441641" y="141809"/>
                      <a:pt x="441641" y="141809"/>
                    </a:cubicBezTo>
                    <a:lnTo>
                      <a:pt x="441641" y="138947"/>
                    </a:lnTo>
                    <a:cubicBezTo>
                      <a:pt x="441641" y="138947"/>
                      <a:pt x="442276" y="136721"/>
                      <a:pt x="442276" y="136721"/>
                    </a:cubicBezTo>
                    <a:lnTo>
                      <a:pt x="443072" y="135291"/>
                    </a:lnTo>
                    <a:lnTo>
                      <a:pt x="443548" y="134972"/>
                    </a:lnTo>
                    <a:lnTo>
                      <a:pt x="444026" y="134178"/>
                    </a:lnTo>
                    <a:lnTo>
                      <a:pt x="444026" y="132747"/>
                    </a:lnTo>
                    <a:cubicBezTo>
                      <a:pt x="444026" y="132747"/>
                      <a:pt x="444980" y="131475"/>
                      <a:pt x="444980" y="131475"/>
                    </a:cubicBezTo>
                    <a:lnTo>
                      <a:pt x="448954" y="128931"/>
                    </a:lnTo>
                    <a:lnTo>
                      <a:pt x="450384" y="127500"/>
                    </a:lnTo>
                    <a:lnTo>
                      <a:pt x="450384" y="126229"/>
                    </a:lnTo>
                    <a:cubicBezTo>
                      <a:pt x="450384" y="126229"/>
                      <a:pt x="451180" y="124480"/>
                      <a:pt x="451180" y="124480"/>
                    </a:cubicBezTo>
                    <a:lnTo>
                      <a:pt x="453564" y="120664"/>
                    </a:lnTo>
                    <a:lnTo>
                      <a:pt x="454359" y="118916"/>
                    </a:lnTo>
                    <a:lnTo>
                      <a:pt x="454359" y="117962"/>
                    </a:lnTo>
                    <a:cubicBezTo>
                      <a:pt x="454359" y="117962"/>
                      <a:pt x="455313" y="117008"/>
                      <a:pt x="455313" y="117008"/>
                    </a:cubicBezTo>
                    <a:lnTo>
                      <a:pt x="458174" y="114941"/>
                    </a:lnTo>
                    <a:lnTo>
                      <a:pt x="459764" y="113033"/>
                    </a:lnTo>
                    <a:lnTo>
                      <a:pt x="460083" y="111126"/>
                    </a:lnTo>
                    <a:lnTo>
                      <a:pt x="459446" y="109059"/>
                    </a:lnTo>
                    <a:lnTo>
                      <a:pt x="457857" y="106674"/>
                    </a:lnTo>
                    <a:lnTo>
                      <a:pt x="452769" y="100792"/>
                    </a:lnTo>
                    <a:lnTo>
                      <a:pt x="448795" y="98090"/>
                    </a:lnTo>
                    <a:lnTo>
                      <a:pt x="443707" y="95864"/>
                    </a:lnTo>
                    <a:lnTo>
                      <a:pt x="440369" y="95228"/>
                    </a:lnTo>
                    <a:lnTo>
                      <a:pt x="438779" y="96023"/>
                    </a:lnTo>
                    <a:lnTo>
                      <a:pt x="437190" y="95387"/>
                    </a:lnTo>
                    <a:lnTo>
                      <a:pt x="435599" y="93479"/>
                    </a:lnTo>
                    <a:lnTo>
                      <a:pt x="432897" y="91889"/>
                    </a:lnTo>
                    <a:lnTo>
                      <a:pt x="427015" y="90141"/>
                    </a:lnTo>
                    <a:lnTo>
                      <a:pt x="413660" y="83304"/>
                    </a:lnTo>
                    <a:lnTo>
                      <a:pt x="408256" y="79966"/>
                    </a:lnTo>
                    <a:lnTo>
                      <a:pt x="406506" y="77899"/>
                    </a:lnTo>
                    <a:lnTo>
                      <a:pt x="401578" y="74243"/>
                    </a:lnTo>
                    <a:lnTo>
                      <a:pt x="393471" y="68996"/>
                    </a:lnTo>
                    <a:lnTo>
                      <a:pt x="387270" y="66453"/>
                    </a:lnTo>
                    <a:lnTo>
                      <a:pt x="382978" y="66453"/>
                    </a:lnTo>
                    <a:cubicBezTo>
                      <a:pt x="382978" y="66453"/>
                      <a:pt x="375983" y="65022"/>
                      <a:pt x="375983" y="65022"/>
                    </a:cubicBezTo>
                    <a:lnTo>
                      <a:pt x="366444" y="61842"/>
                    </a:lnTo>
                    <a:lnTo>
                      <a:pt x="360879" y="58822"/>
                    </a:lnTo>
                    <a:lnTo>
                      <a:pt x="359449" y="55801"/>
                    </a:lnTo>
                    <a:lnTo>
                      <a:pt x="355951" y="52781"/>
                    </a:lnTo>
                    <a:lnTo>
                      <a:pt x="350387" y="49760"/>
                    </a:lnTo>
                    <a:lnTo>
                      <a:pt x="347526" y="47853"/>
                    </a:lnTo>
                    <a:lnTo>
                      <a:pt x="347526" y="46899"/>
                    </a:lnTo>
                    <a:cubicBezTo>
                      <a:pt x="347526" y="46899"/>
                      <a:pt x="345618" y="45627"/>
                      <a:pt x="345618" y="45627"/>
                    </a:cubicBezTo>
                    <a:lnTo>
                      <a:pt x="342438" y="44037"/>
                    </a:lnTo>
                    <a:lnTo>
                      <a:pt x="339100" y="41493"/>
                    </a:lnTo>
                    <a:lnTo>
                      <a:pt x="335443" y="37837"/>
                    </a:lnTo>
                    <a:lnTo>
                      <a:pt x="331469" y="32113"/>
                    </a:lnTo>
                    <a:lnTo>
                      <a:pt x="327176" y="24324"/>
                    </a:lnTo>
                    <a:lnTo>
                      <a:pt x="322566" y="19078"/>
                    </a:lnTo>
                    <a:lnTo>
                      <a:pt x="317638" y="16375"/>
                    </a:lnTo>
                    <a:lnTo>
                      <a:pt x="315253" y="14626"/>
                    </a:lnTo>
                    <a:lnTo>
                      <a:pt x="315253" y="13831"/>
                    </a:lnTo>
                    <a:cubicBezTo>
                      <a:pt x="315253" y="13831"/>
                      <a:pt x="314458" y="13036"/>
                      <a:pt x="314458" y="13036"/>
                    </a:cubicBezTo>
                    <a:lnTo>
                      <a:pt x="313982" y="12559"/>
                    </a:lnTo>
                    <a:lnTo>
                      <a:pt x="311756" y="10810"/>
                    </a:lnTo>
                    <a:lnTo>
                      <a:pt x="309689" y="7472"/>
                    </a:lnTo>
                    <a:lnTo>
                      <a:pt x="309212" y="5882"/>
                    </a:lnTo>
                    <a:lnTo>
                      <a:pt x="308894" y="5882"/>
                    </a:lnTo>
                    <a:cubicBezTo>
                      <a:pt x="308894" y="5882"/>
                      <a:pt x="296653" y="5882"/>
                      <a:pt x="296653" y="5882"/>
                    </a:cubicBezTo>
                    <a:lnTo>
                      <a:pt x="284888" y="5882"/>
                    </a:lnTo>
                    <a:cubicBezTo>
                      <a:pt x="284888" y="5882"/>
                      <a:pt x="283616" y="6677"/>
                      <a:pt x="283616" y="6677"/>
                    </a:cubicBezTo>
                    <a:lnTo>
                      <a:pt x="281868" y="6677"/>
                    </a:lnTo>
                    <a:cubicBezTo>
                      <a:pt x="281868" y="6677"/>
                      <a:pt x="280596" y="6041"/>
                      <a:pt x="280596" y="6041"/>
                    </a:cubicBezTo>
                    <a:lnTo>
                      <a:pt x="279324" y="6041"/>
                    </a:lnTo>
                    <a:cubicBezTo>
                      <a:pt x="279324" y="6041"/>
                      <a:pt x="277575" y="6677"/>
                      <a:pt x="277575" y="6677"/>
                    </a:cubicBezTo>
                    <a:lnTo>
                      <a:pt x="275986" y="7949"/>
                    </a:lnTo>
                    <a:lnTo>
                      <a:pt x="271534" y="16693"/>
                    </a:lnTo>
                    <a:lnTo>
                      <a:pt x="269309" y="20508"/>
                    </a:lnTo>
                    <a:lnTo>
                      <a:pt x="267719" y="23847"/>
                    </a:lnTo>
                    <a:lnTo>
                      <a:pt x="266446" y="29570"/>
                    </a:lnTo>
                    <a:lnTo>
                      <a:pt x="265970" y="30524"/>
                    </a:lnTo>
                    <a:lnTo>
                      <a:pt x="264539" y="28457"/>
                    </a:lnTo>
                    <a:lnTo>
                      <a:pt x="262472" y="23211"/>
                    </a:lnTo>
                    <a:lnTo>
                      <a:pt x="261518" y="20190"/>
                    </a:lnTo>
                    <a:lnTo>
                      <a:pt x="260247" y="16852"/>
                    </a:lnTo>
                    <a:lnTo>
                      <a:pt x="257862" y="12559"/>
                    </a:lnTo>
                    <a:lnTo>
                      <a:pt x="255160" y="11287"/>
                    </a:lnTo>
                    <a:lnTo>
                      <a:pt x="253411" y="10810"/>
                    </a:lnTo>
                    <a:lnTo>
                      <a:pt x="251026" y="10016"/>
                    </a:lnTo>
                    <a:lnTo>
                      <a:pt x="246733" y="9062"/>
                    </a:lnTo>
                    <a:lnTo>
                      <a:pt x="244826" y="9062"/>
                    </a:lnTo>
                    <a:cubicBezTo>
                      <a:pt x="244826" y="9062"/>
                      <a:pt x="232585" y="8744"/>
                      <a:pt x="232585" y="8744"/>
                    </a:cubicBezTo>
                    <a:lnTo>
                      <a:pt x="231630" y="8744"/>
                    </a:lnTo>
                    <a:cubicBezTo>
                      <a:pt x="231630" y="8744"/>
                      <a:pt x="226861" y="9062"/>
                      <a:pt x="226861" y="9062"/>
                    </a:cubicBezTo>
                    <a:lnTo>
                      <a:pt x="224477" y="8744"/>
                    </a:lnTo>
                    <a:lnTo>
                      <a:pt x="221933" y="6359"/>
                    </a:lnTo>
                    <a:lnTo>
                      <a:pt x="216210" y="2225"/>
                    </a:lnTo>
                    <a:lnTo>
                      <a:pt x="215097" y="954"/>
                    </a:lnTo>
                    <a:lnTo>
                      <a:pt x="212871" y="0"/>
                    </a:lnTo>
                    <a:lnTo>
                      <a:pt x="211600" y="0"/>
                    </a:lnTo>
                    <a:cubicBezTo>
                      <a:pt x="211600" y="0"/>
                      <a:pt x="210804" y="795"/>
                      <a:pt x="210804" y="795"/>
                    </a:cubicBezTo>
                    <a:lnTo>
                      <a:pt x="209850" y="4292"/>
                    </a:lnTo>
                    <a:lnTo>
                      <a:pt x="208738" y="7472"/>
                    </a:lnTo>
                    <a:lnTo>
                      <a:pt x="207466" y="9221"/>
                    </a:lnTo>
                    <a:lnTo>
                      <a:pt x="203333" y="10493"/>
                    </a:lnTo>
                    <a:lnTo>
                      <a:pt x="199517" y="11923"/>
                    </a:lnTo>
                    <a:lnTo>
                      <a:pt x="197451" y="12241"/>
                    </a:lnTo>
                    <a:lnTo>
                      <a:pt x="196338" y="13831"/>
                    </a:lnTo>
                    <a:lnTo>
                      <a:pt x="195860" y="16057"/>
                    </a:lnTo>
                    <a:lnTo>
                      <a:pt x="194906" y="18123"/>
                    </a:lnTo>
                    <a:lnTo>
                      <a:pt x="189502" y="21144"/>
                    </a:lnTo>
                    <a:lnTo>
                      <a:pt x="188230" y="22416"/>
                    </a:lnTo>
                    <a:lnTo>
                      <a:pt x="187594" y="25437"/>
                    </a:lnTo>
                    <a:lnTo>
                      <a:pt x="184573" y="29093"/>
                    </a:lnTo>
                    <a:lnTo>
                      <a:pt x="183619" y="30524"/>
                    </a:lnTo>
                    <a:lnTo>
                      <a:pt x="189024" y="35929"/>
                    </a:lnTo>
                    <a:lnTo>
                      <a:pt x="186640" y="43242"/>
                    </a:lnTo>
                    <a:lnTo>
                      <a:pt x="182983" y="55006"/>
                    </a:lnTo>
                    <a:lnTo>
                      <a:pt x="180121" y="64068"/>
                    </a:lnTo>
                    <a:lnTo>
                      <a:pt x="179645" y="65340"/>
                    </a:lnTo>
                    <a:lnTo>
                      <a:pt x="179009" y="67089"/>
                    </a:lnTo>
                    <a:lnTo>
                      <a:pt x="172809" y="69632"/>
                    </a:lnTo>
                    <a:lnTo>
                      <a:pt x="163747" y="73448"/>
                    </a:lnTo>
                    <a:lnTo>
                      <a:pt x="159136" y="75355"/>
                    </a:lnTo>
                    <a:lnTo>
                      <a:pt x="153254" y="77899"/>
                    </a:lnTo>
                    <a:lnTo>
                      <a:pt x="151824" y="79966"/>
                    </a:lnTo>
                    <a:lnTo>
                      <a:pt x="150075" y="81079"/>
                    </a:lnTo>
                    <a:lnTo>
                      <a:pt x="148167" y="82510"/>
                    </a:lnTo>
                    <a:lnTo>
                      <a:pt x="147531" y="84100"/>
                    </a:lnTo>
                    <a:lnTo>
                      <a:pt x="145783" y="85053"/>
                    </a:lnTo>
                    <a:lnTo>
                      <a:pt x="144192" y="88551"/>
                    </a:lnTo>
                    <a:lnTo>
                      <a:pt x="144192" y="91253"/>
                    </a:lnTo>
                    <a:lnTo>
                      <a:pt x="145147" y="93161"/>
                    </a:lnTo>
                    <a:lnTo>
                      <a:pt x="146896" y="93956"/>
                    </a:lnTo>
                    <a:lnTo>
                      <a:pt x="147372" y="96182"/>
                    </a:lnTo>
                    <a:lnTo>
                      <a:pt x="147849" y="97771"/>
                    </a:lnTo>
                    <a:lnTo>
                      <a:pt x="149122" y="99044"/>
                    </a:lnTo>
                    <a:lnTo>
                      <a:pt x="148803" y="99997"/>
                    </a:lnTo>
                    <a:lnTo>
                      <a:pt x="147849" y="100792"/>
                    </a:lnTo>
                    <a:lnTo>
                      <a:pt x="145942" y="101269"/>
                    </a:lnTo>
                    <a:lnTo>
                      <a:pt x="144670" y="103495"/>
                    </a:lnTo>
                    <a:lnTo>
                      <a:pt x="143238" y="109059"/>
                    </a:lnTo>
                    <a:lnTo>
                      <a:pt x="143238" y="111126"/>
                    </a:lnTo>
                    <a:cubicBezTo>
                      <a:pt x="143238" y="111126"/>
                      <a:pt x="144670" y="116213"/>
                      <a:pt x="144670" y="116213"/>
                    </a:cubicBezTo>
                    <a:lnTo>
                      <a:pt x="145624" y="118916"/>
                    </a:lnTo>
                    <a:lnTo>
                      <a:pt x="148009" y="128772"/>
                    </a:lnTo>
                    <a:lnTo>
                      <a:pt x="148326" y="131475"/>
                    </a:lnTo>
                    <a:lnTo>
                      <a:pt x="144988" y="135291"/>
                    </a:lnTo>
                    <a:lnTo>
                      <a:pt x="143716" y="137516"/>
                    </a:lnTo>
                    <a:lnTo>
                      <a:pt x="143238" y="139583"/>
                    </a:lnTo>
                    <a:lnTo>
                      <a:pt x="143238" y="141173"/>
                    </a:lnTo>
                    <a:cubicBezTo>
                      <a:pt x="143238" y="141173"/>
                      <a:pt x="143557" y="142603"/>
                      <a:pt x="143557" y="142603"/>
                    </a:cubicBezTo>
                    <a:lnTo>
                      <a:pt x="146259" y="147214"/>
                    </a:lnTo>
                    <a:lnTo>
                      <a:pt x="149439" y="151347"/>
                    </a:lnTo>
                    <a:lnTo>
                      <a:pt x="151029" y="153573"/>
                    </a:lnTo>
                    <a:lnTo>
                      <a:pt x="151029" y="156434"/>
                    </a:lnTo>
                    <a:lnTo>
                      <a:pt x="150234" y="158183"/>
                    </a:lnTo>
                    <a:lnTo>
                      <a:pt x="148485" y="158819"/>
                    </a:lnTo>
                    <a:lnTo>
                      <a:pt x="144670" y="159932"/>
                    </a:lnTo>
                    <a:lnTo>
                      <a:pt x="143080" y="161681"/>
                    </a:lnTo>
                    <a:lnTo>
                      <a:pt x="141331" y="161999"/>
                    </a:lnTo>
                    <a:lnTo>
                      <a:pt x="139741" y="160727"/>
                    </a:lnTo>
                    <a:lnTo>
                      <a:pt x="137993" y="161045"/>
                    </a:lnTo>
                    <a:lnTo>
                      <a:pt x="135767" y="162158"/>
                    </a:lnTo>
                    <a:lnTo>
                      <a:pt x="134972" y="165019"/>
                    </a:lnTo>
                    <a:lnTo>
                      <a:pt x="133065" y="169948"/>
                    </a:lnTo>
                    <a:lnTo>
                      <a:pt x="131474" y="171219"/>
                    </a:lnTo>
                    <a:lnTo>
                      <a:pt x="130203" y="174876"/>
                    </a:lnTo>
                    <a:lnTo>
                      <a:pt x="127977" y="180281"/>
                    </a:lnTo>
                    <a:lnTo>
                      <a:pt x="126864" y="183461"/>
                    </a:lnTo>
                    <a:lnTo>
                      <a:pt x="126387" y="185845"/>
                    </a:lnTo>
                    <a:lnTo>
                      <a:pt x="124162" y="187435"/>
                    </a:lnTo>
                    <a:lnTo>
                      <a:pt x="121618" y="190456"/>
                    </a:lnTo>
                    <a:lnTo>
                      <a:pt x="119710" y="193317"/>
                    </a:lnTo>
                    <a:lnTo>
                      <a:pt x="118915" y="194112"/>
                    </a:lnTo>
                    <a:lnTo>
                      <a:pt x="117484" y="194430"/>
                    </a:lnTo>
                    <a:lnTo>
                      <a:pt x="116371" y="197133"/>
                    </a:lnTo>
                    <a:lnTo>
                      <a:pt x="112715" y="201107"/>
                    </a:lnTo>
                    <a:lnTo>
                      <a:pt x="111761" y="205718"/>
                    </a:lnTo>
                    <a:lnTo>
                      <a:pt x="110489" y="208102"/>
                    </a:lnTo>
                    <a:lnTo>
                      <a:pt x="110489" y="212554"/>
                    </a:lnTo>
                    <a:cubicBezTo>
                      <a:pt x="110489" y="212554"/>
                      <a:pt x="108264" y="220662"/>
                      <a:pt x="108264" y="220662"/>
                    </a:cubicBezTo>
                    <a:lnTo>
                      <a:pt x="107946" y="222410"/>
                    </a:lnTo>
                    <a:lnTo>
                      <a:pt x="105879" y="223841"/>
                    </a:lnTo>
                    <a:lnTo>
                      <a:pt x="103177" y="227021"/>
                    </a:lnTo>
                    <a:lnTo>
                      <a:pt x="102223" y="229405"/>
                    </a:lnTo>
                    <a:lnTo>
                      <a:pt x="103494" y="236241"/>
                    </a:lnTo>
                    <a:lnTo>
                      <a:pt x="105084" y="243236"/>
                    </a:lnTo>
                    <a:lnTo>
                      <a:pt x="105084" y="246575"/>
                    </a:lnTo>
                    <a:cubicBezTo>
                      <a:pt x="105084" y="246575"/>
                      <a:pt x="104607" y="251027"/>
                      <a:pt x="104607" y="251027"/>
                    </a:cubicBezTo>
                    <a:lnTo>
                      <a:pt x="104130" y="252934"/>
                    </a:lnTo>
                    <a:lnTo>
                      <a:pt x="105243" y="253729"/>
                    </a:lnTo>
                    <a:lnTo>
                      <a:pt x="106992" y="254206"/>
                    </a:lnTo>
                    <a:lnTo>
                      <a:pt x="107468" y="255955"/>
                    </a:lnTo>
                    <a:lnTo>
                      <a:pt x="106197" y="257226"/>
                    </a:lnTo>
                    <a:lnTo>
                      <a:pt x="105720" y="259293"/>
                    </a:lnTo>
                    <a:lnTo>
                      <a:pt x="104290" y="261678"/>
                    </a:lnTo>
                    <a:lnTo>
                      <a:pt x="100156" y="262632"/>
                    </a:lnTo>
                    <a:lnTo>
                      <a:pt x="98725" y="261837"/>
                    </a:lnTo>
                    <a:lnTo>
                      <a:pt x="98248" y="262632"/>
                    </a:lnTo>
                    <a:lnTo>
                      <a:pt x="98248" y="264381"/>
                    </a:lnTo>
                    <a:cubicBezTo>
                      <a:pt x="98248" y="264381"/>
                      <a:pt x="97612" y="266447"/>
                      <a:pt x="97612" y="266447"/>
                    </a:cubicBezTo>
                    <a:lnTo>
                      <a:pt x="95387" y="271853"/>
                    </a:lnTo>
                    <a:lnTo>
                      <a:pt x="93956" y="276781"/>
                    </a:lnTo>
                    <a:lnTo>
                      <a:pt x="93161" y="279006"/>
                    </a:lnTo>
                    <a:lnTo>
                      <a:pt x="93479" y="280755"/>
                    </a:lnTo>
                    <a:lnTo>
                      <a:pt x="94115" y="281868"/>
                    </a:lnTo>
                    <a:lnTo>
                      <a:pt x="94115" y="282822"/>
                    </a:lnTo>
                    <a:cubicBezTo>
                      <a:pt x="94115" y="282822"/>
                      <a:pt x="93002" y="283935"/>
                      <a:pt x="93002" y="283935"/>
                    </a:cubicBezTo>
                    <a:lnTo>
                      <a:pt x="91889" y="285843"/>
                    </a:lnTo>
                    <a:lnTo>
                      <a:pt x="90776" y="286161"/>
                    </a:lnTo>
                    <a:lnTo>
                      <a:pt x="89505" y="285684"/>
                    </a:lnTo>
                    <a:lnTo>
                      <a:pt x="88233" y="286797"/>
                    </a:lnTo>
                    <a:lnTo>
                      <a:pt x="87914" y="289181"/>
                    </a:lnTo>
                    <a:lnTo>
                      <a:pt x="87120" y="292202"/>
                    </a:lnTo>
                    <a:lnTo>
                      <a:pt x="86801" y="295699"/>
                    </a:lnTo>
                    <a:lnTo>
                      <a:pt x="86325" y="300151"/>
                    </a:lnTo>
                    <a:lnTo>
                      <a:pt x="88074" y="303171"/>
                    </a:lnTo>
                    <a:lnTo>
                      <a:pt x="90299" y="308736"/>
                    </a:lnTo>
                    <a:lnTo>
                      <a:pt x="91889" y="310007"/>
                    </a:lnTo>
                    <a:lnTo>
                      <a:pt x="93637" y="310007"/>
                    </a:lnTo>
                    <a:cubicBezTo>
                      <a:pt x="93637" y="310007"/>
                      <a:pt x="95069" y="311120"/>
                      <a:pt x="95069" y="311120"/>
                    </a:cubicBezTo>
                    <a:lnTo>
                      <a:pt x="95863" y="312392"/>
                    </a:lnTo>
                    <a:lnTo>
                      <a:pt x="94750" y="314776"/>
                    </a:lnTo>
                    <a:lnTo>
                      <a:pt x="92843" y="315095"/>
                    </a:lnTo>
                    <a:lnTo>
                      <a:pt x="92843" y="316366"/>
                    </a:lnTo>
                    <a:cubicBezTo>
                      <a:pt x="92843" y="316366"/>
                      <a:pt x="93161" y="319387"/>
                      <a:pt x="93161" y="319387"/>
                    </a:cubicBezTo>
                    <a:lnTo>
                      <a:pt x="93796" y="322248"/>
                    </a:lnTo>
                    <a:lnTo>
                      <a:pt x="95545" y="323679"/>
                    </a:lnTo>
                    <a:lnTo>
                      <a:pt x="96341" y="327495"/>
                    </a:lnTo>
                    <a:lnTo>
                      <a:pt x="98089" y="328767"/>
                    </a:lnTo>
                    <a:lnTo>
                      <a:pt x="98089" y="333695"/>
                    </a:lnTo>
                    <a:cubicBezTo>
                      <a:pt x="98089" y="333695"/>
                      <a:pt x="99679" y="339418"/>
                      <a:pt x="99679" y="339418"/>
                    </a:cubicBezTo>
                    <a:lnTo>
                      <a:pt x="101586" y="341167"/>
                    </a:lnTo>
                    <a:lnTo>
                      <a:pt x="102382" y="341962"/>
                    </a:lnTo>
                    <a:lnTo>
                      <a:pt x="101745" y="344506"/>
                    </a:lnTo>
                    <a:lnTo>
                      <a:pt x="100315" y="346572"/>
                    </a:lnTo>
                    <a:lnTo>
                      <a:pt x="99997" y="349752"/>
                    </a:lnTo>
                    <a:lnTo>
                      <a:pt x="100473" y="352136"/>
                    </a:lnTo>
                    <a:lnTo>
                      <a:pt x="102382" y="354362"/>
                    </a:lnTo>
                    <a:lnTo>
                      <a:pt x="103812" y="354680"/>
                    </a:lnTo>
                    <a:lnTo>
                      <a:pt x="105879" y="353726"/>
                    </a:lnTo>
                    <a:lnTo>
                      <a:pt x="108105" y="354839"/>
                    </a:lnTo>
                    <a:lnTo>
                      <a:pt x="108422" y="356747"/>
                    </a:lnTo>
                    <a:lnTo>
                      <a:pt x="108740" y="358495"/>
                    </a:lnTo>
                    <a:lnTo>
                      <a:pt x="107628" y="360721"/>
                    </a:lnTo>
                    <a:lnTo>
                      <a:pt x="106356" y="364855"/>
                    </a:lnTo>
                    <a:lnTo>
                      <a:pt x="106038" y="368988"/>
                    </a:lnTo>
                    <a:lnTo>
                      <a:pt x="106356" y="375347"/>
                    </a:lnTo>
                    <a:lnTo>
                      <a:pt x="106992" y="380276"/>
                    </a:lnTo>
                    <a:lnTo>
                      <a:pt x="106992" y="383455"/>
                    </a:lnTo>
                    <a:cubicBezTo>
                      <a:pt x="106992" y="383455"/>
                      <a:pt x="107310" y="384886"/>
                      <a:pt x="107310" y="384886"/>
                    </a:cubicBezTo>
                    <a:lnTo>
                      <a:pt x="106515" y="385840"/>
                    </a:lnTo>
                    <a:lnTo>
                      <a:pt x="104607" y="386317"/>
                    </a:lnTo>
                    <a:lnTo>
                      <a:pt x="103017" y="386317"/>
                    </a:lnTo>
                    <a:cubicBezTo>
                      <a:pt x="103017" y="386317"/>
                      <a:pt x="101586" y="387270"/>
                      <a:pt x="101586" y="387270"/>
                    </a:cubicBezTo>
                    <a:lnTo>
                      <a:pt x="101269" y="388860"/>
                    </a:lnTo>
                    <a:lnTo>
                      <a:pt x="100156" y="391563"/>
                    </a:lnTo>
                    <a:lnTo>
                      <a:pt x="99043" y="393471"/>
                    </a:lnTo>
                    <a:lnTo>
                      <a:pt x="96976" y="396332"/>
                    </a:lnTo>
                    <a:lnTo>
                      <a:pt x="95704" y="399353"/>
                    </a:lnTo>
                    <a:lnTo>
                      <a:pt x="94750" y="401261"/>
                    </a:lnTo>
                    <a:lnTo>
                      <a:pt x="94750" y="402533"/>
                    </a:lnTo>
                    <a:cubicBezTo>
                      <a:pt x="94750" y="402533"/>
                      <a:pt x="94115" y="405076"/>
                      <a:pt x="94115" y="405076"/>
                    </a:cubicBezTo>
                    <a:lnTo>
                      <a:pt x="93320" y="407302"/>
                    </a:lnTo>
                    <a:lnTo>
                      <a:pt x="91730" y="414615"/>
                    </a:lnTo>
                    <a:lnTo>
                      <a:pt x="89663" y="416205"/>
                    </a:lnTo>
                    <a:lnTo>
                      <a:pt x="87914" y="417000"/>
                    </a:lnTo>
                    <a:lnTo>
                      <a:pt x="87120" y="417954"/>
                    </a:lnTo>
                    <a:lnTo>
                      <a:pt x="87755" y="419861"/>
                    </a:lnTo>
                    <a:lnTo>
                      <a:pt x="89505" y="420497"/>
                    </a:lnTo>
                    <a:lnTo>
                      <a:pt x="90140" y="422087"/>
                    </a:lnTo>
                    <a:lnTo>
                      <a:pt x="90140" y="424630"/>
                    </a:lnTo>
                    <a:cubicBezTo>
                      <a:pt x="90140" y="424630"/>
                      <a:pt x="91094" y="427015"/>
                      <a:pt x="91094" y="427015"/>
                    </a:cubicBezTo>
                    <a:lnTo>
                      <a:pt x="91094" y="429877"/>
                    </a:lnTo>
                    <a:cubicBezTo>
                      <a:pt x="91094" y="429877"/>
                      <a:pt x="92048" y="435123"/>
                      <a:pt x="92048" y="435123"/>
                    </a:cubicBezTo>
                    <a:lnTo>
                      <a:pt x="91094" y="438621"/>
                    </a:lnTo>
                    <a:lnTo>
                      <a:pt x="91412" y="441641"/>
                    </a:lnTo>
                    <a:lnTo>
                      <a:pt x="91412" y="444662"/>
                    </a:lnTo>
                    <a:cubicBezTo>
                      <a:pt x="91412" y="444662"/>
                      <a:pt x="89822" y="447046"/>
                      <a:pt x="89822" y="447046"/>
                    </a:cubicBezTo>
                    <a:lnTo>
                      <a:pt x="86801" y="447523"/>
                    </a:lnTo>
                    <a:lnTo>
                      <a:pt x="85053" y="449590"/>
                    </a:lnTo>
                    <a:lnTo>
                      <a:pt x="82191" y="451975"/>
                    </a:lnTo>
                    <a:lnTo>
                      <a:pt x="81873" y="453882"/>
                    </a:lnTo>
                    <a:lnTo>
                      <a:pt x="81397" y="455631"/>
                    </a:lnTo>
                    <a:lnTo>
                      <a:pt x="80284" y="456267"/>
                    </a:lnTo>
                    <a:lnTo>
                      <a:pt x="78535" y="456267"/>
                    </a:lnTo>
                    <a:lnTo>
                      <a:pt x="77104" y="456585"/>
                    </a:lnTo>
                    <a:lnTo>
                      <a:pt x="75037" y="458811"/>
                    </a:lnTo>
                    <a:lnTo>
                      <a:pt x="72811" y="460083"/>
                    </a:lnTo>
                    <a:lnTo>
                      <a:pt x="72335" y="461831"/>
                    </a:lnTo>
                    <a:lnTo>
                      <a:pt x="72335" y="464057"/>
                    </a:lnTo>
                    <a:cubicBezTo>
                      <a:pt x="72335" y="464057"/>
                      <a:pt x="71381" y="465329"/>
                      <a:pt x="71381" y="465329"/>
                    </a:cubicBezTo>
                    <a:lnTo>
                      <a:pt x="69950" y="467872"/>
                    </a:lnTo>
                    <a:lnTo>
                      <a:pt x="68996" y="470575"/>
                    </a:lnTo>
                    <a:lnTo>
                      <a:pt x="69950" y="473119"/>
                    </a:lnTo>
                    <a:lnTo>
                      <a:pt x="70904" y="477570"/>
                    </a:lnTo>
                    <a:lnTo>
                      <a:pt x="70904" y="479478"/>
                    </a:lnTo>
                    <a:cubicBezTo>
                      <a:pt x="70904" y="479478"/>
                      <a:pt x="69791" y="483134"/>
                      <a:pt x="69791" y="483134"/>
                    </a:cubicBezTo>
                    <a:lnTo>
                      <a:pt x="68678" y="485519"/>
                    </a:lnTo>
                    <a:lnTo>
                      <a:pt x="69632" y="488540"/>
                    </a:lnTo>
                    <a:lnTo>
                      <a:pt x="70427" y="490288"/>
                    </a:lnTo>
                    <a:lnTo>
                      <a:pt x="69632" y="494104"/>
                    </a:lnTo>
                    <a:lnTo>
                      <a:pt x="68996" y="496489"/>
                    </a:lnTo>
                    <a:lnTo>
                      <a:pt x="69473" y="500781"/>
                    </a:lnTo>
                    <a:lnTo>
                      <a:pt x="71540" y="505709"/>
                    </a:lnTo>
                    <a:lnTo>
                      <a:pt x="73448" y="510002"/>
                    </a:lnTo>
                    <a:lnTo>
                      <a:pt x="73765" y="515089"/>
                    </a:lnTo>
                    <a:lnTo>
                      <a:pt x="74242" y="519063"/>
                    </a:lnTo>
                    <a:lnTo>
                      <a:pt x="75196" y="523356"/>
                    </a:lnTo>
                    <a:lnTo>
                      <a:pt x="77104" y="525105"/>
                    </a:lnTo>
                    <a:lnTo>
                      <a:pt x="78535" y="526535"/>
                    </a:lnTo>
                    <a:lnTo>
                      <a:pt x="78217" y="528602"/>
                    </a:lnTo>
                    <a:lnTo>
                      <a:pt x="77104" y="531146"/>
                    </a:lnTo>
                    <a:lnTo>
                      <a:pt x="75515" y="533054"/>
                    </a:lnTo>
                    <a:lnTo>
                      <a:pt x="71698" y="533690"/>
                    </a:lnTo>
                    <a:lnTo>
                      <a:pt x="68520" y="535438"/>
                    </a:lnTo>
                    <a:lnTo>
                      <a:pt x="65975" y="536710"/>
                    </a:lnTo>
                    <a:lnTo>
                      <a:pt x="64068" y="538141"/>
                    </a:lnTo>
                    <a:lnTo>
                      <a:pt x="62637" y="539731"/>
                    </a:lnTo>
                    <a:lnTo>
                      <a:pt x="62001" y="541479"/>
                    </a:lnTo>
                    <a:lnTo>
                      <a:pt x="62478" y="548792"/>
                    </a:lnTo>
                    <a:lnTo>
                      <a:pt x="62160" y="551495"/>
                    </a:lnTo>
                    <a:lnTo>
                      <a:pt x="60888" y="555310"/>
                    </a:lnTo>
                    <a:lnTo>
                      <a:pt x="59617" y="558490"/>
                    </a:lnTo>
                    <a:lnTo>
                      <a:pt x="59139" y="559444"/>
                    </a:lnTo>
                    <a:lnTo>
                      <a:pt x="59139" y="560875"/>
                    </a:lnTo>
                    <a:cubicBezTo>
                      <a:pt x="59139" y="560875"/>
                      <a:pt x="58821" y="562146"/>
                      <a:pt x="58821" y="562146"/>
                    </a:cubicBezTo>
                    <a:lnTo>
                      <a:pt x="57391" y="562465"/>
                    </a:lnTo>
                    <a:lnTo>
                      <a:pt x="55483" y="561829"/>
                    </a:lnTo>
                    <a:lnTo>
                      <a:pt x="54370" y="562146"/>
                    </a:lnTo>
                    <a:lnTo>
                      <a:pt x="53576" y="563101"/>
                    </a:lnTo>
                    <a:lnTo>
                      <a:pt x="54211" y="565485"/>
                    </a:lnTo>
                    <a:lnTo>
                      <a:pt x="54847" y="569777"/>
                    </a:lnTo>
                    <a:lnTo>
                      <a:pt x="55800" y="571526"/>
                    </a:lnTo>
                    <a:lnTo>
                      <a:pt x="55483" y="572957"/>
                    </a:lnTo>
                    <a:lnTo>
                      <a:pt x="55165" y="575978"/>
                    </a:lnTo>
                    <a:lnTo>
                      <a:pt x="53893" y="578521"/>
                    </a:lnTo>
                    <a:lnTo>
                      <a:pt x="52144" y="578521"/>
                    </a:lnTo>
                    <a:cubicBezTo>
                      <a:pt x="52144" y="578521"/>
                      <a:pt x="51031" y="579475"/>
                      <a:pt x="51031" y="579475"/>
                    </a:cubicBezTo>
                    <a:lnTo>
                      <a:pt x="50555" y="581224"/>
                    </a:lnTo>
                    <a:lnTo>
                      <a:pt x="51031" y="583450"/>
                    </a:lnTo>
                    <a:lnTo>
                      <a:pt x="53257" y="585357"/>
                    </a:lnTo>
                    <a:lnTo>
                      <a:pt x="54052" y="586629"/>
                    </a:lnTo>
                    <a:lnTo>
                      <a:pt x="53735" y="588219"/>
                    </a:lnTo>
                    <a:lnTo>
                      <a:pt x="51985" y="588855"/>
                    </a:lnTo>
                    <a:lnTo>
                      <a:pt x="51031" y="590127"/>
                    </a:lnTo>
                    <a:lnTo>
                      <a:pt x="50078" y="592988"/>
                    </a:lnTo>
                    <a:lnTo>
                      <a:pt x="48805" y="596327"/>
                    </a:lnTo>
                    <a:lnTo>
                      <a:pt x="47375" y="598712"/>
                    </a:lnTo>
                    <a:lnTo>
                      <a:pt x="47057" y="602050"/>
                    </a:lnTo>
                    <a:lnTo>
                      <a:pt x="48965" y="605548"/>
                    </a:lnTo>
                    <a:lnTo>
                      <a:pt x="48965" y="609045"/>
                    </a:lnTo>
                    <a:cubicBezTo>
                      <a:pt x="48965" y="609045"/>
                      <a:pt x="48647" y="619220"/>
                      <a:pt x="48647" y="619220"/>
                    </a:cubicBezTo>
                    <a:lnTo>
                      <a:pt x="48647" y="622717"/>
                    </a:lnTo>
                    <a:cubicBezTo>
                      <a:pt x="48647" y="622717"/>
                      <a:pt x="49124" y="628440"/>
                      <a:pt x="49124" y="628440"/>
                    </a:cubicBezTo>
                    <a:lnTo>
                      <a:pt x="48329" y="630030"/>
                    </a:lnTo>
                    <a:lnTo>
                      <a:pt x="48011" y="631461"/>
                    </a:lnTo>
                    <a:lnTo>
                      <a:pt x="49918" y="635595"/>
                    </a:lnTo>
                    <a:lnTo>
                      <a:pt x="51985" y="642271"/>
                    </a:lnTo>
                    <a:lnTo>
                      <a:pt x="52622" y="644974"/>
                    </a:lnTo>
                    <a:lnTo>
                      <a:pt x="52303" y="646882"/>
                    </a:lnTo>
                    <a:lnTo>
                      <a:pt x="49442" y="648472"/>
                    </a:lnTo>
                    <a:lnTo>
                      <a:pt x="47057" y="649107"/>
                    </a:lnTo>
                    <a:lnTo>
                      <a:pt x="45627" y="647995"/>
                    </a:lnTo>
                    <a:lnTo>
                      <a:pt x="44673" y="648472"/>
                    </a:lnTo>
                    <a:lnTo>
                      <a:pt x="43560" y="650379"/>
                    </a:lnTo>
                    <a:lnTo>
                      <a:pt x="42288" y="651969"/>
                    </a:lnTo>
                    <a:lnTo>
                      <a:pt x="41811" y="653559"/>
                    </a:lnTo>
                    <a:lnTo>
                      <a:pt x="43082" y="655626"/>
                    </a:lnTo>
                    <a:lnTo>
                      <a:pt x="43719" y="659600"/>
                    </a:lnTo>
                    <a:lnTo>
                      <a:pt x="42288" y="661349"/>
                    </a:lnTo>
                    <a:lnTo>
                      <a:pt x="41175" y="663257"/>
                    </a:lnTo>
                    <a:lnTo>
                      <a:pt x="41493" y="665641"/>
                    </a:lnTo>
                    <a:lnTo>
                      <a:pt x="41969" y="670093"/>
                    </a:lnTo>
                    <a:lnTo>
                      <a:pt x="41016" y="677565"/>
                    </a:lnTo>
                    <a:lnTo>
                      <a:pt x="42288" y="680267"/>
                    </a:lnTo>
                    <a:lnTo>
                      <a:pt x="43719" y="681539"/>
                    </a:lnTo>
                    <a:lnTo>
                      <a:pt x="48170" y="682970"/>
                    </a:lnTo>
                    <a:lnTo>
                      <a:pt x="51509" y="683765"/>
                    </a:lnTo>
                    <a:lnTo>
                      <a:pt x="52463" y="686150"/>
                    </a:lnTo>
                    <a:lnTo>
                      <a:pt x="52144" y="688216"/>
                    </a:lnTo>
                    <a:lnTo>
                      <a:pt x="50555" y="689170"/>
                    </a:lnTo>
                    <a:lnTo>
                      <a:pt x="48170" y="689965"/>
                    </a:lnTo>
                    <a:lnTo>
                      <a:pt x="48170" y="693145"/>
                    </a:lnTo>
                    <a:lnTo>
                      <a:pt x="50237" y="696165"/>
                    </a:lnTo>
                    <a:lnTo>
                      <a:pt x="52622" y="698391"/>
                    </a:lnTo>
                    <a:lnTo>
                      <a:pt x="53098" y="700298"/>
                    </a:lnTo>
                    <a:lnTo>
                      <a:pt x="53098" y="702365"/>
                    </a:lnTo>
                    <a:cubicBezTo>
                      <a:pt x="53098" y="702365"/>
                      <a:pt x="51350" y="704114"/>
                      <a:pt x="51350" y="704114"/>
                    </a:cubicBezTo>
                    <a:lnTo>
                      <a:pt x="53576" y="707770"/>
                    </a:lnTo>
                    <a:lnTo>
                      <a:pt x="54529" y="710314"/>
                    </a:lnTo>
                    <a:lnTo>
                      <a:pt x="53416" y="712222"/>
                    </a:lnTo>
                    <a:lnTo>
                      <a:pt x="51985" y="715084"/>
                    </a:lnTo>
                    <a:lnTo>
                      <a:pt x="50714" y="716514"/>
                    </a:lnTo>
                    <a:lnTo>
                      <a:pt x="50714" y="718104"/>
                    </a:lnTo>
                    <a:cubicBezTo>
                      <a:pt x="50714" y="718104"/>
                      <a:pt x="50237" y="721284"/>
                      <a:pt x="50237" y="721284"/>
                    </a:cubicBezTo>
                    <a:lnTo>
                      <a:pt x="50237" y="724463"/>
                    </a:lnTo>
                    <a:cubicBezTo>
                      <a:pt x="50237" y="724463"/>
                      <a:pt x="50555" y="726371"/>
                      <a:pt x="50555" y="726371"/>
                    </a:cubicBezTo>
                    <a:lnTo>
                      <a:pt x="64703" y="727802"/>
                    </a:lnTo>
                    <a:lnTo>
                      <a:pt x="67883" y="728438"/>
                    </a:lnTo>
                    <a:lnTo>
                      <a:pt x="69632" y="730345"/>
                    </a:lnTo>
                    <a:lnTo>
                      <a:pt x="69314" y="732730"/>
                    </a:lnTo>
                    <a:lnTo>
                      <a:pt x="67566" y="735274"/>
                    </a:lnTo>
                    <a:lnTo>
                      <a:pt x="66453" y="739884"/>
                    </a:lnTo>
                    <a:lnTo>
                      <a:pt x="63591" y="740679"/>
                    </a:lnTo>
                    <a:lnTo>
                      <a:pt x="60729" y="739407"/>
                    </a:lnTo>
                    <a:lnTo>
                      <a:pt x="57709" y="739884"/>
                    </a:lnTo>
                    <a:lnTo>
                      <a:pt x="55165" y="740202"/>
                    </a:lnTo>
                    <a:lnTo>
                      <a:pt x="51350" y="740202"/>
                    </a:lnTo>
                    <a:cubicBezTo>
                      <a:pt x="51350" y="740202"/>
                      <a:pt x="46421" y="740997"/>
                      <a:pt x="46421" y="740997"/>
                    </a:cubicBezTo>
                    <a:lnTo>
                      <a:pt x="43401" y="740361"/>
                    </a:lnTo>
                    <a:lnTo>
                      <a:pt x="43082" y="742110"/>
                    </a:lnTo>
                    <a:lnTo>
                      <a:pt x="44036" y="745130"/>
                    </a:lnTo>
                    <a:lnTo>
                      <a:pt x="50555" y="746084"/>
                    </a:lnTo>
                    <a:lnTo>
                      <a:pt x="56754" y="747833"/>
                    </a:lnTo>
                    <a:lnTo>
                      <a:pt x="58663" y="751012"/>
                    </a:lnTo>
                    <a:lnTo>
                      <a:pt x="61206" y="754510"/>
                    </a:lnTo>
                    <a:lnTo>
                      <a:pt x="63749" y="756736"/>
                    </a:lnTo>
                    <a:lnTo>
                      <a:pt x="63749" y="760392"/>
                    </a:lnTo>
                    <a:cubicBezTo>
                      <a:pt x="63749" y="760392"/>
                      <a:pt x="59775" y="764208"/>
                      <a:pt x="59775" y="764208"/>
                    </a:cubicBezTo>
                    <a:lnTo>
                      <a:pt x="59299" y="766910"/>
                    </a:lnTo>
                    <a:lnTo>
                      <a:pt x="54052" y="767705"/>
                    </a:lnTo>
                    <a:lnTo>
                      <a:pt x="52463" y="769295"/>
                    </a:lnTo>
                    <a:lnTo>
                      <a:pt x="51668" y="774541"/>
                    </a:lnTo>
                    <a:lnTo>
                      <a:pt x="52303" y="778675"/>
                    </a:lnTo>
                    <a:lnTo>
                      <a:pt x="54370" y="780106"/>
                    </a:lnTo>
                    <a:lnTo>
                      <a:pt x="55800" y="782808"/>
                    </a:lnTo>
                    <a:lnTo>
                      <a:pt x="54211" y="785988"/>
                    </a:lnTo>
                    <a:lnTo>
                      <a:pt x="50555" y="788213"/>
                    </a:lnTo>
                    <a:lnTo>
                      <a:pt x="48647" y="790280"/>
                    </a:lnTo>
                    <a:lnTo>
                      <a:pt x="49918" y="791870"/>
                    </a:lnTo>
                    <a:lnTo>
                      <a:pt x="51509" y="794573"/>
                    </a:lnTo>
                    <a:lnTo>
                      <a:pt x="51985" y="796003"/>
                    </a:lnTo>
                    <a:lnTo>
                      <a:pt x="52939" y="799819"/>
                    </a:lnTo>
                    <a:lnTo>
                      <a:pt x="54052" y="805224"/>
                    </a:lnTo>
                    <a:lnTo>
                      <a:pt x="54052" y="807927"/>
                    </a:lnTo>
                    <a:cubicBezTo>
                      <a:pt x="54052" y="807927"/>
                      <a:pt x="52939" y="809834"/>
                      <a:pt x="52939" y="809834"/>
                    </a:cubicBezTo>
                    <a:lnTo>
                      <a:pt x="49442" y="812855"/>
                    </a:lnTo>
                    <a:lnTo>
                      <a:pt x="47057" y="814286"/>
                    </a:lnTo>
                    <a:lnTo>
                      <a:pt x="46580" y="818101"/>
                    </a:lnTo>
                    <a:lnTo>
                      <a:pt x="46580" y="820963"/>
                    </a:lnTo>
                    <a:cubicBezTo>
                      <a:pt x="46580" y="820963"/>
                      <a:pt x="46580" y="823506"/>
                      <a:pt x="46580" y="823506"/>
                    </a:cubicBezTo>
                    <a:lnTo>
                      <a:pt x="48170" y="825573"/>
                    </a:lnTo>
                    <a:lnTo>
                      <a:pt x="48170" y="827640"/>
                    </a:lnTo>
                    <a:cubicBezTo>
                      <a:pt x="48170" y="827640"/>
                      <a:pt x="45944" y="828117"/>
                      <a:pt x="45944" y="828117"/>
                    </a:cubicBezTo>
                    <a:lnTo>
                      <a:pt x="44195" y="829071"/>
                    </a:lnTo>
                    <a:lnTo>
                      <a:pt x="42447" y="832727"/>
                    </a:lnTo>
                    <a:lnTo>
                      <a:pt x="37359" y="836543"/>
                    </a:lnTo>
                    <a:lnTo>
                      <a:pt x="35611" y="838292"/>
                    </a:lnTo>
                    <a:lnTo>
                      <a:pt x="35611" y="841153"/>
                    </a:lnTo>
                    <a:cubicBezTo>
                      <a:pt x="35611" y="841153"/>
                      <a:pt x="33703" y="845287"/>
                      <a:pt x="33703" y="845287"/>
                    </a:cubicBezTo>
                    <a:lnTo>
                      <a:pt x="31954" y="848943"/>
                    </a:lnTo>
                    <a:lnTo>
                      <a:pt x="30683" y="852281"/>
                    </a:lnTo>
                    <a:lnTo>
                      <a:pt x="31000" y="855779"/>
                    </a:lnTo>
                    <a:lnTo>
                      <a:pt x="33862" y="857369"/>
                    </a:lnTo>
                    <a:lnTo>
                      <a:pt x="36087" y="860866"/>
                    </a:lnTo>
                    <a:lnTo>
                      <a:pt x="37041" y="865159"/>
                    </a:lnTo>
                    <a:lnTo>
                      <a:pt x="35293" y="870246"/>
                    </a:lnTo>
                    <a:lnTo>
                      <a:pt x="31159" y="872154"/>
                    </a:lnTo>
                    <a:lnTo>
                      <a:pt x="28775" y="874220"/>
                    </a:lnTo>
                    <a:lnTo>
                      <a:pt x="27979" y="875810"/>
                    </a:lnTo>
                    <a:lnTo>
                      <a:pt x="28616" y="881057"/>
                    </a:lnTo>
                    <a:lnTo>
                      <a:pt x="28616" y="883600"/>
                    </a:lnTo>
                    <a:cubicBezTo>
                      <a:pt x="28616" y="883600"/>
                      <a:pt x="27821" y="885985"/>
                      <a:pt x="27821" y="885985"/>
                    </a:cubicBezTo>
                    <a:lnTo>
                      <a:pt x="26708" y="887734"/>
                    </a:lnTo>
                    <a:lnTo>
                      <a:pt x="24482" y="889800"/>
                    </a:lnTo>
                    <a:lnTo>
                      <a:pt x="20508" y="891549"/>
                    </a:lnTo>
                    <a:lnTo>
                      <a:pt x="17169" y="892821"/>
                    </a:lnTo>
                    <a:lnTo>
                      <a:pt x="15739" y="894252"/>
                    </a:lnTo>
                    <a:lnTo>
                      <a:pt x="13990" y="897272"/>
                    </a:lnTo>
                    <a:lnTo>
                      <a:pt x="12400" y="900611"/>
                    </a:lnTo>
                    <a:lnTo>
                      <a:pt x="12718" y="904744"/>
                    </a:lnTo>
                    <a:lnTo>
                      <a:pt x="3338" y="905221"/>
                    </a:lnTo>
                    <a:lnTo>
                      <a:pt x="2702" y="908401"/>
                    </a:lnTo>
                    <a:lnTo>
                      <a:pt x="636" y="910786"/>
                    </a:lnTo>
                    <a:lnTo>
                      <a:pt x="0" y="915237"/>
                    </a:lnTo>
                    <a:lnTo>
                      <a:pt x="2067" y="919529"/>
                    </a:lnTo>
                    <a:lnTo>
                      <a:pt x="3021" y="923186"/>
                    </a:lnTo>
                    <a:lnTo>
                      <a:pt x="1271" y="927478"/>
                    </a:lnTo>
                    <a:lnTo>
                      <a:pt x="1908" y="931930"/>
                    </a:lnTo>
                    <a:lnTo>
                      <a:pt x="1908" y="935427"/>
                    </a:lnTo>
                    <a:cubicBezTo>
                      <a:pt x="1908" y="935427"/>
                      <a:pt x="5405" y="939402"/>
                      <a:pt x="5405" y="939402"/>
                    </a:cubicBezTo>
                    <a:lnTo>
                      <a:pt x="7631" y="944330"/>
                    </a:lnTo>
                    <a:lnTo>
                      <a:pt x="8744" y="948463"/>
                    </a:lnTo>
                    <a:lnTo>
                      <a:pt x="9379" y="951643"/>
                    </a:lnTo>
                    <a:lnTo>
                      <a:pt x="10174" y="953551"/>
                    </a:lnTo>
                    <a:lnTo>
                      <a:pt x="11605" y="955776"/>
                    </a:lnTo>
                    <a:lnTo>
                      <a:pt x="12241" y="958320"/>
                    </a:lnTo>
                    <a:lnTo>
                      <a:pt x="14307" y="959115"/>
                    </a:lnTo>
                    <a:lnTo>
                      <a:pt x="17965" y="956730"/>
                    </a:lnTo>
                    <a:lnTo>
                      <a:pt x="20508" y="955140"/>
                    </a:lnTo>
                    <a:lnTo>
                      <a:pt x="22256" y="954505"/>
                    </a:lnTo>
                    <a:lnTo>
                      <a:pt x="27503" y="954822"/>
                    </a:lnTo>
                    <a:lnTo>
                      <a:pt x="30683" y="953233"/>
                    </a:lnTo>
                    <a:lnTo>
                      <a:pt x="32113" y="953233"/>
                    </a:lnTo>
                    <a:cubicBezTo>
                      <a:pt x="32113" y="953233"/>
                      <a:pt x="34021" y="954186"/>
                      <a:pt x="34021" y="954186"/>
                    </a:cubicBezTo>
                    <a:lnTo>
                      <a:pt x="35452" y="955935"/>
                    </a:lnTo>
                    <a:lnTo>
                      <a:pt x="36565" y="960068"/>
                    </a:lnTo>
                    <a:lnTo>
                      <a:pt x="37200" y="964679"/>
                    </a:lnTo>
                    <a:lnTo>
                      <a:pt x="36247" y="969289"/>
                    </a:lnTo>
                    <a:lnTo>
                      <a:pt x="34816" y="970243"/>
                    </a:lnTo>
                    <a:lnTo>
                      <a:pt x="34339" y="971515"/>
                    </a:lnTo>
                    <a:lnTo>
                      <a:pt x="34816" y="974377"/>
                    </a:lnTo>
                    <a:lnTo>
                      <a:pt x="36406" y="976444"/>
                    </a:lnTo>
                    <a:lnTo>
                      <a:pt x="36406" y="979305"/>
                    </a:lnTo>
                    <a:cubicBezTo>
                      <a:pt x="36406" y="979305"/>
                      <a:pt x="34498" y="985823"/>
                      <a:pt x="34498" y="985823"/>
                    </a:cubicBezTo>
                    <a:lnTo>
                      <a:pt x="33385" y="988526"/>
                    </a:lnTo>
                    <a:lnTo>
                      <a:pt x="35452" y="991546"/>
                    </a:lnTo>
                    <a:lnTo>
                      <a:pt x="37359" y="994249"/>
                    </a:lnTo>
                    <a:lnTo>
                      <a:pt x="41175" y="996316"/>
                    </a:lnTo>
                    <a:lnTo>
                      <a:pt x="44355" y="999177"/>
                    </a:lnTo>
                    <a:lnTo>
                      <a:pt x="46580" y="1001562"/>
                    </a:lnTo>
                    <a:lnTo>
                      <a:pt x="46103" y="1004742"/>
                    </a:lnTo>
                    <a:lnTo>
                      <a:pt x="47534" y="1005696"/>
                    </a:lnTo>
                    <a:lnTo>
                      <a:pt x="53257" y="1005696"/>
                    </a:lnTo>
                    <a:cubicBezTo>
                      <a:pt x="53257" y="1005696"/>
                      <a:pt x="62001" y="1005854"/>
                      <a:pt x="62001" y="1005854"/>
                    </a:cubicBezTo>
                    <a:lnTo>
                      <a:pt x="75515" y="1005854"/>
                    </a:lnTo>
                    <a:cubicBezTo>
                      <a:pt x="75515" y="1005854"/>
                      <a:pt x="88709" y="1006173"/>
                      <a:pt x="88709" y="1006173"/>
                    </a:cubicBezTo>
                    <a:lnTo>
                      <a:pt x="103653" y="1006173"/>
                    </a:lnTo>
                    <a:cubicBezTo>
                      <a:pt x="103653" y="1006173"/>
                      <a:pt x="110807" y="1009034"/>
                      <a:pt x="110807" y="1009034"/>
                    </a:cubicBezTo>
                    <a:lnTo>
                      <a:pt x="117167" y="1011419"/>
                    </a:lnTo>
                    <a:lnTo>
                      <a:pt x="125275" y="1011419"/>
                    </a:lnTo>
                    <a:lnTo>
                      <a:pt x="133382" y="1014121"/>
                    </a:lnTo>
                    <a:lnTo>
                      <a:pt x="139423" y="1015870"/>
                    </a:lnTo>
                    <a:lnTo>
                      <a:pt x="143080" y="1016506"/>
                    </a:lnTo>
                    <a:lnTo>
                      <a:pt x="146736" y="1017142"/>
                    </a:lnTo>
                    <a:lnTo>
                      <a:pt x="147213" y="1019685"/>
                    </a:lnTo>
                    <a:lnTo>
                      <a:pt x="148644" y="1017778"/>
                    </a:lnTo>
                    <a:lnTo>
                      <a:pt x="145783" y="1013485"/>
                    </a:lnTo>
                    <a:lnTo>
                      <a:pt x="140060" y="1006331"/>
                    </a:lnTo>
                    <a:lnTo>
                      <a:pt x="133541" y="994885"/>
                    </a:lnTo>
                    <a:lnTo>
                      <a:pt x="132111" y="993454"/>
                    </a:lnTo>
                    <a:lnTo>
                      <a:pt x="130203" y="991864"/>
                    </a:lnTo>
                    <a:lnTo>
                      <a:pt x="125910" y="992818"/>
                    </a:lnTo>
                    <a:lnTo>
                      <a:pt x="122095" y="990433"/>
                    </a:lnTo>
                    <a:lnTo>
                      <a:pt x="119392" y="990752"/>
                    </a:lnTo>
                    <a:lnTo>
                      <a:pt x="117802" y="989798"/>
                    </a:lnTo>
                    <a:lnTo>
                      <a:pt x="120823" y="988844"/>
                    </a:lnTo>
                    <a:lnTo>
                      <a:pt x="124957" y="988844"/>
                    </a:lnTo>
                    <a:cubicBezTo>
                      <a:pt x="124957" y="988844"/>
                      <a:pt x="129567" y="988367"/>
                      <a:pt x="129567" y="988367"/>
                    </a:cubicBezTo>
                    <a:lnTo>
                      <a:pt x="130203" y="986141"/>
                    </a:lnTo>
                    <a:lnTo>
                      <a:pt x="130203" y="984551"/>
                    </a:lnTo>
                    <a:cubicBezTo>
                      <a:pt x="130203" y="984551"/>
                      <a:pt x="129407" y="979146"/>
                      <a:pt x="129407" y="979146"/>
                    </a:cubicBezTo>
                    <a:lnTo>
                      <a:pt x="127182" y="971356"/>
                    </a:lnTo>
                    <a:lnTo>
                      <a:pt x="125592" y="967382"/>
                    </a:lnTo>
                    <a:lnTo>
                      <a:pt x="123684" y="967859"/>
                    </a:lnTo>
                    <a:lnTo>
                      <a:pt x="121300" y="969289"/>
                    </a:lnTo>
                    <a:lnTo>
                      <a:pt x="121300" y="968653"/>
                    </a:lnTo>
                    <a:cubicBezTo>
                      <a:pt x="121300" y="968653"/>
                      <a:pt x="124638" y="965792"/>
                      <a:pt x="124638" y="965792"/>
                    </a:cubicBezTo>
                    <a:lnTo>
                      <a:pt x="126864" y="962454"/>
                    </a:lnTo>
                    <a:lnTo>
                      <a:pt x="127182" y="958161"/>
                    </a:lnTo>
                    <a:lnTo>
                      <a:pt x="128613" y="951802"/>
                    </a:lnTo>
                    <a:lnTo>
                      <a:pt x="129885" y="948623"/>
                    </a:lnTo>
                    <a:lnTo>
                      <a:pt x="132905" y="944171"/>
                    </a:lnTo>
                    <a:lnTo>
                      <a:pt x="138310" y="940355"/>
                    </a:lnTo>
                    <a:lnTo>
                      <a:pt x="142921" y="938289"/>
                    </a:lnTo>
                    <a:lnTo>
                      <a:pt x="146418" y="937176"/>
                    </a:lnTo>
                    <a:lnTo>
                      <a:pt x="147690" y="935745"/>
                    </a:lnTo>
                    <a:lnTo>
                      <a:pt x="146259" y="933202"/>
                    </a:lnTo>
                    <a:lnTo>
                      <a:pt x="144511" y="931135"/>
                    </a:lnTo>
                    <a:lnTo>
                      <a:pt x="142603" y="930181"/>
                    </a:lnTo>
                    <a:lnTo>
                      <a:pt x="138152" y="929386"/>
                    </a:lnTo>
                    <a:lnTo>
                      <a:pt x="131633" y="930022"/>
                    </a:lnTo>
                    <a:lnTo>
                      <a:pt x="133541" y="928750"/>
                    </a:lnTo>
                    <a:lnTo>
                      <a:pt x="140695" y="927478"/>
                    </a:lnTo>
                    <a:lnTo>
                      <a:pt x="141331" y="924776"/>
                    </a:lnTo>
                    <a:lnTo>
                      <a:pt x="140377" y="922232"/>
                    </a:lnTo>
                    <a:lnTo>
                      <a:pt x="140377" y="920642"/>
                    </a:lnTo>
                    <a:cubicBezTo>
                      <a:pt x="140377" y="920642"/>
                      <a:pt x="143398" y="924934"/>
                      <a:pt x="143398" y="924934"/>
                    </a:cubicBezTo>
                    <a:lnTo>
                      <a:pt x="145783" y="929068"/>
                    </a:lnTo>
                    <a:lnTo>
                      <a:pt x="148167" y="931453"/>
                    </a:lnTo>
                    <a:lnTo>
                      <a:pt x="152459" y="933837"/>
                    </a:lnTo>
                    <a:lnTo>
                      <a:pt x="155639" y="933360"/>
                    </a:lnTo>
                    <a:lnTo>
                      <a:pt x="162316" y="929386"/>
                    </a:lnTo>
                    <a:lnTo>
                      <a:pt x="164860" y="927001"/>
                    </a:lnTo>
                    <a:lnTo>
                      <a:pt x="166131" y="924776"/>
                    </a:lnTo>
                    <a:lnTo>
                      <a:pt x="169629" y="905539"/>
                    </a:lnTo>
                    <a:lnTo>
                      <a:pt x="168676" y="904108"/>
                    </a:lnTo>
                    <a:lnTo>
                      <a:pt x="168994" y="902042"/>
                    </a:lnTo>
                    <a:lnTo>
                      <a:pt x="175193" y="891072"/>
                    </a:lnTo>
                    <a:lnTo>
                      <a:pt x="181075" y="885985"/>
                    </a:lnTo>
                    <a:lnTo>
                      <a:pt x="184892" y="881375"/>
                    </a:lnTo>
                    <a:lnTo>
                      <a:pt x="187753" y="879149"/>
                    </a:lnTo>
                    <a:lnTo>
                      <a:pt x="194906" y="875333"/>
                    </a:lnTo>
                    <a:lnTo>
                      <a:pt x="200312" y="871518"/>
                    </a:lnTo>
                    <a:lnTo>
                      <a:pt x="206194" y="868656"/>
                    </a:lnTo>
                    <a:lnTo>
                      <a:pt x="217005" y="859118"/>
                    </a:lnTo>
                    <a:lnTo>
                      <a:pt x="219071" y="856733"/>
                    </a:lnTo>
                    <a:lnTo>
                      <a:pt x="220025" y="855143"/>
                    </a:lnTo>
                    <a:lnTo>
                      <a:pt x="222887" y="853871"/>
                    </a:lnTo>
                    <a:lnTo>
                      <a:pt x="221297" y="850692"/>
                    </a:lnTo>
                    <a:lnTo>
                      <a:pt x="219230" y="849738"/>
                    </a:lnTo>
                    <a:lnTo>
                      <a:pt x="214620" y="850692"/>
                    </a:lnTo>
                    <a:lnTo>
                      <a:pt x="212394" y="850692"/>
                    </a:lnTo>
                    <a:cubicBezTo>
                      <a:pt x="212394" y="850692"/>
                      <a:pt x="210804" y="849738"/>
                      <a:pt x="210804" y="849738"/>
                    </a:cubicBezTo>
                    <a:lnTo>
                      <a:pt x="216051" y="848148"/>
                    </a:lnTo>
                    <a:lnTo>
                      <a:pt x="220503" y="845128"/>
                    </a:lnTo>
                    <a:lnTo>
                      <a:pt x="222569" y="842743"/>
                    </a:lnTo>
                    <a:lnTo>
                      <a:pt x="223681" y="840199"/>
                    </a:lnTo>
                    <a:lnTo>
                      <a:pt x="224794" y="832091"/>
                    </a:lnTo>
                    <a:lnTo>
                      <a:pt x="223840" y="828912"/>
                    </a:lnTo>
                    <a:lnTo>
                      <a:pt x="221456" y="825255"/>
                    </a:lnTo>
                    <a:lnTo>
                      <a:pt x="217323" y="823029"/>
                    </a:lnTo>
                    <a:lnTo>
                      <a:pt x="198563" y="821281"/>
                    </a:lnTo>
                    <a:lnTo>
                      <a:pt x="194906" y="819850"/>
                    </a:lnTo>
                    <a:lnTo>
                      <a:pt x="177419" y="803475"/>
                    </a:lnTo>
                    <a:lnTo>
                      <a:pt x="173922" y="799501"/>
                    </a:lnTo>
                    <a:lnTo>
                      <a:pt x="172332" y="796003"/>
                    </a:lnTo>
                    <a:lnTo>
                      <a:pt x="171696" y="793301"/>
                    </a:lnTo>
                    <a:lnTo>
                      <a:pt x="171060" y="789644"/>
                    </a:lnTo>
                    <a:lnTo>
                      <a:pt x="171378" y="785511"/>
                    </a:lnTo>
                    <a:lnTo>
                      <a:pt x="172650" y="782490"/>
                    </a:lnTo>
                    <a:lnTo>
                      <a:pt x="177419" y="775495"/>
                    </a:lnTo>
                    <a:lnTo>
                      <a:pt x="181234" y="768500"/>
                    </a:lnTo>
                    <a:lnTo>
                      <a:pt x="190296" y="757054"/>
                    </a:lnTo>
                    <a:lnTo>
                      <a:pt x="192045" y="755941"/>
                    </a:lnTo>
                    <a:lnTo>
                      <a:pt x="200630" y="754351"/>
                    </a:lnTo>
                    <a:lnTo>
                      <a:pt x="202061" y="753397"/>
                    </a:lnTo>
                    <a:lnTo>
                      <a:pt x="203173" y="751966"/>
                    </a:lnTo>
                    <a:lnTo>
                      <a:pt x="207307" y="748946"/>
                    </a:lnTo>
                    <a:lnTo>
                      <a:pt x="211758" y="746561"/>
                    </a:lnTo>
                    <a:lnTo>
                      <a:pt x="224159" y="747992"/>
                    </a:lnTo>
                    <a:lnTo>
                      <a:pt x="227498" y="747992"/>
                    </a:lnTo>
                    <a:cubicBezTo>
                      <a:pt x="227498" y="747992"/>
                      <a:pt x="228451" y="745766"/>
                      <a:pt x="228451" y="745766"/>
                    </a:cubicBezTo>
                    <a:lnTo>
                      <a:pt x="228451" y="743382"/>
                    </a:lnTo>
                    <a:cubicBezTo>
                      <a:pt x="228451" y="743382"/>
                      <a:pt x="225748" y="740520"/>
                      <a:pt x="225748" y="740520"/>
                    </a:cubicBezTo>
                    <a:lnTo>
                      <a:pt x="227179" y="735751"/>
                    </a:lnTo>
                    <a:lnTo>
                      <a:pt x="235447" y="729232"/>
                    </a:lnTo>
                    <a:lnTo>
                      <a:pt x="237513" y="725099"/>
                    </a:lnTo>
                    <a:lnTo>
                      <a:pt x="238149" y="722237"/>
                    </a:lnTo>
                    <a:lnTo>
                      <a:pt x="236877" y="717945"/>
                    </a:lnTo>
                    <a:lnTo>
                      <a:pt x="238944" y="714130"/>
                    </a:lnTo>
                    <a:lnTo>
                      <a:pt x="237036" y="704909"/>
                    </a:lnTo>
                    <a:lnTo>
                      <a:pt x="237671" y="699345"/>
                    </a:lnTo>
                    <a:lnTo>
                      <a:pt x="238625" y="697278"/>
                    </a:lnTo>
                    <a:lnTo>
                      <a:pt x="240375" y="695529"/>
                    </a:lnTo>
                    <a:lnTo>
                      <a:pt x="246257" y="687580"/>
                    </a:lnTo>
                    <a:lnTo>
                      <a:pt x="250390" y="683924"/>
                    </a:lnTo>
                    <a:lnTo>
                      <a:pt x="254047" y="682016"/>
                    </a:lnTo>
                    <a:lnTo>
                      <a:pt x="262155" y="679314"/>
                    </a:lnTo>
                    <a:lnTo>
                      <a:pt x="263744" y="678041"/>
                    </a:lnTo>
                    <a:lnTo>
                      <a:pt x="265334" y="676134"/>
                    </a:lnTo>
                    <a:lnTo>
                      <a:pt x="263585" y="675498"/>
                    </a:lnTo>
                    <a:lnTo>
                      <a:pt x="261836" y="675498"/>
                    </a:lnTo>
                    <a:cubicBezTo>
                      <a:pt x="261836" y="675498"/>
                      <a:pt x="256432" y="674067"/>
                      <a:pt x="256432" y="674067"/>
                    </a:cubicBezTo>
                    <a:lnTo>
                      <a:pt x="244985" y="668821"/>
                    </a:lnTo>
                    <a:lnTo>
                      <a:pt x="246574" y="665641"/>
                    </a:lnTo>
                    <a:lnTo>
                      <a:pt x="251185" y="664528"/>
                    </a:lnTo>
                    <a:lnTo>
                      <a:pt x="255795" y="661031"/>
                    </a:lnTo>
                    <a:lnTo>
                      <a:pt x="260406" y="660395"/>
                    </a:lnTo>
                    <a:lnTo>
                      <a:pt x="265175" y="662462"/>
                    </a:lnTo>
                    <a:lnTo>
                      <a:pt x="267400" y="665005"/>
                    </a:lnTo>
                    <a:lnTo>
                      <a:pt x="268196" y="668821"/>
                    </a:lnTo>
                    <a:lnTo>
                      <a:pt x="270739" y="672477"/>
                    </a:lnTo>
                    <a:lnTo>
                      <a:pt x="273442" y="673113"/>
                    </a:lnTo>
                    <a:lnTo>
                      <a:pt x="283298" y="670411"/>
                    </a:lnTo>
                    <a:lnTo>
                      <a:pt x="284729" y="668344"/>
                    </a:lnTo>
                    <a:lnTo>
                      <a:pt x="285524" y="666595"/>
                    </a:lnTo>
                    <a:lnTo>
                      <a:pt x="286161" y="661667"/>
                    </a:lnTo>
                    <a:lnTo>
                      <a:pt x="286161" y="656579"/>
                    </a:lnTo>
                    <a:cubicBezTo>
                      <a:pt x="286161" y="656579"/>
                      <a:pt x="285207" y="652287"/>
                      <a:pt x="285207" y="652287"/>
                    </a:cubicBezTo>
                    <a:lnTo>
                      <a:pt x="283616" y="649107"/>
                    </a:lnTo>
                    <a:lnTo>
                      <a:pt x="282344" y="647836"/>
                    </a:lnTo>
                    <a:lnTo>
                      <a:pt x="280437" y="646564"/>
                    </a:lnTo>
                    <a:lnTo>
                      <a:pt x="277575" y="646882"/>
                    </a:lnTo>
                    <a:lnTo>
                      <a:pt x="272170" y="648949"/>
                    </a:lnTo>
                    <a:lnTo>
                      <a:pt x="268037" y="650220"/>
                    </a:lnTo>
                    <a:lnTo>
                      <a:pt x="267400" y="651333"/>
                    </a:lnTo>
                    <a:lnTo>
                      <a:pt x="272965" y="651810"/>
                    </a:lnTo>
                    <a:lnTo>
                      <a:pt x="272965" y="654831"/>
                    </a:lnTo>
                    <a:cubicBezTo>
                      <a:pt x="272965" y="654831"/>
                      <a:pt x="271852" y="656262"/>
                      <a:pt x="271852" y="656262"/>
                    </a:cubicBezTo>
                    <a:lnTo>
                      <a:pt x="267083" y="657215"/>
                    </a:lnTo>
                    <a:lnTo>
                      <a:pt x="262631" y="657692"/>
                    </a:lnTo>
                    <a:lnTo>
                      <a:pt x="258339" y="657056"/>
                    </a:lnTo>
                    <a:lnTo>
                      <a:pt x="258339" y="654990"/>
                    </a:lnTo>
                    <a:cubicBezTo>
                      <a:pt x="258339" y="654990"/>
                      <a:pt x="259611" y="653082"/>
                      <a:pt x="259611" y="653082"/>
                    </a:cubicBezTo>
                    <a:lnTo>
                      <a:pt x="259929" y="652128"/>
                    </a:lnTo>
                    <a:lnTo>
                      <a:pt x="259134" y="651651"/>
                    </a:lnTo>
                    <a:lnTo>
                      <a:pt x="256749" y="651651"/>
                    </a:lnTo>
                    <a:cubicBezTo>
                      <a:pt x="256749" y="651651"/>
                      <a:pt x="254523" y="650539"/>
                      <a:pt x="254523" y="650539"/>
                    </a:cubicBezTo>
                    <a:lnTo>
                      <a:pt x="248800" y="648472"/>
                    </a:lnTo>
                    <a:lnTo>
                      <a:pt x="246257" y="646405"/>
                    </a:lnTo>
                    <a:lnTo>
                      <a:pt x="244190" y="641795"/>
                    </a:lnTo>
                    <a:lnTo>
                      <a:pt x="245620" y="634005"/>
                    </a:lnTo>
                    <a:lnTo>
                      <a:pt x="245303" y="627963"/>
                    </a:lnTo>
                    <a:lnTo>
                      <a:pt x="242123" y="616676"/>
                    </a:lnTo>
                    <a:lnTo>
                      <a:pt x="241329" y="612066"/>
                    </a:lnTo>
                    <a:lnTo>
                      <a:pt x="241329" y="606660"/>
                    </a:lnTo>
                    <a:cubicBezTo>
                      <a:pt x="241329" y="606660"/>
                      <a:pt x="241964" y="604435"/>
                      <a:pt x="241964" y="604435"/>
                    </a:cubicBezTo>
                    <a:lnTo>
                      <a:pt x="243872" y="601891"/>
                    </a:lnTo>
                    <a:lnTo>
                      <a:pt x="248324" y="599348"/>
                    </a:lnTo>
                    <a:lnTo>
                      <a:pt x="249754" y="599348"/>
                    </a:lnTo>
                    <a:cubicBezTo>
                      <a:pt x="249754" y="599348"/>
                      <a:pt x="251662" y="600142"/>
                      <a:pt x="251662" y="600142"/>
                    </a:cubicBezTo>
                    <a:lnTo>
                      <a:pt x="251185" y="601414"/>
                    </a:lnTo>
                    <a:lnTo>
                      <a:pt x="250231" y="602050"/>
                    </a:lnTo>
                    <a:lnTo>
                      <a:pt x="256908" y="603481"/>
                    </a:lnTo>
                    <a:lnTo>
                      <a:pt x="263744" y="605865"/>
                    </a:lnTo>
                    <a:lnTo>
                      <a:pt x="271217" y="608727"/>
                    </a:lnTo>
                    <a:lnTo>
                      <a:pt x="281232" y="613496"/>
                    </a:lnTo>
                    <a:lnTo>
                      <a:pt x="285524" y="613814"/>
                    </a:lnTo>
                    <a:lnTo>
                      <a:pt x="297288" y="613496"/>
                    </a:lnTo>
                    <a:lnTo>
                      <a:pt x="304602" y="612066"/>
                    </a:lnTo>
                    <a:lnTo>
                      <a:pt x="309212" y="609999"/>
                    </a:lnTo>
                    <a:lnTo>
                      <a:pt x="320818" y="604753"/>
                    </a:lnTo>
                    <a:lnTo>
                      <a:pt x="323520" y="602209"/>
                    </a:lnTo>
                    <a:lnTo>
                      <a:pt x="325109" y="597439"/>
                    </a:lnTo>
                    <a:lnTo>
                      <a:pt x="320818" y="590127"/>
                    </a:lnTo>
                    <a:lnTo>
                      <a:pt x="319864" y="586629"/>
                    </a:lnTo>
                    <a:lnTo>
                      <a:pt x="320659" y="581224"/>
                    </a:lnTo>
                    <a:lnTo>
                      <a:pt x="322884" y="572957"/>
                    </a:lnTo>
                    <a:lnTo>
                      <a:pt x="323997" y="571050"/>
                    </a:lnTo>
                    <a:lnTo>
                      <a:pt x="324951" y="570572"/>
                    </a:lnTo>
                    <a:lnTo>
                      <a:pt x="328448" y="568664"/>
                    </a:lnTo>
                    <a:lnTo>
                      <a:pt x="329880" y="560080"/>
                    </a:lnTo>
                    <a:lnTo>
                      <a:pt x="329880" y="556423"/>
                    </a:lnTo>
                    <a:cubicBezTo>
                      <a:pt x="329880" y="556423"/>
                      <a:pt x="328448" y="555470"/>
                      <a:pt x="328448" y="555470"/>
                    </a:cubicBezTo>
                    <a:lnTo>
                      <a:pt x="327017" y="553721"/>
                    </a:lnTo>
                    <a:lnTo>
                      <a:pt x="330674" y="553721"/>
                    </a:lnTo>
                    <a:cubicBezTo>
                      <a:pt x="330674" y="553721"/>
                      <a:pt x="328607" y="551336"/>
                      <a:pt x="328607" y="551336"/>
                    </a:cubicBezTo>
                    <a:lnTo>
                      <a:pt x="326222" y="549746"/>
                    </a:lnTo>
                    <a:lnTo>
                      <a:pt x="323679" y="549110"/>
                    </a:lnTo>
                    <a:lnTo>
                      <a:pt x="322407" y="545931"/>
                    </a:lnTo>
                    <a:lnTo>
                      <a:pt x="323361" y="540526"/>
                    </a:lnTo>
                    <a:lnTo>
                      <a:pt x="321294" y="536074"/>
                    </a:lnTo>
                    <a:lnTo>
                      <a:pt x="322407" y="534325"/>
                    </a:lnTo>
                    <a:lnTo>
                      <a:pt x="326541" y="534802"/>
                    </a:lnTo>
                    <a:lnTo>
                      <a:pt x="330038" y="538300"/>
                    </a:lnTo>
                    <a:lnTo>
                      <a:pt x="336397" y="539731"/>
                    </a:lnTo>
                    <a:lnTo>
                      <a:pt x="343392" y="541002"/>
                    </a:lnTo>
                    <a:lnTo>
                      <a:pt x="349752" y="540366"/>
                    </a:lnTo>
                    <a:lnTo>
                      <a:pt x="357542" y="540843"/>
                    </a:lnTo>
                    <a:lnTo>
                      <a:pt x="363583" y="540208"/>
                    </a:lnTo>
                    <a:lnTo>
                      <a:pt x="394425" y="535597"/>
                    </a:lnTo>
                    <a:lnTo>
                      <a:pt x="398716" y="534167"/>
                    </a:lnTo>
                    <a:lnTo>
                      <a:pt x="417953" y="530033"/>
                    </a:lnTo>
                    <a:lnTo>
                      <a:pt x="441800" y="522084"/>
                    </a:lnTo>
                    <a:lnTo>
                      <a:pt x="457062" y="513181"/>
                    </a:lnTo>
                    <a:lnTo>
                      <a:pt x="459923" y="510320"/>
                    </a:lnTo>
                    <a:lnTo>
                      <a:pt x="461036" y="504438"/>
                    </a:lnTo>
                    <a:lnTo>
                      <a:pt x="464215" y="499032"/>
                    </a:lnTo>
                    <a:lnTo>
                      <a:pt x="473118" y="489175"/>
                    </a:lnTo>
                    <a:lnTo>
                      <a:pt x="483452" y="473119"/>
                    </a:lnTo>
                    <a:lnTo>
                      <a:pt x="485041" y="469621"/>
                    </a:lnTo>
                    <a:lnTo>
                      <a:pt x="485041" y="465806"/>
                    </a:lnTo>
                    <a:cubicBezTo>
                      <a:pt x="485041" y="465806"/>
                      <a:pt x="484247" y="455631"/>
                      <a:pt x="484247" y="455631"/>
                    </a:cubicBezTo>
                    <a:lnTo>
                      <a:pt x="483770" y="454359"/>
                    </a:lnTo>
                    <a:lnTo>
                      <a:pt x="482816" y="452928"/>
                    </a:lnTo>
                    <a:lnTo>
                      <a:pt x="477411" y="452928"/>
                    </a:lnTo>
                    <a:cubicBezTo>
                      <a:pt x="477411" y="452928"/>
                      <a:pt x="473436" y="451339"/>
                      <a:pt x="473436" y="451339"/>
                    </a:cubicBezTo>
                    <a:lnTo>
                      <a:pt x="468032" y="446410"/>
                    </a:lnTo>
                    <a:lnTo>
                      <a:pt x="465965" y="442595"/>
                    </a:lnTo>
                    <a:lnTo>
                      <a:pt x="464852" y="438461"/>
                    </a:lnTo>
                    <a:lnTo>
                      <a:pt x="465487" y="432579"/>
                    </a:lnTo>
                    <a:lnTo>
                      <a:pt x="471052" y="425584"/>
                    </a:lnTo>
                    <a:lnTo>
                      <a:pt x="470734" y="420974"/>
                    </a:lnTo>
                    <a:lnTo>
                      <a:pt x="466919" y="415251"/>
                    </a:lnTo>
                    <a:lnTo>
                      <a:pt x="459923" y="409686"/>
                    </a:lnTo>
                    <a:lnTo>
                      <a:pt x="453723" y="405712"/>
                    </a:lnTo>
                    <a:lnTo>
                      <a:pt x="438779" y="398876"/>
                    </a:lnTo>
                    <a:lnTo>
                      <a:pt x="434964" y="393948"/>
                    </a:lnTo>
                    <a:lnTo>
                      <a:pt x="433533" y="391563"/>
                    </a:lnTo>
                    <a:lnTo>
                      <a:pt x="431784" y="386317"/>
                    </a:lnTo>
                    <a:lnTo>
                      <a:pt x="433215" y="385204"/>
                    </a:lnTo>
                    <a:lnTo>
                      <a:pt x="434327" y="384886"/>
                    </a:lnTo>
                    <a:lnTo>
                      <a:pt x="435599" y="382978"/>
                    </a:lnTo>
                    <a:lnTo>
                      <a:pt x="435123" y="378686"/>
                    </a:lnTo>
                    <a:lnTo>
                      <a:pt x="434486" y="376460"/>
                    </a:lnTo>
                    <a:lnTo>
                      <a:pt x="433692" y="373439"/>
                    </a:lnTo>
                    <a:lnTo>
                      <a:pt x="431625" y="368829"/>
                    </a:lnTo>
                    <a:lnTo>
                      <a:pt x="431148" y="365967"/>
                    </a:lnTo>
                    <a:lnTo>
                      <a:pt x="433851" y="353885"/>
                    </a:lnTo>
                    <a:lnTo>
                      <a:pt x="434646" y="348321"/>
                    </a:lnTo>
                    <a:lnTo>
                      <a:pt x="436077" y="347049"/>
                    </a:lnTo>
                    <a:lnTo>
                      <a:pt x="437984" y="347367"/>
                    </a:lnTo>
                    <a:lnTo>
                      <a:pt x="439733" y="347367"/>
                    </a:lnTo>
                    <a:cubicBezTo>
                      <a:pt x="439733" y="347367"/>
                      <a:pt x="441164" y="345141"/>
                      <a:pt x="441164" y="345141"/>
                    </a:cubicBezTo>
                    <a:lnTo>
                      <a:pt x="441959" y="343393"/>
                    </a:lnTo>
                    <a:lnTo>
                      <a:pt x="440528" y="330833"/>
                    </a:lnTo>
                    <a:lnTo>
                      <a:pt x="441005" y="327972"/>
                    </a:lnTo>
                    <a:lnTo>
                      <a:pt x="443231" y="323202"/>
                    </a:lnTo>
                    <a:lnTo>
                      <a:pt x="443231" y="320818"/>
                    </a:lnTo>
                    <a:cubicBezTo>
                      <a:pt x="443231" y="320818"/>
                      <a:pt x="441959" y="318751"/>
                      <a:pt x="441959" y="318751"/>
                    </a:cubicBezTo>
                    <a:lnTo>
                      <a:pt x="441641" y="316685"/>
                    </a:lnTo>
                    <a:lnTo>
                      <a:pt x="442276" y="314618"/>
                    </a:lnTo>
                    <a:lnTo>
                      <a:pt x="442276" y="312551"/>
                    </a:lnTo>
                    <a:cubicBezTo>
                      <a:pt x="442276" y="312551"/>
                      <a:pt x="441322" y="310643"/>
                      <a:pt x="441322" y="310643"/>
                    </a:cubicBezTo>
                    <a:lnTo>
                      <a:pt x="441959" y="309053"/>
                    </a:lnTo>
                    <a:lnTo>
                      <a:pt x="444026" y="307781"/>
                    </a:lnTo>
                    <a:lnTo>
                      <a:pt x="445615" y="305874"/>
                    </a:lnTo>
                    <a:lnTo>
                      <a:pt x="446569" y="303171"/>
                    </a:lnTo>
                    <a:lnTo>
                      <a:pt x="447046" y="301105"/>
                    </a:lnTo>
                    <a:lnTo>
                      <a:pt x="447046" y="299674"/>
                    </a:lnTo>
                    <a:cubicBezTo>
                      <a:pt x="447046" y="299674"/>
                      <a:pt x="446410" y="298402"/>
                      <a:pt x="446410" y="298402"/>
                    </a:cubicBezTo>
                    <a:lnTo>
                      <a:pt x="445139" y="297130"/>
                    </a:lnTo>
                    <a:lnTo>
                      <a:pt x="445774" y="294586"/>
                    </a:lnTo>
                    <a:lnTo>
                      <a:pt x="448159" y="290930"/>
                    </a:lnTo>
                    <a:lnTo>
                      <a:pt x="449749" y="287591"/>
                    </a:lnTo>
                    <a:lnTo>
                      <a:pt x="450543" y="284730"/>
                    </a:lnTo>
                    <a:lnTo>
                      <a:pt x="450543" y="282345"/>
                    </a:lnTo>
                    <a:cubicBezTo>
                      <a:pt x="450543" y="282345"/>
                      <a:pt x="449749" y="280596"/>
                      <a:pt x="449749" y="280596"/>
                    </a:cubicBezTo>
                    <a:lnTo>
                      <a:pt x="450067" y="279483"/>
                    </a:lnTo>
                    <a:lnTo>
                      <a:pt x="451497" y="278848"/>
                    </a:lnTo>
                    <a:lnTo>
                      <a:pt x="452134" y="276940"/>
                    </a:lnTo>
                    <a:lnTo>
                      <a:pt x="452134" y="272330"/>
                    </a:lnTo>
                    <a:cubicBezTo>
                      <a:pt x="452134" y="272330"/>
                      <a:pt x="450384" y="268514"/>
                      <a:pt x="450384" y="268514"/>
                    </a:cubicBezTo>
                    <a:lnTo>
                      <a:pt x="451497" y="265494"/>
                    </a:lnTo>
                    <a:lnTo>
                      <a:pt x="454836" y="261996"/>
                    </a:lnTo>
                    <a:lnTo>
                      <a:pt x="456585" y="259134"/>
                    </a:lnTo>
                    <a:lnTo>
                      <a:pt x="456585" y="257068"/>
                    </a:lnTo>
                    <a:cubicBezTo>
                      <a:pt x="456585" y="257068"/>
                      <a:pt x="457857" y="255796"/>
                      <a:pt x="457857" y="255796"/>
                    </a:cubicBezTo>
                    <a:lnTo>
                      <a:pt x="459129" y="254365"/>
                    </a:lnTo>
                    <a:lnTo>
                      <a:pt x="463739" y="251027"/>
                    </a:lnTo>
                    <a:lnTo>
                      <a:pt x="466282" y="248006"/>
                    </a:lnTo>
                    <a:lnTo>
                      <a:pt x="466759" y="245462"/>
                    </a:lnTo>
                    <a:lnTo>
                      <a:pt x="468985" y="243078"/>
                    </a:lnTo>
                    <a:lnTo>
                      <a:pt x="472801" y="241011"/>
                    </a:lnTo>
                    <a:lnTo>
                      <a:pt x="477092" y="237196"/>
                    </a:lnTo>
                    <a:lnTo>
                      <a:pt x="481863" y="231631"/>
                    </a:lnTo>
                    <a:lnTo>
                      <a:pt x="484724" y="227498"/>
                    </a:lnTo>
                    <a:lnTo>
                      <a:pt x="485678" y="224795"/>
                    </a:lnTo>
                    <a:lnTo>
                      <a:pt x="487586" y="222728"/>
                    </a:lnTo>
                    <a:lnTo>
                      <a:pt x="490288" y="221298"/>
                    </a:lnTo>
                    <a:lnTo>
                      <a:pt x="492673" y="218277"/>
                    </a:lnTo>
                    <a:lnTo>
                      <a:pt x="494740" y="213826"/>
                    </a:lnTo>
                    <a:lnTo>
                      <a:pt x="497442" y="210169"/>
                    </a:lnTo>
                    <a:lnTo>
                      <a:pt x="500939" y="207466"/>
                    </a:lnTo>
                    <a:lnTo>
                      <a:pt x="502848" y="205241"/>
                    </a:lnTo>
                    <a:lnTo>
                      <a:pt x="503324" y="203492"/>
                    </a:lnTo>
                    <a:lnTo>
                      <a:pt x="504278" y="202379"/>
                    </a:lnTo>
                    <a:lnTo>
                      <a:pt x="505867" y="201902"/>
                    </a:lnTo>
                    <a:lnTo>
                      <a:pt x="506663" y="200948"/>
                    </a:lnTo>
                    <a:lnTo>
                      <a:pt x="506663" y="199517"/>
                    </a:lnTo>
                    <a:cubicBezTo>
                      <a:pt x="506663" y="199517"/>
                      <a:pt x="506980" y="198563"/>
                      <a:pt x="506980" y="198563"/>
                    </a:cubicBezTo>
                    <a:lnTo>
                      <a:pt x="507934" y="198087"/>
                    </a:lnTo>
                    <a:lnTo>
                      <a:pt x="509525" y="198087"/>
                    </a:lnTo>
                    <a:cubicBezTo>
                      <a:pt x="509525" y="198087"/>
                      <a:pt x="511591" y="199040"/>
                      <a:pt x="511591" y="199040"/>
                    </a:cubicBezTo>
                    <a:lnTo>
                      <a:pt x="512862" y="199040"/>
                    </a:lnTo>
                    <a:cubicBezTo>
                      <a:pt x="512862" y="199040"/>
                      <a:pt x="513340" y="197769"/>
                      <a:pt x="513340" y="197769"/>
                    </a:cubicBezTo>
                    <a:lnTo>
                      <a:pt x="512704" y="196497"/>
                    </a:lnTo>
                    <a:lnTo>
                      <a:pt x="511114" y="195066"/>
                    </a:lnTo>
                    <a:lnTo>
                      <a:pt x="511751" y="193477"/>
                    </a:lnTo>
                    <a:lnTo>
                      <a:pt x="515883" y="190933"/>
                    </a:lnTo>
                    <a:lnTo>
                      <a:pt x="518904" y="189979"/>
                    </a:lnTo>
                    <a:lnTo>
                      <a:pt x="520811" y="188389"/>
                    </a:lnTo>
                    <a:lnTo>
                      <a:pt x="522561" y="185845"/>
                    </a:lnTo>
                    <a:lnTo>
                      <a:pt x="525582" y="184096"/>
                    </a:lnTo>
                    <a:lnTo>
                      <a:pt x="529714" y="183143"/>
                    </a:lnTo>
                    <a:lnTo>
                      <a:pt x="530827" y="182189"/>
                    </a:lnTo>
                    <a:lnTo>
                      <a:pt x="530827" y="180917"/>
                    </a:lnTo>
                    <a:cubicBezTo>
                      <a:pt x="530827" y="180917"/>
                      <a:pt x="531464" y="179963"/>
                      <a:pt x="531464" y="179963"/>
                    </a:cubicBezTo>
                    <a:lnTo>
                      <a:pt x="533848" y="179327"/>
                    </a:lnTo>
                    <a:lnTo>
                      <a:pt x="535120" y="178214"/>
                    </a:lnTo>
                    <a:lnTo>
                      <a:pt x="535120" y="176466"/>
                    </a:lnTo>
                    <a:cubicBezTo>
                      <a:pt x="535120" y="176466"/>
                      <a:pt x="536074" y="174876"/>
                      <a:pt x="536074" y="174876"/>
                    </a:cubicBezTo>
                    <a:lnTo>
                      <a:pt x="537346" y="173445"/>
                    </a:lnTo>
                    <a:lnTo>
                      <a:pt x="538776" y="172809"/>
                    </a:lnTo>
                    <a:lnTo>
                      <a:pt x="540366" y="173127"/>
                    </a:lnTo>
                    <a:lnTo>
                      <a:pt x="541956" y="172491"/>
                    </a:lnTo>
                    <a:lnTo>
                      <a:pt x="543387" y="170901"/>
                    </a:lnTo>
                    <a:lnTo>
                      <a:pt x="545136" y="170265"/>
                    </a:lnTo>
                    <a:lnTo>
                      <a:pt x="547202" y="170265"/>
                    </a:lnTo>
                    <a:cubicBezTo>
                      <a:pt x="547202" y="170265"/>
                      <a:pt x="548315" y="170107"/>
                      <a:pt x="548315" y="170107"/>
                    </a:cubicBezTo>
                    <a:lnTo>
                      <a:pt x="551812" y="169471"/>
                    </a:lnTo>
                    <a:lnTo>
                      <a:pt x="553720" y="168199"/>
                    </a:lnTo>
                    <a:lnTo>
                      <a:pt x="555310" y="165337"/>
                    </a:lnTo>
                    <a:lnTo>
                      <a:pt x="556741" y="164224"/>
                    </a:lnTo>
                    <a:lnTo>
                      <a:pt x="558013" y="164860"/>
                    </a:lnTo>
                    <a:lnTo>
                      <a:pt x="560080" y="163906"/>
                    </a:lnTo>
                    <a:lnTo>
                      <a:pt x="563100" y="161363"/>
                    </a:lnTo>
                    <a:lnTo>
                      <a:pt x="563736" y="161363"/>
                    </a:lnTo>
                    <a:cubicBezTo>
                      <a:pt x="563736" y="161363"/>
                      <a:pt x="565962" y="160091"/>
                      <a:pt x="565962" y="160091"/>
                    </a:cubicBezTo>
                    <a:lnTo>
                      <a:pt x="568188" y="155640"/>
                    </a:lnTo>
                    <a:lnTo>
                      <a:pt x="569301" y="152778"/>
                    </a:lnTo>
                    <a:lnTo>
                      <a:pt x="568982" y="150393"/>
                    </a:lnTo>
                    <a:lnTo>
                      <a:pt x="568188" y="148645"/>
                    </a:lnTo>
                    <a:lnTo>
                      <a:pt x="568505" y="146101"/>
                    </a:lnTo>
                    <a:lnTo>
                      <a:pt x="569301" y="13926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5" name="Freeform: Shape 5094">
                <a:extLst>
                  <a:ext uri="{FF2B5EF4-FFF2-40B4-BE49-F238E27FC236}">
                    <a16:creationId xmlns:a16="http://schemas.microsoft.com/office/drawing/2014/main" id="{272BF8D4-BED3-85B9-1C22-D73C8664F19D}"/>
                  </a:ext>
                </a:extLst>
              </p:cNvPr>
              <p:cNvSpPr/>
              <p:nvPr/>
            </p:nvSpPr>
            <p:spPr>
              <a:xfrm>
                <a:off x="1528559" y="4056802"/>
                <a:ext cx="354044" cy="392676"/>
              </a:xfrm>
              <a:custGeom>
                <a:avLst/>
                <a:gdLst>
                  <a:gd name="connsiteX0" fmla="*/ 11605 w 354044"/>
                  <a:gd name="connsiteY0" fmla="*/ 21621 h 392676"/>
                  <a:gd name="connsiteX1" fmla="*/ 13513 w 354044"/>
                  <a:gd name="connsiteY1" fmla="*/ 25277 h 392676"/>
                  <a:gd name="connsiteX2" fmla="*/ 14308 w 354044"/>
                  <a:gd name="connsiteY2" fmla="*/ 29411 h 392676"/>
                  <a:gd name="connsiteX3" fmla="*/ 13513 w 354044"/>
                  <a:gd name="connsiteY3" fmla="*/ 31478 h 392676"/>
                  <a:gd name="connsiteX4" fmla="*/ 12877 w 354044"/>
                  <a:gd name="connsiteY4" fmla="*/ 34180 h 392676"/>
                  <a:gd name="connsiteX5" fmla="*/ 14149 w 354044"/>
                  <a:gd name="connsiteY5" fmla="*/ 37042 h 392676"/>
                  <a:gd name="connsiteX6" fmla="*/ 14626 w 354044"/>
                  <a:gd name="connsiteY6" fmla="*/ 37837 h 392676"/>
                  <a:gd name="connsiteX7" fmla="*/ 15898 w 354044"/>
                  <a:gd name="connsiteY7" fmla="*/ 37519 h 392676"/>
                  <a:gd name="connsiteX8" fmla="*/ 19713 w 354044"/>
                  <a:gd name="connsiteY8" fmla="*/ 37042 h 392676"/>
                  <a:gd name="connsiteX9" fmla="*/ 22575 w 354044"/>
                  <a:gd name="connsiteY9" fmla="*/ 36724 h 392676"/>
                  <a:gd name="connsiteX10" fmla="*/ 23052 w 354044"/>
                  <a:gd name="connsiteY10" fmla="*/ 36088 h 392676"/>
                  <a:gd name="connsiteX11" fmla="*/ 23529 w 354044"/>
                  <a:gd name="connsiteY11" fmla="*/ 28298 h 392676"/>
                  <a:gd name="connsiteX12" fmla="*/ 23529 w 354044"/>
                  <a:gd name="connsiteY12" fmla="*/ 20349 h 392676"/>
                  <a:gd name="connsiteX13" fmla="*/ 22575 w 354044"/>
                  <a:gd name="connsiteY13" fmla="*/ 19237 h 392676"/>
                  <a:gd name="connsiteX14" fmla="*/ 21621 w 354044"/>
                  <a:gd name="connsiteY14" fmla="*/ 18601 h 392676"/>
                  <a:gd name="connsiteX15" fmla="*/ 21621 w 354044"/>
                  <a:gd name="connsiteY15" fmla="*/ 18124 h 392676"/>
                  <a:gd name="connsiteX16" fmla="*/ 23052 w 354044"/>
                  <a:gd name="connsiteY16" fmla="*/ 17170 h 392676"/>
                  <a:gd name="connsiteX17" fmla="*/ 25119 w 354044"/>
                  <a:gd name="connsiteY17" fmla="*/ 16057 h 392676"/>
                  <a:gd name="connsiteX18" fmla="*/ 25754 w 354044"/>
                  <a:gd name="connsiteY18" fmla="*/ 15580 h 392676"/>
                  <a:gd name="connsiteX19" fmla="*/ 27980 w 354044"/>
                  <a:gd name="connsiteY19" fmla="*/ 13513 h 392676"/>
                  <a:gd name="connsiteX20" fmla="*/ 32432 w 354044"/>
                  <a:gd name="connsiteY20" fmla="*/ 8744 h 392676"/>
                  <a:gd name="connsiteX21" fmla="*/ 35770 w 354044"/>
                  <a:gd name="connsiteY21" fmla="*/ 7631 h 392676"/>
                  <a:gd name="connsiteX22" fmla="*/ 38950 w 354044"/>
                  <a:gd name="connsiteY22" fmla="*/ 6359 h 392676"/>
                  <a:gd name="connsiteX23" fmla="*/ 39427 w 354044"/>
                  <a:gd name="connsiteY23" fmla="*/ 5882 h 392676"/>
                  <a:gd name="connsiteX24" fmla="*/ 38791 w 354044"/>
                  <a:gd name="connsiteY24" fmla="*/ 5405 h 392676"/>
                  <a:gd name="connsiteX25" fmla="*/ 36565 w 354044"/>
                  <a:gd name="connsiteY25" fmla="*/ 3498 h 392676"/>
                  <a:gd name="connsiteX26" fmla="*/ 34021 w 354044"/>
                  <a:gd name="connsiteY26" fmla="*/ 477 h 392676"/>
                  <a:gd name="connsiteX27" fmla="*/ 33067 w 354044"/>
                  <a:gd name="connsiteY27" fmla="*/ 0 h 392676"/>
                  <a:gd name="connsiteX28" fmla="*/ 31637 w 354044"/>
                  <a:gd name="connsiteY28" fmla="*/ 0 h 392676"/>
                  <a:gd name="connsiteX29" fmla="*/ 29411 w 354044"/>
                  <a:gd name="connsiteY29" fmla="*/ 1113 h 392676"/>
                  <a:gd name="connsiteX30" fmla="*/ 27185 w 354044"/>
                  <a:gd name="connsiteY30" fmla="*/ 2862 h 392676"/>
                  <a:gd name="connsiteX31" fmla="*/ 23211 w 354044"/>
                  <a:gd name="connsiteY31" fmla="*/ 4452 h 392676"/>
                  <a:gd name="connsiteX32" fmla="*/ 19872 w 354044"/>
                  <a:gd name="connsiteY32" fmla="*/ 5405 h 392676"/>
                  <a:gd name="connsiteX33" fmla="*/ 19554 w 354044"/>
                  <a:gd name="connsiteY33" fmla="*/ 6518 h 392676"/>
                  <a:gd name="connsiteX34" fmla="*/ 18759 w 354044"/>
                  <a:gd name="connsiteY34" fmla="*/ 8426 h 392676"/>
                  <a:gd name="connsiteX35" fmla="*/ 17647 w 354044"/>
                  <a:gd name="connsiteY35" fmla="*/ 9539 h 392676"/>
                  <a:gd name="connsiteX36" fmla="*/ 14626 w 354044"/>
                  <a:gd name="connsiteY36" fmla="*/ 9857 h 392676"/>
                  <a:gd name="connsiteX37" fmla="*/ 13513 w 354044"/>
                  <a:gd name="connsiteY37" fmla="*/ 11606 h 392676"/>
                  <a:gd name="connsiteX38" fmla="*/ 10970 w 354044"/>
                  <a:gd name="connsiteY38" fmla="*/ 14944 h 392676"/>
                  <a:gd name="connsiteX39" fmla="*/ 9221 w 354044"/>
                  <a:gd name="connsiteY39" fmla="*/ 16375 h 392676"/>
                  <a:gd name="connsiteX40" fmla="*/ 9857 w 354044"/>
                  <a:gd name="connsiteY40" fmla="*/ 17329 h 392676"/>
                  <a:gd name="connsiteX41" fmla="*/ 11923 w 354044"/>
                  <a:gd name="connsiteY41" fmla="*/ 21939 h 392676"/>
                  <a:gd name="connsiteX42" fmla="*/ 354044 w 354044"/>
                  <a:gd name="connsiteY42" fmla="*/ 199041 h 392676"/>
                  <a:gd name="connsiteX43" fmla="*/ 353567 w 354044"/>
                  <a:gd name="connsiteY43" fmla="*/ 197292 h 392676"/>
                  <a:gd name="connsiteX44" fmla="*/ 353090 w 354044"/>
                  <a:gd name="connsiteY44" fmla="*/ 193477 h 392676"/>
                  <a:gd name="connsiteX45" fmla="*/ 352455 w 354044"/>
                  <a:gd name="connsiteY45" fmla="*/ 188230 h 392676"/>
                  <a:gd name="connsiteX46" fmla="*/ 351819 w 354044"/>
                  <a:gd name="connsiteY46" fmla="*/ 184415 h 392676"/>
                  <a:gd name="connsiteX47" fmla="*/ 350706 w 354044"/>
                  <a:gd name="connsiteY47" fmla="*/ 185051 h 392676"/>
                  <a:gd name="connsiteX48" fmla="*/ 350070 w 354044"/>
                  <a:gd name="connsiteY48" fmla="*/ 186481 h 392676"/>
                  <a:gd name="connsiteX49" fmla="*/ 350070 w 354044"/>
                  <a:gd name="connsiteY49" fmla="*/ 187594 h 392676"/>
                  <a:gd name="connsiteX50" fmla="*/ 348003 w 354044"/>
                  <a:gd name="connsiteY50" fmla="*/ 188548 h 392676"/>
                  <a:gd name="connsiteX51" fmla="*/ 344029 w 354044"/>
                  <a:gd name="connsiteY51" fmla="*/ 188548 h 392676"/>
                  <a:gd name="connsiteX52" fmla="*/ 340054 w 354044"/>
                  <a:gd name="connsiteY52" fmla="*/ 187594 h 392676"/>
                  <a:gd name="connsiteX53" fmla="*/ 337352 w 354044"/>
                  <a:gd name="connsiteY53" fmla="*/ 187276 h 392676"/>
                  <a:gd name="connsiteX54" fmla="*/ 335444 w 354044"/>
                  <a:gd name="connsiteY54" fmla="*/ 187276 h 392676"/>
                  <a:gd name="connsiteX55" fmla="*/ 328449 w 354044"/>
                  <a:gd name="connsiteY55" fmla="*/ 190297 h 392676"/>
                  <a:gd name="connsiteX56" fmla="*/ 326064 w 354044"/>
                  <a:gd name="connsiteY56" fmla="*/ 190615 h 392676"/>
                  <a:gd name="connsiteX57" fmla="*/ 318592 w 354044"/>
                  <a:gd name="connsiteY57" fmla="*/ 190615 h 392676"/>
                  <a:gd name="connsiteX58" fmla="*/ 314300 w 354044"/>
                  <a:gd name="connsiteY58" fmla="*/ 189820 h 392676"/>
                  <a:gd name="connsiteX59" fmla="*/ 311279 w 354044"/>
                  <a:gd name="connsiteY59" fmla="*/ 189820 h 392676"/>
                  <a:gd name="connsiteX60" fmla="*/ 309053 w 354044"/>
                  <a:gd name="connsiteY60" fmla="*/ 190615 h 392676"/>
                  <a:gd name="connsiteX61" fmla="*/ 306351 w 354044"/>
                  <a:gd name="connsiteY61" fmla="*/ 192681 h 392676"/>
                  <a:gd name="connsiteX62" fmla="*/ 304125 w 354044"/>
                  <a:gd name="connsiteY62" fmla="*/ 193794 h 392676"/>
                  <a:gd name="connsiteX63" fmla="*/ 303012 w 354044"/>
                  <a:gd name="connsiteY63" fmla="*/ 193794 h 392676"/>
                  <a:gd name="connsiteX64" fmla="*/ 302376 w 354044"/>
                  <a:gd name="connsiteY64" fmla="*/ 192841 h 392676"/>
                  <a:gd name="connsiteX65" fmla="*/ 301423 w 354044"/>
                  <a:gd name="connsiteY65" fmla="*/ 191569 h 392676"/>
                  <a:gd name="connsiteX66" fmla="*/ 301105 w 354044"/>
                  <a:gd name="connsiteY66" fmla="*/ 188389 h 392676"/>
                  <a:gd name="connsiteX67" fmla="*/ 299992 w 354044"/>
                  <a:gd name="connsiteY67" fmla="*/ 184892 h 392676"/>
                  <a:gd name="connsiteX68" fmla="*/ 300787 w 354044"/>
                  <a:gd name="connsiteY68" fmla="*/ 183143 h 392676"/>
                  <a:gd name="connsiteX69" fmla="*/ 303012 w 354044"/>
                  <a:gd name="connsiteY69" fmla="*/ 181871 h 392676"/>
                  <a:gd name="connsiteX70" fmla="*/ 303807 w 354044"/>
                  <a:gd name="connsiteY70" fmla="*/ 179169 h 392676"/>
                  <a:gd name="connsiteX71" fmla="*/ 303171 w 354044"/>
                  <a:gd name="connsiteY71" fmla="*/ 175194 h 392676"/>
                  <a:gd name="connsiteX72" fmla="*/ 303171 w 354044"/>
                  <a:gd name="connsiteY72" fmla="*/ 172332 h 392676"/>
                  <a:gd name="connsiteX73" fmla="*/ 303648 w 354044"/>
                  <a:gd name="connsiteY73" fmla="*/ 170743 h 392676"/>
                  <a:gd name="connsiteX74" fmla="*/ 302853 w 354044"/>
                  <a:gd name="connsiteY74" fmla="*/ 166768 h 392676"/>
                  <a:gd name="connsiteX75" fmla="*/ 300628 w 354044"/>
                  <a:gd name="connsiteY75" fmla="*/ 160409 h 392676"/>
                  <a:gd name="connsiteX76" fmla="*/ 297448 w 354044"/>
                  <a:gd name="connsiteY76" fmla="*/ 155322 h 392676"/>
                  <a:gd name="connsiteX77" fmla="*/ 293474 w 354044"/>
                  <a:gd name="connsiteY77" fmla="*/ 151347 h 392676"/>
                  <a:gd name="connsiteX78" fmla="*/ 290771 w 354044"/>
                  <a:gd name="connsiteY78" fmla="*/ 147532 h 392676"/>
                  <a:gd name="connsiteX79" fmla="*/ 289499 w 354044"/>
                  <a:gd name="connsiteY79" fmla="*/ 143875 h 392676"/>
                  <a:gd name="connsiteX80" fmla="*/ 289976 w 354044"/>
                  <a:gd name="connsiteY80" fmla="*/ 135291 h 392676"/>
                  <a:gd name="connsiteX81" fmla="*/ 291248 w 354044"/>
                  <a:gd name="connsiteY81" fmla="*/ 127659 h 392676"/>
                  <a:gd name="connsiteX82" fmla="*/ 292202 w 354044"/>
                  <a:gd name="connsiteY82" fmla="*/ 121618 h 392676"/>
                  <a:gd name="connsiteX83" fmla="*/ 291884 w 354044"/>
                  <a:gd name="connsiteY83" fmla="*/ 111444 h 392676"/>
                  <a:gd name="connsiteX84" fmla="*/ 289181 w 354044"/>
                  <a:gd name="connsiteY84" fmla="*/ 104926 h 392676"/>
                  <a:gd name="connsiteX85" fmla="*/ 288545 w 354044"/>
                  <a:gd name="connsiteY85" fmla="*/ 97931 h 392676"/>
                  <a:gd name="connsiteX86" fmla="*/ 290135 w 354044"/>
                  <a:gd name="connsiteY86" fmla="*/ 90299 h 392676"/>
                  <a:gd name="connsiteX87" fmla="*/ 290135 w 354044"/>
                  <a:gd name="connsiteY87" fmla="*/ 85053 h 392676"/>
                  <a:gd name="connsiteX88" fmla="*/ 289340 w 354044"/>
                  <a:gd name="connsiteY88" fmla="*/ 82351 h 392676"/>
                  <a:gd name="connsiteX89" fmla="*/ 288704 w 354044"/>
                  <a:gd name="connsiteY89" fmla="*/ 81874 h 392676"/>
                  <a:gd name="connsiteX90" fmla="*/ 287750 w 354044"/>
                  <a:gd name="connsiteY90" fmla="*/ 81556 h 392676"/>
                  <a:gd name="connsiteX91" fmla="*/ 280914 w 354044"/>
                  <a:gd name="connsiteY91" fmla="*/ 81238 h 392676"/>
                  <a:gd name="connsiteX92" fmla="*/ 271694 w 354044"/>
                  <a:gd name="connsiteY92" fmla="*/ 80920 h 392676"/>
                  <a:gd name="connsiteX93" fmla="*/ 263745 w 354044"/>
                  <a:gd name="connsiteY93" fmla="*/ 80920 h 392676"/>
                  <a:gd name="connsiteX94" fmla="*/ 255001 w 354044"/>
                  <a:gd name="connsiteY94" fmla="*/ 80761 h 392676"/>
                  <a:gd name="connsiteX95" fmla="*/ 253570 w 354044"/>
                  <a:gd name="connsiteY95" fmla="*/ 79807 h 392676"/>
                  <a:gd name="connsiteX96" fmla="*/ 252934 w 354044"/>
                  <a:gd name="connsiteY96" fmla="*/ 78058 h 392676"/>
                  <a:gd name="connsiteX97" fmla="*/ 252934 w 354044"/>
                  <a:gd name="connsiteY97" fmla="*/ 76310 h 392676"/>
                  <a:gd name="connsiteX98" fmla="*/ 254683 w 354044"/>
                  <a:gd name="connsiteY98" fmla="*/ 70905 h 392676"/>
                  <a:gd name="connsiteX99" fmla="*/ 254365 w 354044"/>
                  <a:gd name="connsiteY99" fmla="*/ 70427 h 392676"/>
                  <a:gd name="connsiteX100" fmla="*/ 251344 w 354044"/>
                  <a:gd name="connsiteY100" fmla="*/ 70427 h 392676"/>
                  <a:gd name="connsiteX101" fmla="*/ 242919 w 354044"/>
                  <a:gd name="connsiteY101" fmla="*/ 71222 h 392676"/>
                  <a:gd name="connsiteX102" fmla="*/ 237354 w 354044"/>
                  <a:gd name="connsiteY102" fmla="*/ 72017 h 392676"/>
                  <a:gd name="connsiteX103" fmla="*/ 233857 w 354044"/>
                  <a:gd name="connsiteY103" fmla="*/ 72335 h 392676"/>
                  <a:gd name="connsiteX104" fmla="*/ 227657 w 354044"/>
                  <a:gd name="connsiteY104" fmla="*/ 73766 h 392676"/>
                  <a:gd name="connsiteX105" fmla="*/ 223841 w 354044"/>
                  <a:gd name="connsiteY105" fmla="*/ 76787 h 392676"/>
                  <a:gd name="connsiteX106" fmla="*/ 222569 w 354044"/>
                  <a:gd name="connsiteY106" fmla="*/ 80602 h 392676"/>
                  <a:gd name="connsiteX107" fmla="*/ 222569 w 354044"/>
                  <a:gd name="connsiteY107" fmla="*/ 83782 h 392676"/>
                  <a:gd name="connsiteX108" fmla="*/ 222569 w 354044"/>
                  <a:gd name="connsiteY108" fmla="*/ 86166 h 392676"/>
                  <a:gd name="connsiteX109" fmla="*/ 220821 w 354044"/>
                  <a:gd name="connsiteY109" fmla="*/ 88551 h 392676"/>
                  <a:gd name="connsiteX110" fmla="*/ 219390 w 354044"/>
                  <a:gd name="connsiteY110" fmla="*/ 91412 h 392676"/>
                  <a:gd name="connsiteX111" fmla="*/ 219390 w 354044"/>
                  <a:gd name="connsiteY111" fmla="*/ 92843 h 392676"/>
                  <a:gd name="connsiteX112" fmla="*/ 218436 w 354044"/>
                  <a:gd name="connsiteY112" fmla="*/ 100315 h 392676"/>
                  <a:gd name="connsiteX113" fmla="*/ 212713 w 354044"/>
                  <a:gd name="connsiteY113" fmla="*/ 101269 h 392676"/>
                  <a:gd name="connsiteX114" fmla="*/ 205718 w 354044"/>
                  <a:gd name="connsiteY114" fmla="*/ 101269 h 392676"/>
                  <a:gd name="connsiteX115" fmla="*/ 198723 w 354044"/>
                  <a:gd name="connsiteY115" fmla="*/ 99361 h 392676"/>
                  <a:gd name="connsiteX116" fmla="*/ 196179 w 354044"/>
                  <a:gd name="connsiteY116" fmla="*/ 99361 h 392676"/>
                  <a:gd name="connsiteX117" fmla="*/ 193953 w 354044"/>
                  <a:gd name="connsiteY117" fmla="*/ 100315 h 392676"/>
                  <a:gd name="connsiteX118" fmla="*/ 189661 w 354044"/>
                  <a:gd name="connsiteY118" fmla="*/ 101269 h 392676"/>
                  <a:gd name="connsiteX119" fmla="*/ 185528 w 354044"/>
                  <a:gd name="connsiteY119" fmla="*/ 101905 h 392676"/>
                  <a:gd name="connsiteX120" fmla="*/ 181394 w 354044"/>
                  <a:gd name="connsiteY120" fmla="*/ 104131 h 392676"/>
                  <a:gd name="connsiteX121" fmla="*/ 180281 w 354044"/>
                  <a:gd name="connsiteY121" fmla="*/ 104131 h 392676"/>
                  <a:gd name="connsiteX122" fmla="*/ 177579 w 354044"/>
                  <a:gd name="connsiteY122" fmla="*/ 103177 h 392676"/>
                  <a:gd name="connsiteX123" fmla="*/ 173763 w 354044"/>
                  <a:gd name="connsiteY123" fmla="*/ 103177 h 392676"/>
                  <a:gd name="connsiteX124" fmla="*/ 169948 w 354044"/>
                  <a:gd name="connsiteY124" fmla="*/ 103813 h 392676"/>
                  <a:gd name="connsiteX125" fmla="*/ 168040 w 354044"/>
                  <a:gd name="connsiteY125" fmla="*/ 104131 h 392676"/>
                  <a:gd name="connsiteX126" fmla="*/ 166768 w 354044"/>
                  <a:gd name="connsiteY126" fmla="*/ 103495 h 392676"/>
                  <a:gd name="connsiteX127" fmla="*/ 163112 w 354044"/>
                  <a:gd name="connsiteY127" fmla="*/ 97931 h 392676"/>
                  <a:gd name="connsiteX128" fmla="*/ 158342 w 354044"/>
                  <a:gd name="connsiteY128" fmla="*/ 90459 h 392676"/>
                  <a:gd name="connsiteX129" fmla="*/ 155799 w 354044"/>
                  <a:gd name="connsiteY129" fmla="*/ 85848 h 392676"/>
                  <a:gd name="connsiteX130" fmla="*/ 154845 w 354044"/>
                  <a:gd name="connsiteY130" fmla="*/ 84576 h 392676"/>
                  <a:gd name="connsiteX131" fmla="*/ 153255 w 354044"/>
                  <a:gd name="connsiteY131" fmla="*/ 82987 h 392676"/>
                  <a:gd name="connsiteX132" fmla="*/ 151029 w 354044"/>
                  <a:gd name="connsiteY132" fmla="*/ 79966 h 392676"/>
                  <a:gd name="connsiteX133" fmla="*/ 150075 w 354044"/>
                  <a:gd name="connsiteY133" fmla="*/ 77104 h 392676"/>
                  <a:gd name="connsiteX134" fmla="*/ 150393 w 354044"/>
                  <a:gd name="connsiteY134" fmla="*/ 74402 h 392676"/>
                  <a:gd name="connsiteX135" fmla="*/ 149122 w 354044"/>
                  <a:gd name="connsiteY135" fmla="*/ 70745 h 392676"/>
                  <a:gd name="connsiteX136" fmla="*/ 146101 w 354044"/>
                  <a:gd name="connsiteY136" fmla="*/ 66135 h 392676"/>
                  <a:gd name="connsiteX137" fmla="*/ 144034 w 354044"/>
                  <a:gd name="connsiteY137" fmla="*/ 61684 h 392676"/>
                  <a:gd name="connsiteX138" fmla="*/ 143080 w 354044"/>
                  <a:gd name="connsiteY138" fmla="*/ 57550 h 392676"/>
                  <a:gd name="connsiteX139" fmla="*/ 142762 w 354044"/>
                  <a:gd name="connsiteY139" fmla="*/ 53894 h 392676"/>
                  <a:gd name="connsiteX140" fmla="*/ 143239 w 354044"/>
                  <a:gd name="connsiteY140" fmla="*/ 50873 h 392676"/>
                  <a:gd name="connsiteX141" fmla="*/ 142603 w 354044"/>
                  <a:gd name="connsiteY141" fmla="*/ 48647 h 392676"/>
                  <a:gd name="connsiteX142" fmla="*/ 141014 w 354044"/>
                  <a:gd name="connsiteY142" fmla="*/ 47217 h 392676"/>
                  <a:gd name="connsiteX143" fmla="*/ 140060 w 354044"/>
                  <a:gd name="connsiteY143" fmla="*/ 45468 h 392676"/>
                  <a:gd name="connsiteX144" fmla="*/ 139424 w 354044"/>
                  <a:gd name="connsiteY144" fmla="*/ 44673 h 392676"/>
                  <a:gd name="connsiteX145" fmla="*/ 137993 w 354044"/>
                  <a:gd name="connsiteY145" fmla="*/ 42924 h 392676"/>
                  <a:gd name="connsiteX146" fmla="*/ 134972 w 354044"/>
                  <a:gd name="connsiteY146" fmla="*/ 41017 h 392676"/>
                  <a:gd name="connsiteX147" fmla="*/ 131634 w 354044"/>
                  <a:gd name="connsiteY147" fmla="*/ 40063 h 392676"/>
                  <a:gd name="connsiteX148" fmla="*/ 124321 w 354044"/>
                  <a:gd name="connsiteY148" fmla="*/ 40063 h 392676"/>
                  <a:gd name="connsiteX149" fmla="*/ 114782 w 354044"/>
                  <a:gd name="connsiteY149" fmla="*/ 40063 h 392676"/>
                  <a:gd name="connsiteX150" fmla="*/ 106038 w 354044"/>
                  <a:gd name="connsiteY150" fmla="*/ 40063 h 392676"/>
                  <a:gd name="connsiteX151" fmla="*/ 96341 w 354044"/>
                  <a:gd name="connsiteY151" fmla="*/ 40381 h 392676"/>
                  <a:gd name="connsiteX152" fmla="*/ 86643 w 354044"/>
                  <a:gd name="connsiteY152" fmla="*/ 40381 h 392676"/>
                  <a:gd name="connsiteX153" fmla="*/ 83941 w 354044"/>
                  <a:gd name="connsiteY153" fmla="*/ 40857 h 392676"/>
                  <a:gd name="connsiteX154" fmla="*/ 76469 w 354044"/>
                  <a:gd name="connsiteY154" fmla="*/ 40857 h 392676"/>
                  <a:gd name="connsiteX155" fmla="*/ 70427 w 354044"/>
                  <a:gd name="connsiteY155" fmla="*/ 40540 h 392676"/>
                  <a:gd name="connsiteX156" fmla="*/ 68202 w 354044"/>
                  <a:gd name="connsiteY156" fmla="*/ 40221 h 392676"/>
                  <a:gd name="connsiteX157" fmla="*/ 64386 w 354044"/>
                  <a:gd name="connsiteY157" fmla="*/ 40221 h 392676"/>
                  <a:gd name="connsiteX158" fmla="*/ 58186 w 354044"/>
                  <a:gd name="connsiteY158" fmla="*/ 39904 h 392676"/>
                  <a:gd name="connsiteX159" fmla="*/ 54848 w 354044"/>
                  <a:gd name="connsiteY159" fmla="*/ 39904 h 392676"/>
                  <a:gd name="connsiteX160" fmla="*/ 46899 w 354044"/>
                  <a:gd name="connsiteY160" fmla="*/ 40063 h 392676"/>
                  <a:gd name="connsiteX161" fmla="*/ 46104 w 354044"/>
                  <a:gd name="connsiteY161" fmla="*/ 40063 h 392676"/>
                  <a:gd name="connsiteX162" fmla="*/ 44832 w 354044"/>
                  <a:gd name="connsiteY162" fmla="*/ 40698 h 392676"/>
                  <a:gd name="connsiteX163" fmla="*/ 41493 w 354044"/>
                  <a:gd name="connsiteY163" fmla="*/ 39904 h 392676"/>
                  <a:gd name="connsiteX164" fmla="*/ 38155 w 354044"/>
                  <a:gd name="connsiteY164" fmla="*/ 40221 h 392676"/>
                  <a:gd name="connsiteX165" fmla="*/ 36406 w 354044"/>
                  <a:gd name="connsiteY165" fmla="*/ 41494 h 392676"/>
                  <a:gd name="connsiteX166" fmla="*/ 30047 w 354044"/>
                  <a:gd name="connsiteY166" fmla="*/ 44196 h 392676"/>
                  <a:gd name="connsiteX167" fmla="*/ 23211 w 354044"/>
                  <a:gd name="connsiteY167" fmla="*/ 45468 h 392676"/>
                  <a:gd name="connsiteX168" fmla="*/ 18283 w 354044"/>
                  <a:gd name="connsiteY168" fmla="*/ 46580 h 392676"/>
                  <a:gd name="connsiteX169" fmla="*/ 16057 w 354044"/>
                  <a:gd name="connsiteY169" fmla="*/ 46580 h 392676"/>
                  <a:gd name="connsiteX170" fmla="*/ 15580 w 354044"/>
                  <a:gd name="connsiteY170" fmla="*/ 47693 h 392676"/>
                  <a:gd name="connsiteX171" fmla="*/ 17011 w 354044"/>
                  <a:gd name="connsiteY171" fmla="*/ 49442 h 392676"/>
                  <a:gd name="connsiteX172" fmla="*/ 18918 w 354044"/>
                  <a:gd name="connsiteY172" fmla="*/ 54212 h 392676"/>
                  <a:gd name="connsiteX173" fmla="*/ 22416 w 354044"/>
                  <a:gd name="connsiteY173" fmla="*/ 61048 h 392676"/>
                  <a:gd name="connsiteX174" fmla="*/ 31160 w 354044"/>
                  <a:gd name="connsiteY174" fmla="*/ 71540 h 392676"/>
                  <a:gd name="connsiteX175" fmla="*/ 32273 w 354044"/>
                  <a:gd name="connsiteY175" fmla="*/ 79489 h 392676"/>
                  <a:gd name="connsiteX176" fmla="*/ 38791 w 354044"/>
                  <a:gd name="connsiteY176" fmla="*/ 95228 h 392676"/>
                  <a:gd name="connsiteX177" fmla="*/ 47058 w 354044"/>
                  <a:gd name="connsiteY177" fmla="*/ 112080 h 392676"/>
                  <a:gd name="connsiteX178" fmla="*/ 46740 w 354044"/>
                  <a:gd name="connsiteY178" fmla="*/ 114941 h 392676"/>
                  <a:gd name="connsiteX179" fmla="*/ 46740 w 354044"/>
                  <a:gd name="connsiteY179" fmla="*/ 117326 h 392676"/>
                  <a:gd name="connsiteX180" fmla="*/ 47058 w 354044"/>
                  <a:gd name="connsiteY180" fmla="*/ 119393 h 392676"/>
                  <a:gd name="connsiteX181" fmla="*/ 46581 w 354044"/>
                  <a:gd name="connsiteY181" fmla="*/ 121141 h 392676"/>
                  <a:gd name="connsiteX182" fmla="*/ 37837 w 354044"/>
                  <a:gd name="connsiteY182" fmla="*/ 130362 h 392676"/>
                  <a:gd name="connsiteX183" fmla="*/ 37837 w 354044"/>
                  <a:gd name="connsiteY183" fmla="*/ 129408 h 392676"/>
                  <a:gd name="connsiteX184" fmla="*/ 38473 w 354044"/>
                  <a:gd name="connsiteY184" fmla="*/ 128295 h 392676"/>
                  <a:gd name="connsiteX185" fmla="*/ 38950 w 354044"/>
                  <a:gd name="connsiteY185" fmla="*/ 127342 h 392676"/>
                  <a:gd name="connsiteX186" fmla="*/ 37678 w 354044"/>
                  <a:gd name="connsiteY186" fmla="*/ 127978 h 392676"/>
                  <a:gd name="connsiteX187" fmla="*/ 36247 w 354044"/>
                  <a:gd name="connsiteY187" fmla="*/ 129885 h 392676"/>
                  <a:gd name="connsiteX188" fmla="*/ 36247 w 354044"/>
                  <a:gd name="connsiteY188" fmla="*/ 131475 h 392676"/>
                  <a:gd name="connsiteX189" fmla="*/ 38473 w 354044"/>
                  <a:gd name="connsiteY189" fmla="*/ 136721 h 392676"/>
                  <a:gd name="connsiteX190" fmla="*/ 40698 w 354044"/>
                  <a:gd name="connsiteY190" fmla="*/ 141332 h 392676"/>
                  <a:gd name="connsiteX191" fmla="*/ 41811 w 354044"/>
                  <a:gd name="connsiteY191" fmla="*/ 145942 h 392676"/>
                  <a:gd name="connsiteX192" fmla="*/ 42129 w 354044"/>
                  <a:gd name="connsiteY192" fmla="*/ 150394 h 392676"/>
                  <a:gd name="connsiteX193" fmla="*/ 44355 w 354044"/>
                  <a:gd name="connsiteY193" fmla="*/ 153891 h 392676"/>
                  <a:gd name="connsiteX194" fmla="*/ 45627 w 354044"/>
                  <a:gd name="connsiteY194" fmla="*/ 158819 h 392676"/>
                  <a:gd name="connsiteX195" fmla="*/ 50237 w 354044"/>
                  <a:gd name="connsiteY195" fmla="*/ 166291 h 392676"/>
                  <a:gd name="connsiteX196" fmla="*/ 51509 w 354044"/>
                  <a:gd name="connsiteY196" fmla="*/ 171061 h 392676"/>
                  <a:gd name="connsiteX197" fmla="*/ 54212 w 354044"/>
                  <a:gd name="connsiteY197" fmla="*/ 173763 h 392676"/>
                  <a:gd name="connsiteX198" fmla="*/ 56755 w 354044"/>
                  <a:gd name="connsiteY198" fmla="*/ 177260 h 392676"/>
                  <a:gd name="connsiteX199" fmla="*/ 57232 w 354044"/>
                  <a:gd name="connsiteY199" fmla="*/ 180758 h 392676"/>
                  <a:gd name="connsiteX200" fmla="*/ 59935 w 354044"/>
                  <a:gd name="connsiteY200" fmla="*/ 185686 h 392676"/>
                  <a:gd name="connsiteX201" fmla="*/ 60412 w 354044"/>
                  <a:gd name="connsiteY201" fmla="*/ 189343 h 392676"/>
                  <a:gd name="connsiteX202" fmla="*/ 58663 w 354044"/>
                  <a:gd name="connsiteY202" fmla="*/ 201902 h 392676"/>
                  <a:gd name="connsiteX203" fmla="*/ 58663 w 354044"/>
                  <a:gd name="connsiteY203" fmla="*/ 211282 h 392676"/>
                  <a:gd name="connsiteX204" fmla="*/ 55801 w 354044"/>
                  <a:gd name="connsiteY204" fmla="*/ 220344 h 392676"/>
                  <a:gd name="connsiteX205" fmla="*/ 53258 w 354044"/>
                  <a:gd name="connsiteY205" fmla="*/ 225113 h 392676"/>
                  <a:gd name="connsiteX206" fmla="*/ 48011 w 354044"/>
                  <a:gd name="connsiteY206" fmla="*/ 231949 h 392676"/>
                  <a:gd name="connsiteX207" fmla="*/ 40698 w 354044"/>
                  <a:gd name="connsiteY207" fmla="*/ 235765 h 392676"/>
                  <a:gd name="connsiteX208" fmla="*/ 35611 w 354044"/>
                  <a:gd name="connsiteY208" fmla="*/ 239421 h 392676"/>
                  <a:gd name="connsiteX209" fmla="*/ 33226 w 354044"/>
                  <a:gd name="connsiteY209" fmla="*/ 246734 h 392676"/>
                  <a:gd name="connsiteX210" fmla="*/ 23211 w 354044"/>
                  <a:gd name="connsiteY210" fmla="*/ 258658 h 392676"/>
                  <a:gd name="connsiteX211" fmla="*/ 21939 w 354044"/>
                  <a:gd name="connsiteY211" fmla="*/ 267878 h 392676"/>
                  <a:gd name="connsiteX212" fmla="*/ 18283 w 354044"/>
                  <a:gd name="connsiteY212" fmla="*/ 276145 h 392676"/>
                  <a:gd name="connsiteX213" fmla="*/ 15421 w 354044"/>
                  <a:gd name="connsiteY213" fmla="*/ 293633 h 392676"/>
                  <a:gd name="connsiteX214" fmla="*/ 9539 w 354044"/>
                  <a:gd name="connsiteY214" fmla="*/ 311438 h 392676"/>
                  <a:gd name="connsiteX215" fmla="*/ 7949 w 354044"/>
                  <a:gd name="connsiteY215" fmla="*/ 319228 h 392676"/>
                  <a:gd name="connsiteX216" fmla="*/ 6518 w 354044"/>
                  <a:gd name="connsiteY216" fmla="*/ 322726 h 392676"/>
                  <a:gd name="connsiteX217" fmla="*/ 4610 w 354044"/>
                  <a:gd name="connsiteY217" fmla="*/ 325270 h 392676"/>
                  <a:gd name="connsiteX218" fmla="*/ 3180 w 354044"/>
                  <a:gd name="connsiteY218" fmla="*/ 326700 h 392676"/>
                  <a:gd name="connsiteX219" fmla="*/ 318 w 354044"/>
                  <a:gd name="connsiteY219" fmla="*/ 328608 h 392676"/>
                  <a:gd name="connsiteX220" fmla="*/ 795 w 354044"/>
                  <a:gd name="connsiteY220" fmla="*/ 330993 h 392676"/>
                  <a:gd name="connsiteX221" fmla="*/ 1590 w 354044"/>
                  <a:gd name="connsiteY221" fmla="*/ 333059 h 392676"/>
                  <a:gd name="connsiteX222" fmla="*/ 2226 w 354044"/>
                  <a:gd name="connsiteY222" fmla="*/ 348162 h 392676"/>
                  <a:gd name="connsiteX223" fmla="*/ 2226 w 354044"/>
                  <a:gd name="connsiteY223" fmla="*/ 354045 h 392676"/>
                  <a:gd name="connsiteX224" fmla="*/ 1113 w 354044"/>
                  <a:gd name="connsiteY224" fmla="*/ 358973 h 392676"/>
                  <a:gd name="connsiteX225" fmla="*/ 0 w 354044"/>
                  <a:gd name="connsiteY225" fmla="*/ 370101 h 392676"/>
                  <a:gd name="connsiteX226" fmla="*/ 4610 w 354044"/>
                  <a:gd name="connsiteY226" fmla="*/ 369465 h 392676"/>
                  <a:gd name="connsiteX227" fmla="*/ 7790 w 354044"/>
                  <a:gd name="connsiteY227" fmla="*/ 367716 h 392676"/>
                  <a:gd name="connsiteX228" fmla="*/ 10652 w 354044"/>
                  <a:gd name="connsiteY228" fmla="*/ 367716 h 392676"/>
                  <a:gd name="connsiteX229" fmla="*/ 13513 w 354044"/>
                  <a:gd name="connsiteY229" fmla="*/ 368989 h 392676"/>
                  <a:gd name="connsiteX230" fmla="*/ 16534 w 354044"/>
                  <a:gd name="connsiteY230" fmla="*/ 368989 h 392676"/>
                  <a:gd name="connsiteX231" fmla="*/ 17647 w 354044"/>
                  <a:gd name="connsiteY231" fmla="*/ 368989 h 392676"/>
                  <a:gd name="connsiteX232" fmla="*/ 23052 w 354044"/>
                  <a:gd name="connsiteY232" fmla="*/ 368989 h 392676"/>
                  <a:gd name="connsiteX233" fmla="*/ 26231 w 354044"/>
                  <a:gd name="connsiteY233" fmla="*/ 367716 h 392676"/>
                  <a:gd name="connsiteX234" fmla="*/ 29888 w 354044"/>
                  <a:gd name="connsiteY234" fmla="*/ 366127 h 392676"/>
                  <a:gd name="connsiteX235" fmla="*/ 31955 w 354044"/>
                  <a:gd name="connsiteY235" fmla="*/ 364855 h 392676"/>
                  <a:gd name="connsiteX236" fmla="*/ 34975 w 354044"/>
                  <a:gd name="connsiteY236" fmla="*/ 363424 h 392676"/>
                  <a:gd name="connsiteX237" fmla="*/ 38950 w 354044"/>
                  <a:gd name="connsiteY237" fmla="*/ 361993 h 392676"/>
                  <a:gd name="connsiteX238" fmla="*/ 41175 w 354044"/>
                  <a:gd name="connsiteY238" fmla="*/ 361993 h 392676"/>
                  <a:gd name="connsiteX239" fmla="*/ 43878 w 354044"/>
                  <a:gd name="connsiteY239" fmla="*/ 362629 h 392676"/>
                  <a:gd name="connsiteX240" fmla="*/ 47535 w 354044"/>
                  <a:gd name="connsiteY240" fmla="*/ 363106 h 392676"/>
                  <a:gd name="connsiteX241" fmla="*/ 49601 w 354044"/>
                  <a:gd name="connsiteY241" fmla="*/ 364060 h 392676"/>
                  <a:gd name="connsiteX242" fmla="*/ 51986 w 354044"/>
                  <a:gd name="connsiteY242" fmla="*/ 367080 h 392676"/>
                  <a:gd name="connsiteX243" fmla="*/ 55801 w 354044"/>
                  <a:gd name="connsiteY243" fmla="*/ 369783 h 392676"/>
                  <a:gd name="connsiteX244" fmla="*/ 58663 w 354044"/>
                  <a:gd name="connsiteY244" fmla="*/ 371373 h 392676"/>
                  <a:gd name="connsiteX245" fmla="*/ 61842 w 354044"/>
                  <a:gd name="connsiteY245" fmla="*/ 373440 h 392676"/>
                  <a:gd name="connsiteX246" fmla="*/ 62796 w 354044"/>
                  <a:gd name="connsiteY246" fmla="*/ 374235 h 392676"/>
                  <a:gd name="connsiteX247" fmla="*/ 64227 w 354044"/>
                  <a:gd name="connsiteY247" fmla="*/ 374711 h 392676"/>
                  <a:gd name="connsiteX248" fmla="*/ 65022 w 354044"/>
                  <a:gd name="connsiteY248" fmla="*/ 374711 h 392676"/>
                  <a:gd name="connsiteX249" fmla="*/ 71063 w 354044"/>
                  <a:gd name="connsiteY249" fmla="*/ 374552 h 392676"/>
                  <a:gd name="connsiteX250" fmla="*/ 76469 w 354044"/>
                  <a:gd name="connsiteY250" fmla="*/ 374235 h 392676"/>
                  <a:gd name="connsiteX251" fmla="*/ 82351 w 354044"/>
                  <a:gd name="connsiteY251" fmla="*/ 374235 h 392676"/>
                  <a:gd name="connsiteX252" fmla="*/ 93320 w 354044"/>
                  <a:gd name="connsiteY252" fmla="*/ 374235 h 392676"/>
                  <a:gd name="connsiteX253" fmla="*/ 104290 w 354044"/>
                  <a:gd name="connsiteY253" fmla="*/ 374235 h 392676"/>
                  <a:gd name="connsiteX254" fmla="*/ 115259 w 354044"/>
                  <a:gd name="connsiteY254" fmla="*/ 374235 h 392676"/>
                  <a:gd name="connsiteX255" fmla="*/ 126229 w 354044"/>
                  <a:gd name="connsiteY255" fmla="*/ 374235 h 392676"/>
                  <a:gd name="connsiteX256" fmla="*/ 137198 w 354044"/>
                  <a:gd name="connsiteY256" fmla="*/ 374235 h 392676"/>
                  <a:gd name="connsiteX257" fmla="*/ 148168 w 354044"/>
                  <a:gd name="connsiteY257" fmla="*/ 374235 h 392676"/>
                  <a:gd name="connsiteX258" fmla="*/ 159137 w 354044"/>
                  <a:gd name="connsiteY258" fmla="*/ 374235 h 392676"/>
                  <a:gd name="connsiteX259" fmla="*/ 170107 w 354044"/>
                  <a:gd name="connsiteY259" fmla="*/ 374235 h 392676"/>
                  <a:gd name="connsiteX260" fmla="*/ 174558 w 354044"/>
                  <a:gd name="connsiteY260" fmla="*/ 374235 h 392676"/>
                  <a:gd name="connsiteX261" fmla="*/ 182348 w 354044"/>
                  <a:gd name="connsiteY261" fmla="*/ 374235 h 392676"/>
                  <a:gd name="connsiteX262" fmla="*/ 190615 w 354044"/>
                  <a:gd name="connsiteY262" fmla="*/ 374394 h 392676"/>
                  <a:gd name="connsiteX263" fmla="*/ 191569 w 354044"/>
                  <a:gd name="connsiteY263" fmla="*/ 374394 h 392676"/>
                  <a:gd name="connsiteX264" fmla="*/ 192522 w 354044"/>
                  <a:gd name="connsiteY264" fmla="*/ 375188 h 392676"/>
                  <a:gd name="connsiteX265" fmla="*/ 193317 w 354044"/>
                  <a:gd name="connsiteY265" fmla="*/ 375665 h 392676"/>
                  <a:gd name="connsiteX266" fmla="*/ 196179 w 354044"/>
                  <a:gd name="connsiteY266" fmla="*/ 379481 h 392676"/>
                  <a:gd name="connsiteX267" fmla="*/ 199835 w 354044"/>
                  <a:gd name="connsiteY267" fmla="*/ 383455 h 392676"/>
                  <a:gd name="connsiteX268" fmla="*/ 202856 w 354044"/>
                  <a:gd name="connsiteY268" fmla="*/ 385363 h 392676"/>
                  <a:gd name="connsiteX269" fmla="*/ 206513 w 354044"/>
                  <a:gd name="connsiteY269" fmla="*/ 386476 h 392676"/>
                  <a:gd name="connsiteX270" fmla="*/ 210010 w 354044"/>
                  <a:gd name="connsiteY270" fmla="*/ 386953 h 392676"/>
                  <a:gd name="connsiteX271" fmla="*/ 213190 w 354044"/>
                  <a:gd name="connsiteY271" fmla="*/ 386635 h 392676"/>
                  <a:gd name="connsiteX272" fmla="*/ 218595 w 354044"/>
                  <a:gd name="connsiteY272" fmla="*/ 387112 h 392676"/>
                  <a:gd name="connsiteX273" fmla="*/ 226067 w 354044"/>
                  <a:gd name="connsiteY273" fmla="*/ 388383 h 392676"/>
                  <a:gd name="connsiteX274" fmla="*/ 233857 w 354044"/>
                  <a:gd name="connsiteY274" fmla="*/ 388702 h 392676"/>
                  <a:gd name="connsiteX275" fmla="*/ 241965 w 354044"/>
                  <a:gd name="connsiteY275" fmla="*/ 388225 h 392676"/>
                  <a:gd name="connsiteX276" fmla="*/ 247688 w 354044"/>
                  <a:gd name="connsiteY276" fmla="*/ 388861 h 392676"/>
                  <a:gd name="connsiteX277" fmla="*/ 251026 w 354044"/>
                  <a:gd name="connsiteY277" fmla="*/ 390768 h 392676"/>
                  <a:gd name="connsiteX278" fmla="*/ 254365 w 354044"/>
                  <a:gd name="connsiteY278" fmla="*/ 392040 h 392676"/>
                  <a:gd name="connsiteX279" fmla="*/ 257862 w 354044"/>
                  <a:gd name="connsiteY279" fmla="*/ 392676 h 392676"/>
                  <a:gd name="connsiteX280" fmla="*/ 262473 w 354044"/>
                  <a:gd name="connsiteY280" fmla="*/ 392199 h 392676"/>
                  <a:gd name="connsiteX281" fmla="*/ 268355 w 354044"/>
                  <a:gd name="connsiteY281" fmla="*/ 390768 h 392676"/>
                  <a:gd name="connsiteX282" fmla="*/ 273283 w 354044"/>
                  <a:gd name="connsiteY282" fmla="*/ 390768 h 392676"/>
                  <a:gd name="connsiteX283" fmla="*/ 275668 w 354044"/>
                  <a:gd name="connsiteY283" fmla="*/ 392040 h 392676"/>
                  <a:gd name="connsiteX284" fmla="*/ 277099 w 354044"/>
                  <a:gd name="connsiteY284" fmla="*/ 392040 h 392676"/>
                  <a:gd name="connsiteX285" fmla="*/ 285684 w 354044"/>
                  <a:gd name="connsiteY285" fmla="*/ 390450 h 392676"/>
                  <a:gd name="connsiteX286" fmla="*/ 292679 w 354044"/>
                  <a:gd name="connsiteY286" fmla="*/ 389179 h 392676"/>
                  <a:gd name="connsiteX287" fmla="*/ 303171 w 354044"/>
                  <a:gd name="connsiteY287" fmla="*/ 387112 h 392676"/>
                  <a:gd name="connsiteX288" fmla="*/ 311756 w 354044"/>
                  <a:gd name="connsiteY288" fmla="*/ 385522 h 392676"/>
                  <a:gd name="connsiteX289" fmla="*/ 324474 w 354044"/>
                  <a:gd name="connsiteY289" fmla="*/ 383137 h 392676"/>
                  <a:gd name="connsiteX290" fmla="*/ 333377 w 354044"/>
                  <a:gd name="connsiteY290" fmla="*/ 381389 h 392676"/>
                  <a:gd name="connsiteX291" fmla="*/ 327654 w 354044"/>
                  <a:gd name="connsiteY291" fmla="*/ 376460 h 392676"/>
                  <a:gd name="connsiteX292" fmla="*/ 321136 w 354044"/>
                  <a:gd name="connsiteY292" fmla="*/ 370896 h 392676"/>
                  <a:gd name="connsiteX293" fmla="*/ 314459 w 354044"/>
                  <a:gd name="connsiteY293" fmla="*/ 364696 h 392676"/>
                  <a:gd name="connsiteX294" fmla="*/ 309371 w 354044"/>
                  <a:gd name="connsiteY294" fmla="*/ 359927 h 392676"/>
                  <a:gd name="connsiteX295" fmla="*/ 306828 w 354044"/>
                  <a:gd name="connsiteY295" fmla="*/ 357065 h 392676"/>
                  <a:gd name="connsiteX296" fmla="*/ 302376 w 354044"/>
                  <a:gd name="connsiteY296" fmla="*/ 353408 h 392676"/>
                  <a:gd name="connsiteX297" fmla="*/ 299197 w 354044"/>
                  <a:gd name="connsiteY297" fmla="*/ 351659 h 392676"/>
                  <a:gd name="connsiteX298" fmla="*/ 297925 w 354044"/>
                  <a:gd name="connsiteY298" fmla="*/ 350706 h 392676"/>
                  <a:gd name="connsiteX299" fmla="*/ 294745 w 354044"/>
                  <a:gd name="connsiteY299" fmla="*/ 340849 h 392676"/>
                  <a:gd name="connsiteX300" fmla="*/ 292997 w 354044"/>
                  <a:gd name="connsiteY300" fmla="*/ 331787 h 392676"/>
                  <a:gd name="connsiteX301" fmla="*/ 292997 w 354044"/>
                  <a:gd name="connsiteY301" fmla="*/ 315572 h 392676"/>
                  <a:gd name="connsiteX302" fmla="*/ 292997 w 354044"/>
                  <a:gd name="connsiteY302" fmla="*/ 306192 h 392676"/>
                  <a:gd name="connsiteX303" fmla="*/ 292997 w 354044"/>
                  <a:gd name="connsiteY303" fmla="*/ 296812 h 392676"/>
                  <a:gd name="connsiteX304" fmla="*/ 292997 w 354044"/>
                  <a:gd name="connsiteY304" fmla="*/ 287433 h 392676"/>
                  <a:gd name="connsiteX305" fmla="*/ 292997 w 354044"/>
                  <a:gd name="connsiteY305" fmla="*/ 278053 h 392676"/>
                  <a:gd name="connsiteX306" fmla="*/ 292997 w 354044"/>
                  <a:gd name="connsiteY306" fmla="*/ 268673 h 392676"/>
                  <a:gd name="connsiteX307" fmla="*/ 292997 w 354044"/>
                  <a:gd name="connsiteY307" fmla="*/ 250073 h 392676"/>
                  <a:gd name="connsiteX308" fmla="*/ 292997 w 354044"/>
                  <a:gd name="connsiteY308" fmla="*/ 245621 h 392676"/>
                  <a:gd name="connsiteX309" fmla="*/ 348003 w 354044"/>
                  <a:gd name="connsiteY309" fmla="*/ 245621 h 392676"/>
                  <a:gd name="connsiteX310" fmla="*/ 349911 w 354044"/>
                  <a:gd name="connsiteY310" fmla="*/ 245303 h 392676"/>
                  <a:gd name="connsiteX311" fmla="*/ 349911 w 354044"/>
                  <a:gd name="connsiteY311" fmla="*/ 244349 h 392676"/>
                  <a:gd name="connsiteX312" fmla="*/ 347526 w 354044"/>
                  <a:gd name="connsiteY312" fmla="*/ 239739 h 392676"/>
                  <a:gd name="connsiteX313" fmla="*/ 347526 w 354044"/>
                  <a:gd name="connsiteY313" fmla="*/ 238149 h 392676"/>
                  <a:gd name="connsiteX314" fmla="*/ 348321 w 354044"/>
                  <a:gd name="connsiteY314" fmla="*/ 234970 h 392676"/>
                  <a:gd name="connsiteX315" fmla="*/ 349275 w 354044"/>
                  <a:gd name="connsiteY315" fmla="*/ 232267 h 392676"/>
                  <a:gd name="connsiteX316" fmla="*/ 350547 w 354044"/>
                  <a:gd name="connsiteY316" fmla="*/ 228770 h 392676"/>
                  <a:gd name="connsiteX317" fmla="*/ 350547 w 354044"/>
                  <a:gd name="connsiteY317" fmla="*/ 226703 h 392676"/>
                  <a:gd name="connsiteX318" fmla="*/ 349593 w 354044"/>
                  <a:gd name="connsiteY318" fmla="*/ 220026 h 392676"/>
                  <a:gd name="connsiteX319" fmla="*/ 349593 w 354044"/>
                  <a:gd name="connsiteY319" fmla="*/ 216210 h 392676"/>
                  <a:gd name="connsiteX320" fmla="*/ 350070 w 354044"/>
                  <a:gd name="connsiteY320" fmla="*/ 212236 h 392676"/>
                  <a:gd name="connsiteX321" fmla="*/ 350388 w 354044"/>
                  <a:gd name="connsiteY321" fmla="*/ 208579 h 392676"/>
                  <a:gd name="connsiteX322" fmla="*/ 350070 w 354044"/>
                  <a:gd name="connsiteY322" fmla="*/ 206036 h 392676"/>
                  <a:gd name="connsiteX323" fmla="*/ 350547 w 354044"/>
                  <a:gd name="connsiteY323" fmla="*/ 204605 h 392676"/>
                  <a:gd name="connsiteX324" fmla="*/ 351342 w 354044"/>
                  <a:gd name="connsiteY324" fmla="*/ 202538 h 392676"/>
                  <a:gd name="connsiteX325" fmla="*/ 351819 w 354044"/>
                  <a:gd name="connsiteY325" fmla="*/ 200313 h 392676"/>
                  <a:gd name="connsiteX326" fmla="*/ 352296 w 354044"/>
                  <a:gd name="connsiteY326" fmla="*/ 199359 h 392676"/>
                  <a:gd name="connsiteX327" fmla="*/ 352296 w 354044"/>
                  <a:gd name="connsiteY327" fmla="*/ 198405 h 39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</a:cxnLst>
                <a:rect l="l" t="t" r="r" b="b"/>
                <a:pathLst>
                  <a:path w="354044" h="392676">
                    <a:moveTo>
                      <a:pt x="11605" y="21621"/>
                    </a:moveTo>
                    <a:lnTo>
                      <a:pt x="13513" y="25277"/>
                    </a:lnTo>
                    <a:lnTo>
                      <a:pt x="14308" y="29411"/>
                    </a:lnTo>
                    <a:lnTo>
                      <a:pt x="13513" y="31478"/>
                    </a:lnTo>
                    <a:lnTo>
                      <a:pt x="12877" y="34180"/>
                    </a:lnTo>
                    <a:lnTo>
                      <a:pt x="14149" y="37042"/>
                    </a:lnTo>
                    <a:lnTo>
                      <a:pt x="14626" y="37837"/>
                    </a:lnTo>
                    <a:lnTo>
                      <a:pt x="15898" y="37519"/>
                    </a:lnTo>
                    <a:lnTo>
                      <a:pt x="19713" y="37042"/>
                    </a:lnTo>
                    <a:lnTo>
                      <a:pt x="22575" y="36724"/>
                    </a:lnTo>
                    <a:lnTo>
                      <a:pt x="23052" y="36088"/>
                    </a:lnTo>
                    <a:lnTo>
                      <a:pt x="23529" y="28298"/>
                    </a:lnTo>
                    <a:lnTo>
                      <a:pt x="23529" y="20349"/>
                    </a:lnTo>
                    <a:cubicBezTo>
                      <a:pt x="23529" y="20349"/>
                      <a:pt x="22575" y="19237"/>
                      <a:pt x="22575" y="19237"/>
                    </a:cubicBezTo>
                    <a:lnTo>
                      <a:pt x="21621" y="18601"/>
                    </a:lnTo>
                    <a:lnTo>
                      <a:pt x="21621" y="18124"/>
                    </a:lnTo>
                    <a:cubicBezTo>
                      <a:pt x="21621" y="18124"/>
                      <a:pt x="23052" y="17170"/>
                      <a:pt x="23052" y="17170"/>
                    </a:cubicBezTo>
                    <a:lnTo>
                      <a:pt x="25119" y="16057"/>
                    </a:lnTo>
                    <a:lnTo>
                      <a:pt x="25754" y="15580"/>
                    </a:lnTo>
                    <a:lnTo>
                      <a:pt x="27980" y="13513"/>
                    </a:lnTo>
                    <a:lnTo>
                      <a:pt x="32432" y="8744"/>
                    </a:lnTo>
                    <a:lnTo>
                      <a:pt x="35770" y="7631"/>
                    </a:lnTo>
                    <a:lnTo>
                      <a:pt x="38950" y="6359"/>
                    </a:lnTo>
                    <a:lnTo>
                      <a:pt x="39427" y="5882"/>
                    </a:lnTo>
                    <a:lnTo>
                      <a:pt x="38791" y="5405"/>
                    </a:lnTo>
                    <a:lnTo>
                      <a:pt x="36565" y="3498"/>
                    </a:lnTo>
                    <a:lnTo>
                      <a:pt x="34021" y="477"/>
                    </a:lnTo>
                    <a:lnTo>
                      <a:pt x="33067" y="0"/>
                    </a:lnTo>
                    <a:lnTo>
                      <a:pt x="31637" y="0"/>
                    </a:lnTo>
                    <a:cubicBezTo>
                      <a:pt x="31637" y="0"/>
                      <a:pt x="29411" y="1113"/>
                      <a:pt x="29411" y="1113"/>
                    </a:cubicBezTo>
                    <a:lnTo>
                      <a:pt x="27185" y="2862"/>
                    </a:lnTo>
                    <a:lnTo>
                      <a:pt x="23211" y="4452"/>
                    </a:lnTo>
                    <a:lnTo>
                      <a:pt x="19872" y="5405"/>
                    </a:lnTo>
                    <a:lnTo>
                      <a:pt x="19554" y="6518"/>
                    </a:lnTo>
                    <a:lnTo>
                      <a:pt x="18759" y="8426"/>
                    </a:lnTo>
                    <a:lnTo>
                      <a:pt x="17647" y="9539"/>
                    </a:lnTo>
                    <a:lnTo>
                      <a:pt x="14626" y="9857"/>
                    </a:lnTo>
                    <a:lnTo>
                      <a:pt x="13513" y="11606"/>
                    </a:lnTo>
                    <a:lnTo>
                      <a:pt x="10970" y="14944"/>
                    </a:lnTo>
                    <a:lnTo>
                      <a:pt x="9221" y="16375"/>
                    </a:lnTo>
                    <a:lnTo>
                      <a:pt x="9857" y="17329"/>
                    </a:lnTo>
                    <a:lnTo>
                      <a:pt x="11923" y="21939"/>
                    </a:lnTo>
                    <a:close/>
                    <a:moveTo>
                      <a:pt x="354044" y="199041"/>
                    </a:moveTo>
                    <a:lnTo>
                      <a:pt x="353567" y="197292"/>
                    </a:lnTo>
                    <a:lnTo>
                      <a:pt x="353090" y="193477"/>
                    </a:lnTo>
                    <a:lnTo>
                      <a:pt x="352455" y="188230"/>
                    </a:lnTo>
                    <a:lnTo>
                      <a:pt x="351819" y="184415"/>
                    </a:lnTo>
                    <a:lnTo>
                      <a:pt x="350706" y="185051"/>
                    </a:lnTo>
                    <a:lnTo>
                      <a:pt x="350070" y="186481"/>
                    </a:lnTo>
                    <a:lnTo>
                      <a:pt x="350070" y="187594"/>
                    </a:lnTo>
                    <a:cubicBezTo>
                      <a:pt x="350070" y="187594"/>
                      <a:pt x="348003" y="188548"/>
                      <a:pt x="348003" y="188548"/>
                    </a:cubicBezTo>
                    <a:lnTo>
                      <a:pt x="344029" y="188548"/>
                    </a:lnTo>
                    <a:cubicBezTo>
                      <a:pt x="344029" y="188548"/>
                      <a:pt x="340054" y="187594"/>
                      <a:pt x="340054" y="187594"/>
                    </a:cubicBezTo>
                    <a:lnTo>
                      <a:pt x="337352" y="187276"/>
                    </a:lnTo>
                    <a:lnTo>
                      <a:pt x="335444" y="187276"/>
                    </a:lnTo>
                    <a:cubicBezTo>
                      <a:pt x="335444" y="187276"/>
                      <a:pt x="328449" y="190297"/>
                      <a:pt x="328449" y="190297"/>
                    </a:cubicBezTo>
                    <a:lnTo>
                      <a:pt x="326064" y="190615"/>
                    </a:lnTo>
                    <a:lnTo>
                      <a:pt x="318592" y="190615"/>
                    </a:lnTo>
                    <a:cubicBezTo>
                      <a:pt x="318592" y="190615"/>
                      <a:pt x="314300" y="189820"/>
                      <a:pt x="314300" y="189820"/>
                    </a:cubicBezTo>
                    <a:lnTo>
                      <a:pt x="311279" y="189820"/>
                    </a:lnTo>
                    <a:cubicBezTo>
                      <a:pt x="311279" y="189820"/>
                      <a:pt x="309053" y="190615"/>
                      <a:pt x="309053" y="190615"/>
                    </a:cubicBezTo>
                    <a:lnTo>
                      <a:pt x="306351" y="192681"/>
                    </a:lnTo>
                    <a:lnTo>
                      <a:pt x="304125" y="193794"/>
                    </a:lnTo>
                    <a:lnTo>
                      <a:pt x="303012" y="193794"/>
                    </a:lnTo>
                    <a:cubicBezTo>
                      <a:pt x="303012" y="193794"/>
                      <a:pt x="302376" y="192841"/>
                      <a:pt x="302376" y="192841"/>
                    </a:cubicBezTo>
                    <a:lnTo>
                      <a:pt x="301423" y="191569"/>
                    </a:lnTo>
                    <a:lnTo>
                      <a:pt x="301105" y="188389"/>
                    </a:lnTo>
                    <a:lnTo>
                      <a:pt x="299992" y="184892"/>
                    </a:lnTo>
                    <a:lnTo>
                      <a:pt x="300787" y="183143"/>
                    </a:lnTo>
                    <a:lnTo>
                      <a:pt x="303012" y="181871"/>
                    </a:lnTo>
                    <a:lnTo>
                      <a:pt x="303807" y="179169"/>
                    </a:lnTo>
                    <a:lnTo>
                      <a:pt x="303171" y="175194"/>
                    </a:lnTo>
                    <a:lnTo>
                      <a:pt x="303171" y="172332"/>
                    </a:lnTo>
                    <a:cubicBezTo>
                      <a:pt x="303171" y="172332"/>
                      <a:pt x="303648" y="170743"/>
                      <a:pt x="303648" y="170743"/>
                    </a:cubicBezTo>
                    <a:lnTo>
                      <a:pt x="302853" y="166768"/>
                    </a:lnTo>
                    <a:lnTo>
                      <a:pt x="300628" y="160409"/>
                    </a:lnTo>
                    <a:lnTo>
                      <a:pt x="297448" y="155322"/>
                    </a:lnTo>
                    <a:lnTo>
                      <a:pt x="293474" y="151347"/>
                    </a:lnTo>
                    <a:lnTo>
                      <a:pt x="290771" y="147532"/>
                    </a:lnTo>
                    <a:lnTo>
                      <a:pt x="289499" y="143875"/>
                    </a:lnTo>
                    <a:lnTo>
                      <a:pt x="289976" y="135291"/>
                    </a:lnTo>
                    <a:lnTo>
                      <a:pt x="291248" y="127659"/>
                    </a:lnTo>
                    <a:lnTo>
                      <a:pt x="292202" y="121618"/>
                    </a:lnTo>
                    <a:lnTo>
                      <a:pt x="291884" y="111444"/>
                    </a:lnTo>
                    <a:lnTo>
                      <a:pt x="289181" y="104926"/>
                    </a:lnTo>
                    <a:lnTo>
                      <a:pt x="288545" y="97931"/>
                    </a:lnTo>
                    <a:lnTo>
                      <a:pt x="290135" y="90299"/>
                    </a:lnTo>
                    <a:lnTo>
                      <a:pt x="290135" y="85053"/>
                    </a:lnTo>
                    <a:cubicBezTo>
                      <a:pt x="290135" y="85053"/>
                      <a:pt x="289340" y="82351"/>
                      <a:pt x="289340" y="82351"/>
                    </a:cubicBezTo>
                    <a:lnTo>
                      <a:pt x="288704" y="81874"/>
                    </a:lnTo>
                    <a:lnTo>
                      <a:pt x="287750" y="81556"/>
                    </a:lnTo>
                    <a:lnTo>
                      <a:pt x="280914" y="81238"/>
                    </a:lnTo>
                    <a:lnTo>
                      <a:pt x="271694" y="80920"/>
                    </a:lnTo>
                    <a:lnTo>
                      <a:pt x="263745" y="80920"/>
                    </a:lnTo>
                    <a:cubicBezTo>
                      <a:pt x="263745" y="80920"/>
                      <a:pt x="255001" y="80761"/>
                      <a:pt x="255001" y="80761"/>
                    </a:cubicBezTo>
                    <a:lnTo>
                      <a:pt x="253570" y="79807"/>
                    </a:lnTo>
                    <a:lnTo>
                      <a:pt x="252934" y="78058"/>
                    </a:lnTo>
                    <a:lnTo>
                      <a:pt x="252934" y="76310"/>
                    </a:lnTo>
                    <a:cubicBezTo>
                      <a:pt x="252934" y="76310"/>
                      <a:pt x="254683" y="70905"/>
                      <a:pt x="254683" y="70905"/>
                    </a:cubicBezTo>
                    <a:lnTo>
                      <a:pt x="254365" y="70427"/>
                    </a:lnTo>
                    <a:lnTo>
                      <a:pt x="251344" y="70427"/>
                    </a:lnTo>
                    <a:cubicBezTo>
                      <a:pt x="251344" y="70427"/>
                      <a:pt x="242919" y="71222"/>
                      <a:pt x="242919" y="71222"/>
                    </a:cubicBezTo>
                    <a:lnTo>
                      <a:pt x="237354" y="72017"/>
                    </a:lnTo>
                    <a:lnTo>
                      <a:pt x="233857" y="72335"/>
                    </a:lnTo>
                    <a:lnTo>
                      <a:pt x="227657" y="73766"/>
                    </a:lnTo>
                    <a:lnTo>
                      <a:pt x="223841" y="76787"/>
                    </a:lnTo>
                    <a:lnTo>
                      <a:pt x="222569" y="80602"/>
                    </a:lnTo>
                    <a:lnTo>
                      <a:pt x="222569" y="83782"/>
                    </a:lnTo>
                    <a:cubicBezTo>
                      <a:pt x="222569" y="83782"/>
                      <a:pt x="222569" y="86166"/>
                      <a:pt x="222569" y="86166"/>
                    </a:cubicBezTo>
                    <a:lnTo>
                      <a:pt x="220821" y="88551"/>
                    </a:lnTo>
                    <a:lnTo>
                      <a:pt x="219390" y="91412"/>
                    </a:lnTo>
                    <a:lnTo>
                      <a:pt x="219390" y="92843"/>
                    </a:lnTo>
                    <a:cubicBezTo>
                      <a:pt x="219390" y="92843"/>
                      <a:pt x="218436" y="100315"/>
                      <a:pt x="218436" y="100315"/>
                    </a:cubicBezTo>
                    <a:lnTo>
                      <a:pt x="212713" y="101269"/>
                    </a:lnTo>
                    <a:lnTo>
                      <a:pt x="205718" y="101269"/>
                    </a:lnTo>
                    <a:cubicBezTo>
                      <a:pt x="205718" y="101269"/>
                      <a:pt x="198723" y="99361"/>
                      <a:pt x="198723" y="99361"/>
                    </a:cubicBezTo>
                    <a:lnTo>
                      <a:pt x="196179" y="99361"/>
                    </a:lnTo>
                    <a:cubicBezTo>
                      <a:pt x="196179" y="99361"/>
                      <a:pt x="193953" y="100315"/>
                      <a:pt x="193953" y="100315"/>
                    </a:cubicBezTo>
                    <a:lnTo>
                      <a:pt x="189661" y="101269"/>
                    </a:lnTo>
                    <a:lnTo>
                      <a:pt x="185528" y="101905"/>
                    </a:lnTo>
                    <a:lnTo>
                      <a:pt x="181394" y="104131"/>
                    </a:lnTo>
                    <a:lnTo>
                      <a:pt x="180281" y="104131"/>
                    </a:lnTo>
                    <a:cubicBezTo>
                      <a:pt x="180281" y="104131"/>
                      <a:pt x="177579" y="103177"/>
                      <a:pt x="177579" y="103177"/>
                    </a:cubicBezTo>
                    <a:lnTo>
                      <a:pt x="173763" y="103177"/>
                    </a:lnTo>
                    <a:cubicBezTo>
                      <a:pt x="173763" y="103177"/>
                      <a:pt x="169948" y="103813"/>
                      <a:pt x="169948" y="103813"/>
                    </a:cubicBezTo>
                    <a:lnTo>
                      <a:pt x="168040" y="104131"/>
                    </a:lnTo>
                    <a:lnTo>
                      <a:pt x="166768" y="103495"/>
                    </a:lnTo>
                    <a:lnTo>
                      <a:pt x="163112" y="97931"/>
                    </a:lnTo>
                    <a:lnTo>
                      <a:pt x="158342" y="90459"/>
                    </a:lnTo>
                    <a:lnTo>
                      <a:pt x="155799" y="85848"/>
                    </a:lnTo>
                    <a:lnTo>
                      <a:pt x="154845" y="84576"/>
                    </a:lnTo>
                    <a:lnTo>
                      <a:pt x="153255" y="82987"/>
                    </a:lnTo>
                    <a:lnTo>
                      <a:pt x="151029" y="79966"/>
                    </a:lnTo>
                    <a:lnTo>
                      <a:pt x="150075" y="77104"/>
                    </a:lnTo>
                    <a:lnTo>
                      <a:pt x="150393" y="74402"/>
                    </a:lnTo>
                    <a:lnTo>
                      <a:pt x="149122" y="70745"/>
                    </a:lnTo>
                    <a:lnTo>
                      <a:pt x="146101" y="66135"/>
                    </a:lnTo>
                    <a:lnTo>
                      <a:pt x="144034" y="61684"/>
                    </a:lnTo>
                    <a:lnTo>
                      <a:pt x="143080" y="57550"/>
                    </a:lnTo>
                    <a:lnTo>
                      <a:pt x="142762" y="53894"/>
                    </a:lnTo>
                    <a:lnTo>
                      <a:pt x="143239" y="50873"/>
                    </a:lnTo>
                    <a:lnTo>
                      <a:pt x="142603" y="48647"/>
                    </a:lnTo>
                    <a:lnTo>
                      <a:pt x="141014" y="47217"/>
                    </a:lnTo>
                    <a:lnTo>
                      <a:pt x="140060" y="45468"/>
                    </a:lnTo>
                    <a:lnTo>
                      <a:pt x="139424" y="44673"/>
                    </a:lnTo>
                    <a:lnTo>
                      <a:pt x="137993" y="42924"/>
                    </a:lnTo>
                    <a:lnTo>
                      <a:pt x="134972" y="41017"/>
                    </a:lnTo>
                    <a:lnTo>
                      <a:pt x="131634" y="40063"/>
                    </a:lnTo>
                    <a:lnTo>
                      <a:pt x="124321" y="40063"/>
                    </a:lnTo>
                    <a:cubicBezTo>
                      <a:pt x="124321" y="40063"/>
                      <a:pt x="114782" y="40063"/>
                      <a:pt x="114782" y="40063"/>
                    </a:cubicBezTo>
                    <a:lnTo>
                      <a:pt x="106038" y="40063"/>
                    </a:lnTo>
                    <a:cubicBezTo>
                      <a:pt x="106038" y="40063"/>
                      <a:pt x="96341" y="40381"/>
                      <a:pt x="96341" y="40381"/>
                    </a:cubicBezTo>
                    <a:lnTo>
                      <a:pt x="86643" y="40381"/>
                    </a:lnTo>
                    <a:cubicBezTo>
                      <a:pt x="86643" y="40381"/>
                      <a:pt x="83941" y="40857"/>
                      <a:pt x="83941" y="40857"/>
                    </a:cubicBezTo>
                    <a:lnTo>
                      <a:pt x="76469" y="40857"/>
                    </a:lnTo>
                    <a:cubicBezTo>
                      <a:pt x="76469" y="40857"/>
                      <a:pt x="70427" y="40540"/>
                      <a:pt x="70427" y="40540"/>
                    </a:cubicBezTo>
                    <a:lnTo>
                      <a:pt x="68202" y="40221"/>
                    </a:lnTo>
                    <a:lnTo>
                      <a:pt x="64386" y="40221"/>
                    </a:lnTo>
                    <a:cubicBezTo>
                      <a:pt x="64386" y="40221"/>
                      <a:pt x="58186" y="39904"/>
                      <a:pt x="58186" y="39904"/>
                    </a:cubicBezTo>
                    <a:lnTo>
                      <a:pt x="54848" y="39904"/>
                    </a:lnTo>
                    <a:cubicBezTo>
                      <a:pt x="54848" y="39904"/>
                      <a:pt x="46899" y="40063"/>
                      <a:pt x="46899" y="40063"/>
                    </a:cubicBezTo>
                    <a:lnTo>
                      <a:pt x="46104" y="40063"/>
                    </a:lnTo>
                    <a:cubicBezTo>
                      <a:pt x="46104" y="40063"/>
                      <a:pt x="44832" y="40698"/>
                      <a:pt x="44832" y="40698"/>
                    </a:cubicBezTo>
                    <a:lnTo>
                      <a:pt x="41493" y="39904"/>
                    </a:lnTo>
                    <a:lnTo>
                      <a:pt x="38155" y="40221"/>
                    </a:lnTo>
                    <a:lnTo>
                      <a:pt x="36406" y="41494"/>
                    </a:lnTo>
                    <a:lnTo>
                      <a:pt x="30047" y="44196"/>
                    </a:lnTo>
                    <a:lnTo>
                      <a:pt x="23211" y="45468"/>
                    </a:lnTo>
                    <a:lnTo>
                      <a:pt x="18283" y="46580"/>
                    </a:lnTo>
                    <a:lnTo>
                      <a:pt x="16057" y="46580"/>
                    </a:lnTo>
                    <a:cubicBezTo>
                      <a:pt x="16057" y="46580"/>
                      <a:pt x="15580" y="47693"/>
                      <a:pt x="15580" y="47693"/>
                    </a:cubicBezTo>
                    <a:lnTo>
                      <a:pt x="17011" y="49442"/>
                    </a:lnTo>
                    <a:lnTo>
                      <a:pt x="18918" y="54212"/>
                    </a:lnTo>
                    <a:lnTo>
                      <a:pt x="22416" y="61048"/>
                    </a:lnTo>
                    <a:lnTo>
                      <a:pt x="31160" y="71540"/>
                    </a:lnTo>
                    <a:lnTo>
                      <a:pt x="32273" y="79489"/>
                    </a:lnTo>
                    <a:lnTo>
                      <a:pt x="38791" y="95228"/>
                    </a:lnTo>
                    <a:lnTo>
                      <a:pt x="47058" y="112080"/>
                    </a:lnTo>
                    <a:lnTo>
                      <a:pt x="46740" y="114941"/>
                    </a:lnTo>
                    <a:lnTo>
                      <a:pt x="46740" y="117326"/>
                    </a:lnTo>
                    <a:cubicBezTo>
                      <a:pt x="46740" y="117326"/>
                      <a:pt x="47058" y="119393"/>
                      <a:pt x="47058" y="119393"/>
                    </a:cubicBezTo>
                    <a:lnTo>
                      <a:pt x="46581" y="121141"/>
                    </a:lnTo>
                    <a:lnTo>
                      <a:pt x="37837" y="130362"/>
                    </a:lnTo>
                    <a:lnTo>
                      <a:pt x="37837" y="129408"/>
                    </a:lnTo>
                    <a:cubicBezTo>
                      <a:pt x="37837" y="129408"/>
                      <a:pt x="38473" y="128295"/>
                      <a:pt x="38473" y="128295"/>
                    </a:cubicBezTo>
                    <a:lnTo>
                      <a:pt x="38950" y="127342"/>
                    </a:lnTo>
                    <a:lnTo>
                      <a:pt x="37678" y="127978"/>
                    </a:lnTo>
                    <a:lnTo>
                      <a:pt x="36247" y="129885"/>
                    </a:lnTo>
                    <a:lnTo>
                      <a:pt x="36247" y="131475"/>
                    </a:lnTo>
                    <a:lnTo>
                      <a:pt x="38473" y="136721"/>
                    </a:lnTo>
                    <a:lnTo>
                      <a:pt x="40698" y="141332"/>
                    </a:lnTo>
                    <a:lnTo>
                      <a:pt x="41811" y="145942"/>
                    </a:lnTo>
                    <a:lnTo>
                      <a:pt x="42129" y="150394"/>
                    </a:lnTo>
                    <a:lnTo>
                      <a:pt x="44355" y="153891"/>
                    </a:lnTo>
                    <a:lnTo>
                      <a:pt x="45627" y="158819"/>
                    </a:lnTo>
                    <a:lnTo>
                      <a:pt x="50237" y="166291"/>
                    </a:lnTo>
                    <a:lnTo>
                      <a:pt x="51509" y="171061"/>
                    </a:lnTo>
                    <a:lnTo>
                      <a:pt x="54212" y="173763"/>
                    </a:lnTo>
                    <a:lnTo>
                      <a:pt x="56755" y="177260"/>
                    </a:lnTo>
                    <a:lnTo>
                      <a:pt x="57232" y="180758"/>
                    </a:lnTo>
                    <a:lnTo>
                      <a:pt x="59935" y="185686"/>
                    </a:lnTo>
                    <a:lnTo>
                      <a:pt x="60412" y="189343"/>
                    </a:lnTo>
                    <a:lnTo>
                      <a:pt x="58663" y="201902"/>
                    </a:lnTo>
                    <a:lnTo>
                      <a:pt x="58663" y="211282"/>
                    </a:lnTo>
                    <a:cubicBezTo>
                      <a:pt x="58663" y="211282"/>
                      <a:pt x="55801" y="220344"/>
                      <a:pt x="55801" y="220344"/>
                    </a:cubicBezTo>
                    <a:lnTo>
                      <a:pt x="53258" y="225113"/>
                    </a:lnTo>
                    <a:lnTo>
                      <a:pt x="48011" y="231949"/>
                    </a:lnTo>
                    <a:lnTo>
                      <a:pt x="40698" y="235765"/>
                    </a:lnTo>
                    <a:lnTo>
                      <a:pt x="35611" y="239421"/>
                    </a:lnTo>
                    <a:lnTo>
                      <a:pt x="33226" y="246734"/>
                    </a:lnTo>
                    <a:lnTo>
                      <a:pt x="23211" y="258658"/>
                    </a:lnTo>
                    <a:lnTo>
                      <a:pt x="21939" y="267878"/>
                    </a:lnTo>
                    <a:lnTo>
                      <a:pt x="18283" y="276145"/>
                    </a:lnTo>
                    <a:lnTo>
                      <a:pt x="15421" y="293633"/>
                    </a:lnTo>
                    <a:lnTo>
                      <a:pt x="9539" y="311438"/>
                    </a:lnTo>
                    <a:lnTo>
                      <a:pt x="7949" y="319228"/>
                    </a:lnTo>
                    <a:lnTo>
                      <a:pt x="6518" y="322726"/>
                    </a:lnTo>
                    <a:lnTo>
                      <a:pt x="4610" y="325270"/>
                    </a:lnTo>
                    <a:lnTo>
                      <a:pt x="3180" y="326700"/>
                    </a:lnTo>
                    <a:lnTo>
                      <a:pt x="318" y="328608"/>
                    </a:lnTo>
                    <a:lnTo>
                      <a:pt x="795" y="330993"/>
                    </a:lnTo>
                    <a:lnTo>
                      <a:pt x="1590" y="333059"/>
                    </a:lnTo>
                    <a:lnTo>
                      <a:pt x="2226" y="348162"/>
                    </a:lnTo>
                    <a:lnTo>
                      <a:pt x="2226" y="354045"/>
                    </a:lnTo>
                    <a:cubicBezTo>
                      <a:pt x="2226" y="354045"/>
                      <a:pt x="1113" y="358973"/>
                      <a:pt x="1113" y="358973"/>
                    </a:cubicBezTo>
                    <a:lnTo>
                      <a:pt x="0" y="370101"/>
                    </a:lnTo>
                    <a:lnTo>
                      <a:pt x="4610" y="369465"/>
                    </a:lnTo>
                    <a:lnTo>
                      <a:pt x="7790" y="367716"/>
                    </a:lnTo>
                    <a:lnTo>
                      <a:pt x="10652" y="367716"/>
                    </a:lnTo>
                    <a:cubicBezTo>
                      <a:pt x="10652" y="367716"/>
                      <a:pt x="13513" y="368989"/>
                      <a:pt x="13513" y="368989"/>
                    </a:cubicBezTo>
                    <a:lnTo>
                      <a:pt x="16534" y="368989"/>
                    </a:lnTo>
                    <a:cubicBezTo>
                      <a:pt x="16534" y="368989"/>
                      <a:pt x="17647" y="368989"/>
                      <a:pt x="17647" y="368989"/>
                    </a:cubicBezTo>
                    <a:lnTo>
                      <a:pt x="23052" y="368989"/>
                    </a:lnTo>
                    <a:cubicBezTo>
                      <a:pt x="23052" y="368989"/>
                      <a:pt x="26231" y="367716"/>
                      <a:pt x="26231" y="367716"/>
                    </a:cubicBezTo>
                    <a:lnTo>
                      <a:pt x="29888" y="366127"/>
                    </a:lnTo>
                    <a:lnTo>
                      <a:pt x="31955" y="364855"/>
                    </a:lnTo>
                    <a:lnTo>
                      <a:pt x="34975" y="363424"/>
                    </a:lnTo>
                    <a:lnTo>
                      <a:pt x="38950" y="361993"/>
                    </a:lnTo>
                    <a:lnTo>
                      <a:pt x="41175" y="361993"/>
                    </a:lnTo>
                    <a:cubicBezTo>
                      <a:pt x="41175" y="361993"/>
                      <a:pt x="43878" y="362629"/>
                      <a:pt x="43878" y="362629"/>
                    </a:cubicBezTo>
                    <a:lnTo>
                      <a:pt x="47535" y="363106"/>
                    </a:lnTo>
                    <a:lnTo>
                      <a:pt x="49601" y="364060"/>
                    </a:lnTo>
                    <a:lnTo>
                      <a:pt x="51986" y="367080"/>
                    </a:lnTo>
                    <a:lnTo>
                      <a:pt x="55801" y="369783"/>
                    </a:lnTo>
                    <a:lnTo>
                      <a:pt x="58663" y="371373"/>
                    </a:lnTo>
                    <a:lnTo>
                      <a:pt x="61842" y="373440"/>
                    </a:lnTo>
                    <a:lnTo>
                      <a:pt x="62796" y="374235"/>
                    </a:lnTo>
                    <a:lnTo>
                      <a:pt x="64227" y="374711"/>
                    </a:lnTo>
                    <a:lnTo>
                      <a:pt x="65022" y="374711"/>
                    </a:lnTo>
                    <a:cubicBezTo>
                      <a:pt x="65022" y="374711"/>
                      <a:pt x="71063" y="374552"/>
                      <a:pt x="71063" y="374552"/>
                    </a:cubicBezTo>
                    <a:lnTo>
                      <a:pt x="76469" y="374235"/>
                    </a:lnTo>
                    <a:lnTo>
                      <a:pt x="82351" y="374235"/>
                    </a:lnTo>
                    <a:cubicBezTo>
                      <a:pt x="82351" y="374235"/>
                      <a:pt x="93320" y="374235"/>
                      <a:pt x="93320" y="374235"/>
                    </a:cubicBezTo>
                    <a:lnTo>
                      <a:pt x="104290" y="374235"/>
                    </a:lnTo>
                    <a:cubicBezTo>
                      <a:pt x="104290" y="374235"/>
                      <a:pt x="115259" y="374235"/>
                      <a:pt x="115259" y="374235"/>
                    </a:cubicBezTo>
                    <a:lnTo>
                      <a:pt x="126229" y="374235"/>
                    </a:lnTo>
                    <a:cubicBezTo>
                      <a:pt x="126229" y="374235"/>
                      <a:pt x="137198" y="374235"/>
                      <a:pt x="137198" y="374235"/>
                    </a:cubicBezTo>
                    <a:lnTo>
                      <a:pt x="148168" y="374235"/>
                    </a:lnTo>
                    <a:cubicBezTo>
                      <a:pt x="148168" y="374235"/>
                      <a:pt x="159137" y="374235"/>
                      <a:pt x="159137" y="374235"/>
                    </a:cubicBezTo>
                    <a:lnTo>
                      <a:pt x="170107" y="374235"/>
                    </a:lnTo>
                    <a:cubicBezTo>
                      <a:pt x="170107" y="374235"/>
                      <a:pt x="174558" y="374235"/>
                      <a:pt x="174558" y="374235"/>
                    </a:cubicBezTo>
                    <a:lnTo>
                      <a:pt x="182348" y="374235"/>
                    </a:lnTo>
                    <a:cubicBezTo>
                      <a:pt x="182348" y="374235"/>
                      <a:pt x="190615" y="374394"/>
                      <a:pt x="190615" y="374394"/>
                    </a:cubicBezTo>
                    <a:lnTo>
                      <a:pt x="191569" y="374394"/>
                    </a:lnTo>
                    <a:cubicBezTo>
                      <a:pt x="191569" y="374394"/>
                      <a:pt x="192522" y="375188"/>
                      <a:pt x="192522" y="375188"/>
                    </a:cubicBezTo>
                    <a:lnTo>
                      <a:pt x="193317" y="375665"/>
                    </a:lnTo>
                    <a:lnTo>
                      <a:pt x="196179" y="379481"/>
                    </a:lnTo>
                    <a:lnTo>
                      <a:pt x="199835" y="383455"/>
                    </a:lnTo>
                    <a:lnTo>
                      <a:pt x="202856" y="385363"/>
                    </a:lnTo>
                    <a:lnTo>
                      <a:pt x="206513" y="386476"/>
                    </a:lnTo>
                    <a:lnTo>
                      <a:pt x="210010" y="386953"/>
                    </a:lnTo>
                    <a:lnTo>
                      <a:pt x="213190" y="386635"/>
                    </a:lnTo>
                    <a:lnTo>
                      <a:pt x="218595" y="387112"/>
                    </a:lnTo>
                    <a:lnTo>
                      <a:pt x="226067" y="388383"/>
                    </a:lnTo>
                    <a:lnTo>
                      <a:pt x="233857" y="388702"/>
                    </a:lnTo>
                    <a:lnTo>
                      <a:pt x="241965" y="388225"/>
                    </a:lnTo>
                    <a:lnTo>
                      <a:pt x="247688" y="388861"/>
                    </a:lnTo>
                    <a:lnTo>
                      <a:pt x="251026" y="390768"/>
                    </a:lnTo>
                    <a:lnTo>
                      <a:pt x="254365" y="392040"/>
                    </a:lnTo>
                    <a:lnTo>
                      <a:pt x="257862" y="392676"/>
                    </a:lnTo>
                    <a:lnTo>
                      <a:pt x="262473" y="392199"/>
                    </a:lnTo>
                    <a:lnTo>
                      <a:pt x="268355" y="390768"/>
                    </a:lnTo>
                    <a:lnTo>
                      <a:pt x="273283" y="390768"/>
                    </a:lnTo>
                    <a:cubicBezTo>
                      <a:pt x="273283" y="390768"/>
                      <a:pt x="275668" y="392040"/>
                      <a:pt x="275668" y="392040"/>
                    </a:cubicBezTo>
                    <a:lnTo>
                      <a:pt x="277099" y="392040"/>
                    </a:lnTo>
                    <a:cubicBezTo>
                      <a:pt x="277099" y="392040"/>
                      <a:pt x="285684" y="390450"/>
                      <a:pt x="285684" y="390450"/>
                    </a:cubicBezTo>
                    <a:lnTo>
                      <a:pt x="292679" y="389179"/>
                    </a:lnTo>
                    <a:lnTo>
                      <a:pt x="303171" y="387112"/>
                    </a:lnTo>
                    <a:lnTo>
                      <a:pt x="311756" y="385522"/>
                    </a:lnTo>
                    <a:lnTo>
                      <a:pt x="324474" y="383137"/>
                    </a:lnTo>
                    <a:lnTo>
                      <a:pt x="333377" y="381389"/>
                    </a:lnTo>
                    <a:lnTo>
                      <a:pt x="327654" y="376460"/>
                    </a:lnTo>
                    <a:lnTo>
                      <a:pt x="321136" y="370896"/>
                    </a:lnTo>
                    <a:lnTo>
                      <a:pt x="314459" y="364696"/>
                    </a:lnTo>
                    <a:lnTo>
                      <a:pt x="309371" y="359927"/>
                    </a:lnTo>
                    <a:lnTo>
                      <a:pt x="306828" y="357065"/>
                    </a:lnTo>
                    <a:lnTo>
                      <a:pt x="302376" y="353408"/>
                    </a:lnTo>
                    <a:lnTo>
                      <a:pt x="299197" y="351659"/>
                    </a:lnTo>
                    <a:lnTo>
                      <a:pt x="297925" y="350706"/>
                    </a:lnTo>
                    <a:lnTo>
                      <a:pt x="294745" y="340849"/>
                    </a:lnTo>
                    <a:lnTo>
                      <a:pt x="292997" y="331787"/>
                    </a:lnTo>
                    <a:lnTo>
                      <a:pt x="292997" y="315572"/>
                    </a:lnTo>
                    <a:cubicBezTo>
                      <a:pt x="292997" y="315572"/>
                      <a:pt x="292997" y="306192"/>
                      <a:pt x="292997" y="306192"/>
                    </a:cubicBezTo>
                    <a:lnTo>
                      <a:pt x="292997" y="296812"/>
                    </a:lnTo>
                    <a:cubicBezTo>
                      <a:pt x="292997" y="296812"/>
                      <a:pt x="292997" y="287433"/>
                      <a:pt x="292997" y="287433"/>
                    </a:cubicBezTo>
                    <a:lnTo>
                      <a:pt x="292997" y="278053"/>
                    </a:lnTo>
                    <a:cubicBezTo>
                      <a:pt x="292997" y="278053"/>
                      <a:pt x="292997" y="268673"/>
                      <a:pt x="292997" y="268673"/>
                    </a:cubicBezTo>
                    <a:lnTo>
                      <a:pt x="292997" y="250073"/>
                    </a:lnTo>
                    <a:cubicBezTo>
                      <a:pt x="292997" y="250073"/>
                      <a:pt x="292997" y="245621"/>
                      <a:pt x="292997" y="245621"/>
                    </a:cubicBezTo>
                    <a:lnTo>
                      <a:pt x="348003" y="245621"/>
                    </a:lnTo>
                    <a:cubicBezTo>
                      <a:pt x="348003" y="245621"/>
                      <a:pt x="349911" y="245303"/>
                      <a:pt x="349911" y="245303"/>
                    </a:cubicBezTo>
                    <a:lnTo>
                      <a:pt x="349911" y="244349"/>
                    </a:lnTo>
                    <a:cubicBezTo>
                      <a:pt x="349911" y="244349"/>
                      <a:pt x="347526" y="239739"/>
                      <a:pt x="347526" y="239739"/>
                    </a:cubicBezTo>
                    <a:lnTo>
                      <a:pt x="347526" y="238149"/>
                    </a:lnTo>
                    <a:cubicBezTo>
                      <a:pt x="347526" y="238149"/>
                      <a:pt x="348321" y="234970"/>
                      <a:pt x="348321" y="234970"/>
                    </a:cubicBezTo>
                    <a:lnTo>
                      <a:pt x="349275" y="232267"/>
                    </a:lnTo>
                    <a:lnTo>
                      <a:pt x="350547" y="228770"/>
                    </a:lnTo>
                    <a:lnTo>
                      <a:pt x="350547" y="226703"/>
                    </a:lnTo>
                    <a:cubicBezTo>
                      <a:pt x="350547" y="226703"/>
                      <a:pt x="349593" y="220026"/>
                      <a:pt x="349593" y="220026"/>
                    </a:cubicBezTo>
                    <a:lnTo>
                      <a:pt x="349593" y="216210"/>
                    </a:lnTo>
                    <a:cubicBezTo>
                      <a:pt x="349593" y="216210"/>
                      <a:pt x="350070" y="212236"/>
                      <a:pt x="350070" y="212236"/>
                    </a:cubicBezTo>
                    <a:lnTo>
                      <a:pt x="350388" y="208579"/>
                    </a:lnTo>
                    <a:lnTo>
                      <a:pt x="350070" y="206036"/>
                    </a:lnTo>
                    <a:lnTo>
                      <a:pt x="350547" y="204605"/>
                    </a:lnTo>
                    <a:lnTo>
                      <a:pt x="351342" y="202538"/>
                    </a:lnTo>
                    <a:lnTo>
                      <a:pt x="351819" y="200313"/>
                    </a:lnTo>
                    <a:lnTo>
                      <a:pt x="352296" y="199359"/>
                    </a:lnTo>
                    <a:lnTo>
                      <a:pt x="352296" y="19840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6" name="Freeform: Shape 5095">
                <a:extLst>
                  <a:ext uri="{FF2B5EF4-FFF2-40B4-BE49-F238E27FC236}">
                    <a16:creationId xmlns:a16="http://schemas.microsoft.com/office/drawing/2014/main" id="{DAB6E436-D539-0994-02F6-64C84CADDF7C}"/>
                  </a:ext>
                </a:extLst>
              </p:cNvPr>
              <p:cNvSpPr/>
              <p:nvPr/>
            </p:nvSpPr>
            <p:spPr>
              <a:xfrm>
                <a:off x="2439663" y="2679257"/>
                <a:ext cx="90140" cy="81555"/>
              </a:xfrm>
              <a:custGeom>
                <a:avLst/>
                <a:gdLst>
                  <a:gd name="connsiteX0" fmla="*/ 58345 w 90140"/>
                  <a:gd name="connsiteY0" fmla="*/ 22257 h 81555"/>
                  <a:gd name="connsiteX1" fmla="*/ 58345 w 90140"/>
                  <a:gd name="connsiteY1" fmla="*/ 23688 h 81555"/>
                  <a:gd name="connsiteX2" fmla="*/ 59299 w 90140"/>
                  <a:gd name="connsiteY2" fmla="*/ 24006 h 81555"/>
                  <a:gd name="connsiteX3" fmla="*/ 60412 w 90140"/>
                  <a:gd name="connsiteY3" fmla="*/ 23370 h 81555"/>
                  <a:gd name="connsiteX4" fmla="*/ 60730 w 90140"/>
                  <a:gd name="connsiteY4" fmla="*/ 22257 h 81555"/>
                  <a:gd name="connsiteX5" fmla="*/ 59935 w 90140"/>
                  <a:gd name="connsiteY5" fmla="*/ 21780 h 81555"/>
                  <a:gd name="connsiteX6" fmla="*/ 59140 w 90140"/>
                  <a:gd name="connsiteY6" fmla="*/ 21780 h 81555"/>
                  <a:gd name="connsiteX7" fmla="*/ 58345 w 90140"/>
                  <a:gd name="connsiteY7" fmla="*/ 22257 h 81555"/>
                  <a:gd name="connsiteX8" fmla="*/ 87120 w 90140"/>
                  <a:gd name="connsiteY8" fmla="*/ 71063 h 81555"/>
                  <a:gd name="connsiteX9" fmla="*/ 89187 w 90140"/>
                  <a:gd name="connsiteY9" fmla="*/ 71063 h 81555"/>
                  <a:gd name="connsiteX10" fmla="*/ 90141 w 90140"/>
                  <a:gd name="connsiteY10" fmla="*/ 70268 h 81555"/>
                  <a:gd name="connsiteX11" fmla="*/ 87915 w 90140"/>
                  <a:gd name="connsiteY11" fmla="*/ 67725 h 81555"/>
                  <a:gd name="connsiteX12" fmla="*/ 85848 w 90140"/>
                  <a:gd name="connsiteY12" fmla="*/ 65976 h 81555"/>
                  <a:gd name="connsiteX13" fmla="*/ 84100 w 90140"/>
                  <a:gd name="connsiteY13" fmla="*/ 64863 h 81555"/>
                  <a:gd name="connsiteX14" fmla="*/ 83782 w 90140"/>
                  <a:gd name="connsiteY14" fmla="*/ 64227 h 81555"/>
                  <a:gd name="connsiteX15" fmla="*/ 83782 w 90140"/>
                  <a:gd name="connsiteY15" fmla="*/ 63750 h 81555"/>
                  <a:gd name="connsiteX16" fmla="*/ 84100 w 90140"/>
                  <a:gd name="connsiteY16" fmla="*/ 63114 h 81555"/>
                  <a:gd name="connsiteX17" fmla="*/ 86961 w 90140"/>
                  <a:gd name="connsiteY17" fmla="*/ 61684 h 81555"/>
                  <a:gd name="connsiteX18" fmla="*/ 87279 w 90140"/>
                  <a:gd name="connsiteY18" fmla="*/ 60412 h 81555"/>
                  <a:gd name="connsiteX19" fmla="*/ 87279 w 90140"/>
                  <a:gd name="connsiteY19" fmla="*/ 58981 h 81555"/>
                  <a:gd name="connsiteX20" fmla="*/ 82510 w 90140"/>
                  <a:gd name="connsiteY20" fmla="*/ 56914 h 81555"/>
                  <a:gd name="connsiteX21" fmla="*/ 79012 w 90140"/>
                  <a:gd name="connsiteY21" fmla="*/ 57709 h 81555"/>
                  <a:gd name="connsiteX22" fmla="*/ 75992 w 90140"/>
                  <a:gd name="connsiteY22" fmla="*/ 55324 h 81555"/>
                  <a:gd name="connsiteX23" fmla="*/ 74084 w 90140"/>
                  <a:gd name="connsiteY23" fmla="*/ 53576 h 81555"/>
                  <a:gd name="connsiteX24" fmla="*/ 71540 w 90140"/>
                  <a:gd name="connsiteY24" fmla="*/ 51668 h 81555"/>
                  <a:gd name="connsiteX25" fmla="*/ 69314 w 90140"/>
                  <a:gd name="connsiteY25" fmla="*/ 50555 h 81555"/>
                  <a:gd name="connsiteX26" fmla="*/ 67248 w 90140"/>
                  <a:gd name="connsiteY26" fmla="*/ 48170 h 81555"/>
                  <a:gd name="connsiteX27" fmla="*/ 63591 w 90140"/>
                  <a:gd name="connsiteY27" fmla="*/ 45627 h 81555"/>
                  <a:gd name="connsiteX28" fmla="*/ 61207 w 90140"/>
                  <a:gd name="connsiteY28" fmla="*/ 44832 h 81555"/>
                  <a:gd name="connsiteX29" fmla="*/ 61207 w 90140"/>
                  <a:gd name="connsiteY29" fmla="*/ 44514 h 81555"/>
                  <a:gd name="connsiteX30" fmla="*/ 61684 w 90140"/>
                  <a:gd name="connsiteY30" fmla="*/ 44037 h 81555"/>
                  <a:gd name="connsiteX31" fmla="*/ 62637 w 90140"/>
                  <a:gd name="connsiteY31" fmla="*/ 43719 h 81555"/>
                  <a:gd name="connsiteX32" fmla="*/ 69156 w 90140"/>
                  <a:gd name="connsiteY32" fmla="*/ 43719 h 81555"/>
                  <a:gd name="connsiteX33" fmla="*/ 69951 w 90140"/>
                  <a:gd name="connsiteY33" fmla="*/ 43401 h 81555"/>
                  <a:gd name="connsiteX34" fmla="*/ 70427 w 90140"/>
                  <a:gd name="connsiteY34" fmla="*/ 42288 h 81555"/>
                  <a:gd name="connsiteX35" fmla="*/ 71381 w 90140"/>
                  <a:gd name="connsiteY35" fmla="*/ 40698 h 81555"/>
                  <a:gd name="connsiteX36" fmla="*/ 72494 w 90140"/>
                  <a:gd name="connsiteY36" fmla="*/ 38314 h 81555"/>
                  <a:gd name="connsiteX37" fmla="*/ 72494 w 90140"/>
                  <a:gd name="connsiteY37" fmla="*/ 36247 h 81555"/>
                  <a:gd name="connsiteX38" fmla="*/ 65817 w 90140"/>
                  <a:gd name="connsiteY38" fmla="*/ 33067 h 81555"/>
                  <a:gd name="connsiteX39" fmla="*/ 61048 w 90140"/>
                  <a:gd name="connsiteY39" fmla="*/ 30047 h 81555"/>
                  <a:gd name="connsiteX40" fmla="*/ 57709 w 90140"/>
                  <a:gd name="connsiteY40" fmla="*/ 26072 h 81555"/>
                  <a:gd name="connsiteX41" fmla="*/ 55483 w 90140"/>
                  <a:gd name="connsiteY41" fmla="*/ 22416 h 81555"/>
                  <a:gd name="connsiteX42" fmla="*/ 55483 w 90140"/>
                  <a:gd name="connsiteY42" fmla="*/ 21144 h 81555"/>
                  <a:gd name="connsiteX43" fmla="*/ 56278 w 90140"/>
                  <a:gd name="connsiteY43" fmla="*/ 20031 h 81555"/>
                  <a:gd name="connsiteX44" fmla="*/ 61366 w 90140"/>
                  <a:gd name="connsiteY44" fmla="*/ 16693 h 81555"/>
                  <a:gd name="connsiteX45" fmla="*/ 61684 w 90140"/>
                  <a:gd name="connsiteY45" fmla="*/ 15898 h 81555"/>
                  <a:gd name="connsiteX46" fmla="*/ 61684 w 90140"/>
                  <a:gd name="connsiteY46" fmla="*/ 15262 h 81555"/>
                  <a:gd name="connsiteX47" fmla="*/ 59776 w 90140"/>
                  <a:gd name="connsiteY47" fmla="*/ 13513 h 81555"/>
                  <a:gd name="connsiteX48" fmla="*/ 57550 w 90140"/>
                  <a:gd name="connsiteY48" fmla="*/ 11764 h 81555"/>
                  <a:gd name="connsiteX49" fmla="*/ 56755 w 90140"/>
                  <a:gd name="connsiteY49" fmla="*/ 10493 h 81555"/>
                  <a:gd name="connsiteX50" fmla="*/ 55325 w 90140"/>
                  <a:gd name="connsiteY50" fmla="*/ 9857 h 81555"/>
                  <a:gd name="connsiteX51" fmla="*/ 52622 w 90140"/>
                  <a:gd name="connsiteY51" fmla="*/ 9857 h 81555"/>
                  <a:gd name="connsiteX52" fmla="*/ 47853 w 90140"/>
                  <a:gd name="connsiteY52" fmla="*/ 7631 h 81555"/>
                  <a:gd name="connsiteX53" fmla="*/ 46899 w 90140"/>
                  <a:gd name="connsiteY53" fmla="*/ 7631 h 81555"/>
                  <a:gd name="connsiteX54" fmla="*/ 46740 w 90140"/>
                  <a:gd name="connsiteY54" fmla="*/ 6995 h 81555"/>
                  <a:gd name="connsiteX55" fmla="*/ 46740 w 90140"/>
                  <a:gd name="connsiteY55" fmla="*/ 6518 h 81555"/>
                  <a:gd name="connsiteX56" fmla="*/ 50396 w 90140"/>
                  <a:gd name="connsiteY56" fmla="*/ 5723 h 81555"/>
                  <a:gd name="connsiteX57" fmla="*/ 50396 w 90140"/>
                  <a:gd name="connsiteY57" fmla="*/ 4928 h 81555"/>
                  <a:gd name="connsiteX58" fmla="*/ 49283 w 90140"/>
                  <a:gd name="connsiteY58" fmla="*/ 3974 h 81555"/>
                  <a:gd name="connsiteX59" fmla="*/ 47376 w 90140"/>
                  <a:gd name="connsiteY59" fmla="*/ 3339 h 81555"/>
                  <a:gd name="connsiteX60" fmla="*/ 45627 w 90140"/>
                  <a:gd name="connsiteY60" fmla="*/ 1590 h 81555"/>
                  <a:gd name="connsiteX61" fmla="*/ 44991 w 90140"/>
                  <a:gd name="connsiteY61" fmla="*/ 0 h 81555"/>
                  <a:gd name="connsiteX62" fmla="*/ 44196 w 90140"/>
                  <a:gd name="connsiteY62" fmla="*/ 477 h 81555"/>
                  <a:gd name="connsiteX63" fmla="*/ 39427 w 90140"/>
                  <a:gd name="connsiteY63" fmla="*/ 1113 h 81555"/>
                  <a:gd name="connsiteX64" fmla="*/ 39427 w 90140"/>
                  <a:gd name="connsiteY64" fmla="*/ 1431 h 81555"/>
                  <a:gd name="connsiteX65" fmla="*/ 40539 w 90140"/>
                  <a:gd name="connsiteY65" fmla="*/ 2385 h 81555"/>
                  <a:gd name="connsiteX66" fmla="*/ 40539 w 90140"/>
                  <a:gd name="connsiteY66" fmla="*/ 2703 h 81555"/>
                  <a:gd name="connsiteX67" fmla="*/ 32432 w 90140"/>
                  <a:gd name="connsiteY67" fmla="*/ 2703 h 81555"/>
                  <a:gd name="connsiteX68" fmla="*/ 29729 w 90140"/>
                  <a:gd name="connsiteY68" fmla="*/ 3339 h 81555"/>
                  <a:gd name="connsiteX69" fmla="*/ 22734 w 90140"/>
                  <a:gd name="connsiteY69" fmla="*/ 2544 h 81555"/>
                  <a:gd name="connsiteX70" fmla="*/ 20349 w 90140"/>
                  <a:gd name="connsiteY70" fmla="*/ 2862 h 81555"/>
                  <a:gd name="connsiteX71" fmla="*/ 18283 w 90140"/>
                  <a:gd name="connsiteY71" fmla="*/ 3498 h 81555"/>
                  <a:gd name="connsiteX72" fmla="*/ 13513 w 90140"/>
                  <a:gd name="connsiteY72" fmla="*/ 4292 h 81555"/>
                  <a:gd name="connsiteX73" fmla="*/ 10175 w 90140"/>
                  <a:gd name="connsiteY73" fmla="*/ 5246 h 81555"/>
                  <a:gd name="connsiteX74" fmla="*/ 5882 w 90140"/>
                  <a:gd name="connsiteY74" fmla="*/ 5723 h 81555"/>
                  <a:gd name="connsiteX75" fmla="*/ 1431 w 90140"/>
                  <a:gd name="connsiteY75" fmla="*/ 5723 h 81555"/>
                  <a:gd name="connsiteX76" fmla="*/ 0 w 90140"/>
                  <a:gd name="connsiteY76" fmla="*/ 6041 h 81555"/>
                  <a:gd name="connsiteX77" fmla="*/ 477 w 90140"/>
                  <a:gd name="connsiteY77" fmla="*/ 7472 h 81555"/>
                  <a:gd name="connsiteX78" fmla="*/ 2226 w 90140"/>
                  <a:gd name="connsiteY78" fmla="*/ 9539 h 81555"/>
                  <a:gd name="connsiteX79" fmla="*/ 4292 w 90140"/>
                  <a:gd name="connsiteY79" fmla="*/ 10811 h 81555"/>
                  <a:gd name="connsiteX80" fmla="*/ 5405 w 90140"/>
                  <a:gd name="connsiteY80" fmla="*/ 12082 h 81555"/>
                  <a:gd name="connsiteX81" fmla="*/ 7313 w 90140"/>
                  <a:gd name="connsiteY81" fmla="*/ 16693 h 81555"/>
                  <a:gd name="connsiteX82" fmla="*/ 8108 w 90140"/>
                  <a:gd name="connsiteY82" fmla="*/ 19236 h 81555"/>
                  <a:gd name="connsiteX83" fmla="*/ 7790 w 90140"/>
                  <a:gd name="connsiteY83" fmla="*/ 21621 h 81555"/>
                  <a:gd name="connsiteX84" fmla="*/ 6518 w 90140"/>
                  <a:gd name="connsiteY84" fmla="*/ 24165 h 81555"/>
                  <a:gd name="connsiteX85" fmla="*/ 3657 w 90140"/>
                  <a:gd name="connsiteY85" fmla="*/ 27344 h 81555"/>
                  <a:gd name="connsiteX86" fmla="*/ 4292 w 90140"/>
                  <a:gd name="connsiteY86" fmla="*/ 28616 h 81555"/>
                  <a:gd name="connsiteX87" fmla="*/ 4929 w 90140"/>
                  <a:gd name="connsiteY87" fmla="*/ 30365 h 81555"/>
                  <a:gd name="connsiteX88" fmla="*/ 4929 w 90140"/>
                  <a:gd name="connsiteY88" fmla="*/ 31637 h 81555"/>
                  <a:gd name="connsiteX89" fmla="*/ 6677 w 90140"/>
                  <a:gd name="connsiteY89" fmla="*/ 35611 h 81555"/>
                  <a:gd name="connsiteX90" fmla="*/ 7631 w 90140"/>
                  <a:gd name="connsiteY90" fmla="*/ 37996 h 81555"/>
                  <a:gd name="connsiteX91" fmla="*/ 6836 w 90140"/>
                  <a:gd name="connsiteY91" fmla="*/ 38632 h 81555"/>
                  <a:gd name="connsiteX92" fmla="*/ 6359 w 90140"/>
                  <a:gd name="connsiteY92" fmla="*/ 39427 h 81555"/>
                  <a:gd name="connsiteX93" fmla="*/ 10016 w 90140"/>
                  <a:gd name="connsiteY93" fmla="*/ 41334 h 81555"/>
                  <a:gd name="connsiteX94" fmla="*/ 14308 w 90140"/>
                  <a:gd name="connsiteY94" fmla="*/ 42924 h 81555"/>
                  <a:gd name="connsiteX95" fmla="*/ 16057 w 90140"/>
                  <a:gd name="connsiteY95" fmla="*/ 43242 h 81555"/>
                  <a:gd name="connsiteX96" fmla="*/ 20985 w 90140"/>
                  <a:gd name="connsiteY96" fmla="*/ 42447 h 81555"/>
                  <a:gd name="connsiteX97" fmla="*/ 24165 w 90140"/>
                  <a:gd name="connsiteY97" fmla="*/ 42447 h 81555"/>
                  <a:gd name="connsiteX98" fmla="*/ 27344 w 90140"/>
                  <a:gd name="connsiteY98" fmla="*/ 43719 h 81555"/>
                  <a:gd name="connsiteX99" fmla="*/ 31955 w 90140"/>
                  <a:gd name="connsiteY99" fmla="*/ 47375 h 81555"/>
                  <a:gd name="connsiteX100" fmla="*/ 36883 w 90140"/>
                  <a:gd name="connsiteY100" fmla="*/ 52145 h 81555"/>
                  <a:gd name="connsiteX101" fmla="*/ 37837 w 90140"/>
                  <a:gd name="connsiteY101" fmla="*/ 53576 h 81555"/>
                  <a:gd name="connsiteX102" fmla="*/ 40699 w 90140"/>
                  <a:gd name="connsiteY102" fmla="*/ 53099 h 81555"/>
                  <a:gd name="connsiteX103" fmla="*/ 45468 w 90140"/>
                  <a:gd name="connsiteY103" fmla="*/ 51509 h 81555"/>
                  <a:gd name="connsiteX104" fmla="*/ 46740 w 90140"/>
                  <a:gd name="connsiteY104" fmla="*/ 52304 h 81555"/>
                  <a:gd name="connsiteX105" fmla="*/ 48170 w 90140"/>
                  <a:gd name="connsiteY105" fmla="*/ 53894 h 81555"/>
                  <a:gd name="connsiteX106" fmla="*/ 48806 w 90140"/>
                  <a:gd name="connsiteY106" fmla="*/ 55165 h 81555"/>
                  <a:gd name="connsiteX107" fmla="*/ 48806 w 90140"/>
                  <a:gd name="connsiteY107" fmla="*/ 57709 h 81555"/>
                  <a:gd name="connsiteX108" fmla="*/ 49442 w 90140"/>
                  <a:gd name="connsiteY108" fmla="*/ 58186 h 81555"/>
                  <a:gd name="connsiteX109" fmla="*/ 51668 w 90140"/>
                  <a:gd name="connsiteY109" fmla="*/ 57391 h 81555"/>
                  <a:gd name="connsiteX110" fmla="*/ 52622 w 90140"/>
                  <a:gd name="connsiteY110" fmla="*/ 58345 h 81555"/>
                  <a:gd name="connsiteX111" fmla="*/ 54370 w 90140"/>
                  <a:gd name="connsiteY111" fmla="*/ 59617 h 81555"/>
                  <a:gd name="connsiteX112" fmla="*/ 57391 w 90140"/>
                  <a:gd name="connsiteY112" fmla="*/ 60730 h 81555"/>
                  <a:gd name="connsiteX113" fmla="*/ 61842 w 90140"/>
                  <a:gd name="connsiteY113" fmla="*/ 58822 h 81555"/>
                  <a:gd name="connsiteX114" fmla="*/ 64068 w 90140"/>
                  <a:gd name="connsiteY114" fmla="*/ 58345 h 81555"/>
                  <a:gd name="connsiteX115" fmla="*/ 65817 w 90140"/>
                  <a:gd name="connsiteY115" fmla="*/ 58345 h 81555"/>
                  <a:gd name="connsiteX116" fmla="*/ 66771 w 90140"/>
                  <a:gd name="connsiteY116" fmla="*/ 58981 h 81555"/>
                  <a:gd name="connsiteX117" fmla="*/ 67089 w 90140"/>
                  <a:gd name="connsiteY117" fmla="*/ 60889 h 81555"/>
                  <a:gd name="connsiteX118" fmla="*/ 66771 w 90140"/>
                  <a:gd name="connsiteY118" fmla="*/ 63273 h 81555"/>
                  <a:gd name="connsiteX119" fmla="*/ 66294 w 90140"/>
                  <a:gd name="connsiteY119" fmla="*/ 64545 h 81555"/>
                  <a:gd name="connsiteX120" fmla="*/ 67248 w 90140"/>
                  <a:gd name="connsiteY120" fmla="*/ 65499 h 81555"/>
                  <a:gd name="connsiteX121" fmla="*/ 70904 w 90140"/>
                  <a:gd name="connsiteY121" fmla="*/ 67725 h 81555"/>
                  <a:gd name="connsiteX122" fmla="*/ 72335 w 90140"/>
                  <a:gd name="connsiteY122" fmla="*/ 68996 h 81555"/>
                  <a:gd name="connsiteX123" fmla="*/ 71540 w 90140"/>
                  <a:gd name="connsiteY123" fmla="*/ 71222 h 81555"/>
                  <a:gd name="connsiteX124" fmla="*/ 74243 w 90140"/>
                  <a:gd name="connsiteY124" fmla="*/ 76628 h 81555"/>
                  <a:gd name="connsiteX125" fmla="*/ 75197 w 90140"/>
                  <a:gd name="connsiteY125" fmla="*/ 78694 h 81555"/>
                  <a:gd name="connsiteX126" fmla="*/ 76310 w 90140"/>
                  <a:gd name="connsiteY126" fmla="*/ 81238 h 81555"/>
                  <a:gd name="connsiteX127" fmla="*/ 77899 w 90140"/>
                  <a:gd name="connsiteY127" fmla="*/ 81556 h 81555"/>
                  <a:gd name="connsiteX128" fmla="*/ 82192 w 90140"/>
                  <a:gd name="connsiteY128" fmla="*/ 80125 h 81555"/>
                  <a:gd name="connsiteX129" fmla="*/ 87120 w 90140"/>
                  <a:gd name="connsiteY129" fmla="*/ 80125 h 81555"/>
                  <a:gd name="connsiteX130" fmla="*/ 87120 w 90140"/>
                  <a:gd name="connsiteY130" fmla="*/ 77263 h 81555"/>
                  <a:gd name="connsiteX131" fmla="*/ 87120 w 90140"/>
                  <a:gd name="connsiteY131" fmla="*/ 74879 h 81555"/>
                  <a:gd name="connsiteX132" fmla="*/ 86802 w 90140"/>
                  <a:gd name="connsiteY132" fmla="*/ 73448 h 81555"/>
                  <a:gd name="connsiteX133" fmla="*/ 84735 w 90140"/>
                  <a:gd name="connsiteY133" fmla="*/ 71540 h 81555"/>
                  <a:gd name="connsiteX134" fmla="*/ 84735 w 90140"/>
                  <a:gd name="connsiteY134" fmla="*/ 70745 h 81555"/>
                  <a:gd name="connsiteX135" fmla="*/ 85212 w 90140"/>
                  <a:gd name="connsiteY135" fmla="*/ 70268 h 81555"/>
                  <a:gd name="connsiteX136" fmla="*/ 86802 w 90140"/>
                  <a:gd name="connsiteY136" fmla="*/ 70586 h 81555"/>
                  <a:gd name="connsiteX137" fmla="*/ 45309 w 90140"/>
                  <a:gd name="connsiteY137" fmla="*/ 9380 h 81555"/>
                  <a:gd name="connsiteX138" fmla="*/ 44673 w 90140"/>
                  <a:gd name="connsiteY138" fmla="*/ 9698 h 81555"/>
                  <a:gd name="connsiteX139" fmla="*/ 43719 w 90140"/>
                  <a:gd name="connsiteY139" fmla="*/ 9380 h 81555"/>
                  <a:gd name="connsiteX140" fmla="*/ 43401 w 90140"/>
                  <a:gd name="connsiteY140" fmla="*/ 8585 h 81555"/>
                  <a:gd name="connsiteX141" fmla="*/ 43401 w 90140"/>
                  <a:gd name="connsiteY141" fmla="*/ 7631 h 81555"/>
                  <a:gd name="connsiteX142" fmla="*/ 44355 w 90140"/>
                  <a:gd name="connsiteY142" fmla="*/ 7472 h 81555"/>
                  <a:gd name="connsiteX143" fmla="*/ 45150 w 90140"/>
                  <a:gd name="connsiteY143" fmla="*/ 7790 h 81555"/>
                  <a:gd name="connsiteX144" fmla="*/ 45150 w 90140"/>
                  <a:gd name="connsiteY144" fmla="*/ 8585 h 81555"/>
                  <a:gd name="connsiteX145" fmla="*/ 45150 w 90140"/>
                  <a:gd name="connsiteY145" fmla="*/ 9539 h 81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90140" h="81555">
                    <a:moveTo>
                      <a:pt x="58345" y="22257"/>
                    </a:moveTo>
                    <a:lnTo>
                      <a:pt x="58345" y="23688"/>
                    </a:lnTo>
                    <a:lnTo>
                      <a:pt x="59299" y="24006"/>
                    </a:lnTo>
                    <a:lnTo>
                      <a:pt x="60412" y="23370"/>
                    </a:lnTo>
                    <a:lnTo>
                      <a:pt x="60730" y="22257"/>
                    </a:lnTo>
                    <a:lnTo>
                      <a:pt x="59935" y="21780"/>
                    </a:lnTo>
                    <a:lnTo>
                      <a:pt x="59140" y="21780"/>
                    </a:lnTo>
                    <a:cubicBezTo>
                      <a:pt x="59140" y="21780"/>
                      <a:pt x="58345" y="22257"/>
                      <a:pt x="58345" y="22257"/>
                    </a:cubicBezTo>
                    <a:close/>
                    <a:moveTo>
                      <a:pt x="87120" y="71063"/>
                    </a:moveTo>
                    <a:lnTo>
                      <a:pt x="89187" y="71063"/>
                    </a:lnTo>
                    <a:cubicBezTo>
                      <a:pt x="89187" y="71063"/>
                      <a:pt x="90141" y="70268"/>
                      <a:pt x="90141" y="70268"/>
                    </a:cubicBezTo>
                    <a:lnTo>
                      <a:pt x="87915" y="67725"/>
                    </a:lnTo>
                    <a:lnTo>
                      <a:pt x="85848" y="65976"/>
                    </a:lnTo>
                    <a:lnTo>
                      <a:pt x="84100" y="64863"/>
                    </a:lnTo>
                    <a:lnTo>
                      <a:pt x="83782" y="64227"/>
                    </a:lnTo>
                    <a:lnTo>
                      <a:pt x="83782" y="63750"/>
                    </a:lnTo>
                    <a:cubicBezTo>
                      <a:pt x="83782" y="63750"/>
                      <a:pt x="84100" y="63114"/>
                      <a:pt x="84100" y="63114"/>
                    </a:cubicBezTo>
                    <a:lnTo>
                      <a:pt x="86961" y="61684"/>
                    </a:lnTo>
                    <a:lnTo>
                      <a:pt x="87279" y="60412"/>
                    </a:lnTo>
                    <a:lnTo>
                      <a:pt x="87279" y="58981"/>
                    </a:lnTo>
                    <a:cubicBezTo>
                      <a:pt x="87279" y="58981"/>
                      <a:pt x="82510" y="56914"/>
                      <a:pt x="82510" y="56914"/>
                    </a:cubicBezTo>
                    <a:lnTo>
                      <a:pt x="79012" y="57709"/>
                    </a:lnTo>
                    <a:lnTo>
                      <a:pt x="75992" y="55324"/>
                    </a:lnTo>
                    <a:lnTo>
                      <a:pt x="74084" y="53576"/>
                    </a:lnTo>
                    <a:lnTo>
                      <a:pt x="71540" y="51668"/>
                    </a:lnTo>
                    <a:lnTo>
                      <a:pt x="69314" y="50555"/>
                    </a:lnTo>
                    <a:lnTo>
                      <a:pt x="67248" y="48170"/>
                    </a:lnTo>
                    <a:lnTo>
                      <a:pt x="63591" y="45627"/>
                    </a:lnTo>
                    <a:lnTo>
                      <a:pt x="61207" y="44832"/>
                    </a:lnTo>
                    <a:lnTo>
                      <a:pt x="61207" y="44514"/>
                    </a:lnTo>
                    <a:cubicBezTo>
                      <a:pt x="61207" y="44514"/>
                      <a:pt x="61684" y="44037"/>
                      <a:pt x="61684" y="44037"/>
                    </a:cubicBezTo>
                    <a:lnTo>
                      <a:pt x="62637" y="43719"/>
                    </a:lnTo>
                    <a:lnTo>
                      <a:pt x="69156" y="43719"/>
                    </a:lnTo>
                    <a:cubicBezTo>
                      <a:pt x="69156" y="43719"/>
                      <a:pt x="69951" y="43401"/>
                      <a:pt x="69951" y="43401"/>
                    </a:cubicBezTo>
                    <a:lnTo>
                      <a:pt x="70427" y="42288"/>
                    </a:lnTo>
                    <a:lnTo>
                      <a:pt x="71381" y="40698"/>
                    </a:lnTo>
                    <a:lnTo>
                      <a:pt x="72494" y="38314"/>
                    </a:lnTo>
                    <a:lnTo>
                      <a:pt x="72494" y="36247"/>
                    </a:lnTo>
                    <a:cubicBezTo>
                      <a:pt x="72494" y="36247"/>
                      <a:pt x="65817" y="33067"/>
                      <a:pt x="65817" y="33067"/>
                    </a:cubicBezTo>
                    <a:lnTo>
                      <a:pt x="61048" y="30047"/>
                    </a:lnTo>
                    <a:lnTo>
                      <a:pt x="57709" y="26072"/>
                    </a:lnTo>
                    <a:lnTo>
                      <a:pt x="55483" y="22416"/>
                    </a:lnTo>
                    <a:lnTo>
                      <a:pt x="55483" y="21144"/>
                    </a:lnTo>
                    <a:cubicBezTo>
                      <a:pt x="55483" y="21144"/>
                      <a:pt x="56278" y="20031"/>
                      <a:pt x="56278" y="20031"/>
                    </a:cubicBezTo>
                    <a:lnTo>
                      <a:pt x="61366" y="16693"/>
                    </a:lnTo>
                    <a:lnTo>
                      <a:pt x="61684" y="15898"/>
                    </a:lnTo>
                    <a:lnTo>
                      <a:pt x="61684" y="15262"/>
                    </a:lnTo>
                    <a:cubicBezTo>
                      <a:pt x="61684" y="15262"/>
                      <a:pt x="59776" y="13513"/>
                      <a:pt x="59776" y="13513"/>
                    </a:cubicBezTo>
                    <a:lnTo>
                      <a:pt x="57550" y="11764"/>
                    </a:lnTo>
                    <a:lnTo>
                      <a:pt x="56755" y="10493"/>
                    </a:lnTo>
                    <a:lnTo>
                      <a:pt x="55325" y="9857"/>
                    </a:lnTo>
                    <a:lnTo>
                      <a:pt x="52622" y="9857"/>
                    </a:lnTo>
                    <a:cubicBezTo>
                      <a:pt x="52622" y="9857"/>
                      <a:pt x="47853" y="7631"/>
                      <a:pt x="47853" y="7631"/>
                    </a:cubicBezTo>
                    <a:lnTo>
                      <a:pt x="46899" y="7631"/>
                    </a:lnTo>
                    <a:cubicBezTo>
                      <a:pt x="46899" y="7631"/>
                      <a:pt x="46740" y="6995"/>
                      <a:pt x="46740" y="6995"/>
                    </a:cubicBezTo>
                    <a:lnTo>
                      <a:pt x="46740" y="6518"/>
                    </a:lnTo>
                    <a:cubicBezTo>
                      <a:pt x="46740" y="6518"/>
                      <a:pt x="50396" y="5723"/>
                      <a:pt x="50396" y="5723"/>
                    </a:cubicBezTo>
                    <a:lnTo>
                      <a:pt x="50396" y="4928"/>
                    </a:lnTo>
                    <a:cubicBezTo>
                      <a:pt x="50396" y="4928"/>
                      <a:pt x="49283" y="3974"/>
                      <a:pt x="49283" y="3974"/>
                    </a:cubicBezTo>
                    <a:lnTo>
                      <a:pt x="47376" y="3339"/>
                    </a:lnTo>
                    <a:lnTo>
                      <a:pt x="45627" y="1590"/>
                    </a:lnTo>
                    <a:lnTo>
                      <a:pt x="44991" y="0"/>
                    </a:lnTo>
                    <a:lnTo>
                      <a:pt x="44196" y="477"/>
                    </a:lnTo>
                    <a:lnTo>
                      <a:pt x="39427" y="1113"/>
                    </a:lnTo>
                    <a:lnTo>
                      <a:pt x="39427" y="1431"/>
                    </a:lnTo>
                    <a:cubicBezTo>
                      <a:pt x="39427" y="1431"/>
                      <a:pt x="40539" y="2385"/>
                      <a:pt x="40539" y="2385"/>
                    </a:cubicBezTo>
                    <a:lnTo>
                      <a:pt x="40539" y="2703"/>
                    </a:lnTo>
                    <a:cubicBezTo>
                      <a:pt x="40539" y="2703"/>
                      <a:pt x="32432" y="2703"/>
                      <a:pt x="32432" y="2703"/>
                    </a:cubicBezTo>
                    <a:lnTo>
                      <a:pt x="29729" y="3339"/>
                    </a:lnTo>
                    <a:lnTo>
                      <a:pt x="22734" y="2544"/>
                    </a:lnTo>
                    <a:lnTo>
                      <a:pt x="20349" y="2862"/>
                    </a:lnTo>
                    <a:lnTo>
                      <a:pt x="18283" y="3498"/>
                    </a:lnTo>
                    <a:lnTo>
                      <a:pt x="13513" y="4292"/>
                    </a:lnTo>
                    <a:lnTo>
                      <a:pt x="10175" y="5246"/>
                    </a:lnTo>
                    <a:lnTo>
                      <a:pt x="5882" y="5723"/>
                    </a:lnTo>
                    <a:lnTo>
                      <a:pt x="1431" y="5723"/>
                    </a:lnTo>
                    <a:cubicBezTo>
                      <a:pt x="1431" y="5723"/>
                      <a:pt x="0" y="6041"/>
                      <a:pt x="0" y="6041"/>
                    </a:cubicBezTo>
                    <a:lnTo>
                      <a:pt x="477" y="7472"/>
                    </a:lnTo>
                    <a:lnTo>
                      <a:pt x="2226" y="9539"/>
                    </a:lnTo>
                    <a:lnTo>
                      <a:pt x="4292" y="10811"/>
                    </a:lnTo>
                    <a:lnTo>
                      <a:pt x="5405" y="12082"/>
                    </a:lnTo>
                    <a:lnTo>
                      <a:pt x="7313" y="16693"/>
                    </a:lnTo>
                    <a:lnTo>
                      <a:pt x="8108" y="19236"/>
                    </a:lnTo>
                    <a:lnTo>
                      <a:pt x="7790" y="21621"/>
                    </a:lnTo>
                    <a:lnTo>
                      <a:pt x="6518" y="24165"/>
                    </a:lnTo>
                    <a:lnTo>
                      <a:pt x="3657" y="27344"/>
                    </a:lnTo>
                    <a:lnTo>
                      <a:pt x="4292" y="28616"/>
                    </a:lnTo>
                    <a:lnTo>
                      <a:pt x="4929" y="30365"/>
                    </a:lnTo>
                    <a:lnTo>
                      <a:pt x="4929" y="31637"/>
                    </a:lnTo>
                    <a:cubicBezTo>
                      <a:pt x="4929" y="31637"/>
                      <a:pt x="6677" y="35611"/>
                      <a:pt x="6677" y="35611"/>
                    </a:cubicBezTo>
                    <a:lnTo>
                      <a:pt x="7631" y="37996"/>
                    </a:lnTo>
                    <a:lnTo>
                      <a:pt x="6836" y="38632"/>
                    </a:lnTo>
                    <a:lnTo>
                      <a:pt x="6359" y="39427"/>
                    </a:lnTo>
                    <a:lnTo>
                      <a:pt x="10016" y="41334"/>
                    </a:lnTo>
                    <a:lnTo>
                      <a:pt x="14308" y="42924"/>
                    </a:lnTo>
                    <a:lnTo>
                      <a:pt x="16057" y="43242"/>
                    </a:lnTo>
                    <a:lnTo>
                      <a:pt x="20985" y="42447"/>
                    </a:lnTo>
                    <a:lnTo>
                      <a:pt x="24165" y="42447"/>
                    </a:lnTo>
                    <a:cubicBezTo>
                      <a:pt x="24165" y="42447"/>
                      <a:pt x="27344" y="43719"/>
                      <a:pt x="27344" y="43719"/>
                    </a:cubicBezTo>
                    <a:lnTo>
                      <a:pt x="31955" y="47375"/>
                    </a:lnTo>
                    <a:lnTo>
                      <a:pt x="36883" y="52145"/>
                    </a:lnTo>
                    <a:lnTo>
                      <a:pt x="37837" y="53576"/>
                    </a:lnTo>
                    <a:lnTo>
                      <a:pt x="40699" y="53099"/>
                    </a:lnTo>
                    <a:lnTo>
                      <a:pt x="45468" y="51509"/>
                    </a:lnTo>
                    <a:lnTo>
                      <a:pt x="46740" y="52304"/>
                    </a:lnTo>
                    <a:lnTo>
                      <a:pt x="48170" y="53894"/>
                    </a:lnTo>
                    <a:lnTo>
                      <a:pt x="48806" y="55165"/>
                    </a:lnTo>
                    <a:lnTo>
                      <a:pt x="48806" y="57709"/>
                    </a:lnTo>
                    <a:cubicBezTo>
                      <a:pt x="48806" y="57709"/>
                      <a:pt x="49442" y="58186"/>
                      <a:pt x="49442" y="58186"/>
                    </a:cubicBezTo>
                    <a:lnTo>
                      <a:pt x="51668" y="57391"/>
                    </a:lnTo>
                    <a:lnTo>
                      <a:pt x="52622" y="58345"/>
                    </a:lnTo>
                    <a:lnTo>
                      <a:pt x="54370" y="59617"/>
                    </a:lnTo>
                    <a:lnTo>
                      <a:pt x="57391" y="60730"/>
                    </a:lnTo>
                    <a:lnTo>
                      <a:pt x="61842" y="58822"/>
                    </a:lnTo>
                    <a:lnTo>
                      <a:pt x="64068" y="58345"/>
                    </a:lnTo>
                    <a:lnTo>
                      <a:pt x="65817" y="58345"/>
                    </a:lnTo>
                    <a:cubicBezTo>
                      <a:pt x="65817" y="58345"/>
                      <a:pt x="66771" y="58981"/>
                      <a:pt x="66771" y="58981"/>
                    </a:cubicBezTo>
                    <a:lnTo>
                      <a:pt x="67089" y="60889"/>
                    </a:lnTo>
                    <a:lnTo>
                      <a:pt x="66771" y="63273"/>
                    </a:lnTo>
                    <a:lnTo>
                      <a:pt x="66294" y="64545"/>
                    </a:lnTo>
                    <a:lnTo>
                      <a:pt x="67248" y="65499"/>
                    </a:lnTo>
                    <a:lnTo>
                      <a:pt x="70904" y="67725"/>
                    </a:lnTo>
                    <a:lnTo>
                      <a:pt x="72335" y="68996"/>
                    </a:lnTo>
                    <a:lnTo>
                      <a:pt x="71540" y="71222"/>
                    </a:lnTo>
                    <a:lnTo>
                      <a:pt x="74243" y="76628"/>
                    </a:lnTo>
                    <a:lnTo>
                      <a:pt x="75197" y="78694"/>
                    </a:lnTo>
                    <a:lnTo>
                      <a:pt x="76310" y="81238"/>
                    </a:lnTo>
                    <a:lnTo>
                      <a:pt x="77899" y="81556"/>
                    </a:lnTo>
                    <a:lnTo>
                      <a:pt x="82192" y="80125"/>
                    </a:lnTo>
                    <a:lnTo>
                      <a:pt x="87120" y="80125"/>
                    </a:lnTo>
                    <a:cubicBezTo>
                      <a:pt x="87120" y="80125"/>
                      <a:pt x="87120" y="77263"/>
                      <a:pt x="87120" y="77263"/>
                    </a:cubicBezTo>
                    <a:lnTo>
                      <a:pt x="87120" y="74879"/>
                    </a:lnTo>
                    <a:cubicBezTo>
                      <a:pt x="87120" y="74879"/>
                      <a:pt x="86802" y="73448"/>
                      <a:pt x="86802" y="73448"/>
                    </a:cubicBezTo>
                    <a:lnTo>
                      <a:pt x="84735" y="71540"/>
                    </a:lnTo>
                    <a:lnTo>
                      <a:pt x="84735" y="70745"/>
                    </a:lnTo>
                    <a:cubicBezTo>
                      <a:pt x="84735" y="70745"/>
                      <a:pt x="85212" y="70268"/>
                      <a:pt x="85212" y="70268"/>
                    </a:cubicBezTo>
                    <a:lnTo>
                      <a:pt x="86802" y="70586"/>
                    </a:lnTo>
                    <a:close/>
                    <a:moveTo>
                      <a:pt x="45309" y="9380"/>
                    </a:moveTo>
                    <a:lnTo>
                      <a:pt x="44673" y="9698"/>
                    </a:lnTo>
                    <a:lnTo>
                      <a:pt x="43719" y="9380"/>
                    </a:lnTo>
                    <a:lnTo>
                      <a:pt x="43401" y="8585"/>
                    </a:lnTo>
                    <a:lnTo>
                      <a:pt x="43401" y="7631"/>
                    </a:lnTo>
                    <a:cubicBezTo>
                      <a:pt x="43401" y="7631"/>
                      <a:pt x="44355" y="7472"/>
                      <a:pt x="44355" y="7472"/>
                    </a:cubicBezTo>
                    <a:lnTo>
                      <a:pt x="45150" y="7790"/>
                    </a:lnTo>
                    <a:lnTo>
                      <a:pt x="45150" y="8585"/>
                    </a:lnTo>
                    <a:cubicBezTo>
                      <a:pt x="45150" y="8585"/>
                      <a:pt x="45150" y="9539"/>
                      <a:pt x="45150" y="9539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7" name="Freeform: Shape 5096">
                <a:extLst>
                  <a:ext uri="{FF2B5EF4-FFF2-40B4-BE49-F238E27FC236}">
                    <a16:creationId xmlns:a16="http://schemas.microsoft.com/office/drawing/2014/main" id="{EA032A78-18BF-024F-92BF-D4E69B38ED68}"/>
                  </a:ext>
                </a:extLst>
              </p:cNvPr>
              <p:cNvSpPr/>
              <p:nvPr/>
            </p:nvSpPr>
            <p:spPr>
              <a:xfrm>
                <a:off x="1747154" y="2632995"/>
                <a:ext cx="49124" cy="102063"/>
              </a:xfrm>
              <a:custGeom>
                <a:avLst/>
                <a:gdLst>
                  <a:gd name="connsiteX0" fmla="*/ 47852 w 49124"/>
                  <a:gd name="connsiteY0" fmla="*/ 66135 h 102063"/>
                  <a:gd name="connsiteX1" fmla="*/ 46899 w 49124"/>
                  <a:gd name="connsiteY1" fmla="*/ 64068 h 102063"/>
                  <a:gd name="connsiteX2" fmla="*/ 47217 w 49124"/>
                  <a:gd name="connsiteY2" fmla="*/ 61684 h 102063"/>
                  <a:gd name="connsiteX3" fmla="*/ 47058 w 49124"/>
                  <a:gd name="connsiteY3" fmla="*/ 60889 h 102063"/>
                  <a:gd name="connsiteX4" fmla="*/ 46263 w 49124"/>
                  <a:gd name="connsiteY4" fmla="*/ 59776 h 102063"/>
                  <a:gd name="connsiteX5" fmla="*/ 44514 w 49124"/>
                  <a:gd name="connsiteY5" fmla="*/ 59299 h 102063"/>
                  <a:gd name="connsiteX6" fmla="*/ 40698 w 49124"/>
                  <a:gd name="connsiteY6" fmla="*/ 59776 h 102063"/>
                  <a:gd name="connsiteX7" fmla="*/ 39904 w 49124"/>
                  <a:gd name="connsiteY7" fmla="*/ 58981 h 102063"/>
                  <a:gd name="connsiteX8" fmla="*/ 38314 w 49124"/>
                  <a:gd name="connsiteY8" fmla="*/ 54370 h 102063"/>
                  <a:gd name="connsiteX9" fmla="*/ 37042 w 49124"/>
                  <a:gd name="connsiteY9" fmla="*/ 53735 h 102063"/>
                  <a:gd name="connsiteX10" fmla="*/ 35770 w 49124"/>
                  <a:gd name="connsiteY10" fmla="*/ 52145 h 102063"/>
                  <a:gd name="connsiteX11" fmla="*/ 33544 w 49124"/>
                  <a:gd name="connsiteY11" fmla="*/ 47217 h 102063"/>
                  <a:gd name="connsiteX12" fmla="*/ 33385 w 49124"/>
                  <a:gd name="connsiteY12" fmla="*/ 44991 h 102063"/>
                  <a:gd name="connsiteX13" fmla="*/ 33544 w 49124"/>
                  <a:gd name="connsiteY13" fmla="*/ 43083 h 102063"/>
                  <a:gd name="connsiteX14" fmla="*/ 32273 w 49124"/>
                  <a:gd name="connsiteY14" fmla="*/ 38632 h 102063"/>
                  <a:gd name="connsiteX15" fmla="*/ 33067 w 49124"/>
                  <a:gd name="connsiteY15" fmla="*/ 37519 h 102063"/>
                  <a:gd name="connsiteX16" fmla="*/ 34339 w 49124"/>
                  <a:gd name="connsiteY16" fmla="*/ 36883 h 102063"/>
                  <a:gd name="connsiteX17" fmla="*/ 34339 w 49124"/>
                  <a:gd name="connsiteY17" fmla="*/ 35134 h 102063"/>
                  <a:gd name="connsiteX18" fmla="*/ 34021 w 49124"/>
                  <a:gd name="connsiteY18" fmla="*/ 32432 h 102063"/>
                  <a:gd name="connsiteX19" fmla="*/ 35293 w 49124"/>
                  <a:gd name="connsiteY19" fmla="*/ 27026 h 102063"/>
                  <a:gd name="connsiteX20" fmla="*/ 35770 w 49124"/>
                  <a:gd name="connsiteY20" fmla="*/ 26549 h 102063"/>
                  <a:gd name="connsiteX21" fmla="*/ 36088 w 49124"/>
                  <a:gd name="connsiteY21" fmla="*/ 25119 h 102063"/>
                  <a:gd name="connsiteX22" fmla="*/ 35929 w 49124"/>
                  <a:gd name="connsiteY22" fmla="*/ 21780 h 102063"/>
                  <a:gd name="connsiteX23" fmla="*/ 34498 w 49124"/>
                  <a:gd name="connsiteY23" fmla="*/ 16375 h 102063"/>
                  <a:gd name="connsiteX24" fmla="*/ 33385 w 49124"/>
                  <a:gd name="connsiteY24" fmla="*/ 14626 h 102063"/>
                  <a:gd name="connsiteX25" fmla="*/ 31160 w 49124"/>
                  <a:gd name="connsiteY25" fmla="*/ 12877 h 102063"/>
                  <a:gd name="connsiteX26" fmla="*/ 29411 w 49124"/>
                  <a:gd name="connsiteY26" fmla="*/ 11606 h 102063"/>
                  <a:gd name="connsiteX27" fmla="*/ 26390 w 49124"/>
                  <a:gd name="connsiteY27" fmla="*/ 10652 h 102063"/>
                  <a:gd name="connsiteX28" fmla="*/ 24801 w 49124"/>
                  <a:gd name="connsiteY28" fmla="*/ 7631 h 102063"/>
                  <a:gd name="connsiteX29" fmla="*/ 22416 w 49124"/>
                  <a:gd name="connsiteY29" fmla="*/ 4134 h 102063"/>
                  <a:gd name="connsiteX30" fmla="*/ 21303 w 49124"/>
                  <a:gd name="connsiteY30" fmla="*/ 3339 h 102063"/>
                  <a:gd name="connsiteX31" fmla="*/ 20826 w 49124"/>
                  <a:gd name="connsiteY31" fmla="*/ 3339 h 102063"/>
                  <a:gd name="connsiteX32" fmla="*/ 17647 w 49124"/>
                  <a:gd name="connsiteY32" fmla="*/ 4769 h 102063"/>
                  <a:gd name="connsiteX33" fmla="*/ 15421 w 49124"/>
                  <a:gd name="connsiteY33" fmla="*/ 5564 h 102063"/>
                  <a:gd name="connsiteX34" fmla="*/ 13354 w 49124"/>
                  <a:gd name="connsiteY34" fmla="*/ 5882 h 102063"/>
                  <a:gd name="connsiteX35" fmla="*/ 12400 w 49124"/>
                  <a:gd name="connsiteY35" fmla="*/ 5087 h 102063"/>
                  <a:gd name="connsiteX36" fmla="*/ 11923 w 49124"/>
                  <a:gd name="connsiteY36" fmla="*/ 4134 h 102063"/>
                  <a:gd name="connsiteX37" fmla="*/ 12082 w 49124"/>
                  <a:gd name="connsiteY37" fmla="*/ 1431 h 102063"/>
                  <a:gd name="connsiteX38" fmla="*/ 11605 w 49124"/>
                  <a:gd name="connsiteY38" fmla="*/ 477 h 102063"/>
                  <a:gd name="connsiteX39" fmla="*/ 10970 w 49124"/>
                  <a:gd name="connsiteY39" fmla="*/ 0 h 102063"/>
                  <a:gd name="connsiteX40" fmla="*/ 9539 w 49124"/>
                  <a:gd name="connsiteY40" fmla="*/ 636 h 102063"/>
                  <a:gd name="connsiteX41" fmla="*/ 7949 w 49124"/>
                  <a:gd name="connsiteY41" fmla="*/ 2862 h 102063"/>
                  <a:gd name="connsiteX42" fmla="*/ 6359 w 49124"/>
                  <a:gd name="connsiteY42" fmla="*/ 5405 h 102063"/>
                  <a:gd name="connsiteX43" fmla="*/ 4133 w 49124"/>
                  <a:gd name="connsiteY43" fmla="*/ 7949 h 102063"/>
                  <a:gd name="connsiteX44" fmla="*/ 2226 w 49124"/>
                  <a:gd name="connsiteY44" fmla="*/ 10493 h 102063"/>
                  <a:gd name="connsiteX45" fmla="*/ 1113 w 49124"/>
                  <a:gd name="connsiteY45" fmla="*/ 12400 h 102063"/>
                  <a:gd name="connsiteX46" fmla="*/ 1272 w 49124"/>
                  <a:gd name="connsiteY46" fmla="*/ 12241 h 102063"/>
                  <a:gd name="connsiteX47" fmla="*/ 2067 w 49124"/>
                  <a:gd name="connsiteY47" fmla="*/ 14467 h 102063"/>
                  <a:gd name="connsiteX48" fmla="*/ 3657 w 49124"/>
                  <a:gd name="connsiteY48" fmla="*/ 16852 h 102063"/>
                  <a:gd name="connsiteX49" fmla="*/ 4610 w 49124"/>
                  <a:gd name="connsiteY49" fmla="*/ 18600 h 102063"/>
                  <a:gd name="connsiteX50" fmla="*/ 4133 w 49124"/>
                  <a:gd name="connsiteY50" fmla="*/ 19554 h 102063"/>
                  <a:gd name="connsiteX51" fmla="*/ 2067 w 49124"/>
                  <a:gd name="connsiteY51" fmla="*/ 19236 h 102063"/>
                  <a:gd name="connsiteX52" fmla="*/ 477 w 49124"/>
                  <a:gd name="connsiteY52" fmla="*/ 18600 h 102063"/>
                  <a:gd name="connsiteX53" fmla="*/ 1113 w 49124"/>
                  <a:gd name="connsiteY53" fmla="*/ 19872 h 102063"/>
                  <a:gd name="connsiteX54" fmla="*/ 795 w 49124"/>
                  <a:gd name="connsiteY54" fmla="*/ 21462 h 102063"/>
                  <a:gd name="connsiteX55" fmla="*/ 1113 w 49124"/>
                  <a:gd name="connsiteY55" fmla="*/ 22416 h 102063"/>
                  <a:gd name="connsiteX56" fmla="*/ 636 w 49124"/>
                  <a:gd name="connsiteY56" fmla="*/ 25119 h 102063"/>
                  <a:gd name="connsiteX57" fmla="*/ 636 w 49124"/>
                  <a:gd name="connsiteY57" fmla="*/ 26708 h 102063"/>
                  <a:gd name="connsiteX58" fmla="*/ 4133 w 49124"/>
                  <a:gd name="connsiteY58" fmla="*/ 27185 h 102063"/>
                  <a:gd name="connsiteX59" fmla="*/ 7313 w 49124"/>
                  <a:gd name="connsiteY59" fmla="*/ 29570 h 102063"/>
                  <a:gd name="connsiteX60" fmla="*/ 7313 w 49124"/>
                  <a:gd name="connsiteY60" fmla="*/ 34657 h 102063"/>
                  <a:gd name="connsiteX61" fmla="*/ 6359 w 49124"/>
                  <a:gd name="connsiteY61" fmla="*/ 36088 h 102063"/>
                  <a:gd name="connsiteX62" fmla="*/ 5087 w 49124"/>
                  <a:gd name="connsiteY62" fmla="*/ 37360 h 102063"/>
                  <a:gd name="connsiteX63" fmla="*/ 3339 w 49124"/>
                  <a:gd name="connsiteY63" fmla="*/ 41970 h 102063"/>
                  <a:gd name="connsiteX64" fmla="*/ 3816 w 49124"/>
                  <a:gd name="connsiteY64" fmla="*/ 45627 h 102063"/>
                  <a:gd name="connsiteX65" fmla="*/ 4610 w 49124"/>
                  <a:gd name="connsiteY65" fmla="*/ 48488 h 102063"/>
                  <a:gd name="connsiteX66" fmla="*/ 3816 w 49124"/>
                  <a:gd name="connsiteY66" fmla="*/ 52940 h 102063"/>
                  <a:gd name="connsiteX67" fmla="*/ 3974 w 49124"/>
                  <a:gd name="connsiteY67" fmla="*/ 58822 h 102063"/>
                  <a:gd name="connsiteX68" fmla="*/ 1749 w 49124"/>
                  <a:gd name="connsiteY68" fmla="*/ 63591 h 102063"/>
                  <a:gd name="connsiteX69" fmla="*/ 477 w 49124"/>
                  <a:gd name="connsiteY69" fmla="*/ 67884 h 102063"/>
                  <a:gd name="connsiteX70" fmla="*/ 636 w 49124"/>
                  <a:gd name="connsiteY70" fmla="*/ 69314 h 102063"/>
                  <a:gd name="connsiteX71" fmla="*/ 3339 w 49124"/>
                  <a:gd name="connsiteY71" fmla="*/ 74561 h 102063"/>
                  <a:gd name="connsiteX72" fmla="*/ 3974 w 49124"/>
                  <a:gd name="connsiteY72" fmla="*/ 76628 h 102063"/>
                  <a:gd name="connsiteX73" fmla="*/ 3339 w 49124"/>
                  <a:gd name="connsiteY73" fmla="*/ 77740 h 102063"/>
                  <a:gd name="connsiteX74" fmla="*/ 2067 w 49124"/>
                  <a:gd name="connsiteY74" fmla="*/ 77104 h 102063"/>
                  <a:gd name="connsiteX75" fmla="*/ 1113 w 49124"/>
                  <a:gd name="connsiteY75" fmla="*/ 76628 h 102063"/>
                  <a:gd name="connsiteX76" fmla="*/ 0 w 49124"/>
                  <a:gd name="connsiteY76" fmla="*/ 76628 h 102063"/>
                  <a:gd name="connsiteX77" fmla="*/ 1113 w 49124"/>
                  <a:gd name="connsiteY77" fmla="*/ 78694 h 102063"/>
                  <a:gd name="connsiteX78" fmla="*/ 2226 w 49124"/>
                  <a:gd name="connsiteY78" fmla="*/ 80761 h 102063"/>
                  <a:gd name="connsiteX79" fmla="*/ 4610 w 49124"/>
                  <a:gd name="connsiteY79" fmla="*/ 83305 h 102063"/>
                  <a:gd name="connsiteX80" fmla="*/ 15262 w 49124"/>
                  <a:gd name="connsiteY80" fmla="*/ 88869 h 102063"/>
                  <a:gd name="connsiteX81" fmla="*/ 18442 w 49124"/>
                  <a:gd name="connsiteY81" fmla="*/ 94751 h 102063"/>
                  <a:gd name="connsiteX82" fmla="*/ 19395 w 49124"/>
                  <a:gd name="connsiteY82" fmla="*/ 97136 h 102063"/>
                  <a:gd name="connsiteX83" fmla="*/ 19554 w 49124"/>
                  <a:gd name="connsiteY83" fmla="*/ 100156 h 102063"/>
                  <a:gd name="connsiteX84" fmla="*/ 20190 w 49124"/>
                  <a:gd name="connsiteY84" fmla="*/ 100156 h 102063"/>
                  <a:gd name="connsiteX85" fmla="*/ 21144 w 49124"/>
                  <a:gd name="connsiteY85" fmla="*/ 100474 h 102063"/>
                  <a:gd name="connsiteX86" fmla="*/ 23211 w 49124"/>
                  <a:gd name="connsiteY86" fmla="*/ 101746 h 102063"/>
                  <a:gd name="connsiteX87" fmla="*/ 25437 w 49124"/>
                  <a:gd name="connsiteY87" fmla="*/ 102064 h 102063"/>
                  <a:gd name="connsiteX88" fmla="*/ 26549 w 49124"/>
                  <a:gd name="connsiteY88" fmla="*/ 101269 h 102063"/>
                  <a:gd name="connsiteX89" fmla="*/ 27344 w 49124"/>
                  <a:gd name="connsiteY89" fmla="*/ 100474 h 102063"/>
                  <a:gd name="connsiteX90" fmla="*/ 27662 w 49124"/>
                  <a:gd name="connsiteY90" fmla="*/ 99202 h 102063"/>
                  <a:gd name="connsiteX91" fmla="*/ 27980 w 49124"/>
                  <a:gd name="connsiteY91" fmla="*/ 97772 h 102063"/>
                  <a:gd name="connsiteX92" fmla="*/ 28298 w 49124"/>
                  <a:gd name="connsiteY92" fmla="*/ 97295 h 102063"/>
                  <a:gd name="connsiteX93" fmla="*/ 29888 w 49124"/>
                  <a:gd name="connsiteY93" fmla="*/ 97454 h 102063"/>
                  <a:gd name="connsiteX94" fmla="*/ 30524 w 49124"/>
                  <a:gd name="connsiteY94" fmla="*/ 97136 h 102063"/>
                  <a:gd name="connsiteX95" fmla="*/ 30365 w 49124"/>
                  <a:gd name="connsiteY95" fmla="*/ 95705 h 102063"/>
                  <a:gd name="connsiteX96" fmla="*/ 29411 w 49124"/>
                  <a:gd name="connsiteY96" fmla="*/ 94115 h 102063"/>
                  <a:gd name="connsiteX97" fmla="*/ 28457 w 49124"/>
                  <a:gd name="connsiteY97" fmla="*/ 92048 h 102063"/>
                  <a:gd name="connsiteX98" fmla="*/ 28457 w 49124"/>
                  <a:gd name="connsiteY98" fmla="*/ 91095 h 102063"/>
                  <a:gd name="connsiteX99" fmla="*/ 29252 w 49124"/>
                  <a:gd name="connsiteY99" fmla="*/ 90777 h 102063"/>
                  <a:gd name="connsiteX100" fmla="*/ 30524 w 49124"/>
                  <a:gd name="connsiteY100" fmla="*/ 89823 h 102063"/>
                  <a:gd name="connsiteX101" fmla="*/ 31160 w 49124"/>
                  <a:gd name="connsiteY101" fmla="*/ 88710 h 102063"/>
                  <a:gd name="connsiteX102" fmla="*/ 32591 w 49124"/>
                  <a:gd name="connsiteY102" fmla="*/ 88233 h 102063"/>
                  <a:gd name="connsiteX103" fmla="*/ 34657 w 49124"/>
                  <a:gd name="connsiteY103" fmla="*/ 88074 h 102063"/>
                  <a:gd name="connsiteX104" fmla="*/ 36883 w 49124"/>
                  <a:gd name="connsiteY104" fmla="*/ 87597 h 102063"/>
                  <a:gd name="connsiteX105" fmla="*/ 38314 w 49124"/>
                  <a:gd name="connsiteY105" fmla="*/ 86484 h 102063"/>
                  <a:gd name="connsiteX106" fmla="*/ 38632 w 49124"/>
                  <a:gd name="connsiteY106" fmla="*/ 85212 h 102063"/>
                  <a:gd name="connsiteX107" fmla="*/ 39427 w 49124"/>
                  <a:gd name="connsiteY107" fmla="*/ 82033 h 102063"/>
                  <a:gd name="connsiteX108" fmla="*/ 40063 w 49124"/>
                  <a:gd name="connsiteY108" fmla="*/ 80443 h 102063"/>
                  <a:gd name="connsiteX109" fmla="*/ 41016 w 49124"/>
                  <a:gd name="connsiteY109" fmla="*/ 79012 h 102063"/>
                  <a:gd name="connsiteX110" fmla="*/ 41652 w 49124"/>
                  <a:gd name="connsiteY110" fmla="*/ 77104 h 102063"/>
                  <a:gd name="connsiteX111" fmla="*/ 42606 w 49124"/>
                  <a:gd name="connsiteY111" fmla="*/ 75356 h 102063"/>
                  <a:gd name="connsiteX112" fmla="*/ 44832 w 49124"/>
                  <a:gd name="connsiteY112" fmla="*/ 74561 h 102063"/>
                  <a:gd name="connsiteX113" fmla="*/ 46740 w 49124"/>
                  <a:gd name="connsiteY113" fmla="*/ 73607 h 102063"/>
                  <a:gd name="connsiteX114" fmla="*/ 48170 w 49124"/>
                  <a:gd name="connsiteY114" fmla="*/ 71381 h 102063"/>
                  <a:gd name="connsiteX115" fmla="*/ 49124 w 49124"/>
                  <a:gd name="connsiteY115" fmla="*/ 69314 h 102063"/>
                  <a:gd name="connsiteX116" fmla="*/ 49124 w 49124"/>
                  <a:gd name="connsiteY116" fmla="*/ 68043 h 102063"/>
                  <a:gd name="connsiteX117" fmla="*/ 47852 w 49124"/>
                  <a:gd name="connsiteY117" fmla="*/ 66135 h 10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49124" h="102063">
                    <a:moveTo>
                      <a:pt x="47852" y="66135"/>
                    </a:moveTo>
                    <a:lnTo>
                      <a:pt x="46899" y="64068"/>
                    </a:lnTo>
                    <a:lnTo>
                      <a:pt x="47217" y="61684"/>
                    </a:lnTo>
                    <a:lnTo>
                      <a:pt x="47058" y="60889"/>
                    </a:lnTo>
                    <a:lnTo>
                      <a:pt x="46263" y="59776"/>
                    </a:lnTo>
                    <a:lnTo>
                      <a:pt x="44514" y="59299"/>
                    </a:lnTo>
                    <a:lnTo>
                      <a:pt x="40698" y="59776"/>
                    </a:lnTo>
                    <a:lnTo>
                      <a:pt x="39904" y="58981"/>
                    </a:lnTo>
                    <a:lnTo>
                      <a:pt x="38314" y="54370"/>
                    </a:lnTo>
                    <a:lnTo>
                      <a:pt x="37042" y="53735"/>
                    </a:lnTo>
                    <a:lnTo>
                      <a:pt x="35770" y="52145"/>
                    </a:lnTo>
                    <a:lnTo>
                      <a:pt x="33544" y="47217"/>
                    </a:lnTo>
                    <a:lnTo>
                      <a:pt x="33385" y="44991"/>
                    </a:lnTo>
                    <a:lnTo>
                      <a:pt x="33544" y="43083"/>
                    </a:lnTo>
                    <a:lnTo>
                      <a:pt x="32273" y="38632"/>
                    </a:lnTo>
                    <a:lnTo>
                      <a:pt x="33067" y="37519"/>
                    </a:lnTo>
                    <a:lnTo>
                      <a:pt x="34339" y="36883"/>
                    </a:lnTo>
                    <a:lnTo>
                      <a:pt x="34339" y="35134"/>
                    </a:lnTo>
                    <a:lnTo>
                      <a:pt x="34021" y="32432"/>
                    </a:lnTo>
                    <a:lnTo>
                      <a:pt x="35293" y="27026"/>
                    </a:lnTo>
                    <a:lnTo>
                      <a:pt x="35770" y="26549"/>
                    </a:lnTo>
                    <a:lnTo>
                      <a:pt x="36088" y="25119"/>
                    </a:lnTo>
                    <a:lnTo>
                      <a:pt x="35929" y="21780"/>
                    </a:lnTo>
                    <a:lnTo>
                      <a:pt x="34498" y="16375"/>
                    </a:lnTo>
                    <a:lnTo>
                      <a:pt x="33385" y="14626"/>
                    </a:lnTo>
                    <a:lnTo>
                      <a:pt x="31160" y="12877"/>
                    </a:lnTo>
                    <a:lnTo>
                      <a:pt x="29411" y="11606"/>
                    </a:lnTo>
                    <a:lnTo>
                      <a:pt x="26390" y="10652"/>
                    </a:lnTo>
                    <a:lnTo>
                      <a:pt x="24801" y="7631"/>
                    </a:lnTo>
                    <a:lnTo>
                      <a:pt x="22416" y="4134"/>
                    </a:lnTo>
                    <a:lnTo>
                      <a:pt x="21303" y="3339"/>
                    </a:lnTo>
                    <a:lnTo>
                      <a:pt x="20826" y="3339"/>
                    </a:lnTo>
                    <a:lnTo>
                      <a:pt x="17647" y="4769"/>
                    </a:lnTo>
                    <a:lnTo>
                      <a:pt x="15421" y="5564"/>
                    </a:lnTo>
                    <a:lnTo>
                      <a:pt x="13354" y="5882"/>
                    </a:lnTo>
                    <a:lnTo>
                      <a:pt x="12400" y="5087"/>
                    </a:lnTo>
                    <a:lnTo>
                      <a:pt x="11923" y="4134"/>
                    </a:lnTo>
                    <a:lnTo>
                      <a:pt x="12082" y="1431"/>
                    </a:lnTo>
                    <a:lnTo>
                      <a:pt x="11605" y="477"/>
                    </a:lnTo>
                    <a:lnTo>
                      <a:pt x="10970" y="0"/>
                    </a:lnTo>
                    <a:lnTo>
                      <a:pt x="9539" y="636"/>
                    </a:lnTo>
                    <a:lnTo>
                      <a:pt x="7949" y="2862"/>
                    </a:lnTo>
                    <a:lnTo>
                      <a:pt x="6359" y="5405"/>
                    </a:lnTo>
                    <a:lnTo>
                      <a:pt x="4133" y="7949"/>
                    </a:lnTo>
                    <a:lnTo>
                      <a:pt x="2226" y="10493"/>
                    </a:lnTo>
                    <a:lnTo>
                      <a:pt x="1113" y="12400"/>
                    </a:lnTo>
                    <a:lnTo>
                      <a:pt x="1272" y="12241"/>
                    </a:lnTo>
                    <a:lnTo>
                      <a:pt x="2067" y="14467"/>
                    </a:lnTo>
                    <a:lnTo>
                      <a:pt x="3657" y="16852"/>
                    </a:lnTo>
                    <a:lnTo>
                      <a:pt x="4610" y="18600"/>
                    </a:lnTo>
                    <a:lnTo>
                      <a:pt x="4133" y="19554"/>
                    </a:lnTo>
                    <a:lnTo>
                      <a:pt x="2067" y="19236"/>
                    </a:lnTo>
                    <a:lnTo>
                      <a:pt x="477" y="18600"/>
                    </a:lnTo>
                    <a:lnTo>
                      <a:pt x="1113" y="19872"/>
                    </a:lnTo>
                    <a:lnTo>
                      <a:pt x="795" y="21462"/>
                    </a:lnTo>
                    <a:lnTo>
                      <a:pt x="1113" y="22416"/>
                    </a:lnTo>
                    <a:lnTo>
                      <a:pt x="636" y="25119"/>
                    </a:lnTo>
                    <a:lnTo>
                      <a:pt x="636" y="26708"/>
                    </a:lnTo>
                    <a:lnTo>
                      <a:pt x="4133" y="27185"/>
                    </a:lnTo>
                    <a:lnTo>
                      <a:pt x="7313" y="29570"/>
                    </a:lnTo>
                    <a:lnTo>
                      <a:pt x="7313" y="34657"/>
                    </a:lnTo>
                    <a:lnTo>
                      <a:pt x="6359" y="36088"/>
                    </a:lnTo>
                    <a:lnTo>
                      <a:pt x="5087" y="37360"/>
                    </a:lnTo>
                    <a:lnTo>
                      <a:pt x="3339" y="41970"/>
                    </a:lnTo>
                    <a:lnTo>
                      <a:pt x="3816" y="45627"/>
                    </a:lnTo>
                    <a:lnTo>
                      <a:pt x="4610" y="48488"/>
                    </a:lnTo>
                    <a:lnTo>
                      <a:pt x="3816" y="52940"/>
                    </a:lnTo>
                    <a:lnTo>
                      <a:pt x="3974" y="58822"/>
                    </a:lnTo>
                    <a:lnTo>
                      <a:pt x="1749" y="63591"/>
                    </a:lnTo>
                    <a:lnTo>
                      <a:pt x="477" y="67884"/>
                    </a:lnTo>
                    <a:lnTo>
                      <a:pt x="636" y="69314"/>
                    </a:lnTo>
                    <a:lnTo>
                      <a:pt x="3339" y="74561"/>
                    </a:lnTo>
                    <a:lnTo>
                      <a:pt x="3974" y="76628"/>
                    </a:lnTo>
                    <a:lnTo>
                      <a:pt x="3339" y="77740"/>
                    </a:lnTo>
                    <a:lnTo>
                      <a:pt x="2067" y="77104"/>
                    </a:lnTo>
                    <a:lnTo>
                      <a:pt x="1113" y="76628"/>
                    </a:lnTo>
                    <a:lnTo>
                      <a:pt x="0" y="76628"/>
                    </a:lnTo>
                    <a:lnTo>
                      <a:pt x="1113" y="78694"/>
                    </a:lnTo>
                    <a:lnTo>
                      <a:pt x="2226" y="80761"/>
                    </a:lnTo>
                    <a:lnTo>
                      <a:pt x="4610" y="83305"/>
                    </a:lnTo>
                    <a:lnTo>
                      <a:pt x="15262" y="88869"/>
                    </a:lnTo>
                    <a:lnTo>
                      <a:pt x="18442" y="94751"/>
                    </a:lnTo>
                    <a:lnTo>
                      <a:pt x="19395" y="97136"/>
                    </a:lnTo>
                    <a:lnTo>
                      <a:pt x="19554" y="100156"/>
                    </a:lnTo>
                    <a:lnTo>
                      <a:pt x="20190" y="100156"/>
                    </a:lnTo>
                    <a:lnTo>
                      <a:pt x="21144" y="100474"/>
                    </a:lnTo>
                    <a:lnTo>
                      <a:pt x="23211" y="101746"/>
                    </a:lnTo>
                    <a:lnTo>
                      <a:pt x="25437" y="102064"/>
                    </a:lnTo>
                    <a:lnTo>
                      <a:pt x="26549" y="101269"/>
                    </a:lnTo>
                    <a:lnTo>
                      <a:pt x="27344" y="100474"/>
                    </a:lnTo>
                    <a:lnTo>
                      <a:pt x="27662" y="99202"/>
                    </a:lnTo>
                    <a:lnTo>
                      <a:pt x="27980" y="97772"/>
                    </a:lnTo>
                    <a:lnTo>
                      <a:pt x="28298" y="97295"/>
                    </a:lnTo>
                    <a:lnTo>
                      <a:pt x="29888" y="97454"/>
                    </a:lnTo>
                    <a:lnTo>
                      <a:pt x="30524" y="97136"/>
                    </a:lnTo>
                    <a:lnTo>
                      <a:pt x="30365" y="95705"/>
                    </a:lnTo>
                    <a:lnTo>
                      <a:pt x="29411" y="94115"/>
                    </a:lnTo>
                    <a:lnTo>
                      <a:pt x="28457" y="92048"/>
                    </a:lnTo>
                    <a:lnTo>
                      <a:pt x="28457" y="91095"/>
                    </a:lnTo>
                    <a:lnTo>
                      <a:pt x="29252" y="90777"/>
                    </a:lnTo>
                    <a:lnTo>
                      <a:pt x="30524" y="89823"/>
                    </a:lnTo>
                    <a:lnTo>
                      <a:pt x="31160" y="88710"/>
                    </a:lnTo>
                    <a:lnTo>
                      <a:pt x="32591" y="88233"/>
                    </a:lnTo>
                    <a:lnTo>
                      <a:pt x="34657" y="88074"/>
                    </a:lnTo>
                    <a:lnTo>
                      <a:pt x="36883" y="87597"/>
                    </a:lnTo>
                    <a:lnTo>
                      <a:pt x="38314" y="86484"/>
                    </a:lnTo>
                    <a:lnTo>
                      <a:pt x="38632" y="85212"/>
                    </a:lnTo>
                    <a:lnTo>
                      <a:pt x="39427" y="82033"/>
                    </a:lnTo>
                    <a:lnTo>
                      <a:pt x="40063" y="80443"/>
                    </a:lnTo>
                    <a:lnTo>
                      <a:pt x="41016" y="79012"/>
                    </a:lnTo>
                    <a:lnTo>
                      <a:pt x="41652" y="77104"/>
                    </a:lnTo>
                    <a:lnTo>
                      <a:pt x="42606" y="75356"/>
                    </a:lnTo>
                    <a:lnTo>
                      <a:pt x="44832" y="74561"/>
                    </a:lnTo>
                    <a:lnTo>
                      <a:pt x="46740" y="73607"/>
                    </a:lnTo>
                    <a:lnTo>
                      <a:pt x="48170" y="71381"/>
                    </a:lnTo>
                    <a:lnTo>
                      <a:pt x="49124" y="69314"/>
                    </a:lnTo>
                    <a:lnTo>
                      <a:pt x="49124" y="68043"/>
                    </a:lnTo>
                    <a:lnTo>
                      <a:pt x="47852" y="6613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8" name="Freeform: Shape 5097">
                <a:extLst>
                  <a:ext uri="{FF2B5EF4-FFF2-40B4-BE49-F238E27FC236}">
                    <a16:creationId xmlns:a16="http://schemas.microsoft.com/office/drawing/2014/main" id="{1C004839-F75E-3701-CECA-0A775491B8C9}"/>
                  </a:ext>
                </a:extLst>
              </p:cNvPr>
              <p:cNvSpPr/>
              <p:nvPr/>
            </p:nvSpPr>
            <p:spPr>
              <a:xfrm>
                <a:off x="10419250" y="3403244"/>
                <a:ext cx="5246" cy="2861"/>
              </a:xfrm>
              <a:custGeom>
                <a:avLst/>
                <a:gdLst>
                  <a:gd name="connsiteX0" fmla="*/ 3815 w 5246"/>
                  <a:gd name="connsiteY0" fmla="*/ 0 h 2861"/>
                  <a:gd name="connsiteX1" fmla="*/ 159 w 5246"/>
                  <a:gd name="connsiteY1" fmla="*/ 2067 h 2861"/>
                  <a:gd name="connsiteX2" fmla="*/ 0 w 5246"/>
                  <a:gd name="connsiteY2" fmla="*/ 2861 h 2861"/>
                  <a:gd name="connsiteX3" fmla="*/ 4610 w 5246"/>
                  <a:gd name="connsiteY3" fmla="*/ 1431 h 2861"/>
                  <a:gd name="connsiteX4" fmla="*/ 5247 w 5246"/>
                  <a:gd name="connsiteY4" fmla="*/ 159 h 2861"/>
                  <a:gd name="connsiteX5" fmla="*/ 3815 w 5246"/>
                  <a:gd name="connsiteY5" fmla="*/ 0 h 2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" h="2861">
                    <a:moveTo>
                      <a:pt x="3815" y="0"/>
                    </a:moveTo>
                    <a:lnTo>
                      <a:pt x="159" y="2067"/>
                    </a:lnTo>
                    <a:lnTo>
                      <a:pt x="0" y="2861"/>
                    </a:lnTo>
                    <a:lnTo>
                      <a:pt x="4610" y="1431"/>
                    </a:lnTo>
                    <a:lnTo>
                      <a:pt x="5247" y="159"/>
                    </a:lnTo>
                    <a:lnTo>
                      <a:pt x="381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099" name="Freeform: Shape 5098">
                <a:extLst>
                  <a:ext uri="{FF2B5EF4-FFF2-40B4-BE49-F238E27FC236}">
                    <a16:creationId xmlns:a16="http://schemas.microsoft.com/office/drawing/2014/main" id="{1B3D58CB-91E7-F59C-2230-933E864F903D}"/>
                  </a:ext>
                </a:extLst>
              </p:cNvPr>
              <p:cNvSpPr/>
              <p:nvPr/>
            </p:nvSpPr>
            <p:spPr>
              <a:xfrm>
                <a:off x="10455814" y="3419777"/>
                <a:ext cx="5882" cy="20826"/>
              </a:xfrm>
              <a:custGeom>
                <a:avLst/>
                <a:gdLst>
                  <a:gd name="connsiteX0" fmla="*/ 3656 w 5882"/>
                  <a:gd name="connsiteY0" fmla="*/ 4769 h 20826"/>
                  <a:gd name="connsiteX1" fmla="*/ 4134 w 5882"/>
                  <a:gd name="connsiteY1" fmla="*/ 3974 h 20826"/>
                  <a:gd name="connsiteX2" fmla="*/ 4134 w 5882"/>
                  <a:gd name="connsiteY2" fmla="*/ 1431 h 20826"/>
                  <a:gd name="connsiteX3" fmla="*/ 3339 w 5882"/>
                  <a:gd name="connsiteY3" fmla="*/ 636 h 20826"/>
                  <a:gd name="connsiteX4" fmla="*/ 2067 w 5882"/>
                  <a:gd name="connsiteY4" fmla="*/ 636 h 20826"/>
                  <a:gd name="connsiteX5" fmla="*/ 1113 w 5882"/>
                  <a:gd name="connsiteY5" fmla="*/ 0 h 20826"/>
                  <a:gd name="connsiteX6" fmla="*/ 795 w 5882"/>
                  <a:gd name="connsiteY6" fmla="*/ 318 h 20826"/>
                  <a:gd name="connsiteX7" fmla="*/ 795 w 5882"/>
                  <a:gd name="connsiteY7" fmla="*/ 795 h 20826"/>
                  <a:gd name="connsiteX8" fmla="*/ 1431 w 5882"/>
                  <a:gd name="connsiteY8" fmla="*/ 3498 h 20826"/>
                  <a:gd name="connsiteX9" fmla="*/ 3815 w 5882"/>
                  <a:gd name="connsiteY9" fmla="*/ 4928 h 20826"/>
                  <a:gd name="connsiteX10" fmla="*/ 5087 w 5882"/>
                  <a:gd name="connsiteY10" fmla="*/ 17805 h 20826"/>
                  <a:gd name="connsiteX11" fmla="*/ 4293 w 5882"/>
                  <a:gd name="connsiteY11" fmla="*/ 16852 h 20826"/>
                  <a:gd name="connsiteX12" fmla="*/ 2067 w 5882"/>
                  <a:gd name="connsiteY12" fmla="*/ 15898 h 20826"/>
                  <a:gd name="connsiteX13" fmla="*/ 0 w 5882"/>
                  <a:gd name="connsiteY13" fmla="*/ 17965 h 20826"/>
                  <a:gd name="connsiteX14" fmla="*/ 0 w 5882"/>
                  <a:gd name="connsiteY14" fmla="*/ 18918 h 20826"/>
                  <a:gd name="connsiteX15" fmla="*/ 795 w 5882"/>
                  <a:gd name="connsiteY15" fmla="*/ 20349 h 20826"/>
                  <a:gd name="connsiteX16" fmla="*/ 3974 w 5882"/>
                  <a:gd name="connsiteY16" fmla="*/ 20826 h 20826"/>
                  <a:gd name="connsiteX17" fmla="*/ 4928 w 5882"/>
                  <a:gd name="connsiteY17" fmla="*/ 19713 h 20826"/>
                  <a:gd name="connsiteX18" fmla="*/ 5565 w 5882"/>
                  <a:gd name="connsiteY18" fmla="*/ 19395 h 20826"/>
                  <a:gd name="connsiteX19" fmla="*/ 5882 w 5882"/>
                  <a:gd name="connsiteY19" fmla="*/ 18759 h 20826"/>
                  <a:gd name="connsiteX20" fmla="*/ 5882 w 5882"/>
                  <a:gd name="connsiteY20" fmla="*/ 17965 h 20826"/>
                  <a:gd name="connsiteX21" fmla="*/ 5247 w 5882"/>
                  <a:gd name="connsiteY21" fmla="*/ 17805 h 20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882" h="20826">
                    <a:moveTo>
                      <a:pt x="3656" y="4769"/>
                    </a:moveTo>
                    <a:lnTo>
                      <a:pt x="4134" y="3974"/>
                    </a:lnTo>
                    <a:lnTo>
                      <a:pt x="4134" y="1431"/>
                    </a:lnTo>
                    <a:cubicBezTo>
                      <a:pt x="4134" y="1431"/>
                      <a:pt x="3339" y="636"/>
                      <a:pt x="3339" y="636"/>
                    </a:cubicBezTo>
                    <a:lnTo>
                      <a:pt x="2067" y="636"/>
                    </a:lnTo>
                    <a:cubicBezTo>
                      <a:pt x="2067" y="636"/>
                      <a:pt x="1113" y="0"/>
                      <a:pt x="1113" y="0"/>
                    </a:cubicBezTo>
                    <a:lnTo>
                      <a:pt x="795" y="318"/>
                    </a:lnTo>
                    <a:lnTo>
                      <a:pt x="795" y="795"/>
                    </a:lnTo>
                    <a:cubicBezTo>
                      <a:pt x="795" y="795"/>
                      <a:pt x="1431" y="3498"/>
                      <a:pt x="1431" y="3498"/>
                    </a:cubicBezTo>
                    <a:lnTo>
                      <a:pt x="3815" y="4928"/>
                    </a:lnTo>
                    <a:close/>
                    <a:moveTo>
                      <a:pt x="5087" y="17805"/>
                    </a:moveTo>
                    <a:lnTo>
                      <a:pt x="4293" y="16852"/>
                    </a:lnTo>
                    <a:lnTo>
                      <a:pt x="2067" y="15898"/>
                    </a:lnTo>
                    <a:lnTo>
                      <a:pt x="0" y="17965"/>
                    </a:lnTo>
                    <a:lnTo>
                      <a:pt x="0" y="18918"/>
                    </a:lnTo>
                    <a:cubicBezTo>
                      <a:pt x="0" y="18918"/>
                      <a:pt x="795" y="20349"/>
                      <a:pt x="795" y="20349"/>
                    </a:cubicBezTo>
                    <a:lnTo>
                      <a:pt x="3974" y="20826"/>
                    </a:lnTo>
                    <a:lnTo>
                      <a:pt x="4928" y="19713"/>
                    </a:lnTo>
                    <a:lnTo>
                      <a:pt x="5565" y="19395"/>
                    </a:lnTo>
                    <a:lnTo>
                      <a:pt x="5882" y="18759"/>
                    </a:lnTo>
                    <a:lnTo>
                      <a:pt x="5882" y="17965"/>
                    </a:lnTo>
                    <a:cubicBezTo>
                      <a:pt x="5882" y="17965"/>
                      <a:pt x="5247" y="17805"/>
                      <a:pt x="5247" y="17805"/>
                    </a:cubicBez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00" name="Freeform: Shape 5099">
                <a:extLst>
                  <a:ext uri="{FF2B5EF4-FFF2-40B4-BE49-F238E27FC236}">
                    <a16:creationId xmlns:a16="http://schemas.microsoft.com/office/drawing/2014/main" id="{2800B3D9-5F02-2F3E-B525-8C488F083277}"/>
                  </a:ext>
                </a:extLst>
              </p:cNvPr>
              <p:cNvSpPr/>
              <p:nvPr/>
            </p:nvSpPr>
            <p:spPr>
              <a:xfrm>
                <a:off x="2928838" y="2775121"/>
                <a:ext cx="413501" cy="291565"/>
              </a:xfrm>
              <a:custGeom>
                <a:avLst/>
                <a:gdLst>
                  <a:gd name="connsiteX0" fmla="*/ 413184 w 413501"/>
                  <a:gd name="connsiteY0" fmla="*/ 40221 h 291565"/>
                  <a:gd name="connsiteX1" fmla="*/ 411753 w 413501"/>
                  <a:gd name="connsiteY1" fmla="*/ 38791 h 291565"/>
                  <a:gd name="connsiteX2" fmla="*/ 408892 w 413501"/>
                  <a:gd name="connsiteY2" fmla="*/ 36406 h 291565"/>
                  <a:gd name="connsiteX3" fmla="*/ 406984 w 413501"/>
                  <a:gd name="connsiteY3" fmla="*/ 35293 h 291565"/>
                  <a:gd name="connsiteX4" fmla="*/ 403010 w 413501"/>
                  <a:gd name="connsiteY4" fmla="*/ 35611 h 291565"/>
                  <a:gd name="connsiteX5" fmla="*/ 400784 w 413501"/>
                  <a:gd name="connsiteY5" fmla="*/ 35134 h 291565"/>
                  <a:gd name="connsiteX6" fmla="*/ 398081 w 413501"/>
                  <a:gd name="connsiteY6" fmla="*/ 34498 h 291565"/>
                  <a:gd name="connsiteX7" fmla="*/ 395378 w 413501"/>
                  <a:gd name="connsiteY7" fmla="*/ 34498 h 291565"/>
                  <a:gd name="connsiteX8" fmla="*/ 393789 w 413501"/>
                  <a:gd name="connsiteY8" fmla="*/ 35929 h 291565"/>
                  <a:gd name="connsiteX9" fmla="*/ 392835 w 413501"/>
                  <a:gd name="connsiteY9" fmla="*/ 37360 h 291565"/>
                  <a:gd name="connsiteX10" fmla="*/ 390291 w 413501"/>
                  <a:gd name="connsiteY10" fmla="*/ 37837 h 291565"/>
                  <a:gd name="connsiteX11" fmla="*/ 386476 w 413501"/>
                  <a:gd name="connsiteY11" fmla="*/ 38950 h 291565"/>
                  <a:gd name="connsiteX12" fmla="*/ 380752 w 413501"/>
                  <a:gd name="connsiteY12" fmla="*/ 40539 h 291565"/>
                  <a:gd name="connsiteX13" fmla="*/ 378050 w 413501"/>
                  <a:gd name="connsiteY13" fmla="*/ 40381 h 291565"/>
                  <a:gd name="connsiteX14" fmla="*/ 377255 w 413501"/>
                  <a:gd name="connsiteY14" fmla="*/ 39586 h 291565"/>
                  <a:gd name="connsiteX15" fmla="*/ 377891 w 413501"/>
                  <a:gd name="connsiteY15" fmla="*/ 38632 h 291565"/>
                  <a:gd name="connsiteX16" fmla="*/ 379799 w 413501"/>
                  <a:gd name="connsiteY16" fmla="*/ 37360 h 291565"/>
                  <a:gd name="connsiteX17" fmla="*/ 380276 w 413501"/>
                  <a:gd name="connsiteY17" fmla="*/ 35929 h 291565"/>
                  <a:gd name="connsiteX18" fmla="*/ 379958 w 413501"/>
                  <a:gd name="connsiteY18" fmla="*/ 34498 h 291565"/>
                  <a:gd name="connsiteX19" fmla="*/ 378209 w 413501"/>
                  <a:gd name="connsiteY19" fmla="*/ 34021 h 291565"/>
                  <a:gd name="connsiteX20" fmla="*/ 377414 w 413501"/>
                  <a:gd name="connsiteY20" fmla="*/ 33862 h 291565"/>
                  <a:gd name="connsiteX21" fmla="*/ 376619 w 413501"/>
                  <a:gd name="connsiteY21" fmla="*/ 33544 h 291565"/>
                  <a:gd name="connsiteX22" fmla="*/ 373122 w 413501"/>
                  <a:gd name="connsiteY22" fmla="*/ 32749 h 291565"/>
                  <a:gd name="connsiteX23" fmla="*/ 370260 w 413501"/>
                  <a:gd name="connsiteY23" fmla="*/ 33067 h 291565"/>
                  <a:gd name="connsiteX24" fmla="*/ 365332 w 413501"/>
                  <a:gd name="connsiteY24" fmla="*/ 34816 h 291565"/>
                  <a:gd name="connsiteX25" fmla="*/ 356270 w 413501"/>
                  <a:gd name="connsiteY25" fmla="*/ 39427 h 291565"/>
                  <a:gd name="connsiteX26" fmla="*/ 352296 w 413501"/>
                  <a:gd name="connsiteY26" fmla="*/ 42606 h 291565"/>
                  <a:gd name="connsiteX27" fmla="*/ 349434 w 413501"/>
                  <a:gd name="connsiteY27" fmla="*/ 47217 h 291565"/>
                  <a:gd name="connsiteX28" fmla="*/ 340849 w 413501"/>
                  <a:gd name="connsiteY28" fmla="*/ 48806 h 291565"/>
                  <a:gd name="connsiteX29" fmla="*/ 334967 w 413501"/>
                  <a:gd name="connsiteY29" fmla="*/ 51509 h 291565"/>
                  <a:gd name="connsiteX30" fmla="*/ 328926 w 413501"/>
                  <a:gd name="connsiteY30" fmla="*/ 55960 h 291565"/>
                  <a:gd name="connsiteX31" fmla="*/ 324951 w 413501"/>
                  <a:gd name="connsiteY31" fmla="*/ 58345 h 291565"/>
                  <a:gd name="connsiteX32" fmla="*/ 322884 w 413501"/>
                  <a:gd name="connsiteY32" fmla="*/ 58663 h 291565"/>
                  <a:gd name="connsiteX33" fmla="*/ 320977 w 413501"/>
                  <a:gd name="connsiteY33" fmla="*/ 58186 h 291565"/>
                  <a:gd name="connsiteX34" fmla="*/ 319069 w 413501"/>
                  <a:gd name="connsiteY34" fmla="*/ 57073 h 291565"/>
                  <a:gd name="connsiteX35" fmla="*/ 317161 w 413501"/>
                  <a:gd name="connsiteY35" fmla="*/ 53417 h 291565"/>
                  <a:gd name="connsiteX36" fmla="*/ 315412 w 413501"/>
                  <a:gd name="connsiteY36" fmla="*/ 47693 h 291565"/>
                  <a:gd name="connsiteX37" fmla="*/ 314300 w 413501"/>
                  <a:gd name="connsiteY37" fmla="*/ 44037 h 291565"/>
                  <a:gd name="connsiteX38" fmla="*/ 314936 w 413501"/>
                  <a:gd name="connsiteY38" fmla="*/ 39268 h 291565"/>
                  <a:gd name="connsiteX39" fmla="*/ 315572 w 413501"/>
                  <a:gd name="connsiteY39" fmla="*/ 33862 h 291565"/>
                  <a:gd name="connsiteX40" fmla="*/ 316366 w 413501"/>
                  <a:gd name="connsiteY40" fmla="*/ 28298 h 291565"/>
                  <a:gd name="connsiteX41" fmla="*/ 317479 w 413501"/>
                  <a:gd name="connsiteY41" fmla="*/ 21939 h 291565"/>
                  <a:gd name="connsiteX42" fmla="*/ 318592 w 413501"/>
                  <a:gd name="connsiteY42" fmla="*/ 19713 h 291565"/>
                  <a:gd name="connsiteX43" fmla="*/ 318592 w 413501"/>
                  <a:gd name="connsiteY43" fmla="*/ 18123 h 291565"/>
                  <a:gd name="connsiteX44" fmla="*/ 317638 w 413501"/>
                  <a:gd name="connsiteY44" fmla="*/ 17488 h 291565"/>
                  <a:gd name="connsiteX45" fmla="*/ 315889 w 413501"/>
                  <a:gd name="connsiteY45" fmla="*/ 17488 h 291565"/>
                  <a:gd name="connsiteX46" fmla="*/ 313028 w 413501"/>
                  <a:gd name="connsiteY46" fmla="*/ 18283 h 291565"/>
                  <a:gd name="connsiteX47" fmla="*/ 311120 w 413501"/>
                  <a:gd name="connsiteY47" fmla="*/ 18442 h 291565"/>
                  <a:gd name="connsiteX48" fmla="*/ 309848 w 413501"/>
                  <a:gd name="connsiteY48" fmla="*/ 17965 h 291565"/>
                  <a:gd name="connsiteX49" fmla="*/ 310007 w 413501"/>
                  <a:gd name="connsiteY49" fmla="*/ 14944 h 291565"/>
                  <a:gd name="connsiteX50" fmla="*/ 311438 w 413501"/>
                  <a:gd name="connsiteY50" fmla="*/ 9539 h 291565"/>
                  <a:gd name="connsiteX51" fmla="*/ 309212 w 413501"/>
                  <a:gd name="connsiteY51" fmla="*/ 5087 h 291565"/>
                  <a:gd name="connsiteX52" fmla="*/ 303330 w 413501"/>
                  <a:gd name="connsiteY52" fmla="*/ 1272 h 291565"/>
                  <a:gd name="connsiteX53" fmla="*/ 298402 w 413501"/>
                  <a:gd name="connsiteY53" fmla="*/ 0 h 291565"/>
                  <a:gd name="connsiteX54" fmla="*/ 294268 w 413501"/>
                  <a:gd name="connsiteY54" fmla="*/ 1113 h 291565"/>
                  <a:gd name="connsiteX55" fmla="*/ 290771 w 413501"/>
                  <a:gd name="connsiteY55" fmla="*/ 4134 h 291565"/>
                  <a:gd name="connsiteX56" fmla="*/ 288068 w 413501"/>
                  <a:gd name="connsiteY56" fmla="*/ 8903 h 291565"/>
                  <a:gd name="connsiteX57" fmla="*/ 285207 w 413501"/>
                  <a:gd name="connsiteY57" fmla="*/ 12718 h 291565"/>
                  <a:gd name="connsiteX58" fmla="*/ 282186 w 413501"/>
                  <a:gd name="connsiteY58" fmla="*/ 15739 h 291565"/>
                  <a:gd name="connsiteX59" fmla="*/ 279960 w 413501"/>
                  <a:gd name="connsiteY59" fmla="*/ 17170 h 291565"/>
                  <a:gd name="connsiteX60" fmla="*/ 279325 w 413501"/>
                  <a:gd name="connsiteY60" fmla="*/ 17647 h 291565"/>
                  <a:gd name="connsiteX61" fmla="*/ 278848 w 413501"/>
                  <a:gd name="connsiteY61" fmla="*/ 18918 h 291565"/>
                  <a:gd name="connsiteX62" fmla="*/ 280437 w 413501"/>
                  <a:gd name="connsiteY62" fmla="*/ 23052 h 291565"/>
                  <a:gd name="connsiteX63" fmla="*/ 280437 w 413501"/>
                  <a:gd name="connsiteY63" fmla="*/ 26390 h 291565"/>
                  <a:gd name="connsiteX64" fmla="*/ 278530 w 413501"/>
                  <a:gd name="connsiteY64" fmla="*/ 29093 h 291565"/>
                  <a:gd name="connsiteX65" fmla="*/ 276622 w 413501"/>
                  <a:gd name="connsiteY65" fmla="*/ 30365 h 291565"/>
                  <a:gd name="connsiteX66" fmla="*/ 274396 w 413501"/>
                  <a:gd name="connsiteY66" fmla="*/ 30206 h 291565"/>
                  <a:gd name="connsiteX67" fmla="*/ 272647 w 413501"/>
                  <a:gd name="connsiteY67" fmla="*/ 29570 h 291565"/>
                  <a:gd name="connsiteX68" fmla="*/ 271376 w 413501"/>
                  <a:gd name="connsiteY68" fmla="*/ 28457 h 291565"/>
                  <a:gd name="connsiteX69" fmla="*/ 268037 w 413501"/>
                  <a:gd name="connsiteY69" fmla="*/ 28139 h 291565"/>
                  <a:gd name="connsiteX70" fmla="*/ 262473 w 413501"/>
                  <a:gd name="connsiteY70" fmla="*/ 28616 h 291565"/>
                  <a:gd name="connsiteX71" fmla="*/ 258498 w 413501"/>
                  <a:gd name="connsiteY71" fmla="*/ 30047 h 291565"/>
                  <a:gd name="connsiteX72" fmla="*/ 256432 w 413501"/>
                  <a:gd name="connsiteY72" fmla="*/ 32273 h 291565"/>
                  <a:gd name="connsiteX73" fmla="*/ 255955 w 413501"/>
                  <a:gd name="connsiteY73" fmla="*/ 35134 h 291565"/>
                  <a:gd name="connsiteX74" fmla="*/ 256750 w 413501"/>
                  <a:gd name="connsiteY74" fmla="*/ 38632 h 291565"/>
                  <a:gd name="connsiteX75" fmla="*/ 256273 w 413501"/>
                  <a:gd name="connsiteY75" fmla="*/ 41334 h 291565"/>
                  <a:gd name="connsiteX76" fmla="*/ 254524 w 413501"/>
                  <a:gd name="connsiteY76" fmla="*/ 43242 h 291565"/>
                  <a:gd name="connsiteX77" fmla="*/ 253093 w 413501"/>
                  <a:gd name="connsiteY77" fmla="*/ 44355 h 291565"/>
                  <a:gd name="connsiteX78" fmla="*/ 251980 w 413501"/>
                  <a:gd name="connsiteY78" fmla="*/ 44673 h 291565"/>
                  <a:gd name="connsiteX79" fmla="*/ 249596 w 413501"/>
                  <a:gd name="connsiteY79" fmla="*/ 43083 h 291565"/>
                  <a:gd name="connsiteX80" fmla="*/ 245939 w 413501"/>
                  <a:gd name="connsiteY80" fmla="*/ 39427 h 291565"/>
                  <a:gd name="connsiteX81" fmla="*/ 243237 w 413501"/>
                  <a:gd name="connsiteY81" fmla="*/ 37519 h 291565"/>
                  <a:gd name="connsiteX82" fmla="*/ 241965 w 413501"/>
                  <a:gd name="connsiteY82" fmla="*/ 37201 h 291565"/>
                  <a:gd name="connsiteX83" fmla="*/ 241170 w 413501"/>
                  <a:gd name="connsiteY83" fmla="*/ 37360 h 291565"/>
                  <a:gd name="connsiteX84" fmla="*/ 240216 w 413501"/>
                  <a:gd name="connsiteY84" fmla="*/ 37837 h 291565"/>
                  <a:gd name="connsiteX85" fmla="*/ 239739 w 413501"/>
                  <a:gd name="connsiteY85" fmla="*/ 38314 h 291565"/>
                  <a:gd name="connsiteX86" fmla="*/ 239421 w 413501"/>
                  <a:gd name="connsiteY86" fmla="*/ 39268 h 291565"/>
                  <a:gd name="connsiteX87" fmla="*/ 238149 w 413501"/>
                  <a:gd name="connsiteY87" fmla="*/ 39745 h 291565"/>
                  <a:gd name="connsiteX88" fmla="*/ 236559 w 413501"/>
                  <a:gd name="connsiteY88" fmla="*/ 39427 h 291565"/>
                  <a:gd name="connsiteX89" fmla="*/ 234970 w 413501"/>
                  <a:gd name="connsiteY89" fmla="*/ 39745 h 291565"/>
                  <a:gd name="connsiteX90" fmla="*/ 234016 w 413501"/>
                  <a:gd name="connsiteY90" fmla="*/ 40857 h 291565"/>
                  <a:gd name="connsiteX91" fmla="*/ 231472 w 413501"/>
                  <a:gd name="connsiteY91" fmla="*/ 42129 h 291565"/>
                  <a:gd name="connsiteX92" fmla="*/ 226862 w 413501"/>
                  <a:gd name="connsiteY92" fmla="*/ 43719 h 291565"/>
                  <a:gd name="connsiteX93" fmla="*/ 224318 w 413501"/>
                  <a:gd name="connsiteY93" fmla="*/ 45309 h 291565"/>
                  <a:gd name="connsiteX94" fmla="*/ 223841 w 413501"/>
                  <a:gd name="connsiteY94" fmla="*/ 47058 h 291565"/>
                  <a:gd name="connsiteX95" fmla="*/ 223205 w 413501"/>
                  <a:gd name="connsiteY95" fmla="*/ 47853 h 291565"/>
                  <a:gd name="connsiteX96" fmla="*/ 221774 w 413501"/>
                  <a:gd name="connsiteY96" fmla="*/ 47535 h 291565"/>
                  <a:gd name="connsiteX97" fmla="*/ 217641 w 413501"/>
                  <a:gd name="connsiteY97" fmla="*/ 49919 h 291565"/>
                  <a:gd name="connsiteX98" fmla="*/ 214462 w 413501"/>
                  <a:gd name="connsiteY98" fmla="*/ 49124 h 291565"/>
                  <a:gd name="connsiteX99" fmla="*/ 210964 w 413501"/>
                  <a:gd name="connsiteY99" fmla="*/ 46104 h 291565"/>
                  <a:gd name="connsiteX100" fmla="*/ 209056 w 413501"/>
                  <a:gd name="connsiteY100" fmla="*/ 43560 h 291565"/>
                  <a:gd name="connsiteX101" fmla="*/ 208897 w 413501"/>
                  <a:gd name="connsiteY101" fmla="*/ 42606 h 291565"/>
                  <a:gd name="connsiteX102" fmla="*/ 208579 w 413501"/>
                  <a:gd name="connsiteY102" fmla="*/ 41652 h 291565"/>
                  <a:gd name="connsiteX103" fmla="*/ 207148 w 413501"/>
                  <a:gd name="connsiteY103" fmla="*/ 40698 h 291565"/>
                  <a:gd name="connsiteX104" fmla="*/ 204446 w 413501"/>
                  <a:gd name="connsiteY104" fmla="*/ 40857 h 291565"/>
                  <a:gd name="connsiteX105" fmla="*/ 202697 w 413501"/>
                  <a:gd name="connsiteY105" fmla="*/ 40539 h 291565"/>
                  <a:gd name="connsiteX106" fmla="*/ 201902 w 413501"/>
                  <a:gd name="connsiteY106" fmla="*/ 39427 h 291565"/>
                  <a:gd name="connsiteX107" fmla="*/ 199676 w 413501"/>
                  <a:gd name="connsiteY107" fmla="*/ 39745 h 291565"/>
                  <a:gd name="connsiteX108" fmla="*/ 196179 w 413501"/>
                  <a:gd name="connsiteY108" fmla="*/ 41334 h 291565"/>
                  <a:gd name="connsiteX109" fmla="*/ 192681 w 413501"/>
                  <a:gd name="connsiteY109" fmla="*/ 40539 h 291565"/>
                  <a:gd name="connsiteX110" fmla="*/ 189025 w 413501"/>
                  <a:gd name="connsiteY110" fmla="*/ 37201 h 291565"/>
                  <a:gd name="connsiteX111" fmla="*/ 182030 w 413501"/>
                  <a:gd name="connsiteY111" fmla="*/ 36088 h 291565"/>
                  <a:gd name="connsiteX112" fmla="*/ 173286 w 413501"/>
                  <a:gd name="connsiteY112" fmla="*/ 36724 h 291565"/>
                  <a:gd name="connsiteX113" fmla="*/ 171855 w 413501"/>
                  <a:gd name="connsiteY113" fmla="*/ 36883 h 291565"/>
                  <a:gd name="connsiteX114" fmla="*/ 168358 w 413501"/>
                  <a:gd name="connsiteY114" fmla="*/ 36088 h 291565"/>
                  <a:gd name="connsiteX115" fmla="*/ 161363 w 413501"/>
                  <a:gd name="connsiteY115" fmla="*/ 34498 h 291565"/>
                  <a:gd name="connsiteX116" fmla="*/ 155481 w 413501"/>
                  <a:gd name="connsiteY116" fmla="*/ 31478 h 291565"/>
                  <a:gd name="connsiteX117" fmla="*/ 151506 w 413501"/>
                  <a:gd name="connsiteY117" fmla="*/ 29411 h 291565"/>
                  <a:gd name="connsiteX118" fmla="*/ 151029 w 413501"/>
                  <a:gd name="connsiteY118" fmla="*/ 29729 h 291565"/>
                  <a:gd name="connsiteX119" fmla="*/ 149280 w 413501"/>
                  <a:gd name="connsiteY119" fmla="*/ 31160 h 291565"/>
                  <a:gd name="connsiteX120" fmla="*/ 148009 w 413501"/>
                  <a:gd name="connsiteY120" fmla="*/ 32749 h 291565"/>
                  <a:gd name="connsiteX121" fmla="*/ 147055 w 413501"/>
                  <a:gd name="connsiteY121" fmla="*/ 36088 h 291565"/>
                  <a:gd name="connsiteX122" fmla="*/ 145624 w 413501"/>
                  <a:gd name="connsiteY122" fmla="*/ 39904 h 291565"/>
                  <a:gd name="connsiteX123" fmla="*/ 138311 w 413501"/>
                  <a:gd name="connsiteY123" fmla="*/ 40063 h 291565"/>
                  <a:gd name="connsiteX124" fmla="*/ 132270 w 413501"/>
                  <a:gd name="connsiteY124" fmla="*/ 40381 h 291565"/>
                  <a:gd name="connsiteX125" fmla="*/ 128295 w 413501"/>
                  <a:gd name="connsiteY125" fmla="*/ 41811 h 291565"/>
                  <a:gd name="connsiteX126" fmla="*/ 124321 w 413501"/>
                  <a:gd name="connsiteY126" fmla="*/ 43878 h 291565"/>
                  <a:gd name="connsiteX127" fmla="*/ 123367 w 413501"/>
                  <a:gd name="connsiteY127" fmla="*/ 46263 h 291565"/>
                  <a:gd name="connsiteX128" fmla="*/ 122572 w 413501"/>
                  <a:gd name="connsiteY128" fmla="*/ 49442 h 291565"/>
                  <a:gd name="connsiteX129" fmla="*/ 120347 w 413501"/>
                  <a:gd name="connsiteY129" fmla="*/ 56437 h 291565"/>
                  <a:gd name="connsiteX130" fmla="*/ 118280 w 413501"/>
                  <a:gd name="connsiteY130" fmla="*/ 62955 h 291565"/>
                  <a:gd name="connsiteX131" fmla="*/ 117167 w 413501"/>
                  <a:gd name="connsiteY131" fmla="*/ 67089 h 291565"/>
                  <a:gd name="connsiteX132" fmla="*/ 115577 w 413501"/>
                  <a:gd name="connsiteY132" fmla="*/ 69951 h 291565"/>
                  <a:gd name="connsiteX133" fmla="*/ 111126 w 413501"/>
                  <a:gd name="connsiteY133" fmla="*/ 73607 h 291565"/>
                  <a:gd name="connsiteX134" fmla="*/ 106197 w 413501"/>
                  <a:gd name="connsiteY134" fmla="*/ 76151 h 291565"/>
                  <a:gd name="connsiteX135" fmla="*/ 103495 w 413501"/>
                  <a:gd name="connsiteY135" fmla="*/ 77263 h 291565"/>
                  <a:gd name="connsiteX136" fmla="*/ 102382 w 413501"/>
                  <a:gd name="connsiteY136" fmla="*/ 78853 h 291565"/>
                  <a:gd name="connsiteX137" fmla="*/ 102064 w 413501"/>
                  <a:gd name="connsiteY137" fmla="*/ 80125 h 291565"/>
                  <a:gd name="connsiteX138" fmla="*/ 101110 w 413501"/>
                  <a:gd name="connsiteY138" fmla="*/ 80602 h 291565"/>
                  <a:gd name="connsiteX139" fmla="*/ 99202 w 413501"/>
                  <a:gd name="connsiteY139" fmla="*/ 80443 h 291565"/>
                  <a:gd name="connsiteX140" fmla="*/ 96977 w 413501"/>
                  <a:gd name="connsiteY140" fmla="*/ 80602 h 291565"/>
                  <a:gd name="connsiteX141" fmla="*/ 92207 w 413501"/>
                  <a:gd name="connsiteY141" fmla="*/ 82033 h 291565"/>
                  <a:gd name="connsiteX142" fmla="*/ 87120 w 413501"/>
                  <a:gd name="connsiteY142" fmla="*/ 83782 h 291565"/>
                  <a:gd name="connsiteX143" fmla="*/ 80920 w 413501"/>
                  <a:gd name="connsiteY143" fmla="*/ 85689 h 291565"/>
                  <a:gd name="connsiteX144" fmla="*/ 77263 w 413501"/>
                  <a:gd name="connsiteY144" fmla="*/ 85689 h 291565"/>
                  <a:gd name="connsiteX145" fmla="*/ 75992 w 413501"/>
                  <a:gd name="connsiteY145" fmla="*/ 86007 h 291565"/>
                  <a:gd name="connsiteX146" fmla="*/ 75356 w 413501"/>
                  <a:gd name="connsiteY146" fmla="*/ 86961 h 291565"/>
                  <a:gd name="connsiteX147" fmla="*/ 75992 w 413501"/>
                  <a:gd name="connsiteY147" fmla="*/ 88710 h 291565"/>
                  <a:gd name="connsiteX148" fmla="*/ 76468 w 413501"/>
                  <a:gd name="connsiteY148" fmla="*/ 89823 h 291565"/>
                  <a:gd name="connsiteX149" fmla="*/ 77104 w 413501"/>
                  <a:gd name="connsiteY149" fmla="*/ 91572 h 291565"/>
                  <a:gd name="connsiteX150" fmla="*/ 75673 w 413501"/>
                  <a:gd name="connsiteY150" fmla="*/ 92843 h 291565"/>
                  <a:gd name="connsiteX151" fmla="*/ 74561 w 413501"/>
                  <a:gd name="connsiteY151" fmla="*/ 95069 h 291565"/>
                  <a:gd name="connsiteX152" fmla="*/ 73766 w 413501"/>
                  <a:gd name="connsiteY152" fmla="*/ 99043 h 291565"/>
                  <a:gd name="connsiteX153" fmla="*/ 71699 w 413501"/>
                  <a:gd name="connsiteY153" fmla="*/ 100315 h 291565"/>
                  <a:gd name="connsiteX154" fmla="*/ 68202 w 413501"/>
                  <a:gd name="connsiteY154" fmla="*/ 102223 h 291565"/>
                  <a:gd name="connsiteX155" fmla="*/ 64227 w 413501"/>
                  <a:gd name="connsiteY155" fmla="*/ 104767 h 291565"/>
                  <a:gd name="connsiteX156" fmla="*/ 63273 w 413501"/>
                  <a:gd name="connsiteY156" fmla="*/ 105243 h 291565"/>
                  <a:gd name="connsiteX157" fmla="*/ 61048 w 413501"/>
                  <a:gd name="connsiteY157" fmla="*/ 106038 h 291565"/>
                  <a:gd name="connsiteX158" fmla="*/ 58822 w 413501"/>
                  <a:gd name="connsiteY158" fmla="*/ 105721 h 291565"/>
                  <a:gd name="connsiteX159" fmla="*/ 56755 w 413501"/>
                  <a:gd name="connsiteY159" fmla="*/ 105403 h 291565"/>
                  <a:gd name="connsiteX160" fmla="*/ 54530 w 413501"/>
                  <a:gd name="connsiteY160" fmla="*/ 106038 h 291565"/>
                  <a:gd name="connsiteX161" fmla="*/ 52304 w 413501"/>
                  <a:gd name="connsiteY161" fmla="*/ 107946 h 291565"/>
                  <a:gd name="connsiteX162" fmla="*/ 51350 w 413501"/>
                  <a:gd name="connsiteY162" fmla="*/ 107469 h 291565"/>
                  <a:gd name="connsiteX163" fmla="*/ 50714 w 413501"/>
                  <a:gd name="connsiteY163" fmla="*/ 105403 h 291565"/>
                  <a:gd name="connsiteX164" fmla="*/ 49601 w 413501"/>
                  <a:gd name="connsiteY164" fmla="*/ 104131 h 291565"/>
                  <a:gd name="connsiteX165" fmla="*/ 46104 w 413501"/>
                  <a:gd name="connsiteY165" fmla="*/ 101269 h 291565"/>
                  <a:gd name="connsiteX166" fmla="*/ 43083 w 413501"/>
                  <a:gd name="connsiteY166" fmla="*/ 99202 h 291565"/>
                  <a:gd name="connsiteX167" fmla="*/ 41652 w 413501"/>
                  <a:gd name="connsiteY167" fmla="*/ 99043 h 291565"/>
                  <a:gd name="connsiteX168" fmla="*/ 38950 w 413501"/>
                  <a:gd name="connsiteY168" fmla="*/ 99520 h 291565"/>
                  <a:gd name="connsiteX169" fmla="*/ 35452 w 413501"/>
                  <a:gd name="connsiteY169" fmla="*/ 99997 h 291565"/>
                  <a:gd name="connsiteX170" fmla="*/ 32591 w 413501"/>
                  <a:gd name="connsiteY170" fmla="*/ 99520 h 291565"/>
                  <a:gd name="connsiteX171" fmla="*/ 30365 w 413501"/>
                  <a:gd name="connsiteY171" fmla="*/ 98726 h 291565"/>
                  <a:gd name="connsiteX172" fmla="*/ 26867 w 413501"/>
                  <a:gd name="connsiteY172" fmla="*/ 95864 h 291565"/>
                  <a:gd name="connsiteX173" fmla="*/ 25595 w 413501"/>
                  <a:gd name="connsiteY173" fmla="*/ 94274 h 291565"/>
                  <a:gd name="connsiteX174" fmla="*/ 24642 w 413501"/>
                  <a:gd name="connsiteY174" fmla="*/ 93161 h 291565"/>
                  <a:gd name="connsiteX175" fmla="*/ 22257 w 413501"/>
                  <a:gd name="connsiteY175" fmla="*/ 93479 h 291565"/>
                  <a:gd name="connsiteX176" fmla="*/ 22893 w 413501"/>
                  <a:gd name="connsiteY176" fmla="*/ 95546 h 291565"/>
                  <a:gd name="connsiteX177" fmla="*/ 22734 w 413501"/>
                  <a:gd name="connsiteY177" fmla="*/ 96818 h 291565"/>
                  <a:gd name="connsiteX178" fmla="*/ 21780 w 413501"/>
                  <a:gd name="connsiteY178" fmla="*/ 98089 h 291565"/>
                  <a:gd name="connsiteX179" fmla="*/ 21303 w 413501"/>
                  <a:gd name="connsiteY179" fmla="*/ 99838 h 291565"/>
                  <a:gd name="connsiteX180" fmla="*/ 20508 w 413501"/>
                  <a:gd name="connsiteY180" fmla="*/ 101746 h 291565"/>
                  <a:gd name="connsiteX181" fmla="*/ 20190 w 413501"/>
                  <a:gd name="connsiteY181" fmla="*/ 103495 h 291565"/>
                  <a:gd name="connsiteX182" fmla="*/ 18760 w 413501"/>
                  <a:gd name="connsiteY182" fmla="*/ 104131 h 291565"/>
                  <a:gd name="connsiteX183" fmla="*/ 17647 w 413501"/>
                  <a:gd name="connsiteY183" fmla="*/ 104767 h 291565"/>
                  <a:gd name="connsiteX184" fmla="*/ 17805 w 413501"/>
                  <a:gd name="connsiteY184" fmla="*/ 106674 h 291565"/>
                  <a:gd name="connsiteX185" fmla="*/ 18442 w 413501"/>
                  <a:gd name="connsiteY185" fmla="*/ 108423 h 291565"/>
                  <a:gd name="connsiteX186" fmla="*/ 19077 w 413501"/>
                  <a:gd name="connsiteY186" fmla="*/ 110490 h 291565"/>
                  <a:gd name="connsiteX187" fmla="*/ 18282 w 413501"/>
                  <a:gd name="connsiteY187" fmla="*/ 111921 h 291565"/>
                  <a:gd name="connsiteX188" fmla="*/ 17805 w 413501"/>
                  <a:gd name="connsiteY188" fmla="*/ 113510 h 291565"/>
                  <a:gd name="connsiteX189" fmla="*/ 16852 w 413501"/>
                  <a:gd name="connsiteY189" fmla="*/ 116054 h 291565"/>
                  <a:gd name="connsiteX190" fmla="*/ 17011 w 413501"/>
                  <a:gd name="connsiteY190" fmla="*/ 118280 h 291565"/>
                  <a:gd name="connsiteX191" fmla="*/ 15898 w 413501"/>
                  <a:gd name="connsiteY191" fmla="*/ 120029 h 291565"/>
                  <a:gd name="connsiteX192" fmla="*/ 14467 w 413501"/>
                  <a:gd name="connsiteY192" fmla="*/ 121618 h 291565"/>
                  <a:gd name="connsiteX193" fmla="*/ 13513 w 413501"/>
                  <a:gd name="connsiteY193" fmla="*/ 122890 h 291565"/>
                  <a:gd name="connsiteX194" fmla="*/ 13354 w 413501"/>
                  <a:gd name="connsiteY194" fmla="*/ 124798 h 291565"/>
                  <a:gd name="connsiteX195" fmla="*/ 12400 w 413501"/>
                  <a:gd name="connsiteY195" fmla="*/ 125434 h 291565"/>
                  <a:gd name="connsiteX196" fmla="*/ 10333 w 413501"/>
                  <a:gd name="connsiteY196" fmla="*/ 126864 h 291565"/>
                  <a:gd name="connsiteX197" fmla="*/ 9062 w 413501"/>
                  <a:gd name="connsiteY197" fmla="*/ 127977 h 291565"/>
                  <a:gd name="connsiteX198" fmla="*/ 7313 w 413501"/>
                  <a:gd name="connsiteY198" fmla="*/ 128295 h 291565"/>
                  <a:gd name="connsiteX199" fmla="*/ 6995 w 413501"/>
                  <a:gd name="connsiteY199" fmla="*/ 129090 h 291565"/>
                  <a:gd name="connsiteX200" fmla="*/ 7154 w 413501"/>
                  <a:gd name="connsiteY200" fmla="*/ 130044 h 291565"/>
                  <a:gd name="connsiteX201" fmla="*/ 7949 w 413501"/>
                  <a:gd name="connsiteY201" fmla="*/ 130521 h 291565"/>
                  <a:gd name="connsiteX202" fmla="*/ 9221 w 413501"/>
                  <a:gd name="connsiteY202" fmla="*/ 132429 h 291565"/>
                  <a:gd name="connsiteX203" fmla="*/ 11605 w 413501"/>
                  <a:gd name="connsiteY203" fmla="*/ 135608 h 291565"/>
                  <a:gd name="connsiteX204" fmla="*/ 4451 w 413501"/>
                  <a:gd name="connsiteY204" fmla="*/ 135926 h 291565"/>
                  <a:gd name="connsiteX205" fmla="*/ 2385 w 413501"/>
                  <a:gd name="connsiteY205" fmla="*/ 138788 h 291565"/>
                  <a:gd name="connsiteX206" fmla="*/ 0 w 413501"/>
                  <a:gd name="connsiteY206" fmla="*/ 142762 h 291565"/>
                  <a:gd name="connsiteX207" fmla="*/ 1272 w 413501"/>
                  <a:gd name="connsiteY207" fmla="*/ 150870 h 291565"/>
                  <a:gd name="connsiteX208" fmla="*/ 0 w 413501"/>
                  <a:gd name="connsiteY208" fmla="*/ 155004 h 291565"/>
                  <a:gd name="connsiteX209" fmla="*/ 795 w 413501"/>
                  <a:gd name="connsiteY209" fmla="*/ 157388 h 291565"/>
                  <a:gd name="connsiteX210" fmla="*/ 2544 w 413501"/>
                  <a:gd name="connsiteY210" fmla="*/ 158978 h 291565"/>
                  <a:gd name="connsiteX211" fmla="*/ 4928 w 413501"/>
                  <a:gd name="connsiteY211" fmla="*/ 159932 h 291565"/>
                  <a:gd name="connsiteX212" fmla="*/ 9221 w 413501"/>
                  <a:gd name="connsiteY212" fmla="*/ 159932 h 291565"/>
                  <a:gd name="connsiteX213" fmla="*/ 12082 w 413501"/>
                  <a:gd name="connsiteY213" fmla="*/ 160568 h 291565"/>
                  <a:gd name="connsiteX214" fmla="*/ 12400 w 413501"/>
                  <a:gd name="connsiteY214" fmla="*/ 161681 h 291565"/>
                  <a:gd name="connsiteX215" fmla="*/ 10811 w 413501"/>
                  <a:gd name="connsiteY215" fmla="*/ 163271 h 291565"/>
                  <a:gd name="connsiteX216" fmla="*/ 8108 w 413501"/>
                  <a:gd name="connsiteY216" fmla="*/ 166291 h 291565"/>
                  <a:gd name="connsiteX217" fmla="*/ 6677 w 413501"/>
                  <a:gd name="connsiteY217" fmla="*/ 167563 h 291565"/>
                  <a:gd name="connsiteX218" fmla="*/ 2226 w 413501"/>
                  <a:gd name="connsiteY218" fmla="*/ 173445 h 291565"/>
                  <a:gd name="connsiteX219" fmla="*/ 2226 w 413501"/>
                  <a:gd name="connsiteY219" fmla="*/ 175989 h 291565"/>
                  <a:gd name="connsiteX220" fmla="*/ 2703 w 413501"/>
                  <a:gd name="connsiteY220" fmla="*/ 178055 h 291565"/>
                  <a:gd name="connsiteX221" fmla="*/ 4611 w 413501"/>
                  <a:gd name="connsiteY221" fmla="*/ 184415 h 291565"/>
                  <a:gd name="connsiteX222" fmla="*/ 6518 w 413501"/>
                  <a:gd name="connsiteY222" fmla="*/ 190615 h 291565"/>
                  <a:gd name="connsiteX223" fmla="*/ 9857 w 413501"/>
                  <a:gd name="connsiteY223" fmla="*/ 201743 h 291565"/>
                  <a:gd name="connsiteX224" fmla="*/ 9857 w 413501"/>
                  <a:gd name="connsiteY224" fmla="*/ 204287 h 291565"/>
                  <a:gd name="connsiteX225" fmla="*/ 8744 w 413501"/>
                  <a:gd name="connsiteY225" fmla="*/ 210010 h 291565"/>
                  <a:gd name="connsiteX226" fmla="*/ 8744 w 413501"/>
                  <a:gd name="connsiteY226" fmla="*/ 213508 h 291565"/>
                  <a:gd name="connsiteX227" fmla="*/ 9221 w 413501"/>
                  <a:gd name="connsiteY227" fmla="*/ 218118 h 291565"/>
                  <a:gd name="connsiteX228" fmla="*/ 8744 w 413501"/>
                  <a:gd name="connsiteY228" fmla="*/ 220344 h 291565"/>
                  <a:gd name="connsiteX229" fmla="*/ 9698 w 413501"/>
                  <a:gd name="connsiteY229" fmla="*/ 225590 h 291565"/>
                  <a:gd name="connsiteX230" fmla="*/ 10652 w 413501"/>
                  <a:gd name="connsiteY230" fmla="*/ 226067 h 291565"/>
                  <a:gd name="connsiteX231" fmla="*/ 17965 w 413501"/>
                  <a:gd name="connsiteY231" fmla="*/ 227021 h 291565"/>
                  <a:gd name="connsiteX232" fmla="*/ 24801 w 413501"/>
                  <a:gd name="connsiteY232" fmla="*/ 227975 h 291565"/>
                  <a:gd name="connsiteX233" fmla="*/ 33703 w 413501"/>
                  <a:gd name="connsiteY233" fmla="*/ 229246 h 291565"/>
                  <a:gd name="connsiteX234" fmla="*/ 36406 w 413501"/>
                  <a:gd name="connsiteY234" fmla="*/ 232267 h 291565"/>
                  <a:gd name="connsiteX235" fmla="*/ 38155 w 413501"/>
                  <a:gd name="connsiteY235" fmla="*/ 238944 h 291565"/>
                  <a:gd name="connsiteX236" fmla="*/ 37996 w 413501"/>
                  <a:gd name="connsiteY236" fmla="*/ 244031 h 291565"/>
                  <a:gd name="connsiteX237" fmla="*/ 37360 w 413501"/>
                  <a:gd name="connsiteY237" fmla="*/ 246575 h 291565"/>
                  <a:gd name="connsiteX238" fmla="*/ 30842 w 413501"/>
                  <a:gd name="connsiteY238" fmla="*/ 253888 h 291565"/>
                  <a:gd name="connsiteX239" fmla="*/ 24324 w 413501"/>
                  <a:gd name="connsiteY239" fmla="*/ 261201 h 291565"/>
                  <a:gd name="connsiteX240" fmla="*/ 17805 w 413501"/>
                  <a:gd name="connsiteY240" fmla="*/ 268673 h 291565"/>
                  <a:gd name="connsiteX241" fmla="*/ 10333 w 413501"/>
                  <a:gd name="connsiteY241" fmla="*/ 277099 h 291565"/>
                  <a:gd name="connsiteX242" fmla="*/ 21303 w 413501"/>
                  <a:gd name="connsiteY242" fmla="*/ 280437 h 291565"/>
                  <a:gd name="connsiteX243" fmla="*/ 29729 w 413501"/>
                  <a:gd name="connsiteY243" fmla="*/ 283140 h 291565"/>
                  <a:gd name="connsiteX244" fmla="*/ 43560 w 413501"/>
                  <a:gd name="connsiteY244" fmla="*/ 287274 h 291565"/>
                  <a:gd name="connsiteX245" fmla="*/ 54212 w 413501"/>
                  <a:gd name="connsiteY245" fmla="*/ 290612 h 291565"/>
                  <a:gd name="connsiteX246" fmla="*/ 57232 w 413501"/>
                  <a:gd name="connsiteY246" fmla="*/ 291089 h 291565"/>
                  <a:gd name="connsiteX247" fmla="*/ 88551 w 413501"/>
                  <a:gd name="connsiteY247" fmla="*/ 288386 h 291565"/>
                  <a:gd name="connsiteX248" fmla="*/ 99997 w 413501"/>
                  <a:gd name="connsiteY248" fmla="*/ 290453 h 291565"/>
                  <a:gd name="connsiteX249" fmla="*/ 103813 w 413501"/>
                  <a:gd name="connsiteY249" fmla="*/ 291566 h 291565"/>
                  <a:gd name="connsiteX250" fmla="*/ 104290 w 413501"/>
                  <a:gd name="connsiteY250" fmla="*/ 290930 h 291565"/>
                  <a:gd name="connsiteX251" fmla="*/ 105879 w 413501"/>
                  <a:gd name="connsiteY251" fmla="*/ 289499 h 291565"/>
                  <a:gd name="connsiteX252" fmla="*/ 108582 w 413501"/>
                  <a:gd name="connsiteY252" fmla="*/ 288068 h 291565"/>
                  <a:gd name="connsiteX253" fmla="*/ 112238 w 413501"/>
                  <a:gd name="connsiteY253" fmla="*/ 286956 h 291565"/>
                  <a:gd name="connsiteX254" fmla="*/ 115895 w 413501"/>
                  <a:gd name="connsiteY254" fmla="*/ 286320 h 291565"/>
                  <a:gd name="connsiteX255" fmla="*/ 121141 w 413501"/>
                  <a:gd name="connsiteY255" fmla="*/ 286161 h 291565"/>
                  <a:gd name="connsiteX256" fmla="*/ 124639 w 413501"/>
                  <a:gd name="connsiteY256" fmla="*/ 286320 h 291565"/>
                  <a:gd name="connsiteX257" fmla="*/ 127341 w 413501"/>
                  <a:gd name="connsiteY257" fmla="*/ 286637 h 291565"/>
                  <a:gd name="connsiteX258" fmla="*/ 132429 w 413501"/>
                  <a:gd name="connsiteY258" fmla="*/ 286479 h 291565"/>
                  <a:gd name="connsiteX259" fmla="*/ 134813 w 413501"/>
                  <a:gd name="connsiteY259" fmla="*/ 285843 h 291565"/>
                  <a:gd name="connsiteX260" fmla="*/ 143080 w 413501"/>
                  <a:gd name="connsiteY260" fmla="*/ 283458 h 291565"/>
                  <a:gd name="connsiteX261" fmla="*/ 148804 w 413501"/>
                  <a:gd name="connsiteY261" fmla="*/ 282027 h 291565"/>
                  <a:gd name="connsiteX262" fmla="*/ 157229 w 413501"/>
                  <a:gd name="connsiteY262" fmla="*/ 279484 h 291565"/>
                  <a:gd name="connsiteX263" fmla="*/ 163429 w 413501"/>
                  <a:gd name="connsiteY263" fmla="*/ 277735 h 291565"/>
                  <a:gd name="connsiteX264" fmla="*/ 165019 w 413501"/>
                  <a:gd name="connsiteY264" fmla="*/ 276781 h 291565"/>
                  <a:gd name="connsiteX265" fmla="*/ 166609 w 413501"/>
                  <a:gd name="connsiteY265" fmla="*/ 275191 h 291565"/>
                  <a:gd name="connsiteX266" fmla="*/ 167245 w 413501"/>
                  <a:gd name="connsiteY266" fmla="*/ 273601 h 291565"/>
                  <a:gd name="connsiteX267" fmla="*/ 165496 w 413501"/>
                  <a:gd name="connsiteY267" fmla="*/ 271217 h 291565"/>
                  <a:gd name="connsiteX268" fmla="*/ 165178 w 413501"/>
                  <a:gd name="connsiteY268" fmla="*/ 269150 h 291565"/>
                  <a:gd name="connsiteX269" fmla="*/ 166450 w 413501"/>
                  <a:gd name="connsiteY269" fmla="*/ 266606 h 291565"/>
                  <a:gd name="connsiteX270" fmla="*/ 167086 w 413501"/>
                  <a:gd name="connsiteY270" fmla="*/ 262632 h 291565"/>
                  <a:gd name="connsiteX271" fmla="*/ 166927 w 413501"/>
                  <a:gd name="connsiteY271" fmla="*/ 256909 h 291565"/>
                  <a:gd name="connsiteX272" fmla="*/ 166609 w 413501"/>
                  <a:gd name="connsiteY272" fmla="*/ 253570 h 291565"/>
                  <a:gd name="connsiteX273" fmla="*/ 168358 w 413501"/>
                  <a:gd name="connsiteY273" fmla="*/ 247529 h 291565"/>
                  <a:gd name="connsiteX274" fmla="*/ 169789 w 413501"/>
                  <a:gd name="connsiteY274" fmla="*/ 244031 h 291565"/>
                  <a:gd name="connsiteX275" fmla="*/ 172650 w 413501"/>
                  <a:gd name="connsiteY275" fmla="*/ 242442 h 291565"/>
                  <a:gd name="connsiteX276" fmla="*/ 174558 w 413501"/>
                  <a:gd name="connsiteY276" fmla="*/ 241329 h 291565"/>
                  <a:gd name="connsiteX277" fmla="*/ 175353 w 413501"/>
                  <a:gd name="connsiteY277" fmla="*/ 240693 h 291565"/>
                  <a:gd name="connsiteX278" fmla="*/ 176307 w 413501"/>
                  <a:gd name="connsiteY278" fmla="*/ 239739 h 291565"/>
                  <a:gd name="connsiteX279" fmla="*/ 179327 w 413501"/>
                  <a:gd name="connsiteY279" fmla="*/ 235129 h 291565"/>
                  <a:gd name="connsiteX280" fmla="*/ 182189 w 413501"/>
                  <a:gd name="connsiteY280" fmla="*/ 232903 h 291565"/>
                  <a:gd name="connsiteX281" fmla="*/ 184892 w 413501"/>
                  <a:gd name="connsiteY281" fmla="*/ 231631 h 291565"/>
                  <a:gd name="connsiteX282" fmla="*/ 187753 w 413501"/>
                  <a:gd name="connsiteY282" fmla="*/ 231790 h 291565"/>
                  <a:gd name="connsiteX283" fmla="*/ 190297 w 413501"/>
                  <a:gd name="connsiteY283" fmla="*/ 233539 h 291565"/>
                  <a:gd name="connsiteX284" fmla="*/ 195225 w 413501"/>
                  <a:gd name="connsiteY284" fmla="*/ 234334 h 291565"/>
                  <a:gd name="connsiteX285" fmla="*/ 199994 w 413501"/>
                  <a:gd name="connsiteY285" fmla="*/ 233857 h 291565"/>
                  <a:gd name="connsiteX286" fmla="*/ 204128 w 413501"/>
                  <a:gd name="connsiteY286" fmla="*/ 232585 h 291565"/>
                  <a:gd name="connsiteX287" fmla="*/ 206036 w 413501"/>
                  <a:gd name="connsiteY287" fmla="*/ 231472 h 291565"/>
                  <a:gd name="connsiteX288" fmla="*/ 208261 w 413501"/>
                  <a:gd name="connsiteY288" fmla="*/ 230359 h 291565"/>
                  <a:gd name="connsiteX289" fmla="*/ 208102 w 413501"/>
                  <a:gd name="connsiteY289" fmla="*/ 229246 h 291565"/>
                  <a:gd name="connsiteX290" fmla="*/ 205559 w 413501"/>
                  <a:gd name="connsiteY290" fmla="*/ 228293 h 291565"/>
                  <a:gd name="connsiteX291" fmla="*/ 204128 w 413501"/>
                  <a:gd name="connsiteY291" fmla="*/ 227021 h 291565"/>
                  <a:gd name="connsiteX292" fmla="*/ 203651 w 413501"/>
                  <a:gd name="connsiteY292" fmla="*/ 225272 h 291565"/>
                  <a:gd name="connsiteX293" fmla="*/ 205082 w 413501"/>
                  <a:gd name="connsiteY293" fmla="*/ 224318 h 291565"/>
                  <a:gd name="connsiteX294" fmla="*/ 208261 w 413501"/>
                  <a:gd name="connsiteY294" fmla="*/ 224000 h 291565"/>
                  <a:gd name="connsiteX295" fmla="*/ 216210 w 413501"/>
                  <a:gd name="connsiteY295" fmla="*/ 219867 h 291565"/>
                  <a:gd name="connsiteX296" fmla="*/ 219549 w 413501"/>
                  <a:gd name="connsiteY296" fmla="*/ 217164 h 291565"/>
                  <a:gd name="connsiteX297" fmla="*/ 220344 w 413501"/>
                  <a:gd name="connsiteY297" fmla="*/ 215892 h 291565"/>
                  <a:gd name="connsiteX298" fmla="*/ 221934 w 413501"/>
                  <a:gd name="connsiteY298" fmla="*/ 215733 h 291565"/>
                  <a:gd name="connsiteX299" fmla="*/ 224954 w 413501"/>
                  <a:gd name="connsiteY299" fmla="*/ 217005 h 291565"/>
                  <a:gd name="connsiteX300" fmla="*/ 228451 w 413501"/>
                  <a:gd name="connsiteY300" fmla="*/ 217482 h 291565"/>
                  <a:gd name="connsiteX301" fmla="*/ 230677 w 413501"/>
                  <a:gd name="connsiteY301" fmla="*/ 216210 h 291565"/>
                  <a:gd name="connsiteX302" fmla="*/ 232903 w 413501"/>
                  <a:gd name="connsiteY302" fmla="*/ 215892 h 291565"/>
                  <a:gd name="connsiteX303" fmla="*/ 235129 w 413501"/>
                  <a:gd name="connsiteY303" fmla="*/ 217323 h 291565"/>
                  <a:gd name="connsiteX304" fmla="*/ 236241 w 413501"/>
                  <a:gd name="connsiteY304" fmla="*/ 218913 h 291565"/>
                  <a:gd name="connsiteX305" fmla="*/ 238149 w 413501"/>
                  <a:gd name="connsiteY305" fmla="*/ 220821 h 291565"/>
                  <a:gd name="connsiteX306" fmla="*/ 240693 w 413501"/>
                  <a:gd name="connsiteY306" fmla="*/ 221297 h 291565"/>
                  <a:gd name="connsiteX307" fmla="*/ 243713 w 413501"/>
                  <a:gd name="connsiteY307" fmla="*/ 220185 h 291565"/>
                  <a:gd name="connsiteX308" fmla="*/ 246893 w 413501"/>
                  <a:gd name="connsiteY308" fmla="*/ 217959 h 291565"/>
                  <a:gd name="connsiteX309" fmla="*/ 249755 w 413501"/>
                  <a:gd name="connsiteY309" fmla="*/ 214780 h 291565"/>
                  <a:gd name="connsiteX310" fmla="*/ 252457 w 413501"/>
                  <a:gd name="connsiteY310" fmla="*/ 211600 h 291565"/>
                  <a:gd name="connsiteX311" fmla="*/ 251821 w 413501"/>
                  <a:gd name="connsiteY311" fmla="*/ 201743 h 291565"/>
                  <a:gd name="connsiteX312" fmla="*/ 251344 w 413501"/>
                  <a:gd name="connsiteY312" fmla="*/ 195861 h 291565"/>
                  <a:gd name="connsiteX313" fmla="*/ 252775 w 413501"/>
                  <a:gd name="connsiteY313" fmla="*/ 192841 h 291565"/>
                  <a:gd name="connsiteX314" fmla="*/ 254842 w 413501"/>
                  <a:gd name="connsiteY314" fmla="*/ 190933 h 291565"/>
                  <a:gd name="connsiteX315" fmla="*/ 256114 w 413501"/>
                  <a:gd name="connsiteY315" fmla="*/ 187912 h 291565"/>
                  <a:gd name="connsiteX316" fmla="*/ 256114 w 413501"/>
                  <a:gd name="connsiteY316" fmla="*/ 185369 h 291565"/>
                  <a:gd name="connsiteX317" fmla="*/ 257386 w 413501"/>
                  <a:gd name="connsiteY317" fmla="*/ 183143 h 291565"/>
                  <a:gd name="connsiteX318" fmla="*/ 258816 w 413501"/>
                  <a:gd name="connsiteY318" fmla="*/ 177261 h 291565"/>
                  <a:gd name="connsiteX319" fmla="*/ 260724 w 413501"/>
                  <a:gd name="connsiteY319" fmla="*/ 175830 h 291565"/>
                  <a:gd name="connsiteX320" fmla="*/ 264698 w 413501"/>
                  <a:gd name="connsiteY320" fmla="*/ 174876 h 291565"/>
                  <a:gd name="connsiteX321" fmla="*/ 270899 w 413501"/>
                  <a:gd name="connsiteY321" fmla="*/ 174240 h 291565"/>
                  <a:gd name="connsiteX322" fmla="*/ 275668 w 413501"/>
                  <a:gd name="connsiteY322" fmla="*/ 171538 h 291565"/>
                  <a:gd name="connsiteX323" fmla="*/ 280596 w 413501"/>
                  <a:gd name="connsiteY323" fmla="*/ 168676 h 291565"/>
                  <a:gd name="connsiteX324" fmla="*/ 281232 w 413501"/>
                  <a:gd name="connsiteY324" fmla="*/ 166132 h 291565"/>
                  <a:gd name="connsiteX325" fmla="*/ 279484 w 413501"/>
                  <a:gd name="connsiteY325" fmla="*/ 163271 h 291565"/>
                  <a:gd name="connsiteX326" fmla="*/ 276940 w 413501"/>
                  <a:gd name="connsiteY326" fmla="*/ 158024 h 291565"/>
                  <a:gd name="connsiteX327" fmla="*/ 274714 w 413501"/>
                  <a:gd name="connsiteY327" fmla="*/ 154845 h 291565"/>
                  <a:gd name="connsiteX328" fmla="*/ 269309 w 413501"/>
                  <a:gd name="connsiteY328" fmla="*/ 149122 h 291565"/>
                  <a:gd name="connsiteX329" fmla="*/ 269945 w 413501"/>
                  <a:gd name="connsiteY329" fmla="*/ 145624 h 291565"/>
                  <a:gd name="connsiteX330" fmla="*/ 272965 w 413501"/>
                  <a:gd name="connsiteY330" fmla="*/ 144193 h 291565"/>
                  <a:gd name="connsiteX331" fmla="*/ 280437 w 413501"/>
                  <a:gd name="connsiteY331" fmla="*/ 146578 h 291565"/>
                  <a:gd name="connsiteX332" fmla="*/ 282504 w 413501"/>
                  <a:gd name="connsiteY332" fmla="*/ 147055 h 291565"/>
                  <a:gd name="connsiteX333" fmla="*/ 285048 w 413501"/>
                  <a:gd name="connsiteY333" fmla="*/ 147373 h 291565"/>
                  <a:gd name="connsiteX334" fmla="*/ 291884 w 413501"/>
                  <a:gd name="connsiteY334" fmla="*/ 147373 h 291565"/>
                  <a:gd name="connsiteX335" fmla="*/ 297448 w 413501"/>
                  <a:gd name="connsiteY335" fmla="*/ 146419 h 291565"/>
                  <a:gd name="connsiteX336" fmla="*/ 303330 w 413501"/>
                  <a:gd name="connsiteY336" fmla="*/ 144193 h 291565"/>
                  <a:gd name="connsiteX337" fmla="*/ 304443 w 413501"/>
                  <a:gd name="connsiteY337" fmla="*/ 141968 h 291565"/>
                  <a:gd name="connsiteX338" fmla="*/ 304443 w 413501"/>
                  <a:gd name="connsiteY338" fmla="*/ 139265 h 291565"/>
                  <a:gd name="connsiteX339" fmla="*/ 304443 w 413501"/>
                  <a:gd name="connsiteY339" fmla="*/ 137039 h 291565"/>
                  <a:gd name="connsiteX340" fmla="*/ 304602 w 413501"/>
                  <a:gd name="connsiteY340" fmla="*/ 133860 h 291565"/>
                  <a:gd name="connsiteX341" fmla="*/ 302535 w 413501"/>
                  <a:gd name="connsiteY341" fmla="*/ 131952 h 291565"/>
                  <a:gd name="connsiteX342" fmla="*/ 301263 w 413501"/>
                  <a:gd name="connsiteY342" fmla="*/ 130203 h 291565"/>
                  <a:gd name="connsiteX343" fmla="*/ 300946 w 413501"/>
                  <a:gd name="connsiteY343" fmla="*/ 128772 h 291565"/>
                  <a:gd name="connsiteX344" fmla="*/ 302376 w 413501"/>
                  <a:gd name="connsiteY344" fmla="*/ 127977 h 291565"/>
                  <a:gd name="connsiteX345" fmla="*/ 303807 w 413501"/>
                  <a:gd name="connsiteY345" fmla="*/ 126547 h 291565"/>
                  <a:gd name="connsiteX346" fmla="*/ 305079 w 413501"/>
                  <a:gd name="connsiteY346" fmla="*/ 123844 h 291565"/>
                  <a:gd name="connsiteX347" fmla="*/ 308417 w 413501"/>
                  <a:gd name="connsiteY347" fmla="*/ 120664 h 291565"/>
                  <a:gd name="connsiteX348" fmla="*/ 310325 w 413501"/>
                  <a:gd name="connsiteY348" fmla="*/ 117803 h 291565"/>
                  <a:gd name="connsiteX349" fmla="*/ 312074 w 413501"/>
                  <a:gd name="connsiteY349" fmla="*/ 116531 h 291565"/>
                  <a:gd name="connsiteX350" fmla="*/ 314936 w 413501"/>
                  <a:gd name="connsiteY350" fmla="*/ 114623 h 291565"/>
                  <a:gd name="connsiteX351" fmla="*/ 316684 w 413501"/>
                  <a:gd name="connsiteY351" fmla="*/ 111921 h 291565"/>
                  <a:gd name="connsiteX352" fmla="*/ 317479 w 413501"/>
                  <a:gd name="connsiteY352" fmla="*/ 110331 h 291565"/>
                  <a:gd name="connsiteX353" fmla="*/ 319069 w 413501"/>
                  <a:gd name="connsiteY353" fmla="*/ 108582 h 291565"/>
                  <a:gd name="connsiteX354" fmla="*/ 319705 w 413501"/>
                  <a:gd name="connsiteY354" fmla="*/ 107628 h 291565"/>
                  <a:gd name="connsiteX355" fmla="*/ 319228 w 413501"/>
                  <a:gd name="connsiteY355" fmla="*/ 106674 h 291565"/>
                  <a:gd name="connsiteX356" fmla="*/ 318433 w 413501"/>
                  <a:gd name="connsiteY356" fmla="*/ 105561 h 291565"/>
                  <a:gd name="connsiteX357" fmla="*/ 317479 w 413501"/>
                  <a:gd name="connsiteY357" fmla="*/ 104131 h 291565"/>
                  <a:gd name="connsiteX358" fmla="*/ 317479 w 413501"/>
                  <a:gd name="connsiteY358" fmla="*/ 102859 h 291565"/>
                  <a:gd name="connsiteX359" fmla="*/ 318274 w 413501"/>
                  <a:gd name="connsiteY359" fmla="*/ 101587 h 291565"/>
                  <a:gd name="connsiteX360" fmla="*/ 319069 w 413501"/>
                  <a:gd name="connsiteY360" fmla="*/ 100315 h 291565"/>
                  <a:gd name="connsiteX361" fmla="*/ 318751 w 413501"/>
                  <a:gd name="connsiteY361" fmla="*/ 98566 h 291565"/>
                  <a:gd name="connsiteX362" fmla="*/ 318274 w 413501"/>
                  <a:gd name="connsiteY362" fmla="*/ 95864 h 291565"/>
                  <a:gd name="connsiteX363" fmla="*/ 316684 w 413501"/>
                  <a:gd name="connsiteY363" fmla="*/ 94115 h 291565"/>
                  <a:gd name="connsiteX364" fmla="*/ 315730 w 413501"/>
                  <a:gd name="connsiteY364" fmla="*/ 90300 h 291565"/>
                  <a:gd name="connsiteX365" fmla="*/ 314141 w 413501"/>
                  <a:gd name="connsiteY365" fmla="*/ 86484 h 291565"/>
                  <a:gd name="connsiteX366" fmla="*/ 313346 w 413501"/>
                  <a:gd name="connsiteY366" fmla="*/ 84894 h 291565"/>
                  <a:gd name="connsiteX367" fmla="*/ 311756 w 413501"/>
                  <a:gd name="connsiteY367" fmla="*/ 82987 h 291565"/>
                  <a:gd name="connsiteX368" fmla="*/ 308259 w 413501"/>
                  <a:gd name="connsiteY368" fmla="*/ 81079 h 291565"/>
                  <a:gd name="connsiteX369" fmla="*/ 307146 w 413501"/>
                  <a:gd name="connsiteY369" fmla="*/ 79648 h 291565"/>
                  <a:gd name="connsiteX370" fmla="*/ 308577 w 413501"/>
                  <a:gd name="connsiteY370" fmla="*/ 77104 h 291565"/>
                  <a:gd name="connsiteX371" fmla="*/ 310802 w 413501"/>
                  <a:gd name="connsiteY371" fmla="*/ 75356 h 291565"/>
                  <a:gd name="connsiteX372" fmla="*/ 315095 w 413501"/>
                  <a:gd name="connsiteY372" fmla="*/ 71381 h 291565"/>
                  <a:gd name="connsiteX373" fmla="*/ 317479 w 413501"/>
                  <a:gd name="connsiteY373" fmla="*/ 68679 h 291565"/>
                  <a:gd name="connsiteX374" fmla="*/ 319705 w 413501"/>
                  <a:gd name="connsiteY374" fmla="*/ 66771 h 291565"/>
                  <a:gd name="connsiteX375" fmla="*/ 322408 w 413501"/>
                  <a:gd name="connsiteY375" fmla="*/ 67089 h 291565"/>
                  <a:gd name="connsiteX376" fmla="*/ 323997 w 413501"/>
                  <a:gd name="connsiteY376" fmla="*/ 66930 h 291565"/>
                  <a:gd name="connsiteX377" fmla="*/ 325428 w 413501"/>
                  <a:gd name="connsiteY377" fmla="*/ 65181 h 291565"/>
                  <a:gd name="connsiteX378" fmla="*/ 328290 w 413501"/>
                  <a:gd name="connsiteY378" fmla="*/ 63591 h 291565"/>
                  <a:gd name="connsiteX379" fmla="*/ 333377 w 413501"/>
                  <a:gd name="connsiteY379" fmla="*/ 60253 h 291565"/>
                  <a:gd name="connsiteX380" fmla="*/ 335126 w 413501"/>
                  <a:gd name="connsiteY380" fmla="*/ 58027 h 291565"/>
                  <a:gd name="connsiteX381" fmla="*/ 337670 w 413501"/>
                  <a:gd name="connsiteY381" fmla="*/ 56914 h 291565"/>
                  <a:gd name="connsiteX382" fmla="*/ 339895 w 413501"/>
                  <a:gd name="connsiteY382" fmla="*/ 56755 h 291565"/>
                  <a:gd name="connsiteX383" fmla="*/ 342916 w 413501"/>
                  <a:gd name="connsiteY383" fmla="*/ 55960 h 291565"/>
                  <a:gd name="connsiteX384" fmla="*/ 345777 w 413501"/>
                  <a:gd name="connsiteY384" fmla="*/ 54689 h 291565"/>
                  <a:gd name="connsiteX385" fmla="*/ 348480 w 413501"/>
                  <a:gd name="connsiteY385" fmla="*/ 53894 h 291565"/>
                  <a:gd name="connsiteX386" fmla="*/ 352614 w 413501"/>
                  <a:gd name="connsiteY386" fmla="*/ 53735 h 291565"/>
                  <a:gd name="connsiteX387" fmla="*/ 359131 w 413501"/>
                  <a:gd name="connsiteY387" fmla="*/ 53099 h 291565"/>
                  <a:gd name="connsiteX388" fmla="*/ 362629 w 413501"/>
                  <a:gd name="connsiteY388" fmla="*/ 52622 h 291565"/>
                  <a:gd name="connsiteX389" fmla="*/ 371055 w 413501"/>
                  <a:gd name="connsiteY389" fmla="*/ 52145 h 291565"/>
                  <a:gd name="connsiteX390" fmla="*/ 380276 w 413501"/>
                  <a:gd name="connsiteY390" fmla="*/ 51986 h 291565"/>
                  <a:gd name="connsiteX391" fmla="*/ 381389 w 413501"/>
                  <a:gd name="connsiteY391" fmla="*/ 51986 h 291565"/>
                  <a:gd name="connsiteX392" fmla="*/ 385363 w 413501"/>
                  <a:gd name="connsiteY392" fmla="*/ 53099 h 291565"/>
                  <a:gd name="connsiteX393" fmla="*/ 388066 w 413501"/>
                  <a:gd name="connsiteY393" fmla="*/ 54053 h 291565"/>
                  <a:gd name="connsiteX394" fmla="*/ 389019 w 413501"/>
                  <a:gd name="connsiteY394" fmla="*/ 54053 h 291565"/>
                  <a:gd name="connsiteX395" fmla="*/ 393630 w 413501"/>
                  <a:gd name="connsiteY395" fmla="*/ 51668 h 291565"/>
                  <a:gd name="connsiteX396" fmla="*/ 400307 w 413501"/>
                  <a:gd name="connsiteY396" fmla="*/ 48806 h 291565"/>
                  <a:gd name="connsiteX397" fmla="*/ 403486 w 413501"/>
                  <a:gd name="connsiteY397" fmla="*/ 47535 h 291565"/>
                  <a:gd name="connsiteX398" fmla="*/ 403168 w 413501"/>
                  <a:gd name="connsiteY398" fmla="*/ 47217 h 291565"/>
                  <a:gd name="connsiteX399" fmla="*/ 402215 w 413501"/>
                  <a:gd name="connsiteY399" fmla="*/ 46422 h 291565"/>
                  <a:gd name="connsiteX400" fmla="*/ 398717 w 413501"/>
                  <a:gd name="connsiteY400" fmla="*/ 43719 h 291565"/>
                  <a:gd name="connsiteX401" fmla="*/ 398717 w 413501"/>
                  <a:gd name="connsiteY401" fmla="*/ 43083 h 291565"/>
                  <a:gd name="connsiteX402" fmla="*/ 403963 w 413501"/>
                  <a:gd name="connsiteY402" fmla="*/ 40381 h 291565"/>
                  <a:gd name="connsiteX403" fmla="*/ 407143 w 413501"/>
                  <a:gd name="connsiteY403" fmla="*/ 39427 h 291565"/>
                  <a:gd name="connsiteX404" fmla="*/ 408892 w 413501"/>
                  <a:gd name="connsiteY404" fmla="*/ 38632 h 291565"/>
                  <a:gd name="connsiteX405" fmla="*/ 409210 w 413501"/>
                  <a:gd name="connsiteY405" fmla="*/ 38791 h 291565"/>
                  <a:gd name="connsiteX406" fmla="*/ 410005 w 413501"/>
                  <a:gd name="connsiteY406" fmla="*/ 40063 h 291565"/>
                  <a:gd name="connsiteX407" fmla="*/ 412071 w 413501"/>
                  <a:gd name="connsiteY407" fmla="*/ 40857 h 291565"/>
                  <a:gd name="connsiteX408" fmla="*/ 413502 w 413501"/>
                  <a:gd name="connsiteY408" fmla="*/ 40539 h 291565"/>
                  <a:gd name="connsiteX409" fmla="*/ 413184 w 413501"/>
                  <a:gd name="connsiteY409" fmla="*/ 40221 h 291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</a:cxnLst>
                <a:rect l="l" t="t" r="r" b="b"/>
                <a:pathLst>
                  <a:path w="413501" h="291565">
                    <a:moveTo>
                      <a:pt x="413184" y="40221"/>
                    </a:moveTo>
                    <a:lnTo>
                      <a:pt x="411753" y="38791"/>
                    </a:lnTo>
                    <a:lnTo>
                      <a:pt x="408892" y="36406"/>
                    </a:lnTo>
                    <a:lnTo>
                      <a:pt x="406984" y="35293"/>
                    </a:lnTo>
                    <a:lnTo>
                      <a:pt x="403010" y="35611"/>
                    </a:lnTo>
                    <a:lnTo>
                      <a:pt x="400784" y="35134"/>
                    </a:lnTo>
                    <a:lnTo>
                      <a:pt x="398081" y="34498"/>
                    </a:lnTo>
                    <a:lnTo>
                      <a:pt x="395378" y="34498"/>
                    </a:lnTo>
                    <a:lnTo>
                      <a:pt x="393789" y="35929"/>
                    </a:lnTo>
                    <a:lnTo>
                      <a:pt x="392835" y="37360"/>
                    </a:lnTo>
                    <a:lnTo>
                      <a:pt x="390291" y="37837"/>
                    </a:lnTo>
                    <a:lnTo>
                      <a:pt x="386476" y="38950"/>
                    </a:lnTo>
                    <a:lnTo>
                      <a:pt x="380752" y="40539"/>
                    </a:lnTo>
                    <a:lnTo>
                      <a:pt x="378050" y="40381"/>
                    </a:lnTo>
                    <a:lnTo>
                      <a:pt x="377255" y="39586"/>
                    </a:lnTo>
                    <a:lnTo>
                      <a:pt x="377891" y="38632"/>
                    </a:lnTo>
                    <a:lnTo>
                      <a:pt x="379799" y="37360"/>
                    </a:lnTo>
                    <a:lnTo>
                      <a:pt x="380276" y="35929"/>
                    </a:lnTo>
                    <a:lnTo>
                      <a:pt x="379958" y="34498"/>
                    </a:lnTo>
                    <a:lnTo>
                      <a:pt x="378209" y="34021"/>
                    </a:lnTo>
                    <a:lnTo>
                      <a:pt x="377414" y="33862"/>
                    </a:lnTo>
                    <a:lnTo>
                      <a:pt x="376619" y="33544"/>
                    </a:lnTo>
                    <a:lnTo>
                      <a:pt x="373122" y="32749"/>
                    </a:lnTo>
                    <a:lnTo>
                      <a:pt x="370260" y="33067"/>
                    </a:lnTo>
                    <a:lnTo>
                      <a:pt x="365332" y="34816"/>
                    </a:lnTo>
                    <a:lnTo>
                      <a:pt x="356270" y="39427"/>
                    </a:lnTo>
                    <a:lnTo>
                      <a:pt x="352296" y="42606"/>
                    </a:lnTo>
                    <a:lnTo>
                      <a:pt x="349434" y="47217"/>
                    </a:lnTo>
                    <a:lnTo>
                      <a:pt x="340849" y="48806"/>
                    </a:lnTo>
                    <a:lnTo>
                      <a:pt x="334967" y="51509"/>
                    </a:lnTo>
                    <a:lnTo>
                      <a:pt x="328926" y="55960"/>
                    </a:lnTo>
                    <a:lnTo>
                      <a:pt x="324951" y="58345"/>
                    </a:lnTo>
                    <a:lnTo>
                      <a:pt x="322884" y="58663"/>
                    </a:lnTo>
                    <a:lnTo>
                      <a:pt x="320977" y="58186"/>
                    </a:lnTo>
                    <a:lnTo>
                      <a:pt x="319069" y="57073"/>
                    </a:lnTo>
                    <a:lnTo>
                      <a:pt x="317161" y="53417"/>
                    </a:lnTo>
                    <a:lnTo>
                      <a:pt x="315412" y="47693"/>
                    </a:lnTo>
                    <a:lnTo>
                      <a:pt x="314300" y="44037"/>
                    </a:lnTo>
                    <a:lnTo>
                      <a:pt x="314936" y="39268"/>
                    </a:lnTo>
                    <a:lnTo>
                      <a:pt x="315572" y="33862"/>
                    </a:lnTo>
                    <a:lnTo>
                      <a:pt x="316366" y="28298"/>
                    </a:lnTo>
                    <a:lnTo>
                      <a:pt x="317479" y="21939"/>
                    </a:lnTo>
                    <a:lnTo>
                      <a:pt x="318592" y="19713"/>
                    </a:lnTo>
                    <a:lnTo>
                      <a:pt x="318592" y="18123"/>
                    </a:lnTo>
                    <a:lnTo>
                      <a:pt x="317638" y="17488"/>
                    </a:lnTo>
                    <a:lnTo>
                      <a:pt x="315889" y="17488"/>
                    </a:lnTo>
                    <a:lnTo>
                      <a:pt x="313028" y="18283"/>
                    </a:lnTo>
                    <a:lnTo>
                      <a:pt x="311120" y="18442"/>
                    </a:lnTo>
                    <a:lnTo>
                      <a:pt x="309848" y="17965"/>
                    </a:lnTo>
                    <a:lnTo>
                      <a:pt x="310007" y="14944"/>
                    </a:lnTo>
                    <a:lnTo>
                      <a:pt x="311438" y="9539"/>
                    </a:lnTo>
                    <a:lnTo>
                      <a:pt x="309212" y="5087"/>
                    </a:lnTo>
                    <a:lnTo>
                      <a:pt x="303330" y="1272"/>
                    </a:lnTo>
                    <a:lnTo>
                      <a:pt x="298402" y="0"/>
                    </a:lnTo>
                    <a:lnTo>
                      <a:pt x="294268" y="1113"/>
                    </a:lnTo>
                    <a:lnTo>
                      <a:pt x="290771" y="4134"/>
                    </a:lnTo>
                    <a:lnTo>
                      <a:pt x="288068" y="8903"/>
                    </a:lnTo>
                    <a:lnTo>
                      <a:pt x="285207" y="12718"/>
                    </a:lnTo>
                    <a:lnTo>
                      <a:pt x="282186" y="15739"/>
                    </a:lnTo>
                    <a:lnTo>
                      <a:pt x="279960" y="17170"/>
                    </a:lnTo>
                    <a:lnTo>
                      <a:pt x="279325" y="17647"/>
                    </a:lnTo>
                    <a:lnTo>
                      <a:pt x="278848" y="18918"/>
                    </a:lnTo>
                    <a:lnTo>
                      <a:pt x="280437" y="23052"/>
                    </a:lnTo>
                    <a:lnTo>
                      <a:pt x="280437" y="26390"/>
                    </a:lnTo>
                    <a:lnTo>
                      <a:pt x="278530" y="29093"/>
                    </a:lnTo>
                    <a:lnTo>
                      <a:pt x="276622" y="30365"/>
                    </a:lnTo>
                    <a:lnTo>
                      <a:pt x="274396" y="30206"/>
                    </a:lnTo>
                    <a:lnTo>
                      <a:pt x="272647" y="29570"/>
                    </a:lnTo>
                    <a:lnTo>
                      <a:pt x="271376" y="28457"/>
                    </a:lnTo>
                    <a:lnTo>
                      <a:pt x="268037" y="28139"/>
                    </a:lnTo>
                    <a:lnTo>
                      <a:pt x="262473" y="28616"/>
                    </a:lnTo>
                    <a:lnTo>
                      <a:pt x="258498" y="30047"/>
                    </a:lnTo>
                    <a:lnTo>
                      <a:pt x="256432" y="32273"/>
                    </a:lnTo>
                    <a:lnTo>
                      <a:pt x="255955" y="35134"/>
                    </a:lnTo>
                    <a:lnTo>
                      <a:pt x="256750" y="38632"/>
                    </a:lnTo>
                    <a:lnTo>
                      <a:pt x="256273" y="41334"/>
                    </a:lnTo>
                    <a:lnTo>
                      <a:pt x="254524" y="43242"/>
                    </a:lnTo>
                    <a:lnTo>
                      <a:pt x="253093" y="44355"/>
                    </a:lnTo>
                    <a:lnTo>
                      <a:pt x="251980" y="44673"/>
                    </a:lnTo>
                    <a:lnTo>
                      <a:pt x="249596" y="43083"/>
                    </a:lnTo>
                    <a:lnTo>
                      <a:pt x="245939" y="39427"/>
                    </a:lnTo>
                    <a:lnTo>
                      <a:pt x="243237" y="37519"/>
                    </a:lnTo>
                    <a:lnTo>
                      <a:pt x="241965" y="37201"/>
                    </a:lnTo>
                    <a:lnTo>
                      <a:pt x="241170" y="37360"/>
                    </a:lnTo>
                    <a:lnTo>
                      <a:pt x="240216" y="37837"/>
                    </a:lnTo>
                    <a:lnTo>
                      <a:pt x="239739" y="38314"/>
                    </a:lnTo>
                    <a:lnTo>
                      <a:pt x="239421" y="39268"/>
                    </a:lnTo>
                    <a:lnTo>
                      <a:pt x="238149" y="39745"/>
                    </a:lnTo>
                    <a:lnTo>
                      <a:pt x="236559" y="39427"/>
                    </a:lnTo>
                    <a:lnTo>
                      <a:pt x="234970" y="39745"/>
                    </a:lnTo>
                    <a:lnTo>
                      <a:pt x="234016" y="40857"/>
                    </a:lnTo>
                    <a:lnTo>
                      <a:pt x="231472" y="42129"/>
                    </a:lnTo>
                    <a:lnTo>
                      <a:pt x="226862" y="43719"/>
                    </a:lnTo>
                    <a:lnTo>
                      <a:pt x="224318" y="45309"/>
                    </a:lnTo>
                    <a:lnTo>
                      <a:pt x="223841" y="47058"/>
                    </a:lnTo>
                    <a:lnTo>
                      <a:pt x="223205" y="47853"/>
                    </a:lnTo>
                    <a:lnTo>
                      <a:pt x="221774" y="47535"/>
                    </a:lnTo>
                    <a:lnTo>
                      <a:pt x="217641" y="49919"/>
                    </a:lnTo>
                    <a:lnTo>
                      <a:pt x="214462" y="49124"/>
                    </a:lnTo>
                    <a:lnTo>
                      <a:pt x="210964" y="46104"/>
                    </a:lnTo>
                    <a:lnTo>
                      <a:pt x="209056" y="43560"/>
                    </a:lnTo>
                    <a:lnTo>
                      <a:pt x="208897" y="42606"/>
                    </a:lnTo>
                    <a:lnTo>
                      <a:pt x="208579" y="41652"/>
                    </a:lnTo>
                    <a:lnTo>
                      <a:pt x="207148" y="40698"/>
                    </a:lnTo>
                    <a:lnTo>
                      <a:pt x="204446" y="40857"/>
                    </a:lnTo>
                    <a:lnTo>
                      <a:pt x="202697" y="40539"/>
                    </a:lnTo>
                    <a:lnTo>
                      <a:pt x="201902" y="39427"/>
                    </a:lnTo>
                    <a:lnTo>
                      <a:pt x="199676" y="39745"/>
                    </a:lnTo>
                    <a:lnTo>
                      <a:pt x="196179" y="41334"/>
                    </a:lnTo>
                    <a:lnTo>
                      <a:pt x="192681" y="40539"/>
                    </a:lnTo>
                    <a:lnTo>
                      <a:pt x="189025" y="37201"/>
                    </a:lnTo>
                    <a:lnTo>
                      <a:pt x="182030" y="36088"/>
                    </a:lnTo>
                    <a:lnTo>
                      <a:pt x="173286" y="36724"/>
                    </a:lnTo>
                    <a:lnTo>
                      <a:pt x="171855" y="36883"/>
                    </a:lnTo>
                    <a:lnTo>
                      <a:pt x="168358" y="36088"/>
                    </a:lnTo>
                    <a:lnTo>
                      <a:pt x="161363" y="34498"/>
                    </a:lnTo>
                    <a:lnTo>
                      <a:pt x="155481" y="31478"/>
                    </a:lnTo>
                    <a:lnTo>
                      <a:pt x="151506" y="29411"/>
                    </a:lnTo>
                    <a:lnTo>
                      <a:pt x="151029" y="29729"/>
                    </a:lnTo>
                    <a:lnTo>
                      <a:pt x="149280" y="31160"/>
                    </a:lnTo>
                    <a:lnTo>
                      <a:pt x="148009" y="32749"/>
                    </a:lnTo>
                    <a:lnTo>
                      <a:pt x="147055" y="36088"/>
                    </a:lnTo>
                    <a:lnTo>
                      <a:pt x="145624" y="39904"/>
                    </a:lnTo>
                    <a:lnTo>
                      <a:pt x="138311" y="40063"/>
                    </a:lnTo>
                    <a:lnTo>
                      <a:pt x="132270" y="40381"/>
                    </a:lnTo>
                    <a:lnTo>
                      <a:pt x="128295" y="41811"/>
                    </a:lnTo>
                    <a:lnTo>
                      <a:pt x="124321" y="43878"/>
                    </a:lnTo>
                    <a:lnTo>
                      <a:pt x="123367" y="46263"/>
                    </a:lnTo>
                    <a:lnTo>
                      <a:pt x="122572" y="49442"/>
                    </a:lnTo>
                    <a:lnTo>
                      <a:pt x="120347" y="56437"/>
                    </a:lnTo>
                    <a:lnTo>
                      <a:pt x="118280" y="62955"/>
                    </a:lnTo>
                    <a:lnTo>
                      <a:pt x="117167" y="67089"/>
                    </a:lnTo>
                    <a:lnTo>
                      <a:pt x="115577" y="69951"/>
                    </a:lnTo>
                    <a:lnTo>
                      <a:pt x="111126" y="73607"/>
                    </a:lnTo>
                    <a:lnTo>
                      <a:pt x="106197" y="76151"/>
                    </a:lnTo>
                    <a:lnTo>
                      <a:pt x="103495" y="77263"/>
                    </a:lnTo>
                    <a:lnTo>
                      <a:pt x="102382" y="78853"/>
                    </a:lnTo>
                    <a:lnTo>
                      <a:pt x="102064" y="80125"/>
                    </a:lnTo>
                    <a:lnTo>
                      <a:pt x="101110" y="80602"/>
                    </a:lnTo>
                    <a:lnTo>
                      <a:pt x="99202" y="80443"/>
                    </a:lnTo>
                    <a:lnTo>
                      <a:pt x="96977" y="80602"/>
                    </a:lnTo>
                    <a:lnTo>
                      <a:pt x="92207" y="82033"/>
                    </a:lnTo>
                    <a:lnTo>
                      <a:pt x="87120" y="83782"/>
                    </a:lnTo>
                    <a:lnTo>
                      <a:pt x="80920" y="85689"/>
                    </a:lnTo>
                    <a:lnTo>
                      <a:pt x="77263" y="85689"/>
                    </a:lnTo>
                    <a:lnTo>
                      <a:pt x="75992" y="86007"/>
                    </a:lnTo>
                    <a:lnTo>
                      <a:pt x="75356" y="86961"/>
                    </a:lnTo>
                    <a:lnTo>
                      <a:pt x="75992" y="88710"/>
                    </a:lnTo>
                    <a:lnTo>
                      <a:pt x="76468" y="89823"/>
                    </a:lnTo>
                    <a:lnTo>
                      <a:pt x="77104" y="91572"/>
                    </a:lnTo>
                    <a:lnTo>
                      <a:pt x="75673" y="92843"/>
                    </a:lnTo>
                    <a:lnTo>
                      <a:pt x="74561" y="95069"/>
                    </a:lnTo>
                    <a:lnTo>
                      <a:pt x="73766" y="99043"/>
                    </a:lnTo>
                    <a:lnTo>
                      <a:pt x="71699" y="100315"/>
                    </a:lnTo>
                    <a:lnTo>
                      <a:pt x="68202" y="102223"/>
                    </a:lnTo>
                    <a:lnTo>
                      <a:pt x="64227" y="104767"/>
                    </a:lnTo>
                    <a:lnTo>
                      <a:pt x="63273" y="105243"/>
                    </a:lnTo>
                    <a:lnTo>
                      <a:pt x="61048" y="106038"/>
                    </a:lnTo>
                    <a:lnTo>
                      <a:pt x="58822" y="105721"/>
                    </a:lnTo>
                    <a:lnTo>
                      <a:pt x="56755" y="105403"/>
                    </a:lnTo>
                    <a:lnTo>
                      <a:pt x="54530" y="106038"/>
                    </a:lnTo>
                    <a:lnTo>
                      <a:pt x="52304" y="107946"/>
                    </a:lnTo>
                    <a:lnTo>
                      <a:pt x="51350" y="107469"/>
                    </a:lnTo>
                    <a:lnTo>
                      <a:pt x="50714" y="105403"/>
                    </a:lnTo>
                    <a:lnTo>
                      <a:pt x="49601" y="104131"/>
                    </a:lnTo>
                    <a:lnTo>
                      <a:pt x="46104" y="101269"/>
                    </a:lnTo>
                    <a:lnTo>
                      <a:pt x="43083" y="99202"/>
                    </a:lnTo>
                    <a:lnTo>
                      <a:pt x="41652" y="99043"/>
                    </a:lnTo>
                    <a:lnTo>
                      <a:pt x="38950" y="99520"/>
                    </a:lnTo>
                    <a:lnTo>
                      <a:pt x="35452" y="99997"/>
                    </a:lnTo>
                    <a:lnTo>
                      <a:pt x="32591" y="99520"/>
                    </a:lnTo>
                    <a:lnTo>
                      <a:pt x="30365" y="98726"/>
                    </a:lnTo>
                    <a:lnTo>
                      <a:pt x="26867" y="95864"/>
                    </a:lnTo>
                    <a:lnTo>
                      <a:pt x="25595" y="94274"/>
                    </a:lnTo>
                    <a:lnTo>
                      <a:pt x="24642" y="93161"/>
                    </a:lnTo>
                    <a:lnTo>
                      <a:pt x="22257" y="93479"/>
                    </a:lnTo>
                    <a:lnTo>
                      <a:pt x="22893" y="95546"/>
                    </a:lnTo>
                    <a:lnTo>
                      <a:pt x="22734" y="96818"/>
                    </a:lnTo>
                    <a:lnTo>
                      <a:pt x="21780" y="98089"/>
                    </a:lnTo>
                    <a:lnTo>
                      <a:pt x="21303" y="99838"/>
                    </a:lnTo>
                    <a:lnTo>
                      <a:pt x="20508" y="101746"/>
                    </a:lnTo>
                    <a:lnTo>
                      <a:pt x="20190" y="103495"/>
                    </a:lnTo>
                    <a:lnTo>
                      <a:pt x="18760" y="104131"/>
                    </a:lnTo>
                    <a:lnTo>
                      <a:pt x="17647" y="104767"/>
                    </a:lnTo>
                    <a:lnTo>
                      <a:pt x="17805" y="106674"/>
                    </a:lnTo>
                    <a:lnTo>
                      <a:pt x="18442" y="108423"/>
                    </a:lnTo>
                    <a:lnTo>
                      <a:pt x="19077" y="110490"/>
                    </a:lnTo>
                    <a:lnTo>
                      <a:pt x="18282" y="111921"/>
                    </a:lnTo>
                    <a:lnTo>
                      <a:pt x="17805" y="113510"/>
                    </a:lnTo>
                    <a:lnTo>
                      <a:pt x="16852" y="116054"/>
                    </a:lnTo>
                    <a:lnTo>
                      <a:pt x="17011" y="118280"/>
                    </a:lnTo>
                    <a:lnTo>
                      <a:pt x="15898" y="120029"/>
                    </a:lnTo>
                    <a:lnTo>
                      <a:pt x="14467" y="121618"/>
                    </a:lnTo>
                    <a:lnTo>
                      <a:pt x="13513" y="122890"/>
                    </a:lnTo>
                    <a:lnTo>
                      <a:pt x="13354" y="124798"/>
                    </a:lnTo>
                    <a:lnTo>
                      <a:pt x="12400" y="125434"/>
                    </a:lnTo>
                    <a:lnTo>
                      <a:pt x="10333" y="126864"/>
                    </a:lnTo>
                    <a:lnTo>
                      <a:pt x="9062" y="127977"/>
                    </a:lnTo>
                    <a:lnTo>
                      <a:pt x="7313" y="128295"/>
                    </a:lnTo>
                    <a:lnTo>
                      <a:pt x="6995" y="129090"/>
                    </a:lnTo>
                    <a:lnTo>
                      <a:pt x="7154" y="130044"/>
                    </a:lnTo>
                    <a:lnTo>
                      <a:pt x="7949" y="130521"/>
                    </a:lnTo>
                    <a:lnTo>
                      <a:pt x="9221" y="132429"/>
                    </a:lnTo>
                    <a:lnTo>
                      <a:pt x="11605" y="135608"/>
                    </a:lnTo>
                    <a:lnTo>
                      <a:pt x="4451" y="135926"/>
                    </a:lnTo>
                    <a:lnTo>
                      <a:pt x="2385" y="138788"/>
                    </a:lnTo>
                    <a:lnTo>
                      <a:pt x="0" y="142762"/>
                    </a:lnTo>
                    <a:lnTo>
                      <a:pt x="1272" y="150870"/>
                    </a:lnTo>
                    <a:lnTo>
                      <a:pt x="0" y="155004"/>
                    </a:lnTo>
                    <a:lnTo>
                      <a:pt x="795" y="157388"/>
                    </a:lnTo>
                    <a:lnTo>
                      <a:pt x="2544" y="158978"/>
                    </a:lnTo>
                    <a:lnTo>
                      <a:pt x="4928" y="159932"/>
                    </a:lnTo>
                    <a:lnTo>
                      <a:pt x="9221" y="159932"/>
                    </a:lnTo>
                    <a:lnTo>
                      <a:pt x="12082" y="160568"/>
                    </a:lnTo>
                    <a:lnTo>
                      <a:pt x="12400" y="161681"/>
                    </a:lnTo>
                    <a:lnTo>
                      <a:pt x="10811" y="163271"/>
                    </a:lnTo>
                    <a:lnTo>
                      <a:pt x="8108" y="166291"/>
                    </a:lnTo>
                    <a:lnTo>
                      <a:pt x="6677" y="167563"/>
                    </a:lnTo>
                    <a:lnTo>
                      <a:pt x="2226" y="173445"/>
                    </a:lnTo>
                    <a:lnTo>
                      <a:pt x="2226" y="175989"/>
                    </a:lnTo>
                    <a:lnTo>
                      <a:pt x="2703" y="178055"/>
                    </a:lnTo>
                    <a:lnTo>
                      <a:pt x="4611" y="184415"/>
                    </a:lnTo>
                    <a:lnTo>
                      <a:pt x="6518" y="190615"/>
                    </a:lnTo>
                    <a:lnTo>
                      <a:pt x="9857" y="201743"/>
                    </a:lnTo>
                    <a:lnTo>
                      <a:pt x="9857" y="204287"/>
                    </a:lnTo>
                    <a:lnTo>
                      <a:pt x="8744" y="210010"/>
                    </a:lnTo>
                    <a:lnTo>
                      <a:pt x="8744" y="213508"/>
                    </a:lnTo>
                    <a:lnTo>
                      <a:pt x="9221" y="218118"/>
                    </a:lnTo>
                    <a:lnTo>
                      <a:pt x="8744" y="220344"/>
                    </a:lnTo>
                    <a:lnTo>
                      <a:pt x="9698" y="225590"/>
                    </a:lnTo>
                    <a:lnTo>
                      <a:pt x="10652" y="226067"/>
                    </a:lnTo>
                    <a:lnTo>
                      <a:pt x="17965" y="227021"/>
                    </a:lnTo>
                    <a:lnTo>
                      <a:pt x="24801" y="227975"/>
                    </a:lnTo>
                    <a:lnTo>
                      <a:pt x="33703" y="229246"/>
                    </a:lnTo>
                    <a:lnTo>
                      <a:pt x="36406" y="232267"/>
                    </a:lnTo>
                    <a:lnTo>
                      <a:pt x="38155" y="238944"/>
                    </a:lnTo>
                    <a:lnTo>
                      <a:pt x="37996" y="244031"/>
                    </a:lnTo>
                    <a:lnTo>
                      <a:pt x="37360" y="246575"/>
                    </a:lnTo>
                    <a:lnTo>
                      <a:pt x="30842" y="253888"/>
                    </a:lnTo>
                    <a:lnTo>
                      <a:pt x="24324" y="261201"/>
                    </a:lnTo>
                    <a:lnTo>
                      <a:pt x="17805" y="268673"/>
                    </a:lnTo>
                    <a:lnTo>
                      <a:pt x="10333" y="277099"/>
                    </a:lnTo>
                    <a:lnTo>
                      <a:pt x="21303" y="280437"/>
                    </a:lnTo>
                    <a:lnTo>
                      <a:pt x="29729" y="283140"/>
                    </a:lnTo>
                    <a:lnTo>
                      <a:pt x="43560" y="287274"/>
                    </a:lnTo>
                    <a:lnTo>
                      <a:pt x="54212" y="290612"/>
                    </a:lnTo>
                    <a:lnTo>
                      <a:pt x="57232" y="291089"/>
                    </a:lnTo>
                    <a:lnTo>
                      <a:pt x="88551" y="288386"/>
                    </a:lnTo>
                    <a:lnTo>
                      <a:pt x="99997" y="290453"/>
                    </a:lnTo>
                    <a:lnTo>
                      <a:pt x="103813" y="291566"/>
                    </a:lnTo>
                    <a:lnTo>
                      <a:pt x="104290" y="290930"/>
                    </a:lnTo>
                    <a:lnTo>
                      <a:pt x="105879" y="289499"/>
                    </a:lnTo>
                    <a:lnTo>
                      <a:pt x="108582" y="288068"/>
                    </a:lnTo>
                    <a:lnTo>
                      <a:pt x="112238" y="286956"/>
                    </a:lnTo>
                    <a:lnTo>
                      <a:pt x="115895" y="286320"/>
                    </a:lnTo>
                    <a:lnTo>
                      <a:pt x="121141" y="286161"/>
                    </a:lnTo>
                    <a:lnTo>
                      <a:pt x="124639" y="286320"/>
                    </a:lnTo>
                    <a:lnTo>
                      <a:pt x="127341" y="286637"/>
                    </a:lnTo>
                    <a:lnTo>
                      <a:pt x="132429" y="286479"/>
                    </a:lnTo>
                    <a:lnTo>
                      <a:pt x="134813" y="285843"/>
                    </a:lnTo>
                    <a:lnTo>
                      <a:pt x="143080" y="283458"/>
                    </a:lnTo>
                    <a:lnTo>
                      <a:pt x="148804" y="282027"/>
                    </a:lnTo>
                    <a:lnTo>
                      <a:pt x="157229" y="279484"/>
                    </a:lnTo>
                    <a:lnTo>
                      <a:pt x="163429" y="277735"/>
                    </a:lnTo>
                    <a:lnTo>
                      <a:pt x="165019" y="276781"/>
                    </a:lnTo>
                    <a:lnTo>
                      <a:pt x="166609" y="275191"/>
                    </a:lnTo>
                    <a:lnTo>
                      <a:pt x="167245" y="273601"/>
                    </a:lnTo>
                    <a:lnTo>
                      <a:pt x="165496" y="271217"/>
                    </a:lnTo>
                    <a:lnTo>
                      <a:pt x="165178" y="269150"/>
                    </a:lnTo>
                    <a:lnTo>
                      <a:pt x="166450" y="266606"/>
                    </a:lnTo>
                    <a:lnTo>
                      <a:pt x="167086" y="262632"/>
                    </a:lnTo>
                    <a:lnTo>
                      <a:pt x="166927" y="256909"/>
                    </a:lnTo>
                    <a:lnTo>
                      <a:pt x="166609" y="253570"/>
                    </a:lnTo>
                    <a:lnTo>
                      <a:pt x="168358" y="247529"/>
                    </a:lnTo>
                    <a:lnTo>
                      <a:pt x="169789" y="244031"/>
                    </a:lnTo>
                    <a:lnTo>
                      <a:pt x="172650" y="242442"/>
                    </a:lnTo>
                    <a:lnTo>
                      <a:pt x="174558" y="241329"/>
                    </a:lnTo>
                    <a:lnTo>
                      <a:pt x="175353" y="240693"/>
                    </a:lnTo>
                    <a:lnTo>
                      <a:pt x="176307" y="239739"/>
                    </a:lnTo>
                    <a:lnTo>
                      <a:pt x="179327" y="235129"/>
                    </a:lnTo>
                    <a:lnTo>
                      <a:pt x="182189" y="232903"/>
                    </a:lnTo>
                    <a:lnTo>
                      <a:pt x="184892" y="231631"/>
                    </a:lnTo>
                    <a:lnTo>
                      <a:pt x="187753" y="231790"/>
                    </a:lnTo>
                    <a:lnTo>
                      <a:pt x="190297" y="233539"/>
                    </a:lnTo>
                    <a:lnTo>
                      <a:pt x="195225" y="234334"/>
                    </a:lnTo>
                    <a:lnTo>
                      <a:pt x="199994" y="233857"/>
                    </a:lnTo>
                    <a:lnTo>
                      <a:pt x="204128" y="232585"/>
                    </a:lnTo>
                    <a:lnTo>
                      <a:pt x="206036" y="231472"/>
                    </a:lnTo>
                    <a:lnTo>
                      <a:pt x="208261" y="230359"/>
                    </a:lnTo>
                    <a:lnTo>
                      <a:pt x="208102" y="229246"/>
                    </a:lnTo>
                    <a:lnTo>
                      <a:pt x="205559" y="228293"/>
                    </a:lnTo>
                    <a:lnTo>
                      <a:pt x="204128" y="227021"/>
                    </a:lnTo>
                    <a:lnTo>
                      <a:pt x="203651" y="225272"/>
                    </a:lnTo>
                    <a:lnTo>
                      <a:pt x="205082" y="224318"/>
                    </a:lnTo>
                    <a:lnTo>
                      <a:pt x="208261" y="224000"/>
                    </a:lnTo>
                    <a:lnTo>
                      <a:pt x="216210" y="219867"/>
                    </a:lnTo>
                    <a:lnTo>
                      <a:pt x="219549" y="217164"/>
                    </a:lnTo>
                    <a:lnTo>
                      <a:pt x="220344" y="215892"/>
                    </a:lnTo>
                    <a:lnTo>
                      <a:pt x="221934" y="215733"/>
                    </a:lnTo>
                    <a:lnTo>
                      <a:pt x="224954" y="217005"/>
                    </a:lnTo>
                    <a:lnTo>
                      <a:pt x="228451" y="217482"/>
                    </a:lnTo>
                    <a:lnTo>
                      <a:pt x="230677" y="216210"/>
                    </a:lnTo>
                    <a:lnTo>
                      <a:pt x="232903" y="215892"/>
                    </a:lnTo>
                    <a:lnTo>
                      <a:pt x="235129" y="217323"/>
                    </a:lnTo>
                    <a:lnTo>
                      <a:pt x="236241" y="218913"/>
                    </a:lnTo>
                    <a:lnTo>
                      <a:pt x="238149" y="220821"/>
                    </a:lnTo>
                    <a:lnTo>
                      <a:pt x="240693" y="221297"/>
                    </a:lnTo>
                    <a:lnTo>
                      <a:pt x="243713" y="220185"/>
                    </a:lnTo>
                    <a:lnTo>
                      <a:pt x="246893" y="217959"/>
                    </a:lnTo>
                    <a:lnTo>
                      <a:pt x="249755" y="214780"/>
                    </a:lnTo>
                    <a:lnTo>
                      <a:pt x="252457" y="211600"/>
                    </a:lnTo>
                    <a:lnTo>
                      <a:pt x="251821" y="201743"/>
                    </a:lnTo>
                    <a:lnTo>
                      <a:pt x="251344" y="195861"/>
                    </a:lnTo>
                    <a:lnTo>
                      <a:pt x="252775" y="192841"/>
                    </a:lnTo>
                    <a:lnTo>
                      <a:pt x="254842" y="190933"/>
                    </a:lnTo>
                    <a:lnTo>
                      <a:pt x="256114" y="187912"/>
                    </a:lnTo>
                    <a:lnTo>
                      <a:pt x="256114" y="185369"/>
                    </a:lnTo>
                    <a:lnTo>
                      <a:pt x="257386" y="183143"/>
                    </a:lnTo>
                    <a:lnTo>
                      <a:pt x="258816" y="177261"/>
                    </a:lnTo>
                    <a:lnTo>
                      <a:pt x="260724" y="175830"/>
                    </a:lnTo>
                    <a:lnTo>
                      <a:pt x="264698" y="174876"/>
                    </a:lnTo>
                    <a:lnTo>
                      <a:pt x="270899" y="174240"/>
                    </a:lnTo>
                    <a:lnTo>
                      <a:pt x="275668" y="171538"/>
                    </a:lnTo>
                    <a:lnTo>
                      <a:pt x="280596" y="168676"/>
                    </a:lnTo>
                    <a:lnTo>
                      <a:pt x="281232" y="166132"/>
                    </a:lnTo>
                    <a:lnTo>
                      <a:pt x="279484" y="163271"/>
                    </a:lnTo>
                    <a:lnTo>
                      <a:pt x="276940" y="158024"/>
                    </a:lnTo>
                    <a:lnTo>
                      <a:pt x="274714" y="154845"/>
                    </a:lnTo>
                    <a:lnTo>
                      <a:pt x="269309" y="149122"/>
                    </a:lnTo>
                    <a:lnTo>
                      <a:pt x="269945" y="145624"/>
                    </a:lnTo>
                    <a:lnTo>
                      <a:pt x="272965" y="144193"/>
                    </a:lnTo>
                    <a:lnTo>
                      <a:pt x="280437" y="146578"/>
                    </a:lnTo>
                    <a:lnTo>
                      <a:pt x="282504" y="147055"/>
                    </a:lnTo>
                    <a:lnTo>
                      <a:pt x="285048" y="147373"/>
                    </a:lnTo>
                    <a:lnTo>
                      <a:pt x="291884" y="147373"/>
                    </a:lnTo>
                    <a:lnTo>
                      <a:pt x="297448" y="146419"/>
                    </a:lnTo>
                    <a:lnTo>
                      <a:pt x="303330" y="144193"/>
                    </a:lnTo>
                    <a:lnTo>
                      <a:pt x="304443" y="141968"/>
                    </a:lnTo>
                    <a:lnTo>
                      <a:pt x="304443" y="139265"/>
                    </a:lnTo>
                    <a:lnTo>
                      <a:pt x="304443" y="137039"/>
                    </a:lnTo>
                    <a:lnTo>
                      <a:pt x="304602" y="133860"/>
                    </a:lnTo>
                    <a:lnTo>
                      <a:pt x="302535" y="131952"/>
                    </a:lnTo>
                    <a:lnTo>
                      <a:pt x="301263" y="130203"/>
                    </a:lnTo>
                    <a:lnTo>
                      <a:pt x="300946" y="128772"/>
                    </a:lnTo>
                    <a:lnTo>
                      <a:pt x="302376" y="127977"/>
                    </a:lnTo>
                    <a:lnTo>
                      <a:pt x="303807" y="126547"/>
                    </a:lnTo>
                    <a:lnTo>
                      <a:pt x="305079" y="123844"/>
                    </a:lnTo>
                    <a:lnTo>
                      <a:pt x="308417" y="120664"/>
                    </a:lnTo>
                    <a:lnTo>
                      <a:pt x="310325" y="117803"/>
                    </a:lnTo>
                    <a:lnTo>
                      <a:pt x="312074" y="116531"/>
                    </a:lnTo>
                    <a:lnTo>
                      <a:pt x="314936" y="114623"/>
                    </a:lnTo>
                    <a:lnTo>
                      <a:pt x="316684" y="111921"/>
                    </a:lnTo>
                    <a:lnTo>
                      <a:pt x="317479" y="110331"/>
                    </a:lnTo>
                    <a:lnTo>
                      <a:pt x="319069" y="108582"/>
                    </a:lnTo>
                    <a:lnTo>
                      <a:pt x="319705" y="107628"/>
                    </a:lnTo>
                    <a:lnTo>
                      <a:pt x="319228" y="106674"/>
                    </a:lnTo>
                    <a:lnTo>
                      <a:pt x="318433" y="105561"/>
                    </a:lnTo>
                    <a:lnTo>
                      <a:pt x="317479" y="104131"/>
                    </a:lnTo>
                    <a:lnTo>
                      <a:pt x="317479" y="102859"/>
                    </a:lnTo>
                    <a:lnTo>
                      <a:pt x="318274" y="101587"/>
                    </a:lnTo>
                    <a:lnTo>
                      <a:pt x="319069" y="100315"/>
                    </a:lnTo>
                    <a:lnTo>
                      <a:pt x="318751" y="98566"/>
                    </a:lnTo>
                    <a:lnTo>
                      <a:pt x="318274" y="95864"/>
                    </a:lnTo>
                    <a:lnTo>
                      <a:pt x="316684" y="94115"/>
                    </a:lnTo>
                    <a:lnTo>
                      <a:pt x="315730" y="90300"/>
                    </a:lnTo>
                    <a:lnTo>
                      <a:pt x="314141" y="86484"/>
                    </a:lnTo>
                    <a:lnTo>
                      <a:pt x="313346" y="84894"/>
                    </a:lnTo>
                    <a:lnTo>
                      <a:pt x="311756" y="82987"/>
                    </a:lnTo>
                    <a:lnTo>
                      <a:pt x="308259" y="81079"/>
                    </a:lnTo>
                    <a:lnTo>
                      <a:pt x="307146" y="79648"/>
                    </a:lnTo>
                    <a:lnTo>
                      <a:pt x="308577" y="77104"/>
                    </a:lnTo>
                    <a:lnTo>
                      <a:pt x="310802" y="75356"/>
                    </a:lnTo>
                    <a:lnTo>
                      <a:pt x="315095" y="71381"/>
                    </a:lnTo>
                    <a:lnTo>
                      <a:pt x="317479" y="68679"/>
                    </a:lnTo>
                    <a:lnTo>
                      <a:pt x="319705" y="66771"/>
                    </a:lnTo>
                    <a:lnTo>
                      <a:pt x="322408" y="67089"/>
                    </a:lnTo>
                    <a:lnTo>
                      <a:pt x="323997" y="66930"/>
                    </a:lnTo>
                    <a:lnTo>
                      <a:pt x="325428" y="65181"/>
                    </a:lnTo>
                    <a:lnTo>
                      <a:pt x="328290" y="63591"/>
                    </a:lnTo>
                    <a:lnTo>
                      <a:pt x="333377" y="60253"/>
                    </a:lnTo>
                    <a:lnTo>
                      <a:pt x="335126" y="58027"/>
                    </a:lnTo>
                    <a:lnTo>
                      <a:pt x="337670" y="56914"/>
                    </a:lnTo>
                    <a:lnTo>
                      <a:pt x="339895" y="56755"/>
                    </a:lnTo>
                    <a:lnTo>
                      <a:pt x="342916" y="55960"/>
                    </a:lnTo>
                    <a:lnTo>
                      <a:pt x="345777" y="54689"/>
                    </a:lnTo>
                    <a:lnTo>
                      <a:pt x="348480" y="53894"/>
                    </a:lnTo>
                    <a:lnTo>
                      <a:pt x="352614" y="53735"/>
                    </a:lnTo>
                    <a:lnTo>
                      <a:pt x="359131" y="53099"/>
                    </a:lnTo>
                    <a:lnTo>
                      <a:pt x="362629" y="52622"/>
                    </a:lnTo>
                    <a:lnTo>
                      <a:pt x="371055" y="52145"/>
                    </a:lnTo>
                    <a:lnTo>
                      <a:pt x="380276" y="51986"/>
                    </a:lnTo>
                    <a:lnTo>
                      <a:pt x="381389" y="51986"/>
                    </a:lnTo>
                    <a:lnTo>
                      <a:pt x="385363" y="53099"/>
                    </a:lnTo>
                    <a:lnTo>
                      <a:pt x="388066" y="54053"/>
                    </a:lnTo>
                    <a:lnTo>
                      <a:pt x="389019" y="54053"/>
                    </a:lnTo>
                    <a:lnTo>
                      <a:pt x="393630" y="51668"/>
                    </a:lnTo>
                    <a:lnTo>
                      <a:pt x="400307" y="48806"/>
                    </a:lnTo>
                    <a:lnTo>
                      <a:pt x="403486" y="47535"/>
                    </a:lnTo>
                    <a:lnTo>
                      <a:pt x="403168" y="47217"/>
                    </a:lnTo>
                    <a:lnTo>
                      <a:pt x="402215" y="46422"/>
                    </a:lnTo>
                    <a:lnTo>
                      <a:pt x="398717" y="43719"/>
                    </a:lnTo>
                    <a:lnTo>
                      <a:pt x="398717" y="43083"/>
                    </a:lnTo>
                    <a:lnTo>
                      <a:pt x="403963" y="40381"/>
                    </a:lnTo>
                    <a:lnTo>
                      <a:pt x="407143" y="39427"/>
                    </a:lnTo>
                    <a:lnTo>
                      <a:pt x="408892" y="38632"/>
                    </a:lnTo>
                    <a:lnTo>
                      <a:pt x="409210" y="38791"/>
                    </a:lnTo>
                    <a:lnTo>
                      <a:pt x="410005" y="40063"/>
                    </a:lnTo>
                    <a:lnTo>
                      <a:pt x="412071" y="40857"/>
                    </a:lnTo>
                    <a:lnTo>
                      <a:pt x="413502" y="40539"/>
                    </a:lnTo>
                    <a:lnTo>
                      <a:pt x="413184" y="4022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01" name="Freeform: Shape 5100">
                <a:extLst>
                  <a:ext uri="{FF2B5EF4-FFF2-40B4-BE49-F238E27FC236}">
                    <a16:creationId xmlns:a16="http://schemas.microsoft.com/office/drawing/2014/main" id="{D6AFF8E4-78ED-09D3-059A-0A5C0F07B434}"/>
                  </a:ext>
                </a:extLst>
              </p:cNvPr>
              <p:cNvSpPr/>
              <p:nvPr/>
            </p:nvSpPr>
            <p:spPr>
              <a:xfrm>
                <a:off x="2673201" y="3168910"/>
                <a:ext cx="138946" cy="103176"/>
              </a:xfrm>
              <a:custGeom>
                <a:avLst/>
                <a:gdLst>
                  <a:gd name="connsiteX0" fmla="*/ 63750 w 138946"/>
                  <a:gd name="connsiteY0" fmla="*/ 59140 h 103176"/>
                  <a:gd name="connsiteX1" fmla="*/ 64545 w 138946"/>
                  <a:gd name="connsiteY1" fmla="*/ 58663 h 103176"/>
                  <a:gd name="connsiteX2" fmla="*/ 67407 w 138946"/>
                  <a:gd name="connsiteY2" fmla="*/ 58981 h 103176"/>
                  <a:gd name="connsiteX3" fmla="*/ 67407 w 138946"/>
                  <a:gd name="connsiteY3" fmla="*/ 58027 h 103176"/>
                  <a:gd name="connsiteX4" fmla="*/ 66453 w 138946"/>
                  <a:gd name="connsiteY4" fmla="*/ 56914 h 103176"/>
                  <a:gd name="connsiteX5" fmla="*/ 64704 w 138946"/>
                  <a:gd name="connsiteY5" fmla="*/ 55642 h 103176"/>
                  <a:gd name="connsiteX6" fmla="*/ 60571 w 138946"/>
                  <a:gd name="connsiteY6" fmla="*/ 57073 h 103176"/>
                  <a:gd name="connsiteX7" fmla="*/ 58981 w 138946"/>
                  <a:gd name="connsiteY7" fmla="*/ 58345 h 103176"/>
                  <a:gd name="connsiteX8" fmla="*/ 61366 w 138946"/>
                  <a:gd name="connsiteY8" fmla="*/ 59140 h 103176"/>
                  <a:gd name="connsiteX9" fmla="*/ 63750 w 138946"/>
                  <a:gd name="connsiteY9" fmla="*/ 59458 h 103176"/>
                  <a:gd name="connsiteX10" fmla="*/ 50237 w 138946"/>
                  <a:gd name="connsiteY10" fmla="*/ 55483 h 103176"/>
                  <a:gd name="connsiteX11" fmla="*/ 51668 w 138946"/>
                  <a:gd name="connsiteY11" fmla="*/ 54847 h 103176"/>
                  <a:gd name="connsiteX12" fmla="*/ 52463 w 138946"/>
                  <a:gd name="connsiteY12" fmla="*/ 54052 h 103176"/>
                  <a:gd name="connsiteX13" fmla="*/ 53576 w 138946"/>
                  <a:gd name="connsiteY13" fmla="*/ 52145 h 103176"/>
                  <a:gd name="connsiteX14" fmla="*/ 52622 w 138946"/>
                  <a:gd name="connsiteY14" fmla="*/ 50873 h 103176"/>
                  <a:gd name="connsiteX15" fmla="*/ 51509 w 138946"/>
                  <a:gd name="connsiteY15" fmla="*/ 52304 h 103176"/>
                  <a:gd name="connsiteX16" fmla="*/ 50396 w 138946"/>
                  <a:gd name="connsiteY16" fmla="*/ 52940 h 103176"/>
                  <a:gd name="connsiteX17" fmla="*/ 46263 w 138946"/>
                  <a:gd name="connsiteY17" fmla="*/ 54529 h 103176"/>
                  <a:gd name="connsiteX18" fmla="*/ 48170 w 138946"/>
                  <a:gd name="connsiteY18" fmla="*/ 55642 h 103176"/>
                  <a:gd name="connsiteX19" fmla="*/ 50237 w 138946"/>
                  <a:gd name="connsiteY19" fmla="*/ 55642 h 103176"/>
                  <a:gd name="connsiteX20" fmla="*/ 81715 w 138946"/>
                  <a:gd name="connsiteY20" fmla="*/ 50396 h 103176"/>
                  <a:gd name="connsiteX21" fmla="*/ 82510 w 138946"/>
                  <a:gd name="connsiteY21" fmla="*/ 50396 h 103176"/>
                  <a:gd name="connsiteX22" fmla="*/ 82828 w 138946"/>
                  <a:gd name="connsiteY22" fmla="*/ 49919 h 103176"/>
                  <a:gd name="connsiteX23" fmla="*/ 81715 w 138946"/>
                  <a:gd name="connsiteY23" fmla="*/ 49124 h 103176"/>
                  <a:gd name="connsiteX24" fmla="*/ 80920 w 138946"/>
                  <a:gd name="connsiteY24" fmla="*/ 48011 h 103176"/>
                  <a:gd name="connsiteX25" fmla="*/ 80284 w 138946"/>
                  <a:gd name="connsiteY25" fmla="*/ 48011 h 103176"/>
                  <a:gd name="connsiteX26" fmla="*/ 79012 w 138946"/>
                  <a:gd name="connsiteY26" fmla="*/ 49124 h 103176"/>
                  <a:gd name="connsiteX27" fmla="*/ 79648 w 138946"/>
                  <a:gd name="connsiteY27" fmla="*/ 49919 h 103176"/>
                  <a:gd name="connsiteX28" fmla="*/ 81715 w 138946"/>
                  <a:gd name="connsiteY28" fmla="*/ 50396 h 103176"/>
                  <a:gd name="connsiteX29" fmla="*/ 137516 w 138946"/>
                  <a:gd name="connsiteY29" fmla="*/ 32431 h 103176"/>
                  <a:gd name="connsiteX30" fmla="*/ 137198 w 138946"/>
                  <a:gd name="connsiteY30" fmla="*/ 15580 h 103176"/>
                  <a:gd name="connsiteX31" fmla="*/ 135291 w 138946"/>
                  <a:gd name="connsiteY31" fmla="*/ 13036 h 103176"/>
                  <a:gd name="connsiteX32" fmla="*/ 134813 w 138946"/>
                  <a:gd name="connsiteY32" fmla="*/ 13672 h 103176"/>
                  <a:gd name="connsiteX33" fmla="*/ 134019 w 138946"/>
                  <a:gd name="connsiteY33" fmla="*/ 13672 h 103176"/>
                  <a:gd name="connsiteX34" fmla="*/ 132111 w 138946"/>
                  <a:gd name="connsiteY34" fmla="*/ 13195 h 103176"/>
                  <a:gd name="connsiteX35" fmla="*/ 130998 w 138946"/>
                  <a:gd name="connsiteY35" fmla="*/ 11764 h 103176"/>
                  <a:gd name="connsiteX36" fmla="*/ 130998 w 138946"/>
                  <a:gd name="connsiteY36" fmla="*/ 10016 h 103176"/>
                  <a:gd name="connsiteX37" fmla="*/ 131316 w 138946"/>
                  <a:gd name="connsiteY37" fmla="*/ 6836 h 103176"/>
                  <a:gd name="connsiteX38" fmla="*/ 131793 w 138946"/>
                  <a:gd name="connsiteY38" fmla="*/ 3816 h 103176"/>
                  <a:gd name="connsiteX39" fmla="*/ 131793 w 138946"/>
                  <a:gd name="connsiteY39" fmla="*/ 636 h 103176"/>
                  <a:gd name="connsiteX40" fmla="*/ 130203 w 138946"/>
                  <a:gd name="connsiteY40" fmla="*/ 0 h 103176"/>
                  <a:gd name="connsiteX41" fmla="*/ 129090 w 138946"/>
                  <a:gd name="connsiteY41" fmla="*/ 0 h 103176"/>
                  <a:gd name="connsiteX42" fmla="*/ 128931 w 138946"/>
                  <a:gd name="connsiteY42" fmla="*/ 477 h 103176"/>
                  <a:gd name="connsiteX43" fmla="*/ 127500 w 138946"/>
                  <a:gd name="connsiteY43" fmla="*/ 4610 h 103176"/>
                  <a:gd name="connsiteX44" fmla="*/ 125116 w 138946"/>
                  <a:gd name="connsiteY44" fmla="*/ 8267 h 103176"/>
                  <a:gd name="connsiteX45" fmla="*/ 113033 w 138946"/>
                  <a:gd name="connsiteY45" fmla="*/ 17329 h 103176"/>
                  <a:gd name="connsiteX46" fmla="*/ 110490 w 138946"/>
                  <a:gd name="connsiteY46" fmla="*/ 20508 h 103176"/>
                  <a:gd name="connsiteX47" fmla="*/ 107310 w 138946"/>
                  <a:gd name="connsiteY47" fmla="*/ 23370 h 103176"/>
                  <a:gd name="connsiteX48" fmla="*/ 106833 w 138946"/>
                  <a:gd name="connsiteY48" fmla="*/ 25277 h 103176"/>
                  <a:gd name="connsiteX49" fmla="*/ 100951 w 138946"/>
                  <a:gd name="connsiteY49" fmla="*/ 31160 h 103176"/>
                  <a:gd name="connsiteX50" fmla="*/ 90935 w 138946"/>
                  <a:gd name="connsiteY50" fmla="*/ 38155 h 103176"/>
                  <a:gd name="connsiteX51" fmla="*/ 88392 w 138946"/>
                  <a:gd name="connsiteY51" fmla="*/ 41016 h 103176"/>
                  <a:gd name="connsiteX52" fmla="*/ 87438 w 138946"/>
                  <a:gd name="connsiteY52" fmla="*/ 43878 h 103176"/>
                  <a:gd name="connsiteX53" fmla="*/ 86166 w 138946"/>
                  <a:gd name="connsiteY53" fmla="*/ 45627 h 103176"/>
                  <a:gd name="connsiteX54" fmla="*/ 84894 w 138946"/>
                  <a:gd name="connsiteY54" fmla="*/ 46580 h 103176"/>
                  <a:gd name="connsiteX55" fmla="*/ 83940 w 138946"/>
                  <a:gd name="connsiteY55" fmla="*/ 48647 h 103176"/>
                  <a:gd name="connsiteX56" fmla="*/ 82828 w 138946"/>
                  <a:gd name="connsiteY56" fmla="*/ 51827 h 103176"/>
                  <a:gd name="connsiteX57" fmla="*/ 81079 w 138946"/>
                  <a:gd name="connsiteY57" fmla="*/ 54212 h 103176"/>
                  <a:gd name="connsiteX58" fmla="*/ 78376 w 138946"/>
                  <a:gd name="connsiteY58" fmla="*/ 55006 h 103176"/>
                  <a:gd name="connsiteX59" fmla="*/ 73925 w 138946"/>
                  <a:gd name="connsiteY59" fmla="*/ 57550 h 103176"/>
                  <a:gd name="connsiteX60" fmla="*/ 66612 w 138946"/>
                  <a:gd name="connsiteY60" fmla="*/ 60412 h 103176"/>
                  <a:gd name="connsiteX61" fmla="*/ 63909 w 138946"/>
                  <a:gd name="connsiteY61" fmla="*/ 60412 h 103176"/>
                  <a:gd name="connsiteX62" fmla="*/ 50396 w 138946"/>
                  <a:gd name="connsiteY62" fmla="*/ 59776 h 103176"/>
                  <a:gd name="connsiteX63" fmla="*/ 41652 w 138946"/>
                  <a:gd name="connsiteY63" fmla="*/ 58345 h 103176"/>
                  <a:gd name="connsiteX64" fmla="*/ 30842 w 138946"/>
                  <a:gd name="connsiteY64" fmla="*/ 58345 h 103176"/>
                  <a:gd name="connsiteX65" fmla="*/ 26867 w 138946"/>
                  <a:gd name="connsiteY65" fmla="*/ 59458 h 103176"/>
                  <a:gd name="connsiteX66" fmla="*/ 19395 w 138946"/>
                  <a:gd name="connsiteY66" fmla="*/ 62955 h 103176"/>
                  <a:gd name="connsiteX67" fmla="*/ 15580 w 138946"/>
                  <a:gd name="connsiteY67" fmla="*/ 63750 h 103176"/>
                  <a:gd name="connsiteX68" fmla="*/ 9539 w 138946"/>
                  <a:gd name="connsiteY68" fmla="*/ 63273 h 103176"/>
                  <a:gd name="connsiteX69" fmla="*/ 7790 w 138946"/>
                  <a:gd name="connsiteY69" fmla="*/ 62478 h 103176"/>
                  <a:gd name="connsiteX70" fmla="*/ 6359 w 138946"/>
                  <a:gd name="connsiteY70" fmla="*/ 60571 h 103176"/>
                  <a:gd name="connsiteX71" fmla="*/ 5723 w 138946"/>
                  <a:gd name="connsiteY71" fmla="*/ 55165 h 103176"/>
                  <a:gd name="connsiteX72" fmla="*/ 4769 w 138946"/>
                  <a:gd name="connsiteY72" fmla="*/ 54847 h 103176"/>
                  <a:gd name="connsiteX73" fmla="*/ 2703 w 138946"/>
                  <a:gd name="connsiteY73" fmla="*/ 55165 h 103176"/>
                  <a:gd name="connsiteX74" fmla="*/ 1590 w 138946"/>
                  <a:gd name="connsiteY74" fmla="*/ 53576 h 103176"/>
                  <a:gd name="connsiteX75" fmla="*/ 1113 w 138946"/>
                  <a:gd name="connsiteY75" fmla="*/ 52463 h 103176"/>
                  <a:gd name="connsiteX76" fmla="*/ 0 w 138946"/>
                  <a:gd name="connsiteY76" fmla="*/ 54052 h 103176"/>
                  <a:gd name="connsiteX77" fmla="*/ 0 w 138946"/>
                  <a:gd name="connsiteY77" fmla="*/ 58822 h 103176"/>
                  <a:gd name="connsiteX78" fmla="*/ 636 w 138946"/>
                  <a:gd name="connsiteY78" fmla="*/ 60253 h 103176"/>
                  <a:gd name="connsiteX79" fmla="*/ 1749 w 138946"/>
                  <a:gd name="connsiteY79" fmla="*/ 61524 h 103176"/>
                  <a:gd name="connsiteX80" fmla="*/ 3339 w 138946"/>
                  <a:gd name="connsiteY80" fmla="*/ 63432 h 103176"/>
                  <a:gd name="connsiteX81" fmla="*/ 4928 w 138946"/>
                  <a:gd name="connsiteY81" fmla="*/ 65340 h 103176"/>
                  <a:gd name="connsiteX82" fmla="*/ 6518 w 138946"/>
                  <a:gd name="connsiteY82" fmla="*/ 67248 h 103176"/>
                  <a:gd name="connsiteX83" fmla="*/ 8108 w 138946"/>
                  <a:gd name="connsiteY83" fmla="*/ 69155 h 103176"/>
                  <a:gd name="connsiteX84" fmla="*/ 9698 w 138946"/>
                  <a:gd name="connsiteY84" fmla="*/ 71063 h 103176"/>
                  <a:gd name="connsiteX85" fmla="*/ 11288 w 138946"/>
                  <a:gd name="connsiteY85" fmla="*/ 72971 h 103176"/>
                  <a:gd name="connsiteX86" fmla="*/ 12877 w 138946"/>
                  <a:gd name="connsiteY86" fmla="*/ 74879 h 103176"/>
                  <a:gd name="connsiteX87" fmla="*/ 14467 w 138946"/>
                  <a:gd name="connsiteY87" fmla="*/ 76786 h 103176"/>
                  <a:gd name="connsiteX88" fmla="*/ 16057 w 138946"/>
                  <a:gd name="connsiteY88" fmla="*/ 78694 h 103176"/>
                  <a:gd name="connsiteX89" fmla="*/ 17647 w 138946"/>
                  <a:gd name="connsiteY89" fmla="*/ 80602 h 103176"/>
                  <a:gd name="connsiteX90" fmla="*/ 19236 w 138946"/>
                  <a:gd name="connsiteY90" fmla="*/ 82510 h 103176"/>
                  <a:gd name="connsiteX91" fmla="*/ 20826 w 138946"/>
                  <a:gd name="connsiteY91" fmla="*/ 84417 h 103176"/>
                  <a:gd name="connsiteX92" fmla="*/ 22416 w 138946"/>
                  <a:gd name="connsiteY92" fmla="*/ 86325 h 103176"/>
                  <a:gd name="connsiteX93" fmla="*/ 24006 w 138946"/>
                  <a:gd name="connsiteY93" fmla="*/ 88233 h 103176"/>
                  <a:gd name="connsiteX94" fmla="*/ 25595 w 138946"/>
                  <a:gd name="connsiteY94" fmla="*/ 90141 h 103176"/>
                  <a:gd name="connsiteX95" fmla="*/ 27185 w 138946"/>
                  <a:gd name="connsiteY95" fmla="*/ 92048 h 103176"/>
                  <a:gd name="connsiteX96" fmla="*/ 28457 w 138946"/>
                  <a:gd name="connsiteY96" fmla="*/ 93638 h 103176"/>
                  <a:gd name="connsiteX97" fmla="*/ 30842 w 138946"/>
                  <a:gd name="connsiteY97" fmla="*/ 93956 h 103176"/>
                  <a:gd name="connsiteX98" fmla="*/ 31637 w 138946"/>
                  <a:gd name="connsiteY98" fmla="*/ 93956 h 103176"/>
                  <a:gd name="connsiteX99" fmla="*/ 33862 w 138946"/>
                  <a:gd name="connsiteY99" fmla="*/ 94274 h 103176"/>
                  <a:gd name="connsiteX100" fmla="*/ 37201 w 138946"/>
                  <a:gd name="connsiteY100" fmla="*/ 94751 h 103176"/>
                  <a:gd name="connsiteX101" fmla="*/ 41652 w 138946"/>
                  <a:gd name="connsiteY101" fmla="*/ 95387 h 103176"/>
                  <a:gd name="connsiteX102" fmla="*/ 46898 w 138946"/>
                  <a:gd name="connsiteY102" fmla="*/ 96023 h 103176"/>
                  <a:gd name="connsiteX103" fmla="*/ 52622 w 138946"/>
                  <a:gd name="connsiteY103" fmla="*/ 96818 h 103176"/>
                  <a:gd name="connsiteX104" fmla="*/ 58822 w 138946"/>
                  <a:gd name="connsiteY104" fmla="*/ 97613 h 103176"/>
                  <a:gd name="connsiteX105" fmla="*/ 65181 w 138946"/>
                  <a:gd name="connsiteY105" fmla="*/ 98407 h 103176"/>
                  <a:gd name="connsiteX106" fmla="*/ 71540 w 138946"/>
                  <a:gd name="connsiteY106" fmla="*/ 99202 h 103176"/>
                  <a:gd name="connsiteX107" fmla="*/ 77740 w 138946"/>
                  <a:gd name="connsiteY107" fmla="*/ 99997 h 103176"/>
                  <a:gd name="connsiteX108" fmla="*/ 83463 w 138946"/>
                  <a:gd name="connsiteY108" fmla="*/ 100792 h 103176"/>
                  <a:gd name="connsiteX109" fmla="*/ 88710 w 138946"/>
                  <a:gd name="connsiteY109" fmla="*/ 101428 h 103176"/>
                  <a:gd name="connsiteX110" fmla="*/ 93161 w 138946"/>
                  <a:gd name="connsiteY110" fmla="*/ 102064 h 103176"/>
                  <a:gd name="connsiteX111" fmla="*/ 96500 w 138946"/>
                  <a:gd name="connsiteY111" fmla="*/ 102541 h 103176"/>
                  <a:gd name="connsiteX112" fmla="*/ 98725 w 138946"/>
                  <a:gd name="connsiteY112" fmla="*/ 102859 h 103176"/>
                  <a:gd name="connsiteX113" fmla="*/ 99520 w 138946"/>
                  <a:gd name="connsiteY113" fmla="*/ 102859 h 103176"/>
                  <a:gd name="connsiteX114" fmla="*/ 101746 w 138946"/>
                  <a:gd name="connsiteY114" fmla="*/ 103177 h 103176"/>
                  <a:gd name="connsiteX115" fmla="*/ 102223 w 138946"/>
                  <a:gd name="connsiteY115" fmla="*/ 103177 h 103176"/>
                  <a:gd name="connsiteX116" fmla="*/ 104131 w 138946"/>
                  <a:gd name="connsiteY116" fmla="*/ 100633 h 103176"/>
                  <a:gd name="connsiteX117" fmla="*/ 104131 w 138946"/>
                  <a:gd name="connsiteY117" fmla="*/ 96182 h 103176"/>
                  <a:gd name="connsiteX118" fmla="*/ 104290 w 138946"/>
                  <a:gd name="connsiteY118" fmla="*/ 93956 h 103176"/>
                  <a:gd name="connsiteX119" fmla="*/ 104290 w 138946"/>
                  <a:gd name="connsiteY119" fmla="*/ 90617 h 103176"/>
                  <a:gd name="connsiteX120" fmla="*/ 106515 w 138946"/>
                  <a:gd name="connsiteY120" fmla="*/ 86007 h 103176"/>
                  <a:gd name="connsiteX121" fmla="*/ 108900 w 138946"/>
                  <a:gd name="connsiteY121" fmla="*/ 80125 h 103176"/>
                  <a:gd name="connsiteX122" fmla="*/ 110649 w 138946"/>
                  <a:gd name="connsiteY122" fmla="*/ 76150 h 103176"/>
                  <a:gd name="connsiteX123" fmla="*/ 112080 w 138946"/>
                  <a:gd name="connsiteY123" fmla="*/ 72653 h 103176"/>
                  <a:gd name="connsiteX124" fmla="*/ 113351 w 138946"/>
                  <a:gd name="connsiteY124" fmla="*/ 69950 h 103176"/>
                  <a:gd name="connsiteX125" fmla="*/ 113987 w 138946"/>
                  <a:gd name="connsiteY125" fmla="*/ 67089 h 103176"/>
                  <a:gd name="connsiteX126" fmla="*/ 113669 w 138946"/>
                  <a:gd name="connsiteY126" fmla="*/ 65022 h 103176"/>
                  <a:gd name="connsiteX127" fmla="*/ 112875 w 138946"/>
                  <a:gd name="connsiteY127" fmla="*/ 64227 h 103176"/>
                  <a:gd name="connsiteX128" fmla="*/ 112238 w 138946"/>
                  <a:gd name="connsiteY128" fmla="*/ 63273 h 103176"/>
                  <a:gd name="connsiteX129" fmla="*/ 114464 w 138946"/>
                  <a:gd name="connsiteY129" fmla="*/ 61684 h 103176"/>
                  <a:gd name="connsiteX130" fmla="*/ 118757 w 138946"/>
                  <a:gd name="connsiteY130" fmla="*/ 60730 h 103176"/>
                  <a:gd name="connsiteX131" fmla="*/ 121141 w 138946"/>
                  <a:gd name="connsiteY131" fmla="*/ 60730 h 103176"/>
                  <a:gd name="connsiteX132" fmla="*/ 124480 w 138946"/>
                  <a:gd name="connsiteY132" fmla="*/ 60253 h 103176"/>
                  <a:gd name="connsiteX133" fmla="*/ 127024 w 138946"/>
                  <a:gd name="connsiteY133" fmla="*/ 59617 h 103176"/>
                  <a:gd name="connsiteX134" fmla="*/ 127024 w 138946"/>
                  <a:gd name="connsiteY134" fmla="*/ 58663 h 103176"/>
                  <a:gd name="connsiteX135" fmla="*/ 126547 w 138946"/>
                  <a:gd name="connsiteY135" fmla="*/ 57232 h 103176"/>
                  <a:gd name="connsiteX136" fmla="*/ 125434 w 138946"/>
                  <a:gd name="connsiteY136" fmla="*/ 55006 h 103176"/>
                  <a:gd name="connsiteX137" fmla="*/ 121777 w 138946"/>
                  <a:gd name="connsiteY137" fmla="*/ 55006 h 103176"/>
                  <a:gd name="connsiteX138" fmla="*/ 120664 w 138946"/>
                  <a:gd name="connsiteY138" fmla="*/ 54212 h 103176"/>
                  <a:gd name="connsiteX139" fmla="*/ 121936 w 138946"/>
                  <a:gd name="connsiteY139" fmla="*/ 51032 h 103176"/>
                  <a:gd name="connsiteX140" fmla="*/ 121936 w 138946"/>
                  <a:gd name="connsiteY140" fmla="*/ 50078 h 103176"/>
                  <a:gd name="connsiteX141" fmla="*/ 121459 w 138946"/>
                  <a:gd name="connsiteY141" fmla="*/ 48806 h 103176"/>
                  <a:gd name="connsiteX142" fmla="*/ 120982 w 138946"/>
                  <a:gd name="connsiteY142" fmla="*/ 46740 h 103176"/>
                  <a:gd name="connsiteX143" fmla="*/ 121300 w 138946"/>
                  <a:gd name="connsiteY143" fmla="*/ 44037 h 103176"/>
                  <a:gd name="connsiteX144" fmla="*/ 122095 w 138946"/>
                  <a:gd name="connsiteY144" fmla="*/ 42288 h 103176"/>
                  <a:gd name="connsiteX145" fmla="*/ 122095 w 138946"/>
                  <a:gd name="connsiteY145" fmla="*/ 40857 h 103176"/>
                  <a:gd name="connsiteX146" fmla="*/ 121777 w 138946"/>
                  <a:gd name="connsiteY146" fmla="*/ 37837 h 103176"/>
                  <a:gd name="connsiteX147" fmla="*/ 121777 w 138946"/>
                  <a:gd name="connsiteY147" fmla="*/ 35134 h 103176"/>
                  <a:gd name="connsiteX148" fmla="*/ 122731 w 138946"/>
                  <a:gd name="connsiteY148" fmla="*/ 33862 h 103176"/>
                  <a:gd name="connsiteX149" fmla="*/ 124162 w 138946"/>
                  <a:gd name="connsiteY149" fmla="*/ 32591 h 103176"/>
                  <a:gd name="connsiteX150" fmla="*/ 125434 w 138946"/>
                  <a:gd name="connsiteY150" fmla="*/ 31955 h 103176"/>
                  <a:gd name="connsiteX151" fmla="*/ 126864 w 138946"/>
                  <a:gd name="connsiteY151" fmla="*/ 31955 h 103176"/>
                  <a:gd name="connsiteX152" fmla="*/ 127977 w 138946"/>
                  <a:gd name="connsiteY152" fmla="*/ 32591 h 103176"/>
                  <a:gd name="connsiteX153" fmla="*/ 128454 w 138946"/>
                  <a:gd name="connsiteY153" fmla="*/ 34021 h 103176"/>
                  <a:gd name="connsiteX154" fmla="*/ 128136 w 138946"/>
                  <a:gd name="connsiteY154" fmla="*/ 34975 h 103176"/>
                  <a:gd name="connsiteX155" fmla="*/ 127342 w 138946"/>
                  <a:gd name="connsiteY155" fmla="*/ 34975 h 103176"/>
                  <a:gd name="connsiteX156" fmla="*/ 127024 w 138946"/>
                  <a:gd name="connsiteY156" fmla="*/ 35452 h 103176"/>
                  <a:gd name="connsiteX157" fmla="*/ 128136 w 138946"/>
                  <a:gd name="connsiteY157" fmla="*/ 37360 h 103176"/>
                  <a:gd name="connsiteX158" fmla="*/ 129726 w 138946"/>
                  <a:gd name="connsiteY158" fmla="*/ 39108 h 103176"/>
                  <a:gd name="connsiteX159" fmla="*/ 130998 w 138946"/>
                  <a:gd name="connsiteY159" fmla="*/ 38791 h 103176"/>
                  <a:gd name="connsiteX160" fmla="*/ 132429 w 138946"/>
                  <a:gd name="connsiteY160" fmla="*/ 37360 h 103176"/>
                  <a:gd name="connsiteX161" fmla="*/ 133860 w 138946"/>
                  <a:gd name="connsiteY161" fmla="*/ 36247 h 103176"/>
                  <a:gd name="connsiteX162" fmla="*/ 135608 w 138946"/>
                  <a:gd name="connsiteY162" fmla="*/ 35293 h 103176"/>
                  <a:gd name="connsiteX163" fmla="*/ 136880 w 138946"/>
                  <a:gd name="connsiteY163" fmla="*/ 33385 h 103176"/>
                  <a:gd name="connsiteX164" fmla="*/ 137993 w 138946"/>
                  <a:gd name="connsiteY164" fmla="*/ 32114 h 103176"/>
                  <a:gd name="connsiteX165" fmla="*/ 138947 w 138946"/>
                  <a:gd name="connsiteY165" fmla="*/ 32114 h 103176"/>
                  <a:gd name="connsiteX166" fmla="*/ 138470 w 138946"/>
                  <a:gd name="connsiteY166" fmla="*/ 30683 h 103176"/>
                  <a:gd name="connsiteX167" fmla="*/ 134972 w 138946"/>
                  <a:gd name="connsiteY167" fmla="*/ 25754 h 103176"/>
                  <a:gd name="connsiteX168" fmla="*/ 133701 w 138946"/>
                  <a:gd name="connsiteY168" fmla="*/ 26549 h 103176"/>
                  <a:gd name="connsiteX169" fmla="*/ 132906 w 138946"/>
                  <a:gd name="connsiteY169" fmla="*/ 26549 h 103176"/>
                  <a:gd name="connsiteX170" fmla="*/ 133065 w 138946"/>
                  <a:gd name="connsiteY170" fmla="*/ 24801 h 103176"/>
                  <a:gd name="connsiteX171" fmla="*/ 133542 w 138946"/>
                  <a:gd name="connsiteY171" fmla="*/ 23688 h 103176"/>
                  <a:gd name="connsiteX172" fmla="*/ 134813 w 138946"/>
                  <a:gd name="connsiteY172" fmla="*/ 23688 h 103176"/>
                  <a:gd name="connsiteX173" fmla="*/ 135131 w 138946"/>
                  <a:gd name="connsiteY173" fmla="*/ 24483 h 103176"/>
                  <a:gd name="connsiteX174" fmla="*/ 135131 w 138946"/>
                  <a:gd name="connsiteY174" fmla="*/ 25754 h 103176"/>
                  <a:gd name="connsiteX175" fmla="*/ 29729 w 138946"/>
                  <a:gd name="connsiteY175" fmla="*/ 54529 h 103176"/>
                  <a:gd name="connsiteX176" fmla="*/ 30842 w 138946"/>
                  <a:gd name="connsiteY176" fmla="*/ 53258 h 103176"/>
                  <a:gd name="connsiteX177" fmla="*/ 30047 w 138946"/>
                  <a:gd name="connsiteY177" fmla="*/ 51986 h 103176"/>
                  <a:gd name="connsiteX178" fmla="*/ 28775 w 138946"/>
                  <a:gd name="connsiteY178" fmla="*/ 52781 h 103176"/>
                  <a:gd name="connsiteX179" fmla="*/ 28775 w 138946"/>
                  <a:gd name="connsiteY179" fmla="*/ 53258 h 103176"/>
                  <a:gd name="connsiteX180" fmla="*/ 29252 w 138946"/>
                  <a:gd name="connsiteY180" fmla="*/ 54847 h 103176"/>
                  <a:gd name="connsiteX181" fmla="*/ 29729 w 138946"/>
                  <a:gd name="connsiteY181" fmla="*/ 54847 h 10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</a:cxnLst>
                <a:rect l="l" t="t" r="r" b="b"/>
                <a:pathLst>
                  <a:path w="138946" h="103176">
                    <a:moveTo>
                      <a:pt x="63750" y="59140"/>
                    </a:moveTo>
                    <a:lnTo>
                      <a:pt x="64545" y="58663"/>
                    </a:lnTo>
                    <a:lnTo>
                      <a:pt x="67407" y="58981"/>
                    </a:lnTo>
                    <a:lnTo>
                      <a:pt x="67407" y="58027"/>
                    </a:lnTo>
                    <a:cubicBezTo>
                      <a:pt x="67407" y="58027"/>
                      <a:pt x="66453" y="56914"/>
                      <a:pt x="66453" y="56914"/>
                    </a:cubicBezTo>
                    <a:lnTo>
                      <a:pt x="64704" y="55642"/>
                    </a:lnTo>
                    <a:lnTo>
                      <a:pt x="60571" y="57073"/>
                    </a:lnTo>
                    <a:lnTo>
                      <a:pt x="58981" y="58345"/>
                    </a:lnTo>
                    <a:lnTo>
                      <a:pt x="61366" y="59140"/>
                    </a:lnTo>
                    <a:lnTo>
                      <a:pt x="63750" y="59458"/>
                    </a:lnTo>
                    <a:close/>
                    <a:moveTo>
                      <a:pt x="50237" y="55483"/>
                    </a:moveTo>
                    <a:lnTo>
                      <a:pt x="51668" y="54847"/>
                    </a:lnTo>
                    <a:lnTo>
                      <a:pt x="52463" y="54052"/>
                    </a:lnTo>
                    <a:lnTo>
                      <a:pt x="53576" y="52145"/>
                    </a:lnTo>
                    <a:lnTo>
                      <a:pt x="52622" y="50873"/>
                    </a:lnTo>
                    <a:lnTo>
                      <a:pt x="51509" y="52304"/>
                    </a:lnTo>
                    <a:lnTo>
                      <a:pt x="50396" y="52940"/>
                    </a:lnTo>
                    <a:lnTo>
                      <a:pt x="46263" y="54529"/>
                    </a:lnTo>
                    <a:lnTo>
                      <a:pt x="48170" y="55642"/>
                    </a:lnTo>
                    <a:lnTo>
                      <a:pt x="50237" y="55642"/>
                    </a:lnTo>
                    <a:close/>
                    <a:moveTo>
                      <a:pt x="81715" y="50396"/>
                    </a:moveTo>
                    <a:lnTo>
                      <a:pt x="82510" y="50396"/>
                    </a:lnTo>
                    <a:cubicBezTo>
                      <a:pt x="82510" y="50396"/>
                      <a:pt x="82828" y="49919"/>
                      <a:pt x="82828" y="49919"/>
                    </a:cubicBezTo>
                    <a:lnTo>
                      <a:pt x="81715" y="49124"/>
                    </a:lnTo>
                    <a:lnTo>
                      <a:pt x="80920" y="48011"/>
                    </a:lnTo>
                    <a:lnTo>
                      <a:pt x="80284" y="48011"/>
                    </a:lnTo>
                    <a:cubicBezTo>
                      <a:pt x="80284" y="48011"/>
                      <a:pt x="79012" y="49124"/>
                      <a:pt x="79012" y="49124"/>
                    </a:cubicBezTo>
                    <a:lnTo>
                      <a:pt x="79648" y="49919"/>
                    </a:lnTo>
                    <a:lnTo>
                      <a:pt x="81715" y="50396"/>
                    </a:lnTo>
                    <a:close/>
                    <a:moveTo>
                      <a:pt x="137516" y="32431"/>
                    </a:moveTo>
                    <a:lnTo>
                      <a:pt x="137198" y="15580"/>
                    </a:lnTo>
                    <a:lnTo>
                      <a:pt x="135291" y="13036"/>
                    </a:lnTo>
                    <a:lnTo>
                      <a:pt x="134813" y="13672"/>
                    </a:lnTo>
                    <a:lnTo>
                      <a:pt x="134019" y="13672"/>
                    </a:lnTo>
                    <a:cubicBezTo>
                      <a:pt x="134019" y="13672"/>
                      <a:pt x="132111" y="13195"/>
                      <a:pt x="132111" y="13195"/>
                    </a:cubicBezTo>
                    <a:lnTo>
                      <a:pt x="130998" y="11764"/>
                    </a:lnTo>
                    <a:lnTo>
                      <a:pt x="130998" y="10016"/>
                    </a:lnTo>
                    <a:cubicBezTo>
                      <a:pt x="130998" y="10016"/>
                      <a:pt x="131316" y="6836"/>
                      <a:pt x="131316" y="6836"/>
                    </a:cubicBezTo>
                    <a:lnTo>
                      <a:pt x="131793" y="3816"/>
                    </a:lnTo>
                    <a:lnTo>
                      <a:pt x="131793" y="636"/>
                    </a:lnTo>
                    <a:cubicBezTo>
                      <a:pt x="131793" y="636"/>
                      <a:pt x="130203" y="0"/>
                      <a:pt x="130203" y="0"/>
                    </a:cubicBezTo>
                    <a:lnTo>
                      <a:pt x="129090" y="0"/>
                    </a:lnTo>
                    <a:cubicBezTo>
                      <a:pt x="129090" y="0"/>
                      <a:pt x="128931" y="477"/>
                      <a:pt x="128931" y="477"/>
                    </a:cubicBezTo>
                    <a:lnTo>
                      <a:pt x="127500" y="4610"/>
                    </a:lnTo>
                    <a:lnTo>
                      <a:pt x="125116" y="8267"/>
                    </a:lnTo>
                    <a:lnTo>
                      <a:pt x="113033" y="17329"/>
                    </a:lnTo>
                    <a:lnTo>
                      <a:pt x="110490" y="20508"/>
                    </a:lnTo>
                    <a:lnTo>
                      <a:pt x="107310" y="23370"/>
                    </a:lnTo>
                    <a:lnTo>
                      <a:pt x="106833" y="25277"/>
                    </a:lnTo>
                    <a:lnTo>
                      <a:pt x="100951" y="31160"/>
                    </a:lnTo>
                    <a:lnTo>
                      <a:pt x="90935" y="38155"/>
                    </a:lnTo>
                    <a:lnTo>
                      <a:pt x="88392" y="41016"/>
                    </a:lnTo>
                    <a:lnTo>
                      <a:pt x="87438" y="43878"/>
                    </a:lnTo>
                    <a:lnTo>
                      <a:pt x="86166" y="45627"/>
                    </a:lnTo>
                    <a:lnTo>
                      <a:pt x="84894" y="46580"/>
                    </a:lnTo>
                    <a:lnTo>
                      <a:pt x="83940" y="48647"/>
                    </a:lnTo>
                    <a:lnTo>
                      <a:pt x="82828" y="51827"/>
                    </a:lnTo>
                    <a:lnTo>
                      <a:pt x="81079" y="54212"/>
                    </a:lnTo>
                    <a:lnTo>
                      <a:pt x="78376" y="55006"/>
                    </a:lnTo>
                    <a:lnTo>
                      <a:pt x="73925" y="57550"/>
                    </a:lnTo>
                    <a:lnTo>
                      <a:pt x="66612" y="60412"/>
                    </a:lnTo>
                    <a:lnTo>
                      <a:pt x="63909" y="60412"/>
                    </a:lnTo>
                    <a:cubicBezTo>
                      <a:pt x="63909" y="60412"/>
                      <a:pt x="50396" y="59776"/>
                      <a:pt x="50396" y="59776"/>
                    </a:cubicBezTo>
                    <a:lnTo>
                      <a:pt x="41652" y="58345"/>
                    </a:lnTo>
                    <a:lnTo>
                      <a:pt x="30842" y="58345"/>
                    </a:lnTo>
                    <a:cubicBezTo>
                      <a:pt x="30842" y="58345"/>
                      <a:pt x="26867" y="59458"/>
                      <a:pt x="26867" y="59458"/>
                    </a:cubicBezTo>
                    <a:lnTo>
                      <a:pt x="19395" y="62955"/>
                    </a:lnTo>
                    <a:lnTo>
                      <a:pt x="15580" y="63750"/>
                    </a:lnTo>
                    <a:lnTo>
                      <a:pt x="9539" y="63273"/>
                    </a:lnTo>
                    <a:lnTo>
                      <a:pt x="7790" y="62478"/>
                    </a:lnTo>
                    <a:lnTo>
                      <a:pt x="6359" y="60571"/>
                    </a:lnTo>
                    <a:lnTo>
                      <a:pt x="5723" y="55165"/>
                    </a:lnTo>
                    <a:lnTo>
                      <a:pt x="4769" y="54847"/>
                    </a:lnTo>
                    <a:lnTo>
                      <a:pt x="2703" y="55165"/>
                    </a:lnTo>
                    <a:lnTo>
                      <a:pt x="1590" y="53576"/>
                    </a:lnTo>
                    <a:lnTo>
                      <a:pt x="1113" y="52463"/>
                    </a:lnTo>
                    <a:lnTo>
                      <a:pt x="0" y="54052"/>
                    </a:lnTo>
                    <a:lnTo>
                      <a:pt x="0" y="58822"/>
                    </a:lnTo>
                    <a:cubicBezTo>
                      <a:pt x="0" y="58822"/>
                      <a:pt x="636" y="60253"/>
                      <a:pt x="636" y="60253"/>
                    </a:cubicBezTo>
                    <a:lnTo>
                      <a:pt x="1749" y="61524"/>
                    </a:lnTo>
                    <a:lnTo>
                      <a:pt x="3339" y="63432"/>
                    </a:lnTo>
                    <a:lnTo>
                      <a:pt x="4928" y="65340"/>
                    </a:lnTo>
                    <a:lnTo>
                      <a:pt x="6518" y="67248"/>
                    </a:lnTo>
                    <a:lnTo>
                      <a:pt x="8108" y="69155"/>
                    </a:lnTo>
                    <a:lnTo>
                      <a:pt x="9698" y="71063"/>
                    </a:lnTo>
                    <a:lnTo>
                      <a:pt x="11288" y="72971"/>
                    </a:lnTo>
                    <a:lnTo>
                      <a:pt x="12877" y="74879"/>
                    </a:lnTo>
                    <a:lnTo>
                      <a:pt x="14467" y="76786"/>
                    </a:lnTo>
                    <a:lnTo>
                      <a:pt x="16057" y="78694"/>
                    </a:lnTo>
                    <a:lnTo>
                      <a:pt x="17647" y="80602"/>
                    </a:lnTo>
                    <a:lnTo>
                      <a:pt x="19236" y="82510"/>
                    </a:lnTo>
                    <a:lnTo>
                      <a:pt x="20826" y="84417"/>
                    </a:lnTo>
                    <a:lnTo>
                      <a:pt x="22416" y="86325"/>
                    </a:lnTo>
                    <a:lnTo>
                      <a:pt x="24006" y="88233"/>
                    </a:lnTo>
                    <a:lnTo>
                      <a:pt x="25595" y="90141"/>
                    </a:lnTo>
                    <a:lnTo>
                      <a:pt x="27185" y="92048"/>
                    </a:lnTo>
                    <a:lnTo>
                      <a:pt x="28457" y="93638"/>
                    </a:lnTo>
                    <a:lnTo>
                      <a:pt x="30842" y="93956"/>
                    </a:lnTo>
                    <a:lnTo>
                      <a:pt x="31637" y="93956"/>
                    </a:lnTo>
                    <a:cubicBezTo>
                      <a:pt x="31637" y="93956"/>
                      <a:pt x="33862" y="94274"/>
                      <a:pt x="33862" y="94274"/>
                    </a:cubicBezTo>
                    <a:lnTo>
                      <a:pt x="37201" y="94751"/>
                    </a:lnTo>
                    <a:lnTo>
                      <a:pt x="41652" y="95387"/>
                    </a:lnTo>
                    <a:lnTo>
                      <a:pt x="46898" y="96023"/>
                    </a:lnTo>
                    <a:lnTo>
                      <a:pt x="52622" y="96818"/>
                    </a:lnTo>
                    <a:lnTo>
                      <a:pt x="58822" y="97613"/>
                    </a:lnTo>
                    <a:lnTo>
                      <a:pt x="65181" y="98407"/>
                    </a:lnTo>
                    <a:lnTo>
                      <a:pt x="71540" y="99202"/>
                    </a:lnTo>
                    <a:lnTo>
                      <a:pt x="77740" y="99997"/>
                    </a:lnTo>
                    <a:lnTo>
                      <a:pt x="83463" y="100792"/>
                    </a:lnTo>
                    <a:lnTo>
                      <a:pt x="88710" y="101428"/>
                    </a:lnTo>
                    <a:lnTo>
                      <a:pt x="93161" y="102064"/>
                    </a:lnTo>
                    <a:lnTo>
                      <a:pt x="96500" y="102541"/>
                    </a:lnTo>
                    <a:lnTo>
                      <a:pt x="98725" y="102859"/>
                    </a:lnTo>
                    <a:lnTo>
                      <a:pt x="99520" y="102859"/>
                    </a:lnTo>
                    <a:cubicBezTo>
                      <a:pt x="99520" y="102859"/>
                      <a:pt x="101746" y="103177"/>
                      <a:pt x="101746" y="103177"/>
                    </a:cubicBezTo>
                    <a:lnTo>
                      <a:pt x="102223" y="103177"/>
                    </a:lnTo>
                    <a:cubicBezTo>
                      <a:pt x="102223" y="103177"/>
                      <a:pt x="104131" y="100633"/>
                      <a:pt x="104131" y="100633"/>
                    </a:cubicBezTo>
                    <a:lnTo>
                      <a:pt x="104131" y="96182"/>
                    </a:lnTo>
                    <a:cubicBezTo>
                      <a:pt x="104131" y="96182"/>
                      <a:pt x="104290" y="93956"/>
                      <a:pt x="104290" y="93956"/>
                    </a:cubicBezTo>
                    <a:lnTo>
                      <a:pt x="104290" y="90617"/>
                    </a:lnTo>
                    <a:cubicBezTo>
                      <a:pt x="104290" y="90617"/>
                      <a:pt x="106515" y="86007"/>
                      <a:pt x="106515" y="86007"/>
                    </a:cubicBezTo>
                    <a:lnTo>
                      <a:pt x="108900" y="80125"/>
                    </a:lnTo>
                    <a:lnTo>
                      <a:pt x="110649" y="76150"/>
                    </a:lnTo>
                    <a:lnTo>
                      <a:pt x="112080" y="72653"/>
                    </a:lnTo>
                    <a:lnTo>
                      <a:pt x="113351" y="69950"/>
                    </a:lnTo>
                    <a:lnTo>
                      <a:pt x="113987" y="67089"/>
                    </a:lnTo>
                    <a:lnTo>
                      <a:pt x="113669" y="65022"/>
                    </a:lnTo>
                    <a:lnTo>
                      <a:pt x="112875" y="64227"/>
                    </a:lnTo>
                    <a:lnTo>
                      <a:pt x="112238" y="63273"/>
                    </a:lnTo>
                    <a:lnTo>
                      <a:pt x="114464" y="61684"/>
                    </a:lnTo>
                    <a:lnTo>
                      <a:pt x="118757" y="60730"/>
                    </a:lnTo>
                    <a:lnTo>
                      <a:pt x="121141" y="60730"/>
                    </a:lnTo>
                    <a:cubicBezTo>
                      <a:pt x="121141" y="60730"/>
                      <a:pt x="124480" y="60253"/>
                      <a:pt x="124480" y="60253"/>
                    </a:cubicBezTo>
                    <a:lnTo>
                      <a:pt x="127024" y="59617"/>
                    </a:lnTo>
                    <a:lnTo>
                      <a:pt x="127024" y="58663"/>
                    </a:lnTo>
                    <a:cubicBezTo>
                      <a:pt x="127024" y="58663"/>
                      <a:pt x="126547" y="57232"/>
                      <a:pt x="126547" y="57232"/>
                    </a:cubicBezTo>
                    <a:lnTo>
                      <a:pt x="125434" y="55006"/>
                    </a:lnTo>
                    <a:lnTo>
                      <a:pt x="121777" y="55006"/>
                    </a:lnTo>
                    <a:cubicBezTo>
                      <a:pt x="121777" y="55006"/>
                      <a:pt x="120664" y="54212"/>
                      <a:pt x="120664" y="54212"/>
                    </a:cubicBezTo>
                    <a:lnTo>
                      <a:pt x="121936" y="51032"/>
                    </a:lnTo>
                    <a:lnTo>
                      <a:pt x="121936" y="50078"/>
                    </a:lnTo>
                    <a:cubicBezTo>
                      <a:pt x="121936" y="50078"/>
                      <a:pt x="121459" y="48806"/>
                      <a:pt x="121459" y="48806"/>
                    </a:cubicBezTo>
                    <a:lnTo>
                      <a:pt x="120982" y="46740"/>
                    </a:lnTo>
                    <a:lnTo>
                      <a:pt x="121300" y="44037"/>
                    </a:lnTo>
                    <a:lnTo>
                      <a:pt x="122095" y="42288"/>
                    </a:lnTo>
                    <a:lnTo>
                      <a:pt x="122095" y="40857"/>
                    </a:lnTo>
                    <a:cubicBezTo>
                      <a:pt x="122095" y="40857"/>
                      <a:pt x="121777" y="37837"/>
                      <a:pt x="121777" y="37837"/>
                    </a:cubicBezTo>
                    <a:lnTo>
                      <a:pt x="121777" y="35134"/>
                    </a:lnTo>
                    <a:cubicBezTo>
                      <a:pt x="121777" y="35134"/>
                      <a:pt x="122731" y="33862"/>
                      <a:pt x="122731" y="33862"/>
                    </a:cubicBezTo>
                    <a:lnTo>
                      <a:pt x="124162" y="32591"/>
                    </a:lnTo>
                    <a:lnTo>
                      <a:pt x="125434" y="31955"/>
                    </a:lnTo>
                    <a:lnTo>
                      <a:pt x="126864" y="31955"/>
                    </a:lnTo>
                    <a:cubicBezTo>
                      <a:pt x="126864" y="31955"/>
                      <a:pt x="127977" y="32591"/>
                      <a:pt x="127977" y="32591"/>
                    </a:cubicBezTo>
                    <a:lnTo>
                      <a:pt x="128454" y="34021"/>
                    </a:lnTo>
                    <a:lnTo>
                      <a:pt x="128136" y="34975"/>
                    </a:lnTo>
                    <a:lnTo>
                      <a:pt x="127342" y="34975"/>
                    </a:lnTo>
                    <a:cubicBezTo>
                      <a:pt x="127342" y="34975"/>
                      <a:pt x="127024" y="35452"/>
                      <a:pt x="127024" y="35452"/>
                    </a:cubicBezTo>
                    <a:lnTo>
                      <a:pt x="128136" y="37360"/>
                    </a:lnTo>
                    <a:lnTo>
                      <a:pt x="129726" y="39108"/>
                    </a:lnTo>
                    <a:lnTo>
                      <a:pt x="130998" y="38791"/>
                    </a:lnTo>
                    <a:lnTo>
                      <a:pt x="132429" y="37360"/>
                    </a:lnTo>
                    <a:lnTo>
                      <a:pt x="133860" y="36247"/>
                    </a:lnTo>
                    <a:lnTo>
                      <a:pt x="135608" y="35293"/>
                    </a:lnTo>
                    <a:lnTo>
                      <a:pt x="136880" y="33385"/>
                    </a:lnTo>
                    <a:lnTo>
                      <a:pt x="137993" y="32114"/>
                    </a:lnTo>
                    <a:lnTo>
                      <a:pt x="138947" y="32114"/>
                    </a:lnTo>
                    <a:cubicBezTo>
                      <a:pt x="138947" y="32114"/>
                      <a:pt x="138470" y="30683"/>
                      <a:pt x="138470" y="30683"/>
                    </a:cubicBezTo>
                    <a:close/>
                    <a:moveTo>
                      <a:pt x="134972" y="25754"/>
                    </a:moveTo>
                    <a:lnTo>
                      <a:pt x="133701" y="26549"/>
                    </a:lnTo>
                    <a:lnTo>
                      <a:pt x="132906" y="26549"/>
                    </a:lnTo>
                    <a:cubicBezTo>
                      <a:pt x="132906" y="26549"/>
                      <a:pt x="133065" y="24801"/>
                      <a:pt x="133065" y="24801"/>
                    </a:cubicBezTo>
                    <a:lnTo>
                      <a:pt x="133542" y="23688"/>
                    </a:lnTo>
                    <a:lnTo>
                      <a:pt x="134813" y="23688"/>
                    </a:lnTo>
                    <a:cubicBezTo>
                      <a:pt x="134813" y="23688"/>
                      <a:pt x="135131" y="24483"/>
                      <a:pt x="135131" y="24483"/>
                    </a:cubicBezTo>
                    <a:lnTo>
                      <a:pt x="135131" y="25754"/>
                    </a:lnTo>
                    <a:close/>
                    <a:moveTo>
                      <a:pt x="29729" y="54529"/>
                    </a:moveTo>
                    <a:lnTo>
                      <a:pt x="30842" y="53258"/>
                    </a:lnTo>
                    <a:lnTo>
                      <a:pt x="30047" y="51986"/>
                    </a:lnTo>
                    <a:lnTo>
                      <a:pt x="28775" y="52781"/>
                    </a:lnTo>
                    <a:lnTo>
                      <a:pt x="28775" y="53258"/>
                    </a:lnTo>
                    <a:cubicBezTo>
                      <a:pt x="28775" y="53258"/>
                      <a:pt x="29252" y="54847"/>
                      <a:pt x="29252" y="54847"/>
                    </a:cubicBezTo>
                    <a:lnTo>
                      <a:pt x="29729" y="548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02" name="Freeform: Shape 5101">
                <a:extLst>
                  <a:ext uri="{FF2B5EF4-FFF2-40B4-BE49-F238E27FC236}">
                    <a16:creationId xmlns:a16="http://schemas.microsoft.com/office/drawing/2014/main" id="{34FB4BA0-9B82-426F-0965-2E24C3189FD8}"/>
                  </a:ext>
                </a:extLst>
              </p:cNvPr>
              <p:cNvSpPr/>
              <p:nvPr/>
            </p:nvSpPr>
            <p:spPr>
              <a:xfrm>
                <a:off x="1233019" y="2633154"/>
                <a:ext cx="9379" cy="7153"/>
              </a:xfrm>
              <a:custGeom>
                <a:avLst/>
                <a:gdLst>
                  <a:gd name="connsiteX0" fmla="*/ 9380 w 9379"/>
                  <a:gd name="connsiteY0" fmla="*/ 2226 h 7153"/>
                  <a:gd name="connsiteX1" fmla="*/ 8585 w 9379"/>
                  <a:gd name="connsiteY1" fmla="*/ 1272 h 7153"/>
                  <a:gd name="connsiteX2" fmla="*/ 4451 w 9379"/>
                  <a:gd name="connsiteY2" fmla="*/ 159 h 7153"/>
                  <a:gd name="connsiteX3" fmla="*/ 2544 w 9379"/>
                  <a:gd name="connsiteY3" fmla="*/ 0 h 7153"/>
                  <a:gd name="connsiteX4" fmla="*/ 1272 w 9379"/>
                  <a:gd name="connsiteY4" fmla="*/ 636 h 7153"/>
                  <a:gd name="connsiteX5" fmla="*/ 477 w 9379"/>
                  <a:gd name="connsiteY5" fmla="*/ 1590 h 7153"/>
                  <a:gd name="connsiteX6" fmla="*/ 0 w 9379"/>
                  <a:gd name="connsiteY6" fmla="*/ 3180 h 7153"/>
                  <a:gd name="connsiteX7" fmla="*/ 318 w 9379"/>
                  <a:gd name="connsiteY7" fmla="*/ 3815 h 7153"/>
                  <a:gd name="connsiteX8" fmla="*/ 477 w 9379"/>
                  <a:gd name="connsiteY8" fmla="*/ 4928 h 7153"/>
                  <a:gd name="connsiteX9" fmla="*/ 477 w 9379"/>
                  <a:gd name="connsiteY9" fmla="*/ 6200 h 7153"/>
                  <a:gd name="connsiteX10" fmla="*/ 1113 w 9379"/>
                  <a:gd name="connsiteY10" fmla="*/ 6995 h 7153"/>
                  <a:gd name="connsiteX11" fmla="*/ 2067 w 9379"/>
                  <a:gd name="connsiteY11" fmla="*/ 7154 h 7153"/>
                  <a:gd name="connsiteX12" fmla="*/ 3498 w 9379"/>
                  <a:gd name="connsiteY12" fmla="*/ 6836 h 7153"/>
                  <a:gd name="connsiteX13" fmla="*/ 4928 w 9379"/>
                  <a:gd name="connsiteY13" fmla="*/ 6359 h 7153"/>
                  <a:gd name="connsiteX14" fmla="*/ 7631 w 9379"/>
                  <a:gd name="connsiteY14" fmla="*/ 4928 h 7153"/>
                  <a:gd name="connsiteX15" fmla="*/ 8426 w 9379"/>
                  <a:gd name="connsiteY15" fmla="*/ 4769 h 7153"/>
                  <a:gd name="connsiteX16" fmla="*/ 8585 w 9379"/>
                  <a:gd name="connsiteY16" fmla="*/ 3974 h 7153"/>
                  <a:gd name="connsiteX17" fmla="*/ 9380 w 9379"/>
                  <a:gd name="connsiteY17" fmla="*/ 2861 h 7153"/>
                  <a:gd name="connsiteX18" fmla="*/ 9380 w 9379"/>
                  <a:gd name="connsiteY18" fmla="*/ 2226 h 7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379" h="7153">
                    <a:moveTo>
                      <a:pt x="9380" y="2226"/>
                    </a:moveTo>
                    <a:lnTo>
                      <a:pt x="8585" y="1272"/>
                    </a:lnTo>
                    <a:lnTo>
                      <a:pt x="4451" y="159"/>
                    </a:lnTo>
                    <a:lnTo>
                      <a:pt x="2544" y="0"/>
                    </a:lnTo>
                    <a:lnTo>
                      <a:pt x="1272" y="636"/>
                    </a:lnTo>
                    <a:lnTo>
                      <a:pt x="477" y="1590"/>
                    </a:lnTo>
                    <a:lnTo>
                      <a:pt x="0" y="3180"/>
                    </a:lnTo>
                    <a:lnTo>
                      <a:pt x="318" y="3815"/>
                    </a:lnTo>
                    <a:lnTo>
                      <a:pt x="477" y="4928"/>
                    </a:lnTo>
                    <a:lnTo>
                      <a:pt x="477" y="6200"/>
                    </a:lnTo>
                    <a:lnTo>
                      <a:pt x="1113" y="6995"/>
                    </a:lnTo>
                    <a:lnTo>
                      <a:pt x="2067" y="7154"/>
                    </a:lnTo>
                    <a:lnTo>
                      <a:pt x="3498" y="6836"/>
                    </a:lnTo>
                    <a:lnTo>
                      <a:pt x="4928" y="6359"/>
                    </a:lnTo>
                    <a:lnTo>
                      <a:pt x="7631" y="4928"/>
                    </a:lnTo>
                    <a:lnTo>
                      <a:pt x="8426" y="4769"/>
                    </a:lnTo>
                    <a:lnTo>
                      <a:pt x="8585" y="3974"/>
                    </a:lnTo>
                    <a:lnTo>
                      <a:pt x="9380" y="2861"/>
                    </a:lnTo>
                    <a:lnTo>
                      <a:pt x="9380" y="22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</p:grpSp>
        <p:sp>
          <p:nvSpPr>
            <p:cNvPr id="5103" name="Freeform: Shape 5102">
              <a:extLst>
                <a:ext uri="{FF2B5EF4-FFF2-40B4-BE49-F238E27FC236}">
                  <a16:creationId xmlns:a16="http://schemas.microsoft.com/office/drawing/2014/main" id="{83D156AF-EB3C-D0BC-0BD9-FA0033072CBA}"/>
                </a:ext>
              </a:extLst>
            </p:cNvPr>
            <p:cNvSpPr/>
            <p:nvPr/>
          </p:nvSpPr>
          <p:spPr>
            <a:xfrm>
              <a:off x="1916307" y="4379846"/>
              <a:ext cx="223205" cy="200312"/>
            </a:xfrm>
            <a:custGeom>
              <a:avLst/>
              <a:gdLst>
                <a:gd name="connsiteX0" fmla="*/ 222728 w 223205"/>
                <a:gd name="connsiteY0" fmla="*/ 122254 h 200312"/>
                <a:gd name="connsiteX1" fmla="*/ 220344 w 223205"/>
                <a:gd name="connsiteY1" fmla="*/ 118439 h 200312"/>
                <a:gd name="connsiteX2" fmla="*/ 218595 w 223205"/>
                <a:gd name="connsiteY2" fmla="*/ 115259 h 200312"/>
                <a:gd name="connsiteX3" fmla="*/ 217005 w 223205"/>
                <a:gd name="connsiteY3" fmla="*/ 110172 h 200312"/>
                <a:gd name="connsiteX4" fmla="*/ 218595 w 223205"/>
                <a:gd name="connsiteY4" fmla="*/ 105879 h 200312"/>
                <a:gd name="connsiteX5" fmla="*/ 219072 w 223205"/>
                <a:gd name="connsiteY5" fmla="*/ 103177 h 200312"/>
                <a:gd name="connsiteX6" fmla="*/ 219072 w 223205"/>
                <a:gd name="connsiteY6" fmla="*/ 101746 h 200312"/>
                <a:gd name="connsiteX7" fmla="*/ 218436 w 223205"/>
                <a:gd name="connsiteY7" fmla="*/ 100474 h 200312"/>
                <a:gd name="connsiteX8" fmla="*/ 216687 w 223205"/>
                <a:gd name="connsiteY8" fmla="*/ 99520 h 200312"/>
                <a:gd name="connsiteX9" fmla="*/ 215256 w 223205"/>
                <a:gd name="connsiteY9" fmla="*/ 98884 h 200312"/>
                <a:gd name="connsiteX10" fmla="*/ 214779 w 223205"/>
                <a:gd name="connsiteY10" fmla="*/ 97135 h 200312"/>
                <a:gd name="connsiteX11" fmla="*/ 214779 w 223205"/>
                <a:gd name="connsiteY11" fmla="*/ 95069 h 200312"/>
                <a:gd name="connsiteX12" fmla="*/ 215415 w 223205"/>
                <a:gd name="connsiteY12" fmla="*/ 93956 h 200312"/>
                <a:gd name="connsiteX13" fmla="*/ 219231 w 223205"/>
                <a:gd name="connsiteY13" fmla="*/ 92048 h 200312"/>
                <a:gd name="connsiteX14" fmla="*/ 220026 w 223205"/>
                <a:gd name="connsiteY14" fmla="*/ 90935 h 200312"/>
                <a:gd name="connsiteX15" fmla="*/ 220503 w 223205"/>
                <a:gd name="connsiteY15" fmla="*/ 89823 h 200312"/>
                <a:gd name="connsiteX16" fmla="*/ 220503 w 223205"/>
                <a:gd name="connsiteY16" fmla="*/ 88233 h 200312"/>
                <a:gd name="connsiteX17" fmla="*/ 221775 w 223205"/>
                <a:gd name="connsiteY17" fmla="*/ 84100 h 200312"/>
                <a:gd name="connsiteX18" fmla="*/ 223205 w 223205"/>
                <a:gd name="connsiteY18" fmla="*/ 80125 h 200312"/>
                <a:gd name="connsiteX19" fmla="*/ 223205 w 223205"/>
                <a:gd name="connsiteY19" fmla="*/ 78694 h 200312"/>
                <a:gd name="connsiteX20" fmla="*/ 222728 w 223205"/>
                <a:gd name="connsiteY20" fmla="*/ 77422 h 200312"/>
                <a:gd name="connsiteX21" fmla="*/ 222251 w 223205"/>
                <a:gd name="connsiteY21" fmla="*/ 75197 h 200312"/>
                <a:gd name="connsiteX22" fmla="*/ 221934 w 223205"/>
                <a:gd name="connsiteY22" fmla="*/ 71858 h 200312"/>
                <a:gd name="connsiteX23" fmla="*/ 221934 w 223205"/>
                <a:gd name="connsiteY23" fmla="*/ 62478 h 200312"/>
                <a:gd name="connsiteX24" fmla="*/ 222728 w 223205"/>
                <a:gd name="connsiteY24" fmla="*/ 52781 h 200312"/>
                <a:gd name="connsiteX25" fmla="*/ 222410 w 223205"/>
                <a:gd name="connsiteY25" fmla="*/ 47376 h 200312"/>
                <a:gd name="connsiteX26" fmla="*/ 220026 w 223205"/>
                <a:gd name="connsiteY26" fmla="*/ 41016 h 200312"/>
                <a:gd name="connsiteX27" fmla="*/ 220026 w 223205"/>
                <a:gd name="connsiteY27" fmla="*/ 36565 h 200312"/>
                <a:gd name="connsiteX28" fmla="*/ 221615 w 223205"/>
                <a:gd name="connsiteY28" fmla="*/ 33385 h 200312"/>
                <a:gd name="connsiteX29" fmla="*/ 221934 w 223205"/>
                <a:gd name="connsiteY29" fmla="*/ 31478 h 200312"/>
                <a:gd name="connsiteX30" fmla="*/ 220662 w 223205"/>
                <a:gd name="connsiteY30" fmla="*/ 31478 h 200312"/>
                <a:gd name="connsiteX31" fmla="*/ 217959 w 223205"/>
                <a:gd name="connsiteY31" fmla="*/ 31001 h 200312"/>
                <a:gd name="connsiteX32" fmla="*/ 216051 w 223205"/>
                <a:gd name="connsiteY32" fmla="*/ 30365 h 200312"/>
                <a:gd name="connsiteX33" fmla="*/ 213031 w 223205"/>
                <a:gd name="connsiteY33" fmla="*/ 27821 h 200312"/>
                <a:gd name="connsiteX34" fmla="*/ 207784 w 223205"/>
                <a:gd name="connsiteY34" fmla="*/ 25595 h 200312"/>
                <a:gd name="connsiteX35" fmla="*/ 201743 w 223205"/>
                <a:gd name="connsiteY35" fmla="*/ 23688 h 200312"/>
                <a:gd name="connsiteX36" fmla="*/ 193000 w 223205"/>
                <a:gd name="connsiteY36" fmla="*/ 23052 h 200312"/>
                <a:gd name="connsiteX37" fmla="*/ 185686 w 223205"/>
                <a:gd name="connsiteY37" fmla="*/ 16693 h 200312"/>
                <a:gd name="connsiteX38" fmla="*/ 179963 w 223205"/>
                <a:gd name="connsiteY38" fmla="*/ 15739 h 200312"/>
                <a:gd name="connsiteX39" fmla="*/ 178215 w 223205"/>
                <a:gd name="connsiteY39" fmla="*/ 14944 h 200312"/>
                <a:gd name="connsiteX40" fmla="*/ 172809 w 223205"/>
                <a:gd name="connsiteY40" fmla="*/ 11129 h 200312"/>
                <a:gd name="connsiteX41" fmla="*/ 164224 w 223205"/>
                <a:gd name="connsiteY41" fmla="*/ 10810 h 200312"/>
                <a:gd name="connsiteX42" fmla="*/ 155322 w 223205"/>
                <a:gd name="connsiteY42" fmla="*/ 10493 h 200312"/>
                <a:gd name="connsiteX43" fmla="*/ 149757 w 223205"/>
                <a:gd name="connsiteY43" fmla="*/ 10493 h 200312"/>
                <a:gd name="connsiteX44" fmla="*/ 148963 w 223205"/>
                <a:gd name="connsiteY44" fmla="*/ 9857 h 200312"/>
                <a:gd name="connsiteX45" fmla="*/ 148645 w 223205"/>
                <a:gd name="connsiteY45" fmla="*/ 4611 h 200312"/>
                <a:gd name="connsiteX46" fmla="*/ 148645 w 223205"/>
                <a:gd name="connsiteY46" fmla="*/ 0 h 200312"/>
                <a:gd name="connsiteX47" fmla="*/ 144352 w 223205"/>
                <a:gd name="connsiteY47" fmla="*/ 0 h 200312"/>
                <a:gd name="connsiteX48" fmla="*/ 137039 w 223205"/>
                <a:gd name="connsiteY48" fmla="*/ 0 h 200312"/>
                <a:gd name="connsiteX49" fmla="*/ 129408 w 223205"/>
                <a:gd name="connsiteY49" fmla="*/ 0 h 200312"/>
                <a:gd name="connsiteX50" fmla="*/ 122413 w 223205"/>
                <a:gd name="connsiteY50" fmla="*/ 1590 h 200312"/>
                <a:gd name="connsiteX51" fmla="*/ 116690 w 223205"/>
                <a:gd name="connsiteY51" fmla="*/ 3974 h 200312"/>
                <a:gd name="connsiteX52" fmla="*/ 109854 w 223205"/>
                <a:gd name="connsiteY52" fmla="*/ 7631 h 200312"/>
                <a:gd name="connsiteX53" fmla="*/ 107628 w 223205"/>
                <a:gd name="connsiteY53" fmla="*/ 9062 h 200312"/>
                <a:gd name="connsiteX54" fmla="*/ 105879 w 223205"/>
                <a:gd name="connsiteY54" fmla="*/ 10175 h 200312"/>
                <a:gd name="connsiteX55" fmla="*/ 104767 w 223205"/>
                <a:gd name="connsiteY55" fmla="*/ 11606 h 200312"/>
                <a:gd name="connsiteX56" fmla="*/ 104290 w 223205"/>
                <a:gd name="connsiteY56" fmla="*/ 14785 h 200312"/>
                <a:gd name="connsiteX57" fmla="*/ 104290 w 223205"/>
                <a:gd name="connsiteY57" fmla="*/ 19554 h 200312"/>
                <a:gd name="connsiteX58" fmla="*/ 103654 w 223205"/>
                <a:gd name="connsiteY58" fmla="*/ 23052 h 200312"/>
                <a:gd name="connsiteX59" fmla="*/ 101587 w 223205"/>
                <a:gd name="connsiteY59" fmla="*/ 26231 h 200312"/>
                <a:gd name="connsiteX60" fmla="*/ 104290 w 223205"/>
                <a:gd name="connsiteY60" fmla="*/ 27344 h 200312"/>
                <a:gd name="connsiteX61" fmla="*/ 105562 w 223205"/>
                <a:gd name="connsiteY61" fmla="*/ 27344 h 200312"/>
                <a:gd name="connsiteX62" fmla="*/ 106833 w 223205"/>
                <a:gd name="connsiteY62" fmla="*/ 27344 h 200312"/>
                <a:gd name="connsiteX63" fmla="*/ 107469 w 223205"/>
                <a:gd name="connsiteY63" fmla="*/ 27980 h 200312"/>
                <a:gd name="connsiteX64" fmla="*/ 108105 w 223205"/>
                <a:gd name="connsiteY64" fmla="*/ 28298 h 200312"/>
                <a:gd name="connsiteX65" fmla="*/ 107469 w 223205"/>
                <a:gd name="connsiteY65" fmla="*/ 28775 h 200312"/>
                <a:gd name="connsiteX66" fmla="*/ 106833 w 223205"/>
                <a:gd name="connsiteY66" fmla="*/ 29729 h 200312"/>
                <a:gd name="connsiteX67" fmla="*/ 106515 w 223205"/>
                <a:gd name="connsiteY67" fmla="*/ 30683 h 200312"/>
                <a:gd name="connsiteX68" fmla="*/ 105720 w 223205"/>
                <a:gd name="connsiteY68" fmla="*/ 30683 h 200312"/>
                <a:gd name="connsiteX69" fmla="*/ 104767 w 223205"/>
                <a:gd name="connsiteY69" fmla="*/ 30365 h 200312"/>
                <a:gd name="connsiteX70" fmla="*/ 104449 w 223205"/>
                <a:gd name="connsiteY70" fmla="*/ 31796 h 200312"/>
                <a:gd name="connsiteX71" fmla="*/ 103813 w 223205"/>
                <a:gd name="connsiteY71" fmla="*/ 33067 h 200312"/>
                <a:gd name="connsiteX72" fmla="*/ 102700 w 223205"/>
                <a:gd name="connsiteY72" fmla="*/ 33703 h 200312"/>
                <a:gd name="connsiteX73" fmla="*/ 101905 w 223205"/>
                <a:gd name="connsiteY73" fmla="*/ 34180 h 200312"/>
                <a:gd name="connsiteX74" fmla="*/ 100792 w 223205"/>
                <a:gd name="connsiteY74" fmla="*/ 33862 h 200312"/>
                <a:gd name="connsiteX75" fmla="*/ 99997 w 223205"/>
                <a:gd name="connsiteY75" fmla="*/ 33226 h 200312"/>
                <a:gd name="connsiteX76" fmla="*/ 99997 w 223205"/>
                <a:gd name="connsiteY76" fmla="*/ 32432 h 200312"/>
                <a:gd name="connsiteX77" fmla="*/ 99838 w 223205"/>
                <a:gd name="connsiteY77" fmla="*/ 31319 h 200312"/>
                <a:gd name="connsiteX78" fmla="*/ 98884 w 223205"/>
                <a:gd name="connsiteY78" fmla="*/ 31001 h 200312"/>
                <a:gd name="connsiteX79" fmla="*/ 97613 w 223205"/>
                <a:gd name="connsiteY79" fmla="*/ 31478 h 200312"/>
                <a:gd name="connsiteX80" fmla="*/ 96818 w 223205"/>
                <a:gd name="connsiteY80" fmla="*/ 31796 h 200312"/>
                <a:gd name="connsiteX81" fmla="*/ 95864 w 223205"/>
                <a:gd name="connsiteY81" fmla="*/ 32113 h 200312"/>
                <a:gd name="connsiteX82" fmla="*/ 94592 w 223205"/>
                <a:gd name="connsiteY82" fmla="*/ 32749 h 200312"/>
                <a:gd name="connsiteX83" fmla="*/ 93638 w 223205"/>
                <a:gd name="connsiteY83" fmla="*/ 33703 h 200312"/>
                <a:gd name="connsiteX84" fmla="*/ 93161 w 223205"/>
                <a:gd name="connsiteY84" fmla="*/ 34975 h 200312"/>
                <a:gd name="connsiteX85" fmla="*/ 93161 w 223205"/>
                <a:gd name="connsiteY85" fmla="*/ 35929 h 200312"/>
                <a:gd name="connsiteX86" fmla="*/ 93161 w 223205"/>
                <a:gd name="connsiteY86" fmla="*/ 35929 h 200312"/>
                <a:gd name="connsiteX87" fmla="*/ 92207 w 223205"/>
                <a:gd name="connsiteY87" fmla="*/ 35134 h 200312"/>
                <a:gd name="connsiteX88" fmla="*/ 91094 w 223205"/>
                <a:gd name="connsiteY88" fmla="*/ 33862 h 200312"/>
                <a:gd name="connsiteX89" fmla="*/ 89982 w 223205"/>
                <a:gd name="connsiteY89" fmla="*/ 33862 h 200312"/>
                <a:gd name="connsiteX90" fmla="*/ 87120 w 223205"/>
                <a:gd name="connsiteY90" fmla="*/ 34498 h 200312"/>
                <a:gd name="connsiteX91" fmla="*/ 84576 w 223205"/>
                <a:gd name="connsiteY91" fmla="*/ 35134 h 200312"/>
                <a:gd name="connsiteX92" fmla="*/ 83623 w 223205"/>
                <a:gd name="connsiteY92" fmla="*/ 35770 h 200312"/>
                <a:gd name="connsiteX93" fmla="*/ 83146 w 223205"/>
                <a:gd name="connsiteY93" fmla="*/ 36883 h 200312"/>
                <a:gd name="connsiteX94" fmla="*/ 82669 w 223205"/>
                <a:gd name="connsiteY94" fmla="*/ 38314 h 200312"/>
                <a:gd name="connsiteX95" fmla="*/ 82669 w 223205"/>
                <a:gd name="connsiteY95" fmla="*/ 39268 h 200312"/>
                <a:gd name="connsiteX96" fmla="*/ 83146 w 223205"/>
                <a:gd name="connsiteY96" fmla="*/ 39745 h 200312"/>
                <a:gd name="connsiteX97" fmla="*/ 83146 w 223205"/>
                <a:gd name="connsiteY97" fmla="*/ 40381 h 200312"/>
                <a:gd name="connsiteX98" fmla="*/ 82351 w 223205"/>
                <a:gd name="connsiteY98" fmla="*/ 41334 h 200312"/>
                <a:gd name="connsiteX99" fmla="*/ 81556 w 223205"/>
                <a:gd name="connsiteY99" fmla="*/ 41811 h 200312"/>
                <a:gd name="connsiteX100" fmla="*/ 80125 w 223205"/>
                <a:gd name="connsiteY100" fmla="*/ 41334 h 200312"/>
                <a:gd name="connsiteX101" fmla="*/ 79012 w 223205"/>
                <a:gd name="connsiteY101" fmla="*/ 41016 h 200312"/>
                <a:gd name="connsiteX102" fmla="*/ 78535 w 223205"/>
                <a:gd name="connsiteY102" fmla="*/ 41334 h 200312"/>
                <a:gd name="connsiteX103" fmla="*/ 77740 w 223205"/>
                <a:gd name="connsiteY103" fmla="*/ 42129 h 200312"/>
                <a:gd name="connsiteX104" fmla="*/ 76469 w 223205"/>
                <a:gd name="connsiteY104" fmla="*/ 43242 h 200312"/>
                <a:gd name="connsiteX105" fmla="*/ 75674 w 223205"/>
                <a:gd name="connsiteY105" fmla="*/ 44037 h 200312"/>
                <a:gd name="connsiteX106" fmla="*/ 74879 w 223205"/>
                <a:gd name="connsiteY106" fmla="*/ 44355 h 200312"/>
                <a:gd name="connsiteX107" fmla="*/ 73130 w 223205"/>
                <a:gd name="connsiteY107" fmla="*/ 44832 h 200312"/>
                <a:gd name="connsiteX108" fmla="*/ 71858 w 223205"/>
                <a:gd name="connsiteY108" fmla="*/ 45786 h 200312"/>
                <a:gd name="connsiteX109" fmla="*/ 71222 w 223205"/>
                <a:gd name="connsiteY109" fmla="*/ 46422 h 200312"/>
                <a:gd name="connsiteX110" fmla="*/ 70745 w 223205"/>
                <a:gd name="connsiteY110" fmla="*/ 47057 h 200312"/>
                <a:gd name="connsiteX111" fmla="*/ 70268 w 223205"/>
                <a:gd name="connsiteY111" fmla="*/ 48170 h 200312"/>
                <a:gd name="connsiteX112" fmla="*/ 68997 w 223205"/>
                <a:gd name="connsiteY112" fmla="*/ 50714 h 200312"/>
                <a:gd name="connsiteX113" fmla="*/ 68043 w 223205"/>
                <a:gd name="connsiteY113" fmla="*/ 52781 h 200312"/>
                <a:gd name="connsiteX114" fmla="*/ 67725 w 223205"/>
                <a:gd name="connsiteY114" fmla="*/ 52781 h 200312"/>
                <a:gd name="connsiteX115" fmla="*/ 67248 w 223205"/>
                <a:gd name="connsiteY115" fmla="*/ 53416 h 200312"/>
                <a:gd name="connsiteX116" fmla="*/ 65817 w 223205"/>
                <a:gd name="connsiteY116" fmla="*/ 54371 h 200312"/>
                <a:gd name="connsiteX117" fmla="*/ 64545 w 223205"/>
                <a:gd name="connsiteY117" fmla="*/ 55165 h 200312"/>
                <a:gd name="connsiteX118" fmla="*/ 64068 w 223205"/>
                <a:gd name="connsiteY118" fmla="*/ 55801 h 200312"/>
                <a:gd name="connsiteX119" fmla="*/ 64386 w 223205"/>
                <a:gd name="connsiteY119" fmla="*/ 55801 h 200312"/>
                <a:gd name="connsiteX120" fmla="*/ 64704 w 223205"/>
                <a:gd name="connsiteY120" fmla="*/ 55960 h 200312"/>
                <a:gd name="connsiteX121" fmla="*/ 64386 w 223205"/>
                <a:gd name="connsiteY121" fmla="*/ 56278 h 200312"/>
                <a:gd name="connsiteX122" fmla="*/ 63114 w 223205"/>
                <a:gd name="connsiteY122" fmla="*/ 56596 h 200312"/>
                <a:gd name="connsiteX123" fmla="*/ 61525 w 223205"/>
                <a:gd name="connsiteY123" fmla="*/ 57232 h 200312"/>
                <a:gd name="connsiteX124" fmla="*/ 59458 w 223205"/>
                <a:gd name="connsiteY124" fmla="*/ 59458 h 200312"/>
                <a:gd name="connsiteX125" fmla="*/ 57868 w 223205"/>
                <a:gd name="connsiteY125" fmla="*/ 61684 h 200312"/>
                <a:gd name="connsiteX126" fmla="*/ 56914 w 223205"/>
                <a:gd name="connsiteY126" fmla="*/ 63114 h 200312"/>
                <a:gd name="connsiteX127" fmla="*/ 55960 w 223205"/>
                <a:gd name="connsiteY127" fmla="*/ 64386 h 200312"/>
                <a:gd name="connsiteX128" fmla="*/ 54529 w 223205"/>
                <a:gd name="connsiteY128" fmla="*/ 66453 h 200312"/>
                <a:gd name="connsiteX129" fmla="*/ 53417 w 223205"/>
                <a:gd name="connsiteY129" fmla="*/ 67725 h 200312"/>
                <a:gd name="connsiteX130" fmla="*/ 52622 w 223205"/>
                <a:gd name="connsiteY130" fmla="*/ 67725 h 200312"/>
                <a:gd name="connsiteX131" fmla="*/ 51668 w 223205"/>
                <a:gd name="connsiteY131" fmla="*/ 67725 h 200312"/>
                <a:gd name="connsiteX132" fmla="*/ 44832 w 223205"/>
                <a:gd name="connsiteY132" fmla="*/ 70109 h 200312"/>
                <a:gd name="connsiteX133" fmla="*/ 38950 w 223205"/>
                <a:gd name="connsiteY133" fmla="*/ 69473 h 200312"/>
                <a:gd name="connsiteX134" fmla="*/ 31955 w 223205"/>
                <a:gd name="connsiteY134" fmla="*/ 66771 h 200312"/>
                <a:gd name="connsiteX135" fmla="*/ 26390 w 223205"/>
                <a:gd name="connsiteY135" fmla="*/ 66294 h 200312"/>
                <a:gd name="connsiteX136" fmla="*/ 22257 w 223205"/>
                <a:gd name="connsiteY136" fmla="*/ 68043 h 200312"/>
                <a:gd name="connsiteX137" fmla="*/ 18442 w 223205"/>
                <a:gd name="connsiteY137" fmla="*/ 67566 h 200312"/>
                <a:gd name="connsiteX138" fmla="*/ 14944 w 223205"/>
                <a:gd name="connsiteY138" fmla="*/ 64863 h 200312"/>
                <a:gd name="connsiteX139" fmla="*/ 12082 w 223205"/>
                <a:gd name="connsiteY139" fmla="*/ 63909 h 200312"/>
                <a:gd name="connsiteX140" fmla="*/ 9698 w 223205"/>
                <a:gd name="connsiteY140" fmla="*/ 64704 h 200312"/>
                <a:gd name="connsiteX141" fmla="*/ 6677 w 223205"/>
                <a:gd name="connsiteY141" fmla="*/ 64704 h 200312"/>
                <a:gd name="connsiteX142" fmla="*/ 1113 w 223205"/>
                <a:gd name="connsiteY142" fmla="*/ 63114 h 200312"/>
                <a:gd name="connsiteX143" fmla="*/ 477 w 223205"/>
                <a:gd name="connsiteY143" fmla="*/ 64545 h 200312"/>
                <a:gd name="connsiteX144" fmla="*/ 0 w 223205"/>
                <a:gd name="connsiteY144" fmla="*/ 66612 h 200312"/>
                <a:gd name="connsiteX145" fmla="*/ 477 w 223205"/>
                <a:gd name="connsiteY145" fmla="*/ 68202 h 200312"/>
                <a:gd name="connsiteX146" fmla="*/ 1590 w 223205"/>
                <a:gd name="connsiteY146" fmla="*/ 70269 h 200312"/>
                <a:gd name="connsiteX147" fmla="*/ 3180 w 223205"/>
                <a:gd name="connsiteY147" fmla="*/ 72176 h 200312"/>
                <a:gd name="connsiteX148" fmla="*/ 4451 w 223205"/>
                <a:gd name="connsiteY148" fmla="*/ 73289 h 200312"/>
                <a:gd name="connsiteX149" fmla="*/ 5882 w 223205"/>
                <a:gd name="connsiteY149" fmla="*/ 75992 h 200312"/>
                <a:gd name="connsiteX150" fmla="*/ 7313 w 223205"/>
                <a:gd name="connsiteY150" fmla="*/ 79489 h 200312"/>
                <a:gd name="connsiteX151" fmla="*/ 9221 w 223205"/>
                <a:gd name="connsiteY151" fmla="*/ 82192 h 200312"/>
                <a:gd name="connsiteX152" fmla="*/ 15103 w 223205"/>
                <a:gd name="connsiteY152" fmla="*/ 88392 h 200312"/>
                <a:gd name="connsiteX153" fmla="*/ 15739 w 223205"/>
                <a:gd name="connsiteY153" fmla="*/ 90618 h 200312"/>
                <a:gd name="connsiteX154" fmla="*/ 16534 w 223205"/>
                <a:gd name="connsiteY154" fmla="*/ 92843 h 200312"/>
                <a:gd name="connsiteX155" fmla="*/ 20190 w 223205"/>
                <a:gd name="connsiteY155" fmla="*/ 96977 h 200312"/>
                <a:gd name="connsiteX156" fmla="*/ 20826 w 223205"/>
                <a:gd name="connsiteY156" fmla="*/ 98407 h 200312"/>
                <a:gd name="connsiteX157" fmla="*/ 20508 w 223205"/>
                <a:gd name="connsiteY157" fmla="*/ 101269 h 200312"/>
                <a:gd name="connsiteX158" fmla="*/ 24324 w 223205"/>
                <a:gd name="connsiteY158" fmla="*/ 109854 h 200312"/>
                <a:gd name="connsiteX159" fmla="*/ 26867 w 223205"/>
                <a:gd name="connsiteY159" fmla="*/ 114782 h 200312"/>
                <a:gd name="connsiteX160" fmla="*/ 28934 w 223205"/>
                <a:gd name="connsiteY160" fmla="*/ 115736 h 200312"/>
                <a:gd name="connsiteX161" fmla="*/ 35611 w 223205"/>
                <a:gd name="connsiteY161" fmla="*/ 120982 h 200312"/>
                <a:gd name="connsiteX162" fmla="*/ 41493 w 223205"/>
                <a:gd name="connsiteY162" fmla="*/ 125275 h 200312"/>
                <a:gd name="connsiteX163" fmla="*/ 48329 w 223205"/>
                <a:gd name="connsiteY163" fmla="*/ 128136 h 200312"/>
                <a:gd name="connsiteX164" fmla="*/ 53417 w 223205"/>
                <a:gd name="connsiteY164" fmla="*/ 130044 h 200312"/>
                <a:gd name="connsiteX165" fmla="*/ 55960 w 223205"/>
                <a:gd name="connsiteY165" fmla="*/ 131475 h 200312"/>
                <a:gd name="connsiteX166" fmla="*/ 57232 w 223205"/>
                <a:gd name="connsiteY166" fmla="*/ 132747 h 200312"/>
                <a:gd name="connsiteX167" fmla="*/ 58186 w 223205"/>
                <a:gd name="connsiteY167" fmla="*/ 135291 h 200312"/>
                <a:gd name="connsiteX168" fmla="*/ 58663 w 223205"/>
                <a:gd name="connsiteY168" fmla="*/ 139742 h 200312"/>
                <a:gd name="connsiteX169" fmla="*/ 58663 w 223205"/>
                <a:gd name="connsiteY169" fmla="*/ 142603 h 200312"/>
                <a:gd name="connsiteX170" fmla="*/ 64227 w 223205"/>
                <a:gd name="connsiteY170" fmla="*/ 142603 h 200312"/>
                <a:gd name="connsiteX171" fmla="*/ 68679 w 223205"/>
                <a:gd name="connsiteY171" fmla="*/ 142921 h 200312"/>
                <a:gd name="connsiteX172" fmla="*/ 70268 w 223205"/>
                <a:gd name="connsiteY172" fmla="*/ 143557 h 200312"/>
                <a:gd name="connsiteX173" fmla="*/ 70904 w 223205"/>
                <a:gd name="connsiteY173" fmla="*/ 144352 h 200312"/>
                <a:gd name="connsiteX174" fmla="*/ 70904 w 223205"/>
                <a:gd name="connsiteY174" fmla="*/ 146260 h 200312"/>
                <a:gd name="connsiteX175" fmla="*/ 70904 w 223205"/>
                <a:gd name="connsiteY175" fmla="*/ 149122 h 200312"/>
                <a:gd name="connsiteX176" fmla="*/ 70904 w 223205"/>
                <a:gd name="connsiteY176" fmla="*/ 151347 h 200312"/>
                <a:gd name="connsiteX177" fmla="*/ 70586 w 223205"/>
                <a:gd name="connsiteY177" fmla="*/ 153732 h 200312"/>
                <a:gd name="connsiteX178" fmla="*/ 70268 w 223205"/>
                <a:gd name="connsiteY178" fmla="*/ 156594 h 200312"/>
                <a:gd name="connsiteX179" fmla="*/ 70268 w 223205"/>
                <a:gd name="connsiteY179" fmla="*/ 160091 h 200312"/>
                <a:gd name="connsiteX180" fmla="*/ 70745 w 223205"/>
                <a:gd name="connsiteY180" fmla="*/ 161522 h 200312"/>
                <a:gd name="connsiteX181" fmla="*/ 75038 w 223205"/>
                <a:gd name="connsiteY181" fmla="*/ 165973 h 200312"/>
                <a:gd name="connsiteX182" fmla="*/ 76786 w 223205"/>
                <a:gd name="connsiteY182" fmla="*/ 168835 h 200312"/>
                <a:gd name="connsiteX183" fmla="*/ 78694 w 223205"/>
                <a:gd name="connsiteY183" fmla="*/ 173286 h 200312"/>
                <a:gd name="connsiteX184" fmla="*/ 79807 w 223205"/>
                <a:gd name="connsiteY184" fmla="*/ 174717 h 200312"/>
                <a:gd name="connsiteX185" fmla="*/ 80761 w 223205"/>
                <a:gd name="connsiteY185" fmla="*/ 175353 h 200312"/>
                <a:gd name="connsiteX186" fmla="*/ 84735 w 223205"/>
                <a:gd name="connsiteY186" fmla="*/ 175830 h 200312"/>
                <a:gd name="connsiteX187" fmla="*/ 94751 w 223205"/>
                <a:gd name="connsiteY187" fmla="*/ 177737 h 200312"/>
                <a:gd name="connsiteX188" fmla="*/ 100951 w 223205"/>
                <a:gd name="connsiteY188" fmla="*/ 179486 h 200312"/>
                <a:gd name="connsiteX189" fmla="*/ 105879 w 223205"/>
                <a:gd name="connsiteY189" fmla="*/ 181235 h 200312"/>
                <a:gd name="connsiteX190" fmla="*/ 107946 w 223205"/>
                <a:gd name="connsiteY190" fmla="*/ 181712 h 200312"/>
                <a:gd name="connsiteX191" fmla="*/ 108900 w 223205"/>
                <a:gd name="connsiteY191" fmla="*/ 182189 h 200312"/>
                <a:gd name="connsiteX192" fmla="*/ 109218 w 223205"/>
                <a:gd name="connsiteY192" fmla="*/ 182666 h 200312"/>
                <a:gd name="connsiteX193" fmla="*/ 108582 w 223205"/>
                <a:gd name="connsiteY193" fmla="*/ 186481 h 200312"/>
                <a:gd name="connsiteX194" fmla="*/ 108582 w 223205"/>
                <a:gd name="connsiteY194" fmla="*/ 187753 h 200312"/>
                <a:gd name="connsiteX195" fmla="*/ 109377 w 223205"/>
                <a:gd name="connsiteY195" fmla="*/ 188866 h 200312"/>
                <a:gd name="connsiteX196" fmla="*/ 110172 w 223205"/>
                <a:gd name="connsiteY196" fmla="*/ 189661 h 200312"/>
                <a:gd name="connsiteX197" fmla="*/ 111126 w 223205"/>
                <a:gd name="connsiteY197" fmla="*/ 190138 h 200312"/>
                <a:gd name="connsiteX198" fmla="*/ 114941 w 223205"/>
                <a:gd name="connsiteY198" fmla="*/ 190615 h 200312"/>
                <a:gd name="connsiteX199" fmla="*/ 117167 w 223205"/>
                <a:gd name="connsiteY199" fmla="*/ 193000 h 200312"/>
                <a:gd name="connsiteX200" fmla="*/ 118598 w 223205"/>
                <a:gd name="connsiteY200" fmla="*/ 194112 h 200312"/>
                <a:gd name="connsiteX201" fmla="*/ 118916 w 223205"/>
                <a:gd name="connsiteY201" fmla="*/ 194112 h 200312"/>
                <a:gd name="connsiteX202" fmla="*/ 127182 w 223205"/>
                <a:gd name="connsiteY202" fmla="*/ 192681 h 200312"/>
                <a:gd name="connsiteX203" fmla="*/ 134019 w 223205"/>
                <a:gd name="connsiteY203" fmla="*/ 193794 h 200312"/>
                <a:gd name="connsiteX204" fmla="*/ 142285 w 223205"/>
                <a:gd name="connsiteY204" fmla="*/ 196974 h 200312"/>
                <a:gd name="connsiteX205" fmla="*/ 150075 w 223205"/>
                <a:gd name="connsiteY205" fmla="*/ 198087 h 200312"/>
                <a:gd name="connsiteX206" fmla="*/ 157229 w 223205"/>
                <a:gd name="connsiteY206" fmla="*/ 197133 h 200312"/>
                <a:gd name="connsiteX207" fmla="*/ 163112 w 223205"/>
                <a:gd name="connsiteY207" fmla="*/ 197133 h 200312"/>
                <a:gd name="connsiteX208" fmla="*/ 167563 w 223205"/>
                <a:gd name="connsiteY208" fmla="*/ 197451 h 200312"/>
                <a:gd name="connsiteX209" fmla="*/ 171060 w 223205"/>
                <a:gd name="connsiteY209" fmla="*/ 198563 h 200312"/>
                <a:gd name="connsiteX210" fmla="*/ 173604 w 223205"/>
                <a:gd name="connsiteY210" fmla="*/ 200313 h 200312"/>
                <a:gd name="connsiteX211" fmla="*/ 177738 w 223205"/>
                <a:gd name="connsiteY211" fmla="*/ 197292 h 200312"/>
                <a:gd name="connsiteX212" fmla="*/ 181871 w 223205"/>
                <a:gd name="connsiteY212" fmla="*/ 193000 h 200312"/>
                <a:gd name="connsiteX213" fmla="*/ 186640 w 223205"/>
                <a:gd name="connsiteY213" fmla="*/ 187912 h 200312"/>
                <a:gd name="connsiteX214" fmla="*/ 190933 w 223205"/>
                <a:gd name="connsiteY214" fmla="*/ 183302 h 200312"/>
                <a:gd name="connsiteX215" fmla="*/ 194748 w 223205"/>
                <a:gd name="connsiteY215" fmla="*/ 179327 h 200312"/>
                <a:gd name="connsiteX216" fmla="*/ 199836 w 223205"/>
                <a:gd name="connsiteY216" fmla="*/ 173922 h 200312"/>
                <a:gd name="connsiteX217" fmla="*/ 204923 w 223205"/>
                <a:gd name="connsiteY217" fmla="*/ 168517 h 200312"/>
                <a:gd name="connsiteX218" fmla="*/ 206036 w 223205"/>
                <a:gd name="connsiteY218" fmla="*/ 167881 h 200312"/>
                <a:gd name="connsiteX219" fmla="*/ 206513 w 223205"/>
                <a:gd name="connsiteY219" fmla="*/ 167404 h 200312"/>
                <a:gd name="connsiteX220" fmla="*/ 204287 w 223205"/>
                <a:gd name="connsiteY220" fmla="*/ 162635 h 200312"/>
                <a:gd name="connsiteX221" fmla="*/ 207784 w 223205"/>
                <a:gd name="connsiteY221" fmla="*/ 157070 h 200312"/>
                <a:gd name="connsiteX222" fmla="*/ 207784 w 223205"/>
                <a:gd name="connsiteY222" fmla="*/ 153414 h 200312"/>
                <a:gd name="connsiteX223" fmla="*/ 207784 w 223205"/>
                <a:gd name="connsiteY223" fmla="*/ 149916 h 200312"/>
                <a:gd name="connsiteX224" fmla="*/ 208261 w 223205"/>
                <a:gd name="connsiteY224" fmla="*/ 148326 h 200312"/>
                <a:gd name="connsiteX225" fmla="*/ 209374 w 223205"/>
                <a:gd name="connsiteY225" fmla="*/ 146896 h 200312"/>
                <a:gd name="connsiteX226" fmla="*/ 213508 w 223205"/>
                <a:gd name="connsiteY226" fmla="*/ 144034 h 200312"/>
                <a:gd name="connsiteX227" fmla="*/ 216687 w 223205"/>
                <a:gd name="connsiteY227" fmla="*/ 139424 h 200312"/>
                <a:gd name="connsiteX228" fmla="*/ 219231 w 223205"/>
                <a:gd name="connsiteY228" fmla="*/ 135131 h 200312"/>
                <a:gd name="connsiteX229" fmla="*/ 222728 w 223205"/>
                <a:gd name="connsiteY229" fmla="*/ 128295 h 200312"/>
                <a:gd name="connsiteX230" fmla="*/ 223046 w 223205"/>
                <a:gd name="connsiteY230" fmla="*/ 126706 h 200312"/>
                <a:gd name="connsiteX231" fmla="*/ 223046 w 223205"/>
                <a:gd name="connsiteY231" fmla="*/ 124957 h 200312"/>
                <a:gd name="connsiteX232" fmla="*/ 222092 w 223205"/>
                <a:gd name="connsiteY232" fmla="*/ 122572 h 200312"/>
                <a:gd name="connsiteX233" fmla="*/ 101746 w 223205"/>
                <a:gd name="connsiteY233" fmla="*/ 26073 h 200312"/>
                <a:gd name="connsiteX234" fmla="*/ 101746 w 223205"/>
                <a:gd name="connsiteY234" fmla="*/ 26073 h 200312"/>
                <a:gd name="connsiteX235" fmla="*/ 101746 w 223205"/>
                <a:gd name="connsiteY235" fmla="*/ 26073 h 200312"/>
                <a:gd name="connsiteX236" fmla="*/ 101746 w 223205"/>
                <a:gd name="connsiteY236" fmla="*/ 26073 h 200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</a:cxnLst>
              <a:rect l="l" t="t" r="r" b="b"/>
              <a:pathLst>
                <a:path w="223205" h="200312">
                  <a:moveTo>
                    <a:pt x="222728" y="122254"/>
                  </a:moveTo>
                  <a:lnTo>
                    <a:pt x="220344" y="118439"/>
                  </a:lnTo>
                  <a:lnTo>
                    <a:pt x="218595" y="115259"/>
                  </a:lnTo>
                  <a:lnTo>
                    <a:pt x="217005" y="110172"/>
                  </a:lnTo>
                  <a:lnTo>
                    <a:pt x="218595" y="105879"/>
                  </a:lnTo>
                  <a:lnTo>
                    <a:pt x="219072" y="103177"/>
                  </a:lnTo>
                  <a:lnTo>
                    <a:pt x="219072" y="101746"/>
                  </a:lnTo>
                  <a:cubicBezTo>
                    <a:pt x="219072" y="101746"/>
                    <a:pt x="218436" y="100474"/>
                    <a:pt x="218436" y="100474"/>
                  </a:cubicBezTo>
                  <a:lnTo>
                    <a:pt x="216687" y="99520"/>
                  </a:lnTo>
                  <a:lnTo>
                    <a:pt x="215256" y="98884"/>
                  </a:lnTo>
                  <a:lnTo>
                    <a:pt x="214779" y="97135"/>
                  </a:lnTo>
                  <a:lnTo>
                    <a:pt x="214779" y="95069"/>
                  </a:lnTo>
                  <a:cubicBezTo>
                    <a:pt x="214779" y="95069"/>
                    <a:pt x="215415" y="93956"/>
                    <a:pt x="215415" y="93956"/>
                  </a:cubicBezTo>
                  <a:lnTo>
                    <a:pt x="219231" y="92048"/>
                  </a:lnTo>
                  <a:lnTo>
                    <a:pt x="220026" y="90935"/>
                  </a:lnTo>
                  <a:lnTo>
                    <a:pt x="220503" y="89823"/>
                  </a:lnTo>
                  <a:lnTo>
                    <a:pt x="220503" y="88233"/>
                  </a:lnTo>
                  <a:cubicBezTo>
                    <a:pt x="220503" y="88233"/>
                    <a:pt x="221775" y="84100"/>
                    <a:pt x="221775" y="84100"/>
                  </a:cubicBezTo>
                  <a:lnTo>
                    <a:pt x="223205" y="80125"/>
                  </a:lnTo>
                  <a:lnTo>
                    <a:pt x="223205" y="78694"/>
                  </a:lnTo>
                  <a:cubicBezTo>
                    <a:pt x="223205" y="78694"/>
                    <a:pt x="222728" y="77422"/>
                    <a:pt x="222728" y="77422"/>
                  </a:cubicBezTo>
                  <a:lnTo>
                    <a:pt x="222251" y="75197"/>
                  </a:lnTo>
                  <a:lnTo>
                    <a:pt x="221934" y="71858"/>
                  </a:lnTo>
                  <a:lnTo>
                    <a:pt x="221934" y="62478"/>
                  </a:lnTo>
                  <a:cubicBezTo>
                    <a:pt x="221934" y="62478"/>
                    <a:pt x="222728" y="52781"/>
                    <a:pt x="222728" y="52781"/>
                  </a:cubicBezTo>
                  <a:lnTo>
                    <a:pt x="222410" y="47376"/>
                  </a:lnTo>
                  <a:lnTo>
                    <a:pt x="220026" y="41016"/>
                  </a:lnTo>
                  <a:lnTo>
                    <a:pt x="220026" y="36565"/>
                  </a:lnTo>
                  <a:cubicBezTo>
                    <a:pt x="220026" y="36565"/>
                    <a:pt x="221615" y="33385"/>
                    <a:pt x="221615" y="33385"/>
                  </a:cubicBezTo>
                  <a:lnTo>
                    <a:pt x="221934" y="31478"/>
                  </a:lnTo>
                  <a:lnTo>
                    <a:pt x="220662" y="31478"/>
                  </a:lnTo>
                  <a:cubicBezTo>
                    <a:pt x="220662" y="31478"/>
                    <a:pt x="217959" y="31001"/>
                    <a:pt x="217959" y="31001"/>
                  </a:cubicBezTo>
                  <a:lnTo>
                    <a:pt x="216051" y="30365"/>
                  </a:lnTo>
                  <a:lnTo>
                    <a:pt x="213031" y="27821"/>
                  </a:lnTo>
                  <a:lnTo>
                    <a:pt x="207784" y="25595"/>
                  </a:lnTo>
                  <a:lnTo>
                    <a:pt x="201743" y="23688"/>
                  </a:lnTo>
                  <a:lnTo>
                    <a:pt x="193000" y="23052"/>
                  </a:lnTo>
                  <a:lnTo>
                    <a:pt x="185686" y="16693"/>
                  </a:lnTo>
                  <a:lnTo>
                    <a:pt x="179963" y="15739"/>
                  </a:lnTo>
                  <a:lnTo>
                    <a:pt x="178215" y="14944"/>
                  </a:lnTo>
                  <a:lnTo>
                    <a:pt x="172809" y="11129"/>
                  </a:lnTo>
                  <a:lnTo>
                    <a:pt x="164224" y="10810"/>
                  </a:lnTo>
                  <a:lnTo>
                    <a:pt x="155322" y="10493"/>
                  </a:lnTo>
                  <a:lnTo>
                    <a:pt x="149757" y="10493"/>
                  </a:lnTo>
                  <a:cubicBezTo>
                    <a:pt x="149757" y="10493"/>
                    <a:pt x="148963" y="9857"/>
                    <a:pt x="148963" y="9857"/>
                  </a:cubicBezTo>
                  <a:lnTo>
                    <a:pt x="148645" y="4611"/>
                  </a:lnTo>
                  <a:lnTo>
                    <a:pt x="148645" y="0"/>
                  </a:lnTo>
                  <a:cubicBezTo>
                    <a:pt x="148645" y="0"/>
                    <a:pt x="144352" y="0"/>
                    <a:pt x="144352" y="0"/>
                  </a:cubicBezTo>
                  <a:lnTo>
                    <a:pt x="137039" y="0"/>
                  </a:lnTo>
                  <a:cubicBezTo>
                    <a:pt x="137039" y="0"/>
                    <a:pt x="129408" y="0"/>
                    <a:pt x="129408" y="0"/>
                  </a:cubicBezTo>
                  <a:lnTo>
                    <a:pt x="122413" y="1590"/>
                  </a:lnTo>
                  <a:lnTo>
                    <a:pt x="116690" y="3974"/>
                  </a:lnTo>
                  <a:lnTo>
                    <a:pt x="109854" y="7631"/>
                  </a:lnTo>
                  <a:lnTo>
                    <a:pt x="107628" y="9062"/>
                  </a:lnTo>
                  <a:lnTo>
                    <a:pt x="105879" y="10175"/>
                  </a:lnTo>
                  <a:lnTo>
                    <a:pt x="104767" y="11606"/>
                  </a:lnTo>
                  <a:lnTo>
                    <a:pt x="104290" y="14785"/>
                  </a:lnTo>
                  <a:lnTo>
                    <a:pt x="104290" y="19554"/>
                  </a:lnTo>
                  <a:lnTo>
                    <a:pt x="103654" y="23052"/>
                  </a:lnTo>
                  <a:lnTo>
                    <a:pt x="101587" y="26231"/>
                  </a:lnTo>
                  <a:lnTo>
                    <a:pt x="104290" y="27344"/>
                  </a:lnTo>
                  <a:lnTo>
                    <a:pt x="105562" y="27344"/>
                  </a:lnTo>
                  <a:cubicBezTo>
                    <a:pt x="105562" y="27344"/>
                    <a:pt x="106833" y="27344"/>
                    <a:pt x="106833" y="27344"/>
                  </a:cubicBezTo>
                  <a:lnTo>
                    <a:pt x="107469" y="27980"/>
                  </a:lnTo>
                  <a:lnTo>
                    <a:pt x="108105" y="28298"/>
                  </a:lnTo>
                  <a:lnTo>
                    <a:pt x="107469" y="28775"/>
                  </a:lnTo>
                  <a:lnTo>
                    <a:pt x="106833" y="29729"/>
                  </a:lnTo>
                  <a:lnTo>
                    <a:pt x="106515" y="30683"/>
                  </a:lnTo>
                  <a:lnTo>
                    <a:pt x="105720" y="30683"/>
                  </a:lnTo>
                  <a:cubicBezTo>
                    <a:pt x="105720" y="30683"/>
                    <a:pt x="104767" y="30365"/>
                    <a:pt x="104767" y="30365"/>
                  </a:cubicBezTo>
                  <a:lnTo>
                    <a:pt x="104449" y="31796"/>
                  </a:lnTo>
                  <a:lnTo>
                    <a:pt x="103813" y="33067"/>
                  </a:lnTo>
                  <a:lnTo>
                    <a:pt x="102700" y="33703"/>
                  </a:lnTo>
                  <a:lnTo>
                    <a:pt x="101905" y="34180"/>
                  </a:lnTo>
                  <a:lnTo>
                    <a:pt x="100792" y="33862"/>
                  </a:lnTo>
                  <a:lnTo>
                    <a:pt x="99997" y="33226"/>
                  </a:lnTo>
                  <a:lnTo>
                    <a:pt x="99997" y="32432"/>
                  </a:lnTo>
                  <a:cubicBezTo>
                    <a:pt x="99997" y="32432"/>
                    <a:pt x="99838" y="31319"/>
                    <a:pt x="99838" y="31319"/>
                  </a:cubicBezTo>
                  <a:lnTo>
                    <a:pt x="98884" y="31001"/>
                  </a:lnTo>
                  <a:lnTo>
                    <a:pt x="97613" y="31478"/>
                  </a:lnTo>
                  <a:lnTo>
                    <a:pt x="96818" y="31796"/>
                  </a:lnTo>
                  <a:lnTo>
                    <a:pt x="95864" y="32113"/>
                  </a:lnTo>
                  <a:lnTo>
                    <a:pt x="94592" y="32749"/>
                  </a:lnTo>
                  <a:lnTo>
                    <a:pt x="93638" y="33703"/>
                  </a:lnTo>
                  <a:lnTo>
                    <a:pt x="93161" y="34975"/>
                  </a:lnTo>
                  <a:lnTo>
                    <a:pt x="93161" y="35929"/>
                  </a:lnTo>
                  <a:cubicBezTo>
                    <a:pt x="93161" y="35929"/>
                    <a:pt x="93161" y="35929"/>
                    <a:pt x="93161" y="35929"/>
                  </a:cubicBezTo>
                  <a:lnTo>
                    <a:pt x="92207" y="35134"/>
                  </a:lnTo>
                  <a:lnTo>
                    <a:pt x="91094" y="33862"/>
                  </a:lnTo>
                  <a:lnTo>
                    <a:pt x="89982" y="33862"/>
                  </a:lnTo>
                  <a:cubicBezTo>
                    <a:pt x="89982" y="33862"/>
                    <a:pt x="87120" y="34498"/>
                    <a:pt x="87120" y="34498"/>
                  </a:cubicBezTo>
                  <a:lnTo>
                    <a:pt x="84576" y="35134"/>
                  </a:lnTo>
                  <a:lnTo>
                    <a:pt x="83623" y="35770"/>
                  </a:lnTo>
                  <a:lnTo>
                    <a:pt x="83146" y="36883"/>
                  </a:lnTo>
                  <a:lnTo>
                    <a:pt x="82669" y="38314"/>
                  </a:lnTo>
                  <a:lnTo>
                    <a:pt x="82669" y="39268"/>
                  </a:lnTo>
                  <a:cubicBezTo>
                    <a:pt x="82669" y="39268"/>
                    <a:pt x="83146" y="39745"/>
                    <a:pt x="83146" y="39745"/>
                  </a:cubicBezTo>
                  <a:lnTo>
                    <a:pt x="83146" y="40381"/>
                  </a:lnTo>
                  <a:cubicBezTo>
                    <a:pt x="83146" y="40381"/>
                    <a:pt x="82351" y="41334"/>
                    <a:pt x="82351" y="41334"/>
                  </a:cubicBezTo>
                  <a:lnTo>
                    <a:pt x="81556" y="41811"/>
                  </a:lnTo>
                  <a:lnTo>
                    <a:pt x="80125" y="41334"/>
                  </a:lnTo>
                  <a:lnTo>
                    <a:pt x="79012" y="41016"/>
                  </a:lnTo>
                  <a:lnTo>
                    <a:pt x="78535" y="41334"/>
                  </a:lnTo>
                  <a:lnTo>
                    <a:pt x="77740" y="42129"/>
                  </a:lnTo>
                  <a:lnTo>
                    <a:pt x="76469" y="43242"/>
                  </a:lnTo>
                  <a:lnTo>
                    <a:pt x="75674" y="44037"/>
                  </a:lnTo>
                  <a:lnTo>
                    <a:pt x="74879" y="44355"/>
                  </a:lnTo>
                  <a:lnTo>
                    <a:pt x="73130" y="44832"/>
                  </a:lnTo>
                  <a:lnTo>
                    <a:pt x="71858" y="45786"/>
                  </a:lnTo>
                  <a:lnTo>
                    <a:pt x="71222" y="46422"/>
                  </a:lnTo>
                  <a:lnTo>
                    <a:pt x="70745" y="47057"/>
                  </a:lnTo>
                  <a:lnTo>
                    <a:pt x="70268" y="48170"/>
                  </a:lnTo>
                  <a:lnTo>
                    <a:pt x="68997" y="50714"/>
                  </a:lnTo>
                  <a:lnTo>
                    <a:pt x="68043" y="52781"/>
                  </a:lnTo>
                  <a:lnTo>
                    <a:pt x="67725" y="52781"/>
                  </a:lnTo>
                  <a:cubicBezTo>
                    <a:pt x="67725" y="52781"/>
                    <a:pt x="67248" y="53416"/>
                    <a:pt x="67248" y="53416"/>
                  </a:cubicBezTo>
                  <a:lnTo>
                    <a:pt x="65817" y="54371"/>
                  </a:lnTo>
                  <a:lnTo>
                    <a:pt x="64545" y="55165"/>
                  </a:lnTo>
                  <a:lnTo>
                    <a:pt x="64068" y="55801"/>
                  </a:lnTo>
                  <a:lnTo>
                    <a:pt x="64386" y="55801"/>
                  </a:lnTo>
                  <a:cubicBezTo>
                    <a:pt x="64386" y="55801"/>
                    <a:pt x="64704" y="55960"/>
                    <a:pt x="64704" y="55960"/>
                  </a:cubicBezTo>
                  <a:lnTo>
                    <a:pt x="64386" y="56278"/>
                  </a:lnTo>
                  <a:lnTo>
                    <a:pt x="63114" y="56596"/>
                  </a:lnTo>
                  <a:lnTo>
                    <a:pt x="61525" y="57232"/>
                  </a:lnTo>
                  <a:lnTo>
                    <a:pt x="59458" y="59458"/>
                  </a:lnTo>
                  <a:lnTo>
                    <a:pt x="57868" y="61684"/>
                  </a:lnTo>
                  <a:lnTo>
                    <a:pt x="56914" y="63114"/>
                  </a:lnTo>
                  <a:lnTo>
                    <a:pt x="55960" y="64386"/>
                  </a:lnTo>
                  <a:lnTo>
                    <a:pt x="54529" y="66453"/>
                  </a:lnTo>
                  <a:lnTo>
                    <a:pt x="53417" y="67725"/>
                  </a:lnTo>
                  <a:lnTo>
                    <a:pt x="52622" y="67725"/>
                  </a:lnTo>
                  <a:cubicBezTo>
                    <a:pt x="52622" y="67725"/>
                    <a:pt x="51668" y="67725"/>
                    <a:pt x="51668" y="67725"/>
                  </a:cubicBezTo>
                  <a:lnTo>
                    <a:pt x="44832" y="70109"/>
                  </a:lnTo>
                  <a:lnTo>
                    <a:pt x="38950" y="69473"/>
                  </a:lnTo>
                  <a:lnTo>
                    <a:pt x="31955" y="66771"/>
                  </a:lnTo>
                  <a:lnTo>
                    <a:pt x="26390" y="66294"/>
                  </a:lnTo>
                  <a:lnTo>
                    <a:pt x="22257" y="68043"/>
                  </a:lnTo>
                  <a:lnTo>
                    <a:pt x="18442" y="67566"/>
                  </a:lnTo>
                  <a:lnTo>
                    <a:pt x="14944" y="64863"/>
                  </a:lnTo>
                  <a:lnTo>
                    <a:pt x="12082" y="63909"/>
                  </a:lnTo>
                  <a:lnTo>
                    <a:pt x="9698" y="64704"/>
                  </a:lnTo>
                  <a:lnTo>
                    <a:pt x="6677" y="64704"/>
                  </a:lnTo>
                  <a:cubicBezTo>
                    <a:pt x="6677" y="64704"/>
                    <a:pt x="1113" y="63114"/>
                    <a:pt x="1113" y="63114"/>
                  </a:cubicBezTo>
                  <a:lnTo>
                    <a:pt x="477" y="64545"/>
                  </a:lnTo>
                  <a:lnTo>
                    <a:pt x="0" y="66612"/>
                  </a:lnTo>
                  <a:lnTo>
                    <a:pt x="477" y="68202"/>
                  </a:lnTo>
                  <a:lnTo>
                    <a:pt x="1590" y="70269"/>
                  </a:lnTo>
                  <a:lnTo>
                    <a:pt x="3180" y="72176"/>
                  </a:lnTo>
                  <a:lnTo>
                    <a:pt x="4451" y="73289"/>
                  </a:lnTo>
                  <a:lnTo>
                    <a:pt x="5882" y="75992"/>
                  </a:lnTo>
                  <a:lnTo>
                    <a:pt x="7313" y="79489"/>
                  </a:lnTo>
                  <a:lnTo>
                    <a:pt x="9221" y="82192"/>
                  </a:lnTo>
                  <a:lnTo>
                    <a:pt x="15103" y="88392"/>
                  </a:lnTo>
                  <a:lnTo>
                    <a:pt x="15739" y="90618"/>
                  </a:lnTo>
                  <a:lnTo>
                    <a:pt x="16534" y="92843"/>
                  </a:lnTo>
                  <a:lnTo>
                    <a:pt x="20190" y="96977"/>
                  </a:lnTo>
                  <a:lnTo>
                    <a:pt x="20826" y="98407"/>
                  </a:lnTo>
                  <a:lnTo>
                    <a:pt x="20508" y="101269"/>
                  </a:lnTo>
                  <a:lnTo>
                    <a:pt x="24324" y="109854"/>
                  </a:lnTo>
                  <a:lnTo>
                    <a:pt x="26867" y="114782"/>
                  </a:lnTo>
                  <a:lnTo>
                    <a:pt x="28934" y="115736"/>
                  </a:lnTo>
                  <a:lnTo>
                    <a:pt x="35611" y="120982"/>
                  </a:lnTo>
                  <a:lnTo>
                    <a:pt x="41493" y="125275"/>
                  </a:lnTo>
                  <a:lnTo>
                    <a:pt x="48329" y="128136"/>
                  </a:lnTo>
                  <a:lnTo>
                    <a:pt x="53417" y="130044"/>
                  </a:lnTo>
                  <a:lnTo>
                    <a:pt x="55960" y="131475"/>
                  </a:lnTo>
                  <a:lnTo>
                    <a:pt x="57232" y="132747"/>
                  </a:lnTo>
                  <a:lnTo>
                    <a:pt x="58186" y="135291"/>
                  </a:lnTo>
                  <a:lnTo>
                    <a:pt x="58663" y="139742"/>
                  </a:lnTo>
                  <a:lnTo>
                    <a:pt x="58663" y="142603"/>
                  </a:lnTo>
                  <a:cubicBezTo>
                    <a:pt x="58663" y="142603"/>
                    <a:pt x="64227" y="142603"/>
                    <a:pt x="64227" y="142603"/>
                  </a:cubicBezTo>
                  <a:lnTo>
                    <a:pt x="68679" y="142921"/>
                  </a:lnTo>
                  <a:lnTo>
                    <a:pt x="70268" y="143557"/>
                  </a:lnTo>
                  <a:lnTo>
                    <a:pt x="70904" y="144352"/>
                  </a:lnTo>
                  <a:lnTo>
                    <a:pt x="70904" y="146260"/>
                  </a:lnTo>
                  <a:cubicBezTo>
                    <a:pt x="70904" y="146260"/>
                    <a:pt x="70904" y="149122"/>
                    <a:pt x="70904" y="149122"/>
                  </a:cubicBezTo>
                  <a:lnTo>
                    <a:pt x="70904" y="151347"/>
                  </a:lnTo>
                  <a:cubicBezTo>
                    <a:pt x="70904" y="151347"/>
                    <a:pt x="70586" y="153732"/>
                    <a:pt x="70586" y="153732"/>
                  </a:cubicBezTo>
                  <a:lnTo>
                    <a:pt x="70268" y="156594"/>
                  </a:lnTo>
                  <a:lnTo>
                    <a:pt x="70268" y="160091"/>
                  </a:lnTo>
                  <a:cubicBezTo>
                    <a:pt x="70268" y="160091"/>
                    <a:pt x="70745" y="161522"/>
                    <a:pt x="70745" y="161522"/>
                  </a:cubicBezTo>
                  <a:lnTo>
                    <a:pt x="75038" y="165973"/>
                  </a:lnTo>
                  <a:lnTo>
                    <a:pt x="76786" y="168835"/>
                  </a:lnTo>
                  <a:lnTo>
                    <a:pt x="78694" y="173286"/>
                  </a:lnTo>
                  <a:lnTo>
                    <a:pt x="79807" y="174717"/>
                  </a:lnTo>
                  <a:lnTo>
                    <a:pt x="80761" y="175353"/>
                  </a:lnTo>
                  <a:lnTo>
                    <a:pt x="84735" y="175830"/>
                  </a:lnTo>
                  <a:lnTo>
                    <a:pt x="94751" y="177737"/>
                  </a:lnTo>
                  <a:lnTo>
                    <a:pt x="100951" y="179486"/>
                  </a:lnTo>
                  <a:lnTo>
                    <a:pt x="105879" y="181235"/>
                  </a:lnTo>
                  <a:lnTo>
                    <a:pt x="107946" y="181712"/>
                  </a:lnTo>
                  <a:lnTo>
                    <a:pt x="108900" y="182189"/>
                  </a:lnTo>
                  <a:lnTo>
                    <a:pt x="109218" y="182666"/>
                  </a:lnTo>
                  <a:lnTo>
                    <a:pt x="108582" y="186481"/>
                  </a:lnTo>
                  <a:lnTo>
                    <a:pt x="108582" y="187753"/>
                  </a:lnTo>
                  <a:cubicBezTo>
                    <a:pt x="108582" y="187753"/>
                    <a:pt x="109377" y="188866"/>
                    <a:pt x="109377" y="188866"/>
                  </a:cubicBezTo>
                  <a:lnTo>
                    <a:pt x="110172" y="189661"/>
                  </a:lnTo>
                  <a:lnTo>
                    <a:pt x="111126" y="190138"/>
                  </a:lnTo>
                  <a:lnTo>
                    <a:pt x="114941" y="190615"/>
                  </a:lnTo>
                  <a:lnTo>
                    <a:pt x="117167" y="193000"/>
                  </a:lnTo>
                  <a:lnTo>
                    <a:pt x="118598" y="194112"/>
                  </a:lnTo>
                  <a:lnTo>
                    <a:pt x="118916" y="194112"/>
                  </a:lnTo>
                  <a:cubicBezTo>
                    <a:pt x="118916" y="194112"/>
                    <a:pt x="127182" y="192681"/>
                    <a:pt x="127182" y="192681"/>
                  </a:cubicBezTo>
                  <a:lnTo>
                    <a:pt x="134019" y="193794"/>
                  </a:lnTo>
                  <a:lnTo>
                    <a:pt x="142285" y="196974"/>
                  </a:lnTo>
                  <a:lnTo>
                    <a:pt x="150075" y="198087"/>
                  </a:lnTo>
                  <a:lnTo>
                    <a:pt x="157229" y="197133"/>
                  </a:lnTo>
                  <a:lnTo>
                    <a:pt x="163112" y="197133"/>
                  </a:lnTo>
                  <a:cubicBezTo>
                    <a:pt x="163112" y="197133"/>
                    <a:pt x="167563" y="197451"/>
                    <a:pt x="167563" y="197451"/>
                  </a:cubicBezTo>
                  <a:lnTo>
                    <a:pt x="171060" y="198563"/>
                  </a:lnTo>
                  <a:lnTo>
                    <a:pt x="173604" y="200313"/>
                  </a:lnTo>
                  <a:lnTo>
                    <a:pt x="177738" y="197292"/>
                  </a:lnTo>
                  <a:lnTo>
                    <a:pt x="181871" y="193000"/>
                  </a:lnTo>
                  <a:lnTo>
                    <a:pt x="186640" y="187912"/>
                  </a:lnTo>
                  <a:lnTo>
                    <a:pt x="190933" y="183302"/>
                  </a:lnTo>
                  <a:lnTo>
                    <a:pt x="194748" y="179327"/>
                  </a:lnTo>
                  <a:lnTo>
                    <a:pt x="199836" y="173922"/>
                  </a:lnTo>
                  <a:lnTo>
                    <a:pt x="204923" y="168517"/>
                  </a:lnTo>
                  <a:lnTo>
                    <a:pt x="206036" y="167881"/>
                  </a:lnTo>
                  <a:lnTo>
                    <a:pt x="206513" y="167404"/>
                  </a:lnTo>
                  <a:lnTo>
                    <a:pt x="204287" y="162635"/>
                  </a:lnTo>
                  <a:lnTo>
                    <a:pt x="207784" y="157070"/>
                  </a:lnTo>
                  <a:lnTo>
                    <a:pt x="207784" y="153414"/>
                  </a:lnTo>
                  <a:cubicBezTo>
                    <a:pt x="207784" y="153414"/>
                    <a:pt x="207784" y="149916"/>
                    <a:pt x="207784" y="149916"/>
                  </a:cubicBezTo>
                  <a:lnTo>
                    <a:pt x="208261" y="148326"/>
                  </a:lnTo>
                  <a:lnTo>
                    <a:pt x="209374" y="146896"/>
                  </a:lnTo>
                  <a:lnTo>
                    <a:pt x="213508" y="144034"/>
                  </a:lnTo>
                  <a:lnTo>
                    <a:pt x="216687" y="139424"/>
                  </a:lnTo>
                  <a:lnTo>
                    <a:pt x="219231" y="135131"/>
                  </a:lnTo>
                  <a:lnTo>
                    <a:pt x="222728" y="128295"/>
                  </a:lnTo>
                  <a:lnTo>
                    <a:pt x="223046" y="126706"/>
                  </a:lnTo>
                  <a:lnTo>
                    <a:pt x="223046" y="124957"/>
                  </a:lnTo>
                  <a:cubicBezTo>
                    <a:pt x="223046" y="124957"/>
                    <a:pt x="222092" y="122572"/>
                    <a:pt x="222092" y="122572"/>
                  </a:cubicBezTo>
                  <a:close/>
                  <a:moveTo>
                    <a:pt x="101746" y="26073"/>
                  </a:moveTo>
                  <a:lnTo>
                    <a:pt x="101746" y="26073"/>
                  </a:lnTo>
                  <a:cubicBezTo>
                    <a:pt x="101746" y="26073"/>
                    <a:pt x="101746" y="26073"/>
                    <a:pt x="101746" y="26073"/>
                  </a:cubicBezTo>
                  <a:lnTo>
                    <a:pt x="101746" y="2607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4" name="Freeform: Shape 5103">
              <a:extLst>
                <a:ext uri="{FF2B5EF4-FFF2-40B4-BE49-F238E27FC236}">
                  <a16:creationId xmlns:a16="http://schemas.microsoft.com/office/drawing/2014/main" id="{37A39185-53BF-E27C-1987-389E384B4840}"/>
                </a:ext>
              </a:extLst>
            </p:cNvPr>
            <p:cNvSpPr/>
            <p:nvPr/>
          </p:nvSpPr>
          <p:spPr>
            <a:xfrm>
              <a:off x="1822987" y="4165226"/>
              <a:ext cx="335761" cy="286319"/>
            </a:xfrm>
            <a:custGeom>
              <a:avLst/>
              <a:gdLst>
                <a:gd name="connsiteX0" fmla="*/ 326700 w 335761"/>
                <a:gd name="connsiteY0" fmla="*/ 74402 h 286319"/>
                <a:gd name="connsiteX1" fmla="*/ 328449 w 335761"/>
                <a:gd name="connsiteY1" fmla="*/ 74084 h 286319"/>
                <a:gd name="connsiteX2" fmla="*/ 330197 w 335761"/>
                <a:gd name="connsiteY2" fmla="*/ 73607 h 286319"/>
                <a:gd name="connsiteX3" fmla="*/ 335762 w 335761"/>
                <a:gd name="connsiteY3" fmla="*/ 68043 h 286319"/>
                <a:gd name="connsiteX4" fmla="*/ 335762 w 335761"/>
                <a:gd name="connsiteY4" fmla="*/ 66930 h 286319"/>
                <a:gd name="connsiteX5" fmla="*/ 334808 w 335761"/>
                <a:gd name="connsiteY5" fmla="*/ 65022 h 286319"/>
                <a:gd name="connsiteX6" fmla="*/ 332741 w 335761"/>
                <a:gd name="connsiteY6" fmla="*/ 62160 h 286319"/>
                <a:gd name="connsiteX7" fmla="*/ 332264 w 335761"/>
                <a:gd name="connsiteY7" fmla="*/ 61048 h 286319"/>
                <a:gd name="connsiteX8" fmla="*/ 331946 w 335761"/>
                <a:gd name="connsiteY8" fmla="*/ 57709 h 286319"/>
                <a:gd name="connsiteX9" fmla="*/ 331151 w 335761"/>
                <a:gd name="connsiteY9" fmla="*/ 56755 h 286319"/>
                <a:gd name="connsiteX10" fmla="*/ 328131 w 335761"/>
                <a:gd name="connsiteY10" fmla="*/ 54529 h 286319"/>
                <a:gd name="connsiteX11" fmla="*/ 325746 w 335761"/>
                <a:gd name="connsiteY11" fmla="*/ 52145 h 286319"/>
                <a:gd name="connsiteX12" fmla="*/ 326541 w 335761"/>
                <a:gd name="connsiteY12" fmla="*/ 49760 h 286319"/>
                <a:gd name="connsiteX13" fmla="*/ 327018 w 335761"/>
                <a:gd name="connsiteY13" fmla="*/ 47057 h 286319"/>
                <a:gd name="connsiteX14" fmla="*/ 325905 w 335761"/>
                <a:gd name="connsiteY14" fmla="*/ 45627 h 286319"/>
                <a:gd name="connsiteX15" fmla="*/ 324156 w 335761"/>
                <a:gd name="connsiteY15" fmla="*/ 44196 h 286319"/>
                <a:gd name="connsiteX16" fmla="*/ 323043 w 335761"/>
                <a:gd name="connsiteY16" fmla="*/ 41970 h 286319"/>
                <a:gd name="connsiteX17" fmla="*/ 322567 w 335761"/>
                <a:gd name="connsiteY17" fmla="*/ 40381 h 286319"/>
                <a:gd name="connsiteX18" fmla="*/ 321136 w 335761"/>
                <a:gd name="connsiteY18" fmla="*/ 39745 h 286319"/>
                <a:gd name="connsiteX19" fmla="*/ 319864 w 335761"/>
                <a:gd name="connsiteY19" fmla="*/ 39745 h 286319"/>
                <a:gd name="connsiteX20" fmla="*/ 318910 w 335761"/>
                <a:gd name="connsiteY20" fmla="*/ 40698 h 286319"/>
                <a:gd name="connsiteX21" fmla="*/ 317956 w 335761"/>
                <a:gd name="connsiteY21" fmla="*/ 40698 h 286319"/>
                <a:gd name="connsiteX22" fmla="*/ 316684 w 335761"/>
                <a:gd name="connsiteY22" fmla="*/ 40221 h 286319"/>
                <a:gd name="connsiteX23" fmla="*/ 316366 w 335761"/>
                <a:gd name="connsiteY23" fmla="*/ 38791 h 286319"/>
                <a:gd name="connsiteX24" fmla="*/ 316366 w 335761"/>
                <a:gd name="connsiteY24" fmla="*/ 37201 h 286319"/>
                <a:gd name="connsiteX25" fmla="*/ 315412 w 335761"/>
                <a:gd name="connsiteY25" fmla="*/ 36088 h 286319"/>
                <a:gd name="connsiteX26" fmla="*/ 314618 w 335761"/>
                <a:gd name="connsiteY26" fmla="*/ 34657 h 286319"/>
                <a:gd name="connsiteX27" fmla="*/ 314618 w 335761"/>
                <a:gd name="connsiteY27" fmla="*/ 33862 h 286319"/>
                <a:gd name="connsiteX28" fmla="*/ 312869 w 335761"/>
                <a:gd name="connsiteY28" fmla="*/ 33067 h 286319"/>
                <a:gd name="connsiteX29" fmla="*/ 309848 w 335761"/>
                <a:gd name="connsiteY29" fmla="*/ 31319 h 286319"/>
                <a:gd name="connsiteX30" fmla="*/ 305556 w 335761"/>
                <a:gd name="connsiteY30" fmla="*/ 29888 h 286319"/>
                <a:gd name="connsiteX31" fmla="*/ 302058 w 335761"/>
                <a:gd name="connsiteY31" fmla="*/ 28298 h 286319"/>
                <a:gd name="connsiteX32" fmla="*/ 300469 w 335761"/>
                <a:gd name="connsiteY32" fmla="*/ 26708 h 286319"/>
                <a:gd name="connsiteX33" fmla="*/ 297130 w 335761"/>
                <a:gd name="connsiteY33" fmla="*/ 26073 h 286319"/>
                <a:gd name="connsiteX34" fmla="*/ 294268 w 335761"/>
                <a:gd name="connsiteY34" fmla="*/ 25754 h 286319"/>
                <a:gd name="connsiteX35" fmla="*/ 291725 w 335761"/>
                <a:gd name="connsiteY35" fmla="*/ 24324 h 286319"/>
                <a:gd name="connsiteX36" fmla="*/ 289022 w 335761"/>
                <a:gd name="connsiteY36" fmla="*/ 24324 h 286319"/>
                <a:gd name="connsiteX37" fmla="*/ 286320 w 335761"/>
                <a:gd name="connsiteY37" fmla="*/ 23847 h 286319"/>
                <a:gd name="connsiteX38" fmla="*/ 285684 w 335761"/>
                <a:gd name="connsiteY38" fmla="*/ 22893 h 286319"/>
                <a:gd name="connsiteX39" fmla="*/ 285684 w 335761"/>
                <a:gd name="connsiteY39" fmla="*/ 20667 h 286319"/>
                <a:gd name="connsiteX40" fmla="*/ 284730 w 335761"/>
                <a:gd name="connsiteY40" fmla="*/ 20031 h 286319"/>
                <a:gd name="connsiteX41" fmla="*/ 282822 w 335761"/>
                <a:gd name="connsiteY41" fmla="*/ 19395 h 286319"/>
                <a:gd name="connsiteX42" fmla="*/ 280755 w 335761"/>
                <a:gd name="connsiteY42" fmla="*/ 19395 h 286319"/>
                <a:gd name="connsiteX43" fmla="*/ 279484 w 335761"/>
                <a:gd name="connsiteY43" fmla="*/ 19713 h 286319"/>
                <a:gd name="connsiteX44" fmla="*/ 278689 w 335761"/>
                <a:gd name="connsiteY44" fmla="*/ 19713 h 286319"/>
                <a:gd name="connsiteX45" fmla="*/ 276940 w 335761"/>
                <a:gd name="connsiteY45" fmla="*/ 18282 h 286319"/>
                <a:gd name="connsiteX46" fmla="*/ 275350 w 335761"/>
                <a:gd name="connsiteY46" fmla="*/ 16693 h 286319"/>
                <a:gd name="connsiteX47" fmla="*/ 274714 w 335761"/>
                <a:gd name="connsiteY47" fmla="*/ 13990 h 286319"/>
                <a:gd name="connsiteX48" fmla="*/ 272329 w 335761"/>
                <a:gd name="connsiteY48" fmla="*/ 12241 h 286319"/>
                <a:gd name="connsiteX49" fmla="*/ 269468 w 335761"/>
                <a:gd name="connsiteY49" fmla="*/ 10970 h 286319"/>
                <a:gd name="connsiteX50" fmla="*/ 264699 w 335761"/>
                <a:gd name="connsiteY50" fmla="*/ 10970 h 286319"/>
                <a:gd name="connsiteX51" fmla="*/ 265016 w 335761"/>
                <a:gd name="connsiteY51" fmla="*/ 12241 h 286319"/>
                <a:gd name="connsiteX52" fmla="*/ 264699 w 335761"/>
                <a:gd name="connsiteY52" fmla="*/ 14467 h 286319"/>
                <a:gd name="connsiteX53" fmla="*/ 264381 w 335761"/>
                <a:gd name="connsiteY53" fmla="*/ 14785 h 286319"/>
                <a:gd name="connsiteX54" fmla="*/ 264063 w 335761"/>
                <a:gd name="connsiteY54" fmla="*/ 14785 h 286319"/>
                <a:gd name="connsiteX55" fmla="*/ 263586 w 335761"/>
                <a:gd name="connsiteY55" fmla="*/ 14149 h 286319"/>
                <a:gd name="connsiteX56" fmla="*/ 263109 w 335761"/>
                <a:gd name="connsiteY56" fmla="*/ 14149 h 286319"/>
                <a:gd name="connsiteX57" fmla="*/ 262473 w 335761"/>
                <a:gd name="connsiteY57" fmla="*/ 15103 h 286319"/>
                <a:gd name="connsiteX58" fmla="*/ 261678 w 335761"/>
                <a:gd name="connsiteY58" fmla="*/ 15739 h 286319"/>
                <a:gd name="connsiteX59" fmla="*/ 260565 w 335761"/>
                <a:gd name="connsiteY59" fmla="*/ 16216 h 286319"/>
                <a:gd name="connsiteX60" fmla="*/ 259929 w 335761"/>
                <a:gd name="connsiteY60" fmla="*/ 16216 h 286319"/>
                <a:gd name="connsiteX61" fmla="*/ 258498 w 335761"/>
                <a:gd name="connsiteY61" fmla="*/ 14944 h 286319"/>
                <a:gd name="connsiteX62" fmla="*/ 253729 w 335761"/>
                <a:gd name="connsiteY62" fmla="*/ 10175 h 286319"/>
                <a:gd name="connsiteX63" fmla="*/ 253729 w 335761"/>
                <a:gd name="connsiteY63" fmla="*/ 9857 h 286319"/>
                <a:gd name="connsiteX64" fmla="*/ 251026 w 335761"/>
                <a:gd name="connsiteY64" fmla="*/ 8903 h 286319"/>
                <a:gd name="connsiteX65" fmla="*/ 250231 w 335761"/>
                <a:gd name="connsiteY65" fmla="*/ 8267 h 286319"/>
                <a:gd name="connsiteX66" fmla="*/ 249914 w 335761"/>
                <a:gd name="connsiteY66" fmla="*/ 7949 h 286319"/>
                <a:gd name="connsiteX67" fmla="*/ 249437 w 335761"/>
                <a:gd name="connsiteY67" fmla="*/ 7949 h 286319"/>
                <a:gd name="connsiteX68" fmla="*/ 248483 w 335761"/>
                <a:gd name="connsiteY68" fmla="*/ 9062 h 286319"/>
                <a:gd name="connsiteX69" fmla="*/ 246575 w 335761"/>
                <a:gd name="connsiteY69" fmla="*/ 10175 h 286319"/>
                <a:gd name="connsiteX70" fmla="*/ 245939 w 335761"/>
                <a:gd name="connsiteY70" fmla="*/ 10175 h 286319"/>
                <a:gd name="connsiteX71" fmla="*/ 246734 w 335761"/>
                <a:gd name="connsiteY71" fmla="*/ 9539 h 286319"/>
                <a:gd name="connsiteX72" fmla="*/ 247052 w 335761"/>
                <a:gd name="connsiteY72" fmla="*/ 9062 h 286319"/>
                <a:gd name="connsiteX73" fmla="*/ 247052 w 335761"/>
                <a:gd name="connsiteY73" fmla="*/ 8426 h 286319"/>
                <a:gd name="connsiteX74" fmla="*/ 246257 w 335761"/>
                <a:gd name="connsiteY74" fmla="*/ 8108 h 286319"/>
                <a:gd name="connsiteX75" fmla="*/ 244826 w 335761"/>
                <a:gd name="connsiteY75" fmla="*/ 8108 h 286319"/>
                <a:gd name="connsiteX76" fmla="*/ 244031 w 335761"/>
                <a:gd name="connsiteY76" fmla="*/ 7949 h 286319"/>
                <a:gd name="connsiteX77" fmla="*/ 243554 w 335761"/>
                <a:gd name="connsiteY77" fmla="*/ 6518 h 286319"/>
                <a:gd name="connsiteX78" fmla="*/ 243872 w 335761"/>
                <a:gd name="connsiteY78" fmla="*/ 4611 h 286319"/>
                <a:gd name="connsiteX79" fmla="*/ 244349 w 335761"/>
                <a:gd name="connsiteY79" fmla="*/ 3815 h 286319"/>
                <a:gd name="connsiteX80" fmla="*/ 245144 w 335761"/>
                <a:gd name="connsiteY80" fmla="*/ 3180 h 286319"/>
                <a:gd name="connsiteX81" fmla="*/ 246257 w 335761"/>
                <a:gd name="connsiteY81" fmla="*/ 2703 h 286319"/>
                <a:gd name="connsiteX82" fmla="*/ 246893 w 335761"/>
                <a:gd name="connsiteY82" fmla="*/ 1272 h 286319"/>
                <a:gd name="connsiteX83" fmla="*/ 246893 w 335761"/>
                <a:gd name="connsiteY83" fmla="*/ 0 h 286319"/>
                <a:gd name="connsiteX84" fmla="*/ 239898 w 335761"/>
                <a:gd name="connsiteY84" fmla="*/ 1113 h 286319"/>
                <a:gd name="connsiteX85" fmla="*/ 231949 w 335761"/>
                <a:gd name="connsiteY85" fmla="*/ 2385 h 286319"/>
                <a:gd name="connsiteX86" fmla="*/ 223841 w 335761"/>
                <a:gd name="connsiteY86" fmla="*/ 3657 h 286319"/>
                <a:gd name="connsiteX87" fmla="*/ 215733 w 335761"/>
                <a:gd name="connsiteY87" fmla="*/ 4928 h 286319"/>
                <a:gd name="connsiteX88" fmla="*/ 208102 w 335761"/>
                <a:gd name="connsiteY88" fmla="*/ 6041 h 286319"/>
                <a:gd name="connsiteX89" fmla="*/ 201107 w 335761"/>
                <a:gd name="connsiteY89" fmla="*/ 7154 h 286319"/>
                <a:gd name="connsiteX90" fmla="*/ 199041 w 335761"/>
                <a:gd name="connsiteY90" fmla="*/ 7790 h 286319"/>
                <a:gd name="connsiteX91" fmla="*/ 200153 w 335761"/>
                <a:gd name="connsiteY91" fmla="*/ 10810 h 286319"/>
                <a:gd name="connsiteX92" fmla="*/ 199676 w 335761"/>
                <a:gd name="connsiteY92" fmla="*/ 13990 h 286319"/>
                <a:gd name="connsiteX93" fmla="*/ 198246 w 335761"/>
                <a:gd name="connsiteY93" fmla="*/ 16375 h 286319"/>
                <a:gd name="connsiteX94" fmla="*/ 196020 w 335761"/>
                <a:gd name="connsiteY94" fmla="*/ 19395 h 286319"/>
                <a:gd name="connsiteX95" fmla="*/ 195066 w 335761"/>
                <a:gd name="connsiteY95" fmla="*/ 20667 h 286319"/>
                <a:gd name="connsiteX96" fmla="*/ 192840 w 335761"/>
                <a:gd name="connsiteY96" fmla="*/ 23052 h 286319"/>
                <a:gd name="connsiteX97" fmla="*/ 190933 w 335761"/>
                <a:gd name="connsiteY97" fmla="*/ 24641 h 286319"/>
                <a:gd name="connsiteX98" fmla="*/ 187117 w 335761"/>
                <a:gd name="connsiteY98" fmla="*/ 27503 h 286319"/>
                <a:gd name="connsiteX99" fmla="*/ 184732 w 335761"/>
                <a:gd name="connsiteY99" fmla="*/ 29093 h 286319"/>
                <a:gd name="connsiteX100" fmla="*/ 184732 w 335761"/>
                <a:gd name="connsiteY100" fmla="*/ 30524 h 286319"/>
                <a:gd name="connsiteX101" fmla="*/ 188707 w 335761"/>
                <a:gd name="connsiteY101" fmla="*/ 37360 h 286319"/>
                <a:gd name="connsiteX102" fmla="*/ 190456 w 335761"/>
                <a:gd name="connsiteY102" fmla="*/ 42288 h 286319"/>
                <a:gd name="connsiteX103" fmla="*/ 191251 w 335761"/>
                <a:gd name="connsiteY103" fmla="*/ 46740 h 286319"/>
                <a:gd name="connsiteX104" fmla="*/ 191251 w 335761"/>
                <a:gd name="connsiteY104" fmla="*/ 49283 h 286319"/>
                <a:gd name="connsiteX105" fmla="*/ 191092 w 335761"/>
                <a:gd name="connsiteY105" fmla="*/ 54529 h 286319"/>
                <a:gd name="connsiteX106" fmla="*/ 191092 w 335761"/>
                <a:gd name="connsiteY106" fmla="*/ 60730 h 286319"/>
                <a:gd name="connsiteX107" fmla="*/ 190615 w 335761"/>
                <a:gd name="connsiteY107" fmla="*/ 63114 h 286319"/>
                <a:gd name="connsiteX108" fmla="*/ 191728 w 335761"/>
                <a:gd name="connsiteY108" fmla="*/ 67566 h 286319"/>
                <a:gd name="connsiteX109" fmla="*/ 191728 w 335761"/>
                <a:gd name="connsiteY109" fmla="*/ 71063 h 286319"/>
                <a:gd name="connsiteX110" fmla="*/ 188866 w 335761"/>
                <a:gd name="connsiteY110" fmla="*/ 74879 h 286319"/>
                <a:gd name="connsiteX111" fmla="*/ 188071 w 335761"/>
                <a:gd name="connsiteY111" fmla="*/ 78694 h 286319"/>
                <a:gd name="connsiteX112" fmla="*/ 186640 w 335761"/>
                <a:gd name="connsiteY112" fmla="*/ 83781 h 286319"/>
                <a:gd name="connsiteX113" fmla="*/ 184732 w 335761"/>
                <a:gd name="connsiteY113" fmla="*/ 90776 h 286319"/>
                <a:gd name="connsiteX114" fmla="*/ 183461 w 335761"/>
                <a:gd name="connsiteY114" fmla="*/ 94433 h 286319"/>
                <a:gd name="connsiteX115" fmla="*/ 184256 w 335761"/>
                <a:gd name="connsiteY115" fmla="*/ 96818 h 286319"/>
                <a:gd name="connsiteX116" fmla="*/ 184891 w 335761"/>
                <a:gd name="connsiteY116" fmla="*/ 98407 h 286319"/>
                <a:gd name="connsiteX117" fmla="*/ 185527 w 335761"/>
                <a:gd name="connsiteY117" fmla="*/ 100633 h 286319"/>
                <a:gd name="connsiteX118" fmla="*/ 186958 w 335761"/>
                <a:gd name="connsiteY118" fmla="*/ 103972 h 286319"/>
                <a:gd name="connsiteX119" fmla="*/ 188707 w 335761"/>
                <a:gd name="connsiteY119" fmla="*/ 105879 h 286319"/>
                <a:gd name="connsiteX120" fmla="*/ 189661 w 335761"/>
                <a:gd name="connsiteY120" fmla="*/ 106674 h 286319"/>
                <a:gd name="connsiteX121" fmla="*/ 195225 w 335761"/>
                <a:gd name="connsiteY121" fmla="*/ 110808 h 286319"/>
                <a:gd name="connsiteX122" fmla="*/ 197610 w 335761"/>
                <a:gd name="connsiteY122" fmla="*/ 112875 h 286319"/>
                <a:gd name="connsiteX123" fmla="*/ 201107 w 335761"/>
                <a:gd name="connsiteY123" fmla="*/ 116849 h 286319"/>
                <a:gd name="connsiteX124" fmla="*/ 203651 w 335761"/>
                <a:gd name="connsiteY124" fmla="*/ 119551 h 286319"/>
                <a:gd name="connsiteX125" fmla="*/ 207307 w 335761"/>
                <a:gd name="connsiteY125" fmla="*/ 120187 h 286319"/>
                <a:gd name="connsiteX126" fmla="*/ 211759 w 335761"/>
                <a:gd name="connsiteY126" fmla="*/ 121141 h 286319"/>
                <a:gd name="connsiteX127" fmla="*/ 214144 w 335761"/>
                <a:gd name="connsiteY127" fmla="*/ 121936 h 286319"/>
                <a:gd name="connsiteX128" fmla="*/ 215733 w 335761"/>
                <a:gd name="connsiteY128" fmla="*/ 121618 h 286319"/>
                <a:gd name="connsiteX129" fmla="*/ 216210 w 335761"/>
                <a:gd name="connsiteY129" fmla="*/ 120664 h 286319"/>
                <a:gd name="connsiteX130" fmla="*/ 216210 w 335761"/>
                <a:gd name="connsiteY130" fmla="*/ 118757 h 286319"/>
                <a:gd name="connsiteX131" fmla="*/ 215892 w 335761"/>
                <a:gd name="connsiteY131" fmla="*/ 117326 h 286319"/>
                <a:gd name="connsiteX132" fmla="*/ 216369 w 335761"/>
                <a:gd name="connsiteY132" fmla="*/ 116213 h 286319"/>
                <a:gd name="connsiteX133" fmla="*/ 217800 w 335761"/>
                <a:gd name="connsiteY133" fmla="*/ 115418 h 286319"/>
                <a:gd name="connsiteX134" fmla="*/ 221615 w 335761"/>
                <a:gd name="connsiteY134" fmla="*/ 115418 h 286319"/>
                <a:gd name="connsiteX135" fmla="*/ 223205 w 335761"/>
                <a:gd name="connsiteY135" fmla="*/ 114305 h 286319"/>
                <a:gd name="connsiteX136" fmla="*/ 224477 w 335761"/>
                <a:gd name="connsiteY136" fmla="*/ 113988 h 286319"/>
                <a:gd name="connsiteX137" fmla="*/ 224477 w 335761"/>
                <a:gd name="connsiteY137" fmla="*/ 118280 h 286319"/>
                <a:gd name="connsiteX138" fmla="*/ 224477 w 335761"/>
                <a:gd name="connsiteY138" fmla="*/ 122413 h 286319"/>
                <a:gd name="connsiteX139" fmla="*/ 224477 w 335761"/>
                <a:gd name="connsiteY139" fmla="*/ 127500 h 286319"/>
                <a:gd name="connsiteX140" fmla="*/ 224477 w 335761"/>
                <a:gd name="connsiteY140" fmla="*/ 133383 h 286319"/>
                <a:gd name="connsiteX141" fmla="*/ 224477 w 335761"/>
                <a:gd name="connsiteY141" fmla="*/ 138152 h 286319"/>
                <a:gd name="connsiteX142" fmla="*/ 224477 w 335761"/>
                <a:gd name="connsiteY142" fmla="*/ 143239 h 286319"/>
                <a:gd name="connsiteX143" fmla="*/ 224477 w 335761"/>
                <a:gd name="connsiteY143" fmla="*/ 149122 h 286319"/>
                <a:gd name="connsiteX144" fmla="*/ 224477 w 335761"/>
                <a:gd name="connsiteY144" fmla="*/ 149758 h 286319"/>
                <a:gd name="connsiteX145" fmla="*/ 223841 w 335761"/>
                <a:gd name="connsiteY145" fmla="*/ 151029 h 286319"/>
                <a:gd name="connsiteX146" fmla="*/ 222410 w 335761"/>
                <a:gd name="connsiteY146" fmla="*/ 151506 h 286319"/>
                <a:gd name="connsiteX147" fmla="*/ 220344 w 335761"/>
                <a:gd name="connsiteY147" fmla="*/ 150393 h 286319"/>
                <a:gd name="connsiteX148" fmla="*/ 220344 w 335761"/>
                <a:gd name="connsiteY148" fmla="*/ 149122 h 286319"/>
                <a:gd name="connsiteX149" fmla="*/ 219708 w 335761"/>
                <a:gd name="connsiteY149" fmla="*/ 146896 h 286319"/>
                <a:gd name="connsiteX150" fmla="*/ 218754 w 335761"/>
                <a:gd name="connsiteY150" fmla="*/ 145783 h 286319"/>
                <a:gd name="connsiteX151" fmla="*/ 217482 w 335761"/>
                <a:gd name="connsiteY151" fmla="*/ 145465 h 286319"/>
                <a:gd name="connsiteX152" fmla="*/ 215415 w 335761"/>
                <a:gd name="connsiteY152" fmla="*/ 145942 h 286319"/>
                <a:gd name="connsiteX153" fmla="*/ 212554 w 335761"/>
                <a:gd name="connsiteY153" fmla="*/ 147532 h 286319"/>
                <a:gd name="connsiteX154" fmla="*/ 208897 w 335761"/>
                <a:gd name="connsiteY154" fmla="*/ 148962 h 286319"/>
                <a:gd name="connsiteX155" fmla="*/ 207466 w 335761"/>
                <a:gd name="connsiteY155" fmla="*/ 149758 h 286319"/>
                <a:gd name="connsiteX156" fmla="*/ 204923 w 335761"/>
                <a:gd name="connsiteY156" fmla="*/ 149758 h 286319"/>
                <a:gd name="connsiteX157" fmla="*/ 202061 w 335761"/>
                <a:gd name="connsiteY157" fmla="*/ 148962 h 286319"/>
                <a:gd name="connsiteX158" fmla="*/ 199994 w 335761"/>
                <a:gd name="connsiteY158" fmla="*/ 147214 h 286319"/>
                <a:gd name="connsiteX159" fmla="*/ 199359 w 335761"/>
                <a:gd name="connsiteY159" fmla="*/ 144511 h 286319"/>
                <a:gd name="connsiteX160" fmla="*/ 197610 w 335761"/>
                <a:gd name="connsiteY160" fmla="*/ 141809 h 286319"/>
                <a:gd name="connsiteX161" fmla="*/ 195225 w 335761"/>
                <a:gd name="connsiteY161" fmla="*/ 137834 h 286319"/>
                <a:gd name="connsiteX162" fmla="*/ 193953 w 335761"/>
                <a:gd name="connsiteY162" fmla="*/ 136244 h 286319"/>
                <a:gd name="connsiteX163" fmla="*/ 192363 w 335761"/>
                <a:gd name="connsiteY163" fmla="*/ 134337 h 286319"/>
                <a:gd name="connsiteX164" fmla="*/ 190774 w 335761"/>
                <a:gd name="connsiteY164" fmla="*/ 134337 h 286319"/>
                <a:gd name="connsiteX165" fmla="*/ 188866 w 335761"/>
                <a:gd name="connsiteY165" fmla="*/ 133542 h 286319"/>
                <a:gd name="connsiteX166" fmla="*/ 187753 w 335761"/>
                <a:gd name="connsiteY166" fmla="*/ 130839 h 286319"/>
                <a:gd name="connsiteX167" fmla="*/ 186640 w 335761"/>
                <a:gd name="connsiteY167" fmla="*/ 127342 h 286319"/>
                <a:gd name="connsiteX168" fmla="*/ 186004 w 335761"/>
                <a:gd name="connsiteY168" fmla="*/ 126070 h 286319"/>
                <a:gd name="connsiteX169" fmla="*/ 184891 w 335761"/>
                <a:gd name="connsiteY169" fmla="*/ 124321 h 286319"/>
                <a:gd name="connsiteX170" fmla="*/ 183302 w 335761"/>
                <a:gd name="connsiteY170" fmla="*/ 123208 h 286319"/>
                <a:gd name="connsiteX171" fmla="*/ 179804 w 335761"/>
                <a:gd name="connsiteY171" fmla="*/ 121777 h 286319"/>
                <a:gd name="connsiteX172" fmla="*/ 175035 w 335761"/>
                <a:gd name="connsiteY172" fmla="*/ 119870 h 286319"/>
                <a:gd name="connsiteX173" fmla="*/ 168994 w 335761"/>
                <a:gd name="connsiteY173" fmla="*/ 117485 h 286319"/>
                <a:gd name="connsiteX174" fmla="*/ 166132 w 335761"/>
                <a:gd name="connsiteY174" fmla="*/ 117485 h 286319"/>
                <a:gd name="connsiteX175" fmla="*/ 162953 w 335761"/>
                <a:gd name="connsiteY175" fmla="*/ 117008 h 286319"/>
                <a:gd name="connsiteX176" fmla="*/ 160886 w 335761"/>
                <a:gd name="connsiteY176" fmla="*/ 115895 h 286319"/>
                <a:gd name="connsiteX177" fmla="*/ 159773 w 335761"/>
                <a:gd name="connsiteY177" fmla="*/ 114941 h 286319"/>
                <a:gd name="connsiteX178" fmla="*/ 158501 w 335761"/>
                <a:gd name="connsiteY178" fmla="*/ 111602 h 286319"/>
                <a:gd name="connsiteX179" fmla="*/ 156752 w 335761"/>
                <a:gd name="connsiteY179" fmla="*/ 107628 h 286319"/>
                <a:gd name="connsiteX180" fmla="*/ 151347 w 335761"/>
                <a:gd name="connsiteY180" fmla="*/ 103018 h 286319"/>
                <a:gd name="connsiteX181" fmla="*/ 150075 w 335761"/>
                <a:gd name="connsiteY181" fmla="*/ 97931 h 286319"/>
                <a:gd name="connsiteX182" fmla="*/ 148962 w 335761"/>
                <a:gd name="connsiteY182" fmla="*/ 97135 h 286319"/>
                <a:gd name="connsiteX183" fmla="*/ 147055 w 335761"/>
                <a:gd name="connsiteY183" fmla="*/ 97613 h 286319"/>
                <a:gd name="connsiteX184" fmla="*/ 145624 w 335761"/>
                <a:gd name="connsiteY184" fmla="*/ 98248 h 286319"/>
                <a:gd name="connsiteX185" fmla="*/ 144988 w 335761"/>
                <a:gd name="connsiteY185" fmla="*/ 99679 h 286319"/>
                <a:gd name="connsiteX186" fmla="*/ 143557 w 335761"/>
                <a:gd name="connsiteY186" fmla="*/ 104290 h 286319"/>
                <a:gd name="connsiteX187" fmla="*/ 142762 w 335761"/>
                <a:gd name="connsiteY187" fmla="*/ 106516 h 286319"/>
                <a:gd name="connsiteX188" fmla="*/ 142285 w 335761"/>
                <a:gd name="connsiteY188" fmla="*/ 107151 h 286319"/>
                <a:gd name="connsiteX189" fmla="*/ 141173 w 335761"/>
                <a:gd name="connsiteY189" fmla="*/ 107787 h 286319"/>
                <a:gd name="connsiteX190" fmla="*/ 139265 w 335761"/>
                <a:gd name="connsiteY190" fmla="*/ 108423 h 286319"/>
                <a:gd name="connsiteX191" fmla="*/ 136562 w 335761"/>
                <a:gd name="connsiteY191" fmla="*/ 108741 h 286319"/>
                <a:gd name="connsiteX192" fmla="*/ 132747 w 335761"/>
                <a:gd name="connsiteY192" fmla="*/ 108741 h 286319"/>
                <a:gd name="connsiteX193" fmla="*/ 127977 w 335761"/>
                <a:gd name="connsiteY193" fmla="*/ 107946 h 286319"/>
                <a:gd name="connsiteX194" fmla="*/ 125434 w 335761"/>
                <a:gd name="connsiteY194" fmla="*/ 107469 h 286319"/>
                <a:gd name="connsiteX195" fmla="*/ 118439 w 335761"/>
                <a:gd name="connsiteY195" fmla="*/ 106674 h 286319"/>
                <a:gd name="connsiteX196" fmla="*/ 116372 w 335761"/>
                <a:gd name="connsiteY196" fmla="*/ 106356 h 286319"/>
                <a:gd name="connsiteX197" fmla="*/ 113510 w 335761"/>
                <a:gd name="connsiteY197" fmla="*/ 105403 h 286319"/>
                <a:gd name="connsiteX198" fmla="*/ 111444 w 335761"/>
                <a:gd name="connsiteY198" fmla="*/ 104449 h 286319"/>
                <a:gd name="connsiteX199" fmla="*/ 104608 w 335761"/>
                <a:gd name="connsiteY199" fmla="*/ 102223 h 286319"/>
                <a:gd name="connsiteX200" fmla="*/ 101587 w 335761"/>
                <a:gd name="connsiteY200" fmla="*/ 102541 h 286319"/>
                <a:gd name="connsiteX201" fmla="*/ 100156 w 335761"/>
                <a:gd name="connsiteY201" fmla="*/ 100951 h 286319"/>
                <a:gd name="connsiteX202" fmla="*/ 98884 w 335761"/>
                <a:gd name="connsiteY202" fmla="*/ 100156 h 286319"/>
                <a:gd name="connsiteX203" fmla="*/ 96977 w 335761"/>
                <a:gd name="connsiteY203" fmla="*/ 98725 h 286319"/>
                <a:gd name="connsiteX204" fmla="*/ 96182 w 335761"/>
                <a:gd name="connsiteY204" fmla="*/ 96658 h 286319"/>
                <a:gd name="connsiteX205" fmla="*/ 95069 w 335761"/>
                <a:gd name="connsiteY205" fmla="*/ 92366 h 286319"/>
                <a:gd name="connsiteX206" fmla="*/ 95387 w 335761"/>
                <a:gd name="connsiteY206" fmla="*/ 90141 h 286319"/>
                <a:gd name="connsiteX207" fmla="*/ 96182 w 335761"/>
                <a:gd name="connsiteY207" fmla="*/ 87597 h 286319"/>
                <a:gd name="connsiteX208" fmla="*/ 95228 w 335761"/>
                <a:gd name="connsiteY208" fmla="*/ 86961 h 286319"/>
                <a:gd name="connsiteX209" fmla="*/ 93956 w 335761"/>
                <a:gd name="connsiteY209" fmla="*/ 86961 h 286319"/>
                <a:gd name="connsiteX210" fmla="*/ 92207 w 335761"/>
                <a:gd name="connsiteY210" fmla="*/ 87915 h 286319"/>
                <a:gd name="connsiteX211" fmla="*/ 89028 w 335761"/>
                <a:gd name="connsiteY211" fmla="*/ 88392 h 286319"/>
                <a:gd name="connsiteX212" fmla="*/ 83304 w 335761"/>
                <a:gd name="connsiteY212" fmla="*/ 89505 h 286319"/>
                <a:gd name="connsiteX213" fmla="*/ 81238 w 335761"/>
                <a:gd name="connsiteY213" fmla="*/ 90141 h 286319"/>
                <a:gd name="connsiteX214" fmla="*/ 79012 w 335761"/>
                <a:gd name="connsiteY214" fmla="*/ 90618 h 286319"/>
                <a:gd name="connsiteX215" fmla="*/ 77263 w 335761"/>
                <a:gd name="connsiteY215" fmla="*/ 91095 h 286319"/>
                <a:gd name="connsiteX216" fmla="*/ 72971 w 335761"/>
                <a:gd name="connsiteY216" fmla="*/ 93638 h 286319"/>
                <a:gd name="connsiteX217" fmla="*/ 71540 w 335761"/>
                <a:gd name="connsiteY217" fmla="*/ 93956 h 286319"/>
                <a:gd name="connsiteX218" fmla="*/ 68996 w 335761"/>
                <a:gd name="connsiteY218" fmla="*/ 93002 h 286319"/>
                <a:gd name="connsiteX219" fmla="*/ 67725 w 335761"/>
                <a:gd name="connsiteY219" fmla="*/ 91730 h 286319"/>
                <a:gd name="connsiteX220" fmla="*/ 68996 w 335761"/>
                <a:gd name="connsiteY220" fmla="*/ 90299 h 286319"/>
                <a:gd name="connsiteX221" fmla="*/ 69473 w 335761"/>
                <a:gd name="connsiteY221" fmla="*/ 88392 h 286319"/>
                <a:gd name="connsiteX222" fmla="*/ 68520 w 335761"/>
                <a:gd name="connsiteY222" fmla="*/ 84735 h 286319"/>
                <a:gd name="connsiteX223" fmla="*/ 67248 w 335761"/>
                <a:gd name="connsiteY223" fmla="*/ 82987 h 286319"/>
                <a:gd name="connsiteX224" fmla="*/ 63432 w 335761"/>
                <a:gd name="connsiteY224" fmla="*/ 81715 h 286319"/>
                <a:gd name="connsiteX225" fmla="*/ 62001 w 335761"/>
                <a:gd name="connsiteY225" fmla="*/ 81715 h 286319"/>
                <a:gd name="connsiteX226" fmla="*/ 61366 w 335761"/>
                <a:gd name="connsiteY226" fmla="*/ 79648 h 286319"/>
                <a:gd name="connsiteX227" fmla="*/ 60253 w 335761"/>
                <a:gd name="connsiteY227" fmla="*/ 77741 h 286319"/>
                <a:gd name="connsiteX228" fmla="*/ 58027 w 335761"/>
                <a:gd name="connsiteY228" fmla="*/ 77422 h 286319"/>
                <a:gd name="connsiteX229" fmla="*/ 56914 w 335761"/>
                <a:gd name="connsiteY229" fmla="*/ 77422 h 286319"/>
                <a:gd name="connsiteX230" fmla="*/ 57550 w 335761"/>
                <a:gd name="connsiteY230" fmla="*/ 80920 h 286319"/>
                <a:gd name="connsiteX231" fmla="*/ 58186 w 335761"/>
                <a:gd name="connsiteY231" fmla="*/ 86166 h 286319"/>
                <a:gd name="connsiteX232" fmla="*/ 58663 w 335761"/>
                <a:gd name="connsiteY232" fmla="*/ 89982 h 286319"/>
                <a:gd name="connsiteX233" fmla="*/ 59140 w 335761"/>
                <a:gd name="connsiteY233" fmla="*/ 91730 h 286319"/>
                <a:gd name="connsiteX234" fmla="*/ 59140 w 335761"/>
                <a:gd name="connsiteY234" fmla="*/ 92684 h 286319"/>
                <a:gd name="connsiteX235" fmla="*/ 58822 w 335761"/>
                <a:gd name="connsiteY235" fmla="*/ 93638 h 286319"/>
                <a:gd name="connsiteX236" fmla="*/ 58345 w 335761"/>
                <a:gd name="connsiteY236" fmla="*/ 95864 h 286319"/>
                <a:gd name="connsiteX237" fmla="*/ 57550 w 335761"/>
                <a:gd name="connsiteY237" fmla="*/ 97931 h 286319"/>
                <a:gd name="connsiteX238" fmla="*/ 57073 w 335761"/>
                <a:gd name="connsiteY238" fmla="*/ 99361 h 286319"/>
                <a:gd name="connsiteX239" fmla="*/ 57391 w 335761"/>
                <a:gd name="connsiteY239" fmla="*/ 101905 h 286319"/>
                <a:gd name="connsiteX240" fmla="*/ 57073 w 335761"/>
                <a:gd name="connsiteY240" fmla="*/ 105562 h 286319"/>
                <a:gd name="connsiteX241" fmla="*/ 56755 w 335761"/>
                <a:gd name="connsiteY241" fmla="*/ 109536 h 286319"/>
                <a:gd name="connsiteX242" fmla="*/ 56755 w 335761"/>
                <a:gd name="connsiteY242" fmla="*/ 113351 h 286319"/>
                <a:gd name="connsiteX243" fmla="*/ 57709 w 335761"/>
                <a:gd name="connsiteY243" fmla="*/ 120028 h 286319"/>
                <a:gd name="connsiteX244" fmla="*/ 57709 w 335761"/>
                <a:gd name="connsiteY244" fmla="*/ 122095 h 286319"/>
                <a:gd name="connsiteX245" fmla="*/ 56278 w 335761"/>
                <a:gd name="connsiteY245" fmla="*/ 125593 h 286319"/>
                <a:gd name="connsiteX246" fmla="*/ 55324 w 335761"/>
                <a:gd name="connsiteY246" fmla="*/ 128295 h 286319"/>
                <a:gd name="connsiteX247" fmla="*/ 54689 w 335761"/>
                <a:gd name="connsiteY247" fmla="*/ 131475 h 286319"/>
                <a:gd name="connsiteX248" fmla="*/ 54689 w 335761"/>
                <a:gd name="connsiteY248" fmla="*/ 133065 h 286319"/>
                <a:gd name="connsiteX249" fmla="*/ 57073 w 335761"/>
                <a:gd name="connsiteY249" fmla="*/ 137675 h 286319"/>
                <a:gd name="connsiteX250" fmla="*/ 57073 w 335761"/>
                <a:gd name="connsiteY250" fmla="*/ 138629 h 286319"/>
                <a:gd name="connsiteX251" fmla="*/ 55006 w 335761"/>
                <a:gd name="connsiteY251" fmla="*/ 138947 h 286319"/>
                <a:gd name="connsiteX252" fmla="*/ 53417 w 335761"/>
                <a:gd name="connsiteY252" fmla="*/ 138947 h 286319"/>
                <a:gd name="connsiteX253" fmla="*/ 47534 w 335761"/>
                <a:gd name="connsiteY253" fmla="*/ 138947 h 286319"/>
                <a:gd name="connsiteX254" fmla="*/ 0 w 335761"/>
                <a:gd name="connsiteY254" fmla="*/ 138947 h 286319"/>
                <a:gd name="connsiteX255" fmla="*/ 0 w 335761"/>
                <a:gd name="connsiteY255" fmla="*/ 143398 h 286319"/>
                <a:gd name="connsiteX256" fmla="*/ 0 w 335761"/>
                <a:gd name="connsiteY256" fmla="*/ 152778 h 286319"/>
                <a:gd name="connsiteX257" fmla="*/ 0 w 335761"/>
                <a:gd name="connsiteY257" fmla="*/ 171378 h 286319"/>
                <a:gd name="connsiteX258" fmla="*/ 0 w 335761"/>
                <a:gd name="connsiteY258" fmla="*/ 180758 h 286319"/>
                <a:gd name="connsiteX259" fmla="*/ 0 w 335761"/>
                <a:gd name="connsiteY259" fmla="*/ 190138 h 286319"/>
                <a:gd name="connsiteX260" fmla="*/ 0 w 335761"/>
                <a:gd name="connsiteY260" fmla="*/ 199517 h 286319"/>
                <a:gd name="connsiteX261" fmla="*/ 0 w 335761"/>
                <a:gd name="connsiteY261" fmla="*/ 208897 h 286319"/>
                <a:gd name="connsiteX262" fmla="*/ 0 w 335761"/>
                <a:gd name="connsiteY262" fmla="*/ 218277 h 286319"/>
                <a:gd name="connsiteX263" fmla="*/ 0 w 335761"/>
                <a:gd name="connsiteY263" fmla="*/ 225113 h 286319"/>
                <a:gd name="connsiteX264" fmla="*/ 1749 w 335761"/>
                <a:gd name="connsiteY264" fmla="*/ 234175 h 286319"/>
                <a:gd name="connsiteX265" fmla="*/ 4928 w 335761"/>
                <a:gd name="connsiteY265" fmla="*/ 244031 h 286319"/>
                <a:gd name="connsiteX266" fmla="*/ 6200 w 335761"/>
                <a:gd name="connsiteY266" fmla="*/ 244985 h 286319"/>
                <a:gd name="connsiteX267" fmla="*/ 9380 w 335761"/>
                <a:gd name="connsiteY267" fmla="*/ 246734 h 286319"/>
                <a:gd name="connsiteX268" fmla="*/ 13831 w 335761"/>
                <a:gd name="connsiteY268" fmla="*/ 250391 h 286319"/>
                <a:gd name="connsiteX269" fmla="*/ 16375 w 335761"/>
                <a:gd name="connsiteY269" fmla="*/ 253252 h 286319"/>
                <a:gd name="connsiteX270" fmla="*/ 21462 w 335761"/>
                <a:gd name="connsiteY270" fmla="*/ 258022 h 286319"/>
                <a:gd name="connsiteX271" fmla="*/ 28139 w 335761"/>
                <a:gd name="connsiteY271" fmla="*/ 264222 h 286319"/>
                <a:gd name="connsiteX272" fmla="*/ 34657 w 335761"/>
                <a:gd name="connsiteY272" fmla="*/ 269786 h 286319"/>
                <a:gd name="connsiteX273" fmla="*/ 40380 w 335761"/>
                <a:gd name="connsiteY273" fmla="*/ 274714 h 286319"/>
                <a:gd name="connsiteX274" fmla="*/ 46581 w 335761"/>
                <a:gd name="connsiteY274" fmla="*/ 273443 h 286319"/>
                <a:gd name="connsiteX275" fmla="*/ 52463 w 335761"/>
                <a:gd name="connsiteY275" fmla="*/ 272330 h 286319"/>
                <a:gd name="connsiteX276" fmla="*/ 59299 w 335761"/>
                <a:gd name="connsiteY276" fmla="*/ 271217 h 286319"/>
                <a:gd name="connsiteX277" fmla="*/ 64704 w 335761"/>
                <a:gd name="connsiteY277" fmla="*/ 270263 h 286319"/>
                <a:gd name="connsiteX278" fmla="*/ 66135 w 335761"/>
                <a:gd name="connsiteY278" fmla="*/ 269945 h 286319"/>
                <a:gd name="connsiteX279" fmla="*/ 79330 w 335761"/>
                <a:gd name="connsiteY279" fmla="*/ 271057 h 286319"/>
                <a:gd name="connsiteX280" fmla="*/ 85053 w 335761"/>
                <a:gd name="connsiteY280" fmla="*/ 271853 h 286319"/>
                <a:gd name="connsiteX281" fmla="*/ 87120 w 335761"/>
                <a:gd name="connsiteY281" fmla="*/ 272647 h 286319"/>
                <a:gd name="connsiteX282" fmla="*/ 89664 w 335761"/>
                <a:gd name="connsiteY282" fmla="*/ 274555 h 286319"/>
                <a:gd name="connsiteX283" fmla="*/ 94433 w 335761"/>
                <a:gd name="connsiteY283" fmla="*/ 279166 h 286319"/>
                <a:gd name="connsiteX284" fmla="*/ 99997 w 335761"/>
                <a:gd name="connsiteY284" fmla="*/ 280755 h 286319"/>
                <a:gd name="connsiteX285" fmla="*/ 103018 w 335761"/>
                <a:gd name="connsiteY285" fmla="*/ 280755 h 286319"/>
                <a:gd name="connsiteX286" fmla="*/ 105402 w 335761"/>
                <a:gd name="connsiteY286" fmla="*/ 280119 h 286319"/>
                <a:gd name="connsiteX287" fmla="*/ 108264 w 335761"/>
                <a:gd name="connsiteY287" fmla="*/ 281073 h 286319"/>
                <a:gd name="connsiteX288" fmla="*/ 111762 w 335761"/>
                <a:gd name="connsiteY288" fmla="*/ 283776 h 286319"/>
                <a:gd name="connsiteX289" fmla="*/ 115577 w 335761"/>
                <a:gd name="connsiteY289" fmla="*/ 284253 h 286319"/>
                <a:gd name="connsiteX290" fmla="*/ 119710 w 335761"/>
                <a:gd name="connsiteY290" fmla="*/ 282504 h 286319"/>
                <a:gd name="connsiteX291" fmla="*/ 125275 w 335761"/>
                <a:gd name="connsiteY291" fmla="*/ 282981 h 286319"/>
                <a:gd name="connsiteX292" fmla="*/ 132270 w 335761"/>
                <a:gd name="connsiteY292" fmla="*/ 285684 h 286319"/>
                <a:gd name="connsiteX293" fmla="*/ 138152 w 335761"/>
                <a:gd name="connsiteY293" fmla="*/ 286320 h 286319"/>
                <a:gd name="connsiteX294" fmla="*/ 144988 w 335761"/>
                <a:gd name="connsiteY294" fmla="*/ 283935 h 286319"/>
                <a:gd name="connsiteX295" fmla="*/ 144988 w 335761"/>
                <a:gd name="connsiteY295" fmla="*/ 282981 h 286319"/>
                <a:gd name="connsiteX296" fmla="*/ 145465 w 335761"/>
                <a:gd name="connsiteY296" fmla="*/ 282345 h 286319"/>
                <a:gd name="connsiteX297" fmla="*/ 146101 w 335761"/>
                <a:gd name="connsiteY297" fmla="*/ 281391 h 286319"/>
                <a:gd name="connsiteX298" fmla="*/ 146896 w 335761"/>
                <a:gd name="connsiteY298" fmla="*/ 280596 h 286319"/>
                <a:gd name="connsiteX299" fmla="*/ 146896 w 335761"/>
                <a:gd name="connsiteY299" fmla="*/ 279483 h 286319"/>
                <a:gd name="connsiteX300" fmla="*/ 147214 w 335761"/>
                <a:gd name="connsiteY300" fmla="*/ 278371 h 286319"/>
                <a:gd name="connsiteX301" fmla="*/ 149121 w 335761"/>
                <a:gd name="connsiteY301" fmla="*/ 275986 h 286319"/>
                <a:gd name="connsiteX302" fmla="*/ 151506 w 335761"/>
                <a:gd name="connsiteY302" fmla="*/ 273601 h 286319"/>
                <a:gd name="connsiteX303" fmla="*/ 152619 w 335761"/>
                <a:gd name="connsiteY303" fmla="*/ 272806 h 286319"/>
                <a:gd name="connsiteX304" fmla="*/ 153414 w 335761"/>
                <a:gd name="connsiteY304" fmla="*/ 272330 h 286319"/>
                <a:gd name="connsiteX305" fmla="*/ 154050 w 335761"/>
                <a:gd name="connsiteY305" fmla="*/ 272011 h 286319"/>
                <a:gd name="connsiteX306" fmla="*/ 154527 w 335761"/>
                <a:gd name="connsiteY306" fmla="*/ 271376 h 286319"/>
                <a:gd name="connsiteX307" fmla="*/ 155004 w 335761"/>
                <a:gd name="connsiteY307" fmla="*/ 270581 h 286319"/>
                <a:gd name="connsiteX308" fmla="*/ 155004 w 335761"/>
                <a:gd name="connsiteY308" fmla="*/ 269786 h 286319"/>
                <a:gd name="connsiteX309" fmla="*/ 154209 w 335761"/>
                <a:gd name="connsiteY309" fmla="*/ 269150 h 286319"/>
                <a:gd name="connsiteX310" fmla="*/ 155004 w 335761"/>
                <a:gd name="connsiteY310" fmla="*/ 267083 h 286319"/>
                <a:gd name="connsiteX311" fmla="*/ 156752 w 335761"/>
                <a:gd name="connsiteY311" fmla="*/ 264540 h 286319"/>
                <a:gd name="connsiteX312" fmla="*/ 157865 w 335761"/>
                <a:gd name="connsiteY312" fmla="*/ 262950 h 286319"/>
                <a:gd name="connsiteX313" fmla="*/ 160091 w 335761"/>
                <a:gd name="connsiteY313" fmla="*/ 260247 h 286319"/>
                <a:gd name="connsiteX314" fmla="*/ 161840 w 335761"/>
                <a:gd name="connsiteY314" fmla="*/ 257862 h 286319"/>
                <a:gd name="connsiteX315" fmla="*/ 162794 w 335761"/>
                <a:gd name="connsiteY315" fmla="*/ 257862 h 286319"/>
                <a:gd name="connsiteX316" fmla="*/ 163588 w 335761"/>
                <a:gd name="connsiteY316" fmla="*/ 257862 h 286319"/>
                <a:gd name="connsiteX317" fmla="*/ 164065 w 335761"/>
                <a:gd name="connsiteY317" fmla="*/ 257545 h 286319"/>
                <a:gd name="connsiteX318" fmla="*/ 164065 w 335761"/>
                <a:gd name="connsiteY318" fmla="*/ 256750 h 286319"/>
                <a:gd name="connsiteX319" fmla="*/ 164542 w 335761"/>
                <a:gd name="connsiteY319" fmla="*/ 255478 h 286319"/>
                <a:gd name="connsiteX320" fmla="*/ 164860 w 335761"/>
                <a:gd name="connsiteY320" fmla="*/ 254365 h 286319"/>
                <a:gd name="connsiteX321" fmla="*/ 164542 w 335761"/>
                <a:gd name="connsiteY321" fmla="*/ 253729 h 286319"/>
                <a:gd name="connsiteX322" fmla="*/ 164860 w 335761"/>
                <a:gd name="connsiteY322" fmla="*/ 253411 h 286319"/>
                <a:gd name="connsiteX323" fmla="*/ 165814 w 335761"/>
                <a:gd name="connsiteY323" fmla="*/ 253411 h 286319"/>
                <a:gd name="connsiteX324" fmla="*/ 167086 w 335761"/>
                <a:gd name="connsiteY324" fmla="*/ 253093 h 286319"/>
                <a:gd name="connsiteX325" fmla="*/ 168040 w 335761"/>
                <a:gd name="connsiteY325" fmla="*/ 252616 h 286319"/>
                <a:gd name="connsiteX326" fmla="*/ 167722 w 335761"/>
                <a:gd name="connsiteY326" fmla="*/ 251662 h 286319"/>
                <a:gd name="connsiteX327" fmla="*/ 166927 w 335761"/>
                <a:gd name="connsiteY327" fmla="*/ 250708 h 286319"/>
                <a:gd name="connsiteX328" fmla="*/ 166927 w 335761"/>
                <a:gd name="connsiteY328" fmla="*/ 250231 h 286319"/>
                <a:gd name="connsiteX329" fmla="*/ 168040 w 335761"/>
                <a:gd name="connsiteY329" fmla="*/ 249914 h 286319"/>
                <a:gd name="connsiteX330" fmla="*/ 168994 w 335761"/>
                <a:gd name="connsiteY330" fmla="*/ 249437 h 286319"/>
                <a:gd name="connsiteX331" fmla="*/ 169471 w 335761"/>
                <a:gd name="connsiteY331" fmla="*/ 248801 h 286319"/>
                <a:gd name="connsiteX332" fmla="*/ 170107 w 335761"/>
                <a:gd name="connsiteY332" fmla="*/ 248801 h 286319"/>
                <a:gd name="connsiteX333" fmla="*/ 170583 w 335761"/>
                <a:gd name="connsiteY333" fmla="*/ 249119 h 286319"/>
                <a:gd name="connsiteX334" fmla="*/ 171219 w 335761"/>
                <a:gd name="connsiteY334" fmla="*/ 249596 h 286319"/>
                <a:gd name="connsiteX335" fmla="*/ 172173 w 335761"/>
                <a:gd name="connsiteY335" fmla="*/ 250231 h 286319"/>
                <a:gd name="connsiteX336" fmla="*/ 173127 w 335761"/>
                <a:gd name="connsiteY336" fmla="*/ 250231 h 286319"/>
                <a:gd name="connsiteX337" fmla="*/ 174081 w 335761"/>
                <a:gd name="connsiteY337" fmla="*/ 250231 h 286319"/>
                <a:gd name="connsiteX338" fmla="*/ 175035 w 335761"/>
                <a:gd name="connsiteY338" fmla="*/ 249437 h 286319"/>
                <a:gd name="connsiteX339" fmla="*/ 175989 w 335761"/>
                <a:gd name="connsiteY339" fmla="*/ 248483 h 286319"/>
                <a:gd name="connsiteX340" fmla="*/ 176784 w 335761"/>
                <a:gd name="connsiteY340" fmla="*/ 247847 h 286319"/>
                <a:gd name="connsiteX341" fmla="*/ 177738 w 335761"/>
                <a:gd name="connsiteY341" fmla="*/ 247052 h 286319"/>
                <a:gd name="connsiteX342" fmla="*/ 178055 w 335761"/>
                <a:gd name="connsiteY342" fmla="*/ 246257 h 286319"/>
                <a:gd name="connsiteX343" fmla="*/ 178055 w 335761"/>
                <a:gd name="connsiteY343" fmla="*/ 245621 h 286319"/>
                <a:gd name="connsiteX344" fmla="*/ 178850 w 335761"/>
                <a:gd name="connsiteY344" fmla="*/ 245303 h 286319"/>
                <a:gd name="connsiteX345" fmla="*/ 179963 w 335761"/>
                <a:gd name="connsiteY345" fmla="*/ 244826 h 286319"/>
                <a:gd name="connsiteX346" fmla="*/ 181076 w 335761"/>
                <a:gd name="connsiteY346" fmla="*/ 244031 h 286319"/>
                <a:gd name="connsiteX347" fmla="*/ 181553 w 335761"/>
                <a:gd name="connsiteY347" fmla="*/ 243078 h 286319"/>
                <a:gd name="connsiteX348" fmla="*/ 181553 w 335761"/>
                <a:gd name="connsiteY348" fmla="*/ 242282 h 286319"/>
                <a:gd name="connsiteX349" fmla="*/ 182030 w 335761"/>
                <a:gd name="connsiteY349" fmla="*/ 242442 h 286319"/>
                <a:gd name="connsiteX350" fmla="*/ 183143 w 335761"/>
                <a:gd name="connsiteY350" fmla="*/ 242759 h 286319"/>
                <a:gd name="connsiteX351" fmla="*/ 183779 w 335761"/>
                <a:gd name="connsiteY351" fmla="*/ 243078 h 286319"/>
                <a:gd name="connsiteX352" fmla="*/ 184415 w 335761"/>
                <a:gd name="connsiteY352" fmla="*/ 243395 h 286319"/>
                <a:gd name="connsiteX353" fmla="*/ 185845 w 335761"/>
                <a:gd name="connsiteY353" fmla="*/ 242601 h 286319"/>
                <a:gd name="connsiteX354" fmla="*/ 187435 w 335761"/>
                <a:gd name="connsiteY354" fmla="*/ 242124 h 286319"/>
                <a:gd name="connsiteX355" fmla="*/ 188389 w 335761"/>
                <a:gd name="connsiteY355" fmla="*/ 242124 h 286319"/>
                <a:gd name="connsiteX356" fmla="*/ 189025 w 335761"/>
                <a:gd name="connsiteY356" fmla="*/ 242124 h 286319"/>
                <a:gd name="connsiteX357" fmla="*/ 189025 w 335761"/>
                <a:gd name="connsiteY357" fmla="*/ 241647 h 286319"/>
                <a:gd name="connsiteX358" fmla="*/ 189820 w 335761"/>
                <a:gd name="connsiteY358" fmla="*/ 241170 h 286319"/>
                <a:gd name="connsiteX359" fmla="*/ 191092 w 335761"/>
                <a:gd name="connsiteY359" fmla="*/ 240852 h 286319"/>
                <a:gd name="connsiteX360" fmla="*/ 192840 w 335761"/>
                <a:gd name="connsiteY360" fmla="*/ 241170 h 286319"/>
                <a:gd name="connsiteX361" fmla="*/ 195066 w 335761"/>
                <a:gd name="connsiteY361" fmla="*/ 241806 h 286319"/>
                <a:gd name="connsiteX362" fmla="*/ 195066 w 335761"/>
                <a:gd name="connsiteY362" fmla="*/ 241806 h 286319"/>
                <a:gd name="connsiteX363" fmla="*/ 195066 w 335761"/>
                <a:gd name="connsiteY363" fmla="*/ 241806 h 286319"/>
                <a:gd name="connsiteX364" fmla="*/ 197133 w 335761"/>
                <a:gd name="connsiteY364" fmla="*/ 238626 h 286319"/>
                <a:gd name="connsiteX365" fmla="*/ 197769 w 335761"/>
                <a:gd name="connsiteY365" fmla="*/ 235129 h 286319"/>
                <a:gd name="connsiteX366" fmla="*/ 197769 w 335761"/>
                <a:gd name="connsiteY366" fmla="*/ 230359 h 286319"/>
                <a:gd name="connsiteX367" fmla="*/ 198246 w 335761"/>
                <a:gd name="connsiteY367" fmla="*/ 227180 h 286319"/>
                <a:gd name="connsiteX368" fmla="*/ 199359 w 335761"/>
                <a:gd name="connsiteY368" fmla="*/ 225749 h 286319"/>
                <a:gd name="connsiteX369" fmla="*/ 201107 w 335761"/>
                <a:gd name="connsiteY369" fmla="*/ 224636 h 286319"/>
                <a:gd name="connsiteX370" fmla="*/ 203333 w 335761"/>
                <a:gd name="connsiteY370" fmla="*/ 223205 h 286319"/>
                <a:gd name="connsiteX371" fmla="*/ 210169 w 335761"/>
                <a:gd name="connsiteY371" fmla="*/ 219549 h 286319"/>
                <a:gd name="connsiteX372" fmla="*/ 215892 w 335761"/>
                <a:gd name="connsiteY372" fmla="*/ 217164 h 286319"/>
                <a:gd name="connsiteX373" fmla="*/ 222887 w 335761"/>
                <a:gd name="connsiteY373" fmla="*/ 215574 h 286319"/>
                <a:gd name="connsiteX374" fmla="*/ 230518 w 335761"/>
                <a:gd name="connsiteY374" fmla="*/ 215574 h 286319"/>
                <a:gd name="connsiteX375" fmla="*/ 237831 w 335761"/>
                <a:gd name="connsiteY375" fmla="*/ 215574 h 286319"/>
                <a:gd name="connsiteX376" fmla="*/ 241965 w 335761"/>
                <a:gd name="connsiteY376" fmla="*/ 215574 h 286319"/>
                <a:gd name="connsiteX377" fmla="*/ 241488 w 335761"/>
                <a:gd name="connsiteY377" fmla="*/ 211600 h 286319"/>
                <a:gd name="connsiteX378" fmla="*/ 240693 w 335761"/>
                <a:gd name="connsiteY378" fmla="*/ 206989 h 286319"/>
                <a:gd name="connsiteX379" fmla="*/ 239421 w 335761"/>
                <a:gd name="connsiteY379" fmla="*/ 205241 h 286319"/>
                <a:gd name="connsiteX380" fmla="*/ 237831 w 335761"/>
                <a:gd name="connsiteY380" fmla="*/ 202220 h 286319"/>
                <a:gd name="connsiteX381" fmla="*/ 237036 w 335761"/>
                <a:gd name="connsiteY381" fmla="*/ 198882 h 286319"/>
                <a:gd name="connsiteX382" fmla="*/ 237036 w 335761"/>
                <a:gd name="connsiteY382" fmla="*/ 197292 h 286319"/>
                <a:gd name="connsiteX383" fmla="*/ 237195 w 335761"/>
                <a:gd name="connsiteY383" fmla="*/ 196656 h 286319"/>
                <a:gd name="connsiteX384" fmla="*/ 243395 w 335761"/>
                <a:gd name="connsiteY384" fmla="*/ 194271 h 286319"/>
                <a:gd name="connsiteX385" fmla="*/ 246098 w 335761"/>
                <a:gd name="connsiteY385" fmla="*/ 193000 h 286319"/>
                <a:gd name="connsiteX386" fmla="*/ 249914 w 335761"/>
                <a:gd name="connsiteY386" fmla="*/ 191568 h 286319"/>
                <a:gd name="connsiteX387" fmla="*/ 256909 w 335761"/>
                <a:gd name="connsiteY387" fmla="*/ 189661 h 286319"/>
                <a:gd name="connsiteX388" fmla="*/ 263109 w 335761"/>
                <a:gd name="connsiteY388" fmla="*/ 187912 h 286319"/>
                <a:gd name="connsiteX389" fmla="*/ 268832 w 335761"/>
                <a:gd name="connsiteY389" fmla="*/ 186322 h 286319"/>
                <a:gd name="connsiteX390" fmla="*/ 274873 w 335761"/>
                <a:gd name="connsiteY390" fmla="*/ 184573 h 286319"/>
                <a:gd name="connsiteX391" fmla="*/ 277258 w 335761"/>
                <a:gd name="connsiteY391" fmla="*/ 183461 h 286319"/>
                <a:gd name="connsiteX392" fmla="*/ 280278 w 335761"/>
                <a:gd name="connsiteY392" fmla="*/ 182348 h 286319"/>
                <a:gd name="connsiteX393" fmla="*/ 287591 w 335761"/>
                <a:gd name="connsiteY393" fmla="*/ 179963 h 286319"/>
                <a:gd name="connsiteX394" fmla="*/ 289658 w 335761"/>
                <a:gd name="connsiteY394" fmla="*/ 179168 h 286319"/>
                <a:gd name="connsiteX395" fmla="*/ 293791 w 335761"/>
                <a:gd name="connsiteY395" fmla="*/ 177897 h 286319"/>
                <a:gd name="connsiteX396" fmla="*/ 295858 w 335761"/>
                <a:gd name="connsiteY396" fmla="*/ 177420 h 286319"/>
                <a:gd name="connsiteX397" fmla="*/ 303966 w 335761"/>
                <a:gd name="connsiteY397" fmla="*/ 174717 h 286319"/>
                <a:gd name="connsiteX398" fmla="*/ 313187 w 335761"/>
                <a:gd name="connsiteY398" fmla="*/ 171538 h 286319"/>
                <a:gd name="connsiteX399" fmla="*/ 316366 w 335761"/>
                <a:gd name="connsiteY399" fmla="*/ 170425 h 286319"/>
                <a:gd name="connsiteX400" fmla="*/ 322567 w 335761"/>
                <a:gd name="connsiteY400" fmla="*/ 168358 h 286319"/>
                <a:gd name="connsiteX401" fmla="*/ 320977 w 335761"/>
                <a:gd name="connsiteY401" fmla="*/ 166291 h 286319"/>
                <a:gd name="connsiteX402" fmla="*/ 319705 w 335761"/>
                <a:gd name="connsiteY402" fmla="*/ 166768 h 286319"/>
                <a:gd name="connsiteX403" fmla="*/ 317956 w 335761"/>
                <a:gd name="connsiteY403" fmla="*/ 168199 h 286319"/>
                <a:gd name="connsiteX404" fmla="*/ 317002 w 335761"/>
                <a:gd name="connsiteY404" fmla="*/ 168676 h 286319"/>
                <a:gd name="connsiteX405" fmla="*/ 316525 w 335761"/>
                <a:gd name="connsiteY405" fmla="*/ 168676 h 286319"/>
                <a:gd name="connsiteX406" fmla="*/ 316207 w 335761"/>
                <a:gd name="connsiteY406" fmla="*/ 168199 h 286319"/>
                <a:gd name="connsiteX407" fmla="*/ 315889 w 335761"/>
                <a:gd name="connsiteY407" fmla="*/ 167245 h 286319"/>
                <a:gd name="connsiteX408" fmla="*/ 314459 w 335761"/>
                <a:gd name="connsiteY408" fmla="*/ 164542 h 286319"/>
                <a:gd name="connsiteX409" fmla="*/ 312869 w 335761"/>
                <a:gd name="connsiteY409" fmla="*/ 162635 h 286319"/>
                <a:gd name="connsiteX410" fmla="*/ 311279 w 335761"/>
                <a:gd name="connsiteY410" fmla="*/ 161840 h 286319"/>
                <a:gd name="connsiteX411" fmla="*/ 310007 w 335761"/>
                <a:gd name="connsiteY411" fmla="*/ 160886 h 286319"/>
                <a:gd name="connsiteX412" fmla="*/ 310643 w 335761"/>
                <a:gd name="connsiteY412" fmla="*/ 160091 h 286319"/>
                <a:gd name="connsiteX413" fmla="*/ 311279 w 335761"/>
                <a:gd name="connsiteY413" fmla="*/ 159455 h 286319"/>
                <a:gd name="connsiteX414" fmla="*/ 310961 w 335761"/>
                <a:gd name="connsiteY414" fmla="*/ 158819 h 286319"/>
                <a:gd name="connsiteX415" fmla="*/ 310166 w 335761"/>
                <a:gd name="connsiteY415" fmla="*/ 157865 h 286319"/>
                <a:gd name="connsiteX416" fmla="*/ 307305 w 335761"/>
                <a:gd name="connsiteY416" fmla="*/ 156594 h 286319"/>
                <a:gd name="connsiteX417" fmla="*/ 307305 w 335761"/>
                <a:gd name="connsiteY417" fmla="*/ 155957 h 286319"/>
                <a:gd name="connsiteX418" fmla="*/ 309848 w 335761"/>
                <a:gd name="connsiteY418" fmla="*/ 154845 h 286319"/>
                <a:gd name="connsiteX419" fmla="*/ 311438 w 335761"/>
                <a:gd name="connsiteY419" fmla="*/ 153414 h 286319"/>
                <a:gd name="connsiteX420" fmla="*/ 312551 w 335761"/>
                <a:gd name="connsiteY420" fmla="*/ 152142 h 286319"/>
                <a:gd name="connsiteX421" fmla="*/ 313982 w 335761"/>
                <a:gd name="connsiteY421" fmla="*/ 149281 h 286319"/>
                <a:gd name="connsiteX422" fmla="*/ 315095 w 335761"/>
                <a:gd name="connsiteY422" fmla="*/ 146419 h 286319"/>
                <a:gd name="connsiteX423" fmla="*/ 315889 w 335761"/>
                <a:gd name="connsiteY423" fmla="*/ 145465 h 286319"/>
                <a:gd name="connsiteX424" fmla="*/ 316207 w 335761"/>
                <a:gd name="connsiteY424" fmla="*/ 143557 h 286319"/>
                <a:gd name="connsiteX425" fmla="*/ 316207 w 335761"/>
                <a:gd name="connsiteY425" fmla="*/ 141332 h 286319"/>
                <a:gd name="connsiteX426" fmla="*/ 316525 w 335761"/>
                <a:gd name="connsiteY426" fmla="*/ 138629 h 286319"/>
                <a:gd name="connsiteX427" fmla="*/ 316843 w 335761"/>
                <a:gd name="connsiteY427" fmla="*/ 136085 h 286319"/>
                <a:gd name="connsiteX428" fmla="*/ 316048 w 335761"/>
                <a:gd name="connsiteY428" fmla="*/ 135131 h 286319"/>
                <a:gd name="connsiteX429" fmla="*/ 315412 w 335761"/>
                <a:gd name="connsiteY429" fmla="*/ 133383 h 286319"/>
                <a:gd name="connsiteX430" fmla="*/ 316207 w 335761"/>
                <a:gd name="connsiteY430" fmla="*/ 130362 h 286319"/>
                <a:gd name="connsiteX431" fmla="*/ 317479 w 335761"/>
                <a:gd name="connsiteY431" fmla="*/ 128295 h 286319"/>
                <a:gd name="connsiteX432" fmla="*/ 323838 w 335761"/>
                <a:gd name="connsiteY432" fmla="*/ 126229 h 286319"/>
                <a:gd name="connsiteX433" fmla="*/ 328290 w 335761"/>
                <a:gd name="connsiteY433" fmla="*/ 124321 h 286319"/>
                <a:gd name="connsiteX434" fmla="*/ 329244 w 335761"/>
                <a:gd name="connsiteY434" fmla="*/ 123526 h 286319"/>
                <a:gd name="connsiteX435" fmla="*/ 330674 w 335761"/>
                <a:gd name="connsiteY435" fmla="*/ 121936 h 286319"/>
                <a:gd name="connsiteX436" fmla="*/ 331469 w 335761"/>
                <a:gd name="connsiteY436" fmla="*/ 120347 h 286319"/>
                <a:gd name="connsiteX437" fmla="*/ 330833 w 335761"/>
                <a:gd name="connsiteY437" fmla="*/ 119870 h 286319"/>
                <a:gd name="connsiteX438" fmla="*/ 327336 w 335761"/>
                <a:gd name="connsiteY438" fmla="*/ 119870 h 286319"/>
                <a:gd name="connsiteX439" fmla="*/ 326541 w 335761"/>
                <a:gd name="connsiteY439" fmla="*/ 119234 h 286319"/>
                <a:gd name="connsiteX440" fmla="*/ 323997 w 335761"/>
                <a:gd name="connsiteY440" fmla="*/ 113511 h 286319"/>
                <a:gd name="connsiteX441" fmla="*/ 325428 w 335761"/>
                <a:gd name="connsiteY441" fmla="*/ 106992 h 286319"/>
                <a:gd name="connsiteX442" fmla="*/ 325428 w 335761"/>
                <a:gd name="connsiteY442" fmla="*/ 104449 h 286319"/>
                <a:gd name="connsiteX443" fmla="*/ 325428 w 335761"/>
                <a:gd name="connsiteY443" fmla="*/ 101269 h 286319"/>
                <a:gd name="connsiteX444" fmla="*/ 324951 w 335761"/>
                <a:gd name="connsiteY444" fmla="*/ 99044 h 286319"/>
                <a:gd name="connsiteX445" fmla="*/ 323838 w 335761"/>
                <a:gd name="connsiteY445" fmla="*/ 98090 h 286319"/>
                <a:gd name="connsiteX446" fmla="*/ 323202 w 335761"/>
                <a:gd name="connsiteY446" fmla="*/ 96818 h 286319"/>
                <a:gd name="connsiteX447" fmla="*/ 323202 w 335761"/>
                <a:gd name="connsiteY447" fmla="*/ 93479 h 286319"/>
                <a:gd name="connsiteX448" fmla="*/ 324474 w 335761"/>
                <a:gd name="connsiteY448" fmla="*/ 93002 h 286319"/>
                <a:gd name="connsiteX449" fmla="*/ 326700 w 335761"/>
                <a:gd name="connsiteY449" fmla="*/ 88551 h 286319"/>
                <a:gd name="connsiteX450" fmla="*/ 327654 w 335761"/>
                <a:gd name="connsiteY450" fmla="*/ 85848 h 286319"/>
                <a:gd name="connsiteX451" fmla="*/ 326541 w 335761"/>
                <a:gd name="connsiteY451" fmla="*/ 83781 h 286319"/>
                <a:gd name="connsiteX452" fmla="*/ 325269 w 335761"/>
                <a:gd name="connsiteY452" fmla="*/ 80761 h 286319"/>
                <a:gd name="connsiteX453" fmla="*/ 324633 w 335761"/>
                <a:gd name="connsiteY453" fmla="*/ 78853 h 286319"/>
                <a:gd name="connsiteX454" fmla="*/ 324315 w 335761"/>
                <a:gd name="connsiteY454" fmla="*/ 78217 h 286319"/>
                <a:gd name="connsiteX455" fmla="*/ 325269 w 335761"/>
                <a:gd name="connsiteY455" fmla="*/ 77104 h 286319"/>
                <a:gd name="connsiteX456" fmla="*/ 326700 w 335761"/>
                <a:gd name="connsiteY456" fmla="*/ 75992 h 286319"/>
                <a:gd name="connsiteX457" fmla="*/ 154209 w 335761"/>
                <a:gd name="connsiteY457" fmla="*/ 272489 h 286319"/>
                <a:gd name="connsiteX458" fmla="*/ 152778 w 335761"/>
                <a:gd name="connsiteY458" fmla="*/ 274078 h 286319"/>
                <a:gd name="connsiteX459" fmla="*/ 152778 w 335761"/>
                <a:gd name="connsiteY459" fmla="*/ 274078 h 286319"/>
                <a:gd name="connsiteX460" fmla="*/ 154845 w 335761"/>
                <a:gd name="connsiteY460" fmla="*/ 272011 h 286319"/>
                <a:gd name="connsiteX461" fmla="*/ 154845 w 335761"/>
                <a:gd name="connsiteY461" fmla="*/ 272011 h 286319"/>
                <a:gd name="connsiteX462" fmla="*/ 154368 w 335761"/>
                <a:gd name="connsiteY462" fmla="*/ 272489 h 28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</a:cxnLst>
              <a:rect l="l" t="t" r="r" b="b"/>
              <a:pathLst>
                <a:path w="335761" h="286319">
                  <a:moveTo>
                    <a:pt x="326700" y="74402"/>
                  </a:moveTo>
                  <a:lnTo>
                    <a:pt x="328449" y="74084"/>
                  </a:lnTo>
                  <a:lnTo>
                    <a:pt x="330197" y="73607"/>
                  </a:lnTo>
                  <a:lnTo>
                    <a:pt x="335762" y="68043"/>
                  </a:lnTo>
                  <a:lnTo>
                    <a:pt x="335762" y="66930"/>
                  </a:lnTo>
                  <a:cubicBezTo>
                    <a:pt x="335762" y="66930"/>
                    <a:pt x="334808" y="65022"/>
                    <a:pt x="334808" y="65022"/>
                  </a:cubicBezTo>
                  <a:lnTo>
                    <a:pt x="332741" y="62160"/>
                  </a:lnTo>
                  <a:lnTo>
                    <a:pt x="332264" y="61048"/>
                  </a:lnTo>
                  <a:lnTo>
                    <a:pt x="331946" y="57709"/>
                  </a:lnTo>
                  <a:lnTo>
                    <a:pt x="331151" y="56755"/>
                  </a:lnTo>
                  <a:lnTo>
                    <a:pt x="328131" y="54529"/>
                  </a:lnTo>
                  <a:lnTo>
                    <a:pt x="325746" y="52145"/>
                  </a:lnTo>
                  <a:lnTo>
                    <a:pt x="326541" y="49760"/>
                  </a:lnTo>
                  <a:lnTo>
                    <a:pt x="327018" y="47057"/>
                  </a:lnTo>
                  <a:lnTo>
                    <a:pt x="325905" y="45627"/>
                  </a:lnTo>
                  <a:lnTo>
                    <a:pt x="324156" y="44196"/>
                  </a:lnTo>
                  <a:lnTo>
                    <a:pt x="323043" y="41970"/>
                  </a:lnTo>
                  <a:lnTo>
                    <a:pt x="322567" y="40381"/>
                  </a:lnTo>
                  <a:lnTo>
                    <a:pt x="321136" y="39745"/>
                  </a:lnTo>
                  <a:lnTo>
                    <a:pt x="319864" y="39745"/>
                  </a:lnTo>
                  <a:cubicBezTo>
                    <a:pt x="319864" y="39745"/>
                    <a:pt x="318910" y="40698"/>
                    <a:pt x="318910" y="40698"/>
                  </a:cubicBezTo>
                  <a:lnTo>
                    <a:pt x="317956" y="40698"/>
                  </a:lnTo>
                  <a:cubicBezTo>
                    <a:pt x="317956" y="40698"/>
                    <a:pt x="316684" y="40221"/>
                    <a:pt x="316684" y="40221"/>
                  </a:cubicBezTo>
                  <a:lnTo>
                    <a:pt x="316366" y="38791"/>
                  </a:lnTo>
                  <a:lnTo>
                    <a:pt x="316366" y="37201"/>
                  </a:lnTo>
                  <a:cubicBezTo>
                    <a:pt x="316366" y="37201"/>
                    <a:pt x="315412" y="36088"/>
                    <a:pt x="315412" y="36088"/>
                  </a:cubicBezTo>
                  <a:lnTo>
                    <a:pt x="314618" y="34657"/>
                  </a:lnTo>
                  <a:lnTo>
                    <a:pt x="314618" y="33862"/>
                  </a:lnTo>
                  <a:cubicBezTo>
                    <a:pt x="314618" y="33862"/>
                    <a:pt x="312869" y="33067"/>
                    <a:pt x="312869" y="33067"/>
                  </a:cubicBezTo>
                  <a:lnTo>
                    <a:pt x="309848" y="31319"/>
                  </a:lnTo>
                  <a:lnTo>
                    <a:pt x="305556" y="29888"/>
                  </a:lnTo>
                  <a:lnTo>
                    <a:pt x="302058" y="28298"/>
                  </a:lnTo>
                  <a:lnTo>
                    <a:pt x="300469" y="26708"/>
                  </a:lnTo>
                  <a:lnTo>
                    <a:pt x="297130" y="26073"/>
                  </a:lnTo>
                  <a:lnTo>
                    <a:pt x="294268" y="25754"/>
                  </a:lnTo>
                  <a:lnTo>
                    <a:pt x="291725" y="24324"/>
                  </a:lnTo>
                  <a:lnTo>
                    <a:pt x="289022" y="24324"/>
                  </a:lnTo>
                  <a:cubicBezTo>
                    <a:pt x="289022" y="24324"/>
                    <a:pt x="286320" y="23847"/>
                    <a:pt x="286320" y="23847"/>
                  </a:cubicBezTo>
                  <a:lnTo>
                    <a:pt x="285684" y="22893"/>
                  </a:lnTo>
                  <a:lnTo>
                    <a:pt x="285684" y="20667"/>
                  </a:lnTo>
                  <a:cubicBezTo>
                    <a:pt x="285684" y="20667"/>
                    <a:pt x="284730" y="20031"/>
                    <a:pt x="284730" y="20031"/>
                  </a:cubicBezTo>
                  <a:lnTo>
                    <a:pt x="282822" y="19395"/>
                  </a:lnTo>
                  <a:lnTo>
                    <a:pt x="280755" y="19395"/>
                  </a:lnTo>
                  <a:cubicBezTo>
                    <a:pt x="280755" y="19395"/>
                    <a:pt x="279484" y="19713"/>
                    <a:pt x="279484" y="19713"/>
                  </a:cubicBezTo>
                  <a:lnTo>
                    <a:pt x="278689" y="19713"/>
                  </a:lnTo>
                  <a:cubicBezTo>
                    <a:pt x="278689" y="19713"/>
                    <a:pt x="276940" y="18282"/>
                    <a:pt x="276940" y="18282"/>
                  </a:cubicBezTo>
                  <a:lnTo>
                    <a:pt x="275350" y="16693"/>
                  </a:lnTo>
                  <a:lnTo>
                    <a:pt x="274714" y="13990"/>
                  </a:lnTo>
                  <a:lnTo>
                    <a:pt x="272329" y="12241"/>
                  </a:lnTo>
                  <a:lnTo>
                    <a:pt x="269468" y="10970"/>
                  </a:lnTo>
                  <a:lnTo>
                    <a:pt x="264699" y="10970"/>
                  </a:lnTo>
                  <a:cubicBezTo>
                    <a:pt x="264699" y="10970"/>
                    <a:pt x="265016" y="12241"/>
                    <a:pt x="265016" y="12241"/>
                  </a:cubicBezTo>
                  <a:lnTo>
                    <a:pt x="264699" y="14467"/>
                  </a:lnTo>
                  <a:lnTo>
                    <a:pt x="264381" y="14785"/>
                  </a:lnTo>
                  <a:lnTo>
                    <a:pt x="264063" y="14785"/>
                  </a:lnTo>
                  <a:cubicBezTo>
                    <a:pt x="264063" y="14785"/>
                    <a:pt x="263586" y="14149"/>
                    <a:pt x="263586" y="14149"/>
                  </a:cubicBezTo>
                  <a:lnTo>
                    <a:pt x="263109" y="14149"/>
                  </a:lnTo>
                  <a:cubicBezTo>
                    <a:pt x="263109" y="14149"/>
                    <a:pt x="262473" y="15103"/>
                    <a:pt x="262473" y="15103"/>
                  </a:cubicBezTo>
                  <a:lnTo>
                    <a:pt x="261678" y="15739"/>
                  </a:lnTo>
                  <a:lnTo>
                    <a:pt x="260565" y="16216"/>
                  </a:lnTo>
                  <a:lnTo>
                    <a:pt x="259929" y="16216"/>
                  </a:lnTo>
                  <a:cubicBezTo>
                    <a:pt x="259929" y="16216"/>
                    <a:pt x="258498" y="14944"/>
                    <a:pt x="258498" y="14944"/>
                  </a:cubicBezTo>
                  <a:lnTo>
                    <a:pt x="253729" y="10175"/>
                  </a:lnTo>
                  <a:lnTo>
                    <a:pt x="253729" y="9857"/>
                  </a:lnTo>
                  <a:cubicBezTo>
                    <a:pt x="253729" y="9857"/>
                    <a:pt x="251026" y="8903"/>
                    <a:pt x="251026" y="8903"/>
                  </a:cubicBezTo>
                  <a:lnTo>
                    <a:pt x="250231" y="8267"/>
                  </a:lnTo>
                  <a:lnTo>
                    <a:pt x="249914" y="7949"/>
                  </a:lnTo>
                  <a:lnTo>
                    <a:pt x="249437" y="7949"/>
                  </a:lnTo>
                  <a:cubicBezTo>
                    <a:pt x="249437" y="7949"/>
                    <a:pt x="248483" y="9062"/>
                    <a:pt x="248483" y="9062"/>
                  </a:cubicBezTo>
                  <a:lnTo>
                    <a:pt x="246575" y="10175"/>
                  </a:lnTo>
                  <a:lnTo>
                    <a:pt x="245939" y="10175"/>
                  </a:lnTo>
                  <a:cubicBezTo>
                    <a:pt x="245939" y="10175"/>
                    <a:pt x="246734" y="9539"/>
                    <a:pt x="246734" y="9539"/>
                  </a:cubicBezTo>
                  <a:lnTo>
                    <a:pt x="247052" y="9062"/>
                  </a:lnTo>
                  <a:lnTo>
                    <a:pt x="247052" y="8426"/>
                  </a:lnTo>
                  <a:cubicBezTo>
                    <a:pt x="247052" y="8426"/>
                    <a:pt x="246257" y="8108"/>
                    <a:pt x="246257" y="8108"/>
                  </a:cubicBezTo>
                  <a:lnTo>
                    <a:pt x="244826" y="8108"/>
                  </a:lnTo>
                  <a:cubicBezTo>
                    <a:pt x="244826" y="8108"/>
                    <a:pt x="244031" y="7949"/>
                    <a:pt x="244031" y="7949"/>
                  </a:cubicBezTo>
                  <a:lnTo>
                    <a:pt x="243554" y="6518"/>
                  </a:lnTo>
                  <a:lnTo>
                    <a:pt x="243872" y="4611"/>
                  </a:lnTo>
                  <a:lnTo>
                    <a:pt x="244349" y="3815"/>
                  </a:lnTo>
                  <a:lnTo>
                    <a:pt x="245144" y="3180"/>
                  </a:lnTo>
                  <a:lnTo>
                    <a:pt x="246257" y="2703"/>
                  </a:lnTo>
                  <a:lnTo>
                    <a:pt x="246893" y="1272"/>
                  </a:lnTo>
                  <a:lnTo>
                    <a:pt x="246893" y="0"/>
                  </a:lnTo>
                  <a:cubicBezTo>
                    <a:pt x="246893" y="0"/>
                    <a:pt x="239898" y="1113"/>
                    <a:pt x="239898" y="1113"/>
                  </a:cubicBezTo>
                  <a:lnTo>
                    <a:pt x="231949" y="2385"/>
                  </a:lnTo>
                  <a:lnTo>
                    <a:pt x="223841" y="3657"/>
                  </a:lnTo>
                  <a:lnTo>
                    <a:pt x="215733" y="4928"/>
                  </a:lnTo>
                  <a:lnTo>
                    <a:pt x="208102" y="6041"/>
                  </a:lnTo>
                  <a:lnTo>
                    <a:pt x="201107" y="7154"/>
                  </a:lnTo>
                  <a:lnTo>
                    <a:pt x="199041" y="7790"/>
                  </a:lnTo>
                  <a:lnTo>
                    <a:pt x="200153" y="10810"/>
                  </a:lnTo>
                  <a:lnTo>
                    <a:pt x="199676" y="13990"/>
                  </a:lnTo>
                  <a:lnTo>
                    <a:pt x="198246" y="16375"/>
                  </a:lnTo>
                  <a:lnTo>
                    <a:pt x="196020" y="19395"/>
                  </a:lnTo>
                  <a:lnTo>
                    <a:pt x="195066" y="20667"/>
                  </a:lnTo>
                  <a:lnTo>
                    <a:pt x="192840" y="23052"/>
                  </a:lnTo>
                  <a:lnTo>
                    <a:pt x="190933" y="24641"/>
                  </a:lnTo>
                  <a:lnTo>
                    <a:pt x="187117" y="27503"/>
                  </a:lnTo>
                  <a:lnTo>
                    <a:pt x="184732" y="29093"/>
                  </a:lnTo>
                  <a:lnTo>
                    <a:pt x="184732" y="30524"/>
                  </a:lnTo>
                  <a:cubicBezTo>
                    <a:pt x="184732" y="30524"/>
                    <a:pt x="188707" y="37360"/>
                    <a:pt x="188707" y="37360"/>
                  </a:cubicBezTo>
                  <a:lnTo>
                    <a:pt x="190456" y="42288"/>
                  </a:lnTo>
                  <a:lnTo>
                    <a:pt x="191251" y="46740"/>
                  </a:lnTo>
                  <a:lnTo>
                    <a:pt x="191251" y="49283"/>
                  </a:lnTo>
                  <a:cubicBezTo>
                    <a:pt x="191251" y="49283"/>
                    <a:pt x="191092" y="54529"/>
                    <a:pt x="191092" y="54529"/>
                  </a:cubicBezTo>
                  <a:lnTo>
                    <a:pt x="191092" y="60730"/>
                  </a:lnTo>
                  <a:cubicBezTo>
                    <a:pt x="191092" y="60730"/>
                    <a:pt x="190615" y="63114"/>
                    <a:pt x="190615" y="63114"/>
                  </a:cubicBezTo>
                  <a:lnTo>
                    <a:pt x="191728" y="67566"/>
                  </a:lnTo>
                  <a:lnTo>
                    <a:pt x="191728" y="71063"/>
                  </a:lnTo>
                  <a:cubicBezTo>
                    <a:pt x="191728" y="71063"/>
                    <a:pt x="188866" y="74879"/>
                    <a:pt x="188866" y="74879"/>
                  </a:cubicBezTo>
                  <a:lnTo>
                    <a:pt x="188071" y="78694"/>
                  </a:lnTo>
                  <a:lnTo>
                    <a:pt x="186640" y="83781"/>
                  </a:lnTo>
                  <a:lnTo>
                    <a:pt x="184732" y="90776"/>
                  </a:lnTo>
                  <a:lnTo>
                    <a:pt x="183461" y="94433"/>
                  </a:lnTo>
                  <a:lnTo>
                    <a:pt x="184256" y="96818"/>
                  </a:lnTo>
                  <a:lnTo>
                    <a:pt x="184891" y="98407"/>
                  </a:lnTo>
                  <a:lnTo>
                    <a:pt x="185527" y="100633"/>
                  </a:lnTo>
                  <a:lnTo>
                    <a:pt x="186958" y="103972"/>
                  </a:lnTo>
                  <a:lnTo>
                    <a:pt x="188707" y="105879"/>
                  </a:lnTo>
                  <a:lnTo>
                    <a:pt x="189661" y="106674"/>
                  </a:lnTo>
                  <a:lnTo>
                    <a:pt x="195225" y="110808"/>
                  </a:lnTo>
                  <a:lnTo>
                    <a:pt x="197610" y="112875"/>
                  </a:lnTo>
                  <a:lnTo>
                    <a:pt x="201107" y="116849"/>
                  </a:lnTo>
                  <a:lnTo>
                    <a:pt x="203651" y="119551"/>
                  </a:lnTo>
                  <a:lnTo>
                    <a:pt x="207307" y="120187"/>
                  </a:lnTo>
                  <a:lnTo>
                    <a:pt x="211759" y="121141"/>
                  </a:lnTo>
                  <a:lnTo>
                    <a:pt x="214144" y="121936"/>
                  </a:lnTo>
                  <a:lnTo>
                    <a:pt x="215733" y="121618"/>
                  </a:lnTo>
                  <a:lnTo>
                    <a:pt x="216210" y="120664"/>
                  </a:lnTo>
                  <a:lnTo>
                    <a:pt x="216210" y="118757"/>
                  </a:lnTo>
                  <a:cubicBezTo>
                    <a:pt x="216210" y="118757"/>
                    <a:pt x="215892" y="117326"/>
                    <a:pt x="215892" y="117326"/>
                  </a:cubicBezTo>
                  <a:lnTo>
                    <a:pt x="216369" y="116213"/>
                  </a:lnTo>
                  <a:lnTo>
                    <a:pt x="217800" y="115418"/>
                  </a:lnTo>
                  <a:lnTo>
                    <a:pt x="221615" y="115418"/>
                  </a:lnTo>
                  <a:cubicBezTo>
                    <a:pt x="221615" y="115418"/>
                    <a:pt x="223205" y="114305"/>
                    <a:pt x="223205" y="114305"/>
                  </a:cubicBezTo>
                  <a:lnTo>
                    <a:pt x="224477" y="113988"/>
                  </a:lnTo>
                  <a:lnTo>
                    <a:pt x="224477" y="118280"/>
                  </a:lnTo>
                  <a:cubicBezTo>
                    <a:pt x="224477" y="118280"/>
                    <a:pt x="224477" y="122413"/>
                    <a:pt x="224477" y="122413"/>
                  </a:cubicBezTo>
                  <a:lnTo>
                    <a:pt x="224477" y="127500"/>
                  </a:lnTo>
                  <a:cubicBezTo>
                    <a:pt x="224477" y="127500"/>
                    <a:pt x="224477" y="133383"/>
                    <a:pt x="224477" y="133383"/>
                  </a:cubicBezTo>
                  <a:lnTo>
                    <a:pt x="224477" y="138152"/>
                  </a:lnTo>
                  <a:cubicBezTo>
                    <a:pt x="224477" y="138152"/>
                    <a:pt x="224477" y="143239"/>
                    <a:pt x="224477" y="143239"/>
                  </a:cubicBezTo>
                  <a:lnTo>
                    <a:pt x="224477" y="149122"/>
                  </a:lnTo>
                  <a:cubicBezTo>
                    <a:pt x="224477" y="149122"/>
                    <a:pt x="224477" y="149758"/>
                    <a:pt x="224477" y="149758"/>
                  </a:cubicBezTo>
                  <a:lnTo>
                    <a:pt x="223841" y="151029"/>
                  </a:lnTo>
                  <a:lnTo>
                    <a:pt x="222410" y="151506"/>
                  </a:lnTo>
                  <a:lnTo>
                    <a:pt x="220344" y="150393"/>
                  </a:lnTo>
                  <a:lnTo>
                    <a:pt x="220344" y="149122"/>
                  </a:lnTo>
                  <a:cubicBezTo>
                    <a:pt x="220344" y="149122"/>
                    <a:pt x="219708" y="146896"/>
                    <a:pt x="219708" y="146896"/>
                  </a:cubicBezTo>
                  <a:lnTo>
                    <a:pt x="218754" y="145783"/>
                  </a:lnTo>
                  <a:lnTo>
                    <a:pt x="217482" y="145465"/>
                  </a:lnTo>
                  <a:lnTo>
                    <a:pt x="215415" y="145942"/>
                  </a:lnTo>
                  <a:lnTo>
                    <a:pt x="212554" y="147532"/>
                  </a:lnTo>
                  <a:lnTo>
                    <a:pt x="208897" y="148962"/>
                  </a:lnTo>
                  <a:lnTo>
                    <a:pt x="207466" y="149758"/>
                  </a:lnTo>
                  <a:lnTo>
                    <a:pt x="204923" y="149758"/>
                  </a:lnTo>
                  <a:cubicBezTo>
                    <a:pt x="204923" y="149758"/>
                    <a:pt x="202061" y="148962"/>
                    <a:pt x="202061" y="148962"/>
                  </a:cubicBezTo>
                  <a:lnTo>
                    <a:pt x="199994" y="147214"/>
                  </a:lnTo>
                  <a:lnTo>
                    <a:pt x="199359" y="144511"/>
                  </a:lnTo>
                  <a:lnTo>
                    <a:pt x="197610" y="141809"/>
                  </a:lnTo>
                  <a:lnTo>
                    <a:pt x="195225" y="137834"/>
                  </a:lnTo>
                  <a:lnTo>
                    <a:pt x="193953" y="136244"/>
                  </a:lnTo>
                  <a:lnTo>
                    <a:pt x="192363" y="134337"/>
                  </a:lnTo>
                  <a:lnTo>
                    <a:pt x="190774" y="134337"/>
                  </a:lnTo>
                  <a:cubicBezTo>
                    <a:pt x="190774" y="134337"/>
                    <a:pt x="188866" y="133542"/>
                    <a:pt x="188866" y="133542"/>
                  </a:cubicBezTo>
                  <a:lnTo>
                    <a:pt x="187753" y="130839"/>
                  </a:lnTo>
                  <a:lnTo>
                    <a:pt x="186640" y="127342"/>
                  </a:lnTo>
                  <a:lnTo>
                    <a:pt x="186004" y="126070"/>
                  </a:lnTo>
                  <a:lnTo>
                    <a:pt x="184891" y="124321"/>
                  </a:lnTo>
                  <a:lnTo>
                    <a:pt x="183302" y="123208"/>
                  </a:lnTo>
                  <a:lnTo>
                    <a:pt x="179804" y="121777"/>
                  </a:lnTo>
                  <a:lnTo>
                    <a:pt x="175035" y="119870"/>
                  </a:lnTo>
                  <a:lnTo>
                    <a:pt x="168994" y="117485"/>
                  </a:lnTo>
                  <a:lnTo>
                    <a:pt x="166132" y="117485"/>
                  </a:lnTo>
                  <a:cubicBezTo>
                    <a:pt x="166132" y="117485"/>
                    <a:pt x="162953" y="117008"/>
                    <a:pt x="162953" y="117008"/>
                  </a:cubicBezTo>
                  <a:lnTo>
                    <a:pt x="160886" y="115895"/>
                  </a:lnTo>
                  <a:lnTo>
                    <a:pt x="159773" y="114941"/>
                  </a:lnTo>
                  <a:lnTo>
                    <a:pt x="158501" y="111602"/>
                  </a:lnTo>
                  <a:lnTo>
                    <a:pt x="156752" y="107628"/>
                  </a:lnTo>
                  <a:lnTo>
                    <a:pt x="151347" y="103018"/>
                  </a:lnTo>
                  <a:lnTo>
                    <a:pt x="150075" y="97931"/>
                  </a:lnTo>
                  <a:lnTo>
                    <a:pt x="148962" y="97135"/>
                  </a:lnTo>
                  <a:lnTo>
                    <a:pt x="147055" y="97613"/>
                  </a:lnTo>
                  <a:lnTo>
                    <a:pt x="145624" y="98248"/>
                  </a:lnTo>
                  <a:lnTo>
                    <a:pt x="144988" y="99679"/>
                  </a:lnTo>
                  <a:lnTo>
                    <a:pt x="143557" y="104290"/>
                  </a:lnTo>
                  <a:lnTo>
                    <a:pt x="142762" y="106516"/>
                  </a:lnTo>
                  <a:lnTo>
                    <a:pt x="142285" y="107151"/>
                  </a:lnTo>
                  <a:lnTo>
                    <a:pt x="141173" y="107787"/>
                  </a:lnTo>
                  <a:lnTo>
                    <a:pt x="139265" y="108423"/>
                  </a:lnTo>
                  <a:lnTo>
                    <a:pt x="136562" y="108741"/>
                  </a:lnTo>
                  <a:lnTo>
                    <a:pt x="132747" y="108741"/>
                  </a:lnTo>
                  <a:cubicBezTo>
                    <a:pt x="132747" y="108741"/>
                    <a:pt x="127977" y="107946"/>
                    <a:pt x="127977" y="107946"/>
                  </a:cubicBezTo>
                  <a:lnTo>
                    <a:pt x="125434" y="107469"/>
                  </a:lnTo>
                  <a:lnTo>
                    <a:pt x="118439" y="106674"/>
                  </a:lnTo>
                  <a:lnTo>
                    <a:pt x="116372" y="106356"/>
                  </a:lnTo>
                  <a:lnTo>
                    <a:pt x="113510" y="105403"/>
                  </a:lnTo>
                  <a:lnTo>
                    <a:pt x="111444" y="104449"/>
                  </a:lnTo>
                  <a:lnTo>
                    <a:pt x="104608" y="102223"/>
                  </a:lnTo>
                  <a:lnTo>
                    <a:pt x="101587" y="102541"/>
                  </a:lnTo>
                  <a:lnTo>
                    <a:pt x="100156" y="100951"/>
                  </a:lnTo>
                  <a:lnTo>
                    <a:pt x="98884" y="100156"/>
                  </a:lnTo>
                  <a:lnTo>
                    <a:pt x="96977" y="98725"/>
                  </a:lnTo>
                  <a:lnTo>
                    <a:pt x="96182" y="96658"/>
                  </a:lnTo>
                  <a:lnTo>
                    <a:pt x="95069" y="92366"/>
                  </a:lnTo>
                  <a:lnTo>
                    <a:pt x="95387" y="90141"/>
                  </a:lnTo>
                  <a:lnTo>
                    <a:pt x="96182" y="87597"/>
                  </a:lnTo>
                  <a:lnTo>
                    <a:pt x="95228" y="86961"/>
                  </a:lnTo>
                  <a:lnTo>
                    <a:pt x="93956" y="86961"/>
                  </a:lnTo>
                  <a:lnTo>
                    <a:pt x="92207" y="87915"/>
                  </a:lnTo>
                  <a:lnTo>
                    <a:pt x="89028" y="88392"/>
                  </a:lnTo>
                  <a:lnTo>
                    <a:pt x="83304" y="89505"/>
                  </a:lnTo>
                  <a:lnTo>
                    <a:pt x="81238" y="90141"/>
                  </a:lnTo>
                  <a:lnTo>
                    <a:pt x="79012" y="90618"/>
                  </a:lnTo>
                  <a:lnTo>
                    <a:pt x="77263" y="91095"/>
                  </a:lnTo>
                  <a:lnTo>
                    <a:pt x="72971" y="93638"/>
                  </a:lnTo>
                  <a:lnTo>
                    <a:pt x="71540" y="93956"/>
                  </a:lnTo>
                  <a:lnTo>
                    <a:pt x="68996" y="93002"/>
                  </a:lnTo>
                  <a:lnTo>
                    <a:pt x="67725" y="91730"/>
                  </a:lnTo>
                  <a:lnTo>
                    <a:pt x="68996" y="90299"/>
                  </a:lnTo>
                  <a:lnTo>
                    <a:pt x="69473" y="88392"/>
                  </a:lnTo>
                  <a:lnTo>
                    <a:pt x="68520" y="84735"/>
                  </a:lnTo>
                  <a:lnTo>
                    <a:pt x="67248" y="82987"/>
                  </a:lnTo>
                  <a:lnTo>
                    <a:pt x="63432" y="81715"/>
                  </a:lnTo>
                  <a:lnTo>
                    <a:pt x="62001" y="81715"/>
                  </a:lnTo>
                  <a:cubicBezTo>
                    <a:pt x="62001" y="81715"/>
                    <a:pt x="61366" y="79648"/>
                    <a:pt x="61366" y="79648"/>
                  </a:cubicBezTo>
                  <a:lnTo>
                    <a:pt x="60253" y="77741"/>
                  </a:lnTo>
                  <a:lnTo>
                    <a:pt x="58027" y="77422"/>
                  </a:lnTo>
                  <a:lnTo>
                    <a:pt x="56914" y="77422"/>
                  </a:lnTo>
                  <a:cubicBezTo>
                    <a:pt x="56914" y="77422"/>
                    <a:pt x="57550" y="80920"/>
                    <a:pt x="57550" y="80920"/>
                  </a:cubicBezTo>
                  <a:lnTo>
                    <a:pt x="58186" y="86166"/>
                  </a:lnTo>
                  <a:lnTo>
                    <a:pt x="58663" y="89982"/>
                  </a:lnTo>
                  <a:lnTo>
                    <a:pt x="59140" y="91730"/>
                  </a:lnTo>
                  <a:lnTo>
                    <a:pt x="59140" y="92684"/>
                  </a:lnTo>
                  <a:cubicBezTo>
                    <a:pt x="59140" y="92684"/>
                    <a:pt x="58822" y="93638"/>
                    <a:pt x="58822" y="93638"/>
                  </a:cubicBezTo>
                  <a:lnTo>
                    <a:pt x="58345" y="95864"/>
                  </a:lnTo>
                  <a:lnTo>
                    <a:pt x="57550" y="97931"/>
                  </a:lnTo>
                  <a:lnTo>
                    <a:pt x="57073" y="99361"/>
                  </a:lnTo>
                  <a:lnTo>
                    <a:pt x="57391" y="101905"/>
                  </a:lnTo>
                  <a:lnTo>
                    <a:pt x="57073" y="105562"/>
                  </a:lnTo>
                  <a:lnTo>
                    <a:pt x="56755" y="109536"/>
                  </a:lnTo>
                  <a:lnTo>
                    <a:pt x="56755" y="113351"/>
                  </a:lnTo>
                  <a:cubicBezTo>
                    <a:pt x="56755" y="113351"/>
                    <a:pt x="57709" y="120028"/>
                    <a:pt x="57709" y="120028"/>
                  </a:cubicBezTo>
                  <a:lnTo>
                    <a:pt x="57709" y="122095"/>
                  </a:lnTo>
                  <a:cubicBezTo>
                    <a:pt x="57709" y="122095"/>
                    <a:pt x="56278" y="125593"/>
                    <a:pt x="56278" y="125593"/>
                  </a:cubicBezTo>
                  <a:lnTo>
                    <a:pt x="55324" y="128295"/>
                  </a:lnTo>
                  <a:lnTo>
                    <a:pt x="54689" y="131475"/>
                  </a:lnTo>
                  <a:lnTo>
                    <a:pt x="54689" y="133065"/>
                  </a:lnTo>
                  <a:cubicBezTo>
                    <a:pt x="54689" y="133065"/>
                    <a:pt x="57073" y="137675"/>
                    <a:pt x="57073" y="137675"/>
                  </a:cubicBezTo>
                  <a:lnTo>
                    <a:pt x="57073" y="138629"/>
                  </a:lnTo>
                  <a:cubicBezTo>
                    <a:pt x="57073" y="138629"/>
                    <a:pt x="55006" y="138947"/>
                    <a:pt x="55006" y="138947"/>
                  </a:cubicBezTo>
                  <a:lnTo>
                    <a:pt x="53417" y="138947"/>
                  </a:lnTo>
                  <a:cubicBezTo>
                    <a:pt x="53417" y="138947"/>
                    <a:pt x="47534" y="138947"/>
                    <a:pt x="47534" y="138947"/>
                  </a:cubicBezTo>
                  <a:lnTo>
                    <a:pt x="0" y="138947"/>
                  </a:lnTo>
                  <a:lnTo>
                    <a:pt x="0" y="143398"/>
                  </a:lnTo>
                  <a:cubicBezTo>
                    <a:pt x="0" y="143398"/>
                    <a:pt x="0" y="152778"/>
                    <a:pt x="0" y="152778"/>
                  </a:cubicBezTo>
                  <a:lnTo>
                    <a:pt x="0" y="171378"/>
                  </a:lnTo>
                  <a:cubicBezTo>
                    <a:pt x="0" y="171378"/>
                    <a:pt x="0" y="180758"/>
                    <a:pt x="0" y="180758"/>
                  </a:cubicBezTo>
                  <a:lnTo>
                    <a:pt x="0" y="190138"/>
                  </a:lnTo>
                  <a:cubicBezTo>
                    <a:pt x="0" y="190138"/>
                    <a:pt x="0" y="199517"/>
                    <a:pt x="0" y="199517"/>
                  </a:cubicBezTo>
                  <a:lnTo>
                    <a:pt x="0" y="208897"/>
                  </a:lnTo>
                  <a:cubicBezTo>
                    <a:pt x="0" y="208897"/>
                    <a:pt x="0" y="218277"/>
                    <a:pt x="0" y="218277"/>
                  </a:cubicBezTo>
                  <a:lnTo>
                    <a:pt x="0" y="225113"/>
                  </a:lnTo>
                  <a:lnTo>
                    <a:pt x="1749" y="234175"/>
                  </a:lnTo>
                  <a:lnTo>
                    <a:pt x="4928" y="244031"/>
                  </a:lnTo>
                  <a:lnTo>
                    <a:pt x="6200" y="244985"/>
                  </a:lnTo>
                  <a:lnTo>
                    <a:pt x="9380" y="246734"/>
                  </a:lnTo>
                  <a:lnTo>
                    <a:pt x="13831" y="250391"/>
                  </a:lnTo>
                  <a:lnTo>
                    <a:pt x="16375" y="253252"/>
                  </a:lnTo>
                  <a:lnTo>
                    <a:pt x="21462" y="258022"/>
                  </a:lnTo>
                  <a:lnTo>
                    <a:pt x="28139" y="264222"/>
                  </a:lnTo>
                  <a:lnTo>
                    <a:pt x="34657" y="269786"/>
                  </a:lnTo>
                  <a:lnTo>
                    <a:pt x="40380" y="274714"/>
                  </a:lnTo>
                  <a:lnTo>
                    <a:pt x="46581" y="273443"/>
                  </a:lnTo>
                  <a:lnTo>
                    <a:pt x="52463" y="272330"/>
                  </a:lnTo>
                  <a:lnTo>
                    <a:pt x="59299" y="271217"/>
                  </a:lnTo>
                  <a:lnTo>
                    <a:pt x="64704" y="270263"/>
                  </a:lnTo>
                  <a:lnTo>
                    <a:pt x="66135" y="269945"/>
                  </a:lnTo>
                  <a:lnTo>
                    <a:pt x="79330" y="271057"/>
                  </a:lnTo>
                  <a:lnTo>
                    <a:pt x="85053" y="271853"/>
                  </a:lnTo>
                  <a:lnTo>
                    <a:pt x="87120" y="272647"/>
                  </a:lnTo>
                  <a:lnTo>
                    <a:pt x="89664" y="274555"/>
                  </a:lnTo>
                  <a:lnTo>
                    <a:pt x="94433" y="279166"/>
                  </a:lnTo>
                  <a:lnTo>
                    <a:pt x="99997" y="280755"/>
                  </a:lnTo>
                  <a:lnTo>
                    <a:pt x="103018" y="280755"/>
                  </a:lnTo>
                  <a:cubicBezTo>
                    <a:pt x="103018" y="280755"/>
                    <a:pt x="105402" y="280119"/>
                    <a:pt x="105402" y="280119"/>
                  </a:cubicBezTo>
                  <a:lnTo>
                    <a:pt x="108264" y="281073"/>
                  </a:lnTo>
                  <a:lnTo>
                    <a:pt x="111762" y="283776"/>
                  </a:lnTo>
                  <a:lnTo>
                    <a:pt x="115577" y="284253"/>
                  </a:lnTo>
                  <a:lnTo>
                    <a:pt x="119710" y="282504"/>
                  </a:lnTo>
                  <a:lnTo>
                    <a:pt x="125275" y="282981"/>
                  </a:lnTo>
                  <a:lnTo>
                    <a:pt x="132270" y="285684"/>
                  </a:lnTo>
                  <a:lnTo>
                    <a:pt x="138152" y="286320"/>
                  </a:lnTo>
                  <a:lnTo>
                    <a:pt x="144988" y="283935"/>
                  </a:lnTo>
                  <a:lnTo>
                    <a:pt x="144988" y="282981"/>
                  </a:lnTo>
                  <a:cubicBezTo>
                    <a:pt x="144988" y="282981"/>
                    <a:pt x="145465" y="282345"/>
                    <a:pt x="145465" y="282345"/>
                  </a:cubicBezTo>
                  <a:lnTo>
                    <a:pt x="146101" y="281391"/>
                  </a:lnTo>
                  <a:lnTo>
                    <a:pt x="146896" y="280596"/>
                  </a:lnTo>
                  <a:lnTo>
                    <a:pt x="146896" y="279483"/>
                  </a:lnTo>
                  <a:cubicBezTo>
                    <a:pt x="146896" y="279483"/>
                    <a:pt x="147214" y="278371"/>
                    <a:pt x="147214" y="278371"/>
                  </a:cubicBezTo>
                  <a:lnTo>
                    <a:pt x="149121" y="275986"/>
                  </a:lnTo>
                  <a:lnTo>
                    <a:pt x="151506" y="273601"/>
                  </a:lnTo>
                  <a:lnTo>
                    <a:pt x="152619" y="272806"/>
                  </a:lnTo>
                  <a:lnTo>
                    <a:pt x="153414" y="272330"/>
                  </a:lnTo>
                  <a:lnTo>
                    <a:pt x="154050" y="272011"/>
                  </a:lnTo>
                  <a:lnTo>
                    <a:pt x="154527" y="271376"/>
                  </a:lnTo>
                  <a:lnTo>
                    <a:pt x="155004" y="270581"/>
                  </a:lnTo>
                  <a:lnTo>
                    <a:pt x="155004" y="269786"/>
                  </a:lnTo>
                  <a:cubicBezTo>
                    <a:pt x="155004" y="269786"/>
                    <a:pt x="154209" y="269150"/>
                    <a:pt x="154209" y="269150"/>
                  </a:cubicBezTo>
                  <a:lnTo>
                    <a:pt x="155004" y="267083"/>
                  </a:lnTo>
                  <a:lnTo>
                    <a:pt x="156752" y="264540"/>
                  </a:lnTo>
                  <a:lnTo>
                    <a:pt x="157865" y="262950"/>
                  </a:lnTo>
                  <a:lnTo>
                    <a:pt x="160091" y="260247"/>
                  </a:lnTo>
                  <a:lnTo>
                    <a:pt x="161840" y="257862"/>
                  </a:lnTo>
                  <a:lnTo>
                    <a:pt x="162794" y="257862"/>
                  </a:lnTo>
                  <a:cubicBezTo>
                    <a:pt x="162794" y="257862"/>
                    <a:pt x="163588" y="257862"/>
                    <a:pt x="163588" y="257862"/>
                  </a:cubicBezTo>
                  <a:lnTo>
                    <a:pt x="164065" y="257545"/>
                  </a:lnTo>
                  <a:lnTo>
                    <a:pt x="164065" y="256750"/>
                  </a:lnTo>
                  <a:cubicBezTo>
                    <a:pt x="164065" y="256750"/>
                    <a:pt x="164542" y="255478"/>
                    <a:pt x="164542" y="255478"/>
                  </a:cubicBezTo>
                  <a:lnTo>
                    <a:pt x="164860" y="254365"/>
                  </a:lnTo>
                  <a:lnTo>
                    <a:pt x="164542" y="253729"/>
                  </a:lnTo>
                  <a:lnTo>
                    <a:pt x="164860" y="253411"/>
                  </a:lnTo>
                  <a:lnTo>
                    <a:pt x="165814" y="253411"/>
                  </a:lnTo>
                  <a:cubicBezTo>
                    <a:pt x="165814" y="253411"/>
                    <a:pt x="167086" y="253093"/>
                    <a:pt x="167086" y="253093"/>
                  </a:cubicBezTo>
                  <a:lnTo>
                    <a:pt x="168040" y="252616"/>
                  </a:lnTo>
                  <a:lnTo>
                    <a:pt x="167722" y="251662"/>
                  </a:lnTo>
                  <a:lnTo>
                    <a:pt x="166927" y="250708"/>
                  </a:lnTo>
                  <a:lnTo>
                    <a:pt x="166927" y="250231"/>
                  </a:lnTo>
                  <a:cubicBezTo>
                    <a:pt x="166927" y="250231"/>
                    <a:pt x="168040" y="249914"/>
                    <a:pt x="168040" y="249914"/>
                  </a:cubicBezTo>
                  <a:lnTo>
                    <a:pt x="168994" y="249437"/>
                  </a:lnTo>
                  <a:lnTo>
                    <a:pt x="169471" y="248801"/>
                  </a:lnTo>
                  <a:lnTo>
                    <a:pt x="170107" y="248801"/>
                  </a:lnTo>
                  <a:cubicBezTo>
                    <a:pt x="170107" y="248801"/>
                    <a:pt x="170583" y="249119"/>
                    <a:pt x="170583" y="249119"/>
                  </a:cubicBezTo>
                  <a:lnTo>
                    <a:pt x="171219" y="249596"/>
                  </a:lnTo>
                  <a:lnTo>
                    <a:pt x="172173" y="250231"/>
                  </a:lnTo>
                  <a:lnTo>
                    <a:pt x="173127" y="250231"/>
                  </a:lnTo>
                  <a:cubicBezTo>
                    <a:pt x="173127" y="250231"/>
                    <a:pt x="174081" y="250231"/>
                    <a:pt x="174081" y="250231"/>
                  </a:cubicBezTo>
                  <a:lnTo>
                    <a:pt x="175035" y="249437"/>
                  </a:lnTo>
                  <a:lnTo>
                    <a:pt x="175989" y="248483"/>
                  </a:lnTo>
                  <a:lnTo>
                    <a:pt x="176784" y="247847"/>
                  </a:lnTo>
                  <a:lnTo>
                    <a:pt x="177738" y="247052"/>
                  </a:lnTo>
                  <a:lnTo>
                    <a:pt x="178055" y="246257"/>
                  </a:lnTo>
                  <a:lnTo>
                    <a:pt x="178055" y="245621"/>
                  </a:lnTo>
                  <a:cubicBezTo>
                    <a:pt x="178055" y="245621"/>
                    <a:pt x="178850" y="245303"/>
                    <a:pt x="178850" y="245303"/>
                  </a:cubicBezTo>
                  <a:lnTo>
                    <a:pt x="179963" y="244826"/>
                  </a:lnTo>
                  <a:lnTo>
                    <a:pt x="181076" y="244031"/>
                  </a:lnTo>
                  <a:lnTo>
                    <a:pt x="181553" y="243078"/>
                  </a:lnTo>
                  <a:lnTo>
                    <a:pt x="181553" y="242282"/>
                  </a:lnTo>
                  <a:cubicBezTo>
                    <a:pt x="181553" y="242282"/>
                    <a:pt x="182030" y="242442"/>
                    <a:pt x="182030" y="242442"/>
                  </a:cubicBezTo>
                  <a:lnTo>
                    <a:pt x="183143" y="242759"/>
                  </a:lnTo>
                  <a:lnTo>
                    <a:pt x="183779" y="243078"/>
                  </a:lnTo>
                  <a:lnTo>
                    <a:pt x="184415" y="243395"/>
                  </a:lnTo>
                  <a:lnTo>
                    <a:pt x="185845" y="242601"/>
                  </a:lnTo>
                  <a:lnTo>
                    <a:pt x="187435" y="242124"/>
                  </a:lnTo>
                  <a:lnTo>
                    <a:pt x="188389" y="242124"/>
                  </a:lnTo>
                  <a:cubicBezTo>
                    <a:pt x="188389" y="242124"/>
                    <a:pt x="189025" y="242124"/>
                    <a:pt x="189025" y="242124"/>
                  </a:cubicBezTo>
                  <a:lnTo>
                    <a:pt x="189025" y="241647"/>
                  </a:lnTo>
                  <a:cubicBezTo>
                    <a:pt x="189025" y="241647"/>
                    <a:pt x="189820" y="241170"/>
                    <a:pt x="189820" y="241170"/>
                  </a:cubicBezTo>
                  <a:lnTo>
                    <a:pt x="191092" y="240852"/>
                  </a:lnTo>
                  <a:lnTo>
                    <a:pt x="192840" y="241170"/>
                  </a:lnTo>
                  <a:lnTo>
                    <a:pt x="195066" y="241806"/>
                  </a:lnTo>
                  <a:lnTo>
                    <a:pt x="195066" y="241806"/>
                  </a:lnTo>
                  <a:cubicBezTo>
                    <a:pt x="195066" y="241806"/>
                    <a:pt x="195066" y="241806"/>
                    <a:pt x="195066" y="241806"/>
                  </a:cubicBezTo>
                  <a:lnTo>
                    <a:pt x="197133" y="238626"/>
                  </a:lnTo>
                  <a:lnTo>
                    <a:pt x="197769" y="235129"/>
                  </a:lnTo>
                  <a:lnTo>
                    <a:pt x="197769" y="230359"/>
                  </a:lnTo>
                  <a:lnTo>
                    <a:pt x="198246" y="227180"/>
                  </a:lnTo>
                  <a:lnTo>
                    <a:pt x="199359" y="225749"/>
                  </a:lnTo>
                  <a:lnTo>
                    <a:pt x="201107" y="224636"/>
                  </a:lnTo>
                  <a:lnTo>
                    <a:pt x="203333" y="223205"/>
                  </a:lnTo>
                  <a:lnTo>
                    <a:pt x="210169" y="219549"/>
                  </a:lnTo>
                  <a:lnTo>
                    <a:pt x="215892" y="217164"/>
                  </a:lnTo>
                  <a:lnTo>
                    <a:pt x="222887" y="215574"/>
                  </a:lnTo>
                  <a:lnTo>
                    <a:pt x="230518" y="215574"/>
                  </a:lnTo>
                  <a:cubicBezTo>
                    <a:pt x="230518" y="215574"/>
                    <a:pt x="237831" y="215574"/>
                    <a:pt x="237831" y="215574"/>
                  </a:cubicBezTo>
                  <a:lnTo>
                    <a:pt x="241965" y="215574"/>
                  </a:lnTo>
                  <a:cubicBezTo>
                    <a:pt x="241965" y="215574"/>
                    <a:pt x="241488" y="211600"/>
                    <a:pt x="241488" y="211600"/>
                  </a:cubicBezTo>
                  <a:lnTo>
                    <a:pt x="240693" y="206989"/>
                  </a:lnTo>
                  <a:lnTo>
                    <a:pt x="239421" y="205241"/>
                  </a:lnTo>
                  <a:lnTo>
                    <a:pt x="237831" y="202220"/>
                  </a:lnTo>
                  <a:lnTo>
                    <a:pt x="237036" y="198882"/>
                  </a:lnTo>
                  <a:lnTo>
                    <a:pt x="237036" y="197292"/>
                  </a:lnTo>
                  <a:cubicBezTo>
                    <a:pt x="237036" y="197292"/>
                    <a:pt x="237195" y="196656"/>
                    <a:pt x="237195" y="196656"/>
                  </a:cubicBezTo>
                  <a:lnTo>
                    <a:pt x="243395" y="194271"/>
                  </a:lnTo>
                  <a:lnTo>
                    <a:pt x="246098" y="193000"/>
                  </a:lnTo>
                  <a:lnTo>
                    <a:pt x="249914" y="191568"/>
                  </a:lnTo>
                  <a:lnTo>
                    <a:pt x="256909" y="189661"/>
                  </a:lnTo>
                  <a:lnTo>
                    <a:pt x="263109" y="187912"/>
                  </a:lnTo>
                  <a:lnTo>
                    <a:pt x="268832" y="186322"/>
                  </a:lnTo>
                  <a:lnTo>
                    <a:pt x="274873" y="184573"/>
                  </a:lnTo>
                  <a:lnTo>
                    <a:pt x="277258" y="183461"/>
                  </a:lnTo>
                  <a:lnTo>
                    <a:pt x="280278" y="182348"/>
                  </a:lnTo>
                  <a:lnTo>
                    <a:pt x="287591" y="179963"/>
                  </a:lnTo>
                  <a:lnTo>
                    <a:pt x="289658" y="179168"/>
                  </a:lnTo>
                  <a:lnTo>
                    <a:pt x="293791" y="177897"/>
                  </a:lnTo>
                  <a:lnTo>
                    <a:pt x="295858" y="177420"/>
                  </a:lnTo>
                  <a:lnTo>
                    <a:pt x="303966" y="174717"/>
                  </a:lnTo>
                  <a:lnTo>
                    <a:pt x="313187" y="171538"/>
                  </a:lnTo>
                  <a:lnTo>
                    <a:pt x="316366" y="170425"/>
                  </a:lnTo>
                  <a:lnTo>
                    <a:pt x="322567" y="168358"/>
                  </a:lnTo>
                  <a:lnTo>
                    <a:pt x="320977" y="166291"/>
                  </a:lnTo>
                  <a:lnTo>
                    <a:pt x="319705" y="166768"/>
                  </a:lnTo>
                  <a:lnTo>
                    <a:pt x="317956" y="168199"/>
                  </a:lnTo>
                  <a:lnTo>
                    <a:pt x="317002" y="168676"/>
                  </a:lnTo>
                  <a:lnTo>
                    <a:pt x="316525" y="168676"/>
                  </a:lnTo>
                  <a:cubicBezTo>
                    <a:pt x="316525" y="168676"/>
                    <a:pt x="316207" y="168199"/>
                    <a:pt x="316207" y="168199"/>
                  </a:cubicBezTo>
                  <a:lnTo>
                    <a:pt x="315889" y="167245"/>
                  </a:lnTo>
                  <a:lnTo>
                    <a:pt x="314459" y="164542"/>
                  </a:lnTo>
                  <a:lnTo>
                    <a:pt x="312869" y="162635"/>
                  </a:lnTo>
                  <a:lnTo>
                    <a:pt x="311279" y="161840"/>
                  </a:lnTo>
                  <a:lnTo>
                    <a:pt x="310007" y="160886"/>
                  </a:lnTo>
                  <a:lnTo>
                    <a:pt x="310643" y="160091"/>
                  </a:lnTo>
                  <a:lnTo>
                    <a:pt x="311279" y="159455"/>
                  </a:lnTo>
                  <a:lnTo>
                    <a:pt x="310961" y="158819"/>
                  </a:lnTo>
                  <a:lnTo>
                    <a:pt x="310166" y="157865"/>
                  </a:lnTo>
                  <a:lnTo>
                    <a:pt x="307305" y="156594"/>
                  </a:lnTo>
                  <a:lnTo>
                    <a:pt x="307305" y="155957"/>
                  </a:lnTo>
                  <a:cubicBezTo>
                    <a:pt x="307305" y="155957"/>
                    <a:pt x="309848" y="154845"/>
                    <a:pt x="309848" y="154845"/>
                  </a:cubicBezTo>
                  <a:lnTo>
                    <a:pt x="311438" y="153414"/>
                  </a:lnTo>
                  <a:lnTo>
                    <a:pt x="312551" y="152142"/>
                  </a:lnTo>
                  <a:lnTo>
                    <a:pt x="313982" y="149281"/>
                  </a:lnTo>
                  <a:lnTo>
                    <a:pt x="315095" y="146419"/>
                  </a:lnTo>
                  <a:lnTo>
                    <a:pt x="315889" y="145465"/>
                  </a:lnTo>
                  <a:lnTo>
                    <a:pt x="316207" y="143557"/>
                  </a:lnTo>
                  <a:lnTo>
                    <a:pt x="316207" y="141332"/>
                  </a:lnTo>
                  <a:cubicBezTo>
                    <a:pt x="316207" y="141332"/>
                    <a:pt x="316525" y="138629"/>
                    <a:pt x="316525" y="138629"/>
                  </a:cubicBezTo>
                  <a:lnTo>
                    <a:pt x="316843" y="136085"/>
                  </a:lnTo>
                  <a:lnTo>
                    <a:pt x="316048" y="135131"/>
                  </a:lnTo>
                  <a:lnTo>
                    <a:pt x="315412" y="133383"/>
                  </a:lnTo>
                  <a:lnTo>
                    <a:pt x="316207" y="130362"/>
                  </a:lnTo>
                  <a:lnTo>
                    <a:pt x="317479" y="128295"/>
                  </a:lnTo>
                  <a:lnTo>
                    <a:pt x="323838" y="126229"/>
                  </a:lnTo>
                  <a:lnTo>
                    <a:pt x="328290" y="124321"/>
                  </a:lnTo>
                  <a:lnTo>
                    <a:pt x="329244" y="123526"/>
                  </a:lnTo>
                  <a:lnTo>
                    <a:pt x="330674" y="121936"/>
                  </a:lnTo>
                  <a:lnTo>
                    <a:pt x="331469" y="120347"/>
                  </a:lnTo>
                  <a:lnTo>
                    <a:pt x="330833" y="119870"/>
                  </a:lnTo>
                  <a:lnTo>
                    <a:pt x="327336" y="119870"/>
                  </a:lnTo>
                  <a:cubicBezTo>
                    <a:pt x="327336" y="119870"/>
                    <a:pt x="326541" y="119234"/>
                    <a:pt x="326541" y="119234"/>
                  </a:cubicBezTo>
                  <a:lnTo>
                    <a:pt x="323997" y="113511"/>
                  </a:lnTo>
                  <a:lnTo>
                    <a:pt x="325428" y="106992"/>
                  </a:lnTo>
                  <a:lnTo>
                    <a:pt x="325428" y="104449"/>
                  </a:lnTo>
                  <a:cubicBezTo>
                    <a:pt x="325428" y="104449"/>
                    <a:pt x="325428" y="101269"/>
                    <a:pt x="325428" y="101269"/>
                  </a:cubicBezTo>
                  <a:lnTo>
                    <a:pt x="324951" y="99044"/>
                  </a:lnTo>
                  <a:lnTo>
                    <a:pt x="323838" y="98090"/>
                  </a:lnTo>
                  <a:lnTo>
                    <a:pt x="323202" y="96818"/>
                  </a:lnTo>
                  <a:lnTo>
                    <a:pt x="323202" y="93479"/>
                  </a:lnTo>
                  <a:cubicBezTo>
                    <a:pt x="323202" y="93479"/>
                    <a:pt x="324474" y="93002"/>
                    <a:pt x="324474" y="93002"/>
                  </a:cubicBezTo>
                  <a:lnTo>
                    <a:pt x="326700" y="88551"/>
                  </a:lnTo>
                  <a:lnTo>
                    <a:pt x="327654" y="85848"/>
                  </a:lnTo>
                  <a:lnTo>
                    <a:pt x="326541" y="83781"/>
                  </a:lnTo>
                  <a:lnTo>
                    <a:pt x="325269" y="80761"/>
                  </a:lnTo>
                  <a:lnTo>
                    <a:pt x="324633" y="78853"/>
                  </a:lnTo>
                  <a:lnTo>
                    <a:pt x="324315" y="78217"/>
                  </a:lnTo>
                  <a:lnTo>
                    <a:pt x="325269" y="77104"/>
                  </a:lnTo>
                  <a:lnTo>
                    <a:pt x="326700" y="75992"/>
                  </a:lnTo>
                  <a:close/>
                  <a:moveTo>
                    <a:pt x="154209" y="272489"/>
                  </a:moveTo>
                  <a:lnTo>
                    <a:pt x="152778" y="274078"/>
                  </a:lnTo>
                  <a:lnTo>
                    <a:pt x="152778" y="274078"/>
                  </a:lnTo>
                  <a:cubicBezTo>
                    <a:pt x="152778" y="274078"/>
                    <a:pt x="154845" y="272011"/>
                    <a:pt x="154845" y="272011"/>
                  </a:cubicBezTo>
                  <a:lnTo>
                    <a:pt x="154845" y="272011"/>
                  </a:lnTo>
                  <a:cubicBezTo>
                    <a:pt x="154845" y="272011"/>
                    <a:pt x="154368" y="272489"/>
                    <a:pt x="154368" y="272489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5" name="Freeform: Shape 5104">
              <a:extLst>
                <a:ext uri="{FF2B5EF4-FFF2-40B4-BE49-F238E27FC236}">
                  <a16:creationId xmlns:a16="http://schemas.microsoft.com/office/drawing/2014/main" id="{AEA85F03-401B-FF8B-DFDB-7E518C00133F}"/>
                </a:ext>
              </a:extLst>
            </p:cNvPr>
            <p:cNvSpPr/>
            <p:nvPr/>
          </p:nvSpPr>
          <p:spPr>
            <a:xfrm>
              <a:off x="1665280" y="4572846"/>
              <a:ext cx="615086" cy="807131"/>
            </a:xfrm>
            <a:custGeom>
              <a:avLst/>
              <a:gdLst>
                <a:gd name="connsiteX0" fmla="*/ 614450 w 615086"/>
                <a:gd name="connsiteY0" fmla="*/ 804270 h 807131"/>
                <a:gd name="connsiteX1" fmla="*/ 612066 w 615086"/>
                <a:gd name="connsiteY1" fmla="*/ 802521 h 807131"/>
                <a:gd name="connsiteX2" fmla="*/ 609045 w 615086"/>
                <a:gd name="connsiteY2" fmla="*/ 802044 h 807131"/>
                <a:gd name="connsiteX3" fmla="*/ 608091 w 615086"/>
                <a:gd name="connsiteY3" fmla="*/ 802998 h 807131"/>
                <a:gd name="connsiteX4" fmla="*/ 606342 w 615086"/>
                <a:gd name="connsiteY4" fmla="*/ 805065 h 807131"/>
                <a:gd name="connsiteX5" fmla="*/ 606978 w 615086"/>
                <a:gd name="connsiteY5" fmla="*/ 806496 h 807131"/>
                <a:gd name="connsiteX6" fmla="*/ 612860 w 615086"/>
                <a:gd name="connsiteY6" fmla="*/ 807132 h 807131"/>
                <a:gd name="connsiteX7" fmla="*/ 614132 w 615086"/>
                <a:gd name="connsiteY7" fmla="*/ 806496 h 807131"/>
                <a:gd name="connsiteX8" fmla="*/ 615086 w 615086"/>
                <a:gd name="connsiteY8" fmla="*/ 804906 h 807131"/>
                <a:gd name="connsiteX9" fmla="*/ 614609 w 615086"/>
                <a:gd name="connsiteY9" fmla="*/ 804270 h 807131"/>
                <a:gd name="connsiteX10" fmla="*/ 462785 w 615086"/>
                <a:gd name="connsiteY10" fmla="*/ 142126 h 807131"/>
                <a:gd name="connsiteX11" fmla="*/ 459606 w 615086"/>
                <a:gd name="connsiteY11" fmla="*/ 142126 h 807131"/>
                <a:gd name="connsiteX12" fmla="*/ 456108 w 615086"/>
                <a:gd name="connsiteY12" fmla="*/ 142285 h 807131"/>
                <a:gd name="connsiteX13" fmla="*/ 451657 w 615086"/>
                <a:gd name="connsiteY13" fmla="*/ 141490 h 807131"/>
                <a:gd name="connsiteX14" fmla="*/ 449113 w 615086"/>
                <a:gd name="connsiteY14" fmla="*/ 141490 h 807131"/>
                <a:gd name="connsiteX15" fmla="*/ 448159 w 615086"/>
                <a:gd name="connsiteY15" fmla="*/ 141172 h 807131"/>
                <a:gd name="connsiteX16" fmla="*/ 446569 w 615086"/>
                <a:gd name="connsiteY16" fmla="*/ 140695 h 807131"/>
                <a:gd name="connsiteX17" fmla="*/ 445774 w 615086"/>
                <a:gd name="connsiteY17" fmla="*/ 140695 h 807131"/>
                <a:gd name="connsiteX18" fmla="*/ 444980 w 615086"/>
                <a:gd name="connsiteY18" fmla="*/ 145306 h 807131"/>
                <a:gd name="connsiteX19" fmla="*/ 444344 w 615086"/>
                <a:gd name="connsiteY19" fmla="*/ 151824 h 807131"/>
                <a:gd name="connsiteX20" fmla="*/ 444662 w 615086"/>
                <a:gd name="connsiteY20" fmla="*/ 155957 h 807131"/>
                <a:gd name="connsiteX21" fmla="*/ 438461 w 615086"/>
                <a:gd name="connsiteY21" fmla="*/ 155957 h 807131"/>
                <a:gd name="connsiteX22" fmla="*/ 430672 w 615086"/>
                <a:gd name="connsiteY22" fmla="*/ 155639 h 807131"/>
                <a:gd name="connsiteX23" fmla="*/ 425107 w 615086"/>
                <a:gd name="connsiteY23" fmla="*/ 153891 h 807131"/>
                <a:gd name="connsiteX24" fmla="*/ 419066 w 615086"/>
                <a:gd name="connsiteY24" fmla="*/ 150075 h 807131"/>
                <a:gd name="connsiteX25" fmla="*/ 415410 w 615086"/>
                <a:gd name="connsiteY25" fmla="*/ 144034 h 807131"/>
                <a:gd name="connsiteX26" fmla="*/ 413820 w 615086"/>
                <a:gd name="connsiteY26" fmla="*/ 140218 h 807131"/>
                <a:gd name="connsiteX27" fmla="*/ 411594 w 615086"/>
                <a:gd name="connsiteY27" fmla="*/ 140218 h 807131"/>
                <a:gd name="connsiteX28" fmla="*/ 411276 w 615086"/>
                <a:gd name="connsiteY28" fmla="*/ 139424 h 807131"/>
                <a:gd name="connsiteX29" fmla="*/ 411276 w 615086"/>
                <a:gd name="connsiteY29" fmla="*/ 134813 h 807131"/>
                <a:gd name="connsiteX30" fmla="*/ 411276 w 615086"/>
                <a:gd name="connsiteY30" fmla="*/ 130044 h 807131"/>
                <a:gd name="connsiteX31" fmla="*/ 411753 w 615086"/>
                <a:gd name="connsiteY31" fmla="*/ 128772 h 807131"/>
                <a:gd name="connsiteX32" fmla="*/ 415887 w 615086"/>
                <a:gd name="connsiteY32" fmla="*/ 122890 h 807131"/>
                <a:gd name="connsiteX33" fmla="*/ 418430 w 615086"/>
                <a:gd name="connsiteY33" fmla="*/ 119234 h 807131"/>
                <a:gd name="connsiteX34" fmla="*/ 420020 w 615086"/>
                <a:gd name="connsiteY34" fmla="*/ 115577 h 807131"/>
                <a:gd name="connsiteX35" fmla="*/ 423518 w 615086"/>
                <a:gd name="connsiteY35" fmla="*/ 111443 h 807131"/>
                <a:gd name="connsiteX36" fmla="*/ 427174 w 615086"/>
                <a:gd name="connsiteY36" fmla="*/ 108741 h 807131"/>
                <a:gd name="connsiteX37" fmla="*/ 428605 w 615086"/>
                <a:gd name="connsiteY37" fmla="*/ 108423 h 807131"/>
                <a:gd name="connsiteX38" fmla="*/ 429559 w 615086"/>
                <a:gd name="connsiteY38" fmla="*/ 108423 h 807131"/>
                <a:gd name="connsiteX39" fmla="*/ 436077 w 615086"/>
                <a:gd name="connsiteY39" fmla="*/ 112238 h 807131"/>
                <a:gd name="connsiteX40" fmla="*/ 442754 w 615086"/>
                <a:gd name="connsiteY40" fmla="*/ 115736 h 807131"/>
                <a:gd name="connsiteX41" fmla="*/ 444185 w 615086"/>
                <a:gd name="connsiteY41" fmla="*/ 115418 h 807131"/>
                <a:gd name="connsiteX42" fmla="*/ 444980 w 615086"/>
                <a:gd name="connsiteY42" fmla="*/ 115100 h 807131"/>
                <a:gd name="connsiteX43" fmla="*/ 444344 w 615086"/>
                <a:gd name="connsiteY43" fmla="*/ 112874 h 807131"/>
                <a:gd name="connsiteX44" fmla="*/ 444344 w 615086"/>
                <a:gd name="connsiteY44" fmla="*/ 109536 h 807131"/>
                <a:gd name="connsiteX45" fmla="*/ 445933 w 615086"/>
                <a:gd name="connsiteY45" fmla="*/ 105243 h 807131"/>
                <a:gd name="connsiteX46" fmla="*/ 445933 w 615086"/>
                <a:gd name="connsiteY46" fmla="*/ 96976 h 807131"/>
                <a:gd name="connsiteX47" fmla="*/ 445933 w 615086"/>
                <a:gd name="connsiteY47" fmla="*/ 94115 h 807131"/>
                <a:gd name="connsiteX48" fmla="*/ 445933 w 615086"/>
                <a:gd name="connsiteY48" fmla="*/ 88392 h 807131"/>
                <a:gd name="connsiteX49" fmla="*/ 445933 w 615086"/>
                <a:gd name="connsiteY49" fmla="*/ 81397 h 807131"/>
                <a:gd name="connsiteX50" fmla="*/ 445933 w 615086"/>
                <a:gd name="connsiteY50" fmla="*/ 75196 h 807131"/>
                <a:gd name="connsiteX51" fmla="*/ 445933 w 615086"/>
                <a:gd name="connsiteY51" fmla="*/ 69791 h 807131"/>
                <a:gd name="connsiteX52" fmla="*/ 445457 w 615086"/>
                <a:gd name="connsiteY52" fmla="*/ 67247 h 807131"/>
                <a:gd name="connsiteX53" fmla="*/ 444980 w 615086"/>
                <a:gd name="connsiteY53" fmla="*/ 65817 h 807131"/>
                <a:gd name="connsiteX54" fmla="*/ 443708 w 615086"/>
                <a:gd name="connsiteY54" fmla="*/ 62955 h 807131"/>
                <a:gd name="connsiteX55" fmla="*/ 442277 w 615086"/>
                <a:gd name="connsiteY55" fmla="*/ 57073 h 807131"/>
                <a:gd name="connsiteX56" fmla="*/ 440528 w 615086"/>
                <a:gd name="connsiteY56" fmla="*/ 52622 h 807131"/>
                <a:gd name="connsiteX57" fmla="*/ 438303 w 615086"/>
                <a:gd name="connsiteY57" fmla="*/ 49601 h 807131"/>
                <a:gd name="connsiteX58" fmla="*/ 437667 w 615086"/>
                <a:gd name="connsiteY58" fmla="*/ 48011 h 807131"/>
                <a:gd name="connsiteX59" fmla="*/ 437031 w 615086"/>
                <a:gd name="connsiteY59" fmla="*/ 45944 h 807131"/>
                <a:gd name="connsiteX60" fmla="*/ 434964 w 615086"/>
                <a:gd name="connsiteY60" fmla="*/ 42288 h 807131"/>
                <a:gd name="connsiteX61" fmla="*/ 433215 w 615086"/>
                <a:gd name="connsiteY61" fmla="*/ 40221 h 807131"/>
                <a:gd name="connsiteX62" fmla="*/ 432738 w 615086"/>
                <a:gd name="connsiteY62" fmla="*/ 38472 h 807131"/>
                <a:gd name="connsiteX63" fmla="*/ 432738 w 615086"/>
                <a:gd name="connsiteY63" fmla="*/ 34021 h 807131"/>
                <a:gd name="connsiteX64" fmla="*/ 430990 w 615086"/>
                <a:gd name="connsiteY64" fmla="*/ 26072 h 807131"/>
                <a:gd name="connsiteX65" fmla="*/ 429559 w 615086"/>
                <a:gd name="connsiteY65" fmla="*/ 20349 h 807131"/>
                <a:gd name="connsiteX66" fmla="*/ 427492 w 615086"/>
                <a:gd name="connsiteY66" fmla="*/ 14149 h 807131"/>
                <a:gd name="connsiteX67" fmla="*/ 426061 w 615086"/>
                <a:gd name="connsiteY67" fmla="*/ 10015 h 807131"/>
                <a:gd name="connsiteX68" fmla="*/ 426061 w 615086"/>
                <a:gd name="connsiteY68" fmla="*/ 9221 h 807131"/>
                <a:gd name="connsiteX69" fmla="*/ 425743 w 615086"/>
                <a:gd name="connsiteY69" fmla="*/ 7631 h 807131"/>
                <a:gd name="connsiteX70" fmla="*/ 423200 w 615086"/>
                <a:gd name="connsiteY70" fmla="*/ 5882 h 807131"/>
                <a:gd name="connsiteX71" fmla="*/ 419702 w 615086"/>
                <a:gd name="connsiteY71" fmla="*/ 4769 h 807131"/>
                <a:gd name="connsiteX72" fmla="*/ 415251 w 615086"/>
                <a:gd name="connsiteY72" fmla="*/ 4292 h 807131"/>
                <a:gd name="connsiteX73" fmla="*/ 409369 w 615086"/>
                <a:gd name="connsiteY73" fmla="*/ 4292 h 807131"/>
                <a:gd name="connsiteX74" fmla="*/ 402214 w 615086"/>
                <a:gd name="connsiteY74" fmla="*/ 5405 h 807131"/>
                <a:gd name="connsiteX75" fmla="*/ 394425 w 615086"/>
                <a:gd name="connsiteY75" fmla="*/ 4292 h 807131"/>
                <a:gd name="connsiteX76" fmla="*/ 386158 w 615086"/>
                <a:gd name="connsiteY76" fmla="*/ 1112 h 807131"/>
                <a:gd name="connsiteX77" fmla="*/ 379322 w 615086"/>
                <a:gd name="connsiteY77" fmla="*/ 0 h 807131"/>
                <a:gd name="connsiteX78" fmla="*/ 371055 w 615086"/>
                <a:gd name="connsiteY78" fmla="*/ 1431 h 807131"/>
                <a:gd name="connsiteX79" fmla="*/ 370737 w 615086"/>
                <a:gd name="connsiteY79" fmla="*/ 1431 h 807131"/>
                <a:gd name="connsiteX80" fmla="*/ 364060 w 615086"/>
                <a:gd name="connsiteY80" fmla="*/ 2066 h 807131"/>
                <a:gd name="connsiteX81" fmla="*/ 360721 w 615086"/>
                <a:gd name="connsiteY81" fmla="*/ 3974 h 807131"/>
                <a:gd name="connsiteX82" fmla="*/ 358814 w 615086"/>
                <a:gd name="connsiteY82" fmla="*/ 7472 h 807131"/>
                <a:gd name="connsiteX83" fmla="*/ 355793 w 615086"/>
                <a:gd name="connsiteY83" fmla="*/ 10015 h 807131"/>
                <a:gd name="connsiteX84" fmla="*/ 351659 w 615086"/>
                <a:gd name="connsiteY84" fmla="*/ 11605 h 807131"/>
                <a:gd name="connsiteX85" fmla="*/ 347208 w 615086"/>
                <a:gd name="connsiteY85" fmla="*/ 12718 h 807131"/>
                <a:gd name="connsiteX86" fmla="*/ 342598 w 615086"/>
                <a:gd name="connsiteY86" fmla="*/ 13354 h 807131"/>
                <a:gd name="connsiteX87" fmla="*/ 337669 w 615086"/>
                <a:gd name="connsiteY87" fmla="*/ 16375 h 807131"/>
                <a:gd name="connsiteX88" fmla="*/ 332423 w 615086"/>
                <a:gd name="connsiteY88" fmla="*/ 21780 h 807131"/>
                <a:gd name="connsiteX89" fmla="*/ 329721 w 615086"/>
                <a:gd name="connsiteY89" fmla="*/ 25118 h 807131"/>
                <a:gd name="connsiteX90" fmla="*/ 329721 w 615086"/>
                <a:gd name="connsiteY90" fmla="*/ 26549 h 807131"/>
                <a:gd name="connsiteX91" fmla="*/ 328449 w 615086"/>
                <a:gd name="connsiteY91" fmla="*/ 27821 h 807131"/>
                <a:gd name="connsiteX92" fmla="*/ 326223 w 615086"/>
                <a:gd name="connsiteY92" fmla="*/ 28775 h 807131"/>
                <a:gd name="connsiteX93" fmla="*/ 324951 w 615086"/>
                <a:gd name="connsiteY93" fmla="*/ 30047 h 807131"/>
                <a:gd name="connsiteX94" fmla="*/ 324633 w 615086"/>
                <a:gd name="connsiteY94" fmla="*/ 31477 h 807131"/>
                <a:gd name="connsiteX95" fmla="*/ 323520 w 615086"/>
                <a:gd name="connsiteY95" fmla="*/ 32113 h 807131"/>
                <a:gd name="connsiteX96" fmla="*/ 321454 w 615086"/>
                <a:gd name="connsiteY96" fmla="*/ 32113 h 807131"/>
                <a:gd name="connsiteX97" fmla="*/ 320023 w 615086"/>
                <a:gd name="connsiteY97" fmla="*/ 33067 h 807131"/>
                <a:gd name="connsiteX98" fmla="*/ 319228 w 615086"/>
                <a:gd name="connsiteY98" fmla="*/ 35293 h 807131"/>
                <a:gd name="connsiteX99" fmla="*/ 317320 w 615086"/>
                <a:gd name="connsiteY99" fmla="*/ 36565 h 807131"/>
                <a:gd name="connsiteX100" fmla="*/ 314459 w 615086"/>
                <a:gd name="connsiteY100" fmla="*/ 37042 h 807131"/>
                <a:gd name="connsiteX101" fmla="*/ 311915 w 615086"/>
                <a:gd name="connsiteY101" fmla="*/ 38313 h 807131"/>
                <a:gd name="connsiteX102" fmla="*/ 309848 w 615086"/>
                <a:gd name="connsiteY102" fmla="*/ 40221 h 807131"/>
                <a:gd name="connsiteX103" fmla="*/ 308259 w 615086"/>
                <a:gd name="connsiteY103" fmla="*/ 41175 h 807131"/>
                <a:gd name="connsiteX104" fmla="*/ 307146 w 615086"/>
                <a:gd name="connsiteY104" fmla="*/ 41175 h 807131"/>
                <a:gd name="connsiteX105" fmla="*/ 305397 w 615086"/>
                <a:gd name="connsiteY105" fmla="*/ 42765 h 807131"/>
                <a:gd name="connsiteX106" fmla="*/ 302535 w 615086"/>
                <a:gd name="connsiteY106" fmla="*/ 46580 h 807131"/>
                <a:gd name="connsiteX107" fmla="*/ 302058 w 615086"/>
                <a:gd name="connsiteY107" fmla="*/ 48329 h 807131"/>
                <a:gd name="connsiteX108" fmla="*/ 298243 w 615086"/>
                <a:gd name="connsiteY108" fmla="*/ 62796 h 807131"/>
                <a:gd name="connsiteX109" fmla="*/ 296176 w 615086"/>
                <a:gd name="connsiteY109" fmla="*/ 64545 h 807131"/>
                <a:gd name="connsiteX110" fmla="*/ 292043 w 615086"/>
                <a:gd name="connsiteY110" fmla="*/ 67566 h 807131"/>
                <a:gd name="connsiteX111" fmla="*/ 288704 w 615086"/>
                <a:gd name="connsiteY111" fmla="*/ 71063 h 807131"/>
                <a:gd name="connsiteX112" fmla="*/ 287273 w 615086"/>
                <a:gd name="connsiteY112" fmla="*/ 73130 h 807131"/>
                <a:gd name="connsiteX113" fmla="*/ 285684 w 615086"/>
                <a:gd name="connsiteY113" fmla="*/ 74083 h 807131"/>
                <a:gd name="connsiteX114" fmla="*/ 278053 w 615086"/>
                <a:gd name="connsiteY114" fmla="*/ 75832 h 807131"/>
                <a:gd name="connsiteX115" fmla="*/ 275191 w 615086"/>
                <a:gd name="connsiteY115" fmla="*/ 76786 h 807131"/>
                <a:gd name="connsiteX116" fmla="*/ 271693 w 615086"/>
                <a:gd name="connsiteY116" fmla="*/ 78217 h 807131"/>
                <a:gd name="connsiteX117" fmla="*/ 270899 w 615086"/>
                <a:gd name="connsiteY117" fmla="*/ 79489 h 807131"/>
                <a:gd name="connsiteX118" fmla="*/ 270104 w 615086"/>
                <a:gd name="connsiteY118" fmla="*/ 83940 h 807131"/>
                <a:gd name="connsiteX119" fmla="*/ 267719 w 615086"/>
                <a:gd name="connsiteY119" fmla="*/ 90299 h 807131"/>
                <a:gd name="connsiteX120" fmla="*/ 265811 w 615086"/>
                <a:gd name="connsiteY120" fmla="*/ 95069 h 807131"/>
                <a:gd name="connsiteX121" fmla="*/ 264540 w 615086"/>
                <a:gd name="connsiteY121" fmla="*/ 99202 h 807131"/>
                <a:gd name="connsiteX122" fmla="*/ 262314 w 615086"/>
                <a:gd name="connsiteY122" fmla="*/ 104290 h 807131"/>
                <a:gd name="connsiteX123" fmla="*/ 260406 w 615086"/>
                <a:gd name="connsiteY123" fmla="*/ 106038 h 807131"/>
                <a:gd name="connsiteX124" fmla="*/ 258339 w 615086"/>
                <a:gd name="connsiteY124" fmla="*/ 107628 h 807131"/>
                <a:gd name="connsiteX125" fmla="*/ 255478 w 615086"/>
                <a:gd name="connsiteY125" fmla="*/ 108423 h 807131"/>
                <a:gd name="connsiteX126" fmla="*/ 251662 w 615086"/>
                <a:gd name="connsiteY126" fmla="*/ 108900 h 807131"/>
                <a:gd name="connsiteX127" fmla="*/ 248165 w 615086"/>
                <a:gd name="connsiteY127" fmla="*/ 108900 h 807131"/>
                <a:gd name="connsiteX128" fmla="*/ 245462 w 615086"/>
                <a:gd name="connsiteY128" fmla="*/ 108900 h 807131"/>
                <a:gd name="connsiteX129" fmla="*/ 241806 w 615086"/>
                <a:gd name="connsiteY129" fmla="*/ 110649 h 807131"/>
                <a:gd name="connsiteX130" fmla="*/ 238308 w 615086"/>
                <a:gd name="connsiteY130" fmla="*/ 110649 h 807131"/>
                <a:gd name="connsiteX131" fmla="*/ 232744 w 615086"/>
                <a:gd name="connsiteY131" fmla="*/ 109695 h 807131"/>
                <a:gd name="connsiteX132" fmla="*/ 228293 w 615086"/>
                <a:gd name="connsiteY132" fmla="*/ 108741 h 807131"/>
                <a:gd name="connsiteX133" fmla="*/ 226226 w 615086"/>
                <a:gd name="connsiteY133" fmla="*/ 108741 h 807131"/>
                <a:gd name="connsiteX134" fmla="*/ 222251 w 615086"/>
                <a:gd name="connsiteY134" fmla="*/ 105243 h 807131"/>
                <a:gd name="connsiteX135" fmla="*/ 219708 w 615086"/>
                <a:gd name="connsiteY135" fmla="*/ 105243 h 807131"/>
                <a:gd name="connsiteX136" fmla="*/ 215892 w 615086"/>
                <a:gd name="connsiteY136" fmla="*/ 105084 h 807131"/>
                <a:gd name="connsiteX137" fmla="*/ 213666 w 615086"/>
                <a:gd name="connsiteY137" fmla="*/ 104290 h 807131"/>
                <a:gd name="connsiteX138" fmla="*/ 211600 w 615086"/>
                <a:gd name="connsiteY138" fmla="*/ 102541 h 807131"/>
                <a:gd name="connsiteX139" fmla="*/ 207148 w 615086"/>
                <a:gd name="connsiteY139" fmla="*/ 99202 h 807131"/>
                <a:gd name="connsiteX140" fmla="*/ 202856 w 615086"/>
                <a:gd name="connsiteY140" fmla="*/ 96499 h 807131"/>
                <a:gd name="connsiteX141" fmla="*/ 199041 w 615086"/>
                <a:gd name="connsiteY141" fmla="*/ 94909 h 807131"/>
                <a:gd name="connsiteX142" fmla="*/ 195543 w 615086"/>
                <a:gd name="connsiteY142" fmla="*/ 94115 h 807131"/>
                <a:gd name="connsiteX143" fmla="*/ 192204 w 615086"/>
                <a:gd name="connsiteY143" fmla="*/ 94751 h 807131"/>
                <a:gd name="connsiteX144" fmla="*/ 189661 w 615086"/>
                <a:gd name="connsiteY144" fmla="*/ 95546 h 807131"/>
                <a:gd name="connsiteX145" fmla="*/ 188707 w 615086"/>
                <a:gd name="connsiteY145" fmla="*/ 95864 h 807131"/>
                <a:gd name="connsiteX146" fmla="*/ 186640 w 615086"/>
                <a:gd name="connsiteY146" fmla="*/ 97295 h 807131"/>
                <a:gd name="connsiteX147" fmla="*/ 184574 w 615086"/>
                <a:gd name="connsiteY147" fmla="*/ 99997 h 807131"/>
                <a:gd name="connsiteX148" fmla="*/ 182825 w 615086"/>
                <a:gd name="connsiteY148" fmla="*/ 104130 h 807131"/>
                <a:gd name="connsiteX149" fmla="*/ 182189 w 615086"/>
                <a:gd name="connsiteY149" fmla="*/ 106674 h 807131"/>
                <a:gd name="connsiteX150" fmla="*/ 180281 w 615086"/>
                <a:gd name="connsiteY150" fmla="*/ 112079 h 807131"/>
                <a:gd name="connsiteX151" fmla="*/ 177738 w 615086"/>
                <a:gd name="connsiteY151" fmla="*/ 118598 h 807131"/>
                <a:gd name="connsiteX152" fmla="*/ 176466 w 615086"/>
                <a:gd name="connsiteY152" fmla="*/ 120505 h 807131"/>
                <a:gd name="connsiteX153" fmla="*/ 175035 w 615086"/>
                <a:gd name="connsiteY153" fmla="*/ 121936 h 807131"/>
                <a:gd name="connsiteX154" fmla="*/ 172809 w 615086"/>
                <a:gd name="connsiteY154" fmla="*/ 123208 h 807131"/>
                <a:gd name="connsiteX155" fmla="*/ 165496 w 615086"/>
                <a:gd name="connsiteY155" fmla="*/ 128454 h 807131"/>
                <a:gd name="connsiteX156" fmla="*/ 161840 w 615086"/>
                <a:gd name="connsiteY156" fmla="*/ 134336 h 807131"/>
                <a:gd name="connsiteX157" fmla="*/ 159614 w 615086"/>
                <a:gd name="connsiteY157" fmla="*/ 136085 h 807131"/>
                <a:gd name="connsiteX158" fmla="*/ 156911 w 615086"/>
                <a:gd name="connsiteY158" fmla="*/ 136880 h 807131"/>
                <a:gd name="connsiteX159" fmla="*/ 154527 w 615086"/>
                <a:gd name="connsiteY159" fmla="*/ 137357 h 807131"/>
                <a:gd name="connsiteX160" fmla="*/ 153255 w 615086"/>
                <a:gd name="connsiteY160" fmla="*/ 138311 h 807131"/>
                <a:gd name="connsiteX161" fmla="*/ 151824 w 615086"/>
                <a:gd name="connsiteY161" fmla="*/ 141331 h 807131"/>
                <a:gd name="connsiteX162" fmla="*/ 150552 w 615086"/>
                <a:gd name="connsiteY162" fmla="*/ 142444 h 807131"/>
                <a:gd name="connsiteX163" fmla="*/ 149121 w 615086"/>
                <a:gd name="connsiteY163" fmla="*/ 142921 h 807131"/>
                <a:gd name="connsiteX164" fmla="*/ 144988 w 615086"/>
                <a:gd name="connsiteY164" fmla="*/ 142603 h 807131"/>
                <a:gd name="connsiteX165" fmla="*/ 143716 w 615086"/>
                <a:gd name="connsiteY165" fmla="*/ 142285 h 807131"/>
                <a:gd name="connsiteX166" fmla="*/ 132747 w 615086"/>
                <a:gd name="connsiteY166" fmla="*/ 142921 h 807131"/>
                <a:gd name="connsiteX167" fmla="*/ 129408 w 615086"/>
                <a:gd name="connsiteY167" fmla="*/ 141967 h 807131"/>
                <a:gd name="connsiteX168" fmla="*/ 127023 w 615086"/>
                <a:gd name="connsiteY168" fmla="*/ 141649 h 807131"/>
                <a:gd name="connsiteX169" fmla="*/ 123208 w 615086"/>
                <a:gd name="connsiteY169" fmla="*/ 142921 h 807131"/>
                <a:gd name="connsiteX170" fmla="*/ 121618 w 615086"/>
                <a:gd name="connsiteY170" fmla="*/ 142126 h 807131"/>
                <a:gd name="connsiteX171" fmla="*/ 120346 w 615086"/>
                <a:gd name="connsiteY171" fmla="*/ 139741 h 807131"/>
                <a:gd name="connsiteX172" fmla="*/ 119710 w 615086"/>
                <a:gd name="connsiteY172" fmla="*/ 134813 h 807131"/>
                <a:gd name="connsiteX173" fmla="*/ 119710 w 615086"/>
                <a:gd name="connsiteY173" fmla="*/ 130680 h 807131"/>
                <a:gd name="connsiteX174" fmla="*/ 121936 w 615086"/>
                <a:gd name="connsiteY174" fmla="*/ 127500 h 807131"/>
                <a:gd name="connsiteX175" fmla="*/ 123685 w 615086"/>
                <a:gd name="connsiteY175" fmla="*/ 125116 h 807131"/>
                <a:gd name="connsiteX176" fmla="*/ 125275 w 615086"/>
                <a:gd name="connsiteY176" fmla="*/ 122095 h 807131"/>
                <a:gd name="connsiteX177" fmla="*/ 125275 w 615086"/>
                <a:gd name="connsiteY177" fmla="*/ 120664 h 807131"/>
                <a:gd name="connsiteX178" fmla="*/ 125275 w 615086"/>
                <a:gd name="connsiteY178" fmla="*/ 119392 h 807131"/>
                <a:gd name="connsiteX179" fmla="*/ 124957 w 615086"/>
                <a:gd name="connsiteY179" fmla="*/ 116849 h 807131"/>
                <a:gd name="connsiteX180" fmla="*/ 124957 w 615086"/>
                <a:gd name="connsiteY180" fmla="*/ 114305 h 807131"/>
                <a:gd name="connsiteX181" fmla="*/ 122413 w 615086"/>
                <a:gd name="connsiteY181" fmla="*/ 108741 h 807131"/>
                <a:gd name="connsiteX182" fmla="*/ 119551 w 615086"/>
                <a:gd name="connsiteY182" fmla="*/ 101428 h 807131"/>
                <a:gd name="connsiteX183" fmla="*/ 115577 w 615086"/>
                <a:gd name="connsiteY183" fmla="*/ 93161 h 807131"/>
                <a:gd name="connsiteX184" fmla="*/ 114305 w 615086"/>
                <a:gd name="connsiteY184" fmla="*/ 90935 h 807131"/>
                <a:gd name="connsiteX185" fmla="*/ 111920 w 615086"/>
                <a:gd name="connsiteY185" fmla="*/ 87438 h 807131"/>
                <a:gd name="connsiteX186" fmla="*/ 102859 w 615086"/>
                <a:gd name="connsiteY186" fmla="*/ 80602 h 807131"/>
                <a:gd name="connsiteX187" fmla="*/ 101428 w 615086"/>
                <a:gd name="connsiteY187" fmla="*/ 79648 h 807131"/>
                <a:gd name="connsiteX188" fmla="*/ 101428 w 615086"/>
                <a:gd name="connsiteY188" fmla="*/ 192363 h 807131"/>
                <a:gd name="connsiteX189" fmla="*/ 98407 w 615086"/>
                <a:gd name="connsiteY189" fmla="*/ 192363 h 807131"/>
                <a:gd name="connsiteX190" fmla="*/ 92525 w 615086"/>
                <a:gd name="connsiteY190" fmla="*/ 193953 h 807131"/>
                <a:gd name="connsiteX191" fmla="*/ 88710 w 615086"/>
                <a:gd name="connsiteY191" fmla="*/ 196179 h 807131"/>
                <a:gd name="connsiteX192" fmla="*/ 87120 w 615086"/>
                <a:gd name="connsiteY192" fmla="*/ 198881 h 807131"/>
                <a:gd name="connsiteX193" fmla="*/ 84894 w 615086"/>
                <a:gd name="connsiteY193" fmla="*/ 200471 h 807131"/>
                <a:gd name="connsiteX194" fmla="*/ 82192 w 615086"/>
                <a:gd name="connsiteY194" fmla="*/ 201107 h 807131"/>
                <a:gd name="connsiteX195" fmla="*/ 80920 w 615086"/>
                <a:gd name="connsiteY195" fmla="*/ 202538 h 807131"/>
                <a:gd name="connsiteX196" fmla="*/ 81238 w 615086"/>
                <a:gd name="connsiteY196" fmla="*/ 204763 h 807131"/>
                <a:gd name="connsiteX197" fmla="*/ 80125 w 615086"/>
                <a:gd name="connsiteY197" fmla="*/ 206353 h 807131"/>
                <a:gd name="connsiteX198" fmla="*/ 77740 w 615086"/>
                <a:gd name="connsiteY198" fmla="*/ 207466 h 807131"/>
                <a:gd name="connsiteX199" fmla="*/ 73925 w 615086"/>
                <a:gd name="connsiteY199" fmla="*/ 207148 h 807131"/>
                <a:gd name="connsiteX200" fmla="*/ 68520 w 615086"/>
                <a:gd name="connsiteY200" fmla="*/ 205399 h 807131"/>
                <a:gd name="connsiteX201" fmla="*/ 61683 w 615086"/>
                <a:gd name="connsiteY201" fmla="*/ 204923 h 807131"/>
                <a:gd name="connsiteX202" fmla="*/ 53417 w 615086"/>
                <a:gd name="connsiteY202" fmla="*/ 205876 h 807131"/>
                <a:gd name="connsiteX203" fmla="*/ 47375 w 615086"/>
                <a:gd name="connsiteY203" fmla="*/ 205399 h 807131"/>
                <a:gd name="connsiteX204" fmla="*/ 43719 w 615086"/>
                <a:gd name="connsiteY204" fmla="*/ 203492 h 807131"/>
                <a:gd name="connsiteX205" fmla="*/ 39903 w 615086"/>
                <a:gd name="connsiteY205" fmla="*/ 202379 h 807131"/>
                <a:gd name="connsiteX206" fmla="*/ 35770 w 615086"/>
                <a:gd name="connsiteY206" fmla="*/ 202061 h 807131"/>
                <a:gd name="connsiteX207" fmla="*/ 33385 w 615086"/>
                <a:gd name="connsiteY207" fmla="*/ 201266 h 807131"/>
                <a:gd name="connsiteX208" fmla="*/ 28616 w 615086"/>
                <a:gd name="connsiteY208" fmla="*/ 199835 h 807131"/>
                <a:gd name="connsiteX209" fmla="*/ 27662 w 615086"/>
                <a:gd name="connsiteY209" fmla="*/ 197451 h 807131"/>
                <a:gd name="connsiteX210" fmla="*/ 27026 w 615086"/>
                <a:gd name="connsiteY210" fmla="*/ 195702 h 807131"/>
                <a:gd name="connsiteX211" fmla="*/ 25595 w 615086"/>
                <a:gd name="connsiteY211" fmla="*/ 193794 h 807131"/>
                <a:gd name="connsiteX212" fmla="*/ 25595 w 615086"/>
                <a:gd name="connsiteY212" fmla="*/ 192204 h 807131"/>
                <a:gd name="connsiteX213" fmla="*/ 26549 w 615086"/>
                <a:gd name="connsiteY213" fmla="*/ 191092 h 807131"/>
                <a:gd name="connsiteX214" fmla="*/ 26549 w 615086"/>
                <a:gd name="connsiteY214" fmla="*/ 189184 h 807131"/>
                <a:gd name="connsiteX215" fmla="*/ 25913 w 615086"/>
                <a:gd name="connsiteY215" fmla="*/ 186640 h 807131"/>
                <a:gd name="connsiteX216" fmla="*/ 24642 w 615086"/>
                <a:gd name="connsiteY216" fmla="*/ 185368 h 807131"/>
                <a:gd name="connsiteX217" fmla="*/ 22734 w 615086"/>
                <a:gd name="connsiteY217" fmla="*/ 185368 h 807131"/>
                <a:gd name="connsiteX218" fmla="*/ 21621 w 615086"/>
                <a:gd name="connsiteY218" fmla="*/ 184414 h 807131"/>
                <a:gd name="connsiteX219" fmla="*/ 21144 w 615086"/>
                <a:gd name="connsiteY219" fmla="*/ 182347 h 807131"/>
                <a:gd name="connsiteX220" fmla="*/ 20031 w 615086"/>
                <a:gd name="connsiteY220" fmla="*/ 180758 h 807131"/>
                <a:gd name="connsiteX221" fmla="*/ 17329 w 615086"/>
                <a:gd name="connsiteY221" fmla="*/ 179168 h 807131"/>
                <a:gd name="connsiteX222" fmla="*/ 13831 w 615086"/>
                <a:gd name="connsiteY222" fmla="*/ 180440 h 807131"/>
                <a:gd name="connsiteX223" fmla="*/ 12241 w 615086"/>
                <a:gd name="connsiteY223" fmla="*/ 182189 h 807131"/>
                <a:gd name="connsiteX224" fmla="*/ 11287 w 615086"/>
                <a:gd name="connsiteY224" fmla="*/ 185050 h 807131"/>
                <a:gd name="connsiteX225" fmla="*/ 10333 w 615086"/>
                <a:gd name="connsiteY225" fmla="*/ 186481 h 807131"/>
                <a:gd name="connsiteX226" fmla="*/ 9857 w 615086"/>
                <a:gd name="connsiteY226" fmla="*/ 188866 h 807131"/>
                <a:gd name="connsiteX227" fmla="*/ 9857 w 615086"/>
                <a:gd name="connsiteY227" fmla="*/ 190615 h 807131"/>
                <a:gd name="connsiteX228" fmla="*/ 8744 w 615086"/>
                <a:gd name="connsiteY228" fmla="*/ 192363 h 807131"/>
                <a:gd name="connsiteX229" fmla="*/ 7790 w 615086"/>
                <a:gd name="connsiteY229" fmla="*/ 193158 h 807131"/>
                <a:gd name="connsiteX230" fmla="*/ 6836 w 615086"/>
                <a:gd name="connsiteY230" fmla="*/ 192840 h 807131"/>
                <a:gd name="connsiteX231" fmla="*/ 5087 w 615086"/>
                <a:gd name="connsiteY231" fmla="*/ 193476 h 807131"/>
                <a:gd name="connsiteX232" fmla="*/ 1113 w 615086"/>
                <a:gd name="connsiteY232" fmla="*/ 196179 h 807131"/>
                <a:gd name="connsiteX233" fmla="*/ 0 w 615086"/>
                <a:gd name="connsiteY233" fmla="*/ 197610 h 807131"/>
                <a:gd name="connsiteX234" fmla="*/ 954 w 615086"/>
                <a:gd name="connsiteY234" fmla="*/ 198404 h 807131"/>
                <a:gd name="connsiteX235" fmla="*/ 8426 w 615086"/>
                <a:gd name="connsiteY235" fmla="*/ 209851 h 807131"/>
                <a:gd name="connsiteX236" fmla="*/ 14467 w 615086"/>
                <a:gd name="connsiteY236" fmla="*/ 222092 h 807131"/>
                <a:gd name="connsiteX237" fmla="*/ 21303 w 615086"/>
                <a:gd name="connsiteY237" fmla="*/ 243872 h 807131"/>
                <a:gd name="connsiteX238" fmla="*/ 25913 w 615086"/>
                <a:gd name="connsiteY238" fmla="*/ 254683 h 807131"/>
                <a:gd name="connsiteX239" fmla="*/ 35452 w 615086"/>
                <a:gd name="connsiteY239" fmla="*/ 272806 h 807131"/>
                <a:gd name="connsiteX240" fmla="*/ 42924 w 615086"/>
                <a:gd name="connsiteY240" fmla="*/ 284252 h 807131"/>
                <a:gd name="connsiteX241" fmla="*/ 49442 w 615086"/>
                <a:gd name="connsiteY241" fmla="*/ 292837 h 807131"/>
                <a:gd name="connsiteX242" fmla="*/ 50873 w 615086"/>
                <a:gd name="connsiteY242" fmla="*/ 295540 h 807131"/>
                <a:gd name="connsiteX243" fmla="*/ 53735 w 615086"/>
                <a:gd name="connsiteY243" fmla="*/ 307622 h 807131"/>
                <a:gd name="connsiteX244" fmla="*/ 54211 w 615086"/>
                <a:gd name="connsiteY244" fmla="*/ 312233 h 807131"/>
                <a:gd name="connsiteX245" fmla="*/ 54211 w 615086"/>
                <a:gd name="connsiteY245" fmla="*/ 319705 h 807131"/>
                <a:gd name="connsiteX246" fmla="*/ 51986 w 615086"/>
                <a:gd name="connsiteY246" fmla="*/ 324315 h 807131"/>
                <a:gd name="connsiteX247" fmla="*/ 48329 w 615086"/>
                <a:gd name="connsiteY247" fmla="*/ 327336 h 807131"/>
                <a:gd name="connsiteX248" fmla="*/ 45786 w 615086"/>
                <a:gd name="connsiteY248" fmla="*/ 328131 h 807131"/>
                <a:gd name="connsiteX249" fmla="*/ 43719 w 615086"/>
                <a:gd name="connsiteY249" fmla="*/ 326064 h 807131"/>
                <a:gd name="connsiteX250" fmla="*/ 41652 w 615086"/>
                <a:gd name="connsiteY250" fmla="*/ 327336 h 807131"/>
                <a:gd name="connsiteX251" fmla="*/ 40380 w 615086"/>
                <a:gd name="connsiteY251" fmla="*/ 329720 h 807131"/>
                <a:gd name="connsiteX252" fmla="*/ 41175 w 615086"/>
                <a:gd name="connsiteY252" fmla="*/ 334013 h 807131"/>
                <a:gd name="connsiteX253" fmla="*/ 43401 w 615086"/>
                <a:gd name="connsiteY253" fmla="*/ 336715 h 807131"/>
                <a:gd name="connsiteX254" fmla="*/ 44355 w 615086"/>
                <a:gd name="connsiteY254" fmla="*/ 340054 h 807131"/>
                <a:gd name="connsiteX255" fmla="*/ 46739 w 615086"/>
                <a:gd name="connsiteY255" fmla="*/ 341803 h 807131"/>
                <a:gd name="connsiteX256" fmla="*/ 49124 w 615086"/>
                <a:gd name="connsiteY256" fmla="*/ 346572 h 807131"/>
                <a:gd name="connsiteX257" fmla="*/ 52145 w 615086"/>
                <a:gd name="connsiteY257" fmla="*/ 348639 h 807131"/>
                <a:gd name="connsiteX258" fmla="*/ 53576 w 615086"/>
                <a:gd name="connsiteY258" fmla="*/ 351659 h 807131"/>
                <a:gd name="connsiteX259" fmla="*/ 57073 w 615086"/>
                <a:gd name="connsiteY259" fmla="*/ 358178 h 807131"/>
                <a:gd name="connsiteX260" fmla="*/ 57709 w 615086"/>
                <a:gd name="connsiteY260" fmla="*/ 360721 h 807131"/>
                <a:gd name="connsiteX261" fmla="*/ 58027 w 615086"/>
                <a:gd name="connsiteY261" fmla="*/ 363583 h 807131"/>
                <a:gd name="connsiteX262" fmla="*/ 54847 w 615086"/>
                <a:gd name="connsiteY262" fmla="*/ 365172 h 807131"/>
                <a:gd name="connsiteX263" fmla="*/ 54211 w 615086"/>
                <a:gd name="connsiteY263" fmla="*/ 369465 h 807131"/>
                <a:gd name="connsiteX264" fmla="*/ 54688 w 615086"/>
                <a:gd name="connsiteY264" fmla="*/ 373121 h 807131"/>
                <a:gd name="connsiteX265" fmla="*/ 56437 w 615086"/>
                <a:gd name="connsiteY265" fmla="*/ 376619 h 807131"/>
                <a:gd name="connsiteX266" fmla="*/ 57868 w 615086"/>
                <a:gd name="connsiteY266" fmla="*/ 378209 h 807131"/>
                <a:gd name="connsiteX267" fmla="*/ 57868 w 615086"/>
                <a:gd name="connsiteY267" fmla="*/ 372486 h 807131"/>
                <a:gd name="connsiteX268" fmla="*/ 58981 w 615086"/>
                <a:gd name="connsiteY268" fmla="*/ 370578 h 807131"/>
                <a:gd name="connsiteX269" fmla="*/ 59935 w 615086"/>
                <a:gd name="connsiteY269" fmla="*/ 369783 h 807131"/>
                <a:gd name="connsiteX270" fmla="*/ 62001 w 615086"/>
                <a:gd name="connsiteY270" fmla="*/ 369465 h 807131"/>
                <a:gd name="connsiteX271" fmla="*/ 65022 w 615086"/>
                <a:gd name="connsiteY271" fmla="*/ 369465 h 807131"/>
                <a:gd name="connsiteX272" fmla="*/ 66294 w 615086"/>
                <a:gd name="connsiteY272" fmla="*/ 369624 h 807131"/>
                <a:gd name="connsiteX273" fmla="*/ 67884 w 615086"/>
                <a:gd name="connsiteY273" fmla="*/ 370419 h 807131"/>
                <a:gd name="connsiteX274" fmla="*/ 68361 w 615086"/>
                <a:gd name="connsiteY274" fmla="*/ 372962 h 807131"/>
                <a:gd name="connsiteX275" fmla="*/ 68361 w 615086"/>
                <a:gd name="connsiteY275" fmla="*/ 375029 h 807131"/>
                <a:gd name="connsiteX276" fmla="*/ 68361 w 615086"/>
                <a:gd name="connsiteY276" fmla="*/ 376460 h 807131"/>
                <a:gd name="connsiteX277" fmla="*/ 68361 w 615086"/>
                <a:gd name="connsiteY277" fmla="*/ 378685 h 807131"/>
                <a:gd name="connsiteX278" fmla="*/ 70586 w 615086"/>
                <a:gd name="connsiteY278" fmla="*/ 378685 h 807131"/>
                <a:gd name="connsiteX279" fmla="*/ 72017 w 615086"/>
                <a:gd name="connsiteY279" fmla="*/ 378209 h 807131"/>
                <a:gd name="connsiteX280" fmla="*/ 76150 w 615086"/>
                <a:gd name="connsiteY280" fmla="*/ 378209 h 807131"/>
                <a:gd name="connsiteX281" fmla="*/ 77581 w 615086"/>
                <a:gd name="connsiteY281" fmla="*/ 380593 h 807131"/>
                <a:gd name="connsiteX282" fmla="*/ 80284 w 615086"/>
                <a:gd name="connsiteY282" fmla="*/ 380593 h 807131"/>
                <a:gd name="connsiteX283" fmla="*/ 81238 w 615086"/>
                <a:gd name="connsiteY283" fmla="*/ 381229 h 807131"/>
                <a:gd name="connsiteX284" fmla="*/ 82669 w 615086"/>
                <a:gd name="connsiteY284" fmla="*/ 382978 h 807131"/>
                <a:gd name="connsiteX285" fmla="*/ 82669 w 615086"/>
                <a:gd name="connsiteY285" fmla="*/ 385522 h 807131"/>
                <a:gd name="connsiteX286" fmla="*/ 81715 w 615086"/>
                <a:gd name="connsiteY286" fmla="*/ 386953 h 807131"/>
                <a:gd name="connsiteX287" fmla="*/ 84417 w 615086"/>
                <a:gd name="connsiteY287" fmla="*/ 386634 h 807131"/>
                <a:gd name="connsiteX288" fmla="*/ 91412 w 615086"/>
                <a:gd name="connsiteY288" fmla="*/ 391404 h 807131"/>
                <a:gd name="connsiteX289" fmla="*/ 97613 w 615086"/>
                <a:gd name="connsiteY289" fmla="*/ 391404 h 807131"/>
                <a:gd name="connsiteX290" fmla="*/ 99838 w 615086"/>
                <a:gd name="connsiteY290" fmla="*/ 392040 h 807131"/>
                <a:gd name="connsiteX291" fmla="*/ 102541 w 615086"/>
                <a:gd name="connsiteY291" fmla="*/ 392358 h 807131"/>
                <a:gd name="connsiteX292" fmla="*/ 114464 w 615086"/>
                <a:gd name="connsiteY292" fmla="*/ 383455 h 807131"/>
                <a:gd name="connsiteX293" fmla="*/ 117167 w 615086"/>
                <a:gd name="connsiteY293" fmla="*/ 382024 h 807131"/>
                <a:gd name="connsiteX294" fmla="*/ 124162 w 615086"/>
                <a:gd name="connsiteY294" fmla="*/ 381229 h 807131"/>
                <a:gd name="connsiteX295" fmla="*/ 127182 w 615086"/>
                <a:gd name="connsiteY295" fmla="*/ 379481 h 807131"/>
                <a:gd name="connsiteX296" fmla="*/ 130203 w 615086"/>
                <a:gd name="connsiteY296" fmla="*/ 378845 h 807131"/>
                <a:gd name="connsiteX297" fmla="*/ 132270 w 615086"/>
                <a:gd name="connsiteY297" fmla="*/ 378845 h 807131"/>
                <a:gd name="connsiteX298" fmla="*/ 137675 w 615086"/>
                <a:gd name="connsiteY298" fmla="*/ 380116 h 807131"/>
                <a:gd name="connsiteX299" fmla="*/ 140537 w 615086"/>
                <a:gd name="connsiteY299" fmla="*/ 380116 h 807131"/>
                <a:gd name="connsiteX300" fmla="*/ 146419 w 615086"/>
                <a:gd name="connsiteY300" fmla="*/ 379004 h 807131"/>
                <a:gd name="connsiteX301" fmla="*/ 153255 w 615086"/>
                <a:gd name="connsiteY301" fmla="*/ 379004 h 807131"/>
                <a:gd name="connsiteX302" fmla="*/ 166291 w 615086"/>
                <a:gd name="connsiteY302" fmla="*/ 369147 h 807131"/>
                <a:gd name="connsiteX303" fmla="*/ 171219 w 615086"/>
                <a:gd name="connsiteY303" fmla="*/ 368670 h 807131"/>
                <a:gd name="connsiteX304" fmla="*/ 175194 w 615086"/>
                <a:gd name="connsiteY304" fmla="*/ 367239 h 807131"/>
                <a:gd name="connsiteX305" fmla="*/ 180440 w 615086"/>
                <a:gd name="connsiteY305" fmla="*/ 367239 h 807131"/>
                <a:gd name="connsiteX306" fmla="*/ 185845 w 615086"/>
                <a:gd name="connsiteY306" fmla="*/ 368988 h 807131"/>
                <a:gd name="connsiteX307" fmla="*/ 195702 w 615086"/>
                <a:gd name="connsiteY307" fmla="*/ 369624 h 807131"/>
                <a:gd name="connsiteX308" fmla="*/ 198087 w 615086"/>
                <a:gd name="connsiteY308" fmla="*/ 369306 h 807131"/>
                <a:gd name="connsiteX309" fmla="*/ 204764 w 615086"/>
                <a:gd name="connsiteY309" fmla="*/ 366603 h 807131"/>
                <a:gd name="connsiteX310" fmla="*/ 207943 w 615086"/>
                <a:gd name="connsiteY310" fmla="*/ 366921 h 807131"/>
                <a:gd name="connsiteX311" fmla="*/ 221933 w 615086"/>
                <a:gd name="connsiteY311" fmla="*/ 369147 h 807131"/>
                <a:gd name="connsiteX312" fmla="*/ 233698 w 615086"/>
                <a:gd name="connsiteY312" fmla="*/ 372803 h 807131"/>
                <a:gd name="connsiteX313" fmla="*/ 240375 w 615086"/>
                <a:gd name="connsiteY313" fmla="*/ 372803 h 807131"/>
                <a:gd name="connsiteX314" fmla="*/ 242600 w 615086"/>
                <a:gd name="connsiteY314" fmla="*/ 369147 h 807131"/>
                <a:gd name="connsiteX315" fmla="*/ 245462 w 615086"/>
                <a:gd name="connsiteY315" fmla="*/ 366444 h 807131"/>
                <a:gd name="connsiteX316" fmla="*/ 250231 w 615086"/>
                <a:gd name="connsiteY316" fmla="*/ 365967 h 807131"/>
                <a:gd name="connsiteX317" fmla="*/ 259134 w 615086"/>
                <a:gd name="connsiteY317" fmla="*/ 368193 h 807131"/>
                <a:gd name="connsiteX318" fmla="*/ 261996 w 615086"/>
                <a:gd name="connsiteY318" fmla="*/ 368193 h 807131"/>
                <a:gd name="connsiteX319" fmla="*/ 263904 w 615086"/>
                <a:gd name="connsiteY319" fmla="*/ 367716 h 807131"/>
                <a:gd name="connsiteX320" fmla="*/ 264381 w 615086"/>
                <a:gd name="connsiteY320" fmla="*/ 362470 h 807131"/>
                <a:gd name="connsiteX321" fmla="*/ 268832 w 615086"/>
                <a:gd name="connsiteY321" fmla="*/ 358813 h 807131"/>
                <a:gd name="connsiteX322" fmla="*/ 274078 w 615086"/>
                <a:gd name="connsiteY322" fmla="*/ 358019 h 807131"/>
                <a:gd name="connsiteX323" fmla="*/ 286637 w 615086"/>
                <a:gd name="connsiteY323" fmla="*/ 359608 h 807131"/>
                <a:gd name="connsiteX324" fmla="*/ 291884 w 615086"/>
                <a:gd name="connsiteY324" fmla="*/ 357859 h 807131"/>
                <a:gd name="connsiteX325" fmla="*/ 305238 w 615086"/>
                <a:gd name="connsiteY325" fmla="*/ 351818 h 807131"/>
                <a:gd name="connsiteX326" fmla="*/ 313505 w 615086"/>
                <a:gd name="connsiteY326" fmla="*/ 346731 h 807131"/>
                <a:gd name="connsiteX327" fmla="*/ 324951 w 615086"/>
                <a:gd name="connsiteY327" fmla="*/ 338305 h 807131"/>
                <a:gd name="connsiteX328" fmla="*/ 327813 w 615086"/>
                <a:gd name="connsiteY328" fmla="*/ 337033 h 807131"/>
                <a:gd name="connsiteX329" fmla="*/ 337987 w 615086"/>
                <a:gd name="connsiteY329" fmla="*/ 327971 h 807131"/>
                <a:gd name="connsiteX330" fmla="*/ 344823 w 615086"/>
                <a:gd name="connsiteY330" fmla="*/ 323361 h 807131"/>
                <a:gd name="connsiteX331" fmla="*/ 356429 w 615086"/>
                <a:gd name="connsiteY331" fmla="*/ 312869 h 807131"/>
                <a:gd name="connsiteX332" fmla="*/ 364219 w 615086"/>
                <a:gd name="connsiteY332" fmla="*/ 303648 h 807131"/>
                <a:gd name="connsiteX333" fmla="*/ 374393 w 615086"/>
                <a:gd name="connsiteY333" fmla="*/ 293314 h 807131"/>
                <a:gd name="connsiteX334" fmla="*/ 381706 w 615086"/>
                <a:gd name="connsiteY334" fmla="*/ 286796 h 807131"/>
                <a:gd name="connsiteX335" fmla="*/ 384409 w 615086"/>
                <a:gd name="connsiteY335" fmla="*/ 285365 h 807131"/>
                <a:gd name="connsiteX336" fmla="*/ 388383 w 615086"/>
                <a:gd name="connsiteY336" fmla="*/ 282186 h 807131"/>
                <a:gd name="connsiteX337" fmla="*/ 397445 w 615086"/>
                <a:gd name="connsiteY337" fmla="*/ 271057 h 807131"/>
                <a:gd name="connsiteX338" fmla="*/ 402691 w 615086"/>
                <a:gd name="connsiteY338" fmla="*/ 262949 h 807131"/>
                <a:gd name="connsiteX339" fmla="*/ 408256 w 615086"/>
                <a:gd name="connsiteY339" fmla="*/ 254206 h 807131"/>
                <a:gd name="connsiteX340" fmla="*/ 414456 w 615086"/>
                <a:gd name="connsiteY340" fmla="*/ 242759 h 807131"/>
                <a:gd name="connsiteX341" fmla="*/ 418589 w 615086"/>
                <a:gd name="connsiteY341" fmla="*/ 237354 h 807131"/>
                <a:gd name="connsiteX342" fmla="*/ 422723 w 615086"/>
                <a:gd name="connsiteY342" fmla="*/ 227656 h 807131"/>
                <a:gd name="connsiteX343" fmla="*/ 427492 w 615086"/>
                <a:gd name="connsiteY343" fmla="*/ 220979 h 807131"/>
                <a:gd name="connsiteX344" fmla="*/ 440210 w 615086"/>
                <a:gd name="connsiteY344" fmla="*/ 207307 h 807131"/>
                <a:gd name="connsiteX345" fmla="*/ 443390 w 615086"/>
                <a:gd name="connsiteY345" fmla="*/ 206512 h 807131"/>
                <a:gd name="connsiteX346" fmla="*/ 445298 w 615086"/>
                <a:gd name="connsiteY346" fmla="*/ 205559 h 807131"/>
                <a:gd name="connsiteX347" fmla="*/ 447364 w 615086"/>
                <a:gd name="connsiteY347" fmla="*/ 204128 h 807131"/>
                <a:gd name="connsiteX348" fmla="*/ 454836 w 615086"/>
                <a:gd name="connsiteY348" fmla="*/ 197291 h 807131"/>
                <a:gd name="connsiteX349" fmla="*/ 457380 w 615086"/>
                <a:gd name="connsiteY349" fmla="*/ 193476 h 807131"/>
                <a:gd name="connsiteX350" fmla="*/ 461990 w 615086"/>
                <a:gd name="connsiteY350" fmla="*/ 184256 h 807131"/>
                <a:gd name="connsiteX351" fmla="*/ 465488 w 615086"/>
                <a:gd name="connsiteY351" fmla="*/ 165973 h 807131"/>
                <a:gd name="connsiteX352" fmla="*/ 466919 w 615086"/>
                <a:gd name="connsiteY352" fmla="*/ 160886 h 807131"/>
                <a:gd name="connsiteX353" fmla="*/ 471052 w 615086"/>
                <a:gd name="connsiteY353" fmla="*/ 149757 h 807131"/>
                <a:gd name="connsiteX354" fmla="*/ 472165 w 615086"/>
                <a:gd name="connsiteY354" fmla="*/ 142603 h 807131"/>
                <a:gd name="connsiteX355" fmla="*/ 468985 w 615086"/>
                <a:gd name="connsiteY355" fmla="*/ 142603 h 807131"/>
                <a:gd name="connsiteX356" fmla="*/ 463580 w 615086"/>
                <a:gd name="connsiteY356" fmla="*/ 142762 h 807131"/>
                <a:gd name="connsiteX357" fmla="*/ 370737 w 615086"/>
                <a:gd name="connsiteY357" fmla="*/ 218436 h 807131"/>
                <a:gd name="connsiteX358" fmla="*/ 369624 w 615086"/>
                <a:gd name="connsiteY358" fmla="*/ 222251 h 807131"/>
                <a:gd name="connsiteX359" fmla="*/ 368034 w 615086"/>
                <a:gd name="connsiteY359" fmla="*/ 226066 h 807131"/>
                <a:gd name="connsiteX360" fmla="*/ 366762 w 615086"/>
                <a:gd name="connsiteY360" fmla="*/ 227656 h 807131"/>
                <a:gd name="connsiteX361" fmla="*/ 365173 w 615086"/>
                <a:gd name="connsiteY361" fmla="*/ 228610 h 807131"/>
                <a:gd name="connsiteX362" fmla="*/ 363583 w 615086"/>
                <a:gd name="connsiteY362" fmla="*/ 230200 h 807131"/>
                <a:gd name="connsiteX363" fmla="*/ 362947 w 615086"/>
                <a:gd name="connsiteY363" fmla="*/ 233380 h 807131"/>
                <a:gd name="connsiteX364" fmla="*/ 362311 w 615086"/>
                <a:gd name="connsiteY364" fmla="*/ 237036 h 807131"/>
                <a:gd name="connsiteX365" fmla="*/ 360403 w 615086"/>
                <a:gd name="connsiteY365" fmla="*/ 238626 h 807131"/>
                <a:gd name="connsiteX366" fmla="*/ 358814 w 615086"/>
                <a:gd name="connsiteY366" fmla="*/ 239580 h 807131"/>
                <a:gd name="connsiteX367" fmla="*/ 356747 w 615086"/>
                <a:gd name="connsiteY367" fmla="*/ 240852 h 807131"/>
                <a:gd name="connsiteX368" fmla="*/ 351977 w 615086"/>
                <a:gd name="connsiteY368" fmla="*/ 242759 h 807131"/>
                <a:gd name="connsiteX369" fmla="*/ 349434 w 615086"/>
                <a:gd name="connsiteY369" fmla="*/ 243554 h 807131"/>
                <a:gd name="connsiteX370" fmla="*/ 349116 w 615086"/>
                <a:gd name="connsiteY370" fmla="*/ 243554 h 807131"/>
                <a:gd name="connsiteX371" fmla="*/ 347526 w 615086"/>
                <a:gd name="connsiteY371" fmla="*/ 243554 h 807131"/>
                <a:gd name="connsiteX372" fmla="*/ 345300 w 615086"/>
                <a:gd name="connsiteY372" fmla="*/ 243554 h 807131"/>
                <a:gd name="connsiteX373" fmla="*/ 343552 w 615086"/>
                <a:gd name="connsiteY373" fmla="*/ 244190 h 807131"/>
                <a:gd name="connsiteX374" fmla="*/ 342280 w 615086"/>
                <a:gd name="connsiteY374" fmla="*/ 244190 h 807131"/>
                <a:gd name="connsiteX375" fmla="*/ 340054 w 615086"/>
                <a:gd name="connsiteY375" fmla="*/ 246575 h 807131"/>
                <a:gd name="connsiteX376" fmla="*/ 336080 w 615086"/>
                <a:gd name="connsiteY376" fmla="*/ 252616 h 807131"/>
                <a:gd name="connsiteX377" fmla="*/ 334967 w 615086"/>
                <a:gd name="connsiteY377" fmla="*/ 253888 h 807131"/>
                <a:gd name="connsiteX378" fmla="*/ 334649 w 615086"/>
                <a:gd name="connsiteY378" fmla="*/ 256273 h 807131"/>
                <a:gd name="connsiteX379" fmla="*/ 333695 w 615086"/>
                <a:gd name="connsiteY379" fmla="*/ 258180 h 807131"/>
                <a:gd name="connsiteX380" fmla="*/ 332582 w 615086"/>
                <a:gd name="connsiteY380" fmla="*/ 259611 h 807131"/>
                <a:gd name="connsiteX381" fmla="*/ 331469 w 615086"/>
                <a:gd name="connsiteY381" fmla="*/ 259929 h 807131"/>
                <a:gd name="connsiteX382" fmla="*/ 328131 w 615086"/>
                <a:gd name="connsiteY382" fmla="*/ 259293 h 807131"/>
                <a:gd name="connsiteX383" fmla="*/ 323838 w 615086"/>
                <a:gd name="connsiteY383" fmla="*/ 258498 h 807131"/>
                <a:gd name="connsiteX384" fmla="*/ 321295 w 615086"/>
                <a:gd name="connsiteY384" fmla="*/ 256750 h 807131"/>
                <a:gd name="connsiteX385" fmla="*/ 319069 w 615086"/>
                <a:gd name="connsiteY385" fmla="*/ 254365 h 807131"/>
                <a:gd name="connsiteX386" fmla="*/ 317956 w 615086"/>
                <a:gd name="connsiteY386" fmla="*/ 252616 h 807131"/>
                <a:gd name="connsiteX387" fmla="*/ 316684 w 615086"/>
                <a:gd name="connsiteY387" fmla="*/ 251662 h 807131"/>
                <a:gd name="connsiteX388" fmla="*/ 316207 w 615086"/>
                <a:gd name="connsiteY388" fmla="*/ 251185 h 807131"/>
                <a:gd name="connsiteX389" fmla="*/ 314459 w 615086"/>
                <a:gd name="connsiteY389" fmla="*/ 250391 h 807131"/>
                <a:gd name="connsiteX390" fmla="*/ 313823 w 615086"/>
                <a:gd name="connsiteY390" fmla="*/ 249913 h 807131"/>
                <a:gd name="connsiteX391" fmla="*/ 313187 w 615086"/>
                <a:gd name="connsiteY391" fmla="*/ 249595 h 807131"/>
                <a:gd name="connsiteX392" fmla="*/ 312551 w 615086"/>
                <a:gd name="connsiteY392" fmla="*/ 248482 h 807131"/>
                <a:gd name="connsiteX393" fmla="*/ 312074 w 615086"/>
                <a:gd name="connsiteY393" fmla="*/ 247529 h 807131"/>
                <a:gd name="connsiteX394" fmla="*/ 312074 w 615086"/>
                <a:gd name="connsiteY394" fmla="*/ 244826 h 807131"/>
                <a:gd name="connsiteX395" fmla="*/ 310961 w 615086"/>
                <a:gd name="connsiteY395" fmla="*/ 243236 h 807131"/>
                <a:gd name="connsiteX396" fmla="*/ 308894 w 615086"/>
                <a:gd name="connsiteY396" fmla="*/ 240375 h 807131"/>
                <a:gd name="connsiteX397" fmla="*/ 307623 w 615086"/>
                <a:gd name="connsiteY397" fmla="*/ 237990 h 807131"/>
                <a:gd name="connsiteX398" fmla="*/ 305874 w 615086"/>
                <a:gd name="connsiteY398" fmla="*/ 234810 h 807131"/>
                <a:gd name="connsiteX399" fmla="*/ 304761 w 615086"/>
                <a:gd name="connsiteY399" fmla="*/ 232108 h 807131"/>
                <a:gd name="connsiteX400" fmla="*/ 303648 w 615086"/>
                <a:gd name="connsiteY400" fmla="*/ 229246 h 807131"/>
                <a:gd name="connsiteX401" fmla="*/ 303648 w 615086"/>
                <a:gd name="connsiteY401" fmla="*/ 227975 h 807131"/>
                <a:gd name="connsiteX402" fmla="*/ 304920 w 615086"/>
                <a:gd name="connsiteY402" fmla="*/ 227179 h 807131"/>
                <a:gd name="connsiteX403" fmla="*/ 308099 w 615086"/>
                <a:gd name="connsiteY403" fmla="*/ 225749 h 807131"/>
                <a:gd name="connsiteX404" fmla="*/ 310643 w 615086"/>
                <a:gd name="connsiteY404" fmla="*/ 224636 h 807131"/>
                <a:gd name="connsiteX405" fmla="*/ 312392 w 615086"/>
                <a:gd name="connsiteY405" fmla="*/ 222569 h 807131"/>
                <a:gd name="connsiteX406" fmla="*/ 314300 w 615086"/>
                <a:gd name="connsiteY406" fmla="*/ 219549 h 807131"/>
                <a:gd name="connsiteX407" fmla="*/ 315253 w 615086"/>
                <a:gd name="connsiteY407" fmla="*/ 217800 h 807131"/>
                <a:gd name="connsiteX408" fmla="*/ 316207 w 615086"/>
                <a:gd name="connsiteY408" fmla="*/ 217005 h 807131"/>
                <a:gd name="connsiteX409" fmla="*/ 317320 w 615086"/>
                <a:gd name="connsiteY409" fmla="*/ 215733 h 807131"/>
                <a:gd name="connsiteX410" fmla="*/ 319069 w 615086"/>
                <a:gd name="connsiteY410" fmla="*/ 212871 h 807131"/>
                <a:gd name="connsiteX411" fmla="*/ 321136 w 615086"/>
                <a:gd name="connsiteY411" fmla="*/ 209851 h 807131"/>
                <a:gd name="connsiteX412" fmla="*/ 323361 w 615086"/>
                <a:gd name="connsiteY412" fmla="*/ 206512 h 807131"/>
                <a:gd name="connsiteX413" fmla="*/ 326064 w 615086"/>
                <a:gd name="connsiteY413" fmla="*/ 205559 h 807131"/>
                <a:gd name="connsiteX414" fmla="*/ 329721 w 615086"/>
                <a:gd name="connsiteY414" fmla="*/ 204446 h 807131"/>
                <a:gd name="connsiteX415" fmla="*/ 333218 w 615086"/>
                <a:gd name="connsiteY415" fmla="*/ 201584 h 807131"/>
                <a:gd name="connsiteX416" fmla="*/ 337510 w 615086"/>
                <a:gd name="connsiteY416" fmla="*/ 199200 h 807131"/>
                <a:gd name="connsiteX417" fmla="*/ 344346 w 615086"/>
                <a:gd name="connsiteY417" fmla="*/ 196497 h 807131"/>
                <a:gd name="connsiteX418" fmla="*/ 347526 w 615086"/>
                <a:gd name="connsiteY418" fmla="*/ 195861 h 807131"/>
                <a:gd name="connsiteX419" fmla="*/ 348798 w 615086"/>
                <a:gd name="connsiteY419" fmla="*/ 195543 h 807131"/>
                <a:gd name="connsiteX420" fmla="*/ 349593 w 615086"/>
                <a:gd name="connsiteY420" fmla="*/ 196020 h 807131"/>
                <a:gd name="connsiteX421" fmla="*/ 350388 w 615086"/>
                <a:gd name="connsiteY421" fmla="*/ 197610 h 807131"/>
                <a:gd name="connsiteX422" fmla="*/ 351501 w 615086"/>
                <a:gd name="connsiteY422" fmla="*/ 198881 h 807131"/>
                <a:gd name="connsiteX423" fmla="*/ 354203 w 615086"/>
                <a:gd name="connsiteY423" fmla="*/ 201107 h 807131"/>
                <a:gd name="connsiteX424" fmla="*/ 355316 w 615086"/>
                <a:gd name="connsiteY424" fmla="*/ 201584 h 807131"/>
                <a:gd name="connsiteX425" fmla="*/ 358178 w 615086"/>
                <a:gd name="connsiteY425" fmla="*/ 204923 h 807131"/>
                <a:gd name="connsiteX426" fmla="*/ 361198 w 615086"/>
                <a:gd name="connsiteY426" fmla="*/ 207148 h 807131"/>
                <a:gd name="connsiteX427" fmla="*/ 364696 w 615086"/>
                <a:gd name="connsiteY427" fmla="*/ 209692 h 807131"/>
                <a:gd name="connsiteX428" fmla="*/ 367080 w 615086"/>
                <a:gd name="connsiteY428" fmla="*/ 210964 h 807131"/>
                <a:gd name="connsiteX429" fmla="*/ 368352 w 615086"/>
                <a:gd name="connsiteY429" fmla="*/ 211282 h 807131"/>
                <a:gd name="connsiteX430" fmla="*/ 369306 w 615086"/>
                <a:gd name="connsiteY430" fmla="*/ 213507 h 807131"/>
                <a:gd name="connsiteX431" fmla="*/ 370260 w 615086"/>
                <a:gd name="connsiteY431" fmla="*/ 215256 h 807131"/>
                <a:gd name="connsiteX432" fmla="*/ 370896 w 615086"/>
                <a:gd name="connsiteY432" fmla="*/ 216846 h 807131"/>
                <a:gd name="connsiteX433" fmla="*/ 370896 w 615086"/>
                <a:gd name="connsiteY433" fmla="*/ 218436 h 807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</a:cxnLst>
              <a:rect l="l" t="t" r="r" b="b"/>
              <a:pathLst>
                <a:path w="615086" h="807131">
                  <a:moveTo>
                    <a:pt x="614450" y="804270"/>
                  </a:moveTo>
                  <a:lnTo>
                    <a:pt x="612066" y="802521"/>
                  </a:lnTo>
                  <a:lnTo>
                    <a:pt x="609045" y="802044"/>
                  </a:lnTo>
                  <a:lnTo>
                    <a:pt x="608091" y="802998"/>
                  </a:lnTo>
                  <a:lnTo>
                    <a:pt x="606342" y="805065"/>
                  </a:lnTo>
                  <a:lnTo>
                    <a:pt x="606978" y="806496"/>
                  </a:lnTo>
                  <a:lnTo>
                    <a:pt x="612860" y="807132"/>
                  </a:lnTo>
                  <a:lnTo>
                    <a:pt x="614132" y="806496"/>
                  </a:lnTo>
                  <a:lnTo>
                    <a:pt x="615086" y="804906"/>
                  </a:lnTo>
                  <a:lnTo>
                    <a:pt x="614609" y="804270"/>
                  </a:lnTo>
                  <a:close/>
                  <a:moveTo>
                    <a:pt x="462785" y="142126"/>
                  </a:moveTo>
                  <a:lnTo>
                    <a:pt x="459606" y="142126"/>
                  </a:lnTo>
                  <a:cubicBezTo>
                    <a:pt x="459606" y="142126"/>
                    <a:pt x="456108" y="142285"/>
                    <a:pt x="456108" y="142285"/>
                  </a:cubicBezTo>
                  <a:lnTo>
                    <a:pt x="451657" y="141490"/>
                  </a:lnTo>
                  <a:lnTo>
                    <a:pt x="449113" y="141490"/>
                  </a:lnTo>
                  <a:cubicBezTo>
                    <a:pt x="449113" y="141490"/>
                    <a:pt x="448159" y="141172"/>
                    <a:pt x="448159" y="141172"/>
                  </a:cubicBezTo>
                  <a:lnTo>
                    <a:pt x="446569" y="140695"/>
                  </a:lnTo>
                  <a:lnTo>
                    <a:pt x="445774" y="140695"/>
                  </a:lnTo>
                  <a:cubicBezTo>
                    <a:pt x="445774" y="140695"/>
                    <a:pt x="444980" y="145306"/>
                    <a:pt x="444980" y="145306"/>
                  </a:cubicBezTo>
                  <a:lnTo>
                    <a:pt x="444344" y="151824"/>
                  </a:lnTo>
                  <a:lnTo>
                    <a:pt x="444662" y="155957"/>
                  </a:lnTo>
                  <a:lnTo>
                    <a:pt x="438461" y="155957"/>
                  </a:lnTo>
                  <a:cubicBezTo>
                    <a:pt x="438461" y="155957"/>
                    <a:pt x="430672" y="155639"/>
                    <a:pt x="430672" y="155639"/>
                  </a:cubicBezTo>
                  <a:lnTo>
                    <a:pt x="425107" y="153891"/>
                  </a:lnTo>
                  <a:lnTo>
                    <a:pt x="419066" y="150075"/>
                  </a:lnTo>
                  <a:lnTo>
                    <a:pt x="415410" y="144034"/>
                  </a:lnTo>
                  <a:lnTo>
                    <a:pt x="413820" y="140218"/>
                  </a:lnTo>
                  <a:lnTo>
                    <a:pt x="411594" y="140218"/>
                  </a:lnTo>
                  <a:cubicBezTo>
                    <a:pt x="411594" y="140218"/>
                    <a:pt x="411276" y="139424"/>
                    <a:pt x="411276" y="139424"/>
                  </a:cubicBezTo>
                  <a:lnTo>
                    <a:pt x="411276" y="134813"/>
                  </a:lnTo>
                  <a:cubicBezTo>
                    <a:pt x="411276" y="134813"/>
                    <a:pt x="411276" y="130044"/>
                    <a:pt x="411276" y="130044"/>
                  </a:cubicBezTo>
                  <a:lnTo>
                    <a:pt x="411753" y="128772"/>
                  </a:lnTo>
                  <a:lnTo>
                    <a:pt x="415887" y="122890"/>
                  </a:lnTo>
                  <a:lnTo>
                    <a:pt x="418430" y="119234"/>
                  </a:lnTo>
                  <a:lnTo>
                    <a:pt x="420020" y="115577"/>
                  </a:lnTo>
                  <a:lnTo>
                    <a:pt x="423518" y="111443"/>
                  </a:lnTo>
                  <a:lnTo>
                    <a:pt x="427174" y="108741"/>
                  </a:lnTo>
                  <a:lnTo>
                    <a:pt x="428605" y="108423"/>
                  </a:lnTo>
                  <a:lnTo>
                    <a:pt x="429559" y="108423"/>
                  </a:lnTo>
                  <a:cubicBezTo>
                    <a:pt x="429559" y="108423"/>
                    <a:pt x="436077" y="112238"/>
                    <a:pt x="436077" y="112238"/>
                  </a:cubicBezTo>
                  <a:lnTo>
                    <a:pt x="442754" y="115736"/>
                  </a:lnTo>
                  <a:lnTo>
                    <a:pt x="444185" y="115418"/>
                  </a:lnTo>
                  <a:lnTo>
                    <a:pt x="444980" y="115100"/>
                  </a:lnTo>
                  <a:lnTo>
                    <a:pt x="444344" y="112874"/>
                  </a:lnTo>
                  <a:lnTo>
                    <a:pt x="444344" y="109536"/>
                  </a:lnTo>
                  <a:cubicBezTo>
                    <a:pt x="444344" y="109536"/>
                    <a:pt x="445933" y="105243"/>
                    <a:pt x="445933" y="105243"/>
                  </a:cubicBezTo>
                  <a:lnTo>
                    <a:pt x="445933" y="96976"/>
                  </a:lnTo>
                  <a:cubicBezTo>
                    <a:pt x="445933" y="96976"/>
                    <a:pt x="445933" y="94115"/>
                    <a:pt x="445933" y="94115"/>
                  </a:cubicBezTo>
                  <a:lnTo>
                    <a:pt x="445933" y="88392"/>
                  </a:lnTo>
                  <a:cubicBezTo>
                    <a:pt x="445933" y="88392"/>
                    <a:pt x="445933" y="81397"/>
                    <a:pt x="445933" y="81397"/>
                  </a:cubicBezTo>
                  <a:lnTo>
                    <a:pt x="445933" y="75196"/>
                  </a:lnTo>
                  <a:cubicBezTo>
                    <a:pt x="445933" y="75196"/>
                    <a:pt x="445933" y="69791"/>
                    <a:pt x="445933" y="69791"/>
                  </a:cubicBezTo>
                  <a:lnTo>
                    <a:pt x="445457" y="67247"/>
                  </a:lnTo>
                  <a:lnTo>
                    <a:pt x="444980" y="65817"/>
                  </a:lnTo>
                  <a:lnTo>
                    <a:pt x="443708" y="62955"/>
                  </a:lnTo>
                  <a:lnTo>
                    <a:pt x="442277" y="57073"/>
                  </a:lnTo>
                  <a:lnTo>
                    <a:pt x="440528" y="52622"/>
                  </a:lnTo>
                  <a:lnTo>
                    <a:pt x="438303" y="49601"/>
                  </a:lnTo>
                  <a:lnTo>
                    <a:pt x="437667" y="48011"/>
                  </a:lnTo>
                  <a:lnTo>
                    <a:pt x="437031" y="45944"/>
                  </a:lnTo>
                  <a:lnTo>
                    <a:pt x="434964" y="42288"/>
                  </a:lnTo>
                  <a:lnTo>
                    <a:pt x="433215" y="40221"/>
                  </a:lnTo>
                  <a:lnTo>
                    <a:pt x="432738" y="38472"/>
                  </a:lnTo>
                  <a:lnTo>
                    <a:pt x="432738" y="34021"/>
                  </a:lnTo>
                  <a:cubicBezTo>
                    <a:pt x="432738" y="34021"/>
                    <a:pt x="430990" y="26072"/>
                    <a:pt x="430990" y="26072"/>
                  </a:cubicBezTo>
                  <a:lnTo>
                    <a:pt x="429559" y="20349"/>
                  </a:lnTo>
                  <a:lnTo>
                    <a:pt x="427492" y="14149"/>
                  </a:lnTo>
                  <a:lnTo>
                    <a:pt x="426061" y="10015"/>
                  </a:lnTo>
                  <a:lnTo>
                    <a:pt x="426061" y="9221"/>
                  </a:lnTo>
                  <a:cubicBezTo>
                    <a:pt x="426061" y="9221"/>
                    <a:pt x="425743" y="7631"/>
                    <a:pt x="425743" y="7631"/>
                  </a:cubicBezTo>
                  <a:lnTo>
                    <a:pt x="423200" y="5882"/>
                  </a:lnTo>
                  <a:lnTo>
                    <a:pt x="419702" y="4769"/>
                  </a:lnTo>
                  <a:lnTo>
                    <a:pt x="415251" y="4292"/>
                  </a:lnTo>
                  <a:lnTo>
                    <a:pt x="409369" y="4292"/>
                  </a:lnTo>
                  <a:cubicBezTo>
                    <a:pt x="409369" y="4292"/>
                    <a:pt x="402214" y="5405"/>
                    <a:pt x="402214" y="5405"/>
                  </a:cubicBezTo>
                  <a:lnTo>
                    <a:pt x="394425" y="4292"/>
                  </a:lnTo>
                  <a:lnTo>
                    <a:pt x="386158" y="1112"/>
                  </a:lnTo>
                  <a:lnTo>
                    <a:pt x="379322" y="0"/>
                  </a:lnTo>
                  <a:lnTo>
                    <a:pt x="371055" y="1431"/>
                  </a:lnTo>
                  <a:lnTo>
                    <a:pt x="370737" y="1431"/>
                  </a:lnTo>
                  <a:cubicBezTo>
                    <a:pt x="370737" y="1431"/>
                    <a:pt x="364060" y="2066"/>
                    <a:pt x="364060" y="2066"/>
                  </a:cubicBezTo>
                  <a:lnTo>
                    <a:pt x="360721" y="3974"/>
                  </a:lnTo>
                  <a:lnTo>
                    <a:pt x="358814" y="7472"/>
                  </a:lnTo>
                  <a:lnTo>
                    <a:pt x="355793" y="10015"/>
                  </a:lnTo>
                  <a:lnTo>
                    <a:pt x="351659" y="11605"/>
                  </a:lnTo>
                  <a:lnTo>
                    <a:pt x="347208" y="12718"/>
                  </a:lnTo>
                  <a:lnTo>
                    <a:pt x="342598" y="13354"/>
                  </a:lnTo>
                  <a:lnTo>
                    <a:pt x="337669" y="16375"/>
                  </a:lnTo>
                  <a:lnTo>
                    <a:pt x="332423" y="21780"/>
                  </a:lnTo>
                  <a:lnTo>
                    <a:pt x="329721" y="25118"/>
                  </a:lnTo>
                  <a:lnTo>
                    <a:pt x="329721" y="26549"/>
                  </a:lnTo>
                  <a:cubicBezTo>
                    <a:pt x="329721" y="26549"/>
                    <a:pt x="328449" y="27821"/>
                    <a:pt x="328449" y="27821"/>
                  </a:cubicBezTo>
                  <a:lnTo>
                    <a:pt x="326223" y="28775"/>
                  </a:lnTo>
                  <a:lnTo>
                    <a:pt x="324951" y="30047"/>
                  </a:lnTo>
                  <a:lnTo>
                    <a:pt x="324633" y="31477"/>
                  </a:lnTo>
                  <a:lnTo>
                    <a:pt x="323520" y="32113"/>
                  </a:lnTo>
                  <a:lnTo>
                    <a:pt x="321454" y="32113"/>
                  </a:lnTo>
                  <a:cubicBezTo>
                    <a:pt x="321454" y="32113"/>
                    <a:pt x="320023" y="33067"/>
                    <a:pt x="320023" y="33067"/>
                  </a:cubicBezTo>
                  <a:lnTo>
                    <a:pt x="319228" y="35293"/>
                  </a:lnTo>
                  <a:lnTo>
                    <a:pt x="317320" y="36565"/>
                  </a:lnTo>
                  <a:lnTo>
                    <a:pt x="314459" y="37042"/>
                  </a:lnTo>
                  <a:lnTo>
                    <a:pt x="311915" y="38313"/>
                  </a:lnTo>
                  <a:lnTo>
                    <a:pt x="309848" y="40221"/>
                  </a:lnTo>
                  <a:lnTo>
                    <a:pt x="308259" y="41175"/>
                  </a:lnTo>
                  <a:lnTo>
                    <a:pt x="307146" y="41175"/>
                  </a:lnTo>
                  <a:cubicBezTo>
                    <a:pt x="307146" y="41175"/>
                    <a:pt x="305397" y="42765"/>
                    <a:pt x="305397" y="42765"/>
                  </a:cubicBezTo>
                  <a:lnTo>
                    <a:pt x="302535" y="46580"/>
                  </a:lnTo>
                  <a:lnTo>
                    <a:pt x="302058" y="48329"/>
                  </a:lnTo>
                  <a:lnTo>
                    <a:pt x="298243" y="62796"/>
                  </a:lnTo>
                  <a:lnTo>
                    <a:pt x="296176" y="64545"/>
                  </a:lnTo>
                  <a:lnTo>
                    <a:pt x="292043" y="67566"/>
                  </a:lnTo>
                  <a:lnTo>
                    <a:pt x="288704" y="71063"/>
                  </a:lnTo>
                  <a:lnTo>
                    <a:pt x="287273" y="73130"/>
                  </a:lnTo>
                  <a:lnTo>
                    <a:pt x="285684" y="74083"/>
                  </a:lnTo>
                  <a:lnTo>
                    <a:pt x="278053" y="75832"/>
                  </a:lnTo>
                  <a:lnTo>
                    <a:pt x="275191" y="76786"/>
                  </a:lnTo>
                  <a:lnTo>
                    <a:pt x="271693" y="78217"/>
                  </a:lnTo>
                  <a:lnTo>
                    <a:pt x="270899" y="79489"/>
                  </a:lnTo>
                  <a:lnTo>
                    <a:pt x="270104" y="83940"/>
                  </a:lnTo>
                  <a:lnTo>
                    <a:pt x="267719" y="90299"/>
                  </a:lnTo>
                  <a:lnTo>
                    <a:pt x="265811" y="95069"/>
                  </a:lnTo>
                  <a:lnTo>
                    <a:pt x="264540" y="99202"/>
                  </a:lnTo>
                  <a:lnTo>
                    <a:pt x="262314" y="104290"/>
                  </a:lnTo>
                  <a:lnTo>
                    <a:pt x="260406" y="106038"/>
                  </a:lnTo>
                  <a:lnTo>
                    <a:pt x="258339" y="107628"/>
                  </a:lnTo>
                  <a:lnTo>
                    <a:pt x="255478" y="108423"/>
                  </a:lnTo>
                  <a:lnTo>
                    <a:pt x="251662" y="108900"/>
                  </a:lnTo>
                  <a:lnTo>
                    <a:pt x="248165" y="108900"/>
                  </a:lnTo>
                  <a:cubicBezTo>
                    <a:pt x="248165" y="108900"/>
                    <a:pt x="245462" y="108900"/>
                    <a:pt x="245462" y="108900"/>
                  </a:cubicBezTo>
                  <a:lnTo>
                    <a:pt x="241806" y="110649"/>
                  </a:lnTo>
                  <a:lnTo>
                    <a:pt x="238308" y="110649"/>
                  </a:lnTo>
                  <a:cubicBezTo>
                    <a:pt x="238308" y="110649"/>
                    <a:pt x="232744" y="109695"/>
                    <a:pt x="232744" y="109695"/>
                  </a:cubicBezTo>
                  <a:lnTo>
                    <a:pt x="228293" y="108741"/>
                  </a:lnTo>
                  <a:lnTo>
                    <a:pt x="226226" y="108741"/>
                  </a:lnTo>
                  <a:cubicBezTo>
                    <a:pt x="226226" y="108741"/>
                    <a:pt x="222251" y="105243"/>
                    <a:pt x="222251" y="105243"/>
                  </a:cubicBezTo>
                  <a:lnTo>
                    <a:pt x="219708" y="105243"/>
                  </a:lnTo>
                  <a:cubicBezTo>
                    <a:pt x="219708" y="105243"/>
                    <a:pt x="215892" y="105084"/>
                    <a:pt x="215892" y="105084"/>
                  </a:cubicBezTo>
                  <a:lnTo>
                    <a:pt x="213666" y="104290"/>
                  </a:lnTo>
                  <a:lnTo>
                    <a:pt x="211600" y="102541"/>
                  </a:lnTo>
                  <a:lnTo>
                    <a:pt x="207148" y="99202"/>
                  </a:lnTo>
                  <a:lnTo>
                    <a:pt x="202856" y="96499"/>
                  </a:lnTo>
                  <a:lnTo>
                    <a:pt x="199041" y="94909"/>
                  </a:lnTo>
                  <a:lnTo>
                    <a:pt x="195543" y="94115"/>
                  </a:lnTo>
                  <a:lnTo>
                    <a:pt x="192204" y="94751"/>
                  </a:lnTo>
                  <a:lnTo>
                    <a:pt x="189661" y="95546"/>
                  </a:lnTo>
                  <a:lnTo>
                    <a:pt x="188707" y="95864"/>
                  </a:lnTo>
                  <a:lnTo>
                    <a:pt x="186640" y="97295"/>
                  </a:lnTo>
                  <a:lnTo>
                    <a:pt x="184574" y="99997"/>
                  </a:lnTo>
                  <a:lnTo>
                    <a:pt x="182825" y="104130"/>
                  </a:lnTo>
                  <a:lnTo>
                    <a:pt x="182189" y="106674"/>
                  </a:lnTo>
                  <a:lnTo>
                    <a:pt x="180281" y="112079"/>
                  </a:lnTo>
                  <a:lnTo>
                    <a:pt x="177738" y="118598"/>
                  </a:lnTo>
                  <a:lnTo>
                    <a:pt x="176466" y="120505"/>
                  </a:lnTo>
                  <a:lnTo>
                    <a:pt x="175035" y="121936"/>
                  </a:lnTo>
                  <a:lnTo>
                    <a:pt x="172809" y="123208"/>
                  </a:lnTo>
                  <a:lnTo>
                    <a:pt x="165496" y="128454"/>
                  </a:lnTo>
                  <a:lnTo>
                    <a:pt x="161840" y="134336"/>
                  </a:lnTo>
                  <a:lnTo>
                    <a:pt x="159614" y="136085"/>
                  </a:lnTo>
                  <a:lnTo>
                    <a:pt x="156911" y="136880"/>
                  </a:lnTo>
                  <a:lnTo>
                    <a:pt x="154527" y="137357"/>
                  </a:lnTo>
                  <a:lnTo>
                    <a:pt x="153255" y="138311"/>
                  </a:lnTo>
                  <a:lnTo>
                    <a:pt x="151824" y="141331"/>
                  </a:lnTo>
                  <a:lnTo>
                    <a:pt x="150552" y="142444"/>
                  </a:lnTo>
                  <a:lnTo>
                    <a:pt x="149121" y="142921"/>
                  </a:lnTo>
                  <a:lnTo>
                    <a:pt x="144988" y="142603"/>
                  </a:lnTo>
                  <a:lnTo>
                    <a:pt x="143716" y="142285"/>
                  </a:lnTo>
                  <a:lnTo>
                    <a:pt x="132747" y="142921"/>
                  </a:lnTo>
                  <a:lnTo>
                    <a:pt x="129408" y="141967"/>
                  </a:lnTo>
                  <a:lnTo>
                    <a:pt x="127023" y="141649"/>
                  </a:lnTo>
                  <a:lnTo>
                    <a:pt x="123208" y="142921"/>
                  </a:lnTo>
                  <a:lnTo>
                    <a:pt x="121618" y="142126"/>
                  </a:lnTo>
                  <a:lnTo>
                    <a:pt x="120346" y="139741"/>
                  </a:lnTo>
                  <a:lnTo>
                    <a:pt x="119710" y="134813"/>
                  </a:lnTo>
                  <a:lnTo>
                    <a:pt x="119710" y="130680"/>
                  </a:lnTo>
                  <a:cubicBezTo>
                    <a:pt x="119710" y="130680"/>
                    <a:pt x="121936" y="127500"/>
                    <a:pt x="121936" y="127500"/>
                  </a:cubicBezTo>
                  <a:lnTo>
                    <a:pt x="123685" y="125116"/>
                  </a:lnTo>
                  <a:lnTo>
                    <a:pt x="125275" y="122095"/>
                  </a:lnTo>
                  <a:lnTo>
                    <a:pt x="125275" y="120664"/>
                  </a:lnTo>
                  <a:cubicBezTo>
                    <a:pt x="125275" y="120664"/>
                    <a:pt x="125275" y="119392"/>
                    <a:pt x="125275" y="119392"/>
                  </a:cubicBezTo>
                  <a:lnTo>
                    <a:pt x="124957" y="116849"/>
                  </a:lnTo>
                  <a:lnTo>
                    <a:pt x="124957" y="114305"/>
                  </a:lnTo>
                  <a:cubicBezTo>
                    <a:pt x="124957" y="114305"/>
                    <a:pt x="122413" y="108741"/>
                    <a:pt x="122413" y="108741"/>
                  </a:cubicBezTo>
                  <a:lnTo>
                    <a:pt x="119551" y="101428"/>
                  </a:lnTo>
                  <a:lnTo>
                    <a:pt x="115577" y="93161"/>
                  </a:lnTo>
                  <a:lnTo>
                    <a:pt x="114305" y="90935"/>
                  </a:lnTo>
                  <a:lnTo>
                    <a:pt x="111920" y="87438"/>
                  </a:lnTo>
                  <a:lnTo>
                    <a:pt x="102859" y="80602"/>
                  </a:lnTo>
                  <a:lnTo>
                    <a:pt x="101428" y="79648"/>
                  </a:lnTo>
                  <a:lnTo>
                    <a:pt x="101428" y="192363"/>
                  </a:lnTo>
                  <a:lnTo>
                    <a:pt x="98407" y="192363"/>
                  </a:lnTo>
                  <a:cubicBezTo>
                    <a:pt x="98407" y="192363"/>
                    <a:pt x="92525" y="193953"/>
                    <a:pt x="92525" y="193953"/>
                  </a:cubicBezTo>
                  <a:lnTo>
                    <a:pt x="88710" y="196179"/>
                  </a:lnTo>
                  <a:lnTo>
                    <a:pt x="87120" y="198881"/>
                  </a:lnTo>
                  <a:lnTo>
                    <a:pt x="84894" y="200471"/>
                  </a:lnTo>
                  <a:lnTo>
                    <a:pt x="82192" y="201107"/>
                  </a:lnTo>
                  <a:lnTo>
                    <a:pt x="80920" y="202538"/>
                  </a:lnTo>
                  <a:lnTo>
                    <a:pt x="81238" y="204763"/>
                  </a:lnTo>
                  <a:lnTo>
                    <a:pt x="80125" y="206353"/>
                  </a:lnTo>
                  <a:lnTo>
                    <a:pt x="77740" y="207466"/>
                  </a:lnTo>
                  <a:lnTo>
                    <a:pt x="73925" y="207148"/>
                  </a:lnTo>
                  <a:lnTo>
                    <a:pt x="68520" y="205399"/>
                  </a:lnTo>
                  <a:lnTo>
                    <a:pt x="61683" y="204923"/>
                  </a:lnTo>
                  <a:lnTo>
                    <a:pt x="53417" y="205876"/>
                  </a:lnTo>
                  <a:lnTo>
                    <a:pt x="47375" y="205399"/>
                  </a:lnTo>
                  <a:lnTo>
                    <a:pt x="43719" y="203492"/>
                  </a:lnTo>
                  <a:lnTo>
                    <a:pt x="39903" y="202379"/>
                  </a:lnTo>
                  <a:lnTo>
                    <a:pt x="35770" y="202061"/>
                  </a:lnTo>
                  <a:lnTo>
                    <a:pt x="33385" y="201266"/>
                  </a:lnTo>
                  <a:lnTo>
                    <a:pt x="28616" y="199835"/>
                  </a:lnTo>
                  <a:lnTo>
                    <a:pt x="27662" y="197451"/>
                  </a:lnTo>
                  <a:lnTo>
                    <a:pt x="27026" y="195702"/>
                  </a:lnTo>
                  <a:lnTo>
                    <a:pt x="25595" y="193794"/>
                  </a:lnTo>
                  <a:lnTo>
                    <a:pt x="25595" y="192204"/>
                  </a:lnTo>
                  <a:cubicBezTo>
                    <a:pt x="25595" y="192204"/>
                    <a:pt x="26549" y="191092"/>
                    <a:pt x="26549" y="191092"/>
                  </a:cubicBezTo>
                  <a:lnTo>
                    <a:pt x="26549" y="189184"/>
                  </a:lnTo>
                  <a:cubicBezTo>
                    <a:pt x="26549" y="189184"/>
                    <a:pt x="25913" y="186640"/>
                    <a:pt x="25913" y="186640"/>
                  </a:cubicBezTo>
                  <a:lnTo>
                    <a:pt x="24642" y="185368"/>
                  </a:lnTo>
                  <a:lnTo>
                    <a:pt x="22734" y="185368"/>
                  </a:lnTo>
                  <a:cubicBezTo>
                    <a:pt x="22734" y="185368"/>
                    <a:pt x="21621" y="184414"/>
                    <a:pt x="21621" y="184414"/>
                  </a:cubicBezTo>
                  <a:lnTo>
                    <a:pt x="21144" y="182347"/>
                  </a:lnTo>
                  <a:lnTo>
                    <a:pt x="20031" y="180758"/>
                  </a:lnTo>
                  <a:lnTo>
                    <a:pt x="17329" y="179168"/>
                  </a:lnTo>
                  <a:lnTo>
                    <a:pt x="13831" y="180440"/>
                  </a:lnTo>
                  <a:lnTo>
                    <a:pt x="12241" y="182189"/>
                  </a:lnTo>
                  <a:lnTo>
                    <a:pt x="11287" y="185050"/>
                  </a:lnTo>
                  <a:lnTo>
                    <a:pt x="10333" y="186481"/>
                  </a:lnTo>
                  <a:lnTo>
                    <a:pt x="9857" y="188866"/>
                  </a:lnTo>
                  <a:lnTo>
                    <a:pt x="9857" y="190615"/>
                  </a:lnTo>
                  <a:cubicBezTo>
                    <a:pt x="9857" y="190615"/>
                    <a:pt x="8744" y="192363"/>
                    <a:pt x="8744" y="192363"/>
                  </a:cubicBezTo>
                  <a:lnTo>
                    <a:pt x="7790" y="193158"/>
                  </a:lnTo>
                  <a:lnTo>
                    <a:pt x="6836" y="192840"/>
                  </a:lnTo>
                  <a:lnTo>
                    <a:pt x="5087" y="193476"/>
                  </a:lnTo>
                  <a:lnTo>
                    <a:pt x="1113" y="196179"/>
                  </a:lnTo>
                  <a:lnTo>
                    <a:pt x="0" y="197610"/>
                  </a:lnTo>
                  <a:lnTo>
                    <a:pt x="954" y="198404"/>
                  </a:lnTo>
                  <a:lnTo>
                    <a:pt x="8426" y="209851"/>
                  </a:lnTo>
                  <a:lnTo>
                    <a:pt x="14467" y="222092"/>
                  </a:lnTo>
                  <a:lnTo>
                    <a:pt x="21303" y="243872"/>
                  </a:lnTo>
                  <a:lnTo>
                    <a:pt x="25913" y="254683"/>
                  </a:lnTo>
                  <a:lnTo>
                    <a:pt x="35452" y="272806"/>
                  </a:lnTo>
                  <a:lnTo>
                    <a:pt x="42924" y="284252"/>
                  </a:lnTo>
                  <a:lnTo>
                    <a:pt x="49442" y="292837"/>
                  </a:lnTo>
                  <a:lnTo>
                    <a:pt x="50873" y="295540"/>
                  </a:lnTo>
                  <a:lnTo>
                    <a:pt x="53735" y="307622"/>
                  </a:lnTo>
                  <a:lnTo>
                    <a:pt x="54211" y="312233"/>
                  </a:lnTo>
                  <a:lnTo>
                    <a:pt x="54211" y="319705"/>
                  </a:lnTo>
                  <a:cubicBezTo>
                    <a:pt x="54211" y="319705"/>
                    <a:pt x="51986" y="324315"/>
                    <a:pt x="51986" y="324315"/>
                  </a:cubicBezTo>
                  <a:lnTo>
                    <a:pt x="48329" y="327336"/>
                  </a:lnTo>
                  <a:lnTo>
                    <a:pt x="45786" y="328131"/>
                  </a:lnTo>
                  <a:lnTo>
                    <a:pt x="43719" y="326064"/>
                  </a:lnTo>
                  <a:lnTo>
                    <a:pt x="41652" y="327336"/>
                  </a:lnTo>
                  <a:lnTo>
                    <a:pt x="40380" y="329720"/>
                  </a:lnTo>
                  <a:lnTo>
                    <a:pt x="41175" y="334013"/>
                  </a:lnTo>
                  <a:lnTo>
                    <a:pt x="43401" y="336715"/>
                  </a:lnTo>
                  <a:lnTo>
                    <a:pt x="44355" y="340054"/>
                  </a:lnTo>
                  <a:lnTo>
                    <a:pt x="46739" y="341803"/>
                  </a:lnTo>
                  <a:lnTo>
                    <a:pt x="49124" y="346572"/>
                  </a:lnTo>
                  <a:lnTo>
                    <a:pt x="52145" y="348639"/>
                  </a:lnTo>
                  <a:lnTo>
                    <a:pt x="53576" y="351659"/>
                  </a:lnTo>
                  <a:lnTo>
                    <a:pt x="57073" y="358178"/>
                  </a:lnTo>
                  <a:lnTo>
                    <a:pt x="57709" y="360721"/>
                  </a:lnTo>
                  <a:lnTo>
                    <a:pt x="58027" y="363583"/>
                  </a:lnTo>
                  <a:lnTo>
                    <a:pt x="54847" y="365172"/>
                  </a:lnTo>
                  <a:lnTo>
                    <a:pt x="54211" y="369465"/>
                  </a:lnTo>
                  <a:lnTo>
                    <a:pt x="54688" y="373121"/>
                  </a:lnTo>
                  <a:lnTo>
                    <a:pt x="56437" y="376619"/>
                  </a:lnTo>
                  <a:lnTo>
                    <a:pt x="57868" y="378209"/>
                  </a:lnTo>
                  <a:lnTo>
                    <a:pt x="57868" y="372486"/>
                  </a:lnTo>
                  <a:cubicBezTo>
                    <a:pt x="57868" y="372486"/>
                    <a:pt x="58981" y="370578"/>
                    <a:pt x="58981" y="370578"/>
                  </a:cubicBezTo>
                  <a:lnTo>
                    <a:pt x="59935" y="369783"/>
                  </a:lnTo>
                  <a:lnTo>
                    <a:pt x="62001" y="369465"/>
                  </a:lnTo>
                  <a:lnTo>
                    <a:pt x="65022" y="369465"/>
                  </a:lnTo>
                  <a:cubicBezTo>
                    <a:pt x="65022" y="369465"/>
                    <a:pt x="66294" y="369624"/>
                    <a:pt x="66294" y="369624"/>
                  </a:cubicBezTo>
                  <a:lnTo>
                    <a:pt x="67884" y="370419"/>
                  </a:lnTo>
                  <a:lnTo>
                    <a:pt x="68361" y="372962"/>
                  </a:lnTo>
                  <a:lnTo>
                    <a:pt x="68361" y="375029"/>
                  </a:lnTo>
                  <a:cubicBezTo>
                    <a:pt x="68361" y="375029"/>
                    <a:pt x="68361" y="376460"/>
                    <a:pt x="68361" y="376460"/>
                  </a:cubicBezTo>
                  <a:lnTo>
                    <a:pt x="68361" y="378685"/>
                  </a:lnTo>
                  <a:cubicBezTo>
                    <a:pt x="68361" y="378685"/>
                    <a:pt x="70586" y="378685"/>
                    <a:pt x="70586" y="378685"/>
                  </a:cubicBezTo>
                  <a:lnTo>
                    <a:pt x="72017" y="378209"/>
                  </a:lnTo>
                  <a:lnTo>
                    <a:pt x="76150" y="378209"/>
                  </a:lnTo>
                  <a:cubicBezTo>
                    <a:pt x="76150" y="378209"/>
                    <a:pt x="77581" y="380593"/>
                    <a:pt x="77581" y="380593"/>
                  </a:cubicBezTo>
                  <a:lnTo>
                    <a:pt x="80284" y="380593"/>
                  </a:lnTo>
                  <a:cubicBezTo>
                    <a:pt x="80284" y="380593"/>
                    <a:pt x="81238" y="381229"/>
                    <a:pt x="81238" y="381229"/>
                  </a:cubicBezTo>
                  <a:lnTo>
                    <a:pt x="82669" y="382978"/>
                  </a:lnTo>
                  <a:lnTo>
                    <a:pt x="82669" y="385522"/>
                  </a:lnTo>
                  <a:cubicBezTo>
                    <a:pt x="82669" y="385522"/>
                    <a:pt x="81715" y="386953"/>
                    <a:pt x="81715" y="386953"/>
                  </a:cubicBezTo>
                  <a:lnTo>
                    <a:pt x="84417" y="386634"/>
                  </a:lnTo>
                  <a:lnTo>
                    <a:pt x="91412" y="391404"/>
                  </a:lnTo>
                  <a:lnTo>
                    <a:pt x="97613" y="391404"/>
                  </a:lnTo>
                  <a:cubicBezTo>
                    <a:pt x="97613" y="391404"/>
                    <a:pt x="99838" y="392040"/>
                    <a:pt x="99838" y="392040"/>
                  </a:cubicBezTo>
                  <a:lnTo>
                    <a:pt x="102541" y="392358"/>
                  </a:lnTo>
                  <a:lnTo>
                    <a:pt x="114464" y="383455"/>
                  </a:lnTo>
                  <a:lnTo>
                    <a:pt x="117167" y="382024"/>
                  </a:lnTo>
                  <a:lnTo>
                    <a:pt x="124162" y="381229"/>
                  </a:lnTo>
                  <a:lnTo>
                    <a:pt x="127182" y="379481"/>
                  </a:lnTo>
                  <a:lnTo>
                    <a:pt x="130203" y="378845"/>
                  </a:lnTo>
                  <a:lnTo>
                    <a:pt x="132270" y="378845"/>
                  </a:lnTo>
                  <a:cubicBezTo>
                    <a:pt x="132270" y="378845"/>
                    <a:pt x="137675" y="380116"/>
                    <a:pt x="137675" y="380116"/>
                  </a:cubicBezTo>
                  <a:lnTo>
                    <a:pt x="140537" y="380116"/>
                  </a:lnTo>
                  <a:cubicBezTo>
                    <a:pt x="140537" y="380116"/>
                    <a:pt x="146419" y="379004"/>
                    <a:pt x="146419" y="379004"/>
                  </a:cubicBezTo>
                  <a:lnTo>
                    <a:pt x="153255" y="379004"/>
                  </a:lnTo>
                  <a:cubicBezTo>
                    <a:pt x="153255" y="379004"/>
                    <a:pt x="166291" y="369147"/>
                    <a:pt x="166291" y="369147"/>
                  </a:cubicBezTo>
                  <a:lnTo>
                    <a:pt x="171219" y="368670"/>
                  </a:lnTo>
                  <a:lnTo>
                    <a:pt x="175194" y="367239"/>
                  </a:lnTo>
                  <a:lnTo>
                    <a:pt x="180440" y="367239"/>
                  </a:lnTo>
                  <a:cubicBezTo>
                    <a:pt x="180440" y="367239"/>
                    <a:pt x="185845" y="368988"/>
                    <a:pt x="185845" y="368988"/>
                  </a:cubicBezTo>
                  <a:lnTo>
                    <a:pt x="195702" y="369624"/>
                  </a:lnTo>
                  <a:lnTo>
                    <a:pt x="198087" y="369306"/>
                  </a:lnTo>
                  <a:lnTo>
                    <a:pt x="204764" y="366603"/>
                  </a:lnTo>
                  <a:lnTo>
                    <a:pt x="207943" y="366921"/>
                  </a:lnTo>
                  <a:lnTo>
                    <a:pt x="221933" y="369147"/>
                  </a:lnTo>
                  <a:lnTo>
                    <a:pt x="233698" y="372803"/>
                  </a:lnTo>
                  <a:lnTo>
                    <a:pt x="240375" y="372803"/>
                  </a:lnTo>
                  <a:cubicBezTo>
                    <a:pt x="240375" y="372803"/>
                    <a:pt x="242600" y="369147"/>
                    <a:pt x="242600" y="369147"/>
                  </a:cubicBezTo>
                  <a:lnTo>
                    <a:pt x="245462" y="366444"/>
                  </a:lnTo>
                  <a:lnTo>
                    <a:pt x="250231" y="365967"/>
                  </a:lnTo>
                  <a:lnTo>
                    <a:pt x="259134" y="368193"/>
                  </a:lnTo>
                  <a:lnTo>
                    <a:pt x="261996" y="368193"/>
                  </a:lnTo>
                  <a:cubicBezTo>
                    <a:pt x="261996" y="368193"/>
                    <a:pt x="263904" y="367716"/>
                    <a:pt x="263904" y="367716"/>
                  </a:cubicBezTo>
                  <a:lnTo>
                    <a:pt x="264381" y="362470"/>
                  </a:lnTo>
                  <a:lnTo>
                    <a:pt x="268832" y="358813"/>
                  </a:lnTo>
                  <a:lnTo>
                    <a:pt x="274078" y="358019"/>
                  </a:lnTo>
                  <a:lnTo>
                    <a:pt x="286637" y="359608"/>
                  </a:lnTo>
                  <a:lnTo>
                    <a:pt x="291884" y="357859"/>
                  </a:lnTo>
                  <a:lnTo>
                    <a:pt x="305238" y="351818"/>
                  </a:lnTo>
                  <a:lnTo>
                    <a:pt x="313505" y="346731"/>
                  </a:lnTo>
                  <a:lnTo>
                    <a:pt x="324951" y="338305"/>
                  </a:lnTo>
                  <a:lnTo>
                    <a:pt x="327813" y="337033"/>
                  </a:lnTo>
                  <a:lnTo>
                    <a:pt x="337987" y="327971"/>
                  </a:lnTo>
                  <a:lnTo>
                    <a:pt x="344823" y="323361"/>
                  </a:lnTo>
                  <a:lnTo>
                    <a:pt x="356429" y="312869"/>
                  </a:lnTo>
                  <a:lnTo>
                    <a:pt x="364219" y="303648"/>
                  </a:lnTo>
                  <a:lnTo>
                    <a:pt x="374393" y="293314"/>
                  </a:lnTo>
                  <a:lnTo>
                    <a:pt x="381706" y="286796"/>
                  </a:lnTo>
                  <a:lnTo>
                    <a:pt x="384409" y="285365"/>
                  </a:lnTo>
                  <a:lnTo>
                    <a:pt x="388383" y="282186"/>
                  </a:lnTo>
                  <a:lnTo>
                    <a:pt x="397445" y="271057"/>
                  </a:lnTo>
                  <a:lnTo>
                    <a:pt x="402691" y="262949"/>
                  </a:lnTo>
                  <a:lnTo>
                    <a:pt x="408256" y="254206"/>
                  </a:lnTo>
                  <a:lnTo>
                    <a:pt x="414456" y="242759"/>
                  </a:lnTo>
                  <a:lnTo>
                    <a:pt x="418589" y="237354"/>
                  </a:lnTo>
                  <a:lnTo>
                    <a:pt x="422723" y="227656"/>
                  </a:lnTo>
                  <a:lnTo>
                    <a:pt x="427492" y="220979"/>
                  </a:lnTo>
                  <a:lnTo>
                    <a:pt x="440210" y="207307"/>
                  </a:lnTo>
                  <a:lnTo>
                    <a:pt x="443390" y="206512"/>
                  </a:lnTo>
                  <a:lnTo>
                    <a:pt x="445298" y="205559"/>
                  </a:lnTo>
                  <a:lnTo>
                    <a:pt x="447364" y="204128"/>
                  </a:lnTo>
                  <a:lnTo>
                    <a:pt x="454836" y="197291"/>
                  </a:lnTo>
                  <a:lnTo>
                    <a:pt x="457380" y="193476"/>
                  </a:lnTo>
                  <a:lnTo>
                    <a:pt x="461990" y="184256"/>
                  </a:lnTo>
                  <a:lnTo>
                    <a:pt x="465488" y="165973"/>
                  </a:lnTo>
                  <a:lnTo>
                    <a:pt x="466919" y="160886"/>
                  </a:lnTo>
                  <a:lnTo>
                    <a:pt x="471052" y="149757"/>
                  </a:lnTo>
                  <a:lnTo>
                    <a:pt x="472165" y="142603"/>
                  </a:lnTo>
                  <a:lnTo>
                    <a:pt x="468985" y="142603"/>
                  </a:lnTo>
                  <a:cubicBezTo>
                    <a:pt x="468985" y="142603"/>
                    <a:pt x="463580" y="142762"/>
                    <a:pt x="463580" y="142762"/>
                  </a:cubicBezTo>
                  <a:close/>
                  <a:moveTo>
                    <a:pt x="370737" y="218436"/>
                  </a:moveTo>
                  <a:lnTo>
                    <a:pt x="369624" y="222251"/>
                  </a:lnTo>
                  <a:lnTo>
                    <a:pt x="368034" y="226066"/>
                  </a:lnTo>
                  <a:lnTo>
                    <a:pt x="366762" y="227656"/>
                  </a:lnTo>
                  <a:lnTo>
                    <a:pt x="365173" y="228610"/>
                  </a:lnTo>
                  <a:lnTo>
                    <a:pt x="363583" y="230200"/>
                  </a:lnTo>
                  <a:lnTo>
                    <a:pt x="362947" y="233380"/>
                  </a:lnTo>
                  <a:lnTo>
                    <a:pt x="362311" y="237036"/>
                  </a:lnTo>
                  <a:lnTo>
                    <a:pt x="360403" y="238626"/>
                  </a:lnTo>
                  <a:lnTo>
                    <a:pt x="358814" y="239580"/>
                  </a:lnTo>
                  <a:lnTo>
                    <a:pt x="356747" y="240852"/>
                  </a:lnTo>
                  <a:lnTo>
                    <a:pt x="351977" y="242759"/>
                  </a:lnTo>
                  <a:lnTo>
                    <a:pt x="349434" y="243554"/>
                  </a:lnTo>
                  <a:lnTo>
                    <a:pt x="349116" y="243554"/>
                  </a:lnTo>
                  <a:cubicBezTo>
                    <a:pt x="349116" y="243554"/>
                    <a:pt x="347526" y="243554"/>
                    <a:pt x="347526" y="243554"/>
                  </a:cubicBezTo>
                  <a:lnTo>
                    <a:pt x="345300" y="243554"/>
                  </a:lnTo>
                  <a:cubicBezTo>
                    <a:pt x="345300" y="243554"/>
                    <a:pt x="343552" y="244190"/>
                    <a:pt x="343552" y="244190"/>
                  </a:cubicBezTo>
                  <a:lnTo>
                    <a:pt x="342280" y="244190"/>
                  </a:lnTo>
                  <a:cubicBezTo>
                    <a:pt x="342280" y="244190"/>
                    <a:pt x="340054" y="246575"/>
                    <a:pt x="340054" y="246575"/>
                  </a:cubicBezTo>
                  <a:lnTo>
                    <a:pt x="336080" y="252616"/>
                  </a:lnTo>
                  <a:lnTo>
                    <a:pt x="334967" y="253888"/>
                  </a:lnTo>
                  <a:lnTo>
                    <a:pt x="334649" y="256273"/>
                  </a:lnTo>
                  <a:lnTo>
                    <a:pt x="333695" y="258180"/>
                  </a:lnTo>
                  <a:lnTo>
                    <a:pt x="332582" y="259611"/>
                  </a:lnTo>
                  <a:lnTo>
                    <a:pt x="331469" y="259929"/>
                  </a:lnTo>
                  <a:lnTo>
                    <a:pt x="328131" y="259293"/>
                  </a:lnTo>
                  <a:lnTo>
                    <a:pt x="323838" y="258498"/>
                  </a:lnTo>
                  <a:lnTo>
                    <a:pt x="321295" y="256750"/>
                  </a:lnTo>
                  <a:lnTo>
                    <a:pt x="319069" y="254365"/>
                  </a:lnTo>
                  <a:lnTo>
                    <a:pt x="317956" y="252616"/>
                  </a:lnTo>
                  <a:lnTo>
                    <a:pt x="316684" y="251662"/>
                  </a:lnTo>
                  <a:lnTo>
                    <a:pt x="316207" y="251185"/>
                  </a:lnTo>
                  <a:lnTo>
                    <a:pt x="314459" y="250391"/>
                  </a:lnTo>
                  <a:lnTo>
                    <a:pt x="313823" y="249913"/>
                  </a:lnTo>
                  <a:lnTo>
                    <a:pt x="313187" y="249595"/>
                  </a:lnTo>
                  <a:lnTo>
                    <a:pt x="312551" y="248482"/>
                  </a:lnTo>
                  <a:lnTo>
                    <a:pt x="312074" y="247529"/>
                  </a:lnTo>
                  <a:lnTo>
                    <a:pt x="312074" y="244826"/>
                  </a:lnTo>
                  <a:cubicBezTo>
                    <a:pt x="312074" y="244826"/>
                    <a:pt x="310961" y="243236"/>
                    <a:pt x="310961" y="243236"/>
                  </a:cubicBezTo>
                  <a:lnTo>
                    <a:pt x="308894" y="240375"/>
                  </a:lnTo>
                  <a:lnTo>
                    <a:pt x="307623" y="237990"/>
                  </a:lnTo>
                  <a:lnTo>
                    <a:pt x="305874" y="234810"/>
                  </a:lnTo>
                  <a:lnTo>
                    <a:pt x="304761" y="232108"/>
                  </a:lnTo>
                  <a:lnTo>
                    <a:pt x="303648" y="229246"/>
                  </a:lnTo>
                  <a:lnTo>
                    <a:pt x="303648" y="227975"/>
                  </a:lnTo>
                  <a:cubicBezTo>
                    <a:pt x="303648" y="227975"/>
                    <a:pt x="304920" y="227179"/>
                    <a:pt x="304920" y="227179"/>
                  </a:cubicBezTo>
                  <a:lnTo>
                    <a:pt x="308099" y="225749"/>
                  </a:lnTo>
                  <a:lnTo>
                    <a:pt x="310643" y="224636"/>
                  </a:lnTo>
                  <a:lnTo>
                    <a:pt x="312392" y="222569"/>
                  </a:lnTo>
                  <a:lnTo>
                    <a:pt x="314300" y="219549"/>
                  </a:lnTo>
                  <a:lnTo>
                    <a:pt x="315253" y="217800"/>
                  </a:lnTo>
                  <a:lnTo>
                    <a:pt x="316207" y="217005"/>
                  </a:lnTo>
                  <a:lnTo>
                    <a:pt x="317320" y="215733"/>
                  </a:lnTo>
                  <a:lnTo>
                    <a:pt x="319069" y="212871"/>
                  </a:lnTo>
                  <a:lnTo>
                    <a:pt x="321136" y="209851"/>
                  </a:lnTo>
                  <a:lnTo>
                    <a:pt x="323361" y="206512"/>
                  </a:lnTo>
                  <a:lnTo>
                    <a:pt x="326064" y="205559"/>
                  </a:lnTo>
                  <a:lnTo>
                    <a:pt x="329721" y="204446"/>
                  </a:lnTo>
                  <a:lnTo>
                    <a:pt x="333218" y="201584"/>
                  </a:lnTo>
                  <a:lnTo>
                    <a:pt x="337510" y="199200"/>
                  </a:lnTo>
                  <a:lnTo>
                    <a:pt x="344346" y="196497"/>
                  </a:lnTo>
                  <a:lnTo>
                    <a:pt x="347526" y="195861"/>
                  </a:lnTo>
                  <a:lnTo>
                    <a:pt x="348798" y="195543"/>
                  </a:lnTo>
                  <a:lnTo>
                    <a:pt x="349593" y="196020"/>
                  </a:lnTo>
                  <a:lnTo>
                    <a:pt x="350388" y="197610"/>
                  </a:lnTo>
                  <a:lnTo>
                    <a:pt x="351501" y="198881"/>
                  </a:lnTo>
                  <a:lnTo>
                    <a:pt x="354203" y="201107"/>
                  </a:lnTo>
                  <a:lnTo>
                    <a:pt x="355316" y="201584"/>
                  </a:lnTo>
                  <a:lnTo>
                    <a:pt x="358178" y="204923"/>
                  </a:lnTo>
                  <a:lnTo>
                    <a:pt x="361198" y="207148"/>
                  </a:lnTo>
                  <a:lnTo>
                    <a:pt x="364696" y="209692"/>
                  </a:lnTo>
                  <a:lnTo>
                    <a:pt x="367080" y="210964"/>
                  </a:lnTo>
                  <a:lnTo>
                    <a:pt x="368352" y="211282"/>
                  </a:lnTo>
                  <a:lnTo>
                    <a:pt x="369306" y="213507"/>
                  </a:lnTo>
                  <a:lnTo>
                    <a:pt x="370260" y="215256"/>
                  </a:lnTo>
                  <a:lnTo>
                    <a:pt x="370896" y="216846"/>
                  </a:lnTo>
                  <a:lnTo>
                    <a:pt x="370896" y="2184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6" name="Freeform: Shape 5105">
              <a:extLst>
                <a:ext uri="{FF2B5EF4-FFF2-40B4-BE49-F238E27FC236}">
                  <a16:creationId xmlns:a16="http://schemas.microsoft.com/office/drawing/2014/main" id="{F4A6D0C6-DD0A-DD8E-B2DA-2CE979553783}"/>
                </a:ext>
              </a:extLst>
            </p:cNvPr>
            <p:cNvSpPr/>
            <p:nvPr/>
          </p:nvSpPr>
          <p:spPr>
            <a:xfrm>
              <a:off x="2485607" y="4292885"/>
              <a:ext cx="5087" cy="9538"/>
            </a:xfrm>
            <a:custGeom>
              <a:avLst/>
              <a:gdLst>
                <a:gd name="connsiteX0" fmla="*/ 3180 w 5087"/>
                <a:gd name="connsiteY0" fmla="*/ 1749 h 9538"/>
                <a:gd name="connsiteX1" fmla="*/ 2544 w 5087"/>
                <a:gd name="connsiteY1" fmla="*/ 1590 h 9538"/>
                <a:gd name="connsiteX2" fmla="*/ 1431 w 5087"/>
                <a:gd name="connsiteY2" fmla="*/ 0 h 9538"/>
                <a:gd name="connsiteX3" fmla="*/ 0 w 5087"/>
                <a:gd name="connsiteY3" fmla="*/ 1431 h 9538"/>
                <a:gd name="connsiteX4" fmla="*/ 1431 w 5087"/>
                <a:gd name="connsiteY4" fmla="*/ 3815 h 9538"/>
                <a:gd name="connsiteX5" fmla="*/ 1272 w 5087"/>
                <a:gd name="connsiteY5" fmla="*/ 5246 h 9538"/>
                <a:gd name="connsiteX6" fmla="*/ 636 w 5087"/>
                <a:gd name="connsiteY6" fmla="*/ 6995 h 9538"/>
                <a:gd name="connsiteX7" fmla="*/ 1272 w 5087"/>
                <a:gd name="connsiteY7" fmla="*/ 8903 h 9538"/>
                <a:gd name="connsiteX8" fmla="*/ 2067 w 5087"/>
                <a:gd name="connsiteY8" fmla="*/ 9539 h 9538"/>
                <a:gd name="connsiteX9" fmla="*/ 3816 w 5087"/>
                <a:gd name="connsiteY9" fmla="*/ 9380 h 9538"/>
                <a:gd name="connsiteX10" fmla="*/ 3816 w 5087"/>
                <a:gd name="connsiteY10" fmla="*/ 7790 h 9538"/>
                <a:gd name="connsiteX11" fmla="*/ 4611 w 5087"/>
                <a:gd name="connsiteY11" fmla="*/ 5564 h 9538"/>
                <a:gd name="connsiteX12" fmla="*/ 4611 w 5087"/>
                <a:gd name="connsiteY12" fmla="*/ 4928 h 9538"/>
                <a:gd name="connsiteX13" fmla="*/ 5087 w 5087"/>
                <a:gd name="connsiteY13" fmla="*/ 2861 h 9538"/>
                <a:gd name="connsiteX14" fmla="*/ 3180 w 5087"/>
                <a:gd name="connsiteY14" fmla="*/ 1749 h 9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7" h="9538">
                  <a:moveTo>
                    <a:pt x="3180" y="1749"/>
                  </a:moveTo>
                  <a:lnTo>
                    <a:pt x="2544" y="1590"/>
                  </a:lnTo>
                  <a:lnTo>
                    <a:pt x="1431" y="0"/>
                  </a:lnTo>
                  <a:lnTo>
                    <a:pt x="0" y="1431"/>
                  </a:lnTo>
                  <a:lnTo>
                    <a:pt x="1431" y="3815"/>
                  </a:lnTo>
                  <a:lnTo>
                    <a:pt x="1272" y="5246"/>
                  </a:lnTo>
                  <a:lnTo>
                    <a:pt x="636" y="6995"/>
                  </a:lnTo>
                  <a:lnTo>
                    <a:pt x="1272" y="8903"/>
                  </a:lnTo>
                  <a:lnTo>
                    <a:pt x="2067" y="9539"/>
                  </a:lnTo>
                  <a:lnTo>
                    <a:pt x="3816" y="9380"/>
                  </a:lnTo>
                  <a:lnTo>
                    <a:pt x="3816" y="7790"/>
                  </a:lnTo>
                  <a:lnTo>
                    <a:pt x="4611" y="5564"/>
                  </a:lnTo>
                  <a:lnTo>
                    <a:pt x="4611" y="4928"/>
                  </a:lnTo>
                  <a:lnTo>
                    <a:pt x="5087" y="2861"/>
                  </a:lnTo>
                  <a:lnTo>
                    <a:pt x="3180" y="174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7" name="Freeform: Shape 5106">
              <a:extLst>
                <a:ext uri="{FF2B5EF4-FFF2-40B4-BE49-F238E27FC236}">
                  <a16:creationId xmlns:a16="http://schemas.microsoft.com/office/drawing/2014/main" id="{16C8AB20-C4D3-3B8B-6C7E-DEA686927F4F}"/>
                </a:ext>
              </a:extLst>
            </p:cNvPr>
            <p:cNvSpPr/>
            <p:nvPr/>
          </p:nvSpPr>
          <p:spPr>
            <a:xfrm>
              <a:off x="2413908" y="3381305"/>
              <a:ext cx="343392" cy="195860"/>
            </a:xfrm>
            <a:custGeom>
              <a:avLst/>
              <a:gdLst>
                <a:gd name="connsiteX0" fmla="*/ 5405 w 343392"/>
                <a:gd name="connsiteY0" fmla="*/ 154209 h 195860"/>
                <a:gd name="connsiteX1" fmla="*/ 4133 w 343392"/>
                <a:gd name="connsiteY1" fmla="*/ 156593 h 195860"/>
                <a:gd name="connsiteX2" fmla="*/ 6041 w 343392"/>
                <a:gd name="connsiteY2" fmla="*/ 155639 h 195860"/>
                <a:gd name="connsiteX3" fmla="*/ 7154 w 343392"/>
                <a:gd name="connsiteY3" fmla="*/ 153891 h 195860"/>
                <a:gd name="connsiteX4" fmla="*/ 6836 w 343392"/>
                <a:gd name="connsiteY4" fmla="*/ 153891 h 195860"/>
                <a:gd name="connsiteX5" fmla="*/ 5564 w 343392"/>
                <a:gd name="connsiteY5" fmla="*/ 154209 h 195860"/>
                <a:gd name="connsiteX6" fmla="*/ 636 w 343392"/>
                <a:gd name="connsiteY6" fmla="*/ 105879 h 195860"/>
                <a:gd name="connsiteX7" fmla="*/ 0 w 343392"/>
                <a:gd name="connsiteY7" fmla="*/ 108423 h 195860"/>
                <a:gd name="connsiteX8" fmla="*/ 318 w 343392"/>
                <a:gd name="connsiteY8" fmla="*/ 109536 h 195860"/>
                <a:gd name="connsiteX9" fmla="*/ 1272 w 343392"/>
                <a:gd name="connsiteY9" fmla="*/ 108900 h 195860"/>
                <a:gd name="connsiteX10" fmla="*/ 1908 w 343392"/>
                <a:gd name="connsiteY10" fmla="*/ 108105 h 195860"/>
                <a:gd name="connsiteX11" fmla="*/ 2385 w 343392"/>
                <a:gd name="connsiteY11" fmla="*/ 106992 h 195860"/>
                <a:gd name="connsiteX12" fmla="*/ 1749 w 343392"/>
                <a:gd name="connsiteY12" fmla="*/ 105085 h 195860"/>
                <a:gd name="connsiteX13" fmla="*/ 795 w 343392"/>
                <a:gd name="connsiteY13" fmla="*/ 105879 h 195860"/>
                <a:gd name="connsiteX14" fmla="*/ 4133 w 343392"/>
                <a:gd name="connsiteY14" fmla="*/ 146737 h 195860"/>
                <a:gd name="connsiteX15" fmla="*/ 5882 w 343392"/>
                <a:gd name="connsiteY15" fmla="*/ 148327 h 195860"/>
                <a:gd name="connsiteX16" fmla="*/ 6359 w 343392"/>
                <a:gd name="connsiteY16" fmla="*/ 148327 h 195860"/>
                <a:gd name="connsiteX17" fmla="*/ 6677 w 343392"/>
                <a:gd name="connsiteY17" fmla="*/ 147850 h 195860"/>
                <a:gd name="connsiteX18" fmla="*/ 6995 w 343392"/>
                <a:gd name="connsiteY18" fmla="*/ 146737 h 195860"/>
                <a:gd name="connsiteX19" fmla="*/ 5882 w 343392"/>
                <a:gd name="connsiteY19" fmla="*/ 145147 h 195860"/>
                <a:gd name="connsiteX20" fmla="*/ 3974 w 343392"/>
                <a:gd name="connsiteY20" fmla="*/ 146896 h 195860"/>
                <a:gd name="connsiteX21" fmla="*/ 299038 w 343392"/>
                <a:gd name="connsiteY21" fmla="*/ 61842 h 195860"/>
                <a:gd name="connsiteX22" fmla="*/ 297289 w 343392"/>
                <a:gd name="connsiteY22" fmla="*/ 58027 h 195860"/>
                <a:gd name="connsiteX23" fmla="*/ 295540 w 343392"/>
                <a:gd name="connsiteY23" fmla="*/ 54212 h 195860"/>
                <a:gd name="connsiteX24" fmla="*/ 294268 w 343392"/>
                <a:gd name="connsiteY24" fmla="*/ 51509 h 195860"/>
                <a:gd name="connsiteX25" fmla="*/ 292202 w 343392"/>
                <a:gd name="connsiteY25" fmla="*/ 50555 h 195860"/>
                <a:gd name="connsiteX26" fmla="*/ 290930 w 343392"/>
                <a:gd name="connsiteY26" fmla="*/ 47693 h 195860"/>
                <a:gd name="connsiteX27" fmla="*/ 289658 w 343392"/>
                <a:gd name="connsiteY27" fmla="*/ 44832 h 195860"/>
                <a:gd name="connsiteX28" fmla="*/ 288386 w 343392"/>
                <a:gd name="connsiteY28" fmla="*/ 41970 h 195860"/>
                <a:gd name="connsiteX29" fmla="*/ 287114 w 343392"/>
                <a:gd name="connsiteY29" fmla="*/ 39108 h 195860"/>
                <a:gd name="connsiteX30" fmla="*/ 285843 w 343392"/>
                <a:gd name="connsiteY30" fmla="*/ 36247 h 195860"/>
                <a:gd name="connsiteX31" fmla="*/ 284571 w 343392"/>
                <a:gd name="connsiteY31" fmla="*/ 33226 h 195860"/>
                <a:gd name="connsiteX32" fmla="*/ 283299 w 343392"/>
                <a:gd name="connsiteY32" fmla="*/ 30206 h 195860"/>
                <a:gd name="connsiteX33" fmla="*/ 282027 w 343392"/>
                <a:gd name="connsiteY33" fmla="*/ 27185 h 195860"/>
                <a:gd name="connsiteX34" fmla="*/ 280755 w 343392"/>
                <a:gd name="connsiteY34" fmla="*/ 24165 h 195860"/>
                <a:gd name="connsiteX35" fmla="*/ 279484 w 343392"/>
                <a:gd name="connsiteY35" fmla="*/ 21144 h 195860"/>
                <a:gd name="connsiteX36" fmla="*/ 278212 w 343392"/>
                <a:gd name="connsiteY36" fmla="*/ 18123 h 195860"/>
                <a:gd name="connsiteX37" fmla="*/ 276940 w 343392"/>
                <a:gd name="connsiteY37" fmla="*/ 15103 h 195860"/>
                <a:gd name="connsiteX38" fmla="*/ 275668 w 343392"/>
                <a:gd name="connsiteY38" fmla="*/ 12082 h 195860"/>
                <a:gd name="connsiteX39" fmla="*/ 274396 w 343392"/>
                <a:gd name="connsiteY39" fmla="*/ 9062 h 195860"/>
                <a:gd name="connsiteX40" fmla="*/ 273124 w 343392"/>
                <a:gd name="connsiteY40" fmla="*/ 6041 h 195860"/>
                <a:gd name="connsiteX41" fmla="*/ 271853 w 343392"/>
                <a:gd name="connsiteY41" fmla="*/ 3021 h 195860"/>
                <a:gd name="connsiteX42" fmla="*/ 270581 w 343392"/>
                <a:gd name="connsiteY42" fmla="*/ 0 h 195860"/>
                <a:gd name="connsiteX43" fmla="*/ 263904 w 343392"/>
                <a:gd name="connsiteY43" fmla="*/ 954 h 195860"/>
                <a:gd name="connsiteX44" fmla="*/ 257386 w 343392"/>
                <a:gd name="connsiteY44" fmla="*/ 1908 h 195860"/>
                <a:gd name="connsiteX45" fmla="*/ 250072 w 343392"/>
                <a:gd name="connsiteY45" fmla="*/ 2861 h 195860"/>
                <a:gd name="connsiteX46" fmla="*/ 241170 w 343392"/>
                <a:gd name="connsiteY46" fmla="*/ 4133 h 195860"/>
                <a:gd name="connsiteX47" fmla="*/ 234175 w 343392"/>
                <a:gd name="connsiteY47" fmla="*/ 5087 h 195860"/>
                <a:gd name="connsiteX48" fmla="*/ 224000 w 343392"/>
                <a:gd name="connsiteY48" fmla="*/ 6518 h 195860"/>
                <a:gd name="connsiteX49" fmla="*/ 214938 w 343392"/>
                <a:gd name="connsiteY49" fmla="*/ 7790 h 195860"/>
                <a:gd name="connsiteX50" fmla="*/ 206353 w 343392"/>
                <a:gd name="connsiteY50" fmla="*/ 8903 h 195860"/>
                <a:gd name="connsiteX51" fmla="*/ 197769 w 343392"/>
                <a:gd name="connsiteY51" fmla="*/ 10016 h 195860"/>
                <a:gd name="connsiteX52" fmla="*/ 190456 w 343392"/>
                <a:gd name="connsiteY52" fmla="*/ 10970 h 195860"/>
                <a:gd name="connsiteX53" fmla="*/ 186163 w 343392"/>
                <a:gd name="connsiteY53" fmla="*/ 12082 h 195860"/>
                <a:gd name="connsiteX54" fmla="*/ 181076 w 343392"/>
                <a:gd name="connsiteY54" fmla="*/ 14626 h 195860"/>
                <a:gd name="connsiteX55" fmla="*/ 173286 w 343392"/>
                <a:gd name="connsiteY55" fmla="*/ 18600 h 195860"/>
                <a:gd name="connsiteX56" fmla="*/ 165337 w 343392"/>
                <a:gd name="connsiteY56" fmla="*/ 22575 h 195860"/>
                <a:gd name="connsiteX57" fmla="*/ 161204 w 343392"/>
                <a:gd name="connsiteY57" fmla="*/ 24642 h 195860"/>
                <a:gd name="connsiteX58" fmla="*/ 156911 w 343392"/>
                <a:gd name="connsiteY58" fmla="*/ 29888 h 195860"/>
                <a:gd name="connsiteX59" fmla="*/ 154686 w 343392"/>
                <a:gd name="connsiteY59" fmla="*/ 32591 h 195860"/>
                <a:gd name="connsiteX60" fmla="*/ 150711 w 343392"/>
                <a:gd name="connsiteY60" fmla="*/ 37519 h 195860"/>
                <a:gd name="connsiteX61" fmla="*/ 147691 w 343392"/>
                <a:gd name="connsiteY61" fmla="*/ 41175 h 195860"/>
                <a:gd name="connsiteX62" fmla="*/ 144193 w 343392"/>
                <a:gd name="connsiteY62" fmla="*/ 45468 h 195860"/>
                <a:gd name="connsiteX63" fmla="*/ 142603 w 343392"/>
                <a:gd name="connsiteY63" fmla="*/ 49283 h 195860"/>
                <a:gd name="connsiteX64" fmla="*/ 140219 w 343392"/>
                <a:gd name="connsiteY64" fmla="*/ 55324 h 195860"/>
                <a:gd name="connsiteX65" fmla="*/ 138152 w 343392"/>
                <a:gd name="connsiteY65" fmla="*/ 56914 h 195860"/>
                <a:gd name="connsiteX66" fmla="*/ 134813 w 343392"/>
                <a:gd name="connsiteY66" fmla="*/ 58822 h 195860"/>
                <a:gd name="connsiteX67" fmla="*/ 131793 w 343392"/>
                <a:gd name="connsiteY67" fmla="*/ 60253 h 195860"/>
                <a:gd name="connsiteX68" fmla="*/ 127024 w 343392"/>
                <a:gd name="connsiteY68" fmla="*/ 60253 h 195860"/>
                <a:gd name="connsiteX69" fmla="*/ 124321 w 343392"/>
                <a:gd name="connsiteY69" fmla="*/ 56437 h 195860"/>
                <a:gd name="connsiteX70" fmla="*/ 121459 w 343392"/>
                <a:gd name="connsiteY70" fmla="*/ 52463 h 195860"/>
                <a:gd name="connsiteX71" fmla="*/ 120029 w 343392"/>
                <a:gd name="connsiteY71" fmla="*/ 50873 h 195860"/>
                <a:gd name="connsiteX72" fmla="*/ 118757 w 343392"/>
                <a:gd name="connsiteY72" fmla="*/ 50873 h 195860"/>
                <a:gd name="connsiteX73" fmla="*/ 113987 w 343392"/>
                <a:gd name="connsiteY73" fmla="*/ 51350 h 195860"/>
                <a:gd name="connsiteX74" fmla="*/ 108105 w 343392"/>
                <a:gd name="connsiteY74" fmla="*/ 51986 h 195860"/>
                <a:gd name="connsiteX75" fmla="*/ 101269 w 343392"/>
                <a:gd name="connsiteY75" fmla="*/ 51350 h 195860"/>
                <a:gd name="connsiteX76" fmla="*/ 93320 w 343392"/>
                <a:gd name="connsiteY76" fmla="*/ 50555 h 195860"/>
                <a:gd name="connsiteX77" fmla="*/ 85848 w 343392"/>
                <a:gd name="connsiteY77" fmla="*/ 49919 h 195860"/>
                <a:gd name="connsiteX78" fmla="*/ 82192 w 343392"/>
                <a:gd name="connsiteY78" fmla="*/ 49442 h 195860"/>
                <a:gd name="connsiteX79" fmla="*/ 77263 w 343392"/>
                <a:gd name="connsiteY79" fmla="*/ 46898 h 195860"/>
                <a:gd name="connsiteX80" fmla="*/ 75992 w 343392"/>
                <a:gd name="connsiteY80" fmla="*/ 46422 h 195860"/>
                <a:gd name="connsiteX81" fmla="*/ 74720 w 343392"/>
                <a:gd name="connsiteY81" fmla="*/ 46422 h 195860"/>
                <a:gd name="connsiteX82" fmla="*/ 68996 w 343392"/>
                <a:gd name="connsiteY82" fmla="*/ 46263 h 195860"/>
                <a:gd name="connsiteX83" fmla="*/ 63273 w 343392"/>
                <a:gd name="connsiteY83" fmla="*/ 46263 h 195860"/>
                <a:gd name="connsiteX84" fmla="*/ 57550 w 343392"/>
                <a:gd name="connsiteY84" fmla="*/ 47057 h 195860"/>
                <a:gd name="connsiteX85" fmla="*/ 51986 w 343392"/>
                <a:gd name="connsiteY85" fmla="*/ 46740 h 195860"/>
                <a:gd name="connsiteX86" fmla="*/ 46263 w 343392"/>
                <a:gd name="connsiteY86" fmla="*/ 47217 h 195860"/>
                <a:gd name="connsiteX87" fmla="*/ 44196 w 343392"/>
                <a:gd name="connsiteY87" fmla="*/ 48170 h 195860"/>
                <a:gd name="connsiteX88" fmla="*/ 41970 w 343392"/>
                <a:gd name="connsiteY88" fmla="*/ 48170 h 195860"/>
                <a:gd name="connsiteX89" fmla="*/ 40539 w 343392"/>
                <a:gd name="connsiteY89" fmla="*/ 48965 h 195860"/>
                <a:gd name="connsiteX90" fmla="*/ 39268 w 343392"/>
                <a:gd name="connsiteY90" fmla="*/ 49442 h 195860"/>
                <a:gd name="connsiteX91" fmla="*/ 37837 w 343392"/>
                <a:gd name="connsiteY91" fmla="*/ 48647 h 195860"/>
                <a:gd name="connsiteX92" fmla="*/ 36088 w 343392"/>
                <a:gd name="connsiteY92" fmla="*/ 48647 h 195860"/>
                <a:gd name="connsiteX93" fmla="*/ 33544 w 343392"/>
                <a:gd name="connsiteY93" fmla="*/ 48170 h 195860"/>
                <a:gd name="connsiteX94" fmla="*/ 31796 w 343392"/>
                <a:gd name="connsiteY94" fmla="*/ 46580 h 195860"/>
                <a:gd name="connsiteX95" fmla="*/ 30206 w 343392"/>
                <a:gd name="connsiteY95" fmla="*/ 45150 h 195860"/>
                <a:gd name="connsiteX96" fmla="*/ 28616 w 343392"/>
                <a:gd name="connsiteY96" fmla="*/ 44355 h 195860"/>
                <a:gd name="connsiteX97" fmla="*/ 26708 w 343392"/>
                <a:gd name="connsiteY97" fmla="*/ 43878 h 195860"/>
                <a:gd name="connsiteX98" fmla="*/ 25119 w 343392"/>
                <a:gd name="connsiteY98" fmla="*/ 43878 h 195860"/>
                <a:gd name="connsiteX99" fmla="*/ 23052 w 343392"/>
                <a:gd name="connsiteY99" fmla="*/ 44832 h 195860"/>
                <a:gd name="connsiteX100" fmla="*/ 21780 w 343392"/>
                <a:gd name="connsiteY100" fmla="*/ 45627 h 195860"/>
                <a:gd name="connsiteX101" fmla="*/ 18600 w 343392"/>
                <a:gd name="connsiteY101" fmla="*/ 48488 h 195860"/>
                <a:gd name="connsiteX102" fmla="*/ 18600 w 343392"/>
                <a:gd name="connsiteY102" fmla="*/ 49442 h 195860"/>
                <a:gd name="connsiteX103" fmla="*/ 19872 w 343392"/>
                <a:gd name="connsiteY103" fmla="*/ 51191 h 195860"/>
                <a:gd name="connsiteX104" fmla="*/ 19395 w 343392"/>
                <a:gd name="connsiteY104" fmla="*/ 51986 h 195860"/>
                <a:gd name="connsiteX105" fmla="*/ 17488 w 343392"/>
                <a:gd name="connsiteY105" fmla="*/ 52940 h 195860"/>
                <a:gd name="connsiteX106" fmla="*/ 16852 w 343392"/>
                <a:gd name="connsiteY106" fmla="*/ 55642 h 195860"/>
                <a:gd name="connsiteX107" fmla="*/ 16534 w 343392"/>
                <a:gd name="connsiteY107" fmla="*/ 57073 h 195860"/>
                <a:gd name="connsiteX108" fmla="*/ 16216 w 343392"/>
                <a:gd name="connsiteY108" fmla="*/ 60571 h 195860"/>
                <a:gd name="connsiteX109" fmla="*/ 17011 w 343392"/>
                <a:gd name="connsiteY109" fmla="*/ 63432 h 195860"/>
                <a:gd name="connsiteX110" fmla="*/ 18123 w 343392"/>
                <a:gd name="connsiteY110" fmla="*/ 64386 h 195860"/>
                <a:gd name="connsiteX111" fmla="*/ 18123 w 343392"/>
                <a:gd name="connsiteY111" fmla="*/ 65658 h 195860"/>
                <a:gd name="connsiteX112" fmla="*/ 17488 w 343392"/>
                <a:gd name="connsiteY112" fmla="*/ 68043 h 195860"/>
                <a:gd name="connsiteX113" fmla="*/ 15739 w 343392"/>
                <a:gd name="connsiteY113" fmla="*/ 68838 h 195860"/>
                <a:gd name="connsiteX114" fmla="*/ 14467 w 343392"/>
                <a:gd name="connsiteY114" fmla="*/ 71063 h 195860"/>
                <a:gd name="connsiteX115" fmla="*/ 13672 w 343392"/>
                <a:gd name="connsiteY115" fmla="*/ 72176 h 195860"/>
                <a:gd name="connsiteX116" fmla="*/ 12241 w 343392"/>
                <a:gd name="connsiteY116" fmla="*/ 73448 h 195860"/>
                <a:gd name="connsiteX117" fmla="*/ 6836 w 343392"/>
                <a:gd name="connsiteY117" fmla="*/ 77422 h 195860"/>
                <a:gd name="connsiteX118" fmla="*/ 7949 w 343392"/>
                <a:gd name="connsiteY118" fmla="*/ 87438 h 195860"/>
                <a:gd name="connsiteX119" fmla="*/ 4451 w 343392"/>
                <a:gd name="connsiteY119" fmla="*/ 98407 h 195860"/>
                <a:gd name="connsiteX120" fmla="*/ 6836 w 343392"/>
                <a:gd name="connsiteY120" fmla="*/ 106674 h 195860"/>
                <a:gd name="connsiteX121" fmla="*/ 6836 w 343392"/>
                <a:gd name="connsiteY121" fmla="*/ 107946 h 195860"/>
                <a:gd name="connsiteX122" fmla="*/ 6518 w 343392"/>
                <a:gd name="connsiteY122" fmla="*/ 109695 h 195860"/>
                <a:gd name="connsiteX123" fmla="*/ 5087 w 343392"/>
                <a:gd name="connsiteY123" fmla="*/ 108900 h 195860"/>
                <a:gd name="connsiteX124" fmla="*/ 3974 w 343392"/>
                <a:gd name="connsiteY124" fmla="*/ 107946 h 195860"/>
                <a:gd name="connsiteX125" fmla="*/ 2862 w 343392"/>
                <a:gd name="connsiteY125" fmla="*/ 110649 h 195860"/>
                <a:gd name="connsiteX126" fmla="*/ 8585 w 343392"/>
                <a:gd name="connsiteY126" fmla="*/ 113510 h 195860"/>
                <a:gd name="connsiteX127" fmla="*/ 9698 w 343392"/>
                <a:gd name="connsiteY127" fmla="*/ 117167 h 195860"/>
                <a:gd name="connsiteX128" fmla="*/ 10811 w 343392"/>
                <a:gd name="connsiteY128" fmla="*/ 119074 h 195860"/>
                <a:gd name="connsiteX129" fmla="*/ 10811 w 343392"/>
                <a:gd name="connsiteY129" fmla="*/ 120187 h 195860"/>
                <a:gd name="connsiteX130" fmla="*/ 10175 w 343392"/>
                <a:gd name="connsiteY130" fmla="*/ 121141 h 195860"/>
                <a:gd name="connsiteX131" fmla="*/ 10493 w 343392"/>
                <a:gd name="connsiteY131" fmla="*/ 122413 h 195860"/>
                <a:gd name="connsiteX132" fmla="*/ 11128 w 343392"/>
                <a:gd name="connsiteY132" fmla="*/ 123685 h 195860"/>
                <a:gd name="connsiteX133" fmla="*/ 13195 w 343392"/>
                <a:gd name="connsiteY133" fmla="*/ 130044 h 195860"/>
                <a:gd name="connsiteX134" fmla="*/ 13195 w 343392"/>
                <a:gd name="connsiteY134" fmla="*/ 130998 h 195860"/>
                <a:gd name="connsiteX135" fmla="*/ 12718 w 343392"/>
                <a:gd name="connsiteY135" fmla="*/ 132111 h 195860"/>
                <a:gd name="connsiteX136" fmla="*/ 13831 w 343392"/>
                <a:gd name="connsiteY136" fmla="*/ 136244 h 195860"/>
                <a:gd name="connsiteX137" fmla="*/ 15262 w 343392"/>
                <a:gd name="connsiteY137" fmla="*/ 140219 h 195860"/>
                <a:gd name="connsiteX138" fmla="*/ 15262 w 343392"/>
                <a:gd name="connsiteY138" fmla="*/ 145783 h 195860"/>
                <a:gd name="connsiteX139" fmla="*/ 19236 w 343392"/>
                <a:gd name="connsiteY139" fmla="*/ 150234 h 195860"/>
                <a:gd name="connsiteX140" fmla="*/ 20667 w 343392"/>
                <a:gd name="connsiteY140" fmla="*/ 155004 h 195860"/>
                <a:gd name="connsiteX141" fmla="*/ 20667 w 343392"/>
                <a:gd name="connsiteY141" fmla="*/ 156593 h 195860"/>
                <a:gd name="connsiteX142" fmla="*/ 19236 w 343392"/>
                <a:gd name="connsiteY142" fmla="*/ 167404 h 195860"/>
                <a:gd name="connsiteX143" fmla="*/ 26231 w 343392"/>
                <a:gd name="connsiteY143" fmla="*/ 179804 h 195860"/>
                <a:gd name="connsiteX144" fmla="*/ 26549 w 343392"/>
                <a:gd name="connsiteY144" fmla="*/ 183938 h 195860"/>
                <a:gd name="connsiteX145" fmla="*/ 30842 w 343392"/>
                <a:gd name="connsiteY145" fmla="*/ 182666 h 195860"/>
                <a:gd name="connsiteX146" fmla="*/ 36565 w 343392"/>
                <a:gd name="connsiteY146" fmla="*/ 184732 h 195860"/>
                <a:gd name="connsiteX147" fmla="*/ 39268 w 343392"/>
                <a:gd name="connsiteY147" fmla="*/ 186481 h 195860"/>
                <a:gd name="connsiteX148" fmla="*/ 41493 w 343392"/>
                <a:gd name="connsiteY148" fmla="*/ 186799 h 195860"/>
                <a:gd name="connsiteX149" fmla="*/ 44514 w 343392"/>
                <a:gd name="connsiteY149" fmla="*/ 185845 h 195860"/>
                <a:gd name="connsiteX150" fmla="*/ 48806 w 343392"/>
                <a:gd name="connsiteY150" fmla="*/ 185845 h 195860"/>
                <a:gd name="connsiteX151" fmla="*/ 51668 w 343392"/>
                <a:gd name="connsiteY151" fmla="*/ 184892 h 195860"/>
                <a:gd name="connsiteX152" fmla="*/ 59140 w 343392"/>
                <a:gd name="connsiteY152" fmla="*/ 180599 h 195860"/>
                <a:gd name="connsiteX153" fmla="*/ 63114 w 343392"/>
                <a:gd name="connsiteY153" fmla="*/ 182189 h 195860"/>
                <a:gd name="connsiteX154" fmla="*/ 66930 w 343392"/>
                <a:gd name="connsiteY154" fmla="*/ 181553 h 195860"/>
                <a:gd name="connsiteX155" fmla="*/ 71222 w 343392"/>
                <a:gd name="connsiteY155" fmla="*/ 180599 h 195860"/>
                <a:gd name="connsiteX156" fmla="*/ 73289 w 343392"/>
                <a:gd name="connsiteY156" fmla="*/ 177102 h 195860"/>
                <a:gd name="connsiteX157" fmla="*/ 74879 w 343392"/>
                <a:gd name="connsiteY157" fmla="*/ 175353 h 195860"/>
                <a:gd name="connsiteX158" fmla="*/ 81397 w 343392"/>
                <a:gd name="connsiteY158" fmla="*/ 173286 h 195860"/>
                <a:gd name="connsiteX159" fmla="*/ 85371 w 343392"/>
                <a:gd name="connsiteY159" fmla="*/ 168517 h 195860"/>
                <a:gd name="connsiteX160" fmla="*/ 88869 w 343392"/>
                <a:gd name="connsiteY160" fmla="*/ 165496 h 195860"/>
                <a:gd name="connsiteX161" fmla="*/ 96341 w 343392"/>
                <a:gd name="connsiteY161" fmla="*/ 163906 h 195860"/>
                <a:gd name="connsiteX162" fmla="*/ 104449 w 343392"/>
                <a:gd name="connsiteY162" fmla="*/ 163111 h 195860"/>
                <a:gd name="connsiteX163" fmla="*/ 113033 w 343392"/>
                <a:gd name="connsiteY163" fmla="*/ 163429 h 195860"/>
                <a:gd name="connsiteX164" fmla="*/ 117644 w 343392"/>
                <a:gd name="connsiteY164" fmla="*/ 162953 h 195860"/>
                <a:gd name="connsiteX165" fmla="*/ 121300 w 343392"/>
                <a:gd name="connsiteY165" fmla="*/ 161999 h 195860"/>
                <a:gd name="connsiteX166" fmla="*/ 126706 w 343392"/>
                <a:gd name="connsiteY166" fmla="*/ 159614 h 195860"/>
                <a:gd name="connsiteX167" fmla="*/ 134336 w 343392"/>
                <a:gd name="connsiteY167" fmla="*/ 157865 h 195860"/>
                <a:gd name="connsiteX168" fmla="*/ 139106 w 343392"/>
                <a:gd name="connsiteY168" fmla="*/ 156276 h 195860"/>
                <a:gd name="connsiteX169" fmla="*/ 145624 w 343392"/>
                <a:gd name="connsiteY169" fmla="*/ 150552 h 195860"/>
                <a:gd name="connsiteX170" fmla="*/ 151983 w 343392"/>
                <a:gd name="connsiteY170" fmla="*/ 147691 h 195860"/>
                <a:gd name="connsiteX171" fmla="*/ 153732 w 343392"/>
                <a:gd name="connsiteY171" fmla="*/ 146101 h 195860"/>
                <a:gd name="connsiteX172" fmla="*/ 155799 w 343392"/>
                <a:gd name="connsiteY172" fmla="*/ 145147 h 195860"/>
                <a:gd name="connsiteX173" fmla="*/ 164066 w 343392"/>
                <a:gd name="connsiteY173" fmla="*/ 146578 h 195860"/>
                <a:gd name="connsiteX174" fmla="*/ 168994 w 343392"/>
                <a:gd name="connsiteY174" fmla="*/ 146260 h 195860"/>
                <a:gd name="connsiteX175" fmla="*/ 173127 w 343392"/>
                <a:gd name="connsiteY175" fmla="*/ 145147 h 195860"/>
                <a:gd name="connsiteX176" fmla="*/ 175194 w 343392"/>
                <a:gd name="connsiteY176" fmla="*/ 145147 h 195860"/>
                <a:gd name="connsiteX177" fmla="*/ 178373 w 343392"/>
                <a:gd name="connsiteY177" fmla="*/ 142921 h 195860"/>
                <a:gd name="connsiteX178" fmla="*/ 182666 w 343392"/>
                <a:gd name="connsiteY178" fmla="*/ 138788 h 195860"/>
                <a:gd name="connsiteX179" fmla="*/ 184892 w 343392"/>
                <a:gd name="connsiteY179" fmla="*/ 136244 h 195860"/>
                <a:gd name="connsiteX180" fmla="*/ 186163 w 343392"/>
                <a:gd name="connsiteY180" fmla="*/ 133224 h 195860"/>
                <a:gd name="connsiteX181" fmla="*/ 187753 w 343392"/>
                <a:gd name="connsiteY181" fmla="*/ 131952 h 195860"/>
                <a:gd name="connsiteX182" fmla="*/ 194907 w 343392"/>
                <a:gd name="connsiteY182" fmla="*/ 127977 h 195860"/>
                <a:gd name="connsiteX183" fmla="*/ 200630 w 343392"/>
                <a:gd name="connsiteY183" fmla="*/ 125434 h 195860"/>
                <a:gd name="connsiteX184" fmla="*/ 210964 w 343392"/>
                <a:gd name="connsiteY184" fmla="*/ 122413 h 195860"/>
                <a:gd name="connsiteX185" fmla="*/ 218436 w 343392"/>
                <a:gd name="connsiteY185" fmla="*/ 121777 h 195860"/>
                <a:gd name="connsiteX186" fmla="*/ 223364 w 343392"/>
                <a:gd name="connsiteY186" fmla="*/ 119552 h 195860"/>
                <a:gd name="connsiteX187" fmla="*/ 228769 w 343392"/>
                <a:gd name="connsiteY187" fmla="*/ 116372 h 195860"/>
                <a:gd name="connsiteX188" fmla="*/ 242760 w 343392"/>
                <a:gd name="connsiteY188" fmla="*/ 113351 h 195860"/>
                <a:gd name="connsiteX189" fmla="*/ 251503 w 343392"/>
                <a:gd name="connsiteY189" fmla="*/ 110808 h 195860"/>
                <a:gd name="connsiteX190" fmla="*/ 259611 w 343392"/>
                <a:gd name="connsiteY190" fmla="*/ 107628 h 195860"/>
                <a:gd name="connsiteX191" fmla="*/ 261837 w 343392"/>
                <a:gd name="connsiteY191" fmla="*/ 106356 h 195860"/>
                <a:gd name="connsiteX192" fmla="*/ 263745 w 343392"/>
                <a:gd name="connsiteY192" fmla="*/ 104608 h 195860"/>
                <a:gd name="connsiteX193" fmla="*/ 266129 w 343392"/>
                <a:gd name="connsiteY193" fmla="*/ 103972 h 195860"/>
                <a:gd name="connsiteX194" fmla="*/ 269945 w 343392"/>
                <a:gd name="connsiteY194" fmla="*/ 101746 h 195860"/>
                <a:gd name="connsiteX195" fmla="*/ 273442 w 343392"/>
                <a:gd name="connsiteY195" fmla="*/ 100315 h 195860"/>
                <a:gd name="connsiteX196" fmla="*/ 277258 w 343392"/>
                <a:gd name="connsiteY196" fmla="*/ 98248 h 195860"/>
                <a:gd name="connsiteX197" fmla="*/ 277258 w 343392"/>
                <a:gd name="connsiteY197" fmla="*/ 95228 h 195860"/>
                <a:gd name="connsiteX198" fmla="*/ 275986 w 343392"/>
                <a:gd name="connsiteY198" fmla="*/ 89505 h 195860"/>
                <a:gd name="connsiteX199" fmla="*/ 277735 w 343392"/>
                <a:gd name="connsiteY199" fmla="*/ 83145 h 195860"/>
                <a:gd name="connsiteX200" fmla="*/ 280278 w 343392"/>
                <a:gd name="connsiteY200" fmla="*/ 79489 h 195860"/>
                <a:gd name="connsiteX201" fmla="*/ 283776 w 343392"/>
                <a:gd name="connsiteY201" fmla="*/ 76627 h 195860"/>
                <a:gd name="connsiteX202" fmla="*/ 287591 w 343392"/>
                <a:gd name="connsiteY202" fmla="*/ 74243 h 195860"/>
                <a:gd name="connsiteX203" fmla="*/ 302058 w 343392"/>
                <a:gd name="connsiteY203" fmla="*/ 68996 h 195860"/>
                <a:gd name="connsiteX204" fmla="*/ 300310 w 343392"/>
                <a:gd name="connsiteY204" fmla="*/ 65181 h 195860"/>
                <a:gd name="connsiteX205" fmla="*/ 298561 w 343392"/>
                <a:gd name="connsiteY205" fmla="*/ 61366 h 195860"/>
                <a:gd name="connsiteX206" fmla="*/ 334172 w 343392"/>
                <a:gd name="connsiteY206" fmla="*/ 185686 h 195860"/>
                <a:gd name="connsiteX207" fmla="*/ 326382 w 343392"/>
                <a:gd name="connsiteY207" fmla="*/ 185686 h 195860"/>
                <a:gd name="connsiteX208" fmla="*/ 323679 w 343392"/>
                <a:gd name="connsiteY208" fmla="*/ 186799 h 195860"/>
                <a:gd name="connsiteX209" fmla="*/ 321931 w 343392"/>
                <a:gd name="connsiteY209" fmla="*/ 186481 h 195860"/>
                <a:gd name="connsiteX210" fmla="*/ 318274 w 343392"/>
                <a:gd name="connsiteY210" fmla="*/ 184414 h 195860"/>
                <a:gd name="connsiteX211" fmla="*/ 315254 w 343392"/>
                <a:gd name="connsiteY211" fmla="*/ 184097 h 195860"/>
                <a:gd name="connsiteX212" fmla="*/ 312233 w 343392"/>
                <a:gd name="connsiteY212" fmla="*/ 185686 h 195860"/>
                <a:gd name="connsiteX213" fmla="*/ 311438 w 343392"/>
                <a:gd name="connsiteY213" fmla="*/ 186640 h 195860"/>
                <a:gd name="connsiteX214" fmla="*/ 310961 w 343392"/>
                <a:gd name="connsiteY214" fmla="*/ 187594 h 195860"/>
                <a:gd name="connsiteX215" fmla="*/ 308895 w 343392"/>
                <a:gd name="connsiteY215" fmla="*/ 189661 h 195860"/>
                <a:gd name="connsiteX216" fmla="*/ 314141 w 343392"/>
                <a:gd name="connsiteY216" fmla="*/ 192841 h 195860"/>
                <a:gd name="connsiteX217" fmla="*/ 317002 w 343392"/>
                <a:gd name="connsiteY217" fmla="*/ 195225 h 195860"/>
                <a:gd name="connsiteX218" fmla="*/ 320500 w 343392"/>
                <a:gd name="connsiteY218" fmla="*/ 195861 h 195860"/>
                <a:gd name="connsiteX219" fmla="*/ 332264 w 343392"/>
                <a:gd name="connsiteY219" fmla="*/ 194589 h 195860"/>
                <a:gd name="connsiteX220" fmla="*/ 336398 w 343392"/>
                <a:gd name="connsiteY220" fmla="*/ 192046 h 195860"/>
                <a:gd name="connsiteX221" fmla="*/ 340531 w 343392"/>
                <a:gd name="connsiteY221" fmla="*/ 190933 h 195860"/>
                <a:gd name="connsiteX222" fmla="*/ 341644 w 343392"/>
                <a:gd name="connsiteY222" fmla="*/ 189820 h 195860"/>
                <a:gd name="connsiteX223" fmla="*/ 343393 w 343392"/>
                <a:gd name="connsiteY223" fmla="*/ 189025 h 195860"/>
                <a:gd name="connsiteX224" fmla="*/ 334172 w 343392"/>
                <a:gd name="connsiteY224" fmla="*/ 185845 h 195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343392" h="195860">
                  <a:moveTo>
                    <a:pt x="5405" y="154209"/>
                  </a:moveTo>
                  <a:lnTo>
                    <a:pt x="4133" y="156593"/>
                  </a:lnTo>
                  <a:lnTo>
                    <a:pt x="6041" y="155639"/>
                  </a:lnTo>
                  <a:lnTo>
                    <a:pt x="7154" y="153891"/>
                  </a:lnTo>
                  <a:lnTo>
                    <a:pt x="6836" y="153891"/>
                  </a:lnTo>
                  <a:cubicBezTo>
                    <a:pt x="6836" y="153891"/>
                    <a:pt x="5564" y="154209"/>
                    <a:pt x="5564" y="154209"/>
                  </a:cubicBezTo>
                  <a:close/>
                  <a:moveTo>
                    <a:pt x="636" y="105879"/>
                  </a:moveTo>
                  <a:lnTo>
                    <a:pt x="0" y="108423"/>
                  </a:lnTo>
                  <a:lnTo>
                    <a:pt x="318" y="109536"/>
                  </a:lnTo>
                  <a:lnTo>
                    <a:pt x="1272" y="108900"/>
                  </a:lnTo>
                  <a:lnTo>
                    <a:pt x="1908" y="108105"/>
                  </a:lnTo>
                  <a:lnTo>
                    <a:pt x="2385" y="106992"/>
                  </a:lnTo>
                  <a:lnTo>
                    <a:pt x="1749" y="105085"/>
                  </a:lnTo>
                  <a:lnTo>
                    <a:pt x="795" y="105879"/>
                  </a:lnTo>
                  <a:close/>
                  <a:moveTo>
                    <a:pt x="4133" y="146737"/>
                  </a:moveTo>
                  <a:lnTo>
                    <a:pt x="5882" y="148327"/>
                  </a:lnTo>
                  <a:lnTo>
                    <a:pt x="6359" y="148327"/>
                  </a:lnTo>
                  <a:cubicBezTo>
                    <a:pt x="6359" y="148327"/>
                    <a:pt x="6677" y="147850"/>
                    <a:pt x="6677" y="147850"/>
                  </a:cubicBezTo>
                  <a:lnTo>
                    <a:pt x="6995" y="146737"/>
                  </a:lnTo>
                  <a:lnTo>
                    <a:pt x="5882" y="145147"/>
                  </a:lnTo>
                  <a:lnTo>
                    <a:pt x="3974" y="146896"/>
                  </a:lnTo>
                  <a:close/>
                  <a:moveTo>
                    <a:pt x="299038" y="61842"/>
                  </a:moveTo>
                  <a:lnTo>
                    <a:pt x="297289" y="58027"/>
                  </a:lnTo>
                  <a:lnTo>
                    <a:pt x="295540" y="54212"/>
                  </a:lnTo>
                  <a:lnTo>
                    <a:pt x="294268" y="51509"/>
                  </a:lnTo>
                  <a:lnTo>
                    <a:pt x="292202" y="50555"/>
                  </a:lnTo>
                  <a:lnTo>
                    <a:pt x="290930" y="47693"/>
                  </a:lnTo>
                  <a:lnTo>
                    <a:pt x="289658" y="44832"/>
                  </a:lnTo>
                  <a:lnTo>
                    <a:pt x="288386" y="41970"/>
                  </a:lnTo>
                  <a:lnTo>
                    <a:pt x="287114" y="39108"/>
                  </a:lnTo>
                  <a:lnTo>
                    <a:pt x="285843" y="36247"/>
                  </a:lnTo>
                  <a:lnTo>
                    <a:pt x="284571" y="33226"/>
                  </a:lnTo>
                  <a:lnTo>
                    <a:pt x="283299" y="30206"/>
                  </a:lnTo>
                  <a:lnTo>
                    <a:pt x="282027" y="27185"/>
                  </a:lnTo>
                  <a:lnTo>
                    <a:pt x="280755" y="24165"/>
                  </a:lnTo>
                  <a:lnTo>
                    <a:pt x="279484" y="21144"/>
                  </a:lnTo>
                  <a:lnTo>
                    <a:pt x="278212" y="18123"/>
                  </a:lnTo>
                  <a:lnTo>
                    <a:pt x="276940" y="15103"/>
                  </a:lnTo>
                  <a:lnTo>
                    <a:pt x="275668" y="12082"/>
                  </a:lnTo>
                  <a:lnTo>
                    <a:pt x="274396" y="9062"/>
                  </a:lnTo>
                  <a:lnTo>
                    <a:pt x="273124" y="6041"/>
                  </a:lnTo>
                  <a:lnTo>
                    <a:pt x="271853" y="3021"/>
                  </a:lnTo>
                  <a:lnTo>
                    <a:pt x="270581" y="0"/>
                  </a:lnTo>
                  <a:lnTo>
                    <a:pt x="263904" y="954"/>
                  </a:lnTo>
                  <a:lnTo>
                    <a:pt x="257386" y="1908"/>
                  </a:lnTo>
                  <a:lnTo>
                    <a:pt x="250072" y="2861"/>
                  </a:lnTo>
                  <a:lnTo>
                    <a:pt x="241170" y="4133"/>
                  </a:lnTo>
                  <a:lnTo>
                    <a:pt x="234175" y="5087"/>
                  </a:lnTo>
                  <a:lnTo>
                    <a:pt x="224000" y="6518"/>
                  </a:lnTo>
                  <a:lnTo>
                    <a:pt x="214938" y="7790"/>
                  </a:lnTo>
                  <a:lnTo>
                    <a:pt x="206353" y="8903"/>
                  </a:lnTo>
                  <a:lnTo>
                    <a:pt x="197769" y="10016"/>
                  </a:lnTo>
                  <a:lnTo>
                    <a:pt x="190456" y="10970"/>
                  </a:lnTo>
                  <a:lnTo>
                    <a:pt x="186163" y="12082"/>
                  </a:lnTo>
                  <a:lnTo>
                    <a:pt x="181076" y="14626"/>
                  </a:lnTo>
                  <a:lnTo>
                    <a:pt x="173286" y="18600"/>
                  </a:lnTo>
                  <a:lnTo>
                    <a:pt x="165337" y="22575"/>
                  </a:lnTo>
                  <a:lnTo>
                    <a:pt x="161204" y="24642"/>
                  </a:lnTo>
                  <a:lnTo>
                    <a:pt x="156911" y="29888"/>
                  </a:lnTo>
                  <a:lnTo>
                    <a:pt x="154686" y="32591"/>
                  </a:lnTo>
                  <a:lnTo>
                    <a:pt x="150711" y="37519"/>
                  </a:lnTo>
                  <a:lnTo>
                    <a:pt x="147691" y="41175"/>
                  </a:lnTo>
                  <a:lnTo>
                    <a:pt x="144193" y="45468"/>
                  </a:lnTo>
                  <a:lnTo>
                    <a:pt x="142603" y="49283"/>
                  </a:lnTo>
                  <a:lnTo>
                    <a:pt x="140219" y="55324"/>
                  </a:lnTo>
                  <a:lnTo>
                    <a:pt x="138152" y="56914"/>
                  </a:lnTo>
                  <a:lnTo>
                    <a:pt x="134813" y="58822"/>
                  </a:lnTo>
                  <a:lnTo>
                    <a:pt x="131793" y="60253"/>
                  </a:lnTo>
                  <a:lnTo>
                    <a:pt x="127024" y="60253"/>
                  </a:lnTo>
                  <a:cubicBezTo>
                    <a:pt x="127024" y="60253"/>
                    <a:pt x="124321" y="56437"/>
                    <a:pt x="124321" y="56437"/>
                  </a:cubicBezTo>
                  <a:lnTo>
                    <a:pt x="121459" y="52463"/>
                  </a:lnTo>
                  <a:lnTo>
                    <a:pt x="120029" y="50873"/>
                  </a:lnTo>
                  <a:lnTo>
                    <a:pt x="118757" y="50873"/>
                  </a:lnTo>
                  <a:cubicBezTo>
                    <a:pt x="118757" y="50873"/>
                    <a:pt x="113987" y="51350"/>
                    <a:pt x="113987" y="51350"/>
                  </a:cubicBezTo>
                  <a:lnTo>
                    <a:pt x="108105" y="51986"/>
                  </a:lnTo>
                  <a:lnTo>
                    <a:pt x="101269" y="51350"/>
                  </a:lnTo>
                  <a:lnTo>
                    <a:pt x="93320" y="50555"/>
                  </a:lnTo>
                  <a:lnTo>
                    <a:pt x="85848" y="49919"/>
                  </a:lnTo>
                  <a:lnTo>
                    <a:pt x="82192" y="49442"/>
                  </a:lnTo>
                  <a:lnTo>
                    <a:pt x="77263" y="46898"/>
                  </a:lnTo>
                  <a:lnTo>
                    <a:pt x="75992" y="46422"/>
                  </a:lnTo>
                  <a:lnTo>
                    <a:pt x="74720" y="46422"/>
                  </a:lnTo>
                  <a:cubicBezTo>
                    <a:pt x="74720" y="46422"/>
                    <a:pt x="68996" y="46263"/>
                    <a:pt x="68996" y="46263"/>
                  </a:cubicBezTo>
                  <a:lnTo>
                    <a:pt x="63273" y="46263"/>
                  </a:lnTo>
                  <a:cubicBezTo>
                    <a:pt x="63273" y="46263"/>
                    <a:pt x="57550" y="47057"/>
                    <a:pt x="57550" y="47057"/>
                  </a:cubicBezTo>
                  <a:lnTo>
                    <a:pt x="51986" y="46740"/>
                  </a:lnTo>
                  <a:lnTo>
                    <a:pt x="46263" y="47217"/>
                  </a:lnTo>
                  <a:lnTo>
                    <a:pt x="44196" y="48170"/>
                  </a:lnTo>
                  <a:lnTo>
                    <a:pt x="41970" y="48170"/>
                  </a:lnTo>
                  <a:cubicBezTo>
                    <a:pt x="41970" y="48170"/>
                    <a:pt x="40539" y="48965"/>
                    <a:pt x="40539" y="48965"/>
                  </a:cubicBezTo>
                  <a:lnTo>
                    <a:pt x="39268" y="49442"/>
                  </a:lnTo>
                  <a:lnTo>
                    <a:pt x="37837" y="48647"/>
                  </a:lnTo>
                  <a:lnTo>
                    <a:pt x="36088" y="48647"/>
                  </a:lnTo>
                  <a:cubicBezTo>
                    <a:pt x="36088" y="48647"/>
                    <a:pt x="33544" y="48170"/>
                    <a:pt x="33544" y="48170"/>
                  </a:cubicBezTo>
                  <a:lnTo>
                    <a:pt x="31796" y="46580"/>
                  </a:lnTo>
                  <a:lnTo>
                    <a:pt x="30206" y="45150"/>
                  </a:lnTo>
                  <a:lnTo>
                    <a:pt x="28616" y="44355"/>
                  </a:lnTo>
                  <a:lnTo>
                    <a:pt x="26708" y="43878"/>
                  </a:lnTo>
                  <a:lnTo>
                    <a:pt x="25119" y="43878"/>
                  </a:lnTo>
                  <a:cubicBezTo>
                    <a:pt x="25119" y="43878"/>
                    <a:pt x="23052" y="44832"/>
                    <a:pt x="23052" y="44832"/>
                  </a:cubicBezTo>
                  <a:lnTo>
                    <a:pt x="21780" y="45627"/>
                  </a:lnTo>
                  <a:lnTo>
                    <a:pt x="18600" y="48488"/>
                  </a:lnTo>
                  <a:lnTo>
                    <a:pt x="18600" y="49442"/>
                  </a:lnTo>
                  <a:cubicBezTo>
                    <a:pt x="18600" y="49442"/>
                    <a:pt x="19872" y="51191"/>
                    <a:pt x="19872" y="51191"/>
                  </a:cubicBezTo>
                  <a:lnTo>
                    <a:pt x="19395" y="51986"/>
                  </a:lnTo>
                  <a:lnTo>
                    <a:pt x="17488" y="52940"/>
                  </a:lnTo>
                  <a:lnTo>
                    <a:pt x="16852" y="55642"/>
                  </a:lnTo>
                  <a:lnTo>
                    <a:pt x="16534" y="57073"/>
                  </a:lnTo>
                  <a:lnTo>
                    <a:pt x="16216" y="60571"/>
                  </a:lnTo>
                  <a:lnTo>
                    <a:pt x="17011" y="63432"/>
                  </a:lnTo>
                  <a:lnTo>
                    <a:pt x="18123" y="64386"/>
                  </a:lnTo>
                  <a:lnTo>
                    <a:pt x="18123" y="65658"/>
                  </a:lnTo>
                  <a:cubicBezTo>
                    <a:pt x="18123" y="65658"/>
                    <a:pt x="17488" y="68043"/>
                    <a:pt x="17488" y="68043"/>
                  </a:cubicBezTo>
                  <a:lnTo>
                    <a:pt x="15739" y="68838"/>
                  </a:lnTo>
                  <a:lnTo>
                    <a:pt x="14467" y="71063"/>
                  </a:lnTo>
                  <a:lnTo>
                    <a:pt x="13672" y="72176"/>
                  </a:lnTo>
                  <a:lnTo>
                    <a:pt x="12241" y="73448"/>
                  </a:lnTo>
                  <a:lnTo>
                    <a:pt x="6836" y="77422"/>
                  </a:lnTo>
                  <a:lnTo>
                    <a:pt x="7949" y="87438"/>
                  </a:lnTo>
                  <a:lnTo>
                    <a:pt x="4451" y="98407"/>
                  </a:lnTo>
                  <a:lnTo>
                    <a:pt x="6836" y="106674"/>
                  </a:lnTo>
                  <a:lnTo>
                    <a:pt x="6836" y="107946"/>
                  </a:lnTo>
                  <a:cubicBezTo>
                    <a:pt x="6836" y="107946"/>
                    <a:pt x="6518" y="109695"/>
                    <a:pt x="6518" y="109695"/>
                  </a:cubicBezTo>
                  <a:lnTo>
                    <a:pt x="5087" y="108900"/>
                  </a:lnTo>
                  <a:lnTo>
                    <a:pt x="3974" y="107946"/>
                  </a:lnTo>
                  <a:lnTo>
                    <a:pt x="2862" y="110649"/>
                  </a:lnTo>
                  <a:lnTo>
                    <a:pt x="8585" y="113510"/>
                  </a:lnTo>
                  <a:lnTo>
                    <a:pt x="9698" y="117167"/>
                  </a:lnTo>
                  <a:lnTo>
                    <a:pt x="10811" y="119074"/>
                  </a:lnTo>
                  <a:lnTo>
                    <a:pt x="10811" y="120187"/>
                  </a:lnTo>
                  <a:cubicBezTo>
                    <a:pt x="10811" y="120187"/>
                    <a:pt x="10175" y="121141"/>
                    <a:pt x="10175" y="121141"/>
                  </a:cubicBezTo>
                  <a:lnTo>
                    <a:pt x="10493" y="122413"/>
                  </a:lnTo>
                  <a:lnTo>
                    <a:pt x="11128" y="123685"/>
                  </a:lnTo>
                  <a:lnTo>
                    <a:pt x="13195" y="130044"/>
                  </a:lnTo>
                  <a:lnTo>
                    <a:pt x="13195" y="130998"/>
                  </a:lnTo>
                  <a:cubicBezTo>
                    <a:pt x="13195" y="130998"/>
                    <a:pt x="12718" y="132111"/>
                    <a:pt x="12718" y="132111"/>
                  </a:cubicBezTo>
                  <a:lnTo>
                    <a:pt x="13831" y="136244"/>
                  </a:lnTo>
                  <a:lnTo>
                    <a:pt x="15262" y="140219"/>
                  </a:lnTo>
                  <a:lnTo>
                    <a:pt x="15262" y="145783"/>
                  </a:lnTo>
                  <a:cubicBezTo>
                    <a:pt x="15262" y="145783"/>
                    <a:pt x="19236" y="150234"/>
                    <a:pt x="19236" y="150234"/>
                  </a:cubicBezTo>
                  <a:lnTo>
                    <a:pt x="20667" y="155004"/>
                  </a:lnTo>
                  <a:lnTo>
                    <a:pt x="20667" y="156593"/>
                  </a:lnTo>
                  <a:cubicBezTo>
                    <a:pt x="20667" y="156593"/>
                    <a:pt x="19236" y="167404"/>
                    <a:pt x="19236" y="167404"/>
                  </a:cubicBezTo>
                  <a:lnTo>
                    <a:pt x="26231" y="179804"/>
                  </a:lnTo>
                  <a:lnTo>
                    <a:pt x="26549" y="183938"/>
                  </a:lnTo>
                  <a:lnTo>
                    <a:pt x="30842" y="182666"/>
                  </a:lnTo>
                  <a:lnTo>
                    <a:pt x="36565" y="184732"/>
                  </a:lnTo>
                  <a:lnTo>
                    <a:pt x="39268" y="186481"/>
                  </a:lnTo>
                  <a:lnTo>
                    <a:pt x="41493" y="186799"/>
                  </a:lnTo>
                  <a:lnTo>
                    <a:pt x="44514" y="185845"/>
                  </a:lnTo>
                  <a:lnTo>
                    <a:pt x="48806" y="185845"/>
                  </a:lnTo>
                  <a:cubicBezTo>
                    <a:pt x="48806" y="185845"/>
                    <a:pt x="51668" y="184892"/>
                    <a:pt x="51668" y="184892"/>
                  </a:cubicBezTo>
                  <a:lnTo>
                    <a:pt x="59140" y="180599"/>
                  </a:lnTo>
                  <a:lnTo>
                    <a:pt x="63114" y="182189"/>
                  </a:lnTo>
                  <a:lnTo>
                    <a:pt x="66930" y="181553"/>
                  </a:lnTo>
                  <a:lnTo>
                    <a:pt x="71222" y="180599"/>
                  </a:lnTo>
                  <a:lnTo>
                    <a:pt x="73289" y="177102"/>
                  </a:lnTo>
                  <a:lnTo>
                    <a:pt x="74879" y="175353"/>
                  </a:lnTo>
                  <a:lnTo>
                    <a:pt x="81397" y="173286"/>
                  </a:lnTo>
                  <a:lnTo>
                    <a:pt x="85371" y="168517"/>
                  </a:lnTo>
                  <a:lnTo>
                    <a:pt x="88869" y="165496"/>
                  </a:lnTo>
                  <a:lnTo>
                    <a:pt x="96341" y="163906"/>
                  </a:lnTo>
                  <a:lnTo>
                    <a:pt x="104449" y="163111"/>
                  </a:lnTo>
                  <a:lnTo>
                    <a:pt x="113033" y="163429"/>
                  </a:lnTo>
                  <a:lnTo>
                    <a:pt x="117644" y="162953"/>
                  </a:lnTo>
                  <a:lnTo>
                    <a:pt x="121300" y="161999"/>
                  </a:lnTo>
                  <a:lnTo>
                    <a:pt x="126706" y="159614"/>
                  </a:lnTo>
                  <a:lnTo>
                    <a:pt x="134336" y="157865"/>
                  </a:lnTo>
                  <a:lnTo>
                    <a:pt x="139106" y="156276"/>
                  </a:lnTo>
                  <a:lnTo>
                    <a:pt x="145624" y="150552"/>
                  </a:lnTo>
                  <a:lnTo>
                    <a:pt x="151983" y="147691"/>
                  </a:lnTo>
                  <a:lnTo>
                    <a:pt x="153732" y="146101"/>
                  </a:lnTo>
                  <a:lnTo>
                    <a:pt x="155799" y="145147"/>
                  </a:lnTo>
                  <a:lnTo>
                    <a:pt x="164066" y="146578"/>
                  </a:lnTo>
                  <a:lnTo>
                    <a:pt x="168994" y="146260"/>
                  </a:lnTo>
                  <a:lnTo>
                    <a:pt x="173127" y="145147"/>
                  </a:lnTo>
                  <a:lnTo>
                    <a:pt x="175194" y="145147"/>
                  </a:lnTo>
                  <a:cubicBezTo>
                    <a:pt x="175194" y="145147"/>
                    <a:pt x="178373" y="142921"/>
                    <a:pt x="178373" y="142921"/>
                  </a:cubicBezTo>
                  <a:lnTo>
                    <a:pt x="182666" y="138788"/>
                  </a:lnTo>
                  <a:lnTo>
                    <a:pt x="184892" y="136244"/>
                  </a:lnTo>
                  <a:lnTo>
                    <a:pt x="186163" y="133224"/>
                  </a:lnTo>
                  <a:lnTo>
                    <a:pt x="187753" y="131952"/>
                  </a:lnTo>
                  <a:lnTo>
                    <a:pt x="194907" y="127977"/>
                  </a:lnTo>
                  <a:lnTo>
                    <a:pt x="200630" y="125434"/>
                  </a:lnTo>
                  <a:lnTo>
                    <a:pt x="210964" y="122413"/>
                  </a:lnTo>
                  <a:lnTo>
                    <a:pt x="218436" y="121777"/>
                  </a:lnTo>
                  <a:lnTo>
                    <a:pt x="223364" y="119552"/>
                  </a:lnTo>
                  <a:lnTo>
                    <a:pt x="228769" y="116372"/>
                  </a:lnTo>
                  <a:lnTo>
                    <a:pt x="242760" y="113351"/>
                  </a:lnTo>
                  <a:lnTo>
                    <a:pt x="251503" y="110808"/>
                  </a:lnTo>
                  <a:lnTo>
                    <a:pt x="259611" y="107628"/>
                  </a:lnTo>
                  <a:lnTo>
                    <a:pt x="261837" y="106356"/>
                  </a:lnTo>
                  <a:lnTo>
                    <a:pt x="263745" y="104608"/>
                  </a:lnTo>
                  <a:lnTo>
                    <a:pt x="266129" y="103972"/>
                  </a:lnTo>
                  <a:lnTo>
                    <a:pt x="269945" y="101746"/>
                  </a:lnTo>
                  <a:lnTo>
                    <a:pt x="273442" y="100315"/>
                  </a:lnTo>
                  <a:lnTo>
                    <a:pt x="277258" y="98248"/>
                  </a:lnTo>
                  <a:lnTo>
                    <a:pt x="277258" y="95228"/>
                  </a:lnTo>
                  <a:cubicBezTo>
                    <a:pt x="277258" y="95228"/>
                    <a:pt x="275986" y="89505"/>
                    <a:pt x="275986" y="89505"/>
                  </a:cubicBezTo>
                  <a:lnTo>
                    <a:pt x="277735" y="83145"/>
                  </a:lnTo>
                  <a:lnTo>
                    <a:pt x="280278" y="79489"/>
                  </a:lnTo>
                  <a:lnTo>
                    <a:pt x="283776" y="76627"/>
                  </a:lnTo>
                  <a:lnTo>
                    <a:pt x="287591" y="74243"/>
                  </a:lnTo>
                  <a:lnTo>
                    <a:pt x="302058" y="68996"/>
                  </a:lnTo>
                  <a:lnTo>
                    <a:pt x="300310" y="65181"/>
                  </a:lnTo>
                  <a:lnTo>
                    <a:pt x="298561" y="61366"/>
                  </a:lnTo>
                  <a:close/>
                  <a:moveTo>
                    <a:pt x="334172" y="185686"/>
                  </a:moveTo>
                  <a:lnTo>
                    <a:pt x="326382" y="185686"/>
                  </a:lnTo>
                  <a:cubicBezTo>
                    <a:pt x="326382" y="185686"/>
                    <a:pt x="323679" y="186799"/>
                    <a:pt x="323679" y="186799"/>
                  </a:cubicBezTo>
                  <a:lnTo>
                    <a:pt x="321931" y="186481"/>
                  </a:lnTo>
                  <a:lnTo>
                    <a:pt x="318274" y="184414"/>
                  </a:lnTo>
                  <a:lnTo>
                    <a:pt x="315254" y="184097"/>
                  </a:lnTo>
                  <a:lnTo>
                    <a:pt x="312233" y="185686"/>
                  </a:lnTo>
                  <a:lnTo>
                    <a:pt x="311438" y="186640"/>
                  </a:lnTo>
                  <a:lnTo>
                    <a:pt x="310961" y="187594"/>
                  </a:lnTo>
                  <a:lnTo>
                    <a:pt x="308895" y="189661"/>
                  </a:lnTo>
                  <a:lnTo>
                    <a:pt x="314141" y="192841"/>
                  </a:lnTo>
                  <a:lnTo>
                    <a:pt x="317002" y="195225"/>
                  </a:lnTo>
                  <a:lnTo>
                    <a:pt x="320500" y="195861"/>
                  </a:lnTo>
                  <a:lnTo>
                    <a:pt x="332264" y="194589"/>
                  </a:lnTo>
                  <a:lnTo>
                    <a:pt x="336398" y="192046"/>
                  </a:lnTo>
                  <a:lnTo>
                    <a:pt x="340531" y="190933"/>
                  </a:lnTo>
                  <a:lnTo>
                    <a:pt x="341644" y="189820"/>
                  </a:lnTo>
                  <a:lnTo>
                    <a:pt x="343393" y="189025"/>
                  </a:lnTo>
                  <a:lnTo>
                    <a:pt x="334172" y="18584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8" name="Freeform: Shape 5107">
              <a:extLst>
                <a:ext uri="{FF2B5EF4-FFF2-40B4-BE49-F238E27FC236}">
                  <a16:creationId xmlns:a16="http://schemas.microsoft.com/office/drawing/2014/main" id="{1CD2FE19-A41B-9937-76A7-7588A0A14D58}"/>
                </a:ext>
              </a:extLst>
            </p:cNvPr>
            <p:cNvSpPr/>
            <p:nvPr/>
          </p:nvSpPr>
          <p:spPr>
            <a:xfrm>
              <a:off x="1767503" y="2611692"/>
              <a:ext cx="49442" cy="48647"/>
            </a:xfrm>
            <a:custGeom>
              <a:avLst/>
              <a:gdLst>
                <a:gd name="connsiteX0" fmla="*/ 48647 w 49442"/>
                <a:gd name="connsiteY0" fmla="*/ 20031 h 48647"/>
                <a:gd name="connsiteX1" fmla="*/ 46898 w 49442"/>
                <a:gd name="connsiteY1" fmla="*/ 20031 h 48647"/>
                <a:gd name="connsiteX2" fmla="*/ 39109 w 49442"/>
                <a:gd name="connsiteY2" fmla="*/ 17647 h 48647"/>
                <a:gd name="connsiteX3" fmla="*/ 39426 w 49442"/>
                <a:gd name="connsiteY3" fmla="*/ 14944 h 48647"/>
                <a:gd name="connsiteX4" fmla="*/ 37042 w 49442"/>
                <a:gd name="connsiteY4" fmla="*/ 13354 h 48647"/>
                <a:gd name="connsiteX5" fmla="*/ 34657 w 49442"/>
                <a:gd name="connsiteY5" fmla="*/ 12082 h 48647"/>
                <a:gd name="connsiteX6" fmla="*/ 34180 w 49442"/>
                <a:gd name="connsiteY6" fmla="*/ 10493 h 48647"/>
                <a:gd name="connsiteX7" fmla="*/ 31478 w 49442"/>
                <a:gd name="connsiteY7" fmla="*/ 7472 h 48647"/>
                <a:gd name="connsiteX8" fmla="*/ 29411 w 49442"/>
                <a:gd name="connsiteY8" fmla="*/ 5882 h 48647"/>
                <a:gd name="connsiteX9" fmla="*/ 26867 w 49442"/>
                <a:gd name="connsiteY9" fmla="*/ 5087 h 48647"/>
                <a:gd name="connsiteX10" fmla="*/ 24642 w 49442"/>
                <a:gd name="connsiteY10" fmla="*/ 3816 h 48647"/>
                <a:gd name="connsiteX11" fmla="*/ 23370 w 49442"/>
                <a:gd name="connsiteY11" fmla="*/ 3021 h 48647"/>
                <a:gd name="connsiteX12" fmla="*/ 22734 w 49442"/>
                <a:gd name="connsiteY12" fmla="*/ 1590 h 48647"/>
                <a:gd name="connsiteX13" fmla="*/ 22734 w 49442"/>
                <a:gd name="connsiteY13" fmla="*/ 795 h 48647"/>
                <a:gd name="connsiteX14" fmla="*/ 22098 w 49442"/>
                <a:gd name="connsiteY14" fmla="*/ 0 h 48647"/>
                <a:gd name="connsiteX15" fmla="*/ 20985 w 49442"/>
                <a:gd name="connsiteY15" fmla="*/ 0 h 48647"/>
                <a:gd name="connsiteX16" fmla="*/ 19236 w 49442"/>
                <a:gd name="connsiteY16" fmla="*/ 1113 h 48647"/>
                <a:gd name="connsiteX17" fmla="*/ 17011 w 49442"/>
                <a:gd name="connsiteY17" fmla="*/ 2067 h 48647"/>
                <a:gd name="connsiteX18" fmla="*/ 16693 w 49442"/>
                <a:gd name="connsiteY18" fmla="*/ 2862 h 48647"/>
                <a:gd name="connsiteX19" fmla="*/ 17488 w 49442"/>
                <a:gd name="connsiteY19" fmla="*/ 4451 h 48647"/>
                <a:gd name="connsiteX20" fmla="*/ 17964 w 49442"/>
                <a:gd name="connsiteY20" fmla="*/ 5564 h 48647"/>
                <a:gd name="connsiteX21" fmla="*/ 17805 w 49442"/>
                <a:gd name="connsiteY21" fmla="*/ 6518 h 48647"/>
                <a:gd name="connsiteX22" fmla="*/ 17011 w 49442"/>
                <a:gd name="connsiteY22" fmla="*/ 7790 h 48647"/>
                <a:gd name="connsiteX23" fmla="*/ 12718 w 49442"/>
                <a:gd name="connsiteY23" fmla="*/ 10652 h 48647"/>
                <a:gd name="connsiteX24" fmla="*/ 12241 w 49442"/>
                <a:gd name="connsiteY24" fmla="*/ 11605 h 48647"/>
                <a:gd name="connsiteX25" fmla="*/ 13036 w 49442"/>
                <a:gd name="connsiteY25" fmla="*/ 13195 h 48647"/>
                <a:gd name="connsiteX26" fmla="*/ 12559 w 49442"/>
                <a:gd name="connsiteY26" fmla="*/ 13990 h 48647"/>
                <a:gd name="connsiteX27" fmla="*/ 9062 w 49442"/>
                <a:gd name="connsiteY27" fmla="*/ 14944 h 48647"/>
                <a:gd name="connsiteX28" fmla="*/ 5246 w 49442"/>
                <a:gd name="connsiteY28" fmla="*/ 16057 h 48647"/>
                <a:gd name="connsiteX29" fmla="*/ 4610 w 49442"/>
                <a:gd name="connsiteY29" fmla="*/ 17488 h 48647"/>
                <a:gd name="connsiteX30" fmla="*/ 2862 w 49442"/>
                <a:gd name="connsiteY30" fmla="*/ 17329 h 48647"/>
                <a:gd name="connsiteX31" fmla="*/ 636 w 49442"/>
                <a:gd name="connsiteY31" fmla="*/ 17329 h 48647"/>
                <a:gd name="connsiteX32" fmla="*/ 0 w 49442"/>
                <a:gd name="connsiteY32" fmla="*/ 18282 h 48647"/>
                <a:gd name="connsiteX33" fmla="*/ 954 w 49442"/>
                <a:gd name="connsiteY33" fmla="*/ 19872 h 48647"/>
                <a:gd name="connsiteX34" fmla="*/ 1749 w 49442"/>
                <a:gd name="connsiteY34" fmla="*/ 21780 h 48647"/>
                <a:gd name="connsiteX35" fmla="*/ 1113 w 49442"/>
                <a:gd name="connsiteY35" fmla="*/ 24324 h 48647"/>
                <a:gd name="connsiteX36" fmla="*/ 954 w 49442"/>
                <a:gd name="connsiteY36" fmla="*/ 24642 h 48647"/>
                <a:gd name="connsiteX37" fmla="*/ 2067 w 49442"/>
                <a:gd name="connsiteY37" fmla="*/ 25437 h 48647"/>
                <a:gd name="connsiteX38" fmla="*/ 4451 w 49442"/>
                <a:gd name="connsiteY38" fmla="*/ 28934 h 48647"/>
                <a:gd name="connsiteX39" fmla="*/ 6041 w 49442"/>
                <a:gd name="connsiteY39" fmla="*/ 31955 h 48647"/>
                <a:gd name="connsiteX40" fmla="*/ 9062 w 49442"/>
                <a:gd name="connsiteY40" fmla="*/ 32909 h 48647"/>
                <a:gd name="connsiteX41" fmla="*/ 10811 w 49442"/>
                <a:gd name="connsiteY41" fmla="*/ 34180 h 48647"/>
                <a:gd name="connsiteX42" fmla="*/ 13036 w 49442"/>
                <a:gd name="connsiteY42" fmla="*/ 35929 h 48647"/>
                <a:gd name="connsiteX43" fmla="*/ 14149 w 49442"/>
                <a:gd name="connsiteY43" fmla="*/ 37678 h 48647"/>
                <a:gd name="connsiteX44" fmla="*/ 15580 w 49442"/>
                <a:gd name="connsiteY44" fmla="*/ 43083 h 48647"/>
                <a:gd name="connsiteX45" fmla="*/ 15739 w 49442"/>
                <a:gd name="connsiteY45" fmla="*/ 46422 h 48647"/>
                <a:gd name="connsiteX46" fmla="*/ 15421 w 49442"/>
                <a:gd name="connsiteY46" fmla="*/ 47852 h 48647"/>
                <a:gd name="connsiteX47" fmla="*/ 15739 w 49442"/>
                <a:gd name="connsiteY47" fmla="*/ 48170 h 48647"/>
                <a:gd name="connsiteX48" fmla="*/ 19077 w 49442"/>
                <a:gd name="connsiteY48" fmla="*/ 48647 h 48647"/>
                <a:gd name="connsiteX49" fmla="*/ 19872 w 49442"/>
                <a:gd name="connsiteY49" fmla="*/ 47852 h 48647"/>
                <a:gd name="connsiteX50" fmla="*/ 20508 w 49442"/>
                <a:gd name="connsiteY50" fmla="*/ 46898 h 48647"/>
                <a:gd name="connsiteX51" fmla="*/ 20667 w 49442"/>
                <a:gd name="connsiteY51" fmla="*/ 42924 h 48647"/>
                <a:gd name="connsiteX52" fmla="*/ 21462 w 49442"/>
                <a:gd name="connsiteY52" fmla="*/ 41175 h 48647"/>
                <a:gd name="connsiteX53" fmla="*/ 29570 w 49442"/>
                <a:gd name="connsiteY53" fmla="*/ 37678 h 48647"/>
                <a:gd name="connsiteX54" fmla="*/ 31955 w 49442"/>
                <a:gd name="connsiteY54" fmla="*/ 37519 h 48647"/>
                <a:gd name="connsiteX55" fmla="*/ 33703 w 49442"/>
                <a:gd name="connsiteY55" fmla="*/ 39109 h 48647"/>
                <a:gd name="connsiteX56" fmla="*/ 35134 w 49442"/>
                <a:gd name="connsiteY56" fmla="*/ 40221 h 48647"/>
                <a:gd name="connsiteX57" fmla="*/ 36088 w 49442"/>
                <a:gd name="connsiteY57" fmla="*/ 40063 h 48647"/>
                <a:gd name="connsiteX58" fmla="*/ 36406 w 49442"/>
                <a:gd name="connsiteY58" fmla="*/ 39109 h 48647"/>
                <a:gd name="connsiteX59" fmla="*/ 37360 w 49442"/>
                <a:gd name="connsiteY59" fmla="*/ 37201 h 48647"/>
                <a:gd name="connsiteX60" fmla="*/ 38950 w 49442"/>
                <a:gd name="connsiteY60" fmla="*/ 36088 h 48647"/>
                <a:gd name="connsiteX61" fmla="*/ 43878 w 49442"/>
                <a:gd name="connsiteY61" fmla="*/ 35134 h 48647"/>
                <a:gd name="connsiteX62" fmla="*/ 44037 w 49442"/>
                <a:gd name="connsiteY62" fmla="*/ 35134 h 48647"/>
                <a:gd name="connsiteX63" fmla="*/ 43401 w 49442"/>
                <a:gd name="connsiteY63" fmla="*/ 33862 h 48647"/>
                <a:gd name="connsiteX64" fmla="*/ 42765 w 49442"/>
                <a:gd name="connsiteY64" fmla="*/ 32273 h 48647"/>
                <a:gd name="connsiteX65" fmla="*/ 43083 w 49442"/>
                <a:gd name="connsiteY65" fmla="*/ 31478 h 48647"/>
                <a:gd name="connsiteX66" fmla="*/ 45309 w 49442"/>
                <a:gd name="connsiteY66" fmla="*/ 30206 h 48647"/>
                <a:gd name="connsiteX67" fmla="*/ 45627 w 49442"/>
                <a:gd name="connsiteY67" fmla="*/ 28934 h 48647"/>
                <a:gd name="connsiteX68" fmla="*/ 48806 w 49442"/>
                <a:gd name="connsiteY68" fmla="*/ 23052 h 48647"/>
                <a:gd name="connsiteX69" fmla="*/ 49442 w 49442"/>
                <a:gd name="connsiteY69" fmla="*/ 21144 h 48647"/>
                <a:gd name="connsiteX70" fmla="*/ 49442 w 49442"/>
                <a:gd name="connsiteY70" fmla="*/ 20508 h 48647"/>
                <a:gd name="connsiteX71" fmla="*/ 48647 w 49442"/>
                <a:gd name="connsiteY71" fmla="*/ 20031 h 4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9442" h="48647">
                  <a:moveTo>
                    <a:pt x="48647" y="20031"/>
                  </a:moveTo>
                  <a:lnTo>
                    <a:pt x="46898" y="20031"/>
                  </a:lnTo>
                  <a:lnTo>
                    <a:pt x="39109" y="17647"/>
                  </a:lnTo>
                  <a:lnTo>
                    <a:pt x="39426" y="14944"/>
                  </a:lnTo>
                  <a:lnTo>
                    <a:pt x="37042" y="13354"/>
                  </a:lnTo>
                  <a:lnTo>
                    <a:pt x="34657" y="12082"/>
                  </a:lnTo>
                  <a:lnTo>
                    <a:pt x="34180" y="10493"/>
                  </a:lnTo>
                  <a:lnTo>
                    <a:pt x="31478" y="7472"/>
                  </a:lnTo>
                  <a:lnTo>
                    <a:pt x="29411" y="5882"/>
                  </a:lnTo>
                  <a:lnTo>
                    <a:pt x="26867" y="5087"/>
                  </a:lnTo>
                  <a:lnTo>
                    <a:pt x="24642" y="3816"/>
                  </a:lnTo>
                  <a:lnTo>
                    <a:pt x="23370" y="3021"/>
                  </a:lnTo>
                  <a:lnTo>
                    <a:pt x="22734" y="1590"/>
                  </a:lnTo>
                  <a:lnTo>
                    <a:pt x="22734" y="795"/>
                  </a:lnTo>
                  <a:lnTo>
                    <a:pt x="22098" y="0"/>
                  </a:lnTo>
                  <a:lnTo>
                    <a:pt x="20985" y="0"/>
                  </a:lnTo>
                  <a:lnTo>
                    <a:pt x="19236" y="1113"/>
                  </a:lnTo>
                  <a:lnTo>
                    <a:pt x="17011" y="2067"/>
                  </a:lnTo>
                  <a:lnTo>
                    <a:pt x="16693" y="2862"/>
                  </a:lnTo>
                  <a:lnTo>
                    <a:pt x="17488" y="4451"/>
                  </a:lnTo>
                  <a:lnTo>
                    <a:pt x="17964" y="5564"/>
                  </a:lnTo>
                  <a:lnTo>
                    <a:pt x="17805" y="6518"/>
                  </a:lnTo>
                  <a:lnTo>
                    <a:pt x="17011" y="7790"/>
                  </a:lnTo>
                  <a:lnTo>
                    <a:pt x="12718" y="10652"/>
                  </a:lnTo>
                  <a:lnTo>
                    <a:pt x="12241" y="11605"/>
                  </a:lnTo>
                  <a:lnTo>
                    <a:pt x="13036" y="13195"/>
                  </a:lnTo>
                  <a:lnTo>
                    <a:pt x="12559" y="13990"/>
                  </a:lnTo>
                  <a:lnTo>
                    <a:pt x="9062" y="14944"/>
                  </a:lnTo>
                  <a:lnTo>
                    <a:pt x="5246" y="16057"/>
                  </a:lnTo>
                  <a:lnTo>
                    <a:pt x="4610" y="17488"/>
                  </a:lnTo>
                  <a:lnTo>
                    <a:pt x="2862" y="17329"/>
                  </a:lnTo>
                  <a:lnTo>
                    <a:pt x="636" y="17329"/>
                  </a:lnTo>
                  <a:lnTo>
                    <a:pt x="0" y="18282"/>
                  </a:lnTo>
                  <a:lnTo>
                    <a:pt x="954" y="19872"/>
                  </a:lnTo>
                  <a:lnTo>
                    <a:pt x="1749" y="21780"/>
                  </a:lnTo>
                  <a:lnTo>
                    <a:pt x="1113" y="24324"/>
                  </a:lnTo>
                  <a:lnTo>
                    <a:pt x="954" y="24642"/>
                  </a:lnTo>
                  <a:lnTo>
                    <a:pt x="2067" y="25437"/>
                  </a:lnTo>
                  <a:lnTo>
                    <a:pt x="4451" y="28934"/>
                  </a:lnTo>
                  <a:lnTo>
                    <a:pt x="6041" y="31955"/>
                  </a:lnTo>
                  <a:lnTo>
                    <a:pt x="9062" y="32909"/>
                  </a:lnTo>
                  <a:lnTo>
                    <a:pt x="10811" y="34180"/>
                  </a:lnTo>
                  <a:lnTo>
                    <a:pt x="13036" y="35929"/>
                  </a:lnTo>
                  <a:lnTo>
                    <a:pt x="14149" y="37678"/>
                  </a:lnTo>
                  <a:lnTo>
                    <a:pt x="15580" y="43083"/>
                  </a:lnTo>
                  <a:lnTo>
                    <a:pt x="15739" y="46422"/>
                  </a:lnTo>
                  <a:lnTo>
                    <a:pt x="15421" y="47852"/>
                  </a:lnTo>
                  <a:lnTo>
                    <a:pt x="15739" y="48170"/>
                  </a:lnTo>
                  <a:lnTo>
                    <a:pt x="19077" y="48647"/>
                  </a:lnTo>
                  <a:lnTo>
                    <a:pt x="19872" y="47852"/>
                  </a:lnTo>
                  <a:lnTo>
                    <a:pt x="20508" y="46898"/>
                  </a:lnTo>
                  <a:lnTo>
                    <a:pt x="20667" y="42924"/>
                  </a:lnTo>
                  <a:lnTo>
                    <a:pt x="21462" y="41175"/>
                  </a:lnTo>
                  <a:lnTo>
                    <a:pt x="29570" y="37678"/>
                  </a:lnTo>
                  <a:lnTo>
                    <a:pt x="31955" y="37519"/>
                  </a:lnTo>
                  <a:lnTo>
                    <a:pt x="33703" y="39109"/>
                  </a:lnTo>
                  <a:lnTo>
                    <a:pt x="35134" y="40221"/>
                  </a:lnTo>
                  <a:lnTo>
                    <a:pt x="36088" y="40063"/>
                  </a:lnTo>
                  <a:lnTo>
                    <a:pt x="36406" y="39109"/>
                  </a:lnTo>
                  <a:lnTo>
                    <a:pt x="37360" y="37201"/>
                  </a:lnTo>
                  <a:lnTo>
                    <a:pt x="38950" y="36088"/>
                  </a:lnTo>
                  <a:lnTo>
                    <a:pt x="43878" y="35134"/>
                  </a:lnTo>
                  <a:lnTo>
                    <a:pt x="44037" y="35134"/>
                  </a:lnTo>
                  <a:lnTo>
                    <a:pt x="43401" y="33862"/>
                  </a:lnTo>
                  <a:lnTo>
                    <a:pt x="42765" y="32273"/>
                  </a:lnTo>
                  <a:lnTo>
                    <a:pt x="43083" y="31478"/>
                  </a:lnTo>
                  <a:lnTo>
                    <a:pt x="45309" y="30206"/>
                  </a:lnTo>
                  <a:lnTo>
                    <a:pt x="45627" y="28934"/>
                  </a:lnTo>
                  <a:lnTo>
                    <a:pt x="48806" y="23052"/>
                  </a:lnTo>
                  <a:lnTo>
                    <a:pt x="49442" y="21144"/>
                  </a:lnTo>
                  <a:lnTo>
                    <a:pt x="49442" y="20508"/>
                  </a:lnTo>
                  <a:lnTo>
                    <a:pt x="48647" y="200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09" name="Freeform: Shape 5108">
              <a:extLst>
                <a:ext uri="{FF2B5EF4-FFF2-40B4-BE49-F238E27FC236}">
                  <a16:creationId xmlns:a16="http://schemas.microsoft.com/office/drawing/2014/main" id="{CAACBE11-783A-B4D2-65E8-429A1E0E0314}"/>
                </a:ext>
              </a:extLst>
            </p:cNvPr>
            <p:cNvSpPr/>
            <p:nvPr/>
          </p:nvSpPr>
          <p:spPr>
            <a:xfrm>
              <a:off x="6567052" y="4316255"/>
              <a:ext cx="37836" cy="17010"/>
            </a:xfrm>
            <a:custGeom>
              <a:avLst/>
              <a:gdLst>
                <a:gd name="connsiteX0" fmla="*/ 12877 w 37836"/>
                <a:gd name="connsiteY0" fmla="*/ 159 h 17010"/>
                <a:gd name="connsiteX1" fmla="*/ 7790 w 37836"/>
                <a:gd name="connsiteY1" fmla="*/ 636 h 17010"/>
                <a:gd name="connsiteX2" fmla="*/ 3179 w 37836"/>
                <a:gd name="connsiteY2" fmla="*/ 1749 h 17010"/>
                <a:gd name="connsiteX3" fmla="*/ 0 w 37836"/>
                <a:gd name="connsiteY3" fmla="*/ 1749 h 17010"/>
                <a:gd name="connsiteX4" fmla="*/ 954 w 37836"/>
                <a:gd name="connsiteY4" fmla="*/ 3338 h 17010"/>
                <a:gd name="connsiteX5" fmla="*/ 3338 w 37836"/>
                <a:gd name="connsiteY5" fmla="*/ 5246 h 17010"/>
                <a:gd name="connsiteX6" fmla="*/ 6836 w 37836"/>
                <a:gd name="connsiteY6" fmla="*/ 9539 h 17010"/>
                <a:gd name="connsiteX7" fmla="*/ 8267 w 37836"/>
                <a:gd name="connsiteY7" fmla="*/ 9857 h 17010"/>
                <a:gd name="connsiteX8" fmla="*/ 12718 w 37836"/>
                <a:gd name="connsiteY8" fmla="*/ 9062 h 17010"/>
                <a:gd name="connsiteX9" fmla="*/ 15739 w 37836"/>
                <a:gd name="connsiteY9" fmla="*/ 9857 h 17010"/>
                <a:gd name="connsiteX10" fmla="*/ 17169 w 37836"/>
                <a:gd name="connsiteY10" fmla="*/ 6359 h 17010"/>
                <a:gd name="connsiteX11" fmla="*/ 15898 w 37836"/>
                <a:gd name="connsiteY11" fmla="*/ 2703 h 17010"/>
                <a:gd name="connsiteX12" fmla="*/ 12718 w 37836"/>
                <a:gd name="connsiteY12" fmla="*/ 0 h 17010"/>
                <a:gd name="connsiteX13" fmla="*/ 37837 w 37836"/>
                <a:gd name="connsiteY13" fmla="*/ 15103 h 17010"/>
                <a:gd name="connsiteX14" fmla="*/ 36565 w 37836"/>
                <a:gd name="connsiteY14" fmla="*/ 14308 h 17010"/>
                <a:gd name="connsiteX15" fmla="*/ 34816 w 37836"/>
                <a:gd name="connsiteY15" fmla="*/ 14308 h 17010"/>
                <a:gd name="connsiteX16" fmla="*/ 33703 w 37836"/>
                <a:gd name="connsiteY16" fmla="*/ 12241 h 17010"/>
                <a:gd name="connsiteX17" fmla="*/ 26390 w 37836"/>
                <a:gd name="connsiteY17" fmla="*/ 10175 h 17010"/>
                <a:gd name="connsiteX18" fmla="*/ 22734 w 37836"/>
                <a:gd name="connsiteY18" fmla="*/ 10652 h 17010"/>
                <a:gd name="connsiteX19" fmla="*/ 20985 w 37836"/>
                <a:gd name="connsiteY19" fmla="*/ 11606 h 17010"/>
                <a:gd name="connsiteX20" fmla="*/ 21462 w 37836"/>
                <a:gd name="connsiteY20" fmla="*/ 13036 h 17010"/>
                <a:gd name="connsiteX21" fmla="*/ 24801 w 37836"/>
                <a:gd name="connsiteY21" fmla="*/ 15739 h 17010"/>
                <a:gd name="connsiteX22" fmla="*/ 26231 w 37836"/>
                <a:gd name="connsiteY22" fmla="*/ 15739 h 17010"/>
                <a:gd name="connsiteX23" fmla="*/ 30047 w 37836"/>
                <a:gd name="connsiteY23" fmla="*/ 17011 h 17010"/>
                <a:gd name="connsiteX24" fmla="*/ 37837 w 37836"/>
                <a:gd name="connsiteY24" fmla="*/ 17011 h 17010"/>
                <a:gd name="connsiteX25" fmla="*/ 37837 w 37836"/>
                <a:gd name="connsiteY25" fmla="*/ 16216 h 17010"/>
                <a:gd name="connsiteX26" fmla="*/ 37519 w 37836"/>
                <a:gd name="connsiteY26" fmla="*/ 14944 h 17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836" h="17010">
                  <a:moveTo>
                    <a:pt x="12877" y="159"/>
                  </a:moveTo>
                  <a:lnTo>
                    <a:pt x="7790" y="636"/>
                  </a:lnTo>
                  <a:lnTo>
                    <a:pt x="3179" y="1749"/>
                  </a:lnTo>
                  <a:lnTo>
                    <a:pt x="0" y="1749"/>
                  </a:lnTo>
                  <a:cubicBezTo>
                    <a:pt x="0" y="1749"/>
                    <a:pt x="954" y="3338"/>
                    <a:pt x="954" y="3338"/>
                  </a:cubicBezTo>
                  <a:lnTo>
                    <a:pt x="3338" y="5246"/>
                  </a:lnTo>
                  <a:lnTo>
                    <a:pt x="6836" y="9539"/>
                  </a:lnTo>
                  <a:lnTo>
                    <a:pt x="8267" y="9857"/>
                  </a:lnTo>
                  <a:lnTo>
                    <a:pt x="12718" y="9062"/>
                  </a:lnTo>
                  <a:lnTo>
                    <a:pt x="15739" y="9857"/>
                  </a:lnTo>
                  <a:lnTo>
                    <a:pt x="17169" y="6359"/>
                  </a:lnTo>
                  <a:lnTo>
                    <a:pt x="15898" y="2703"/>
                  </a:lnTo>
                  <a:lnTo>
                    <a:pt x="12718" y="0"/>
                  </a:lnTo>
                  <a:close/>
                  <a:moveTo>
                    <a:pt x="37837" y="15103"/>
                  </a:moveTo>
                  <a:lnTo>
                    <a:pt x="36565" y="14308"/>
                  </a:lnTo>
                  <a:lnTo>
                    <a:pt x="34816" y="14308"/>
                  </a:lnTo>
                  <a:cubicBezTo>
                    <a:pt x="34816" y="14308"/>
                    <a:pt x="33703" y="12241"/>
                    <a:pt x="33703" y="12241"/>
                  </a:cubicBezTo>
                  <a:lnTo>
                    <a:pt x="26390" y="10175"/>
                  </a:lnTo>
                  <a:lnTo>
                    <a:pt x="22734" y="10652"/>
                  </a:lnTo>
                  <a:lnTo>
                    <a:pt x="20985" y="11606"/>
                  </a:lnTo>
                  <a:lnTo>
                    <a:pt x="21462" y="13036"/>
                  </a:lnTo>
                  <a:lnTo>
                    <a:pt x="24801" y="15739"/>
                  </a:lnTo>
                  <a:lnTo>
                    <a:pt x="26231" y="15739"/>
                  </a:lnTo>
                  <a:cubicBezTo>
                    <a:pt x="26231" y="15739"/>
                    <a:pt x="30047" y="17011"/>
                    <a:pt x="30047" y="17011"/>
                  </a:cubicBezTo>
                  <a:lnTo>
                    <a:pt x="37837" y="17011"/>
                  </a:lnTo>
                  <a:cubicBezTo>
                    <a:pt x="37837" y="17011"/>
                    <a:pt x="37837" y="16216"/>
                    <a:pt x="37837" y="16216"/>
                  </a:cubicBezTo>
                  <a:lnTo>
                    <a:pt x="37519" y="1494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0" name="Freeform: Shape 5109">
              <a:extLst>
                <a:ext uri="{FF2B5EF4-FFF2-40B4-BE49-F238E27FC236}">
                  <a16:creationId xmlns:a16="http://schemas.microsoft.com/office/drawing/2014/main" id="{750A6A08-27F9-8DCC-2550-5962FD4E2D34}"/>
                </a:ext>
              </a:extLst>
            </p:cNvPr>
            <p:cNvSpPr/>
            <p:nvPr/>
          </p:nvSpPr>
          <p:spPr>
            <a:xfrm>
              <a:off x="6411730" y="4309419"/>
              <a:ext cx="59298" cy="31795"/>
            </a:xfrm>
            <a:custGeom>
              <a:avLst/>
              <a:gdLst>
                <a:gd name="connsiteX0" fmla="*/ 1431 w 59298"/>
                <a:gd name="connsiteY0" fmla="*/ 29570 h 31795"/>
                <a:gd name="connsiteX1" fmla="*/ 477 w 59298"/>
                <a:gd name="connsiteY1" fmla="*/ 29252 h 31795"/>
                <a:gd name="connsiteX2" fmla="*/ 0 w 59298"/>
                <a:gd name="connsiteY2" fmla="*/ 29888 h 31795"/>
                <a:gd name="connsiteX3" fmla="*/ 954 w 59298"/>
                <a:gd name="connsiteY3" fmla="*/ 31477 h 31795"/>
                <a:gd name="connsiteX4" fmla="*/ 2544 w 59298"/>
                <a:gd name="connsiteY4" fmla="*/ 31796 h 31795"/>
                <a:gd name="connsiteX5" fmla="*/ 4134 w 59298"/>
                <a:gd name="connsiteY5" fmla="*/ 31796 h 31795"/>
                <a:gd name="connsiteX6" fmla="*/ 4134 w 59298"/>
                <a:gd name="connsiteY6" fmla="*/ 31160 h 31795"/>
                <a:gd name="connsiteX7" fmla="*/ 2385 w 59298"/>
                <a:gd name="connsiteY7" fmla="*/ 30683 h 31795"/>
                <a:gd name="connsiteX8" fmla="*/ 1272 w 59298"/>
                <a:gd name="connsiteY8" fmla="*/ 29411 h 31795"/>
                <a:gd name="connsiteX9" fmla="*/ 58663 w 59298"/>
                <a:gd name="connsiteY9" fmla="*/ 0 h 31795"/>
                <a:gd name="connsiteX10" fmla="*/ 58027 w 59298"/>
                <a:gd name="connsiteY10" fmla="*/ 636 h 31795"/>
                <a:gd name="connsiteX11" fmla="*/ 57391 w 59298"/>
                <a:gd name="connsiteY11" fmla="*/ 2385 h 31795"/>
                <a:gd name="connsiteX12" fmla="*/ 57868 w 59298"/>
                <a:gd name="connsiteY12" fmla="*/ 3498 h 31795"/>
                <a:gd name="connsiteX13" fmla="*/ 58345 w 59298"/>
                <a:gd name="connsiteY13" fmla="*/ 3498 h 31795"/>
                <a:gd name="connsiteX14" fmla="*/ 59299 w 59298"/>
                <a:gd name="connsiteY14" fmla="*/ 1431 h 31795"/>
                <a:gd name="connsiteX15" fmla="*/ 58663 w 59298"/>
                <a:gd name="connsiteY15" fmla="*/ 159 h 31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298" h="31795">
                  <a:moveTo>
                    <a:pt x="1431" y="29570"/>
                  </a:moveTo>
                  <a:lnTo>
                    <a:pt x="477" y="29252"/>
                  </a:lnTo>
                  <a:lnTo>
                    <a:pt x="0" y="29888"/>
                  </a:lnTo>
                  <a:lnTo>
                    <a:pt x="954" y="31477"/>
                  </a:lnTo>
                  <a:lnTo>
                    <a:pt x="2544" y="31796"/>
                  </a:lnTo>
                  <a:lnTo>
                    <a:pt x="4134" y="31796"/>
                  </a:lnTo>
                  <a:cubicBezTo>
                    <a:pt x="4134" y="31796"/>
                    <a:pt x="4134" y="31160"/>
                    <a:pt x="4134" y="31160"/>
                  </a:cubicBezTo>
                  <a:lnTo>
                    <a:pt x="2385" y="30683"/>
                  </a:lnTo>
                  <a:lnTo>
                    <a:pt x="1272" y="29411"/>
                  </a:lnTo>
                  <a:close/>
                  <a:moveTo>
                    <a:pt x="58663" y="0"/>
                  </a:moveTo>
                  <a:lnTo>
                    <a:pt x="58027" y="636"/>
                  </a:lnTo>
                  <a:lnTo>
                    <a:pt x="57391" y="2385"/>
                  </a:lnTo>
                  <a:lnTo>
                    <a:pt x="57868" y="3498"/>
                  </a:lnTo>
                  <a:lnTo>
                    <a:pt x="58345" y="3498"/>
                  </a:lnTo>
                  <a:cubicBezTo>
                    <a:pt x="58345" y="3498"/>
                    <a:pt x="59299" y="1431"/>
                    <a:pt x="59299" y="1431"/>
                  </a:cubicBezTo>
                  <a:lnTo>
                    <a:pt x="58663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1" name="Freeform: Shape 5110">
              <a:extLst>
                <a:ext uri="{FF2B5EF4-FFF2-40B4-BE49-F238E27FC236}">
                  <a16:creationId xmlns:a16="http://schemas.microsoft.com/office/drawing/2014/main" id="{96B9AAC3-8B7E-E931-362E-AAA14F419C5A}"/>
                </a:ext>
              </a:extLst>
            </p:cNvPr>
            <p:cNvSpPr/>
            <p:nvPr/>
          </p:nvSpPr>
          <p:spPr>
            <a:xfrm>
              <a:off x="4123399" y="3252373"/>
              <a:ext cx="210645" cy="431625"/>
            </a:xfrm>
            <a:custGeom>
              <a:avLst/>
              <a:gdLst>
                <a:gd name="connsiteX0" fmla="*/ 210169 w 210645"/>
                <a:gd name="connsiteY0" fmla="*/ 313028 h 431625"/>
                <a:gd name="connsiteX1" fmla="*/ 210169 w 210645"/>
                <a:gd name="connsiteY1" fmla="*/ 306192 h 431625"/>
                <a:gd name="connsiteX2" fmla="*/ 208897 w 210645"/>
                <a:gd name="connsiteY2" fmla="*/ 304125 h 431625"/>
                <a:gd name="connsiteX3" fmla="*/ 206990 w 210645"/>
                <a:gd name="connsiteY3" fmla="*/ 298561 h 431625"/>
                <a:gd name="connsiteX4" fmla="*/ 205877 w 210645"/>
                <a:gd name="connsiteY4" fmla="*/ 296812 h 431625"/>
                <a:gd name="connsiteX5" fmla="*/ 206353 w 210645"/>
                <a:gd name="connsiteY5" fmla="*/ 291884 h 431625"/>
                <a:gd name="connsiteX6" fmla="*/ 205241 w 210645"/>
                <a:gd name="connsiteY6" fmla="*/ 287750 h 431625"/>
                <a:gd name="connsiteX7" fmla="*/ 205241 w 210645"/>
                <a:gd name="connsiteY7" fmla="*/ 280119 h 431625"/>
                <a:gd name="connsiteX8" fmla="*/ 206353 w 210645"/>
                <a:gd name="connsiteY8" fmla="*/ 282663 h 431625"/>
                <a:gd name="connsiteX9" fmla="*/ 206830 w 210645"/>
                <a:gd name="connsiteY9" fmla="*/ 279960 h 431625"/>
                <a:gd name="connsiteX10" fmla="*/ 205082 w 210645"/>
                <a:gd name="connsiteY10" fmla="*/ 274237 h 431625"/>
                <a:gd name="connsiteX11" fmla="*/ 204446 w 210645"/>
                <a:gd name="connsiteY11" fmla="*/ 272965 h 431625"/>
                <a:gd name="connsiteX12" fmla="*/ 203969 w 210645"/>
                <a:gd name="connsiteY12" fmla="*/ 271217 h 431625"/>
                <a:gd name="connsiteX13" fmla="*/ 203492 w 210645"/>
                <a:gd name="connsiteY13" fmla="*/ 267878 h 431625"/>
                <a:gd name="connsiteX14" fmla="*/ 201902 w 210645"/>
                <a:gd name="connsiteY14" fmla="*/ 264540 h 431625"/>
                <a:gd name="connsiteX15" fmla="*/ 200471 w 210645"/>
                <a:gd name="connsiteY15" fmla="*/ 259611 h 431625"/>
                <a:gd name="connsiteX16" fmla="*/ 200471 w 210645"/>
                <a:gd name="connsiteY16" fmla="*/ 254842 h 431625"/>
                <a:gd name="connsiteX17" fmla="*/ 198564 w 210645"/>
                <a:gd name="connsiteY17" fmla="*/ 252298 h 431625"/>
                <a:gd name="connsiteX18" fmla="*/ 196179 w 210645"/>
                <a:gd name="connsiteY18" fmla="*/ 246575 h 431625"/>
                <a:gd name="connsiteX19" fmla="*/ 194907 w 210645"/>
                <a:gd name="connsiteY19" fmla="*/ 241329 h 431625"/>
                <a:gd name="connsiteX20" fmla="*/ 192681 w 210645"/>
                <a:gd name="connsiteY20" fmla="*/ 235605 h 431625"/>
                <a:gd name="connsiteX21" fmla="*/ 190456 w 210645"/>
                <a:gd name="connsiteY21" fmla="*/ 234175 h 431625"/>
                <a:gd name="connsiteX22" fmla="*/ 188548 w 210645"/>
                <a:gd name="connsiteY22" fmla="*/ 232585 h 431625"/>
                <a:gd name="connsiteX23" fmla="*/ 185845 w 210645"/>
                <a:gd name="connsiteY23" fmla="*/ 229564 h 431625"/>
                <a:gd name="connsiteX24" fmla="*/ 182030 w 210645"/>
                <a:gd name="connsiteY24" fmla="*/ 224318 h 431625"/>
                <a:gd name="connsiteX25" fmla="*/ 180599 w 210645"/>
                <a:gd name="connsiteY25" fmla="*/ 221139 h 431625"/>
                <a:gd name="connsiteX26" fmla="*/ 177420 w 210645"/>
                <a:gd name="connsiteY26" fmla="*/ 217800 h 431625"/>
                <a:gd name="connsiteX27" fmla="*/ 177102 w 210645"/>
                <a:gd name="connsiteY27" fmla="*/ 216687 h 431625"/>
                <a:gd name="connsiteX28" fmla="*/ 177102 w 210645"/>
                <a:gd name="connsiteY28" fmla="*/ 214938 h 431625"/>
                <a:gd name="connsiteX29" fmla="*/ 176148 w 210645"/>
                <a:gd name="connsiteY29" fmla="*/ 214620 h 431625"/>
                <a:gd name="connsiteX30" fmla="*/ 175194 w 210645"/>
                <a:gd name="connsiteY30" fmla="*/ 214938 h 431625"/>
                <a:gd name="connsiteX31" fmla="*/ 174081 w 210645"/>
                <a:gd name="connsiteY31" fmla="*/ 212872 h 431625"/>
                <a:gd name="connsiteX32" fmla="*/ 171696 w 210645"/>
                <a:gd name="connsiteY32" fmla="*/ 210487 h 431625"/>
                <a:gd name="connsiteX33" fmla="*/ 169948 w 210645"/>
                <a:gd name="connsiteY33" fmla="*/ 207943 h 431625"/>
                <a:gd name="connsiteX34" fmla="*/ 168835 w 210645"/>
                <a:gd name="connsiteY34" fmla="*/ 207943 h 431625"/>
                <a:gd name="connsiteX35" fmla="*/ 167245 w 210645"/>
                <a:gd name="connsiteY35" fmla="*/ 207943 h 431625"/>
                <a:gd name="connsiteX36" fmla="*/ 165655 w 210645"/>
                <a:gd name="connsiteY36" fmla="*/ 208579 h 431625"/>
                <a:gd name="connsiteX37" fmla="*/ 164224 w 210645"/>
                <a:gd name="connsiteY37" fmla="*/ 208261 h 431625"/>
                <a:gd name="connsiteX38" fmla="*/ 163271 w 210645"/>
                <a:gd name="connsiteY38" fmla="*/ 205877 h 431625"/>
                <a:gd name="connsiteX39" fmla="*/ 161045 w 210645"/>
                <a:gd name="connsiteY39" fmla="*/ 203333 h 431625"/>
                <a:gd name="connsiteX40" fmla="*/ 157229 w 210645"/>
                <a:gd name="connsiteY40" fmla="*/ 200948 h 431625"/>
                <a:gd name="connsiteX41" fmla="*/ 155640 w 210645"/>
                <a:gd name="connsiteY41" fmla="*/ 199835 h 431625"/>
                <a:gd name="connsiteX42" fmla="*/ 155957 w 210645"/>
                <a:gd name="connsiteY42" fmla="*/ 198882 h 431625"/>
                <a:gd name="connsiteX43" fmla="*/ 150393 w 210645"/>
                <a:gd name="connsiteY43" fmla="*/ 194430 h 431625"/>
                <a:gd name="connsiteX44" fmla="*/ 145306 w 210645"/>
                <a:gd name="connsiteY44" fmla="*/ 191410 h 431625"/>
                <a:gd name="connsiteX45" fmla="*/ 143557 w 210645"/>
                <a:gd name="connsiteY45" fmla="*/ 186799 h 431625"/>
                <a:gd name="connsiteX46" fmla="*/ 137993 w 210645"/>
                <a:gd name="connsiteY46" fmla="*/ 181871 h 431625"/>
                <a:gd name="connsiteX47" fmla="*/ 132588 w 210645"/>
                <a:gd name="connsiteY47" fmla="*/ 177579 h 431625"/>
                <a:gd name="connsiteX48" fmla="*/ 126229 w 210645"/>
                <a:gd name="connsiteY48" fmla="*/ 168835 h 431625"/>
                <a:gd name="connsiteX49" fmla="*/ 122095 w 210645"/>
                <a:gd name="connsiteY49" fmla="*/ 166291 h 431625"/>
                <a:gd name="connsiteX50" fmla="*/ 121618 w 210645"/>
                <a:gd name="connsiteY50" fmla="*/ 165814 h 431625"/>
                <a:gd name="connsiteX51" fmla="*/ 125116 w 210645"/>
                <a:gd name="connsiteY51" fmla="*/ 167086 h 431625"/>
                <a:gd name="connsiteX52" fmla="*/ 124480 w 210645"/>
                <a:gd name="connsiteY52" fmla="*/ 162476 h 431625"/>
                <a:gd name="connsiteX53" fmla="*/ 125593 w 210645"/>
                <a:gd name="connsiteY53" fmla="*/ 160409 h 431625"/>
                <a:gd name="connsiteX54" fmla="*/ 123049 w 210645"/>
                <a:gd name="connsiteY54" fmla="*/ 157229 h 431625"/>
                <a:gd name="connsiteX55" fmla="*/ 118121 w 210645"/>
                <a:gd name="connsiteY55" fmla="*/ 152301 h 431625"/>
                <a:gd name="connsiteX56" fmla="*/ 115418 w 210645"/>
                <a:gd name="connsiteY56" fmla="*/ 151188 h 431625"/>
                <a:gd name="connsiteX57" fmla="*/ 113192 w 210645"/>
                <a:gd name="connsiteY57" fmla="*/ 149439 h 431625"/>
                <a:gd name="connsiteX58" fmla="*/ 108105 w 210645"/>
                <a:gd name="connsiteY58" fmla="*/ 143875 h 431625"/>
                <a:gd name="connsiteX59" fmla="*/ 106674 w 210645"/>
                <a:gd name="connsiteY59" fmla="*/ 141808 h 431625"/>
                <a:gd name="connsiteX60" fmla="*/ 105721 w 210645"/>
                <a:gd name="connsiteY60" fmla="*/ 139742 h 431625"/>
                <a:gd name="connsiteX61" fmla="*/ 103813 w 210645"/>
                <a:gd name="connsiteY61" fmla="*/ 136721 h 431625"/>
                <a:gd name="connsiteX62" fmla="*/ 103495 w 210645"/>
                <a:gd name="connsiteY62" fmla="*/ 135767 h 431625"/>
                <a:gd name="connsiteX63" fmla="*/ 100315 w 210645"/>
                <a:gd name="connsiteY63" fmla="*/ 130203 h 431625"/>
                <a:gd name="connsiteX64" fmla="*/ 100792 w 210645"/>
                <a:gd name="connsiteY64" fmla="*/ 127501 h 431625"/>
                <a:gd name="connsiteX65" fmla="*/ 103018 w 210645"/>
                <a:gd name="connsiteY65" fmla="*/ 125434 h 431625"/>
                <a:gd name="connsiteX66" fmla="*/ 105085 w 210645"/>
                <a:gd name="connsiteY66" fmla="*/ 120505 h 431625"/>
                <a:gd name="connsiteX67" fmla="*/ 105085 w 210645"/>
                <a:gd name="connsiteY67" fmla="*/ 117962 h 431625"/>
                <a:gd name="connsiteX68" fmla="*/ 105721 w 210645"/>
                <a:gd name="connsiteY68" fmla="*/ 115418 h 431625"/>
                <a:gd name="connsiteX69" fmla="*/ 105721 w 210645"/>
                <a:gd name="connsiteY69" fmla="*/ 111920 h 431625"/>
                <a:gd name="connsiteX70" fmla="*/ 110649 w 210645"/>
                <a:gd name="connsiteY70" fmla="*/ 101428 h 431625"/>
                <a:gd name="connsiteX71" fmla="*/ 112875 w 210645"/>
                <a:gd name="connsiteY71" fmla="*/ 99997 h 431625"/>
                <a:gd name="connsiteX72" fmla="*/ 115895 w 210645"/>
                <a:gd name="connsiteY72" fmla="*/ 99997 h 431625"/>
                <a:gd name="connsiteX73" fmla="*/ 122413 w 210645"/>
                <a:gd name="connsiteY73" fmla="*/ 93479 h 431625"/>
                <a:gd name="connsiteX74" fmla="*/ 125911 w 210645"/>
                <a:gd name="connsiteY74" fmla="*/ 90935 h 431625"/>
                <a:gd name="connsiteX75" fmla="*/ 127500 w 210645"/>
                <a:gd name="connsiteY75" fmla="*/ 87915 h 431625"/>
                <a:gd name="connsiteX76" fmla="*/ 126864 w 210645"/>
                <a:gd name="connsiteY76" fmla="*/ 83940 h 431625"/>
                <a:gd name="connsiteX77" fmla="*/ 132747 w 210645"/>
                <a:gd name="connsiteY77" fmla="*/ 77740 h 431625"/>
                <a:gd name="connsiteX78" fmla="*/ 132270 w 210645"/>
                <a:gd name="connsiteY78" fmla="*/ 75673 h 431625"/>
                <a:gd name="connsiteX79" fmla="*/ 130521 w 210645"/>
                <a:gd name="connsiteY79" fmla="*/ 71063 h 431625"/>
                <a:gd name="connsiteX80" fmla="*/ 130521 w 210645"/>
                <a:gd name="connsiteY80" fmla="*/ 69950 h 431625"/>
                <a:gd name="connsiteX81" fmla="*/ 131952 w 210645"/>
                <a:gd name="connsiteY81" fmla="*/ 69950 h 431625"/>
                <a:gd name="connsiteX82" fmla="*/ 132906 w 210645"/>
                <a:gd name="connsiteY82" fmla="*/ 70268 h 431625"/>
                <a:gd name="connsiteX83" fmla="*/ 134654 w 210645"/>
                <a:gd name="connsiteY83" fmla="*/ 71222 h 431625"/>
                <a:gd name="connsiteX84" fmla="*/ 136562 w 210645"/>
                <a:gd name="connsiteY84" fmla="*/ 71222 h 431625"/>
                <a:gd name="connsiteX85" fmla="*/ 137993 w 210645"/>
                <a:gd name="connsiteY85" fmla="*/ 70745 h 431625"/>
                <a:gd name="connsiteX86" fmla="*/ 139265 w 210645"/>
                <a:gd name="connsiteY86" fmla="*/ 70745 h 431625"/>
                <a:gd name="connsiteX87" fmla="*/ 140378 w 210645"/>
                <a:gd name="connsiteY87" fmla="*/ 70268 h 431625"/>
                <a:gd name="connsiteX88" fmla="*/ 141968 w 210645"/>
                <a:gd name="connsiteY88" fmla="*/ 69950 h 431625"/>
                <a:gd name="connsiteX89" fmla="*/ 143080 w 210645"/>
                <a:gd name="connsiteY89" fmla="*/ 71063 h 431625"/>
                <a:gd name="connsiteX90" fmla="*/ 144670 w 210645"/>
                <a:gd name="connsiteY90" fmla="*/ 71381 h 431625"/>
                <a:gd name="connsiteX91" fmla="*/ 150075 w 210645"/>
                <a:gd name="connsiteY91" fmla="*/ 68201 h 431625"/>
                <a:gd name="connsiteX92" fmla="*/ 150552 w 210645"/>
                <a:gd name="connsiteY92" fmla="*/ 65976 h 431625"/>
                <a:gd name="connsiteX93" fmla="*/ 150552 w 210645"/>
                <a:gd name="connsiteY93" fmla="*/ 64068 h 431625"/>
                <a:gd name="connsiteX94" fmla="*/ 151665 w 210645"/>
                <a:gd name="connsiteY94" fmla="*/ 61366 h 431625"/>
                <a:gd name="connsiteX95" fmla="*/ 155004 w 210645"/>
                <a:gd name="connsiteY95" fmla="*/ 59776 h 431625"/>
                <a:gd name="connsiteX96" fmla="*/ 158183 w 210645"/>
                <a:gd name="connsiteY96" fmla="*/ 58822 h 431625"/>
                <a:gd name="connsiteX97" fmla="*/ 160250 w 210645"/>
                <a:gd name="connsiteY97" fmla="*/ 57709 h 431625"/>
                <a:gd name="connsiteX98" fmla="*/ 163111 w 210645"/>
                <a:gd name="connsiteY98" fmla="*/ 55006 h 431625"/>
                <a:gd name="connsiteX99" fmla="*/ 166450 w 210645"/>
                <a:gd name="connsiteY99" fmla="*/ 55006 h 431625"/>
                <a:gd name="connsiteX100" fmla="*/ 167722 w 210645"/>
                <a:gd name="connsiteY100" fmla="*/ 54689 h 431625"/>
                <a:gd name="connsiteX101" fmla="*/ 165814 w 210645"/>
                <a:gd name="connsiteY101" fmla="*/ 53099 h 431625"/>
                <a:gd name="connsiteX102" fmla="*/ 162794 w 210645"/>
                <a:gd name="connsiteY102" fmla="*/ 50555 h 431625"/>
                <a:gd name="connsiteX103" fmla="*/ 161522 w 210645"/>
                <a:gd name="connsiteY103" fmla="*/ 50237 h 431625"/>
                <a:gd name="connsiteX104" fmla="*/ 158183 w 210645"/>
                <a:gd name="connsiteY104" fmla="*/ 51509 h 431625"/>
                <a:gd name="connsiteX105" fmla="*/ 153255 w 210645"/>
                <a:gd name="connsiteY105" fmla="*/ 51986 h 431625"/>
                <a:gd name="connsiteX106" fmla="*/ 152142 w 210645"/>
                <a:gd name="connsiteY106" fmla="*/ 50714 h 431625"/>
                <a:gd name="connsiteX107" fmla="*/ 149757 w 210645"/>
                <a:gd name="connsiteY107" fmla="*/ 51668 h 431625"/>
                <a:gd name="connsiteX108" fmla="*/ 147532 w 210645"/>
                <a:gd name="connsiteY108" fmla="*/ 48647 h 431625"/>
                <a:gd name="connsiteX109" fmla="*/ 144829 w 210645"/>
                <a:gd name="connsiteY109" fmla="*/ 48647 h 431625"/>
                <a:gd name="connsiteX110" fmla="*/ 141491 w 210645"/>
                <a:gd name="connsiteY110" fmla="*/ 46104 h 431625"/>
                <a:gd name="connsiteX111" fmla="*/ 140219 w 210645"/>
                <a:gd name="connsiteY111" fmla="*/ 44832 h 431625"/>
                <a:gd name="connsiteX112" fmla="*/ 139901 w 210645"/>
                <a:gd name="connsiteY112" fmla="*/ 43083 h 431625"/>
                <a:gd name="connsiteX113" fmla="*/ 138947 w 210645"/>
                <a:gd name="connsiteY113" fmla="*/ 42129 h 431625"/>
                <a:gd name="connsiteX114" fmla="*/ 137675 w 210645"/>
                <a:gd name="connsiteY114" fmla="*/ 42129 h 431625"/>
                <a:gd name="connsiteX115" fmla="*/ 136244 w 210645"/>
                <a:gd name="connsiteY115" fmla="*/ 41334 h 431625"/>
                <a:gd name="connsiteX116" fmla="*/ 133860 w 210645"/>
                <a:gd name="connsiteY116" fmla="*/ 40380 h 431625"/>
                <a:gd name="connsiteX117" fmla="*/ 131952 w 210645"/>
                <a:gd name="connsiteY117" fmla="*/ 39903 h 431625"/>
                <a:gd name="connsiteX118" fmla="*/ 130998 w 210645"/>
                <a:gd name="connsiteY118" fmla="*/ 40380 h 431625"/>
                <a:gd name="connsiteX119" fmla="*/ 130044 w 210645"/>
                <a:gd name="connsiteY119" fmla="*/ 40380 h 431625"/>
                <a:gd name="connsiteX120" fmla="*/ 129885 w 210645"/>
                <a:gd name="connsiteY120" fmla="*/ 39427 h 431625"/>
                <a:gd name="connsiteX121" fmla="*/ 129885 w 210645"/>
                <a:gd name="connsiteY121" fmla="*/ 35929 h 431625"/>
                <a:gd name="connsiteX122" fmla="*/ 129885 w 210645"/>
                <a:gd name="connsiteY122" fmla="*/ 32749 h 431625"/>
                <a:gd name="connsiteX123" fmla="*/ 129408 w 210645"/>
                <a:gd name="connsiteY123" fmla="*/ 31319 h 431625"/>
                <a:gd name="connsiteX124" fmla="*/ 128136 w 210645"/>
                <a:gd name="connsiteY124" fmla="*/ 30206 h 431625"/>
                <a:gd name="connsiteX125" fmla="*/ 127024 w 210645"/>
                <a:gd name="connsiteY125" fmla="*/ 29729 h 431625"/>
                <a:gd name="connsiteX126" fmla="*/ 126547 w 210645"/>
                <a:gd name="connsiteY126" fmla="*/ 28139 h 431625"/>
                <a:gd name="connsiteX127" fmla="*/ 127024 w 210645"/>
                <a:gd name="connsiteY127" fmla="*/ 24959 h 431625"/>
                <a:gd name="connsiteX128" fmla="*/ 127977 w 210645"/>
                <a:gd name="connsiteY128" fmla="*/ 22734 h 431625"/>
                <a:gd name="connsiteX129" fmla="*/ 129408 w 210645"/>
                <a:gd name="connsiteY129" fmla="*/ 22416 h 431625"/>
                <a:gd name="connsiteX130" fmla="*/ 131316 w 210645"/>
                <a:gd name="connsiteY130" fmla="*/ 20826 h 431625"/>
                <a:gd name="connsiteX131" fmla="*/ 132270 w 210645"/>
                <a:gd name="connsiteY131" fmla="*/ 18600 h 431625"/>
                <a:gd name="connsiteX132" fmla="*/ 133542 w 210645"/>
                <a:gd name="connsiteY132" fmla="*/ 16534 h 431625"/>
                <a:gd name="connsiteX133" fmla="*/ 129090 w 210645"/>
                <a:gd name="connsiteY133" fmla="*/ 13672 h 431625"/>
                <a:gd name="connsiteX134" fmla="*/ 126706 w 210645"/>
                <a:gd name="connsiteY134" fmla="*/ 12718 h 431625"/>
                <a:gd name="connsiteX135" fmla="*/ 124162 w 210645"/>
                <a:gd name="connsiteY135" fmla="*/ 13195 h 431625"/>
                <a:gd name="connsiteX136" fmla="*/ 120982 w 210645"/>
                <a:gd name="connsiteY136" fmla="*/ 14149 h 431625"/>
                <a:gd name="connsiteX137" fmla="*/ 119234 w 210645"/>
                <a:gd name="connsiteY137" fmla="*/ 14149 h 431625"/>
                <a:gd name="connsiteX138" fmla="*/ 118439 w 210645"/>
                <a:gd name="connsiteY138" fmla="*/ 13990 h 431625"/>
                <a:gd name="connsiteX139" fmla="*/ 116531 w 210645"/>
                <a:gd name="connsiteY139" fmla="*/ 11446 h 431625"/>
                <a:gd name="connsiteX140" fmla="*/ 115577 w 210645"/>
                <a:gd name="connsiteY140" fmla="*/ 10970 h 431625"/>
                <a:gd name="connsiteX141" fmla="*/ 113351 w 210645"/>
                <a:gd name="connsiteY141" fmla="*/ 10970 h 431625"/>
                <a:gd name="connsiteX142" fmla="*/ 111444 w 210645"/>
                <a:gd name="connsiteY142" fmla="*/ 10970 h 431625"/>
                <a:gd name="connsiteX143" fmla="*/ 110331 w 210645"/>
                <a:gd name="connsiteY143" fmla="*/ 12082 h 431625"/>
                <a:gd name="connsiteX144" fmla="*/ 108582 w 210645"/>
                <a:gd name="connsiteY144" fmla="*/ 12400 h 431625"/>
                <a:gd name="connsiteX145" fmla="*/ 106833 w 210645"/>
                <a:gd name="connsiteY145" fmla="*/ 12400 h 431625"/>
                <a:gd name="connsiteX146" fmla="*/ 105085 w 210645"/>
                <a:gd name="connsiteY146" fmla="*/ 11128 h 431625"/>
                <a:gd name="connsiteX147" fmla="*/ 102541 w 210645"/>
                <a:gd name="connsiteY147" fmla="*/ 9380 h 431625"/>
                <a:gd name="connsiteX148" fmla="*/ 98407 w 210645"/>
                <a:gd name="connsiteY148" fmla="*/ 8108 h 431625"/>
                <a:gd name="connsiteX149" fmla="*/ 97931 w 210645"/>
                <a:gd name="connsiteY149" fmla="*/ 6677 h 431625"/>
                <a:gd name="connsiteX150" fmla="*/ 96818 w 210645"/>
                <a:gd name="connsiteY150" fmla="*/ 4928 h 431625"/>
                <a:gd name="connsiteX151" fmla="*/ 95228 w 210645"/>
                <a:gd name="connsiteY151" fmla="*/ 3338 h 431625"/>
                <a:gd name="connsiteX152" fmla="*/ 92684 w 210645"/>
                <a:gd name="connsiteY152" fmla="*/ 1113 h 431625"/>
                <a:gd name="connsiteX153" fmla="*/ 90459 w 210645"/>
                <a:gd name="connsiteY153" fmla="*/ 0 h 431625"/>
                <a:gd name="connsiteX154" fmla="*/ 89346 w 210645"/>
                <a:gd name="connsiteY154" fmla="*/ 636 h 431625"/>
                <a:gd name="connsiteX155" fmla="*/ 87915 w 210645"/>
                <a:gd name="connsiteY155" fmla="*/ 1908 h 431625"/>
                <a:gd name="connsiteX156" fmla="*/ 82351 w 210645"/>
                <a:gd name="connsiteY156" fmla="*/ 4451 h 431625"/>
                <a:gd name="connsiteX157" fmla="*/ 79966 w 210645"/>
                <a:gd name="connsiteY157" fmla="*/ 5405 h 431625"/>
                <a:gd name="connsiteX158" fmla="*/ 78694 w 210645"/>
                <a:gd name="connsiteY158" fmla="*/ 6200 h 431625"/>
                <a:gd name="connsiteX159" fmla="*/ 77581 w 210645"/>
                <a:gd name="connsiteY159" fmla="*/ 7313 h 431625"/>
                <a:gd name="connsiteX160" fmla="*/ 77263 w 210645"/>
                <a:gd name="connsiteY160" fmla="*/ 10016 h 431625"/>
                <a:gd name="connsiteX161" fmla="*/ 76786 w 210645"/>
                <a:gd name="connsiteY161" fmla="*/ 13036 h 431625"/>
                <a:gd name="connsiteX162" fmla="*/ 75197 w 210645"/>
                <a:gd name="connsiteY162" fmla="*/ 14626 h 431625"/>
                <a:gd name="connsiteX163" fmla="*/ 73607 w 210645"/>
                <a:gd name="connsiteY163" fmla="*/ 15739 h 431625"/>
                <a:gd name="connsiteX164" fmla="*/ 72017 w 210645"/>
                <a:gd name="connsiteY164" fmla="*/ 15739 h 431625"/>
                <a:gd name="connsiteX165" fmla="*/ 70427 w 210645"/>
                <a:gd name="connsiteY165" fmla="*/ 15739 h 431625"/>
                <a:gd name="connsiteX166" fmla="*/ 68996 w 210645"/>
                <a:gd name="connsiteY166" fmla="*/ 16216 h 431625"/>
                <a:gd name="connsiteX167" fmla="*/ 64545 w 210645"/>
                <a:gd name="connsiteY167" fmla="*/ 19236 h 431625"/>
                <a:gd name="connsiteX168" fmla="*/ 62479 w 210645"/>
                <a:gd name="connsiteY168" fmla="*/ 18918 h 431625"/>
                <a:gd name="connsiteX169" fmla="*/ 60730 w 210645"/>
                <a:gd name="connsiteY169" fmla="*/ 17170 h 431625"/>
                <a:gd name="connsiteX170" fmla="*/ 59935 w 210645"/>
                <a:gd name="connsiteY170" fmla="*/ 15898 h 431625"/>
                <a:gd name="connsiteX171" fmla="*/ 57868 w 210645"/>
                <a:gd name="connsiteY171" fmla="*/ 16216 h 431625"/>
                <a:gd name="connsiteX172" fmla="*/ 55324 w 210645"/>
                <a:gd name="connsiteY172" fmla="*/ 17647 h 431625"/>
                <a:gd name="connsiteX173" fmla="*/ 54212 w 210645"/>
                <a:gd name="connsiteY173" fmla="*/ 20190 h 431625"/>
                <a:gd name="connsiteX174" fmla="*/ 53576 w 210645"/>
                <a:gd name="connsiteY174" fmla="*/ 22575 h 431625"/>
                <a:gd name="connsiteX175" fmla="*/ 52940 w 210645"/>
                <a:gd name="connsiteY175" fmla="*/ 23688 h 431625"/>
                <a:gd name="connsiteX176" fmla="*/ 52145 w 210645"/>
                <a:gd name="connsiteY176" fmla="*/ 24006 h 431625"/>
                <a:gd name="connsiteX177" fmla="*/ 51350 w 210645"/>
                <a:gd name="connsiteY177" fmla="*/ 24006 h 431625"/>
                <a:gd name="connsiteX178" fmla="*/ 43401 w 210645"/>
                <a:gd name="connsiteY178" fmla="*/ 17170 h 431625"/>
                <a:gd name="connsiteX179" fmla="*/ 42924 w 210645"/>
                <a:gd name="connsiteY179" fmla="*/ 16852 h 431625"/>
                <a:gd name="connsiteX180" fmla="*/ 41493 w 210645"/>
                <a:gd name="connsiteY180" fmla="*/ 18282 h 431625"/>
                <a:gd name="connsiteX181" fmla="*/ 40221 w 210645"/>
                <a:gd name="connsiteY181" fmla="*/ 21939 h 431625"/>
                <a:gd name="connsiteX182" fmla="*/ 39268 w 210645"/>
                <a:gd name="connsiteY182" fmla="*/ 22575 h 431625"/>
                <a:gd name="connsiteX183" fmla="*/ 38632 w 210645"/>
                <a:gd name="connsiteY183" fmla="*/ 22257 h 431625"/>
                <a:gd name="connsiteX184" fmla="*/ 35293 w 210645"/>
                <a:gd name="connsiteY184" fmla="*/ 17487 h 431625"/>
                <a:gd name="connsiteX185" fmla="*/ 34498 w 210645"/>
                <a:gd name="connsiteY185" fmla="*/ 17011 h 431625"/>
                <a:gd name="connsiteX186" fmla="*/ 33703 w 210645"/>
                <a:gd name="connsiteY186" fmla="*/ 17011 h 431625"/>
                <a:gd name="connsiteX187" fmla="*/ 32749 w 210645"/>
                <a:gd name="connsiteY187" fmla="*/ 18759 h 431625"/>
                <a:gd name="connsiteX188" fmla="*/ 30683 w 210645"/>
                <a:gd name="connsiteY188" fmla="*/ 20985 h 431625"/>
                <a:gd name="connsiteX189" fmla="*/ 29093 w 210645"/>
                <a:gd name="connsiteY189" fmla="*/ 22416 h 431625"/>
                <a:gd name="connsiteX190" fmla="*/ 29093 w 210645"/>
                <a:gd name="connsiteY190" fmla="*/ 24006 h 431625"/>
                <a:gd name="connsiteX191" fmla="*/ 27344 w 210645"/>
                <a:gd name="connsiteY191" fmla="*/ 25277 h 431625"/>
                <a:gd name="connsiteX192" fmla="*/ 25277 w 210645"/>
                <a:gd name="connsiteY192" fmla="*/ 26549 h 431625"/>
                <a:gd name="connsiteX193" fmla="*/ 24642 w 210645"/>
                <a:gd name="connsiteY193" fmla="*/ 26549 h 431625"/>
                <a:gd name="connsiteX194" fmla="*/ 23370 w 210645"/>
                <a:gd name="connsiteY194" fmla="*/ 26231 h 431625"/>
                <a:gd name="connsiteX195" fmla="*/ 21621 w 210645"/>
                <a:gd name="connsiteY195" fmla="*/ 24483 h 431625"/>
                <a:gd name="connsiteX196" fmla="*/ 20349 w 210645"/>
                <a:gd name="connsiteY196" fmla="*/ 22575 h 431625"/>
                <a:gd name="connsiteX197" fmla="*/ 17170 w 210645"/>
                <a:gd name="connsiteY197" fmla="*/ 20667 h 431625"/>
                <a:gd name="connsiteX198" fmla="*/ 13672 w 210645"/>
                <a:gd name="connsiteY198" fmla="*/ 19077 h 431625"/>
                <a:gd name="connsiteX199" fmla="*/ 11288 w 210645"/>
                <a:gd name="connsiteY199" fmla="*/ 17805 h 431625"/>
                <a:gd name="connsiteX200" fmla="*/ 10016 w 210645"/>
                <a:gd name="connsiteY200" fmla="*/ 17487 h 431625"/>
                <a:gd name="connsiteX201" fmla="*/ 8744 w 210645"/>
                <a:gd name="connsiteY201" fmla="*/ 17965 h 431625"/>
                <a:gd name="connsiteX202" fmla="*/ 8108 w 210645"/>
                <a:gd name="connsiteY202" fmla="*/ 18759 h 431625"/>
                <a:gd name="connsiteX203" fmla="*/ 7154 w 210645"/>
                <a:gd name="connsiteY203" fmla="*/ 20667 h 431625"/>
                <a:gd name="connsiteX204" fmla="*/ 5087 w 210645"/>
                <a:gd name="connsiteY204" fmla="*/ 23688 h 431625"/>
                <a:gd name="connsiteX205" fmla="*/ 3180 w 210645"/>
                <a:gd name="connsiteY205" fmla="*/ 26072 h 431625"/>
                <a:gd name="connsiteX206" fmla="*/ 1431 w 210645"/>
                <a:gd name="connsiteY206" fmla="*/ 27662 h 431625"/>
                <a:gd name="connsiteX207" fmla="*/ 0 w 210645"/>
                <a:gd name="connsiteY207" fmla="*/ 28775 h 431625"/>
                <a:gd name="connsiteX208" fmla="*/ 1590 w 210645"/>
                <a:gd name="connsiteY208" fmla="*/ 31637 h 431625"/>
                <a:gd name="connsiteX209" fmla="*/ 4928 w 210645"/>
                <a:gd name="connsiteY209" fmla="*/ 34816 h 431625"/>
                <a:gd name="connsiteX210" fmla="*/ 9062 w 210645"/>
                <a:gd name="connsiteY210" fmla="*/ 39268 h 431625"/>
                <a:gd name="connsiteX211" fmla="*/ 10334 w 210645"/>
                <a:gd name="connsiteY211" fmla="*/ 41334 h 431625"/>
                <a:gd name="connsiteX212" fmla="*/ 13036 w 210645"/>
                <a:gd name="connsiteY212" fmla="*/ 42924 h 431625"/>
                <a:gd name="connsiteX213" fmla="*/ 13831 w 210645"/>
                <a:gd name="connsiteY213" fmla="*/ 44514 h 431625"/>
                <a:gd name="connsiteX214" fmla="*/ 14467 w 210645"/>
                <a:gd name="connsiteY214" fmla="*/ 46898 h 431625"/>
                <a:gd name="connsiteX215" fmla="*/ 14785 w 210645"/>
                <a:gd name="connsiteY215" fmla="*/ 48647 h 431625"/>
                <a:gd name="connsiteX216" fmla="*/ 15421 w 210645"/>
                <a:gd name="connsiteY216" fmla="*/ 49760 h 431625"/>
                <a:gd name="connsiteX217" fmla="*/ 16375 w 210645"/>
                <a:gd name="connsiteY217" fmla="*/ 50237 h 431625"/>
                <a:gd name="connsiteX218" fmla="*/ 17647 w 210645"/>
                <a:gd name="connsiteY218" fmla="*/ 49760 h 431625"/>
                <a:gd name="connsiteX219" fmla="*/ 18600 w 210645"/>
                <a:gd name="connsiteY219" fmla="*/ 48806 h 431625"/>
                <a:gd name="connsiteX220" fmla="*/ 19395 w 210645"/>
                <a:gd name="connsiteY220" fmla="*/ 46104 h 431625"/>
                <a:gd name="connsiteX221" fmla="*/ 19872 w 210645"/>
                <a:gd name="connsiteY221" fmla="*/ 45786 h 431625"/>
                <a:gd name="connsiteX222" fmla="*/ 20667 w 210645"/>
                <a:gd name="connsiteY222" fmla="*/ 48011 h 431625"/>
                <a:gd name="connsiteX223" fmla="*/ 21621 w 210645"/>
                <a:gd name="connsiteY223" fmla="*/ 48329 h 431625"/>
                <a:gd name="connsiteX224" fmla="*/ 22734 w 210645"/>
                <a:gd name="connsiteY224" fmla="*/ 48647 h 431625"/>
                <a:gd name="connsiteX225" fmla="*/ 23688 w 210645"/>
                <a:gd name="connsiteY225" fmla="*/ 49601 h 431625"/>
                <a:gd name="connsiteX226" fmla="*/ 24006 w 210645"/>
                <a:gd name="connsiteY226" fmla="*/ 51191 h 431625"/>
                <a:gd name="connsiteX227" fmla="*/ 23688 w 210645"/>
                <a:gd name="connsiteY227" fmla="*/ 52940 h 431625"/>
                <a:gd name="connsiteX228" fmla="*/ 22575 w 210645"/>
                <a:gd name="connsiteY228" fmla="*/ 54847 h 431625"/>
                <a:gd name="connsiteX229" fmla="*/ 21939 w 210645"/>
                <a:gd name="connsiteY229" fmla="*/ 56755 h 431625"/>
                <a:gd name="connsiteX230" fmla="*/ 21462 w 210645"/>
                <a:gd name="connsiteY230" fmla="*/ 59776 h 431625"/>
                <a:gd name="connsiteX231" fmla="*/ 20826 w 210645"/>
                <a:gd name="connsiteY231" fmla="*/ 61842 h 431625"/>
                <a:gd name="connsiteX232" fmla="*/ 21780 w 210645"/>
                <a:gd name="connsiteY232" fmla="*/ 63750 h 431625"/>
                <a:gd name="connsiteX233" fmla="*/ 28139 w 210645"/>
                <a:gd name="connsiteY233" fmla="*/ 72971 h 431625"/>
                <a:gd name="connsiteX234" fmla="*/ 31160 w 210645"/>
                <a:gd name="connsiteY234" fmla="*/ 74561 h 431625"/>
                <a:gd name="connsiteX235" fmla="*/ 38473 w 210645"/>
                <a:gd name="connsiteY235" fmla="*/ 76310 h 431625"/>
                <a:gd name="connsiteX236" fmla="*/ 41016 w 210645"/>
                <a:gd name="connsiteY236" fmla="*/ 77581 h 431625"/>
                <a:gd name="connsiteX237" fmla="*/ 43401 w 210645"/>
                <a:gd name="connsiteY237" fmla="*/ 78853 h 431625"/>
                <a:gd name="connsiteX238" fmla="*/ 45627 w 210645"/>
                <a:gd name="connsiteY238" fmla="*/ 78217 h 431625"/>
                <a:gd name="connsiteX239" fmla="*/ 47852 w 210645"/>
                <a:gd name="connsiteY239" fmla="*/ 75515 h 431625"/>
                <a:gd name="connsiteX240" fmla="*/ 50555 w 210645"/>
                <a:gd name="connsiteY240" fmla="*/ 73925 h 431625"/>
                <a:gd name="connsiteX241" fmla="*/ 55483 w 210645"/>
                <a:gd name="connsiteY241" fmla="*/ 71540 h 431625"/>
                <a:gd name="connsiteX242" fmla="*/ 56914 w 210645"/>
                <a:gd name="connsiteY242" fmla="*/ 71540 h 431625"/>
                <a:gd name="connsiteX243" fmla="*/ 59617 w 210645"/>
                <a:gd name="connsiteY243" fmla="*/ 72335 h 431625"/>
                <a:gd name="connsiteX244" fmla="*/ 64068 w 210645"/>
                <a:gd name="connsiteY244" fmla="*/ 75038 h 431625"/>
                <a:gd name="connsiteX245" fmla="*/ 67248 w 210645"/>
                <a:gd name="connsiteY245" fmla="*/ 77581 h 431625"/>
                <a:gd name="connsiteX246" fmla="*/ 69156 w 210645"/>
                <a:gd name="connsiteY246" fmla="*/ 79012 h 431625"/>
                <a:gd name="connsiteX247" fmla="*/ 70745 w 210645"/>
                <a:gd name="connsiteY247" fmla="*/ 80284 h 431625"/>
                <a:gd name="connsiteX248" fmla="*/ 70745 w 210645"/>
                <a:gd name="connsiteY248" fmla="*/ 81715 h 431625"/>
                <a:gd name="connsiteX249" fmla="*/ 69314 w 210645"/>
                <a:gd name="connsiteY249" fmla="*/ 82987 h 431625"/>
                <a:gd name="connsiteX250" fmla="*/ 67725 w 210645"/>
                <a:gd name="connsiteY250" fmla="*/ 83782 h 431625"/>
                <a:gd name="connsiteX251" fmla="*/ 65658 w 210645"/>
                <a:gd name="connsiteY251" fmla="*/ 85053 h 431625"/>
                <a:gd name="connsiteX252" fmla="*/ 64545 w 210645"/>
                <a:gd name="connsiteY252" fmla="*/ 86325 h 431625"/>
                <a:gd name="connsiteX253" fmla="*/ 65181 w 210645"/>
                <a:gd name="connsiteY253" fmla="*/ 86802 h 431625"/>
                <a:gd name="connsiteX254" fmla="*/ 68202 w 210645"/>
                <a:gd name="connsiteY254" fmla="*/ 87120 h 431625"/>
                <a:gd name="connsiteX255" fmla="*/ 71699 w 210645"/>
                <a:gd name="connsiteY255" fmla="*/ 88233 h 431625"/>
                <a:gd name="connsiteX256" fmla="*/ 72812 w 210645"/>
                <a:gd name="connsiteY256" fmla="*/ 89664 h 431625"/>
                <a:gd name="connsiteX257" fmla="*/ 72812 w 210645"/>
                <a:gd name="connsiteY257" fmla="*/ 90776 h 431625"/>
                <a:gd name="connsiteX258" fmla="*/ 73448 w 210645"/>
                <a:gd name="connsiteY258" fmla="*/ 92684 h 431625"/>
                <a:gd name="connsiteX259" fmla="*/ 74084 w 210645"/>
                <a:gd name="connsiteY259" fmla="*/ 93320 h 431625"/>
                <a:gd name="connsiteX260" fmla="*/ 77422 w 210645"/>
                <a:gd name="connsiteY260" fmla="*/ 93002 h 431625"/>
                <a:gd name="connsiteX261" fmla="*/ 78376 w 210645"/>
                <a:gd name="connsiteY261" fmla="*/ 93479 h 431625"/>
                <a:gd name="connsiteX262" fmla="*/ 79489 w 210645"/>
                <a:gd name="connsiteY262" fmla="*/ 94433 h 431625"/>
                <a:gd name="connsiteX263" fmla="*/ 80602 w 210645"/>
                <a:gd name="connsiteY263" fmla="*/ 96976 h 431625"/>
                <a:gd name="connsiteX264" fmla="*/ 80602 w 210645"/>
                <a:gd name="connsiteY264" fmla="*/ 98884 h 431625"/>
                <a:gd name="connsiteX265" fmla="*/ 78217 w 210645"/>
                <a:gd name="connsiteY265" fmla="*/ 100951 h 431625"/>
                <a:gd name="connsiteX266" fmla="*/ 77263 w 210645"/>
                <a:gd name="connsiteY266" fmla="*/ 102223 h 431625"/>
                <a:gd name="connsiteX267" fmla="*/ 76945 w 210645"/>
                <a:gd name="connsiteY267" fmla="*/ 104290 h 431625"/>
                <a:gd name="connsiteX268" fmla="*/ 75197 w 210645"/>
                <a:gd name="connsiteY268" fmla="*/ 106674 h 431625"/>
                <a:gd name="connsiteX269" fmla="*/ 70745 w 210645"/>
                <a:gd name="connsiteY269" fmla="*/ 110649 h 431625"/>
                <a:gd name="connsiteX270" fmla="*/ 69473 w 210645"/>
                <a:gd name="connsiteY270" fmla="*/ 110967 h 431625"/>
                <a:gd name="connsiteX271" fmla="*/ 61207 w 210645"/>
                <a:gd name="connsiteY271" fmla="*/ 108741 h 431625"/>
                <a:gd name="connsiteX272" fmla="*/ 57391 w 210645"/>
                <a:gd name="connsiteY272" fmla="*/ 108741 h 431625"/>
                <a:gd name="connsiteX273" fmla="*/ 55483 w 210645"/>
                <a:gd name="connsiteY273" fmla="*/ 108900 h 431625"/>
                <a:gd name="connsiteX274" fmla="*/ 54530 w 210645"/>
                <a:gd name="connsiteY274" fmla="*/ 108900 h 431625"/>
                <a:gd name="connsiteX275" fmla="*/ 54053 w 210645"/>
                <a:gd name="connsiteY275" fmla="*/ 109854 h 431625"/>
                <a:gd name="connsiteX276" fmla="*/ 55165 w 210645"/>
                <a:gd name="connsiteY276" fmla="*/ 112238 h 431625"/>
                <a:gd name="connsiteX277" fmla="*/ 55483 w 210645"/>
                <a:gd name="connsiteY277" fmla="*/ 114623 h 431625"/>
                <a:gd name="connsiteX278" fmla="*/ 54530 w 210645"/>
                <a:gd name="connsiteY278" fmla="*/ 116531 h 431625"/>
                <a:gd name="connsiteX279" fmla="*/ 51827 w 210645"/>
                <a:gd name="connsiteY279" fmla="*/ 118121 h 431625"/>
                <a:gd name="connsiteX280" fmla="*/ 50873 w 210645"/>
                <a:gd name="connsiteY280" fmla="*/ 118916 h 431625"/>
                <a:gd name="connsiteX281" fmla="*/ 50873 w 210645"/>
                <a:gd name="connsiteY281" fmla="*/ 120029 h 431625"/>
                <a:gd name="connsiteX282" fmla="*/ 51509 w 210645"/>
                <a:gd name="connsiteY282" fmla="*/ 121141 h 431625"/>
                <a:gd name="connsiteX283" fmla="*/ 54053 w 210645"/>
                <a:gd name="connsiteY283" fmla="*/ 122254 h 431625"/>
                <a:gd name="connsiteX284" fmla="*/ 56914 w 210645"/>
                <a:gd name="connsiteY284" fmla="*/ 123367 h 431625"/>
                <a:gd name="connsiteX285" fmla="*/ 66612 w 210645"/>
                <a:gd name="connsiteY285" fmla="*/ 129567 h 431625"/>
                <a:gd name="connsiteX286" fmla="*/ 68679 w 210645"/>
                <a:gd name="connsiteY286" fmla="*/ 130998 h 431625"/>
                <a:gd name="connsiteX287" fmla="*/ 71381 w 210645"/>
                <a:gd name="connsiteY287" fmla="*/ 133224 h 431625"/>
                <a:gd name="connsiteX288" fmla="*/ 74402 w 210645"/>
                <a:gd name="connsiteY288" fmla="*/ 134972 h 431625"/>
                <a:gd name="connsiteX289" fmla="*/ 82351 w 210645"/>
                <a:gd name="connsiteY289" fmla="*/ 137198 h 431625"/>
                <a:gd name="connsiteX290" fmla="*/ 85848 w 210645"/>
                <a:gd name="connsiteY290" fmla="*/ 138629 h 431625"/>
                <a:gd name="connsiteX291" fmla="*/ 86802 w 210645"/>
                <a:gd name="connsiteY291" fmla="*/ 139424 h 431625"/>
                <a:gd name="connsiteX292" fmla="*/ 86802 w 210645"/>
                <a:gd name="connsiteY292" fmla="*/ 140378 h 431625"/>
                <a:gd name="connsiteX293" fmla="*/ 85848 w 210645"/>
                <a:gd name="connsiteY293" fmla="*/ 141650 h 431625"/>
                <a:gd name="connsiteX294" fmla="*/ 85053 w 210645"/>
                <a:gd name="connsiteY294" fmla="*/ 143875 h 431625"/>
                <a:gd name="connsiteX295" fmla="*/ 85053 w 210645"/>
                <a:gd name="connsiteY295" fmla="*/ 145306 h 431625"/>
                <a:gd name="connsiteX296" fmla="*/ 85848 w 210645"/>
                <a:gd name="connsiteY296" fmla="*/ 146578 h 431625"/>
                <a:gd name="connsiteX297" fmla="*/ 87279 w 210645"/>
                <a:gd name="connsiteY297" fmla="*/ 148485 h 431625"/>
                <a:gd name="connsiteX298" fmla="*/ 90459 w 210645"/>
                <a:gd name="connsiteY298" fmla="*/ 151506 h 431625"/>
                <a:gd name="connsiteX299" fmla="*/ 92207 w 210645"/>
                <a:gd name="connsiteY299" fmla="*/ 152778 h 431625"/>
                <a:gd name="connsiteX300" fmla="*/ 94115 w 210645"/>
                <a:gd name="connsiteY300" fmla="*/ 153096 h 431625"/>
                <a:gd name="connsiteX301" fmla="*/ 95864 w 210645"/>
                <a:gd name="connsiteY301" fmla="*/ 153891 h 431625"/>
                <a:gd name="connsiteX302" fmla="*/ 97613 w 210645"/>
                <a:gd name="connsiteY302" fmla="*/ 156116 h 431625"/>
                <a:gd name="connsiteX303" fmla="*/ 99679 w 210645"/>
                <a:gd name="connsiteY303" fmla="*/ 158819 h 431625"/>
                <a:gd name="connsiteX304" fmla="*/ 99997 w 210645"/>
                <a:gd name="connsiteY304" fmla="*/ 160727 h 431625"/>
                <a:gd name="connsiteX305" fmla="*/ 100792 w 210645"/>
                <a:gd name="connsiteY305" fmla="*/ 163271 h 431625"/>
                <a:gd name="connsiteX306" fmla="*/ 102700 w 210645"/>
                <a:gd name="connsiteY306" fmla="*/ 166132 h 431625"/>
                <a:gd name="connsiteX307" fmla="*/ 105243 w 210645"/>
                <a:gd name="connsiteY307" fmla="*/ 168835 h 431625"/>
                <a:gd name="connsiteX308" fmla="*/ 108741 w 210645"/>
                <a:gd name="connsiteY308" fmla="*/ 172173 h 431625"/>
                <a:gd name="connsiteX309" fmla="*/ 110808 w 210645"/>
                <a:gd name="connsiteY309" fmla="*/ 174558 h 431625"/>
                <a:gd name="connsiteX310" fmla="*/ 111762 w 210645"/>
                <a:gd name="connsiteY310" fmla="*/ 175512 h 431625"/>
                <a:gd name="connsiteX311" fmla="*/ 119392 w 210645"/>
                <a:gd name="connsiteY311" fmla="*/ 181394 h 431625"/>
                <a:gd name="connsiteX312" fmla="*/ 121300 w 210645"/>
                <a:gd name="connsiteY312" fmla="*/ 183620 h 431625"/>
                <a:gd name="connsiteX313" fmla="*/ 124003 w 210645"/>
                <a:gd name="connsiteY313" fmla="*/ 187753 h 431625"/>
                <a:gd name="connsiteX314" fmla="*/ 125116 w 210645"/>
                <a:gd name="connsiteY314" fmla="*/ 188389 h 431625"/>
                <a:gd name="connsiteX315" fmla="*/ 126229 w 210645"/>
                <a:gd name="connsiteY315" fmla="*/ 189184 h 431625"/>
                <a:gd name="connsiteX316" fmla="*/ 126864 w 210645"/>
                <a:gd name="connsiteY316" fmla="*/ 191410 h 431625"/>
                <a:gd name="connsiteX317" fmla="*/ 126864 w 210645"/>
                <a:gd name="connsiteY317" fmla="*/ 192999 h 431625"/>
                <a:gd name="connsiteX318" fmla="*/ 127500 w 210645"/>
                <a:gd name="connsiteY318" fmla="*/ 197928 h 431625"/>
                <a:gd name="connsiteX319" fmla="*/ 128931 w 210645"/>
                <a:gd name="connsiteY319" fmla="*/ 199358 h 431625"/>
                <a:gd name="connsiteX320" fmla="*/ 130203 w 210645"/>
                <a:gd name="connsiteY320" fmla="*/ 201107 h 431625"/>
                <a:gd name="connsiteX321" fmla="*/ 130680 w 210645"/>
                <a:gd name="connsiteY321" fmla="*/ 202379 h 431625"/>
                <a:gd name="connsiteX322" fmla="*/ 131793 w 210645"/>
                <a:gd name="connsiteY322" fmla="*/ 203333 h 431625"/>
                <a:gd name="connsiteX323" fmla="*/ 133065 w 210645"/>
                <a:gd name="connsiteY323" fmla="*/ 203333 h 431625"/>
                <a:gd name="connsiteX324" fmla="*/ 134496 w 210645"/>
                <a:gd name="connsiteY324" fmla="*/ 202379 h 431625"/>
                <a:gd name="connsiteX325" fmla="*/ 135608 w 210645"/>
                <a:gd name="connsiteY325" fmla="*/ 201266 h 431625"/>
                <a:gd name="connsiteX326" fmla="*/ 136085 w 210645"/>
                <a:gd name="connsiteY326" fmla="*/ 201584 h 431625"/>
                <a:gd name="connsiteX327" fmla="*/ 137357 w 210645"/>
                <a:gd name="connsiteY327" fmla="*/ 205082 h 431625"/>
                <a:gd name="connsiteX328" fmla="*/ 138470 w 210645"/>
                <a:gd name="connsiteY328" fmla="*/ 206354 h 431625"/>
                <a:gd name="connsiteX329" fmla="*/ 140537 w 210645"/>
                <a:gd name="connsiteY329" fmla="*/ 207625 h 431625"/>
                <a:gd name="connsiteX330" fmla="*/ 142444 w 210645"/>
                <a:gd name="connsiteY330" fmla="*/ 208579 h 431625"/>
                <a:gd name="connsiteX331" fmla="*/ 146737 w 210645"/>
                <a:gd name="connsiteY331" fmla="*/ 212713 h 431625"/>
                <a:gd name="connsiteX332" fmla="*/ 148962 w 210645"/>
                <a:gd name="connsiteY332" fmla="*/ 214302 h 431625"/>
                <a:gd name="connsiteX333" fmla="*/ 150552 w 210645"/>
                <a:gd name="connsiteY333" fmla="*/ 214779 h 431625"/>
                <a:gd name="connsiteX334" fmla="*/ 151824 w 210645"/>
                <a:gd name="connsiteY334" fmla="*/ 215415 h 431625"/>
                <a:gd name="connsiteX335" fmla="*/ 152142 w 210645"/>
                <a:gd name="connsiteY335" fmla="*/ 216687 h 431625"/>
                <a:gd name="connsiteX336" fmla="*/ 151665 w 210645"/>
                <a:gd name="connsiteY336" fmla="*/ 218118 h 431625"/>
                <a:gd name="connsiteX337" fmla="*/ 150711 w 210645"/>
                <a:gd name="connsiteY337" fmla="*/ 219072 h 431625"/>
                <a:gd name="connsiteX338" fmla="*/ 145783 w 210645"/>
                <a:gd name="connsiteY338" fmla="*/ 221456 h 431625"/>
                <a:gd name="connsiteX339" fmla="*/ 145147 w 210645"/>
                <a:gd name="connsiteY339" fmla="*/ 222569 h 431625"/>
                <a:gd name="connsiteX340" fmla="*/ 145783 w 210645"/>
                <a:gd name="connsiteY340" fmla="*/ 224159 h 431625"/>
                <a:gd name="connsiteX341" fmla="*/ 147055 w 210645"/>
                <a:gd name="connsiteY341" fmla="*/ 226226 h 431625"/>
                <a:gd name="connsiteX342" fmla="*/ 148327 w 210645"/>
                <a:gd name="connsiteY342" fmla="*/ 227975 h 431625"/>
                <a:gd name="connsiteX343" fmla="*/ 150075 w 210645"/>
                <a:gd name="connsiteY343" fmla="*/ 229723 h 431625"/>
                <a:gd name="connsiteX344" fmla="*/ 153573 w 210645"/>
                <a:gd name="connsiteY344" fmla="*/ 232426 h 431625"/>
                <a:gd name="connsiteX345" fmla="*/ 156594 w 210645"/>
                <a:gd name="connsiteY345" fmla="*/ 234652 h 431625"/>
                <a:gd name="connsiteX346" fmla="*/ 158183 w 210645"/>
                <a:gd name="connsiteY346" fmla="*/ 237036 h 431625"/>
                <a:gd name="connsiteX347" fmla="*/ 159137 w 210645"/>
                <a:gd name="connsiteY347" fmla="*/ 238626 h 431625"/>
                <a:gd name="connsiteX348" fmla="*/ 158501 w 210645"/>
                <a:gd name="connsiteY348" fmla="*/ 240534 h 431625"/>
                <a:gd name="connsiteX349" fmla="*/ 157229 w 210645"/>
                <a:gd name="connsiteY349" fmla="*/ 242600 h 431625"/>
                <a:gd name="connsiteX350" fmla="*/ 156275 w 210645"/>
                <a:gd name="connsiteY350" fmla="*/ 244349 h 431625"/>
                <a:gd name="connsiteX351" fmla="*/ 154527 w 210645"/>
                <a:gd name="connsiteY351" fmla="*/ 245462 h 431625"/>
                <a:gd name="connsiteX352" fmla="*/ 154050 w 210645"/>
                <a:gd name="connsiteY352" fmla="*/ 246734 h 431625"/>
                <a:gd name="connsiteX353" fmla="*/ 154686 w 210645"/>
                <a:gd name="connsiteY353" fmla="*/ 248642 h 431625"/>
                <a:gd name="connsiteX354" fmla="*/ 155322 w 210645"/>
                <a:gd name="connsiteY354" fmla="*/ 249914 h 431625"/>
                <a:gd name="connsiteX355" fmla="*/ 155004 w 210645"/>
                <a:gd name="connsiteY355" fmla="*/ 251503 h 431625"/>
                <a:gd name="connsiteX356" fmla="*/ 155004 w 210645"/>
                <a:gd name="connsiteY356" fmla="*/ 254842 h 431625"/>
                <a:gd name="connsiteX357" fmla="*/ 155640 w 210645"/>
                <a:gd name="connsiteY357" fmla="*/ 256432 h 431625"/>
                <a:gd name="connsiteX358" fmla="*/ 154368 w 210645"/>
                <a:gd name="connsiteY358" fmla="*/ 259452 h 431625"/>
                <a:gd name="connsiteX359" fmla="*/ 153096 w 210645"/>
                <a:gd name="connsiteY359" fmla="*/ 262155 h 431625"/>
                <a:gd name="connsiteX360" fmla="*/ 150711 w 210645"/>
                <a:gd name="connsiteY360" fmla="*/ 264540 h 431625"/>
                <a:gd name="connsiteX361" fmla="*/ 150711 w 210645"/>
                <a:gd name="connsiteY361" fmla="*/ 266288 h 431625"/>
                <a:gd name="connsiteX362" fmla="*/ 149757 w 210645"/>
                <a:gd name="connsiteY362" fmla="*/ 271535 h 431625"/>
                <a:gd name="connsiteX363" fmla="*/ 150075 w 210645"/>
                <a:gd name="connsiteY363" fmla="*/ 273283 h 431625"/>
                <a:gd name="connsiteX364" fmla="*/ 150711 w 210645"/>
                <a:gd name="connsiteY364" fmla="*/ 274714 h 431625"/>
                <a:gd name="connsiteX365" fmla="*/ 151506 w 210645"/>
                <a:gd name="connsiteY365" fmla="*/ 275509 h 431625"/>
                <a:gd name="connsiteX366" fmla="*/ 153573 w 210645"/>
                <a:gd name="connsiteY366" fmla="*/ 280596 h 431625"/>
                <a:gd name="connsiteX367" fmla="*/ 155481 w 210645"/>
                <a:gd name="connsiteY367" fmla="*/ 285366 h 431625"/>
                <a:gd name="connsiteX368" fmla="*/ 157388 w 210645"/>
                <a:gd name="connsiteY368" fmla="*/ 289181 h 431625"/>
                <a:gd name="connsiteX369" fmla="*/ 157706 w 210645"/>
                <a:gd name="connsiteY369" fmla="*/ 291566 h 431625"/>
                <a:gd name="connsiteX370" fmla="*/ 155957 w 210645"/>
                <a:gd name="connsiteY370" fmla="*/ 297766 h 431625"/>
                <a:gd name="connsiteX371" fmla="*/ 153891 w 210645"/>
                <a:gd name="connsiteY371" fmla="*/ 303489 h 431625"/>
                <a:gd name="connsiteX372" fmla="*/ 153891 w 210645"/>
                <a:gd name="connsiteY372" fmla="*/ 306351 h 431625"/>
                <a:gd name="connsiteX373" fmla="*/ 155004 w 210645"/>
                <a:gd name="connsiteY373" fmla="*/ 309212 h 431625"/>
                <a:gd name="connsiteX374" fmla="*/ 155957 w 210645"/>
                <a:gd name="connsiteY374" fmla="*/ 313028 h 431625"/>
                <a:gd name="connsiteX375" fmla="*/ 156275 w 210645"/>
                <a:gd name="connsiteY375" fmla="*/ 317797 h 431625"/>
                <a:gd name="connsiteX376" fmla="*/ 155799 w 210645"/>
                <a:gd name="connsiteY376" fmla="*/ 320977 h 431625"/>
                <a:gd name="connsiteX377" fmla="*/ 154845 w 210645"/>
                <a:gd name="connsiteY377" fmla="*/ 322884 h 431625"/>
                <a:gd name="connsiteX378" fmla="*/ 153096 w 210645"/>
                <a:gd name="connsiteY378" fmla="*/ 324951 h 431625"/>
                <a:gd name="connsiteX379" fmla="*/ 151506 w 210645"/>
                <a:gd name="connsiteY379" fmla="*/ 325905 h 431625"/>
                <a:gd name="connsiteX380" fmla="*/ 149757 w 210645"/>
                <a:gd name="connsiteY380" fmla="*/ 324156 h 431625"/>
                <a:gd name="connsiteX381" fmla="*/ 148327 w 210645"/>
                <a:gd name="connsiteY381" fmla="*/ 324156 h 431625"/>
                <a:gd name="connsiteX382" fmla="*/ 146419 w 210645"/>
                <a:gd name="connsiteY382" fmla="*/ 324633 h 431625"/>
                <a:gd name="connsiteX383" fmla="*/ 144829 w 210645"/>
                <a:gd name="connsiteY383" fmla="*/ 325428 h 431625"/>
                <a:gd name="connsiteX384" fmla="*/ 141650 w 210645"/>
                <a:gd name="connsiteY384" fmla="*/ 328290 h 431625"/>
                <a:gd name="connsiteX385" fmla="*/ 138152 w 210645"/>
                <a:gd name="connsiteY385" fmla="*/ 331151 h 431625"/>
                <a:gd name="connsiteX386" fmla="*/ 133383 w 210645"/>
                <a:gd name="connsiteY386" fmla="*/ 331946 h 431625"/>
                <a:gd name="connsiteX387" fmla="*/ 131475 w 210645"/>
                <a:gd name="connsiteY387" fmla="*/ 334013 h 431625"/>
                <a:gd name="connsiteX388" fmla="*/ 129567 w 210645"/>
                <a:gd name="connsiteY388" fmla="*/ 334331 h 431625"/>
                <a:gd name="connsiteX389" fmla="*/ 125752 w 210645"/>
                <a:gd name="connsiteY389" fmla="*/ 334331 h 431625"/>
                <a:gd name="connsiteX390" fmla="*/ 123367 w 210645"/>
                <a:gd name="connsiteY390" fmla="*/ 334967 h 431625"/>
                <a:gd name="connsiteX391" fmla="*/ 123367 w 210645"/>
                <a:gd name="connsiteY391" fmla="*/ 336080 h 431625"/>
                <a:gd name="connsiteX392" fmla="*/ 123367 w 210645"/>
                <a:gd name="connsiteY392" fmla="*/ 341167 h 431625"/>
                <a:gd name="connsiteX393" fmla="*/ 123367 w 210645"/>
                <a:gd name="connsiteY393" fmla="*/ 342280 h 431625"/>
                <a:gd name="connsiteX394" fmla="*/ 123049 w 210645"/>
                <a:gd name="connsiteY394" fmla="*/ 342598 h 431625"/>
                <a:gd name="connsiteX395" fmla="*/ 121300 w 210645"/>
                <a:gd name="connsiteY395" fmla="*/ 342598 h 431625"/>
                <a:gd name="connsiteX396" fmla="*/ 118439 w 210645"/>
                <a:gd name="connsiteY396" fmla="*/ 341962 h 431625"/>
                <a:gd name="connsiteX397" fmla="*/ 114464 w 210645"/>
                <a:gd name="connsiteY397" fmla="*/ 340690 h 431625"/>
                <a:gd name="connsiteX398" fmla="*/ 111762 w 210645"/>
                <a:gd name="connsiteY398" fmla="*/ 340690 h 431625"/>
                <a:gd name="connsiteX399" fmla="*/ 110331 w 210645"/>
                <a:gd name="connsiteY399" fmla="*/ 342757 h 431625"/>
                <a:gd name="connsiteX400" fmla="*/ 109536 w 210645"/>
                <a:gd name="connsiteY400" fmla="*/ 343552 h 431625"/>
                <a:gd name="connsiteX401" fmla="*/ 108423 w 210645"/>
                <a:gd name="connsiteY401" fmla="*/ 343552 h 431625"/>
                <a:gd name="connsiteX402" fmla="*/ 107310 w 210645"/>
                <a:gd name="connsiteY402" fmla="*/ 344029 h 431625"/>
                <a:gd name="connsiteX403" fmla="*/ 106992 w 210645"/>
                <a:gd name="connsiteY403" fmla="*/ 344982 h 431625"/>
                <a:gd name="connsiteX404" fmla="*/ 106992 w 210645"/>
                <a:gd name="connsiteY404" fmla="*/ 346254 h 431625"/>
                <a:gd name="connsiteX405" fmla="*/ 107469 w 210645"/>
                <a:gd name="connsiteY405" fmla="*/ 348321 h 431625"/>
                <a:gd name="connsiteX406" fmla="*/ 107469 w 210645"/>
                <a:gd name="connsiteY406" fmla="*/ 351659 h 431625"/>
                <a:gd name="connsiteX407" fmla="*/ 107469 w 210645"/>
                <a:gd name="connsiteY407" fmla="*/ 353885 h 431625"/>
                <a:gd name="connsiteX408" fmla="*/ 108423 w 210645"/>
                <a:gd name="connsiteY408" fmla="*/ 355316 h 431625"/>
                <a:gd name="connsiteX409" fmla="*/ 114464 w 210645"/>
                <a:gd name="connsiteY409" fmla="*/ 360085 h 431625"/>
                <a:gd name="connsiteX410" fmla="*/ 116213 w 210645"/>
                <a:gd name="connsiteY410" fmla="*/ 361357 h 431625"/>
                <a:gd name="connsiteX411" fmla="*/ 116213 w 210645"/>
                <a:gd name="connsiteY411" fmla="*/ 362152 h 431625"/>
                <a:gd name="connsiteX412" fmla="*/ 115418 w 210645"/>
                <a:gd name="connsiteY412" fmla="*/ 364696 h 431625"/>
                <a:gd name="connsiteX413" fmla="*/ 116372 w 210645"/>
                <a:gd name="connsiteY413" fmla="*/ 368352 h 431625"/>
                <a:gd name="connsiteX414" fmla="*/ 114464 w 210645"/>
                <a:gd name="connsiteY414" fmla="*/ 368352 h 431625"/>
                <a:gd name="connsiteX415" fmla="*/ 111285 w 210645"/>
                <a:gd name="connsiteY415" fmla="*/ 366762 h 431625"/>
                <a:gd name="connsiteX416" fmla="*/ 109854 w 210645"/>
                <a:gd name="connsiteY416" fmla="*/ 365809 h 431625"/>
                <a:gd name="connsiteX417" fmla="*/ 108105 w 210645"/>
                <a:gd name="connsiteY417" fmla="*/ 366603 h 431625"/>
                <a:gd name="connsiteX418" fmla="*/ 107469 w 210645"/>
                <a:gd name="connsiteY418" fmla="*/ 366603 h 431625"/>
                <a:gd name="connsiteX419" fmla="*/ 106197 w 210645"/>
                <a:gd name="connsiteY419" fmla="*/ 364696 h 431625"/>
                <a:gd name="connsiteX420" fmla="*/ 104608 w 210645"/>
                <a:gd name="connsiteY420" fmla="*/ 362788 h 431625"/>
                <a:gd name="connsiteX421" fmla="*/ 103018 w 210645"/>
                <a:gd name="connsiteY421" fmla="*/ 362788 h 431625"/>
                <a:gd name="connsiteX422" fmla="*/ 99520 w 210645"/>
                <a:gd name="connsiteY422" fmla="*/ 363424 h 431625"/>
                <a:gd name="connsiteX423" fmla="*/ 96023 w 210645"/>
                <a:gd name="connsiteY423" fmla="*/ 363901 h 431625"/>
                <a:gd name="connsiteX424" fmla="*/ 94751 w 210645"/>
                <a:gd name="connsiteY424" fmla="*/ 363901 h 431625"/>
                <a:gd name="connsiteX425" fmla="*/ 94274 w 210645"/>
                <a:gd name="connsiteY425" fmla="*/ 364219 h 431625"/>
                <a:gd name="connsiteX426" fmla="*/ 92207 w 210645"/>
                <a:gd name="connsiteY426" fmla="*/ 366921 h 431625"/>
                <a:gd name="connsiteX427" fmla="*/ 91412 w 210645"/>
                <a:gd name="connsiteY427" fmla="*/ 366445 h 431625"/>
                <a:gd name="connsiteX428" fmla="*/ 87756 w 210645"/>
                <a:gd name="connsiteY428" fmla="*/ 365332 h 431625"/>
                <a:gd name="connsiteX429" fmla="*/ 84417 w 210645"/>
                <a:gd name="connsiteY429" fmla="*/ 364855 h 431625"/>
                <a:gd name="connsiteX430" fmla="*/ 83782 w 210645"/>
                <a:gd name="connsiteY430" fmla="*/ 365491 h 431625"/>
                <a:gd name="connsiteX431" fmla="*/ 84258 w 210645"/>
                <a:gd name="connsiteY431" fmla="*/ 367716 h 431625"/>
                <a:gd name="connsiteX432" fmla="*/ 85053 w 210645"/>
                <a:gd name="connsiteY432" fmla="*/ 369942 h 431625"/>
                <a:gd name="connsiteX433" fmla="*/ 84576 w 210645"/>
                <a:gd name="connsiteY433" fmla="*/ 370896 h 431625"/>
                <a:gd name="connsiteX434" fmla="*/ 82828 w 210645"/>
                <a:gd name="connsiteY434" fmla="*/ 372009 h 431625"/>
                <a:gd name="connsiteX435" fmla="*/ 80443 w 210645"/>
                <a:gd name="connsiteY435" fmla="*/ 374075 h 431625"/>
                <a:gd name="connsiteX436" fmla="*/ 79012 w 210645"/>
                <a:gd name="connsiteY436" fmla="*/ 375665 h 431625"/>
                <a:gd name="connsiteX437" fmla="*/ 78058 w 210645"/>
                <a:gd name="connsiteY437" fmla="*/ 375983 h 431625"/>
                <a:gd name="connsiteX438" fmla="*/ 74402 w 210645"/>
                <a:gd name="connsiteY438" fmla="*/ 375983 h 431625"/>
                <a:gd name="connsiteX439" fmla="*/ 70745 w 210645"/>
                <a:gd name="connsiteY439" fmla="*/ 375983 h 431625"/>
                <a:gd name="connsiteX440" fmla="*/ 69314 w 210645"/>
                <a:gd name="connsiteY440" fmla="*/ 377573 h 431625"/>
                <a:gd name="connsiteX441" fmla="*/ 67884 w 210645"/>
                <a:gd name="connsiteY441" fmla="*/ 378686 h 431625"/>
                <a:gd name="connsiteX442" fmla="*/ 66771 w 210645"/>
                <a:gd name="connsiteY442" fmla="*/ 379004 h 431625"/>
                <a:gd name="connsiteX443" fmla="*/ 69314 w 210645"/>
                <a:gd name="connsiteY443" fmla="*/ 381071 h 431625"/>
                <a:gd name="connsiteX444" fmla="*/ 71540 w 210645"/>
                <a:gd name="connsiteY444" fmla="*/ 383137 h 431625"/>
                <a:gd name="connsiteX445" fmla="*/ 72017 w 210645"/>
                <a:gd name="connsiteY445" fmla="*/ 384886 h 431625"/>
                <a:gd name="connsiteX446" fmla="*/ 73448 w 210645"/>
                <a:gd name="connsiteY446" fmla="*/ 385999 h 431625"/>
                <a:gd name="connsiteX447" fmla="*/ 75833 w 210645"/>
                <a:gd name="connsiteY447" fmla="*/ 385204 h 431625"/>
                <a:gd name="connsiteX448" fmla="*/ 77422 w 210645"/>
                <a:gd name="connsiteY448" fmla="*/ 385204 h 431625"/>
                <a:gd name="connsiteX449" fmla="*/ 79489 w 210645"/>
                <a:gd name="connsiteY449" fmla="*/ 387589 h 431625"/>
                <a:gd name="connsiteX450" fmla="*/ 82192 w 210645"/>
                <a:gd name="connsiteY450" fmla="*/ 388066 h 431625"/>
                <a:gd name="connsiteX451" fmla="*/ 83940 w 210645"/>
                <a:gd name="connsiteY451" fmla="*/ 389019 h 431625"/>
                <a:gd name="connsiteX452" fmla="*/ 85530 w 210645"/>
                <a:gd name="connsiteY452" fmla="*/ 391086 h 431625"/>
                <a:gd name="connsiteX453" fmla="*/ 85848 w 210645"/>
                <a:gd name="connsiteY453" fmla="*/ 392517 h 431625"/>
                <a:gd name="connsiteX454" fmla="*/ 85848 w 210645"/>
                <a:gd name="connsiteY454" fmla="*/ 393789 h 431625"/>
                <a:gd name="connsiteX455" fmla="*/ 82828 w 210645"/>
                <a:gd name="connsiteY455" fmla="*/ 394743 h 431625"/>
                <a:gd name="connsiteX456" fmla="*/ 80443 w 210645"/>
                <a:gd name="connsiteY456" fmla="*/ 396173 h 431625"/>
                <a:gd name="connsiteX457" fmla="*/ 78853 w 210645"/>
                <a:gd name="connsiteY457" fmla="*/ 402215 h 431625"/>
                <a:gd name="connsiteX458" fmla="*/ 77899 w 210645"/>
                <a:gd name="connsiteY458" fmla="*/ 414297 h 431625"/>
                <a:gd name="connsiteX459" fmla="*/ 77899 w 210645"/>
                <a:gd name="connsiteY459" fmla="*/ 425266 h 431625"/>
                <a:gd name="connsiteX460" fmla="*/ 80284 w 210645"/>
                <a:gd name="connsiteY460" fmla="*/ 426856 h 431625"/>
                <a:gd name="connsiteX461" fmla="*/ 76628 w 210645"/>
                <a:gd name="connsiteY461" fmla="*/ 431149 h 431625"/>
                <a:gd name="connsiteX462" fmla="*/ 80125 w 210645"/>
                <a:gd name="connsiteY462" fmla="*/ 431625 h 431625"/>
                <a:gd name="connsiteX463" fmla="*/ 86484 w 210645"/>
                <a:gd name="connsiteY463" fmla="*/ 430354 h 431625"/>
                <a:gd name="connsiteX464" fmla="*/ 88710 w 210645"/>
                <a:gd name="connsiteY464" fmla="*/ 427969 h 431625"/>
                <a:gd name="connsiteX465" fmla="*/ 92525 w 210645"/>
                <a:gd name="connsiteY465" fmla="*/ 425425 h 431625"/>
                <a:gd name="connsiteX466" fmla="*/ 94751 w 210645"/>
                <a:gd name="connsiteY466" fmla="*/ 420815 h 431625"/>
                <a:gd name="connsiteX467" fmla="*/ 97613 w 210645"/>
                <a:gd name="connsiteY467" fmla="*/ 416999 h 431625"/>
                <a:gd name="connsiteX468" fmla="*/ 116849 w 210645"/>
                <a:gd name="connsiteY468" fmla="*/ 408256 h 431625"/>
                <a:gd name="connsiteX469" fmla="*/ 117485 w 210645"/>
                <a:gd name="connsiteY469" fmla="*/ 406825 h 431625"/>
                <a:gd name="connsiteX470" fmla="*/ 117803 w 210645"/>
                <a:gd name="connsiteY470" fmla="*/ 405235 h 431625"/>
                <a:gd name="connsiteX471" fmla="*/ 116372 w 210645"/>
                <a:gd name="connsiteY471" fmla="*/ 402532 h 431625"/>
                <a:gd name="connsiteX472" fmla="*/ 115100 w 210645"/>
                <a:gd name="connsiteY472" fmla="*/ 400307 h 431625"/>
                <a:gd name="connsiteX473" fmla="*/ 106992 w 210645"/>
                <a:gd name="connsiteY473" fmla="*/ 390927 h 431625"/>
                <a:gd name="connsiteX474" fmla="*/ 109695 w 210645"/>
                <a:gd name="connsiteY474" fmla="*/ 392040 h 431625"/>
                <a:gd name="connsiteX475" fmla="*/ 117644 w 210645"/>
                <a:gd name="connsiteY475" fmla="*/ 400307 h 431625"/>
                <a:gd name="connsiteX476" fmla="*/ 122572 w 210645"/>
                <a:gd name="connsiteY476" fmla="*/ 403804 h 431625"/>
                <a:gd name="connsiteX477" fmla="*/ 125593 w 210645"/>
                <a:gd name="connsiteY477" fmla="*/ 403804 h 431625"/>
                <a:gd name="connsiteX478" fmla="*/ 127182 w 210645"/>
                <a:gd name="connsiteY478" fmla="*/ 402374 h 431625"/>
                <a:gd name="connsiteX479" fmla="*/ 128136 w 210645"/>
                <a:gd name="connsiteY479" fmla="*/ 401261 h 431625"/>
                <a:gd name="connsiteX480" fmla="*/ 128136 w 210645"/>
                <a:gd name="connsiteY480" fmla="*/ 399194 h 431625"/>
                <a:gd name="connsiteX481" fmla="*/ 126229 w 210645"/>
                <a:gd name="connsiteY481" fmla="*/ 396173 h 431625"/>
                <a:gd name="connsiteX482" fmla="*/ 117008 w 210645"/>
                <a:gd name="connsiteY482" fmla="*/ 386953 h 431625"/>
                <a:gd name="connsiteX483" fmla="*/ 115577 w 210645"/>
                <a:gd name="connsiteY483" fmla="*/ 384727 h 431625"/>
                <a:gd name="connsiteX484" fmla="*/ 124480 w 210645"/>
                <a:gd name="connsiteY484" fmla="*/ 392835 h 431625"/>
                <a:gd name="connsiteX485" fmla="*/ 127659 w 210645"/>
                <a:gd name="connsiteY485" fmla="*/ 394902 h 431625"/>
                <a:gd name="connsiteX486" fmla="*/ 128772 w 210645"/>
                <a:gd name="connsiteY486" fmla="*/ 394902 h 431625"/>
                <a:gd name="connsiteX487" fmla="*/ 130521 w 210645"/>
                <a:gd name="connsiteY487" fmla="*/ 393948 h 431625"/>
                <a:gd name="connsiteX488" fmla="*/ 130521 w 210645"/>
                <a:gd name="connsiteY488" fmla="*/ 392517 h 431625"/>
                <a:gd name="connsiteX489" fmla="*/ 130521 w 210645"/>
                <a:gd name="connsiteY489" fmla="*/ 391245 h 431625"/>
                <a:gd name="connsiteX490" fmla="*/ 132111 w 210645"/>
                <a:gd name="connsiteY490" fmla="*/ 389337 h 431625"/>
                <a:gd name="connsiteX491" fmla="*/ 134178 w 210645"/>
                <a:gd name="connsiteY491" fmla="*/ 387748 h 431625"/>
                <a:gd name="connsiteX492" fmla="*/ 134178 w 210645"/>
                <a:gd name="connsiteY492" fmla="*/ 386794 h 431625"/>
                <a:gd name="connsiteX493" fmla="*/ 132588 w 210645"/>
                <a:gd name="connsiteY493" fmla="*/ 385522 h 431625"/>
                <a:gd name="connsiteX494" fmla="*/ 128931 w 210645"/>
                <a:gd name="connsiteY494" fmla="*/ 384409 h 431625"/>
                <a:gd name="connsiteX495" fmla="*/ 124957 w 210645"/>
                <a:gd name="connsiteY495" fmla="*/ 382501 h 431625"/>
                <a:gd name="connsiteX496" fmla="*/ 125752 w 210645"/>
                <a:gd name="connsiteY496" fmla="*/ 382501 h 431625"/>
                <a:gd name="connsiteX497" fmla="*/ 130044 w 210645"/>
                <a:gd name="connsiteY497" fmla="*/ 382819 h 431625"/>
                <a:gd name="connsiteX498" fmla="*/ 133383 w 210645"/>
                <a:gd name="connsiteY498" fmla="*/ 382819 h 431625"/>
                <a:gd name="connsiteX499" fmla="*/ 133860 w 210645"/>
                <a:gd name="connsiteY499" fmla="*/ 381389 h 431625"/>
                <a:gd name="connsiteX500" fmla="*/ 133860 w 210645"/>
                <a:gd name="connsiteY500" fmla="*/ 380276 h 431625"/>
                <a:gd name="connsiteX501" fmla="*/ 132906 w 210645"/>
                <a:gd name="connsiteY501" fmla="*/ 378368 h 431625"/>
                <a:gd name="connsiteX502" fmla="*/ 131634 w 210645"/>
                <a:gd name="connsiteY502" fmla="*/ 377891 h 431625"/>
                <a:gd name="connsiteX503" fmla="*/ 130044 w 210645"/>
                <a:gd name="connsiteY503" fmla="*/ 377891 h 431625"/>
                <a:gd name="connsiteX504" fmla="*/ 128931 w 210645"/>
                <a:gd name="connsiteY504" fmla="*/ 377891 h 431625"/>
                <a:gd name="connsiteX505" fmla="*/ 132429 w 210645"/>
                <a:gd name="connsiteY505" fmla="*/ 375824 h 431625"/>
                <a:gd name="connsiteX506" fmla="*/ 134813 w 210645"/>
                <a:gd name="connsiteY506" fmla="*/ 378845 h 431625"/>
                <a:gd name="connsiteX507" fmla="*/ 137357 w 210645"/>
                <a:gd name="connsiteY507" fmla="*/ 380276 h 431625"/>
                <a:gd name="connsiteX508" fmla="*/ 138629 w 210645"/>
                <a:gd name="connsiteY508" fmla="*/ 379799 h 431625"/>
                <a:gd name="connsiteX509" fmla="*/ 139106 w 210645"/>
                <a:gd name="connsiteY509" fmla="*/ 378686 h 431625"/>
                <a:gd name="connsiteX510" fmla="*/ 139583 w 210645"/>
                <a:gd name="connsiteY510" fmla="*/ 373599 h 431625"/>
                <a:gd name="connsiteX511" fmla="*/ 140219 w 210645"/>
                <a:gd name="connsiteY511" fmla="*/ 372327 h 431625"/>
                <a:gd name="connsiteX512" fmla="*/ 140696 w 210645"/>
                <a:gd name="connsiteY512" fmla="*/ 373122 h 431625"/>
                <a:gd name="connsiteX513" fmla="*/ 141173 w 210645"/>
                <a:gd name="connsiteY513" fmla="*/ 375347 h 431625"/>
                <a:gd name="connsiteX514" fmla="*/ 142603 w 210645"/>
                <a:gd name="connsiteY514" fmla="*/ 377096 h 431625"/>
                <a:gd name="connsiteX515" fmla="*/ 145624 w 210645"/>
                <a:gd name="connsiteY515" fmla="*/ 377891 h 431625"/>
                <a:gd name="connsiteX516" fmla="*/ 146737 w 210645"/>
                <a:gd name="connsiteY516" fmla="*/ 379322 h 431625"/>
                <a:gd name="connsiteX517" fmla="*/ 147532 w 210645"/>
                <a:gd name="connsiteY517" fmla="*/ 379958 h 431625"/>
                <a:gd name="connsiteX518" fmla="*/ 151029 w 210645"/>
                <a:gd name="connsiteY518" fmla="*/ 378209 h 431625"/>
                <a:gd name="connsiteX519" fmla="*/ 153573 w 210645"/>
                <a:gd name="connsiteY519" fmla="*/ 377414 h 431625"/>
                <a:gd name="connsiteX520" fmla="*/ 156275 w 210645"/>
                <a:gd name="connsiteY520" fmla="*/ 375347 h 431625"/>
                <a:gd name="connsiteX521" fmla="*/ 164383 w 210645"/>
                <a:gd name="connsiteY521" fmla="*/ 371214 h 431625"/>
                <a:gd name="connsiteX522" fmla="*/ 168835 w 210645"/>
                <a:gd name="connsiteY522" fmla="*/ 370578 h 431625"/>
                <a:gd name="connsiteX523" fmla="*/ 171537 w 210645"/>
                <a:gd name="connsiteY523" fmla="*/ 365491 h 431625"/>
                <a:gd name="connsiteX524" fmla="*/ 173922 w 210645"/>
                <a:gd name="connsiteY524" fmla="*/ 364855 h 431625"/>
                <a:gd name="connsiteX525" fmla="*/ 176625 w 210645"/>
                <a:gd name="connsiteY525" fmla="*/ 364378 h 431625"/>
                <a:gd name="connsiteX526" fmla="*/ 180917 w 210645"/>
                <a:gd name="connsiteY526" fmla="*/ 361357 h 431625"/>
                <a:gd name="connsiteX527" fmla="*/ 184732 w 210645"/>
                <a:gd name="connsiteY527" fmla="*/ 358019 h 431625"/>
                <a:gd name="connsiteX528" fmla="*/ 189025 w 210645"/>
                <a:gd name="connsiteY528" fmla="*/ 356747 h 431625"/>
                <a:gd name="connsiteX529" fmla="*/ 192522 w 210645"/>
                <a:gd name="connsiteY529" fmla="*/ 353408 h 431625"/>
                <a:gd name="connsiteX530" fmla="*/ 197292 w 210645"/>
                <a:gd name="connsiteY530" fmla="*/ 352772 h 431625"/>
                <a:gd name="connsiteX531" fmla="*/ 198246 w 210645"/>
                <a:gd name="connsiteY531" fmla="*/ 348957 h 431625"/>
                <a:gd name="connsiteX532" fmla="*/ 198882 w 210645"/>
                <a:gd name="connsiteY532" fmla="*/ 345300 h 431625"/>
                <a:gd name="connsiteX533" fmla="*/ 201584 w 210645"/>
                <a:gd name="connsiteY533" fmla="*/ 344982 h 431625"/>
                <a:gd name="connsiteX534" fmla="*/ 202697 w 210645"/>
                <a:gd name="connsiteY534" fmla="*/ 343075 h 431625"/>
                <a:gd name="connsiteX535" fmla="*/ 203492 w 210645"/>
                <a:gd name="connsiteY535" fmla="*/ 341326 h 431625"/>
                <a:gd name="connsiteX536" fmla="*/ 203492 w 210645"/>
                <a:gd name="connsiteY536" fmla="*/ 339895 h 431625"/>
                <a:gd name="connsiteX537" fmla="*/ 202379 w 210645"/>
                <a:gd name="connsiteY537" fmla="*/ 337987 h 431625"/>
                <a:gd name="connsiteX538" fmla="*/ 202697 w 210645"/>
                <a:gd name="connsiteY538" fmla="*/ 335762 h 431625"/>
                <a:gd name="connsiteX539" fmla="*/ 203651 w 210645"/>
                <a:gd name="connsiteY539" fmla="*/ 334013 h 431625"/>
                <a:gd name="connsiteX540" fmla="*/ 203651 w 210645"/>
                <a:gd name="connsiteY540" fmla="*/ 333218 h 431625"/>
                <a:gd name="connsiteX541" fmla="*/ 204128 w 210645"/>
                <a:gd name="connsiteY541" fmla="*/ 332900 h 431625"/>
                <a:gd name="connsiteX542" fmla="*/ 204128 w 210645"/>
                <a:gd name="connsiteY542" fmla="*/ 334331 h 431625"/>
                <a:gd name="connsiteX543" fmla="*/ 205082 w 210645"/>
                <a:gd name="connsiteY543" fmla="*/ 335762 h 431625"/>
                <a:gd name="connsiteX544" fmla="*/ 205400 w 210645"/>
                <a:gd name="connsiteY544" fmla="*/ 334490 h 431625"/>
                <a:gd name="connsiteX545" fmla="*/ 205400 w 210645"/>
                <a:gd name="connsiteY545" fmla="*/ 333377 h 431625"/>
                <a:gd name="connsiteX546" fmla="*/ 204128 w 210645"/>
                <a:gd name="connsiteY546" fmla="*/ 330992 h 431625"/>
                <a:gd name="connsiteX547" fmla="*/ 203810 w 210645"/>
                <a:gd name="connsiteY547" fmla="*/ 321136 h 431625"/>
                <a:gd name="connsiteX548" fmla="*/ 206672 w 210645"/>
                <a:gd name="connsiteY548" fmla="*/ 321772 h 431625"/>
                <a:gd name="connsiteX549" fmla="*/ 204287 w 210645"/>
                <a:gd name="connsiteY549" fmla="*/ 314459 h 431625"/>
                <a:gd name="connsiteX550" fmla="*/ 205877 w 210645"/>
                <a:gd name="connsiteY550" fmla="*/ 312551 h 431625"/>
                <a:gd name="connsiteX551" fmla="*/ 207625 w 210645"/>
                <a:gd name="connsiteY551" fmla="*/ 311279 h 431625"/>
                <a:gd name="connsiteX552" fmla="*/ 208897 w 210645"/>
                <a:gd name="connsiteY552" fmla="*/ 313664 h 431625"/>
                <a:gd name="connsiteX553" fmla="*/ 210646 w 210645"/>
                <a:gd name="connsiteY553" fmla="*/ 315731 h 431625"/>
                <a:gd name="connsiteX554" fmla="*/ 210010 w 210645"/>
                <a:gd name="connsiteY554" fmla="*/ 312233 h 431625"/>
                <a:gd name="connsiteX555" fmla="*/ 128295 w 210645"/>
                <a:gd name="connsiteY555" fmla="*/ 428923 h 431625"/>
                <a:gd name="connsiteX556" fmla="*/ 128931 w 210645"/>
                <a:gd name="connsiteY556" fmla="*/ 429559 h 431625"/>
                <a:gd name="connsiteX557" fmla="*/ 129726 w 210645"/>
                <a:gd name="connsiteY557" fmla="*/ 429559 h 431625"/>
                <a:gd name="connsiteX558" fmla="*/ 130680 w 210645"/>
                <a:gd name="connsiteY558" fmla="*/ 428923 h 431625"/>
                <a:gd name="connsiteX559" fmla="*/ 130680 w 210645"/>
                <a:gd name="connsiteY559" fmla="*/ 428287 h 431625"/>
                <a:gd name="connsiteX560" fmla="*/ 130839 w 210645"/>
                <a:gd name="connsiteY560" fmla="*/ 427015 h 431625"/>
                <a:gd name="connsiteX561" fmla="*/ 128295 w 210645"/>
                <a:gd name="connsiteY561" fmla="*/ 428923 h 431625"/>
                <a:gd name="connsiteX562" fmla="*/ 145147 w 210645"/>
                <a:gd name="connsiteY562" fmla="*/ 379481 h 431625"/>
                <a:gd name="connsiteX563" fmla="*/ 143080 w 210645"/>
                <a:gd name="connsiteY563" fmla="*/ 380434 h 431625"/>
                <a:gd name="connsiteX564" fmla="*/ 143080 w 210645"/>
                <a:gd name="connsiteY564" fmla="*/ 381865 h 431625"/>
                <a:gd name="connsiteX565" fmla="*/ 145624 w 210645"/>
                <a:gd name="connsiteY565" fmla="*/ 380117 h 431625"/>
                <a:gd name="connsiteX566" fmla="*/ 146419 w 210645"/>
                <a:gd name="connsiteY566" fmla="*/ 378686 h 431625"/>
                <a:gd name="connsiteX567" fmla="*/ 145942 w 210645"/>
                <a:gd name="connsiteY567" fmla="*/ 378686 h 431625"/>
                <a:gd name="connsiteX568" fmla="*/ 145147 w 210645"/>
                <a:gd name="connsiteY568" fmla="*/ 379481 h 431625"/>
                <a:gd name="connsiteX569" fmla="*/ 55483 w 210645"/>
                <a:gd name="connsiteY569" fmla="*/ 379322 h 431625"/>
                <a:gd name="connsiteX570" fmla="*/ 54212 w 210645"/>
                <a:gd name="connsiteY570" fmla="*/ 379322 h 431625"/>
                <a:gd name="connsiteX571" fmla="*/ 51668 w 210645"/>
                <a:gd name="connsiteY571" fmla="*/ 381071 h 431625"/>
                <a:gd name="connsiteX572" fmla="*/ 50237 w 210645"/>
                <a:gd name="connsiteY572" fmla="*/ 381071 h 431625"/>
                <a:gd name="connsiteX573" fmla="*/ 50714 w 210645"/>
                <a:gd name="connsiteY573" fmla="*/ 382024 h 431625"/>
                <a:gd name="connsiteX574" fmla="*/ 53099 w 210645"/>
                <a:gd name="connsiteY574" fmla="*/ 384727 h 431625"/>
                <a:gd name="connsiteX575" fmla="*/ 55007 w 210645"/>
                <a:gd name="connsiteY575" fmla="*/ 390927 h 431625"/>
                <a:gd name="connsiteX576" fmla="*/ 55801 w 210645"/>
                <a:gd name="connsiteY576" fmla="*/ 389973 h 431625"/>
                <a:gd name="connsiteX577" fmla="*/ 55483 w 210645"/>
                <a:gd name="connsiteY577" fmla="*/ 388543 h 431625"/>
                <a:gd name="connsiteX578" fmla="*/ 56596 w 210645"/>
                <a:gd name="connsiteY578" fmla="*/ 385204 h 431625"/>
                <a:gd name="connsiteX579" fmla="*/ 56596 w 210645"/>
                <a:gd name="connsiteY579" fmla="*/ 381865 h 431625"/>
                <a:gd name="connsiteX580" fmla="*/ 56278 w 210645"/>
                <a:gd name="connsiteY580" fmla="*/ 380434 h 431625"/>
                <a:gd name="connsiteX581" fmla="*/ 55165 w 210645"/>
                <a:gd name="connsiteY581" fmla="*/ 379322 h 431625"/>
                <a:gd name="connsiteX582" fmla="*/ 152301 w 210645"/>
                <a:gd name="connsiteY582" fmla="*/ 72812 h 431625"/>
                <a:gd name="connsiteX583" fmla="*/ 154209 w 210645"/>
                <a:gd name="connsiteY583" fmla="*/ 72812 h 431625"/>
                <a:gd name="connsiteX584" fmla="*/ 155799 w 210645"/>
                <a:gd name="connsiteY584" fmla="*/ 72176 h 431625"/>
                <a:gd name="connsiteX585" fmla="*/ 156594 w 210645"/>
                <a:gd name="connsiteY585" fmla="*/ 70586 h 431625"/>
                <a:gd name="connsiteX586" fmla="*/ 156594 w 210645"/>
                <a:gd name="connsiteY586" fmla="*/ 68996 h 431625"/>
                <a:gd name="connsiteX587" fmla="*/ 155640 w 210645"/>
                <a:gd name="connsiteY587" fmla="*/ 69632 h 431625"/>
                <a:gd name="connsiteX588" fmla="*/ 154527 w 210645"/>
                <a:gd name="connsiteY588" fmla="*/ 71381 h 431625"/>
                <a:gd name="connsiteX589" fmla="*/ 152301 w 210645"/>
                <a:gd name="connsiteY589" fmla="*/ 72812 h 431625"/>
                <a:gd name="connsiteX590" fmla="*/ 138152 w 210645"/>
                <a:gd name="connsiteY590" fmla="*/ 75197 h 431625"/>
                <a:gd name="connsiteX591" fmla="*/ 140378 w 210645"/>
                <a:gd name="connsiteY591" fmla="*/ 77581 h 431625"/>
                <a:gd name="connsiteX592" fmla="*/ 141491 w 210645"/>
                <a:gd name="connsiteY592" fmla="*/ 77581 h 431625"/>
                <a:gd name="connsiteX593" fmla="*/ 141808 w 210645"/>
                <a:gd name="connsiteY593" fmla="*/ 77104 h 431625"/>
                <a:gd name="connsiteX594" fmla="*/ 142444 w 210645"/>
                <a:gd name="connsiteY594" fmla="*/ 75992 h 431625"/>
                <a:gd name="connsiteX595" fmla="*/ 142444 w 210645"/>
                <a:gd name="connsiteY595" fmla="*/ 75515 h 431625"/>
                <a:gd name="connsiteX596" fmla="*/ 141808 w 210645"/>
                <a:gd name="connsiteY596" fmla="*/ 74879 h 431625"/>
                <a:gd name="connsiteX597" fmla="*/ 139265 w 210645"/>
                <a:gd name="connsiteY597" fmla="*/ 73925 h 431625"/>
                <a:gd name="connsiteX598" fmla="*/ 137993 w 210645"/>
                <a:gd name="connsiteY598" fmla="*/ 75197 h 431625"/>
                <a:gd name="connsiteX599" fmla="*/ 156911 w 210645"/>
                <a:gd name="connsiteY599" fmla="*/ 63273 h 431625"/>
                <a:gd name="connsiteX600" fmla="*/ 154368 w 210645"/>
                <a:gd name="connsiteY600" fmla="*/ 61842 h 431625"/>
                <a:gd name="connsiteX601" fmla="*/ 153732 w 210645"/>
                <a:gd name="connsiteY601" fmla="*/ 62796 h 431625"/>
                <a:gd name="connsiteX602" fmla="*/ 152301 w 210645"/>
                <a:gd name="connsiteY602" fmla="*/ 67089 h 431625"/>
                <a:gd name="connsiteX603" fmla="*/ 153891 w 210645"/>
                <a:gd name="connsiteY603" fmla="*/ 67089 h 431625"/>
                <a:gd name="connsiteX604" fmla="*/ 158024 w 210645"/>
                <a:gd name="connsiteY604" fmla="*/ 63432 h 431625"/>
                <a:gd name="connsiteX605" fmla="*/ 156911 w 210645"/>
                <a:gd name="connsiteY605" fmla="*/ 63432 h 431625"/>
                <a:gd name="connsiteX606" fmla="*/ 134178 w 210645"/>
                <a:gd name="connsiteY606" fmla="*/ 73925 h 431625"/>
                <a:gd name="connsiteX607" fmla="*/ 135131 w 210645"/>
                <a:gd name="connsiteY607" fmla="*/ 74561 h 431625"/>
                <a:gd name="connsiteX608" fmla="*/ 136562 w 210645"/>
                <a:gd name="connsiteY608" fmla="*/ 75992 h 431625"/>
                <a:gd name="connsiteX609" fmla="*/ 136880 w 210645"/>
                <a:gd name="connsiteY609" fmla="*/ 75356 h 431625"/>
                <a:gd name="connsiteX610" fmla="*/ 136562 w 210645"/>
                <a:gd name="connsiteY610" fmla="*/ 74084 h 431625"/>
                <a:gd name="connsiteX611" fmla="*/ 134813 w 210645"/>
                <a:gd name="connsiteY611" fmla="*/ 72017 h 431625"/>
                <a:gd name="connsiteX612" fmla="*/ 134019 w 210645"/>
                <a:gd name="connsiteY612" fmla="*/ 73925 h 43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210645" h="431625">
                  <a:moveTo>
                    <a:pt x="210169" y="313028"/>
                  </a:moveTo>
                  <a:lnTo>
                    <a:pt x="210169" y="306192"/>
                  </a:lnTo>
                  <a:cubicBezTo>
                    <a:pt x="210169" y="306192"/>
                    <a:pt x="208897" y="304125"/>
                    <a:pt x="208897" y="304125"/>
                  </a:cubicBezTo>
                  <a:lnTo>
                    <a:pt x="206990" y="298561"/>
                  </a:lnTo>
                  <a:lnTo>
                    <a:pt x="205877" y="296812"/>
                  </a:lnTo>
                  <a:lnTo>
                    <a:pt x="206353" y="291884"/>
                  </a:lnTo>
                  <a:lnTo>
                    <a:pt x="205241" y="287750"/>
                  </a:lnTo>
                  <a:lnTo>
                    <a:pt x="205241" y="280119"/>
                  </a:lnTo>
                  <a:cubicBezTo>
                    <a:pt x="205241" y="280119"/>
                    <a:pt x="206353" y="282663"/>
                    <a:pt x="206353" y="282663"/>
                  </a:cubicBezTo>
                  <a:lnTo>
                    <a:pt x="206830" y="279960"/>
                  </a:lnTo>
                  <a:lnTo>
                    <a:pt x="205082" y="274237"/>
                  </a:lnTo>
                  <a:lnTo>
                    <a:pt x="204446" y="272965"/>
                  </a:lnTo>
                  <a:lnTo>
                    <a:pt x="203969" y="271217"/>
                  </a:lnTo>
                  <a:lnTo>
                    <a:pt x="203492" y="267878"/>
                  </a:lnTo>
                  <a:lnTo>
                    <a:pt x="201902" y="264540"/>
                  </a:lnTo>
                  <a:lnTo>
                    <a:pt x="200471" y="259611"/>
                  </a:lnTo>
                  <a:lnTo>
                    <a:pt x="200471" y="254842"/>
                  </a:lnTo>
                  <a:cubicBezTo>
                    <a:pt x="200471" y="254842"/>
                    <a:pt x="198564" y="252298"/>
                    <a:pt x="198564" y="252298"/>
                  </a:cubicBezTo>
                  <a:lnTo>
                    <a:pt x="196179" y="246575"/>
                  </a:lnTo>
                  <a:lnTo>
                    <a:pt x="194907" y="241329"/>
                  </a:lnTo>
                  <a:lnTo>
                    <a:pt x="192681" y="235605"/>
                  </a:lnTo>
                  <a:lnTo>
                    <a:pt x="190456" y="234175"/>
                  </a:lnTo>
                  <a:lnTo>
                    <a:pt x="188548" y="232585"/>
                  </a:lnTo>
                  <a:lnTo>
                    <a:pt x="185845" y="229564"/>
                  </a:lnTo>
                  <a:lnTo>
                    <a:pt x="182030" y="224318"/>
                  </a:lnTo>
                  <a:lnTo>
                    <a:pt x="180599" y="221139"/>
                  </a:lnTo>
                  <a:lnTo>
                    <a:pt x="177420" y="217800"/>
                  </a:lnTo>
                  <a:lnTo>
                    <a:pt x="177102" y="216687"/>
                  </a:lnTo>
                  <a:lnTo>
                    <a:pt x="177102" y="214938"/>
                  </a:lnTo>
                  <a:cubicBezTo>
                    <a:pt x="177102" y="214938"/>
                    <a:pt x="176148" y="214620"/>
                    <a:pt x="176148" y="214620"/>
                  </a:cubicBezTo>
                  <a:lnTo>
                    <a:pt x="175194" y="214938"/>
                  </a:lnTo>
                  <a:lnTo>
                    <a:pt x="174081" y="212872"/>
                  </a:lnTo>
                  <a:lnTo>
                    <a:pt x="171696" y="210487"/>
                  </a:lnTo>
                  <a:lnTo>
                    <a:pt x="169948" y="207943"/>
                  </a:lnTo>
                  <a:lnTo>
                    <a:pt x="168835" y="207943"/>
                  </a:lnTo>
                  <a:cubicBezTo>
                    <a:pt x="168835" y="207943"/>
                    <a:pt x="167245" y="207943"/>
                    <a:pt x="167245" y="207943"/>
                  </a:cubicBezTo>
                  <a:lnTo>
                    <a:pt x="165655" y="208579"/>
                  </a:lnTo>
                  <a:lnTo>
                    <a:pt x="164224" y="208261"/>
                  </a:lnTo>
                  <a:lnTo>
                    <a:pt x="163271" y="205877"/>
                  </a:lnTo>
                  <a:lnTo>
                    <a:pt x="161045" y="203333"/>
                  </a:lnTo>
                  <a:lnTo>
                    <a:pt x="157229" y="200948"/>
                  </a:lnTo>
                  <a:lnTo>
                    <a:pt x="155640" y="199835"/>
                  </a:lnTo>
                  <a:lnTo>
                    <a:pt x="155957" y="198882"/>
                  </a:lnTo>
                  <a:lnTo>
                    <a:pt x="150393" y="194430"/>
                  </a:lnTo>
                  <a:lnTo>
                    <a:pt x="145306" y="191410"/>
                  </a:lnTo>
                  <a:lnTo>
                    <a:pt x="143557" y="186799"/>
                  </a:lnTo>
                  <a:lnTo>
                    <a:pt x="137993" y="181871"/>
                  </a:lnTo>
                  <a:lnTo>
                    <a:pt x="132588" y="177579"/>
                  </a:lnTo>
                  <a:lnTo>
                    <a:pt x="126229" y="168835"/>
                  </a:lnTo>
                  <a:lnTo>
                    <a:pt x="122095" y="166291"/>
                  </a:lnTo>
                  <a:lnTo>
                    <a:pt x="121618" y="165814"/>
                  </a:lnTo>
                  <a:lnTo>
                    <a:pt x="125116" y="167086"/>
                  </a:lnTo>
                  <a:lnTo>
                    <a:pt x="124480" y="162476"/>
                  </a:lnTo>
                  <a:lnTo>
                    <a:pt x="125593" y="160409"/>
                  </a:lnTo>
                  <a:lnTo>
                    <a:pt x="123049" y="157229"/>
                  </a:lnTo>
                  <a:lnTo>
                    <a:pt x="118121" y="152301"/>
                  </a:lnTo>
                  <a:lnTo>
                    <a:pt x="115418" y="151188"/>
                  </a:lnTo>
                  <a:lnTo>
                    <a:pt x="113192" y="149439"/>
                  </a:lnTo>
                  <a:lnTo>
                    <a:pt x="108105" y="143875"/>
                  </a:lnTo>
                  <a:lnTo>
                    <a:pt x="106674" y="141808"/>
                  </a:lnTo>
                  <a:lnTo>
                    <a:pt x="105721" y="139742"/>
                  </a:lnTo>
                  <a:lnTo>
                    <a:pt x="103813" y="136721"/>
                  </a:lnTo>
                  <a:lnTo>
                    <a:pt x="103495" y="135767"/>
                  </a:lnTo>
                  <a:lnTo>
                    <a:pt x="100315" y="130203"/>
                  </a:lnTo>
                  <a:lnTo>
                    <a:pt x="100792" y="127501"/>
                  </a:lnTo>
                  <a:lnTo>
                    <a:pt x="103018" y="125434"/>
                  </a:lnTo>
                  <a:lnTo>
                    <a:pt x="105085" y="120505"/>
                  </a:lnTo>
                  <a:lnTo>
                    <a:pt x="105085" y="117962"/>
                  </a:lnTo>
                  <a:cubicBezTo>
                    <a:pt x="105085" y="117962"/>
                    <a:pt x="105721" y="115418"/>
                    <a:pt x="105721" y="115418"/>
                  </a:cubicBezTo>
                  <a:lnTo>
                    <a:pt x="105721" y="111920"/>
                  </a:lnTo>
                  <a:cubicBezTo>
                    <a:pt x="105721" y="111920"/>
                    <a:pt x="110649" y="101428"/>
                    <a:pt x="110649" y="101428"/>
                  </a:cubicBezTo>
                  <a:lnTo>
                    <a:pt x="112875" y="99997"/>
                  </a:lnTo>
                  <a:lnTo>
                    <a:pt x="115895" y="99997"/>
                  </a:lnTo>
                  <a:cubicBezTo>
                    <a:pt x="115895" y="99997"/>
                    <a:pt x="122413" y="93479"/>
                    <a:pt x="122413" y="93479"/>
                  </a:cubicBezTo>
                  <a:lnTo>
                    <a:pt x="125911" y="90935"/>
                  </a:lnTo>
                  <a:lnTo>
                    <a:pt x="127500" y="87915"/>
                  </a:lnTo>
                  <a:lnTo>
                    <a:pt x="126864" y="83940"/>
                  </a:lnTo>
                  <a:lnTo>
                    <a:pt x="132747" y="77740"/>
                  </a:lnTo>
                  <a:lnTo>
                    <a:pt x="132270" y="75673"/>
                  </a:lnTo>
                  <a:lnTo>
                    <a:pt x="130521" y="71063"/>
                  </a:lnTo>
                  <a:lnTo>
                    <a:pt x="130521" y="69950"/>
                  </a:lnTo>
                  <a:cubicBezTo>
                    <a:pt x="130521" y="69950"/>
                    <a:pt x="131952" y="69950"/>
                    <a:pt x="131952" y="69950"/>
                  </a:cubicBezTo>
                  <a:lnTo>
                    <a:pt x="132906" y="70268"/>
                  </a:lnTo>
                  <a:lnTo>
                    <a:pt x="134654" y="71222"/>
                  </a:lnTo>
                  <a:lnTo>
                    <a:pt x="136562" y="71222"/>
                  </a:lnTo>
                  <a:cubicBezTo>
                    <a:pt x="136562" y="71222"/>
                    <a:pt x="137993" y="70745"/>
                    <a:pt x="137993" y="70745"/>
                  </a:cubicBezTo>
                  <a:lnTo>
                    <a:pt x="139265" y="70745"/>
                  </a:lnTo>
                  <a:cubicBezTo>
                    <a:pt x="139265" y="70745"/>
                    <a:pt x="140378" y="70268"/>
                    <a:pt x="140378" y="70268"/>
                  </a:cubicBezTo>
                  <a:lnTo>
                    <a:pt x="141968" y="69950"/>
                  </a:lnTo>
                  <a:lnTo>
                    <a:pt x="143080" y="71063"/>
                  </a:lnTo>
                  <a:lnTo>
                    <a:pt x="144670" y="71381"/>
                  </a:lnTo>
                  <a:lnTo>
                    <a:pt x="150075" y="68201"/>
                  </a:lnTo>
                  <a:lnTo>
                    <a:pt x="150552" y="65976"/>
                  </a:lnTo>
                  <a:lnTo>
                    <a:pt x="150552" y="64068"/>
                  </a:lnTo>
                  <a:cubicBezTo>
                    <a:pt x="150552" y="64068"/>
                    <a:pt x="151665" y="61366"/>
                    <a:pt x="151665" y="61366"/>
                  </a:cubicBezTo>
                  <a:lnTo>
                    <a:pt x="155004" y="59776"/>
                  </a:lnTo>
                  <a:lnTo>
                    <a:pt x="158183" y="58822"/>
                  </a:lnTo>
                  <a:lnTo>
                    <a:pt x="160250" y="57709"/>
                  </a:lnTo>
                  <a:lnTo>
                    <a:pt x="163111" y="55006"/>
                  </a:lnTo>
                  <a:lnTo>
                    <a:pt x="166450" y="55006"/>
                  </a:lnTo>
                  <a:cubicBezTo>
                    <a:pt x="166450" y="55006"/>
                    <a:pt x="167722" y="54689"/>
                    <a:pt x="167722" y="54689"/>
                  </a:cubicBezTo>
                  <a:lnTo>
                    <a:pt x="165814" y="53099"/>
                  </a:lnTo>
                  <a:lnTo>
                    <a:pt x="162794" y="50555"/>
                  </a:lnTo>
                  <a:lnTo>
                    <a:pt x="161522" y="50237"/>
                  </a:lnTo>
                  <a:lnTo>
                    <a:pt x="158183" y="51509"/>
                  </a:lnTo>
                  <a:lnTo>
                    <a:pt x="153255" y="51986"/>
                  </a:lnTo>
                  <a:lnTo>
                    <a:pt x="152142" y="50714"/>
                  </a:lnTo>
                  <a:lnTo>
                    <a:pt x="149757" y="51668"/>
                  </a:lnTo>
                  <a:lnTo>
                    <a:pt x="147532" y="48647"/>
                  </a:lnTo>
                  <a:lnTo>
                    <a:pt x="144829" y="48647"/>
                  </a:lnTo>
                  <a:cubicBezTo>
                    <a:pt x="144829" y="48647"/>
                    <a:pt x="141491" y="46104"/>
                    <a:pt x="141491" y="46104"/>
                  </a:cubicBezTo>
                  <a:lnTo>
                    <a:pt x="140219" y="44832"/>
                  </a:lnTo>
                  <a:lnTo>
                    <a:pt x="139901" y="43083"/>
                  </a:lnTo>
                  <a:lnTo>
                    <a:pt x="138947" y="42129"/>
                  </a:lnTo>
                  <a:lnTo>
                    <a:pt x="137675" y="42129"/>
                  </a:lnTo>
                  <a:cubicBezTo>
                    <a:pt x="137675" y="42129"/>
                    <a:pt x="136244" y="41334"/>
                    <a:pt x="136244" y="41334"/>
                  </a:cubicBezTo>
                  <a:lnTo>
                    <a:pt x="133860" y="40380"/>
                  </a:lnTo>
                  <a:lnTo>
                    <a:pt x="131952" y="39903"/>
                  </a:lnTo>
                  <a:lnTo>
                    <a:pt x="130998" y="40380"/>
                  </a:lnTo>
                  <a:lnTo>
                    <a:pt x="130044" y="40380"/>
                  </a:lnTo>
                  <a:cubicBezTo>
                    <a:pt x="130044" y="40380"/>
                    <a:pt x="129885" y="39427"/>
                    <a:pt x="129885" y="39427"/>
                  </a:cubicBezTo>
                  <a:lnTo>
                    <a:pt x="129885" y="35929"/>
                  </a:lnTo>
                  <a:cubicBezTo>
                    <a:pt x="129885" y="35929"/>
                    <a:pt x="129885" y="32749"/>
                    <a:pt x="129885" y="32749"/>
                  </a:cubicBezTo>
                  <a:lnTo>
                    <a:pt x="129408" y="31319"/>
                  </a:lnTo>
                  <a:lnTo>
                    <a:pt x="128136" y="30206"/>
                  </a:lnTo>
                  <a:lnTo>
                    <a:pt x="127024" y="29729"/>
                  </a:lnTo>
                  <a:lnTo>
                    <a:pt x="126547" y="28139"/>
                  </a:lnTo>
                  <a:lnTo>
                    <a:pt x="127024" y="24959"/>
                  </a:lnTo>
                  <a:lnTo>
                    <a:pt x="127977" y="22734"/>
                  </a:lnTo>
                  <a:lnTo>
                    <a:pt x="129408" y="22416"/>
                  </a:lnTo>
                  <a:lnTo>
                    <a:pt x="131316" y="20826"/>
                  </a:lnTo>
                  <a:lnTo>
                    <a:pt x="132270" y="18600"/>
                  </a:lnTo>
                  <a:lnTo>
                    <a:pt x="133542" y="16534"/>
                  </a:lnTo>
                  <a:lnTo>
                    <a:pt x="129090" y="13672"/>
                  </a:lnTo>
                  <a:lnTo>
                    <a:pt x="126706" y="12718"/>
                  </a:lnTo>
                  <a:lnTo>
                    <a:pt x="124162" y="13195"/>
                  </a:lnTo>
                  <a:lnTo>
                    <a:pt x="120982" y="14149"/>
                  </a:lnTo>
                  <a:lnTo>
                    <a:pt x="119234" y="14149"/>
                  </a:lnTo>
                  <a:cubicBezTo>
                    <a:pt x="119234" y="14149"/>
                    <a:pt x="118439" y="13990"/>
                    <a:pt x="118439" y="13990"/>
                  </a:cubicBezTo>
                  <a:lnTo>
                    <a:pt x="116531" y="11446"/>
                  </a:lnTo>
                  <a:lnTo>
                    <a:pt x="115577" y="10970"/>
                  </a:lnTo>
                  <a:lnTo>
                    <a:pt x="113351" y="10970"/>
                  </a:lnTo>
                  <a:cubicBezTo>
                    <a:pt x="113351" y="10970"/>
                    <a:pt x="111444" y="10970"/>
                    <a:pt x="111444" y="10970"/>
                  </a:cubicBezTo>
                  <a:lnTo>
                    <a:pt x="110331" y="12082"/>
                  </a:lnTo>
                  <a:lnTo>
                    <a:pt x="108582" y="12400"/>
                  </a:lnTo>
                  <a:lnTo>
                    <a:pt x="106833" y="12400"/>
                  </a:lnTo>
                  <a:cubicBezTo>
                    <a:pt x="106833" y="12400"/>
                    <a:pt x="105085" y="11128"/>
                    <a:pt x="105085" y="11128"/>
                  </a:cubicBezTo>
                  <a:lnTo>
                    <a:pt x="102541" y="9380"/>
                  </a:lnTo>
                  <a:lnTo>
                    <a:pt x="98407" y="8108"/>
                  </a:lnTo>
                  <a:lnTo>
                    <a:pt x="97931" y="6677"/>
                  </a:lnTo>
                  <a:lnTo>
                    <a:pt x="96818" y="4928"/>
                  </a:lnTo>
                  <a:lnTo>
                    <a:pt x="95228" y="3338"/>
                  </a:lnTo>
                  <a:lnTo>
                    <a:pt x="92684" y="1113"/>
                  </a:lnTo>
                  <a:lnTo>
                    <a:pt x="90459" y="0"/>
                  </a:lnTo>
                  <a:lnTo>
                    <a:pt x="89346" y="636"/>
                  </a:lnTo>
                  <a:lnTo>
                    <a:pt x="87915" y="1908"/>
                  </a:lnTo>
                  <a:lnTo>
                    <a:pt x="82351" y="4451"/>
                  </a:lnTo>
                  <a:lnTo>
                    <a:pt x="79966" y="5405"/>
                  </a:lnTo>
                  <a:lnTo>
                    <a:pt x="78694" y="6200"/>
                  </a:lnTo>
                  <a:lnTo>
                    <a:pt x="77581" y="7313"/>
                  </a:lnTo>
                  <a:lnTo>
                    <a:pt x="77263" y="10016"/>
                  </a:lnTo>
                  <a:lnTo>
                    <a:pt x="76786" y="13036"/>
                  </a:lnTo>
                  <a:lnTo>
                    <a:pt x="75197" y="14626"/>
                  </a:lnTo>
                  <a:lnTo>
                    <a:pt x="73607" y="15739"/>
                  </a:lnTo>
                  <a:lnTo>
                    <a:pt x="72017" y="15739"/>
                  </a:lnTo>
                  <a:cubicBezTo>
                    <a:pt x="72017" y="15739"/>
                    <a:pt x="70427" y="15739"/>
                    <a:pt x="70427" y="15739"/>
                  </a:cubicBezTo>
                  <a:lnTo>
                    <a:pt x="68996" y="16216"/>
                  </a:lnTo>
                  <a:lnTo>
                    <a:pt x="64545" y="19236"/>
                  </a:lnTo>
                  <a:lnTo>
                    <a:pt x="62479" y="18918"/>
                  </a:lnTo>
                  <a:lnTo>
                    <a:pt x="60730" y="17170"/>
                  </a:lnTo>
                  <a:lnTo>
                    <a:pt x="59935" y="15898"/>
                  </a:lnTo>
                  <a:lnTo>
                    <a:pt x="57868" y="16216"/>
                  </a:lnTo>
                  <a:lnTo>
                    <a:pt x="55324" y="17647"/>
                  </a:lnTo>
                  <a:lnTo>
                    <a:pt x="54212" y="20190"/>
                  </a:lnTo>
                  <a:lnTo>
                    <a:pt x="53576" y="22575"/>
                  </a:lnTo>
                  <a:lnTo>
                    <a:pt x="52940" y="23688"/>
                  </a:lnTo>
                  <a:lnTo>
                    <a:pt x="52145" y="24006"/>
                  </a:lnTo>
                  <a:lnTo>
                    <a:pt x="51350" y="24006"/>
                  </a:lnTo>
                  <a:cubicBezTo>
                    <a:pt x="51350" y="24006"/>
                    <a:pt x="43401" y="17170"/>
                    <a:pt x="43401" y="17170"/>
                  </a:cubicBezTo>
                  <a:lnTo>
                    <a:pt x="42924" y="16852"/>
                  </a:lnTo>
                  <a:lnTo>
                    <a:pt x="41493" y="18282"/>
                  </a:lnTo>
                  <a:lnTo>
                    <a:pt x="40221" y="21939"/>
                  </a:lnTo>
                  <a:lnTo>
                    <a:pt x="39268" y="22575"/>
                  </a:lnTo>
                  <a:lnTo>
                    <a:pt x="38632" y="22257"/>
                  </a:lnTo>
                  <a:lnTo>
                    <a:pt x="35293" y="17487"/>
                  </a:lnTo>
                  <a:lnTo>
                    <a:pt x="34498" y="17011"/>
                  </a:lnTo>
                  <a:lnTo>
                    <a:pt x="33703" y="17011"/>
                  </a:lnTo>
                  <a:cubicBezTo>
                    <a:pt x="33703" y="17011"/>
                    <a:pt x="32749" y="18759"/>
                    <a:pt x="32749" y="18759"/>
                  </a:cubicBezTo>
                  <a:lnTo>
                    <a:pt x="30683" y="20985"/>
                  </a:lnTo>
                  <a:lnTo>
                    <a:pt x="29093" y="22416"/>
                  </a:lnTo>
                  <a:lnTo>
                    <a:pt x="29093" y="24006"/>
                  </a:lnTo>
                  <a:cubicBezTo>
                    <a:pt x="29093" y="24006"/>
                    <a:pt x="27344" y="25277"/>
                    <a:pt x="27344" y="25277"/>
                  </a:cubicBezTo>
                  <a:lnTo>
                    <a:pt x="25277" y="26549"/>
                  </a:lnTo>
                  <a:lnTo>
                    <a:pt x="24642" y="26549"/>
                  </a:lnTo>
                  <a:cubicBezTo>
                    <a:pt x="24642" y="26549"/>
                    <a:pt x="23370" y="26231"/>
                    <a:pt x="23370" y="26231"/>
                  </a:cubicBezTo>
                  <a:lnTo>
                    <a:pt x="21621" y="24483"/>
                  </a:lnTo>
                  <a:lnTo>
                    <a:pt x="20349" y="22575"/>
                  </a:lnTo>
                  <a:lnTo>
                    <a:pt x="17170" y="20667"/>
                  </a:lnTo>
                  <a:lnTo>
                    <a:pt x="13672" y="19077"/>
                  </a:lnTo>
                  <a:lnTo>
                    <a:pt x="11288" y="17805"/>
                  </a:lnTo>
                  <a:lnTo>
                    <a:pt x="10016" y="17487"/>
                  </a:lnTo>
                  <a:lnTo>
                    <a:pt x="8744" y="17965"/>
                  </a:lnTo>
                  <a:lnTo>
                    <a:pt x="8108" y="18759"/>
                  </a:lnTo>
                  <a:lnTo>
                    <a:pt x="7154" y="20667"/>
                  </a:lnTo>
                  <a:lnTo>
                    <a:pt x="5087" y="23688"/>
                  </a:lnTo>
                  <a:lnTo>
                    <a:pt x="3180" y="26072"/>
                  </a:lnTo>
                  <a:lnTo>
                    <a:pt x="1431" y="27662"/>
                  </a:lnTo>
                  <a:lnTo>
                    <a:pt x="0" y="28775"/>
                  </a:lnTo>
                  <a:lnTo>
                    <a:pt x="1590" y="31637"/>
                  </a:lnTo>
                  <a:lnTo>
                    <a:pt x="4928" y="34816"/>
                  </a:lnTo>
                  <a:lnTo>
                    <a:pt x="9062" y="39268"/>
                  </a:lnTo>
                  <a:lnTo>
                    <a:pt x="10334" y="41334"/>
                  </a:lnTo>
                  <a:lnTo>
                    <a:pt x="13036" y="42924"/>
                  </a:lnTo>
                  <a:lnTo>
                    <a:pt x="13831" y="44514"/>
                  </a:lnTo>
                  <a:lnTo>
                    <a:pt x="14467" y="46898"/>
                  </a:lnTo>
                  <a:lnTo>
                    <a:pt x="14785" y="48647"/>
                  </a:lnTo>
                  <a:lnTo>
                    <a:pt x="15421" y="49760"/>
                  </a:lnTo>
                  <a:lnTo>
                    <a:pt x="16375" y="50237"/>
                  </a:lnTo>
                  <a:lnTo>
                    <a:pt x="17647" y="49760"/>
                  </a:lnTo>
                  <a:lnTo>
                    <a:pt x="18600" y="48806"/>
                  </a:lnTo>
                  <a:lnTo>
                    <a:pt x="19395" y="46104"/>
                  </a:lnTo>
                  <a:lnTo>
                    <a:pt x="19872" y="45786"/>
                  </a:lnTo>
                  <a:lnTo>
                    <a:pt x="20667" y="48011"/>
                  </a:lnTo>
                  <a:lnTo>
                    <a:pt x="21621" y="48329"/>
                  </a:lnTo>
                  <a:lnTo>
                    <a:pt x="22734" y="48647"/>
                  </a:lnTo>
                  <a:lnTo>
                    <a:pt x="23688" y="49601"/>
                  </a:lnTo>
                  <a:lnTo>
                    <a:pt x="24006" y="51191"/>
                  </a:lnTo>
                  <a:lnTo>
                    <a:pt x="23688" y="52940"/>
                  </a:lnTo>
                  <a:lnTo>
                    <a:pt x="22575" y="54847"/>
                  </a:lnTo>
                  <a:lnTo>
                    <a:pt x="21939" y="56755"/>
                  </a:lnTo>
                  <a:lnTo>
                    <a:pt x="21462" y="59776"/>
                  </a:lnTo>
                  <a:lnTo>
                    <a:pt x="20826" y="61842"/>
                  </a:lnTo>
                  <a:lnTo>
                    <a:pt x="21780" y="63750"/>
                  </a:lnTo>
                  <a:lnTo>
                    <a:pt x="28139" y="72971"/>
                  </a:lnTo>
                  <a:lnTo>
                    <a:pt x="31160" y="74561"/>
                  </a:lnTo>
                  <a:lnTo>
                    <a:pt x="38473" y="76310"/>
                  </a:lnTo>
                  <a:lnTo>
                    <a:pt x="41016" y="77581"/>
                  </a:lnTo>
                  <a:lnTo>
                    <a:pt x="43401" y="78853"/>
                  </a:lnTo>
                  <a:lnTo>
                    <a:pt x="45627" y="78217"/>
                  </a:lnTo>
                  <a:lnTo>
                    <a:pt x="47852" y="75515"/>
                  </a:lnTo>
                  <a:lnTo>
                    <a:pt x="50555" y="73925"/>
                  </a:lnTo>
                  <a:lnTo>
                    <a:pt x="55483" y="71540"/>
                  </a:lnTo>
                  <a:lnTo>
                    <a:pt x="56914" y="71540"/>
                  </a:lnTo>
                  <a:cubicBezTo>
                    <a:pt x="56914" y="71540"/>
                    <a:pt x="59617" y="72335"/>
                    <a:pt x="59617" y="72335"/>
                  </a:cubicBezTo>
                  <a:lnTo>
                    <a:pt x="64068" y="75038"/>
                  </a:lnTo>
                  <a:lnTo>
                    <a:pt x="67248" y="77581"/>
                  </a:lnTo>
                  <a:lnTo>
                    <a:pt x="69156" y="79012"/>
                  </a:lnTo>
                  <a:lnTo>
                    <a:pt x="70745" y="80284"/>
                  </a:lnTo>
                  <a:lnTo>
                    <a:pt x="70745" y="81715"/>
                  </a:lnTo>
                  <a:cubicBezTo>
                    <a:pt x="70745" y="81715"/>
                    <a:pt x="69314" y="82987"/>
                    <a:pt x="69314" y="82987"/>
                  </a:cubicBezTo>
                  <a:lnTo>
                    <a:pt x="67725" y="83782"/>
                  </a:lnTo>
                  <a:lnTo>
                    <a:pt x="65658" y="85053"/>
                  </a:lnTo>
                  <a:lnTo>
                    <a:pt x="64545" y="86325"/>
                  </a:lnTo>
                  <a:lnTo>
                    <a:pt x="65181" y="86802"/>
                  </a:lnTo>
                  <a:lnTo>
                    <a:pt x="68202" y="87120"/>
                  </a:lnTo>
                  <a:lnTo>
                    <a:pt x="71699" y="88233"/>
                  </a:lnTo>
                  <a:lnTo>
                    <a:pt x="72812" y="89664"/>
                  </a:lnTo>
                  <a:lnTo>
                    <a:pt x="72812" y="90776"/>
                  </a:lnTo>
                  <a:cubicBezTo>
                    <a:pt x="72812" y="90776"/>
                    <a:pt x="73448" y="92684"/>
                    <a:pt x="73448" y="92684"/>
                  </a:cubicBezTo>
                  <a:lnTo>
                    <a:pt x="74084" y="93320"/>
                  </a:lnTo>
                  <a:lnTo>
                    <a:pt x="77422" y="93002"/>
                  </a:lnTo>
                  <a:lnTo>
                    <a:pt x="78376" y="93479"/>
                  </a:lnTo>
                  <a:lnTo>
                    <a:pt x="79489" y="94433"/>
                  </a:lnTo>
                  <a:lnTo>
                    <a:pt x="80602" y="96976"/>
                  </a:lnTo>
                  <a:lnTo>
                    <a:pt x="80602" y="98884"/>
                  </a:lnTo>
                  <a:cubicBezTo>
                    <a:pt x="80602" y="98884"/>
                    <a:pt x="78217" y="100951"/>
                    <a:pt x="78217" y="100951"/>
                  </a:cubicBezTo>
                  <a:lnTo>
                    <a:pt x="77263" y="102223"/>
                  </a:lnTo>
                  <a:lnTo>
                    <a:pt x="76945" y="104290"/>
                  </a:lnTo>
                  <a:lnTo>
                    <a:pt x="75197" y="106674"/>
                  </a:lnTo>
                  <a:lnTo>
                    <a:pt x="70745" y="110649"/>
                  </a:lnTo>
                  <a:lnTo>
                    <a:pt x="69473" y="110967"/>
                  </a:lnTo>
                  <a:lnTo>
                    <a:pt x="61207" y="108741"/>
                  </a:lnTo>
                  <a:lnTo>
                    <a:pt x="57391" y="108741"/>
                  </a:lnTo>
                  <a:cubicBezTo>
                    <a:pt x="57391" y="108741"/>
                    <a:pt x="55483" y="108900"/>
                    <a:pt x="55483" y="108900"/>
                  </a:cubicBezTo>
                  <a:lnTo>
                    <a:pt x="54530" y="108900"/>
                  </a:lnTo>
                  <a:cubicBezTo>
                    <a:pt x="54530" y="108900"/>
                    <a:pt x="54053" y="109854"/>
                    <a:pt x="54053" y="109854"/>
                  </a:cubicBezTo>
                  <a:lnTo>
                    <a:pt x="55165" y="112238"/>
                  </a:lnTo>
                  <a:lnTo>
                    <a:pt x="55483" y="114623"/>
                  </a:lnTo>
                  <a:lnTo>
                    <a:pt x="54530" y="116531"/>
                  </a:lnTo>
                  <a:lnTo>
                    <a:pt x="51827" y="118121"/>
                  </a:lnTo>
                  <a:lnTo>
                    <a:pt x="50873" y="118916"/>
                  </a:lnTo>
                  <a:lnTo>
                    <a:pt x="50873" y="120029"/>
                  </a:lnTo>
                  <a:cubicBezTo>
                    <a:pt x="50873" y="120029"/>
                    <a:pt x="51509" y="121141"/>
                    <a:pt x="51509" y="121141"/>
                  </a:cubicBezTo>
                  <a:lnTo>
                    <a:pt x="54053" y="122254"/>
                  </a:lnTo>
                  <a:lnTo>
                    <a:pt x="56914" y="123367"/>
                  </a:lnTo>
                  <a:lnTo>
                    <a:pt x="66612" y="129567"/>
                  </a:lnTo>
                  <a:lnTo>
                    <a:pt x="68679" y="130998"/>
                  </a:lnTo>
                  <a:lnTo>
                    <a:pt x="71381" y="133224"/>
                  </a:lnTo>
                  <a:lnTo>
                    <a:pt x="74402" y="134972"/>
                  </a:lnTo>
                  <a:lnTo>
                    <a:pt x="82351" y="137198"/>
                  </a:lnTo>
                  <a:lnTo>
                    <a:pt x="85848" y="138629"/>
                  </a:lnTo>
                  <a:lnTo>
                    <a:pt x="86802" y="139424"/>
                  </a:lnTo>
                  <a:lnTo>
                    <a:pt x="86802" y="140378"/>
                  </a:lnTo>
                  <a:cubicBezTo>
                    <a:pt x="86802" y="140378"/>
                    <a:pt x="85848" y="141650"/>
                    <a:pt x="85848" y="141650"/>
                  </a:cubicBezTo>
                  <a:lnTo>
                    <a:pt x="85053" y="143875"/>
                  </a:lnTo>
                  <a:lnTo>
                    <a:pt x="85053" y="145306"/>
                  </a:lnTo>
                  <a:cubicBezTo>
                    <a:pt x="85053" y="145306"/>
                    <a:pt x="85848" y="146578"/>
                    <a:pt x="85848" y="146578"/>
                  </a:cubicBezTo>
                  <a:lnTo>
                    <a:pt x="87279" y="148485"/>
                  </a:lnTo>
                  <a:lnTo>
                    <a:pt x="90459" y="151506"/>
                  </a:lnTo>
                  <a:lnTo>
                    <a:pt x="92207" y="152778"/>
                  </a:lnTo>
                  <a:lnTo>
                    <a:pt x="94115" y="153096"/>
                  </a:lnTo>
                  <a:lnTo>
                    <a:pt x="95864" y="153891"/>
                  </a:lnTo>
                  <a:lnTo>
                    <a:pt x="97613" y="156116"/>
                  </a:lnTo>
                  <a:lnTo>
                    <a:pt x="99679" y="158819"/>
                  </a:lnTo>
                  <a:lnTo>
                    <a:pt x="99997" y="160727"/>
                  </a:lnTo>
                  <a:lnTo>
                    <a:pt x="100792" y="163271"/>
                  </a:lnTo>
                  <a:lnTo>
                    <a:pt x="102700" y="166132"/>
                  </a:lnTo>
                  <a:lnTo>
                    <a:pt x="105243" y="168835"/>
                  </a:lnTo>
                  <a:lnTo>
                    <a:pt x="108741" y="172173"/>
                  </a:lnTo>
                  <a:lnTo>
                    <a:pt x="110808" y="174558"/>
                  </a:lnTo>
                  <a:lnTo>
                    <a:pt x="111762" y="175512"/>
                  </a:lnTo>
                  <a:lnTo>
                    <a:pt x="119392" y="181394"/>
                  </a:lnTo>
                  <a:lnTo>
                    <a:pt x="121300" y="183620"/>
                  </a:lnTo>
                  <a:lnTo>
                    <a:pt x="124003" y="187753"/>
                  </a:lnTo>
                  <a:lnTo>
                    <a:pt x="125116" y="188389"/>
                  </a:lnTo>
                  <a:lnTo>
                    <a:pt x="126229" y="189184"/>
                  </a:lnTo>
                  <a:lnTo>
                    <a:pt x="126864" y="191410"/>
                  </a:lnTo>
                  <a:lnTo>
                    <a:pt x="126864" y="192999"/>
                  </a:lnTo>
                  <a:cubicBezTo>
                    <a:pt x="126864" y="192999"/>
                    <a:pt x="127500" y="197928"/>
                    <a:pt x="127500" y="197928"/>
                  </a:cubicBezTo>
                  <a:lnTo>
                    <a:pt x="128931" y="199358"/>
                  </a:lnTo>
                  <a:lnTo>
                    <a:pt x="130203" y="201107"/>
                  </a:lnTo>
                  <a:lnTo>
                    <a:pt x="130680" y="202379"/>
                  </a:lnTo>
                  <a:lnTo>
                    <a:pt x="131793" y="203333"/>
                  </a:lnTo>
                  <a:lnTo>
                    <a:pt x="133065" y="203333"/>
                  </a:lnTo>
                  <a:cubicBezTo>
                    <a:pt x="133065" y="203333"/>
                    <a:pt x="134496" y="202379"/>
                    <a:pt x="134496" y="202379"/>
                  </a:cubicBezTo>
                  <a:lnTo>
                    <a:pt x="135608" y="201266"/>
                  </a:lnTo>
                  <a:lnTo>
                    <a:pt x="136085" y="201584"/>
                  </a:lnTo>
                  <a:lnTo>
                    <a:pt x="137357" y="205082"/>
                  </a:lnTo>
                  <a:lnTo>
                    <a:pt x="138470" y="206354"/>
                  </a:lnTo>
                  <a:lnTo>
                    <a:pt x="140537" y="207625"/>
                  </a:lnTo>
                  <a:lnTo>
                    <a:pt x="142444" y="208579"/>
                  </a:lnTo>
                  <a:lnTo>
                    <a:pt x="146737" y="212713"/>
                  </a:lnTo>
                  <a:lnTo>
                    <a:pt x="148962" y="214302"/>
                  </a:lnTo>
                  <a:lnTo>
                    <a:pt x="150552" y="214779"/>
                  </a:lnTo>
                  <a:lnTo>
                    <a:pt x="151824" y="215415"/>
                  </a:lnTo>
                  <a:lnTo>
                    <a:pt x="152142" y="216687"/>
                  </a:lnTo>
                  <a:lnTo>
                    <a:pt x="151665" y="218118"/>
                  </a:lnTo>
                  <a:lnTo>
                    <a:pt x="150711" y="219072"/>
                  </a:lnTo>
                  <a:lnTo>
                    <a:pt x="145783" y="221456"/>
                  </a:lnTo>
                  <a:lnTo>
                    <a:pt x="145147" y="222569"/>
                  </a:lnTo>
                  <a:lnTo>
                    <a:pt x="145783" y="224159"/>
                  </a:lnTo>
                  <a:lnTo>
                    <a:pt x="147055" y="226226"/>
                  </a:lnTo>
                  <a:lnTo>
                    <a:pt x="148327" y="227975"/>
                  </a:lnTo>
                  <a:lnTo>
                    <a:pt x="150075" y="229723"/>
                  </a:lnTo>
                  <a:lnTo>
                    <a:pt x="153573" y="232426"/>
                  </a:lnTo>
                  <a:lnTo>
                    <a:pt x="156594" y="234652"/>
                  </a:lnTo>
                  <a:lnTo>
                    <a:pt x="158183" y="237036"/>
                  </a:lnTo>
                  <a:lnTo>
                    <a:pt x="159137" y="238626"/>
                  </a:lnTo>
                  <a:lnTo>
                    <a:pt x="158501" y="240534"/>
                  </a:lnTo>
                  <a:lnTo>
                    <a:pt x="157229" y="242600"/>
                  </a:lnTo>
                  <a:lnTo>
                    <a:pt x="156275" y="244349"/>
                  </a:lnTo>
                  <a:lnTo>
                    <a:pt x="154527" y="245462"/>
                  </a:lnTo>
                  <a:lnTo>
                    <a:pt x="154050" y="246734"/>
                  </a:lnTo>
                  <a:lnTo>
                    <a:pt x="154686" y="248642"/>
                  </a:lnTo>
                  <a:lnTo>
                    <a:pt x="155322" y="249914"/>
                  </a:lnTo>
                  <a:lnTo>
                    <a:pt x="155004" y="251503"/>
                  </a:lnTo>
                  <a:lnTo>
                    <a:pt x="155004" y="254842"/>
                  </a:lnTo>
                  <a:cubicBezTo>
                    <a:pt x="155004" y="254842"/>
                    <a:pt x="155640" y="256432"/>
                    <a:pt x="155640" y="256432"/>
                  </a:cubicBezTo>
                  <a:lnTo>
                    <a:pt x="154368" y="259452"/>
                  </a:lnTo>
                  <a:lnTo>
                    <a:pt x="153096" y="262155"/>
                  </a:lnTo>
                  <a:lnTo>
                    <a:pt x="150711" y="264540"/>
                  </a:lnTo>
                  <a:lnTo>
                    <a:pt x="150711" y="266288"/>
                  </a:lnTo>
                  <a:cubicBezTo>
                    <a:pt x="150711" y="266288"/>
                    <a:pt x="149757" y="271535"/>
                    <a:pt x="149757" y="271535"/>
                  </a:cubicBezTo>
                  <a:lnTo>
                    <a:pt x="150075" y="273283"/>
                  </a:lnTo>
                  <a:lnTo>
                    <a:pt x="150711" y="274714"/>
                  </a:lnTo>
                  <a:lnTo>
                    <a:pt x="151506" y="275509"/>
                  </a:lnTo>
                  <a:lnTo>
                    <a:pt x="153573" y="280596"/>
                  </a:lnTo>
                  <a:lnTo>
                    <a:pt x="155481" y="285366"/>
                  </a:lnTo>
                  <a:lnTo>
                    <a:pt x="157388" y="289181"/>
                  </a:lnTo>
                  <a:lnTo>
                    <a:pt x="157706" y="291566"/>
                  </a:lnTo>
                  <a:lnTo>
                    <a:pt x="155957" y="297766"/>
                  </a:lnTo>
                  <a:lnTo>
                    <a:pt x="153891" y="303489"/>
                  </a:lnTo>
                  <a:lnTo>
                    <a:pt x="153891" y="306351"/>
                  </a:lnTo>
                  <a:cubicBezTo>
                    <a:pt x="153891" y="306351"/>
                    <a:pt x="155004" y="309212"/>
                    <a:pt x="155004" y="309212"/>
                  </a:cubicBezTo>
                  <a:lnTo>
                    <a:pt x="155957" y="313028"/>
                  </a:lnTo>
                  <a:lnTo>
                    <a:pt x="156275" y="317797"/>
                  </a:lnTo>
                  <a:lnTo>
                    <a:pt x="155799" y="320977"/>
                  </a:lnTo>
                  <a:lnTo>
                    <a:pt x="154845" y="322884"/>
                  </a:lnTo>
                  <a:lnTo>
                    <a:pt x="153096" y="324951"/>
                  </a:lnTo>
                  <a:lnTo>
                    <a:pt x="151506" y="325905"/>
                  </a:lnTo>
                  <a:lnTo>
                    <a:pt x="149757" y="324156"/>
                  </a:lnTo>
                  <a:lnTo>
                    <a:pt x="148327" y="324156"/>
                  </a:lnTo>
                  <a:cubicBezTo>
                    <a:pt x="148327" y="324156"/>
                    <a:pt x="146419" y="324633"/>
                    <a:pt x="146419" y="324633"/>
                  </a:cubicBezTo>
                  <a:lnTo>
                    <a:pt x="144829" y="325428"/>
                  </a:lnTo>
                  <a:lnTo>
                    <a:pt x="141650" y="328290"/>
                  </a:lnTo>
                  <a:lnTo>
                    <a:pt x="138152" y="331151"/>
                  </a:lnTo>
                  <a:lnTo>
                    <a:pt x="133383" y="331946"/>
                  </a:lnTo>
                  <a:lnTo>
                    <a:pt x="131475" y="334013"/>
                  </a:lnTo>
                  <a:lnTo>
                    <a:pt x="129567" y="334331"/>
                  </a:lnTo>
                  <a:lnTo>
                    <a:pt x="125752" y="334331"/>
                  </a:lnTo>
                  <a:cubicBezTo>
                    <a:pt x="125752" y="334331"/>
                    <a:pt x="123367" y="334967"/>
                    <a:pt x="123367" y="334967"/>
                  </a:cubicBezTo>
                  <a:lnTo>
                    <a:pt x="123367" y="336080"/>
                  </a:lnTo>
                  <a:cubicBezTo>
                    <a:pt x="123367" y="336080"/>
                    <a:pt x="123367" y="341167"/>
                    <a:pt x="123367" y="341167"/>
                  </a:cubicBezTo>
                  <a:lnTo>
                    <a:pt x="123367" y="342280"/>
                  </a:lnTo>
                  <a:cubicBezTo>
                    <a:pt x="123367" y="342280"/>
                    <a:pt x="123049" y="342598"/>
                    <a:pt x="123049" y="342598"/>
                  </a:cubicBezTo>
                  <a:lnTo>
                    <a:pt x="121300" y="342598"/>
                  </a:lnTo>
                  <a:cubicBezTo>
                    <a:pt x="121300" y="342598"/>
                    <a:pt x="118439" y="341962"/>
                    <a:pt x="118439" y="341962"/>
                  </a:cubicBezTo>
                  <a:lnTo>
                    <a:pt x="114464" y="340690"/>
                  </a:lnTo>
                  <a:lnTo>
                    <a:pt x="111762" y="340690"/>
                  </a:lnTo>
                  <a:cubicBezTo>
                    <a:pt x="111762" y="340690"/>
                    <a:pt x="110331" y="342757"/>
                    <a:pt x="110331" y="342757"/>
                  </a:cubicBezTo>
                  <a:lnTo>
                    <a:pt x="109536" y="343552"/>
                  </a:lnTo>
                  <a:lnTo>
                    <a:pt x="108423" y="343552"/>
                  </a:lnTo>
                  <a:cubicBezTo>
                    <a:pt x="108423" y="343552"/>
                    <a:pt x="107310" y="344029"/>
                    <a:pt x="107310" y="344029"/>
                  </a:cubicBezTo>
                  <a:lnTo>
                    <a:pt x="106992" y="344982"/>
                  </a:lnTo>
                  <a:lnTo>
                    <a:pt x="106992" y="346254"/>
                  </a:lnTo>
                  <a:cubicBezTo>
                    <a:pt x="106992" y="346254"/>
                    <a:pt x="107469" y="348321"/>
                    <a:pt x="107469" y="348321"/>
                  </a:cubicBezTo>
                  <a:lnTo>
                    <a:pt x="107469" y="351659"/>
                  </a:lnTo>
                  <a:cubicBezTo>
                    <a:pt x="107469" y="351659"/>
                    <a:pt x="107469" y="353885"/>
                    <a:pt x="107469" y="353885"/>
                  </a:cubicBezTo>
                  <a:lnTo>
                    <a:pt x="108423" y="355316"/>
                  </a:lnTo>
                  <a:lnTo>
                    <a:pt x="114464" y="360085"/>
                  </a:lnTo>
                  <a:lnTo>
                    <a:pt x="116213" y="361357"/>
                  </a:lnTo>
                  <a:lnTo>
                    <a:pt x="116213" y="362152"/>
                  </a:lnTo>
                  <a:cubicBezTo>
                    <a:pt x="116213" y="362152"/>
                    <a:pt x="115418" y="364696"/>
                    <a:pt x="115418" y="364696"/>
                  </a:cubicBezTo>
                  <a:lnTo>
                    <a:pt x="116372" y="368352"/>
                  </a:lnTo>
                  <a:lnTo>
                    <a:pt x="114464" y="368352"/>
                  </a:lnTo>
                  <a:cubicBezTo>
                    <a:pt x="114464" y="368352"/>
                    <a:pt x="111285" y="366762"/>
                    <a:pt x="111285" y="366762"/>
                  </a:cubicBezTo>
                  <a:lnTo>
                    <a:pt x="109854" y="365809"/>
                  </a:lnTo>
                  <a:lnTo>
                    <a:pt x="108105" y="366603"/>
                  </a:lnTo>
                  <a:lnTo>
                    <a:pt x="107469" y="366603"/>
                  </a:lnTo>
                  <a:cubicBezTo>
                    <a:pt x="107469" y="366603"/>
                    <a:pt x="106197" y="364696"/>
                    <a:pt x="106197" y="364696"/>
                  </a:cubicBezTo>
                  <a:lnTo>
                    <a:pt x="104608" y="362788"/>
                  </a:lnTo>
                  <a:lnTo>
                    <a:pt x="103018" y="362788"/>
                  </a:lnTo>
                  <a:cubicBezTo>
                    <a:pt x="103018" y="362788"/>
                    <a:pt x="99520" y="363424"/>
                    <a:pt x="99520" y="363424"/>
                  </a:cubicBezTo>
                  <a:lnTo>
                    <a:pt x="96023" y="363901"/>
                  </a:lnTo>
                  <a:lnTo>
                    <a:pt x="94751" y="363901"/>
                  </a:lnTo>
                  <a:cubicBezTo>
                    <a:pt x="94751" y="363901"/>
                    <a:pt x="94274" y="364219"/>
                    <a:pt x="94274" y="364219"/>
                  </a:cubicBezTo>
                  <a:lnTo>
                    <a:pt x="92207" y="366921"/>
                  </a:lnTo>
                  <a:lnTo>
                    <a:pt x="91412" y="366445"/>
                  </a:lnTo>
                  <a:lnTo>
                    <a:pt x="87756" y="365332"/>
                  </a:lnTo>
                  <a:lnTo>
                    <a:pt x="84417" y="364855"/>
                  </a:lnTo>
                  <a:lnTo>
                    <a:pt x="83782" y="365491"/>
                  </a:lnTo>
                  <a:lnTo>
                    <a:pt x="84258" y="367716"/>
                  </a:lnTo>
                  <a:lnTo>
                    <a:pt x="85053" y="369942"/>
                  </a:lnTo>
                  <a:lnTo>
                    <a:pt x="84576" y="370896"/>
                  </a:lnTo>
                  <a:lnTo>
                    <a:pt x="82828" y="372009"/>
                  </a:lnTo>
                  <a:lnTo>
                    <a:pt x="80443" y="374075"/>
                  </a:lnTo>
                  <a:lnTo>
                    <a:pt x="79012" y="375665"/>
                  </a:lnTo>
                  <a:lnTo>
                    <a:pt x="78058" y="375983"/>
                  </a:lnTo>
                  <a:lnTo>
                    <a:pt x="74402" y="375983"/>
                  </a:lnTo>
                  <a:cubicBezTo>
                    <a:pt x="74402" y="375983"/>
                    <a:pt x="70745" y="375983"/>
                    <a:pt x="70745" y="375983"/>
                  </a:cubicBezTo>
                  <a:lnTo>
                    <a:pt x="69314" y="377573"/>
                  </a:lnTo>
                  <a:lnTo>
                    <a:pt x="67884" y="378686"/>
                  </a:lnTo>
                  <a:lnTo>
                    <a:pt x="66771" y="379004"/>
                  </a:lnTo>
                  <a:lnTo>
                    <a:pt x="69314" y="381071"/>
                  </a:lnTo>
                  <a:lnTo>
                    <a:pt x="71540" y="383137"/>
                  </a:lnTo>
                  <a:lnTo>
                    <a:pt x="72017" y="384886"/>
                  </a:lnTo>
                  <a:lnTo>
                    <a:pt x="73448" y="385999"/>
                  </a:lnTo>
                  <a:lnTo>
                    <a:pt x="75833" y="385204"/>
                  </a:lnTo>
                  <a:lnTo>
                    <a:pt x="77422" y="385204"/>
                  </a:lnTo>
                  <a:cubicBezTo>
                    <a:pt x="77422" y="385204"/>
                    <a:pt x="79489" y="387589"/>
                    <a:pt x="79489" y="387589"/>
                  </a:cubicBezTo>
                  <a:lnTo>
                    <a:pt x="82192" y="388066"/>
                  </a:lnTo>
                  <a:lnTo>
                    <a:pt x="83940" y="389019"/>
                  </a:lnTo>
                  <a:lnTo>
                    <a:pt x="85530" y="391086"/>
                  </a:lnTo>
                  <a:lnTo>
                    <a:pt x="85848" y="392517"/>
                  </a:lnTo>
                  <a:lnTo>
                    <a:pt x="85848" y="393789"/>
                  </a:lnTo>
                  <a:cubicBezTo>
                    <a:pt x="85848" y="393789"/>
                    <a:pt x="82828" y="394743"/>
                    <a:pt x="82828" y="394743"/>
                  </a:cubicBezTo>
                  <a:lnTo>
                    <a:pt x="80443" y="396173"/>
                  </a:lnTo>
                  <a:lnTo>
                    <a:pt x="78853" y="402215"/>
                  </a:lnTo>
                  <a:lnTo>
                    <a:pt x="77899" y="414297"/>
                  </a:lnTo>
                  <a:lnTo>
                    <a:pt x="77899" y="425266"/>
                  </a:lnTo>
                  <a:cubicBezTo>
                    <a:pt x="77899" y="425266"/>
                    <a:pt x="80284" y="426856"/>
                    <a:pt x="80284" y="426856"/>
                  </a:cubicBezTo>
                  <a:lnTo>
                    <a:pt x="76628" y="431149"/>
                  </a:lnTo>
                  <a:lnTo>
                    <a:pt x="80125" y="431625"/>
                  </a:lnTo>
                  <a:lnTo>
                    <a:pt x="86484" y="430354"/>
                  </a:lnTo>
                  <a:lnTo>
                    <a:pt x="88710" y="427969"/>
                  </a:lnTo>
                  <a:lnTo>
                    <a:pt x="92525" y="425425"/>
                  </a:lnTo>
                  <a:lnTo>
                    <a:pt x="94751" y="420815"/>
                  </a:lnTo>
                  <a:lnTo>
                    <a:pt x="97613" y="416999"/>
                  </a:lnTo>
                  <a:lnTo>
                    <a:pt x="116849" y="408256"/>
                  </a:lnTo>
                  <a:lnTo>
                    <a:pt x="117485" y="406825"/>
                  </a:lnTo>
                  <a:lnTo>
                    <a:pt x="117803" y="405235"/>
                  </a:lnTo>
                  <a:lnTo>
                    <a:pt x="116372" y="402532"/>
                  </a:lnTo>
                  <a:lnTo>
                    <a:pt x="115100" y="400307"/>
                  </a:lnTo>
                  <a:lnTo>
                    <a:pt x="106992" y="390927"/>
                  </a:lnTo>
                  <a:lnTo>
                    <a:pt x="109695" y="392040"/>
                  </a:lnTo>
                  <a:lnTo>
                    <a:pt x="117644" y="400307"/>
                  </a:lnTo>
                  <a:lnTo>
                    <a:pt x="122572" y="403804"/>
                  </a:lnTo>
                  <a:lnTo>
                    <a:pt x="125593" y="403804"/>
                  </a:lnTo>
                  <a:cubicBezTo>
                    <a:pt x="125593" y="403804"/>
                    <a:pt x="127182" y="402374"/>
                    <a:pt x="127182" y="402374"/>
                  </a:cubicBezTo>
                  <a:lnTo>
                    <a:pt x="128136" y="401261"/>
                  </a:lnTo>
                  <a:lnTo>
                    <a:pt x="128136" y="399194"/>
                  </a:lnTo>
                  <a:cubicBezTo>
                    <a:pt x="128136" y="399194"/>
                    <a:pt x="126229" y="396173"/>
                    <a:pt x="126229" y="396173"/>
                  </a:cubicBezTo>
                  <a:lnTo>
                    <a:pt x="117008" y="386953"/>
                  </a:lnTo>
                  <a:lnTo>
                    <a:pt x="115577" y="384727"/>
                  </a:lnTo>
                  <a:lnTo>
                    <a:pt x="124480" y="392835"/>
                  </a:lnTo>
                  <a:lnTo>
                    <a:pt x="127659" y="394902"/>
                  </a:lnTo>
                  <a:lnTo>
                    <a:pt x="128772" y="394902"/>
                  </a:lnTo>
                  <a:cubicBezTo>
                    <a:pt x="128772" y="394902"/>
                    <a:pt x="130521" y="393948"/>
                    <a:pt x="130521" y="393948"/>
                  </a:cubicBezTo>
                  <a:lnTo>
                    <a:pt x="130521" y="392517"/>
                  </a:lnTo>
                  <a:cubicBezTo>
                    <a:pt x="130521" y="392517"/>
                    <a:pt x="130521" y="391245"/>
                    <a:pt x="130521" y="391245"/>
                  </a:cubicBezTo>
                  <a:lnTo>
                    <a:pt x="132111" y="389337"/>
                  </a:lnTo>
                  <a:lnTo>
                    <a:pt x="134178" y="387748"/>
                  </a:lnTo>
                  <a:lnTo>
                    <a:pt x="134178" y="386794"/>
                  </a:lnTo>
                  <a:lnTo>
                    <a:pt x="132588" y="385522"/>
                  </a:lnTo>
                  <a:lnTo>
                    <a:pt x="128931" y="384409"/>
                  </a:lnTo>
                  <a:lnTo>
                    <a:pt x="124957" y="382501"/>
                  </a:lnTo>
                  <a:lnTo>
                    <a:pt x="125752" y="382501"/>
                  </a:lnTo>
                  <a:cubicBezTo>
                    <a:pt x="125752" y="382501"/>
                    <a:pt x="130044" y="382819"/>
                    <a:pt x="130044" y="382819"/>
                  </a:cubicBezTo>
                  <a:lnTo>
                    <a:pt x="133383" y="382819"/>
                  </a:lnTo>
                  <a:cubicBezTo>
                    <a:pt x="133383" y="382819"/>
                    <a:pt x="133860" y="381389"/>
                    <a:pt x="133860" y="381389"/>
                  </a:cubicBezTo>
                  <a:lnTo>
                    <a:pt x="133860" y="380276"/>
                  </a:lnTo>
                  <a:cubicBezTo>
                    <a:pt x="133860" y="380276"/>
                    <a:pt x="132906" y="378368"/>
                    <a:pt x="132906" y="378368"/>
                  </a:cubicBezTo>
                  <a:lnTo>
                    <a:pt x="131634" y="377891"/>
                  </a:lnTo>
                  <a:lnTo>
                    <a:pt x="130044" y="377891"/>
                  </a:lnTo>
                  <a:cubicBezTo>
                    <a:pt x="130044" y="377891"/>
                    <a:pt x="128931" y="377891"/>
                    <a:pt x="128931" y="377891"/>
                  </a:cubicBezTo>
                  <a:lnTo>
                    <a:pt x="132429" y="375824"/>
                  </a:lnTo>
                  <a:lnTo>
                    <a:pt x="134813" y="378845"/>
                  </a:lnTo>
                  <a:lnTo>
                    <a:pt x="137357" y="380276"/>
                  </a:lnTo>
                  <a:lnTo>
                    <a:pt x="138629" y="379799"/>
                  </a:lnTo>
                  <a:lnTo>
                    <a:pt x="139106" y="378686"/>
                  </a:lnTo>
                  <a:lnTo>
                    <a:pt x="139583" y="373599"/>
                  </a:lnTo>
                  <a:lnTo>
                    <a:pt x="140219" y="372327"/>
                  </a:lnTo>
                  <a:lnTo>
                    <a:pt x="140696" y="373122"/>
                  </a:lnTo>
                  <a:lnTo>
                    <a:pt x="141173" y="375347"/>
                  </a:lnTo>
                  <a:lnTo>
                    <a:pt x="142603" y="377096"/>
                  </a:lnTo>
                  <a:lnTo>
                    <a:pt x="145624" y="377891"/>
                  </a:lnTo>
                  <a:lnTo>
                    <a:pt x="146737" y="379322"/>
                  </a:lnTo>
                  <a:lnTo>
                    <a:pt x="147532" y="379958"/>
                  </a:lnTo>
                  <a:lnTo>
                    <a:pt x="151029" y="378209"/>
                  </a:lnTo>
                  <a:lnTo>
                    <a:pt x="153573" y="377414"/>
                  </a:lnTo>
                  <a:lnTo>
                    <a:pt x="156275" y="375347"/>
                  </a:lnTo>
                  <a:lnTo>
                    <a:pt x="164383" y="371214"/>
                  </a:lnTo>
                  <a:lnTo>
                    <a:pt x="168835" y="370578"/>
                  </a:lnTo>
                  <a:lnTo>
                    <a:pt x="171537" y="365491"/>
                  </a:lnTo>
                  <a:lnTo>
                    <a:pt x="173922" y="364855"/>
                  </a:lnTo>
                  <a:lnTo>
                    <a:pt x="176625" y="364378"/>
                  </a:lnTo>
                  <a:lnTo>
                    <a:pt x="180917" y="361357"/>
                  </a:lnTo>
                  <a:lnTo>
                    <a:pt x="184732" y="358019"/>
                  </a:lnTo>
                  <a:lnTo>
                    <a:pt x="189025" y="356747"/>
                  </a:lnTo>
                  <a:lnTo>
                    <a:pt x="192522" y="353408"/>
                  </a:lnTo>
                  <a:lnTo>
                    <a:pt x="197292" y="352772"/>
                  </a:lnTo>
                  <a:lnTo>
                    <a:pt x="198246" y="348957"/>
                  </a:lnTo>
                  <a:lnTo>
                    <a:pt x="198882" y="345300"/>
                  </a:lnTo>
                  <a:lnTo>
                    <a:pt x="201584" y="344982"/>
                  </a:lnTo>
                  <a:lnTo>
                    <a:pt x="202697" y="343075"/>
                  </a:lnTo>
                  <a:lnTo>
                    <a:pt x="203492" y="341326"/>
                  </a:lnTo>
                  <a:lnTo>
                    <a:pt x="203492" y="339895"/>
                  </a:lnTo>
                  <a:cubicBezTo>
                    <a:pt x="203492" y="339895"/>
                    <a:pt x="202379" y="337987"/>
                    <a:pt x="202379" y="337987"/>
                  </a:cubicBezTo>
                  <a:lnTo>
                    <a:pt x="202697" y="335762"/>
                  </a:lnTo>
                  <a:lnTo>
                    <a:pt x="203651" y="334013"/>
                  </a:lnTo>
                  <a:lnTo>
                    <a:pt x="203651" y="333218"/>
                  </a:lnTo>
                  <a:cubicBezTo>
                    <a:pt x="203651" y="333218"/>
                    <a:pt x="204128" y="332900"/>
                    <a:pt x="204128" y="332900"/>
                  </a:cubicBezTo>
                  <a:lnTo>
                    <a:pt x="204128" y="334331"/>
                  </a:lnTo>
                  <a:cubicBezTo>
                    <a:pt x="204128" y="334331"/>
                    <a:pt x="205082" y="335762"/>
                    <a:pt x="205082" y="335762"/>
                  </a:cubicBezTo>
                  <a:lnTo>
                    <a:pt x="205400" y="334490"/>
                  </a:lnTo>
                  <a:lnTo>
                    <a:pt x="205400" y="333377"/>
                  </a:lnTo>
                  <a:cubicBezTo>
                    <a:pt x="205400" y="333377"/>
                    <a:pt x="204128" y="330992"/>
                    <a:pt x="204128" y="330992"/>
                  </a:cubicBezTo>
                  <a:lnTo>
                    <a:pt x="203810" y="321136"/>
                  </a:lnTo>
                  <a:lnTo>
                    <a:pt x="206672" y="321772"/>
                  </a:lnTo>
                  <a:lnTo>
                    <a:pt x="204287" y="314459"/>
                  </a:lnTo>
                  <a:lnTo>
                    <a:pt x="205877" y="312551"/>
                  </a:lnTo>
                  <a:lnTo>
                    <a:pt x="207625" y="311279"/>
                  </a:lnTo>
                  <a:lnTo>
                    <a:pt x="208897" y="313664"/>
                  </a:lnTo>
                  <a:lnTo>
                    <a:pt x="210646" y="315731"/>
                  </a:lnTo>
                  <a:lnTo>
                    <a:pt x="210010" y="312233"/>
                  </a:lnTo>
                  <a:close/>
                  <a:moveTo>
                    <a:pt x="128295" y="428923"/>
                  </a:moveTo>
                  <a:lnTo>
                    <a:pt x="128931" y="429559"/>
                  </a:lnTo>
                  <a:lnTo>
                    <a:pt x="129726" y="429559"/>
                  </a:lnTo>
                  <a:cubicBezTo>
                    <a:pt x="129726" y="429559"/>
                    <a:pt x="130680" y="428923"/>
                    <a:pt x="130680" y="428923"/>
                  </a:cubicBezTo>
                  <a:lnTo>
                    <a:pt x="130680" y="428287"/>
                  </a:lnTo>
                  <a:cubicBezTo>
                    <a:pt x="130680" y="428287"/>
                    <a:pt x="130839" y="427015"/>
                    <a:pt x="130839" y="427015"/>
                  </a:cubicBezTo>
                  <a:lnTo>
                    <a:pt x="128295" y="428923"/>
                  </a:lnTo>
                  <a:close/>
                  <a:moveTo>
                    <a:pt x="145147" y="379481"/>
                  </a:moveTo>
                  <a:lnTo>
                    <a:pt x="143080" y="380434"/>
                  </a:lnTo>
                  <a:lnTo>
                    <a:pt x="143080" y="381865"/>
                  </a:lnTo>
                  <a:cubicBezTo>
                    <a:pt x="143080" y="381865"/>
                    <a:pt x="145624" y="380117"/>
                    <a:pt x="145624" y="380117"/>
                  </a:cubicBezTo>
                  <a:lnTo>
                    <a:pt x="146419" y="378686"/>
                  </a:lnTo>
                  <a:lnTo>
                    <a:pt x="145942" y="378686"/>
                  </a:lnTo>
                  <a:cubicBezTo>
                    <a:pt x="145942" y="378686"/>
                    <a:pt x="145147" y="379481"/>
                    <a:pt x="145147" y="379481"/>
                  </a:cubicBezTo>
                  <a:close/>
                  <a:moveTo>
                    <a:pt x="55483" y="379322"/>
                  </a:moveTo>
                  <a:lnTo>
                    <a:pt x="54212" y="379322"/>
                  </a:lnTo>
                  <a:cubicBezTo>
                    <a:pt x="54212" y="379322"/>
                    <a:pt x="51668" y="381071"/>
                    <a:pt x="51668" y="381071"/>
                  </a:cubicBezTo>
                  <a:lnTo>
                    <a:pt x="50237" y="381071"/>
                  </a:lnTo>
                  <a:cubicBezTo>
                    <a:pt x="50237" y="381071"/>
                    <a:pt x="50714" y="382024"/>
                    <a:pt x="50714" y="382024"/>
                  </a:cubicBezTo>
                  <a:lnTo>
                    <a:pt x="53099" y="384727"/>
                  </a:lnTo>
                  <a:lnTo>
                    <a:pt x="55007" y="390927"/>
                  </a:lnTo>
                  <a:lnTo>
                    <a:pt x="55801" y="389973"/>
                  </a:lnTo>
                  <a:lnTo>
                    <a:pt x="55483" y="388543"/>
                  </a:lnTo>
                  <a:lnTo>
                    <a:pt x="56596" y="385204"/>
                  </a:lnTo>
                  <a:lnTo>
                    <a:pt x="56596" y="381865"/>
                  </a:lnTo>
                  <a:cubicBezTo>
                    <a:pt x="56596" y="381865"/>
                    <a:pt x="56278" y="380434"/>
                    <a:pt x="56278" y="380434"/>
                  </a:cubicBezTo>
                  <a:lnTo>
                    <a:pt x="55165" y="379322"/>
                  </a:lnTo>
                  <a:close/>
                  <a:moveTo>
                    <a:pt x="152301" y="72812"/>
                  </a:moveTo>
                  <a:lnTo>
                    <a:pt x="154209" y="72812"/>
                  </a:lnTo>
                  <a:cubicBezTo>
                    <a:pt x="154209" y="72812"/>
                    <a:pt x="155799" y="72176"/>
                    <a:pt x="155799" y="72176"/>
                  </a:cubicBezTo>
                  <a:lnTo>
                    <a:pt x="156594" y="70586"/>
                  </a:lnTo>
                  <a:lnTo>
                    <a:pt x="156594" y="68996"/>
                  </a:lnTo>
                  <a:cubicBezTo>
                    <a:pt x="156594" y="68996"/>
                    <a:pt x="155640" y="69632"/>
                    <a:pt x="155640" y="69632"/>
                  </a:cubicBezTo>
                  <a:lnTo>
                    <a:pt x="154527" y="71381"/>
                  </a:lnTo>
                  <a:lnTo>
                    <a:pt x="152301" y="72812"/>
                  </a:lnTo>
                  <a:close/>
                  <a:moveTo>
                    <a:pt x="138152" y="75197"/>
                  </a:moveTo>
                  <a:lnTo>
                    <a:pt x="140378" y="77581"/>
                  </a:lnTo>
                  <a:lnTo>
                    <a:pt x="141491" y="77581"/>
                  </a:lnTo>
                  <a:cubicBezTo>
                    <a:pt x="141491" y="77581"/>
                    <a:pt x="141808" y="77104"/>
                    <a:pt x="141808" y="77104"/>
                  </a:cubicBezTo>
                  <a:lnTo>
                    <a:pt x="142444" y="75992"/>
                  </a:lnTo>
                  <a:lnTo>
                    <a:pt x="142444" y="75515"/>
                  </a:lnTo>
                  <a:cubicBezTo>
                    <a:pt x="142444" y="75515"/>
                    <a:pt x="141808" y="74879"/>
                    <a:pt x="141808" y="74879"/>
                  </a:cubicBezTo>
                  <a:lnTo>
                    <a:pt x="139265" y="73925"/>
                  </a:lnTo>
                  <a:lnTo>
                    <a:pt x="137993" y="75197"/>
                  </a:lnTo>
                  <a:close/>
                  <a:moveTo>
                    <a:pt x="156911" y="63273"/>
                  </a:moveTo>
                  <a:lnTo>
                    <a:pt x="154368" y="61842"/>
                  </a:lnTo>
                  <a:lnTo>
                    <a:pt x="153732" y="62796"/>
                  </a:lnTo>
                  <a:lnTo>
                    <a:pt x="152301" y="67089"/>
                  </a:lnTo>
                  <a:lnTo>
                    <a:pt x="153891" y="67089"/>
                  </a:lnTo>
                  <a:cubicBezTo>
                    <a:pt x="153891" y="67089"/>
                    <a:pt x="158024" y="63432"/>
                    <a:pt x="158024" y="63432"/>
                  </a:cubicBezTo>
                  <a:lnTo>
                    <a:pt x="156911" y="63432"/>
                  </a:lnTo>
                  <a:close/>
                  <a:moveTo>
                    <a:pt x="134178" y="73925"/>
                  </a:moveTo>
                  <a:lnTo>
                    <a:pt x="135131" y="74561"/>
                  </a:lnTo>
                  <a:lnTo>
                    <a:pt x="136562" y="75992"/>
                  </a:lnTo>
                  <a:lnTo>
                    <a:pt x="136880" y="75356"/>
                  </a:lnTo>
                  <a:lnTo>
                    <a:pt x="136562" y="74084"/>
                  </a:lnTo>
                  <a:lnTo>
                    <a:pt x="134813" y="72017"/>
                  </a:lnTo>
                  <a:lnTo>
                    <a:pt x="134019" y="7392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2" name="Freeform: Shape 5111">
              <a:extLst>
                <a:ext uri="{FF2B5EF4-FFF2-40B4-BE49-F238E27FC236}">
                  <a16:creationId xmlns:a16="http://schemas.microsoft.com/office/drawing/2014/main" id="{2441CAD7-C81C-62BB-9DE8-CF9331A51A10}"/>
                </a:ext>
              </a:extLst>
            </p:cNvPr>
            <p:cNvSpPr/>
            <p:nvPr/>
          </p:nvSpPr>
          <p:spPr>
            <a:xfrm>
              <a:off x="10365674" y="3399905"/>
              <a:ext cx="12718" cy="20031"/>
            </a:xfrm>
            <a:custGeom>
              <a:avLst/>
              <a:gdLst>
                <a:gd name="connsiteX0" fmla="*/ 8584 w 12718"/>
                <a:gd name="connsiteY0" fmla="*/ 1590 h 20031"/>
                <a:gd name="connsiteX1" fmla="*/ 10492 w 12718"/>
                <a:gd name="connsiteY1" fmla="*/ 795 h 20031"/>
                <a:gd name="connsiteX2" fmla="*/ 7790 w 12718"/>
                <a:gd name="connsiteY2" fmla="*/ 318 h 20031"/>
                <a:gd name="connsiteX3" fmla="*/ 6836 w 12718"/>
                <a:gd name="connsiteY3" fmla="*/ 1272 h 20031"/>
                <a:gd name="connsiteX4" fmla="*/ 7313 w 12718"/>
                <a:gd name="connsiteY4" fmla="*/ 1590 h 20031"/>
                <a:gd name="connsiteX5" fmla="*/ 8584 w 12718"/>
                <a:gd name="connsiteY5" fmla="*/ 1590 h 20031"/>
                <a:gd name="connsiteX6" fmla="*/ 9857 w 12718"/>
                <a:gd name="connsiteY6" fmla="*/ 18600 h 20031"/>
                <a:gd name="connsiteX7" fmla="*/ 7472 w 12718"/>
                <a:gd name="connsiteY7" fmla="*/ 17329 h 20031"/>
                <a:gd name="connsiteX8" fmla="*/ 3974 w 12718"/>
                <a:gd name="connsiteY8" fmla="*/ 17965 h 20031"/>
                <a:gd name="connsiteX9" fmla="*/ 3974 w 12718"/>
                <a:gd name="connsiteY9" fmla="*/ 20031 h 20031"/>
                <a:gd name="connsiteX10" fmla="*/ 9697 w 12718"/>
                <a:gd name="connsiteY10" fmla="*/ 20031 h 20031"/>
                <a:gd name="connsiteX11" fmla="*/ 12718 w 12718"/>
                <a:gd name="connsiteY11" fmla="*/ 18759 h 20031"/>
                <a:gd name="connsiteX12" fmla="*/ 9857 w 12718"/>
                <a:gd name="connsiteY12" fmla="*/ 18759 h 20031"/>
                <a:gd name="connsiteX13" fmla="*/ 3974 w 12718"/>
                <a:gd name="connsiteY13" fmla="*/ 318 h 20031"/>
                <a:gd name="connsiteX14" fmla="*/ 2384 w 12718"/>
                <a:gd name="connsiteY14" fmla="*/ 0 h 20031"/>
                <a:gd name="connsiteX15" fmla="*/ 0 w 12718"/>
                <a:gd name="connsiteY15" fmla="*/ 477 h 20031"/>
                <a:gd name="connsiteX16" fmla="*/ 3021 w 12718"/>
                <a:gd name="connsiteY16" fmla="*/ 1908 h 20031"/>
                <a:gd name="connsiteX17" fmla="*/ 5247 w 12718"/>
                <a:gd name="connsiteY17" fmla="*/ 1590 h 20031"/>
                <a:gd name="connsiteX18" fmla="*/ 3974 w 12718"/>
                <a:gd name="connsiteY18" fmla="*/ 318 h 2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718" h="20031">
                  <a:moveTo>
                    <a:pt x="8584" y="1590"/>
                  </a:moveTo>
                  <a:lnTo>
                    <a:pt x="10492" y="795"/>
                  </a:lnTo>
                  <a:lnTo>
                    <a:pt x="7790" y="318"/>
                  </a:lnTo>
                  <a:lnTo>
                    <a:pt x="6836" y="1272"/>
                  </a:lnTo>
                  <a:lnTo>
                    <a:pt x="7313" y="1590"/>
                  </a:lnTo>
                  <a:lnTo>
                    <a:pt x="8584" y="1590"/>
                  </a:lnTo>
                  <a:close/>
                  <a:moveTo>
                    <a:pt x="9857" y="18600"/>
                  </a:moveTo>
                  <a:lnTo>
                    <a:pt x="7472" y="17329"/>
                  </a:lnTo>
                  <a:lnTo>
                    <a:pt x="3974" y="17965"/>
                  </a:lnTo>
                  <a:lnTo>
                    <a:pt x="3974" y="20031"/>
                  </a:lnTo>
                  <a:cubicBezTo>
                    <a:pt x="3974" y="20031"/>
                    <a:pt x="9697" y="20031"/>
                    <a:pt x="9697" y="20031"/>
                  </a:cubicBezTo>
                  <a:lnTo>
                    <a:pt x="12718" y="18759"/>
                  </a:lnTo>
                  <a:lnTo>
                    <a:pt x="9857" y="18759"/>
                  </a:lnTo>
                  <a:close/>
                  <a:moveTo>
                    <a:pt x="3974" y="318"/>
                  </a:moveTo>
                  <a:lnTo>
                    <a:pt x="2384" y="0"/>
                  </a:lnTo>
                  <a:lnTo>
                    <a:pt x="0" y="477"/>
                  </a:lnTo>
                  <a:lnTo>
                    <a:pt x="3021" y="1908"/>
                  </a:lnTo>
                  <a:lnTo>
                    <a:pt x="5247" y="1590"/>
                  </a:lnTo>
                  <a:lnTo>
                    <a:pt x="3974" y="31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3" name="Freeform: Shape 5112">
              <a:extLst>
                <a:ext uri="{FF2B5EF4-FFF2-40B4-BE49-F238E27FC236}">
                  <a16:creationId xmlns:a16="http://schemas.microsoft.com/office/drawing/2014/main" id="{D2955ADD-6DFE-58FF-B5A6-B6077491AFB9}"/>
                </a:ext>
              </a:extLst>
            </p:cNvPr>
            <p:cNvSpPr/>
            <p:nvPr/>
          </p:nvSpPr>
          <p:spPr>
            <a:xfrm>
              <a:off x="10375212" y="3389094"/>
              <a:ext cx="12241" cy="10333"/>
            </a:xfrm>
            <a:custGeom>
              <a:avLst/>
              <a:gdLst>
                <a:gd name="connsiteX0" fmla="*/ 1272 w 12241"/>
                <a:gd name="connsiteY0" fmla="*/ 9062 h 10333"/>
                <a:gd name="connsiteX1" fmla="*/ 0 w 12241"/>
                <a:gd name="connsiteY1" fmla="*/ 10016 h 10333"/>
                <a:gd name="connsiteX2" fmla="*/ 637 w 12241"/>
                <a:gd name="connsiteY2" fmla="*/ 10334 h 10333"/>
                <a:gd name="connsiteX3" fmla="*/ 2861 w 12241"/>
                <a:gd name="connsiteY3" fmla="*/ 10334 h 10333"/>
                <a:gd name="connsiteX4" fmla="*/ 4293 w 12241"/>
                <a:gd name="connsiteY4" fmla="*/ 9221 h 10333"/>
                <a:gd name="connsiteX5" fmla="*/ 3657 w 12241"/>
                <a:gd name="connsiteY5" fmla="*/ 8903 h 10333"/>
                <a:gd name="connsiteX6" fmla="*/ 1272 w 12241"/>
                <a:gd name="connsiteY6" fmla="*/ 8903 h 10333"/>
                <a:gd name="connsiteX7" fmla="*/ 11764 w 12241"/>
                <a:gd name="connsiteY7" fmla="*/ 318 h 10333"/>
                <a:gd name="connsiteX8" fmla="*/ 10810 w 12241"/>
                <a:gd name="connsiteY8" fmla="*/ 0 h 10333"/>
                <a:gd name="connsiteX9" fmla="*/ 8267 w 12241"/>
                <a:gd name="connsiteY9" fmla="*/ 0 h 10333"/>
                <a:gd name="connsiteX10" fmla="*/ 8585 w 12241"/>
                <a:gd name="connsiteY10" fmla="*/ 477 h 10333"/>
                <a:gd name="connsiteX11" fmla="*/ 9062 w 12241"/>
                <a:gd name="connsiteY11" fmla="*/ 477 h 10333"/>
                <a:gd name="connsiteX12" fmla="*/ 10334 w 12241"/>
                <a:gd name="connsiteY12" fmla="*/ 636 h 10333"/>
                <a:gd name="connsiteX13" fmla="*/ 11923 w 12241"/>
                <a:gd name="connsiteY13" fmla="*/ 1272 h 10333"/>
                <a:gd name="connsiteX14" fmla="*/ 12242 w 12241"/>
                <a:gd name="connsiteY14" fmla="*/ 1272 h 10333"/>
                <a:gd name="connsiteX15" fmla="*/ 11764 w 12241"/>
                <a:gd name="connsiteY15" fmla="*/ 318 h 10333"/>
                <a:gd name="connsiteX16" fmla="*/ 7154 w 12241"/>
                <a:gd name="connsiteY16" fmla="*/ 8108 h 10333"/>
                <a:gd name="connsiteX17" fmla="*/ 7154 w 12241"/>
                <a:gd name="connsiteY17" fmla="*/ 8585 h 10333"/>
                <a:gd name="connsiteX18" fmla="*/ 7790 w 12241"/>
                <a:gd name="connsiteY18" fmla="*/ 8585 h 10333"/>
                <a:gd name="connsiteX19" fmla="*/ 8585 w 12241"/>
                <a:gd name="connsiteY19" fmla="*/ 8585 h 10333"/>
                <a:gd name="connsiteX20" fmla="*/ 10652 w 12241"/>
                <a:gd name="connsiteY20" fmla="*/ 6836 h 10333"/>
                <a:gd name="connsiteX21" fmla="*/ 7790 w 12241"/>
                <a:gd name="connsiteY21" fmla="*/ 6836 h 10333"/>
                <a:gd name="connsiteX22" fmla="*/ 7313 w 12241"/>
                <a:gd name="connsiteY22" fmla="*/ 8108 h 1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241" h="10333">
                  <a:moveTo>
                    <a:pt x="1272" y="9062"/>
                  </a:moveTo>
                  <a:lnTo>
                    <a:pt x="0" y="10016"/>
                  </a:lnTo>
                  <a:lnTo>
                    <a:pt x="637" y="10334"/>
                  </a:lnTo>
                  <a:lnTo>
                    <a:pt x="2861" y="10334"/>
                  </a:lnTo>
                  <a:cubicBezTo>
                    <a:pt x="2861" y="10334"/>
                    <a:pt x="4293" y="9221"/>
                    <a:pt x="4293" y="9221"/>
                  </a:cubicBezTo>
                  <a:lnTo>
                    <a:pt x="3657" y="8903"/>
                  </a:lnTo>
                  <a:lnTo>
                    <a:pt x="1272" y="8903"/>
                  </a:lnTo>
                  <a:close/>
                  <a:moveTo>
                    <a:pt x="11764" y="318"/>
                  </a:moveTo>
                  <a:lnTo>
                    <a:pt x="10810" y="0"/>
                  </a:lnTo>
                  <a:lnTo>
                    <a:pt x="8267" y="0"/>
                  </a:lnTo>
                  <a:cubicBezTo>
                    <a:pt x="8267" y="0"/>
                    <a:pt x="8585" y="477"/>
                    <a:pt x="8585" y="477"/>
                  </a:cubicBezTo>
                  <a:lnTo>
                    <a:pt x="9062" y="477"/>
                  </a:lnTo>
                  <a:cubicBezTo>
                    <a:pt x="9062" y="477"/>
                    <a:pt x="10334" y="636"/>
                    <a:pt x="10334" y="636"/>
                  </a:cubicBezTo>
                  <a:lnTo>
                    <a:pt x="11923" y="1272"/>
                  </a:lnTo>
                  <a:lnTo>
                    <a:pt x="12242" y="1272"/>
                  </a:lnTo>
                  <a:cubicBezTo>
                    <a:pt x="12242" y="1272"/>
                    <a:pt x="11764" y="318"/>
                    <a:pt x="11764" y="318"/>
                  </a:cubicBezTo>
                  <a:close/>
                  <a:moveTo>
                    <a:pt x="7154" y="8108"/>
                  </a:moveTo>
                  <a:lnTo>
                    <a:pt x="7154" y="8585"/>
                  </a:lnTo>
                  <a:cubicBezTo>
                    <a:pt x="7154" y="8585"/>
                    <a:pt x="7790" y="8585"/>
                    <a:pt x="7790" y="8585"/>
                  </a:cubicBezTo>
                  <a:lnTo>
                    <a:pt x="8585" y="8585"/>
                  </a:lnTo>
                  <a:cubicBezTo>
                    <a:pt x="8585" y="8585"/>
                    <a:pt x="10652" y="6836"/>
                    <a:pt x="10652" y="6836"/>
                  </a:cubicBezTo>
                  <a:lnTo>
                    <a:pt x="7790" y="6836"/>
                  </a:lnTo>
                  <a:cubicBezTo>
                    <a:pt x="7790" y="6836"/>
                    <a:pt x="7313" y="8108"/>
                    <a:pt x="7313" y="810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4" name="Freeform: Shape 5113">
              <a:extLst>
                <a:ext uri="{FF2B5EF4-FFF2-40B4-BE49-F238E27FC236}">
                  <a16:creationId xmlns:a16="http://schemas.microsoft.com/office/drawing/2014/main" id="{77A149DE-0D62-523F-31F2-5A6880AD6FC7}"/>
                </a:ext>
              </a:extLst>
            </p:cNvPr>
            <p:cNvSpPr/>
            <p:nvPr/>
          </p:nvSpPr>
          <p:spPr>
            <a:xfrm>
              <a:off x="10125776" y="3580345"/>
              <a:ext cx="389019" cy="329561"/>
            </a:xfrm>
            <a:custGeom>
              <a:avLst/>
              <a:gdLst>
                <a:gd name="connsiteX0" fmla="*/ 263110 w 389019"/>
                <a:gd name="connsiteY0" fmla="*/ 36565 h 329561"/>
                <a:gd name="connsiteX1" fmla="*/ 264699 w 389019"/>
                <a:gd name="connsiteY1" fmla="*/ 36088 h 329561"/>
                <a:gd name="connsiteX2" fmla="*/ 266447 w 389019"/>
                <a:gd name="connsiteY2" fmla="*/ 37678 h 329561"/>
                <a:gd name="connsiteX3" fmla="*/ 267720 w 389019"/>
                <a:gd name="connsiteY3" fmla="*/ 38155 h 329561"/>
                <a:gd name="connsiteX4" fmla="*/ 269468 w 389019"/>
                <a:gd name="connsiteY4" fmla="*/ 38155 h 329561"/>
                <a:gd name="connsiteX5" fmla="*/ 271694 w 389019"/>
                <a:gd name="connsiteY5" fmla="*/ 38155 h 329561"/>
                <a:gd name="connsiteX6" fmla="*/ 274237 w 389019"/>
                <a:gd name="connsiteY6" fmla="*/ 35611 h 329561"/>
                <a:gd name="connsiteX7" fmla="*/ 274555 w 389019"/>
                <a:gd name="connsiteY7" fmla="*/ 34975 h 329561"/>
                <a:gd name="connsiteX8" fmla="*/ 273602 w 389019"/>
                <a:gd name="connsiteY8" fmla="*/ 31160 h 329561"/>
                <a:gd name="connsiteX9" fmla="*/ 272330 w 389019"/>
                <a:gd name="connsiteY9" fmla="*/ 30047 h 329561"/>
                <a:gd name="connsiteX10" fmla="*/ 268992 w 389019"/>
                <a:gd name="connsiteY10" fmla="*/ 32908 h 329561"/>
                <a:gd name="connsiteX11" fmla="*/ 268355 w 389019"/>
                <a:gd name="connsiteY11" fmla="*/ 34816 h 329561"/>
                <a:gd name="connsiteX12" fmla="*/ 265971 w 389019"/>
                <a:gd name="connsiteY12" fmla="*/ 34816 h 329561"/>
                <a:gd name="connsiteX13" fmla="*/ 263904 w 389019"/>
                <a:gd name="connsiteY13" fmla="*/ 33703 h 329561"/>
                <a:gd name="connsiteX14" fmla="*/ 263110 w 389019"/>
                <a:gd name="connsiteY14" fmla="*/ 32431 h 329561"/>
                <a:gd name="connsiteX15" fmla="*/ 261997 w 389019"/>
                <a:gd name="connsiteY15" fmla="*/ 32431 h 329561"/>
                <a:gd name="connsiteX16" fmla="*/ 259135 w 389019"/>
                <a:gd name="connsiteY16" fmla="*/ 33385 h 329561"/>
                <a:gd name="connsiteX17" fmla="*/ 257545 w 389019"/>
                <a:gd name="connsiteY17" fmla="*/ 35452 h 329561"/>
                <a:gd name="connsiteX18" fmla="*/ 258658 w 389019"/>
                <a:gd name="connsiteY18" fmla="*/ 36088 h 329561"/>
                <a:gd name="connsiteX19" fmla="*/ 262791 w 389019"/>
                <a:gd name="connsiteY19" fmla="*/ 36724 h 329561"/>
                <a:gd name="connsiteX20" fmla="*/ 357860 w 389019"/>
                <a:gd name="connsiteY20" fmla="*/ 90458 h 329561"/>
                <a:gd name="connsiteX21" fmla="*/ 357065 w 389019"/>
                <a:gd name="connsiteY21" fmla="*/ 90935 h 329561"/>
                <a:gd name="connsiteX22" fmla="*/ 354045 w 389019"/>
                <a:gd name="connsiteY22" fmla="*/ 93320 h 329561"/>
                <a:gd name="connsiteX23" fmla="*/ 353567 w 389019"/>
                <a:gd name="connsiteY23" fmla="*/ 94115 h 329561"/>
                <a:gd name="connsiteX24" fmla="*/ 353885 w 389019"/>
                <a:gd name="connsiteY24" fmla="*/ 96976 h 329561"/>
                <a:gd name="connsiteX25" fmla="*/ 355634 w 389019"/>
                <a:gd name="connsiteY25" fmla="*/ 96341 h 329561"/>
                <a:gd name="connsiteX26" fmla="*/ 358019 w 389019"/>
                <a:gd name="connsiteY26" fmla="*/ 95387 h 329561"/>
                <a:gd name="connsiteX27" fmla="*/ 359608 w 389019"/>
                <a:gd name="connsiteY27" fmla="*/ 93956 h 329561"/>
                <a:gd name="connsiteX28" fmla="*/ 359927 w 389019"/>
                <a:gd name="connsiteY28" fmla="*/ 92684 h 329561"/>
                <a:gd name="connsiteX29" fmla="*/ 358496 w 389019"/>
                <a:gd name="connsiteY29" fmla="*/ 91571 h 329561"/>
                <a:gd name="connsiteX30" fmla="*/ 358496 w 389019"/>
                <a:gd name="connsiteY30" fmla="*/ 90935 h 329561"/>
                <a:gd name="connsiteX31" fmla="*/ 358019 w 389019"/>
                <a:gd name="connsiteY31" fmla="*/ 90458 h 329561"/>
                <a:gd name="connsiteX32" fmla="*/ 359927 w 389019"/>
                <a:gd name="connsiteY32" fmla="*/ 86961 h 329561"/>
                <a:gd name="connsiteX33" fmla="*/ 358178 w 389019"/>
                <a:gd name="connsiteY33" fmla="*/ 87279 h 329561"/>
                <a:gd name="connsiteX34" fmla="*/ 357224 w 389019"/>
                <a:gd name="connsiteY34" fmla="*/ 88551 h 329561"/>
                <a:gd name="connsiteX35" fmla="*/ 357224 w 389019"/>
                <a:gd name="connsiteY35" fmla="*/ 89346 h 329561"/>
                <a:gd name="connsiteX36" fmla="*/ 360562 w 389019"/>
                <a:gd name="connsiteY36" fmla="*/ 88392 h 329561"/>
                <a:gd name="connsiteX37" fmla="*/ 361516 w 389019"/>
                <a:gd name="connsiteY37" fmla="*/ 87279 h 329561"/>
                <a:gd name="connsiteX38" fmla="*/ 363106 w 389019"/>
                <a:gd name="connsiteY38" fmla="*/ 86484 h 329561"/>
                <a:gd name="connsiteX39" fmla="*/ 362471 w 389019"/>
                <a:gd name="connsiteY39" fmla="*/ 86166 h 329561"/>
                <a:gd name="connsiteX40" fmla="*/ 361834 w 389019"/>
                <a:gd name="connsiteY40" fmla="*/ 86166 h 329561"/>
                <a:gd name="connsiteX41" fmla="*/ 360721 w 389019"/>
                <a:gd name="connsiteY41" fmla="*/ 86484 h 329561"/>
                <a:gd name="connsiteX42" fmla="*/ 360086 w 389019"/>
                <a:gd name="connsiteY42" fmla="*/ 86961 h 329561"/>
                <a:gd name="connsiteX43" fmla="*/ 233062 w 389019"/>
                <a:gd name="connsiteY43" fmla="*/ 38155 h 329561"/>
                <a:gd name="connsiteX44" fmla="*/ 234652 w 389019"/>
                <a:gd name="connsiteY44" fmla="*/ 37519 h 329561"/>
                <a:gd name="connsiteX45" fmla="*/ 234175 w 389019"/>
                <a:gd name="connsiteY45" fmla="*/ 36883 h 329561"/>
                <a:gd name="connsiteX46" fmla="*/ 231949 w 389019"/>
                <a:gd name="connsiteY46" fmla="*/ 35611 h 329561"/>
                <a:gd name="connsiteX47" fmla="*/ 229564 w 389019"/>
                <a:gd name="connsiteY47" fmla="*/ 35611 h 329561"/>
                <a:gd name="connsiteX48" fmla="*/ 228611 w 389019"/>
                <a:gd name="connsiteY48" fmla="*/ 36724 h 329561"/>
                <a:gd name="connsiteX49" fmla="*/ 230042 w 389019"/>
                <a:gd name="connsiteY49" fmla="*/ 37678 h 329561"/>
                <a:gd name="connsiteX50" fmla="*/ 232903 w 389019"/>
                <a:gd name="connsiteY50" fmla="*/ 38314 h 329561"/>
                <a:gd name="connsiteX51" fmla="*/ 389020 w 389019"/>
                <a:gd name="connsiteY51" fmla="*/ 112397 h 329561"/>
                <a:gd name="connsiteX52" fmla="*/ 383614 w 389019"/>
                <a:gd name="connsiteY52" fmla="*/ 105402 h 329561"/>
                <a:gd name="connsiteX53" fmla="*/ 379322 w 389019"/>
                <a:gd name="connsiteY53" fmla="*/ 103495 h 329561"/>
                <a:gd name="connsiteX54" fmla="*/ 374394 w 389019"/>
                <a:gd name="connsiteY54" fmla="*/ 103177 h 329561"/>
                <a:gd name="connsiteX55" fmla="*/ 372486 w 389019"/>
                <a:gd name="connsiteY55" fmla="*/ 103654 h 329561"/>
                <a:gd name="connsiteX56" fmla="*/ 370261 w 389019"/>
                <a:gd name="connsiteY56" fmla="*/ 105402 h 329561"/>
                <a:gd name="connsiteX57" fmla="*/ 361040 w 389019"/>
                <a:gd name="connsiteY57" fmla="*/ 104130 h 329561"/>
                <a:gd name="connsiteX58" fmla="*/ 359132 w 389019"/>
                <a:gd name="connsiteY58" fmla="*/ 104448 h 329561"/>
                <a:gd name="connsiteX59" fmla="*/ 354204 w 389019"/>
                <a:gd name="connsiteY59" fmla="*/ 106833 h 329561"/>
                <a:gd name="connsiteX60" fmla="*/ 349752 w 389019"/>
                <a:gd name="connsiteY60" fmla="*/ 106833 h 329561"/>
                <a:gd name="connsiteX61" fmla="*/ 346573 w 389019"/>
                <a:gd name="connsiteY61" fmla="*/ 109218 h 329561"/>
                <a:gd name="connsiteX62" fmla="*/ 342599 w 389019"/>
                <a:gd name="connsiteY62" fmla="*/ 106356 h 329561"/>
                <a:gd name="connsiteX63" fmla="*/ 340213 w 389019"/>
                <a:gd name="connsiteY63" fmla="*/ 105243 h 329561"/>
                <a:gd name="connsiteX64" fmla="*/ 337511 w 389019"/>
                <a:gd name="connsiteY64" fmla="*/ 103813 h 329561"/>
                <a:gd name="connsiteX65" fmla="*/ 348162 w 389019"/>
                <a:gd name="connsiteY65" fmla="*/ 103813 h 329561"/>
                <a:gd name="connsiteX66" fmla="*/ 350229 w 389019"/>
                <a:gd name="connsiteY66" fmla="*/ 100156 h 329561"/>
                <a:gd name="connsiteX67" fmla="*/ 351819 w 389019"/>
                <a:gd name="connsiteY67" fmla="*/ 96818 h 329561"/>
                <a:gd name="connsiteX68" fmla="*/ 352455 w 389019"/>
                <a:gd name="connsiteY68" fmla="*/ 93956 h 329561"/>
                <a:gd name="connsiteX69" fmla="*/ 352455 w 389019"/>
                <a:gd name="connsiteY69" fmla="*/ 93320 h 329561"/>
                <a:gd name="connsiteX70" fmla="*/ 353726 w 389019"/>
                <a:gd name="connsiteY70" fmla="*/ 91253 h 329561"/>
                <a:gd name="connsiteX71" fmla="*/ 353726 w 389019"/>
                <a:gd name="connsiteY71" fmla="*/ 89505 h 329561"/>
                <a:gd name="connsiteX72" fmla="*/ 354522 w 389019"/>
                <a:gd name="connsiteY72" fmla="*/ 87756 h 329561"/>
                <a:gd name="connsiteX73" fmla="*/ 355952 w 389019"/>
                <a:gd name="connsiteY73" fmla="*/ 86007 h 329561"/>
                <a:gd name="connsiteX74" fmla="*/ 359608 w 389019"/>
                <a:gd name="connsiteY74" fmla="*/ 84576 h 329561"/>
                <a:gd name="connsiteX75" fmla="*/ 361040 w 389019"/>
                <a:gd name="connsiteY75" fmla="*/ 81715 h 329561"/>
                <a:gd name="connsiteX76" fmla="*/ 358655 w 389019"/>
                <a:gd name="connsiteY76" fmla="*/ 79012 h 329561"/>
                <a:gd name="connsiteX77" fmla="*/ 354680 w 389019"/>
                <a:gd name="connsiteY77" fmla="*/ 75992 h 329561"/>
                <a:gd name="connsiteX78" fmla="*/ 348322 w 389019"/>
                <a:gd name="connsiteY78" fmla="*/ 74879 h 329561"/>
                <a:gd name="connsiteX79" fmla="*/ 346096 w 389019"/>
                <a:gd name="connsiteY79" fmla="*/ 73925 h 329561"/>
                <a:gd name="connsiteX80" fmla="*/ 340213 w 389019"/>
                <a:gd name="connsiteY80" fmla="*/ 67725 h 329561"/>
                <a:gd name="connsiteX81" fmla="*/ 337988 w 389019"/>
                <a:gd name="connsiteY81" fmla="*/ 66294 h 329561"/>
                <a:gd name="connsiteX82" fmla="*/ 336875 w 389019"/>
                <a:gd name="connsiteY82" fmla="*/ 68520 h 329561"/>
                <a:gd name="connsiteX83" fmla="*/ 332900 w 389019"/>
                <a:gd name="connsiteY83" fmla="*/ 68520 h 329561"/>
                <a:gd name="connsiteX84" fmla="*/ 333059 w 389019"/>
                <a:gd name="connsiteY84" fmla="*/ 70268 h 329561"/>
                <a:gd name="connsiteX85" fmla="*/ 333854 w 389019"/>
                <a:gd name="connsiteY85" fmla="*/ 71699 h 329561"/>
                <a:gd name="connsiteX86" fmla="*/ 333854 w 389019"/>
                <a:gd name="connsiteY86" fmla="*/ 73766 h 329561"/>
                <a:gd name="connsiteX87" fmla="*/ 333059 w 389019"/>
                <a:gd name="connsiteY87" fmla="*/ 72494 h 329561"/>
                <a:gd name="connsiteX88" fmla="*/ 331787 w 389019"/>
                <a:gd name="connsiteY88" fmla="*/ 71699 h 329561"/>
                <a:gd name="connsiteX89" fmla="*/ 330992 w 389019"/>
                <a:gd name="connsiteY89" fmla="*/ 70904 h 329561"/>
                <a:gd name="connsiteX90" fmla="*/ 330992 w 389019"/>
                <a:gd name="connsiteY90" fmla="*/ 69473 h 329561"/>
                <a:gd name="connsiteX91" fmla="*/ 328767 w 389019"/>
                <a:gd name="connsiteY91" fmla="*/ 66930 h 329561"/>
                <a:gd name="connsiteX92" fmla="*/ 325746 w 389019"/>
                <a:gd name="connsiteY92" fmla="*/ 64545 h 329561"/>
                <a:gd name="connsiteX93" fmla="*/ 323997 w 389019"/>
                <a:gd name="connsiteY93" fmla="*/ 63909 h 329561"/>
                <a:gd name="connsiteX94" fmla="*/ 322726 w 389019"/>
                <a:gd name="connsiteY94" fmla="*/ 63591 h 329561"/>
                <a:gd name="connsiteX95" fmla="*/ 321771 w 389019"/>
                <a:gd name="connsiteY95" fmla="*/ 63591 h 329561"/>
                <a:gd name="connsiteX96" fmla="*/ 321931 w 389019"/>
                <a:gd name="connsiteY96" fmla="*/ 64545 h 329561"/>
                <a:gd name="connsiteX97" fmla="*/ 321295 w 389019"/>
                <a:gd name="connsiteY97" fmla="*/ 66612 h 329561"/>
                <a:gd name="connsiteX98" fmla="*/ 321771 w 389019"/>
                <a:gd name="connsiteY98" fmla="*/ 68201 h 329561"/>
                <a:gd name="connsiteX99" fmla="*/ 321295 w 389019"/>
                <a:gd name="connsiteY99" fmla="*/ 68201 h 329561"/>
                <a:gd name="connsiteX100" fmla="*/ 320818 w 389019"/>
                <a:gd name="connsiteY100" fmla="*/ 67566 h 329561"/>
                <a:gd name="connsiteX101" fmla="*/ 319864 w 389019"/>
                <a:gd name="connsiteY101" fmla="*/ 66453 h 329561"/>
                <a:gd name="connsiteX102" fmla="*/ 318910 w 389019"/>
                <a:gd name="connsiteY102" fmla="*/ 68360 h 329561"/>
                <a:gd name="connsiteX103" fmla="*/ 318274 w 389019"/>
                <a:gd name="connsiteY103" fmla="*/ 69155 h 329561"/>
                <a:gd name="connsiteX104" fmla="*/ 317797 w 389019"/>
                <a:gd name="connsiteY104" fmla="*/ 69155 h 329561"/>
                <a:gd name="connsiteX105" fmla="*/ 317161 w 389019"/>
                <a:gd name="connsiteY105" fmla="*/ 69473 h 329561"/>
                <a:gd name="connsiteX106" fmla="*/ 314777 w 389019"/>
                <a:gd name="connsiteY106" fmla="*/ 65499 h 329561"/>
                <a:gd name="connsiteX107" fmla="*/ 311439 w 389019"/>
                <a:gd name="connsiteY107" fmla="*/ 58027 h 329561"/>
                <a:gd name="connsiteX108" fmla="*/ 310485 w 389019"/>
                <a:gd name="connsiteY108" fmla="*/ 57391 h 329561"/>
                <a:gd name="connsiteX109" fmla="*/ 309053 w 389019"/>
                <a:gd name="connsiteY109" fmla="*/ 56914 h 329561"/>
                <a:gd name="connsiteX110" fmla="*/ 309053 w 389019"/>
                <a:gd name="connsiteY110" fmla="*/ 58504 h 329561"/>
                <a:gd name="connsiteX111" fmla="*/ 309053 w 389019"/>
                <a:gd name="connsiteY111" fmla="*/ 59776 h 329561"/>
                <a:gd name="connsiteX112" fmla="*/ 307623 w 389019"/>
                <a:gd name="connsiteY112" fmla="*/ 61048 h 329561"/>
                <a:gd name="connsiteX113" fmla="*/ 305079 w 389019"/>
                <a:gd name="connsiteY113" fmla="*/ 61524 h 329561"/>
                <a:gd name="connsiteX114" fmla="*/ 306351 w 389019"/>
                <a:gd name="connsiteY114" fmla="*/ 60253 h 329561"/>
                <a:gd name="connsiteX115" fmla="*/ 307305 w 389019"/>
                <a:gd name="connsiteY115" fmla="*/ 57391 h 329561"/>
                <a:gd name="connsiteX116" fmla="*/ 306669 w 389019"/>
                <a:gd name="connsiteY116" fmla="*/ 54688 h 329561"/>
                <a:gd name="connsiteX117" fmla="*/ 306033 w 389019"/>
                <a:gd name="connsiteY117" fmla="*/ 53417 h 329561"/>
                <a:gd name="connsiteX118" fmla="*/ 303808 w 389019"/>
                <a:gd name="connsiteY118" fmla="*/ 51509 h 329561"/>
                <a:gd name="connsiteX119" fmla="*/ 302854 w 389019"/>
                <a:gd name="connsiteY119" fmla="*/ 51509 h 329561"/>
                <a:gd name="connsiteX120" fmla="*/ 302058 w 389019"/>
                <a:gd name="connsiteY120" fmla="*/ 51032 h 329561"/>
                <a:gd name="connsiteX121" fmla="*/ 302058 w 389019"/>
                <a:gd name="connsiteY121" fmla="*/ 48488 h 329561"/>
                <a:gd name="connsiteX122" fmla="*/ 299992 w 389019"/>
                <a:gd name="connsiteY122" fmla="*/ 47852 h 329561"/>
                <a:gd name="connsiteX123" fmla="*/ 306351 w 389019"/>
                <a:gd name="connsiteY123" fmla="*/ 46898 h 329561"/>
                <a:gd name="connsiteX124" fmla="*/ 315413 w 389019"/>
                <a:gd name="connsiteY124" fmla="*/ 47375 h 329561"/>
                <a:gd name="connsiteX125" fmla="*/ 319706 w 389019"/>
                <a:gd name="connsiteY125" fmla="*/ 44832 h 329561"/>
                <a:gd name="connsiteX126" fmla="*/ 325270 w 389019"/>
                <a:gd name="connsiteY126" fmla="*/ 44514 h 329561"/>
                <a:gd name="connsiteX127" fmla="*/ 328608 w 389019"/>
                <a:gd name="connsiteY127" fmla="*/ 43401 h 329561"/>
                <a:gd name="connsiteX128" fmla="*/ 329880 w 389019"/>
                <a:gd name="connsiteY128" fmla="*/ 41652 h 329561"/>
                <a:gd name="connsiteX129" fmla="*/ 319387 w 389019"/>
                <a:gd name="connsiteY129" fmla="*/ 42924 h 329561"/>
                <a:gd name="connsiteX130" fmla="*/ 306192 w 389019"/>
                <a:gd name="connsiteY130" fmla="*/ 41493 h 329561"/>
                <a:gd name="connsiteX131" fmla="*/ 299197 w 389019"/>
                <a:gd name="connsiteY131" fmla="*/ 42765 h 329561"/>
                <a:gd name="connsiteX132" fmla="*/ 296654 w 389019"/>
                <a:gd name="connsiteY132" fmla="*/ 42447 h 329561"/>
                <a:gd name="connsiteX133" fmla="*/ 292202 w 389019"/>
                <a:gd name="connsiteY133" fmla="*/ 42765 h 329561"/>
                <a:gd name="connsiteX134" fmla="*/ 283458 w 389019"/>
                <a:gd name="connsiteY134" fmla="*/ 44673 h 329561"/>
                <a:gd name="connsiteX135" fmla="*/ 272648 w 389019"/>
                <a:gd name="connsiteY135" fmla="*/ 44037 h 329561"/>
                <a:gd name="connsiteX136" fmla="*/ 263268 w 389019"/>
                <a:gd name="connsiteY136" fmla="*/ 44991 h 329561"/>
                <a:gd name="connsiteX137" fmla="*/ 260565 w 389019"/>
                <a:gd name="connsiteY137" fmla="*/ 44991 h 329561"/>
                <a:gd name="connsiteX138" fmla="*/ 261997 w 389019"/>
                <a:gd name="connsiteY138" fmla="*/ 47534 h 329561"/>
                <a:gd name="connsiteX139" fmla="*/ 264540 w 389019"/>
                <a:gd name="connsiteY139" fmla="*/ 46422 h 329561"/>
                <a:gd name="connsiteX140" fmla="*/ 272966 w 389019"/>
                <a:gd name="connsiteY140" fmla="*/ 47057 h 329561"/>
                <a:gd name="connsiteX141" fmla="*/ 276781 w 389019"/>
                <a:gd name="connsiteY141" fmla="*/ 48647 h 329561"/>
                <a:gd name="connsiteX142" fmla="*/ 275350 w 389019"/>
                <a:gd name="connsiteY142" fmla="*/ 49601 h 329561"/>
                <a:gd name="connsiteX143" fmla="*/ 273761 w 389019"/>
                <a:gd name="connsiteY143" fmla="*/ 50237 h 329561"/>
                <a:gd name="connsiteX144" fmla="*/ 263586 w 389019"/>
                <a:gd name="connsiteY144" fmla="*/ 49919 h 329561"/>
                <a:gd name="connsiteX145" fmla="*/ 244508 w 389019"/>
                <a:gd name="connsiteY145" fmla="*/ 60253 h 329561"/>
                <a:gd name="connsiteX146" fmla="*/ 241806 w 389019"/>
                <a:gd name="connsiteY146" fmla="*/ 60253 h 329561"/>
                <a:gd name="connsiteX147" fmla="*/ 239580 w 389019"/>
                <a:gd name="connsiteY147" fmla="*/ 60888 h 329561"/>
                <a:gd name="connsiteX148" fmla="*/ 236559 w 389019"/>
                <a:gd name="connsiteY148" fmla="*/ 60888 h 329561"/>
                <a:gd name="connsiteX149" fmla="*/ 231155 w 389019"/>
                <a:gd name="connsiteY149" fmla="*/ 59617 h 329561"/>
                <a:gd name="connsiteX150" fmla="*/ 226226 w 389019"/>
                <a:gd name="connsiteY150" fmla="*/ 58504 h 329561"/>
                <a:gd name="connsiteX151" fmla="*/ 221456 w 389019"/>
                <a:gd name="connsiteY151" fmla="*/ 56437 h 329561"/>
                <a:gd name="connsiteX152" fmla="*/ 215893 w 389019"/>
                <a:gd name="connsiteY152" fmla="*/ 55642 h 329561"/>
                <a:gd name="connsiteX153" fmla="*/ 209057 w 389019"/>
                <a:gd name="connsiteY153" fmla="*/ 49442 h 329561"/>
                <a:gd name="connsiteX154" fmla="*/ 209057 w 389019"/>
                <a:gd name="connsiteY154" fmla="*/ 48170 h 329561"/>
                <a:gd name="connsiteX155" fmla="*/ 208579 w 389019"/>
                <a:gd name="connsiteY155" fmla="*/ 46580 h 329561"/>
                <a:gd name="connsiteX156" fmla="*/ 204447 w 389019"/>
                <a:gd name="connsiteY156" fmla="*/ 44991 h 329561"/>
                <a:gd name="connsiteX157" fmla="*/ 183143 w 389019"/>
                <a:gd name="connsiteY157" fmla="*/ 45627 h 329561"/>
                <a:gd name="connsiteX158" fmla="*/ 179009 w 389019"/>
                <a:gd name="connsiteY158" fmla="*/ 46739 h 329561"/>
                <a:gd name="connsiteX159" fmla="*/ 166132 w 389019"/>
                <a:gd name="connsiteY159" fmla="*/ 48011 h 329561"/>
                <a:gd name="connsiteX160" fmla="*/ 157865 w 389019"/>
                <a:gd name="connsiteY160" fmla="*/ 49442 h 329561"/>
                <a:gd name="connsiteX161" fmla="*/ 150234 w 389019"/>
                <a:gd name="connsiteY161" fmla="*/ 48806 h 329561"/>
                <a:gd name="connsiteX162" fmla="*/ 147532 w 389019"/>
                <a:gd name="connsiteY162" fmla="*/ 46580 h 329561"/>
                <a:gd name="connsiteX163" fmla="*/ 145784 w 389019"/>
                <a:gd name="connsiteY163" fmla="*/ 43083 h 329561"/>
                <a:gd name="connsiteX164" fmla="*/ 144988 w 389019"/>
                <a:gd name="connsiteY164" fmla="*/ 39585 h 329561"/>
                <a:gd name="connsiteX165" fmla="*/ 146578 w 389019"/>
                <a:gd name="connsiteY165" fmla="*/ 37519 h 329561"/>
                <a:gd name="connsiteX166" fmla="*/ 144988 w 389019"/>
                <a:gd name="connsiteY166" fmla="*/ 35452 h 329561"/>
                <a:gd name="connsiteX167" fmla="*/ 144512 w 389019"/>
                <a:gd name="connsiteY167" fmla="*/ 32431 h 329561"/>
                <a:gd name="connsiteX168" fmla="*/ 142921 w 389019"/>
                <a:gd name="connsiteY168" fmla="*/ 29252 h 329561"/>
                <a:gd name="connsiteX169" fmla="*/ 136722 w 389019"/>
                <a:gd name="connsiteY169" fmla="*/ 24959 h 329561"/>
                <a:gd name="connsiteX170" fmla="*/ 130680 w 389019"/>
                <a:gd name="connsiteY170" fmla="*/ 21462 h 329561"/>
                <a:gd name="connsiteX171" fmla="*/ 124162 w 389019"/>
                <a:gd name="connsiteY171" fmla="*/ 20667 h 329561"/>
                <a:gd name="connsiteX172" fmla="*/ 119074 w 389019"/>
                <a:gd name="connsiteY172" fmla="*/ 19077 h 329561"/>
                <a:gd name="connsiteX173" fmla="*/ 110649 w 389019"/>
                <a:gd name="connsiteY173" fmla="*/ 19554 h 329561"/>
                <a:gd name="connsiteX174" fmla="*/ 109377 w 389019"/>
                <a:gd name="connsiteY174" fmla="*/ 20031 h 329561"/>
                <a:gd name="connsiteX175" fmla="*/ 107628 w 389019"/>
                <a:gd name="connsiteY175" fmla="*/ 20031 h 329561"/>
                <a:gd name="connsiteX176" fmla="*/ 105243 w 389019"/>
                <a:gd name="connsiteY176" fmla="*/ 17805 h 329561"/>
                <a:gd name="connsiteX177" fmla="*/ 103813 w 389019"/>
                <a:gd name="connsiteY177" fmla="*/ 14626 h 329561"/>
                <a:gd name="connsiteX178" fmla="*/ 102382 w 389019"/>
                <a:gd name="connsiteY178" fmla="*/ 10015 h 329561"/>
                <a:gd name="connsiteX179" fmla="*/ 101746 w 389019"/>
                <a:gd name="connsiteY179" fmla="*/ 5405 h 329561"/>
                <a:gd name="connsiteX180" fmla="*/ 100952 w 389019"/>
                <a:gd name="connsiteY180" fmla="*/ 3656 h 329561"/>
                <a:gd name="connsiteX181" fmla="*/ 99361 w 389019"/>
                <a:gd name="connsiteY181" fmla="*/ 1908 h 329561"/>
                <a:gd name="connsiteX182" fmla="*/ 96818 w 389019"/>
                <a:gd name="connsiteY182" fmla="*/ 0 h 329561"/>
                <a:gd name="connsiteX183" fmla="*/ 93479 w 389019"/>
                <a:gd name="connsiteY183" fmla="*/ 1272 h 329561"/>
                <a:gd name="connsiteX184" fmla="*/ 91095 w 389019"/>
                <a:gd name="connsiteY184" fmla="*/ 2385 h 329561"/>
                <a:gd name="connsiteX185" fmla="*/ 89823 w 389019"/>
                <a:gd name="connsiteY185" fmla="*/ 5087 h 329561"/>
                <a:gd name="connsiteX186" fmla="*/ 88710 w 389019"/>
                <a:gd name="connsiteY186" fmla="*/ 8426 h 329561"/>
                <a:gd name="connsiteX187" fmla="*/ 90618 w 389019"/>
                <a:gd name="connsiteY187" fmla="*/ 12877 h 329561"/>
                <a:gd name="connsiteX188" fmla="*/ 90618 w 389019"/>
                <a:gd name="connsiteY188" fmla="*/ 14308 h 329561"/>
                <a:gd name="connsiteX189" fmla="*/ 91412 w 389019"/>
                <a:gd name="connsiteY189" fmla="*/ 15898 h 329561"/>
                <a:gd name="connsiteX190" fmla="*/ 99520 w 389019"/>
                <a:gd name="connsiteY190" fmla="*/ 14467 h 329561"/>
                <a:gd name="connsiteX191" fmla="*/ 102223 w 389019"/>
                <a:gd name="connsiteY191" fmla="*/ 14467 h 329561"/>
                <a:gd name="connsiteX192" fmla="*/ 103495 w 389019"/>
                <a:gd name="connsiteY192" fmla="*/ 18282 h 329561"/>
                <a:gd name="connsiteX193" fmla="*/ 102541 w 389019"/>
                <a:gd name="connsiteY193" fmla="*/ 20190 h 329561"/>
                <a:gd name="connsiteX194" fmla="*/ 100157 w 389019"/>
                <a:gd name="connsiteY194" fmla="*/ 20985 h 329561"/>
                <a:gd name="connsiteX195" fmla="*/ 95546 w 389019"/>
                <a:gd name="connsiteY195" fmla="*/ 18441 h 329561"/>
                <a:gd name="connsiteX196" fmla="*/ 94116 w 389019"/>
                <a:gd name="connsiteY196" fmla="*/ 18759 h 329561"/>
                <a:gd name="connsiteX197" fmla="*/ 92366 w 389019"/>
                <a:gd name="connsiteY197" fmla="*/ 21462 h 329561"/>
                <a:gd name="connsiteX198" fmla="*/ 90299 w 389019"/>
                <a:gd name="connsiteY198" fmla="*/ 23052 h 329561"/>
                <a:gd name="connsiteX199" fmla="*/ 81239 w 389019"/>
                <a:gd name="connsiteY199" fmla="*/ 26231 h 329561"/>
                <a:gd name="connsiteX200" fmla="*/ 73290 w 389019"/>
                <a:gd name="connsiteY200" fmla="*/ 27821 h 329561"/>
                <a:gd name="connsiteX201" fmla="*/ 60571 w 389019"/>
                <a:gd name="connsiteY201" fmla="*/ 33862 h 329561"/>
                <a:gd name="connsiteX202" fmla="*/ 54689 w 389019"/>
                <a:gd name="connsiteY202" fmla="*/ 34816 h 329561"/>
                <a:gd name="connsiteX203" fmla="*/ 55007 w 389019"/>
                <a:gd name="connsiteY203" fmla="*/ 38473 h 329561"/>
                <a:gd name="connsiteX204" fmla="*/ 52622 w 389019"/>
                <a:gd name="connsiteY204" fmla="*/ 40062 h 329561"/>
                <a:gd name="connsiteX205" fmla="*/ 53417 w 389019"/>
                <a:gd name="connsiteY205" fmla="*/ 44514 h 329561"/>
                <a:gd name="connsiteX206" fmla="*/ 54053 w 389019"/>
                <a:gd name="connsiteY206" fmla="*/ 47057 h 329561"/>
                <a:gd name="connsiteX207" fmla="*/ 55007 w 389019"/>
                <a:gd name="connsiteY207" fmla="*/ 48965 h 329561"/>
                <a:gd name="connsiteX208" fmla="*/ 57233 w 389019"/>
                <a:gd name="connsiteY208" fmla="*/ 54847 h 329561"/>
                <a:gd name="connsiteX209" fmla="*/ 60730 w 389019"/>
                <a:gd name="connsiteY209" fmla="*/ 58345 h 329561"/>
                <a:gd name="connsiteX210" fmla="*/ 62320 w 389019"/>
                <a:gd name="connsiteY210" fmla="*/ 62001 h 329561"/>
                <a:gd name="connsiteX211" fmla="*/ 65976 w 389019"/>
                <a:gd name="connsiteY211" fmla="*/ 67248 h 329561"/>
                <a:gd name="connsiteX212" fmla="*/ 66771 w 389019"/>
                <a:gd name="connsiteY212" fmla="*/ 70904 h 329561"/>
                <a:gd name="connsiteX213" fmla="*/ 65976 w 389019"/>
                <a:gd name="connsiteY213" fmla="*/ 76468 h 329561"/>
                <a:gd name="connsiteX214" fmla="*/ 65976 w 389019"/>
                <a:gd name="connsiteY214" fmla="*/ 81079 h 329561"/>
                <a:gd name="connsiteX215" fmla="*/ 62320 w 389019"/>
                <a:gd name="connsiteY215" fmla="*/ 84735 h 329561"/>
                <a:gd name="connsiteX216" fmla="*/ 61207 w 389019"/>
                <a:gd name="connsiteY216" fmla="*/ 86484 h 329561"/>
                <a:gd name="connsiteX217" fmla="*/ 59617 w 389019"/>
                <a:gd name="connsiteY217" fmla="*/ 87438 h 329561"/>
                <a:gd name="connsiteX218" fmla="*/ 52781 w 389019"/>
                <a:gd name="connsiteY218" fmla="*/ 89664 h 329561"/>
                <a:gd name="connsiteX219" fmla="*/ 50397 w 389019"/>
                <a:gd name="connsiteY219" fmla="*/ 89664 h 329561"/>
                <a:gd name="connsiteX220" fmla="*/ 48489 w 389019"/>
                <a:gd name="connsiteY220" fmla="*/ 89028 h 329561"/>
                <a:gd name="connsiteX221" fmla="*/ 46899 w 389019"/>
                <a:gd name="connsiteY221" fmla="*/ 87279 h 329561"/>
                <a:gd name="connsiteX222" fmla="*/ 45786 w 389019"/>
                <a:gd name="connsiteY222" fmla="*/ 83940 h 329561"/>
                <a:gd name="connsiteX223" fmla="*/ 46422 w 389019"/>
                <a:gd name="connsiteY223" fmla="*/ 81397 h 329561"/>
                <a:gd name="connsiteX224" fmla="*/ 45150 w 389019"/>
                <a:gd name="connsiteY224" fmla="*/ 79966 h 329561"/>
                <a:gd name="connsiteX225" fmla="*/ 43243 w 389019"/>
                <a:gd name="connsiteY225" fmla="*/ 78853 h 329561"/>
                <a:gd name="connsiteX226" fmla="*/ 40222 w 389019"/>
                <a:gd name="connsiteY226" fmla="*/ 75197 h 329561"/>
                <a:gd name="connsiteX227" fmla="*/ 39745 w 389019"/>
                <a:gd name="connsiteY227" fmla="*/ 72653 h 329561"/>
                <a:gd name="connsiteX228" fmla="*/ 36247 w 389019"/>
                <a:gd name="connsiteY228" fmla="*/ 67566 h 329561"/>
                <a:gd name="connsiteX229" fmla="*/ 40698 w 389019"/>
                <a:gd name="connsiteY229" fmla="*/ 59140 h 329561"/>
                <a:gd name="connsiteX230" fmla="*/ 42765 w 389019"/>
                <a:gd name="connsiteY230" fmla="*/ 57391 h 329561"/>
                <a:gd name="connsiteX231" fmla="*/ 45309 w 389019"/>
                <a:gd name="connsiteY231" fmla="*/ 53099 h 329561"/>
                <a:gd name="connsiteX232" fmla="*/ 48966 w 389019"/>
                <a:gd name="connsiteY232" fmla="*/ 49442 h 329561"/>
                <a:gd name="connsiteX233" fmla="*/ 51032 w 389019"/>
                <a:gd name="connsiteY233" fmla="*/ 43242 h 329561"/>
                <a:gd name="connsiteX234" fmla="*/ 51032 w 389019"/>
                <a:gd name="connsiteY234" fmla="*/ 41334 h 329561"/>
                <a:gd name="connsiteX235" fmla="*/ 48330 w 389019"/>
                <a:gd name="connsiteY235" fmla="*/ 38155 h 329561"/>
                <a:gd name="connsiteX236" fmla="*/ 47217 w 389019"/>
                <a:gd name="connsiteY236" fmla="*/ 33544 h 329561"/>
                <a:gd name="connsiteX237" fmla="*/ 48806 w 389019"/>
                <a:gd name="connsiteY237" fmla="*/ 33544 h 329561"/>
                <a:gd name="connsiteX238" fmla="*/ 49760 w 389019"/>
                <a:gd name="connsiteY238" fmla="*/ 33067 h 329561"/>
                <a:gd name="connsiteX239" fmla="*/ 45468 w 389019"/>
                <a:gd name="connsiteY239" fmla="*/ 29570 h 329561"/>
                <a:gd name="connsiteX240" fmla="*/ 44196 w 389019"/>
                <a:gd name="connsiteY240" fmla="*/ 27980 h 329561"/>
                <a:gd name="connsiteX241" fmla="*/ 41017 w 389019"/>
                <a:gd name="connsiteY241" fmla="*/ 21462 h 329561"/>
                <a:gd name="connsiteX242" fmla="*/ 40698 w 389019"/>
                <a:gd name="connsiteY242" fmla="*/ 19554 h 329561"/>
                <a:gd name="connsiteX243" fmla="*/ 40698 w 389019"/>
                <a:gd name="connsiteY243" fmla="*/ 17011 h 329561"/>
                <a:gd name="connsiteX244" fmla="*/ 42130 w 389019"/>
                <a:gd name="connsiteY244" fmla="*/ 15898 h 329561"/>
                <a:gd name="connsiteX245" fmla="*/ 43243 w 389019"/>
                <a:gd name="connsiteY245" fmla="*/ 15262 h 329561"/>
                <a:gd name="connsiteX246" fmla="*/ 54212 w 389019"/>
                <a:gd name="connsiteY246" fmla="*/ 12559 h 329561"/>
                <a:gd name="connsiteX247" fmla="*/ 56279 w 389019"/>
                <a:gd name="connsiteY247" fmla="*/ 11446 h 329561"/>
                <a:gd name="connsiteX248" fmla="*/ 58187 w 389019"/>
                <a:gd name="connsiteY248" fmla="*/ 9698 h 329561"/>
                <a:gd name="connsiteX249" fmla="*/ 58981 w 389019"/>
                <a:gd name="connsiteY249" fmla="*/ 8267 h 329561"/>
                <a:gd name="connsiteX250" fmla="*/ 58027 w 389019"/>
                <a:gd name="connsiteY250" fmla="*/ 8585 h 329561"/>
                <a:gd name="connsiteX251" fmla="*/ 56755 w 389019"/>
                <a:gd name="connsiteY251" fmla="*/ 9380 h 329561"/>
                <a:gd name="connsiteX252" fmla="*/ 52781 w 389019"/>
                <a:gd name="connsiteY252" fmla="*/ 10810 h 329561"/>
                <a:gd name="connsiteX253" fmla="*/ 47534 w 389019"/>
                <a:gd name="connsiteY253" fmla="*/ 12241 h 329561"/>
                <a:gd name="connsiteX254" fmla="*/ 40698 w 389019"/>
                <a:gd name="connsiteY254" fmla="*/ 13990 h 329561"/>
                <a:gd name="connsiteX255" fmla="*/ 39109 w 389019"/>
                <a:gd name="connsiteY255" fmla="*/ 15898 h 329561"/>
                <a:gd name="connsiteX256" fmla="*/ 32273 w 389019"/>
                <a:gd name="connsiteY256" fmla="*/ 27662 h 329561"/>
                <a:gd name="connsiteX257" fmla="*/ 26550 w 389019"/>
                <a:gd name="connsiteY257" fmla="*/ 30047 h 329561"/>
                <a:gd name="connsiteX258" fmla="*/ 24483 w 389019"/>
                <a:gd name="connsiteY258" fmla="*/ 31796 h 329561"/>
                <a:gd name="connsiteX259" fmla="*/ 22893 w 389019"/>
                <a:gd name="connsiteY259" fmla="*/ 34021 h 329561"/>
                <a:gd name="connsiteX260" fmla="*/ 19555 w 389019"/>
                <a:gd name="connsiteY260" fmla="*/ 38155 h 329561"/>
                <a:gd name="connsiteX261" fmla="*/ 18124 w 389019"/>
                <a:gd name="connsiteY261" fmla="*/ 41334 h 329561"/>
                <a:gd name="connsiteX262" fmla="*/ 14308 w 389019"/>
                <a:gd name="connsiteY262" fmla="*/ 48170 h 329561"/>
                <a:gd name="connsiteX263" fmla="*/ 12242 w 389019"/>
                <a:gd name="connsiteY263" fmla="*/ 56755 h 329561"/>
                <a:gd name="connsiteX264" fmla="*/ 11447 w 389019"/>
                <a:gd name="connsiteY264" fmla="*/ 61524 h 329561"/>
                <a:gd name="connsiteX265" fmla="*/ 10334 w 389019"/>
                <a:gd name="connsiteY265" fmla="*/ 68520 h 329561"/>
                <a:gd name="connsiteX266" fmla="*/ 8745 w 389019"/>
                <a:gd name="connsiteY266" fmla="*/ 72017 h 329561"/>
                <a:gd name="connsiteX267" fmla="*/ 6519 w 389019"/>
                <a:gd name="connsiteY267" fmla="*/ 75355 h 329561"/>
                <a:gd name="connsiteX268" fmla="*/ 4134 w 389019"/>
                <a:gd name="connsiteY268" fmla="*/ 78535 h 329561"/>
                <a:gd name="connsiteX269" fmla="*/ 2067 w 389019"/>
                <a:gd name="connsiteY269" fmla="*/ 82033 h 329561"/>
                <a:gd name="connsiteX270" fmla="*/ 318 w 389019"/>
                <a:gd name="connsiteY270" fmla="*/ 84735 h 329561"/>
                <a:gd name="connsiteX271" fmla="*/ 0 w 389019"/>
                <a:gd name="connsiteY271" fmla="*/ 85689 h 329561"/>
                <a:gd name="connsiteX272" fmla="*/ 796 w 389019"/>
                <a:gd name="connsiteY272" fmla="*/ 86484 h 329561"/>
                <a:gd name="connsiteX273" fmla="*/ 4928 w 389019"/>
                <a:gd name="connsiteY273" fmla="*/ 85689 h 329561"/>
                <a:gd name="connsiteX274" fmla="*/ 6519 w 389019"/>
                <a:gd name="connsiteY274" fmla="*/ 84894 h 329561"/>
                <a:gd name="connsiteX275" fmla="*/ 8745 w 389019"/>
                <a:gd name="connsiteY275" fmla="*/ 83781 h 329561"/>
                <a:gd name="connsiteX276" fmla="*/ 10175 w 389019"/>
                <a:gd name="connsiteY276" fmla="*/ 84417 h 329561"/>
                <a:gd name="connsiteX277" fmla="*/ 11606 w 389019"/>
                <a:gd name="connsiteY277" fmla="*/ 87438 h 329561"/>
                <a:gd name="connsiteX278" fmla="*/ 13195 w 389019"/>
                <a:gd name="connsiteY278" fmla="*/ 87756 h 329561"/>
                <a:gd name="connsiteX279" fmla="*/ 14627 w 389019"/>
                <a:gd name="connsiteY279" fmla="*/ 87438 h 329561"/>
                <a:gd name="connsiteX280" fmla="*/ 16216 w 389019"/>
                <a:gd name="connsiteY280" fmla="*/ 88233 h 329561"/>
                <a:gd name="connsiteX281" fmla="*/ 18283 w 389019"/>
                <a:gd name="connsiteY281" fmla="*/ 95705 h 329561"/>
                <a:gd name="connsiteX282" fmla="*/ 20031 w 389019"/>
                <a:gd name="connsiteY282" fmla="*/ 102064 h 329561"/>
                <a:gd name="connsiteX283" fmla="*/ 24006 w 389019"/>
                <a:gd name="connsiteY283" fmla="*/ 106038 h 329561"/>
                <a:gd name="connsiteX284" fmla="*/ 27186 w 389019"/>
                <a:gd name="connsiteY284" fmla="*/ 109059 h 329561"/>
                <a:gd name="connsiteX285" fmla="*/ 27980 w 389019"/>
                <a:gd name="connsiteY285" fmla="*/ 111762 h 329561"/>
                <a:gd name="connsiteX286" fmla="*/ 28775 w 389019"/>
                <a:gd name="connsiteY286" fmla="*/ 115577 h 329561"/>
                <a:gd name="connsiteX287" fmla="*/ 28775 w 389019"/>
                <a:gd name="connsiteY287" fmla="*/ 117485 h 329561"/>
                <a:gd name="connsiteX288" fmla="*/ 27980 w 389019"/>
                <a:gd name="connsiteY288" fmla="*/ 118598 h 329561"/>
                <a:gd name="connsiteX289" fmla="*/ 26391 w 389019"/>
                <a:gd name="connsiteY289" fmla="*/ 120982 h 329561"/>
                <a:gd name="connsiteX290" fmla="*/ 26073 w 389019"/>
                <a:gd name="connsiteY290" fmla="*/ 125434 h 329561"/>
                <a:gd name="connsiteX291" fmla="*/ 25754 w 389019"/>
                <a:gd name="connsiteY291" fmla="*/ 126864 h 329561"/>
                <a:gd name="connsiteX292" fmla="*/ 25437 w 389019"/>
                <a:gd name="connsiteY292" fmla="*/ 130998 h 329561"/>
                <a:gd name="connsiteX293" fmla="*/ 25437 w 389019"/>
                <a:gd name="connsiteY293" fmla="*/ 133542 h 329561"/>
                <a:gd name="connsiteX294" fmla="*/ 26391 w 389019"/>
                <a:gd name="connsiteY294" fmla="*/ 135608 h 329561"/>
                <a:gd name="connsiteX295" fmla="*/ 27821 w 389019"/>
                <a:gd name="connsiteY295" fmla="*/ 136721 h 329561"/>
                <a:gd name="connsiteX296" fmla="*/ 30683 w 389019"/>
                <a:gd name="connsiteY296" fmla="*/ 137357 h 329561"/>
                <a:gd name="connsiteX297" fmla="*/ 33227 w 389019"/>
                <a:gd name="connsiteY297" fmla="*/ 137993 h 329561"/>
                <a:gd name="connsiteX298" fmla="*/ 34657 w 389019"/>
                <a:gd name="connsiteY298" fmla="*/ 141490 h 329561"/>
                <a:gd name="connsiteX299" fmla="*/ 36724 w 389019"/>
                <a:gd name="connsiteY299" fmla="*/ 145942 h 329561"/>
                <a:gd name="connsiteX300" fmla="*/ 38950 w 389019"/>
                <a:gd name="connsiteY300" fmla="*/ 147849 h 329561"/>
                <a:gd name="connsiteX301" fmla="*/ 42289 w 389019"/>
                <a:gd name="connsiteY301" fmla="*/ 149121 h 329561"/>
                <a:gd name="connsiteX302" fmla="*/ 44673 w 389019"/>
                <a:gd name="connsiteY302" fmla="*/ 148644 h 329561"/>
                <a:gd name="connsiteX303" fmla="*/ 50078 w 389019"/>
                <a:gd name="connsiteY303" fmla="*/ 147849 h 329561"/>
                <a:gd name="connsiteX304" fmla="*/ 54848 w 389019"/>
                <a:gd name="connsiteY304" fmla="*/ 147849 h 329561"/>
                <a:gd name="connsiteX305" fmla="*/ 61684 w 389019"/>
                <a:gd name="connsiteY305" fmla="*/ 149280 h 329561"/>
                <a:gd name="connsiteX306" fmla="*/ 64228 w 389019"/>
                <a:gd name="connsiteY306" fmla="*/ 149280 h 329561"/>
                <a:gd name="connsiteX307" fmla="*/ 67566 w 389019"/>
                <a:gd name="connsiteY307" fmla="*/ 148962 h 329561"/>
                <a:gd name="connsiteX308" fmla="*/ 73448 w 389019"/>
                <a:gd name="connsiteY308" fmla="*/ 146578 h 329561"/>
                <a:gd name="connsiteX309" fmla="*/ 75515 w 389019"/>
                <a:gd name="connsiteY309" fmla="*/ 146260 h 329561"/>
                <a:gd name="connsiteX310" fmla="*/ 77900 w 389019"/>
                <a:gd name="connsiteY310" fmla="*/ 146260 h 329561"/>
                <a:gd name="connsiteX311" fmla="*/ 81397 w 389019"/>
                <a:gd name="connsiteY311" fmla="*/ 147691 h 329561"/>
                <a:gd name="connsiteX312" fmla="*/ 83304 w 389019"/>
                <a:gd name="connsiteY312" fmla="*/ 148644 h 329561"/>
                <a:gd name="connsiteX313" fmla="*/ 85689 w 389019"/>
                <a:gd name="connsiteY313" fmla="*/ 149598 h 329561"/>
                <a:gd name="connsiteX314" fmla="*/ 89187 w 389019"/>
                <a:gd name="connsiteY314" fmla="*/ 150234 h 329561"/>
                <a:gd name="connsiteX315" fmla="*/ 91412 w 389019"/>
                <a:gd name="connsiteY315" fmla="*/ 150234 h 329561"/>
                <a:gd name="connsiteX316" fmla="*/ 93162 w 389019"/>
                <a:gd name="connsiteY316" fmla="*/ 150075 h 329561"/>
                <a:gd name="connsiteX317" fmla="*/ 94116 w 389019"/>
                <a:gd name="connsiteY317" fmla="*/ 150552 h 329561"/>
                <a:gd name="connsiteX318" fmla="*/ 99520 w 389019"/>
                <a:gd name="connsiteY318" fmla="*/ 157388 h 329561"/>
                <a:gd name="connsiteX319" fmla="*/ 104290 w 389019"/>
                <a:gd name="connsiteY319" fmla="*/ 163270 h 329561"/>
                <a:gd name="connsiteX320" fmla="*/ 108423 w 389019"/>
                <a:gd name="connsiteY320" fmla="*/ 168199 h 329561"/>
                <a:gd name="connsiteX321" fmla="*/ 112875 w 389019"/>
                <a:gd name="connsiteY321" fmla="*/ 173604 h 329561"/>
                <a:gd name="connsiteX322" fmla="*/ 113192 w 389019"/>
                <a:gd name="connsiteY322" fmla="*/ 173922 h 329561"/>
                <a:gd name="connsiteX323" fmla="*/ 115259 w 389019"/>
                <a:gd name="connsiteY323" fmla="*/ 173286 h 329561"/>
                <a:gd name="connsiteX324" fmla="*/ 116531 w 389019"/>
                <a:gd name="connsiteY324" fmla="*/ 173604 h 329561"/>
                <a:gd name="connsiteX325" fmla="*/ 117803 w 389019"/>
                <a:gd name="connsiteY325" fmla="*/ 174717 h 329561"/>
                <a:gd name="connsiteX326" fmla="*/ 119870 w 389019"/>
                <a:gd name="connsiteY326" fmla="*/ 174240 h 329561"/>
                <a:gd name="connsiteX327" fmla="*/ 122891 w 389019"/>
                <a:gd name="connsiteY327" fmla="*/ 172332 h 329561"/>
                <a:gd name="connsiteX328" fmla="*/ 127342 w 389019"/>
                <a:gd name="connsiteY328" fmla="*/ 172014 h 329561"/>
                <a:gd name="connsiteX329" fmla="*/ 133065 w 389019"/>
                <a:gd name="connsiteY329" fmla="*/ 173127 h 329561"/>
                <a:gd name="connsiteX330" fmla="*/ 140696 w 389019"/>
                <a:gd name="connsiteY330" fmla="*/ 173127 h 329561"/>
                <a:gd name="connsiteX331" fmla="*/ 150075 w 389019"/>
                <a:gd name="connsiteY331" fmla="*/ 172014 h 329561"/>
                <a:gd name="connsiteX332" fmla="*/ 155957 w 389019"/>
                <a:gd name="connsiteY332" fmla="*/ 170742 h 329561"/>
                <a:gd name="connsiteX333" fmla="*/ 158183 w 389019"/>
                <a:gd name="connsiteY333" fmla="*/ 169312 h 329561"/>
                <a:gd name="connsiteX334" fmla="*/ 161999 w 389019"/>
                <a:gd name="connsiteY334" fmla="*/ 169312 h 329561"/>
                <a:gd name="connsiteX335" fmla="*/ 166610 w 389019"/>
                <a:gd name="connsiteY335" fmla="*/ 170742 h 329561"/>
                <a:gd name="connsiteX336" fmla="*/ 169153 w 389019"/>
                <a:gd name="connsiteY336" fmla="*/ 172491 h 329561"/>
                <a:gd name="connsiteX337" fmla="*/ 169471 w 389019"/>
                <a:gd name="connsiteY337" fmla="*/ 174240 h 329561"/>
                <a:gd name="connsiteX338" fmla="*/ 170425 w 389019"/>
                <a:gd name="connsiteY338" fmla="*/ 176942 h 329561"/>
                <a:gd name="connsiteX339" fmla="*/ 169471 w 389019"/>
                <a:gd name="connsiteY339" fmla="*/ 179645 h 329561"/>
                <a:gd name="connsiteX340" fmla="*/ 166610 w 389019"/>
                <a:gd name="connsiteY340" fmla="*/ 182348 h 329561"/>
                <a:gd name="connsiteX341" fmla="*/ 165019 w 389019"/>
                <a:gd name="connsiteY341" fmla="*/ 185845 h 329561"/>
                <a:gd name="connsiteX342" fmla="*/ 164702 w 389019"/>
                <a:gd name="connsiteY342" fmla="*/ 190138 h 329561"/>
                <a:gd name="connsiteX343" fmla="*/ 163271 w 389019"/>
                <a:gd name="connsiteY343" fmla="*/ 193317 h 329561"/>
                <a:gd name="connsiteX344" fmla="*/ 160568 w 389019"/>
                <a:gd name="connsiteY344" fmla="*/ 195384 h 329561"/>
                <a:gd name="connsiteX345" fmla="*/ 159455 w 389019"/>
                <a:gd name="connsiteY345" fmla="*/ 198405 h 329561"/>
                <a:gd name="connsiteX346" fmla="*/ 160091 w 389019"/>
                <a:gd name="connsiteY346" fmla="*/ 202379 h 329561"/>
                <a:gd name="connsiteX347" fmla="*/ 159774 w 389019"/>
                <a:gd name="connsiteY347" fmla="*/ 208102 h 329561"/>
                <a:gd name="connsiteX348" fmla="*/ 158661 w 389019"/>
                <a:gd name="connsiteY348" fmla="*/ 215733 h 329561"/>
                <a:gd name="connsiteX349" fmla="*/ 158661 w 389019"/>
                <a:gd name="connsiteY349" fmla="*/ 220344 h 329561"/>
                <a:gd name="connsiteX350" fmla="*/ 159774 w 389019"/>
                <a:gd name="connsiteY350" fmla="*/ 221774 h 329561"/>
                <a:gd name="connsiteX351" fmla="*/ 160250 w 389019"/>
                <a:gd name="connsiteY351" fmla="*/ 223841 h 329561"/>
                <a:gd name="connsiteX352" fmla="*/ 160250 w 389019"/>
                <a:gd name="connsiteY352" fmla="*/ 226544 h 329561"/>
                <a:gd name="connsiteX353" fmla="*/ 160568 w 389019"/>
                <a:gd name="connsiteY353" fmla="*/ 228928 h 329561"/>
                <a:gd name="connsiteX354" fmla="*/ 161999 w 389019"/>
                <a:gd name="connsiteY354" fmla="*/ 232108 h 329561"/>
                <a:gd name="connsiteX355" fmla="*/ 164066 w 389019"/>
                <a:gd name="connsiteY355" fmla="*/ 238467 h 329561"/>
                <a:gd name="connsiteX356" fmla="*/ 165814 w 389019"/>
                <a:gd name="connsiteY356" fmla="*/ 241170 h 329561"/>
                <a:gd name="connsiteX357" fmla="*/ 167245 w 389019"/>
                <a:gd name="connsiteY357" fmla="*/ 242124 h 329561"/>
                <a:gd name="connsiteX358" fmla="*/ 168676 w 389019"/>
                <a:gd name="connsiteY358" fmla="*/ 243395 h 329561"/>
                <a:gd name="connsiteX359" fmla="*/ 172968 w 389019"/>
                <a:gd name="connsiteY359" fmla="*/ 249913 h 329561"/>
                <a:gd name="connsiteX360" fmla="*/ 174081 w 389019"/>
                <a:gd name="connsiteY360" fmla="*/ 251344 h 329561"/>
                <a:gd name="connsiteX361" fmla="*/ 173763 w 389019"/>
                <a:gd name="connsiteY361" fmla="*/ 252616 h 329561"/>
                <a:gd name="connsiteX362" fmla="*/ 173287 w 389019"/>
                <a:gd name="connsiteY362" fmla="*/ 253570 h 329561"/>
                <a:gd name="connsiteX363" fmla="*/ 172809 w 389019"/>
                <a:gd name="connsiteY363" fmla="*/ 254206 h 329561"/>
                <a:gd name="connsiteX364" fmla="*/ 168199 w 389019"/>
                <a:gd name="connsiteY364" fmla="*/ 258021 h 329561"/>
                <a:gd name="connsiteX365" fmla="*/ 158978 w 389019"/>
                <a:gd name="connsiteY365" fmla="*/ 266447 h 329561"/>
                <a:gd name="connsiteX366" fmla="*/ 158183 w 389019"/>
                <a:gd name="connsiteY366" fmla="*/ 267560 h 329561"/>
                <a:gd name="connsiteX367" fmla="*/ 158183 w 389019"/>
                <a:gd name="connsiteY367" fmla="*/ 269309 h 329561"/>
                <a:gd name="connsiteX368" fmla="*/ 160886 w 389019"/>
                <a:gd name="connsiteY368" fmla="*/ 268196 h 329561"/>
                <a:gd name="connsiteX369" fmla="*/ 163748 w 389019"/>
                <a:gd name="connsiteY369" fmla="*/ 269150 h 329561"/>
                <a:gd name="connsiteX370" fmla="*/ 165178 w 389019"/>
                <a:gd name="connsiteY370" fmla="*/ 269150 h 329561"/>
                <a:gd name="connsiteX371" fmla="*/ 165814 w 389019"/>
                <a:gd name="connsiteY371" fmla="*/ 270104 h 329561"/>
                <a:gd name="connsiteX372" fmla="*/ 166610 w 389019"/>
                <a:gd name="connsiteY372" fmla="*/ 272329 h 329561"/>
                <a:gd name="connsiteX373" fmla="*/ 167564 w 389019"/>
                <a:gd name="connsiteY373" fmla="*/ 272647 h 329561"/>
                <a:gd name="connsiteX374" fmla="*/ 168994 w 389019"/>
                <a:gd name="connsiteY374" fmla="*/ 273601 h 329561"/>
                <a:gd name="connsiteX375" fmla="*/ 171697 w 389019"/>
                <a:gd name="connsiteY375" fmla="*/ 275986 h 329561"/>
                <a:gd name="connsiteX376" fmla="*/ 173922 w 389019"/>
                <a:gd name="connsiteY376" fmla="*/ 278529 h 329561"/>
                <a:gd name="connsiteX377" fmla="*/ 175672 w 389019"/>
                <a:gd name="connsiteY377" fmla="*/ 279801 h 329561"/>
                <a:gd name="connsiteX378" fmla="*/ 176943 w 389019"/>
                <a:gd name="connsiteY378" fmla="*/ 280914 h 329561"/>
                <a:gd name="connsiteX379" fmla="*/ 177261 w 389019"/>
                <a:gd name="connsiteY379" fmla="*/ 282504 h 329561"/>
                <a:gd name="connsiteX380" fmla="*/ 176784 w 389019"/>
                <a:gd name="connsiteY380" fmla="*/ 284094 h 329561"/>
                <a:gd name="connsiteX381" fmla="*/ 178215 w 389019"/>
                <a:gd name="connsiteY381" fmla="*/ 287909 h 329561"/>
                <a:gd name="connsiteX382" fmla="*/ 179169 w 389019"/>
                <a:gd name="connsiteY382" fmla="*/ 289022 h 329561"/>
                <a:gd name="connsiteX383" fmla="*/ 179646 w 389019"/>
                <a:gd name="connsiteY383" fmla="*/ 290453 h 329561"/>
                <a:gd name="connsiteX384" fmla="*/ 179169 w 389019"/>
                <a:gd name="connsiteY384" fmla="*/ 291884 h 329561"/>
                <a:gd name="connsiteX385" fmla="*/ 180441 w 389019"/>
                <a:gd name="connsiteY385" fmla="*/ 293632 h 329561"/>
                <a:gd name="connsiteX386" fmla="*/ 181712 w 389019"/>
                <a:gd name="connsiteY386" fmla="*/ 296971 h 329561"/>
                <a:gd name="connsiteX387" fmla="*/ 183302 w 389019"/>
                <a:gd name="connsiteY387" fmla="*/ 301104 h 329561"/>
                <a:gd name="connsiteX388" fmla="*/ 183302 w 389019"/>
                <a:gd name="connsiteY388" fmla="*/ 303330 h 329561"/>
                <a:gd name="connsiteX389" fmla="*/ 184097 w 389019"/>
                <a:gd name="connsiteY389" fmla="*/ 304443 h 329561"/>
                <a:gd name="connsiteX390" fmla="*/ 184892 w 389019"/>
                <a:gd name="connsiteY390" fmla="*/ 307464 h 329561"/>
                <a:gd name="connsiteX391" fmla="*/ 186164 w 389019"/>
                <a:gd name="connsiteY391" fmla="*/ 310325 h 329561"/>
                <a:gd name="connsiteX392" fmla="*/ 185845 w 389019"/>
                <a:gd name="connsiteY392" fmla="*/ 312233 h 329561"/>
                <a:gd name="connsiteX393" fmla="*/ 186482 w 389019"/>
                <a:gd name="connsiteY393" fmla="*/ 314141 h 329561"/>
                <a:gd name="connsiteX394" fmla="*/ 193794 w 389019"/>
                <a:gd name="connsiteY394" fmla="*/ 320659 h 329561"/>
                <a:gd name="connsiteX395" fmla="*/ 199200 w 389019"/>
                <a:gd name="connsiteY395" fmla="*/ 325587 h 329561"/>
                <a:gd name="connsiteX396" fmla="*/ 201584 w 389019"/>
                <a:gd name="connsiteY396" fmla="*/ 327177 h 329561"/>
                <a:gd name="connsiteX397" fmla="*/ 202856 w 389019"/>
                <a:gd name="connsiteY397" fmla="*/ 327654 h 329561"/>
                <a:gd name="connsiteX398" fmla="*/ 206036 w 389019"/>
                <a:gd name="connsiteY398" fmla="*/ 327336 h 329561"/>
                <a:gd name="connsiteX399" fmla="*/ 209851 w 389019"/>
                <a:gd name="connsiteY399" fmla="*/ 326700 h 329561"/>
                <a:gd name="connsiteX400" fmla="*/ 211600 w 389019"/>
                <a:gd name="connsiteY400" fmla="*/ 326064 h 329561"/>
                <a:gd name="connsiteX401" fmla="*/ 213667 w 389019"/>
                <a:gd name="connsiteY401" fmla="*/ 324474 h 329561"/>
                <a:gd name="connsiteX402" fmla="*/ 217005 w 389019"/>
                <a:gd name="connsiteY402" fmla="*/ 322408 h 329561"/>
                <a:gd name="connsiteX403" fmla="*/ 219708 w 389019"/>
                <a:gd name="connsiteY403" fmla="*/ 321295 h 329561"/>
                <a:gd name="connsiteX404" fmla="*/ 220821 w 389019"/>
                <a:gd name="connsiteY404" fmla="*/ 321295 h 329561"/>
                <a:gd name="connsiteX405" fmla="*/ 221934 w 389019"/>
                <a:gd name="connsiteY405" fmla="*/ 321453 h 329561"/>
                <a:gd name="connsiteX406" fmla="*/ 224160 w 389019"/>
                <a:gd name="connsiteY406" fmla="*/ 322725 h 329561"/>
                <a:gd name="connsiteX407" fmla="*/ 225431 w 389019"/>
                <a:gd name="connsiteY407" fmla="*/ 325110 h 329561"/>
                <a:gd name="connsiteX408" fmla="*/ 224319 w 389019"/>
                <a:gd name="connsiteY408" fmla="*/ 327813 h 329561"/>
                <a:gd name="connsiteX409" fmla="*/ 224319 w 389019"/>
                <a:gd name="connsiteY409" fmla="*/ 329562 h 329561"/>
                <a:gd name="connsiteX410" fmla="*/ 226862 w 389019"/>
                <a:gd name="connsiteY410" fmla="*/ 329562 h 329561"/>
                <a:gd name="connsiteX411" fmla="*/ 228770 w 389019"/>
                <a:gd name="connsiteY411" fmla="*/ 326700 h 329561"/>
                <a:gd name="connsiteX412" fmla="*/ 230042 w 389019"/>
                <a:gd name="connsiteY412" fmla="*/ 324474 h 329561"/>
                <a:gd name="connsiteX413" fmla="*/ 232744 w 389019"/>
                <a:gd name="connsiteY413" fmla="*/ 322725 h 329561"/>
                <a:gd name="connsiteX414" fmla="*/ 235447 w 389019"/>
                <a:gd name="connsiteY414" fmla="*/ 320182 h 329561"/>
                <a:gd name="connsiteX415" fmla="*/ 237354 w 389019"/>
                <a:gd name="connsiteY415" fmla="*/ 317797 h 329561"/>
                <a:gd name="connsiteX416" fmla="*/ 239580 w 389019"/>
                <a:gd name="connsiteY416" fmla="*/ 316366 h 329561"/>
                <a:gd name="connsiteX417" fmla="*/ 242919 w 389019"/>
                <a:gd name="connsiteY417" fmla="*/ 314618 h 329561"/>
                <a:gd name="connsiteX418" fmla="*/ 245621 w 389019"/>
                <a:gd name="connsiteY418" fmla="*/ 313505 h 329561"/>
                <a:gd name="connsiteX419" fmla="*/ 248166 w 389019"/>
                <a:gd name="connsiteY419" fmla="*/ 313505 h 329561"/>
                <a:gd name="connsiteX420" fmla="*/ 250073 w 389019"/>
                <a:gd name="connsiteY420" fmla="*/ 312392 h 329561"/>
                <a:gd name="connsiteX421" fmla="*/ 252457 w 389019"/>
                <a:gd name="connsiteY421" fmla="*/ 310166 h 329561"/>
                <a:gd name="connsiteX422" fmla="*/ 254048 w 389019"/>
                <a:gd name="connsiteY422" fmla="*/ 308417 h 329561"/>
                <a:gd name="connsiteX423" fmla="*/ 255161 w 389019"/>
                <a:gd name="connsiteY423" fmla="*/ 307782 h 329561"/>
                <a:gd name="connsiteX424" fmla="*/ 257545 w 389019"/>
                <a:gd name="connsiteY424" fmla="*/ 307782 h 329561"/>
                <a:gd name="connsiteX425" fmla="*/ 260406 w 389019"/>
                <a:gd name="connsiteY425" fmla="*/ 307782 h 329561"/>
                <a:gd name="connsiteX426" fmla="*/ 263268 w 389019"/>
                <a:gd name="connsiteY426" fmla="*/ 305715 h 329561"/>
                <a:gd name="connsiteX427" fmla="*/ 265812 w 389019"/>
                <a:gd name="connsiteY427" fmla="*/ 303171 h 329561"/>
                <a:gd name="connsiteX428" fmla="*/ 267242 w 389019"/>
                <a:gd name="connsiteY428" fmla="*/ 298879 h 329561"/>
                <a:gd name="connsiteX429" fmla="*/ 268196 w 389019"/>
                <a:gd name="connsiteY429" fmla="*/ 295063 h 329561"/>
                <a:gd name="connsiteX430" fmla="*/ 268992 w 389019"/>
                <a:gd name="connsiteY430" fmla="*/ 294268 h 329561"/>
                <a:gd name="connsiteX431" fmla="*/ 269945 w 389019"/>
                <a:gd name="connsiteY431" fmla="*/ 293632 h 329561"/>
                <a:gd name="connsiteX432" fmla="*/ 271058 w 389019"/>
                <a:gd name="connsiteY432" fmla="*/ 293155 h 329561"/>
                <a:gd name="connsiteX433" fmla="*/ 273761 w 389019"/>
                <a:gd name="connsiteY433" fmla="*/ 292838 h 329561"/>
                <a:gd name="connsiteX434" fmla="*/ 278371 w 389019"/>
                <a:gd name="connsiteY434" fmla="*/ 290771 h 329561"/>
                <a:gd name="connsiteX435" fmla="*/ 281551 w 389019"/>
                <a:gd name="connsiteY435" fmla="*/ 288704 h 329561"/>
                <a:gd name="connsiteX436" fmla="*/ 284571 w 389019"/>
                <a:gd name="connsiteY436" fmla="*/ 288227 h 329561"/>
                <a:gd name="connsiteX437" fmla="*/ 285525 w 389019"/>
                <a:gd name="connsiteY437" fmla="*/ 287591 h 329561"/>
                <a:gd name="connsiteX438" fmla="*/ 286638 w 389019"/>
                <a:gd name="connsiteY438" fmla="*/ 285683 h 329561"/>
                <a:gd name="connsiteX439" fmla="*/ 287114 w 389019"/>
                <a:gd name="connsiteY439" fmla="*/ 282345 h 329561"/>
                <a:gd name="connsiteX440" fmla="*/ 286638 w 389019"/>
                <a:gd name="connsiteY440" fmla="*/ 280278 h 329561"/>
                <a:gd name="connsiteX441" fmla="*/ 281073 w 389019"/>
                <a:gd name="connsiteY441" fmla="*/ 279642 h 329561"/>
                <a:gd name="connsiteX442" fmla="*/ 277417 w 389019"/>
                <a:gd name="connsiteY442" fmla="*/ 279642 h 329561"/>
                <a:gd name="connsiteX443" fmla="*/ 271376 w 389019"/>
                <a:gd name="connsiteY443" fmla="*/ 279166 h 329561"/>
                <a:gd name="connsiteX444" fmla="*/ 268514 w 389019"/>
                <a:gd name="connsiteY444" fmla="*/ 278371 h 329561"/>
                <a:gd name="connsiteX445" fmla="*/ 267879 w 389019"/>
                <a:gd name="connsiteY445" fmla="*/ 277735 h 329561"/>
                <a:gd name="connsiteX446" fmla="*/ 267879 w 389019"/>
                <a:gd name="connsiteY446" fmla="*/ 277099 h 329561"/>
                <a:gd name="connsiteX447" fmla="*/ 268355 w 389019"/>
                <a:gd name="connsiteY447" fmla="*/ 275668 h 329561"/>
                <a:gd name="connsiteX448" fmla="*/ 268992 w 389019"/>
                <a:gd name="connsiteY448" fmla="*/ 272965 h 329561"/>
                <a:gd name="connsiteX449" fmla="*/ 268196 w 389019"/>
                <a:gd name="connsiteY449" fmla="*/ 269309 h 329561"/>
                <a:gd name="connsiteX450" fmla="*/ 265175 w 389019"/>
                <a:gd name="connsiteY450" fmla="*/ 263427 h 329561"/>
                <a:gd name="connsiteX451" fmla="*/ 262950 w 389019"/>
                <a:gd name="connsiteY451" fmla="*/ 257703 h 329561"/>
                <a:gd name="connsiteX452" fmla="*/ 262632 w 389019"/>
                <a:gd name="connsiteY452" fmla="*/ 253729 h 329561"/>
                <a:gd name="connsiteX453" fmla="*/ 262632 w 389019"/>
                <a:gd name="connsiteY453" fmla="*/ 249596 h 329561"/>
                <a:gd name="connsiteX454" fmla="*/ 262791 w 389019"/>
                <a:gd name="connsiteY454" fmla="*/ 246893 h 329561"/>
                <a:gd name="connsiteX455" fmla="*/ 261201 w 389019"/>
                <a:gd name="connsiteY455" fmla="*/ 244667 h 329561"/>
                <a:gd name="connsiteX456" fmla="*/ 252776 w 389019"/>
                <a:gd name="connsiteY456" fmla="*/ 237831 h 329561"/>
                <a:gd name="connsiteX457" fmla="*/ 249914 w 389019"/>
                <a:gd name="connsiteY457" fmla="*/ 234652 h 329561"/>
                <a:gd name="connsiteX458" fmla="*/ 248960 w 389019"/>
                <a:gd name="connsiteY458" fmla="*/ 232426 h 329561"/>
                <a:gd name="connsiteX459" fmla="*/ 245621 w 389019"/>
                <a:gd name="connsiteY459" fmla="*/ 228293 h 329561"/>
                <a:gd name="connsiteX460" fmla="*/ 246416 w 389019"/>
                <a:gd name="connsiteY460" fmla="*/ 227021 h 329561"/>
                <a:gd name="connsiteX461" fmla="*/ 248324 w 389019"/>
                <a:gd name="connsiteY461" fmla="*/ 227021 h 329561"/>
                <a:gd name="connsiteX462" fmla="*/ 249914 w 389019"/>
                <a:gd name="connsiteY462" fmla="*/ 228133 h 329561"/>
                <a:gd name="connsiteX463" fmla="*/ 251344 w 389019"/>
                <a:gd name="connsiteY463" fmla="*/ 230359 h 329561"/>
                <a:gd name="connsiteX464" fmla="*/ 252457 w 389019"/>
                <a:gd name="connsiteY464" fmla="*/ 230836 h 329561"/>
                <a:gd name="connsiteX465" fmla="*/ 253889 w 389019"/>
                <a:gd name="connsiteY465" fmla="*/ 230836 h 329561"/>
                <a:gd name="connsiteX466" fmla="*/ 261678 w 389019"/>
                <a:gd name="connsiteY466" fmla="*/ 230836 h 329561"/>
                <a:gd name="connsiteX467" fmla="*/ 263427 w 389019"/>
                <a:gd name="connsiteY467" fmla="*/ 231154 h 329561"/>
                <a:gd name="connsiteX468" fmla="*/ 264540 w 389019"/>
                <a:gd name="connsiteY468" fmla="*/ 231949 h 329561"/>
                <a:gd name="connsiteX469" fmla="*/ 265494 w 389019"/>
                <a:gd name="connsiteY469" fmla="*/ 232903 h 329561"/>
                <a:gd name="connsiteX470" fmla="*/ 266925 w 389019"/>
                <a:gd name="connsiteY470" fmla="*/ 235605 h 329561"/>
                <a:gd name="connsiteX471" fmla="*/ 268355 w 389019"/>
                <a:gd name="connsiteY471" fmla="*/ 236877 h 329561"/>
                <a:gd name="connsiteX472" fmla="*/ 271376 w 389019"/>
                <a:gd name="connsiteY472" fmla="*/ 236877 h 329561"/>
                <a:gd name="connsiteX473" fmla="*/ 276145 w 389019"/>
                <a:gd name="connsiteY473" fmla="*/ 236877 h 329561"/>
                <a:gd name="connsiteX474" fmla="*/ 278848 w 389019"/>
                <a:gd name="connsiteY474" fmla="*/ 236877 h 329561"/>
                <a:gd name="connsiteX475" fmla="*/ 280438 w 389019"/>
                <a:gd name="connsiteY475" fmla="*/ 237354 h 329561"/>
                <a:gd name="connsiteX476" fmla="*/ 282504 w 389019"/>
                <a:gd name="connsiteY476" fmla="*/ 237990 h 329561"/>
                <a:gd name="connsiteX477" fmla="*/ 286797 w 389019"/>
                <a:gd name="connsiteY477" fmla="*/ 236559 h 329561"/>
                <a:gd name="connsiteX478" fmla="*/ 287910 w 389019"/>
                <a:gd name="connsiteY478" fmla="*/ 236559 h 329561"/>
                <a:gd name="connsiteX479" fmla="*/ 289181 w 389019"/>
                <a:gd name="connsiteY479" fmla="*/ 237195 h 329561"/>
                <a:gd name="connsiteX480" fmla="*/ 293792 w 389019"/>
                <a:gd name="connsiteY480" fmla="*/ 241964 h 329561"/>
                <a:gd name="connsiteX481" fmla="*/ 296335 w 389019"/>
                <a:gd name="connsiteY481" fmla="*/ 244031 h 329561"/>
                <a:gd name="connsiteX482" fmla="*/ 298561 w 389019"/>
                <a:gd name="connsiteY482" fmla="*/ 246734 h 329561"/>
                <a:gd name="connsiteX483" fmla="*/ 301741 w 389019"/>
                <a:gd name="connsiteY483" fmla="*/ 246734 h 329561"/>
                <a:gd name="connsiteX484" fmla="*/ 304443 w 389019"/>
                <a:gd name="connsiteY484" fmla="*/ 244508 h 329561"/>
                <a:gd name="connsiteX485" fmla="*/ 305079 w 389019"/>
                <a:gd name="connsiteY485" fmla="*/ 236877 h 329561"/>
                <a:gd name="connsiteX486" fmla="*/ 305874 w 389019"/>
                <a:gd name="connsiteY486" fmla="*/ 234652 h 329561"/>
                <a:gd name="connsiteX487" fmla="*/ 307146 w 389019"/>
                <a:gd name="connsiteY487" fmla="*/ 234016 h 329561"/>
                <a:gd name="connsiteX488" fmla="*/ 308736 w 389019"/>
                <a:gd name="connsiteY488" fmla="*/ 234016 h 329561"/>
                <a:gd name="connsiteX489" fmla="*/ 310644 w 389019"/>
                <a:gd name="connsiteY489" fmla="*/ 232744 h 329561"/>
                <a:gd name="connsiteX490" fmla="*/ 312711 w 389019"/>
                <a:gd name="connsiteY490" fmla="*/ 231154 h 329561"/>
                <a:gd name="connsiteX491" fmla="*/ 314459 w 389019"/>
                <a:gd name="connsiteY491" fmla="*/ 230677 h 329561"/>
                <a:gd name="connsiteX492" fmla="*/ 321931 w 389019"/>
                <a:gd name="connsiteY492" fmla="*/ 232267 h 329561"/>
                <a:gd name="connsiteX493" fmla="*/ 323997 w 389019"/>
                <a:gd name="connsiteY493" fmla="*/ 231472 h 329561"/>
                <a:gd name="connsiteX494" fmla="*/ 331470 w 389019"/>
                <a:gd name="connsiteY494" fmla="*/ 229405 h 329561"/>
                <a:gd name="connsiteX495" fmla="*/ 339101 w 389019"/>
                <a:gd name="connsiteY495" fmla="*/ 226862 h 329561"/>
                <a:gd name="connsiteX496" fmla="*/ 341326 w 389019"/>
                <a:gd name="connsiteY496" fmla="*/ 223523 h 329561"/>
                <a:gd name="connsiteX497" fmla="*/ 344506 w 389019"/>
                <a:gd name="connsiteY497" fmla="*/ 222569 h 329561"/>
                <a:gd name="connsiteX498" fmla="*/ 347049 w 389019"/>
                <a:gd name="connsiteY498" fmla="*/ 220185 h 329561"/>
                <a:gd name="connsiteX499" fmla="*/ 349116 w 389019"/>
                <a:gd name="connsiteY499" fmla="*/ 220503 h 329561"/>
                <a:gd name="connsiteX500" fmla="*/ 352137 w 389019"/>
                <a:gd name="connsiteY500" fmla="*/ 220503 h 329561"/>
                <a:gd name="connsiteX501" fmla="*/ 354045 w 389019"/>
                <a:gd name="connsiteY501" fmla="*/ 220185 h 329561"/>
                <a:gd name="connsiteX502" fmla="*/ 354998 w 389019"/>
                <a:gd name="connsiteY502" fmla="*/ 219708 h 329561"/>
                <a:gd name="connsiteX503" fmla="*/ 356111 w 389019"/>
                <a:gd name="connsiteY503" fmla="*/ 218595 h 329561"/>
                <a:gd name="connsiteX504" fmla="*/ 357860 w 389019"/>
                <a:gd name="connsiteY504" fmla="*/ 215415 h 329561"/>
                <a:gd name="connsiteX505" fmla="*/ 359927 w 389019"/>
                <a:gd name="connsiteY505" fmla="*/ 214143 h 329561"/>
                <a:gd name="connsiteX506" fmla="*/ 362629 w 389019"/>
                <a:gd name="connsiteY506" fmla="*/ 212872 h 329561"/>
                <a:gd name="connsiteX507" fmla="*/ 364378 w 389019"/>
                <a:gd name="connsiteY507" fmla="*/ 211282 h 329561"/>
                <a:gd name="connsiteX508" fmla="*/ 365809 w 389019"/>
                <a:gd name="connsiteY508" fmla="*/ 209374 h 329561"/>
                <a:gd name="connsiteX509" fmla="*/ 366445 w 389019"/>
                <a:gd name="connsiteY509" fmla="*/ 207784 h 329561"/>
                <a:gd name="connsiteX510" fmla="*/ 366445 w 389019"/>
                <a:gd name="connsiteY510" fmla="*/ 206512 h 329561"/>
                <a:gd name="connsiteX511" fmla="*/ 365490 w 389019"/>
                <a:gd name="connsiteY511" fmla="*/ 203969 h 329561"/>
                <a:gd name="connsiteX512" fmla="*/ 364378 w 389019"/>
                <a:gd name="connsiteY512" fmla="*/ 201584 h 329561"/>
                <a:gd name="connsiteX513" fmla="*/ 363266 w 389019"/>
                <a:gd name="connsiteY513" fmla="*/ 200789 h 329561"/>
                <a:gd name="connsiteX514" fmla="*/ 362471 w 389019"/>
                <a:gd name="connsiteY514" fmla="*/ 200471 h 329561"/>
                <a:gd name="connsiteX515" fmla="*/ 356430 w 389019"/>
                <a:gd name="connsiteY515" fmla="*/ 193794 h 329561"/>
                <a:gd name="connsiteX516" fmla="*/ 350229 w 389019"/>
                <a:gd name="connsiteY516" fmla="*/ 186958 h 329561"/>
                <a:gd name="connsiteX517" fmla="*/ 344188 w 389019"/>
                <a:gd name="connsiteY517" fmla="*/ 180281 h 329561"/>
                <a:gd name="connsiteX518" fmla="*/ 343711 w 389019"/>
                <a:gd name="connsiteY518" fmla="*/ 179327 h 329561"/>
                <a:gd name="connsiteX519" fmla="*/ 346255 w 389019"/>
                <a:gd name="connsiteY519" fmla="*/ 176148 h 329561"/>
                <a:gd name="connsiteX520" fmla="*/ 348481 w 389019"/>
                <a:gd name="connsiteY520" fmla="*/ 173922 h 329561"/>
                <a:gd name="connsiteX521" fmla="*/ 350388 w 389019"/>
                <a:gd name="connsiteY521" fmla="*/ 172650 h 329561"/>
                <a:gd name="connsiteX522" fmla="*/ 351342 w 389019"/>
                <a:gd name="connsiteY522" fmla="*/ 171537 h 329561"/>
                <a:gd name="connsiteX523" fmla="*/ 350706 w 389019"/>
                <a:gd name="connsiteY523" fmla="*/ 166609 h 329561"/>
                <a:gd name="connsiteX524" fmla="*/ 350706 w 389019"/>
                <a:gd name="connsiteY524" fmla="*/ 164860 h 329561"/>
                <a:gd name="connsiteX525" fmla="*/ 349911 w 389019"/>
                <a:gd name="connsiteY525" fmla="*/ 162953 h 329561"/>
                <a:gd name="connsiteX526" fmla="*/ 349275 w 389019"/>
                <a:gd name="connsiteY526" fmla="*/ 160727 h 329561"/>
                <a:gd name="connsiteX527" fmla="*/ 350070 w 389019"/>
                <a:gd name="connsiteY527" fmla="*/ 158978 h 329561"/>
                <a:gd name="connsiteX528" fmla="*/ 351024 w 389019"/>
                <a:gd name="connsiteY528" fmla="*/ 157706 h 329561"/>
                <a:gd name="connsiteX529" fmla="*/ 352137 w 389019"/>
                <a:gd name="connsiteY529" fmla="*/ 157229 h 329561"/>
                <a:gd name="connsiteX530" fmla="*/ 354998 w 389019"/>
                <a:gd name="connsiteY530" fmla="*/ 156752 h 329561"/>
                <a:gd name="connsiteX531" fmla="*/ 356906 w 389019"/>
                <a:gd name="connsiteY531" fmla="*/ 156752 h 329561"/>
                <a:gd name="connsiteX532" fmla="*/ 357542 w 389019"/>
                <a:gd name="connsiteY532" fmla="*/ 155798 h 329561"/>
                <a:gd name="connsiteX533" fmla="*/ 358655 w 389019"/>
                <a:gd name="connsiteY533" fmla="*/ 155004 h 329561"/>
                <a:gd name="connsiteX534" fmla="*/ 360086 w 389019"/>
                <a:gd name="connsiteY534" fmla="*/ 155004 h 329561"/>
                <a:gd name="connsiteX535" fmla="*/ 363106 w 389019"/>
                <a:gd name="connsiteY535" fmla="*/ 155481 h 329561"/>
                <a:gd name="connsiteX536" fmla="*/ 364378 w 389019"/>
                <a:gd name="connsiteY536" fmla="*/ 154368 h 329561"/>
                <a:gd name="connsiteX537" fmla="*/ 366763 w 389019"/>
                <a:gd name="connsiteY537" fmla="*/ 152937 h 329561"/>
                <a:gd name="connsiteX538" fmla="*/ 372168 w 389019"/>
                <a:gd name="connsiteY538" fmla="*/ 150393 h 329561"/>
                <a:gd name="connsiteX539" fmla="*/ 373439 w 389019"/>
                <a:gd name="connsiteY539" fmla="*/ 148804 h 329561"/>
                <a:gd name="connsiteX540" fmla="*/ 374235 w 389019"/>
                <a:gd name="connsiteY540" fmla="*/ 146260 h 329561"/>
                <a:gd name="connsiteX541" fmla="*/ 374235 w 389019"/>
                <a:gd name="connsiteY541" fmla="*/ 144988 h 329561"/>
                <a:gd name="connsiteX542" fmla="*/ 373599 w 389019"/>
                <a:gd name="connsiteY542" fmla="*/ 144511 h 329561"/>
                <a:gd name="connsiteX543" fmla="*/ 372168 w 389019"/>
                <a:gd name="connsiteY543" fmla="*/ 144034 h 329561"/>
                <a:gd name="connsiteX544" fmla="*/ 370101 w 389019"/>
                <a:gd name="connsiteY544" fmla="*/ 144034 h 329561"/>
                <a:gd name="connsiteX545" fmla="*/ 368353 w 389019"/>
                <a:gd name="connsiteY545" fmla="*/ 144670 h 329561"/>
                <a:gd name="connsiteX546" fmla="*/ 366603 w 389019"/>
                <a:gd name="connsiteY546" fmla="*/ 144352 h 329561"/>
                <a:gd name="connsiteX547" fmla="*/ 365173 w 389019"/>
                <a:gd name="connsiteY547" fmla="*/ 142762 h 329561"/>
                <a:gd name="connsiteX548" fmla="*/ 365173 w 389019"/>
                <a:gd name="connsiteY548" fmla="*/ 141490 h 329561"/>
                <a:gd name="connsiteX549" fmla="*/ 365968 w 389019"/>
                <a:gd name="connsiteY549" fmla="*/ 139583 h 329561"/>
                <a:gd name="connsiteX550" fmla="*/ 365490 w 389019"/>
                <a:gd name="connsiteY550" fmla="*/ 138311 h 329561"/>
                <a:gd name="connsiteX551" fmla="*/ 362788 w 389019"/>
                <a:gd name="connsiteY551" fmla="*/ 134495 h 329561"/>
                <a:gd name="connsiteX552" fmla="*/ 362788 w 389019"/>
                <a:gd name="connsiteY552" fmla="*/ 133383 h 329561"/>
                <a:gd name="connsiteX553" fmla="*/ 364855 w 389019"/>
                <a:gd name="connsiteY553" fmla="*/ 131634 h 329561"/>
                <a:gd name="connsiteX554" fmla="*/ 365968 w 389019"/>
                <a:gd name="connsiteY554" fmla="*/ 130203 h 329561"/>
                <a:gd name="connsiteX555" fmla="*/ 367557 w 389019"/>
                <a:gd name="connsiteY555" fmla="*/ 126705 h 329561"/>
                <a:gd name="connsiteX556" fmla="*/ 368829 w 389019"/>
                <a:gd name="connsiteY556" fmla="*/ 125593 h 329561"/>
                <a:gd name="connsiteX557" fmla="*/ 372645 w 389019"/>
                <a:gd name="connsiteY557" fmla="*/ 125116 h 329561"/>
                <a:gd name="connsiteX558" fmla="*/ 373599 w 389019"/>
                <a:gd name="connsiteY558" fmla="*/ 124321 h 329561"/>
                <a:gd name="connsiteX559" fmla="*/ 375506 w 389019"/>
                <a:gd name="connsiteY559" fmla="*/ 122413 h 329561"/>
                <a:gd name="connsiteX560" fmla="*/ 378369 w 389019"/>
                <a:gd name="connsiteY560" fmla="*/ 120346 h 329561"/>
                <a:gd name="connsiteX561" fmla="*/ 382501 w 389019"/>
                <a:gd name="connsiteY561" fmla="*/ 118598 h 329561"/>
                <a:gd name="connsiteX562" fmla="*/ 383773 w 389019"/>
                <a:gd name="connsiteY562" fmla="*/ 115418 h 329561"/>
                <a:gd name="connsiteX563" fmla="*/ 384568 w 389019"/>
                <a:gd name="connsiteY563" fmla="*/ 114623 h 329561"/>
                <a:gd name="connsiteX564" fmla="*/ 387907 w 389019"/>
                <a:gd name="connsiteY564" fmla="*/ 113033 h 329561"/>
                <a:gd name="connsiteX565" fmla="*/ 388542 w 389019"/>
                <a:gd name="connsiteY565" fmla="*/ 112079 h 329561"/>
                <a:gd name="connsiteX566" fmla="*/ 388542 w 389019"/>
                <a:gd name="connsiteY566" fmla="*/ 111285 h 32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389019" h="329561">
                  <a:moveTo>
                    <a:pt x="263110" y="36565"/>
                  </a:moveTo>
                  <a:lnTo>
                    <a:pt x="264699" y="36088"/>
                  </a:lnTo>
                  <a:lnTo>
                    <a:pt x="266447" y="37678"/>
                  </a:lnTo>
                  <a:lnTo>
                    <a:pt x="267720" y="38155"/>
                  </a:lnTo>
                  <a:lnTo>
                    <a:pt x="269468" y="38155"/>
                  </a:lnTo>
                  <a:cubicBezTo>
                    <a:pt x="269468" y="38155"/>
                    <a:pt x="271694" y="38155"/>
                    <a:pt x="271694" y="38155"/>
                  </a:cubicBezTo>
                  <a:lnTo>
                    <a:pt x="274237" y="35611"/>
                  </a:lnTo>
                  <a:lnTo>
                    <a:pt x="274555" y="34975"/>
                  </a:lnTo>
                  <a:lnTo>
                    <a:pt x="273602" y="31160"/>
                  </a:lnTo>
                  <a:lnTo>
                    <a:pt x="272330" y="30047"/>
                  </a:lnTo>
                  <a:lnTo>
                    <a:pt x="268992" y="32908"/>
                  </a:lnTo>
                  <a:lnTo>
                    <a:pt x="268355" y="34816"/>
                  </a:lnTo>
                  <a:lnTo>
                    <a:pt x="265971" y="34816"/>
                  </a:lnTo>
                  <a:cubicBezTo>
                    <a:pt x="265971" y="34816"/>
                    <a:pt x="263904" y="33703"/>
                    <a:pt x="263904" y="33703"/>
                  </a:cubicBezTo>
                  <a:lnTo>
                    <a:pt x="263110" y="32431"/>
                  </a:lnTo>
                  <a:lnTo>
                    <a:pt x="261997" y="32431"/>
                  </a:lnTo>
                  <a:cubicBezTo>
                    <a:pt x="261997" y="32431"/>
                    <a:pt x="259135" y="33385"/>
                    <a:pt x="259135" y="33385"/>
                  </a:cubicBezTo>
                  <a:lnTo>
                    <a:pt x="257545" y="35452"/>
                  </a:lnTo>
                  <a:lnTo>
                    <a:pt x="258658" y="36088"/>
                  </a:lnTo>
                  <a:lnTo>
                    <a:pt x="262791" y="36724"/>
                  </a:lnTo>
                  <a:close/>
                  <a:moveTo>
                    <a:pt x="357860" y="90458"/>
                  </a:moveTo>
                  <a:lnTo>
                    <a:pt x="357065" y="90935"/>
                  </a:lnTo>
                  <a:lnTo>
                    <a:pt x="354045" y="93320"/>
                  </a:lnTo>
                  <a:lnTo>
                    <a:pt x="353567" y="94115"/>
                  </a:lnTo>
                  <a:lnTo>
                    <a:pt x="353885" y="96976"/>
                  </a:lnTo>
                  <a:lnTo>
                    <a:pt x="355634" y="96341"/>
                  </a:lnTo>
                  <a:lnTo>
                    <a:pt x="358019" y="95387"/>
                  </a:lnTo>
                  <a:lnTo>
                    <a:pt x="359608" y="93956"/>
                  </a:lnTo>
                  <a:lnTo>
                    <a:pt x="359927" y="92684"/>
                  </a:lnTo>
                  <a:lnTo>
                    <a:pt x="358496" y="91571"/>
                  </a:lnTo>
                  <a:lnTo>
                    <a:pt x="358496" y="90935"/>
                  </a:lnTo>
                  <a:cubicBezTo>
                    <a:pt x="358496" y="90935"/>
                    <a:pt x="358019" y="90458"/>
                    <a:pt x="358019" y="90458"/>
                  </a:cubicBezTo>
                  <a:close/>
                  <a:moveTo>
                    <a:pt x="359927" y="86961"/>
                  </a:moveTo>
                  <a:lnTo>
                    <a:pt x="358178" y="87279"/>
                  </a:lnTo>
                  <a:lnTo>
                    <a:pt x="357224" y="88551"/>
                  </a:lnTo>
                  <a:lnTo>
                    <a:pt x="357224" y="89346"/>
                  </a:lnTo>
                  <a:cubicBezTo>
                    <a:pt x="357224" y="89346"/>
                    <a:pt x="360562" y="88392"/>
                    <a:pt x="360562" y="88392"/>
                  </a:cubicBezTo>
                  <a:lnTo>
                    <a:pt x="361516" y="87279"/>
                  </a:lnTo>
                  <a:lnTo>
                    <a:pt x="363106" y="86484"/>
                  </a:lnTo>
                  <a:lnTo>
                    <a:pt x="362471" y="86166"/>
                  </a:lnTo>
                  <a:lnTo>
                    <a:pt x="361834" y="86166"/>
                  </a:lnTo>
                  <a:cubicBezTo>
                    <a:pt x="361834" y="86166"/>
                    <a:pt x="360721" y="86484"/>
                    <a:pt x="360721" y="86484"/>
                  </a:cubicBezTo>
                  <a:lnTo>
                    <a:pt x="360086" y="86961"/>
                  </a:lnTo>
                  <a:close/>
                  <a:moveTo>
                    <a:pt x="233062" y="38155"/>
                  </a:moveTo>
                  <a:lnTo>
                    <a:pt x="234652" y="37519"/>
                  </a:lnTo>
                  <a:lnTo>
                    <a:pt x="234175" y="36883"/>
                  </a:lnTo>
                  <a:lnTo>
                    <a:pt x="231949" y="35611"/>
                  </a:lnTo>
                  <a:lnTo>
                    <a:pt x="229564" y="35611"/>
                  </a:lnTo>
                  <a:lnTo>
                    <a:pt x="228611" y="36724"/>
                  </a:lnTo>
                  <a:lnTo>
                    <a:pt x="230042" y="37678"/>
                  </a:lnTo>
                  <a:lnTo>
                    <a:pt x="232903" y="38314"/>
                  </a:lnTo>
                  <a:close/>
                  <a:moveTo>
                    <a:pt x="389020" y="112397"/>
                  </a:moveTo>
                  <a:lnTo>
                    <a:pt x="383614" y="105402"/>
                  </a:lnTo>
                  <a:lnTo>
                    <a:pt x="379322" y="103495"/>
                  </a:lnTo>
                  <a:lnTo>
                    <a:pt x="374394" y="103177"/>
                  </a:lnTo>
                  <a:lnTo>
                    <a:pt x="372486" y="103654"/>
                  </a:lnTo>
                  <a:lnTo>
                    <a:pt x="370261" y="105402"/>
                  </a:lnTo>
                  <a:lnTo>
                    <a:pt x="361040" y="104130"/>
                  </a:lnTo>
                  <a:lnTo>
                    <a:pt x="359132" y="104448"/>
                  </a:lnTo>
                  <a:lnTo>
                    <a:pt x="354204" y="106833"/>
                  </a:lnTo>
                  <a:lnTo>
                    <a:pt x="349752" y="106833"/>
                  </a:lnTo>
                  <a:cubicBezTo>
                    <a:pt x="349752" y="106833"/>
                    <a:pt x="346573" y="109218"/>
                    <a:pt x="346573" y="109218"/>
                  </a:cubicBezTo>
                  <a:lnTo>
                    <a:pt x="342599" y="106356"/>
                  </a:lnTo>
                  <a:lnTo>
                    <a:pt x="340213" y="105243"/>
                  </a:lnTo>
                  <a:lnTo>
                    <a:pt x="337511" y="103813"/>
                  </a:lnTo>
                  <a:lnTo>
                    <a:pt x="348162" y="103813"/>
                  </a:lnTo>
                  <a:cubicBezTo>
                    <a:pt x="348162" y="103813"/>
                    <a:pt x="350229" y="100156"/>
                    <a:pt x="350229" y="100156"/>
                  </a:cubicBezTo>
                  <a:lnTo>
                    <a:pt x="351819" y="96818"/>
                  </a:lnTo>
                  <a:lnTo>
                    <a:pt x="352455" y="93956"/>
                  </a:lnTo>
                  <a:lnTo>
                    <a:pt x="352455" y="93320"/>
                  </a:lnTo>
                  <a:cubicBezTo>
                    <a:pt x="352455" y="93320"/>
                    <a:pt x="353726" y="91253"/>
                    <a:pt x="353726" y="91253"/>
                  </a:cubicBezTo>
                  <a:lnTo>
                    <a:pt x="353726" y="89505"/>
                  </a:lnTo>
                  <a:cubicBezTo>
                    <a:pt x="353726" y="89505"/>
                    <a:pt x="354522" y="87756"/>
                    <a:pt x="354522" y="87756"/>
                  </a:cubicBezTo>
                  <a:lnTo>
                    <a:pt x="355952" y="86007"/>
                  </a:lnTo>
                  <a:lnTo>
                    <a:pt x="359608" y="84576"/>
                  </a:lnTo>
                  <a:lnTo>
                    <a:pt x="361040" y="81715"/>
                  </a:lnTo>
                  <a:lnTo>
                    <a:pt x="358655" y="79012"/>
                  </a:lnTo>
                  <a:lnTo>
                    <a:pt x="354680" y="75992"/>
                  </a:lnTo>
                  <a:lnTo>
                    <a:pt x="348322" y="74879"/>
                  </a:lnTo>
                  <a:lnTo>
                    <a:pt x="346096" y="73925"/>
                  </a:lnTo>
                  <a:lnTo>
                    <a:pt x="340213" y="67725"/>
                  </a:lnTo>
                  <a:lnTo>
                    <a:pt x="337988" y="66294"/>
                  </a:lnTo>
                  <a:lnTo>
                    <a:pt x="336875" y="68520"/>
                  </a:lnTo>
                  <a:lnTo>
                    <a:pt x="332900" y="68520"/>
                  </a:lnTo>
                  <a:cubicBezTo>
                    <a:pt x="332900" y="68520"/>
                    <a:pt x="333059" y="70268"/>
                    <a:pt x="333059" y="70268"/>
                  </a:cubicBezTo>
                  <a:lnTo>
                    <a:pt x="333854" y="71699"/>
                  </a:lnTo>
                  <a:lnTo>
                    <a:pt x="333854" y="73766"/>
                  </a:lnTo>
                  <a:cubicBezTo>
                    <a:pt x="333854" y="73766"/>
                    <a:pt x="333059" y="72494"/>
                    <a:pt x="333059" y="72494"/>
                  </a:cubicBezTo>
                  <a:lnTo>
                    <a:pt x="331787" y="71699"/>
                  </a:lnTo>
                  <a:lnTo>
                    <a:pt x="330992" y="70904"/>
                  </a:lnTo>
                  <a:lnTo>
                    <a:pt x="330992" y="69473"/>
                  </a:lnTo>
                  <a:cubicBezTo>
                    <a:pt x="330992" y="69473"/>
                    <a:pt x="328767" y="66930"/>
                    <a:pt x="328767" y="66930"/>
                  </a:cubicBezTo>
                  <a:lnTo>
                    <a:pt x="325746" y="64545"/>
                  </a:lnTo>
                  <a:lnTo>
                    <a:pt x="323997" y="63909"/>
                  </a:lnTo>
                  <a:lnTo>
                    <a:pt x="322726" y="63591"/>
                  </a:lnTo>
                  <a:lnTo>
                    <a:pt x="321771" y="63591"/>
                  </a:lnTo>
                  <a:cubicBezTo>
                    <a:pt x="321771" y="63591"/>
                    <a:pt x="321931" y="64545"/>
                    <a:pt x="321931" y="64545"/>
                  </a:cubicBezTo>
                  <a:lnTo>
                    <a:pt x="321295" y="66612"/>
                  </a:lnTo>
                  <a:lnTo>
                    <a:pt x="321771" y="68201"/>
                  </a:lnTo>
                  <a:lnTo>
                    <a:pt x="321295" y="68201"/>
                  </a:lnTo>
                  <a:cubicBezTo>
                    <a:pt x="321295" y="68201"/>
                    <a:pt x="320818" y="67566"/>
                    <a:pt x="320818" y="67566"/>
                  </a:cubicBezTo>
                  <a:lnTo>
                    <a:pt x="319864" y="66453"/>
                  </a:lnTo>
                  <a:lnTo>
                    <a:pt x="318910" y="68360"/>
                  </a:lnTo>
                  <a:lnTo>
                    <a:pt x="318274" y="69155"/>
                  </a:lnTo>
                  <a:lnTo>
                    <a:pt x="317797" y="69155"/>
                  </a:lnTo>
                  <a:cubicBezTo>
                    <a:pt x="317797" y="69155"/>
                    <a:pt x="317161" y="69473"/>
                    <a:pt x="317161" y="69473"/>
                  </a:cubicBezTo>
                  <a:lnTo>
                    <a:pt x="314777" y="65499"/>
                  </a:lnTo>
                  <a:lnTo>
                    <a:pt x="311439" y="58027"/>
                  </a:lnTo>
                  <a:lnTo>
                    <a:pt x="310485" y="57391"/>
                  </a:lnTo>
                  <a:lnTo>
                    <a:pt x="309053" y="56914"/>
                  </a:lnTo>
                  <a:lnTo>
                    <a:pt x="309053" y="58504"/>
                  </a:lnTo>
                  <a:cubicBezTo>
                    <a:pt x="309053" y="58504"/>
                    <a:pt x="309053" y="59776"/>
                    <a:pt x="309053" y="59776"/>
                  </a:cubicBezTo>
                  <a:lnTo>
                    <a:pt x="307623" y="61048"/>
                  </a:lnTo>
                  <a:lnTo>
                    <a:pt x="305079" y="61524"/>
                  </a:lnTo>
                  <a:lnTo>
                    <a:pt x="306351" y="60253"/>
                  </a:lnTo>
                  <a:lnTo>
                    <a:pt x="307305" y="57391"/>
                  </a:lnTo>
                  <a:lnTo>
                    <a:pt x="306669" y="54688"/>
                  </a:lnTo>
                  <a:lnTo>
                    <a:pt x="306033" y="53417"/>
                  </a:lnTo>
                  <a:lnTo>
                    <a:pt x="303808" y="51509"/>
                  </a:lnTo>
                  <a:lnTo>
                    <a:pt x="302854" y="51509"/>
                  </a:lnTo>
                  <a:cubicBezTo>
                    <a:pt x="302854" y="51509"/>
                    <a:pt x="302058" y="51032"/>
                    <a:pt x="302058" y="51032"/>
                  </a:cubicBezTo>
                  <a:lnTo>
                    <a:pt x="302058" y="48488"/>
                  </a:lnTo>
                  <a:cubicBezTo>
                    <a:pt x="302058" y="48488"/>
                    <a:pt x="299992" y="47852"/>
                    <a:pt x="299992" y="47852"/>
                  </a:cubicBezTo>
                  <a:lnTo>
                    <a:pt x="306351" y="46898"/>
                  </a:lnTo>
                  <a:lnTo>
                    <a:pt x="315413" y="47375"/>
                  </a:lnTo>
                  <a:lnTo>
                    <a:pt x="319706" y="44832"/>
                  </a:lnTo>
                  <a:lnTo>
                    <a:pt x="325270" y="44514"/>
                  </a:lnTo>
                  <a:lnTo>
                    <a:pt x="328608" y="43401"/>
                  </a:lnTo>
                  <a:lnTo>
                    <a:pt x="329880" y="41652"/>
                  </a:lnTo>
                  <a:lnTo>
                    <a:pt x="319387" y="42924"/>
                  </a:lnTo>
                  <a:lnTo>
                    <a:pt x="306192" y="41493"/>
                  </a:lnTo>
                  <a:lnTo>
                    <a:pt x="299197" y="42765"/>
                  </a:lnTo>
                  <a:lnTo>
                    <a:pt x="296654" y="42447"/>
                  </a:lnTo>
                  <a:lnTo>
                    <a:pt x="292202" y="42765"/>
                  </a:lnTo>
                  <a:lnTo>
                    <a:pt x="283458" y="44673"/>
                  </a:lnTo>
                  <a:lnTo>
                    <a:pt x="272648" y="44037"/>
                  </a:lnTo>
                  <a:lnTo>
                    <a:pt x="263268" y="44991"/>
                  </a:lnTo>
                  <a:lnTo>
                    <a:pt x="260565" y="44991"/>
                  </a:lnTo>
                  <a:cubicBezTo>
                    <a:pt x="260565" y="44991"/>
                    <a:pt x="261997" y="47534"/>
                    <a:pt x="261997" y="47534"/>
                  </a:cubicBezTo>
                  <a:lnTo>
                    <a:pt x="264540" y="46422"/>
                  </a:lnTo>
                  <a:lnTo>
                    <a:pt x="272966" y="47057"/>
                  </a:lnTo>
                  <a:lnTo>
                    <a:pt x="276781" y="48647"/>
                  </a:lnTo>
                  <a:lnTo>
                    <a:pt x="275350" y="49601"/>
                  </a:lnTo>
                  <a:lnTo>
                    <a:pt x="273761" y="50237"/>
                  </a:lnTo>
                  <a:lnTo>
                    <a:pt x="263586" y="49919"/>
                  </a:lnTo>
                  <a:lnTo>
                    <a:pt x="244508" y="60253"/>
                  </a:lnTo>
                  <a:lnTo>
                    <a:pt x="241806" y="60253"/>
                  </a:lnTo>
                  <a:cubicBezTo>
                    <a:pt x="241806" y="60253"/>
                    <a:pt x="239580" y="60888"/>
                    <a:pt x="239580" y="60888"/>
                  </a:cubicBezTo>
                  <a:lnTo>
                    <a:pt x="236559" y="60888"/>
                  </a:lnTo>
                  <a:cubicBezTo>
                    <a:pt x="236559" y="60888"/>
                    <a:pt x="231155" y="59617"/>
                    <a:pt x="231155" y="59617"/>
                  </a:cubicBezTo>
                  <a:lnTo>
                    <a:pt x="226226" y="58504"/>
                  </a:lnTo>
                  <a:lnTo>
                    <a:pt x="221456" y="56437"/>
                  </a:lnTo>
                  <a:lnTo>
                    <a:pt x="215893" y="55642"/>
                  </a:lnTo>
                  <a:lnTo>
                    <a:pt x="209057" y="49442"/>
                  </a:lnTo>
                  <a:lnTo>
                    <a:pt x="209057" y="48170"/>
                  </a:lnTo>
                  <a:cubicBezTo>
                    <a:pt x="209057" y="48170"/>
                    <a:pt x="208579" y="46580"/>
                    <a:pt x="208579" y="46580"/>
                  </a:cubicBezTo>
                  <a:lnTo>
                    <a:pt x="204447" y="44991"/>
                  </a:lnTo>
                  <a:lnTo>
                    <a:pt x="183143" y="45627"/>
                  </a:lnTo>
                  <a:lnTo>
                    <a:pt x="179009" y="46739"/>
                  </a:lnTo>
                  <a:lnTo>
                    <a:pt x="166132" y="48011"/>
                  </a:lnTo>
                  <a:lnTo>
                    <a:pt x="157865" y="49442"/>
                  </a:lnTo>
                  <a:lnTo>
                    <a:pt x="150234" y="48806"/>
                  </a:lnTo>
                  <a:lnTo>
                    <a:pt x="147532" y="46580"/>
                  </a:lnTo>
                  <a:lnTo>
                    <a:pt x="145784" y="43083"/>
                  </a:lnTo>
                  <a:lnTo>
                    <a:pt x="144988" y="39585"/>
                  </a:lnTo>
                  <a:lnTo>
                    <a:pt x="146578" y="37519"/>
                  </a:lnTo>
                  <a:lnTo>
                    <a:pt x="144988" y="35452"/>
                  </a:lnTo>
                  <a:lnTo>
                    <a:pt x="144512" y="32431"/>
                  </a:lnTo>
                  <a:lnTo>
                    <a:pt x="142921" y="29252"/>
                  </a:lnTo>
                  <a:lnTo>
                    <a:pt x="136722" y="24959"/>
                  </a:lnTo>
                  <a:lnTo>
                    <a:pt x="130680" y="21462"/>
                  </a:lnTo>
                  <a:lnTo>
                    <a:pt x="124162" y="20667"/>
                  </a:lnTo>
                  <a:lnTo>
                    <a:pt x="119074" y="19077"/>
                  </a:lnTo>
                  <a:lnTo>
                    <a:pt x="110649" y="19554"/>
                  </a:lnTo>
                  <a:lnTo>
                    <a:pt x="109377" y="20031"/>
                  </a:lnTo>
                  <a:lnTo>
                    <a:pt x="107628" y="20031"/>
                  </a:lnTo>
                  <a:cubicBezTo>
                    <a:pt x="107628" y="20031"/>
                    <a:pt x="105243" y="17805"/>
                    <a:pt x="105243" y="17805"/>
                  </a:cubicBezTo>
                  <a:lnTo>
                    <a:pt x="103813" y="14626"/>
                  </a:lnTo>
                  <a:lnTo>
                    <a:pt x="102382" y="10015"/>
                  </a:lnTo>
                  <a:lnTo>
                    <a:pt x="101746" y="5405"/>
                  </a:lnTo>
                  <a:lnTo>
                    <a:pt x="100952" y="3656"/>
                  </a:lnTo>
                  <a:lnTo>
                    <a:pt x="99361" y="1908"/>
                  </a:lnTo>
                  <a:lnTo>
                    <a:pt x="96818" y="0"/>
                  </a:lnTo>
                  <a:lnTo>
                    <a:pt x="93479" y="1272"/>
                  </a:lnTo>
                  <a:lnTo>
                    <a:pt x="91095" y="2385"/>
                  </a:lnTo>
                  <a:lnTo>
                    <a:pt x="89823" y="5087"/>
                  </a:lnTo>
                  <a:lnTo>
                    <a:pt x="88710" y="8426"/>
                  </a:lnTo>
                  <a:lnTo>
                    <a:pt x="90618" y="12877"/>
                  </a:lnTo>
                  <a:lnTo>
                    <a:pt x="90618" y="14308"/>
                  </a:lnTo>
                  <a:cubicBezTo>
                    <a:pt x="90618" y="14308"/>
                    <a:pt x="91412" y="15898"/>
                    <a:pt x="91412" y="15898"/>
                  </a:cubicBezTo>
                  <a:lnTo>
                    <a:pt x="99520" y="14467"/>
                  </a:lnTo>
                  <a:lnTo>
                    <a:pt x="102223" y="14467"/>
                  </a:lnTo>
                  <a:cubicBezTo>
                    <a:pt x="102223" y="14467"/>
                    <a:pt x="103495" y="18282"/>
                    <a:pt x="103495" y="18282"/>
                  </a:cubicBezTo>
                  <a:lnTo>
                    <a:pt x="102541" y="20190"/>
                  </a:lnTo>
                  <a:lnTo>
                    <a:pt x="100157" y="20985"/>
                  </a:lnTo>
                  <a:lnTo>
                    <a:pt x="95546" y="18441"/>
                  </a:lnTo>
                  <a:lnTo>
                    <a:pt x="94116" y="18759"/>
                  </a:lnTo>
                  <a:lnTo>
                    <a:pt x="92366" y="21462"/>
                  </a:lnTo>
                  <a:lnTo>
                    <a:pt x="90299" y="23052"/>
                  </a:lnTo>
                  <a:lnTo>
                    <a:pt x="81239" y="26231"/>
                  </a:lnTo>
                  <a:lnTo>
                    <a:pt x="73290" y="27821"/>
                  </a:lnTo>
                  <a:lnTo>
                    <a:pt x="60571" y="33862"/>
                  </a:lnTo>
                  <a:lnTo>
                    <a:pt x="54689" y="34816"/>
                  </a:lnTo>
                  <a:lnTo>
                    <a:pt x="55007" y="38473"/>
                  </a:lnTo>
                  <a:lnTo>
                    <a:pt x="52622" y="40062"/>
                  </a:lnTo>
                  <a:lnTo>
                    <a:pt x="53417" y="44514"/>
                  </a:lnTo>
                  <a:lnTo>
                    <a:pt x="54053" y="47057"/>
                  </a:lnTo>
                  <a:lnTo>
                    <a:pt x="55007" y="48965"/>
                  </a:lnTo>
                  <a:lnTo>
                    <a:pt x="57233" y="54847"/>
                  </a:lnTo>
                  <a:lnTo>
                    <a:pt x="60730" y="58345"/>
                  </a:lnTo>
                  <a:lnTo>
                    <a:pt x="62320" y="62001"/>
                  </a:lnTo>
                  <a:lnTo>
                    <a:pt x="65976" y="67248"/>
                  </a:lnTo>
                  <a:lnTo>
                    <a:pt x="66771" y="70904"/>
                  </a:lnTo>
                  <a:lnTo>
                    <a:pt x="65976" y="76468"/>
                  </a:lnTo>
                  <a:lnTo>
                    <a:pt x="65976" y="81079"/>
                  </a:lnTo>
                  <a:cubicBezTo>
                    <a:pt x="65976" y="81079"/>
                    <a:pt x="62320" y="84735"/>
                    <a:pt x="62320" y="84735"/>
                  </a:cubicBezTo>
                  <a:lnTo>
                    <a:pt x="61207" y="86484"/>
                  </a:lnTo>
                  <a:lnTo>
                    <a:pt x="59617" y="87438"/>
                  </a:lnTo>
                  <a:lnTo>
                    <a:pt x="52781" y="89664"/>
                  </a:lnTo>
                  <a:lnTo>
                    <a:pt x="50397" y="89664"/>
                  </a:lnTo>
                  <a:cubicBezTo>
                    <a:pt x="50397" y="89664"/>
                    <a:pt x="48489" y="89028"/>
                    <a:pt x="48489" y="89028"/>
                  </a:cubicBezTo>
                  <a:lnTo>
                    <a:pt x="46899" y="87279"/>
                  </a:lnTo>
                  <a:lnTo>
                    <a:pt x="45786" y="83940"/>
                  </a:lnTo>
                  <a:lnTo>
                    <a:pt x="46422" y="81397"/>
                  </a:lnTo>
                  <a:lnTo>
                    <a:pt x="45150" y="79966"/>
                  </a:lnTo>
                  <a:lnTo>
                    <a:pt x="43243" y="78853"/>
                  </a:lnTo>
                  <a:lnTo>
                    <a:pt x="40222" y="75197"/>
                  </a:lnTo>
                  <a:lnTo>
                    <a:pt x="39745" y="72653"/>
                  </a:lnTo>
                  <a:lnTo>
                    <a:pt x="36247" y="67566"/>
                  </a:lnTo>
                  <a:lnTo>
                    <a:pt x="40698" y="59140"/>
                  </a:lnTo>
                  <a:lnTo>
                    <a:pt x="42765" y="57391"/>
                  </a:lnTo>
                  <a:lnTo>
                    <a:pt x="45309" y="53099"/>
                  </a:lnTo>
                  <a:lnTo>
                    <a:pt x="48966" y="49442"/>
                  </a:lnTo>
                  <a:lnTo>
                    <a:pt x="51032" y="43242"/>
                  </a:lnTo>
                  <a:lnTo>
                    <a:pt x="51032" y="41334"/>
                  </a:lnTo>
                  <a:cubicBezTo>
                    <a:pt x="51032" y="41334"/>
                    <a:pt x="48330" y="38155"/>
                    <a:pt x="48330" y="38155"/>
                  </a:cubicBezTo>
                  <a:lnTo>
                    <a:pt x="47217" y="33544"/>
                  </a:lnTo>
                  <a:lnTo>
                    <a:pt x="48806" y="33544"/>
                  </a:lnTo>
                  <a:cubicBezTo>
                    <a:pt x="48806" y="33544"/>
                    <a:pt x="49760" y="33067"/>
                    <a:pt x="49760" y="33067"/>
                  </a:cubicBezTo>
                  <a:lnTo>
                    <a:pt x="45468" y="29570"/>
                  </a:lnTo>
                  <a:lnTo>
                    <a:pt x="44196" y="27980"/>
                  </a:lnTo>
                  <a:lnTo>
                    <a:pt x="41017" y="21462"/>
                  </a:lnTo>
                  <a:lnTo>
                    <a:pt x="40698" y="19554"/>
                  </a:lnTo>
                  <a:lnTo>
                    <a:pt x="40698" y="17011"/>
                  </a:lnTo>
                  <a:cubicBezTo>
                    <a:pt x="40698" y="17011"/>
                    <a:pt x="42130" y="15898"/>
                    <a:pt x="42130" y="15898"/>
                  </a:cubicBezTo>
                  <a:lnTo>
                    <a:pt x="43243" y="15262"/>
                  </a:lnTo>
                  <a:lnTo>
                    <a:pt x="54212" y="12559"/>
                  </a:lnTo>
                  <a:lnTo>
                    <a:pt x="56279" y="11446"/>
                  </a:lnTo>
                  <a:lnTo>
                    <a:pt x="58187" y="9698"/>
                  </a:lnTo>
                  <a:lnTo>
                    <a:pt x="58981" y="8267"/>
                  </a:lnTo>
                  <a:lnTo>
                    <a:pt x="58027" y="8585"/>
                  </a:lnTo>
                  <a:lnTo>
                    <a:pt x="56755" y="9380"/>
                  </a:lnTo>
                  <a:lnTo>
                    <a:pt x="52781" y="10810"/>
                  </a:lnTo>
                  <a:lnTo>
                    <a:pt x="47534" y="12241"/>
                  </a:lnTo>
                  <a:lnTo>
                    <a:pt x="40698" y="13990"/>
                  </a:lnTo>
                  <a:lnTo>
                    <a:pt x="39109" y="15898"/>
                  </a:lnTo>
                  <a:lnTo>
                    <a:pt x="32273" y="27662"/>
                  </a:lnTo>
                  <a:lnTo>
                    <a:pt x="26550" y="30047"/>
                  </a:lnTo>
                  <a:lnTo>
                    <a:pt x="24483" y="31796"/>
                  </a:lnTo>
                  <a:lnTo>
                    <a:pt x="22893" y="34021"/>
                  </a:lnTo>
                  <a:lnTo>
                    <a:pt x="19555" y="38155"/>
                  </a:lnTo>
                  <a:lnTo>
                    <a:pt x="18124" y="41334"/>
                  </a:lnTo>
                  <a:lnTo>
                    <a:pt x="14308" y="48170"/>
                  </a:lnTo>
                  <a:lnTo>
                    <a:pt x="12242" y="56755"/>
                  </a:lnTo>
                  <a:lnTo>
                    <a:pt x="11447" y="61524"/>
                  </a:lnTo>
                  <a:lnTo>
                    <a:pt x="10334" y="68520"/>
                  </a:lnTo>
                  <a:lnTo>
                    <a:pt x="8745" y="72017"/>
                  </a:lnTo>
                  <a:lnTo>
                    <a:pt x="6519" y="75355"/>
                  </a:lnTo>
                  <a:lnTo>
                    <a:pt x="4134" y="78535"/>
                  </a:lnTo>
                  <a:lnTo>
                    <a:pt x="2067" y="82033"/>
                  </a:lnTo>
                  <a:lnTo>
                    <a:pt x="318" y="84735"/>
                  </a:lnTo>
                  <a:lnTo>
                    <a:pt x="0" y="85689"/>
                  </a:lnTo>
                  <a:lnTo>
                    <a:pt x="796" y="86484"/>
                  </a:lnTo>
                  <a:lnTo>
                    <a:pt x="4928" y="85689"/>
                  </a:lnTo>
                  <a:lnTo>
                    <a:pt x="6519" y="84894"/>
                  </a:lnTo>
                  <a:lnTo>
                    <a:pt x="8745" y="83781"/>
                  </a:lnTo>
                  <a:lnTo>
                    <a:pt x="10175" y="84417"/>
                  </a:lnTo>
                  <a:lnTo>
                    <a:pt x="11606" y="87438"/>
                  </a:lnTo>
                  <a:lnTo>
                    <a:pt x="13195" y="87756"/>
                  </a:lnTo>
                  <a:lnTo>
                    <a:pt x="14627" y="87438"/>
                  </a:lnTo>
                  <a:lnTo>
                    <a:pt x="16216" y="88233"/>
                  </a:lnTo>
                  <a:lnTo>
                    <a:pt x="18283" y="95705"/>
                  </a:lnTo>
                  <a:lnTo>
                    <a:pt x="20031" y="102064"/>
                  </a:lnTo>
                  <a:lnTo>
                    <a:pt x="24006" y="106038"/>
                  </a:lnTo>
                  <a:lnTo>
                    <a:pt x="27186" y="109059"/>
                  </a:lnTo>
                  <a:lnTo>
                    <a:pt x="27980" y="111762"/>
                  </a:lnTo>
                  <a:lnTo>
                    <a:pt x="28775" y="115577"/>
                  </a:lnTo>
                  <a:lnTo>
                    <a:pt x="28775" y="117485"/>
                  </a:lnTo>
                  <a:cubicBezTo>
                    <a:pt x="28775" y="117485"/>
                    <a:pt x="27980" y="118598"/>
                    <a:pt x="27980" y="118598"/>
                  </a:cubicBezTo>
                  <a:lnTo>
                    <a:pt x="26391" y="120982"/>
                  </a:lnTo>
                  <a:lnTo>
                    <a:pt x="26073" y="125434"/>
                  </a:lnTo>
                  <a:lnTo>
                    <a:pt x="25754" y="126864"/>
                  </a:lnTo>
                  <a:lnTo>
                    <a:pt x="25437" y="130998"/>
                  </a:lnTo>
                  <a:lnTo>
                    <a:pt x="25437" y="133542"/>
                  </a:lnTo>
                  <a:cubicBezTo>
                    <a:pt x="25437" y="133542"/>
                    <a:pt x="26391" y="135608"/>
                    <a:pt x="26391" y="135608"/>
                  </a:cubicBezTo>
                  <a:lnTo>
                    <a:pt x="27821" y="136721"/>
                  </a:lnTo>
                  <a:lnTo>
                    <a:pt x="30683" y="137357"/>
                  </a:lnTo>
                  <a:lnTo>
                    <a:pt x="33227" y="137993"/>
                  </a:lnTo>
                  <a:lnTo>
                    <a:pt x="34657" y="141490"/>
                  </a:lnTo>
                  <a:lnTo>
                    <a:pt x="36724" y="145942"/>
                  </a:lnTo>
                  <a:lnTo>
                    <a:pt x="38950" y="147849"/>
                  </a:lnTo>
                  <a:lnTo>
                    <a:pt x="42289" y="149121"/>
                  </a:lnTo>
                  <a:lnTo>
                    <a:pt x="44673" y="148644"/>
                  </a:lnTo>
                  <a:lnTo>
                    <a:pt x="50078" y="147849"/>
                  </a:lnTo>
                  <a:lnTo>
                    <a:pt x="54848" y="147849"/>
                  </a:lnTo>
                  <a:cubicBezTo>
                    <a:pt x="54848" y="147849"/>
                    <a:pt x="61684" y="149280"/>
                    <a:pt x="61684" y="149280"/>
                  </a:cubicBezTo>
                  <a:lnTo>
                    <a:pt x="64228" y="149280"/>
                  </a:lnTo>
                  <a:cubicBezTo>
                    <a:pt x="64228" y="149280"/>
                    <a:pt x="67566" y="148962"/>
                    <a:pt x="67566" y="148962"/>
                  </a:cubicBezTo>
                  <a:lnTo>
                    <a:pt x="73448" y="146578"/>
                  </a:lnTo>
                  <a:lnTo>
                    <a:pt x="75515" y="146260"/>
                  </a:lnTo>
                  <a:lnTo>
                    <a:pt x="77900" y="146260"/>
                  </a:lnTo>
                  <a:cubicBezTo>
                    <a:pt x="77900" y="146260"/>
                    <a:pt x="81397" y="147691"/>
                    <a:pt x="81397" y="147691"/>
                  </a:cubicBezTo>
                  <a:lnTo>
                    <a:pt x="83304" y="148644"/>
                  </a:lnTo>
                  <a:lnTo>
                    <a:pt x="85689" y="149598"/>
                  </a:lnTo>
                  <a:lnTo>
                    <a:pt x="89187" y="150234"/>
                  </a:lnTo>
                  <a:lnTo>
                    <a:pt x="91412" y="150234"/>
                  </a:lnTo>
                  <a:cubicBezTo>
                    <a:pt x="91412" y="150234"/>
                    <a:pt x="93162" y="150075"/>
                    <a:pt x="93162" y="150075"/>
                  </a:cubicBezTo>
                  <a:lnTo>
                    <a:pt x="94116" y="150552"/>
                  </a:lnTo>
                  <a:lnTo>
                    <a:pt x="99520" y="157388"/>
                  </a:lnTo>
                  <a:lnTo>
                    <a:pt x="104290" y="163270"/>
                  </a:lnTo>
                  <a:lnTo>
                    <a:pt x="108423" y="168199"/>
                  </a:lnTo>
                  <a:lnTo>
                    <a:pt x="112875" y="173604"/>
                  </a:lnTo>
                  <a:lnTo>
                    <a:pt x="113192" y="173922"/>
                  </a:lnTo>
                  <a:lnTo>
                    <a:pt x="115259" y="173286"/>
                  </a:lnTo>
                  <a:lnTo>
                    <a:pt x="116531" y="173604"/>
                  </a:lnTo>
                  <a:lnTo>
                    <a:pt x="117803" y="174717"/>
                  </a:lnTo>
                  <a:lnTo>
                    <a:pt x="119870" y="174240"/>
                  </a:lnTo>
                  <a:lnTo>
                    <a:pt x="122891" y="172332"/>
                  </a:lnTo>
                  <a:lnTo>
                    <a:pt x="127342" y="172014"/>
                  </a:lnTo>
                  <a:lnTo>
                    <a:pt x="133065" y="173127"/>
                  </a:lnTo>
                  <a:lnTo>
                    <a:pt x="140696" y="173127"/>
                  </a:lnTo>
                  <a:cubicBezTo>
                    <a:pt x="140696" y="173127"/>
                    <a:pt x="150075" y="172014"/>
                    <a:pt x="150075" y="172014"/>
                  </a:cubicBezTo>
                  <a:lnTo>
                    <a:pt x="155957" y="170742"/>
                  </a:lnTo>
                  <a:lnTo>
                    <a:pt x="158183" y="169312"/>
                  </a:lnTo>
                  <a:lnTo>
                    <a:pt x="161999" y="169312"/>
                  </a:lnTo>
                  <a:cubicBezTo>
                    <a:pt x="161999" y="169312"/>
                    <a:pt x="166610" y="170742"/>
                    <a:pt x="166610" y="170742"/>
                  </a:cubicBezTo>
                  <a:lnTo>
                    <a:pt x="169153" y="172491"/>
                  </a:lnTo>
                  <a:lnTo>
                    <a:pt x="169471" y="174240"/>
                  </a:lnTo>
                  <a:lnTo>
                    <a:pt x="170425" y="176942"/>
                  </a:lnTo>
                  <a:lnTo>
                    <a:pt x="169471" y="179645"/>
                  </a:lnTo>
                  <a:lnTo>
                    <a:pt x="166610" y="182348"/>
                  </a:lnTo>
                  <a:lnTo>
                    <a:pt x="165019" y="185845"/>
                  </a:lnTo>
                  <a:lnTo>
                    <a:pt x="164702" y="190138"/>
                  </a:lnTo>
                  <a:lnTo>
                    <a:pt x="163271" y="193317"/>
                  </a:lnTo>
                  <a:lnTo>
                    <a:pt x="160568" y="195384"/>
                  </a:lnTo>
                  <a:lnTo>
                    <a:pt x="159455" y="198405"/>
                  </a:lnTo>
                  <a:lnTo>
                    <a:pt x="160091" y="202379"/>
                  </a:lnTo>
                  <a:lnTo>
                    <a:pt x="159774" y="208102"/>
                  </a:lnTo>
                  <a:lnTo>
                    <a:pt x="158661" y="215733"/>
                  </a:lnTo>
                  <a:lnTo>
                    <a:pt x="158661" y="220344"/>
                  </a:lnTo>
                  <a:lnTo>
                    <a:pt x="159774" y="221774"/>
                  </a:lnTo>
                  <a:lnTo>
                    <a:pt x="160250" y="223841"/>
                  </a:lnTo>
                  <a:lnTo>
                    <a:pt x="160250" y="226544"/>
                  </a:lnTo>
                  <a:cubicBezTo>
                    <a:pt x="160250" y="226544"/>
                    <a:pt x="160568" y="228928"/>
                    <a:pt x="160568" y="228928"/>
                  </a:cubicBezTo>
                  <a:lnTo>
                    <a:pt x="161999" y="232108"/>
                  </a:lnTo>
                  <a:lnTo>
                    <a:pt x="164066" y="238467"/>
                  </a:lnTo>
                  <a:lnTo>
                    <a:pt x="165814" y="241170"/>
                  </a:lnTo>
                  <a:lnTo>
                    <a:pt x="167245" y="242124"/>
                  </a:lnTo>
                  <a:lnTo>
                    <a:pt x="168676" y="243395"/>
                  </a:lnTo>
                  <a:lnTo>
                    <a:pt x="172968" y="249913"/>
                  </a:lnTo>
                  <a:lnTo>
                    <a:pt x="174081" y="251344"/>
                  </a:lnTo>
                  <a:lnTo>
                    <a:pt x="173763" y="252616"/>
                  </a:lnTo>
                  <a:lnTo>
                    <a:pt x="173287" y="253570"/>
                  </a:lnTo>
                  <a:lnTo>
                    <a:pt x="172809" y="254206"/>
                  </a:lnTo>
                  <a:lnTo>
                    <a:pt x="168199" y="258021"/>
                  </a:lnTo>
                  <a:lnTo>
                    <a:pt x="158978" y="266447"/>
                  </a:lnTo>
                  <a:lnTo>
                    <a:pt x="158183" y="267560"/>
                  </a:lnTo>
                  <a:lnTo>
                    <a:pt x="158183" y="269309"/>
                  </a:lnTo>
                  <a:cubicBezTo>
                    <a:pt x="158183" y="269309"/>
                    <a:pt x="160886" y="268196"/>
                    <a:pt x="160886" y="268196"/>
                  </a:cubicBezTo>
                  <a:lnTo>
                    <a:pt x="163748" y="269150"/>
                  </a:lnTo>
                  <a:lnTo>
                    <a:pt x="165178" y="269150"/>
                  </a:lnTo>
                  <a:cubicBezTo>
                    <a:pt x="165178" y="269150"/>
                    <a:pt x="165814" y="270104"/>
                    <a:pt x="165814" y="270104"/>
                  </a:cubicBezTo>
                  <a:lnTo>
                    <a:pt x="166610" y="272329"/>
                  </a:lnTo>
                  <a:lnTo>
                    <a:pt x="167564" y="272647"/>
                  </a:lnTo>
                  <a:lnTo>
                    <a:pt x="168994" y="273601"/>
                  </a:lnTo>
                  <a:lnTo>
                    <a:pt x="171697" y="275986"/>
                  </a:lnTo>
                  <a:lnTo>
                    <a:pt x="173922" y="278529"/>
                  </a:lnTo>
                  <a:lnTo>
                    <a:pt x="175672" y="279801"/>
                  </a:lnTo>
                  <a:lnTo>
                    <a:pt x="176943" y="280914"/>
                  </a:lnTo>
                  <a:lnTo>
                    <a:pt x="177261" y="282504"/>
                  </a:lnTo>
                  <a:lnTo>
                    <a:pt x="176784" y="284094"/>
                  </a:lnTo>
                  <a:lnTo>
                    <a:pt x="178215" y="287909"/>
                  </a:lnTo>
                  <a:lnTo>
                    <a:pt x="179169" y="289022"/>
                  </a:lnTo>
                  <a:lnTo>
                    <a:pt x="179646" y="290453"/>
                  </a:lnTo>
                  <a:lnTo>
                    <a:pt x="179169" y="291884"/>
                  </a:lnTo>
                  <a:lnTo>
                    <a:pt x="180441" y="293632"/>
                  </a:lnTo>
                  <a:lnTo>
                    <a:pt x="181712" y="296971"/>
                  </a:lnTo>
                  <a:lnTo>
                    <a:pt x="183302" y="301104"/>
                  </a:lnTo>
                  <a:lnTo>
                    <a:pt x="183302" y="303330"/>
                  </a:lnTo>
                  <a:cubicBezTo>
                    <a:pt x="183302" y="303330"/>
                    <a:pt x="184097" y="304443"/>
                    <a:pt x="184097" y="304443"/>
                  </a:cubicBezTo>
                  <a:lnTo>
                    <a:pt x="184892" y="307464"/>
                  </a:lnTo>
                  <a:lnTo>
                    <a:pt x="186164" y="310325"/>
                  </a:lnTo>
                  <a:lnTo>
                    <a:pt x="185845" y="312233"/>
                  </a:lnTo>
                  <a:lnTo>
                    <a:pt x="186482" y="314141"/>
                  </a:lnTo>
                  <a:lnTo>
                    <a:pt x="193794" y="320659"/>
                  </a:lnTo>
                  <a:lnTo>
                    <a:pt x="199200" y="325587"/>
                  </a:lnTo>
                  <a:lnTo>
                    <a:pt x="201584" y="327177"/>
                  </a:lnTo>
                  <a:lnTo>
                    <a:pt x="202856" y="327654"/>
                  </a:lnTo>
                  <a:lnTo>
                    <a:pt x="206036" y="327336"/>
                  </a:lnTo>
                  <a:lnTo>
                    <a:pt x="209851" y="326700"/>
                  </a:lnTo>
                  <a:lnTo>
                    <a:pt x="211600" y="326064"/>
                  </a:lnTo>
                  <a:lnTo>
                    <a:pt x="213667" y="324474"/>
                  </a:lnTo>
                  <a:lnTo>
                    <a:pt x="217005" y="322408"/>
                  </a:lnTo>
                  <a:lnTo>
                    <a:pt x="219708" y="321295"/>
                  </a:lnTo>
                  <a:lnTo>
                    <a:pt x="220821" y="321295"/>
                  </a:lnTo>
                  <a:cubicBezTo>
                    <a:pt x="220821" y="321295"/>
                    <a:pt x="221934" y="321453"/>
                    <a:pt x="221934" y="321453"/>
                  </a:cubicBezTo>
                  <a:lnTo>
                    <a:pt x="224160" y="322725"/>
                  </a:lnTo>
                  <a:lnTo>
                    <a:pt x="225431" y="325110"/>
                  </a:lnTo>
                  <a:lnTo>
                    <a:pt x="224319" y="327813"/>
                  </a:lnTo>
                  <a:lnTo>
                    <a:pt x="224319" y="329562"/>
                  </a:lnTo>
                  <a:cubicBezTo>
                    <a:pt x="224319" y="329562"/>
                    <a:pt x="226862" y="329562"/>
                    <a:pt x="226862" y="329562"/>
                  </a:cubicBezTo>
                  <a:lnTo>
                    <a:pt x="228770" y="326700"/>
                  </a:lnTo>
                  <a:lnTo>
                    <a:pt x="230042" y="324474"/>
                  </a:lnTo>
                  <a:lnTo>
                    <a:pt x="232744" y="322725"/>
                  </a:lnTo>
                  <a:lnTo>
                    <a:pt x="235447" y="320182"/>
                  </a:lnTo>
                  <a:lnTo>
                    <a:pt x="237354" y="317797"/>
                  </a:lnTo>
                  <a:lnTo>
                    <a:pt x="239580" y="316366"/>
                  </a:lnTo>
                  <a:lnTo>
                    <a:pt x="242919" y="314618"/>
                  </a:lnTo>
                  <a:lnTo>
                    <a:pt x="245621" y="313505"/>
                  </a:lnTo>
                  <a:lnTo>
                    <a:pt x="248166" y="313505"/>
                  </a:lnTo>
                  <a:cubicBezTo>
                    <a:pt x="248166" y="313505"/>
                    <a:pt x="250073" y="312392"/>
                    <a:pt x="250073" y="312392"/>
                  </a:cubicBezTo>
                  <a:lnTo>
                    <a:pt x="252457" y="310166"/>
                  </a:lnTo>
                  <a:lnTo>
                    <a:pt x="254048" y="308417"/>
                  </a:lnTo>
                  <a:lnTo>
                    <a:pt x="255161" y="307782"/>
                  </a:lnTo>
                  <a:lnTo>
                    <a:pt x="257545" y="307782"/>
                  </a:lnTo>
                  <a:cubicBezTo>
                    <a:pt x="257545" y="307782"/>
                    <a:pt x="260406" y="307782"/>
                    <a:pt x="260406" y="307782"/>
                  </a:cubicBezTo>
                  <a:lnTo>
                    <a:pt x="263268" y="305715"/>
                  </a:lnTo>
                  <a:lnTo>
                    <a:pt x="265812" y="303171"/>
                  </a:lnTo>
                  <a:lnTo>
                    <a:pt x="267242" y="298879"/>
                  </a:lnTo>
                  <a:lnTo>
                    <a:pt x="268196" y="295063"/>
                  </a:lnTo>
                  <a:lnTo>
                    <a:pt x="268992" y="294268"/>
                  </a:lnTo>
                  <a:lnTo>
                    <a:pt x="269945" y="293632"/>
                  </a:lnTo>
                  <a:lnTo>
                    <a:pt x="271058" y="293155"/>
                  </a:lnTo>
                  <a:lnTo>
                    <a:pt x="273761" y="292838"/>
                  </a:lnTo>
                  <a:lnTo>
                    <a:pt x="278371" y="290771"/>
                  </a:lnTo>
                  <a:lnTo>
                    <a:pt x="281551" y="288704"/>
                  </a:lnTo>
                  <a:lnTo>
                    <a:pt x="284571" y="288227"/>
                  </a:lnTo>
                  <a:lnTo>
                    <a:pt x="285525" y="287591"/>
                  </a:lnTo>
                  <a:lnTo>
                    <a:pt x="286638" y="285683"/>
                  </a:lnTo>
                  <a:lnTo>
                    <a:pt x="287114" y="282345"/>
                  </a:lnTo>
                  <a:lnTo>
                    <a:pt x="286638" y="280278"/>
                  </a:lnTo>
                  <a:lnTo>
                    <a:pt x="281073" y="279642"/>
                  </a:lnTo>
                  <a:lnTo>
                    <a:pt x="277417" y="279642"/>
                  </a:lnTo>
                  <a:cubicBezTo>
                    <a:pt x="277417" y="279642"/>
                    <a:pt x="271376" y="279166"/>
                    <a:pt x="271376" y="279166"/>
                  </a:cubicBezTo>
                  <a:lnTo>
                    <a:pt x="268514" y="278371"/>
                  </a:lnTo>
                  <a:lnTo>
                    <a:pt x="267879" y="277735"/>
                  </a:lnTo>
                  <a:lnTo>
                    <a:pt x="267879" y="277099"/>
                  </a:lnTo>
                  <a:cubicBezTo>
                    <a:pt x="267879" y="277099"/>
                    <a:pt x="268355" y="275668"/>
                    <a:pt x="268355" y="275668"/>
                  </a:cubicBezTo>
                  <a:lnTo>
                    <a:pt x="268992" y="272965"/>
                  </a:lnTo>
                  <a:lnTo>
                    <a:pt x="268196" y="269309"/>
                  </a:lnTo>
                  <a:lnTo>
                    <a:pt x="265175" y="263427"/>
                  </a:lnTo>
                  <a:lnTo>
                    <a:pt x="262950" y="257703"/>
                  </a:lnTo>
                  <a:lnTo>
                    <a:pt x="262632" y="253729"/>
                  </a:lnTo>
                  <a:lnTo>
                    <a:pt x="262632" y="249596"/>
                  </a:lnTo>
                  <a:cubicBezTo>
                    <a:pt x="262632" y="249596"/>
                    <a:pt x="262791" y="246893"/>
                    <a:pt x="262791" y="246893"/>
                  </a:cubicBezTo>
                  <a:lnTo>
                    <a:pt x="261201" y="244667"/>
                  </a:lnTo>
                  <a:lnTo>
                    <a:pt x="252776" y="237831"/>
                  </a:lnTo>
                  <a:lnTo>
                    <a:pt x="249914" y="234652"/>
                  </a:lnTo>
                  <a:lnTo>
                    <a:pt x="248960" y="232426"/>
                  </a:lnTo>
                  <a:lnTo>
                    <a:pt x="245621" y="228293"/>
                  </a:lnTo>
                  <a:lnTo>
                    <a:pt x="246416" y="227021"/>
                  </a:lnTo>
                  <a:lnTo>
                    <a:pt x="248324" y="227021"/>
                  </a:lnTo>
                  <a:cubicBezTo>
                    <a:pt x="248324" y="227021"/>
                    <a:pt x="249914" y="228133"/>
                    <a:pt x="249914" y="228133"/>
                  </a:cubicBezTo>
                  <a:lnTo>
                    <a:pt x="251344" y="230359"/>
                  </a:lnTo>
                  <a:lnTo>
                    <a:pt x="252457" y="230836"/>
                  </a:lnTo>
                  <a:lnTo>
                    <a:pt x="253889" y="230836"/>
                  </a:lnTo>
                  <a:cubicBezTo>
                    <a:pt x="253889" y="230836"/>
                    <a:pt x="261678" y="230836"/>
                    <a:pt x="261678" y="230836"/>
                  </a:cubicBezTo>
                  <a:lnTo>
                    <a:pt x="263427" y="231154"/>
                  </a:lnTo>
                  <a:lnTo>
                    <a:pt x="264540" y="231949"/>
                  </a:lnTo>
                  <a:lnTo>
                    <a:pt x="265494" y="232903"/>
                  </a:lnTo>
                  <a:lnTo>
                    <a:pt x="266925" y="235605"/>
                  </a:lnTo>
                  <a:lnTo>
                    <a:pt x="268355" y="236877"/>
                  </a:lnTo>
                  <a:lnTo>
                    <a:pt x="271376" y="236877"/>
                  </a:lnTo>
                  <a:cubicBezTo>
                    <a:pt x="271376" y="236877"/>
                    <a:pt x="276145" y="236877"/>
                    <a:pt x="276145" y="236877"/>
                  </a:cubicBezTo>
                  <a:lnTo>
                    <a:pt x="278848" y="236877"/>
                  </a:lnTo>
                  <a:cubicBezTo>
                    <a:pt x="278848" y="236877"/>
                    <a:pt x="280438" y="237354"/>
                    <a:pt x="280438" y="237354"/>
                  </a:cubicBezTo>
                  <a:lnTo>
                    <a:pt x="282504" y="237990"/>
                  </a:lnTo>
                  <a:lnTo>
                    <a:pt x="286797" y="236559"/>
                  </a:lnTo>
                  <a:lnTo>
                    <a:pt x="287910" y="236559"/>
                  </a:lnTo>
                  <a:cubicBezTo>
                    <a:pt x="287910" y="236559"/>
                    <a:pt x="289181" y="237195"/>
                    <a:pt x="289181" y="237195"/>
                  </a:cubicBezTo>
                  <a:lnTo>
                    <a:pt x="293792" y="241964"/>
                  </a:lnTo>
                  <a:lnTo>
                    <a:pt x="296335" y="244031"/>
                  </a:lnTo>
                  <a:lnTo>
                    <a:pt x="298561" y="246734"/>
                  </a:lnTo>
                  <a:lnTo>
                    <a:pt x="301741" y="246734"/>
                  </a:lnTo>
                  <a:cubicBezTo>
                    <a:pt x="301741" y="246734"/>
                    <a:pt x="304443" y="244508"/>
                    <a:pt x="304443" y="244508"/>
                  </a:cubicBezTo>
                  <a:lnTo>
                    <a:pt x="305079" y="236877"/>
                  </a:lnTo>
                  <a:lnTo>
                    <a:pt x="305874" y="234652"/>
                  </a:lnTo>
                  <a:lnTo>
                    <a:pt x="307146" y="234016"/>
                  </a:lnTo>
                  <a:lnTo>
                    <a:pt x="308736" y="234016"/>
                  </a:lnTo>
                  <a:cubicBezTo>
                    <a:pt x="308736" y="234016"/>
                    <a:pt x="310644" y="232744"/>
                    <a:pt x="310644" y="232744"/>
                  </a:cubicBezTo>
                  <a:lnTo>
                    <a:pt x="312711" y="231154"/>
                  </a:lnTo>
                  <a:lnTo>
                    <a:pt x="314459" y="230677"/>
                  </a:lnTo>
                  <a:lnTo>
                    <a:pt x="321931" y="232267"/>
                  </a:lnTo>
                  <a:lnTo>
                    <a:pt x="323997" y="231472"/>
                  </a:lnTo>
                  <a:lnTo>
                    <a:pt x="331470" y="229405"/>
                  </a:lnTo>
                  <a:lnTo>
                    <a:pt x="339101" y="226862"/>
                  </a:lnTo>
                  <a:lnTo>
                    <a:pt x="341326" y="223523"/>
                  </a:lnTo>
                  <a:lnTo>
                    <a:pt x="344506" y="222569"/>
                  </a:lnTo>
                  <a:lnTo>
                    <a:pt x="347049" y="220185"/>
                  </a:lnTo>
                  <a:lnTo>
                    <a:pt x="349116" y="220503"/>
                  </a:lnTo>
                  <a:lnTo>
                    <a:pt x="352137" y="220503"/>
                  </a:lnTo>
                  <a:cubicBezTo>
                    <a:pt x="352137" y="220503"/>
                    <a:pt x="354045" y="220185"/>
                    <a:pt x="354045" y="220185"/>
                  </a:cubicBezTo>
                  <a:lnTo>
                    <a:pt x="354998" y="219708"/>
                  </a:lnTo>
                  <a:lnTo>
                    <a:pt x="356111" y="218595"/>
                  </a:lnTo>
                  <a:lnTo>
                    <a:pt x="357860" y="215415"/>
                  </a:lnTo>
                  <a:lnTo>
                    <a:pt x="359927" y="214143"/>
                  </a:lnTo>
                  <a:lnTo>
                    <a:pt x="362629" y="212872"/>
                  </a:lnTo>
                  <a:lnTo>
                    <a:pt x="364378" y="211282"/>
                  </a:lnTo>
                  <a:lnTo>
                    <a:pt x="365809" y="209374"/>
                  </a:lnTo>
                  <a:lnTo>
                    <a:pt x="366445" y="207784"/>
                  </a:lnTo>
                  <a:lnTo>
                    <a:pt x="366445" y="206512"/>
                  </a:lnTo>
                  <a:cubicBezTo>
                    <a:pt x="366445" y="206512"/>
                    <a:pt x="365490" y="203969"/>
                    <a:pt x="365490" y="203969"/>
                  </a:cubicBezTo>
                  <a:lnTo>
                    <a:pt x="364378" y="201584"/>
                  </a:lnTo>
                  <a:lnTo>
                    <a:pt x="363266" y="200789"/>
                  </a:lnTo>
                  <a:lnTo>
                    <a:pt x="362471" y="200471"/>
                  </a:lnTo>
                  <a:lnTo>
                    <a:pt x="356430" y="193794"/>
                  </a:lnTo>
                  <a:lnTo>
                    <a:pt x="350229" y="186958"/>
                  </a:lnTo>
                  <a:lnTo>
                    <a:pt x="344188" y="180281"/>
                  </a:lnTo>
                  <a:lnTo>
                    <a:pt x="343711" y="179327"/>
                  </a:lnTo>
                  <a:lnTo>
                    <a:pt x="346255" y="176148"/>
                  </a:lnTo>
                  <a:lnTo>
                    <a:pt x="348481" y="173922"/>
                  </a:lnTo>
                  <a:lnTo>
                    <a:pt x="350388" y="172650"/>
                  </a:lnTo>
                  <a:lnTo>
                    <a:pt x="351342" y="171537"/>
                  </a:lnTo>
                  <a:lnTo>
                    <a:pt x="350706" y="166609"/>
                  </a:lnTo>
                  <a:lnTo>
                    <a:pt x="350706" y="164860"/>
                  </a:lnTo>
                  <a:cubicBezTo>
                    <a:pt x="350706" y="164860"/>
                    <a:pt x="349911" y="162953"/>
                    <a:pt x="349911" y="162953"/>
                  </a:cubicBezTo>
                  <a:lnTo>
                    <a:pt x="349275" y="160727"/>
                  </a:lnTo>
                  <a:lnTo>
                    <a:pt x="350070" y="158978"/>
                  </a:lnTo>
                  <a:lnTo>
                    <a:pt x="351024" y="157706"/>
                  </a:lnTo>
                  <a:lnTo>
                    <a:pt x="352137" y="157229"/>
                  </a:lnTo>
                  <a:lnTo>
                    <a:pt x="354998" y="156752"/>
                  </a:lnTo>
                  <a:lnTo>
                    <a:pt x="356906" y="156752"/>
                  </a:lnTo>
                  <a:cubicBezTo>
                    <a:pt x="356906" y="156752"/>
                    <a:pt x="357542" y="155798"/>
                    <a:pt x="357542" y="155798"/>
                  </a:cubicBezTo>
                  <a:lnTo>
                    <a:pt x="358655" y="155004"/>
                  </a:lnTo>
                  <a:lnTo>
                    <a:pt x="360086" y="155004"/>
                  </a:lnTo>
                  <a:cubicBezTo>
                    <a:pt x="360086" y="155004"/>
                    <a:pt x="363106" y="155481"/>
                    <a:pt x="363106" y="155481"/>
                  </a:cubicBezTo>
                  <a:lnTo>
                    <a:pt x="364378" y="154368"/>
                  </a:lnTo>
                  <a:lnTo>
                    <a:pt x="366763" y="152937"/>
                  </a:lnTo>
                  <a:lnTo>
                    <a:pt x="372168" y="150393"/>
                  </a:lnTo>
                  <a:lnTo>
                    <a:pt x="373439" y="148804"/>
                  </a:lnTo>
                  <a:lnTo>
                    <a:pt x="374235" y="146260"/>
                  </a:lnTo>
                  <a:lnTo>
                    <a:pt x="374235" y="144988"/>
                  </a:lnTo>
                  <a:cubicBezTo>
                    <a:pt x="374235" y="144988"/>
                    <a:pt x="373599" y="144511"/>
                    <a:pt x="373599" y="144511"/>
                  </a:cubicBezTo>
                  <a:lnTo>
                    <a:pt x="372168" y="144034"/>
                  </a:lnTo>
                  <a:lnTo>
                    <a:pt x="370101" y="144034"/>
                  </a:lnTo>
                  <a:cubicBezTo>
                    <a:pt x="370101" y="144034"/>
                    <a:pt x="368353" y="144670"/>
                    <a:pt x="368353" y="144670"/>
                  </a:cubicBezTo>
                  <a:lnTo>
                    <a:pt x="366603" y="144352"/>
                  </a:lnTo>
                  <a:lnTo>
                    <a:pt x="365173" y="142762"/>
                  </a:lnTo>
                  <a:lnTo>
                    <a:pt x="365173" y="141490"/>
                  </a:lnTo>
                  <a:cubicBezTo>
                    <a:pt x="365173" y="141490"/>
                    <a:pt x="365968" y="139583"/>
                    <a:pt x="365968" y="139583"/>
                  </a:cubicBezTo>
                  <a:lnTo>
                    <a:pt x="365490" y="138311"/>
                  </a:lnTo>
                  <a:lnTo>
                    <a:pt x="362788" y="134495"/>
                  </a:lnTo>
                  <a:lnTo>
                    <a:pt x="362788" y="133383"/>
                  </a:lnTo>
                  <a:cubicBezTo>
                    <a:pt x="362788" y="133383"/>
                    <a:pt x="364855" y="131634"/>
                    <a:pt x="364855" y="131634"/>
                  </a:cubicBezTo>
                  <a:lnTo>
                    <a:pt x="365968" y="130203"/>
                  </a:lnTo>
                  <a:lnTo>
                    <a:pt x="367557" y="126705"/>
                  </a:lnTo>
                  <a:lnTo>
                    <a:pt x="368829" y="125593"/>
                  </a:lnTo>
                  <a:lnTo>
                    <a:pt x="372645" y="125116"/>
                  </a:lnTo>
                  <a:lnTo>
                    <a:pt x="373599" y="124321"/>
                  </a:lnTo>
                  <a:lnTo>
                    <a:pt x="375506" y="122413"/>
                  </a:lnTo>
                  <a:lnTo>
                    <a:pt x="378369" y="120346"/>
                  </a:lnTo>
                  <a:lnTo>
                    <a:pt x="382501" y="118598"/>
                  </a:lnTo>
                  <a:lnTo>
                    <a:pt x="383773" y="115418"/>
                  </a:lnTo>
                  <a:lnTo>
                    <a:pt x="384568" y="114623"/>
                  </a:lnTo>
                  <a:lnTo>
                    <a:pt x="387907" y="113033"/>
                  </a:lnTo>
                  <a:lnTo>
                    <a:pt x="388542" y="112079"/>
                  </a:lnTo>
                  <a:lnTo>
                    <a:pt x="388542" y="11128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5" name="Freeform: Shape 5114">
              <a:extLst>
                <a:ext uri="{FF2B5EF4-FFF2-40B4-BE49-F238E27FC236}">
                  <a16:creationId xmlns:a16="http://schemas.microsoft.com/office/drawing/2014/main" id="{38B6A71F-DC2E-C112-F3CA-CE4B97C91291}"/>
                </a:ext>
              </a:extLst>
            </p:cNvPr>
            <p:cNvSpPr/>
            <p:nvPr/>
          </p:nvSpPr>
          <p:spPr>
            <a:xfrm>
              <a:off x="10471236" y="3546801"/>
              <a:ext cx="6199" cy="19395"/>
            </a:xfrm>
            <a:custGeom>
              <a:avLst/>
              <a:gdLst>
                <a:gd name="connsiteX0" fmla="*/ 4292 w 6199"/>
                <a:gd name="connsiteY0" fmla="*/ 9221 h 19395"/>
                <a:gd name="connsiteX1" fmla="*/ 4292 w 6199"/>
                <a:gd name="connsiteY1" fmla="*/ 9221 h 19395"/>
                <a:gd name="connsiteX2" fmla="*/ 4292 w 6199"/>
                <a:gd name="connsiteY2" fmla="*/ 9062 h 19395"/>
                <a:gd name="connsiteX3" fmla="*/ 3974 w 6199"/>
                <a:gd name="connsiteY3" fmla="*/ 9380 h 19395"/>
                <a:gd name="connsiteX4" fmla="*/ 3179 w 6199"/>
                <a:gd name="connsiteY4" fmla="*/ 9857 h 19395"/>
                <a:gd name="connsiteX5" fmla="*/ 2861 w 6199"/>
                <a:gd name="connsiteY5" fmla="*/ 9857 h 19395"/>
                <a:gd name="connsiteX6" fmla="*/ 2861 w 6199"/>
                <a:gd name="connsiteY6" fmla="*/ 10175 h 19395"/>
                <a:gd name="connsiteX7" fmla="*/ 3021 w 6199"/>
                <a:gd name="connsiteY7" fmla="*/ 10175 h 19395"/>
                <a:gd name="connsiteX8" fmla="*/ 3021 w 6199"/>
                <a:gd name="connsiteY8" fmla="*/ 10652 h 19395"/>
                <a:gd name="connsiteX9" fmla="*/ 2384 w 6199"/>
                <a:gd name="connsiteY9" fmla="*/ 10652 h 19395"/>
                <a:gd name="connsiteX10" fmla="*/ 1908 w 6199"/>
                <a:gd name="connsiteY10" fmla="*/ 10652 h 19395"/>
                <a:gd name="connsiteX11" fmla="*/ 1908 w 6199"/>
                <a:gd name="connsiteY11" fmla="*/ 10652 h 19395"/>
                <a:gd name="connsiteX12" fmla="*/ 2225 w 6199"/>
                <a:gd name="connsiteY12" fmla="*/ 10810 h 19395"/>
                <a:gd name="connsiteX13" fmla="*/ 2543 w 6199"/>
                <a:gd name="connsiteY13" fmla="*/ 10810 h 19395"/>
                <a:gd name="connsiteX14" fmla="*/ 2702 w 6199"/>
                <a:gd name="connsiteY14" fmla="*/ 10969 h 19395"/>
                <a:gd name="connsiteX15" fmla="*/ 2702 w 6199"/>
                <a:gd name="connsiteY15" fmla="*/ 10969 h 19395"/>
                <a:gd name="connsiteX16" fmla="*/ 2861 w 6199"/>
                <a:gd name="connsiteY16" fmla="*/ 10969 h 19395"/>
                <a:gd name="connsiteX17" fmla="*/ 2702 w 6199"/>
                <a:gd name="connsiteY17" fmla="*/ 10969 h 19395"/>
                <a:gd name="connsiteX18" fmla="*/ 3179 w 6199"/>
                <a:gd name="connsiteY18" fmla="*/ 10652 h 19395"/>
                <a:gd name="connsiteX19" fmla="*/ 3656 w 6199"/>
                <a:gd name="connsiteY19" fmla="*/ 9857 h 19395"/>
                <a:gd name="connsiteX20" fmla="*/ 4133 w 6199"/>
                <a:gd name="connsiteY20" fmla="*/ 9539 h 19395"/>
                <a:gd name="connsiteX21" fmla="*/ 4133 w 6199"/>
                <a:gd name="connsiteY21" fmla="*/ 9539 h 19395"/>
                <a:gd name="connsiteX22" fmla="*/ 4133 w 6199"/>
                <a:gd name="connsiteY22" fmla="*/ 9380 h 19395"/>
                <a:gd name="connsiteX23" fmla="*/ 795 w 6199"/>
                <a:gd name="connsiteY23" fmla="*/ 18123 h 19395"/>
                <a:gd name="connsiteX24" fmla="*/ 636 w 6199"/>
                <a:gd name="connsiteY24" fmla="*/ 18123 h 19395"/>
                <a:gd name="connsiteX25" fmla="*/ 317 w 6199"/>
                <a:gd name="connsiteY25" fmla="*/ 18282 h 19395"/>
                <a:gd name="connsiteX26" fmla="*/ 317 w 6199"/>
                <a:gd name="connsiteY26" fmla="*/ 18600 h 19395"/>
                <a:gd name="connsiteX27" fmla="*/ 317 w 6199"/>
                <a:gd name="connsiteY27" fmla="*/ 18918 h 19395"/>
                <a:gd name="connsiteX28" fmla="*/ 317 w 6199"/>
                <a:gd name="connsiteY28" fmla="*/ 18918 h 19395"/>
                <a:gd name="connsiteX29" fmla="*/ 0 w 6199"/>
                <a:gd name="connsiteY29" fmla="*/ 19236 h 19395"/>
                <a:gd name="connsiteX30" fmla="*/ 0 w 6199"/>
                <a:gd name="connsiteY30" fmla="*/ 19236 h 19395"/>
                <a:gd name="connsiteX31" fmla="*/ 317 w 6199"/>
                <a:gd name="connsiteY31" fmla="*/ 19395 h 19395"/>
                <a:gd name="connsiteX32" fmla="*/ 636 w 6199"/>
                <a:gd name="connsiteY32" fmla="*/ 19395 h 19395"/>
                <a:gd name="connsiteX33" fmla="*/ 795 w 6199"/>
                <a:gd name="connsiteY33" fmla="*/ 19236 h 19395"/>
                <a:gd name="connsiteX34" fmla="*/ 795 w 6199"/>
                <a:gd name="connsiteY34" fmla="*/ 18918 h 19395"/>
                <a:gd name="connsiteX35" fmla="*/ 1113 w 6199"/>
                <a:gd name="connsiteY35" fmla="*/ 18759 h 19395"/>
                <a:gd name="connsiteX36" fmla="*/ 1113 w 6199"/>
                <a:gd name="connsiteY36" fmla="*/ 18759 h 19395"/>
                <a:gd name="connsiteX37" fmla="*/ 1113 w 6199"/>
                <a:gd name="connsiteY37" fmla="*/ 18282 h 19395"/>
                <a:gd name="connsiteX38" fmla="*/ 1113 w 6199"/>
                <a:gd name="connsiteY38" fmla="*/ 18282 h 19395"/>
                <a:gd name="connsiteX39" fmla="*/ 6041 w 6199"/>
                <a:gd name="connsiteY39" fmla="*/ 159 h 19395"/>
                <a:gd name="connsiteX40" fmla="*/ 4769 w 6199"/>
                <a:gd name="connsiteY40" fmla="*/ 159 h 19395"/>
                <a:gd name="connsiteX41" fmla="*/ 3497 w 6199"/>
                <a:gd name="connsiteY41" fmla="*/ 954 h 19395"/>
                <a:gd name="connsiteX42" fmla="*/ 2225 w 6199"/>
                <a:gd name="connsiteY42" fmla="*/ 2226 h 19395"/>
                <a:gd name="connsiteX43" fmla="*/ 1908 w 6199"/>
                <a:gd name="connsiteY43" fmla="*/ 4451 h 19395"/>
                <a:gd name="connsiteX44" fmla="*/ 3974 w 6199"/>
                <a:gd name="connsiteY44" fmla="*/ 6359 h 19395"/>
                <a:gd name="connsiteX45" fmla="*/ 4769 w 6199"/>
                <a:gd name="connsiteY45" fmla="*/ 5882 h 19395"/>
                <a:gd name="connsiteX46" fmla="*/ 5882 w 6199"/>
                <a:gd name="connsiteY46" fmla="*/ 4610 h 19395"/>
                <a:gd name="connsiteX47" fmla="*/ 6199 w 6199"/>
                <a:gd name="connsiteY47" fmla="*/ 1908 h 19395"/>
                <a:gd name="connsiteX48" fmla="*/ 5723 w 6199"/>
                <a:gd name="connsiteY48" fmla="*/ 0 h 1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199" h="19395">
                  <a:moveTo>
                    <a:pt x="4292" y="9221"/>
                  </a:moveTo>
                  <a:lnTo>
                    <a:pt x="4292" y="9221"/>
                  </a:lnTo>
                  <a:cubicBezTo>
                    <a:pt x="4292" y="9221"/>
                    <a:pt x="4292" y="9062"/>
                    <a:pt x="4292" y="9062"/>
                  </a:cubicBezTo>
                  <a:lnTo>
                    <a:pt x="3974" y="9380"/>
                  </a:lnTo>
                  <a:lnTo>
                    <a:pt x="3179" y="9857"/>
                  </a:lnTo>
                  <a:lnTo>
                    <a:pt x="2861" y="9857"/>
                  </a:lnTo>
                  <a:cubicBezTo>
                    <a:pt x="2861" y="9857"/>
                    <a:pt x="2861" y="10175"/>
                    <a:pt x="2861" y="10175"/>
                  </a:cubicBezTo>
                  <a:lnTo>
                    <a:pt x="3021" y="10175"/>
                  </a:lnTo>
                  <a:cubicBezTo>
                    <a:pt x="3021" y="10175"/>
                    <a:pt x="3021" y="10652"/>
                    <a:pt x="3021" y="10652"/>
                  </a:cubicBezTo>
                  <a:lnTo>
                    <a:pt x="2384" y="10652"/>
                  </a:lnTo>
                  <a:cubicBezTo>
                    <a:pt x="2384" y="10652"/>
                    <a:pt x="1908" y="10652"/>
                    <a:pt x="1908" y="10652"/>
                  </a:cubicBezTo>
                  <a:lnTo>
                    <a:pt x="1908" y="10652"/>
                  </a:lnTo>
                  <a:cubicBezTo>
                    <a:pt x="1908" y="10652"/>
                    <a:pt x="2225" y="10810"/>
                    <a:pt x="2225" y="10810"/>
                  </a:cubicBezTo>
                  <a:lnTo>
                    <a:pt x="2543" y="10810"/>
                  </a:lnTo>
                  <a:cubicBezTo>
                    <a:pt x="2543" y="10810"/>
                    <a:pt x="2702" y="10969"/>
                    <a:pt x="2702" y="10969"/>
                  </a:cubicBezTo>
                  <a:lnTo>
                    <a:pt x="2702" y="10969"/>
                  </a:lnTo>
                  <a:cubicBezTo>
                    <a:pt x="2702" y="10969"/>
                    <a:pt x="2861" y="10969"/>
                    <a:pt x="2861" y="10969"/>
                  </a:cubicBezTo>
                  <a:lnTo>
                    <a:pt x="2702" y="10969"/>
                  </a:lnTo>
                  <a:lnTo>
                    <a:pt x="3179" y="10652"/>
                  </a:lnTo>
                  <a:lnTo>
                    <a:pt x="3656" y="9857"/>
                  </a:lnTo>
                  <a:lnTo>
                    <a:pt x="4133" y="9539"/>
                  </a:lnTo>
                  <a:lnTo>
                    <a:pt x="4133" y="9539"/>
                  </a:lnTo>
                  <a:cubicBezTo>
                    <a:pt x="4133" y="9539"/>
                    <a:pt x="4133" y="9380"/>
                    <a:pt x="4133" y="9380"/>
                  </a:cubicBezTo>
                  <a:close/>
                  <a:moveTo>
                    <a:pt x="795" y="18123"/>
                  </a:moveTo>
                  <a:lnTo>
                    <a:pt x="636" y="18123"/>
                  </a:lnTo>
                  <a:cubicBezTo>
                    <a:pt x="636" y="18123"/>
                    <a:pt x="317" y="18282"/>
                    <a:pt x="317" y="18282"/>
                  </a:cubicBezTo>
                  <a:lnTo>
                    <a:pt x="317" y="18600"/>
                  </a:lnTo>
                  <a:cubicBezTo>
                    <a:pt x="317" y="18600"/>
                    <a:pt x="317" y="18918"/>
                    <a:pt x="317" y="18918"/>
                  </a:cubicBezTo>
                  <a:lnTo>
                    <a:pt x="317" y="18918"/>
                  </a:lnTo>
                  <a:cubicBezTo>
                    <a:pt x="317" y="18918"/>
                    <a:pt x="0" y="19236"/>
                    <a:pt x="0" y="19236"/>
                  </a:cubicBezTo>
                  <a:lnTo>
                    <a:pt x="0" y="19236"/>
                  </a:lnTo>
                  <a:cubicBezTo>
                    <a:pt x="0" y="19236"/>
                    <a:pt x="317" y="19395"/>
                    <a:pt x="317" y="19395"/>
                  </a:cubicBezTo>
                  <a:lnTo>
                    <a:pt x="636" y="19395"/>
                  </a:lnTo>
                  <a:cubicBezTo>
                    <a:pt x="636" y="19395"/>
                    <a:pt x="795" y="19236"/>
                    <a:pt x="795" y="19236"/>
                  </a:cubicBezTo>
                  <a:lnTo>
                    <a:pt x="795" y="18918"/>
                  </a:lnTo>
                  <a:cubicBezTo>
                    <a:pt x="795" y="18918"/>
                    <a:pt x="1113" y="18759"/>
                    <a:pt x="1113" y="18759"/>
                  </a:cubicBezTo>
                  <a:lnTo>
                    <a:pt x="1113" y="18759"/>
                  </a:lnTo>
                  <a:cubicBezTo>
                    <a:pt x="1113" y="18759"/>
                    <a:pt x="1113" y="18282"/>
                    <a:pt x="1113" y="18282"/>
                  </a:cubicBezTo>
                  <a:lnTo>
                    <a:pt x="1113" y="18282"/>
                  </a:lnTo>
                  <a:close/>
                  <a:moveTo>
                    <a:pt x="6041" y="159"/>
                  </a:moveTo>
                  <a:lnTo>
                    <a:pt x="4769" y="159"/>
                  </a:lnTo>
                  <a:cubicBezTo>
                    <a:pt x="4769" y="159"/>
                    <a:pt x="3497" y="954"/>
                    <a:pt x="3497" y="954"/>
                  </a:cubicBezTo>
                  <a:lnTo>
                    <a:pt x="2225" y="2226"/>
                  </a:lnTo>
                  <a:lnTo>
                    <a:pt x="1908" y="4451"/>
                  </a:lnTo>
                  <a:lnTo>
                    <a:pt x="3974" y="6359"/>
                  </a:lnTo>
                  <a:lnTo>
                    <a:pt x="4769" y="5882"/>
                  </a:lnTo>
                  <a:lnTo>
                    <a:pt x="5882" y="4610"/>
                  </a:lnTo>
                  <a:lnTo>
                    <a:pt x="6199" y="1908"/>
                  </a:lnTo>
                  <a:lnTo>
                    <a:pt x="572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6" name="Freeform: Shape 5115">
              <a:extLst>
                <a:ext uri="{FF2B5EF4-FFF2-40B4-BE49-F238E27FC236}">
                  <a16:creationId xmlns:a16="http://schemas.microsoft.com/office/drawing/2014/main" id="{24D5ED9E-85CF-126A-C186-378B3937CADE}"/>
                </a:ext>
              </a:extLst>
            </p:cNvPr>
            <p:cNvSpPr/>
            <p:nvPr/>
          </p:nvSpPr>
          <p:spPr>
            <a:xfrm>
              <a:off x="1549226" y="2658431"/>
              <a:ext cx="317" cy="318"/>
            </a:xfrm>
            <a:custGeom>
              <a:avLst/>
              <a:gdLst>
                <a:gd name="connsiteX0" fmla="*/ 318 w 317"/>
                <a:gd name="connsiteY0" fmla="*/ 0 h 318"/>
                <a:gd name="connsiteX1" fmla="*/ 159 w 317"/>
                <a:gd name="connsiteY1" fmla="*/ 159 h 318"/>
                <a:gd name="connsiteX2" fmla="*/ 0 w 317"/>
                <a:gd name="connsiteY2" fmla="*/ 318 h 318"/>
                <a:gd name="connsiteX3" fmla="*/ 159 w 317"/>
                <a:gd name="connsiteY3" fmla="*/ 318 h 318"/>
                <a:gd name="connsiteX4" fmla="*/ 318 w 317"/>
                <a:gd name="connsiteY4" fmla="*/ 318 h 318"/>
                <a:gd name="connsiteX5" fmla="*/ 318 w 317"/>
                <a:gd name="connsiteY5" fmla="*/ 0 h 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" h="318">
                  <a:moveTo>
                    <a:pt x="318" y="0"/>
                  </a:moveTo>
                  <a:lnTo>
                    <a:pt x="159" y="159"/>
                  </a:lnTo>
                  <a:lnTo>
                    <a:pt x="0" y="318"/>
                  </a:lnTo>
                  <a:lnTo>
                    <a:pt x="159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7" name="Freeform: Shape 5116">
              <a:extLst>
                <a:ext uri="{FF2B5EF4-FFF2-40B4-BE49-F238E27FC236}">
                  <a16:creationId xmlns:a16="http://schemas.microsoft.com/office/drawing/2014/main" id="{67BE2D8D-BBA2-9E5C-322A-4CD0FAD7ABE3}"/>
                </a:ext>
              </a:extLst>
            </p:cNvPr>
            <p:cNvSpPr/>
            <p:nvPr/>
          </p:nvSpPr>
          <p:spPr>
            <a:xfrm>
              <a:off x="2798794" y="2530931"/>
              <a:ext cx="494262" cy="287591"/>
            </a:xfrm>
            <a:custGeom>
              <a:avLst/>
              <a:gdLst>
                <a:gd name="connsiteX0" fmla="*/ 493150 w 494262"/>
                <a:gd name="connsiteY0" fmla="*/ 164383 h 287591"/>
                <a:gd name="connsiteX1" fmla="*/ 489017 w 494262"/>
                <a:gd name="connsiteY1" fmla="*/ 163271 h 287591"/>
                <a:gd name="connsiteX2" fmla="*/ 487109 w 494262"/>
                <a:gd name="connsiteY2" fmla="*/ 163906 h 287591"/>
                <a:gd name="connsiteX3" fmla="*/ 485360 w 494262"/>
                <a:gd name="connsiteY3" fmla="*/ 163906 h 287591"/>
                <a:gd name="connsiteX4" fmla="*/ 484406 w 494262"/>
                <a:gd name="connsiteY4" fmla="*/ 163271 h 287591"/>
                <a:gd name="connsiteX5" fmla="*/ 479478 w 494262"/>
                <a:gd name="connsiteY5" fmla="*/ 162953 h 287591"/>
                <a:gd name="connsiteX6" fmla="*/ 478365 w 494262"/>
                <a:gd name="connsiteY6" fmla="*/ 162476 h 287591"/>
                <a:gd name="connsiteX7" fmla="*/ 475026 w 494262"/>
                <a:gd name="connsiteY7" fmla="*/ 159137 h 287591"/>
                <a:gd name="connsiteX8" fmla="*/ 472801 w 494262"/>
                <a:gd name="connsiteY8" fmla="*/ 157865 h 287591"/>
                <a:gd name="connsiteX9" fmla="*/ 471052 w 494262"/>
                <a:gd name="connsiteY9" fmla="*/ 157070 h 287591"/>
                <a:gd name="connsiteX10" fmla="*/ 469144 w 494262"/>
                <a:gd name="connsiteY10" fmla="*/ 157070 h 287591"/>
                <a:gd name="connsiteX11" fmla="*/ 466760 w 494262"/>
                <a:gd name="connsiteY11" fmla="*/ 158024 h 287591"/>
                <a:gd name="connsiteX12" fmla="*/ 465965 w 494262"/>
                <a:gd name="connsiteY12" fmla="*/ 157706 h 287591"/>
                <a:gd name="connsiteX13" fmla="*/ 465965 w 494262"/>
                <a:gd name="connsiteY13" fmla="*/ 156276 h 287591"/>
                <a:gd name="connsiteX14" fmla="*/ 465806 w 494262"/>
                <a:gd name="connsiteY14" fmla="*/ 154527 h 287591"/>
                <a:gd name="connsiteX15" fmla="*/ 465329 w 494262"/>
                <a:gd name="connsiteY15" fmla="*/ 152619 h 287591"/>
                <a:gd name="connsiteX16" fmla="*/ 463898 w 494262"/>
                <a:gd name="connsiteY16" fmla="*/ 152142 h 287591"/>
                <a:gd name="connsiteX17" fmla="*/ 462149 w 494262"/>
                <a:gd name="connsiteY17" fmla="*/ 152937 h 287591"/>
                <a:gd name="connsiteX18" fmla="*/ 459447 w 494262"/>
                <a:gd name="connsiteY18" fmla="*/ 152142 h 287591"/>
                <a:gd name="connsiteX19" fmla="*/ 457221 w 494262"/>
                <a:gd name="connsiteY19" fmla="*/ 151824 h 287591"/>
                <a:gd name="connsiteX20" fmla="*/ 456585 w 494262"/>
                <a:gd name="connsiteY20" fmla="*/ 147850 h 287591"/>
                <a:gd name="connsiteX21" fmla="*/ 455631 w 494262"/>
                <a:gd name="connsiteY21" fmla="*/ 146101 h 287591"/>
                <a:gd name="connsiteX22" fmla="*/ 454677 w 494262"/>
                <a:gd name="connsiteY22" fmla="*/ 144352 h 287591"/>
                <a:gd name="connsiteX23" fmla="*/ 453723 w 494262"/>
                <a:gd name="connsiteY23" fmla="*/ 143875 h 287591"/>
                <a:gd name="connsiteX24" fmla="*/ 452133 w 494262"/>
                <a:gd name="connsiteY24" fmla="*/ 142921 h 287591"/>
                <a:gd name="connsiteX25" fmla="*/ 452133 w 494262"/>
                <a:gd name="connsiteY25" fmla="*/ 140855 h 287591"/>
                <a:gd name="connsiteX26" fmla="*/ 451657 w 494262"/>
                <a:gd name="connsiteY26" fmla="*/ 140219 h 287591"/>
                <a:gd name="connsiteX27" fmla="*/ 451021 w 494262"/>
                <a:gd name="connsiteY27" fmla="*/ 139901 h 287591"/>
                <a:gd name="connsiteX28" fmla="*/ 450226 w 494262"/>
                <a:gd name="connsiteY28" fmla="*/ 140219 h 287591"/>
                <a:gd name="connsiteX29" fmla="*/ 449272 w 494262"/>
                <a:gd name="connsiteY29" fmla="*/ 141332 h 287591"/>
                <a:gd name="connsiteX30" fmla="*/ 449749 w 494262"/>
                <a:gd name="connsiteY30" fmla="*/ 143716 h 287591"/>
                <a:gd name="connsiteX31" fmla="*/ 449431 w 494262"/>
                <a:gd name="connsiteY31" fmla="*/ 146101 h 287591"/>
                <a:gd name="connsiteX32" fmla="*/ 448795 w 494262"/>
                <a:gd name="connsiteY32" fmla="*/ 147214 h 287591"/>
                <a:gd name="connsiteX33" fmla="*/ 447682 w 494262"/>
                <a:gd name="connsiteY33" fmla="*/ 148009 h 287591"/>
                <a:gd name="connsiteX34" fmla="*/ 446410 w 494262"/>
                <a:gd name="connsiteY34" fmla="*/ 148009 h 287591"/>
                <a:gd name="connsiteX35" fmla="*/ 444185 w 494262"/>
                <a:gd name="connsiteY35" fmla="*/ 146896 h 287591"/>
                <a:gd name="connsiteX36" fmla="*/ 443867 w 494262"/>
                <a:gd name="connsiteY36" fmla="*/ 153891 h 287591"/>
                <a:gd name="connsiteX37" fmla="*/ 443390 w 494262"/>
                <a:gd name="connsiteY37" fmla="*/ 154368 h 287591"/>
                <a:gd name="connsiteX38" fmla="*/ 440687 w 494262"/>
                <a:gd name="connsiteY38" fmla="*/ 153414 h 287591"/>
                <a:gd name="connsiteX39" fmla="*/ 438461 w 494262"/>
                <a:gd name="connsiteY39" fmla="*/ 153891 h 287591"/>
                <a:gd name="connsiteX40" fmla="*/ 435282 w 494262"/>
                <a:gd name="connsiteY40" fmla="*/ 153414 h 287591"/>
                <a:gd name="connsiteX41" fmla="*/ 432897 w 494262"/>
                <a:gd name="connsiteY41" fmla="*/ 152301 h 287591"/>
                <a:gd name="connsiteX42" fmla="*/ 431148 w 494262"/>
                <a:gd name="connsiteY42" fmla="*/ 151983 h 287591"/>
                <a:gd name="connsiteX43" fmla="*/ 428287 w 494262"/>
                <a:gd name="connsiteY43" fmla="*/ 151029 h 287591"/>
                <a:gd name="connsiteX44" fmla="*/ 426061 w 494262"/>
                <a:gd name="connsiteY44" fmla="*/ 149757 h 287591"/>
                <a:gd name="connsiteX45" fmla="*/ 424630 w 494262"/>
                <a:gd name="connsiteY45" fmla="*/ 144988 h 287591"/>
                <a:gd name="connsiteX46" fmla="*/ 423358 w 494262"/>
                <a:gd name="connsiteY46" fmla="*/ 143239 h 287591"/>
                <a:gd name="connsiteX47" fmla="*/ 422087 w 494262"/>
                <a:gd name="connsiteY47" fmla="*/ 142921 h 287591"/>
                <a:gd name="connsiteX48" fmla="*/ 416999 w 494262"/>
                <a:gd name="connsiteY48" fmla="*/ 144511 h 287591"/>
                <a:gd name="connsiteX49" fmla="*/ 415251 w 494262"/>
                <a:gd name="connsiteY49" fmla="*/ 143239 h 287591"/>
                <a:gd name="connsiteX50" fmla="*/ 411912 w 494262"/>
                <a:gd name="connsiteY50" fmla="*/ 141650 h 287591"/>
                <a:gd name="connsiteX51" fmla="*/ 409369 w 494262"/>
                <a:gd name="connsiteY51" fmla="*/ 141014 h 287591"/>
                <a:gd name="connsiteX52" fmla="*/ 408733 w 494262"/>
                <a:gd name="connsiteY52" fmla="*/ 140219 h 287591"/>
                <a:gd name="connsiteX53" fmla="*/ 408733 w 494262"/>
                <a:gd name="connsiteY53" fmla="*/ 139106 h 287591"/>
                <a:gd name="connsiteX54" fmla="*/ 416681 w 494262"/>
                <a:gd name="connsiteY54" fmla="*/ 133860 h 287591"/>
                <a:gd name="connsiteX55" fmla="*/ 419702 w 494262"/>
                <a:gd name="connsiteY55" fmla="*/ 130203 h 287591"/>
                <a:gd name="connsiteX56" fmla="*/ 421610 w 494262"/>
                <a:gd name="connsiteY56" fmla="*/ 128613 h 287591"/>
                <a:gd name="connsiteX57" fmla="*/ 424312 w 494262"/>
                <a:gd name="connsiteY57" fmla="*/ 127659 h 287591"/>
                <a:gd name="connsiteX58" fmla="*/ 426538 w 494262"/>
                <a:gd name="connsiteY58" fmla="*/ 127024 h 287591"/>
                <a:gd name="connsiteX59" fmla="*/ 427651 w 494262"/>
                <a:gd name="connsiteY59" fmla="*/ 123685 h 287591"/>
                <a:gd name="connsiteX60" fmla="*/ 428128 w 494262"/>
                <a:gd name="connsiteY60" fmla="*/ 123367 h 287591"/>
                <a:gd name="connsiteX61" fmla="*/ 429718 w 494262"/>
                <a:gd name="connsiteY61" fmla="*/ 123049 h 287591"/>
                <a:gd name="connsiteX62" fmla="*/ 433215 w 494262"/>
                <a:gd name="connsiteY62" fmla="*/ 121618 h 287591"/>
                <a:gd name="connsiteX63" fmla="*/ 438779 w 494262"/>
                <a:gd name="connsiteY63" fmla="*/ 118757 h 287591"/>
                <a:gd name="connsiteX64" fmla="*/ 438779 w 494262"/>
                <a:gd name="connsiteY64" fmla="*/ 117962 h 287591"/>
                <a:gd name="connsiteX65" fmla="*/ 438302 w 494262"/>
                <a:gd name="connsiteY65" fmla="*/ 117326 h 287591"/>
                <a:gd name="connsiteX66" fmla="*/ 435918 w 494262"/>
                <a:gd name="connsiteY66" fmla="*/ 115895 h 287591"/>
                <a:gd name="connsiteX67" fmla="*/ 433215 w 494262"/>
                <a:gd name="connsiteY67" fmla="*/ 114623 h 287591"/>
                <a:gd name="connsiteX68" fmla="*/ 431625 w 494262"/>
                <a:gd name="connsiteY68" fmla="*/ 115259 h 287591"/>
                <a:gd name="connsiteX69" fmla="*/ 430672 w 494262"/>
                <a:gd name="connsiteY69" fmla="*/ 115895 h 287591"/>
                <a:gd name="connsiteX70" fmla="*/ 428128 w 494262"/>
                <a:gd name="connsiteY70" fmla="*/ 117326 h 287591"/>
                <a:gd name="connsiteX71" fmla="*/ 425425 w 494262"/>
                <a:gd name="connsiteY71" fmla="*/ 117803 h 287591"/>
                <a:gd name="connsiteX72" fmla="*/ 423995 w 494262"/>
                <a:gd name="connsiteY72" fmla="*/ 118757 h 287591"/>
                <a:gd name="connsiteX73" fmla="*/ 422405 w 494262"/>
                <a:gd name="connsiteY73" fmla="*/ 120823 h 287591"/>
                <a:gd name="connsiteX74" fmla="*/ 420974 w 494262"/>
                <a:gd name="connsiteY74" fmla="*/ 122572 h 287591"/>
                <a:gd name="connsiteX75" fmla="*/ 420179 w 494262"/>
                <a:gd name="connsiteY75" fmla="*/ 123208 h 287591"/>
                <a:gd name="connsiteX76" fmla="*/ 418907 w 494262"/>
                <a:gd name="connsiteY76" fmla="*/ 123208 h 287591"/>
                <a:gd name="connsiteX77" fmla="*/ 417476 w 494262"/>
                <a:gd name="connsiteY77" fmla="*/ 121618 h 287591"/>
                <a:gd name="connsiteX78" fmla="*/ 415410 w 494262"/>
                <a:gd name="connsiteY78" fmla="*/ 121618 h 287591"/>
                <a:gd name="connsiteX79" fmla="*/ 412866 w 494262"/>
                <a:gd name="connsiteY79" fmla="*/ 123367 h 287591"/>
                <a:gd name="connsiteX80" fmla="*/ 409845 w 494262"/>
                <a:gd name="connsiteY80" fmla="*/ 126229 h 287591"/>
                <a:gd name="connsiteX81" fmla="*/ 406030 w 494262"/>
                <a:gd name="connsiteY81" fmla="*/ 130521 h 287591"/>
                <a:gd name="connsiteX82" fmla="*/ 402055 w 494262"/>
                <a:gd name="connsiteY82" fmla="*/ 132747 h 287591"/>
                <a:gd name="connsiteX83" fmla="*/ 397127 w 494262"/>
                <a:gd name="connsiteY83" fmla="*/ 134654 h 287591"/>
                <a:gd name="connsiteX84" fmla="*/ 393630 w 494262"/>
                <a:gd name="connsiteY84" fmla="*/ 135449 h 287591"/>
                <a:gd name="connsiteX85" fmla="*/ 390768 w 494262"/>
                <a:gd name="connsiteY85" fmla="*/ 136880 h 287591"/>
                <a:gd name="connsiteX86" fmla="*/ 385999 w 494262"/>
                <a:gd name="connsiteY86" fmla="*/ 139901 h 287591"/>
                <a:gd name="connsiteX87" fmla="*/ 385045 w 494262"/>
                <a:gd name="connsiteY87" fmla="*/ 141650 h 287591"/>
                <a:gd name="connsiteX88" fmla="*/ 381547 w 494262"/>
                <a:gd name="connsiteY88" fmla="*/ 142762 h 287591"/>
                <a:gd name="connsiteX89" fmla="*/ 378845 w 494262"/>
                <a:gd name="connsiteY89" fmla="*/ 144034 h 287591"/>
                <a:gd name="connsiteX90" fmla="*/ 376301 w 494262"/>
                <a:gd name="connsiteY90" fmla="*/ 146101 h 287591"/>
                <a:gd name="connsiteX91" fmla="*/ 375665 w 494262"/>
                <a:gd name="connsiteY91" fmla="*/ 149598 h 287591"/>
                <a:gd name="connsiteX92" fmla="*/ 374075 w 494262"/>
                <a:gd name="connsiteY92" fmla="*/ 151665 h 287591"/>
                <a:gd name="connsiteX93" fmla="*/ 370101 w 494262"/>
                <a:gd name="connsiteY93" fmla="*/ 154368 h 287591"/>
                <a:gd name="connsiteX94" fmla="*/ 366762 w 494262"/>
                <a:gd name="connsiteY94" fmla="*/ 157229 h 287591"/>
                <a:gd name="connsiteX95" fmla="*/ 364696 w 494262"/>
                <a:gd name="connsiteY95" fmla="*/ 159932 h 287591"/>
                <a:gd name="connsiteX96" fmla="*/ 362470 w 494262"/>
                <a:gd name="connsiteY96" fmla="*/ 162794 h 287591"/>
                <a:gd name="connsiteX97" fmla="*/ 361834 w 494262"/>
                <a:gd name="connsiteY97" fmla="*/ 164383 h 287591"/>
                <a:gd name="connsiteX98" fmla="*/ 361834 w 494262"/>
                <a:gd name="connsiteY98" fmla="*/ 166609 h 287591"/>
                <a:gd name="connsiteX99" fmla="*/ 362788 w 494262"/>
                <a:gd name="connsiteY99" fmla="*/ 168517 h 287591"/>
                <a:gd name="connsiteX100" fmla="*/ 362788 w 494262"/>
                <a:gd name="connsiteY100" fmla="*/ 170266 h 287591"/>
                <a:gd name="connsiteX101" fmla="*/ 362152 w 494262"/>
                <a:gd name="connsiteY101" fmla="*/ 171538 h 287591"/>
                <a:gd name="connsiteX102" fmla="*/ 359926 w 494262"/>
                <a:gd name="connsiteY102" fmla="*/ 172014 h 287591"/>
                <a:gd name="connsiteX103" fmla="*/ 357542 w 494262"/>
                <a:gd name="connsiteY103" fmla="*/ 171696 h 287591"/>
                <a:gd name="connsiteX104" fmla="*/ 354044 w 494262"/>
                <a:gd name="connsiteY104" fmla="*/ 170425 h 287591"/>
                <a:gd name="connsiteX105" fmla="*/ 350229 w 494262"/>
                <a:gd name="connsiteY105" fmla="*/ 168199 h 287591"/>
                <a:gd name="connsiteX106" fmla="*/ 348798 w 494262"/>
                <a:gd name="connsiteY106" fmla="*/ 167086 h 287591"/>
                <a:gd name="connsiteX107" fmla="*/ 346890 w 494262"/>
                <a:gd name="connsiteY107" fmla="*/ 165178 h 287591"/>
                <a:gd name="connsiteX108" fmla="*/ 347208 w 494262"/>
                <a:gd name="connsiteY108" fmla="*/ 163429 h 287591"/>
                <a:gd name="connsiteX109" fmla="*/ 348162 w 494262"/>
                <a:gd name="connsiteY109" fmla="*/ 160091 h 287591"/>
                <a:gd name="connsiteX110" fmla="*/ 348798 w 494262"/>
                <a:gd name="connsiteY110" fmla="*/ 157706 h 287591"/>
                <a:gd name="connsiteX111" fmla="*/ 347208 w 494262"/>
                <a:gd name="connsiteY111" fmla="*/ 156594 h 287591"/>
                <a:gd name="connsiteX112" fmla="*/ 346095 w 494262"/>
                <a:gd name="connsiteY112" fmla="*/ 155481 h 287591"/>
                <a:gd name="connsiteX113" fmla="*/ 345300 w 494262"/>
                <a:gd name="connsiteY113" fmla="*/ 154368 h 287591"/>
                <a:gd name="connsiteX114" fmla="*/ 343711 w 494262"/>
                <a:gd name="connsiteY114" fmla="*/ 152142 h 287591"/>
                <a:gd name="connsiteX115" fmla="*/ 341644 w 494262"/>
                <a:gd name="connsiteY115" fmla="*/ 152778 h 287591"/>
                <a:gd name="connsiteX116" fmla="*/ 339895 w 494262"/>
                <a:gd name="connsiteY116" fmla="*/ 153414 h 287591"/>
                <a:gd name="connsiteX117" fmla="*/ 337828 w 494262"/>
                <a:gd name="connsiteY117" fmla="*/ 152619 h 287591"/>
                <a:gd name="connsiteX118" fmla="*/ 331946 w 494262"/>
                <a:gd name="connsiteY118" fmla="*/ 152937 h 287591"/>
                <a:gd name="connsiteX119" fmla="*/ 327495 w 494262"/>
                <a:gd name="connsiteY119" fmla="*/ 153255 h 287591"/>
                <a:gd name="connsiteX120" fmla="*/ 323361 w 494262"/>
                <a:gd name="connsiteY120" fmla="*/ 153573 h 287591"/>
                <a:gd name="connsiteX121" fmla="*/ 317956 w 494262"/>
                <a:gd name="connsiteY121" fmla="*/ 153891 h 287591"/>
                <a:gd name="connsiteX122" fmla="*/ 311438 w 494262"/>
                <a:gd name="connsiteY122" fmla="*/ 154209 h 287591"/>
                <a:gd name="connsiteX123" fmla="*/ 309530 w 494262"/>
                <a:gd name="connsiteY123" fmla="*/ 153732 h 287591"/>
                <a:gd name="connsiteX124" fmla="*/ 308417 w 494262"/>
                <a:gd name="connsiteY124" fmla="*/ 152937 h 287591"/>
                <a:gd name="connsiteX125" fmla="*/ 307304 w 494262"/>
                <a:gd name="connsiteY125" fmla="*/ 149757 h 287591"/>
                <a:gd name="connsiteX126" fmla="*/ 306669 w 494262"/>
                <a:gd name="connsiteY126" fmla="*/ 147055 h 287591"/>
                <a:gd name="connsiteX127" fmla="*/ 305397 w 494262"/>
                <a:gd name="connsiteY127" fmla="*/ 142126 h 287591"/>
                <a:gd name="connsiteX128" fmla="*/ 304602 w 494262"/>
                <a:gd name="connsiteY128" fmla="*/ 138311 h 287591"/>
                <a:gd name="connsiteX129" fmla="*/ 303648 w 494262"/>
                <a:gd name="connsiteY129" fmla="*/ 133701 h 287591"/>
                <a:gd name="connsiteX130" fmla="*/ 303012 w 494262"/>
                <a:gd name="connsiteY130" fmla="*/ 128613 h 287591"/>
                <a:gd name="connsiteX131" fmla="*/ 302535 w 494262"/>
                <a:gd name="connsiteY131" fmla="*/ 124957 h 287591"/>
                <a:gd name="connsiteX132" fmla="*/ 297607 w 494262"/>
                <a:gd name="connsiteY132" fmla="*/ 124957 h 287591"/>
                <a:gd name="connsiteX133" fmla="*/ 293791 w 494262"/>
                <a:gd name="connsiteY133" fmla="*/ 124798 h 287591"/>
                <a:gd name="connsiteX134" fmla="*/ 288545 w 494262"/>
                <a:gd name="connsiteY134" fmla="*/ 124798 h 287591"/>
                <a:gd name="connsiteX135" fmla="*/ 288545 w 494262"/>
                <a:gd name="connsiteY135" fmla="*/ 121777 h 287591"/>
                <a:gd name="connsiteX136" fmla="*/ 288545 w 494262"/>
                <a:gd name="connsiteY136" fmla="*/ 118121 h 287591"/>
                <a:gd name="connsiteX137" fmla="*/ 288545 w 494262"/>
                <a:gd name="connsiteY137" fmla="*/ 113987 h 287591"/>
                <a:gd name="connsiteX138" fmla="*/ 289499 w 494262"/>
                <a:gd name="connsiteY138" fmla="*/ 108582 h 287591"/>
                <a:gd name="connsiteX139" fmla="*/ 289817 w 494262"/>
                <a:gd name="connsiteY139" fmla="*/ 103972 h 287591"/>
                <a:gd name="connsiteX140" fmla="*/ 290294 w 494262"/>
                <a:gd name="connsiteY140" fmla="*/ 98407 h 287591"/>
                <a:gd name="connsiteX141" fmla="*/ 290612 w 494262"/>
                <a:gd name="connsiteY141" fmla="*/ 94751 h 287591"/>
                <a:gd name="connsiteX142" fmla="*/ 290930 w 494262"/>
                <a:gd name="connsiteY142" fmla="*/ 90617 h 287591"/>
                <a:gd name="connsiteX143" fmla="*/ 288227 w 494262"/>
                <a:gd name="connsiteY143" fmla="*/ 91889 h 287591"/>
                <a:gd name="connsiteX144" fmla="*/ 285206 w 494262"/>
                <a:gd name="connsiteY144" fmla="*/ 93320 h 287591"/>
                <a:gd name="connsiteX145" fmla="*/ 282345 w 494262"/>
                <a:gd name="connsiteY145" fmla="*/ 94592 h 287591"/>
                <a:gd name="connsiteX146" fmla="*/ 280437 w 494262"/>
                <a:gd name="connsiteY146" fmla="*/ 91254 h 287591"/>
                <a:gd name="connsiteX147" fmla="*/ 278529 w 494262"/>
                <a:gd name="connsiteY147" fmla="*/ 88074 h 287591"/>
                <a:gd name="connsiteX148" fmla="*/ 275668 w 494262"/>
                <a:gd name="connsiteY148" fmla="*/ 83145 h 287591"/>
                <a:gd name="connsiteX149" fmla="*/ 273601 w 494262"/>
                <a:gd name="connsiteY149" fmla="*/ 79489 h 287591"/>
                <a:gd name="connsiteX150" fmla="*/ 269945 w 494262"/>
                <a:gd name="connsiteY150" fmla="*/ 77422 h 287591"/>
                <a:gd name="connsiteX151" fmla="*/ 267242 w 494262"/>
                <a:gd name="connsiteY151" fmla="*/ 75833 h 287591"/>
                <a:gd name="connsiteX152" fmla="*/ 264380 w 494262"/>
                <a:gd name="connsiteY152" fmla="*/ 73130 h 287591"/>
                <a:gd name="connsiteX153" fmla="*/ 261837 w 494262"/>
                <a:gd name="connsiteY153" fmla="*/ 70427 h 287591"/>
                <a:gd name="connsiteX154" fmla="*/ 259452 w 494262"/>
                <a:gd name="connsiteY154" fmla="*/ 67725 h 287591"/>
                <a:gd name="connsiteX155" fmla="*/ 256591 w 494262"/>
                <a:gd name="connsiteY155" fmla="*/ 65499 h 287591"/>
                <a:gd name="connsiteX156" fmla="*/ 253888 w 494262"/>
                <a:gd name="connsiteY156" fmla="*/ 66294 h 287591"/>
                <a:gd name="connsiteX157" fmla="*/ 250867 w 494262"/>
                <a:gd name="connsiteY157" fmla="*/ 67725 h 287591"/>
                <a:gd name="connsiteX158" fmla="*/ 248006 w 494262"/>
                <a:gd name="connsiteY158" fmla="*/ 69156 h 287591"/>
                <a:gd name="connsiteX159" fmla="*/ 244826 w 494262"/>
                <a:gd name="connsiteY159" fmla="*/ 70586 h 287591"/>
                <a:gd name="connsiteX160" fmla="*/ 243236 w 494262"/>
                <a:gd name="connsiteY160" fmla="*/ 71222 h 287591"/>
                <a:gd name="connsiteX161" fmla="*/ 239580 w 494262"/>
                <a:gd name="connsiteY161" fmla="*/ 70904 h 287591"/>
                <a:gd name="connsiteX162" fmla="*/ 236400 w 494262"/>
                <a:gd name="connsiteY162" fmla="*/ 70904 h 287591"/>
                <a:gd name="connsiteX163" fmla="*/ 230836 w 494262"/>
                <a:gd name="connsiteY163" fmla="*/ 70268 h 287591"/>
                <a:gd name="connsiteX164" fmla="*/ 226067 w 494262"/>
                <a:gd name="connsiteY164" fmla="*/ 69951 h 287591"/>
                <a:gd name="connsiteX165" fmla="*/ 221297 w 494262"/>
                <a:gd name="connsiteY165" fmla="*/ 69632 h 287591"/>
                <a:gd name="connsiteX166" fmla="*/ 214620 w 494262"/>
                <a:gd name="connsiteY166" fmla="*/ 69156 h 287591"/>
                <a:gd name="connsiteX167" fmla="*/ 207784 w 494262"/>
                <a:gd name="connsiteY167" fmla="*/ 68679 h 287591"/>
                <a:gd name="connsiteX168" fmla="*/ 203174 w 494262"/>
                <a:gd name="connsiteY168" fmla="*/ 69314 h 287591"/>
                <a:gd name="connsiteX169" fmla="*/ 197451 w 494262"/>
                <a:gd name="connsiteY169" fmla="*/ 70109 h 287591"/>
                <a:gd name="connsiteX170" fmla="*/ 191410 w 494262"/>
                <a:gd name="connsiteY170" fmla="*/ 71063 h 287591"/>
                <a:gd name="connsiteX171" fmla="*/ 186322 w 494262"/>
                <a:gd name="connsiteY171" fmla="*/ 71858 h 287591"/>
                <a:gd name="connsiteX172" fmla="*/ 179963 w 494262"/>
                <a:gd name="connsiteY172" fmla="*/ 72812 h 287591"/>
                <a:gd name="connsiteX173" fmla="*/ 175194 w 494262"/>
                <a:gd name="connsiteY173" fmla="*/ 73448 h 287591"/>
                <a:gd name="connsiteX174" fmla="*/ 172809 w 494262"/>
                <a:gd name="connsiteY174" fmla="*/ 73448 h 287591"/>
                <a:gd name="connsiteX175" fmla="*/ 169788 w 494262"/>
                <a:gd name="connsiteY175" fmla="*/ 70427 h 287591"/>
                <a:gd name="connsiteX176" fmla="*/ 165019 w 494262"/>
                <a:gd name="connsiteY176" fmla="*/ 65658 h 287591"/>
                <a:gd name="connsiteX177" fmla="*/ 162158 w 494262"/>
                <a:gd name="connsiteY177" fmla="*/ 62796 h 287591"/>
                <a:gd name="connsiteX178" fmla="*/ 159296 w 494262"/>
                <a:gd name="connsiteY178" fmla="*/ 59935 h 287591"/>
                <a:gd name="connsiteX179" fmla="*/ 155321 w 494262"/>
                <a:gd name="connsiteY179" fmla="*/ 55801 h 287591"/>
                <a:gd name="connsiteX180" fmla="*/ 151983 w 494262"/>
                <a:gd name="connsiteY180" fmla="*/ 52781 h 287591"/>
                <a:gd name="connsiteX181" fmla="*/ 148804 w 494262"/>
                <a:gd name="connsiteY181" fmla="*/ 49760 h 287591"/>
                <a:gd name="connsiteX182" fmla="*/ 147055 w 494262"/>
                <a:gd name="connsiteY182" fmla="*/ 46898 h 287591"/>
                <a:gd name="connsiteX183" fmla="*/ 146101 w 494262"/>
                <a:gd name="connsiteY183" fmla="*/ 43401 h 287591"/>
                <a:gd name="connsiteX184" fmla="*/ 144511 w 494262"/>
                <a:gd name="connsiteY184" fmla="*/ 41811 h 287591"/>
                <a:gd name="connsiteX185" fmla="*/ 140855 w 494262"/>
                <a:gd name="connsiteY185" fmla="*/ 39586 h 287591"/>
                <a:gd name="connsiteX186" fmla="*/ 136880 w 494262"/>
                <a:gd name="connsiteY186" fmla="*/ 37201 h 287591"/>
                <a:gd name="connsiteX187" fmla="*/ 132906 w 494262"/>
                <a:gd name="connsiteY187" fmla="*/ 34816 h 287591"/>
                <a:gd name="connsiteX188" fmla="*/ 128931 w 494262"/>
                <a:gd name="connsiteY188" fmla="*/ 32432 h 287591"/>
                <a:gd name="connsiteX189" fmla="*/ 124957 w 494262"/>
                <a:gd name="connsiteY189" fmla="*/ 30047 h 287591"/>
                <a:gd name="connsiteX190" fmla="*/ 120982 w 494262"/>
                <a:gd name="connsiteY190" fmla="*/ 27662 h 287591"/>
                <a:gd name="connsiteX191" fmla="*/ 117167 w 494262"/>
                <a:gd name="connsiteY191" fmla="*/ 25437 h 287591"/>
                <a:gd name="connsiteX192" fmla="*/ 117167 w 494262"/>
                <a:gd name="connsiteY192" fmla="*/ 25437 h 287591"/>
                <a:gd name="connsiteX193" fmla="*/ 116690 w 494262"/>
                <a:gd name="connsiteY193" fmla="*/ 30047 h 287591"/>
                <a:gd name="connsiteX194" fmla="*/ 115577 w 494262"/>
                <a:gd name="connsiteY194" fmla="*/ 31637 h 287591"/>
                <a:gd name="connsiteX195" fmla="*/ 115577 w 494262"/>
                <a:gd name="connsiteY195" fmla="*/ 34339 h 287591"/>
                <a:gd name="connsiteX196" fmla="*/ 116372 w 494262"/>
                <a:gd name="connsiteY196" fmla="*/ 38155 h 287591"/>
                <a:gd name="connsiteX197" fmla="*/ 116372 w 494262"/>
                <a:gd name="connsiteY197" fmla="*/ 40857 h 287591"/>
                <a:gd name="connsiteX198" fmla="*/ 115895 w 494262"/>
                <a:gd name="connsiteY198" fmla="*/ 42447 h 287591"/>
                <a:gd name="connsiteX199" fmla="*/ 114782 w 494262"/>
                <a:gd name="connsiteY199" fmla="*/ 43401 h 287591"/>
                <a:gd name="connsiteX200" fmla="*/ 113192 w 494262"/>
                <a:gd name="connsiteY200" fmla="*/ 43719 h 287591"/>
                <a:gd name="connsiteX201" fmla="*/ 112397 w 494262"/>
                <a:gd name="connsiteY201" fmla="*/ 44196 h 287591"/>
                <a:gd name="connsiteX202" fmla="*/ 112397 w 494262"/>
                <a:gd name="connsiteY202" fmla="*/ 44832 h 287591"/>
                <a:gd name="connsiteX203" fmla="*/ 112715 w 494262"/>
                <a:gd name="connsiteY203" fmla="*/ 45468 h 287591"/>
                <a:gd name="connsiteX204" fmla="*/ 113510 w 494262"/>
                <a:gd name="connsiteY204" fmla="*/ 45945 h 287591"/>
                <a:gd name="connsiteX205" fmla="*/ 113510 w 494262"/>
                <a:gd name="connsiteY205" fmla="*/ 46422 h 287591"/>
                <a:gd name="connsiteX206" fmla="*/ 113351 w 494262"/>
                <a:gd name="connsiteY206" fmla="*/ 47058 h 287591"/>
                <a:gd name="connsiteX207" fmla="*/ 110172 w 494262"/>
                <a:gd name="connsiteY207" fmla="*/ 48965 h 287591"/>
                <a:gd name="connsiteX208" fmla="*/ 107469 w 494262"/>
                <a:gd name="connsiteY208" fmla="*/ 49601 h 287591"/>
                <a:gd name="connsiteX209" fmla="*/ 102382 w 494262"/>
                <a:gd name="connsiteY209" fmla="*/ 50078 h 287591"/>
                <a:gd name="connsiteX210" fmla="*/ 102064 w 494262"/>
                <a:gd name="connsiteY210" fmla="*/ 49283 h 287591"/>
                <a:gd name="connsiteX211" fmla="*/ 102382 w 494262"/>
                <a:gd name="connsiteY211" fmla="*/ 48329 h 287591"/>
                <a:gd name="connsiteX212" fmla="*/ 103177 w 494262"/>
                <a:gd name="connsiteY212" fmla="*/ 46740 h 287591"/>
                <a:gd name="connsiteX213" fmla="*/ 105561 w 494262"/>
                <a:gd name="connsiteY213" fmla="*/ 44037 h 287591"/>
                <a:gd name="connsiteX214" fmla="*/ 105561 w 494262"/>
                <a:gd name="connsiteY214" fmla="*/ 43242 h 287591"/>
                <a:gd name="connsiteX215" fmla="*/ 95864 w 494262"/>
                <a:gd name="connsiteY215" fmla="*/ 34657 h 287591"/>
                <a:gd name="connsiteX216" fmla="*/ 93797 w 494262"/>
                <a:gd name="connsiteY216" fmla="*/ 32273 h 287591"/>
                <a:gd name="connsiteX217" fmla="*/ 92843 w 494262"/>
                <a:gd name="connsiteY217" fmla="*/ 30365 h 287591"/>
                <a:gd name="connsiteX218" fmla="*/ 92843 w 494262"/>
                <a:gd name="connsiteY218" fmla="*/ 29093 h 287591"/>
                <a:gd name="connsiteX219" fmla="*/ 94433 w 494262"/>
                <a:gd name="connsiteY219" fmla="*/ 25119 h 287591"/>
                <a:gd name="connsiteX220" fmla="*/ 97930 w 494262"/>
                <a:gd name="connsiteY220" fmla="*/ 18600 h 287591"/>
                <a:gd name="connsiteX221" fmla="*/ 99520 w 494262"/>
                <a:gd name="connsiteY221" fmla="*/ 14944 h 287591"/>
                <a:gd name="connsiteX222" fmla="*/ 97295 w 494262"/>
                <a:gd name="connsiteY222" fmla="*/ 13672 h 287591"/>
                <a:gd name="connsiteX223" fmla="*/ 93320 w 494262"/>
                <a:gd name="connsiteY223" fmla="*/ 11288 h 287591"/>
                <a:gd name="connsiteX224" fmla="*/ 89346 w 494262"/>
                <a:gd name="connsiteY224" fmla="*/ 8903 h 287591"/>
                <a:gd name="connsiteX225" fmla="*/ 85371 w 494262"/>
                <a:gd name="connsiteY225" fmla="*/ 6518 h 287591"/>
                <a:gd name="connsiteX226" fmla="*/ 81397 w 494262"/>
                <a:gd name="connsiteY226" fmla="*/ 4134 h 287591"/>
                <a:gd name="connsiteX227" fmla="*/ 79648 w 494262"/>
                <a:gd name="connsiteY227" fmla="*/ 3180 h 287591"/>
                <a:gd name="connsiteX228" fmla="*/ 78853 w 494262"/>
                <a:gd name="connsiteY228" fmla="*/ 4769 h 287591"/>
                <a:gd name="connsiteX229" fmla="*/ 78535 w 494262"/>
                <a:gd name="connsiteY229" fmla="*/ 7313 h 287591"/>
                <a:gd name="connsiteX230" fmla="*/ 79012 w 494262"/>
                <a:gd name="connsiteY230" fmla="*/ 10175 h 287591"/>
                <a:gd name="connsiteX231" fmla="*/ 79807 w 494262"/>
                <a:gd name="connsiteY231" fmla="*/ 12082 h 287591"/>
                <a:gd name="connsiteX232" fmla="*/ 80761 w 494262"/>
                <a:gd name="connsiteY232" fmla="*/ 12877 h 287591"/>
                <a:gd name="connsiteX233" fmla="*/ 80443 w 494262"/>
                <a:gd name="connsiteY233" fmla="*/ 14149 h 287591"/>
                <a:gd name="connsiteX234" fmla="*/ 78694 w 494262"/>
                <a:gd name="connsiteY234" fmla="*/ 15739 h 287591"/>
                <a:gd name="connsiteX235" fmla="*/ 77422 w 494262"/>
                <a:gd name="connsiteY235" fmla="*/ 17488 h 287591"/>
                <a:gd name="connsiteX236" fmla="*/ 76786 w 494262"/>
                <a:gd name="connsiteY236" fmla="*/ 19236 h 287591"/>
                <a:gd name="connsiteX237" fmla="*/ 76786 w 494262"/>
                <a:gd name="connsiteY237" fmla="*/ 20190 h 287591"/>
                <a:gd name="connsiteX238" fmla="*/ 77104 w 494262"/>
                <a:gd name="connsiteY238" fmla="*/ 20508 h 287591"/>
                <a:gd name="connsiteX239" fmla="*/ 81079 w 494262"/>
                <a:gd name="connsiteY239" fmla="*/ 18283 h 287591"/>
                <a:gd name="connsiteX240" fmla="*/ 81397 w 494262"/>
                <a:gd name="connsiteY240" fmla="*/ 18283 h 287591"/>
                <a:gd name="connsiteX241" fmla="*/ 80761 w 494262"/>
                <a:gd name="connsiteY241" fmla="*/ 20985 h 287591"/>
                <a:gd name="connsiteX242" fmla="*/ 80125 w 494262"/>
                <a:gd name="connsiteY242" fmla="*/ 21939 h 287591"/>
                <a:gd name="connsiteX243" fmla="*/ 79489 w 494262"/>
                <a:gd name="connsiteY243" fmla="*/ 21939 h 287591"/>
                <a:gd name="connsiteX244" fmla="*/ 79171 w 494262"/>
                <a:gd name="connsiteY244" fmla="*/ 23370 h 287591"/>
                <a:gd name="connsiteX245" fmla="*/ 79171 w 494262"/>
                <a:gd name="connsiteY245" fmla="*/ 25755 h 287591"/>
                <a:gd name="connsiteX246" fmla="*/ 79648 w 494262"/>
                <a:gd name="connsiteY246" fmla="*/ 27344 h 287591"/>
                <a:gd name="connsiteX247" fmla="*/ 80284 w 494262"/>
                <a:gd name="connsiteY247" fmla="*/ 28298 h 287591"/>
                <a:gd name="connsiteX248" fmla="*/ 80284 w 494262"/>
                <a:gd name="connsiteY248" fmla="*/ 28934 h 287591"/>
                <a:gd name="connsiteX249" fmla="*/ 79012 w 494262"/>
                <a:gd name="connsiteY249" fmla="*/ 29252 h 287591"/>
                <a:gd name="connsiteX250" fmla="*/ 78376 w 494262"/>
                <a:gd name="connsiteY250" fmla="*/ 29252 h 287591"/>
                <a:gd name="connsiteX251" fmla="*/ 78058 w 494262"/>
                <a:gd name="connsiteY251" fmla="*/ 28298 h 287591"/>
                <a:gd name="connsiteX252" fmla="*/ 77422 w 494262"/>
                <a:gd name="connsiteY252" fmla="*/ 27980 h 287591"/>
                <a:gd name="connsiteX253" fmla="*/ 76627 w 494262"/>
                <a:gd name="connsiteY253" fmla="*/ 27980 h 287591"/>
                <a:gd name="connsiteX254" fmla="*/ 75992 w 494262"/>
                <a:gd name="connsiteY254" fmla="*/ 28775 h 287591"/>
                <a:gd name="connsiteX255" fmla="*/ 75515 w 494262"/>
                <a:gd name="connsiteY255" fmla="*/ 29888 h 287591"/>
                <a:gd name="connsiteX256" fmla="*/ 75832 w 494262"/>
                <a:gd name="connsiteY256" fmla="*/ 30524 h 287591"/>
                <a:gd name="connsiteX257" fmla="*/ 77740 w 494262"/>
                <a:gd name="connsiteY257" fmla="*/ 30842 h 287591"/>
                <a:gd name="connsiteX258" fmla="*/ 77740 w 494262"/>
                <a:gd name="connsiteY258" fmla="*/ 31319 h 287591"/>
                <a:gd name="connsiteX259" fmla="*/ 74561 w 494262"/>
                <a:gd name="connsiteY259" fmla="*/ 35929 h 287591"/>
                <a:gd name="connsiteX260" fmla="*/ 72653 w 494262"/>
                <a:gd name="connsiteY260" fmla="*/ 37837 h 287591"/>
                <a:gd name="connsiteX261" fmla="*/ 71222 w 494262"/>
                <a:gd name="connsiteY261" fmla="*/ 38950 h 287591"/>
                <a:gd name="connsiteX262" fmla="*/ 68520 w 494262"/>
                <a:gd name="connsiteY262" fmla="*/ 40063 h 287591"/>
                <a:gd name="connsiteX263" fmla="*/ 66930 w 494262"/>
                <a:gd name="connsiteY263" fmla="*/ 40063 h 287591"/>
                <a:gd name="connsiteX264" fmla="*/ 65817 w 494262"/>
                <a:gd name="connsiteY264" fmla="*/ 39427 h 287591"/>
                <a:gd name="connsiteX265" fmla="*/ 65181 w 494262"/>
                <a:gd name="connsiteY265" fmla="*/ 38314 h 287591"/>
                <a:gd name="connsiteX266" fmla="*/ 64863 w 494262"/>
                <a:gd name="connsiteY266" fmla="*/ 36724 h 287591"/>
                <a:gd name="connsiteX267" fmla="*/ 65340 w 494262"/>
                <a:gd name="connsiteY267" fmla="*/ 34816 h 287591"/>
                <a:gd name="connsiteX268" fmla="*/ 66453 w 494262"/>
                <a:gd name="connsiteY268" fmla="*/ 32591 h 287591"/>
                <a:gd name="connsiteX269" fmla="*/ 66453 w 494262"/>
                <a:gd name="connsiteY269" fmla="*/ 30047 h 287591"/>
                <a:gd name="connsiteX270" fmla="*/ 65181 w 494262"/>
                <a:gd name="connsiteY270" fmla="*/ 27344 h 287591"/>
                <a:gd name="connsiteX271" fmla="*/ 64704 w 494262"/>
                <a:gd name="connsiteY271" fmla="*/ 25119 h 287591"/>
                <a:gd name="connsiteX272" fmla="*/ 64704 w 494262"/>
                <a:gd name="connsiteY272" fmla="*/ 23211 h 287591"/>
                <a:gd name="connsiteX273" fmla="*/ 65817 w 494262"/>
                <a:gd name="connsiteY273" fmla="*/ 20508 h 287591"/>
                <a:gd name="connsiteX274" fmla="*/ 68837 w 494262"/>
                <a:gd name="connsiteY274" fmla="*/ 13513 h 287591"/>
                <a:gd name="connsiteX275" fmla="*/ 69632 w 494262"/>
                <a:gd name="connsiteY275" fmla="*/ 10811 h 287591"/>
                <a:gd name="connsiteX276" fmla="*/ 70904 w 494262"/>
                <a:gd name="connsiteY276" fmla="*/ 8267 h 287591"/>
                <a:gd name="connsiteX277" fmla="*/ 72812 w 494262"/>
                <a:gd name="connsiteY277" fmla="*/ 6041 h 287591"/>
                <a:gd name="connsiteX278" fmla="*/ 74084 w 494262"/>
                <a:gd name="connsiteY278" fmla="*/ 3498 h 287591"/>
                <a:gd name="connsiteX279" fmla="*/ 74879 w 494262"/>
                <a:gd name="connsiteY279" fmla="*/ 636 h 287591"/>
                <a:gd name="connsiteX280" fmla="*/ 74879 w 494262"/>
                <a:gd name="connsiteY280" fmla="*/ 636 h 287591"/>
                <a:gd name="connsiteX281" fmla="*/ 73925 w 494262"/>
                <a:gd name="connsiteY281" fmla="*/ 0 h 287591"/>
                <a:gd name="connsiteX282" fmla="*/ 70904 w 494262"/>
                <a:gd name="connsiteY282" fmla="*/ 477 h 287591"/>
                <a:gd name="connsiteX283" fmla="*/ 66294 w 494262"/>
                <a:gd name="connsiteY283" fmla="*/ 1749 h 287591"/>
                <a:gd name="connsiteX284" fmla="*/ 61524 w 494262"/>
                <a:gd name="connsiteY284" fmla="*/ 3021 h 287591"/>
                <a:gd name="connsiteX285" fmla="*/ 56755 w 494262"/>
                <a:gd name="connsiteY285" fmla="*/ 4292 h 287591"/>
                <a:gd name="connsiteX286" fmla="*/ 48329 w 494262"/>
                <a:gd name="connsiteY286" fmla="*/ 6518 h 287591"/>
                <a:gd name="connsiteX287" fmla="*/ 42924 w 494262"/>
                <a:gd name="connsiteY287" fmla="*/ 7949 h 287591"/>
                <a:gd name="connsiteX288" fmla="*/ 38632 w 494262"/>
                <a:gd name="connsiteY288" fmla="*/ 9221 h 287591"/>
                <a:gd name="connsiteX289" fmla="*/ 34180 w 494262"/>
                <a:gd name="connsiteY289" fmla="*/ 10493 h 287591"/>
                <a:gd name="connsiteX290" fmla="*/ 28298 w 494262"/>
                <a:gd name="connsiteY290" fmla="*/ 12241 h 287591"/>
                <a:gd name="connsiteX291" fmla="*/ 23370 w 494262"/>
                <a:gd name="connsiteY291" fmla="*/ 13672 h 287591"/>
                <a:gd name="connsiteX292" fmla="*/ 17487 w 494262"/>
                <a:gd name="connsiteY292" fmla="*/ 15262 h 287591"/>
                <a:gd name="connsiteX293" fmla="*/ 12400 w 494262"/>
                <a:gd name="connsiteY293" fmla="*/ 16693 h 287591"/>
                <a:gd name="connsiteX294" fmla="*/ 8108 w 494262"/>
                <a:gd name="connsiteY294" fmla="*/ 17965 h 287591"/>
                <a:gd name="connsiteX295" fmla="*/ 3656 w 494262"/>
                <a:gd name="connsiteY295" fmla="*/ 19236 h 287591"/>
                <a:gd name="connsiteX296" fmla="*/ 0 w 494262"/>
                <a:gd name="connsiteY296" fmla="*/ 20190 h 287591"/>
                <a:gd name="connsiteX297" fmla="*/ 0 w 494262"/>
                <a:gd name="connsiteY297" fmla="*/ 28298 h 287591"/>
                <a:gd name="connsiteX298" fmla="*/ 0 w 494262"/>
                <a:gd name="connsiteY298" fmla="*/ 36406 h 287591"/>
                <a:gd name="connsiteX299" fmla="*/ 0 w 494262"/>
                <a:gd name="connsiteY299" fmla="*/ 44514 h 287591"/>
                <a:gd name="connsiteX300" fmla="*/ 0 w 494262"/>
                <a:gd name="connsiteY300" fmla="*/ 52622 h 287591"/>
                <a:gd name="connsiteX301" fmla="*/ 0 w 494262"/>
                <a:gd name="connsiteY301" fmla="*/ 60730 h 287591"/>
                <a:gd name="connsiteX302" fmla="*/ 0 w 494262"/>
                <a:gd name="connsiteY302" fmla="*/ 68679 h 287591"/>
                <a:gd name="connsiteX303" fmla="*/ 0 w 494262"/>
                <a:gd name="connsiteY303" fmla="*/ 76628 h 287591"/>
                <a:gd name="connsiteX304" fmla="*/ 0 w 494262"/>
                <a:gd name="connsiteY304" fmla="*/ 84576 h 287591"/>
                <a:gd name="connsiteX305" fmla="*/ 0 w 494262"/>
                <a:gd name="connsiteY305" fmla="*/ 92525 h 287591"/>
                <a:gd name="connsiteX306" fmla="*/ 0 w 494262"/>
                <a:gd name="connsiteY306" fmla="*/ 100474 h 287591"/>
                <a:gd name="connsiteX307" fmla="*/ 0 w 494262"/>
                <a:gd name="connsiteY307" fmla="*/ 108423 h 287591"/>
                <a:gd name="connsiteX308" fmla="*/ 0 w 494262"/>
                <a:gd name="connsiteY308" fmla="*/ 116372 h 287591"/>
                <a:gd name="connsiteX309" fmla="*/ 0 w 494262"/>
                <a:gd name="connsiteY309" fmla="*/ 124321 h 287591"/>
                <a:gd name="connsiteX310" fmla="*/ 0 w 494262"/>
                <a:gd name="connsiteY310" fmla="*/ 132270 h 287591"/>
                <a:gd name="connsiteX311" fmla="*/ 0 w 494262"/>
                <a:gd name="connsiteY311" fmla="*/ 140060 h 287591"/>
                <a:gd name="connsiteX312" fmla="*/ 0 w 494262"/>
                <a:gd name="connsiteY312" fmla="*/ 147850 h 287591"/>
                <a:gd name="connsiteX313" fmla="*/ 7631 w 494262"/>
                <a:gd name="connsiteY313" fmla="*/ 148168 h 287591"/>
                <a:gd name="connsiteX314" fmla="*/ 14467 w 494262"/>
                <a:gd name="connsiteY314" fmla="*/ 148485 h 287591"/>
                <a:gd name="connsiteX315" fmla="*/ 22893 w 494262"/>
                <a:gd name="connsiteY315" fmla="*/ 148963 h 287591"/>
                <a:gd name="connsiteX316" fmla="*/ 25436 w 494262"/>
                <a:gd name="connsiteY316" fmla="*/ 149440 h 287591"/>
                <a:gd name="connsiteX317" fmla="*/ 28457 w 494262"/>
                <a:gd name="connsiteY317" fmla="*/ 149757 h 287591"/>
                <a:gd name="connsiteX318" fmla="*/ 29888 w 494262"/>
                <a:gd name="connsiteY318" fmla="*/ 149757 h 287591"/>
                <a:gd name="connsiteX319" fmla="*/ 31160 w 494262"/>
                <a:gd name="connsiteY319" fmla="*/ 148327 h 287591"/>
                <a:gd name="connsiteX320" fmla="*/ 32113 w 494262"/>
                <a:gd name="connsiteY320" fmla="*/ 147532 h 287591"/>
                <a:gd name="connsiteX321" fmla="*/ 32749 w 494262"/>
                <a:gd name="connsiteY321" fmla="*/ 146896 h 287591"/>
                <a:gd name="connsiteX322" fmla="*/ 32749 w 494262"/>
                <a:gd name="connsiteY322" fmla="*/ 146101 h 287591"/>
                <a:gd name="connsiteX323" fmla="*/ 31478 w 494262"/>
                <a:gd name="connsiteY323" fmla="*/ 145465 h 287591"/>
                <a:gd name="connsiteX324" fmla="*/ 29729 w 494262"/>
                <a:gd name="connsiteY324" fmla="*/ 143398 h 287591"/>
                <a:gd name="connsiteX325" fmla="*/ 28775 w 494262"/>
                <a:gd name="connsiteY325" fmla="*/ 135926 h 287591"/>
                <a:gd name="connsiteX326" fmla="*/ 28139 w 494262"/>
                <a:gd name="connsiteY326" fmla="*/ 129567 h 287591"/>
                <a:gd name="connsiteX327" fmla="*/ 30206 w 494262"/>
                <a:gd name="connsiteY327" fmla="*/ 127501 h 287591"/>
                <a:gd name="connsiteX328" fmla="*/ 31796 w 494262"/>
                <a:gd name="connsiteY328" fmla="*/ 126547 h 287591"/>
                <a:gd name="connsiteX329" fmla="*/ 31796 w 494262"/>
                <a:gd name="connsiteY329" fmla="*/ 125752 h 287591"/>
                <a:gd name="connsiteX330" fmla="*/ 34498 w 494262"/>
                <a:gd name="connsiteY330" fmla="*/ 118280 h 287591"/>
                <a:gd name="connsiteX331" fmla="*/ 37042 w 494262"/>
                <a:gd name="connsiteY331" fmla="*/ 114146 h 287591"/>
                <a:gd name="connsiteX332" fmla="*/ 40539 w 494262"/>
                <a:gd name="connsiteY332" fmla="*/ 113033 h 287591"/>
                <a:gd name="connsiteX333" fmla="*/ 44991 w 494262"/>
                <a:gd name="connsiteY333" fmla="*/ 115577 h 287591"/>
                <a:gd name="connsiteX334" fmla="*/ 46898 w 494262"/>
                <a:gd name="connsiteY334" fmla="*/ 118916 h 287591"/>
                <a:gd name="connsiteX335" fmla="*/ 48806 w 494262"/>
                <a:gd name="connsiteY335" fmla="*/ 118916 h 287591"/>
                <a:gd name="connsiteX336" fmla="*/ 52463 w 494262"/>
                <a:gd name="connsiteY336" fmla="*/ 117962 h 287591"/>
                <a:gd name="connsiteX337" fmla="*/ 53734 w 494262"/>
                <a:gd name="connsiteY337" fmla="*/ 116531 h 287591"/>
                <a:gd name="connsiteX338" fmla="*/ 55642 w 494262"/>
                <a:gd name="connsiteY338" fmla="*/ 112875 h 287591"/>
                <a:gd name="connsiteX339" fmla="*/ 56278 w 494262"/>
                <a:gd name="connsiteY339" fmla="*/ 110013 h 287591"/>
                <a:gd name="connsiteX340" fmla="*/ 57391 w 494262"/>
                <a:gd name="connsiteY340" fmla="*/ 108741 h 287591"/>
                <a:gd name="connsiteX341" fmla="*/ 58663 w 494262"/>
                <a:gd name="connsiteY341" fmla="*/ 107787 h 287591"/>
                <a:gd name="connsiteX342" fmla="*/ 59935 w 494262"/>
                <a:gd name="connsiteY342" fmla="*/ 107787 h 287591"/>
                <a:gd name="connsiteX343" fmla="*/ 62478 w 494262"/>
                <a:gd name="connsiteY343" fmla="*/ 108741 h 287591"/>
                <a:gd name="connsiteX344" fmla="*/ 64386 w 494262"/>
                <a:gd name="connsiteY344" fmla="*/ 109218 h 287591"/>
                <a:gd name="connsiteX345" fmla="*/ 65817 w 494262"/>
                <a:gd name="connsiteY345" fmla="*/ 109854 h 287591"/>
                <a:gd name="connsiteX346" fmla="*/ 67089 w 494262"/>
                <a:gd name="connsiteY346" fmla="*/ 110967 h 287591"/>
                <a:gd name="connsiteX347" fmla="*/ 68360 w 494262"/>
                <a:gd name="connsiteY347" fmla="*/ 112715 h 287591"/>
                <a:gd name="connsiteX348" fmla="*/ 68360 w 494262"/>
                <a:gd name="connsiteY348" fmla="*/ 113828 h 287591"/>
                <a:gd name="connsiteX349" fmla="*/ 69155 w 494262"/>
                <a:gd name="connsiteY349" fmla="*/ 114464 h 287591"/>
                <a:gd name="connsiteX350" fmla="*/ 70109 w 494262"/>
                <a:gd name="connsiteY350" fmla="*/ 114464 h 287591"/>
                <a:gd name="connsiteX351" fmla="*/ 70904 w 494262"/>
                <a:gd name="connsiteY351" fmla="*/ 114464 h 287591"/>
                <a:gd name="connsiteX352" fmla="*/ 71381 w 494262"/>
                <a:gd name="connsiteY352" fmla="*/ 114146 h 287591"/>
                <a:gd name="connsiteX353" fmla="*/ 71699 w 494262"/>
                <a:gd name="connsiteY353" fmla="*/ 113510 h 287591"/>
                <a:gd name="connsiteX354" fmla="*/ 71381 w 494262"/>
                <a:gd name="connsiteY354" fmla="*/ 112715 h 287591"/>
                <a:gd name="connsiteX355" fmla="*/ 69632 w 494262"/>
                <a:gd name="connsiteY355" fmla="*/ 110490 h 287591"/>
                <a:gd name="connsiteX356" fmla="*/ 65976 w 494262"/>
                <a:gd name="connsiteY356" fmla="*/ 106356 h 287591"/>
                <a:gd name="connsiteX357" fmla="*/ 63591 w 494262"/>
                <a:gd name="connsiteY357" fmla="*/ 104608 h 287591"/>
                <a:gd name="connsiteX358" fmla="*/ 62319 w 494262"/>
                <a:gd name="connsiteY358" fmla="*/ 103654 h 287591"/>
                <a:gd name="connsiteX359" fmla="*/ 62001 w 494262"/>
                <a:gd name="connsiteY359" fmla="*/ 102859 h 287591"/>
                <a:gd name="connsiteX360" fmla="*/ 63591 w 494262"/>
                <a:gd name="connsiteY360" fmla="*/ 101587 h 287591"/>
                <a:gd name="connsiteX361" fmla="*/ 65181 w 494262"/>
                <a:gd name="connsiteY361" fmla="*/ 100792 h 287591"/>
                <a:gd name="connsiteX362" fmla="*/ 67883 w 494262"/>
                <a:gd name="connsiteY362" fmla="*/ 101428 h 287591"/>
                <a:gd name="connsiteX363" fmla="*/ 71381 w 494262"/>
                <a:gd name="connsiteY363" fmla="*/ 101746 h 287591"/>
                <a:gd name="connsiteX364" fmla="*/ 72971 w 494262"/>
                <a:gd name="connsiteY364" fmla="*/ 101110 h 287591"/>
                <a:gd name="connsiteX365" fmla="*/ 74561 w 494262"/>
                <a:gd name="connsiteY365" fmla="*/ 97772 h 287591"/>
                <a:gd name="connsiteX366" fmla="*/ 78535 w 494262"/>
                <a:gd name="connsiteY366" fmla="*/ 101269 h 287591"/>
                <a:gd name="connsiteX367" fmla="*/ 82827 w 494262"/>
                <a:gd name="connsiteY367" fmla="*/ 105244 h 287591"/>
                <a:gd name="connsiteX368" fmla="*/ 84417 w 494262"/>
                <a:gd name="connsiteY368" fmla="*/ 106038 h 287591"/>
                <a:gd name="connsiteX369" fmla="*/ 87438 w 494262"/>
                <a:gd name="connsiteY369" fmla="*/ 106515 h 287591"/>
                <a:gd name="connsiteX370" fmla="*/ 89981 w 494262"/>
                <a:gd name="connsiteY370" fmla="*/ 106515 h 287591"/>
                <a:gd name="connsiteX371" fmla="*/ 91094 w 494262"/>
                <a:gd name="connsiteY371" fmla="*/ 107151 h 287591"/>
                <a:gd name="connsiteX372" fmla="*/ 92207 w 494262"/>
                <a:gd name="connsiteY372" fmla="*/ 108105 h 287591"/>
                <a:gd name="connsiteX373" fmla="*/ 94433 w 494262"/>
                <a:gd name="connsiteY373" fmla="*/ 112398 h 287591"/>
                <a:gd name="connsiteX374" fmla="*/ 96658 w 494262"/>
                <a:gd name="connsiteY374" fmla="*/ 113510 h 287591"/>
                <a:gd name="connsiteX375" fmla="*/ 99361 w 494262"/>
                <a:gd name="connsiteY375" fmla="*/ 114305 h 287591"/>
                <a:gd name="connsiteX376" fmla="*/ 108264 w 494262"/>
                <a:gd name="connsiteY376" fmla="*/ 114305 h 287591"/>
                <a:gd name="connsiteX377" fmla="*/ 110967 w 494262"/>
                <a:gd name="connsiteY377" fmla="*/ 114305 h 287591"/>
                <a:gd name="connsiteX378" fmla="*/ 113192 w 494262"/>
                <a:gd name="connsiteY378" fmla="*/ 116372 h 287591"/>
                <a:gd name="connsiteX379" fmla="*/ 114623 w 494262"/>
                <a:gd name="connsiteY379" fmla="*/ 117167 h 287591"/>
                <a:gd name="connsiteX380" fmla="*/ 115259 w 494262"/>
                <a:gd name="connsiteY380" fmla="*/ 117962 h 287591"/>
                <a:gd name="connsiteX381" fmla="*/ 115259 w 494262"/>
                <a:gd name="connsiteY381" fmla="*/ 118916 h 287591"/>
                <a:gd name="connsiteX382" fmla="*/ 114623 w 494262"/>
                <a:gd name="connsiteY382" fmla="*/ 120029 h 287591"/>
                <a:gd name="connsiteX383" fmla="*/ 114623 w 494262"/>
                <a:gd name="connsiteY383" fmla="*/ 122254 h 287591"/>
                <a:gd name="connsiteX384" fmla="*/ 114464 w 494262"/>
                <a:gd name="connsiteY384" fmla="*/ 124003 h 287591"/>
                <a:gd name="connsiteX385" fmla="*/ 113828 w 494262"/>
                <a:gd name="connsiteY385" fmla="*/ 124798 h 287591"/>
                <a:gd name="connsiteX386" fmla="*/ 113828 w 494262"/>
                <a:gd name="connsiteY386" fmla="*/ 125593 h 287591"/>
                <a:gd name="connsiteX387" fmla="*/ 114146 w 494262"/>
                <a:gd name="connsiteY387" fmla="*/ 126229 h 287591"/>
                <a:gd name="connsiteX388" fmla="*/ 118279 w 494262"/>
                <a:gd name="connsiteY388" fmla="*/ 127819 h 287591"/>
                <a:gd name="connsiteX389" fmla="*/ 119710 w 494262"/>
                <a:gd name="connsiteY389" fmla="*/ 129567 h 287591"/>
                <a:gd name="connsiteX390" fmla="*/ 120823 w 494262"/>
                <a:gd name="connsiteY390" fmla="*/ 130362 h 287591"/>
                <a:gd name="connsiteX391" fmla="*/ 121141 w 494262"/>
                <a:gd name="connsiteY391" fmla="*/ 131475 h 287591"/>
                <a:gd name="connsiteX392" fmla="*/ 120505 w 494262"/>
                <a:gd name="connsiteY392" fmla="*/ 132111 h 287591"/>
                <a:gd name="connsiteX393" fmla="*/ 118598 w 494262"/>
                <a:gd name="connsiteY393" fmla="*/ 131793 h 287591"/>
                <a:gd name="connsiteX394" fmla="*/ 117644 w 494262"/>
                <a:gd name="connsiteY394" fmla="*/ 132906 h 287591"/>
                <a:gd name="connsiteX395" fmla="*/ 117644 w 494262"/>
                <a:gd name="connsiteY395" fmla="*/ 134972 h 287591"/>
                <a:gd name="connsiteX396" fmla="*/ 119074 w 494262"/>
                <a:gd name="connsiteY396" fmla="*/ 136880 h 287591"/>
                <a:gd name="connsiteX397" fmla="*/ 119551 w 494262"/>
                <a:gd name="connsiteY397" fmla="*/ 138629 h 287591"/>
                <a:gd name="connsiteX398" fmla="*/ 118598 w 494262"/>
                <a:gd name="connsiteY398" fmla="*/ 140378 h 287591"/>
                <a:gd name="connsiteX399" fmla="*/ 117485 w 494262"/>
                <a:gd name="connsiteY399" fmla="*/ 142762 h 287591"/>
                <a:gd name="connsiteX400" fmla="*/ 117485 w 494262"/>
                <a:gd name="connsiteY400" fmla="*/ 144511 h 287591"/>
                <a:gd name="connsiteX401" fmla="*/ 118121 w 494262"/>
                <a:gd name="connsiteY401" fmla="*/ 145465 h 287591"/>
                <a:gd name="connsiteX402" fmla="*/ 121300 w 494262"/>
                <a:gd name="connsiteY402" fmla="*/ 147214 h 287591"/>
                <a:gd name="connsiteX403" fmla="*/ 128613 w 494262"/>
                <a:gd name="connsiteY403" fmla="*/ 151506 h 287591"/>
                <a:gd name="connsiteX404" fmla="*/ 130362 w 494262"/>
                <a:gd name="connsiteY404" fmla="*/ 151506 h 287591"/>
                <a:gd name="connsiteX405" fmla="*/ 137357 w 494262"/>
                <a:gd name="connsiteY405" fmla="*/ 150711 h 287591"/>
                <a:gd name="connsiteX406" fmla="*/ 140537 w 494262"/>
                <a:gd name="connsiteY406" fmla="*/ 150711 h 287591"/>
                <a:gd name="connsiteX407" fmla="*/ 142444 w 494262"/>
                <a:gd name="connsiteY407" fmla="*/ 151347 h 287591"/>
                <a:gd name="connsiteX408" fmla="*/ 147849 w 494262"/>
                <a:gd name="connsiteY408" fmla="*/ 151983 h 287591"/>
                <a:gd name="connsiteX409" fmla="*/ 149598 w 494262"/>
                <a:gd name="connsiteY409" fmla="*/ 152619 h 287591"/>
                <a:gd name="connsiteX410" fmla="*/ 151347 w 494262"/>
                <a:gd name="connsiteY410" fmla="*/ 152619 h 287591"/>
                <a:gd name="connsiteX411" fmla="*/ 153891 w 494262"/>
                <a:gd name="connsiteY411" fmla="*/ 152619 h 287591"/>
                <a:gd name="connsiteX412" fmla="*/ 155639 w 494262"/>
                <a:gd name="connsiteY412" fmla="*/ 150711 h 287591"/>
                <a:gd name="connsiteX413" fmla="*/ 156434 w 494262"/>
                <a:gd name="connsiteY413" fmla="*/ 150234 h 287591"/>
                <a:gd name="connsiteX414" fmla="*/ 157229 w 494262"/>
                <a:gd name="connsiteY414" fmla="*/ 149916 h 287591"/>
                <a:gd name="connsiteX415" fmla="*/ 158819 w 494262"/>
                <a:gd name="connsiteY415" fmla="*/ 149916 h 287591"/>
                <a:gd name="connsiteX416" fmla="*/ 163111 w 494262"/>
                <a:gd name="connsiteY416" fmla="*/ 151029 h 287591"/>
                <a:gd name="connsiteX417" fmla="*/ 167563 w 494262"/>
                <a:gd name="connsiteY417" fmla="*/ 153573 h 287591"/>
                <a:gd name="connsiteX418" fmla="*/ 170583 w 494262"/>
                <a:gd name="connsiteY418" fmla="*/ 155957 h 287591"/>
                <a:gd name="connsiteX419" fmla="*/ 172014 w 494262"/>
                <a:gd name="connsiteY419" fmla="*/ 158183 h 287591"/>
                <a:gd name="connsiteX420" fmla="*/ 173922 w 494262"/>
                <a:gd name="connsiteY420" fmla="*/ 162794 h 287591"/>
                <a:gd name="connsiteX421" fmla="*/ 176148 w 494262"/>
                <a:gd name="connsiteY421" fmla="*/ 169948 h 287591"/>
                <a:gd name="connsiteX422" fmla="*/ 178850 w 494262"/>
                <a:gd name="connsiteY422" fmla="*/ 174717 h 287591"/>
                <a:gd name="connsiteX423" fmla="*/ 182030 w 494262"/>
                <a:gd name="connsiteY423" fmla="*/ 177261 h 287591"/>
                <a:gd name="connsiteX424" fmla="*/ 184256 w 494262"/>
                <a:gd name="connsiteY424" fmla="*/ 181871 h 287591"/>
                <a:gd name="connsiteX425" fmla="*/ 186163 w 494262"/>
                <a:gd name="connsiteY425" fmla="*/ 191887 h 287591"/>
                <a:gd name="connsiteX426" fmla="*/ 187435 w 494262"/>
                <a:gd name="connsiteY426" fmla="*/ 193953 h 287591"/>
                <a:gd name="connsiteX427" fmla="*/ 188707 w 494262"/>
                <a:gd name="connsiteY427" fmla="*/ 195066 h 287591"/>
                <a:gd name="connsiteX428" fmla="*/ 192363 w 494262"/>
                <a:gd name="connsiteY428" fmla="*/ 197928 h 287591"/>
                <a:gd name="connsiteX429" fmla="*/ 199676 w 494262"/>
                <a:gd name="connsiteY429" fmla="*/ 202697 h 287591"/>
                <a:gd name="connsiteX430" fmla="*/ 203969 w 494262"/>
                <a:gd name="connsiteY430" fmla="*/ 205559 h 287591"/>
                <a:gd name="connsiteX431" fmla="*/ 210646 w 494262"/>
                <a:gd name="connsiteY431" fmla="*/ 210010 h 287591"/>
                <a:gd name="connsiteX432" fmla="*/ 216846 w 494262"/>
                <a:gd name="connsiteY432" fmla="*/ 214144 h 287591"/>
                <a:gd name="connsiteX433" fmla="*/ 223046 w 494262"/>
                <a:gd name="connsiteY433" fmla="*/ 220503 h 287591"/>
                <a:gd name="connsiteX434" fmla="*/ 224318 w 494262"/>
                <a:gd name="connsiteY434" fmla="*/ 221457 h 287591"/>
                <a:gd name="connsiteX435" fmla="*/ 229723 w 494262"/>
                <a:gd name="connsiteY435" fmla="*/ 224954 h 287591"/>
                <a:gd name="connsiteX436" fmla="*/ 235764 w 494262"/>
                <a:gd name="connsiteY436" fmla="*/ 228452 h 287591"/>
                <a:gd name="connsiteX437" fmla="*/ 240057 w 494262"/>
                <a:gd name="connsiteY437" fmla="*/ 227657 h 287591"/>
                <a:gd name="connsiteX438" fmla="*/ 246416 w 494262"/>
                <a:gd name="connsiteY438" fmla="*/ 233062 h 287591"/>
                <a:gd name="connsiteX439" fmla="*/ 248960 w 494262"/>
                <a:gd name="connsiteY439" fmla="*/ 235129 h 287591"/>
                <a:gd name="connsiteX440" fmla="*/ 250072 w 494262"/>
                <a:gd name="connsiteY440" fmla="*/ 235765 h 287591"/>
                <a:gd name="connsiteX441" fmla="*/ 254683 w 494262"/>
                <a:gd name="connsiteY441" fmla="*/ 237831 h 287591"/>
                <a:gd name="connsiteX442" fmla="*/ 261996 w 494262"/>
                <a:gd name="connsiteY442" fmla="*/ 242283 h 287591"/>
                <a:gd name="connsiteX443" fmla="*/ 271217 w 494262"/>
                <a:gd name="connsiteY443" fmla="*/ 248642 h 287591"/>
                <a:gd name="connsiteX444" fmla="*/ 277417 w 494262"/>
                <a:gd name="connsiteY444" fmla="*/ 252298 h 287591"/>
                <a:gd name="connsiteX445" fmla="*/ 279006 w 494262"/>
                <a:gd name="connsiteY445" fmla="*/ 252775 h 287591"/>
                <a:gd name="connsiteX446" fmla="*/ 280596 w 494262"/>
                <a:gd name="connsiteY446" fmla="*/ 252775 h 287591"/>
                <a:gd name="connsiteX447" fmla="*/ 282345 w 494262"/>
                <a:gd name="connsiteY447" fmla="*/ 251980 h 287591"/>
                <a:gd name="connsiteX448" fmla="*/ 284253 w 494262"/>
                <a:gd name="connsiteY448" fmla="*/ 251344 h 287591"/>
                <a:gd name="connsiteX449" fmla="*/ 287591 w 494262"/>
                <a:gd name="connsiteY449" fmla="*/ 252139 h 287591"/>
                <a:gd name="connsiteX450" fmla="*/ 291089 w 494262"/>
                <a:gd name="connsiteY450" fmla="*/ 253570 h 287591"/>
                <a:gd name="connsiteX451" fmla="*/ 293315 w 494262"/>
                <a:gd name="connsiteY451" fmla="*/ 254683 h 287591"/>
                <a:gd name="connsiteX452" fmla="*/ 295858 w 494262"/>
                <a:gd name="connsiteY452" fmla="*/ 256273 h 287591"/>
                <a:gd name="connsiteX453" fmla="*/ 297925 w 494262"/>
                <a:gd name="connsiteY453" fmla="*/ 257862 h 287591"/>
                <a:gd name="connsiteX454" fmla="*/ 299515 w 494262"/>
                <a:gd name="connsiteY454" fmla="*/ 258499 h 287591"/>
                <a:gd name="connsiteX455" fmla="*/ 304761 w 494262"/>
                <a:gd name="connsiteY455" fmla="*/ 259770 h 287591"/>
                <a:gd name="connsiteX456" fmla="*/ 305715 w 494262"/>
                <a:gd name="connsiteY456" fmla="*/ 260565 h 287591"/>
                <a:gd name="connsiteX457" fmla="*/ 306351 w 494262"/>
                <a:gd name="connsiteY457" fmla="*/ 261519 h 287591"/>
                <a:gd name="connsiteX458" fmla="*/ 306351 w 494262"/>
                <a:gd name="connsiteY458" fmla="*/ 262473 h 287591"/>
                <a:gd name="connsiteX459" fmla="*/ 303489 w 494262"/>
                <a:gd name="connsiteY459" fmla="*/ 267242 h 287591"/>
                <a:gd name="connsiteX460" fmla="*/ 303012 w 494262"/>
                <a:gd name="connsiteY460" fmla="*/ 273442 h 287591"/>
                <a:gd name="connsiteX461" fmla="*/ 303012 w 494262"/>
                <a:gd name="connsiteY461" fmla="*/ 278053 h 287591"/>
                <a:gd name="connsiteX462" fmla="*/ 303330 w 494262"/>
                <a:gd name="connsiteY462" fmla="*/ 281709 h 287591"/>
                <a:gd name="connsiteX463" fmla="*/ 312074 w 494262"/>
                <a:gd name="connsiteY463" fmla="*/ 280914 h 287591"/>
                <a:gd name="connsiteX464" fmla="*/ 319069 w 494262"/>
                <a:gd name="connsiteY464" fmla="*/ 282186 h 287591"/>
                <a:gd name="connsiteX465" fmla="*/ 322725 w 494262"/>
                <a:gd name="connsiteY465" fmla="*/ 285525 h 287591"/>
                <a:gd name="connsiteX466" fmla="*/ 326223 w 494262"/>
                <a:gd name="connsiteY466" fmla="*/ 286320 h 287591"/>
                <a:gd name="connsiteX467" fmla="*/ 329720 w 494262"/>
                <a:gd name="connsiteY467" fmla="*/ 284730 h 287591"/>
                <a:gd name="connsiteX468" fmla="*/ 331946 w 494262"/>
                <a:gd name="connsiteY468" fmla="*/ 284412 h 287591"/>
                <a:gd name="connsiteX469" fmla="*/ 332741 w 494262"/>
                <a:gd name="connsiteY469" fmla="*/ 285366 h 287591"/>
                <a:gd name="connsiteX470" fmla="*/ 334490 w 494262"/>
                <a:gd name="connsiteY470" fmla="*/ 285843 h 287591"/>
                <a:gd name="connsiteX471" fmla="*/ 337192 w 494262"/>
                <a:gd name="connsiteY471" fmla="*/ 285843 h 287591"/>
                <a:gd name="connsiteX472" fmla="*/ 338782 w 494262"/>
                <a:gd name="connsiteY472" fmla="*/ 286637 h 287591"/>
                <a:gd name="connsiteX473" fmla="*/ 338782 w 494262"/>
                <a:gd name="connsiteY473" fmla="*/ 287591 h 287591"/>
                <a:gd name="connsiteX474" fmla="*/ 340054 w 494262"/>
                <a:gd name="connsiteY474" fmla="*/ 285207 h 287591"/>
                <a:gd name="connsiteX475" fmla="*/ 340531 w 494262"/>
                <a:gd name="connsiteY475" fmla="*/ 277258 h 287591"/>
                <a:gd name="connsiteX476" fmla="*/ 341962 w 494262"/>
                <a:gd name="connsiteY476" fmla="*/ 274555 h 287591"/>
                <a:gd name="connsiteX477" fmla="*/ 346254 w 494262"/>
                <a:gd name="connsiteY477" fmla="*/ 269627 h 287591"/>
                <a:gd name="connsiteX478" fmla="*/ 348480 w 494262"/>
                <a:gd name="connsiteY478" fmla="*/ 265811 h 287591"/>
                <a:gd name="connsiteX479" fmla="*/ 351023 w 494262"/>
                <a:gd name="connsiteY479" fmla="*/ 262791 h 287591"/>
                <a:gd name="connsiteX480" fmla="*/ 352772 w 494262"/>
                <a:gd name="connsiteY480" fmla="*/ 261678 h 287591"/>
                <a:gd name="connsiteX481" fmla="*/ 354362 w 494262"/>
                <a:gd name="connsiteY481" fmla="*/ 259293 h 287591"/>
                <a:gd name="connsiteX482" fmla="*/ 355793 w 494262"/>
                <a:gd name="connsiteY482" fmla="*/ 256432 h 287591"/>
                <a:gd name="connsiteX483" fmla="*/ 356111 w 494262"/>
                <a:gd name="connsiteY483" fmla="*/ 254683 h 287591"/>
                <a:gd name="connsiteX484" fmla="*/ 356111 w 494262"/>
                <a:gd name="connsiteY484" fmla="*/ 253252 h 287591"/>
                <a:gd name="connsiteX485" fmla="*/ 355475 w 494262"/>
                <a:gd name="connsiteY485" fmla="*/ 252298 h 287591"/>
                <a:gd name="connsiteX486" fmla="*/ 353090 w 494262"/>
                <a:gd name="connsiteY486" fmla="*/ 250391 h 287591"/>
                <a:gd name="connsiteX487" fmla="*/ 350070 w 494262"/>
                <a:gd name="connsiteY487" fmla="*/ 247370 h 287591"/>
                <a:gd name="connsiteX488" fmla="*/ 348480 w 494262"/>
                <a:gd name="connsiteY488" fmla="*/ 244350 h 287591"/>
                <a:gd name="connsiteX489" fmla="*/ 347526 w 494262"/>
                <a:gd name="connsiteY489" fmla="*/ 240534 h 287591"/>
                <a:gd name="connsiteX490" fmla="*/ 347526 w 494262"/>
                <a:gd name="connsiteY490" fmla="*/ 237831 h 287591"/>
                <a:gd name="connsiteX491" fmla="*/ 350229 w 494262"/>
                <a:gd name="connsiteY491" fmla="*/ 230359 h 287591"/>
                <a:gd name="connsiteX492" fmla="*/ 349752 w 494262"/>
                <a:gd name="connsiteY492" fmla="*/ 229087 h 287591"/>
                <a:gd name="connsiteX493" fmla="*/ 348957 w 494262"/>
                <a:gd name="connsiteY493" fmla="*/ 227975 h 287591"/>
                <a:gd name="connsiteX494" fmla="*/ 347208 w 494262"/>
                <a:gd name="connsiteY494" fmla="*/ 227180 h 287591"/>
                <a:gd name="connsiteX495" fmla="*/ 344823 w 494262"/>
                <a:gd name="connsiteY495" fmla="*/ 226862 h 287591"/>
                <a:gd name="connsiteX496" fmla="*/ 342439 w 494262"/>
                <a:gd name="connsiteY496" fmla="*/ 227180 h 287591"/>
                <a:gd name="connsiteX497" fmla="*/ 339418 w 494262"/>
                <a:gd name="connsiteY497" fmla="*/ 227180 h 287591"/>
                <a:gd name="connsiteX498" fmla="*/ 337352 w 494262"/>
                <a:gd name="connsiteY498" fmla="*/ 226862 h 287591"/>
                <a:gd name="connsiteX499" fmla="*/ 336874 w 494262"/>
                <a:gd name="connsiteY499" fmla="*/ 226385 h 287591"/>
                <a:gd name="connsiteX500" fmla="*/ 336557 w 494262"/>
                <a:gd name="connsiteY500" fmla="*/ 223046 h 287591"/>
                <a:gd name="connsiteX501" fmla="*/ 336080 w 494262"/>
                <a:gd name="connsiteY501" fmla="*/ 222251 h 287591"/>
                <a:gd name="connsiteX502" fmla="*/ 335126 w 494262"/>
                <a:gd name="connsiteY502" fmla="*/ 221616 h 287591"/>
                <a:gd name="connsiteX503" fmla="*/ 328925 w 494262"/>
                <a:gd name="connsiteY503" fmla="*/ 220026 h 287591"/>
                <a:gd name="connsiteX504" fmla="*/ 327654 w 494262"/>
                <a:gd name="connsiteY504" fmla="*/ 219390 h 287591"/>
                <a:gd name="connsiteX505" fmla="*/ 327654 w 494262"/>
                <a:gd name="connsiteY505" fmla="*/ 218595 h 287591"/>
                <a:gd name="connsiteX506" fmla="*/ 329562 w 494262"/>
                <a:gd name="connsiteY506" fmla="*/ 211123 h 287591"/>
                <a:gd name="connsiteX507" fmla="*/ 330515 w 494262"/>
                <a:gd name="connsiteY507" fmla="*/ 210487 h 287591"/>
                <a:gd name="connsiteX508" fmla="*/ 331469 w 494262"/>
                <a:gd name="connsiteY508" fmla="*/ 209215 h 287591"/>
                <a:gd name="connsiteX509" fmla="*/ 332900 w 494262"/>
                <a:gd name="connsiteY509" fmla="*/ 207943 h 287591"/>
                <a:gd name="connsiteX510" fmla="*/ 337987 w 494262"/>
                <a:gd name="connsiteY510" fmla="*/ 205877 h 287591"/>
                <a:gd name="connsiteX511" fmla="*/ 343393 w 494262"/>
                <a:gd name="connsiteY511" fmla="*/ 206831 h 287591"/>
                <a:gd name="connsiteX512" fmla="*/ 348162 w 494262"/>
                <a:gd name="connsiteY512" fmla="*/ 207784 h 287591"/>
                <a:gd name="connsiteX513" fmla="*/ 352931 w 494262"/>
                <a:gd name="connsiteY513" fmla="*/ 208261 h 287591"/>
                <a:gd name="connsiteX514" fmla="*/ 354521 w 494262"/>
                <a:gd name="connsiteY514" fmla="*/ 208579 h 287591"/>
                <a:gd name="connsiteX515" fmla="*/ 357224 w 494262"/>
                <a:gd name="connsiteY515" fmla="*/ 208897 h 287591"/>
                <a:gd name="connsiteX516" fmla="*/ 359131 w 494262"/>
                <a:gd name="connsiteY516" fmla="*/ 208579 h 287591"/>
                <a:gd name="connsiteX517" fmla="*/ 360403 w 494262"/>
                <a:gd name="connsiteY517" fmla="*/ 207625 h 287591"/>
                <a:gd name="connsiteX518" fmla="*/ 362629 w 494262"/>
                <a:gd name="connsiteY518" fmla="*/ 205241 h 287591"/>
                <a:gd name="connsiteX519" fmla="*/ 363265 w 494262"/>
                <a:gd name="connsiteY519" fmla="*/ 201584 h 287591"/>
                <a:gd name="connsiteX520" fmla="*/ 364060 w 494262"/>
                <a:gd name="connsiteY520" fmla="*/ 198405 h 287591"/>
                <a:gd name="connsiteX521" fmla="*/ 365490 w 494262"/>
                <a:gd name="connsiteY521" fmla="*/ 198087 h 287591"/>
                <a:gd name="connsiteX522" fmla="*/ 366921 w 494262"/>
                <a:gd name="connsiteY522" fmla="*/ 198405 h 287591"/>
                <a:gd name="connsiteX523" fmla="*/ 367557 w 494262"/>
                <a:gd name="connsiteY523" fmla="*/ 197769 h 287591"/>
                <a:gd name="connsiteX524" fmla="*/ 367875 w 494262"/>
                <a:gd name="connsiteY524" fmla="*/ 196815 h 287591"/>
                <a:gd name="connsiteX525" fmla="*/ 368193 w 494262"/>
                <a:gd name="connsiteY525" fmla="*/ 196020 h 287591"/>
                <a:gd name="connsiteX526" fmla="*/ 368829 w 494262"/>
                <a:gd name="connsiteY526" fmla="*/ 196020 h 287591"/>
                <a:gd name="connsiteX527" fmla="*/ 369783 w 494262"/>
                <a:gd name="connsiteY527" fmla="*/ 196656 h 287591"/>
                <a:gd name="connsiteX528" fmla="*/ 370419 w 494262"/>
                <a:gd name="connsiteY528" fmla="*/ 196656 h 287591"/>
                <a:gd name="connsiteX529" fmla="*/ 370896 w 494262"/>
                <a:gd name="connsiteY529" fmla="*/ 195861 h 287591"/>
                <a:gd name="connsiteX530" fmla="*/ 370896 w 494262"/>
                <a:gd name="connsiteY530" fmla="*/ 195225 h 287591"/>
                <a:gd name="connsiteX531" fmla="*/ 369624 w 494262"/>
                <a:gd name="connsiteY531" fmla="*/ 194112 h 287591"/>
                <a:gd name="connsiteX532" fmla="*/ 368670 w 494262"/>
                <a:gd name="connsiteY532" fmla="*/ 192364 h 287591"/>
                <a:gd name="connsiteX533" fmla="*/ 368670 w 494262"/>
                <a:gd name="connsiteY533" fmla="*/ 191728 h 287591"/>
                <a:gd name="connsiteX534" fmla="*/ 369147 w 494262"/>
                <a:gd name="connsiteY534" fmla="*/ 191092 h 287591"/>
                <a:gd name="connsiteX535" fmla="*/ 372168 w 494262"/>
                <a:gd name="connsiteY535" fmla="*/ 190456 h 287591"/>
                <a:gd name="connsiteX536" fmla="*/ 373599 w 494262"/>
                <a:gd name="connsiteY536" fmla="*/ 190456 h 287591"/>
                <a:gd name="connsiteX537" fmla="*/ 374075 w 494262"/>
                <a:gd name="connsiteY537" fmla="*/ 189661 h 287591"/>
                <a:gd name="connsiteX538" fmla="*/ 374075 w 494262"/>
                <a:gd name="connsiteY538" fmla="*/ 188707 h 287591"/>
                <a:gd name="connsiteX539" fmla="*/ 372804 w 494262"/>
                <a:gd name="connsiteY539" fmla="*/ 188071 h 287591"/>
                <a:gd name="connsiteX540" fmla="*/ 368670 w 494262"/>
                <a:gd name="connsiteY540" fmla="*/ 188389 h 287591"/>
                <a:gd name="connsiteX541" fmla="*/ 364537 w 494262"/>
                <a:gd name="connsiteY541" fmla="*/ 188389 h 287591"/>
                <a:gd name="connsiteX542" fmla="*/ 364060 w 494262"/>
                <a:gd name="connsiteY542" fmla="*/ 187753 h 287591"/>
                <a:gd name="connsiteX543" fmla="*/ 364060 w 494262"/>
                <a:gd name="connsiteY543" fmla="*/ 187117 h 287591"/>
                <a:gd name="connsiteX544" fmla="*/ 364855 w 494262"/>
                <a:gd name="connsiteY544" fmla="*/ 186640 h 287591"/>
                <a:gd name="connsiteX545" fmla="*/ 373439 w 494262"/>
                <a:gd name="connsiteY545" fmla="*/ 185369 h 287591"/>
                <a:gd name="connsiteX546" fmla="*/ 378050 w 494262"/>
                <a:gd name="connsiteY546" fmla="*/ 185845 h 287591"/>
                <a:gd name="connsiteX547" fmla="*/ 381388 w 494262"/>
                <a:gd name="connsiteY547" fmla="*/ 186481 h 287591"/>
                <a:gd name="connsiteX548" fmla="*/ 382660 w 494262"/>
                <a:gd name="connsiteY548" fmla="*/ 186163 h 287591"/>
                <a:gd name="connsiteX549" fmla="*/ 381070 w 494262"/>
                <a:gd name="connsiteY549" fmla="*/ 183143 h 287591"/>
                <a:gd name="connsiteX550" fmla="*/ 383296 w 494262"/>
                <a:gd name="connsiteY550" fmla="*/ 182825 h 287591"/>
                <a:gd name="connsiteX551" fmla="*/ 383614 w 494262"/>
                <a:gd name="connsiteY551" fmla="*/ 181712 h 287591"/>
                <a:gd name="connsiteX552" fmla="*/ 380752 w 494262"/>
                <a:gd name="connsiteY552" fmla="*/ 173604 h 287591"/>
                <a:gd name="connsiteX553" fmla="*/ 382342 w 494262"/>
                <a:gd name="connsiteY553" fmla="*/ 172968 h 287591"/>
                <a:gd name="connsiteX554" fmla="*/ 383932 w 494262"/>
                <a:gd name="connsiteY554" fmla="*/ 171378 h 287591"/>
                <a:gd name="connsiteX555" fmla="*/ 383932 w 494262"/>
                <a:gd name="connsiteY555" fmla="*/ 168358 h 287591"/>
                <a:gd name="connsiteX556" fmla="*/ 385204 w 494262"/>
                <a:gd name="connsiteY556" fmla="*/ 166927 h 287591"/>
                <a:gd name="connsiteX557" fmla="*/ 386793 w 494262"/>
                <a:gd name="connsiteY557" fmla="*/ 165973 h 287591"/>
                <a:gd name="connsiteX558" fmla="*/ 389178 w 494262"/>
                <a:gd name="connsiteY558" fmla="*/ 166927 h 287591"/>
                <a:gd name="connsiteX559" fmla="*/ 392994 w 494262"/>
                <a:gd name="connsiteY559" fmla="*/ 169948 h 287591"/>
                <a:gd name="connsiteX560" fmla="*/ 394265 w 494262"/>
                <a:gd name="connsiteY560" fmla="*/ 170583 h 287591"/>
                <a:gd name="connsiteX561" fmla="*/ 395537 w 494262"/>
                <a:gd name="connsiteY561" fmla="*/ 170583 h 287591"/>
                <a:gd name="connsiteX562" fmla="*/ 397286 w 494262"/>
                <a:gd name="connsiteY562" fmla="*/ 169789 h 287591"/>
                <a:gd name="connsiteX563" fmla="*/ 403963 w 494262"/>
                <a:gd name="connsiteY563" fmla="*/ 166768 h 287591"/>
                <a:gd name="connsiteX564" fmla="*/ 407779 w 494262"/>
                <a:gd name="connsiteY564" fmla="*/ 165178 h 287591"/>
                <a:gd name="connsiteX565" fmla="*/ 412230 w 494262"/>
                <a:gd name="connsiteY565" fmla="*/ 162794 h 287591"/>
                <a:gd name="connsiteX566" fmla="*/ 413025 w 494262"/>
                <a:gd name="connsiteY566" fmla="*/ 161840 h 287591"/>
                <a:gd name="connsiteX567" fmla="*/ 414615 w 494262"/>
                <a:gd name="connsiteY567" fmla="*/ 158183 h 287591"/>
                <a:gd name="connsiteX568" fmla="*/ 415410 w 494262"/>
                <a:gd name="connsiteY568" fmla="*/ 157865 h 287591"/>
                <a:gd name="connsiteX569" fmla="*/ 416523 w 494262"/>
                <a:gd name="connsiteY569" fmla="*/ 158183 h 287591"/>
                <a:gd name="connsiteX570" fmla="*/ 420497 w 494262"/>
                <a:gd name="connsiteY570" fmla="*/ 161999 h 287591"/>
                <a:gd name="connsiteX571" fmla="*/ 422723 w 494262"/>
                <a:gd name="connsiteY571" fmla="*/ 164383 h 287591"/>
                <a:gd name="connsiteX572" fmla="*/ 422723 w 494262"/>
                <a:gd name="connsiteY572" fmla="*/ 165178 h 287591"/>
                <a:gd name="connsiteX573" fmla="*/ 422087 w 494262"/>
                <a:gd name="connsiteY573" fmla="*/ 165814 h 287591"/>
                <a:gd name="connsiteX574" fmla="*/ 422087 w 494262"/>
                <a:gd name="connsiteY574" fmla="*/ 166450 h 287591"/>
                <a:gd name="connsiteX575" fmla="*/ 425425 w 494262"/>
                <a:gd name="connsiteY575" fmla="*/ 167722 h 287591"/>
                <a:gd name="connsiteX576" fmla="*/ 425425 w 494262"/>
                <a:gd name="connsiteY576" fmla="*/ 168358 h 287591"/>
                <a:gd name="connsiteX577" fmla="*/ 424630 w 494262"/>
                <a:gd name="connsiteY577" fmla="*/ 169471 h 287591"/>
                <a:gd name="connsiteX578" fmla="*/ 424312 w 494262"/>
                <a:gd name="connsiteY578" fmla="*/ 170107 h 287591"/>
                <a:gd name="connsiteX579" fmla="*/ 423995 w 494262"/>
                <a:gd name="connsiteY579" fmla="*/ 170425 h 287591"/>
                <a:gd name="connsiteX580" fmla="*/ 419702 w 494262"/>
                <a:gd name="connsiteY580" fmla="*/ 173763 h 287591"/>
                <a:gd name="connsiteX581" fmla="*/ 414933 w 494262"/>
                <a:gd name="connsiteY581" fmla="*/ 177420 h 287591"/>
                <a:gd name="connsiteX582" fmla="*/ 414933 w 494262"/>
                <a:gd name="connsiteY582" fmla="*/ 177897 h 287591"/>
                <a:gd name="connsiteX583" fmla="*/ 414615 w 494262"/>
                <a:gd name="connsiteY583" fmla="*/ 178850 h 287591"/>
                <a:gd name="connsiteX584" fmla="*/ 414615 w 494262"/>
                <a:gd name="connsiteY584" fmla="*/ 179804 h 287591"/>
                <a:gd name="connsiteX585" fmla="*/ 415410 w 494262"/>
                <a:gd name="connsiteY585" fmla="*/ 180599 h 287591"/>
                <a:gd name="connsiteX586" fmla="*/ 417476 w 494262"/>
                <a:gd name="connsiteY586" fmla="*/ 181076 h 287591"/>
                <a:gd name="connsiteX587" fmla="*/ 419225 w 494262"/>
                <a:gd name="connsiteY587" fmla="*/ 181712 h 287591"/>
                <a:gd name="connsiteX588" fmla="*/ 420179 w 494262"/>
                <a:gd name="connsiteY588" fmla="*/ 183620 h 287591"/>
                <a:gd name="connsiteX589" fmla="*/ 421292 w 494262"/>
                <a:gd name="connsiteY589" fmla="*/ 185369 h 287591"/>
                <a:gd name="connsiteX590" fmla="*/ 422723 w 494262"/>
                <a:gd name="connsiteY590" fmla="*/ 185845 h 287591"/>
                <a:gd name="connsiteX591" fmla="*/ 429718 w 494262"/>
                <a:gd name="connsiteY591" fmla="*/ 184733 h 287591"/>
                <a:gd name="connsiteX592" fmla="*/ 431467 w 494262"/>
                <a:gd name="connsiteY592" fmla="*/ 184733 h 287591"/>
                <a:gd name="connsiteX593" fmla="*/ 432420 w 494262"/>
                <a:gd name="connsiteY593" fmla="*/ 184097 h 287591"/>
                <a:gd name="connsiteX594" fmla="*/ 435441 w 494262"/>
                <a:gd name="connsiteY594" fmla="*/ 183620 h 287591"/>
                <a:gd name="connsiteX595" fmla="*/ 441482 w 494262"/>
                <a:gd name="connsiteY595" fmla="*/ 183143 h 287591"/>
                <a:gd name="connsiteX596" fmla="*/ 443549 w 494262"/>
                <a:gd name="connsiteY596" fmla="*/ 183461 h 287591"/>
                <a:gd name="connsiteX597" fmla="*/ 445933 w 494262"/>
                <a:gd name="connsiteY597" fmla="*/ 184574 h 287591"/>
                <a:gd name="connsiteX598" fmla="*/ 447682 w 494262"/>
                <a:gd name="connsiteY598" fmla="*/ 185687 h 287591"/>
                <a:gd name="connsiteX599" fmla="*/ 449431 w 494262"/>
                <a:gd name="connsiteY599" fmla="*/ 185687 h 287591"/>
                <a:gd name="connsiteX600" fmla="*/ 450862 w 494262"/>
                <a:gd name="connsiteY600" fmla="*/ 185369 h 287591"/>
                <a:gd name="connsiteX601" fmla="*/ 451498 w 494262"/>
                <a:gd name="connsiteY601" fmla="*/ 185687 h 287591"/>
                <a:gd name="connsiteX602" fmla="*/ 451975 w 494262"/>
                <a:gd name="connsiteY602" fmla="*/ 186640 h 287591"/>
                <a:gd name="connsiteX603" fmla="*/ 452770 w 494262"/>
                <a:gd name="connsiteY603" fmla="*/ 187594 h 287591"/>
                <a:gd name="connsiteX604" fmla="*/ 454995 w 494262"/>
                <a:gd name="connsiteY604" fmla="*/ 186322 h 287591"/>
                <a:gd name="connsiteX605" fmla="*/ 457062 w 494262"/>
                <a:gd name="connsiteY605" fmla="*/ 184733 h 287591"/>
                <a:gd name="connsiteX606" fmla="*/ 458652 w 494262"/>
                <a:gd name="connsiteY606" fmla="*/ 184733 h 287591"/>
                <a:gd name="connsiteX607" fmla="*/ 460242 w 494262"/>
                <a:gd name="connsiteY607" fmla="*/ 183938 h 287591"/>
                <a:gd name="connsiteX608" fmla="*/ 460718 w 494262"/>
                <a:gd name="connsiteY608" fmla="*/ 182825 h 287591"/>
                <a:gd name="connsiteX609" fmla="*/ 461990 w 494262"/>
                <a:gd name="connsiteY609" fmla="*/ 181076 h 287591"/>
                <a:gd name="connsiteX610" fmla="*/ 465329 w 494262"/>
                <a:gd name="connsiteY610" fmla="*/ 177738 h 287591"/>
                <a:gd name="connsiteX611" fmla="*/ 467077 w 494262"/>
                <a:gd name="connsiteY611" fmla="*/ 177261 h 287591"/>
                <a:gd name="connsiteX612" fmla="*/ 468190 w 494262"/>
                <a:gd name="connsiteY612" fmla="*/ 177261 h 287591"/>
                <a:gd name="connsiteX613" fmla="*/ 468190 w 494262"/>
                <a:gd name="connsiteY613" fmla="*/ 177738 h 287591"/>
                <a:gd name="connsiteX614" fmla="*/ 468667 w 494262"/>
                <a:gd name="connsiteY614" fmla="*/ 178215 h 287591"/>
                <a:gd name="connsiteX615" fmla="*/ 471688 w 494262"/>
                <a:gd name="connsiteY615" fmla="*/ 179009 h 287591"/>
                <a:gd name="connsiteX616" fmla="*/ 472642 w 494262"/>
                <a:gd name="connsiteY616" fmla="*/ 178215 h 287591"/>
                <a:gd name="connsiteX617" fmla="*/ 473119 w 494262"/>
                <a:gd name="connsiteY617" fmla="*/ 176943 h 287591"/>
                <a:gd name="connsiteX618" fmla="*/ 472006 w 494262"/>
                <a:gd name="connsiteY618" fmla="*/ 175035 h 287591"/>
                <a:gd name="connsiteX619" fmla="*/ 472006 w 494262"/>
                <a:gd name="connsiteY619" fmla="*/ 174240 h 287591"/>
                <a:gd name="connsiteX620" fmla="*/ 472324 w 494262"/>
                <a:gd name="connsiteY620" fmla="*/ 173445 h 287591"/>
                <a:gd name="connsiteX621" fmla="*/ 472960 w 494262"/>
                <a:gd name="connsiteY621" fmla="*/ 172968 h 287591"/>
                <a:gd name="connsiteX622" fmla="*/ 477729 w 494262"/>
                <a:gd name="connsiteY622" fmla="*/ 174717 h 287591"/>
                <a:gd name="connsiteX623" fmla="*/ 478842 w 494262"/>
                <a:gd name="connsiteY623" fmla="*/ 174717 h 287591"/>
                <a:gd name="connsiteX624" fmla="*/ 481068 w 494262"/>
                <a:gd name="connsiteY624" fmla="*/ 173604 h 287591"/>
                <a:gd name="connsiteX625" fmla="*/ 483134 w 494262"/>
                <a:gd name="connsiteY625" fmla="*/ 171855 h 287591"/>
                <a:gd name="connsiteX626" fmla="*/ 483929 w 494262"/>
                <a:gd name="connsiteY626" fmla="*/ 170425 h 287591"/>
                <a:gd name="connsiteX627" fmla="*/ 493627 w 494262"/>
                <a:gd name="connsiteY627" fmla="*/ 165814 h 287591"/>
                <a:gd name="connsiteX628" fmla="*/ 494263 w 494262"/>
                <a:gd name="connsiteY628" fmla="*/ 165019 h 287591"/>
                <a:gd name="connsiteX629" fmla="*/ 494263 w 494262"/>
                <a:gd name="connsiteY629" fmla="*/ 164383 h 287591"/>
                <a:gd name="connsiteX630" fmla="*/ 421133 w 494262"/>
                <a:gd name="connsiteY630" fmla="*/ 160727 h 287591"/>
                <a:gd name="connsiteX631" fmla="*/ 419543 w 494262"/>
                <a:gd name="connsiteY631" fmla="*/ 159137 h 287591"/>
                <a:gd name="connsiteX632" fmla="*/ 419066 w 494262"/>
                <a:gd name="connsiteY632" fmla="*/ 158024 h 287591"/>
                <a:gd name="connsiteX633" fmla="*/ 419702 w 494262"/>
                <a:gd name="connsiteY633" fmla="*/ 157706 h 287591"/>
                <a:gd name="connsiteX634" fmla="*/ 420974 w 494262"/>
                <a:gd name="connsiteY634" fmla="*/ 158501 h 287591"/>
                <a:gd name="connsiteX635" fmla="*/ 421928 w 494262"/>
                <a:gd name="connsiteY635" fmla="*/ 159932 h 287591"/>
                <a:gd name="connsiteX636" fmla="*/ 421928 w 494262"/>
                <a:gd name="connsiteY636" fmla="*/ 160727 h 287591"/>
                <a:gd name="connsiteX637" fmla="*/ 421133 w 494262"/>
                <a:gd name="connsiteY637" fmla="*/ 160727 h 287591"/>
                <a:gd name="connsiteX638" fmla="*/ 435600 w 494262"/>
                <a:gd name="connsiteY638" fmla="*/ 190456 h 287591"/>
                <a:gd name="connsiteX639" fmla="*/ 434169 w 494262"/>
                <a:gd name="connsiteY639" fmla="*/ 189820 h 287591"/>
                <a:gd name="connsiteX640" fmla="*/ 432579 w 494262"/>
                <a:gd name="connsiteY640" fmla="*/ 187435 h 287591"/>
                <a:gd name="connsiteX641" fmla="*/ 432102 w 494262"/>
                <a:gd name="connsiteY641" fmla="*/ 187435 h 287591"/>
                <a:gd name="connsiteX642" fmla="*/ 431307 w 494262"/>
                <a:gd name="connsiteY642" fmla="*/ 187912 h 287591"/>
                <a:gd name="connsiteX643" fmla="*/ 430830 w 494262"/>
                <a:gd name="connsiteY643" fmla="*/ 189502 h 287591"/>
                <a:gd name="connsiteX644" fmla="*/ 431148 w 494262"/>
                <a:gd name="connsiteY644" fmla="*/ 191092 h 287591"/>
                <a:gd name="connsiteX645" fmla="*/ 432261 w 494262"/>
                <a:gd name="connsiteY645" fmla="*/ 192204 h 287591"/>
                <a:gd name="connsiteX646" fmla="*/ 433056 w 494262"/>
                <a:gd name="connsiteY646" fmla="*/ 192522 h 287591"/>
                <a:gd name="connsiteX647" fmla="*/ 433056 w 494262"/>
                <a:gd name="connsiteY647" fmla="*/ 192522 h 287591"/>
                <a:gd name="connsiteX648" fmla="*/ 433056 w 494262"/>
                <a:gd name="connsiteY648" fmla="*/ 193159 h 287591"/>
                <a:gd name="connsiteX649" fmla="*/ 432102 w 494262"/>
                <a:gd name="connsiteY649" fmla="*/ 195861 h 287591"/>
                <a:gd name="connsiteX650" fmla="*/ 433533 w 494262"/>
                <a:gd name="connsiteY650" fmla="*/ 196179 h 287591"/>
                <a:gd name="connsiteX651" fmla="*/ 436236 w 494262"/>
                <a:gd name="connsiteY651" fmla="*/ 196179 h 287591"/>
                <a:gd name="connsiteX652" fmla="*/ 437667 w 494262"/>
                <a:gd name="connsiteY652" fmla="*/ 195861 h 287591"/>
                <a:gd name="connsiteX653" fmla="*/ 437984 w 494262"/>
                <a:gd name="connsiteY653" fmla="*/ 195384 h 287591"/>
                <a:gd name="connsiteX654" fmla="*/ 436872 w 494262"/>
                <a:gd name="connsiteY654" fmla="*/ 192841 h 287591"/>
                <a:gd name="connsiteX655" fmla="*/ 438302 w 494262"/>
                <a:gd name="connsiteY655" fmla="*/ 190456 h 287591"/>
                <a:gd name="connsiteX656" fmla="*/ 435441 w 494262"/>
                <a:gd name="connsiteY656" fmla="*/ 190138 h 287591"/>
                <a:gd name="connsiteX657" fmla="*/ 453088 w 494262"/>
                <a:gd name="connsiteY657" fmla="*/ 193159 h 287591"/>
                <a:gd name="connsiteX658" fmla="*/ 451498 w 494262"/>
                <a:gd name="connsiteY658" fmla="*/ 193635 h 287591"/>
                <a:gd name="connsiteX659" fmla="*/ 451180 w 494262"/>
                <a:gd name="connsiteY659" fmla="*/ 194430 h 287591"/>
                <a:gd name="connsiteX660" fmla="*/ 452293 w 494262"/>
                <a:gd name="connsiteY660" fmla="*/ 195384 h 287591"/>
                <a:gd name="connsiteX661" fmla="*/ 453723 w 494262"/>
                <a:gd name="connsiteY661" fmla="*/ 195702 h 287591"/>
                <a:gd name="connsiteX662" fmla="*/ 454518 w 494262"/>
                <a:gd name="connsiteY662" fmla="*/ 194271 h 287591"/>
                <a:gd name="connsiteX663" fmla="*/ 454836 w 494262"/>
                <a:gd name="connsiteY663" fmla="*/ 192682 h 287591"/>
                <a:gd name="connsiteX664" fmla="*/ 454200 w 494262"/>
                <a:gd name="connsiteY664" fmla="*/ 192682 h 287591"/>
                <a:gd name="connsiteX665" fmla="*/ 453405 w 494262"/>
                <a:gd name="connsiteY665" fmla="*/ 193159 h 287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</a:cxnLst>
              <a:rect l="l" t="t" r="r" b="b"/>
              <a:pathLst>
                <a:path w="494262" h="287591">
                  <a:moveTo>
                    <a:pt x="493150" y="164383"/>
                  </a:moveTo>
                  <a:lnTo>
                    <a:pt x="489017" y="163271"/>
                  </a:lnTo>
                  <a:lnTo>
                    <a:pt x="487109" y="163906"/>
                  </a:lnTo>
                  <a:lnTo>
                    <a:pt x="485360" y="163906"/>
                  </a:lnTo>
                  <a:cubicBezTo>
                    <a:pt x="485360" y="163906"/>
                    <a:pt x="484406" y="163271"/>
                    <a:pt x="484406" y="163271"/>
                  </a:cubicBezTo>
                  <a:lnTo>
                    <a:pt x="479478" y="162953"/>
                  </a:lnTo>
                  <a:lnTo>
                    <a:pt x="478365" y="162476"/>
                  </a:lnTo>
                  <a:lnTo>
                    <a:pt x="475026" y="159137"/>
                  </a:lnTo>
                  <a:lnTo>
                    <a:pt x="472801" y="157865"/>
                  </a:lnTo>
                  <a:lnTo>
                    <a:pt x="471052" y="157070"/>
                  </a:lnTo>
                  <a:lnTo>
                    <a:pt x="469144" y="157070"/>
                  </a:lnTo>
                  <a:cubicBezTo>
                    <a:pt x="469144" y="157070"/>
                    <a:pt x="466760" y="158024"/>
                    <a:pt x="466760" y="158024"/>
                  </a:cubicBezTo>
                  <a:lnTo>
                    <a:pt x="465965" y="157706"/>
                  </a:lnTo>
                  <a:lnTo>
                    <a:pt x="465965" y="156276"/>
                  </a:lnTo>
                  <a:cubicBezTo>
                    <a:pt x="465965" y="156276"/>
                    <a:pt x="465806" y="154527"/>
                    <a:pt x="465806" y="154527"/>
                  </a:cubicBezTo>
                  <a:lnTo>
                    <a:pt x="465329" y="152619"/>
                  </a:lnTo>
                  <a:lnTo>
                    <a:pt x="463898" y="152142"/>
                  </a:lnTo>
                  <a:lnTo>
                    <a:pt x="462149" y="152937"/>
                  </a:lnTo>
                  <a:lnTo>
                    <a:pt x="459447" y="152142"/>
                  </a:lnTo>
                  <a:lnTo>
                    <a:pt x="457221" y="151824"/>
                  </a:lnTo>
                  <a:lnTo>
                    <a:pt x="456585" y="147850"/>
                  </a:lnTo>
                  <a:lnTo>
                    <a:pt x="455631" y="146101"/>
                  </a:lnTo>
                  <a:lnTo>
                    <a:pt x="454677" y="144352"/>
                  </a:lnTo>
                  <a:lnTo>
                    <a:pt x="453723" y="143875"/>
                  </a:lnTo>
                  <a:lnTo>
                    <a:pt x="452133" y="142921"/>
                  </a:lnTo>
                  <a:lnTo>
                    <a:pt x="452133" y="140855"/>
                  </a:lnTo>
                  <a:cubicBezTo>
                    <a:pt x="452133" y="140855"/>
                    <a:pt x="451657" y="140219"/>
                    <a:pt x="451657" y="140219"/>
                  </a:cubicBezTo>
                  <a:lnTo>
                    <a:pt x="451021" y="139901"/>
                  </a:lnTo>
                  <a:lnTo>
                    <a:pt x="450226" y="140219"/>
                  </a:lnTo>
                  <a:lnTo>
                    <a:pt x="449272" y="141332"/>
                  </a:lnTo>
                  <a:lnTo>
                    <a:pt x="449749" y="143716"/>
                  </a:lnTo>
                  <a:lnTo>
                    <a:pt x="449431" y="146101"/>
                  </a:lnTo>
                  <a:lnTo>
                    <a:pt x="448795" y="147214"/>
                  </a:lnTo>
                  <a:lnTo>
                    <a:pt x="447682" y="148009"/>
                  </a:lnTo>
                  <a:lnTo>
                    <a:pt x="446410" y="148009"/>
                  </a:lnTo>
                  <a:cubicBezTo>
                    <a:pt x="446410" y="148009"/>
                    <a:pt x="444185" y="146896"/>
                    <a:pt x="444185" y="146896"/>
                  </a:cubicBezTo>
                  <a:lnTo>
                    <a:pt x="443867" y="153891"/>
                  </a:lnTo>
                  <a:lnTo>
                    <a:pt x="443390" y="154368"/>
                  </a:lnTo>
                  <a:lnTo>
                    <a:pt x="440687" y="153414"/>
                  </a:lnTo>
                  <a:lnTo>
                    <a:pt x="438461" y="153891"/>
                  </a:lnTo>
                  <a:lnTo>
                    <a:pt x="435282" y="153414"/>
                  </a:lnTo>
                  <a:lnTo>
                    <a:pt x="432897" y="152301"/>
                  </a:lnTo>
                  <a:lnTo>
                    <a:pt x="431148" y="151983"/>
                  </a:lnTo>
                  <a:lnTo>
                    <a:pt x="428287" y="151029"/>
                  </a:lnTo>
                  <a:lnTo>
                    <a:pt x="426061" y="149757"/>
                  </a:lnTo>
                  <a:lnTo>
                    <a:pt x="424630" y="144988"/>
                  </a:lnTo>
                  <a:lnTo>
                    <a:pt x="423358" y="143239"/>
                  </a:lnTo>
                  <a:lnTo>
                    <a:pt x="422087" y="142921"/>
                  </a:lnTo>
                  <a:lnTo>
                    <a:pt x="416999" y="144511"/>
                  </a:lnTo>
                  <a:lnTo>
                    <a:pt x="415251" y="143239"/>
                  </a:lnTo>
                  <a:lnTo>
                    <a:pt x="411912" y="141650"/>
                  </a:lnTo>
                  <a:lnTo>
                    <a:pt x="409369" y="141014"/>
                  </a:lnTo>
                  <a:lnTo>
                    <a:pt x="408733" y="140219"/>
                  </a:lnTo>
                  <a:lnTo>
                    <a:pt x="408733" y="139106"/>
                  </a:lnTo>
                  <a:cubicBezTo>
                    <a:pt x="408733" y="139106"/>
                    <a:pt x="416681" y="133860"/>
                    <a:pt x="416681" y="133860"/>
                  </a:cubicBezTo>
                  <a:lnTo>
                    <a:pt x="419702" y="130203"/>
                  </a:lnTo>
                  <a:lnTo>
                    <a:pt x="421610" y="128613"/>
                  </a:lnTo>
                  <a:lnTo>
                    <a:pt x="424312" y="127659"/>
                  </a:lnTo>
                  <a:lnTo>
                    <a:pt x="426538" y="127024"/>
                  </a:lnTo>
                  <a:lnTo>
                    <a:pt x="427651" y="123685"/>
                  </a:lnTo>
                  <a:lnTo>
                    <a:pt x="428128" y="123367"/>
                  </a:lnTo>
                  <a:lnTo>
                    <a:pt x="429718" y="123049"/>
                  </a:lnTo>
                  <a:lnTo>
                    <a:pt x="433215" y="121618"/>
                  </a:lnTo>
                  <a:lnTo>
                    <a:pt x="438779" y="118757"/>
                  </a:lnTo>
                  <a:lnTo>
                    <a:pt x="438779" y="117962"/>
                  </a:lnTo>
                  <a:cubicBezTo>
                    <a:pt x="438779" y="117962"/>
                    <a:pt x="438302" y="117326"/>
                    <a:pt x="438302" y="117326"/>
                  </a:cubicBezTo>
                  <a:lnTo>
                    <a:pt x="435918" y="115895"/>
                  </a:lnTo>
                  <a:lnTo>
                    <a:pt x="433215" y="114623"/>
                  </a:lnTo>
                  <a:lnTo>
                    <a:pt x="431625" y="115259"/>
                  </a:lnTo>
                  <a:lnTo>
                    <a:pt x="430672" y="115895"/>
                  </a:lnTo>
                  <a:lnTo>
                    <a:pt x="428128" y="117326"/>
                  </a:lnTo>
                  <a:lnTo>
                    <a:pt x="425425" y="117803"/>
                  </a:lnTo>
                  <a:lnTo>
                    <a:pt x="423995" y="118757"/>
                  </a:lnTo>
                  <a:lnTo>
                    <a:pt x="422405" y="120823"/>
                  </a:lnTo>
                  <a:lnTo>
                    <a:pt x="420974" y="122572"/>
                  </a:lnTo>
                  <a:lnTo>
                    <a:pt x="420179" y="123208"/>
                  </a:lnTo>
                  <a:lnTo>
                    <a:pt x="418907" y="123208"/>
                  </a:lnTo>
                  <a:cubicBezTo>
                    <a:pt x="418907" y="123208"/>
                    <a:pt x="417476" y="121618"/>
                    <a:pt x="417476" y="121618"/>
                  </a:cubicBezTo>
                  <a:lnTo>
                    <a:pt x="415410" y="121618"/>
                  </a:lnTo>
                  <a:cubicBezTo>
                    <a:pt x="415410" y="121618"/>
                    <a:pt x="412866" y="123367"/>
                    <a:pt x="412866" y="123367"/>
                  </a:cubicBezTo>
                  <a:lnTo>
                    <a:pt x="409845" y="126229"/>
                  </a:lnTo>
                  <a:lnTo>
                    <a:pt x="406030" y="130521"/>
                  </a:lnTo>
                  <a:lnTo>
                    <a:pt x="402055" y="132747"/>
                  </a:lnTo>
                  <a:lnTo>
                    <a:pt x="397127" y="134654"/>
                  </a:lnTo>
                  <a:lnTo>
                    <a:pt x="393630" y="135449"/>
                  </a:lnTo>
                  <a:lnTo>
                    <a:pt x="390768" y="136880"/>
                  </a:lnTo>
                  <a:lnTo>
                    <a:pt x="385999" y="139901"/>
                  </a:lnTo>
                  <a:lnTo>
                    <a:pt x="385045" y="141650"/>
                  </a:lnTo>
                  <a:lnTo>
                    <a:pt x="381547" y="142762"/>
                  </a:lnTo>
                  <a:lnTo>
                    <a:pt x="378845" y="144034"/>
                  </a:lnTo>
                  <a:lnTo>
                    <a:pt x="376301" y="146101"/>
                  </a:lnTo>
                  <a:lnTo>
                    <a:pt x="375665" y="149598"/>
                  </a:lnTo>
                  <a:lnTo>
                    <a:pt x="374075" y="151665"/>
                  </a:lnTo>
                  <a:lnTo>
                    <a:pt x="370101" y="154368"/>
                  </a:lnTo>
                  <a:lnTo>
                    <a:pt x="366762" y="157229"/>
                  </a:lnTo>
                  <a:lnTo>
                    <a:pt x="364696" y="159932"/>
                  </a:lnTo>
                  <a:lnTo>
                    <a:pt x="362470" y="162794"/>
                  </a:lnTo>
                  <a:lnTo>
                    <a:pt x="361834" y="164383"/>
                  </a:lnTo>
                  <a:lnTo>
                    <a:pt x="361834" y="166609"/>
                  </a:lnTo>
                  <a:cubicBezTo>
                    <a:pt x="361834" y="166609"/>
                    <a:pt x="362788" y="168517"/>
                    <a:pt x="362788" y="168517"/>
                  </a:cubicBezTo>
                  <a:lnTo>
                    <a:pt x="362788" y="170266"/>
                  </a:lnTo>
                  <a:cubicBezTo>
                    <a:pt x="362788" y="170266"/>
                    <a:pt x="362152" y="171538"/>
                    <a:pt x="362152" y="171538"/>
                  </a:cubicBezTo>
                  <a:lnTo>
                    <a:pt x="359926" y="172014"/>
                  </a:lnTo>
                  <a:lnTo>
                    <a:pt x="357542" y="171696"/>
                  </a:lnTo>
                  <a:lnTo>
                    <a:pt x="354044" y="170425"/>
                  </a:lnTo>
                  <a:lnTo>
                    <a:pt x="350229" y="168199"/>
                  </a:lnTo>
                  <a:lnTo>
                    <a:pt x="348798" y="167086"/>
                  </a:lnTo>
                  <a:lnTo>
                    <a:pt x="346890" y="165178"/>
                  </a:lnTo>
                  <a:lnTo>
                    <a:pt x="347208" y="163429"/>
                  </a:lnTo>
                  <a:lnTo>
                    <a:pt x="348162" y="160091"/>
                  </a:lnTo>
                  <a:lnTo>
                    <a:pt x="348798" y="157706"/>
                  </a:lnTo>
                  <a:lnTo>
                    <a:pt x="347208" y="156594"/>
                  </a:lnTo>
                  <a:lnTo>
                    <a:pt x="346095" y="155481"/>
                  </a:lnTo>
                  <a:lnTo>
                    <a:pt x="345300" y="154368"/>
                  </a:lnTo>
                  <a:lnTo>
                    <a:pt x="343711" y="152142"/>
                  </a:lnTo>
                  <a:lnTo>
                    <a:pt x="341644" y="152778"/>
                  </a:lnTo>
                  <a:lnTo>
                    <a:pt x="339895" y="153414"/>
                  </a:lnTo>
                  <a:lnTo>
                    <a:pt x="337828" y="152619"/>
                  </a:lnTo>
                  <a:lnTo>
                    <a:pt x="331946" y="152937"/>
                  </a:lnTo>
                  <a:lnTo>
                    <a:pt x="327495" y="153255"/>
                  </a:lnTo>
                  <a:lnTo>
                    <a:pt x="323361" y="153573"/>
                  </a:lnTo>
                  <a:lnTo>
                    <a:pt x="317956" y="153891"/>
                  </a:lnTo>
                  <a:lnTo>
                    <a:pt x="311438" y="154209"/>
                  </a:lnTo>
                  <a:lnTo>
                    <a:pt x="309530" y="153732"/>
                  </a:lnTo>
                  <a:lnTo>
                    <a:pt x="308417" y="152937"/>
                  </a:lnTo>
                  <a:lnTo>
                    <a:pt x="307304" y="149757"/>
                  </a:lnTo>
                  <a:lnTo>
                    <a:pt x="306669" y="147055"/>
                  </a:lnTo>
                  <a:lnTo>
                    <a:pt x="305397" y="142126"/>
                  </a:lnTo>
                  <a:lnTo>
                    <a:pt x="304602" y="138311"/>
                  </a:lnTo>
                  <a:lnTo>
                    <a:pt x="303648" y="133701"/>
                  </a:lnTo>
                  <a:lnTo>
                    <a:pt x="303012" y="128613"/>
                  </a:lnTo>
                  <a:lnTo>
                    <a:pt x="302535" y="124957"/>
                  </a:lnTo>
                  <a:lnTo>
                    <a:pt x="297607" y="124957"/>
                  </a:lnTo>
                  <a:cubicBezTo>
                    <a:pt x="297607" y="124957"/>
                    <a:pt x="293791" y="124798"/>
                    <a:pt x="293791" y="124798"/>
                  </a:cubicBezTo>
                  <a:lnTo>
                    <a:pt x="288545" y="124798"/>
                  </a:lnTo>
                  <a:cubicBezTo>
                    <a:pt x="288545" y="124798"/>
                    <a:pt x="288545" y="121777"/>
                    <a:pt x="288545" y="121777"/>
                  </a:cubicBezTo>
                  <a:lnTo>
                    <a:pt x="288545" y="118121"/>
                  </a:lnTo>
                  <a:cubicBezTo>
                    <a:pt x="288545" y="118121"/>
                    <a:pt x="288545" y="113987"/>
                    <a:pt x="288545" y="113987"/>
                  </a:cubicBezTo>
                  <a:lnTo>
                    <a:pt x="289499" y="108582"/>
                  </a:lnTo>
                  <a:lnTo>
                    <a:pt x="289817" y="103972"/>
                  </a:lnTo>
                  <a:lnTo>
                    <a:pt x="290294" y="98407"/>
                  </a:lnTo>
                  <a:lnTo>
                    <a:pt x="290612" y="94751"/>
                  </a:lnTo>
                  <a:lnTo>
                    <a:pt x="290930" y="90617"/>
                  </a:lnTo>
                  <a:lnTo>
                    <a:pt x="288227" y="91889"/>
                  </a:lnTo>
                  <a:lnTo>
                    <a:pt x="285206" y="93320"/>
                  </a:lnTo>
                  <a:lnTo>
                    <a:pt x="282345" y="94592"/>
                  </a:lnTo>
                  <a:lnTo>
                    <a:pt x="280437" y="91254"/>
                  </a:lnTo>
                  <a:lnTo>
                    <a:pt x="278529" y="88074"/>
                  </a:lnTo>
                  <a:lnTo>
                    <a:pt x="275668" y="83145"/>
                  </a:lnTo>
                  <a:lnTo>
                    <a:pt x="273601" y="79489"/>
                  </a:lnTo>
                  <a:lnTo>
                    <a:pt x="269945" y="77422"/>
                  </a:lnTo>
                  <a:lnTo>
                    <a:pt x="267242" y="75833"/>
                  </a:lnTo>
                  <a:lnTo>
                    <a:pt x="264380" y="73130"/>
                  </a:lnTo>
                  <a:lnTo>
                    <a:pt x="261837" y="70427"/>
                  </a:lnTo>
                  <a:lnTo>
                    <a:pt x="259452" y="67725"/>
                  </a:lnTo>
                  <a:lnTo>
                    <a:pt x="256591" y="65499"/>
                  </a:lnTo>
                  <a:lnTo>
                    <a:pt x="253888" y="66294"/>
                  </a:lnTo>
                  <a:lnTo>
                    <a:pt x="250867" y="67725"/>
                  </a:lnTo>
                  <a:lnTo>
                    <a:pt x="248006" y="69156"/>
                  </a:lnTo>
                  <a:lnTo>
                    <a:pt x="244826" y="70586"/>
                  </a:lnTo>
                  <a:lnTo>
                    <a:pt x="243236" y="71222"/>
                  </a:lnTo>
                  <a:lnTo>
                    <a:pt x="239580" y="70904"/>
                  </a:lnTo>
                  <a:lnTo>
                    <a:pt x="236400" y="70904"/>
                  </a:lnTo>
                  <a:cubicBezTo>
                    <a:pt x="236400" y="70904"/>
                    <a:pt x="230836" y="70268"/>
                    <a:pt x="230836" y="70268"/>
                  </a:cubicBezTo>
                  <a:lnTo>
                    <a:pt x="226067" y="69951"/>
                  </a:lnTo>
                  <a:lnTo>
                    <a:pt x="221297" y="69632"/>
                  </a:lnTo>
                  <a:lnTo>
                    <a:pt x="214620" y="69156"/>
                  </a:lnTo>
                  <a:lnTo>
                    <a:pt x="207784" y="68679"/>
                  </a:lnTo>
                  <a:lnTo>
                    <a:pt x="203174" y="69314"/>
                  </a:lnTo>
                  <a:lnTo>
                    <a:pt x="197451" y="70109"/>
                  </a:lnTo>
                  <a:lnTo>
                    <a:pt x="191410" y="71063"/>
                  </a:lnTo>
                  <a:lnTo>
                    <a:pt x="186322" y="71858"/>
                  </a:lnTo>
                  <a:lnTo>
                    <a:pt x="179963" y="72812"/>
                  </a:lnTo>
                  <a:lnTo>
                    <a:pt x="175194" y="73448"/>
                  </a:lnTo>
                  <a:lnTo>
                    <a:pt x="172809" y="73448"/>
                  </a:lnTo>
                  <a:cubicBezTo>
                    <a:pt x="172809" y="73448"/>
                    <a:pt x="169788" y="70427"/>
                    <a:pt x="169788" y="70427"/>
                  </a:cubicBezTo>
                  <a:lnTo>
                    <a:pt x="165019" y="65658"/>
                  </a:lnTo>
                  <a:lnTo>
                    <a:pt x="162158" y="62796"/>
                  </a:lnTo>
                  <a:lnTo>
                    <a:pt x="159296" y="59935"/>
                  </a:lnTo>
                  <a:lnTo>
                    <a:pt x="155321" y="55801"/>
                  </a:lnTo>
                  <a:lnTo>
                    <a:pt x="151983" y="52781"/>
                  </a:lnTo>
                  <a:lnTo>
                    <a:pt x="148804" y="49760"/>
                  </a:lnTo>
                  <a:lnTo>
                    <a:pt x="147055" y="46898"/>
                  </a:lnTo>
                  <a:lnTo>
                    <a:pt x="146101" y="43401"/>
                  </a:lnTo>
                  <a:lnTo>
                    <a:pt x="144511" y="41811"/>
                  </a:lnTo>
                  <a:lnTo>
                    <a:pt x="140855" y="39586"/>
                  </a:lnTo>
                  <a:lnTo>
                    <a:pt x="136880" y="37201"/>
                  </a:lnTo>
                  <a:lnTo>
                    <a:pt x="132906" y="34816"/>
                  </a:lnTo>
                  <a:lnTo>
                    <a:pt x="128931" y="32432"/>
                  </a:lnTo>
                  <a:lnTo>
                    <a:pt x="124957" y="30047"/>
                  </a:lnTo>
                  <a:lnTo>
                    <a:pt x="120982" y="27662"/>
                  </a:lnTo>
                  <a:lnTo>
                    <a:pt x="117167" y="25437"/>
                  </a:lnTo>
                  <a:lnTo>
                    <a:pt x="117167" y="25437"/>
                  </a:lnTo>
                  <a:cubicBezTo>
                    <a:pt x="117167" y="25437"/>
                    <a:pt x="116690" y="30047"/>
                    <a:pt x="116690" y="30047"/>
                  </a:cubicBezTo>
                  <a:lnTo>
                    <a:pt x="115577" y="31637"/>
                  </a:lnTo>
                  <a:lnTo>
                    <a:pt x="115577" y="34339"/>
                  </a:lnTo>
                  <a:cubicBezTo>
                    <a:pt x="115577" y="34339"/>
                    <a:pt x="116372" y="38155"/>
                    <a:pt x="116372" y="38155"/>
                  </a:cubicBezTo>
                  <a:lnTo>
                    <a:pt x="116372" y="40857"/>
                  </a:lnTo>
                  <a:cubicBezTo>
                    <a:pt x="116372" y="40857"/>
                    <a:pt x="115895" y="42447"/>
                    <a:pt x="115895" y="42447"/>
                  </a:cubicBezTo>
                  <a:lnTo>
                    <a:pt x="114782" y="43401"/>
                  </a:lnTo>
                  <a:lnTo>
                    <a:pt x="113192" y="43719"/>
                  </a:lnTo>
                  <a:lnTo>
                    <a:pt x="112397" y="44196"/>
                  </a:lnTo>
                  <a:lnTo>
                    <a:pt x="112397" y="44832"/>
                  </a:lnTo>
                  <a:cubicBezTo>
                    <a:pt x="112397" y="44832"/>
                    <a:pt x="112715" y="45468"/>
                    <a:pt x="112715" y="45468"/>
                  </a:cubicBezTo>
                  <a:lnTo>
                    <a:pt x="113510" y="45945"/>
                  </a:lnTo>
                  <a:lnTo>
                    <a:pt x="113510" y="46422"/>
                  </a:lnTo>
                  <a:cubicBezTo>
                    <a:pt x="113510" y="46422"/>
                    <a:pt x="113351" y="47058"/>
                    <a:pt x="113351" y="47058"/>
                  </a:cubicBezTo>
                  <a:lnTo>
                    <a:pt x="110172" y="48965"/>
                  </a:lnTo>
                  <a:lnTo>
                    <a:pt x="107469" y="49601"/>
                  </a:lnTo>
                  <a:lnTo>
                    <a:pt x="102382" y="50078"/>
                  </a:lnTo>
                  <a:lnTo>
                    <a:pt x="102064" y="49283"/>
                  </a:lnTo>
                  <a:lnTo>
                    <a:pt x="102382" y="48329"/>
                  </a:lnTo>
                  <a:lnTo>
                    <a:pt x="103177" y="46740"/>
                  </a:lnTo>
                  <a:lnTo>
                    <a:pt x="105561" y="44037"/>
                  </a:lnTo>
                  <a:lnTo>
                    <a:pt x="105561" y="43242"/>
                  </a:lnTo>
                  <a:cubicBezTo>
                    <a:pt x="105561" y="43242"/>
                    <a:pt x="95864" y="34657"/>
                    <a:pt x="95864" y="34657"/>
                  </a:cubicBezTo>
                  <a:lnTo>
                    <a:pt x="93797" y="32273"/>
                  </a:lnTo>
                  <a:lnTo>
                    <a:pt x="92843" y="30365"/>
                  </a:lnTo>
                  <a:lnTo>
                    <a:pt x="92843" y="29093"/>
                  </a:lnTo>
                  <a:cubicBezTo>
                    <a:pt x="92843" y="29093"/>
                    <a:pt x="94433" y="25119"/>
                    <a:pt x="94433" y="25119"/>
                  </a:cubicBezTo>
                  <a:lnTo>
                    <a:pt x="97930" y="18600"/>
                  </a:lnTo>
                  <a:lnTo>
                    <a:pt x="99520" y="14944"/>
                  </a:lnTo>
                  <a:lnTo>
                    <a:pt x="97295" y="13672"/>
                  </a:lnTo>
                  <a:lnTo>
                    <a:pt x="93320" y="11288"/>
                  </a:lnTo>
                  <a:lnTo>
                    <a:pt x="89346" y="8903"/>
                  </a:lnTo>
                  <a:lnTo>
                    <a:pt x="85371" y="6518"/>
                  </a:lnTo>
                  <a:lnTo>
                    <a:pt x="81397" y="4134"/>
                  </a:lnTo>
                  <a:lnTo>
                    <a:pt x="79648" y="3180"/>
                  </a:lnTo>
                  <a:lnTo>
                    <a:pt x="78853" y="4769"/>
                  </a:lnTo>
                  <a:lnTo>
                    <a:pt x="78535" y="7313"/>
                  </a:lnTo>
                  <a:lnTo>
                    <a:pt x="79012" y="10175"/>
                  </a:lnTo>
                  <a:lnTo>
                    <a:pt x="79807" y="12082"/>
                  </a:lnTo>
                  <a:lnTo>
                    <a:pt x="80761" y="12877"/>
                  </a:lnTo>
                  <a:lnTo>
                    <a:pt x="80443" y="14149"/>
                  </a:lnTo>
                  <a:lnTo>
                    <a:pt x="78694" y="15739"/>
                  </a:lnTo>
                  <a:lnTo>
                    <a:pt x="77422" y="17488"/>
                  </a:lnTo>
                  <a:lnTo>
                    <a:pt x="76786" y="19236"/>
                  </a:lnTo>
                  <a:lnTo>
                    <a:pt x="76786" y="20190"/>
                  </a:lnTo>
                  <a:cubicBezTo>
                    <a:pt x="76786" y="20190"/>
                    <a:pt x="77104" y="20508"/>
                    <a:pt x="77104" y="20508"/>
                  </a:cubicBezTo>
                  <a:lnTo>
                    <a:pt x="81079" y="18283"/>
                  </a:lnTo>
                  <a:lnTo>
                    <a:pt x="81397" y="18283"/>
                  </a:lnTo>
                  <a:cubicBezTo>
                    <a:pt x="81397" y="18283"/>
                    <a:pt x="80761" y="20985"/>
                    <a:pt x="80761" y="20985"/>
                  </a:cubicBezTo>
                  <a:lnTo>
                    <a:pt x="80125" y="21939"/>
                  </a:lnTo>
                  <a:lnTo>
                    <a:pt x="79489" y="21939"/>
                  </a:lnTo>
                  <a:cubicBezTo>
                    <a:pt x="79489" y="21939"/>
                    <a:pt x="79171" y="23370"/>
                    <a:pt x="79171" y="23370"/>
                  </a:cubicBezTo>
                  <a:lnTo>
                    <a:pt x="79171" y="25755"/>
                  </a:lnTo>
                  <a:cubicBezTo>
                    <a:pt x="79171" y="25755"/>
                    <a:pt x="79648" y="27344"/>
                    <a:pt x="79648" y="27344"/>
                  </a:cubicBezTo>
                  <a:lnTo>
                    <a:pt x="80284" y="28298"/>
                  </a:lnTo>
                  <a:lnTo>
                    <a:pt x="80284" y="28934"/>
                  </a:lnTo>
                  <a:cubicBezTo>
                    <a:pt x="80284" y="28934"/>
                    <a:pt x="79012" y="29252"/>
                    <a:pt x="79012" y="29252"/>
                  </a:cubicBezTo>
                  <a:lnTo>
                    <a:pt x="78376" y="29252"/>
                  </a:lnTo>
                  <a:cubicBezTo>
                    <a:pt x="78376" y="29252"/>
                    <a:pt x="78058" y="28298"/>
                    <a:pt x="78058" y="28298"/>
                  </a:cubicBezTo>
                  <a:lnTo>
                    <a:pt x="77422" y="27980"/>
                  </a:lnTo>
                  <a:lnTo>
                    <a:pt x="76627" y="27980"/>
                  </a:lnTo>
                  <a:cubicBezTo>
                    <a:pt x="76627" y="27980"/>
                    <a:pt x="75992" y="28775"/>
                    <a:pt x="75992" y="28775"/>
                  </a:cubicBezTo>
                  <a:lnTo>
                    <a:pt x="75515" y="29888"/>
                  </a:lnTo>
                  <a:lnTo>
                    <a:pt x="75832" y="30524"/>
                  </a:lnTo>
                  <a:lnTo>
                    <a:pt x="77740" y="30842"/>
                  </a:lnTo>
                  <a:lnTo>
                    <a:pt x="77740" y="31319"/>
                  </a:lnTo>
                  <a:cubicBezTo>
                    <a:pt x="77740" y="31319"/>
                    <a:pt x="74561" y="35929"/>
                    <a:pt x="74561" y="35929"/>
                  </a:cubicBezTo>
                  <a:lnTo>
                    <a:pt x="72653" y="37837"/>
                  </a:lnTo>
                  <a:lnTo>
                    <a:pt x="71222" y="38950"/>
                  </a:lnTo>
                  <a:lnTo>
                    <a:pt x="68520" y="40063"/>
                  </a:lnTo>
                  <a:lnTo>
                    <a:pt x="66930" y="40063"/>
                  </a:lnTo>
                  <a:cubicBezTo>
                    <a:pt x="66930" y="40063"/>
                    <a:pt x="65817" y="39427"/>
                    <a:pt x="65817" y="39427"/>
                  </a:cubicBezTo>
                  <a:lnTo>
                    <a:pt x="65181" y="38314"/>
                  </a:lnTo>
                  <a:lnTo>
                    <a:pt x="64863" y="36724"/>
                  </a:lnTo>
                  <a:lnTo>
                    <a:pt x="65340" y="34816"/>
                  </a:lnTo>
                  <a:lnTo>
                    <a:pt x="66453" y="32591"/>
                  </a:lnTo>
                  <a:lnTo>
                    <a:pt x="66453" y="30047"/>
                  </a:lnTo>
                  <a:cubicBezTo>
                    <a:pt x="66453" y="30047"/>
                    <a:pt x="65181" y="27344"/>
                    <a:pt x="65181" y="27344"/>
                  </a:cubicBezTo>
                  <a:lnTo>
                    <a:pt x="64704" y="25119"/>
                  </a:lnTo>
                  <a:lnTo>
                    <a:pt x="64704" y="23211"/>
                  </a:lnTo>
                  <a:cubicBezTo>
                    <a:pt x="64704" y="23211"/>
                    <a:pt x="65817" y="20508"/>
                    <a:pt x="65817" y="20508"/>
                  </a:cubicBezTo>
                  <a:lnTo>
                    <a:pt x="68837" y="13513"/>
                  </a:lnTo>
                  <a:lnTo>
                    <a:pt x="69632" y="10811"/>
                  </a:lnTo>
                  <a:lnTo>
                    <a:pt x="70904" y="8267"/>
                  </a:lnTo>
                  <a:lnTo>
                    <a:pt x="72812" y="6041"/>
                  </a:lnTo>
                  <a:lnTo>
                    <a:pt x="74084" y="3498"/>
                  </a:lnTo>
                  <a:lnTo>
                    <a:pt x="74879" y="636"/>
                  </a:lnTo>
                  <a:lnTo>
                    <a:pt x="74879" y="636"/>
                  </a:lnTo>
                  <a:cubicBezTo>
                    <a:pt x="74879" y="636"/>
                    <a:pt x="73925" y="0"/>
                    <a:pt x="73925" y="0"/>
                  </a:cubicBezTo>
                  <a:lnTo>
                    <a:pt x="70904" y="477"/>
                  </a:lnTo>
                  <a:lnTo>
                    <a:pt x="66294" y="1749"/>
                  </a:lnTo>
                  <a:lnTo>
                    <a:pt x="61524" y="3021"/>
                  </a:lnTo>
                  <a:lnTo>
                    <a:pt x="56755" y="4292"/>
                  </a:lnTo>
                  <a:lnTo>
                    <a:pt x="48329" y="6518"/>
                  </a:lnTo>
                  <a:lnTo>
                    <a:pt x="42924" y="7949"/>
                  </a:lnTo>
                  <a:lnTo>
                    <a:pt x="38632" y="9221"/>
                  </a:lnTo>
                  <a:lnTo>
                    <a:pt x="34180" y="10493"/>
                  </a:lnTo>
                  <a:lnTo>
                    <a:pt x="28298" y="12241"/>
                  </a:lnTo>
                  <a:lnTo>
                    <a:pt x="23370" y="13672"/>
                  </a:lnTo>
                  <a:lnTo>
                    <a:pt x="17487" y="15262"/>
                  </a:lnTo>
                  <a:lnTo>
                    <a:pt x="12400" y="16693"/>
                  </a:lnTo>
                  <a:lnTo>
                    <a:pt x="8108" y="17965"/>
                  </a:lnTo>
                  <a:lnTo>
                    <a:pt x="3656" y="19236"/>
                  </a:lnTo>
                  <a:lnTo>
                    <a:pt x="0" y="20190"/>
                  </a:lnTo>
                  <a:lnTo>
                    <a:pt x="0" y="28298"/>
                  </a:lnTo>
                  <a:cubicBezTo>
                    <a:pt x="0" y="28298"/>
                    <a:pt x="0" y="36406"/>
                    <a:pt x="0" y="36406"/>
                  </a:cubicBezTo>
                  <a:lnTo>
                    <a:pt x="0" y="44514"/>
                  </a:lnTo>
                  <a:cubicBezTo>
                    <a:pt x="0" y="44514"/>
                    <a:pt x="0" y="52622"/>
                    <a:pt x="0" y="52622"/>
                  </a:cubicBezTo>
                  <a:lnTo>
                    <a:pt x="0" y="60730"/>
                  </a:lnTo>
                  <a:cubicBezTo>
                    <a:pt x="0" y="60730"/>
                    <a:pt x="0" y="68679"/>
                    <a:pt x="0" y="68679"/>
                  </a:cubicBezTo>
                  <a:lnTo>
                    <a:pt x="0" y="76628"/>
                  </a:lnTo>
                  <a:cubicBezTo>
                    <a:pt x="0" y="76628"/>
                    <a:pt x="0" y="84576"/>
                    <a:pt x="0" y="84576"/>
                  </a:cubicBezTo>
                  <a:lnTo>
                    <a:pt x="0" y="92525"/>
                  </a:lnTo>
                  <a:cubicBezTo>
                    <a:pt x="0" y="92525"/>
                    <a:pt x="0" y="100474"/>
                    <a:pt x="0" y="100474"/>
                  </a:cubicBezTo>
                  <a:lnTo>
                    <a:pt x="0" y="108423"/>
                  </a:lnTo>
                  <a:cubicBezTo>
                    <a:pt x="0" y="108423"/>
                    <a:pt x="0" y="116372"/>
                    <a:pt x="0" y="116372"/>
                  </a:cubicBezTo>
                  <a:lnTo>
                    <a:pt x="0" y="124321"/>
                  </a:lnTo>
                  <a:cubicBezTo>
                    <a:pt x="0" y="124321"/>
                    <a:pt x="0" y="132270"/>
                    <a:pt x="0" y="132270"/>
                  </a:cubicBezTo>
                  <a:lnTo>
                    <a:pt x="0" y="140060"/>
                  </a:lnTo>
                  <a:cubicBezTo>
                    <a:pt x="0" y="140060"/>
                    <a:pt x="0" y="147850"/>
                    <a:pt x="0" y="147850"/>
                  </a:cubicBezTo>
                  <a:lnTo>
                    <a:pt x="7631" y="148168"/>
                  </a:lnTo>
                  <a:lnTo>
                    <a:pt x="14467" y="148485"/>
                  </a:lnTo>
                  <a:lnTo>
                    <a:pt x="22893" y="148963"/>
                  </a:lnTo>
                  <a:lnTo>
                    <a:pt x="25436" y="149440"/>
                  </a:lnTo>
                  <a:lnTo>
                    <a:pt x="28457" y="149757"/>
                  </a:lnTo>
                  <a:lnTo>
                    <a:pt x="29888" y="149757"/>
                  </a:lnTo>
                  <a:cubicBezTo>
                    <a:pt x="29888" y="149757"/>
                    <a:pt x="31160" y="148327"/>
                    <a:pt x="31160" y="148327"/>
                  </a:cubicBezTo>
                  <a:lnTo>
                    <a:pt x="32113" y="147532"/>
                  </a:lnTo>
                  <a:lnTo>
                    <a:pt x="32749" y="146896"/>
                  </a:lnTo>
                  <a:lnTo>
                    <a:pt x="32749" y="146101"/>
                  </a:lnTo>
                  <a:cubicBezTo>
                    <a:pt x="32749" y="146101"/>
                    <a:pt x="31478" y="145465"/>
                    <a:pt x="31478" y="145465"/>
                  </a:cubicBezTo>
                  <a:lnTo>
                    <a:pt x="29729" y="143398"/>
                  </a:lnTo>
                  <a:lnTo>
                    <a:pt x="28775" y="135926"/>
                  </a:lnTo>
                  <a:lnTo>
                    <a:pt x="28139" y="129567"/>
                  </a:lnTo>
                  <a:lnTo>
                    <a:pt x="30206" y="127501"/>
                  </a:lnTo>
                  <a:lnTo>
                    <a:pt x="31796" y="126547"/>
                  </a:lnTo>
                  <a:lnTo>
                    <a:pt x="31796" y="125752"/>
                  </a:lnTo>
                  <a:cubicBezTo>
                    <a:pt x="31796" y="125752"/>
                    <a:pt x="34498" y="118280"/>
                    <a:pt x="34498" y="118280"/>
                  </a:cubicBezTo>
                  <a:lnTo>
                    <a:pt x="37042" y="114146"/>
                  </a:lnTo>
                  <a:lnTo>
                    <a:pt x="40539" y="113033"/>
                  </a:lnTo>
                  <a:lnTo>
                    <a:pt x="44991" y="115577"/>
                  </a:lnTo>
                  <a:lnTo>
                    <a:pt x="46898" y="118916"/>
                  </a:lnTo>
                  <a:lnTo>
                    <a:pt x="48806" y="118916"/>
                  </a:lnTo>
                  <a:cubicBezTo>
                    <a:pt x="48806" y="118916"/>
                    <a:pt x="52463" y="117962"/>
                    <a:pt x="52463" y="117962"/>
                  </a:cubicBezTo>
                  <a:lnTo>
                    <a:pt x="53734" y="116531"/>
                  </a:lnTo>
                  <a:lnTo>
                    <a:pt x="55642" y="112875"/>
                  </a:lnTo>
                  <a:lnTo>
                    <a:pt x="56278" y="110013"/>
                  </a:lnTo>
                  <a:lnTo>
                    <a:pt x="57391" y="108741"/>
                  </a:lnTo>
                  <a:lnTo>
                    <a:pt x="58663" y="107787"/>
                  </a:lnTo>
                  <a:lnTo>
                    <a:pt x="59935" y="107787"/>
                  </a:lnTo>
                  <a:cubicBezTo>
                    <a:pt x="59935" y="107787"/>
                    <a:pt x="62478" y="108741"/>
                    <a:pt x="62478" y="108741"/>
                  </a:cubicBezTo>
                  <a:lnTo>
                    <a:pt x="64386" y="109218"/>
                  </a:lnTo>
                  <a:lnTo>
                    <a:pt x="65817" y="109854"/>
                  </a:lnTo>
                  <a:lnTo>
                    <a:pt x="67089" y="110967"/>
                  </a:lnTo>
                  <a:lnTo>
                    <a:pt x="68360" y="112715"/>
                  </a:lnTo>
                  <a:lnTo>
                    <a:pt x="68360" y="113828"/>
                  </a:lnTo>
                  <a:cubicBezTo>
                    <a:pt x="68360" y="113828"/>
                    <a:pt x="69155" y="114464"/>
                    <a:pt x="69155" y="114464"/>
                  </a:cubicBezTo>
                  <a:lnTo>
                    <a:pt x="70109" y="114464"/>
                  </a:lnTo>
                  <a:cubicBezTo>
                    <a:pt x="70109" y="114464"/>
                    <a:pt x="70904" y="114464"/>
                    <a:pt x="70904" y="114464"/>
                  </a:cubicBezTo>
                  <a:lnTo>
                    <a:pt x="71381" y="114146"/>
                  </a:lnTo>
                  <a:lnTo>
                    <a:pt x="71699" y="113510"/>
                  </a:lnTo>
                  <a:lnTo>
                    <a:pt x="71381" y="112715"/>
                  </a:lnTo>
                  <a:lnTo>
                    <a:pt x="69632" y="110490"/>
                  </a:lnTo>
                  <a:lnTo>
                    <a:pt x="65976" y="106356"/>
                  </a:lnTo>
                  <a:lnTo>
                    <a:pt x="63591" y="104608"/>
                  </a:lnTo>
                  <a:lnTo>
                    <a:pt x="62319" y="103654"/>
                  </a:lnTo>
                  <a:lnTo>
                    <a:pt x="62001" y="102859"/>
                  </a:lnTo>
                  <a:lnTo>
                    <a:pt x="63591" y="101587"/>
                  </a:lnTo>
                  <a:lnTo>
                    <a:pt x="65181" y="100792"/>
                  </a:lnTo>
                  <a:lnTo>
                    <a:pt x="67883" y="101428"/>
                  </a:lnTo>
                  <a:lnTo>
                    <a:pt x="71381" y="101746"/>
                  </a:lnTo>
                  <a:lnTo>
                    <a:pt x="72971" y="101110"/>
                  </a:lnTo>
                  <a:lnTo>
                    <a:pt x="74561" y="97772"/>
                  </a:lnTo>
                  <a:lnTo>
                    <a:pt x="78535" y="101269"/>
                  </a:lnTo>
                  <a:lnTo>
                    <a:pt x="82827" y="105244"/>
                  </a:lnTo>
                  <a:lnTo>
                    <a:pt x="84417" y="106038"/>
                  </a:lnTo>
                  <a:lnTo>
                    <a:pt x="87438" y="106515"/>
                  </a:lnTo>
                  <a:lnTo>
                    <a:pt x="89981" y="106515"/>
                  </a:lnTo>
                  <a:cubicBezTo>
                    <a:pt x="89981" y="106515"/>
                    <a:pt x="91094" y="107151"/>
                    <a:pt x="91094" y="107151"/>
                  </a:cubicBezTo>
                  <a:lnTo>
                    <a:pt x="92207" y="108105"/>
                  </a:lnTo>
                  <a:lnTo>
                    <a:pt x="94433" y="112398"/>
                  </a:lnTo>
                  <a:lnTo>
                    <a:pt x="96658" y="113510"/>
                  </a:lnTo>
                  <a:lnTo>
                    <a:pt x="99361" y="114305"/>
                  </a:lnTo>
                  <a:lnTo>
                    <a:pt x="108264" y="114305"/>
                  </a:lnTo>
                  <a:cubicBezTo>
                    <a:pt x="108264" y="114305"/>
                    <a:pt x="110967" y="114305"/>
                    <a:pt x="110967" y="114305"/>
                  </a:cubicBezTo>
                  <a:lnTo>
                    <a:pt x="113192" y="116372"/>
                  </a:lnTo>
                  <a:lnTo>
                    <a:pt x="114623" y="117167"/>
                  </a:lnTo>
                  <a:lnTo>
                    <a:pt x="115259" y="117962"/>
                  </a:lnTo>
                  <a:lnTo>
                    <a:pt x="115259" y="118916"/>
                  </a:lnTo>
                  <a:cubicBezTo>
                    <a:pt x="115259" y="118916"/>
                    <a:pt x="114623" y="120029"/>
                    <a:pt x="114623" y="120029"/>
                  </a:cubicBezTo>
                  <a:lnTo>
                    <a:pt x="114623" y="122254"/>
                  </a:lnTo>
                  <a:cubicBezTo>
                    <a:pt x="114623" y="122254"/>
                    <a:pt x="114464" y="124003"/>
                    <a:pt x="114464" y="124003"/>
                  </a:cubicBezTo>
                  <a:lnTo>
                    <a:pt x="113828" y="124798"/>
                  </a:lnTo>
                  <a:lnTo>
                    <a:pt x="113828" y="125593"/>
                  </a:lnTo>
                  <a:cubicBezTo>
                    <a:pt x="113828" y="125593"/>
                    <a:pt x="114146" y="126229"/>
                    <a:pt x="114146" y="126229"/>
                  </a:cubicBezTo>
                  <a:lnTo>
                    <a:pt x="118279" y="127819"/>
                  </a:lnTo>
                  <a:lnTo>
                    <a:pt x="119710" y="129567"/>
                  </a:lnTo>
                  <a:lnTo>
                    <a:pt x="120823" y="130362"/>
                  </a:lnTo>
                  <a:lnTo>
                    <a:pt x="121141" y="131475"/>
                  </a:lnTo>
                  <a:lnTo>
                    <a:pt x="120505" y="132111"/>
                  </a:lnTo>
                  <a:lnTo>
                    <a:pt x="118598" y="131793"/>
                  </a:lnTo>
                  <a:lnTo>
                    <a:pt x="117644" y="132906"/>
                  </a:lnTo>
                  <a:lnTo>
                    <a:pt x="117644" y="134972"/>
                  </a:lnTo>
                  <a:lnTo>
                    <a:pt x="119074" y="136880"/>
                  </a:lnTo>
                  <a:lnTo>
                    <a:pt x="119551" y="138629"/>
                  </a:lnTo>
                  <a:lnTo>
                    <a:pt x="118598" y="140378"/>
                  </a:lnTo>
                  <a:lnTo>
                    <a:pt x="117485" y="142762"/>
                  </a:lnTo>
                  <a:lnTo>
                    <a:pt x="117485" y="144511"/>
                  </a:lnTo>
                  <a:cubicBezTo>
                    <a:pt x="117485" y="144511"/>
                    <a:pt x="118121" y="145465"/>
                    <a:pt x="118121" y="145465"/>
                  </a:cubicBezTo>
                  <a:lnTo>
                    <a:pt x="121300" y="147214"/>
                  </a:lnTo>
                  <a:lnTo>
                    <a:pt x="128613" y="151506"/>
                  </a:lnTo>
                  <a:lnTo>
                    <a:pt x="130362" y="151506"/>
                  </a:lnTo>
                  <a:cubicBezTo>
                    <a:pt x="130362" y="151506"/>
                    <a:pt x="137357" y="150711"/>
                    <a:pt x="137357" y="150711"/>
                  </a:cubicBezTo>
                  <a:lnTo>
                    <a:pt x="140537" y="150711"/>
                  </a:lnTo>
                  <a:cubicBezTo>
                    <a:pt x="140537" y="150711"/>
                    <a:pt x="142444" y="151347"/>
                    <a:pt x="142444" y="151347"/>
                  </a:cubicBezTo>
                  <a:lnTo>
                    <a:pt x="147849" y="151983"/>
                  </a:lnTo>
                  <a:lnTo>
                    <a:pt x="149598" y="152619"/>
                  </a:lnTo>
                  <a:lnTo>
                    <a:pt x="151347" y="152619"/>
                  </a:lnTo>
                  <a:cubicBezTo>
                    <a:pt x="151347" y="152619"/>
                    <a:pt x="153891" y="152619"/>
                    <a:pt x="153891" y="152619"/>
                  </a:cubicBezTo>
                  <a:lnTo>
                    <a:pt x="155639" y="150711"/>
                  </a:lnTo>
                  <a:lnTo>
                    <a:pt x="156434" y="150234"/>
                  </a:lnTo>
                  <a:lnTo>
                    <a:pt x="157229" y="149916"/>
                  </a:lnTo>
                  <a:lnTo>
                    <a:pt x="158819" y="149916"/>
                  </a:lnTo>
                  <a:cubicBezTo>
                    <a:pt x="158819" y="149916"/>
                    <a:pt x="163111" y="151029"/>
                    <a:pt x="163111" y="151029"/>
                  </a:cubicBezTo>
                  <a:lnTo>
                    <a:pt x="167563" y="153573"/>
                  </a:lnTo>
                  <a:lnTo>
                    <a:pt x="170583" y="155957"/>
                  </a:lnTo>
                  <a:lnTo>
                    <a:pt x="172014" y="158183"/>
                  </a:lnTo>
                  <a:lnTo>
                    <a:pt x="173922" y="162794"/>
                  </a:lnTo>
                  <a:lnTo>
                    <a:pt x="176148" y="169948"/>
                  </a:lnTo>
                  <a:lnTo>
                    <a:pt x="178850" y="174717"/>
                  </a:lnTo>
                  <a:lnTo>
                    <a:pt x="182030" y="177261"/>
                  </a:lnTo>
                  <a:lnTo>
                    <a:pt x="184256" y="181871"/>
                  </a:lnTo>
                  <a:lnTo>
                    <a:pt x="186163" y="191887"/>
                  </a:lnTo>
                  <a:lnTo>
                    <a:pt x="187435" y="193953"/>
                  </a:lnTo>
                  <a:lnTo>
                    <a:pt x="188707" y="195066"/>
                  </a:lnTo>
                  <a:lnTo>
                    <a:pt x="192363" y="197928"/>
                  </a:lnTo>
                  <a:lnTo>
                    <a:pt x="199676" y="202697"/>
                  </a:lnTo>
                  <a:lnTo>
                    <a:pt x="203969" y="205559"/>
                  </a:lnTo>
                  <a:lnTo>
                    <a:pt x="210646" y="210010"/>
                  </a:lnTo>
                  <a:lnTo>
                    <a:pt x="216846" y="214144"/>
                  </a:lnTo>
                  <a:lnTo>
                    <a:pt x="223046" y="220503"/>
                  </a:lnTo>
                  <a:lnTo>
                    <a:pt x="224318" y="221457"/>
                  </a:lnTo>
                  <a:lnTo>
                    <a:pt x="229723" y="224954"/>
                  </a:lnTo>
                  <a:lnTo>
                    <a:pt x="235764" y="228452"/>
                  </a:lnTo>
                  <a:lnTo>
                    <a:pt x="240057" y="227657"/>
                  </a:lnTo>
                  <a:lnTo>
                    <a:pt x="246416" y="233062"/>
                  </a:lnTo>
                  <a:lnTo>
                    <a:pt x="248960" y="235129"/>
                  </a:lnTo>
                  <a:lnTo>
                    <a:pt x="250072" y="235765"/>
                  </a:lnTo>
                  <a:lnTo>
                    <a:pt x="254683" y="237831"/>
                  </a:lnTo>
                  <a:lnTo>
                    <a:pt x="261996" y="242283"/>
                  </a:lnTo>
                  <a:lnTo>
                    <a:pt x="271217" y="248642"/>
                  </a:lnTo>
                  <a:lnTo>
                    <a:pt x="277417" y="252298"/>
                  </a:lnTo>
                  <a:lnTo>
                    <a:pt x="279006" y="252775"/>
                  </a:lnTo>
                  <a:lnTo>
                    <a:pt x="280596" y="252775"/>
                  </a:lnTo>
                  <a:cubicBezTo>
                    <a:pt x="280596" y="252775"/>
                    <a:pt x="282345" y="251980"/>
                    <a:pt x="282345" y="251980"/>
                  </a:cubicBezTo>
                  <a:lnTo>
                    <a:pt x="284253" y="251344"/>
                  </a:lnTo>
                  <a:lnTo>
                    <a:pt x="287591" y="252139"/>
                  </a:lnTo>
                  <a:lnTo>
                    <a:pt x="291089" y="253570"/>
                  </a:lnTo>
                  <a:lnTo>
                    <a:pt x="293315" y="254683"/>
                  </a:lnTo>
                  <a:lnTo>
                    <a:pt x="295858" y="256273"/>
                  </a:lnTo>
                  <a:lnTo>
                    <a:pt x="297925" y="257862"/>
                  </a:lnTo>
                  <a:lnTo>
                    <a:pt x="299515" y="258499"/>
                  </a:lnTo>
                  <a:lnTo>
                    <a:pt x="304761" y="259770"/>
                  </a:lnTo>
                  <a:lnTo>
                    <a:pt x="305715" y="260565"/>
                  </a:lnTo>
                  <a:lnTo>
                    <a:pt x="306351" y="261519"/>
                  </a:lnTo>
                  <a:lnTo>
                    <a:pt x="306351" y="262473"/>
                  </a:lnTo>
                  <a:cubicBezTo>
                    <a:pt x="306351" y="262473"/>
                    <a:pt x="303489" y="267242"/>
                    <a:pt x="303489" y="267242"/>
                  </a:cubicBezTo>
                  <a:lnTo>
                    <a:pt x="303012" y="273442"/>
                  </a:lnTo>
                  <a:lnTo>
                    <a:pt x="303012" y="278053"/>
                  </a:lnTo>
                  <a:cubicBezTo>
                    <a:pt x="303012" y="278053"/>
                    <a:pt x="303330" y="281709"/>
                    <a:pt x="303330" y="281709"/>
                  </a:cubicBezTo>
                  <a:lnTo>
                    <a:pt x="312074" y="280914"/>
                  </a:lnTo>
                  <a:lnTo>
                    <a:pt x="319069" y="282186"/>
                  </a:lnTo>
                  <a:lnTo>
                    <a:pt x="322725" y="285525"/>
                  </a:lnTo>
                  <a:lnTo>
                    <a:pt x="326223" y="286320"/>
                  </a:lnTo>
                  <a:lnTo>
                    <a:pt x="329720" y="284730"/>
                  </a:lnTo>
                  <a:lnTo>
                    <a:pt x="331946" y="284412"/>
                  </a:lnTo>
                  <a:lnTo>
                    <a:pt x="332741" y="285366"/>
                  </a:lnTo>
                  <a:lnTo>
                    <a:pt x="334490" y="285843"/>
                  </a:lnTo>
                  <a:lnTo>
                    <a:pt x="337192" y="285843"/>
                  </a:lnTo>
                  <a:cubicBezTo>
                    <a:pt x="337192" y="285843"/>
                    <a:pt x="338782" y="286637"/>
                    <a:pt x="338782" y="286637"/>
                  </a:cubicBezTo>
                  <a:lnTo>
                    <a:pt x="338782" y="287591"/>
                  </a:lnTo>
                  <a:cubicBezTo>
                    <a:pt x="338782" y="287591"/>
                    <a:pt x="340054" y="285207"/>
                    <a:pt x="340054" y="285207"/>
                  </a:cubicBezTo>
                  <a:lnTo>
                    <a:pt x="340531" y="277258"/>
                  </a:lnTo>
                  <a:lnTo>
                    <a:pt x="341962" y="274555"/>
                  </a:lnTo>
                  <a:lnTo>
                    <a:pt x="346254" y="269627"/>
                  </a:lnTo>
                  <a:lnTo>
                    <a:pt x="348480" y="265811"/>
                  </a:lnTo>
                  <a:lnTo>
                    <a:pt x="351023" y="262791"/>
                  </a:lnTo>
                  <a:lnTo>
                    <a:pt x="352772" y="261678"/>
                  </a:lnTo>
                  <a:lnTo>
                    <a:pt x="354362" y="259293"/>
                  </a:lnTo>
                  <a:lnTo>
                    <a:pt x="355793" y="256432"/>
                  </a:lnTo>
                  <a:lnTo>
                    <a:pt x="356111" y="254683"/>
                  </a:lnTo>
                  <a:lnTo>
                    <a:pt x="356111" y="253252"/>
                  </a:lnTo>
                  <a:cubicBezTo>
                    <a:pt x="356111" y="253252"/>
                    <a:pt x="355475" y="252298"/>
                    <a:pt x="355475" y="252298"/>
                  </a:cubicBezTo>
                  <a:lnTo>
                    <a:pt x="353090" y="250391"/>
                  </a:lnTo>
                  <a:lnTo>
                    <a:pt x="350070" y="247370"/>
                  </a:lnTo>
                  <a:lnTo>
                    <a:pt x="348480" y="244350"/>
                  </a:lnTo>
                  <a:lnTo>
                    <a:pt x="347526" y="240534"/>
                  </a:lnTo>
                  <a:lnTo>
                    <a:pt x="347526" y="237831"/>
                  </a:lnTo>
                  <a:cubicBezTo>
                    <a:pt x="347526" y="237831"/>
                    <a:pt x="350229" y="230359"/>
                    <a:pt x="350229" y="230359"/>
                  </a:cubicBezTo>
                  <a:lnTo>
                    <a:pt x="349752" y="229087"/>
                  </a:lnTo>
                  <a:lnTo>
                    <a:pt x="348957" y="227975"/>
                  </a:lnTo>
                  <a:lnTo>
                    <a:pt x="347208" y="227180"/>
                  </a:lnTo>
                  <a:lnTo>
                    <a:pt x="344823" y="226862"/>
                  </a:lnTo>
                  <a:lnTo>
                    <a:pt x="342439" y="227180"/>
                  </a:lnTo>
                  <a:lnTo>
                    <a:pt x="339418" y="227180"/>
                  </a:lnTo>
                  <a:cubicBezTo>
                    <a:pt x="339418" y="227180"/>
                    <a:pt x="337352" y="226862"/>
                    <a:pt x="337352" y="226862"/>
                  </a:cubicBezTo>
                  <a:lnTo>
                    <a:pt x="336874" y="226385"/>
                  </a:lnTo>
                  <a:lnTo>
                    <a:pt x="336557" y="223046"/>
                  </a:lnTo>
                  <a:lnTo>
                    <a:pt x="336080" y="222251"/>
                  </a:lnTo>
                  <a:lnTo>
                    <a:pt x="335126" y="221616"/>
                  </a:lnTo>
                  <a:lnTo>
                    <a:pt x="328925" y="220026"/>
                  </a:lnTo>
                  <a:lnTo>
                    <a:pt x="327654" y="219390"/>
                  </a:lnTo>
                  <a:lnTo>
                    <a:pt x="327654" y="218595"/>
                  </a:lnTo>
                  <a:cubicBezTo>
                    <a:pt x="327654" y="218595"/>
                    <a:pt x="329562" y="211123"/>
                    <a:pt x="329562" y="211123"/>
                  </a:cubicBezTo>
                  <a:lnTo>
                    <a:pt x="330515" y="210487"/>
                  </a:lnTo>
                  <a:lnTo>
                    <a:pt x="331469" y="209215"/>
                  </a:lnTo>
                  <a:lnTo>
                    <a:pt x="332900" y="207943"/>
                  </a:lnTo>
                  <a:lnTo>
                    <a:pt x="337987" y="205877"/>
                  </a:lnTo>
                  <a:lnTo>
                    <a:pt x="343393" y="206831"/>
                  </a:lnTo>
                  <a:lnTo>
                    <a:pt x="348162" y="207784"/>
                  </a:lnTo>
                  <a:lnTo>
                    <a:pt x="352931" y="208261"/>
                  </a:lnTo>
                  <a:lnTo>
                    <a:pt x="354521" y="208579"/>
                  </a:lnTo>
                  <a:lnTo>
                    <a:pt x="357224" y="208897"/>
                  </a:lnTo>
                  <a:lnTo>
                    <a:pt x="359131" y="208579"/>
                  </a:lnTo>
                  <a:lnTo>
                    <a:pt x="360403" y="207625"/>
                  </a:lnTo>
                  <a:lnTo>
                    <a:pt x="362629" y="205241"/>
                  </a:lnTo>
                  <a:lnTo>
                    <a:pt x="363265" y="201584"/>
                  </a:lnTo>
                  <a:lnTo>
                    <a:pt x="364060" y="198405"/>
                  </a:lnTo>
                  <a:lnTo>
                    <a:pt x="365490" y="198087"/>
                  </a:lnTo>
                  <a:lnTo>
                    <a:pt x="366921" y="198405"/>
                  </a:lnTo>
                  <a:lnTo>
                    <a:pt x="367557" y="197769"/>
                  </a:lnTo>
                  <a:lnTo>
                    <a:pt x="367875" y="196815"/>
                  </a:lnTo>
                  <a:lnTo>
                    <a:pt x="368193" y="196020"/>
                  </a:lnTo>
                  <a:lnTo>
                    <a:pt x="368829" y="196020"/>
                  </a:lnTo>
                  <a:cubicBezTo>
                    <a:pt x="368829" y="196020"/>
                    <a:pt x="369783" y="196656"/>
                    <a:pt x="369783" y="196656"/>
                  </a:cubicBezTo>
                  <a:lnTo>
                    <a:pt x="370419" y="196656"/>
                  </a:lnTo>
                  <a:cubicBezTo>
                    <a:pt x="370419" y="196656"/>
                    <a:pt x="370896" y="195861"/>
                    <a:pt x="370896" y="195861"/>
                  </a:cubicBezTo>
                  <a:lnTo>
                    <a:pt x="370896" y="195225"/>
                  </a:lnTo>
                  <a:cubicBezTo>
                    <a:pt x="370896" y="195225"/>
                    <a:pt x="369624" y="194112"/>
                    <a:pt x="369624" y="194112"/>
                  </a:cubicBezTo>
                  <a:lnTo>
                    <a:pt x="368670" y="192364"/>
                  </a:lnTo>
                  <a:lnTo>
                    <a:pt x="368670" y="191728"/>
                  </a:lnTo>
                  <a:cubicBezTo>
                    <a:pt x="368670" y="191728"/>
                    <a:pt x="369147" y="191092"/>
                    <a:pt x="369147" y="191092"/>
                  </a:cubicBezTo>
                  <a:lnTo>
                    <a:pt x="372168" y="190456"/>
                  </a:lnTo>
                  <a:lnTo>
                    <a:pt x="373599" y="190456"/>
                  </a:lnTo>
                  <a:cubicBezTo>
                    <a:pt x="373599" y="190456"/>
                    <a:pt x="374075" y="189661"/>
                    <a:pt x="374075" y="189661"/>
                  </a:cubicBezTo>
                  <a:lnTo>
                    <a:pt x="374075" y="188707"/>
                  </a:lnTo>
                  <a:cubicBezTo>
                    <a:pt x="374075" y="188707"/>
                    <a:pt x="372804" y="188071"/>
                    <a:pt x="372804" y="188071"/>
                  </a:cubicBezTo>
                  <a:lnTo>
                    <a:pt x="368670" y="188389"/>
                  </a:lnTo>
                  <a:lnTo>
                    <a:pt x="364537" y="188389"/>
                  </a:lnTo>
                  <a:cubicBezTo>
                    <a:pt x="364537" y="188389"/>
                    <a:pt x="364060" y="187753"/>
                    <a:pt x="364060" y="187753"/>
                  </a:cubicBezTo>
                  <a:lnTo>
                    <a:pt x="364060" y="187117"/>
                  </a:lnTo>
                  <a:cubicBezTo>
                    <a:pt x="364060" y="187117"/>
                    <a:pt x="364855" y="186640"/>
                    <a:pt x="364855" y="186640"/>
                  </a:cubicBezTo>
                  <a:lnTo>
                    <a:pt x="373439" y="185369"/>
                  </a:lnTo>
                  <a:lnTo>
                    <a:pt x="378050" y="185845"/>
                  </a:lnTo>
                  <a:lnTo>
                    <a:pt x="381388" y="186481"/>
                  </a:lnTo>
                  <a:lnTo>
                    <a:pt x="382660" y="186163"/>
                  </a:lnTo>
                  <a:lnTo>
                    <a:pt x="381070" y="183143"/>
                  </a:lnTo>
                  <a:lnTo>
                    <a:pt x="383296" y="182825"/>
                  </a:lnTo>
                  <a:lnTo>
                    <a:pt x="383614" y="181712"/>
                  </a:lnTo>
                  <a:lnTo>
                    <a:pt x="380752" y="173604"/>
                  </a:lnTo>
                  <a:lnTo>
                    <a:pt x="382342" y="172968"/>
                  </a:lnTo>
                  <a:lnTo>
                    <a:pt x="383932" y="171378"/>
                  </a:lnTo>
                  <a:lnTo>
                    <a:pt x="383932" y="168358"/>
                  </a:lnTo>
                  <a:cubicBezTo>
                    <a:pt x="383932" y="168358"/>
                    <a:pt x="385204" y="166927"/>
                    <a:pt x="385204" y="166927"/>
                  </a:cubicBezTo>
                  <a:lnTo>
                    <a:pt x="386793" y="165973"/>
                  </a:lnTo>
                  <a:lnTo>
                    <a:pt x="389178" y="166927"/>
                  </a:lnTo>
                  <a:lnTo>
                    <a:pt x="392994" y="169948"/>
                  </a:lnTo>
                  <a:lnTo>
                    <a:pt x="394265" y="170583"/>
                  </a:lnTo>
                  <a:lnTo>
                    <a:pt x="395537" y="170583"/>
                  </a:lnTo>
                  <a:cubicBezTo>
                    <a:pt x="395537" y="170583"/>
                    <a:pt x="397286" y="169789"/>
                    <a:pt x="397286" y="169789"/>
                  </a:cubicBezTo>
                  <a:lnTo>
                    <a:pt x="403963" y="166768"/>
                  </a:lnTo>
                  <a:lnTo>
                    <a:pt x="407779" y="165178"/>
                  </a:lnTo>
                  <a:lnTo>
                    <a:pt x="412230" y="162794"/>
                  </a:lnTo>
                  <a:lnTo>
                    <a:pt x="413025" y="161840"/>
                  </a:lnTo>
                  <a:lnTo>
                    <a:pt x="414615" y="158183"/>
                  </a:lnTo>
                  <a:lnTo>
                    <a:pt x="415410" y="157865"/>
                  </a:lnTo>
                  <a:lnTo>
                    <a:pt x="416523" y="158183"/>
                  </a:lnTo>
                  <a:lnTo>
                    <a:pt x="420497" y="161999"/>
                  </a:lnTo>
                  <a:lnTo>
                    <a:pt x="422723" y="164383"/>
                  </a:lnTo>
                  <a:lnTo>
                    <a:pt x="422723" y="165178"/>
                  </a:lnTo>
                  <a:lnTo>
                    <a:pt x="422087" y="165814"/>
                  </a:lnTo>
                  <a:lnTo>
                    <a:pt x="422087" y="166450"/>
                  </a:lnTo>
                  <a:cubicBezTo>
                    <a:pt x="422087" y="166450"/>
                    <a:pt x="425425" y="167722"/>
                    <a:pt x="425425" y="167722"/>
                  </a:cubicBezTo>
                  <a:lnTo>
                    <a:pt x="425425" y="168358"/>
                  </a:lnTo>
                  <a:cubicBezTo>
                    <a:pt x="425425" y="168358"/>
                    <a:pt x="424630" y="169471"/>
                    <a:pt x="424630" y="169471"/>
                  </a:cubicBezTo>
                  <a:lnTo>
                    <a:pt x="424312" y="170107"/>
                  </a:lnTo>
                  <a:lnTo>
                    <a:pt x="423995" y="170425"/>
                  </a:lnTo>
                  <a:lnTo>
                    <a:pt x="419702" y="173763"/>
                  </a:lnTo>
                  <a:lnTo>
                    <a:pt x="414933" y="177420"/>
                  </a:lnTo>
                  <a:lnTo>
                    <a:pt x="414933" y="177897"/>
                  </a:lnTo>
                  <a:cubicBezTo>
                    <a:pt x="414933" y="177897"/>
                    <a:pt x="414615" y="178850"/>
                    <a:pt x="414615" y="178850"/>
                  </a:cubicBezTo>
                  <a:lnTo>
                    <a:pt x="414615" y="179804"/>
                  </a:lnTo>
                  <a:cubicBezTo>
                    <a:pt x="414615" y="179804"/>
                    <a:pt x="415410" y="180599"/>
                    <a:pt x="415410" y="180599"/>
                  </a:cubicBezTo>
                  <a:lnTo>
                    <a:pt x="417476" y="181076"/>
                  </a:lnTo>
                  <a:lnTo>
                    <a:pt x="419225" y="181712"/>
                  </a:lnTo>
                  <a:lnTo>
                    <a:pt x="420179" y="183620"/>
                  </a:lnTo>
                  <a:lnTo>
                    <a:pt x="421292" y="185369"/>
                  </a:lnTo>
                  <a:lnTo>
                    <a:pt x="422723" y="185845"/>
                  </a:lnTo>
                  <a:lnTo>
                    <a:pt x="429718" y="184733"/>
                  </a:lnTo>
                  <a:lnTo>
                    <a:pt x="431467" y="184733"/>
                  </a:lnTo>
                  <a:cubicBezTo>
                    <a:pt x="431467" y="184733"/>
                    <a:pt x="432420" y="184097"/>
                    <a:pt x="432420" y="184097"/>
                  </a:cubicBezTo>
                  <a:lnTo>
                    <a:pt x="435441" y="183620"/>
                  </a:lnTo>
                  <a:lnTo>
                    <a:pt x="441482" y="183143"/>
                  </a:lnTo>
                  <a:lnTo>
                    <a:pt x="443549" y="183461"/>
                  </a:lnTo>
                  <a:lnTo>
                    <a:pt x="445933" y="184574"/>
                  </a:lnTo>
                  <a:lnTo>
                    <a:pt x="447682" y="185687"/>
                  </a:lnTo>
                  <a:lnTo>
                    <a:pt x="449431" y="185687"/>
                  </a:lnTo>
                  <a:cubicBezTo>
                    <a:pt x="449431" y="185687"/>
                    <a:pt x="450862" y="185369"/>
                    <a:pt x="450862" y="185369"/>
                  </a:cubicBezTo>
                  <a:lnTo>
                    <a:pt x="451498" y="185687"/>
                  </a:lnTo>
                  <a:lnTo>
                    <a:pt x="451975" y="186640"/>
                  </a:lnTo>
                  <a:lnTo>
                    <a:pt x="452770" y="187594"/>
                  </a:lnTo>
                  <a:lnTo>
                    <a:pt x="454995" y="186322"/>
                  </a:lnTo>
                  <a:lnTo>
                    <a:pt x="457062" y="184733"/>
                  </a:lnTo>
                  <a:lnTo>
                    <a:pt x="458652" y="184733"/>
                  </a:lnTo>
                  <a:cubicBezTo>
                    <a:pt x="458652" y="184733"/>
                    <a:pt x="460242" y="183938"/>
                    <a:pt x="460242" y="183938"/>
                  </a:cubicBezTo>
                  <a:lnTo>
                    <a:pt x="460718" y="182825"/>
                  </a:lnTo>
                  <a:lnTo>
                    <a:pt x="461990" y="181076"/>
                  </a:lnTo>
                  <a:lnTo>
                    <a:pt x="465329" y="177738"/>
                  </a:lnTo>
                  <a:lnTo>
                    <a:pt x="467077" y="177261"/>
                  </a:lnTo>
                  <a:lnTo>
                    <a:pt x="468190" y="177261"/>
                  </a:lnTo>
                  <a:cubicBezTo>
                    <a:pt x="468190" y="177261"/>
                    <a:pt x="468190" y="177738"/>
                    <a:pt x="468190" y="177738"/>
                  </a:cubicBezTo>
                  <a:lnTo>
                    <a:pt x="468667" y="178215"/>
                  </a:lnTo>
                  <a:lnTo>
                    <a:pt x="471688" y="179009"/>
                  </a:lnTo>
                  <a:lnTo>
                    <a:pt x="472642" y="178215"/>
                  </a:lnTo>
                  <a:lnTo>
                    <a:pt x="473119" y="176943"/>
                  </a:lnTo>
                  <a:lnTo>
                    <a:pt x="472006" y="175035"/>
                  </a:lnTo>
                  <a:lnTo>
                    <a:pt x="472006" y="174240"/>
                  </a:lnTo>
                  <a:cubicBezTo>
                    <a:pt x="472006" y="174240"/>
                    <a:pt x="472324" y="173445"/>
                    <a:pt x="472324" y="173445"/>
                  </a:cubicBezTo>
                  <a:lnTo>
                    <a:pt x="472960" y="172968"/>
                  </a:lnTo>
                  <a:lnTo>
                    <a:pt x="477729" y="174717"/>
                  </a:lnTo>
                  <a:lnTo>
                    <a:pt x="478842" y="174717"/>
                  </a:lnTo>
                  <a:cubicBezTo>
                    <a:pt x="478842" y="174717"/>
                    <a:pt x="481068" y="173604"/>
                    <a:pt x="481068" y="173604"/>
                  </a:cubicBezTo>
                  <a:lnTo>
                    <a:pt x="483134" y="171855"/>
                  </a:lnTo>
                  <a:lnTo>
                    <a:pt x="483929" y="170425"/>
                  </a:lnTo>
                  <a:lnTo>
                    <a:pt x="493627" y="165814"/>
                  </a:lnTo>
                  <a:lnTo>
                    <a:pt x="494263" y="165019"/>
                  </a:lnTo>
                  <a:lnTo>
                    <a:pt x="494263" y="164383"/>
                  </a:lnTo>
                  <a:close/>
                  <a:moveTo>
                    <a:pt x="421133" y="160727"/>
                  </a:moveTo>
                  <a:lnTo>
                    <a:pt x="419543" y="159137"/>
                  </a:lnTo>
                  <a:lnTo>
                    <a:pt x="419066" y="158024"/>
                  </a:lnTo>
                  <a:lnTo>
                    <a:pt x="419702" y="157706"/>
                  </a:lnTo>
                  <a:lnTo>
                    <a:pt x="420974" y="158501"/>
                  </a:lnTo>
                  <a:lnTo>
                    <a:pt x="421928" y="159932"/>
                  </a:lnTo>
                  <a:lnTo>
                    <a:pt x="421928" y="160727"/>
                  </a:lnTo>
                  <a:cubicBezTo>
                    <a:pt x="421928" y="160727"/>
                    <a:pt x="421133" y="160727"/>
                    <a:pt x="421133" y="160727"/>
                  </a:cubicBezTo>
                  <a:close/>
                  <a:moveTo>
                    <a:pt x="435600" y="190456"/>
                  </a:moveTo>
                  <a:lnTo>
                    <a:pt x="434169" y="189820"/>
                  </a:lnTo>
                  <a:lnTo>
                    <a:pt x="432579" y="187435"/>
                  </a:lnTo>
                  <a:lnTo>
                    <a:pt x="432102" y="187435"/>
                  </a:lnTo>
                  <a:cubicBezTo>
                    <a:pt x="432102" y="187435"/>
                    <a:pt x="431307" y="187912"/>
                    <a:pt x="431307" y="187912"/>
                  </a:cubicBezTo>
                  <a:lnTo>
                    <a:pt x="430830" y="189502"/>
                  </a:lnTo>
                  <a:lnTo>
                    <a:pt x="431148" y="191092"/>
                  </a:lnTo>
                  <a:lnTo>
                    <a:pt x="432261" y="192204"/>
                  </a:lnTo>
                  <a:lnTo>
                    <a:pt x="433056" y="192522"/>
                  </a:lnTo>
                  <a:lnTo>
                    <a:pt x="433056" y="192522"/>
                  </a:lnTo>
                  <a:cubicBezTo>
                    <a:pt x="433056" y="192522"/>
                    <a:pt x="433056" y="193159"/>
                    <a:pt x="433056" y="193159"/>
                  </a:cubicBezTo>
                  <a:lnTo>
                    <a:pt x="432102" y="195861"/>
                  </a:lnTo>
                  <a:lnTo>
                    <a:pt x="433533" y="196179"/>
                  </a:lnTo>
                  <a:lnTo>
                    <a:pt x="436236" y="196179"/>
                  </a:lnTo>
                  <a:cubicBezTo>
                    <a:pt x="436236" y="196179"/>
                    <a:pt x="437667" y="195861"/>
                    <a:pt x="437667" y="195861"/>
                  </a:cubicBezTo>
                  <a:lnTo>
                    <a:pt x="437984" y="195384"/>
                  </a:lnTo>
                  <a:lnTo>
                    <a:pt x="436872" y="192841"/>
                  </a:lnTo>
                  <a:lnTo>
                    <a:pt x="438302" y="190456"/>
                  </a:lnTo>
                  <a:lnTo>
                    <a:pt x="435441" y="190138"/>
                  </a:lnTo>
                  <a:close/>
                  <a:moveTo>
                    <a:pt x="453088" y="193159"/>
                  </a:moveTo>
                  <a:lnTo>
                    <a:pt x="451498" y="193635"/>
                  </a:lnTo>
                  <a:lnTo>
                    <a:pt x="451180" y="194430"/>
                  </a:lnTo>
                  <a:lnTo>
                    <a:pt x="452293" y="195384"/>
                  </a:lnTo>
                  <a:lnTo>
                    <a:pt x="453723" y="195702"/>
                  </a:lnTo>
                  <a:lnTo>
                    <a:pt x="454518" y="194271"/>
                  </a:lnTo>
                  <a:lnTo>
                    <a:pt x="454836" y="192682"/>
                  </a:lnTo>
                  <a:lnTo>
                    <a:pt x="454200" y="192682"/>
                  </a:lnTo>
                  <a:cubicBezTo>
                    <a:pt x="454200" y="192682"/>
                    <a:pt x="453405" y="193159"/>
                    <a:pt x="453405" y="193159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8" name="Freeform: Shape 5117">
              <a:extLst>
                <a:ext uri="{FF2B5EF4-FFF2-40B4-BE49-F238E27FC236}">
                  <a16:creationId xmlns:a16="http://schemas.microsoft.com/office/drawing/2014/main" id="{20B027B3-9064-A2DE-BEB7-8A979137617C}"/>
                </a:ext>
              </a:extLst>
            </p:cNvPr>
            <p:cNvSpPr/>
            <p:nvPr/>
          </p:nvSpPr>
          <p:spPr>
            <a:xfrm>
              <a:off x="10554857" y="4815605"/>
              <a:ext cx="151188" cy="153731"/>
            </a:xfrm>
            <a:custGeom>
              <a:avLst/>
              <a:gdLst>
                <a:gd name="connsiteX0" fmla="*/ 149440 w 151188"/>
                <a:gd name="connsiteY0" fmla="*/ 79648 h 153731"/>
                <a:gd name="connsiteX1" fmla="*/ 145624 w 151188"/>
                <a:gd name="connsiteY1" fmla="*/ 78217 h 153731"/>
                <a:gd name="connsiteX2" fmla="*/ 141968 w 151188"/>
                <a:gd name="connsiteY2" fmla="*/ 75832 h 153731"/>
                <a:gd name="connsiteX3" fmla="*/ 138789 w 151188"/>
                <a:gd name="connsiteY3" fmla="*/ 72653 h 153731"/>
                <a:gd name="connsiteX4" fmla="*/ 137357 w 151188"/>
                <a:gd name="connsiteY4" fmla="*/ 69314 h 153731"/>
                <a:gd name="connsiteX5" fmla="*/ 135927 w 151188"/>
                <a:gd name="connsiteY5" fmla="*/ 65817 h 153731"/>
                <a:gd name="connsiteX6" fmla="*/ 134655 w 151188"/>
                <a:gd name="connsiteY6" fmla="*/ 62955 h 153731"/>
                <a:gd name="connsiteX7" fmla="*/ 134178 w 151188"/>
                <a:gd name="connsiteY7" fmla="*/ 61684 h 153731"/>
                <a:gd name="connsiteX8" fmla="*/ 132906 w 151188"/>
                <a:gd name="connsiteY8" fmla="*/ 61048 h 153731"/>
                <a:gd name="connsiteX9" fmla="*/ 130999 w 151188"/>
                <a:gd name="connsiteY9" fmla="*/ 59617 h 153731"/>
                <a:gd name="connsiteX10" fmla="*/ 129727 w 151188"/>
                <a:gd name="connsiteY10" fmla="*/ 58345 h 153731"/>
                <a:gd name="connsiteX11" fmla="*/ 127819 w 151188"/>
                <a:gd name="connsiteY11" fmla="*/ 57550 h 153731"/>
                <a:gd name="connsiteX12" fmla="*/ 124480 w 151188"/>
                <a:gd name="connsiteY12" fmla="*/ 56755 h 153731"/>
                <a:gd name="connsiteX13" fmla="*/ 120983 w 151188"/>
                <a:gd name="connsiteY13" fmla="*/ 55165 h 153731"/>
                <a:gd name="connsiteX14" fmla="*/ 116690 w 151188"/>
                <a:gd name="connsiteY14" fmla="*/ 51827 h 153731"/>
                <a:gd name="connsiteX15" fmla="*/ 113670 w 151188"/>
                <a:gd name="connsiteY15" fmla="*/ 47853 h 153731"/>
                <a:gd name="connsiteX16" fmla="*/ 112080 w 151188"/>
                <a:gd name="connsiteY16" fmla="*/ 45309 h 153731"/>
                <a:gd name="connsiteX17" fmla="*/ 110490 w 151188"/>
                <a:gd name="connsiteY17" fmla="*/ 43560 h 153731"/>
                <a:gd name="connsiteX18" fmla="*/ 101587 w 151188"/>
                <a:gd name="connsiteY18" fmla="*/ 40539 h 153731"/>
                <a:gd name="connsiteX19" fmla="*/ 97613 w 151188"/>
                <a:gd name="connsiteY19" fmla="*/ 37042 h 153731"/>
                <a:gd name="connsiteX20" fmla="*/ 96023 w 151188"/>
                <a:gd name="connsiteY20" fmla="*/ 38155 h 153731"/>
                <a:gd name="connsiteX21" fmla="*/ 93638 w 151188"/>
                <a:gd name="connsiteY21" fmla="*/ 37042 h 153731"/>
                <a:gd name="connsiteX22" fmla="*/ 91412 w 151188"/>
                <a:gd name="connsiteY22" fmla="*/ 35293 h 153731"/>
                <a:gd name="connsiteX23" fmla="*/ 90618 w 151188"/>
                <a:gd name="connsiteY23" fmla="*/ 34021 h 153731"/>
                <a:gd name="connsiteX24" fmla="*/ 89664 w 151188"/>
                <a:gd name="connsiteY24" fmla="*/ 32749 h 153731"/>
                <a:gd name="connsiteX25" fmla="*/ 88710 w 151188"/>
                <a:gd name="connsiteY25" fmla="*/ 31160 h 153731"/>
                <a:gd name="connsiteX26" fmla="*/ 88234 w 151188"/>
                <a:gd name="connsiteY26" fmla="*/ 29729 h 153731"/>
                <a:gd name="connsiteX27" fmla="*/ 85689 w 151188"/>
                <a:gd name="connsiteY27" fmla="*/ 27185 h 153731"/>
                <a:gd name="connsiteX28" fmla="*/ 82669 w 151188"/>
                <a:gd name="connsiteY28" fmla="*/ 24324 h 153731"/>
                <a:gd name="connsiteX29" fmla="*/ 81398 w 151188"/>
                <a:gd name="connsiteY29" fmla="*/ 23529 h 153731"/>
                <a:gd name="connsiteX30" fmla="*/ 80602 w 151188"/>
                <a:gd name="connsiteY30" fmla="*/ 23847 h 153731"/>
                <a:gd name="connsiteX31" fmla="*/ 79966 w 151188"/>
                <a:gd name="connsiteY31" fmla="*/ 24801 h 153731"/>
                <a:gd name="connsiteX32" fmla="*/ 79648 w 151188"/>
                <a:gd name="connsiteY32" fmla="*/ 25914 h 153731"/>
                <a:gd name="connsiteX33" fmla="*/ 78377 w 151188"/>
                <a:gd name="connsiteY33" fmla="*/ 26549 h 153731"/>
                <a:gd name="connsiteX34" fmla="*/ 76946 w 151188"/>
                <a:gd name="connsiteY34" fmla="*/ 27821 h 153731"/>
                <a:gd name="connsiteX35" fmla="*/ 75515 w 151188"/>
                <a:gd name="connsiteY35" fmla="*/ 29411 h 153731"/>
                <a:gd name="connsiteX36" fmla="*/ 73607 w 151188"/>
                <a:gd name="connsiteY36" fmla="*/ 30365 h 153731"/>
                <a:gd name="connsiteX37" fmla="*/ 71382 w 151188"/>
                <a:gd name="connsiteY37" fmla="*/ 30842 h 153731"/>
                <a:gd name="connsiteX38" fmla="*/ 69792 w 151188"/>
                <a:gd name="connsiteY38" fmla="*/ 30683 h 153731"/>
                <a:gd name="connsiteX39" fmla="*/ 69474 w 151188"/>
                <a:gd name="connsiteY39" fmla="*/ 30047 h 153731"/>
                <a:gd name="connsiteX40" fmla="*/ 69474 w 151188"/>
                <a:gd name="connsiteY40" fmla="*/ 27980 h 153731"/>
                <a:gd name="connsiteX41" fmla="*/ 69951 w 151188"/>
                <a:gd name="connsiteY41" fmla="*/ 23052 h 153731"/>
                <a:gd name="connsiteX42" fmla="*/ 68679 w 151188"/>
                <a:gd name="connsiteY42" fmla="*/ 21303 h 153731"/>
                <a:gd name="connsiteX43" fmla="*/ 66930 w 151188"/>
                <a:gd name="connsiteY43" fmla="*/ 19236 h 153731"/>
                <a:gd name="connsiteX44" fmla="*/ 64863 w 151188"/>
                <a:gd name="connsiteY44" fmla="*/ 16534 h 153731"/>
                <a:gd name="connsiteX45" fmla="*/ 58346 w 151188"/>
                <a:gd name="connsiteY45" fmla="*/ 10810 h 153731"/>
                <a:gd name="connsiteX46" fmla="*/ 49284 w 151188"/>
                <a:gd name="connsiteY46" fmla="*/ 2702 h 153731"/>
                <a:gd name="connsiteX47" fmla="*/ 46104 w 151188"/>
                <a:gd name="connsiteY47" fmla="*/ 159 h 153731"/>
                <a:gd name="connsiteX48" fmla="*/ 43083 w 151188"/>
                <a:gd name="connsiteY48" fmla="*/ 0 h 153731"/>
                <a:gd name="connsiteX49" fmla="*/ 40381 w 151188"/>
                <a:gd name="connsiteY49" fmla="*/ 318 h 153731"/>
                <a:gd name="connsiteX50" fmla="*/ 37837 w 151188"/>
                <a:gd name="connsiteY50" fmla="*/ 1431 h 153731"/>
                <a:gd name="connsiteX51" fmla="*/ 35929 w 151188"/>
                <a:gd name="connsiteY51" fmla="*/ 5087 h 153731"/>
                <a:gd name="connsiteX52" fmla="*/ 35135 w 151188"/>
                <a:gd name="connsiteY52" fmla="*/ 5723 h 153731"/>
                <a:gd name="connsiteX53" fmla="*/ 30206 w 151188"/>
                <a:gd name="connsiteY53" fmla="*/ 5564 h 153731"/>
                <a:gd name="connsiteX54" fmla="*/ 25437 w 151188"/>
                <a:gd name="connsiteY54" fmla="*/ 5087 h 153731"/>
                <a:gd name="connsiteX55" fmla="*/ 23847 w 151188"/>
                <a:gd name="connsiteY55" fmla="*/ 2702 h 153731"/>
                <a:gd name="connsiteX56" fmla="*/ 22735 w 151188"/>
                <a:gd name="connsiteY56" fmla="*/ 3974 h 153731"/>
                <a:gd name="connsiteX57" fmla="*/ 22576 w 151188"/>
                <a:gd name="connsiteY57" fmla="*/ 6041 h 153731"/>
                <a:gd name="connsiteX58" fmla="*/ 20827 w 151188"/>
                <a:gd name="connsiteY58" fmla="*/ 8903 h 153731"/>
                <a:gd name="connsiteX59" fmla="*/ 17329 w 151188"/>
                <a:gd name="connsiteY59" fmla="*/ 12400 h 153731"/>
                <a:gd name="connsiteX60" fmla="*/ 16216 w 151188"/>
                <a:gd name="connsiteY60" fmla="*/ 15421 h 153731"/>
                <a:gd name="connsiteX61" fmla="*/ 17806 w 151188"/>
                <a:gd name="connsiteY61" fmla="*/ 19236 h 153731"/>
                <a:gd name="connsiteX62" fmla="*/ 17965 w 151188"/>
                <a:gd name="connsiteY62" fmla="*/ 23847 h 153731"/>
                <a:gd name="connsiteX63" fmla="*/ 17329 w 151188"/>
                <a:gd name="connsiteY63" fmla="*/ 25595 h 153731"/>
                <a:gd name="connsiteX64" fmla="*/ 15740 w 151188"/>
                <a:gd name="connsiteY64" fmla="*/ 26231 h 153731"/>
                <a:gd name="connsiteX65" fmla="*/ 15421 w 151188"/>
                <a:gd name="connsiteY65" fmla="*/ 27503 h 153731"/>
                <a:gd name="connsiteX66" fmla="*/ 16216 w 151188"/>
                <a:gd name="connsiteY66" fmla="*/ 29252 h 153731"/>
                <a:gd name="connsiteX67" fmla="*/ 16375 w 151188"/>
                <a:gd name="connsiteY67" fmla="*/ 31478 h 153731"/>
                <a:gd name="connsiteX68" fmla="*/ 15581 w 151188"/>
                <a:gd name="connsiteY68" fmla="*/ 34339 h 153731"/>
                <a:gd name="connsiteX69" fmla="*/ 13990 w 151188"/>
                <a:gd name="connsiteY69" fmla="*/ 37678 h 153731"/>
                <a:gd name="connsiteX70" fmla="*/ 11606 w 151188"/>
                <a:gd name="connsiteY70" fmla="*/ 41334 h 153731"/>
                <a:gd name="connsiteX71" fmla="*/ 10970 w 151188"/>
                <a:gd name="connsiteY71" fmla="*/ 43878 h 153731"/>
                <a:gd name="connsiteX72" fmla="*/ 12242 w 151188"/>
                <a:gd name="connsiteY72" fmla="*/ 45150 h 153731"/>
                <a:gd name="connsiteX73" fmla="*/ 12878 w 151188"/>
                <a:gd name="connsiteY73" fmla="*/ 46421 h 153731"/>
                <a:gd name="connsiteX74" fmla="*/ 12878 w 151188"/>
                <a:gd name="connsiteY74" fmla="*/ 47853 h 153731"/>
                <a:gd name="connsiteX75" fmla="*/ 12401 w 151188"/>
                <a:gd name="connsiteY75" fmla="*/ 49919 h 153731"/>
                <a:gd name="connsiteX76" fmla="*/ 11288 w 151188"/>
                <a:gd name="connsiteY76" fmla="*/ 52463 h 153731"/>
                <a:gd name="connsiteX77" fmla="*/ 9858 w 151188"/>
                <a:gd name="connsiteY77" fmla="*/ 54529 h 153731"/>
                <a:gd name="connsiteX78" fmla="*/ 7791 w 151188"/>
                <a:gd name="connsiteY78" fmla="*/ 55801 h 153731"/>
                <a:gd name="connsiteX79" fmla="*/ 7154 w 151188"/>
                <a:gd name="connsiteY79" fmla="*/ 57391 h 153731"/>
                <a:gd name="connsiteX80" fmla="*/ 7949 w 151188"/>
                <a:gd name="connsiteY80" fmla="*/ 59458 h 153731"/>
                <a:gd name="connsiteX81" fmla="*/ 8108 w 151188"/>
                <a:gd name="connsiteY81" fmla="*/ 61524 h 153731"/>
                <a:gd name="connsiteX82" fmla="*/ 7472 w 151188"/>
                <a:gd name="connsiteY82" fmla="*/ 63591 h 153731"/>
                <a:gd name="connsiteX83" fmla="*/ 7791 w 151188"/>
                <a:gd name="connsiteY83" fmla="*/ 65658 h 153731"/>
                <a:gd name="connsiteX84" fmla="*/ 9062 w 151188"/>
                <a:gd name="connsiteY84" fmla="*/ 67725 h 153731"/>
                <a:gd name="connsiteX85" fmla="*/ 9062 w 151188"/>
                <a:gd name="connsiteY85" fmla="*/ 70109 h 153731"/>
                <a:gd name="connsiteX86" fmla="*/ 6837 w 151188"/>
                <a:gd name="connsiteY86" fmla="*/ 74879 h 153731"/>
                <a:gd name="connsiteX87" fmla="*/ 7949 w 151188"/>
                <a:gd name="connsiteY87" fmla="*/ 77899 h 153731"/>
                <a:gd name="connsiteX88" fmla="*/ 8904 w 151188"/>
                <a:gd name="connsiteY88" fmla="*/ 83940 h 153731"/>
                <a:gd name="connsiteX89" fmla="*/ 10175 w 151188"/>
                <a:gd name="connsiteY89" fmla="*/ 88233 h 153731"/>
                <a:gd name="connsiteX90" fmla="*/ 9858 w 151188"/>
                <a:gd name="connsiteY90" fmla="*/ 90617 h 153731"/>
                <a:gd name="connsiteX91" fmla="*/ 8108 w 151188"/>
                <a:gd name="connsiteY91" fmla="*/ 93638 h 153731"/>
                <a:gd name="connsiteX92" fmla="*/ 6200 w 151188"/>
                <a:gd name="connsiteY92" fmla="*/ 95705 h 153731"/>
                <a:gd name="connsiteX93" fmla="*/ 4134 w 151188"/>
                <a:gd name="connsiteY93" fmla="*/ 96023 h 153731"/>
                <a:gd name="connsiteX94" fmla="*/ 2067 w 151188"/>
                <a:gd name="connsiteY94" fmla="*/ 97454 h 153731"/>
                <a:gd name="connsiteX95" fmla="*/ 2385 w 151188"/>
                <a:gd name="connsiteY95" fmla="*/ 99997 h 153731"/>
                <a:gd name="connsiteX96" fmla="*/ 796 w 151188"/>
                <a:gd name="connsiteY96" fmla="*/ 107946 h 153731"/>
                <a:gd name="connsiteX97" fmla="*/ 0 w 151188"/>
                <a:gd name="connsiteY97" fmla="*/ 114623 h 153731"/>
                <a:gd name="connsiteX98" fmla="*/ 1113 w 151188"/>
                <a:gd name="connsiteY98" fmla="*/ 120823 h 153731"/>
                <a:gd name="connsiteX99" fmla="*/ 6678 w 151188"/>
                <a:gd name="connsiteY99" fmla="*/ 127182 h 153731"/>
                <a:gd name="connsiteX100" fmla="*/ 13673 w 151188"/>
                <a:gd name="connsiteY100" fmla="*/ 133542 h 153731"/>
                <a:gd name="connsiteX101" fmla="*/ 15421 w 151188"/>
                <a:gd name="connsiteY101" fmla="*/ 136244 h 153731"/>
                <a:gd name="connsiteX102" fmla="*/ 16216 w 151188"/>
                <a:gd name="connsiteY102" fmla="*/ 138152 h 153731"/>
                <a:gd name="connsiteX103" fmla="*/ 17488 w 151188"/>
                <a:gd name="connsiteY103" fmla="*/ 139106 h 153731"/>
                <a:gd name="connsiteX104" fmla="*/ 25596 w 151188"/>
                <a:gd name="connsiteY104" fmla="*/ 138152 h 153731"/>
                <a:gd name="connsiteX105" fmla="*/ 36407 w 151188"/>
                <a:gd name="connsiteY105" fmla="*/ 138311 h 153731"/>
                <a:gd name="connsiteX106" fmla="*/ 45468 w 151188"/>
                <a:gd name="connsiteY106" fmla="*/ 145465 h 153731"/>
                <a:gd name="connsiteX107" fmla="*/ 56597 w 151188"/>
                <a:gd name="connsiteY107" fmla="*/ 148645 h 153731"/>
                <a:gd name="connsiteX108" fmla="*/ 58822 w 151188"/>
                <a:gd name="connsiteY108" fmla="*/ 151506 h 153731"/>
                <a:gd name="connsiteX109" fmla="*/ 62797 w 151188"/>
                <a:gd name="connsiteY109" fmla="*/ 152778 h 153731"/>
                <a:gd name="connsiteX110" fmla="*/ 64387 w 151188"/>
                <a:gd name="connsiteY110" fmla="*/ 152937 h 153731"/>
                <a:gd name="connsiteX111" fmla="*/ 66612 w 151188"/>
                <a:gd name="connsiteY111" fmla="*/ 152937 h 153731"/>
                <a:gd name="connsiteX112" fmla="*/ 73925 w 151188"/>
                <a:gd name="connsiteY112" fmla="*/ 149757 h 153731"/>
                <a:gd name="connsiteX113" fmla="*/ 79331 w 151188"/>
                <a:gd name="connsiteY113" fmla="*/ 148645 h 153731"/>
                <a:gd name="connsiteX114" fmla="*/ 88074 w 151188"/>
                <a:gd name="connsiteY114" fmla="*/ 149757 h 153731"/>
                <a:gd name="connsiteX115" fmla="*/ 91890 w 151188"/>
                <a:gd name="connsiteY115" fmla="*/ 152619 h 153731"/>
                <a:gd name="connsiteX116" fmla="*/ 95864 w 151188"/>
                <a:gd name="connsiteY116" fmla="*/ 152619 h 153731"/>
                <a:gd name="connsiteX117" fmla="*/ 101428 w 151188"/>
                <a:gd name="connsiteY117" fmla="*/ 153732 h 153731"/>
                <a:gd name="connsiteX118" fmla="*/ 116849 w 151188"/>
                <a:gd name="connsiteY118" fmla="*/ 147373 h 153731"/>
                <a:gd name="connsiteX119" fmla="*/ 119552 w 151188"/>
                <a:gd name="connsiteY119" fmla="*/ 145147 h 153731"/>
                <a:gd name="connsiteX120" fmla="*/ 122572 w 151188"/>
                <a:gd name="connsiteY120" fmla="*/ 145306 h 153731"/>
                <a:gd name="connsiteX121" fmla="*/ 127024 w 151188"/>
                <a:gd name="connsiteY121" fmla="*/ 140377 h 153731"/>
                <a:gd name="connsiteX122" fmla="*/ 133542 w 151188"/>
                <a:gd name="connsiteY122" fmla="*/ 135926 h 153731"/>
                <a:gd name="connsiteX123" fmla="*/ 134814 w 151188"/>
                <a:gd name="connsiteY123" fmla="*/ 131634 h 153731"/>
                <a:gd name="connsiteX124" fmla="*/ 140696 w 151188"/>
                <a:gd name="connsiteY124" fmla="*/ 124321 h 153731"/>
                <a:gd name="connsiteX125" fmla="*/ 142445 w 151188"/>
                <a:gd name="connsiteY125" fmla="*/ 118916 h 153731"/>
                <a:gd name="connsiteX126" fmla="*/ 144035 w 151188"/>
                <a:gd name="connsiteY126" fmla="*/ 116531 h 153731"/>
                <a:gd name="connsiteX127" fmla="*/ 145465 w 151188"/>
                <a:gd name="connsiteY127" fmla="*/ 115418 h 153731"/>
                <a:gd name="connsiteX128" fmla="*/ 144671 w 151188"/>
                <a:gd name="connsiteY128" fmla="*/ 115259 h 153731"/>
                <a:gd name="connsiteX129" fmla="*/ 142763 w 151188"/>
                <a:gd name="connsiteY129" fmla="*/ 114305 h 153731"/>
                <a:gd name="connsiteX130" fmla="*/ 141173 w 151188"/>
                <a:gd name="connsiteY130" fmla="*/ 113351 h 153731"/>
                <a:gd name="connsiteX131" fmla="*/ 140855 w 151188"/>
                <a:gd name="connsiteY131" fmla="*/ 112556 h 153731"/>
                <a:gd name="connsiteX132" fmla="*/ 140696 w 151188"/>
                <a:gd name="connsiteY132" fmla="*/ 111602 h 153731"/>
                <a:gd name="connsiteX133" fmla="*/ 140855 w 151188"/>
                <a:gd name="connsiteY133" fmla="*/ 109218 h 153731"/>
                <a:gd name="connsiteX134" fmla="*/ 140537 w 151188"/>
                <a:gd name="connsiteY134" fmla="*/ 108900 h 153731"/>
                <a:gd name="connsiteX135" fmla="*/ 140061 w 151188"/>
                <a:gd name="connsiteY135" fmla="*/ 108105 h 153731"/>
                <a:gd name="connsiteX136" fmla="*/ 139742 w 151188"/>
                <a:gd name="connsiteY136" fmla="*/ 107151 h 153731"/>
                <a:gd name="connsiteX137" fmla="*/ 139583 w 151188"/>
                <a:gd name="connsiteY137" fmla="*/ 105561 h 153731"/>
                <a:gd name="connsiteX138" fmla="*/ 139583 w 151188"/>
                <a:gd name="connsiteY138" fmla="*/ 103336 h 153731"/>
                <a:gd name="connsiteX139" fmla="*/ 139265 w 151188"/>
                <a:gd name="connsiteY139" fmla="*/ 101269 h 153731"/>
                <a:gd name="connsiteX140" fmla="*/ 138789 w 151188"/>
                <a:gd name="connsiteY140" fmla="*/ 99361 h 153731"/>
                <a:gd name="connsiteX141" fmla="*/ 138311 w 151188"/>
                <a:gd name="connsiteY141" fmla="*/ 97771 h 153731"/>
                <a:gd name="connsiteX142" fmla="*/ 138152 w 151188"/>
                <a:gd name="connsiteY142" fmla="*/ 96023 h 153731"/>
                <a:gd name="connsiteX143" fmla="*/ 138948 w 151188"/>
                <a:gd name="connsiteY143" fmla="*/ 94115 h 153731"/>
                <a:gd name="connsiteX144" fmla="*/ 140378 w 151188"/>
                <a:gd name="connsiteY144" fmla="*/ 92366 h 153731"/>
                <a:gd name="connsiteX145" fmla="*/ 142445 w 151188"/>
                <a:gd name="connsiteY145" fmla="*/ 90299 h 153731"/>
                <a:gd name="connsiteX146" fmla="*/ 144352 w 151188"/>
                <a:gd name="connsiteY146" fmla="*/ 90140 h 153731"/>
                <a:gd name="connsiteX147" fmla="*/ 145943 w 151188"/>
                <a:gd name="connsiteY147" fmla="*/ 89346 h 153731"/>
                <a:gd name="connsiteX148" fmla="*/ 146737 w 151188"/>
                <a:gd name="connsiteY148" fmla="*/ 87915 h 153731"/>
                <a:gd name="connsiteX149" fmla="*/ 147055 w 151188"/>
                <a:gd name="connsiteY149" fmla="*/ 86325 h 153731"/>
                <a:gd name="connsiteX150" fmla="*/ 147055 w 151188"/>
                <a:gd name="connsiteY150" fmla="*/ 85053 h 153731"/>
                <a:gd name="connsiteX151" fmla="*/ 147373 w 151188"/>
                <a:gd name="connsiteY151" fmla="*/ 83940 h 153731"/>
                <a:gd name="connsiteX152" fmla="*/ 148486 w 151188"/>
                <a:gd name="connsiteY152" fmla="*/ 83146 h 153731"/>
                <a:gd name="connsiteX153" fmla="*/ 149917 w 151188"/>
                <a:gd name="connsiteY153" fmla="*/ 82351 h 153731"/>
                <a:gd name="connsiteX154" fmla="*/ 151029 w 151188"/>
                <a:gd name="connsiteY154" fmla="*/ 81397 h 153731"/>
                <a:gd name="connsiteX155" fmla="*/ 151188 w 151188"/>
                <a:gd name="connsiteY155" fmla="*/ 81238 h 153731"/>
                <a:gd name="connsiteX156" fmla="*/ 149440 w 151188"/>
                <a:gd name="connsiteY156" fmla="*/ 79648 h 15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151188" h="153731">
                  <a:moveTo>
                    <a:pt x="149440" y="79648"/>
                  </a:moveTo>
                  <a:lnTo>
                    <a:pt x="145624" y="78217"/>
                  </a:lnTo>
                  <a:lnTo>
                    <a:pt x="141968" y="75832"/>
                  </a:lnTo>
                  <a:lnTo>
                    <a:pt x="138789" y="72653"/>
                  </a:lnTo>
                  <a:lnTo>
                    <a:pt x="137357" y="69314"/>
                  </a:lnTo>
                  <a:lnTo>
                    <a:pt x="135927" y="65817"/>
                  </a:lnTo>
                  <a:lnTo>
                    <a:pt x="134655" y="62955"/>
                  </a:lnTo>
                  <a:lnTo>
                    <a:pt x="134178" y="61684"/>
                  </a:lnTo>
                  <a:lnTo>
                    <a:pt x="132906" y="61048"/>
                  </a:lnTo>
                  <a:lnTo>
                    <a:pt x="130999" y="59617"/>
                  </a:lnTo>
                  <a:lnTo>
                    <a:pt x="129727" y="58345"/>
                  </a:lnTo>
                  <a:lnTo>
                    <a:pt x="127819" y="57550"/>
                  </a:lnTo>
                  <a:lnTo>
                    <a:pt x="124480" y="56755"/>
                  </a:lnTo>
                  <a:lnTo>
                    <a:pt x="120983" y="55165"/>
                  </a:lnTo>
                  <a:lnTo>
                    <a:pt x="116690" y="51827"/>
                  </a:lnTo>
                  <a:lnTo>
                    <a:pt x="113670" y="47853"/>
                  </a:lnTo>
                  <a:lnTo>
                    <a:pt x="112080" y="45309"/>
                  </a:lnTo>
                  <a:lnTo>
                    <a:pt x="110490" y="43560"/>
                  </a:lnTo>
                  <a:lnTo>
                    <a:pt x="101587" y="40539"/>
                  </a:lnTo>
                  <a:lnTo>
                    <a:pt x="97613" y="37042"/>
                  </a:lnTo>
                  <a:lnTo>
                    <a:pt x="96023" y="38155"/>
                  </a:lnTo>
                  <a:lnTo>
                    <a:pt x="93638" y="37042"/>
                  </a:lnTo>
                  <a:lnTo>
                    <a:pt x="91412" y="35293"/>
                  </a:lnTo>
                  <a:lnTo>
                    <a:pt x="90618" y="34021"/>
                  </a:lnTo>
                  <a:lnTo>
                    <a:pt x="89664" y="32749"/>
                  </a:lnTo>
                  <a:lnTo>
                    <a:pt x="88710" y="31160"/>
                  </a:lnTo>
                  <a:lnTo>
                    <a:pt x="88234" y="29729"/>
                  </a:lnTo>
                  <a:lnTo>
                    <a:pt x="85689" y="27185"/>
                  </a:lnTo>
                  <a:lnTo>
                    <a:pt x="82669" y="24324"/>
                  </a:lnTo>
                  <a:lnTo>
                    <a:pt x="81398" y="23529"/>
                  </a:lnTo>
                  <a:lnTo>
                    <a:pt x="80602" y="23847"/>
                  </a:lnTo>
                  <a:lnTo>
                    <a:pt x="79966" y="24801"/>
                  </a:lnTo>
                  <a:lnTo>
                    <a:pt x="79648" y="25914"/>
                  </a:lnTo>
                  <a:lnTo>
                    <a:pt x="78377" y="26549"/>
                  </a:lnTo>
                  <a:lnTo>
                    <a:pt x="76946" y="27821"/>
                  </a:lnTo>
                  <a:lnTo>
                    <a:pt x="75515" y="29411"/>
                  </a:lnTo>
                  <a:lnTo>
                    <a:pt x="73607" y="30365"/>
                  </a:lnTo>
                  <a:lnTo>
                    <a:pt x="71382" y="30842"/>
                  </a:lnTo>
                  <a:lnTo>
                    <a:pt x="69792" y="30683"/>
                  </a:lnTo>
                  <a:lnTo>
                    <a:pt x="69474" y="30047"/>
                  </a:lnTo>
                  <a:lnTo>
                    <a:pt x="69474" y="27980"/>
                  </a:lnTo>
                  <a:lnTo>
                    <a:pt x="69951" y="23052"/>
                  </a:lnTo>
                  <a:lnTo>
                    <a:pt x="68679" y="21303"/>
                  </a:lnTo>
                  <a:lnTo>
                    <a:pt x="66930" y="19236"/>
                  </a:lnTo>
                  <a:lnTo>
                    <a:pt x="64863" y="16534"/>
                  </a:lnTo>
                  <a:lnTo>
                    <a:pt x="58346" y="10810"/>
                  </a:lnTo>
                  <a:lnTo>
                    <a:pt x="49284" y="2702"/>
                  </a:lnTo>
                  <a:lnTo>
                    <a:pt x="46104" y="159"/>
                  </a:lnTo>
                  <a:lnTo>
                    <a:pt x="43083" y="0"/>
                  </a:lnTo>
                  <a:lnTo>
                    <a:pt x="40381" y="318"/>
                  </a:lnTo>
                  <a:lnTo>
                    <a:pt x="37837" y="1431"/>
                  </a:lnTo>
                  <a:lnTo>
                    <a:pt x="35929" y="5087"/>
                  </a:lnTo>
                  <a:lnTo>
                    <a:pt x="35135" y="5723"/>
                  </a:lnTo>
                  <a:lnTo>
                    <a:pt x="30206" y="5564"/>
                  </a:lnTo>
                  <a:lnTo>
                    <a:pt x="25437" y="5087"/>
                  </a:lnTo>
                  <a:lnTo>
                    <a:pt x="23847" y="2702"/>
                  </a:lnTo>
                  <a:lnTo>
                    <a:pt x="22735" y="3974"/>
                  </a:lnTo>
                  <a:lnTo>
                    <a:pt x="22576" y="6041"/>
                  </a:lnTo>
                  <a:lnTo>
                    <a:pt x="20827" y="8903"/>
                  </a:lnTo>
                  <a:lnTo>
                    <a:pt x="17329" y="12400"/>
                  </a:lnTo>
                  <a:lnTo>
                    <a:pt x="16216" y="15421"/>
                  </a:lnTo>
                  <a:lnTo>
                    <a:pt x="17806" y="19236"/>
                  </a:lnTo>
                  <a:lnTo>
                    <a:pt x="17965" y="23847"/>
                  </a:lnTo>
                  <a:lnTo>
                    <a:pt x="17329" y="25595"/>
                  </a:lnTo>
                  <a:lnTo>
                    <a:pt x="15740" y="26231"/>
                  </a:lnTo>
                  <a:lnTo>
                    <a:pt x="15421" y="27503"/>
                  </a:lnTo>
                  <a:lnTo>
                    <a:pt x="16216" y="29252"/>
                  </a:lnTo>
                  <a:lnTo>
                    <a:pt x="16375" y="31478"/>
                  </a:lnTo>
                  <a:lnTo>
                    <a:pt x="15581" y="34339"/>
                  </a:lnTo>
                  <a:lnTo>
                    <a:pt x="13990" y="37678"/>
                  </a:lnTo>
                  <a:lnTo>
                    <a:pt x="11606" y="41334"/>
                  </a:lnTo>
                  <a:lnTo>
                    <a:pt x="10970" y="43878"/>
                  </a:lnTo>
                  <a:lnTo>
                    <a:pt x="12242" y="45150"/>
                  </a:lnTo>
                  <a:lnTo>
                    <a:pt x="12878" y="46421"/>
                  </a:lnTo>
                  <a:lnTo>
                    <a:pt x="12878" y="47853"/>
                  </a:lnTo>
                  <a:lnTo>
                    <a:pt x="12401" y="49919"/>
                  </a:lnTo>
                  <a:lnTo>
                    <a:pt x="11288" y="52463"/>
                  </a:lnTo>
                  <a:lnTo>
                    <a:pt x="9858" y="54529"/>
                  </a:lnTo>
                  <a:lnTo>
                    <a:pt x="7791" y="55801"/>
                  </a:lnTo>
                  <a:lnTo>
                    <a:pt x="7154" y="57391"/>
                  </a:lnTo>
                  <a:lnTo>
                    <a:pt x="7949" y="59458"/>
                  </a:lnTo>
                  <a:lnTo>
                    <a:pt x="8108" y="61524"/>
                  </a:lnTo>
                  <a:lnTo>
                    <a:pt x="7472" y="63591"/>
                  </a:lnTo>
                  <a:lnTo>
                    <a:pt x="7791" y="65658"/>
                  </a:lnTo>
                  <a:lnTo>
                    <a:pt x="9062" y="67725"/>
                  </a:lnTo>
                  <a:lnTo>
                    <a:pt x="9062" y="70109"/>
                  </a:lnTo>
                  <a:lnTo>
                    <a:pt x="6837" y="74879"/>
                  </a:lnTo>
                  <a:lnTo>
                    <a:pt x="7949" y="77899"/>
                  </a:lnTo>
                  <a:lnTo>
                    <a:pt x="8904" y="83940"/>
                  </a:lnTo>
                  <a:lnTo>
                    <a:pt x="10175" y="88233"/>
                  </a:lnTo>
                  <a:lnTo>
                    <a:pt x="9858" y="90617"/>
                  </a:lnTo>
                  <a:lnTo>
                    <a:pt x="8108" y="93638"/>
                  </a:lnTo>
                  <a:lnTo>
                    <a:pt x="6200" y="95705"/>
                  </a:lnTo>
                  <a:lnTo>
                    <a:pt x="4134" y="96023"/>
                  </a:lnTo>
                  <a:lnTo>
                    <a:pt x="2067" y="97454"/>
                  </a:lnTo>
                  <a:lnTo>
                    <a:pt x="2385" y="99997"/>
                  </a:lnTo>
                  <a:lnTo>
                    <a:pt x="796" y="107946"/>
                  </a:lnTo>
                  <a:lnTo>
                    <a:pt x="0" y="114623"/>
                  </a:lnTo>
                  <a:lnTo>
                    <a:pt x="1113" y="120823"/>
                  </a:lnTo>
                  <a:lnTo>
                    <a:pt x="6678" y="127182"/>
                  </a:lnTo>
                  <a:lnTo>
                    <a:pt x="13673" y="133542"/>
                  </a:lnTo>
                  <a:lnTo>
                    <a:pt x="15421" y="136244"/>
                  </a:lnTo>
                  <a:lnTo>
                    <a:pt x="16216" y="138152"/>
                  </a:lnTo>
                  <a:lnTo>
                    <a:pt x="17488" y="139106"/>
                  </a:lnTo>
                  <a:lnTo>
                    <a:pt x="25596" y="138152"/>
                  </a:lnTo>
                  <a:lnTo>
                    <a:pt x="36407" y="138311"/>
                  </a:lnTo>
                  <a:lnTo>
                    <a:pt x="45468" y="145465"/>
                  </a:lnTo>
                  <a:lnTo>
                    <a:pt x="56597" y="148645"/>
                  </a:lnTo>
                  <a:lnTo>
                    <a:pt x="58822" y="151506"/>
                  </a:lnTo>
                  <a:lnTo>
                    <a:pt x="62797" y="152778"/>
                  </a:lnTo>
                  <a:lnTo>
                    <a:pt x="64387" y="152937"/>
                  </a:lnTo>
                  <a:lnTo>
                    <a:pt x="66612" y="152937"/>
                  </a:lnTo>
                  <a:lnTo>
                    <a:pt x="73925" y="149757"/>
                  </a:lnTo>
                  <a:lnTo>
                    <a:pt x="79331" y="148645"/>
                  </a:lnTo>
                  <a:lnTo>
                    <a:pt x="88074" y="149757"/>
                  </a:lnTo>
                  <a:lnTo>
                    <a:pt x="91890" y="152619"/>
                  </a:lnTo>
                  <a:lnTo>
                    <a:pt x="95864" y="152619"/>
                  </a:lnTo>
                  <a:lnTo>
                    <a:pt x="101428" y="153732"/>
                  </a:lnTo>
                  <a:lnTo>
                    <a:pt x="116849" y="147373"/>
                  </a:lnTo>
                  <a:lnTo>
                    <a:pt x="119552" y="145147"/>
                  </a:lnTo>
                  <a:lnTo>
                    <a:pt x="122572" y="145306"/>
                  </a:lnTo>
                  <a:lnTo>
                    <a:pt x="127024" y="140377"/>
                  </a:lnTo>
                  <a:lnTo>
                    <a:pt x="133542" y="135926"/>
                  </a:lnTo>
                  <a:lnTo>
                    <a:pt x="134814" y="131634"/>
                  </a:lnTo>
                  <a:lnTo>
                    <a:pt x="140696" y="124321"/>
                  </a:lnTo>
                  <a:lnTo>
                    <a:pt x="142445" y="118916"/>
                  </a:lnTo>
                  <a:lnTo>
                    <a:pt x="144035" y="116531"/>
                  </a:lnTo>
                  <a:lnTo>
                    <a:pt x="145465" y="115418"/>
                  </a:lnTo>
                  <a:lnTo>
                    <a:pt x="144671" y="115259"/>
                  </a:lnTo>
                  <a:lnTo>
                    <a:pt x="142763" y="114305"/>
                  </a:lnTo>
                  <a:lnTo>
                    <a:pt x="141173" y="113351"/>
                  </a:lnTo>
                  <a:lnTo>
                    <a:pt x="140855" y="112556"/>
                  </a:lnTo>
                  <a:lnTo>
                    <a:pt x="140696" y="111602"/>
                  </a:lnTo>
                  <a:lnTo>
                    <a:pt x="140855" y="109218"/>
                  </a:lnTo>
                  <a:lnTo>
                    <a:pt x="140537" y="108900"/>
                  </a:lnTo>
                  <a:lnTo>
                    <a:pt x="140061" y="108105"/>
                  </a:lnTo>
                  <a:lnTo>
                    <a:pt x="139742" y="107151"/>
                  </a:lnTo>
                  <a:lnTo>
                    <a:pt x="139583" y="105561"/>
                  </a:lnTo>
                  <a:lnTo>
                    <a:pt x="139583" y="103336"/>
                  </a:lnTo>
                  <a:lnTo>
                    <a:pt x="139265" y="101269"/>
                  </a:lnTo>
                  <a:lnTo>
                    <a:pt x="138789" y="99361"/>
                  </a:lnTo>
                  <a:lnTo>
                    <a:pt x="138311" y="97771"/>
                  </a:lnTo>
                  <a:lnTo>
                    <a:pt x="138152" y="96023"/>
                  </a:lnTo>
                  <a:lnTo>
                    <a:pt x="138948" y="94115"/>
                  </a:lnTo>
                  <a:lnTo>
                    <a:pt x="140378" y="92366"/>
                  </a:lnTo>
                  <a:lnTo>
                    <a:pt x="142445" y="90299"/>
                  </a:lnTo>
                  <a:lnTo>
                    <a:pt x="144352" y="90140"/>
                  </a:lnTo>
                  <a:lnTo>
                    <a:pt x="145943" y="89346"/>
                  </a:lnTo>
                  <a:lnTo>
                    <a:pt x="146737" y="87915"/>
                  </a:lnTo>
                  <a:lnTo>
                    <a:pt x="147055" y="86325"/>
                  </a:lnTo>
                  <a:lnTo>
                    <a:pt x="147055" y="85053"/>
                  </a:lnTo>
                  <a:lnTo>
                    <a:pt x="147373" y="83940"/>
                  </a:lnTo>
                  <a:lnTo>
                    <a:pt x="148486" y="83146"/>
                  </a:lnTo>
                  <a:lnTo>
                    <a:pt x="149917" y="82351"/>
                  </a:lnTo>
                  <a:lnTo>
                    <a:pt x="151029" y="81397"/>
                  </a:lnTo>
                  <a:lnTo>
                    <a:pt x="151188" y="81238"/>
                  </a:lnTo>
                  <a:lnTo>
                    <a:pt x="149440" y="7964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19" name="Freeform: Shape 5118">
              <a:extLst>
                <a:ext uri="{FF2B5EF4-FFF2-40B4-BE49-F238E27FC236}">
                  <a16:creationId xmlns:a16="http://schemas.microsoft.com/office/drawing/2014/main" id="{3D992D12-438A-464B-08E9-BFE476F8877E}"/>
                </a:ext>
              </a:extLst>
            </p:cNvPr>
            <p:cNvSpPr/>
            <p:nvPr/>
          </p:nvSpPr>
          <p:spPr>
            <a:xfrm>
              <a:off x="1055122" y="2199143"/>
              <a:ext cx="12877" cy="13672"/>
            </a:xfrm>
            <a:custGeom>
              <a:avLst/>
              <a:gdLst>
                <a:gd name="connsiteX0" fmla="*/ 11764 w 12877"/>
                <a:gd name="connsiteY0" fmla="*/ 477 h 13672"/>
                <a:gd name="connsiteX1" fmla="*/ 11128 w 12877"/>
                <a:gd name="connsiteY1" fmla="*/ 159 h 13672"/>
                <a:gd name="connsiteX2" fmla="*/ 10334 w 12877"/>
                <a:gd name="connsiteY2" fmla="*/ 0 h 13672"/>
                <a:gd name="connsiteX3" fmla="*/ 7949 w 12877"/>
                <a:gd name="connsiteY3" fmla="*/ 1113 h 13672"/>
                <a:gd name="connsiteX4" fmla="*/ 4928 w 12877"/>
                <a:gd name="connsiteY4" fmla="*/ 5564 h 13672"/>
                <a:gd name="connsiteX5" fmla="*/ 2544 w 12877"/>
                <a:gd name="connsiteY5" fmla="*/ 7154 h 13672"/>
                <a:gd name="connsiteX6" fmla="*/ 1113 w 12877"/>
                <a:gd name="connsiteY6" fmla="*/ 11287 h 13672"/>
                <a:gd name="connsiteX7" fmla="*/ 0 w 12877"/>
                <a:gd name="connsiteY7" fmla="*/ 13195 h 13672"/>
                <a:gd name="connsiteX8" fmla="*/ 477 w 12877"/>
                <a:gd name="connsiteY8" fmla="*/ 13354 h 13672"/>
                <a:gd name="connsiteX9" fmla="*/ 2544 w 12877"/>
                <a:gd name="connsiteY9" fmla="*/ 12877 h 13672"/>
                <a:gd name="connsiteX10" fmla="*/ 4928 w 12877"/>
                <a:gd name="connsiteY10" fmla="*/ 13672 h 13672"/>
                <a:gd name="connsiteX11" fmla="*/ 10652 w 12877"/>
                <a:gd name="connsiteY11" fmla="*/ 8744 h 13672"/>
                <a:gd name="connsiteX12" fmla="*/ 11287 w 12877"/>
                <a:gd name="connsiteY12" fmla="*/ 7154 h 13672"/>
                <a:gd name="connsiteX13" fmla="*/ 12877 w 12877"/>
                <a:gd name="connsiteY13" fmla="*/ 5405 h 13672"/>
                <a:gd name="connsiteX14" fmla="*/ 11764 w 12877"/>
                <a:gd name="connsiteY14" fmla="*/ 477 h 1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877" h="13672">
                  <a:moveTo>
                    <a:pt x="11764" y="477"/>
                  </a:moveTo>
                  <a:lnTo>
                    <a:pt x="11128" y="159"/>
                  </a:lnTo>
                  <a:lnTo>
                    <a:pt x="10334" y="0"/>
                  </a:lnTo>
                  <a:lnTo>
                    <a:pt x="7949" y="1113"/>
                  </a:lnTo>
                  <a:lnTo>
                    <a:pt x="4928" y="5564"/>
                  </a:lnTo>
                  <a:lnTo>
                    <a:pt x="2544" y="7154"/>
                  </a:lnTo>
                  <a:lnTo>
                    <a:pt x="1113" y="11287"/>
                  </a:lnTo>
                  <a:lnTo>
                    <a:pt x="0" y="13195"/>
                  </a:lnTo>
                  <a:lnTo>
                    <a:pt x="477" y="13354"/>
                  </a:lnTo>
                  <a:lnTo>
                    <a:pt x="2544" y="12877"/>
                  </a:lnTo>
                  <a:lnTo>
                    <a:pt x="4928" y="13672"/>
                  </a:lnTo>
                  <a:lnTo>
                    <a:pt x="10652" y="8744"/>
                  </a:lnTo>
                  <a:lnTo>
                    <a:pt x="11287" y="7154"/>
                  </a:lnTo>
                  <a:lnTo>
                    <a:pt x="12877" y="5405"/>
                  </a:lnTo>
                  <a:lnTo>
                    <a:pt x="11764" y="4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0" name="Freeform: Shape 5119">
              <a:extLst>
                <a:ext uri="{FF2B5EF4-FFF2-40B4-BE49-F238E27FC236}">
                  <a16:creationId xmlns:a16="http://schemas.microsoft.com/office/drawing/2014/main" id="{5C852B3C-CE7C-090F-A59D-5617ACC4D36B}"/>
                </a:ext>
              </a:extLst>
            </p:cNvPr>
            <p:cNvSpPr/>
            <p:nvPr/>
          </p:nvSpPr>
          <p:spPr>
            <a:xfrm>
              <a:off x="958146" y="1932855"/>
              <a:ext cx="285683" cy="466759"/>
            </a:xfrm>
            <a:custGeom>
              <a:avLst/>
              <a:gdLst>
                <a:gd name="connsiteX0" fmla="*/ 52145 w 285683"/>
                <a:gd name="connsiteY0" fmla="*/ 163588 h 466759"/>
                <a:gd name="connsiteX1" fmla="*/ 53258 w 285683"/>
                <a:gd name="connsiteY1" fmla="*/ 163588 h 466759"/>
                <a:gd name="connsiteX2" fmla="*/ 54053 w 285683"/>
                <a:gd name="connsiteY2" fmla="*/ 163111 h 466759"/>
                <a:gd name="connsiteX3" fmla="*/ 54529 w 285683"/>
                <a:gd name="connsiteY3" fmla="*/ 162317 h 466759"/>
                <a:gd name="connsiteX4" fmla="*/ 54529 w 285683"/>
                <a:gd name="connsiteY4" fmla="*/ 161363 h 466759"/>
                <a:gd name="connsiteX5" fmla="*/ 54053 w 285683"/>
                <a:gd name="connsiteY5" fmla="*/ 160409 h 466759"/>
                <a:gd name="connsiteX6" fmla="*/ 52781 w 285683"/>
                <a:gd name="connsiteY6" fmla="*/ 159614 h 466759"/>
                <a:gd name="connsiteX7" fmla="*/ 49601 w 285683"/>
                <a:gd name="connsiteY7" fmla="*/ 160886 h 466759"/>
                <a:gd name="connsiteX8" fmla="*/ 51032 w 285683"/>
                <a:gd name="connsiteY8" fmla="*/ 162794 h 466759"/>
                <a:gd name="connsiteX9" fmla="*/ 52145 w 285683"/>
                <a:gd name="connsiteY9" fmla="*/ 163429 h 466759"/>
                <a:gd name="connsiteX10" fmla="*/ 140219 w 285683"/>
                <a:gd name="connsiteY10" fmla="*/ 87597 h 466759"/>
                <a:gd name="connsiteX11" fmla="*/ 141808 w 285683"/>
                <a:gd name="connsiteY11" fmla="*/ 87597 h 466759"/>
                <a:gd name="connsiteX12" fmla="*/ 143398 w 285683"/>
                <a:gd name="connsiteY12" fmla="*/ 87120 h 466759"/>
                <a:gd name="connsiteX13" fmla="*/ 143398 w 285683"/>
                <a:gd name="connsiteY13" fmla="*/ 86802 h 466759"/>
                <a:gd name="connsiteX14" fmla="*/ 142126 w 285683"/>
                <a:gd name="connsiteY14" fmla="*/ 86325 h 466759"/>
                <a:gd name="connsiteX15" fmla="*/ 141808 w 285683"/>
                <a:gd name="connsiteY15" fmla="*/ 85848 h 466759"/>
                <a:gd name="connsiteX16" fmla="*/ 141808 w 285683"/>
                <a:gd name="connsiteY16" fmla="*/ 84576 h 466759"/>
                <a:gd name="connsiteX17" fmla="*/ 140378 w 285683"/>
                <a:gd name="connsiteY17" fmla="*/ 82510 h 466759"/>
                <a:gd name="connsiteX18" fmla="*/ 137993 w 285683"/>
                <a:gd name="connsiteY18" fmla="*/ 81874 h 466759"/>
                <a:gd name="connsiteX19" fmla="*/ 136880 w 285683"/>
                <a:gd name="connsiteY19" fmla="*/ 82192 h 466759"/>
                <a:gd name="connsiteX20" fmla="*/ 136880 w 285683"/>
                <a:gd name="connsiteY20" fmla="*/ 83304 h 466759"/>
                <a:gd name="connsiteX21" fmla="*/ 137675 w 285683"/>
                <a:gd name="connsiteY21" fmla="*/ 85053 h 466759"/>
                <a:gd name="connsiteX22" fmla="*/ 140219 w 285683"/>
                <a:gd name="connsiteY22" fmla="*/ 87438 h 466759"/>
                <a:gd name="connsiteX23" fmla="*/ 53258 w 285683"/>
                <a:gd name="connsiteY23" fmla="*/ 134018 h 466759"/>
                <a:gd name="connsiteX24" fmla="*/ 51827 w 285683"/>
                <a:gd name="connsiteY24" fmla="*/ 134018 h 466759"/>
                <a:gd name="connsiteX25" fmla="*/ 51191 w 285683"/>
                <a:gd name="connsiteY25" fmla="*/ 136880 h 466759"/>
                <a:gd name="connsiteX26" fmla="*/ 44355 w 285683"/>
                <a:gd name="connsiteY26" fmla="*/ 138629 h 466759"/>
                <a:gd name="connsiteX27" fmla="*/ 44355 w 285683"/>
                <a:gd name="connsiteY27" fmla="*/ 139106 h 466759"/>
                <a:gd name="connsiteX28" fmla="*/ 45309 w 285683"/>
                <a:gd name="connsiteY28" fmla="*/ 140378 h 466759"/>
                <a:gd name="connsiteX29" fmla="*/ 45309 w 285683"/>
                <a:gd name="connsiteY29" fmla="*/ 141013 h 466759"/>
                <a:gd name="connsiteX30" fmla="*/ 44673 w 285683"/>
                <a:gd name="connsiteY30" fmla="*/ 141650 h 466759"/>
                <a:gd name="connsiteX31" fmla="*/ 43560 w 285683"/>
                <a:gd name="connsiteY31" fmla="*/ 141967 h 466759"/>
                <a:gd name="connsiteX32" fmla="*/ 41811 w 285683"/>
                <a:gd name="connsiteY32" fmla="*/ 141490 h 466759"/>
                <a:gd name="connsiteX33" fmla="*/ 40380 w 285683"/>
                <a:gd name="connsiteY33" fmla="*/ 143080 h 466759"/>
                <a:gd name="connsiteX34" fmla="*/ 40062 w 285683"/>
                <a:gd name="connsiteY34" fmla="*/ 143716 h 466759"/>
                <a:gd name="connsiteX35" fmla="*/ 40698 w 285683"/>
                <a:gd name="connsiteY35" fmla="*/ 144988 h 466759"/>
                <a:gd name="connsiteX36" fmla="*/ 42606 w 285683"/>
                <a:gd name="connsiteY36" fmla="*/ 147055 h 466759"/>
                <a:gd name="connsiteX37" fmla="*/ 49283 w 285683"/>
                <a:gd name="connsiteY37" fmla="*/ 148485 h 466759"/>
                <a:gd name="connsiteX38" fmla="*/ 51509 w 285683"/>
                <a:gd name="connsiteY38" fmla="*/ 152142 h 466759"/>
                <a:gd name="connsiteX39" fmla="*/ 52622 w 285683"/>
                <a:gd name="connsiteY39" fmla="*/ 153573 h 466759"/>
                <a:gd name="connsiteX40" fmla="*/ 54212 w 285683"/>
                <a:gd name="connsiteY40" fmla="*/ 154368 h 466759"/>
                <a:gd name="connsiteX41" fmla="*/ 57232 w 285683"/>
                <a:gd name="connsiteY41" fmla="*/ 154368 h 466759"/>
                <a:gd name="connsiteX42" fmla="*/ 60889 w 285683"/>
                <a:gd name="connsiteY42" fmla="*/ 153732 h 466759"/>
                <a:gd name="connsiteX43" fmla="*/ 61525 w 285683"/>
                <a:gd name="connsiteY43" fmla="*/ 159932 h 466759"/>
                <a:gd name="connsiteX44" fmla="*/ 62319 w 285683"/>
                <a:gd name="connsiteY44" fmla="*/ 160250 h 466759"/>
                <a:gd name="connsiteX45" fmla="*/ 63432 w 285683"/>
                <a:gd name="connsiteY45" fmla="*/ 160250 h 466759"/>
                <a:gd name="connsiteX46" fmla="*/ 64386 w 285683"/>
                <a:gd name="connsiteY46" fmla="*/ 159455 h 466759"/>
                <a:gd name="connsiteX47" fmla="*/ 67725 w 285683"/>
                <a:gd name="connsiteY47" fmla="*/ 155957 h 466759"/>
                <a:gd name="connsiteX48" fmla="*/ 70586 w 285683"/>
                <a:gd name="connsiteY48" fmla="*/ 153891 h 466759"/>
                <a:gd name="connsiteX49" fmla="*/ 71381 w 285683"/>
                <a:gd name="connsiteY49" fmla="*/ 152778 h 466759"/>
                <a:gd name="connsiteX50" fmla="*/ 71381 w 285683"/>
                <a:gd name="connsiteY50" fmla="*/ 151665 h 466759"/>
                <a:gd name="connsiteX51" fmla="*/ 70268 w 285683"/>
                <a:gd name="connsiteY51" fmla="*/ 151029 h 466759"/>
                <a:gd name="connsiteX52" fmla="*/ 65340 w 285683"/>
                <a:gd name="connsiteY52" fmla="*/ 151029 h 466759"/>
                <a:gd name="connsiteX53" fmla="*/ 59935 w 285683"/>
                <a:gd name="connsiteY53" fmla="*/ 150393 h 466759"/>
                <a:gd name="connsiteX54" fmla="*/ 59140 w 285683"/>
                <a:gd name="connsiteY54" fmla="*/ 149598 h 466759"/>
                <a:gd name="connsiteX55" fmla="*/ 57868 w 285683"/>
                <a:gd name="connsiteY55" fmla="*/ 149122 h 466759"/>
                <a:gd name="connsiteX56" fmla="*/ 57868 w 285683"/>
                <a:gd name="connsiteY56" fmla="*/ 147532 h 466759"/>
                <a:gd name="connsiteX57" fmla="*/ 57073 w 285683"/>
                <a:gd name="connsiteY57" fmla="*/ 145306 h 466759"/>
                <a:gd name="connsiteX58" fmla="*/ 57550 w 285683"/>
                <a:gd name="connsiteY58" fmla="*/ 143239 h 466759"/>
                <a:gd name="connsiteX59" fmla="*/ 57550 w 285683"/>
                <a:gd name="connsiteY59" fmla="*/ 141490 h 466759"/>
                <a:gd name="connsiteX60" fmla="*/ 56914 w 285683"/>
                <a:gd name="connsiteY60" fmla="*/ 138152 h 466759"/>
                <a:gd name="connsiteX61" fmla="*/ 54529 w 285683"/>
                <a:gd name="connsiteY61" fmla="*/ 135449 h 466759"/>
                <a:gd name="connsiteX62" fmla="*/ 52781 w 285683"/>
                <a:gd name="connsiteY62" fmla="*/ 134654 h 466759"/>
                <a:gd name="connsiteX63" fmla="*/ 53258 w 285683"/>
                <a:gd name="connsiteY63" fmla="*/ 218277 h 466759"/>
                <a:gd name="connsiteX64" fmla="*/ 54688 w 285683"/>
                <a:gd name="connsiteY64" fmla="*/ 218277 h 466759"/>
                <a:gd name="connsiteX65" fmla="*/ 59458 w 285683"/>
                <a:gd name="connsiteY65" fmla="*/ 216210 h 466759"/>
                <a:gd name="connsiteX66" fmla="*/ 60412 w 285683"/>
                <a:gd name="connsiteY66" fmla="*/ 214620 h 466759"/>
                <a:gd name="connsiteX67" fmla="*/ 60412 w 285683"/>
                <a:gd name="connsiteY67" fmla="*/ 213507 h 466759"/>
                <a:gd name="connsiteX68" fmla="*/ 59299 w 285683"/>
                <a:gd name="connsiteY68" fmla="*/ 210328 h 466759"/>
                <a:gd name="connsiteX69" fmla="*/ 58186 w 285683"/>
                <a:gd name="connsiteY69" fmla="*/ 205082 h 466759"/>
                <a:gd name="connsiteX70" fmla="*/ 55642 w 285683"/>
                <a:gd name="connsiteY70" fmla="*/ 206195 h 466759"/>
                <a:gd name="connsiteX71" fmla="*/ 52940 w 285683"/>
                <a:gd name="connsiteY71" fmla="*/ 208102 h 466759"/>
                <a:gd name="connsiteX72" fmla="*/ 51986 w 285683"/>
                <a:gd name="connsiteY72" fmla="*/ 207466 h 466759"/>
                <a:gd name="connsiteX73" fmla="*/ 51032 w 285683"/>
                <a:gd name="connsiteY73" fmla="*/ 207466 h 466759"/>
                <a:gd name="connsiteX74" fmla="*/ 49919 w 285683"/>
                <a:gd name="connsiteY74" fmla="*/ 208261 h 466759"/>
                <a:gd name="connsiteX75" fmla="*/ 48965 w 285683"/>
                <a:gd name="connsiteY75" fmla="*/ 209215 h 466759"/>
                <a:gd name="connsiteX76" fmla="*/ 48488 w 285683"/>
                <a:gd name="connsiteY76" fmla="*/ 210169 h 466759"/>
                <a:gd name="connsiteX77" fmla="*/ 48488 w 285683"/>
                <a:gd name="connsiteY77" fmla="*/ 211759 h 466759"/>
                <a:gd name="connsiteX78" fmla="*/ 47534 w 285683"/>
                <a:gd name="connsiteY78" fmla="*/ 214144 h 466759"/>
                <a:gd name="connsiteX79" fmla="*/ 47534 w 285683"/>
                <a:gd name="connsiteY79" fmla="*/ 214779 h 466759"/>
                <a:gd name="connsiteX80" fmla="*/ 48806 w 285683"/>
                <a:gd name="connsiteY80" fmla="*/ 214462 h 466759"/>
                <a:gd name="connsiteX81" fmla="*/ 52145 w 285683"/>
                <a:gd name="connsiteY81" fmla="*/ 211600 h 466759"/>
                <a:gd name="connsiteX82" fmla="*/ 53099 w 285683"/>
                <a:gd name="connsiteY82" fmla="*/ 211282 h 466759"/>
                <a:gd name="connsiteX83" fmla="*/ 53576 w 285683"/>
                <a:gd name="connsiteY83" fmla="*/ 211600 h 466759"/>
                <a:gd name="connsiteX84" fmla="*/ 53099 w 285683"/>
                <a:gd name="connsiteY84" fmla="*/ 213349 h 466759"/>
                <a:gd name="connsiteX85" fmla="*/ 54053 w 285683"/>
                <a:gd name="connsiteY85" fmla="*/ 215733 h 466759"/>
                <a:gd name="connsiteX86" fmla="*/ 52940 w 285683"/>
                <a:gd name="connsiteY86" fmla="*/ 217800 h 466759"/>
                <a:gd name="connsiteX87" fmla="*/ 52940 w 285683"/>
                <a:gd name="connsiteY87" fmla="*/ 218277 h 466759"/>
                <a:gd name="connsiteX88" fmla="*/ 45786 w 285683"/>
                <a:gd name="connsiteY88" fmla="*/ 175671 h 466759"/>
                <a:gd name="connsiteX89" fmla="*/ 42924 w 285683"/>
                <a:gd name="connsiteY89" fmla="*/ 178373 h 466759"/>
                <a:gd name="connsiteX90" fmla="*/ 42924 w 285683"/>
                <a:gd name="connsiteY90" fmla="*/ 179009 h 466759"/>
                <a:gd name="connsiteX91" fmla="*/ 44673 w 285683"/>
                <a:gd name="connsiteY91" fmla="*/ 178850 h 466759"/>
                <a:gd name="connsiteX92" fmla="*/ 46899 w 285683"/>
                <a:gd name="connsiteY92" fmla="*/ 177102 h 466759"/>
                <a:gd name="connsiteX93" fmla="*/ 48170 w 285683"/>
                <a:gd name="connsiteY93" fmla="*/ 175512 h 466759"/>
                <a:gd name="connsiteX94" fmla="*/ 47534 w 285683"/>
                <a:gd name="connsiteY94" fmla="*/ 175194 h 466759"/>
                <a:gd name="connsiteX95" fmla="*/ 45627 w 285683"/>
                <a:gd name="connsiteY95" fmla="*/ 175671 h 466759"/>
                <a:gd name="connsiteX96" fmla="*/ 148962 w 285683"/>
                <a:gd name="connsiteY96" fmla="*/ 88710 h 466759"/>
                <a:gd name="connsiteX97" fmla="*/ 150075 w 285683"/>
                <a:gd name="connsiteY97" fmla="*/ 89505 h 466759"/>
                <a:gd name="connsiteX98" fmla="*/ 150393 w 285683"/>
                <a:gd name="connsiteY98" fmla="*/ 89505 h 466759"/>
                <a:gd name="connsiteX99" fmla="*/ 150870 w 285683"/>
                <a:gd name="connsiteY99" fmla="*/ 86961 h 466759"/>
                <a:gd name="connsiteX100" fmla="*/ 151347 w 285683"/>
                <a:gd name="connsiteY100" fmla="*/ 85848 h 466759"/>
                <a:gd name="connsiteX101" fmla="*/ 150075 w 285683"/>
                <a:gd name="connsiteY101" fmla="*/ 85530 h 466759"/>
                <a:gd name="connsiteX102" fmla="*/ 147373 w 285683"/>
                <a:gd name="connsiteY102" fmla="*/ 86007 h 466759"/>
                <a:gd name="connsiteX103" fmla="*/ 149121 w 285683"/>
                <a:gd name="connsiteY103" fmla="*/ 88710 h 466759"/>
                <a:gd name="connsiteX104" fmla="*/ 204446 w 285683"/>
                <a:gd name="connsiteY104" fmla="*/ 13672 h 466759"/>
                <a:gd name="connsiteX105" fmla="*/ 204764 w 285683"/>
                <a:gd name="connsiteY105" fmla="*/ 13036 h 466759"/>
                <a:gd name="connsiteX106" fmla="*/ 204764 w 285683"/>
                <a:gd name="connsiteY106" fmla="*/ 10334 h 466759"/>
                <a:gd name="connsiteX107" fmla="*/ 204287 w 285683"/>
                <a:gd name="connsiteY107" fmla="*/ 7949 h 466759"/>
                <a:gd name="connsiteX108" fmla="*/ 204287 w 285683"/>
                <a:gd name="connsiteY108" fmla="*/ 7631 h 466759"/>
                <a:gd name="connsiteX109" fmla="*/ 205718 w 285683"/>
                <a:gd name="connsiteY109" fmla="*/ 7631 h 466759"/>
                <a:gd name="connsiteX110" fmla="*/ 206036 w 285683"/>
                <a:gd name="connsiteY110" fmla="*/ 6359 h 466759"/>
                <a:gd name="connsiteX111" fmla="*/ 205559 w 285683"/>
                <a:gd name="connsiteY111" fmla="*/ 5087 h 466759"/>
                <a:gd name="connsiteX112" fmla="*/ 203015 w 285683"/>
                <a:gd name="connsiteY112" fmla="*/ 5087 h 466759"/>
                <a:gd name="connsiteX113" fmla="*/ 200948 w 285683"/>
                <a:gd name="connsiteY113" fmla="*/ 10016 h 466759"/>
                <a:gd name="connsiteX114" fmla="*/ 203810 w 285683"/>
                <a:gd name="connsiteY114" fmla="*/ 14467 h 466759"/>
                <a:gd name="connsiteX115" fmla="*/ 204605 w 285683"/>
                <a:gd name="connsiteY115" fmla="*/ 13990 h 466759"/>
                <a:gd name="connsiteX116" fmla="*/ 208261 w 285683"/>
                <a:gd name="connsiteY116" fmla="*/ 6200 h 466759"/>
                <a:gd name="connsiteX117" fmla="*/ 210646 w 285683"/>
                <a:gd name="connsiteY117" fmla="*/ 6200 h 466759"/>
                <a:gd name="connsiteX118" fmla="*/ 210646 w 285683"/>
                <a:gd name="connsiteY118" fmla="*/ 4928 h 466759"/>
                <a:gd name="connsiteX119" fmla="*/ 212077 w 285683"/>
                <a:gd name="connsiteY119" fmla="*/ 1272 h 466759"/>
                <a:gd name="connsiteX120" fmla="*/ 212077 w 285683"/>
                <a:gd name="connsiteY120" fmla="*/ 795 h 466759"/>
                <a:gd name="connsiteX121" fmla="*/ 211282 w 285683"/>
                <a:gd name="connsiteY121" fmla="*/ 0 h 466759"/>
                <a:gd name="connsiteX122" fmla="*/ 210646 w 285683"/>
                <a:gd name="connsiteY122" fmla="*/ 0 h 466759"/>
                <a:gd name="connsiteX123" fmla="*/ 209533 w 285683"/>
                <a:gd name="connsiteY123" fmla="*/ 1113 h 466759"/>
                <a:gd name="connsiteX124" fmla="*/ 208738 w 285683"/>
                <a:gd name="connsiteY124" fmla="*/ 636 h 466759"/>
                <a:gd name="connsiteX125" fmla="*/ 208102 w 285683"/>
                <a:gd name="connsiteY125" fmla="*/ 636 h 466759"/>
                <a:gd name="connsiteX126" fmla="*/ 207784 w 285683"/>
                <a:gd name="connsiteY126" fmla="*/ 1431 h 466759"/>
                <a:gd name="connsiteX127" fmla="*/ 207466 w 285683"/>
                <a:gd name="connsiteY127" fmla="*/ 3656 h 466759"/>
                <a:gd name="connsiteX128" fmla="*/ 207943 w 285683"/>
                <a:gd name="connsiteY128" fmla="*/ 5723 h 466759"/>
                <a:gd name="connsiteX129" fmla="*/ 208261 w 285683"/>
                <a:gd name="connsiteY129" fmla="*/ 6200 h 466759"/>
                <a:gd name="connsiteX130" fmla="*/ 149280 w 285683"/>
                <a:gd name="connsiteY130" fmla="*/ 66771 h 466759"/>
                <a:gd name="connsiteX131" fmla="*/ 152142 w 285683"/>
                <a:gd name="connsiteY131" fmla="*/ 67884 h 466759"/>
                <a:gd name="connsiteX132" fmla="*/ 152460 w 285683"/>
                <a:gd name="connsiteY132" fmla="*/ 70586 h 466759"/>
                <a:gd name="connsiteX133" fmla="*/ 153573 w 285683"/>
                <a:gd name="connsiteY133" fmla="*/ 71381 h 466759"/>
                <a:gd name="connsiteX134" fmla="*/ 156116 w 285683"/>
                <a:gd name="connsiteY134" fmla="*/ 70268 h 466759"/>
                <a:gd name="connsiteX135" fmla="*/ 156434 w 285683"/>
                <a:gd name="connsiteY135" fmla="*/ 68838 h 466759"/>
                <a:gd name="connsiteX136" fmla="*/ 156116 w 285683"/>
                <a:gd name="connsiteY136" fmla="*/ 68520 h 466759"/>
                <a:gd name="connsiteX137" fmla="*/ 153732 w 285683"/>
                <a:gd name="connsiteY137" fmla="*/ 67884 h 466759"/>
                <a:gd name="connsiteX138" fmla="*/ 152460 w 285683"/>
                <a:gd name="connsiteY138" fmla="*/ 65817 h 466759"/>
                <a:gd name="connsiteX139" fmla="*/ 149121 w 285683"/>
                <a:gd name="connsiteY139" fmla="*/ 63273 h 466759"/>
                <a:gd name="connsiteX140" fmla="*/ 147214 w 285683"/>
                <a:gd name="connsiteY140" fmla="*/ 63909 h 466759"/>
                <a:gd name="connsiteX141" fmla="*/ 146896 w 285683"/>
                <a:gd name="connsiteY141" fmla="*/ 64386 h 466759"/>
                <a:gd name="connsiteX142" fmla="*/ 148009 w 285683"/>
                <a:gd name="connsiteY142" fmla="*/ 65817 h 466759"/>
                <a:gd name="connsiteX143" fmla="*/ 149439 w 285683"/>
                <a:gd name="connsiteY143" fmla="*/ 66612 h 466759"/>
                <a:gd name="connsiteX144" fmla="*/ 138629 w 285683"/>
                <a:gd name="connsiteY144" fmla="*/ 79648 h 466759"/>
                <a:gd name="connsiteX145" fmla="*/ 139424 w 285683"/>
                <a:gd name="connsiteY145" fmla="*/ 79648 h 466759"/>
                <a:gd name="connsiteX146" fmla="*/ 141173 w 285683"/>
                <a:gd name="connsiteY146" fmla="*/ 78376 h 466759"/>
                <a:gd name="connsiteX147" fmla="*/ 141491 w 285683"/>
                <a:gd name="connsiteY147" fmla="*/ 78853 h 466759"/>
                <a:gd name="connsiteX148" fmla="*/ 141491 w 285683"/>
                <a:gd name="connsiteY148" fmla="*/ 80284 h 466759"/>
                <a:gd name="connsiteX149" fmla="*/ 141808 w 285683"/>
                <a:gd name="connsiteY149" fmla="*/ 80920 h 466759"/>
                <a:gd name="connsiteX150" fmla="*/ 142444 w 285683"/>
                <a:gd name="connsiteY150" fmla="*/ 81556 h 466759"/>
                <a:gd name="connsiteX151" fmla="*/ 143398 w 285683"/>
                <a:gd name="connsiteY151" fmla="*/ 81874 h 466759"/>
                <a:gd name="connsiteX152" fmla="*/ 148327 w 285683"/>
                <a:gd name="connsiteY152" fmla="*/ 81079 h 466759"/>
                <a:gd name="connsiteX153" fmla="*/ 152142 w 285683"/>
                <a:gd name="connsiteY153" fmla="*/ 83145 h 466759"/>
                <a:gd name="connsiteX154" fmla="*/ 153255 w 285683"/>
                <a:gd name="connsiteY154" fmla="*/ 83145 h 466759"/>
                <a:gd name="connsiteX155" fmla="*/ 154209 w 285683"/>
                <a:gd name="connsiteY155" fmla="*/ 82510 h 466759"/>
                <a:gd name="connsiteX156" fmla="*/ 155163 w 285683"/>
                <a:gd name="connsiteY156" fmla="*/ 80443 h 466759"/>
                <a:gd name="connsiteX157" fmla="*/ 153573 w 285683"/>
                <a:gd name="connsiteY157" fmla="*/ 79330 h 466759"/>
                <a:gd name="connsiteX158" fmla="*/ 151665 w 285683"/>
                <a:gd name="connsiteY158" fmla="*/ 79330 h 466759"/>
                <a:gd name="connsiteX159" fmla="*/ 148486 w 285683"/>
                <a:gd name="connsiteY159" fmla="*/ 78376 h 466759"/>
                <a:gd name="connsiteX160" fmla="*/ 146260 w 285683"/>
                <a:gd name="connsiteY160" fmla="*/ 78376 h 466759"/>
                <a:gd name="connsiteX161" fmla="*/ 146578 w 285683"/>
                <a:gd name="connsiteY161" fmla="*/ 77422 h 466759"/>
                <a:gd name="connsiteX162" fmla="*/ 147691 w 285683"/>
                <a:gd name="connsiteY162" fmla="*/ 76309 h 466759"/>
                <a:gd name="connsiteX163" fmla="*/ 147691 w 285683"/>
                <a:gd name="connsiteY163" fmla="*/ 75515 h 466759"/>
                <a:gd name="connsiteX164" fmla="*/ 146737 w 285683"/>
                <a:gd name="connsiteY164" fmla="*/ 74561 h 466759"/>
                <a:gd name="connsiteX165" fmla="*/ 143716 w 285683"/>
                <a:gd name="connsiteY165" fmla="*/ 72971 h 466759"/>
                <a:gd name="connsiteX166" fmla="*/ 141014 w 285683"/>
                <a:gd name="connsiteY166" fmla="*/ 72653 h 466759"/>
                <a:gd name="connsiteX167" fmla="*/ 139265 w 285683"/>
                <a:gd name="connsiteY167" fmla="*/ 73130 h 466759"/>
                <a:gd name="connsiteX168" fmla="*/ 138152 w 285683"/>
                <a:gd name="connsiteY168" fmla="*/ 75992 h 466759"/>
                <a:gd name="connsiteX169" fmla="*/ 138152 w 285683"/>
                <a:gd name="connsiteY169" fmla="*/ 77899 h 466759"/>
                <a:gd name="connsiteX170" fmla="*/ 138152 w 285683"/>
                <a:gd name="connsiteY170" fmla="*/ 79330 h 466759"/>
                <a:gd name="connsiteX171" fmla="*/ 138629 w 285683"/>
                <a:gd name="connsiteY171" fmla="*/ 79966 h 466759"/>
                <a:gd name="connsiteX172" fmla="*/ 164542 w 285683"/>
                <a:gd name="connsiteY172" fmla="*/ 66930 h 466759"/>
                <a:gd name="connsiteX173" fmla="*/ 165178 w 285683"/>
                <a:gd name="connsiteY173" fmla="*/ 65817 h 466759"/>
                <a:gd name="connsiteX174" fmla="*/ 161522 w 285683"/>
                <a:gd name="connsiteY174" fmla="*/ 65499 h 466759"/>
                <a:gd name="connsiteX175" fmla="*/ 159614 w 285683"/>
                <a:gd name="connsiteY175" fmla="*/ 66135 h 466759"/>
                <a:gd name="connsiteX176" fmla="*/ 157865 w 285683"/>
                <a:gd name="connsiteY176" fmla="*/ 68679 h 466759"/>
                <a:gd name="connsiteX177" fmla="*/ 161045 w 285683"/>
                <a:gd name="connsiteY177" fmla="*/ 68679 h 466759"/>
                <a:gd name="connsiteX178" fmla="*/ 164383 w 285683"/>
                <a:gd name="connsiteY178" fmla="*/ 66930 h 466759"/>
                <a:gd name="connsiteX179" fmla="*/ 187276 w 285683"/>
                <a:gd name="connsiteY179" fmla="*/ 25595 h 466759"/>
                <a:gd name="connsiteX180" fmla="*/ 188071 w 285683"/>
                <a:gd name="connsiteY180" fmla="*/ 25913 h 466759"/>
                <a:gd name="connsiteX181" fmla="*/ 190774 w 285683"/>
                <a:gd name="connsiteY181" fmla="*/ 25913 h 466759"/>
                <a:gd name="connsiteX182" fmla="*/ 191251 w 285683"/>
                <a:gd name="connsiteY182" fmla="*/ 26231 h 466759"/>
                <a:gd name="connsiteX183" fmla="*/ 191251 w 285683"/>
                <a:gd name="connsiteY183" fmla="*/ 27503 h 466759"/>
                <a:gd name="connsiteX184" fmla="*/ 191728 w 285683"/>
                <a:gd name="connsiteY184" fmla="*/ 28457 h 466759"/>
                <a:gd name="connsiteX185" fmla="*/ 193794 w 285683"/>
                <a:gd name="connsiteY185" fmla="*/ 27821 h 466759"/>
                <a:gd name="connsiteX186" fmla="*/ 196338 w 285683"/>
                <a:gd name="connsiteY186" fmla="*/ 27821 h 466759"/>
                <a:gd name="connsiteX187" fmla="*/ 197292 w 285683"/>
                <a:gd name="connsiteY187" fmla="*/ 29411 h 466759"/>
                <a:gd name="connsiteX188" fmla="*/ 197769 w 285683"/>
                <a:gd name="connsiteY188" fmla="*/ 31160 h 466759"/>
                <a:gd name="connsiteX189" fmla="*/ 197133 w 285683"/>
                <a:gd name="connsiteY189" fmla="*/ 34339 h 466759"/>
                <a:gd name="connsiteX190" fmla="*/ 195543 w 285683"/>
                <a:gd name="connsiteY190" fmla="*/ 39903 h 466759"/>
                <a:gd name="connsiteX191" fmla="*/ 197133 w 285683"/>
                <a:gd name="connsiteY191" fmla="*/ 41334 h 466759"/>
                <a:gd name="connsiteX192" fmla="*/ 197610 w 285683"/>
                <a:gd name="connsiteY192" fmla="*/ 41016 h 466759"/>
                <a:gd name="connsiteX193" fmla="*/ 198723 w 285683"/>
                <a:gd name="connsiteY193" fmla="*/ 37360 h 466759"/>
                <a:gd name="connsiteX194" fmla="*/ 199994 w 285683"/>
                <a:gd name="connsiteY194" fmla="*/ 35770 h 466759"/>
                <a:gd name="connsiteX195" fmla="*/ 200630 w 285683"/>
                <a:gd name="connsiteY195" fmla="*/ 31160 h 466759"/>
                <a:gd name="connsiteX196" fmla="*/ 200948 w 285683"/>
                <a:gd name="connsiteY196" fmla="*/ 30683 h 466759"/>
                <a:gd name="connsiteX197" fmla="*/ 201266 w 285683"/>
                <a:gd name="connsiteY197" fmla="*/ 28457 h 466759"/>
                <a:gd name="connsiteX198" fmla="*/ 201743 w 285683"/>
                <a:gd name="connsiteY198" fmla="*/ 27185 h 466759"/>
                <a:gd name="connsiteX199" fmla="*/ 203651 w 285683"/>
                <a:gd name="connsiteY199" fmla="*/ 19713 h 466759"/>
                <a:gd name="connsiteX200" fmla="*/ 203969 w 285683"/>
                <a:gd name="connsiteY200" fmla="*/ 17011 h 466759"/>
                <a:gd name="connsiteX201" fmla="*/ 202061 w 285683"/>
                <a:gd name="connsiteY201" fmla="*/ 18123 h 466759"/>
                <a:gd name="connsiteX202" fmla="*/ 200948 w 285683"/>
                <a:gd name="connsiteY202" fmla="*/ 18123 h 466759"/>
                <a:gd name="connsiteX203" fmla="*/ 198723 w 285683"/>
                <a:gd name="connsiteY203" fmla="*/ 15262 h 466759"/>
                <a:gd name="connsiteX204" fmla="*/ 197292 w 285683"/>
                <a:gd name="connsiteY204" fmla="*/ 16057 h 466759"/>
                <a:gd name="connsiteX205" fmla="*/ 196656 w 285683"/>
                <a:gd name="connsiteY205" fmla="*/ 13036 h 466759"/>
                <a:gd name="connsiteX206" fmla="*/ 196656 w 285683"/>
                <a:gd name="connsiteY206" fmla="*/ 10016 h 466759"/>
                <a:gd name="connsiteX207" fmla="*/ 195066 w 285683"/>
                <a:gd name="connsiteY207" fmla="*/ 10016 h 466759"/>
                <a:gd name="connsiteX208" fmla="*/ 193635 w 285683"/>
                <a:gd name="connsiteY208" fmla="*/ 10492 h 466759"/>
                <a:gd name="connsiteX209" fmla="*/ 191251 w 285683"/>
                <a:gd name="connsiteY209" fmla="*/ 13513 h 466759"/>
                <a:gd name="connsiteX210" fmla="*/ 189661 w 285683"/>
                <a:gd name="connsiteY210" fmla="*/ 13990 h 466759"/>
                <a:gd name="connsiteX211" fmla="*/ 189184 w 285683"/>
                <a:gd name="connsiteY211" fmla="*/ 14944 h 466759"/>
                <a:gd name="connsiteX212" fmla="*/ 189820 w 285683"/>
                <a:gd name="connsiteY212" fmla="*/ 15580 h 466759"/>
                <a:gd name="connsiteX213" fmla="*/ 192681 w 285683"/>
                <a:gd name="connsiteY213" fmla="*/ 16057 h 466759"/>
                <a:gd name="connsiteX214" fmla="*/ 194907 w 285683"/>
                <a:gd name="connsiteY214" fmla="*/ 21939 h 466759"/>
                <a:gd name="connsiteX215" fmla="*/ 191410 w 285683"/>
                <a:gd name="connsiteY215" fmla="*/ 23688 h 466759"/>
                <a:gd name="connsiteX216" fmla="*/ 189025 w 285683"/>
                <a:gd name="connsiteY216" fmla="*/ 23370 h 466759"/>
                <a:gd name="connsiteX217" fmla="*/ 186481 w 285683"/>
                <a:gd name="connsiteY217" fmla="*/ 24006 h 466759"/>
                <a:gd name="connsiteX218" fmla="*/ 186481 w 285683"/>
                <a:gd name="connsiteY218" fmla="*/ 24801 h 466759"/>
                <a:gd name="connsiteX219" fmla="*/ 187117 w 285683"/>
                <a:gd name="connsiteY219" fmla="*/ 25913 h 466759"/>
                <a:gd name="connsiteX220" fmla="*/ 284412 w 285683"/>
                <a:gd name="connsiteY220" fmla="*/ 337670 h 466759"/>
                <a:gd name="connsiteX221" fmla="*/ 283617 w 285683"/>
                <a:gd name="connsiteY221" fmla="*/ 333854 h 466759"/>
                <a:gd name="connsiteX222" fmla="*/ 281868 w 285683"/>
                <a:gd name="connsiteY222" fmla="*/ 330833 h 466759"/>
                <a:gd name="connsiteX223" fmla="*/ 273919 w 285683"/>
                <a:gd name="connsiteY223" fmla="*/ 325428 h 466759"/>
                <a:gd name="connsiteX224" fmla="*/ 270740 w 285683"/>
                <a:gd name="connsiteY224" fmla="*/ 324156 h 466759"/>
                <a:gd name="connsiteX225" fmla="*/ 264540 w 285683"/>
                <a:gd name="connsiteY225" fmla="*/ 322884 h 466759"/>
                <a:gd name="connsiteX226" fmla="*/ 261519 w 285683"/>
                <a:gd name="connsiteY226" fmla="*/ 322884 h 466759"/>
                <a:gd name="connsiteX227" fmla="*/ 258021 w 285683"/>
                <a:gd name="connsiteY227" fmla="*/ 322408 h 466759"/>
                <a:gd name="connsiteX228" fmla="*/ 254524 w 285683"/>
                <a:gd name="connsiteY228" fmla="*/ 322090 h 466759"/>
                <a:gd name="connsiteX229" fmla="*/ 250390 w 285683"/>
                <a:gd name="connsiteY229" fmla="*/ 322566 h 466759"/>
                <a:gd name="connsiteX230" fmla="*/ 249119 w 285683"/>
                <a:gd name="connsiteY230" fmla="*/ 323679 h 466759"/>
                <a:gd name="connsiteX231" fmla="*/ 246734 w 285683"/>
                <a:gd name="connsiteY231" fmla="*/ 326859 h 466759"/>
                <a:gd name="connsiteX232" fmla="*/ 245303 w 285683"/>
                <a:gd name="connsiteY232" fmla="*/ 328131 h 466759"/>
                <a:gd name="connsiteX233" fmla="*/ 243872 w 285683"/>
                <a:gd name="connsiteY233" fmla="*/ 328608 h 466759"/>
                <a:gd name="connsiteX234" fmla="*/ 242442 w 285683"/>
                <a:gd name="connsiteY234" fmla="*/ 328608 h 466759"/>
                <a:gd name="connsiteX235" fmla="*/ 235765 w 285683"/>
                <a:gd name="connsiteY235" fmla="*/ 324951 h 466759"/>
                <a:gd name="connsiteX236" fmla="*/ 237990 w 285683"/>
                <a:gd name="connsiteY236" fmla="*/ 322408 h 466759"/>
                <a:gd name="connsiteX237" fmla="*/ 240375 w 285683"/>
                <a:gd name="connsiteY237" fmla="*/ 320182 h 466759"/>
                <a:gd name="connsiteX238" fmla="*/ 242918 w 285683"/>
                <a:gd name="connsiteY238" fmla="*/ 318274 h 466759"/>
                <a:gd name="connsiteX239" fmla="*/ 244508 w 285683"/>
                <a:gd name="connsiteY239" fmla="*/ 315254 h 466759"/>
                <a:gd name="connsiteX240" fmla="*/ 242124 w 285683"/>
                <a:gd name="connsiteY240" fmla="*/ 308417 h 466759"/>
                <a:gd name="connsiteX241" fmla="*/ 237990 w 285683"/>
                <a:gd name="connsiteY241" fmla="*/ 303171 h 466759"/>
                <a:gd name="connsiteX242" fmla="*/ 225908 w 285683"/>
                <a:gd name="connsiteY242" fmla="*/ 294428 h 466759"/>
                <a:gd name="connsiteX243" fmla="*/ 220344 w 285683"/>
                <a:gd name="connsiteY243" fmla="*/ 294428 h 466759"/>
                <a:gd name="connsiteX244" fmla="*/ 215256 w 285683"/>
                <a:gd name="connsiteY244" fmla="*/ 293156 h 466759"/>
                <a:gd name="connsiteX245" fmla="*/ 217959 w 285683"/>
                <a:gd name="connsiteY245" fmla="*/ 293156 h 466759"/>
                <a:gd name="connsiteX246" fmla="*/ 220980 w 285683"/>
                <a:gd name="connsiteY246" fmla="*/ 293473 h 466759"/>
                <a:gd name="connsiteX247" fmla="*/ 226544 w 285683"/>
                <a:gd name="connsiteY247" fmla="*/ 292679 h 466759"/>
                <a:gd name="connsiteX248" fmla="*/ 229246 w 285683"/>
                <a:gd name="connsiteY248" fmla="*/ 294745 h 466759"/>
                <a:gd name="connsiteX249" fmla="*/ 232108 w 285683"/>
                <a:gd name="connsiteY249" fmla="*/ 296335 h 466759"/>
                <a:gd name="connsiteX250" fmla="*/ 233698 w 285683"/>
                <a:gd name="connsiteY250" fmla="*/ 296653 h 466759"/>
                <a:gd name="connsiteX251" fmla="*/ 235288 w 285683"/>
                <a:gd name="connsiteY251" fmla="*/ 296653 h 466759"/>
                <a:gd name="connsiteX252" fmla="*/ 236400 w 285683"/>
                <a:gd name="connsiteY252" fmla="*/ 296971 h 466759"/>
                <a:gd name="connsiteX253" fmla="*/ 237513 w 285683"/>
                <a:gd name="connsiteY253" fmla="*/ 297766 h 466759"/>
                <a:gd name="connsiteX254" fmla="*/ 234493 w 285683"/>
                <a:gd name="connsiteY254" fmla="*/ 292520 h 466759"/>
                <a:gd name="connsiteX255" fmla="*/ 231154 w 285683"/>
                <a:gd name="connsiteY255" fmla="*/ 287750 h 466759"/>
                <a:gd name="connsiteX256" fmla="*/ 229405 w 285683"/>
                <a:gd name="connsiteY256" fmla="*/ 284730 h 466759"/>
                <a:gd name="connsiteX257" fmla="*/ 228293 w 285683"/>
                <a:gd name="connsiteY257" fmla="*/ 281550 h 466759"/>
                <a:gd name="connsiteX258" fmla="*/ 229723 w 285683"/>
                <a:gd name="connsiteY258" fmla="*/ 279166 h 466759"/>
                <a:gd name="connsiteX259" fmla="*/ 231790 w 285683"/>
                <a:gd name="connsiteY259" fmla="*/ 277735 h 466759"/>
                <a:gd name="connsiteX260" fmla="*/ 227498 w 285683"/>
                <a:gd name="connsiteY260" fmla="*/ 274873 h 466759"/>
                <a:gd name="connsiteX261" fmla="*/ 223523 w 285683"/>
                <a:gd name="connsiteY261" fmla="*/ 271375 h 466759"/>
                <a:gd name="connsiteX262" fmla="*/ 219231 w 285683"/>
                <a:gd name="connsiteY262" fmla="*/ 266765 h 466759"/>
                <a:gd name="connsiteX263" fmla="*/ 214779 w 285683"/>
                <a:gd name="connsiteY263" fmla="*/ 262473 h 466759"/>
                <a:gd name="connsiteX264" fmla="*/ 212236 w 285683"/>
                <a:gd name="connsiteY264" fmla="*/ 261042 h 466759"/>
                <a:gd name="connsiteX265" fmla="*/ 200948 w 285683"/>
                <a:gd name="connsiteY265" fmla="*/ 256591 h 466759"/>
                <a:gd name="connsiteX266" fmla="*/ 198723 w 285683"/>
                <a:gd name="connsiteY266" fmla="*/ 254683 h 466759"/>
                <a:gd name="connsiteX267" fmla="*/ 196974 w 285683"/>
                <a:gd name="connsiteY267" fmla="*/ 251821 h 466759"/>
                <a:gd name="connsiteX268" fmla="*/ 193158 w 285683"/>
                <a:gd name="connsiteY268" fmla="*/ 241806 h 466759"/>
                <a:gd name="connsiteX269" fmla="*/ 190297 w 285683"/>
                <a:gd name="connsiteY269" fmla="*/ 232426 h 466759"/>
                <a:gd name="connsiteX270" fmla="*/ 187753 w 285683"/>
                <a:gd name="connsiteY270" fmla="*/ 222887 h 466759"/>
                <a:gd name="connsiteX271" fmla="*/ 186481 w 285683"/>
                <a:gd name="connsiteY271" fmla="*/ 220026 h 466759"/>
                <a:gd name="connsiteX272" fmla="*/ 184415 w 285683"/>
                <a:gd name="connsiteY272" fmla="*/ 218118 h 466759"/>
                <a:gd name="connsiteX273" fmla="*/ 181553 w 285683"/>
                <a:gd name="connsiteY273" fmla="*/ 216051 h 466759"/>
                <a:gd name="connsiteX274" fmla="*/ 176148 w 285683"/>
                <a:gd name="connsiteY274" fmla="*/ 210487 h 466759"/>
                <a:gd name="connsiteX275" fmla="*/ 172332 w 285683"/>
                <a:gd name="connsiteY275" fmla="*/ 206672 h 466759"/>
                <a:gd name="connsiteX276" fmla="*/ 159296 w 285683"/>
                <a:gd name="connsiteY276" fmla="*/ 201584 h 466759"/>
                <a:gd name="connsiteX277" fmla="*/ 152460 w 285683"/>
                <a:gd name="connsiteY277" fmla="*/ 201584 h 466759"/>
                <a:gd name="connsiteX278" fmla="*/ 147373 w 285683"/>
                <a:gd name="connsiteY278" fmla="*/ 204287 h 466759"/>
                <a:gd name="connsiteX279" fmla="*/ 146419 w 285683"/>
                <a:gd name="connsiteY279" fmla="*/ 204605 h 466759"/>
                <a:gd name="connsiteX280" fmla="*/ 130362 w 285683"/>
                <a:gd name="connsiteY280" fmla="*/ 202061 h 466759"/>
                <a:gd name="connsiteX281" fmla="*/ 127659 w 285683"/>
                <a:gd name="connsiteY281" fmla="*/ 200948 h 466759"/>
                <a:gd name="connsiteX282" fmla="*/ 125275 w 285683"/>
                <a:gd name="connsiteY282" fmla="*/ 198882 h 466759"/>
                <a:gd name="connsiteX283" fmla="*/ 127977 w 285683"/>
                <a:gd name="connsiteY283" fmla="*/ 200153 h 466759"/>
                <a:gd name="connsiteX284" fmla="*/ 134177 w 285683"/>
                <a:gd name="connsiteY284" fmla="*/ 201425 h 466759"/>
                <a:gd name="connsiteX285" fmla="*/ 137516 w 285683"/>
                <a:gd name="connsiteY285" fmla="*/ 201425 h 466759"/>
                <a:gd name="connsiteX286" fmla="*/ 140219 w 285683"/>
                <a:gd name="connsiteY286" fmla="*/ 200948 h 466759"/>
                <a:gd name="connsiteX287" fmla="*/ 142762 w 285683"/>
                <a:gd name="connsiteY287" fmla="*/ 199518 h 466759"/>
                <a:gd name="connsiteX288" fmla="*/ 148486 w 285683"/>
                <a:gd name="connsiteY288" fmla="*/ 194907 h 466759"/>
                <a:gd name="connsiteX289" fmla="*/ 154527 w 285683"/>
                <a:gd name="connsiteY289" fmla="*/ 194589 h 466759"/>
                <a:gd name="connsiteX290" fmla="*/ 157229 w 285683"/>
                <a:gd name="connsiteY290" fmla="*/ 192522 h 466759"/>
                <a:gd name="connsiteX291" fmla="*/ 157865 w 285683"/>
                <a:gd name="connsiteY291" fmla="*/ 189820 h 466759"/>
                <a:gd name="connsiteX292" fmla="*/ 151188 w 285683"/>
                <a:gd name="connsiteY292" fmla="*/ 186640 h 466759"/>
                <a:gd name="connsiteX293" fmla="*/ 145465 w 285683"/>
                <a:gd name="connsiteY293" fmla="*/ 186958 h 466759"/>
                <a:gd name="connsiteX294" fmla="*/ 142285 w 285683"/>
                <a:gd name="connsiteY294" fmla="*/ 187912 h 466759"/>
                <a:gd name="connsiteX295" fmla="*/ 139106 w 285683"/>
                <a:gd name="connsiteY295" fmla="*/ 187912 h 466759"/>
                <a:gd name="connsiteX296" fmla="*/ 141808 w 285683"/>
                <a:gd name="connsiteY296" fmla="*/ 187117 h 466759"/>
                <a:gd name="connsiteX297" fmla="*/ 144352 w 285683"/>
                <a:gd name="connsiteY297" fmla="*/ 185369 h 466759"/>
                <a:gd name="connsiteX298" fmla="*/ 146578 w 285683"/>
                <a:gd name="connsiteY298" fmla="*/ 184414 h 466759"/>
                <a:gd name="connsiteX299" fmla="*/ 154368 w 285683"/>
                <a:gd name="connsiteY299" fmla="*/ 182984 h 466759"/>
                <a:gd name="connsiteX300" fmla="*/ 157070 w 285683"/>
                <a:gd name="connsiteY300" fmla="*/ 181712 h 466759"/>
                <a:gd name="connsiteX301" fmla="*/ 159614 w 285683"/>
                <a:gd name="connsiteY301" fmla="*/ 179804 h 466759"/>
                <a:gd name="connsiteX302" fmla="*/ 162317 w 285683"/>
                <a:gd name="connsiteY302" fmla="*/ 176784 h 466759"/>
                <a:gd name="connsiteX303" fmla="*/ 164383 w 285683"/>
                <a:gd name="connsiteY303" fmla="*/ 172968 h 466759"/>
                <a:gd name="connsiteX304" fmla="*/ 169153 w 285683"/>
                <a:gd name="connsiteY304" fmla="*/ 167563 h 466759"/>
                <a:gd name="connsiteX305" fmla="*/ 174081 w 285683"/>
                <a:gd name="connsiteY305" fmla="*/ 157706 h 466759"/>
                <a:gd name="connsiteX306" fmla="*/ 174876 w 285683"/>
                <a:gd name="connsiteY306" fmla="*/ 155639 h 466759"/>
                <a:gd name="connsiteX307" fmla="*/ 175353 w 285683"/>
                <a:gd name="connsiteY307" fmla="*/ 153414 h 466759"/>
                <a:gd name="connsiteX308" fmla="*/ 176148 w 285683"/>
                <a:gd name="connsiteY308" fmla="*/ 151347 h 466759"/>
                <a:gd name="connsiteX309" fmla="*/ 178691 w 285683"/>
                <a:gd name="connsiteY309" fmla="*/ 147532 h 466759"/>
                <a:gd name="connsiteX310" fmla="*/ 181553 w 285683"/>
                <a:gd name="connsiteY310" fmla="*/ 144670 h 466759"/>
                <a:gd name="connsiteX311" fmla="*/ 183143 w 285683"/>
                <a:gd name="connsiteY311" fmla="*/ 142444 h 466759"/>
                <a:gd name="connsiteX312" fmla="*/ 183143 w 285683"/>
                <a:gd name="connsiteY312" fmla="*/ 141650 h 466759"/>
                <a:gd name="connsiteX313" fmla="*/ 180599 w 285683"/>
                <a:gd name="connsiteY313" fmla="*/ 136721 h 466759"/>
                <a:gd name="connsiteX314" fmla="*/ 177896 w 285683"/>
                <a:gd name="connsiteY314" fmla="*/ 134018 h 466759"/>
                <a:gd name="connsiteX315" fmla="*/ 174717 w 285683"/>
                <a:gd name="connsiteY315" fmla="*/ 132906 h 466759"/>
                <a:gd name="connsiteX316" fmla="*/ 169789 w 285683"/>
                <a:gd name="connsiteY316" fmla="*/ 133860 h 466759"/>
                <a:gd name="connsiteX317" fmla="*/ 152142 w 285683"/>
                <a:gd name="connsiteY317" fmla="*/ 133383 h 466759"/>
                <a:gd name="connsiteX318" fmla="*/ 149598 w 285683"/>
                <a:gd name="connsiteY318" fmla="*/ 133383 h 466759"/>
                <a:gd name="connsiteX319" fmla="*/ 147055 w 285683"/>
                <a:gd name="connsiteY319" fmla="*/ 134178 h 466759"/>
                <a:gd name="connsiteX320" fmla="*/ 145624 w 285683"/>
                <a:gd name="connsiteY320" fmla="*/ 134178 h 466759"/>
                <a:gd name="connsiteX321" fmla="*/ 139583 w 285683"/>
                <a:gd name="connsiteY321" fmla="*/ 132588 h 466759"/>
                <a:gd name="connsiteX322" fmla="*/ 136403 w 285683"/>
                <a:gd name="connsiteY322" fmla="*/ 132588 h 466759"/>
                <a:gd name="connsiteX323" fmla="*/ 129885 w 285683"/>
                <a:gd name="connsiteY323" fmla="*/ 134495 h 466759"/>
                <a:gd name="connsiteX324" fmla="*/ 123049 w 285683"/>
                <a:gd name="connsiteY324" fmla="*/ 137039 h 466759"/>
                <a:gd name="connsiteX325" fmla="*/ 119552 w 285683"/>
                <a:gd name="connsiteY325" fmla="*/ 137834 h 466759"/>
                <a:gd name="connsiteX326" fmla="*/ 115418 w 285683"/>
                <a:gd name="connsiteY326" fmla="*/ 137834 h 466759"/>
                <a:gd name="connsiteX327" fmla="*/ 117008 w 285683"/>
                <a:gd name="connsiteY327" fmla="*/ 133860 h 466759"/>
                <a:gd name="connsiteX328" fmla="*/ 122413 w 285683"/>
                <a:gd name="connsiteY328" fmla="*/ 129249 h 466759"/>
                <a:gd name="connsiteX329" fmla="*/ 123367 w 285683"/>
                <a:gd name="connsiteY329" fmla="*/ 127977 h 466759"/>
                <a:gd name="connsiteX330" fmla="*/ 121936 w 285683"/>
                <a:gd name="connsiteY330" fmla="*/ 127024 h 466759"/>
                <a:gd name="connsiteX331" fmla="*/ 118280 w 285683"/>
                <a:gd name="connsiteY331" fmla="*/ 126546 h 466759"/>
                <a:gd name="connsiteX332" fmla="*/ 118757 w 285683"/>
                <a:gd name="connsiteY332" fmla="*/ 124003 h 466759"/>
                <a:gd name="connsiteX333" fmla="*/ 119552 w 285683"/>
                <a:gd name="connsiteY333" fmla="*/ 122095 h 466759"/>
                <a:gd name="connsiteX334" fmla="*/ 125752 w 285683"/>
                <a:gd name="connsiteY334" fmla="*/ 118280 h 466759"/>
                <a:gd name="connsiteX335" fmla="*/ 136244 w 285683"/>
                <a:gd name="connsiteY335" fmla="*/ 110490 h 466759"/>
                <a:gd name="connsiteX336" fmla="*/ 141967 w 285683"/>
                <a:gd name="connsiteY336" fmla="*/ 107151 h 466759"/>
                <a:gd name="connsiteX337" fmla="*/ 144193 w 285683"/>
                <a:gd name="connsiteY337" fmla="*/ 104767 h 466759"/>
                <a:gd name="connsiteX338" fmla="*/ 144829 w 285683"/>
                <a:gd name="connsiteY338" fmla="*/ 103495 h 466759"/>
                <a:gd name="connsiteX339" fmla="*/ 145147 w 285683"/>
                <a:gd name="connsiteY339" fmla="*/ 102382 h 466759"/>
                <a:gd name="connsiteX340" fmla="*/ 144829 w 285683"/>
                <a:gd name="connsiteY340" fmla="*/ 98884 h 466759"/>
                <a:gd name="connsiteX341" fmla="*/ 146419 w 285683"/>
                <a:gd name="connsiteY341" fmla="*/ 95864 h 466759"/>
                <a:gd name="connsiteX342" fmla="*/ 146737 w 285683"/>
                <a:gd name="connsiteY342" fmla="*/ 94751 h 466759"/>
                <a:gd name="connsiteX343" fmla="*/ 146737 w 285683"/>
                <a:gd name="connsiteY343" fmla="*/ 93956 h 466759"/>
                <a:gd name="connsiteX344" fmla="*/ 140696 w 285683"/>
                <a:gd name="connsiteY344" fmla="*/ 93320 h 466759"/>
                <a:gd name="connsiteX345" fmla="*/ 135131 w 285683"/>
                <a:gd name="connsiteY345" fmla="*/ 94751 h 466759"/>
                <a:gd name="connsiteX346" fmla="*/ 129090 w 285683"/>
                <a:gd name="connsiteY346" fmla="*/ 95228 h 466759"/>
                <a:gd name="connsiteX347" fmla="*/ 123367 w 285683"/>
                <a:gd name="connsiteY347" fmla="*/ 96500 h 466759"/>
                <a:gd name="connsiteX348" fmla="*/ 113987 w 285683"/>
                <a:gd name="connsiteY348" fmla="*/ 97295 h 466759"/>
                <a:gd name="connsiteX349" fmla="*/ 106992 w 285683"/>
                <a:gd name="connsiteY349" fmla="*/ 99202 h 466759"/>
                <a:gd name="connsiteX350" fmla="*/ 105243 w 285683"/>
                <a:gd name="connsiteY350" fmla="*/ 96818 h 466759"/>
                <a:gd name="connsiteX351" fmla="*/ 103972 w 285683"/>
                <a:gd name="connsiteY351" fmla="*/ 97136 h 466759"/>
                <a:gd name="connsiteX352" fmla="*/ 99838 w 285683"/>
                <a:gd name="connsiteY352" fmla="*/ 99202 h 466759"/>
                <a:gd name="connsiteX353" fmla="*/ 98725 w 285683"/>
                <a:gd name="connsiteY353" fmla="*/ 99202 h 466759"/>
                <a:gd name="connsiteX354" fmla="*/ 97295 w 285683"/>
                <a:gd name="connsiteY354" fmla="*/ 97454 h 466759"/>
                <a:gd name="connsiteX355" fmla="*/ 96023 w 285683"/>
                <a:gd name="connsiteY355" fmla="*/ 96659 h 466759"/>
                <a:gd name="connsiteX356" fmla="*/ 92684 w 285683"/>
                <a:gd name="connsiteY356" fmla="*/ 96023 h 466759"/>
                <a:gd name="connsiteX357" fmla="*/ 91253 w 285683"/>
                <a:gd name="connsiteY357" fmla="*/ 96341 h 466759"/>
                <a:gd name="connsiteX358" fmla="*/ 90141 w 285683"/>
                <a:gd name="connsiteY358" fmla="*/ 96977 h 466759"/>
                <a:gd name="connsiteX359" fmla="*/ 88710 w 285683"/>
                <a:gd name="connsiteY359" fmla="*/ 98884 h 466759"/>
                <a:gd name="connsiteX360" fmla="*/ 88392 w 285683"/>
                <a:gd name="connsiteY360" fmla="*/ 100156 h 466759"/>
                <a:gd name="connsiteX361" fmla="*/ 88392 w 285683"/>
                <a:gd name="connsiteY361" fmla="*/ 103018 h 466759"/>
                <a:gd name="connsiteX362" fmla="*/ 87915 w 285683"/>
                <a:gd name="connsiteY362" fmla="*/ 104448 h 466759"/>
                <a:gd name="connsiteX363" fmla="*/ 88233 w 285683"/>
                <a:gd name="connsiteY363" fmla="*/ 106038 h 466759"/>
                <a:gd name="connsiteX364" fmla="*/ 89664 w 285683"/>
                <a:gd name="connsiteY364" fmla="*/ 107946 h 466759"/>
                <a:gd name="connsiteX365" fmla="*/ 90300 w 285683"/>
                <a:gd name="connsiteY365" fmla="*/ 109377 h 466759"/>
                <a:gd name="connsiteX366" fmla="*/ 88869 w 285683"/>
                <a:gd name="connsiteY366" fmla="*/ 109854 h 466759"/>
                <a:gd name="connsiteX367" fmla="*/ 82828 w 285683"/>
                <a:gd name="connsiteY367" fmla="*/ 109854 h 466759"/>
                <a:gd name="connsiteX368" fmla="*/ 80920 w 285683"/>
                <a:gd name="connsiteY368" fmla="*/ 110331 h 466759"/>
                <a:gd name="connsiteX369" fmla="*/ 80443 w 285683"/>
                <a:gd name="connsiteY369" fmla="*/ 111444 h 466759"/>
                <a:gd name="connsiteX370" fmla="*/ 80761 w 285683"/>
                <a:gd name="connsiteY370" fmla="*/ 112874 h 466759"/>
                <a:gd name="connsiteX371" fmla="*/ 80761 w 285683"/>
                <a:gd name="connsiteY371" fmla="*/ 114305 h 466759"/>
                <a:gd name="connsiteX372" fmla="*/ 78853 w 285683"/>
                <a:gd name="connsiteY372" fmla="*/ 117326 h 466759"/>
                <a:gd name="connsiteX373" fmla="*/ 79489 w 285683"/>
                <a:gd name="connsiteY373" fmla="*/ 118439 h 466759"/>
                <a:gd name="connsiteX374" fmla="*/ 85689 w 285683"/>
                <a:gd name="connsiteY374" fmla="*/ 124162 h 466759"/>
                <a:gd name="connsiteX375" fmla="*/ 86325 w 285683"/>
                <a:gd name="connsiteY375" fmla="*/ 125275 h 466759"/>
                <a:gd name="connsiteX376" fmla="*/ 82510 w 285683"/>
                <a:gd name="connsiteY376" fmla="*/ 124321 h 466759"/>
                <a:gd name="connsiteX377" fmla="*/ 81715 w 285683"/>
                <a:gd name="connsiteY377" fmla="*/ 124321 h 466759"/>
                <a:gd name="connsiteX378" fmla="*/ 80920 w 285683"/>
                <a:gd name="connsiteY378" fmla="*/ 125434 h 466759"/>
                <a:gd name="connsiteX379" fmla="*/ 73448 w 285683"/>
                <a:gd name="connsiteY379" fmla="*/ 125434 h 466759"/>
                <a:gd name="connsiteX380" fmla="*/ 71858 w 285683"/>
                <a:gd name="connsiteY380" fmla="*/ 127659 h 466759"/>
                <a:gd name="connsiteX381" fmla="*/ 71063 w 285683"/>
                <a:gd name="connsiteY381" fmla="*/ 129567 h 466759"/>
                <a:gd name="connsiteX382" fmla="*/ 69632 w 285683"/>
                <a:gd name="connsiteY382" fmla="*/ 134178 h 466759"/>
                <a:gd name="connsiteX383" fmla="*/ 69632 w 285683"/>
                <a:gd name="connsiteY383" fmla="*/ 135131 h 466759"/>
                <a:gd name="connsiteX384" fmla="*/ 70427 w 285683"/>
                <a:gd name="connsiteY384" fmla="*/ 136880 h 466759"/>
                <a:gd name="connsiteX385" fmla="*/ 71540 w 285683"/>
                <a:gd name="connsiteY385" fmla="*/ 138152 h 466759"/>
                <a:gd name="connsiteX386" fmla="*/ 74402 w 285683"/>
                <a:gd name="connsiteY386" fmla="*/ 139106 h 466759"/>
                <a:gd name="connsiteX387" fmla="*/ 71381 w 285683"/>
                <a:gd name="connsiteY387" fmla="*/ 140060 h 466759"/>
                <a:gd name="connsiteX388" fmla="*/ 69473 w 285683"/>
                <a:gd name="connsiteY388" fmla="*/ 141013 h 466759"/>
                <a:gd name="connsiteX389" fmla="*/ 68202 w 285683"/>
                <a:gd name="connsiteY389" fmla="*/ 142285 h 466759"/>
                <a:gd name="connsiteX390" fmla="*/ 67725 w 285683"/>
                <a:gd name="connsiteY390" fmla="*/ 143557 h 466759"/>
                <a:gd name="connsiteX391" fmla="*/ 68361 w 285683"/>
                <a:gd name="connsiteY391" fmla="*/ 145942 h 466759"/>
                <a:gd name="connsiteX392" fmla="*/ 72335 w 285683"/>
                <a:gd name="connsiteY392" fmla="*/ 147850 h 466759"/>
                <a:gd name="connsiteX393" fmla="*/ 73130 w 285683"/>
                <a:gd name="connsiteY393" fmla="*/ 149439 h 466759"/>
                <a:gd name="connsiteX394" fmla="*/ 75197 w 285683"/>
                <a:gd name="connsiteY394" fmla="*/ 151983 h 466759"/>
                <a:gd name="connsiteX395" fmla="*/ 74402 w 285683"/>
                <a:gd name="connsiteY395" fmla="*/ 157388 h 466759"/>
                <a:gd name="connsiteX396" fmla="*/ 70268 w 285683"/>
                <a:gd name="connsiteY396" fmla="*/ 163271 h 466759"/>
                <a:gd name="connsiteX397" fmla="*/ 66930 w 285683"/>
                <a:gd name="connsiteY397" fmla="*/ 165019 h 466759"/>
                <a:gd name="connsiteX398" fmla="*/ 66612 w 285683"/>
                <a:gd name="connsiteY398" fmla="*/ 165655 h 466759"/>
                <a:gd name="connsiteX399" fmla="*/ 70427 w 285683"/>
                <a:gd name="connsiteY399" fmla="*/ 167722 h 466759"/>
                <a:gd name="connsiteX400" fmla="*/ 66135 w 285683"/>
                <a:gd name="connsiteY400" fmla="*/ 170743 h 466759"/>
                <a:gd name="connsiteX401" fmla="*/ 61684 w 285683"/>
                <a:gd name="connsiteY401" fmla="*/ 171378 h 466759"/>
                <a:gd name="connsiteX402" fmla="*/ 58822 w 285683"/>
                <a:gd name="connsiteY402" fmla="*/ 173286 h 466759"/>
                <a:gd name="connsiteX403" fmla="*/ 58822 w 285683"/>
                <a:gd name="connsiteY403" fmla="*/ 173763 h 466759"/>
                <a:gd name="connsiteX404" fmla="*/ 61048 w 285683"/>
                <a:gd name="connsiteY404" fmla="*/ 174399 h 466759"/>
                <a:gd name="connsiteX405" fmla="*/ 63591 w 285683"/>
                <a:gd name="connsiteY405" fmla="*/ 174399 h 466759"/>
                <a:gd name="connsiteX406" fmla="*/ 64545 w 285683"/>
                <a:gd name="connsiteY406" fmla="*/ 177897 h 466759"/>
                <a:gd name="connsiteX407" fmla="*/ 66612 w 285683"/>
                <a:gd name="connsiteY407" fmla="*/ 179645 h 466759"/>
                <a:gd name="connsiteX408" fmla="*/ 69314 w 285683"/>
                <a:gd name="connsiteY408" fmla="*/ 180440 h 466759"/>
                <a:gd name="connsiteX409" fmla="*/ 72812 w 285683"/>
                <a:gd name="connsiteY409" fmla="*/ 180758 h 466759"/>
                <a:gd name="connsiteX410" fmla="*/ 75356 w 285683"/>
                <a:gd name="connsiteY410" fmla="*/ 179327 h 466759"/>
                <a:gd name="connsiteX411" fmla="*/ 85371 w 285683"/>
                <a:gd name="connsiteY411" fmla="*/ 171696 h 466759"/>
                <a:gd name="connsiteX412" fmla="*/ 86166 w 285683"/>
                <a:gd name="connsiteY412" fmla="*/ 171378 h 466759"/>
                <a:gd name="connsiteX413" fmla="*/ 84576 w 285683"/>
                <a:gd name="connsiteY413" fmla="*/ 174240 h 466759"/>
                <a:gd name="connsiteX414" fmla="*/ 82510 w 285683"/>
                <a:gd name="connsiteY414" fmla="*/ 176943 h 466759"/>
                <a:gd name="connsiteX415" fmla="*/ 82033 w 285683"/>
                <a:gd name="connsiteY415" fmla="*/ 179486 h 466759"/>
                <a:gd name="connsiteX416" fmla="*/ 80284 w 285683"/>
                <a:gd name="connsiteY416" fmla="*/ 181235 h 466759"/>
                <a:gd name="connsiteX417" fmla="*/ 79171 w 285683"/>
                <a:gd name="connsiteY417" fmla="*/ 185050 h 466759"/>
                <a:gd name="connsiteX418" fmla="*/ 77581 w 285683"/>
                <a:gd name="connsiteY418" fmla="*/ 187912 h 466759"/>
                <a:gd name="connsiteX419" fmla="*/ 76151 w 285683"/>
                <a:gd name="connsiteY419" fmla="*/ 191886 h 466759"/>
                <a:gd name="connsiteX420" fmla="*/ 75515 w 285683"/>
                <a:gd name="connsiteY420" fmla="*/ 196656 h 466759"/>
                <a:gd name="connsiteX421" fmla="*/ 73925 w 285683"/>
                <a:gd name="connsiteY421" fmla="*/ 199835 h 466759"/>
                <a:gd name="connsiteX422" fmla="*/ 73607 w 285683"/>
                <a:gd name="connsiteY422" fmla="*/ 209692 h 466759"/>
                <a:gd name="connsiteX423" fmla="*/ 74243 w 285683"/>
                <a:gd name="connsiteY423" fmla="*/ 210328 h 466759"/>
                <a:gd name="connsiteX424" fmla="*/ 75038 w 285683"/>
                <a:gd name="connsiteY424" fmla="*/ 210328 h 466759"/>
                <a:gd name="connsiteX425" fmla="*/ 76945 w 285683"/>
                <a:gd name="connsiteY425" fmla="*/ 209851 h 466759"/>
                <a:gd name="connsiteX426" fmla="*/ 76945 w 285683"/>
                <a:gd name="connsiteY426" fmla="*/ 209851 h 466759"/>
                <a:gd name="connsiteX427" fmla="*/ 74084 w 285683"/>
                <a:gd name="connsiteY427" fmla="*/ 213349 h 466759"/>
                <a:gd name="connsiteX428" fmla="*/ 72812 w 285683"/>
                <a:gd name="connsiteY428" fmla="*/ 215256 h 466759"/>
                <a:gd name="connsiteX429" fmla="*/ 71858 w 285683"/>
                <a:gd name="connsiteY429" fmla="*/ 217323 h 466759"/>
                <a:gd name="connsiteX430" fmla="*/ 69791 w 285683"/>
                <a:gd name="connsiteY430" fmla="*/ 224636 h 466759"/>
                <a:gd name="connsiteX431" fmla="*/ 69314 w 285683"/>
                <a:gd name="connsiteY431" fmla="*/ 226544 h 466759"/>
                <a:gd name="connsiteX432" fmla="*/ 69314 w 285683"/>
                <a:gd name="connsiteY432" fmla="*/ 227816 h 466759"/>
                <a:gd name="connsiteX433" fmla="*/ 70427 w 285683"/>
                <a:gd name="connsiteY433" fmla="*/ 228928 h 466759"/>
                <a:gd name="connsiteX434" fmla="*/ 72812 w 285683"/>
                <a:gd name="connsiteY434" fmla="*/ 229246 h 466759"/>
                <a:gd name="connsiteX435" fmla="*/ 73607 w 285683"/>
                <a:gd name="connsiteY435" fmla="*/ 229246 h 466759"/>
                <a:gd name="connsiteX436" fmla="*/ 74402 w 285683"/>
                <a:gd name="connsiteY436" fmla="*/ 228293 h 466759"/>
                <a:gd name="connsiteX437" fmla="*/ 75356 w 285683"/>
                <a:gd name="connsiteY437" fmla="*/ 226703 h 466759"/>
                <a:gd name="connsiteX438" fmla="*/ 80284 w 285683"/>
                <a:gd name="connsiteY438" fmla="*/ 211441 h 466759"/>
                <a:gd name="connsiteX439" fmla="*/ 80602 w 285683"/>
                <a:gd name="connsiteY439" fmla="*/ 209056 h 466759"/>
                <a:gd name="connsiteX440" fmla="*/ 79330 w 285683"/>
                <a:gd name="connsiteY440" fmla="*/ 203969 h 466759"/>
                <a:gd name="connsiteX441" fmla="*/ 79330 w 285683"/>
                <a:gd name="connsiteY441" fmla="*/ 203015 h 466759"/>
                <a:gd name="connsiteX442" fmla="*/ 79489 w 285683"/>
                <a:gd name="connsiteY442" fmla="*/ 202220 h 466759"/>
                <a:gd name="connsiteX443" fmla="*/ 80284 w 285683"/>
                <a:gd name="connsiteY443" fmla="*/ 201266 h 466759"/>
                <a:gd name="connsiteX444" fmla="*/ 83146 w 285683"/>
                <a:gd name="connsiteY444" fmla="*/ 198405 h 466759"/>
                <a:gd name="connsiteX445" fmla="*/ 88869 w 285683"/>
                <a:gd name="connsiteY445" fmla="*/ 194112 h 466759"/>
                <a:gd name="connsiteX446" fmla="*/ 91412 w 285683"/>
                <a:gd name="connsiteY446" fmla="*/ 192681 h 466759"/>
                <a:gd name="connsiteX447" fmla="*/ 86325 w 285683"/>
                <a:gd name="connsiteY447" fmla="*/ 197451 h 466759"/>
                <a:gd name="connsiteX448" fmla="*/ 85053 w 285683"/>
                <a:gd name="connsiteY448" fmla="*/ 199518 h 466759"/>
                <a:gd name="connsiteX449" fmla="*/ 84417 w 285683"/>
                <a:gd name="connsiteY449" fmla="*/ 202220 h 466759"/>
                <a:gd name="connsiteX450" fmla="*/ 84417 w 285683"/>
                <a:gd name="connsiteY450" fmla="*/ 205082 h 466759"/>
                <a:gd name="connsiteX451" fmla="*/ 84894 w 285683"/>
                <a:gd name="connsiteY451" fmla="*/ 206830 h 466759"/>
                <a:gd name="connsiteX452" fmla="*/ 85212 w 285683"/>
                <a:gd name="connsiteY452" fmla="*/ 206830 h 466759"/>
                <a:gd name="connsiteX453" fmla="*/ 85689 w 285683"/>
                <a:gd name="connsiteY453" fmla="*/ 205082 h 466759"/>
                <a:gd name="connsiteX454" fmla="*/ 87438 w 285683"/>
                <a:gd name="connsiteY454" fmla="*/ 205082 h 466759"/>
                <a:gd name="connsiteX455" fmla="*/ 88074 w 285683"/>
                <a:gd name="connsiteY455" fmla="*/ 204446 h 466759"/>
                <a:gd name="connsiteX456" fmla="*/ 88710 w 285683"/>
                <a:gd name="connsiteY456" fmla="*/ 202697 h 466759"/>
                <a:gd name="connsiteX457" fmla="*/ 92207 w 285683"/>
                <a:gd name="connsiteY457" fmla="*/ 201902 h 466759"/>
                <a:gd name="connsiteX458" fmla="*/ 93479 w 285683"/>
                <a:gd name="connsiteY458" fmla="*/ 201107 h 466759"/>
                <a:gd name="connsiteX459" fmla="*/ 95546 w 285683"/>
                <a:gd name="connsiteY459" fmla="*/ 197610 h 466759"/>
                <a:gd name="connsiteX460" fmla="*/ 96659 w 285683"/>
                <a:gd name="connsiteY460" fmla="*/ 196179 h 466759"/>
                <a:gd name="connsiteX461" fmla="*/ 97136 w 285683"/>
                <a:gd name="connsiteY461" fmla="*/ 195861 h 466759"/>
                <a:gd name="connsiteX462" fmla="*/ 96023 w 285683"/>
                <a:gd name="connsiteY462" fmla="*/ 199041 h 466759"/>
                <a:gd name="connsiteX463" fmla="*/ 96023 w 285683"/>
                <a:gd name="connsiteY463" fmla="*/ 200312 h 466759"/>
                <a:gd name="connsiteX464" fmla="*/ 100951 w 285683"/>
                <a:gd name="connsiteY464" fmla="*/ 203651 h 466759"/>
                <a:gd name="connsiteX465" fmla="*/ 103495 w 285683"/>
                <a:gd name="connsiteY465" fmla="*/ 204764 h 466759"/>
                <a:gd name="connsiteX466" fmla="*/ 97136 w 285683"/>
                <a:gd name="connsiteY466" fmla="*/ 204764 h 466759"/>
                <a:gd name="connsiteX467" fmla="*/ 96659 w 285683"/>
                <a:gd name="connsiteY467" fmla="*/ 205082 h 466759"/>
                <a:gd name="connsiteX468" fmla="*/ 95387 w 285683"/>
                <a:gd name="connsiteY468" fmla="*/ 207307 h 466759"/>
                <a:gd name="connsiteX469" fmla="*/ 94910 w 285683"/>
                <a:gd name="connsiteY469" fmla="*/ 211123 h 466759"/>
                <a:gd name="connsiteX470" fmla="*/ 94910 w 285683"/>
                <a:gd name="connsiteY470" fmla="*/ 214462 h 466759"/>
                <a:gd name="connsiteX471" fmla="*/ 99679 w 285683"/>
                <a:gd name="connsiteY471" fmla="*/ 218595 h 466759"/>
                <a:gd name="connsiteX472" fmla="*/ 100792 w 285683"/>
                <a:gd name="connsiteY472" fmla="*/ 220344 h 466759"/>
                <a:gd name="connsiteX473" fmla="*/ 100792 w 285683"/>
                <a:gd name="connsiteY473" fmla="*/ 222410 h 466759"/>
                <a:gd name="connsiteX474" fmla="*/ 99679 w 285683"/>
                <a:gd name="connsiteY474" fmla="*/ 225590 h 466759"/>
                <a:gd name="connsiteX475" fmla="*/ 97931 w 285683"/>
                <a:gd name="connsiteY475" fmla="*/ 228133 h 466759"/>
                <a:gd name="connsiteX476" fmla="*/ 92684 w 285683"/>
                <a:gd name="connsiteY476" fmla="*/ 236559 h 466759"/>
                <a:gd name="connsiteX477" fmla="*/ 90141 w 285683"/>
                <a:gd name="connsiteY477" fmla="*/ 243077 h 466759"/>
                <a:gd name="connsiteX478" fmla="*/ 88392 w 285683"/>
                <a:gd name="connsiteY478" fmla="*/ 242124 h 466759"/>
                <a:gd name="connsiteX479" fmla="*/ 86802 w 285683"/>
                <a:gd name="connsiteY479" fmla="*/ 243237 h 466759"/>
                <a:gd name="connsiteX480" fmla="*/ 86802 w 285683"/>
                <a:gd name="connsiteY480" fmla="*/ 245939 h 466759"/>
                <a:gd name="connsiteX481" fmla="*/ 87915 w 285683"/>
                <a:gd name="connsiteY481" fmla="*/ 248324 h 466759"/>
                <a:gd name="connsiteX482" fmla="*/ 90935 w 285683"/>
                <a:gd name="connsiteY482" fmla="*/ 252139 h 466759"/>
                <a:gd name="connsiteX483" fmla="*/ 94433 w 285683"/>
                <a:gd name="connsiteY483" fmla="*/ 255001 h 466759"/>
                <a:gd name="connsiteX484" fmla="*/ 95069 w 285683"/>
                <a:gd name="connsiteY484" fmla="*/ 251662 h 466759"/>
                <a:gd name="connsiteX485" fmla="*/ 96182 w 285683"/>
                <a:gd name="connsiteY485" fmla="*/ 249596 h 466759"/>
                <a:gd name="connsiteX486" fmla="*/ 97136 w 285683"/>
                <a:gd name="connsiteY486" fmla="*/ 248801 h 466759"/>
                <a:gd name="connsiteX487" fmla="*/ 102064 w 285683"/>
                <a:gd name="connsiteY487" fmla="*/ 251026 h 466759"/>
                <a:gd name="connsiteX488" fmla="*/ 105720 w 285683"/>
                <a:gd name="connsiteY488" fmla="*/ 252298 h 466759"/>
                <a:gd name="connsiteX489" fmla="*/ 108741 w 285683"/>
                <a:gd name="connsiteY489" fmla="*/ 251185 h 466759"/>
                <a:gd name="connsiteX490" fmla="*/ 111762 w 285683"/>
                <a:gd name="connsiteY490" fmla="*/ 249278 h 466759"/>
                <a:gd name="connsiteX491" fmla="*/ 113192 w 285683"/>
                <a:gd name="connsiteY491" fmla="*/ 248801 h 466759"/>
                <a:gd name="connsiteX492" fmla="*/ 114464 w 285683"/>
                <a:gd name="connsiteY492" fmla="*/ 249119 h 466759"/>
                <a:gd name="connsiteX493" fmla="*/ 115418 w 285683"/>
                <a:gd name="connsiteY493" fmla="*/ 250549 h 466759"/>
                <a:gd name="connsiteX494" fmla="*/ 116531 w 285683"/>
                <a:gd name="connsiteY494" fmla="*/ 251344 h 466759"/>
                <a:gd name="connsiteX495" fmla="*/ 118121 w 285683"/>
                <a:gd name="connsiteY495" fmla="*/ 251026 h 466759"/>
                <a:gd name="connsiteX496" fmla="*/ 121459 w 285683"/>
                <a:gd name="connsiteY496" fmla="*/ 251344 h 466759"/>
                <a:gd name="connsiteX497" fmla="*/ 123208 w 285683"/>
                <a:gd name="connsiteY497" fmla="*/ 250391 h 466759"/>
                <a:gd name="connsiteX498" fmla="*/ 124798 w 285683"/>
                <a:gd name="connsiteY498" fmla="*/ 248960 h 466759"/>
                <a:gd name="connsiteX499" fmla="*/ 126547 w 285683"/>
                <a:gd name="connsiteY499" fmla="*/ 247847 h 466759"/>
                <a:gd name="connsiteX500" fmla="*/ 128454 w 285683"/>
                <a:gd name="connsiteY500" fmla="*/ 247529 h 466759"/>
                <a:gd name="connsiteX501" fmla="*/ 130203 w 285683"/>
                <a:gd name="connsiteY501" fmla="*/ 246893 h 466759"/>
                <a:gd name="connsiteX502" fmla="*/ 133224 w 285683"/>
                <a:gd name="connsiteY502" fmla="*/ 244667 h 466759"/>
                <a:gd name="connsiteX503" fmla="*/ 136562 w 285683"/>
                <a:gd name="connsiteY503" fmla="*/ 244031 h 466759"/>
                <a:gd name="connsiteX504" fmla="*/ 146737 w 285683"/>
                <a:gd name="connsiteY504" fmla="*/ 244031 h 466759"/>
                <a:gd name="connsiteX505" fmla="*/ 148009 w 285683"/>
                <a:gd name="connsiteY505" fmla="*/ 244508 h 466759"/>
                <a:gd name="connsiteX506" fmla="*/ 141332 w 285683"/>
                <a:gd name="connsiteY506" fmla="*/ 246416 h 466759"/>
                <a:gd name="connsiteX507" fmla="*/ 135608 w 285683"/>
                <a:gd name="connsiteY507" fmla="*/ 251662 h 466759"/>
                <a:gd name="connsiteX508" fmla="*/ 131952 w 285683"/>
                <a:gd name="connsiteY508" fmla="*/ 259929 h 466759"/>
                <a:gd name="connsiteX509" fmla="*/ 132588 w 285683"/>
                <a:gd name="connsiteY509" fmla="*/ 263745 h 466759"/>
                <a:gd name="connsiteX510" fmla="*/ 137198 w 285683"/>
                <a:gd name="connsiteY510" fmla="*/ 270104 h 466759"/>
                <a:gd name="connsiteX511" fmla="*/ 139742 w 285683"/>
                <a:gd name="connsiteY511" fmla="*/ 273124 h 466759"/>
                <a:gd name="connsiteX512" fmla="*/ 144193 w 285683"/>
                <a:gd name="connsiteY512" fmla="*/ 277099 h 466759"/>
                <a:gd name="connsiteX513" fmla="*/ 145783 w 285683"/>
                <a:gd name="connsiteY513" fmla="*/ 277099 h 466759"/>
                <a:gd name="connsiteX514" fmla="*/ 147373 w 285683"/>
                <a:gd name="connsiteY514" fmla="*/ 276145 h 466759"/>
                <a:gd name="connsiteX515" fmla="*/ 149121 w 285683"/>
                <a:gd name="connsiteY515" fmla="*/ 275509 h 466759"/>
                <a:gd name="connsiteX516" fmla="*/ 152778 w 285683"/>
                <a:gd name="connsiteY516" fmla="*/ 275191 h 466759"/>
                <a:gd name="connsiteX517" fmla="*/ 153414 w 285683"/>
                <a:gd name="connsiteY517" fmla="*/ 276781 h 466759"/>
                <a:gd name="connsiteX518" fmla="*/ 152937 w 285683"/>
                <a:gd name="connsiteY518" fmla="*/ 280437 h 466759"/>
                <a:gd name="connsiteX519" fmla="*/ 151824 w 285683"/>
                <a:gd name="connsiteY519" fmla="*/ 283776 h 466759"/>
                <a:gd name="connsiteX520" fmla="*/ 148168 w 285683"/>
                <a:gd name="connsiteY520" fmla="*/ 286002 h 466759"/>
                <a:gd name="connsiteX521" fmla="*/ 147691 w 285683"/>
                <a:gd name="connsiteY521" fmla="*/ 288386 h 466759"/>
                <a:gd name="connsiteX522" fmla="*/ 148009 w 285683"/>
                <a:gd name="connsiteY522" fmla="*/ 291089 h 466759"/>
                <a:gd name="connsiteX523" fmla="*/ 149439 w 285683"/>
                <a:gd name="connsiteY523" fmla="*/ 292202 h 466759"/>
                <a:gd name="connsiteX524" fmla="*/ 151188 w 285683"/>
                <a:gd name="connsiteY524" fmla="*/ 292679 h 466759"/>
                <a:gd name="connsiteX525" fmla="*/ 149121 w 285683"/>
                <a:gd name="connsiteY525" fmla="*/ 295381 h 466759"/>
                <a:gd name="connsiteX526" fmla="*/ 147214 w 285683"/>
                <a:gd name="connsiteY526" fmla="*/ 298402 h 466759"/>
                <a:gd name="connsiteX527" fmla="*/ 147214 w 285683"/>
                <a:gd name="connsiteY527" fmla="*/ 301263 h 466759"/>
                <a:gd name="connsiteX528" fmla="*/ 149757 w 285683"/>
                <a:gd name="connsiteY528" fmla="*/ 306033 h 466759"/>
                <a:gd name="connsiteX529" fmla="*/ 151347 w 285683"/>
                <a:gd name="connsiteY529" fmla="*/ 307622 h 466759"/>
                <a:gd name="connsiteX530" fmla="*/ 153255 w 285683"/>
                <a:gd name="connsiteY530" fmla="*/ 308259 h 466759"/>
                <a:gd name="connsiteX531" fmla="*/ 154686 w 285683"/>
                <a:gd name="connsiteY531" fmla="*/ 308259 h 466759"/>
                <a:gd name="connsiteX532" fmla="*/ 155958 w 285683"/>
                <a:gd name="connsiteY532" fmla="*/ 309053 h 466759"/>
                <a:gd name="connsiteX533" fmla="*/ 152619 w 285683"/>
                <a:gd name="connsiteY533" fmla="*/ 309689 h 466759"/>
                <a:gd name="connsiteX534" fmla="*/ 151029 w 285683"/>
                <a:gd name="connsiteY534" fmla="*/ 309212 h 466759"/>
                <a:gd name="connsiteX535" fmla="*/ 146896 w 285683"/>
                <a:gd name="connsiteY535" fmla="*/ 304443 h 466759"/>
                <a:gd name="connsiteX536" fmla="*/ 144034 w 285683"/>
                <a:gd name="connsiteY536" fmla="*/ 305715 h 466759"/>
                <a:gd name="connsiteX537" fmla="*/ 145942 w 285683"/>
                <a:gd name="connsiteY537" fmla="*/ 310961 h 466759"/>
                <a:gd name="connsiteX538" fmla="*/ 139424 w 285683"/>
                <a:gd name="connsiteY538" fmla="*/ 307622 h 466759"/>
                <a:gd name="connsiteX539" fmla="*/ 136562 w 285683"/>
                <a:gd name="connsiteY539" fmla="*/ 307941 h 466759"/>
                <a:gd name="connsiteX540" fmla="*/ 133701 w 285683"/>
                <a:gd name="connsiteY540" fmla="*/ 309053 h 466759"/>
                <a:gd name="connsiteX541" fmla="*/ 130362 w 285683"/>
                <a:gd name="connsiteY541" fmla="*/ 309530 h 466759"/>
                <a:gd name="connsiteX542" fmla="*/ 127024 w 285683"/>
                <a:gd name="connsiteY542" fmla="*/ 309212 h 466759"/>
                <a:gd name="connsiteX543" fmla="*/ 125752 w 285683"/>
                <a:gd name="connsiteY543" fmla="*/ 309212 h 466759"/>
                <a:gd name="connsiteX544" fmla="*/ 117167 w 285683"/>
                <a:gd name="connsiteY544" fmla="*/ 312710 h 466759"/>
                <a:gd name="connsiteX545" fmla="*/ 112715 w 285683"/>
                <a:gd name="connsiteY545" fmla="*/ 315571 h 466759"/>
                <a:gd name="connsiteX546" fmla="*/ 110967 w 285683"/>
                <a:gd name="connsiteY546" fmla="*/ 317161 h 466759"/>
                <a:gd name="connsiteX547" fmla="*/ 110013 w 285683"/>
                <a:gd name="connsiteY547" fmla="*/ 319069 h 466759"/>
                <a:gd name="connsiteX548" fmla="*/ 108741 w 285683"/>
                <a:gd name="connsiteY548" fmla="*/ 320659 h 466759"/>
                <a:gd name="connsiteX549" fmla="*/ 105243 w 285683"/>
                <a:gd name="connsiteY549" fmla="*/ 322884 h 466759"/>
                <a:gd name="connsiteX550" fmla="*/ 102064 w 285683"/>
                <a:gd name="connsiteY550" fmla="*/ 325428 h 466759"/>
                <a:gd name="connsiteX551" fmla="*/ 100792 w 285683"/>
                <a:gd name="connsiteY551" fmla="*/ 327177 h 466759"/>
                <a:gd name="connsiteX552" fmla="*/ 100792 w 285683"/>
                <a:gd name="connsiteY552" fmla="*/ 328608 h 466759"/>
                <a:gd name="connsiteX553" fmla="*/ 103654 w 285683"/>
                <a:gd name="connsiteY553" fmla="*/ 328290 h 466759"/>
                <a:gd name="connsiteX554" fmla="*/ 106833 w 285683"/>
                <a:gd name="connsiteY554" fmla="*/ 326382 h 466759"/>
                <a:gd name="connsiteX555" fmla="*/ 110172 w 285683"/>
                <a:gd name="connsiteY555" fmla="*/ 324951 h 466759"/>
                <a:gd name="connsiteX556" fmla="*/ 113828 w 285683"/>
                <a:gd name="connsiteY556" fmla="*/ 324315 h 466759"/>
                <a:gd name="connsiteX557" fmla="*/ 117485 w 285683"/>
                <a:gd name="connsiteY557" fmla="*/ 324315 h 466759"/>
                <a:gd name="connsiteX558" fmla="*/ 117167 w 285683"/>
                <a:gd name="connsiteY558" fmla="*/ 326064 h 466759"/>
                <a:gd name="connsiteX559" fmla="*/ 117167 w 285683"/>
                <a:gd name="connsiteY559" fmla="*/ 327813 h 466759"/>
                <a:gd name="connsiteX560" fmla="*/ 118598 w 285683"/>
                <a:gd name="connsiteY560" fmla="*/ 330038 h 466759"/>
                <a:gd name="connsiteX561" fmla="*/ 119393 w 285683"/>
                <a:gd name="connsiteY561" fmla="*/ 332264 h 466759"/>
                <a:gd name="connsiteX562" fmla="*/ 118439 w 285683"/>
                <a:gd name="connsiteY562" fmla="*/ 334013 h 466759"/>
                <a:gd name="connsiteX563" fmla="*/ 118439 w 285683"/>
                <a:gd name="connsiteY563" fmla="*/ 335921 h 466759"/>
                <a:gd name="connsiteX564" fmla="*/ 119075 w 285683"/>
                <a:gd name="connsiteY564" fmla="*/ 337828 h 466759"/>
                <a:gd name="connsiteX565" fmla="*/ 120982 w 285683"/>
                <a:gd name="connsiteY565" fmla="*/ 338464 h 466759"/>
                <a:gd name="connsiteX566" fmla="*/ 118916 w 285683"/>
                <a:gd name="connsiteY566" fmla="*/ 341008 h 466759"/>
                <a:gd name="connsiteX567" fmla="*/ 117485 w 285683"/>
                <a:gd name="connsiteY567" fmla="*/ 344187 h 466759"/>
                <a:gd name="connsiteX568" fmla="*/ 116054 w 285683"/>
                <a:gd name="connsiteY568" fmla="*/ 346731 h 466759"/>
                <a:gd name="connsiteX569" fmla="*/ 114146 w 285683"/>
                <a:gd name="connsiteY569" fmla="*/ 348639 h 466759"/>
                <a:gd name="connsiteX570" fmla="*/ 109377 w 285683"/>
                <a:gd name="connsiteY570" fmla="*/ 351659 h 466759"/>
                <a:gd name="connsiteX571" fmla="*/ 104290 w 285683"/>
                <a:gd name="connsiteY571" fmla="*/ 353408 h 466759"/>
                <a:gd name="connsiteX572" fmla="*/ 95228 w 285683"/>
                <a:gd name="connsiteY572" fmla="*/ 357542 h 466759"/>
                <a:gd name="connsiteX573" fmla="*/ 89187 w 285683"/>
                <a:gd name="connsiteY573" fmla="*/ 359290 h 466759"/>
                <a:gd name="connsiteX574" fmla="*/ 86484 w 285683"/>
                <a:gd name="connsiteY574" fmla="*/ 361039 h 466759"/>
                <a:gd name="connsiteX575" fmla="*/ 84258 w 285683"/>
                <a:gd name="connsiteY575" fmla="*/ 363742 h 466759"/>
                <a:gd name="connsiteX576" fmla="*/ 86007 w 285683"/>
                <a:gd name="connsiteY576" fmla="*/ 364537 h 466759"/>
                <a:gd name="connsiteX577" fmla="*/ 86961 w 285683"/>
                <a:gd name="connsiteY577" fmla="*/ 366603 h 466759"/>
                <a:gd name="connsiteX578" fmla="*/ 86961 w 285683"/>
                <a:gd name="connsiteY578" fmla="*/ 369147 h 466759"/>
                <a:gd name="connsiteX579" fmla="*/ 88233 w 285683"/>
                <a:gd name="connsiteY579" fmla="*/ 370419 h 466759"/>
                <a:gd name="connsiteX580" fmla="*/ 94592 w 285683"/>
                <a:gd name="connsiteY580" fmla="*/ 373440 h 466759"/>
                <a:gd name="connsiteX581" fmla="*/ 99838 w 285683"/>
                <a:gd name="connsiteY581" fmla="*/ 371214 h 466759"/>
                <a:gd name="connsiteX582" fmla="*/ 103177 w 285683"/>
                <a:gd name="connsiteY582" fmla="*/ 369147 h 466759"/>
                <a:gd name="connsiteX583" fmla="*/ 105243 w 285683"/>
                <a:gd name="connsiteY583" fmla="*/ 368670 h 466759"/>
                <a:gd name="connsiteX584" fmla="*/ 109377 w 285683"/>
                <a:gd name="connsiteY584" fmla="*/ 368988 h 466759"/>
                <a:gd name="connsiteX585" fmla="*/ 111126 w 285683"/>
                <a:gd name="connsiteY585" fmla="*/ 370578 h 466759"/>
                <a:gd name="connsiteX586" fmla="*/ 112557 w 285683"/>
                <a:gd name="connsiteY586" fmla="*/ 371214 h 466759"/>
                <a:gd name="connsiteX587" fmla="*/ 117803 w 285683"/>
                <a:gd name="connsiteY587" fmla="*/ 372009 h 466759"/>
                <a:gd name="connsiteX588" fmla="*/ 115418 w 285683"/>
                <a:gd name="connsiteY588" fmla="*/ 373281 h 466759"/>
                <a:gd name="connsiteX589" fmla="*/ 113669 w 285683"/>
                <a:gd name="connsiteY589" fmla="*/ 375506 h 466759"/>
                <a:gd name="connsiteX590" fmla="*/ 117167 w 285683"/>
                <a:gd name="connsiteY590" fmla="*/ 375506 h 466759"/>
                <a:gd name="connsiteX591" fmla="*/ 120505 w 285683"/>
                <a:gd name="connsiteY591" fmla="*/ 375029 h 466759"/>
                <a:gd name="connsiteX592" fmla="*/ 122095 w 285683"/>
                <a:gd name="connsiteY592" fmla="*/ 374393 h 466759"/>
                <a:gd name="connsiteX593" fmla="*/ 123685 w 285683"/>
                <a:gd name="connsiteY593" fmla="*/ 374393 h 466759"/>
                <a:gd name="connsiteX594" fmla="*/ 127341 w 285683"/>
                <a:gd name="connsiteY594" fmla="*/ 376619 h 466759"/>
                <a:gd name="connsiteX595" fmla="*/ 133065 w 285683"/>
                <a:gd name="connsiteY595" fmla="*/ 381389 h 466759"/>
                <a:gd name="connsiteX596" fmla="*/ 140855 w 285683"/>
                <a:gd name="connsiteY596" fmla="*/ 382342 h 466759"/>
                <a:gd name="connsiteX597" fmla="*/ 141808 w 285683"/>
                <a:gd name="connsiteY597" fmla="*/ 382024 h 466759"/>
                <a:gd name="connsiteX598" fmla="*/ 146896 w 285683"/>
                <a:gd name="connsiteY598" fmla="*/ 378368 h 466759"/>
                <a:gd name="connsiteX599" fmla="*/ 149757 w 285683"/>
                <a:gd name="connsiteY599" fmla="*/ 376778 h 466759"/>
                <a:gd name="connsiteX600" fmla="*/ 156593 w 285683"/>
                <a:gd name="connsiteY600" fmla="*/ 375188 h 466759"/>
                <a:gd name="connsiteX601" fmla="*/ 158660 w 285683"/>
                <a:gd name="connsiteY601" fmla="*/ 373599 h 466759"/>
                <a:gd name="connsiteX602" fmla="*/ 162317 w 285683"/>
                <a:gd name="connsiteY602" fmla="*/ 370896 h 466759"/>
                <a:gd name="connsiteX603" fmla="*/ 165337 w 285683"/>
                <a:gd name="connsiteY603" fmla="*/ 369147 h 466759"/>
                <a:gd name="connsiteX604" fmla="*/ 160886 w 285683"/>
                <a:gd name="connsiteY604" fmla="*/ 374234 h 466759"/>
                <a:gd name="connsiteX605" fmla="*/ 158183 w 285683"/>
                <a:gd name="connsiteY605" fmla="*/ 376937 h 466759"/>
                <a:gd name="connsiteX606" fmla="*/ 155163 w 285683"/>
                <a:gd name="connsiteY606" fmla="*/ 379322 h 466759"/>
                <a:gd name="connsiteX607" fmla="*/ 152619 w 285683"/>
                <a:gd name="connsiteY607" fmla="*/ 382024 h 466759"/>
                <a:gd name="connsiteX608" fmla="*/ 148009 w 285683"/>
                <a:gd name="connsiteY608" fmla="*/ 388066 h 466759"/>
                <a:gd name="connsiteX609" fmla="*/ 145306 w 285683"/>
                <a:gd name="connsiteY609" fmla="*/ 389655 h 466759"/>
                <a:gd name="connsiteX610" fmla="*/ 141808 w 285683"/>
                <a:gd name="connsiteY610" fmla="*/ 390132 h 466759"/>
                <a:gd name="connsiteX611" fmla="*/ 138311 w 285683"/>
                <a:gd name="connsiteY611" fmla="*/ 390132 h 466759"/>
                <a:gd name="connsiteX612" fmla="*/ 131634 w 285683"/>
                <a:gd name="connsiteY612" fmla="*/ 388860 h 466759"/>
                <a:gd name="connsiteX613" fmla="*/ 124957 w 285683"/>
                <a:gd name="connsiteY613" fmla="*/ 388860 h 466759"/>
                <a:gd name="connsiteX614" fmla="*/ 115895 w 285683"/>
                <a:gd name="connsiteY614" fmla="*/ 389973 h 466759"/>
                <a:gd name="connsiteX615" fmla="*/ 115100 w 285683"/>
                <a:gd name="connsiteY615" fmla="*/ 390450 h 466759"/>
                <a:gd name="connsiteX616" fmla="*/ 111921 w 285683"/>
                <a:gd name="connsiteY616" fmla="*/ 396650 h 466759"/>
                <a:gd name="connsiteX617" fmla="*/ 105402 w 285683"/>
                <a:gd name="connsiteY617" fmla="*/ 398558 h 466759"/>
                <a:gd name="connsiteX618" fmla="*/ 104767 w 285683"/>
                <a:gd name="connsiteY618" fmla="*/ 401420 h 466759"/>
                <a:gd name="connsiteX619" fmla="*/ 104290 w 285683"/>
                <a:gd name="connsiteY619" fmla="*/ 404440 h 466759"/>
                <a:gd name="connsiteX620" fmla="*/ 103654 w 285683"/>
                <a:gd name="connsiteY620" fmla="*/ 406189 h 466759"/>
                <a:gd name="connsiteX621" fmla="*/ 95705 w 285683"/>
                <a:gd name="connsiteY621" fmla="*/ 413502 h 466759"/>
                <a:gd name="connsiteX622" fmla="*/ 94751 w 285683"/>
                <a:gd name="connsiteY622" fmla="*/ 415251 h 466759"/>
                <a:gd name="connsiteX623" fmla="*/ 93002 w 285683"/>
                <a:gd name="connsiteY623" fmla="*/ 415728 h 466759"/>
                <a:gd name="connsiteX624" fmla="*/ 91571 w 285683"/>
                <a:gd name="connsiteY624" fmla="*/ 416841 h 466759"/>
                <a:gd name="connsiteX625" fmla="*/ 90459 w 285683"/>
                <a:gd name="connsiteY625" fmla="*/ 418430 h 466759"/>
                <a:gd name="connsiteX626" fmla="*/ 87597 w 285683"/>
                <a:gd name="connsiteY626" fmla="*/ 421292 h 466759"/>
                <a:gd name="connsiteX627" fmla="*/ 81874 w 285683"/>
                <a:gd name="connsiteY627" fmla="*/ 426061 h 466759"/>
                <a:gd name="connsiteX628" fmla="*/ 75356 w 285683"/>
                <a:gd name="connsiteY628" fmla="*/ 427969 h 466759"/>
                <a:gd name="connsiteX629" fmla="*/ 72971 w 285683"/>
                <a:gd name="connsiteY629" fmla="*/ 430354 h 466759"/>
                <a:gd name="connsiteX630" fmla="*/ 72971 w 285683"/>
                <a:gd name="connsiteY630" fmla="*/ 432420 h 466759"/>
                <a:gd name="connsiteX631" fmla="*/ 73925 w 285683"/>
                <a:gd name="connsiteY631" fmla="*/ 433374 h 466759"/>
                <a:gd name="connsiteX632" fmla="*/ 75992 w 285683"/>
                <a:gd name="connsiteY632" fmla="*/ 432102 h 466759"/>
                <a:gd name="connsiteX633" fmla="*/ 79330 w 285683"/>
                <a:gd name="connsiteY633" fmla="*/ 431308 h 466759"/>
                <a:gd name="connsiteX634" fmla="*/ 82510 w 285683"/>
                <a:gd name="connsiteY634" fmla="*/ 432102 h 466759"/>
                <a:gd name="connsiteX635" fmla="*/ 85371 w 285683"/>
                <a:gd name="connsiteY635" fmla="*/ 434487 h 466759"/>
                <a:gd name="connsiteX636" fmla="*/ 88392 w 285683"/>
                <a:gd name="connsiteY636" fmla="*/ 433851 h 466759"/>
                <a:gd name="connsiteX637" fmla="*/ 90459 w 285683"/>
                <a:gd name="connsiteY637" fmla="*/ 430195 h 466759"/>
                <a:gd name="connsiteX638" fmla="*/ 91571 w 285683"/>
                <a:gd name="connsiteY638" fmla="*/ 429241 h 466759"/>
                <a:gd name="connsiteX639" fmla="*/ 97136 w 285683"/>
                <a:gd name="connsiteY639" fmla="*/ 425743 h 466759"/>
                <a:gd name="connsiteX640" fmla="*/ 99679 w 285683"/>
                <a:gd name="connsiteY640" fmla="*/ 424471 h 466759"/>
                <a:gd name="connsiteX641" fmla="*/ 106038 w 285683"/>
                <a:gd name="connsiteY641" fmla="*/ 422564 h 466759"/>
                <a:gd name="connsiteX642" fmla="*/ 109695 w 285683"/>
                <a:gd name="connsiteY642" fmla="*/ 421928 h 466759"/>
                <a:gd name="connsiteX643" fmla="*/ 112080 w 285683"/>
                <a:gd name="connsiteY643" fmla="*/ 421928 h 466759"/>
                <a:gd name="connsiteX644" fmla="*/ 114305 w 285683"/>
                <a:gd name="connsiteY644" fmla="*/ 421133 h 466759"/>
                <a:gd name="connsiteX645" fmla="*/ 114941 w 285683"/>
                <a:gd name="connsiteY645" fmla="*/ 420497 h 466759"/>
                <a:gd name="connsiteX646" fmla="*/ 115577 w 285683"/>
                <a:gd name="connsiteY646" fmla="*/ 420497 h 466759"/>
                <a:gd name="connsiteX647" fmla="*/ 117485 w 285683"/>
                <a:gd name="connsiteY647" fmla="*/ 422246 h 466759"/>
                <a:gd name="connsiteX648" fmla="*/ 123367 w 285683"/>
                <a:gd name="connsiteY648" fmla="*/ 424630 h 466759"/>
                <a:gd name="connsiteX649" fmla="*/ 126388 w 285683"/>
                <a:gd name="connsiteY649" fmla="*/ 426697 h 466759"/>
                <a:gd name="connsiteX650" fmla="*/ 129726 w 285683"/>
                <a:gd name="connsiteY650" fmla="*/ 426220 h 466759"/>
                <a:gd name="connsiteX651" fmla="*/ 132429 w 285683"/>
                <a:gd name="connsiteY651" fmla="*/ 423200 h 466759"/>
                <a:gd name="connsiteX652" fmla="*/ 134177 w 285683"/>
                <a:gd name="connsiteY652" fmla="*/ 419225 h 466759"/>
                <a:gd name="connsiteX653" fmla="*/ 135290 w 285683"/>
                <a:gd name="connsiteY653" fmla="*/ 414774 h 466759"/>
                <a:gd name="connsiteX654" fmla="*/ 137675 w 285683"/>
                <a:gd name="connsiteY654" fmla="*/ 411594 h 466759"/>
                <a:gd name="connsiteX655" fmla="*/ 149280 w 285683"/>
                <a:gd name="connsiteY655" fmla="*/ 408415 h 466759"/>
                <a:gd name="connsiteX656" fmla="*/ 152142 w 285683"/>
                <a:gd name="connsiteY656" fmla="*/ 408415 h 466759"/>
                <a:gd name="connsiteX657" fmla="*/ 155640 w 285683"/>
                <a:gd name="connsiteY657" fmla="*/ 408892 h 466759"/>
                <a:gd name="connsiteX658" fmla="*/ 158978 w 285683"/>
                <a:gd name="connsiteY658" fmla="*/ 410322 h 466759"/>
                <a:gd name="connsiteX659" fmla="*/ 162158 w 285683"/>
                <a:gd name="connsiteY659" fmla="*/ 412389 h 466759"/>
                <a:gd name="connsiteX660" fmla="*/ 165496 w 285683"/>
                <a:gd name="connsiteY660" fmla="*/ 413025 h 466759"/>
                <a:gd name="connsiteX661" fmla="*/ 166609 w 285683"/>
                <a:gd name="connsiteY661" fmla="*/ 411753 h 466759"/>
                <a:gd name="connsiteX662" fmla="*/ 167881 w 285683"/>
                <a:gd name="connsiteY662" fmla="*/ 411435 h 466759"/>
                <a:gd name="connsiteX663" fmla="*/ 176943 w 285683"/>
                <a:gd name="connsiteY663" fmla="*/ 412707 h 466759"/>
                <a:gd name="connsiteX664" fmla="*/ 178055 w 285683"/>
                <a:gd name="connsiteY664" fmla="*/ 412707 h 466759"/>
                <a:gd name="connsiteX665" fmla="*/ 179009 w 285683"/>
                <a:gd name="connsiteY665" fmla="*/ 411753 h 466759"/>
                <a:gd name="connsiteX666" fmla="*/ 177738 w 285683"/>
                <a:gd name="connsiteY666" fmla="*/ 410004 h 466759"/>
                <a:gd name="connsiteX667" fmla="*/ 177102 w 285683"/>
                <a:gd name="connsiteY667" fmla="*/ 408097 h 466759"/>
                <a:gd name="connsiteX668" fmla="*/ 181871 w 285683"/>
                <a:gd name="connsiteY668" fmla="*/ 408415 h 466759"/>
                <a:gd name="connsiteX669" fmla="*/ 186958 w 285683"/>
                <a:gd name="connsiteY669" fmla="*/ 407620 h 466759"/>
                <a:gd name="connsiteX670" fmla="*/ 189502 w 285683"/>
                <a:gd name="connsiteY670" fmla="*/ 407620 h 466759"/>
                <a:gd name="connsiteX671" fmla="*/ 191887 w 285683"/>
                <a:gd name="connsiteY671" fmla="*/ 407143 h 466759"/>
                <a:gd name="connsiteX672" fmla="*/ 197133 w 285683"/>
                <a:gd name="connsiteY672" fmla="*/ 404440 h 466759"/>
                <a:gd name="connsiteX673" fmla="*/ 194748 w 285683"/>
                <a:gd name="connsiteY673" fmla="*/ 401579 h 466759"/>
                <a:gd name="connsiteX674" fmla="*/ 198564 w 285683"/>
                <a:gd name="connsiteY674" fmla="*/ 403009 h 466759"/>
                <a:gd name="connsiteX675" fmla="*/ 202856 w 285683"/>
                <a:gd name="connsiteY675" fmla="*/ 403486 h 466759"/>
                <a:gd name="connsiteX676" fmla="*/ 206672 w 285683"/>
                <a:gd name="connsiteY676" fmla="*/ 404599 h 466759"/>
                <a:gd name="connsiteX677" fmla="*/ 210328 w 285683"/>
                <a:gd name="connsiteY677" fmla="*/ 406189 h 466759"/>
                <a:gd name="connsiteX678" fmla="*/ 212872 w 285683"/>
                <a:gd name="connsiteY678" fmla="*/ 406507 h 466759"/>
                <a:gd name="connsiteX679" fmla="*/ 222410 w 285683"/>
                <a:gd name="connsiteY679" fmla="*/ 404758 h 466759"/>
                <a:gd name="connsiteX680" fmla="*/ 229564 w 285683"/>
                <a:gd name="connsiteY680" fmla="*/ 404758 h 466759"/>
                <a:gd name="connsiteX681" fmla="*/ 241329 w 285683"/>
                <a:gd name="connsiteY681" fmla="*/ 406507 h 466759"/>
                <a:gd name="connsiteX682" fmla="*/ 244031 w 285683"/>
                <a:gd name="connsiteY682" fmla="*/ 406030 h 466759"/>
                <a:gd name="connsiteX683" fmla="*/ 247370 w 285683"/>
                <a:gd name="connsiteY683" fmla="*/ 404440 h 466759"/>
                <a:gd name="connsiteX684" fmla="*/ 250708 w 285683"/>
                <a:gd name="connsiteY684" fmla="*/ 403168 h 466759"/>
                <a:gd name="connsiteX685" fmla="*/ 255001 w 285683"/>
                <a:gd name="connsiteY685" fmla="*/ 401897 h 466759"/>
                <a:gd name="connsiteX686" fmla="*/ 257545 w 285683"/>
                <a:gd name="connsiteY686" fmla="*/ 399989 h 466759"/>
                <a:gd name="connsiteX687" fmla="*/ 262950 w 285683"/>
                <a:gd name="connsiteY687" fmla="*/ 400307 h 466759"/>
                <a:gd name="connsiteX688" fmla="*/ 263427 w 285683"/>
                <a:gd name="connsiteY688" fmla="*/ 398558 h 466759"/>
                <a:gd name="connsiteX689" fmla="*/ 265334 w 285683"/>
                <a:gd name="connsiteY689" fmla="*/ 395696 h 466759"/>
                <a:gd name="connsiteX690" fmla="*/ 274555 w 285683"/>
                <a:gd name="connsiteY690" fmla="*/ 391563 h 466759"/>
                <a:gd name="connsiteX691" fmla="*/ 275509 w 285683"/>
                <a:gd name="connsiteY691" fmla="*/ 390609 h 466759"/>
                <a:gd name="connsiteX692" fmla="*/ 275986 w 285683"/>
                <a:gd name="connsiteY692" fmla="*/ 385681 h 466759"/>
                <a:gd name="connsiteX693" fmla="*/ 275986 w 285683"/>
                <a:gd name="connsiteY693" fmla="*/ 383614 h 466759"/>
                <a:gd name="connsiteX694" fmla="*/ 274714 w 285683"/>
                <a:gd name="connsiteY694" fmla="*/ 383137 h 466759"/>
                <a:gd name="connsiteX695" fmla="*/ 271376 w 285683"/>
                <a:gd name="connsiteY695" fmla="*/ 383137 h 466759"/>
                <a:gd name="connsiteX696" fmla="*/ 264381 w 285683"/>
                <a:gd name="connsiteY696" fmla="*/ 383773 h 466759"/>
                <a:gd name="connsiteX697" fmla="*/ 260724 w 285683"/>
                <a:gd name="connsiteY697" fmla="*/ 383773 h 466759"/>
                <a:gd name="connsiteX698" fmla="*/ 254842 w 285683"/>
                <a:gd name="connsiteY698" fmla="*/ 382819 h 466759"/>
                <a:gd name="connsiteX699" fmla="*/ 253729 w 285683"/>
                <a:gd name="connsiteY699" fmla="*/ 382183 h 466759"/>
                <a:gd name="connsiteX700" fmla="*/ 252457 w 285683"/>
                <a:gd name="connsiteY700" fmla="*/ 379799 h 466759"/>
                <a:gd name="connsiteX701" fmla="*/ 250390 w 285683"/>
                <a:gd name="connsiteY701" fmla="*/ 379163 h 466759"/>
                <a:gd name="connsiteX702" fmla="*/ 247370 w 285683"/>
                <a:gd name="connsiteY702" fmla="*/ 379958 h 466759"/>
                <a:gd name="connsiteX703" fmla="*/ 249755 w 285683"/>
                <a:gd name="connsiteY703" fmla="*/ 378527 h 466759"/>
                <a:gd name="connsiteX704" fmla="*/ 252298 w 285683"/>
                <a:gd name="connsiteY704" fmla="*/ 377891 h 466759"/>
                <a:gd name="connsiteX705" fmla="*/ 255319 w 285683"/>
                <a:gd name="connsiteY705" fmla="*/ 377891 h 466759"/>
                <a:gd name="connsiteX706" fmla="*/ 258180 w 285683"/>
                <a:gd name="connsiteY706" fmla="*/ 377255 h 466759"/>
                <a:gd name="connsiteX707" fmla="*/ 260883 w 285683"/>
                <a:gd name="connsiteY707" fmla="*/ 375983 h 466759"/>
                <a:gd name="connsiteX708" fmla="*/ 261996 w 285683"/>
                <a:gd name="connsiteY708" fmla="*/ 373122 h 466759"/>
                <a:gd name="connsiteX709" fmla="*/ 261201 w 285683"/>
                <a:gd name="connsiteY709" fmla="*/ 371532 h 466759"/>
                <a:gd name="connsiteX710" fmla="*/ 257068 w 285683"/>
                <a:gd name="connsiteY710" fmla="*/ 369942 h 466759"/>
                <a:gd name="connsiteX711" fmla="*/ 262950 w 285683"/>
                <a:gd name="connsiteY711" fmla="*/ 366921 h 466759"/>
                <a:gd name="connsiteX712" fmla="*/ 267083 w 285683"/>
                <a:gd name="connsiteY712" fmla="*/ 367716 h 466759"/>
                <a:gd name="connsiteX713" fmla="*/ 269627 w 285683"/>
                <a:gd name="connsiteY713" fmla="*/ 367080 h 466759"/>
                <a:gd name="connsiteX714" fmla="*/ 272170 w 285683"/>
                <a:gd name="connsiteY714" fmla="*/ 365491 h 466759"/>
                <a:gd name="connsiteX715" fmla="*/ 272170 w 285683"/>
                <a:gd name="connsiteY715" fmla="*/ 363265 h 466759"/>
                <a:gd name="connsiteX716" fmla="*/ 270899 w 285683"/>
                <a:gd name="connsiteY716" fmla="*/ 361516 h 466759"/>
                <a:gd name="connsiteX717" fmla="*/ 270899 w 285683"/>
                <a:gd name="connsiteY717" fmla="*/ 360721 h 466759"/>
                <a:gd name="connsiteX718" fmla="*/ 272329 w 285683"/>
                <a:gd name="connsiteY718" fmla="*/ 360721 h 466759"/>
                <a:gd name="connsiteX719" fmla="*/ 273442 w 285683"/>
                <a:gd name="connsiteY719" fmla="*/ 361357 h 466759"/>
                <a:gd name="connsiteX720" fmla="*/ 276145 w 285683"/>
                <a:gd name="connsiteY720" fmla="*/ 359926 h 466759"/>
                <a:gd name="connsiteX721" fmla="*/ 280278 w 285683"/>
                <a:gd name="connsiteY721" fmla="*/ 356429 h 466759"/>
                <a:gd name="connsiteX722" fmla="*/ 281232 w 285683"/>
                <a:gd name="connsiteY722" fmla="*/ 355157 h 466759"/>
                <a:gd name="connsiteX723" fmla="*/ 281868 w 285683"/>
                <a:gd name="connsiteY723" fmla="*/ 353567 h 466759"/>
                <a:gd name="connsiteX724" fmla="*/ 282822 w 285683"/>
                <a:gd name="connsiteY724" fmla="*/ 349116 h 466759"/>
                <a:gd name="connsiteX725" fmla="*/ 284412 w 285683"/>
                <a:gd name="connsiteY725" fmla="*/ 345618 h 466759"/>
                <a:gd name="connsiteX726" fmla="*/ 285684 w 285683"/>
                <a:gd name="connsiteY726" fmla="*/ 341803 h 466759"/>
                <a:gd name="connsiteX727" fmla="*/ 285684 w 285683"/>
                <a:gd name="connsiteY727" fmla="*/ 337510 h 466759"/>
                <a:gd name="connsiteX728" fmla="*/ 74720 w 285683"/>
                <a:gd name="connsiteY728" fmla="*/ 267719 h 466759"/>
                <a:gd name="connsiteX729" fmla="*/ 72653 w 285683"/>
                <a:gd name="connsiteY729" fmla="*/ 267719 h 466759"/>
                <a:gd name="connsiteX730" fmla="*/ 72017 w 285683"/>
                <a:gd name="connsiteY730" fmla="*/ 267242 h 466759"/>
                <a:gd name="connsiteX731" fmla="*/ 72335 w 285683"/>
                <a:gd name="connsiteY731" fmla="*/ 263427 h 466759"/>
                <a:gd name="connsiteX732" fmla="*/ 71540 w 285683"/>
                <a:gd name="connsiteY732" fmla="*/ 260565 h 466759"/>
                <a:gd name="connsiteX733" fmla="*/ 73130 w 285683"/>
                <a:gd name="connsiteY733" fmla="*/ 261042 h 466759"/>
                <a:gd name="connsiteX734" fmla="*/ 74561 w 285683"/>
                <a:gd name="connsiteY734" fmla="*/ 261996 h 466759"/>
                <a:gd name="connsiteX735" fmla="*/ 75833 w 285683"/>
                <a:gd name="connsiteY735" fmla="*/ 264063 h 466759"/>
                <a:gd name="connsiteX736" fmla="*/ 77104 w 285683"/>
                <a:gd name="connsiteY736" fmla="*/ 264858 h 466759"/>
                <a:gd name="connsiteX737" fmla="*/ 77422 w 285683"/>
                <a:gd name="connsiteY737" fmla="*/ 262473 h 466759"/>
                <a:gd name="connsiteX738" fmla="*/ 76786 w 285683"/>
                <a:gd name="connsiteY738" fmla="*/ 260406 h 466759"/>
                <a:gd name="connsiteX739" fmla="*/ 75674 w 285683"/>
                <a:gd name="connsiteY739" fmla="*/ 257862 h 466759"/>
                <a:gd name="connsiteX740" fmla="*/ 74084 w 285683"/>
                <a:gd name="connsiteY740" fmla="*/ 256114 h 466759"/>
                <a:gd name="connsiteX741" fmla="*/ 69632 w 285683"/>
                <a:gd name="connsiteY741" fmla="*/ 255796 h 466759"/>
                <a:gd name="connsiteX742" fmla="*/ 67725 w 285683"/>
                <a:gd name="connsiteY742" fmla="*/ 256273 h 466759"/>
                <a:gd name="connsiteX743" fmla="*/ 65499 w 285683"/>
                <a:gd name="connsiteY743" fmla="*/ 257068 h 466759"/>
                <a:gd name="connsiteX744" fmla="*/ 65499 w 285683"/>
                <a:gd name="connsiteY744" fmla="*/ 255319 h 466759"/>
                <a:gd name="connsiteX745" fmla="*/ 68679 w 285683"/>
                <a:gd name="connsiteY745" fmla="*/ 253729 h 466759"/>
                <a:gd name="connsiteX746" fmla="*/ 70268 w 285683"/>
                <a:gd name="connsiteY746" fmla="*/ 252457 h 466759"/>
                <a:gd name="connsiteX747" fmla="*/ 70268 w 285683"/>
                <a:gd name="connsiteY747" fmla="*/ 250072 h 466759"/>
                <a:gd name="connsiteX748" fmla="*/ 65658 w 285683"/>
                <a:gd name="connsiteY748" fmla="*/ 246098 h 466759"/>
                <a:gd name="connsiteX749" fmla="*/ 62319 w 285683"/>
                <a:gd name="connsiteY749" fmla="*/ 241647 h 466759"/>
                <a:gd name="connsiteX750" fmla="*/ 60889 w 285683"/>
                <a:gd name="connsiteY750" fmla="*/ 237036 h 466759"/>
                <a:gd name="connsiteX751" fmla="*/ 58186 w 285683"/>
                <a:gd name="connsiteY751" fmla="*/ 234175 h 466759"/>
                <a:gd name="connsiteX752" fmla="*/ 55165 w 285683"/>
                <a:gd name="connsiteY752" fmla="*/ 234175 h 466759"/>
                <a:gd name="connsiteX753" fmla="*/ 51191 w 285683"/>
                <a:gd name="connsiteY753" fmla="*/ 233221 h 466759"/>
                <a:gd name="connsiteX754" fmla="*/ 48329 w 285683"/>
                <a:gd name="connsiteY754" fmla="*/ 233221 h 466759"/>
                <a:gd name="connsiteX755" fmla="*/ 41970 w 285683"/>
                <a:gd name="connsiteY755" fmla="*/ 235129 h 466759"/>
                <a:gd name="connsiteX756" fmla="*/ 38314 w 285683"/>
                <a:gd name="connsiteY756" fmla="*/ 235605 h 466759"/>
                <a:gd name="connsiteX757" fmla="*/ 36406 w 285683"/>
                <a:gd name="connsiteY757" fmla="*/ 235288 h 466759"/>
                <a:gd name="connsiteX758" fmla="*/ 34657 w 285683"/>
                <a:gd name="connsiteY758" fmla="*/ 235605 h 466759"/>
                <a:gd name="connsiteX759" fmla="*/ 32273 w 285683"/>
                <a:gd name="connsiteY759" fmla="*/ 239739 h 466759"/>
                <a:gd name="connsiteX760" fmla="*/ 30206 w 285683"/>
                <a:gd name="connsiteY760" fmla="*/ 241011 h 466759"/>
                <a:gd name="connsiteX761" fmla="*/ 27980 w 285683"/>
                <a:gd name="connsiteY761" fmla="*/ 240693 h 466759"/>
                <a:gd name="connsiteX762" fmla="*/ 26867 w 285683"/>
                <a:gd name="connsiteY762" fmla="*/ 239262 h 466759"/>
                <a:gd name="connsiteX763" fmla="*/ 22257 w 285683"/>
                <a:gd name="connsiteY763" fmla="*/ 241806 h 466759"/>
                <a:gd name="connsiteX764" fmla="*/ 21621 w 285683"/>
                <a:gd name="connsiteY764" fmla="*/ 242760 h 466759"/>
                <a:gd name="connsiteX765" fmla="*/ 20349 w 285683"/>
                <a:gd name="connsiteY765" fmla="*/ 246734 h 466759"/>
                <a:gd name="connsiteX766" fmla="*/ 20349 w 285683"/>
                <a:gd name="connsiteY766" fmla="*/ 247847 h 466759"/>
                <a:gd name="connsiteX767" fmla="*/ 18759 w 285683"/>
                <a:gd name="connsiteY767" fmla="*/ 249914 h 466759"/>
                <a:gd name="connsiteX768" fmla="*/ 17329 w 285683"/>
                <a:gd name="connsiteY768" fmla="*/ 252139 h 466759"/>
                <a:gd name="connsiteX769" fmla="*/ 15739 w 285683"/>
                <a:gd name="connsiteY769" fmla="*/ 253093 h 466759"/>
                <a:gd name="connsiteX770" fmla="*/ 13354 w 285683"/>
                <a:gd name="connsiteY770" fmla="*/ 253729 h 466759"/>
                <a:gd name="connsiteX771" fmla="*/ 11923 w 285683"/>
                <a:gd name="connsiteY771" fmla="*/ 254365 h 466759"/>
                <a:gd name="connsiteX772" fmla="*/ 10175 w 285683"/>
                <a:gd name="connsiteY772" fmla="*/ 254047 h 466759"/>
                <a:gd name="connsiteX773" fmla="*/ 7949 w 285683"/>
                <a:gd name="connsiteY773" fmla="*/ 254047 h 466759"/>
                <a:gd name="connsiteX774" fmla="*/ 6836 w 285683"/>
                <a:gd name="connsiteY774" fmla="*/ 254842 h 466759"/>
                <a:gd name="connsiteX775" fmla="*/ 6836 w 285683"/>
                <a:gd name="connsiteY775" fmla="*/ 255478 h 466759"/>
                <a:gd name="connsiteX776" fmla="*/ 7472 w 285683"/>
                <a:gd name="connsiteY776" fmla="*/ 256114 h 466759"/>
                <a:gd name="connsiteX777" fmla="*/ 9380 w 285683"/>
                <a:gd name="connsiteY777" fmla="*/ 257226 h 466759"/>
                <a:gd name="connsiteX778" fmla="*/ 11446 w 285683"/>
                <a:gd name="connsiteY778" fmla="*/ 258181 h 466759"/>
                <a:gd name="connsiteX779" fmla="*/ 11446 w 285683"/>
                <a:gd name="connsiteY779" fmla="*/ 258975 h 466759"/>
                <a:gd name="connsiteX780" fmla="*/ 10016 w 285683"/>
                <a:gd name="connsiteY780" fmla="*/ 259929 h 466759"/>
                <a:gd name="connsiteX781" fmla="*/ 2862 w 285683"/>
                <a:gd name="connsiteY781" fmla="*/ 262314 h 466759"/>
                <a:gd name="connsiteX782" fmla="*/ 795 w 285683"/>
                <a:gd name="connsiteY782" fmla="*/ 263745 h 466759"/>
                <a:gd name="connsiteX783" fmla="*/ 0 w 285683"/>
                <a:gd name="connsiteY783" fmla="*/ 264698 h 466759"/>
                <a:gd name="connsiteX784" fmla="*/ 795 w 285683"/>
                <a:gd name="connsiteY784" fmla="*/ 266288 h 466759"/>
                <a:gd name="connsiteX785" fmla="*/ 6518 w 285683"/>
                <a:gd name="connsiteY785" fmla="*/ 270899 h 466759"/>
                <a:gd name="connsiteX786" fmla="*/ 7472 w 285683"/>
                <a:gd name="connsiteY786" fmla="*/ 271375 h 466759"/>
                <a:gd name="connsiteX787" fmla="*/ 8267 w 285683"/>
                <a:gd name="connsiteY787" fmla="*/ 274078 h 466759"/>
                <a:gd name="connsiteX788" fmla="*/ 13354 w 285683"/>
                <a:gd name="connsiteY788" fmla="*/ 275191 h 466759"/>
                <a:gd name="connsiteX789" fmla="*/ 15421 w 285683"/>
                <a:gd name="connsiteY789" fmla="*/ 276940 h 466759"/>
                <a:gd name="connsiteX790" fmla="*/ 17170 w 285683"/>
                <a:gd name="connsiteY790" fmla="*/ 277417 h 466759"/>
                <a:gd name="connsiteX791" fmla="*/ 20985 w 285683"/>
                <a:gd name="connsiteY791" fmla="*/ 277417 h 466759"/>
                <a:gd name="connsiteX792" fmla="*/ 22575 w 285683"/>
                <a:gd name="connsiteY792" fmla="*/ 277894 h 466759"/>
                <a:gd name="connsiteX793" fmla="*/ 23529 w 285683"/>
                <a:gd name="connsiteY793" fmla="*/ 277417 h 466759"/>
                <a:gd name="connsiteX794" fmla="*/ 24006 w 285683"/>
                <a:gd name="connsiteY794" fmla="*/ 276463 h 466759"/>
                <a:gd name="connsiteX795" fmla="*/ 27344 w 285683"/>
                <a:gd name="connsiteY795" fmla="*/ 274237 h 466759"/>
                <a:gd name="connsiteX796" fmla="*/ 28457 w 285683"/>
                <a:gd name="connsiteY796" fmla="*/ 273283 h 466759"/>
                <a:gd name="connsiteX797" fmla="*/ 27821 w 285683"/>
                <a:gd name="connsiteY797" fmla="*/ 271852 h 466759"/>
                <a:gd name="connsiteX798" fmla="*/ 27185 w 285683"/>
                <a:gd name="connsiteY798" fmla="*/ 270740 h 466759"/>
                <a:gd name="connsiteX799" fmla="*/ 29093 w 285683"/>
                <a:gd name="connsiteY799" fmla="*/ 268673 h 466759"/>
                <a:gd name="connsiteX800" fmla="*/ 31478 w 285683"/>
                <a:gd name="connsiteY800" fmla="*/ 266606 h 466759"/>
                <a:gd name="connsiteX801" fmla="*/ 32750 w 285683"/>
                <a:gd name="connsiteY801" fmla="*/ 266606 h 466759"/>
                <a:gd name="connsiteX802" fmla="*/ 34816 w 285683"/>
                <a:gd name="connsiteY802" fmla="*/ 267878 h 466759"/>
                <a:gd name="connsiteX803" fmla="*/ 36565 w 285683"/>
                <a:gd name="connsiteY803" fmla="*/ 269627 h 466759"/>
                <a:gd name="connsiteX804" fmla="*/ 36565 w 285683"/>
                <a:gd name="connsiteY804" fmla="*/ 271058 h 466759"/>
                <a:gd name="connsiteX805" fmla="*/ 37042 w 285683"/>
                <a:gd name="connsiteY805" fmla="*/ 272012 h 466759"/>
                <a:gd name="connsiteX806" fmla="*/ 38632 w 285683"/>
                <a:gd name="connsiteY806" fmla="*/ 274078 h 466759"/>
                <a:gd name="connsiteX807" fmla="*/ 39586 w 285683"/>
                <a:gd name="connsiteY807" fmla="*/ 274873 h 466759"/>
                <a:gd name="connsiteX808" fmla="*/ 42447 w 285683"/>
                <a:gd name="connsiteY808" fmla="*/ 275350 h 466759"/>
                <a:gd name="connsiteX809" fmla="*/ 43083 w 285683"/>
                <a:gd name="connsiteY809" fmla="*/ 276145 h 466759"/>
                <a:gd name="connsiteX810" fmla="*/ 42606 w 285683"/>
                <a:gd name="connsiteY810" fmla="*/ 279324 h 466759"/>
                <a:gd name="connsiteX811" fmla="*/ 43083 w 285683"/>
                <a:gd name="connsiteY811" fmla="*/ 280278 h 466759"/>
                <a:gd name="connsiteX812" fmla="*/ 45945 w 285683"/>
                <a:gd name="connsiteY812" fmla="*/ 280278 h 466759"/>
                <a:gd name="connsiteX813" fmla="*/ 48965 w 285683"/>
                <a:gd name="connsiteY813" fmla="*/ 280119 h 466759"/>
                <a:gd name="connsiteX814" fmla="*/ 50078 w 285683"/>
                <a:gd name="connsiteY814" fmla="*/ 280119 h 466759"/>
                <a:gd name="connsiteX815" fmla="*/ 51191 w 285683"/>
                <a:gd name="connsiteY815" fmla="*/ 279642 h 466759"/>
                <a:gd name="connsiteX816" fmla="*/ 52940 w 285683"/>
                <a:gd name="connsiteY816" fmla="*/ 279007 h 466759"/>
                <a:gd name="connsiteX817" fmla="*/ 55324 w 285683"/>
                <a:gd name="connsiteY817" fmla="*/ 279324 h 466759"/>
                <a:gd name="connsiteX818" fmla="*/ 58186 w 285683"/>
                <a:gd name="connsiteY818" fmla="*/ 280437 h 466759"/>
                <a:gd name="connsiteX819" fmla="*/ 61048 w 285683"/>
                <a:gd name="connsiteY819" fmla="*/ 280755 h 466759"/>
                <a:gd name="connsiteX820" fmla="*/ 63432 w 285683"/>
                <a:gd name="connsiteY820" fmla="*/ 279324 h 466759"/>
                <a:gd name="connsiteX821" fmla="*/ 65181 w 285683"/>
                <a:gd name="connsiteY821" fmla="*/ 276622 h 466759"/>
                <a:gd name="connsiteX822" fmla="*/ 65817 w 285683"/>
                <a:gd name="connsiteY822" fmla="*/ 274873 h 466759"/>
                <a:gd name="connsiteX823" fmla="*/ 66612 w 285683"/>
                <a:gd name="connsiteY823" fmla="*/ 273442 h 466759"/>
                <a:gd name="connsiteX824" fmla="*/ 69950 w 285683"/>
                <a:gd name="connsiteY824" fmla="*/ 273124 h 466759"/>
                <a:gd name="connsiteX825" fmla="*/ 72812 w 285683"/>
                <a:gd name="connsiteY825" fmla="*/ 272012 h 466759"/>
                <a:gd name="connsiteX826" fmla="*/ 74243 w 285683"/>
                <a:gd name="connsiteY826" fmla="*/ 268196 h 466759"/>
                <a:gd name="connsiteX827" fmla="*/ 196656 w 285683"/>
                <a:gd name="connsiteY827" fmla="*/ 406666 h 466759"/>
                <a:gd name="connsiteX828" fmla="*/ 194589 w 285683"/>
                <a:gd name="connsiteY828" fmla="*/ 408097 h 466759"/>
                <a:gd name="connsiteX829" fmla="*/ 190933 w 285683"/>
                <a:gd name="connsiteY829" fmla="*/ 409210 h 466759"/>
                <a:gd name="connsiteX830" fmla="*/ 189502 w 285683"/>
                <a:gd name="connsiteY830" fmla="*/ 410640 h 466759"/>
                <a:gd name="connsiteX831" fmla="*/ 190933 w 285683"/>
                <a:gd name="connsiteY831" fmla="*/ 410640 h 466759"/>
                <a:gd name="connsiteX832" fmla="*/ 196974 w 285683"/>
                <a:gd name="connsiteY832" fmla="*/ 413502 h 466759"/>
                <a:gd name="connsiteX833" fmla="*/ 198564 w 285683"/>
                <a:gd name="connsiteY833" fmla="*/ 413502 h 466759"/>
                <a:gd name="connsiteX834" fmla="*/ 200153 w 285683"/>
                <a:gd name="connsiteY834" fmla="*/ 413025 h 466759"/>
                <a:gd name="connsiteX835" fmla="*/ 200789 w 285683"/>
                <a:gd name="connsiteY835" fmla="*/ 412389 h 466759"/>
                <a:gd name="connsiteX836" fmla="*/ 201584 w 285683"/>
                <a:gd name="connsiteY836" fmla="*/ 410799 h 466759"/>
                <a:gd name="connsiteX837" fmla="*/ 203969 w 285683"/>
                <a:gd name="connsiteY837" fmla="*/ 409527 h 466759"/>
                <a:gd name="connsiteX838" fmla="*/ 201743 w 285683"/>
                <a:gd name="connsiteY838" fmla="*/ 407779 h 466759"/>
                <a:gd name="connsiteX839" fmla="*/ 196974 w 285683"/>
                <a:gd name="connsiteY839" fmla="*/ 406348 h 466759"/>
                <a:gd name="connsiteX840" fmla="*/ 62319 w 285683"/>
                <a:gd name="connsiteY840" fmla="*/ 210487 h 466759"/>
                <a:gd name="connsiteX841" fmla="*/ 62955 w 285683"/>
                <a:gd name="connsiteY841" fmla="*/ 210010 h 466759"/>
                <a:gd name="connsiteX842" fmla="*/ 67884 w 285683"/>
                <a:gd name="connsiteY842" fmla="*/ 202220 h 466759"/>
                <a:gd name="connsiteX843" fmla="*/ 69950 w 285683"/>
                <a:gd name="connsiteY843" fmla="*/ 197610 h 466759"/>
                <a:gd name="connsiteX844" fmla="*/ 68838 w 285683"/>
                <a:gd name="connsiteY844" fmla="*/ 197610 h 466759"/>
                <a:gd name="connsiteX845" fmla="*/ 67725 w 285683"/>
                <a:gd name="connsiteY845" fmla="*/ 197928 h 466759"/>
                <a:gd name="connsiteX846" fmla="*/ 63750 w 285683"/>
                <a:gd name="connsiteY846" fmla="*/ 200471 h 466759"/>
                <a:gd name="connsiteX847" fmla="*/ 62796 w 285683"/>
                <a:gd name="connsiteY847" fmla="*/ 202061 h 466759"/>
                <a:gd name="connsiteX848" fmla="*/ 62796 w 285683"/>
                <a:gd name="connsiteY848" fmla="*/ 202538 h 466759"/>
                <a:gd name="connsiteX849" fmla="*/ 64545 w 285683"/>
                <a:gd name="connsiteY849" fmla="*/ 203174 h 466759"/>
                <a:gd name="connsiteX850" fmla="*/ 60889 w 285683"/>
                <a:gd name="connsiteY850" fmla="*/ 205082 h 466759"/>
                <a:gd name="connsiteX851" fmla="*/ 59935 w 285683"/>
                <a:gd name="connsiteY851" fmla="*/ 206354 h 466759"/>
                <a:gd name="connsiteX852" fmla="*/ 59935 w 285683"/>
                <a:gd name="connsiteY852" fmla="*/ 208261 h 466759"/>
                <a:gd name="connsiteX853" fmla="*/ 60253 w 285683"/>
                <a:gd name="connsiteY853" fmla="*/ 209215 h 466759"/>
                <a:gd name="connsiteX854" fmla="*/ 60730 w 285683"/>
                <a:gd name="connsiteY854" fmla="*/ 209851 h 466759"/>
                <a:gd name="connsiteX855" fmla="*/ 62160 w 285683"/>
                <a:gd name="connsiteY855" fmla="*/ 209851 h 466759"/>
                <a:gd name="connsiteX856" fmla="*/ 107469 w 285683"/>
                <a:gd name="connsiteY856" fmla="*/ 314459 h 466759"/>
                <a:gd name="connsiteX857" fmla="*/ 108741 w 285683"/>
                <a:gd name="connsiteY857" fmla="*/ 316207 h 466759"/>
                <a:gd name="connsiteX858" fmla="*/ 111444 w 285683"/>
                <a:gd name="connsiteY858" fmla="*/ 314777 h 466759"/>
                <a:gd name="connsiteX859" fmla="*/ 113669 w 285683"/>
                <a:gd name="connsiteY859" fmla="*/ 313028 h 466759"/>
                <a:gd name="connsiteX860" fmla="*/ 117008 w 285683"/>
                <a:gd name="connsiteY860" fmla="*/ 311279 h 466759"/>
                <a:gd name="connsiteX861" fmla="*/ 117962 w 285683"/>
                <a:gd name="connsiteY861" fmla="*/ 309689 h 466759"/>
                <a:gd name="connsiteX862" fmla="*/ 114941 w 285683"/>
                <a:gd name="connsiteY862" fmla="*/ 309689 h 466759"/>
                <a:gd name="connsiteX863" fmla="*/ 113669 w 285683"/>
                <a:gd name="connsiteY863" fmla="*/ 309053 h 466759"/>
                <a:gd name="connsiteX864" fmla="*/ 110331 w 285683"/>
                <a:gd name="connsiteY864" fmla="*/ 305238 h 466759"/>
                <a:gd name="connsiteX865" fmla="*/ 106197 w 285683"/>
                <a:gd name="connsiteY865" fmla="*/ 305238 h 466759"/>
                <a:gd name="connsiteX866" fmla="*/ 103177 w 285683"/>
                <a:gd name="connsiteY866" fmla="*/ 306510 h 466759"/>
                <a:gd name="connsiteX867" fmla="*/ 103654 w 285683"/>
                <a:gd name="connsiteY867" fmla="*/ 311438 h 466759"/>
                <a:gd name="connsiteX868" fmla="*/ 106038 w 285683"/>
                <a:gd name="connsiteY868" fmla="*/ 314777 h 466759"/>
                <a:gd name="connsiteX869" fmla="*/ 107628 w 285683"/>
                <a:gd name="connsiteY869" fmla="*/ 314777 h 466759"/>
                <a:gd name="connsiteX870" fmla="*/ 82828 w 285683"/>
                <a:gd name="connsiteY870" fmla="*/ 224318 h 466759"/>
                <a:gd name="connsiteX871" fmla="*/ 84099 w 285683"/>
                <a:gd name="connsiteY871" fmla="*/ 224636 h 466759"/>
                <a:gd name="connsiteX872" fmla="*/ 87756 w 285683"/>
                <a:gd name="connsiteY872" fmla="*/ 224636 h 466759"/>
                <a:gd name="connsiteX873" fmla="*/ 88074 w 285683"/>
                <a:gd name="connsiteY873" fmla="*/ 222728 h 466759"/>
                <a:gd name="connsiteX874" fmla="*/ 87756 w 285683"/>
                <a:gd name="connsiteY874" fmla="*/ 219549 h 466759"/>
                <a:gd name="connsiteX875" fmla="*/ 86166 w 285683"/>
                <a:gd name="connsiteY875" fmla="*/ 215892 h 466759"/>
                <a:gd name="connsiteX876" fmla="*/ 85371 w 285683"/>
                <a:gd name="connsiteY876" fmla="*/ 214938 h 466759"/>
                <a:gd name="connsiteX877" fmla="*/ 83463 w 285683"/>
                <a:gd name="connsiteY877" fmla="*/ 213825 h 466759"/>
                <a:gd name="connsiteX878" fmla="*/ 81556 w 285683"/>
                <a:gd name="connsiteY878" fmla="*/ 214144 h 466759"/>
                <a:gd name="connsiteX879" fmla="*/ 80761 w 285683"/>
                <a:gd name="connsiteY879" fmla="*/ 214938 h 466759"/>
                <a:gd name="connsiteX880" fmla="*/ 79966 w 285683"/>
                <a:gd name="connsiteY880" fmla="*/ 215892 h 466759"/>
                <a:gd name="connsiteX881" fmla="*/ 79330 w 285683"/>
                <a:gd name="connsiteY881" fmla="*/ 217800 h 466759"/>
                <a:gd name="connsiteX882" fmla="*/ 81079 w 285683"/>
                <a:gd name="connsiteY882" fmla="*/ 223364 h 466759"/>
                <a:gd name="connsiteX883" fmla="*/ 82669 w 285683"/>
                <a:gd name="connsiteY883" fmla="*/ 224318 h 466759"/>
                <a:gd name="connsiteX884" fmla="*/ 63591 w 285683"/>
                <a:gd name="connsiteY884" fmla="*/ 180758 h 466759"/>
                <a:gd name="connsiteX885" fmla="*/ 61207 w 285683"/>
                <a:gd name="connsiteY885" fmla="*/ 177737 h 466759"/>
                <a:gd name="connsiteX886" fmla="*/ 59140 w 285683"/>
                <a:gd name="connsiteY886" fmla="*/ 176307 h 466759"/>
                <a:gd name="connsiteX887" fmla="*/ 58186 w 285683"/>
                <a:gd name="connsiteY887" fmla="*/ 176307 h 466759"/>
                <a:gd name="connsiteX888" fmla="*/ 56914 w 285683"/>
                <a:gd name="connsiteY888" fmla="*/ 176307 h 466759"/>
                <a:gd name="connsiteX889" fmla="*/ 53894 w 285683"/>
                <a:gd name="connsiteY889" fmla="*/ 177579 h 466759"/>
                <a:gd name="connsiteX890" fmla="*/ 53258 w 285683"/>
                <a:gd name="connsiteY890" fmla="*/ 178055 h 466759"/>
                <a:gd name="connsiteX891" fmla="*/ 52940 w 285683"/>
                <a:gd name="connsiteY891" fmla="*/ 179327 h 466759"/>
                <a:gd name="connsiteX892" fmla="*/ 53258 w 285683"/>
                <a:gd name="connsiteY892" fmla="*/ 179963 h 466759"/>
                <a:gd name="connsiteX893" fmla="*/ 58186 w 285683"/>
                <a:gd name="connsiteY893" fmla="*/ 182507 h 466759"/>
                <a:gd name="connsiteX894" fmla="*/ 56914 w 285683"/>
                <a:gd name="connsiteY894" fmla="*/ 187912 h 466759"/>
                <a:gd name="connsiteX895" fmla="*/ 53576 w 285683"/>
                <a:gd name="connsiteY895" fmla="*/ 188707 h 466759"/>
                <a:gd name="connsiteX896" fmla="*/ 52781 w 285683"/>
                <a:gd name="connsiteY896" fmla="*/ 189502 h 466759"/>
                <a:gd name="connsiteX897" fmla="*/ 53099 w 285683"/>
                <a:gd name="connsiteY897" fmla="*/ 190615 h 466759"/>
                <a:gd name="connsiteX898" fmla="*/ 57073 w 285683"/>
                <a:gd name="connsiteY898" fmla="*/ 190615 h 466759"/>
                <a:gd name="connsiteX899" fmla="*/ 68520 w 285683"/>
                <a:gd name="connsiteY899" fmla="*/ 188548 h 466759"/>
                <a:gd name="connsiteX900" fmla="*/ 68996 w 285683"/>
                <a:gd name="connsiteY900" fmla="*/ 182666 h 466759"/>
                <a:gd name="connsiteX901" fmla="*/ 66771 w 285683"/>
                <a:gd name="connsiteY901" fmla="*/ 181394 h 466759"/>
                <a:gd name="connsiteX902" fmla="*/ 63591 w 285683"/>
                <a:gd name="connsiteY902" fmla="*/ 180917 h 466759"/>
                <a:gd name="connsiteX903" fmla="*/ 31160 w 285683"/>
                <a:gd name="connsiteY903" fmla="*/ 117167 h 466759"/>
                <a:gd name="connsiteX904" fmla="*/ 32273 w 285683"/>
                <a:gd name="connsiteY904" fmla="*/ 117485 h 466759"/>
                <a:gd name="connsiteX905" fmla="*/ 32908 w 285683"/>
                <a:gd name="connsiteY905" fmla="*/ 118280 h 466759"/>
                <a:gd name="connsiteX906" fmla="*/ 33862 w 285683"/>
                <a:gd name="connsiteY906" fmla="*/ 118280 h 466759"/>
                <a:gd name="connsiteX907" fmla="*/ 31955 w 285683"/>
                <a:gd name="connsiteY907" fmla="*/ 119869 h 466759"/>
                <a:gd name="connsiteX908" fmla="*/ 31955 w 285683"/>
                <a:gd name="connsiteY908" fmla="*/ 120505 h 466759"/>
                <a:gd name="connsiteX909" fmla="*/ 33385 w 285683"/>
                <a:gd name="connsiteY909" fmla="*/ 121618 h 466759"/>
                <a:gd name="connsiteX910" fmla="*/ 37360 w 285683"/>
                <a:gd name="connsiteY910" fmla="*/ 123367 h 466759"/>
                <a:gd name="connsiteX911" fmla="*/ 37360 w 285683"/>
                <a:gd name="connsiteY911" fmla="*/ 123685 h 466759"/>
                <a:gd name="connsiteX912" fmla="*/ 35134 w 285683"/>
                <a:gd name="connsiteY912" fmla="*/ 124957 h 466759"/>
                <a:gd name="connsiteX913" fmla="*/ 34816 w 285683"/>
                <a:gd name="connsiteY913" fmla="*/ 126229 h 466759"/>
                <a:gd name="connsiteX914" fmla="*/ 31160 w 285683"/>
                <a:gd name="connsiteY914" fmla="*/ 128295 h 466759"/>
                <a:gd name="connsiteX915" fmla="*/ 33226 w 285683"/>
                <a:gd name="connsiteY915" fmla="*/ 130521 h 466759"/>
                <a:gd name="connsiteX916" fmla="*/ 34021 w 285683"/>
                <a:gd name="connsiteY916" fmla="*/ 130998 h 466759"/>
                <a:gd name="connsiteX917" fmla="*/ 34816 w 285683"/>
                <a:gd name="connsiteY917" fmla="*/ 130998 h 466759"/>
                <a:gd name="connsiteX918" fmla="*/ 36088 w 285683"/>
                <a:gd name="connsiteY918" fmla="*/ 130044 h 466759"/>
                <a:gd name="connsiteX919" fmla="*/ 37678 w 285683"/>
                <a:gd name="connsiteY919" fmla="*/ 127818 h 466759"/>
                <a:gd name="connsiteX920" fmla="*/ 39268 w 285683"/>
                <a:gd name="connsiteY920" fmla="*/ 127818 h 466759"/>
                <a:gd name="connsiteX921" fmla="*/ 42447 w 285683"/>
                <a:gd name="connsiteY921" fmla="*/ 124321 h 466759"/>
                <a:gd name="connsiteX922" fmla="*/ 45468 w 285683"/>
                <a:gd name="connsiteY922" fmla="*/ 123049 h 466759"/>
                <a:gd name="connsiteX923" fmla="*/ 49919 w 285683"/>
                <a:gd name="connsiteY923" fmla="*/ 119710 h 466759"/>
                <a:gd name="connsiteX924" fmla="*/ 50555 w 285683"/>
                <a:gd name="connsiteY924" fmla="*/ 118916 h 466759"/>
                <a:gd name="connsiteX925" fmla="*/ 50555 w 285683"/>
                <a:gd name="connsiteY925" fmla="*/ 117485 h 466759"/>
                <a:gd name="connsiteX926" fmla="*/ 49601 w 285683"/>
                <a:gd name="connsiteY926" fmla="*/ 116849 h 466759"/>
                <a:gd name="connsiteX927" fmla="*/ 46263 w 285683"/>
                <a:gd name="connsiteY927" fmla="*/ 116849 h 466759"/>
                <a:gd name="connsiteX928" fmla="*/ 50078 w 285683"/>
                <a:gd name="connsiteY928" fmla="*/ 114782 h 466759"/>
                <a:gd name="connsiteX929" fmla="*/ 51350 w 285683"/>
                <a:gd name="connsiteY929" fmla="*/ 113033 h 466759"/>
                <a:gd name="connsiteX930" fmla="*/ 52781 w 285683"/>
                <a:gd name="connsiteY930" fmla="*/ 113033 h 466759"/>
                <a:gd name="connsiteX931" fmla="*/ 56437 w 285683"/>
                <a:gd name="connsiteY931" fmla="*/ 105561 h 466759"/>
                <a:gd name="connsiteX932" fmla="*/ 56437 w 285683"/>
                <a:gd name="connsiteY932" fmla="*/ 102541 h 466759"/>
                <a:gd name="connsiteX933" fmla="*/ 55801 w 285683"/>
                <a:gd name="connsiteY933" fmla="*/ 100315 h 466759"/>
                <a:gd name="connsiteX934" fmla="*/ 55324 w 285683"/>
                <a:gd name="connsiteY934" fmla="*/ 99679 h 466759"/>
                <a:gd name="connsiteX935" fmla="*/ 53576 w 285683"/>
                <a:gd name="connsiteY935" fmla="*/ 100315 h 466759"/>
                <a:gd name="connsiteX936" fmla="*/ 46422 w 285683"/>
                <a:gd name="connsiteY936" fmla="*/ 104608 h 466759"/>
                <a:gd name="connsiteX937" fmla="*/ 40698 w 285683"/>
                <a:gd name="connsiteY937" fmla="*/ 107151 h 466759"/>
                <a:gd name="connsiteX938" fmla="*/ 39745 w 285683"/>
                <a:gd name="connsiteY938" fmla="*/ 107946 h 466759"/>
                <a:gd name="connsiteX939" fmla="*/ 39427 w 285683"/>
                <a:gd name="connsiteY939" fmla="*/ 108741 h 466759"/>
                <a:gd name="connsiteX940" fmla="*/ 41175 w 285683"/>
                <a:gd name="connsiteY940" fmla="*/ 112397 h 466759"/>
                <a:gd name="connsiteX941" fmla="*/ 41175 w 285683"/>
                <a:gd name="connsiteY941" fmla="*/ 112715 h 466759"/>
                <a:gd name="connsiteX942" fmla="*/ 38632 w 285683"/>
                <a:gd name="connsiteY942" fmla="*/ 112397 h 466759"/>
                <a:gd name="connsiteX943" fmla="*/ 36565 w 285683"/>
                <a:gd name="connsiteY943" fmla="*/ 113033 h 466759"/>
                <a:gd name="connsiteX944" fmla="*/ 34816 w 285683"/>
                <a:gd name="connsiteY944" fmla="*/ 111603 h 466759"/>
                <a:gd name="connsiteX945" fmla="*/ 33067 w 285683"/>
                <a:gd name="connsiteY945" fmla="*/ 111126 h 466759"/>
                <a:gd name="connsiteX946" fmla="*/ 32590 w 285683"/>
                <a:gd name="connsiteY946" fmla="*/ 111444 h 466759"/>
                <a:gd name="connsiteX947" fmla="*/ 32114 w 285683"/>
                <a:gd name="connsiteY947" fmla="*/ 112238 h 466759"/>
                <a:gd name="connsiteX948" fmla="*/ 31001 w 285683"/>
                <a:gd name="connsiteY948" fmla="*/ 113033 h 466759"/>
                <a:gd name="connsiteX949" fmla="*/ 30683 w 285683"/>
                <a:gd name="connsiteY949" fmla="*/ 114941 h 466759"/>
                <a:gd name="connsiteX950" fmla="*/ 30683 w 285683"/>
                <a:gd name="connsiteY950" fmla="*/ 116690 h 466759"/>
                <a:gd name="connsiteX951" fmla="*/ 31160 w 285683"/>
                <a:gd name="connsiteY951" fmla="*/ 117326 h 466759"/>
                <a:gd name="connsiteX952" fmla="*/ 21462 w 285683"/>
                <a:gd name="connsiteY952" fmla="*/ 153891 h 466759"/>
                <a:gd name="connsiteX953" fmla="*/ 22416 w 285683"/>
                <a:gd name="connsiteY953" fmla="*/ 156434 h 466759"/>
                <a:gd name="connsiteX954" fmla="*/ 23370 w 285683"/>
                <a:gd name="connsiteY954" fmla="*/ 157070 h 466759"/>
                <a:gd name="connsiteX955" fmla="*/ 24960 w 285683"/>
                <a:gd name="connsiteY955" fmla="*/ 157070 h 466759"/>
                <a:gd name="connsiteX956" fmla="*/ 26231 w 285683"/>
                <a:gd name="connsiteY956" fmla="*/ 157070 h 466759"/>
                <a:gd name="connsiteX957" fmla="*/ 26231 w 285683"/>
                <a:gd name="connsiteY957" fmla="*/ 156593 h 466759"/>
                <a:gd name="connsiteX958" fmla="*/ 25754 w 285683"/>
                <a:gd name="connsiteY958" fmla="*/ 146419 h 466759"/>
                <a:gd name="connsiteX959" fmla="*/ 24960 w 285683"/>
                <a:gd name="connsiteY959" fmla="*/ 145942 h 466759"/>
                <a:gd name="connsiteX960" fmla="*/ 21621 w 285683"/>
                <a:gd name="connsiteY960" fmla="*/ 145942 h 466759"/>
                <a:gd name="connsiteX961" fmla="*/ 21621 w 285683"/>
                <a:gd name="connsiteY961" fmla="*/ 149439 h 466759"/>
                <a:gd name="connsiteX962" fmla="*/ 21144 w 285683"/>
                <a:gd name="connsiteY962" fmla="*/ 152301 h 466759"/>
                <a:gd name="connsiteX963" fmla="*/ 21144 w 285683"/>
                <a:gd name="connsiteY963" fmla="*/ 153891 h 466759"/>
                <a:gd name="connsiteX964" fmla="*/ 18918 w 285683"/>
                <a:gd name="connsiteY964" fmla="*/ 163747 h 466759"/>
                <a:gd name="connsiteX965" fmla="*/ 21462 w 285683"/>
                <a:gd name="connsiteY965" fmla="*/ 163111 h 466759"/>
                <a:gd name="connsiteX966" fmla="*/ 21939 w 285683"/>
                <a:gd name="connsiteY966" fmla="*/ 162317 h 466759"/>
                <a:gd name="connsiteX967" fmla="*/ 21939 w 285683"/>
                <a:gd name="connsiteY967" fmla="*/ 161681 h 466759"/>
                <a:gd name="connsiteX968" fmla="*/ 20349 w 285683"/>
                <a:gd name="connsiteY968" fmla="*/ 160886 h 466759"/>
                <a:gd name="connsiteX969" fmla="*/ 18441 w 285683"/>
                <a:gd name="connsiteY969" fmla="*/ 161363 h 466759"/>
                <a:gd name="connsiteX970" fmla="*/ 17806 w 285683"/>
                <a:gd name="connsiteY970" fmla="*/ 162794 h 466759"/>
                <a:gd name="connsiteX971" fmla="*/ 17806 w 285683"/>
                <a:gd name="connsiteY971" fmla="*/ 163271 h 466759"/>
                <a:gd name="connsiteX972" fmla="*/ 18918 w 285683"/>
                <a:gd name="connsiteY972" fmla="*/ 163588 h 466759"/>
                <a:gd name="connsiteX973" fmla="*/ 24165 w 285683"/>
                <a:gd name="connsiteY973" fmla="*/ 139742 h 466759"/>
                <a:gd name="connsiteX974" fmla="*/ 28139 w 285683"/>
                <a:gd name="connsiteY974" fmla="*/ 139742 h 466759"/>
                <a:gd name="connsiteX975" fmla="*/ 30683 w 285683"/>
                <a:gd name="connsiteY975" fmla="*/ 135926 h 466759"/>
                <a:gd name="connsiteX976" fmla="*/ 27503 w 285683"/>
                <a:gd name="connsiteY976" fmla="*/ 133542 h 466759"/>
                <a:gd name="connsiteX977" fmla="*/ 25595 w 285683"/>
                <a:gd name="connsiteY977" fmla="*/ 134654 h 466759"/>
                <a:gd name="connsiteX978" fmla="*/ 24006 w 285683"/>
                <a:gd name="connsiteY978" fmla="*/ 134654 h 466759"/>
                <a:gd name="connsiteX979" fmla="*/ 22098 w 285683"/>
                <a:gd name="connsiteY979" fmla="*/ 135131 h 466759"/>
                <a:gd name="connsiteX980" fmla="*/ 20667 w 285683"/>
                <a:gd name="connsiteY980" fmla="*/ 134654 h 466759"/>
                <a:gd name="connsiteX981" fmla="*/ 19872 w 285683"/>
                <a:gd name="connsiteY981" fmla="*/ 134654 h 466759"/>
                <a:gd name="connsiteX982" fmla="*/ 19077 w 285683"/>
                <a:gd name="connsiteY982" fmla="*/ 135449 h 466759"/>
                <a:gd name="connsiteX983" fmla="*/ 18600 w 285683"/>
                <a:gd name="connsiteY983" fmla="*/ 136244 h 466759"/>
                <a:gd name="connsiteX984" fmla="*/ 18600 w 285683"/>
                <a:gd name="connsiteY984" fmla="*/ 136880 h 466759"/>
                <a:gd name="connsiteX985" fmla="*/ 24165 w 285683"/>
                <a:gd name="connsiteY985" fmla="*/ 139742 h 466759"/>
                <a:gd name="connsiteX986" fmla="*/ 162158 w 285683"/>
                <a:gd name="connsiteY986" fmla="*/ 454677 h 466759"/>
                <a:gd name="connsiteX987" fmla="*/ 161204 w 285683"/>
                <a:gd name="connsiteY987" fmla="*/ 457062 h 466759"/>
                <a:gd name="connsiteX988" fmla="*/ 158501 w 285683"/>
                <a:gd name="connsiteY988" fmla="*/ 456267 h 466759"/>
                <a:gd name="connsiteX989" fmla="*/ 158501 w 285683"/>
                <a:gd name="connsiteY989" fmla="*/ 455631 h 466759"/>
                <a:gd name="connsiteX990" fmla="*/ 161204 w 285683"/>
                <a:gd name="connsiteY990" fmla="*/ 454200 h 466759"/>
                <a:gd name="connsiteX991" fmla="*/ 161840 w 285683"/>
                <a:gd name="connsiteY991" fmla="*/ 454200 h 466759"/>
                <a:gd name="connsiteX992" fmla="*/ 162158 w 285683"/>
                <a:gd name="connsiteY992" fmla="*/ 454677 h 466759"/>
                <a:gd name="connsiteX993" fmla="*/ 176307 w 285683"/>
                <a:gd name="connsiteY993" fmla="*/ 464375 h 466759"/>
                <a:gd name="connsiteX994" fmla="*/ 176625 w 285683"/>
                <a:gd name="connsiteY994" fmla="*/ 466283 h 466759"/>
                <a:gd name="connsiteX995" fmla="*/ 175353 w 285683"/>
                <a:gd name="connsiteY995" fmla="*/ 466760 h 466759"/>
                <a:gd name="connsiteX996" fmla="*/ 174240 w 285683"/>
                <a:gd name="connsiteY996" fmla="*/ 466124 h 466759"/>
                <a:gd name="connsiteX997" fmla="*/ 172173 w 285683"/>
                <a:gd name="connsiteY997" fmla="*/ 466124 h 466759"/>
                <a:gd name="connsiteX998" fmla="*/ 170107 w 285683"/>
                <a:gd name="connsiteY998" fmla="*/ 466601 h 466759"/>
                <a:gd name="connsiteX999" fmla="*/ 170583 w 285683"/>
                <a:gd name="connsiteY999" fmla="*/ 463262 h 466759"/>
                <a:gd name="connsiteX1000" fmla="*/ 174558 w 285683"/>
                <a:gd name="connsiteY1000" fmla="*/ 463739 h 466759"/>
                <a:gd name="connsiteX1001" fmla="*/ 176307 w 285683"/>
                <a:gd name="connsiteY1001" fmla="*/ 464693 h 466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</a:cxnLst>
              <a:rect l="l" t="t" r="r" b="b"/>
              <a:pathLst>
                <a:path w="285683" h="466759">
                  <a:moveTo>
                    <a:pt x="52145" y="163588"/>
                  </a:moveTo>
                  <a:lnTo>
                    <a:pt x="53258" y="163588"/>
                  </a:lnTo>
                  <a:cubicBezTo>
                    <a:pt x="53258" y="163588"/>
                    <a:pt x="54053" y="163111"/>
                    <a:pt x="54053" y="163111"/>
                  </a:cubicBezTo>
                  <a:lnTo>
                    <a:pt x="54529" y="162317"/>
                  </a:lnTo>
                  <a:lnTo>
                    <a:pt x="54529" y="161363"/>
                  </a:lnTo>
                  <a:cubicBezTo>
                    <a:pt x="54529" y="161363"/>
                    <a:pt x="54053" y="160409"/>
                    <a:pt x="54053" y="160409"/>
                  </a:cubicBezTo>
                  <a:lnTo>
                    <a:pt x="52781" y="159614"/>
                  </a:lnTo>
                  <a:lnTo>
                    <a:pt x="49601" y="160886"/>
                  </a:lnTo>
                  <a:lnTo>
                    <a:pt x="51032" y="162794"/>
                  </a:lnTo>
                  <a:lnTo>
                    <a:pt x="52145" y="163429"/>
                  </a:lnTo>
                  <a:close/>
                  <a:moveTo>
                    <a:pt x="140219" y="87597"/>
                  </a:moveTo>
                  <a:lnTo>
                    <a:pt x="141808" y="87597"/>
                  </a:lnTo>
                  <a:cubicBezTo>
                    <a:pt x="141808" y="87597"/>
                    <a:pt x="143398" y="87120"/>
                    <a:pt x="143398" y="87120"/>
                  </a:cubicBezTo>
                  <a:lnTo>
                    <a:pt x="143398" y="86802"/>
                  </a:lnTo>
                  <a:cubicBezTo>
                    <a:pt x="143398" y="86802"/>
                    <a:pt x="142126" y="86325"/>
                    <a:pt x="142126" y="86325"/>
                  </a:cubicBezTo>
                  <a:lnTo>
                    <a:pt x="141808" y="85848"/>
                  </a:lnTo>
                  <a:lnTo>
                    <a:pt x="141808" y="84576"/>
                  </a:lnTo>
                  <a:cubicBezTo>
                    <a:pt x="141808" y="84576"/>
                    <a:pt x="140378" y="82510"/>
                    <a:pt x="140378" y="82510"/>
                  </a:cubicBezTo>
                  <a:lnTo>
                    <a:pt x="137993" y="81874"/>
                  </a:lnTo>
                  <a:lnTo>
                    <a:pt x="136880" y="82192"/>
                  </a:lnTo>
                  <a:lnTo>
                    <a:pt x="136880" y="83304"/>
                  </a:lnTo>
                  <a:cubicBezTo>
                    <a:pt x="136880" y="83304"/>
                    <a:pt x="137675" y="85053"/>
                    <a:pt x="137675" y="85053"/>
                  </a:cubicBezTo>
                  <a:lnTo>
                    <a:pt x="140219" y="87438"/>
                  </a:lnTo>
                  <a:close/>
                  <a:moveTo>
                    <a:pt x="53258" y="134018"/>
                  </a:moveTo>
                  <a:lnTo>
                    <a:pt x="51827" y="134018"/>
                  </a:lnTo>
                  <a:cubicBezTo>
                    <a:pt x="51827" y="134018"/>
                    <a:pt x="51191" y="136880"/>
                    <a:pt x="51191" y="136880"/>
                  </a:cubicBezTo>
                  <a:lnTo>
                    <a:pt x="44355" y="138629"/>
                  </a:lnTo>
                  <a:lnTo>
                    <a:pt x="44355" y="139106"/>
                  </a:lnTo>
                  <a:cubicBezTo>
                    <a:pt x="44355" y="139106"/>
                    <a:pt x="45309" y="140378"/>
                    <a:pt x="45309" y="140378"/>
                  </a:cubicBezTo>
                  <a:lnTo>
                    <a:pt x="45309" y="141013"/>
                  </a:lnTo>
                  <a:cubicBezTo>
                    <a:pt x="45309" y="141013"/>
                    <a:pt x="44673" y="141650"/>
                    <a:pt x="44673" y="141650"/>
                  </a:cubicBezTo>
                  <a:lnTo>
                    <a:pt x="43560" y="141967"/>
                  </a:lnTo>
                  <a:lnTo>
                    <a:pt x="41811" y="141490"/>
                  </a:lnTo>
                  <a:lnTo>
                    <a:pt x="40380" y="143080"/>
                  </a:lnTo>
                  <a:lnTo>
                    <a:pt x="40062" y="143716"/>
                  </a:lnTo>
                  <a:lnTo>
                    <a:pt x="40698" y="144988"/>
                  </a:lnTo>
                  <a:lnTo>
                    <a:pt x="42606" y="147055"/>
                  </a:lnTo>
                  <a:lnTo>
                    <a:pt x="49283" y="148485"/>
                  </a:lnTo>
                  <a:lnTo>
                    <a:pt x="51509" y="152142"/>
                  </a:lnTo>
                  <a:lnTo>
                    <a:pt x="52622" y="153573"/>
                  </a:lnTo>
                  <a:lnTo>
                    <a:pt x="54212" y="154368"/>
                  </a:lnTo>
                  <a:lnTo>
                    <a:pt x="57232" y="154368"/>
                  </a:lnTo>
                  <a:cubicBezTo>
                    <a:pt x="57232" y="154368"/>
                    <a:pt x="60889" y="153732"/>
                    <a:pt x="60889" y="153732"/>
                  </a:cubicBezTo>
                  <a:lnTo>
                    <a:pt x="61525" y="159932"/>
                  </a:lnTo>
                  <a:lnTo>
                    <a:pt x="62319" y="160250"/>
                  </a:lnTo>
                  <a:lnTo>
                    <a:pt x="63432" y="160250"/>
                  </a:lnTo>
                  <a:cubicBezTo>
                    <a:pt x="63432" y="160250"/>
                    <a:pt x="64386" y="159455"/>
                    <a:pt x="64386" y="159455"/>
                  </a:cubicBezTo>
                  <a:lnTo>
                    <a:pt x="67725" y="155957"/>
                  </a:lnTo>
                  <a:lnTo>
                    <a:pt x="70586" y="153891"/>
                  </a:lnTo>
                  <a:lnTo>
                    <a:pt x="71381" y="152778"/>
                  </a:lnTo>
                  <a:lnTo>
                    <a:pt x="71381" y="151665"/>
                  </a:lnTo>
                  <a:cubicBezTo>
                    <a:pt x="71381" y="151665"/>
                    <a:pt x="70268" y="151029"/>
                    <a:pt x="70268" y="151029"/>
                  </a:cubicBezTo>
                  <a:lnTo>
                    <a:pt x="65340" y="151029"/>
                  </a:lnTo>
                  <a:cubicBezTo>
                    <a:pt x="65340" y="151029"/>
                    <a:pt x="59935" y="150393"/>
                    <a:pt x="59935" y="150393"/>
                  </a:cubicBezTo>
                  <a:lnTo>
                    <a:pt x="59140" y="149598"/>
                  </a:lnTo>
                  <a:lnTo>
                    <a:pt x="57868" y="149122"/>
                  </a:lnTo>
                  <a:lnTo>
                    <a:pt x="57868" y="147532"/>
                  </a:lnTo>
                  <a:cubicBezTo>
                    <a:pt x="57868" y="147532"/>
                    <a:pt x="57073" y="145306"/>
                    <a:pt x="57073" y="145306"/>
                  </a:cubicBezTo>
                  <a:lnTo>
                    <a:pt x="57550" y="143239"/>
                  </a:lnTo>
                  <a:lnTo>
                    <a:pt x="57550" y="141490"/>
                  </a:lnTo>
                  <a:cubicBezTo>
                    <a:pt x="57550" y="141490"/>
                    <a:pt x="56914" y="138152"/>
                    <a:pt x="56914" y="138152"/>
                  </a:cubicBezTo>
                  <a:lnTo>
                    <a:pt x="54529" y="135449"/>
                  </a:lnTo>
                  <a:lnTo>
                    <a:pt x="52781" y="134654"/>
                  </a:lnTo>
                  <a:close/>
                  <a:moveTo>
                    <a:pt x="53258" y="218277"/>
                  </a:moveTo>
                  <a:lnTo>
                    <a:pt x="54688" y="218277"/>
                  </a:lnTo>
                  <a:cubicBezTo>
                    <a:pt x="54688" y="218277"/>
                    <a:pt x="59458" y="216210"/>
                    <a:pt x="59458" y="216210"/>
                  </a:cubicBezTo>
                  <a:lnTo>
                    <a:pt x="60412" y="214620"/>
                  </a:lnTo>
                  <a:lnTo>
                    <a:pt x="60412" y="213507"/>
                  </a:lnTo>
                  <a:cubicBezTo>
                    <a:pt x="60412" y="213507"/>
                    <a:pt x="59299" y="210328"/>
                    <a:pt x="59299" y="210328"/>
                  </a:cubicBezTo>
                  <a:lnTo>
                    <a:pt x="58186" y="205082"/>
                  </a:lnTo>
                  <a:lnTo>
                    <a:pt x="55642" y="206195"/>
                  </a:lnTo>
                  <a:lnTo>
                    <a:pt x="52940" y="208102"/>
                  </a:lnTo>
                  <a:lnTo>
                    <a:pt x="51986" y="207466"/>
                  </a:lnTo>
                  <a:lnTo>
                    <a:pt x="51032" y="207466"/>
                  </a:lnTo>
                  <a:cubicBezTo>
                    <a:pt x="51032" y="207466"/>
                    <a:pt x="49919" y="208261"/>
                    <a:pt x="49919" y="208261"/>
                  </a:cubicBezTo>
                  <a:lnTo>
                    <a:pt x="48965" y="209215"/>
                  </a:lnTo>
                  <a:lnTo>
                    <a:pt x="48488" y="210169"/>
                  </a:lnTo>
                  <a:lnTo>
                    <a:pt x="48488" y="211759"/>
                  </a:lnTo>
                  <a:cubicBezTo>
                    <a:pt x="48488" y="211759"/>
                    <a:pt x="47534" y="214144"/>
                    <a:pt x="47534" y="214144"/>
                  </a:cubicBezTo>
                  <a:lnTo>
                    <a:pt x="47534" y="214779"/>
                  </a:lnTo>
                  <a:cubicBezTo>
                    <a:pt x="47534" y="214779"/>
                    <a:pt x="48806" y="214462"/>
                    <a:pt x="48806" y="214462"/>
                  </a:cubicBezTo>
                  <a:lnTo>
                    <a:pt x="52145" y="211600"/>
                  </a:lnTo>
                  <a:lnTo>
                    <a:pt x="53099" y="211282"/>
                  </a:lnTo>
                  <a:lnTo>
                    <a:pt x="53576" y="211600"/>
                  </a:lnTo>
                  <a:lnTo>
                    <a:pt x="53099" y="213349"/>
                  </a:lnTo>
                  <a:lnTo>
                    <a:pt x="54053" y="215733"/>
                  </a:lnTo>
                  <a:lnTo>
                    <a:pt x="52940" y="217800"/>
                  </a:lnTo>
                  <a:lnTo>
                    <a:pt x="52940" y="218277"/>
                  </a:lnTo>
                  <a:close/>
                  <a:moveTo>
                    <a:pt x="45786" y="175671"/>
                  </a:moveTo>
                  <a:lnTo>
                    <a:pt x="42924" y="178373"/>
                  </a:lnTo>
                  <a:lnTo>
                    <a:pt x="42924" y="179009"/>
                  </a:lnTo>
                  <a:cubicBezTo>
                    <a:pt x="42924" y="179009"/>
                    <a:pt x="44673" y="178850"/>
                    <a:pt x="44673" y="178850"/>
                  </a:cubicBezTo>
                  <a:lnTo>
                    <a:pt x="46899" y="177102"/>
                  </a:lnTo>
                  <a:lnTo>
                    <a:pt x="48170" y="175512"/>
                  </a:lnTo>
                  <a:lnTo>
                    <a:pt x="47534" y="175194"/>
                  </a:lnTo>
                  <a:lnTo>
                    <a:pt x="45627" y="175671"/>
                  </a:lnTo>
                  <a:close/>
                  <a:moveTo>
                    <a:pt x="148962" y="88710"/>
                  </a:moveTo>
                  <a:lnTo>
                    <a:pt x="150075" y="89505"/>
                  </a:lnTo>
                  <a:lnTo>
                    <a:pt x="150393" y="89505"/>
                  </a:lnTo>
                  <a:cubicBezTo>
                    <a:pt x="150393" y="89505"/>
                    <a:pt x="150870" y="86961"/>
                    <a:pt x="150870" y="86961"/>
                  </a:cubicBezTo>
                  <a:lnTo>
                    <a:pt x="151347" y="85848"/>
                  </a:lnTo>
                  <a:lnTo>
                    <a:pt x="150075" y="85530"/>
                  </a:lnTo>
                  <a:lnTo>
                    <a:pt x="147373" y="86007"/>
                  </a:lnTo>
                  <a:lnTo>
                    <a:pt x="149121" y="88710"/>
                  </a:lnTo>
                  <a:close/>
                  <a:moveTo>
                    <a:pt x="204446" y="13672"/>
                  </a:moveTo>
                  <a:lnTo>
                    <a:pt x="204764" y="13036"/>
                  </a:lnTo>
                  <a:lnTo>
                    <a:pt x="204764" y="10334"/>
                  </a:lnTo>
                  <a:cubicBezTo>
                    <a:pt x="204764" y="10334"/>
                    <a:pt x="204287" y="7949"/>
                    <a:pt x="204287" y="7949"/>
                  </a:cubicBezTo>
                  <a:lnTo>
                    <a:pt x="204287" y="7631"/>
                  </a:lnTo>
                  <a:cubicBezTo>
                    <a:pt x="204287" y="7631"/>
                    <a:pt x="205718" y="7631"/>
                    <a:pt x="205718" y="7631"/>
                  </a:cubicBezTo>
                  <a:lnTo>
                    <a:pt x="206036" y="6359"/>
                  </a:lnTo>
                  <a:lnTo>
                    <a:pt x="205559" y="5087"/>
                  </a:lnTo>
                  <a:lnTo>
                    <a:pt x="203015" y="5087"/>
                  </a:lnTo>
                  <a:cubicBezTo>
                    <a:pt x="203015" y="5087"/>
                    <a:pt x="200948" y="10016"/>
                    <a:pt x="200948" y="10016"/>
                  </a:cubicBezTo>
                  <a:lnTo>
                    <a:pt x="203810" y="14467"/>
                  </a:lnTo>
                  <a:lnTo>
                    <a:pt x="204605" y="13990"/>
                  </a:lnTo>
                  <a:close/>
                  <a:moveTo>
                    <a:pt x="208261" y="6200"/>
                  </a:moveTo>
                  <a:lnTo>
                    <a:pt x="210646" y="6200"/>
                  </a:lnTo>
                  <a:cubicBezTo>
                    <a:pt x="210646" y="6200"/>
                    <a:pt x="210646" y="4928"/>
                    <a:pt x="210646" y="4928"/>
                  </a:cubicBezTo>
                  <a:lnTo>
                    <a:pt x="212077" y="1272"/>
                  </a:lnTo>
                  <a:lnTo>
                    <a:pt x="212077" y="795"/>
                  </a:lnTo>
                  <a:cubicBezTo>
                    <a:pt x="212077" y="795"/>
                    <a:pt x="211282" y="0"/>
                    <a:pt x="211282" y="0"/>
                  </a:cubicBezTo>
                  <a:lnTo>
                    <a:pt x="210646" y="0"/>
                  </a:lnTo>
                  <a:cubicBezTo>
                    <a:pt x="210646" y="0"/>
                    <a:pt x="209533" y="1113"/>
                    <a:pt x="209533" y="1113"/>
                  </a:cubicBezTo>
                  <a:lnTo>
                    <a:pt x="208738" y="636"/>
                  </a:lnTo>
                  <a:lnTo>
                    <a:pt x="208102" y="636"/>
                  </a:lnTo>
                  <a:cubicBezTo>
                    <a:pt x="208102" y="636"/>
                    <a:pt x="207784" y="1431"/>
                    <a:pt x="207784" y="1431"/>
                  </a:cubicBezTo>
                  <a:lnTo>
                    <a:pt x="207466" y="3656"/>
                  </a:lnTo>
                  <a:lnTo>
                    <a:pt x="207943" y="5723"/>
                  </a:lnTo>
                  <a:lnTo>
                    <a:pt x="208261" y="6200"/>
                  </a:lnTo>
                  <a:close/>
                  <a:moveTo>
                    <a:pt x="149280" y="66771"/>
                  </a:moveTo>
                  <a:lnTo>
                    <a:pt x="152142" y="67884"/>
                  </a:lnTo>
                  <a:lnTo>
                    <a:pt x="152460" y="70586"/>
                  </a:lnTo>
                  <a:lnTo>
                    <a:pt x="153573" y="71381"/>
                  </a:lnTo>
                  <a:lnTo>
                    <a:pt x="156116" y="70268"/>
                  </a:lnTo>
                  <a:lnTo>
                    <a:pt x="156434" y="68838"/>
                  </a:lnTo>
                  <a:lnTo>
                    <a:pt x="156116" y="68520"/>
                  </a:lnTo>
                  <a:lnTo>
                    <a:pt x="153732" y="67884"/>
                  </a:lnTo>
                  <a:lnTo>
                    <a:pt x="152460" y="65817"/>
                  </a:lnTo>
                  <a:lnTo>
                    <a:pt x="149121" y="63273"/>
                  </a:lnTo>
                  <a:lnTo>
                    <a:pt x="147214" y="63909"/>
                  </a:lnTo>
                  <a:lnTo>
                    <a:pt x="146896" y="64386"/>
                  </a:lnTo>
                  <a:lnTo>
                    <a:pt x="148009" y="65817"/>
                  </a:lnTo>
                  <a:lnTo>
                    <a:pt x="149439" y="66612"/>
                  </a:lnTo>
                  <a:close/>
                  <a:moveTo>
                    <a:pt x="138629" y="79648"/>
                  </a:moveTo>
                  <a:lnTo>
                    <a:pt x="139424" y="79648"/>
                  </a:lnTo>
                  <a:cubicBezTo>
                    <a:pt x="139424" y="79648"/>
                    <a:pt x="141173" y="78376"/>
                    <a:pt x="141173" y="78376"/>
                  </a:cubicBezTo>
                  <a:lnTo>
                    <a:pt x="141491" y="78853"/>
                  </a:lnTo>
                  <a:lnTo>
                    <a:pt x="141491" y="80284"/>
                  </a:lnTo>
                  <a:cubicBezTo>
                    <a:pt x="141491" y="80284"/>
                    <a:pt x="141808" y="80920"/>
                    <a:pt x="141808" y="80920"/>
                  </a:cubicBezTo>
                  <a:lnTo>
                    <a:pt x="142444" y="81556"/>
                  </a:lnTo>
                  <a:lnTo>
                    <a:pt x="143398" y="81874"/>
                  </a:lnTo>
                  <a:lnTo>
                    <a:pt x="148327" y="81079"/>
                  </a:lnTo>
                  <a:lnTo>
                    <a:pt x="152142" y="83145"/>
                  </a:lnTo>
                  <a:lnTo>
                    <a:pt x="153255" y="83145"/>
                  </a:lnTo>
                  <a:cubicBezTo>
                    <a:pt x="153255" y="83145"/>
                    <a:pt x="154209" y="82510"/>
                    <a:pt x="154209" y="82510"/>
                  </a:cubicBezTo>
                  <a:lnTo>
                    <a:pt x="155163" y="80443"/>
                  </a:lnTo>
                  <a:lnTo>
                    <a:pt x="153573" y="79330"/>
                  </a:lnTo>
                  <a:lnTo>
                    <a:pt x="151665" y="79330"/>
                  </a:lnTo>
                  <a:cubicBezTo>
                    <a:pt x="151665" y="79330"/>
                    <a:pt x="148486" y="78376"/>
                    <a:pt x="148486" y="78376"/>
                  </a:cubicBezTo>
                  <a:lnTo>
                    <a:pt x="146260" y="78376"/>
                  </a:lnTo>
                  <a:cubicBezTo>
                    <a:pt x="146260" y="78376"/>
                    <a:pt x="146578" y="77422"/>
                    <a:pt x="146578" y="77422"/>
                  </a:cubicBezTo>
                  <a:lnTo>
                    <a:pt x="147691" y="76309"/>
                  </a:lnTo>
                  <a:lnTo>
                    <a:pt x="147691" y="75515"/>
                  </a:lnTo>
                  <a:cubicBezTo>
                    <a:pt x="147691" y="75515"/>
                    <a:pt x="146737" y="74561"/>
                    <a:pt x="146737" y="74561"/>
                  </a:cubicBezTo>
                  <a:lnTo>
                    <a:pt x="143716" y="72971"/>
                  </a:lnTo>
                  <a:lnTo>
                    <a:pt x="141014" y="72653"/>
                  </a:lnTo>
                  <a:lnTo>
                    <a:pt x="139265" y="73130"/>
                  </a:lnTo>
                  <a:lnTo>
                    <a:pt x="138152" y="75992"/>
                  </a:lnTo>
                  <a:lnTo>
                    <a:pt x="138152" y="77899"/>
                  </a:lnTo>
                  <a:cubicBezTo>
                    <a:pt x="138152" y="77899"/>
                    <a:pt x="138152" y="79330"/>
                    <a:pt x="138152" y="79330"/>
                  </a:cubicBezTo>
                  <a:lnTo>
                    <a:pt x="138629" y="79966"/>
                  </a:lnTo>
                  <a:close/>
                  <a:moveTo>
                    <a:pt x="164542" y="66930"/>
                  </a:moveTo>
                  <a:lnTo>
                    <a:pt x="165178" y="65817"/>
                  </a:lnTo>
                  <a:lnTo>
                    <a:pt x="161522" y="65499"/>
                  </a:lnTo>
                  <a:lnTo>
                    <a:pt x="159614" y="66135"/>
                  </a:lnTo>
                  <a:lnTo>
                    <a:pt x="157865" y="68679"/>
                  </a:lnTo>
                  <a:lnTo>
                    <a:pt x="161045" y="68679"/>
                  </a:lnTo>
                  <a:cubicBezTo>
                    <a:pt x="161045" y="68679"/>
                    <a:pt x="164383" y="66930"/>
                    <a:pt x="164383" y="66930"/>
                  </a:cubicBezTo>
                  <a:close/>
                  <a:moveTo>
                    <a:pt x="187276" y="25595"/>
                  </a:moveTo>
                  <a:lnTo>
                    <a:pt x="188071" y="25913"/>
                  </a:lnTo>
                  <a:lnTo>
                    <a:pt x="190774" y="25913"/>
                  </a:lnTo>
                  <a:cubicBezTo>
                    <a:pt x="190774" y="25913"/>
                    <a:pt x="191251" y="26231"/>
                    <a:pt x="191251" y="26231"/>
                  </a:cubicBezTo>
                  <a:lnTo>
                    <a:pt x="191251" y="27503"/>
                  </a:lnTo>
                  <a:cubicBezTo>
                    <a:pt x="191251" y="27503"/>
                    <a:pt x="191728" y="28457"/>
                    <a:pt x="191728" y="28457"/>
                  </a:cubicBezTo>
                  <a:lnTo>
                    <a:pt x="193794" y="27821"/>
                  </a:lnTo>
                  <a:lnTo>
                    <a:pt x="196338" y="27821"/>
                  </a:lnTo>
                  <a:cubicBezTo>
                    <a:pt x="196338" y="27821"/>
                    <a:pt x="197292" y="29411"/>
                    <a:pt x="197292" y="29411"/>
                  </a:cubicBezTo>
                  <a:lnTo>
                    <a:pt x="197769" y="31160"/>
                  </a:lnTo>
                  <a:lnTo>
                    <a:pt x="197133" y="34339"/>
                  </a:lnTo>
                  <a:lnTo>
                    <a:pt x="195543" y="39903"/>
                  </a:lnTo>
                  <a:lnTo>
                    <a:pt x="197133" y="41334"/>
                  </a:lnTo>
                  <a:lnTo>
                    <a:pt x="197610" y="41016"/>
                  </a:lnTo>
                  <a:lnTo>
                    <a:pt x="198723" y="37360"/>
                  </a:lnTo>
                  <a:lnTo>
                    <a:pt x="199994" y="35770"/>
                  </a:lnTo>
                  <a:lnTo>
                    <a:pt x="200630" y="31160"/>
                  </a:lnTo>
                  <a:lnTo>
                    <a:pt x="200948" y="30683"/>
                  </a:lnTo>
                  <a:lnTo>
                    <a:pt x="201266" y="28457"/>
                  </a:lnTo>
                  <a:lnTo>
                    <a:pt x="201743" y="27185"/>
                  </a:lnTo>
                  <a:lnTo>
                    <a:pt x="203651" y="19713"/>
                  </a:lnTo>
                  <a:lnTo>
                    <a:pt x="203969" y="17011"/>
                  </a:lnTo>
                  <a:lnTo>
                    <a:pt x="202061" y="18123"/>
                  </a:lnTo>
                  <a:lnTo>
                    <a:pt x="200948" y="18123"/>
                  </a:lnTo>
                  <a:cubicBezTo>
                    <a:pt x="200948" y="18123"/>
                    <a:pt x="198723" y="15262"/>
                    <a:pt x="198723" y="15262"/>
                  </a:cubicBezTo>
                  <a:lnTo>
                    <a:pt x="197292" y="16057"/>
                  </a:lnTo>
                  <a:lnTo>
                    <a:pt x="196656" y="13036"/>
                  </a:lnTo>
                  <a:lnTo>
                    <a:pt x="196656" y="10016"/>
                  </a:lnTo>
                  <a:cubicBezTo>
                    <a:pt x="196656" y="10016"/>
                    <a:pt x="195066" y="10016"/>
                    <a:pt x="195066" y="10016"/>
                  </a:cubicBezTo>
                  <a:lnTo>
                    <a:pt x="193635" y="10492"/>
                  </a:lnTo>
                  <a:lnTo>
                    <a:pt x="191251" y="13513"/>
                  </a:lnTo>
                  <a:lnTo>
                    <a:pt x="189661" y="13990"/>
                  </a:lnTo>
                  <a:lnTo>
                    <a:pt x="189184" y="14944"/>
                  </a:lnTo>
                  <a:lnTo>
                    <a:pt x="189820" y="15580"/>
                  </a:lnTo>
                  <a:lnTo>
                    <a:pt x="192681" y="16057"/>
                  </a:lnTo>
                  <a:lnTo>
                    <a:pt x="194907" y="21939"/>
                  </a:lnTo>
                  <a:lnTo>
                    <a:pt x="191410" y="23688"/>
                  </a:lnTo>
                  <a:lnTo>
                    <a:pt x="189025" y="23370"/>
                  </a:lnTo>
                  <a:lnTo>
                    <a:pt x="186481" y="24006"/>
                  </a:lnTo>
                  <a:lnTo>
                    <a:pt x="186481" y="24801"/>
                  </a:lnTo>
                  <a:cubicBezTo>
                    <a:pt x="186481" y="24801"/>
                    <a:pt x="187117" y="25913"/>
                    <a:pt x="187117" y="25913"/>
                  </a:cubicBezTo>
                  <a:close/>
                  <a:moveTo>
                    <a:pt x="284412" y="337670"/>
                  </a:moveTo>
                  <a:lnTo>
                    <a:pt x="283617" y="333854"/>
                  </a:lnTo>
                  <a:lnTo>
                    <a:pt x="281868" y="330833"/>
                  </a:lnTo>
                  <a:lnTo>
                    <a:pt x="273919" y="325428"/>
                  </a:lnTo>
                  <a:lnTo>
                    <a:pt x="270740" y="324156"/>
                  </a:lnTo>
                  <a:lnTo>
                    <a:pt x="264540" y="322884"/>
                  </a:lnTo>
                  <a:lnTo>
                    <a:pt x="261519" y="322884"/>
                  </a:lnTo>
                  <a:cubicBezTo>
                    <a:pt x="261519" y="322884"/>
                    <a:pt x="258021" y="322408"/>
                    <a:pt x="258021" y="322408"/>
                  </a:cubicBezTo>
                  <a:lnTo>
                    <a:pt x="254524" y="322090"/>
                  </a:lnTo>
                  <a:lnTo>
                    <a:pt x="250390" y="322566"/>
                  </a:lnTo>
                  <a:lnTo>
                    <a:pt x="249119" y="323679"/>
                  </a:lnTo>
                  <a:lnTo>
                    <a:pt x="246734" y="326859"/>
                  </a:lnTo>
                  <a:lnTo>
                    <a:pt x="245303" y="328131"/>
                  </a:lnTo>
                  <a:lnTo>
                    <a:pt x="243872" y="328608"/>
                  </a:lnTo>
                  <a:lnTo>
                    <a:pt x="242442" y="328608"/>
                  </a:lnTo>
                  <a:cubicBezTo>
                    <a:pt x="242442" y="328608"/>
                    <a:pt x="235765" y="324951"/>
                    <a:pt x="235765" y="324951"/>
                  </a:cubicBezTo>
                  <a:lnTo>
                    <a:pt x="237990" y="322408"/>
                  </a:lnTo>
                  <a:lnTo>
                    <a:pt x="240375" y="320182"/>
                  </a:lnTo>
                  <a:lnTo>
                    <a:pt x="242918" y="318274"/>
                  </a:lnTo>
                  <a:lnTo>
                    <a:pt x="244508" y="315254"/>
                  </a:lnTo>
                  <a:lnTo>
                    <a:pt x="242124" y="308417"/>
                  </a:lnTo>
                  <a:lnTo>
                    <a:pt x="237990" y="303171"/>
                  </a:lnTo>
                  <a:lnTo>
                    <a:pt x="225908" y="294428"/>
                  </a:lnTo>
                  <a:lnTo>
                    <a:pt x="220344" y="294428"/>
                  </a:lnTo>
                  <a:cubicBezTo>
                    <a:pt x="220344" y="294428"/>
                    <a:pt x="215256" y="293156"/>
                    <a:pt x="215256" y="293156"/>
                  </a:cubicBezTo>
                  <a:lnTo>
                    <a:pt x="217959" y="293156"/>
                  </a:lnTo>
                  <a:cubicBezTo>
                    <a:pt x="217959" y="293156"/>
                    <a:pt x="220980" y="293473"/>
                    <a:pt x="220980" y="293473"/>
                  </a:cubicBezTo>
                  <a:lnTo>
                    <a:pt x="226544" y="292679"/>
                  </a:lnTo>
                  <a:lnTo>
                    <a:pt x="229246" y="294745"/>
                  </a:lnTo>
                  <a:lnTo>
                    <a:pt x="232108" y="296335"/>
                  </a:lnTo>
                  <a:lnTo>
                    <a:pt x="233698" y="296653"/>
                  </a:lnTo>
                  <a:lnTo>
                    <a:pt x="235288" y="296653"/>
                  </a:lnTo>
                  <a:cubicBezTo>
                    <a:pt x="235288" y="296653"/>
                    <a:pt x="236400" y="296971"/>
                    <a:pt x="236400" y="296971"/>
                  </a:cubicBezTo>
                  <a:lnTo>
                    <a:pt x="237513" y="297766"/>
                  </a:lnTo>
                  <a:lnTo>
                    <a:pt x="234493" y="292520"/>
                  </a:lnTo>
                  <a:lnTo>
                    <a:pt x="231154" y="287750"/>
                  </a:lnTo>
                  <a:lnTo>
                    <a:pt x="229405" y="284730"/>
                  </a:lnTo>
                  <a:lnTo>
                    <a:pt x="228293" y="281550"/>
                  </a:lnTo>
                  <a:lnTo>
                    <a:pt x="229723" y="279166"/>
                  </a:lnTo>
                  <a:lnTo>
                    <a:pt x="231790" y="277735"/>
                  </a:lnTo>
                  <a:lnTo>
                    <a:pt x="227498" y="274873"/>
                  </a:lnTo>
                  <a:lnTo>
                    <a:pt x="223523" y="271375"/>
                  </a:lnTo>
                  <a:lnTo>
                    <a:pt x="219231" y="266765"/>
                  </a:lnTo>
                  <a:lnTo>
                    <a:pt x="214779" y="262473"/>
                  </a:lnTo>
                  <a:lnTo>
                    <a:pt x="212236" y="261042"/>
                  </a:lnTo>
                  <a:lnTo>
                    <a:pt x="200948" y="256591"/>
                  </a:lnTo>
                  <a:lnTo>
                    <a:pt x="198723" y="254683"/>
                  </a:lnTo>
                  <a:lnTo>
                    <a:pt x="196974" y="251821"/>
                  </a:lnTo>
                  <a:lnTo>
                    <a:pt x="193158" y="241806"/>
                  </a:lnTo>
                  <a:lnTo>
                    <a:pt x="190297" y="232426"/>
                  </a:lnTo>
                  <a:lnTo>
                    <a:pt x="187753" y="222887"/>
                  </a:lnTo>
                  <a:lnTo>
                    <a:pt x="186481" y="220026"/>
                  </a:lnTo>
                  <a:lnTo>
                    <a:pt x="184415" y="218118"/>
                  </a:lnTo>
                  <a:lnTo>
                    <a:pt x="181553" y="216051"/>
                  </a:lnTo>
                  <a:lnTo>
                    <a:pt x="176148" y="210487"/>
                  </a:lnTo>
                  <a:lnTo>
                    <a:pt x="172332" y="206672"/>
                  </a:lnTo>
                  <a:lnTo>
                    <a:pt x="159296" y="201584"/>
                  </a:lnTo>
                  <a:lnTo>
                    <a:pt x="152460" y="201584"/>
                  </a:lnTo>
                  <a:cubicBezTo>
                    <a:pt x="152460" y="201584"/>
                    <a:pt x="147373" y="204287"/>
                    <a:pt x="147373" y="204287"/>
                  </a:cubicBezTo>
                  <a:lnTo>
                    <a:pt x="146419" y="204605"/>
                  </a:lnTo>
                  <a:lnTo>
                    <a:pt x="130362" y="202061"/>
                  </a:lnTo>
                  <a:lnTo>
                    <a:pt x="127659" y="200948"/>
                  </a:lnTo>
                  <a:lnTo>
                    <a:pt x="125275" y="198882"/>
                  </a:lnTo>
                  <a:lnTo>
                    <a:pt x="127977" y="200153"/>
                  </a:lnTo>
                  <a:lnTo>
                    <a:pt x="134177" y="201425"/>
                  </a:lnTo>
                  <a:lnTo>
                    <a:pt x="137516" y="201425"/>
                  </a:lnTo>
                  <a:cubicBezTo>
                    <a:pt x="137516" y="201425"/>
                    <a:pt x="140219" y="200948"/>
                    <a:pt x="140219" y="200948"/>
                  </a:cubicBezTo>
                  <a:lnTo>
                    <a:pt x="142762" y="199518"/>
                  </a:lnTo>
                  <a:lnTo>
                    <a:pt x="148486" y="194907"/>
                  </a:lnTo>
                  <a:lnTo>
                    <a:pt x="154527" y="194589"/>
                  </a:lnTo>
                  <a:lnTo>
                    <a:pt x="157229" y="192522"/>
                  </a:lnTo>
                  <a:lnTo>
                    <a:pt x="157865" y="189820"/>
                  </a:lnTo>
                  <a:lnTo>
                    <a:pt x="151188" y="186640"/>
                  </a:lnTo>
                  <a:lnTo>
                    <a:pt x="145465" y="186958"/>
                  </a:lnTo>
                  <a:lnTo>
                    <a:pt x="142285" y="187912"/>
                  </a:lnTo>
                  <a:lnTo>
                    <a:pt x="139106" y="187912"/>
                  </a:lnTo>
                  <a:cubicBezTo>
                    <a:pt x="139106" y="187912"/>
                    <a:pt x="141808" y="187117"/>
                    <a:pt x="141808" y="187117"/>
                  </a:cubicBezTo>
                  <a:lnTo>
                    <a:pt x="144352" y="185369"/>
                  </a:lnTo>
                  <a:lnTo>
                    <a:pt x="146578" y="184414"/>
                  </a:lnTo>
                  <a:lnTo>
                    <a:pt x="154368" y="182984"/>
                  </a:lnTo>
                  <a:lnTo>
                    <a:pt x="157070" y="181712"/>
                  </a:lnTo>
                  <a:lnTo>
                    <a:pt x="159614" y="179804"/>
                  </a:lnTo>
                  <a:lnTo>
                    <a:pt x="162317" y="176784"/>
                  </a:lnTo>
                  <a:lnTo>
                    <a:pt x="164383" y="172968"/>
                  </a:lnTo>
                  <a:lnTo>
                    <a:pt x="169153" y="167563"/>
                  </a:lnTo>
                  <a:lnTo>
                    <a:pt x="174081" y="157706"/>
                  </a:lnTo>
                  <a:lnTo>
                    <a:pt x="174876" y="155639"/>
                  </a:lnTo>
                  <a:lnTo>
                    <a:pt x="175353" y="153414"/>
                  </a:lnTo>
                  <a:lnTo>
                    <a:pt x="176148" y="151347"/>
                  </a:lnTo>
                  <a:lnTo>
                    <a:pt x="178691" y="147532"/>
                  </a:lnTo>
                  <a:lnTo>
                    <a:pt x="181553" y="144670"/>
                  </a:lnTo>
                  <a:lnTo>
                    <a:pt x="183143" y="142444"/>
                  </a:lnTo>
                  <a:lnTo>
                    <a:pt x="183143" y="141650"/>
                  </a:lnTo>
                  <a:cubicBezTo>
                    <a:pt x="183143" y="141650"/>
                    <a:pt x="180599" y="136721"/>
                    <a:pt x="180599" y="136721"/>
                  </a:cubicBezTo>
                  <a:lnTo>
                    <a:pt x="177896" y="134018"/>
                  </a:lnTo>
                  <a:lnTo>
                    <a:pt x="174717" y="132906"/>
                  </a:lnTo>
                  <a:lnTo>
                    <a:pt x="169789" y="133860"/>
                  </a:lnTo>
                  <a:lnTo>
                    <a:pt x="152142" y="133383"/>
                  </a:lnTo>
                  <a:lnTo>
                    <a:pt x="149598" y="133383"/>
                  </a:lnTo>
                  <a:cubicBezTo>
                    <a:pt x="149598" y="133383"/>
                    <a:pt x="147055" y="134178"/>
                    <a:pt x="147055" y="134178"/>
                  </a:cubicBezTo>
                  <a:lnTo>
                    <a:pt x="145624" y="134178"/>
                  </a:lnTo>
                  <a:cubicBezTo>
                    <a:pt x="145624" y="134178"/>
                    <a:pt x="139583" y="132588"/>
                    <a:pt x="139583" y="132588"/>
                  </a:cubicBezTo>
                  <a:lnTo>
                    <a:pt x="136403" y="132588"/>
                  </a:lnTo>
                  <a:cubicBezTo>
                    <a:pt x="136403" y="132588"/>
                    <a:pt x="129885" y="134495"/>
                    <a:pt x="129885" y="134495"/>
                  </a:cubicBezTo>
                  <a:lnTo>
                    <a:pt x="123049" y="137039"/>
                  </a:lnTo>
                  <a:lnTo>
                    <a:pt x="119552" y="137834"/>
                  </a:lnTo>
                  <a:lnTo>
                    <a:pt x="115418" y="137834"/>
                  </a:lnTo>
                  <a:cubicBezTo>
                    <a:pt x="115418" y="137834"/>
                    <a:pt x="117008" y="133860"/>
                    <a:pt x="117008" y="133860"/>
                  </a:cubicBezTo>
                  <a:lnTo>
                    <a:pt x="122413" y="129249"/>
                  </a:lnTo>
                  <a:lnTo>
                    <a:pt x="123367" y="127977"/>
                  </a:lnTo>
                  <a:lnTo>
                    <a:pt x="121936" y="127024"/>
                  </a:lnTo>
                  <a:lnTo>
                    <a:pt x="118280" y="126546"/>
                  </a:lnTo>
                  <a:lnTo>
                    <a:pt x="118757" y="124003"/>
                  </a:lnTo>
                  <a:lnTo>
                    <a:pt x="119552" y="122095"/>
                  </a:lnTo>
                  <a:lnTo>
                    <a:pt x="125752" y="118280"/>
                  </a:lnTo>
                  <a:lnTo>
                    <a:pt x="136244" y="110490"/>
                  </a:lnTo>
                  <a:lnTo>
                    <a:pt x="141967" y="107151"/>
                  </a:lnTo>
                  <a:lnTo>
                    <a:pt x="144193" y="104767"/>
                  </a:lnTo>
                  <a:lnTo>
                    <a:pt x="144829" y="103495"/>
                  </a:lnTo>
                  <a:lnTo>
                    <a:pt x="145147" y="102382"/>
                  </a:lnTo>
                  <a:lnTo>
                    <a:pt x="144829" y="98884"/>
                  </a:lnTo>
                  <a:lnTo>
                    <a:pt x="146419" y="95864"/>
                  </a:lnTo>
                  <a:lnTo>
                    <a:pt x="146737" y="94751"/>
                  </a:lnTo>
                  <a:lnTo>
                    <a:pt x="146737" y="93956"/>
                  </a:lnTo>
                  <a:cubicBezTo>
                    <a:pt x="146737" y="93956"/>
                    <a:pt x="140696" y="93320"/>
                    <a:pt x="140696" y="93320"/>
                  </a:cubicBezTo>
                  <a:lnTo>
                    <a:pt x="135131" y="94751"/>
                  </a:lnTo>
                  <a:lnTo>
                    <a:pt x="129090" y="95228"/>
                  </a:lnTo>
                  <a:lnTo>
                    <a:pt x="123367" y="96500"/>
                  </a:lnTo>
                  <a:lnTo>
                    <a:pt x="113987" y="97295"/>
                  </a:lnTo>
                  <a:lnTo>
                    <a:pt x="106992" y="99202"/>
                  </a:lnTo>
                  <a:lnTo>
                    <a:pt x="105243" y="96818"/>
                  </a:lnTo>
                  <a:lnTo>
                    <a:pt x="103972" y="97136"/>
                  </a:lnTo>
                  <a:lnTo>
                    <a:pt x="99838" y="99202"/>
                  </a:lnTo>
                  <a:lnTo>
                    <a:pt x="98725" y="99202"/>
                  </a:lnTo>
                  <a:cubicBezTo>
                    <a:pt x="98725" y="99202"/>
                    <a:pt x="97295" y="97454"/>
                    <a:pt x="97295" y="97454"/>
                  </a:cubicBezTo>
                  <a:lnTo>
                    <a:pt x="96023" y="96659"/>
                  </a:lnTo>
                  <a:lnTo>
                    <a:pt x="92684" y="96023"/>
                  </a:lnTo>
                  <a:lnTo>
                    <a:pt x="91253" y="96341"/>
                  </a:lnTo>
                  <a:lnTo>
                    <a:pt x="90141" y="96977"/>
                  </a:lnTo>
                  <a:lnTo>
                    <a:pt x="88710" y="98884"/>
                  </a:lnTo>
                  <a:lnTo>
                    <a:pt x="88392" y="100156"/>
                  </a:lnTo>
                  <a:lnTo>
                    <a:pt x="88392" y="103018"/>
                  </a:lnTo>
                  <a:cubicBezTo>
                    <a:pt x="88392" y="103018"/>
                    <a:pt x="87915" y="104448"/>
                    <a:pt x="87915" y="104448"/>
                  </a:cubicBezTo>
                  <a:lnTo>
                    <a:pt x="88233" y="106038"/>
                  </a:lnTo>
                  <a:lnTo>
                    <a:pt x="89664" y="107946"/>
                  </a:lnTo>
                  <a:lnTo>
                    <a:pt x="90300" y="109377"/>
                  </a:lnTo>
                  <a:lnTo>
                    <a:pt x="88869" y="109854"/>
                  </a:lnTo>
                  <a:lnTo>
                    <a:pt x="82828" y="109854"/>
                  </a:lnTo>
                  <a:cubicBezTo>
                    <a:pt x="82828" y="109854"/>
                    <a:pt x="80920" y="110331"/>
                    <a:pt x="80920" y="110331"/>
                  </a:cubicBezTo>
                  <a:lnTo>
                    <a:pt x="80443" y="111444"/>
                  </a:lnTo>
                  <a:lnTo>
                    <a:pt x="80761" y="112874"/>
                  </a:lnTo>
                  <a:lnTo>
                    <a:pt x="80761" y="114305"/>
                  </a:lnTo>
                  <a:cubicBezTo>
                    <a:pt x="80761" y="114305"/>
                    <a:pt x="78853" y="117326"/>
                    <a:pt x="78853" y="117326"/>
                  </a:cubicBezTo>
                  <a:lnTo>
                    <a:pt x="79489" y="118439"/>
                  </a:lnTo>
                  <a:lnTo>
                    <a:pt x="85689" y="124162"/>
                  </a:lnTo>
                  <a:lnTo>
                    <a:pt x="86325" y="125275"/>
                  </a:lnTo>
                  <a:lnTo>
                    <a:pt x="82510" y="124321"/>
                  </a:lnTo>
                  <a:lnTo>
                    <a:pt x="81715" y="124321"/>
                  </a:lnTo>
                  <a:cubicBezTo>
                    <a:pt x="81715" y="124321"/>
                    <a:pt x="80920" y="125434"/>
                    <a:pt x="80920" y="125434"/>
                  </a:cubicBezTo>
                  <a:lnTo>
                    <a:pt x="73448" y="125434"/>
                  </a:lnTo>
                  <a:cubicBezTo>
                    <a:pt x="73448" y="125434"/>
                    <a:pt x="71858" y="127659"/>
                    <a:pt x="71858" y="127659"/>
                  </a:cubicBezTo>
                  <a:lnTo>
                    <a:pt x="71063" y="129567"/>
                  </a:lnTo>
                  <a:lnTo>
                    <a:pt x="69632" y="134178"/>
                  </a:lnTo>
                  <a:lnTo>
                    <a:pt x="69632" y="135131"/>
                  </a:lnTo>
                  <a:cubicBezTo>
                    <a:pt x="69632" y="135131"/>
                    <a:pt x="70427" y="136880"/>
                    <a:pt x="70427" y="136880"/>
                  </a:cubicBezTo>
                  <a:lnTo>
                    <a:pt x="71540" y="138152"/>
                  </a:lnTo>
                  <a:lnTo>
                    <a:pt x="74402" y="139106"/>
                  </a:lnTo>
                  <a:lnTo>
                    <a:pt x="71381" y="140060"/>
                  </a:lnTo>
                  <a:lnTo>
                    <a:pt x="69473" y="141013"/>
                  </a:lnTo>
                  <a:lnTo>
                    <a:pt x="68202" y="142285"/>
                  </a:lnTo>
                  <a:lnTo>
                    <a:pt x="67725" y="143557"/>
                  </a:lnTo>
                  <a:lnTo>
                    <a:pt x="68361" y="145942"/>
                  </a:lnTo>
                  <a:lnTo>
                    <a:pt x="72335" y="147850"/>
                  </a:lnTo>
                  <a:lnTo>
                    <a:pt x="73130" y="149439"/>
                  </a:lnTo>
                  <a:lnTo>
                    <a:pt x="75197" y="151983"/>
                  </a:lnTo>
                  <a:lnTo>
                    <a:pt x="74402" y="157388"/>
                  </a:lnTo>
                  <a:lnTo>
                    <a:pt x="70268" y="163271"/>
                  </a:lnTo>
                  <a:lnTo>
                    <a:pt x="66930" y="165019"/>
                  </a:lnTo>
                  <a:lnTo>
                    <a:pt x="66612" y="165655"/>
                  </a:lnTo>
                  <a:lnTo>
                    <a:pt x="70427" y="167722"/>
                  </a:lnTo>
                  <a:lnTo>
                    <a:pt x="66135" y="170743"/>
                  </a:lnTo>
                  <a:lnTo>
                    <a:pt x="61684" y="171378"/>
                  </a:lnTo>
                  <a:lnTo>
                    <a:pt x="58822" y="173286"/>
                  </a:lnTo>
                  <a:lnTo>
                    <a:pt x="58822" y="173763"/>
                  </a:lnTo>
                  <a:cubicBezTo>
                    <a:pt x="58822" y="173763"/>
                    <a:pt x="61048" y="174399"/>
                    <a:pt x="61048" y="174399"/>
                  </a:cubicBezTo>
                  <a:lnTo>
                    <a:pt x="63591" y="174399"/>
                  </a:lnTo>
                  <a:cubicBezTo>
                    <a:pt x="63591" y="174399"/>
                    <a:pt x="64545" y="177897"/>
                    <a:pt x="64545" y="177897"/>
                  </a:cubicBezTo>
                  <a:lnTo>
                    <a:pt x="66612" y="179645"/>
                  </a:lnTo>
                  <a:lnTo>
                    <a:pt x="69314" y="180440"/>
                  </a:lnTo>
                  <a:lnTo>
                    <a:pt x="72812" y="180758"/>
                  </a:lnTo>
                  <a:lnTo>
                    <a:pt x="75356" y="179327"/>
                  </a:lnTo>
                  <a:lnTo>
                    <a:pt x="85371" y="171696"/>
                  </a:lnTo>
                  <a:lnTo>
                    <a:pt x="86166" y="171378"/>
                  </a:lnTo>
                  <a:lnTo>
                    <a:pt x="84576" y="174240"/>
                  </a:lnTo>
                  <a:lnTo>
                    <a:pt x="82510" y="176943"/>
                  </a:lnTo>
                  <a:lnTo>
                    <a:pt x="82033" y="179486"/>
                  </a:lnTo>
                  <a:lnTo>
                    <a:pt x="80284" y="181235"/>
                  </a:lnTo>
                  <a:lnTo>
                    <a:pt x="79171" y="185050"/>
                  </a:lnTo>
                  <a:lnTo>
                    <a:pt x="77581" y="187912"/>
                  </a:lnTo>
                  <a:lnTo>
                    <a:pt x="76151" y="191886"/>
                  </a:lnTo>
                  <a:lnTo>
                    <a:pt x="75515" y="196656"/>
                  </a:lnTo>
                  <a:lnTo>
                    <a:pt x="73925" y="199835"/>
                  </a:lnTo>
                  <a:lnTo>
                    <a:pt x="73607" y="209692"/>
                  </a:lnTo>
                  <a:lnTo>
                    <a:pt x="74243" y="210328"/>
                  </a:lnTo>
                  <a:lnTo>
                    <a:pt x="75038" y="210328"/>
                  </a:lnTo>
                  <a:cubicBezTo>
                    <a:pt x="75038" y="210328"/>
                    <a:pt x="76945" y="209851"/>
                    <a:pt x="76945" y="209851"/>
                  </a:cubicBezTo>
                  <a:lnTo>
                    <a:pt x="76945" y="209851"/>
                  </a:lnTo>
                  <a:cubicBezTo>
                    <a:pt x="76945" y="209851"/>
                    <a:pt x="74084" y="213349"/>
                    <a:pt x="74084" y="213349"/>
                  </a:cubicBezTo>
                  <a:lnTo>
                    <a:pt x="72812" y="215256"/>
                  </a:lnTo>
                  <a:lnTo>
                    <a:pt x="71858" y="217323"/>
                  </a:lnTo>
                  <a:lnTo>
                    <a:pt x="69791" y="224636"/>
                  </a:lnTo>
                  <a:lnTo>
                    <a:pt x="69314" y="226544"/>
                  </a:lnTo>
                  <a:lnTo>
                    <a:pt x="69314" y="227816"/>
                  </a:lnTo>
                  <a:cubicBezTo>
                    <a:pt x="69314" y="227816"/>
                    <a:pt x="70427" y="228928"/>
                    <a:pt x="70427" y="228928"/>
                  </a:cubicBezTo>
                  <a:lnTo>
                    <a:pt x="72812" y="229246"/>
                  </a:lnTo>
                  <a:lnTo>
                    <a:pt x="73607" y="229246"/>
                  </a:lnTo>
                  <a:cubicBezTo>
                    <a:pt x="73607" y="229246"/>
                    <a:pt x="74402" y="228293"/>
                    <a:pt x="74402" y="228293"/>
                  </a:cubicBezTo>
                  <a:lnTo>
                    <a:pt x="75356" y="226703"/>
                  </a:lnTo>
                  <a:lnTo>
                    <a:pt x="80284" y="211441"/>
                  </a:lnTo>
                  <a:lnTo>
                    <a:pt x="80602" y="209056"/>
                  </a:lnTo>
                  <a:lnTo>
                    <a:pt x="79330" y="203969"/>
                  </a:lnTo>
                  <a:lnTo>
                    <a:pt x="79330" y="203015"/>
                  </a:lnTo>
                  <a:cubicBezTo>
                    <a:pt x="79330" y="203015"/>
                    <a:pt x="79489" y="202220"/>
                    <a:pt x="79489" y="202220"/>
                  </a:cubicBezTo>
                  <a:lnTo>
                    <a:pt x="80284" y="201266"/>
                  </a:lnTo>
                  <a:lnTo>
                    <a:pt x="83146" y="198405"/>
                  </a:lnTo>
                  <a:lnTo>
                    <a:pt x="88869" y="194112"/>
                  </a:lnTo>
                  <a:lnTo>
                    <a:pt x="91412" y="192681"/>
                  </a:lnTo>
                  <a:lnTo>
                    <a:pt x="86325" y="197451"/>
                  </a:lnTo>
                  <a:lnTo>
                    <a:pt x="85053" y="199518"/>
                  </a:lnTo>
                  <a:lnTo>
                    <a:pt x="84417" y="202220"/>
                  </a:lnTo>
                  <a:lnTo>
                    <a:pt x="84417" y="205082"/>
                  </a:lnTo>
                  <a:cubicBezTo>
                    <a:pt x="84417" y="205082"/>
                    <a:pt x="84894" y="206830"/>
                    <a:pt x="84894" y="206830"/>
                  </a:cubicBezTo>
                  <a:lnTo>
                    <a:pt x="85212" y="206830"/>
                  </a:lnTo>
                  <a:cubicBezTo>
                    <a:pt x="85212" y="206830"/>
                    <a:pt x="85689" y="205082"/>
                    <a:pt x="85689" y="205082"/>
                  </a:cubicBezTo>
                  <a:lnTo>
                    <a:pt x="87438" y="205082"/>
                  </a:lnTo>
                  <a:cubicBezTo>
                    <a:pt x="87438" y="205082"/>
                    <a:pt x="88074" y="204446"/>
                    <a:pt x="88074" y="204446"/>
                  </a:cubicBezTo>
                  <a:lnTo>
                    <a:pt x="88710" y="202697"/>
                  </a:lnTo>
                  <a:lnTo>
                    <a:pt x="92207" y="201902"/>
                  </a:lnTo>
                  <a:lnTo>
                    <a:pt x="93479" y="201107"/>
                  </a:lnTo>
                  <a:lnTo>
                    <a:pt x="95546" y="197610"/>
                  </a:lnTo>
                  <a:lnTo>
                    <a:pt x="96659" y="196179"/>
                  </a:lnTo>
                  <a:lnTo>
                    <a:pt x="97136" y="195861"/>
                  </a:lnTo>
                  <a:lnTo>
                    <a:pt x="96023" y="199041"/>
                  </a:lnTo>
                  <a:lnTo>
                    <a:pt x="96023" y="200312"/>
                  </a:lnTo>
                  <a:cubicBezTo>
                    <a:pt x="96023" y="200312"/>
                    <a:pt x="100951" y="203651"/>
                    <a:pt x="100951" y="203651"/>
                  </a:cubicBezTo>
                  <a:lnTo>
                    <a:pt x="103495" y="204764"/>
                  </a:lnTo>
                  <a:lnTo>
                    <a:pt x="97136" y="204764"/>
                  </a:lnTo>
                  <a:cubicBezTo>
                    <a:pt x="97136" y="204764"/>
                    <a:pt x="96659" y="205082"/>
                    <a:pt x="96659" y="205082"/>
                  </a:cubicBezTo>
                  <a:lnTo>
                    <a:pt x="95387" y="207307"/>
                  </a:lnTo>
                  <a:lnTo>
                    <a:pt x="94910" y="211123"/>
                  </a:lnTo>
                  <a:lnTo>
                    <a:pt x="94910" y="214462"/>
                  </a:lnTo>
                  <a:cubicBezTo>
                    <a:pt x="94910" y="214462"/>
                    <a:pt x="99679" y="218595"/>
                    <a:pt x="99679" y="218595"/>
                  </a:cubicBezTo>
                  <a:lnTo>
                    <a:pt x="100792" y="220344"/>
                  </a:lnTo>
                  <a:lnTo>
                    <a:pt x="100792" y="222410"/>
                  </a:lnTo>
                  <a:cubicBezTo>
                    <a:pt x="100792" y="222410"/>
                    <a:pt x="99679" y="225590"/>
                    <a:pt x="99679" y="225590"/>
                  </a:cubicBezTo>
                  <a:lnTo>
                    <a:pt x="97931" y="228133"/>
                  </a:lnTo>
                  <a:lnTo>
                    <a:pt x="92684" y="236559"/>
                  </a:lnTo>
                  <a:lnTo>
                    <a:pt x="90141" y="243077"/>
                  </a:lnTo>
                  <a:lnTo>
                    <a:pt x="88392" y="242124"/>
                  </a:lnTo>
                  <a:lnTo>
                    <a:pt x="86802" y="243237"/>
                  </a:lnTo>
                  <a:lnTo>
                    <a:pt x="86802" y="245939"/>
                  </a:lnTo>
                  <a:cubicBezTo>
                    <a:pt x="86802" y="245939"/>
                    <a:pt x="87915" y="248324"/>
                    <a:pt x="87915" y="248324"/>
                  </a:cubicBezTo>
                  <a:lnTo>
                    <a:pt x="90935" y="252139"/>
                  </a:lnTo>
                  <a:lnTo>
                    <a:pt x="94433" y="255001"/>
                  </a:lnTo>
                  <a:lnTo>
                    <a:pt x="95069" y="251662"/>
                  </a:lnTo>
                  <a:lnTo>
                    <a:pt x="96182" y="249596"/>
                  </a:lnTo>
                  <a:lnTo>
                    <a:pt x="97136" y="248801"/>
                  </a:lnTo>
                  <a:lnTo>
                    <a:pt x="102064" y="251026"/>
                  </a:lnTo>
                  <a:lnTo>
                    <a:pt x="105720" y="252298"/>
                  </a:lnTo>
                  <a:lnTo>
                    <a:pt x="108741" y="251185"/>
                  </a:lnTo>
                  <a:lnTo>
                    <a:pt x="111762" y="249278"/>
                  </a:lnTo>
                  <a:lnTo>
                    <a:pt x="113192" y="248801"/>
                  </a:lnTo>
                  <a:lnTo>
                    <a:pt x="114464" y="249119"/>
                  </a:lnTo>
                  <a:lnTo>
                    <a:pt x="115418" y="250549"/>
                  </a:lnTo>
                  <a:lnTo>
                    <a:pt x="116531" y="251344"/>
                  </a:lnTo>
                  <a:lnTo>
                    <a:pt x="118121" y="251026"/>
                  </a:lnTo>
                  <a:lnTo>
                    <a:pt x="121459" y="251344"/>
                  </a:lnTo>
                  <a:lnTo>
                    <a:pt x="123208" y="250391"/>
                  </a:lnTo>
                  <a:lnTo>
                    <a:pt x="124798" y="248960"/>
                  </a:lnTo>
                  <a:lnTo>
                    <a:pt x="126547" y="247847"/>
                  </a:lnTo>
                  <a:lnTo>
                    <a:pt x="128454" y="247529"/>
                  </a:lnTo>
                  <a:lnTo>
                    <a:pt x="130203" y="246893"/>
                  </a:lnTo>
                  <a:lnTo>
                    <a:pt x="133224" y="244667"/>
                  </a:lnTo>
                  <a:lnTo>
                    <a:pt x="136562" y="244031"/>
                  </a:lnTo>
                  <a:lnTo>
                    <a:pt x="146737" y="244031"/>
                  </a:lnTo>
                  <a:cubicBezTo>
                    <a:pt x="146737" y="244031"/>
                    <a:pt x="148009" y="244508"/>
                    <a:pt x="148009" y="244508"/>
                  </a:cubicBezTo>
                  <a:lnTo>
                    <a:pt x="141332" y="246416"/>
                  </a:lnTo>
                  <a:lnTo>
                    <a:pt x="135608" y="251662"/>
                  </a:lnTo>
                  <a:lnTo>
                    <a:pt x="131952" y="259929"/>
                  </a:lnTo>
                  <a:lnTo>
                    <a:pt x="132588" y="263745"/>
                  </a:lnTo>
                  <a:lnTo>
                    <a:pt x="137198" y="270104"/>
                  </a:lnTo>
                  <a:lnTo>
                    <a:pt x="139742" y="273124"/>
                  </a:lnTo>
                  <a:lnTo>
                    <a:pt x="144193" y="277099"/>
                  </a:lnTo>
                  <a:lnTo>
                    <a:pt x="145783" y="277099"/>
                  </a:lnTo>
                  <a:cubicBezTo>
                    <a:pt x="145783" y="277099"/>
                    <a:pt x="147373" y="276145"/>
                    <a:pt x="147373" y="276145"/>
                  </a:cubicBezTo>
                  <a:lnTo>
                    <a:pt x="149121" y="275509"/>
                  </a:lnTo>
                  <a:lnTo>
                    <a:pt x="152778" y="275191"/>
                  </a:lnTo>
                  <a:lnTo>
                    <a:pt x="153414" y="276781"/>
                  </a:lnTo>
                  <a:lnTo>
                    <a:pt x="152937" y="280437"/>
                  </a:lnTo>
                  <a:lnTo>
                    <a:pt x="151824" y="283776"/>
                  </a:lnTo>
                  <a:lnTo>
                    <a:pt x="148168" y="286002"/>
                  </a:lnTo>
                  <a:lnTo>
                    <a:pt x="147691" y="288386"/>
                  </a:lnTo>
                  <a:lnTo>
                    <a:pt x="148009" y="291089"/>
                  </a:lnTo>
                  <a:lnTo>
                    <a:pt x="149439" y="292202"/>
                  </a:lnTo>
                  <a:lnTo>
                    <a:pt x="151188" y="292679"/>
                  </a:lnTo>
                  <a:lnTo>
                    <a:pt x="149121" y="295381"/>
                  </a:lnTo>
                  <a:lnTo>
                    <a:pt x="147214" y="298402"/>
                  </a:lnTo>
                  <a:lnTo>
                    <a:pt x="147214" y="301263"/>
                  </a:lnTo>
                  <a:cubicBezTo>
                    <a:pt x="147214" y="301263"/>
                    <a:pt x="149757" y="306033"/>
                    <a:pt x="149757" y="306033"/>
                  </a:cubicBezTo>
                  <a:lnTo>
                    <a:pt x="151347" y="307622"/>
                  </a:lnTo>
                  <a:lnTo>
                    <a:pt x="153255" y="308259"/>
                  </a:lnTo>
                  <a:lnTo>
                    <a:pt x="154686" y="308259"/>
                  </a:lnTo>
                  <a:cubicBezTo>
                    <a:pt x="154686" y="308259"/>
                    <a:pt x="155958" y="309053"/>
                    <a:pt x="155958" y="309053"/>
                  </a:cubicBezTo>
                  <a:lnTo>
                    <a:pt x="152619" y="309689"/>
                  </a:lnTo>
                  <a:lnTo>
                    <a:pt x="151029" y="309212"/>
                  </a:lnTo>
                  <a:lnTo>
                    <a:pt x="146896" y="304443"/>
                  </a:lnTo>
                  <a:lnTo>
                    <a:pt x="144034" y="305715"/>
                  </a:lnTo>
                  <a:lnTo>
                    <a:pt x="145942" y="310961"/>
                  </a:lnTo>
                  <a:lnTo>
                    <a:pt x="139424" y="307622"/>
                  </a:lnTo>
                  <a:lnTo>
                    <a:pt x="136562" y="307941"/>
                  </a:lnTo>
                  <a:lnTo>
                    <a:pt x="133701" y="309053"/>
                  </a:lnTo>
                  <a:lnTo>
                    <a:pt x="130362" y="309530"/>
                  </a:lnTo>
                  <a:lnTo>
                    <a:pt x="127024" y="309212"/>
                  </a:lnTo>
                  <a:lnTo>
                    <a:pt x="125752" y="309212"/>
                  </a:lnTo>
                  <a:cubicBezTo>
                    <a:pt x="125752" y="309212"/>
                    <a:pt x="117167" y="312710"/>
                    <a:pt x="117167" y="312710"/>
                  </a:cubicBezTo>
                  <a:lnTo>
                    <a:pt x="112715" y="315571"/>
                  </a:lnTo>
                  <a:lnTo>
                    <a:pt x="110967" y="317161"/>
                  </a:lnTo>
                  <a:lnTo>
                    <a:pt x="110013" y="319069"/>
                  </a:lnTo>
                  <a:lnTo>
                    <a:pt x="108741" y="320659"/>
                  </a:lnTo>
                  <a:lnTo>
                    <a:pt x="105243" y="322884"/>
                  </a:lnTo>
                  <a:lnTo>
                    <a:pt x="102064" y="325428"/>
                  </a:lnTo>
                  <a:lnTo>
                    <a:pt x="100792" y="327177"/>
                  </a:lnTo>
                  <a:lnTo>
                    <a:pt x="100792" y="328608"/>
                  </a:lnTo>
                  <a:cubicBezTo>
                    <a:pt x="100792" y="328608"/>
                    <a:pt x="103654" y="328290"/>
                    <a:pt x="103654" y="328290"/>
                  </a:cubicBezTo>
                  <a:lnTo>
                    <a:pt x="106833" y="326382"/>
                  </a:lnTo>
                  <a:lnTo>
                    <a:pt x="110172" y="324951"/>
                  </a:lnTo>
                  <a:lnTo>
                    <a:pt x="113828" y="324315"/>
                  </a:lnTo>
                  <a:lnTo>
                    <a:pt x="117485" y="324315"/>
                  </a:lnTo>
                  <a:cubicBezTo>
                    <a:pt x="117485" y="324315"/>
                    <a:pt x="117167" y="326064"/>
                    <a:pt x="117167" y="326064"/>
                  </a:cubicBezTo>
                  <a:lnTo>
                    <a:pt x="117167" y="327813"/>
                  </a:lnTo>
                  <a:cubicBezTo>
                    <a:pt x="117167" y="327813"/>
                    <a:pt x="118598" y="330038"/>
                    <a:pt x="118598" y="330038"/>
                  </a:cubicBezTo>
                  <a:lnTo>
                    <a:pt x="119393" y="332264"/>
                  </a:lnTo>
                  <a:lnTo>
                    <a:pt x="118439" y="334013"/>
                  </a:lnTo>
                  <a:lnTo>
                    <a:pt x="118439" y="335921"/>
                  </a:lnTo>
                  <a:cubicBezTo>
                    <a:pt x="118439" y="335921"/>
                    <a:pt x="119075" y="337828"/>
                    <a:pt x="119075" y="337828"/>
                  </a:cubicBezTo>
                  <a:lnTo>
                    <a:pt x="120982" y="338464"/>
                  </a:lnTo>
                  <a:lnTo>
                    <a:pt x="118916" y="341008"/>
                  </a:lnTo>
                  <a:lnTo>
                    <a:pt x="117485" y="344187"/>
                  </a:lnTo>
                  <a:lnTo>
                    <a:pt x="116054" y="346731"/>
                  </a:lnTo>
                  <a:lnTo>
                    <a:pt x="114146" y="348639"/>
                  </a:lnTo>
                  <a:lnTo>
                    <a:pt x="109377" y="351659"/>
                  </a:lnTo>
                  <a:lnTo>
                    <a:pt x="104290" y="353408"/>
                  </a:lnTo>
                  <a:lnTo>
                    <a:pt x="95228" y="357542"/>
                  </a:lnTo>
                  <a:lnTo>
                    <a:pt x="89187" y="359290"/>
                  </a:lnTo>
                  <a:lnTo>
                    <a:pt x="86484" y="361039"/>
                  </a:lnTo>
                  <a:lnTo>
                    <a:pt x="84258" y="363742"/>
                  </a:lnTo>
                  <a:lnTo>
                    <a:pt x="86007" y="364537"/>
                  </a:lnTo>
                  <a:lnTo>
                    <a:pt x="86961" y="366603"/>
                  </a:lnTo>
                  <a:lnTo>
                    <a:pt x="86961" y="369147"/>
                  </a:lnTo>
                  <a:cubicBezTo>
                    <a:pt x="86961" y="369147"/>
                    <a:pt x="88233" y="370419"/>
                    <a:pt x="88233" y="370419"/>
                  </a:cubicBezTo>
                  <a:lnTo>
                    <a:pt x="94592" y="373440"/>
                  </a:lnTo>
                  <a:lnTo>
                    <a:pt x="99838" y="371214"/>
                  </a:lnTo>
                  <a:lnTo>
                    <a:pt x="103177" y="369147"/>
                  </a:lnTo>
                  <a:lnTo>
                    <a:pt x="105243" y="368670"/>
                  </a:lnTo>
                  <a:lnTo>
                    <a:pt x="109377" y="368988"/>
                  </a:lnTo>
                  <a:lnTo>
                    <a:pt x="111126" y="370578"/>
                  </a:lnTo>
                  <a:lnTo>
                    <a:pt x="112557" y="371214"/>
                  </a:lnTo>
                  <a:lnTo>
                    <a:pt x="117803" y="372009"/>
                  </a:lnTo>
                  <a:lnTo>
                    <a:pt x="115418" y="373281"/>
                  </a:lnTo>
                  <a:lnTo>
                    <a:pt x="113669" y="375506"/>
                  </a:lnTo>
                  <a:lnTo>
                    <a:pt x="117167" y="375506"/>
                  </a:lnTo>
                  <a:cubicBezTo>
                    <a:pt x="117167" y="375506"/>
                    <a:pt x="120505" y="375029"/>
                    <a:pt x="120505" y="375029"/>
                  </a:cubicBezTo>
                  <a:lnTo>
                    <a:pt x="122095" y="374393"/>
                  </a:lnTo>
                  <a:lnTo>
                    <a:pt x="123685" y="374393"/>
                  </a:lnTo>
                  <a:cubicBezTo>
                    <a:pt x="123685" y="374393"/>
                    <a:pt x="127341" y="376619"/>
                    <a:pt x="127341" y="376619"/>
                  </a:cubicBezTo>
                  <a:lnTo>
                    <a:pt x="133065" y="381389"/>
                  </a:lnTo>
                  <a:lnTo>
                    <a:pt x="140855" y="382342"/>
                  </a:lnTo>
                  <a:lnTo>
                    <a:pt x="141808" y="382024"/>
                  </a:lnTo>
                  <a:lnTo>
                    <a:pt x="146896" y="378368"/>
                  </a:lnTo>
                  <a:lnTo>
                    <a:pt x="149757" y="376778"/>
                  </a:lnTo>
                  <a:lnTo>
                    <a:pt x="156593" y="375188"/>
                  </a:lnTo>
                  <a:lnTo>
                    <a:pt x="158660" y="373599"/>
                  </a:lnTo>
                  <a:lnTo>
                    <a:pt x="162317" y="370896"/>
                  </a:lnTo>
                  <a:lnTo>
                    <a:pt x="165337" y="369147"/>
                  </a:lnTo>
                  <a:lnTo>
                    <a:pt x="160886" y="374234"/>
                  </a:lnTo>
                  <a:lnTo>
                    <a:pt x="158183" y="376937"/>
                  </a:lnTo>
                  <a:lnTo>
                    <a:pt x="155163" y="379322"/>
                  </a:lnTo>
                  <a:lnTo>
                    <a:pt x="152619" y="382024"/>
                  </a:lnTo>
                  <a:lnTo>
                    <a:pt x="148009" y="388066"/>
                  </a:lnTo>
                  <a:lnTo>
                    <a:pt x="145306" y="389655"/>
                  </a:lnTo>
                  <a:lnTo>
                    <a:pt x="141808" y="390132"/>
                  </a:lnTo>
                  <a:lnTo>
                    <a:pt x="138311" y="390132"/>
                  </a:lnTo>
                  <a:cubicBezTo>
                    <a:pt x="138311" y="390132"/>
                    <a:pt x="131634" y="388860"/>
                    <a:pt x="131634" y="388860"/>
                  </a:cubicBezTo>
                  <a:lnTo>
                    <a:pt x="124957" y="388860"/>
                  </a:lnTo>
                  <a:cubicBezTo>
                    <a:pt x="124957" y="388860"/>
                    <a:pt x="115895" y="389973"/>
                    <a:pt x="115895" y="389973"/>
                  </a:cubicBezTo>
                  <a:lnTo>
                    <a:pt x="115100" y="390450"/>
                  </a:lnTo>
                  <a:lnTo>
                    <a:pt x="111921" y="396650"/>
                  </a:lnTo>
                  <a:lnTo>
                    <a:pt x="105402" y="398558"/>
                  </a:lnTo>
                  <a:lnTo>
                    <a:pt x="104767" y="401420"/>
                  </a:lnTo>
                  <a:lnTo>
                    <a:pt x="104290" y="404440"/>
                  </a:lnTo>
                  <a:lnTo>
                    <a:pt x="103654" y="406189"/>
                  </a:lnTo>
                  <a:lnTo>
                    <a:pt x="95705" y="413502"/>
                  </a:lnTo>
                  <a:lnTo>
                    <a:pt x="94751" y="415251"/>
                  </a:lnTo>
                  <a:lnTo>
                    <a:pt x="93002" y="415728"/>
                  </a:lnTo>
                  <a:lnTo>
                    <a:pt x="91571" y="416841"/>
                  </a:lnTo>
                  <a:lnTo>
                    <a:pt x="90459" y="418430"/>
                  </a:lnTo>
                  <a:lnTo>
                    <a:pt x="87597" y="421292"/>
                  </a:lnTo>
                  <a:lnTo>
                    <a:pt x="81874" y="426061"/>
                  </a:lnTo>
                  <a:lnTo>
                    <a:pt x="75356" y="427969"/>
                  </a:lnTo>
                  <a:lnTo>
                    <a:pt x="72971" y="430354"/>
                  </a:lnTo>
                  <a:lnTo>
                    <a:pt x="72971" y="432420"/>
                  </a:lnTo>
                  <a:cubicBezTo>
                    <a:pt x="72971" y="432420"/>
                    <a:pt x="73925" y="433374"/>
                    <a:pt x="73925" y="433374"/>
                  </a:cubicBezTo>
                  <a:lnTo>
                    <a:pt x="75992" y="432102"/>
                  </a:lnTo>
                  <a:lnTo>
                    <a:pt x="79330" y="431308"/>
                  </a:lnTo>
                  <a:lnTo>
                    <a:pt x="82510" y="432102"/>
                  </a:lnTo>
                  <a:lnTo>
                    <a:pt x="85371" y="434487"/>
                  </a:lnTo>
                  <a:lnTo>
                    <a:pt x="88392" y="433851"/>
                  </a:lnTo>
                  <a:lnTo>
                    <a:pt x="90459" y="430195"/>
                  </a:lnTo>
                  <a:lnTo>
                    <a:pt x="91571" y="429241"/>
                  </a:lnTo>
                  <a:lnTo>
                    <a:pt x="97136" y="425743"/>
                  </a:lnTo>
                  <a:lnTo>
                    <a:pt x="99679" y="424471"/>
                  </a:lnTo>
                  <a:lnTo>
                    <a:pt x="106038" y="422564"/>
                  </a:lnTo>
                  <a:lnTo>
                    <a:pt x="109695" y="421928"/>
                  </a:lnTo>
                  <a:lnTo>
                    <a:pt x="112080" y="421928"/>
                  </a:lnTo>
                  <a:cubicBezTo>
                    <a:pt x="112080" y="421928"/>
                    <a:pt x="114305" y="421133"/>
                    <a:pt x="114305" y="421133"/>
                  </a:cubicBezTo>
                  <a:lnTo>
                    <a:pt x="114941" y="420497"/>
                  </a:lnTo>
                  <a:lnTo>
                    <a:pt x="115577" y="420497"/>
                  </a:lnTo>
                  <a:cubicBezTo>
                    <a:pt x="115577" y="420497"/>
                    <a:pt x="117485" y="422246"/>
                    <a:pt x="117485" y="422246"/>
                  </a:cubicBezTo>
                  <a:lnTo>
                    <a:pt x="123367" y="424630"/>
                  </a:lnTo>
                  <a:lnTo>
                    <a:pt x="126388" y="426697"/>
                  </a:lnTo>
                  <a:lnTo>
                    <a:pt x="129726" y="426220"/>
                  </a:lnTo>
                  <a:lnTo>
                    <a:pt x="132429" y="423200"/>
                  </a:lnTo>
                  <a:lnTo>
                    <a:pt x="134177" y="419225"/>
                  </a:lnTo>
                  <a:lnTo>
                    <a:pt x="135290" y="414774"/>
                  </a:lnTo>
                  <a:lnTo>
                    <a:pt x="137675" y="411594"/>
                  </a:lnTo>
                  <a:lnTo>
                    <a:pt x="149280" y="408415"/>
                  </a:lnTo>
                  <a:lnTo>
                    <a:pt x="152142" y="408415"/>
                  </a:lnTo>
                  <a:cubicBezTo>
                    <a:pt x="152142" y="408415"/>
                    <a:pt x="155640" y="408892"/>
                    <a:pt x="155640" y="408892"/>
                  </a:cubicBezTo>
                  <a:lnTo>
                    <a:pt x="158978" y="410322"/>
                  </a:lnTo>
                  <a:lnTo>
                    <a:pt x="162158" y="412389"/>
                  </a:lnTo>
                  <a:lnTo>
                    <a:pt x="165496" y="413025"/>
                  </a:lnTo>
                  <a:lnTo>
                    <a:pt x="166609" y="411753"/>
                  </a:lnTo>
                  <a:lnTo>
                    <a:pt x="167881" y="411435"/>
                  </a:lnTo>
                  <a:lnTo>
                    <a:pt x="176943" y="412707"/>
                  </a:lnTo>
                  <a:lnTo>
                    <a:pt x="178055" y="412707"/>
                  </a:lnTo>
                  <a:cubicBezTo>
                    <a:pt x="178055" y="412707"/>
                    <a:pt x="179009" y="411753"/>
                    <a:pt x="179009" y="411753"/>
                  </a:cubicBezTo>
                  <a:lnTo>
                    <a:pt x="177738" y="410004"/>
                  </a:lnTo>
                  <a:lnTo>
                    <a:pt x="177102" y="408097"/>
                  </a:lnTo>
                  <a:lnTo>
                    <a:pt x="181871" y="408415"/>
                  </a:lnTo>
                  <a:lnTo>
                    <a:pt x="186958" y="407620"/>
                  </a:lnTo>
                  <a:lnTo>
                    <a:pt x="189502" y="407620"/>
                  </a:lnTo>
                  <a:cubicBezTo>
                    <a:pt x="189502" y="407620"/>
                    <a:pt x="191887" y="407143"/>
                    <a:pt x="191887" y="407143"/>
                  </a:cubicBezTo>
                  <a:lnTo>
                    <a:pt x="197133" y="404440"/>
                  </a:lnTo>
                  <a:lnTo>
                    <a:pt x="194748" y="401579"/>
                  </a:lnTo>
                  <a:lnTo>
                    <a:pt x="198564" y="403009"/>
                  </a:lnTo>
                  <a:lnTo>
                    <a:pt x="202856" y="403486"/>
                  </a:lnTo>
                  <a:lnTo>
                    <a:pt x="206672" y="404599"/>
                  </a:lnTo>
                  <a:lnTo>
                    <a:pt x="210328" y="406189"/>
                  </a:lnTo>
                  <a:lnTo>
                    <a:pt x="212872" y="406507"/>
                  </a:lnTo>
                  <a:lnTo>
                    <a:pt x="222410" y="404758"/>
                  </a:lnTo>
                  <a:lnTo>
                    <a:pt x="229564" y="404758"/>
                  </a:lnTo>
                  <a:cubicBezTo>
                    <a:pt x="229564" y="404758"/>
                    <a:pt x="241329" y="406507"/>
                    <a:pt x="241329" y="406507"/>
                  </a:cubicBezTo>
                  <a:lnTo>
                    <a:pt x="244031" y="406030"/>
                  </a:lnTo>
                  <a:lnTo>
                    <a:pt x="247370" y="404440"/>
                  </a:lnTo>
                  <a:lnTo>
                    <a:pt x="250708" y="403168"/>
                  </a:lnTo>
                  <a:lnTo>
                    <a:pt x="255001" y="401897"/>
                  </a:lnTo>
                  <a:lnTo>
                    <a:pt x="257545" y="399989"/>
                  </a:lnTo>
                  <a:lnTo>
                    <a:pt x="262950" y="400307"/>
                  </a:lnTo>
                  <a:lnTo>
                    <a:pt x="263427" y="398558"/>
                  </a:lnTo>
                  <a:lnTo>
                    <a:pt x="265334" y="395696"/>
                  </a:lnTo>
                  <a:lnTo>
                    <a:pt x="274555" y="391563"/>
                  </a:lnTo>
                  <a:lnTo>
                    <a:pt x="275509" y="390609"/>
                  </a:lnTo>
                  <a:lnTo>
                    <a:pt x="275986" y="385681"/>
                  </a:lnTo>
                  <a:lnTo>
                    <a:pt x="275986" y="383614"/>
                  </a:lnTo>
                  <a:cubicBezTo>
                    <a:pt x="275986" y="383614"/>
                    <a:pt x="274714" y="383137"/>
                    <a:pt x="274714" y="383137"/>
                  </a:cubicBezTo>
                  <a:lnTo>
                    <a:pt x="271376" y="383137"/>
                  </a:lnTo>
                  <a:cubicBezTo>
                    <a:pt x="271376" y="383137"/>
                    <a:pt x="264381" y="383773"/>
                    <a:pt x="264381" y="383773"/>
                  </a:cubicBezTo>
                  <a:lnTo>
                    <a:pt x="260724" y="383773"/>
                  </a:lnTo>
                  <a:cubicBezTo>
                    <a:pt x="260724" y="383773"/>
                    <a:pt x="254842" y="382819"/>
                    <a:pt x="254842" y="382819"/>
                  </a:cubicBezTo>
                  <a:lnTo>
                    <a:pt x="253729" y="382183"/>
                  </a:lnTo>
                  <a:lnTo>
                    <a:pt x="252457" y="379799"/>
                  </a:lnTo>
                  <a:lnTo>
                    <a:pt x="250390" y="379163"/>
                  </a:lnTo>
                  <a:lnTo>
                    <a:pt x="247370" y="379958"/>
                  </a:lnTo>
                  <a:lnTo>
                    <a:pt x="249755" y="378527"/>
                  </a:lnTo>
                  <a:lnTo>
                    <a:pt x="252298" y="377891"/>
                  </a:lnTo>
                  <a:lnTo>
                    <a:pt x="255319" y="377891"/>
                  </a:lnTo>
                  <a:cubicBezTo>
                    <a:pt x="255319" y="377891"/>
                    <a:pt x="258180" y="377255"/>
                    <a:pt x="258180" y="377255"/>
                  </a:cubicBezTo>
                  <a:lnTo>
                    <a:pt x="260883" y="375983"/>
                  </a:lnTo>
                  <a:lnTo>
                    <a:pt x="261996" y="373122"/>
                  </a:lnTo>
                  <a:lnTo>
                    <a:pt x="261201" y="371532"/>
                  </a:lnTo>
                  <a:lnTo>
                    <a:pt x="257068" y="369942"/>
                  </a:lnTo>
                  <a:lnTo>
                    <a:pt x="262950" y="366921"/>
                  </a:lnTo>
                  <a:lnTo>
                    <a:pt x="267083" y="367716"/>
                  </a:lnTo>
                  <a:lnTo>
                    <a:pt x="269627" y="367080"/>
                  </a:lnTo>
                  <a:lnTo>
                    <a:pt x="272170" y="365491"/>
                  </a:lnTo>
                  <a:lnTo>
                    <a:pt x="272170" y="363265"/>
                  </a:lnTo>
                  <a:cubicBezTo>
                    <a:pt x="272170" y="363265"/>
                    <a:pt x="270899" y="361516"/>
                    <a:pt x="270899" y="361516"/>
                  </a:cubicBezTo>
                  <a:lnTo>
                    <a:pt x="270899" y="360721"/>
                  </a:lnTo>
                  <a:cubicBezTo>
                    <a:pt x="270899" y="360721"/>
                    <a:pt x="272329" y="360721"/>
                    <a:pt x="272329" y="360721"/>
                  </a:cubicBezTo>
                  <a:lnTo>
                    <a:pt x="273442" y="361357"/>
                  </a:lnTo>
                  <a:lnTo>
                    <a:pt x="276145" y="359926"/>
                  </a:lnTo>
                  <a:lnTo>
                    <a:pt x="280278" y="356429"/>
                  </a:lnTo>
                  <a:lnTo>
                    <a:pt x="281232" y="355157"/>
                  </a:lnTo>
                  <a:lnTo>
                    <a:pt x="281868" y="353567"/>
                  </a:lnTo>
                  <a:lnTo>
                    <a:pt x="282822" y="349116"/>
                  </a:lnTo>
                  <a:lnTo>
                    <a:pt x="284412" y="345618"/>
                  </a:lnTo>
                  <a:lnTo>
                    <a:pt x="285684" y="341803"/>
                  </a:lnTo>
                  <a:lnTo>
                    <a:pt x="285684" y="337510"/>
                  </a:lnTo>
                  <a:close/>
                  <a:moveTo>
                    <a:pt x="74720" y="267719"/>
                  </a:moveTo>
                  <a:lnTo>
                    <a:pt x="72653" y="267719"/>
                  </a:lnTo>
                  <a:cubicBezTo>
                    <a:pt x="72653" y="267719"/>
                    <a:pt x="72017" y="267242"/>
                    <a:pt x="72017" y="267242"/>
                  </a:cubicBezTo>
                  <a:lnTo>
                    <a:pt x="72335" y="263427"/>
                  </a:lnTo>
                  <a:lnTo>
                    <a:pt x="71540" y="260565"/>
                  </a:lnTo>
                  <a:lnTo>
                    <a:pt x="73130" y="261042"/>
                  </a:lnTo>
                  <a:lnTo>
                    <a:pt x="74561" y="261996"/>
                  </a:lnTo>
                  <a:lnTo>
                    <a:pt x="75833" y="264063"/>
                  </a:lnTo>
                  <a:lnTo>
                    <a:pt x="77104" y="264858"/>
                  </a:lnTo>
                  <a:lnTo>
                    <a:pt x="77422" y="262473"/>
                  </a:lnTo>
                  <a:lnTo>
                    <a:pt x="76786" y="260406"/>
                  </a:lnTo>
                  <a:lnTo>
                    <a:pt x="75674" y="257862"/>
                  </a:lnTo>
                  <a:lnTo>
                    <a:pt x="74084" y="256114"/>
                  </a:lnTo>
                  <a:lnTo>
                    <a:pt x="69632" y="255796"/>
                  </a:lnTo>
                  <a:lnTo>
                    <a:pt x="67725" y="256273"/>
                  </a:lnTo>
                  <a:lnTo>
                    <a:pt x="65499" y="257068"/>
                  </a:lnTo>
                  <a:lnTo>
                    <a:pt x="65499" y="255319"/>
                  </a:lnTo>
                  <a:cubicBezTo>
                    <a:pt x="65499" y="255319"/>
                    <a:pt x="68679" y="253729"/>
                    <a:pt x="68679" y="253729"/>
                  </a:cubicBezTo>
                  <a:lnTo>
                    <a:pt x="70268" y="252457"/>
                  </a:lnTo>
                  <a:lnTo>
                    <a:pt x="70268" y="250072"/>
                  </a:lnTo>
                  <a:cubicBezTo>
                    <a:pt x="70268" y="250072"/>
                    <a:pt x="65658" y="246098"/>
                    <a:pt x="65658" y="246098"/>
                  </a:cubicBezTo>
                  <a:lnTo>
                    <a:pt x="62319" y="241647"/>
                  </a:lnTo>
                  <a:lnTo>
                    <a:pt x="60889" y="237036"/>
                  </a:lnTo>
                  <a:lnTo>
                    <a:pt x="58186" y="234175"/>
                  </a:lnTo>
                  <a:lnTo>
                    <a:pt x="55165" y="234175"/>
                  </a:lnTo>
                  <a:cubicBezTo>
                    <a:pt x="55165" y="234175"/>
                    <a:pt x="51191" y="233221"/>
                    <a:pt x="51191" y="233221"/>
                  </a:cubicBezTo>
                  <a:lnTo>
                    <a:pt x="48329" y="233221"/>
                  </a:lnTo>
                  <a:cubicBezTo>
                    <a:pt x="48329" y="233221"/>
                    <a:pt x="41970" y="235129"/>
                    <a:pt x="41970" y="235129"/>
                  </a:cubicBezTo>
                  <a:lnTo>
                    <a:pt x="38314" y="235605"/>
                  </a:lnTo>
                  <a:lnTo>
                    <a:pt x="36406" y="235288"/>
                  </a:lnTo>
                  <a:lnTo>
                    <a:pt x="34657" y="235605"/>
                  </a:lnTo>
                  <a:lnTo>
                    <a:pt x="32273" y="239739"/>
                  </a:lnTo>
                  <a:lnTo>
                    <a:pt x="30206" y="241011"/>
                  </a:lnTo>
                  <a:lnTo>
                    <a:pt x="27980" y="240693"/>
                  </a:lnTo>
                  <a:lnTo>
                    <a:pt x="26867" y="239262"/>
                  </a:lnTo>
                  <a:lnTo>
                    <a:pt x="22257" y="241806"/>
                  </a:lnTo>
                  <a:lnTo>
                    <a:pt x="21621" y="242760"/>
                  </a:lnTo>
                  <a:lnTo>
                    <a:pt x="20349" y="246734"/>
                  </a:lnTo>
                  <a:lnTo>
                    <a:pt x="20349" y="247847"/>
                  </a:lnTo>
                  <a:cubicBezTo>
                    <a:pt x="20349" y="247847"/>
                    <a:pt x="18759" y="249914"/>
                    <a:pt x="18759" y="249914"/>
                  </a:cubicBezTo>
                  <a:lnTo>
                    <a:pt x="17329" y="252139"/>
                  </a:lnTo>
                  <a:lnTo>
                    <a:pt x="15739" y="253093"/>
                  </a:lnTo>
                  <a:lnTo>
                    <a:pt x="13354" y="253729"/>
                  </a:lnTo>
                  <a:lnTo>
                    <a:pt x="11923" y="254365"/>
                  </a:lnTo>
                  <a:lnTo>
                    <a:pt x="10175" y="254047"/>
                  </a:lnTo>
                  <a:lnTo>
                    <a:pt x="7949" y="254047"/>
                  </a:lnTo>
                  <a:cubicBezTo>
                    <a:pt x="7949" y="254047"/>
                    <a:pt x="6836" y="254842"/>
                    <a:pt x="6836" y="254842"/>
                  </a:cubicBezTo>
                  <a:lnTo>
                    <a:pt x="6836" y="255478"/>
                  </a:lnTo>
                  <a:cubicBezTo>
                    <a:pt x="6836" y="255478"/>
                    <a:pt x="7472" y="256114"/>
                    <a:pt x="7472" y="256114"/>
                  </a:cubicBezTo>
                  <a:lnTo>
                    <a:pt x="9380" y="257226"/>
                  </a:lnTo>
                  <a:lnTo>
                    <a:pt x="11446" y="258181"/>
                  </a:lnTo>
                  <a:lnTo>
                    <a:pt x="11446" y="258975"/>
                  </a:lnTo>
                  <a:cubicBezTo>
                    <a:pt x="11446" y="258975"/>
                    <a:pt x="10016" y="259929"/>
                    <a:pt x="10016" y="259929"/>
                  </a:cubicBezTo>
                  <a:lnTo>
                    <a:pt x="2862" y="262314"/>
                  </a:lnTo>
                  <a:lnTo>
                    <a:pt x="795" y="263745"/>
                  </a:lnTo>
                  <a:lnTo>
                    <a:pt x="0" y="264698"/>
                  </a:lnTo>
                  <a:lnTo>
                    <a:pt x="795" y="266288"/>
                  </a:lnTo>
                  <a:lnTo>
                    <a:pt x="6518" y="270899"/>
                  </a:lnTo>
                  <a:lnTo>
                    <a:pt x="7472" y="271375"/>
                  </a:lnTo>
                  <a:lnTo>
                    <a:pt x="8267" y="274078"/>
                  </a:lnTo>
                  <a:lnTo>
                    <a:pt x="13354" y="275191"/>
                  </a:lnTo>
                  <a:lnTo>
                    <a:pt x="15421" y="276940"/>
                  </a:lnTo>
                  <a:lnTo>
                    <a:pt x="17170" y="277417"/>
                  </a:lnTo>
                  <a:lnTo>
                    <a:pt x="20985" y="277417"/>
                  </a:lnTo>
                  <a:cubicBezTo>
                    <a:pt x="20985" y="277417"/>
                    <a:pt x="22575" y="277894"/>
                    <a:pt x="22575" y="277894"/>
                  </a:cubicBezTo>
                  <a:lnTo>
                    <a:pt x="23529" y="277417"/>
                  </a:lnTo>
                  <a:lnTo>
                    <a:pt x="24006" y="276463"/>
                  </a:lnTo>
                  <a:lnTo>
                    <a:pt x="27344" y="274237"/>
                  </a:lnTo>
                  <a:lnTo>
                    <a:pt x="28457" y="273283"/>
                  </a:lnTo>
                  <a:lnTo>
                    <a:pt x="27821" y="271852"/>
                  </a:lnTo>
                  <a:lnTo>
                    <a:pt x="27185" y="270740"/>
                  </a:lnTo>
                  <a:lnTo>
                    <a:pt x="29093" y="268673"/>
                  </a:lnTo>
                  <a:lnTo>
                    <a:pt x="31478" y="266606"/>
                  </a:lnTo>
                  <a:lnTo>
                    <a:pt x="32750" y="266606"/>
                  </a:lnTo>
                  <a:cubicBezTo>
                    <a:pt x="32750" y="266606"/>
                    <a:pt x="34816" y="267878"/>
                    <a:pt x="34816" y="267878"/>
                  </a:cubicBezTo>
                  <a:lnTo>
                    <a:pt x="36565" y="269627"/>
                  </a:lnTo>
                  <a:lnTo>
                    <a:pt x="36565" y="271058"/>
                  </a:lnTo>
                  <a:cubicBezTo>
                    <a:pt x="36565" y="271058"/>
                    <a:pt x="37042" y="272012"/>
                    <a:pt x="37042" y="272012"/>
                  </a:cubicBezTo>
                  <a:lnTo>
                    <a:pt x="38632" y="274078"/>
                  </a:lnTo>
                  <a:lnTo>
                    <a:pt x="39586" y="274873"/>
                  </a:lnTo>
                  <a:lnTo>
                    <a:pt x="42447" y="275350"/>
                  </a:lnTo>
                  <a:lnTo>
                    <a:pt x="43083" y="276145"/>
                  </a:lnTo>
                  <a:lnTo>
                    <a:pt x="42606" y="279324"/>
                  </a:lnTo>
                  <a:lnTo>
                    <a:pt x="43083" y="280278"/>
                  </a:lnTo>
                  <a:lnTo>
                    <a:pt x="45945" y="280278"/>
                  </a:lnTo>
                  <a:cubicBezTo>
                    <a:pt x="45945" y="280278"/>
                    <a:pt x="48965" y="280119"/>
                    <a:pt x="48965" y="280119"/>
                  </a:cubicBezTo>
                  <a:lnTo>
                    <a:pt x="50078" y="280119"/>
                  </a:lnTo>
                  <a:cubicBezTo>
                    <a:pt x="50078" y="280119"/>
                    <a:pt x="51191" y="279642"/>
                    <a:pt x="51191" y="279642"/>
                  </a:cubicBezTo>
                  <a:lnTo>
                    <a:pt x="52940" y="279007"/>
                  </a:lnTo>
                  <a:lnTo>
                    <a:pt x="55324" y="279324"/>
                  </a:lnTo>
                  <a:lnTo>
                    <a:pt x="58186" y="280437"/>
                  </a:lnTo>
                  <a:lnTo>
                    <a:pt x="61048" y="280755"/>
                  </a:lnTo>
                  <a:lnTo>
                    <a:pt x="63432" y="279324"/>
                  </a:lnTo>
                  <a:lnTo>
                    <a:pt x="65181" y="276622"/>
                  </a:lnTo>
                  <a:lnTo>
                    <a:pt x="65817" y="274873"/>
                  </a:lnTo>
                  <a:lnTo>
                    <a:pt x="66612" y="273442"/>
                  </a:lnTo>
                  <a:lnTo>
                    <a:pt x="69950" y="273124"/>
                  </a:lnTo>
                  <a:lnTo>
                    <a:pt x="72812" y="272012"/>
                  </a:lnTo>
                  <a:lnTo>
                    <a:pt x="74243" y="268196"/>
                  </a:lnTo>
                  <a:close/>
                  <a:moveTo>
                    <a:pt x="196656" y="406666"/>
                  </a:moveTo>
                  <a:lnTo>
                    <a:pt x="194589" y="408097"/>
                  </a:lnTo>
                  <a:lnTo>
                    <a:pt x="190933" y="409210"/>
                  </a:lnTo>
                  <a:lnTo>
                    <a:pt x="189502" y="410640"/>
                  </a:lnTo>
                  <a:lnTo>
                    <a:pt x="190933" y="410640"/>
                  </a:lnTo>
                  <a:cubicBezTo>
                    <a:pt x="190933" y="410640"/>
                    <a:pt x="196974" y="413502"/>
                    <a:pt x="196974" y="413502"/>
                  </a:cubicBezTo>
                  <a:lnTo>
                    <a:pt x="198564" y="413502"/>
                  </a:lnTo>
                  <a:cubicBezTo>
                    <a:pt x="198564" y="413502"/>
                    <a:pt x="200153" y="413025"/>
                    <a:pt x="200153" y="413025"/>
                  </a:cubicBezTo>
                  <a:lnTo>
                    <a:pt x="200789" y="412389"/>
                  </a:lnTo>
                  <a:lnTo>
                    <a:pt x="201584" y="410799"/>
                  </a:lnTo>
                  <a:lnTo>
                    <a:pt x="203969" y="409527"/>
                  </a:lnTo>
                  <a:lnTo>
                    <a:pt x="201743" y="407779"/>
                  </a:lnTo>
                  <a:lnTo>
                    <a:pt x="196974" y="406348"/>
                  </a:lnTo>
                  <a:close/>
                  <a:moveTo>
                    <a:pt x="62319" y="210487"/>
                  </a:moveTo>
                  <a:lnTo>
                    <a:pt x="62955" y="210010"/>
                  </a:lnTo>
                  <a:lnTo>
                    <a:pt x="67884" y="202220"/>
                  </a:lnTo>
                  <a:lnTo>
                    <a:pt x="69950" y="197610"/>
                  </a:lnTo>
                  <a:lnTo>
                    <a:pt x="68838" y="197610"/>
                  </a:lnTo>
                  <a:cubicBezTo>
                    <a:pt x="68838" y="197610"/>
                    <a:pt x="67725" y="197928"/>
                    <a:pt x="67725" y="197928"/>
                  </a:cubicBezTo>
                  <a:lnTo>
                    <a:pt x="63750" y="200471"/>
                  </a:lnTo>
                  <a:lnTo>
                    <a:pt x="62796" y="202061"/>
                  </a:lnTo>
                  <a:lnTo>
                    <a:pt x="62796" y="202538"/>
                  </a:lnTo>
                  <a:cubicBezTo>
                    <a:pt x="62796" y="202538"/>
                    <a:pt x="64545" y="203174"/>
                    <a:pt x="64545" y="203174"/>
                  </a:cubicBezTo>
                  <a:lnTo>
                    <a:pt x="60889" y="205082"/>
                  </a:lnTo>
                  <a:lnTo>
                    <a:pt x="59935" y="206354"/>
                  </a:lnTo>
                  <a:lnTo>
                    <a:pt x="59935" y="208261"/>
                  </a:lnTo>
                  <a:cubicBezTo>
                    <a:pt x="59935" y="208261"/>
                    <a:pt x="60253" y="209215"/>
                    <a:pt x="60253" y="209215"/>
                  </a:cubicBezTo>
                  <a:lnTo>
                    <a:pt x="60730" y="209851"/>
                  </a:lnTo>
                  <a:lnTo>
                    <a:pt x="62160" y="209851"/>
                  </a:lnTo>
                  <a:close/>
                  <a:moveTo>
                    <a:pt x="107469" y="314459"/>
                  </a:moveTo>
                  <a:lnTo>
                    <a:pt x="108741" y="316207"/>
                  </a:lnTo>
                  <a:lnTo>
                    <a:pt x="111444" y="314777"/>
                  </a:lnTo>
                  <a:lnTo>
                    <a:pt x="113669" y="313028"/>
                  </a:lnTo>
                  <a:lnTo>
                    <a:pt x="117008" y="311279"/>
                  </a:lnTo>
                  <a:lnTo>
                    <a:pt x="117962" y="309689"/>
                  </a:lnTo>
                  <a:lnTo>
                    <a:pt x="114941" y="309689"/>
                  </a:lnTo>
                  <a:cubicBezTo>
                    <a:pt x="114941" y="309689"/>
                    <a:pt x="113669" y="309053"/>
                    <a:pt x="113669" y="309053"/>
                  </a:cubicBezTo>
                  <a:lnTo>
                    <a:pt x="110331" y="305238"/>
                  </a:lnTo>
                  <a:lnTo>
                    <a:pt x="106197" y="305238"/>
                  </a:lnTo>
                  <a:cubicBezTo>
                    <a:pt x="106197" y="305238"/>
                    <a:pt x="103177" y="306510"/>
                    <a:pt x="103177" y="306510"/>
                  </a:cubicBezTo>
                  <a:lnTo>
                    <a:pt x="103654" y="311438"/>
                  </a:lnTo>
                  <a:lnTo>
                    <a:pt x="106038" y="314777"/>
                  </a:lnTo>
                  <a:lnTo>
                    <a:pt x="107628" y="314777"/>
                  </a:lnTo>
                  <a:close/>
                  <a:moveTo>
                    <a:pt x="82828" y="224318"/>
                  </a:moveTo>
                  <a:lnTo>
                    <a:pt x="84099" y="224636"/>
                  </a:lnTo>
                  <a:lnTo>
                    <a:pt x="87756" y="224636"/>
                  </a:lnTo>
                  <a:cubicBezTo>
                    <a:pt x="87756" y="224636"/>
                    <a:pt x="88074" y="222728"/>
                    <a:pt x="88074" y="222728"/>
                  </a:cubicBezTo>
                  <a:lnTo>
                    <a:pt x="87756" y="219549"/>
                  </a:lnTo>
                  <a:lnTo>
                    <a:pt x="86166" y="215892"/>
                  </a:lnTo>
                  <a:lnTo>
                    <a:pt x="85371" y="214938"/>
                  </a:lnTo>
                  <a:lnTo>
                    <a:pt x="83463" y="213825"/>
                  </a:lnTo>
                  <a:lnTo>
                    <a:pt x="81556" y="214144"/>
                  </a:lnTo>
                  <a:lnTo>
                    <a:pt x="80761" y="214938"/>
                  </a:lnTo>
                  <a:lnTo>
                    <a:pt x="79966" y="215892"/>
                  </a:lnTo>
                  <a:lnTo>
                    <a:pt x="79330" y="217800"/>
                  </a:lnTo>
                  <a:lnTo>
                    <a:pt x="81079" y="223364"/>
                  </a:lnTo>
                  <a:lnTo>
                    <a:pt x="82669" y="224318"/>
                  </a:lnTo>
                  <a:close/>
                  <a:moveTo>
                    <a:pt x="63591" y="180758"/>
                  </a:moveTo>
                  <a:lnTo>
                    <a:pt x="61207" y="177737"/>
                  </a:lnTo>
                  <a:lnTo>
                    <a:pt x="59140" y="176307"/>
                  </a:lnTo>
                  <a:lnTo>
                    <a:pt x="58186" y="176307"/>
                  </a:lnTo>
                  <a:cubicBezTo>
                    <a:pt x="58186" y="176307"/>
                    <a:pt x="56914" y="176307"/>
                    <a:pt x="56914" y="176307"/>
                  </a:cubicBezTo>
                  <a:lnTo>
                    <a:pt x="53894" y="177579"/>
                  </a:lnTo>
                  <a:lnTo>
                    <a:pt x="53258" y="178055"/>
                  </a:lnTo>
                  <a:lnTo>
                    <a:pt x="52940" y="179327"/>
                  </a:lnTo>
                  <a:lnTo>
                    <a:pt x="53258" y="179963"/>
                  </a:lnTo>
                  <a:lnTo>
                    <a:pt x="58186" y="182507"/>
                  </a:lnTo>
                  <a:lnTo>
                    <a:pt x="56914" y="187912"/>
                  </a:lnTo>
                  <a:lnTo>
                    <a:pt x="53576" y="188707"/>
                  </a:lnTo>
                  <a:lnTo>
                    <a:pt x="52781" y="189502"/>
                  </a:lnTo>
                  <a:lnTo>
                    <a:pt x="53099" y="190615"/>
                  </a:lnTo>
                  <a:lnTo>
                    <a:pt x="57073" y="190615"/>
                  </a:lnTo>
                  <a:cubicBezTo>
                    <a:pt x="57073" y="190615"/>
                    <a:pt x="68520" y="188548"/>
                    <a:pt x="68520" y="188548"/>
                  </a:cubicBezTo>
                  <a:lnTo>
                    <a:pt x="68996" y="182666"/>
                  </a:lnTo>
                  <a:lnTo>
                    <a:pt x="66771" y="181394"/>
                  </a:lnTo>
                  <a:lnTo>
                    <a:pt x="63591" y="180917"/>
                  </a:lnTo>
                  <a:close/>
                  <a:moveTo>
                    <a:pt x="31160" y="117167"/>
                  </a:moveTo>
                  <a:lnTo>
                    <a:pt x="32273" y="117485"/>
                  </a:lnTo>
                  <a:lnTo>
                    <a:pt x="32908" y="118280"/>
                  </a:lnTo>
                  <a:lnTo>
                    <a:pt x="33862" y="118280"/>
                  </a:lnTo>
                  <a:cubicBezTo>
                    <a:pt x="33862" y="118280"/>
                    <a:pt x="31955" y="119869"/>
                    <a:pt x="31955" y="119869"/>
                  </a:cubicBezTo>
                  <a:lnTo>
                    <a:pt x="31955" y="120505"/>
                  </a:lnTo>
                  <a:cubicBezTo>
                    <a:pt x="31955" y="120505"/>
                    <a:pt x="33385" y="121618"/>
                    <a:pt x="33385" y="121618"/>
                  </a:cubicBezTo>
                  <a:lnTo>
                    <a:pt x="37360" y="123367"/>
                  </a:lnTo>
                  <a:lnTo>
                    <a:pt x="37360" y="123685"/>
                  </a:lnTo>
                  <a:cubicBezTo>
                    <a:pt x="37360" y="123685"/>
                    <a:pt x="35134" y="124957"/>
                    <a:pt x="35134" y="124957"/>
                  </a:cubicBezTo>
                  <a:lnTo>
                    <a:pt x="34816" y="126229"/>
                  </a:lnTo>
                  <a:lnTo>
                    <a:pt x="31160" y="128295"/>
                  </a:lnTo>
                  <a:lnTo>
                    <a:pt x="33226" y="130521"/>
                  </a:lnTo>
                  <a:lnTo>
                    <a:pt x="34021" y="130998"/>
                  </a:lnTo>
                  <a:lnTo>
                    <a:pt x="34816" y="130998"/>
                  </a:lnTo>
                  <a:cubicBezTo>
                    <a:pt x="34816" y="130998"/>
                    <a:pt x="36088" y="130044"/>
                    <a:pt x="36088" y="130044"/>
                  </a:cubicBezTo>
                  <a:lnTo>
                    <a:pt x="37678" y="127818"/>
                  </a:lnTo>
                  <a:lnTo>
                    <a:pt x="39268" y="127818"/>
                  </a:lnTo>
                  <a:cubicBezTo>
                    <a:pt x="39268" y="127818"/>
                    <a:pt x="42447" y="124321"/>
                    <a:pt x="42447" y="124321"/>
                  </a:cubicBezTo>
                  <a:lnTo>
                    <a:pt x="45468" y="123049"/>
                  </a:lnTo>
                  <a:lnTo>
                    <a:pt x="49919" y="119710"/>
                  </a:lnTo>
                  <a:lnTo>
                    <a:pt x="50555" y="118916"/>
                  </a:lnTo>
                  <a:lnTo>
                    <a:pt x="50555" y="117485"/>
                  </a:lnTo>
                  <a:cubicBezTo>
                    <a:pt x="50555" y="117485"/>
                    <a:pt x="49601" y="116849"/>
                    <a:pt x="49601" y="116849"/>
                  </a:cubicBezTo>
                  <a:lnTo>
                    <a:pt x="46263" y="116849"/>
                  </a:lnTo>
                  <a:cubicBezTo>
                    <a:pt x="46263" y="116849"/>
                    <a:pt x="50078" y="114782"/>
                    <a:pt x="50078" y="114782"/>
                  </a:cubicBezTo>
                  <a:lnTo>
                    <a:pt x="51350" y="113033"/>
                  </a:lnTo>
                  <a:lnTo>
                    <a:pt x="52781" y="113033"/>
                  </a:lnTo>
                  <a:cubicBezTo>
                    <a:pt x="52781" y="113033"/>
                    <a:pt x="56437" y="105561"/>
                    <a:pt x="56437" y="105561"/>
                  </a:cubicBezTo>
                  <a:lnTo>
                    <a:pt x="56437" y="102541"/>
                  </a:lnTo>
                  <a:cubicBezTo>
                    <a:pt x="56437" y="102541"/>
                    <a:pt x="55801" y="100315"/>
                    <a:pt x="55801" y="100315"/>
                  </a:cubicBezTo>
                  <a:lnTo>
                    <a:pt x="55324" y="99679"/>
                  </a:lnTo>
                  <a:lnTo>
                    <a:pt x="53576" y="100315"/>
                  </a:lnTo>
                  <a:lnTo>
                    <a:pt x="46422" y="104608"/>
                  </a:lnTo>
                  <a:lnTo>
                    <a:pt x="40698" y="107151"/>
                  </a:lnTo>
                  <a:lnTo>
                    <a:pt x="39745" y="107946"/>
                  </a:lnTo>
                  <a:lnTo>
                    <a:pt x="39427" y="108741"/>
                  </a:lnTo>
                  <a:lnTo>
                    <a:pt x="41175" y="112397"/>
                  </a:lnTo>
                  <a:lnTo>
                    <a:pt x="41175" y="112715"/>
                  </a:lnTo>
                  <a:cubicBezTo>
                    <a:pt x="41175" y="112715"/>
                    <a:pt x="38632" y="112397"/>
                    <a:pt x="38632" y="112397"/>
                  </a:cubicBezTo>
                  <a:lnTo>
                    <a:pt x="36565" y="113033"/>
                  </a:lnTo>
                  <a:lnTo>
                    <a:pt x="34816" y="111603"/>
                  </a:lnTo>
                  <a:lnTo>
                    <a:pt x="33067" y="111126"/>
                  </a:lnTo>
                  <a:lnTo>
                    <a:pt x="32590" y="111444"/>
                  </a:lnTo>
                  <a:lnTo>
                    <a:pt x="32114" y="112238"/>
                  </a:lnTo>
                  <a:lnTo>
                    <a:pt x="31001" y="113033"/>
                  </a:lnTo>
                  <a:lnTo>
                    <a:pt x="30683" y="114941"/>
                  </a:lnTo>
                  <a:lnTo>
                    <a:pt x="30683" y="116690"/>
                  </a:lnTo>
                  <a:cubicBezTo>
                    <a:pt x="30683" y="116690"/>
                    <a:pt x="31160" y="117326"/>
                    <a:pt x="31160" y="117326"/>
                  </a:cubicBezTo>
                  <a:close/>
                  <a:moveTo>
                    <a:pt x="21462" y="153891"/>
                  </a:moveTo>
                  <a:lnTo>
                    <a:pt x="22416" y="156434"/>
                  </a:lnTo>
                  <a:lnTo>
                    <a:pt x="23370" y="157070"/>
                  </a:lnTo>
                  <a:lnTo>
                    <a:pt x="24960" y="157070"/>
                  </a:lnTo>
                  <a:cubicBezTo>
                    <a:pt x="24960" y="157070"/>
                    <a:pt x="26231" y="157070"/>
                    <a:pt x="26231" y="157070"/>
                  </a:cubicBezTo>
                  <a:lnTo>
                    <a:pt x="26231" y="156593"/>
                  </a:lnTo>
                  <a:cubicBezTo>
                    <a:pt x="26231" y="156593"/>
                    <a:pt x="25754" y="146419"/>
                    <a:pt x="25754" y="146419"/>
                  </a:cubicBezTo>
                  <a:lnTo>
                    <a:pt x="24960" y="145942"/>
                  </a:lnTo>
                  <a:lnTo>
                    <a:pt x="21621" y="145942"/>
                  </a:lnTo>
                  <a:cubicBezTo>
                    <a:pt x="21621" y="145942"/>
                    <a:pt x="21621" y="149439"/>
                    <a:pt x="21621" y="149439"/>
                  </a:cubicBezTo>
                  <a:lnTo>
                    <a:pt x="21144" y="152301"/>
                  </a:lnTo>
                  <a:lnTo>
                    <a:pt x="21144" y="153891"/>
                  </a:lnTo>
                  <a:close/>
                  <a:moveTo>
                    <a:pt x="18918" y="163747"/>
                  </a:moveTo>
                  <a:lnTo>
                    <a:pt x="21462" y="163111"/>
                  </a:lnTo>
                  <a:lnTo>
                    <a:pt x="21939" y="162317"/>
                  </a:lnTo>
                  <a:lnTo>
                    <a:pt x="21939" y="161681"/>
                  </a:lnTo>
                  <a:cubicBezTo>
                    <a:pt x="21939" y="161681"/>
                    <a:pt x="20349" y="160886"/>
                    <a:pt x="20349" y="160886"/>
                  </a:cubicBezTo>
                  <a:lnTo>
                    <a:pt x="18441" y="161363"/>
                  </a:lnTo>
                  <a:lnTo>
                    <a:pt x="17806" y="162794"/>
                  </a:lnTo>
                  <a:lnTo>
                    <a:pt x="17806" y="163271"/>
                  </a:lnTo>
                  <a:cubicBezTo>
                    <a:pt x="17806" y="163271"/>
                    <a:pt x="18918" y="163588"/>
                    <a:pt x="18918" y="163588"/>
                  </a:cubicBezTo>
                  <a:close/>
                  <a:moveTo>
                    <a:pt x="24165" y="139742"/>
                  </a:moveTo>
                  <a:lnTo>
                    <a:pt x="28139" y="139742"/>
                  </a:lnTo>
                  <a:cubicBezTo>
                    <a:pt x="28139" y="139742"/>
                    <a:pt x="30683" y="135926"/>
                    <a:pt x="30683" y="135926"/>
                  </a:cubicBezTo>
                  <a:lnTo>
                    <a:pt x="27503" y="133542"/>
                  </a:lnTo>
                  <a:lnTo>
                    <a:pt x="25595" y="134654"/>
                  </a:lnTo>
                  <a:lnTo>
                    <a:pt x="24006" y="134654"/>
                  </a:lnTo>
                  <a:cubicBezTo>
                    <a:pt x="24006" y="134654"/>
                    <a:pt x="22098" y="135131"/>
                    <a:pt x="22098" y="135131"/>
                  </a:cubicBezTo>
                  <a:lnTo>
                    <a:pt x="20667" y="134654"/>
                  </a:lnTo>
                  <a:lnTo>
                    <a:pt x="19872" y="134654"/>
                  </a:lnTo>
                  <a:cubicBezTo>
                    <a:pt x="19872" y="134654"/>
                    <a:pt x="19077" y="135449"/>
                    <a:pt x="19077" y="135449"/>
                  </a:cubicBezTo>
                  <a:lnTo>
                    <a:pt x="18600" y="136244"/>
                  </a:lnTo>
                  <a:lnTo>
                    <a:pt x="18600" y="136880"/>
                  </a:lnTo>
                  <a:cubicBezTo>
                    <a:pt x="18600" y="136880"/>
                    <a:pt x="24165" y="139742"/>
                    <a:pt x="24165" y="139742"/>
                  </a:cubicBezTo>
                  <a:close/>
                  <a:moveTo>
                    <a:pt x="162158" y="454677"/>
                  </a:moveTo>
                  <a:lnTo>
                    <a:pt x="161204" y="457062"/>
                  </a:lnTo>
                  <a:lnTo>
                    <a:pt x="158501" y="456267"/>
                  </a:lnTo>
                  <a:lnTo>
                    <a:pt x="158501" y="455631"/>
                  </a:lnTo>
                  <a:cubicBezTo>
                    <a:pt x="158501" y="455631"/>
                    <a:pt x="161204" y="454200"/>
                    <a:pt x="161204" y="454200"/>
                  </a:cubicBezTo>
                  <a:lnTo>
                    <a:pt x="161840" y="454200"/>
                  </a:lnTo>
                  <a:cubicBezTo>
                    <a:pt x="161840" y="454200"/>
                    <a:pt x="162158" y="454677"/>
                    <a:pt x="162158" y="454677"/>
                  </a:cubicBezTo>
                  <a:close/>
                  <a:moveTo>
                    <a:pt x="176307" y="464375"/>
                  </a:moveTo>
                  <a:lnTo>
                    <a:pt x="176625" y="466283"/>
                  </a:lnTo>
                  <a:lnTo>
                    <a:pt x="175353" y="466760"/>
                  </a:lnTo>
                  <a:lnTo>
                    <a:pt x="174240" y="466124"/>
                  </a:lnTo>
                  <a:lnTo>
                    <a:pt x="172173" y="466124"/>
                  </a:lnTo>
                  <a:lnTo>
                    <a:pt x="170107" y="466601"/>
                  </a:lnTo>
                  <a:lnTo>
                    <a:pt x="170583" y="463262"/>
                  </a:lnTo>
                  <a:lnTo>
                    <a:pt x="174558" y="463739"/>
                  </a:lnTo>
                  <a:lnTo>
                    <a:pt x="176307" y="46469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1" name="Freeform: Shape 5120">
              <a:extLst>
                <a:ext uri="{FF2B5EF4-FFF2-40B4-BE49-F238E27FC236}">
                  <a16:creationId xmlns:a16="http://schemas.microsoft.com/office/drawing/2014/main" id="{BCF1476D-B360-A6F7-F647-E7F76E19C4EC}"/>
                </a:ext>
              </a:extLst>
            </p:cNvPr>
            <p:cNvSpPr/>
            <p:nvPr/>
          </p:nvSpPr>
          <p:spPr>
            <a:xfrm>
              <a:off x="2041581" y="3809909"/>
              <a:ext cx="155639" cy="162157"/>
            </a:xfrm>
            <a:custGeom>
              <a:avLst/>
              <a:gdLst>
                <a:gd name="connsiteX0" fmla="*/ 155004 w 155639"/>
                <a:gd name="connsiteY0" fmla="*/ 67089 h 162157"/>
                <a:gd name="connsiteX1" fmla="*/ 154686 w 155639"/>
                <a:gd name="connsiteY1" fmla="*/ 61366 h 162157"/>
                <a:gd name="connsiteX2" fmla="*/ 153255 w 155639"/>
                <a:gd name="connsiteY2" fmla="*/ 56596 h 162157"/>
                <a:gd name="connsiteX3" fmla="*/ 152301 w 155639"/>
                <a:gd name="connsiteY3" fmla="*/ 51191 h 162157"/>
                <a:gd name="connsiteX4" fmla="*/ 152937 w 155639"/>
                <a:gd name="connsiteY4" fmla="*/ 49442 h 162157"/>
                <a:gd name="connsiteX5" fmla="*/ 151824 w 155639"/>
                <a:gd name="connsiteY5" fmla="*/ 46263 h 162157"/>
                <a:gd name="connsiteX6" fmla="*/ 151188 w 155639"/>
                <a:gd name="connsiteY6" fmla="*/ 46263 h 162157"/>
                <a:gd name="connsiteX7" fmla="*/ 150234 w 155639"/>
                <a:gd name="connsiteY7" fmla="*/ 45468 h 162157"/>
                <a:gd name="connsiteX8" fmla="*/ 149121 w 155639"/>
                <a:gd name="connsiteY8" fmla="*/ 42447 h 162157"/>
                <a:gd name="connsiteX9" fmla="*/ 148168 w 155639"/>
                <a:gd name="connsiteY9" fmla="*/ 39745 h 162157"/>
                <a:gd name="connsiteX10" fmla="*/ 147691 w 155639"/>
                <a:gd name="connsiteY10" fmla="*/ 39109 h 162157"/>
                <a:gd name="connsiteX11" fmla="*/ 143875 w 155639"/>
                <a:gd name="connsiteY11" fmla="*/ 36724 h 162157"/>
                <a:gd name="connsiteX12" fmla="*/ 141967 w 155639"/>
                <a:gd name="connsiteY12" fmla="*/ 31160 h 162157"/>
                <a:gd name="connsiteX13" fmla="*/ 139901 w 155639"/>
                <a:gd name="connsiteY13" fmla="*/ 29888 h 162157"/>
                <a:gd name="connsiteX14" fmla="*/ 138788 w 155639"/>
                <a:gd name="connsiteY14" fmla="*/ 24324 h 162157"/>
                <a:gd name="connsiteX15" fmla="*/ 138788 w 155639"/>
                <a:gd name="connsiteY15" fmla="*/ 22734 h 162157"/>
                <a:gd name="connsiteX16" fmla="*/ 139742 w 155639"/>
                <a:gd name="connsiteY16" fmla="*/ 17170 h 162157"/>
                <a:gd name="connsiteX17" fmla="*/ 139742 w 155639"/>
                <a:gd name="connsiteY17" fmla="*/ 15898 h 162157"/>
                <a:gd name="connsiteX18" fmla="*/ 138311 w 155639"/>
                <a:gd name="connsiteY18" fmla="*/ 14785 h 162157"/>
                <a:gd name="connsiteX19" fmla="*/ 134654 w 155639"/>
                <a:gd name="connsiteY19" fmla="*/ 13672 h 162157"/>
                <a:gd name="connsiteX20" fmla="*/ 131793 w 155639"/>
                <a:gd name="connsiteY20" fmla="*/ 11446 h 162157"/>
                <a:gd name="connsiteX21" fmla="*/ 132111 w 155639"/>
                <a:gd name="connsiteY21" fmla="*/ 10652 h 162157"/>
                <a:gd name="connsiteX22" fmla="*/ 132111 w 155639"/>
                <a:gd name="connsiteY22" fmla="*/ 9857 h 162157"/>
                <a:gd name="connsiteX23" fmla="*/ 130839 w 155639"/>
                <a:gd name="connsiteY23" fmla="*/ 9380 h 162157"/>
                <a:gd name="connsiteX24" fmla="*/ 126388 w 155639"/>
                <a:gd name="connsiteY24" fmla="*/ 0 h 162157"/>
                <a:gd name="connsiteX25" fmla="*/ 119710 w 155639"/>
                <a:gd name="connsiteY25" fmla="*/ 6677 h 162157"/>
                <a:gd name="connsiteX26" fmla="*/ 114782 w 155639"/>
                <a:gd name="connsiteY26" fmla="*/ 11606 h 162157"/>
                <a:gd name="connsiteX27" fmla="*/ 113987 w 155639"/>
                <a:gd name="connsiteY27" fmla="*/ 12241 h 162157"/>
                <a:gd name="connsiteX28" fmla="*/ 112557 w 155639"/>
                <a:gd name="connsiteY28" fmla="*/ 13195 h 162157"/>
                <a:gd name="connsiteX29" fmla="*/ 107787 w 155639"/>
                <a:gd name="connsiteY29" fmla="*/ 13195 h 162157"/>
                <a:gd name="connsiteX30" fmla="*/ 102859 w 155639"/>
                <a:gd name="connsiteY30" fmla="*/ 12559 h 162157"/>
                <a:gd name="connsiteX31" fmla="*/ 98407 w 155639"/>
                <a:gd name="connsiteY31" fmla="*/ 9539 h 162157"/>
                <a:gd name="connsiteX32" fmla="*/ 93797 w 155639"/>
                <a:gd name="connsiteY32" fmla="*/ 11923 h 162157"/>
                <a:gd name="connsiteX33" fmla="*/ 90935 w 155639"/>
                <a:gd name="connsiteY33" fmla="*/ 12718 h 162157"/>
                <a:gd name="connsiteX34" fmla="*/ 89187 w 155639"/>
                <a:gd name="connsiteY34" fmla="*/ 13036 h 162157"/>
                <a:gd name="connsiteX35" fmla="*/ 85053 w 155639"/>
                <a:gd name="connsiteY35" fmla="*/ 13354 h 162157"/>
                <a:gd name="connsiteX36" fmla="*/ 79330 w 155639"/>
                <a:gd name="connsiteY36" fmla="*/ 14626 h 162157"/>
                <a:gd name="connsiteX37" fmla="*/ 76786 w 155639"/>
                <a:gd name="connsiteY37" fmla="*/ 16216 h 162157"/>
                <a:gd name="connsiteX38" fmla="*/ 75356 w 155639"/>
                <a:gd name="connsiteY38" fmla="*/ 17488 h 162157"/>
                <a:gd name="connsiteX39" fmla="*/ 74243 w 155639"/>
                <a:gd name="connsiteY39" fmla="*/ 19713 h 162157"/>
                <a:gd name="connsiteX40" fmla="*/ 73607 w 155639"/>
                <a:gd name="connsiteY40" fmla="*/ 19713 h 162157"/>
                <a:gd name="connsiteX41" fmla="*/ 72494 w 155639"/>
                <a:gd name="connsiteY41" fmla="*/ 19713 h 162157"/>
                <a:gd name="connsiteX42" fmla="*/ 71063 w 155639"/>
                <a:gd name="connsiteY42" fmla="*/ 18760 h 162157"/>
                <a:gd name="connsiteX43" fmla="*/ 68043 w 155639"/>
                <a:gd name="connsiteY43" fmla="*/ 17488 h 162157"/>
                <a:gd name="connsiteX44" fmla="*/ 66453 w 155639"/>
                <a:gd name="connsiteY44" fmla="*/ 14626 h 162157"/>
                <a:gd name="connsiteX45" fmla="*/ 65022 w 155639"/>
                <a:gd name="connsiteY45" fmla="*/ 12877 h 162157"/>
                <a:gd name="connsiteX46" fmla="*/ 63909 w 155639"/>
                <a:gd name="connsiteY46" fmla="*/ 11923 h 162157"/>
                <a:gd name="connsiteX47" fmla="*/ 58981 w 155639"/>
                <a:gd name="connsiteY47" fmla="*/ 14785 h 162157"/>
                <a:gd name="connsiteX48" fmla="*/ 56596 w 155639"/>
                <a:gd name="connsiteY48" fmla="*/ 15421 h 162157"/>
                <a:gd name="connsiteX49" fmla="*/ 54689 w 155639"/>
                <a:gd name="connsiteY49" fmla="*/ 15421 h 162157"/>
                <a:gd name="connsiteX50" fmla="*/ 51191 w 155639"/>
                <a:gd name="connsiteY50" fmla="*/ 13672 h 162157"/>
                <a:gd name="connsiteX51" fmla="*/ 47375 w 155639"/>
                <a:gd name="connsiteY51" fmla="*/ 12241 h 162157"/>
                <a:gd name="connsiteX52" fmla="*/ 45309 w 155639"/>
                <a:gd name="connsiteY52" fmla="*/ 12241 h 162157"/>
                <a:gd name="connsiteX53" fmla="*/ 42288 w 155639"/>
                <a:gd name="connsiteY53" fmla="*/ 13990 h 162157"/>
                <a:gd name="connsiteX54" fmla="*/ 38950 w 155639"/>
                <a:gd name="connsiteY54" fmla="*/ 16534 h 162157"/>
                <a:gd name="connsiteX55" fmla="*/ 37201 w 155639"/>
                <a:gd name="connsiteY55" fmla="*/ 19078 h 162157"/>
                <a:gd name="connsiteX56" fmla="*/ 36406 w 155639"/>
                <a:gd name="connsiteY56" fmla="*/ 20667 h 162157"/>
                <a:gd name="connsiteX57" fmla="*/ 37996 w 155639"/>
                <a:gd name="connsiteY57" fmla="*/ 21462 h 162157"/>
                <a:gd name="connsiteX58" fmla="*/ 38314 w 155639"/>
                <a:gd name="connsiteY58" fmla="*/ 23052 h 162157"/>
                <a:gd name="connsiteX59" fmla="*/ 37201 w 155639"/>
                <a:gd name="connsiteY59" fmla="*/ 24960 h 162157"/>
                <a:gd name="connsiteX60" fmla="*/ 36088 w 155639"/>
                <a:gd name="connsiteY60" fmla="*/ 26708 h 162157"/>
                <a:gd name="connsiteX61" fmla="*/ 34657 w 155639"/>
                <a:gd name="connsiteY61" fmla="*/ 30047 h 162157"/>
                <a:gd name="connsiteX62" fmla="*/ 33862 w 155639"/>
                <a:gd name="connsiteY62" fmla="*/ 33544 h 162157"/>
                <a:gd name="connsiteX63" fmla="*/ 34816 w 155639"/>
                <a:gd name="connsiteY63" fmla="*/ 34657 h 162157"/>
                <a:gd name="connsiteX64" fmla="*/ 35770 w 155639"/>
                <a:gd name="connsiteY64" fmla="*/ 35611 h 162157"/>
                <a:gd name="connsiteX65" fmla="*/ 36247 w 155639"/>
                <a:gd name="connsiteY65" fmla="*/ 36565 h 162157"/>
                <a:gd name="connsiteX66" fmla="*/ 36565 w 155639"/>
                <a:gd name="connsiteY66" fmla="*/ 37678 h 162157"/>
                <a:gd name="connsiteX67" fmla="*/ 36565 w 155639"/>
                <a:gd name="connsiteY67" fmla="*/ 38950 h 162157"/>
                <a:gd name="connsiteX68" fmla="*/ 34180 w 155639"/>
                <a:gd name="connsiteY68" fmla="*/ 43719 h 162157"/>
                <a:gd name="connsiteX69" fmla="*/ 33067 w 155639"/>
                <a:gd name="connsiteY69" fmla="*/ 48011 h 162157"/>
                <a:gd name="connsiteX70" fmla="*/ 33067 w 155639"/>
                <a:gd name="connsiteY70" fmla="*/ 50078 h 162157"/>
                <a:gd name="connsiteX71" fmla="*/ 35929 w 155639"/>
                <a:gd name="connsiteY71" fmla="*/ 51668 h 162157"/>
                <a:gd name="connsiteX72" fmla="*/ 39745 w 155639"/>
                <a:gd name="connsiteY72" fmla="*/ 51668 h 162157"/>
                <a:gd name="connsiteX73" fmla="*/ 41016 w 155639"/>
                <a:gd name="connsiteY73" fmla="*/ 52622 h 162157"/>
                <a:gd name="connsiteX74" fmla="*/ 42288 w 155639"/>
                <a:gd name="connsiteY74" fmla="*/ 54212 h 162157"/>
                <a:gd name="connsiteX75" fmla="*/ 43401 w 155639"/>
                <a:gd name="connsiteY75" fmla="*/ 55007 h 162157"/>
                <a:gd name="connsiteX76" fmla="*/ 44991 w 155639"/>
                <a:gd name="connsiteY76" fmla="*/ 55007 h 162157"/>
                <a:gd name="connsiteX77" fmla="*/ 46104 w 155639"/>
                <a:gd name="connsiteY77" fmla="*/ 55483 h 162157"/>
                <a:gd name="connsiteX78" fmla="*/ 46581 w 155639"/>
                <a:gd name="connsiteY78" fmla="*/ 56596 h 162157"/>
                <a:gd name="connsiteX79" fmla="*/ 47852 w 155639"/>
                <a:gd name="connsiteY79" fmla="*/ 57709 h 162157"/>
                <a:gd name="connsiteX80" fmla="*/ 48647 w 155639"/>
                <a:gd name="connsiteY80" fmla="*/ 58663 h 162157"/>
                <a:gd name="connsiteX81" fmla="*/ 49760 w 155639"/>
                <a:gd name="connsiteY81" fmla="*/ 56755 h 162157"/>
                <a:gd name="connsiteX82" fmla="*/ 50873 w 155639"/>
                <a:gd name="connsiteY82" fmla="*/ 54848 h 162157"/>
                <a:gd name="connsiteX83" fmla="*/ 53417 w 155639"/>
                <a:gd name="connsiteY83" fmla="*/ 52145 h 162157"/>
                <a:gd name="connsiteX84" fmla="*/ 54689 w 155639"/>
                <a:gd name="connsiteY84" fmla="*/ 51827 h 162157"/>
                <a:gd name="connsiteX85" fmla="*/ 54689 w 155639"/>
                <a:gd name="connsiteY85" fmla="*/ 52304 h 162157"/>
                <a:gd name="connsiteX86" fmla="*/ 52463 w 155639"/>
                <a:gd name="connsiteY86" fmla="*/ 55325 h 162157"/>
                <a:gd name="connsiteX87" fmla="*/ 52145 w 155639"/>
                <a:gd name="connsiteY87" fmla="*/ 55960 h 162157"/>
                <a:gd name="connsiteX88" fmla="*/ 52145 w 155639"/>
                <a:gd name="connsiteY88" fmla="*/ 57709 h 162157"/>
                <a:gd name="connsiteX89" fmla="*/ 52622 w 155639"/>
                <a:gd name="connsiteY89" fmla="*/ 66453 h 162157"/>
                <a:gd name="connsiteX90" fmla="*/ 52304 w 155639"/>
                <a:gd name="connsiteY90" fmla="*/ 67566 h 162157"/>
                <a:gd name="connsiteX91" fmla="*/ 51827 w 155639"/>
                <a:gd name="connsiteY91" fmla="*/ 68202 h 162157"/>
                <a:gd name="connsiteX92" fmla="*/ 51032 w 155639"/>
                <a:gd name="connsiteY92" fmla="*/ 68202 h 162157"/>
                <a:gd name="connsiteX93" fmla="*/ 50396 w 155639"/>
                <a:gd name="connsiteY93" fmla="*/ 69156 h 162157"/>
                <a:gd name="connsiteX94" fmla="*/ 49919 w 155639"/>
                <a:gd name="connsiteY94" fmla="*/ 70904 h 162157"/>
                <a:gd name="connsiteX95" fmla="*/ 48806 w 155639"/>
                <a:gd name="connsiteY95" fmla="*/ 72494 h 162157"/>
                <a:gd name="connsiteX96" fmla="*/ 45945 w 155639"/>
                <a:gd name="connsiteY96" fmla="*/ 74879 h 162157"/>
                <a:gd name="connsiteX97" fmla="*/ 44832 w 155639"/>
                <a:gd name="connsiteY97" fmla="*/ 75356 h 162157"/>
                <a:gd name="connsiteX98" fmla="*/ 42288 w 155639"/>
                <a:gd name="connsiteY98" fmla="*/ 75992 h 162157"/>
                <a:gd name="connsiteX99" fmla="*/ 41493 w 155639"/>
                <a:gd name="connsiteY99" fmla="*/ 76469 h 162157"/>
                <a:gd name="connsiteX100" fmla="*/ 40221 w 155639"/>
                <a:gd name="connsiteY100" fmla="*/ 76946 h 162157"/>
                <a:gd name="connsiteX101" fmla="*/ 37996 w 155639"/>
                <a:gd name="connsiteY101" fmla="*/ 79171 h 162157"/>
                <a:gd name="connsiteX102" fmla="*/ 34975 w 155639"/>
                <a:gd name="connsiteY102" fmla="*/ 83146 h 162157"/>
                <a:gd name="connsiteX103" fmla="*/ 33385 w 155639"/>
                <a:gd name="connsiteY103" fmla="*/ 85530 h 162157"/>
                <a:gd name="connsiteX104" fmla="*/ 33067 w 155639"/>
                <a:gd name="connsiteY104" fmla="*/ 86484 h 162157"/>
                <a:gd name="connsiteX105" fmla="*/ 29411 w 155639"/>
                <a:gd name="connsiteY105" fmla="*/ 90777 h 162157"/>
                <a:gd name="connsiteX106" fmla="*/ 28616 w 155639"/>
                <a:gd name="connsiteY106" fmla="*/ 91095 h 162157"/>
                <a:gd name="connsiteX107" fmla="*/ 27821 w 155639"/>
                <a:gd name="connsiteY107" fmla="*/ 91095 h 162157"/>
                <a:gd name="connsiteX108" fmla="*/ 26867 w 155639"/>
                <a:gd name="connsiteY108" fmla="*/ 90777 h 162157"/>
                <a:gd name="connsiteX109" fmla="*/ 26867 w 155639"/>
                <a:gd name="connsiteY109" fmla="*/ 90459 h 162157"/>
                <a:gd name="connsiteX110" fmla="*/ 26867 w 155639"/>
                <a:gd name="connsiteY110" fmla="*/ 88392 h 162157"/>
                <a:gd name="connsiteX111" fmla="*/ 26549 w 155639"/>
                <a:gd name="connsiteY111" fmla="*/ 86961 h 162157"/>
                <a:gd name="connsiteX112" fmla="*/ 26549 w 155639"/>
                <a:gd name="connsiteY112" fmla="*/ 86166 h 162157"/>
                <a:gd name="connsiteX113" fmla="*/ 26867 w 155639"/>
                <a:gd name="connsiteY113" fmla="*/ 85848 h 162157"/>
                <a:gd name="connsiteX114" fmla="*/ 26867 w 155639"/>
                <a:gd name="connsiteY114" fmla="*/ 85371 h 162157"/>
                <a:gd name="connsiteX115" fmla="*/ 26231 w 155639"/>
                <a:gd name="connsiteY115" fmla="*/ 85053 h 162157"/>
                <a:gd name="connsiteX116" fmla="*/ 21780 w 155639"/>
                <a:gd name="connsiteY116" fmla="*/ 86643 h 162157"/>
                <a:gd name="connsiteX117" fmla="*/ 19395 w 155639"/>
                <a:gd name="connsiteY117" fmla="*/ 89028 h 162157"/>
                <a:gd name="connsiteX118" fmla="*/ 17805 w 155639"/>
                <a:gd name="connsiteY118" fmla="*/ 92684 h 162157"/>
                <a:gd name="connsiteX119" fmla="*/ 13990 w 155639"/>
                <a:gd name="connsiteY119" fmla="*/ 95864 h 162157"/>
                <a:gd name="connsiteX120" fmla="*/ 10970 w 155639"/>
                <a:gd name="connsiteY120" fmla="*/ 97136 h 162157"/>
                <a:gd name="connsiteX121" fmla="*/ 10652 w 155639"/>
                <a:gd name="connsiteY121" fmla="*/ 97931 h 162157"/>
                <a:gd name="connsiteX122" fmla="*/ 10652 w 155639"/>
                <a:gd name="connsiteY122" fmla="*/ 101269 h 162157"/>
                <a:gd name="connsiteX123" fmla="*/ 10652 w 155639"/>
                <a:gd name="connsiteY123" fmla="*/ 106197 h 162157"/>
                <a:gd name="connsiteX124" fmla="*/ 9221 w 155639"/>
                <a:gd name="connsiteY124" fmla="*/ 108423 h 162157"/>
                <a:gd name="connsiteX125" fmla="*/ 7154 w 155639"/>
                <a:gd name="connsiteY125" fmla="*/ 112875 h 162157"/>
                <a:gd name="connsiteX126" fmla="*/ 6041 w 155639"/>
                <a:gd name="connsiteY126" fmla="*/ 115577 h 162157"/>
                <a:gd name="connsiteX127" fmla="*/ 5246 w 155639"/>
                <a:gd name="connsiteY127" fmla="*/ 116054 h 162157"/>
                <a:gd name="connsiteX128" fmla="*/ 4292 w 155639"/>
                <a:gd name="connsiteY128" fmla="*/ 117485 h 162157"/>
                <a:gd name="connsiteX129" fmla="*/ 3656 w 155639"/>
                <a:gd name="connsiteY129" fmla="*/ 121936 h 162157"/>
                <a:gd name="connsiteX130" fmla="*/ 3339 w 155639"/>
                <a:gd name="connsiteY130" fmla="*/ 123526 h 162157"/>
                <a:gd name="connsiteX131" fmla="*/ 3339 w 155639"/>
                <a:gd name="connsiteY131" fmla="*/ 123526 h 162157"/>
                <a:gd name="connsiteX132" fmla="*/ 6200 w 155639"/>
                <a:gd name="connsiteY132" fmla="*/ 123685 h 162157"/>
                <a:gd name="connsiteX133" fmla="*/ 9221 w 155639"/>
                <a:gd name="connsiteY133" fmla="*/ 125116 h 162157"/>
                <a:gd name="connsiteX134" fmla="*/ 8744 w 155639"/>
                <a:gd name="connsiteY134" fmla="*/ 128772 h 162157"/>
                <a:gd name="connsiteX135" fmla="*/ 2226 w 155639"/>
                <a:gd name="connsiteY135" fmla="*/ 134654 h 162157"/>
                <a:gd name="connsiteX136" fmla="*/ 2226 w 155639"/>
                <a:gd name="connsiteY136" fmla="*/ 135449 h 162157"/>
                <a:gd name="connsiteX137" fmla="*/ 1272 w 155639"/>
                <a:gd name="connsiteY137" fmla="*/ 139901 h 162157"/>
                <a:gd name="connsiteX138" fmla="*/ 1272 w 155639"/>
                <a:gd name="connsiteY138" fmla="*/ 142444 h 162157"/>
                <a:gd name="connsiteX139" fmla="*/ 795 w 155639"/>
                <a:gd name="connsiteY139" fmla="*/ 145465 h 162157"/>
                <a:gd name="connsiteX140" fmla="*/ 0 w 155639"/>
                <a:gd name="connsiteY140" fmla="*/ 148009 h 162157"/>
                <a:gd name="connsiteX141" fmla="*/ 0 w 155639"/>
                <a:gd name="connsiteY141" fmla="*/ 152142 h 162157"/>
                <a:gd name="connsiteX142" fmla="*/ 477 w 155639"/>
                <a:gd name="connsiteY142" fmla="*/ 158819 h 162157"/>
                <a:gd name="connsiteX143" fmla="*/ 477 w 155639"/>
                <a:gd name="connsiteY143" fmla="*/ 159773 h 162157"/>
                <a:gd name="connsiteX144" fmla="*/ 1272 w 155639"/>
                <a:gd name="connsiteY144" fmla="*/ 159773 h 162157"/>
                <a:gd name="connsiteX145" fmla="*/ 7472 w 155639"/>
                <a:gd name="connsiteY145" fmla="*/ 158342 h 162157"/>
                <a:gd name="connsiteX146" fmla="*/ 8108 w 155639"/>
                <a:gd name="connsiteY146" fmla="*/ 158819 h 162157"/>
                <a:gd name="connsiteX147" fmla="*/ 9062 w 155639"/>
                <a:gd name="connsiteY147" fmla="*/ 161681 h 162157"/>
                <a:gd name="connsiteX148" fmla="*/ 9539 w 155639"/>
                <a:gd name="connsiteY148" fmla="*/ 162158 h 162157"/>
                <a:gd name="connsiteX149" fmla="*/ 10334 w 155639"/>
                <a:gd name="connsiteY149" fmla="*/ 162158 h 162157"/>
                <a:gd name="connsiteX150" fmla="*/ 12082 w 155639"/>
                <a:gd name="connsiteY150" fmla="*/ 161681 h 162157"/>
                <a:gd name="connsiteX151" fmla="*/ 15262 w 155639"/>
                <a:gd name="connsiteY151" fmla="*/ 159455 h 162157"/>
                <a:gd name="connsiteX152" fmla="*/ 16693 w 155639"/>
                <a:gd name="connsiteY152" fmla="*/ 158024 h 162157"/>
                <a:gd name="connsiteX153" fmla="*/ 18283 w 155639"/>
                <a:gd name="connsiteY153" fmla="*/ 156117 h 162157"/>
                <a:gd name="connsiteX154" fmla="*/ 20349 w 155639"/>
                <a:gd name="connsiteY154" fmla="*/ 153891 h 162157"/>
                <a:gd name="connsiteX155" fmla="*/ 21462 w 155639"/>
                <a:gd name="connsiteY155" fmla="*/ 151983 h 162157"/>
                <a:gd name="connsiteX156" fmla="*/ 22575 w 155639"/>
                <a:gd name="connsiteY156" fmla="*/ 150870 h 162157"/>
                <a:gd name="connsiteX157" fmla="*/ 24006 w 155639"/>
                <a:gd name="connsiteY157" fmla="*/ 150552 h 162157"/>
                <a:gd name="connsiteX158" fmla="*/ 25595 w 155639"/>
                <a:gd name="connsiteY158" fmla="*/ 150552 h 162157"/>
                <a:gd name="connsiteX159" fmla="*/ 26708 w 155639"/>
                <a:gd name="connsiteY159" fmla="*/ 150552 h 162157"/>
                <a:gd name="connsiteX160" fmla="*/ 27026 w 155639"/>
                <a:gd name="connsiteY160" fmla="*/ 150552 h 162157"/>
                <a:gd name="connsiteX161" fmla="*/ 29252 w 155639"/>
                <a:gd name="connsiteY161" fmla="*/ 150552 h 162157"/>
                <a:gd name="connsiteX162" fmla="*/ 31319 w 155639"/>
                <a:gd name="connsiteY162" fmla="*/ 150075 h 162157"/>
                <a:gd name="connsiteX163" fmla="*/ 33385 w 155639"/>
                <a:gd name="connsiteY163" fmla="*/ 148804 h 162157"/>
                <a:gd name="connsiteX164" fmla="*/ 35293 w 155639"/>
                <a:gd name="connsiteY164" fmla="*/ 148486 h 162157"/>
                <a:gd name="connsiteX165" fmla="*/ 35770 w 155639"/>
                <a:gd name="connsiteY165" fmla="*/ 148486 h 162157"/>
                <a:gd name="connsiteX166" fmla="*/ 36406 w 155639"/>
                <a:gd name="connsiteY166" fmla="*/ 148645 h 162157"/>
                <a:gd name="connsiteX167" fmla="*/ 63273 w 155639"/>
                <a:gd name="connsiteY167" fmla="*/ 148645 h 162157"/>
                <a:gd name="connsiteX168" fmla="*/ 62955 w 155639"/>
                <a:gd name="connsiteY168" fmla="*/ 146737 h 162157"/>
                <a:gd name="connsiteX169" fmla="*/ 62637 w 155639"/>
                <a:gd name="connsiteY169" fmla="*/ 145306 h 162157"/>
                <a:gd name="connsiteX170" fmla="*/ 62001 w 155639"/>
                <a:gd name="connsiteY170" fmla="*/ 143875 h 162157"/>
                <a:gd name="connsiteX171" fmla="*/ 61683 w 155639"/>
                <a:gd name="connsiteY171" fmla="*/ 142603 h 162157"/>
                <a:gd name="connsiteX172" fmla="*/ 64386 w 155639"/>
                <a:gd name="connsiteY172" fmla="*/ 136244 h 162157"/>
                <a:gd name="connsiteX173" fmla="*/ 65817 w 155639"/>
                <a:gd name="connsiteY173" fmla="*/ 133701 h 162157"/>
                <a:gd name="connsiteX174" fmla="*/ 69473 w 155639"/>
                <a:gd name="connsiteY174" fmla="*/ 129090 h 162157"/>
                <a:gd name="connsiteX175" fmla="*/ 69473 w 155639"/>
                <a:gd name="connsiteY175" fmla="*/ 127182 h 162157"/>
                <a:gd name="connsiteX176" fmla="*/ 68996 w 155639"/>
                <a:gd name="connsiteY176" fmla="*/ 125911 h 162157"/>
                <a:gd name="connsiteX177" fmla="*/ 68043 w 155639"/>
                <a:gd name="connsiteY177" fmla="*/ 124957 h 162157"/>
                <a:gd name="connsiteX178" fmla="*/ 68043 w 155639"/>
                <a:gd name="connsiteY178" fmla="*/ 124321 h 162157"/>
                <a:gd name="connsiteX179" fmla="*/ 68361 w 155639"/>
                <a:gd name="connsiteY179" fmla="*/ 123526 h 162157"/>
                <a:gd name="connsiteX180" fmla="*/ 70745 w 155639"/>
                <a:gd name="connsiteY180" fmla="*/ 122413 h 162157"/>
                <a:gd name="connsiteX181" fmla="*/ 71381 w 155639"/>
                <a:gd name="connsiteY181" fmla="*/ 121459 h 162157"/>
                <a:gd name="connsiteX182" fmla="*/ 74402 w 155639"/>
                <a:gd name="connsiteY182" fmla="*/ 120982 h 162157"/>
                <a:gd name="connsiteX183" fmla="*/ 75832 w 155639"/>
                <a:gd name="connsiteY183" fmla="*/ 119552 h 162157"/>
                <a:gd name="connsiteX184" fmla="*/ 77263 w 155639"/>
                <a:gd name="connsiteY184" fmla="*/ 119870 h 162157"/>
                <a:gd name="connsiteX185" fmla="*/ 78058 w 155639"/>
                <a:gd name="connsiteY185" fmla="*/ 119075 h 162157"/>
                <a:gd name="connsiteX186" fmla="*/ 79966 w 155639"/>
                <a:gd name="connsiteY186" fmla="*/ 119075 h 162157"/>
                <a:gd name="connsiteX187" fmla="*/ 80920 w 155639"/>
                <a:gd name="connsiteY187" fmla="*/ 117803 h 162157"/>
                <a:gd name="connsiteX188" fmla="*/ 81715 w 155639"/>
                <a:gd name="connsiteY188" fmla="*/ 117167 h 162157"/>
                <a:gd name="connsiteX189" fmla="*/ 82351 w 155639"/>
                <a:gd name="connsiteY189" fmla="*/ 117167 h 162157"/>
                <a:gd name="connsiteX190" fmla="*/ 82669 w 155639"/>
                <a:gd name="connsiteY190" fmla="*/ 118121 h 162157"/>
                <a:gd name="connsiteX191" fmla="*/ 83781 w 155639"/>
                <a:gd name="connsiteY191" fmla="*/ 118121 h 162157"/>
                <a:gd name="connsiteX192" fmla="*/ 85053 w 155639"/>
                <a:gd name="connsiteY192" fmla="*/ 117803 h 162157"/>
                <a:gd name="connsiteX193" fmla="*/ 86007 w 155639"/>
                <a:gd name="connsiteY193" fmla="*/ 117008 h 162157"/>
                <a:gd name="connsiteX194" fmla="*/ 86643 w 155639"/>
                <a:gd name="connsiteY194" fmla="*/ 114305 h 162157"/>
                <a:gd name="connsiteX195" fmla="*/ 87438 w 155639"/>
                <a:gd name="connsiteY195" fmla="*/ 113193 h 162157"/>
                <a:gd name="connsiteX196" fmla="*/ 88392 w 155639"/>
                <a:gd name="connsiteY196" fmla="*/ 112716 h 162157"/>
                <a:gd name="connsiteX197" fmla="*/ 89346 w 155639"/>
                <a:gd name="connsiteY197" fmla="*/ 114464 h 162157"/>
                <a:gd name="connsiteX198" fmla="*/ 90300 w 155639"/>
                <a:gd name="connsiteY198" fmla="*/ 114782 h 162157"/>
                <a:gd name="connsiteX199" fmla="*/ 89346 w 155639"/>
                <a:gd name="connsiteY199" fmla="*/ 116054 h 162157"/>
                <a:gd name="connsiteX200" fmla="*/ 89346 w 155639"/>
                <a:gd name="connsiteY200" fmla="*/ 116690 h 162157"/>
                <a:gd name="connsiteX201" fmla="*/ 89823 w 155639"/>
                <a:gd name="connsiteY201" fmla="*/ 117008 h 162157"/>
                <a:gd name="connsiteX202" fmla="*/ 91094 w 155639"/>
                <a:gd name="connsiteY202" fmla="*/ 117008 h 162157"/>
                <a:gd name="connsiteX203" fmla="*/ 92366 w 155639"/>
                <a:gd name="connsiteY203" fmla="*/ 116690 h 162157"/>
                <a:gd name="connsiteX204" fmla="*/ 94433 w 155639"/>
                <a:gd name="connsiteY204" fmla="*/ 115259 h 162157"/>
                <a:gd name="connsiteX205" fmla="*/ 95228 w 155639"/>
                <a:gd name="connsiteY205" fmla="*/ 115259 h 162157"/>
                <a:gd name="connsiteX206" fmla="*/ 95705 w 155639"/>
                <a:gd name="connsiteY206" fmla="*/ 116849 h 162157"/>
                <a:gd name="connsiteX207" fmla="*/ 96341 w 155639"/>
                <a:gd name="connsiteY207" fmla="*/ 117326 h 162157"/>
                <a:gd name="connsiteX208" fmla="*/ 97613 w 155639"/>
                <a:gd name="connsiteY208" fmla="*/ 117008 h 162157"/>
                <a:gd name="connsiteX209" fmla="*/ 99361 w 155639"/>
                <a:gd name="connsiteY209" fmla="*/ 115895 h 162157"/>
                <a:gd name="connsiteX210" fmla="*/ 100792 w 155639"/>
                <a:gd name="connsiteY210" fmla="*/ 114623 h 162157"/>
                <a:gd name="connsiteX211" fmla="*/ 100792 w 155639"/>
                <a:gd name="connsiteY211" fmla="*/ 113351 h 162157"/>
                <a:gd name="connsiteX212" fmla="*/ 102700 w 155639"/>
                <a:gd name="connsiteY212" fmla="*/ 113033 h 162157"/>
                <a:gd name="connsiteX213" fmla="*/ 104608 w 155639"/>
                <a:gd name="connsiteY213" fmla="*/ 109218 h 162157"/>
                <a:gd name="connsiteX214" fmla="*/ 104290 w 155639"/>
                <a:gd name="connsiteY214" fmla="*/ 108105 h 162157"/>
                <a:gd name="connsiteX215" fmla="*/ 105879 w 155639"/>
                <a:gd name="connsiteY215" fmla="*/ 107469 h 162157"/>
                <a:gd name="connsiteX216" fmla="*/ 106674 w 155639"/>
                <a:gd name="connsiteY216" fmla="*/ 107151 h 162157"/>
                <a:gd name="connsiteX217" fmla="*/ 107787 w 155639"/>
                <a:gd name="connsiteY217" fmla="*/ 107469 h 162157"/>
                <a:gd name="connsiteX218" fmla="*/ 109218 w 155639"/>
                <a:gd name="connsiteY218" fmla="*/ 106833 h 162157"/>
                <a:gd name="connsiteX219" fmla="*/ 109218 w 155639"/>
                <a:gd name="connsiteY219" fmla="*/ 107310 h 162157"/>
                <a:gd name="connsiteX220" fmla="*/ 108264 w 155639"/>
                <a:gd name="connsiteY220" fmla="*/ 109695 h 162157"/>
                <a:gd name="connsiteX221" fmla="*/ 108900 w 155639"/>
                <a:gd name="connsiteY221" fmla="*/ 110172 h 162157"/>
                <a:gd name="connsiteX222" fmla="*/ 111921 w 155639"/>
                <a:gd name="connsiteY222" fmla="*/ 110649 h 162157"/>
                <a:gd name="connsiteX223" fmla="*/ 112557 w 155639"/>
                <a:gd name="connsiteY223" fmla="*/ 111126 h 162157"/>
                <a:gd name="connsiteX224" fmla="*/ 112557 w 155639"/>
                <a:gd name="connsiteY224" fmla="*/ 111762 h 162157"/>
                <a:gd name="connsiteX225" fmla="*/ 111285 w 155639"/>
                <a:gd name="connsiteY225" fmla="*/ 112398 h 162157"/>
                <a:gd name="connsiteX226" fmla="*/ 111285 w 155639"/>
                <a:gd name="connsiteY226" fmla="*/ 113193 h 162157"/>
                <a:gd name="connsiteX227" fmla="*/ 112557 w 155639"/>
                <a:gd name="connsiteY227" fmla="*/ 113988 h 162157"/>
                <a:gd name="connsiteX228" fmla="*/ 113987 w 155639"/>
                <a:gd name="connsiteY228" fmla="*/ 114305 h 162157"/>
                <a:gd name="connsiteX229" fmla="*/ 115418 w 155639"/>
                <a:gd name="connsiteY229" fmla="*/ 113828 h 162157"/>
                <a:gd name="connsiteX230" fmla="*/ 117167 w 155639"/>
                <a:gd name="connsiteY230" fmla="*/ 111603 h 162157"/>
                <a:gd name="connsiteX231" fmla="*/ 118280 w 155639"/>
                <a:gd name="connsiteY231" fmla="*/ 111126 h 162157"/>
                <a:gd name="connsiteX232" fmla="*/ 119234 w 155639"/>
                <a:gd name="connsiteY232" fmla="*/ 111126 h 162157"/>
                <a:gd name="connsiteX233" fmla="*/ 119710 w 155639"/>
                <a:gd name="connsiteY233" fmla="*/ 113510 h 162157"/>
                <a:gd name="connsiteX234" fmla="*/ 120187 w 155639"/>
                <a:gd name="connsiteY234" fmla="*/ 114146 h 162157"/>
                <a:gd name="connsiteX235" fmla="*/ 123526 w 155639"/>
                <a:gd name="connsiteY235" fmla="*/ 114782 h 162157"/>
                <a:gd name="connsiteX236" fmla="*/ 125911 w 155639"/>
                <a:gd name="connsiteY236" fmla="*/ 113828 h 162157"/>
                <a:gd name="connsiteX237" fmla="*/ 126706 w 155639"/>
                <a:gd name="connsiteY237" fmla="*/ 113828 h 162157"/>
                <a:gd name="connsiteX238" fmla="*/ 128454 w 155639"/>
                <a:gd name="connsiteY238" fmla="*/ 111603 h 162157"/>
                <a:gd name="connsiteX239" fmla="*/ 129726 w 155639"/>
                <a:gd name="connsiteY239" fmla="*/ 109059 h 162157"/>
                <a:gd name="connsiteX240" fmla="*/ 130680 w 155639"/>
                <a:gd name="connsiteY240" fmla="*/ 105561 h 162157"/>
                <a:gd name="connsiteX241" fmla="*/ 132111 w 155639"/>
                <a:gd name="connsiteY241" fmla="*/ 102700 h 162157"/>
                <a:gd name="connsiteX242" fmla="*/ 135290 w 155639"/>
                <a:gd name="connsiteY242" fmla="*/ 100315 h 162157"/>
                <a:gd name="connsiteX243" fmla="*/ 135926 w 155639"/>
                <a:gd name="connsiteY243" fmla="*/ 99044 h 162157"/>
                <a:gd name="connsiteX244" fmla="*/ 139265 w 155639"/>
                <a:gd name="connsiteY244" fmla="*/ 95228 h 162157"/>
                <a:gd name="connsiteX245" fmla="*/ 141332 w 155639"/>
                <a:gd name="connsiteY245" fmla="*/ 90300 h 162157"/>
                <a:gd name="connsiteX246" fmla="*/ 142921 w 155639"/>
                <a:gd name="connsiteY246" fmla="*/ 88551 h 162157"/>
                <a:gd name="connsiteX247" fmla="*/ 144829 w 155639"/>
                <a:gd name="connsiteY247" fmla="*/ 86961 h 162157"/>
                <a:gd name="connsiteX248" fmla="*/ 146260 w 155639"/>
                <a:gd name="connsiteY248" fmla="*/ 86166 h 162157"/>
                <a:gd name="connsiteX249" fmla="*/ 148485 w 155639"/>
                <a:gd name="connsiteY249" fmla="*/ 85371 h 162157"/>
                <a:gd name="connsiteX250" fmla="*/ 150234 w 155639"/>
                <a:gd name="connsiteY250" fmla="*/ 84894 h 162157"/>
                <a:gd name="connsiteX251" fmla="*/ 150552 w 155639"/>
                <a:gd name="connsiteY251" fmla="*/ 84576 h 162157"/>
                <a:gd name="connsiteX252" fmla="*/ 150552 w 155639"/>
                <a:gd name="connsiteY252" fmla="*/ 83782 h 162157"/>
                <a:gd name="connsiteX253" fmla="*/ 150075 w 155639"/>
                <a:gd name="connsiteY253" fmla="*/ 80761 h 162157"/>
                <a:gd name="connsiteX254" fmla="*/ 150870 w 155639"/>
                <a:gd name="connsiteY254" fmla="*/ 79807 h 162157"/>
                <a:gd name="connsiteX255" fmla="*/ 151983 w 155639"/>
                <a:gd name="connsiteY255" fmla="*/ 77740 h 162157"/>
                <a:gd name="connsiteX256" fmla="*/ 153414 w 155639"/>
                <a:gd name="connsiteY256" fmla="*/ 75833 h 162157"/>
                <a:gd name="connsiteX257" fmla="*/ 154686 w 155639"/>
                <a:gd name="connsiteY257" fmla="*/ 74561 h 162157"/>
                <a:gd name="connsiteX258" fmla="*/ 155322 w 155639"/>
                <a:gd name="connsiteY258" fmla="*/ 73289 h 162157"/>
                <a:gd name="connsiteX259" fmla="*/ 155640 w 155639"/>
                <a:gd name="connsiteY259" fmla="*/ 71063 h 162157"/>
                <a:gd name="connsiteX260" fmla="*/ 155640 w 155639"/>
                <a:gd name="connsiteY260" fmla="*/ 69474 h 162157"/>
                <a:gd name="connsiteX261" fmla="*/ 155640 w 155639"/>
                <a:gd name="connsiteY261" fmla="*/ 66930 h 162157"/>
                <a:gd name="connsiteX262" fmla="*/ 75038 w 155639"/>
                <a:gd name="connsiteY262" fmla="*/ 129726 h 162157"/>
                <a:gd name="connsiteX263" fmla="*/ 74561 w 155639"/>
                <a:gd name="connsiteY263" fmla="*/ 129090 h 162157"/>
                <a:gd name="connsiteX264" fmla="*/ 74561 w 155639"/>
                <a:gd name="connsiteY264" fmla="*/ 127024 h 162157"/>
                <a:gd name="connsiteX265" fmla="*/ 73607 w 155639"/>
                <a:gd name="connsiteY265" fmla="*/ 127024 h 162157"/>
                <a:gd name="connsiteX266" fmla="*/ 71858 w 155639"/>
                <a:gd name="connsiteY266" fmla="*/ 127024 h 162157"/>
                <a:gd name="connsiteX267" fmla="*/ 71222 w 155639"/>
                <a:gd name="connsiteY267" fmla="*/ 127659 h 162157"/>
                <a:gd name="connsiteX268" fmla="*/ 71699 w 155639"/>
                <a:gd name="connsiteY268" fmla="*/ 128613 h 162157"/>
                <a:gd name="connsiteX269" fmla="*/ 72335 w 155639"/>
                <a:gd name="connsiteY269" fmla="*/ 129567 h 162157"/>
                <a:gd name="connsiteX270" fmla="*/ 73130 w 155639"/>
                <a:gd name="connsiteY270" fmla="*/ 130044 h 162157"/>
                <a:gd name="connsiteX271" fmla="*/ 75356 w 155639"/>
                <a:gd name="connsiteY271" fmla="*/ 130839 h 162157"/>
                <a:gd name="connsiteX272" fmla="*/ 75356 w 155639"/>
                <a:gd name="connsiteY272" fmla="*/ 131793 h 162157"/>
                <a:gd name="connsiteX273" fmla="*/ 74084 w 155639"/>
                <a:gd name="connsiteY273" fmla="*/ 133065 h 162157"/>
                <a:gd name="connsiteX274" fmla="*/ 73448 w 155639"/>
                <a:gd name="connsiteY274" fmla="*/ 134337 h 162157"/>
                <a:gd name="connsiteX275" fmla="*/ 73130 w 155639"/>
                <a:gd name="connsiteY275" fmla="*/ 135449 h 162157"/>
                <a:gd name="connsiteX276" fmla="*/ 77104 w 155639"/>
                <a:gd name="connsiteY276" fmla="*/ 134019 h 162157"/>
                <a:gd name="connsiteX277" fmla="*/ 77899 w 155639"/>
                <a:gd name="connsiteY277" fmla="*/ 131634 h 162157"/>
                <a:gd name="connsiteX278" fmla="*/ 78535 w 155639"/>
                <a:gd name="connsiteY278" fmla="*/ 130044 h 162157"/>
                <a:gd name="connsiteX279" fmla="*/ 77104 w 155639"/>
                <a:gd name="connsiteY279" fmla="*/ 128772 h 162157"/>
                <a:gd name="connsiteX280" fmla="*/ 74879 w 155639"/>
                <a:gd name="connsiteY280" fmla="*/ 129885 h 162157"/>
                <a:gd name="connsiteX281" fmla="*/ 104608 w 155639"/>
                <a:gd name="connsiteY281" fmla="*/ 112239 h 162157"/>
                <a:gd name="connsiteX282" fmla="*/ 104608 w 155639"/>
                <a:gd name="connsiteY282" fmla="*/ 113510 h 162157"/>
                <a:gd name="connsiteX283" fmla="*/ 104449 w 155639"/>
                <a:gd name="connsiteY283" fmla="*/ 114782 h 162157"/>
                <a:gd name="connsiteX284" fmla="*/ 103336 w 155639"/>
                <a:gd name="connsiteY284" fmla="*/ 115259 h 162157"/>
                <a:gd name="connsiteX285" fmla="*/ 103336 w 155639"/>
                <a:gd name="connsiteY285" fmla="*/ 116054 h 162157"/>
                <a:gd name="connsiteX286" fmla="*/ 105720 w 155639"/>
                <a:gd name="connsiteY286" fmla="*/ 116213 h 162157"/>
                <a:gd name="connsiteX287" fmla="*/ 106038 w 155639"/>
                <a:gd name="connsiteY287" fmla="*/ 116849 h 162157"/>
                <a:gd name="connsiteX288" fmla="*/ 107946 w 155639"/>
                <a:gd name="connsiteY288" fmla="*/ 117962 h 162157"/>
                <a:gd name="connsiteX289" fmla="*/ 107469 w 155639"/>
                <a:gd name="connsiteY289" fmla="*/ 116213 h 162157"/>
                <a:gd name="connsiteX290" fmla="*/ 107469 w 155639"/>
                <a:gd name="connsiteY290" fmla="*/ 114941 h 162157"/>
                <a:gd name="connsiteX291" fmla="*/ 108900 w 155639"/>
                <a:gd name="connsiteY291" fmla="*/ 113988 h 162157"/>
                <a:gd name="connsiteX292" fmla="*/ 109377 w 155639"/>
                <a:gd name="connsiteY292" fmla="*/ 112398 h 162157"/>
                <a:gd name="connsiteX293" fmla="*/ 107310 w 155639"/>
                <a:gd name="connsiteY293" fmla="*/ 111603 h 162157"/>
                <a:gd name="connsiteX294" fmla="*/ 104608 w 155639"/>
                <a:gd name="connsiteY294" fmla="*/ 112239 h 16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</a:cxnLst>
              <a:rect l="l" t="t" r="r" b="b"/>
              <a:pathLst>
                <a:path w="155639" h="162157">
                  <a:moveTo>
                    <a:pt x="155004" y="67089"/>
                  </a:moveTo>
                  <a:lnTo>
                    <a:pt x="154686" y="61366"/>
                  </a:lnTo>
                  <a:lnTo>
                    <a:pt x="153255" y="56596"/>
                  </a:lnTo>
                  <a:lnTo>
                    <a:pt x="152301" y="51191"/>
                  </a:lnTo>
                  <a:lnTo>
                    <a:pt x="152937" y="49442"/>
                  </a:lnTo>
                  <a:lnTo>
                    <a:pt x="151824" y="46263"/>
                  </a:lnTo>
                  <a:lnTo>
                    <a:pt x="151188" y="46263"/>
                  </a:lnTo>
                  <a:cubicBezTo>
                    <a:pt x="151188" y="46263"/>
                    <a:pt x="150234" y="45468"/>
                    <a:pt x="150234" y="45468"/>
                  </a:cubicBezTo>
                  <a:lnTo>
                    <a:pt x="149121" y="42447"/>
                  </a:lnTo>
                  <a:lnTo>
                    <a:pt x="148168" y="39745"/>
                  </a:lnTo>
                  <a:lnTo>
                    <a:pt x="147691" y="39109"/>
                  </a:lnTo>
                  <a:lnTo>
                    <a:pt x="143875" y="36724"/>
                  </a:lnTo>
                  <a:lnTo>
                    <a:pt x="141967" y="31160"/>
                  </a:lnTo>
                  <a:lnTo>
                    <a:pt x="139901" y="29888"/>
                  </a:lnTo>
                  <a:lnTo>
                    <a:pt x="138788" y="24324"/>
                  </a:lnTo>
                  <a:lnTo>
                    <a:pt x="138788" y="22734"/>
                  </a:lnTo>
                  <a:cubicBezTo>
                    <a:pt x="138788" y="22734"/>
                    <a:pt x="139742" y="17170"/>
                    <a:pt x="139742" y="17170"/>
                  </a:cubicBezTo>
                  <a:lnTo>
                    <a:pt x="139742" y="15898"/>
                  </a:lnTo>
                  <a:cubicBezTo>
                    <a:pt x="139742" y="15898"/>
                    <a:pt x="138311" y="14785"/>
                    <a:pt x="138311" y="14785"/>
                  </a:cubicBezTo>
                  <a:lnTo>
                    <a:pt x="134654" y="13672"/>
                  </a:lnTo>
                  <a:lnTo>
                    <a:pt x="131793" y="11446"/>
                  </a:lnTo>
                  <a:lnTo>
                    <a:pt x="132111" y="10652"/>
                  </a:lnTo>
                  <a:lnTo>
                    <a:pt x="132111" y="9857"/>
                  </a:lnTo>
                  <a:cubicBezTo>
                    <a:pt x="132111" y="9857"/>
                    <a:pt x="130839" y="9380"/>
                    <a:pt x="130839" y="9380"/>
                  </a:cubicBezTo>
                  <a:lnTo>
                    <a:pt x="126388" y="0"/>
                  </a:lnTo>
                  <a:lnTo>
                    <a:pt x="119710" y="6677"/>
                  </a:lnTo>
                  <a:lnTo>
                    <a:pt x="114782" y="11606"/>
                  </a:lnTo>
                  <a:lnTo>
                    <a:pt x="113987" y="12241"/>
                  </a:lnTo>
                  <a:lnTo>
                    <a:pt x="112557" y="13195"/>
                  </a:lnTo>
                  <a:lnTo>
                    <a:pt x="107787" y="13195"/>
                  </a:lnTo>
                  <a:cubicBezTo>
                    <a:pt x="107787" y="13195"/>
                    <a:pt x="102859" y="12559"/>
                    <a:pt x="102859" y="12559"/>
                  </a:cubicBezTo>
                  <a:lnTo>
                    <a:pt x="98407" y="9539"/>
                  </a:lnTo>
                  <a:lnTo>
                    <a:pt x="93797" y="11923"/>
                  </a:lnTo>
                  <a:lnTo>
                    <a:pt x="90935" y="12718"/>
                  </a:lnTo>
                  <a:lnTo>
                    <a:pt x="89187" y="13036"/>
                  </a:lnTo>
                  <a:lnTo>
                    <a:pt x="85053" y="13354"/>
                  </a:lnTo>
                  <a:lnTo>
                    <a:pt x="79330" y="14626"/>
                  </a:lnTo>
                  <a:lnTo>
                    <a:pt x="76786" y="16216"/>
                  </a:lnTo>
                  <a:lnTo>
                    <a:pt x="75356" y="17488"/>
                  </a:lnTo>
                  <a:lnTo>
                    <a:pt x="74243" y="19713"/>
                  </a:lnTo>
                  <a:lnTo>
                    <a:pt x="73607" y="19713"/>
                  </a:lnTo>
                  <a:cubicBezTo>
                    <a:pt x="73607" y="19713"/>
                    <a:pt x="72494" y="19713"/>
                    <a:pt x="72494" y="19713"/>
                  </a:cubicBezTo>
                  <a:lnTo>
                    <a:pt x="71063" y="18760"/>
                  </a:lnTo>
                  <a:lnTo>
                    <a:pt x="68043" y="17488"/>
                  </a:lnTo>
                  <a:lnTo>
                    <a:pt x="66453" y="14626"/>
                  </a:lnTo>
                  <a:lnTo>
                    <a:pt x="65022" y="12877"/>
                  </a:lnTo>
                  <a:lnTo>
                    <a:pt x="63909" y="11923"/>
                  </a:lnTo>
                  <a:lnTo>
                    <a:pt x="58981" y="14785"/>
                  </a:lnTo>
                  <a:lnTo>
                    <a:pt x="56596" y="15421"/>
                  </a:lnTo>
                  <a:lnTo>
                    <a:pt x="54689" y="15421"/>
                  </a:lnTo>
                  <a:cubicBezTo>
                    <a:pt x="54689" y="15421"/>
                    <a:pt x="51191" y="13672"/>
                    <a:pt x="51191" y="13672"/>
                  </a:cubicBezTo>
                  <a:lnTo>
                    <a:pt x="47375" y="12241"/>
                  </a:lnTo>
                  <a:lnTo>
                    <a:pt x="45309" y="12241"/>
                  </a:lnTo>
                  <a:cubicBezTo>
                    <a:pt x="45309" y="12241"/>
                    <a:pt x="42288" y="13990"/>
                    <a:pt x="42288" y="13990"/>
                  </a:cubicBezTo>
                  <a:lnTo>
                    <a:pt x="38950" y="16534"/>
                  </a:lnTo>
                  <a:lnTo>
                    <a:pt x="37201" y="19078"/>
                  </a:lnTo>
                  <a:lnTo>
                    <a:pt x="36406" y="20667"/>
                  </a:lnTo>
                  <a:lnTo>
                    <a:pt x="37996" y="21462"/>
                  </a:lnTo>
                  <a:lnTo>
                    <a:pt x="38314" y="23052"/>
                  </a:lnTo>
                  <a:lnTo>
                    <a:pt x="37201" y="24960"/>
                  </a:lnTo>
                  <a:lnTo>
                    <a:pt x="36088" y="26708"/>
                  </a:lnTo>
                  <a:lnTo>
                    <a:pt x="34657" y="30047"/>
                  </a:lnTo>
                  <a:lnTo>
                    <a:pt x="33862" y="33544"/>
                  </a:lnTo>
                  <a:lnTo>
                    <a:pt x="34816" y="34657"/>
                  </a:lnTo>
                  <a:lnTo>
                    <a:pt x="35770" y="35611"/>
                  </a:lnTo>
                  <a:lnTo>
                    <a:pt x="36247" y="36565"/>
                  </a:lnTo>
                  <a:lnTo>
                    <a:pt x="36565" y="37678"/>
                  </a:lnTo>
                  <a:lnTo>
                    <a:pt x="36565" y="38950"/>
                  </a:lnTo>
                  <a:cubicBezTo>
                    <a:pt x="36565" y="38950"/>
                    <a:pt x="34180" y="43719"/>
                    <a:pt x="34180" y="43719"/>
                  </a:cubicBezTo>
                  <a:lnTo>
                    <a:pt x="33067" y="48011"/>
                  </a:lnTo>
                  <a:lnTo>
                    <a:pt x="33067" y="50078"/>
                  </a:lnTo>
                  <a:cubicBezTo>
                    <a:pt x="33067" y="50078"/>
                    <a:pt x="35929" y="51668"/>
                    <a:pt x="35929" y="51668"/>
                  </a:cubicBezTo>
                  <a:lnTo>
                    <a:pt x="39745" y="51668"/>
                  </a:lnTo>
                  <a:cubicBezTo>
                    <a:pt x="39745" y="51668"/>
                    <a:pt x="41016" y="52622"/>
                    <a:pt x="41016" y="52622"/>
                  </a:cubicBezTo>
                  <a:lnTo>
                    <a:pt x="42288" y="54212"/>
                  </a:lnTo>
                  <a:lnTo>
                    <a:pt x="43401" y="55007"/>
                  </a:lnTo>
                  <a:lnTo>
                    <a:pt x="44991" y="55007"/>
                  </a:lnTo>
                  <a:cubicBezTo>
                    <a:pt x="44991" y="55007"/>
                    <a:pt x="46104" y="55483"/>
                    <a:pt x="46104" y="55483"/>
                  </a:cubicBezTo>
                  <a:lnTo>
                    <a:pt x="46581" y="56596"/>
                  </a:lnTo>
                  <a:lnTo>
                    <a:pt x="47852" y="57709"/>
                  </a:lnTo>
                  <a:lnTo>
                    <a:pt x="48647" y="58663"/>
                  </a:lnTo>
                  <a:lnTo>
                    <a:pt x="49760" y="56755"/>
                  </a:lnTo>
                  <a:lnTo>
                    <a:pt x="50873" y="54848"/>
                  </a:lnTo>
                  <a:lnTo>
                    <a:pt x="53417" y="52145"/>
                  </a:lnTo>
                  <a:lnTo>
                    <a:pt x="54689" y="51827"/>
                  </a:lnTo>
                  <a:lnTo>
                    <a:pt x="54689" y="52304"/>
                  </a:lnTo>
                  <a:cubicBezTo>
                    <a:pt x="54689" y="52304"/>
                    <a:pt x="52463" y="55325"/>
                    <a:pt x="52463" y="55325"/>
                  </a:cubicBezTo>
                  <a:lnTo>
                    <a:pt x="52145" y="55960"/>
                  </a:lnTo>
                  <a:lnTo>
                    <a:pt x="52145" y="57709"/>
                  </a:lnTo>
                  <a:cubicBezTo>
                    <a:pt x="52145" y="57709"/>
                    <a:pt x="52622" y="66453"/>
                    <a:pt x="52622" y="66453"/>
                  </a:cubicBezTo>
                  <a:lnTo>
                    <a:pt x="52304" y="67566"/>
                  </a:lnTo>
                  <a:lnTo>
                    <a:pt x="51827" y="68202"/>
                  </a:lnTo>
                  <a:lnTo>
                    <a:pt x="51032" y="68202"/>
                  </a:lnTo>
                  <a:cubicBezTo>
                    <a:pt x="51032" y="68202"/>
                    <a:pt x="50396" y="69156"/>
                    <a:pt x="50396" y="69156"/>
                  </a:cubicBezTo>
                  <a:lnTo>
                    <a:pt x="49919" y="70904"/>
                  </a:lnTo>
                  <a:lnTo>
                    <a:pt x="48806" y="72494"/>
                  </a:lnTo>
                  <a:lnTo>
                    <a:pt x="45945" y="74879"/>
                  </a:lnTo>
                  <a:lnTo>
                    <a:pt x="44832" y="75356"/>
                  </a:lnTo>
                  <a:lnTo>
                    <a:pt x="42288" y="75992"/>
                  </a:lnTo>
                  <a:lnTo>
                    <a:pt x="41493" y="76469"/>
                  </a:lnTo>
                  <a:lnTo>
                    <a:pt x="40221" y="76946"/>
                  </a:lnTo>
                  <a:lnTo>
                    <a:pt x="37996" y="79171"/>
                  </a:lnTo>
                  <a:lnTo>
                    <a:pt x="34975" y="83146"/>
                  </a:lnTo>
                  <a:lnTo>
                    <a:pt x="33385" y="85530"/>
                  </a:lnTo>
                  <a:lnTo>
                    <a:pt x="33067" y="86484"/>
                  </a:lnTo>
                  <a:lnTo>
                    <a:pt x="29411" y="90777"/>
                  </a:lnTo>
                  <a:lnTo>
                    <a:pt x="28616" y="91095"/>
                  </a:lnTo>
                  <a:lnTo>
                    <a:pt x="27821" y="91095"/>
                  </a:lnTo>
                  <a:cubicBezTo>
                    <a:pt x="27821" y="91095"/>
                    <a:pt x="26867" y="90777"/>
                    <a:pt x="26867" y="90777"/>
                  </a:cubicBezTo>
                  <a:lnTo>
                    <a:pt x="26867" y="90459"/>
                  </a:lnTo>
                  <a:cubicBezTo>
                    <a:pt x="26867" y="90459"/>
                    <a:pt x="26867" y="88392"/>
                    <a:pt x="26867" y="88392"/>
                  </a:cubicBezTo>
                  <a:lnTo>
                    <a:pt x="26549" y="86961"/>
                  </a:lnTo>
                  <a:lnTo>
                    <a:pt x="26549" y="86166"/>
                  </a:lnTo>
                  <a:cubicBezTo>
                    <a:pt x="26549" y="86166"/>
                    <a:pt x="26867" y="85848"/>
                    <a:pt x="26867" y="85848"/>
                  </a:cubicBezTo>
                  <a:lnTo>
                    <a:pt x="26867" y="85371"/>
                  </a:lnTo>
                  <a:cubicBezTo>
                    <a:pt x="26867" y="85371"/>
                    <a:pt x="26231" y="85053"/>
                    <a:pt x="26231" y="85053"/>
                  </a:cubicBezTo>
                  <a:lnTo>
                    <a:pt x="21780" y="86643"/>
                  </a:lnTo>
                  <a:lnTo>
                    <a:pt x="19395" y="89028"/>
                  </a:lnTo>
                  <a:lnTo>
                    <a:pt x="17805" y="92684"/>
                  </a:lnTo>
                  <a:lnTo>
                    <a:pt x="13990" y="95864"/>
                  </a:lnTo>
                  <a:lnTo>
                    <a:pt x="10970" y="97136"/>
                  </a:lnTo>
                  <a:lnTo>
                    <a:pt x="10652" y="97931"/>
                  </a:lnTo>
                  <a:lnTo>
                    <a:pt x="10652" y="101269"/>
                  </a:lnTo>
                  <a:cubicBezTo>
                    <a:pt x="10652" y="101269"/>
                    <a:pt x="10652" y="106197"/>
                    <a:pt x="10652" y="106197"/>
                  </a:cubicBezTo>
                  <a:lnTo>
                    <a:pt x="9221" y="108423"/>
                  </a:lnTo>
                  <a:lnTo>
                    <a:pt x="7154" y="112875"/>
                  </a:lnTo>
                  <a:lnTo>
                    <a:pt x="6041" y="115577"/>
                  </a:lnTo>
                  <a:lnTo>
                    <a:pt x="5246" y="116054"/>
                  </a:lnTo>
                  <a:lnTo>
                    <a:pt x="4292" y="117485"/>
                  </a:lnTo>
                  <a:lnTo>
                    <a:pt x="3656" y="121936"/>
                  </a:lnTo>
                  <a:lnTo>
                    <a:pt x="3339" y="123526"/>
                  </a:lnTo>
                  <a:lnTo>
                    <a:pt x="3339" y="123526"/>
                  </a:lnTo>
                  <a:cubicBezTo>
                    <a:pt x="3339" y="123526"/>
                    <a:pt x="6200" y="123685"/>
                    <a:pt x="6200" y="123685"/>
                  </a:cubicBezTo>
                  <a:lnTo>
                    <a:pt x="9221" y="125116"/>
                  </a:lnTo>
                  <a:lnTo>
                    <a:pt x="8744" y="128772"/>
                  </a:lnTo>
                  <a:lnTo>
                    <a:pt x="2226" y="134654"/>
                  </a:lnTo>
                  <a:lnTo>
                    <a:pt x="2226" y="135449"/>
                  </a:lnTo>
                  <a:cubicBezTo>
                    <a:pt x="2226" y="135449"/>
                    <a:pt x="1272" y="139901"/>
                    <a:pt x="1272" y="139901"/>
                  </a:cubicBezTo>
                  <a:lnTo>
                    <a:pt x="1272" y="142444"/>
                  </a:lnTo>
                  <a:cubicBezTo>
                    <a:pt x="1272" y="142444"/>
                    <a:pt x="795" y="145465"/>
                    <a:pt x="795" y="145465"/>
                  </a:cubicBezTo>
                  <a:lnTo>
                    <a:pt x="0" y="148009"/>
                  </a:lnTo>
                  <a:lnTo>
                    <a:pt x="0" y="152142"/>
                  </a:lnTo>
                  <a:cubicBezTo>
                    <a:pt x="0" y="152142"/>
                    <a:pt x="477" y="158819"/>
                    <a:pt x="477" y="158819"/>
                  </a:cubicBezTo>
                  <a:lnTo>
                    <a:pt x="477" y="159773"/>
                  </a:lnTo>
                  <a:cubicBezTo>
                    <a:pt x="477" y="159773"/>
                    <a:pt x="1272" y="159773"/>
                    <a:pt x="1272" y="159773"/>
                  </a:cubicBezTo>
                  <a:lnTo>
                    <a:pt x="7472" y="158342"/>
                  </a:lnTo>
                  <a:lnTo>
                    <a:pt x="8108" y="158819"/>
                  </a:lnTo>
                  <a:lnTo>
                    <a:pt x="9062" y="161681"/>
                  </a:lnTo>
                  <a:lnTo>
                    <a:pt x="9539" y="162158"/>
                  </a:lnTo>
                  <a:lnTo>
                    <a:pt x="10334" y="162158"/>
                  </a:lnTo>
                  <a:cubicBezTo>
                    <a:pt x="10334" y="162158"/>
                    <a:pt x="12082" y="161681"/>
                    <a:pt x="12082" y="161681"/>
                  </a:cubicBezTo>
                  <a:lnTo>
                    <a:pt x="15262" y="159455"/>
                  </a:lnTo>
                  <a:lnTo>
                    <a:pt x="16693" y="158024"/>
                  </a:lnTo>
                  <a:lnTo>
                    <a:pt x="18283" y="156117"/>
                  </a:lnTo>
                  <a:lnTo>
                    <a:pt x="20349" y="153891"/>
                  </a:lnTo>
                  <a:lnTo>
                    <a:pt x="21462" y="151983"/>
                  </a:lnTo>
                  <a:lnTo>
                    <a:pt x="22575" y="150870"/>
                  </a:lnTo>
                  <a:lnTo>
                    <a:pt x="24006" y="150552"/>
                  </a:lnTo>
                  <a:lnTo>
                    <a:pt x="25595" y="150552"/>
                  </a:lnTo>
                  <a:cubicBezTo>
                    <a:pt x="25595" y="150552"/>
                    <a:pt x="26708" y="150552"/>
                    <a:pt x="26708" y="150552"/>
                  </a:cubicBezTo>
                  <a:lnTo>
                    <a:pt x="27026" y="150552"/>
                  </a:lnTo>
                  <a:cubicBezTo>
                    <a:pt x="27026" y="150552"/>
                    <a:pt x="29252" y="150552"/>
                    <a:pt x="29252" y="150552"/>
                  </a:cubicBezTo>
                  <a:lnTo>
                    <a:pt x="31319" y="150075"/>
                  </a:lnTo>
                  <a:lnTo>
                    <a:pt x="33385" y="148804"/>
                  </a:lnTo>
                  <a:lnTo>
                    <a:pt x="35293" y="148486"/>
                  </a:lnTo>
                  <a:lnTo>
                    <a:pt x="35770" y="148486"/>
                  </a:lnTo>
                  <a:cubicBezTo>
                    <a:pt x="35770" y="148486"/>
                    <a:pt x="36406" y="148645"/>
                    <a:pt x="36406" y="148645"/>
                  </a:cubicBezTo>
                  <a:lnTo>
                    <a:pt x="63273" y="148645"/>
                  </a:lnTo>
                  <a:lnTo>
                    <a:pt x="62955" y="146737"/>
                  </a:lnTo>
                  <a:lnTo>
                    <a:pt x="62637" y="145306"/>
                  </a:lnTo>
                  <a:lnTo>
                    <a:pt x="62001" y="143875"/>
                  </a:lnTo>
                  <a:lnTo>
                    <a:pt x="61683" y="142603"/>
                  </a:lnTo>
                  <a:lnTo>
                    <a:pt x="64386" y="136244"/>
                  </a:lnTo>
                  <a:lnTo>
                    <a:pt x="65817" y="133701"/>
                  </a:lnTo>
                  <a:lnTo>
                    <a:pt x="69473" y="129090"/>
                  </a:lnTo>
                  <a:lnTo>
                    <a:pt x="69473" y="127182"/>
                  </a:lnTo>
                  <a:cubicBezTo>
                    <a:pt x="69473" y="127182"/>
                    <a:pt x="68996" y="125911"/>
                    <a:pt x="68996" y="125911"/>
                  </a:cubicBezTo>
                  <a:lnTo>
                    <a:pt x="68043" y="124957"/>
                  </a:lnTo>
                  <a:lnTo>
                    <a:pt x="68043" y="124321"/>
                  </a:lnTo>
                  <a:cubicBezTo>
                    <a:pt x="68043" y="124321"/>
                    <a:pt x="68361" y="123526"/>
                    <a:pt x="68361" y="123526"/>
                  </a:cubicBezTo>
                  <a:lnTo>
                    <a:pt x="70745" y="122413"/>
                  </a:lnTo>
                  <a:lnTo>
                    <a:pt x="71381" y="121459"/>
                  </a:lnTo>
                  <a:lnTo>
                    <a:pt x="74402" y="120982"/>
                  </a:lnTo>
                  <a:lnTo>
                    <a:pt x="75832" y="119552"/>
                  </a:lnTo>
                  <a:lnTo>
                    <a:pt x="77263" y="119870"/>
                  </a:lnTo>
                  <a:lnTo>
                    <a:pt x="78058" y="119075"/>
                  </a:lnTo>
                  <a:lnTo>
                    <a:pt x="79966" y="119075"/>
                  </a:lnTo>
                  <a:cubicBezTo>
                    <a:pt x="79966" y="119075"/>
                    <a:pt x="80920" y="117803"/>
                    <a:pt x="80920" y="117803"/>
                  </a:cubicBezTo>
                  <a:lnTo>
                    <a:pt x="81715" y="117167"/>
                  </a:lnTo>
                  <a:lnTo>
                    <a:pt x="82351" y="117167"/>
                  </a:lnTo>
                  <a:cubicBezTo>
                    <a:pt x="82351" y="117167"/>
                    <a:pt x="82669" y="118121"/>
                    <a:pt x="82669" y="118121"/>
                  </a:cubicBezTo>
                  <a:lnTo>
                    <a:pt x="83781" y="118121"/>
                  </a:lnTo>
                  <a:cubicBezTo>
                    <a:pt x="83781" y="118121"/>
                    <a:pt x="85053" y="117803"/>
                    <a:pt x="85053" y="117803"/>
                  </a:cubicBezTo>
                  <a:lnTo>
                    <a:pt x="86007" y="117008"/>
                  </a:lnTo>
                  <a:lnTo>
                    <a:pt x="86643" y="114305"/>
                  </a:lnTo>
                  <a:lnTo>
                    <a:pt x="87438" y="113193"/>
                  </a:lnTo>
                  <a:lnTo>
                    <a:pt x="88392" y="112716"/>
                  </a:lnTo>
                  <a:lnTo>
                    <a:pt x="89346" y="114464"/>
                  </a:lnTo>
                  <a:lnTo>
                    <a:pt x="90300" y="114782"/>
                  </a:lnTo>
                  <a:lnTo>
                    <a:pt x="89346" y="116054"/>
                  </a:lnTo>
                  <a:lnTo>
                    <a:pt x="89346" y="116690"/>
                  </a:lnTo>
                  <a:cubicBezTo>
                    <a:pt x="89346" y="116690"/>
                    <a:pt x="89823" y="117008"/>
                    <a:pt x="89823" y="117008"/>
                  </a:cubicBezTo>
                  <a:lnTo>
                    <a:pt x="91094" y="117008"/>
                  </a:lnTo>
                  <a:cubicBezTo>
                    <a:pt x="91094" y="117008"/>
                    <a:pt x="92366" y="116690"/>
                    <a:pt x="92366" y="116690"/>
                  </a:cubicBezTo>
                  <a:lnTo>
                    <a:pt x="94433" y="115259"/>
                  </a:lnTo>
                  <a:lnTo>
                    <a:pt x="95228" y="115259"/>
                  </a:lnTo>
                  <a:cubicBezTo>
                    <a:pt x="95228" y="115259"/>
                    <a:pt x="95705" y="116849"/>
                    <a:pt x="95705" y="116849"/>
                  </a:cubicBezTo>
                  <a:lnTo>
                    <a:pt x="96341" y="117326"/>
                  </a:lnTo>
                  <a:lnTo>
                    <a:pt x="97613" y="117008"/>
                  </a:lnTo>
                  <a:lnTo>
                    <a:pt x="99361" y="115895"/>
                  </a:lnTo>
                  <a:lnTo>
                    <a:pt x="100792" y="114623"/>
                  </a:lnTo>
                  <a:lnTo>
                    <a:pt x="100792" y="113351"/>
                  </a:lnTo>
                  <a:cubicBezTo>
                    <a:pt x="100792" y="113351"/>
                    <a:pt x="102700" y="113033"/>
                    <a:pt x="102700" y="113033"/>
                  </a:cubicBezTo>
                  <a:lnTo>
                    <a:pt x="104608" y="109218"/>
                  </a:lnTo>
                  <a:lnTo>
                    <a:pt x="104290" y="108105"/>
                  </a:lnTo>
                  <a:lnTo>
                    <a:pt x="105879" y="107469"/>
                  </a:lnTo>
                  <a:lnTo>
                    <a:pt x="106674" y="107151"/>
                  </a:lnTo>
                  <a:lnTo>
                    <a:pt x="107787" y="107469"/>
                  </a:lnTo>
                  <a:lnTo>
                    <a:pt x="109218" y="106833"/>
                  </a:lnTo>
                  <a:lnTo>
                    <a:pt x="109218" y="107310"/>
                  </a:lnTo>
                  <a:cubicBezTo>
                    <a:pt x="109218" y="107310"/>
                    <a:pt x="108264" y="109695"/>
                    <a:pt x="108264" y="109695"/>
                  </a:cubicBezTo>
                  <a:lnTo>
                    <a:pt x="108900" y="110172"/>
                  </a:lnTo>
                  <a:lnTo>
                    <a:pt x="111921" y="110649"/>
                  </a:lnTo>
                  <a:lnTo>
                    <a:pt x="112557" y="111126"/>
                  </a:lnTo>
                  <a:lnTo>
                    <a:pt x="112557" y="111762"/>
                  </a:lnTo>
                  <a:cubicBezTo>
                    <a:pt x="112557" y="111762"/>
                    <a:pt x="111285" y="112398"/>
                    <a:pt x="111285" y="112398"/>
                  </a:cubicBezTo>
                  <a:lnTo>
                    <a:pt x="111285" y="113193"/>
                  </a:lnTo>
                  <a:cubicBezTo>
                    <a:pt x="111285" y="113193"/>
                    <a:pt x="112557" y="113988"/>
                    <a:pt x="112557" y="113988"/>
                  </a:cubicBezTo>
                  <a:lnTo>
                    <a:pt x="113987" y="114305"/>
                  </a:lnTo>
                  <a:lnTo>
                    <a:pt x="115418" y="113828"/>
                  </a:lnTo>
                  <a:lnTo>
                    <a:pt x="117167" y="111603"/>
                  </a:lnTo>
                  <a:lnTo>
                    <a:pt x="118280" y="111126"/>
                  </a:lnTo>
                  <a:lnTo>
                    <a:pt x="119234" y="111126"/>
                  </a:lnTo>
                  <a:cubicBezTo>
                    <a:pt x="119234" y="111126"/>
                    <a:pt x="119710" y="113510"/>
                    <a:pt x="119710" y="113510"/>
                  </a:cubicBezTo>
                  <a:lnTo>
                    <a:pt x="120187" y="114146"/>
                  </a:lnTo>
                  <a:lnTo>
                    <a:pt x="123526" y="114782"/>
                  </a:lnTo>
                  <a:lnTo>
                    <a:pt x="125911" y="113828"/>
                  </a:lnTo>
                  <a:lnTo>
                    <a:pt x="126706" y="113828"/>
                  </a:lnTo>
                  <a:cubicBezTo>
                    <a:pt x="126706" y="113828"/>
                    <a:pt x="128454" y="111603"/>
                    <a:pt x="128454" y="111603"/>
                  </a:cubicBezTo>
                  <a:lnTo>
                    <a:pt x="129726" y="109059"/>
                  </a:lnTo>
                  <a:lnTo>
                    <a:pt x="130680" y="105561"/>
                  </a:lnTo>
                  <a:lnTo>
                    <a:pt x="132111" y="102700"/>
                  </a:lnTo>
                  <a:lnTo>
                    <a:pt x="135290" y="100315"/>
                  </a:lnTo>
                  <a:lnTo>
                    <a:pt x="135926" y="99044"/>
                  </a:lnTo>
                  <a:lnTo>
                    <a:pt x="139265" y="95228"/>
                  </a:lnTo>
                  <a:lnTo>
                    <a:pt x="141332" y="90300"/>
                  </a:lnTo>
                  <a:lnTo>
                    <a:pt x="142921" y="88551"/>
                  </a:lnTo>
                  <a:lnTo>
                    <a:pt x="144829" y="86961"/>
                  </a:lnTo>
                  <a:lnTo>
                    <a:pt x="146260" y="86166"/>
                  </a:lnTo>
                  <a:lnTo>
                    <a:pt x="148485" y="85371"/>
                  </a:lnTo>
                  <a:lnTo>
                    <a:pt x="150234" y="84894"/>
                  </a:lnTo>
                  <a:lnTo>
                    <a:pt x="150552" y="84576"/>
                  </a:lnTo>
                  <a:lnTo>
                    <a:pt x="150552" y="83782"/>
                  </a:lnTo>
                  <a:cubicBezTo>
                    <a:pt x="150552" y="83782"/>
                    <a:pt x="150075" y="80761"/>
                    <a:pt x="150075" y="80761"/>
                  </a:cubicBezTo>
                  <a:lnTo>
                    <a:pt x="150870" y="79807"/>
                  </a:lnTo>
                  <a:lnTo>
                    <a:pt x="151983" y="77740"/>
                  </a:lnTo>
                  <a:lnTo>
                    <a:pt x="153414" y="75833"/>
                  </a:lnTo>
                  <a:lnTo>
                    <a:pt x="154686" y="74561"/>
                  </a:lnTo>
                  <a:lnTo>
                    <a:pt x="155322" y="73289"/>
                  </a:lnTo>
                  <a:lnTo>
                    <a:pt x="155640" y="71063"/>
                  </a:lnTo>
                  <a:lnTo>
                    <a:pt x="155640" y="69474"/>
                  </a:lnTo>
                  <a:cubicBezTo>
                    <a:pt x="155640" y="69474"/>
                    <a:pt x="155640" y="66930"/>
                    <a:pt x="155640" y="66930"/>
                  </a:cubicBezTo>
                  <a:close/>
                  <a:moveTo>
                    <a:pt x="75038" y="129726"/>
                  </a:moveTo>
                  <a:lnTo>
                    <a:pt x="74561" y="129090"/>
                  </a:lnTo>
                  <a:lnTo>
                    <a:pt x="74561" y="127024"/>
                  </a:lnTo>
                  <a:cubicBezTo>
                    <a:pt x="74561" y="127024"/>
                    <a:pt x="73607" y="127024"/>
                    <a:pt x="73607" y="127024"/>
                  </a:cubicBezTo>
                  <a:lnTo>
                    <a:pt x="71858" y="127024"/>
                  </a:lnTo>
                  <a:cubicBezTo>
                    <a:pt x="71858" y="127024"/>
                    <a:pt x="71222" y="127659"/>
                    <a:pt x="71222" y="127659"/>
                  </a:cubicBezTo>
                  <a:lnTo>
                    <a:pt x="71699" y="128613"/>
                  </a:lnTo>
                  <a:lnTo>
                    <a:pt x="72335" y="129567"/>
                  </a:lnTo>
                  <a:lnTo>
                    <a:pt x="73130" y="130044"/>
                  </a:lnTo>
                  <a:lnTo>
                    <a:pt x="75356" y="130839"/>
                  </a:lnTo>
                  <a:lnTo>
                    <a:pt x="75356" y="131793"/>
                  </a:lnTo>
                  <a:cubicBezTo>
                    <a:pt x="75356" y="131793"/>
                    <a:pt x="74084" y="133065"/>
                    <a:pt x="74084" y="133065"/>
                  </a:cubicBezTo>
                  <a:lnTo>
                    <a:pt x="73448" y="134337"/>
                  </a:lnTo>
                  <a:lnTo>
                    <a:pt x="73130" y="135449"/>
                  </a:lnTo>
                  <a:lnTo>
                    <a:pt x="77104" y="134019"/>
                  </a:lnTo>
                  <a:lnTo>
                    <a:pt x="77899" y="131634"/>
                  </a:lnTo>
                  <a:lnTo>
                    <a:pt x="78535" y="130044"/>
                  </a:lnTo>
                  <a:lnTo>
                    <a:pt x="77104" y="128772"/>
                  </a:lnTo>
                  <a:lnTo>
                    <a:pt x="74879" y="129885"/>
                  </a:lnTo>
                  <a:close/>
                  <a:moveTo>
                    <a:pt x="104608" y="112239"/>
                  </a:moveTo>
                  <a:lnTo>
                    <a:pt x="104608" y="113510"/>
                  </a:lnTo>
                  <a:cubicBezTo>
                    <a:pt x="104608" y="113510"/>
                    <a:pt x="104449" y="114782"/>
                    <a:pt x="104449" y="114782"/>
                  </a:cubicBezTo>
                  <a:lnTo>
                    <a:pt x="103336" y="115259"/>
                  </a:lnTo>
                  <a:lnTo>
                    <a:pt x="103336" y="116054"/>
                  </a:lnTo>
                  <a:cubicBezTo>
                    <a:pt x="103336" y="116054"/>
                    <a:pt x="105720" y="116213"/>
                    <a:pt x="105720" y="116213"/>
                  </a:cubicBezTo>
                  <a:lnTo>
                    <a:pt x="106038" y="116849"/>
                  </a:lnTo>
                  <a:lnTo>
                    <a:pt x="107946" y="117962"/>
                  </a:lnTo>
                  <a:lnTo>
                    <a:pt x="107469" y="116213"/>
                  </a:lnTo>
                  <a:lnTo>
                    <a:pt x="107469" y="114941"/>
                  </a:lnTo>
                  <a:cubicBezTo>
                    <a:pt x="107469" y="114941"/>
                    <a:pt x="108900" y="113988"/>
                    <a:pt x="108900" y="113988"/>
                  </a:cubicBezTo>
                  <a:lnTo>
                    <a:pt x="109377" y="112398"/>
                  </a:lnTo>
                  <a:lnTo>
                    <a:pt x="107310" y="111603"/>
                  </a:lnTo>
                  <a:lnTo>
                    <a:pt x="104608" y="11223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2" name="Freeform: Shape 5121">
              <a:extLst>
                <a:ext uri="{FF2B5EF4-FFF2-40B4-BE49-F238E27FC236}">
                  <a16:creationId xmlns:a16="http://schemas.microsoft.com/office/drawing/2014/main" id="{AF8BBD5D-D0FF-0A4C-D06F-08DF00685C94}"/>
                </a:ext>
              </a:extLst>
            </p:cNvPr>
            <p:cNvSpPr/>
            <p:nvPr/>
          </p:nvSpPr>
          <p:spPr>
            <a:xfrm>
              <a:off x="1828392" y="2279586"/>
              <a:ext cx="516042" cy="294109"/>
            </a:xfrm>
            <a:custGeom>
              <a:avLst/>
              <a:gdLst>
                <a:gd name="connsiteX0" fmla="*/ 272330 w 516042"/>
                <a:gd name="connsiteY0" fmla="*/ 225590 h 294109"/>
                <a:gd name="connsiteX1" fmla="*/ 270740 w 516042"/>
                <a:gd name="connsiteY1" fmla="*/ 224477 h 294109"/>
                <a:gd name="connsiteX2" fmla="*/ 268514 w 516042"/>
                <a:gd name="connsiteY2" fmla="*/ 221934 h 294109"/>
                <a:gd name="connsiteX3" fmla="*/ 269150 w 516042"/>
                <a:gd name="connsiteY3" fmla="*/ 224318 h 294109"/>
                <a:gd name="connsiteX4" fmla="*/ 270104 w 516042"/>
                <a:gd name="connsiteY4" fmla="*/ 226067 h 294109"/>
                <a:gd name="connsiteX5" fmla="*/ 274078 w 516042"/>
                <a:gd name="connsiteY5" fmla="*/ 227657 h 294109"/>
                <a:gd name="connsiteX6" fmla="*/ 282981 w 516042"/>
                <a:gd name="connsiteY6" fmla="*/ 229246 h 294109"/>
                <a:gd name="connsiteX7" fmla="*/ 286956 w 516042"/>
                <a:gd name="connsiteY7" fmla="*/ 229723 h 294109"/>
                <a:gd name="connsiteX8" fmla="*/ 282981 w 516042"/>
                <a:gd name="connsiteY8" fmla="*/ 227975 h 294109"/>
                <a:gd name="connsiteX9" fmla="*/ 272330 w 516042"/>
                <a:gd name="connsiteY9" fmla="*/ 225590 h 294109"/>
                <a:gd name="connsiteX10" fmla="*/ 516043 w 516042"/>
                <a:gd name="connsiteY10" fmla="*/ 112557 h 294109"/>
                <a:gd name="connsiteX11" fmla="*/ 514135 w 516042"/>
                <a:gd name="connsiteY11" fmla="*/ 110172 h 294109"/>
                <a:gd name="connsiteX12" fmla="*/ 514135 w 516042"/>
                <a:gd name="connsiteY12" fmla="*/ 107787 h 294109"/>
                <a:gd name="connsiteX13" fmla="*/ 515248 w 516042"/>
                <a:gd name="connsiteY13" fmla="*/ 106038 h 294109"/>
                <a:gd name="connsiteX14" fmla="*/ 514771 w 516042"/>
                <a:gd name="connsiteY14" fmla="*/ 104767 h 294109"/>
                <a:gd name="connsiteX15" fmla="*/ 513340 w 516042"/>
                <a:gd name="connsiteY15" fmla="*/ 103972 h 294109"/>
                <a:gd name="connsiteX16" fmla="*/ 511274 w 516042"/>
                <a:gd name="connsiteY16" fmla="*/ 103972 h 294109"/>
                <a:gd name="connsiteX17" fmla="*/ 508889 w 516042"/>
                <a:gd name="connsiteY17" fmla="*/ 105085 h 294109"/>
                <a:gd name="connsiteX18" fmla="*/ 506186 w 516042"/>
                <a:gd name="connsiteY18" fmla="*/ 105085 h 294109"/>
                <a:gd name="connsiteX19" fmla="*/ 501735 w 516042"/>
                <a:gd name="connsiteY19" fmla="*/ 102064 h 294109"/>
                <a:gd name="connsiteX20" fmla="*/ 496966 w 516042"/>
                <a:gd name="connsiteY20" fmla="*/ 99202 h 294109"/>
                <a:gd name="connsiteX21" fmla="*/ 494263 w 516042"/>
                <a:gd name="connsiteY21" fmla="*/ 99202 h 294109"/>
                <a:gd name="connsiteX22" fmla="*/ 492355 w 516042"/>
                <a:gd name="connsiteY22" fmla="*/ 98726 h 294109"/>
                <a:gd name="connsiteX23" fmla="*/ 490765 w 516042"/>
                <a:gd name="connsiteY23" fmla="*/ 97295 h 294109"/>
                <a:gd name="connsiteX24" fmla="*/ 489812 w 516042"/>
                <a:gd name="connsiteY24" fmla="*/ 95387 h 294109"/>
                <a:gd name="connsiteX25" fmla="*/ 488699 w 516042"/>
                <a:gd name="connsiteY25" fmla="*/ 94592 h 294109"/>
                <a:gd name="connsiteX26" fmla="*/ 486950 w 516042"/>
                <a:gd name="connsiteY26" fmla="*/ 95069 h 294109"/>
                <a:gd name="connsiteX27" fmla="*/ 484406 w 516042"/>
                <a:gd name="connsiteY27" fmla="*/ 95864 h 294109"/>
                <a:gd name="connsiteX28" fmla="*/ 481227 w 516042"/>
                <a:gd name="connsiteY28" fmla="*/ 95864 h 294109"/>
                <a:gd name="connsiteX29" fmla="*/ 477093 w 516042"/>
                <a:gd name="connsiteY29" fmla="*/ 93479 h 294109"/>
                <a:gd name="connsiteX30" fmla="*/ 473437 w 516042"/>
                <a:gd name="connsiteY30" fmla="*/ 90935 h 294109"/>
                <a:gd name="connsiteX31" fmla="*/ 470734 w 516042"/>
                <a:gd name="connsiteY31" fmla="*/ 90935 h 294109"/>
                <a:gd name="connsiteX32" fmla="*/ 467873 w 516042"/>
                <a:gd name="connsiteY32" fmla="*/ 90459 h 294109"/>
                <a:gd name="connsiteX33" fmla="*/ 462308 w 516042"/>
                <a:gd name="connsiteY33" fmla="*/ 87120 h 294109"/>
                <a:gd name="connsiteX34" fmla="*/ 460878 w 516042"/>
                <a:gd name="connsiteY34" fmla="*/ 87120 h 294109"/>
                <a:gd name="connsiteX35" fmla="*/ 459924 w 516042"/>
                <a:gd name="connsiteY35" fmla="*/ 88074 h 294109"/>
                <a:gd name="connsiteX36" fmla="*/ 459447 w 516042"/>
                <a:gd name="connsiteY36" fmla="*/ 90777 h 294109"/>
                <a:gd name="connsiteX37" fmla="*/ 458970 w 516042"/>
                <a:gd name="connsiteY37" fmla="*/ 91412 h 294109"/>
                <a:gd name="connsiteX38" fmla="*/ 458016 w 516042"/>
                <a:gd name="connsiteY38" fmla="*/ 91889 h 294109"/>
                <a:gd name="connsiteX39" fmla="*/ 456108 w 516042"/>
                <a:gd name="connsiteY39" fmla="*/ 92207 h 294109"/>
                <a:gd name="connsiteX40" fmla="*/ 453406 w 516042"/>
                <a:gd name="connsiteY40" fmla="*/ 90617 h 294109"/>
                <a:gd name="connsiteX41" fmla="*/ 446410 w 516042"/>
                <a:gd name="connsiteY41" fmla="*/ 85212 h 294109"/>
                <a:gd name="connsiteX42" fmla="*/ 443549 w 516042"/>
                <a:gd name="connsiteY42" fmla="*/ 81238 h 294109"/>
                <a:gd name="connsiteX43" fmla="*/ 442913 w 516042"/>
                <a:gd name="connsiteY43" fmla="*/ 78376 h 294109"/>
                <a:gd name="connsiteX44" fmla="*/ 440528 w 516042"/>
                <a:gd name="connsiteY44" fmla="*/ 76468 h 294109"/>
                <a:gd name="connsiteX45" fmla="*/ 438303 w 516042"/>
                <a:gd name="connsiteY45" fmla="*/ 73766 h 294109"/>
                <a:gd name="connsiteX46" fmla="*/ 436077 w 516042"/>
                <a:gd name="connsiteY46" fmla="*/ 73766 h 294109"/>
                <a:gd name="connsiteX47" fmla="*/ 433533 w 516042"/>
                <a:gd name="connsiteY47" fmla="*/ 74402 h 294109"/>
                <a:gd name="connsiteX48" fmla="*/ 431149 w 516042"/>
                <a:gd name="connsiteY48" fmla="*/ 75673 h 294109"/>
                <a:gd name="connsiteX49" fmla="*/ 430036 w 516042"/>
                <a:gd name="connsiteY49" fmla="*/ 75992 h 294109"/>
                <a:gd name="connsiteX50" fmla="*/ 425902 w 516042"/>
                <a:gd name="connsiteY50" fmla="*/ 76468 h 294109"/>
                <a:gd name="connsiteX51" fmla="*/ 419384 w 516042"/>
                <a:gd name="connsiteY51" fmla="*/ 78217 h 294109"/>
                <a:gd name="connsiteX52" fmla="*/ 417636 w 516042"/>
                <a:gd name="connsiteY52" fmla="*/ 79966 h 294109"/>
                <a:gd name="connsiteX53" fmla="*/ 415410 w 516042"/>
                <a:gd name="connsiteY53" fmla="*/ 81397 h 294109"/>
                <a:gd name="connsiteX54" fmla="*/ 413661 w 516042"/>
                <a:gd name="connsiteY54" fmla="*/ 80443 h 294109"/>
                <a:gd name="connsiteX55" fmla="*/ 411912 w 516042"/>
                <a:gd name="connsiteY55" fmla="*/ 78694 h 294109"/>
                <a:gd name="connsiteX56" fmla="*/ 408097 w 516042"/>
                <a:gd name="connsiteY56" fmla="*/ 78058 h 294109"/>
                <a:gd name="connsiteX57" fmla="*/ 406348 w 516042"/>
                <a:gd name="connsiteY57" fmla="*/ 78694 h 294109"/>
                <a:gd name="connsiteX58" fmla="*/ 404599 w 516042"/>
                <a:gd name="connsiteY58" fmla="*/ 77581 h 294109"/>
                <a:gd name="connsiteX59" fmla="*/ 403010 w 516042"/>
                <a:gd name="connsiteY59" fmla="*/ 75515 h 294109"/>
                <a:gd name="connsiteX60" fmla="*/ 400943 w 516042"/>
                <a:gd name="connsiteY60" fmla="*/ 73925 h 294109"/>
                <a:gd name="connsiteX61" fmla="*/ 397763 w 516042"/>
                <a:gd name="connsiteY61" fmla="*/ 73448 h 294109"/>
                <a:gd name="connsiteX62" fmla="*/ 394425 w 516042"/>
                <a:gd name="connsiteY62" fmla="*/ 72812 h 294109"/>
                <a:gd name="connsiteX63" fmla="*/ 391722 w 516042"/>
                <a:gd name="connsiteY63" fmla="*/ 73925 h 294109"/>
                <a:gd name="connsiteX64" fmla="*/ 388225 w 516042"/>
                <a:gd name="connsiteY64" fmla="*/ 76150 h 294109"/>
                <a:gd name="connsiteX65" fmla="*/ 385840 w 516042"/>
                <a:gd name="connsiteY65" fmla="*/ 75356 h 294109"/>
                <a:gd name="connsiteX66" fmla="*/ 384568 w 516042"/>
                <a:gd name="connsiteY66" fmla="*/ 72653 h 294109"/>
                <a:gd name="connsiteX67" fmla="*/ 382978 w 516042"/>
                <a:gd name="connsiteY67" fmla="*/ 71858 h 294109"/>
                <a:gd name="connsiteX68" fmla="*/ 380753 w 516042"/>
                <a:gd name="connsiteY68" fmla="*/ 68838 h 294109"/>
                <a:gd name="connsiteX69" fmla="*/ 380117 w 516042"/>
                <a:gd name="connsiteY69" fmla="*/ 66135 h 294109"/>
                <a:gd name="connsiteX70" fmla="*/ 380753 w 516042"/>
                <a:gd name="connsiteY70" fmla="*/ 65022 h 294109"/>
                <a:gd name="connsiteX71" fmla="*/ 381547 w 516042"/>
                <a:gd name="connsiteY71" fmla="*/ 63591 h 294109"/>
                <a:gd name="connsiteX72" fmla="*/ 381547 w 516042"/>
                <a:gd name="connsiteY72" fmla="*/ 61842 h 294109"/>
                <a:gd name="connsiteX73" fmla="*/ 380911 w 516042"/>
                <a:gd name="connsiteY73" fmla="*/ 60412 h 294109"/>
                <a:gd name="connsiteX74" fmla="*/ 379958 w 516042"/>
                <a:gd name="connsiteY74" fmla="*/ 59299 h 294109"/>
                <a:gd name="connsiteX75" fmla="*/ 378845 w 516042"/>
                <a:gd name="connsiteY75" fmla="*/ 55324 h 294109"/>
                <a:gd name="connsiteX76" fmla="*/ 377891 w 516042"/>
                <a:gd name="connsiteY76" fmla="*/ 53576 h 294109"/>
                <a:gd name="connsiteX77" fmla="*/ 377891 w 516042"/>
                <a:gd name="connsiteY77" fmla="*/ 52145 h 294109"/>
                <a:gd name="connsiteX78" fmla="*/ 378527 w 516042"/>
                <a:gd name="connsiteY78" fmla="*/ 50873 h 294109"/>
                <a:gd name="connsiteX79" fmla="*/ 377891 w 516042"/>
                <a:gd name="connsiteY79" fmla="*/ 50078 h 294109"/>
                <a:gd name="connsiteX80" fmla="*/ 376619 w 516042"/>
                <a:gd name="connsiteY80" fmla="*/ 50078 h 294109"/>
                <a:gd name="connsiteX81" fmla="*/ 374552 w 516042"/>
                <a:gd name="connsiteY81" fmla="*/ 50078 h 294109"/>
                <a:gd name="connsiteX82" fmla="*/ 373440 w 516042"/>
                <a:gd name="connsiteY82" fmla="*/ 49442 h 294109"/>
                <a:gd name="connsiteX83" fmla="*/ 372168 w 516042"/>
                <a:gd name="connsiteY83" fmla="*/ 47217 h 294109"/>
                <a:gd name="connsiteX84" fmla="*/ 371532 w 516042"/>
                <a:gd name="connsiteY84" fmla="*/ 44991 h 294109"/>
                <a:gd name="connsiteX85" fmla="*/ 370737 w 516042"/>
                <a:gd name="connsiteY85" fmla="*/ 44196 h 294109"/>
                <a:gd name="connsiteX86" fmla="*/ 368670 w 516042"/>
                <a:gd name="connsiteY86" fmla="*/ 44196 h 294109"/>
                <a:gd name="connsiteX87" fmla="*/ 365173 w 516042"/>
                <a:gd name="connsiteY87" fmla="*/ 44673 h 294109"/>
                <a:gd name="connsiteX88" fmla="*/ 361993 w 516042"/>
                <a:gd name="connsiteY88" fmla="*/ 45468 h 294109"/>
                <a:gd name="connsiteX89" fmla="*/ 360562 w 516042"/>
                <a:gd name="connsiteY89" fmla="*/ 45468 h 294109"/>
                <a:gd name="connsiteX90" fmla="*/ 357860 w 516042"/>
                <a:gd name="connsiteY90" fmla="*/ 44196 h 294109"/>
                <a:gd name="connsiteX91" fmla="*/ 354203 w 516042"/>
                <a:gd name="connsiteY91" fmla="*/ 42924 h 294109"/>
                <a:gd name="connsiteX92" fmla="*/ 346890 w 516042"/>
                <a:gd name="connsiteY92" fmla="*/ 42606 h 294109"/>
                <a:gd name="connsiteX93" fmla="*/ 346254 w 516042"/>
                <a:gd name="connsiteY93" fmla="*/ 42129 h 294109"/>
                <a:gd name="connsiteX94" fmla="*/ 346731 w 516042"/>
                <a:gd name="connsiteY94" fmla="*/ 41334 h 294109"/>
                <a:gd name="connsiteX95" fmla="*/ 348162 w 516042"/>
                <a:gd name="connsiteY95" fmla="*/ 40063 h 294109"/>
                <a:gd name="connsiteX96" fmla="*/ 348162 w 516042"/>
                <a:gd name="connsiteY96" fmla="*/ 38950 h 294109"/>
                <a:gd name="connsiteX97" fmla="*/ 346731 w 516042"/>
                <a:gd name="connsiteY97" fmla="*/ 37996 h 294109"/>
                <a:gd name="connsiteX98" fmla="*/ 346095 w 516042"/>
                <a:gd name="connsiteY98" fmla="*/ 35770 h 294109"/>
                <a:gd name="connsiteX99" fmla="*/ 346095 w 516042"/>
                <a:gd name="connsiteY99" fmla="*/ 33385 h 294109"/>
                <a:gd name="connsiteX100" fmla="*/ 345936 w 516042"/>
                <a:gd name="connsiteY100" fmla="*/ 30683 h 294109"/>
                <a:gd name="connsiteX101" fmla="*/ 344347 w 516042"/>
                <a:gd name="connsiteY101" fmla="*/ 28616 h 294109"/>
                <a:gd name="connsiteX102" fmla="*/ 343393 w 516042"/>
                <a:gd name="connsiteY102" fmla="*/ 27185 h 294109"/>
                <a:gd name="connsiteX103" fmla="*/ 343393 w 516042"/>
                <a:gd name="connsiteY103" fmla="*/ 25914 h 294109"/>
                <a:gd name="connsiteX104" fmla="*/ 346890 w 516042"/>
                <a:gd name="connsiteY104" fmla="*/ 25437 h 294109"/>
                <a:gd name="connsiteX105" fmla="*/ 350865 w 516042"/>
                <a:gd name="connsiteY105" fmla="*/ 24483 h 294109"/>
                <a:gd name="connsiteX106" fmla="*/ 351501 w 516042"/>
                <a:gd name="connsiteY106" fmla="*/ 23529 h 294109"/>
                <a:gd name="connsiteX107" fmla="*/ 351501 w 516042"/>
                <a:gd name="connsiteY107" fmla="*/ 22098 h 294109"/>
                <a:gd name="connsiteX108" fmla="*/ 343234 w 516042"/>
                <a:gd name="connsiteY108" fmla="*/ 14467 h 294109"/>
                <a:gd name="connsiteX109" fmla="*/ 340372 w 516042"/>
                <a:gd name="connsiteY109" fmla="*/ 7631 h 294109"/>
                <a:gd name="connsiteX110" fmla="*/ 337670 w 516042"/>
                <a:gd name="connsiteY110" fmla="*/ 3974 h 294109"/>
                <a:gd name="connsiteX111" fmla="*/ 334649 w 516042"/>
                <a:gd name="connsiteY111" fmla="*/ 1431 h 294109"/>
                <a:gd name="connsiteX112" fmla="*/ 332264 w 516042"/>
                <a:gd name="connsiteY112" fmla="*/ 318 h 294109"/>
                <a:gd name="connsiteX113" fmla="*/ 328767 w 516042"/>
                <a:gd name="connsiteY113" fmla="*/ 795 h 294109"/>
                <a:gd name="connsiteX114" fmla="*/ 324156 w 516042"/>
                <a:gd name="connsiteY114" fmla="*/ 795 h 294109"/>
                <a:gd name="connsiteX115" fmla="*/ 319387 w 516042"/>
                <a:gd name="connsiteY115" fmla="*/ 0 h 294109"/>
                <a:gd name="connsiteX116" fmla="*/ 315413 w 516042"/>
                <a:gd name="connsiteY116" fmla="*/ 477 h 294109"/>
                <a:gd name="connsiteX117" fmla="*/ 308259 w 516042"/>
                <a:gd name="connsiteY117" fmla="*/ 3656 h 294109"/>
                <a:gd name="connsiteX118" fmla="*/ 305556 w 516042"/>
                <a:gd name="connsiteY118" fmla="*/ 3656 h 294109"/>
                <a:gd name="connsiteX119" fmla="*/ 300946 w 516042"/>
                <a:gd name="connsiteY119" fmla="*/ 2703 h 294109"/>
                <a:gd name="connsiteX120" fmla="*/ 296971 w 516042"/>
                <a:gd name="connsiteY120" fmla="*/ 1590 h 294109"/>
                <a:gd name="connsiteX121" fmla="*/ 294904 w 516042"/>
                <a:gd name="connsiteY121" fmla="*/ 1590 h 294109"/>
                <a:gd name="connsiteX122" fmla="*/ 293633 w 516042"/>
                <a:gd name="connsiteY122" fmla="*/ 2067 h 294109"/>
                <a:gd name="connsiteX123" fmla="*/ 292838 w 516042"/>
                <a:gd name="connsiteY123" fmla="*/ 2862 h 294109"/>
                <a:gd name="connsiteX124" fmla="*/ 290612 w 516042"/>
                <a:gd name="connsiteY124" fmla="*/ 8903 h 294109"/>
                <a:gd name="connsiteX125" fmla="*/ 288704 w 516042"/>
                <a:gd name="connsiteY125" fmla="*/ 10175 h 294109"/>
                <a:gd name="connsiteX126" fmla="*/ 286002 w 516042"/>
                <a:gd name="connsiteY126" fmla="*/ 11446 h 294109"/>
                <a:gd name="connsiteX127" fmla="*/ 283617 w 516042"/>
                <a:gd name="connsiteY127" fmla="*/ 11446 h 294109"/>
                <a:gd name="connsiteX128" fmla="*/ 281709 w 516042"/>
                <a:gd name="connsiteY128" fmla="*/ 11446 h 294109"/>
                <a:gd name="connsiteX129" fmla="*/ 278848 w 516042"/>
                <a:gd name="connsiteY129" fmla="*/ 10493 h 294109"/>
                <a:gd name="connsiteX130" fmla="*/ 276145 w 516042"/>
                <a:gd name="connsiteY130" fmla="*/ 9380 h 294109"/>
                <a:gd name="connsiteX131" fmla="*/ 275668 w 516042"/>
                <a:gd name="connsiteY131" fmla="*/ 9380 h 294109"/>
                <a:gd name="connsiteX132" fmla="*/ 270263 w 516042"/>
                <a:gd name="connsiteY132" fmla="*/ 9062 h 294109"/>
                <a:gd name="connsiteX133" fmla="*/ 263745 w 516042"/>
                <a:gd name="connsiteY133" fmla="*/ 9062 h 294109"/>
                <a:gd name="connsiteX134" fmla="*/ 260088 w 516042"/>
                <a:gd name="connsiteY134" fmla="*/ 11288 h 294109"/>
                <a:gd name="connsiteX135" fmla="*/ 258657 w 516042"/>
                <a:gd name="connsiteY135" fmla="*/ 10811 h 294109"/>
                <a:gd name="connsiteX136" fmla="*/ 256114 w 516042"/>
                <a:gd name="connsiteY136" fmla="*/ 10333 h 294109"/>
                <a:gd name="connsiteX137" fmla="*/ 253252 w 516042"/>
                <a:gd name="connsiteY137" fmla="*/ 11446 h 294109"/>
                <a:gd name="connsiteX138" fmla="*/ 249437 w 516042"/>
                <a:gd name="connsiteY138" fmla="*/ 14944 h 294109"/>
                <a:gd name="connsiteX139" fmla="*/ 246893 w 516042"/>
                <a:gd name="connsiteY139" fmla="*/ 17170 h 294109"/>
                <a:gd name="connsiteX140" fmla="*/ 244349 w 516042"/>
                <a:gd name="connsiteY140" fmla="*/ 20349 h 294109"/>
                <a:gd name="connsiteX141" fmla="*/ 243554 w 516042"/>
                <a:gd name="connsiteY141" fmla="*/ 22098 h 294109"/>
                <a:gd name="connsiteX142" fmla="*/ 241965 w 516042"/>
                <a:gd name="connsiteY142" fmla="*/ 25277 h 294109"/>
                <a:gd name="connsiteX143" fmla="*/ 240534 w 516042"/>
                <a:gd name="connsiteY143" fmla="*/ 28775 h 294109"/>
                <a:gd name="connsiteX144" fmla="*/ 241329 w 516042"/>
                <a:gd name="connsiteY144" fmla="*/ 31319 h 294109"/>
                <a:gd name="connsiteX145" fmla="*/ 242601 w 516042"/>
                <a:gd name="connsiteY145" fmla="*/ 33544 h 294109"/>
                <a:gd name="connsiteX146" fmla="*/ 242918 w 516042"/>
                <a:gd name="connsiteY146" fmla="*/ 36088 h 294109"/>
                <a:gd name="connsiteX147" fmla="*/ 243554 w 516042"/>
                <a:gd name="connsiteY147" fmla="*/ 37996 h 294109"/>
                <a:gd name="connsiteX148" fmla="*/ 241965 w 516042"/>
                <a:gd name="connsiteY148" fmla="*/ 39427 h 294109"/>
                <a:gd name="connsiteX149" fmla="*/ 241011 w 516042"/>
                <a:gd name="connsiteY149" fmla="*/ 41493 h 294109"/>
                <a:gd name="connsiteX150" fmla="*/ 238308 w 516042"/>
                <a:gd name="connsiteY150" fmla="*/ 41175 h 294109"/>
                <a:gd name="connsiteX151" fmla="*/ 234970 w 516042"/>
                <a:gd name="connsiteY151" fmla="*/ 39268 h 294109"/>
                <a:gd name="connsiteX152" fmla="*/ 234334 w 516042"/>
                <a:gd name="connsiteY152" fmla="*/ 36406 h 294109"/>
                <a:gd name="connsiteX153" fmla="*/ 231790 w 516042"/>
                <a:gd name="connsiteY153" fmla="*/ 34498 h 294109"/>
                <a:gd name="connsiteX154" fmla="*/ 230041 w 516042"/>
                <a:gd name="connsiteY154" fmla="*/ 33544 h 294109"/>
                <a:gd name="connsiteX155" fmla="*/ 227180 w 516042"/>
                <a:gd name="connsiteY155" fmla="*/ 33544 h 294109"/>
                <a:gd name="connsiteX156" fmla="*/ 222728 w 516042"/>
                <a:gd name="connsiteY156" fmla="*/ 34339 h 294109"/>
                <a:gd name="connsiteX157" fmla="*/ 216846 w 516042"/>
                <a:gd name="connsiteY157" fmla="*/ 34975 h 294109"/>
                <a:gd name="connsiteX158" fmla="*/ 212395 w 516042"/>
                <a:gd name="connsiteY158" fmla="*/ 34975 h 294109"/>
                <a:gd name="connsiteX159" fmla="*/ 210010 w 516042"/>
                <a:gd name="connsiteY159" fmla="*/ 36088 h 294109"/>
                <a:gd name="connsiteX160" fmla="*/ 206513 w 516042"/>
                <a:gd name="connsiteY160" fmla="*/ 37042 h 294109"/>
                <a:gd name="connsiteX161" fmla="*/ 205082 w 516042"/>
                <a:gd name="connsiteY161" fmla="*/ 35929 h 294109"/>
                <a:gd name="connsiteX162" fmla="*/ 203174 w 516042"/>
                <a:gd name="connsiteY162" fmla="*/ 32749 h 294109"/>
                <a:gd name="connsiteX163" fmla="*/ 201584 w 516042"/>
                <a:gd name="connsiteY163" fmla="*/ 29570 h 294109"/>
                <a:gd name="connsiteX164" fmla="*/ 200471 w 516042"/>
                <a:gd name="connsiteY164" fmla="*/ 28139 h 294109"/>
                <a:gd name="connsiteX165" fmla="*/ 199518 w 516042"/>
                <a:gd name="connsiteY165" fmla="*/ 27821 h 294109"/>
                <a:gd name="connsiteX166" fmla="*/ 198405 w 516042"/>
                <a:gd name="connsiteY166" fmla="*/ 27821 h 294109"/>
                <a:gd name="connsiteX167" fmla="*/ 196974 w 516042"/>
                <a:gd name="connsiteY167" fmla="*/ 28934 h 294109"/>
                <a:gd name="connsiteX168" fmla="*/ 196020 w 516042"/>
                <a:gd name="connsiteY168" fmla="*/ 30047 h 294109"/>
                <a:gd name="connsiteX169" fmla="*/ 194589 w 516042"/>
                <a:gd name="connsiteY169" fmla="*/ 30365 h 294109"/>
                <a:gd name="connsiteX170" fmla="*/ 192364 w 516042"/>
                <a:gd name="connsiteY170" fmla="*/ 31160 h 294109"/>
                <a:gd name="connsiteX171" fmla="*/ 190774 w 516042"/>
                <a:gd name="connsiteY171" fmla="*/ 32273 h 294109"/>
                <a:gd name="connsiteX172" fmla="*/ 189025 w 516042"/>
                <a:gd name="connsiteY172" fmla="*/ 35134 h 294109"/>
                <a:gd name="connsiteX173" fmla="*/ 187912 w 516042"/>
                <a:gd name="connsiteY173" fmla="*/ 35134 h 294109"/>
                <a:gd name="connsiteX174" fmla="*/ 186640 w 516042"/>
                <a:gd name="connsiteY174" fmla="*/ 34180 h 294109"/>
                <a:gd name="connsiteX175" fmla="*/ 185209 w 516042"/>
                <a:gd name="connsiteY175" fmla="*/ 30842 h 294109"/>
                <a:gd name="connsiteX176" fmla="*/ 183302 w 516042"/>
                <a:gd name="connsiteY176" fmla="*/ 30047 h 294109"/>
                <a:gd name="connsiteX177" fmla="*/ 180281 w 516042"/>
                <a:gd name="connsiteY177" fmla="*/ 30047 h 294109"/>
                <a:gd name="connsiteX178" fmla="*/ 176466 w 516042"/>
                <a:gd name="connsiteY178" fmla="*/ 29252 h 294109"/>
                <a:gd name="connsiteX179" fmla="*/ 173445 w 516042"/>
                <a:gd name="connsiteY179" fmla="*/ 28298 h 294109"/>
                <a:gd name="connsiteX180" fmla="*/ 172332 w 516042"/>
                <a:gd name="connsiteY180" fmla="*/ 28298 h 294109"/>
                <a:gd name="connsiteX181" fmla="*/ 170425 w 516042"/>
                <a:gd name="connsiteY181" fmla="*/ 29888 h 294109"/>
                <a:gd name="connsiteX182" fmla="*/ 168358 w 516042"/>
                <a:gd name="connsiteY182" fmla="*/ 29888 h 294109"/>
                <a:gd name="connsiteX183" fmla="*/ 164065 w 516042"/>
                <a:gd name="connsiteY183" fmla="*/ 28775 h 294109"/>
                <a:gd name="connsiteX184" fmla="*/ 163271 w 516042"/>
                <a:gd name="connsiteY184" fmla="*/ 29411 h 294109"/>
                <a:gd name="connsiteX185" fmla="*/ 162158 w 516042"/>
                <a:gd name="connsiteY185" fmla="*/ 31319 h 294109"/>
                <a:gd name="connsiteX186" fmla="*/ 160727 w 516042"/>
                <a:gd name="connsiteY186" fmla="*/ 33067 h 294109"/>
                <a:gd name="connsiteX187" fmla="*/ 159614 w 516042"/>
                <a:gd name="connsiteY187" fmla="*/ 33067 h 294109"/>
                <a:gd name="connsiteX188" fmla="*/ 158978 w 516042"/>
                <a:gd name="connsiteY188" fmla="*/ 32749 h 294109"/>
                <a:gd name="connsiteX189" fmla="*/ 159296 w 516042"/>
                <a:gd name="connsiteY189" fmla="*/ 29570 h 294109"/>
                <a:gd name="connsiteX190" fmla="*/ 156752 w 516042"/>
                <a:gd name="connsiteY190" fmla="*/ 28457 h 294109"/>
                <a:gd name="connsiteX191" fmla="*/ 152460 w 516042"/>
                <a:gd name="connsiteY191" fmla="*/ 28457 h 294109"/>
                <a:gd name="connsiteX192" fmla="*/ 149439 w 516042"/>
                <a:gd name="connsiteY192" fmla="*/ 28775 h 294109"/>
                <a:gd name="connsiteX193" fmla="*/ 148009 w 516042"/>
                <a:gd name="connsiteY193" fmla="*/ 28775 h 294109"/>
                <a:gd name="connsiteX194" fmla="*/ 147214 w 516042"/>
                <a:gd name="connsiteY194" fmla="*/ 27980 h 294109"/>
                <a:gd name="connsiteX195" fmla="*/ 143557 w 516042"/>
                <a:gd name="connsiteY195" fmla="*/ 22734 h 294109"/>
                <a:gd name="connsiteX196" fmla="*/ 141650 w 516042"/>
                <a:gd name="connsiteY196" fmla="*/ 22416 h 294109"/>
                <a:gd name="connsiteX197" fmla="*/ 138152 w 516042"/>
                <a:gd name="connsiteY197" fmla="*/ 22734 h 294109"/>
                <a:gd name="connsiteX198" fmla="*/ 133065 w 516042"/>
                <a:gd name="connsiteY198" fmla="*/ 22098 h 294109"/>
                <a:gd name="connsiteX199" fmla="*/ 127182 w 516042"/>
                <a:gd name="connsiteY199" fmla="*/ 20826 h 294109"/>
                <a:gd name="connsiteX200" fmla="*/ 124003 w 516042"/>
                <a:gd name="connsiteY200" fmla="*/ 20349 h 294109"/>
                <a:gd name="connsiteX201" fmla="*/ 122254 w 516042"/>
                <a:gd name="connsiteY201" fmla="*/ 19236 h 294109"/>
                <a:gd name="connsiteX202" fmla="*/ 118598 w 516042"/>
                <a:gd name="connsiteY202" fmla="*/ 18760 h 294109"/>
                <a:gd name="connsiteX203" fmla="*/ 108741 w 516042"/>
                <a:gd name="connsiteY203" fmla="*/ 16534 h 294109"/>
                <a:gd name="connsiteX204" fmla="*/ 104767 w 516042"/>
                <a:gd name="connsiteY204" fmla="*/ 16216 h 294109"/>
                <a:gd name="connsiteX205" fmla="*/ 98884 w 516042"/>
                <a:gd name="connsiteY205" fmla="*/ 16216 h 294109"/>
                <a:gd name="connsiteX206" fmla="*/ 89823 w 516042"/>
                <a:gd name="connsiteY206" fmla="*/ 15739 h 294109"/>
                <a:gd name="connsiteX207" fmla="*/ 84099 w 516042"/>
                <a:gd name="connsiteY207" fmla="*/ 16057 h 294109"/>
                <a:gd name="connsiteX208" fmla="*/ 81397 w 516042"/>
                <a:gd name="connsiteY208" fmla="*/ 16852 h 294109"/>
                <a:gd name="connsiteX209" fmla="*/ 78376 w 516042"/>
                <a:gd name="connsiteY209" fmla="*/ 17329 h 294109"/>
                <a:gd name="connsiteX210" fmla="*/ 73130 w 516042"/>
                <a:gd name="connsiteY210" fmla="*/ 17805 h 294109"/>
                <a:gd name="connsiteX211" fmla="*/ 71063 w 516042"/>
                <a:gd name="connsiteY211" fmla="*/ 17805 h 294109"/>
                <a:gd name="connsiteX212" fmla="*/ 67725 w 516042"/>
                <a:gd name="connsiteY212" fmla="*/ 17965 h 294109"/>
                <a:gd name="connsiteX213" fmla="*/ 63909 w 516042"/>
                <a:gd name="connsiteY213" fmla="*/ 18600 h 294109"/>
                <a:gd name="connsiteX214" fmla="*/ 62796 w 516042"/>
                <a:gd name="connsiteY214" fmla="*/ 19713 h 294109"/>
                <a:gd name="connsiteX215" fmla="*/ 61525 w 516042"/>
                <a:gd name="connsiteY215" fmla="*/ 22098 h 294109"/>
                <a:gd name="connsiteX216" fmla="*/ 57073 w 516042"/>
                <a:gd name="connsiteY216" fmla="*/ 26231 h 294109"/>
                <a:gd name="connsiteX217" fmla="*/ 52781 w 516042"/>
                <a:gd name="connsiteY217" fmla="*/ 29093 h 294109"/>
                <a:gd name="connsiteX218" fmla="*/ 51986 w 516042"/>
                <a:gd name="connsiteY218" fmla="*/ 29093 h 294109"/>
                <a:gd name="connsiteX219" fmla="*/ 49442 w 516042"/>
                <a:gd name="connsiteY219" fmla="*/ 27821 h 294109"/>
                <a:gd name="connsiteX220" fmla="*/ 47376 w 516042"/>
                <a:gd name="connsiteY220" fmla="*/ 27344 h 294109"/>
                <a:gd name="connsiteX221" fmla="*/ 44991 w 516042"/>
                <a:gd name="connsiteY221" fmla="*/ 27344 h 294109"/>
                <a:gd name="connsiteX222" fmla="*/ 43242 w 516042"/>
                <a:gd name="connsiteY222" fmla="*/ 27662 h 294109"/>
                <a:gd name="connsiteX223" fmla="*/ 42129 w 516042"/>
                <a:gd name="connsiteY223" fmla="*/ 28298 h 294109"/>
                <a:gd name="connsiteX224" fmla="*/ 42129 w 516042"/>
                <a:gd name="connsiteY224" fmla="*/ 31478 h 294109"/>
                <a:gd name="connsiteX225" fmla="*/ 42129 w 516042"/>
                <a:gd name="connsiteY225" fmla="*/ 31796 h 294109"/>
                <a:gd name="connsiteX226" fmla="*/ 43719 w 516042"/>
                <a:gd name="connsiteY226" fmla="*/ 34498 h 294109"/>
                <a:gd name="connsiteX227" fmla="*/ 44355 w 516042"/>
                <a:gd name="connsiteY227" fmla="*/ 36565 h 294109"/>
                <a:gd name="connsiteX228" fmla="*/ 43719 w 516042"/>
                <a:gd name="connsiteY228" fmla="*/ 38155 h 294109"/>
                <a:gd name="connsiteX229" fmla="*/ 43719 w 516042"/>
                <a:gd name="connsiteY229" fmla="*/ 39745 h 294109"/>
                <a:gd name="connsiteX230" fmla="*/ 45309 w 516042"/>
                <a:gd name="connsiteY230" fmla="*/ 41493 h 294109"/>
                <a:gd name="connsiteX231" fmla="*/ 49601 w 516042"/>
                <a:gd name="connsiteY231" fmla="*/ 46740 h 294109"/>
                <a:gd name="connsiteX232" fmla="*/ 51668 w 516042"/>
                <a:gd name="connsiteY232" fmla="*/ 51827 h 294109"/>
                <a:gd name="connsiteX233" fmla="*/ 53099 w 516042"/>
                <a:gd name="connsiteY233" fmla="*/ 53735 h 294109"/>
                <a:gd name="connsiteX234" fmla="*/ 56278 w 516042"/>
                <a:gd name="connsiteY234" fmla="*/ 56278 h 294109"/>
                <a:gd name="connsiteX235" fmla="*/ 56596 w 516042"/>
                <a:gd name="connsiteY235" fmla="*/ 57391 h 294109"/>
                <a:gd name="connsiteX236" fmla="*/ 55324 w 516042"/>
                <a:gd name="connsiteY236" fmla="*/ 58345 h 294109"/>
                <a:gd name="connsiteX237" fmla="*/ 54371 w 516042"/>
                <a:gd name="connsiteY237" fmla="*/ 58345 h 294109"/>
                <a:gd name="connsiteX238" fmla="*/ 53576 w 516042"/>
                <a:gd name="connsiteY238" fmla="*/ 58663 h 294109"/>
                <a:gd name="connsiteX239" fmla="*/ 53099 w 516042"/>
                <a:gd name="connsiteY239" fmla="*/ 59617 h 294109"/>
                <a:gd name="connsiteX240" fmla="*/ 53894 w 516042"/>
                <a:gd name="connsiteY240" fmla="*/ 60571 h 294109"/>
                <a:gd name="connsiteX241" fmla="*/ 55006 w 516042"/>
                <a:gd name="connsiteY241" fmla="*/ 62001 h 294109"/>
                <a:gd name="connsiteX242" fmla="*/ 56437 w 516042"/>
                <a:gd name="connsiteY242" fmla="*/ 65976 h 294109"/>
                <a:gd name="connsiteX243" fmla="*/ 56437 w 516042"/>
                <a:gd name="connsiteY243" fmla="*/ 69314 h 294109"/>
                <a:gd name="connsiteX244" fmla="*/ 55165 w 516042"/>
                <a:gd name="connsiteY244" fmla="*/ 70109 h 294109"/>
                <a:gd name="connsiteX245" fmla="*/ 53735 w 516042"/>
                <a:gd name="connsiteY245" fmla="*/ 72017 h 294109"/>
                <a:gd name="connsiteX246" fmla="*/ 52781 w 516042"/>
                <a:gd name="connsiteY246" fmla="*/ 73766 h 294109"/>
                <a:gd name="connsiteX247" fmla="*/ 45309 w 516042"/>
                <a:gd name="connsiteY247" fmla="*/ 75038 h 294109"/>
                <a:gd name="connsiteX248" fmla="*/ 43560 w 516042"/>
                <a:gd name="connsiteY248" fmla="*/ 76945 h 294109"/>
                <a:gd name="connsiteX249" fmla="*/ 39427 w 516042"/>
                <a:gd name="connsiteY249" fmla="*/ 80602 h 294109"/>
                <a:gd name="connsiteX250" fmla="*/ 36565 w 516042"/>
                <a:gd name="connsiteY250" fmla="*/ 82669 h 294109"/>
                <a:gd name="connsiteX251" fmla="*/ 32432 w 516042"/>
                <a:gd name="connsiteY251" fmla="*/ 86484 h 294109"/>
                <a:gd name="connsiteX252" fmla="*/ 25914 w 516042"/>
                <a:gd name="connsiteY252" fmla="*/ 93002 h 294109"/>
                <a:gd name="connsiteX253" fmla="*/ 23529 w 516042"/>
                <a:gd name="connsiteY253" fmla="*/ 95705 h 294109"/>
                <a:gd name="connsiteX254" fmla="*/ 21780 w 516042"/>
                <a:gd name="connsiteY254" fmla="*/ 97931 h 294109"/>
                <a:gd name="connsiteX255" fmla="*/ 16534 w 516042"/>
                <a:gd name="connsiteY255" fmla="*/ 103972 h 294109"/>
                <a:gd name="connsiteX256" fmla="*/ 14944 w 516042"/>
                <a:gd name="connsiteY256" fmla="*/ 106515 h 294109"/>
                <a:gd name="connsiteX257" fmla="*/ 15262 w 516042"/>
                <a:gd name="connsiteY257" fmla="*/ 108582 h 294109"/>
                <a:gd name="connsiteX258" fmla="*/ 17011 w 516042"/>
                <a:gd name="connsiteY258" fmla="*/ 113351 h 294109"/>
                <a:gd name="connsiteX259" fmla="*/ 17329 w 516042"/>
                <a:gd name="connsiteY259" fmla="*/ 115577 h 294109"/>
                <a:gd name="connsiteX260" fmla="*/ 17011 w 516042"/>
                <a:gd name="connsiteY260" fmla="*/ 117644 h 294109"/>
                <a:gd name="connsiteX261" fmla="*/ 16375 w 516042"/>
                <a:gd name="connsiteY261" fmla="*/ 119392 h 294109"/>
                <a:gd name="connsiteX262" fmla="*/ 16375 w 516042"/>
                <a:gd name="connsiteY262" fmla="*/ 120187 h 294109"/>
                <a:gd name="connsiteX263" fmla="*/ 17965 w 516042"/>
                <a:gd name="connsiteY263" fmla="*/ 121459 h 294109"/>
                <a:gd name="connsiteX264" fmla="*/ 20508 w 516042"/>
                <a:gd name="connsiteY264" fmla="*/ 123526 h 294109"/>
                <a:gd name="connsiteX265" fmla="*/ 20508 w 516042"/>
                <a:gd name="connsiteY265" fmla="*/ 124162 h 294109"/>
                <a:gd name="connsiteX266" fmla="*/ 20349 w 516042"/>
                <a:gd name="connsiteY266" fmla="*/ 125116 h 294109"/>
                <a:gd name="connsiteX267" fmla="*/ 19554 w 516042"/>
                <a:gd name="connsiteY267" fmla="*/ 125752 h 294109"/>
                <a:gd name="connsiteX268" fmla="*/ 16375 w 516042"/>
                <a:gd name="connsiteY268" fmla="*/ 125116 h 294109"/>
                <a:gd name="connsiteX269" fmla="*/ 12877 w 516042"/>
                <a:gd name="connsiteY269" fmla="*/ 123685 h 294109"/>
                <a:gd name="connsiteX270" fmla="*/ 11764 w 516042"/>
                <a:gd name="connsiteY270" fmla="*/ 123685 h 294109"/>
                <a:gd name="connsiteX271" fmla="*/ 11287 w 516042"/>
                <a:gd name="connsiteY271" fmla="*/ 125434 h 294109"/>
                <a:gd name="connsiteX272" fmla="*/ 10175 w 516042"/>
                <a:gd name="connsiteY272" fmla="*/ 127182 h 294109"/>
                <a:gd name="connsiteX273" fmla="*/ 8744 w 516042"/>
                <a:gd name="connsiteY273" fmla="*/ 129090 h 294109"/>
                <a:gd name="connsiteX274" fmla="*/ 7472 w 516042"/>
                <a:gd name="connsiteY274" fmla="*/ 131316 h 294109"/>
                <a:gd name="connsiteX275" fmla="*/ 5882 w 516042"/>
                <a:gd name="connsiteY275" fmla="*/ 136085 h 294109"/>
                <a:gd name="connsiteX276" fmla="*/ 4769 w 516042"/>
                <a:gd name="connsiteY276" fmla="*/ 138311 h 294109"/>
                <a:gd name="connsiteX277" fmla="*/ 318 w 516042"/>
                <a:gd name="connsiteY277" fmla="*/ 142603 h 294109"/>
                <a:gd name="connsiteX278" fmla="*/ 0 w 516042"/>
                <a:gd name="connsiteY278" fmla="*/ 148645 h 294109"/>
                <a:gd name="connsiteX279" fmla="*/ 2703 w 516042"/>
                <a:gd name="connsiteY279" fmla="*/ 148327 h 294109"/>
                <a:gd name="connsiteX280" fmla="*/ 2703 w 516042"/>
                <a:gd name="connsiteY280" fmla="*/ 148327 h 294109"/>
                <a:gd name="connsiteX281" fmla="*/ 3339 w 516042"/>
                <a:gd name="connsiteY281" fmla="*/ 148485 h 294109"/>
                <a:gd name="connsiteX282" fmla="*/ 3816 w 516042"/>
                <a:gd name="connsiteY282" fmla="*/ 150234 h 294109"/>
                <a:gd name="connsiteX283" fmla="*/ 3816 w 516042"/>
                <a:gd name="connsiteY283" fmla="*/ 150234 h 294109"/>
                <a:gd name="connsiteX284" fmla="*/ 4451 w 516042"/>
                <a:gd name="connsiteY284" fmla="*/ 151506 h 294109"/>
                <a:gd name="connsiteX285" fmla="*/ 5087 w 516042"/>
                <a:gd name="connsiteY285" fmla="*/ 152937 h 294109"/>
                <a:gd name="connsiteX286" fmla="*/ 6041 w 516042"/>
                <a:gd name="connsiteY286" fmla="*/ 154050 h 294109"/>
                <a:gd name="connsiteX287" fmla="*/ 8108 w 516042"/>
                <a:gd name="connsiteY287" fmla="*/ 154527 h 294109"/>
                <a:gd name="connsiteX288" fmla="*/ 10811 w 516042"/>
                <a:gd name="connsiteY288" fmla="*/ 155957 h 294109"/>
                <a:gd name="connsiteX289" fmla="*/ 12559 w 516042"/>
                <a:gd name="connsiteY289" fmla="*/ 158501 h 294109"/>
                <a:gd name="connsiteX290" fmla="*/ 15262 w 516042"/>
                <a:gd name="connsiteY290" fmla="*/ 159614 h 294109"/>
                <a:gd name="connsiteX291" fmla="*/ 15421 w 516042"/>
                <a:gd name="connsiteY291" fmla="*/ 159614 h 294109"/>
                <a:gd name="connsiteX292" fmla="*/ 15898 w 516042"/>
                <a:gd name="connsiteY292" fmla="*/ 159614 h 294109"/>
                <a:gd name="connsiteX293" fmla="*/ 17806 w 516042"/>
                <a:gd name="connsiteY293" fmla="*/ 159614 h 294109"/>
                <a:gd name="connsiteX294" fmla="*/ 18123 w 516042"/>
                <a:gd name="connsiteY294" fmla="*/ 160091 h 294109"/>
                <a:gd name="connsiteX295" fmla="*/ 19713 w 516042"/>
                <a:gd name="connsiteY295" fmla="*/ 161363 h 294109"/>
                <a:gd name="connsiteX296" fmla="*/ 20349 w 516042"/>
                <a:gd name="connsiteY296" fmla="*/ 162476 h 294109"/>
                <a:gd name="connsiteX297" fmla="*/ 20031 w 516042"/>
                <a:gd name="connsiteY297" fmla="*/ 163588 h 294109"/>
                <a:gd name="connsiteX298" fmla="*/ 20349 w 516042"/>
                <a:gd name="connsiteY298" fmla="*/ 164860 h 294109"/>
                <a:gd name="connsiteX299" fmla="*/ 20985 w 516042"/>
                <a:gd name="connsiteY299" fmla="*/ 165337 h 294109"/>
                <a:gd name="connsiteX300" fmla="*/ 22098 w 516042"/>
                <a:gd name="connsiteY300" fmla="*/ 164701 h 294109"/>
                <a:gd name="connsiteX301" fmla="*/ 26231 w 516042"/>
                <a:gd name="connsiteY301" fmla="*/ 163111 h 294109"/>
                <a:gd name="connsiteX302" fmla="*/ 27344 w 516042"/>
                <a:gd name="connsiteY302" fmla="*/ 161522 h 294109"/>
                <a:gd name="connsiteX303" fmla="*/ 28775 w 516042"/>
                <a:gd name="connsiteY303" fmla="*/ 160091 h 294109"/>
                <a:gd name="connsiteX304" fmla="*/ 30524 w 516042"/>
                <a:gd name="connsiteY304" fmla="*/ 160091 h 294109"/>
                <a:gd name="connsiteX305" fmla="*/ 36406 w 516042"/>
                <a:gd name="connsiteY305" fmla="*/ 163588 h 294109"/>
                <a:gd name="connsiteX306" fmla="*/ 42765 w 516042"/>
                <a:gd name="connsiteY306" fmla="*/ 163588 h 294109"/>
                <a:gd name="connsiteX307" fmla="*/ 43878 w 516042"/>
                <a:gd name="connsiteY307" fmla="*/ 163588 h 294109"/>
                <a:gd name="connsiteX308" fmla="*/ 44196 w 516042"/>
                <a:gd name="connsiteY308" fmla="*/ 163588 h 294109"/>
                <a:gd name="connsiteX309" fmla="*/ 44991 w 516042"/>
                <a:gd name="connsiteY309" fmla="*/ 163906 h 294109"/>
                <a:gd name="connsiteX310" fmla="*/ 53417 w 516042"/>
                <a:gd name="connsiteY310" fmla="*/ 165655 h 294109"/>
                <a:gd name="connsiteX311" fmla="*/ 54689 w 516042"/>
                <a:gd name="connsiteY311" fmla="*/ 165655 h 294109"/>
                <a:gd name="connsiteX312" fmla="*/ 55006 w 516042"/>
                <a:gd name="connsiteY312" fmla="*/ 165337 h 294109"/>
                <a:gd name="connsiteX313" fmla="*/ 58345 w 516042"/>
                <a:gd name="connsiteY313" fmla="*/ 166768 h 294109"/>
                <a:gd name="connsiteX314" fmla="*/ 61366 w 516042"/>
                <a:gd name="connsiteY314" fmla="*/ 166768 h 294109"/>
                <a:gd name="connsiteX315" fmla="*/ 64227 w 516042"/>
                <a:gd name="connsiteY315" fmla="*/ 165655 h 294109"/>
                <a:gd name="connsiteX316" fmla="*/ 67248 w 516042"/>
                <a:gd name="connsiteY316" fmla="*/ 165337 h 294109"/>
                <a:gd name="connsiteX317" fmla="*/ 69950 w 516042"/>
                <a:gd name="connsiteY317" fmla="*/ 165973 h 294109"/>
                <a:gd name="connsiteX318" fmla="*/ 72017 w 516042"/>
                <a:gd name="connsiteY318" fmla="*/ 168040 h 294109"/>
                <a:gd name="connsiteX319" fmla="*/ 77422 w 516042"/>
                <a:gd name="connsiteY319" fmla="*/ 172332 h 294109"/>
                <a:gd name="connsiteX320" fmla="*/ 79012 w 516042"/>
                <a:gd name="connsiteY320" fmla="*/ 173922 h 294109"/>
                <a:gd name="connsiteX321" fmla="*/ 81397 w 516042"/>
                <a:gd name="connsiteY321" fmla="*/ 173922 h 294109"/>
                <a:gd name="connsiteX322" fmla="*/ 84099 w 516042"/>
                <a:gd name="connsiteY322" fmla="*/ 172968 h 294109"/>
                <a:gd name="connsiteX323" fmla="*/ 86802 w 516042"/>
                <a:gd name="connsiteY323" fmla="*/ 170107 h 294109"/>
                <a:gd name="connsiteX324" fmla="*/ 95228 w 516042"/>
                <a:gd name="connsiteY324" fmla="*/ 166927 h 294109"/>
                <a:gd name="connsiteX325" fmla="*/ 101746 w 516042"/>
                <a:gd name="connsiteY325" fmla="*/ 166132 h 294109"/>
                <a:gd name="connsiteX326" fmla="*/ 108105 w 516042"/>
                <a:gd name="connsiteY326" fmla="*/ 164860 h 294109"/>
                <a:gd name="connsiteX327" fmla="*/ 115418 w 516042"/>
                <a:gd name="connsiteY327" fmla="*/ 163906 h 294109"/>
                <a:gd name="connsiteX328" fmla="*/ 117485 w 516042"/>
                <a:gd name="connsiteY328" fmla="*/ 161204 h 294109"/>
                <a:gd name="connsiteX329" fmla="*/ 118598 w 516042"/>
                <a:gd name="connsiteY329" fmla="*/ 159455 h 294109"/>
                <a:gd name="connsiteX330" fmla="*/ 119393 w 516042"/>
                <a:gd name="connsiteY330" fmla="*/ 156117 h 294109"/>
                <a:gd name="connsiteX331" fmla="*/ 123367 w 516042"/>
                <a:gd name="connsiteY331" fmla="*/ 155163 h 294109"/>
                <a:gd name="connsiteX332" fmla="*/ 127024 w 516042"/>
                <a:gd name="connsiteY332" fmla="*/ 154527 h 294109"/>
                <a:gd name="connsiteX333" fmla="*/ 128295 w 516042"/>
                <a:gd name="connsiteY333" fmla="*/ 154050 h 294109"/>
                <a:gd name="connsiteX334" fmla="*/ 128931 w 516042"/>
                <a:gd name="connsiteY334" fmla="*/ 152778 h 294109"/>
                <a:gd name="connsiteX335" fmla="*/ 134813 w 516042"/>
                <a:gd name="connsiteY335" fmla="*/ 149439 h 294109"/>
                <a:gd name="connsiteX336" fmla="*/ 136403 w 516042"/>
                <a:gd name="connsiteY336" fmla="*/ 150075 h 294109"/>
                <a:gd name="connsiteX337" fmla="*/ 139424 w 516042"/>
                <a:gd name="connsiteY337" fmla="*/ 150075 h 294109"/>
                <a:gd name="connsiteX338" fmla="*/ 145783 w 516042"/>
                <a:gd name="connsiteY338" fmla="*/ 150075 h 294109"/>
                <a:gd name="connsiteX339" fmla="*/ 148963 w 516042"/>
                <a:gd name="connsiteY339" fmla="*/ 147850 h 294109"/>
                <a:gd name="connsiteX340" fmla="*/ 150870 w 516042"/>
                <a:gd name="connsiteY340" fmla="*/ 148485 h 294109"/>
                <a:gd name="connsiteX341" fmla="*/ 152460 w 516042"/>
                <a:gd name="connsiteY341" fmla="*/ 147532 h 294109"/>
                <a:gd name="connsiteX342" fmla="*/ 155004 w 516042"/>
                <a:gd name="connsiteY342" fmla="*/ 146260 h 294109"/>
                <a:gd name="connsiteX343" fmla="*/ 155322 w 516042"/>
                <a:gd name="connsiteY343" fmla="*/ 146578 h 294109"/>
                <a:gd name="connsiteX344" fmla="*/ 155640 w 516042"/>
                <a:gd name="connsiteY344" fmla="*/ 146578 h 294109"/>
                <a:gd name="connsiteX345" fmla="*/ 159614 w 516042"/>
                <a:gd name="connsiteY345" fmla="*/ 147373 h 294109"/>
                <a:gd name="connsiteX346" fmla="*/ 162635 w 516042"/>
                <a:gd name="connsiteY346" fmla="*/ 148645 h 294109"/>
                <a:gd name="connsiteX347" fmla="*/ 164701 w 516042"/>
                <a:gd name="connsiteY347" fmla="*/ 150552 h 294109"/>
                <a:gd name="connsiteX348" fmla="*/ 166768 w 516042"/>
                <a:gd name="connsiteY348" fmla="*/ 151665 h 294109"/>
                <a:gd name="connsiteX349" fmla="*/ 168994 w 516042"/>
                <a:gd name="connsiteY349" fmla="*/ 152142 h 294109"/>
                <a:gd name="connsiteX350" fmla="*/ 170266 w 516042"/>
                <a:gd name="connsiteY350" fmla="*/ 153096 h 294109"/>
                <a:gd name="connsiteX351" fmla="*/ 170584 w 516042"/>
                <a:gd name="connsiteY351" fmla="*/ 154527 h 294109"/>
                <a:gd name="connsiteX352" fmla="*/ 172650 w 516042"/>
                <a:gd name="connsiteY352" fmla="*/ 155163 h 294109"/>
                <a:gd name="connsiteX353" fmla="*/ 176466 w 516042"/>
                <a:gd name="connsiteY353" fmla="*/ 155163 h 294109"/>
                <a:gd name="connsiteX354" fmla="*/ 178056 w 516042"/>
                <a:gd name="connsiteY354" fmla="*/ 156117 h 294109"/>
                <a:gd name="connsiteX355" fmla="*/ 177420 w 516042"/>
                <a:gd name="connsiteY355" fmla="*/ 158024 h 294109"/>
                <a:gd name="connsiteX356" fmla="*/ 177738 w 516042"/>
                <a:gd name="connsiteY356" fmla="*/ 158660 h 294109"/>
                <a:gd name="connsiteX357" fmla="*/ 179009 w 516042"/>
                <a:gd name="connsiteY357" fmla="*/ 158024 h 294109"/>
                <a:gd name="connsiteX358" fmla="*/ 179963 w 516042"/>
                <a:gd name="connsiteY358" fmla="*/ 158660 h 294109"/>
                <a:gd name="connsiteX359" fmla="*/ 180440 w 516042"/>
                <a:gd name="connsiteY359" fmla="*/ 160091 h 294109"/>
                <a:gd name="connsiteX360" fmla="*/ 181076 w 516042"/>
                <a:gd name="connsiteY360" fmla="*/ 160727 h 294109"/>
                <a:gd name="connsiteX361" fmla="*/ 182984 w 516042"/>
                <a:gd name="connsiteY361" fmla="*/ 158501 h 294109"/>
                <a:gd name="connsiteX362" fmla="*/ 185050 w 516042"/>
                <a:gd name="connsiteY362" fmla="*/ 158501 h 294109"/>
                <a:gd name="connsiteX363" fmla="*/ 189979 w 516042"/>
                <a:gd name="connsiteY363" fmla="*/ 159614 h 294109"/>
                <a:gd name="connsiteX364" fmla="*/ 192681 w 516042"/>
                <a:gd name="connsiteY364" fmla="*/ 164224 h 294109"/>
                <a:gd name="connsiteX365" fmla="*/ 194271 w 516042"/>
                <a:gd name="connsiteY365" fmla="*/ 165814 h 294109"/>
                <a:gd name="connsiteX366" fmla="*/ 195702 w 516042"/>
                <a:gd name="connsiteY366" fmla="*/ 166450 h 294109"/>
                <a:gd name="connsiteX367" fmla="*/ 197451 w 516042"/>
                <a:gd name="connsiteY367" fmla="*/ 165814 h 294109"/>
                <a:gd name="connsiteX368" fmla="*/ 199041 w 516042"/>
                <a:gd name="connsiteY368" fmla="*/ 165019 h 294109"/>
                <a:gd name="connsiteX369" fmla="*/ 199994 w 516042"/>
                <a:gd name="connsiteY369" fmla="*/ 165496 h 294109"/>
                <a:gd name="connsiteX370" fmla="*/ 202061 w 516042"/>
                <a:gd name="connsiteY370" fmla="*/ 168517 h 294109"/>
                <a:gd name="connsiteX371" fmla="*/ 202538 w 516042"/>
                <a:gd name="connsiteY371" fmla="*/ 172491 h 294109"/>
                <a:gd name="connsiteX372" fmla="*/ 202538 w 516042"/>
                <a:gd name="connsiteY372" fmla="*/ 174081 h 294109"/>
                <a:gd name="connsiteX373" fmla="*/ 201743 w 516042"/>
                <a:gd name="connsiteY373" fmla="*/ 176784 h 294109"/>
                <a:gd name="connsiteX374" fmla="*/ 200789 w 516042"/>
                <a:gd name="connsiteY374" fmla="*/ 179645 h 294109"/>
                <a:gd name="connsiteX375" fmla="*/ 199994 w 516042"/>
                <a:gd name="connsiteY375" fmla="*/ 181553 h 294109"/>
                <a:gd name="connsiteX376" fmla="*/ 200312 w 516042"/>
                <a:gd name="connsiteY376" fmla="*/ 182984 h 294109"/>
                <a:gd name="connsiteX377" fmla="*/ 200948 w 516042"/>
                <a:gd name="connsiteY377" fmla="*/ 184256 h 294109"/>
                <a:gd name="connsiteX378" fmla="*/ 202061 w 516042"/>
                <a:gd name="connsiteY378" fmla="*/ 184732 h 294109"/>
                <a:gd name="connsiteX379" fmla="*/ 205877 w 516042"/>
                <a:gd name="connsiteY379" fmla="*/ 187276 h 294109"/>
                <a:gd name="connsiteX380" fmla="*/ 207307 w 516042"/>
                <a:gd name="connsiteY380" fmla="*/ 189025 h 294109"/>
                <a:gd name="connsiteX381" fmla="*/ 209374 w 516042"/>
                <a:gd name="connsiteY381" fmla="*/ 190297 h 294109"/>
                <a:gd name="connsiteX382" fmla="*/ 210964 w 516042"/>
                <a:gd name="connsiteY382" fmla="*/ 190297 h 294109"/>
                <a:gd name="connsiteX383" fmla="*/ 211759 w 516042"/>
                <a:gd name="connsiteY383" fmla="*/ 191092 h 294109"/>
                <a:gd name="connsiteX384" fmla="*/ 212077 w 516042"/>
                <a:gd name="connsiteY384" fmla="*/ 192046 h 294109"/>
                <a:gd name="connsiteX385" fmla="*/ 212077 w 516042"/>
                <a:gd name="connsiteY385" fmla="*/ 194271 h 294109"/>
                <a:gd name="connsiteX386" fmla="*/ 210964 w 516042"/>
                <a:gd name="connsiteY386" fmla="*/ 196338 h 294109"/>
                <a:gd name="connsiteX387" fmla="*/ 210964 w 516042"/>
                <a:gd name="connsiteY387" fmla="*/ 197610 h 294109"/>
                <a:gd name="connsiteX388" fmla="*/ 212395 w 516042"/>
                <a:gd name="connsiteY388" fmla="*/ 199200 h 294109"/>
                <a:gd name="connsiteX389" fmla="*/ 212395 w 516042"/>
                <a:gd name="connsiteY389" fmla="*/ 201107 h 294109"/>
                <a:gd name="connsiteX390" fmla="*/ 212713 w 516042"/>
                <a:gd name="connsiteY390" fmla="*/ 202220 h 294109"/>
                <a:gd name="connsiteX391" fmla="*/ 213508 w 516042"/>
                <a:gd name="connsiteY391" fmla="*/ 203174 h 294109"/>
                <a:gd name="connsiteX392" fmla="*/ 217005 w 516042"/>
                <a:gd name="connsiteY392" fmla="*/ 205241 h 294109"/>
                <a:gd name="connsiteX393" fmla="*/ 221615 w 516042"/>
                <a:gd name="connsiteY393" fmla="*/ 207148 h 294109"/>
                <a:gd name="connsiteX394" fmla="*/ 222728 w 516042"/>
                <a:gd name="connsiteY394" fmla="*/ 208897 h 294109"/>
                <a:gd name="connsiteX395" fmla="*/ 223364 w 516042"/>
                <a:gd name="connsiteY395" fmla="*/ 210964 h 294109"/>
                <a:gd name="connsiteX396" fmla="*/ 223364 w 516042"/>
                <a:gd name="connsiteY396" fmla="*/ 214462 h 294109"/>
                <a:gd name="connsiteX397" fmla="*/ 222887 w 516042"/>
                <a:gd name="connsiteY397" fmla="*/ 217641 h 294109"/>
                <a:gd name="connsiteX398" fmla="*/ 228769 w 516042"/>
                <a:gd name="connsiteY398" fmla="*/ 221774 h 294109"/>
                <a:gd name="connsiteX399" fmla="*/ 228134 w 516042"/>
                <a:gd name="connsiteY399" fmla="*/ 222569 h 294109"/>
                <a:gd name="connsiteX400" fmla="*/ 227180 w 516042"/>
                <a:gd name="connsiteY400" fmla="*/ 223364 h 294109"/>
                <a:gd name="connsiteX401" fmla="*/ 221456 w 516042"/>
                <a:gd name="connsiteY401" fmla="*/ 224000 h 294109"/>
                <a:gd name="connsiteX402" fmla="*/ 220344 w 516042"/>
                <a:gd name="connsiteY402" fmla="*/ 224318 h 294109"/>
                <a:gd name="connsiteX403" fmla="*/ 217800 w 516042"/>
                <a:gd name="connsiteY403" fmla="*/ 221139 h 294109"/>
                <a:gd name="connsiteX404" fmla="*/ 216528 w 516042"/>
                <a:gd name="connsiteY404" fmla="*/ 220821 h 294109"/>
                <a:gd name="connsiteX405" fmla="*/ 215256 w 516042"/>
                <a:gd name="connsiteY405" fmla="*/ 221934 h 294109"/>
                <a:gd name="connsiteX406" fmla="*/ 213826 w 516042"/>
                <a:gd name="connsiteY406" fmla="*/ 222569 h 294109"/>
                <a:gd name="connsiteX407" fmla="*/ 212077 w 516042"/>
                <a:gd name="connsiteY407" fmla="*/ 222251 h 294109"/>
                <a:gd name="connsiteX408" fmla="*/ 210169 w 516042"/>
                <a:gd name="connsiteY408" fmla="*/ 221297 h 294109"/>
                <a:gd name="connsiteX409" fmla="*/ 209215 w 516042"/>
                <a:gd name="connsiteY409" fmla="*/ 220662 h 294109"/>
                <a:gd name="connsiteX410" fmla="*/ 208420 w 516042"/>
                <a:gd name="connsiteY410" fmla="*/ 220662 h 294109"/>
                <a:gd name="connsiteX411" fmla="*/ 207307 w 516042"/>
                <a:gd name="connsiteY411" fmla="*/ 221297 h 294109"/>
                <a:gd name="connsiteX412" fmla="*/ 205718 w 516042"/>
                <a:gd name="connsiteY412" fmla="*/ 220979 h 294109"/>
                <a:gd name="connsiteX413" fmla="*/ 204764 w 516042"/>
                <a:gd name="connsiteY413" fmla="*/ 220185 h 294109"/>
                <a:gd name="connsiteX414" fmla="*/ 203333 w 516042"/>
                <a:gd name="connsiteY414" fmla="*/ 222887 h 294109"/>
                <a:gd name="connsiteX415" fmla="*/ 202379 w 516042"/>
                <a:gd name="connsiteY415" fmla="*/ 223523 h 294109"/>
                <a:gd name="connsiteX416" fmla="*/ 201902 w 516042"/>
                <a:gd name="connsiteY416" fmla="*/ 223523 h 294109"/>
                <a:gd name="connsiteX417" fmla="*/ 201902 w 516042"/>
                <a:gd name="connsiteY417" fmla="*/ 218913 h 294109"/>
                <a:gd name="connsiteX418" fmla="*/ 201425 w 516042"/>
                <a:gd name="connsiteY418" fmla="*/ 218277 h 294109"/>
                <a:gd name="connsiteX419" fmla="*/ 200312 w 516042"/>
                <a:gd name="connsiteY419" fmla="*/ 218277 h 294109"/>
                <a:gd name="connsiteX420" fmla="*/ 197610 w 516042"/>
                <a:gd name="connsiteY420" fmla="*/ 219231 h 294109"/>
                <a:gd name="connsiteX421" fmla="*/ 194907 w 516042"/>
                <a:gd name="connsiteY421" fmla="*/ 220662 h 294109"/>
                <a:gd name="connsiteX422" fmla="*/ 193953 w 516042"/>
                <a:gd name="connsiteY422" fmla="*/ 221934 h 294109"/>
                <a:gd name="connsiteX423" fmla="*/ 193953 w 516042"/>
                <a:gd name="connsiteY423" fmla="*/ 224159 h 294109"/>
                <a:gd name="connsiteX424" fmla="*/ 194430 w 516042"/>
                <a:gd name="connsiteY424" fmla="*/ 226862 h 294109"/>
                <a:gd name="connsiteX425" fmla="*/ 196179 w 516042"/>
                <a:gd name="connsiteY425" fmla="*/ 230836 h 294109"/>
                <a:gd name="connsiteX426" fmla="*/ 195225 w 516042"/>
                <a:gd name="connsiteY426" fmla="*/ 232585 h 294109"/>
                <a:gd name="connsiteX427" fmla="*/ 194589 w 516042"/>
                <a:gd name="connsiteY427" fmla="*/ 235447 h 294109"/>
                <a:gd name="connsiteX428" fmla="*/ 191728 w 516042"/>
                <a:gd name="connsiteY428" fmla="*/ 237990 h 294109"/>
                <a:gd name="connsiteX429" fmla="*/ 188548 w 516042"/>
                <a:gd name="connsiteY429" fmla="*/ 239421 h 294109"/>
                <a:gd name="connsiteX430" fmla="*/ 188230 w 516042"/>
                <a:gd name="connsiteY430" fmla="*/ 242442 h 294109"/>
                <a:gd name="connsiteX431" fmla="*/ 186481 w 516042"/>
                <a:gd name="connsiteY431" fmla="*/ 244508 h 294109"/>
                <a:gd name="connsiteX432" fmla="*/ 183461 w 516042"/>
                <a:gd name="connsiteY432" fmla="*/ 246575 h 294109"/>
                <a:gd name="connsiteX433" fmla="*/ 181394 w 516042"/>
                <a:gd name="connsiteY433" fmla="*/ 249119 h 294109"/>
                <a:gd name="connsiteX434" fmla="*/ 181871 w 516042"/>
                <a:gd name="connsiteY434" fmla="*/ 250867 h 294109"/>
                <a:gd name="connsiteX435" fmla="*/ 181871 w 516042"/>
                <a:gd name="connsiteY435" fmla="*/ 252457 h 294109"/>
                <a:gd name="connsiteX436" fmla="*/ 181712 w 516042"/>
                <a:gd name="connsiteY436" fmla="*/ 253570 h 294109"/>
                <a:gd name="connsiteX437" fmla="*/ 181712 w 516042"/>
                <a:gd name="connsiteY437" fmla="*/ 254365 h 294109"/>
                <a:gd name="connsiteX438" fmla="*/ 180917 w 516042"/>
                <a:gd name="connsiteY438" fmla="*/ 254683 h 294109"/>
                <a:gd name="connsiteX439" fmla="*/ 176307 w 516042"/>
                <a:gd name="connsiteY439" fmla="*/ 255001 h 294109"/>
                <a:gd name="connsiteX440" fmla="*/ 175035 w 516042"/>
                <a:gd name="connsiteY440" fmla="*/ 255478 h 294109"/>
                <a:gd name="connsiteX441" fmla="*/ 173604 w 516042"/>
                <a:gd name="connsiteY441" fmla="*/ 256591 h 294109"/>
                <a:gd name="connsiteX442" fmla="*/ 176625 w 516042"/>
                <a:gd name="connsiteY442" fmla="*/ 260247 h 294109"/>
                <a:gd name="connsiteX443" fmla="*/ 180440 w 516042"/>
                <a:gd name="connsiteY443" fmla="*/ 262155 h 294109"/>
                <a:gd name="connsiteX444" fmla="*/ 189343 w 516042"/>
                <a:gd name="connsiteY444" fmla="*/ 264222 h 294109"/>
                <a:gd name="connsiteX445" fmla="*/ 190138 w 516042"/>
                <a:gd name="connsiteY445" fmla="*/ 263904 h 294109"/>
                <a:gd name="connsiteX446" fmla="*/ 190138 w 516042"/>
                <a:gd name="connsiteY446" fmla="*/ 263586 h 294109"/>
                <a:gd name="connsiteX447" fmla="*/ 189661 w 516042"/>
                <a:gd name="connsiteY447" fmla="*/ 263109 h 294109"/>
                <a:gd name="connsiteX448" fmla="*/ 189661 w 516042"/>
                <a:gd name="connsiteY448" fmla="*/ 262473 h 294109"/>
                <a:gd name="connsiteX449" fmla="*/ 189979 w 516042"/>
                <a:gd name="connsiteY449" fmla="*/ 261678 h 294109"/>
                <a:gd name="connsiteX450" fmla="*/ 191251 w 516042"/>
                <a:gd name="connsiteY450" fmla="*/ 261678 h 294109"/>
                <a:gd name="connsiteX451" fmla="*/ 193317 w 516042"/>
                <a:gd name="connsiteY451" fmla="*/ 262314 h 294109"/>
                <a:gd name="connsiteX452" fmla="*/ 197133 w 516042"/>
                <a:gd name="connsiteY452" fmla="*/ 261201 h 294109"/>
                <a:gd name="connsiteX453" fmla="*/ 202697 w 516042"/>
                <a:gd name="connsiteY453" fmla="*/ 258339 h 294109"/>
                <a:gd name="connsiteX454" fmla="*/ 207943 w 516042"/>
                <a:gd name="connsiteY454" fmla="*/ 257704 h 294109"/>
                <a:gd name="connsiteX455" fmla="*/ 212713 w 516042"/>
                <a:gd name="connsiteY455" fmla="*/ 259452 h 294109"/>
                <a:gd name="connsiteX456" fmla="*/ 215097 w 516042"/>
                <a:gd name="connsiteY456" fmla="*/ 261519 h 294109"/>
                <a:gd name="connsiteX457" fmla="*/ 216687 w 516042"/>
                <a:gd name="connsiteY457" fmla="*/ 263427 h 294109"/>
                <a:gd name="connsiteX458" fmla="*/ 217323 w 516042"/>
                <a:gd name="connsiteY458" fmla="*/ 260406 h 294109"/>
                <a:gd name="connsiteX459" fmla="*/ 215733 w 516042"/>
                <a:gd name="connsiteY459" fmla="*/ 253411 h 294109"/>
                <a:gd name="connsiteX460" fmla="*/ 213826 w 516042"/>
                <a:gd name="connsiteY460" fmla="*/ 251344 h 294109"/>
                <a:gd name="connsiteX461" fmla="*/ 213826 w 516042"/>
                <a:gd name="connsiteY461" fmla="*/ 248324 h 294109"/>
                <a:gd name="connsiteX462" fmla="*/ 214620 w 516042"/>
                <a:gd name="connsiteY462" fmla="*/ 246893 h 294109"/>
                <a:gd name="connsiteX463" fmla="*/ 216210 w 516042"/>
                <a:gd name="connsiteY463" fmla="*/ 245780 h 294109"/>
                <a:gd name="connsiteX464" fmla="*/ 220185 w 516042"/>
                <a:gd name="connsiteY464" fmla="*/ 246575 h 294109"/>
                <a:gd name="connsiteX465" fmla="*/ 222569 w 516042"/>
                <a:gd name="connsiteY465" fmla="*/ 245780 h 294109"/>
                <a:gd name="connsiteX466" fmla="*/ 225590 w 516042"/>
                <a:gd name="connsiteY466" fmla="*/ 244190 h 294109"/>
                <a:gd name="connsiteX467" fmla="*/ 230677 w 516042"/>
                <a:gd name="connsiteY467" fmla="*/ 242283 h 294109"/>
                <a:gd name="connsiteX468" fmla="*/ 231631 w 516042"/>
                <a:gd name="connsiteY468" fmla="*/ 241647 h 294109"/>
                <a:gd name="connsiteX469" fmla="*/ 239421 w 516042"/>
                <a:gd name="connsiteY469" fmla="*/ 233698 h 294109"/>
                <a:gd name="connsiteX470" fmla="*/ 239898 w 516042"/>
                <a:gd name="connsiteY470" fmla="*/ 233221 h 294109"/>
                <a:gd name="connsiteX471" fmla="*/ 244031 w 516042"/>
                <a:gd name="connsiteY471" fmla="*/ 227498 h 294109"/>
                <a:gd name="connsiteX472" fmla="*/ 244508 w 516042"/>
                <a:gd name="connsiteY472" fmla="*/ 226226 h 294109"/>
                <a:gd name="connsiteX473" fmla="*/ 245939 w 516042"/>
                <a:gd name="connsiteY473" fmla="*/ 224000 h 294109"/>
                <a:gd name="connsiteX474" fmla="*/ 247370 w 516042"/>
                <a:gd name="connsiteY474" fmla="*/ 220185 h 294109"/>
                <a:gd name="connsiteX475" fmla="*/ 248006 w 516042"/>
                <a:gd name="connsiteY475" fmla="*/ 217323 h 294109"/>
                <a:gd name="connsiteX476" fmla="*/ 257703 w 516042"/>
                <a:gd name="connsiteY476" fmla="*/ 214779 h 294109"/>
                <a:gd name="connsiteX477" fmla="*/ 262950 w 516042"/>
                <a:gd name="connsiteY477" fmla="*/ 215256 h 294109"/>
                <a:gd name="connsiteX478" fmla="*/ 265334 w 516042"/>
                <a:gd name="connsiteY478" fmla="*/ 214620 h 294109"/>
                <a:gd name="connsiteX479" fmla="*/ 268037 w 516042"/>
                <a:gd name="connsiteY479" fmla="*/ 210646 h 294109"/>
                <a:gd name="connsiteX480" fmla="*/ 269945 w 516042"/>
                <a:gd name="connsiteY480" fmla="*/ 209215 h 294109"/>
                <a:gd name="connsiteX481" fmla="*/ 268991 w 516042"/>
                <a:gd name="connsiteY481" fmla="*/ 213349 h 294109"/>
                <a:gd name="connsiteX482" fmla="*/ 272647 w 516042"/>
                <a:gd name="connsiteY482" fmla="*/ 214144 h 294109"/>
                <a:gd name="connsiteX483" fmla="*/ 276145 w 516042"/>
                <a:gd name="connsiteY483" fmla="*/ 214462 h 294109"/>
                <a:gd name="connsiteX484" fmla="*/ 278848 w 516042"/>
                <a:gd name="connsiteY484" fmla="*/ 213825 h 294109"/>
                <a:gd name="connsiteX485" fmla="*/ 279643 w 516042"/>
                <a:gd name="connsiteY485" fmla="*/ 211282 h 294109"/>
                <a:gd name="connsiteX486" fmla="*/ 279960 w 516042"/>
                <a:gd name="connsiteY486" fmla="*/ 203969 h 294109"/>
                <a:gd name="connsiteX487" fmla="*/ 278689 w 516042"/>
                <a:gd name="connsiteY487" fmla="*/ 201107 h 294109"/>
                <a:gd name="connsiteX488" fmla="*/ 277894 w 516042"/>
                <a:gd name="connsiteY488" fmla="*/ 198087 h 294109"/>
                <a:gd name="connsiteX489" fmla="*/ 275668 w 516042"/>
                <a:gd name="connsiteY489" fmla="*/ 193476 h 294109"/>
                <a:gd name="connsiteX490" fmla="*/ 277894 w 516042"/>
                <a:gd name="connsiteY490" fmla="*/ 195543 h 294109"/>
                <a:gd name="connsiteX491" fmla="*/ 278689 w 516042"/>
                <a:gd name="connsiteY491" fmla="*/ 197769 h 294109"/>
                <a:gd name="connsiteX492" fmla="*/ 280914 w 516042"/>
                <a:gd name="connsiteY492" fmla="*/ 201902 h 294109"/>
                <a:gd name="connsiteX493" fmla="*/ 281550 w 516042"/>
                <a:gd name="connsiteY493" fmla="*/ 206513 h 294109"/>
                <a:gd name="connsiteX494" fmla="*/ 281073 w 516042"/>
                <a:gd name="connsiteY494" fmla="*/ 209056 h 294109"/>
                <a:gd name="connsiteX495" fmla="*/ 281868 w 516042"/>
                <a:gd name="connsiteY495" fmla="*/ 211759 h 294109"/>
                <a:gd name="connsiteX496" fmla="*/ 283935 w 516042"/>
                <a:gd name="connsiteY496" fmla="*/ 214144 h 294109"/>
                <a:gd name="connsiteX497" fmla="*/ 286320 w 516042"/>
                <a:gd name="connsiteY497" fmla="*/ 215733 h 294109"/>
                <a:gd name="connsiteX498" fmla="*/ 292838 w 516042"/>
                <a:gd name="connsiteY498" fmla="*/ 216846 h 294109"/>
                <a:gd name="connsiteX499" fmla="*/ 299197 w 516042"/>
                <a:gd name="connsiteY499" fmla="*/ 214938 h 294109"/>
                <a:gd name="connsiteX500" fmla="*/ 298402 w 516042"/>
                <a:gd name="connsiteY500" fmla="*/ 215733 h 294109"/>
                <a:gd name="connsiteX501" fmla="*/ 294586 w 516042"/>
                <a:gd name="connsiteY501" fmla="*/ 218436 h 294109"/>
                <a:gd name="connsiteX502" fmla="*/ 292997 w 516042"/>
                <a:gd name="connsiteY502" fmla="*/ 220026 h 294109"/>
                <a:gd name="connsiteX503" fmla="*/ 286320 w 516042"/>
                <a:gd name="connsiteY503" fmla="*/ 218754 h 294109"/>
                <a:gd name="connsiteX504" fmla="*/ 279007 w 516042"/>
                <a:gd name="connsiteY504" fmla="*/ 218277 h 294109"/>
                <a:gd name="connsiteX505" fmla="*/ 274396 w 516042"/>
                <a:gd name="connsiteY505" fmla="*/ 217005 h 294109"/>
                <a:gd name="connsiteX506" fmla="*/ 269786 w 516042"/>
                <a:gd name="connsiteY506" fmla="*/ 217005 h 294109"/>
                <a:gd name="connsiteX507" fmla="*/ 271694 w 516042"/>
                <a:gd name="connsiteY507" fmla="*/ 218595 h 294109"/>
                <a:gd name="connsiteX508" fmla="*/ 274237 w 516042"/>
                <a:gd name="connsiteY508" fmla="*/ 220026 h 294109"/>
                <a:gd name="connsiteX509" fmla="*/ 278371 w 516042"/>
                <a:gd name="connsiteY509" fmla="*/ 220344 h 294109"/>
                <a:gd name="connsiteX510" fmla="*/ 282822 w 516042"/>
                <a:gd name="connsiteY510" fmla="*/ 221457 h 294109"/>
                <a:gd name="connsiteX511" fmla="*/ 282822 w 516042"/>
                <a:gd name="connsiteY511" fmla="*/ 223046 h 294109"/>
                <a:gd name="connsiteX512" fmla="*/ 282345 w 516042"/>
                <a:gd name="connsiteY512" fmla="*/ 223841 h 294109"/>
                <a:gd name="connsiteX513" fmla="*/ 280119 w 516042"/>
                <a:gd name="connsiteY513" fmla="*/ 224477 h 294109"/>
                <a:gd name="connsiteX514" fmla="*/ 278053 w 516042"/>
                <a:gd name="connsiteY514" fmla="*/ 224477 h 294109"/>
                <a:gd name="connsiteX515" fmla="*/ 276304 w 516042"/>
                <a:gd name="connsiteY515" fmla="*/ 225272 h 294109"/>
                <a:gd name="connsiteX516" fmla="*/ 277735 w 516042"/>
                <a:gd name="connsiteY516" fmla="*/ 226862 h 294109"/>
                <a:gd name="connsiteX517" fmla="*/ 280437 w 516042"/>
                <a:gd name="connsiteY517" fmla="*/ 226862 h 294109"/>
                <a:gd name="connsiteX518" fmla="*/ 283617 w 516042"/>
                <a:gd name="connsiteY518" fmla="*/ 227657 h 294109"/>
                <a:gd name="connsiteX519" fmla="*/ 292043 w 516042"/>
                <a:gd name="connsiteY519" fmla="*/ 232267 h 294109"/>
                <a:gd name="connsiteX520" fmla="*/ 296335 w 516042"/>
                <a:gd name="connsiteY520" fmla="*/ 234016 h 294109"/>
                <a:gd name="connsiteX521" fmla="*/ 305556 w 516042"/>
                <a:gd name="connsiteY521" fmla="*/ 232267 h 294109"/>
                <a:gd name="connsiteX522" fmla="*/ 309689 w 516042"/>
                <a:gd name="connsiteY522" fmla="*/ 232585 h 294109"/>
                <a:gd name="connsiteX523" fmla="*/ 317161 w 516042"/>
                <a:gd name="connsiteY523" fmla="*/ 230677 h 294109"/>
                <a:gd name="connsiteX524" fmla="*/ 318910 w 516042"/>
                <a:gd name="connsiteY524" fmla="*/ 232426 h 294109"/>
                <a:gd name="connsiteX525" fmla="*/ 323679 w 516042"/>
                <a:gd name="connsiteY525" fmla="*/ 234811 h 294109"/>
                <a:gd name="connsiteX526" fmla="*/ 325587 w 516042"/>
                <a:gd name="connsiteY526" fmla="*/ 234016 h 294109"/>
                <a:gd name="connsiteX527" fmla="*/ 328290 w 516042"/>
                <a:gd name="connsiteY527" fmla="*/ 233380 h 294109"/>
                <a:gd name="connsiteX528" fmla="*/ 329562 w 516042"/>
                <a:gd name="connsiteY528" fmla="*/ 235606 h 294109"/>
                <a:gd name="connsiteX529" fmla="*/ 330356 w 516042"/>
                <a:gd name="connsiteY529" fmla="*/ 238626 h 294109"/>
                <a:gd name="connsiteX530" fmla="*/ 324633 w 516042"/>
                <a:gd name="connsiteY530" fmla="*/ 242600 h 294109"/>
                <a:gd name="connsiteX531" fmla="*/ 319228 w 516042"/>
                <a:gd name="connsiteY531" fmla="*/ 245144 h 294109"/>
                <a:gd name="connsiteX532" fmla="*/ 315254 w 516042"/>
                <a:gd name="connsiteY532" fmla="*/ 245780 h 294109"/>
                <a:gd name="connsiteX533" fmla="*/ 306192 w 516042"/>
                <a:gd name="connsiteY533" fmla="*/ 251344 h 294109"/>
                <a:gd name="connsiteX534" fmla="*/ 296971 w 516042"/>
                <a:gd name="connsiteY534" fmla="*/ 258021 h 294109"/>
                <a:gd name="connsiteX535" fmla="*/ 298243 w 516042"/>
                <a:gd name="connsiteY535" fmla="*/ 259929 h 294109"/>
                <a:gd name="connsiteX536" fmla="*/ 299992 w 516042"/>
                <a:gd name="connsiteY536" fmla="*/ 260724 h 294109"/>
                <a:gd name="connsiteX537" fmla="*/ 304602 w 516042"/>
                <a:gd name="connsiteY537" fmla="*/ 259611 h 294109"/>
                <a:gd name="connsiteX538" fmla="*/ 308736 w 516042"/>
                <a:gd name="connsiteY538" fmla="*/ 259929 h 294109"/>
                <a:gd name="connsiteX539" fmla="*/ 316366 w 516042"/>
                <a:gd name="connsiteY539" fmla="*/ 265334 h 294109"/>
                <a:gd name="connsiteX540" fmla="*/ 318433 w 516042"/>
                <a:gd name="connsiteY540" fmla="*/ 266129 h 294109"/>
                <a:gd name="connsiteX541" fmla="*/ 322249 w 516042"/>
                <a:gd name="connsiteY541" fmla="*/ 265493 h 294109"/>
                <a:gd name="connsiteX542" fmla="*/ 326859 w 516042"/>
                <a:gd name="connsiteY542" fmla="*/ 268673 h 294109"/>
                <a:gd name="connsiteX543" fmla="*/ 328131 w 516042"/>
                <a:gd name="connsiteY543" fmla="*/ 272806 h 294109"/>
                <a:gd name="connsiteX544" fmla="*/ 328449 w 516042"/>
                <a:gd name="connsiteY544" fmla="*/ 275350 h 294109"/>
                <a:gd name="connsiteX545" fmla="*/ 326064 w 516042"/>
                <a:gd name="connsiteY545" fmla="*/ 283458 h 294109"/>
                <a:gd name="connsiteX546" fmla="*/ 324951 w 516042"/>
                <a:gd name="connsiteY546" fmla="*/ 285684 h 294109"/>
                <a:gd name="connsiteX547" fmla="*/ 324156 w 516042"/>
                <a:gd name="connsiteY547" fmla="*/ 286479 h 294109"/>
                <a:gd name="connsiteX548" fmla="*/ 323838 w 516042"/>
                <a:gd name="connsiteY548" fmla="*/ 288068 h 294109"/>
                <a:gd name="connsiteX549" fmla="*/ 329721 w 516042"/>
                <a:gd name="connsiteY549" fmla="*/ 292361 h 294109"/>
                <a:gd name="connsiteX550" fmla="*/ 332582 w 516042"/>
                <a:gd name="connsiteY550" fmla="*/ 293633 h 294109"/>
                <a:gd name="connsiteX551" fmla="*/ 337034 w 516042"/>
                <a:gd name="connsiteY551" fmla="*/ 294109 h 294109"/>
                <a:gd name="connsiteX552" fmla="*/ 341803 w 516042"/>
                <a:gd name="connsiteY552" fmla="*/ 292838 h 294109"/>
                <a:gd name="connsiteX553" fmla="*/ 347685 w 516042"/>
                <a:gd name="connsiteY553" fmla="*/ 288863 h 294109"/>
                <a:gd name="connsiteX554" fmla="*/ 353090 w 516042"/>
                <a:gd name="connsiteY554" fmla="*/ 282345 h 294109"/>
                <a:gd name="connsiteX555" fmla="*/ 360244 w 516042"/>
                <a:gd name="connsiteY555" fmla="*/ 279325 h 294109"/>
                <a:gd name="connsiteX556" fmla="*/ 365173 w 516042"/>
                <a:gd name="connsiteY556" fmla="*/ 278689 h 294109"/>
                <a:gd name="connsiteX557" fmla="*/ 370896 w 516042"/>
                <a:gd name="connsiteY557" fmla="*/ 279484 h 294109"/>
                <a:gd name="connsiteX558" fmla="*/ 372804 w 516042"/>
                <a:gd name="connsiteY558" fmla="*/ 276145 h 294109"/>
                <a:gd name="connsiteX559" fmla="*/ 378686 w 516042"/>
                <a:gd name="connsiteY559" fmla="*/ 273283 h 294109"/>
                <a:gd name="connsiteX560" fmla="*/ 382024 w 516042"/>
                <a:gd name="connsiteY560" fmla="*/ 268991 h 294109"/>
                <a:gd name="connsiteX561" fmla="*/ 384886 w 516042"/>
                <a:gd name="connsiteY561" fmla="*/ 268196 h 294109"/>
                <a:gd name="connsiteX562" fmla="*/ 388066 w 516042"/>
                <a:gd name="connsiteY562" fmla="*/ 268832 h 294109"/>
                <a:gd name="connsiteX563" fmla="*/ 390450 w 516042"/>
                <a:gd name="connsiteY563" fmla="*/ 269945 h 294109"/>
                <a:gd name="connsiteX564" fmla="*/ 391722 w 516042"/>
                <a:gd name="connsiteY564" fmla="*/ 271058 h 294109"/>
                <a:gd name="connsiteX565" fmla="*/ 393630 w 516042"/>
                <a:gd name="connsiteY565" fmla="*/ 272330 h 294109"/>
                <a:gd name="connsiteX566" fmla="*/ 398876 w 516042"/>
                <a:gd name="connsiteY566" fmla="*/ 271376 h 294109"/>
                <a:gd name="connsiteX567" fmla="*/ 403963 w 516042"/>
                <a:gd name="connsiteY567" fmla="*/ 271376 h 294109"/>
                <a:gd name="connsiteX568" fmla="*/ 408733 w 516042"/>
                <a:gd name="connsiteY568" fmla="*/ 270104 h 294109"/>
                <a:gd name="connsiteX569" fmla="*/ 409687 w 516042"/>
                <a:gd name="connsiteY569" fmla="*/ 266924 h 294109"/>
                <a:gd name="connsiteX570" fmla="*/ 410323 w 516042"/>
                <a:gd name="connsiteY570" fmla="*/ 264063 h 294109"/>
                <a:gd name="connsiteX571" fmla="*/ 412071 w 516042"/>
                <a:gd name="connsiteY571" fmla="*/ 261519 h 294109"/>
                <a:gd name="connsiteX572" fmla="*/ 413820 w 516042"/>
                <a:gd name="connsiteY572" fmla="*/ 258339 h 294109"/>
                <a:gd name="connsiteX573" fmla="*/ 409528 w 516042"/>
                <a:gd name="connsiteY573" fmla="*/ 256909 h 294109"/>
                <a:gd name="connsiteX574" fmla="*/ 405553 w 516042"/>
                <a:gd name="connsiteY574" fmla="*/ 256114 h 294109"/>
                <a:gd name="connsiteX575" fmla="*/ 402056 w 516042"/>
                <a:gd name="connsiteY575" fmla="*/ 256114 h 294109"/>
                <a:gd name="connsiteX576" fmla="*/ 399353 w 516042"/>
                <a:gd name="connsiteY576" fmla="*/ 257227 h 294109"/>
                <a:gd name="connsiteX577" fmla="*/ 397445 w 516042"/>
                <a:gd name="connsiteY577" fmla="*/ 259134 h 294109"/>
                <a:gd name="connsiteX578" fmla="*/ 392358 w 516042"/>
                <a:gd name="connsiteY578" fmla="*/ 258021 h 294109"/>
                <a:gd name="connsiteX579" fmla="*/ 389973 w 516042"/>
                <a:gd name="connsiteY579" fmla="*/ 258498 h 294109"/>
                <a:gd name="connsiteX580" fmla="*/ 384409 w 516042"/>
                <a:gd name="connsiteY580" fmla="*/ 261360 h 294109"/>
                <a:gd name="connsiteX581" fmla="*/ 381547 w 516042"/>
                <a:gd name="connsiteY581" fmla="*/ 261360 h 294109"/>
                <a:gd name="connsiteX582" fmla="*/ 379163 w 516042"/>
                <a:gd name="connsiteY582" fmla="*/ 259770 h 294109"/>
                <a:gd name="connsiteX583" fmla="*/ 375824 w 516042"/>
                <a:gd name="connsiteY583" fmla="*/ 256432 h 294109"/>
                <a:gd name="connsiteX584" fmla="*/ 368988 w 516042"/>
                <a:gd name="connsiteY584" fmla="*/ 247370 h 294109"/>
                <a:gd name="connsiteX585" fmla="*/ 365650 w 516042"/>
                <a:gd name="connsiteY585" fmla="*/ 241011 h 294109"/>
                <a:gd name="connsiteX586" fmla="*/ 364219 w 516042"/>
                <a:gd name="connsiteY586" fmla="*/ 237195 h 294109"/>
                <a:gd name="connsiteX587" fmla="*/ 363901 w 516042"/>
                <a:gd name="connsiteY587" fmla="*/ 234175 h 294109"/>
                <a:gd name="connsiteX588" fmla="*/ 363901 w 516042"/>
                <a:gd name="connsiteY588" fmla="*/ 230041 h 294109"/>
                <a:gd name="connsiteX589" fmla="*/ 367557 w 516042"/>
                <a:gd name="connsiteY589" fmla="*/ 228134 h 294109"/>
                <a:gd name="connsiteX590" fmla="*/ 370260 w 516042"/>
                <a:gd name="connsiteY590" fmla="*/ 227180 h 294109"/>
                <a:gd name="connsiteX591" fmla="*/ 375029 w 516042"/>
                <a:gd name="connsiteY591" fmla="*/ 220979 h 294109"/>
                <a:gd name="connsiteX592" fmla="*/ 376778 w 516042"/>
                <a:gd name="connsiteY592" fmla="*/ 223523 h 294109"/>
                <a:gd name="connsiteX593" fmla="*/ 376778 w 516042"/>
                <a:gd name="connsiteY593" fmla="*/ 225590 h 294109"/>
                <a:gd name="connsiteX594" fmla="*/ 376460 w 516042"/>
                <a:gd name="connsiteY594" fmla="*/ 226862 h 294109"/>
                <a:gd name="connsiteX595" fmla="*/ 374711 w 516042"/>
                <a:gd name="connsiteY595" fmla="*/ 228611 h 294109"/>
                <a:gd name="connsiteX596" fmla="*/ 368829 w 516042"/>
                <a:gd name="connsiteY596" fmla="*/ 233062 h 294109"/>
                <a:gd name="connsiteX597" fmla="*/ 369942 w 516042"/>
                <a:gd name="connsiteY597" fmla="*/ 233062 h 294109"/>
                <a:gd name="connsiteX598" fmla="*/ 372168 w 516042"/>
                <a:gd name="connsiteY598" fmla="*/ 232426 h 294109"/>
                <a:gd name="connsiteX599" fmla="*/ 374234 w 516042"/>
                <a:gd name="connsiteY599" fmla="*/ 230836 h 294109"/>
                <a:gd name="connsiteX600" fmla="*/ 375665 w 516042"/>
                <a:gd name="connsiteY600" fmla="*/ 229564 h 294109"/>
                <a:gd name="connsiteX601" fmla="*/ 379799 w 516042"/>
                <a:gd name="connsiteY601" fmla="*/ 223205 h 294109"/>
                <a:gd name="connsiteX602" fmla="*/ 392040 w 516042"/>
                <a:gd name="connsiteY602" fmla="*/ 214462 h 294109"/>
                <a:gd name="connsiteX603" fmla="*/ 397763 w 516042"/>
                <a:gd name="connsiteY603" fmla="*/ 212872 h 294109"/>
                <a:gd name="connsiteX604" fmla="*/ 402692 w 516042"/>
                <a:gd name="connsiteY604" fmla="*/ 213667 h 294109"/>
                <a:gd name="connsiteX605" fmla="*/ 405076 w 516042"/>
                <a:gd name="connsiteY605" fmla="*/ 213190 h 294109"/>
                <a:gd name="connsiteX606" fmla="*/ 409528 w 516042"/>
                <a:gd name="connsiteY606" fmla="*/ 210487 h 294109"/>
                <a:gd name="connsiteX607" fmla="*/ 413184 w 516042"/>
                <a:gd name="connsiteY607" fmla="*/ 209374 h 294109"/>
                <a:gd name="connsiteX608" fmla="*/ 416841 w 516042"/>
                <a:gd name="connsiteY608" fmla="*/ 209374 h 294109"/>
                <a:gd name="connsiteX609" fmla="*/ 419861 w 516042"/>
                <a:gd name="connsiteY609" fmla="*/ 211123 h 294109"/>
                <a:gd name="connsiteX610" fmla="*/ 423836 w 516042"/>
                <a:gd name="connsiteY610" fmla="*/ 207148 h 294109"/>
                <a:gd name="connsiteX611" fmla="*/ 427174 w 516042"/>
                <a:gd name="connsiteY611" fmla="*/ 205241 h 294109"/>
                <a:gd name="connsiteX612" fmla="*/ 432102 w 516042"/>
                <a:gd name="connsiteY612" fmla="*/ 203810 h 294109"/>
                <a:gd name="connsiteX613" fmla="*/ 435600 w 516042"/>
                <a:gd name="connsiteY613" fmla="*/ 203810 h 294109"/>
                <a:gd name="connsiteX614" fmla="*/ 441482 w 516042"/>
                <a:gd name="connsiteY614" fmla="*/ 198087 h 294109"/>
                <a:gd name="connsiteX615" fmla="*/ 449749 w 516042"/>
                <a:gd name="connsiteY615" fmla="*/ 197292 h 294109"/>
                <a:gd name="connsiteX616" fmla="*/ 459765 w 516042"/>
                <a:gd name="connsiteY616" fmla="*/ 197928 h 294109"/>
                <a:gd name="connsiteX617" fmla="*/ 460878 w 516042"/>
                <a:gd name="connsiteY617" fmla="*/ 197451 h 294109"/>
                <a:gd name="connsiteX618" fmla="*/ 460560 w 516042"/>
                <a:gd name="connsiteY618" fmla="*/ 195861 h 294109"/>
                <a:gd name="connsiteX619" fmla="*/ 460560 w 516042"/>
                <a:gd name="connsiteY619" fmla="*/ 194430 h 294109"/>
                <a:gd name="connsiteX620" fmla="*/ 461036 w 516042"/>
                <a:gd name="connsiteY620" fmla="*/ 192999 h 294109"/>
                <a:gd name="connsiteX621" fmla="*/ 462308 w 516042"/>
                <a:gd name="connsiteY621" fmla="*/ 192046 h 294109"/>
                <a:gd name="connsiteX622" fmla="*/ 462785 w 516042"/>
                <a:gd name="connsiteY622" fmla="*/ 191251 h 294109"/>
                <a:gd name="connsiteX623" fmla="*/ 462785 w 516042"/>
                <a:gd name="connsiteY623" fmla="*/ 190615 h 294109"/>
                <a:gd name="connsiteX624" fmla="*/ 461672 w 516042"/>
                <a:gd name="connsiteY624" fmla="*/ 190138 h 294109"/>
                <a:gd name="connsiteX625" fmla="*/ 460719 w 516042"/>
                <a:gd name="connsiteY625" fmla="*/ 189820 h 294109"/>
                <a:gd name="connsiteX626" fmla="*/ 460719 w 516042"/>
                <a:gd name="connsiteY626" fmla="*/ 188866 h 294109"/>
                <a:gd name="connsiteX627" fmla="*/ 460719 w 516042"/>
                <a:gd name="connsiteY627" fmla="*/ 188071 h 294109"/>
                <a:gd name="connsiteX628" fmla="*/ 461672 w 516042"/>
                <a:gd name="connsiteY628" fmla="*/ 186958 h 294109"/>
                <a:gd name="connsiteX629" fmla="*/ 461990 w 516042"/>
                <a:gd name="connsiteY629" fmla="*/ 185687 h 294109"/>
                <a:gd name="connsiteX630" fmla="*/ 461990 w 516042"/>
                <a:gd name="connsiteY630" fmla="*/ 183143 h 294109"/>
                <a:gd name="connsiteX631" fmla="*/ 462944 w 516042"/>
                <a:gd name="connsiteY631" fmla="*/ 180281 h 294109"/>
                <a:gd name="connsiteX632" fmla="*/ 465329 w 516042"/>
                <a:gd name="connsiteY632" fmla="*/ 178373 h 294109"/>
                <a:gd name="connsiteX633" fmla="*/ 469462 w 516042"/>
                <a:gd name="connsiteY633" fmla="*/ 177897 h 294109"/>
                <a:gd name="connsiteX634" fmla="*/ 473119 w 516042"/>
                <a:gd name="connsiteY634" fmla="*/ 176307 h 294109"/>
                <a:gd name="connsiteX635" fmla="*/ 475345 w 516042"/>
                <a:gd name="connsiteY635" fmla="*/ 174558 h 294109"/>
                <a:gd name="connsiteX636" fmla="*/ 478365 w 516042"/>
                <a:gd name="connsiteY636" fmla="*/ 170107 h 294109"/>
                <a:gd name="connsiteX637" fmla="*/ 480591 w 516042"/>
                <a:gd name="connsiteY637" fmla="*/ 169471 h 294109"/>
                <a:gd name="connsiteX638" fmla="*/ 485042 w 516042"/>
                <a:gd name="connsiteY638" fmla="*/ 169789 h 294109"/>
                <a:gd name="connsiteX639" fmla="*/ 487904 w 516042"/>
                <a:gd name="connsiteY639" fmla="*/ 170266 h 294109"/>
                <a:gd name="connsiteX640" fmla="*/ 494581 w 516042"/>
                <a:gd name="connsiteY640" fmla="*/ 170266 h 294109"/>
                <a:gd name="connsiteX641" fmla="*/ 502212 w 516042"/>
                <a:gd name="connsiteY641" fmla="*/ 170266 h 294109"/>
                <a:gd name="connsiteX642" fmla="*/ 504437 w 516042"/>
                <a:gd name="connsiteY642" fmla="*/ 170266 h 294109"/>
                <a:gd name="connsiteX643" fmla="*/ 505709 w 516042"/>
                <a:gd name="connsiteY643" fmla="*/ 168517 h 294109"/>
                <a:gd name="connsiteX644" fmla="*/ 505709 w 516042"/>
                <a:gd name="connsiteY644" fmla="*/ 165655 h 294109"/>
                <a:gd name="connsiteX645" fmla="*/ 506663 w 516042"/>
                <a:gd name="connsiteY645" fmla="*/ 163111 h 294109"/>
                <a:gd name="connsiteX646" fmla="*/ 508730 w 516042"/>
                <a:gd name="connsiteY646" fmla="*/ 158183 h 294109"/>
                <a:gd name="connsiteX647" fmla="*/ 510956 w 516042"/>
                <a:gd name="connsiteY647" fmla="*/ 155639 h 294109"/>
                <a:gd name="connsiteX648" fmla="*/ 510956 w 516042"/>
                <a:gd name="connsiteY648" fmla="*/ 154527 h 294109"/>
                <a:gd name="connsiteX649" fmla="*/ 509684 w 516042"/>
                <a:gd name="connsiteY649" fmla="*/ 154050 h 294109"/>
                <a:gd name="connsiteX650" fmla="*/ 508253 w 516042"/>
                <a:gd name="connsiteY650" fmla="*/ 154050 h 294109"/>
                <a:gd name="connsiteX651" fmla="*/ 507776 w 516042"/>
                <a:gd name="connsiteY651" fmla="*/ 153255 h 294109"/>
                <a:gd name="connsiteX652" fmla="*/ 507776 w 516042"/>
                <a:gd name="connsiteY652" fmla="*/ 152142 h 294109"/>
                <a:gd name="connsiteX653" fmla="*/ 509048 w 516042"/>
                <a:gd name="connsiteY653" fmla="*/ 151029 h 294109"/>
                <a:gd name="connsiteX654" fmla="*/ 509048 w 516042"/>
                <a:gd name="connsiteY654" fmla="*/ 148804 h 294109"/>
                <a:gd name="connsiteX655" fmla="*/ 508094 w 516042"/>
                <a:gd name="connsiteY655" fmla="*/ 146419 h 294109"/>
                <a:gd name="connsiteX656" fmla="*/ 507458 w 516042"/>
                <a:gd name="connsiteY656" fmla="*/ 144193 h 294109"/>
                <a:gd name="connsiteX657" fmla="*/ 505391 w 516042"/>
                <a:gd name="connsiteY657" fmla="*/ 143080 h 294109"/>
                <a:gd name="connsiteX658" fmla="*/ 501894 w 516042"/>
                <a:gd name="connsiteY658" fmla="*/ 142444 h 294109"/>
                <a:gd name="connsiteX659" fmla="*/ 502689 w 516042"/>
                <a:gd name="connsiteY659" fmla="*/ 139742 h 294109"/>
                <a:gd name="connsiteX660" fmla="*/ 503643 w 516042"/>
                <a:gd name="connsiteY660" fmla="*/ 136880 h 294109"/>
                <a:gd name="connsiteX661" fmla="*/ 505073 w 516042"/>
                <a:gd name="connsiteY661" fmla="*/ 135290 h 294109"/>
                <a:gd name="connsiteX662" fmla="*/ 506186 w 516042"/>
                <a:gd name="connsiteY662" fmla="*/ 134336 h 294109"/>
                <a:gd name="connsiteX663" fmla="*/ 509366 w 516042"/>
                <a:gd name="connsiteY663" fmla="*/ 134813 h 294109"/>
                <a:gd name="connsiteX664" fmla="*/ 511751 w 516042"/>
                <a:gd name="connsiteY664" fmla="*/ 134336 h 294109"/>
                <a:gd name="connsiteX665" fmla="*/ 512227 w 516042"/>
                <a:gd name="connsiteY665" fmla="*/ 133860 h 294109"/>
                <a:gd name="connsiteX666" fmla="*/ 511751 w 516042"/>
                <a:gd name="connsiteY666" fmla="*/ 132747 h 294109"/>
                <a:gd name="connsiteX667" fmla="*/ 508094 w 516042"/>
                <a:gd name="connsiteY667" fmla="*/ 131793 h 294109"/>
                <a:gd name="connsiteX668" fmla="*/ 504915 w 516042"/>
                <a:gd name="connsiteY668" fmla="*/ 130521 h 294109"/>
                <a:gd name="connsiteX669" fmla="*/ 503484 w 516042"/>
                <a:gd name="connsiteY669" fmla="*/ 128931 h 294109"/>
                <a:gd name="connsiteX670" fmla="*/ 503007 w 516042"/>
                <a:gd name="connsiteY670" fmla="*/ 127182 h 294109"/>
                <a:gd name="connsiteX671" fmla="*/ 505073 w 516042"/>
                <a:gd name="connsiteY671" fmla="*/ 126070 h 294109"/>
                <a:gd name="connsiteX672" fmla="*/ 508889 w 516042"/>
                <a:gd name="connsiteY672" fmla="*/ 125116 h 294109"/>
                <a:gd name="connsiteX673" fmla="*/ 511432 w 516042"/>
                <a:gd name="connsiteY673" fmla="*/ 122731 h 294109"/>
                <a:gd name="connsiteX674" fmla="*/ 514135 w 516042"/>
                <a:gd name="connsiteY674" fmla="*/ 120187 h 294109"/>
                <a:gd name="connsiteX675" fmla="*/ 515248 w 516042"/>
                <a:gd name="connsiteY675" fmla="*/ 118280 h 294109"/>
                <a:gd name="connsiteX676" fmla="*/ 515884 w 516042"/>
                <a:gd name="connsiteY676" fmla="*/ 116213 h 294109"/>
                <a:gd name="connsiteX677" fmla="*/ 515884 w 516042"/>
                <a:gd name="connsiteY677" fmla="*/ 113987 h 294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516042" h="294109">
                  <a:moveTo>
                    <a:pt x="272330" y="225590"/>
                  </a:moveTo>
                  <a:lnTo>
                    <a:pt x="270740" y="224477"/>
                  </a:lnTo>
                  <a:lnTo>
                    <a:pt x="268514" y="221934"/>
                  </a:lnTo>
                  <a:lnTo>
                    <a:pt x="269150" y="224318"/>
                  </a:lnTo>
                  <a:lnTo>
                    <a:pt x="270104" y="226067"/>
                  </a:lnTo>
                  <a:lnTo>
                    <a:pt x="274078" y="227657"/>
                  </a:lnTo>
                  <a:lnTo>
                    <a:pt x="282981" y="229246"/>
                  </a:lnTo>
                  <a:lnTo>
                    <a:pt x="286956" y="229723"/>
                  </a:lnTo>
                  <a:lnTo>
                    <a:pt x="282981" y="227975"/>
                  </a:lnTo>
                  <a:lnTo>
                    <a:pt x="272330" y="225590"/>
                  </a:lnTo>
                  <a:close/>
                  <a:moveTo>
                    <a:pt x="516043" y="112557"/>
                  </a:moveTo>
                  <a:lnTo>
                    <a:pt x="514135" y="110172"/>
                  </a:lnTo>
                  <a:lnTo>
                    <a:pt x="514135" y="107787"/>
                  </a:lnTo>
                  <a:lnTo>
                    <a:pt x="515248" y="106038"/>
                  </a:lnTo>
                  <a:lnTo>
                    <a:pt x="514771" y="104767"/>
                  </a:lnTo>
                  <a:lnTo>
                    <a:pt x="513340" y="103972"/>
                  </a:lnTo>
                  <a:lnTo>
                    <a:pt x="511274" y="103972"/>
                  </a:lnTo>
                  <a:cubicBezTo>
                    <a:pt x="511274" y="103972"/>
                    <a:pt x="508889" y="105085"/>
                    <a:pt x="508889" y="105085"/>
                  </a:cubicBezTo>
                  <a:lnTo>
                    <a:pt x="506186" y="105085"/>
                  </a:lnTo>
                  <a:cubicBezTo>
                    <a:pt x="506186" y="105085"/>
                    <a:pt x="501735" y="102064"/>
                    <a:pt x="501735" y="102064"/>
                  </a:cubicBezTo>
                  <a:lnTo>
                    <a:pt x="496966" y="99202"/>
                  </a:lnTo>
                  <a:lnTo>
                    <a:pt x="494263" y="99202"/>
                  </a:lnTo>
                  <a:cubicBezTo>
                    <a:pt x="494263" y="99202"/>
                    <a:pt x="492355" y="98726"/>
                    <a:pt x="492355" y="98726"/>
                  </a:cubicBezTo>
                  <a:lnTo>
                    <a:pt x="490765" y="97295"/>
                  </a:lnTo>
                  <a:lnTo>
                    <a:pt x="489812" y="95387"/>
                  </a:lnTo>
                  <a:lnTo>
                    <a:pt x="488699" y="94592"/>
                  </a:lnTo>
                  <a:lnTo>
                    <a:pt x="486950" y="95069"/>
                  </a:lnTo>
                  <a:lnTo>
                    <a:pt x="484406" y="95864"/>
                  </a:lnTo>
                  <a:lnTo>
                    <a:pt x="481227" y="95864"/>
                  </a:lnTo>
                  <a:cubicBezTo>
                    <a:pt x="481227" y="95864"/>
                    <a:pt x="477093" y="93479"/>
                    <a:pt x="477093" y="93479"/>
                  </a:cubicBezTo>
                  <a:lnTo>
                    <a:pt x="473437" y="90935"/>
                  </a:lnTo>
                  <a:lnTo>
                    <a:pt x="470734" y="90935"/>
                  </a:lnTo>
                  <a:cubicBezTo>
                    <a:pt x="470734" y="90935"/>
                    <a:pt x="467873" y="90459"/>
                    <a:pt x="467873" y="90459"/>
                  </a:cubicBezTo>
                  <a:lnTo>
                    <a:pt x="462308" y="87120"/>
                  </a:lnTo>
                  <a:lnTo>
                    <a:pt x="460878" y="87120"/>
                  </a:lnTo>
                  <a:cubicBezTo>
                    <a:pt x="460878" y="87120"/>
                    <a:pt x="459924" y="88074"/>
                    <a:pt x="459924" y="88074"/>
                  </a:cubicBezTo>
                  <a:lnTo>
                    <a:pt x="459447" y="90777"/>
                  </a:lnTo>
                  <a:lnTo>
                    <a:pt x="458970" y="91412"/>
                  </a:lnTo>
                  <a:lnTo>
                    <a:pt x="458016" y="91889"/>
                  </a:lnTo>
                  <a:lnTo>
                    <a:pt x="456108" y="92207"/>
                  </a:lnTo>
                  <a:lnTo>
                    <a:pt x="453406" y="90617"/>
                  </a:lnTo>
                  <a:lnTo>
                    <a:pt x="446410" y="85212"/>
                  </a:lnTo>
                  <a:lnTo>
                    <a:pt x="443549" y="81238"/>
                  </a:lnTo>
                  <a:lnTo>
                    <a:pt x="442913" y="78376"/>
                  </a:lnTo>
                  <a:lnTo>
                    <a:pt x="440528" y="76468"/>
                  </a:lnTo>
                  <a:lnTo>
                    <a:pt x="438303" y="73766"/>
                  </a:lnTo>
                  <a:lnTo>
                    <a:pt x="436077" y="73766"/>
                  </a:lnTo>
                  <a:cubicBezTo>
                    <a:pt x="436077" y="73766"/>
                    <a:pt x="433533" y="74402"/>
                    <a:pt x="433533" y="74402"/>
                  </a:cubicBezTo>
                  <a:lnTo>
                    <a:pt x="431149" y="75673"/>
                  </a:lnTo>
                  <a:lnTo>
                    <a:pt x="430036" y="75992"/>
                  </a:lnTo>
                  <a:lnTo>
                    <a:pt x="425902" y="76468"/>
                  </a:lnTo>
                  <a:lnTo>
                    <a:pt x="419384" y="78217"/>
                  </a:lnTo>
                  <a:lnTo>
                    <a:pt x="417636" y="79966"/>
                  </a:lnTo>
                  <a:lnTo>
                    <a:pt x="415410" y="81397"/>
                  </a:lnTo>
                  <a:lnTo>
                    <a:pt x="413661" y="80443"/>
                  </a:lnTo>
                  <a:lnTo>
                    <a:pt x="411912" y="78694"/>
                  </a:lnTo>
                  <a:lnTo>
                    <a:pt x="408097" y="78058"/>
                  </a:lnTo>
                  <a:lnTo>
                    <a:pt x="406348" y="78694"/>
                  </a:lnTo>
                  <a:lnTo>
                    <a:pt x="404599" y="77581"/>
                  </a:lnTo>
                  <a:lnTo>
                    <a:pt x="403010" y="75515"/>
                  </a:lnTo>
                  <a:lnTo>
                    <a:pt x="400943" y="73925"/>
                  </a:lnTo>
                  <a:lnTo>
                    <a:pt x="397763" y="73448"/>
                  </a:lnTo>
                  <a:lnTo>
                    <a:pt x="394425" y="72812"/>
                  </a:lnTo>
                  <a:lnTo>
                    <a:pt x="391722" y="73925"/>
                  </a:lnTo>
                  <a:lnTo>
                    <a:pt x="388225" y="76150"/>
                  </a:lnTo>
                  <a:lnTo>
                    <a:pt x="385840" y="75356"/>
                  </a:lnTo>
                  <a:lnTo>
                    <a:pt x="384568" y="72653"/>
                  </a:lnTo>
                  <a:lnTo>
                    <a:pt x="382978" y="71858"/>
                  </a:lnTo>
                  <a:lnTo>
                    <a:pt x="380753" y="68838"/>
                  </a:lnTo>
                  <a:lnTo>
                    <a:pt x="380117" y="66135"/>
                  </a:lnTo>
                  <a:lnTo>
                    <a:pt x="380753" y="65022"/>
                  </a:lnTo>
                  <a:lnTo>
                    <a:pt x="381547" y="63591"/>
                  </a:lnTo>
                  <a:lnTo>
                    <a:pt x="381547" y="61842"/>
                  </a:lnTo>
                  <a:lnTo>
                    <a:pt x="380911" y="60412"/>
                  </a:lnTo>
                  <a:lnTo>
                    <a:pt x="379958" y="59299"/>
                  </a:lnTo>
                  <a:lnTo>
                    <a:pt x="378845" y="55324"/>
                  </a:lnTo>
                  <a:lnTo>
                    <a:pt x="377891" y="53576"/>
                  </a:lnTo>
                  <a:lnTo>
                    <a:pt x="377891" y="52145"/>
                  </a:lnTo>
                  <a:cubicBezTo>
                    <a:pt x="377891" y="52145"/>
                    <a:pt x="378527" y="50873"/>
                    <a:pt x="378527" y="50873"/>
                  </a:cubicBezTo>
                  <a:lnTo>
                    <a:pt x="377891" y="50078"/>
                  </a:lnTo>
                  <a:lnTo>
                    <a:pt x="376619" y="50078"/>
                  </a:lnTo>
                  <a:cubicBezTo>
                    <a:pt x="376619" y="50078"/>
                    <a:pt x="374552" y="50078"/>
                    <a:pt x="374552" y="50078"/>
                  </a:cubicBezTo>
                  <a:lnTo>
                    <a:pt x="373440" y="49442"/>
                  </a:lnTo>
                  <a:lnTo>
                    <a:pt x="372168" y="47217"/>
                  </a:lnTo>
                  <a:lnTo>
                    <a:pt x="371532" y="44991"/>
                  </a:lnTo>
                  <a:lnTo>
                    <a:pt x="370737" y="44196"/>
                  </a:lnTo>
                  <a:lnTo>
                    <a:pt x="368670" y="44196"/>
                  </a:lnTo>
                  <a:cubicBezTo>
                    <a:pt x="368670" y="44196"/>
                    <a:pt x="365173" y="44673"/>
                    <a:pt x="365173" y="44673"/>
                  </a:cubicBezTo>
                  <a:lnTo>
                    <a:pt x="361993" y="45468"/>
                  </a:lnTo>
                  <a:lnTo>
                    <a:pt x="360562" y="45468"/>
                  </a:lnTo>
                  <a:cubicBezTo>
                    <a:pt x="360562" y="45468"/>
                    <a:pt x="357860" y="44196"/>
                    <a:pt x="357860" y="44196"/>
                  </a:cubicBezTo>
                  <a:lnTo>
                    <a:pt x="354203" y="42924"/>
                  </a:lnTo>
                  <a:lnTo>
                    <a:pt x="346890" y="42606"/>
                  </a:lnTo>
                  <a:lnTo>
                    <a:pt x="346254" y="42129"/>
                  </a:lnTo>
                  <a:lnTo>
                    <a:pt x="346731" y="41334"/>
                  </a:lnTo>
                  <a:lnTo>
                    <a:pt x="348162" y="40063"/>
                  </a:lnTo>
                  <a:lnTo>
                    <a:pt x="348162" y="38950"/>
                  </a:lnTo>
                  <a:cubicBezTo>
                    <a:pt x="348162" y="38950"/>
                    <a:pt x="346731" y="37996"/>
                    <a:pt x="346731" y="37996"/>
                  </a:cubicBezTo>
                  <a:lnTo>
                    <a:pt x="346095" y="35770"/>
                  </a:lnTo>
                  <a:lnTo>
                    <a:pt x="346095" y="33385"/>
                  </a:lnTo>
                  <a:cubicBezTo>
                    <a:pt x="346095" y="33385"/>
                    <a:pt x="345936" y="30683"/>
                    <a:pt x="345936" y="30683"/>
                  </a:cubicBezTo>
                  <a:lnTo>
                    <a:pt x="344347" y="28616"/>
                  </a:lnTo>
                  <a:lnTo>
                    <a:pt x="343393" y="27185"/>
                  </a:lnTo>
                  <a:lnTo>
                    <a:pt x="343393" y="25914"/>
                  </a:lnTo>
                  <a:cubicBezTo>
                    <a:pt x="343393" y="25914"/>
                    <a:pt x="346890" y="25437"/>
                    <a:pt x="346890" y="25437"/>
                  </a:cubicBezTo>
                  <a:lnTo>
                    <a:pt x="350865" y="24483"/>
                  </a:lnTo>
                  <a:lnTo>
                    <a:pt x="351501" y="23529"/>
                  </a:lnTo>
                  <a:lnTo>
                    <a:pt x="351501" y="22098"/>
                  </a:lnTo>
                  <a:cubicBezTo>
                    <a:pt x="351501" y="22098"/>
                    <a:pt x="343234" y="14467"/>
                    <a:pt x="343234" y="14467"/>
                  </a:cubicBezTo>
                  <a:lnTo>
                    <a:pt x="340372" y="7631"/>
                  </a:lnTo>
                  <a:lnTo>
                    <a:pt x="337670" y="3974"/>
                  </a:lnTo>
                  <a:lnTo>
                    <a:pt x="334649" y="1431"/>
                  </a:lnTo>
                  <a:lnTo>
                    <a:pt x="332264" y="318"/>
                  </a:lnTo>
                  <a:lnTo>
                    <a:pt x="328767" y="795"/>
                  </a:lnTo>
                  <a:lnTo>
                    <a:pt x="324156" y="795"/>
                  </a:lnTo>
                  <a:cubicBezTo>
                    <a:pt x="324156" y="795"/>
                    <a:pt x="319387" y="0"/>
                    <a:pt x="319387" y="0"/>
                  </a:cubicBezTo>
                  <a:lnTo>
                    <a:pt x="315413" y="477"/>
                  </a:lnTo>
                  <a:lnTo>
                    <a:pt x="308259" y="3656"/>
                  </a:lnTo>
                  <a:lnTo>
                    <a:pt x="305556" y="3656"/>
                  </a:lnTo>
                  <a:cubicBezTo>
                    <a:pt x="305556" y="3656"/>
                    <a:pt x="300946" y="2703"/>
                    <a:pt x="300946" y="2703"/>
                  </a:cubicBezTo>
                  <a:lnTo>
                    <a:pt x="296971" y="1590"/>
                  </a:lnTo>
                  <a:lnTo>
                    <a:pt x="294904" y="1590"/>
                  </a:lnTo>
                  <a:cubicBezTo>
                    <a:pt x="294904" y="1590"/>
                    <a:pt x="293633" y="2067"/>
                    <a:pt x="293633" y="2067"/>
                  </a:cubicBezTo>
                  <a:lnTo>
                    <a:pt x="292838" y="2862"/>
                  </a:lnTo>
                  <a:lnTo>
                    <a:pt x="290612" y="8903"/>
                  </a:lnTo>
                  <a:lnTo>
                    <a:pt x="288704" y="10175"/>
                  </a:lnTo>
                  <a:lnTo>
                    <a:pt x="286002" y="11446"/>
                  </a:lnTo>
                  <a:lnTo>
                    <a:pt x="283617" y="11446"/>
                  </a:lnTo>
                  <a:cubicBezTo>
                    <a:pt x="283617" y="11446"/>
                    <a:pt x="281709" y="11446"/>
                    <a:pt x="281709" y="11446"/>
                  </a:cubicBezTo>
                  <a:lnTo>
                    <a:pt x="278848" y="10493"/>
                  </a:lnTo>
                  <a:lnTo>
                    <a:pt x="276145" y="9380"/>
                  </a:lnTo>
                  <a:lnTo>
                    <a:pt x="275668" y="9380"/>
                  </a:lnTo>
                  <a:cubicBezTo>
                    <a:pt x="275668" y="9380"/>
                    <a:pt x="270263" y="9062"/>
                    <a:pt x="270263" y="9062"/>
                  </a:cubicBezTo>
                  <a:lnTo>
                    <a:pt x="263745" y="9062"/>
                  </a:lnTo>
                  <a:cubicBezTo>
                    <a:pt x="263745" y="9062"/>
                    <a:pt x="260088" y="11288"/>
                    <a:pt x="260088" y="11288"/>
                  </a:cubicBezTo>
                  <a:lnTo>
                    <a:pt x="258657" y="10811"/>
                  </a:lnTo>
                  <a:lnTo>
                    <a:pt x="256114" y="10333"/>
                  </a:lnTo>
                  <a:lnTo>
                    <a:pt x="253252" y="11446"/>
                  </a:lnTo>
                  <a:lnTo>
                    <a:pt x="249437" y="14944"/>
                  </a:lnTo>
                  <a:lnTo>
                    <a:pt x="246893" y="17170"/>
                  </a:lnTo>
                  <a:lnTo>
                    <a:pt x="244349" y="20349"/>
                  </a:lnTo>
                  <a:lnTo>
                    <a:pt x="243554" y="22098"/>
                  </a:lnTo>
                  <a:lnTo>
                    <a:pt x="241965" y="25277"/>
                  </a:lnTo>
                  <a:lnTo>
                    <a:pt x="240534" y="28775"/>
                  </a:lnTo>
                  <a:lnTo>
                    <a:pt x="241329" y="31319"/>
                  </a:lnTo>
                  <a:lnTo>
                    <a:pt x="242601" y="33544"/>
                  </a:lnTo>
                  <a:lnTo>
                    <a:pt x="242918" y="36088"/>
                  </a:lnTo>
                  <a:lnTo>
                    <a:pt x="243554" y="37996"/>
                  </a:lnTo>
                  <a:lnTo>
                    <a:pt x="241965" y="39427"/>
                  </a:lnTo>
                  <a:lnTo>
                    <a:pt x="241011" y="41493"/>
                  </a:lnTo>
                  <a:lnTo>
                    <a:pt x="238308" y="41175"/>
                  </a:lnTo>
                  <a:lnTo>
                    <a:pt x="234970" y="39268"/>
                  </a:lnTo>
                  <a:lnTo>
                    <a:pt x="234334" y="36406"/>
                  </a:lnTo>
                  <a:lnTo>
                    <a:pt x="231790" y="34498"/>
                  </a:lnTo>
                  <a:lnTo>
                    <a:pt x="230041" y="33544"/>
                  </a:lnTo>
                  <a:lnTo>
                    <a:pt x="227180" y="33544"/>
                  </a:lnTo>
                  <a:cubicBezTo>
                    <a:pt x="227180" y="33544"/>
                    <a:pt x="222728" y="34339"/>
                    <a:pt x="222728" y="34339"/>
                  </a:cubicBezTo>
                  <a:lnTo>
                    <a:pt x="216846" y="34975"/>
                  </a:lnTo>
                  <a:lnTo>
                    <a:pt x="212395" y="34975"/>
                  </a:lnTo>
                  <a:cubicBezTo>
                    <a:pt x="212395" y="34975"/>
                    <a:pt x="210010" y="36088"/>
                    <a:pt x="210010" y="36088"/>
                  </a:cubicBezTo>
                  <a:lnTo>
                    <a:pt x="206513" y="37042"/>
                  </a:lnTo>
                  <a:lnTo>
                    <a:pt x="205082" y="35929"/>
                  </a:lnTo>
                  <a:lnTo>
                    <a:pt x="203174" y="32749"/>
                  </a:lnTo>
                  <a:lnTo>
                    <a:pt x="201584" y="29570"/>
                  </a:lnTo>
                  <a:lnTo>
                    <a:pt x="200471" y="28139"/>
                  </a:lnTo>
                  <a:lnTo>
                    <a:pt x="199518" y="27821"/>
                  </a:lnTo>
                  <a:lnTo>
                    <a:pt x="198405" y="27821"/>
                  </a:lnTo>
                  <a:cubicBezTo>
                    <a:pt x="198405" y="27821"/>
                    <a:pt x="196974" y="28934"/>
                    <a:pt x="196974" y="28934"/>
                  </a:cubicBezTo>
                  <a:lnTo>
                    <a:pt x="196020" y="30047"/>
                  </a:lnTo>
                  <a:lnTo>
                    <a:pt x="194589" y="30365"/>
                  </a:lnTo>
                  <a:lnTo>
                    <a:pt x="192364" y="31160"/>
                  </a:lnTo>
                  <a:lnTo>
                    <a:pt x="190774" y="32273"/>
                  </a:lnTo>
                  <a:lnTo>
                    <a:pt x="189025" y="35134"/>
                  </a:lnTo>
                  <a:lnTo>
                    <a:pt x="187912" y="35134"/>
                  </a:lnTo>
                  <a:cubicBezTo>
                    <a:pt x="187912" y="35134"/>
                    <a:pt x="186640" y="34180"/>
                    <a:pt x="186640" y="34180"/>
                  </a:cubicBezTo>
                  <a:lnTo>
                    <a:pt x="185209" y="30842"/>
                  </a:lnTo>
                  <a:lnTo>
                    <a:pt x="183302" y="30047"/>
                  </a:lnTo>
                  <a:lnTo>
                    <a:pt x="180281" y="30047"/>
                  </a:lnTo>
                  <a:cubicBezTo>
                    <a:pt x="180281" y="30047"/>
                    <a:pt x="176466" y="29252"/>
                    <a:pt x="176466" y="29252"/>
                  </a:cubicBezTo>
                  <a:lnTo>
                    <a:pt x="173445" y="28298"/>
                  </a:lnTo>
                  <a:lnTo>
                    <a:pt x="172332" y="28298"/>
                  </a:lnTo>
                  <a:cubicBezTo>
                    <a:pt x="172332" y="28298"/>
                    <a:pt x="170425" y="29888"/>
                    <a:pt x="170425" y="29888"/>
                  </a:cubicBezTo>
                  <a:lnTo>
                    <a:pt x="168358" y="29888"/>
                  </a:lnTo>
                  <a:cubicBezTo>
                    <a:pt x="168358" y="29888"/>
                    <a:pt x="164065" y="28775"/>
                    <a:pt x="164065" y="28775"/>
                  </a:cubicBezTo>
                  <a:lnTo>
                    <a:pt x="163271" y="29411"/>
                  </a:lnTo>
                  <a:lnTo>
                    <a:pt x="162158" y="31319"/>
                  </a:lnTo>
                  <a:lnTo>
                    <a:pt x="160727" y="33067"/>
                  </a:lnTo>
                  <a:lnTo>
                    <a:pt x="159614" y="33067"/>
                  </a:lnTo>
                  <a:cubicBezTo>
                    <a:pt x="159614" y="33067"/>
                    <a:pt x="158978" y="32749"/>
                    <a:pt x="158978" y="32749"/>
                  </a:cubicBezTo>
                  <a:lnTo>
                    <a:pt x="159296" y="29570"/>
                  </a:lnTo>
                  <a:lnTo>
                    <a:pt x="156752" y="28457"/>
                  </a:lnTo>
                  <a:lnTo>
                    <a:pt x="152460" y="28457"/>
                  </a:lnTo>
                  <a:cubicBezTo>
                    <a:pt x="152460" y="28457"/>
                    <a:pt x="149439" y="28775"/>
                    <a:pt x="149439" y="28775"/>
                  </a:cubicBezTo>
                  <a:lnTo>
                    <a:pt x="148009" y="28775"/>
                  </a:lnTo>
                  <a:cubicBezTo>
                    <a:pt x="148009" y="28775"/>
                    <a:pt x="147214" y="27980"/>
                    <a:pt x="147214" y="27980"/>
                  </a:cubicBezTo>
                  <a:lnTo>
                    <a:pt x="143557" y="22734"/>
                  </a:lnTo>
                  <a:lnTo>
                    <a:pt x="141650" y="22416"/>
                  </a:lnTo>
                  <a:lnTo>
                    <a:pt x="138152" y="22734"/>
                  </a:lnTo>
                  <a:lnTo>
                    <a:pt x="133065" y="22098"/>
                  </a:lnTo>
                  <a:lnTo>
                    <a:pt x="127182" y="20826"/>
                  </a:lnTo>
                  <a:lnTo>
                    <a:pt x="124003" y="20349"/>
                  </a:lnTo>
                  <a:lnTo>
                    <a:pt x="122254" y="19236"/>
                  </a:lnTo>
                  <a:lnTo>
                    <a:pt x="118598" y="18760"/>
                  </a:lnTo>
                  <a:lnTo>
                    <a:pt x="108741" y="16534"/>
                  </a:lnTo>
                  <a:lnTo>
                    <a:pt x="104767" y="16216"/>
                  </a:lnTo>
                  <a:lnTo>
                    <a:pt x="98884" y="16216"/>
                  </a:lnTo>
                  <a:cubicBezTo>
                    <a:pt x="98884" y="16216"/>
                    <a:pt x="89823" y="15739"/>
                    <a:pt x="89823" y="15739"/>
                  </a:cubicBezTo>
                  <a:lnTo>
                    <a:pt x="84099" y="16057"/>
                  </a:lnTo>
                  <a:lnTo>
                    <a:pt x="81397" y="16852"/>
                  </a:lnTo>
                  <a:lnTo>
                    <a:pt x="78376" y="17329"/>
                  </a:lnTo>
                  <a:lnTo>
                    <a:pt x="73130" y="17805"/>
                  </a:lnTo>
                  <a:lnTo>
                    <a:pt x="71063" y="17805"/>
                  </a:lnTo>
                  <a:cubicBezTo>
                    <a:pt x="71063" y="17805"/>
                    <a:pt x="67725" y="17965"/>
                    <a:pt x="67725" y="17965"/>
                  </a:cubicBezTo>
                  <a:lnTo>
                    <a:pt x="63909" y="18600"/>
                  </a:lnTo>
                  <a:lnTo>
                    <a:pt x="62796" y="19713"/>
                  </a:lnTo>
                  <a:lnTo>
                    <a:pt x="61525" y="22098"/>
                  </a:lnTo>
                  <a:lnTo>
                    <a:pt x="57073" y="26231"/>
                  </a:lnTo>
                  <a:lnTo>
                    <a:pt x="52781" y="29093"/>
                  </a:lnTo>
                  <a:lnTo>
                    <a:pt x="51986" y="29093"/>
                  </a:lnTo>
                  <a:cubicBezTo>
                    <a:pt x="51986" y="29093"/>
                    <a:pt x="49442" y="27821"/>
                    <a:pt x="49442" y="27821"/>
                  </a:cubicBezTo>
                  <a:lnTo>
                    <a:pt x="47376" y="27344"/>
                  </a:lnTo>
                  <a:lnTo>
                    <a:pt x="44991" y="27344"/>
                  </a:lnTo>
                  <a:cubicBezTo>
                    <a:pt x="44991" y="27344"/>
                    <a:pt x="43242" y="27662"/>
                    <a:pt x="43242" y="27662"/>
                  </a:cubicBezTo>
                  <a:lnTo>
                    <a:pt x="42129" y="28298"/>
                  </a:lnTo>
                  <a:lnTo>
                    <a:pt x="42129" y="31478"/>
                  </a:lnTo>
                  <a:cubicBezTo>
                    <a:pt x="42129" y="31478"/>
                    <a:pt x="42129" y="31796"/>
                    <a:pt x="42129" y="31796"/>
                  </a:cubicBezTo>
                  <a:lnTo>
                    <a:pt x="43719" y="34498"/>
                  </a:lnTo>
                  <a:lnTo>
                    <a:pt x="44355" y="36565"/>
                  </a:lnTo>
                  <a:lnTo>
                    <a:pt x="43719" y="38155"/>
                  </a:lnTo>
                  <a:lnTo>
                    <a:pt x="43719" y="39745"/>
                  </a:lnTo>
                  <a:cubicBezTo>
                    <a:pt x="43719" y="39745"/>
                    <a:pt x="45309" y="41493"/>
                    <a:pt x="45309" y="41493"/>
                  </a:cubicBezTo>
                  <a:lnTo>
                    <a:pt x="49601" y="46740"/>
                  </a:lnTo>
                  <a:lnTo>
                    <a:pt x="51668" y="51827"/>
                  </a:lnTo>
                  <a:lnTo>
                    <a:pt x="53099" y="53735"/>
                  </a:lnTo>
                  <a:lnTo>
                    <a:pt x="56278" y="56278"/>
                  </a:lnTo>
                  <a:lnTo>
                    <a:pt x="56596" y="57391"/>
                  </a:lnTo>
                  <a:lnTo>
                    <a:pt x="55324" y="58345"/>
                  </a:lnTo>
                  <a:lnTo>
                    <a:pt x="54371" y="58345"/>
                  </a:lnTo>
                  <a:cubicBezTo>
                    <a:pt x="54371" y="58345"/>
                    <a:pt x="53576" y="58663"/>
                    <a:pt x="53576" y="58663"/>
                  </a:cubicBezTo>
                  <a:lnTo>
                    <a:pt x="53099" y="59617"/>
                  </a:lnTo>
                  <a:lnTo>
                    <a:pt x="53894" y="60571"/>
                  </a:lnTo>
                  <a:lnTo>
                    <a:pt x="55006" y="62001"/>
                  </a:lnTo>
                  <a:lnTo>
                    <a:pt x="56437" y="65976"/>
                  </a:lnTo>
                  <a:lnTo>
                    <a:pt x="56437" y="69314"/>
                  </a:lnTo>
                  <a:cubicBezTo>
                    <a:pt x="56437" y="69314"/>
                    <a:pt x="55165" y="70109"/>
                    <a:pt x="55165" y="70109"/>
                  </a:cubicBezTo>
                  <a:lnTo>
                    <a:pt x="53735" y="72017"/>
                  </a:lnTo>
                  <a:lnTo>
                    <a:pt x="52781" y="73766"/>
                  </a:lnTo>
                  <a:lnTo>
                    <a:pt x="45309" y="75038"/>
                  </a:lnTo>
                  <a:lnTo>
                    <a:pt x="43560" y="76945"/>
                  </a:lnTo>
                  <a:lnTo>
                    <a:pt x="39427" y="80602"/>
                  </a:lnTo>
                  <a:lnTo>
                    <a:pt x="36565" y="82669"/>
                  </a:lnTo>
                  <a:lnTo>
                    <a:pt x="32432" y="86484"/>
                  </a:lnTo>
                  <a:lnTo>
                    <a:pt x="25914" y="93002"/>
                  </a:lnTo>
                  <a:lnTo>
                    <a:pt x="23529" y="95705"/>
                  </a:lnTo>
                  <a:lnTo>
                    <a:pt x="21780" y="97931"/>
                  </a:lnTo>
                  <a:lnTo>
                    <a:pt x="16534" y="103972"/>
                  </a:lnTo>
                  <a:lnTo>
                    <a:pt x="14944" y="106515"/>
                  </a:lnTo>
                  <a:lnTo>
                    <a:pt x="15262" y="108582"/>
                  </a:lnTo>
                  <a:lnTo>
                    <a:pt x="17011" y="113351"/>
                  </a:lnTo>
                  <a:lnTo>
                    <a:pt x="17329" y="115577"/>
                  </a:lnTo>
                  <a:lnTo>
                    <a:pt x="17011" y="117644"/>
                  </a:lnTo>
                  <a:lnTo>
                    <a:pt x="16375" y="119392"/>
                  </a:lnTo>
                  <a:lnTo>
                    <a:pt x="16375" y="120187"/>
                  </a:lnTo>
                  <a:cubicBezTo>
                    <a:pt x="16375" y="120187"/>
                    <a:pt x="17965" y="121459"/>
                    <a:pt x="17965" y="121459"/>
                  </a:cubicBezTo>
                  <a:lnTo>
                    <a:pt x="20508" y="123526"/>
                  </a:lnTo>
                  <a:lnTo>
                    <a:pt x="20508" y="124162"/>
                  </a:lnTo>
                  <a:cubicBezTo>
                    <a:pt x="20508" y="124162"/>
                    <a:pt x="20349" y="125116"/>
                    <a:pt x="20349" y="125116"/>
                  </a:cubicBezTo>
                  <a:lnTo>
                    <a:pt x="19554" y="125752"/>
                  </a:lnTo>
                  <a:lnTo>
                    <a:pt x="16375" y="125116"/>
                  </a:lnTo>
                  <a:lnTo>
                    <a:pt x="12877" y="123685"/>
                  </a:lnTo>
                  <a:lnTo>
                    <a:pt x="11764" y="123685"/>
                  </a:lnTo>
                  <a:cubicBezTo>
                    <a:pt x="11764" y="123685"/>
                    <a:pt x="11287" y="125434"/>
                    <a:pt x="11287" y="125434"/>
                  </a:cubicBezTo>
                  <a:lnTo>
                    <a:pt x="10175" y="127182"/>
                  </a:lnTo>
                  <a:lnTo>
                    <a:pt x="8744" y="129090"/>
                  </a:lnTo>
                  <a:lnTo>
                    <a:pt x="7472" y="131316"/>
                  </a:lnTo>
                  <a:lnTo>
                    <a:pt x="5882" y="136085"/>
                  </a:lnTo>
                  <a:lnTo>
                    <a:pt x="4769" y="138311"/>
                  </a:lnTo>
                  <a:lnTo>
                    <a:pt x="318" y="142603"/>
                  </a:lnTo>
                  <a:lnTo>
                    <a:pt x="0" y="148645"/>
                  </a:lnTo>
                  <a:lnTo>
                    <a:pt x="2703" y="148327"/>
                  </a:lnTo>
                  <a:lnTo>
                    <a:pt x="2703" y="148327"/>
                  </a:lnTo>
                  <a:cubicBezTo>
                    <a:pt x="2703" y="148327"/>
                    <a:pt x="3339" y="148485"/>
                    <a:pt x="3339" y="148485"/>
                  </a:cubicBezTo>
                  <a:lnTo>
                    <a:pt x="3816" y="150234"/>
                  </a:lnTo>
                  <a:lnTo>
                    <a:pt x="3816" y="150234"/>
                  </a:lnTo>
                  <a:cubicBezTo>
                    <a:pt x="3816" y="150234"/>
                    <a:pt x="4451" y="151506"/>
                    <a:pt x="4451" y="151506"/>
                  </a:cubicBezTo>
                  <a:lnTo>
                    <a:pt x="5087" y="152937"/>
                  </a:lnTo>
                  <a:lnTo>
                    <a:pt x="6041" y="154050"/>
                  </a:lnTo>
                  <a:lnTo>
                    <a:pt x="8108" y="154527"/>
                  </a:lnTo>
                  <a:lnTo>
                    <a:pt x="10811" y="155957"/>
                  </a:lnTo>
                  <a:lnTo>
                    <a:pt x="12559" y="158501"/>
                  </a:lnTo>
                  <a:lnTo>
                    <a:pt x="15262" y="159614"/>
                  </a:lnTo>
                  <a:lnTo>
                    <a:pt x="15421" y="159614"/>
                  </a:lnTo>
                  <a:cubicBezTo>
                    <a:pt x="15421" y="159614"/>
                    <a:pt x="15898" y="159614"/>
                    <a:pt x="15898" y="159614"/>
                  </a:cubicBezTo>
                  <a:lnTo>
                    <a:pt x="17806" y="159614"/>
                  </a:lnTo>
                  <a:cubicBezTo>
                    <a:pt x="17806" y="159614"/>
                    <a:pt x="18123" y="160091"/>
                    <a:pt x="18123" y="160091"/>
                  </a:cubicBezTo>
                  <a:lnTo>
                    <a:pt x="19713" y="161363"/>
                  </a:lnTo>
                  <a:lnTo>
                    <a:pt x="20349" y="162476"/>
                  </a:lnTo>
                  <a:lnTo>
                    <a:pt x="20031" y="163588"/>
                  </a:lnTo>
                  <a:lnTo>
                    <a:pt x="20349" y="164860"/>
                  </a:lnTo>
                  <a:lnTo>
                    <a:pt x="20985" y="165337"/>
                  </a:lnTo>
                  <a:lnTo>
                    <a:pt x="22098" y="164701"/>
                  </a:lnTo>
                  <a:lnTo>
                    <a:pt x="26231" y="163111"/>
                  </a:lnTo>
                  <a:lnTo>
                    <a:pt x="27344" y="161522"/>
                  </a:lnTo>
                  <a:lnTo>
                    <a:pt x="28775" y="160091"/>
                  </a:lnTo>
                  <a:lnTo>
                    <a:pt x="30524" y="160091"/>
                  </a:lnTo>
                  <a:cubicBezTo>
                    <a:pt x="30524" y="160091"/>
                    <a:pt x="36406" y="163588"/>
                    <a:pt x="36406" y="163588"/>
                  </a:cubicBezTo>
                  <a:lnTo>
                    <a:pt x="42765" y="163588"/>
                  </a:lnTo>
                  <a:cubicBezTo>
                    <a:pt x="42765" y="163588"/>
                    <a:pt x="43878" y="163588"/>
                    <a:pt x="43878" y="163588"/>
                  </a:cubicBezTo>
                  <a:lnTo>
                    <a:pt x="44196" y="163588"/>
                  </a:lnTo>
                  <a:cubicBezTo>
                    <a:pt x="44196" y="163588"/>
                    <a:pt x="44991" y="163906"/>
                    <a:pt x="44991" y="163906"/>
                  </a:cubicBezTo>
                  <a:lnTo>
                    <a:pt x="53417" y="165655"/>
                  </a:lnTo>
                  <a:lnTo>
                    <a:pt x="54689" y="165655"/>
                  </a:lnTo>
                  <a:cubicBezTo>
                    <a:pt x="54689" y="165655"/>
                    <a:pt x="55006" y="165337"/>
                    <a:pt x="55006" y="165337"/>
                  </a:cubicBezTo>
                  <a:lnTo>
                    <a:pt x="58345" y="166768"/>
                  </a:lnTo>
                  <a:lnTo>
                    <a:pt x="61366" y="166768"/>
                  </a:lnTo>
                  <a:cubicBezTo>
                    <a:pt x="61366" y="166768"/>
                    <a:pt x="64227" y="165655"/>
                    <a:pt x="64227" y="165655"/>
                  </a:cubicBezTo>
                  <a:lnTo>
                    <a:pt x="67248" y="165337"/>
                  </a:lnTo>
                  <a:lnTo>
                    <a:pt x="69950" y="165973"/>
                  </a:lnTo>
                  <a:lnTo>
                    <a:pt x="72017" y="168040"/>
                  </a:lnTo>
                  <a:lnTo>
                    <a:pt x="77422" y="172332"/>
                  </a:lnTo>
                  <a:lnTo>
                    <a:pt x="79012" y="173922"/>
                  </a:lnTo>
                  <a:lnTo>
                    <a:pt x="81397" y="173922"/>
                  </a:lnTo>
                  <a:cubicBezTo>
                    <a:pt x="81397" y="173922"/>
                    <a:pt x="84099" y="172968"/>
                    <a:pt x="84099" y="172968"/>
                  </a:cubicBezTo>
                  <a:lnTo>
                    <a:pt x="86802" y="170107"/>
                  </a:lnTo>
                  <a:lnTo>
                    <a:pt x="95228" y="166927"/>
                  </a:lnTo>
                  <a:lnTo>
                    <a:pt x="101746" y="166132"/>
                  </a:lnTo>
                  <a:lnTo>
                    <a:pt x="108105" y="164860"/>
                  </a:lnTo>
                  <a:lnTo>
                    <a:pt x="115418" y="163906"/>
                  </a:lnTo>
                  <a:lnTo>
                    <a:pt x="117485" y="161204"/>
                  </a:lnTo>
                  <a:lnTo>
                    <a:pt x="118598" y="159455"/>
                  </a:lnTo>
                  <a:lnTo>
                    <a:pt x="119393" y="156117"/>
                  </a:lnTo>
                  <a:lnTo>
                    <a:pt x="123367" y="155163"/>
                  </a:lnTo>
                  <a:lnTo>
                    <a:pt x="127024" y="154527"/>
                  </a:lnTo>
                  <a:lnTo>
                    <a:pt x="128295" y="154050"/>
                  </a:lnTo>
                  <a:lnTo>
                    <a:pt x="128931" y="152778"/>
                  </a:lnTo>
                  <a:lnTo>
                    <a:pt x="134813" y="149439"/>
                  </a:lnTo>
                  <a:lnTo>
                    <a:pt x="136403" y="150075"/>
                  </a:lnTo>
                  <a:lnTo>
                    <a:pt x="139424" y="150075"/>
                  </a:lnTo>
                  <a:cubicBezTo>
                    <a:pt x="139424" y="150075"/>
                    <a:pt x="145783" y="150075"/>
                    <a:pt x="145783" y="150075"/>
                  </a:cubicBezTo>
                  <a:lnTo>
                    <a:pt x="148963" y="147850"/>
                  </a:lnTo>
                  <a:lnTo>
                    <a:pt x="150870" y="148485"/>
                  </a:lnTo>
                  <a:lnTo>
                    <a:pt x="152460" y="147532"/>
                  </a:lnTo>
                  <a:lnTo>
                    <a:pt x="155004" y="146260"/>
                  </a:lnTo>
                  <a:lnTo>
                    <a:pt x="155322" y="146578"/>
                  </a:lnTo>
                  <a:lnTo>
                    <a:pt x="155640" y="146578"/>
                  </a:lnTo>
                  <a:cubicBezTo>
                    <a:pt x="155640" y="146578"/>
                    <a:pt x="159614" y="147373"/>
                    <a:pt x="159614" y="147373"/>
                  </a:cubicBezTo>
                  <a:lnTo>
                    <a:pt x="162635" y="148645"/>
                  </a:lnTo>
                  <a:lnTo>
                    <a:pt x="164701" y="150552"/>
                  </a:lnTo>
                  <a:lnTo>
                    <a:pt x="166768" y="151665"/>
                  </a:lnTo>
                  <a:lnTo>
                    <a:pt x="168994" y="152142"/>
                  </a:lnTo>
                  <a:lnTo>
                    <a:pt x="170266" y="153096"/>
                  </a:lnTo>
                  <a:lnTo>
                    <a:pt x="170584" y="154527"/>
                  </a:lnTo>
                  <a:lnTo>
                    <a:pt x="172650" y="155163"/>
                  </a:lnTo>
                  <a:lnTo>
                    <a:pt x="176466" y="155163"/>
                  </a:lnTo>
                  <a:cubicBezTo>
                    <a:pt x="176466" y="155163"/>
                    <a:pt x="178056" y="156117"/>
                    <a:pt x="178056" y="156117"/>
                  </a:cubicBezTo>
                  <a:lnTo>
                    <a:pt x="177420" y="158024"/>
                  </a:lnTo>
                  <a:lnTo>
                    <a:pt x="177738" y="158660"/>
                  </a:lnTo>
                  <a:lnTo>
                    <a:pt x="179009" y="158024"/>
                  </a:lnTo>
                  <a:lnTo>
                    <a:pt x="179963" y="158660"/>
                  </a:lnTo>
                  <a:lnTo>
                    <a:pt x="180440" y="160091"/>
                  </a:lnTo>
                  <a:lnTo>
                    <a:pt x="181076" y="160727"/>
                  </a:lnTo>
                  <a:lnTo>
                    <a:pt x="182984" y="158501"/>
                  </a:lnTo>
                  <a:lnTo>
                    <a:pt x="185050" y="158501"/>
                  </a:lnTo>
                  <a:cubicBezTo>
                    <a:pt x="185050" y="158501"/>
                    <a:pt x="189979" y="159614"/>
                    <a:pt x="189979" y="159614"/>
                  </a:cubicBezTo>
                  <a:lnTo>
                    <a:pt x="192681" y="164224"/>
                  </a:lnTo>
                  <a:lnTo>
                    <a:pt x="194271" y="165814"/>
                  </a:lnTo>
                  <a:lnTo>
                    <a:pt x="195702" y="166450"/>
                  </a:lnTo>
                  <a:lnTo>
                    <a:pt x="197451" y="165814"/>
                  </a:lnTo>
                  <a:lnTo>
                    <a:pt x="199041" y="165019"/>
                  </a:lnTo>
                  <a:lnTo>
                    <a:pt x="199994" y="165496"/>
                  </a:lnTo>
                  <a:lnTo>
                    <a:pt x="202061" y="168517"/>
                  </a:lnTo>
                  <a:lnTo>
                    <a:pt x="202538" y="172491"/>
                  </a:lnTo>
                  <a:lnTo>
                    <a:pt x="202538" y="174081"/>
                  </a:lnTo>
                  <a:cubicBezTo>
                    <a:pt x="202538" y="174081"/>
                    <a:pt x="201743" y="176784"/>
                    <a:pt x="201743" y="176784"/>
                  </a:cubicBezTo>
                  <a:lnTo>
                    <a:pt x="200789" y="179645"/>
                  </a:lnTo>
                  <a:lnTo>
                    <a:pt x="199994" y="181553"/>
                  </a:lnTo>
                  <a:lnTo>
                    <a:pt x="200312" y="182984"/>
                  </a:lnTo>
                  <a:lnTo>
                    <a:pt x="200948" y="184256"/>
                  </a:lnTo>
                  <a:lnTo>
                    <a:pt x="202061" y="184732"/>
                  </a:lnTo>
                  <a:lnTo>
                    <a:pt x="205877" y="187276"/>
                  </a:lnTo>
                  <a:lnTo>
                    <a:pt x="207307" y="189025"/>
                  </a:lnTo>
                  <a:lnTo>
                    <a:pt x="209374" y="190297"/>
                  </a:lnTo>
                  <a:lnTo>
                    <a:pt x="210964" y="190297"/>
                  </a:lnTo>
                  <a:cubicBezTo>
                    <a:pt x="210964" y="190297"/>
                    <a:pt x="211759" y="191092"/>
                    <a:pt x="211759" y="191092"/>
                  </a:cubicBezTo>
                  <a:lnTo>
                    <a:pt x="212077" y="192046"/>
                  </a:lnTo>
                  <a:lnTo>
                    <a:pt x="212077" y="194271"/>
                  </a:lnTo>
                  <a:cubicBezTo>
                    <a:pt x="212077" y="194271"/>
                    <a:pt x="210964" y="196338"/>
                    <a:pt x="210964" y="196338"/>
                  </a:cubicBezTo>
                  <a:lnTo>
                    <a:pt x="210964" y="197610"/>
                  </a:lnTo>
                  <a:cubicBezTo>
                    <a:pt x="210964" y="197610"/>
                    <a:pt x="212395" y="199200"/>
                    <a:pt x="212395" y="199200"/>
                  </a:cubicBezTo>
                  <a:lnTo>
                    <a:pt x="212395" y="201107"/>
                  </a:lnTo>
                  <a:cubicBezTo>
                    <a:pt x="212395" y="201107"/>
                    <a:pt x="212713" y="202220"/>
                    <a:pt x="212713" y="202220"/>
                  </a:cubicBezTo>
                  <a:lnTo>
                    <a:pt x="213508" y="203174"/>
                  </a:lnTo>
                  <a:lnTo>
                    <a:pt x="217005" y="205241"/>
                  </a:lnTo>
                  <a:lnTo>
                    <a:pt x="221615" y="207148"/>
                  </a:lnTo>
                  <a:lnTo>
                    <a:pt x="222728" y="208897"/>
                  </a:lnTo>
                  <a:lnTo>
                    <a:pt x="223364" y="210964"/>
                  </a:lnTo>
                  <a:lnTo>
                    <a:pt x="223364" y="214462"/>
                  </a:lnTo>
                  <a:cubicBezTo>
                    <a:pt x="223364" y="214462"/>
                    <a:pt x="222887" y="217641"/>
                    <a:pt x="222887" y="217641"/>
                  </a:cubicBezTo>
                  <a:lnTo>
                    <a:pt x="228769" y="221774"/>
                  </a:lnTo>
                  <a:lnTo>
                    <a:pt x="228134" y="222569"/>
                  </a:lnTo>
                  <a:lnTo>
                    <a:pt x="227180" y="223364"/>
                  </a:lnTo>
                  <a:lnTo>
                    <a:pt x="221456" y="224000"/>
                  </a:lnTo>
                  <a:lnTo>
                    <a:pt x="220344" y="224318"/>
                  </a:lnTo>
                  <a:lnTo>
                    <a:pt x="217800" y="221139"/>
                  </a:lnTo>
                  <a:lnTo>
                    <a:pt x="216528" y="220821"/>
                  </a:lnTo>
                  <a:lnTo>
                    <a:pt x="215256" y="221934"/>
                  </a:lnTo>
                  <a:lnTo>
                    <a:pt x="213826" y="222569"/>
                  </a:lnTo>
                  <a:lnTo>
                    <a:pt x="212077" y="222251"/>
                  </a:lnTo>
                  <a:lnTo>
                    <a:pt x="210169" y="221297"/>
                  </a:lnTo>
                  <a:lnTo>
                    <a:pt x="209215" y="220662"/>
                  </a:lnTo>
                  <a:lnTo>
                    <a:pt x="208420" y="220662"/>
                  </a:lnTo>
                  <a:cubicBezTo>
                    <a:pt x="208420" y="220662"/>
                    <a:pt x="207307" y="221297"/>
                    <a:pt x="207307" y="221297"/>
                  </a:cubicBezTo>
                  <a:lnTo>
                    <a:pt x="205718" y="220979"/>
                  </a:lnTo>
                  <a:lnTo>
                    <a:pt x="204764" y="220185"/>
                  </a:lnTo>
                  <a:lnTo>
                    <a:pt x="203333" y="222887"/>
                  </a:lnTo>
                  <a:lnTo>
                    <a:pt x="202379" y="223523"/>
                  </a:lnTo>
                  <a:lnTo>
                    <a:pt x="201902" y="223523"/>
                  </a:lnTo>
                  <a:cubicBezTo>
                    <a:pt x="201902" y="223523"/>
                    <a:pt x="201902" y="218913"/>
                    <a:pt x="201902" y="218913"/>
                  </a:cubicBezTo>
                  <a:lnTo>
                    <a:pt x="201425" y="218277"/>
                  </a:lnTo>
                  <a:lnTo>
                    <a:pt x="200312" y="218277"/>
                  </a:lnTo>
                  <a:cubicBezTo>
                    <a:pt x="200312" y="218277"/>
                    <a:pt x="197610" y="219231"/>
                    <a:pt x="197610" y="219231"/>
                  </a:cubicBezTo>
                  <a:lnTo>
                    <a:pt x="194907" y="220662"/>
                  </a:lnTo>
                  <a:lnTo>
                    <a:pt x="193953" y="221934"/>
                  </a:lnTo>
                  <a:lnTo>
                    <a:pt x="193953" y="224159"/>
                  </a:lnTo>
                  <a:cubicBezTo>
                    <a:pt x="193953" y="224159"/>
                    <a:pt x="194430" y="226862"/>
                    <a:pt x="194430" y="226862"/>
                  </a:cubicBezTo>
                  <a:lnTo>
                    <a:pt x="196179" y="230836"/>
                  </a:lnTo>
                  <a:lnTo>
                    <a:pt x="195225" y="232585"/>
                  </a:lnTo>
                  <a:lnTo>
                    <a:pt x="194589" y="235447"/>
                  </a:lnTo>
                  <a:lnTo>
                    <a:pt x="191728" y="237990"/>
                  </a:lnTo>
                  <a:lnTo>
                    <a:pt x="188548" y="239421"/>
                  </a:lnTo>
                  <a:lnTo>
                    <a:pt x="188230" y="242442"/>
                  </a:lnTo>
                  <a:lnTo>
                    <a:pt x="186481" y="244508"/>
                  </a:lnTo>
                  <a:lnTo>
                    <a:pt x="183461" y="246575"/>
                  </a:lnTo>
                  <a:lnTo>
                    <a:pt x="181394" y="249119"/>
                  </a:lnTo>
                  <a:lnTo>
                    <a:pt x="181871" y="250867"/>
                  </a:lnTo>
                  <a:lnTo>
                    <a:pt x="181871" y="252457"/>
                  </a:lnTo>
                  <a:cubicBezTo>
                    <a:pt x="181871" y="252457"/>
                    <a:pt x="181712" y="253570"/>
                    <a:pt x="181712" y="253570"/>
                  </a:cubicBezTo>
                  <a:lnTo>
                    <a:pt x="181712" y="254365"/>
                  </a:lnTo>
                  <a:cubicBezTo>
                    <a:pt x="181712" y="254365"/>
                    <a:pt x="180917" y="254683"/>
                    <a:pt x="180917" y="254683"/>
                  </a:cubicBezTo>
                  <a:lnTo>
                    <a:pt x="176307" y="255001"/>
                  </a:lnTo>
                  <a:lnTo>
                    <a:pt x="175035" y="255478"/>
                  </a:lnTo>
                  <a:lnTo>
                    <a:pt x="173604" y="256591"/>
                  </a:lnTo>
                  <a:lnTo>
                    <a:pt x="176625" y="260247"/>
                  </a:lnTo>
                  <a:lnTo>
                    <a:pt x="180440" y="262155"/>
                  </a:lnTo>
                  <a:lnTo>
                    <a:pt x="189343" y="264222"/>
                  </a:lnTo>
                  <a:lnTo>
                    <a:pt x="190138" y="263904"/>
                  </a:lnTo>
                  <a:lnTo>
                    <a:pt x="190138" y="263586"/>
                  </a:lnTo>
                  <a:cubicBezTo>
                    <a:pt x="190138" y="263586"/>
                    <a:pt x="189661" y="263109"/>
                    <a:pt x="189661" y="263109"/>
                  </a:cubicBezTo>
                  <a:lnTo>
                    <a:pt x="189661" y="262473"/>
                  </a:lnTo>
                  <a:cubicBezTo>
                    <a:pt x="189661" y="262473"/>
                    <a:pt x="189979" y="261678"/>
                    <a:pt x="189979" y="261678"/>
                  </a:cubicBezTo>
                  <a:lnTo>
                    <a:pt x="191251" y="261678"/>
                  </a:lnTo>
                  <a:cubicBezTo>
                    <a:pt x="191251" y="261678"/>
                    <a:pt x="193317" y="262314"/>
                    <a:pt x="193317" y="262314"/>
                  </a:cubicBezTo>
                  <a:lnTo>
                    <a:pt x="197133" y="261201"/>
                  </a:lnTo>
                  <a:lnTo>
                    <a:pt x="202697" y="258339"/>
                  </a:lnTo>
                  <a:lnTo>
                    <a:pt x="207943" y="257704"/>
                  </a:lnTo>
                  <a:lnTo>
                    <a:pt x="212713" y="259452"/>
                  </a:lnTo>
                  <a:lnTo>
                    <a:pt x="215097" y="261519"/>
                  </a:lnTo>
                  <a:lnTo>
                    <a:pt x="216687" y="263427"/>
                  </a:lnTo>
                  <a:lnTo>
                    <a:pt x="217323" y="260406"/>
                  </a:lnTo>
                  <a:lnTo>
                    <a:pt x="215733" y="253411"/>
                  </a:lnTo>
                  <a:lnTo>
                    <a:pt x="213826" y="251344"/>
                  </a:lnTo>
                  <a:lnTo>
                    <a:pt x="213826" y="248324"/>
                  </a:lnTo>
                  <a:cubicBezTo>
                    <a:pt x="213826" y="248324"/>
                    <a:pt x="214620" y="246893"/>
                    <a:pt x="214620" y="246893"/>
                  </a:cubicBezTo>
                  <a:lnTo>
                    <a:pt x="216210" y="245780"/>
                  </a:lnTo>
                  <a:lnTo>
                    <a:pt x="220185" y="246575"/>
                  </a:lnTo>
                  <a:lnTo>
                    <a:pt x="222569" y="245780"/>
                  </a:lnTo>
                  <a:lnTo>
                    <a:pt x="225590" y="244190"/>
                  </a:lnTo>
                  <a:lnTo>
                    <a:pt x="230677" y="242283"/>
                  </a:lnTo>
                  <a:lnTo>
                    <a:pt x="231631" y="241647"/>
                  </a:lnTo>
                  <a:lnTo>
                    <a:pt x="239421" y="233698"/>
                  </a:lnTo>
                  <a:lnTo>
                    <a:pt x="239898" y="233221"/>
                  </a:lnTo>
                  <a:lnTo>
                    <a:pt x="244031" y="227498"/>
                  </a:lnTo>
                  <a:lnTo>
                    <a:pt x="244508" y="226226"/>
                  </a:lnTo>
                  <a:lnTo>
                    <a:pt x="245939" y="224000"/>
                  </a:lnTo>
                  <a:lnTo>
                    <a:pt x="247370" y="220185"/>
                  </a:lnTo>
                  <a:lnTo>
                    <a:pt x="248006" y="217323"/>
                  </a:lnTo>
                  <a:lnTo>
                    <a:pt x="257703" y="214779"/>
                  </a:lnTo>
                  <a:lnTo>
                    <a:pt x="262950" y="215256"/>
                  </a:lnTo>
                  <a:lnTo>
                    <a:pt x="265334" y="214620"/>
                  </a:lnTo>
                  <a:lnTo>
                    <a:pt x="268037" y="210646"/>
                  </a:lnTo>
                  <a:lnTo>
                    <a:pt x="269945" y="209215"/>
                  </a:lnTo>
                  <a:lnTo>
                    <a:pt x="268991" y="213349"/>
                  </a:lnTo>
                  <a:lnTo>
                    <a:pt x="272647" y="214144"/>
                  </a:lnTo>
                  <a:lnTo>
                    <a:pt x="276145" y="214462"/>
                  </a:lnTo>
                  <a:lnTo>
                    <a:pt x="278848" y="213825"/>
                  </a:lnTo>
                  <a:lnTo>
                    <a:pt x="279643" y="211282"/>
                  </a:lnTo>
                  <a:lnTo>
                    <a:pt x="279960" y="203969"/>
                  </a:lnTo>
                  <a:lnTo>
                    <a:pt x="278689" y="201107"/>
                  </a:lnTo>
                  <a:lnTo>
                    <a:pt x="277894" y="198087"/>
                  </a:lnTo>
                  <a:lnTo>
                    <a:pt x="275668" y="193476"/>
                  </a:lnTo>
                  <a:lnTo>
                    <a:pt x="277894" y="195543"/>
                  </a:lnTo>
                  <a:lnTo>
                    <a:pt x="278689" y="197769"/>
                  </a:lnTo>
                  <a:lnTo>
                    <a:pt x="280914" y="201902"/>
                  </a:lnTo>
                  <a:lnTo>
                    <a:pt x="281550" y="206513"/>
                  </a:lnTo>
                  <a:lnTo>
                    <a:pt x="281073" y="209056"/>
                  </a:lnTo>
                  <a:lnTo>
                    <a:pt x="281868" y="211759"/>
                  </a:lnTo>
                  <a:lnTo>
                    <a:pt x="283935" y="214144"/>
                  </a:lnTo>
                  <a:lnTo>
                    <a:pt x="286320" y="215733"/>
                  </a:lnTo>
                  <a:lnTo>
                    <a:pt x="292838" y="216846"/>
                  </a:lnTo>
                  <a:lnTo>
                    <a:pt x="299197" y="214938"/>
                  </a:lnTo>
                  <a:lnTo>
                    <a:pt x="298402" y="215733"/>
                  </a:lnTo>
                  <a:lnTo>
                    <a:pt x="294586" y="218436"/>
                  </a:lnTo>
                  <a:lnTo>
                    <a:pt x="292997" y="220026"/>
                  </a:lnTo>
                  <a:lnTo>
                    <a:pt x="286320" y="218754"/>
                  </a:lnTo>
                  <a:lnTo>
                    <a:pt x="279007" y="218277"/>
                  </a:lnTo>
                  <a:lnTo>
                    <a:pt x="274396" y="217005"/>
                  </a:lnTo>
                  <a:lnTo>
                    <a:pt x="269786" y="217005"/>
                  </a:lnTo>
                  <a:cubicBezTo>
                    <a:pt x="269786" y="217005"/>
                    <a:pt x="271694" y="218595"/>
                    <a:pt x="271694" y="218595"/>
                  </a:cubicBezTo>
                  <a:lnTo>
                    <a:pt x="274237" y="220026"/>
                  </a:lnTo>
                  <a:lnTo>
                    <a:pt x="278371" y="220344"/>
                  </a:lnTo>
                  <a:lnTo>
                    <a:pt x="282822" y="221457"/>
                  </a:lnTo>
                  <a:lnTo>
                    <a:pt x="282822" y="223046"/>
                  </a:lnTo>
                  <a:cubicBezTo>
                    <a:pt x="282822" y="223046"/>
                    <a:pt x="282345" y="223841"/>
                    <a:pt x="282345" y="223841"/>
                  </a:cubicBezTo>
                  <a:lnTo>
                    <a:pt x="280119" y="224477"/>
                  </a:lnTo>
                  <a:lnTo>
                    <a:pt x="278053" y="224477"/>
                  </a:lnTo>
                  <a:cubicBezTo>
                    <a:pt x="278053" y="224477"/>
                    <a:pt x="276304" y="225272"/>
                    <a:pt x="276304" y="225272"/>
                  </a:cubicBezTo>
                  <a:lnTo>
                    <a:pt x="277735" y="226862"/>
                  </a:lnTo>
                  <a:lnTo>
                    <a:pt x="280437" y="226862"/>
                  </a:lnTo>
                  <a:cubicBezTo>
                    <a:pt x="280437" y="226862"/>
                    <a:pt x="283617" y="227657"/>
                    <a:pt x="283617" y="227657"/>
                  </a:cubicBezTo>
                  <a:lnTo>
                    <a:pt x="292043" y="232267"/>
                  </a:lnTo>
                  <a:lnTo>
                    <a:pt x="296335" y="234016"/>
                  </a:lnTo>
                  <a:lnTo>
                    <a:pt x="305556" y="232267"/>
                  </a:lnTo>
                  <a:lnTo>
                    <a:pt x="309689" y="232585"/>
                  </a:lnTo>
                  <a:lnTo>
                    <a:pt x="317161" y="230677"/>
                  </a:lnTo>
                  <a:lnTo>
                    <a:pt x="318910" y="232426"/>
                  </a:lnTo>
                  <a:lnTo>
                    <a:pt x="323679" y="234811"/>
                  </a:lnTo>
                  <a:lnTo>
                    <a:pt x="325587" y="234016"/>
                  </a:lnTo>
                  <a:lnTo>
                    <a:pt x="328290" y="233380"/>
                  </a:lnTo>
                  <a:lnTo>
                    <a:pt x="329562" y="235606"/>
                  </a:lnTo>
                  <a:lnTo>
                    <a:pt x="330356" y="238626"/>
                  </a:lnTo>
                  <a:lnTo>
                    <a:pt x="324633" y="242600"/>
                  </a:lnTo>
                  <a:lnTo>
                    <a:pt x="319228" y="245144"/>
                  </a:lnTo>
                  <a:lnTo>
                    <a:pt x="315254" y="245780"/>
                  </a:lnTo>
                  <a:lnTo>
                    <a:pt x="306192" y="251344"/>
                  </a:lnTo>
                  <a:lnTo>
                    <a:pt x="296971" y="258021"/>
                  </a:lnTo>
                  <a:lnTo>
                    <a:pt x="298243" y="259929"/>
                  </a:lnTo>
                  <a:lnTo>
                    <a:pt x="299992" y="260724"/>
                  </a:lnTo>
                  <a:lnTo>
                    <a:pt x="304602" y="259611"/>
                  </a:lnTo>
                  <a:lnTo>
                    <a:pt x="308736" y="259929"/>
                  </a:lnTo>
                  <a:lnTo>
                    <a:pt x="316366" y="265334"/>
                  </a:lnTo>
                  <a:lnTo>
                    <a:pt x="318433" y="266129"/>
                  </a:lnTo>
                  <a:lnTo>
                    <a:pt x="322249" y="265493"/>
                  </a:lnTo>
                  <a:lnTo>
                    <a:pt x="326859" y="268673"/>
                  </a:lnTo>
                  <a:lnTo>
                    <a:pt x="328131" y="272806"/>
                  </a:lnTo>
                  <a:lnTo>
                    <a:pt x="328449" y="275350"/>
                  </a:lnTo>
                  <a:lnTo>
                    <a:pt x="326064" y="283458"/>
                  </a:lnTo>
                  <a:lnTo>
                    <a:pt x="324951" y="285684"/>
                  </a:lnTo>
                  <a:lnTo>
                    <a:pt x="324156" y="286479"/>
                  </a:lnTo>
                  <a:lnTo>
                    <a:pt x="323838" y="288068"/>
                  </a:lnTo>
                  <a:lnTo>
                    <a:pt x="329721" y="292361"/>
                  </a:lnTo>
                  <a:lnTo>
                    <a:pt x="332582" y="293633"/>
                  </a:lnTo>
                  <a:lnTo>
                    <a:pt x="337034" y="294109"/>
                  </a:lnTo>
                  <a:lnTo>
                    <a:pt x="341803" y="292838"/>
                  </a:lnTo>
                  <a:lnTo>
                    <a:pt x="347685" y="288863"/>
                  </a:lnTo>
                  <a:lnTo>
                    <a:pt x="353090" y="282345"/>
                  </a:lnTo>
                  <a:lnTo>
                    <a:pt x="360244" y="279325"/>
                  </a:lnTo>
                  <a:lnTo>
                    <a:pt x="365173" y="278689"/>
                  </a:lnTo>
                  <a:lnTo>
                    <a:pt x="370896" y="279484"/>
                  </a:lnTo>
                  <a:lnTo>
                    <a:pt x="372804" y="276145"/>
                  </a:lnTo>
                  <a:lnTo>
                    <a:pt x="378686" y="273283"/>
                  </a:lnTo>
                  <a:lnTo>
                    <a:pt x="382024" y="268991"/>
                  </a:lnTo>
                  <a:lnTo>
                    <a:pt x="384886" y="268196"/>
                  </a:lnTo>
                  <a:lnTo>
                    <a:pt x="388066" y="268832"/>
                  </a:lnTo>
                  <a:lnTo>
                    <a:pt x="390450" y="269945"/>
                  </a:lnTo>
                  <a:lnTo>
                    <a:pt x="391722" y="271058"/>
                  </a:lnTo>
                  <a:lnTo>
                    <a:pt x="393630" y="272330"/>
                  </a:lnTo>
                  <a:lnTo>
                    <a:pt x="398876" y="271376"/>
                  </a:lnTo>
                  <a:lnTo>
                    <a:pt x="403963" y="271376"/>
                  </a:lnTo>
                  <a:cubicBezTo>
                    <a:pt x="403963" y="271376"/>
                    <a:pt x="408733" y="270104"/>
                    <a:pt x="408733" y="270104"/>
                  </a:cubicBezTo>
                  <a:lnTo>
                    <a:pt x="409687" y="266924"/>
                  </a:lnTo>
                  <a:lnTo>
                    <a:pt x="410323" y="264063"/>
                  </a:lnTo>
                  <a:lnTo>
                    <a:pt x="412071" y="261519"/>
                  </a:lnTo>
                  <a:lnTo>
                    <a:pt x="413820" y="258339"/>
                  </a:lnTo>
                  <a:lnTo>
                    <a:pt x="409528" y="256909"/>
                  </a:lnTo>
                  <a:lnTo>
                    <a:pt x="405553" y="256114"/>
                  </a:lnTo>
                  <a:lnTo>
                    <a:pt x="402056" y="256114"/>
                  </a:lnTo>
                  <a:cubicBezTo>
                    <a:pt x="402056" y="256114"/>
                    <a:pt x="399353" y="257227"/>
                    <a:pt x="399353" y="257227"/>
                  </a:cubicBezTo>
                  <a:lnTo>
                    <a:pt x="397445" y="259134"/>
                  </a:lnTo>
                  <a:lnTo>
                    <a:pt x="392358" y="258021"/>
                  </a:lnTo>
                  <a:lnTo>
                    <a:pt x="389973" y="258498"/>
                  </a:lnTo>
                  <a:lnTo>
                    <a:pt x="384409" y="261360"/>
                  </a:lnTo>
                  <a:lnTo>
                    <a:pt x="381547" y="261360"/>
                  </a:lnTo>
                  <a:cubicBezTo>
                    <a:pt x="381547" y="261360"/>
                    <a:pt x="379163" y="259770"/>
                    <a:pt x="379163" y="259770"/>
                  </a:cubicBezTo>
                  <a:lnTo>
                    <a:pt x="375824" y="256432"/>
                  </a:lnTo>
                  <a:lnTo>
                    <a:pt x="368988" y="247370"/>
                  </a:lnTo>
                  <a:lnTo>
                    <a:pt x="365650" y="241011"/>
                  </a:lnTo>
                  <a:lnTo>
                    <a:pt x="364219" y="237195"/>
                  </a:lnTo>
                  <a:lnTo>
                    <a:pt x="363901" y="234175"/>
                  </a:lnTo>
                  <a:lnTo>
                    <a:pt x="363901" y="230041"/>
                  </a:lnTo>
                  <a:cubicBezTo>
                    <a:pt x="363901" y="230041"/>
                    <a:pt x="367557" y="228134"/>
                    <a:pt x="367557" y="228134"/>
                  </a:cubicBezTo>
                  <a:lnTo>
                    <a:pt x="370260" y="227180"/>
                  </a:lnTo>
                  <a:lnTo>
                    <a:pt x="375029" y="220979"/>
                  </a:lnTo>
                  <a:lnTo>
                    <a:pt x="376778" y="223523"/>
                  </a:lnTo>
                  <a:lnTo>
                    <a:pt x="376778" y="225590"/>
                  </a:lnTo>
                  <a:cubicBezTo>
                    <a:pt x="376778" y="225590"/>
                    <a:pt x="376460" y="226862"/>
                    <a:pt x="376460" y="226862"/>
                  </a:cubicBezTo>
                  <a:lnTo>
                    <a:pt x="374711" y="228611"/>
                  </a:lnTo>
                  <a:lnTo>
                    <a:pt x="368829" y="233062"/>
                  </a:lnTo>
                  <a:lnTo>
                    <a:pt x="369942" y="233062"/>
                  </a:lnTo>
                  <a:cubicBezTo>
                    <a:pt x="369942" y="233062"/>
                    <a:pt x="372168" y="232426"/>
                    <a:pt x="372168" y="232426"/>
                  </a:cubicBezTo>
                  <a:lnTo>
                    <a:pt x="374234" y="230836"/>
                  </a:lnTo>
                  <a:lnTo>
                    <a:pt x="375665" y="229564"/>
                  </a:lnTo>
                  <a:lnTo>
                    <a:pt x="379799" y="223205"/>
                  </a:lnTo>
                  <a:lnTo>
                    <a:pt x="392040" y="214462"/>
                  </a:lnTo>
                  <a:lnTo>
                    <a:pt x="397763" y="212872"/>
                  </a:lnTo>
                  <a:lnTo>
                    <a:pt x="402692" y="213667"/>
                  </a:lnTo>
                  <a:lnTo>
                    <a:pt x="405076" y="213190"/>
                  </a:lnTo>
                  <a:lnTo>
                    <a:pt x="409528" y="210487"/>
                  </a:lnTo>
                  <a:lnTo>
                    <a:pt x="413184" y="209374"/>
                  </a:lnTo>
                  <a:lnTo>
                    <a:pt x="416841" y="209374"/>
                  </a:lnTo>
                  <a:cubicBezTo>
                    <a:pt x="416841" y="209374"/>
                    <a:pt x="419861" y="211123"/>
                    <a:pt x="419861" y="211123"/>
                  </a:cubicBezTo>
                  <a:lnTo>
                    <a:pt x="423836" y="207148"/>
                  </a:lnTo>
                  <a:lnTo>
                    <a:pt x="427174" y="205241"/>
                  </a:lnTo>
                  <a:lnTo>
                    <a:pt x="432102" y="203810"/>
                  </a:lnTo>
                  <a:lnTo>
                    <a:pt x="435600" y="203810"/>
                  </a:lnTo>
                  <a:cubicBezTo>
                    <a:pt x="435600" y="203810"/>
                    <a:pt x="441482" y="198087"/>
                    <a:pt x="441482" y="198087"/>
                  </a:cubicBezTo>
                  <a:lnTo>
                    <a:pt x="449749" y="197292"/>
                  </a:lnTo>
                  <a:lnTo>
                    <a:pt x="459765" y="197928"/>
                  </a:lnTo>
                  <a:lnTo>
                    <a:pt x="460878" y="197451"/>
                  </a:lnTo>
                  <a:lnTo>
                    <a:pt x="460560" y="195861"/>
                  </a:lnTo>
                  <a:lnTo>
                    <a:pt x="460560" y="194430"/>
                  </a:lnTo>
                  <a:cubicBezTo>
                    <a:pt x="460560" y="194430"/>
                    <a:pt x="461036" y="192999"/>
                    <a:pt x="461036" y="192999"/>
                  </a:cubicBezTo>
                  <a:lnTo>
                    <a:pt x="462308" y="192046"/>
                  </a:lnTo>
                  <a:lnTo>
                    <a:pt x="462785" y="191251"/>
                  </a:lnTo>
                  <a:lnTo>
                    <a:pt x="462785" y="190615"/>
                  </a:lnTo>
                  <a:lnTo>
                    <a:pt x="461672" y="190138"/>
                  </a:lnTo>
                  <a:lnTo>
                    <a:pt x="460719" y="189820"/>
                  </a:lnTo>
                  <a:lnTo>
                    <a:pt x="460719" y="188866"/>
                  </a:lnTo>
                  <a:cubicBezTo>
                    <a:pt x="460719" y="188866"/>
                    <a:pt x="460719" y="188071"/>
                    <a:pt x="460719" y="188071"/>
                  </a:cubicBezTo>
                  <a:lnTo>
                    <a:pt x="461672" y="186958"/>
                  </a:lnTo>
                  <a:lnTo>
                    <a:pt x="461990" y="185687"/>
                  </a:lnTo>
                  <a:lnTo>
                    <a:pt x="461990" y="183143"/>
                  </a:lnTo>
                  <a:cubicBezTo>
                    <a:pt x="461990" y="183143"/>
                    <a:pt x="462944" y="180281"/>
                    <a:pt x="462944" y="180281"/>
                  </a:cubicBezTo>
                  <a:lnTo>
                    <a:pt x="465329" y="178373"/>
                  </a:lnTo>
                  <a:lnTo>
                    <a:pt x="469462" y="177897"/>
                  </a:lnTo>
                  <a:lnTo>
                    <a:pt x="473119" y="176307"/>
                  </a:lnTo>
                  <a:lnTo>
                    <a:pt x="475345" y="174558"/>
                  </a:lnTo>
                  <a:lnTo>
                    <a:pt x="478365" y="170107"/>
                  </a:lnTo>
                  <a:lnTo>
                    <a:pt x="480591" y="169471"/>
                  </a:lnTo>
                  <a:lnTo>
                    <a:pt x="485042" y="169789"/>
                  </a:lnTo>
                  <a:lnTo>
                    <a:pt x="487904" y="170266"/>
                  </a:lnTo>
                  <a:lnTo>
                    <a:pt x="494581" y="170266"/>
                  </a:lnTo>
                  <a:cubicBezTo>
                    <a:pt x="494581" y="170266"/>
                    <a:pt x="502212" y="170266"/>
                    <a:pt x="502212" y="170266"/>
                  </a:cubicBezTo>
                  <a:lnTo>
                    <a:pt x="504437" y="170266"/>
                  </a:lnTo>
                  <a:cubicBezTo>
                    <a:pt x="504437" y="170266"/>
                    <a:pt x="505709" y="168517"/>
                    <a:pt x="505709" y="168517"/>
                  </a:cubicBezTo>
                  <a:lnTo>
                    <a:pt x="505709" y="165655"/>
                  </a:lnTo>
                  <a:cubicBezTo>
                    <a:pt x="505709" y="165655"/>
                    <a:pt x="506663" y="163111"/>
                    <a:pt x="506663" y="163111"/>
                  </a:cubicBezTo>
                  <a:lnTo>
                    <a:pt x="508730" y="158183"/>
                  </a:lnTo>
                  <a:lnTo>
                    <a:pt x="510956" y="155639"/>
                  </a:lnTo>
                  <a:lnTo>
                    <a:pt x="510956" y="154527"/>
                  </a:lnTo>
                  <a:cubicBezTo>
                    <a:pt x="510956" y="154527"/>
                    <a:pt x="509684" y="154050"/>
                    <a:pt x="509684" y="154050"/>
                  </a:cubicBezTo>
                  <a:lnTo>
                    <a:pt x="508253" y="154050"/>
                  </a:lnTo>
                  <a:cubicBezTo>
                    <a:pt x="508253" y="154050"/>
                    <a:pt x="507776" y="153255"/>
                    <a:pt x="507776" y="153255"/>
                  </a:cubicBezTo>
                  <a:lnTo>
                    <a:pt x="507776" y="152142"/>
                  </a:lnTo>
                  <a:cubicBezTo>
                    <a:pt x="507776" y="152142"/>
                    <a:pt x="509048" y="151029"/>
                    <a:pt x="509048" y="151029"/>
                  </a:cubicBezTo>
                  <a:lnTo>
                    <a:pt x="509048" y="148804"/>
                  </a:lnTo>
                  <a:cubicBezTo>
                    <a:pt x="509048" y="148804"/>
                    <a:pt x="508094" y="146419"/>
                    <a:pt x="508094" y="146419"/>
                  </a:cubicBezTo>
                  <a:lnTo>
                    <a:pt x="507458" y="144193"/>
                  </a:lnTo>
                  <a:lnTo>
                    <a:pt x="505391" y="143080"/>
                  </a:lnTo>
                  <a:lnTo>
                    <a:pt x="501894" y="142444"/>
                  </a:lnTo>
                  <a:lnTo>
                    <a:pt x="502689" y="139742"/>
                  </a:lnTo>
                  <a:lnTo>
                    <a:pt x="503643" y="136880"/>
                  </a:lnTo>
                  <a:lnTo>
                    <a:pt x="505073" y="135290"/>
                  </a:lnTo>
                  <a:lnTo>
                    <a:pt x="506186" y="134336"/>
                  </a:lnTo>
                  <a:lnTo>
                    <a:pt x="509366" y="134813"/>
                  </a:lnTo>
                  <a:lnTo>
                    <a:pt x="511751" y="134336"/>
                  </a:lnTo>
                  <a:lnTo>
                    <a:pt x="512227" y="133860"/>
                  </a:lnTo>
                  <a:lnTo>
                    <a:pt x="511751" y="132747"/>
                  </a:lnTo>
                  <a:lnTo>
                    <a:pt x="508094" y="131793"/>
                  </a:lnTo>
                  <a:lnTo>
                    <a:pt x="504915" y="130521"/>
                  </a:lnTo>
                  <a:lnTo>
                    <a:pt x="503484" y="128931"/>
                  </a:lnTo>
                  <a:lnTo>
                    <a:pt x="503007" y="127182"/>
                  </a:lnTo>
                  <a:lnTo>
                    <a:pt x="505073" y="126070"/>
                  </a:lnTo>
                  <a:lnTo>
                    <a:pt x="508889" y="125116"/>
                  </a:lnTo>
                  <a:lnTo>
                    <a:pt x="511432" y="122731"/>
                  </a:lnTo>
                  <a:lnTo>
                    <a:pt x="514135" y="120187"/>
                  </a:lnTo>
                  <a:lnTo>
                    <a:pt x="515248" y="118280"/>
                  </a:lnTo>
                  <a:lnTo>
                    <a:pt x="515884" y="116213"/>
                  </a:lnTo>
                  <a:lnTo>
                    <a:pt x="515884" y="1139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3" name="Freeform: Shape 5122">
              <a:extLst>
                <a:ext uri="{FF2B5EF4-FFF2-40B4-BE49-F238E27FC236}">
                  <a16:creationId xmlns:a16="http://schemas.microsoft.com/office/drawing/2014/main" id="{5CCB0913-2DAD-5B60-FC33-F406E323B860}"/>
                </a:ext>
              </a:extLst>
            </p:cNvPr>
            <p:cNvSpPr/>
            <p:nvPr/>
          </p:nvSpPr>
          <p:spPr>
            <a:xfrm>
              <a:off x="2042376" y="3957918"/>
              <a:ext cx="312233" cy="306827"/>
            </a:xfrm>
            <a:custGeom>
              <a:avLst/>
              <a:gdLst>
                <a:gd name="connsiteX0" fmla="*/ 288545 w 312233"/>
                <a:gd name="connsiteY0" fmla="*/ 200471 h 306827"/>
                <a:gd name="connsiteX1" fmla="*/ 290135 w 312233"/>
                <a:gd name="connsiteY1" fmla="*/ 200153 h 306827"/>
                <a:gd name="connsiteX2" fmla="*/ 291566 w 312233"/>
                <a:gd name="connsiteY2" fmla="*/ 198245 h 306827"/>
                <a:gd name="connsiteX3" fmla="*/ 293315 w 312233"/>
                <a:gd name="connsiteY3" fmla="*/ 197928 h 306827"/>
                <a:gd name="connsiteX4" fmla="*/ 295381 w 312233"/>
                <a:gd name="connsiteY4" fmla="*/ 192999 h 306827"/>
                <a:gd name="connsiteX5" fmla="*/ 295699 w 312233"/>
                <a:gd name="connsiteY5" fmla="*/ 190773 h 306827"/>
                <a:gd name="connsiteX6" fmla="*/ 295222 w 312233"/>
                <a:gd name="connsiteY6" fmla="*/ 191250 h 306827"/>
                <a:gd name="connsiteX7" fmla="*/ 293950 w 312233"/>
                <a:gd name="connsiteY7" fmla="*/ 193158 h 306827"/>
                <a:gd name="connsiteX8" fmla="*/ 290294 w 312233"/>
                <a:gd name="connsiteY8" fmla="*/ 196020 h 306827"/>
                <a:gd name="connsiteX9" fmla="*/ 288704 w 312233"/>
                <a:gd name="connsiteY9" fmla="*/ 197928 h 306827"/>
                <a:gd name="connsiteX10" fmla="*/ 287115 w 312233"/>
                <a:gd name="connsiteY10" fmla="*/ 198882 h 306827"/>
                <a:gd name="connsiteX11" fmla="*/ 288068 w 312233"/>
                <a:gd name="connsiteY11" fmla="*/ 200153 h 306827"/>
                <a:gd name="connsiteX12" fmla="*/ 288704 w 312233"/>
                <a:gd name="connsiteY12" fmla="*/ 200471 h 306827"/>
                <a:gd name="connsiteX13" fmla="*/ 289022 w 312233"/>
                <a:gd name="connsiteY13" fmla="*/ 126547 h 306827"/>
                <a:gd name="connsiteX14" fmla="*/ 289976 w 312233"/>
                <a:gd name="connsiteY14" fmla="*/ 127182 h 306827"/>
                <a:gd name="connsiteX15" fmla="*/ 291248 w 312233"/>
                <a:gd name="connsiteY15" fmla="*/ 127659 h 306827"/>
                <a:gd name="connsiteX16" fmla="*/ 292520 w 312233"/>
                <a:gd name="connsiteY16" fmla="*/ 126228 h 306827"/>
                <a:gd name="connsiteX17" fmla="*/ 294110 w 312233"/>
                <a:gd name="connsiteY17" fmla="*/ 122254 h 306827"/>
                <a:gd name="connsiteX18" fmla="*/ 294110 w 312233"/>
                <a:gd name="connsiteY18" fmla="*/ 119392 h 306827"/>
                <a:gd name="connsiteX19" fmla="*/ 294110 w 312233"/>
                <a:gd name="connsiteY19" fmla="*/ 115100 h 306827"/>
                <a:gd name="connsiteX20" fmla="*/ 294587 w 312233"/>
                <a:gd name="connsiteY20" fmla="*/ 113669 h 306827"/>
                <a:gd name="connsiteX21" fmla="*/ 294587 w 312233"/>
                <a:gd name="connsiteY21" fmla="*/ 112238 h 306827"/>
                <a:gd name="connsiteX22" fmla="*/ 292043 w 312233"/>
                <a:gd name="connsiteY22" fmla="*/ 113351 h 306827"/>
                <a:gd name="connsiteX23" fmla="*/ 289022 w 312233"/>
                <a:gd name="connsiteY23" fmla="*/ 112874 h 306827"/>
                <a:gd name="connsiteX24" fmla="*/ 289817 w 312233"/>
                <a:gd name="connsiteY24" fmla="*/ 118280 h 306827"/>
                <a:gd name="connsiteX25" fmla="*/ 288227 w 312233"/>
                <a:gd name="connsiteY25" fmla="*/ 125592 h 306827"/>
                <a:gd name="connsiteX26" fmla="*/ 289022 w 312233"/>
                <a:gd name="connsiteY26" fmla="*/ 126705 h 306827"/>
                <a:gd name="connsiteX27" fmla="*/ 275668 w 312233"/>
                <a:gd name="connsiteY27" fmla="*/ 145942 h 306827"/>
                <a:gd name="connsiteX28" fmla="*/ 275032 w 312233"/>
                <a:gd name="connsiteY28" fmla="*/ 148485 h 306827"/>
                <a:gd name="connsiteX29" fmla="*/ 276781 w 312233"/>
                <a:gd name="connsiteY29" fmla="*/ 151347 h 306827"/>
                <a:gd name="connsiteX30" fmla="*/ 278689 w 312233"/>
                <a:gd name="connsiteY30" fmla="*/ 151347 h 306827"/>
                <a:gd name="connsiteX31" fmla="*/ 280755 w 312233"/>
                <a:gd name="connsiteY31" fmla="*/ 153891 h 306827"/>
                <a:gd name="connsiteX32" fmla="*/ 281868 w 312233"/>
                <a:gd name="connsiteY32" fmla="*/ 153414 h 306827"/>
                <a:gd name="connsiteX33" fmla="*/ 282504 w 312233"/>
                <a:gd name="connsiteY33" fmla="*/ 155480 h 306827"/>
                <a:gd name="connsiteX34" fmla="*/ 283458 w 312233"/>
                <a:gd name="connsiteY34" fmla="*/ 156434 h 306827"/>
                <a:gd name="connsiteX35" fmla="*/ 284253 w 312233"/>
                <a:gd name="connsiteY35" fmla="*/ 156434 h 306827"/>
                <a:gd name="connsiteX36" fmla="*/ 285843 w 312233"/>
                <a:gd name="connsiteY36" fmla="*/ 155639 h 306827"/>
                <a:gd name="connsiteX37" fmla="*/ 286161 w 312233"/>
                <a:gd name="connsiteY37" fmla="*/ 154526 h 306827"/>
                <a:gd name="connsiteX38" fmla="*/ 283935 w 312233"/>
                <a:gd name="connsiteY38" fmla="*/ 148485 h 306827"/>
                <a:gd name="connsiteX39" fmla="*/ 283617 w 312233"/>
                <a:gd name="connsiteY39" fmla="*/ 148167 h 306827"/>
                <a:gd name="connsiteX40" fmla="*/ 282027 w 312233"/>
                <a:gd name="connsiteY40" fmla="*/ 146737 h 306827"/>
                <a:gd name="connsiteX41" fmla="*/ 280119 w 312233"/>
                <a:gd name="connsiteY41" fmla="*/ 141968 h 306827"/>
                <a:gd name="connsiteX42" fmla="*/ 279802 w 312233"/>
                <a:gd name="connsiteY42" fmla="*/ 137993 h 306827"/>
                <a:gd name="connsiteX43" fmla="*/ 278371 w 312233"/>
                <a:gd name="connsiteY43" fmla="*/ 135449 h 306827"/>
                <a:gd name="connsiteX44" fmla="*/ 277099 w 312233"/>
                <a:gd name="connsiteY44" fmla="*/ 139265 h 306827"/>
                <a:gd name="connsiteX45" fmla="*/ 275032 w 312233"/>
                <a:gd name="connsiteY45" fmla="*/ 141490 h 306827"/>
                <a:gd name="connsiteX46" fmla="*/ 275509 w 312233"/>
                <a:gd name="connsiteY46" fmla="*/ 145783 h 306827"/>
                <a:gd name="connsiteX47" fmla="*/ 63591 w 312233"/>
                <a:gd name="connsiteY47" fmla="*/ 34657 h 306827"/>
                <a:gd name="connsiteX48" fmla="*/ 62796 w 312233"/>
                <a:gd name="connsiteY48" fmla="*/ 35929 h 306827"/>
                <a:gd name="connsiteX49" fmla="*/ 62796 w 312233"/>
                <a:gd name="connsiteY49" fmla="*/ 38473 h 306827"/>
                <a:gd name="connsiteX50" fmla="*/ 64227 w 312233"/>
                <a:gd name="connsiteY50" fmla="*/ 40221 h 306827"/>
                <a:gd name="connsiteX51" fmla="*/ 64227 w 312233"/>
                <a:gd name="connsiteY51" fmla="*/ 42288 h 306827"/>
                <a:gd name="connsiteX52" fmla="*/ 65817 w 312233"/>
                <a:gd name="connsiteY52" fmla="*/ 41970 h 306827"/>
                <a:gd name="connsiteX53" fmla="*/ 66294 w 312233"/>
                <a:gd name="connsiteY53" fmla="*/ 39903 h 306827"/>
                <a:gd name="connsiteX54" fmla="*/ 67725 w 312233"/>
                <a:gd name="connsiteY54" fmla="*/ 39903 h 306827"/>
                <a:gd name="connsiteX55" fmla="*/ 69791 w 312233"/>
                <a:gd name="connsiteY55" fmla="*/ 39267 h 306827"/>
                <a:gd name="connsiteX56" fmla="*/ 70268 w 312233"/>
                <a:gd name="connsiteY56" fmla="*/ 38632 h 306827"/>
                <a:gd name="connsiteX57" fmla="*/ 70268 w 312233"/>
                <a:gd name="connsiteY57" fmla="*/ 36883 h 306827"/>
                <a:gd name="connsiteX58" fmla="*/ 69950 w 312233"/>
                <a:gd name="connsiteY58" fmla="*/ 36247 h 306827"/>
                <a:gd name="connsiteX59" fmla="*/ 67884 w 312233"/>
                <a:gd name="connsiteY59" fmla="*/ 36883 h 306827"/>
                <a:gd name="connsiteX60" fmla="*/ 65817 w 312233"/>
                <a:gd name="connsiteY60" fmla="*/ 37360 h 306827"/>
                <a:gd name="connsiteX61" fmla="*/ 65181 w 312233"/>
                <a:gd name="connsiteY61" fmla="*/ 36724 h 306827"/>
                <a:gd name="connsiteX62" fmla="*/ 64227 w 312233"/>
                <a:gd name="connsiteY62" fmla="*/ 35293 h 306827"/>
                <a:gd name="connsiteX63" fmla="*/ 63591 w 312233"/>
                <a:gd name="connsiteY63" fmla="*/ 34657 h 306827"/>
                <a:gd name="connsiteX64" fmla="*/ 311438 w 312233"/>
                <a:gd name="connsiteY64" fmla="*/ 271058 h 306827"/>
                <a:gd name="connsiteX65" fmla="*/ 310961 w 312233"/>
                <a:gd name="connsiteY65" fmla="*/ 270104 h 306827"/>
                <a:gd name="connsiteX66" fmla="*/ 309689 w 312233"/>
                <a:gd name="connsiteY66" fmla="*/ 268514 h 306827"/>
                <a:gd name="connsiteX67" fmla="*/ 304761 w 312233"/>
                <a:gd name="connsiteY67" fmla="*/ 265334 h 306827"/>
                <a:gd name="connsiteX68" fmla="*/ 302535 w 312233"/>
                <a:gd name="connsiteY68" fmla="*/ 264221 h 306827"/>
                <a:gd name="connsiteX69" fmla="*/ 300946 w 312233"/>
                <a:gd name="connsiteY69" fmla="*/ 262950 h 306827"/>
                <a:gd name="connsiteX70" fmla="*/ 298084 w 312233"/>
                <a:gd name="connsiteY70" fmla="*/ 262950 h 306827"/>
                <a:gd name="connsiteX71" fmla="*/ 296971 w 312233"/>
                <a:gd name="connsiteY71" fmla="*/ 261042 h 306827"/>
                <a:gd name="connsiteX72" fmla="*/ 294587 w 312233"/>
                <a:gd name="connsiteY72" fmla="*/ 258975 h 306827"/>
                <a:gd name="connsiteX73" fmla="*/ 290612 w 312233"/>
                <a:gd name="connsiteY73" fmla="*/ 258339 h 306827"/>
                <a:gd name="connsiteX74" fmla="*/ 292361 w 312233"/>
                <a:gd name="connsiteY74" fmla="*/ 255795 h 306827"/>
                <a:gd name="connsiteX75" fmla="*/ 292043 w 312233"/>
                <a:gd name="connsiteY75" fmla="*/ 253570 h 306827"/>
                <a:gd name="connsiteX76" fmla="*/ 290771 w 312233"/>
                <a:gd name="connsiteY76" fmla="*/ 250390 h 306827"/>
                <a:gd name="connsiteX77" fmla="*/ 289817 w 312233"/>
                <a:gd name="connsiteY77" fmla="*/ 246098 h 306827"/>
                <a:gd name="connsiteX78" fmla="*/ 287750 w 312233"/>
                <a:gd name="connsiteY78" fmla="*/ 241170 h 306827"/>
                <a:gd name="connsiteX79" fmla="*/ 288227 w 312233"/>
                <a:gd name="connsiteY79" fmla="*/ 234969 h 306827"/>
                <a:gd name="connsiteX80" fmla="*/ 282822 w 312233"/>
                <a:gd name="connsiteY80" fmla="*/ 227816 h 306827"/>
                <a:gd name="connsiteX81" fmla="*/ 283617 w 312233"/>
                <a:gd name="connsiteY81" fmla="*/ 226703 h 306827"/>
                <a:gd name="connsiteX82" fmla="*/ 283617 w 312233"/>
                <a:gd name="connsiteY82" fmla="*/ 225431 h 306827"/>
                <a:gd name="connsiteX83" fmla="*/ 280596 w 312233"/>
                <a:gd name="connsiteY83" fmla="*/ 221457 h 306827"/>
                <a:gd name="connsiteX84" fmla="*/ 278530 w 312233"/>
                <a:gd name="connsiteY84" fmla="*/ 213508 h 306827"/>
                <a:gd name="connsiteX85" fmla="*/ 278530 w 312233"/>
                <a:gd name="connsiteY85" fmla="*/ 210805 h 306827"/>
                <a:gd name="connsiteX86" fmla="*/ 279643 w 312233"/>
                <a:gd name="connsiteY86" fmla="*/ 207625 h 306827"/>
                <a:gd name="connsiteX87" fmla="*/ 282504 w 312233"/>
                <a:gd name="connsiteY87" fmla="*/ 200948 h 306827"/>
                <a:gd name="connsiteX88" fmla="*/ 282186 w 312233"/>
                <a:gd name="connsiteY88" fmla="*/ 195225 h 306827"/>
                <a:gd name="connsiteX89" fmla="*/ 279325 w 312233"/>
                <a:gd name="connsiteY89" fmla="*/ 193317 h 306827"/>
                <a:gd name="connsiteX90" fmla="*/ 278053 w 312233"/>
                <a:gd name="connsiteY90" fmla="*/ 194430 h 306827"/>
                <a:gd name="connsiteX91" fmla="*/ 278053 w 312233"/>
                <a:gd name="connsiteY91" fmla="*/ 186640 h 306827"/>
                <a:gd name="connsiteX92" fmla="*/ 279960 w 312233"/>
                <a:gd name="connsiteY92" fmla="*/ 181553 h 306827"/>
                <a:gd name="connsiteX93" fmla="*/ 282186 w 312233"/>
                <a:gd name="connsiteY93" fmla="*/ 177738 h 306827"/>
                <a:gd name="connsiteX94" fmla="*/ 284571 w 312233"/>
                <a:gd name="connsiteY94" fmla="*/ 175353 h 306827"/>
                <a:gd name="connsiteX95" fmla="*/ 285366 w 312233"/>
                <a:gd name="connsiteY95" fmla="*/ 172491 h 306827"/>
                <a:gd name="connsiteX96" fmla="*/ 283299 w 312233"/>
                <a:gd name="connsiteY96" fmla="*/ 168358 h 306827"/>
                <a:gd name="connsiteX97" fmla="*/ 278053 w 312233"/>
                <a:gd name="connsiteY97" fmla="*/ 166609 h 306827"/>
                <a:gd name="connsiteX98" fmla="*/ 276304 w 312233"/>
                <a:gd name="connsiteY98" fmla="*/ 162952 h 306827"/>
                <a:gd name="connsiteX99" fmla="*/ 273283 w 312233"/>
                <a:gd name="connsiteY99" fmla="*/ 159296 h 306827"/>
                <a:gd name="connsiteX100" fmla="*/ 271694 w 312233"/>
                <a:gd name="connsiteY100" fmla="*/ 157706 h 306827"/>
                <a:gd name="connsiteX101" fmla="*/ 269150 w 312233"/>
                <a:gd name="connsiteY101" fmla="*/ 156434 h 306827"/>
                <a:gd name="connsiteX102" fmla="*/ 266129 w 312233"/>
                <a:gd name="connsiteY102" fmla="*/ 152937 h 306827"/>
                <a:gd name="connsiteX103" fmla="*/ 265652 w 312233"/>
                <a:gd name="connsiteY103" fmla="*/ 149280 h 306827"/>
                <a:gd name="connsiteX104" fmla="*/ 264222 w 312233"/>
                <a:gd name="connsiteY104" fmla="*/ 145465 h 306827"/>
                <a:gd name="connsiteX105" fmla="*/ 264699 w 312233"/>
                <a:gd name="connsiteY105" fmla="*/ 139901 h 306827"/>
                <a:gd name="connsiteX106" fmla="*/ 267401 w 312233"/>
                <a:gd name="connsiteY106" fmla="*/ 132747 h 306827"/>
                <a:gd name="connsiteX107" fmla="*/ 269309 w 312233"/>
                <a:gd name="connsiteY107" fmla="*/ 129726 h 306827"/>
                <a:gd name="connsiteX108" fmla="*/ 271535 w 312233"/>
                <a:gd name="connsiteY108" fmla="*/ 121459 h 306827"/>
                <a:gd name="connsiteX109" fmla="*/ 272330 w 312233"/>
                <a:gd name="connsiteY109" fmla="*/ 119552 h 306827"/>
                <a:gd name="connsiteX110" fmla="*/ 273283 w 312233"/>
                <a:gd name="connsiteY110" fmla="*/ 116690 h 306827"/>
                <a:gd name="connsiteX111" fmla="*/ 273283 w 312233"/>
                <a:gd name="connsiteY111" fmla="*/ 114305 h 306827"/>
                <a:gd name="connsiteX112" fmla="*/ 275668 w 312233"/>
                <a:gd name="connsiteY112" fmla="*/ 108423 h 306827"/>
                <a:gd name="connsiteX113" fmla="*/ 276304 w 312233"/>
                <a:gd name="connsiteY113" fmla="*/ 106038 h 306827"/>
                <a:gd name="connsiteX114" fmla="*/ 275350 w 312233"/>
                <a:gd name="connsiteY114" fmla="*/ 105561 h 306827"/>
                <a:gd name="connsiteX115" fmla="*/ 273283 w 312233"/>
                <a:gd name="connsiteY115" fmla="*/ 103972 h 306827"/>
                <a:gd name="connsiteX116" fmla="*/ 268832 w 312233"/>
                <a:gd name="connsiteY116" fmla="*/ 100792 h 306827"/>
                <a:gd name="connsiteX117" fmla="*/ 264381 w 312233"/>
                <a:gd name="connsiteY117" fmla="*/ 97613 h 306827"/>
                <a:gd name="connsiteX118" fmla="*/ 259929 w 312233"/>
                <a:gd name="connsiteY118" fmla="*/ 94433 h 306827"/>
                <a:gd name="connsiteX119" fmla="*/ 255478 w 312233"/>
                <a:gd name="connsiteY119" fmla="*/ 91253 h 306827"/>
                <a:gd name="connsiteX120" fmla="*/ 251026 w 312233"/>
                <a:gd name="connsiteY120" fmla="*/ 88074 h 306827"/>
                <a:gd name="connsiteX121" fmla="*/ 246575 w 312233"/>
                <a:gd name="connsiteY121" fmla="*/ 84894 h 306827"/>
                <a:gd name="connsiteX122" fmla="*/ 242124 w 312233"/>
                <a:gd name="connsiteY122" fmla="*/ 81715 h 306827"/>
                <a:gd name="connsiteX123" fmla="*/ 237672 w 312233"/>
                <a:gd name="connsiteY123" fmla="*/ 78535 h 306827"/>
                <a:gd name="connsiteX124" fmla="*/ 235129 w 312233"/>
                <a:gd name="connsiteY124" fmla="*/ 76627 h 306827"/>
                <a:gd name="connsiteX125" fmla="*/ 234016 w 312233"/>
                <a:gd name="connsiteY125" fmla="*/ 75515 h 306827"/>
                <a:gd name="connsiteX126" fmla="*/ 233062 w 312233"/>
                <a:gd name="connsiteY126" fmla="*/ 73289 h 306827"/>
                <a:gd name="connsiteX127" fmla="*/ 232585 w 312233"/>
                <a:gd name="connsiteY127" fmla="*/ 72812 h 306827"/>
                <a:gd name="connsiteX128" fmla="*/ 231472 w 312233"/>
                <a:gd name="connsiteY128" fmla="*/ 72176 h 306827"/>
                <a:gd name="connsiteX129" fmla="*/ 230041 w 312233"/>
                <a:gd name="connsiteY129" fmla="*/ 72176 h 306827"/>
                <a:gd name="connsiteX130" fmla="*/ 229564 w 312233"/>
                <a:gd name="connsiteY130" fmla="*/ 71540 h 306827"/>
                <a:gd name="connsiteX131" fmla="*/ 229564 w 312233"/>
                <a:gd name="connsiteY131" fmla="*/ 70427 h 306827"/>
                <a:gd name="connsiteX132" fmla="*/ 230041 w 312233"/>
                <a:gd name="connsiteY132" fmla="*/ 68837 h 306827"/>
                <a:gd name="connsiteX133" fmla="*/ 231631 w 312233"/>
                <a:gd name="connsiteY133" fmla="*/ 65976 h 306827"/>
                <a:gd name="connsiteX134" fmla="*/ 231631 w 312233"/>
                <a:gd name="connsiteY134" fmla="*/ 64227 h 306827"/>
                <a:gd name="connsiteX135" fmla="*/ 231631 w 312233"/>
                <a:gd name="connsiteY135" fmla="*/ 62319 h 306827"/>
                <a:gd name="connsiteX136" fmla="*/ 231154 w 312233"/>
                <a:gd name="connsiteY136" fmla="*/ 59299 h 306827"/>
                <a:gd name="connsiteX137" fmla="*/ 230677 w 312233"/>
                <a:gd name="connsiteY137" fmla="*/ 58663 h 306827"/>
                <a:gd name="connsiteX138" fmla="*/ 227816 w 312233"/>
                <a:gd name="connsiteY138" fmla="*/ 57073 h 306827"/>
                <a:gd name="connsiteX139" fmla="*/ 221775 w 312233"/>
                <a:gd name="connsiteY139" fmla="*/ 53734 h 306827"/>
                <a:gd name="connsiteX140" fmla="*/ 215733 w 312233"/>
                <a:gd name="connsiteY140" fmla="*/ 50396 h 306827"/>
                <a:gd name="connsiteX141" fmla="*/ 209692 w 312233"/>
                <a:gd name="connsiteY141" fmla="*/ 47057 h 306827"/>
                <a:gd name="connsiteX142" fmla="*/ 203651 w 312233"/>
                <a:gd name="connsiteY142" fmla="*/ 43719 h 306827"/>
                <a:gd name="connsiteX143" fmla="*/ 197610 w 312233"/>
                <a:gd name="connsiteY143" fmla="*/ 40380 h 306827"/>
                <a:gd name="connsiteX144" fmla="*/ 191410 w 312233"/>
                <a:gd name="connsiteY144" fmla="*/ 37042 h 306827"/>
                <a:gd name="connsiteX145" fmla="*/ 185369 w 312233"/>
                <a:gd name="connsiteY145" fmla="*/ 33703 h 306827"/>
                <a:gd name="connsiteX146" fmla="*/ 179327 w 312233"/>
                <a:gd name="connsiteY146" fmla="*/ 30365 h 306827"/>
                <a:gd name="connsiteX147" fmla="*/ 173286 w 312233"/>
                <a:gd name="connsiteY147" fmla="*/ 27026 h 306827"/>
                <a:gd name="connsiteX148" fmla="*/ 167245 w 312233"/>
                <a:gd name="connsiteY148" fmla="*/ 23688 h 306827"/>
                <a:gd name="connsiteX149" fmla="*/ 161204 w 312233"/>
                <a:gd name="connsiteY149" fmla="*/ 20349 h 306827"/>
                <a:gd name="connsiteX150" fmla="*/ 155004 w 312233"/>
                <a:gd name="connsiteY150" fmla="*/ 17011 h 306827"/>
                <a:gd name="connsiteX151" fmla="*/ 148963 w 312233"/>
                <a:gd name="connsiteY151" fmla="*/ 13672 h 306827"/>
                <a:gd name="connsiteX152" fmla="*/ 142921 w 312233"/>
                <a:gd name="connsiteY152" fmla="*/ 10333 h 306827"/>
                <a:gd name="connsiteX153" fmla="*/ 136721 w 312233"/>
                <a:gd name="connsiteY153" fmla="*/ 6995 h 306827"/>
                <a:gd name="connsiteX154" fmla="*/ 130680 w 312233"/>
                <a:gd name="connsiteY154" fmla="*/ 3656 h 306827"/>
                <a:gd name="connsiteX155" fmla="*/ 128454 w 312233"/>
                <a:gd name="connsiteY155" fmla="*/ 2385 h 306827"/>
                <a:gd name="connsiteX156" fmla="*/ 124957 w 312233"/>
                <a:gd name="connsiteY156" fmla="*/ 6518 h 306827"/>
                <a:gd name="connsiteX157" fmla="*/ 124162 w 312233"/>
                <a:gd name="connsiteY157" fmla="*/ 8267 h 306827"/>
                <a:gd name="connsiteX158" fmla="*/ 124162 w 312233"/>
                <a:gd name="connsiteY158" fmla="*/ 9221 h 306827"/>
                <a:gd name="connsiteX159" fmla="*/ 125593 w 312233"/>
                <a:gd name="connsiteY159" fmla="*/ 10492 h 306827"/>
                <a:gd name="connsiteX160" fmla="*/ 125275 w 312233"/>
                <a:gd name="connsiteY160" fmla="*/ 10969 h 306827"/>
                <a:gd name="connsiteX161" fmla="*/ 122413 w 312233"/>
                <a:gd name="connsiteY161" fmla="*/ 10969 h 306827"/>
                <a:gd name="connsiteX162" fmla="*/ 121936 w 312233"/>
                <a:gd name="connsiteY162" fmla="*/ 11605 h 306827"/>
                <a:gd name="connsiteX163" fmla="*/ 121936 w 312233"/>
                <a:gd name="connsiteY163" fmla="*/ 12400 h 306827"/>
                <a:gd name="connsiteX164" fmla="*/ 121618 w 312233"/>
                <a:gd name="connsiteY164" fmla="*/ 12877 h 306827"/>
                <a:gd name="connsiteX165" fmla="*/ 121618 w 312233"/>
                <a:gd name="connsiteY165" fmla="*/ 13354 h 306827"/>
                <a:gd name="connsiteX166" fmla="*/ 124480 w 312233"/>
                <a:gd name="connsiteY166" fmla="*/ 15421 h 306827"/>
                <a:gd name="connsiteX167" fmla="*/ 124480 w 312233"/>
                <a:gd name="connsiteY167" fmla="*/ 15898 h 306827"/>
                <a:gd name="connsiteX168" fmla="*/ 123685 w 312233"/>
                <a:gd name="connsiteY168" fmla="*/ 15898 h 306827"/>
                <a:gd name="connsiteX169" fmla="*/ 120823 w 312233"/>
                <a:gd name="connsiteY169" fmla="*/ 15103 h 306827"/>
                <a:gd name="connsiteX170" fmla="*/ 119075 w 312233"/>
                <a:gd name="connsiteY170" fmla="*/ 15103 h 306827"/>
                <a:gd name="connsiteX171" fmla="*/ 117803 w 312233"/>
                <a:gd name="connsiteY171" fmla="*/ 15103 h 306827"/>
                <a:gd name="connsiteX172" fmla="*/ 117326 w 312233"/>
                <a:gd name="connsiteY172" fmla="*/ 15580 h 306827"/>
                <a:gd name="connsiteX173" fmla="*/ 116690 w 312233"/>
                <a:gd name="connsiteY173" fmla="*/ 17487 h 306827"/>
                <a:gd name="connsiteX174" fmla="*/ 117326 w 312233"/>
                <a:gd name="connsiteY174" fmla="*/ 18441 h 306827"/>
                <a:gd name="connsiteX175" fmla="*/ 117326 w 312233"/>
                <a:gd name="connsiteY175" fmla="*/ 19395 h 306827"/>
                <a:gd name="connsiteX176" fmla="*/ 115418 w 312233"/>
                <a:gd name="connsiteY176" fmla="*/ 20826 h 306827"/>
                <a:gd name="connsiteX177" fmla="*/ 115100 w 312233"/>
                <a:gd name="connsiteY177" fmla="*/ 22893 h 306827"/>
                <a:gd name="connsiteX178" fmla="*/ 113828 w 312233"/>
                <a:gd name="connsiteY178" fmla="*/ 24006 h 306827"/>
                <a:gd name="connsiteX179" fmla="*/ 112239 w 312233"/>
                <a:gd name="connsiteY179" fmla="*/ 24641 h 306827"/>
                <a:gd name="connsiteX180" fmla="*/ 109695 w 312233"/>
                <a:gd name="connsiteY180" fmla="*/ 24324 h 306827"/>
                <a:gd name="connsiteX181" fmla="*/ 108741 w 312233"/>
                <a:gd name="connsiteY181" fmla="*/ 24801 h 306827"/>
                <a:gd name="connsiteX182" fmla="*/ 107787 w 312233"/>
                <a:gd name="connsiteY182" fmla="*/ 25754 h 306827"/>
                <a:gd name="connsiteX183" fmla="*/ 106833 w 312233"/>
                <a:gd name="connsiteY183" fmla="*/ 27344 h 306827"/>
                <a:gd name="connsiteX184" fmla="*/ 111285 w 312233"/>
                <a:gd name="connsiteY184" fmla="*/ 27344 h 306827"/>
                <a:gd name="connsiteX185" fmla="*/ 112080 w 312233"/>
                <a:gd name="connsiteY185" fmla="*/ 27503 h 306827"/>
                <a:gd name="connsiteX186" fmla="*/ 112398 w 312233"/>
                <a:gd name="connsiteY186" fmla="*/ 28139 h 306827"/>
                <a:gd name="connsiteX187" fmla="*/ 113192 w 312233"/>
                <a:gd name="connsiteY187" fmla="*/ 28934 h 306827"/>
                <a:gd name="connsiteX188" fmla="*/ 113192 w 312233"/>
                <a:gd name="connsiteY188" fmla="*/ 29411 h 306827"/>
                <a:gd name="connsiteX189" fmla="*/ 110013 w 312233"/>
                <a:gd name="connsiteY189" fmla="*/ 29411 h 306827"/>
                <a:gd name="connsiteX190" fmla="*/ 108900 w 312233"/>
                <a:gd name="connsiteY190" fmla="*/ 30365 h 306827"/>
                <a:gd name="connsiteX191" fmla="*/ 106833 w 312233"/>
                <a:gd name="connsiteY191" fmla="*/ 30047 h 306827"/>
                <a:gd name="connsiteX192" fmla="*/ 104926 w 312233"/>
                <a:gd name="connsiteY192" fmla="*/ 31478 h 306827"/>
                <a:gd name="connsiteX193" fmla="*/ 104926 w 312233"/>
                <a:gd name="connsiteY193" fmla="*/ 32113 h 306827"/>
                <a:gd name="connsiteX194" fmla="*/ 106197 w 312233"/>
                <a:gd name="connsiteY194" fmla="*/ 32908 h 306827"/>
                <a:gd name="connsiteX195" fmla="*/ 113192 w 312233"/>
                <a:gd name="connsiteY195" fmla="*/ 34021 h 306827"/>
                <a:gd name="connsiteX196" fmla="*/ 115100 w 312233"/>
                <a:gd name="connsiteY196" fmla="*/ 34021 h 306827"/>
                <a:gd name="connsiteX197" fmla="*/ 119869 w 312233"/>
                <a:gd name="connsiteY197" fmla="*/ 32590 h 306827"/>
                <a:gd name="connsiteX198" fmla="*/ 121141 w 312233"/>
                <a:gd name="connsiteY198" fmla="*/ 32908 h 306827"/>
                <a:gd name="connsiteX199" fmla="*/ 121618 w 312233"/>
                <a:gd name="connsiteY199" fmla="*/ 33862 h 306827"/>
                <a:gd name="connsiteX200" fmla="*/ 121618 w 312233"/>
                <a:gd name="connsiteY200" fmla="*/ 34816 h 306827"/>
                <a:gd name="connsiteX201" fmla="*/ 120346 w 312233"/>
                <a:gd name="connsiteY201" fmla="*/ 36088 h 306827"/>
                <a:gd name="connsiteX202" fmla="*/ 115418 w 312233"/>
                <a:gd name="connsiteY202" fmla="*/ 39427 h 306827"/>
                <a:gd name="connsiteX203" fmla="*/ 113033 w 312233"/>
                <a:gd name="connsiteY203" fmla="*/ 41493 h 306827"/>
                <a:gd name="connsiteX204" fmla="*/ 110808 w 312233"/>
                <a:gd name="connsiteY204" fmla="*/ 42288 h 306827"/>
                <a:gd name="connsiteX205" fmla="*/ 111126 w 312233"/>
                <a:gd name="connsiteY205" fmla="*/ 43560 h 306827"/>
                <a:gd name="connsiteX206" fmla="*/ 111126 w 312233"/>
                <a:gd name="connsiteY206" fmla="*/ 44196 h 306827"/>
                <a:gd name="connsiteX207" fmla="*/ 110331 w 312233"/>
                <a:gd name="connsiteY207" fmla="*/ 44514 h 306827"/>
                <a:gd name="connsiteX208" fmla="*/ 104449 w 312233"/>
                <a:gd name="connsiteY208" fmla="*/ 43242 h 306827"/>
                <a:gd name="connsiteX209" fmla="*/ 100315 w 312233"/>
                <a:gd name="connsiteY209" fmla="*/ 41016 h 306827"/>
                <a:gd name="connsiteX210" fmla="*/ 98407 w 312233"/>
                <a:gd name="connsiteY210" fmla="*/ 40698 h 306827"/>
                <a:gd name="connsiteX211" fmla="*/ 96818 w 312233"/>
                <a:gd name="connsiteY211" fmla="*/ 41175 h 306827"/>
                <a:gd name="connsiteX212" fmla="*/ 95705 w 312233"/>
                <a:gd name="connsiteY212" fmla="*/ 41970 h 306827"/>
                <a:gd name="connsiteX213" fmla="*/ 95228 w 312233"/>
                <a:gd name="connsiteY213" fmla="*/ 42924 h 306827"/>
                <a:gd name="connsiteX214" fmla="*/ 95228 w 312233"/>
                <a:gd name="connsiteY214" fmla="*/ 48011 h 306827"/>
                <a:gd name="connsiteX215" fmla="*/ 96818 w 312233"/>
                <a:gd name="connsiteY215" fmla="*/ 52463 h 306827"/>
                <a:gd name="connsiteX216" fmla="*/ 97295 w 312233"/>
                <a:gd name="connsiteY216" fmla="*/ 53258 h 306827"/>
                <a:gd name="connsiteX217" fmla="*/ 95228 w 312233"/>
                <a:gd name="connsiteY217" fmla="*/ 53576 h 306827"/>
                <a:gd name="connsiteX218" fmla="*/ 92048 w 312233"/>
                <a:gd name="connsiteY218" fmla="*/ 56755 h 306827"/>
                <a:gd name="connsiteX219" fmla="*/ 91412 w 312233"/>
                <a:gd name="connsiteY219" fmla="*/ 57073 h 306827"/>
                <a:gd name="connsiteX220" fmla="*/ 91730 w 312233"/>
                <a:gd name="connsiteY220" fmla="*/ 55006 h 306827"/>
                <a:gd name="connsiteX221" fmla="*/ 91412 w 312233"/>
                <a:gd name="connsiteY221" fmla="*/ 53734 h 306827"/>
                <a:gd name="connsiteX222" fmla="*/ 93797 w 312233"/>
                <a:gd name="connsiteY222" fmla="*/ 51668 h 306827"/>
                <a:gd name="connsiteX223" fmla="*/ 94274 w 312233"/>
                <a:gd name="connsiteY223" fmla="*/ 50555 h 306827"/>
                <a:gd name="connsiteX224" fmla="*/ 92843 w 312233"/>
                <a:gd name="connsiteY224" fmla="*/ 47375 h 306827"/>
                <a:gd name="connsiteX225" fmla="*/ 93161 w 312233"/>
                <a:gd name="connsiteY225" fmla="*/ 44355 h 306827"/>
                <a:gd name="connsiteX226" fmla="*/ 92843 w 312233"/>
                <a:gd name="connsiteY226" fmla="*/ 43560 h 306827"/>
                <a:gd name="connsiteX227" fmla="*/ 91094 w 312233"/>
                <a:gd name="connsiteY227" fmla="*/ 43560 h 306827"/>
                <a:gd name="connsiteX228" fmla="*/ 89664 w 312233"/>
                <a:gd name="connsiteY228" fmla="*/ 43242 h 306827"/>
                <a:gd name="connsiteX229" fmla="*/ 89187 w 312233"/>
                <a:gd name="connsiteY229" fmla="*/ 42924 h 306827"/>
                <a:gd name="connsiteX230" fmla="*/ 88710 w 312233"/>
                <a:gd name="connsiteY230" fmla="*/ 41970 h 306827"/>
                <a:gd name="connsiteX231" fmla="*/ 87915 w 312233"/>
                <a:gd name="connsiteY231" fmla="*/ 41493 h 306827"/>
                <a:gd name="connsiteX232" fmla="*/ 85212 w 312233"/>
                <a:gd name="connsiteY232" fmla="*/ 43401 h 306827"/>
                <a:gd name="connsiteX233" fmla="*/ 84894 w 312233"/>
                <a:gd name="connsiteY233" fmla="*/ 43083 h 306827"/>
                <a:gd name="connsiteX234" fmla="*/ 84894 w 312233"/>
                <a:gd name="connsiteY234" fmla="*/ 42129 h 306827"/>
                <a:gd name="connsiteX235" fmla="*/ 84417 w 312233"/>
                <a:gd name="connsiteY235" fmla="*/ 41811 h 306827"/>
                <a:gd name="connsiteX236" fmla="*/ 82033 w 312233"/>
                <a:gd name="connsiteY236" fmla="*/ 41493 h 306827"/>
                <a:gd name="connsiteX237" fmla="*/ 80602 w 312233"/>
                <a:gd name="connsiteY237" fmla="*/ 40857 h 306827"/>
                <a:gd name="connsiteX238" fmla="*/ 79648 w 312233"/>
                <a:gd name="connsiteY238" fmla="*/ 40062 h 306827"/>
                <a:gd name="connsiteX239" fmla="*/ 78535 w 312233"/>
                <a:gd name="connsiteY239" fmla="*/ 37519 h 306827"/>
                <a:gd name="connsiteX240" fmla="*/ 77422 w 312233"/>
                <a:gd name="connsiteY240" fmla="*/ 36883 h 306827"/>
                <a:gd name="connsiteX241" fmla="*/ 76151 w 312233"/>
                <a:gd name="connsiteY241" fmla="*/ 36883 h 306827"/>
                <a:gd name="connsiteX242" fmla="*/ 75356 w 312233"/>
                <a:gd name="connsiteY242" fmla="*/ 37678 h 306827"/>
                <a:gd name="connsiteX243" fmla="*/ 74243 w 312233"/>
                <a:gd name="connsiteY243" fmla="*/ 39267 h 306827"/>
                <a:gd name="connsiteX244" fmla="*/ 72494 w 312233"/>
                <a:gd name="connsiteY244" fmla="*/ 39585 h 306827"/>
                <a:gd name="connsiteX245" fmla="*/ 72017 w 312233"/>
                <a:gd name="connsiteY245" fmla="*/ 40062 h 306827"/>
                <a:gd name="connsiteX246" fmla="*/ 73289 w 312233"/>
                <a:gd name="connsiteY246" fmla="*/ 42765 h 306827"/>
                <a:gd name="connsiteX247" fmla="*/ 73607 w 312233"/>
                <a:gd name="connsiteY247" fmla="*/ 43878 h 306827"/>
                <a:gd name="connsiteX248" fmla="*/ 72971 w 312233"/>
                <a:gd name="connsiteY248" fmla="*/ 44196 h 306827"/>
                <a:gd name="connsiteX249" fmla="*/ 70109 w 312233"/>
                <a:gd name="connsiteY249" fmla="*/ 43560 h 306827"/>
                <a:gd name="connsiteX250" fmla="*/ 68838 w 312233"/>
                <a:gd name="connsiteY250" fmla="*/ 44355 h 306827"/>
                <a:gd name="connsiteX251" fmla="*/ 68361 w 312233"/>
                <a:gd name="connsiteY251" fmla="*/ 46104 h 306827"/>
                <a:gd name="connsiteX252" fmla="*/ 68679 w 312233"/>
                <a:gd name="connsiteY252" fmla="*/ 48011 h 306827"/>
                <a:gd name="connsiteX253" fmla="*/ 69314 w 312233"/>
                <a:gd name="connsiteY253" fmla="*/ 50237 h 306827"/>
                <a:gd name="connsiteX254" fmla="*/ 68361 w 312233"/>
                <a:gd name="connsiteY254" fmla="*/ 50237 h 306827"/>
                <a:gd name="connsiteX255" fmla="*/ 66771 w 312233"/>
                <a:gd name="connsiteY255" fmla="*/ 47852 h 306827"/>
                <a:gd name="connsiteX256" fmla="*/ 66135 w 312233"/>
                <a:gd name="connsiteY256" fmla="*/ 47852 h 306827"/>
                <a:gd name="connsiteX257" fmla="*/ 65817 w 312233"/>
                <a:gd name="connsiteY257" fmla="*/ 48647 h 306827"/>
                <a:gd name="connsiteX258" fmla="*/ 64704 w 312233"/>
                <a:gd name="connsiteY258" fmla="*/ 48647 h 306827"/>
                <a:gd name="connsiteX259" fmla="*/ 63909 w 312233"/>
                <a:gd name="connsiteY259" fmla="*/ 51509 h 306827"/>
                <a:gd name="connsiteX260" fmla="*/ 63432 w 312233"/>
                <a:gd name="connsiteY260" fmla="*/ 51509 h 306827"/>
                <a:gd name="connsiteX261" fmla="*/ 62955 w 312233"/>
                <a:gd name="connsiteY261" fmla="*/ 50078 h 306827"/>
                <a:gd name="connsiteX262" fmla="*/ 62955 w 312233"/>
                <a:gd name="connsiteY262" fmla="*/ 48488 h 306827"/>
                <a:gd name="connsiteX263" fmla="*/ 63909 w 312233"/>
                <a:gd name="connsiteY263" fmla="*/ 46422 h 306827"/>
                <a:gd name="connsiteX264" fmla="*/ 62637 w 312233"/>
                <a:gd name="connsiteY264" fmla="*/ 45786 h 306827"/>
                <a:gd name="connsiteX265" fmla="*/ 61843 w 312233"/>
                <a:gd name="connsiteY265" fmla="*/ 44991 h 306827"/>
                <a:gd name="connsiteX266" fmla="*/ 61843 w 312233"/>
                <a:gd name="connsiteY266" fmla="*/ 43878 h 306827"/>
                <a:gd name="connsiteX267" fmla="*/ 63114 w 312233"/>
                <a:gd name="connsiteY267" fmla="*/ 41970 h 306827"/>
                <a:gd name="connsiteX268" fmla="*/ 63114 w 312233"/>
                <a:gd name="connsiteY268" fmla="*/ 41175 h 306827"/>
                <a:gd name="connsiteX269" fmla="*/ 62637 w 312233"/>
                <a:gd name="connsiteY269" fmla="*/ 40062 h 306827"/>
                <a:gd name="connsiteX270" fmla="*/ 61843 w 312233"/>
                <a:gd name="connsiteY270" fmla="*/ 38790 h 306827"/>
                <a:gd name="connsiteX271" fmla="*/ 60730 w 312233"/>
                <a:gd name="connsiteY271" fmla="*/ 37996 h 306827"/>
                <a:gd name="connsiteX272" fmla="*/ 59935 w 312233"/>
                <a:gd name="connsiteY272" fmla="*/ 36565 h 306827"/>
                <a:gd name="connsiteX273" fmla="*/ 59935 w 312233"/>
                <a:gd name="connsiteY273" fmla="*/ 31001 h 306827"/>
                <a:gd name="connsiteX274" fmla="*/ 59617 w 312233"/>
                <a:gd name="connsiteY274" fmla="*/ 29252 h 306827"/>
                <a:gd name="connsiteX275" fmla="*/ 59617 w 312233"/>
                <a:gd name="connsiteY275" fmla="*/ 26867 h 306827"/>
                <a:gd name="connsiteX276" fmla="*/ 62478 w 312233"/>
                <a:gd name="connsiteY276" fmla="*/ 14308 h 306827"/>
                <a:gd name="connsiteX277" fmla="*/ 63909 w 312233"/>
                <a:gd name="connsiteY277" fmla="*/ 12241 h 306827"/>
                <a:gd name="connsiteX278" fmla="*/ 64386 w 312233"/>
                <a:gd name="connsiteY278" fmla="*/ 10492 h 306827"/>
                <a:gd name="connsiteX279" fmla="*/ 65499 w 312233"/>
                <a:gd name="connsiteY279" fmla="*/ 2861 h 306827"/>
                <a:gd name="connsiteX280" fmla="*/ 65499 w 312233"/>
                <a:gd name="connsiteY280" fmla="*/ 1431 h 306827"/>
                <a:gd name="connsiteX281" fmla="*/ 65022 w 312233"/>
                <a:gd name="connsiteY281" fmla="*/ 636 h 306827"/>
                <a:gd name="connsiteX282" fmla="*/ 64386 w 312233"/>
                <a:gd name="connsiteY282" fmla="*/ 636 h 306827"/>
                <a:gd name="connsiteX283" fmla="*/ 63750 w 312233"/>
                <a:gd name="connsiteY283" fmla="*/ 636 h 306827"/>
                <a:gd name="connsiteX284" fmla="*/ 63114 w 312233"/>
                <a:gd name="connsiteY284" fmla="*/ 318 h 306827"/>
                <a:gd name="connsiteX285" fmla="*/ 63114 w 312233"/>
                <a:gd name="connsiteY285" fmla="*/ 318 h 306827"/>
                <a:gd name="connsiteX286" fmla="*/ 59617 w 312233"/>
                <a:gd name="connsiteY286" fmla="*/ 159 h 306827"/>
                <a:gd name="connsiteX287" fmla="*/ 35611 w 312233"/>
                <a:gd name="connsiteY287" fmla="*/ 159 h 306827"/>
                <a:gd name="connsiteX288" fmla="*/ 35134 w 312233"/>
                <a:gd name="connsiteY288" fmla="*/ 0 h 306827"/>
                <a:gd name="connsiteX289" fmla="*/ 33226 w 312233"/>
                <a:gd name="connsiteY289" fmla="*/ 318 h 306827"/>
                <a:gd name="connsiteX290" fmla="*/ 31160 w 312233"/>
                <a:gd name="connsiteY290" fmla="*/ 1590 h 306827"/>
                <a:gd name="connsiteX291" fmla="*/ 29093 w 312233"/>
                <a:gd name="connsiteY291" fmla="*/ 2067 h 306827"/>
                <a:gd name="connsiteX292" fmla="*/ 26867 w 312233"/>
                <a:gd name="connsiteY292" fmla="*/ 2067 h 306827"/>
                <a:gd name="connsiteX293" fmla="*/ 26549 w 312233"/>
                <a:gd name="connsiteY293" fmla="*/ 2067 h 306827"/>
                <a:gd name="connsiteX294" fmla="*/ 25595 w 312233"/>
                <a:gd name="connsiteY294" fmla="*/ 2543 h 306827"/>
                <a:gd name="connsiteX295" fmla="*/ 25595 w 312233"/>
                <a:gd name="connsiteY295" fmla="*/ 3974 h 306827"/>
                <a:gd name="connsiteX296" fmla="*/ 26549 w 312233"/>
                <a:gd name="connsiteY296" fmla="*/ 6200 h 306827"/>
                <a:gd name="connsiteX297" fmla="*/ 30047 w 312233"/>
                <a:gd name="connsiteY297" fmla="*/ 10810 h 306827"/>
                <a:gd name="connsiteX298" fmla="*/ 32273 w 312233"/>
                <a:gd name="connsiteY298" fmla="*/ 11605 h 306827"/>
                <a:gd name="connsiteX299" fmla="*/ 33703 w 312233"/>
                <a:gd name="connsiteY299" fmla="*/ 13354 h 306827"/>
                <a:gd name="connsiteX300" fmla="*/ 35134 w 312233"/>
                <a:gd name="connsiteY300" fmla="*/ 16375 h 306827"/>
                <a:gd name="connsiteX301" fmla="*/ 35611 w 312233"/>
                <a:gd name="connsiteY301" fmla="*/ 20031 h 306827"/>
                <a:gd name="connsiteX302" fmla="*/ 34975 w 312233"/>
                <a:gd name="connsiteY302" fmla="*/ 24483 h 306827"/>
                <a:gd name="connsiteX303" fmla="*/ 35293 w 312233"/>
                <a:gd name="connsiteY303" fmla="*/ 27821 h 306827"/>
                <a:gd name="connsiteX304" fmla="*/ 36565 w 312233"/>
                <a:gd name="connsiteY304" fmla="*/ 30047 h 306827"/>
                <a:gd name="connsiteX305" fmla="*/ 36883 w 312233"/>
                <a:gd name="connsiteY305" fmla="*/ 32908 h 306827"/>
                <a:gd name="connsiteX306" fmla="*/ 36247 w 312233"/>
                <a:gd name="connsiteY306" fmla="*/ 36406 h 306827"/>
                <a:gd name="connsiteX307" fmla="*/ 35452 w 312233"/>
                <a:gd name="connsiteY307" fmla="*/ 38473 h 306827"/>
                <a:gd name="connsiteX308" fmla="*/ 34498 w 312233"/>
                <a:gd name="connsiteY308" fmla="*/ 39108 h 306827"/>
                <a:gd name="connsiteX309" fmla="*/ 33544 w 312233"/>
                <a:gd name="connsiteY309" fmla="*/ 39427 h 306827"/>
                <a:gd name="connsiteX310" fmla="*/ 32114 w 312233"/>
                <a:gd name="connsiteY310" fmla="*/ 39427 h 306827"/>
                <a:gd name="connsiteX311" fmla="*/ 30365 w 312233"/>
                <a:gd name="connsiteY311" fmla="*/ 39427 h 306827"/>
                <a:gd name="connsiteX312" fmla="*/ 28616 w 312233"/>
                <a:gd name="connsiteY312" fmla="*/ 40062 h 306827"/>
                <a:gd name="connsiteX313" fmla="*/ 27503 w 312233"/>
                <a:gd name="connsiteY313" fmla="*/ 40062 h 306827"/>
                <a:gd name="connsiteX314" fmla="*/ 26867 w 312233"/>
                <a:gd name="connsiteY314" fmla="*/ 40857 h 306827"/>
                <a:gd name="connsiteX315" fmla="*/ 24165 w 312233"/>
                <a:gd name="connsiteY315" fmla="*/ 46262 h 306827"/>
                <a:gd name="connsiteX316" fmla="*/ 23688 w 312233"/>
                <a:gd name="connsiteY316" fmla="*/ 47057 h 306827"/>
                <a:gd name="connsiteX317" fmla="*/ 24006 w 312233"/>
                <a:gd name="connsiteY317" fmla="*/ 47534 h 306827"/>
                <a:gd name="connsiteX318" fmla="*/ 25119 w 312233"/>
                <a:gd name="connsiteY318" fmla="*/ 48488 h 306827"/>
                <a:gd name="connsiteX319" fmla="*/ 24483 w 312233"/>
                <a:gd name="connsiteY319" fmla="*/ 50237 h 306827"/>
                <a:gd name="connsiteX320" fmla="*/ 24165 w 312233"/>
                <a:gd name="connsiteY320" fmla="*/ 50714 h 306827"/>
                <a:gd name="connsiteX321" fmla="*/ 23688 w 312233"/>
                <a:gd name="connsiteY321" fmla="*/ 52304 h 306827"/>
                <a:gd name="connsiteX322" fmla="*/ 24006 w 312233"/>
                <a:gd name="connsiteY322" fmla="*/ 53734 h 306827"/>
                <a:gd name="connsiteX323" fmla="*/ 24642 w 312233"/>
                <a:gd name="connsiteY323" fmla="*/ 54211 h 306827"/>
                <a:gd name="connsiteX324" fmla="*/ 26390 w 312233"/>
                <a:gd name="connsiteY324" fmla="*/ 54847 h 306827"/>
                <a:gd name="connsiteX325" fmla="*/ 28934 w 312233"/>
                <a:gd name="connsiteY325" fmla="*/ 55324 h 306827"/>
                <a:gd name="connsiteX326" fmla="*/ 31955 w 312233"/>
                <a:gd name="connsiteY326" fmla="*/ 56596 h 306827"/>
                <a:gd name="connsiteX327" fmla="*/ 34021 w 312233"/>
                <a:gd name="connsiteY327" fmla="*/ 56596 h 306827"/>
                <a:gd name="connsiteX328" fmla="*/ 34498 w 312233"/>
                <a:gd name="connsiteY328" fmla="*/ 57709 h 306827"/>
                <a:gd name="connsiteX329" fmla="*/ 34498 w 312233"/>
                <a:gd name="connsiteY329" fmla="*/ 59299 h 306827"/>
                <a:gd name="connsiteX330" fmla="*/ 34975 w 312233"/>
                <a:gd name="connsiteY330" fmla="*/ 60571 h 306827"/>
                <a:gd name="connsiteX331" fmla="*/ 34975 w 312233"/>
                <a:gd name="connsiteY331" fmla="*/ 62955 h 306827"/>
                <a:gd name="connsiteX332" fmla="*/ 34339 w 312233"/>
                <a:gd name="connsiteY332" fmla="*/ 65022 h 306827"/>
                <a:gd name="connsiteX333" fmla="*/ 31160 w 312233"/>
                <a:gd name="connsiteY333" fmla="*/ 65976 h 306827"/>
                <a:gd name="connsiteX334" fmla="*/ 29570 w 312233"/>
                <a:gd name="connsiteY334" fmla="*/ 67089 h 306827"/>
                <a:gd name="connsiteX335" fmla="*/ 29093 w 312233"/>
                <a:gd name="connsiteY335" fmla="*/ 67566 h 306827"/>
                <a:gd name="connsiteX336" fmla="*/ 29411 w 312233"/>
                <a:gd name="connsiteY336" fmla="*/ 68201 h 306827"/>
                <a:gd name="connsiteX337" fmla="*/ 29411 w 312233"/>
                <a:gd name="connsiteY337" fmla="*/ 68996 h 306827"/>
                <a:gd name="connsiteX338" fmla="*/ 26708 w 312233"/>
                <a:gd name="connsiteY338" fmla="*/ 71063 h 306827"/>
                <a:gd name="connsiteX339" fmla="*/ 23688 w 312233"/>
                <a:gd name="connsiteY339" fmla="*/ 73766 h 306827"/>
                <a:gd name="connsiteX340" fmla="*/ 22893 w 312233"/>
                <a:gd name="connsiteY340" fmla="*/ 75673 h 306827"/>
                <a:gd name="connsiteX341" fmla="*/ 22257 w 312233"/>
                <a:gd name="connsiteY341" fmla="*/ 77899 h 306827"/>
                <a:gd name="connsiteX342" fmla="*/ 21303 w 312233"/>
                <a:gd name="connsiteY342" fmla="*/ 79330 h 306827"/>
                <a:gd name="connsiteX343" fmla="*/ 19077 w 312233"/>
                <a:gd name="connsiteY343" fmla="*/ 81397 h 306827"/>
                <a:gd name="connsiteX344" fmla="*/ 16693 w 312233"/>
                <a:gd name="connsiteY344" fmla="*/ 85530 h 306827"/>
                <a:gd name="connsiteX345" fmla="*/ 15580 w 312233"/>
                <a:gd name="connsiteY345" fmla="*/ 88233 h 306827"/>
                <a:gd name="connsiteX346" fmla="*/ 9857 w 312233"/>
                <a:gd name="connsiteY346" fmla="*/ 94592 h 306827"/>
                <a:gd name="connsiteX347" fmla="*/ 4769 w 312233"/>
                <a:gd name="connsiteY347" fmla="*/ 97771 h 306827"/>
                <a:gd name="connsiteX348" fmla="*/ 3339 w 312233"/>
                <a:gd name="connsiteY348" fmla="*/ 98884 h 306827"/>
                <a:gd name="connsiteX349" fmla="*/ 1272 w 312233"/>
                <a:gd name="connsiteY349" fmla="*/ 98884 h 306827"/>
                <a:gd name="connsiteX350" fmla="*/ 1113 w 312233"/>
                <a:gd name="connsiteY350" fmla="*/ 99838 h 306827"/>
                <a:gd name="connsiteX351" fmla="*/ 159 w 312233"/>
                <a:gd name="connsiteY351" fmla="*/ 108423 h 306827"/>
                <a:gd name="connsiteX352" fmla="*/ 159 w 312233"/>
                <a:gd name="connsiteY352" fmla="*/ 111126 h 306827"/>
                <a:gd name="connsiteX353" fmla="*/ 0 w 312233"/>
                <a:gd name="connsiteY353" fmla="*/ 111602 h 306827"/>
                <a:gd name="connsiteX354" fmla="*/ 0 w 312233"/>
                <a:gd name="connsiteY354" fmla="*/ 111920 h 306827"/>
                <a:gd name="connsiteX355" fmla="*/ 1113 w 312233"/>
                <a:gd name="connsiteY355" fmla="*/ 112080 h 306827"/>
                <a:gd name="connsiteX356" fmla="*/ 2544 w 312233"/>
                <a:gd name="connsiteY356" fmla="*/ 112874 h 306827"/>
                <a:gd name="connsiteX357" fmla="*/ 4451 w 312233"/>
                <a:gd name="connsiteY357" fmla="*/ 114146 h 306827"/>
                <a:gd name="connsiteX358" fmla="*/ 5723 w 312233"/>
                <a:gd name="connsiteY358" fmla="*/ 115736 h 306827"/>
                <a:gd name="connsiteX359" fmla="*/ 6359 w 312233"/>
                <a:gd name="connsiteY359" fmla="*/ 117643 h 306827"/>
                <a:gd name="connsiteX360" fmla="*/ 6359 w 312233"/>
                <a:gd name="connsiteY360" fmla="*/ 118916 h 306827"/>
                <a:gd name="connsiteX361" fmla="*/ 6041 w 312233"/>
                <a:gd name="connsiteY361" fmla="*/ 119392 h 306827"/>
                <a:gd name="connsiteX362" fmla="*/ 6041 w 312233"/>
                <a:gd name="connsiteY362" fmla="*/ 121936 h 306827"/>
                <a:gd name="connsiteX363" fmla="*/ 5564 w 312233"/>
                <a:gd name="connsiteY363" fmla="*/ 122095 h 306827"/>
                <a:gd name="connsiteX364" fmla="*/ 5087 w 312233"/>
                <a:gd name="connsiteY364" fmla="*/ 124639 h 306827"/>
                <a:gd name="connsiteX365" fmla="*/ 4451 w 312233"/>
                <a:gd name="connsiteY365" fmla="*/ 126070 h 306827"/>
                <a:gd name="connsiteX366" fmla="*/ 4451 w 312233"/>
                <a:gd name="connsiteY366" fmla="*/ 127818 h 306827"/>
                <a:gd name="connsiteX367" fmla="*/ 6200 w 312233"/>
                <a:gd name="connsiteY367" fmla="*/ 129567 h 306827"/>
                <a:gd name="connsiteX368" fmla="*/ 7790 w 312233"/>
                <a:gd name="connsiteY368" fmla="*/ 132429 h 306827"/>
                <a:gd name="connsiteX369" fmla="*/ 9539 w 312233"/>
                <a:gd name="connsiteY369" fmla="*/ 136403 h 306827"/>
                <a:gd name="connsiteX370" fmla="*/ 10334 w 312233"/>
                <a:gd name="connsiteY370" fmla="*/ 138947 h 306827"/>
                <a:gd name="connsiteX371" fmla="*/ 10334 w 312233"/>
                <a:gd name="connsiteY371" fmla="*/ 140059 h 306827"/>
                <a:gd name="connsiteX372" fmla="*/ 9380 w 312233"/>
                <a:gd name="connsiteY372" fmla="*/ 141172 h 306827"/>
                <a:gd name="connsiteX373" fmla="*/ 7631 w 312233"/>
                <a:gd name="connsiteY373" fmla="*/ 142285 h 306827"/>
                <a:gd name="connsiteX374" fmla="*/ 6518 w 312233"/>
                <a:gd name="connsiteY374" fmla="*/ 142762 h 306827"/>
                <a:gd name="connsiteX375" fmla="*/ 6041 w 312233"/>
                <a:gd name="connsiteY375" fmla="*/ 142762 h 306827"/>
                <a:gd name="connsiteX376" fmla="*/ 5405 w 312233"/>
                <a:gd name="connsiteY376" fmla="*/ 142762 h 306827"/>
                <a:gd name="connsiteX377" fmla="*/ 4610 w 312233"/>
                <a:gd name="connsiteY377" fmla="*/ 143557 h 306827"/>
                <a:gd name="connsiteX378" fmla="*/ 4133 w 312233"/>
                <a:gd name="connsiteY378" fmla="*/ 145465 h 306827"/>
                <a:gd name="connsiteX379" fmla="*/ 3816 w 312233"/>
                <a:gd name="connsiteY379" fmla="*/ 148327 h 306827"/>
                <a:gd name="connsiteX380" fmla="*/ 3816 w 312233"/>
                <a:gd name="connsiteY380" fmla="*/ 149757 h 306827"/>
                <a:gd name="connsiteX381" fmla="*/ 4769 w 312233"/>
                <a:gd name="connsiteY381" fmla="*/ 151029 h 306827"/>
                <a:gd name="connsiteX382" fmla="*/ 6836 w 312233"/>
                <a:gd name="connsiteY382" fmla="*/ 153414 h 306827"/>
                <a:gd name="connsiteX383" fmla="*/ 10334 w 312233"/>
                <a:gd name="connsiteY383" fmla="*/ 156593 h 306827"/>
                <a:gd name="connsiteX384" fmla="*/ 10334 w 312233"/>
                <a:gd name="connsiteY384" fmla="*/ 157070 h 306827"/>
                <a:gd name="connsiteX385" fmla="*/ 10970 w 312233"/>
                <a:gd name="connsiteY385" fmla="*/ 157070 h 306827"/>
                <a:gd name="connsiteX386" fmla="*/ 12559 w 312233"/>
                <a:gd name="connsiteY386" fmla="*/ 156116 h 306827"/>
                <a:gd name="connsiteX387" fmla="*/ 14626 w 312233"/>
                <a:gd name="connsiteY387" fmla="*/ 155799 h 306827"/>
                <a:gd name="connsiteX388" fmla="*/ 15898 w 312233"/>
                <a:gd name="connsiteY388" fmla="*/ 155799 h 306827"/>
                <a:gd name="connsiteX389" fmla="*/ 16693 w 312233"/>
                <a:gd name="connsiteY389" fmla="*/ 156593 h 306827"/>
                <a:gd name="connsiteX390" fmla="*/ 17170 w 312233"/>
                <a:gd name="connsiteY390" fmla="*/ 157388 h 306827"/>
                <a:gd name="connsiteX391" fmla="*/ 20508 w 312233"/>
                <a:gd name="connsiteY391" fmla="*/ 160409 h 306827"/>
                <a:gd name="connsiteX392" fmla="*/ 22098 w 312233"/>
                <a:gd name="connsiteY392" fmla="*/ 162475 h 306827"/>
                <a:gd name="connsiteX393" fmla="*/ 23211 w 312233"/>
                <a:gd name="connsiteY393" fmla="*/ 165019 h 306827"/>
                <a:gd name="connsiteX394" fmla="*/ 24801 w 312233"/>
                <a:gd name="connsiteY394" fmla="*/ 167245 h 306827"/>
                <a:gd name="connsiteX395" fmla="*/ 26867 w 312233"/>
                <a:gd name="connsiteY395" fmla="*/ 169153 h 306827"/>
                <a:gd name="connsiteX396" fmla="*/ 27821 w 312233"/>
                <a:gd name="connsiteY396" fmla="*/ 171219 h 306827"/>
                <a:gd name="connsiteX397" fmla="*/ 27821 w 312233"/>
                <a:gd name="connsiteY397" fmla="*/ 173286 h 306827"/>
                <a:gd name="connsiteX398" fmla="*/ 27185 w 312233"/>
                <a:gd name="connsiteY398" fmla="*/ 174399 h 306827"/>
                <a:gd name="connsiteX399" fmla="*/ 26549 w 312233"/>
                <a:gd name="connsiteY399" fmla="*/ 174399 h 306827"/>
                <a:gd name="connsiteX400" fmla="*/ 26390 w 312233"/>
                <a:gd name="connsiteY400" fmla="*/ 174717 h 306827"/>
                <a:gd name="connsiteX401" fmla="*/ 26708 w 312233"/>
                <a:gd name="connsiteY401" fmla="*/ 176148 h 306827"/>
                <a:gd name="connsiteX402" fmla="*/ 28298 w 312233"/>
                <a:gd name="connsiteY402" fmla="*/ 179327 h 306827"/>
                <a:gd name="connsiteX403" fmla="*/ 28934 w 312233"/>
                <a:gd name="connsiteY403" fmla="*/ 182189 h 306827"/>
                <a:gd name="connsiteX404" fmla="*/ 28616 w 312233"/>
                <a:gd name="connsiteY404" fmla="*/ 184732 h 306827"/>
                <a:gd name="connsiteX405" fmla="*/ 29093 w 312233"/>
                <a:gd name="connsiteY405" fmla="*/ 186958 h 306827"/>
                <a:gd name="connsiteX406" fmla="*/ 30206 w 312233"/>
                <a:gd name="connsiteY406" fmla="*/ 188866 h 306827"/>
                <a:gd name="connsiteX407" fmla="*/ 32432 w 312233"/>
                <a:gd name="connsiteY407" fmla="*/ 191410 h 306827"/>
                <a:gd name="connsiteX408" fmla="*/ 35293 w 312233"/>
                <a:gd name="connsiteY408" fmla="*/ 197451 h 306827"/>
                <a:gd name="connsiteX409" fmla="*/ 37678 w 312233"/>
                <a:gd name="connsiteY409" fmla="*/ 201107 h 306827"/>
                <a:gd name="connsiteX410" fmla="*/ 37678 w 312233"/>
                <a:gd name="connsiteY410" fmla="*/ 202220 h 306827"/>
                <a:gd name="connsiteX411" fmla="*/ 38314 w 312233"/>
                <a:gd name="connsiteY411" fmla="*/ 202856 h 306827"/>
                <a:gd name="connsiteX412" fmla="*/ 39268 w 312233"/>
                <a:gd name="connsiteY412" fmla="*/ 203492 h 306827"/>
                <a:gd name="connsiteX413" fmla="*/ 39268 w 312233"/>
                <a:gd name="connsiteY413" fmla="*/ 203969 h 306827"/>
                <a:gd name="connsiteX414" fmla="*/ 38950 w 312233"/>
                <a:gd name="connsiteY414" fmla="*/ 204604 h 306827"/>
                <a:gd name="connsiteX415" fmla="*/ 38950 w 312233"/>
                <a:gd name="connsiteY415" fmla="*/ 205400 h 306827"/>
                <a:gd name="connsiteX416" fmla="*/ 39427 w 312233"/>
                <a:gd name="connsiteY416" fmla="*/ 206830 h 306827"/>
                <a:gd name="connsiteX417" fmla="*/ 40857 w 312233"/>
                <a:gd name="connsiteY417" fmla="*/ 208738 h 306827"/>
                <a:gd name="connsiteX418" fmla="*/ 43401 w 312233"/>
                <a:gd name="connsiteY418" fmla="*/ 211123 h 306827"/>
                <a:gd name="connsiteX419" fmla="*/ 44514 w 312233"/>
                <a:gd name="connsiteY419" fmla="*/ 213030 h 306827"/>
                <a:gd name="connsiteX420" fmla="*/ 44514 w 312233"/>
                <a:gd name="connsiteY420" fmla="*/ 214462 h 306827"/>
                <a:gd name="connsiteX421" fmla="*/ 44832 w 312233"/>
                <a:gd name="connsiteY421" fmla="*/ 215892 h 306827"/>
                <a:gd name="connsiteX422" fmla="*/ 45786 w 312233"/>
                <a:gd name="connsiteY422" fmla="*/ 217323 h 306827"/>
                <a:gd name="connsiteX423" fmla="*/ 45786 w 312233"/>
                <a:gd name="connsiteY423" fmla="*/ 217323 h 306827"/>
                <a:gd name="connsiteX424" fmla="*/ 50555 w 312233"/>
                <a:gd name="connsiteY424" fmla="*/ 217323 h 306827"/>
                <a:gd name="connsiteX425" fmla="*/ 53417 w 312233"/>
                <a:gd name="connsiteY425" fmla="*/ 218595 h 306827"/>
                <a:gd name="connsiteX426" fmla="*/ 55801 w 312233"/>
                <a:gd name="connsiteY426" fmla="*/ 220344 h 306827"/>
                <a:gd name="connsiteX427" fmla="*/ 56437 w 312233"/>
                <a:gd name="connsiteY427" fmla="*/ 223046 h 306827"/>
                <a:gd name="connsiteX428" fmla="*/ 58027 w 312233"/>
                <a:gd name="connsiteY428" fmla="*/ 224636 h 306827"/>
                <a:gd name="connsiteX429" fmla="*/ 59776 w 312233"/>
                <a:gd name="connsiteY429" fmla="*/ 225908 h 306827"/>
                <a:gd name="connsiteX430" fmla="*/ 60571 w 312233"/>
                <a:gd name="connsiteY430" fmla="*/ 225908 h 306827"/>
                <a:gd name="connsiteX431" fmla="*/ 61843 w 312233"/>
                <a:gd name="connsiteY431" fmla="*/ 225749 h 306827"/>
                <a:gd name="connsiteX432" fmla="*/ 63909 w 312233"/>
                <a:gd name="connsiteY432" fmla="*/ 225749 h 306827"/>
                <a:gd name="connsiteX433" fmla="*/ 65817 w 312233"/>
                <a:gd name="connsiteY433" fmla="*/ 226226 h 306827"/>
                <a:gd name="connsiteX434" fmla="*/ 66771 w 312233"/>
                <a:gd name="connsiteY434" fmla="*/ 226862 h 306827"/>
                <a:gd name="connsiteX435" fmla="*/ 66771 w 312233"/>
                <a:gd name="connsiteY435" fmla="*/ 229087 h 306827"/>
                <a:gd name="connsiteX436" fmla="*/ 67407 w 312233"/>
                <a:gd name="connsiteY436" fmla="*/ 230041 h 306827"/>
                <a:gd name="connsiteX437" fmla="*/ 70109 w 312233"/>
                <a:gd name="connsiteY437" fmla="*/ 230359 h 306827"/>
                <a:gd name="connsiteX438" fmla="*/ 72812 w 312233"/>
                <a:gd name="connsiteY438" fmla="*/ 230359 h 306827"/>
                <a:gd name="connsiteX439" fmla="*/ 75356 w 312233"/>
                <a:gd name="connsiteY439" fmla="*/ 232108 h 306827"/>
                <a:gd name="connsiteX440" fmla="*/ 78217 w 312233"/>
                <a:gd name="connsiteY440" fmla="*/ 232426 h 306827"/>
                <a:gd name="connsiteX441" fmla="*/ 81556 w 312233"/>
                <a:gd name="connsiteY441" fmla="*/ 233062 h 306827"/>
                <a:gd name="connsiteX442" fmla="*/ 83146 w 312233"/>
                <a:gd name="connsiteY442" fmla="*/ 234652 h 306827"/>
                <a:gd name="connsiteX443" fmla="*/ 86643 w 312233"/>
                <a:gd name="connsiteY443" fmla="*/ 236241 h 306827"/>
                <a:gd name="connsiteX444" fmla="*/ 90935 w 312233"/>
                <a:gd name="connsiteY444" fmla="*/ 237672 h 306827"/>
                <a:gd name="connsiteX445" fmla="*/ 93956 w 312233"/>
                <a:gd name="connsiteY445" fmla="*/ 239421 h 306827"/>
                <a:gd name="connsiteX446" fmla="*/ 95546 w 312233"/>
                <a:gd name="connsiteY446" fmla="*/ 240216 h 306827"/>
                <a:gd name="connsiteX447" fmla="*/ 96023 w 312233"/>
                <a:gd name="connsiteY447" fmla="*/ 240216 h 306827"/>
                <a:gd name="connsiteX448" fmla="*/ 97136 w 312233"/>
                <a:gd name="connsiteY448" fmla="*/ 239898 h 306827"/>
                <a:gd name="connsiteX449" fmla="*/ 101587 w 312233"/>
                <a:gd name="connsiteY449" fmla="*/ 242760 h 306827"/>
                <a:gd name="connsiteX450" fmla="*/ 104290 w 312233"/>
                <a:gd name="connsiteY450" fmla="*/ 242760 h 306827"/>
                <a:gd name="connsiteX451" fmla="*/ 107310 w 312233"/>
                <a:gd name="connsiteY451" fmla="*/ 243395 h 306827"/>
                <a:gd name="connsiteX452" fmla="*/ 109854 w 312233"/>
                <a:gd name="connsiteY452" fmla="*/ 245939 h 306827"/>
                <a:gd name="connsiteX453" fmla="*/ 111126 w 312233"/>
                <a:gd name="connsiteY453" fmla="*/ 246257 h 306827"/>
                <a:gd name="connsiteX454" fmla="*/ 112875 w 312233"/>
                <a:gd name="connsiteY454" fmla="*/ 245939 h 306827"/>
                <a:gd name="connsiteX455" fmla="*/ 117803 w 312233"/>
                <a:gd name="connsiteY455" fmla="*/ 245621 h 306827"/>
                <a:gd name="connsiteX456" fmla="*/ 119711 w 312233"/>
                <a:gd name="connsiteY456" fmla="*/ 245939 h 306827"/>
                <a:gd name="connsiteX457" fmla="*/ 122254 w 312233"/>
                <a:gd name="connsiteY457" fmla="*/ 247370 h 306827"/>
                <a:gd name="connsiteX458" fmla="*/ 123208 w 312233"/>
                <a:gd name="connsiteY458" fmla="*/ 247370 h 306827"/>
                <a:gd name="connsiteX459" fmla="*/ 124798 w 312233"/>
                <a:gd name="connsiteY459" fmla="*/ 247688 h 306827"/>
                <a:gd name="connsiteX460" fmla="*/ 125116 w 312233"/>
                <a:gd name="connsiteY460" fmla="*/ 247211 h 306827"/>
                <a:gd name="connsiteX461" fmla="*/ 125116 w 312233"/>
                <a:gd name="connsiteY461" fmla="*/ 246257 h 306827"/>
                <a:gd name="connsiteX462" fmla="*/ 125116 w 312233"/>
                <a:gd name="connsiteY462" fmla="*/ 244508 h 306827"/>
                <a:gd name="connsiteX463" fmla="*/ 125434 w 312233"/>
                <a:gd name="connsiteY463" fmla="*/ 243554 h 306827"/>
                <a:gd name="connsiteX464" fmla="*/ 126388 w 312233"/>
                <a:gd name="connsiteY464" fmla="*/ 242441 h 306827"/>
                <a:gd name="connsiteX465" fmla="*/ 129090 w 312233"/>
                <a:gd name="connsiteY465" fmla="*/ 243713 h 306827"/>
                <a:gd name="connsiteX466" fmla="*/ 135767 w 312233"/>
                <a:gd name="connsiteY466" fmla="*/ 249278 h 306827"/>
                <a:gd name="connsiteX467" fmla="*/ 135767 w 312233"/>
                <a:gd name="connsiteY467" fmla="*/ 250072 h 306827"/>
                <a:gd name="connsiteX468" fmla="*/ 140219 w 312233"/>
                <a:gd name="connsiteY468" fmla="*/ 255637 h 306827"/>
                <a:gd name="connsiteX469" fmla="*/ 141650 w 312233"/>
                <a:gd name="connsiteY469" fmla="*/ 258021 h 306827"/>
                <a:gd name="connsiteX470" fmla="*/ 141650 w 312233"/>
                <a:gd name="connsiteY470" fmla="*/ 259293 h 306827"/>
                <a:gd name="connsiteX471" fmla="*/ 142921 w 312233"/>
                <a:gd name="connsiteY471" fmla="*/ 264063 h 306827"/>
                <a:gd name="connsiteX472" fmla="*/ 143239 w 312233"/>
                <a:gd name="connsiteY472" fmla="*/ 266288 h 306827"/>
                <a:gd name="connsiteX473" fmla="*/ 142921 w 312233"/>
                <a:gd name="connsiteY473" fmla="*/ 268037 h 306827"/>
                <a:gd name="connsiteX474" fmla="*/ 142921 w 312233"/>
                <a:gd name="connsiteY474" fmla="*/ 269468 h 306827"/>
                <a:gd name="connsiteX475" fmla="*/ 143557 w 312233"/>
                <a:gd name="connsiteY475" fmla="*/ 271375 h 306827"/>
                <a:gd name="connsiteX476" fmla="*/ 143557 w 312233"/>
                <a:gd name="connsiteY476" fmla="*/ 272170 h 306827"/>
                <a:gd name="connsiteX477" fmla="*/ 144829 w 312233"/>
                <a:gd name="connsiteY477" fmla="*/ 275032 h 306827"/>
                <a:gd name="connsiteX478" fmla="*/ 145624 w 312233"/>
                <a:gd name="connsiteY478" fmla="*/ 277417 h 306827"/>
                <a:gd name="connsiteX479" fmla="*/ 145624 w 312233"/>
                <a:gd name="connsiteY479" fmla="*/ 279801 h 306827"/>
                <a:gd name="connsiteX480" fmla="*/ 145306 w 312233"/>
                <a:gd name="connsiteY480" fmla="*/ 282186 h 306827"/>
                <a:gd name="connsiteX481" fmla="*/ 144034 w 312233"/>
                <a:gd name="connsiteY481" fmla="*/ 285525 h 306827"/>
                <a:gd name="connsiteX482" fmla="*/ 144034 w 312233"/>
                <a:gd name="connsiteY482" fmla="*/ 286956 h 306827"/>
                <a:gd name="connsiteX483" fmla="*/ 144034 w 312233"/>
                <a:gd name="connsiteY483" fmla="*/ 288227 h 306827"/>
                <a:gd name="connsiteX484" fmla="*/ 144829 w 312233"/>
                <a:gd name="connsiteY484" fmla="*/ 289499 h 306827"/>
                <a:gd name="connsiteX485" fmla="*/ 146260 w 312233"/>
                <a:gd name="connsiteY485" fmla="*/ 290930 h 306827"/>
                <a:gd name="connsiteX486" fmla="*/ 147373 w 312233"/>
                <a:gd name="connsiteY486" fmla="*/ 292678 h 306827"/>
                <a:gd name="connsiteX487" fmla="*/ 148168 w 312233"/>
                <a:gd name="connsiteY487" fmla="*/ 294745 h 306827"/>
                <a:gd name="connsiteX488" fmla="*/ 148804 w 312233"/>
                <a:gd name="connsiteY488" fmla="*/ 295699 h 306827"/>
                <a:gd name="connsiteX489" fmla="*/ 149598 w 312233"/>
                <a:gd name="connsiteY489" fmla="*/ 295699 h 306827"/>
                <a:gd name="connsiteX490" fmla="*/ 151029 w 312233"/>
                <a:gd name="connsiteY490" fmla="*/ 296017 h 306827"/>
                <a:gd name="connsiteX491" fmla="*/ 152142 w 312233"/>
                <a:gd name="connsiteY491" fmla="*/ 297289 h 306827"/>
                <a:gd name="connsiteX492" fmla="*/ 153414 w 312233"/>
                <a:gd name="connsiteY492" fmla="*/ 299356 h 306827"/>
                <a:gd name="connsiteX493" fmla="*/ 153891 w 312233"/>
                <a:gd name="connsiteY493" fmla="*/ 301740 h 306827"/>
                <a:gd name="connsiteX494" fmla="*/ 153891 w 312233"/>
                <a:gd name="connsiteY494" fmla="*/ 302694 h 306827"/>
                <a:gd name="connsiteX495" fmla="*/ 160409 w 312233"/>
                <a:gd name="connsiteY495" fmla="*/ 302694 h 306827"/>
                <a:gd name="connsiteX496" fmla="*/ 167245 w 312233"/>
                <a:gd name="connsiteY496" fmla="*/ 303012 h 306827"/>
                <a:gd name="connsiteX497" fmla="*/ 168199 w 312233"/>
                <a:gd name="connsiteY497" fmla="*/ 303012 h 306827"/>
                <a:gd name="connsiteX498" fmla="*/ 169789 w 312233"/>
                <a:gd name="connsiteY498" fmla="*/ 303648 h 306827"/>
                <a:gd name="connsiteX499" fmla="*/ 171537 w 312233"/>
                <a:gd name="connsiteY499" fmla="*/ 303648 h 306827"/>
                <a:gd name="connsiteX500" fmla="*/ 173445 w 312233"/>
                <a:gd name="connsiteY500" fmla="*/ 303012 h 306827"/>
                <a:gd name="connsiteX501" fmla="*/ 175512 w 312233"/>
                <a:gd name="connsiteY501" fmla="*/ 301581 h 306827"/>
                <a:gd name="connsiteX502" fmla="*/ 177897 w 312233"/>
                <a:gd name="connsiteY502" fmla="*/ 299356 h 306827"/>
                <a:gd name="connsiteX503" fmla="*/ 181553 w 312233"/>
                <a:gd name="connsiteY503" fmla="*/ 299356 h 306827"/>
                <a:gd name="connsiteX504" fmla="*/ 186481 w 312233"/>
                <a:gd name="connsiteY504" fmla="*/ 301740 h 306827"/>
                <a:gd name="connsiteX505" fmla="*/ 189184 w 312233"/>
                <a:gd name="connsiteY505" fmla="*/ 303807 h 306827"/>
                <a:gd name="connsiteX506" fmla="*/ 189661 w 312233"/>
                <a:gd name="connsiteY506" fmla="*/ 305556 h 306827"/>
                <a:gd name="connsiteX507" fmla="*/ 193000 w 312233"/>
                <a:gd name="connsiteY507" fmla="*/ 306510 h 306827"/>
                <a:gd name="connsiteX508" fmla="*/ 199041 w 312233"/>
                <a:gd name="connsiteY508" fmla="*/ 306828 h 306827"/>
                <a:gd name="connsiteX509" fmla="*/ 203492 w 312233"/>
                <a:gd name="connsiteY509" fmla="*/ 305874 h 306827"/>
                <a:gd name="connsiteX510" fmla="*/ 206354 w 312233"/>
                <a:gd name="connsiteY510" fmla="*/ 303807 h 306827"/>
                <a:gd name="connsiteX511" fmla="*/ 209215 w 312233"/>
                <a:gd name="connsiteY511" fmla="*/ 302694 h 306827"/>
                <a:gd name="connsiteX512" fmla="*/ 212236 w 312233"/>
                <a:gd name="connsiteY512" fmla="*/ 302694 h 306827"/>
                <a:gd name="connsiteX513" fmla="*/ 214462 w 312233"/>
                <a:gd name="connsiteY513" fmla="*/ 303330 h 306827"/>
                <a:gd name="connsiteX514" fmla="*/ 216051 w 312233"/>
                <a:gd name="connsiteY514" fmla="*/ 304920 h 306827"/>
                <a:gd name="connsiteX515" fmla="*/ 219072 w 312233"/>
                <a:gd name="connsiteY515" fmla="*/ 306033 h 306827"/>
                <a:gd name="connsiteX516" fmla="*/ 223523 w 312233"/>
                <a:gd name="connsiteY516" fmla="*/ 306669 h 306827"/>
                <a:gd name="connsiteX517" fmla="*/ 228293 w 312233"/>
                <a:gd name="connsiteY517" fmla="*/ 305715 h 306827"/>
                <a:gd name="connsiteX518" fmla="*/ 233539 w 312233"/>
                <a:gd name="connsiteY518" fmla="*/ 303012 h 306827"/>
                <a:gd name="connsiteX519" fmla="*/ 236559 w 312233"/>
                <a:gd name="connsiteY519" fmla="*/ 300150 h 306827"/>
                <a:gd name="connsiteX520" fmla="*/ 237354 w 312233"/>
                <a:gd name="connsiteY520" fmla="*/ 297130 h 306827"/>
                <a:gd name="connsiteX521" fmla="*/ 238149 w 312233"/>
                <a:gd name="connsiteY521" fmla="*/ 295381 h 306827"/>
                <a:gd name="connsiteX522" fmla="*/ 239103 w 312233"/>
                <a:gd name="connsiteY522" fmla="*/ 294745 h 306827"/>
                <a:gd name="connsiteX523" fmla="*/ 241965 w 312233"/>
                <a:gd name="connsiteY523" fmla="*/ 294428 h 306827"/>
                <a:gd name="connsiteX524" fmla="*/ 246575 w 312233"/>
                <a:gd name="connsiteY524" fmla="*/ 294428 h 306827"/>
                <a:gd name="connsiteX525" fmla="*/ 250549 w 312233"/>
                <a:gd name="connsiteY525" fmla="*/ 295222 h 306827"/>
                <a:gd name="connsiteX526" fmla="*/ 255637 w 312233"/>
                <a:gd name="connsiteY526" fmla="*/ 298243 h 306827"/>
                <a:gd name="connsiteX527" fmla="*/ 258816 w 312233"/>
                <a:gd name="connsiteY527" fmla="*/ 296335 h 306827"/>
                <a:gd name="connsiteX528" fmla="*/ 264381 w 312233"/>
                <a:gd name="connsiteY528" fmla="*/ 292997 h 306827"/>
                <a:gd name="connsiteX529" fmla="*/ 269945 w 312233"/>
                <a:gd name="connsiteY529" fmla="*/ 291248 h 306827"/>
                <a:gd name="connsiteX530" fmla="*/ 275191 w 312233"/>
                <a:gd name="connsiteY530" fmla="*/ 291248 h 306827"/>
                <a:gd name="connsiteX531" fmla="*/ 279484 w 312233"/>
                <a:gd name="connsiteY531" fmla="*/ 289976 h 306827"/>
                <a:gd name="connsiteX532" fmla="*/ 282822 w 312233"/>
                <a:gd name="connsiteY532" fmla="*/ 287432 h 306827"/>
                <a:gd name="connsiteX533" fmla="*/ 286320 w 312233"/>
                <a:gd name="connsiteY533" fmla="*/ 285843 h 306827"/>
                <a:gd name="connsiteX534" fmla="*/ 290135 w 312233"/>
                <a:gd name="connsiteY534" fmla="*/ 285207 h 306827"/>
                <a:gd name="connsiteX535" fmla="*/ 293633 w 312233"/>
                <a:gd name="connsiteY535" fmla="*/ 283935 h 306827"/>
                <a:gd name="connsiteX536" fmla="*/ 298561 w 312233"/>
                <a:gd name="connsiteY536" fmla="*/ 281232 h 306827"/>
                <a:gd name="connsiteX537" fmla="*/ 303648 w 312233"/>
                <a:gd name="connsiteY537" fmla="*/ 277417 h 306827"/>
                <a:gd name="connsiteX538" fmla="*/ 308894 w 312233"/>
                <a:gd name="connsiteY538" fmla="*/ 273442 h 306827"/>
                <a:gd name="connsiteX539" fmla="*/ 312233 w 312233"/>
                <a:gd name="connsiteY539" fmla="*/ 270899 h 306827"/>
                <a:gd name="connsiteX540" fmla="*/ 311915 w 312233"/>
                <a:gd name="connsiteY540" fmla="*/ 270263 h 306827"/>
                <a:gd name="connsiteX541" fmla="*/ 93161 w 312233"/>
                <a:gd name="connsiteY541" fmla="*/ 31001 h 306827"/>
                <a:gd name="connsiteX542" fmla="*/ 94592 w 312233"/>
                <a:gd name="connsiteY542" fmla="*/ 31636 h 306827"/>
                <a:gd name="connsiteX543" fmla="*/ 97136 w 312233"/>
                <a:gd name="connsiteY543" fmla="*/ 32273 h 306827"/>
                <a:gd name="connsiteX544" fmla="*/ 99202 w 312233"/>
                <a:gd name="connsiteY544" fmla="*/ 33067 h 306827"/>
                <a:gd name="connsiteX545" fmla="*/ 101110 w 312233"/>
                <a:gd name="connsiteY545" fmla="*/ 33703 h 306827"/>
                <a:gd name="connsiteX546" fmla="*/ 102541 w 312233"/>
                <a:gd name="connsiteY546" fmla="*/ 33703 h 306827"/>
                <a:gd name="connsiteX547" fmla="*/ 102700 w 312233"/>
                <a:gd name="connsiteY547" fmla="*/ 32431 h 306827"/>
                <a:gd name="connsiteX548" fmla="*/ 101428 w 312233"/>
                <a:gd name="connsiteY548" fmla="*/ 31160 h 306827"/>
                <a:gd name="connsiteX549" fmla="*/ 100792 w 312233"/>
                <a:gd name="connsiteY549" fmla="*/ 29570 h 306827"/>
                <a:gd name="connsiteX550" fmla="*/ 100156 w 312233"/>
                <a:gd name="connsiteY550" fmla="*/ 28298 h 306827"/>
                <a:gd name="connsiteX551" fmla="*/ 98090 w 312233"/>
                <a:gd name="connsiteY551" fmla="*/ 28298 h 306827"/>
                <a:gd name="connsiteX552" fmla="*/ 96500 w 312233"/>
                <a:gd name="connsiteY552" fmla="*/ 28457 h 306827"/>
                <a:gd name="connsiteX553" fmla="*/ 95864 w 312233"/>
                <a:gd name="connsiteY553" fmla="*/ 26390 h 306827"/>
                <a:gd name="connsiteX554" fmla="*/ 93956 w 312233"/>
                <a:gd name="connsiteY554" fmla="*/ 26390 h 306827"/>
                <a:gd name="connsiteX555" fmla="*/ 92366 w 312233"/>
                <a:gd name="connsiteY555" fmla="*/ 27344 h 306827"/>
                <a:gd name="connsiteX556" fmla="*/ 92843 w 312233"/>
                <a:gd name="connsiteY556" fmla="*/ 28457 h 306827"/>
                <a:gd name="connsiteX557" fmla="*/ 92843 w 312233"/>
                <a:gd name="connsiteY557" fmla="*/ 30842 h 306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</a:cxnLst>
              <a:rect l="l" t="t" r="r" b="b"/>
              <a:pathLst>
                <a:path w="312233" h="306827">
                  <a:moveTo>
                    <a:pt x="288545" y="200471"/>
                  </a:moveTo>
                  <a:lnTo>
                    <a:pt x="290135" y="200153"/>
                  </a:lnTo>
                  <a:lnTo>
                    <a:pt x="291566" y="198245"/>
                  </a:lnTo>
                  <a:lnTo>
                    <a:pt x="293315" y="197928"/>
                  </a:lnTo>
                  <a:lnTo>
                    <a:pt x="295381" y="192999"/>
                  </a:lnTo>
                  <a:lnTo>
                    <a:pt x="295699" y="190773"/>
                  </a:lnTo>
                  <a:lnTo>
                    <a:pt x="295222" y="191250"/>
                  </a:lnTo>
                  <a:lnTo>
                    <a:pt x="293950" y="193158"/>
                  </a:lnTo>
                  <a:lnTo>
                    <a:pt x="290294" y="196020"/>
                  </a:lnTo>
                  <a:lnTo>
                    <a:pt x="288704" y="197928"/>
                  </a:lnTo>
                  <a:lnTo>
                    <a:pt x="287115" y="198882"/>
                  </a:lnTo>
                  <a:lnTo>
                    <a:pt x="288068" y="200153"/>
                  </a:lnTo>
                  <a:lnTo>
                    <a:pt x="288704" y="200471"/>
                  </a:lnTo>
                  <a:close/>
                  <a:moveTo>
                    <a:pt x="289022" y="126547"/>
                  </a:moveTo>
                  <a:lnTo>
                    <a:pt x="289976" y="127182"/>
                  </a:lnTo>
                  <a:lnTo>
                    <a:pt x="291248" y="127659"/>
                  </a:lnTo>
                  <a:lnTo>
                    <a:pt x="292520" y="126228"/>
                  </a:lnTo>
                  <a:lnTo>
                    <a:pt x="294110" y="122254"/>
                  </a:lnTo>
                  <a:lnTo>
                    <a:pt x="294110" y="119392"/>
                  </a:lnTo>
                  <a:cubicBezTo>
                    <a:pt x="294110" y="119392"/>
                    <a:pt x="294110" y="115100"/>
                    <a:pt x="294110" y="115100"/>
                  </a:cubicBezTo>
                  <a:lnTo>
                    <a:pt x="294587" y="113669"/>
                  </a:lnTo>
                  <a:lnTo>
                    <a:pt x="294587" y="112238"/>
                  </a:lnTo>
                  <a:cubicBezTo>
                    <a:pt x="294587" y="112238"/>
                    <a:pt x="292043" y="113351"/>
                    <a:pt x="292043" y="113351"/>
                  </a:cubicBezTo>
                  <a:lnTo>
                    <a:pt x="289022" y="112874"/>
                  </a:lnTo>
                  <a:lnTo>
                    <a:pt x="289817" y="118280"/>
                  </a:lnTo>
                  <a:lnTo>
                    <a:pt x="288227" y="125592"/>
                  </a:lnTo>
                  <a:lnTo>
                    <a:pt x="289022" y="126705"/>
                  </a:lnTo>
                  <a:close/>
                  <a:moveTo>
                    <a:pt x="275668" y="145942"/>
                  </a:moveTo>
                  <a:lnTo>
                    <a:pt x="275032" y="148485"/>
                  </a:lnTo>
                  <a:lnTo>
                    <a:pt x="276781" y="151347"/>
                  </a:lnTo>
                  <a:lnTo>
                    <a:pt x="278689" y="151347"/>
                  </a:lnTo>
                  <a:cubicBezTo>
                    <a:pt x="278689" y="151347"/>
                    <a:pt x="280755" y="153891"/>
                    <a:pt x="280755" y="153891"/>
                  </a:cubicBezTo>
                  <a:lnTo>
                    <a:pt x="281868" y="153414"/>
                  </a:lnTo>
                  <a:lnTo>
                    <a:pt x="282504" y="155480"/>
                  </a:lnTo>
                  <a:lnTo>
                    <a:pt x="283458" y="156434"/>
                  </a:lnTo>
                  <a:lnTo>
                    <a:pt x="284253" y="156434"/>
                  </a:lnTo>
                  <a:cubicBezTo>
                    <a:pt x="284253" y="156434"/>
                    <a:pt x="285843" y="155639"/>
                    <a:pt x="285843" y="155639"/>
                  </a:cubicBezTo>
                  <a:lnTo>
                    <a:pt x="286161" y="154526"/>
                  </a:lnTo>
                  <a:lnTo>
                    <a:pt x="283935" y="148485"/>
                  </a:lnTo>
                  <a:lnTo>
                    <a:pt x="283617" y="148167"/>
                  </a:lnTo>
                  <a:lnTo>
                    <a:pt x="282027" y="146737"/>
                  </a:lnTo>
                  <a:lnTo>
                    <a:pt x="280119" y="141968"/>
                  </a:lnTo>
                  <a:lnTo>
                    <a:pt x="279802" y="137993"/>
                  </a:lnTo>
                  <a:lnTo>
                    <a:pt x="278371" y="135449"/>
                  </a:lnTo>
                  <a:lnTo>
                    <a:pt x="277099" y="139265"/>
                  </a:lnTo>
                  <a:lnTo>
                    <a:pt x="275032" y="141490"/>
                  </a:lnTo>
                  <a:lnTo>
                    <a:pt x="275509" y="145783"/>
                  </a:lnTo>
                  <a:close/>
                  <a:moveTo>
                    <a:pt x="63591" y="34657"/>
                  </a:moveTo>
                  <a:lnTo>
                    <a:pt x="62796" y="35929"/>
                  </a:lnTo>
                  <a:lnTo>
                    <a:pt x="62796" y="38473"/>
                  </a:lnTo>
                  <a:cubicBezTo>
                    <a:pt x="62796" y="38473"/>
                    <a:pt x="64227" y="40221"/>
                    <a:pt x="64227" y="40221"/>
                  </a:cubicBezTo>
                  <a:lnTo>
                    <a:pt x="64227" y="42288"/>
                  </a:lnTo>
                  <a:cubicBezTo>
                    <a:pt x="64227" y="42288"/>
                    <a:pt x="65817" y="41970"/>
                    <a:pt x="65817" y="41970"/>
                  </a:cubicBezTo>
                  <a:lnTo>
                    <a:pt x="66294" y="39903"/>
                  </a:lnTo>
                  <a:lnTo>
                    <a:pt x="67725" y="39903"/>
                  </a:lnTo>
                  <a:cubicBezTo>
                    <a:pt x="67725" y="39903"/>
                    <a:pt x="69791" y="39267"/>
                    <a:pt x="69791" y="39267"/>
                  </a:cubicBezTo>
                  <a:lnTo>
                    <a:pt x="70268" y="38632"/>
                  </a:lnTo>
                  <a:lnTo>
                    <a:pt x="70268" y="36883"/>
                  </a:lnTo>
                  <a:cubicBezTo>
                    <a:pt x="70268" y="36883"/>
                    <a:pt x="69950" y="36247"/>
                    <a:pt x="69950" y="36247"/>
                  </a:cubicBezTo>
                  <a:lnTo>
                    <a:pt x="67884" y="36883"/>
                  </a:lnTo>
                  <a:lnTo>
                    <a:pt x="65817" y="37360"/>
                  </a:lnTo>
                  <a:lnTo>
                    <a:pt x="65181" y="36724"/>
                  </a:lnTo>
                  <a:lnTo>
                    <a:pt x="64227" y="35293"/>
                  </a:lnTo>
                  <a:lnTo>
                    <a:pt x="63591" y="34657"/>
                  </a:lnTo>
                  <a:close/>
                  <a:moveTo>
                    <a:pt x="311438" y="271058"/>
                  </a:moveTo>
                  <a:lnTo>
                    <a:pt x="310961" y="270104"/>
                  </a:lnTo>
                  <a:lnTo>
                    <a:pt x="309689" y="268514"/>
                  </a:lnTo>
                  <a:lnTo>
                    <a:pt x="304761" y="265334"/>
                  </a:lnTo>
                  <a:lnTo>
                    <a:pt x="302535" y="264221"/>
                  </a:lnTo>
                  <a:lnTo>
                    <a:pt x="300946" y="262950"/>
                  </a:lnTo>
                  <a:lnTo>
                    <a:pt x="298084" y="262950"/>
                  </a:lnTo>
                  <a:cubicBezTo>
                    <a:pt x="298084" y="262950"/>
                    <a:pt x="296971" y="261042"/>
                    <a:pt x="296971" y="261042"/>
                  </a:cubicBezTo>
                  <a:lnTo>
                    <a:pt x="294587" y="258975"/>
                  </a:lnTo>
                  <a:lnTo>
                    <a:pt x="290612" y="258339"/>
                  </a:lnTo>
                  <a:lnTo>
                    <a:pt x="292361" y="255795"/>
                  </a:lnTo>
                  <a:lnTo>
                    <a:pt x="292043" y="253570"/>
                  </a:lnTo>
                  <a:lnTo>
                    <a:pt x="290771" y="250390"/>
                  </a:lnTo>
                  <a:lnTo>
                    <a:pt x="289817" y="246098"/>
                  </a:lnTo>
                  <a:lnTo>
                    <a:pt x="287750" y="241170"/>
                  </a:lnTo>
                  <a:lnTo>
                    <a:pt x="288227" y="234969"/>
                  </a:lnTo>
                  <a:lnTo>
                    <a:pt x="282822" y="227816"/>
                  </a:lnTo>
                  <a:lnTo>
                    <a:pt x="283617" y="226703"/>
                  </a:lnTo>
                  <a:lnTo>
                    <a:pt x="283617" y="225431"/>
                  </a:lnTo>
                  <a:cubicBezTo>
                    <a:pt x="283617" y="225431"/>
                    <a:pt x="280596" y="221457"/>
                    <a:pt x="280596" y="221457"/>
                  </a:cubicBezTo>
                  <a:lnTo>
                    <a:pt x="278530" y="213508"/>
                  </a:lnTo>
                  <a:lnTo>
                    <a:pt x="278530" y="210805"/>
                  </a:lnTo>
                  <a:cubicBezTo>
                    <a:pt x="278530" y="210805"/>
                    <a:pt x="279643" y="207625"/>
                    <a:pt x="279643" y="207625"/>
                  </a:cubicBezTo>
                  <a:lnTo>
                    <a:pt x="282504" y="200948"/>
                  </a:lnTo>
                  <a:lnTo>
                    <a:pt x="282186" y="195225"/>
                  </a:lnTo>
                  <a:lnTo>
                    <a:pt x="279325" y="193317"/>
                  </a:lnTo>
                  <a:lnTo>
                    <a:pt x="278053" y="194430"/>
                  </a:lnTo>
                  <a:lnTo>
                    <a:pt x="278053" y="186640"/>
                  </a:lnTo>
                  <a:cubicBezTo>
                    <a:pt x="278053" y="186640"/>
                    <a:pt x="279960" y="181553"/>
                    <a:pt x="279960" y="181553"/>
                  </a:cubicBezTo>
                  <a:lnTo>
                    <a:pt x="282186" y="177738"/>
                  </a:lnTo>
                  <a:lnTo>
                    <a:pt x="284571" y="175353"/>
                  </a:lnTo>
                  <a:lnTo>
                    <a:pt x="285366" y="172491"/>
                  </a:lnTo>
                  <a:lnTo>
                    <a:pt x="283299" y="168358"/>
                  </a:lnTo>
                  <a:lnTo>
                    <a:pt x="278053" y="166609"/>
                  </a:lnTo>
                  <a:lnTo>
                    <a:pt x="276304" y="162952"/>
                  </a:lnTo>
                  <a:lnTo>
                    <a:pt x="273283" y="159296"/>
                  </a:lnTo>
                  <a:lnTo>
                    <a:pt x="271694" y="157706"/>
                  </a:lnTo>
                  <a:lnTo>
                    <a:pt x="269150" y="156434"/>
                  </a:lnTo>
                  <a:lnTo>
                    <a:pt x="266129" y="152937"/>
                  </a:lnTo>
                  <a:lnTo>
                    <a:pt x="265652" y="149280"/>
                  </a:lnTo>
                  <a:lnTo>
                    <a:pt x="264222" y="145465"/>
                  </a:lnTo>
                  <a:lnTo>
                    <a:pt x="264699" y="139901"/>
                  </a:lnTo>
                  <a:lnTo>
                    <a:pt x="267401" y="132747"/>
                  </a:lnTo>
                  <a:lnTo>
                    <a:pt x="269309" y="129726"/>
                  </a:lnTo>
                  <a:lnTo>
                    <a:pt x="271535" y="121459"/>
                  </a:lnTo>
                  <a:lnTo>
                    <a:pt x="272330" y="119552"/>
                  </a:lnTo>
                  <a:lnTo>
                    <a:pt x="273283" y="116690"/>
                  </a:lnTo>
                  <a:lnTo>
                    <a:pt x="273283" y="114305"/>
                  </a:lnTo>
                  <a:cubicBezTo>
                    <a:pt x="273283" y="114305"/>
                    <a:pt x="275668" y="108423"/>
                    <a:pt x="275668" y="108423"/>
                  </a:cubicBezTo>
                  <a:lnTo>
                    <a:pt x="276304" y="106038"/>
                  </a:lnTo>
                  <a:lnTo>
                    <a:pt x="275350" y="105561"/>
                  </a:lnTo>
                  <a:lnTo>
                    <a:pt x="273283" y="103972"/>
                  </a:lnTo>
                  <a:lnTo>
                    <a:pt x="268832" y="100792"/>
                  </a:lnTo>
                  <a:lnTo>
                    <a:pt x="264381" y="97613"/>
                  </a:lnTo>
                  <a:lnTo>
                    <a:pt x="259929" y="94433"/>
                  </a:lnTo>
                  <a:lnTo>
                    <a:pt x="255478" y="91253"/>
                  </a:lnTo>
                  <a:lnTo>
                    <a:pt x="251026" y="88074"/>
                  </a:lnTo>
                  <a:lnTo>
                    <a:pt x="246575" y="84894"/>
                  </a:lnTo>
                  <a:lnTo>
                    <a:pt x="242124" y="81715"/>
                  </a:lnTo>
                  <a:lnTo>
                    <a:pt x="237672" y="78535"/>
                  </a:lnTo>
                  <a:lnTo>
                    <a:pt x="235129" y="76627"/>
                  </a:lnTo>
                  <a:lnTo>
                    <a:pt x="234016" y="75515"/>
                  </a:lnTo>
                  <a:lnTo>
                    <a:pt x="233062" y="73289"/>
                  </a:lnTo>
                  <a:lnTo>
                    <a:pt x="232585" y="72812"/>
                  </a:lnTo>
                  <a:lnTo>
                    <a:pt x="231472" y="72176"/>
                  </a:lnTo>
                  <a:lnTo>
                    <a:pt x="230041" y="72176"/>
                  </a:lnTo>
                  <a:cubicBezTo>
                    <a:pt x="230041" y="72176"/>
                    <a:pt x="229564" y="71540"/>
                    <a:pt x="229564" y="71540"/>
                  </a:cubicBezTo>
                  <a:lnTo>
                    <a:pt x="229564" y="70427"/>
                  </a:lnTo>
                  <a:cubicBezTo>
                    <a:pt x="229564" y="70427"/>
                    <a:pt x="230041" y="68837"/>
                    <a:pt x="230041" y="68837"/>
                  </a:cubicBezTo>
                  <a:lnTo>
                    <a:pt x="231631" y="65976"/>
                  </a:lnTo>
                  <a:lnTo>
                    <a:pt x="231631" y="64227"/>
                  </a:lnTo>
                  <a:cubicBezTo>
                    <a:pt x="231631" y="64227"/>
                    <a:pt x="231631" y="62319"/>
                    <a:pt x="231631" y="62319"/>
                  </a:cubicBezTo>
                  <a:lnTo>
                    <a:pt x="231154" y="59299"/>
                  </a:lnTo>
                  <a:lnTo>
                    <a:pt x="230677" y="58663"/>
                  </a:lnTo>
                  <a:lnTo>
                    <a:pt x="227816" y="57073"/>
                  </a:lnTo>
                  <a:lnTo>
                    <a:pt x="221775" y="53734"/>
                  </a:lnTo>
                  <a:lnTo>
                    <a:pt x="215733" y="50396"/>
                  </a:lnTo>
                  <a:lnTo>
                    <a:pt x="209692" y="47057"/>
                  </a:lnTo>
                  <a:lnTo>
                    <a:pt x="203651" y="43719"/>
                  </a:lnTo>
                  <a:lnTo>
                    <a:pt x="197610" y="40380"/>
                  </a:lnTo>
                  <a:lnTo>
                    <a:pt x="191410" y="37042"/>
                  </a:lnTo>
                  <a:lnTo>
                    <a:pt x="185369" y="33703"/>
                  </a:lnTo>
                  <a:lnTo>
                    <a:pt x="179327" y="30365"/>
                  </a:lnTo>
                  <a:lnTo>
                    <a:pt x="173286" y="27026"/>
                  </a:lnTo>
                  <a:lnTo>
                    <a:pt x="167245" y="23688"/>
                  </a:lnTo>
                  <a:lnTo>
                    <a:pt x="161204" y="20349"/>
                  </a:lnTo>
                  <a:lnTo>
                    <a:pt x="155004" y="17011"/>
                  </a:lnTo>
                  <a:lnTo>
                    <a:pt x="148963" y="13672"/>
                  </a:lnTo>
                  <a:lnTo>
                    <a:pt x="142921" y="10333"/>
                  </a:lnTo>
                  <a:lnTo>
                    <a:pt x="136721" y="6995"/>
                  </a:lnTo>
                  <a:lnTo>
                    <a:pt x="130680" y="3656"/>
                  </a:lnTo>
                  <a:lnTo>
                    <a:pt x="128454" y="2385"/>
                  </a:lnTo>
                  <a:lnTo>
                    <a:pt x="124957" y="6518"/>
                  </a:lnTo>
                  <a:lnTo>
                    <a:pt x="124162" y="8267"/>
                  </a:lnTo>
                  <a:lnTo>
                    <a:pt x="124162" y="9221"/>
                  </a:lnTo>
                  <a:cubicBezTo>
                    <a:pt x="124162" y="9221"/>
                    <a:pt x="125593" y="10492"/>
                    <a:pt x="125593" y="10492"/>
                  </a:cubicBezTo>
                  <a:lnTo>
                    <a:pt x="125275" y="10969"/>
                  </a:lnTo>
                  <a:lnTo>
                    <a:pt x="122413" y="10969"/>
                  </a:lnTo>
                  <a:cubicBezTo>
                    <a:pt x="122413" y="10969"/>
                    <a:pt x="121936" y="11605"/>
                    <a:pt x="121936" y="11605"/>
                  </a:cubicBezTo>
                  <a:lnTo>
                    <a:pt x="121936" y="12400"/>
                  </a:lnTo>
                  <a:cubicBezTo>
                    <a:pt x="121936" y="12400"/>
                    <a:pt x="121618" y="12877"/>
                    <a:pt x="121618" y="12877"/>
                  </a:cubicBezTo>
                  <a:lnTo>
                    <a:pt x="121618" y="13354"/>
                  </a:lnTo>
                  <a:cubicBezTo>
                    <a:pt x="121618" y="13354"/>
                    <a:pt x="124480" y="15421"/>
                    <a:pt x="124480" y="15421"/>
                  </a:cubicBezTo>
                  <a:lnTo>
                    <a:pt x="124480" y="15898"/>
                  </a:lnTo>
                  <a:cubicBezTo>
                    <a:pt x="124480" y="15898"/>
                    <a:pt x="123685" y="15898"/>
                    <a:pt x="123685" y="15898"/>
                  </a:cubicBezTo>
                  <a:lnTo>
                    <a:pt x="120823" y="15103"/>
                  </a:lnTo>
                  <a:lnTo>
                    <a:pt x="119075" y="15103"/>
                  </a:lnTo>
                  <a:cubicBezTo>
                    <a:pt x="119075" y="15103"/>
                    <a:pt x="117803" y="15103"/>
                    <a:pt x="117803" y="15103"/>
                  </a:cubicBezTo>
                  <a:lnTo>
                    <a:pt x="117326" y="15580"/>
                  </a:lnTo>
                  <a:lnTo>
                    <a:pt x="116690" y="17487"/>
                  </a:lnTo>
                  <a:lnTo>
                    <a:pt x="117326" y="18441"/>
                  </a:lnTo>
                  <a:lnTo>
                    <a:pt x="117326" y="19395"/>
                  </a:lnTo>
                  <a:cubicBezTo>
                    <a:pt x="117326" y="19395"/>
                    <a:pt x="115418" y="20826"/>
                    <a:pt x="115418" y="20826"/>
                  </a:cubicBezTo>
                  <a:lnTo>
                    <a:pt x="115100" y="22893"/>
                  </a:lnTo>
                  <a:lnTo>
                    <a:pt x="113828" y="24006"/>
                  </a:lnTo>
                  <a:lnTo>
                    <a:pt x="112239" y="24641"/>
                  </a:lnTo>
                  <a:lnTo>
                    <a:pt x="109695" y="24324"/>
                  </a:lnTo>
                  <a:lnTo>
                    <a:pt x="108741" y="24801"/>
                  </a:lnTo>
                  <a:lnTo>
                    <a:pt x="107787" y="25754"/>
                  </a:lnTo>
                  <a:lnTo>
                    <a:pt x="106833" y="27344"/>
                  </a:lnTo>
                  <a:lnTo>
                    <a:pt x="111285" y="27344"/>
                  </a:lnTo>
                  <a:cubicBezTo>
                    <a:pt x="111285" y="27344"/>
                    <a:pt x="112080" y="27503"/>
                    <a:pt x="112080" y="27503"/>
                  </a:cubicBezTo>
                  <a:lnTo>
                    <a:pt x="112398" y="28139"/>
                  </a:lnTo>
                  <a:lnTo>
                    <a:pt x="113192" y="28934"/>
                  </a:lnTo>
                  <a:lnTo>
                    <a:pt x="113192" y="29411"/>
                  </a:lnTo>
                  <a:cubicBezTo>
                    <a:pt x="113192" y="29411"/>
                    <a:pt x="110013" y="29411"/>
                    <a:pt x="110013" y="29411"/>
                  </a:cubicBezTo>
                  <a:lnTo>
                    <a:pt x="108900" y="30365"/>
                  </a:lnTo>
                  <a:lnTo>
                    <a:pt x="106833" y="30047"/>
                  </a:lnTo>
                  <a:lnTo>
                    <a:pt x="104926" y="31478"/>
                  </a:lnTo>
                  <a:lnTo>
                    <a:pt x="104926" y="32113"/>
                  </a:lnTo>
                  <a:cubicBezTo>
                    <a:pt x="104926" y="32113"/>
                    <a:pt x="106197" y="32908"/>
                    <a:pt x="106197" y="32908"/>
                  </a:cubicBezTo>
                  <a:lnTo>
                    <a:pt x="113192" y="34021"/>
                  </a:lnTo>
                  <a:lnTo>
                    <a:pt x="115100" y="34021"/>
                  </a:lnTo>
                  <a:cubicBezTo>
                    <a:pt x="115100" y="34021"/>
                    <a:pt x="119869" y="32590"/>
                    <a:pt x="119869" y="32590"/>
                  </a:cubicBezTo>
                  <a:lnTo>
                    <a:pt x="121141" y="32908"/>
                  </a:lnTo>
                  <a:lnTo>
                    <a:pt x="121618" y="33862"/>
                  </a:lnTo>
                  <a:lnTo>
                    <a:pt x="121618" y="34816"/>
                  </a:lnTo>
                  <a:cubicBezTo>
                    <a:pt x="121618" y="34816"/>
                    <a:pt x="120346" y="36088"/>
                    <a:pt x="120346" y="36088"/>
                  </a:cubicBezTo>
                  <a:lnTo>
                    <a:pt x="115418" y="39427"/>
                  </a:lnTo>
                  <a:lnTo>
                    <a:pt x="113033" y="41493"/>
                  </a:lnTo>
                  <a:lnTo>
                    <a:pt x="110808" y="42288"/>
                  </a:lnTo>
                  <a:lnTo>
                    <a:pt x="111126" y="43560"/>
                  </a:lnTo>
                  <a:lnTo>
                    <a:pt x="111126" y="44196"/>
                  </a:lnTo>
                  <a:cubicBezTo>
                    <a:pt x="111126" y="44196"/>
                    <a:pt x="110331" y="44514"/>
                    <a:pt x="110331" y="44514"/>
                  </a:cubicBezTo>
                  <a:lnTo>
                    <a:pt x="104449" y="43242"/>
                  </a:lnTo>
                  <a:lnTo>
                    <a:pt x="100315" y="41016"/>
                  </a:lnTo>
                  <a:lnTo>
                    <a:pt x="98407" y="40698"/>
                  </a:lnTo>
                  <a:lnTo>
                    <a:pt x="96818" y="41175"/>
                  </a:lnTo>
                  <a:lnTo>
                    <a:pt x="95705" y="41970"/>
                  </a:lnTo>
                  <a:lnTo>
                    <a:pt x="95228" y="42924"/>
                  </a:lnTo>
                  <a:lnTo>
                    <a:pt x="95228" y="48011"/>
                  </a:lnTo>
                  <a:cubicBezTo>
                    <a:pt x="95228" y="48011"/>
                    <a:pt x="96818" y="52463"/>
                    <a:pt x="96818" y="52463"/>
                  </a:cubicBezTo>
                  <a:lnTo>
                    <a:pt x="97295" y="53258"/>
                  </a:lnTo>
                  <a:lnTo>
                    <a:pt x="95228" y="53576"/>
                  </a:lnTo>
                  <a:lnTo>
                    <a:pt x="92048" y="56755"/>
                  </a:lnTo>
                  <a:lnTo>
                    <a:pt x="91412" y="57073"/>
                  </a:lnTo>
                  <a:lnTo>
                    <a:pt x="91730" y="55006"/>
                  </a:lnTo>
                  <a:lnTo>
                    <a:pt x="91412" y="53734"/>
                  </a:lnTo>
                  <a:lnTo>
                    <a:pt x="93797" y="51668"/>
                  </a:lnTo>
                  <a:lnTo>
                    <a:pt x="94274" y="50555"/>
                  </a:lnTo>
                  <a:lnTo>
                    <a:pt x="92843" y="47375"/>
                  </a:lnTo>
                  <a:lnTo>
                    <a:pt x="93161" y="44355"/>
                  </a:lnTo>
                  <a:lnTo>
                    <a:pt x="92843" y="43560"/>
                  </a:lnTo>
                  <a:lnTo>
                    <a:pt x="91094" y="43560"/>
                  </a:lnTo>
                  <a:cubicBezTo>
                    <a:pt x="91094" y="43560"/>
                    <a:pt x="89664" y="43242"/>
                    <a:pt x="89664" y="43242"/>
                  </a:cubicBezTo>
                  <a:lnTo>
                    <a:pt x="89187" y="42924"/>
                  </a:lnTo>
                  <a:lnTo>
                    <a:pt x="88710" y="41970"/>
                  </a:lnTo>
                  <a:lnTo>
                    <a:pt x="87915" y="41493"/>
                  </a:lnTo>
                  <a:lnTo>
                    <a:pt x="85212" y="43401"/>
                  </a:lnTo>
                  <a:lnTo>
                    <a:pt x="84894" y="43083"/>
                  </a:lnTo>
                  <a:lnTo>
                    <a:pt x="84894" y="42129"/>
                  </a:lnTo>
                  <a:lnTo>
                    <a:pt x="84417" y="41811"/>
                  </a:lnTo>
                  <a:lnTo>
                    <a:pt x="82033" y="41493"/>
                  </a:lnTo>
                  <a:lnTo>
                    <a:pt x="80602" y="40857"/>
                  </a:lnTo>
                  <a:lnTo>
                    <a:pt x="79648" y="40062"/>
                  </a:lnTo>
                  <a:lnTo>
                    <a:pt x="78535" y="37519"/>
                  </a:lnTo>
                  <a:lnTo>
                    <a:pt x="77422" y="36883"/>
                  </a:lnTo>
                  <a:lnTo>
                    <a:pt x="76151" y="36883"/>
                  </a:lnTo>
                  <a:cubicBezTo>
                    <a:pt x="76151" y="36883"/>
                    <a:pt x="75356" y="37678"/>
                    <a:pt x="75356" y="37678"/>
                  </a:cubicBezTo>
                  <a:lnTo>
                    <a:pt x="74243" y="39267"/>
                  </a:lnTo>
                  <a:lnTo>
                    <a:pt x="72494" y="39585"/>
                  </a:lnTo>
                  <a:lnTo>
                    <a:pt x="72017" y="40062"/>
                  </a:lnTo>
                  <a:lnTo>
                    <a:pt x="73289" y="42765"/>
                  </a:lnTo>
                  <a:lnTo>
                    <a:pt x="73607" y="43878"/>
                  </a:lnTo>
                  <a:lnTo>
                    <a:pt x="72971" y="44196"/>
                  </a:lnTo>
                  <a:lnTo>
                    <a:pt x="70109" y="43560"/>
                  </a:lnTo>
                  <a:lnTo>
                    <a:pt x="68838" y="44355"/>
                  </a:lnTo>
                  <a:lnTo>
                    <a:pt x="68361" y="46104"/>
                  </a:lnTo>
                  <a:lnTo>
                    <a:pt x="68679" y="48011"/>
                  </a:lnTo>
                  <a:lnTo>
                    <a:pt x="69314" y="50237"/>
                  </a:lnTo>
                  <a:lnTo>
                    <a:pt x="68361" y="50237"/>
                  </a:lnTo>
                  <a:cubicBezTo>
                    <a:pt x="68361" y="50237"/>
                    <a:pt x="66771" y="47852"/>
                    <a:pt x="66771" y="47852"/>
                  </a:cubicBezTo>
                  <a:lnTo>
                    <a:pt x="66135" y="47852"/>
                  </a:lnTo>
                  <a:cubicBezTo>
                    <a:pt x="66135" y="47852"/>
                    <a:pt x="65817" y="48647"/>
                    <a:pt x="65817" y="48647"/>
                  </a:cubicBezTo>
                  <a:lnTo>
                    <a:pt x="64704" y="48647"/>
                  </a:lnTo>
                  <a:cubicBezTo>
                    <a:pt x="64704" y="48647"/>
                    <a:pt x="63909" y="51509"/>
                    <a:pt x="63909" y="51509"/>
                  </a:cubicBezTo>
                  <a:lnTo>
                    <a:pt x="63432" y="51509"/>
                  </a:lnTo>
                  <a:cubicBezTo>
                    <a:pt x="63432" y="51509"/>
                    <a:pt x="62955" y="50078"/>
                    <a:pt x="62955" y="50078"/>
                  </a:cubicBezTo>
                  <a:lnTo>
                    <a:pt x="62955" y="48488"/>
                  </a:lnTo>
                  <a:cubicBezTo>
                    <a:pt x="62955" y="48488"/>
                    <a:pt x="63909" y="46422"/>
                    <a:pt x="63909" y="46422"/>
                  </a:cubicBezTo>
                  <a:lnTo>
                    <a:pt x="62637" y="45786"/>
                  </a:lnTo>
                  <a:lnTo>
                    <a:pt x="61843" y="44991"/>
                  </a:lnTo>
                  <a:lnTo>
                    <a:pt x="61843" y="43878"/>
                  </a:lnTo>
                  <a:cubicBezTo>
                    <a:pt x="61843" y="43878"/>
                    <a:pt x="63114" y="41970"/>
                    <a:pt x="63114" y="41970"/>
                  </a:cubicBezTo>
                  <a:lnTo>
                    <a:pt x="63114" y="41175"/>
                  </a:lnTo>
                  <a:cubicBezTo>
                    <a:pt x="63114" y="41175"/>
                    <a:pt x="62637" y="40062"/>
                    <a:pt x="62637" y="40062"/>
                  </a:cubicBezTo>
                  <a:lnTo>
                    <a:pt x="61843" y="38790"/>
                  </a:lnTo>
                  <a:lnTo>
                    <a:pt x="60730" y="37996"/>
                  </a:lnTo>
                  <a:lnTo>
                    <a:pt x="59935" y="36565"/>
                  </a:lnTo>
                  <a:lnTo>
                    <a:pt x="59935" y="31001"/>
                  </a:lnTo>
                  <a:cubicBezTo>
                    <a:pt x="59935" y="31001"/>
                    <a:pt x="59617" y="29252"/>
                    <a:pt x="59617" y="29252"/>
                  </a:cubicBezTo>
                  <a:lnTo>
                    <a:pt x="59617" y="26867"/>
                  </a:lnTo>
                  <a:cubicBezTo>
                    <a:pt x="59617" y="26867"/>
                    <a:pt x="62478" y="14308"/>
                    <a:pt x="62478" y="14308"/>
                  </a:cubicBezTo>
                  <a:lnTo>
                    <a:pt x="63909" y="12241"/>
                  </a:lnTo>
                  <a:lnTo>
                    <a:pt x="64386" y="10492"/>
                  </a:lnTo>
                  <a:lnTo>
                    <a:pt x="65499" y="2861"/>
                  </a:lnTo>
                  <a:lnTo>
                    <a:pt x="65499" y="1431"/>
                  </a:lnTo>
                  <a:cubicBezTo>
                    <a:pt x="65499" y="1431"/>
                    <a:pt x="65022" y="636"/>
                    <a:pt x="65022" y="636"/>
                  </a:cubicBezTo>
                  <a:lnTo>
                    <a:pt x="64386" y="636"/>
                  </a:lnTo>
                  <a:cubicBezTo>
                    <a:pt x="64386" y="636"/>
                    <a:pt x="63750" y="636"/>
                    <a:pt x="63750" y="636"/>
                  </a:cubicBezTo>
                  <a:lnTo>
                    <a:pt x="63114" y="318"/>
                  </a:lnTo>
                  <a:lnTo>
                    <a:pt x="63114" y="318"/>
                  </a:lnTo>
                  <a:cubicBezTo>
                    <a:pt x="63114" y="318"/>
                    <a:pt x="59617" y="159"/>
                    <a:pt x="59617" y="159"/>
                  </a:cubicBezTo>
                  <a:lnTo>
                    <a:pt x="35611" y="159"/>
                  </a:lnTo>
                  <a:cubicBezTo>
                    <a:pt x="35611" y="159"/>
                    <a:pt x="35134" y="0"/>
                    <a:pt x="35134" y="0"/>
                  </a:cubicBezTo>
                  <a:lnTo>
                    <a:pt x="33226" y="318"/>
                  </a:lnTo>
                  <a:lnTo>
                    <a:pt x="31160" y="1590"/>
                  </a:lnTo>
                  <a:lnTo>
                    <a:pt x="29093" y="2067"/>
                  </a:lnTo>
                  <a:lnTo>
                    <a:pt x="26867" y="2067"/>
                  </a:lnTo>
                  <a:cubicBezTo>
                    <a:pt x="26867" y="2067"/>
                    <a:pt x="26549" y="2067"/>
                    <a:pt x="26549" y="2067"/>
                  </a:cubicBezTo>
                  <a:lnTo>
                    <a:pt x="25595" y="2543"/>
                  </a:lnTo>
                  <a:lnTo>
                    <a:pt x="25595" y="3974"/>
                  </a:lnTo>
                  <a:cubicBezTo>
                    <a:pt x="25595" y="3974"/>
                    <a:pt x="26549" y="6200"/>
                    <a:pt x="26549" y="6200"/>
                  </a:cubicBezTo>
                  <a:lnTo>
                    <a:pt x="30047" y="10810"/>
                  </a:lnTo>
                  <a:lnTo>
                    <a:pt x="32273" y="11605"/>
                  </a:lnTo>
                  <a:lnTo>
                    <a:pt x="33703" y="13354"/>
                  </a:lnTo>
                  <a:lnTo>
                    <a:pt x="35134" y="16375"/>
                  </a:lnTo>
                  <a:lnTo>
                    <a:pt x="35611" y="20031"/>
                  </a:lnTo>
                  <a:lnTo>
                    <a:pt x="34975" y="24483"/>
                  </a:lnTo>
                  <a:lnTo>
                    <a:pt x="35293" y="27821"/>
                  </a:lnTo>
                  <a:lnTo>
                    <a:pt x="36565" y="30047"/>
                  </a:lnTo>
                  <a:lnTo>
                    <a:pt x="36883" y="32908"/>
                  </a:lnTo>
                  <a:lnTo>
                    <a:pt x="36247" y="36406"/>
                  </a:lnTo>
                  <a:lnTo>
                    <a:pt x="35452" y="38473"/>
                  </a:lnTo>
                  <a:lnTo>
                    <a:pt x="34498" y="39108"/>
                  </a:lnTo>
                  <a:lnTo>
                    <a:pt x="33544" y="39427"/>
                  </a:lnTo>
                  <a:lnTo>
                    <a:pt x="32114" y="39427"/>
                  </a:lnTo>
                  <a:cubicBezTo>
                    <a:pt x="32114" y="39427"/>
                    <a:pt x="30365" y="39427"/>
                    <a:pt x="30365" y="39427"/>
                  </a:cubicBezTo>
                  <a:lnTo>
                    <a:pt x="28616" y="40062"/>
                  </a:lnTo>
                  <a:lnTo>
                    <a:pt x="27503" y="40062"/>
                  </a:lnTo>
                  <a:cubicBezTo>
                    <a:pt x="27503" y="40062"/>
                    <a:pt x="26867" y="40857"/>
                    <a:pt x="26867" y="40857"/>
                  </a:cubicBezTo>
                  <a:lnTo>
                    <a:pt x="24165" y="46262"/>
                  </a:lnTo>
                  <a:lnTo>
                    <a:pt x="23688" y="47057"/>
                  </a:lnTo>
                  <a:lnTo>
                    <a:pt x="24006" y="47534"/>
                  </a:lnTo>
                  <a:lnTo>
                    <a:pt x="25119" y="48488"/>
                  </a:lnTo>
                  <a:lnTo>
                    <a:pt x="24483" y="50237"/>
                  </a:lnTo>
                  <a:lnTo>
                    <a:pt x="24165" y="50714"/>
                  </a:lnTo>
                  <a:lnTo>
                    <a:pt x="23688" y="52304"/>
                  </a:lnTo>
                  <a:lnTo>
                    <a:pt x="24006" y="53734"/>
                  </a:lnTo>
                  <a:lnTo>
                    <a:pt x="24642" y="54211"/>
                  </a:lnTo>
                  <a:lnTo>
                    <a:pt x="26390" y="54847"/>
                  </a:lnTo>
                  <a:lnTo>
                    <a:pt x="28934" y="55324"/>
                  </a:lnTo>
                  <a:lnTo>
                    <a:pt x="31955" y="56596"/>
                  </a:lnTo>
                  <a:lnTo>
                    <a:pt x="34021" y="56596"/>
                  </a:lnTo>
                  <a:cubicBezTo>
                    <a:pt x="34021" y="56596"/>
                    <a:pt x="34498" y="57709"/>
                    <a:pt x="34498" y="57709"/>
                  </a:cubicBezTo>
                  <a:lnTo>
                    <a:pt x="34498" y="59299"/>
                  </a:lnTo>
                  <a:cubicBezTo>
                    <a:pt x="34498" y="59299"/>
                    <a:pt x="34975" y="60571"/>
                    <a:pt x="34975" y="60571"/>
                  </a:cubicBezTo>
                  <a:lnTo>
                    <a:pt x="34975" y="62955"/>
                  </a:lnTo>
                  <a:cubicBezTo>
                    <a:pt x="34975" y="62955"/>
                    <a:pt x="34339" y="65022"/>
                    <a:pt x="34339" y="65022"/>
                  </a:cubicBezTo>
                  <a:lnTo>
                    <a:pt x="31160" y="65976"/>
                  </a:lnTo>
                  <a:lnTo>
                    <a:pt x="29570" y="67089"/>
                  </a:lnTo>
                  <a:lnTo>
                    <a:pt x="29093" y="67566"/>
                  </a:lnTo>
                  <a:lnTo>
                    <a:pt x="29411" y="68201"/>
                  </a:lnTo>
                  <a:lnTo>
                    <a:pt x="29411" y="68996"/>
                  </a:lnTo>
                  <a:cubicBezTo>
                    <a:pt x="29411" y="68996"/>
                    <a:pt x="26708" y="71063"/>
                    <a:pt x="26708" y="71063"/>
                  </a:cubicBezTo>
                  <a:lnTo>
                    <a:pt x="23688" y="73766"/>
                  </a:lnTo>
                  <a:lnTo>
                    <a:pt x="22893" y="75673"/>
                  </a:lnTo>
                  <a:lnTo>
                    <a:pt x="22257" y="77899"/>
                  </a:lnTo>
                  <a:lnTo>
                    <a:pt x="21303" y="79330"/>
                  </a:lnTo>
                  <a:lnTo>
                    <a:pt x="19077" y="81397"/>
                  </a:lnTo>
                  <a:lnTo>
                    <a:pt x="16693" y="85530"/>
                  </a:lnTo>
                  <a:lnTo>
                    <a:pt x="15580" y="88233"/>
                  </a:lnTo>
                  <a:lnTo>
                    <a:pt x="9857" y="94592"/>
                  </a:lnTo>
                  <a:lnTo>
                    <a:pt x="4769" y="97771"/>
                  </a:lnTo>
                  <a:lnTo>
                    <a:pt x="3339" y="98884"/>
                  </a:lnTo>
                  <a:lnTo>
                    <a:pt x="1272" y="98884"/>
                  </a:lnTo>
                  <a:cubicBezTo>
                    <a:pt x="1272" y="98884"/>
                    <a:pt x="1113" y="99838"/>
                    <a:pt x="1113" y="99838"/>
                  </a:cubicBezTo>
                  <a:lnTo>
                    <a:pt x="159" y="108423"/>
                  </a:lnTo>
                  <a:lnTo>
                    <a:pt x="159" y="111126"/>
                  </a:lnTo>
                  <a:cubicBezTo>
                    <a:pt x="159" y="111126"/>
                    <a:pt x="0" y="111602"/>
                    <a:pt x="0" y="111602"/>
                  </a:cubicBezTo>
                  <a:lnTo>
                    <a:pt x="0" y="111920"/>
                  </a:lnTo>
                  <a:cubicBezTo>
                    <a:pt x="0" y="111920"/>
                    <a:pt x="1113" y="112080"/>
                    <a:pt x="1113" y="112080"/>
                  </a:cubicBezTo>
                  <a:lnTo>
                    <a:pt x="2544" y="112874"/>
                  </a:lnTo>
                  <a:lnTo>
                    <a:pt x="4451" y="114146"/>
                  </a:lnTo>
                  <a:lnTo>
                    <a:pt x="5723" y="115736"/>
                  </a:lnTo>
                  <a:lnTo>
                    <a:pt x="6359" y="117643"/>
                  </a:lnTo>
                  <a:lnTo>
                    <a:pt x="6359" y="118916"/>
                  </a:lnTo>
                  <a:cubicBezTo>
                    <a:pt x="6359" y="118916"/>
                    <a:pt x="6041" y="119392"/>
                    <a:pt x="6041" y="119392"/>
                  </a:cubicBezTo>
                  <a:lnTo>
                    <a:pt x="6041" y="121936"/>
                  </a:lnTo>
                  <a:cubicBezTo>
                    <a:pt x="6041" y="121936"/>
                    <a:pt x="5564" y="122095"/>
                    <a:pt x="5564" y="122095"/>
                  </a:cubicBezTo>
                  <a:lnTo>
                    <a:pt x="5087" y="124639"/>
                  </a:lnTo>
                  <a:lnTo>
                    <a:pt x="4451" y="126070"/>
                  </a:lnTo>
                  <a:lnTo>
                    <a:pt x="4451" y="127818"/>
                  </a:lnTo>
                  <a:cubicBezTo>
                    <a:pt x="4451" y="127818"/>
                    <a:pt x="6200" y="129567"/>
                    <a:pt x="6200" y="129567"/>
                  </a:cubicBezTo>
                  <a:lnTo>
                    <a:pt x="7790" y="132429"/>
                  </a:lnTo>
                  <a:lnTo>
                    <a:pt x="9539" y="136403"/>
                  </a:lnTo>
                  <a:lnTo>
                    <a:pt x="10334" y="138947"/>
                  </a:lnTo>
                  <a:lnTo>
                    <a:pt x="10334" y="140059"/>
                  </a:lnTo>
                  <a:cubicBezTo>
                    <a:pt x="10334" y="140059"/>
                    <a:pt x="9380" y="141172"/>
                    <a:pt x="9380" y="141172"/>
                  </a:cubicBezTo>
                  <a:lnTo>
                    <a:pt x="7631" y="142285"/>
                  </a:lnTo>
                  <a:lnTo>
                    <a:pt x="6518" y="142762"/>
                  </a:lnTo>
                  <a:lnTo>
                    <a:pt x="6041" y="142762"/>
                  </a:lnTo>
                  <a:cubicBezTo>
                    <a:pt x="6041" y="142762"/>
                    <a:pt x="5405" y="142762"/>
                    <a:pt x="5405" y="142762"/>
                  </a:cubicBezTo>
                  <a:lnTo>
                    <a:pt x="4610" y="143557"/>
                  </a:lnTo>
                  <a:lnTo>
                    <a:pt x="4133" y="145465"/>
                  </a:lnTo>
                  <a:lnTo>
                    <a:pt x="3816" y="148327"/>
                  </a:lnTo>
                  <a:lnTo>
                    <a:pt x="3816" y="149757"/>
                  </a:lnTo>
                  <a:cubicBezTo>
                    <a:pt x="3816" y="149757"/>
                    <a:pt x="4769" y="151029"/>
                    <a:pt x="4769" y="151029"/>
                  </a:cubicBezTo>
                  <a:lnTo>
                    <a:pt x="6836" y="153414"/>
                  </a:lnTo>
                  <a:lnTo>
                    <a:pt x="10334" y="156593"/>
                  </a:lnTo>
                  <a:lnTo>
                    <a:pt x="10334" y="157070"/>
                  </a:lnTo>
                  <a:cubicBezTo>
                    <a:pt x="10334" y="157070"/>
                    <a:pt x="10970" y="157070"/>
                    <a:pt x="10970" y="157070"/>
                  </a:cubicBezTo>
                  <a:lnTo>
                    <a:pt x="12559" y="156116"/>
                  </a:lnTo>
                  <a:lnTo>
                    <a:pt x="14626" y="155799"/>
                  </a:lnTo>
                  <a:lnTo>
                    <a:pt x="15898" y="155799"/>
                  </a:lnTo>
                  <a:cubicBezTo>
                    <a:pt x="15898" y="155799"/>
                    <a:pt x="16693" y="156593"/>
                    <a:pt x="16693" y="156593"/>
                  </a:cubicBezTo>
                  <a:lnTo>
                    <a:pt x="17170" y="157388"/>
                  </a:lnTo>
                  <a:lnTo>
                    <a:pt x="20508" y="160409"/>
                  </a:lnTo>
                  <a:lnTo>
                    <a:pt x="22098" y="162475"/>
                  </a:lnTo>
                  <a:lnTo>
                    <a:pt x="23211" y="165019"/>
                  </a:lnTo>
                  <a:lnTo>
                    <a:pt x="24801" y="167245"/>
                  </a:lnTo>
                  <a:lnTo>
                    <a:pt x="26867" y="169153"/>
                  </a:lnTo>
                  <a:lnTo>
                    <a:pt x="27821" y="171219"/>
                  </a:lnTo>
                  <a:lnTo>
                    <a:pt x="27821" y="173286"/>
                  </a:lnTo>
                  <a:cubicBezTo>
                    <a:pt x="27821" y="173286"/>
                    <a:pt x="27185" y="174399"/>
                    <a:pt x="27185" y="174399"/>
                  </a:cubicBezTo>
                  <a:lnTo>
                    <a:pt x="26549" y="174399"/>
                  </a:lnTo>
                  <a:cubicBezTo>
                    <a:pt x="26549" y="174399"/>
                    <a:pt x="26390" y="174717"/>
                    <a:pt x="26390" y="174717"/>
                  </a:cubicBezTo>
                  <a:lnTo>
                    <a:pt x="26708" y="176148"/>
                  </a:lnTo>
                  <a:lnTo>
                    <a:pt x="28298" y="179327"/>
                  </a:lnTo>
                  <a:lnTo>
                    <a:pt x="28934" y="182189"/>
                  </a:lnTo>
                  <a:lnTo>
                    <a:pt x="28616" y="184732"/>
                  </a:lnTo>
                  <a:lnTo>
                    <a:pt x="29093" y="186958"/>
                  </a:lnTo>
                  <a:lnTo>
                    <a:pt x="30206" y="188866"/>
                  </a:lnTo>
                  <a:lnTo>
                    <a:pt x="32432" y="191410"/>
                  </a:lnTo>
                  <a:lnTo>
                    <a:pt x="35293" y="197451"/>
                  </a:lnTo>
                  <a:lnTo>
                    <a:pt x="37678" y="201107"/>
                  </a:lnTo>
                  <a:lnTo>
                    <a:pt x="37678" y="202220"/>
                  </a:lnTo>
                  <a:cubicBezTo>
                    <a:pt x="37678" y="202220"/>
                    <a:pt x="38314" y="202856"/>
                    <a:pt x="38314" y="202856"/>
                  </a:cubicBezTo>
                  <a:lnTo>
                    <a:pt x="39268" y="203492"/>
                  </a:lnTo>
                  <a:lnTo>
                    <a:pt x="39268" y="203969"/>
                  </a:lnTo>
                  <a:cubicBezTo>
                    <a:pt x="39268" y="203969"/>
                    <a:pt x="38950" y="204604"/>
                    <a:pt x="38950" y="204604"/>
                  </a:cubicBezTo>
                  <a:lnTo>
                    <a:pt x="38950" y="205400"/>
                  </a:lnTo>
                  <a:cubicBezTo>
                    <a:pt x="38950" y="205400"/>
                    <a:pt x="39427" y="206830"/>
                    <a:pt x="39427" y="206830"/>
                  </a:cubicBezTo>
                  <a:lnTo>
                    <a:pt x="40857" y="208738"/>
                  </a:lnTo>
                  <a:lnTo>
                    <a:pt x="43401" y="211123"/>
                  </a:lnTo>
                  <a:lnTo>
                    <a:pt x="44514" y="213030"/>
                  </a:lnTo>
                  <a:lnTo>
                    <a:pt x="44514" y="214462"/>
                  </a:lnTo>
                  <a:cubicBezTo>
                    <a:pt x="44514" y="214462"/>
                    <a:pt x="44832" y="215892"/>
                    <a:pt x="44832" y="215892"/>
                  </a:cubicBezTo>
                  <a:lnTo>
                    <a:pt x="45786" y="217323"/>
                  </a:lnTo>
                  <a:lnTo>
                    <a:pt x="45786" y="217323"/>
                  </a:lnTo>
                  <a:cubicBezTo>
                    <a:pt x="45786" y="217323"/>
                    <a:pt x="50555" y="217323"/>
                    <a:pt x="50555" y="217323"/>
                  </a:cubicBezTo>
                  <a:lnTo>
                    <a:pt x="53417" y="218595"/>
                  </a:lnTo>
                  <a:lnTo>
                    <a:pt x="55801" y="220344"/>
                  </a:lnTo>
                  <a:lnTo>
                    <a:pt x="56437" y="223046"/>
                  </a:lnTo>
                  <a:lnTo>
                    <a:pt x="58027" y="224636"/>
                  </a:lnTo>
                  <a:lnTo>
                    <a:pt x="59776" y="225908"/>
                  </a:lnTo>
                  <a:lnTo>
                    <a:pt x="60571" y="225908"/>
                  </a:lnTo>
                  <a:cubicBezTo>
                    <a:pt x="60571" y="225908"/>
                    <a:pt x="61843" y="225749"/>
                    <a:pt x="61843" y="225749"/>
                  </a:cubicBezTo>
                  <a:lnTo>
                    <a:pt x="63909" y="225749"/>
                  </a:lnTo>
                  <a:cubicBezTo>
                    <a:pt x="63909" y="225749"/>
                    <a:pt x="65817" y="226226"/>
                    <a:pt x="65817" y="226226"/>
                  </a:cubicBezTo>
                  <a:lnTo>
                    <a:pt x="66771" y="226862"/>
                  </a:lnTo>
                  <a:lnTo>
                    <a:pt x="66771" y="229087"/>
                  </a:lnTo>
                  <a:cubicBezTo>
                    <a:pt x="66771" y="229087"/>
                    <a:pt x="67407" y="230041"/>
                    <a:pt x="67407" y="230041"/>
                  </a:cubicBezTo>
                  <a:lnTo>
                    <a:pt x="70109" y="230359"/>
                  </a:lnTo>
                  <a:lnTo>
                    <a:pt x="72812" y="230359"/>
                  </a:lnTo>
                  <a:cubicBezTo>
                    <a:pt x="72812" y="230359"/>
                    <a:pt x="75356" y="232108"/>
                    <a:pt x="75356" y="232108"/>
                  </a:cubicBezTo>
                  <a:lnTo>
                    <a:pt x="78217" y="232426"/>
                  </a:lnTo>
                  <a:lnTo>
                    <a:pt x="81556" y="233062"/>
                  </a:lnTo>
                  <a:lnTo>
                    <a:pt x="83146" y="234652"/>
                  </a:lnTo>
                  <a:lnTo>
                    <a:pt x="86643" y="236241"/>
                  </a:lnTo>
                  <a:lnTo>
                    <a:pt x="90935" y="237672"/>
                  </a:lnTo>
                  <a:lnTo>
                    <a:pt x="93956" y="239421"/>
                  </a:lnTo>
                  <a:lnTo>
                    <a:pt x="95546" y="240216"/>
                  </a:lnTo>
                  <a:lnTo>
                    <a:pt x="96023" y="240216"/>
                  </a:lnTo>
                  <a:cubicBezTo>
                    <a:pt x="96023" y="240216"/>
                    <a:pt x="97136" y="239898"/>
                    <a:pt x="97136" y="239898"/>
                  </a:cubicBezTo>
                  <a:lnTo>
                    <a:pt x="101587" y="242760"/>
                  </a:lnTo>
                  <a:lnTo>
                    <a:pt x="104290" y="242760"/>
                  </a:lnTo>
                  <a:cubicBezTo>
                    <a:pt x="104290" y="242760"/>
                    <a:pt x="107310" y="243395"/>
                    <a:pt x="107310" y="243395"/>
                  </a:cubicBezTo>
                  <a:lnTo>
                    <a:pt x="109854" y="245939"/>
                  </a:lnTo>
                  <a:lnTo>
                    <a:pt x="111126" y="246257"/>
                  </a:lnTo>
                  <a:lnTo>
                    <a:pt x="112875" y="245939"/>
                  </a:lnTo>
                  <a:lnTo>
                    <a:pt x="117803" y="245621"/>
                  </a:lnTo>
                  <a:lnTo>
                    <a:pt x="119711" y="245939"/>
                  </a:lnTo>
                  <a:lnTo>
                    <a:pt x="122254" y="247370"/>
                  </a:lnTo>
                  <a:lnTo>
                    <a:pt x="123208" y="247370"/>
                  </a:lnTo>
                  <a:cubicBezTo>
                    <a:pt x="123208" y="247370"/>
                    <a:pt x="124798" y="247688"/>
                    <a:pt x="124798" y="247688"/>
                  </a:cubicBezTo>
                  <a:lnTo>
                    <a:pt x="125116" y="247211"/>
                  </a:lnTo>
                  <a:lnTo>
                    <a:pt x="125116" y="246257"/>
                  </a:lnTo>
                  <a:cubicBezTo>
                    <a:pt x="125116" y="246257"/>
                    <a:pt x="125116" y="244508"/>
                    <a:pt x="125116" y="244508"/>
                  </a:cubicBezTo>
                  <a:lnTo>
                    <a:pt x="125434" y="243554"/>
                  </a:lnTo>
                  <a:lnTo>
                    <a:pt x="126388" y="242441"/>
                  </a:lnTo>
                  <a:lnTo>
                    <a:pt x="129090" y="243713"/>
                  </a:lnTo>
                  <a:lnTo>
                    <a:pt x="135767" y="249278"/>
                  </a:lnTo>
                  <a:lnTo>
                    <a:pt x="135767" y="250072"/>
                  </a:lnTo>
                  <a:cubicBezTo>
                    <a:pt x="135767" y="250072"/>
                    <a:pt x="140219" y="255637"/>
                    <a:pt x="140219" y="255637"/>
                  </a:cubicBezTo>
                  <a:lnTo>
                    <a:pt x="141650" y="258021"/>
                  </a:lnTo>
                  <a:lnTo>
                    <a:pt x="141650" y="259293"/>
                  </a:lnTo>
                  <a:lnTo>
                    <a:pt x="142921" y="264063"/>
                  </a:lnTo>
                  <a:lnTo>
                    <a:pt x="143239" y="266288"/>
                  </a:lnTo>
                  <a:lnTo>
                    <a:pt x="142921" y="268037"/>
                  </a:lnTo>
                  <a:lnTo>
                    <a:pt x="142921" y="269468"/>
                  </a:lnTo>
                  <a:cubicBezTo>
                    <a:pt x="142921" y="269468"/>
                    <a:pt x="143557" y="271375"/>
                    <a:pt x="143557" y="271375"/>
                  </a:cubicBezTo>
                  <a:lnTo>
                    <a:pt x="143557" y="272170"/>
                  </a:lnTo>
                  <a:cubicBezTo>
                    <a:pt x="143557" y="272170"/>
                    <a:pt x="144829" y="275032"/>
                    <a:pt x="144829" y="275032"/>
                  </a:cubicBezTo>
                  <a:lnTo>
                    <a:pt x="145624" y="277417"/>
                  </a:lnTo>
                  <a:lnTo>
                    <a:pt x="145624" y="279801"/>
                  </a:lnTo>
                  <a:cubicBezTo>
                    <a:pt x="145624" y="279801"/>
                    <a:pt x="145306" y="282186"/>
                    <a:pt x="145306" y="282186"/>
                  </a:cubicBezTo>
                  <a:lnTo>
                    <a:pt x="144034" y="285525"/>
                  </a:lnTo>
                  <a:lnTo>
                    <a:pt x="144034" y="286956"/>
                  </a:lnTo>
                  <a:cubicBezTo>
                    <a:pt x="144034" y="286956"/>
                    <a:pt x="144034" y="288227"/>
                    <a:pt x="144034" y="288227"/>
                  </a:cubicBezTo>
                  <a:lnTo>
                    <a:pt x="144829" y="289499"/>
                  </a:lnTo>
                  <a:lnTo>
                    <a:pt x="146260" y="290930"/>
                  </a:lnTo>
                  <a:lnTo>
                    <a:pt x="147373" y="292678"/>
                  </a:lnTo>
                  <a:lnTo>
                    <a:pt x="148168" y="294745"/>
                  </a:lnTo>
                  <a:lnTo>
                    <a:pt x="148804" y="295699"/>
                  </a:lnTo>
                  <a:lnTo>
                    <a:pt x="149598" y="295699"/>
                  </a:lnTo>
                  <a:cubicBezTo>
                    <a:pt x="149598" y="295699"/>
                    <a:pt x="151029" y="296017"/>
                    <a:pt x="151029" y="296017"/>
                  </a:cubicBezTo>
                  <a:lnTo>
                    <a:pt x="152142" y="297289"/>
                  </a:lnTo>
                  <a:lnTo>
                    <a:pt x="153414" y="299356"/>
                  </a:lnTo>
                  <a:lnTo>
                    <a:pt x="153891" y="301740"/>
                  </a:lnTo>
                  <a:lnTo>
                    <a:pt x="153891" y="302694"/>
                  </a:lnTo>
                  <a:cubicBezTo>
                    <a:pt x="153891" y="302694"/>
                    <a:pt x="160409" y="302694"/>
                    <a:pt x="160409" y="302694"/>
                  </a:cubicBezTo>
                  <a:lnTo>
                    <a:pt x="167245" y="303012"/>
                  </a:lnTo>
                  <a:lnTo>
                    <a:pt x="168199" y="303012"/>
                  </a:lnTo>
                  <a:cubicBezTo>
                    <a:pt x="168199" y="303012"/>
                    <a:pt x="169789" y="303648"/>
                    <a:pt x="169789" y="303648"/>
                  </a:cubicBezTo>
                  <a:lnTo>
                    <a:pt x="171537" y="303648"/>
                  </a:lnTo>
                  <a:cubicBezTo>
                    <a:pt x="171537" y="303648"/>
                    <a:pt x="173445" y="303012"/>
                    <a:pt x="173445" y="303012"/>
                  </a:cubicBezTo>
                  <a:lnTo>
                    <a:pt x="175512" y="301581"/>
                  </a:lnTo>
                  <a:lnTo>
                    <a:pt x="177897" y="299356"/>
                  </a:lnTo>
                  <a:lnTo>
                    <a:pt x="181553" y="299356"/>
                  </a:lnTo>
                  <a:cubicBezTo>
                    <a:pt x="181553" y="299356"/>
                    <a:pt x="186481" y="301740"/>
                    <a:pt x="186481" y="301740"/>
                  </a:cubicBezTo>
                  <a:lnTo>
                    <a:pt x="189184" y="303807"/>
                  </a:lnTo>
                  <a:lnTo>
                    <a:pt x="189661" y="305556"/>
                  </a:lnTo>
                  <a:lnTo>
                    <a:pt x="193000" y="306510"/>
                  </a:lnTo>
                  <a:lnTo>
                    <a:pt x="199041" y="306828"/>
                  </a:lnTo>
                  <a:lnTo>
                    <a:pt x="203492" y="305874"/>
                  </a:lnTo>
                  <a:lnTo>
                    <a:pt x="206354" y="303807"/>
                  </a:lnTo>
                  <a:lnTo>
                    <a:pt x="209215" y="302694"/>
                  </a:lnTo>
                  <a:lnTo>
                    <a:pt x="212236" y="302694"/>
                  </a:lnTo>
                  <a:cubicBezTo>
                    <a:pt x="212236" y="302694"/>
                    <a:pt x="214462" y="303330"/>
                    <a:pt x="214462" y="303330"/>
                  </a:cubicBezTo>
                  <a:lnTo>
                    <a:pt x="216051" y="304920"/>
                  </a:lnTo>
                  <a:lnTo>
                    <a:pt x="219072" y="306033"/>
                  </a:lnTo>
                  <a:lnTo>
                    <a:pt x="223523" y="306669"/>
                  </a:lnTo>
                  <a:lnTo>
                    <a:pt x="228293" y="305715"/>
                  </a:lnTo>
                  <a:lnTo>
                    <a:pt x="233539" y="303012"/>
                  </a:lnTo>
                  <a:lnTo>
                    <a:pt x="236559" y="300150"/>
                  </a:lnTo>
                  <a:lnTo>
                    <a:pt x="237354" y="297130"/>
                  </a:lnTo>
                  <a:lnTo>
                    <a:pt x="238149" y="295381"/>
                  </a:lnTo>
                  <a:lnTo>
                    <a:pt x="239103" y="294745"/>
                  </a:lnTo>
                  <a:lnTo>
                    <a:pt x="241965" y="294428"/>
                  </a:lnTo>
                  <a:lnTo>
                    <a:pt x="246575" y="294428"/>
                  </a:lnTo>
                  <a:cubicBezTo>
                    <a:pt x="246575" y="294428"/>
                    <a:pt x="250549" y="295222"/>
                    <a:pt x="250549" y="295222"/>
                  </a:cubicBezTo>
                  <a:lnTo>
                    <a:pt x="255637" y="298243"/>
                  </a:lnTo>
                  <a:lnTo>
                    <a:pt x="258816" y="296335"/>
                  </a:lnTo>
                  <a:lnTo>
                    <a:pt x="264381" y="292997"/>
                  </a:lnTo>
                  <a:lnTo>
                    <a:pt x="269945" y="291248"/>
                  </a:lnTo>
                  <a:lnTo>
                    <a:pt x="275191" y="291248"/>
                  </a:lnTo>
                  <a:cubicBezTo>
                    <a:pt x="275191" y="291248"/>
                    <a:pt x="279484" y="289976"/>
                    <a:pt x="279484" y="289976"/>
                  </a:cubicBezTo>
                  <a:lnTo>
                    <a:pt x="282822" y="287432"/>
                  </a:lnTo>
                  <a:lnTo>
                    <a:pt x="286320" y="285843"/>
                  </a:lnTo>
                  <a:lnTo>
                    <a:pt x="290135" y="285207"/>
                  </a:lnTo>
                  <a:lnTo>
                    <a:pt x="293633" y="283935"/>
                  </a:lnTo>
                  <a:lnTo>
                    <a:pt x="298561" y="281232"/>
                  </a:lnTo>
                  <a:lnTo>
                    <a:pt x="303648" y="277417"/>
                  </a:lnTo>
                  <a:lnTo>
                    <a:pt x="308894" y="273442"/>
                  </a:lnTo>
                  <a:lnTo>
                    <a:pt x="312233" y="270899"/>
                  </a:lnTo>
                  <a:lnTo>
                    <a:pt x="311915" y="270263"/>
                  </a:lnTo>
                  <a:close/>
                  <a:moveTo>
                    <a:pt x="93161" y="31001"/>
                  </a:moveTo>
                  <a:lnTo>
                    <a:pt x="94592" y="31636"/>
                  </a:lnTo>
                  <a:lnTo>
                    <a:pt x="97136" y="32273"/>
                  </a:lnTo>
                  <a:lnTo>
                    <a:pt x="99202" y="33067"/>
                  </a:lnTo>
                  <a:lnTo>
                    <a:pt x="101110" y="33703"/>
                  </a:lnTo>
                  <a:lnTo>
                    <a:pt x="102541" y="33703"/>
                  </a:lnTo>
                  <a:cubicBezTo>
                    <a:pt x="102541" y="33703"/>
                    <a:pt x="102700" y="32431"/>
                    <a:pt x="102700" y="32431"/>
                  </a:cubicBezTo>
                  <a:lnTo>
                    <a:pt x="101428" y="31160"/>
                  </a:lnTo>
                  <a:lnTo>
                    <a:pt x="100792" y="29570"/>
                  </a:lnTo>
                  <a:lnTo>
                    <a:pt x="100156" y="28298"/>
                  </a:lnTo>
                  <a:lnTo>
                    <a:pt x="98090" y="28298"/>
                  </a:lnTo>
                  <a:cubicBezTo>
                    <a:pt x="98090" y="28298"/>
                    <a:pt x="96500" y="28457"/>
                    <a:pt x="96500" y="28457"/>
                  </a:cubicBezTo>
                  <a:lnTo>
                    <a:pt x="95864" y="26390"/>
                  </a:lnTo>
                  <a:lnTo>
                    <a:pt x="93956" y="26390"/>
                  </a:lnTo>
                  <a:cubicBezTo>
                    <a:pt x="93956" y="26390"/>
                    <a:pt x="92366" y="27344"/>
                    <a:pt x="92366" y="27344"/>
                  </a:cubicBezTo>
                  <a:lnTo>
                    <a:pt x="92843" y="28457"/>
                  </a:lnTo>
                  <a:lnTo>
                    <a:pt x="92843" y="3084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4" name="Freeform: Shape 5123">
              <a:extLst>
                <a:ext uri="{FF2B5EF4-FFF2-40B4-BE49-F238E27FC236}">
                  <a16:creationId xmlns:a16="http://schemas.microsoft.com/office/drawing/2014/main" id="{2485C8C0-257A-9AC3-73DD-F37F12747DDB}"/>
                </a:ext>
              </a:extLst>
            </p:cNvPr>
            <p:cNvSpPr/>
            <p:nvPr/>
          </p:nvSpPr>
          <p:spPr>
            <a:xfrm>
              <a:off x="10455496" y="3605782"/>
              <a:ext cx="39586" cy="36246"/>
            </a:xfrm>
            <a:custGeom>
              <a:avLst/>
              <a:gdLst>
                <a:gd name="connsiteX0" fmla="*/ 28139 w 39586"/>
                <a:gd name="connsiteY0" fmla="*/ 13990 h 36246"/>
                <a:gd name="connsiteX1" fmla="*/ 23529 w 39586"/>
                <a:gd name="connsiteY1" fmla="*/ 14308 h 36246"/>
                <a:gd name="connsiteX2" fmla="*/ 20827 w 39586"/>
                <a:gd name="connsiteY2" fmla="*/ 15103 h 36246"/>
                <a:gd name="connsiteX3" fmla="*/ 15262 w 39586"/>
                <a:gd name="connsiteY3" fmla="*/ 15103 h 36246"/>
                <a:gd name="connsiteX4" fmla="*/ 12560 w 39586"/>
                <a:gd name="connsiteY4" fmla="*/ 16216 h 36246"/>
                <a:gd name="connsiteX5" fmla="*/ 8904 w 39586"/>
                <a:gd name="connsiteY5" fmla="*/ 16693 h 36246"/>
                <a:gd name="connsiteX6" fmla="*/ 7154 w 39586"/>
                <a:gd name="connsiteY6" fmla="*/ 17488 h 36246"/>
                <a:gd name="connsiteX7" fmla="*/ 7632 w 39586"/>
                <a:gd name="connsiteY7" fmla="*/ 17965 h 36246"/>
                <a:gd name="connsiteX8" fmla="*/ 10334 w 39586"/>
                <a:gd name="connsiteY8" fmla="*/ 18918 h 36246"/>
                <a:gd name="connsiteX9" fmla="*/ 11606 w 39586"/>
                <a:gd name="connsiteY9" fmla="*/ 19713 h 36246"/>
                <a:gd name="connsiteX10" fmla="*/ 12242 w 39586"/>
                <a:gd name="connsiteY10" fmla="*/ 20667 h 36246"/>
                <a:gd name="connsiteX11" fmla="*/ 12560 w 39586"/>
                <a:gd name="connsiteY11" fmla="*/ 22575 h 36246"/>
                <a:gd name="connsiteX12" fmla="*/ 11606 w 39586"/>
                <a:gd name="connsiteY12" fmla="*/ 30365 h 36246"/>
                <a:gd name="connsiteX13" fmla="*/ 10811 w 39586"/>
                <a:gd name="connsiteY13" fmla="*/ 30842 h 36246"/>
                <a:gd name="connsiteX14" fmla="*/ 7791 w 39586"/>
                <a:gd name="connsiteY14" fmla="*/ 31160 h 36246"/>
                <a:gd name="connsiteX15" fmla="*/ 6995 w 39586"/>
                <a:gd name="connsiteY15" fmla="*/ 32591 h 36246"/>
                <a:gd name="connsiteX16" fmla="*/ 0 w 39586"/>
                <a:gd name="connsiteY16" fmla="*/ 36088 h 36246"/>
                <a:gd name="connsiteX17" fmla="*/ 3816 w 39586"/>
                <a:gd name="connsiteY17" fmla="*/ 35611 h 36246"/>
                <a:gd name="connsiteX18" fmla="*/ 8904 w 39586"/>
                <a:gd name="connsiteY18" fmla="*/ 36247 h 36246"/>
                <a:gd name="connsiteX19" fmla="*/ 20985 w 39586"/>
                <a:gd name="connsiteY19" fmla="*/ 35929 h 36246"/>
                <a:gd name="connsiteX20" fmla="*/ 25596 w 39586"/>
                <a:gd name="connsiteY20" fmla="*/ 34339 h 36246"/>
                <a:gd name="connsiteX21" fmla="*/ 25596 w 39586"/>
                <a:gd name="connsiteY21" fmla="*/ 33385 h 36246"/>
                <a:gd name="connsiteX22" fmla="*/ 25914 w 39586"/>
                <a:gd name="connsiteY22" fmla="*/ 30683 h 36246"/>
                <a:gd name="connsiteX23" fmla="*/ 26867 w 39586"/>
                <a:gd name="connsiteY23" fmla="*/ 28934 h 36246"/>
                <a:gd name="connsiteX24" fmla="*/ 25437 w 39586"/>
                <a:gd name="connsiteY24" fmla="*/ 27185 h 36246"/>
                <a:gd name="connsiteX25" fmla="*/ 24802 w 39586"/>
                <a:gd name="connsiteY25" fmla="*/ 24483 h 36246"/>
                <a:gd name="connsiteX26" fmla="*/ 25278 w 39586"/>
                <a:gd name="connsiteY26" fmla="*/ 22257 h 36246"/>
                <a:gd name="connsiteX27" fmla="*/ 24802 w 39586"/>
                <a:gd name="connsiteY27" fmla="*/ 19077 h 36246"/>
                <a:gd name="connsiteX28" fmla="*/ 25914 w 39586"/>
                <a:gd name="connsiteY28" fmla="*/ 17805 h 36246"/>
                <a:gd name="connsiteX29" fmla="*/ 28139 w 39586"/>
                <a:gd name="connsiteY29" fmla="*/ 14149 h 36246"/>
                <a:gd name="connsiteX30" fmla="*/ 38314 w 39586"/>
                <a:gd name="connsiteY30" fmla="*/ 0 h 36246"/>
                <a:gd name="connsiteX31" fmla="*/ 34181 w 39586"/>
                <a:gd name="connsiteY31" fmla="*/ 1272 h 36246"/>
                <a:gd name="connsiteX32" fmla="*/ 31478 w 39586"/>
                <a:gd name="connsiteY32" fmla="*/ 3339 h 36246"/>
                <a:gd name="connsiteX33" fmla="*/ 31478 w 39586"/>
                <a:gd name="connsiteY33" fmla="*/ 4451 h 36246"/>
                <a:gd name="connsiteX34" fmla="*/ 32909 w 39586"/>
                <a:gd name="connsiteY34" fmla="*/ 4134 h 36246"/>
                <a:gd name="connsiteX35" fmla="*/ 38950 w 39586"/>
                <a:gd name="connsiteY35" fmla="*/ 1749 h 36246"/>
                <a:gd name="connsiteX36" fmla="*/ 39586 w 39586"/>
                <a:gd name="connsiteY36" fmla="*/ 0 h 36246"/>
                <a:gd name="connsiteX37" fmla="*/ 38473 w 39586"/>
                <a:gd name="connsiteY37" fmla="*/ 0 h 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9586" h="36246">
                  <a:moveTo>
                    <a:pt x="28139" y="13990"/>
                  </a:moveTo>
                  <a:lnTo>
                    <a:pt x="23529" y="14308"/>
                  </a:lnTo>
                  <a:lnTo>
                    <a:pt x="20827" y="15103"/>
                  </a:lnTo>
                  <a:lnTo>
                    <a:pt x="15262" y="15103"/>
                  </a:lnTo>
                  <a:cubicBezTo>
                    <a:pt x="15262" y="15103"/>
                    <a:pt x="12560" y="16216"/>
                    <a:pt x="12560" y="16216"/>
                  </a:cubicBezTo>
                  <a:lnTo>
                    <a:pt x="8904" y="16693"/>
                  </a:lnTo>
                  <a:lnTo>
                    <a:pt x="7154" y="17488"/>
                  </a:lnTo>
                  <a:lnTo>
                    <a:pt x="7632" y="17965"/>
                  </a:lnTo>
                  <a:lnTo>
                    <a:pt x="10334" y="18918"/>
                  </a:lnTo>
                  <a:lnTo>
                    <a:pt x="11606" y="19713"/>
                  </a:lnTo>
                  <a:lnTo>
                    <a:pt x="12242" y="20667"/>
                  </a:lnTo>
                  <a:lnTo>
                    <a:pt x="12560" y="22575"/>
                  </a:lnTo>
                  <a:lnTo>
                    <a:pt x="11606" y="30365"/>
                  </a:lnTo>
                  <a:lnTo>
                    <a:pt x="10811" y="30842"/>
                  </a:lnTo>
                  <a:lnTo>
                    <a:pt x="7791" y="31160"/>
                  </a:lnTo>
                  <a:lnTo>
                    <a:pt x="6995" y="32591"/>
                  </a:lnTo>
                  <a:lnTo>
                    <a:pt x="0" y="36088"/>
                  </a:lnTo>
                  <a:lnTo>
                    <a:pt x="3816" y="35611"/>
                  </a:lnTo>
                  <a:lnTo>
                    <a:pt x="8904" y="36247"/>
                  </a:lnTo>
                  <a:lnTo>
                    <a:pt x="20985" y="35929"/>
                  </a:lnTo>
                  <a:lnTo>
                    <a:pt x="25596" y="34339"/>
                  </a:lnTo>
                  <a:lnTo>
                    <a:pt x="25596" y="33385"/>
                  </a:lnTo>
                  <a:cubicBezTo>
                    <a:pt x="25596" y="33385"/>
                    <a:pt x="25914" y="30683"/>
                    <a:pt x="25914" y="30683"/>
                  </a:cubicBezTo>
                  <a:lnTo>
                    <a:pt x="26867" y="28934"/>
                  </a:lnTo>
                  <a:lnTo>
                    <a:pt x="25437" y="27185"/>
                  </a:lnTo>
                  <a:lnTo>
                    <a:pt x="24802" y="24483"/>
                  </a:lnTo>
                  <a:lnTo>
                    <a:pt x="25278" y="22257"/>
                  </a:lnTo>
                  <a:lnTo>
                    <a:pt x="24802" y="19077"/>
                  </a:lnTo>
                  <a:lnTo>
                    <a:pt x="25914" y="17805"/>
                  </a:lnTo>
                  <a:lnTo>
                    <a:pt x="28139" y="14149"/>
                  </a:lnTo>
                  <a:close/>
                  <a:moveTo>
                    <a:pt x="38314" y="0"/>
                  </a:moveTo>
                  <a:lnTo>
                    <a:pt x="34181" y="1272"/>
                  </a:lnTo>
                  <a:lnTo>
                    <a:pt x="31478" y="3339"/>
                  </a:lnTo>
                  <a:lnTo>
                    <a:pt x="31478" y="4451"/>
                  </a:lnTo>
                  <a:cubicBezTo>
                    <a:pt x="31478" y="4451"/>
                    <a:pt x="32909" y="4134"/>
                    <a:pt x="32909" y="4134"/>
                  </a:cubicBezTo>
                  <a:lnTo>
                    <a:pt x="38950" y="1749"/>
                  </a:lnTo>
                  <a:lnTo>
                    <a:pt x="39586" y="0"/>
                  </a:lnTo>
                  <a:lnTo>
                    <a:pt x="3847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5" name="Freeform: Shape 5124">
              <a:extLst>
                <a:ext uri="{FF2B5EF4-FFF2-40B4-BE49-F238E27FC236}">
                  <a16:creationId xmlns:a16="http://schemas.microsoft.com/office/drawing/2014/main" id="{56BCF195-9829-D4C0-2F19-EC208E195DD6}"/>
                </a:ext>
              </a:extLst>
            </p:cNvPr>
            <p:cNvSpPr/>
            <p:nvPr/>
          </p:nvSpPr>
          <p:spPr>
            <a:xfrm>
              <a:off x="1929343" y="2652072"/>
              <a:ext cx="549905" cy="209214"/>
            </a:xfrm>
            <a:custGeom>
              <a:avLst/>
              <a:gdLst>
                <a:gd name="connsiteX0" fmla="*/ 15898 w 549905"/>
                <a:gd name="connsiteY0" fmla="*/ 50396 h 209214"/>
                <a:gd name="connsiteX1" fmla="*/ 19872 w 549905"/>
                <a:gd name="connsiteY1" fmla="*/ 50873 h 209214"/>
                <a:gd name="connsiteX2" fmla="*/ 26072 w 549905"/>
                <a:gd name="connsiteY2" fmla="*/ 50237 h 209214"/>
                <a:gd name="connsiteX3" fmla="*/ 32273 w 549905"/>
                <a:gd name="connsiteY3" fmla="*/ 50237 h 209214"/>
                <a:gd name="connsiteX4" fmla="*/ 30206 w 549905"/>
                <a:gd name="connsiteY4" fmla="*/ 52939 h 209214"/>
                <a:gd name="connsiteX5" fmla="*/ 22416 w 549905"/>
                <a:gd name="connsiteY5" fmla="*/ 56278 h 209214"/>
                <a:gd name="connsiteX6" fmla="*/ 19713 w 549905"/>
                <a:gd name="connsiteY6" fmla="*/ 58186 h 209214"/>
                <a:gd name="connsiteX7" fmla="*/ 16852 w 549905"/>
                <a:gd name="connsiteY7" fmla="*/ 60730 h 209214"/>
                <a:gd name="connsiteX8" fmla="*/ 16852 w 549905"/>
                <a:gd name="connsiteY8" fmla="*/ 62955 h 209214"/>
                <a:gd name="connsiteX9" fmla="*/ 17011 w 549905"/>
                <a:gd name="connsiteY9" fmla="*/ 64545 h 209214"/>
                <a:gd name="connsiteX10" fmla="*/ 16057 w 549905"/>
                <a:gd name="connsiteY10" fmla="*/ 66612 h 209214"/>
                <a:gd name="connsiteX11" fmla="*/ 15421 w 549905"/>
                <a:gd name="connsiteY11" fmla="*/ 68837 h 209214"/>
                <a:gd name="connsiteX12" fmla="*/ 17329 w 549905"/>
                <a:gd name="connsiteY12" fmla="*/ 68043 h 209214"/>
                <a:gd name="connsiteX13" fmla="*/ 19077 w 549905"/>
                <a:gd name="connsiteY13" fmla="*/ 67089 h 209214"/>
                <a:gd name="connsiteX14" fmla="*/ 23052 w 549905"/>
                <a:gd name="connsiteY14" fmla="*/ 62478 h 209214"/>
                <a:gd name="connsiteX15" fmla="*/ 31796 w 549905"/>
                <a:gd name="connsiteY15" fmla="*/ 54529 h 209214"/>
                <a:gd name="connsiteX16" fmla="*/ 37678 w 549905"/>
                <a:gd name="connsiteY16" fmla="*/ 52304 h 209214"/>
                <a:gd name="connsiteX17" fmla="*/ 45786 w 549905"/>
                <a:gd name="connsiteY17" fmla="*/ 48170 h 209214"/>
                <a:gd name="connsiteX18" fmla="*/ 50714 w 549905"/>
                <a:gd name="connsiteY18" fmla="*/ 42924 h 209214"/>
                <a:gd name="connsiteX19" fmla="*/ 52622 w 549905"/>
                <a:gd name="connsiteY19" fmla="*/ 38314 h 209214"/>
                <a:gd name="connsiteX20" fmla="*/ 59776 w 549905"/>
                <a:gd name="connsiteY20" fmla="*/ 36883 h 209214"/>
                <a:gd name="connsiteX21" fmla="*/ 64863 w 549905"/>
                <a:gd name="connsiteY21" fmla="*/ 37678 h 209214"/>
                <a:gd name="connsiteX22" fmla="*/ 69473 w 549905"/>
                <a:gd name="connsiteY22" fmla="*/ 35293 h 209214"/>
                <a:gd name="connsiteX23" fmla="*/ 72017 w 549905"/>
                <a:gd name="connsiteY23" fmla="*/ 34657 h 209214"/>
                <a:gd name="connsiteX24" fmla="*/ 75515 w 549905"/>
                <a:gd name="connsiteY24" fmla="*/ 34975 h 209214"/>
                <a:gd name="connsiteX25" fmla="*/ 89505 w 549905"/>
                <a:gd name="connsiteY25" fmla="*/ 38314 h 209214"/>
                <a:gd name="connsiteX26" fmla="*/ 94592 w 549905"/>
                <a:gd name="connsiteY26" fmla="*/ 37201 h 209214"/>
                <a:gd name="connsiteX27" fmla="*/ 95705 w 549905"/>
                <a:gd name="connsiteY27" fmla="*/ 35452 h 209214"/>
                <a:gd name="connsiteX28" fmla="*/ 96818 w 549905"/>
                <a:gd name="connsiteY28" fmla="*/ 32749 h 209214"/>
                <a:gd name="connsiteX29" fmla="*/ 97613 w 549905"/>
                <a:gd name="connsiteY29" fmla="*/ 29729 h 209214"/>
                <a:gd name="connsiteX30" fmla="*/ 94433 w 549905"/>
                <a:gd name="connsiteY30" fmla="*/ 29093 h 209214"/>
                <a:gd name="connsiteX31" fmla="*/ 77263 w 549905"/>
                <a:gd name="connsiteY31" fmla="*/ 21621 h 209214"/>
                <a:gd name="connsiteX32" fmla="*/ 72971 w 549905"/>
                <a:gd name="connsiteY32" fmla="*/ 18600 h 209214"/>
                <a:gd name="connsiteX33" fmla="*/ 68679 w 549905"/>
                <a:gd name="connsiteY33" fmla="*/ 12559 h 209214"/>
                <a:gd name="connsiteX34" fmla="*/ 66930 w 549905"/>
                <a:gd name="connsiteY34" fmla="*/ 8267 h 209214"/>
                <a:gd name="connsiteX35" fmla="*/ 67725 w 549905"/>
                <a:gd name="connsiteY35" fmla="*/ 4292 h 209214"/>
                <a:gd name="connsiteX36" fmla="*/ 63909 w 549905"/>
                <a:gd name="connsiteY36" fmla="*/ 3656 h 209214"/>
                <a:gd name="connsiteX37" fmla="*/ 62478 w 549905"/>
                <a:gd name="connsiteY37" fmla="*/ 3656 h 209214"/>
                <a:gd name="connsiteX38" fmla="*/ 61683 w 549905"/>
                <a:gd name="connsiteY38" fmla="*/ 4769 h 209214"/>
                <a:gd name="connsiteX39" fmla="*/ 59935 w 549905"/>
                <a:gd name="connsiteY39" fmla="*/ 4769 h 209214"/>
                <a:gd name="connsiteX40" fmla="*/ 57709 w 549905"/>
                <a:gd name="connsiteY40" fmla="*/ 4610 h 209214"/>
                <a:gd name="connsiteX41" fmla="*/ 55324 w 549905"/>
                <a:gd name="connsiteY41" fmla="*/ 5564 h 209214"/>
                <a:gd name="connsiteX42" fmla="*/ 54052 w 549905"/>
                <a:gd name="connsiteY42" fmla="*/ 6041 h 209214"/>
                <a:gd name="connsiteX43" fmla="*/ 52304 w 549905"/>
                <a:gd name="connsiteY43" fmla="*/ 5087 h 209214"/>
                <a:gd name="connsiteX44" fmla="*/ 49124 w 549905"/>
                <a:gd name="connsiteY44" fmla="*/ 2385 h 209214"/>
                <a:gd name="connsiteX45" fmla="*/ 47216 w 549905"/>
                <a:gd name="connsiteY45" fmla="*/ 477 h 209214"/>
                <a:gd name="connsiteX46" fmla="*/ 45786 w 549905"/>
                <a:gd name="connsiteY46" fmla="*/ 0 h 209214"/>
                <a:gd name="connsiteX47" fmla="*/ 44355 w 549905"/>
                <a:gd name="connsiteY47" fmla="*/ 636 h 209214"/>
                <a:gd name="connsiteX48" fmla="*/ 39109 w 549905"/>
                <a:gd name="connsiteY48" fmla="*/ 1272 h 209214"/>
                <a:gd name="connsiteX49" fmla="*/ 37837 w 549905"/>
                <a:gd name="connsiteY49" fmla="*/ 2385 h 209214"/>
                <a:gd name="connsiteX50" fmla="*/ 35452 w 549905"/>
                <a:gd name="connsiteY50" fmla="*/ 3656 h 209214"/>
                <a:gd name="connsiteX51" fmla="*/ 33067 w 549905"/>
                <a:gd name="connsiteY51" fmla="*/ 4292 h 209214"/>
                <a:gd name="connsiteX52" fmla="*/ 29570 w 549905"/>
                <a:gd name="connsiteY52" fmla="*/ 4769 h 209214"/>
                <a:gd name="connsiteX53" fmla="*/ 27662 w 549905"/>
                <a:gd name="connsiteY53" fmla="*/ 4769 h 209214"/>
                <a:gd name="connsiteX54" fmla="*/ 26708 w 549905"/>
                <a:gd name="connsiteY54" fmla="*/ 5246 h 209214"/>
                <a:gd name="connsiteX55" fmla="*/ 25913 w 549905"/>
                <a:gd name="connsiteY55" fmla="*/ 6995 h 209214"/>
                <a:gd name="connsiteX56" fmla="*/ 25277 w 549905"/>
                <a:gd name="connsiteY56" fmla="*/ 8744 h 209214"/>
                <a:gd name="connsiteX57" fmla="*/ 24801 w 549905"/>
                <a:gd name="connsiteY57" fmla="*/ 9380 h 209214"/>
                <a:gd name="connsiteX58" fmla="*/ 20508 w 549905"/>
                <a:gd name="connsiteY58" fmla="*/ 10175 h 209214"/>
                <a:gd name="connsiteX59" fmla="*/ 19554 w 549905"/>
                <a:gd name="connsiteY59" fmla="*/ 11128 h 209214"/>
                <a:gd name="connsiteX60" fmla="*/ 19236 w 549905"/>
                <a:gd name="connsiteY60" fmla="*/ 12082 h 209214"/>
                <a:gd name="connsiteX61" fmla="*/ 19236 w 549905"/>
                <a:gd name="connsiteY61" fmla="*/ 13036 h 209214"/>
                <a:gd name="connsiteX62" fmla="*/ 21939 w 549905"/>
                <a:gd name="connsiteY62" fmla="*/ 13672 h 209214"/>
                <a:gd name="connsiteX63" fmla="*/ 23370 w 549905"/>
                <a:gd name="connsiteY63" fmla="*/ 14785 h 209214"/>
                <a:gd name="connsiteX64" fmla="*/ 24324 w 549905"/>
                <a:gd name="connsiteY64" fmla="*/ 15739 h 209214"/>
                <a:gd name="connsiteX65" fmla="*/ 25754 w 549905"/>
                <a:gd name="connsiteY65" fmla="*/ 16693 h 209214"/>
                <a:gd name="connsiteX66" fmla="*/ 26867 w 549905"/>
                <a:gd name="connsiteY66" fmla="*/ 16693 h 209214"/>
                <a:gd name="connsiteX67" fmla="*/ 27662 w 549905"/>
                <a:gd name="connsiteY67" fmla="*/ 19872 h 209214"/>
                <a:gd name="connsiteX68" fmla="*/ 28139 w 549905"/>
                <a:gd name="connsiteY68" fmla="*/ 23688 h 209214"/>
                <a:gd name="connsiteX69" fmla="*/ 27503 w 549905"/>
                <a:gd name="connsiteY69" fmla="*/ 25277 h 209214"/>
                <a:gd name="connsiteX70" fmla="*/ 25595 w 549905"/>
                <a:gd name="connsiteY70" fmla="*/ 25595 h 209214"/>
                <a:gd name="connsiteX71" fmla="*/ 19713 w 549905"/>
                <a:gd name="connsiteY71" fmla="*/ 29093 h 209214"/>
                <a:gd name="connsiteX72" fmla="*/ 19713 w 549905"/>
                <a:gd name="connsiteY72" fmla="*/ 32431 h 209214"/>
                <a:gd name="connsiteX73" fmla="*/ 19713 w 549905"/>
                <a:gd name="connsiteY73" fmla="*/ 34021 h 209214"/>
                <a:gd name="connsiteX74" fmla="*/ 19713 w 549905"/>
                <a:gd name="connsiteY74" fmla="*/ 35134 h 209214"/>
                <a:gd name="connsiteX75" fmla="*/ 20508 w 549905"/>
                <a:gd name="connsiteY75" fmla="*/ 36088 h 209214"/>
                <a:gd name="connsiteX76" fmla="*/ 20508 w 549905"/>
                <a:gd name="connsiteY76" fmla="*/ 37519 h 209214"/>
                <a:gd name="connsiteX77" fmla="*/ 19872 w 549905"/>
                <a:gd name="connsiteY77" fmla="*/ 38950 h 209214"/>
                <a:gd name="connsiteX78" fmla="*/ 17329 w 549905"/>
                <a:gd name="connsiteY78" fmla="*/ 41334 h 209214"/>
                <a:gd name="connsiteX79" fmla="*/ 15580 w 549905"/>
                <a:gd name="connsiteY79" fmla="*/ 43242 h 209214"/>
                <a:gd name="connsiteX80" fmla="*/ 13513 w 549905"/>
                <a:gd name="connsiteY80" fmla="*/ 45786 h 209214"/>
                <a:gd name="connsiteX81" fmla="*/ 12400 w 549905"/>
                <a:gd name="connsiteY81" fmla="*/ 46104 h 209214"/>
                <a:gd name="connsiteX82" fmla="*/ 11446 w 549905"/>
                <a:gd name="connsiteY82" fmla="*/ 46580 h 209214"/>
                <a:gd name="connsiteX83" fmla="*/ 12241 w 549905"/>
                <a:gd name="connsiteY83" fmla="*/ 48011 h 209214"/>
                <a:gd name="connsiteX84" fmla="*/ 13354 w 549905"/>
                <a:gd name="connsiteY84" fmla="*/ 50396 h 209214"/>
                <a:gd name="connsiteX85" fmla="*/ 16693 w 549905"/>
                <a:gd name="connsiteY85" fmla="*/ 50396 h 209214"/>
                <a:gd name="connsiteX86" fmla="*/ 5882 w 549905"/>
                <a:gd name="connsiteY86" fmla="*/ 63432 h 209214"/>
                <a:gd name="connsiteX87" fmla="*/ 2067 w 549905"/>
                <a:gd name="connsiteY87" fmla="*/ 64704 h 209214"/>
                <a:gd name="connsiteX88" fmla="*/ 0 w 549905"/>
                <a:gd name="connsiteY88" fmla="*/ 66771 h 209214"/>
                <a:gd name="connsiteX89" fmla="*/ 2067 w 549905"/>
                <a:gd name="connsiteY89" fmla="*/ 67725 h 209214"/>
                <a:gd name="connsiteX90" fmla="*/ 8585 w 549905"/>
                <a:gd name="connsiteY90" fmla="*/ 66612 h 209214"/>
                <a:gd name="connsiteX91" fmla="*/ 8585 w 549905"/>
                <a:gd name="connsiteY91" fmla="*/ 65181 h 209214"/>
                <a:gd name="connsiteX92" fmla="*/ 7154 w 549905"/>
                <a:gd name="connsiteY92" fmla="*/ 63114 h 209214"/>
                <a:gd name="connsiteX93" fmla="*/ 5882 w 549905"/>
                <a:gd name="connsiteY93" fmla="*/ 63114 h 209214"/>
                <a:gd name="connsiteX94" fmla="*/ 549110 w 549905"/>
                <a:gd name="connsiteY94" fmla="*/ 161681 h 209214"/>
                <a:gd name="connsiteX95" fmla="*/ 546885 w 549905"/>
                <a:gd name="connsiteY95" fmla="*/ 159455 h 209214"/>
                <a:gd name="connsiteX96" fmla="*/ 543705 w 549905"/>
                <a:gd name="connsiteY96" fmla="*/ 157229 h 209214"/>
                <a:gd name="connsiteX97" fmla="*/ 542910 w 549905"/>
                <a:gd name="connsiteY97" fmla="*/ 156911 h 209214"/>
                <a:gd name="connsiteX98" fmla="*/ 542910 w 549905"/>
                <a:gd name="connsiteY98" fmla="*/ 154526 h 209214"/>
                <a:gd name="connsiteX99" fmla="*/ 542910 w 549905"/>
                <a:gd name="connsiteY99" fmla="*/ 152778 h 209214"/>
                <a:gd name="connsiteX100" fmla="*/ 542592 w 549905"/>
                <a:gd name="connsiteY100" fmla="*/ 151188 h 209214"/>
                <a:gd name="connsiteX101" fmla="*/ 541956 w 549905"/>
                <a:gd name="connsiteY101" fmla="*/ 150234 h 209214"/>
                <a:gd name="connsiteX102" fmla="*/ 541956 w 549905"/>
                <a:gd name="connsiteY102" fmla="*/ 149439 h 209214"/>
                <a:gd name="connsiteX103" fmla="*/ 543228 w 549905"/>
                <a:gd name="connsiteY103" fmla="*/ 147691 h 209214"/>
                <a:gd name="connsiteX104" fmla="*/ 542433 w 549905"/>
                <a:gd name="connsiteY104" fmla="*/ 146578 h 209214"/>
                <a:gd name="connsiteX105" fmla="*/ 537664 w 549905"/>
                <a:gd name="connsiteY105" fmla="*/ 143716 h 209214"/>
                <a:gd name="connsiteX106" fmla="*/ 535915 w 549905"/>
                <a:gd name="connsiteY106" fmla="*/ 142285 h 209214"/>
                <a:gd name="connsiteX107" fmla="*/ 532735 w 549905"/>
                <a:gd name="connsiteY107" fmla="*/ 141967 h 209214"/>
                <a:gd name="connsiteX108" fmla="*/ 532417 w 549905"/>
                <a:gd name="connsiteY108" fmla="*/ 141013 h 209214"/>
                <a:gd name="connsiteX109" fmla="*/ 532894 w 549905"/>
                <a:gd name="connsiteY109" fmla="*/ 139106 h 209214"/>
                <a:gd name="connsiteX110" fmla="*/ 534007 w 549905"/>
                <a:gd name="connsiteY110" fmla="*/ 136721 h 209214"/>
                <a:gd name="connsiteX111" fmla="*/ 535756 w 549905"/>
                <a:gd name="connsiteY111" fmla="*/ 134336 h 209214"/>
                <a:gd name="connsiteX112" fmla="*/ 536392 w 549905"/>
                <a:gd name="connsiteY112" fmla="*/ 133065 h 209214"/>
                <a:gd name="connsiteX113" fmla="*/ 537028 w 549905"/>
                <a:gd name="connsiteY113" fmla="*/ 130998 h 209214"/>
                <a:gd name="connsiteX114" fmla="*/ 537028 w 549905"/>
                <a:gd name="connsiteY114" fmla="*/ 129567 h 209214"/>
                <a:gd name="connsiteX115" fmla="*/ 539254 w 549905"/>
                <a:gd name="connsiteY115" fmla="*/ 127500 h 209214"/>
                <a:gd name="connsiteX116" fmla="*/ 539254 w 549905"/>
                <a:gd name="connsiteY116" fmla="*/ 127023 h 209214"/>
                <a:gd name="connsiteX117" fmla="*/ 538777 w 549905"/>
                <a:gd name="connsiteY117" fmla="*/ 126228 h 209214"/>
                <a:gd name="connsiteX118" fmla="*/ 537187 w 549905"/>
                <a:gd name="connsiteY118" fmla="*/ 125751 h 209214"/>
                <a:gd name="connsiteX119" fmla="*/ 535597 w 549905"/>
                <a:gd name="connsiteY119" fmla="*/ 125751 h 209214"/>
                <a:gd name="connsiteX120" fmla="*/ 534961 w 549905"/>
                <a:gd name="connsiteY120" fmla="*/ 125275 h 209214"/>
                <a:gd name="connsiteX121" fmla="*/ 534961 w 549905"/>
                <a:gd name="connsiteY121" fmla="*/ 124162 h 209214"/>
                <a:gd name="connsiteX122" fmla="*/ 534961 w 549905"/>
                <a:gd name="connsiteY122" fmla="*/ 119551 h 209214"/>
                <a:gd name="connsiteX123" fmla="*/ 534484 w 549905"/>
                <a:gd name="connsiteY123" fmla="*/ 116849 h 209214"/>
                <a:gd name="connsiteX124" fmla="*/ 533848 w 549905"/>
                <a:gd name="connsiteY124" fmla="*/ 114782 h 209214"/>
                <a:gd name="connsiteX125" fmla="*/ 534325 w 549905"/>
                <a:gd name="connsiteY125" fmla="*/ 110331 h 209214"/>
                <a:gd name="connsiteX126" fmla="*/ 533212 w 549905"/>
                <a:gd name="connsiteY126" fmla="*/ 109377 h 209214"/>
                <a:gd name="connsiteX127" fmla="*/ 531464 w 549905"/>
                <a:gd name="connsiteY127" fmla="*/ 106992 h 209214"/>
                <a:gd name="connsiteX128" fmla="*/ 530669 w 549905"/>
                <a:gd name="connsiteY128" fmla="*/ 104925 h 209214"/>
                <a:gd name="connsiteX129" fmla="*/ 531146 w 549905"/>
                <a:gd name="connsiteY129" fmla="*/ 104130 h 209214"/>
                <a:gd name="connsiteX130" fmla="*/ 531464 w 549905"/>
                <a:gd name="connsiteY130" fmla="*/ 102859 h 209214"/>
                <a:gd name="connsiteX131" fmla="*/ 531782 w 549905"/>
                <a:gd name="connsiteY131" fmla="*/ 101110 h 209214"/>
                <a:gd name="connsiteX132" fmla="*/ 531782 w 549905"/>
                <a:gd name="connsiteY132" fmla="*/ 99838 h 209214"/>
                <a:gd name="connsiteX133" fmla="*/ 530033 w 549905"/>
                <a:gd name="connsiteY133" fmla="*/ 98566 h 209214"/>
                <a:gd name="connsiteX134" fmla="*/ 528761 w 549905"/>
                <a:gd name="connsiteY134" fmla="*/ 97295 h 209214"/>
                <a:gd name="connsiteX135" fmla="*/ 528761 w 549905"/>
                <a:gd name="connsiteY135" fmla="*/ 95864 h 209214"/>
                <a:gd name="connsiteX136" fmla="*/ 528125 w 549905"/>
                <a:gd name="connsiteY136" fmla="*/ 94115 h 209214"/>
                <a:gd name="connsiteX137" fmla="*/ 527489 w 549905"/>
                <a:gd name="connsiteY137" fmla="*/ 92843 h 209214"/>
                <a:gd name="connsiteX138" fmla="*/ 527171 w 549905"/>
                <a:gd name="connsiteY138" fmla="*/ 91889 h 209214"/>
                <a:gd name="connsiteX139" fmla="*/ 527807 w 549905"/>
                <a:gd name="connsiteY139" fmla="*/ 91412 h 209214"/>
                <a:gd name="connsiteX140" fmla="*/ 530033 w 549905"/>
                <a:gd name="connsiteY140" fmla="*/ 90935 h 209214"/>
                <a:gd name="connsiteX141" fmla="*/ 533372 w 549905"/>
                <a:gd name="connsiteY141" fmla="*/ 91253 h 209214"/>
                <a:gd name="connsiteX142" fmla="*/ 536074 w 549905"/>
                <a:gd name="connsiteY142" fmla="*/ 91253 h 209214"/>
                <a:gd name="connsiteX143" fmla="*/ 537664 w 549905"/>
                <a:gd name="connsiteY143" fmla="*/ 90458 h 209214"/>
                <a:gd name="connsiteX144" fmla="*/ 539572 w 549905"/>
                <a:gd name="connsiteY144" fmla="*/ 82192 h 209214"/>
                <a:gd name="connsiteX145" fmla="*/ 541320 w 549905"/>
                <a:gd name="connsiteY145" fmla="*/ 79966 h 209214"/>
                <a:gd name="connsiteX146" fmla="*/ 543387 w 549905"/>
                <a:gd name="connsiteY146" fmla="*/ 78694 h 209214"/>
                <a:gd name="connsiteX147" fmla="*/ 547361 w 549905"/>
                <a:gd name="connsiteY147" fmla="*/ 81556 h 209214"/>
                <a:gd name="connsiteX148" fmla="*/ 548951 w 549905"/>
                <a:gd name="connsiteY148" fmla="*/ 82509 h 209214"/>
                <a:gd name="connsiteX149" fmla="*/ 549905 w 549905"/>
                <a:gd name="connsiteY149" fmla="*/ 82509 h 209214"/>
                <a:gd name="connsiteX150" fmla="*/ 548951 w 549905"/>
                <a:gd name="connsiteY150" fmla="*/ 81397 h 209214"/>
                <a:gd name="connsiteX151" fmla="*/ 548474 w 549905"/>
                <a:gd name="connsiteY151" fmla="*/ 80761 h 209214"/>
                <a:gd name="connsiteX152" fmla="*/ 547521 w 549905"/>
                <a:gd name="connsiteY152" fmla="*/ 79330 h 209214"/>
                <a:gd name="connsiteX153" fmla="*/ 542592 w 549905"/>
                <a:gd name="connsiteY153" fmla="*/ 74561 h 209214"/>
                <a:gd name="connsiteX154" fmla="*/ 537982 w 549905"/>
                <a:gd name="connsiteY154" fmla="*/ 70904 h 209214"/>
                <a:gd name="connsiteX155" fmla="*/ 534802 w 549905"/>
                <a:gd name="connsiteY155" fmla="*/ 69473 h 209214"/>
                <a:gd name="connsiteX156" fmla="*/ 531623 w 549905"/>
                <a:gd name="connsiteY156" fmla="*/ 69473 h 209214"/>
                <a:gd name="connsiteX157" fmla="*/ 526694 w 549905"/>
                <a:gd name="connsiteY157" fmla="*/ 70427 h 209214"/>
                <a:gd name="connsiteX158" fmla="*/ 524945 w 549905"/>
                <a:gd name="connsiteY158" fmla="*/ 70109 h 209214"/>
                <a:gd name="connsiteX159" fmla="*/ 520653 w 549905"/>
                <a:gd name="connsiteY159" fmla="*/ 68520 h 209214"/>
                <a:gd name="connsiteX160" fmla="*/ 516997 w 549905"/>
                <a:gd name="connsiteY160" fmla="*/ 66612 h 209214"/>
                <a:gd name="connsiteX161" fmla="*/ 517474 w 549905"/>
                <a:gd name="connsiteY161" fmla="*/ 65817 h 209214"/>
                <a:gd name="connsiteX162" fmla="*/ 518268 w 549905"/>
                <a:gd name="connsiteY162" fmla="*/ 65181 h 209214"/>
                <a:gd name="connsiteX163" fmla="*/ 517315 w 549905"/>
                <a:gd name="connsiteY163" fmla="*/ 62796 h 209214"/>
                <a:gd name="connsiteX164" fmla="*/ 515248 w 549905"/>
                <a:gd name="connsiteY164" fmla="*/ 58822 h 209214"/>
                <a:gd name="connsiteX165" fmla="*/ 515248 w 549905"/>
                <a:gd name="connsiteY165" fmla="*/ 57550 h 209214"/>
                <a:gd name="connsiteX166" fmla="*/ 514771 w 549905"/>
                <a:gd name="connsiteY166" fmla="*/ 55801 h 209214"/>
                <a:gd name="connsiteX167" fmla="*/ 514135 w 549905"/>
                <a:gd name="connsiteY167" fmla="*/ 54529 h 209214"/>
                <a:gd name="connsiteX168" fmla="*/ 516997 w 549905"/>
                <a:gd name="connsiteY168" fmla="*/ 51350 h 209214"/>
                <a:gd name="connsiteX169" fmla="*/ 518268 w 549905"/>
                <a:gd name="connsiteY169" fmla="*/ 48806 h 209214"/>
                <a:gd name="connsiteX170" fmla="*/ 518586 w 549905"/>
                <a:gd name="connsiteY170" fmla="*/ 46422 h 209214"/>
                <a:gd name="connsiteX171" fmla="*/ 517792 w 549905"/>
                <a:gd name="connsiteY171" fmla="*/ 43878 h 209214"/>
                <a:gd name="connsiteX172" fmla="*/ 515884 w 549905"/>
                <a:gd name="connsiteY172" fmla="*/ 39267 h 209214"/>
                <a:gd name="connsiteX173" fmla="*/ 514771 w 549905"/>
                <a:gd name="connsiteY173" fmla="*/ 37996 h 209214"/>
                <a:gd name="connsiteX174" fmla="*/ 512704 w 549905"/>
                <a:gd name="connsiteY174" fmla="*/ 36724 h 209214"/>
                <a:gd name="connsiteX175" fmla="*/ 510956 w 549905"/>
                <a:gd name="connsiteY175" fmla="*/ 34657 h 209214"/>
                <a:gd name="connsiteX176" fmla="*/ 510479 w 549905"/>
                <a:gd name="connsiteY176" fmla="*/ 33226 h 209214"/>
                <a:gd name="connsiteX177" fmla="*/ 510479 w 549905"/>
                <a:gd name="connsiteY177" fmla="*/ 32590 h 209214"/>
                <a:gd name="connsiteX178" fmla="*/ 510320 w 549905"/>
                <a:gd name="connsiteY178" fmla="*/ 31636 h 209214"/>
                <a:gd name="connsiteX179" fmla="*/ 509366 w 549905"/>
                <a:gd name="connsiteY179" fmla="*/ 30842 h 209214"/>
                <a:gd name="connsiteX180" fmla="*/ 508094 w 549905"/>
                <a:gd name="connsiteY180" fmla="*/ 30365 h 209214"/>
                <a:gd name="connsiteX181" fmla="*/ 505868 w 549905"/>
                <a:gd name="connsiteY181" fmla="*/ 30365 h 209214"/>
                <a:gd name="connsiteX182" fmla="*/ 503802 w 549905"/>
                <a:gd name="connsiteY182" fmla="*/ 30047 h 209214"/>
                <a:gd name="connsiteX183" fmla="*/ 502212 w 549905"/>
                <a:gd name="connsiteY183" fmla="*/ 28775 h 209214"/>
                <a:gd name="connsiteX184" fmla="*/ 501894 w 549905"/>
                <a:gd name="connsiteY184" fmla="*/ 27821 h 209214"/>
                <a:gd name="connsiteX185" fmla="*/ 502689 w 549905"/>
                <a:gd name="connsiteY185" fmla="*/ 27026 h 209214"/>
                <a:gd name="connsiteX186" fmla="*/ 502053 w 549905"/>
                <a:gd name="connsiteY186" fmla="*/ 26390 h 209214"/>
                <a:gd name="connsiteX187" fmla="*/ 499350 w 549905"/>
                <a:gd name="connsiteY187" fmla="*/ 24801 h 209214"/>
                <a:gd name="connsiteX188" fmla="*/ 495058 w 549905"/>
                <a:gd name="connsiteY188" fmla="*/ 20826 h 209214"/>
                <a:gd name="connsiteX189" fmla="*/ 492673 w 549905"/>
                <a:gd name="connsiteY189" fmla="*/ 20031 h 209214"/>
                <a:gd name="connsiteX190" fmla="*/ 491719 w 549905"/>
                <a:gd name="connsiteY190" fmla="*/ 17646 h 209214"/>
                <a:gd name="connsiteX191" fmla="*/ 490765 w 549905"/>
                <a:gd name="connsiteY191" fmla="*/ 17169 h 209214"/>
                <a:gd name="connsiteX192" fmla="*/ 488698 w 549905"/>
                <a:gd name="connsiteY192" fmla="*/ 17169 h 209214"/>
                <a:gd name="connsiteX193" fmla="*/ 486473 w 549905"/>
                <a:gd name="connsiteY193" fmla="*/ 17169 h 209214"/>
                <a:gd name="connsiteX194" fmla="*/ 485996 w 549905"/>
                <a:gd name="connsiteY194" fmla="*/ 17487 h 209214"/>
                <a:gd name="connsiteX195" fmla="*/ 485360 w 549905"/>
                <a:gd name="connsiteY195" fmla="*/ 17805 h 209214"/>
                <a:gd name="connsiteX196" fmla="*/ 483611 w 549905"/>
                <a:gd name="connsiteY196" fmla="*/ 20826 h 209214"/>
                <a:gd name="connsiteX197" fmla="*/ 482498 w 549905"/>
                <a:gd name="connsiteY197" fmla="*/ 21939 h 209214"/>
                <a:gd name="connsiteX198" fmla="*/ 479637 w 549905"/>
                <a:gd name="connsiteY198" fmla="*/ 21462 h 209214"/>
                <a:gd name="connsiteX199" fmla="*/ 477252 w 549905"/>
                <a:gd name="connsiteY199" fmla="*/ 20667 h 209214"/>
                <a:gd name="connsiteX200" fmla="*/ 475344 w 549905"/>
                <a:gd name="connsiteY200" fmla="*/ 20190 h 209214"/>
                <a:gd name="connsiteX201" fmla="*/ 471529 w 549905"/>
                <a:gd name="connsiteY201" fmla="*/ 19872 h 209214"/>
                <a:gd name="connsiteX202" fmla="*/ 467237 w 549905"/>
                <a:gd name="connsiteY202" fmla="*/ 19872 h 209214"/>
                <a:gd name="connsiteX203" fmla="*/ 464375 w 549905"/>
                <a:gd name="connsiteY203" fmla="*/ 21939 h 209214"/>
                <a:gd name="connsiteX204" fmla="*/ 463103 w 549905"/>
                <a:gd name="connsiteY204" fmla="*/ 21621 h 209214"/>
                <a:gd name="connsiteX205" fmla="*/ 460877 w 549905"/>
                <a:gd name="connsiteY205" fmla="*/ 20508 h 209214"/>
                <a:gd name="connsiteX206" fmla="*/ 457221 w 549905"/>
                <a:gd name="connsiteY206" fmla="*/ 19554 h 209214"/>
                <a:gd name="connsiteX207" fmla="*/ 455313 w 549905"/>
                <a:gd name="connsiteY207" fmla="*/ 18918 h 209214"/>
                <a:gd name="connsiteX208" fmla="*/ 452611 w 549905"/>
                <a:gd name="connsiteY208" fmla="*/ 22098 h 209214"/>
                <a:gd name="connsiteX209" fmla="*/ 443072 w 549905"/>
                <a:gd name="connsiteY209" fmla="*/ 27662 h 209214"/>
                <a:gd name="connsiteX210" fmla="*/ 439574 w 549905"/>
                <a:gd name="connsiteY210" fmla="*/ 29411 h 209214"/>
                <a:gd name="connsiteX211" fmla="*/ 435600 w 549905"/>
                <a:gd name="connsiteY211" fmla="*/ 30206 h 209214"/>
                <a:gd name="connsiteX212" fmla="*/ 431785 w 549905"/>
                <a:gd name="connsiteY212" fmla="*/ 33067 h 209214"/>
                <a:gd name="connsiteX213" fmla="*/ 419702 w 549905"/>
                <a:gd name="connsiteY213" fmla="*/ 37996 h 209214"/>
                <a:gd name="connsiteX214" fmla="*/ 415728 w 549905"/>
                <a:gd name="connsiteY214" fmla="*/ 38632 h 209214"/>
                <a:gd name="connsiteX215" fmla="*/ 412071 w 549905"/>
                <a:gd name="connsiteY215" fmla="*/ 37519 h 209214"/>
                <a:gd name="connsiteX216" fmla="*/ 409527 w 549905"/>
                <a:gd name="connsiteY216" fmla="*/ 37837 h 209214"/>
                <a:gd name="connsiteX217" fmla="*/ 406507 w 549905"/>
                <a:gd name="connsiteY217" fmla="*/ 37360 h 209214"/>
                <a:gd name="connsiteX218" fmla="*/ 395537 w 549905"/>
                <a:gd name="connsiteY218" fmla="*/ 33067 h 209214"/>
                <a:gd name="connsiteX219" fmla="*/ 379004 w 549905"/>
                <a:gd name="connsiteY219" fmla="*/ 36088 h 209214"/>
                <a:gd name="connsiteX220" fmla="*/ 370578 w 549905"/>
                <a:gd name="connsiteY220" fmla="*/ 38790 h 209214"/>
                <a:gd name="connsiteX221" fmla="*/ 365491 w 549905"/>
                <a:gd name="connsiteY221" fmla="*/ 39267 h 209214"/>
                <a:gd name="connsiteX222" fmla="*/ 351977 w 549905"/>
                <a:gd name="connsiteY222" fmla="*/ 36565 h 209214"/>
                <a:gd name="connsiteX223" fmla="*/ 347844 w 549905"/>
                <a:gd name="connsiteY223" fmla="*/ 33862 h 209214"/>
                <a:gd name="connsiteX224" fmla="*/ 338305 w 549905"/>
                <a:gd name="connsiteY224" fmla="*/ 32590 h 209214"/>
                <a:gd name="connsiteX225" fmla="*/ 327813 w 549905"/>
                <a:gd name="connsiteY225" fmla="*/ 30206 h 209214"/>
                <a:gd name="connsiteX226" fmla="*/ 325746 w 549905"/>
                <a:gd name="connsiteY226" fmla="*/ 27026 h 209214"/>
                <a:gd name="connsiteX227" fmla="*/ 319546 w 549905"/>
                <a:gd name="connsiteY227" fmla="*/ 24006 h 209214"/>
                <a:gd name="connsiteX228" fmla="*/ 315730 w 549905"/>
                <a:gd name="connsiteY228" fmla="*/ 24324 h 209214"/>
                <a:gd name="connsiteX229" fmla="*/ 313982 w 549905"/>
                <a:gd name="connsiteY229" fmla="*/ 25277 h 209214"/>
                <a:gd name="connsiteX230" fmla="*/ 311756 w 549905"/>
                <a:gd name="connsiteY230" fmla="*/ 27503 h 209214"/>
                <a:gd name="connsiteX231" fmla="*/ 308735 w 549905"/>
                <a:gd name="connsiteY231" fmla="*/ 27026 h 209214"/>
                <a:gd name="connsiteX232" fmla="*/ 305079 w 549905"/>
                <a:gd name="connsiteY232" fmla="*/ 24959 h 209214"/>
                <a:gd name="connsiteX233" fmla="*/ 302217 w 549905"/>
                <a:gd name="connsiteY233" fmla="*/ 21939 h 209214"/>
                <a:gd name="connsiteX234" fmla="*/ 298561 w 549905"/>
                <a:gd name="connsiteY234" fmla="*/ 13195 h 209214"/>
                <a:gd name="connsiteX235" fmla="*/ 296494 w 549905"/>
                <a:gd name="connsiteY235" fmla="*/ 12400 h 209214"/>
                <a:gd name="connsiteX236" fmla="*/ 294745 w 549905"/>
                <a:gd name="connsiteY236" fmla="*/ 12082 h 209214"/>
                <a:gd name="connsiteX237" fmla="*/ 284412 w 549905"/>
                <a:gd name="connsiteY237" fmla="*/ 14785 h 209214"/>
                <a:gd name="connsiteX238" fmla="*/ 276940 w 549905"/>
                <a:gd name="connsiteY238" fmla="*/ 11605 h 209214"/>
                <a:gd name="connsiteX239" fmla="*/ 274396 w 549905"/>
                <a:gd name="connsiteY239" fmla="*/ 9380 h 209214"/>
                <a:gd name="connsiteX240" fmla="*/ 271853 w 549905"/>
                <a:gd name="connsiteY240" fmla="*/ 6041 h 209214"/>
                <a:gd name="connsiteX241" fmla="*/ 271853 w 549905"/>
                <a:gd name="connsiteY241" fmla="*/ 3815 h 209214"/>
                <a:gd name="connsiteX242" fmla="*/ 272329 w 549905"/>
                <a:gd name="connsiteY242" fmla="*/ 2703 h 209214"/>
                <a:gd name="connsiteX243" fmla="*/ 272806 w 549905"/>
                <a:gd name="connsiteY243" fmla="*/ 1431 h 209214"/>
                <a:gd name="connsiteX244" fmla="*/ 268514 w 549905"/>
                <a:gd name="connsiteY244" fmla="*/ 159 h 209214"/>
                <a:gd name="connsiteX245" fmla="*/ 261201 w 549905"/>
                <a:gd name="connsiteY245" fmla="*/ 3815 h 209214"/>
                <a:gd name="connsiteX246" fmla="*/ 245144 w 549905"/>
                <a:gd name="connsiteY246" fmla="*/ 3815 h 209214"/>
                <a:gd name="connsiteX247" fmla="*/ 221774 w 549905"/>
                <a:gd name="connsiteY247" fmla="*/ 1749 h 209214"/>
                <a:gd name="connsiteX248" fmla="*/ 219072 w 549905"/>
                <a:gd name="connsiteY248" fmla="*/ 2226 h 209214"/>
                <a:gd name="connsiteX249" fmla="*/ 209374 w 549905"/>
                <a:gd name="connsiteY249" fmla="*/ 6041 h 209214"/>
                <a:gd name="connsiteX250" fmla="*/ 197769 w 549905"/>
                <a:gd name="connsiteY250" fmla="*/ 8903 h 209214"/>
                <a:gd name="connsiteX251" fmla="*/ 190933 w 549905"/>
                <a:gd name="connsiteY251" fmla="*/ 11605 h 209214"/>
                <a:gd name="connsiteX252" fmla="*/ 184573 w 549905"/>
                <a:gd name="connsiteY252" fmla="*/ 16375 h 209214"/>
                <a:gd name="connsiteX253" fmla="*/ 166609 w 549905"/>
                <a:gd name="connsiteY253" fmla="*/ 25595 h 209214"/>
                <a:gd name="connsiteX254" fmla="*/ 163429 w 549905"/>
                <a:gd name="connsiteY254" fmla="*/ 31160 h 209214"/>
                <a:gd name="connsiteX255" fmla="*/ 160727 w 549905"/>
                <a:gd name="connsiteY255" fmla="*/ 32908 h 209214"/>
                <a:gd name="connsiteX256" fmla="*/ 148009 w 549905"/>
                <a:gd name="connsiteY256" fmla="*/ 33703 h 209214"/>
                <a:gd name="connsiteX257" fmla="*/ 134654 w 549905"/>
                <a:gd name="connsiteY257" fmla="*/ 29888 h 209214"/>
                <a:gd name="connsiteX258" fmla="*/ 122413 w 549905"/>
                <a:gd name="connsiteY258" fmla="*/ 31478 h 209214"/>
                <a:gd name="connsiteX259" fmla="*/ 105243 w 549905"/>
                <a:gd name="connsiteY259" fmla="*/ 28775 h 209214"/>
                <a:gd name="connsiteX260" fmla="*/ 100315 w 549905"/>
                <a:gd name="connsiteY260" fmla="*/ 28775 h 209214"/>
                <a:gd name="connsiteX261" fmla="*/ 98725 w 549905"/>
                <a:gd name="connsiteY261" fmla="*/ 30524 h 209214"/>
                <a:gd name="connsiteX262" fmla="*/ 97930 w 549905"/>
                <a:gd name="connsiteY262" fmla="*/ 33067 h 209214"/>
                <a:gd name="connsiteX263" fmla="*/ 97295 w 549905"/>
                <a:gd name="connsiteY263" fmla="*/ 36247 h 209214"/>
                <a:gd name="connsiteX264" fmla="*/ 98407 w 549905"/>
                <a:gd name="connsiteY264" fmla="*/ 37678 h 209214"/>
                <a:gd name="connsiteX265" fmla="*/ 99361 w 549905"/>
                <a:gd name="connsiteY265" fmla="*/ 38473 h 209214"/>
                <a:gd name="connsiteX266" fmla="*/ 103495 w 549905"/>
                <a:gd name="connsiteY266" fmla="*/ 41493 h 209214"/>
                <a:gd name="connsiteX267" fmla="*/ 106515 w 549905"/>
                <a:gd name="connsiteY267" fmla="*/ 42765 h 209214"/>
                <a:gd name="connsiteX268" fmla="*/ 119075 w 549905"/>
                <a:gd name="connsiteY268" fmla="*/ 44514 h 209214"/>
                <a:gd name="connsiteX269" fmla="*/ 120505 w 549905"/>
                <a:gd name="connsiteY269" fmla="*/ 44514 h 209214"/>
                <a:gd name="connsiteX270" fmla="*/ 120505 w 549905"/>
                <a:gd name="connsiteY270" fmla="*/ 45309 h 209214"/>
                <a:gd name="connsiteX271" fmla="*/ 110808 w 549905"/>
                <a:gd name="connsiteY271" fmla="*/ 46262 h 209214"/>
                <a:gd name="connsiteX272" fmla="*/ 97771 w 549905"/>
                <a:gd name="connsiteY272" fmla="*/ 48329 h 209214"/>
                <a:gd name="connsiteX273" fmla="*/ 95069 w 549905"/>
                <a:gd name="connsiteY273" fmla="*/ 48965 h 209214"/>
                <a:gd name="connsiteX274" fmla="*/ 90141 w 549905"/>
                <a:gd name="connsiteY274" fmla="*/ 52304 h 209214"/>
                <a:gd name="connsiteX275" fmla="*/ 91730 w 549905"/>
                <a:gd name="connsiteY275" fmla="*/ 53416 h 209214"/>
                <a:gd name="connsiteX276" fmla="*/ 93320 w 549905"/>
                <a:gd name="connsiteY276" fmla="*/ 54052 h 209214"/>
                <a:gd name="connsiteX277" fmla="*/ 95546 w 549905"/>
                <a:gd name="connsiteY277" fmla="*/ 54529 h 209214"/>
                <a:gd name="connsiteX278" fmla="*/ 97930 w 549905"/>
                <a:gd name="connsiteY278" fmla="*/ 55960 h 209214"/>
                <a:gd name="connsiteX279" fmla="*/ 96500 w 549905"/>
                <a:gd name="connsiteY279" fmla="*/ 57073 h 209214"/>
                <a:gd name="connsiteX280" fmla="*/ 88869 w 549905"/>
                <a:gd name="connsiteY280" fmla="*/ 57073 h 209214"/>
                <a:gd name="connsiteX281" fmla="*/ 85689 w 549905"/>
                <a:gd name="connsiteY281" fmla="*/ 57550 h 209214"/>
                <a:gd name="connsiteX282" fmla="*/ 75832 w 549905"/>
                <a:gd name="connsiteY282" fmla="*/ 56596 h 209214"/>
                <a:gd name="connsiteX283" fmla="*/ 66453 w 549905"/>
                <a:gd name="connsiteY283" fmla="*/ 57709 h 209214"/>
                <a:gd name="connsiteX284" fmla="*/ 65499 w 549905"/>
                <a:gd name="connsiteY284" fmla="*/ 57391 h 209214"/>
                <a:gd name="connsiteX285" fmla="*/ 66453 w 549905"/>
                <a:gd name="connsiteY285" fmla="*/ 55483 h 209214"/>
                <a:gd name="connsiteX286" fmla="*/ 67407 w 549905"/>
                <a:gd name="connsiteY286" fmla="*/ 54370 h 209214"/>
                <a:gd name="connsiteX287" fmla="*/ 67407 w 549905"/>
                <a:gd name="connsiteY287" fmla="*/ 53576 h 209214"/>
                <a:gd name="connsiteX288" fmla="*/ 63909 w 549905"/>
                <a:gd name="connsiteY288" fmla="*/ 52781 h 209214"/>
                <a:gd name="connsiteX289" fmla="*/ 60889 w 549905"/>
                <a:gd name="connsiteY289" fmla="*/ 52781 h 209214"/>
                <a:gd name="connsiteX290" fmla="*/ 59776 w 549905"/>
                <a:gd name="connsiteY290" fmla="*/ 53894 h 209214"/>
                <a:gd name="connsiteX291" fmla="*/ 63114 w 549905"/>
                <a:gd name="connsiteY291" fmla="*/ 57232 h 209214"/>
                <a:gd name="connsiteX292" fmla="*/ 61365 w 549905"/>
                <a:gd name="connsiteY292" fmla="*/ 58345 h 209214"/>
                <a:gd name="connsiteX293" fmla="*/ 59617 w 549905"/>
                <a:gd name="connsiteY293" fmla="*/ 59140 h 209214"/>
                <a:gd name="connsiteX294" fmla="*/ 52304 w 549905"/>
                <a:gd name="connsiteY294" fmla="*/ 59458 h 209214"/>
                <a:gd name="connsiteX295" fmla="*/ 48170 w 549905"/>
                <a:gd name="connsiteY295" fmla="*/ 57550 h 209214"/>
                <a:gd name="connsiteX296" fmla="*/ 47693 w 549905"/>
                <a:gd name="connsiteY296" fmla="*/ 56278 h 209214"/>
                <a:gd name="connsiteX297" fmla="*/ 46898 w 549905"/>
                <a:gd name="connsiteY297" fmla="*/ 54847 h 209214"/>
                <a:gd name="connsiteX298" fmla="*/ 42288 w 549905"/>
                <a:gd name="connsiteY298" fmla="*/ 54847 h 209214"/>
                <a:gd name="connsiteX299" fmla="*/ 39109 w 549905"/>
                <a:gd name="connsiteY299" fmla="*/ 56914 h 209214"/>
                <a:gd name="connsiteX300" fmla="*/ 31319 w 549905"/>
                <a:gd name="connsiteY300" fmla="*/ 56914 h 209214"/>
                <a:gd name="connsiteX301" fmla="*/ 23847 w 549905"/>
                <a:gd name="connsiteY301" fmla="*/ 63591 h 209214"/>
                <a:gd name="connsiteX302" fmla="*/ 19236 w 549905"/>
                <a:gd name="connsiteY302" fmla="*/ 69473 h 209214"/>
                <a:gd name="connsiteX303" fmla="*/ 15421 w 549905"/>
                <a:gd name="connsiteY303" fmla="*/ 70586 h 209214"/>
                <a:gd name="connsiteX304" fmla="*/ 14467 w 549905"/>
                <a:gd name="connsiteY304" fmla="*/ 74561 h 209214"/>
                <a:gd name="connsiteX305" fmla="*/ 14467 w 549905"/>
                <a:gd name="connsiteY305" fmla="*/ 81874 h 209214"/>
                <a:gd name="connsiteX306" fmla="*/ 13036 w 549905"/>
                <a:gd name="connsiteY306" fmla="*/ 84894 h 209214"/>
                <a:gd name="connsiteX307" fmla="*/ 13036 w 549905"/>
                <a:gd name="connsiteY307" fmla="*/ 86484 h 209214"/>
                <a:gd name="connsiteX308" fmla="*/ 13354 w 549905"/>
                <a:gd name="connsiteY308" fmla="*/ 88233 h 209214"/>
                <a:gd name="connsiteX309" fmla="*/ 20190 w 549905"/>
                <a:gd name="connsiteY309" fmla="*/ 87597 h 209214"/>
                <a:gd name="connsiteX310" fmla="*/ 24006 w 549905"/>
                <a:gd name="connsiteY310" fmla="*/ 86325 h 209214"/>
                <a:gd name="connsiteX311" fmla="*/ 33862 w 549905"/>
                <a:gd name="connsiteY311" fmla="*/ 84894 h 209214"/>
                <a:gd name="connsiteX312" fmla="*/ 35929 w 549905"/>
                <a:gd name="connsiteY312" fmla="*/ 85371 h 209214"/>
                <a:gd name="connsiteX313" fmla="*/ 36247 w 549905"/>
                <a:gd name="connsiteY313" fmla="*/ 86484 h 209214"/>
                <a:gd name="connsiteX314" fmla="*/ 33385 w 549905"/>
                <a:gd name="connsiteY314" fmla="*/ 89823 h 209214"/>
                <a:gd name="connsiteX315" fmla="*/ 30365 w 549905"/>
                <a:gd name="connsiteY315" fmla="*/ 92525 h 209214"/>
                <a:gd name="connsiteX316" fmla="*/ 29570 w 549905"/>
                <a:gd name="connsiteY316" fmla="*/ 94115 h 209214"/>
                <a:gd name="connsiteX317" fmla="*/ 30683 w 549905"/>
                <a:gd name="connsiteY317" fmla="*/ 95228 h 209214"/>
                <a:gd name="connsiteX318" fmla="*/ 34498 w 549905"/>
                <a:gd name="connsiteY318" fmla="*/ 100156 h 209214"/>
                <a:gd name="connsiteX319" fmla="*/ 34498 w 549905"/>
                <a:gd name="connsiteY319" fmla="*/ 102064 h 209214"/>
                <a:gd name="connsiteX320" fmla="*/ 33226 w 549905"/>
                <a:gd name="connsiteY320" fmla="*/ 103495 h 209214"/>
                <a:gd name="connsiteX321" fmla="*/ 33226 w 549905"/>
                <a:gd name="connsiteY321" fmla="*/ 105243 h 209214"/>
                <a:gd name="connsiteX322" fmla="*/ 34816 w 549905"/>
                <a:gd name="connsiteY322" fmla="*/ 106515 h 209214"/>
                <a:gd name="connsiteX323" fmla="*/ 36406 w 549905"/>
                <a:gd name="connsiteY323" fmla="*/ 106197 h 209214"/>
                <a:gd name="connsiteX324" fmla="*/ 37837 w 549905"/>
                <a:gd name="connsiteY324" fmla="*/ 106674 h 209214"/>
                <a:gd name="connsiteX325" fmla="*/ 39109 w 549905"/>
                <a:gd name="connsiteY325" fmla="*/ 107787 h 209214"/>
                <a:gd name="connsiteX326" fmla="*/ 36088 w 549905"/>
                <a:gd name="connsiteY326" fmla="*/ 111444 h 209214"/>
                <a:gd name="connsiteX327" fmla="*/ 32749 w 549905"/>
                <a:gd name="connsiteY327" fmla="*/ 112715 h 209214"/>
                <a:gd name="connsiteX328" fmla="*/ 31955 w 549905"/>
                <a:gd name="connsiteY328" fmla="*/ 113669 h 209214"/>
                <a:gd name="connsiteX329" fmla="*/ 32590 w 549905"/>
                <a:gd name="connsiteY329" fmla="*/ 115259 h 209214"/>
                <a:gd name="connsiteX330" fmla="*/ 32590 w 549905"/>
                <a:gd name="connsiteY330" fmla="*/ 116372 h 209214"/>
                <a:gd name="connsiteX331" fmla="*/ 34021 w 549905"/>
                <a:gd name="connsiteY331" fmla="*/ 118598 h 209214"/>
                <a:gd name="connsiteX332" fmla="*/ 35929 w 549905"/>
                <a:gd name="connsiteY332" fmla="*/ 121141 h 209214"/>
                <a:gd name="connsiteX333" fmla="*/ 37678 w 549905"/>
                <a:gd name="connsiteY333" fmla="*/ 122254 h 209214"/>
                <a:gd name="connsiteX334" fmla="*/ 42606 w 549905"/>
                <a:gd name="connsiteY334" fmla="*/ 122254 h 209214"/>
                <a:gd name="connsiteX335" fmla="*/ 41334 w 549905"/>
                <a:gd name="connsiteY335" fmla="*/ 123367 h 209214"/>
                <a:gd name="connsiteX336" fmla="*/ 34498 w 549905"/>
                <a:gd name="connsiteY336" fmla="*/ 124798 h 209214"/>
                <a:gd name="connsiteX337" fmla="*/ 31796 w 549905"/>
                <a:gd name="connsiteY337" fmla="*/ 124321 h 209214"/>
                <a:gd name="connsiteX338" fmla="*/ 30524 w 549905"/>
                <a:gd name="connsiteY338" fmla="*/ 123367 h 209214"/>
                <a:gd name="connsiteX339" fmla="*/ 29570 w 549905"/>
                <a:gd name="connsiteY339" fmla="*/ 123844 h 209214"/>
                <a:gd name="connsiteX340" fmla="*/ 28934 w 549905"/>
                <a:gd name="connsiteY340" fmla="*/ 126228 h 209214"/>
                <a:gd name="connsiteX341" fmla="*/ 27980 w 549905"/>
                <a:gd name="connsiteY341" fmla="*/ 125751 h 209214"/>
                <a:gd name="connsiteX342" fmla="*/ 26708 w 549905"/>
                <a:gd name="connsiteY342" fmla="*/ 123526 h 209214"/>
                <a:gd name="connsiteX343" fmla="*/ 27185 w 549905"/>
                <a:gd name="connsiteY343" fmla="*/ 121300 h 209214"/>
                <a:gd name="connsiteX344" fmla="*/ 26549 w 549905"/>
                <a:gd name="connsiteY344" fmla="*/ 118916 h 209214"/>
                <a:gd name="connsiteX345" fmla="*/ 24483 w 549905"/>
                <a:gd name="connsiteY345" fmla="*/ 116531 h 209214"/>
                <a:gd name="connsiteX346" fmla="*/ 22416 w 549905"/>
                <a:gd name="connsiteY346" fmla="*/ 116213 h 209214"/>
                <a:gd name="connsiteX347" fmla="*/ 20667 w 549905"/>
                <a:gd name="connsiteY347" fmla="*/ 116849 h 209214"/>
                <a:gd name="connsiteX348" fmla="*/ 20667 w 549905"/>
                <a:gd name="connsiteY348" fmla="*/ 118916 h 209214"/>
                <a:gd name="connsiteX349" fmla="*/ 22098 w 549905"/>
                <a:gd name="connsiteY349" fmla="*/ 122890 h 209214"/>
                <a:gd name="connsiteX350" fmla="*/ 21780 w 549905"/>
                <a:gd name="connsiteY350" fmla="*/ 125275 h 209214"/>
                <a:gd name="connsiteX351" fmla="*/ 19713 w 549905"/>
                <a:gd name="connsiteY351" fmla="*/ 125275 h 209214"/>
                <a:gd name="connsiteX352" fmla="*/ 18123 w 549905"/>
                <a:gd name="connsiteY352" fmla="*/ 128295 h 209214"/>
                <a:gd name="connsiteX353" fmla="*/ 19395 w 549905"/>
                <a:gd name="connsiteY353" fmla="*/ 129408 h 209214"/>
                <a:gd name="connsiteX354" fmla="*/ 22098 w 549905"/>
                <a:gd name="connsiteY354" fmla="*/ 130362 h 209214"/>
                <a:gd name="connsiteX355" fmla="*/ 24801 w 549905"/>
                <a:gd name="connsiteY355" fmla="*/ 132111 h 209214"/>
                <a:gd name="connsiteX356" fmla="*/ 26390 w 549905"/>
                <a:gd name="connsiteY356" fmla="*/ 132588 h 209214"/>
                <a:gd name="connsiteX357" fmla="*/ 27503 w 549905"/>
                <a:gd name="connsiteY357" fmla="*/ 131634 h 209214"/>
                <a:gd name="connsiteX358" fmla="*/ 29252 w 549905"/>
                <a:gd name="connsiteY358" fmla="*/ 130839 h 209214"/>
                <a:gd name="connsiteX359" fmla="*/ 32908 w 549905"/>
                <a:gd name="connsiteY359" fmla="*/ 132905 h 209214"/>
                <a:gd name="connsiteX360" fmla="*/ 34975 w 549905"/>
                <a:gd name="connsiteY360" fmla="*/ 135608 h 209214"/>
                <a:gd name="connsiteX361" fmla="*/ 36883 w 549905"/>
                <a:gd name="connsiteY361" fmla="*/ 135290 h 209214"/>
                <a:gd name="connsiteX362" fmla="*/ 43083 w 549905"/>
                <a:gd name="connsiteY362" fmla="*/ 137834 h 209214"/>
                <a:gd name="connsiteX363" fmla="*/ 45150 w 549905"/>
                <a:gd name="connsiteY363" fmla="*/ 138152 h 209214"/>
                <a:gd name="connsiteX364" fmla="*/ 45786 w 549905"/>
                <a:gd name="connsiteY364" fmla="*/ 141332 h 209214"/>
                <a:gd name="connsiteX365" fmla="*/ 44991 w 549905"/>
                <a:gd name="connsiteY365" fmla="*/ 146578 h 209214"/>
                <a:gd name="connsiteX366" fmla="*/ 40857 w 549905"/>
                <a:gd name="connsiteY366" fmla="*/ 147849 h 209214"/>
                <a:gd name="connsiteX367" fmla="*/ 40539 w 549905"/>
                <a:gd name="connsiteY367" fmla="*/ 148803 h 209214"/>
                <a:gd name="connsiteX368" fmla="*/ 42765 w 549905"/>
                <a:gd name="connsiteY368" fmla="*/ 150552 h 209214"/>
                <a:gd name="connsiteX369" fmla="*/ 44355 w 549905"/>
                <a:gd name="connsiteY369" fmla="*/ 154209 h 209214"/>
                <a:gd name="connsiteX370" fmla="*/ 44832 w 549905"/>
                <a:gd name="connsiteY370" fmla="*/ 157547 h 209214"/>
                <a:gd name="connsiteX371" fmla="*/ 46898 w 549905"/>
                <a:gd name="connsiteY371" fmla="*/ 158819 h 209214"/>
                <a:gd name="connsiteX372" fmla="*/ 49442 w 549905"/>
                <a:gd name="connsiteY372" fmla="*/ 159137 h 209214"/>
                <a:gd name="connsiteX373" fmla="*/ 50078 w 549905"/>
                <a:gd name="connsiteY373" fmla="*/ 160250 h 209214"/>
                <a:gd name="connsiteX374" fmla="*/ 53576 w 549905"/>
                <a:gd name="connsiteY374" fmla="*/ 162158 h 209214"/>
                <a:gd name="connsiteX375" fmla="*/ 54052 w 549905"/>
                <a:gd name="connsiteY375" fmla="*/ 165019 h 209214"/>
                <a:gd name="connsiteX376" fmla="*/ 49283 w 549905"/>
                <a:gd name="connsiteY376" fmla="*/ 166450 h 209214"/>
                <a:gd name="connsiteX377" fmla="*/ 47375 w 549905"/>
                <a:gd name="connsiteY377" fmla="*/ 166450 h 209214"/>
                <a:gd name="connsiteX378" fmla="*/ 45945 w 549905"/>
                <a:gd name="connsiteY378" fmla="*/ 167881 h 209214"/>
                <a:gd name="connsiteX379" fmla="*/ 46263 w 549905"/>
                <a:gd name="connsiteY379" fmla="*/ 171219 h 209214"/>
                <a:gd name="connsiteX380" fmla="*/ 47693 w 549905"/>
                <a:gd name="connsiteY380" fmla="*/ 171219 h 209214"/>
                <a:gd name="connsiteX381" fmla="*/ 48806 w 549905"/>
                <a:gd name="connsiteY381" fmla="*/ 169788 h 209214"/>
                <a:gd name="connsiteX382" fmla="*/ 58027 w 549905"/>
                <a:gd name="connsiteY382" fmla="*/ 170265 h 209214"/>
                <a:gd name="connsiteX383" fmla="*/ 71381 w 549905"/>
                <a:gd name="connsiteY383" fmla="*/ 169470 h 209214"/>
                <a:gd name="connsiteX384" fmla="*/ 74561 w 549905"/>
                <a:gd name="connsiteY384" fmla="*/ 169470 h 209214"/>
                <a:gd name="connsiteX385" fmla="*/ 74084 w 549905"/>
                <a:gd name="connsiteY385" fmla="*/ 170583 h 209214"/>
                <a:gd name="connsiteX386" fmla="*/ 69950 w 549905"/>
                <a:gd name="connsiteY386" fmla="*/ 173127 h 209214"/>
                <a:gd name="connsiteX387" fmla="*/ 67725 w 549905"/>
                <a:gd name="connsiteY387" fmla="*/ 175989 h 209214"/>
                <a:gd name="connsiteX388" fmla="*/ 65658 w 549905"/>
                <a:gd name="connsiteY388" fmla="*/ 176784 h 209214"/>
                <a:gd name="connsiteX389" fmla="*/ 56914 w 549905"/>
                <a:gd name="connsiteY389" fmla="*/ 177579 h 209214"/>
                <a:gd name="connsiteX390" fmla="*/ 54688 w 549905"/>
                <a:gd name="connsiteY390" fmla="*/ 178532 h 209214"/>
                <a:gd name="connsiteX391" fmla="*/ 52145 w 549905"/>
                <a:gd name="connsiteY391" fmla="*/ 179009 h 209214"/>
                <a:gd name="connsiteX392" fmla="*/ 51827 w 549905"/>
                <a:gd name="connsiteY392" fmla="*/ 180122 h 209214"/>
                <a:gd name="connsiteX393" fmla="*/ 54370 w 549905"/>
                <a:gd name="connsiteY393" fmla="*/ 181076 h 209214"/>
                <a:gd name="connsiteX394" fmla="*/ 57709 w 549905"/>
                <a:gd name="connsiteY394" fmla="*/ 181394 h 209214"/>
                <a:gd name="connsiteX395" fmla="*/ 62001 w 549905"/>
                <a:gd name="connsiteY395" fmla="*/ 179327 h 209214"/>
                <a:gd name="connsiteX396" fmla="*/ 70109 w 549905"/>
                <a:gd name="connsiteY396" fmla="*/ 178850 h 209214"/>
                <a:gd name="connsiteX397" fmla="*/ 68043 w 549905"/>
                <a:gd name="connsiteY397" fmla="*/ 181553 h 209214"/>
                <a:gd name="connsiteX398" fmla="*/ 68043 w 549905"/>
                <a:gd name="connsiteY398" fmla="*/ 182666 h 209214"/>
                <a:gd name="connsiteX399" fmla="*/ 70904 w 549905"/>
                <a:gd name="connsiteY399" fmla="*/ 182348 h 209214"/>
                <a:gd name="connsiteX400" fmla="*/ 73289 w 549905"/>
                <a:gd name="connsiteY400" fmla="*/ 181076 h 209214"/>
                <a:gd name="connsiteX401" fmla="*/ 76468 w 549905"/>
                <a:gd name="connsiteY401" fmla="*/ 176942 h 209214"/>
                <a:gd name="connsiteX402" fmla="*/ 81556 w 549905"/>
                <a:gd name="connsiteY402" fmla="*/ 177260 h 209214"/>
                <a:gd name="connsiteX403" fmla="*/ 88233 w 549905"/>
                <a:gd name="connsiteY403" fmla="*/ 180599 h 209214"/>
                <a:gd name="connsiteX404" fmla="*/ 91094 w 549905"/>
                <a:gd name="connsiteY404" fmla="*/ 181394 h 209214"/>
                <a:gd name="connsiteX405" fmla="*/ 93320 w 549905"/>
                <a:gd name="connsiteY405" fmla="*/ 181394 h 209214"/>
                <a:gd name="connsiteX406" fmla="*/ 95387 w 549905"/>
                <a:gd name="connsiteY406" fmla="*/ 180122 h 209214"/>
                <a:gd name="connsiteX407" fmla="*/ 97295 w 549905"/>
                <a:gd name="connsiteY407" fmla="*/ 180917 h 209214"/>
                <a:gd name="connsiteX408" fmla="*/ 97930 w 549905"/>
                <a:gd name="connsiteY408" fmla="*/ 182666 h 209214"/>
                <a:gd name="connsiteX409" fmla="*/ 97930 w 549905"/>
                <a:gd name="connsiteY409" fmla="*/ 184256 h 209214"/>
                <a:gd name="connsiteX410" fmla="*/ 99520 w 549905"/>
                <a:gd name="connsiteY410" fmla="*/ 186481 h 209214"/>
                <a:gd name="connsiteX411" fmla="*/ 100315 w 549905"/>
                <a:gd name="connsiteY411" fmla="*/ 190456 h 209214"/>
                <a:gd name="connsiteX412" fmla="*/ 102700 w 549905"/>
                <a:gd name="connsiteY412" fmla="*/ 192840 h 209214"/>
                <a:gd name="connsiteX413" fmla="*/ 106356 w 549905"/>
                <a:gd name="connsiteY413" fmla="*/ 195066 h 209214"/>
                <a:gd name="connsiteX414" fmla="*/ 116213 w 549905"/>
                <a:gd name="connsiteY414" fmla="*/ 198405 h 209214"/>
                <a:gd name="connsiteX415" fmla="*/ 119075 w 549905"/>
                <a:gd name="connsiteY415" fmla="*/ 198087 h 209214"/>
                <a:gd name="connsiteX416" fmla="*/ 127500 w 549905"/>
                <a:gd name="connsiteY416" fmla="*/ 195384 h 209214"/>
                <a:gd name="connsiteX417" fmla="*/ 131793 w 549905"/>
                <a:gd name="connsiteY417" fmla="*/ 193476 h 209214"/>
                <a:gd name="connsiteX418" fmla="*/ 133701 w 549905"/>
                <a:gd name="connsiteY418" fmla="*/ 194112 h 209214"/>
                <a:gd name="connsiteX419" fmla="*/ 136403 w 549905"/>
                <a:gd name="connsiteY419" fmla="*/ 195543 h 209214"/>
                <a:gd name="connsiteX420" fmla="*/ 138152 w 549905"/>
                <a:gd name="connsiteY420" fmla="*/ 194748 h 209214"/>
                <a:gd name="connsiteX421" fmla="*/ 139265 w 549905"/>
                <a:gd name="connsiteY421" fmla="*/ 193476 h 209214"/>
                <a:gd name="connsiteX422" fmla="*/ 139901 w 549905"/>
                <a:gd name="connsiteY422" fmla="*/ 188866 h 209214"/>
                <a:gd name="connsiteX423" fmla="*/ 141332 w 549905"/>
                <a:gd name="connsiteY423" fmla="*/ 186481 h 209214"/>
                <a:gd name="connsiteX424" fmla="*/ 141967 w 549905"/>
                <a:gd name="connsiteY424" fmla="*/ 177579 h 209214"/>
                <a:gd name="connsiteX425" fmla="*/ 143716 w 549905"/>
                <a:gd name="connsiteY425" fmla="*/ 175353 h 209214"/>
                <a:gd name="connsiteX426" fmla="*/ 152460 w 549905"/>
                <a:gd name="connsiteY426" fmla="*/ 175989 h 209214"/>
                <a:gd name="connsiteX427" fmla="*/ 160727 w 549905"/>
                <a:gd name="connsiteY427" fmla="*/ 176942 h 209214"/>
                <a:gd name="connsiteX428" fmla="*/ 163906 w 549905"/>
                <a:gd name="connsiteY428" fmla="*/ 177579 h 209214"/>
                <a:gd name="connsiteX429" fmla="*/ 176148 w 549905"/>
                <a:gd name="connsiteY429" fmla="*/ 183779 h 209214"/>
                <a:gd name="connsiteX430" fmla="*/ 183143 w 549905"/>
                <a:gd name="connsiteY430" fmla="*/ 186322 h 209214"/>
                <a:gd name="connsiteX431" fmla="*/ 186322 w 549905"/>
                <a:gd name="connsiteY431" fmla="*/ 189184 h 209214"/>
                <a:gd name="connsiteX432" fmla="*/ 190774 w 549905"/>
                <a:gd name="connsiteY432" fmla="*/ 195066 h 209214"/>
                <a:gd name="connsiteX433" fmla="*/ 193476 w 549905"/>
                <a:gd name="connsiteY433" fmla="*/ 197769 h 209214"/>
                <a:gd name="connsiteX434" fmla="*/ 197928 w 549905"/>
                <a:gd name="connsiteY434" fmla="*/ 200471 h 209214"/>
                <a:gd name="connsiteX435" fmla="*/ 205400 w 549905"/>
                <a:gd name="connsiteY435" fmla="*/ 202538 h 209214"/>
                <a:gd name="connsiteX436" fmla="*/ 209215 w 549905"/>
                <a:gd name="connsiteY436" fmla="*/ 200630 h 209214"/>
                <a:gd name="connsiteX437" fmla="*/ 214143 w 549905"/>
                <a:gd name="connsiteY437" fmla="*/ 200630 h 209214"/>
                <a:gd name="connsiteX438" fmla="*/ 224000 w 549905"/>
                <a:gd name="connsiteY438" fmla="*/ 198723 h 209214"/>
                <a:gd name="connsiteX439" fmla="*/ 226385 w 549905"/>
                <a:gd name="connsiteY439" fmla="*/ 199040 h 209214"/>
                <a:gd name="connsiteX440" fmla="*/ 231313 w 549905"/>
                <a:gd name="connsiteY440" fmla="*/ 197769 h 209214"/>
                <a:gd name="connsiteX441" fmla="*/ 238785 w 549905"/>
                <a:gd name="connsiteY441" fmla="*/ 194112 h 209214"/>
                <a:gd name="connsiteX442" fmla="*/ 240693 w 549905"/>
                <a:gd name="connsiteY442" fmla="*/ 192681 h 209214"/>
                <a:gd name="connsiteX443" fmla="*/ 248642 w 549905"/>
                <a:gd name="connsiteY443" fmla="*/ 184096 h 209214"/>
                <a:gd name="connsiteX444" fmla="*/ 257226 w 549905"/>
                <a:gd name="connsiteY444" fmla="*/ 178214 h 209214"/>
                <a:gd name="connsiteX445" fmla="*/ 260088 w 549905"/>
                <a:gd name="connsiteY445" fmla="*/ 177102 h 209214"/>
                <a:gd name="connsiteX446" fmla="*/ 263109 w 549905"/>
                <a:gd name="connsiteY446" fmla="*/ 177737 h 209214"/>
                <a:gd name="connsiteX447" fmla="*/ 266924 w 549905"/>
                <a:gd name="connsiteY447" fmla="*/ 180122 h 209214"/>
                <a:gd name="connsiteX448" fmla="*/ 273601 w 549905"/>
                <a:gd name="connsiteY448" fmla="*/ 183143 h 209214"/>
                <a:gd name="connsiteX449" fmla="*/ 279801 w 549905"/>
                <a:gd name="connsiteY449" fmla="*/ 185050 h 209214"/>
                <a:gd name="connsiteX450" fmla="*/ 283935 w 549905"/>
                <a:gd name="connsiteY450" fmla="*/ 184414 h 209214"/>
                <a:gd name="connsiteX451" fmla="*/ 286478 w 549905"/>
                <a:gd name="connsiteY451" fmla="*/ 182507 h 209214"/>
                <a:gd name="connsiteX452" fmla="*/ 287432 w 549905"/>
                <a:gd name="connsiteY452" fmla="*/ 180122 h 209214"/>
                <a:gd name="connsiteX453" fmla="*/ 289499 w 549905"/>
                <a:gd name="connsiteY453" fmla="*/ 178850 h 209214"/>
                <a:gd name="connsiteX454" fmla="*/ 291407 w 549905"/>
                <a:gd name="connsiteY454" fmla="*/ 178373 h 209214"/>
                <a:gd name="connsiteX455" fmla="*/ 294427 w 549905"/>
                <a:gd name="connsiteY455" fmla="*/ 176148 h 209214"/>
                <a:gd name="connsiteX456" fmla="*/ 298561 w 549905"/>
                <a:gd name="connsiteY456" fmla="*/ 174081 h 209214"/>
                <a:gd name="connsiteX457" fmla="*/ 301104 w 549905"/>
                <a:gd name="connsiteY457" fmla="*/ 175989 h 209214"/>
                <a:gd name="connsiteX458" fmla="*/ 302376 w 549905"/>
                <a:gd name="connsiteY458" fmla="*/ 177419 h 209214"/>
                <a:gd name="connsiteX459" fmla="*/ 302376 w 549905"/>
                <a:gd name="connsiteY459" fmla="*/ 179486 h 209214"/>
                <a:gd name="connsiteX460" fmla="*/ 302694 w 549905"/>
                <a:gd name="connsiteY460" fmla="*/ 182189 h 209214"/>
                <a:gd name="connsiteX461" fmla="*/ 298243 w 549905"/>
                <a:gd name="connsiteY461" fmla="*/ 186640 h 209214"/>
                <a:gd name="connsiteX462" fmla="*/ 293950 w 549905"/>
                <a:gd name="connsiteY462" fmla="*/ 190456 h 209214"/>
                <a:gd name="connsiteX463" fmla="*/ 291884 w 549905"/>
                <a:gd name="connsiteY463" fmla="*/ 193635 h 209214"/>
                <a:gd name="connsiteX464" fmla="*/ 294109 w 549905"/>
                <a:gd name="connsiteY464" fmla="*/ 198563 h 209214"/>
                <a:gd name="connsiteX465" fmla="*/ 296176 w 549905"/>
                <a:gd name="connsiteY465" fmla="*/ 203810 h 209214"/>
                <a:gd name="connsiteX466" fmla="*/ 294268 w 549905"/>
                <a:gd name="connsiteY466" fmla="*/ 206512 h 209214"/>
                <a:gd name="connsiteX467" fmla="*/ 296494 w 549905"/>
                <a:gd name="connsiteY467" fmla="*/ 206512 h 209214"/>
                <a:gd name="connsiteX468" fmla="*/ 301104 w 549905"/>
                <a:gd name="connsiteY468" fmla="*/ 209215 h 209214"/>
                <a:gd name="connsiteX469" fmla="*/ 301899 w 549905"/>
                <a:gd name="connsiteY469" fmla="*/ 209215 h 209214"/>
                <a:gd name="connsiteX470" fmla="*/ 303330 w 549905"/>
                <a:gd name="connsiteY470" fmla="*/ 205717 h 209214"/>
                <a:gd name="connsiteX471" fmla="*/ 304602 w 549905"/>
                <a:gd name="connsiteY471" fmla="*/ 204605 h 209214"/>
                <a:gd name="connsiteX472" fmla="*/ 307464 w 549905"/>
                <a:gd name="connsiteY472" fmla="*/ 203651 h 209214"/>
                <a:gd name="connsiteX473" fmla="*/ 308259 w 549905"/>
                <a:gd name="connsiteY473" fmla="*/ 198245 h 209214"/>
                <a:gd name="connsiteX474" fmla="*/ 309530 w 549905"/>
                <a:gd name="connsiteY474" fmla="*/ 197133 h 209214"/>
                <a:gd name="connsiteX475" fmla="*/ 311120 w 549905"/>
                <a:gd name="connsiteY475" fmla="*/ 196497 h 209214"/>
                <a:gd name="connsiteX476" fmla="*/ 313505 w 549905"/>
                <a:gd name="connsiteY476" fmla="*/ 196497 h 209214"/>
                <a:gd name="connsiteX477" fmla="*/ 315571 w 549905"/>
                <a:gd name="connsiteY477" fmla="*/ 196020 h 209214"/>
                <a:gd name="connsiteX478" fmla="*/ 315571 w 549905"/>
                <a:gd name="connsiteY478" fmla="*/ 195066 h 209214"/>
                <a:gd name="connsiteX479" fmla="*/ 312710 w 549905"/>
                <a:gd name="connsiteY479" fmla="*/ 188707 h 209214"/>
                <a:gd name="connsiteX480" fmla="*/ 313028 w 549905"/>
                <a:gd name="connsiteY480" fmla="*/ 187117 h 209214"/>
                <a:gd name="connsiteX481" fmla="*/ 314459 w 549905"/>
                <a:gd name="connsiteY481" fmla="*/ 180758 h 209214"/>
                <a:gd name="connsiteX482" fmla="*/ 315412 w 549905"/>
                <a:gd name="connsiteY482" fmla="*/ 178214 h 209214"/>
                <a:gd name="connsiteX483" fmla="*/ 316207 w 549905"/>
                <a:gd name="connsiteY483" fmla="*/ 177419 h 209214"/>
                <a:gd name="connsiteX484" fmla="*/ 319546 w 549905"/>
                <a:gd name="connsiteY484" fmla="*/ 177737 h 209214"/>
                <a:gd name="connsiteX485" fmla="*/ 324315 w 549905"/>
                <a:gd name="connsiteY485" fmla="*/ 178850 h 209214"/>
                <a:gd name="connsiteX486" fmla="*/ 325587 w 549905"/>
                <a:gd name="connsiteY486" fmla="*/ 180758 h 209214"/>
                <a:gd name="connsiteX487" fmla="*/ 327972 w 549905"/>
                <a:gd name="connsiteY487" fmla="*/ 182348 h 209214"/>
                <a:gd name="connsiteX488" fmla="*/ 331469 w 549905"/>
                <a:gd name="connsiteY488" fmla="*/ 182348 h 209214"/>
                <a:gd name="connsiteX489" fmla="*/ 335444 w 549905"/>
                <a:gd name="connsiteY489" fmla="*/ 182507 h 209214"/>
                <a:gd name="connsiteX490" fmla="*/ 338623 w 549905"/>
                <a:gd name="connsiteY490" fmla="*/ 182507 h 209214"/>
                <a:gd name="connsiteX491" fmla="*/ 341167 w 549905"/>
                <a:gd name="connsiteY491" fmla="*/ 181394 h 209214"/>
                <a:gd name="connsiteX492" fmla="*/ 346890 w 549905"/>
                <a:gd name="connsiteY492" fmla="*/ 179168 h 209214"/>
                <a:gd name="connsiteX493" fmla="*/ 349752 w 549905"/>
                <a:gd name="connsiteY493" fmla="*/ 178373 h 209214"/>
                <a:gd name="connsiteX494" fmla="*/ 352295 w 549905"/>
                <a:gd name="connsiteY494" fmla="*/ 177419 h 209214"/>
                <a:gd name="connsiteX495" fmla="*/ 360403 w 549905"/>
                <a:gd name="connsiteY495" fmla="*/ 173922 h 209214"/>
                <a:gd name="connsiteX496" fmla="*/ 363742 w 549905"/>
                <a:gd name="connsiteY496" fmla="*/ 174240 h 209214"/>
                <a:gd name="connsiteX497" fmla="*/ 365968 w 549905"/>
                <a:gd name="connsiteY497" fmla="*/ 174717 h 209214"/>
                <a:gd name="connsiteX498" fmla="*/ 367716 w 549905"/>
                <a:gd name="connsiteY498" fmla="*/ 175353 h 209214"/>
                <a:gd name="connsiteX499" fmla="*/ 371532 w 549905"/>
                <a:gd name="connsiteY499" fmla="*/ 177737 h 209214"/>
                <a:gd name="connsiteX500" fmla="*/ 374711 w 549905"/>
                <a:gd name="connsiteY500" fmla="*/ 180122 h 209214"/>
                <a:gd name="connsiteX501" fmla="*/ 376937 w 549905"/>
                <a:gd name="connsiteY501" fmla="*/ 180917 h 209214"/>
                <a:gd name="connsiteX502" fmla="*/ 380911 w 549905"/>
                <a:gd name="connsiteY502" fmla="*/ 180917 h 209214"/>
                <a:gd name="connsiteX503" fmla="*/ 386635 w 549905"/>
                <a:gd name="connsiteY503" fmla="*/ 181394 h 209214"/>
                <a:gd name="connsiteX504" fmla="*/ 393789 w 549905"/>
                <a:gd name="connsiteY504" fmla="*/ 181394 h 209214"/>
                <a:gd name="connsiteX505" fmla="*/ 397922 w 549905"/>
                <a:gd name="connsiteY505" fmla="*/ 180758 h 209214"/>
                <a:gd name="connsiteX506" fmla="*/ 403168 w 549905"/>
                <a:gd name="connsiteY506" fmla="*/ 179486 h 209214"/>
                <a:gd name="connsiteX507" fmla="*/ 412707 w 549905"/>
                <a:gd name="connsiteY507" fmla="*/ 176624 h 209214"/>
                <a:gd name="connsiteX508" fmla="*/ 425107 w 549905"/>
                <a:gd name="connsiteY508" fmla="*/ 170583 h 209214"/>
                <a:gd name="connsiteX509" fmla="*/ 432420 w 549905"/>
                <a:gd name="connsiteY509" fmla="*/ 167722 h 209214"/>
                <a:gd name="connsiteX510" fmla="*/ 435600 w 549905"/>
                <a:gd name="connsiteY510" fmla="*/ 167404 h 209214"/>
                <a:gd name="connsiteX511" fmla="*/ 439733 w 549905"/>
                <a:gd name="connsiteY511" fmla="*/ 167404 h 209214"/>
                <a:gd name="connsiteX512" fmla="*/ 443867 w 549905"/>
                <a:gd name="connsiteY512" fmla="*/ 168199 h 209214"/>
                <a:gd name="connsiteX513" fmla="*/ 448477 w 549905"/>
                <a:gd name="connsiteY513" fmla="*/ 168676 h 209214"/>
                <a:gd name="connsiteX514" fmla="*/ 450703 w 549905"/>
                <a:gd name="connsiteY514" fmla="*/ 168676 h 209214"/>
                <a:gd name="connsiteX515" fmla="*/ 455790 w 549905"/>
                <a:gd name="connsiteY515" fmla="*/ 168040 h 209214"/>
                <a:gd name="connsiteX516" fmla="*/ 462308 w 549905"/>
                <a:gd name="connsiteY516" fmla="*/ 166768 h 209214"/>
                <a:gd name="connsiteX517" fmla="*/ 466442 w 549905"/>
                <a:gd name="connsiteY517" fmla="*/ 165814 h 209214"/>
                <a:gd name="connsiteX518" fmla="*/ 471370 w 549905"/>
                <a:gd name="connsiteY518" fmla="*/ 164224 h 209214"/>
                <a:gd name="connsiteX519" fmla="*/ 474549 w 549905"/>
                <a:gd name="connsiteY519" fmla="*/ 161522 h 209214"/>
                <a:gd name="connsiteX520" fmla="*/ 475504 w 549905"/>
                <a:gd name="connsiteY520" fmla="*/ 161204 h 209214"/>
                <a:gd name="connsiteX521" fmla="*/ 476775 w 549905"/>
                <a:gd name="connsiteY521" fmla="*/ 161681 h 209214"/>
                <a:gd name="connsiteX522" fmla="*/ 477411 w 549905"/>
                <a:gd name="connsiteY522" fmla="*/ 161681 h 209214"/>
                <a:gd name="connsiteX523" fmla="*/ 478683 w 549905"/>
                <a:gd name="connsiteY523" fmla="*/ 163429 h 209214"/>
                <a:gd name="connsiteX524" fmla="*/ 479955 w 549905"/>
                <a:gd name="connsiteY524" fmla="*/ 167404 h 209214"/>
                <a:gd name="connsiteX525" fmla="*/ 482657 w 549905"/>
                <a:gd name="connsiteY525" fmla="*/ 166768 h 209214"/>
                <a:gd name="connsiteX526" fmla="*/ 487745 w 549905"/>
                <a:gd name="connsiteY526" fmla="*/ 162793 h 209214"/>
                <a:gd name="connsiteX527" fmla="*/ 490765 w 549905"/>
                <a:gd name="connsiteY527" fmla="*/ 159137 h 209214"/>
                <a:gd name="connsiteX528" fmla="*/ 491719 w 549905"/>
                <a:gd name="connsiteY528" fmla="*/ 158819 h 209214"/>
                <a:gd name="connsiteX529" fmla="*/ 494422 w 549905"/>
                <a:gd name="connsiteY529" fmla="*/ 160091 h 209214"/>
                <a:gd name="connsiteX530" fmla="*/ 496330 w 549905"/>
                <a:gd name="connsiteY530" fmla="*/ 160409 h 209214"/>
                <a:gd name="connsiteX531" fmla="*/ 500781 w 549905"/>
                <a:gd name="connsiteY531" fmla="*/ 158978 h 209214"/>
                <a:gd name="connsiteX532" fmla="*/ 503484 w 549905"/>
                <a:gd name="connsiteY532" fmla="*/ 159773 h 209214"/>
                <a:gd name="connsiteX533" fmla="*/ 505709 w 549905"/>
                <a:gd name="connsiteY533" fmla="*/ 160727 h 209214"/>
                <a:gd name="connsiteX534" fmla="*/ 506981 w 549905"/>
                <a:gd name="connsiteY534" fmla="*/ 160727 h 209214"/>
                <a:gd name="connsiteX535" fmla="*/ 513022 w 549905"/>
                <a:gd name="connsiteY535" fmla="*/ 163111 h 209214"/>
                <a:gd name="connsiteX536" fmla="*/ 514453 w 549905"/>
                <a:gd name="connsiteY536" fmla="*/ 163429 h 209214"/>
                <a:gd name="connsiteX537" fmla="*/ 517474 w 549905"/>
                <a:gd name="connsiteY537" fmla="*/ 163747 h 209214"/>
                <a:gd name="connsiteX538" fmla="*/ 522084 w 549905"/>
                <a:gd name="connsiteY538" fmla="*/ 163747 h 209214"/>
                <a:gd name="connsiteX539" fmla="*/ 525105 w 549905"/>
                <a:gd name="connsiteY539" fmla="*/ 162317 h 209214"/>
                <a:gd name="connsiteX540" fmla="*/ 527171 w 549905"/>
                <a:gd name="connsiteY540" fmla="*/ 160886 h 209214"/>
                <a:gd name="connsiteX541" fmla="*/ 528602 w 549905"/>
                <a:gd name="connsiteY541" fmla="*/ 160886 h 209214"/>
                <a:gd name="connsiteX542" fmla="*/ 530033 w 549905"/>
                <a:gd name="connsiteY542" fmla="*/ 161204 h 209214"/>
                <a:gd name="connsiteX543" fmla="*/ 531305 w 549905"/>
                <a:gd name="connsiteY543" fmla="*/ 161840 h 209214"/>
                <a:gd name="connsiteX544" fmla="*/ 532259 w 549905"/>
                <a:gd name="connsiteY544" fmla="*/ 162953 h 209214"/>
                <a:gd name="connsiteX545" fmla="*/ 532735 w 549905"/>
                <a:gd name="connsiteY545" fmla="*/ 164542 h 209214"/>
                <a:gd name="connsiteX546" fmla="*/ 532735 w 549905"/>
                <a:gd name="connsiteY546" fmla="*/ 169470 h 209214"/>
                <a:gd name="connsiteX547" fmla="*/ 533054 w 549905"/>
                <a:gd name="connsiteY547" fmla="*/ 170742 h 209214"/>
                <a:gd name="connsiteX548" fmla="*/ 533848 w 549905"/>
                <a:gd name="connsiteY548" fmla="*/ 171696 h 209214"/>
                <a:gd name="connsiteX549" fmla="*/ 534961 w 549905"/>
                <a:gd name="connsiteY549" fmla="*/ 171696 h 209214"/>
                <a:gd name="connsiteX550" fmla="*/ 536233 w 549905"/>
                <a:gd name="connsiteY550" fmla="*/ 170742 h 209214"/>
                <a:gd name="connsiteX551" fmla="*/ 538459 w 549905"/>
                <a:gd name="connsiteY551" fmla="*/ 169153 h 209214"/>
                <a:gd name="connsiteX552" fmla="*/ 541161 w 549905"/>
                <a:gd name="connsiteY552" fmla="*/ 167404 h 209214"/>
                <a:gd name="connsiteX553" fmla="*/ 543228 w 549905"/>
                <a:gd name="connsiteY553" fmla="*/ 165814 h 209214"/>
                <a:gd name="connsiteX554" fmla="*/ 544341 w 549905"/>
                <a:gd name="connsiteY554" fmla="*/ 165178 h 209214"/>
                <a:gd name="connsiteX555" fmla="*/ 546090 w 549905"/>
                <a:gd name="connsiteY555" fmla="*/ 165178 h 209214"/>
                <a:gd name="connsiteX556" fmla="*/ 547838 w 549905"/>
                <a:gd name="connsiteY556" fmla="*/ 165496 h 209214"/>
                <a:gd name="connsiteX557" fmla="*/ 548792 w 549905"/>
                <a:gd name="connsiteY557" fmla="*/ 166291 h 209214"/>
                <a:gd name="connsiteX558" fmla="*/ 548792 w 549905"/>
                <a:gd name="connsiteY558" fmla="*/ 165814 h 209214"/>
                <a:gd name="connsiteX559" fmla="*/ 548633 w 549905"/>
                <a:gd name="connsiteY559" fmla="*/ 163747 h 209214"/>
                <a:gd name="connsiteX560" fmla="*/ 549746 w 549905"/>
                <a:gd name="connsiteY560" fmla="*/ 161998 h 209214"/>
                <a:gd name="connsiteX561" fmla="*/ 549746 w 549905"/>
                <a:gd name="connsiteY561" fmla="*/ 161363 h 209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549905" h="209214">
                  <a:moveTo>
                    <a:pt x="15898" y="50396"/>
                  </a:moveTo>
                  <a:lnTo>
                    <a:pt x="19872" y="50873"/>
                  </a:lnTo>
                  <a:lnTo>
                    <a:pt x="26072" y="50237"/>
                  </a:lnTo>
                  <a:lnTo>
                    <a:pt x="32273" y="50237"/>
                  </a:lnTo>
                  <a:cubicBezTo>
                    <a:pt x="32273" y="50237"/>
                    <a:pt x="30206" y="52939"/>
                    <a:pt x="30206" y="52939"/>
                  </a:cubicBezTo>
                  <a:lnTo>
                    <a:pt x="22416" y="56278"/>
                  </a:lnTo>
                  <a:lnTo>
                    <a:pt x="19713" y="58186"/>
                  </a:lnTo>
                  <a:lnTo>
                    <a:pt x="16852" y="60730"/>
                  </a:lnTo>
                  <a:lnTo>
                    <a:pt x="16852" y="62955"/>
                  </a:lnTo>
                  <a:cubicBezTo>
                    <a:pt x="16852" y="62955"/>
                    <a:pt x="17011" y="64545"/>
                    <a:pt x="17011" y="64545"/>
                  </a:cubicBezTo>
                  <a:lnTo>
                    <a:pt x="16057" y="66612"/>
                  </a:lnTo>
                  <a:lnTo>
                    <a:pt x="15421" y="68837"/>
                  </a:lnTo>
                  <a:lnTo>
                    <a:pt x="17329" y="68043"/>
                  </a:lnTo>
                  <a:lnTo>
                    <a:pt x="19077" y="67089"/>
                  </a:lnTo>
                  <a:lnTo>
                    <a:pt x="23052" y="62478"/>
                  </a:lnTo>
                  <a:lnTo>
                    <a:pt x="31796" y="54529"/>
                  </a:lnTo>
                  <a:lnTo>
                    <a:pt x="37678" y="52304"/>
                  </a:lnTo>
                  <a:lnTo>
                    <a:pt x="45786" y="48170"/>
                  </a:lnTo>
                  <a:lnTo>
                    <a:pt x="50714" y="42924"/>
                  </a:lnTo>
                  <a:lnTo>
                    <a:pt x="52622" y="38314"/>
                  </a:lnTo>
                  <a:lnTo>
                    <a:pt x="59776" y="36883"/>
                  </a:lnTo>
                  <a:lnTo>
                    <a:pt x="64863" y="37678"/>
                  </a:lnTo>
                  <a:lnTo>
                    <a:pt x="69473" y="35293"/>
                  </a:lnTo>
                  <a:lnTo>
                    <a:pt x="72017" y="34657"/>
                  </a:lnTo>
                  <a:lnTo>
                    <a:pt x="75515" y="34975"/>
                  </a:lnTo>
                  <a:lnTo>
                    <a:pt x="89505" y="38314"/>
                  </a:lnTo>
                  <a:lnTo>
                    <a:pt x="94592" y="37201"/>
                  </a:lnTo>
                  <a:lnTo>
                    <a:pt x="95705" y="35452"/>
                  </a:lnTo>
                  <a:lnTo>
                    <a:pt x="96818" y="32749"/>
                  </a:lnTo>
                  <a:lnTo>
                    <a:pt x="97613" y="29729"/>
                  </a:lnTo>
                  <a:lnTo>
                    <a:pt x="94433" y="29093"/>
                  </a:lnTo>
                  <a:lnTo>
                    <a:pt x="77263" y="21621"/>
                  </a:lnTo>
                  <a:lnTo>
                    <a:pt x="72971" y="18600"/>
                  </a:lnTo>
                  <a:lnTo>
                    <a:pt x="68679" y="12559"/>
                  </a:lnTo>
                  <a:lnTo>
                    <a:pt x="66930" y="8267"/>
                  </a:lnTo>
                  <a:lnTo>
                    <a:pt x="67725" y="4292"/>
                  </a:lnTo>
                  <a:lnTo>
                    <a:pt x="63909" y="3656"/>
                  </a:lnTo>
                  <a:lnTo>
                    <a:pt x="62478" y="3656"/>
                  </a:lnTo>
                  <a:cubicBezTo>
                    <a:pt x="62478" y="3656"/>
                    <a:pt x="61683" y="4769"/>
                    <a:pt x="61683" y="4769"/>
                  </a:cubicBezTo>
                  <a:lnTo>
                    <a:pt x="59935" y="4769"/>
                  </a:lnTo>
                  <a:cubicBezTo>
                    <a:pt x="59935" y="4769"/>
                    <a:pt x="57709" y="4610"/>
                    <a:pt x="57709" y="4610"/>
                  </a:cubicBezTo>
                  <a:lnTo>
                    <a:pt x="55324" y="5564"/>
                  </a:lnTo>
                  <a:lnTo>
                    <a:pt x="54052" y="6041"/>
                  </a:lnTo>
                  <a:lnTo>
                    <a:pt x="52304" y="5087"/>
                  </a:lnTo>
                  <a:lnTo>
                    <a:pt x="49124" y="2385"/>
                  </a:lnTo>
                  <a:lnTo>
                    <a:pt x="47216" y="477"/>
                  </a:lnTo>
                  <a:lnTo>
                    <a:pt x="45786" y="0"/>
                  </a:lnTo>
                  <a:lnTo>
                    <a:pt x="44355" y="636"/>
                  </a:lnTo>
                  <a:lnTo>
                    <a:pt x="39109" y="1272"/>
                  </a:lnTo>
                  <a:lnTo>
                    <a:pt x="37837" y="2385"/>
                  </a:lnTo>
                  <a:lnTo>
                    <a:pt x="35452" y="3656"/>
                  </a:lnTo>
                  <a:lnTo>
                    <a:pt x="33067" y="4292"/>
                  </a:lnTo>
                  <a:lnTo>
                    <a:pt x="29570" y="4769"/>
                  </a:lnTo>
                  <a:lnTo>
                    <a:pt x="27662" y="4769"/>
                  </a:lnTo>
                  <a:cubicBezTo>
                    <a:pt x="27662" y="4769"/>
                    <a:pt x="26708" y="5246"/>
                    <a:pt x="26708" y="5246"/>
                  </a:cubicBezTo>
                  <a:lnTo>
                    <a:pt x="25913" y="6995"/>
                  </a:lnTo>
                  <a:lnTo>
                    <a:pt x="25277" y="8744"/>
                  </a:lnTo>
                  <a:lnTo>
                    <a:pt x="24801" y="9380"/>
                  </a:lnTo>
                  <a:lnTo>
                    <a:pt x="20508" y="10175"/>
                  </a:lnTo>
                  <a:lnTo>
                    <a:pt x="19554" y="11128"/>
                  </a:lnTo>
                  <a:lnTo>
                    <a:pt x="19236" y="12082"/>
                  </a:lnTo>
                  <a:lnTo>
                    <a:pt x="19236" y="13036"/>
                  </a:lnTo>
                  <a:cubicBezTo>
                    <a:pt x="19236" y="13036"/>
                    <a:pt x="21939" y="13672"/>
                    <a:pt x="21939" y="13672"/>
                  </a:cubicBezTo>
                  <a:lnTo>
                    <a:pt x="23370" y="14785"/>
                  </a:lnTo>
                  <a:lnTo>
                    <a:pt x="24324" y="15739"/>
                  </a:lnTo>
                  <a:lnTo>
                    <a:pt x="25754" y="16693"/>
                  </a:lnTo>
                  <a:lnTo>
                    <a:pt x="26867" y="16693"/>
                  </a:lnTo>
                  <a:cubicBezTo>
                    <a:pt x="26867" y="16693"/>
                    <a:pt x="27662" y="19872"/>
                    <a:pt x="27662" y="19872"/>
                  </a:cubicBezTo>
                  <a:lnTo>
                    <a:pt x="28139" y="23688"/>
                  </a:lnTo>
                  <a:lnTo>
                    <a:pt x="27503" y="25277"/>
                  </a:lnTo>
                  <a:lnTo>
                    <a:pt x="25595" y="25595"/>
                  </a:lnTo>
                  <a:lnTo>
                    <a:pt x="19713" y="29093"/>
                  </a:lnTo>
                  <a:lnTo>
                    <a:pt x="19713" y="32431"/>
                  </a:lnTo>
                  <a:cubicBezTo>
                    <a:pt x="19713" y="32431"/>
                    <a:pt x="19713" y="34021"/>
                    <a:pt x="19713" y="34021"/>
                  </a:cubicBezTo>
                  <a:lnTo>
                    <a:pt x="19713" y="35134"/>
                  </a:lnTo>
                  <a:cubicBezTo>
                    <a:pt x="19713" y="35134"/>
                    <a:pt x="20508" y="36088"/>
                    <a:pt x="20508" y="36088"/>
                  </a:cubicBezTo>
                  <a:lnTo>
                    <a:pt x="20508" y="37519"/>
                  </a:lnTo>
                  <a:lnTo>
                    <a:pt x="19872" y="38950"/>
                  </a:lnTo>
                  <a:lnTo>
                    <a:pt x="17329" y="41334"/>
                  </a:lnTo>
                  <a:lnTo>
                    <a:pt x="15580" y="43242"/>
                  </a:lnTo>
                  <a:lnTo>
                    <a:pt x="13513" y="45786"/>
                  </a:lnTo>
                  <a:lnTo>
                    <a:pt x="12400" y="46104"/>
                  </a:lnTo>
                  <a:lnTo>
                    <a:pt x="11446" y="46580"/>
                  </a:lnTo>
                  <a:lnTo>
                    <a:pt x="12241" y="48011"/>
                  </a:lnTo>
                  <a:lnTo>
                    <a:pt x="13354" y="50396"/>
                  </a:lnTo>
                  <a:lnTo>
                    <a:pt x="16693" y="50396"/>
                  </a:lnTo>
                  <a:close/>
                  <a:moveTo>
                    <a:pt x="5882" y="63432"/>
                  </a:moveTo>
                  <a:lnTo>
                    <a:pt x="2067" y="64704"/>
                  </a:lnTo>
                  <a:lnTo>
                    <a:pt x="0" y="66771"/>
                  </a:lnTo>
                  <a:lnTo>
                    <a:pt x="2067" y="67725"/>
                  </a:lnTo>
                  <a:lnTo>
                    <a:pt x="8585" y="66612"/>
                  </a:lnTo>
                  <a:lnTo>
                    <a:pt x="8585" y="65181"/>
                  </a:lnTo>
                  <a:cubicBezTo>
                    <a:pt x="8585" y="65181"/>
                    <a:pt x="7154" y="63114"/>
                    <a:pt x="7154" y="63114"/>
                  </a:cubicBezTo>
                  <a:lnTo>
                    <a:pt x="5882" y="63114"/>
                  </a:lnTo>
                  <a:close/>
                  <a:moveTo>
                    <a:pt x="549110" y="161681"/>
                  </a:moveTo>
                  <a:lnTo>
                    <a:pt x="546885" y="159455"/>
                  </a:lnTo>
                  <a:lnTo>
                    <a:pt x="543705" y="157229"/>
                  </a:lnTo>
                  <a:lnTo>
                    <a:pt x="542910" y="156911"/>
                  </a:lnTo>
                  <a:lnTo>
                    <a:pt x="542910" y="154526"/>
                  </a:lnTo>
                  <a:cubicBezTo>
                    <a:pt x="542910" y="154526"/>
                    <a:pt x="542910" y="152778"/>
                    <a:pt x="542910" y="152778"/>
                  </a:cubicBezTo>
                  <a:lnTo>
                    <a:pt x="542592" y="151188"/>
                  </a:lnTo>
                  <a:lnTo>
                    <a:pt x="541956" y="150234"/>
                  </a:lnTo>
                  <a:lnTo>
                    <a:pt x="541956" y="149439"/>
                  </a:lnTo>
                  <a:cubicBezTo>
                    <a:pt x="541956" y="149439"/>
                    <a:pt x="543228" y="147691"/>
                    <a:pt x="543228" y="147691"/>
                  </a:cubicBezTo>
                  <a:lnTo>
                    <a:pt x="542433" y="146578"/>
                  </a:lnTo>
                  <a:lnTo>
                    <a:pt x="537664" y="143716"/>
                  </a:lnTo>
                  <a:lnTo>
                    <a:pt x="535915" y="142285"/>
                  </a:lnTo>
                  <a:lnTo>
                    <a:pt x="532735" y="141967"/>
                  </a:lnTo>
                  <a:lnTo>
                    <a:pt x="532417" y="141013"/>
                  </a:lnTo>
                  <a:lnTo>
                    <a:pt x="532894" y="139106"/>
                  </a:lnTo>
                  <a:lnTo>
                    <a:pt x="534007" y="136721"/>
                  </a:lnTo>
                  <a:lnTo>
                    <a:pt x="535756" y="134336"/>
                  </a:lnTo>
                  <a:lnTo>
                    <a:pt x="536392" y="133065"/>
                  </a:lnTo>
                  <a:lnTo>
                    <a:pt x="537028" y="130998"/>
                  </a:lnTo>
                  <a:lnTo>
                    <a:pt x="537028" y="129567"/>
                  </a:lnTo>
                  <a:cubicBezTo>
                    <a:pt x="537028" y="129567"/>
                    <a:pt x="539254" y="127500"/>
                    <a:pt x="539254" y="127500"/>
                  </a:cubicBezTo>
                  <a:lnTo>
                    <a:pt x="539254" y="127023"/>
                  </a:lnTo>
                  <a:cubicBezTo>
                    <a:pt x="539254" y="127023"/>
                    <a:pt x="538777" y="126228"/>
                    <a:pt x="538777" y="126228"/>
                  </a:cubicBezTo>
                  <a:lnTo>
                    <a:pt x="537187" y="125751"/>
                  </a:lnTo>
                  <a:lnTo>
                    <a:pt x="535597" y="125751"/>
                  </a:lnTo>
                  <a:cubicBezTo>
                    <a:pt x="535597" y="125751"/>
                    <a:pt x="534961" y="125275"/>
                    <a:pt x="534961" y="125275"/>
                  </a:cubicBezTo>
                  <a:lnTo>
                    <a:pt x="534961" y="124162"/>
                  </a:lnTo>
                  <a:cubicBezTo>
                    <a:pt x="534961" y="124162"/>
                    <a:pt x="534961" y="119551"/>
                    <a:pt x="534961" y="119551"/>
                  </a:cubicBezTo>
                  <a:lnTo>
                    <a:pt x="534484" y="116849"/>
                  </a:lnTo>
                  <a:lnTo>
                    <a:pt x="533848" y="114782"/>
                  </a:lnTo>
                  <a:lnTo>
                    <a:pt x="534325" y="110331"/>
                  </a:lnTo>
                  <a:lnTo>
                    <a:pt x="533212" y="109377"/>
                  </a:lnTo>
                  <a:lnTo>
                    <a:pt x="531464" y="106992"/>
                  </a:lnTo>
                  <a:lnTo>
                    <a:pt x="530669" y="104925"/>
                  </a:lnTo>
                  <a:lnTo>
                    <a:pt x="531146" y="104130"/>
                  </a:lnTo>
                  <a:lnTo>
                    <a:pt x="531464" y="102859"/>
                  </a:lnTo>
                  <a:lnTo>
                    <a:pt x="531782" y="101110"/>
                  </a:lnTo>
                  <a:lnTo>
                    <a:pt x="531782" y="99838"/>
                  </a:lnTo>
                  <a:cubicBezTo>
                    <a:pt x="531782" y="99838"/>
                    <a:pt x="530033" y="98566"/>
                    <a:pt x="530033" y="98566"/>
                  </a:cubicBezTo>
                  <a:lnTo>
                    <a:pt x="528761" y="97295"/>
                  </a:lnTo>
                  <a:lnTo>
                    <a:pt x="528761" y="95864"/>
                  </a:lnTo>
                  <a:cubicBezTo>
                    <a:pt x="528761" y="95864"/>
                    <a:pt x="528125" y="94115"/>
                    <a:pt x="528125" y="94115"/>
                  </a:cubicBezTo>
                  <a:lnTo>
                    <a:pt x="527489" y="92843"/>
                  </a:lnTo>
                  <a:lnTo>
                    <a:pt x="527171" y="91889"/>
                  </a:lnTo>
                  <a:lnTo>
                    <a:pt x="527807" y="91412"/>
                  </a:lnTo>
                  <a:lnTo>
                    <a:pt x="530033" y="90935"/>
                  </a:lnTo>
                  <a:lnTo>
                    <a:pt x="533372" y="91253"/>
                  </a:lnTo>
                  <a:lnTo>
                    <a:pt x="536074" y="91253"/>
                  </a:lnTo>
                  <a:cubicBezTo>
                    <a:pt x="536074" y="91253"/>
                    <a:pt x="537664" y="90458"/>
                    <a:pt x="537664" y="90458"/>
                  </a:cubicBezTo>
                  <a:lnTo>
                    <a:pt x="539572" y="82192"/>
                  </a:lnTo>
                  <a:lnTo>
                    <a:pt x="541320" y="79966"/>
                  </a:lnTo>
                  <a:lnTo>
                    <a:pt x="543387" y="78694"/>
                  </a:lnTo>
                  <a:lnTo>
                    <a:pt x="547361" y="81556"/>
                  </a:lnTo>
                  <a:lnTo>
                    <a:pt x="548951" y="82509"/>
                  </a:lnTo>
                  <a:lnTo>
                    <a:pt x="549905" y="82509"/>
                  </a:lnTo>
                  <a:cubicBezTo>
                    <a:pt x="549905" y="82509"/>
                    <a:pt x="548951" y="81397"/>
                    <a:pt x="548951" y="81397"/>
                  </a:cubicBezTo>
                  <a:lnTo>
                    <a:pt x="548474" y="80761"/>
                  </a:lnTo>
                  <a:lnTo>
                    <a:pt x="547521" y="79330"/>
                  </a:lnTo>
                  <a:lnTo>
                    <a:pt x="542592" y="74561"/>
                  </a:lnTo>
                  <a:lnTo>
                    <a:pt x="537982" y="70904"/>
                  </a:lnTo>
                  <a:lnTo>
                    <a:pt x="534802" y="69473"/>
                  </a:lnTo>
                  <a:lnTo>
                    <a:pt x="531623" y="69473"/>
                  </a:lnTo>
                  <a:cubicBezTo>
                    <a:pt x="531623" y="69473"/>
                    <a:pt x="526694" y="70427"/>
                    <a:pt x="526694" y="70427"/>
                  </a:cubicBezTo>
                  <a:lnTo>
                    <a:pt x="524945" y="70109"/>
                  </a:lnTo>
                  <a:lnTo>
                    <a:pt x="520653" y="68520"/>
                  </a:lnTo>
                  <a:lnTo>
                    <a:pt x="516997" y="66612"/>
                  </a:lnTo>
                  <a:lnTo>
                    <a:pt x="517474" y="65817"/>
                  </a:lnTo>
                  <a:lnTo>
                    <a:pt x="518268" y="65181"/>
                  </a:lnTo>
                  <a:lnTo>
                    <a:pt x="517315" y="62796"/>
                  </a:lnTo>
                  <a:lnTo>
                    <a:pt x="515248" y="58822"/>
                  </a:lnTo>
                  <a:lnTo>
                    <a:pt x="515248" y="57550"/>
                  </a:lnTo>
                  <a:cubicBezTo>
                    <a:pt x="515248" y="57550"/>
                    <a:pt x="514771" y="55801"/>
                    <a:pt x="514771" y="55801"/>
                  </a:cubicBezTo>
                  <a:lnTo>
                    <a:pt x="514135" y="54529"/>
                  </a:lnTo>
                  <a:lnTo>
                    <a:pt x="516997" y="51350"/>
                  </a:lnTo>
                  <a:lnTo>
                    <a:pt x="518268" y="48806"/>
                  </a:lnTo>
                  <a:lnTo>
                    <a:pt x="518586" y="46422"/>
                  </a:lnTo>
                  <a:lnTo>
                    <a:pt x="517792" y="43878"/>
                  </a:lnTo>
                  <a:lnTo>
                    <a:pt x="515884" y="39267"/>
                  </a:lnTo>
                  <a:lnTo>
                    <a:pt x="514771" y="37996"/>
                  </a:lnTo>
                  <a:lnTo>
                    <a:pt x="512704" y="36724"/>
                  </a:lnTo>
                  <a:lnTo>
                    <a:pt x="510956" y="34657"/>
                  </a:lnTo>
                  <a:lnTo>
                    <a:pt x="510479" y="33226"/>
                  </a:lnTo>
                  <a:lnTo>
                    <a:pt x="510479" y="32590"/>
                  </a:lnTo>
                  <a:cubicBezTo>
                    <a:pt x="510479" y="32590"/>
                    <a:pt x="510320" y="31636"/>
                    <a:pt x="510320" y="31636"/>
                  </a:cubicBezTo>
                  <a:lnTo>
                    <a:pt x="509366" y="30842"/>
                  </a:lnTo>
                  <a:lnTo>
                    <a:pt x="508094" y="30365"/>
                  </a:lnTo>
                  <a:lnTo>
                    <a:pt x="505868" y="30365"/>
                  </a:lnTo>
                  <a:cubicBezTo>
                    <a:pt x="505868" y="30365"/>
                    <a:pt x="503802" y="30047"/>
                    <a:pt x="503802" y="30047"/>
                  </a:cubicBezTo>
                  <a:lnTo>
                    <a:pt x="502212" y="28775"/>
                  </a:lnTo>
                  <a:lnTo>
                    <a:pt x="501894" y="27821"/>
                  </a:lnTo>
                  <a:lnTo>
                    <a:pt x="502689" y="27026"/>
                  </a:lnTo>
                  <a:lnTo>
                    <a:pt x="502053" y="26390"/>
                  </a:lnTo>
                  <a:lnTo>
                    <a:pt x="499350" y="24801"/>
                  </a:lnTo>
                  <a:lnTo>
                    <a:pt x="495058" y="20826"/>
                  </a:lnTo>
                  <a:lnTo>
                    <a:pt x="492673" y="20031"/>
                  </a:lnTo>
                  <a:lnTo>
                    <a:pt x="491719" y="17646"/>
                  </a:lnTo>
                  <a:lnTo>
                    <a:pt x="490765" y="17169"/>
                  </a:lnTo>
                  <a:lnTo>
                    <a:pt x="488698" y="17169"/>
                  </a:lnTo>
                  <a:cubicBezTo>
                    <a:pt x="488698" y="17169"/>
                    <a:pt x="486473" y="17169"/>
                    <a:pt x="486473" y="17169"/>
                  </a:cubicBezTo>
                  <a:lnTo>
                    <a:pt x="485996" y="17487"/>
                  </a:lnTo>
                  <a:lnTo>
                    <a:pt x="485360" y="17805"/>
                  </a:lnTo>
                  <a:lnTo>
                    <a:pt x="483611" y="20826"/>
                  </a:lnTo>
                  <a:lnTo>
                    <a:pt x="482498" y="21939"/>
                  </a:lnTo>
                  <a:lnTo>
                    <a:pt x="479637" y="21462"/>
                  </a:lnTo>
                  <a:lnTo>
                    <a:pt x="477252" y="20667"/>
                  </a:lnTo>
                  <a:lnTo>
                    <a:pt x="475344" y="20190"/>
                  </a:lnTo>
                  <a:lnTo>
                    <a:pt x="471529" y="19872"/>
                  </a:lnTo>
                  <a:lnTo>
                    <a:pt x="467237" y="19872"/>
                  </a:lnTo>
                  <a:cubicBezTo>
                    <a:pt x="467237" y="19872"/>
                    <a:pt x="464375" y="21939"/>
                    <a:pt x="464375" y="21939"/>
                  </a:cubicBezTo>
                  <a:lnTo>
                    <a:pt x="463103" y="21621"/>
                  </a:lnTo>
                  <a:lnTo>
                    <a:pt x="460877" y="20508"/>
                  </a:lnTo>
                  <a:lnTo>
                    <a:pt x="457221" y="19554"/>
                  </a:lnTo>
                  <a:lnTo>
                    <a:pt x="455313" y="18918"/>
                  </a:lnTo>
                  <a:lnTo>
                    <a:pt x="452611" y="22098"/>
                  </a:lnTo>
                  <a:lnTo>
                    <a:pt x="443072" y="27662"/>
                  </a:lnTo>
                  <a:lnTo>
                    <a:pt x="439574" y="29411"/>
                  </a:lnTo>
                  <a:lnTo>
                    <a:pt x="435600" y="30206"/>
                  </a:lnTo>
                  <a:lnTo>
                    <a:pt x="431785" y="33067"/>
                  </a:lnTo>
                  <a:lnTo>
                    <a:pt x="419702" y="37996"/>
                  </a:lnTo>
                  <a:lnTo>
                    <a:pt x="415728" y="38632"/>
                  </a:lnTo>
                  <a:lnTo>
                    <a:pt x="412071" y="37519"/>
                  </a:lnTo>
                  <a:lnTo>
                    <a:pt x="409527" y="37837"/>
                  </a:lnTo>
                  <a:lnTo>
                    <a:pt x="406507" y="37360"/>
                  </a:lnTo>
                  <a:lnTo>
                    <a:pt x="395537" y="33067"/>
                  </a:lnTo>
                  <a:lnTo>
                    <a:pt x="379004" y="36088"/>
                  </a:lnTo>
                  <a:lnTo>
                    <a:pt x="370578" y="38790"/>
                  </a:lnTo>
                  <a:lnTo>
                    <a:pt x="365491" y="39267"/>
                  </a:lnTo>
                  <a:lnTo>
                    <a:pt x="351977" y="36565"/>
                  </a:lnTo>
                  <a:lnTo>
                    <a:pt x="347844" y="33862"/>
                  </a:lnTo>
                  <a:lnTo>
                    <a:pt x="338305" y="32590"/>
                  </a:lnTo>
                  <a:lnTo>
                    <a:pt x="327813" y="30206"/>
                  </a:lnTo>
                  <a:lnTo>
                    <a:pt x="325746" y="27026"/>
                  </a:lnTo>
                  <a:lnTo>
                    <a:pt x="319546" y="24006"/>
                  </a:lnTo>
                  <a:lnTo>
                    <a:pt x="315730" y="24324"/>
                  </a:lnTo>
                  <a:lnTo>
                    <a:pt x="313982" y="25277"/>
                  </a:lnTo>
                  <a:lnTo>
                    <a:pt x="311756" y="27503"/>
                  </a:lnTo>
                  <a:lnTo>
                    <a:pt x="308735" y="27026"/>
                  </a:lnTo>
                  <a:lnTo>
                    <a:pt x="305079" y="24959"/>
                  </a:lnTo>
                  <a:lnTo>
                    <a:pt x="302217" y="21939"/>
                  </a:lnTo>
                  <a:lnTo>
                    <a:pt x="298561" y="13195"/>
                  </a:lnTo>
                  <a:lnTo>
                    <a:pt x="296494" y="12400"/>
                  </a:lnTo>
                  <a:lnTo>
                    <a:pt x="294745" y="12082"/>
                  </a:lnTo>
                  <a:lnTo>
                    <a:pt x="284412" y="14785"/>
                  </a:lnTo>
                  <a:lnTo>
                    <a:pt x="276940" y="11605"/>
                  </a:lnTo>
                  <a:lnTo>
                    <a:pt x="274396" y="9380"/>
                  </a:lnTo>
                  <a:lnTo>
                    <a:pt x="271853" y="6041"/>
                  </a:lnTo>
                  <a:lnTo>
                    <a:pt x="271853" y="3815"/>
                  </a:lnTo>
                  <a:cubicBezTo>
                    <a:pt x="271853" y="3815"/>
                    <a:pt x="272329" y="2703"/>
                    <a:pt x="272329" y="2703"/>
                  </a:cubicBezTo>
                  <a:lnTo>
                    <a:pt x="272806" y="1431"/>
                  </a:lnTo>
                  <a:lnTo>
                    <a:pt x="268514" y="159"/>
                  </a:lnTo>
                  <a:lnTo>
                    <a:pt x="261201" y="3815"/>
                  </a:lnTo>
                  <a:lnTo>
                    <a:pt x="245144" y="3815"/>
                  </a:lnTo>
                  <a:cubicBezTo>
                    <a:pt x="245144" y="3815"/>
                    <a:pt x="221774" y="1749"/>
                    <a:pt x="221774" y="1749"/>
                  </a:cubicBezTo>
                  <a:lnTo>
                    <a:pt x="219072" y="2226"/>
                  </a:lnTo>
                  <a:lnTo>
                    <a:pt x="209374" y="6041"/>
                  </a:lnTo>
                  <a:lnTo>
                    <a:pt x="197769" y="8903"/>
                  </a:lnTo>
                  <a:lnTo>
                    <a:pt x="190933" y="11605"/>
                  </a:lnTo>
                  <a:lnTo>
                    <a:pt x="184573" y="16375"/>
                  </a:lnTo>
                  <a:lnTo>
                    <a:pt x="166609" y="25595"/>
                  </a:lnTo>
                  <a:lnTo>
                    <a:pt x="163429" y="31160"/>
                  </a:lnTo>
                  <a:lnTo>
                    <a:pt x="160727" y="32908"/>
                  </a:lnTo>
                  <a:lnTo>
                    <a:pt x="148009" y="33703"/>
                  </a:lnTo>
                  <a:lnTo>
                    <a:pt x="134654" y="29888"/>
                  </a:lnTo>
                  <a:lnTo>
                    <a:pt x="122413" y="31478"/>
                  </a:lnTo>
                  <a:lnTo>
                    <a:pt x="105243" y="28775"/>
                  </a:lnTo>
                  <a:lnTo>
                    <a:pt x="100315" y="28775"/>
                  </a:lnTo>
                  <a:cubicBezTo>
                    <a:pt x="100315" y="28775"/>
                    <a:pt x="98725" y="30524"/>
                    <a:pt x="98725" y="30524"/>
                  </a:cubicBezTo>
                  <a:lnTo>
                    <a:pt x="97930" y="33067"/>
                  </a:lnTo>
                  <a:lnTo>
                    <a:pt x="97295" y="36247"/>
                  </a:lnTo>
                  <a:lnTo>
                    <a:pt x="98407" y="37678"/>
                  </a:lnTo>
                  <a:lnTo>
                    <a:pt x="99361" y="38473"/>
                  </a:lnTo>
                  <a:lnTo>
                    <a:pt x="103495" y="41493"/>
                  </a:lnTo>
                  <a:lnTo>
                    <a:pt x="106515" y="42765"/>
                  </a:lnTo>
                  <a:lnTo>
                    <a:pt x="119075" y="44514"/>
                  </a:lnTo>
                  <a:lnTo>
                    <a:pt x="120505" y="44514"/>
                  </a:lnTo>
                  <a:cubicBezTo>
                    <a:pt x="120505" y="44514"/>
                    <a:pt x="120505" y="45309"/>
                    <a:pt x="120505" y="45309"/>
                  </a:cubicBezTo>
                  <a:lnTo>
                    <a:pt x="110808" y="46262"/>
                  </a:lnTo>
                  <a:lnTo>
                    <a:pt x="97771" y="48329"/>
                  </a:lnTo>
                  <a:lnTo>
                    <a:pt x="95069" y="48965"/>
                  </a:lnTo>
                  <a:lnTo>
                    <a:pt x="90141" y="52304"/>
                  </a:lnTo>
                  <a:lnTo>
                    <a:pt x="91730" y="53416"/>
                  </a:lnTo>
                  <a:lnTo>
                    <a:pt x="93320" y="54052"/>
                  </a:lnTo>
                  <a:lnTo>
                    <a:pt x="95546" y="54529"/>
                  </a:lnTo>
                  <a:lnTo>
                    <a:pt x="97930" y="55960"/>
                  </a:lnTo>
                  <a:lnTo>
                    <a:pt x="96500" y="57073"/>
                  </a:lnTo>
                  <a:lnTo>
                    <a:pt x="88869" y="57073"/>
                  </a:lnTo>
                  <a:cubicBezTo>
                    <a:pt x="88869" y="57073"/>
                    <a:pt x="85689" y="57550"/>
                    <a:pt x="85689" y="57550"/>
                  </a:cubicBezTo>
                  <a:lnTo>
                    <a:pt x="75832" y="56596"/>
                  </a:lnTo>
                  <a:lnTo>
                    <a:pt x="66453" y="57709"/>
                  </a:lnTo>
                  <a:lnTo>
                    <a:pt x="65499" y="57391"/>
                  </a:lnTo>
                  <a:lnTo>
                    <a:pt x="66453" y="55483"/>
                  </a:lnTo>
                  <a:lnTo>
                    <a:pt x="67407" y="54370"/>
                  </a:lnTo>
                  <a:lnTo>
                    <a:pt x="67407" y="53576"/>
                  </a:lnTo>
                  <a:cubicBezTo>
                    <a:pt x="67407" y="53576"/>
                    <a:pt x="63909" y="52781"/>
                    <a:pt x="63909" y="52781"/>
                  </a:cubicBezTo>
                  <a:lnTo>
                    <a:pt x="60889" y="52781"/>
                  </a:lnTo>
                  <a:cubicBezTo>
                    <a:pt x="60889" y="52781"/>
                    <a:pt x="59776" y="53894"/>
                    <a:pt x="59776" y="53894"/>
                  </a:cubicBezTo>
                  <a:lnTo>
                    <a:pt x="63114" y="57232"/>
                  </a:lnTo>
                  <a:lnTo>
                    <a:pt x="61365" y="58345"/>
                  </a:lnTo>
                  <a:lnTo>
                    <a:pt x="59617" y="59140"/>
                  </a:lnTo>
                  <a:lnTo>
                    <a:pt x="52304" y="59458"/>
                  </a:lnTo>
                  <a:lnTo>
                    <a:pt x="48170" y="57550"/>
                  </a:lnTo>
                  <a:lnTo>
                    <a:pt x="47693" y="56278"/>
                  </a:lnTo>
                  <a:lnTo>
                    <a:pt x="46898" y="54847"/>
                  </a:lnTo>
                  <a:lnTo>
                    <a:pt x="42288" y="54847"/>
                  </a:lnTo>
                  <a:cubicBezTo>
                    <a:pt x="42288" y="54847"/>
                    <a:pt x="39109" y="56914"/>
                    <a:pt x="39109" y="56914"/>
                  </a:cubicBezTo>
                  <a:lnTo>
                    <a:pt x="31319" y="56914"/>
                  </a:lnTo>
                  <a:cubicBezTo>
                    <a:pt x="31319" y="56914"/>
                    <a:pt x="23847" y="63591"/>
                    <a:pt x="23847" y="63591"/>
                  </a:cubicBezTo>
                  <a:lnTo>
                    <a:pt x="19236" y="69473"/>
                  </a:lnTo>
                  <a:lnTo>
                    <a:pt x="15421" y="70586"/>
                  </a:lnTo>
                  <a:lnTo>
                    <a:pt x="14467" y="74561"/>
                  </a:lnTo>
                  <a:lnTo>
                    <a:pt x="14467" y="81874"/>
                  </a:lnTo>
                  <a:cubicBezTo>
                    <a:pt x="14467" y="81874"/>
                    <a:pt x="13036" y="84894"/>
                    <a:pt x="13036" y="84894"/>
                  </a:cubicBezTo>
                  <a:lnTo>
                    <a:pt x="13036" y="86484"/>
                  </a:lnTo>
                  <a:cubicBezTo>
                    <a:pt x="13036" y="86484"/>
                    <a:pt x="13354" y="88233"/>
                    <a:pt x="13354" y="88233"/>
                  </a:cubicBezTo>
                  <a:lnTo>
                    <a:pt x="20190" y="87597"/>
                  </a:lnTo>
                  <a:lnTo>
                    <a:pt x="24006" y="86325"/>
                  </a:lnTo>
                  <a:lnTo>
                    <a:pt x="33862" y="84894"/>
                  </a:lnTo>
                  <a:lnTo>
                    <a:pt x="35929" y="85371"/>
                  </a:lnTo>
                  <a:lnTo>
                    <a:pt x="36247" y="86484"/>
                  </a:lnTo>
                  <a:lnTo>
                    <a:pt x="33385" y="89823"/>
                  </a:lnTo>
                  <a:lnTo>
                    <a:pt x="30365" y="92525"/>
                  </a:lnTo>
                  <a:lnTo>
                    <a:pt x="29570" y="94115"/>
                  </a:lnTo>
                  <a:lnTo>
                    <a:pt x="30683" y="95228"/>
                  </a:lnTo>
                  <a:lnTo>
                    <a:pt x="34498" y="100156"/>
                  </a:lnTo>
                  <a:lnTo>
                    <a:pt x="34498" y="102064"/>
                  </a:lnTo>
                  <a:cubicBezTo>
                    <a:pt x="34498" y="102064"/>
                    <a:pt x="33226" y="103495"/>
                    <a:pt x="33226" y="103495"/>
                  </a:cubicBezTo>
                  <a:lnTo>
                    <a:pt x="33226" y="105243"/>
                  </a:lnTo>
                  <a:cubicBezTo>
                    <a:pt x="33226" y="105243"/>
                    <a:pt x="34816" y="106515"/>
                    <a:pt x="34816" y="106515"/>
                  </a:cubicBezTo>
                  <a:lnTo>
                    <a:pt x="36406" y="106197"/>
                  </a:lnTo>
                  <a:lnTo>
                    <a:pt x="37837" y="106674"/>
                  </a:lnTo>
                  <a:lnTo>
                    <a:pt x="39109" y="107787"/>
                  </a:lnTo>
                  <a:lnTo>
                    <a:pt x="36088" y="111444"/>
                  </a:lnTo>
                  <a:lnTo>
                    <a:pt x="32749" y="112715"/>
                  </a:lnTo>
                  <a:lnTo>
                    <a:pt x="31955" y="113669"/>
                  </a:lnTo>
                  <a:lnTo>
                    <a:pt x="32590" y="115259"/>
                  </a:lnTo>
                  <a:lnTo>
                    <a:pt x="32590" y="116372"/>
                  </a:lnTo>
                  <a:cubicBezTo>
                    <a:pt x="32590" y="116372"/>
                    <a:pt x="34021" y="118598"/>
                    <a:pt x="34021" y="118598"/>
                  </a:cubicBezTo>
                  <a:lnTo>
                    <a:pt x="35929" y="121141"/>
                  </a:lnTo>
                  <a:lnTo>
                    <a:pt x="37678" y="122254"/>
                  </a:lnTo>
                  <a:lnTo>
                    <a:pt x="42606" y="122254"/>
                  </a:lnTo>
                  <a:cubicBezTo>
                    <a:pt x="42606" y="122254"/>
                    <a:pt x="41334" y="123367"/>
                    <a:pt x="41334" y="123367"/>
                  </a:cubicBezTo>
                  <a:lnTo>
                    <a:pt x="34498" y="124798"/>
                  </a:lnTo>
                  <a:lnTo>
                    <a:pt x="31796" y="124321"/>
                  </a:lnTo>
                  <a:lnTo>
                    <a:pt x="30524" y="123367"/>
                  </a:lnTo>
                  <a:lnTo>
                    <a:pt x="29570" y="123844"/>
                  </a:lnTo>
                  <a:lnTo>
                    <a:pt x="28934" y="126228"/>
                  </a:lnTo>
                  <a:lnTo>
                    <a:pt x="27980" y="125751"/>
                  </a:lnTo>
                  <a:lnTo>
                    <a:pt x="26708" y="123526"/>
                  </a:lnTo>
                  <a:lnTo>
                    <a:pt x="27185" y="121300"/>
                  </a:lnTo>
                  <a:lnTo>
                    <a:pt x="26549" y="118916"/>
                  </a:lnTo>
                  <a:lnTo>
                    <a:pt x="24483" y="116531"/>
                  </a:lnTo>
                  <a:lnTo>
                    <a:pt x="22416" y="116213"/>
                  </a:lnTo>
                  <a:lnTo>
                    <a:pt x="20667" y="116849"/>
                  </a:lnTo>
                  <a:lnTo>
                    <a:pt x="20667" y="118916"/>
                  </a:lnTo>
                  <a:cubicBezTo>
                    <a:pt x="20667" y="118916"/>
                    <a:pt x="22098" y="122890"/>
                    <a:pt x="22098" y="122890"/>
                  </a:cubicBezTo>
                  <a:lnTo>
                    <a:pt x="21780" y="125275"/>
                  </a:lnTo>
                  <a:lnTo>
                    <a:pt x="19713" y="125275"/>
                  </a:lnTo>
                  <a:cubicBezTo>
                    <a:pt x="19713" y="125275"/>
                    <a:pt x="18123" y="128295"/>
                    <a:pt x="18123" y="128295"/>
                  </a:cubicBezTo>
                  <a:lnTo>
                    <a:pt x="19395" y="129408"/>
                  </a:lnTo>
                  <a:lnTo>
                    <a:pt x="22098" y="130362"/>
                  </a:lnTo>
                  <a:lnTo>
                    <a:pt x="24801" y="132111"/>
                  </a:lnTo>
                  <a:lnTo>
                    <a:pt x="26390" y="132588"/>
                  </a:lnTo>
                  <a:lnTo>
                    <a:pt x="27503" y="131634"/>
                  </a:lnTo>
                  <a:lnTo>
                    <a:pt x="29252" y="130839"/>
                  </a:lnTo>
                  <a:lnTo>
                    <a:pt x="32908" y="132905"/>
                  </a:lnTo>
                  <a:lnTo>
                    <a:pt x="34975" y="135608"/>
                  </a:lnTo>
                  <a:lnTo>
                    <a:pt x="36883" y="135290"/>
                  </a:lnTo>
                  <a:lnTo>
                    <a:pt x="43083" y="137834"/>
                  </a:lnTo>
                  <a:lnTo>
                    <a:pt x="45150" y="138152"/>
                  </a:lnTo>
                  <a:lnTo>
                    <a:pt x="45786" y="141332"/>
                  </a:lnTo>
                  <a:lnTo>
                    <a:pt x="44991" y="146578"/>
                  </a:lnTo>
                  <a:lnTo>
                    <a:pt x="40857" y="147849"/>
                  </a:lnTo>
                  <a:lnTo>
                    <a:pt x="40539" y="148803"/>
                  </a:lnTo>
                  <a:lnTo>
                    <a:pt x="42765" y="150552"/>
                  </a:lnTo>
                  <a:lnTo>
                    <a:pt x="44355" y="154209"/>
                  </a:lnTo>
                  <a:lnTo>
                    <a:pt x="44832" y="157547"/>
                  </a:lnTo>
                  <a:lnTo>
                    <a:pt x="46898" y="158819"/>
                  </a:lnTo>
                  <a:lnTo>
                    <a:pt x="49442" y="159137"/>
                  </a:lnTo>
                  <a:lnTo>
                    <a:pt x="50078" y="160250"/>
                  </a:lnTo>
                  <a:lnTo>
                    <a:pt x="53576" y="162158"/>
                  </a:lnTo>
                  <a:lnTo>
                    <a:pt x="54052" y="165019"/>
                  </a:lnTo>
                  <a:lnTo>
                    <a:pt x="49283" y="166450"/>
                  </a:lnTo>
                  <a:lnTo>
                    <a:pt x="47375" y="166450"/>
                  </a:lnTo>
                  <a:cubicBezTo>
                    <a:pt x="47375" y="166450"/>
                    <a:pt x="45945" y="167881"/>
                    <a:pt x="45945" y="167881"/>
                  </a:cubicBezTo>
                  <a:lnTo>
                    <a:pt x="46263" y="171219"/>
                  </a:lnTo>
                  <a:lnTo>
                    <a:pt x="47693" y="171219"/>
                  </a:lnTo>
                  <a:cubicBezTo>
                    <a:pt x="47693" y="171219"/>
                    <a:pt x="48806" y="169788"/>
                    <a:pt x="48806" y="169788"/>
                  </a:cubicBezTo>
                  <a:lnTo>
                    <a:pt x="58027" y="170265"/>
                  </a:lnTo>
                  <a:lnTo>
                    <a:pt x="71381" y="169470"/>
                  </a:lnTo>
                  <a:lnTo>
                    <a:pt x="74561" y="169470"/>
                  </a:lnTo>
                  <a:cubicBezTo>
                    <a:pt x="74561" y="169470"/>
                    <a:pt x="74084" y="170583"/>
                    <a:pt x="74084" y="170583"/>
                  </a:cubicBezTo>
                  <a:lnTo>
                    <a:pt x="69950" y="173127"/>
                  </a:lnTo>
                  <a:lnTo>
                    <a:pt x="67725" y="175989"/>
                  </a:lnTo>
                  <a:lnTo>
                    <a:pt x="65658" y="176784"/>
                  </a:lnTo>
                  <a:lnTo>
                    <a:pt x="56914" y="177579"/>
                  </a:lnTo>
                  <a:lnTo>
                    <a:pt x="54688" y="178532"/>
                  </a:lnTo>
                  <a:lnTo>
                    <a:pt x="52145" y="179009"/>
                  </a:lnTo>
                  <a:lnTo>
                    <a:pt x="51827" y="180122"/>
                  </a:lnTo>
                  <a:lnTo>
                    <a:pt x="54370" y="181076"/>
                  </a:lnTo>
                  <a:lnTo>
                    <a:pt x="57709" y="181394"/>
                  </a:lnTo>
                  <a:lnTo>
                    <a:pt x="62001" y="179327"/>
                  </a:lnTo>
                  <a:lnTo>
                    <a:pt x="70109" y="178850"/>
                  </a:lnTo>
                  <a:lnTo>
                    <a:pt x="68043" y="181553"/>
                  </a:lnTo>
                  <a:lnTo>
                    <a:pt x="68043" y="182666"/>
                  </a:lnTo>
                  <a:cubicBezTo>
                    <a:pt x="68043" y="182666"/>
                    <a:pt x="70904" y="182348"/>
                    <a:pt x="70904" y="182348"/>
                  </a:cubicBezTo>
                  <a:lnTo>
                    <a:pt x="73289" y="181076"/>
                  </a:lnTo>
                  <a:lnTo>
                    <a:pt x="76468" y="176942"/>
                  </a:lnTo>
                  <a:lnTo>
                    <a:pt x="81556" y="177260"/>
                  </a:lnTo>
                  <a:lnTo>
                    <a:pt x="88233" y="180599"/>
                  </a:lnTo>
                  <a:lnTo>
                    <a:pt x="91094" y="181394"/>
                  </a:lnTo>
                  <a:lnTo>
                    <a:pt x="93320" y="181394"/>
                  </a:lnTo>
                  <a:cubicBezTo>
                    <a:pt x="93320" y="181394"/>
                    <a:pt x="95387" y="180122"/>
                    <a:pt x="95387" y="180122"/>
                  </a:cubicBezTo>
                  <a:lnTo>
                    <a:pt x="97295" y="180917"/>
                  </a:lnTo>
                  <a:lnTo>
                    <a:pt x="97930" y="182666"/>
                  </a:lnTo>
                  <a:lnTo>
                    <a:pt x="97930" y="184256"/>
                  </a:lnTo>
                  <a:cubicBezTo>
                    <a:pt x="97930" y="184256"/>
                    <a:pt x="99520" y="186481"/>
                    <a:pt x="99520" y="186481"/>
                  </a:cubicBezTo>
                  <a:lnTo>
                    <a:pt x="100315" y="190456"/>
                  </a:lnTo>
                  <a:lnTo>
                    <a:pt x="102700" y="192840"/>
                  </a:lnTo>
                  <a:lnTo>
                    <a:pt x="106356" y="195066"/>
                  </a:lnTo>
                  <a:lnTo>
                    <a:pt x="116213" y="198405"/>
                  </a:lnTo>
                  <a:lnTo>
                    <a:pt x="119075" y="198087"/>
                  </a:lnTo>
                  <a:lnTo>
                    <a:pt x="127500" y="195384"/>
                  </a:lnTo>
                  <a:lnTo>
                    <a:pt x="131793" y="193476"/>
                  </a:lnTo>
                  <a:lnTo>
                    <a:pt x="133701" y="194112"/>
                  </a:lnTo>
                  <a:lnTo>
                    <a:pt x="136403" y="195543"/>
                  </a:lnTo>
                  <a:lnTo>
                    <a:pt x="138152" y="194748"/>
                  </a:lnTo>
                  <a:lnTo>
                    <a:pt x="139265" y="193476"/>
                  </a:lnTo>
                  <a:lnTo>
                    <a:pt x="139901" y="188866"/>
                  </a:lnTo>
                  <a:lnTo>
                    <a:pt x="141332" y="186481"/>
                  </a:lnTo>
                  <a:lnTo>
                    <a:pt x="141967" y="177579"/>
                  </a:lnTo>
                  <a:lnTo>
                    <a:pt x="143716" y="175353"/>
                  </a:lnTo>
                  <a:lnTo>
                    <a:pt x="152460" y="175989"/>
                  </a:lnTo>
                  <a:lnTo>
                    <a:pt x="160727" y="176942"/>
                  </a:lnTo>
                  <a:lnTo>
                    <a:pt x="163906" y="177579"/>
                  </a:lnTo>
                  <a:lnTo>
                    <a:pt x="176148" y="183779"/>
                  </a:lnTo>
                  <a:lnTo>
                    <a:pt x="183143" y="186322"/>
                  </a:lnTo>
                  <a:lnTo>
                    <a:pt x="186322" y="189184"/>
                  </a:lnTo>
                  <a:lnTo>
                    <a:pt x="190774" y="195066"/>
                  </a:lnTo>
                  <a:lnTo>
                    <a:pt x="193476" y="197769"/>
                  </a:lnTo>
                  <a:lnTo>
                    <a:pt x="197928" y="200471"/>
                  </a:lnTo>
                  <a:lnTo>
                    <a:pt x="205400" y="202538"/>
                  </a:lnTo>
                  <a:lnTo>
                    <a:pt x="209215" y="200630"/>
                  </a:lnTo>
                  <a:lnTo>
                    <a:pt x="214143" y="200630"/>
                  </a:lnTo>
                  <a:cubicBezTo>
                    <a:pt x="214143" y="200630"/>
                    <a:pt x="224000" y="198723"/>
                    <a:pt x="224000" y="198723"/>
                  </a:cubicBezTo>
                  <a:lnTo>
                    <a:pt x="226385" y="199040"/>
                  </a:lnTo>
                  <a:lnTo>
                    <a:pt x="231313" y="197769"/>
                  </a:lnTo>
                  <a:lnTo>
                    <a:pt x="238785" y="194112"/>
                  </a:lnTo>
                  <a:lnTo>
                    <a:pt x="240693" y="192681"/>
                  </a:lnTo>
                  <a:lnTo>
                    <a:pt x="248642" y="184096"/>
                  </a:lnTo>
                  <a:lnTo>
                    <a:pt x="257226" y="178214"/>
                  </a:lnTo>
                  <a:lnTo>
                    <a:pt x="260088" y="177102"/>
                  </a:lnTo>
                  <a:lnTo>
                    <a:pt x="263109" y="177737"/>
                  </a:lnTo>
                  <a:lnTo>
                    <a:pt x="266924" y="180122"/>
                  </a:lnTo>
                  <a:lnTo>
                    <a:pt x="273601" y="183143"/>
                  </a:lnTo>
                  <a:lnTo>
                    <a:pt x="279801" y="185050"/>
                  </a:lnTo>
                  <a:lnTo>
                    <a:pt x="283935" y="184414"/>
                  </a:lnTo>
                  <a:lnTo>
                    <a:pt x="286478" y="182507"/>
                  </a:lnTo>
                  <a:lnTo>
                    <a:pt x="287432" y="180122"/>
                  </a:lnTo>
                  <a:lnTo>
                    <a:pt x="289499" y="178850"/>
                  </a:lnTo>
                  <a:lnTo>
                    <a:pt x="291407" y="178373"/>
                  </a:lnTo>
                  <a:lnTo>
                    <a:pt x="294427" y="176148"/>
                  </a:lnTo>
                  <a:lnTo>
                    <a:pt x="298561" y="174081"/>
                  </a:lnTo>
                  <a:lnTo>
                    <a:pt x="301104" y="175989"/>
                  </a:lnTo>
                  <a:lnTo>
                    <a:pt x="302376" y="177419"/>
                  </a:lnTo>
                  <a:lnTo>
                    <a:pt x="302376" y="179486"/>
                  </a:lnTo>
                  <a:cubicBezTo>
                    <a:pt x="302376" y="179486"/>
                    <a:pt x="302694" y="182189"/>
                    <a:pt x="302694" y="182189"/>
                  </a:cubicBezTo>
                  <a:lnTo>
                    <a:pt x="298243" y="186640"/>
                  </a:lnTo>
                  <a:lnTo>
                    <a:pt x="293950" y="190456"/>
                  </a:lnTo>
                  <a:lnTo>
                    <a:pt x="291884" y="193635"/>
                  </a:lnTo>
                  <a:lnTo>
                    <a:pt x="294109" y="198563"/>
                  </a:lnTo>
                  <a:lnTo>
                    <a:pt x="296176" y="203810"/>
                  </a:lnTo>
                  <a:lnTo>
                    <a:pt x="294268" y="206512"/>
                  </a:lnTo>
                  <a:lnTo>
                    <a:pt x="296494" y="206512"/>
                  </a:lnTo>
                  <a:cubicBezTo>
                    <a:pt x="296494" y="206512"/>
                    <a:pt x="301104" y="209215"/>
                    <a:pt x="301104" y="209215"/>
                  </a:cubicBezTo>
                  <a:lnTo>
                    <a:pt x="301899" y="209215"/>
                  </a:lnTo>
                  <a:cubicBezTo>
                    <a:pt x="301899" y="209215"/>
                    <a:pt x="303330" y="205717"/>
                    <a:pt x="303330" y="205717"/>
                  </a:cubicBezTo>
                  <a:lnTo>
                    <a:pt x="304602" y="204605"/>
                  </a:lnTo>
                  <a:lnTo>
                    <a:pt x="307464" y="203651"/>
                  </a:lnTo>
                  <a:lnTo>
                    <a:pt x="308259" y="198245"/>
                  </a:lnTo>
                  <a:lnTo>
                    <a:pt x="309530" y="197133"/>
                  </a:lnTo>
                  <a:lnTo>
                    <a:pt x="311120" y="196497"/>
                  </a:lnTo>
                  <a:lnTo>
                    <a:pt x="313505" y="196497"/>
                  </a:lnTo>
                  <a:cubicBezTo>
                    <a:pt x="313505" y="196497"/>
                    <a:pt x="315571" y="196020"/>
                    <a:pt x="315571" y="196020"/>
                  </a:cubicBezTo>
                  <a:lnTo>
                    <a:pt x="315571" y="195066"/>
                  </a:lnTo>
                  <a:cubicBezTo>
                    <a:pt x="315571" y="195066"/>
                    <a:pt x="312710" y="188707"/>
                    <a:pt x="312710" y="188707"/>
                  </a:cubicBezTo>
                  <a:lnTo>
                    <a:pt x="313028" y="187117"/>
                  </a:lnTo>
                  <a:lnTo>
                    <a:pt x="314459" y="180758"/>
                  </a:lnTo>
                  <a:lnTo>
                    <a:pt x="315412" y="178214"/>
                  </a:lnTo>
                  <a:lnTo>
                    <a:pt x="316207" y="177419"/>
                  </a:lnTo>
                  <a:lnTo>
                    <a:pt x="319546" y="177737"/>
                  </a:lnTo>
                  <a:lnTo>
                    <a:pt x="324315" y="178850"/>
                  </a:lnTo>
                  <a:lnTo>
                    <a:pt x="325587" y="180758"/>
                  </a:lnTo>
                  <a:lnTo>
                    <a:pt x="327972" y="182348"/>
                  </a:lnTo>
                  <a:lnTo>
                    <a:pt x="331469" y="182348"/>
                  </a:lnTo>
                  <a:cubicBezTo>
                    <a:pt x="331469" y="182348"/>
                    <a:pt x="335444" y="182507"/>
                    <a:pt x="335444" y="182507"/>
                  </a:cubicBezTo>
                  <a:lnTo>
                    <a:pt x="338623" y="182507"/>
                  </a:lnTo>
                  <a:cubicBezTo>
                    <a:pt x="338623" y="182507"/>
                    <a:pt x="341167" y="181394"/>
                    <a:pt x="341167" y="181394"/>
                  </a:cubicBezTo>
                  <a:lnTo>
                    <a:pt x="346890" y="179168"/>
                  </a:lnTo>
                  <a:lnTo>
                    <a:pt x="349752" y="178373"/>
                  </a:lnTo>
                  <a:lnTo>
                    <a:pt x="352295" y="177419"/>
                  </a:lnTo>
                  <a:lnTo>
                    <a:pt x="360403" y="173922"/>
                  </a:lnTo>
                  <a:lnTo>
                    <a:pt x="363742" y="174240"/>
                  </a:lnTo>
                  <a:lnTo>
                    <a:pt x="365968" y="174717"/>
                  </a:lnTo>
                  <a:lnTo>
                    <a:pt x="367716" y="175353"/>
                  </a:lnTo>
                  <a:lnTo>
                    <a:pt x="371532" y="177737"/>
                  </a:lnTo>
                  <a:lnTo>
                    <a:pt x="374711" y="180122"/>
                  </a:lnTo>
                  <a:lnTo>
                    <a:pt x="376937" y="180917"/>
                  </a:lnTo>
                  <a:lnTo>
                    <a:pt x="380911" y="180917"/>
                  </a:lnTo>
                  <a:cubicBezTo>
                    <a:pt x="380911" y="180917"/>
                    <a:pt x="386635" y="181394"/>
                    <a:pt x="386635" y="181394"/>
                  </a:cubicBezTo>
                  <a:lnTo>
                    <a:pt x="393789" y="181394"/>
                  </a:lnTo>
                  <a:cubicBezTo>
                    <a:pt x="393789" y="181394"/>
                    <a:pt x="397922" y="180758"/>
                    <a:pt x="397922" y="180758"/>
                  </a:cubicBezTo>
                  <a:lnTo>
                    <a:pt x="403168" y="179486"/>
                  </a:lnTo>
                  <a:lnTo>
                    <a:pt x="412707" y="176624"/>
                  </a:lnTo>
                  <a:lnTo>
                    <a:pt x="425107" y="170583"/>
                  </a:lnTo>
                  <a:lnTo>
                    <a:pt x="432420" y="167722"/>
                  </a:lnTo>
                  <a:lnTo>
                    <a:pt x="435600" y="167404"/>
                  </a:lnTo>
                  <a:lnTo>
                    <a:pt x="439733" y="167404"/>
                  </a:lnTo>
                  <a:cubicBezTo>
                    <a:pt x="439733" y="167404"/>
                    <a:pt x="443867" y="168199"/>
                    <a:pt x="443867" y="168199"/>
                  </a:cubicBezTo>
                  <a:lnTo>
                    <a:pt x="448477" y="168676"/>
                  </a:lnTo>
                  <a:lnTo>
                    <a:pt x="450703" y="168676"/>
                  </a:lnTo>
                  <a:cubicBezTo>
                    <a:pt x="450703" y="168676"/>
                    <a:pt x="455790" y="168040"/>
                    <a:pt x="455790" y="168040"/>
                  </a:cubicBezTo>
                  <a:lnTo>
                    <a:pt x="462308" y="166768"/>
                  </a:lnTo>
                  <a:lnTo>
                    <a:pt x="466442" y="165814"/>
                  </a:lnTo>
                  <a:lnTo>
                    <a:pt x="471370" y="164224"/>
                  </a:lnTo>
                  <a:lnTo>
                    <a:pt x="474549" y="161522"/>
                  </a:lnTo>
                  <a:lnTo>
                    <a:pt x="475504" y="161204"/>
                  </a:lnTo>
                  <a:lnTo>
                    <a:pt x="476775" y="161681"/>
                  </a:lnTo>
                  <a:lnTo>
                    <a:pt x="477411" y="161681"/>
                  </a:lnTo>
                  <a:cubicBezTo>
                    <a:pt x="477411" y="161681"/>
                    <a:pt x="478683" y="163429"/>
                    <a:pt x="478683" y="163429"/>
                  </a:cubicBezTo>
                  <a:lnTo>
                    <a:pt x="479955" y="167404"/>
                  </a:lnTo>
                  <a:lnTo>
                    <a:pt x="482657" y="166768"/>
                  </a:lnTo>
                  <a:lnTo>
                    <a:pt x="487745" y="162793"/>
                  </a:lnTo>
                  <a:lnTo>
                    <a:pt x="490765" y="159137"/>
                  </a:lnTo>
                  <a:lnTo>
                    <a:pt x="491719" y="158819"/>
                  </a:lnTo>
                  <a:lnTo>
                    <a:pt x="494422" y="160091"/>
                  </a:lnTo>
                  <a:lnTo>
                    <a:pt x="496330" y="160409"/>
                  </a:lnTo>
                  <a:lnTo>
                    <a:pt x="500781" y="158978"/>
                  </a:lnTo>
                  <a:lnTo>
                    <a:pt x="503484" y="159773"/>
                  </a:lnTo>
                  <a:lnTo>
                    <a:pt x="505709" y="160727"/>
                  </a:lnTo>
                  <a:lnTo>
                    <a:pt x="506981" y="160727"/>
                  </a:lnTo>
                  <a:cubicBezTo>
                    <a:pt x="506981" y="160727"/>
                    <a:pt x="513022" y="163111"/>
                    <a:pt x="513022" y="163111"/>
                  </a:cubicBezTo>
                  <a:lnTo>
                    <a:pt x="514453" y="163429"/>
                  </a:lnTo>
                  <a:lnTo>
                    <a:pt x="517474" y="163747"/>
                  </a:lnTo>
                  <a:lnTo>
                    <a:pt x="522084" y="163747"/>
                  </a:lnTo>
                  <a:cubicBezTo>
                    <a:pt x="522084" y="163747"/>
                    <a:pt x="525105" y="162317"/>
                    <a:pt x="525105" y="162317"/>
                  </a:cubicBezTo>
                  <a:lnTo>
                    <a:pt x="527171" y="160886"/>
                  </a:lnTo>
                  <a:lnTo>
                    <a:pt x="528602" y="160886"/>
                  </a:lnTo>
                  <a:cubicBezTo>
                    <a:pt x="528602" y="160886"/>
                    <a:pt x="530033" y="161204"/>
                    <a:pt x="530033" y="161204"/>
                  </a:cubicBezTo>
                  <a:lnTo>
                    <a:pt x="531305" y="161840"/>
                  </a:lnTo>
                  <a:lnTo>
                    <a:pt x="532259" y="162953"/>
                  </a:lnTo>
                  <a:lnTo>
                    <a:pt x="532735" y="164542"/>
                  </a:lnTo>
                  <a:lnTo>
                    <a:pt x="532735" y="169470"/>
                  </a:lnTo>
                  <a:cubicBezTo>
                    <a:pt x="532735" y="169470"/>
                    <a:pt x="533054" y="170742"/>
                    <a:pt x="533054" y="170742"/>
                  </a:cubicBezTo>
                  <a:lnTo>
                    <a:pt x="533848" y="171696"/>
                  </a:lnTo>
                  <a:lnTo>
                    <a:pt x="534961" y="171696"/>
                  </a:lnTo>
                  <a:cubicBezTo>
                    <a:pt x="534961" y="171696"/>
                    <a:pt x="536233" y="170742"/>
                    <a:pt x="536233" y="170742"/>
                  </a:cubicBezTo>
                  <a:lnTo>
                    <a:pt x="538459" y="169153"/>
                  </a:lnTo>
                  <a:lnTo>
                    <a:pt x="541161" y="167404"/>
                  </a:lnTo>
                  <a:lnTo>
                    <a:pt x="543228" y="165814"/>
                  </a:lnTo>
                  <a:lnTo>
                    <a:pt x="544341" y="165178"/>
                  </a:lnTo>
                  <a:lnTo>
                    <a:pt x="546090" y="165178"/>
                  </a:lnTo>
                  <a:cubicBezTo>
                    <a:pt x="546090" y="165178"/>
                    <a:pt x="547838" y="165496"/>
                    <a:pt x="547838" y="165496"/>
                  </a:cubicBezTo>
                  <a:lnTo>
                    <a:pt x="548792" y="166291"/>
                  </a:lnTo>
                  <a:lnTo>
                    <a:pt x="548792" y="165814"/>
                  </a:lnTo>
                  <a:cubicBezTo>
                    <a:pt x="548792" y="165814"/>
                    <a:pt x="548633" y="163747"/>
                    <a:pt x="548633" y="163747"/>
                  </a:cubicBezTo>
                  <a:lnTo>
                    <a:pt x="549746" y="161998"/>
                  </a:lnTo>
                  <a:lnTo>
                    <a:pt x="549746" y="16136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6" name="Freeform: Shape 5125">
              <a:extLst>
                <a:ext uri="{FF2B5EF4-FFF2-40B4-BE49-F238E27FC236}">
                  <a16:creationId xmlns:a16="http://schemas.microsoft.com/office/drawing/2014/main" id="{68C2B806-3190-3446-CD55-FFACE5BBAC0B}"/>
                </a:ext>
              </a:extLst>
            </p:cNvPr>
            <p:cNvSpPr/>
            <p:nvPr/>
          </p:nvSpPr>
          <p:spPr>
            <a:xfrm>
              <a:off x="6492968" y="4465535"/>
              <a:ext cx="41334" cy="85848"/>
            </a:xfrm>
            <a:custGeom>
              <a:avLst/>
              <a:gdLst>
                <a:gd name="connsiteX0" fmla="*/ 11129 w 41334"/>
                <a:gd name="connsiteY0" fmla="*/ 82827 h 85848"/>
                <a:gd name="connsiteX1" fmla="*/ 11129 w 41334"/>
                <a:gd name="connsiteY1" fmla="*/ 83781 h 85848"/>
                <a:gd name="connsiteX2" fmla="*/ 12718 w 41334"/>
                <a:gd name="connsiteY2" fmla="*/ 85848 h 85848"/>
                <a:gd name="connsiteX3" fmla="*/ 12718 w 41334"/>
                <a:gd name="connsiteY3" fmla="*/ 81397 h 85848"/>
                <a:gd name="connsiteX4" fmla="*/ 12718 w 41334"/>
                <a:gd name="connsiteY4" fmla="*/ 81397 h 85848"/>
                <a:gd name="connsiteX5" fmla="*/ 11287 w 41334"/>
                <a:gd name="connsiteY5" fmla="*/ 82827 h 85848"/>
                <a:gd name="connsiteX6" fmla="*/ 6200 w 41334"/>
                <a:gd name="connsiteY6" fmla="*/ 77422 h 85848"/>
                <a:gd name="connsiteX7" fmla="*/ 5723 w 41334"/>
                <a:gd name="connsiteY7" fmla="*/ 77422 h 85848"/>
                <a:gd name="connsiteX8" fmla="*/ 4611 w 41334"/>
                <a:gd name="connsiteY8" fmla="*/ 76945 h 85848"/>
                <a:gd name="connsiteX9" fmla="*/ 5882 w 41334"/>
                <a:gd name="connsiteY9" fmla="*/ 76627 h 85848"/>
                <a:gd name="connsiteX10" fmla="*/ 3974 w 41334"/>
                <a:gd name="connsiteY10" fmla="*/ 75832 h 85848"/>
                <a:gd name="connsiteX11" fmla="*/ 1749 w 41334"/>
                <a:gd name="connsiteY11" fmla="*/ 75832 h 85848"/>
                <a:gd name="connsiteX12" fmla="*/ 1113 w 41334"/>
                <a:gd name="connsiteY12" fmla="*/ 75196 h 85848"/>
                <a:gd name="connsiteX13" fmla="*/ 1113 w 41334"/>
                <a:gd name="connsiteY13" fmla="*/ 74243 h 85848"/>
                <a:gd name="connsiteX14" fmla="*/ 0 w 41334"/>
                <a:gd name="connsiteY14" fmla="*/ 75355 h 85848"/>
                <a:gd name="connsiteX15" fmla="*/ 795 w 41334"/>
                <a:gd name="connsiteY15" fmla="*/ 76945 h 85848"/>
                <a:gd name="connsiteX16" fmla="*/ 4611 w 41334"/>
                <a:gd name="connsiteY16" fmla="*/ 78853 h 85848"/>
                <a:gd name="connsiteX17" fmla="*/ 5882 w 41334"/>
                <a:gd name="connsiteY17" fmla="*/ 80125 h 85848"/>
                <a:gd name="connsiteX18" fmla="*/ 7949 w 41334"/>
                <a:gd name="connsiteY18" fmla="*/ 77104 h 85848"/>
                <a:gd name="connsiteX19" fmla="*/ 7949 w 41334"/>
                <a:gd name="connsiteY19" fmla="*/ 76150 h 85848"/>
                <a:gd name="connsiteX20" fmla="*/ 6518 w 41334"/>
                <a:gd name="connsiteY20" fmla="*/ 76468 h 85848"/>
                <a:gd name="connsiteX21" fmla="*/ 6041 w 41334"/>
                <a:gd name="connsiteY21" fmla="*/ 77422 h 85848"/>
                <a:gd name="connsiteX22" fmla="*/ 40062 w 41334"/>
                <a:gd name="connsiteY22" fmla="*/ 159 h 85848"/>
                <a:gd name="connsiteX23" fmla="*/ 39108 w 41334"/>
                <a:gd name="connsiteY23" fmla="*/ 159 h 85848"/>
                <a:gd name="connsiteX24" fmla="*/ 37201 w 41334"/>
                <a:gd name="connsiteY24" fmla="*/ 2385 h 85848"/>
                <a:gd name="connsiteX25" fmla="*/ 37678 w 41334"/>
                <a:gd name="connsiteY25" fmla="*/ 3020 h 85848"/>
                <a:gd name="connsiteX26" fmla="*/ 38950 w 41334"/>
                <a:gd name="connsiteY26" fmla="*/ 3974 h 85848"/>
                <a:gd name="connsiteX27" fmla="*/ 39427 w 41334"/>
                <a:gd name="connsiteY27" fmla="*/ 3974 h 85848"/>
                <a:gd name="connsiteX28" fmla="*/ 40539 w 41334"/>
                <a:gd name="connsiteY28" fmla="*/ 2225 h 85848"/>
                <a:gd name="connsiteX29" fmla="*/ 41334 w 41334"/>
                <a:gd name="connsiteY29" fmla="*/ 1272 h 85848"/>
                <a:gd name="connsiteX30" fmla="*/ 41334 w 41334"/>
                <a:gd name="connsiteY30" fmla="*/ 636 h 85848"/>
                <a:gd name="connsiteX31" fmla="*/ 40062 w 41334"/>
                <a:gd name="connsiteY31" fmla="*/ 0 h 8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1334" h="85848">
                  <a:moveTo>
                    <a:pt x="11129" y="82827"/>
                  </a:moveTo>
                  <a:lnTo>
                    <a:pt x="11129" y="83781"/>
                  </a:lnTo>
                  <a:cubicBezTo>
                    <a:pt x="11129" y="83781"/>
                    <a:pt x="12718" y="85848"/>
                    <a:pt x="12718" y="85848"/>
                  </a:cubicBezTo>
                  <a:lnTo>
                    <a:pt x="12718" y="81397"/>
                  </a:lnTo>
                  <a:cubicBezTo>
                    <a:pt x="12718" y="81397"/>
                    <a:pt x="12718" y="81397"/>
                    <a:pt x="12718" y="81397"/>
                  </a:cubicBezTo>
                  <a:lnTo>
                    <a:pt x="11287" y="82827"/>
                  </a:lnTo>
                  <a:close/>
                  <a:moveTo>
                    <a:pt x="6200" y="77422"/>
                  </a:moveTo>
                  <a:lnTo>
                    <a:pt x="5723" y="77422"/>
                  </a:lnTo>
                  <a:cubicBezTo>
                    <a:pt x="5723" y="77422"/>
                    <a:pt x="4611" y="76945"/>
                    <a:pt x="4611" y="76945"/>
                  </a:cubicBezTo>
                  <a:lnTo>
                    <a:pt x="5882" y="76627"/>
                  </a:lnTo>
                  <a:lnTo>
                    <a:pt x="3974" y="75832"/>
                  </a:lnTo>
                  <a:lnTo>
                    <a:pt x="1749" y="75832"/>
                  </a:lnTo>
                  <a:cubicBezTo>
                    <a:pt x="1749" y="75832"/>
                    <a:pt x="1113" y="75196"/>
                    <a:pt x="1113" y="75196"/>
                  </a:cubicBezTo>
                  <a:lnTo>
                    <a:pt x="1113" y="74243"/>
                  </a:lnTo>
                  <a:cubicBezTo>
                    <a:pt x="1113" y="74243"/>
                    <a:pt x="0" y="75355"/>
                    <a:pt x="0" y="75355"/>
                  </a:cubicBezTo>
                  <a:lnTo>
                    <a:pt x="795" y="76945"/>
                  </a:lnTo>
                  <a:lnTo>
                    <a:pt x="4611" y="78853"/>
                  </a:lnTo>
                  <a:lnTo>
                    <a:pt x="5882" y="80125"/>
                  </a:lnTo>
                  <a:lnTo>
                    <a:pt x="7949" y="77104"/>
                  </a:lnTo>
                  <a:lnTo>
                    <a:pt x="7949" y="76150"/>
                  </a:lnTo>
                  <a:cubicBezTo>
                    <a:pt x="7949" y="76150"/>
                    <a:pt x="6518" y="76468"/>
                    <a:pt x="6518" y="76468"/>
                  </a:cubicBezTo>
                  <a:lnTo>
                    <a:pt x="6041" y="77422"/>
                  </a:lnTo>
                  <a:close/>
                  <a:moveTo>
                    <a:pt x="40062" y="159"/>
                  </a:moveTo>
                  <a:lnTo>
                    <a:pt x="39108" y="159"/>
                  </a:lnTo>
                  <a:cubicBezTo>
                    <a:pt x="39108" y="159"/>
                    <a:pt x="37201" y="2385"/>
                    <a:pt x="37201" y="2385"/>
                  </a:cubicBezTo>
                  <a:lnTo>
                    <a:pt x="37678" y="3020"/>
                  </a:lnTo>
                  <a:lnTo>
                    <a:pt x="38950" y="3974"/>
                  </a:lnTo>
                  <a:lnTo>
                    <a:pt x="39427" y="3974"/>
                  </a:lnTo>
                  <a:cubicBezTo>
                    <a:pt x="39427" y="3974"/>
                    <a:pt x="40539" y="2225"/>
                    <a:pt x="40539" y="2225"/>
                  </a:cubicBezTo>
                  <a:lnTo>
                    <a:pt x="41334" y="1272"/>
                  </a:lnTo>
                  <a:lnTo>
                    <a:pt x="41334" y="636"/>
                  </a:lnTo>
                  <a:cubicBezTo>
                    <a:pt x="41334" y="636"/>
                    <a:pt x="40062" y="0"/>
                    <a:pt x="40062" y="0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7" name="Freeform: Shape 5126">
              <a:extLst>
                <a:ext uri="{FF2B5EF4-FFF2-40B4-BE49-F238E27FC236}">
                  <a16:creationId xmlns:a16="http://schemas.microsoft.com/office/drawing/2014/main" id="{4B7F3CFA-B574-298E-565A-EACF1FC86593}"/>
                </a:ext>
              </a:extLst>
            </p:cNvPr>
            <p:cNvSpPr/>
            <p:nvPr/>
          </p:nvSpPr>
          <p:spPr>
            <a:xfrm>
              <a:off x="1408372" y="2812640"/>
              <a:ext cx="116689" cy="228451"/>
            </a:xfrm>
            <a:custGeom>
              <a:avLst/>
              <a:gdLst>
                <a:gd name="connsiteX0" fmla="*/ 107946 w 116689"/>
                <a:gd name="connsiteY0" fmla="*/ 83940 h 228451"/>
                <a:gd name="connsiteX1" fmla="*/ 107946 w 116689"/>
                <a:gd name="connsiteY1" fmla="*/ 82351 h 228451"/>
                <a:gd name="connsiteX2" fmla="*/ 107310 w 116689"/>
                <a:gd name="connsiteY2" fmla="*/ 81715 h 228451"/>
                <a:gd name="connsiteX3" fmla="*/ 104449 w 116689"/>
                <a:gd name="connsiteY3" fmla="*/ 84100 h 228451"/>
                <a:gd name="connsiteX4" fmla="*/ 103654 w 116689"/>
                <a:gd name="connsiteY4" fmla="*/ 86166 h 228451"/>
                <a:gd name="connsiteX5" fmla="*/ 108105 w 116689"/>
                <a:gd name="connsiteY5" fmla="*/ 83782 h 228451"/>
                <a:gd name="connsiteX6" fmla="*/ 115259 w 116689"/>
                <a:gd name="connsiteY6" fmla="*/ 155481 h 228451"/>
                <a:gd name="connsiteX7" fmla="*/ 113033 w 116689"/>
                <a:gd name="connsiteY7" fmla="*/ 151665 h 228451"/>
                <a:gd name="connsiteX8" fmla="*/ 113033 w 116689"/>
                <a:gd name="connsiteY8" fmla="*/ 143557 h 228451"/>
                <a:gd name="connsiteX9" fmla="*/ 113351 w 116689"/>
                <a:gd name="connsiteY9" fmla="*/ 141332 h 228451"/>
                <a:gd name="connsiteX10" fmla="*/ 114305 w 116689"/>
                <a:gd name="connsiteY10" fmla="*/ 135290 h 228451"/>
                <a:gd name="connsiteX11" fmla="*/ 114305 w 116689"/>
                <a:gd name="connsiteY11" fmla="*/ 134496 h 228451"/>
                <a:gd name="connsiteX12" fmla="*/ 111444 w 116689"/>
                <a:gd name="connsiteY12" fmla="*/ 133065 h 228451"/>
                <a:gd name="connsiteX13" fmla="*/ 109695 w 116689"/>
                <a:gd name="connsiteY13" fmla="*/ 133542 h 228451"/>
                <a:gd name="connsiteX14" fmla="*/ 106674 w 116689"/>
                <a:gd name="connsiteY14" fmla="*/ 132747 h 228451"/>
                <a:gd name="connsiteX15" fmla="*/ 105720 w 116689"/>
                <a:gd name="connsiteY15" fmla="*/ 132270 h 228451"/>
                <a:gd name="connsiteX16" fmla="*/ 106515 w 116689"/>
                <a:gd name="connsiteY16" fmla="*/ 131475 h 228451"/>
                <a:gd name="connsiteX17" fmla="*/ 107628 w 116689"/>
                <a:gd name="connsiteY17" fmla="*/ 130998 h 228451"/>
                <a:gd name="connsiteX18" fmla="*/ 107310 w 116689"/>
                <a:gd name="connsiteY18" fmla="*/ 130203 h 228451"/>
                <a:gd name="connsiteX19" fmla="*/ 104290 w 116689"/>
                <a:gd name="connsiteY19" fmla="*/ 128295 h 228451"/>
                <a:gd name="connsiteX20" fmla="*/ 102382 w 116689"/>
                <a:gd name="connsiteY20" fmla="*/ 122095 h 228451"/>
                <a:gd name="connsiteX21" fmla="*/ 98725 w 116689"/>
                <a:gd name="connsiteY21" fmla="*/ 120029 h 228451"/>
                <a:gd name="connsiteX22" fmla="*/ 96977 w 116689"/>
                <a:gd name="connsiteY22" fmla="*/ 123049 h 228451"/>
                <a:gd name="connsiteX23" fmla="*/ 94910 w 116689"/>
                <a:gd name="connsiteY23" fmla="*/ 123526 h 228451"/>
                <a:gd name="connsiteX24" fmla="*/ 91889 w 116689"/>
                <a:gd name="connsiteY24" fmla="*/ 123526 h 228451"/>
                <a:gd name="connsiteX25" fmla="*/ 91412 w 116689"/>
                <a:gd name="connsiteY25" fmla="*/ 120664 h 228451"/>
                <a:gd name="connsiteX26" fmla="*/ 91730 w 116689"/>
                <a:gd name="connsiteY26" fmla="*/ 118121 h 228451"/>
                <a:gd name="connsiteX27" fmla="*/ 84258 w 116689"/>
                <a:gd name="connsiteY27" fmla="*/ 118916 h 228451"/>
                <a:gd name="connsiteX28" fmla="*/ 79966 w 116689"/>
                <a:gd name="connsiteY28" fmla="*/ 116849 h 228451"/>
                <a:gd name="connsiteX29" fmla="*/ 75833 w 116689"/>
                <a:gd name="connsiteY29" fmla="*/ 112875 h 228451"/>
                <a:gd name="connsiteX30" fmla="*/ 72653 w 116689"/>
                <a:gd name="connsiteY30" fmla="*/ 106197 h 228451"/>
                <a:gd name="connsiteX31" fmla="*/ 72335 w 116689"/>
                <a:gd name="connsiteY31" fmla="*/ 103495 h 228451"/>
                <a:gd name="connsiteX32" fmla="*/ 72971 w 116689"/>
                <a:gd name="connsiteY32" fmla="*/ 101269 h 228451"/>
                <a:gd name="connsiteX33" fmla="*/ 74561 w 116689"/>
                <a:gd name="connsiteY33" fmla="*/ 99043 h 228451"/>
                <a:gd name="connsiteX34" fmla="*/ 76945 w 116689"/>
                <a:gd name="connsiteY34" fmla="*/ 96977 h 228451"/>
                <a:gd name="connsiteX35" fmla="*/ 86484 w 116689"/>
                <a:gd name="connsiteY35" fmla="*/ 90617 h 228451"/>
                <a:gd name="connsiteX36" fmla="*/ 90935 w 116689"/>
                <a:gd name="connsiteY36" fmla="*/ 86325 h 228451"/>
                <a:gd name="connsiteX37" fmla="*/ 96023 w 116689"/>
                <a:gd name="connsiteY37" fmla="*/ 79648 h 228451"/>
                <a:gd name="connsiteX38" fmla="*/ 98566 w 116689"/>
                <a:gd name="connsiteY38" fmla="*/ 74879 h 228451"/>
                <a:gd name="connsiteX39" fmla="*/ 103336 w 116689"/>
                <a:gd name="connsiteY39" fmla="*/ 68202 h 228451"/>
                <a:gd name="connsiteX40" fmla="*/ 101110 w 116689"/>
                <a:gd name="connsiteY40" fmla="*/ 65181 h 228451"/>
                <a:gd name="connsiteX41" fmla="*/ 100792 w 116689"/>
                <a:gd name="connsiteY41" fmla="*/ 61366 h 228451"/>
                <a:gd name="connsiteX42" fmla="*/ 99838 w 116689"/>
                <a:gd name="connsiteY42" fmla="*/ 58186 h 228451"/>
                <a:gd name="connsiteX43" fmla="*/ 99838 w 116689"/>
                <a:gd name="connsiteY43" fmla="*/ 55483 h 228451"/>
                <a:gd name="connsiteX44" fmla="*/ 93638 w 116689"/>
                <a:gd name="connsiteY44" fmla="*/ 51032 h 228451"/>
                <a:gd name="connsiteX45" fmla="*/ 90935 w 116689"/>
                <a:gd name="connsiteY45" fmla="*/ 50078 h 228451"/>
                <a:gd name="connsiteX46" fmla="*/ 88074 w 116689"/>
                <a:gd name="connsiteY46" fmla="*/ 47217 h 228451"/>
                <a:gd name="connsiteX47" fmla="*/ 85689 w 116689"/>
                <a:gd name="connsiteY47" fmla="*/ 42447 h 228451"/>
                <a:gd name="connsiteX48" fmla="*/ 84894 w 116689"/>
                <a:gd name="connsiteY48" fmla="*/ 37837 h 228451"/>
                <a:gd name="connsiteX49" fmla="*/ 85212 w 116689"/>
                <a:gd name="connsiteY49" fmla="*/ 35293 h 228451"/>
                <a:gd name="connsiteX50" fmla="*/ 86325 w 116689"/>
                <a:gd name="connsiteY50" fmla="*/ 33067 h 228451"/>
                <a:gd name="connsiteX51" fmla="*/ 89664 w 116689"/>
                <a:gd name="connsiteY51" fmla="*/ 29888 h 228451"/>
                <a:gd name="connsiteX52" fmla="*/ 94115 w 116689"/>
                <a:gd name="connsiteY52" fmla="*/ 27503 h 228451"/>
                <a:gd name="connsiteX53" fmla="*/ 99043 w 116689"/>
                <a:gd name="connsiteY53" fmla="*/ 19236 h 228451"/>
                <a:gd name="connsiteX54" fmla="*/ 101587 w 116689"/>
                <a:gd name="connsiteY54" fmla="*/ 16057 h 228451"/>
                <a:gd name="connsiteX55" fmla="*/ 103654 w 116689"/>
                <a:gd name="connsiteY55" fmla="*/ 14944 h 228451"/>
                <a:gd name="connsiteX56" fmla="*/ 102223 w 116689"/>
                <a:gd name="connsiteY56" fmla="*/ 11923 h 228451"/>
                <a:gd name="connsiteX57" fmla="*/ 101587 w 116689"/>
                <a:gd name="connsiteY57" fmla="*/ 8426 h 228451"/>
                <a:gd name="connsiteX58" fmla="*/ 98566 w 116689"/>
                <a:gd name="connsiteY58" fmla="*/ 8903 h 228451"/>
                <a:gd name="connsiteX59" fmla="*/ 93320 w 116689"/>
                <a:gd name="connsiteY59" fmla="*/ 13195 h 228451"/>
                <a:gd name="connsiteX60" fmla="*/ 87756 w 116689"/>
                <a:gd name="connsiteY60" fmla="*/ 14944 h 228451"/>
                <a:gd name="connsiteX61" fmla="*/ 86166 w 116689"/>
                <a:gd name="connsiteY61" fmla="*/ 17805 h 228451"/>
                <a:gd name="connsiteX62" fmla="*/ 83146 w 116689"/>
                <a:gd name="connsiteY62" fmla="*/ 19713 h 228451"/>
                <a:gd name="connsiteX63" fmla="*/ 79807 w 116689"/>
                <a:gd name="connsiteY63" fmla="*/ 18123 h 228451"/>
                <a:gd name="connsiteX64" fmla="*/ 80920 w 116689"/>
                <a:gd name="connsiteY64" fmla="*/ 15421 h 228451"/>
                <a:gd name="connsiteX65" fmla="*/ 76786 w 116689"/>
                <a:gd name="connsiteY65" fmla="*/ 9857 h 228451"/>
                <a:gd name="connsiteX66" fmla="*/ 76786 w 116689"/>
                <a:gd name="connsiteY66" fmla="*/ 4133 h 228451"/>
                <a:gd name="connsiteX67" fmla="*/ 73925 w 116689"/>
                <a:gd name="connsiteY67" fmla="*/ 2703 h 228451"/>
                <a:gd name="connsiteX68" fmla="*/ 71063 w 116689"/>
                <a:gd name="connsiteY68" fmla="*/ 2703 h 228451"/>
                <a:gd name="connsiteX69" fmla="*/ 67884 w 116689"/>
                <a:gd name="connsiteY69" fmla="*/ 2703 h 228451"/>
                <a:gd name="connsiteX70" fmla="*/ 67884 w 116689"/>
                <a:gd name="connsiteY70" fmla="*/ 4133 h 228451"/>
                <a:gd name="connsiteX71" fmla="*/ 68520 w 116689"/>
                <a:gd name="connsiteY71" fmla="*/ 5087 h 228451"/>
                <a:gd name="connsiteX72" fmla="*/ 66612 w 116689"/>
                <a:gd name="connsiteY72" fmla="*/ 6677 h 228451"/>
                <a:gd name="connsiteX73" fmla="*/ 65340 w 116689"/>
                <a:gd name="connsiteY73" fmla="*/ 4133 h 228451"/>
                <a:gd name="connsiteX74" fmla="*/ 66294 w 116689"/>
                <a:gd name="connsiteY74" fmla="*/ 2703 h 228451"/>
                <a:gd name="connsiteX75" fmla="*/ 66930 w 116689"/>
                <a:gd name="connsiteY75" fmla="*/ 954 h 228451"/>
                <a:gd name="connsiteX76" fmla="*/ 64704 w 116689"/>
                <a:gd name="connsiteY76" fmla="*/ 318 h 228451"/>
                <a:gd name="connsiteX77" fmla="*/ 62637 w 116689"/>
                <a:gd name="connsiteY77" fmla="*/ 0 h 228451"/>
                <a:gd name="connsiteX78" fmla="*/ 46898 w 116689"/>
                <a:gd name="connsiteY78" fmla="*/ 4769 h 228451"/>
                <a:gd name="connsiteX79" fmla="*/ 44514 w 116689"/>
                <a:gd name="connsiteY79" fmla="*/ 6041 h 228451"/>
                <a:gd name="connsiteX80" fmla="*/ 37837 w 116689"/>
                <a:gd name="connsiteY80" fmla="*/ 11288 h 228451"/>
                <a:gd name="connsiteX81" fmla="*/ 30683 w 116689"/>
                <a:gd name="connsiteY81" fmla="*/ 13195 h 228451"/>
                <a:gd name="connsiteX82" fmla="*/ 31319 w 116689"/>
                <a:gd name="connsiteY82" fmla="*/ 14944 h 228451"/>
                <a:gd name="connsiteX83" fmla="*/ 31319 w 116689"/>
                <a:gd name="connsiteY83" fmla="*/ 16534 h 228451"/>
                <a:gd name="connsiteX84" fmla="*/ 28775 w 116689"/>
                <a:gd name="connsiteY84" fmla="*/ 18123 h 228451"/>
                <a:gd name="connsiteX85" fmla="*/ 27026 w 116689"/>
                <a:gd name="connsiteY85" fmla="*/ 19077 h 228451"/>
                <a:gd name="connsiteX86" fmla="*/ 24960 w 116689"/>
                <a:gd name="connsiteY86" fmla="*/ 23211 h 228451"/>
                <a:gd name="connsiteX87" fmla="*/ 20985 w 116689"/>
                <a:gd name="connsiteY87" fmla="*/ 26072 h 228451"/>
                <a:gd name="connsiteX88" fmla="*/ 20349 w 116689"/>
                <a:gd name="connsiteY88" fmla="*/ 26867 h 228451"/>
                <a:gd name="connsiteX89" fmla="*/ 20349 w 116689"/>
                <a:gd name="connsiteY89" fmla="*/ 27662 h 228451"/>
                <a:gd name="connsiteX90" fmla="*/ 23052 w 116689"/>
                <a:gd name="connsiteY90" fmla="*/ 28934 h 228451"/>
                <a:gd name="connsiteX91" fmla="*/ 24006 w 116689"/>
                <a:gd name="connsiteY91" fmla="*/ 30206 h 228451"/>
                <a:gd name="connsiteX92" fmla="*/ 24483 w 116689"/>
                <a:gd name="connsiteY92" fmla="*/ 31796 h 228451"/>
                <a:gd name="connsiteX93" fmla="*/ 23211 w 116689"/>
                <a:gd name="connsiteY93" fmla="*/ 37678 h 228451"/>
                <a:gd name="connsiteX94" fmla="*/ 22416 w 116689"/>
                <a:gd name="connsiteY94" fmla="*/ 42129 h 228451"/>
                <a:gd name="connsiteX95" fmla="*/ 21462 w 116689"/>
                <a:gd name="connsiteY95" fmla="*/ 48011 h 228451"/>
                <a:gd name="connsiteX96" fmla="*/ 21462 w 116689"/>
                <a:gd name="connsiteY96" fmla="*/ 50237 h 228451"/>
                <a:gd name="connsiteX97" fmla="*/ 22575 w 116689"/>
                <a:gd name="connsiteY97" fmla="*/ 52940 h 228451"/>
                <a:gd name="connsiteX98" fmla="*/ 23529 w 116689"/>
                <a:gd name="connsiteY98" fmla="*/ 55007 h 228451"/>
                <a:gd name="connsiteX99" fmla="*/ 23847 w 116689"/>
                <a:gd name="connsiteY99" fmla="*/ 57391 h 228451"/>
                <a:gd name="connsiteX100" fmla="*/ 23529 w 116689"/>
                <a:gd name="connsiteY100" fmla="*/ 63273 h 228451"/>
                <a:gd name="connsiteX101" fmla="*/ 24801 w 116689"/>
                <a:gd name="connsiteY101" fmla="*/ 66612 h 228451"/>
                <a:gd name="connsiteX102" fmla="*/ 25754 w 116689"/>
                <a:gd name="connsiteY102" fmla="*/ 69791 h 228451"/>
                <a:gd name="connsiteX103" fmla="*/ 23370 w 116689"/>
                <a:gd name="connsiteY103" fmla="*/ 73607 h 228451"/>
                <a:gd name="connsiteX104" fmla="*/ 22416 w 116689"/>
                <a:gd name="connsiteY104" fmla="*/ 76945 h 228451"/>
                <a:gd name="connsiteX105" fmla="*/ 21780 w 116689"/>
                <a:gd name="connsiteY105" fmla="*/ 81874 h 228451"/>
                <a:gd name="connsiteX106" fmla="*/ 21462 w 116689"/>
                <a:gd name="connsiteY106" fmla="*/ 84894 h 228451"/>
                <a:gd name="connsiteX107" fmla="*/ 19872 w 116689"/>
                <a:gd name="connsiteY107" fmla="*/ 87756 h 228451"/>
                <a:gd name="connsiteX108" fmla="*/ 17806 w 116689"/>
                <a:gd name="connsiteY108" fmla="*/ 90459 h 228451"/>
                <a:gd name="connsiteX109" fmla="*/ 15580 w 116689"/>
                <a:gd name="connsiteY109" fmla="*/ 92048 h 228451"/>
                <a:gd name="connsiteX110" fmla="*/ 12877 w 116689"/>
                <a:gd name="connsiteY110" fmla="*/ 93479 h 228451"/>
                <a:gd name="connsiteX111" fmla="*/ 9698 w 116689"/>
                <a:gd name="connsiteY111" fmla="*/ 95387 h 228451"/>
                <a:gd name="connsiteX112" fmla="*/ 7154 w 116689"/>
                <a:gd name="connsiteY112" fmla="*/ 100474 h 228451"/>
                <a:gd name="connsiteX113" fmla="*/ 1590 w 116689"/>
                <a:gd name="connsiteY113" fmla="*/ 104608 h 228451"/>
                <a:gd name="connsiteX114" fmla="*/ 477 w 116689"/>
                <a:gd name="connsiteY114" fmla="*/ 106038 h 228451"/>
                <a:gd name="connsiteX115" fmla="*/ 0 w 116689"/>
                <a:gd name="connsiteY115" fmla="*/ 109377 h 228451"/>
                <a:gd name="connsiteX116" fmla="*/ 0 w 116689"/>
                <a:gd name="connsiteY116" fmla="*/ 113987 h 228451"/>
                <a:gd name="connsiteX117" fmla="*/ 1113 w 116689"/>
                <a:gd name="connsiteY117" fmla="*/ 117644 h 228451"/>
                <a:gd name="connsiteX118" fmla="*/ 3815 w 116689"/>
                <a:gd name="connsiteY118" fmla="*/ 123049 h 228451"/>
                <a:gd name="connsiteX119" fmla="*/ 6200 w 116689"/>
                <a:gd name="connsiteY119" fmla="*/ 129090 h 228451"/>
                <a:gd name="connsiteX120" fmla="*/ 6836 w 116689"/>
                <a:gd name="connsiteY120" fmla="*/ 132111 h 228451"/>
                <a:gd name="connsiteX121" fmla="*/ 7790 w 116689"/>
                <a:gd name="connsiteY121" fmla="*/ 133224 h 228451"/>
                <a:gd name="connsiteX122" fmla="*/ 11128 w 116689"/>
                <a:gd name="connsiteY122" fmla="*/ 135131 h 228451"/>
                <a:gd name="connsiteX123" fmla="*/ 16852 w 116689"/>
                <a:gd name="connsiteY123" fmla="*/ 137834 h 228451"/>
                <a:gd name="connsiteX124" fmla="*/ 17964 w 116689"/>
                <a:gd name="connsiteY124" fmla="*/ 138947 h 228451"/>
                <a:gd name="connsiteX125" fmla="*/ 20826 w 116689"/>
                <a:gd name="connsiteY125" fmla="*/ 143080 h 228451"/>
                <a:gd name="connsiteX126" fmla="*/ 23529 w 116689"/>
                <a:gd name="connsiteY126" fmla="*/ 150393 h 228451"/>
                <a:gd name="connsiteX127" fmla="*/ 24324 w 116689"/>
                <a:gd name="connsiteY127" fmla="*/ 155322 h 228451"/>
                <a:gd name="connsiteX128" fmla="*/ 29570 w 116689"/>
                <a:gd name="connsiteY128" fmla="*/ 159137 h 228451"/>
                <a:gd name="connsiteX129" fmla="*/ 34339 w 116689"/>
                <a:gd name="connsiteY129" fmla="*/ 162635 h 228451"/>
                <a:gd name="connsiteX130" fmla="*/ 38950 w 116689"/>
                <a:gd name="connsiteY130" fmla="*/ 165814 h 228451"/>
                <a:gd name="connsiteX131" fmla="*/ 44037 w 116689"/>
                <a:gd name="connsiteY131" fmla="*/ 169153 h 228451"/>
                <a:gd name="connsiteX132" fmla="*/ 44832 w 116689"/>
                <a:gd name="connsiteY132" fmla="*/ 170266 h 228451"/>
                <a:gd name="connsiteX133" fmla="*/ 46581 w 116689"/>
                <a:gd name="connsiteY133" fmla="*/ 177420 h 228451"/>
                <a:gd name="connsiteX134" fmla="*/ 48170 w 116689"/>
                <a:gd name="connsiteY134" fmla="*/ 184574 h 228451"/>
                <a:gd name="connsiteX135" fmla="*/ 50078 w 116689"/>
                <a:gd name="connsiteY135" fmla="*/ 192364 h 228451"/>
                <a:gd name="connsiteX136" fmla="*/ 51986 w 116689"/>
                <a:gd name="connsiteY136" fmla="*/ 200153 h 228451"/>
                <a:gd name="connsiteX137" fmla="*/ 54212 w 116689"/>
                <a:gd name="connsiteY137" fmla="*/ 209374 h 228451"/>
                <a:gd name="connsiteX138" fmla="*/ 55483 w 116689"/>
                <a:gd name="connsiteY138" fmla="*/ 214620 h 228451"/>
                <a:gd name="connsiteX139" fmla="*/ 56914 w 116689"/>
                <a:gd name="connsiteY139" fmla="*/ 220980 h 228451"/>
                <a:gd name="connsiteX140" fmla="*/ 58663 w 116689"/>
                <a:gd name="connsiteY140" fmla="*/ 228451 h 228451"/>
                <a:gd name="connsiteX141" fmla="*/ 62160 w 116689"/>
                <a:gd name="connsiteY141" fmla="*/ 226862 h 228451"/>
                <a:gd name="connsiteX142" fmla="*/ 67089 w 116689"/>
                <a:gd name="connsiteY142" fmla="*/ 224954 h 228451"/>
                <a:gd name="connsiteX143" fmla="*/ 69632 w 116689"/>
                <a:gd name="connsiteY143" fmla="*/ 223523 h 228451"/>
                <a:gd name="connsiteX144" fmla="*/ 70745 w 116689"/>
                <a:gd name="connsiteY144" fmla="*/ 222251 h 228451"/>
                <a:gd name="connsiteX145" fmla="*/ 74402 w 116689"/>
                <a:gd name="connsiteY145" fmla="*/ 217323 h 228451"/>
                <a:gd name="connsiteX146" fmla="*/ 76310 w 116689"/>
                <a:gd name="connsiteY146" fmla="*/ 214620 h 228451"/>
                <a:gd name="connsiteX147" fmla="*/ 78853 w 116689"/>
                <a:gd name="connsiteY147" fmla="*/ 210964 h 228451"/>
                <a:gd name="connsiteX148" fmla="*/ 79966 w 116689"/>
                <a:gd name="connsiteY148" fmla="*/ 208420 h 228451"/>
                <a:gd name="connsiteX149" fmla="*/ 79966 w 116689"/>
                <a:gd name="connsiteY149" fmla="*/ 206036 h 228451"/>
                <a:gd name="connsiteX150" fmla="*/ 79648 w 116689"/>
                <a:gd name="connsiteY150" fmla="*/ 203174 h 228451"/>
                <a:gd name="connsiteX151" fmla="*/ 77581 w 116689"/>
                <a:gd name="connsiteY151" fmla="*/ 196338 h 228451"/>
                <a:gd name="connsiteX152" fmla="*/ 75992 w 116689"/>
                <a:gd name="connsiteY152" fmla="*/ 189661 h 228451"/>
                <a:gd name="connsiteX153" fmla="*/ 77263 w 116689"/>
                <a:gd name="connsiteY153" fmla="*/ 187117 h 228451"/>
                <a:gd name="connsiteX154" fmla="*/ 78376 w 116689"/>
                <a:gd name="connsiteY154" fmla="*/ 185845 h 228451"/>
                <a:gd name="connsiteX155" fmla="*/ 80602 w 116689"/>
                <a:gd name="connsiteY155" fmla="*/ 182666 h 228451"/>
                <a:gd name="connsiteX156" fmla="*/ 81556 w 116689"/>
                <a:gd name="connsiteY156" fmla="*/ 182030 h 228451"/>
                <a:gd name="connsiteX157" fmla="*/ 86484 w 116689"/>
                <a:gd name="connsiteY157" fmla="*/ 181076 h 228451"/>
                <a:gd name="connsiteX158" fmla="*/ 88392 w 116689"/>
                <a:gd name="connsiteY158" fmla="*/ 179009 h 228451"/>
                <a:gd name="connsiteX159" fmla="*/ 89823 w 116689"/>
                <a:gd name="connsiteY159" fmla="*/ 176307 h 228451"/>
                <a:gd name="connsiteX160" fmla="*/ 90141 w 116689"/>
                <a:gd name="connsiteY160" fmla="*/ 174876 h 228451"/>
                <a:gd name="connsiteX161" fmla="*/ 92207 w 116689"/>
                <a:gd name="connsiteY161" fmla="*/ 173445 h 228451"/>
                <a:gd name="connsiteX162" fmla="*/ 94751 w 116689"/>
                <a:gd name="connsiteY162" fmla="*/ 172014 h 228451"/>
                <a:gd name="connsiteX163" fmla="*/ 96341 w 116689"/>
                <a:gd name="connsiteY163" fmla="*/ 170107 h 228451"/>
                <a:gd name="connsiteX164" fmla="*/ 101428 w 116689"/>
                <a:gd name="connsiteY164" fmla="*/ 167245 h 228451"/>
                <a:gd name="connsiteX165" fmla="*/ 106038 w 116689"/>
                <a:gd name="connsiteY165" fmla="*/ 164542 h 228451"/>
                <a:gd name="connsiteX166" fmla="*/ 111444 w 116689"/>
                <a:gd name="connsiteY166" fmla="*/ 161681 h 228451"/>
                <a:gd name="connsiteX167" fmla="*/ 115736 w 116689"/>
                <a:gd name="connsiteY167" fmla="*/ 159455 h 228451"/>
                <a:gd name="connsiteX168" fmla="*/ 116690 w 116689"/>
                <a:gd name="connsiteY168" fmla="*/ 157547 h 228451"/>
                <a:gd name="connsiteX169" fmla="*/ 116690 w 116689"/>
                <a:gd name="connsiteY169" fmla="*/ 155957 h 228451"/>
                <a:gd name="connsiteX170" fmla="*/ 97613 w 116689"/>
                <a:gd name="connsiteY170" fmla="*/ 111762 h 228451"/>
                <a:gd name="connsiteX171" fmla="*/ 92525 w 116689"/>
                <a:gd name="connsiteY171" fmla="*/ 111762 h 228451"/>
                <a:gd name="connsiteX172" fmla="*/ 92207 w 116689"/>
                <a:gd name="connsiteY172" fmla="*/ 113033 h 228451"/>
                <a:gd name="connsiteX173" fmla="*/ 91889 w 116689"/>
                <a:gd name="connsiteY173" fmla="*/ 116849 h 228451"/>
                <a:gd name="connsiteX174" fmla="*/ 92843 w 116689"/>
                <a:gd name="connsiteY174" fmla="*/ 117485 h 228451"/>
                <a:gd name="connsiteX175" fmla="*/ 93638 w 116689"/>
                <a:gd name="connsiteY175" fmla="*/ 117485 h 228451"/>
                <a:gd name="connsiteX176" fmla="*/ 95705 w 116689"/>
                <a:gd name="connsiteY176" fmla="*/ 118439 h 228451"/>
                <a:gd name="connsiteX177" fmla="*/ 96500 w 116689"/>
                <a:gd name="connsiteY177" fmla="*/ 118439 h 228451"/>
                <a:gd name="connsiteX178" fmla="*/ 97931 w 116689"/>
                <a:gd name="connsiteY178" fmla="*/ 117485 h 228451"/>
                <a:gd name="connsiteX179" fmla="*/ 98725 w 116689"/>
                <a:gd name="connsiteY179" fmla="*/ 117485 h 228451"/>
                <a:gd name="connsiteX180" fmla="*/ 99679 w 116689"/>
                <a:gd name="connsiteY180" fmla="*/ 116531 h 228451"/>
                <a:gd name="connsiteX181" fmla="*/ 100951 w 116689"/>
                <a:gd name="connsiteY181" fmla="*/ 115259 h 228451"/>
                <a:gd name="connsiteX182" fmla="*/ 100951 w 116689"/>
                <a:gd name="connsiteY182" fmla="*/ 114623 h 228451"/>
                <a:gd name="connsiteX183" fmla="*/ 100315 w 116689"/>
                <a:gd name="connsiteY183" fmla="*/ 113987 h 228451"/>
                <a:gd name="connsiteX184" fmla="*/ 97613 w 116689"/>
                <a:gd name="connsiteY184" fmla="*/ 111762 h 228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116689" h="228451">
                  <a:moveTo>
                    <a:pt x="107946" y="83940"/>
                  </a:moveTo>
                  <a:lnTo>
                    <a:pt x="107946" y="82351"/>
                  </a:lnTo>
                  <a:cubicBezTo>
                    <a:pt x="107946" y="82351"/>
                    <a:pt x="107310" y="81715"/>
                    <a:pt x="107310" y="81715"/>
                  </a:cubicBezTo>
                  <a:lnTo>
                    <a:pt x="104449" y="84100"/>
                  </a:lnTo>
                  <a:lnTo>
                    <a:pt x="103654" y="86166"/>
                  </a:lnTo>
                  <a:lnTo>
                    <a:pt x="108105" y="83782"/>
                  </a:lnTo>
                  <a:close/>
                  <a:moveTo>
                    <a:pt x="115259" y="155481"/>
                  </a:moveTo>
                  <a:lnTo>
                    <a:pt x="113033" y="151665"/>
                  </a:lnTo>
                  <a:lnTo>
                    <a:pt x="113033" y="143557"/>
                  </a:lnTo>
                  <a:cubicBezTo>
                    <a:pt x="113033" y="143557"/>
                    <a:pt x="113351" y="141332"/>
                    <a:pt x="113351" y="141332"/>
                  </a:cubicBezTo>
                  <a:lnTo>
                    <a:pt x="114305" y="135290"/>
                  </a:lnTo>
                  <a:lnTo>
                    <a:pt x="114305" y="134496"/>
                  </a:lnTo>
                  <a:cubicBezTo>
                    <a:pt x="114305" y="134496"/>
                    <a:pt x="111444" y="133065"/>
                    <a:pt x="111444" y="133065"/>
                  </a:cubicBezTo>
                  <a:lnTo>
                    <a:pt x="109695" y="133542"/>
                  </a:lnTo>
                  <a:lnTo>
                    <a:pt x="106674" y="132747"/>
                  </a:lnTo>
                  <a:lnTo>
                    <a:pt x="105720" y="132270"/>
                  </a:lnTo>
                  <a:lnTo>
                    <a:pt x="106515" y="131475"/>
                  </a:lnTo>
                  <a:lnTo>
                    <a:pt x="107628" y="130998"/>
                  </a:lnTo>
                  <a:lnTo>
                    <a:pt x="107310" y="130203"/>
                  </a:lnTo>
                  <a:lnTo>
                    <a:pt x="104290" y="128295"/>
                  </a:lnTo>
                  <a:lnTo>
                    <a:pt x="102382" y="122095"/>
                  </a:lnTo>
                  <a:lnTo>
                    <a:pt x="98725" y="120029"/>
                  </a:lnTo>
                  <a:lnTo>
                    <a:pt x="96977" y="123049"/>
                  </a:lnTo>
                  <a:lnTo>
                    <a:pt x="94910" y="123526"/>
                  </a:lnTo>
                  <a:lnTo>
                    <a:pt x="91889" y="123526"/>
                  </a:lnTo>
                  <a:cubicBezTo>
                    <a:pt x="91889" y="123526"/>
                    <a:pt x="91412" y="120664"/>
                    <a:pt x="91412" y="120664"/>
                  </a:cubicBezTo>
                  <a:lnTo>
                    <a:pt x="91730" y="118121"/>
                  </a:lnTo>
                  <a:lnTo>
                    <a:pt x="84258" y="118916"/>
                  </a:lnTo>
                  <a:lnTo>
                    <a:pt x="79966" y="116849"/>
                  </a:lnTo>
                  <a:lnTo>
                    <a:pt x="75833" y="112875"/>
                  </a:lnTo>
                  <a:lnTo>
                    <a:pt x="72653" y="106197"/>
                  </a:lnTo>
                  <a:lnTo>
                    <a:pt x="72335" y="103495"/>
                  </a:lnTo>
                  <a:lnTo>
                    <a:pt x="72971" y="101269"/>
                  </a:lnTo>
                  <a:lnTo>
                    <a:pt x="74561" y="99043"/>
                  </a:lnTo>
                  <a:lnTo>
                    <a:pt x="76945" y="96977"/>
                  </a:lnTo>
                  <a:lnTo>
                    <a:pt x="86484" y="90617"/>
                  </a:lnTo>
                  <a:lnTo>
                    <a:pt x="90935" y="86325"/>
                  </a:lnTo>
                  <a:lnTo>
                    <a:pt x="96023" y="79648"/>
                  </a:lnTo>
                  <a:lnTo>
                    <a:pt x="98566" y="74879"/>
                  </a:lnTo>
                  <a:lnTo>
                    <a:pt x="103336" y="68202"/>
                  </a:lnTo>
                  <a:lnTo>
                    <a:pt x="101110" y="65181"/>
                  </a:lnTo>
                  <a:lnTo>
                    <a:pt x="100792" y="61366"/>
                  </a:lnTo>
                  <a:lnTo>
                    <a:pt x="99838" y="58186"/>
                  </a:lnTo>
                  <a:lnTo>
                    <a:pt x="99838" y="55483"/>
                  </a:lnTo>
                  <a:cubicBezTo>
                    <a:pt x="99838" y="55483"/>
                    <a:pt x="93638" y="51032"/>
                    <a:pt x="93638" y="51032"/>
                  </a:cubicBezTo>
                  <a:lnTo>
                    <a:pt x="90935" y="50078"/>
                  </a:lnTo>
                  <a:lnTo>
                    <a:pt x="88074" y="47217"/>
                  </a:lnTo>
                  <a:lnTo>
                    <a:pt x="85689" y="42447"/>
                  </a:lnTo>
                  <a:lnTo>
                    <a:pt x="84894" y="37837"/>
                  </a:lnTo>
                  <a:lnTo>
                    <a:pt x="85212" y="35293"/>
                  </a:lnTo>
                  <a:lnTo>
                    <a:pt x="86325" y="33067"/>
                  </a:lnTo>
                  <a:lnTo>
                    <a:pt x="89664" y="29888"/>
                  </a:lnTo>
                  <a:lnTo>
                    <a:pt x="94115" y="27503"/>
                  </a:lnTo>
                  <a:lnTo>
                    <a:pt x="99043" y="19236"/>
                  </a:lnTo>
                  <a:lnTo>
                    <a:pt x="101587" y="16057"/>
                  </a:lnTo>
                  <a:lnTo>
                    <a:pt x="103654" y="14944"/>
                  </a:lnTo>
                  <a:lnTo>
                    <a:pt x="102223" y="11923"/>
                  </a:lnTo>
                  <a:lnTo>
                    <a:pt x="101587" y="8426"/>
                  </a:lnTo>
                  <a:lnTo>
                    <a:pt x="98566" y="8903"/>
                  </a:lnTo>
                  <a:lnTo>
                    <a:pt x="93320" y="13195"/>
                  </a:lnTo>
                  <a:lnTo>
                    <a:pt x="87756" y="14944"/>
                  </a:lnTo>
                  <a:lnTo>
                    <a:pt x="86166" y="17805"/>
                  </a:lnTo>
                  <a:lnTo>
                    <a:pt x="83146" y="19713"/>
                  </a:lnTo>
                  <a:lnTo>
                    <a:pt x="79807" y="18123"/>
                  </a:lnTo>
                  <a:lnTo>
                    <a:pt x="80920" y="15421"/>
                  </a:lnTo>
                  <a:lnTo>
                    <a:pt x="76786" y="9857"/>
                  </a:lnTo>
                  <a:lnTo>
                    <a:pt x="76786" y="4133"/>
                  </a:lnTo>
                  <a:cubicBezTo>
                    <a:pt x="76786" y="4133"/>
                    <a:pt x="73925" y="2703"/>
                    <a:pt x="73925" y="2703"/>
                  </a:cubicBezTo>
                  <a:lnTo>
                    <a:pt x="71063" y="2703"/>
                  </a:lnTo>
                  <a:cubicBezTo>
                    <a:pt x="71063" y="2703"/>
                    <a:pt x="67884" y="2703"/>
                    <a:pt x="67884" y="2703"/>
                  </a:cubicBezTo>
                  <a:lnTo>
                    <a:pt x="67884" y="4133"/>
                  </a:lnTo>
                  <a:cubicBezTo>
                    <a:pt x="67884" y="4133"/>
                    <a:pt x="68520" y="5087"/>
                    <a:pt x="68520" y="5087"/>
                  </a:cubicBezTo>
                  <a:lnTo>
                    <a:pt x="66612" y="6677"/>
                  </a:lnTo>
                  <a:lnTo>
                    <a:pt x="65340" y="4133"/>
                  </a:lnTo>
                  <a:lnTo>
                    <a:pt x="66294" y="2703"/>
                  </a:lnTo>
                  <a:lnTo>
                    <a:pt x="66930" y="954"/>
                  </a:lnTo>
                  <a:lnTo>
                    <a:pt x="64704" y="318"/>
                  </a:lnTo>
                  <a:lnTo>
                    <a:pt x="62637" y="0"/>
                  </a:lnTo>
                  <a:lnTo>
                    <a:pt x="46898" y="4769"/>
                  </a:lnTo>
                  <a:lnTo>
                    <a:pt x="44514" y="6041"/>
                  </a:lnTo>
                  <a:lnTo>
                    <a:pt x="37837" y="11288"/>
                  </a:lnTo>
                  <a:lnTo>
                    <a:pt x="30683" y="13195"/>
                  </a:lnTo>
                  <a:lnTo>
                    <a:pt x="31319" y="14944"/>
                  </a:lnTo>
                  <a:lnTo>
                    <a:pt x="31319" y="16534"/>
                  </a:lnTo>
                  <a:cubicBezTo>
                    <a:pt x="31319" y="16534"/>
                    <a:pt x="28775" y="18123"/>
                    <a:pt x="28775" y="18123"/>
                  </a:cubicBezTo>
                  <a:lnTo>
                    <a:pt x="27026" y="19077"/>
                  </a:lnTo>
                  <a:lnTo>
                    <a:pt x="24960" y="23211"/>
                  </a:lnTo>
                  <a:lnTo>
                    <a:pt x="20985" y="26072"/>
                  </a:lnTo>
                  <a:lnTo>
                    <a:pt x="20349" y="26867"/>
                  </a:lnTo>
                  <a:lnTo>
                    <a:pt x="20349" y="27662"/>
                  </a:lnTo>
                  <a:cubicBezTo>
                    <a:pt x="20349" y="27662"/>
                    <a:pt x="23052" y="28934"/>
                    <a:pt x="23052" y="28934"/>
                  </a:cubicBezTo>
                  <a:lnTo>
                    <a:pt x="24006" y="30206"/>
                  </a:lnTo>
                  <a:lnTo>
                    <a:pt x="24483" y="31796"/>
                  </a:lnTo>
                  <a:lnTo>
                    <a:pt x="23211" y="37678"/>
                  </a:lnTo>
                  <a:lnTo>
                    <a:pt x="22416" y="42129"/>
                  </a:lnTo>
                  <a:lnTo>
                    <a:pt x="21462" y="48011"/>
                  </a:lnTo>
                  <a:lnTo>
                    <a:pt x="21462" y="50237"/>
                  </a:lnTo>
                  <a:cubicBezTo>
                    <a:pt x="21462" y="50237"/>
                    <a:pt x="22575" y="52940"/>
                    <a:pt x="22575" y="52940"/>
                  </a:cubicBezTo>
                  <a:lnTo>
                    <a:pt x="23529" y="55007"/>
                  </a:lnTo>
                  <a:lnTo>
                    <a:pt x="23847" y="57391"/>
                  </a:lnTo>
                  <a:lnTo>
                    <a:pt x="23529" y="63273"/>
                  </a:lnTo>
                  <a:lnTo>
                    <a:pt x="24801" y="66612"/>
                  </a:lnTo>
                  <a:lnTo>
                    <a:pt x="25754" y="69791"/>
                  </a:lnTo>
                  <a:lnTo>
                    <a:pt x="23370" y="73607"/>
                  </a:lnTo>
                  <a:lnTo>
                    <a:pt x="22416" y="76945"/>
                  </a:lnTo>
                  <a:lnTo>
                    <a:pt x="21780" y="81874"/>
                  </a:lnTo>
                  <a:lnTo>
                    <a:pt x="21462" y="84894"/>
                  </a:lnTo>
                  <a:lnTo>
                    <a:pt x="19872" y="87756"/>
                  </a:lnTo>
                  <a:lnTo>
                    <a:pt x="17806" y="90459"/>
                  </a:lnTo>
                  <a:lnTo>
                    <a:pt x="15580" y="92048"/>
                  </a:lnTo>
                  <a:lnTo>
                    <a:pt x="12877" y="93479"/>
                  </a:lnTo>
                  <a:lnTo>
                    <a:pt x="9698" y="95387"/>
                  </a:lnTo>
                  <a:lnTo>
                    <a:pt x="7154" y="100474"/>
                  </a:lnTo>
                  <a:lnTo>
                    <a:pt x="1590" y="104608"/>
                  </a:lnTo>
                  <a:lnTo>
                    <a:pt x="477" y="106038"/>
                  </a:lnTo>
                  <a:lnTo>
                    <a:pt x="0" y="109377"/>
                  </a:lnTo>
                  <a:lnTo>
                    <a:pt x="0" y="113987"/>
                  </a:lnTo>
                  <a:cubicBezTo>
                    <a:pt x="0" y="113987"/>
                    <a:pt x="1113" y="117644"/>
                    <a:pt x="1113" y="117644"/>
                  </a:cubicBezTo>
                  <a:lnTo>
                    <a:pt x="3815" y="123049"/>
                  </a:lnTo>
                  <a:lnTo>
                    <a:pt x="6200" y="129090"/>
                  </a:lnTo>
                  <a:lnTo>
                    <a:pt x="6836" y="132111"/>
                  </a:lnTo>
                  <a:lnTo>
                    <a:pt x="7790" y="133224"/>
                  </a:lnTo>
                  <a:lnTo>
                    <a:pt x="11128" y="135131"/>
                  </a:lnTo>
                  <a:lnTo>
                    <a:pt x="16852" y="137834"/>
                  </a:lnTo>
                  <a:lnTo>
                    <a:pt x="17964" y="138947"/>
                  </a:lnTo>
                  <a:lnTo>
                    <a:pt x="20826" y="143080"/>
                  </a:lnTo>
                  <a:lnTo>
                    <a:pt x="23529" y="150393"/>
                  </a:lnTo>
                  <a:lnTo>
                    <a:pt x="24324" y="155322"/>
                  </a:lnTo>
                  <a:lnTo>
                    <a:pt x="29570" y="159137"/>
                  </a:lnTo>
                  <a:lnTo>
                    <a:pt x="34339" y="162635"/>
                  </a:lnTo>
                  <a:lnTo>
                    <a:pt x="38950" y="165814"/>
                  </a:lnTo>
                  <a:lnTo>
                    <a:pt x="44037" y="169153"/>
                  </a:lnTo>
                  <a:lnTo>
                    <a:pt x="44832" y="170266"/>
                  </a:lnTo>
                  <a:lnTo>
                    <a:pt x="46581" y="177420"/>
                  </a:lnTo>
                  <a:lnTo>
                    <a:pt x="48170" y="184574"/>
                  </a:lnTo>
                  <a:lnTo>
                    <a:pt x="50078" y="192364"/>
                  </a:lnTo>
                  <a:lnTo>
                    <a:pt x="51986" y="200153"/>
                  </a:lnTo>
                  <a:lnTo>
                    <a:pt x="54212" y="209374"/>
                  </a:lnTo>
                  <a:lnTo>
                    <a:pt x="55483" y="214620"/>
                  </a:lnTo>
                  <a:lnTo>
                    <a:pt x="56914" y="220980"/>
                  </a:lnTo>
                  <a:lnTo>
                    <a:pt x="58663" y="228451"/>
                  </a:lnTo>
                  <a:lnTo>
                    <a:pt x="62160" y="226862"/>
                  </a:lnTo>
                  <a:lnTo>
                    <a:pt x="67089" y="224954"/>
                  </a:lnTo>
                  <a:lnTo>
                    <a:pt x="69632" y="223523"/>
                  </a:lnTo>
                  <a:lnTo>
                    <a:pt x="70745" y="222251"/>
                  </a:lnTo>
                  <a:lnTo>
                    <a:pt x="74402" y="217323"/>
                  </a:lnTo>
                  <a:lnTo>
                    <a:pt x="76310" y="214620"/>
                  </a:lnTo>
                  <a:lnTo>
                    <a:pt x="78853" y="210964"/>
                  </a:lnTo>
                  <a:lnTo>
                    <a:pt x="79966" y="208420"/>
                  </a:lnTo>
                  <a:lnTo>
                    <a:pt x="79966" y="206036"/>
                  </a:lnTo>
                  <a:cubicBezTo>
                    <a:pt x="79966" y="206036"/>
                    <a:pt x="79648" y="203174"/>
                    <a:pt x="79648" y="203174"/>
                  </a:cubicBezTo>
                  <a:lnTo>
                    <a:pt x="77581" y="196338"/>
                  </a:lnTo>
                  <a:lnTo>
                    <a:pt x="75992" y="189661"/>
                  </a:lnTo>
                  <a:lnTo>
                    <a:pt x="77263" y="187117"/>
                  </a:lnTo>
                  <a:lnTo>
                    <a:pt x="78376" y="185845"/>
                  </a:lnTo>
                  <a:lnTo>
                    <a:pt x="80602" y="182666"/>
                  </a:lnTo>
                  <a:lnTo>
                    <a:pt x="81556" y="182030"/>
                  </a:lnTo>
                  <a:lnTo>
                    <a:pt x="86484" y="181076"/>
                  </a:lnTo>
                  <a:lnTo>
                    <a:pt x="88392" y="179009"/>
                  </a:lnTo>
                  <a:lnTo>
                    <a:pt x="89823" y="176307"/>
                  </a:lnTo>
                  <a:lnTo>
                    <a:pt x="90141" y="174876"/>
                  </a:lnTo>
                  <a:lnTo>
                    <a:pt x="92207" y="173445"/>
                  </a:lnTo>
                  <a:lnTo>
                    <a:pt x="94751" y="172014"/>
                  </a:lnTo>
                  <a:lnTo>
                    <a:pt x="96341" y="170107"/>
                  </a:lnTo>
                  <a:lnTo>
                    <a:pt x="101428" y="167245"/>
                  </a:lnTo>
                  <a:lnTo>
                    <a:pt x="106038" y="164542"/>
                  </a:lnTo>
                  <a:lnTo>
                    <a:pt x="111444" y="161681"/>
                  </a:lnTo>
                  <a:lnTo>
                    <a:pt x="115736" y="159455"/>
                  </a:lnTo>
                  <a:lnTo>
                    <a:pt x="116690" y="157547"/>
                  </a:lnTo>
                  <a:lnTo>
                    <a:pt x="116690" y="155957"/>
                  </a:lnTo>
                  <a:close/>
                  <a:moveTo>
                    <a:pt x="97613" y="111762"/>
                  </a:moveTo>
                  <a:lnTo>
                    <a:pt x="92525" y="111762"/>
                  </a:lnTo>
                  <a:cubicBezTo>
                    <a:pt x="92525" y="111762"/>
                    <a:pt x="92207" y="113033"/>
                    <a:pt x="92207" y="113033"/>
                  </a:cubicBezTo>
                  <a:lnTo>
                    <a:pt x="91889" y="116849"/>
                  </a:lnTo>
                  <a:lnTo>
                    <a:pt x="92843" y="117485"/>
                  </a:lnTo>
                  <a:lnTo>
                    <a:pt x="93638" y="117485"/>
                  </a:lnTo>
                  <a:cubicBezTo>
                    <a:pt x="93638" y="117485"/>
                    <a:pt x="95705" y="118439"/>
                    <a:pt x="95705" y="118439"/>
                  </a:cubicBezTo>
                  <a:lnTo>
                    <a:pt x="96500" y="118439"/>
                  </a:lnTo>
                  <a:cubicBezTo>
                    <a:pt x="96500" y="118439"/>
                    <a:pt x="97931" y="117485"/>
                    <a:pt x="97931" y="117485"/>
                  </a:cubicBezTo>
                  <a:lnTo>
                    <a:pt x="98725" y="117485"/>
                  </a:lnTo>
                  <a:cubicBezTo>
                    <a:pt x="98725" y="117485"/>
                    <a:pt x="99679" y="116531"/>
                    <a:pt x="99679" y="116531"/>
                  </a:cubicBezTo>
                  <a:lnTo>
                    <a:pt x="100951" y="115259"/>
                  </a:lnTo>
                  <a:lnTo>
                    <a:pt x="100951" y="114623"/>
                  </a:lnTo>
                  <a:cubicBezTo>
                    <a:pt x="100951" y="114623"/>
                    <a:pt x="100315" y="113987"/>
                    <a:pt x="100315" y="113987"/>
                  </a:cubicBezTo>
                  <a:lnTo>
                    <a:pt x="97613" y="11176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8" name="Freeform: Shape 5127">
              <a:extLst>
                <a:ext uri="{FF2B5EF4-FFF2-40B4-BE49-F238E27FC236}">
                  <a16:creationId xmlns:a16="http://schemas.microsoft.com/office/drawing/2014/main" id="{26CD48EE-C4D5-4646-8ACC-C487B00E5437}"/>
                </a:ext>
              </a:extLst>
            </p:cNvPr>
            <p:cNvSpPr/>
            <p:nvPr/>
          </p:nvSpPr>
          <p:spPr>
            <a:xfrm>
              <a:off x="2698161" y="2627748"/>
              <a:ext cx="407142" cy="254842"/>
            </a:xfrm>
            <a:custGeom>
              <a:avLst/>
              <a:gdLst>
                <a:gd name="connsiteX0" fmla="*/ 18441 w 407142"/>
                <a:gd name="connsiteY0" fmla="*/ 126070 h 254842"/>
                <a:gd name="connsiteX1" fmla="*/ 17329 w 407142"/>
                <a:gd name="connsiteY1" fmla="*/ 126070 h 254842"/>
                <a:gd name="connsiteX2" fmla="*/ 16375 w 407142"/>
                <a:gd name="connsiteY2" fmla="*/ 127501 h 254842"/>
                <a:gd name="connsiteX3" fmla="*/ 17170 w 407142"/>
                <a:gd name="connsiteY3" fmla="*/ 132747 h 254842"/>
                <a:gd name="connsiteX4" fmla="*/ 18759 w 407142"/>
                <a:gd name="connsiteY4" fmla="*/ 137516 h 254842"/>
                <a:gd name="connsiteX5" fmla="*/ 19077 w 407142"/>
                <a:gd name="connsiteY5" fmla="*/ 135926 h 254842"/>
                <a:gd name="connsiteX6" fmla="*/ 17487 w 407142"/>
                <a:gd name="connsiteY6" fmla="*/ 128137 h 254842"/>
                <a:gd name="connsiteX7" fmla="*/ 18600 w 407142"/>
                <a:gd name="connsiteY7" fmla="*/ 126229 h 254842"/>
                <a:gd name="connsiteX8" fmla="*/ 404122 w 407142"/>
                <a:gd name="connsiteY8" fmla="*/ 169630 h 254842"/>
                <a:gd name="connsiteX9" fmla="*/ 407143 w 407142"/>
                <a:gd name="connsiteY9" fmla="*/ 164860 h 254842"/>
                <a:gd name="connsiteX10" fmla="*/ 407143 w 407142"/>
                <a:gd name="connsiteY10" fmla="*/ 163907 h 254842"/>
                <a:gd name="connsiteX11" fmla="*/ 406507 w 407142"/>
                <a:gd name="connsiteY11" fmla="*/ 162953 h 254842"/>
                <a:gd name="connsiteX12" fmla="*/ 405553 w 407142"/>
                <a:gd name="connsiteY12" fmla="*/ 162158 h 254842"/>
                <a:gd name="connsiteX13" fmla="*/ 400307 w 407142"/>
                <a:gd name="connsiteY13" fmla="*/ 160886 h 254842"/>
                <a:gd name="connsiteX14" fmla="*/ 398717 w 407142"/>
                <a:gd name="connsiteY14" fmla="*/ 160250 h 254842"/>
                <a:gd name="connsiteX15" fmla="*/ 396650 w 407142"/>
                <a:gd name="connsiteY15" fmla="*/ 158660 h 254842"/>
                <a:gd name="connsiteX16" fmla="*/ 394107 w 407142"/>
                <a:gd name="connsiteY16" fmla="*/ 157070 h 254842"/>
                <a:gd name="connsiteX17" fmla="*/ 391881 w 407142"/>
                <a:gd name="connsiteY17" fmla="*/ 155958 h 254842"/>
                <a:gd name="connsiteX18" fmla="*/ 388383 w 407142"/>
                <a:gd name="connsiteY18" fmla="*/ 154527 h 254842"/>
                <a:gd name="connsiteX19" fmla="*/ 385045 w 407142"/>
                <a:gd name="connsiteY19" fmla="*/ 153732 h 254842"/>
                <a:gd name="connsiteX20" fmla="*/ 383137 w 407142"/>
                <a:gd name="connsiteY20" fmla="*/ 154368 h 254842"/>
                <a:gd name="connsiteX21" fmla="*/ 381388 w 407142"/>
                <a:gd name="connsiteY21" fmla="*/ 155163 h 254842"/>
                <a:gd name="connsiteX22" fmla="*/ 379799 w 407142"/>
                <a:gd name="connsiteY22" fmla="*/ 155163 h 254842"/>
                <a:gd name="connsiteX23" fmla="*/ 378209 w 407142"/>
                <a:gd name="connsiteY23" fmla="*/ 154686 h 254842"/>
                <a:gd name="connsiteX24" fmla="*/ 372009 w 407142"/>
                <a:gd name="connsiteY24" fmla="*/ 151029 h 254842"/>
                <a:gd name="connsiteX25" fmla="*/ 362788 w 407142"/>
                <a:gd name="connsiteY25" fmla="*/ 144670 h 254842"/>
                <a:gd name="connsiteX26" fmla="*/ 355475 w 407142"/>
                <a:gd name="connsiteY26" fmla="*/ 140219 h 254842"/>
                <a:gd name="connsiteX27" fmla="*/ 350865 w 407142"/>
                <a:gd name="connsiteY27" fmla="*/ 138152 h 254842"/>
                <a:gd name="connsiteX28" fmla="*/ 349752 w 407142"/>
                <a:gd name="connsiteY28" fmla="*/ 137516 h 254842"/>
                <a:gd name="connsiteX29" fmla="*/ 347208 w 407142"/>
                <a:gd name="connsiteY29" fmla="*/ 135449 h 254842"/>
                <a:gd name="connsiteX30" fmla="*/ 340849 w 407142"/>
                <a:gd name="connsiteY30" fmla="*/ 130044 h 254842"/>
                <a:gd name="connsiteX31" fmla="*/ 336557 w 407142"/>
                <a:gd name="connsiteY31" fmla="*/ 130839 h 254842"/>
                <a:gd name="connsiteX32" fmla="*/ 330515 w 407142"/>
                <a:gd name="connsiteY32" fmla="*/ 127342 h 254842"/>
                <a:gd name="connsiteX33" fmla="*/ 325110 w 407142"/>
                <a:gd name="connsiteY33" fmla="*/ 123844 h 254842"/>
                <a:gd name="connsiteX34" fmla="*/ 323838 w 407142"/>
                <a:gd name="connsiteY34" fmla="*/ 122890 h 254842"/>
                <a:gd name="connsiteX35" fmla="*/ 317638 w 407142"/>
                <a:gd name="connsiteY35" fmla="*/ 116531 h 254842"/>
                <a:gd name="connsiteX36" fmla="*/ 311438 w 407142"/>
                <a:gd name="connsiteY36" fmla="*/ 112398 h 254842"/>
                <a:gd name="connsiteX37" fmla="*/ 304761 w 407142"/>
                <a:gd name="connsiteY37" fmla="*/ 107946 h 254842"/>
                <a:gd name="connsiteX38" fmla="*/ 300468 w 407142"/>
                <a:gd name="connsiteY38" fmla="*/ 105085 h 254842"/>
                <a:gd name="connsiteX39" fmla="*/ 293156 w 407142"/>
                <a:gd name="connsiteY39" fmla="*/ 100315 h 254842"/>
                <a:gd name="connsiteX40" fmla="*/ 289499 w 407142"/>
                <a:gd name="connsiteY40" fmla="*/ 97454 h 254842"/>
                <a:gd name="connsiteX41" fmla="*/ 288227 w 407142"/>
                <a:gd name="connsiteY41" fmla="*/ 96341 h 254842"/>
                <a:gd name="connsiteX42" fmla="*/ 286956 w 407142"/>
                <a:gd name="connsiteY42" fmla="*/ 94274 h 254842"/>
                <a:gd name="connsiteX43" fmla="*/ 285048 w 407142"/>
                <a:gd name="connsiteY43" fmla="*/ 84258 h 254842"/>
                <a:gd name="connsiteX44" fmla="*/ 282822 w 407142"/>
                <a:gd name="connsiteY44" fmla="*/ 79648 h 254842"/>
                <a:gd name="connsiteX45" fmla="*/ 279642 w 407142"/>
                <a:gd name="connsiteY45" fmla="*/ 77104 h 254842"/>
                <a:gd name="connsiteX46" fmla="*/ 276940 w 407142"/>
                <a:gd name="connsiteY46" fmla="*/ 72335 h 254842"/>
                <a:gd name="connsiteX47" fmla="*/ 274714 w 407142"/>
                <a:gd name="connsiteY47" fmla="*/ 65181 h 254842"/>
                <a:gd name="connsiteX48" fmla="*/ 272806 w 407142"/>
                <a:gd name="connsiteY48" fmla="*/ 60571 h 254842"/>
                <a:gd name="connsiteX49" fmla="*/ 271375 w 407142"/>
                <a:gd name="connsiteY49" fmla="*/ 58345 h 254842"/>
                <a:gd name="connsiteX50" fmla="*/ 268355 w 407142"/>
                <a:gd name="connsiteY50" fmla="*/ 55960 h 254842"/>
                <a:gd name="connsiteX51" fmla="*/ 263903 w 407142"/>
                <a:gd name="connsiteY51" fmla="*/ 53417 h 254842"/>
                <a:gd name="connsiteX52" fmla="*/ 259611 w 407142"/>
                <a:gd name="connsiteY52" fmla="*/ 52145 h 254842"/>
                <a:gd name="connsiteX53" fmla="*/ 258021 w 407142"/>
                <a:gd name="connsiteY53" fmla="*/ 52145 h 254842"/>
                <a:gd name="connsiteX54" fmla="*/ 257226 w 407142"/>
                <a:gd name="connsiteY54" fmla="*/ 52463 h 254842"/>
                <a:gd name="connsiteX55" fmla="*/ 256431 w 407142"/>
                <a:gd name="connsiteY55" fmla="*/ 52940 h 254842"/>
                <a:gd name="connsiteX56" fmla="*/ 254683 w 407142"/>
                <a:gd name="connsiteY56" fmla="*/ 54848 h 254842"/>
                <a:gd name="connsiteX57" fmla="*/ 252139 w 407142"/>
                <a:gd name="connsiteY57" fmla="*/ 54848 h 254842"/>
                <a:gd name="connsiteX58" fmla="*/ 250390 w 407142"/>
                <a:gd name="connsiteY58" fmla="*/ 54848 h 254842"/>
                <a:gd name="connsiteX59" fmla="*/ 248642 w 407142"/>
                <a:gd name="connsiteY59" fmla="*/ 54212 h 254842"/>
                <a:gd name="connsiteX60" fmla="*/ 243237 w 407142"/>
                <a:gd name="connsiteY60" fmla="*/ 53576 h 254842"/>
                <a:gd name="connsiteX61" fmla="*/ 241329 w 407142"/>
                <a:gd name="connsiteY61" fmla="*/ 52940 h 254842"/>
                <a:gd name="connsiteX62" fmla="*/ 238149 w 407142"/>
                <a:gd name="connsiteY62" fmla="*/ 52940 h 254842"/>
                <a:gd name="connsiteX63" fmla="*/ 231154 w 407142"/>
                <a:gd name="connsiteY63" fmla="*/ 54053 h 254842"/>
                <a:gd name="connsiteX64" fmla="*/ 229405 w 407142"/>
                <a:gd name="connsiteY64" fmla="*/ 54053 h 254842"/>
                <a:gd name="connsiteX65" fmla="*/ 222092 w 407142"/>
                <a:gd name="connsiteY65" fmla="*/ 49442 h 254842"/>
                <a:gd name="connsiteX66" fmla="*/ 218913 w 407142"/>
                <a:gd name="connsiteY66" fmla="*/ 47693 h 254842"/>
                <a:gd name="connsiteX67" fmla="*/ 218277 w 407142"/>
                <a:gd name="connsiteY67" fmla="*/ 46740 h 254842"/>
                <a:gd name="connsiteX68" fmla="*/ 218277 w 407142"/>
                <a:gd name="connsiteY68" fmla="*/ 44991 h 254842"/>
                <a:gd name="connsiteX69" fmla="*/ 219390 w 407142"/>
                <a:gd name="connsiteY69" fmla="*/ 42606 h 254842"/>
                <a:gd name="connsiteX70" fmla="*/ 220344 w 407142"/>
                <a:gd name="connsiteY70" fmla="*/ 40857 h 254842"/>
                <a:gd name="connsiteX71" fmla="*/ 219867 w 407142"/>
                <a:gd name="connsiteY71" fmla="*/ 39109 h 254842"/>
                <a:gd name="connsiteX72" fmla="*/ 218436 w 407142"/>
                <a:gd name="connsiteY72" fmla="*/ 37201 h 254842"/>
                <a:gd name="connsiteX73" fmla="*/ 218436 w 407142"/>
                <a:gd name="connsiteY73" fmla="*/ 35134 h 254842"/>
                <a:gd name="connsiteX74" fmla="*/ 219390 w 407142"/>
                <a:gd name="connsiteY74" fmla="*/ 34021 h 254842"/>
                <a:gd name="connsiteX75" fmla="*/ 221297 w 407142"/>
                <a:gd name="connsiteY75" fmla="*/ 34339 h 254842"/>
                <a:gd name="connsiteX76" fmla="*/ 221933 w 407142"/>
                <a:gd name="connsiteY76" fmla="*/ 33704 h 254842"/>
                <a:gd name="connsiteX77" fmla="*/ 221615 w 407142"/>
                <a:gd name="connsiteY77" fmla="*/ 32591 h 254842"/>
                <a:gd name="connsiteX78" fmla="*/ 220503 w 407142"/>
                <a:gd name="connsiteY78" fmla="*/ 31796 h 254842"/>
                <a:gd name="connsiteX79" fmla="*/ 219072 w 407142"/>
                <a:gd name="connsiteY79" fmla="*/ 30047 h 254842"/>
                <a:gd name="connsiteX80" fmla="*/ 214938 w 407142"/>
                <a:gd name="connsiteY80" fmla="*/ 28457 h 254842"/>
                <a:gd name="connsiteX81" fmla="*/ 214302 w 407142"/>
                <a:gd name="connsiteY81" fmla="*/ 27821 h 254842"/>
                <a:gd name="connsiteX82" fmla="*/ 214302 w 407142"/>
                <a:gd name="connsiteY82" fmla="*/ 27026 h 254842"/>
                <a:gd name="connsiteX83" fmla="*/ 215256 w 407142"/>
                <a:gd name="connsiteY83" fmla="*/ 26232 h 254842"/>
                <a:gd name="connsiteX84" fmla="*/ 215256 w 407142"/>
                <a:gd name="connsiteY84" fmla="*/ 24483 h 254842"/>
                <a:gd name="connsiteX85" fmla="*/ 215415 w 407142"/>
                <a:gd name="connsiteY85" fmla="*/ 22257 h 254842"/>
                <a:gd name="connsiteX86" fmla="*/ 215892 w 407142"/>
                <a:gd name="connsiteY86" fmla="*/ 21144 h 254842"/>
                <a:gd name="connsiteX87" fmla="*/ 215892 w 407142"/>
                <a:gd name="connsiteY87" fmla="*/ 20190 h 254842"/>
                <a:gd name="connsiteX88" fmla="*/ 215415 w 407142"/>
                <a:gd name="connsiteY88" fmla="*/ 19395 h 254842"/>
                <a:gd name="connsiteX89" fmla="*/ 213984 w 407142"/>
                <a:gd name="connsiteY89" fmla="*/ 18601 h 254842"/>
                <a:gd name="connsiteX90" fmla="*/ 211759 w 407142"/>
                <a:gd name="connsiteY90" fmla="*/ 16534 h 254842"/>
                <a:gd name="connsiteX91" fmla="*/ 209056 w 407142"/>
                <a:gd name="connsiteY91" fmla="*/ 16534 h 254842"/>
                <a:gd name="connsiteX92" fmla="*/ 200153 w 407142"/>
                <a:gd name="connsiteY92" fmla="*/ 16534 h 254842"/>
                <a:gd name="connsiteX93" fmla="*/ 197451 w 407142"/>
                <a:gd name="connsiteY93" fmla="*/ 15739 h 254842"/>
                <a:gd name="connsiteX94" fmla="*/ 195225 w 407142"/>
                <a:gd name="connsiteY94" fmla="*/ 14626 h 254842"/>
                <a:gd name="connsiteX95" fmla="*/ 192999 w 407142"/>
                <a:gd name="connsiteY95" fmla="*/ 10334 h 254842"/>
                <a:gd name="connsiteX96" fmla="*/ 191886 w 407142"/>
                <a:gd name="connsiteY96" fmla="*/ 9380 h 254842"/>
                <a:gd name="connsiteX97" fmla="*/ 190774 w 407142"/>
                <a:gd name="connsiteY97" fmla="*/ 8903 h 254842"/>
                <a:gd name="connsiteX98" fmla="*/ 188230 w 407142"/>
                <a:gd name="connsiteY98" fmla="*/ 8903 h 254842"/>
                <a:gd name="connsiteX99" fmla="*/ 185209 w 407142"/>
                <a:gd name="connsiteY99" fmla="*/ 8267 h 254842"/>
                <a:gd name="connsiteX100" fmla="*/ 183620 w 407142"/>
                <a:gd name="connsiteY100" fmla="*/ 7472 h 254842"/>
                <a:gd name="connsiteX101" fmla="*/ 179327 w 407142"/>
                <a:gd name="connsiteY101" fmla="*/ 3498 h 254842"/>
                <a:gd name="connsiteX102" fmla="*/ 175353 w 407142"/>
                <a:gd name="connsiteY102" fmla="*/ 0 h 254842"/>
                <a:gd name="connsiteX103" fmla="*/ 173763 w 407142"/>
                <a:gd name="connsiteY103" fmla="*/ 3339 h 254842"/>
                <a:gd name="connsiteX104" fmla="*/ 172173 w 407142"/>
                <a:gd name="connsiteY104" fmla="*/ 3974 h 254842"/>
                <a:gd name="connsiteX105" fmla="*/ 168676 w 407142"/>
                <a:gd name="connsiteY105" fmla="*/ 3657 h 254842"/>
                <a:gd name="connsiteX106" fmla="*/ 165973 w 407142"/>
                <a:gd name="connsiteY106" fmla="*/ 3021 h 254842"/>
                <a:gd name="connsiteX107" fmla="*/ 164383 w 407142"/>
                <a:gd name="connsiteY107" fmla="*/ 3816 h 254842"/>
                <a:gd name="connsiteX108" fmla="*/ 162793 w 407142"/>
                <a:gd name="connsiteY108" fmla="*/ 5087 h 254842"/>
                <a:gd name="connsiteX109" fmla="*/ 163111 w 407142"/>
                <a:gd name="connsiteY109" fmla="*/ 5882 h 254842"/>
                <a:gd name="connsiteX110" fmla="*/ 164383 w 407142"/>
                <a:gd name="connsiteY110" fmla="*/ 6836 h 254842"/>
                <a:gd name="connsiteX111" fmla="*/ 166768 w 407142"/>
                <a:gd name="connsiteY111" fmla="*/ 8585 h 254842"/>
                <a:gd name="connsiteX112" fmla="*/ 170425 w 407142"/>
                <a:gd name="connsiteY112" fmla="*/ 12718 h 254842"/>
                <a:gd name="connsiteX113" fmla="*/ 172173 w 407142"/>
                <a:gd name="connsiteY113" fmla="*/ 14944 h 254842"/>
                <a:gd name="connsiteX114" fmla="*/ 172491 w 407142"/>
                <a:gd name="connsiteY114" fmla="*/ 15739 h 254842"/>
                <a:gd name="connsiteX115" fmla="*/ 172173 w 407142"/>
                <a:gd name="connsiteY115" fmla="*/ 16375 h 254842"/>
                <a:gd name="connsiteX116" fmla="*/ 171696 w 407142"/>
                <a:gd name="connsiteY116" fmla="*/ 16693 h 254842"/>
                <a:gd name="connsiteX117" fmla="*/ 170901 w 407142"/>
                <a:gd name="connsiteY117" fmla="*/ 16693 h 254842"/>
                <a:gd name="connsiteX118" fmla="*/ 169948 w 407142"/>
                <a:gd name="connsiteY118" fmla="*/ 16693 h 254842"/>
                <a:gd name="connsiteX119" fmla="*/ 169312 w 407142"/>
                <a:gd name="connsiteY119" fmla="*/ 16057 h 254842"/>
                <a:gd name="connsiteX120" fmla="*/ 169312 w 407142"/>
                <a:gd name="connsiteY120" fmla="*/ 14944 h 254842"/>
                <a:gd name="connsiteX121" fmla="*/ 167881 w 407142"/>
                <a:gd name="connsiteY121" fmla="*/ 13195 h 254842"/>
                <a:gd name="connsiteX122" fmla="*/ 166609 w 407142"/>
                <a:gd name="connsiteY122" fmla="*/ 12082 h 254842"/>
                <a:gd name="connsiteX123" fmla="*/ 165178 w 407142"/>
                <a:gd name="connsiteY123" fmla="*/ 11446 h 254842"/>
                <a:gd name="connsiteX124" fmla="*/ 163270 w 407142"/>
                <a:gd name="connsiteY124" fmla="*/ 10970 h 254842"/>
                <a:gd name="connsiteX125" fmla="*/ 160727 w 407142"/>
                <a:gd name="connsiteY125" fmla="*/ 10175 h 254842"/>
                <a:gd name="connsiteX126" fmla="*/ 159455 w 407142"/>
                <a:gd name="connsiteY126" fmla="*/ 10175 h 254842"/>
                <a:gd name="connsiteX127" fmla="*/ 158183 w 407142"/>
                <a:gd name="connsiteY127" fmla="*/ 11129 h 254842"/>
                <a:gd name="connsiteX128" fmla="*/ 157070 w 407142"/>
                <a:gd name="connsiteY128" fmla="*/ 12401 h 254842"/>
                <a:gd name="connsiteX129" fmla="*/ 156434 w 407142"/>
                <a:gd name="connsiteY129" fmla="*/ 15262 h 254842"/>
                <a:gd name="connsiteX130" fmla="*/ 154527 w 407142"/>
                <a:gd name="connsiteY130" fmla="*/ 18918 h 254842"/>
                <a:gd name="connsiteX131" fmla="*/ 153255 w 407142"/>
                <a:gd name="connsiteY131" fmla="*/ 20349 h 254842"/>
                <a:gd name="connsiteX132" fmla="*/ 149598 w 407142"/>
                <a:gd name="connsiteY132" fmla="*/ 21144 h 254842"/>
                <a:gd name="connsiteX133" fmla="*/ 147691 w 407142"/>
                <a:gd name="connsiteY133" fmla="*/ 21144 h 254842"/>
                <a:gd name="connsiteX134" fmla="*/ 148009 w 407142"/>
                <a:gd name="connsiteY134" fmla="*/ 21621 h 254842"/>
                <a:gd name="connsiteX135" fmla="*/ 147532 w 407142"/>
                <a:gd name="connsiteY135" fmla="*/ 23211 h 254842"/>
                <a:gd name="connsiteX136" fmla="*/ 148009 w 407142"/>
                <a:gd name="connsiteY136" fmla="*/ 24642 h 254842"/>
                <a:gd name="connsiteX137" fmla="*/ 149439 w 407142"/>
                <a:gd name="connsiteY137" fmla="*/ 26550 h 254842"/>
                <a:gd name="connsiteX138" fmla="*/ 149916 w 407142"/>
                <a:gd name="connsiteY138" fmla="*/ 29888 h 254842"/>
                <a:gd name="connsiteX139" fmla="*/ 154050 w 407142"/>
                <a:gd name="connsiteY139" fmla="*/ 32432 h 254842"/>
                <a:gd name="connsiteX140" fmla="*/ 154686 w 407142"/>
                <a:gd name="connsiteY140" fmla="*/ 34657 h 254842"/>
                <a:gd name="connsiteX141" fmla="*/ 153255 w 407142"/>
                <a:gd name="connsiteY141" fmla="*/ 37201 h 254842"/>
                <a:gd name="connsiteX142" fmla="*/ 149439 w 407142"/>
                <a:gd name="connsiteY142" fmla="*/ 39427 h 254842"/>
                <a:gd name="connsiteX143" fmla="*/ 144829 w 407142"/>
                <a:gd name="connsiteY143" fmla="*/ 40857 h 254842"/>
                <a:gd name="connsiteX144" fmla="*/ 141967 w 407142"/>
                <a:gd name="connsiteY144" fmla="*/ 41334 h 254842"/>
                <a:gd name="connsiteX145" fmla="*/ 139583 w 407142"/>
                <a:gd name="connsiteY145" fmla="*/ 41334 h 254842"/>
                <a:gd name="connsiteX146" fmla="*/ 136721 w 407142"/>
                <a:gd name="connsiteY146" fmla="*/ 38791 h 254842"/>
                <a:gd name="connsiteX147" fmla="*/ 134654 w 407142"/>
                <a:gd name="connsiteY147" fmla="*/ 35929 h 254842"/>
                <a:gd name="connsiteX148" fmla="*/ 132906 w 407142"/>
                <a:gd name="connsiteY148" fmla="*/ 35929 h 254842"/>
                <a:gd name="connsiteX149" fmla="*/ 131316 w 407142"/>
                <a:gd name="connsiteY149" fmla="*/ 36247 h 254842"/>
                <a:gd name="connsiteX150" fmla="*/ 130998 w 407142"/>
                <a:gd name="connsiteY150" fmla="*/ 34657 h 254842"/>
                <a:gd name="connsiteX151" fmla="*/ 131952 w 407142"/>
                <a:gd name="connsiteY151" fmla="*/ 28775 h 254842"/>
                <a:gd name="connsiteX152" fmla="*/ 130362 w 407142"/>
                <a:gd name="connsiteY152" fmla="*/ 29729 h 254842"/>
                <a:gd name="connsiteX153" fmla="*/ 128295 w 407142"/>
                <a:gd name="connsiteY153" fmla="*/ 31796 h 254842"/>
                <a:gd name="connsiteX154" fmla="*/ 128931 w 407142"/>
                <a:gd name="connsiteY154" fmla="*/ 38155 h 254842"/>
                <a:gd name="connsiteX155" fmla="*/ 129885 w 407142"/>
                <a:gd name="connsiteY155" fmla="*/ 45627 h 254842"/>
                <a:gd name="connsiteX156" fmla="*/ 131634 w 407142"/>
                <a:gd name="connsiteY156" fmla="*/ 47693 h 254842"/>
                <a:gd name="connsiteX157" fmla="*/ 132747 w 407142"/>
                <a:gd name="connsiteY157" fmla="*/ 48329 h 254842"/>
                <a:gd name="connsiteX158" fmla="*/ 132747 w 407142"/>
                <a:gd name="connsiteY158" fmla="*/ 49124 h 254842"/>
                <a:gd name="connsiteX159" fmla="*/ 132270 w 407142"/>
                <a:gd name="connsiteY159" fmla="*/ 49760 h 254842"/>
                <a:gd name="connsiteX160" fmla="*/ 131316 w 407142"/>
                <a:gd name="connsiteY160" fmla="*/ 50555 h 254842"/>
                <a:gd name="connsiteX161" fmla="*/ 130044 w 407142"/>
                <a:gd name="connsiteY161" fmla="*/ 51986 h 254842"/>
                <a:gd name="connsiteX162" fmla="*/ 128613 w 407142"/>
                <a:gd name="connsiteY162" fmla="*/ 51986 h 254842"/>
                <a:gd name="connsiteX163" fmla="*/ 125593 w 407142"/>
                <a:gd name="connsiteY163" fmla="*/ 51509 h 254842"/>
                <a:gd name="connsiteX164" fmla="*/ 123049 w 407142"/>
                <a:gd name="connsiteY164" fmla="*/ 51032 h 254842"/>
                <a:gd name="connsiteX165" fmla="*/ 114623 w 407142"/>
                <a:gd name="connsiteY165" fmla="*/ 50555 h 254842"/>
                <a:gd name="connsiteX166" fmla="*/ 107787 w 407142"/>
                <a:gd name="connsiteY166" fmla="*/ 50237 h 254842"/>
                <a:gd name="connsiteX167" fmla="*/ 100156 w 407142"/>
                <a:gd name="connsiteY167" fmla="*/ 49919 h 254842"/>
                <a:gd name="connsiteX168" fmla="*/ 98884 w 407142"/>
                <a:gd name="connsiteY168" fmla="*/ 49919 h 254842"/>
                <a:gd name="connsiteX169" fmla="*/ 96182 w 407142"/>
                <a:gd name="connsiteY169" fmla="*/ 50237 h 254842"/>
                <a:gd name="connsiteX170" fmla="*/ 91571 w 407142"/>
                <a:gd name="connsiteY170" fmla="*/ 51350 h 254842"/>
                <a:gd name="connsiteX171" fmla="*/ 87756 w 407142"/>
                <a:gd name="connsiteY171" fmla="*/ 51827 h 254842"/>
                <a:gd name="connsiteX172" fmla="*/ 86007 w 407142"/>
                <a:gd name="connsiteY172" fmla="*/ 51509 h 254842"/>
                <a:gd name="connsiteX173" fmla="*/ 84417 w 407142"/>
                <a:gd name="connsiteY173" fmla="*/ 50714 h 254842"/>
                <a:gd name="connsiteX174" fmla="*/ 83145 w 407142"/>
                <a:gd name="connsiteY174" fmla="*/ 48965 h 254842"/>
                <a:gd name="connsiteX175" fmla="*/ 81238 w 407142"/>
                <a:gd name="connsiteY175" fmla="*/ 46899 h 254842"/>
                <a:gd name="connsiteX176" fmla="*/ 79171 w 407142"/>
                <a:gd name="connsiteY176" fmla="*/ 45150 h 254842"/>
                <a:gd name="connsiteX177" fmla="*/ 76627 w 407142"/>
                <a:gd name="connsiteY177" fmla="*/ 41652 h 254842"/>
                <a:gd name="connsiteX178" fmla="*/ 74879 w 407142"/>
                <a:gd name="connsiteY178" fmla="*/ 38950 h 254842"/>
                <a:gd name="connsiteX179" fmla="*/ 70586 w 407142"/>
                <a:gd name="connsiteY179" fmla="*/ 33067 h 254842"/>
                <a:gd name="connsiteX180" fmla="*/ 69950 w 407142"/>
                <a:gd name="connsiteY180" fmla="*/ 31160 h 254842"/>
                <a:gd name="connsiteX181" fmla="*/ 69155 w 407142"/>
                <a:gd name="connsiteY181" fmla="*/ 29252 h 254842"/>
                <a:gd name="connsiteX182" fmla="*/ 67725 w 407142"/>
                <a:gd name="connsiteY182" fmla="*/ 27662 h 254842"/>
                <a:gd name="connsiteX183" fmla="*/ 62637 w 407142"/>
                <a:gd name="connsiteY183" fmla="*/ 23847 h 254842"/>
                <a:gd name="connsiteX184" fmla="*/ 56755 w 407142"/>
                <a:gd name="connsiteY184" fmla="*/ 20349 h 254842"/>
                <a:gd name="connsiteX185" fmla="*/ 51032 w 407142"/>
                <a:gd name="connsiteY185" fmla="*/ 16852 h 254842"/>
                <a:gd name="connsiteX186" fmla="*/ 49442 w 407142"/>
                <a:gd name="connsiteY186" fmla="*/ 16057 h 254842"/>
                <a:gd name="connsiteX187" fmla="*/ 46740 w 407142"/>
                <a:gd name="connsiteY187" fmla="*/ 14944 h 254842"/>
                <a:gd name="connsiteX188" fmla="*/ 43401 w 407142"/>
                <a:gd name="connsiteY188" fmla="*/ 14944 h 254842"/>
                <a:gd name="connsiteX189" fmla="*/ 41175 w 407142"/>
                <a:gd name="connsiteY189" fmla="*/ 15103 h 254842"/>
                <a:gd name="connsiteX190" fmla="*/ 34180 w 407142"/>
                <a:gd name="connsiteY190" fmla="*/ 16216 h 254842"/>
                <a:gd name="connsiteX191" fmla="*/ 28934 w 407142"/>
                <a:gd name="connsiteY191" fmla="*/ 17488 h 254842"/>
                <a:gd name="connsiteX192" fmla="*/ 21780 w 407142"/>
                <a:gd name="connsiteY192" fmla="*/ 19236 h 254842"/>
                <a:gd name="connsiteX193" fmla="*/ 16216 w 407142"/>
                <a:gd name="connsiteY193" fmla="*/ 21303 h 254842"/>
                <a:gd name="connsiteX194" fmla="*/ 14944 w 407142"/>
                <a:gd name="connsiteY194" fmla="*/ 21939 h 254842"/>
                <a:gd name="connsiteX195" fmla="*/ 10810 w 407142"/>
                <a:gd name="connsiteY195" fmla="*/ 24324 h 254842"/>
                <a:gd name="connsiteX196" fmla="*/ 5882 w 407142"/>
                <a:gd name="connsiteY196" fmla="*/ 28298 h 254842"/>
                <a:gd name="connsiteX197" fmla="*/ 0 w 407142"/>
                <a:gd name="connsiteY197" fmla="*/ 33862 h 254842"/>
                <a:gd name="connsiteX198" fmla="*/ 3338 w 407142"/>
                <a:gd name="connsiteY198" fmla="*/ 42447 h 254842"/>
                <a:gd name="connsiteX199" fmla="*/ 7313 w 407142"/>
                <a:gd name="connsiteY199" fmla="*/ 48011 h 254842"/>
                <a:gd name="connsiteX200" fmla="*/ 9539 w 407142"/>
                <a:gd name="connsiteY200" fmla="*/ 52622 h 254842"/>
                <a:gd name="connsiteX201" fmla="*/ 10175 w 407142"/>
                <a:gd name="connsiteY201" fmla="*/ 53735 h 254842"/>
                <a:gd name="connsiteX202" fmla="*/ 10492 w 407142"/>
                <a:gd name="connsiteY202" fmla="*/ 53417 h 254842"/>
                <a:gd name="connsiteX203" fmla="*/ 9539 w 407142"/>
                <a:gd name="connsiteY203" fmla="*/ 48965 h 254842"/>
                <a:gd name="connsiteX204" fmla="*/ 10970 w 407142"/>
                <a:gd name="connsiteY204" fmla="*/ 39745 h 254842"/>
                <a:gd name="connsiteX205" fmla="*/ 10970 w 407142"/>
                <a:gd name="connsiteY205" fmla="*/ 38473 h 254842"/>
                <a:gd name="connsiteX206" fmla="*/ 9062 w 407142"/>
                <a:gd name="connsiteY206" fmla="*/ 36406 h 254842"/>
                <a:gd name="connsiteX207" fmla="*/ 11605 w 407142"/>
                <a:gd name="connsiteY207" fmla="*/ 30047 h 254842"/>
                <a:gd name="connsiteX208" fmla="*/ 13513 w 407142"/>
                <a:gd name="connsiteY208" fmla="*/ 27344 h 254842"/>
                <a:gd name="connsiteX209" fmla="*/ 17487 w 407142"/>
                <a:gd name="connsiteY209" fmla="*/ 24165 h 254842"/>
                <a:gd name="connsiteX210" fmla="*/ 19077 w 407142"/>
                <a:gd name="connsiteY210" fmla="*/ 23370 h 254842"/>
                <a:gd name="connsiteX211" fmla="*/ 22575 w 407142"/>
                <a:gd name="connsiteY211" fmla="*/ 23847 h 254842"/>
                <a:gd name="connsiteX212" fmla="*/ 28616 w 407142"/>
                <a:gd name="connsiteY212" fmla="*/ 22575 h 254842"/>
                <a:gd name="connsiteX213" fmla="*/ 32273 w 407142"/>
                <a:gd name="connsiteY213" fmla="*/ 21939 h 254842"/>
                <a:gd name="connsiteX214" fmla="*/ 35929 w 407142"/>
                <a:gd name="connsiteY214" fmla="*/ 22257 h 254842"/>
                <a:gd name="connsiteX215" fmla="*/ 37360 w 407142"/>
                <a:gd name="connsiteY215" fmla="*/ 22734 h 254842"/>
                <a:gd name="connsiteX216" fmla="*/ 38632 w 407142"/>
                <a:gd name="connsiteY216" fmla="*/ 23688 h 254842"/>
                <a:gd name="connsiteX217" fmla="*/ 41652 w 407142"/>
                <a:gd name="connsiteY217" fmla="*/ 31319 h 254842"/>
                <a:gd name="connsiteX218" fmla="*/ 42765 w 407142"/>
                <a:gd name="connsiteY218" fmla="*/ 34657 h 254842"/>
                <a:gd name="connsiteX219" fmla="*/ 44037 w 407142"/>
                <a:gd name="connsiteY219" fmla="*/ 39109 h 254842"/>
                <a:gd name="connsiteX220" fmla="*/ 45627 w 407142"/>
                <a:gd name="connsiteY220" fmla="*/ 43401 h 254842"/>
                <a:gd name="connsiteX221" fmla="*/ 48170 w 407142"/>
                <a:gd name="connsiteY221" fmla="*/ 46422 h 254842"/>
                <a:gd name="connsiteX222" fmla="*/ 51191 w 407142"/>
                <a:gd name="connsiteY222" fmla="*/ 48806 h 254842"/>
                <a:gd name="connsiteX223" fmla="*/ 60094 w 407142"/>
                <a:gd name="connsiteY223" fmla="*/ 54689 h 254842"/>
                <a:gd name="connsiteX224" fmla="*/ 62319 w 407142"/>
                <a:gd name="connsiteY224" fmla="*/ 57073 h 254842"/>
                <a:gd name="connsiteX225" fmla="*/ 63273 w 407142"/>
                <a:gd name="connsiteY225" fmla="*/ 58822 h 254842"/>
                <a:gd name="connsiteX226" fmla="*/ 63750 w 407142"/>
                <a:gd name="connsiteY226" fmla="*/ 60730 h 254842"/>
                <a:gd name="connsiteX227" fmla="*/ 63750 w 407142"/>
                <a:gd name="connsiteY227" fmla="*/ 62797 h 254842"/>
                <a:gd name="connsiteX228" fmla="*/ 63591 w 407142"/>
                <a:gd name="connsiteY228" fmla="*/ 64863 h 254842"/>
                <a:gd name="connsiteX229" fmla="*/ 62796 w 407142"/>
                <a:gd name="connsiteY229" fmla="*/ 65499 h 254842"/>
                <a:gd name="connsiteX230" fmla="*/ 62001 w 407142"/>
                <a:gd name="connsiteY230" fmla="*/ 65976 h 254842"/>
                <a:gd name="connsiteX231" fmla="*/ 58822 w 407142"/>
                <a:gd name="connsiteY231" fmla="*/ 66930 h 254842"/>
                <a:gd name="connsiteX232" fmla="*/ 53894 w 407142"/>
                <a:gd name="connsiteY232" fmla="*/ 65658 h 254842"/>
                <a:gd name="connsiteX233" fmla="*/ 52304 w 407142"/>
                <a:gd name="connsiteY233" fmla="*/ 66930 h 254842"/>
                <a:gd name="connsiteX234" fmla="*/ 52781 w 407142"/>
                <a:gd name="connsiteY234" fmla="*/ 69314 h 254842"/>
                <a:gd name="connsiteX235" fmla="*/ 53894 w 407142"/>
                <a:gd name="connsiteY235" fmla="*/ 71699 h 254842"/>
                <a:gd name="connsiteX236" fmla="*/ 52463 w 407142"/>
                <a:gd name="connsiteY236" fmla="*/ 71699 h 254842"/>
                <a:gd name="connsiteX237" fmla="*/ 51191 w 407142"/>
                <a:gd name="connsiteY237" fmla="*/ 71699 h 254842"/>
                <a:gd name="connsiteX238" fmla="*/ 48647 w 407142"/>
                <a:gd name="connsiteY238" fmla="*/ 70745 h 254842"/>
                <a:gd name="connsiteX239" fmla="*/ 45627 w 407142"/>
                <a:gd name="connsiteY239" fmla="*/ 71222 h 254842"/>
                <a:gd name="connsiteX240" fmla="*/ 39268 w 407142"/>
                <a:gd name="connsiteY240" fmla="*/ 73130 h 254842"/>
                <a:gd name="connsiteX241" fmla="*/ 36247 w 407142"/>
                <a:gd name="connsiteY241" fmla="*/ 72494 h 254842"/>
                <a:gd name="connsiteX242" fmla="*/ 34180 w 407142"/>
                <a:gd name="connsiteY242" fmla="*/ 69791 h 254842"/>
                <a:gd name="connsiteX243" fmla="*/ 31955 w 407142"/>
                <a:gd name="connsiteY243" fmla="*/ 67407 h 254842"/>
                <a:gd name="connsiteX244" fmla="*/ 29252 w 407142"/>
                <a:gd name="connsiteY244" fmla="*/ 66930 h 254842"/>
                <a:gd name="connsiteX245" fmla="*/ 26549 w 407142"/>
                <a:gd name="connsiteY245" fmla="*/ 68202 h 254842"/>
                <a:gd name="connsiteX246" fmla="*/ 24006 w 407142"/>
                <a:gd name="connsiteY246" fmla="*/ 68520 h 254842"/>
                <a:gd name="connsiteX247" fmla="*/ 20031 w 407142"/>
                <a:gd name="connsiteY247" fmla="*/ 67566 h 254842"/>
                <a:gd name="connsiteX248" fmla="*/ 18759 w 407142"/>
                <a:gd name="connsiteY248" fmla="*/ 67089 h 254842"/>
                <a:gd name="connsiteX249" fmla="*/ 16375 w 407142"/>
                <a:gd name="connsiteY249" fmla="*/ 64863 h 254842"/>
                <a:gd name="connsiteX250" fmla="*/ 14626 w 407142"/>
                <a:gd name="connsiteY250" fmla="*/ 62479 h 254842"/>
                <a:gd name="connsiteX251" fmla="*/ 13036 w 407142"/>
                <a:gd name="connsiteY251" fmla="*/ 59776 h 254842"/>
                <a:gd name="connsiteX252" fmla="*/ 11446 w 407142"/>
                <a:gd name="connsiteY252" fmla="*/ 65658 h 254842"/>
                <a:gd name="connsiteX253" fmla="*/ 10333 w 407142"/>
                <a:gd name="connsiteY253" fmla="*/ 71699 h 254842"/>
                <a:gd name="connsiteX254" fmla="*/ 8426 w 407142"/>
                <a:gd name="connsiteY254" fmla="*/ 76469 h 254842"/>
                <a:gd name="connsiteX255" fmla="*/ 6995 w 407142"/>
                <a:gd name="connsiteY255" fmla="*/ 81556 h 254842"/>
                <a:gd name="connsiteX256" fmla="*/ 7313 w 407142"/>
                <a:gd name="connsiteY256" fmla="*/ 87597 h 254842"/>
                <a:gd name="connsiteX257" fmla="*/ 9062 w 407142"/>
                <a:gd name="connsiteY257" fmla="*/ 93161 h 254842"/>
                <a:gd name="connsiteX258" fmla="*/ 11764 w 407142"/>
                <a:gd name="connsiteY258" fmla="*/ 97931 h 254842"/>
                <a:gd name="connsiteX259" fmla="*/ 13672 w 407142"/>
                <a:gd name="connsiteY259" fmla="*/ 100633 h 254842"/>
                <a:gd name="connsiteX260" fmla="*/ 15739 w 407142"/>
                <a:gd name="connsiteY260" fmla="*/ 102700 h 254842"/>
                <a:gd name="connsiteX261" fmla="*/ 13354 w 407142"/>
                <a:gd name="connsiteY261" fmla="*/ 98567 h 254842"/>
                <a:gd name="connsiteX262" fmla="*/ 14308 w 407142"/>
                <a:gd name="connsiteY262" fmla="*/ 95387 h 254842"/>
                <a:gd name="connsiteX263" fmla="*/ 18600 w 407142"/>
                <a:gd name="connsiteY263" fmla="*/ 95705 h 254842"/>
                <a:gd name="connsiteX264" fmla="*/ 22893 w 407142"/>
                <a:gd name="connsiteY264" fmla="*/ 96341 h 254842"/>
                <a:gd name="connsiteX265" fmla="*/ 26231 w 407142"/>
                <a:gd name="connsiteY265" fmla="*/ 96341 h 254842"/>
                <a:gd name="connsiteX266" fmla="*/ 27662 w 407142"/>
                <a:gd name="connsiteY266" fmla="*/ 96977 h 254842"/>
                <a:gd name="connsiteX267" fmla="*/ 28616 w 407142"/>
                <a:gd name="connsiteY267" fmla="*/ 98090 h 254842"/>
                <a:gd name="connsiteX268" fmla="*/ 27821 w 407142"/>
                <a:gd name="connsiteY268" fmla="*/ 100792 h 254842"/>
                <a:gd name="connsiteX269" fmla="*/ 27821 w 407142"/>
                <a:gd name="connsiteY269" fmla="*/ 103654 h 254842"/>
                <a:gd name="connsiteX270" fmla="*/ 28298 w 407142"/>
                <a:gd name="connsiteY270" fmla="*/ 106356 h 254842"/>
                <a:gd name="connsiteX271" fmla="*/ 30047 w 407142"/>
                <a:gd name="connsiteY271" fmla="*/ 107310 h 254842"/>
                <a:gd name="connsiteX272" fmla="*/ 31478 w 407142"/>
                <a:gd name="connsiteY272" fmla="*/ 108423 h 254842"/>
                <a:gd name="connsiteX273" fmla="*/ 32113 w 407142"/>
                <a:gd name="connsiteY273" fmla="*/ 110490 h 254842"/>
                <a:gd name="connsiteX274" fmla="*/ 29093 w 407142"/>
                <a:gd name="connsiteY274" fmla="*/ 110967 h 254842"/>
                <a:gd name="connsiteX275" fmla="*/ 26072 w 407142"/>
                <a:gd name="connsiteY275" fmla="*/ 110967 h 254842"/>
                <a:gd name="connsiteX276" fmla="*/ 23688 w 407142"/>
                <a:gd name="connsiteY276" fmla="*/ 110172 h 254842"/>
                <a:gd name="connsiteX277" fmla="*/ 21621 w 407142"/>
                <a:gd name="connsiteY277" fmla="*/ 108423 h 254842"/>
                <a:gd name="connsiteX278" fmla="*/ 18441 w 407142"/>
                <a:gd name="connsiteY278" fmla="*/ 114305 h 254842"/>
                <a:gd name="connsiteX279" fmla="*/ 18441 w 407142"/>
                <a:gd name="connsiteY279" fmla="*/ 117167 h 254842"/>
                <a:gd name="connsiteX280" fmla="*/ 19395 w 407142"/>
                <a:gd name="connsiteY280" fmla="*/ 119870 h 254842"/>
                <a:gd name="connsiteX281" fmla="*/ 20667 w 407142"/>
                <a:gd name="connsiteY281" fmla="*/ 118121 h 254842"/>
                <a:gd name="connsiteX282" fmla="*/ 22416 w 407142"/>
                <a:gd name="connsiteY282" fmla="*/ 117326 h 254842"/>
                <a:gd name="connsiteX283" fmla="*/ 24483 w 407142"/>
                <a:gd name="connsiteY283" fmla="*/ 117326 h 254842"/>
                <a:gd name="connsiteX284" fmla="*/ 28457 w 407142"/>
                <a:gd name="connsiteY284" fmla="*/ 118598 h 254842"/>
                <a:gd name="connsiteX285" fmla="*/ 30365 w 407142"/>
                <a:gd name="connsiteY285" fmla="*/ 119711 h 254842"/>
                <a:gd name="connsiteX286" fmla="*/ 32591 w 407142"/>
                <a:gd name="connsiteY286" fmla="*/ 121618 h 254842"/>
                <a:gd name="connsiteX287" fmla="*/ 35134 w 407142"/>
                <a:gd name="connsiteY287" fmla="*/ 121618 h 254842"/>
                <a:gd name="connsiteX288" fmla="*/ 35134 w 407142"/>
                <a:gd name="connsiteY288" fmla="*/ 123685 h 254842"/>
                <a:gd name="connsiteX289" fmla="*/ 35611 w 407142"/>
                <a:gd name="connsiteY289" fmla="*/ 125434 h 254842"/>
                <a:gd name="connsiteX290" fmla="*/ 38155 w 407142"/>
                <a:gd name="connsiteY290" fmla="*/ 128295 h 254842"/>
                <a:gd name="connsiteX291" fmla="*/ 39745 w 407142"/>
                <a:gd name="connsiteY291" fmla="*/ 130521 h 254842"/>
                <a:gd name="connsiteX292" fmla="*/ 40221 w 407142"/>
                <a:gd name="connsiteY292" fmla="*/ 133383 h 254842"/>
                <a:gd name="connsiteX293" fmla="*/ 39903 w 407142"/>
                <a:gd name="connsiteY293" fmla="*/ 137516 h 254842"/>
                <a:gd name="connsiteX294" fmla="*/ 39268 w 407142"/>
                <a:gd name="connsiteY294" fmla="*/ 141491 h 254842"/>
                <a:gd name="connsiteX295" fmla="*/ 38950 w 407142"/>
                <a:gd name="connsiteY295" fmla="*/ 144988 h 254842"/>
                <a:gd name="connsiteX296" fmla="*/ 39268 w 407142"/>
                <a:gd name="connsiteY296" fmla="*/ 148645 h 254842"/>
                <a:gd name="connsiteX297" fmla="*/ 39268 w 407142"/>
                <a:gd name="connsiteY297" fmla="*/ 152619 h 254842"/>
                <a:gd name="connsiteX298" fmla="*/ 38473 w 407142"/>
                <a:gd name="connsiteY298" fmla="*/ 160568 h 254842"/>
                <a:gd name="connsiteX299" fmla="*/ 38473 w 407142"/>
                <a:gd name="connsiteY299" fmla="*/ 164542 h 254842"/>
                <a:gd name="connsiteX300" fmla="*/ 39108 w 407142"/>
                <a:gd name="connsiteY300" fmla="*/ 173127 h 254842"/>
                <a:gd name="connsiteX301" fmla="*/ 40539 w 407142"/>
                <a:gd name="connsiteY301" fmla="*/ 181553 h 254842"/>
                <a:gd name="connsiteX302" fmla="*/ 41016 w 407142"/>
                <a:gd name="connsiteY302" fmla="*/ 183938 h 254842"/>
                <a:gd name="connsiteX303" fmla="*/ 48965 w 407142"/>
                <a:gd name="connsiteY303" fmla="*/ 184256 h 254842"/>
                <a:gd name="connsiteX304" fmla="*/ 52145 w 407142"/>
                <a:gd name="connsiteY304" fmla="*/ 183620 h 254842"/>
                <a:gd name="connsiteX305" fmla="*/ 56755 w 407142"/>
                <a:gd name="connsiteY305" fmla="*/ 181871 h 254842"/>
                <a:gd name="connsiteX306" fmla="*/ 60253 w 407142"/>
                <a:gd name="connsiteY306" fmla="*/ 180758 h 254842"/>
                <a:gd name="connsiteX307" fmla="*/ 62001 w 407142"/>
                <a:gd name="connsiteY307" fmla="*/ 180758 h 254842"/>
                <a:gd name="connsiteX308" fmla="*/ 63750 w 407142"/>
                <a:gd name="connsiteY308" fmla="*/ 179804 h 254842"/>
                <a:gd name="connsiteX309" fmla="*/ 65022 w 407142"/>
                <a:gd name="connsiteY309" fmla="*/ 178691 h 254842"/>
                <a:gd name="connsiteX310" fmla="*/ 68043 w 407142"/>
                <a:gd name="connsiteY310" fmla="*/ 171379 h 254842"/>
                <a:gd name="connsiteX311" fmla="*/ 69473 w 407142"/>
                <a:gd name="connsiteY311" fmla="*/ 169471 h 254842"/>
                <a:gd name="connsiteX312" fmla="*/ 74561 w 407142"/>
                <a:gd name="connsiteY312" fmla="*/ 165337 h 254842"/>
                <a:gd name="connsiteX313" fmla="*/ 78853 w 407142"/>
                <a:gd name="connsiteY313" fmla="*/ 162794 h 254842"/>
                <a:gd name="connsiteX314" fmla="*/ 83304 w 407142"/>
                <a:gd name="connsiteY314" fmla="*/ 160409 h 254842"/>
                <a:gd name="connsiteX315" fmla="*/ 89028 w 407142"/>
                <a:gd name="connsiteY315" fmla="*/ 158819 h 254842"/>
                <a:gd name="connsiteX316" fmla="*/ 96500 w 407142"/>
                <a:gd name="connsiteY316" fmla="*/ 158819 h 254842"/>
                <a:gd name="connsiteX317" fmla="*/ 102541 w 407142"/>
                <a:gd name="connsiteY317" fmla="*/ 159614 h 254842"/>
                <a:gd name="connsiteX318" fmla="*/ 106038 w 407142"/>
                <a:gd name="connsiteY318" fmla="*/ 159614 h 254842"/>
                <a:gd name="connsiteX319" fmla="*/ 107628 w 407142"/>
                <a:gd name="connsiteY319" fmla="*/ 159614 h 254842"/>
                <a:gd name="connsiteX320" fmla="*/ 108900 w 407142"/>
                <a:gd name="connsiteY320" fmla="*/ 159614 h 254842"/>
                <a:gd name="connsiteX321" fmla="*/ 109695 w 407142"/>
                <a:gd name="connsiteY321" fmla="*/ 158978 h 254842"/>
                <a:gd name="connsiteX322" fmla="*/ 110490 w 407142"/>
                <a:gd name="connsiteY322" fmla="*/ 155799 h 254842"/>
                <a:gd name="connsiteX323" fmla="*/ 111762 w 407142"/>
                <a:gd name="connsiteY323" fmla="*/ 154686 h 254842"/>
                <a:gd name="connsiteX324" fmla="*/ 113828 w 407142"/>
                <a:gd name="connsiteY324" fmla="*/ 153732 h 254842"/>
                <a:gd name="connsiteX325" fmla="*/ 116849 w 407142"/>
                <a:gd name="connsiteY325" fmla="*/ 153732 h 254842"/>
                <a:gd name="connsiteX326" fmla="*/ 120505 w 407142"/>
                <a:gd name="connsiteY326" fmla="*/ 153414 h 254842"/>
                <a:gd name="connsiteX327" fmla="*/ 123526 w 407142"/>
                <a:gd name="connsiteY327" fmla="*/ 153414 h 254842"/>
                <a:gd name="connsiteX328" fmla="*/ 127341 w 407142"/>
                <a:gd name="connsiteY328" fmla="*/ 154845 h 254842"/>
                <a:gd name="connsiteX329" fmla="*/ 132270 w 407142"/>
                <a:gd name="connsiteY329" fmla="*/ 154845 h 254842"/>
                <a:gd name="connsiteX330" fmla="*/ 135608 w 407142"/>
                <a:gd name="connsiteY330" fmla="*/ 154845 h 254842"/>
                <a:gd name="connsiteX331" fmla="*/ 137516 w 407142"/>
                <a:gd name="connsiteY331" fmla="*/ 156117 h 254842"/>
                <a:gd name="connsiteX332" fmla="*/ 138947 w 407142"/>
                <a:gd name="connsiteY332" fmla="*/ 157706 h 254842"/>
                <a:gd name="connsiteX333" fmla="*/ 139583 w 407142"/>
                <a:gd name="connsiteY333" fmla="*/ 159137 h 254842"/>
                <a:gd name="connsiteX334" fmla="*/ 139583 w 407142"/>
                <a:gd name="connsiteY334" fmla="*/ 161045 h 254842"/>
                <a:gd name="connsiteX335" fmla="*/ 139583 w 407142"/>
                <a:gd name="connsiteY335" fmla="*/ 162476 h 254842"/>
                <a:gd name="connsiteX336" fmla="*/ 140060 w 407142"/>
                <a:gd name="connsiteY336" fmla="*/ 162953 h 254842"/>
                <a:gd name="connsiteX337" fmla="*/ 142126 w 407142"/>
                <a:gd name="connsiteY337" fmla="*/ 163747 h 254842"/>
                <a:gd name="connsiteX338" fmla="*/ 144988 w 407142"/>
                <a:gd name="connsiteY338" fmla="*/ 164384 h 254842"/>
                <a:gd name="connsiteX339" fmla="*/ 150393 w 407142"/>
                <a:gd name="connsiteY339" fmla="*/ 165178 h 254842"/>
                <a:gd name="connsiteX340" fmla="*/ 155481 w 407142"/>
                <a:gd name="connsiteY340" fmla="*/ 166609 h 254842"/>
                <a:gd name="connsiteX341" fmla="*/ 158183 w 407142"/>
                <a:gd name="connsiteY341" fmla="*/ 167563 h 254842"/>
                <a:gd name="connsiteX342" fmla="*/ 161840 w 407142"/>
                <a:gd name="connsiteY342" fmla="*/ 169153 h 254842"/>
                <a:gd name="connsiteX343" fmla="*/ 166291 w 407142"/>
                <a:gd name="connsiteY343" fmla="*/ 172968 h 254842"/>
                <a:gd name="connsiteX344" fmla="*/ 167881 w 407142"/>
                <a:gd name="connsiteY344" fmla="*/ 173604 h 254842"/>
                <a:gd name="connsiteX345" fmla="*/ 169788 w 407142"/>
                <a:gd name="connsiteY345" fmla="*/ 173922 h 254842"/>
                <a:gd name="connsiteX346" fmla="*/ 171219 w 407142"/>
                <a:gd name="connsiteY346" fmla="*/ 173922 h 254842"/>
                <a:gd name="connsiteX347" fmla="*/ 174558 w 407142"/>
                <a:gd name="connsiteY347" fmla="*/ 172173 h 254842"/>
                <a:gd name="connsiteX348" fmla="*/ 177419 w 407142"/>
                <a:gd name="connsiteY348" fmla="*/ 173445 h 254842"/>
                <a:gd name="connsiteX349" fmla="*/ 178850 w 407142"/>
                <a:gd name="connsiteY349" fmla="*/ 173445 h 254842"/>
                <a:gd name="connsiteX350" fmla="*/ 182189 w 407142"/>
                <a:gd name="connsiteY350" fmla="*/ 172332 h 254842"/>
                <a:gd name="connsiteX351" fmla="*/ 185686 w 407142"/>
                <a:gd name="connsiteY351" fmla="*/ 173445 h 254842"/>
                <a:gd name="connsiteX352" fmla="*/ 194430 w 407142"/>
                <a:gd name="connsiteY352" fmla="*/ 177738 h 254842"/>
                <a:gd name="connsiteX353" fmla="*/ 195384 w 407142"/>
                <a:gd name="connsiteY353" fmla="*/ 177738 h 254842"/>
                <a:gd name="connsiteX354" fmla="*/ 196179 w 407142"/>
                <a:gd name="connsiteY354" fmla="*/ 178056 h 254842"/>
                <a:gd name="connsiteX355" fmla="*/ 196974 w 407142"/>
                <a:gd name="connsiteY355" fmla="*/ 179009 h 254842"/>
                <a:gd name="connsiteX356" fmla="*/ 197451 w 407142"/>
                <a:gd name="connsiteY356" fmla="*/ 180281 h 254842"/>
                <a:gd name="connsiteX357" fmla="*/ 198087 w 407142"/>
                <a:gd name="connsiteY357" fmla="*/ 183938 h 254842"/>
                <a:gd name="connsiteX358" fmla="*/ 200630 w 407142"/>
                <a:gd name="connsiteY358" fmla="*/ 186640 h 254842"/>
                <a:gd name="connsiteX359" fmla="*/ 203651 w 407142"/>
                <a:gd name="connsiteY359" fmla="*/ 189025 h 254842"/>
                <a:gd name="connsiteX360" fmla="*/ 207307 w 407142"/>
                <a:gd name="connsiteY360" fmla="*/ 190297 h 254842"/>
                <a:gd name="connsiteX361" fmla="*/ 214779 w 407142"/>
                <a:gd name="connsiteY361" fmla="*/ 193477 h 254842"/>
                <a:gd name="connsiteX362" fmla="*/ 218118 w 407142"/>
                <a:gd name="connsiteY362" fmla="*/ 196020 h 254842"/>
                <a:gd name="connsiteX363" fmla="*/ 221456 w 407142"/>
                <a:gd name="connsiteY363" fmla="*/ 200471 h 254842"/>
                <a:gd name="connsiteX364" fmla="*/ 225590 w 407142"/>
                <a:gd name="connsiteY364" fmla="*/ 206195 h 254842"/>
                <a:gd name="connsiteX365" fmla="*/ 226226 w 407142"/>
                <a:gd name="connsiteY365" fmla="*/ 206672 h 254842"/>
                <a:gd name="connsiteX366" fmla="*/ 236718 w 407142"/>
                <a:gd name="connsiteY366" fmla="*/ 206672 h 254842"/>
                <a:gd name="connsiteX367" fmla="*/ 248483 w 407142"/>
                <a:gd name="connsiteY367" fmla="*/ 206513 h 254842"/>
                <a:gd name="connsiteX368" fmla="*/ 249914 w 407142"/>
                <a:gd name="connsiteY368" fmla="*/ 208897 h 254842"/>
                <a:gd name="connsiteX369" fmla="*/ 249596 w 407142"/>
                <a:gd name="connsiteY369" fmla="*/ 213508 h 254842"/>
                <a:gd name="connsiteX370" fmla="*/ 250072 w 407142"/>
                <a:gd name="connsiteY370" fmla="*/ 218118 h 254842"/>
                <a:gd name="connsiteX371" fmla="*/ 251185 w 407142"/>
                <a:gd name="connsiteY371" fmla="*/ 221298 h 254842"/>
                <a:gd name="connsiteX372" fmla="*/ 251185 w 407142"/>
                <a:gd name="connsiteY372" fmla="*/ 224318 h 254842"/>
                <a:gd name="connsiteX373" fmla="*/ 250390 w 407142"/>
                <a:gd name="connsiteY373" fmla="*/ 225908 h 254842"/>
                <a:gd name="connsiteX374" fmla="*/ 249754 w 407142"/>
                <a:gd name="connsiteY374" fmla="*/ 227657 h 254842"/>
                <a:gd name="connsiteX375" fmla="*/ 249754 w 407142"/>
                <a:gd name="connsiteY375" fmla="*/ 228452 h 254842"/>
                <a:gd name="connsiteX376" fmla="*/ 251026 w 407142"/>
                <a:gd name="connsiteY376" fmla="*/ 229564 h 254842"/>
                <a:gd name="connsiteX377" fmla="*/ 252298 w 407142"/>
                <a:gd name="connsiteY377" fmla="*/ 232108 h 254842"/>
                <a:gd name="connsiteX378" fmla="*/ 252298 w 407142"/>
                <a:gd name="connsiteY378" fmla="*/ 235606 h 254842"/>
                <a:gd name="connsiteX379" fmla="*/ 251821 w 407142"/>
                <a:gd name="connsiteY379" fmla="*/ 237513 h 254842"/>
                <a:gd name="connsiteX380" fmla="*/ 251821 w 407142"/>
                <a:gd name="connsiteY380" fmla="*/ 238944 h 254842"/>
                <a:gd name="connsiteX381" fmla="*/ 252616 w 407142"/>
                <a:gd name="connsiteY381" fmla="*/ 240216 h 254842"/>
                <a:gd name="connsiteX382" fmla="*/ 255001 w 407142"/>
                <a:gd name="connsiteY382" fmla="*/ 239898 h 254842"/>
                <a:gd name="connsiteX383" fmla="*/ 255955 w 407142"/>
                <a:gd name="connsiteY383" fmla="*/ 241011 h 254842"/>
                <a:gd name="connsiteX384" fmla="*/ 257226 w 407142"/>
                <a:gd name="connsiteY384" fmla="*/ 242601 h 254842"/>
                <a:gd name="connsiteX385" fmla="*/ 260724 w 407142"/>
                <a:gd name="connsiteY385" fmla="*/ 245462 h 254842"/>
                <a:gd name="connsiteX386" fmla="*/ 262950 w 407142"/>
                <a:gd name="connsiteY386" fmla="*/ 246257 h 254842"/>
                <a:gd name="connsiteX387" fmla="*/ 265811 w 407142"/>
                <a:gd name="connsiteY387" fmla="*/ 246734 h 254842"/>
                <a:gd name="connsiteX388" fmla="*/ 269309 w 407142"/>
                <a:gd name="connsiteY388" fmla="*/ 246416 h 254842"/>
                <a:gd name="connsiteX389" fmla="*/ 272170 w 407142"/>
                <a:gd name="connsiteY389" fmla="*/ 245939 h 254842"/>
                <a:gd name="connsiteX390" fmla="*/ 273442 w 407142"/>
                <a:gd name="connsiteY390" fmla="*/ 245939 h 254842"/>
                <a:gd name="connsiteX391" fmla="*/ 276463 w 407142"/>
                <a:gd name="connsiteY391" fmla="*/ 248165 h 254842"/>
                <a:gd name="connsiteX392" fmla="*/ 279960 w 407142"/>
                <a:gd name="connsiteY392" fmla="*/ 251027 h 254842"/>
                <a:gd name="connsiteX393" fmla="*/ 281073 w 407142"/>
                <a:gd name="connsiteY393" fmla="*/ 252298 h 254842"/>
                <a:gd name="connsiteX394" fmla="*/ 281550 w 407142"/>
                <a:gd name="connsiteY394" fmla="*/ 254206 h 254842"/>
                <a:gd name="connsiteX395" fmla="*/ 282663 w 407142"/>
                <a:gd name="connsiteY395" fmla="*/ 254842 h 254842"/>
                <a:gd name="connsiteX396" fmla="*/ 284889 w 407142"/>
                <a:gd name="connsiteY396" fmla="*/ 252934 h 254842"/>
                <a:gd name="connsiteX397" fmla="*/ 287114 w 407142"/>
                <a:gd name="connsiteY397" fmla="*/ 252298 h 254842"/>
                <a:gd name="connsiteX398" fmla="*/ 289181 w 407142"/>
                <a:gd name="connsiteY398" fmla="*/ 252616 h 254842"/>
                <a:gd name="connsiteX399" fmla="*/ 291407 w 407142"/>
                <a:gd name="connsiteY399" fmla="*/ 252616 h 254842"/>
                <a:gd name="connsiteX400" fmla="*/ 293633 w 407142"/>
                <a:gd name="connsiteY400" fmla="*/ 252139 h 254842"/>
                <a:gd name="connsiteX401" fmla="*/ 294586 w 407142"/>
                <a:gd name="connsiteY401" fmla="*/ 251662 h 254842"/>
                <a:gd name="connsiteX402" fmla="*/ 298402 w 407142"/>
                <a:gd name="connsiteY402" fmla="*/ 249119 h 254842"/>
                <a:gd name="connsiteX403" fmla="*/ 301899 w 407142"/>
                <a:gd name="connsiteY403" fmla="*/ 247211 h 254842"/>
                <a:gd name="connsiteX404" fmla="*/ 304125 w 407142"/>
                <a:gd name="connsiteY404" fmla="*/ 246098 h 254842"/>
                <a:gd name="connsiteX405" fmla="*/ 304920 w 407142"/>
                <a:gd name="connsiteY405" fmla="*/ 242124 h 254842"/>
                <a:gd name="connsiteX406" fmla="*/ 305874 w 407142"/>
                <a:gd name="connsiteY406" fmla="*/ 239898 h 254842"/>
                <a:gd name="connsiteX407" fmla="*/ 307305 w 407142"/>
                <a:gd name="connsiteY407" fmla="*/ 238626 h 254842"/>
                <a:gd name="connsiteX408" fmla="*/ 306828 w 407142"/>
                <a:gd name="connsiteY408" fmla="*/ 237036 h 254842"/>
                <a:gd name="connsiteX409" fmla="*/ 306192 w 407142"/>
                <a:gd name="connsiteY409" fmla="*/ 235765 h 254842"/>
                <a:gd name="connsiteX410" fmla="*/ 305556 w 407142"/>
                <a:gd name="connsiteY410" fmla="*/ 234016 h 254842"/>
                <a:gd name="connsiteX411" fmla="*/ 306192 w 407142"/>
                <a:gd name="connsiteY411" fmla="*/ 233062 h 254842"/>
                <a:gd name="connsiteX412" fmla="*/ 307622 w 407142"/>
                <a:gd name="connsiteY412" fmla="*/ 232585 h 254842"/>
                <a:gd name="connsiteX413" fmla="*/ 311120 w 407142"/>
                <a:gd name="connsiteY413" fmla="*/ 232585 h 254842"/>
                <a:gd name="connsiteX414" fmla="*/ 317320 w 407142"/>
                <a:gd name="connsiteY414" fmla="*/ 230836 h 254842"/>
                <a:gd name="connsiteX415" fmla="*/ 322408 w 407142"/>
                <a:gd name="connsiteY415" fmla="*/ 229087 h 254842"/>
                <a:gd name="connsiteX416" fmla="*/ 327177 w 407142"/>
                <a:gd name="connsiteY416" fmla="*/ 227657 h 254842"/>
                <a:gd name="connsiteX417" fmla="*/ 329403 w 407142"/>
                <a:gd name="connsiteY417" fmla="*/ 227339 h 254842"/>
                <a:gd name="connsiteX418" fmla="*/ 331469 w 407142"/>
                <a:gd name="connsiteY418" fmla="*/ 227657 h 254842"/>
                <a:gd name="connsiteX419" fmla="*/ 332423 w 407142"/>
                <a:gd name="connsiteY419" fmla="*/ 227180 h 254842"/>
                <a:gd name="connsiteX420" fmla="*/ 332741 w 407142"/>
                <a:gd name="connsiteY420" fmla="*/ 225749 h 254842"/>
                <a:gd name="connsiteX421" fmla="*/ 333854 w 407142"/>
                <a:gd name="connsiteY421" fmla="*/ 224318 h 254842"/>
                <a:gd name="connsiteX422" fmla="*/ 336557 w 407142"/>
                <a:gd name="connsiteY422" fmla="*/ 223205 h 254842"/>
                <a:gd name="connsiteX423" fmla="*/ 341485 w 407142"/>
                <a:gd name="connsiteY423" fmla="*/ 220662 h 254842"/>
                <a:gd name="connsiteX424" fmla="*/ 345936 w 407142"/>
                <a:gd name="connsiteY424" fmla="*/ 216846 h 254842"/>
                <a:gd name="connsiteX425" fmla="*/ 347526 w 407142"/>
                <a:gd name="connsiteY425" fmla="*/ 213985 h 254842"/>
                <a:gd name="connsiteX426" fmla="*/ 348639 w 407142"/>
                <a:gd name="connsiteY426" fmla="*/ 209851 h 254842"/>
                <a:gd name="connsiteX427" fmla="*/ 350706 w 407142"/>
                <a:gd name="connsiteY427" fmla="*/ 203492 h 254842"/>
                <a:gd name="connsiteX428" fmla="*/ 352931 w 407142"/>
                <a:gd name="connsiteY428" fmla="*/ 196497 h 254842"/>
                <a:gd name="connsiteX429" fmla="*/ 353726 w 407142"/>
                <a:gd name="connsiteY429" fmla="*/ 193317 h 254842"/>
                <a:gd name="connsiteX430" fmla="*/ 354680 w 407142"/>
                <a:gd name="connsiteY430" fmla="*/ 190933 h 254842"/>
                <a:gd name="connsiteX431" fmla="*/ 358496 w 407142"/>
                <a:gd name="connsiteY431" fmla="*/ 188866 h 254842"/>
                <a:gd name="connsiteX432" fmla="*/ 362470 w 407142"/>
                <a:gd name="connsiteY432" fmla="*/ 187435 h 254842"/>
                <a:gd name="connsiteX433" fmla="*/ 368670 w 407142"/>
                <a:gd name="connsiteY433" fmla="*/ 187117 h 254842"/>
                <a:gd name="connsiteX434" fmla="*/ 375824 w 407142"/>
                <a:gd name="connsiteY434" fmla="*/ 187117 h 254842"/>
                <a:gd name="connsiteX435" fmla="*/ 377414 w 407142"/>
                <a:gd name="connsiteY435" fmla="*/ 183143 h 254842"/>
                <a:gd name="connsiteX436" fmla="*/ 378368 w 407142"/>
                <a:gd name="connsiteY436" fmla="*/ 179804 h 254842"/>
                <a:gd name="connsiteX437" fmla="*/ 379640 w 407142"/>
                <a:gd name="connsiteY437" fmla="*/ 178056 h 254842"/>
                <a:gd name="connsiteX438" fmla="*/ 381388 w 407142"/>
                <a:gd name="connsiteY438" fmla="*/ 176625 h 254842"/>
                <a:gd name="connsiteX439" fmla="*/ 382024 w 407142"/>
                <a:gd name="connsiteY439" fmla="*/ 176307 h 254842"/>
                <a:gd name="connsiteX440" fmla="*/ 385840 w 407142"/>
                <a:gd name="connsiteY440" fmla="*/ 178373 h 254842"/>
                <a:gd name="connsiteX441" fmla="*/ 391881 w 407142"/>
                <a:gd name="connsiteY441" fmla="*/ 181394 h 254842"/>
                <a:gd name="connsiteX442" fmla="*/ 398876 w 407142"/>
                <a:gd name="connsiteY442" fmla="*/ 182984 h 254842"/>
                <a:gd name="connsiteX443" fmla="*/ 402374 w 407142"/>
                <a:gd name="connsiteY443" fmla="*/ 183779 h 254842"/>
                <a:gd name="connsiteX444" fmla="*/ 403804 w 407142"/>
                <a:gd name="connsiteY444" fmla="*/ 183779 h 254842"/>
                <a:gd name="connsiteX445" fmla="*/ 403486 w 407142"/>
                <a:gd name="connsiteY445" fmla="*/ 179963 h 254842"/>
                <a:gd name="connsiteX446" fmla="*/ 403486 w 407142"/>
                <a:gd name="connsiteY446" fmla="*/ 175353 h 254842"/>
                <a:gd name="connsiteX447" fmla="*/ 403963 w 407142"/>
                <a:gd name="connsiteY447" fmla="*/ 169153 h 25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407142" h="254842">
                  <a:moveTo>
                    <a:pt x="18441" y="126070"/>
                  </a:moveTo>
                  <a:lnTo>
                    <a:pt x="17329" y="126070"/>
                  </a:lnTo>
                  <a:cubicBezTo>
                    <a:pt x="17329" y="126070"/>
                    <a:pt x="16375" y="127501"/>
                    <a:pt x="16375" y="127501"/>
                  </a:cubicBezTo>
                  <a:lnTo>
                    <a:pt x="17170" y="132747"/>
                  </a:lnTo>
                  <a:lnTo>
                    <a:pt x="18759" y="137516"/>
                  </a:lnTo>
                  <a:lnTo>
                    <a:pt x="19077" y="135926"/>
                  </a:lnTo>
                  <a:lnTo>
                    <a:pt x="17487" y="128137"/>
                  </a:lnTo>
                  <a:lnTo>
                    <a:pt x="18600" y="126229"/>
                  </a:lnTo>
                  <a:close/>
                  <a:moveTo>
                    <a:pt x="404122" y="169630"/>
                  </a:moveTo>
                  <a:lnTo>
                    <a:pt x="407143" y="164860"/>
                  </a:lnTo>
                  <a:lnTo>
                    <a:pt x="407143" y="163907"/>
                  </a:lnTo>
                  <a:cubicBezTo>
                    <a:pt x="407143" y="163907"/>
                    <a:pt x="406507" y="162953"/>
                    <a:pt x="406507" y="162953"/>
                  </a:cubicBezTo>
                  <a:lnTo>
                    <a:pt x="405553" y="162158"/>
                  </a:lnTo>
                  <a:lnTo>
                    <a:pt x="400307" y="160886"/>
                  </a:lnTo>
                  <a:lnTo>
                    <a:pt x="398717" y="160250"/>
                  </a:lnTo>
                  <a:lnTo>
                    <a:pt x="396650" y="158660"/>
                  </a:lnTo>
                  <a:lnTo>
                    <a:pt x="394107" y="157070"/>
                  </a:lnTo>
                  <a:lnTo>
                    <a:pt x="391881" y="155958"/>
                  </a:lnTo>
                  <a:lnTo>
                    <a:pt x="388383" y="154527"/>
                  </a:lnTo>
                  <a:lnTo>
                    <a:pt x="385045" y="153732"/>
                  </a:lnTo>
                  <a:lnTo>
                    <a:pt x="383137" y="154368"/>
                  </a:lnTo>
                  <a:lnTo>
                    <a:pt x="381388" y="155163"/>
                  </a:lnTo>
                  <a:lnTo>
                    <a:pt x="379799" y="155163"/>
                  </a:lnTo>
                  <a:cubicBezTo>
                    <a:pt x="379799" y="155163"/>
                    <a:pt x="378209" y="154686"/>
                    <a:pt x="378209" y="154686"/>
                  </a:cubicBezTo>
                  <a:lnTo>
                    <a:pt x="372009" y="151029"/>
                  </a:lnTo>
                  <a:lnTo>
                    <a:pt x="362788" y="144670"/>
                  </a:lnTo>
                  <a:lnTo>
                    <a:pt x="355475" y="140219"/>
                  </a:lnTo>
                  <a:lnTo>
                    <a:pt x="350865" y="138152"/>
                  </a:lnTo>
                  <a:lnTo>
                    <a:pt x="349752" y="137516"/>
                  </a:lnTo>
                  <a:lnTo>
                    <a:pt x="347208" y="135449"/>
                  </a:lnTo>
                  <a:lnTo>
                    <a:pt x="340849" y="130044"/>
                  </a:lnTo>
                  <a:lnTo>
                    <a:pt x="336557" y="130839"/>
                  </a:lnTo>
                  <a:lnTo>
                    <a:pt x="330515" y="127342"/>
                  </a:lnTo>
                  <a:lnTo>
                    <a:pt x="325110" y="123844"/>
                  </a:lnTo>
                  <a:lnTo>
                    <a:pt x="323838" y="122890"/>
                  </a:lnTo>
                  <a:lnTo>
                    <a:pt x="317638" y="116531"/>
                  </a:lnTo>
                  <a:lnTo>
                    <a:pt x="311438" y="112398"/>
                  </a:lnTo>
                  <a:lnTo>
                    <a:pt x="304761" y="107946"/>
                  </a:lnTo>
                  <a:lnTo>
                    <a:pt x="300468" y="105085"/>
                  </a:lnTo>
                  <a:lnTo>
                    <a:pt x="293156" y="100315"/>
                  </a:lnTo>
                  <a:lnTo>
                    <a:pt x="289499" y="97454"/>
                  </a:lnTo>
                  <a:lnTo>
                    <a:pt x="288227" y="96341"/>
                  </a:lnTo>
                  <a:lnTo>
                    <a:pt x="286956" y="94274"/>
                  </a:lnTo>
                  <a:lnTo>
                    <a:pt x="285048" y="84258"/>
                  </a:lnTo>
                  <a:lnTo>
                    <a:pt x="282822" y="79648"/>
                  </a:lnTo>
                  <a:lnTo>
                    <a:pt x="279642" y="77104"/>
                  </a:lnTo>
                  <a:lnTo>
                    <a:pt x="276940" y="72335"/>
                  </a:lnTo>
                  <a:lnTo>
                    <a:pt x="274714" y="65181"/>
                  </a:lnTo>
                  <a:lnTo>
                    <a:pt x="272806" y="60571"/>
                  </a:lnTo>
                  <a:lnTo>
                    <a:pt x="271375" y="58345"/>
                  </a:lnTo>
                  <a:lnTo>
                    <a:pt x="268355" y="55960"/>
                  </a:lnTo>
                  <a:lnTo>
                    <a:pt x="263903" y="53417"/>
                  </a:lnTo>
                  <a:lnTo>
                    <a:pt x="259611" y="52145"/>
                  </a:lnTo>
                  <a:lnTo>
                    <a:pt x="258021" y="52145"/>
                  </a:lnTo>
                  <a:cubicBezTo>
                    <a:pt x="258021" y="52145"/>
                    <a:pt x="257226" y="52463"/>
                    <a:pt x="257226" y="52463"/>
                  </a:cubicBezTo>
                  <a:lnTo>
                    <a:pt x="256431" y="52940"/>
                  </a:lnTo>
                  <a:lnTo>
                    <a:pt x="254683" y="54848"/>
                  </a:lnTo>
                  <a:lnTo>
                    <a:pt x="252139" y="54848"/>
                  </a:lnTo>
                  <a:cubicBezTo>
                    <a:pt x="252139" y="54848"/>
                    <a:pt x="250390" y="54848"/>
                    <a:pt x="250390" y="54848"/>
                  </a:cubicBezTo>
                  <a:lnTo>
                    <a:pt x="248642" y="54212"/>
                  </a:lnTo>
                  <a:lnTo>
                    <a:pt x="243237" y="53576"/>
                  </a:lnTo>
                  <a:lnTo>
                    <a:pt x="241329" y="52940"/>
                  </a:lnTo>
                  <a:lnTo>
                    <a:pt x="238149" y="52940"/>
                  </a:lnTo>
                  <a:cubicBezTo>
                    <a:pt x="238149" y="52940"/>
                    <a:pt x="231154" y="54053"/>
                    <a:pt x="231154" y="54053"/>
                  </a:cubicBezTo>
                  <a:lnTo>
                    <a:pt x="229405" y="54053"/>
                  </a:lnTo>
                  <a:cubicBezTo>
                    <a:pt x="229405" y="54053"/>
                    <a:pt x="222092" y="49442"/>
                    <a:pt x="222092" y="49442"/>
                  </a:cubicBezTo>
                  <a:lnTo>
                    <a:pt x="218913" y="47693"/>
                  </a:lnTo>
                  <a:lnTo>
                    <a:pt x="218277" y="46740"/>
                  </a:lnTo>
                  <a:lnTo>
                    <a:pt x="218277" y="44991"/>
                  </a:lnTo>
                  <a:cubicBezTo>
                    <a:pt x="218277" y="44991"/>
                    <a:pt x="219390" y="42606"/>
                    <a:pt x="219390" y="42606"/>
                  </a:cubicBezTo>
                  <a:lnTo>
                    <a:pt x="220344" y="40857"/>
                  </a:lnTo>
                  <a:lnTo>
                    <a:pt x="219867" y="39109"/>
                  </a:lnTo>
                  <a:lnTo>
                    <a:pt x="218436" y="37201"/>
                  </a:lnTo>
                  <a:lnTo>
                    <a:pt x="218436" y="35134"/>
                  </a:lnTo>
                  <a:lnTo>
                    <a:pt x="219390" y="34021"/>
                  </a:lnTo>
                  <a:lnTo>
                    <a:pt x="221297" y="34339"/>
                  </a:lnTo>
                  <a:lnTo>
                    <a:pt x="221933" y="33704"/>
                  </a:lnTo>
                  <a:lnTo>
                    <a:pt x="221615" y="32591"/>
                  </a:lnTo>
                  <a:lnTo>
                    <a:pt x="220503" y="31796"/>
                  </a:lnTo>
                  <a:lnTo>
                    <a:pt x="219072" y="30047"/>
                  </a:lnTo>
                  <a:lnTo>
                    <a:pt x="214938" y="28457"/>
                  </a:lnTo>
                  <a:lnTo>
                    <a:pt x="214302" y="27821"/>
                  </a:lnTo>
                  <a:lnTo>
                    <a:pt x="214302" y="27026"/>
                  </a:lnTo>
                  <a:cubicBezTo>
                    <a:pt x="214302" y="27026"/>
                    <a:pt x="215256" y="26232"/>
                    <a:pt x="215256" y="26232"/>
                  </a:cubicBezTo>
                  <a:lnTo>
                    <a:pt x="215256" y="24483"/>
                  </a:lnTo>
                  <a:cubicBezTo>
                    <a:pt x="215256" y="24483"/>
                    <a:pt x="215415" y="22257"/>
                    <a:pt x="215415" y="22257"/>
                  </a:cubicBezTo>
                  <a:lnTo>
                    <a:pt x="215892" y="21144"/>
                  </a:lnTo>
                  <a:lnTo>
                    <a:pt x="215892" y="20190"/>
                  </a:lnTo>
                  <a:cubicBezTo>
                    <a:pt x="215892" y="20190"/>
                    <a:pt x="215415" y="19395"/>
                    <a:pt x="215415" y="19395"/>
                  </a:cubicBezTo>
                  <a:lnTo>
                    <a:pt x="213984" y="18601"/>
                  </a:lnTo>
                  <a:lnTo>
                    <a:pt x="211759" y="16534"/>
                  </a:lnTo>
                  <a:lnTo>
                    <a:pt x="209056" y="16534"/>
                  </a:lnTo>
                  <a:cubicBezTo>
                    <a:pt x="209056" y="16534"/>
                    <a:pt x="200153" y="16534"/>
                    <a:pt x="200153" y="16534"/>
                  </a:cubicBezTo>
                  <a:lnTo>
                    <a:pt x="197451" y="15739"/>
                  </a:lnTo>
                  <a:lnTo>
                    <a:pt x="195225" y="14626"/>
                  </a:lnTo>
                  <a:lnTo>
                    <a:pt x="192999" y="10334"/>
                  </a:lnTo>
                  <a:lnTo>
                    <a:pt x="191886" y="9380"/>
                  </a:lnTo>
                  <a:lnTo>
                    <a:pt x="190774" y="8903"/>
                  </a:lnTo>
                  <a:lnTo>
                    <a:pt x="188230" y="8903"/>
                  </a:lnTo>
                  <a:cubicBezTo>
                    <a:pt x="188230" y="8903"/>
                    <a:pt x="185209" y="8267"/>
                    <a:pt x="185209" y="8267"/>
                  </a:cubicBezTo>
                  <a:lnTo>
                    <a:pt x="183620" y="7472"/>
                  </a:lnTo>
                  <a:lnTo>
                    <a:pt x="179327" y="3498"/>
                  </a:lnTo>
                  <a:lnTo>
                    <a:pt x="175353" y="0"/>
                  </a:lnTo>
                  <a:lnTo>
                    <a:pt x="173763" y="3339"/>
                  </a:lnTo>
                  <a:lnTo>
                    <a:pt x="172173" y="3974"/>
                  </a:lnTo>
                  <a:lnTo>
                    <a:pt x="168676" y="3657"/>
                  </a:lnTo>
                  <a:lnTo>
                    <a:pt x="165973" y="3021"/>
                  </a:lnTo>
                  <a:lnTo>
                    <a:pt x="164383" y="3816"/>
                  </a:lnTo>
                  <a:lnTo>
                    <a:pt x="162793" y="5087"/>
                  </a:lnTo>
                  <a:lnTo>
                    <a:pt x="163111" y="5882"/>
                  </a:lnTo>
                  <a:lnTo>
                    <a:pt x="164383" y="6836"/>
                  </a:lnTo>
                  <a:lnTo>
                    <a:pt x="166768" y="8585"/>
                  </a:lnTo>
                  <a:lnTo>
                    <a:pt x="170425" y="12718"/>
                  </a:lnTo>
                  <a:lnTo>
                    <a:pt x="172173" y="14944"/>
                  </a:lnTo>
                  <a:lnTo>
                    <a:pt x="172491" y="15739"/>
                  </a:lnTo>
                  <a:lnTo>
                    <a:pt x="172173" y="16375"/>
                  </a:lnTo>
                  <a:lnTo>
                    <a:pt x="171696" y="16693"/>
                  </a:lnTo>
                  <a:lnTo>
                    <a:pt x="170901" y="16693"/>
                  </a:lnTo>
                  <a:cubicBezTo>
                    <a:pt x="170901" y="16693"/>
                    <a:pt x="169948" y="16693"/>
                    <a:pt x="169948" y="16693"/>
                  </a:cubicBezTo>
                  <a:lnTo>
                    <a:pt x="169312" y="16057"/>
                  </a:lnTo>
                  <a:lnTo>
                    <a:pt x="169312" y="14944"/>
                  </a:lnTo>
                  <a:cubicBezTo>
                    <a:pt x="169312" y="14944"/>
                    <a:pt x="167881" y="13195"/>
                    <a:pt x="167881" y="13195"/>
                  </a:cubicBezTo>
                  <a:lnTo>
                    <a:pt x="166609" y="12082"/>
                  </a:lnTo>
                  <a:lnTo>
                    <a:pt x="165178" y="11446"/>
                  </a:lnTo>
                  <a:lnTo>
                    <a:pt x="163270" y="10970"/>
                  </a:lnTo>
                  <a:lnTo>
                    <a:pt x="160727" y="10175"/>
                  </a:lnTo>
                  <a:lnTo>
                    <a:pt x="159455" y="10175"/>
                  </a:lnTo>
                  <a:cubicBezTo>
                    <a:pt x="159455" y="10175"/>
                    <a:pt x="158183" y="11129"/>
                    <a:pt x="158183" y="11129"/>
                  </a:cubicBezTo>
                  <a:lnTo>
                    <a:pt x="157070" y="12401"/>
                  </a:lnTo>
                  <a:lnTo>
                    <a:pt x="156434" y="15262"/>
                  </a:lnTo>
                  <a:lnTo>
                    <a:pt x="154527" y="18918"/>
                  </a:lnTo>
                  <a:lnTo>
                    <a:pt x="153255" y="20349"/>
                  </a:lnTo>
                  <a:lnTo>
                    <a:pt x="149598" y="21144"/>
                  </a:lnTo>
                  <a:lnTo>
                    <a:pt x="147691" y="21144"/>
                  </a:lnTo>
                  <a:cubicBezTo>
                    <a:pt x="147691" y="21144"/>
                    <a:pt x="148009" y="21621"/>
                    <a:pt x="148009" y="21621"/>
                  </a:cubicBezTo>
                  <a:lnTo>
                    <a:pt x="147532" y="23211"/>
                  </a:lnTo>
                  <a:lnTo>
                    <a:pt x="148009" y="24642"/>
                  </a:lnTo>
                  <a:lnTo>
                    <a:pt x="149439" y="26550"/>
                  </a:lnTo>
                  <a:lnTo>
                    <a:pt x="149916" y="29888"/>
                  </a:lnTo>
                  <a:lnTo>
                    <a:pt x="154050" y="32432"/>
                  </a:lnTo>
                  <a:lnTo>
                    <a:pt x="154686" y="34657"/>
                  </a:lnTo>
                  <a:lnTo>
                    <a:pt x="153255" y="37201"/>
                  </a:lnTo>
                  <a:lnTo>
                    <a:pt x="149439" y="39427"/>
                  </a:lnTo>
                  <a:lnTo>
                    <a:pt x="144829" y="40857"/>
                  </a:lnTo>
                  <a:lnTo>
                    <a:pt x="141967" y="41334"/>
                  </a:lnTo>
                  <a:lnTo>
                    <a:pt x="139583" y="41334"/>
                  </a:lnTo>
                  <a:cubicBezTo>
                    <a:pt x="139583" y="41334"/>
                    <a:pt x="136721" y="38791"/>
                    <a:pt x="136721" y="38791"/>
                  </a:cubicBezTo>
                  <a:lnTo>
                    <a:pt x="134654" y="35929"/>
                  </a:lnTo>
                  <a:lnTo>
                    <a:pt x="132906" y="35929"/>
                  </a:lnTo>
                  <a:cubicBezTo>
                    <a:pt x="132906" y="35929"/>
                    <a:pt x="131316" y="36247"/>
                    <a:pt x="131316" y="36247"/>
                  </a:cubicBezTo>
                  <a:lnTo>
                    <a:pt x="130998" y="34657"/>
                  </a:lnTo>
                  <a:lnTo>
                    <a:pt x="131952" y="28775"/>
                  </a:lnTo>
                  <a:lnTo>
                    <a:pt x="130362" y="29729"/>
                  </a:lnTo>
                  <a:lnTo>
                    <a:pt x="128295" y="31796"/>
                  </a:lnTo>
                  <a:lnTo>
                    <a:pt x="128931" y="38155"/>
                  </a:lnTo>
                  <a:lnTo>
                    <a:pt x="129885" y="45627"/>
                  </a:lnTo>
                  <a:lnTo>
                    <a:pt x="131634" y="47693"/>
                  </a:lnTo>
                  <a:lnTo>
                    <a:pt x="132747" y="48329"/>
                  </a:lnTo>
                  <a:lnTo>
                    <a:pt x="132747" y="49124"/>
                  </a:lnTo>
                  <a:cubicBezTo>
                    <a:pt x="132747" y="49124"/>
                    <a:pt x="132270" y="49760"/>
                    <a:pt x="132270" y="49760"/>
                  </a:cubicBezTo>
                  <a:lnTo>
                    <a:pt x="131316" y="50555"/>
                  </a:lnTo>
                  <a:lnTo>
                    <a:pt x="130044" y="51986"/>
                  </a:lnTo>
                  <a:lnTo>
                    <a:pt x="128613" y="51986"/>
                  </a:lnTo>
                  <a:cubicBezTo>
                    <a:pt x="128613" y="51986"/>
                    <a:pt x="125593" y="51509"/>
                    <a:pt x="125593" y="51509"/>
                  </a:cubicBezTo>
                  <a:lnTo>
                    <a:pt x="123049" y="51032"/>
                  </a:lnTo>
                  <a:lnTo>
                    <a:pt x="114623" y="50555"/>
                  </a:lnTo>
                  <a:lnTo>
                    <a:pt x="107787" y="50237"/>
                  </a:lnTo>
                  <a:lnTo>
                    <a:pt x="100156" y="49919"/>
                  </a:lnTo>
                  <a:lnTo>
                    <a:pt x="98884" y="49919"/>
                  </a:lnTo>
                  <a:cubicBezTo>
                    <a:pt x="98884" y="49919"/>
                    <a:pt x="96182" y="50237"/>
                    <a:pt x="96182" y="50237"/>
                  </a:cubicBezTo>
                  <a:lnTo>
                    <a:pt x="91571" y="51350"/>
                  </a:lnTo>
                  <a:lnTo>
                    <a:pt x="87756" y="51827"/>
                  </a:lnTo>
                  <a:lnTo>
                    <a:pt x="86007" y="51509"/>
                  </a:lnTo>
                  <a:lnTo>
                    <a:pt x="84417" y="50714"/>
                  </a:lnTo>
                  <a:lnTo>
                    <a:pt x="83145" y="48965"/>
                  </a:lnTo>
                  <a:lnTo>
                    <a:pt x="81238" y="46899"/>
                  </a:lnTo>
                  <a:lnTo>
                    <a:pt x="79171" y="45150"/>
                  </a:lnTo>
                  <a:lnTo>
                    <a:pt x="76627" y="41652"/>
                  </a:lnTo>
                  <a:lnTo>
                    <a:pt x="74879" y="38950"/>
                  </a:lnTo>
                  <a:lnTo>
                    <a:pt x="70586" y="33067"/>
                  </a:lnTo>
                  <a:lnTo>
                    <a:pt x="69950" y="31160"/>
                  </a:lnTo>
                  <a:lnTo>
                    <a:pt x="69155" y="29252"/>
                  </a:lnTo>
                  <a:lnTo>
                    <a:pt x="67725" y="27662"/>
                  </a:lnTo>
                  <a:lnTo>
                    <a:pt x="62637" y="23847"/>
                  </a:lnTo>
                  <a:lnTo>
                    <a:pt x="56755" y="20349"/>
                  </a:lnTo>
                  <a:lnTo>
                    <a:pt x="51032" y="16852"/>
                  </a:lnTo>
                  <a:lnTo>
                    <a:pt x="49442" y="16057"/>
                  </a:lnTo>
                  <a:lnTo>
                    <a:pt x="46740" y="14944"/>
                  </a:lnTo>
                  <a:lnTo>
                    <a:pt x="43401" y="14944"/>
                  </a:lnTo>
                  <a:cubicBezTo>
                    <a:pt x="43401" y="14944"/>
                    <a:pt x="41175" y="15103"/>
                    <a:pt x="41175" y="15103"/>
                  </a:cubicBezTo>
                  <a:lnTo>
                    <a:pt x="34180" y="16216"/>
                  </a:lnTo>
                  <a:lnTo>
                    <a:pt x="28934" y="17488"/>
                  </a:lnTo>
                  <a:lnTo>
                    <a:pt x="21780" y="19236"/>
                  </a:lnTo>
                  <a:lnTo>
                    <a:pt x="16216" y="21303"/>
                  </a:lnTo>
                  <a:lnTo>
                    <a:pt x="14944" y="21939"/>
                  </a:lnTo>
                  <a:lnTo>
                    <a:pt x="10810" y="24324"/>
                  </a:lnTo>
                  <a:lnTo>
                    <a:pt x="5882" y="28298"/>
                  </a:lnTo>
                  <a:lnTo>
                    <a:pt x="0" y="33862"/>
                  </a:lnTo>
                  <a:lnTo>
                    <a:pt x="3338" y="42447"/>
                  </a:lnTo>
                  <a:lnTo>
                    <a:pt x="7313" y="48011"/>
                  </a:lnTo>
                  <a:lnTo>
                    <a:pt x="9539" y="52622"/>
                  </a:lnTo>
                  <a:lnTo>
                    <a:pt x="10175" y="53735"/>
                  </a:lnTo>
                  <a:lnTo>
                    <a:pt x="10492" y="53417"/>
                  </a:lnTo>
                  <a:lnTo>
                    <a:pt x="9539" y="48965"/>
                  </a:lnTo>
                  <a:lnTo>
                    <a:pt x="10970" y="39745"/>
                  </a:lnTo>
                  <a:lnTo>
                    <a:pt x="10970" y="38473"/>
                  </a:lnTo>
                  <a:cubicBezTo>
                    <a:pt x="10970" y="38473"/>
                    <a:pt x="9062" y="36406"/>
                    <a:pt x="9062" y="36406"/>
                  </a:cubicBezTo>
                  <a:lnTo>
                    <a:pt x="11605" y="30047"/>
                  </a:lnTo>
                  <a:lnTo>
                    <a:pt x="13513" y="27344"/>
                  </a:lnTo>
                  <a:lnTo>
                    <a:pt x="17487" y="24165"/>
                  </a:lnTo>
                  <a:lnTo>
                    <a:pt x="19077" y="23370"/>
                  </a:lnTo>
                  <a:lnTo>
                    <a:pt x="22575" y="23847"/>
                  </a:lnTo>
                  <a:lnTo>
                    <a:pt x="28616" y="22575"/>
                  </a:lnTo>
                  <a:lnTo>
                    <a:pt x="32273" y="21939"/>
                  </a:lnTo>
                  <a:lnTo>
                    <a:pt x="35929" y="22257"/>
                  </a:lnTo>
                  <a:lnTo>
                    <a:pt x="37360" y="22734"/>
                  </a:lnTo>
                  <a:lnTo>
                    <a:pt x="38632" y="23688"/>
                  </a:lnTo>
                  <a:lnTo>
                    <a:pt x="41652" y="31319"/>
                  </a:lnTo>
                  <a:lnTo>
                    <a:pt x="42765" y="34657"/>
                  </a:lnTo>
                  <a:lnTo>
                    <a:pt x="44037" y="39109"/>
                  </a:lnTo>
                  <a:lnTo>
                    <a:pt x="45627" y="43401"/>
                  </a:lnTo>
                  <a:lnTo>
                    <a:pt x="48170" y="46422"/>
                  </a:lnTo>
                  <a:lnTo>
                    <a:pt x="51191" y="48806"/>
                  </a:lnTo>
                  <a:lnTo>
                    <a:pt x="60094" y="54689"/>
                  </a:lnTo>
                  <a:lnTo>
                    <a:pt x="62319" y="57073"/>
                  </a:lnTo>
                  <a:lnTo>
                    <a:pt x="63273" y="58822"/>
                  </a:lnTo>
                  <a:lnTo>
                    <a:pt x="63750" y="60730"/>
                  </a:lnTo>
                  <a:lnTo>
                    <a:pt x="63750" y="62797"/>
                  </a:lnTo>
                  <a:cubicBezTo>
                    <a:pt x="63750" y="62797"/>
                    <a:pt x="63591" y="64863"/>
                    <a:pt x="63591" y="64863"/>
                  </a:cubicBezTo>
                  <a:lnTo>
                    <a:pt x="62796" y="65499"/>
                  </a:lnTo>
                  <a:lnTo>
                    <a:pt x="62001" y="65976"/>
                  </a:lnTo>
                  <a:lnTo>
                    <a:pt x="58822" y="66930"/>
                  </a:lnTo>
                  <a:lnTo>
                    <a:pt x="53894" y="65658"/>
                  </a:lnTo>
                  <a:lnTo>
                    <a:pt x="52304" y="66930"/>
                  </a:lnTo>
                  <a:lnTo>
                    <a:pt x="52781" y="69314"/>
                  </a:lnTo>
                  <a:lnTo>
                    <a:pt x="53894" y="71699"/>
                  </a:lnTo>
                  <a:lnTo>
                    <a:pt x="52463" y="71699"/>
                  </a:lnTo>
                  <a:cubicBezTo>
                    <a:pt x="52463" y="71699"/>
                    <a:pt x="51191" y="71699"/>
                    <a:pt x="51191" y="71699"/>
                  </a:cubicBezTo>
                  <a:lnTo>
                    <a:pt x="48647" y="70745"/>
                  </a:lnTo>
                  <a:lnTo>
                    <a:pt x="45627" y="71222"/>
                  </a:lnTo>
                  <a:lnTo>
                    <a:pt x="39268" y="73130"/>
                  </a:lnTo>
                  <a:lnTo>
                    <a:pt x="36247" y="72494"/>
                  </a:lnTo>
                  <a:lnTo>
                    <a:pt x="34180" y="69791"/>
                  </a:lnTo>
                  <a:lnTo>
                    <a:pt x="31955" y="67407"/>
                  </a:lnTo>
                  <a:lnTo>
                    <a:pt x="29252" y="66930"/>
                  </a:lnTo>
                  <a:lnTo>
                    <a:pt x="26549" y="68202"/>
                  </a:lnTo>
                  <a:lnTo>
                    <a:pt x="24006" y="68520"/>
                  </a:lnTo>
                  <a:lnTo>
                    <a:pt x="20031" y="67566"/>
                  </a:lnTo>
                  <a:lnTo>
                    <a:pt x="18759" y="67089"/>
                  </a:lnTo>
                  <a:lnTo>
                    <a:pt x="16375" y="64863"/>
                  </a:lnTo>
                  <a:lnTo>
                    <a:pt x="14626" y="62479"/>
                  </a:lnTo>
                  <a:lnTo>
                    <a:pt x="13036" y="59776"/>
                  </a:lnTo>
                  <a:lnTo>
                    <a:pt x="11446" y="65658"/>
                  </a:lnTo>
                  <a:lnTo>
                    <a:pt x="10333" y="71699"/>
                  </a:lnTo>
                  <a:lnTo>
                    <a:pt x="8426" y="76469"/>
                  </a:lnTo>
                  <a:lnTo>
                    <a:pt x="6995" y="81556"/>
                  </a:lnTo>
                  <a:lnTo>
                    <a:pt x="7313" y="87597"/>
                  </a:lnTo>
                  <a:lnTo>
                    <a:pt x="9062" y="93161"/>
                  </a:lnTo>
                  <a:lnTo>
                    <a:pt x="11764" y="97931"/>
                  </a:lnTo>
                  <a:lnTo>
                    <a:pt x="13672" y="100633"/>
                  </a:lnTo>
                  <a:lnTo>
                    <a:pt x="15739" y="102700"/>
                  </a:lnTo>
                  <a:lnTo>
                    <a:pt x="13354" y="98567"/>
                  </a:lnTo>
                  <a:lnTo>
                    <a:pt x="14308" y="95387"/>
                  </a:lnTo>
                  <a:lnTo>
                    <a:pt x="18600" y="95705"/>
                  </a:lnTo>
                  <a:lnTo>
                    <a:pt x="22893" y="96341"/>
                  </a:lnTo>
                  <a:lnTo>
                    <a:pt x="26231" y="96341"/>
                  </a:lnTo>
                  <a:cubicBezTo>
                    <a:pt x="26231" y="96341"/>
                    <a:pt x="27662" y="96977"/>
                    <a:pt x="27662" y="96977"/>
                  </a:cubicBezTo>
                  <a:lnTo>
                    <a:pt x="28616" y="98090"/>
                  </a:lnTo>
                  <a:lnTo>
                    <a:pt x="27821" y="100792"/>
                  </a:lnTo>
                  <a:lnTo>
                    <a:pt x="27821" y="103654"/>
                  </a:lnTo>
                  <a:cubicBezTo>
                    <a:pt x="27821" y="103654"/>
                    <a:pt x="28298" y="106356"/>
                    <a:pt x="28298" y="106356"/>
                  </a:cubicBezTo>
                  <a:lnTo>
                    <a:pt x="30047" y="107310"/>
                  </a:lnTo>
                  <a:lnTo>
                    <a:pt x="31478" y="108423"/>
                  </a:lnTo>
                  <a:lnTo>
                    <a:pt x="32113" y="110490"/>
                  </a:lnTo>
                  <a:lnTo>
                    <a:pt x="29093" y="110967"/>
                  </a:lnTo>
                  <a:lnTo>
                    <a:pt x="26072" y="110967"/>
                  </a:lnTo>
                  <a:cubicBezTo>
                    <a:pt x="26072" y="110967"/>
                    <a:pt x="23688" y="110172"/>
                    <a:pt x="23688" y="110172"/>
                  </a:cubicBezTo>
                  <a:lnTo>
                    <a:pt x="21621" y="108423"/>
                  </a:lnTo>
                  <a:lnTo>
                    <a:pt x="18441" y="114305"/>
                  </a:lnTo>
                  <a:lnTo>
                    <a:pt x="18441" y="117167"/>
                  </a:lnTo>
                  <a:cubicBezTo>
                    <a:pt x="18441" y="117167"/>
                    <a:pt x="19395" y="119870"/>
                    <a:pt x="19395" y="119870"/>
                  </a:cubicBezTo>
                  <a:lnTo>
                    <a:pt x="20667" y="118121"/>
                  </a:lnTo>
                  <a:lnTo>
                    <a:pt x="22416" y="117326"/>
                  </a:lnTo>
                  <a:lnTo>
                    <a:pt x="24483" y="117326"/>
                  </a:lnTo>
                  <a:cubicBezTo>
                    <a:pt x="24483" y="117326"/>
                    <a:pt x="28457" y="118598"/>
                    <a:pt x="28457" y="118598"/>
                  </a:cubicBezTo>
                  <a:lnTo>
                    <a:pt x="30365" y="119711"/>
                  </a:lnTo>
                  <a:lnTo>
                    <a:pt x="32591" y="121618"/>
                  </a:lnTo>
                  <a:lnTo>
                    <a:pt x="35134" y="121618"/>
                  </a:lnTo>
                  <a:cubicBezTo>
                    <a:pt x="35134" y="121618"/>
                    <a:pt x="35134" y="123685"/>
                    <a:pt x="35134" y="123685"/>
                  </a:cubicBezTo>
                  <a:lnTo>
                    <a:pt x="35611" y="125434"/>
                  </a:lnTo>
                  <a:lnTo>
                    <a:pt x="38155" y="128295"/>
                  </a:lnTo>
                  <a:lnTo>
                    <a:pt x="39745" y="130521"/>
                  </a:lnTo>
                  <a:lnTo>
                    <a:pt x="40221" y="133383"/>
                  </a:lnTo>
                  <a:lnTo>
                    <a:pt x="39903" y="137516"/>
                  </a:lnTo>
                  <a:lnTo>
                    <a:pt x="39268" y="141491"/>
                  </a:lnTo>
                  <a:lnTo>
                    <a:pt x="38950" y="144988"/>
                  </a:lnTo>
                  <a:lnTo>
                    <a:pt x="39268" y="148645"/>
                  </a:lnTo>
                  <a:lnTo>
                    <a:pt x="39268" y="152619"/>
                  </a:lnTo>
                  <a:cubicBezTo>
                    <a:pt x="39268" y="152619"/>
                    <a:pt x="38473" y="160568"/>
                    <a:pt x="38473" y="160568"/>
                  </a:cubicBezTo>
                  <a:lnTo>
                    <a:pt x="38473" y="164542"/>
                  </a:lnTo>
                  <a:cubicBezTo>
                    <a:pt x="38473" y="164542"/>
                    <a:pt x="39108" y="173127"/>
                    <a:pt x="39108" y="173127"/>
                  </a:cubicBezTo>
                  <a:lnTo>
                    <a:pt x="40539" y="181553"/>
                  </a:lnTo>
                  <a:lnTo>
                    <a:pt x="41016" y="183938"/>
                  </a:lnTo>
                  <a:lnTo>
                    <a:pt x="48965" y="184256"/>
                  </a:lnTo>
                  <a:lnTo>
                    <a:pt x="52145" y="183620"/>
                  </a:lnTo>
                  <a:lnTo>
                    <a:pt x="56755" y="181871"/>
                  </a:lnTo>
                  <a:lnTo>
                    <a:pt x="60253" y="180758"/>
                  </a:lnTo>
                  <a:lnTo>
                    <a:pt x="62001" y="180758"/>
                  </a:lnTo>
                  <a:cubicBezTo>
                    <a:pt x="62001" y="180758"/>
                    <a:pt x="63750" y="179804"/>
                    <a:pt x="63750" y="179804"/>
                  </a:cubicBezTo>
                  <a:lnTo>
                    <a:pt x="65022" y="178691"/>
                  </a:lnTo>
                  <a:lnTo>
                    <a:pt x="68043" y="171379"/>
                  </a:lnTo>
                  <a:lnTo>
                    <a:pt x="69473" y="169471"/>
                  </a:lnTo>
                  <a:lnTo>
                    <a:pt x="74561" y="165337"/>
                  </a:lnTo>
                  <a:lnTo>
                    <a:pt x="78853" y="162794"/>
                  </a:lnTo>
                  <a:lnTo>
                    <a:pt x="83304" y="160409"/>
                  </a:lnTo>
                  <a:lnTo>
                    <a:pt x="89028" y="158819"/>
                  </a:lnTo>
                  <a:lnTo>
                    <a:pt x="96500" y="158819"/>
                  </a:lnTo>
                  <a:cubicBezTo>
                    <a:pt x="96500" y="158819"/>
                    <a:pt x="102541" y="159614"/>
                    <a:pt x="102541" y="159614"/>
                  </a:cubicBezTo>
                  <a:lnTo>
                    <a:pt x="106038" y="159614"/>
                  </a:lnTo>
                  <a:cubicBezTo>
                    <a:pt x="106038" y="159614"/>
                    <a:pt x="107628" y="159614"/>
                    <a:pt x="107628" y="159614"/>
                  </a:cubicBezTo>
                  <a:lnTo>
                    <a:pt x="108900" y="159614"/>
                  </a:lnTo>
                  <a:cubicBezTo>
                    <a:pt x="108900" y="159614"/>
                    <a:pt x="109695" y="158978"/>
                    <a:pt x="109695" y="158978"/>
                  </a:cubicBezTo>
                  <a:lnTo>
                    <a:pt x="110490" y="155799"/>
                  </a:lnTo>
                  <a:lnTo>
                    <a:pt x="111762" y="154686"/>
                  </a:lnTo>
                  <a:lnTo>
                    <a:pt x="113828" y="153732"/>
                  </a:lnTo>
                  <a:lnTo>
                    <a:pt x="116849" y="153732"/>
                  </a:lnTo>
                  <a:cubicBezTo>
                    <a:pt x="116849" y="153732"/>
                    <a:pt x="120505" y="153414"/>
                    <a:pt x="120505" y="153414"/>
                  </a:cubicBezTo>
                  <a:lnTo>
                    <a:pt x="123526" y="153414"/>
                  </a:lnTo>
                  <a:cubicBezTo>
                    <a:pt x="123526" y="153414"/>
                    <a:pt x="127341" y="154845"/>
                    <a:pt x="127341" y="154845"/>
                  </a:cubicBezTo>
                  <a:lnTo>
                    <a:pt x="132270" y="154845"/>
                  </a:lnTo>
                  <a:cubicBezTo>
                    <a:pt x="132270" y="154845"/>
                    <a:pt x="135608" y="154845"/>
                    <a:pt x="135608" y="154845"/>
                  </a:cubicBezTo>
                  <a:lnTo>
                    <a:pt x="137516" y="156117"/>
                  </a:lnTo>
                  <a:lnTo>
                    <a:pt x="138947" y="157706"/>
                  </a:lnTo>
                  <a:lnTo>
                    <a:pt x="139583" y="159137"/>
                  </a:lnTo>
                  <a:lnTo>
                    <a:pt x="139583" y="161045"/>
                  </a:lnTo>
                  <a:cubicBezTo>
                    <a:pt x="139583" y="161045"/>
                    <a:pt x="139583" y="162476"/>
                    <a:pt x="139583" y="162476"/>
                  </a:cubicBezTo>
                  <a:lnTo>
                    <a:pt x="140060" y="162953"/>
                  </a:lnTo>
                  <a:lnTo>
                    <a:pt x="142126" y="163747"/>
                  </a:lnTo>
                  <a:lnTo>
                    <a:pt x="144988" y="164384"/>
                  </a:lnTo>
                  <a:lnTo>
                    <a:pt x="150393" y="165178"/>
                  </a:lnTo>
                  <a:lnTo>
                    <a:pt x="155481" y="166609"/>
                  </a:lnTo>
                  <a:lnTo>
                    <a:pt x="158183" y="167563"/>
                  </a:lnTo>
                  <a:lnTo>
                    <a:pt x="161840" y="169153"/>
                  </a:lnTo>
                  <a:lnTo>
                    <a:pt x="166291" y="172968"/>
                  </a:lnTo>
                  <a:lnTo>
                    <a:pt x="167881" y="173604"/>
                  </a:lnTo>
                  <a:lnTo>
                    <a:pt x="169788" y="173922"/>
                  </a:lnTo>
                  <a:lnTo>
                    <a:pt x="171219" y="173922"/>
                  </a:lnTo>
                  <a:cubicBezTo>
                    <a:pt x="171219" y="173922"/>
                    <a:pt x="174558" y="172173"/>
                    <a:pt x="174558" y="172173"/>
                  </a:cubicBezTo>
                  <a:lnTo>
                    <a:pt x="177419" y="173445"/>
                  </a:lnTo>
                  <a:lnTo>
                    <a:pt x="178850" y="173445"/>
                  </a:lnTo>
                  <a:cubicBezTo>
                    <a:pt x="178850" y="173445"/>
                    <a:pt x="182189" y="172332"/>
                    <a:pt x="182189" y="172332"/>
                  </a:cubicBezTo>
                  <a:lnTo>
                    <a:pt x="185686" y="173445"/>
                  </a:lnTo>
                  <a:lnTo>
                    <a:pt x="194430" y="177738"/>
                  </a:lnTo>
                  <a:lnTo>
                    <a:pt x="195384" y="177738"/>
                  </a:lnTo>
                  <a:cubicBezTo>
                    <a:pt x="195384" y="177738"/>
                    <a:pt x="196179" y="178056"/>
                    <a:pt x="196179" y="178056"/>
                  </a:cubicBezTo>
                  <a:lnTo>
                    <a:pt x="196974" y="179009"/>
                  </a:lnTo>
                  <a:lnTo>
                    <a:pt x="197451" y="180281"/>
                  </a:lnTo>
                  <a:lnTo>
                    <a:pt x="198087" y="183938"/>
                  </a:lnTo>
                  <a:lnTo>
                    <a:pt x="200630" y="186640"/>
                  </a:lnTo>
                  <a:lnTo>
                    <a:pt x="203651" y="189025"/>
                  </a:lnTo>
                  <a:lnTo>
                    <a:pt x="207307" y="190297"/>
                  </a:lnTo>
                  <a:lnTo>
                    <a:pt x="214779" y="193477"/>
                  </a:lnTo>
                  <a:lnTo>
                    <a:pt x="218118" y="196020"/>
                  </a:lnTo>
                  <a:lnTo>
                    <a:pt x="221456" y="200471"/>
                  </a:lnTo>
                  <a:lnTo>
                    <a:pt x="225590" y="206195"/>
                  </a:lnTo>
                  <a:lnTo>
                    <a:pt x="226226" y="206672"/>
                  </a:lnTo>
                  <a:lnTo>
                    <a:pt x="236718" y="206672"/>
                  </a:lnTo>
                  <a:cubicBezTo>
                    <a:pt x="236718" y="206672"/>
                    <a:pt x="248483" y="206513"/>
                    <a:pt x="248483" y="206513"/>
                  </a:cubicBezTo>
                  <a:lnTo>
                    <a:pt x="249914" y="208897"/>
                  </a:lnTo>
                  <a:lnTo>
                    <a:pt x="249596" y="213508"/>
                  </a:lnTo>
                  <a:lnTo>
                    <a:pt x="250072" y="218118"/>
                  </a:lnTo>
                  <a:lnTo>
                    <a:pt x="251185" y="221298"/>
                  </a:lnTo>
                  <a:lnTo>
                    <a:pt x="251185" y="224318"/>
                  </a:lnTo>
                  <a:cubicBezTo>
                    <a:pt x="251185" y="224318"/>
                    <a:pt x="250390" y="225908"/>
                    <a:pt x="250390" y="225908"/>
                  </a:cubicBezTo>
                  <a:lnTo>
                    <a:pt x="249754" y="227657"/>
                  </a:lnTo>
                  <a:lnTo>
                    <a:pt x="249754" y="228452"/>
                  </a:lnTo>
                  <a:cubicBezTo>
                    <a:pt x="249754" y="228452"/>
                    <a:pt x="251026" y="229564"/>
                    <a:pt x="251026" y="229564"/>
                  </a:cubicBezTo>
                  <a:lnTo>
                    <a:pt x="252298" y="232108"/>
                  </a:lnTo>
                  <a:lnTo>
                    <a:pt x="252298" y="235606"/>
                  </a:lnTo>
                  <a:cubicBezTo>
                    <a:pt x="252298" y="235606"/>
                    <a:pt x="251821" y="237513"/>
                    <a:pt x="251821" y="237513"/>
                  </a:cubicBezTo>
                  <a:lnTo>
                    <a:pt x="251821" y="238944"/>
                  </a:lnTo>
                  <a:cubicBezTo>
                    <a:pt x="251821" y="238944"/>
                    <a:pt x="252616" y="240216"/>
                    <a:pt x="252616" y="240216"/>
                  </a:cubicBezTo>
                  <a:lnTo>
                    <a:pt x="255001" y="239898"/>
                  </a:lnTo>
                  <a:lnTo>
                    <a:pt x="255955" y="241011"/>
                  </a:lnTo>
                  <a:lnTo>
                    <a:pt x="257226" y="242601"/>
                  </a:lnTo>
                  <a:lnTo>
                    <a:pt x="260724" y="245462"/>
                  </a:lnTo>
                  <a:lnTo>
                    <a:pt x="262950" y="246257"/>
                  </a:lnTo>
                  <a:lnTo>
                    <a:pt x="265811" y="246734"/>
                  </a:lnTo>
                  <a:lnTo>
                    <a:pt x="269309" y="246416"/>
                  </a:lnTo>
                  <a:lnTo>
                    <a:pt x="272170" y="245939"/>
                  </a:lnTo>
                  <a:lnTo>
                    <a:pt x="273442" y="245939"/>
                  </a:lnTo>
                  <a:cubicBezTo>
                    <a:pt x="273442" y="245939"/>
                    <a:pt x="276463" y="248165"/>
                    <a:pt x="276463" y="248165"/>
                  </a:cubicBezTo>
                  <a:lnTo>
                    <a:pt x="279960" y="251027"/>
                  </a:lnTo>
                  <a:lnTo>
                    <a:pt x="281073" y="252298"/>
                  </a:lnTo>
                  <a:lnTo>
                    <a:pt x="281550" y="254206"/>
                  </a:lnTo>
                  <a:lnTo>
                    <a:pt x="282663" y="254842"/>
                  </a:lnTo>
                  <a:lnTo>
                    <a:pt x="284889" y="252934"/>
                  </a:lnTo>
                  <a:lnTo>
                    <a:pt x="287114" y="252298"/>
                  </a:lnTo>
                  <a:lnTo>
                    <a:pt x="289181" y="252616"/>
                  </a:lnTo>
                  <a:lnTo>
                    <a:pt x="291407" y="252616"/>
                  </a:lnTo>
                  <a:cubicBezTo>
                    <a:pt x="291407" y="252616"/>
                    <a:pt x="293633" y="252139"/>
                    <a:pt x="293633" y="252139"/>
                  </a:cubicBezTo>
                  <a:lnTo>
                    <a:pt x="294586" y="251662"/>
                  </a:lnTo>
                  <a:lnTo>
                    <a:pt x="298402" y="249119"/>
                  </a:lnTo>
                  <a:lnTo>
                    <a:pt x="301899" y="247211"/>
                  </a:lnTo>
                  <a:lnTo>
                    <a:pt x="304125" y="246098"/>
                  </a:lnTo>
                  <a:lnTo>
                    <a:pt x="304920" y="242124"/>
                  </a:lnTo>
                  <a:lnTo>
                    <a:pt x="305874" y="239898"/>
                  </a:lnTo>
                  <a:lnTo>
                    <a:pt x="307305" y="238626"/>
                  </a:lnTo>
                  <a:lnTo>
                    <a:pt x="306828" y="237036"/>
                  </a:lnTo>
                  <a:lnTo>
                    <a:pt x="306192" y="235765"/>
                  </a:lnTo>
                  <a:lnTo>
                    <a:pt x="305556" y="234016"/>
                  </a:lnTo>
                  <a:lnTo>
                    <a:pt x="306192" y="233062"/>
                  </a:lnTo>
                  <a:lnTo>
                    <a:pt x="307622" y="232585"/>
                  </a:lnTo>
                  <a:lnTo>
                    <a:pt x="311120" y="232585"/>
                  </a:lnTo>
                  <a:cubicBezTo>
                    <a:pt x="311120" y="232585"/>
                    <a:pt x="317320" y="230836"/>
                    <a:pt x="317320" y="230836"/>
                  </a:cubicBezTo>
                  <a:lnTo>
                    <a:pt x="322408" y="229087"/>
                  </a:lnTo>
                  <a:lnTo>
                    <a:pt x="327177" y="227657"/>
                  </a:lnTo>
                  <a:lnTo>
                    <a:pt x="329403" y="227339"/>
                  </a:lnTo>
                  <a:lnTo>
                    <a:pt x="331469" y="227657"/>
                  </a:lnTo>
                  <a:lnTo>
                    <a:pt x="332423" y="227180"/>
                  </a:lnTo>
                  <a:lnTo>
                    <a:pt x="332741" y="225749"/>
                  </a:lnTo>
                  <a:lnTo>
                    <a:pt x="333854" y="224318"/>
                  </a:lnTo>
                  <a:lnTo>
                    <a:pt x="336557" y="223205"/>
                  </a:lnTo>
                  <a:lnTo>
                    <a:pt x="341485" y="220662"/>
                  </a:lnTo>
                  <a:lnTo>
                    <a:pt x="345936" y="216846"/>
                  </a:lnTo>
                  <a:lnTo>
                    <a:pt x="347526" y="213985"/>
                  </a:lnTo>
                  <a:lnTo>
                    <a:pt x="348639" y="209851"/>
                  </a:lnTo>
                  <a:lnTo>
                    <a:pt x="350706" y="203492"/>
                  </a:lnTo>
                  <a:lnTo>
                    <a:pt x="352931" y="196497"/>
                  </a:lnTo>
                  <a:lnTo>
                    <a:pt x="353726" y="193317"/>
                  </a:lnTo>
                  <a:lnTo>
                    <a:pt x="354680" y="190933"/>
                  </a:lnTo>
                  <a:lnTo>
                    <a:pt x="358496" y="188866"/>
                  </a:lnTo>
                  <a:lnTo>
                    <a:pt x="362470" y="187435"/>
                  </a:lnTo>
                  <a:lnTo>
                    <a:pt x="368670" y="187117"/>
                  </a:lnTo>
                  <a:lnTo>
                    <a:pt x="375824" y="187117"/>
                  </a:lnTo>
                  <a:cubicBezTo>
                    <a:pt x="375824" y="187117"/>
                    <a:pt x="377414" y="183143"/>
                    <a:pt x="377414" y="183143"/>
                  </a:cubicBezTo>
                  <a:lnTo>
                    <a:pt x="378368" y="179804"/>
                  </a:lnTo>
                  <a:lnTo>
                    <a:pt x="379640" y="178056"/>
                  </a:lnTo>
                  <a:lnTo>
                    <a:pt x="381388" y="176625"/>
                  </a:lnTo>
                  <a:lnTo>
                    <a:pt x="382024" y="176307"/>
                  </a:lnTo>
                  <a:lnTo>
                    <a:pt x="385840" y="178373"/>
                  </a:lnTo>
                  <a:lnTo>
                    <a:pt x="391881" y="181394"/>
                  </a:lnTo>
                  <a:lnTo>
                    <a:pt x="398876" y="182984"/>
                  </a:lnTo>
                  <a:lnTo>
                    <a:pt x="402374" y="183779"/>
                  </a:lnTo>
                  <a:lnTo>
                    <a:pt x="403804" y="183779"/>
                  </a:lnTo>
                  <a:cubicBezTo>
                    <a:pt x="403804" y="183779"/>
                    <a:pt x="403486" y="179963"/>
                    <a:pt x="403486" y="179963"/>
                  </a:cubicBezTo>
                  <a:lnTo>
                    <a:pt x="403486" y="175353"/>
                  </a:lnTo>
                  <a:cubicBezTo>
                    <a:pt x="403486" y="175353"/>
                    <a:pt x="403963" y="169153"/>
                    <a:pt x="403963" y="169153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29" name="Freeform: Shape 5128">
              <a:extLst>
                <a:ext uri="{FF2B5EF4-FFF2-40B4-BE49-F238E27FC236}">
                  <a16:creationId xmlns:a16="http://schemas.microsoft.com/office/drawing/2014/main" id="{7E5B2375-4C71-06C3-29E8-FDADC2AB3D79}"/>
                </a:ext>
              </a:extLst>
            </p:cNvPr>
            <p:cNvSpPr/>
            <p:nvPr/>
          </p:nvSpPr>
          <p:spPr>
            <a:xfrm>
              <a:off x="4753271" y="4162682"/>
              <a:ext cx="93320" cy="39267"/>
            </a:xfrm>
            <a:custGeom>
              <a:avLst/>
              <a:gdLst>
                <a:gd name="connsiteX0" fmla="*/ 46104 w 93320"/>
                <a:gd name="connsiteY0" fmla="*/ 0 h 39267"/>
                <a:gd name="connsiteX1" fmla="*/ 45309 w 93320"/>
                <a:gd name="connsiteY1" fmla="*/ 318 h 39267"/>
                <a:gd name="connsiteX2" fmla="*/ 44196 w 93320"/>
                <a:gd name="connsiteY2" fmla="*/ 1113 h 39267"/>
                <a:gd name="connsiteX3" fmla="*/ 41970 w 93320"/>
                <a:gd name="connsiteY3" fmla="*/ 3815 h 39267"/>
                <a:gd name="connsiteX4" fmla="*/ 44037 w 93320"/>
                <a:gd name="connsiteY4" fmla="*/ 4928 h 39267"/>
                <a:gd name="connsiteX5" fmla="*/ 45944 w 93320"/>
                <a:gd name="connsiteY5" fmla="*/ 0 h 39267"/>
                <a:gd name="connsiteX6" fmla="*/ 92366 w 93320"/>
                <a:gd name="connsiteY6" fmla="*/ 7313 h 39267"/>
                <a:gd name="connsiteX7" fmla="*/ 91094 w 93320"/>
                <a:gd name="connsiteY7" fmla="*/ 6677 h 39267"/>
                <a:gd name="connsiteX8" fmla="*/ 86643 w 93320"/>
                <a:gd name="connsiteY8" fmla="*/ 6041 h 39267"/>
                <a:gd name="connsiteX9" fmla="*/ 83940 w 93320"/>
                <a:gd name="connsiteY9" fmla="*/ 5087 h 39267"/>
                <a:gd name="connsiteX10" fmla="*/ 82191 w 93320"/>
                <a:gd name="connsiteY10" fmla="*/ 5882 h 39267"/>
                <a:gd name="connsiteX11" fmla="*/ 80443 w 93320"/>
                <a:gd name="connsiteY11" fmla="*/ 6836 h 39267"/>
                <a:gd name="connsiteX12" fmla="*/ 77263 w 93320"/>
                <a:gd name="connsiteY12" fmla="*/ 8108 h 39267"/>
                <a:gd name="connsiteX13" fmla="*/ 73925 w 93320"/>
                <a:gd name="connsiteY13" fmla="*/ 9221 h 39267"/>
                <a:gd name="connsiteX14" fmla="*/ 71381 w 93320"/>
                <a:gd name="connsiteY14" fmla="*/ 9539 h 39267"/>
                <a:gd name="connsiteX15" fmla="*/ 61048 w 93320"/>
                <a:gd name="connsiteY15" fmla="*/ 10016 h 39267"/>
                <a:gd name="connsiteX16" fmla="*/ 53416 w 93320"/>
                <a:gd name="connsiteY16" fmla="*/ 10016 h 39267"/>
                <a:gd name="connsiteX17" fmla="*/ 50555 w 93320"/>
                <a:gd name="connsiteY17" fmla="*/ 10016 h 39267"/>
                <a:gd name="connsiteX18" fmla="*/ 38472 w 93320"/>
                <a:gd name="connsiteY18" fmla="*/ 12400 h 39267"/>
                <a:gd name="connsiteX19" fmla="*/ 36724 w 93320"/>
                <a:gd name="connsiteY19" fmla="*/ 12877 h 39267"/>
                <a:gd name="connsiteX20" fmla="*/ 32590 w 93320"/>
                <a:gd name="connsiteY20" fmla="*/ 14467 h 39267"/>
                <a:gd name="connsiteX21" fmla="*/ 30842 w 93320"/>
                <a:gd name="connsiteY21" fmla="*/ 16216 h 39267"/>
                <a:gd name="connsiteX22" fmla="*/ 28298 w 93320"/>
                <a:gd name="connsiteY22" fmla="*/ 20508 h 39267"/>
                <a:gd name="connsiteX23" fmla="*/ 25277 w 93320"/>
                <a:gd name="connsiteY23" fmla="*/ 22893 h 39267"/>
                <a:gd name="connsiteX24" fmla="*/ 25277 w 93320"/>
                <a:gd name="connsiteY24" fmla="*/ 25437 h 39267"/>
                <a:gd name="connsiteX25" fmla="*/ 25754 w 93320"/>
                <a:gd name="connsiteY25" fmla="*/ 26073 h 39267"/>
                <a:gd name="connsiteX26" fmla="*/ 26867 w 93320"/>
                <a:gd name="connsiteY26" fmla="*/ 26390 h 39267"/>
                <a:gd name="connsiteX27" fmla="*/ 30524 w 93320"/>
                <a:gd name="connsiteY27" fmla="*/ 24642 h 39267"/>
                <a:gd name="connsiteX28" fmla="*/ 31160 w 93320"/>
                <a:gd name="connsiteY28" fmla="*/ 24960 h 39267"/>
                <a:gd name="connsiteX29" fmla="*/ 31796 w 93320"/>
                <a:gd name="connsiteY29" fmla="*/ 25754 h 39267"/>
                <a:gd name="connsiteX30" fmla="*/ 31796 w 93320"/>
                <a:gd name="connsiteY30" fmla="*/ 28139 h 39267"/>
                <a:gd name="connsiteX31" fmla="*/ 30365 w 93320"/>
                <a:gd name="connsiteY31" fmla="*/ 30047 h 39267"/>
                <a:gd name="connsiteX32" fmla="*/ 26867 w 93320"/>
                <a:gd name="connsiteY32" fmla="*/ 30047 h 39267"/>
                <a:gd name="connsiteX33" fmla="*/ 26390 w 93320"/>
                <a:gd name="connsiteY33" fmla="*/ 30683 h 39267"/>
                <a:gd name="connsiteX34" fmla="*/ 26390 w 93320"/>
                <a:gd name="connsiteY34" fmla="*/ 31796 h 39267"/>
                <a:gd name="connsiteX35" fmla="*/ 26549 w 93320"/>
                <a:gd name="connsiteY35" fmla="*/ 32909 h 39267"/>
                <a:gd name="connsiteX36" fmla="*/ 27344 w 93320"/>
                <a:gd name="connsiteY36" fmla="*/ 33862 h 39267"/>
                <a:gd name="connsiteX37" fmla="*/ 28457 w 93320"/>
                <a:gd name="connsiteY37" fmla="*/ 35452 h 39267"/>
                <a:gd name="connsiteX38" fmla="*/ 29411 w 93320"/>
                <a:gd name="connsiteY38" fmla="*/ 39268 h 39267"/>
                <a:gd name="connsiteX39" fmla="*/ 33544 w 93320"/>
                <a:gd name="connsiteY39" fmla="*/ 36088 h 39267"/>
                <a:gd name="connsiteX40" fmla="*/ 39268 w 93320"/>
                <a:gd name="connsiteY40" fmla="*/ 32432 h 39267"/>
                <a:gd name="connsiteX41" fmla="*/ 48647 w 93320"/>
                <a:gd name="connsiteY41" fmla="*/ 29093 h 39267"/>
                <a:gd name="connsiteX42" fmla="*/ 51668 w 93320"/>
                <a:gd name="connsiteY42" fmla="*/ 28139 h 39267"/>
                <a:gd name="connsiteX43" fmla="*/ 53258 w 93320"/>
                <a:gd name="connsiteY43" fmla="*/ 28139 h 39267"/>
                <a:gd name="connsiteX44" fmla="*/ 54689 w 93320"/>
                <a:gd name="connsiteY44" fmla="*/ 27980 h 39267"/>
                <a:gd name="connsiteX45" fmla="*/ 58345 w 93320"/>
                <a:gd name="connsiteY45" fmla="*/ 25596 h 39267"/>
                <a:gd name="connsiteX46" fmla="*/ 60888 w 93320"/>
                <a:gd name="connsiteY46" fmla="*/ 24324 h 39267"/>
                <a:gd name="connsiteX47" fmla="*/ 63750 w 93320"/>
                <a:gd name="connsiteY47" fmla="*/ 23688 h 39267"/>
                <a:gd name="connsiteX48" fmla="*/ 67089 w 93320"/>
                <a:gd name="connsiteY48" fmla="*/ 23211 h 39267"/>
                <a:gd name="connsiteX49" fmla="*/ 70109 w 93320"/>
                <a:gd name="connsiteY49" fmla="*/ 21939 h 39267"/>
                <a:gd name="connsiteX50" fmla="*/ 72494 w 93320"/>
                <a:gd name="connsiteY50" fmla="*/ 19713 h 39267"/>
                <a:gd name="connsiteX51" fmla="*/ 75196 w 93320"/>
                <a:gd name="connsiteY51" fmla="*/ 18282 h 39267"/>
                <a:gd name="connsiteX52" fmla="*/ 78853 w 93320"/>
                <a:gd name="connsiteY52" fmla="*/ 17488 h 39267"/>
                <a:gd name="connsiteX53" fmla="*/ 82351 w 93320"/>
                <a:gd name="connsiteY53" fmla="*/ 16375 h 39267"/>
                <a:gd name="connsiteX54" fmla="*/ 88074 w 93320"/>
                <a:gd name="connsiteY54" fmla="*/ 12559 h 39267"/>
                <a:gd name="connsiteX55" fmla="*/ 93320 w 93320"/>
                <a:gd name="connsiteY55" fmla="*/ 7949 h 39267"/>
                <a:gd name="connsiteX56" fmla="*/ 92207 w 93320"/>
                <a:gd name="connsiteY56" fmla="*/ 7154 h 39267"/>
                <a:gd name="connsiteX57" fmla="*/ 0 w 93320"/>
                <a:gd name="connsiteY57" fmla="*/ 34657 h 39267"/>
                <a:gd name="connsiteX58" fmla="*/ 477 w 93320"/>
                <a:gd name="connsiteY58" fmla="*/ 35611 h 39267"/>
                <a:gd name="connsiteX59" fmla="*/ 1590 w 93320"/>
                <a:gd name="connsiteY59" fmla="*/ 36724 h 39267"/>
                <a:gd name="connsiteX60" fmla="*/ 2385 w 93320"/>
                <a:gd name="connsiteY60" fmla="*/ 36724 h 39267"/>
                <a:gd name="connsiteX61" fmla="*/ 2861 w 93320"/>
                <a:gd name="connsiteY61" fmla="*/ 36724 h 39267"/>
                <a:gd name="connsiteX62" fmla="*/ 7154 w 93320"/>
                <a:gd name="connsiteY62" fmla="*/ 37201 h 39267"/>
                <a:gd name="connsiteX63" fmla="*/ 8267 w 93320"/>
                <a:gd name="connsiteY63" fmla="*/ 36724 h 39267"/>
                <a:gd name="connsiteX64" fmla="*/ 9857 w 93320"/>
                <a:gd name="connsiteY64" fmla="*/ 34816 h 39267"/>
                <a:gd name="connsiteX65" fmla="*/ 10970 w 93320"/>
                <a:gd name="connsiteY65" fmla="*/ 33862 h 39267"/>
                <a:gd name="connsiteX66" fmla="*/ 11764 w 93320"/>
                <a:gd name="connsiteY66" fmla="*/ 31636 h 39267"/>
                <a:gd name="connsiteX67" fmla="*/ 11764 w 93320"/>
                <a:gd name="connsiteY67" fmla="*/ 30206 h 39267"/>
                <a:gd name="connsiteX68" fmla="*/ 4928 w 93320"/>
                <a:gd name="connsiteY68" fmla="*/ 32113 h 39267"/>
                <a:gd name="connsiteX69" fmla="*/ 318 w 93320"/>
                <a:gd name="connsiteY69" fmla="*/ 34498 h 3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93320" h="39267">
                  <a:moveTo>
                    <a:pt x="46104" y="0"/>
                  </a:moveTo>
                  <a:lnTo>
                    <a:pt x="45309" y="318"/>
                  </a:lnTo>
                  <a:lnTo>
                    <a:pt x="44196" y="1113"/>
                  </a:lnTo>
                  <a:lnTo>
                    <a:pt x="41970" y="3815"/>
                  </a:lnTo>
                  <a:lnTo>
                    <a:pt x="44037" y="4928"/>
                  </a:lnTo>
                  <a:lnTo>
                    <a:pt x="45944" y="0"/>
                  </a:lnTo>
                  <a:close/>
                  <a:moveTo>
                    <a:pt x="92366" y="7313"/>
                  </a:moveTo>
                  <a:lnTo>
                    <a:pt x="91094" y="6677"/>
                  </a:lnTo>
                  <a:lnTo>
                    <a:pt x="86643" y="6041"/>
                  </a:lnTo>
                  <a:lnTo>
                    <a:pt x="83940" y="5087"/>
                  </a:lnTo>
                  <a:lnTo>
                    <a:pt x="82191" y="5882"/>
                  </a:lnTo>
                  <a:lnTo>
                    <a:pt x="80443" y="6836"/>
                  </a:lnTo>
                  <a:lnTo>
                    <a:pt x="77263" y="8108"/>
                  </a:lnTo>
                  <a:lnTo>
                    <a:pt x="73925" y="9221"/>
                  </a:lnTo>
                  <a:lnTo>
                    <a:pt x="71381" y="9539"/>
                  </a:lnTo>
                  <a:lnTo>
                    <a:pt x="61048" y="10016"/>
                  </a:lnTo>
                  <a:lnTo>
                    <a:pt x="53416" y="10016"/>
                  </a:lnTo>
                  <a:cubicBezTo>
                    <a:pt x="53416" y="10016"/>
                    <a:pt x="50555" y="10016"/>
                    <a:pt x="50555" y="10016"/>
                  </a:cubicBezTo>
                  <a:lnTo>
                    <a:pt x="38472" y="12400"/>
                  </a:lnTo>
                  <a:lnTo>
                    <a:pt x="36724" y="12877"/>
                  </a:lnTo>
                  <a:lnTo>
                    <a:pt x="32590" y="14467"/>
                  </a:lnTo>
                  <a:lnTo>
                    <a:pt x="30842" y="16216"/>
                  </a:lnTo>
                  <a:lnTo>
                    <a:pt x="28298" y="20508"/>
                  </a:lnTo>
                  <a:lnTo>
                    <a:pt x="25277" y="22893"/>
                  </a:lnTo>
                  <a:lnTo>
                    <a:pt x="25277" y="25437"/>
                  </a:lnTo>
                  <a:cubicBezTo>
                    <a:pt x="25277" y="25437"/>
                    <a:pt x="25754" y="26073"/>
                    <a:pt x="25754" y="26073"/>
                  </a:cubicBezTo>
                  <a:lnTo>
                    <a:pt x="26867" y="26390"/>
                  </a:lnTo>
                  <a:lnTo>
                    <a:pt x="30524" y="24642"/>
                  </a:lnTo>
                  <a:lnTo>
                    <a:pt x="31160" y="24960"/>
                  </a:lnTo>
                  <a:lnTo>
                    <a:pt x="31796" y="25754"/>
                  </a:lnTo>
                  <a:lnTo>
                    <a:pt x="31796" y="28139"/>
                  </a:lnTo>
                  <a:cubicBezTo>
                    <a:pt x="31796" y="28139"/>
                    <a:pt x="30365" y="30047"/>
                    <a:pt x="30365" y="30047"/>
                  </a:cubicBezTo>
                  <a:lnTo>
                    <a:pt x="26867" y="30047"/>
                  </a:lnTo>
                  <a:cubicBezTo>
                    <a:pt x="26867" y="30047"/>
                    <a:pt x="26390" y="30683"/>
                    <a:pt x="26390" y="30683"/>
                  </a:cubicBezTo>
                  <a:lnTo>
                    <a:pt x="26390" y="31796"/>
                  </a:lnTo>
                  <a:cubicBezTo>
                    <a:pt x="26390" y="31796"/>
                    <a:pt x="26549" y="32909"/>
                    <a:pt x="26549" y="32909"/>
                  </a:cubicBezTo>
                  <a:lnTo>
                    <a:pt x="27344" y="33862"/>
                  </a:lnTo>
                  <a:lnTo>
                    <a:pt x="28457" y="35452"/>
                  </a:lnTo>
                  <a:lnTo>
                    <a:pt x="29411" y="39268"/>
                  </a:lnTo>
                  <a:lnTo>
                    <a:pt x="33544" y="36088"/>
                  </a:lnTo>
                  <a:lnTo>
                    <a:pt x="39268" y="32432"/>
                  </a:lnTo>
                  <a:lnTo>
                    <a:pt x="48647" y="29093"/>
                  </a:lnTo>
                  <a:lnTo>
                    <a:pt x="51668" y="28139"/>
                  </a:lnTo>
                  <a:lnTo>
                    <a:pt x="53258" y="28139"/>
                  </a:lnTo>
                  <a:cubicBezTo>
                    <a:pt x="53258" y="28139"/>
                    <a:pt x="54689" y="27980"/>
                    <a:pt x="54689" y="27980"/>
                  </a:cubicBezTo>
                  <a:lnTo>
                    <a:pt x="58345" y="25596"/>
                  </a:lnTo>
                  <a:lnTo>
                    <a:pt x="60888" y="24324"/>
                  </a:lnTo>
                  <a:lnTo>
                    <a:pt x="63750" y="23688"/>
                  </a:lnTo>
                  <a:lnTo>
                    <a:pt x="67089" y="23211"/>
                  </a:lnTo>
                  <a:lnTo>
                    <a:pt x="70109" y="21939"/>
                  </a:lnTo>
                  <a:lnTo>
                    <a:pt x="72494" y="19713"/>
                  </a:lnTo>
                  <a:lnTo>
                    <a:pt x="75196" y="18282"/>
                  </a:lnTo>
                  <a:lnTo>
                    <a:pt x="78853" y="17488"/>
                  </a:lnTo>
                  <a:lnTo>
                    <a:pt x="82351" y="16375"/>
                  </a:lnTo>
                  <a:lnTo>
                    <a:pt x="88074" y="12559"/>
                  </a:lnTo>
                  <a:lnTo>
                    <a:pt x="93320" y="7949"/>
                  </a:lnTo>
                  <a:lnTo>
                    <a:pt x="92207" y="7154"/>
                  </a:lnTo>
                  <a:close/>
                  <a:moveTo>
                    <a:pt x="0" y="34657"/>
                  </a:moveTo>
                  <a:lnTo>
                    <a:pt x="477" y="35611"/>
                  </a:lnTo>
                  <a:lnTo>
                    <a:pt x="1590" y="36724"/>
                  </a:lnTo>
                  <a:lnTo>
                    <a:pt x="2385" y="36724"/>
                  </a:lnTo>
                  <a:cubicBezTo>
                    <a:pt x="2385" y="36724"/>
                    <a:pt x="2861" y="36724"/>
                    <a:pt x="2861" y="36724"/>
                  </a:cubicBezTo>
                  <a:lnTo>
                    <a:pt x="7154" y="37201"/>
                  </a:lnTo>
                  <a:lnTo>
                    <a:pt x="8267" y="36724"/>
                  </a:lnTo>
                  <a:lnTo>
                    <a:pt x="9857" y="34816"/>
                  </a:lnTo>
                  <a:lnTo>
                    <a:pt x="10970" y="33862"/>
                  </a:lnTo>
                  <a:lnTo>
                    <a:pt x="11764" y="31636"/>
                  </a:lnTo>
                  <a:lnTo>
                    <a:pt x="11764" y="30206"/>
                  </a:lnTo>
                  <a:cubicBezTo>
                    <a:pt x="11764" y="30206"/>
                    <a:pt x="4928" y="32113"/>
                    <a:pt x="4928" y="32113"/>
                  </a:cubicBezTo>
                  <a:lnTo>
                    <a:pt x="318" y="344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0" name="Freeform: Shape 5129">
              <a:extLst>
                <a:ext uri="{FF2B5EF4-FFF2-40B4-BE49-F238E27FC236}">
                  <a16:creationId xmlns:a16="http://schemas.microsoft.com/office/drawing/2014/main" id="{1C51DD4F-CF57-97AC-228C-BF60D4E2EF8D}"/>
                </a:ext>
              </a:extLst>
            </p:cNvPr>
            <p:cNvSpPr/>
            <p:nvPr/>
          </p:nvSpPr>
          <p:spPr>
            <a:xfrm>
              <a:off x="3125812" y="2687683"/>
              <a:ext cx="222569" cy="145305"/>
            </a:xfrm>
            <a:custGeom>
              <a:avLst/>
              <a:gdLst>
                <a:gd name="connsiteX0" fmla="*/ 94115 w 222569"/>
                <a:gd name="connsiteY0" fmla="*/ 3974 h 145305"/>
                <a:gd name="connsiteX1" fmla="*/ 94910 w 222569"/>
                <a:gd name="connsiteY1" fmla="*/ 3974 h 145305"/>
                <a:gd name="connsiteX2" fmla="*/ 94910 w 222569"/>
                <a:gd name="connsiteY2" fmla="*/ 3021 h 145305"/>
                <a:gd name="connsiteX3" fmla="*/ 93956 w 222569"/>
                <a:gd name="connsiteY3" fmla="*/ 1590 h 145305"/>
                <a:gd name="connsiteX4" fmla="*/ 92684 w 222569"/>
                <a:gd name="connsiteY4" fmla="*/ 795 h 145305"/>
                <a:gd name="connsiteX5" fmla="*/ 92048 w 222569"/>
                <a:gd name="connsiteY5" fmla="*/ 1113 h 145305"/>
                <a:gd name="connsiteX6" fmla="*/ 92525 w 222569"/>
                <a:gd name="connsiteY6" fmla="*/ 2226 h 145305"/>
                <a:gd name="connsiteX7" fmla="*/ 94115 w 222569"/>
                <a:gd name="connsiteY7" fmla="*/ 3816 h 145305"/>
                <a:gd name="connsiteX8" fmla="*/ 92525 w 222569"/>
                <a:gd name="connsiteY8" fmla="*/ 40221 h 145305"/>
                <a:gd name="connsiteX9" fmla="*/ 90459 w 222569"/>
                <a:gd name="connsiteY9" fmla="*/ 39745 h 145305"/>
                <a:gd name="connsiteX10" fmla="*/ 89982 w 222569"/>
                <a:gd name="connsiteY10" fmla="*/ 39745 h 145305"/>
                <a:gd name="connsiteX11" fmla="*/ 90141 w 222569"/>
                <a:gd name="connsiteY11" fmla="*/ 40381 h 145305"/>
                <a:gd name="connsiteX12" fmla="*/ 90935 w 222569"/>
                <a:gd name="connsiteY12" fmla="*/ 41493 h 145305"/>
                <a:gd name="connsiteX13" fmla="*/ 92048 w 222569"/>
                <a:gd name="connsiteY13" fmla="*/ 42765 h 145305"/>
                <a:gd name="connsiteX14" fmla="*/ 93479 w 222569"/>
                <a:gd name="connsiteY14" fmla="*/ 42765 h 145305"/>
                <a:gd name="connsiteX15" fmla="*/ 96023 w 222569"/>
                <a:gd name="connsiteY15" fmla="*/ 41652 h 145305"/>
                <a:gd name="connsiteX16" fmla="*/ 96023 w 222569"/>
                <a:gd name="connsiteY16" fmla="*/ 41016 h 145305"/>
                <a:gd name="connsiteX17" fmla="*/ 94910 w 222569"/>
                <a:gd name="connsiteY17" fmla="*/ 40698 h 145305"/>
                <a:gd name="connsiteX18" fmla="*/ 92048 w 222569"/>
                <a:gd name="connsiteY18" fmla="*/ 40381 h 145305"/>
                <a:gd name="connsiteX19" fmla="*/ 222569 w 222569"/>
                <a:gd name="connsiteY19" fmla="*/ 120823 h 145305"/>
                <a:gd name="connsiteX20" fmla="*/ 219390 w 222569"/>
                <a:gd name="connsiteY20" fmla="*/ 118280 h 145305"/>
                <a:gd name="connsiteX21" fmla="*/ 217323 w 222569"/>
                <a:gd name="connsiteY21" fmla="*/ 116849 h 145305"/>
                <a:gd name="connsiteX22" fmla="*/ 216687 w 222569"/>
                <a:gd name="connsiteY22" fmla="*/ 115895 h 145305"/>
                <a:gd name="connsiteX23" fmla="*/ 217164 w 222569"/>
                <a:gd name="connsiteY23" fmla="*/ 113033 h 145305"/>
                <a:gd name="connsiteX24" fmla="*/ 217959 w 222569"/>
                <a:gd name="connsiteY24" fmla="*/ 110172 h 145305"/>
                <a:gd name="connsiteX25" fmla="*/ 217482 w 222569"/>
                <a:gd name="connsiteY25" fmla="*/ 109059 h 145305"/>
                <a:gd name="connsiteX26" fmla="*/ 216846 w 222569"/>
                <a:gd name="connsiteY26" fmla="*/ 108105 h 145305"/>
                <a:gd name="connsiteX27" fmla="*/ 216528 w 222569"/>
                <a:gd name="connsiteY27" fmla="*/ 105085 h 145305"/>
                <a:gd name="connsiteX28" fmla="*/ 215097 w 222569"/>
                <a:gd name="connsiteY28" fmla="*/ 101428 h 145305"/>
                <a:gd name="connsiteX29" fmla="*/ 213508 w 222569"/>
                <a:gd name="connsiteY29" fmla="*/ 99202 h 145305"/>
                <a:gd name="connsiteX30" fmla="*/ 213031 w 222569"/>
                <a:gd name="connsiteY30" fmla="*/ 96341 h 145305"/>
                <a:gd name="connsiteX31" fmla="*/ 213031 w 222569"/>
                <a:gd name="connsiteY31" fmla="*/ 93638 h 145305"/>
                <a:gd name="connsiteX32" fmla="*/ 214779 w 222569"/>
                <a:gd name="connsiteY32" fmla="*/ 89346 h 145305"/>
                <a:gd name="connsiteX33" fmla="*/ 214144 w 222569"/>
                <a:gd name="connsiteY33" fmla="*/ 87438 h 145305"/>
                <a:gd name="connsiteX34" fmla="*/ 212236 w 222569"/>
                <a:gd name="connsiteY34" fmla="*/ 85848 h 145305"/>
                <a:gd name="connsiteX35" fmla="*/ 205559 w 222569"/>
                <a:gd name="connsiteY35" fmla="*/ 82828 h 145305"/>
                <a:gd name="connsiteX36" fmla="*/ 198723 w 222569"/>
                <a:gd name="connsiteY36" fmla="*/ 80761 h 145305"/>
                <a:gd name="connsiteX37" fmla="*/ 196179 w 222569"/>
                <a:gd name="connsiteY37" fmla="*/ 80761 h 145305"/>
                <a:gd name="connsiteX38" fmla="*/ 194589 w 222569"/>
                <a:gd name="connsiteY38" fmla="*/ 80761 h 145305"/>
                <a:gd name="connsiteX39" fmla="*/ 192681 w 222569"/>
                <a:gd name="connsiteY39" fmla="*/ 82510 h 145305"/>
                <a:gd name="connsiteX40" fmla="*/ 191569 w 222569"/>
                <a:gd name="connsiteY40" fmla="*/ 84735 h 145305"/>
                <a:gd name="connsiteX41" fmla="*/ 189979 w 222569"/>
                <a:gd name="connsiteY41" fmla="*/ 84735 h 145305"/>
                <a:gd name="connsiteX42" fmla="*/ 187117 w 222569"/>
                <a:gd name="connsiteY42" fmla="*/ 83940 h 145305"/>
                <a:gd name="connsiteX43" fmla="*/ 185210 w 222569"/>
                <a:gd name="connsiteY43" fmla="*/ 82510 h 145305"/>
                <a:gd name="connsiteX44" fmla="*/ 183779 w 222569"/>
                <a:gd name="connsiteY44" fmla="*/ 79489 h 145305"/>
                <a:gd name="connsiteX45" fmla="*/ 182666 w 222569"/>
                <a:gd name="connsiteY45" fmla="*/ 75515 h 145305"/>
                <a:gd name="connsiteX46" fmla="*/ 182030 w 222569"/>
                <a:gd name="connsiteY46" fmla="*/ 74243 h 145305"/>
                <a:gd name="connsiteX47" fmla="*/ 182348 w 222569"/>
                <a:gd name="connsiteY47" fmla="*/ 73130 h 145305"/>
                <a:gd name="connsiteX48" fmla="*/ 182984 w 222569"/>
                <a:gd name="connsiteY48" fmla="*/ 72176 h 145305"/>
                <a:gd name="connsiteX49" fmla="*/ 184892 w 222569"/>
                <a:gd name="connsiteY49" fmla="*/ 71222 h 145305"/>
                <a:gd name="connsiteX50" fmla="*/ 185210 w 222569"/>
                <a:gd name="connsiteY50" fmla="*/ 70268 h 145305"/>
                <a:gd name="connsiteX51" fmla="*/ 184892 w 222569"/>
                <a:gd name="connsiteY51" fmla="*/ 69156 h 145305"/>
                <a:gd name="connsiteX52" fmla="*/ 183461 w 222569"/>
                <a:gd name="connsiteY52" fmla="*/ 67725 h 145305"/>
                <a:gd name="connsiteX53" fmla="*/ 181871 w 222569"/>
                <a:gd name="connsiteY53" fmla="*/ 65658 h 145305"/>
                <a:gd name="connsiteX54" fmla="*/ 179486 w 222569"/>
                <a:gd name="connsiteY54" fmla="*/ 61524 h 145305"/>
                <a:gd name="connsiteX55" fmla="*/ 179963 w 222569"/>
                <a:gd name="connsiteY55" fmla="*/ 59299 h 145305"/>
                <a:gd name="connsiteX56" fmla="*/ 180281 w 222569"/>
                <a:gd name="connsiteY56" fmla="*/ 55960 h 145305"/>
                <a:gd name="connsiteX57" fmla="*/ 180281 w 222569"/>
                <a:gd name="connsiteY57" fmla="*/ 54212 h 145305"/>
                <a:gd name="connsiteX58" fmla="*/ 178532 w 222569"/>
                <a:gd name="connsiteY58" fmla="*/ 53894 h 145305"/>
                <a:gd name="connsiteX59" fmla="*/ 175512 w 222569"/>
                <a:gd name="connsiteY59" fmla="*/ 53894 h 145305"/>
                <a:gd name="connsiteX60" fmla="*/ 173127 w 222569"/>
                <a:gd name="connsiteY60" fmla="*/ 54370 h 145305"/>
                <a:gd name="connsiteX61" fmla="*/ 171696 w 222569"/>
                <a:gd name="connsiteY61" fmla="*/ 55324 h 145305"/>
                <a:gd name="connsiteX62" fmla="*/ 168835 w 222569"/>
                <a:gd name="connsiteY62" fmla="*/ 56596 h 145305"/>
                <a:gd name="connsiteX63" fmla="*/ 165178 w 222569"/>
                <a:gd name="connsiteY63" fmla="*/ 57073 h 145305"/>
                <a:gd name="connsiteX64" fmla="*/ 160568 w 222569"/>
                <a:gd name="connsiteY64" fmla="*/ 57073 h 145305"/>
                <a:gd name="connsiteX65" fmla="*/ 158342 w 222569"/>
                <a:gd name="connsiteY65" fmla="*/ 57073 h 145305"/>
                <a:gd name="connsiteX66" fmla="*/ 151665 w 222569"/>
                <a:gd name="connsiteY66" fmla="*/ 56278 h 145305"/>
                <a:gd name="connsiteX67" fmla="*/ 149440 w 222569"/>
                <a:gd name="connsiteY67" fmla="*/ 56596 h 145305"/>
                <a:gd name="connsiteX68" fmla="*/ 147373 w 222569"/>
                <a:gd name="connsiteY68" fmla="*/ 57232 h 145305"/>
                <a:gd name="connsiteX69" fmla="*/ 143557 w 222569"/>
                <a:gd name="connsiteY69" fmla="*/ 57868 h 145305"/>
                <a:gd name="connsiteX70" fmla="*/ 141491 w 222569"/>
                <a:gd name="connsiteY70" fmla="*/ 59935 h 145305"/>
                <a:gd name="connsiteX71" fmla="*/ 140378 w 222569"/>
                <a:gd name="connsiteY71" fmla="*/ 61842 h 145305"/>
                <a:gd name="connsiteX72" fmla="*/ 139742 w 222569"/>
                <a:gd name="connsiteY72" fmla="*/ 62160 h 145305"/>
                <a:gd name="connsiteX73" fmla="*/ 137357 w 222569"/>
                <a:gd name="connsiteY73" fmla="*/ 60412 h 145305"/>
                <a:gd name="connsiteX74" fmla="*/ 135608 w 222569"/>
                <a:gd name="connsiteY74" fmla="*/ 58663 h 145305"/>
                <a:gd name="connsiteX75" fmla="*/ 134496 w 222569"/>
                <a:gd name="connsiteY75" fmla="*/ 57232 h 145305"/>
                <a:gd name="connsiteX76" fmla="*/ 133065 w 222569"/>
                <a:gd name="connsiteY76" fmla="*/ 57232 h 145305"/>
                <a:gd name="connsiteX77" fmla="*/ 127819 w 222569"/>
                <a:gd name="connsiteY77" fmla="*/ 59776 h 145305"/>
                <a:gd name="connsiteX78" fmla="*/ 127024 w 222569"/>
                <a:gd name="connsiteY78" fmla="*/ 59776 h 145305"/>
                <a:gd name="connsiteX79" fmla="*/ 125434 w 222569"/>
                <a:gd name="connsiteY79" fmla="*/ 58663 h 145305"/>
                <a:gd name="connsiteX80" fmla="*/ 125752 w 222569"/>
                <a:gd name="connsiteY80" fmla="*/ 56278 h 145305"/>
                <a:gd name="connsiteX81" fmla="*/ 125752 w 222569"/>
                <a:gd name="connsiteY81" fmla="*/ 54689 h 145305"/>
                <a:gd name="connsiteX82" fmla="*/ 124003 w 222569"/>
                <a:gd name="connsiteY82" fmla="*/ 53894 h 145305"/>
                <a:gd name="connsiteX83" fmla="*/ 120347 w 222569"/>
                <a:gd name="connsiteY83" fmla="*/ 53894 h 145305"/>
                <a:gd name="connsiteX84" fmla="*/ 119075 w 222569"/>
                <a:gd name="connsiteY84" fmla="*/ 52781 h 145305"/>
                <a:gd name="connsiteX85" fmla="*/ 119075 w 222569"/>
                <a:gd name="connsiteY85" fmla="*/ 51509 h 145305"/>
                <a:gd name="connsiteX86" fmla="*/ 119552 w 222569"/>
                <a:gd name="connsiteY86" fmla="*/ 50237 h 145305"/>
                <a:gd name="connsiteX87" fmla="*/ 119075 w 222569"/>
                <a:gd name="connsiteY87" fmla="*/ 49283 h 145305"/>
                <a:gd name="connsiteX88" fmla="*/ 118121 w 222569"/>
                <a:gd name="connsiteY88" fmla="*/ 48488 h 145305"/>
                <a:gd name="connsiteX89" fmla="*/ 116213 w 222569"/>
                <a:gd name="connsiteY89" fmla="*/ 48488 h 145305"/>
                <a:gd name="connsiteX90" fmla="*/ 113987 w 222569"/>
                <a:gd name="connsiteY90" fmla="*/ 49601 h 145305"/>
                <a:gd name="connsiteX91" fmla="*/ 112398 w 222569"/>
                <a:gd name="connsiteY91" fmla="*/ 50714 h 145305"/>
                <a:gd name="connsiteX92" fmla="*/ 110331 w 222569"/>
                <a:gd name="connsiteY92" fmla="*/ 51191 h 145305"/>
                <a:gd name="connsiteX93" fmla="*/ 107946 w 222569"/>
                <a:gd name="connsiteY93" fmla="*/ 51191 h 145305"/>
                <a:gd name="connsiteX94" fmla="*/ 106356 w 222569"/>
                <a:gd name="connsiteY94" fmla="*/ 52145 h 145305"/>
                <a:gd name="connsiteX95" fmla="*/ 104608 w 222569"/>
                <a:gd name="connsiteY95" fmla="*/ 54847 h 145305"/>
                <a:gd name="connsiteX96" fmla="*/ 98725 w 222569"/>
                <a:gd name="connsiteY96" fmla="*/ 55483 h 145305"/>
                <a:gd name="connsiteX97" fmla="*/ 96818 w 222569"/>
                <a:gd name="connsiteY97" fmla="*/ 54847 h 145305"/>
                <a:gd name="connsiteX98" fmla="*/ 95228 w 222569"/>
                <a:gd name="connsiteY98" fmla="*/ 52940 h 145305"/>
                <a:gd name="connsiteX99" fmla="*/ 93161 w 222569"/>
                <a:gd name="connsiteY99" fmla="*/ 49760 h 145305"/>
                <a:gd name="connsiteX100" fmla="*/ 92048 w 222569"/>
                <a:gd name="connsiteY100" fmla="*/ 49442 h 145305"/>
                <a:gd name="connsiteX101" fmla="*/ 90141 w 222569"/>
                <a:gd name="connsiteY101" fmla="*/ 49124 h 145305"/>
                <a:gd name="connsiteX102" fmla="*/ 86961 w 222569"/>
                <a:gd name="connsiteY102" fmla="*/ 49124 h 145305"/>
                <a:gd name="connsiteX103" fmla="*/ 82669 w 222569"/>
                <a:gd name="connsiteY103" fmla="*/ 50555 h 145305"/>
                <a:gd name="connsiteX104" fmla="*/ 81715 w 222569"/>
                <a:gd name="connsiteY104" fmla="*/ 49442 h 145305"/>
                <a:gd name="connsiteX105" fmla="*/ 80602 w 222569"/>
                <a:gd name="connsiteY105" fmla="*/ 49124 h 145305"/>
                <a:gd name="connsiteX106" fmla="*/ 79648 w 222569"/>
                <a:gd name="connsiteY106" fmla="*/ 50078 h 145305"/>
                <a:gd name="connsiteX107" fmla="*/ 78694 w 222569"/>
                <a:gd name="connsiteY107" fmla="*/ 50078 h 145305"/>
                <a:gd name="connsiteX108" fmla="*/ 74561 w 222569"/>
                <a:gd name="connsiteY108" fmla="*/ 50078 h 145305"/>
                <a:gd name="connsiteX109" fmla="*/ 69314 w 222569"/>
                <a:gd name="connsiteY109" fmla="*/ 50078 h 145305"/>
                <a:gd name="connsiteX110" fmla="*/ 66294 w 222569"/>
                <a:gd name="connsiteY110" fmla="*/ 49283 h 145305"/>
                <a:gd name="connsiteX111" fmla="*/ 64386 w 222569"/>
                <a:gd name="connsiteY111" fmla="*/ 49283 h 145305"/>
                <a:gd name="connsiteX112" fmla="*/ 60571 w 222569"/>
                <a:gd name="connsiteY112" fmla="*/ 50714 h 145305"/>
                <a:gd name="connsiteX113" fmla="*/ 58504 w 222569"/>
                <a:gd name="connsiteY113" fmla="*/ 50714 h 145305"/>
                <a:gd name="connsiteX114" fmla="*/ 55801 w 222569"/>
                <a:gd name="connsiteY114" fmla="*/ 51032 h 145305"/>
                <a:gd name="connsiteX115" fmla="*/ 55324 w 222569"/>
                <a:gd name="connsiteY115" fmla="*/ 46263 h 145305"/>
                <a:gd name="connsiteX116" fmla="*/ 53894 w 222569"/>
                <a:gd name="connsiteY116" fmla="*/ 43083 h 145305"/>
                <a:gd name="connsiteX117" fmla="*/ 54370 w 222569"/>
                <a:gd name="connsiteY117" fmla="*/ 40857 h 145305"/>
                <a:gd name="connsiteX118" fmla="*/ 55324 w 222569"/>
                <a:gd name="connsiteY118" fmla="*/ 37837 h 145305"/>
                <a:gd name="connsiteX119" fmla="*/ 56119 w 222569"/>
                <a:gd name="connsiteY119" fmla="*/ 36088 h 145305"/>
                <a:gd name="connsiteX120" fmla="*/ 57868 w 222569"/>
                <a:gd name="connsiteY120" fmla="*/ 36883 h 145305"/>
                <a:gd name="connsiteX121" fmla="*/ 59776 w 222569"/>
                <a:gd name="connsiteY121" fmla="*/ 38155 h 145305"/>
                <a:gd name="connsiteX122" fmla="*/ 61048 w 222569"/>
                <a:gd name="connsiteY122" fmla="*/ 37837 h 145305"/>
                <a:gd name="connsiteX123" fmla="*/ 61366 w 222569"/>
                <a:gd name="connsiteY123" fmla="*/ 36724 h 145305"/>
                <a:gd name="connsiteX124" fmla="*/ 60889 w 222569"/>
                <a:gd name="connsiteY124" fmla="*/ 35293 h 145305"/>
                <a:gd name="connsiteX125" fmla="*/ 60889 w 222569"/>
                <a:gd name="connsiteY125" fmla="*/ 34339 h 145305"/>
                <a:gd name="connsiteX126" fmla="*/ 61524 w 222569"/>
                <a:gd name="connsiteY126" fmla="*/ 33067 h 145305"/>
                <a:gd name="connsiteX127" fmla="*/ 62637 w 222569"/>
                <a:gd name="connsiteY127" fmla="*/ 31796 h 145305"/>
                <a:gd name="connsiteX128" fmla="*/ 69314 w 222569"/>
                <a:gd name="connsiteY128" fmla="*/ 29729 h 145305"/>
                <a:gd name="connsiteX129" fmla="*/ 75038 w 222569"/>
                <a:gd name="connsiteY129" fmla="*/ 28298 h 145305"/>
                <a:gd name="connsiteX130" fmla="*/ 78058 w 222569"/>
                <a:gd name="connsiteY130" fmla="*/ 29252 h 145305"/>
                <a:gd name="connsiteX131" fmla="*/ 83940 w 222569"/>
                <a:gd name="connsiteY131" fmla="*/ 31478 h 145305"/>
                <a:gd name="connsiteX132" fmla="*/ 86961 w 222569"/>
                <a:gd name="connsiteY132" fmla="*/ 32591 h 145305"/>
                <a:gd name="connsiteX133" fmla="*/ 89028 w 222569"/>
                <a:gd name="connsiteY133" fmla="*/ 33226 h 145305"/>
                <a:gd name="connsiteX134" fmla="*/ 90935 w 222569"/>
                <a:gd name="connsiteY134" fmla="*/ 36565 h 145305"/>
                <a:gd name="connsiteX135" fmla="*/ 92207 w 222569"/>
                <a:gd name="connsiteY135" fmla="*/ 36565 h 145305"/>
                <a:gd name="connsiteX136" fmla="*/ 93479 w 222569"/>
                <a:gd name="connsiteY136" fmla="*/ 35770 h 145305"/>
                <a:gd name="connsiteX137" fmla="*/ 94115 w 222569"/>
                <a:gd name="connsiteY137" fmla="*/ 34975 h 145305"/>
                <a:gd name="connsiteX138" fmla="*/ 94751 w 222569"/>
                <a:gd name="connsiteY138" fmla="*/ 32114 h 145305"/>
                <a:gd name="connsiteX139" fmla="*/ 97454 w 222569"/>
                <a:gd name="connsiteY139" fmla="*/ 30524 h 145305"/>
                <a:gd name="connsiteX140" fmla="*/ 103495 w 222569"/>
                <a:gd name="connsiteY140" fmla="*/ 28616 h 145305"/>
                <a:gd name="connsiteX141" fmla="*/ 103972 w 222569"/>
                <a:gd name="connsiteY141" fmla="*/ 27503 h 145305"/>
                <a:gd name="connsiteX142" fmla="*/ 103972 w 222569"/>
                <a:gd name="connsiteY142" fmla="*/ 26867 h 145305"/>
                <a:gd name="connsiteX143" fmla="*/ 102223 w 222569"/>
                <a:gd name="connsiteY143" fmla="*/ 26867 h 145305"/>
                <a:gd name="connsiteX144" fmla="*/ 95228 w 222569"/>
                <a:gd name="connsiteY144" fmla="*/ 27980 h 145305"/>
                <a:gd name="connsiteX145" fmla="*/ 93797 w 222569"/>
                <a:gd name="connsiteY145" fmla="*/ 27503 h 145305"/>
                <a:gd name="connsiteX146" fmla="*/ 92684 w 222569"/>
                <a:gd name="connsiteY146" fmla="*/ 25754 h 145305"/>
                <a:gd name="connsiteX147" fmla="*/ 91730 w 222569"/>
                <a:gd name="connsiteY147" fmla="*/ 23847 h 145305"/>
                <a:gd name="connsiteX148" fmla="*/ 89982 w 222569"/>
                <a:gd name="connsiteY148" fmla="*/ 23211 h 145305"/>
                <a:gd name="connsiteX149" fmla="*/ 87915 w 222569"/>
                <a:gd name="connsiteY149" fmla="*/ 22734 h 145305"/>
                <a:gd name="connsiteX150" fmla="*/ 87120 w 222569"/>
                <a:gd name="connsiteY150" fmla="*/ 21939 h 145305"/>
                <a:gd name="connsiteX151" fmla="*/ 87120 w 222569"/>
                <a:gd name="connsiteY151" fmla="*/ 20985 h 145305"/>
                <a:gd name="connsiteX152" fmla="*/ 87279 w 222569"/>
                <a:gd name="connsiteY152" fmla="*/ 20031 h 145305"/>
                <a:gd name="connsiteX153" fmla="*/ 87279 w 222569"/>
                <a:gd name="connsiteY153" fmla="*/ 19554 h 145305"/>
                <a:gd name="connsiteX154" fmla="*/ 92207 w 222569"/>
                <a:gd name="connsiteY154" fmla="*/ 15898 h 145305"/>
                <a:gd name="connsiteX155" fmla="*/ 96500 w 222569"/>
                <a:gd name="connsiteY155" fmla="*/ 12559 h 145305"/>
                <a:gd name="connsiteX156" fmla="*/ 96818 w 222569"/>
                <a:gd name="connsiteY156" fmla="*/ 12241 h 145305"/>
                <a:gd name="connsiteX157" fmla="*/ 97136 w 222569"/>
                <a:gd name="connsiteY157" fmla="*/ 11605 h 145305"/>
                <a:gd name="connsiteX158" fmla="*/ 97931 w 222569"/>
                <a:gd name="connsiteY158" fmla="*/ 10493 h 145305"/>
                <a:gd name="connsiteX159" fmla="*/ 97931 w 222569"/>
                <a:gd name="connsiteY159" fmla="*/ 9857 h 145305"/>
                <a:gd name="connsiteX160" fmla="*/ 94751 w 222569"/>
                <a:gd name="connsiteY160" fmla="*/ 8585 h 145305"/>
                <a:gd name="connsiteX161" fmla="*/ 94751 w 222569"/>
                <a:gd name="connsiteY161" fmla="*/ 7949 h 145305"/>
                <a:gd name="connsiteX162" fmla="*/ 95228 w 222569"/>
                <a:gd name="connsiteY162" fmla="*/ 7313 h 145305"/>
                <a:gd name="connsiteX163" fmla="*/ 95228 w 222569"/>
                <a:gd name="connsiteY163" fmla="*/ 6518 h 145305"/>
                <a:gd name="connsiteX164" fmla="*/ 93002 w 222569"/>
                <a:gd name="connsiteY164" fmla="*/ 4134 h 145305"/>
                <a:gd name="connsiteX165" fmla="*/ 89028 w 222569"/>
                <a:gd name="connsiteY165" fmla="*/ 318 h 145305"/>
                <a:gd name="connsiteX166" fmla="*/ 87915 w 222569"/>
                <a:gd name="connsiteY166" fmla="*/ 0 h 145305"/>
                <a:gd name="connsiteX167" fmla="*/ 87120 w 222569"/>
                <a:gd name="connsiteY167" fmla="*/ 318 h 145305"/>
                <a:gd name="connsiteX168" fmla="*/ 85530 w 222569"/>
                <a:gd name="connsiteY168" fmla="*/ 3974 h 145305"/>
                <a:gd name="connsiteX169" fmla="*/ 84735 w 222569"/>
                <a:gd name="connsiteY169" fmla="*/ 4928 h 145305"/>
                <a:gd name="connsiteX170" fmla="*/ 80284 w 222569"/>
                <a:gd name="connsiteY170" fmla="*/ 7313 h 145305"/>
                <a:gd name="connsiteX171" fmla="*/ 76468 w 222569"/>
                <a:gd name="connsiteY171" fmla="*/ 8903 h 145305"/>
                <a:gd name="connsiteX172" fmla="*/ 69791 w 222569"/>
                <a:gd name="connsiteY172" fmla="*/ 11923 h 145305"/>
                <a:gd name="connsiteX173" fmla="*/ 68043 w 222569"/>
                <a:gd name="connsiteY173" fmla="*/ 12877 h 145305"/>
                <a:gd name="connsiteX174" fmla="*/ 66771 w 222569"/>
                <a:gd name="connsiteY174" fmla="*/ 12877 h 145305"/>
                <a:gd name="connsiteX175" fmla="*/ 65499 w 222569"/>
                <a:gd name="connsiteY175" fmla="*/ 12082 h 145305"/>
                <a:gd name="connsiteX176" fmla="*/ 61684 w 222569"/>
                <a:gd name="connsiteY176" fmla="*/ 9062 h 145305"/>
                <a:gd name="connsiteX177" fmla="*/ 59299 w 222569"/>
                <a:gd name="connsiteY177" fmla="*/ 8108 h 145305"/>
                <a:gd name="connsiteX178" fmla="*/ 57709 w 222569"/>
                <a:gd name="connsiteY178" fmla="*/ 9062 h 145305"/>
                <a:gd name="connsiteX179" fmla="*/ 56278 w 222569"/>
                <a:gd name="connsiteY179" fmla="*/ 10493 h 145305"/>
                <a:gd name="connsiteX180" fmla="*/ 56278 w 222569"/>
                <a:gd name="connsiteY180" fmla="*/ 13513 h 145305"/>
                <a:gd name="connsiteX181" fmla="*/ 54847 w 222569"/>
                <a:gd name="connsiteY181" fmla="*/ 15103 h 145305"/>
                <a:gd name="connsiteX182" fmla="*/ 53258 w 222569"/>
                <a:gd name="connsiteY182" fmla="*/ 15739 h 145305"/>
                <a:gd name="connsiteX183" fmla="*/ 56119 w 222569"/>
                <a:gd name="connsiteY183" fmla="*/ 23847 h 145305"/>
                <a:gd name="connsiteX184" fmla="*/ 55801 w 222569"/>
                <a:gd name="connsiteY184" fmla="*/ 24960 h 145305"/>
                <a:gd name="connsiteX185" fmla="*/ 53576 w 222569"/>
                <a:gd name="connsiteY185" fmla="*/ 25277 h 145305"/>
                <a:gd name="connsiteX186" fmla="*/ 55165 w 222569"/>
                <a:gd name="connsiteY186" fmla="*/ 28298 h 145305"/>
                <a:gd name="connsiteX187" fmla="*/ 53894 w 222569"/>
                <a:gd name="connsiteY187" fmla="*/ 28616 h 145305"/>
                <a:gd name="connsiteX188" fmla="*/ 50555 w 222569"/>
                <a:gd name="connsiteY188" fmla="*/ 27980 h 145305"/>
                <a:gd name="connsiteX189" fmla="*/ 45945 w 222569"/>
                <a:gd name="connsiteY189" fmla="*/ 27503 h 145305"/>
                <a:gd name="connsiteX190" fmla="*/ 37360 w 222569"/>
                <a:gd name="connsiteY190" fmla="*/ 28775 h 145305"/>
                <a:gd name="connsiteX191" fmla="*/ 36724 w 222569"/>
                <a:gd name="connsiteY191" fmla="*/ 29252 h 145305"/>
                <a:gd name="connsiteX192" fmla="*/ 36724 w 222569"/>
                <a:gd name="connsiteY192" fmla="*/ 29888 h 145305"/>
                <a:gd name="connsiteX193" fmla="*/ 37042 w 222569"/>
                <a:gd name="connsiteY193" fmla="*/ 30524 h 145305"/>
                <a:gd name="connsiteX194" fmla="*/ 41175 w 222569"/>
                <a:gd name="connsiteY194" fmla="*/ 30524 h 145305"/>
                <a:gd name="connsiteX195" fmla="*/ 45309 w 222569"/>
                <a:gd name="connsiteY195" fmla="*/ 30206 h 145305"/>
                <a:gd name="connsiteX196" fmla="*/ 46422 w 222569"/>
                <a:gd name="connsiteY196" fmla="*/ 30842 h 145305"/>
                <a:gd name="connsiteX197" fmla="*/ 46422 w 222569"/>
                <a:gd name="connsiteY197" fmla="*/ 31796 h 145305"/>
                <a:gd name="connsiteX198" fmla="*/ 46104 w 222569"/>
                <a:gd name="connsiteY198" fmla="*/ 32432 h 145305"/>
                <a:gd name="connsiteX199" fmla="*/ 44673 w 222569"/>
                <a:gd name="connsiteY199" fmla="*/ 32432 h 145305"/>
                <a:gd name="connsiteX200" fmla="*/ 41652 w 222569"/>
                <a:gd name="connsiteY200" fmla="*/ 33067 h 145305"/>
                <a:gd name="connsiteX201" fmla="*/ 41334 w 222569"/>
                <a:gd name="connsiteY201" fmla="*/ 33703 h 145305"/>
                <a:gd name="connsiteX202" fmla="*/ 41334 w 222569"/>
                <a:gd name="connsiteY202" fmla="*/ 34339 h 145305"/>
                <a:gd name="connsiteX203" fmla="*/ 42288 w 222569"/>
                <a:gd name="connsiteY203" fmla="*/ 36088 h 145305"/>
                <a:gd name="connsiteX204" fmla="*/ 43401 w 222569"/>
                <a:gd name="connsiteY204" fmla="*/ 37201 h 145305"/>
                <a:gd name="connsiteX205" fmla="*/ 43401 w 222569"/>
                <a:gd name="connsiteY205" fmla="*/ 37837 h 145305"/>
                <a:gd name="connsiteX206" fmla="*/ 43083 w 222569"/>
                <a:gd name="connsiteY206" fmla="*/ 38314 h 145305"/>
                <a:gd name="connsiteX207" fmla="*/ 42447 w 222569"/>
                <a:gd name="connsiteY207" fmla="*/ 38314 h 145305"/>
                <a:gd name="connsiteX208" fmla="*/ 41493 w 222569"/>
                <a:gd name="connsiteY208" fmla="*/ 37678 h 145305"/>
                <a:gd name="connsiteX209" fmla="*/ 40857 w 222569"/>
                <a:gd name="connsiteY209" fmla="*/ 37678 h 145305"/>
                <a:gd name="connsiteX210" fmla="*/ 40539 w 222569"/>
                <a:gd name="connsiteY210" fmla="*/ 38632 h 145305"/>
                <a:gd name="connsiteX211" fmla="*/ 40221 w 222569"/>
                <a:gd name="connsiteY211" fmla="*/ 39586 h 145305"/>
                <a:gd name="connsiteX212" fmla="*/ 39586 w 222569"/>
                <a:gd name="connsiteY212" fmla="*/ 40221 h 145305"/>
                <a:gd name="connsiteX213" fmla="*/ 38155 w 222569"/>
                <a:gd name="connsiteY213" fmla="*/ 39904 h 145305"/>
                <a:gd name="connsiteX214" fmla="*/ 36724 w 222569"/>
                <a:gd name="connsiteY214" fmla="*/ 40221 h 145305"/>
                <a:gd name="connsiteX215" fmla="*/ 35929 w 222569"/>
                <a:gd name="connsiteY215" fmla="*/ 43401 h 145305"/>
                <a:gd name="connsiteX216" fmla="*/ 35293 w 222569"/>
                <a:gd name="connsiteY216" fmla="*/ 47058 h 145305"/>
                <a:gd name="connsiteX217" fmla="*/ 33067 w 222569"/>
                <a:gd name="connsiteY217" fmla="*/ 49442 h 145305"/>
                <a:gd name="connsiteX218" fmla="*/ 31796 w 222569"/>
                <a:gd name="connsiteY218" fmla="*/ 50396 h 145305"/>
                <a:gd name="connsiteX219" fmla="*/ 29888 w 222569"/>
                <a:gd name="connsiteY219" fmla="*/ 50714 h 145305"/>
                <a:gd name="connsiteX220" fmla="*/ 27185 w 222569"/>
                <a:gd name="connsiteY220" fmla="*/ 50396 h 145305"/>
                <a:gd name="connsiteX221" fmla="*/ 25595 w 222569"/>
                <a:gd name="connsiteY221" fmla="*/ 50078 h 145305"/>
                <a:gd name="connsiteX222" fmla="*/ 20826 w 222569"/>
                <a:gd name="connsiteY222" fmla="*/ 49601 h 145305"/>
                <a:gd name="connsiteX223" fmla="*/ 16057 w 222569"/>
                <a:gd name="connsiteY223" fmla="*/ 48647 h 145305"/>
                <a:gd name="connsiteX224" fmla="*/ 10652 w 222569"/>
                <a:gd name="connsiteY224" fmla="*/ 47693 h 145305"/>
                <a:gd name="connsiteX225" fmla="*/ 5564 w 222569"/>
                <a:gd name="connsiteY225" fmla="*/ 49760 h 145305"/>
                <a:gd name="connsiteX226" fmla="*/ 4133 w 222569"/>
                <a:gd name="connsiteY226" fmla="*/ 51032 h 145305"/>
                <a:gd name="connsiteX227" fmla="*/ 3180 w 222569"/>
                <a:gd name="connsiteY227" fmla="*/ 52304 h 145305"/>
                <a:gd name="connsiteX228" fmla="*/ 2226 w 222569"/>
                <a:gd name="connsiteY228" fmla="*/ 52940 h 145305"/>
                <a:gd name="connsiteX229" fmla="*/ 0 w 222569"/>
                <a:gd name="connsiteY229" fmla="*/ 60412 h 145305"/>
                <a:gd name="connsiteX230" fmla="*/ 0 w 222569"/>
                <a:gd name="connsiteY230" fmla="*/ 61207 h 145305"/>
                <a:gd name="connsiteX231" fmla="*/ 1431 w 222569"/>
                <a:gd name="connsiteY231" fmla="*/ 61842 h 145305"/>
                <a:gd name="connsiteX232" fmla="*/ 7631 w 222569"/>
                <a:gd name="connsiteY232" fmla="*/ 63432 h 145305"/>
                <a:gd name="connsiteX233" fmla="*/ 8585 w 222569"/>
                <a:gd name="connsiteY233" fmla="*/ 64068 h 145305"/>
                <a:gd name="connsiteX234" fmla="*/ 9062 w 222569"/>
                <a:gd name="connsiteY234" fmla="*/ 64863 h 145305"/>
                <a:gd name="connsiteX235" fmla="*/ 9380 w 222569"/>
                <a:gd name="connsiteY235" fmla="*/ 68202 h 145305"/>
                <a:gd name="connsiteX236" fmla="*/ 9857 w 222569"/>
                <a:gd name="connsiteY236" fmla="*/ 68679 h 145305"/>
                <a:gd name="connsiteX237" fmla="*/ 11923 w 222569"/>
                <a:gd name="connsiteY237" fmla="*/ 69156 h 145305"/>
                <a:gd name="connsiteX238" fmla="*/ 14944 w 222569"/>
                <a:gd name="connsiteY238" fmla="*/ 69156 h 145305"/>
                <a:gd name="connsiteX239" fmla="*/ 17329 w 222569"/>
                <a:gd name="connsiteY239" fmla="*/ 68838 h 145305"/>
                <a:gd name="connsiteX240" fmla="*/ 19713 w 222569"/>
                <a:gd name="connsiteY240" fmla="*/ 69156 h 145305"/>
                <a:gd name="connsiteX241" fmla="*/ 21462 w 222569"/>
                <a:gd name="connsiteY241" fmla="*/ 69951 h 145305"/>
                <a:gd name="connsiteX242" fmla="*/ 22257 w 222569"/>
                <a:gd name="connsiteY242" fmla="*/ 71063 h 145305"/>
                <a:gd name="connsiteX243" fmla="*/ 22734 w 222569"/>
                <a:gd name="connsiteY243" fmla="*/ 72335 h 145305"/>
                <a:gd name="connsiteX244" fmla="*/ 19872 w 222569"/>
                <a:gd name="connsiteY244" fmla="*/ 79807 h 145305"/>
                <a:gd name="connsiteX245" fmla="*/ 19872 w 222569"/>
                <a:gd name="connsiteY245" fmla="*/ 82510 h 145305"/>
                <a:gd name="connsiteX246" fmla="*/ 20985 w 222569"/>
                <a:gd name="connsiteY246" fmla="*/ 86325 h 145305"/>
                <a:gd name="connsiteX247" fmla="*/ 22575 w 222569"/>
                <a:gd name="connsiteY247" fmla="*/ 89346 h 145305"/>
                <a:gd name="connsiteX248" fmla="*/ 25595 w 222569"/>
                <a:gd name="connsiteY248" fmla="*/ 92366 h 145305"/>
                <a:gd name="connsiteX249" fmla="*/ 27980 w 222569"/>
                <a:gd name="connsiteY249" fmla="*/ 94274 h 145305"/>
                <a:gd name="connsiteX250" fmla="*/ 28457 w 222569"/>
                <a:gd name="connsiteY250" fmla="*/ 95228 h 145305"/>
                <a:gd name="connsiteX251" fmla="*/ 28457 w 222569"/>
                <a:gd name="connsiteY251" fmla="*/ 96659 h 145305"/>
                <a:gd name="connsiteX252" fmla="*/ 28139 w 222569"/>
                <a:gd name="connsiteY252" fmla="*/ 98407 h 145305"/>
                <a:gd name="connsiteX253" fmla="*/ 26708 w 222569"/>
                <a:gd name="connsiteY253" fmla="*/ 101269 h 145305"/>
                <a:gd name="connsiteX254" fmla="*/ 25119 w 222569"/>
                <a:gd name="connsiteY254" fmla="*/ 103654 h 145305"/>
                <a:gd name="connsiteX255" fmla="*/ 23370 w 222569"/>
                <a:gd name="connsiteY255" fmla="*/ 104767 h 145305"/>
                <a:gd name="connsiteX256" fmla="*/ 20826 w 222569"/>
                <a:gd name="connsiteY256" fmla="*/ 107787 h 145305"/>
                <a:gd name="connsiteX257" fmla="*/ 18600 w 222569"/>
                <a:gd name="connsiteY257" fmla="*/ 111603 h 145305"/>
                <a:gd name="connsiteX258" fmla="*/ 14308 w 222569"/>
                <a:gd name="connsiteY258" fmla="*/ 116531 h 145305"/>
                <a:gd name="connsiteX259" fmla="*/ 12877 w 222569"/>
                <a:gd name="connsiteY259" fmla="*/ 119234 h 145305"/>
                <a:gd name="connsiteX260" fmla="*/ 12400 w 222569"/>
                <a:gd name="connsiteY260" fmla="*/ 127182 h 145305"/>
                <a:gd name="connsiteX261" fmla="*/ 11288 w 222569"/>
                <a:gd name="connsiteY261" fmla="*/ 129567 h 145305"/>
                <a:gd name="connsiteX262" fmla="*/ 11288 w 222569"/>
                <a:gd name="connsiteY262" fmla="*/ 130680 h 145305"/>
                <a:gd name="connsiteX263" fmla="*/ 13513 w 222569"/>
                <a:gd name="connsiteY263" fmla="*/ 133224 h 145305"/>
                <a:gd name="connsiteX264" fmla="*/ 17011 w 222569"/>
                <a:gd name="connsiteY264" fmla="*/ 136244 h 145305"/>
                <a:gd name="connsiteX265" fmla="*/ 20190 w 222569"/>
                <a:gd name="connsiteY265" fmla="*/ 137039 h 145305"/>
                <a:gd name="connsiteX266" fmla="*/ 24324 w 222569"/>
                <a:gd name="connsiteY266" fmla="*/ 134654 h 145305"/>
                <a:gd name="connsiteX267" fmla="*/ 25754 w 222569"/>
                <a:gd name="connsiteY267" fmla="*/ 134972 h 145305"/>
                <a:gd name="connsiteX268" fmla="*/ 26390 w 222569"/>
                <a:gd name="connsiteY268" fmla="*/ 134178 h 145305"/>
                <a:gd name="connsiteX269" fmla="*/ 26867 w 222569"/>
                <a:gd name="connsiteY269" fmla="*/ 132429 h 145305"/>
                <a:gd name="connsiteX270" fmla="*/ 29411 w 222569"/>
                <a:gd name="connsiteY270" fmla="*/ 130839 h 145305"/>
                <a:gd name="connsiteX271" fmla="*/ 34021 w 222569"/>
                <a:gd name="connsiteY271" fmla="*/ 129249 h 145305"/>
                <a:gd name="connsiteX272" fmla="*/ 36565 w 222569"/>
                <a:gd name="connsiteY272" fmla="*/ 127819 h 145305"/>
                <a:gd name="connsiteX273" fmla="*/ 37519 w 222569"/>
                <a:gd name="connsiteY273" fmla="*/ 126706 h 145305"/>
                <a:gd name="connsiteX274" fmla="*/ 39109 w 222569"/>
                <a:gd name="connsiteY274" fmla="*/ 126388 h 145305"/>
                <a:gd name="connsiteX275" fmla="*/ 40857 w 222569"/>
                <a:gd name="connsiteY275" fmla="*/ 126706 h 145305"/>
                <a:gd name="connsiteX276" fmla="*/ 42129 w 222569"/>
                <a:gd name="connsiteY276" fmla="*/ 126229 h 145305"/>
                <a:gd name="connsiteX277" fmla="*/ 42606 w 222569"/>
                <a:gd name="connsiteY277" fmla="*/ 125116 h 145305"/>
                <a:gd name="connsiteX278" fmla="*/ 43083 w 222569"/>
                <a:gd name="connsiteY278" fmla="*/ 124639 h 145305"/>
                <a:gd name="connsiteX279" fmla="*/ 43878 w 222569"/>
                <a:gd name="connsiteY279" fmla="*/ 124321 h 145305"/>
                <a:gd name="connsiteX280" fmla="*/ 44673 w 222569"/>
                <a:gd name="connsiteY280" fmla="*/ 124321 h 145305"/>
                <a:gd name="connsiteX281" fmla="*/ 46104 w 222569"/>
                <a:gd name="connsiteY281" fmla="*/ 124321 h 145305"/>
                <a:gd name="connsiteX282" fmla="*/ 48647 w 222569"/>
                <a:gd name="connsiteY282" fmla="*/ 126229 h 145305"/>
                <a:gd name="connsiteX283" fmla="*/ 52304 w 222569"/>
                <a:gd name="connsiteY283" fmla="*/ 129726 h 145305"/>
                <a:gd name="connsiteX284" fmla="*/ 54689 w 222569"/>
                <a:gd name="connsiteY284" fmla="*/ 131316 h 145305"/>
                <a:gd name="connsiteX285" fmla="*/ 55801 w 222569"/>
                <a:gd name="connsiteY285" fmla="*/ 130998 h 145305"/>
                <a:gd name="connsiteX286" fmla="*/ 57232 w 222569"/>
                <a:gd name="connsiteY286" fmla="*/ 129885 h 145305"/>
                <a:gd name="connsiteX287" fmla="*/ 58981 w 222569"/>
                <a:gd name="connsiteY287" fmla="*/ 127977 h 145305"/>
                <a:gd name="connsiteX288" fmla="*/ 59458 w 222569"/>
                <a:gd name="connsiteY288" fmla="*/ 125275 h 145305"/>
                <a:gd name="connsiteX289" fmla="*/ 58663 w 222569"/>
                <a:gd name="connsiteY289" fmla="*/ 121618 h 145305"/>
                <a:gd name="connsiteX290" fmla="*/ 59299 w 222569"/>
                <a:gd name="connsiteY290" fmla="*/ 118757 h 145305"/>
                <a:gd name="connsiteX291" fmla="*/ 61366 w 222569"/>
                <a:gd name="connsiteY291" fmla="*/ 116531 h 145305"/>
                <a:gd name="connsiteX292" fmla="*/ 65181 w 222569"/>
                <a:gd name="connsiteY292" fmla="*/ 115100 h 145305"/>
                <a:gd name="connsiteX293" fmla="*/ 70745 w 222569"/>
                <a:gd name="connsiteY293" fmla="*/ 114623 h 145305"/>
                <a:gd name="connsiteX294" fmla="*/ 74243 w 222569"/>
                <a:gd name="connsiteY294" fmla="*/ 114941 h 145305"/>
                <a:gd name="connsiteX295" fmla="*/ 75515 w 222569"/>
                <a:gd name="connsiteY295" fmla="*/ 116054 h 145305"/>
                <a:gd name="connsiteX296" fmla="*/ 77263 w 222569"/>
                <a:gd name="connsiteY296" fmla="*/ 116690 h 145305"/>
                <a:gd name="connsiteX297" fmla="*/ 79489 w 222569"/>
                <a:gd name="connsiteY297" fmla="*/ 116690 h 145305"/>
                <a:gd name="connsiteX298" fmla="*/ 81397 w 222569"/>
                <a:gd name="connsiteY298" fmla="*/ 115577 h 145305"/>
                <a:gd name="connsiteX299" fmla="*/ 83145 w 222569"/>
                <a:gd name="connsiteY299" fmla="*/ 112875 h 145305"/>
                <a:gd name="connsiteX300" fmla="*/ 83145 w 222569"/>
                <a:gd name="connsiteY300" fmla="*/ 109536 h 145305"/>
                <a:gd name="connsiteX301" fmla="*/ 81715 w 222569"/>
                <a:gd name="connsiteY301" fmla="*/ 105561 h 145305"/>
                <a:gd name="connsiteX302" fmla="*/ 82192 w 222569"/>
                <a:gd name="connsiteY302" fmla="*/ 104290 h 145305"/>
                <a:gd name="connsiteX303" fmla="*/ 82828 w 222569"/>
                <a:gd name="connsiteY303" fmla="*/ 103654 h 145305"/>
                <a:gd name="connsiteX304" fmla="*/ 84894 w 222569"/>
                <a:gd name="connsiteY304" fmla="*/ 102223 h 145305"/>
                <a:gd name="connsiteX305" fmla="*/ 87915 w 222569"/>
                <a:gd name="connsiteY305" fmla="*/ 99202 h 145305"/>
                <a:gd name="connsiteX306" fmla="*/ 90777 w 222569"/>
                <a:gd name="connsiteY306" fmla="*/ 95387 h 145305"/>
                <a:gd name="connsiteX307" fmla="*/ 93638 w 222569"/>
                <a:gd name="connsiteY307" fmla="*/ 90617 h 145305"/>
                <a:gd name="connsiteX308" fmla="*/ 97136 w 222569"/>
                <a:gd name="connsiteY308" fmla="*/ 87756 h 145305"/>
                <a:gd name="connsiteX309" fmla="*/ 101269 w 222569"/>
                <a:gd name="connsiteY309" fmla="*/ 86643 h 145305"/>
                <a:gd name="connsiteX310" fmla="*/ 106197 w 222569"/>
                <a:gd name="connsiteY310" fmla="*/ 87915 h 145305"/>
                <a:gd name="connsiteX311" fmla="*/ 112080 w 222569"/>
                <a:gd name="connsiteY311" fmla="*/ 91572 h 145305"/>
                <a:gd name="connsiteX312" fmla="*/ 114305 w 222569"/>
                <a:gd name="connsiteY312" fmla="*/ 96182 h 145305"/>
                <a:gd name="connsiteX313" fmla="*/ 112875 w 222569"/>
                <a:gd name="connsiteY313" fmla="*/ 101587 h 145305"/>
                <a:gd name="connsiteX314" fmla="*/ 112875 w 222569"/>
                <a:gd name="connsiteY314" fmla="*/ 104608 h 145305"/>
                <a:gd name="connsiteX315" fmla="*/ 113987 w 222569"/>
                <a:gd name="connsiteY315" fmla="*/ 105085 h 145305"/>
                <a:gd name="connsiteX316" fmla="*/ 116054 w 222569"/>
                <a:gd name="connsiteY316" fmla="*/ 105085 h 145305"/>
                <a:gd name="connsiteX317" fmla="*/ 118916 w 222569"/>
                <a:gd name="connsiteY317" fmla="*/ 104131 h 145305"/>
                <a:gd name="connsiteX318" fmla="*/ 120823 w 222569"/>
                <a:gd name="connsiteY318" fmla="*/ 104131 h 145305"/>
                <a:gd name="connsiteX319" fmla="*/ 121618 w 222569"/>
                <a:gd name="connsiteY319" fmla="*/ 104926 h 145305"/>
                <a:gd name="connsiteX320" fmla="*/ 121618 w 222569"/>
                <a:gd name="connsiteY320" fmla="*/ 106515 h 145305"/>
                <a:gd name="connsiteX321" fmla="*/ 120505 w 222569"/>
                <a:gd name="connsiteY321" fmla="*/ 108741 h 145305"/>
                <a:gd name="connsiteX322" fmla="*/ 119392 w 222569"/>
                <a:gd name="connsiteY322" fmla="*/ 115100 h 145305"/>
                <a:gd name="connsiteX323" fmla="*/ 118598 w 222569"/>
                <a:gd name="connsiteY323" fmla="*/ 120664 h 145305"/>
                <a:gd name="connsiteX324" fmla="*/ 117962 w 222569"/>
                <a:gd name="connsiteY324" fmla="*/ 126070 h 145305"/>
                <a:gd name="connsiteX325" fmla="*/ 117326 w 222569"/>
                <a:gd name="connsiteY325" fmla="*/ 130839 h 145305"/>
                <a:gd name="connsiteX326" fmla="*/ 118439 w 222569"/>
                <a:gd name="connsiteY326" fmla="*/ 134496 h 145305"/>
                <a:gd name="connsiteX327" fmla="*/ 120187 w 222569"/>
                <a:gd name="connsiteY327" fmla="*/ 140060 h 145305"/>
                <a:gd name="connsiteX328" fmla="*/ 122095 w 222569"/>
                <a:gd name="connsiteY328" fmla="*/ 143716 h 145305"/>
                <a:gd name="connsiteX329" fmla="*/ 124003 w 222569"/>
                <a:gd name="connsiteY329" fmla="*/ 144829 h 145305"/>
                <a:gd name="connsiteX330" fmla="*/ 125911 w 222569"/>
                <a:gd name="connsiteY330" fmla="*/ 145306 h 145305"/>
                <a:gd name="connsiteX331" fmla="*/ 127819 w 222569"/>
                <a:gd name="connsiteY331" fmla="*/ 144988 h 145305"/>
                <a:gd name="connsiteX332" fmla="*/ 131793 w 222569"/>
                <a:gd name="connsiteY332" fmla="*/ 142603 h 145305"/>
                <a:gd name="connsiteX333" fmla="*/ 137834 w 222569"/>
                <a:gd name="connsiteY333" fmla="*/ 138152 h 145305"/>
                <a:gd name="connsiteX334" fmla="*/ 143716 w 222569"/>
                <a:gd name="connsiteY334" fmla="*/ 135449 h 145305"/>
                <a:gd name="connsiteX335" fmla="*/ 152301 w 222569"/>
                <a:gd name="connsiteY335" fmla="*/ 133860 h 145305"/>
                <a:gd name="connsiteX336" fmla="*/ 155163 w 222569"/>
                <a:gd name="connsiteY336" fmla="*/ 129090 h 145305"/>
                <a:gd name="connsiteX337" fmla="*/ 159137 w 222569"/>
                <a:gd name="connsiteY337" fmla="*/ 125911 h 145305"/>
                <a:gd name="connsiteX338" fmla="*/ 168199 w 222569"/>
                <a:gd name="connsiteY338" fmla="*/ 121300 h 145305"/>
                <a:gd name="connsiteX339" fmla="*/ 173127 w 222569"/>
                <a:gd name="connsiteY339" fmla="*/ 119552 h 145305"/>
                <a:gd name="connsiteX340" fmla="*/ 175989 w 222569"/>
                <a:gd name="connsiteY340" fmla="*/ 119234 h 145305"/>
                <a:gd name="connsiteX341" fmla="*/ 179486 w 222569"/>
                <a:gd name="connsiteY341" fmla="*/ 120029 h 145305"/>
                <a:gd name="connsiteX342" fmla="*/ 180281 w 222569"/>
                <a:gd name="connsiteY342" fmla="*/ 120347 h 145305"/>
                <a:gd name="connsiteX343" fmla="*/ 180917 w 222569"/>
                <a:gd name="connsiteY343" fmla="*/ 120347 h 145305"/>
                <a:gd name="connsiteX344" fmla="*/ 182666 w 222569"/>
                <a:gd name="connsiteY344" fmla="*/ 120982 h 145305"/>
                <a:gd name="connsiteX345" fmla="*/ 182984 w 222569"/>
                <a:gd name="connsiteY345" fmla="*/ 122413 h 145305"/>
                <a:gd name="connsiteX346" fmla="*/ 182507 w 222569"/>
                <a:gd name="connsiteY346" fmla="*/ 124003 h 145305"/>
                <a:gd name="connsiteX347" fmla="*/ 180599 w 222569"/>
                <a:gd name="connsiteY347" fmla="*/ 125275 h 145305"/>
                <a:gd name="connsiteX348" fmla="*/ 179963 w 222569"/>
                <a:gd name="connsiteY348" fmla="*/ 126229 h 145305"/>
                <a:gd name="connsiteX349" fmla="*/ 180758 w 222569"/>
                <a:gd name="connsiteY349" fmla="*/ 127024 h 145305"/>
                <a:gd name="connsiteX350" fmla="*/ 183461 w 222569"/>
                <a:gd name="connsiteY350" fmla="*/ 127342 h 145305"/>
                <a:gd name="connsiteX351" fmla="*/ 189184 w 222569"/>
                <a:gd name="connsiteY351" fmla="*/ 125593 h 145305"/>
                <a:gd name="connsiteX352" fmla="*/ 192840 w 222569"/>
                <a:gd name="connsiteY352" fmla="*/ 124480 h 145305"/>
                <a:gd name="connsiteX353" fmla="*/ 195384 w 222569"/>
                <a:gd name="connsiteY353" fmla="*/ 124003 h 145305"/>
                <a:gd name="connsiteX354" fmla="*/ 196497 w 222569"/>
                <a:gd name="connsiteY354" fmla="*/ 122572 h 145305"/>
                <a:gd name="connsiteX355" fmla="*/ 198087 w 222569"/>
                <a:gd name="connsiteY355" fmla="*/ 121141 h 145305"/>
                <a:gd name="connsiteX356" fmla="*/ 200630 w 222569"/>
                <a:gd name="connsiteY356" fmla="*/ 121141 h 145305"/>
                <a:gd name="connsiteX357" fmla="*/ 203333 w 222569"/>
                <a:gd name="connsiteY357" fmla="*/ 121777 h 145305"/>
                <a:gd name="connsiteX358" fmla="*/ 205559 w 222569"/>
                <a:gd name="connsiteY358" fmla="*/ 122254 h 145305"/>
                <a:gd name="connsiteX359" fmla="*/ 209374 w 222569"/>
                <a:gd name="connsiteY359" fmla="*/ 121777 h 145305"/>
                <a:gd name="connsiteX360" fmla="*/ 211441 w 222569"/>
                <a:gd name="connsiteY360" fmla="*/ 123049 h 145305"/>
                <a:gd name="connsiteX361" fmla="*/ 214302 w 222569"/>
                <a:gd name="connsiteY361" fmla="*/ 125434 h 145305"/>
                <a:gd name="connsiteX362" fmla="*/ 215574 w 222569"/>
                <a:gd name="connsiteY362" fmla="*/ 126864 h 145305"/>
                <a:gd name="connsiteX363" fmla="*/ 216051 w 222569"/>
                <a:gd name="connsiteY363" fmla="*/ 127182 h 145305"/>
                <a:gd name="connsiteX364" fmla="*/ 216846 w 222569"/>
                <a:gd name="connsiteY364" fmla="*/ 126547 h 145305"/>
                <a:gd name="connsiteX365" fmla="*/ 219390 w 222569"/>
                <a:gd name="connsiteY365" fmla="*/ 125116 h 145305"/>
                <a:gd name="connsiteX366" fmla="*/ 221457 w 222569"/>
                <a:gd name="connsiteY366" fmla="*/ 123526 h 145305"/>
                <a:gd name="connsiteX367" fmla="*/ 222569 w 222569"/>
                <a:gd name="connsiteY367" fmla="*/ 122095 h 145305"/>
                <a:gd name="connsiteX368" fmla="*/ 221934 w 222569"/>
                <a:gd name="connsiteY368" fmla="*/ 119870 h 14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222569" h="145305">
                  <a:moveTo>
                    <a:pt x="94115" y="3974"/>
                  </a:moveTo>
                  <a:lnTo>
                    <a:pt x="94910" y="3974"/>
                  </a:lnTo>
                  <a:cubicBezTo>
                    <a:pt x="94910" y="3974"/>
                    <a:pt x="94910" y="3021"/>
                    <a:pt x="94910" y="3021"/>
                  </a:cubicBezTo>
                  <a:lnTo>
                    <a:pt x="93956" y="1590"/>
                  </a:lnTo>
                  <a:lnTo>
                    <a:pt x="92684" y="795"/>
                  </a:lnTo>
                  <a:lnTo>
                    <a:pt x="92048" y="1113"/>
                  </a:lnTo>
                  <a:lnTo>
                    <a:pt x="92525" y="2226"/>
                  </a:lnTo>
                  <a:lnTo>
                    <a:pt x="94115" y="3816"/>
                  </a:lnTo>
                  <a:close/>
                  <a:moveTo>
                    <a:pt x="92525" y="40221"/>
                  </a:moveTo>
                  <a:lnTo>
                    <a:pt x="90459" y="39745"/>
                  </a:lnTo>
                  <a:lnTo>
                    <a:pt x="89982" y="39745"/>
                  </a:lnTo>
                  <a:cubicBezTo>
                    <a:pt x="89982" y="39745"/>
                    <a:pt x="90141" y="40381"/>
                    <a:pt x="90141" y="40381"/>
                  </a:cubicBezTo>
                  <a:lnTo>
                    <a:pt x="90935" y="41493"/>
                  </a:lnTo>
                  <a:lnTo>
                    <a:pt x="92048" y="42765"/>
                  </a:lnTo>
                  <a:lnTo>
                    <a:pt x="93479" y="42765"/>
                  </a:lnTo>
                  <a:cubicBezTo>
                    <a:pt x="93479" y="42765"/>
                    <a:pt x="96023" y="41652"/>
                    <a:pt x="96023" y="41652"/>
                  </a:cubicBezTo>
                  <a:lnTo>
                    <a:pt x="96023" y="41016"/>
                  </a:lnTo>
                  <a:cubicBezTo>
                    <a:pt x="96023" y="41016"/>
                    <a:pt x="94910" y="40698"/>
                    <a:pt x="94910" y="40698"/>
                  </a:cubicBezTo>
                  <a:lnTo>
                    <a:pt x="92048" y="40381"/>
                  </a:lnTo>
                  <a:close/>
                  <a:moveTo>
                    <a:pt x="222569" y="120823"/>
                  </a:moveTo>
                  <a:lnTo>
                    <a:pt x="219390" y="118280"/>
                  </a:lnTo>
                  <a:lnTo>
                    <a:pt x="217323" y="116849"/>
                  </a:lnTo>
                  <a:lnTo>
                    <a:pt x="216687" y="115895"/>
                  </a:lnTo>
                  <a:lnTo>
                    <a:pt x="217164" y="113033"/>
                  </a:lnTo>
                  <a:lnTo>
                    <a:pt x="217959" y="110172"/>
                  </a:lnTo>
                  <a:lnTo>
                    <a:pt x="217482" y="109059"/>
                  </a:lnTo>
                  <a:lnTo>
                    <a:pt x="216846" y="108105"/>
                  </a:lnTo>
                  <a:lnTo>
                    <a:pt x="216528" y="105085"/>
                  </a:lnTo>
                  <a:lnTo>
                    <a:pt x="215097" y="101428"/>
                  </a:lnTo>
                  <a:lnTo>
                    <a:pt x="213508" y="99202"/>
                  </a:lnTo>
                  <a:lnTo>
                    <a:pt x="213031" y="96341"/>
                  </a:lnTo>
                  <a:lnTo>
                    <a:pt x="213031" y="93638"/>
                  </a:lnTo>
                  <a:cubicBezTo>
                    <a:pt x="213031" y="93638"/>
                    <a:pt x="214779" y="89346"/>
                    <a:pt x="214779" y="89346"/>
                  </a:cubicBezTo>
                  <a:lnTo>
                    <a:pt x="214144" y="87438"/>
                  </a:lnTo>
                  <a:lnTo>
                    <a:pt x="212236" y="85848"/>
                  </a:lnTo>
                  <a:lnTo>
                    <a:pt x="205559" y="82828"/>
                  </a:lnTo>
                  <a:lnTo>
                    <a:pt x="198723" y="80761"/>
                  </a:lnTo>
                  <a:lnTo>
                    <a:pt x="196179" y="80761"/>
                  </a:lnTo>
                  <a:cubicBezTo>
                    <a:pt x="196179" y="80761"/>
                    <a:pt x="194589" y="80761"/>
                    <a:pt x="194589" y="80761"/>
                  </a:cubicBezTo>
                  <a:lnTo>
                    <a:pt x="192681" y="82510"/>
                  </a:lnTo>
                  <a:lnTo>
                    <a:pt x="191569" y="84735"/>
                  </a:lnTo>
                  <a:lnTo>
                    <a:pt x="189979" y="84735"/>
                  </a:lnTo>
                  <a:cubicBezTo>
                    <a:pt x="189979" y="84735"/>
                    <a:pt x="187117" y="83940"/>
                    <a:pt x="187117" y="83940"/>
                  </a:cubicBezTo>
                  <a:lnTo>
                    <a:pt x="185210" y="82510"/>
                  </a:lnTo>
                  <a:lnTo>
                    <a:pt x="183779" y="79489"/>
                  </a:lnTo>
                  <a:lnTo>
                    <a:pt x="182666" y="75515"/>
                  </a:lnTo>
                  <a:lnTo>
                    <a:pt x="182030" y="74243"/>
                  </a:lnTo>
                  <a:lnTo>
                    <a:pt x="182348" y="73130"/>
                  </a:lnTo>
                  <a:lnTo>
                    <a:pt x="182984" y="72176"/>
                  </a:lnTo>
                  <a:lnTo>
                    <a:pt x="184892" y="71222"/>
                  </a:lnTo>
                  <a:lnTo>
                    <a:pt x="185210" y="70268"/>
                  </a:lnTo>
                  <a:lnTo>
                    <a:pt x="184892" y="69156"/>
                  </a:lnTo>
                  <a:lnTo>
                    <a:pt x="183461" y="67725"/>
                  </a:lnTo>
                  <a:lnTo>
                    <a:pt x="181871" y="65658"/>
                  </a:lnTo>
                  <a:lnTo>
                    <a:pt x="179486" y="61524"/>
                  </a:lnTo>
                  <a:lnTo>
                    <a:pt x="179963" y="59299"/>
                  </a:lnTo>
                  <a:lnTo>
                    <a:pt x="180281" y="55960"/>
                  </a:lnTo>
                  <a:lnTo>
                    <a:pt x="180281" y="54212"/>
                  </a:lnTo>
                  <a:cubicBezTo>
                    <a:pt x="180281" y="54212"/>
                    <a:pt x="178532" y="53894"/>
                    <a:pt x="178532" y="53894"/>
                  </a:cubicBezTo>
                  <a:lnTo>
                    <a:pt x="175512" y="53894"/>
                  </a:lnTo>
                  <a:cubicBezTo>
                    <a:pt x="175512" y="53894"/>
                    <a:pt x="173127" y="54370"/>
                    <a:pt x="173127" y="54370"/>
                  </a:cubicBezTo>
                  <a:lnTo>
                    <a:pt x="171696" y="55324"/>
                  </a:lnTo>
                  <a:lnTo>
                    <a:pt x="168835" y="56596"/>
                  </a:lnTo>
                  <a:lnTo>
                    <a:pt x="165178" y="57073"/>
                  </a:lnTo>
                  <a:lnTo>
                    <a:pt x="160568" y="57073"/>
                  </a:lnTo>
                  <a:cubicBezTo>
                    <a:pt x="160568" y="57073"/>
                    <a:pt x="158342" y="57073"/>
                    <a:pt x="158342" y="57073"/>
                  </a:cubicBezTo>
                  <a:lnTo>
                    <a:pt x="151665" y="56278"/>
                  </a:lnTo>
                  <a:lnTo>
                    <a:pt x="149440" y="56596"/>
                  </a:lnTo>
                  <a:lnTo>
                    <a:pt x="147373" y="57232"/>
                  </a:lnTo>
                  <a:lnTo>
                    <a:pt x="143557" y="57868"/>
                  </a:lnTo>
                  <a:lnTo>
                    <a:pt x="141491" y="59935"/>
                  </a:lnTo>
                  <a:lnTo>
                    <a:pt x="140378" y="61842"/>
                  </a:lnTo>
                  <a:lnTo>
                    <a:pt x="139742" y="62160"/>
                  </a:lnTo>
                  <a:lnTo>
                    <a:pt x="137357" y="60412"/>
                  </a:lnTo>
                  <a:lnTo>
                    <a:pt x="135608" y="58663"/>
                  </a:lnTo>
                  <a:lnTo>
                    <a:pt x="134496" y="57232"/>
                  </a:lnTo>
                  <a:lnTo>
                    <a:pt x="133065" y="57232"/>
                  </a:lnTo>
                  <a:cubicBezTo>
                    <a:pt x="133065" y="57232"/>
                    <a:pt x="127819" y="59776"/>
                    <a:pt x="127819" y="59776"/>
                  </a:cubicBezTo>
                  <a:lnTo>
                    <a:pt x="127024" y="59776"/>
                  </a:lnTo>
                  <a:cubicBezTo>
                    <a:pt x="127024" y="59776"/>
                    <a:pt x="125434" y="58663"/>
                    <a:pt x="125434" y="58663"/>
                  </a:cubicBezTo>
                  <a:lnTo>
                    <a:pt x="125752" y="56278"/>
                  </a:lnTo>
                  <a:lnTo>
                    <a:pt x="125752" y="54689"/>
                  </a:lnTo>
                  <a:cubicBezTo>
                    <a:pt x="125752" y="54689"/>
                    <a:pt x="124003" y="53894"/>
                    <a:pt x="124003" y="53894"/>
                  </a:cubicBezTo>
                  <a:lnTo>
                    <a:pt x="120347" y="53894"/>
                  </a:lnTo>
                  <a:cubicBezTo>
                    <a:pt x="120347" y="53894"/>
                    <a:pt x="119075" y="52781"/>
                    <a:pt x="119075" y="52781"/>
                  </a:cubicBezTo>
                  <a:lnTo>
                    <a:pt x="119075" y="51509"/>
                  </a:lnTo>
                  <a:cubicBezTo>
                    <a:pt x="119075" y="51509"/>
                    <a:pt x="119552" y="50237"/>
                    <a:pt x="119552" y="50237"/>
                  </a:cubicBezTo>
                  <a:lnTo>
                    <a:pt x="119075" y="49283"/>
                  </a:lnTo>
                  <a:lnTo>
                    <a:pt x="118121" y="48488"/>
                  </a:lnTo>
                  <a:lnTo>
                    <a:pt x="116213" y="48488"/>
                  </a:lnTo>
                  <a:cubicBezTo>
                    <a:pt x="116213" y="48488"/>
                    <a:pt x="113987" y="49601"/>
                    <a:pt x="113987" y="49601"/>
                  </a:cubicBezTo>
                  <a:lnTo>
                    <a:pt x="112398" y="50714"/>
                  </a:lnTo>
                  <a:lnTo>
                    <a:pt x="110331" y="51191"/>
                  </a:lnTo>
                  <a:lnTo>
                    <a:pt x="107946" y="51191"/>
                  </a:lnTo>
                  <a:cubicBezTo>
                    <a:pt x="107946" y="51191"/>
                    <a:pt x="106356" y="52145"/>
                    <a:pt x="106356" y="52145"/>
                  </a:cubicBezTo>
                  <a:lnTo>
                    <a:pt x="104608" y="54847"/>
                  </a:lnTo>
                  <a:lnTo>
                    <a:pt x="98725" y="55483"/>
                  </a:lnTo>
                  <a:lnTo>
                    <a:pt x="96818" y="54847"/>
                  </a:lnTo>
                  <a:lnTo>
                    <a:pt x="95228" y="52940"/>
                  </a:lnTo>
                  <a:lnTo>
                    <a:pt x="93161" y="49760"/>
                  </a:lnTo>
                  <a:lnTo>
                    <a:pt x="92048" y="49442"/>
                  </a:lnTo>
                  <a:lnTo>
                    <a:pt x="90141" y="49124"/>
                  </a:lnTo>
                  <a:lnTo>
                    <a:pt x="86961" y="49124"/>
                  </a:lnTo>
                  <a:cubicBezTo>
                    <a:pt x="86961" y="49124"/>
                    <a:pt x="82669" y="50555"/>
                    <a:pt x="82669" y="50555"/>
                  </a:cubicBezTo>
                  <a:lnTo>
                    <a:pt x="81715" y="49442"/>
                  </a:lnTo>
                  <a:lnTo>
                    <a:pt x="80602" y="49124"/>
                  </a:lnTo>
                  <a:lnTo>
                    <a:pt x="79648" y="50078"/>
                  </a:lnTo>
                  <a:lnTo>
                    <a:pt x="78694" y="50078"/>
                  </a:lnTo>
                  <a:cubicBezTo>
                    <a:pt x="78694" y="50078"/>
                    <a:pt x="74561" y="50078"/>
                    <a:pt x="74561" y="50078"/>
                  </a:cubicBezTo>
                  <a:lnTo>
                    <a:pt x="69314" y="50078"/>
                  </a:lnTo>
                  <a:cubicBezTo>
                    <a:pt x="69314" y="50078"/>
                    <a:pt x="66294" y="49283"/>
                    <a:pt x="66294" y="49283"/>
                  </a:cubicBezTo>
                  <a:lnTo>
                    <a:pt x="64386" y="49283"/>
                  </a:lnTo>
                  <a:cubicBezTo>
                    <a:pt x="64386" y="49283"/>
                    <a:pt x="60571" y="50714"/>
                    <a:pt x="60571" y="50714"/>
                  </a:cubicBezTo>
                  <a:lnTo>
                    <a:pt x="58504" y="50714"/>
                  </a:lnTo>
                  <a:cubicBezTo>
                    <a:pt x="58504" y="50714"/>
                    <a:pt x="55801" y="51032"/>
                    <a:pt x="55801" y="51032"/>
                  </a:cubicBezTo>
                  <a:lnTo>
                    <a:pt x="55324" y="46263"/>
                  </a:lnTo>
                  <a:lnTo>
                    <a:pt x="53894" y="43083"/>
                  </a:lnTo>
                  <a:lnTo>
                    <a:pt x="54370" y="40857"/>
                  </a:lnTo>
                  <a:lnTo>
                    <a:pt x="55324" y="37837"/>
                  </a:lnTo>
                  <a:lnTo>
                    <a:pt x="56119" y="36088"/>
                  </a:lnTo>
                  <a:lnTo>
                    <a:pt x="57868" y="36883"/>
                  </a:lnTo>
                  <a:lnTo>
                    <a:pt x="59776" y="38155"/>
                  </a:lnTo>
                  <a:lnTo>
                    <a:pt x="61048" y="37837"/>
                  </a:lnTo>
                  <a:lnTo>
                    <a:pt x="61366" y="36724"/>
                  </a:lnTo>
                  <a:lnTo>
                    <a:pt x="60889" y="35293"/>
                  </a:lnTo>
                  <a:lnTo>
                    <a:pt x="60889" y="34339"/>
                  </a:lnTo>
                  <a:cubicBezTo>
                    <a:pt x="60889" y="34339"/>
                    <a:pt x="61524" y="33067"/>
                    <a:pt x="61524" y="33067"/>
                  </a:cubicBezTo>
                  <a:lnTo>
                    <a:pt x="62637" y="31796"/>
                  </a:lnTo>
                  <a:lnTo>
                    <a:pt x="69314" y="29729"/>
                  </a:lnTo>
                  <a:lnTo>
                    <a:pt x="75038" y="28298"/>
                  </a:lnTo>
                  <a:lnTo>
                    <a:pt x="78058" y="29252"/>
                  </a:lnTo>
                  <a:lnTo>
                    <a:pt x="83940" y="31478"/>
                  </a:lnTo>
                  <a:lnTo>
                    <a:pt x="86961" y="32591"/>
                  </a:lnTo>
                  <a:lnTo>
                    <a:pt x="89028" y="33226"/>
                  </a:lnTo>
                  <a:lnTo>
                    <a:pt x="90935" y="36565"/>
                  </a:lnTo>
                  <a:lnTo>
                    <a:pt x="92207" y="36565"/>
                  </a:lnTo>
                  <a:cubicBezTo>
                    <a:pt x="92207" y="36565"/>
                    <a:pt x="93479" y="35770"/>
                    <a:pt x="93479" y="35770"/>
                  </a:cubicBezTo>
                  <a:lnTo>
                    <a:pt x="94115" y="34975"/>
                  </a:lnTo>
                  <a:lnTo>
                    <a:pt x="94751" y="32114"/>
                  </a:lnTo>
                  <a:lnTo>
                    <a:pt x="97454" y="30524"/>
                  </a:lnTo>
                  <a:lnTo>
                    <a:pt x="103495" y="28616"/>
                  </a:lnTo>
                  <a:lnTo>
                    <a:pt x="103972" y="27503"/>
                  </a:lnTo>
                  <a:lnTo>
                    <a:pt x="103972" y="26867"/>
                  </a:lnTo>
                  <a:cubicBezTo>
                    <a:pt x="103972" y="26867"/>
                    <a:pt x="102223" y="26867"/>
                    <a:pt x="102223" y="26867"/>
                  </a:cubicBezTo>
                  <a:lnTo>
                    <a:pt x="95228" y="27980"/>
                  </a:lnTo>
                  <a:lnTo>
                    <a:pt x="93797" y="27503"/>
                  </a:lnTo>
                  <a:lnTo>
                    <a:pt x="92684" y="25754"/>
                  </a:lnTo>
                  <a:lnTo>
                    <a:pt x="91730" y="23847"/>
                  </a:lnTo>
                  <a:lnTo>
                    <a:pt x="89982" y="23211"/>
                  </a:lnTo>
                  <a:lnTo>
                    <a:pt x="87915" y="22734"/>
                  </a:lnTo>
                  <a:lnTo>
                    <a:pt x="87120" y="21939"/>
                  </a:lnTo>
                  <a:lnTo>
                    <a:pt x="87120" y="20985"/>
                  </a:lnTo>
                  <a:cubicBezTo>
                    <a:pt x="87120" y="20985"/>
                    <a:pt x="87279" y="20031"/>
                    <a:pt x="87279" y="20031"/>
                  </a:cubicBezTo>
                  <a:lnTo>
                    <a:pt x="87279" y="19554"/>
                  </a:lnTo>
                  <a:cubicBezTo>
                    <a:pt x="87279" y="19554"/>
                    <a:pt x="92207" y="15898"/>
                    <a:pt x="92207" y="15898"/>
                  </a:cubicBezTo>
                  <a:lnTo>
                    <a:pt x="96500" y="12559"/>
                  </a:lnTo>
                  <a:lnTo>
                    <a:pt x="96818" y="12241"/>
                  </a:lnTo>
                  <a:lnTo>
                    <a:pt x="97136" y="11605"/>
                  </a:lnTo>
                  <a:lnTo>
                    <a:pt x="97931" y="10493"/>
                  </a:lnTo>
                  <a:lnTo>
                    <a:pt x="97931" y="9857"/>
                  </a:lnTo>
                  <a:cubicBezTo>
                    <a:pt x="97931" y="9857"/>
                    <a:pt x="94751" y="8585"/>
                    <a:pt x="94751" y="8585"/>
                  </a:cubicBezTo>
                  <a:lnTo>
                    <a:pt x="94751" y="7949"/>
                  </a:lnTo>
                  <a:cubicBezTo>
                    <a:pt x="94751" y="7949"/>
                    <a:pt x="95228" y="7313"/>
                    <a:pt x="95228" y="7313"/>
                  </a:cubicBezTo>
                  <a:lnTo>
                    <a:pt x="95228" y="6518"/>
                  </a:lnTo>
                  <a:lnTo>
                    <a:pt x="93002" y="4134"/>
                  </a:lnTo>
                  <a:lnTo>
                    <a:pt x="89028" y="318"/>
                  </a:lnTo>
                  <a:lnTo>
                    <a:pt x="87915" y="0"/>
                  </a:lnTo>
                  <a:lnTo>
                    <a:pt x="87120" y="318"/>
                  </a:lnTo>
                  <a:lnTo>
                    <a:pt x="85530" y="3974"/>
                  </a:lnTo>
                  <a:lnTo>
                    <a:pt x="84735" y="4928"/>
                  </a:lnTo>
                  <a:lnTo>
                    <a:pt x="80284" y="7313"/>
                  </a:lnTo>
                  <a:lnTo>
                    <a:pt x="76468" y="8903"/>
                  </a:lnTo>
                  <a:lnTo>
                    <a:pt x="69791" y="11923"/>
                  </a:lnTo>
                  <a:lnTo>
                    <a:pt x="68043" y="12877"/>
                  </a:lnTo>
                  <a:lnTo>
                    <a:pt x="66771" y="12877"/>
                  </a:lnTo>
                  <a:cubicBezTo>
                    <a:pt x="66771" y="12877"/>
                    <a:pt x="65499" y="12082"/>
                    <a:pt x="65499" y="12082"/>
                  </a:cubicBezTo>
                  <a:lnTo>
                    <a:pt x="61684" y="9062"/>
                  </a:lnTo>
                  <a:lnTo>
                    <a:pt x="59299" y="8108"/>
                  </a:lnTo>
                  <a:lnTo>
                    <a:pt x="57709" y="9062"/>
                  </a:lnTo>
                  <a:lnTo>
                    <a:pt x="56278" y="10493"/>
                  </a:lnTo>
                  <a:lnTo>
                    <a:pt x="56278" y="13513"/>
                  </a:lnTo>
                  <a:cubicBezTo>
                    <a:pt x="56278" y="13513"/>
                    <a:pt x="54847" y="15103"/>
                    <a:pt x="54847" y="15103"/>
                  </a:cubicBezTo>
                  <a:lnTo>
                    <a:pt x="53258" y="15739"/>
                  </a:lnTo>
                  <a:lnTo>
                    <a:pt x="56119" y="23847"/>
                  </a:lnTo>
                  <a:lnTo>
                    <a:pt x="55801" y="24960"/>
                  </a:lnTo>
                  <a:lnTo>
                    <a:pt x="53576" y="25277"/>
                  </a:lnTo>
                  <a:lnTo>
                    <a:pt x="55165" y="28298"/>
                  </a:lnTo>
                  <a:lnTo>
                    <a:pt x="53894" y="28616"/>
                  </a:lnTo>
                  <a:lnTo>
                    <a:pt x="50555" y="27980"/>
                  </a:lnTo>
                  <a:lnTo>
                    <a:pt x="45945" y="27503"/>
                  </a:lnTo>
                  <a:lnTo>
                    <a:pt x="37360" y="28775"/>
                  </a:lnTo>
                  <a:lnTo>
                    <a:pt x="36724" y="29252"/>
                  </a:lnTo>
                  <a:lnTo>
                    <a:pt x="36724" y="29888"/>
                  </a:lnTo>
                  <a:cubicBezTo>
                    <a:pt x="36724" y="29888"/>
                    <a:pt x="37042" y="30524"/>
                    <a:pt x="37042" y="30524"/>
                  </a:cubicBezTo>
                  <a:lnTo>
                    <a:pt x="41175" y="30524"/>
                  </a:lnTo>
                  <a:cubicBezTo>
                    <a:pt x="41175" y="30524"/>
                    <a:pt x="45309" y="30206"/>
                    <a:pt x="45309" y="30206"/>
                  </a:cubicBezTo>
                  <a:lnTo>
                    <a:pt x="46422" y="30842"/>
                  </a:lnTo>
                  <a:lnTo>
                    <a:pt x="46422" y="31796"/>
                  </a:lnTo>
                  <a:cubicBezTo>
                    <a:pt x="46422" y="31796"/>
                    <a:pt x="46104" y="32432"/>
                    <a:pt x="46104" y="32432"/>
                  </a:cubicBezTo>
                  <a:lnTo>
                    <a:pt x="44673" y="32432"/>
                  </a:lnTo>
                  <a:cubicBezTo>
                    <a:pt x="44673" y="32432"/>
                    <a:pt x="41652" y="33067"/>
                    <a:pt x="41652" y="33067"/>
                  </a:cubicBezTo>
                  <a:lnTo>
                    <a:pt x="41334" y="33703"/>
                  </a:lnTo>
                  <a:lnTo>
                    <a:pt x="41334" y="34339"/>
                  </a:lnTo>
                  <a:cubicBezTo>
                    <a:pt x="41334" y="34339"/>
                    <a:pt x="42288" y="36088"/>
                    <a:pt x="42288" y="36088"/>
                  </a:cubicBezTo>
                  <a:lnTo>
                    <a:pt x="43401" y="37201"/>
                  </a:lnTo>
                  <a:lnTo>
                    <a:pt x="43401" y="37837"/>
                  </a:lnTo>
                  <a:cubicBezTo>
                    <a:pt x="43401" y="37837"/>
                    <a:pt x="43083" y="38314"/>
                    <a:pt x="43083" y="38314"/>
                  </a:cubicBezTo>
                  <a:lnTo>
                    <a:pt x="42447" y="38314"/>
                  </a:lnTo>
                  <a:cubicBezTo>
                    <a:pt x="42447" y="38314"/>
                    <a:pt x="41493" y="37678"/>
                    <a:pt x="41493" y="37678"/>
                  </a:cubicBezTo>
                  <a:lnTo>
                    <a:pt x="40857" y="37678"/>
                  </a:lnTo>
                  <a:cubicBezTo>
                    <a:pt x="40857" y="37678"/>
                    <a:pt x="40539" y="38632"/>
                    <a:pt x="40539" y="38632"/>
                  </a:cubicBezTo>
                  <a:lnTo>
                    <a:pt x="40221" y="39586"/>
                  </a:lnTo>
                  <a:lnTo>
                    <a:pt x="39586" y="40221"/>
                  </a:lnTo>
                  <a:lnTo>
                    <a:pt x="38155" y="39904"/>
                  </a:lnTo>
                  <a:lnTo>
                    <a:pt x="36724" y="40221"/>
                  </a:lnTo>
                  <a:lnTo>
                    <a:pt x="35929" y="43401"/>
                  </a:lnTo>
                  <a:lnTo>
                    <a:pt x="35293" y="47058"/>
                  </a:lnTo>
                  <a:lnTo>
                    <a:pt x="33067" y="49442"/>
                  </a:lnTo>
                  <a:lnTo>
                    <a:pt x="31796" y="50396"/>
                  </a:lnTo>
                  <a:lnTo>
                    <a:pt x="29888" y="50714"/>
                  </a:lnTo>
                  <a:lnTo>
                    <a:pt x="27185" y="50396"/>
                  </a:lnTo>
                  <a:lnTo>
                    <a:pt x="25595" y="50078"/>
                  </a:lnTo>
                  <a:lnTo>
                    <a:pt x="20826" y="49601"/>
                  </a:lnTo>
                  <a:lnTo>
                    <a:pt x="16057" y="48647"/>
                  </a:lnTo>
                  <a:lnTo>
                    <a:pt x="10652" y="47693"/>
                  </a:lnTo>
                  <a:lnTo>
                    <a:pt x="5564" y="49760"/>
                  </a:lnTo>
                  <a:lnTo>
                    <a:pt x="4133" y="51032"/>
                  </a:lnTo>
                  <a:lnTo>
                    <a:pt x="3180" y="52304"/>
                  </a:lnTo>
                  <a:lnTo>
                    <a:pt x="2226" y="52940"/>
                  </a:lnTo>
                  <a:lnTo>
                    <a:pt x="0" y="60412"/>
                  </a:lnTo>
                  <a:lnTo>
                    <a:pt x="0" y="61207"/>
                  </a:lnTo>
                  <a:cubicBezTo>
                    <a:pt x="0" y="61207"/>
                    <a:pt x="1431" y="61842"/>
                    <a:pt x="1431" y="61842"/>
                  </a:cubicBezTo>
                  <a:lnTo>
                    <a:pt x="7631" y="63432"/>
                  </a:lnTo>
                  <a:lnTo>
                    <a:pt x="8585" y="64068"/>
                  </a:lnTo>
                  <a:lnTo>
                    <a:pt x="9062" y="64863"/>
                  </a:lnTo>
                  <a:lnTo>
                    <a:pt x="9380" y="68202"/>
                  </a:lnTo>
                  <a:lnTo>
                    <a:pt x="9857" y="68679"/>
                  </a:lnTo>
                  <a:lnTo>
                    <a:pt x="11923" y="69156"/>
                  </a:lnTo>
                  <a:lnTo>
                    <a:pt x="14944" y="69156"/>
                  </a:lnTo>
                  <a:cubicBezTo>
                    <a:pt x="14944" y="69156"/>
                    <a:pt x="17329" y="68838"/>
                    <a:pt x="17329" y="68838"/>
                  </a:cubicBezTo>
                  <a:lnTo>
                    <a:pt x="19713" y="69156"/>
                  </a:lnTo>
                  <a:lnTo>
                    <a:pt x="21462" y="69951"/>
                  </a:lnTo>
                  <a:lnTo>
                    <a:pt x="22257" y="71063"/>
                  </a:lnTo>
                  <a:lnTo>
                    <a:pt x="22734" y="72335"/>
                  </a:lnTo>
                  <a:lnTo>
                    <a:pt x="19872" y="79807"/>
                  </a:lnTo>
                  <a:lnTo>
                    <a:pt x="19872" y="82510"/>
                  </a:lnTo>
                  <a:cubicBezTo>
                    <a:pt x="19872" y="82510"/>
                    <a:pt x="20985" y="86325"/>
                    <a:pt x="20985" y="86325"/>
                  </a:cubicBezTo>
                  <a:lnTo>
                    <a:pt x="22575" y="89346"/>
                  </a:lnTo>
                  <a:lnTo>
                    <a:pt x="25595" y="92366"/>
                  </a:lnTo>
                  <a:lnTo>
                    <a:pt x="27980" y="94274"/>
                  </a:lnTo>
                  <a:lnTo>
                    <a:pt x="28457" y="95228"/>
                  </a:lnTo>
                  <a:lnTo>
                    <a:pt x="28457" y="96659"/>
                  </a:lnTo>
                  <a:cubicBezTo>
                    <a:pt x="28457" y="96659"/>
                    <a:pt x="28139" y="98407"/>
                    <a:pt x="28139" y="98407"/>
                  </a:cubicBezTo>
                  <a:lnTo>
                    <a:pt x="26708" y="101269"/>
                  </a:lnTo>
                  <a:lnTo>
                    <a:pt x="25119" y="103654"/>
                  </a:lnTo>
                  <a:lnTo>
                    <a:pt x="23370" y="104767"/>
                  </a:lnTo>
                  <a:lnTo>
                    <a:pt x="20826" y="107787"/>
                  </a:lnTo>
                  <a:lnTo>
                    <a:pt x="18600" y="111603"/>
                  </a:lnTo>
                  <a:lnTo>
                    <a:pt x="14308" y="116531"/>
                  </a:lnTo>
                  <a:lnTo>
                    <a:pt x="12877" y="119234"/>
                  </a:lnTo>
                  <a:lnTo>
                    <a:pt x="12400" y="127182"/>
                  </a:lnTo>
                  <a:lnTo>
                    <a:pt x="11288" y="129567"/>
                  </a:lnTo>
                  <a:lnTo>
                    <a:pt x="11288" y="130680"/>
                  </a:lnTo>
                  <a:cubicBezTo>
                    <a:pt x="11288" y="130680"/>
                    <a:pt x="13513" y="133224"/>
                    <a:pt x="13513" y="133224"/>
                  </a:cubicBezTo>
                  <a:lnTo>
                    <a:pt x="17011" y="136244"/>
                  </a:lnTo>
                  <a:lnTo>
                    <a:pt x="20190" y="137039"/>
                  </a:lnTo>
                  <a:lnTo>
                    <a:pt x="24324" y="134654"/>
                  </a:lnTo>
                  <a:lnTo>
                    <a:pt x="25754" y="134972"/>
                  </a:lnTo>
                  <a:lnTo>
                    <a:pt x="26390" y="134178"/>
                  </a:lnTo>
                  <a:lnTo>
                    <a:pt x="26867" y="132429"/>
                  </a:lnTo>
                  <a:lnTo>
                    <a:pt x="29411" y="130839"/>
                  </a:lnTo>
                  <a:lnTo>
                    <a:pt x="34021" y="129249"/>
                  </a:lnTo>
                  <a:lnTo>
                    <a:pt x="36565" y="127819"/>
                  </a:lnTo>
                  <a:lnTo>
                    <a:pt x="37519" y="126706"/>
                  </a:lnTo>
                  <a:lnTo>
                    <a:pt x="39109" y="126388"/>
                  </a:lnTo>
                  <a:lnTo>
                    <a:pt x="40857" y="126706"/>
                  </a:lnTo>
                  <a:lnTo>
                    <a:pt x="42129" y="126229"/>
                  </a:lnTo>
                  <a:lnTo>
                    <a:pt x="42606" y="125116"/>
                  </a:lnTo>
                  <a:lnTo>
                    <a:pt x="43083" y="124639"/>
                  </a:lnTo>
                  <a:lnTo>
                    <a:pt x="43878" y="124321"/>
                  </a:lnTo>
                  <a:lnTo>
                    <a:pt x="44673" y="124321"/>
                  </a:lnTo>
                  <a:cubicBezTo>
                    <a:pt x="44673" y="124321"/>
                    <a:pt x="46104" y="124321"/>
                    <a:pt x="46104" y="124321"/>
                  </a:cubicBezTo>
                  <a:lnTo>
                    <a:pt x="48647" y="126229"/>
                  </a:lnTo>
                  <a:lnTo>
                    <a:pt x="52304" y="129726"/>
                  </a:lnTo>
                  <a:lnTo>
                    <a:pt x="54689" y="131316"/>
                  </a:lnTo>
                  <a:lnTo>
                    <a:pt x="55801" y="130998"/>
                  </a:lnTo>
                  <a:lnTo>
                    <a:pt x="57232" y="129885"/>
                  </a:lnTo>
                  <a:lnTo>
                    <a:pt x="58981" y="127977"/>
                  </a:lnTo>
                  <a:lnTo>
                    <a:pt x="59458" y="125275"/>
                  </a:lnTo>
                  <a:lnTo>
                    <a:pt x="58663" y="121618"/>
                  </a:lnTo>
                  <a:lnTo>
                    <a:pt x="59299" y="118757"/>
                  </a:lnTo>
                  <a:lnTo>
                    <a:pt x="61366" y="116531"/>
                  </a:lnTo>
                  <a:lnTo>
                    <a:pt x="65181" y="115100"/>
                  </a:lnTo>
                  <a:lnTo>
                    <a:pt x="70745" y="114623"/>
                  </a:lnTo>
                  <a:lnTo>
                    <a:pt x="74243" y="114941"/>
                  </a:lnTo>
                  <a:lnTo>
                    <a:pt x="75515" y="116054"/>
                  </a:lnTo>
                  <a:lnTo>
                    <a:pt x="77263" y="116690"/>
                  </a:lnTo>
                  <a:lnTo>
                    <a:pt x="79489" y="116690"/>
                  </a:lnTo>
                  <a:cubicBezTo>
                    <a:pt x="79489" y="116690"/>
                    <a:pt x="81397" y="115577"/>
                    <a:pt x="81397" y="115577"/>
                  </a:cubicBezTo>
                  <a:lnTo>
                    <a:pt x="83145" y="112875"/>
                  </a:lnTo>
                  <a:lnTo>
                    <a:pt x="83145" y="109536"/>
                  </a:lnTo>
                  <a:cubicBezTo>
                    <a:pt x="83145" y="109536"/>
                    <a:pt x="81715" y="105561"/>
                    <a:pt x="81715" y="105561"/>
                  </a:cubicBezTo>
                  <a:lnTo>
                    <a:pt x="82192" y="104290"/>
                  </a:lnTo>
                  <a:lnTo>
                    <a:pt x="82828" y="103654"/>
                  </a:lnTo>
                  <a:lnTo>
                    <a:pt x="84894" y="102223"/>
                  </a:lnTo>
                  <a:lnTo>
                    <a:pt x="87915" y="99202"/>
                  </a:lnTo>
                  <a:lnTo>
                    <a:pt x="90777" y="95387"/>
                  </a:lnTo>
                  <a:lnTo>
                    <a:pt x="93638" y="90617"/>
                  </a:lnTo>
                  <a:lnTo>
                    <a:pt x="97136" y="87756"/>
                  </a:lnTo>
                  <a:lnTo>
                    <a:pt x="101269" y="86643"/>
                  </a:lnTo>
                  <a:lnTo>
                    <a:pt x="106197" y="87915"/>
                  </a:lnTo>
                  <a:lnTo>
                    <a:pt x="112080" y="91572"/>
                  </a:lnTo>
                  <a:lnTo>
                    <a:pt x="114305" y="96182"/>
                  </a:lnTo>
                  <a:lnTo>
                    <a:pt x="112875" y="101587"/>
                  </a:lnTo>
                  <a:lnTo>
                    <a:pt x="112875" y="104608"/>
                  </a:lnTo>
                  <a:cubicBezTo>
                    <a:pt x="112875" y="104608"/>
                    <a:pt x="113987" y="105085"/>
                    <a:pt x="113987" y="105085"/>
                  </a:cubicBezTo>
                  <a:lnTo>
                    <a:pt x="116054" y="105085"/>
                  </a:lnTo>
                  <a:cubicBezTo>
                    <a:pt x="116054" y="105085"/>
                    <a:pt x="118916" y="104131"/>
                    <a:pt x="118916" y="104131"/>
                  </a:cubicBezTo>
                  <a:lnTo>
                    <a:pt x="120823" y="104131"/>
                  </a:lnTo>
                  <a:cubicBezTo>
                    <a:pt x="120823" y="104131"/>
                    <a:pt x="121618" y="104926"/>
                    <a:pt x="121618" y="104926"/>
                  </a:cubicBezTo>
                  <a:lnTo>
                    <a:pt x="121618" y="106515"/>
                  </a:lnTo>
                  <a:cubicBezTo>
                    <a:pt x="121618" y="106515"/>
                    <a:pt x="120505" y="108741"/>
                    <a:pt x="120505" y="108741"/>
                  </a:cubicBezTo>
                  <a:lnTo>
                    <a:pt x="119392" y="115100"/>
                  </a:lnTo>
                  <a:lnTo>
                    <a:pt x="118598" y="120664"/>
                  </a:lnTo>
                  <a:lnTo>
                    <a:pt x="117962" y="126070"/>
                  </a:lnTo>
                  <a:lnTo>
                    <a:pt x="117326" y="130839"/>
                  </a:lnTo>
                  <a:lnTo>
                    <a:pt x="118439" y="134496"/>
                  </a:lnTo>
                  <a:lnTo>
                    <a:pt x="120187" y="140060"/>
                  </a:lnTo>
                  <a:lnTo>
                    <a:pt x="122095" y="143716"/>
                  </a:lnTo>
                  <a:lnTo>
                    <a:pt x="124003" y="144829"/>
                  </a:lnTo>
                  <a:lnTo>
                    <a:pt x="125911" y="145306"/>
                  </a:lnTo>
                  <a:lnTo>
                    <a:pt x="127819" y="144988"/>
                  </a:lnTo>
                  <a:lnTo>
                    <a:pt x="131793" y="142603"/>
                  </a:lnTo>
                  <a:lnTo>
                    <a:pt x="137834" y="138152"/>
                  </a:lnTo>
                  <a:lnTo>
                    <a:pt x="143716" y="135449"/>
                  </a:lnTo>
                  <a:lnTo>
                    <a:pt x="152301" y="133860"/>
                  </a:lnTo>
                  <a:lnTo>
                    <a:pt x="155163" y="129090"/>
                  </a:lnTo>
                  <a:lnTo>
                    <a:pt x="159137" y="125911"/>
                  </a:lnTo>
                  <a:lnTo>
                    <a:pt x="168199" y="121300"/>
                  </a:lnTo>
                  <a:lnTo>
                    <a:pt x="173127" y="119552"/>
                  </a:lnTo>
                  <a:lnTo>
                    <a:pt x="175989" y="119234"/>
                  </a:lnTo>
                  <a:lnTo>
                    <a:pt x="179486" y="120029"/>
                  </a:lnTo>
                  <a:lnTo>
                    <a:pt x="180281" y="120347"/>
                  </a:lnTo>
                  <a:lnTo>
                    <a:pt x="180917" y="120347"/>
                  </a:lnTo>
                  <a:cubicBezTo>
                    <a:pt x="180917" y="120347"/>
                    <a:pt x="182666" y="120982"/>
                    <a:pt x="182666" y="120982"/>
                  </a:cubicBezTo>
                  <a:lnTo>
                    <a:pt x="182984" y="122413"/>
                  </a:lnTo>
                  <a:lnTo>
                    <a:pt x="182507" y="124003"/>
                  </a:lnTo>
                  <a:lnTo>
                    <a:pt x="180599" y="125275"/>
                  </a:lnTo>
                  <a:lnTo>
                    <a:pt x="179963" y="126229"/>
                  </a:lnTo>
                  <a:lnTo>
                    <a:pt x="180758" y="127024"/>
                  </a:lnTo>
                  <a:lnTo>
                    <a:pt x="183461" y="127342"/>
                  </a:lnTo>
                  <a:lnTo>
                    <a:pt x="189184" y="125593"/>
                  </a:lnTo>
                  <a:lnTo>
                    <a:pt x="192840" y="124480"/>
                  </a:lnTo>
                  <a:lnTo>
                    <a:pt x="195384" y="124003"/>
                  </a:lnTo>
                  <a:lnTo>
                    <a:pt x="196497" y="122572"/>
                  </a:lnTo>
                  <a:lnTo>
                    <a:pt x="198087" y="121141"/>
                  </a:lnTo>
                  <a:lnTo>
                    <a:pt x="200630" y="121141"/>
                  </a:lnTo>
                  <a:cubicBezTo>
                    <a:pt x="200630" y="121141"/>
                    <a:pt x="203333" y="121777"/>
                    <a:pt x="203333" y="121777"/>
                  </a:cubicBezTo>
                  <a:lnTo>
                    <a:pt x="205559" y="122254"/>
                  </a:lnTo>
                  <a:lnTo>
                    <a:pt x="209374" y="121777"/>
                  </a:lnTo>
                  <a:lnTo>
                    <a:pt x="211441" y="123049"/>
                  </a:lnTo>
                  <a:lnTo>
                    <a:pt x="214302" y="125434"/>
                  </a:lnTo>
                  <a:lnTo>
                    <a:pt x="215574" y="126864"/>
                  </a:lnTo>
                  <a:lnTo>
                    <a:pt x="216051" y="127182"/>
                  </a:lnTo>
                  <a:lnTo>
                    <a:pt x="216846" y="126547"/>
                  </a:lnTo>
                  <a:lnTo>
                    <a:pt x="219390" y="125116"/>
                  </a:lnTo>
                  <a:lnTo>
                    <a:pt x="221457" y="123526"/>
                  </a:lnTo>
                  <a:lnTo>
                    <a:pt x="222569" y="122095"/>
                  </a:lnTo>
                  <a:lnTo>
                    <a:pt x="221934" y="1198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1" name="Freeform: Shape 5130">
              <a:extLst>
                <a:ext uri="{FF2B5EF4-FFF2-40B4-BE49-F238E27FC236}">
                  <a16:creationId xmlns:a16="http://schemas.microsoft.com/office/drawing/2014/main" id="{6C46A756-73EF-9C3E-7BDC-D87EA4947DEB}"/>
                </a:ext>
              </a:extLst>
            </p:cNvPr>
            <p:cNvSpPr/>
            <p:nvPr/>
          </p:nvSpPr>
          <p:spPr>
            <a:xfrm>
              <a:off x="3988268" y="3338539"/>
              <a:ext cx="236400" cy="430671"/>
            </a:xfrm>
            <a:custGeom>
              <a:avLst/>
              <a:gdLst>
                <a:gd name="connsiteX0" fmla="*/ 63591 w 236400"/>
                <a:gd name="connsiteY0" fmla="*/ 403168 h 430671"/>
                <a:gd name="connsiteX1" fmla="*/ 64704 w 236400"/>
                <a:gd name="connsiteY1" fmla="*/ 405553 h 430671"/>
                <a:gd name="connsiteX2" fmla="*/ 65181 w 236400"/>
                <a:gd name="connsiteY2" fmla="*/ 405553 h 430671"/>
                <a:gd name="connsiteX3" fmla="*/ 66294 w 236400"/>
                <a:gd name="connsiteY3" fmla="*/ 403963 h 430671"/>
                <a:gd name="connsiteX4" fmla="*/ 64863 w 236400"/>
                <a:gd name="connsiteY4" fmla="*/ 399830 h 430671"/>
                <a:gd name="connsiteX5" fmla="*/ 63432 w 236400"/>
                <a:gd name="connsiteY5" fmla="*/ 403168 h 430671"/>
                <a:gd name="connsiteX6" fmla="*/ 47535 w 236400"/>
                <a:gd name="connsiteY6" fmla="*/ 373440 h 430671"/>
                <a:gd name="connsiteX7" fmla="*/ 47535 w 236400"/>
                <a:gd name="connsiteY7" fmla="*/ 373757 h 430671"/>
                <a:gd name="connsiteX8" fmla="*/ 47375 w 236400"/>
                <a:gd name="connsiteY8" fmla="*/ 375983 h 430671"/>
                <a:gd name="connsiteX9" fmla="*/ 48170 w 236400"/>
                <a:gd name="connsiteY9" fmla="*/ 377414 h 430671"/>
                <a:gd name="connsiteX10" fmla="*/ 49283 w 236400"/>
                <a:gd name="connsiteY10" fmla="*/ 378050 h 430671"/>
                <a:gd name="connsiteX11" fmla="*/ 48488 w 236400"/>
                <a:gd name="connsiteY11" fmla="*/ 374552 h 430671"/>
                <a:gd name="connsiteX12" fmla="*/ 47535 w 236400"/>
                <a:gd name="connsiteY12" fmla="*/ 373281 h 430671"/>
                <a:gd name="connsiteX13" fmla="*/ 27662 w 236400"/>
                <a:gd name="connsiteY13" fmla="*/ 359768 h 430671"/>
                <a:gd name="connsiteX14" fmla="*/ 26867 w 236400"/>
                <a:gd name="connsiteY14" fmla="*/ 358178 h 430671"/>
                <a:gd name="connsiteX15" fmla="*/ 26232 w 236400"/>
                <a:gd name="connsiteY15" fmla="*/ 358973 h 430671"/>
                <a:gd name="connsiteX16" fmla="*/ 25119 w 236400"/>
                <a:gd name="connsiteY16" fmla="*/ 365014 h 430671"/>
                <a:gd name="connsiteX17" fmla="*/ 26072 w 236400"/>
                <a:gd name="connsiteY17" fmla="*/ 369306 h 430671"/>
                <a:gd name="connsiteX18" fmla="*/ 26549 w 236400"/>
                <a:gd name="connsiteY18" fmla="*/ 369306 h 430671"/>
                <a:gd name="connsiteX19" fmla="*/ 27821 w 236400"/>
                <a:gd name="connsiteY19" fmla="*/ 367716 h 430671"/>
                <a:gd name="connsiteX20" fmla="*/ 28934 w 236400"/>
                <a:gd name="connsiteY20" fmla="*/ 367716 h 430671"/>
                <a:gd name="connsiteX21" fmla="*/ 29252 w 236400"/>
                <a:gd name="connsiteY21" fmla="*/ 365650 h 430671"/>
                <a:gd name="connsiteX22" fmla="*/ 28934 w 236400"/>
                <a:gd name="connsiteY22" fmla="*/ 363901 h 430671"/>
                <a:gd name="connsiteX23" fmla="*/ 30047 w 236400"/>
                <a:gd name="connsiteY23" fmla="*/ 360403 h 430671"/>
                <a:gd name="connsiteX24" fmla="*/ 27662 w 236400"/>
                <a:gd name="connsiteY24" fmla="*/ 359608 h 430671"/>
                <a:gd name="connsiteX25" fmla="*/ 34180 w 236400"/>
                <a:gd name="connsiteY25" fmla="*/ 365332 h 430671"/>
                <a:gd name="connsiteX26" fmla="*/ 34498 w 236400"/>
                <a:gd name="connsiteY26" fmla="*/ 364855 h 430671"/>
                <a:gd name="connsiteX27" fmla="*/ 34816 w 236400"/>
                <a:gd name="connsiteY27" fmla="*/ 361357 h 430671"/>
                <a:gd name="connsiteX28" fmla="*/ 32591 w 236400"/>
                <a:gd name="connsiteY28" fmla="*/ 359926 h 430671"/>
                <a:gd name="connsiteX29" fmla="*/ 34021 w 236400"/>
                <a:gd name="connsiteY29" fmla="*/ 365491 h 430671"/>
                <a:gd name="connsiteX30" fmla="*/ 144034 w 236400"/>
                <a:gd name="connsiteY30" fmla="*/ 247052 h 430671"/>
                <a:gd name="connsiteX31" fmla="*/ 143239 w 236400"/>
                <a:gd name="connsiteY31" fmla="*/ 245621 h 430671"/>
                <a:gd name="connsiteX32" fmla="*/ 141491 w 236400"/>
                <a:gd name="connsiteY32" fmla="*/ 243555 h 430671"/>
                <a:gd name="connsiteX33" fmla="*/ 140378 w 236400"/>
                <a:gd name="connsiteY33" fmla="*/ 243237 h 430671"/>
                <a:gd name="connsiteX34" fmla="*/ 140378 w 236400"/>
                <a:gd name="connsiteY34" fmla="*/ 244190 h 430671"/>
                <a:gd name="connsiteX35" fmla="*/ 141013 w 236400"/>
                <a:gd name="connsiteY35" fmla="*/ 248165 h 430671"/>
                <a:gd name="connsiteX36" fmla="*/ 142603 w 236400"/>
                <a:gd name="connsiteY36" fmla="*/ 248165 h 430671"/>
                <a:gd name="connsiteX37" fmla="*/ 143080 w 236400"/>
                <a:gd name="connsiteY37" fmla="*/ 248165 h 430671"/>
                <a:gd name="connsiteX38" fmla="*/ 144511 w 236400"/>
                <a:gd name="connsiteY38" fmla="*/ 248642 h 430671"/>
                <a:gd name="connsiteX39" fmla="*/ 144511 w 236400"/>
                <a:gd name="connsiteY39" fmla="*/ 248006 h 430671"/>
                <a:gd name="connsiteX40" fmla="*/ 143875 w 236400"/>
                <a:gd name="connsiteY40" fmla="*/ 246893 h 430671"/>
                <a:gd name="connsiteX41" fmla="*/ 76786 w 236400"/>
                <a:gd name="connsiteY41" fmla="*/ 314618 h 430671"/>
                <a:gd name="connsiteX42" fmla="*/ 77104 w 236400"/>
                <a:gd name="connsiteY42" fmla="*/ 314141 h 430671"/>
                <a:gd name="connsiteX43" fmla="*/ 77104 w 236400"/>
                <a:gd name="connsiteY43" fmla="*/ 312710 h 430671"/>
                <a:gd name="connsiteX44" fmla="*/ 76151 w 236400"/>
                <a:gd name="connsiteY44" fmla="*/ 311438 h 430671"/>
                <a:gd name="connsiteX45" fmla="*/ 74402 w 236400"/>
                <a:gd name="connsiteY45" fmla="*/ 311438 h 430671"/>
                <a:gd name="connsiteX46" fmla="*/ 74879 w 236400"/>
                <a:gd name="connsiteY46" fmla="*/ 312710 h 430671"/>
                <a:gd name="connsiteX47" fmla="*/ 75673 w 236400"/>
                <a:gd name="connsiteY47" fmla="*/ 313664 h 430671"/>
                <a:gd name="connsiteX48" fmla="*/ 76786 w 236400"/>
                <a:gd name="connsiteY48" fmla="*/ 314618 h 430671"/>
                <a:gd name="connsiteX49" fmla="*/ 148009 w 236400"/>
                <a:gd name="connsiteY49" fmla="*/ 257386 h 430671"/>
                <a:gd name="connsiteX50" fmla="*/ 147691 w 236400"/>
                <a:gd name="connsiteY50" fmla="*/ 258975 h 430671"/>
                <a:gd name="connsiteX51" fmla="*/ 149280 w 236400"/>
                <a:gd name="connsiteY51" fmla="*/ 260247 h 430671"/>
                <a:gd name="connsiteX52" fmla="*/ 149757 w 236400"/>
                <a:gd name="connsiteY52" fmla="*/ 257226 h 430671"/>
                <a:gd name="connsiteX53" fmla="*/ 148645 w 236400"/>
                <a:gd name="connsiteY53" fmla="*/ 256750 h 430671"/>
                <a:gd name="connsiteX54" fmla="*/ 148009 w 236400"/>
                <a:gd name="connsiteY54" fmla="*/ 257386 h 430671"/>
                <a:gd name="connsiteX55" fmla="*/ 26232 w 236400"/>
                <a:gd name="connsiteY55" fmla="*/ 330198 h 430671"/>
                <a:gd name="connsiteX56" fmla="*/ 25437 w 236400"/>
                <a:gd name="connsiteY56" fmla="*/ 330515 h 430671"/>
                <a:gd name="connsiteX57" fmla="*/ 24960 w 236400"/>
                <a:gd name="connsiteY57" fmla="*/ 331469 h 430671"/>
                <a:gd name="connsiteX58" fmla="*/ 24960 w 236400"/>
                <a:gd name="connsiteY58" fmla="*/ 333059 h 430671"/>
                <a:gd name="connsiteX59" fmla="*/ 26390 w 236400"/>
                <a:gd name="connsiteY59" fmla="*/ 332741 h 430671"/>
                <a:gd name="connsiteX60" fmla="*/ 26390 w 236400"/>
                <a:gd name="connsiteY60" fmla="*/ 331946 h 430671"/>
                <a:gd name="connsiteX61" fmla="*/ 26232 w 236400"/>
                <a:gd name="connsiteY61" fmla="*/ 330198 h 430671"/>
                <a:gd name="connsiteX62" fmla="*/ 73130 w 236400"/>
                <a:gd name="connsiteY62" fmla="*/ 318115 h 430671"/>
                <a:gd name="connsiteX63" fmla="*/ 72812 w 236400"/>
                <a:gd name="connsiteY63" fmla="*/ 320500 h 430671"/>
                <a:gd name="connsiteX64" fmla="*/ 73766 w 236400"/>
                <a:gd name="connsiteY64" fmla="*/ 322090 h 430671"/>
                <a:gd name="connsiteX65" fmla="*/ 76310 w 236400"/>
                <a:gd name="connsiteY65" fmla="*/ 320977 h 430671"/>
                <a:gd name="connsiteX66" fmla="*/ 76945 w 236400"/>
                <a:gd name="connsiteY66" fmla="*/ 319069 h 430671"/>
                <a:gd name="connsiteX67" fmla="*/ 76945 w 236400"/>
                <a:gd name="connsiteY67" fmla="*/ 317479 h 430671"/>
                <a:gd name="connsiteX68" fmla="*/ 75992 w 236400"/>
                <a:gd name="connsiteY68" fmla="*/ 317797 h 430671"/>
                <a:gd name="connsiteX69" fmla="*/ 73448 w 236400"/>
                <a:gd name="connsiteY69" fmla="*/ 317797 h 430671"/>
                <a:gd name="connsiteX70" fmla="*/ 72971 w 236400"/>
                <a:gd name="connsiteY70" fmla="*/ 318274 h 430671"/>
                <a:gd name="connsiteX71" fmla="*/ 236400 w 236400"/>
                <a:gd name="connsiteY71" fmla="*/ 140219 h 430671"/>
                <a:gd name="connsiteX72" fmla="*/ 234652 w 236400"/>
                <a:gd name="connsiteY72" fmla="*/ 138947 h 430671"/>
                <a:gd name="connsiteX73" fmla="*/ 231790 w 236400"/>
                <a:gd name="connsiteY73" fmla="*/ 137834 h 430671"/>
                <a:gd name="connsiteX74" fmla="*/ 230041 w 236400"/>
                <a:gd name="connsiteY74" fmla="*/ 136403 h 430671"/>
                <a:gd name="connsiteX75" fmla="*/ 229246 w 236400"/>
                <a:gd name="connsiteY75" fmla="*/ 134654 h 430671"/>
                <a:gd name="connsiteX76" fmla="*/ 229246 w 236400"/>
                <a:gd name="connsiteY76" fmla="*/ 133065 h 430671"/>
                <a:gd name="connsiteX77" fmla="*/ 230200 w 236400"/>
                <a:gd name="connsiteY77" fmla="*/ 131793 h 430671"/>
                <a:gd name="connsiteX78" fmla="*/ 227975 w 236400"/>
                <a:gd name="connsiteY78" fmla="*/ 130362 h 430671"/>
                <a:gd name="connsiteX79" fmla="*/ 222728 w 236400"/>
                <a:gd name="connsiteY79" fmla="*/ 128772 h 430671"/>
                <a:gd name="connsiteX80" fmla="*/ 219867 w 236400"/>
                <a:gd name="connsiteY80" fmla="*/ 126864 h 430671"/>
                <a:gd name="connsiteX81" fmla="*/ 219231 w 236400"/>
                <a:gd name="connsiteY81" fmla="*/ 124639 h 430671"/>
                <a:gd name="connsiteX82" fmla="*/ 217005 w 236400"/>
                <a:gd name="connsiteY82" fmla="*/ 121618 h 430671"/>
                <a:gd name="connsiteX83" fmla="*/ 213190 w 236400"/>
                <a:gd name="connsiteY83" fmla="*/ 117962 h 430671"/>
                <a:gd name="connsiteX84" fmla="*/ 211282 w 236400"/>
                <a:gd name="connsiteY84" fmla="*/ 112715 h 430671"/>
                <a:gd name="connsiteX85" fmla="*/ 211282 w 236400"/>
                <a:gd name="connsiteY85" fmla="*/ 105720 h 430671"/>
                <a:gd name="connsiteX86" fmla="*/ 211600 w 236400"/>
                <a:gd name="connsiteY86" fmla="*/ 99997 h 430671"/>
                <a:gd name="connsiteX87" fmla="*/ 213190 w 236400"/>
                <a:gd name="connsiteY87" fmla="*/ 93479 h 430671"/>
                <a:gd name="connsiteX88" fmla="*/ 210964 w 236400"/>
                <a:gd name="connsiteY88" fmla="*/ 88710 h 430671"/>
                <a:gd name="connsiteX89" fmla="*/ 208579 w 236400"/>
                <a:gd name="connsiteY89" fmla="*/ 86166 h 430671"/>
                <a:gd name="connsiteX90" fmla="*/ 205241 w 236400"/>
                <a:gd name="connsiteY90" fmla="*/ 84258 h 430671"/>
                <a:gd name="connsiteX91" fmla="*/ 202061 w 236400"/>
                <a:gd name="connsiteY91" fmla="*/ 81556 h 430671"/>
                <a:gd name="connsiteX92" fmla="*/ 199041 w 236400"/>
                <a:gd name="connsiteY92" fmla="*/ 78058 h 430671"/>
                <a:gd name="connsiteX93" fmla="*/ 195384 w 236400"/>
                <a:gd name="connsiteY93" fmla="*/ 72971 h 430671"/>
                <a:gd name="connsiteX94" fmla="*/ 191092 w 236400"/>
                <a:gd name="connsiteY94" fmla="*/ 66294 h 430671"/>
                <a:gd name="connsiteX95" fmla="*/ 188230 w 236400"/>
                <a:gd name="connsiteY95" fmla="*/ 63273 h 430671"/>
                <a:gd name="connsiteX96" fmla="*/ 186799 w 236400"/>
                <a:gd name="connsiteY96" fmla="*/ 63909 h 430671"/>
                <a:gd name="connsiteX97" fmla="*/ 183779 w 236400"/>
                <a:gd name="connsiteY97" fmla="*/ 63273 h 430671"/>
                <a:gd name="connsiteX98" fmla="*/ 179168 w 236400"/>
                <a:gd name="connsiteY98" fmla="*/ 61366 h 430671"/>
                <a:gd name="connsiteX99" fmla="*/ 175035 w 236400"/>
                <a:gd name="connsiteY99" fmla="*/ 60253 h 430671"/>
                <a:gd name="connsiteX100" fmla="*/ 171537 w 236400"/>
                <a:gd name="connsiteY100" fmla="*/ 60253 h 430671"/>
                <a:gd name="connsiteX101" fmla="*/ 169312 w 236400"/>
                <a:gd name="connsiteY101" fmla="*/ 60571 h 430671"/>
                <a:gd name="connsiteX102" fmla="*/ 168199 w 236400"/>
                <a:gd name="connsiteY102" fmla="*/ 61524 h 430671"/>
                <a:gd name="connsiteX103" fmla="*/ 168199 w 236400"/>
                <a:gd name="connsiteY103" fmla="*/ 62478 h 430671"/>
                <a:gd name="connsiteX104" fmla="*/ 168994 w 236400"/>
                <a:gd name="connsiteY104" fmla="*/ 63432 h 430671"/>
                <a:gd name="connsiteX105" fmla="*/ 168517 w 236400"/>
                <a:gd name="connsiteY105" fmla="*/ 64227 h 430671"/>
                <a:gd name="connsiteX106" fmla="*/ 166768 w 236400"/>
                <a:gd name="connsiteY106" fmla="*/ 64863 h 430671"/>
                <a:gd name="connsiteX107" fmla="*/ 165337 w 236400"/>
                <a:gd name="connsiteY107" fmla="*/ 65976 h 430671"/>
                <a:gd name="connsiteX108" fmla="*/ 163747 w 236400"/>
                <a:gd name="connsiteY108" fmla="*/ 68361 h 430671"/>
                <a:gd name="connsiteX109" fmla="*/ 162635 w 236400"/>
                <a:gd name="connsiteY109" fmla="*/ 71540 h 430671"/>
                <a:gd name="connsiteX110" fmla="*/ 160886 w 236400"/>
                <a:gd name="connsiteY110" fmla="*/ 72812 h 430671"/>
                <a:gd name="connsiteX111" fmla="*/ 158183 w 236400"/>
                <a:gd name="connsiteY111" fmla="*/ 73130 h 430671"/>
                <a:gd name="connsiteX112" fmla="*/ 155640 w 236400"/>
                <a:gd name="connsiteY112" fmla="*/ 74084 h 430671"/>
                <a:gd name="connsiteX113" fmla="*/ 153096 w 236400"/>
                <a:gd name="connsiteY113" fmla="*/ 75673 h 430671"/>
                <a:gd name="connsiteX114" fmla="*/ 151824 w 236400"/>
                <a:gd name="connsiteY114" fmla="*/ 76945 h 430671"/>
                <a:gd name="connsiteX115" fmla="*/ 151824 w 236400"/>
                <a:gd name="connsiteY115" fmla="*/ 77740 h 430671"/>
                <a:gd name="connsiteX116" fmla="*/ 151347 w 236400"/>
                <a:gd name="connsiteY116" fmla="*/ 77899 h 430671"/>
                <a:gd name="connsiteX117" fmla="*/ 150075 w 236400"/>
                <a:gd name="connsiteY117" fmla="*/ 77422 h 430671"/>
                <a:gd name="connsiteX118" fmla="*/ 149440 w 236400"/>
                <a:gd name="connsiteY118" fmla="*/ 76310 h 430671"/>
                <a:gd name="connsiteX119" fmla="*/ 149440 w 236400"/>
                <a:gd name="connsiteY119" fmla="*/ 74561 h 430671"/>
                <a:gd name="connsiteX120" fmla="*/ 148168 w 236400"/>
                <a:gd name="connsiteY120" fmla="*/ 73448 h 430671"/>
                <a:gd name="connsiteX121" fmla="*/ 145465 w 236400"/>
                <a:gd name="connsiteY121" fmla="*/ 72812 h 430671"/>
                <a:gd name="connsiteX122" fmla="*/ 142444 w 236400"/>
                <a:gd name="connsiteY122" fmla="*/ 71063 h 430671"/>
                <a:gd name="connsiteX123" fmla="*/ 138947 w 236400"/>
                <a:gd name="connsiteY123" fmla="*/ 68043 h 430671"/>
                <a:gd name="connsiteX124" fmla="*/ 136562 w 236400"/>
                <a:gd name="connsiteY124" fmla="*/ 66453 h 430671"/>
                <a:gd name="connsiteX125" fmla="*/ 135290 w 236400"/>
                <a:gd name="connsiteY125" fmla="*/ 66453 h 430671"/>
                <a:gd name="connsiteX126" fmla="*/ 133383 w 236400"/>
                <a:gd name="connsiteY126" fmla="*/ 67407 h 430671"/>
                <a:gd name="connsiteX127" fmla="*/ 130839 w 236400"/>
                <a:gd name="connsiteY127" fmla="*/ 69950 h 430671"/>
                <a:gd name="connsiteX128" fmla="*/ 128772 w 236400"/>
                <a:gd name="connsiteY128" fmla="*/ 70904 h 430671"/>
                <a:gd name="connsiteX129" fmla="*/ 127182 w 236400"/>
                <a:gd name="connsiteY129" fmla="*/ 70427 h 430671"/>
                <a:gd name="connsiteX130" fmla="*/ 125911 w 236400"/>
                <a:gd name="connsiteY130" fmla="*/ 71381 h 430671"/>
                <a:gd name="connsiteX131" fmla="*/ 124957 w 236400"/>
                <a:gd name="connsiteY131" fmla="*/ 73766 h 430671"/>
                <a:gd name="connsiteX132" fmla="*/ 123367 w 236400"/>
                <a:gd name="connsiteY132" fmla="*/ 75673 h 430671"/>
                <a:gd name="connsiteX133" fmla="*/ 119870 w 236400"/>
                <a:gd name="connsiteY133" fmla="*/ 77740 h 430671"/>
                <a:gd name="connsiteX134" fmla="*/ 119552 w 236400"/>
                <a:gd name="connsiteY134" fmla="*/ 78058 h 430671"/>
                <a:gd name="connsiteX135" fmla="*/ 115418 w 236400"/>
                <a:gd name="connsiteY135" fmla="*/ 80761 h 430671"/>
                <a:gd name="connsiteX136" fmla="*/ 112080 w 236400"/>
                <a:gd name="connsiteY136" fmla="*/ 83464 h 430671"/>
                <a:gd name="connsiteX137" fmla="*/ 108264 w 236400"/>
                <a:gd name="connsiteY137" fmla="*/ 87120 h 430671"/>
                <a:gd name="connsiteX138" fmla="*/ 106515 w 236400"/>
                <a:gd name="connsiteY138" fmla="*/ 87756 h 430671"/>
                <a:gd name="connsiteX139" fmla="*/ 104767 w 236400"/>
                <a:gd name="connsiteY139" fmla="*/ 86802 h 430671"/>
                <a:gd name="connsiteX140" fmla="*/ 102223 w 236400"/>
                <a:gd name="connsiteY140" fmla="*/ 85848 h 430671"/>
                <a:gd name="connsiteX141" fmla="*/ 100792 w 236400"/>
                <a:gd name="connsiteY141" fmla="*/ 84576 h 430671"/>
                <a:gd name="connsiteX142" fmla="*/ 103336 w 236400"/>
                <a:gd name="connsiteY142" fmla="*/ 78376 h 430671"/>
                <a:gd name="connsiteX143" fmla="*/ 106674 w 236400"/>
                <a:gd name="connsiteY143" fmla="*/ 71381 h 430671"/>
                <a:gd name="connsiteX144" fmla="*/ 107628 w 236400"/>
                <a:gd name="connsiteY144" fmla="*/ 68201 h 430671"/>
                <a:gd name="connsiteX145" fmla="*/ 107628 w 236400"/>
                <a:gd name="connsiteY145" fmla="*/ 65817 h 430671"/>
                <a:gd name="connsiteX146" fmla="*/ 107469 w 236400"/>
                <a:gd name="connsiteY146" fmla="*/ 63909 h 430671"/>
                <a:gd name="connsiteX147" fmla="*/ 106197 w 236400"/>
                <a:gd name="connsiteY147" fmla="*/ 61842 h 430671"/>
                <a:gd name="connsiteX148" fmla="*/ 104926 w 236400"/>
                <a:gd name="connsiteY148" fmla="*/ 60253 h 430671"/>
                <a:gd name="connsiteX149" fmla="*/ 104926 w 236400"/>
                <a:gd name="connsiteY149" fmla="*/ 59299 h 430671"/>
                <a:gd name="connsiteX150" fmla="*/ 105243 w 236400"/>
                <a:gd name="connsiteY150" fmla="*/ 58186 h 430671"/>
                <a:gd name="connsiteX151" fmla="*/ 106515 w 236400"/>
                <a:gd name="connsiteY151" fmla="*/ 56596 h 430671"/>
                <a:gd name="connsiteX152" fmla="*/ 108264 w 236400"/>
                <a:gd name="connsiteY152" fmla="*/ 54052 h 430671"/>
                <a:gd name="connsiteX153" fmla="*/ 109854 w 236400"/>
                <a:gd name="connsiteY153" fmla="*/ 48965 h 430671"/>
                <a:gd name="connsiteX154" fmla="*/ 111762 w 236400"/>
                <a:gd name="connsiteY154" fmla="*/ 43560 h 430671"/>
                <a:gd name="connsiteX155" fmla="*/ 111762 w 236400"/>
                <a:gd name="connsiteY155" fmla="*/ 40221 h 430671"/>
                <a:gd name="connsiteX156" fmla="*/ 110013 w 236400"/>
                <a:gd name="connsiteY156" fmla="*/ 36565 h 430671"/>
                <a:gd name="connsiteX157" fmla="*/ 109218 w 236400"/>
                <a:gd name="connsiteY157" fmla="*/ 33067 h 430671"/>
                <a:gd name="connsiteX158" fmla="*/ 109854 w 236400"/>
                <a:gd name="connsiteY158" fmla="*/ 28298 h 430671"/>
                <a:gd name="connsiteX159" fmla="*/ 109536 w 236400"/>
                <a:gd name="connsiteY159" fmla="*/ 26390 h 430671"/>
                <a:gd name="connsiteX160" fmla="*/ 107946 w 236400"/>
                <a:gd name="connsiteY160" fmla="*/ 25437 h 430671"/>
                <a:gd name="connsiteX161" fmla="*/ 102541 w 236400"/>
                <a:gd name="connsiteY161" fmla="*/ 24483 h 430671"/>
                <a:gd name="connsiteX162" fmla="*/ 100792 w 236400"/>
                <a:gd name="connsiteY162" fmla="*/ 24483 h 430671"/>
                <a:gd name="connsiteX163" fmla="*/ 99361 w 236400"/>
                <a:gd name="connsiteY163" fmla="*/ 25277 h 430671"/>
                <a:gd name="connsiteX164" fmla="*/ 97931 w 236400"/>
                <a:gd name="connsiteY164" fmla="*/ 26549 h 430671"/>
                <a:gd name="connsiteX165" fmla="*/ 96182 w 236400"/>
                <a:gd name="connsiteY165" fmla="*/ 27344 h 430671"/>
                <a:gd name="connsiteX166" fmla="*/ 92843 w 236400"/>
                <a:gd name="connsiteY166" fmla="*/ 27821 h 430671"/>
                <a:gd name="connsiteX167" fmla="*/ 89664 w 236400"/>
                <a:gd name="connsiteY167" fmla="*/ 26231 h 430671"/>
                <a:gd name="connsiteX168" fmla="*/ 86961 w 236400"/>
                <a:gd name="connsiteY168" fmla="*/ 23529 h 430671"/>
                <a:gd name="connsiteX169" fmla="*/ 86325 w 236400"/>
                <a:gd name="connsiteY169" fmla="*/ 20190 h 430671"/>
                <a:gd name="connsiteX170" fmla="*/ 88233 w 236400"/>
                <a:gd name="connsiteY170" fmla="*/ 16216 h 430671"/>
                <a:gd name="connsiteX171" fmla="*/ 89664 w 236400"/>
                <a:gd name="connsiteY171" fmla="*/ 13036 h 430671"/>
                <a:gd name="connsiteX172" fmla="*/ 90459 w 236400"/>
                <a:gd name="connsiteY172" fmla="*/ 10333 h 430671"/>
                <a:gd name="connsiteX173" fmla="*/ 90459 w 236400"/>
                <a:gd name="connsiteY173" fmla="*/ 9062 h 430671"/>
                <a:gd name="connsiteX174" fmla="*/ 89823 w 236400"/>
                <a:gd name="connsiteY174" fmla="*/ 7631 h 430671"/>
                <a:gd name="connsiteX175" fmla="*/ 89028 w 236400"/>
                <a:gd name="connsiteY175" fmla="*/ 7631 h 430671"/>
                <a:gd name="connsiteX176" fmla="*/ 87279 w 236400"/>
                <a:gd name="connsiteY176" fmla="*/ 5723 h 430671"/>
                <a:gd name="connsiteX177" fmla="*/ 85530 w 236400"/>
                <a:gd name="connsiteY177" fmla="*/ 2703 h 430671"/>
                <a:gd name="connsiteX178" fmla="*/ 83940 w 236400"/>
                <a:gd name="connsiteY178" fmla="*/ 1272 h 430671"/>
                <a:gd name="connsiteX179" fmla="*/ 82510 w 236400"/>
                <a:gd name="connsiteY179" fmla="*/ 1590 h 430671"/>
                <a:gd name="connsiteX180" fmla="*/ 81079 w 236400"/>
                <a:gd name="connsiteY180" fmla="*/ 2703 h 430671"/>
                <a:gd name="connsiteX181" fmla="*/ 79807 w 236400"/>
                <a:gd name="connsiteY181" fmla="*/ 4610 h 430671"/>
                <a:gd name="connsiteX182" fmla="*/ 78853 w 236400"/>
                <a:gd name="connsiteY182" fmla="*/ 5405 h 430671"/>
                <a:gd name="connsiteX183" fmla="*/ 78217 w 236400"/>
                <a:gd name="connsiteY183" fmla="*/ 5087 h 430671"/>
                <a:gd name="connsiteX184" fmla="*/ 78217 w 236400"/>
                <a:gd name="connsiteY184" fmla="*/ 3339 h 430671"/>
                <a:gd name="connsiteX185" fmla="*/ 75038 w 236400"/>
                <a:gd name="connsiteY185" fmla="*/ 1431 h 430671"/>
                <a:gd name="connsiteX186" fmla="*/ 73607 w 236400"/>
                <a:gd name="connsiteY186" fmla="*/ 318 h 430671"/>
                <a:gd name="connsiteX187" fmla="*/ 71699 w 236400"/>
                <a:gd name="connsiteY187" fmla="*/ 0 h 430671"/>
                <a:gd name="connsiteX188" fmla="*/ 69791 w 236400"/>
                <a:gd name="connsiteY188" fmla="*/ 1113 h 430671"/>
                <a:gd name="connsiteX189" fmla="*/ 68361 w 236400"/>
                <a:gd name="connsiteY189" fmla="*/ 2385 h 430671"/>
                <a:gd name="connsiteX190" fmla="*/ 66771 w 236400"/>
                <a:gd name="connsiteY190" fmla="*/ 2861 h 430671"/>
                <a:gd name="connsiteX191" fmla="*/ 64386 w 236400"/>
                <a:gd name="connsiteY191" fmla="*/ 2861 h 430671"/>
                <a:gd name="connsiteX192" fmla="*/ 61366 w 236400"/>
                <a:gd name="connsiteY192" fmla="*/ 2385 h 430671"/>
                <a:gd name="connsiteX193" fmla="*/ 59299 w 236400"/>
                <a:gd name="connsiteY193" fmla="*/ 1749 h 430671"/>
                <a:gd name="connsiteX194" fmla="*/ 58981 w 236400"/>
                <a:gd name="connsiteY194" fmla="*/ 2067 h 430671"/>
                <a:gd name="connsiteX195" fmla="*/ 60094 w 236400"/>
                <a:gd name="connsiteY195" fmla="*/ 4769 h 430671"/>
                <a:gd name="connsiteX196" fmla="*/ 60571 w 236400"/>
                <a:gd name="connsiteY196" fmla="*/ 6995 h 430671"/>
                <a:gd name="connsiteX197" fmla="*/ 60094 w 236400"/>
                <a:gd name="connsiteY197" fmla="*/ 8108 h 430671"/>
                <a:gd name="connsiteX198" fmla="*/ 59140 w 236400"/>
                <a:gd name="connsiteY198" fmla="*/ 9062 h 430671"/>
                <a:gd name="connsiteX199" fmla="*/ 57709 w 236400"/>
                <a:gd name="connsiteY199" fmla="*/ 9857 h 430671"/>
                <a:gd name="connsiteX200" fmla="*/ 55960 w 236400"/>
                <a:gd name="connsiteY200" fmla="*/ 10333 h 430671"/>
                <a:gd name="connsiteX201" fmla="*/ 54370 w 236400"/>
                <a:gd name="connsiteY201" fmla="*/ 10333 h 430671"/>
                <a:gd name="connsiteX202" fmla="*/ 51827 w 236400"/>
                <a:gd name="connsiteY202" fmla="*/ 9221 h 430671"/>
                <a:gd name="connsiteX203" fmla="*/ 49919 w 236400"/>
                <a:gd name="connsiteY203" fmla="*/ 9221 h 430671"/>
                <a:gd name="connsiteX204" fmla="*/ 48329 w 236400"/>
                <a:gd name="connsiteY204" fmla="*/ 9698 h 430671"/>
                <a:gd name="connsiteX205" fmla="*/ 47375 w 236400"/>
                <a:gd name="connsiteY205" fmla="*/ 10493 h 430671"/>
                <a:gd name="connsiteX206" fmla="*/ 46898 w 236400"/>
                <a:gd name="connsiteY206" fmla="*/ 11446 h 430671"/>
                <a:gd name="connsiteX207" fmla="*/ 45945 w 236400"/>
                <a:gd name="connsiteY207" fmla="*/ 16852 h 430671"/>
                <a:gd name="connsiteX208" fmla="*/ 45150 w 236400"/>
                <a:gd name="connsiteY208" fmla="*/ 18600 h 430671"/>
                <a:gd name="connsiteX209" fmla="*/ 44037 w 236400"/>
                <a:gd name="connsiteY209" fmla="*/ 19554 h 430671"/>
                <a:gd name="connsiteX210" fmla="*/ 42924 w 236400"/>
                <a:gd name="connsiteY210" fmla="*/ 19554 h 430671"/>
                <a:gd name="connsiteX211" fmla="*/ 41334 w 236400"/>
                <a:gd name="connsiteY211" fmla="*/ 19395 h 430671"/>
                <a:gd name="connsiteX212" fmla="*/ 39586 w 236400"/>
                <a:gd name="connsiteY212" fmla="*/ 19395 h 430671"/>
                <a:gd name="connsiteX213" fmla="*/ 31955 w 236400"/>
                <a:gd name="connsiteY213" fmla="*/ 21621 h 430671"/>
                <a:gd name="connsiteX214" fmla="*/ 30842 w 236400"/>
                <a:gd name="connsiteY214" fmla="*/ 21621 h 430671"/>
                <a:gd name="connsiteX215" fmla="*/ 28457 w 236400"/>
                <a:gd name="connsiteY215" fmla="*/ 21939 h 430671"/>
                <a:gd name="connsiteX216" fmla="*/ 26232 w 236400"/>
                <a:gd name="connsiteY216" fmla="*/ 21939 h 430671"/>
                <a:gd name="connsiteX217" fmla="*/ 24642 w 236400"/>
                <a:gd name="connsiteY217" fmla="*/ 21939 h 430671"/>
                <a:gd name="connsiteX218" fmla="*/ 20985 w 236400"/>
                <a:gd name="connsiteY218" fmla="*/ 19872 h 430671"/>
                <a:gd name="connsiteX219" fmla="*/ 19236 w 236400"/>
                <a:gd name="connsiteY219" fmla="*/ 19872 h 430671"/>
                <a:gd name="connsiteX220" fmla="*/ 18283 w 236400"/>
                <a:gd name="connsiteY220" fmla="*/ 20190 h 430671"/>
                <a:gd name="connsiteX221" fmla="*/ 17647 w 236400"/>
                <a:gd name="connsiteY221" fmla="*/ 23052 h 430671"/>
                <a:gd name="connsiteX222" fmla="*/ 15421 w 236400"/>
                <a:gd name="connsiteY222" fmla="*/ 24801 h 430671"/>
                <a:gd name="connsiteX223" fmla="*/ 12559 w 236400"/>
                <a:gd name="connsiteY223" fmla="*/ 28775 h 430671"/>
                <a:gd name="connsiteX224" fmla="*/ 11923 w 236400"/>
                <a:gd name="connsiteY224" fmla="*/ 34498 h 430671"/>
                <a:gd name="connsiteX225" fmla="*/ 12241 w 236400"/>
                <a:gd name="connsiteY225" fmla="*/ 38473 h 430671"/>
                <a:gd name="connsiteX226" fmla="*/ 9698 w 236400"/>
                <a:gd name="connsiteY226" fmla="*/ 42447 h 430671"/>
                <a:gd name="connsiteX227" fmla="*/ 9698 w 236400"/>
                <a:gd name="connsiteY227" fmla="*/ 44355 h 430671"/>
                <a:gd name="connsiteX228" fmla="*/ 10811 w 236400"/>
                <a:gd name="connsiteY228" fmla="*/ 53576 h 430671"/>
                <a:gd name="connsiteX229" fmla="*/ 10811 w 236400"/>
                <a:gd name="connsiteY229" fmla="*/ 54529 h 430671"/>
                <a:gd name="connsiteX230" fmla="*/ 10016 w 236400"/>
                <a:gd name="connsiteY230" fmla="*/ 55007 h 430671"/>
                <a:gd name="connsiteX231" fmla="*/ 8426 w 236400"/>
                <a:gd name="connsiteY231" fmla="*/ 55324 h 430671"/>
                <a:gd name="connsiteX232" fmla="*/ 5723 w 236400"/>
                <a:gd name="connsiteY232" fmla="*/ 56278 h 430671"/>
                <a:gd name="connsiteX233" fmla="*/ 3974 w 236400"/>
                <a:gd name="connsiteY233" fmla="*/ 57232 h 430671"/>
                <a:gd name="connsiteX234" fmla="*/ 3180 w 236400"/>
                <a:gd name="connsiteY234" fmla="*/ 57232 h 430671"/>
                <a:gd name="connsiteX235" fmla="*/ 636 w 236400"/>
                <a:gd name="connsiteY235" fmla="*/ 56596 h 430671"/>
                <a:gd name="connsiteX236" fmla="*/ 0 w 236400"/>
                <a:gd name="connsiteY236" fmla="*/ 56596 h 430671"/>
                <a:gd name="connsiteX237" fmla="*/ 159 w 236400"/>
                <a:gd name="connsiteY237" fmla="*/ 57232 h 430671"/>
                <a:gd name="connsiteX238" fmla="*/ 2226 w 236400"/>
                <a:gd name="connsiteY238" fmla="*/ 61207 h 430671"/>
                <a:gd name="connsiteX239" fmla="*/ 4292 w 236400"/>
                <a:gd name="connsiteY239" fmla="*/ 63114 h 430671"/>
                <a:gd name="connsiteX240" fmla="*/ 6518 w 236400"/>
                <a:gd name="connsiteY240" fmla="*/ 63114 h 430671"/>
                <a:gd name="connsiteX241" fmla="*/ 7472 w 236400"/>
                <a:gd name="connsiteY241" fmla="*/ 63273 h 430671"/>
                <a:gd name="connsiteX242" fmla="*/ 7154 w 236400"/>
                <a:gd name="connsiteY242" fmla="*/ 64227 h 430671"/>
                <a:gd name="connsiteX243" fmla="*/ 7949 w 236400"/>
                <a:gd name="connsiteY243" fmla="*/ 66771 h 430671"/>
                <a:gd name="connsiteX244" fmla="*/ 9857 w 236400"/>
                <a:gd name="connsiteY244" fmla="*/ 70745 h 430671"/>
                <a:gd name="connsiteX245" fmla="*/ 10493 w 236400"/>
                <a:gd name="connsiteY245" fmla="*/ 73766 h 430671"/>
                <a:gd name="connsiteX246" fmla="*/ 9380 w 236400"/>
                <a:gd name="connsiteY246" fmla="*/ 76786 h 430671"/>
                <a:gd name="connsiteX247" fmla="*/ 9380 w 236400"/>
                <a:gd name="connsiteY247" fmla="*/ 77899 h 430671"/>
                <a:gd name="connsiteX248" fmla="*/ 10334 w 236400"/>
                <a:gd name="connsiteY248" fmla="*/ 78535 h 430671"/>
                <a:gd name="connsiteX249" fmla="*/ 12241 w 236400"/>
                <a:gd name="connsiteY249" fmla="*/ 81397 h 430671"/>
                <a:gd name="connsiteX250" fmla="*/ 16216 w 236400"/>
                <a:gd name="connsiteY250" fmla="*/ 85689 h 430671"/>
                <a:gd name="connsiteX251" fmla="*/ 20031 w 236400"/>
                <a:gd name="connsiteY251" fmla="*/ 90459 h 430671"/>
                <a:gd name="connsiteX252" fmla="*/ 23211 w 236400"/>
                <a:gd name="connsiteY252" fmla="*/ 94433 h 430671"/>
                <a:gd name="connsiteX253" fmla="*/ 25595 w 236400"/>
                <a:gd name="connsiteY253" fmla="*/ 97136 h 430671"/>
                <a:gd name="connsiteX254" fmla="*/ 30842 w 236400"/>
                <a:gd name="connsiteY254" fmla="*/ 102223 h 430671"/>
                <a:gd name="connsiteX255" fmla="*/ 31796 w 236400"/>
                <a:gd name="connsiteY255" fmla="*/ 104608 h 430671"/>
                <a:gd name="connsiteX256" fmla="*/ 31796 w 236400"/>
                <a:gd name="connsiteY256" fmla="*/ 109377 h 430671"/>
                <a:gd name="connsiteX257" fmla="*/ 33226 w 236400"/>
                <a:gd name="connsiteY257" fmla="*/ 112080 h 430671"/>
                <a:gd name="connsiteX258" fmla="*/ 34498 w 236400"/>
                <a:gd name="connsiteY258" fmla="*/ 113987 h 430671"/>
                <a:gd name="connsiteX259" fmla="*/ 35293 w 236400"/>
                <a:gd name="connsiteY259" fmla="*/ 115577 h 430671"/>
                <a:gd name="connsiteX260" fmla="*/ 37201 w 236400"/>
                <a:gd name="connsiteY260" fmla="*/ 120982 h 430671"/>
                <a:gd name="connsiteX261" fmla="*/ 37996 w 236400"/>
                <a:gd name="connsiteY261" fmla="*/ 121777 h 430671"/>
                <a:gd name="connsiteX262" fmla="*/ 42129 w 236400"/>
                <a:gd name="connsiteY262" fmla="*/ 118439 h 430671"/>
                <a:gd name="connsiteX263" fmla="*/ 43083 w 236400"/>
                <a:gd name="connsiteY263" fmla="*/ 119075 h 430671"/>
                <a:gd name="connsiteX264" fmla="*/ 43560 w 236400"/>
                <a:gd name="connsiteY264" fmla="*/ 120347 h 430671"/>
                <a:gd name="connsiteX265" fmla="*/ 43560 w 236400"/>
                <a:gd name="connsiteY265" fmla="*/ 121936 h 430671"/>
                <a:gd name="connsiteX266" fmla="*/ 42924 w 236400"/>
                <a:gd name="connsiteY266" fmla="*/ 123685 h 430671"/>
                <a:gd name="connsiteX267" fmla="*/ 41493 w 236400"/>
                <a:gd name="connsiteY267" fmla="*/ 125275 h 430671"/>
                <a:gd name="connsiteX268" fmla="*/ 34975 w 236400"/>
                <a:gd name="connsiteY268" fmla="*/ 129090 h 430671"/>
                <a:gd name="connsiteX269" fmla="*/ 34498 w 236400"/>
                <a:gd name="connsiteY269" fmla="*/ 132429 h 430671"/>
                <a:gd name="connsiteX270" fmla="*/ 34021 w 236400"/>
                <a:gd name="connsiteY270" fmla="*/ 137357 h 430671"/>
                <a:gd name="connsiteX271" fmla="*/ 34021 w 236400"/>
                <a:gd name="connsiteY271" fmla="*/ 143398 h 430671"/>
                <a:gd name="connsiteX272" fmla="*/ 34180 w 236400"/>
                <a:gd name="connsiteY272" fmla="*/ 148009 h 430671"/>
                <a:gd name="connsiteX273" fmla="*/ 33862 w 236400"/>
                <a:gd name="connsiteY273" fmla="*/ 149122 h 430671"/>
                <a:gd name="connsiteX274" fmla="*/ 33226 w 236400"/>
                <a:gd name="connsiteY274" fmla="*/ 149598 h 430671"/>
                <a:gd name="connsiteX275" fmla="*/ 30842 w 236400"/>
                <a:gd name="connsiteY275" fmla="*/ 149598 h 430671"/>
                <a:gd name="connsiteX276" fmla="*/ 27344 w 236400"/>
                <a:gd name="connsiteY276" fmla="*/ 151665 h 430671"/>
                <a:gd name="connsiteX277" fmla="*/ 26072 w 236400"/>
                <a:gd name="connsiteY277" fmla="*/ 151665 h 430671"/>
                <a:gd name="connsiteX278" fmla="*/ 24483 w 236400"/>
                <a:gd name="connsiteY278" fmla="*/ 152778 h 430671"/>
                <a:gd name="connsiteX279" fmla="*/ 23370 w 236400"/>
                <a:gd name="connsiteY279" fmla="*/ 153891 h 430671"/>
                <a:gd name="connsiteX280" fmla="*/ 23052 w 236400"/>
                <a:gd name="connsiteY280" fmla="*/ 155481 h 430671"/>
                <a:gd name="connsiteX281" fmla="*/ 23688 w 236400"/>
                <a:gd name="connsiteY281" fmla="*/ 160409 h 430671"/>
                <a:gd name="connsiteX282" fmla="*/ 24960 w 236400"/>
                <a:gd name="connsiteY282" fmla="*/ 165178 h 430671"/>
                <a:gd name="connsiteX283" fmla="*/ 27503 w 236400"/>
                <a:gd name="connsiteY283" fmla="*/ 168676 h 430671"/>
                <a:gd name="connsiteX284" fmla="*/ 29411 w 236400"/>
                <a:gd name="connsiteY284" fmla="*/ 171378 h 430671"/>
                <a:gd name="connsiteX285" fmla="*/ 32114 w 236400"/>
                <a:gd name="connsiteY285" fmla="*/ 175194 h 430671"/>
                <a:gd name="connsiteX286" fmla="*/ 34339 w 236400"/>
                <a:gd name="connsiteY286" fmla="*/ 178532 h 430671"/>
                <a:gd name="connsiteX287" fmla="*/ 38632 w 236400"/>
                <a:gd name="connsiteY287" fmla="*/ 182189 h 430671"/>
                <a:gd name="connsiteX288" fmla="*/ 44673 w 236400"/>
                <a:gd name="connsiteY288" fmla="*/ 187594 h 430671"/>
                <a:gd name="connsiteX289" fmla="*/ 47058 w 236400"/>
                <a:gd name="connsiteY289" fmla="*/ 190615 h 430671"/>
                <a:gd name="connsiteX290" fmla="*/ 49124 w 236400"/>
                <a:gd name="connsiteY290" fmla="*/ 194271 h 430671"/>
                <a:gd name="connsiteX291" fmla="*/ 50555 w 236400"/>
                <a:gd name="connsiteY291" fmla="*/ 197292 h 430671"/>
                <a:gd name="connsiteX292" fmla="*/ 51032 w 236400"/>
                <a:gd name="connsiteY292" fmla="*/ 201425 h 430671"/>
                <a:gd name="connsiteX293" fmla="*/ 51509 w 236400"/>
                <a:gd name="connsiteY293" fmla="*/ 203651 h 430671"/>
                <a:gd name="connsiteX294" fmla="*/ 51509 w 236400"/>
                <a:gd name="connsiteY294" fmla="*/ 211282 h 430671"/>
                <a:gd name="connsiteX295" fmla="*/ 50555 w 236400"/>
                <a:gd name="connsiteY295" fmla="*/ 213031 h 430671"/>
                <a:gd name="connsiteX296" fmla="*/ 49760 w 236400"/>
                <a:gd name="connsiteY296" fmla="*/ 215097 h 430671"/>
                <a:gd name="connsiteX297" fmla="*/ 50237 w 236400"/>
                <a:gd name="connsiteY297" fmla="*/ 217164 h 430671"/>
                <a:gd name="connsiteX298" fmla="*/ 51668 w 236400"/>
                <a:gd name="connsiteY298" fmla="*/ 219231 h 430671"/>
                <a:gd name="connsiteX299" fmla="*/ 51668 w 236400"/>
                <a:gd name="connsiteY299" fmla="*/ 221456 h 430671"/>
                <a:gd name="connsiteX300" fmla="*/ 52940 w 236400"/>
                <a:gd name="connsiteY300" fmla="*/ 225590 h 430671"/>
                <a:gd name="connsiteX301" fmla="*/ 55165 w 236400"/>
                <a:gd name="connsiteY301" fmla="*/ 228134 h 430671"/>
                <a:gd name="connsiteX302" fmla="*/ 57232 w 236400"/>
                <a:gd name="connsiteY302" fmla="*/ 229882 h 430671"/>
                <a:gd name="connsiteX303" fmla="*/ 58186 w 236400"/>
                <a:gd name="connsiteY303" fmla="*/ 231154 h 430671"/>
                <a:gd name="connsiteX304" fmla="*/ 57868 w 236400"/>
                <a:gd name="connsiteY304" fmla="*/ 233380 h 430671"/>
                <a:gd name="connsiteX305" fmla="*/ 58504 w 236400"/>
                <a:gd name="connsiteY305" fmla="*/ 235606 h 430671"/>
                <a:gd name="connsiteX306" fmla="*/ 58981 w 236400"/>
                <a:gd name="connsiteY306" fmla="*/ 238149 h 430671"/>
                <a:gd name="connsiteX307" fmla="*/ 59776 w 236400"/>
                <a:gd name="connsiteY307" fmla="*/ 241647 h 430671"/>
                <a:gd name="connsiteX308" fmla="*/ 61524 w 236400"/>
                <a:gd name="connsiteY308" fmla="*/ 244508 h 430671"/>
                <a:gd name="connsiteX309" fmla="*/ 64227 w 236400"/>
                <a:gd name="connsiteY309" fmla="*/ 253411 h 430671"/>
                <a:gd name="connsiteX310" fmla="*/ 64227 w 236400"/>
                <a:gd name="connsiteY310" fmla="*/ 254365 h 430671"/>
                <a:gd name="connsiteX311" fmla="*/ 62955 w 236400"/>
                <a:gd name="connsiteY311" fmla="*/ 256114 h 430671"/>
                <a:gd name="connsiteX312" fmla="*/ 61366 w 236400"/>
                <a:gd name="connsiteY312" fmla="*/ 257704 h 430671"/>
                <a:gd name="connsiteX313" fmla="*/ 60253 w 236400"/>
                <a:gd name="connsiteY313" fmla="*/ 258181 h 430671"/>
                <a:gd name="connsiteX314" fmla="*/ 59299 w 236400"/>
                <a:gd name="connsiteY314" fmla="*/ 259929 h 430671"/>
                <a:gd name="connsiteX315" fmla="*/ 56914 w 236400"/>
                <a:gd name="connsiteY315" fmla="*/ 264698 h 430671"/>
                <a:gd name="connsiteX316" fmla="*/ 52145 w 236400"/>
                <a:gd name="connsiteY316" fmla="*/ 272965 h 430671"/>
                <a:gd name="connsiteX317" fmla="*/ 47375 w 236400"/>
                <a:gd name="connsiteY317" fmla="*/ 278371 h 430671"/>
                <a:gd name="connsiteX318" fmla="*/ 43401 w 236400"/>
                <a:gd name="connsiteY318" fmla="*/ 282186 h 430671"/>
                <a:gd name="connsiteX319" fmla="*/ 40539 w 236400"/>
                <a:gd name="connsiteY319" fmla="*/ 284412 h 430671"/>
                <a:gd name="connsiteX320" fmla="*/ 39745 w 236400"/>
                <a:gd name="connsiteY320" fmla="*/ 285843 h 430671"/>
                <a:gd name="connsiteX321" fmla="*/ 39745 w 236400"/>
                <a:gd name="connsiteY321" fmla="*/ 286956 h 430671"/>
                <a:gd name="connsiteX322" fmla="*/ 40221 w 236400"/>
                <a:gd name="connsiteY322" fmla="*/ 288863 h 430671"/>
                <a:gd name="connsiteX323" fmla="*/ 40221 w 236400"/>
                <a:gd name="connsiteY323" fmla="*/ 292520 h 430671"/>
                <a:gd name="connsiteX324" fmla="*/ 39426 w 236400"/>
                <a:gd name="connsiteY324" fmla="*/ 294904 h 430671"/>
                <a:gd name="connsiteX325" fmla="*/ 38632 w 236400"/>
                <a:gd name="connsiteY325" fmla="*/ 297289 h 430671"/>
                <a:gd name="connsiteX326" fmla="*/ 38155 w 236400"/>
                <a:gd name="connsiteY326" fmla="*/ 299515 h 430671"/>
                <a:gd name="connsiteX327" fmla="*/ 34180 w 236400"/>
                <a:gd name="connsiteY327" fmla="*/ 309689 h 430671"/>
                <a:gd name="connsiteX328" fmla="*/ 32273 w 236400"/>
                <a:gd name="connsiteY328" fmla="*/ 317638 h 430671"/>
                <a:gd name="connsiteX329" fmla="*/ 30842 w 236400"/>
                <a:gd name="connsiteY329" fmla="*/ 319546 h 430671"/>
                <a:gd name="connsiteX330" fmla="*/ 28775 w 236400"/>
                <a:gd name="connsiteY330" fmla="*/ 325428 h 430671"/>
                <a:gd name="connsiteX331" fmla="*/ 27503 w 236400"/>
                <a:gd name="connsiteY331" fmla="*/ 334649 h 430671"/>
                <a:gd name="connsiteX332" fmla="*/ 25119 w 236400"/>
                <a:gd name="connsiteY332" fmla="*/ 340372 h 430671"/>
                <a:gd name="connsiteX333" fmla="*/ 24642 w 236400"/>
                <a:gd name="connsiteY333" fmla="*/ 346890 h 430671"/>
                <a:gd name="connsiteX334" fmla="*/ 24960 w 236400"/>
                <a:gd name="connsiteY334" fmla="*/ 350388 h 430671"/>
                <a:gd name="connsiteX335" fmla="*/ 26867 w 236400"/>
                <a:gd name="connsiteY335" fmla="*/ 356111 h 430671"/>
                <a:gd name="connsiteX336" fmla="*/ 28457 w 236400"/>
                <a:gd name="connsiteY336" fmla="*/ 357224 h 430671"/>
                <a:gd name="connsiteX337" fmla="*/ 30206 w 236400"/>
                <a:gd name="connsiteY337" fmla="*/ 357542 h 430671"/>
                <a:gd name="connsiteX338" fmla="*/ 31796 w 236400"/>
                <a:gd name="connsiteY338" fmla="*/ 355634 h 430671"/>
                <a:gd name="connsiteX339" fmla="*/ 32591 w 236400"/>
                <a:gd name="connsiteY339" fmla="*/ 353567 h 430671"/>
                <a:gd name="connsiteX340" fmla="*/ 34816 w 236400"/>
                <a:gd name="connsiteY340" fmla="*/ 352772 h 430671"/>
                <a:gd name="connsiteX341" fmla="*/ 36406 w 236400"/>
                <a:gd name="connsiteY341" fmla="*/ 353885 h 430671"/>
                <a:gd name="connsiteX342" fmla="*/ 38314 w 236400"/>
                <a:gd name="connsiteY342" fmla="*/ 355316 h 430671"/>
                <a:gd name="connsiteX343" fmla="*/ 40698 w 236400"/>
                <a:gd name="connsiteY343" fmla="*/ 361039 h 430671"/>
                <a:gd name="connsiteX344" fmla="*/ 43083 w 236400"/>
                <a:gd name="connsiteY344" fmla="*/ 361993 h 430671"/>
                <a:gd name="connsiteX345" fmla="*/ 45945 w 236400"/>
                <a:gd name="connsiteY345" fmla="*/ 363742 h 430671"/>
                <a:gd name="connsiteX346" fmla="*/ 48170 w 236400"/>
                <a:gd name="connsiteY346" fmla="*/ 365968 h 430671"/>
                <a:gd name="connsiteX347" fmla="*/ 47852 w 236400"/>
                <a:gd name="connsiteY347" fmla="*/ 369465 h 430671"/>
                <a:gd name="connsiteX348" fmla="*/ 48806 w 236400"/>
                <a:gd name="connsiteY348" fmla="*/ 370896 h 430671"/>
                <a:gd name="connsiteX349" fmla="*/ 51827 w 236400"/>
                <a:gd name="connsiteY349" fmla="*/ 370896 h 430671"/>
                <a:gd name="connsiteX350" fmla="*/ 54053 w 236400"/>
                <a:gd name="connsiteY350" fmla="*/ 373757 h 430671"/>
                <a:gd name="connsiteX351" fmla="*/ 55165 w 236400"/>
                <a:gd name="connsiteY351" fmla="*/ 375347 h 430671"/>
                <a:gd name="connsiteX352" fmla="*/ 56914 w 236400"/>
                <a:gd name="connsiteY352" fmla="*/ 380752 h 430671"/>
                <a:gd name="connsiteX353" fmla="*/ 59140 w 236400"/>
                <a:gd name="connsiteY353" fmla="*/ 381865 h 430671"/>
                <a:gd name="connsiteX354" fmla="*/ 61842 w 236400"/>
                <a:gd name="connsiteY354" fmla="*/ 381865 h 430671"/>
                <a:gd name="connsiteX355" fmla="*/ 63750 w 236400"/>
                <a:gd name="connsiteY355" fmla="*/ 381229 h 430671"/>
                <a:gd name="connsiteX356" fmla="*/ 62479 w 236400"/>
                <a:gd name="connsiteY356" fmla="*/ 385204 h 430671"/>
                <a:gd name="connsiteX357" fmla="*/ 63909 w 236400"/>
                <a:gd name="connsiteY357" fmla="*/ 386953 h 430671"/>
                <a:gd name="connsiteX358" fmla="*/ 65817 w 236400"/>
                <a:gd name="connsiteY358" fmla="*/ 386953 h 430671"/>
                <a:gd name="connsiteX359" fmla="*/ 67248 w 236400"/>
                <a:gd name="connsiteY359" fmla="*/ 388383 h 430671"/>
                <a:gd name="connsiteX360" fmla="*/ 66612 w 236400"/>
                <a:gd name="connsiteY360" fmla="*/ 394902 h 430671"/>
                <a:gd name="connsiteX361" fmla="*/ 71540 w 236400"/>
                <a:gd name="connsiteY361" fmla="*/ 398558 h 430671"/>
                <a:gd name="connsiteX362" fmla="*/ 78694 w 236400"/>
                <a:gd name="connsiteY362" fmla="*/ 407302 h 430671"/>
                <a:gd name="connsiteX363" fmla="*/ 79171 w 236400"/>
                <a:gd name="connsiteY363" fmla="*/ 406030 h 430671"/>
                <a:gd name="connsiteX364" fmla="*/ 79807 w 236400"/>
                <a:gd name="connsiteY364" fmla="*/ 401579 h 430671"/>
                <a:gd name="connsiteX365" fmla="*/ 80284 w 236400"/>
                <a:gd name="connsiteY365" fmla="*/ 400784 h 430671"/>
                <a:gd name="connsiteX366" fmla="*/ 81397 w 236400"/>
                <a:gd name="connsiteY366" fmla="*/ 400307 h 430671"/>
                <a:gd name="connsiteX367" fmla="*/ 82669 w 236400"/>
                <a:gd name="connsiteY367" fmla="*/ 400307 h 430671"/>
                <a:gd name="connsiteX368" fmla="*/ 85053 w 236400"/>
                <a:gd name="connsiteY368" fmla="*/ 404281 h 430671"/>
                <a:gd name="connsiteX369" fmla="*/ 91254 w 236400"/>
                <a:gd name="connsiteY369" fmla="*/ 406666 h 430671"/>
                <a:gd name="connsiteX370" fmla="*/ 93161 w 236400"/>
                <a:gd name="connsiteY370" fmla="*/ 407302 h 430671"/>
                <a:gd name="connsiteX371" fmla="*/ 95705 w 236400"/>
                <a:gd name="connsiteY371" fmla="*/ 406348 h 430671"/>
                <a:gd name="connsiteX372" fmla="*/ 96818 w 236400"/>
                <a:gd name="connsiteY372" fmla="*/ 406984 h 430671"/>
                <a:gd name="connsiteX373" fmla="*/ 97931 w 236400"/>
                <a:gd name="connsiteY373" fmla="*/ 407938 h 430671"/>
                <a:gd name="connsiteX374" fmla="*/ 98566 w 236400"/>
                <a:gd name="connsiteY374" fmla="*/ 410640 h 430671"/>
                <a:gd name="connsiteX375" fmla="*/ 100156 w 236400"/>
                <a:gd name="connsiteY375" fmla="*/ 413184 h 430671"/>
                <a:gd name="connsiteX376" fmla="*/ 103495 w 236400"/>
                <a:gd name="connsiteY376" fmla="*/ 412866 h 430671"/>
                <a:gd name="connsiteX377" fmla="*/ 104608 w 236400"/>
                <a:gd name="connsiteY377" fmla="*/ 413184 h 430671"/>
                <a:gd name="connsiteX378" fmla="*/ 105243 w 236400"/>
                <a:gd name="connsiteY378" fmla="*/ 413184 h 430671"/>
                <a:gd name="connsiteX379" fmla="*/ 105879 w 236400"/>
                <a:gd name="connsiteY379" fmla="*/ 415410 h 430671"/>
                <a:gd name="connsiteX380" fmla="*/ 106197 w 236400"/>
                <a:gd name="connsiteY380" fmla="*/ 419225 h 430671"/>
                <a:gd name="connsiteX381" fmla="*/ 105879 w 236400"/>
                <a:gd name="connsiteY381" fmla="*/ 421451 h 430671"/>
                <a:gd name="connsiteX382" fmla="*/ 103495 w 236400"/>
                <a:gd name="connsiteY382" fmla="*/ 424631 h 430671"/>
                <a:gd name="connsiteX383" fmla="*/ 103177 w 236400"/>
                <a:gd name="connsiteY383" fmla="*/ 426856 h 430671"/>
                <a:gd name="connsiteX384" fmla="*/ 104449 w 236400"/>
                <a:gd name="connsiteY384" fmla="*/ 428128 h 430671"/>
                <a:gd name="connsiteX385" fmla="*/ 106038 w 236400"/>
                <a:gd name="connsiteY385" fmla="*/ 429559 h 430671"/>
                <a:gd name="connsiteX386" fmla="*/ 106992 w 236400"/>
                <a:gd name="connsiteY386" fmla="*/ 430672 h 430671"/>
                <a:gd name="connsiteX387" fmla="*/ 107946 w 236400"/>
                <a:gd name="connsiteY387" fmla="*/ 430672 h 430671"/>
                <a:gd name="connsiteX388" fmla="*/ 109218 w 236400"/>
                <a:gd name="connsiteY388" fmla="*/ 429718 h 430671"/>
                <a:gd name="connsiteX389" fmla="*/ 110331 w 236400"/>
                <a:gd name="connsiteY389" fmla="*/ 427810 h 430671"/>
                <a:gd name="connsiteX390" fmla="*/ 111126 w 236400"/>
                <a:gd name="connsiteY390" fmla="*/ 426220 h 430671"/>
                <a:gd name="connsiteX391" fmla="*/ 115418 w 236400"/>
                <a:gd name="connsiteY391" fmla="*/ 424471 h 430671"/>
                <a:gd name="connsiteX392" fmla="*/ 119710 w 236400"/>
                <a:gd name="connsiteY392" fmla="*/ 422882 h 430671"/>
                <a:gd name="connsiteX393" fmla="*/ 120347 w 236400"/>
                <a:gd name="connsiteY393" fmla="*/ 422882 h 430671"/>
                <a:gd name="connsiteX394" fmla="*/ 120982 w 236400"/>
                <a:gd name="connsiteY394" fmla="*/ 423836 h 430671"/>
                <a:gd name="connsiteX395" fmla="*/ 122413 w 236400"/>
                <a:gd name="connsiteY395" fmla="*/ 426220 h 430671"/>
                <a:gd name="connsiteX396" fmla="*/ 123208 w 236400"/>
                <a:gd name="connsiteY396" fmla="*/ 426697 h 430671"/>
                <a:gd name="connsiteX397" fmla="*/ 124321 w 236400"/>
                <a:gd name="connsiteY397" fmla="*/ 426697 h 430671"/>
                <a:gd name="connsiteX398" fmla="*/ 126388 w 236400"/>
                <a:gd name="connsiteY398" fmla="*/ 426697 h 430671"/>
                <a:gd name="connsiteX399" fmla="*/ 128772 w 236400"/>
                <a:gd name="connsiteY399" fmla="*/ 425425 h 430671"/>
                <a:gd name="connsiteX400" fmla="*/ 130044 w 236400"/>
                <a:gd name="connsiteY400" fmla="*/ 423041 h 430671"/>
                <a:gd name="connsiteX401" fmla="*/ 130521 w 236400"/>
                <a:gd name="connsiteY401" fmla="*/ 421133 h 430671"/>
                <a:gd name="connsiteX402" fmla="*/ 134019 w 236400"/>
                <a:gd name="connsiteY402" fmla="*/ 417794 h 430671"/>
                <a:gd name="connsiteX403" fmla="*/ 134336 w 236400"/>
                <a:gd name="connsiteY403" fmla="*/ 415251 h 430671"/>
                <a:gd name="connsiteX404" fmla="*/ 135290 w 236400"/>
                <a:gd name="connsiteY404" fmla="*/ 413661 h 430671"/>
                <a:gd name="connsiteX405" fmla="*/ 126547 w 236400"/>
                <a:gd name="connsiteY405" fmla="*/ 406984 h 430671"/>
                <a:gd name="connsiteX406" fmla="*/ 121300 w 236400"/>
                <a:gd name="connsiteY406" fmla="*/ 399035 h 430671"/>
                <a:gd name="connsiteX407" fmla="*/ 117962 w 236400"/>
                <a:gd name="connsiteY407" fmla="*/ 395855 h 430671"/>
                <a:gd name="connsiteX408" fmla="*/ 115100 w 236400"/>
                <a:gd name="connsiteY408" fmla="*/ 394902 h 430671"/>
                <a:gd name="connsiteX409" fmla="*/ 112238 w 236400"/>
                <a:gd name="connsiteY409" fmla="*/ 394584 h 430671"/>
                <a:gd name="connsiteX410" fmla="*/ 107946 w 236400"/>
                <a:gd name="connsiteY410" fmla="*/ 395538 h 430671"/>
                <a:gd name="connsiteX411" fmla="*/ 103972 w 236400"/>
                <a:gd name="connsiteY411" fmla="*/ 396015 h 430671"/>
                <a:gd name="connsiteX412" fmla="*/ 97454 w 236400"/>
                <a:gd name="connsiteY412" fmla="*/ 392199 h 430671"/>
                <a:gd name="connsiteX413" fmla="*/ 94910 w 236400"/>
                <a:gd name="connsiteY413" fmla="*/ 389655 h 430671"/>
                <a:gd name="connsiteX414" fmla="*/ 91571 w 236400"/>
                <a:gd name="connsiteY414" fmla="*/ 386953 h 430671"/>
                <a:gd name="connsiteX415" fmla="*/ 88869 w 236400"/>
                <a:gd name="connsiteY415" fmla="*/ 387430 h 430671"/>
                <a:gd name="connsiteX416" fmla="*/ 86961 w 236400"/>
                <a:gd name="connsiteY416" fmla="*/ 386635 h 430671"/>
                <a:gd name="connsiteX417" fmla="*/ 85530 w 236400"/>
                <a:gd name="connsiteY417" fmla="*/ 383932 h 430671"/>
                <a:gd name="connsiteX418" fmla="*/ 80761 w 236400"/>
                <a:gd name="connsiteY418" fmla="*/ 377573 h 430671"/>
                <a:gd name="connsiteX419" fmla="*/ 79489 w 236400"/>
                <a:gd name="connsiteY419" fmla="*/ 374711 h 430671"/>
                <a:gd name="connsiteX420" fmla="*/ 79489 w 236400"/>
                <a:gd name="connsiteY420" fmla="*/ 371055 h 430671"/>
                <a:gd name="connsiteX421" fmla="*/ 82192 w 236400"/>
                <a:gd name="connsiteY421" fmla="*/ 369783 h 430671"/>
                <a:gd name="connsiteX422" fmla="*/ 83940 w 236400"/>
                <a:gd name="connsiteY422" fmla="*/ 371532 h 430671"/>
                <a:gd name="connsiteX423" fmla="*/ 83940 w 236400"/>
                <a:gd name="connsiteY423" fmla="*/ 373599 h 430671"/>
                <a:gd name="connsiteX424" fmla="*/ 82828 w 236400"/>
                <a:gd name="connsiteY424" fmla="*/ 375347 h 430671"/>
                <a:gd name="connsiteX425" fmla="*/ 82828 w 236400"/>
                <a:gd name="connsiteY425" fmla="*/ 376301 h 430671"/>
                <a:gd name="connsiteX426" fmla="*/ 84576 w 236400"/>
                <a:gd name="connsiteY426" fmla="*/ 376301 h 430671"/>
                <a:gd name="connsiteX427" fmla="*/ 85689 w 236400"/>
                <a:gd name="connsiteY427" fmla="*/ 376619 h 430671"/>
                <a:gd name="connsiteX428" fmla="*/ 86484 w 236400"/>
                <a:gd name="connsiteY428" fmla="*/ 378845 h 430671"/>
                <a:gd name="connsiteX429" fmla="*/ 87279 w 236400"/>
                <a:gd name="connsiteY429" fmla="*/ 384091 h 430671"/>
                <a:gd name="connsiteX430" fmla="*/ 90300 w 236400"/>
                <a:gd name="connsiteY430" fmla="*/ 385681 h 430671"/>
                <a:gd name="connsiteX431" fmla="*/ 89028 w 236400"/>
                <a:gd name="connsiteY431" fmla="*/ 382501 h 430671"/>
                <a:gd name="connsiteX432" fmla="*/ 87597 w 236400"/>
                <a:gd name="connsiteY432" fmla="*/ 379481 h 430671"/>
                <a:gd name="connsiteX433" fmla="*/ 82669 w 236400"/>
                <a:gd name="connsiteY433" fmla="*/ 355793 h 430671"/>
                <a:gd name="connsiteX434" fmla="*/ 81238 w 236400"/>
                <a:gd name="connsiteY434" fmla="*/ 351342 h 430671"/>
                <a:gd name="connsiteX435" fmla="*/ 79330 w 236400"/>
                <a:gd name="connsiteY435" fmla="*/ 348957 h 430671"/>
                <a:gd name="connsiteX436" fmla="*/ 79330 w 236400"/>
                <a:gd name="connsiteY436" fmla="*/ 349911 h 430671"/>
                <a:gd name="connsiteX437" fmla="*/ 79012 w 236400"/>
                <a:gd name="connsiteY437" fmla="*/ 350865 h 430671"/>
                <a:gd name="connsiteX438" fmla="*/ 78376 w 236400"/>
                <a:gd name="connsiteY438" fmla="*/ 351342 h 430671"/>
                <a:gd name="connsiteX439" fmla="*/ 76310 w 236400"/>
                <a:gd name="connsiteY439" fmla="*/ 348957 h 430671"/>
                <a:gd name="connsiteX440" fmla="*/ 74402 w 236400"/>
                <a:gd name="connsiteY440" fmla="*/ 346731 h 430671"/>
                <a:gd name="connsiteX441" fmla="*/ 73607 w 236400"/>
                <a:gd name="connsiteY441" fmla="*/ 344347 h 430671"/>
                <a:gd name="connsiteX442" fmla="*/ 72017 w 236400"/>
                <a:gd name="connsiteY442" fmla="*/ 331628 h 430671"/>
                <a:gd name="connsiteX443" fmla="*/ 71222 w 236400"/>
                <a:gd name="connsiteY443" fmla="*/ 329244 h 430671"/>
                <a:gd name="connsiteX444" fmla="*/ 69951 w 236400"/>
                <a:gd name="connsiteY444" fmla="*/ 326541 h 430671"/>
                <a:gd name="connsiteX445" fmla="*/ 66771 w 236400"/>
                <a:gd name="connsiteY445" fmla="*/ 325746 h 430671"/>
                <a:gd name="connsiteX446" fmla="*/ 57232 w 236400"/>
                <a:gd name="connsiteY446" fmla="*/ 328608 h 430671"/>
                <a:gd name="connsiteX447" fmla="*/ 55483 w 236400"/>
                <a:gd name="connsiteY447" fmla="*/ 328290 h 430671"/>
                <a:gd name="connsiteX448" fmla="*/ 53099 w 236400"/>
                <a:gd name="connsiteY448" fmla="*/ 327177 h 430671"/>
                <a:gd name="connsiteX449" fmla="*/ 53417 w 236400"/>
                <a:gd name="connsiteY449" fmla="*/ 324633 h 430671"/>
                <a:gd name="connsiteX450" fmla="*/ 54053 w 236400"/>
                <a:gd name="connsiteY450" fmla="*/ 322884 h 430671"/>
                <a:gd name="connsiteX451" fmla="*/ 51191 w 236400"/>
                <a:gd name="connsiteY451" fmla="*/ 316843 h 430671"/>
                <a:gd name="connsiteX452" fmla="*/ 50237 w 236400"/>
                <a:gd name="connsiteY452" fmla="*/ 313823 h 430671"/>
                <a:gd name="connsiteX453" fmla="*/ 50555 w 236400"/>
                <a:gd name="connsiteY453" fmla="*/ 308100 h 430671"/>
                <a:gd name="connsiteX454" fmla="*/ 51350 w 236400"/>
                <a:gd name="connsiteY454" fmla="*/ 301105 h 430671"/>
                <a:gd name="connsiteX455" fmla="*/ 51350 w 236400"/>
                <a:gd name="connsiteY455" fmla="*/ 298561 h 430671"/>
                <a:gd name="connsiteX456" fmla="*/ 50555 w 236400"/>
                <a:gd name="connsiteY456" fmla="*/ 296971 h 430671"/>
                <a:gd name="connsiteX457" fmla="*/ 52622 w 236400"/>
                <a:gd name="connsiteY457" fmla="*/ 295063 h 430671"/>
                <a:gd name="connsiteX458" fmla="*/ 54053 w 236400"/>
                <a:gd name="connsiteY458" fmla="*/ 289817 h 430671"/>
                <a:gd name="connsiteX459" fmla="*/ 59776 w 236400"/>
                <a:gd name="connsiteY459" fmla="*/ 280596 h 430671"/>
                <a:gd name="connsiteX460" fmla="*/ 60571 w 236400"/>
                <a:gd name="connsiteY460" fmla="*/ 274555 h 430671"/>
                <a:gd name="connsiteX461" fmla="*/ 61842 w 236400"/>
                <a:gd name="connsiteY461" fmla="*/ 271217 h 430671"/>
                <a:gd name="connsiteX462" fmla="*/ 63750 w 236400"/>
                <a:gd name="connsiteY462" fmla="*/ 264063 h 430671"/>
                <a:gd name="connsiteX463" fmla="*/ 66612 w 236400"/>
                <a:gd name="connsiteY463" fmla="*/ 258339 h 430671"/>
                <a:gd name="connsiteX464" fmla="*/ 68679 w 236400"/>
                <a:gd name="connsiteY464" fmla="*/ 255796 h 430671"/>
                <a:gd name="connsiteX465" fmla="*/ 69791 w 236400"/>
                <a:gd name="connsiteY465" fmla="*/ 250391 h 430671"/>
                <a:gd name="connsiteX466" fmla="*/ 72494 w 236400"/>
                <a:gd name="connsiteY466" fmla="*/ 247211 h 430671"/>
                <a:gd name="connsiteX467" fmla="*/ 74243 w 236400"/>
                <a:gd name="connsiteY467" fmla="*/ 243713 h 430671"/>
                <a:gd name="connsiteX468" fmla="*/ 74720 w 236400"/>
                <a:gd name="connsiteY468" fmla="*/ 238467 h 430671"/>
                <a:gd name="connsiteX469" fmla="*/ 73448 w 236400"/>
                <a:gd name="connsiteY469" fmla="*/ 228769 h 430671"/>
                <a:gd name="connsiteX470" fmla="*/ 73925 w 236400"/>
                <a:gd name="connsiteY470" fmla="*/ 226385 h 430671"/>
                <a:gd name="connsiteX471" fmla="*/ 76945 w 236400"/>
                <a:gd name="connsiteY471" fmla="*/ 218436 h 430671"/>
                <a:gd name="connsiteX472" fmla="*/ 75833 w 236400"/>
                <a:gd name="connsiteY472" fmla="*/ 214779 h 430671"/>
                <a:gd name="connsiteX473" fmla="*/ 74084 w 236400"/>
                <a:gd name="connsiteY473" fmla="*/ 212713 h 430671"/>
                <a:gd name="connsiteX474" fmla="*/ 74879 w 236400"/>
                <a:gd name="connsiteY474" fmla="*/ 209533 h 430671"/>
                <a:gd name="connsiteX475" fmla="*/ 77899 w 236400"/>
                <a:gd name="connsiteY475" fmla="*/ 206990 h 430671"/>
                <a:gd name="connsiteX476" fmla="*/ 81079 w 236400"/>
                <a:gd name="connsiteY476" fmla="*/ 205718 h 430671"/>
                <a:gd name="connsiteX477" fmla="*/ 89664 w 236400"/>
                <a:gd name="connsiteY477" fmla="*/ 204923 h 430671"/>
                <a:gd name="connsiteX478" fmla="*/ 91571 w 236400"/>
                <a:gd name="connsiteY478" fmla="*/ 203333 h 430671"/>
                <a:gd name="connsiteX479" fmla="*/ 93161 w 236400"/>
                <a:gd name="connsiteY479" fmla="*/ 204764 h 430671"/>
                <a:gd name="connsiteX480" fmla="*/ 100315 w 236400"/>
                <a:gd name="connsiteY480" fmla="*/ 206513 h 430671"/>
                <a:gd name="connsiteX481" fmla="*/ 101905 w 236400"/>
                <a:gd name="connsiteY481" fmla="*/ 207466 h 430671"/>
                <a:gd name="connsiteX482" fmla="*/ 101428 w 236400"/>
                <a:gd name="connsiteY482" fmla="*/ 209692 h 430671"/>
                <a:gd name="connsiteX483" fmla="*/ 100792 w 236400"/>
                <a:gd name="connsiteY483" fmla="*/ 211282 h 430671"/>
                <a:gd name="connsiteX484" fmla="*/ 101428 w 236400"/>
                <a:gd name="connsiteY484" fmla="*/ 214620 h 430671"/>
                <a:gd name="connsiteX485" fmla="*/ 100156 w 236400"/>
                <a:gd name="connsiteY485" fmla="*/ 219072 h 430671"/>
                <a:gd name="connsiteX486" fmla="*/ 100156 w 236400"/>
                <a:gd name="connsiteY486" fmla="*/ 225431 h 430671"/>
                <a:gd name="connsiteX487" fmla="*/ 99043 w 236400"/>
                <a:gd name="connsiteY487" fmla="*/ 228451 h 430671"/>
                <a:gd name="connsiteX488" fmla="*/ 99997 w 236400"/>
                <a:gd name="connsiteY488" fmla="*/ 230200 h 430671"/>
                <a:gd name="connsiteX489" fmla="*/ 101587 w 236400"/>
                <a:gd name="connsiteY489" fmla="*/ 231154 h 430671"/>
                <a:gd name="connsiteX490" fmla="*/ 105561 w 236400"/>
                <a:gd name="connsiteY490" fmla="*/ 229564 h 430671"/>
                <a:gd name="connsiteX491" fmla="*/ 115736 w 236400"/>
                <a:gd name="connsiteY491" fmla="*/ 231154 h 430671"/>
                <a:gd name="connsiteX492" fmla="*/ 123685 w 236400"/>
                <a:gd name="connsiteY492" fmla="*/ 229087 h 430671"/>
                <a:gd name="connsiteX493" fmla="*/ 126864 w 236400"/>
                <a:gd name="connsiteY493" fmla="*/ 230518 h 430671"/>
                <a:gd name="connsiteX494" fmla="*/ 128454 w 236400"/>
                <a:gd name="connsiteY494" fmla="*/ 231949 h 430671"/>
                <a:gd name="connsiteX495" fmla="*/ 130044 w 236400"/>
                <a:gd name="connsiteY495" fmla="*/ 232744 h 430671"/>
                <a:gd name="connsiteX496" fmla="*/ 132588 w 236400"/>
                <a:gd name="connsiteY496" fmla="*/ 233698 h 430671"/>
                <a:gd name="connsiteX497" fmla="*/ 135449 w 236400"/>
                <a:gd name="connsiteY497" fmla="*/ 236241 h 430671"/>
                <a:gd name="connsiteX498" fmla="*/ 138152 w 236400"/>
                <a:gd name="connsiteY498" fmla="*/ 239421 h 430671"/>
                <a:gd name="connsiteX499" fmla="*/ 138629 w 236400"/>
                <a:gd name="connsiteY499" fmla="*/ 238626 h 430671"/>
                <a:gd name="connsiteX500" fmla="*/ 138947 w 236400"/>
                <a:gd name="connsiteY500" fmla="*/ 237672 h 430671"/>
                <a:gd name="connsiteX501" fmla="*/ 141332 w 236400"/>
                <a:gd name="connsiteY501" fmla="*/ 241806 h 430671"/>
                <a:gd name="connsiteX502" fmla="*/ 143875 w 236400"/>
                <a:gd name="connsiteY502" fmla="*/ 243872 h 430671"/>
                <a:gd name="connsiteX503" fmla="*/ 146896 w 236400"/>
                <a:gd name="connsiteY503" fmla="*/ 245939 h 430671"/>
                <a:gd name="connsiteX504" fmla="*/ 147850 w 236400"/>
                <a:gd name="connsiteY504" fmla="*/ 244508 h 430671"/>
                <a:gd name="connsiteX505" fmla="*/ 148327 w 236400"/>
                <a:gd name="connsiteY505" fmla="*/ 243237 h 430671"/>
                <a:gd name="connsiteX506" fmla="*/ 150075 w 236400"/>
                <a:gd name="connsiteY506" fmla="*/ 244826 h 430671"/>
                <a:gd name="connsiteX507" fmla="*/ 153255 w 236400"/>
                <a:gd name="connsiteY507" fmla="*/ 248801 h 430671"/>
                <a:gd name="connsiteX508" fmla="*/ 154050 w 236400"/>
                <a:gd name="connsiteY508" fmla="*/ 252457 h 430671"/>
                <a:gd name="connsiteX509" fmla="*/ 156752 w 236400"/>
                <a:gd name="connsiteY509" fmla="*/ 255796 h 430671"/>
                <a:gd name="connsiteX510" fmla="*/ 157547 w 236400"/>
                <a:gd name="connsiteY510" fmla="*/ 257862 h 430671"/>
                <a:gd name="connsiteX511" fmla="*/ 158183 w 236400"/>
                <a:gd name="connsiteY511" fmla="*/ 257862 h 430671"/>
                <a:gd name="connsiteX512" fmla="*/ 157706 w 236400"/>
                <a:gd name="connsiteY512" fmla="*/ 257068 h 430671"/>
                <a:gd name="connsiteX513" fmla="*/ 152460 w 236400"/>
                <a:gd name="connsiteY513" fmla="*/ 246734 h 430671"/>
                <a:gd name="connsiteX514" fmla="*/ 151665 w 236400"/>
                <a:gd name="connsiteY514" fmla="*/ 241965 h 430671"/>
                <a:gd name="connsiteX515" fmla="*/ 152619 w 236400"/>
                <a:gd name="connsiteY515" fmla="*/ 238308 h 430671"/>
                <a:gd name="connsiteX516" fmla="*/ 153096 w 236400"/>
                <a:gd name="connsiteY516" fmla="*/ 237036 h 430671"/>
                <a:gd name="connsiteX517" fmla="*/ 151665 w 236400"/>
                <a:gd name="connsiteY517" fmla="*/ 235129 h 430671"/>
                <a:gd name="connsiteX518" fmla="*/ 149598 w 236400"/>
                <a:gd name="connsiteY518" fmla="*/ 232903 h 430671"/>
                <a:gd name="connsiteX519" fmla="*/ 145942 w 236400"/>
                <a:gd name="connsiteY519" fmla="*/ 230041 h 430671"/>
                <a:gd name="connsiteX520" fmla="*/ 145624 w 236400"/>
                <a:gd name="connsiteY520" fmla="*/ 225431 h 430671"/>
                <a:gd name="connsiteX521" fmla="*/ 144829 w 236400"/>
                <a:gd name="connsiteY521" fmla="*/ 220026 h 430671"/>
                <a:gd name="connsiteX522" fmla="*/ 143716 w 236400"/>
                <a:gd name="connsiteY522" fmla="*/ 218277 h 430671"/>
                <a:gd name="connsiteX523" fmla="*/ 141968 w 236400"/>
                <a:gd name="connsiteY523" fmla="*/ 214938 h 430671"/>
                <a:gd name="connsiteX524" fmla="*/ 141013 w 236400"/>
                <a:gd name="connsiteY524" fmla="*/ 212236 h 430671"/>
                <a:gd name="connsiteX525" fmla="*/ 140696 w 236400"/>
                <a:gd name="connsiteY525" fmla="*/ 204923 h 430671"/>
                <a:gd name="connsiteX526" fmla="*/ 141173 w 236400"/>
                <a:gd name="connsiteY526" fmla="*/ 204287 h 430671"/>
                <a:gd name="connsiteX527" fmla="*/ 143875 w 236400"/>
                <a:gd name="connsiteY527" fmla="*/ 204287 h 430671"/>
                <a:gd name="connsiteX528" fmla="*/ 147214 w 236400"/>
                <a:gd name="connsiteY528" fmla="*/ 203492 h 430671"/>
                <a:gd name="connsiteX529" fmla="*/ 147691 w 236400"/>
                <a:gd name="connsiteY529" fmla="*/ 202379 h 430671"/>
                <a:gd name="connsiteX530" fmla="*/ 147055 w 236400"/>
                <a:gd name="connsiteY530" fmla="*/ 201425 h 430671"/>
                <a:gd name="connsiteX531" fmla="*/ 149280 w 236400"/>
                <a:gd name="connsiteY531" fmla="*/ 199836 h 430671"/>
                <a:gd name="connsiteX532" fmla="*/ 152460 w 236400"/>
                <a:gd name="connsiteY532" fmla="*/ 196179 h 430671"/>
                <a:gd name="connsiteX533" fmla="*/ 154845 w 236400"/>
                <a:gd name="connsiteY533" fmla="*/ 192364 h 430671"/>
                <a:gd name="connsiteX534" fmla="*/ 156594 w 236400"/>
                <a:gd name="connsiteY534" fmla="*/ 189979 h 430671"/>
                <a:gd name="connsiteX535" fmla="*/ 157706 w 236400"/>
                <a:gd name="connsiteY535" fmla="*/ 187594 h 430671"/>
                <a:gd name="connsiteX536" fmla="*/ 161204 w 236400"/>
                <a:gd name="connsiteY536" fmla="*/ 184256 h 430671"/>
                <a:gd name="connsiteX537" fmla="*/ 165973 w 236400"/>
                <a:gd name="connsiteY537" fmla="*/ 181871 h 430671"/>
                <a:gd name="connsiteX538" fmla="*/ 169312 w 236400"/>
                <a:gd name="connsiteY538" fmla="*/ 181394 h 430671"/>
                <a:gd name="connsiteX539" fmla="*/ 172650 w 236400"/>
                <a:gd name="connsiteY539" fmla="*/ 180599 h 430671"/>
                <a:gd name="connsiteX540" fmla="*/ 175989 w 236400"/>
                <a:gd name="connsiteY540" fmla="*/ 179486 h 430671"/>
                <a:gd name="connsiteX541" fmla="*/ 177578 w 236400"/>
                <a:gd name="connsiteY541" fmla="*/ 179486 h 430671"/>
                <a:gd name="connsiteX542" fmla="*/ 181712 w 236400"/>
                <a:gd name="connsiteY542" fmla="*/ 180758 h 430671"/>
                <a:gd name="connsiteX543" fmla="*/ 183938 w 236400"/>
                <a:gd name="connsiteY543" fmla="*/ 181076 h 430671"/>
                <a:gd name="connsiteX544" fmla="*/ 186322 w 236400"/>
                <a:gd name="connsiteY544" fmla="*/ 181076 h 430671"/>
                <a:gd name="connsiteX545" fmla="*/ 188707 w 236400"/>
                <a:gd name="connsiteY545" fmla="*/ 181076 h 430671"/>
                <a:gd name="connsiteX546" fmla="*/ 190774 w 236400"/>
                <a:gd name="connsiteY546" fmla="*/ 181076 h 430671"/>
                <a:gd name="connsiteX547" fmla="*/ 195702 w 236400"/>
                <a:gd name="connsiteY547" fmla="*/ 179963 h 430671"/>
                <a:gd name="connsiteX548" fmla="*/ 200948 w 236400"/>
                <a:gd name="connsiteY548" fmla="*/ 180758 h 430671"/>
                <a:gd name="connsiteX549" fmla="*/ 205718 w 236400"/>
                <a:gd name="connsiteY549" fmla="*/ 180122 h 430671"/>
                <a:gd name="connsiteX550" fmla="*/ 211600 w 236400"/>
                <a:gd name="connsiteY550" fmla="*/ 179009 h 430671"/>
                <a:gd name="connsiteX551" fmla="*/ 214462 w 236400"/>
                <a:gd name="connsiteY551" fmla="*/ 179645 h 430671"/>
                <a:gd name="connsiteX552" fmla="*/ 217005 w 236400"/>
                <a:gd name="connsiteY552" fmla="*/ 180758 h 430671"/>
                <a:gd name="connsiteX553" fmla="*/ 217323 w 236400"/>
                <a:gd name="connsiteY553" fmla="*/ 182984 h 430671"/>
                <a:gd name="connsiteX554" fmla="*/ 217959 w 236400"/>
                <a:gd name="connsiteY554" fmla="*/ 183938 h 430671"/>
                <a:gd name="connsiteX555" fmla="*/ 218754 w 236400"/>
                <a:gd name="connsiteY555" fmla="*/ 184732 h 430671"/>
                <a:gd name="connsiteX556" fmla="*/ 219867 w 236400"/>
                <a:gd name="connsiteY556" fmla="*/ 184732 h 430671"/>
                <a:gd name="connsiteX557" fmla="*/ 221297 w 236400"/>
                <a:gd name="connsiteY557" fmla="*/ 183143 h 430671"/>
                <a:gd name="connsiteX558" fmla="*/ 222569 w 236400"/>
                <a:gd name="connsiteY558" fmla="*/ 181553 h 430671"/>
                <a:gd name="connsiteX559" fmla="*/ 223046 w 236400"/>
                <a:gd name="connsiteY559" fmla="*/ 181235 h 430671"/>
                <a:gd name="connsiteX560" fmla="*/ 224795 w 236400"/>
                <a:gd name="connsiteY560" fmla="*/ 180599 h 430671"/>
                <a:gd name="connsiteX561" fmla="*/ 227657 w 236400"/>
                <a:gd name="connsiteY561" fmla="*/ 179168 h 430671"/>
                <a:gd name="connsiteX562" fmla="*/ 230041 w 236400"/>
                <a:gd name="connsiteY562" fmla="*/ 177579 h 430671"/>
                <a:gd name="connsiteX563" fmla="*/ 231631 w 236400"/>
                <a:gd name="connsiteY563" fmla="*/ 175830 h 430671"/>
                <a:gd name="connsiteX564" fmla="*/ 232267 w 236400"/>
                <a:gd name="connsiteY564" fmla="*/ 174081 h 430671"/>
                <a:gd name="connsiteX565" fmla="*/ 232267 w 236400"/>
                <a:gd name="connsiteY565" fmla="*/ 172014 h 430671"/>
                <a:gd name="connsiteX566" fmla="*/ 233062 w 236400"/>
                <a:gd name="connsiteY566" fmla="*/ 166768 h 430671"/>
                <a:gd name="connsiteX567" fmla="*/ 233698 w 236400"/>
                <a:gd name="connsiteY567" fmla="*/ 164224 h 430671"/>
                <a:gd name="connsiteX568" fmla="*/ 233380 w 236400"/>
                <a:gd name="connsiteY568" fmla="*/ 161045 h 430671"/>
                <a:gd name="connsiteX569" fmla="*/ 232108 w 236400"/>
                <a:gd name="connsiteY569" fmla="*/ 158501 h 430671"/>
                <a:gd name="connsiteX570" fmla="*/ 232108 w 236400"/>
                <a:gd name="connsiteY570" fmla="*/ 154686 h 430671"/>
                <a:gd name="connsiteX571" fmla="*/ 232585 w 236400"/>
                <a:gd name="connsiteY571" fmla="*/ 152778 h 430671"/>
                <a:gd name="connsiteX572" fmla="*/ 232585 w 236400"/>
                <a:gd name="connsiteY572" fmla="*/ 151506 h 430671"/>
                <a:gd name="connsiteX573" fmla="*/ 234493 w 236400"/>
                <a:gd name="connsiteY573" fmla="*/ 149916 h 430671"/>
                <a:gd name="connsiteX574" fmla="*/ 235765 w 236400"/>
                <a:gd name="connsiteY574" fmla="*/ 147691 h 430671"/>
                <a:gd name="connsiteX575" fmla="*/ 236400 w 236400"/>
                <a:gd name="connsiteY575" fmla="*/ 144829 h 430671"/>
                <a:gd name="connsiteX576" fmla="*/ 236400 w 236400"/>
                <a:gd name="connsiteY576" fmla="*/ 142762 h 430671"/>
                <a:gd name="connsiteX577" fmla="*/ 235923 w 236400"/>
                <a:gd name="connsiteY577" fmla="*/ 141490 h 43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236400" h="430671">
                  <a:moveTo>
                    <a:pt x="63591" y="403168"/>
                  </a:moveTo>
                  <a:lnTo>
                    <a:pt x="64704" y="405553"/>
                  </a:lnTo>
                  <a:lnTo>
                    <a:pt x="65181" y="405553"/>
                  </a:lnTo>
                  <a:cubicBezTo>
                    <a:pt x="65181" y="405553"/>
                    <a:pt x="66294" y="403963"/>
                    <a:pt x="66294" y="403963"/>
                  </a:cubicBezTo>
                  <a:lnTo>
                    <a:pt x="64863" y="399830"/>
                  </a:lnTo>
                  <a:lnTo>
                    <a:pt x="63432" y="403168"/>
                  </a:lnTo>
                  <a:close/>
                  <a:moveTo>
                    <a:pt x="47535" y="373440"/>
                  </a:moveTo>
                  <a:lnTo>
                    <a:pt x="47535" y="373757"/>
                  </a:lnTo>
                  <a:cubicBezTo>
                    <a:pt x="47535" y="373757"/>
                    <a:pt x="47375" y="375983"/>
                    <a:pt x="47375" y="375983"/>
                  </a:cubicBezTo>
                  <a:lnTo>
                    <a:pt x="48170" y="377414"/>
                  </a:lnTo>
                  <a:lnTo>
                    <a:pt x="49283" y="378050"/>
                  </a:lnTo>
                  <a:lnTo>
                    <a:pt x="48488" y="374552"/>
                  </a:lnTo>
                  <a:lnTo>
                    <a:pt x="47535" y="373281"/>
                  </a:lnTo>
                  <a:close/>
                  <a:moveTo>
                    <a:pt x="27662" y="359768"/>
                  </a:moveTo>
                  <a:lnTo>
                    <a:pt x="26867" y="358178"/>
                  </a:lnTo>
                  <a:lnTo>
                    <a:pt x="26232" y="358973"/>
                  </a:lnTo>
                  <a:lnTo>
                    <a:pt x="25119" y="365014"/>
                  </a:lnTo>
                  <a:lnTo>
                    <a:pt x="26072" y="369306"/>
                  </a:lnTo>
                  <a:lnTo>
                    <a:pt x="26549" y="369306"/>
                  </a:lnTo>
                  <a:cubicBezTo>
                    <a:pt x="26549" y="369306"/>
                    <a:pt x="27821" y="367716"/>
                    <a:pt x="27821" y="367716"/>
                  </a:cubicBezTo>
                  <a:lnTo>
                    <a:pt x="28934" y="367716"/>
                  </a:lnTo>
                  <a:cubicBezTo>
                    <a:pt x="28934" y="367716"/>
                    <a:pt x="29252" y="365650"/>
                    <a:pt x="29252" y="365650"/>
                  </a:cubicBezTo>
                  <a:lnTo>
                    <a:pt x="28934" y="363901"/>
                  </a:lnTo>
                  <a:lnTo>
                    <a:pt x="30047" y="360403"/>
                  </a:lnTo>
                  <a:lnTo>
                    <a:pt x="27662" y="359608"/>
                  </a:lnTo>
                  <a:close/>
                  <a:moveTo>
                    <a:pt x="34180" y="365332"/>
                  </a:moveTo>
                  <a:lnTo>
                    <a:pt x="34498" y="364855"/>
                  </a:lnTo>
                  <a:lnTo>
                    <a:pt x="34816" y="361357"/>
                  </a:lnTo>
                  <a:lnTo>
                    <a:pt x="32591" y="359926"/>
                  </a:lnTo>
                  <a:lnTo>
                    <a:pt x="34021" y="365491"/>
                  </a:lnTo>
                  <a:close/>
                  <a:moveTo>
                    <a:pt x="144034" y="247052"/>
                  </a:moveTo>
                  <a:lnTo>
                    <a:pt x="143239" y="245621"/>
                  </a:lnTo>
                  <a:lnTo>
                    <a:pt x="141491" y="243555"/>
                  </a:lnTo>
                  <a:lnTo>
                    <a:pt x="140378" y="243237"/>
                  </a:lnTo>
                  <a:lnTo>
                    <a:pt x="140378" y="244190"/>
                  </a:lnTo>
                  <a:cubicBezTo>
                    <a:pt x="140378" y="244190"/>
                    <a:pt x="141013" y="248165"/>
                    <a:pt x="141013" y="248165"/>
                  </a:cubicBezTo>
                  <a:lnTo>
                    <a:pt x="142603" y="248165"/>
                  </a:lnTo>
                  <a:cubicBezTo>
                    <a:pt x="142603" y="248165"/>
                    <a:pt x="143080" y="248165"/>
                    <a:pt x="143080" y="248165"/>
                  </a:cubicBezTo>
                  <a:lnTo>
                    <a:pt x="144511" y="248642"/>
                  </a:lnTo>
                  <a:lnTo>
                    <a:pt x="144511" y="248006"/>
                  </a:lnTo>
                  <a:cubicBezTo>
                    <a:pt x="144511" y="248006"/>
                    <a:pt x="143875" y="246893"/>
                    <a:pt x="143875" y="246893"/>
                  </a:cubicBezTo>
                  <a:close/>
                  <a:moveTo>
                    <a:pt x="76786" y="314618"/>
                  </a:moveTo>
                  <a:lnTo>
                    <a:pt x="77104" y="314141"/>
                  </a:lnTo>
                  <a:lnTo>
                    <a:pt x="77104" y="312710"/>
                  </a:lnTo>
                  <a:cubicBezTo>
                    <a:pt x="77104" y="312710"/>
                    <a:pt x="76151" y="311438"/>
                    <a:pt x="76151" y="311438"/>
                  </a:cubicBezTo>
                  <a:lnTo>
                    <a:pt x="74402" y="311438"/>
                  </a:lnTo>
                  <a:cubicBezTo>
                    <a:pt x="74402" y="311438"/>
                    <a:pt x="74879" y="312710"/>
                    <a:pt x="74879" y="312710"/>
                  </a:cubicBezTo>
                  <a:lnTo>
                    <a:pt x="75673" y="313664"/>
                  </a:lnTo>
                  <a:lnTo>
                    <a:pt x="76786" y="314618"/>
                  </a:lnTo>
                  <a:close/>
                  <a:moveTo>
                    <a:pt x="148009" y="257386"/>
                  </a:moveTo>
                  <a:lnTo>
                    <a:pt x="147691" y="258975"/>
                  </a:lnTo>
                  <a:lnTo>
                    <a:pt x="149280" y="260247"/>
                  </a:lnTo>
                  <a:lnTo>
                    <a:pt x="149757" y="257226"/>
                  </a:lnTo>
                  <a:lnTo>
                    <a:pt x="148645" y="256750"/>
                  </a:lnTo>
                  <a:lnTo>
                    <a:pt x="148009" y="257386"/>
                  </a:lnTo>
                  <a:close/>
                  <a:moveTo>
                    <a:pt x="26232" y="330198"/>
                  </a:moveTo>
                  <a:lnTo>
                    <a:pt x="25437" y="330515"/>
                  </a:lnTo>
                  <a:lnTo>
                    <a:pt x="24960" y="331469"/>
                  </a:lnTo>
                  <a:lnTo>
                    <a:pt x="24960" y="333059"/>
                  </a:lnTo>
                  <a:cubicBezTo>
                    <a:pt x="24960" y="333059"/>
                    <a:pt x="26390" y="332741"/>
                    <a:pt x="26390" y="332741"/>
                  </a:cubicBezTo>
                  <a:lnTo>
                    <a:pt x="26390" y="331946"/>
                  </a:lnTo>
                  <a:cubicBezTo>
                    <a:pt x="26390" y="331946"/>
                    <a:pt x="26232" y="330198"/>
                    <a:pt x="26232" y="330198"/>
                  </a:cubicBezTo>
                  <a:close/>
                  <a:moveTo>
                    <a:pt x="73130" y="318115"/>
                  </a:moveTo>
                  <a:lnTo>
                    <a:pt x="72812" y="320500"/>
                  </a:lnTo>
                  <a:lnTo>
                    <a:pt x="73766" y="322090"/>
                  </a:lnTo>
                  <a:lnTo>
                    <a:pt x="76310" y="320977"/>
                  </a:lnTo>
                  <a:lnTo>
                    <a:pt x="76945" y="319069"/>
                  </a:lnTo>
                  <a:lnTo>
                    <a:pt x="76945" y="317479"/>
                  </a:lnTo>
                  <a:cubicBezTo>
                    <a:pt x="76945" y="317479"/>
                    <a:pt x="75992" y="317797"/>
                    <a:pt x="75992" y="317797"/>
                  </a:cubicBezTo>
                  <a:lnTo>
                    <a:pt x="73448" y="317797"/>
                  </a:lnTo>
                  <a:cubicBezTo>
                    <a:pt x="73448" y="317797"/>
                    <a:pt x="72971" y="318274"/>
                    <a:pt x="72971" y="318274"/>
                  </a:cubicBezTo>
                  <a:close/>
                  <a:moveTo>
                    <a:pt x="236400" y="140219"/>
                  </a:moveTo>
                  <a:lnTo>
                    <a:pt x="234652" y="138947"/>
                  </a:lnTo>
                  <a:lnTo>
                    <a:pt x="231790" y="137834"/>
                  </a:lnTo>
                  <a:lnTo>
                    <a:pt x="230041" y="136403"/>
                  </a:lnTo>
                  <a:lnTo>
                    <a:pt x="229246" y="134654"/>
                  </a:lnTo>
                  <a:lnTo>
                    <a:pt x="229246" y="133065"/>
                  </a:lnTo>
                  <a:cubicBezTo>
                    <a:pt x="229246" y="133065"/>
                    <a:pt x="230200" y="131793"/>
                    <a:pt x="230200" y="131793"/>
                  </a:cubicBezTo>
                  <a:lnTo>
                    <a:pt x="227975" y="130362"/>
                  </a:lnTo>
                  <a:lnTo>
                    <a:pt x="222728" y="128772"/>
                  </a:lnTo>
                  <a:lnTo>
                    <a:pt x="219867" y="126864"/>
                  </a:lnTo>
                  <a:lnTo>
                    <a:pt x="219231" y="124639"/>
                  </a:lnTo>
                  <a:lnTo>
                    <a:pt x="217005" y="121618"/>
                  </a:lnTo>
                  <a:lnTo>
                    <a:pt x="213190" y="117962"/>
                  </a:lnTo>
                  <a:lnTo>
                    <a:pt x="211282" y="112715"/>
                  </a:lnTo>
                  <a:lnTo>
                    <a:pt x="211282" y="105720"/>
                  </a:lnTo>
                  <a:cubicBezTo>
                    <a:pt x="211282" y="105720"/>
                    <a:pt x="211600" y="99997"/>
                    <a:pt x="211600" y="99997"/>
                  </a:cubicBezTo>
                  <a:lnTo>
                    <a:pt x="213190" y="93479"/>
                  </a:lnTo>
                  <a:lnTo>
                    <a:pt x="210964" y="88710"/>
                  </a:lnTo>
                  <a:lnTo>
                    <a:pt x="208579" y="86166"/>
                  </a:lnTo>
                  <a:lnTo>
                    <a:pt x="205241" y="84258"/>
                  </a:lnTo>
                  <a:lnTo>
                    <a:pt x="202061" y="81556"/>
                  </a:lnTo>
                  <a:lnTo>
                    <a:pt x="199041" y="78058"/>
                  </a:lnTo>
                  <a:lnTo>
                    <a:pt x="195384" y="72971"/>
                  </a:lnTo>
                  <a:lnTo>
                    <a:pt x="191092" y="66294"/>
                  </a:lnTo>
                  <a:lnTo>
                    <a:pt x="188230" y="63273"/>
                  </a:lnTo>
                  <a:lnTo>
                    <a:pt x="186799" y="63909"/>
                  </a:lnTo>
                  <a:lnTo>
                    <a:pt x="183779" y="63273"/>
                  </a:lnTo>
                  <a:lnTo>
                    <a:pt x="179168" y="61366"/>
                  </a:lnTo>
                  <a:lnTo>
                    <a:pt x="175035" y="60253"/>
                  </a:lnTo>
                  <a:lnTo>
                    <a:pt x="171537" y="60253"/>
                  </a:lnTo>
                  <a:cubicBezTo>
                    <a:pt x="171537" y="60253"/>
                    <a:pt x="169312" y="60571"/>
                    <a:pt x="169312" y="60571"/>
                  </a:cubicBezTo>
                  <a:lnTo>
                    <a:pt x="168199" y="61524"/>
                  </a:lnTo>
                  <a:lnTo>
                    <a:pt x="168199" y="62478"/>
                  </a:lnTo>
                  <a:cubicBezTo>
                    <a:pt x="168199" y="62478"/>
                    <a:pt x="168994" y="63432"/>
                    <a:pt x="168994" y="63432"/>
                  </a:cubicBezTo>
                  <a:lnTo>
                    <a:pt x="168517" y="64227"/>
                  </a:lnTo>
                  <a:lnTo>
                    <a:pt x="166768" y="64863"/>
                  </a:lnTo>
                  <a:lnTo>
                    <a:pt x="165337" y="65976"/>
                  </a:lnTo>
                  <a:lnTo>
                    <a:pt x="163747" y="68361"/>
                  </a:lnTo>
                  <a:lnTo>
                    <a:pt x="162635" y="71540"/>
                  </a:lnTo>
                  <a:lnTo>
                    <a:pt x="160886" y="72812"/>
                  </a:lnTo>
                  <a:lnTo>
                    <a:pt x="158183" y="73130"/>
                  </a:lnTo>
                  <a:lnTo>
                    <a:pt x="155640" y="74084"/>
                  </a:lnTo>
                  <a:lnTo>
                    <a:pt x="153096" y="75673"/>
                  </a:lnTo>
                  <a:lnTo>
                    <a:pt x="151824" y="76945"/>
                  </a:lnTo>
                  <a:lnTo>
                    <a:pt x="151824" y="77740"/>
                  </a:lnTo>
                  <a:cubicBezTo>
                    <a:pt x="151824" y="77740"/>
                    <a:pt x="151347" y="77899"/>
                    <a:pt x="151347" y="77899"/>
                  </a:cubicBezTo>
                  <a:lnTo>
                    <a:pt x="150075" y="77422"/>
                  </a:lnTo>
                  <a:lnTo>
                    <a:pt x="149440" y="76310"/>
                  </a:lnTo>
                  <a:lnTo>
                    <a:pt x="149440" y="74561"/>
                  </a:lnTo>
                  <a:cubicBezTo>
                    <a:pt x="149440" y="74561"/>
                    <a:pt x="148168" y="73448"/>
                    <a:pt x="148168" y="73448"/>
                  </a:cubicBezTo>
                  <a:lnTo>
                    <a:pt x="145465" y="72812"/>
                  </a:lnTo>
                  <a:lnTo>
                    <a:pt x="142444" y="71063"/>
                  </a:lnTo>
                  <a:lnTo>
                    <a:pt x="138947" y="68043"/>
                  </a:lnTo>
                  <a:lnTo>
                    <a:pt x="136562" y="66453"/>
                  </a:lnTo>
                  <a:lnTo>
                    <a:pt x="135290" y="66453"/>
                  </a:lnTo>
                  <a:cubicBezTo>
                    <a:pt x="135290" y="66453"/>
                    <a:pt x="133383" y="67407"/>
                    <a:pt x="133383" y="67407"/>
                  </a:cubicBezTo>
                  <a:lnTo>
                    <a:pt x="130839" y="69950"/>
                  </a:lnTo>
                  <a:lnTo>
                    <a:pt x="128772" y="70904"/>
                  </a:lnTo>
                  <a:lnTo>
                    <a:pt x="127182" y="70427"/>
                  </a:lnTo>
                  <a:lnTo>
                    <a:pt x="125911" y="71381"/>
                  </a:lnTo>
                  <a:lnTo>
                    <a:pt x="124957" y="73766"/>
                  </a:lnTo>
                  <a:lnTo>
                    <a:pt x="123367" y="75673"/>
                  </a:lnTo>
                  <a:lnTo>
                    <a:pt x="119870" y="77740"/>
                  </a:lnTo>
                  <a:lnTo>
                    <a:pt x="119552" y="78058"/>
                  </a:lnTo>
                  <a:lnTo>
                    <a:pt x="115418" y="80761"/>
                  </a:lnTo>
                  <a:lnTo>
                    <a:pt x="112080" y="83464"/>
                  </a:lnTo>
                  <a:lnTo>
                    <a:pt x="108264" y="87120"/>
                  </a:lnTo>
                  <a:lnTo>
                    <a:pt x="106515" y="87756"/>
                  </a:lnTo>
                  <a:lnTo>
                    <a:pt x="104767" y="86802"/>
                  </a:lnTo>
                  <a:lnTo>
                    <a:pt x="102223" y="85848"/>
                  </a:lnTo>
                  <a:lnTo>
                    <a:pt x="100792" y="84576"/>
                  </a:lnTo>
                  <a:lnTo>
                    <a:pt x="103336" y="78376"/>
                  </a:lnTo>
                  <a:lnTo>
                    <a:pt x="106674" y="71381"/>
                  </a:lnTo>
                  <a:lnTo>
                    <a:pt x="107628" y="68201"/>
                  </a:lnTo>
                  <a:lnTo>
                    <a:pt x="107628" y="65817"/>
                  </a:lnTo>
                  <a:cubicBezTo>
                    <a:pt x="107628" y="65817"/>
                    <a:pt x="107469" y="63909"/>
                    <a:pt x="107469" y="63909"/>
                  </a:cubicBezTo>
                  <a:lnTo>
                    <a:pt x="106197" y="61842"/>
                  </a:lnTo>
                  <a:lnTo>
                    <a:pt x="104926" y="60253"/>
                  </a:lnTo>
                  <a:lnTo>
                    <a:pt x="104926" y="59299"/>
                  </a:lnTo>
                  <a:cubicBezTo>
                    <a:pt x="104926" y="59299"/>
                    <a:pt x="105243" y="58186"/>
                    <a:pt x="105243" y="58186"/>
                  </a:cubicBezTo>
                  <a:lnTo>
                    <a:pt x="106515" y="56596"/>
                  </a:lnTo>
                  <a:lnTo>
                    <a:pt x="108264" y="54052"/>
                  </a:lnTo>
                  <a:lnTo>
                    <a:pt x="109854" y="48965"/>
                  </a:lnTo>
                  <a:lnTo>
                    <a:pt x="111762" y="43560"/>
                  </a:lnTo>
                  <a:lnTo>
                    <a:pt x="111762" y="40221"/>
                  </a:lnTo>
                  <a:cubicBezTo>
                    <a:pt x="111762" y="40221"/>
                    <a:pt x="110013" y="36565"/>
                    <a:pt x="110013" y="36565"/>
                  </a:cubicBezTo>
                  <a:lnTo>
                    <a:pt x="109218" y="33067"/>
                  </a:lnTo>
                  <a:lnTo>
                    <a:pt x="109854" y="28298"/>
                  </a:lnTo>
                  <a:lnTo>
                    <a:pt x="109536" y="26390"/>
                  </a:lnTo>
                  <a:lnTo>
                    <a:pt x="107946" y="25437"/>
                  </a:lnTo>
                  <a:lnTo>
                    <a:pt x="102541" y="24483"/>
                  </a:lnTo>
                  <a:lnTo>
                    <a:pt x="100792" y="24483"/>
                  </a:lnTo>
                  <a:cubicBezTo>
                    <a:pt x="100792" y="24483"/>
                    <a:pt x="99361" y="25277"/>
                    <a:pt x="99361" y="25277"/>
                  </a:cubicBezTo>
                  <a:lnTo>
                    <a:pt x="97931" y="26549"/>
                  </a:lnTo>
                  <a:lnTo>
                    <a:pt x="96182" y="27344"/>
                  </a:lnTo>
                  <a:lnTo>
                    <a:pt x="92843" y="27821"/>
                  </a:lnTo>
                  <a:lnTo>
                    <a:pt x="89664" y="26231"/>
                  </a:lnTo>
                  <a:lnTo>
                    <a:pt x="86961" y="23529"/>
                  </a:lnTo>
                  <a:lnTo>
                    <a:pt x="86325" y="20190"/>
                  </a:lnTo>
                  <a:lnTo>
                    <a:pt x="88233" y="16216"/>
                  </a:lnTo>
                  <a:lnTo>
                    <a:pt x="89664" y="13036"/>
                  </a:lnTo>
                  <a:lnTo>
                    <a:pt x="90459" y="10333"/>
                  </a:lnTo>
                  <a:lnTo>
                    <a:pt x="90459" y="9062"/>
                  </a:lnTo>
                  <a:cubicBezTo>
                    <a:pt x="90459" y="9062"/>
                    <a:pt x="89823" y="7631"/>
                    <a:pt x="89823" y="7631"/>
                  </a:cubicBezTo>
                  <a:lnTo>
                    <a:pt x="89028" y="7631"/>
                  </a:lnTo>
                  <a:cubicBezTo>
                    <a:pt x="89028" y="7631"/>
                    <a:pt x="87279" y="5723"/>
                    <a:pt x="87279" y="5723"/>
                  </a:cubicBezTo>
                  <a:lnTo>
                    <a:pt x="85530" y="2703"/>
                  </a:lnTo>
                  <a:lnTo>
                    <a:pt x="83940" y="1272"/>
                  </a:lnTo>
                  <a:lnTo>
                    <a:pt x="82510" y="1590"/>
                  </a:lnTo>
                  <a:lnTo>
                    <a:pt x="81079" y="2703"/>
                  </a:lnTo>
                  <a:lnTo>
                    <a:pt x="79807" y="4610"/>
                  </a:lnTo>
                  <a:lnTo>
                    <a:pt x="78853" y="5405"/>
                  </a:lnTo>
                  <a:lnTo>
                    <a:pt x="78217" y="5087"/>
                  </a:lnTo>
                  <a:lnTo>
                    <a:pt x="78217" y="3339"/>
                  </a:lnTo>
                  <a:cubicBezTo>
                    <a:pt x="78217" y="3339"/>
                    <a:pt x="75038" y="1431"/>
                    <a:pt x="75038" y="1431"/>
                  </a:cubicBezTo>
                  <a:lnTo>
                    <a:pt x="73607" y="318"/>
                  </a:lnTo>
                  <a:lnTo>
                    <a:pt x="71699" y="0"/>
                  </a:lnTo>
                  <a:lnTo>
                    <a:pt x="69791" y="1113"/>
                  </a:lnTo>
                  <a:lnTo>
                    <a:pt x="68361" y="2385"/>
                  </a:lnTo>
                  <a:lnTo>
                    <a:pt x="66771" y="2861"/>
                  </a:lnTo>
                  <a:lnTo>
                    <a:pt x="64386" y="2861"/>
                  </a:lnTo>
                  <a:cubicBezTo>
                    <a:pt x="64386" y="2861"/>
                    <a:pt x="61366" y="2385"/>
                    <a:pt x="61366" y="2385"/>
                  </a:cubicBezTo>
                  <a:lnTo>
                    <a:pt x="59299" y="1749"/>
                  </a:lnTo>
                  <a:lnTo>
                    <a:pt x="58981" y="2067"/>
                  </a:lnTo>
                  <a:lnTo>
                    <a:pt x="60094" y="4769"/>
                  </a:lnTo>
                  <a:lnTo>
                    <a:pt x="60571" y="6995"/>
                  </a:lnTo>
                  <a:lnTo>
                    <a:pt x="60094" y="8108"/>
                  </a:lnTo>
                  <a:lnTo>
                    <a:pt x="59140" y="9062"/>
                  </a:lnTo>
                  <a:lnTo>
                    <a:pt x="57709" y="9857"/>
                  </a:lnTo>
                  <a:lnTo>
                    <a:pt x="55960" y="10333"/>
                  </a:lnTo>
                  <a:lnTo>
                    <a:pt x="54370" y="10333"/>
                  </a:lnTo>
                  <a:cubicBezTo>
                    <a:pt x="54370" y="10333"/>
                    <a:pt x="51827" y="9221"/>
                    <a:pt x="51827" y="9221"/>
                  </a:cubicBezTo>
                  <a:lnTo>
                    <a:pt x="49919" y="9221"/>
                  </a:lnTo>
                  <a:cubicBezTo>
                    <a:pt x="49919" y="9221"/>
                    <a:pt x="48329" y="9698"/>
                    <a:pt x="48329" y="9698"/>
                  </a:cubicBezTo>
                  <a:lnTo>
                    <a:pt x="47375" y="10493"/>
                  </a:lnTo>
                  <a:lnTo>
                    <a:pt x="46898" y="11446"/>
                  </a:lnTo>
                  <a:lnTo>
                    <a:pt x="45945" y="16852"/>
                  </a:lnTo>
                  <a:lnTo>
                    <a:pt x="45150" y="18600"/>
                  </a:lnTo>
                  <a:lnTo>
                    <a:pt x="44037" y="19554"/>
                  </a:lnTo>
                  <a:lnTo>
                    <a:pt x="42924" y="19554"/>
                  </a:lnTo>
                  <a:cubicBezTo>
                    <a:pt x="42924" y="19554"/>
                    <a:pt x="41334" y="19395"/>
                    <a:pt x="41334" y="19395"/>
                  </a:cubicBezTo>
                  <a:lnTo>
                    <a:pt x="39586" y="19395"/>
                  </a:lnTo>
                  <a:cubicBezTo>
                    <a:pt x="39586" y="19395"/>
                    <a:pt x="31955" y="21621"/>
                    <a:pt x="31955" y="21621"/>
                  </a:cubicBezTo>
                  <a:lnTo>
                    <a:pt x="30842" y="21621"/>
                  </a:lnTo>
                  <a:cubicBezTo>
                    <a:pt x="30842" y="21621"/>
                    <a:pt x="28457" y="21939"/>
                    <a:pt x="28457" y="21939"/>
                  </a:cubicBezTo>
                  <a:lnTo>
                    <a:pt x="26232" y="21939"/>
                  </a:lnTo>
                  <a:cubicBezTo>
                    <a:pt x="26232" y="21939"/>
                    <a:pt x="24642" y="21939"/>
                    <a:pt x="24642" y="21939"/>
                  </a:cubicBezTo>
                  <a:lnTo>
                    <a:pt x="20985" y="19872"/>
                  </a:lnTo>
                  <a:lnTo>
                    <a:pt x="19236" y="19872"/>
                  </a:lnTo>
                  <a:cubicBezTo>
                    <a:pt x="19236" y="19872"/>
                    <a:pt x="18283" y="20190"/>
                    <a:pt x="18283" y="20190"/>
                  </a:cubicBezTo>
                  <a:lnTo>
                    <a:pt x="17647" y="23052"/>
                  </a:lnTo>
                  <a:lnTo>
                    <a:pt x="15421" y="24801"/>
                  </a:lnTo>
                  <a:lnTo>
                    <a:pt x="12559" y="28775"/>
                  </a:lnTo>
                  <a:lnTo>
                    <a:pt x="11923" y="34498"/>
                  </a:lnTo>
                  <a:lnTo>
                    <a:pt x="12241" y="38473"/>
                  </a:lnTo>
                  <a:lnTo>
                    <a:pt x="9698" y="42447"/>
                  </a:lnTo>
                  <a:lnTo>
                    <a:pt x="9698" y="44355"/>
                  </a:lnTo>
                  <a:cubicBezTo>
                    <a:pt x="9698" y="44355"/>
                    <a:pt x="10811" y="53576"/>
                    <a:pt x="10811" y="53576"/>
                  </a:cubicBezTo>
                  <a:lnTo>
                    <a:pt x="10811" y="54529"/>
                  </a:lnTo>
                  <a:cubicBezTo>
                    <a:pt x="10811" y="54529"/>
                    <a:pt x="10016" y="55007"/>
                    <a:pt x="10016" y="55007"/>
                  </a:cubicBezTo>
                  <a:lnTo>
                    <a:pt x="8426" y="55324"/>
                  </a:lnTo>
                  <a:lnTo>
                    <a:pt x="5723" y="56278"/>
                  </a:lnTo>
                  <a:lnTo>
                    <a:pt x="3974" y="57232"/>
                  </a:lnTo>
                  <a:lnTo>
                    <a:pt x="3180" y="57232"/>
                  </a:lnTo>
                  <a:cubicBezTo>
                    <a:pt x="3180" y="57232"/>
                    <a:pt x="636" y="56596"/>
                    <a:pt x="636" y="56596"/>
                  </a:cubicBezTo>
                  <a:lnTo>
                    <a:pt x="0" y="56596"/>
                  </a:lnTo>
                  <a:cubicBezTo>
                    <a:pt x="0" y="56596"/>
                    <a:pt x="159" y="57232"/>
                    <a:pt x="159" y="57232"/>
                  </a:cubicBezTo>
                  <a:lnTo>
                    <a:pt x="2226" y="61207"/>
                  </a:lnTo>
                  <a:lnTo>
                    <a:pt x="4292" y="63114"/>
                  </a:lnTo>
                  <a:lnTo>
                    <a:pt x="6518" y="63114"/>
                  </a:lnTo>
                  <a:cubicBezTo>
                    <a:pt x="6518" y="63114"/>
                    <a:pt x="7472" y="63273"/>
                    <a:pt x="7472" y="63273"/>
                  </a:cubicBezTo>
                  <a:lnTo>
                    <a:pt x="7154" y="64227"/>
                  </a:lnTo>
                  <a:lnTo>
                    <a:pt x="7949" y="66771"/>
                  </a:lnTo>
                  <a:lnTo>
                    <a:pt x="9857" y="70745"/>
                  </a:lnTo>
                  <a:lnTo>
                    <a:pt x="10493" y="73766"/>
                  </a:lnTo>
                  <a:lnTo>
                    <a:pt x="9380" y="76786"/>
                  </a:lnTo>
                  <a:lnTo>
                    <a:pt x="9380" y="77899"/>
                  </a:lnTo>
                  <a:cubicBezTo>
                    <a:pt x="9380" y="77899"/>
                    <a:pt x="10334" y="78535"/>
                    <a:pt x="10334" y="78535"/>
                  </a:cubicBezTo>
                  <a:lnTo>
                    <a:pt x="12241" y="81397"/>
                  </a:lnTo>
                  <a:lnTo>
                    <a:pt x="16216" y="85689"/>
                  </a:lnTo>
                  <a:lnTo>
                    <a:pt x="20031" y="90459"/>
                  </a:lnTo>
                  <a:lnTo>
                    <a:pt x="23211" y="94433"/>
                  </a:lnTo>
                  <a:lnTo>
                    <a:pt x="25595" y="97136"/>
                  </a:lnTo>
                  <a:lnTo>
                    <a:pt x="30842" y="102223"/>
                  </a:lnTo>
                  <a:lnTo>
                    <a:pt x="31796" y="104608"/>
                  </a:lnTo>
                  <a:lnTo>
                    <a:pt x="31796" y="109377"/>
                  </a:lnTo>
                  <a:cubicBezTo>
                    <a:pt x="31796" y="109377"/>
                    <a:pt x="33226" y="112080"/>
                    <a:pt x="33226" y="112080"/>
                  </a:cubicBezTo>
                  <a:lnTo>
                    <a:pt x="34498" y="113987"/>
                  </a:lnTo>
                  <a:lnTo>
                    <a:pt x="35293" y="115577"/>
                  </a:lnTo>
                  <a:lnTo>
                    <a:pt x="37201" y="120982"/>
                  </a:lnTo>
                  <a:lnTo>
                    <a:pt x="37996" y="121777"/>
                  </a:lnTo>
                  <a:lnTo>
                    <a:pt x="42129" y="118439"/>
                  </a:lnTo>
                  <a:lnTo>
                    <a:pt x="43083" y="119075"/>
                  </a:lnTo>
                  <a:lnTo>
                    <a:pt x="43560" y="120347"/>
                  </a:lnTo>
                  <a:lnTo>
                    <a:pt x="43560" y="121936"/>
                  </a:lnTo>
                  <a:cubicBezTo>
                    <a:pt x="43560" y="121936"/>
                    <a:pt x="42924" y="123685"/>
                    <a:pt x="42924" y="123685"/>
                  </a:cubicBezTo>
                  <a:lnTo>
                    <a:pt x="41493" y="125275"/>
                  </a:lnTo>
                  <a:lnTo>
                    <a:pt x="34975" y="129090"/>
                  </a:lnTo>
                  <a:lnTo>
                    <a:pt x="34498" y="132429"/>
                  </a:lnTo>
                  <a:lnTo>
                    <a:pt x="34021" y="137357"/>
                  </a:lnTo>
                  <a:lnTo>
                    <a:pt x="34021" y="143398"/>
                  </a:lnTo>
                  <a:cubicBezTo>
                    <a:pt x="34021" y="143398"/>
                    <a:pt x="34180" y="148009"/>
                    <a:pt x="34180" y="148009"/>
                  </a:cubicBezTo>
                  <a:lnTo>
                    <a:pt x="33862" y="149122"/>
                  </a:lnTo>
                  <a:lnTo>
                    <a:pt x="33226" y="149598"/>
                  </a:lnTo>
                  <a:lnTo>
                    <a:pt x="30842" y="149598"/>
                  </a:lnTo>
                  <a:cubicBezTo>
                    <a:pt x="30842" y="149598"/>
                    <a:pt x="27344" y="151665"/>
                    <a:pt x="27344" y="151665"/>
                  </a:cubicBezTo>
                  <a:lnTo>
                    <a:pt x="26072" y="151665"/>
                  </a:lnTo>
                  <a:cubicBezTo>
                    <a:pt x="26072" y="151665"/>
                    <a:pt x="24483" y="152778"/>
                    <a:pt x="24483" y="152778"/>
                  </a:cubicBezTo>
                  <a:lnTo>
                    <a:pt x="23370" y="153891"/>
                  </a:lnTo>
                  <a:lnTo>
                    <a:pt x="23052" y="155481"/>
                  </a:lnTo>
                  <a:lnTo>
                    <a:pt x="23688" y="160409"/>
                  </a:lnTo>
                  <a:lnTo>
                    <a:pt x="24960" y="165178"/>
                  </a:lnTo>
                  <a:lnTo>
                    <a:pt x="27503" y="168676"/>
                  </a:lnTo>
                  <a:lnTo>
                    <a:pt x="29411" y="171378"/>
                  </a:lnTo>
                  <a:lnTo>
                    <a:pt x="32114" y="175194"/>
                  </a:lnTo>
                  <a:lnTo>
                    <a:pt x="34339" y="178532"/>
                  </a:lnTo>
                  <a:lnTo>
                    <a:pt x="38632" y="182189"/>
                  </a:lnTo>
                  <a:lnTo>
                    <a:pt x="44673" y="187594"/>
                  </a:lnTo>
                  <a:lnTo>
                    <a:pt x="47058" y="190615"/>
                  </a:lnTo>
                  <a:lnTo>
                    <a:pt x="49124" y="194271"/>
                  </a:lnTo>
                  <a:lnTo>
                    <a:pt x="50555" y="197292"/>
                  </a:lnTo>
                  <a:lnTo>
                    <a:pt x="51032" y="201425"/>
                  </a:lnTo>
                  <a:lnTo>
                    <a:pt x="51509" y="203651"/>
                  </a:lnTo>
                  <a:lnTo>
                    <a:pt x="51509" y="211282"/>
                  </a:lnTo>
                  <a:cubicBezTo>
                    <a:pt x="51509" y="211282"/>
                    <a:pt x="50555" y="213031"/>
                    <a:pt x="50555" y="213031"/>
                  </a:cubicBezTo>
                  <a:lnTo>
                    <a:pt x="49760" y="215097"/>
                  </a:lnTo>
                  <a:lnTo>
                    <a:pt x="50237" y="217164"/>
                  </a:lnTo>
                  <a:lnTo>
                    <a:pt x="51668" y="219231"/>
                  </a:lnTo>
                  <a:lnTo>
                    <a:pt x="51668" y="221456"/>
                  </a:lnTo>
                  <a:lnTo>
                    <a:pt x="52940" y="225590"/>
                  </a:lnTo>
                  <a:lnTo>
                    <a:pt x="55165" y="228134"/>
                  </a:lnTo>
                  <a:lnTo>
                    <a:pt x="57232" y="229882"/>
                  </a:lnTo>
                  <a:lnTo>
                    <a:pt x="58186" y="231154"/>
                  </a:lnTo>
                  <a:lnTo>
                    <a:pt x="57868" y="233380"/>
                  </a:lnTo>
                  <a:lnTo>
                    <a:pt x="58504" y="235606"/>
                  </a:lnTo>
                  <a:lnTo>
                    <a:pt x="58981" y="238149"/>
                  </a:lnTo>
                  <a:lnTo>
                    <a:pt x="59776" y="241647"/>
                  </a:lnTo>
                  <a:lnTo>
                    <a:pt x="61524" y="244508"/>
                  </a:lnTo>
                  <a:lnTo>
                    <a:pt x="64227" y="253411"/>
                  </a:lnTo>
                  <a:lnTo>
                    <a:pt x="64227" y="254365"/>
                  </a:lnTo>
                  <a:cubicBezTo>
                    <a:pt x="64227" y="254365"/>
                    <a:pt x="62955" y="256114"/>
                    <a:pt x="62955" y="256114"/>
                  </a:cubicBezTo>
                  <a:lnTo>
                    <a:pt x="61366" y="257704"/>
                  </a:lnTo>
                  <a:lnTo>
                    <a:pt x="60253" y="258181"/>
                  </a:lnTo>
                  <a:lnTo>
                    <a:pt x="59299" y="259929"/>
                  </a:lnTo>
                  <a:lnTo>
                    <a:pt x="56914" y="264698"/>
                  </a:lnTo>
                  <a:lnTo>
                    <a:pt x="52145" y="272965"/>
                  </a:lnTo>
                  <a:lnTo>
                    <a:pt x="47375" y="278371"/>
                  </a:lnTo>
                  <a:lnTo>
                    <a:pt x="43401" y="282186"/>
                  </a:lnTo>
                  <a:lnTo>
                    <a:pt x="40539" y="284412"/>
                  </a:lnTo>
                  <a:lnTo>
                    <a:pt x="39745" y="285843"/>
                  </a:lnTo>
                  <a:lnTo>
                    <a:pt x="39745" y="286956"/>
                  </a:lnTo>
                  <a:lnTo>
                    <a:pt x="40221" y="288863"/>
                  </a:lnTo>
                  <a:lnTo>
                    <a:pt x="40221" y="292520"/>
                  </a:lnTo>
                  <a:cubicBezTo>
                    <a:pt x="40221" y="292520"/>
                    <a:pt x="39426" y="294904"/>
                    <a:pt x="39426" y="294904"/>
                  </a:cubicBezTo>
                  <a:lnTo>
                    <a:pt x="38632" y="297289"/>
                  </a:lnTo>
                  <a:lnTo>
                    <a:pt x="38155" y="299515"/>
                  </a:lnTo>
                  <a:lnTo>
                    <a:pt x="34180" y="309689"/>
                  </a:lnTo>
                  <a:lnTo>
                    <a:pt x="32273" y="317638"/>
                  </a:lnTo>
                  <a:lnTo>
                    <a:pt x="30842" y="319546"/>
                  </a:lnTo>
                  <a:lnTo>
                    <a:pt x="28775" y="325428"/>
                  </a:lnTo>
                  <a:lnTo>
                    <a:pt x="27503" y="334649"/>
                  </a:lnTo>
                  <a:lnTo>
                    <a:pt x="25119" y="340372"/>
                  </a:lnTo>
                  <a:lnTo>
                    <a:pt x="24642" y="346890"/>
                  </a:lnTo>
                  <a:lnTo>
                    <a:pt x="24960" y="350388"/>
                  </a:lnTo>
                  <a:lnTo>
                    <a:pt x="26867" y="356111"/>
                  </a:lnTo>
                  <a:lnTo>
                    <a:pt x="28457" y="357224"/>
                  </a:lnTo>
                  <a:lnTo>
                    <a:pt x="30206" y="357542"/>
                  </a:lnTo>
                  <a:lnTo>
                    <a:pt x="31796" y="355634"/>
                  </a:lnTo>
                  <a:lnTo>
                    <a:pt x="32591" y="353567"/>
                  </a:lnTo>
                  <a:lnTo>
                    <a:pt x="34816" y="352772"/>
                  </a:lnTo>
                  <a:lnTo>
                    <a:pt x="36406" y="353885"/>
                  </a:lnTo>
                  <a:lnTo>
                    <a:pt x="38314" y="355316"/>
                  </a:lnTo>
                  <a:lnTo>
                    <a:pt x="40698" y="361039"/>
                  </a:lnTo>
                  <a:lnTo>
                    <a:pt x="43083" y="361993"/>
                  </a:lnTo>
                  <a:lnTo>
                    <a:pt x="45945" y="363742"/>
                  </a:lnTo>
                  <a:lnTo>
                    <a:pt x="48170" y="365968"/>
                  </a:lnTo>
                  <a:lnTo>
                    <a:pt x="47852" y="369465"/>
                  </a:lnTo>
                  <a:lnTo>
                    <a:pt x="48806" y="370896"/>
                  </a:lnTo>
                  <a:lnTo>
                    <a:pt x="51827" y="370896"/>
                  </a:lnTo>
                  <a:lnTo>
                    <a:pt x="54053" y="373757"/>
                  </a:lnTo>
                  <a:lnTo>
                    <a:pt x="55165" y="375347"/>
                  </a:lnTo>
                  <a:lnTo>
                    <a:pt x="56914" y="380752"/>
                  </a:lnTo>
                  <a:lnTo>
                    <a:pt x="59140" y="381865"/>
                  </a:lnTo>
                  <a:lnTo>
                    <a:pt x="61842" y="381865"/>
                  </a:lnTo>
                  <a:cubicBezTo>
                    <a:pt x="61842" y="381865"/>
                    <a:pt x="63750" y="381229"/>
                    <a:pt x="63750" y="381229"/>
                  </a:cubicBezTo>
                  <a:lnTo>
                    <a:pt x="62479" y="385204"/>
                  </a:lnTo>
                  <a:lnTo>
                    <a:pt x="63909" y="386953"/>
                  </a:lnTo>
                  <a:lnTo>
                    <a:pt x="65817" y="386953"/>
                  </a:lnTo>
                  <a:cubicBezTo>
                    <a:pt x="65817" y="386953"/>
                    <a:pt x="67248" y="388383"/>
                    <a:pt x="67248" y="388383"/>
                  </a:cubicBezTo>
                  <a:lnTo>
                    <a:pt x="66612" y="394902"/>
                  </a:lnTo>
                  <a:lnTo>
                    <a:pt x="71540" y="398558"/>
                  </a:lnTo>
                  <a:lnTo>
                    <a:pt x="78694" y="407302"/>
                  </a:lnTo>
                  <a:lnTo>
                    <a:pt x="79171" y="406030"/>
                  </a:lnTo>
                  <a:lnTo>
                    <a:pt x="79807" y="401579"/>
                  </a:lnTo>
                  <a:lnTo>
                    <a:pt x="80284" y="400784"/>
                  </a:lnTo>
                  <a:lnTo>
                    <a:pt x="81397" y="400307"/>
                  </a:lnTo>
                  <a:lnTo>
                    <a:pt x="82669" y="400307"/>
                  </a:lnTo>
                  <a:cubicBezTo>
                    <a:pt x="82669" y="400307"/>
                    <a:pt x="85053" y="404281"/>
                    <a:pt x="85053" y="404281"/>
                  </a:cubicBezTo>
                  <a:lnTo>
                    <a:pt x="91254" y="406666"/>
                  </a:lnTo>
                  <a:lnTo>
                    <a:pt x="93161" y="407302"/>
                  </a:lnTo>
                  <a:lnTo>
                    <a:pt x="95705" y="406348"/>
                  </a:lnTo>
                  <a:lnTo>
                    <a:pt x="96818" y="406984"/>
                  </a:lnTo>
                  <a:lnTo>
                    <a:pt x="97931" y="407938"/>
                  </a:lnTo>
                  <a:lnTo>
                    <a:pt x="98566" y="410640"/>
                  </a:lnTo>
                  <a:lnTo>
                    <a:pt x="100156" y="413184"/>
                  </a:lnTo>
                  <a:lnTo>
                    <a:pt x="103495" y="412866"/>
                  </a:lnTo>
                  <a:lnTo>
                    <a:pt x="104608" y="413184"/>
                  </a:lnTo>
                  <a:lnTo>
                    <a:pt x="105243" y="413184"/>
                  </a:lnTo>
                  <a:cubicBezTo>
                    <a:pt x="105243" y="413184"/>
                    <a:pt x="105879" y="415410"/>
                    <a:pt x="105879" y="415410"/>
                  </a:cubicBezTo>
                  <a:lnTo>
                    <a:pt x="106197" y="419225"/>
                  </a:lnTo>
                  <a:lnTo>
                    <a:pt x="105879" y="421451"/>
                  </a:lnTo>
                  <a:lnTo>
                    <a:pt x="103495" y="424631"/>
                  </a:lnTo>
                  <a:lnTo>
                    <a:pt x="103177" y="426856"/>
                  </a:lnTo>
                  <a:lnTo>
                    <a:pt x="104449" y="428128"/>
                  </a:lnTo>
                  <a:lnTo>
                    <a:pt x="106038" y="429559"/>
                  </a:lnTo>
                  <a:lnTo>
                    <a:pt x="106992" y="430672"/>
                  </a:lnTo>
                  <a:lnTo>
                    <a:pt x="107946" y="430672"/>
                  </a:lnTo>
                  <a:cubicBezTo>
                    <a:pt x="107946" y="430672"/>
                    <a:pt x="109218" y="429718"/>
                    <a:pt x="109218" y="429718"/>
                  </a:cubicBezTo>
                  <a:lnTo>
                    <a:pt x="110331" y="427810"/>
                  </a:lnTo>
                  <a:lnTo>
                    <a:pt x="111126" y="426220"/>
                  </a:lnTo>
                  <a:lnTo>
                    <a:pt x="115418" y="424471"/>
                  </a:lnTo>
                  <a:lnTo>
                    <a:pt x="119710" y="422882"/>
                  </a:lnTo>
                  <a:lnTo>
                    <a:pt x="120347" y="422882"/>
                  </a:lnTo>
                  <a:cubicBezTo>
                    <a:pt x="120347" y="422882"/>
                    <a:pt x="120982" y="423836"/>
                    <a:pt x="120982" y="423836"/>
                  </a:cubicBezTo>
                  <a:lnTo>
                    <a:pt x="122413" y="426220"/>
                  </a:lnTo>
                  <a:lnTo>
                    <a:pt x="123208" y="426697"/>
                  </a:lnTo>
                  <a:lnTo>
                    <a:pt x="124321" y="426697"/>
                  </a:lnTo>
                  <a:cubicBezTo>
                    <a:pt x="124321" y="426697"/>
                    <a:pt x="126388" y="426697"/>
                    <a:pt x="126388" y="426697"/>
                  </a:cubicBezTo>
                  <a:lnTo>
                    <a:pt x="128772" y="425425"/>
                  </a:lnTo>
                  <a:lnTo>
                    <a:pt x="130044" y="423041"/>
                  </a:lnTo>
                  <a:lnTo>
                    <a:pt x="130521" y="421133"/>
                  </a:lnTo>
                  <a:lnTo>
                    <a:pt x="134019" y="417794"/>
                  </a:lnTo>
                  <a:lnTo>
                    <a:pt x="134336" y="415251"/>
                  </a:lnTo>
                  <a:lnTo>
                    <a:pt x="135290" y="413661"/>
                  </a:lnTo>
                  <a:lnTo>
                    <a:pt x="126547" y="406984"/>
                  </a:lnTo>
                  <a:lnTo>
                    <a:pt x="121300" y="399035"/>
                  </a:lnTo>
                  <a:lnTo>
                    <a:pt x="117962" y="395855"/>
                  </a:lnTo>
                  <a:lnTo>
                    <a:pt x="115100" y="394902"/>
                  </a:lnTo>
                  <a:lnTo>
                    <a:pt x="112238" y="394584"/>
                  </a:lnTo>
                  <a:lnTo>
                    <a:pt x="107946" y="395538"/>
                  </a:lnTo>
                  <a:lnTo>
                    <a:pt x="103972" y="396015"/>
                  </a:lnTo>
                  <a:lnTo>
                    <a:pt x="97454" y="392199"/>
                  </a:lnTo>
                  <a:lnTo>
                    <a:pt x="94910" y="389655"/>
                  </a:lnTo>
                  <a:lnTo>
                    <a:pt x="91571" y="386953"/>
                  </a:lnTo>
                  <a:lnTo>
                    <a:pt x="88869" y="387430"/>
                  </a:lnTo>
                  <a:lnTo>
                    <a:pt x="86961" y="386635"/>
                  </a:lnTo>
                  <a:lnTo>
                    <a:pt x="85530" y="383932"/>
                  </a:lnTo>
                  <a:lnTo>
                    <a:pt x="80761" y="377573"/>
                  </a:lnTo>
                  <a:lnTo>
                    <a:pt x="79489" y="374711"/>
                  </a:lnTo>
                  <a:lnTo>
                    <a:pt x="79489" y="371055"/>
                  </a:lnTo>
                  <a:cubicBezTo>
                    <a:pt x="79489" y="371055"/>
                    <a:pt x="82192" y="369783"/>
                    <a:pt x="82192" y="369783"/>
                  </a:cubicBezTo>
                  <a:lnTo>
                    <a:pt x="83940" y="371532"/>
                  </a:lnTo>
                  <a:lnTo>
                    <a:pt x="83940" y="373599"/>
                  </a:lnTo>
                  <a:cubicBezTo>
                    <a:pt x="83940" y="373599"/>
                    <a:pt x="82828" y="375347"/>
                    <a:pt x="82828" y="375347"/>
                  </a:cubicBezTo>
                  <a:lnTo>
                    <a:pt x="82828" y="376301"/>
                  </a:lnTo>
                  <a:cubicBezTo>
                    <a:pt x="82828" y="376301"/>
                    <a:pt x="84576" y="376301"/>
                    <a:pt x="84576" y="376301"/>
                  </a:cubicBezTo>
                  <a:lnTo>
                    <a:pt x="85689" y="376619"/>
                  </a:lnTo>
                  <a:lnTo>
                    <a:pt x="86484" y="378845"/>
                  </a:lnTo>
                  <a:lnTo>
                    <a:pt x="87279" y="384091"/>
                  </a:lnTo>
                  <a:lnTo>
                    <a:pt x="90300" y="385681"/>
                  </a:lnTo>
                  <a:lnTo>
                    <a:pt x="89028" y="382501"/>
                  </a:lnTo>
                  <a:lnTo>
                    <a:pt x="87597" y="379481"/>
                  </a:lnTo>
                  <a:lnTo>
                    <a:pt x="82669" y="355793"/>
                  </a:lnTo>
                  <a:lnTo>
                    <a:pt x="81238" y="351342"/>
                  </a:lnTo>
                  <a:lnTo>
                    <a:pt x="79330" y="348957"/>
                  </a:lnTo>
                  <a:lnTo>
                    <a:pt x="79330" y="349911"/>
                  </a:lnTo>
                  <a:cubicBezTo>
                    <a:pt x="79330" y="349911"/>
                    <a:pt x="79012" y="350865"/>
                    <a:pt x="79012" y="350865"/>
                  </a:cubicBezTo>
                  <a:lnTo>
                    <a:pt x="78376" y="351342"/>
                  </a:lnTo>
                  <a:lnTo>
                    <a:pt x="76310" y="348957"/>
                  </a:lnTo>
                  <a:lnTo>
                    <a:pt x="74402" y="346731"/>
                  </a:lnTo>
                  <a:lnTo>
                    <a:pt x="73607" y="344347"/>
                  </a:lnTo>
                  <a:lnTo>
                    <a:pt x="72017" y="331628"/>
                  </a:lnTo>
                  <a:lnTo>
                    <a:pt x="71222" y="329244"/>
                  </a:lnTo>
                  <a:lnTo>
                    <a:pt x="69951" y="326541"/>
                  </a:lnTo>
                  <a:lnTo>
                    <a:pt x="66771" y="325746"/>
                  </a:lnTo>
                  <a:lnTo>
                    <a:pt x="57232" y="328608"/>
                  </a:lnTo>
                  <a:lnTo>
                    <a:pt x="55483" y="328290"/>
                  </a:lnTo>
                  <a:lnTo>
                    <a:pt x="53099" y="327177"/>
                  </a:lnTo>
                  <a:lnTo>
                    <a:pt x="53417" y="324633"/>
                  </a:lnTo>
                  <a:lnTo>
                    <a:pt x="54053" y="322884"/>
                  </a:lnTo>
                  <a:lnTo>
                    <a:pt x="51191" y="316843"/>
                  </a:lnTo>
                  <a:lnTo>
                    <a:pt x="50237" y="313823"/>
                  </a:lnTo>
                  <a:lnTo>
                    <a:pt x="50555" y="308100"/>
                  </a:lnTo>
                  <a:lnTo>
                    <a:pt x="51350" y="301105"/>
                  </a:lnTo>
                  <a:lnTo>
                    <a:pt x="51350" y="298561"/>
                  </a:lnTo>
                  <a:cubicBezTo>
                    <a:pt x="51350" y="298561"/>
                    <a:pt x="50555" y="296971"/>
                    <a:pt x="50555" y="296971"/>
                  </a:cubicBezTo>
                  <a:lnTo>
                    <a:pt x="52622" y="295063"/>
                  </a:lnTo>
                  <a:lnTo>
                    <a:pt x="54053" y="289817"/>
                  </a:lnTo>
                  <a:lnTo>
                    <a:pt x="59776" y="280596"/>
                  </a:lnTo>
                  <a:lnTo>
                    <a:pt x="60571" y="274555"/>
                  </a:lnTo>
                  <a:lnTo>
                    <a:pt x="61842" y="271217"/>
                  </a:lnTo>
                  <a:lnTo>
                    <a:pt x="63750" y="264063"/>
                  </a:lnTo>
                  <a:lnTo>
                    <a:pt x="66612" y="258339"/>
                  </a:lnTo>
                  <a:lnTo>
                    <a:pt x="68679" y="255796"/>
                  </a:lnTo>
                  <a:lnTo>
                    <a:pt x="69791" y="250391"/>
                  </a:lnTo>
                  <a:lnTo>
                    <a:pt x="72494" y="247211"/>
                  </a:lnTo>
                  <a:lnTo>
                    <a:pt x="74243" y="243713"/>
                  </a:lnTo>
                  <a:lnTo>
                    <a:pt x="74720" y="238467"/>
                  </a:lnTo>
                  <a:lnTo>
                    <a:pt x="73448" y="228769"/>
                  </a:lnTo>
                  <a:lnTo>
                    <a:pt x="73925" y="226385"/>
                  </a:lnTo>
                  <a:lnTo>
                    <a:pt x="76945" y="218436"/>
                  </a:lnTo>
                  <a:lnTo>
                    <a:pt x="75833" y="214779"/>
                  </a:lnTo>
                  <a:lnTo>
                    <a:pt x="74084" y="212713"/>
                  </a:lnTo>
                  <a:lnTo>
                    <a:pt x="74879" y="209533"/>
                  </a:lnTo>
                  <a:lnTo>
                    <a:pt x="77899" y="206990"/>
                  </a:lnTo>
                  <a:lnTo>
                    <a:pt x="81079" y="205718"/>
                  </a:lnTo>
                  <a:lnTo>
                    <a:pt x="89664" y="204923"/>
                  </a:lnTo>
                  <a:lnTo>
                    <a:pt x="91571" y="203333"/>
                  </a:lnTo>
                  <a:lnTo>
                    <a:pt x="93161" y="204764"/>
                  </a:lnTo>
                  <a:lnTo>
                    <a:pt x="100315" y="206513"/>
                  </a:lnTo>
                  <a:lnTo>
                    <a:pt x="101905" y="207466"/>
                  </a:lnTo>
                  <a:lnTo>
                    <a:pt x="101428" y="209692"/>
                  </a:lnTo>
                  <a:lnTo>
                    <a:pt x="100792" y="211282"/>
                  </a:lnTo>
                  <a:lnTo>
                    <a:pt x="101428" y="214620"/>
                  </a:lnTo>
                  <a:lnTo>
                    <a:pt x="100156" y="219072"/>
                  </a:lnTo>
                  <a:lnTo>
                    <a:pt x="100156" y="225431"/>
                  </a:lnTo>
                  <a:cubicBezTo>
                    <a:pt x="100156" y="225431"/>
                    <a:pt x="99043" y="228451"/>
                    <a:pt x="99043" y="228451"/>
                  </a:cubicBezTo>
                  <a:lnTo>
                    <a:pt x="99997" y="230200"/>
                  </a:lnTo>
                  <a:lnTo>
                    <a:pt x="101587" y="231154"/>
                  </a:lnTo>
                  <a:lnTo>
                    <a:pt x="105561" y="229564"/>
                  </a:lnTo>
                  <a:lnTo>
                    <a:pt x="115736" y="231154"/>
                  </a:lnTo>
                  <a:lnTo>
                    <a:pt x="123685" y="229087"/>
                  </a:lnTo>
                  <a:lnTo>
                    <a:pt x="126864" y="230518"/>
                  </a:lnTo>
                  <a:lnTo>
                    <a:pt x="128454" y="231949"/>
                  </a:lnTo>
                  <a:lnTo>
                    <a:pt x="130044" y="232744"/>
                  </a:lnTo>
                  <a:lnTo>
                    <a:pt x="132588" y="233698"/>
                  </a:lnTo>
                  <a:lnTo>
                    <a:pt x="135449" y="236241"/>
                  </a:lnTo>
                  <a:lnTo>
                    <a:pt x="138152" y="239421"/>
                  </a:lnTo>
                  <a:lnTo>
                    <a:pt x="138629" y="238626"/>
                  </a:lnTo>
                  <a:lnTo>
                    <a:pt x="138947" y="237672"/>
                  </a:lnTo>
                  <a:lnTo>
                    <a:pt x="141332" y="241806"/>
                  </a:lnTo>
                  <a:lnTo>
                    <a:pt x="143875" y="243872"/>
                  </a:lnTo>
                  <a:lnTo>
                    <a:pt x="146896" y="245939"/>
                  </a:lnTo>
                  <a:lnTo>
                    <a:pt x="147850" y="244508"/>
                  </a:lnTo>
                  <a:lnTo>
                    <a:pt x="148327" y="243237"/>
                  </a:lnTo>
                  <a:lnTo>
                    <a:pt x="150075" y="244826"/>
                  </a:lnTo>
                  <a:lnTo>
                    <a:pt x="153255" y="248801"/>
                  </a:lnTo>
                  <a:lnTo>
                    <a:pt x="154050" y="252457"/>
                  </a:lnTo>
                  <a:lnTo>
                    <a:pt x="156752" y="255796"/>
                  </a:lnTo>
                  <a:lnTo>
                    <a:pt x="157547" y="257862"/>
                  </a:lnTo>
                  <a:lnTo>
                    <a:pt x="158183" y="257862"/>
                  </a:lnTo>
                  <a:cubicBezTo>
                    <a:pt x="158183" y="257862"/>
                    <a:pt x="157706" y="257068"/>
                    <a:pt x="157706" y="257068"/>
                  </a:cubicBezTo>
                  <a:lnTo>
                    <a:pt x="152460" y="246734"/>
                  </a:lnTo>
                  <a:lnTo>
                    <a:pt x="151665" y="241965"/>
                  </a:lnTo>
                  <a:lnTo>
                    <a:pt x="152619" y="238308"/>
                  </a:lnTo>
                  <a:lnTo>
                    <a:pt x="153096" y="237036"/>
                  </a:lnTo>
                  <a:lnTo>
                    <a:pt x="151665" y="235129"/>
                  </a:lnTo>
                  <a:lnTo>
                    <a:pt x="149598" y="232903"/>
                  </a:lnTo>
                  <a:lnTo>
                    <a:pt x="145942" y="230041"/>
                  </a:lnTo>
                  <a:lnTo>
                    <a:pt x="145624" y="225431"/>
                  </a:lnTo>
                  <a:lnTo>
                    <a:pt x="144829" y="220026"/>
                  </a:lnTo>
                  <a:lnTo>
                    <a:pt x="143716" y="218277"/>
                  </a:lnTo>
                  <a:lnTo>
                    <a:pt x="141968" y="214938"/>
                  </a:lnTo>
                  <a:lnTo>
                    <a:pt x="141013" y="212236"/>
                  </a:lnTo>
                  <a:lnTo>
                    <a:pt x="140696" y="204923"/>
                  </a:lnTo>
                  <a:lnTo>
                    <a:pt x="141173" y="204287"/>
                  </a:lnTo>
                  <a:lnTo>
                    <a:pt x="143875" y="204287"/>
                  </a:lnTo>
                  <a:cubicBezTo>
                    <a:pt x="143875" y="204287"/>
                    <a:pt x="147214" y="203492"/>
                    <a:pt x="147214" y="203492"/>
                  </a:cubicBezTo>
                  <a:lnTo>
                    <a:pt x="147691" y="202379"/>
                  </a:lnTo>
                  <a:lnTo>
                    <a:pt x="147055" y="201425"/>
                  </a:lnTo>
                  <a:lnTo>
                    <a:pt x="149280" y="199836"/>
                  </a:lnTo>
                  <a:lnTo>
                    <a:pt x="152460" y="196179"/>
                  </a:lnTo>
                  <a:lnTo>
                    <a:pt x="154845" y="192364"/>
                  </a:lnTo>
                  <a:lnTo>
                    <a:pt x="156594" y="189979"/>
                  </a:lnTo>
                  <a:lnTo>
                    <a:pt x="157706" y="187594"/>
                  </a:lnTo>
                  <a:lnTo>
                    <a:pt x="161204" y="184256"/>
                  </a:lnTo>
                  <a:lnTo>
                    <a:pt x="165973" y="181871"/>
                  </a:lnTo>
                  <a:lnTo>
                    <a:pt x="169312" y="181394"/>
                  </a:lnTo>
                  <a:lnTo>
                    <a:pt x="172650" y="180599"/>
                  </a:lnTo>
                  <a:lnTo>
                    <a:pt x="175989" y="179486"/>
                  </a:lnTo>
                  <a:lnTo>
                    <a:pt x="177578" y="179486"/>
                  </a:lnTo>
                  <a:cubicBezTo>
                    <a:pt x="177578" y="179486"/>
                    <a:pt x="181712" y="180758"/>
                    <a:pt x="181712" y="180758"/>
                  </a:cubicBezTo>
                  <a:lnTo>
                    <a:pt x="183938" y="181076"/>
                  </a:lnTo>
                  <a:lnTo>
                    <a:pt x="186322" y="181076"/>
                  </a:lnTo>
                  <a:cubicBezTo>
                    <a:pt x="186322" y="181076"/>
                    <a:pt x="188707" y="181076"/>
                    <a:pt x="188707" y="181076"/>
                  </a:cubicBezTo>
                  <a:lnTo>
                    <a:pt x="190774" y="181076"/>
                  </a:lnTo>
                  <a:cubicBezTo>
                    <a:pt x="190774" y="181076"/>
                    <a:pt x="195702" y="179963"/>
                    <a:pt x="195702" y="179963"/>
                  </a:cubicBezTo>
                  <a:lnTo>
                    <a:pt x="200948" y="180758"/>
                  </a:lnTo>
                  <a:lnTo>
                    <a:pt x="205718" y="180122"/>
                  </a:lnTo>
                  <a:lnTo>
                    <a:pt x="211600" y="179009"/>
                  </a:lnTo>
                  <a:lnTo>
                    <a:pt x="214462" y="179645"/>
                  </a:lnTo>
                  <a:lnTo>
                    <a:pt x="217005" y="180758"/>
                  </a:lnTo>
                  <a:lnTo>
                    <a:pt x="217323" y="182984"/>
                  </a:lnTo>
                  <a:lnTo>
                    <a:pt x="217959" y="183938"/>
                  </a:lnTo>
                  <a:lnTo>
                    <a:pt x="218754" y="184732"/>
                  </a:lnTo>
                  <a:lnTo>
                    <a:pt x="219867" y="184732"/>
                  </a:lnTo>
                  <a:cubicBezTo>
                    <a:pt x="219867" y="184732"/>
                    <a:pt x="221297" y="183143"/>
                    <a:pt x="221297" y="183143"/>
                  </a:cubicBezTo>
                  <a:lnTo>
                    <a:pt x="222569" y="181553"/>
                  </a:lnTo>
                  <a:lnTo>
                    <a:pt x="223046" y="181235"/>
                  </a:lnTo>
                  <a:lnTo>
                    <a:pt x="224795" y="180599"/>
                  </a:lnTo>
                  <a:lnTo>
                    <a:pt x="227657" y="179168"/>
                  </a:lnTo>
                  <a:lnTo>
                    <a:pt x="230041" y="177579"/>
                  </a:lnTo>
                  <a:lnTo>
                    <a:pt x="231631" y="175830"/>
                  </a:lnTo>
                  <a:lnTo>
                    <a:pt x="232267" y="174081"/>
                  </a:lnTo>
                  <a:lnTo>
                    <a:pt x="232267" y="172014"/>
                  </a:lnTo>
                  <a:cubicBezTo>
                    <a:pt x="232267" y="172014"/>
                    <a:pt x="233062" y="166768"/>
                    <a:pt x="233062" y="166768"/>
                  </a:cubicBezTo>
                  <a:lnTo>
                    <a:pt x="233698" y="164224"/>
                  </a:lnTo>
                  <a:lnTo>
                    <a:pt x="233380" y="161045"/>
                  </a:lnTo>
                  <a:lnTo>
                    <a:pt x="232108" y="158501"/>
                  </a:lnTo>
                  <a:lnTo>
                    <a:pt x="232108" y="154686"/>
                  </a:lnTo>
                  <a:lnTo>
                    <a:pt x="232585" y="152778"/>
                  </a:lnTo>
                  <a:lnTo>
                    <a:pt x="232585" y="151506"/>
                  </a:lnTo>
                  <a:cubicBezTo>
                    <a:pt x="232585" y="151506"/>
                    <a:pt x="234493" y="149916"/>
                    <a:pt x="234493" y="149916"/>
                  </a:cubicBezTo>
                  <a:lnTo>
                    <a:pt x="235765" y="147691"/>
                  </a:lnTo>
                  <a:lnTo>
                    <a:pt x="236400" y="144829"/>
                  </a:lnTo>
                  <a:lnTo>
                    <a:pt x="236400" y="142762"/>
                  </a:lnTo>
                  <a:cubicBezTo>
                    <a:pt x="236400" y="142762"/>
                    <a:pt x="235923" y="141490"/>
                    <a:pt x="235923" y="141490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2" name="Freeform: Shape 5131">
              <a:extLst>
                <a:ext uri="{FF2B5EF4-FFF2-40B4-BE49-F238E27FC236}">
                  <a16:creationId xmlns:a16="http://schemas.microsoft.com/office/drawing/2014/main" id="{C098A3E9-0E2D-FB01-85E6-A82F5654E600}"/>
                </a:ext>
              </a:extLst>
            </p:cNvPr>
            <p:cNvSpPr/>
            <p:nvPr/>
          </p:nvSpPr>
          <p:spPr>
            <a:xfrm>
              <a:off x="1189936" y="3611823"/>
              <a:ext cx="53575" cy="144511"/>
            </a:xfrm>
            <a:custGeom>
              <a:avLst/>
              <a:gdLst>
                <a:gd name="connsiteX0" fmla="*/ 53576 w 53575"/>
                <a:gd name="connsiteY0" fmla="*/ 138629 h 144511"/>
                <a:gd name="connsiteX1" fmla="*/ 52622 w 53575"/>
                <a:gd name="connsiteY1" fmla="*/ 134813 h 144511"/>
                <a:gd name="connsiteX2" fmla="*/ 49601 w 53575"/>
                <a:gd name="connsiteY2" fmla="*/ 130362 h 144511"/>
                <a:gd name="connsiteX3" fmla="*/ 48488 w 53575"/>
                <a:gd name="connsiteY3" fmla="*/ 129567 h 144511"/>
                <a:gd name="connsiteX4" fmla="*/ 47852 w 53575"/>
                <a:gd name="connsiteY4" fmla="*/ 127341 h 144511"/>
                <a:gd name="connsiteX5" fmla="*/ 48488 w 53575"/>
                <a:gd name="connsiteY5" fmla="*/ 125911 h 144511"/>
                <a:gd name="connsiteX6" fmla="*/ 48170 w 53575"/>
                <a:gd name="connsiteY6" fmla="*/ 124957 h 144511"/>
                <a:gd name="connsiteX7" fmla="*/ 48011 w 53575"/>
                <a:gd name="connsiteY7" fmla="*/ 121936 h 144511"/>
                <a:gd name="connsiteX8" fmla="*/ 46422 w 53575"/>
                <a:gd name="connsiteY8" fmla="*/ 118598 h 144511"/>
                <a:gd name="connsiteX9" fmla="*/ 49124 w 53575"/>
                <a:gd name="connsiteY9" fmla="*/ 118439 h 144511"/>
                <a:gd name="connsiteX10" fmla="*/ 49124 w 53575"/>
                <a:gd name="connsiteY10" fmla="*/ 107787 h 144511"/>
                <a:gd name="connsiteX11" fmla="*/ 49124 w 53575"/>
                <a:gd name="connsiteY11" fmla="*/ 97613 h 144511"/>
                <a:gd name="connsiteX12" fmla="*/ 49124 w 53575"/>
                <a:gd name="connsiteY12" fmla="*/ 88869 h 144511"/>
                <a:gd name="connsiteX13" fmla="*/ 49124 w 53575"/>
                <a:gd name="connsiteY13" fmla="*/ 81874 h 144511"/>
                <a:gd name="connsiteX14" fmla="*/ 48647 w 53575"/>
                <a:gd name="connsiteY14" fmla="*/ 73607 h 144511"/>
                <a:gd name="connsiteX15" fmla="*/ 48647 w 53575"/>
                <a:gd name="connsiteY15" fmla="*/ 67566 h 144511"/>
                <a:gd name="connsiteX16" fmla="*/ 48488 w 53575"/>
                <a:gd name="connsiteY16" fmla="*/ 59458 h 144511"/>
                <a:gd name="connsiteX17" fmla="*/ 47534 w 53575"/>
                <a:gd name="connsiteY17" fmla="*/ 57073 h 144511"/>
                <a:gd name="connsiteX18" fmla="*/ 43401 w 53575"/>
                <a:gd name="connsiteY18" fmla="*/ 52781 h 144511"/>
                <a:gd name="connsiteX19" fmla="*/ 42288 w 53575"/>
                <a:gd name="connsiteY19" fmla="*/ 50555 h 144511"/>
                <a:gd name="connsiteX20" fmla="*/ 42129 w 53575"/>
                <a:gd name="connsiteY20" fmla="*/ 47693 h 144511"/>
                <a:gd name="connsiteX21" fmla="*/ 41175 w 53575"/>
                <a:gd name="connsiteY21" fmla="*/ 44673 h 144511"/>
                <a:gd name="connsiteX22" fmla="*/ 41175 w 53575"/>
                <a:gd name="connsiteY22" fmla="*/ 39427 h 144511"/>
                <a:gd name="connsiteX23" fmla="*/ 41016 w 53575"/>
                <a:gd name="connsiteY23" fmla="*/ 33226 h 144511"/>
                <a:gd name="connsiteX24" fmla="*/ 40698 w 53575"/>
                <a:gd name="connsiteY24" fmla="*/ 32273 h 144511"/>
                <a:gd name="connsiteX25" fmla="*/ 36247 w 53575"/>
                <a:gd name="connsiteY25" fmla="*/ 29411 h 144511"/>
                <a:gd name="connsiteX26" fmla="*/ 30047 w 53575"/>
                <a:gd name="connsiteY26" fmla="*/ 25277 h 144511"/>
                <a:gd name="connsiteX27" fmla="*/ 25278 w 53575"/>
                <a:gd name="connsiteY27" fmla="*/ 22098 h 144511"/>
                <a:gd name="connsiteX28" fmla="*/ 24960 w 53575"/>
                <a:gd name="connsiteY28" fmla="*/ 21780 h 144511"/>
                <a:gd name="connsiteX29" fmla="*/ 24483 w 53575"/>
                <a:gd name="connsiteY29" fmla="*/ 20985 h 144511"/>
                <a:gd name="connsiteX30" fmla="*/ 25119 w 53575"/>
                <a:gd name="connsiteY30" fmla="*/ 11764 h 144511"/>
                <a:gd name="connsiteX31" fmla="*/ 26072 w 53575"/>
                <a:gd name="connsiteY31" fmla="*/ 10493 h 144511"/>
                <a:gd name="connsiteX32" fmla="*/ 27662 w 53575"/>
                <a:gd name="connsiteY32" fmla="*/ 6677 h 144511"/>
                <a:gd name="connsiteX33" fmla="*/ 28457 w 53575"/>
                <a:gd name="connsiteY33" fmla="*/ 3498 h 144511"/>
                <a:gd name="connsiteX34" fmla="*/ 20985 w 53575"/>
                <a:gd name="connsiteY34" fmla="*/ 3815 h 144511"/>
                <a:gd name="connsiteX35" fmla="*/ 18282 w 53575"/>
                <a:gd name="connsiteY35" fmla="*/ 4610 h 144511"/>
                <a:gd name="connsiteX36" fmla="*/ 16693 w 53575"/>
                <a:gd name="connsiteY36" fmla="*/ 4610 h 144511"/>
                <a:gd name="connsiteX37" fmla="*/ 16693 w 53575"/>
                <a:gd name="connsiteY37" fmla="*/ 3974 h 144511"/>
                <a:gd name="connsiteX38" fmla="*/ 16375 w 53575"/>
                <a:gd name="connsiteY38" fmla="*/ 3656 h 144511"/>
                <a:gd name="connsiteX39" fmla="*/ 7154 w 53575"/>
                <a:gd name="connsiteY39" fmla="*/ 1272 h 144511"/>
                <a:gd name="connsiteX40" fmla="*/ 636 w 53575"/>
                <a:gd name="connsiteY40" fmla="*/ 0 h 144511"/>
                <a:gd name="connsiteX41" fmla="*/ 2385 w 53575"/>
                <a:gd name="connsiteY41" fmla="*/ 1749 h 144511"/>
                <a:gd name="connsiteX42" fmla="*/ 2862 w 53575"/>
                <a:gd name="connsiteY42" fmla="*/ 2703 h 144511"/>
                <a:gd name="connsiteX43" fmla="*/ 2067 w 53575"/>
                <a:gd name="connsiteY43" fmla="*/ 6518 h 144511"/>
                <a:gd name="connsiteX44" fmla="*/ 795 w 53575"/>
                <a:gd name="connsiteY44" fmla="*/ 9062 h 144511"/>
                <a:gd name="connsiteX45" fmla="*/ 0 w 53575"/>
                <a:gd name="connsiteY45" fmla="*/ 11605 h 144511"/>
                <a:gd name="connsiteX46" fmla="*/ 0 w 53575"/>
                <a:gd name="connsiteY46" fmla="*/ 12718 h 144511"/>
                <a:gd name="connsiteX47" fmla="*/ 954 w 53575"/>
                <a:gd name="connsiteY47" fmla="*/ 13990 h 144511"/>
                <a:gd name="connsiteX48" fmla="*/ 3656 w 53575"/>
                <a:gd name="connsiteY48" fmla="*/ 15898 h 144511"/>
                <a:gd name="connsiteX49" fmla="*/ 5087 w 53575"/>
                <a:gd name="connsiteY49" fmla="*/ 17170 h 144511"/>
                <a:gd name="connsiteX50" fmla="*/ 6836 w 53575"/>
                <a:gd name="connsiteY50" fmla="*/ 19077 h 144511"/>
                <a:gd name="connsiteX51" fmla="*/ 8744 w 53575"/>
                <a:gd name="connsiteY51" fmla="*/ 20985 h 144511"/>
                <a:gd name="connsiteX52" fmla="*/ 12082 w 53575"/>
                <a:gd name="connsiteY52" fmla="*/ 23370 h 144511"/>
                <a:gd name="connsiteX53" fmla="*/ 13513 w 53575"/>
                <a:gd name="connsiteY53" fmla="*/ 23847 h 144511"/>
                <a:gd name="connsiteX54" fmla="*/ 13354 w 53575"/>
                <a:gd name="connsiteY54" fmla="*/ 24483 h 144511"/>
                <a:gd name="connsiteX55" fmla="*/ 12877 w 53575"/>
                <a:gd name="connsiteY55" fmla="*/ 25436 h 144511"/>
                <a:gd name="connsiteX56" fmla="*/ 12718 w 53575"/>
                <a:gd name="connsiteY56" fmla="*/ 34339 h 144511"/>
                <a:gd name="connsiteX57" fmla="*/ 12400 w 53575"/>
                <a:gd name="connsiteY57" fmla="*/ 36724 h 144511"/>
                <a:gd name="connsiteX58" fmla="*/ 12082 w 53575"/>
                <a:gd name="connsiteY58" fmla="*/ 37837 h 144511"/>
                <a:gd name="connsiteX59" fmla="*/ 11764 w 53575"/>
                <a:gd name="connsiteY59" fmla="*/ 41175 h 144511"/>
                <a:gd name="connsiteX60" fmla="*/ 11446 w 53575"/>
                <a:gd name="connsiteY60" fmla="*/ 41652 h 144511"/>
                <a:gd name="connsiteX61" fmla="*/ 10811 w 53575"/>
                <a:gd name="connsiteY61" fmla="*/ 41652 h 144511"/>
                <a:gd name="connsiteX62" fmla="*/ 10334 w 53575"/>
                <a:gd name="connsiteY62" fmla="*/ 41811 h 144511"/>
                <a:gd name="connsiteX63" fmla="*/ 10175 w 53575"/>
                <a:gd name="connsiteY63" fmla="*/ 42447 h 144511"/>
                <a:gd name="connsiteX64" fmla="*/ 10334 w 53575"/>
                <a:gd name="connsiteY64" fmla="*/ 43083 h 144511"/>
                <a:gd name="connsiteX65" fmla="*/ 12400 w 53575"/>
                <a:gd name="connsiteY65" fmla="*/ 43560 h 144511"/>
                <a:gd name="connsiteX66" fmla="*/ 11923 w 53575"/>
                <a:gd name="connsiteY66" fmla="*/ 44037 h 144511"/>
                <a:gd name="connsiteX67" fmla="*/ 10493 w 53575"/>
                <a:gd name="connsiteY67" fmla="*/ 44514 h 144511"/>
                <a:gd name="connsiteX68" fmla="*/ 9698 w 53575"/>
                <a:gd name="connsiteY68" fmla="*/ 45627 h 144511"/>
                <a:gd name="connsiteX69" fmla="*/ 10016 w 53575"/>
                <a:gd name="connsiteY69" fmla="*/ 46740 h 144511"/>
                <a:gd name="connsiteX70" fmla="*/ 9221 w 53575"/>
                <a:gd name="connsiteY70" fmla="*/ 47693 h 144511"/>
                <a:gd name="connsiteX71" fmla="*/ 9539 w 53575"/>
                <a:gd name="connsiteY71" fmla="*/ 48170 h 144511"/>
                <a:gd name="connsiteX72" fmla="*/ 10016 w 53575"/>
                <a:gd name="connsiteY72" fmla="*/ 48647 h 144511"/>
                <a:gd name="connsiteX73" fmla="*/ 10811 w 53575"/>
                <a:gd name="connsiteY73" fmla="*/ 48488 h 144511"/>
                <a:gd name="connsiteX74" fmla="*/ 13195 w 53575"/>
                <a:gd name="connsiteY74" fmla="*/ 47057 h 144511"/>
                <a:gd name="connsiteX75" fmla="*/ 14149 w 53575"/>
                <a:gd name="connsiteY75" fmla="*/ 46898 h 144511"/>
                <a:gd name="connsiteX76" fmla="*/ 15421 w 53575"/>
                <a:gd name="connsiteY76" fmla="*/ 47217 h 144511"/>
                <a:gd name="connsiteX77" fmla="*/ 17647 w 53575"/>
                <a:gd name="connsiteY77" fmla="*/ 49442 h 144511"/>
                <a:gd name="connsiteX78" fmla="*/ 17806 w 53575"/>
                <a:gd name="connsiteY78" fmla="*/ 50714 h 144511"/>
                <a:gd name="connsiteX79" fmla="*/ 16852 w 53575"/>
                <a:gd name="connsiteY79" fmla="*/ 54529 h 144511"/>
                <a:gd name="connsiteX80" fmla="*/ 15898 w 53575"/>
                <a:gd name="connsiteY80" fmla="*/ 57709 h 144511"/>
                <a:gd name="connsiteX81" fmla="*/ 15739 w 53575"/>
                <a:gd name="connsiteY81" fmla="*/ 61684 h 144511"/>
                <a:gd name="connsiteX82" fmla="*/ 16693 w 53575"/>
                <a:gd name="connsiteY82" fmla="*/ 63909 h 144511"/>
                <a:gd name="connsiteX83" fmla="*/ 16534 w 53575"/>
                <a:gd name="connsiteY83" fmla="*/ 65181 h 144511"/>
                <a:gd name="connsiteX84" fmla="*/ 15580 w 53575"/>
                <a:gd name="connsiteY84" fmla="*/ 66294 h 144511"/>
                <a:gd name="connsiteX85" fmla="*/ 13195 w 53575"/>
                <a:gd name="connsiteY85" fmla="*/ 67884 h 144511"/>
                <a:gd name="connsiteX86" fmla="*/ 13354 w 53575"/>
                <a:gd name="connsiteY86" fmla="*/ 68996 h 144511"/>
                <a:gd name="connsiteX87" fmla="*/ 14467 w 53575"/>
                <a:gd name="connsiteY87" fmla="*/ 70904 h 144511"/>
                <a:gd name="connsiteX88" fmla="*/ 16375 w 53575"/>
                <a:gd name="connsiteY88" fmla="*/ 73130 h 144511"/>
                <a:gd name="connsiteX89" fmla="*/ 20190 w 53575"/>
                <a:gd name="connsiteY89" fmla="*/ 75833 h 144511"/>
                <a:gd name="connsiteX90" fmla="*/ 22257 w 53575"/>
                <a:gd name="connsiteY90" fmla="*/ 79489 h 144511"/>
                <a:gd name="connsiteX91" fmla="*/ 22257 w 53575"/>
                <a:gd name="connsiteY91" fmla="*/ 80920 h 144511"/>
                <a:gd name="connsiteX92" fmla="*/ 21144 w 53575"/>
                <a:gd name="connsiteY92" fmla="*/ 82351 h 144511"/>
                <a:gd name="connsiteX93" fmla="*/ 19713 w 53575"/>
                <a:gd name="connsiteY93" fmla="*/ 83622 h 144511"/>
                <a:gd name="connsiteX94" fmla="*/ 19236 w 53575"/>
                <a:gd name="connsiteY94" fmla="*/ 85530 h 144511"/>
                <a:gd name="connsiteX95" fmla="*/ 19872 w 53575"/>
                <a:gd name="connsiteY95" fmla="*/ 97454 h 144511"/>
                <a:gd name="connsiteX96" fmla="*/ 16852 w 53575"/>
                <a:gd name="connsiteY96" fmla="*/ 102700 h 144511"/>
                <a:gd name="connsiteX97" fmla="*/ 16852 w 53575"/>
                <a:gd name="connsiteY97" fmla="*/ 104131 h 144511"/>
                <a:gd name="connsiteX98" fmla="*/ 17170 w 53575"/>
                <a:gd name="connsiteY98" fmla="*/ 105879 h 144511"/>
                <a:gd name="connsiteX99" fmla="*/ 17964 w 53575"/>
                <a:gd name="connsiteY99" fmla="*/ 106992 h 144511"/>
                <a:gd name="connsiteX100" fmla="*/ 19554 w 53575"/>
                <a:gd name="connsiteY100" fmla="*/ 107151 h 144511"/>
                <a:gd name="connsiteX101" fmla="*/ 20826 w 53575"/>
                <a:gd name="connsiteY101" fmla="*/ 108264 h 144511"/>
                <a:gd name="connsiteX102" fmla="*/ 20349 w 53575"/>
                <a:gd name="connsiteY102" fmla="*/ 111920 h 144511"/>
                <a:gd name="connsiteX103" fmla="*/ 19713 w 53575"/>
                <a:gd name="connsiteY103" fmla="*/ 115577 h 144511"/>
                <a:gd name="connsiteX104" fmla="*/ 19554 w 53575"/>
                <a:gd name="connsiteY104" fmla="*/ 117326 h 144511"/>
                <a:gd name="connsiteX105" fmla="*/ 19236 w 53575"/>
                <a:gd name="connsiteY105" fmla="*/ 118280 h 144511"/>
                <a:gd name="connsiteX106" fmla="*/ 17964 w 53575"/>
                <a:gd name="connsiteY106" fmla="*/ 118916 h 144511"/>
                <a:gd name="connsiteX107" fmla="*/ 17488 w 53575"/>
                <a:gd name="connsiteY107" fmla="*/ 120029 h 144511"/>
                <a:gd name="connsiteX108" fmla="*/ 17806 w 53575"/>
                <a:gd name="connsiteY108" fmla="*/ 121618 h 144511"/>
                <a:gd name="connsiteX109" fmla="*/ 17647 w 53575"/>
                <a:gd name="connsiteY109" fmla="*/ 122572 h 144511"/>
                <a:gd name="connsiteX110" fmla="*/ 18282 w 53575"/>
                <a:gd name="connsiteY110" fmla="*/ 124003 h 144511"/>
                <a:gd name="connsiteX111" fmla="*/ 19713 w 53575"/>
                <a:gd name="connsiteY111" fmla="*/ 125752 h 144511"/>
                <a:gd name="connsiteX112" fmla="*/ 21780 w 53575"/>
                <a:gd name="connsiteY112" fmla="*/ 130044 h 144511"/>
                <a:gd name="connsiteX113" fmla="*/ 22734 w 53575"/>
                <a:gd name="connsiteY113" fmla="*/ 130362 h 144511"/>
                <a:gd name="connsiteX114" fmla="*/ 23052 w 53575"/>
                <a:gd name="connsiteY114" fmla="*/ 131316 h 144511"/>
                <a:gd name="connsiteX115" fmla="*/ 22893 w 53575"/>
                <a:gd name="connsiteY115" fmla="*/ 132111 h 144511"/>
                <a:gd name="connsiteX116" fmla="*/ 23688 w 53575"/>
                <a:gd name="connsiteY116" fmla="*/ 134018 h 144511"/>
                <a:gd name="connsiteX117" fmla="*/ 26072 w 53575"/>
                <a:gd name="connsiteY117" fmla="*/ 135926 h 144511"/>
                <a:gd name="connsiteX118" fmla="*/ 28775 w 53575"/>
                <a:gd name="connsiteY118" fmla="*/ 137516 h 144511"/>
                <a:gd name="connsiteX119" fmla="*/ 30842 w 53575"/>
                <a:gd name="connsiteY119" fmla="*/ 137834 h 144511"/>
                <a:gd name="connsiteX120" fmla="*/ 31319 w 53575"/>
                <a:gd name="connsiteY120" fmla="*/ 139265 h 144511"/>
                <a:gd name="connsiteX121" fmla="*/ 32749 w 53575"/>
                <a:gd name="connsiteY121" fmla="*/ 141173 h 144511"/>
                <a:gd name="connsiteX122" fmla="*/ 33703 w 53575"/>
                <a:gd name="connsiteY122" fmla="*/ 141967 h 144511"/>
                <a:gd name="connsiteX123" fmla="*/ 35293 w 53575"/>
                <a:gd name="connsiteY123" fmla="*/ 142603 h 144511"/>
                <a:gd name="connsiteX124" fmla="*/ 36565 w 53575"/>
                <a:gd name="connsiteY124" fmla="*/ 142762 h 144511"/>
                <a:gd name="connsiteX125" fmla="*/ 36565 w 53575"/>
                <a:gd name="connsiteY125" fmla="*/ 144511 h 144511"/>
                <a:gd name="connsiteX126" fmla="*/ 40221 w 53575"/>
                <a:gd name="connsiteY126" fmla="*/ 142762 h 144511"/>
                <a:gd name="connsiteX127" fmla="*/ 49124 w 53575"/>
                <a:gd name="connsiteY127" fmla="*/ 140855 h 144511"/>
                <a:gd name="connsiteX128" fmla="*/ 48806 w 53575"/>
                <a:gd name="connsiteY128" fmla="*/ 139742 h 144511"/>
                <a:gd name="connsiteX129" fmla="*/ 53576 w 53575"/>
                <a:gd name="connsiteY129" fmla="*/ 138629 h 144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53575" h="144511">
                  <a:moveTo>
                    <a:pt x="53576" y="138629"/>
                  </a:moveTo>
                  <a:lnTo>
                    <a:pt x="52622" y="134813"/>
                  </a:lnTo>
                  <a:lnTo>
                    <a:pt x="49601" y="130362"/>
                  </a:lnTo>
                  <a:lnTo>
                    <a:pt x="48488" y="129567"/>
                  </a:lnTo>
                  <a:lnTo>
                    <a:pt x="47852" y="127341"/>
                  </a:lnTo>
                  <a:lnTo>
                    <a:pt x="48488" y="125911"/>
                  </a:lnTo>
                  <a:lnTo>
                    <a:pt x="48170" y="124957"/>
                  </a:lnTo>
                  <a:lnTo>
                    <a:pt x="48011" y="121936"/>
                  </a:lnTo>
                  <a:lnTo>
                    <a:pt x="46422" y="118598"/>
                  </a:lnTo>
                  <a:lnTo>
                    <a:pt x="49124" y="118439"/>
                  </a:lnTo>
                  <a:lnTo>
                    <a:pt x="49124" y="107787"/>
                  </a:lnTo>
                  <a:lnTo>
                    <a:pt x="49124" y="97613"/>
                  </a:lnTo>
                  <a:lnTo>
                    <a:pt x="49124" y="88869"/>
                  </a:lnTo>
                  <a:lnTo>
                    <a:pt x="49124" y="81874"/>
                  </a:lnTo>
                  <a:lnTo>
                    <a:pt x="48647" y="73607"/>
                  </a:lnTo>
                  <a:lnTo>
                    <a:pt x="48647" y="67566"/>
                  </a:lnTo>
                  <a:lnTo>
                    <a:pt x="48488" y="59458"/>
                  </a:lnTo>
                  <a:lnTo>
                    <a:pt x="47534" y="57073"/>
                  </a:lnTo>
                  <a:lnTo>
                    <a:pt x="43401" y="52781"/>
                  </a:lnTo>
                  <a:lnTo>
                    <a:pt x="42288" y="50555"/>
                  </a:lnTo>
                  <a:lnTo>
                    <a:pt x="42129" y="47693"/>
                  </a:lnTo>
                  <a:lnTo>
                    <a:pt x="41175" y="44673"/>
                  </a:lnTo>
                  <a:lnTo>
                    <a:pt x="41175" y="39427"/>
                  </a:lnTo>
                  <a:lnTo>
                    <a:pt x="41016" y="33226"/>
                  </a:lnTo>
                  <a:lnTo>
                    <a:pt x="40698" y="32273"/>
                  </a:lnTo>
                  <a:lnTo>
                    <a:pt x="36247" y="29411"/>
                  </a:lnTo>
                  <a:lnTo>
                    <a:pt x="30047" y="25277"/>
                  </a:lnTo>
                  <a:lnTo>
                    <a:pt x="25278" y="22098"/>
                  </a:lnTo>
                  <a:lnTo>
                    <a:pt x="24960" y="21780"/>
                  </a:lnTo>
                  <a:lnTo>
                    <a:pt x="24483" y="20985"/>
                  </a:lnTo>
                  <a:lnTo>
                    <a:pt x="25119" y="11764"/>
                  </a:lnTo>
                  <a:lnTo>
                    <a:pt x="26072" y="10493"/>
                  </a:lnTo>
                  <a:lnTo>
                    <a:pt x="27662" y="6677"/>
                  </a:lnTo>
                  <a:lnTo>
                    <a:pt x="28457" y="3498"/>
                  </a:lnTo>
                  <a:lnTo>
                    <a:pt x="20985" y="3815"/>
                  </a:lnTo>
                  <a:lnTo>
                    <a:pt x="18282" y="4610"/>
                  </a:lnTo>
                  <a:lnTo>
                    <a:pt x="16693" y="4610"/>
                  </a:lnTo>
                  <a:lnTo>
                    <a:pt x="16693" y="3974"/>
                  </a:lnTo>
                  <a:lnTo>
                    <a:pt x="16375" y="3656"/>
                  </a:lnTo>
                  <a:lnTo>
                    <a:pt x="7154" y="1272"/>
                  </a:lnTo>
                  <a:lnTo>
                    <a:pt x="636" y="0"/>
                  </a:lnTo>
                  <a:lnTo>
                    <a:pt x="2385" y="1749"/>
                  </a:lnTo>
                  <a:lnTo>
                    <a:pt x="2862" y="2703"/>
                  </a:lnTo>
                  <a:lnTo>
                    <a:pt x="2067" y="6518"/>
                  </a:lnTo>
                  <a:lnTo>
                    <a:pt x="795" y="9062"/>
                  </a:lnTo>
                  <a:lnTo>
                    <a:pt x="0" y="11605"/>
                  </a:lnTo>
                  <a:lnTo>
                    <a:pt x="0" y="12718"/>
                  </a:lnTo>
                  <a:lnTo>
                    <a:pt x="954" y="13990"/>
                  </a:lnTo>
                  <a:lnTo>
                    <a:pt x="3656" y="15898"/>
                  </a:lnTo>
                  <a:lnTo>
                    <a:pt x="5087" y="17170"/>
                  </a:lnTo>
                  <a:lnTo>
                    <a:pt x="6836" y="19077"/>
                  </a:lnTo>
                  <a:lnTo>
                    <a:pt x="8744" y="20985"/>
                  </a:lnTo>
                  <a:lnTo>
                    <a:pt x="12082" y="23370"/>
                  </a:lnTo>
                  <a:lnTo>
                    <a:pt x="13513" y="23847"/>
                  </a:lnTo>
                  <a:lnTo>
                    <a:pt x="13354" y="24483"/>
                  </a:lnTo>
                  <a:lnTo>
                    <a:pt x="12877" y="25436"/>
                  </a:lnTo>
                  <a:lnTo>
                    <a:pt x="12718" y="34339"/>
                  </a:lnTo>
                  <a:lnTo>
                    <a:pt x="12400" y="36724"/>
                  </a:lnTo>
                  <a:lnTo>
                    <a:pt x="12082" y="37837"/>
                  </a:lnTo>
                  <a:lnTo>
                    <a:pt x="11764" y="41175"/>
                  </a:lnTo>
                  <a:lnTo>
                    <a:pt x="11446" y="41652"/>
                  </a:lnTo>
                  <a:lnTo>
                    <a:pt x="10811" y="41652"/>
                  </a:lnTo>
                  <a:lnTo>
                    <a:pt x="10334" y="41811"/>
                  </a:lnTo>
                  <a:lnTo>
                    <a:pt x="10175" y="42447"/>
                  </a:lnTo>
                  <a:lnTo>
                    <a:pt x="10334" y="43083"/>
                  </a:lnTo>
                  <a:lnTo>
                    <a:pt x="12400" y="43560"/>
                  </a:lnTo>
                  <a:lnTo>
                    <a:pt x="11923" y="44037"/>
                  </a:lnTo>
                  <a:lnTo>
                    <a:pt x="10493" y="44514"/>
                  </a:lnTo>
                  <a:lnTo>
                    <a:pt x="9698" y="45627"/>
                  </a:lnTo>
                  <a:lnTo>
                    <a:pt x="10016" y="46740"/>
                  </a:lnTo>
                  <a:lnTo>
                    <a:pt x="9221" y="47693"/>
                  </a:lnTo>
                  <a:lnTo>
                    <a:pt x="9539" y="48170"/>
                  </a:lnTo>
                  <a:lnTo>
                    <a:pt x="10016" y="48647"/>
                  </a:lnTo>
                  <a:lnTo>
                    <a:pt x="10811" y="48488"/>
                  </a:lnTo>
                  <a:lnTo>
                    <a:pt x="13195" y="47057"/>
                  </a:lnTo>
                  <a:lnTo>
                    <a:pt x="14149" y="46898"/>
                  </a:lnTo>
                  <a:lnTo>
                    <a:pt x="15421" y="47217"/>
                  </a:lnTo>
                  <a:lnTo>
                    <a:pt x="17647" y="49442"/>
                  </a:lnTo>
                  <a:lnTo>
                    <a:pt x="17806" y="50714"/>
                  </a:lnTo>
                  <a:lnTo>
                    <a:pt x="16852" y="54529"/>
                  </a:lnTo>
                  <a:lnTo>
                    <a:pt x="15898" y="57709"/>
                  </a:lnTo>
                  <a:lnTo>
                    <a:pt x="15739" y="61684"/>
                  </a:lnTo>
                  <a:lnTo>
                    <a:pt x="16693" y="63909"/>
                  </a:lnTo>
                  <a:lnTo>
                    <a:pt x="16534" y="65181"/>
                  </a:lnTo>
                  <a:lnTo>
                    <a:pt x="15580" y="66294"/>
                  </a:lnTo>
                  <a:lnTo>
                    <a:pt x="13195" y="67884"/>
                  </a:lnTo>
                  <a:lnTo>
                    <a:pt x="13354" y="68996"/>
                  </a:lnTo>
                  <a:lnTo>
                    <a:pt x="14467" y="70904"/>
                  </a:lnTo>
                  <a:lnTo>
                    <a:pt x="16375" y="73130"/>
                  </a:lnTo>
                  <a:lnTo>
                    <a:pt x="20190" y="75833"/>
                  </a:lnTo>
                  <a:lnTo>
                    <a:pt x="22257" y="79489"/>
                  </a:lnTo>
                  <a:lnTo>
                    <a:pt x="22257" y="80920"/>
                  </a:lnTo>
                  <a:lnTo>
                    <a:pt x="21144" y="82351"/>
                  </a:lnTo>
                  <a:lnTo>
                    <a:pt x="19713" y="83622"/>
                  </a:lnTo>
                  <a:lnTo>
                    <a:pt x="19236" y="85530"/>
                  </a:lnTo>
                  <a:lnTo>
                    <a:pt x="19872" y="97454"/>
                  </a:lnTo>
                  <a:lnTo>
                    <a:pt x="16852" y="102700"/>
                  </a:lnTo>
                  <a:lnTo>
                    <a:pt x="16852" y="104131"/>
                  </a:lnTo>
                  <a:lnTo>
                    <a:pt x="17170" y="105879"/>
                  </a:lnTo>
                  <a:lnTo>
                    <a:pt x="17964" y="106992"/>
                  </a:lnTo>
                  <a:lnTo>
                    <a:pt x="19554" y="107151"/>
                  </a:lnTo>
                  <a:lnTo>
                    <a:pt x="20826" y="108264"/>
                  </a:lnTo>
                  <a:lnTo>
                    <a:pt x="20349" y="111920"/>
                  </a:lnTo>
                  <a:lnTo>
                    <a:pt x="19713" y="115577"/>
                  </a:lnTo>
                  <a:lnTo>
                    <a:pt x="19554" y="117326"/>
                  </a:lnTo>
                  <a:lnTo>
                    <a:pt x="19236" y="118280"/>
                  </a:lnTo>
                  <a:lnTo>
                    <a:pt x="17964" y="118916"/>
                  </a:lnTo>
                  <a:lnTo>
                    <a:pt x="17488" y="120029"/>
                  </a:lnTo>
                  <a:lnTo>
                    <a:pt x="17806" y="121618"/>
                  </a:lnTo>
                  <a:lnTo>
                    <a:pt x="17647" y="122572"/>
                  </a:lnTo>
                  <a:lnTo>
                    <a:pt x="18282" y="124003"/>
                  </a:lnTo>
                  <a:lnTo>
                    <a:pt x="19713" y="125752"/>
                  </a:lnTo>
                  <a:lnTo>
                    <a:pt x="21780" y="130044"/>
                  </a:lnTo>
                  <a:lnTo>
                    <a:pt x="22734" y="130362"/>
                  </a:lnTo>
                  <a:lnTo>
                    <a:pt x="23052" y="131316"/>
                  </a:lnTo>
                  <a:lnTo>
                    <a:pt x="22893" y="132111"/>
                  </a:lnTo>
                  <a:lnTo>
                    <a:pt x="23688" y="134018"/>
                  </a:lnTo>
                  <a:lnTo>
                    <a:pt x="26072" y="135926"/>
                  </a:lnTo>
                  <a:lnTo>
                    <a:pt x="28775" y="137516"/>
                  </a:lnTo>
                  <a:lnTo>
                    <a:pt x="30842" y="137834"/>
                  </a:lnTo>
                  <a:lnTo>
                    <a:pt x="31319" y="139265"/>
                  </a:lnTo>
                  <a:lnTo>
                    <a:pt x="32749" y="141173"/>
                  </a:lnTo>
                  <a:lnTo>
                    <a:pt x="33703" y="141967"/>
                  </a:lnTo>
                  <a:lnTo>
                    <a:pt x="35293" y="142603"/>
                  </a:lnTo>
                  <a:lnTo>
                    <a:pt x="36565" y="142762"/>
                  </a:lnTo>
                  <a:lnTo>
                    <a:pt x="36565" y="144511"/>
                  </a:lnTo>
                  <a:lnTo>
                    <a:pt x="40221" y="142762"/>
                  </a:lnTo>
                  <a:lnTo>
                    <a:pt x="49124" y="140855"/>
                  </a:lnTo>
                  <a:lnTo>
                    <a:pt x="48806" y="139742"/>
                  </a:lnTo>
                  <a:lnTo>
                    <a:pt x="53576" y="13862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3" name="Freeform: Shape 5132">
              <a:extLst>
                <a:ext uri="{FF2B5EF4-FFF2-40B4-BE49-F238E27FC236}">
                  <a16:creationId xmlns:a16="http://schemas.microsoft.com/office/drawing/2014/main" id="{1E85699C-D556-47B5-8049-9B91C5B7DB28}"/>
                </a:ext>
              </a:extLst>
            </p:cNvPr>
            <p:cNvSpPr/>
            <p:nvPr/>
          </p:nvSpPr>
          <p:spPr>
            <a:xfrm>
              <a:off x="2675427" y="5356925"/>
              <a:ext cx="542751" cy="124003"/>
            </a:xfrm>
            <a:custGeom>
              <a:avLst/>
              <a:gdLst>
                <a:gd name="connsiteX0" fmla="*/ 503643 w 542751"/>
                <a:gd name="connsiteY0" fmla="*/ 97136 h 124003"/>
                <a:gd name="connsiteX1" fmla="*/ 503643 w 542751"/>
                <a:gd name="connsiteY1" fmla="*/ 98726 h 124003"/>
                <a:gd name="connsiteX2" fmla="*/ 504120 w 542751"/>
                <a:gd name="connsiteY2" fmla="*/ 99997 h 124003"/>
                <a:gd name="connsiteX3" fmla="*/ 505868 w 542751"/>
                <a:gd name="connsiteY3" fmla="*/ 99680 h 124003"/>
                <a:gd name="connsiteX4" fmla="*/ 506981 w 542751"/>
                <a:gd name="connsiteY4" fmla="*/ 98726 h 124003"/>
                <a:gd name="connsiteX5" fmla="*/ 509048 w 542751"/>
                <a:gd name="connsiteY5" fmla="*/ 95705 h 124003"/>
                <a:gd name="connsiteX6" fmla="*/ 508253 w 542751"/>
                <a:gd name="connsiteY6" fmla="*/ 93479 h 124003"/>
                <a:gd name="connsiteX7" fmla="*/ 505391 w 542751"/>
                <a:gd name="connsiteY7" fmla="*/ 93002 h 124003"/>
                <a:gd name="connsiteX8" fmla="*/ 502530 w 542751"/>
                <a:gd name="connsiteY8" fmla="*/ 93002 h 124003"/>
                <a:gd name="connsiteX9" fmla="*/ 502053 w 542751"/>
                <a:gd name="connsiteY9" fmla="*/ 94433 h 124003"/>
                <a:gd name="connsiteX10" fmla="*/ 502689 w 542751"/>
                <a:gd name="connsiteY10" fmla="*/ 95864 h 124003"/>
                <a:gd name="connsiteX11" fmla="*/ 503643 w 542751"/>
                <a:gd name="connsiteY11" fmla="*/ 97136 h 124003"/>
                <a:gd name="connsiteX12" fmla="*/ 3657 w 542751"/>
                <a:gd name="connsiteY12" fmla="*/ 1113 h 124003"/>
                <a:gd name="connsiteX13" fmla="*/ 2385 w 542751"/>
                <a:gd name="connsiteY13" fmla="*/ 0 h 124003"/>
                <a:gd name="connsiteX14" fmla="*/ 0 w 542751"/>
                <a:gd name="connsiteY14" fmla="*/ 1749 h 124003"/>
                <a:gd name="connsiteX15" fmla="*/ 1113 w 542751"/>
                <a:gd name="connsiteY15" fmla="*/ 3657 h 124003"/>
                <a:gd name="connsiteX16" fmla="*/ 3021 w 542751"/>
                <a:gd name="connsiteY16" fmla="*/ 4451 h 124003"/>
                <a:gd name="connsiteX17" fmla="*/ 5087 w 542751"/>
                <a:gd name="connsiteY17" fmla="*/ 4134 h 124003"/>
                <a:gd name="connsiteX18" fmla="*/ 4611 w 542751"/>
                <a:gd name="connsiteY18" fmla="*/ 2544 h 124003"/>
                <a:gd name="connsiteX19" fmla="*/ 3657 w 542751"/>
                <a:gd name="connsiteY19" fmla="*/ 1272 h 124003"/>
                <a:gd name="connsiteX20" fmla="*/ 541797 w 542751"/>
                <a:gd name="connsiteY20" fmla="*/ 102541 h 124003"/>
                <a:gd name="connsiteX21" fmla="*/ 540526 w 542751"/>
                <a:gd name="connsiteY21" fmla="*/ 100633 h 124003"/>
                <a:gd name="connsiteX22" fmla="*/ 538300 w 542751"/>
                <a:gd name="connsiteY22" fmla="*/ 99838 h 124003"/>
                <a:gd name="connsiteX23" fmla="*/ 535756 w 542751"/>
                <a:gd name="connsiteY23" fmla="*/ 99838 h 124003"/>
                <a:gd name="connsiteX24" fmla="*/ 534802 w 542751"/>
                <a:gd name="connsiteY24" fmla="*/ 100474 h 124003"/>
                <a:gd name="connsiteX25" fmla="*/ 532577 w 542751"/>
                <a:gd name="connsiteY25" fmla="*/ 102700 h 124003"/>
                <a:gd name="connsiteX26" fmla="*/ 528284 w 542751"/>
                <a:gd name="connsiteY26" fmla="*/ 102700 h 124003"/>
                <a:gd name="connsiteX27" fmla="*/ 526058 w 542751"/>
                <a:gd name="connsiteY27" fmla="*/ 103654 h 124003"/>
                <a:gd name="connsiteX28" fmla="*/ 522402 w 542751"/>
                <a:gd name="connsiteY28" fmla="*/ 105879 h 124003"/>
                <a:gd name="connsiteX29" fmla="*/ 520017 w 542751"/>
                <a:gd name="connsiteY29" fmla="*/ 106833 h 124003"/>
                <a:gd name="connsiteX30" fmla="*/ 516997 w 542751"/>
                <a:gd name="connsiteY30" fmla="*/ 107469 h 124003"/>
                <a:gd name="connsiteX31" fmla="*/ 515407 w 542751"/>
                <a:gd name="connsiteY31" fmla="*/ 107469 h 124003"/>
                <a:gd name="connsiteX32" fmla="*/ 513499 w 542751"/>
                <a:gd name="connsiteY32" fmla="*/ 107152 h 124003"/>
                <a:gd name="connsiteX33" fmla="*/ 509525 w 542751"/>
                <a:gd name="connsiteY33" fmla="*/ 104449 h 124003"/>
                <a:gd name="connsiteX34" fmla="*/ 510479 w 542751"/>
                <a:gd name="connsiteY34" fmla="*/ 102382 h 124003"/>
                <a:gd name="connsiteX35" fmla="*/ 514453 w 542751"/>
                <a:gd name="connsiteY35" fmla="*/ 102382 h 124003"/>
                <a:gd name="connsiteX36" fmla="*/ 516520 w 542751"/>
                <a:gd name="connsiteY36" fmla="*/ 102064 h 124003"/>
                <a:gd name="connsiteX37" fmla="*/ 514930 w 542751"/>
                <a:gd name="connsiteY37" fmla="*/ 100315 h 124003"/>
                <a:gd name="connsiteX38" fmla="*/ 514930 w 542751"/>
                <a:gd name="connsiteY38" fmla="*/ 96500 h 124003"/>
                <a:gd name="connsiteX39" fmla="*/ 513499 w 542751"/>
                <a:gd name="connsiteY39" fmla="*/ 96500 h 124003"/>
                <a:gd name="connsiteX40" fmla="*/ 507140 w 542751"/>
                <a:gd name="connsiteY40" fmla="*/ 101428 h 124003"/>
                <a:gd name="connsiteX41" fmla="*/ 505709 w 542751"/>
                <a:gd name="connsiteY41" fmla="*/ 101746 h 124003"/>
                <a:gd name="connsiteX42" fmla="*/ 503484 w 542751"/>
                <a:gd name="connsiteY42" fmla="*/ 101746 h 124003"/>
                <a:gd name="connsiteX43" fmla="*/ 499668 w 542751"/>
                <a:gd name="connsiteY43" fmla="*/ 100474 h 124003"/>
                <a:gd name="connsiteX44" fmla="*/ 499032 w 542751"/>
                <a:gd name="connsiteY44" fmla="*/ 98090 h 124003"/>
                <a:gd name="connsiteX45" fmla="*/ 500940 w 542751"/>
                <a:gd name="connsiteY45" fmla="*/ 95069 h 124003"/>
                <a:gd name="connsiteX46" fmla="*/ 500940 w 542751"/>
                <a:gd name="connsiteY46" fmla="*/ 93638 h 124003"/>
                <a:gd name="connsiteX47" fmla="*/ 502053 w 542751"/>
                <a:gd name="connsiteY47" fmla="*/ 92208 h 124003"/>
                <a:gd name="connsiteX48" fmla="*/ 501735 w 542751"/>
                <a:gd name="connsiteY48" fmla="*/ 88710 h 124003"/>
                <a:gd name="connsiteX49" fmla="*/ 500304 w 542751"/>
                <a:gd name="connsiteY49" fmla="*/ 88233 h 124003"/>
                <a:gd name="connsiteX50" fmla="*/ 500940 w 542751"/>
                <a:gd name="connsiteY50" fmla="*/ 87120 h 124003"/>
                <a:gd name="connsiteX51" fmla="*/ 500622 w 542751"/>
                <a:gd name="connsiteY51" fmla="*/ 85530 h 124003"/>
                <a:gd name="connsiteX52" fmla="*/ 499986 w 542751"/>
                <a:gd name="connsiteY52" fmla="*/ 84736 h 124003"/>
                <a:gd name="connsiteX53" fmla="*/ 498396 w 542751"/>
                <a:gd name="connsiteY53" fmla="*/ 84736 h 124003"/>
                <a:gd name="connsiteX54" fmla="*/ 497125 w 542751"/>
                <a:gd name="connsiteY54" fmla="*/ 86166 h 124003"/>
                <a:gd name="connsiteX55" fmla="*/ 495376 w 542751"/>
                <a:gd name="connsiteY55" fmla="*/ 89187 h 124003"/>
                <a:gd name="connsiteX56" fmla="*/ 493468 w 542751"/>
                <a:gd name="connsiteY56" fmla="*/ 91889 h 124003"/>
                <a:gd name="connsiteX57" fmla="*/ 493468 w 542751"/>
                <a:gd name="connsiteY57" fmla="*/ 94751 h 124003"/>
                <a:gd name="connsiteX58" fmla="*/ 492514 w 542751"/>
                <a:gd name="connsiteY58" fmla="*/ 97295 h 124003"/>
                <a:gd name="connsiteX59" fmla="*/ 491719 w 542751"/>
                <a:gd name="connsiteY59" fmla="*/ 99997 h 124003"/>
                <a:gd name="connsiteX60" fmla="*/ 492355 w 542751"/>
                <a:gd name="connsiteY60" fmla="*/ 101428 h 124003"/>
                <a:gd name="connsiteX61" fmla="*/ 493150 w 542751"/>
                <a:gd name="connsiteY61" fmla="*/ 102541 h 124003"/>
                <a:gd name="connsiteX62" fmla="*/ 494263 w 542751"/>
                <a:gd name="connsiteY62" fmla="*/ 102541 h 124003"/>
                <a:gd name="connsiteX63" fmla="*/ 495058 w 542751"/>
                <a:gd name="connsiteY63" fmla="*/ 103654 h 124003"/>
                <a:gd name="connsiteX64" fmla="*/ 492991 w 542751"/>
                <a:gd name="connsiteY64" fmla="*/ 104608 h 124003"/>
                <a:gd name="connsiteX65" fmla="*/ 492514 w 542751"/>
                <a:gd name="connsiteY65" fmla="*/ 106039 h 124003"/>
                <a:gd name="connsiteX66" fmla="*/ 493786 w 542751"/>
                <a:gd name="connsiteY66" fmla="*/ 108105 h 124003"/>
                <a:gd name="connsiteX67" fmla="*/ 493150 w 542751"/>
                <a:gd name="connsiteY67" fmla="*/ 110649 h 124003"/>
                <a:gd name="connsiteX68" fmla="*/ 494422 w 542751"/>
                <a:gd name="connsiteY68" fmla="*/ 112080 h 124003"/>
                <a:gd name="connsiteX69" fmla="*/ 494740 w 542751"/>
                <a:gd name="connsiteY69" fmla="*/ 113988 h 124003"/>
                <a:gd name="connsiteX70" fmla="*/ 494104 w 542751"/>
                <a:gd name="connsiteY70" fmla="*/ 116054 h 124003"/>
                <a:gd name="connsiteX71" fmla="*/ 492991 w 542751"/>
                <a:gd name="connsiteY71" fmla="*/ 117962 h 124003"/>
                <a:gd name="connsiteX72" fmla="*/ 492514 w 542751"/>
                <a:gd name="connsiteY72" fmla="*/ 119870 h 124003"/>
                <a:gd name="connsiteX73" fmla="*/ 492196 w 542751"/>
                <a:gd name="connsiteY73" fmla="*/ 121777 h 124003"/>
                <a:gd name="connsiteX74" fmla="*/ 493150 w 542751"/>
                <a:gd name="connsiteY74" fmla="*/ 123526 h 124003"/>
                <a:gd name="connsiteX75" fmla="*/ 494740 w 542751"/>
                <a:gd name="connsiteY75" fmla="*/ 123844 h 124003"/>
                <a:gd name="connsiteX76" fmla="*/ 498237 w 542751"/>
                <a:gd name="connsiteY76" fmla="*/ 123844 h 124003"/>
                <a:gd name="connsiteX77" fmla="*/ 500940 w 542751"/>
                <a:gd name="connsiteY77" fmla="*/ 121777 h 124003"/>
                <a:gd name="connsiteX78" fmla="*/ 502848 w 542751"/>
                <a:gd name="connsiteY78" fmla="*/ 117167 h 124003"/>
                <a:gd name="connsiteX79" fmla="*/ 506345 w 542751"/>
                <a:gd name="connsiteY79" fmla="*/ 117644 h 124003"/>
                <a:gd name="connsiteX80" fmla="*/ 508571 w 542751"/>
                <a:gd name="connsiteY80" fmla="*/ 118439 h 124003"/>
                <a:gd name="connsiteX81" fmla="*/ 512227 w 542751"/>
                <a:gd name="connsiteY81" fmla="*/ 120506 h 124003"/>
                <a:gd name="connsiteX82" fmla="*/ 516043 w 542751"/>
                <a:gd name="connsiteY82" fmla="*/ 121777 h 124003"/>
                <a:gd name="connsiteX83" fmla="*/ 517951 w 542751"/>
                <a:gd name="connsiteY83" fmla="*/ 121459 h 124003"/>
                <a:gd name="connsiteX84" fmla="*/ 519858 w 542751"/>
                <a:gd name="connsiteY84" fmla="*/ 120029 h 124003"/>
                <a:gd name="connsiteX85" fmla="*/ 521448 w 542751"/>
                <a:gd name="connsiteY85" fmla="*/ 120506 h 124003"/>
                <a:gd name="connsiteX86" fmla="*/ 522084 w 542751"/>
                <a:gd name="connsiteY86" fmla="*/ 121618 h 124003"/>
                <a:gd name="connsiteX87" fmla="*/ 524787 w 542751"/>
                <a:gd name="connsiteY87" fmla="*/ 123208 h 124003"/>
                <a:gd name="connsiteX88" fmla="*/ 529238 w 542751"/>
                <a:gd name="connsiteY88" fmla="*/ 124003 h 124003"/>
                <a:gd name="connsiteX89" fmla="*/ 530669 w 542751"/>
                <a:gd name="connsiteY89" fmla="*/ 124003 h 124003"/>
                <a:gd name="connsiteX90" fmla="*/ 533054 w 542751"/>
                <a:gd name="connsiteY90" fmla="*/ 122413 h 124003"/>
                <a:gd name="connsiteX91" fmla="*/ 533372 w 542751"/>
                <a:gd name="connsiteY91" fmla="*/ 121141 h 124003"/>
                <a:gd name="connsiteX92" fmla="*/ 534643 w 542751"/>
                <a:gd name="connsiteY92" fmla="*/ 120029 h 124003"/>
                <a:gd name="connsiteX93" fmla="*/ 536074 w 542751"/>
                <a:gd name="connsiteY93" fmla="*/ 119393 h 124003"/>
                <a:gd name="connsiteX94" fmla="*/ 534325 w 542751"/>
                <a:gd name="connsiteY94" fmla="*/ 117485 h 124003"/>
                <a:gd name="connsiteX95" fmla="*/ 531941 w 542751"/>
                <a:gd name="connsiteY95" fmla="*/ 116690 h 124003"/>
                <a:gd name="connsiteX96" fmla="*/ 529238 w 542751"/>
                <a:gd name="connsiteY96" fmla="*/ 117008 h 124003"/>
                <a:gd name="connsiteX97" fmla="*/ 528920 w 542751"/>
                <a:gd name="connsiteY97" fmla="*/ 119710 h 124003"/>
                <a:gd name="connsiteX98" fmla="*/ 526694 w 542751"/>
                <a:gd name="connsiteY98" fmla="*/ 119393 h 124003"/>
                <a:gd name="connsiteX99" fmla="*/ 522879 w 542751"/>
                <a:gd name="connsiteY99" fmla="*/ 117962 h 124003"/>
                <a:gd name="connsiteX100" fmla="*/ 520653 w 542751"/>
                <a:gd name="connsiteY100" fmla="*/ 115895 h 124003"/>
                <a:gd name="connsiteX101" fmla="*/ 519699 w 542751"/>
                <a:gd name="connsiteY101" fmla="*/ 114305 h 124003"/>
                <a:gd name="connsiteX102" fmla="*/ 520017 w 542751"/>
                <a:gd name="connsiteY102" fmla="*/ 113669 h 124003"/>
                <a:gd name="connsiteX103" fmla="*/ 521766 w 542751"/>
                <a:gd name="connsiteY103" fmla="*/ 113988 h 124003"/>
                <a:gd name="connsiteX104" fmla="*/ 523038 w 542751"/>
                <a:gd name="connsiteY104" fmla="*/ 113351 h 124003"/>
                <a:gd name="connsiteX105" fmla="*/ 524151 w 542751"/>
                <a:gd name="connsiteY105" fmla="*/ 112238 h 124003"/>
                <a:gd name="connsiteX106" fmla="*/ 524469 w 542751"/>
                <a:gd name="connsiteY106" fmla="*/ 110649 h 124003"/>
                <a:gd name="connsiteX107" fmla="*/ 526694 w 542751"/>
                <a:gd name="connsiteY107" fmla="*/ 110649 h 124003"/>
                <a:gd name="connsiteX108" fmla="*/ 531623 w 542751"/>
                <a:gd name="connsiteY108" fmla="*/ 110490 h 124003"/>
                <a:gd name="connsiteX109" fmla="*/ 533690 w 542751"/>
                <a:gd name="connsiteY109" fmla="*/ 111603 h 124003"/>
                <a:gd name="connsiteX110" fmla="*/ 535438 w 542751"/>
                <a:gd name="connsiteY110" fmla="*/ 113511 h 124003"/>
                <a:gd name="connsiteX111" fmla="*/ 536551 w 542751"/>
                <a:gd name="connsiteY111" fmla="*/ 113828 h 124003"/>
                <a:gd name="connsiteX112" fmla="*/ 537982 w 542751"/>
                <a:gd name="connsiteY112" fmla="*/ 113828 h 124003"/>
                <a:gd name="connsiteX113" fmla="*/ 538777 w 542751"/>
                <a:gd name="connsiteY113" fmla="*/ 112875 h 124003"/>
                <a:gd name="connsiteX114" fmla="*/ 538141 w 542751"/>
                <a:gd name="connsiteY114" fmla="*/ 111126 h 124003"/>
                <a:gd name="connsiteX115" fmla="*/ 540844 w 542751"/>
                <a:gd name="connsiteY115" fmla="*/ 109695 h 124003"/>
                <a:gd name="connsiteX116" fmla="*/ 542274 w 542751"/>
                <a:gd name="connsiteY116" fmla="*/ 107310 h 124003"/>
                <a:gd name="connsiteX117" fmla="*/ 542751 w 542751"/>
                <a:gd name="connsiteY117" fmla="*/ 104926 h 124003"/>
                <a:gd name="connsiteX118" fmla="*/ 542115 w 542751"/>
                <a:gd name="connsiteY118" fmla="*/ 102541 h 124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542751" h="124003">
                  <a:moveTo>
                    <a:pt x="503643" y="97136"/>
                  </a:moveTo>
                  <a:lnTo>
                    <a:pt x="503643" y="98726"/>
                  </a:lnTo>
                  <a:cubicBezTo>
                    <a:pt x="503643" y="98726"/>
                    <a:pt x="504120" y="99997"/>
                    <a:pt x="504120" y="99997"/>
                  </a:cubicBezTo>
                  <a:lnTo>
                    <a:pt x="505868" y="99680"/>
                  </a:lnTo>
                  <a:lnTo>
                    <a:pt x="506981" y="98726"/>
                  </a:lnTo>
                  <a:lnTo>
                    <a:pt x="509048" y="95705"/>
                  </a:lnTo>
                  <a:lnTo>
                    <a:pt x="508253" y="93479"/>
                  </a:lnTo>
                  <a:lnTo>
                    <a:pt x="505391" y="93002"/>
                  </a:lnTo>
                  <a:lnTo>
                    <a:pt x="502530" y="93002"/>
                  </a:lnTo>
                  <a:cubicBezTo>
                    <a:pt x="502530" y="93002"/>
                    <a:pt x="502053" y="94433"/>
                    <a:pt x="502053" y="94433"/>
                  </a:cubicBezTo>
                  <a:lnTo>
                    <a:pt x="502689" y="95864"/>
                  </a:lnTo>
                  <a:lnTo>
                    <a:pt x="503643" y="97136"/>
                  </a:lnTo>
                  <a:close/>
                  <a:moveTo>
                    <a:pt x="3657" y="1113"/>
                  </a:moveTo>
                  <a:lnTo>
                    <a:pt x="2385" y="0"/>
                  </a:lnTo>
                  <a:lnTo>
                    <a:pt x="0" y="1749"/>
                  </a:lnTo>
                  <a:lnTo>
                    <a:pt x="1113" y="3657"/>
                  </a:lnTo>
                  <a:lnTo>
                    <a:pt x="3021" y="4451"/>
                  </a:lnTo>
                  <a:lnTo>
                    <a:pt x="5087" y="4134"/>
                  </a:lnTo>
                  <a:lnTo>
                    <a:pt x="4611" y="2544"/>
                  </a:lnTo>
                  <a:lnTo>
                    <a:pt x="3657" y="1272"/>
                  </a:lnTo>
                  <a:close/>
                  <a:moveTo>
                    <a:pt x="541797" y="102541"/>
                  </a:moveTo>
                  <a:lnTo>
                    <a:pt x="540526" y="100633"/>
                  </a:lnTo>
                  <a:lnTo>
                    <a:pt x="538300" y="99838"/>
                  </a:lnTo>
                  <a:lnTo>
                    <a:pt x="535756" y="99838"/>
                  </a:lnTo>
                  <a:cubicBezTo>
                    <a:pt x="535756" y="99838"/>
                    <a:pt x="534802" y="100474"/>
                    <a:pt x="534802" y="100474"/>
                  </a:cubicBezTo>
                  <a:lnTo>
                    <a:pt x="532577" y="102700"/>
                  </a:lnTo>
                  <a:lnTo>
                    <a:pt x="528284" y="102700"/>
                  </a:lnTo>
                  <a:cubicBezTo>
                    <a:pt x="528284" y="102700"/>
                    <a:pt x="526058" y="103654"/>
                    <a:pt x="526058" y="103654"/>
                  </a:cubicBezTo>
                  <a:lnTo>
                    <a:pt x="522402" y="105879"/>
                  </a:lnTo>
                  <a:lnTo>
                    <a:pt x="520017" y="106833"/>
                  </a:lnTo>
                  <a:lnTo>
                    <a:pt x="516997" y="107469"/>
                  </a:lnTo>
                  <a:lnTo>
                    <a:pt x="515407" y="107469"/>
                  </a:lnTo>
                  <a:cubicBezTo>
                    <a:pt x="515407" y="107469"/>
                    <a:pt x="513499" y="107152"/>
                    <a:pt x="513499" y="107152"/>
                  </a:cubicBezTo>
                  <a:lnTo>
                    <a:pt x="509525" y="104449"/>
                  </a:lnTo>
                  <a:lnTo>
                    <a:pt x="510479" y="102382"/>
                  </a:lnTo>
                  <a:lnTo>
                    <a:pt x="514453" y="102382"/>
                  </a:lnTo>
                  <a:cubicBezTo>
                    <a:pt x="514453" y="102382"/>
                    <a:pt x="516520" y="102064"/>
                    <a:pt x="516520" y="102064"/>
                  </a:cubicBezTo>
                  <a:lnTo>
                    <a:pt x="514930" y="100315"/>
                  </a:lnTo>
                  <a:lnTo>
                    <a:pt x="514930" y="96500"/>
                  </a:lnTo>
                  <a:cubicBezTo>
                    <a:pt x="514930" y="96500"/>
                    <a:pt x="513499" y="96500"/>
                    <a:pt x="513499" y="96500"/>
                  </a:cubicBezTo>
                  <a:lnTo>
                    <a:pt x="507140" y="101428"/>
                  </a:lnTo>
                  <a:lnTo>
                    <a:pt x="505709" y="101746"/>
                  </a:lnTo>
                  <a:lnTo>
                    <a:pt x="503484" y="101746"/>
                  </a:lnTo>
                  <a:cubicBezTo>
                    <a:pt x="503484" y="101746"/>
                    <a:pt x="499668" y="100474"/>
                    <a:pt x="499668" y="100474"/>
                  </a:cubicBezTo>
                  <a:lnTo>
                    <a:pt x="499032" y="98090"/>
                  </a:lnTo>
                  <a:lnTo>
                    <a:pt x="500940" y="95069"/>
                  </a:lnTo>
                  <a:lnTo>
                    <a:pt x="500940" y="93638"/>
                  </a:lnTo>
                  <a:cubicBezTo>
                    <a:pt x="500940" y="93638"/>
                    <a:pt x="502053" y="92208"/>
                    <a:pt x="502053" y="92208"/>
                  </a:cubicBezTo>
                  <a:lnTo>
                    <a:pt x="501735" y="88710"/>
                  </a:lnTo>
                  <a:lnTo>
                    <a:pt x="500304" y="88233"/>
                  </a:lnTo>
                  <a:lnTo>
                    <a:pt x="500940" y="87120"/>
                  </a:lnTo>
                  <a:lnTo>
                    <a:pt x="500622" y="85530"/>
                  </a:lnTo>
                  <a:lnTo>
                    <a:pt x="499986" y="84736"/>
                  </a:lnTo>
                  <a:lnTo>
                    <a:pt x="498396" y="84736"/>
                  </a:lnTo>
                  <a:cubicBezTo>
                    <a:pt x="498396" y="84736"/>
                    <a:pt x="497125" y="86166"/>
                    <a:pt x="497125" y="86166"/>
                  </a:cubicBezTo>
                  <a:lnTo>
                    <a:pt x="495376" y="89187"/>
                  </a:lnTo>
                  <a:lnTo>
                    <a:pt x="493468" y="91889"/>
                  </a:lnTo>
                  <a:lnTo>
                    <a:pt x="493468" y="94751"/>
                  </a:lnTo>
                  <a:cubicBezTo>
                    <a:pt x="493468" y="94751"/>
                    <a:pt x="492514" y="97295"/>
                    <a:pt x="492514" y="97295"/>
                  </a:cubicBezTo>
                  <a:lnTo>
                    <a:pt x="491719" y="99997"/>
                  </a:lnTo>
                  <a:lnTo>
                    <a:pt x="492355" y="101428"/>
                  </a:lnTo>
                  <a:lnTo>
                    <a:pt x="493150" y="102541"/>
                  </a:lnTo>
                  <a:lnTo>
                    <a:pt x="494263" y="102541"/>
                  </a:lnTo>
                  <a:cubicBezTo>
                    <a:pt x="494263" y="102541"/>
                    <a:pt x="495058" y="103654"/>
                    <a:pt x="495058" y="103654"/>
                  </a:cubicBezTo>
                  <a:lnTo>
                    <a:pt x="492991" y="104608"/>
                  </a:lnTo>
                  <a:lnTo>
                    <a:pt x="492514" y="106039"/>
                  </a:lnTo>
                  <a:lnTo>
                    <a:pt x="493786" y="108105"/>
                  </a:lnTo>
                  <a:lnTo>
                    <a:pt x="493150" y="110649"/>
                  </a:lnTo>
                  <a:lnTo>
                    <a:pt x="494422" y="112080"/>
                  </a:lnTo>
                  <a:lnTo>
                    <a:pt x="494740" y="113988"/>
                  </a:lnTo>
                  <a:lnTo>
                    <a:pt x="494104" y="116054"/>
                  </a:lnTo>
                  <a:lnTo>
                    <a:pt x="492991" y="117962"/>
                  </a:lnTo>
                  <a:lnTo>
                    <a:pt x="492514" y="119870"/>
                  </a:lnTo>
                  <a:lnTo>
                    <a:pt x="492196" y="121777"/>
                  </a:lnTo>
                  <a:lnTo>
                    <a:pt x="493150" y="123526"/>
                  </a:lnTo>
                  <a:lnTo>
                    <a:pt x="494740" y="123844"/>
                  </a:lnTo>
                  <a:lnTo>
                    <a:pt x="498237" y="123844"/>
                  </a:lnTo>
                  <a:cubicBezTo>
                    <a:pt x="498237" y="123844"/>
                    <a:pt x="500940" y="121777"/>
                    <a:pt x="500940" y="121777"/>
                  </a:cubicBezTo>
                  <a:lnTo>
                    <a:pt x="502848" y="117167"/>
                  </a:lnTo>
                  <a:lnTo>
                    <a:pt x="506345" y="117644"/>
                  </a:lnTo>
                  <a:lnTo>
                    <a:pt x="508571" y="118439"/>
                  </a:lnTo>
                  <a:lnTo>
                    <a:pt x="512227" y="120506"/>
                  </a:lnTo>
                  <a:lnTo>
                    <a:pt x="516043" y="121777"/>
                  </a:lnTo>
                  <a:lnTo>
                    <a:pt x="517951" y="121459"/>
                  </a:lnTo>
                  <a:lnTo>
                    <a:pt x="519858" y="120029"/>
                  </a:lnTo>
                  <a:lnTo>
                    <a:pt x="521448" y="120506"/>
                  </a:lnTo>
                  <a:lnTo>
                    <a:pt x="522084" y="121618"/>
                  </a:lnTo>
                  <a:lnTo>
                    <a:pt x="524787" y="123208"/>
                  </a:lnTo>
                  <a:lnTo>
                    <a:pt x="529238" y="124003"/>
                  </a:lnTo>
                  <a:lnTo>
                    <a:pt x="530669" y="124003"/>
                  </a:lnTo>
                  <a:cubicBezTo>
                    <a:pt x="530669" y="124003"/>
                    <a:pt x="533054" y="122413"/>
                    <a:pt x="533054" y="122413"/>
                  </a:cubicBezTo>
                  <a:lnTo>
                    <a:pt x="533372" y="121141"/>
                  </a:lnTo>
                  <a:lnTo>
                    <a:pt x="534643" y="120029"/>
                  </a:lnTo>
                  <a:lnTo>
                    <a:pt x="536074" y="119393"/>
                  </a:lnTo>
                  <a:lnTo>
                    <a:pt x="534325" y="117485"/>
                  </a:lnTo>
                  <a:lnTo>
                    <a:pt x="531941" y="116690"/>
                  </a:lnTo>
                  <a:lnTo>
                    <a:pt x="529238" y="117008"/>
                  </a:lnTo>
                  <a:lnTo>
                    <a:pt x="528920" y="119710"/>
                  </a:lnTo>
                  <a:lnTo>
                    <a:pt x="526694" y="119393"/>
                  </a:lnTo>
                  <a:lnTo>
                    <a:pt x="522879" y="117962"/>
                  </a:lnTo>
                  <a:lnTo>
                    <a:pt x="520653" y="115895"/>
                  </a:lnTo>
                  <a:lnTo>
                    <a:pt x="519699" y="114305"/>
                  </a:lnTo>
                  <a:lnTo>
                    <a:pt x="520017" y="113669"/>
                  </a:lnTo>
                  <a:lnTo>
                    <a:pt x="521766" y="113988"/>
                  </a:lnTo>
                  <a:lnTo>
                    <a:pt x="523038" y="113351"/>
                  </a:lnTo>
                  <a:lnTo>
                    <a:pt x="524151" y="112238"/>
                  </a:lnTo>
                  <a:lnTo>
                    <a:pt x="524469" y="110649"/>
                  </a:lnTo>
                  <a:lnTo>
                    <a:pt x="526694" y="110649"/>
                  </a:lnTo>
                  <a:cubicBezTo>
                    <a:pt x="526694" y="110649"/>
                    <a:pt x="531623" y="110490"/>
                    <a:pt x="531623" y="110490"/>
                  </a:cubicBezTo>
                  <a:lnTo>
                    <a:pt x="533690" y="111603"/>
                  </a:lnTo>
                  <a:lnTo>
                    <a:pt x="535438" y="113511"/>
                  </a:lnTo>
                  <a:lnTo>
                    <a:pt x="536551" y="113828"/>
                  </a:lnTo>
                  <a:lnTo>
                    <a:pt x="537982" y="113828"/>
                  </a:lnTo>
                  <a:cubicBezTo>
                    <a:pt x="537982" y="113828"/>
                    <a:pt x="538777" y="112875"/>
                    <a:pt x="538777" y="112875"/>
                  </a:cubicBezTo>
                  <a:lnTo>
                    <a:pt x="538141" y="111126"/>
                  </a:lnTo>
                  <a:lnTo>
                    <a:pt x="540844" y="109695"/>
                  </a:lnTo>
                  <a:lnTo>
                    <a:pt x="542274" y="107310"/>
                  </a:lnTo>
                  <a:lnTo>
                    <a:pt x="542751" y="104926"/>
                  </a:lnTo>
                  <a:lnTo>
                    <a:pt x="542115" y="10254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4" name="Freeform: Shape 5133">
              <a:extLst>
                <a:ext uri="{FF2B5EF4-FFF2-40B4-BE49-F238E27FC236}">
                  <a16:creationId xmlns:a16="http://schemas.microsoft.com/office/drawing/2014/main" id="{445AAC41-32F1-5D20-F3D3-896B31751BA7}"/>
                </a:ext>
              </a:extLst>
            </p:cNvPr>
            <p:cNvSpPr/>
            <p:nvPr/>
          </p:nvSpPr>
          <p:spPr>
            <a:xfrm>
              <a:off x="1578478" y="3249035"/>
              <a:ext cx="302535" cy="467554"/>
            </a:xfrm>
            <a:custGeom>
              <a:avLst/>
              <a:gdLst>
                <a:gd name="connsiteX0" fmla="*/ 302535 w 302535"/>
                <a:gd name="connsiteY0" fmla="*/ 223046 h 467554"/>
                <a:gd name="connsiteX1" fmla="*/ 302535 w 302535"/>
                <a:gd name="connsiteY1" fmla="*/ 209851 h 467554"/>
                <a:gd name="connsiteX2" fmla="*/ 302535 w 302535"/>
                <a:gd name="connsiteY2" fmla="*/ 196815 h 467554"/>
                <a:gd name="connsiteX3" fmla="*/ 302535 w 302535"/>
                <a:gd name="connsiteY3" fmla="*/ 183779 h 467554"/>
                <a:gd name="connsiteX4" fmla="*/ 302376 w 302535"/>
                <a:gd name="connsiteY4" fmla="*/ 170584 h 467554"/>
                <a:gd name="connsiteX5" fmla="*/ 302376 w 302535"/>
                <a:gd name="connsiteY5" fmla="*/ 157547 h 467554"/>
                <a:gd name="connsiteX6" fmla="*/ 302376 w 302535"/>
                <a:gd name="connsiteY6" fmla="*/ 144352 h 467554"/>
                <a:gd name="connsiteX7" fmla="*/ 302376 w 302535"/>
                <a:gd name="connsiteY7" fmla="*/ 131157 h 467554"/>
                <a:gd name="connsiteX8" fmla="*/ 302376 w 302535"/>
                <a:gd name="connsiteY8" fmla="*/ 117962 h 467554"/>
                <a:gd name="connsiteX9" fmla="*/ 288704 w 302535"/>
                <a:gd name="connsiteY9" fmla="*/ 110967 h 467554"/>
                <a:gd name="connsiteX10" fmla="*/ 274873 w 302535"/>
                <a:gd name="connsiteY10" fmla="*/ 103972 h 467554"/>
                <a:gd name="connsiteX11" fmla="*/ 261201 w 302535"/>
                <a:gd name="connsiteY11" fmla="*/ 96818 h 467554"/>
                <a:gd name="connsiteX12" fmla="*/ 247370 w 302535"/>
                <a:gd name="connsiteY12" fmla="*/ 89823 h 467554"/>
                <a:gd name="connsiteX13" fmla="*/ 233698 w 302535"/>
                <a:gd name="connsiteY13" fmla="*/ 82828 h 467554"/>
                <a:gd name="connsiteX14" fmla="*/ 219867 w 302535"/>
                <a:gd name="connsiteY14" fmla="*/ 75674 h 467554"/>
                <a:gd name="connsiteX15" fmla="*/ 206195 w 302535"/>
                <a:gd name="connsiteY15" fmla="*/ 68679 h 467554"/>
                <a:gd name="connsiteX16" fmla="*/ 192364 w 302535"/>
                <a:gd name="connsiteY16" fmla="*/ 61684 h 467554"/>
                <a:gd name="connsiteX17" fmla="*/ 178691 w 302535"/>
                <a:gd name="connsiteY17" fmla="*/ 54530 h 467554"/>
                <a:gd name="connsiteX18" fmla="*/ 164860 w 302535"/>
                <a:gd name="connsiteY18" fmla="*/ 47535 h 467554"/>
                <a:gd name="connsiteX19" fmla="*/ 151188 w 302535"/>
                <a:gd name="connsiteY19" fmla="*/ 40381 h 467554"/>
                <a:gd name="connsiteX20" fmla="*/ 137357 w 302535"/>
                <a:gd name="connsiteY20" fmla="*/ 33227 h 467554"/>
                <a:gd name="connsiteX21" fmla="*/ 123685 w 302535"/>
                <a:gd name="connsiteY21" fmla="*/ 26232 h 467554"/>
                <a:gd name="connsiteX22" fmla="*/ 109854 w 302535"/>
                <a:gd name="connsiteY22" fmla="*/ 19078 h 467554"/>
                <a:gd name="connsiteX23" fmla="*/ 96182 w 302535"/>
                <a:gd name="connsiteY23" fmla="*/ 11923 h 467554"/>
                <a:gd name="connsiteX24" fmla="*/ 82351 w 302535"/>
                <a:gd name="connsiteY24" fmla="*/ 4769 h 467554"/>
                <a:gd name="connsiteX25" fmla="*/ 72812 w 302535"/>
                <a:gd name="connsiteY25" fmla="*/ 0 h 467554"/>
                <a:gd name="connsiteX26" fmla="*/ 62637 w 302535"/>
                <a:gd name="connsiteY26" fmla="*/ 4769 h 467554"/>
                <a:gd name="connsiteX27" fmla="*/ 54529 w 302535"/>
                <a:gd name="connsiteY27" fmla="*/ 8426 h 467554"/>
                <a:gd name="connsiteX28" fmla="*/ 44037 w 302535"/>
                <a:gd name="connsiteY28" fmla="*/ 13513 h 467554"/>
                <a:gd name="connsiteX29" fmla="*/ 47217 w 302535"/>
                <a:gd name="connsiteY29" fmla="*/ 30842 h 467554"/>
                <a:gd name="connsiteX30" fmla="*/ 49601 w 302535"/>
                <a:gd name="connsiteY30" fmla="*/ 45627 h 467554"/>
                <a:gd name="connsiteX31" fmla="*/ 49760 w 302535"/>
                <a:gd name="connsiteY31" fmla="*/ 55165 h 467554"/>
                <a:gd name="connsiteX32" fmla="*/ 49760 w 302535"/>
                <a:gd name="connsiteY32" fmla="*/ 57550 h 467554"/>
                <a:gd name="connsiteX33" fmla="*/ 50873 w 302535"/>
                <a:gd name="connsiteY33" fmla="*/ 59299 h 467554"/>
                <a:gd name="connsiteX34" fmla="*/ 53099 w 302535"/>
                <a:gd name="connsiteY34" fmla="*/ 60889 h 467554"/>
                <a:gd name="connsiteX35" fmla="*/ 62001 w 302535"/>
                <a:gd name="connsiteY35" fmla="*/ 74561 h 467554"/>
                <a:gd name="connsiteX36" fmla="*/ 60094 w 302535"/>
                <a:gd name="connsiteY36" fmla="*/ 76946 h 467554"/>
                <a:gd name="connsiteX37" fmla="*/ 61525 w 302535"/>
                <a:gd name="connsiteY37" fmla="*/ 81238 h 467554"/>
                <a:gd name="connsiteX38" fmla="*/ 63750 w 302535"/>
                <a:gd name="connsiteY38" fmla="*/ 82987 h 467554"/>
                <a:gd name="connsiteX39" fmla="*/ 71222 w 302535"/>
                <a:gd name="connsiteY39" fmla="*/ 91095 h 467554"/>
                <a:gd name="connsiteX40" fmla="*/ 72335 w 302535"/>
                <a:gd name="connsiteY40" fmla="*/ 92684 h 467554"/>
                <a:gd name="connsiteX41" fmla="*/ 71858 w 302535"/>
                <a:gd name="connsiteY41" fmla="*/ 93956 h 467554"/>
                <a:gd name="connsiteX42" fmla="*/ 66612 w 302535"/>
                <a:gd name="connsiteY42" fmla="*/ 103495 h 467554"/>
                <a:gd name="connsiteX43" fmla="*/ 65658 w 302535"/>
                <a:gd name="connsiteY43" fmla="*/ 105879 h 467554"/>
                <a:gd name="connsiteX44" fmla="*/ 64704 w 302535"/>
                <a:gd name="connsiteY44" fmla="*/ 117962 h 467554"/>
                <a:gd name="connsiteX45" fmla="*/ 63909 w 302535"/>
                <a:gd name="connsiteY45" fmla="*/ 126547 h 467554"/>
                <a:gd name="connsiteX46" fmla="*/ 62955 w 302535"/>
                <a:gd name="connsiteY46" fmla="*/ 138311 h 467554"/>
                <a:gd name="connsiteX47" fmla="*/ 61684 w 302535"/>
                <a:gd name="connsiteY47" fmla="*/ 152301 h 467554"/>
                <a:gd name="connsiteX48" fmla="*/ 60730 w 302535"/>
                <a:gd name="connsiteY48" fmla="*/ 164066 h 467554"/>
                <a:gd name="connsiteX49" fmla="*/ 59458 w 302535"/>
                <a:gd name="connsiteY49" fmla="*/ 179645 h 467554"/>
                <a:gd name="connsiteX50" fmla="*/ 58186 w 302535"/>
                <a:gd name="connsiteY50" fmla="*/ 194271 h 467554"/>
                <a:gd name="connsiteX51" fmla="*/ 50714 w 302535"/>
                <a:gd name="connsiteY51" fmla="*/ 202379 h 467554"/>
                <a:gd name="connsiteX52" fmla="*/ 37360 w 302535"/>
                <a:gd name="connsiteY52" fmla="*/ 216528 h 467554"/>
                <a:gd name="connsiteX53" fmla="*/ 26390 w 302535"/>
                <a:gd name="connsiteY53" fmla="*/ 228134 h 467554"/>
                <a:gd name="connsiteX54" fmla="*/ 20985 w 302535"/>
                <a:gd name="connsiteY54" fmla="*/ 235924 h 467554"/>
                <a:gd name="connsiteX55" fmla="*/ 10334 w 302535"/>
                <a:gd name="connsiteY55" fmla="*/ 251027 h 467554"/>
                <a:gd name="connsiteX56" fmla="*/ 5564 w 302535"/>
                <a:gd name="connsiteY56" fmla="*/ 260883 h 467554"/>
                <a:gd name="connsiteX57" fmla="*/ 1908 w 302535"/>
                <a:gd name="connsiteY57" fmla="*/ 265971 h 467554"/>
                <a:gd name="connsiteX58" fmla="*/ 0 w 302535"/>
                <a:gd name="connsiteY58" fmla="*/ 268196 h 467554"/>
                <a:gd name="connsiteX59" fmla="*/ 1749 w 302535"/>
                <a:gd name="connsiteY59" fmla="*/ 275350 h 467554"/>
                <a:gd name="connsiteX60" fmla="*/ 4610 w 302535"/>
                <a:gd name="connsiteY60" fmla="*/ 287750 h 467554"/>
                <a:gd name="connsiteX61" fmla="*/ 9062 w 302535"/>
                <a:gd name="connsiteY61" fmla="*/ 294109 h 467554"/>
                <a:gd name="connsiteX62" fmla="*/ 13990 w 302535"/>
                <a:gd name="connsiteY62" fmla="*/ 300787 h 467554"/>
                <a:gd name="connsiteX63" fmla="*/ 17806 w 302535"/>
                <a:gd name="connsiteY63" fmla="*/ 306033 h 467554"/>
                <a:gd name="connsiteX64" fmla="*/ 22893 w 302535"/>
                <a:gd name="connsiteY64" fmla="*/ 306033 h 467554"/>
                <a:gd name="connsiteX65" fmla="*/ 29093 w 302535"/>
                <a:gd name="connsiteY65" fmla="*/ 307623 h 467554"/>
                <a:gd name="connsiteX66" fmla="*/ 30683 w 302535"/>
                <a:gd name="connsiteY66" fmla="*/ 308895 h 467554"/>
                <a:gd name="connsiteX67" fmla="*/ 31478 w 302535"/>
                <a:gd name="connsiteY67" fmla="*/ 313505 h 467554"/>
                <a:gd name="connsiteX68" fmla="*/ 33862 w 302535"/>
                <a:gd name="connsiteY68" fmla="*/ 316049 h 467554"/>
                <a:gd name="connsiteX69" fmla="*/ 37678 w 302535"/>
                <a:gd name="connsiteY69" fmla="*/ 318274 h 467554"/>
                <a:gd name="connsiteX70" fmla="*/ 40222 w 302535"/>
                <a:gd name="connsiteY70" fmla="*/ 322726 h 467554"/>
                <a:gd name="connsiteX71" fmla="*/ 41175 w 302535"/>
                <a:gd name="connsiteY71" fmla="*/ 329403 h 467554"/>
                <a:gd name="connsiteX72" fmla="*/ 43401 w 302535"/>
                <a:gd name="connsiteY72" fmla="*/ 333536 h 467554"/>
                <a:gd name="connsiteX73" fmla="*/ 43878 w 302535"/>
                <a:gd name="connsiteY73" fmla="*/ 334172 h 467554"/>
                <a:gd name="connsiteX74" fmla="*/ 46263 w 302535"/>
                <a:gd name="connsiteY74" fmla="*/ 339895 h 467554"/>
                <a:gd name="connsiteX75" fmla="*/ 46899 w 302535"/>
                <a:gd name="connsiteY75" fmla="*/ 341644 h 467554"/>
                <a:gd name="connsiteX76" fmla="*/ 47058 w 302535"/>
                <a:gd name="connsiteY76" fmla="*/ 345142 h 467554"/>
                <a:gd name="connsiteX77" fmla="*/ 46899 w 302535"/>
                <a:gd name="connsiteY77" fmla="*/ 347526 h 467554"/>
                <a:gd name="connsiteX78" fmla="*/ 48170 w 302535"/>
                <a:gd name="connsiteY78" fmla="*/ 350547 h 467554"/>
                <a:gd name="connsiteX79" fmla="*/ 46263 w 302535"/>
                <a:gd name="connsiteY79" fmla="*/ 355475 h 467554"/>
                <a:gd name="connsiteX80" fmla="*/ 45627 w 302535"/>
                <a:gd name="connsiteY80" fmla="*/ 358496 h 467554"/>
                <a:gd name="connsiteX81" fmla="*/ 45468 w 302535"/>
                <a:gd name="connsiteY81" fmla="*/ 362788 h 467554"/>
                <a:gd name="connsiteX82" fmla="*/ 46581 w 302535"/>
                <a:gd name="connsiteY82" fmla="*/ 370419 h 467554"/>
                <a:gd name="connsiteX83" fmla="*/ 48329 w 302535"/>
                <a:gd name="connsiteY83" fmla="*/ 376301 h 467554"/>
                <a:gd name="connsiteX84" fmla="*/ 50396 w 302535"/>
                <a:gd name="connsiteY84" fmla="*/ 381071 h 467554"/>
                <a:gd name="connsiteX85" fmla="*/ 52463 w 302535"/>
                <a:gd name="connsiteY85" fmla="*/ 384727 h 467554"/>
                <a:gd name="connsiteX86" fmla="*/ 56119 w 302535"/>
                <a:gd name="connsiteY86" fmla="*/ 388702 h 467554"/>
                <a:gd name="connsiteX87" fmla="*/ 59935 w 302535"/>
                <a:gd name="connsiteY87" fmla="*/ 392358 h 467554"/>
                <a:gd name="connsiteX88" fmla="*/ 63432 w 302535"/>
                <a:gd name="connsiteY88" fmla="*/ 394743 h 467554"/>
                <a:gd name="connsiteX89" fmla="*/ 60094 w 302535"/>
                <a:gd name="connsiteY89" fmla="*/ 396173 h 467554"/>
                <a:gd name="connsiteX90" fmla="*/ 53735 w 302535"/>
                <a:gd name="connsiteY90" fmla="*/ 396333 h 467554"/>
                <a:gd name="connsiteX91" fmla="*/ 50078 w 302535"/>
                <a:gd name="connsiteY91" fmla="*/ 395538 h 467554"/>
                <a:gd name="connsiteX92" fmla="*/ 48488 w 302535"/>
                <a:gd name="connsiteY92" fmla="*/ 395538 h 467554"/>
                <a:gd name="connsiteX93" fmla="*/ 46740 w 302535"/>
                <a:gd name="connsiteY93" fmla="*/ 396015 h 467554"/>
                <a:gd name="connsiteX94" fmla="*/ 39904 w 302535"/>
                <a:gd name="connsiteY94" fmla="*/ 396651 h 467554"/>
                <a:gd name="connsiteX95" fmla="*/ 33067 w 302535"/>
                <a:gd name="connsiteY95" fmla="*/ 396333 h 467554"/>
                <a:gd name="connsiteX96" fmla="*/ 26708 w 302535"/>
                <a:gd name="connsiteY96" fmla="*/ 395379 h 467554"/>
                <a:gd name="connsiteX97" fmla="*/ 22893 w 302535"/>
                <a:gd name="connsiteY97" fmla="*/ 395538 h 467554"/>
                <a:gd name="connsiteX98" fmla="*/ 19872 w 302535"/>
                <a:gd name="connsiteY98" fmla="*/ 397763 h 467554"/>
                <a:gd name="connsiteX99" fmla="*/ 17488 w 302535"/>
                <a:gd name="connsiteY99" fmla="*/ 401102 h 467554"/>
                <a:gd name="connsiteX100" fmla="*/ 15262 w 302535"/>
                <a:gd name="connsiteY100" fmla="*/ 403805 h 467554"/>
                <a:gd name="connsiteX101" fmla="*/ 16057 w 302535"/>
                <a:gd name="connsiteY101" fmla="*/ 406825 h 467554"/>
                <a:gd name="connsiteX102" fmla="*/ 17806 w 302535"/>
                <a:gd name="connsiteY102" fmla="*/ 408415 h 467554"/>
                <a:gd name="connsiteX103" fmla="*/ 20985 w 302535"/>
                <a:gd name="connsiteY103" fmla="*/ 412071 h 467554"/>
                <a:gd name="connsiteX104" fmla="*/ 24006 w 302535"/>
                <a:gd name="connsiteY104" fmla="*/ 415569 h 467554"/>
                <a:gd name="connsiteX105" fmla="*/ 25437 w 302535"/>
                <a:gd name="connsiteY105" fmla="*/ 417954 h 467554"/>
                <a:gd name="connsiteX106" fmla="*/ 31319 w 302535"/>
                <a:gd name="connsiteY106" fmla="*/ 423041 h 467554"/>
                <a:gd name="connsiteX107" fmla="*/ 36883 w 302535"/>
                <a:gd name="connsiteY107" fmla="*/ 427651 h 467554"/>
                <a:gd name="connsiteX108" fmla="*/ 37996 w 302535"/>
                <a:gd name="connsiteY108" fmla="*/ 428287 h 467554"/>
                <a:gd name="connsiteX109" fmla="*/ 39586 w 302535"/>
                <a:gd name="connsiteY109" fmla="*/ 429241 h 467554"/>
                <a:gd name="connsiteX110" fmla="*/ 40539 w 302535"/>
                <a:gd name="connsiteY110" fmla="*/ 429559 h 467554"/>
                <a:gd name="connsiteX111" fmla="*/ 43719 w 302535"/>
                <a:gd name="connsiteY111" fmla="*/ 432103 h 467554"/>
                <a:gd name="connsiteX112" fmla="*/ 48011 w 302535"/>
                <a:gd name="connsiteY112" fmla="*/ 436395 h 467554"/>
                <a:gd name="connsiteX113" fmla="*/ 51827 w 302535"/>
                <a:gd name="connsiteY113" fmla="*/ 443231 h 467554"/>
                <a:gd name="connsiteX114" fmla="*/ 54689 w 302535"/>
                <a:gd name="connsiteY114" fmla="*/ 450067 h 467554"/>
                <a:gd name="connsiteX115" fmla="*/ 57391 w 302535"/>
                <a:gd name="connsiteY115" fmla="*/ 456744 h 467554"/>
                <a:gd name="connsiteX116" fmla="*/ 58504 w 302535"/>
                <a:gd name="connsiteY116" fmla="*/ 457857 h 467554"/>
                <a:gd name="connsiteX117" fmla="*/ 60412 w 302535"/>
                <a:gd name="connsiteY117" fmla="*/ 458493 h 467554"/>
                <a:gd name="connsiteX118" fmla="*/ 60571 w 302535"/>
                <a:gd name="connsiteY118" fmla="*/ 459924 h 467554"/>
                <a:gd name="connsiteX119" fmla="*/ 60412 w 302535"/>
                <a:gd name="connsiteY119" fmla="*/ 462149 h 467554"/>
                <a:gd name="connsiteX120" fmla="*/ 59935 w 302535"/>
                <a:gd name="connsiteY120" fmla="*/ 463739 h 467554"/>
                <a:gd name="connsiteX121" fmla="*/ 58345 w 302535"/>
                <a:gd name="connsiteY121" fmla="*/ 466124 h 467554"/>
                <a:gd name="connsiteX122" fmla="*/ 61525 w 302535"/>
                <a:gd name="connsiteY122" fmla="*/ 466442 h 467554"/>
                <a:gd name="connsiteX123" fmla="*/ 64704 w 302535"/>
                <a:gd name="connsiteY123" fmla="*/ 467078 h 467554"/>
                <a:gd name="connsiteX124" fmla="*/ 68838 w 302535"/>
                <a:gd name="connsiteY124" fmla="*/ 467555 h 467554"/>
                <a:gd name="connsiteX125" fmla="*/ 72176 w 302535"/>
                <a:gd name="connsiteY125" fmla="*/ 466601 h 467554"/>
                <a:gd name="connsiteX126" fmla="*/ 74243 w 302535"/>
                <a:gd name="connsiteY126" fmla="*/ 464693 h 467554"/>
                <a:gd name="connsiteX127" fmla="*/ 78853 w 302535"/>
                <a:gd name="connsiteY127" fmla="*/ 463262 h 467554"/>
                <a:gd name="connsiteX128" fmla="*/ 84258 w 302535"/>
                <a:gd name="connsiteY128" fmla="*/ 461513 h 467554"/>
                <a:gd name="connsiteX129" fmla="*/ 84894 w 302535"/>
                <a:gd name="connsiteY129" fmla="*/ 458970 h 467554"/>
                <a:gd name="connsiteX130" fmla="*/ 86484 w 302535"/>
                <a:gd name="connsiteY130" fmla="*/ 457698 h 467554"/>
                <a:gd name="connsiteX131" fmla="*/ 88392 w 302535"/>
                <a:gd name="connsiteY131" fmla="*/ 456426 h 467554"/>
                <a:gd name="connsiteX132" fmla="*/ 89028 w 302535"/>
                <a:gd name="connsiteY132" fmla="*/ 456267 h 467554"/>
                <a:gd name="connsiteX133" fmla="*/ 89187 w 302535"/>
                <a:gd name="connsiteY133" fmla="*/ 457221 h 467554"/>
                <a:gd name="connsiteX134" fmla="*/ 90300 w 302535"/>
                <a:gd name="connsiteY134" fmla="*/ 459765 h 467554"/>
                <a:gd name="connsiteX135" fmla="*/ 92525 w 302535"/>
                <a:gd name="connsiteY135" fmla="*/ 462467 h 467554"/>
                <a:gd name="connsiteX136" fmla="*/ 95864 w 302535"/>
                <a:gd name="connsiteY136" fmla="*/ 465329 h 467554"/>
                <a:gd name="connsiteX137" fmla="*/ 96818 w 302535"/>
                <a:gd name="connsiteY137" fmla="*/ 465170 h 467554"/>
                <a:gd name="connsiteX138" fmla="*/ 98884 w 302535"/>
                <a:gd name="connsiteY138" fmla="*/ 462944 h 467554"/>
                <a:gd name="connsiteX139" fmla="*/ 104131 w 302535"/>
                <a:gd name="connsiteY139" fmla="*/ 461673 h 467554"/>
                <a:gd name="connsiteX140" fmla="*/ 105403 w 302535"/>
                <a:gd name="connsiteY140" fmla="*/ 461036 h 467554"/>
                <a:gd name="connsiteX141" fmla="*/ 109059 w 302535"/>
                <a:gd name="connsiteY141" fmla="*/ 457857 h 467554"/>
                <a:gd name="connsiteX142" fmla="*/ 113510 w 302535"/>
                <a:gd name="connsiteY142" fmla="*/ 455790 h 467554"/>
                <a:gd name="connsiteX143" fmla="*/ 114623 w 302535"/>
                <a:gd name="connsiteY143" fmla="*/ 455631 h 467554"/>
                <a:gd name="connsiteX144" fmla="*/ 116213 w 302535"/>
                <a:gd name="connsiteY144" fmla="*/ 454995 h 467554"/>
                <a:gd name="connsiteX145" fmla="*/ 120664 w 302535"/>
                <a:gd name="connsiteY145" fmla="*/ 452929 h 467554"/>
                <a:gd name="connsiteX146" fmla="*/ 123844 w 302535"/>
                <a:gd name="connsiteY146" fmla="*/ 453247 h 467554"/>
                <a:gd name="connsiteX147" fmla="*/ 129090 w 302535"/>
                <a:gd name="connsiteY147" fmla="*/ 452929 h 467554"/>
                <a:gd name="connsiteX148" fmla="*/ 137516 w 302535"/>
                <a:gd name="connsiteY148" fmla="*/ 451816 h 467554"/>
                <a:gd name="connsiteX149" fmla="*/ 143716 w 302535"/>
                <a:gd name="connsiteY149" fmla="*/ 451498 h 467554"/>
                <a:gd name="connsiteX150" fmla="*/ 146896 w 302535"/>
                <a:gd name="connsiteY150" fmla="*/ 451180 h 467554"/>
                <a:gd name="connsiteX151" fmla="*/ 147691 w 302535"/>
                <a:gd name="connsiteY151" fmla="*/ 450703 h 467554"/>
                <a:gd name="connsiteX152" fmla="*/ 148963 w 302535"/>
                <a:gd name="connsiteY152" fmla="*/ 447682 h 467554"/>
                <a:gd name="connsiteX153" fmla="*/ 149916 w 302535"/>
                <a:gd name="connsiteY153" fmla="*/ 446729 h 467554"/>
                <a:gd name="connsiteX154" fmla="*/ 152142 w 302535"/>
                <a:gd name="connsiteY154" fmla="*/ 445457 h 467554"/>
                <a:gd name="connsiteX155" fmla="*/ 156752 w 302535"/>
                <a:gd name="connsiteY155" fmla="*/ 440846 h 467554"/>
                <a:gd name="connsiteX156" fmla="*/ 159773 w 302535"/>
                <a:gd name="connsiteY156" fmla="*/ 436872 h 467554"/>
                <a:gd name="connsiteX157" fmla="*/ 160568 w 302535"/>
                <a:gd name="connsiteY157" fmla="*/ 435600 h 467554"/>
                <a:gd name="connsiteX158" fmla="*/ 160727 w 302535"/>
                <a:gd name="connsiteY158" fmla="*/ 435441 h 467554"/>
                <a:gd name="connsiteX159" fmla="*/ 161204 w 302535"/>
                <a:gd name="connsiteY159" fmla="*/ 435282 h 467554"/>
                <a:gd name="connsiteX160" fmla="*/ 162635 w 302535"/>
                <a:gd name="connsiteY160" fmla="*/ 433692 h 467554"/>
                <a:gd name="connsiteX161" fmla="*/ 161204 w 302535"/>
                <a:gd name="connsiteY161" fmla="*/ 431943 h 467554"/>
                <a:gd name="connsiteX162" fmla="*/ 156117 w 302535"/>
                <a:gd name="connsiteY162" fmla="*/ 428446 h 467554"/>
                <a:gd name="connsiteX163" fmla="*/ 156275 w 302535"/>
                <a:gd name="connsiteY163" fmla="*/ 427969 h 467554"/>
                <a:gd name="connsiteX164" fmla="*/ 155958 w 302535"/>
                <a:gd name="connsiteY164" fmla="*/ 427333 h 467554"/>
                <a:gd name="connsiteX165" fmla="*/ 156275 w 302535"/>
                <a:gd name="connsiteY165" fmla="*/ 426856 h 467554"/>
                <a:gd name="connsiteX166" fmla="*/ 158183 w 302535"/>
                <a:gd name="connsiteY166" fmla="*/ 425426 h 467554"/>
                <a:gd name="connsiteX167" fmla="*/ 160886 w 302535"/>
                <a:gd name="connsiteY167" fmla="*/ 423836 h 467554"/>
                <a:gd name="connsiteX168" fmla="*/ 163588 w 302535"/>
                <a:gd name="connsiteY168" fmla="*/ 423359 h 467554"/>
                <a:gd name="connsiteX169" fmla="*/ 170901 w 302535"/>
                <a:gd name="connsiteY169" fmla="*/ 423359 h 467554"/>
                <a:gd name="connsiteX170" fmla="*/ 177102 w 302535"/>
                <a:gd name="connsiteY170" fmla="*/ 423041 h 467554"/>
                <a:gd name="connsiteX171" fmla="*/ 178691 w 302535"/>
                <a:gd name="connsiteY171" fmla="*/ 423200 h 467554"/>
                <a:gd name="connsiteX172" fmla="*/ 183461 w 302535"/>
                <a:gd name="connsiteY172" fmla="*/ 422246 h 467554"/>
                <a:gd name="connsiteX173" fmla="*/ 186799 w 302535"/>
                <a:gd name="connsiteY173" fmla="*/ 421610 h 467554"/>
                <a:gd name="connsiteX174" fmla="*/ 190297 w 302535"/>
                <a:gd name="connsiteY174" fmla="*/ 419861 h 467554"/>
                <a:gd name="connsiteX175" fmla="*/ 197928 w 302535"/>
                <a:gd name="connsiteY175" fmla="*/ 420020 h 467554"/>
                <a:gd name="connsiteX176" fmla="*/ 204446 w 302535"/>
                <a:gd name="connsiteY176" fmla="*/ 415887 h 467554"/>
                <a:gd name="connsiteX177" fmla="*/ 206195 w 302535"/>
                <a:gd name="connsiteY177" fmla="*/ 415092 h 467554"/>
                <a:gd name="connsiteX178" fmla="*/ 207149 w 302535"/>
                <a:gd name="connsiteY178" fmla="*/ 414456 h 467554"/>
                <a:gd name="connsiteX179" fmla="*/ 207307 w 302535"/>
                <a:gd name="connsiteY179" fmla="*/ 413820 h 467554"/>
                <a:gd name="connsiteX180" fmla="*/ 210328 w 302535"/>
                <a:gd name="connsiteY180" fmla="*/ 412071 h 467554"/>
                <a:gd name="connsiteX181" fmla="*/ 213667 w 302535"/>
                <a:gd name="connsiteY181" fmla="*/ 408574 h 467554"/>
                <a:gd name="connsiteX182" fmla="*/ 216369 w 302535"/>
                <a:gd name="connsiteY182" fmla="*/ 405394 h 467554"/>
                <a:gd name="connsiteX183" fmla="*/ 217164 w 302535"/>
                <a:gd name="connsiteY183" fmla="*/ 403168 h 467554"/>
                <a:gd name="connsiteX184" fmla="*/ 224477 w 302535"/>
                <a:gd name="connsiteY184" fmla="*/ 395696 h 467554"/>
                <a:gd name="connsiteX185" fmla="*/ 227021 w 302535"/>
                <a:gd name="connsiteY185" fmla="*/ 395856 h 467554"/>
                <a:gd name="connsiteX186" fmla="*/ 228293 w 302535"/>
                <a:gd name="connsiteY186" fmla="*/ 394902 h 467554"/>
                <a:gd name="connsiteX187" fmla="*/ 231154 w 302535"/>
                <a:gd name="connsiteY187" fmla="*/ 389973 h 467554"/>
                <a:gd name="connsiteX188" fmla="*/ 231949 w 302535"/>
                <a:gd name="connsiteY188" fmla="*/ 389019 h 467554"/>
                <a:gd name="connsiteX189" fmla="*/ 233380 w 302535"/>
                <a:gd name="connsiteY189" fmla="*/ 388702 h 467554"/>
                <a:gd name="connsiteX190" fmla="*/ 234970 w 302535"/>
                <a:gd name="connsiteY190" fmla="*/ 388066 h 467554"/>
                <a:gd name="connsiteX191" fmla="*/ 236400 w 302535"/>
                <a:gd name="connsiteY191" fmla="*/ 386635 h 467554"/>
                <a:gd name="connsiteX192" fmla="*/ 237672 w 302535"/>
                <a:gd name="connsiteY192" fmla="*/ 384409 h 467554"/>
                <a:gd name="connsiteX193" fmla="*/ 237672 w 302535"/>
                <a:gd name="connsiteY193" fmla="*/ 381707 h 467554"/>
                <a:gd name="connsiteX194" fmla="*/ 237195 w 302535"/>
                <a:gd name="connsiteY194" fmla="*/ 379481 h 467554"/>
                <a:gd name="connsiteX195" fmla="*/ 237195 w 302535"/>
                <a:gd name="connsiteY195" fmla="*/ 378368 h 467554"/>
                <a:gd name="connsiteX196" fmla="*/ 237831 w 302535"/>
                <a:gd name="connsiteY196" fmla="*/ 377414 h 467554"/>
                <a:gd name="connsiteX197" fmla="*/ 238944 w 302535"/>
                <a:gd name="connsiteY197" fmla="*/ 376460 h 467554"/>
                <a:gd name="connsiteX198" fmla="*/ 244508 w 302535"/>
                <a:gd name="connsiteY198" fmla="*/ 373758 h 467554"/>
                <a:gd name="connsiteX199" fmla="*/ 245939 w 302535"/>
                <a:gd name="connsiteY199" fmla="*/ 372486 h 467554"/>
                <a:gd name="connsiteX200" fmla="*/ 246734 w 302535"/>
                <a:gd name="connsiteY200" fmla="*/ 371214 h 467554"/>
                <a:gd name="connsiteX201" fmla="*/ 248324 w 302535"/>
                <a:gd name="connsiteY201" fmla="*/ 371055 h 467554"/>
                <a:gd name="connsiteX202" fmla="*/ 250073 w 302535"/>
                <a:gd name="connsiteY202" fmla="*/ 371214 h 467554"/>
                <a:gd name="connsiteX203" fmla="*/ 251185 w 302535"/>
                <a:gd name="connsiteY203" fmla="*/ 370419 h 467554"/>
                <a:gd name="connsiteX204" fmla="*/ 252298 w 302535"/>
                <a:gd name="connsiteY204" fmla="*/ 369147 h 467554"/>
                <a:gd name="connsiteX205" fmla="*/ 256114 w 302535"/>
                <a:gd name="connsiteY205" fmla="*/ 367558 h 467554"/>
                <a:gd name="connsiteX206" fmla="*/ 259770 w 302535"/>
                <a:gd name="connsiteY206" fmla="*/ 366286 h 467554"/>
                <a:gd name="connsiteX207" fmla="*/ 263427 w 302535"/>
                <a:gd name="connsiteY207" fmla="*/ 366763 h 467554"/>
                <a:gd name="connsiteX208" fmla="*/ 266447 w 302535"/>
                <a:gd name="connsiteY208" fmla="*/ 367398 h 467554"/>
                <a:gd name="connsiteX209" fmla="*/ 268991 w 302535"/>
                <a:gd name="connsiteY209" fmla="*/ 368193 h 467554"/>
                <a:gd name="connsiteX210" fmla="*/ 270263 w 302535"/>
                <a:gd name="connsiteY210" fmla="*/ 368511 h 467554"/>
                <a:gd name="connsiteX211" fmla="*/ 271217 w 302535"/>
                <a:gd name="connsiteY211" fmla="*/ 365332 h 467554"/>
                <a:gd name="connsiteX212" fmla="*/ 272489 w 302535"/>
                <a:gd name="connsiteY212" fmla="*/ 360562 h 467554"/>
                <a:gd name="connsiteX213" fmla="*/ 272647 w 302535"/>
                <a:gd name="connsiteY213" fmla="*/ 358496 h 467554"/>
                <a:gd name="connsiteX214" fmla="*/ 272012 w 302535"/>
                <a:gd name="connsiteY214" fmla="*/ 356111 h 467554"/>
                <a:gd name="connsiteX215" fmla="*/ 269945 w 302535"/>
                <a:gd name="connsiteY215" fmla="*/ 354521 h 467554"/>
                <a:gd name="connsiteX216" fmla="*/ 268037 w 302535"/>
                <a:gd name="connsiteY216" fmla="*/ 354362 h 467554"/>
                <a:gd name="connsiteX217" fmla="*/ 267242 w 302535"/>
                <a:gd name="connsiteY217" fmla="*/ 353408 h 467554"/>
                <a:gd name="connsiteX218" fmla="*/ 265652 w 302535"/>
                <a:gd name="connsiteY218" fmla="*/ 352137 h 467554"/>
                <a:gd name="connsiteX219" fmla="*/ 263904 w 302535"/>
                <a:gd name="connsiteY219" fmla="*/ 351183 h 467554"/>
                <a:gd name="connsiteX220" fmla="*/ 262473 w 302535"/>
                <a:gd name="connsiteY220" fmla="*/ 349434 h 467554"/>
                <a:gd name="connsiteX221" fmla="*/ 261519 w 302535"/>
                <a:gd name="connsiteY221" fmla="*/ 346731 h 467554"/>
                <a:gd name="connsiteX222" fmla="*/ 262314 w 302535"/>
                <a:gd name="connsiteY222" fmla="*/ 337511 h 467554"/>
                <a:gd name="connsiteX223" fmla="*/ 261837 w 302535"/>
                <a:gd name="connsiteY223" fmla="*/ 336239 h 467554"/>
                <a:gd name="connsiteX224" fmla="*/ 259611 w 302535"/>
                <a:gd name="connsiteY224" fmla="*/ 335921 h 467554"/>
                <a:gd name="connsiteX225" fmla="*/ 259134 w 302535"/>
                <a:gd name="connsiteY225" fmla="*/ 335285 h 467554"/>
                <a:gd name="connsiteX226" fmla="*/ 259134 w 302535"/>
                <a:gd name="connsiteY226" fmla="*/ 333536 h 467554"/>
                <a:gd name="connsiteX227" fmla="*/ 258021 w 302535"/>
                <a:gd name="connsiteY227" fmla="*/ 328131 h 467554"/>
                <a:gd name="connsiteX228" fmla="*/ 256750 w 302535"/>
                <a:gd name="connsiteY228" fmla="*/ 323839 h 467554"/>
                <a:gd name="connsiteX229" fmla="*/ 257386 w 302535"/>
                <a:gd name="connsiteY229" fmla="*/ 321454 h 467554"/>
                <a:gd name="connsiteX230" fmla="*/ 255637 w 302535"/>
                <a:gd name="connsiteY230" fmla="*/ 318115 h 467554"/>
                <a:gd name="connsiteX231" fmla="*/ 252298 w 302535"/>
                <a:gd name="connsiteY231" fmla="*/ 316684 h 467554"/>
                <a:gd name="connsiteX232" fmla="*/ 249119 w 302535"/>
                <a:gd name="connsiteY232" fmla="*/ 317162 h 467554"/>
                <a:gd name="connsiteX233" fmla="*/ 245621 w 302535"/>
                <a:gd name="connsiteY233" fmla="*/ 317797 h 467554"/>
                <a:gd name="connsiteX234" fmla="*/ 243555 w 302535"/>
                <a:gd name="connsiteY234" fmla="*/ 317638 h 467554"/>
                <a:gd name="connsiteX235" fmla="*/ 242124 w 302535"/>
                <a:gd name="connsiteY235" fmla="*/ 317002 h 467554"/>
                <a:gd name="connsiteX236" fmla="*/ 241011 w 302535"/>
                <a:gd name="connsiteY236" fmla="*/ 315731 h 467554"/>
                <a:gd name="connsiteX237" fmla="*/ 240534 w 302535"/>
                <a:gd name="connsiteY237" fmla="*/ 314300 h 467554"/>
                <a:gd name="connsiteX238" fmla="*/ 241011 w 302535"/>
                <a:gd name="connsiteY238" fmla="*/ 312233 h 467554"/>
                <a:gd name="connsiteX239" fmla="*/ 242919 w 302535"/>
                <a:gd name="connsiteY239" fmla="*/ 308259 h 467554"/>
                <a:gd name="connsiteX240" fmla="*/ 245303 w 302535"/>
                <a:gd name="connsiteY240" fmla="*/ 304920 h 467554"/>
                <a:gd name="connsiteX241" fmla="*/ 250073 w 302535"/>
                <a:gd name="connsiteY241" fmla="*/ 302058 h 467554"/>
                <a:gd name="connsiteX242" fmla="*/ 251344 w 302535"/>
                <a:gd name="connsiteY242" fmla="*/ 300469 h 467554"/>
                <a:gd name="connsiteX243" fmla="*/ 252139 w 302535"/>
                <a:gd name="connsiteY243" fmla="*/ 298720 h 467554"/>
                <a:gd name="connsiteX244" fmla="*/ 252298 w 302535"/>
                <a:gd name="connsiteY244" fmla="*/ 296653 h 467554"/>
                <a:gd name="connsiteX245" fmla="*/ 251980 w 302535"/>
                <a:gd name="connsiteY245" fmla="*/ 294586 h 467554"/>
                <a:gd name="connsiteX246" fmla="*/ 251344 w 302535"/>
                <a:gd name="connsiteY246" fmla="*/ 292679 h 467554"/>
                <a:gd name="connsiteX247" fmla="*/ 249914 w 302535"/>
                <a:gd name="connsiteY247" fmla="*/ 290135 h 467554"/>
                <a:gd name="connsiteX248" fmla="*/ 248642 w 302535"/>
                <a:gd name="connsiteY248" fmla="*/ 287114 h 467554"/>
                <a:gd name="connsiteX249" fmla="*/ 248642 w 302535"/>
                <a:gd name="connsiteY249" fmla="*/ 285048 h 467554"/>
                <a:gd name="connsiteX250" fmla="*/ 249278 w 302535"/>
                <a:gd name="connsiteY250" fmla="*/ 283617 h 467554"/>
                <a:gd name="connsiteX251" fmla="*/ 250549 w 302535"/>
                <a:gd name="connsiteY251" fmla="*/ 281868 h 467554"/>
                <a:gd name="connsiteX252" fmla="*/ 253093 w 302535"/>
                <a:gd name="connsiteY252" fmla="*/ 279802 h 467554"/>
                <a:gd name="connsiteX253" fmla="*/ 253729 w 302535"/>
                <a:gd name="connsiteY253" fmla="*/ 279484 h 467554"/>
                <a:gd name="connsiteX254" fmla="*/ 255319 w 302535"/>
                <a:gd name="connsiteY254" fmla="*/ 278371 h 467554"/>
                <a:gd name="connsiteX255" fmla="*/ 256750 w 302535"/>
                <a:gd name="connsiteY255" fmla="*/ 277576 h 467554"/>
                <a:gd name="connsiteX256" fmla="*/ 260247 w 302535"/>
                <a:gd name="connsiteY256" fmla="*/ 275509 h 467554"/>
                <a:gd name="connsiteX257" fmla="*/ 261042 w 302535"/>
                <a:gd name="connsiteY257" fmla="*/ 274555 h 467554"/>
                <a:gd name="connsiteX258" fmla="*/ 260724 w 302535"/>
                <a:gd name="connsiteY258" fmla="*/ 273283 h 467554"/>
                <a:gd name="connsiteX259" fmla="*/ 259929 w 302535"/>
                <a:gd name="connsiteY259" fmla="*/ 272330 h 467554"/>
                <a:gd name="connsiteX260" fmla="*/ 258498 w 302535"/>
                <a:gd name="connsiteY260" fmla="*/ 270899 h 467554"/>
                <a:gd name="connsiteX261" fmla="*/ 258181 w 302535"/>
                <a:gd name="connsiteY261" fmla="*/ 269309 h 467554"/>
                <a:gd name="connsiteX262" fmla="*/ 257704 w 302535"/>
                <a:gd name="connsiteY262" fmla="*/ 266447 h 467554"/>
                <a:gd name="connsiteX263" fmla="*/ 257068 w 302535"/>
                <a:gd name="connsiteY263" fmla="*/ 264540 h 467554"/>
                <a:gd name="connsiteX264" fmla="*/ 256591 w 302535"/>
                <a:gd name="connsiteY264" fmla="*/ 263268 h 467554"/>
                <a:gd name="connsiteX265" fmla="*/ 257545 w 302535"/>
                <a:gd name="connsiteY265" fmla="*/ 262155 h 467554"/>
                <a:gd name="connsiteX266" fmla="*/ 258975 w 302535"/>
                <a:gd name="connsiteY266" fmla="*/ 260724 h 467554"/>
                <a:gd name="connsiteX267" fmla="*/ 260883 w 302535"/>
                <a:gd name="connsiteY267" fmla="*/ 259929 h 467554"/>
                <a:gd name="connsiteX268" fmla="*/ 263745 w 302535"/>
                <a:gd name="connsiteY268" fmla="*/ 259134 h 467554"/>
                <a:gd name="connsiteX269" fmla="*/ 264858 w 302535"/>
                <a:gd name="connsiteY269" fmla="*/ 258181 h 467554"/>
                <a:gd name="connsiteX270" fmla="*/ 265175 w 302535"/>
                <a:gd name="connsiteY270" fmla="*/ 256273 h 467554"/>
                <a:gd name="connsiteX271" fmla="*/ 265017 w 302535"/>
                <a:gd name="connsiteY271" fmla="*/ 254365 h 467554"/>
                <a:gd name="connsiteX272" fmla="*/ 266129 w 302535"/>
                <a:gd name="connsiteY272" fmla="*/ 253093 h 467554"/>
                <a:gd name="connsiteX273" fmla="*/ 267401 w 302535"/>
                <a:gd name="connsiteY273" fmla="*/ 250073 h 467554"/>
                <a:gd name="connsiteX274" fmla="*/ 268514 w 302535"/>
                <a:gd name="connsiteY274" fmla="*/ 248801 h 467554"/>
                <a:gd name="connsiteX275" fmla="*/ 270422 w 302535"/>
                <a:gd name="connsiteY275" fmla="*/ 247211 h 467554"/>
                <a:gd name="connsiteX276" fmla="*/ 272330 w 302535"/>
                <a:gd name="connsiteY276" fmla="*/ 245303 h 467554"/>
                <a:gd name="connsiteX277" fmla="*/ 273124 w 302535"/>
                <a:gd name="connsiteY277" fmla="*/ 243078 h 467554"/>
                <a:gd name="connsiteX278" fmla="*/ 273442 w 302535"/>
                <a:gd name="connsiteY278" fmla="*/ 241011 h 467554"/>
                <a:gd name="connsiteX279" fmla="*/ 272330 w 302535"/>
                <a:gd name="connsiteY279" fmla="*/ 234493 h 467554"/>
                <a:gd name="connsiteX280" fmla="*/ 274555 w 302535"/>
                <a:gd name="connsiteY280" fmla="*/ 231790 h 467554"/>
                <a:gd name="connsiteX281" fmla="*/ 277258 w 302535"/>
                <a:gd name="connsiteY281" fmla="*/ 229564 h 467554"/>
                <a:gd name="connsiteX282" fmla="*/ 281232 w 302535"/>
                <a:gd name="connsiteY282" fmla="*/ 229724 h 467554"/>
                <a:gd name="connsiteX283" fmla="*/ 287432 w 302535"/>
                <a:gd name="connsiteY283" fmla="*/ 229246 h 467554"/>
                <a:gd name="connsiteX284" fmla="*/ 291566 w 302535"/>
                <a:gd name="connsiteY284" fmla="*/ 228293 h 467554"/>
                <a:gd name="connsiteX285" fmla="*/ 294587 w 302535"/>
                <a:gd name="connsiteY285" fmla="*/ 228293 h 467554"/>
                <a:gd name="connsiteX286" fmla="*/ 301423 w 302535"/>
                <a:gd name="connsiteY286" fmla="*/ 229564 h 467554"/>
                <a:gd name="connsiteX287" fmla="*/ 301899 w 302535"/>
                <a:gd name="connsiteY287" fmla="*/ 229246 h 467554"/>
                <a:gd name="connsiteX288" fmla="*/ 302058 w 302535"/>
                <a:gd name="connsiteY288" fmla="*/ 229087 h 467554"/>
                <a:gd name="connsiteX289" fmla="*/ 302535 w 302535"/>
                <a:gd name="connsiteY289" fmla="*/ 227339 h 467554"/>
                <a:gd name="connsiteX290" fmla="*/ 302535 w 302535"/>
                <a:gd name="connsiteY290" fmla="*/ 223046 h 46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302535" h="467554">
                  <a:moveTo>
                    <a:pt x="302535" y="223046"/>
                  </a:moveTo>
                  <a:lnTo>
                    <a:pt x="302535" y="209851"/>
                  </a:lnTo>
                  <a:lnTo>
                    <a:pt x="302535" y="196815"/>
                  </a:lnTo>
                  <a:lnTo>
                    <a:pt x="302535" y="183779"/>
                  </a:lnTo>
                  <a:lnTo>
                    <a:pt x="302376" y="170584"/>
                  </a:lnTo>
                  <a:lnTo>
                    <a:pt x="302376" y="157547"/>
                  </a:lnTo>
                  <a:lnTo>
                    <a:pt x="302376" y="144352"/>
                  </a:lnTo>
                  <a:lnTo>
                    <a:pt x="302376" y="131157"/>
                  </a:lnTo>
                  <a:lnTo>
                    <a:pt x="302376" y="117962"/>
                  </a:lnTo>
                  <a:lnTo>
                    <a:pt x="288704" y="110967"/>
                  </a:lnTo>
                  <a:lnTo>
                    <a:pt x="274873" y="103972"/>
                  </a:lnTo>
                  <a:lnTo>
                    <a:pt x="261201" y="96818"/>
                  </a:lnTo>
                  <a:lnTo>
                    <a:pt x="247370" y="89823"/>
                  </a:lnTo>
                  <a:lnTo>
                    <a:pt x="233698" y="82828"/>
                  </a:lnTo>
                  <a:lnTo>
                    <a:pt x="219867" y="75674"/>
                  </a:lnTo>
                  <a:lnTo>
                    <a:pt x="206195" y="68679"/>
                  </a:lnTo>
                  <a:lnTo>
                    <a:pt x="192364" y="61684"/>
                  </a:lnTo>
                  <a:lnTo>
                    <a:pt x="178691" y="54530"/>
                  </a:lnTo>
                  <a:lnTo>
                    <a:pt x="164860" y="47535"/>
                  </a:lnTo>
                  <a:lnTo>
                    <a:pt x="151188" y="40381"/>
                  </a:lnTo>
                  <a:lnTo>
                    <a:pt x="137357" y="33227"/>
                  </a:lnTo>
                  <a:lnTo>
                    <a:pt x="123685" y="26232"/>
                  </a:lnTo>
                  <a:lnTo>
                    <a:pt x="109854" y="19078"/>
                  </a:lnTo>
                  <a:lnTo>
                    <a:pt x="96182" y="11923"/>
                  </a:lnTo>
                  <a:lnTo>
                    <a:pt x="82351" y="4769"/>
                  </a:lnTo>
                  <a:lnTo>
                    <a:pt x="72812" y="0"/>
                  </a:lnTo>
                  <a:lnTo>
                    <a:pt x="62637" y="4769"/>
                  </a:lnTo>
                  <a:lnTo>
                    <a:pt x="54529" y="8426"/>
                  </a:lnTo>
                  <a:lnTo>
                    <a:pt x="44037" y="13513"/>
                  </a:lnTo>
                  <a:lnTo>
                    <a:pt x="47217" y="30842"/>
                  </a:lnTo>
                  <a:lnTo>
                    <a:pt x="49601" y="45627"/>
                  </a:lnTo>
                  <a:lnTo>
                    <a:pt x="49760" y="55165"/>
                  </a:lnTo>
                  <a:lnTo>
                    <a:pt x="49760" y="57550"/>
                  </a:lnTo>
                  <a:lnTo>
                    <a:pt x="50873" y="59299"/>
                  </a:lnTo>
                  <a:lnTo>
                    <a:pt x="53099" y="60889"/>
                  </a:lnTo>
                  <a:lnTo>
                    <a:pt x="62001" y="74561"/>
                  </a:lnTo>
                  <a:lnTo>
                    <a:pt x="60094" y="76946"/>
                  </a:lnTo>
                  <a:lnTo>
                    <a:pt x="61525" y="81238"/>
                  </a:lnTo>
                  <a:lnTo>
                    <a:pt x="63750" y="82987"/>
                  </a:lnTo>
                  <a:lnTo>
                    <a:pt x="71222" y="91095"/>
                  </a:lnTo>
                  <a:lnTo>
                    <a:pt x="72335" y="92684"/>
                  </a:lnTo>
                  <a:lnTo>
                    <a:pt x="71858" y="93956"/>
                  </a:lnTo>
                  <a:lnTo>
                    <a:pt x="66612" y="103495"/>
                  </a:lnTo>
                  <a:lnTo>
                    <a:pt x="65658" y="105879"/>
                  </a:lnTo>
                  <a:lnTo>
                    <a:pt x="64704" y="117962"/>
                  </a:lnTo>
                  <a:lnTo>
                    <a:pt x="63909" y="126547"/>
                  </a:lnTo>
                  <a:lnTo>
                    <a:pt x="62955" y="138311"/>
                  </a:lnTo>
                  <a:lnTo>
                    <a:pt x="61684" y="152301"/>
                  </a:lnTo>
                  <a:lnTo>
                    <a:pt x="60730" y="164066"/>
                  </a:lnTo>
                  <a:lnTo>
                    <a:pt x="59458" y="179645"/>
                  </a:lnTo>
                  <a:lnTo>
                    <a:pt x="58186" y="194271"/>
                  </a:lnTo>
                  <a:lnTo>
                    <a:pt x="50714" y="202379"/>
                  </a:lnTo>
                  <a:lnTo>
                    <a:pt x="37360" y="216528"/>
                  </a:lnTo>
                  <a:lnTo>
                    <a:pt x="26390" y="228134"/>
                  </a:lnTo>
                  <a:lnTo>
                    <a:pt x="20985" y="235924"/>
                  </a:lnTo>
                  <a:lnTo>
                    <a:pt x="10334" y="251027"/>
                  </a:lnTo>
                  <a:lnTo>
                    <a:pt x="5564" y="260883"/>
                  </a:lnTo>
                  <a:lnTo>
                    <a:pt x="1908" y="265971"/>
                  </a:lnTo>
                  <a:lnTo>
                    <a:pt x="0" y="268196"/>
                  </a:lnTo>
                  <a:lnTo>
                    <a:pt x="1749" y="275350"/>
                  </a:lnTo>
                  <a:lnTo>
                    <a:pt x="4610" y="287750"/>
                  </a:lnTo>
                  <a:lnTo>
                    <a:pt x="9062" y="294109"/>
                  </a:lnTo>
                  <a:lnTo>
                    <a:pt x="13990" y="300787"/>
                  </a:lnTo>
                  <a:lnTo>
                    <a:pt x="17806" y="306033"/>
                  </a:lnTo>
                  <a:lnTo>
                    <a:pt x="22893" y="306033"/>
                  </a:lnTo>
                  <a:lnTo>
                    <a:pt x="29093" y="307623"/>
                  </a:lnTo>
                  <a:lnTo>
                    <a:pt x="30683" y="308895"/>
                  </a:lnTo>
                  <a:lnTo>
                    <a:pt x="31478" y="313505"/>
                  </a:lnTo>
                  <a:lnTo>
                    <a:pt x="33862" y="316049"/>
                  </a:lnTo>
                  <a:lnTo>
                    <a:pt x="37678" y="318274"/>
                  </a:lnTo>
                  <a:lnTo>
                    <a:pt x="40222" y="322726"/>
                  </a:lnTo>
                  <a:lnTo>
                    <a:pt x="41175" y="329403"/>
                  </a:lnTo>
                  <a:lnTo>
                    <a:pt x="43401" y="333536"/>
                  </a:lnTo>
                  <a:lnTo>
                    <a:pt x="43878" y="334172"/>
                  </a:lnTo>
                  <a:lnTo>
                    <a:pt x="46263" y="339895"/>
                  </a:lnTo>
                  <a:lnTo>
                    <a:pt x="46899" y="341644"/>
                  </a:lnTo>
                  <a:lnTo>
                    <a:pt x="47058" y="345142"/>
                  </a:lnTo>
                  <a:lnTo>
                    <a:pt x="46899" y="347526"/>
                  </a:lnTo>
                  <a:lnTo>
                    <a:pt x="48170" y="350547"/>
                  </a:lnTo>
                  <a:lnTo>
                    <a:pt x="46263" y="355475"/>
                  </a:lnTo>
                  <a:lnTo>
                    <a:pt x="45627" y="358496"/>
                  </a:lnTo>
                  <a:lnTo>
                    <a:pt x="45468" y="362788"/>
                  </a:lnTo>
                  <a:lnTo>
                    <a:pt x="46581" y="370419"/>
                  </a:lnTo>
                  <a:lnTo>
                    <a:pt x="48329" y="376301"/>
                  </a:lnTo>
                  <a:lnTo>
                    <a:pt x="50396" y="381071"/>
                  </a:lnTo>
                  <a:lnTo>
                    <a:pt x="52463" y="384727"/>
                  </a:lnTo>
                  <a:lnTo>
                    <a:pt x="56119" y="388702"/>
                  </a:lnTo>
                  <a:lnTo>
                    <a:pt x="59935" y="392358"/>
                  </a:lnTo>
                  <a:lnTo>
                    <a:pt x="63432" y="394743"/>
                  </a:lnTo>
                  <a:lnTo>
                    <a:pt x="60094" y="396173"/>
                  </a:lnTo>
                  <a:lnTo>
                    <a:pt x="53735" y="396333"/>
                  </a:lnTo>
                  <a:lnTo>
                    <a:pt x="50078" y="395538"/>
                  </a:lnTo>
                  <a:lnTo>
                    <a:pt x="48488" y="395538"/>
                  </a:lnTo>
                  <a:lnTo>
                    <a:pt x="46740" y="396015"/>
                  </a:lnTo>
                  <a:lnTo>
                    <a:pt x="39904" y="396651"/>
                  </a:lnTo>
                  <a:lnTo>
                    <a:pt x="33067" y="396333"/>
                  </a:lnTo>
                  <a:lnTo>
                    <a:pt x="26708" y="395379"/>
                  </a:lnTo>
                  <a:lnTo>
                    <a:pt x="22893" y="395538"/>
                  </a:lnTo>
                  <a:lnTo>
                    <a:pt x="19872" y="397763"/>
                  </a:lnTo>
                  <a:lnTo>
                    <a:pt x="17488" y="401102"/>
                  </a:lnTo>
                  <a:lnTo>
                    <a:pt x="15262" y="403805"/>
                  </a:lnTo>
                  <a:lnTo>
                    <a:pt x="16057" y="406825"/>
                  </a:lnTo>
                  <a:lnTo>
                    <a:pt x="17806" y="408415"/>
                  </a:lnTo>
                  <a:lnTo>
                    <a:pt x="20985" y="412071"/>
                  </a:lnTo>
                  <a:lnTo>
                    <a:pt x="24006" y="415569"/>
                  </a:lnTo>
                  <a:lnTo>
                    <a:pt x="25437" y="417954"/>
                  </a:lnTo>
                  <a:lnTo>
                    <a:pt x="31319" y="423041"/>
                  </a:lnTo>
                  <a:lnTo>
                    <a:pt x="36883" y="427651"/>
                  </a:lnTo>
                  <a:lnTo>
                    <a:pt x="37996" y="428287"/>
                  </a:lnTo>
                  <a:lnTo>
                    <a:pt x="39586" y="429241"/>
                  </a:lnTo>
                  <a:lnTo>
                    <a:pt x="40539" y="429559"/>
                  </a:lnTo>
                  <a:lnTo>
                    <a:pt x="43719" y="432103"/>
                  </a:lnTo>
                  <a:lnTo>
                    <a:pt x="48011" y="436395"/>
                  </a:lnTo>
                  <a:lnTo>
                    <a:pt x="51827" y="443231"/>
                  </a:lnTo>
                  <a:lnTo>
                    <a:pt x="54689" y="450067"/>
                  </a:lnTo>
                  <a:lnTo>
                    <a:pt x="57391" y="456744"/>
                  </a:lnTo>
                  <a:lnTo>
                    <a:pt x="58504" y="457857"/>
                  </a:lnTo>
                  <a:lnTo>
                    <a:pt x="60412" y="458493"/>
                  </a:lnTo>
                  <a:lnTo>
                    <a:pt x="60571" y="459924"/>
                  </a:lnTo>
                  <a:lnTo>
                    <a:pt x="60412" y="462149"/>
                  </a:lnTo>
                  <a:lnTo>
                    <a:pt x="59935" y="463739"/>
                  </a:lnTo>
                  <a:lnTo>
                    <a:pt x="58345" y="466124"/>
                  </a:lnTo>
                  <a:lnTo>
                    <a:pt x="61525" y="466442"/>
                  </a:lnTo>
                  <a:lnTo>
                    <a:pt x="64704" y="467078"/>
                  </a:lnTo>
                  <a:lnTo>
                    <a:pt x="68838" y="467555"/>
                  </a:lnTo>
                  <a:lnTo>
                    <a:pt x="72176" y="466601"/>
                  </a:lnTo>
                  <a:lnTo>
                    <a:pt x="74243" y="464693"/>
                  </a:lnTo>
                  <a:lnTo>
                    <a:pt x="78853" y="463262"/>
                  </a:lnTo>
                  <a:lnTo>
                    <a:pt x="84258" y="461513"/>
                  </a:lnTo>
                  <a:lnTo>
                    <a:pt x="84894" y="458970"/>
                  </a:lnTo>
                  <a:lnTo>
                    <a:pt x="86484" y="457698"/>
                  </a:lnTo>
                  <a:lnTo>
                    <a:pt x="88392" y="456426"/>
                  </a:lnTo>
                  <a:lnTo>
                    <a:pt x="89028" y="456267"/>
                  </a:lnTo>
                  <a:lnTo>
                    <a:pt x="89187" y="457221"/>
                  </a:lnTo>
                  <a:lnTo>
                    <a:pt x="90300" y="459765"/>
                  </a:lnTo>
                  <a:lnTo>
                    <a:pt x="92525" y="462467"/>
                  </a:lnTo>
                  <a:lnTo>
                    <a:pt x="95864" y="465329"/>
                  </a:lnTo>
                  <a:lnTo>
                    <a:pt x="96818" y="465170"/>
                  </a:lnTo>
                  <a:lnTo>
                    <a:pt x="98884" y="462944"/>
                  </a:lnTo>
                  <a:lnTo>
                    <a:pt x="104131" y="461673"/>
                  </a:lnTo>
                  <a:lnTo>
                    <a:pt x="105403" y="461036"/>
                  </a:lnTo>
                  <a:lnTo>
                    <a:pt x="109059" y="457857"/>
                  </a:lnTo>
                  <a:lnTo>
                    <a:pt x="113510" y="455790"/>
                  </a:lnTo>
                  <a:lnTo>
                    <a:pt x="114623" y="455631"/>
                  </a:lnTo>
                  <a:lnTo>
                    <a:pt x="116213" y="454995"/>
                  </a:lnTo>
                  <a:lnTo>
                    <a:pt x="120664" y="452929"/>
                  </a:lnTo>
                  <a:lnTo>
                    <a:pt x="123844" y="453247"/>
                  </a:lnTo>
                  <a:lnTo>
                    <a:pt x="129090" y="452929"/>
                  </a:lnTo>
                  <a:lnTo>
                    <a:pt x="137516" y="451816"/>
                  </a:lnTo>
                  <a:lnTo>
                    <a:pt x="143716" y="451498"/>
                  </a:lnTo>
                  <a:lnTo>
                    <a:pt x="146896" y="451180"/>
                  </a:lnTo>
                  <a:lnTo>
                    <a:pt x="147691" y="450703"/>
                  </a:lnTo>
                  <a:lnTo>
                    <a:pt x="148963" y="447682"/>
                  </a:lnTo>
                  <a:lnTo>
                    <a:pt x="149916" y="446729"/>
                  </a:lnTo>
                  <a:lnTo>
                    <a:pt x="152142" y="445457"/>
                  </a:lnTo>
                  <a:lnTo>
                    <a:pt x="156752" y="440846"/>
                  </a:lnTo>
                  <a:lnTo>
                    <a:pt x="159773" y="436872"/>
                  </a:lnTo>
                  <a:lnTo>
                    <a:pt x="160568" y="435600"/>
                  </a:lnTo>
                  <a:lnTo>
                    <a:pt x="160727" y="435441"/>
                  </a:lnTo>
                  <a:lnTo>
                    <a:pt x="161204" y="435282"/>
                  </a:lnTo>
                  <a:lnTo>
                    <a:pt x="162635" y="433692"/>
                  </a:lnTo>
                  <a:lnTo>
                    <a:pt x="161204" y="431943"/>
                  </a:lnTo>
                  <a:lnTo>
                    <a:pt x="156117" y="428446"/>
                  </a:lnTo>
                  <a:lnTo>
                    <a:pt x="156275" y="427969"/>
                  </a:lnTo>
                  <a:lnTo>
                    <a:pt x="155958" y="427333"/>
                  </a:lnTo>
                  <a:lnTo>
                    <a:pt x="156275" y="426856"/>
                  </a:lnTo>
                  <a:lnTo>
                    <a:pt x="158183" y="425426"/>
                  </a:lnTo>
                  <a:lnTo>
                    <a:pt x="160886" y="423836"/>
                  </a:lnTo>
                  <a:lnTo>
                    <a:pt x="163588" y="423359"/>
                  </a:lnTo>
                  <a:lnTo>
                    <a:pt x="170901" y="423359"/>
                  </a:lnTo>
                  <a:lnTo>
                    <a:pt x="177102" y="423041"/>
                  </a:lnTo>
                  <a:lnTo>
                    <a:pt x="178691" y="423200"/>
                  </a:lnTo>
                  <a:lnTo>
                    <a:pt x="183461" y="422246"/>
                  </a:lnTo>
                  <a:lnTo>
                    <a:pt x="186799" y="421610"/>
                  </a:lnTo>
                  <a:lnTo>
                    <a:pt x="190297" y="419861"/>
                  </a:lnTo>
                  <a:lnTo>
                    <a:pt x="197928" y="420020"/>
                  </a:lnTo>
                  <a:lnTo>
                    <a:pt x="204446" y="415887"/>
                  </a:lnTo>
                  <a:lnTo>
                    <a:pt x="206195" y="415092"/>
                  </a:lnTo>
                  <a:lnTo>
                    <a:pt x="207149" y="414456"/>
                  </a:lnTo>
                  <a:lnTo>
                    <a:pt x="207307" y="413820"/>
                  </a:lnTo>
                  <a:lnTo>
                    <a:pt x="210328" y="412071"/>
                  </a:lnTo>
                  <a:lnTo>
                    <a:pt x="213667" y="408574"/>
                  </a:lnTo>
                  <a:lnTo>
                    <a:pt x="216369" y="405394"/>
                  </a:lnTo>
                  <a:lnTo>
                    <a:pt x="217164" y="403168"/>
                  </a:lnTo>
                  <a:lnTo>
                    <a:pt x="224477" y="395696"/>
                  </a:lnTo>
                  <a:lnTo>
                    <a:pt x="227021" y="395856"/>
                  </a:lnTo>
                  <a:lnTo>
                    <a:pt x="228293" y="394902"/>
                  </a:lnTo>
                  <a:lnTo>
                    <a:pt x="231154" y="389973"/>
                  </a:lnTo>
                  <a:lnTo>
                    <a:pt x="231949" y="389019"/>
                  </a:lnTo>
                  <a:lnTo>
                    <a:pt x="233380" y="388702"/>
                  </a:lnTo>
                  <a:lnTo>
                    <a:pt x="234970" y="388066"/>
                  </a:lnTo>
                  <a:lnTo>
                    <a:pt x="236400" y="386635"/>
                  </a:lnTo>
                  <a:lnTo>
                    <a:pt x="237672" y="384409"/>
                  </a:lnTo>
                  <a:lnTo>
                    <a:pt x="237672" y="381707"/>
                  </a:lnTo>
                  <a:lnTo>
                    <a:pt x="237195" y="379481"/>
                  </a:lnTo>
                  <a:lnTo>
                    <a:pt x="237195" y="378368"/>
                  </a:lnTo>
                  <a:lnTo>
                    <a:pt x="237831" y="377414"/>
                  </a:lnTo>
                  <a:lnTo>
                    <a:pt x="238944" y="376460"/>
                  </a:lnTo>
                  <a:lnTo>
                    <a:pt x="244508" y="373758"/>
                  </a:lnTo>
                  <a:lnTo>
                    <a:pt x="245939" y="372486"/>
                  </a:lnTo>
                  <a:lnTo>
                    <a:pt x="246734" y="371214"/>
                  </a:lnTo>
                  <a:lnTo>
                    <a:pt x="248324" y="371055"/>
                  </a:lnTo>
                  <a:lnTo>
                    <a:pt x="250073" y="371214"/>
                  </a:lnTo>
                  <a:lnTo>
                    <a:pt x="251185" y="370419"/>
                  </a:lnTo>
                  <a:lnTo>
                    <a:pt x="252298" y="369147"/>
                  </a:lnTo>
                  <a:lnTo>
                    <a:pt x="256114" y="367558"/>
                  </a:lnTo>
                  <a:lnTo>
                    <a:pt x="259770" y="366286"/>
                  </a:lnTo>
                  <a:lnTo>
                    <a:pt x="263427" y="366763"/>
                  </a:lnTo>
                  <a:lnTo>
                    <a:pt x="266447" y="367398"/>
                  </a:lnTo>
                  <a:lnTo>
                    <a:pt x="268991" y="368193"/>
                  </a:lnTo>
                  <a:lnTo>
                    <a:pt x="270263" y="368511"/>
                  </a:lnTo>
                  <a:lnTo>
                    <a:pt x="271217" y="365332"/>
                  </a:lnTo>
                  <a:lnTo>
                    <a:pt x="272489" y="360562"/>
                  </a:lnTo>
                  <a:lnTo>
                    <a:pt x="272647" y="358496"/>
                  </a:lnTo>
                  <a:lnTo>
                    <a:pt x="272012" y="356111"/>
                  </a:lnTo>
                  <a:lnTo>
                    <a:pt x="269945" y="354521"/>
                  </a:lnTo>
                  <a:lnTo>
                    <a:pt x="268037" y="354362"/>
                  </a:lnTo>
                  <a:lnTo>
                    <a:pt x="267242" y="353408"/>
                  </a:lnTo>
                  <a:lnTo>
                    <a:pt x="265652" y="352137"/>
                  </a:lnTo>
                  <a:lnTo>
                    <a:pt x="263904" y="351183"/>
                  </a:lnTo>
                  <a:lnTo>
                    <a:pt x="262473" y="349434"/>
                  </a:lnTo>
                  <a:lnTo>
                    <a:pt x="261519" y="346731"/>
                  </a:lnTo>
                  <a:lnTo>
                    <a:pt x="262314" y="337511"/>
                  </a:lnTo>
                  <a:lnTo>
                    <a:pt x="261837" y="336239"/>
                  </a:lnTo>
                  <a:lnTo>
                    <a:pt x="259611" y="335921"/>
                  </a:lnTo>
                  <a:lnTo>
                    <a:pt x="259134" y="335285"/>
                  </a:lnTo>
                  <a:lnTo>
                    <a:pt x="259134" y="333536"/>
                  </a:lnTo>
                  <a:lnTo>
                    <a:pt x="258021" y="328131"/>
                  </a:lnTo>
                  <a:lnTo>
                    <a:pt x="256750" y="323839"/>
                  </a:lnTo>
                  <a:lnTo>
                    <a:pt x="257386" y="321454"/>
                  </a:lnTo>
                  <a:lnTo>
                    <a:pt x="255637" y="318115"/>
                  </a:lnTo>
                  <a:lnTo>
                    <a:pt x="252298" y="316684"/>
                  </a:lnTo>
                  <a:lnTo>
                    <a:pt x="249119" y="317162"/>
                  </a:lnTo>
                  <a:lnTo>
                    <a:pt x="245621" y="317797"/>
                  </a:lnTo>
                  <a:lnTo>
                    <a:pt x="243555" y="317638"/>
                  </a:lnTo>
                  <a:lnTo>
                    <a:pt x="242124" y="317002"/>
                  </a:lnTo>
                  <a:lnTo>
                    <a:pt x="241011" y="315731"/>
                  </a:lnTo>
                  <a:lnTo>
                    <a:pt x="240534" y="314300"/>
                  </a:lnTo>
                  <a:lnTo>
                    <a:pt x="241011" y="312233"/>
                  </a:lnTo>
                  <a:lnTo>
                    <a:pt x="242919" y="308259"/>
                  </a:lnTo>
                  <a:lnTo>
                    <a:pt x="245303" y="304920"/>
                  </a:lnTo>
                  <a:lnTo>
                    <a:pt x="250073" y="302058"/>
                  </a:lnTo>
                  <a:lnTo>
                    <a:pt x="251344" y="300469"/>
                  </a:lnTo>
                  <a:lnTo>
                    <a:pt x="252139" y="298720"/>
                  </a:lnTo>
                  <a:lnTo>
                    <a:pt x="252298" y="296653"/>
                  </a:lnTo>
                  <a:lnTo>
                    <a:pt x="251980" y="294586"/>
                  </a:lnTo>
                  <a:lnTo>
                    <a:pt x="251344" y="292679"/>
                  </a:lnTo>
                  <a:lnTo>
                    <a:pt x="249914" y="290135"/>
                  </a:lnTo>
                  <a:lnTo>
                    <a:pt x="248642" y="287114"/>
                  </a:lnTo>
                  <a:lnTo>
                    <a:pt x="248642" y="285048"/>
                  </a:lnTo>
                  <a:lnTo>
                    <a:pt x="249278" y="283617"/>
                  </a:lnTo>
                  <a:lnTo>
                    <a:pt x="250549" y="281868"/>
                  </a:lnTo>
                  <a:lnTo>
                    <a:pt x="253093" y="279802"/>
                  </a:lnTo>
                  <a:lnTo>
                    <a:pt x="253729" y="279484"/>
                  </a:lnTo>
                  <a:lnTo>
                    <a:pt x="255319" y="278371"/>
                  </a:lnTo>
                  <a:lnTo>
                    <a:pt x="256750" y="277576"/>
                  </a:lnTo>
                  <a:lnTo>
                    <a:pt x="260247" y="275509"/>
                  </a:lnTo>
                  <a:lnTo>
                    <a:pt x="261042" y="274555"/>
                  </a:lnTo>
                  <a:lnTo>
                    <a:pt x="260724" y="273283"/>
                  </a:lnTo>
                  <a:lnTo>
                    <a:pt x="259929" y="272330"/>
                  </a:lnTo>
                  <a:lnTo>
                    <a:pt x="258498" y="270899"/>
                  </a:lnTo>
                  <a:lnTo>
                    <a:pt x="258181" y="269309"/>
                  </a:lnTo>
                  <a:lnTo>
                    <a:pt x="257704" y="266447"/>
                  </a:lnTo>
                  <a:lnTo>
                    <a:pt x="257068" y="264540"/>
                  </a:lnTo>
                  <a:lnTo>
                    <a:pt x="256591" y="263268"/>
                  </a:lnTo>
                  <a:lnTo>
                    <a:pt x="257545" y="262155"/>
                  </a:lnTo>
                  <a:lnTo>
                    <a:pt x="258975" y="260724"/>
                  </a:lnTo>
                  <a:lnTo>
                    <a:pt x="260883" y="259929"/>
                  </a:lnTo>
                  <a:lnTo>
                    <a:pt x="263745" y="259134"/>
                  </a:lnTo>
                  <a:lnTo>
                    <a:pt x="264858" y="258181"/>
                  </a:lnTo>
                  <a:lnTo>
                    <a:pt x="265175" y="256273"/>
                  </a:lnTo>
                  <a:lnTo>
                    <a:pt x="265017" y="254365"/>
                  </a:lnTo>
                  <a:lnTo>
                    <a:pt x="266129" y="253093"/>
                  </a:lnTo>
                  <a:lnTo>
                    <a:pt x="267401" y="250073"/>
                  </a:lnTo>
                  <a:lnTo>
                    <a:pt x="268514" y="248801"/>
                  </a:lnTo>
                  <a:lnTo>
                    <a:pt x="270422" y="247211"/>
                  </a:lnTo>
                  <a:lnTo>
                    <a:pt x="272330" y="245303"/>
                  </a:lnTo>
                  <a:lnTo>
                    <a:pt x="273124" y="243078"/>
                  </a:lnTo>
                  <a:lnTo>
                    <a:pt x="273442" y="241011"/>
                  </a:lnTo>
                  <a:lnTo>
                    <a:pt x="272330" y="234493"/>
                  </a:lnTo>
                  <a:lnTo>
                    <a:pt x="274555" y="231790"/>
                  </a:lnTo>
                  <a:lnTo>
                    <a:pt x="277258" y="229564"/>
                  </a:lnTo>
                  <a:lnTo>
                    <a:pt x="281232" y="229724"/>
                  </a:lnTo>
                  <a:lnTo>
                    <a:pt x="287432" y="229246"/>
                  </a:lnTo>
                  <a:lnTo>
                    <a:pt x="291566" y="228293"/>
                  </a:lnTo>
                  <a:lnTo>
                    <a:pt x="294587" y="228293"/>
                  </a:lnTo>
                  <a:lnTo>
                    <a:pt x="301423" y="229564"/>
                  </a:lnTo>
                  <a:lnTo>
                    <a:pt x="301899" y="229246"/>
                  </a:lnTo>
                  <a:lnTo>
                    <a:pt x="302058" y="229087"/>
                  </a:lnTo>
                  <a:lnTo>
                    <a:pt x="302535" y="227339"/>
                  </a:lnTo>
                  <a:lnTo>
                    <a:pt x="302535" y="22304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5" name="Freeform: Shape 5134">
              <a:extLst>
                <a:ext uri="{FF2B5EF4-FFF2-40B4-BE49-F238E27FC236}">
                  <a16:creationId xmlns:a16="http://schemas.microsoft.com/office/drawing/2014/main" id="{971C4FFE-29D2-4859-4117-1B45907A0A01}"/>
                </a:ext>
              </a:extLst>
            </p:cNvPr>
            <p:cNvSpPr/>
            <p:nvPr/>
          </p:nvSpPr>
          <p:spPr>
            <a:xfrm>
              <a:off x="10155504" y="3293867"/>
              <a:ext cx="20508" cy="5882"/>
            </a:xfrm>
            <a:custGeom>
              <a:avLst/>
              <a:gdLst>
                <a:gd name="connsiteX0" fmla="*/ 3657 w 20508"/>
                <a:gd name="connsiteY0" fmla="*/ 4610 h 5882"/>
                <a:gd name="connsiteX1" fmla="*/ 318 w 20508"/>
                <a:gd name="connsiteY1" fmla="*/ 3021 h 5882"/>
                <a:gd name="connsiteX2" fmla="*/ 0 w 20508"/>
                <a:gd name="connsiteY2" fmla="*/ 4769 h 5882"/>
                <a:gd name="connsiteX3" fmla="*/ 0 w 20508"/>
                <a:gd name="connsiteY3" fmla="*/ 5882 h 5882"/>
                <a:gd name="connsiteX4" fmla="*/ 1113 w 20508"/>
                <a:gd name="connsiteY4" fmla="*/ 5882 h 5882"/>
                <a:gd name="connsiteX5" fmla="*/ 4293 w 20508"/>
                <a:gd name="connsiteY5" fmla="*/ 5405 h 5882"/>
                <a:gd name="connsiteX6" fmla="*/ 4611 w 20508"/>
                <a:gd name="connsiteY6" fmla="*/ 5087 h 5882"/>
                <a:gd name="connsiteX7" fmla="*/ 5724 w 20508"/>
                <a:gd name="connsiteY7" fmla="*/ 4769 h 5882"/>
                <a:gd name="connsiteX8" fmla="*/ 5724 w 20508"/>
                <a:gd name="connsiteY8" fmla="*/ 4451 h 5882"/>
                <a:gd name="connsiteX9" fmla="*/ 3657 w 20508"/>
                <a:gd name="connsiteY9" fmla="*/ 4769 h 5882"/>
                <a:gd name="connsiteX10" fmla="*/ 19555 w 20508"/>
                <a:gd name="connsiteY10" fmla="*/ 3498 h 5882"/>
                <a:gd name="connsiteX11" fmla="*/ 15581 w 20508"/>
                <a:gd name="connsiteY11" fmla="*/ 2861 h 5882"/>
                <a:gd name="connsiteX12" fmla="*/ 14468 w 20508"/>
                <a:gd name="connsiteY12" fmla="*/ 3180 h 5882"/>
                <a:gd name="connsiteX13" fmla="*/ 14944 w 20508"/>
                <a:gd name="connsiteY13" fmla="*/ 4769 h 5882"/>
                <a:gd name="connsiteX14" fmla="*/ 18124 w 20508"/>
                <a:gd name="connsiteY14" fmla="*/ 4769 h 5882"/>
                <a:gd name="connsiteX15" fmla="*/ 19714 w 20508"/>
                <a:gd name="connsiteY15" fmla="*/ 5882 h 5882"/>
                <a:gd name="connsiteX16" fmla="*/ 19714 w 20508"/>
                <a:gd name="connsiteY16" fmla="*/ 5405 h 5882"/>
                <a:gd name="connsiteX17" fmla="*/ 20509 w 20508"/>
                <a:gd name="connsiteY17" fmla="*/ 4769 h 5882"/>
                <a:gd name="connsiteX18" fmla="*/ 19555 w 20508"/>
                <a:gd name="connsiteY18" fmla="*/ 3338 h 5882"/>
                <a:gd name="connsiteX19" fmla="*/ 11923 w 20508"/>
                <a:gd name="connsiteY19" fmla="*/ 0 h 5882"/>
                <a:gd name="connsiteX20" fmla="*/ 9698 w 20508"/>
                <a:gd name="connsiteY20" fmla="*/ 0 h 5882"/>
                <a:gd name="connsiteX21" fmla="*/ 9380 w 20508"/>
                <a:gd name="connsiteY21" fmla="*/ 954 h 5882"/>
                <a:gd name="connsiteX22" fmla="*/ 10334 w 20508"/>
                <a:gd name="connsiteY22" fmla="*/ 1749 h 5882"/>
                <a:gd name="connsiteX23" fmla="*/ 10970 w 20508"/>
                <a:gd name="connsiteY23" fmla="*/ 1749 h 5882"/>
                <a:gd name="connsiteX24" fmla="*/ 11288 w 20508"/>
                <a:gd name="connsiteY24" fmla="*/ 2544 h 5882"/>
                <a:gd name="connsiteX25" fmla="*/ 12877 w 20508"/>
                <a:gd name="connsiteY25" fmla="*/ 3656 h 5882"/>
                <a:gd name="connsiteX26" fmla="*/ 13355 w 20508"/>
                <a:gd name="connsiteY26" fmla="*/ 3338 h 5882"/>
                <a:gd name="connsiteX27" fmla="*/ 12719 w 20508"/>
                <a:gd name="connsiteY27" fmla="*/ 2703 h 5882"/>
                <a:gd name="connsiteX28" fmla="*/ 11765 w 20508"/>
                <a:gd name="connsiteY28" fmla="*/ 0 h 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0508" h="5882">
                  <a:moveTo>
                    <a:pt x="3657" y="4610"/>
                  </a:moveTo>
                  <a:lnTo>
                    <a:pt x="318" y="3021"/>
                  </a:lnTo>
                  <a:lnTo>
                    <a:pt x="0" y="4769"/>
                  </a:lnTo>
                  <a:lnTo>
                    <a:pt x="0" y="5882"/>
                  </a:lnTo>
                  <a:cubicBezTo>
                    <a:pt x="0" y="5882"/>
                    <a:pt x="1113" y="5882"/>
                    <a:pt x="1113" y="5882"/>
                  </a:cubicBezTo>
                  <a:lnTo>
                    <a:pt x="4293" y="5405"/>
                  </a:lnTo>
                  <a:lnTo>
                    <a:pt x="4611" y="5087"/>
                  </a:lnTo>
                  <a:lnTo>
                    <a:pt x="5724" y="4769"/>
                  </a:lnTo>
                  <a:lnTo>
                    <a:pt x="5724" y="4451"/>
                  </a:lnTo>
                  <a:cubicBezTo>
                    <a:pt x="5724" y="4451"/>
                    <a:pt x="3657" y="4769"/>
                    <a:pt x="3657" y="4769"/>
                  </a:cubicBezTo>
                  <a:close/>
                  <a:moveTo>
                    <a:pt x="19555" y="3498"/>
                  </a:moveTo>
                  <a:lnTo>
                    <a:pt x="15581" y="2861"/>
                  </a:lnTo>
                  <a:lnTo>
                    <a:pt x="14468" y="3180"/>
                  </a:lnTo>
                  <a:lnTo>
                    <a:pt x="14944" y="4769"/>
                  </a:lnTo>
                  <a:lnTo>
                    <a:pt x="18124" y="4769"/>
                  </a:lnTo>
                  <a:cubicBezTo>
                    <a:pt x="18124" y="4769"/>
                    <a:pt x="19714" y="5882"/>
                    <a:pt x="19714" y="5882"/>
                  </a:cubicBezTo>
                  <a:lnTo>
                    <a:pt x="19714" y="5405"/>
                  </a:lnTo>
                  <a:cubicBezTo>
                    <a:pt x="19714" y="5405"/>
                    <a:pt x="20509" y="4769"/>
                    <a:pt x="20509" y="4769"/>
                  </a:cubicBezTo>
                  <a:lnTo>
                    <a:pt x="19555" y="3338"/>
                  </a:lnTo>
                  <a:close/>
                  <a:moveTo>
                    <a:pt x="11923" y="0"/>
                  </a:moveTo>
                  <a:lnTo>
                    <a:pt x="9698" y="0"/>
                  </a:lnTo>
                  <a:cubicBezTo>
                    <a:pt x="9698" y="0"/>
                    <a:pt x="9380" y="954"/>
                    <a:pt x="9380" y="954"/>
                  </a:cubicBezTo>
                  <a:lnTo>
                    <a:pt x="10334" y="1749"/>
                  </a:lnTo>
                  <a:lnTo>
                    <a:pt x="10970" y="1749"/>
                  </a:lnTo>
                  <a:cubicBezTo>
                    <a:pt x="10970" y="1749"/>
                    <a:pt x="11288" y="2544"/>
                    <a:pt x="11288" y="2544"/>
                  </a:cubicBezTo>
                  <a:lnTo>
                    <a:pt x="12877" y="3656"/>
                  </a:lnTo>
                  <a:lnTo>
                    <a:pt x="13355" y="3338"/>
                  </a:lnTo>
                  <a:lnTo>
                    <a:pt x="12719" y="2703"/>
                  </a:lnTo>
                  <a:lnTo>
                    <a:pt x="11765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6" name="Freeform: Shape 5135">
              <a:extLst>
                <a:ext uri="{FF2B5EF4-FFF2-40B4-BE49-F238E27FC236}">
                  <a16:creationId xmlns:a16="http://schemas.microsoft.com/office/drawing/2014/main" id="{60DA4692-BE2B-2C11-5559-C24916CE3A16}"/>
                </a:ext>
              </a:extLst>
            </p:cNvPr>
            <p:cNvSpPr/>
            <p:nvPr/>
          </p:nvSpPr>
          <p:spPr>
            <a:xfrm>
              <a:off x="2076239" y="4680950"/>
              <a:ext cx="38154" cy="48011"/>
            </a:xfrm>
            <a:custGeom>
              <a:avLst/>
              <a:gdLst>
                <a:gd name="connsiteX0" fmla="*/ 37837 w 38154"/>
                <a:gd name="connsiteY0" fmla="*/ 23847 h 48011"/>
                <a:gd name="connsiteX1" fmla="*/ 37042 w 38154"/>
                <a:gd name="connsiteY1" fmla="*/ 21621 h 48011"/>
                <a:gd name="connsiteX2" fmla="*/ 36247 w 38154"/>
                <a:gd name="connsiteY2" fmla="*/ 18442 h 48011"/>
                <a:gd name="connsiteX3" fmla="*/ 36088 w 38154"/>
                <a:gd name="connsiteY3" fmla="*/ 16534 h 48011"/>
                <a:gd name="connsiteX4" fmla="*/ 36565 w 38154"/>
                <a:gd name="connsiteY4" fmla="*/ 14467 h 48011"/>
                <a:gd name="connsiteX5" fmla="*/ 36883 w 38154"/>
                <a:gd name="connsiteY5" fmla="*/ 11287 h 48011"/>
                <a:gd name="connsiteX6" fmla="*/ 36565 w 38154"/>
                <a:gd name="connsiteY6" fmla="*/ 8426 h 48011"/>
                <a:gd name="connsiteX7" fmla="*/ 34021 w 38154"/>
                <a:gd name="connsiteY7" fmla="*/ 6995 h 48011"/>
                <a:gd name="connsiteX8" fmla="*/ 33385 w 38154"/>
                <a:gd name="connsiteY8" fmla="*/ 6518 h 48011"/>
                <a:gd name="connsiteX9" fmla="*/ 32590 w 38154"/>
                <a:gd name="connsiteY9" fmla="*/ 6836 h 48011"/>
                <a:gd name="connsiteX10" fmla="*/ 31160 w 38154"/>
                <a:gd name="connsiteY10" fmla="*/ 7313 h 48011"/>
                <a:gd name="connsiteX11" fmla="*/ 24483 w 38154"/>
                <a:gd name="connsiteY11" fmla="*/ 3815 h 48011"/>
                <a:gd name="connsiteX12" fmla="*/ 18123 w 38154"/>
                <a:gd name="connsiteY12" fmla="*/ 159 h 48011"/>
                <a:gd name="connsiteX13" fmla="*/ 17170 w 38154"/>
                <a:gd name="connsiteY13" fmla="*/ 0 h 48011"/>
                <a:gd name="connsiteX14" fmla="*/ 15739 w 38154"/>
                <a:gd name="connsiteY14" fmla="*/ 477 h 48011"/>
                <a:gd name="connsiteX15" fmla="*/ 12082 w 38154"/>
                <a:gd name="connsiteY15" fmla="*/ 3021 h 48011"/>
                <a:gd name="connsiteX16" fmla="*/ 8744 w 38154"/>
                <a:gd name="connsiteY16" fmla="*/ 7313 h 48011"/>
                <a:gd name="connsiteX17" fmla="*/ 7154 w 38154"/>
                <a:gd name="connsiteY17" fmla="*/ 10810 h 48011"/>
                <a:gd name="connsiteX18" fmla="*/ 4610 w 38154"/>
                <a:gd name="connsiteY18" fmla="*/ 14626 h 48011"/>
                <a:gd name="connsiteX19" fmla="*/ 477 w 38154"/>
                <a:gd name="connsiteY19" fmla="*/ 20508 h 48011"/>
                <a:gd name="connsiteX20" fmla="*/ 159 w 38154"/>
                <a:gd name="connsiteY20" fmla="*/ 21780 h 48011"/>
                <a:gd name="connsiteX21" fmla="*/ 0 w 38154"/>
                <a:gd name="connsiteY21" fmla="*/ 26708 h 48011"/>
                <a:gd name="connsiteX22" fmla="*/ 318 w 38154"/>
                <a:gd name="connsiteY22" fmla="*/ 31319 h 48011"/>
                <a:gd name="connsiteX23" fmla="*/ 636 w 38154"/>
                <a:gd name="connsiteY23" fmla="*/ 31955 h 48011"/>
                <a:gd name="connsiteX24" fmla="*/ 2862 w 38154"/>
                <a:gd name="connsiteY24" fmla="*/ 32113 h 48011"/>
                <a:gd name="connsiteX25" fmla="*/ 4451 w 38154"/>
                <a:gd name="connsiteY25" fmla="*/ 35929 h 48011"/>
                <a:gd name="connsiteX26" fmla="*/ 7949 w 38154"/>
                <a:gd name="connsiteY26" fmla="*/ 41970 h 48011"/>
                <a:gd name="connsiteX27" fmla="*/ 13990 w 38154"/>
                <a:gd name="connsiteY27" fmla="*/ 45786 h 48011"/>
                <a:gd name="connsiteX28" fmla="*/ 19713 w 38154"/>
                <a:gd name="connsiteY28" fmla="*/ 47534 h 48011"/>
                <a:gd name="connsiteX29" fmla="*/ 27503 w 38154"/>
                <a:gd name="connsiteY29" fmla="*/ 48011 h 48011"/>
                <a:gd name="connsiteX30" fmla="*/ 33703 w 38154"/>
                <a:gd name="connsiteY30" fmla="*/ 47853 h 48011"/>
                <a:gd name="connsiteX31" fmla="*/ 33385 w 38154"/>
                <a:gd name="connsiteY31" fmla="*/ 43878 h 48011"/>
                <a:gd name="connsiteX32" fmla="*/ 33862 w 38154"/>
                <a:gd name="connsiteY32" fmla="*/ 37360 h 48011"/>
                <a:gd name="connsiteX33" fmla="*/ 34657 w 38154"/>
                <a:gd name="connsiteY33" fmla="*/ 32909 h 48011"/>
                <a:gd name="connsiteX34" fmla="*/ 35611 w 38154"/>
                <a:gd name="connsiteY34" fmla="*/ 32749 h 48011"/>
                <a:gd name="connsiteX35" fmla="*/ 37201 w 38154"/>
                <a:gd name="connsiteY35" fmla="*/ 33067 h 48011"/>
                <a:gd name="connsiteX36" fmla="*/ 38155 w 38154"/>
                <a:gd name="connsiteY36" fmla="*/ 33544 h 48011"/>
                <a:gd name="connsiteX37" fmla="*/ 37837 w 38154"/>
                <a:gd name="connsiteY37" fmla="*/ 23847 h 4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154" h="48011">
                  <a:moveTo>
                    <a:pt x="37837" y="23847"/>
                  </a:moveTo>
                  <a:lnTo>
                    <a:pt x="37042" y="21621"/>
                  </a:lnTo>
                  <a:lnTo>
                    <a:pt x="36247" y="18442"/>
                  </a:lnTo>
                  <a:lnTo>
                    <a:pt x="36088" y="16534"/>
                  </a:lnTo>
                  <a:lnTo>
                    <a:pt x="36565" y="14467"/>
                  </a:lnTo>
                  <a:lnTo>
                    <a:pt x="36883" y="11287"/>
                  </a:lnTo>
                  <a:lnTo>
                    <a:pt x="36565" y="8426"/>
                  </a:lnTo>
                  <a:lnTo>
                    <a:pt x="34021" y="6995"/>
                  </a:lnTo>
                  <a:lnTo>
                    <a:pt x="33385" y="6518"/>
                  </a:lnTo>
                  <a:lnTo>
                    <a:pt x="32590" y="6836"/>
                  </a:lnTo>
                  <a:lnTo>
                    <a:pt x="31160" y="7313"/>
                  </a:lnTo>
                  <a:lnTo>
                    <a:pt x="24483" y="3815"/>
                  </a:lnTo>
                  <a:lnTo>
                    <a:pt x="18123" y="159"/>
                  </a:lnTo>
                  <a:lnTo>
                    <a:pt x="17170" y="0"/>
                  </a:lnTo>
                  <a:lnTo>
                    <a:pt x="15739" y="477"/>
                  </a:lnTo>
                  <a:lnTo>
                    <a:pt x="12082" y="3021"/>
                  </a:lnTo>
                  <a:lnTo>
                    <a:pt x="8744" y="7313"/>
                  </a:lnTo>
                  <a:lnTo>
                    <a:pt x="7154" y="10810"/>
                  </a:lnTo>
                  <a:lnTo>
                    <a:pt x="4610" y="14626"/>
                  </a:lnTo>
                  <a:lnTo>
                    <a:pt x="477" y="20508"/>
                  </a:lnTo>
                  <a:lnTo>
                    <a:pt x="159" y="21780"/>
                  </a:lnTo>
                  <a:lnTo>
                    <a:pt x="0" y="26708"/>
                  </a:lnTo>
                  <a:lnTo>
                    <a:pt x="318" y="31319"/>
                  </a:lnTo>
                  <a:lnTo>
                    <a:pt x="636" y="31955"/>
                  </a:lnTo>
                  <a:lnTo>
                    <a:pt x="2862" y="32113"/>
                  </a:lnTo>
                  <a:lnTo>
                    <a:pt x="4451" y="35929"/>
                  </a:lnTo>
                  <a:lnTo>
                    <a:pt x="7949" y="41970"/>
                  </a:lnTo>
                  <a:lnTo>
                    <a:pt x="13990" y="45786"/>
                  </a:lnTo>
                  <a:lnTo>
                    <a:pt x="19713" y="47534"/>
                  </a:lnTo>
                  <a:lnTo>
                    <a:pt x="27503" y="48011"/>
                  </a:lnTo>
                  <a:lnTo>
                    <a:pt x="33703" y="47853"/>
                  </a:lnTo>
                  <a:lnTo>
                    <a:pt x="33385" y="43878"/>
                  </a:lnTo>
                  <a:lnTo>
                    <a:pt x="33862" y="37360"/>
                  </a:lnTo>
                  <a:lnTo>
                    <a:pt x="34657" y="32909"/>
                  </a:lnTo>
                  <a:lnTo>
                    <a:pt x="35611" y="32749"/>
                  </a:lnTo>
                  <a:lnTo>
                    <a:pt x="37201" y="33067"/>
                  </a:lnTo>
                  <a:lnTo>
                    <a:pt x="38155" y="33544"/>
                  </a:lnTo>
                  <a:lnTo>
                    <a:pt x="37837" y="2384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7" name="Freeform: Shape 5136">
              <a:extLst>
                <a:ext uri="{FF2B5EF4-FFF2-40B4-BE49-F238E27FC236}">
                  <a16:creationId xmlns:a16="http://schemas.microsoft.com/office/drawing/2014/main" id="{031D1BD9-88FA-6486-02C0-5881A424E6A6}"/>
                </a:ext>
              </a:extLst>
            </p:cNvPr>
            <p:cNvSpPr/>
            <p:nvPr/>
          </p:nvSpPr>
          <p:spPr>
            <a:xfrm>
              <a:off x="2219160" y="2813594"/>
              <a:ext cx="189342" cy="161044"/>
            </a:xfrm>
            <a:custGeom>
              <a:avLst/>
              <a:gdLst>
                <a:gd name="connsiteX0" fmla="*/ 189343 w 189342"/>
                <a:gd name="connsiteY0" fmla="*/ 6200 h 161044"/>
                <a:gd name="connsiteX1" fmla="*/ 188071 w 189342"/>
                <a:gd name="connsiteY1" fmla="*/ 2226 h 161044"/>
                <a:gd name="connsiteX2" fmla="*/ 186799 w 189342"/>
                <a:gd name="connsiteY2" fmla="*/ 636 h 161044"/>
                <a:gd name="connsiteX3" fmla="*/ 186163 w 189342"/>
                <a:gd name="connsiteY3" fmla="*/ 477 h 161044"/>
                <a:gd name="connsiteX4" fmla="*/ 184892 w 189342"/>
                <a:gd name="connsiteY4" fmla="*/ 0 h 161044"/>
                <a:gd name="connsiteX5" fmla="*/ 183779 w 189342"/>
                <a:gd name="connsiteY5" fmla="*/ 318 h 161044"/>
                <a:gd name="connsiteX6" fmla="*/ 180758 w 189342"/>
                <a:gd name="connsiteY6" fmla="*/ 3021 h 161044"/>
                <a:gd name="connsiteX7" fmla="*/ 175830 w 189342"/>
                <a:gd name="connsiteY7" fmla="*/ 4611 h 161044"/>
                <a:gd name="connsiteX8" fmla="*/ 171696 w 189342"/>
                <a:gd name="connsiteY8" fmla="*/ 5564 h 161044"/>
                <a:gd name="connsiteX9" fmla="*/ 165178 w 189342"/>
                <a:gd name="connsiteY9" fmla="*/ 6836 h 161044"/>
                <a:gd name="connsiteX10" fmla="*/ 160091 w 189342"/>
                <a:gd name="connsiteY10" fmla="*/ 7472 h 161044"/>
                <a:gd name="connsiteX11" fmla="*/ 157865 w 189342"/>
                <a:gd name="connsiteY11" fmla="*/ 7472 h 161044"/>
                <a:gd name="connsiteX12" fmla="*/ 153255 w 189342"/>
                <a:gd name="connsiteY12" fmla="*/ 6995 h 161044"/>
                <a:gd name="connsiteX13" fmla="*/ 149122 w 189342"/>
                <a:gd name="connsiteY13" fmla="*/ 6200 h 161044"/>
                <a:gd name="connsiteX14" fmla="*/ 144988 w 189342"/>
                <a:gd name="connsiteY14" fmla="*/ 6200 h 161044"/>
                <a:gd name="connsiteX15" fmla="*/ 141808 w 189342"/>
                <a:gd name="connsiteY15" fmla="*/ 6518 h 161044"/>
                <a:gd name="connsiteX16" fmla="*/ 134496 w 189342"/>
                <a:gd name="connsiteY16" fmla="*/ 9539 h 161044"/>
                <a:gd name="connsiteX17" fmla="*/ 122095 w 189342"/>
                <a:gd name="connsiteY17" fmla="*/ 15421 h 161044"/>
                <a:gd name="connsiteX18" fmla="*/ 112557 w 189342"/>
                <a:gd name="connsiteY18" fmla="*/ 18442 h 161044"/>
                <a:gd name="connsiteX19" fmla="*/ 107310 w 189342"/>
                <a:gd name="connsiteY19" fmla="*/ 19554 h 161044"/>
                <a:gd name="connsiteX20" fmla="*/ 103177 w 189342"/>
                <a:gd name="connsiteY20" fmla="*/ 20190 h 161044"/>
                <a:gd name="connsiteX21" fmla="*/ 96023 w 189342"/>
                <a:gd name="connsiteY21" fmla="*/ 20349 h 161044"/>
                <a:gd name="connsiteX22" fmla="*/ 90141 w 189342"/>
                <a:gd name="connsiteY22" fmla="*/ 19872 h 161044"/>
                <a:gd name="connsiteX23" fmla="*/ 86166 w 189342"/>
                <a:gd name="connsiteY23" fmla="*/ 19872 h 161044"/>
                <a:gd name="connsiteX24" fmla="*/ 83940 w 189342"/>
                <a:gd name="connsiteY24" fmla="*/ 19077 h 161044"/>
                <a:gd name="connsiteX25" fmla="*/ 80761 w 189342"/>
                <a:gd name="connsiteY25" fmla="*/ 16693 h 161044"/>
                <a:gd name="connsiteX26" fmla="*/ 76945 w 189342"/>
                <a:gd name="connsiteY26" fmla="*/ 14308 h 161044"/>
                <a:gd name="connsiteX27" fmla="*/ 75197 w 189342"/>
                <a:gd name="connsiteY27" fmla="*/ 13672 h 161044"/>
                <a:gd name="connsiteX28" fmla="*/ 72971 w 189342"/>
                <a:gd name="connsiteY28" fmla="*/ 13354 h 161044"/>
                <a:gd name="connsiteX29" fmla="*/ 69632 w 189342"/>
                <a:gd name="connsiteY29" fmla="*/ 13036 h 161044"/>
                <a:gd name="connsiteX30" fmla="*/ 61525 w 189342"/>
                <a:gd name="connsiteY30" fmla="*/ 16534 h 161044"/>
                <a:gd name="connsiteX31" fmla="*/ 58981 w 189342"/>
                <a:gd name="connsiteY31" fmla="*/ 17488 h 161044"/>
                <a:gd name="connsiteX32" fmla="*/ 56119 w 189342"/>
                <a:gd name="connsiteY32" fmla="*/ 18123 h 161044"/>
                <a:gd name="connsiteX33" fmla="*/ 50555 w 189342"/>
                <a:gd name="connsiteY33" fmla="*/ 20349 h 161044"/>
                <a:gd name="connsiteX34" fmla="*/ 48011 w 189342"/>
                <a:gd name="connsiteY34" fmla="*/ 21462 h 161044"/>
                <a:gd name="connsiteX35" fmla="*/ 44832 w 189342"/>
                <a:gd name="connsiteY35" fmla="*/ 21462 h 161044"/>
                <a:gd name="connsiteX36" fmla="*/ 40857 w 189342"/>
                <a:gd name="connsiteY36" fmla="*/ 21144 h 161044"/>
                <a:gd name="connsiteX37" fmla="*/ 37360 w 189342"/>
                <a:gd name="connsiteY37" fmla="*/ 21144 h 161044"/>
                <a:gd name="connsiteX38" fmla="*/ 35134 w 189342"/>
                <a:gd name="connsiteY38" fmla="*/ 19554 h 161044"/>
                <a:gd name="connsiteX39" fmla="*/ 33862 w 189342"/>
                <a:gd name="connsiteY39" fmla="*/ 17647 h 161044"/>
                <a:gd name="connsiteX40" fmla="*/ 29093 w 189342"/>
                <a:gd name="connsiteY40" fmla="*/ 16534 h 161044"/>
                <a:gd name="connsiteX41" fmla="*/ 25754 w 189342"/>
                <a:gd name="connsiteY41" fmla="*/ 16216 h 161044"/>
                <a:gd name="connsiteX42" fmla="*/ 24801 w 189342"/>
                <a:gd name="connsiteY42" fmla="*/ 17011 h 161044"/>
                <a:gd name="connsiteX43" fmla="*/ 23847 w 189342"/>
                <a:gd name="connsiteY43" fmla="*/ 19554 h 161044"/>
                <a:gd name="connsiteX44" fmla="*/ 22416 w 189342"/>
                <a:gd name="connsiteY44" fmla="*/ 25914 h 161044"/>
                <a:gd name="connsiteX45" fmla="*/ 22257 w 189342"/>
                <a:gd name="connsiteY45" fmla="*/ 27662 h 161044"/>
                <a:gd name="connsiteX46" fmla="*/ 25119 w 189342"/>
                <a:gd name="connsiteY46" fmla="*/ 33862 h 161044"/>
                <a:gd name="connsiteX47" fmla="*/ 25119 w 189342"/>
                <a:gd name="connsiteY47" fmla="*/ 34975 h 161044"/>
                <a:gd name="connsiteX48" fmla="*/ 22893 w 189342"/>
                <a:gd name="connsiteY48" fmla="*/ 35293 h 161044"/>
                <a:gd name="connsiteX49" fmla="*/ 20508 w 189342"/>
                <a:gd name="connsiteY49" fmla="*/ 35293 h 161044"/>
                <a:gd name="connsiteX50" fmla="*/ 18918 w 189342"/>
                <a:gd name="connsiteY50" fmla="*/ 35929 h 161044"/>
                <a:gd name="connsiteX51" fmla="*/ 17488 w 189342"/>
                <a:gd name="connsiteY51" fmla="*/ 36883 h 161044"/>
                <a:gd name="connsiteX52" fmla="*/ 16693 w 189342"/>
                <a:gd name="connsiteY52" fmla="*/ 42447 h 161044"/>
                <a:gd name="connsiteX53" fmla="*/ 13990 w 189342"/>
                <a:gd name="connsiteY53" fmla="*/ 43401 h 161044"/>
                <a:gd name="connsiteX54" fmla="*/ 12559 w 189342"/>
                <a:gd name="connsiteY54" fmla="*/ 44514 h 161044"/>
                <a:gd name="connsiteX55" fmla="*/ 11128 w 189342"/>
                <a:gd name="connsiteY55" fmla="*/ 48011 h 161044"/>
                <a:gd name="connsiteX56" fmla="*/ 10493 w 189342"/>
                <a:gd name="connsiteY56" fmla="*/ 48011 h 161044"/>
                <a:gd name="connsiteX57" fmla="*/ 5882 w 189342"/>
                <a:gd name="connsiteY57" fmla="*/ 45468 h 161044"/>
                <a:gd name="connsiteX58" fmla="*/ 3657 w 189342"/>
                <a:gd name="connsiteY58" fmla="*/ 45309 h 161044"/>
                <a:gd name="connsiteX59" fmla="*/ 2226 w 189342"/>
                <a:gd name="connsiteY59" fmla="*/ 47535 h 161044"/>
                <a:gd name="connsiteX60" fmla="*/ 0 w 189342"/>
                <a:gd name="connsiteY60" fmla="*/ 56437 h 161044"/>
                <a:gd name="connsiteX61" fmla="*/ 3974 w 189342"/>
                <a:gd name="connsiteY61" fmla="*/ 61366 h 161044"/>
                <a:gd name="connsiteX62" fmla="*/ 4292 w 189342"/>
                <a:gd name="connsiteY62" fmla="*/ 63750 h 161044"/>
                <a:gd name="connsiteX63" fmla="*/ 4451 w 189342"/>
                <a:gd name="connsiteY63" fmla="*/ 65340 h 161044"/>
                <a:gd name="connsiteX64" fmla="*/ 5087 w 189342"/>
                <a:gd name="connsiteY64" fmla="*/ 67884 h 161044"/>
                <a:gd name="connsiteX65" fmla="*/ 3657 w 189342"/>
                <a:gd name="connsiteY65" fmla="*/ 73130 h 161044"/>
                <a:gd name="connsiteX66" fmla="*/ 3498 w 189342"/>
                <a:gd name="connsiteY66" fmla="*/ 76786 h 161044"/>
                <a:gd name="connsiteX67" fmla="*/ 3815 w 189342"/>
                <a:gd name="connsiteY67" fmla="*/ 79807 h 161044"/>
                <a:gd name="connsiteX68" fmla="*/ 6041 w 189342"/>
                <a:gd name="connsiteY68" fmla="*/ 87120 h 161044"/>
                <a:gd name="connsiteX69" fmla="*/ 11128 w 189342"/>
                <a:gd name="connsiteY69" fmla="*/ 87120 h 161044"/>
                <a:gd name="connsiteX70" fmla="*/ 14308 w 189342"/>
                <a:gd name="connsiteY70" fmla="*/ 86961 h 161044"/>
                <a:gd name="connsiteX71" fmla="*/ 15262 w 189342"/>
                <a:gd name="connsiteY71" fmla="*/ 85530 h 161044"/>
                <a:gd name="connsiteX72" fmla="*/ 17806 w 189342"/>
                <a:gd name="connsiteY72" fmla="*/ 86166 h 161044"/>
                <a:gd name="connsiteX73" fmla="*/ 19236 w 189342"/>
                <a:gd name="connsiteY73" fmla="*/ 87597 h 161044"/>
                <a:gd name="connsiteX74" fmla="*/ 17964 w 189342"/>
                <a:gd name="connsiteY74" fmla="*/ 89028 h 161044"/>
                <a:gd name="connsiteX75" fmla="*/ 16216 w 189342"/>
                <a:gd name="connsiteY75" fmla="*/ 90777 h 161044"/>
                <a:gd name="connsiteX76" fmla="*/ 16216 w 189342"/>
                <a:gd name="connsiteY76" fmla="*/ 91254 h 161044"/>
                <a:gd name="connsiteX77" fmla="*/ 17647 w 189342"/>
                <a:gd name="connsiteY77" fmla="*/ 91412 h 161044"/>
                <a:gd name="connsiteX78" fmla="*/ 19872 w 189342"/>
                <a:gd name="connsiteY78" fmla="*/ 92366 h 161044"/>
                <a:gd name="connsiteX79" fmla="*/ 21303 w 189342"/>
                <a:gd name="connsiteY79" fmla="*/ 93479 h 161044"/>
                <a:gd name="connsiteX80" fmla="*/ 23529 w 189342"/>
                <a:gd name="connsiteY80" fmla="*/ 100156 h 161044"/>
                <a:gd name="connsiteX81" fmla="*/ 22098 w 189342"/>
                <a:gd name="connsiteY81" fmla="*/ 103018 h 161044"/>
                <a:gd name="connsiteX82" fmla="*/ 19872 w 189342"/>
                <a:gd name="connsiteY82" fmla="*/ 105561 h 161044"/>
                <a:gd name="connsiteX83" fmla="*/ 18918 w 189342"/>
                <a:gd name="connsiteY83" fmla="*/ 105721 h 161044"/>
                <a:gd name="connsiteX84" fmla="*/ 17011 w 189342"/>
                <a:gd name="connsiteY84" fmla="*/ 106992 h 161044"/>
                <a:gd name="connsiteX85" fmla="*/ 15262 w 189342"/>
                <a:gd name="connsiteY85" fmla="*/ 108741 h 161044"/>
                <a:gd name="connsiteX86" fmla="*/ 14785 w 189342"/>
                <a:gd name="connsiteY86" fmla="*/ 109695 h 161044"/>
                <a:gd name="connsiteX87" fmla="*/ 14944 w 189342"/>
                <a:gd name="connsiteY87" fmla="*/ 110808 h 161044"/>
                <a:gd name="connsiteX88" fmla="*/ 17170 w 189342"/>
                <a:gd name="connsiteY88" fmla="*/ 111921 h 161044"/>
                <a:gd name="connsiteX89" fmla="*/ 17329 w 189342"/>
                <a:gd name="connsiteY89" fmla="*/ 112557 h 161044"/>
                <a:gd name="connsiteX90" fmla="*/ 16852 w 189342"/>
                <a:gd name="connsiteY90" fmla="*/ 112875 h 161044"/>
                <a:gd name="connsiteX91" fmla="*/ 14944 w 189342"/>
                <a:gd name="connsiteY91" fmla="*/ 112557 h 161044"/>
                <a:gd name="connsiteX92" fmla="*/ 12559 w 189342"/>
                <a:gd name="connsiteY92" fmla="*/ 112557 h 161044"/>
                <a:gd name="connsiteX93" fmla="*/ 11128 w 189342"/>
                <a:gd name="connsiteY93" fmla="*/ 112557 h 161044"/>
                <a:gd name="connsiteX94" fmla="*/ 9380 w 189342"/>
                <a:gd name="connsiteY94" fmla="*/ 112716 h 161044"/>
                <a:gd name="connsiteX95" fmla="*/ 7313 w 189342"/>
                <a:gd name="connsiteY95" fmla="*/ 114305 h 161044"/>
                <a:gd name="connsiteX96" fmla="*/ 6359 w 189342"/>
                <a:gd name="connsiteY96" fmla="*/ 115259 h 161044"/>
                <a:gd name="connsiteX97" fmla="*/ 5882 w 189342"/>
                <a:gd name="connsiteY97" fmla="*/ 115895 h 161044"/>
                <a:gd name="connsiteX98" fmla="*/ 5087 w 189342"/>
                <a:gd name="connsiteY98" fmla="*/ 117962 h 161044"/>
                <a:gd name="connsiteX99" fmla="*/ 6041 w 189342"/>
                <a:gd name="connsiteY99" fmla="*/ 119393 h 161044"/>
                <a:gd name="connsiteX100" fmla="*/ 7472 w 189342"/>
                <a:gd name="connsiteY100" fmla="*/ 120187 h 161044"/>
                <a:gd name="connsiteX101" fmla="*/ 7790 w 189342"/>
                <a:gd name="connsiteY101" fmla="*/ 120665 h 161044"/>
                <a:gd name="connsiteX102" fmla="*/ 7472 w 189342"/>
                <a:gd name="connsiteY102" fmla="*/ 121459 h 161044"/>
                <a:gd name="connsiteX103" fmla="*/ 5882 w 189342"/>
                <a:gd name="connsiteY103" fmla="*/ 122254 h 161044"/>
                <a:gd name="connsiteX104" fmla="*/ 4610 w 189342"/>
                <a:gd name="connsiteY104" fmla="*/ 123367 h 161044"/>
                <a:gd name="connsiteX105" fmla="*/ 4292 w 189342"/>
                <a:gd name="connsiteY105" fmla="*/ 124480 h 161044"/>
                <a:gd name="connsiteX106" fmla="*/ 3021 w 189342"/>
                <a:gd name="connsiteY106" fmla="*/ 125593 h 161044"/>
                <a:gd name="connsiteX107" fmla="*/ 2544 w 189342"/>
                <a:gd name="connsiteY107" fmla="*/ 127501 h 161044"/>
                <a:gd name="connsiteX108" fmla="*/ 2067 w 189342"/>
                <a:gd name="connsiteY108" fmla="*/ 128772 h 161044"/>
                <a:gd name="connsiteX109" fmla="*/ 2067 w 189342"/>
                <a:gd name="connsiteY109" fmla="*/ 130521 h 161044"/>
                <a:gd name="connsiteX110" fmla="*/ 2703 w 189342"/>
                <a:gd name="connsiteY110" fmla="*/ 131475 h 161044"/>
                <a:gd name="connsiteX111" fmla="*/ 3657 w 189342"/>
                <a:gd name="connsiteY111" fmla="*/ 133224 h 161044"/>
                <a:gd name="connsiteX112" fmla="*/ 4133 w 189342"/>
                <a:gd name="connsiteY112" fmla="*/ 134972 h 161044"/>
                <a:gd name="connsiteX113" fmla="*/ 3021 w 189342"/>
                <a:gd name="connsiteY113" fmla="*/ 136562 h 161044"/>
                <a:gd name="connsiteX114" fmla="*/ 3180 w 189342"/>
                <a:gd name="connsiteY114" fmla="*/ 138152 h 161044"/>
                <a:gd name="connsiteX115" fmla="*/ 3339 w 189342"/>
                <a:gd name="connsiteY115" fmla="*/ 139424 h 161044"/>
                <a:gd name="connsiteX116" fmla="*/ 4292 w 189342"/>
                <a:gd name="connsiteY116" fmla="*/ 141014 h 161044"/>
                <a:gd name="connsiteX117" fmla="*/ 2703 w 189342"/>
                <a:gd name="connsiteY117" fmla="*/ 143716 h 161044"/>
                <a:gd name="connsiteX118" fmla="*/ 1113 w 189342"/>
                <a:gd name="connsiteY118" fmla="*/ 146260 h 161044"/>
                <a:gd name="connsiteX119" fmla="*/ 636 w 189342"/>
                <a:gd name="connsiteY119" fmla="*/ 147850 h 161044"/>
                <a:gd name="connsiteX120" fmla="*/ 3815 w 189342"/>
                <a:gd name="connsiteY120" fmla="*/ 148486 h 161044"/>
                <a:gd name="connsiteX121" fmla="*/ 5564 w 189342"/>
                <a:gd name="connsiteY121" fmla="*/ 150075 h 161044"/>
                <a:gd name="connsiteX122" fmla="*/ 8426 w 189342"/>
                <a:gd name="connsiteY122" fmla="*/ 154209 h 161044"/>
                <a:gd name="connsiteX123" fmla="*/ 13036 w 189342"/>
                <a:gd name="connsiteY123" fmla="*/ 155481 h 161044"/>
                <a:gd name="connsiteX124" fmla="*/ 14944 w 189342"/>
                <a:gd name="connsiteY124" fmla="*/ 156594 h 161044"/>
                <a:gd name="connsiteX125" fmla="*/ 17488 w 189342"/>
                <a:gd name="connsiteY125" fmla="*/ 158978 h 161044"/>
                <a:gd name="connsiteX126" fmla="*/ 20508 w 189342"/>
                <a:gd name="connsiteY126" fmla="*/ 159773 h 161044"/>
                <a:gd name="connsiteX127" fmla="*/ 30206 w 189342"/>
                <a:gd name="connsiteY127" fmla="*/ 161045 h 161044"/>
                <a:gd name="connsiteX128" fmla="*/ 37996 w 189342"/>
                <a:gd name="connsiteY128" fmla="*/ 156435 h 161044"/>
                <a:gd name="connsiteX129" fmla="*/ 44673 w 189342"/>
                <a:gd name="connsiteY129" fmla="*/ 152460 h 161044"/>
                <a:gd name="connsiteX130" fmla="*/ 52145 w 189342"/>
                <a:gd name="connsiteY130" fmla="*/ 147850 h 161044"/>
                <a:gd name="connsiteX131" fmla="*/ 57073 w 189342"/>
                <a:gd name="connsiteY131" fmla="*/ 144829 h 161044"/>
                <a:gd name="connsiteX132" fmla="*/ 65817 w 189342"/>
                <a:gd name="connsiteY132" fmla="*/ 139583 h 161044"/>
                <a:gd name="connsiteX133" fmla="*/ 71540 w 189342"/>
                <a:gd name="connsiteY133" fmla="*/ 136244 h 161044"/>
                <a:gd name="connsiteX134" fmla="*/ 79012 w 189342"/>
                <a:gd name="connsiteY134" fmla="*/ 131793 h 161044"/>
                <a:gd name="connsiteX135" fmla="*/ 86325 w 189342"/>
                <a:gd name="connsiteY135" fmla="*/ 127501 h 161044"/>
                <a:gd name="connsiteX136" fmla="*/ 94592 w 189342"/>
                <a:gd name="connsiteY136" fmla="*/ 122890 h 161044"/>
                <a:gd name="connsiteX137" fmla="*/ 100633 w 189342"/>
                <a:gd name="connsiteY137" fmla="*/ 119552 h 161044"/>
                <a:gd name="connsiteX138" fmla="*/ 109059 w 189342"/>
                <a:gd name="connsiteY138" fmla="*/ 114782 h 161044"/>
                <a:gd name="connsiteX139" fmla="*/ 117326 w 189342"/>
                <a:gd name="connsiteY139" fmla="*/ 110172 h 161044"/>
                <a:gd name="connsiteX140" fmla="*/ 125116 w 189342"/>
                <a:gd name="connsiteY140" fmla="*/ 105879 h 161044"/>
                <a:gd name="connsiteX141" fmla="*/ 133701 w 189342"/>
                <a:gd name="connsiteY141" fmla="*/ 100951 h 161044"/>
                <a:gd name="connsiteX142" fmla="*/ 141332 w 189342"/>
                <a:gd name="connsiteY142" fmla="*/ 96659 h 161044"/>
                <a:gd name="connsiteX143" fmla="*/ 148485 w 189342"/>
                <a:gd name="connsiteY143" fmla="*/ 94910 h 161044"/>
                <a:gd name="connsiteX144" fmla="*/ 149916 w 189342"/>
                <a:gd name="connsiteY144" fmla="*/ 93479 h 161044"/>
                <a:gd name="connsiteX145" fmla="*/ 153096 w 189342"/>
                <a:gd name="connsiteY145" fmla="*/ 87597 h 161044"/>
                <a:gd name="connsiteX146" fmla="*/ 155957 w 189342"/>
                <a:gd name="connsiteY146" fmla="*/ 82510 h 161044"/>
                <a:gd name="connsiteX147" fmla="*/ 156117 w 189342"/>
                <a:gd name="connsiteY147" fmla="*/ 81397 h 161044"/>
                <a:gd name="connsiteX148" fmla="*/ 156117 w 189342"/>
                <a:gd name="connsiteY148" fmla="*/ 74243 h 161044"/>
                <a:gd name="connsiteX149" fmla="*/ 156594 w 189342"/>
                <a:gd name="connsiteY149" fmla="*/ 65658 h 161044"/>
                <a:gd name="connsiteX150" fmla="*/ 157388 w 189342"/>
                <a:gd name="connsiteY150" fmla="*/ 61207 h 161044"/>
                <a:gd name="connsiteX151" fmla="*/ 158978 w 189342"/>
                <a:gd name="connsiteY151" fmla="*/ 57232 h 161044"/>
                <a:gd name="connsiteX152" fmla="*/ 160409 w 189342"/>
                <a:gd name="connsiteY152" fmla="*/ 54212 h 161044"/>
                <a:gd name="connsiteX153" fmla="*/ 160568 w 189342"/>
                <a:gd name="connsiteY153" fmla="*/ 51509 h 161044"/>
                <a:gd name="connsiteX154" fmla="*/ 160409 w 189342"/>
                <a:gd name="connsiteY154" fmla="*/ 48806 h 161044"/>
                <a:gd name="connsiteX155" fmla="*/ 158978 w 189342"/>
                <a:gd name="connsiteY155" fmla="*/ 44514 h 161044"/>
                <a:gd name="connsiteX156" fmla="*/ 157388 w 189342"/>
                <a:gd name="connsiteY156" fmla="*/ 40221 h 161044"/>
                <a:gd name="connsiteX157" fmla="*/ 157547 w 189342"/>
                <a:gd name="connsiteY157" fmla="*/ 35929 h 161044"/>
                <a:gd name="connsiteX158" fmla="*/ 157865 w 189342"/>
                <a:gd name="connsiteY158" fmla="*/ 33704 h 161044"/>
                <a:gd name="connsiteX159" fmla="*/ 158819 w 189342"/>
                <a:gd name="connsiteY159" fmla="*/ 30047 h 161044"/>
                <a:gd name="connsiteX160" fmla="*/ 160409 w 189342"/>
                <a:gd name="connsiteY160" fmla="*/ 27344 h 161044"/>
                <a:gd name="connsiteX161" fmla="*/ 162317 w 189342"/>
                <a:gd name="connsiteY161" fmla="*/ 25755 h 161044"/>
                <a:gd name="connsiteX162" fmla="*/ 168994 w 189342"/>
                <a:gd name="connsiteY162" fmla="*/ 24006 h 161044"/>
                <a:gd name="connsiteX163" fmla="*/ 172968 w 189342"/>
                <a:gd name="connsiteY163" fmla="*/ 23052 h 161044"/>
                <a:gd name="connsiteX164" fmla="*/ 178215 w 189342"/>
                <a:gd name="connsiteY164" fmla="*/ 18283 h 161044"/>
                <a:gd name="connsiteX165" fmla="*/ 181394 w 189342"/>
                <a:gd name="connsiteY165" fmla="*/ 15421 h 161044"/>
                <a:gd name="connsiteX166" fmla="*/ 185845 w 189342"/>
                <a:gd name="connsiteY166" fmla="*/ 11128 h 161044"/>
                <a:gd name="connsiteX167" fmla="*/ 189025 w 189342"/>
                <a:gd name="connsiteY167" fmla="*/ 7790 h 161044"/>
                <a:gd name="connsiteX168" fmla="*/ 189343 w 189342"/>
                <a:gd name="connsiteY168" fmla="*/ 6677 h 161044"/>
                <a:gd name="connsiteX169" fmla="*/ 189343 w 189342"/>
                <a:gd name="connsiteY169" fmla="*/ 6200 h 16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189342" h="161044">
                  <a:moveTo>
                    <a:pt x="189343" y="6200"/>
                  </a:moveTo>
                  <a:lnTo>
                    <a:pt x="188071" y="2226"/>
                  </a:lnTo>
                  <a:lnTo>
                    <a:pt x="186799" y="636"/>
                  </a:lnTo>
                  <a:lnTo>
                    <a:pt x="186163" y="477"/>
                  </a:lnTo>
                  <a:lnTo>
                    <a:pt x="184892" y="0"/>
                  </a:lnTo>
                  <a:lnTo>
                    <a:pt x="183779" y="318"/>
                  </a:lnTo>
                  <a:lnTo>
                    <a:pt x="180758" y="3021"/>
                  </a:lnTo>
                  <a:lnTo>
                    <a:pt x="175830" y="4611"/>
                  </a:lnTo>
                  <a:lnTo>
                    <a:pt x="171696" y="5564"/>
                  </a:lnTo>
                  <a:lnTo>
                    <a:pt x="165178" y="6836"/>
                  </a:lnTo>
                  <a:lnTo>
                    <a:pt x="160091" y="7472"/>
                  </a:lnTo>
                  <a:lnTo>
                    <a:pt x="157865" y="7472"/>
                  </a:lnTo>
                  <a:lnTo>
                    <a:pt x="153255" y="6995"/>
                  </a:lnTo>
                  <a:lnTo>
                    <a:pt x="149122" y="6200"/>
                  </a:lnTo>
                  <a:lnTo>
                    <a:pt x="144988" y="6200"/>
                  </a:lnTo>
                  <a:lnTo>
                    <a:pt x="141808" y="6518"/>
                  </a:lnTo>
                  <a:lnTo>
                    <a:pt x="134496" y="9539"/>
                  </a:lnTo>
                  <a:lnTo>
                    <a:pt x="122095" y="15421"/>
                  </a:lnTo>
                  <a:lnTo>
                    <a:pt x="112557" y="18442"/>
                  </a:lnTo>
                  <a:lnTo>
                    <a:pt x="107310" y="19554"/>
                  </a:lnTo>
                  <a:lnTo>
                    <a:pt x="103177" y="20190"/>
                  </a:lnTo>
                  <a:lnTo>
                    <a:pt x="96023" y="20349"/>
                  </a:lnTo>
                  <a:lnTo>
                    <a:pt x="90141" y="19872"/>
                  </a:lnTo>
                  <a:lnTo>
                    <a:pt x="86166" y="19872"/>
                  </a:lnTo>
                  <a:lnTo>
                    <a:pt x="83940" y="19077"/>
                  </a:lnTo>
                  <a:lnTo>
                    <a:pt x="80761" y="16693"/>
                  </a:lnTo>
                  <a:lnTo>
                    <a:pt x="76945" y="14308"/>
                  </a:lnTo>
                  <a:lnTo>
                    <a:pt x="75197" y="13672"/>
                  </a:lnTo>
                  <a:lnTo>
                    <a:pt x="72971" y="13354"/>
                  </a:lnTo>
                  <a:lnTo>
                    <a:pt x="69632" y="13036"/>
                  </a:lnTo>
                  <a:lnTo>
                    <a:pt x="61525" y="16534"/>
                  </a:lnTo>
                  <a:lnTo>
                    <a:pt x="58981" y="17488"/>
                  </a:lnTo>
                  <a:lnTo>
                    <a:pt x="56119" y="18123"/>
                  </a:lnTo>
                  <a:lnTo>
                    <a:pt x="50555" y="20349"/>
                  </a:lnTo>
                  <a:lnTo>
                    <a:pt x="48011" y="21462"/>
                  </a:lnTo>
                  <a:lnTo>
                    <a:pt x="44832" y="21462"/>
                  </a:lnTo>
                  <a:lnTo>
                    <a:pt x="40857" y="21144"/>
                  </a:lnTo>
                  <a:lnTo>
                    <a:pt x="37360" y="21144"/>
                  </a:lnTo>
                  <a:lnTo>
                    <a:pt x="35134" y="19554"/>
                  </a:lnTo>
                  <a:lnTo>
                    <a:pt x="33862" y="17647"/>
                  </a:lnTo>
                  <a:lnTo>
                    <a:pt x="29093" y="16534"/>
                  </a:lnTo>
                  <a:lnTo>
                    <a:pt x="25754" y="16216"/>
                  </a:lnTo>
                  <a:lnTo>
                    <a:pt x="24801" y="17011"/>
                  </a:lnTo>
                  <a:lnTo>
                    <a:pt x="23847" y="19554"/>
                  </a:lnTo>
                  <a:lnTo>
                    <a:pt x="22416" y="25914"/>
                  </a:lnTo>
                  <a:lnTo>
                    <a:pt x="22257" y="27662"/>
                  </a:lnTo>
                  <a:lnTo>
                    <a:pt x="25119" y="33862"/>
                  </a:lnTo>
                  <a:lnTo>
                    <a:pt x="25119" y="34975"/>
                  </a:lnTo>
                  <a:lnTo>
                    <a:pt x="22893" y="35293"/>
                  </a:lnTo>
                  <a:lnTo>
                    <a:pt x="20508" y="35293"/>
                  </a:lnTo>
                  <a:lnTo>
                    <a:pt x="18918" y="35929"/>
                  </a:lnTo>
                  <a:lnTo>
                    <a:pt x="17488" y="36883"/>
                  </a:lnTo>
                  <a:lnTo>
                    <a:pt x="16693" y="42447"/>
                  </a:lnTo>
                  <a:lnTo>
                    <a:pt x="13990" y="43401"/>
                  </a:lnTo>
                  <a:lnTo>
                    <a:pt x="12559" y="44514"/>
                  </a:lnTo>
                  <a:lnTo>
                    <a:pt x="11128" y="48011"/>
                  </a:lnTo>
                  <a:lnTo>
                    <a:pt x="10493" y="48011"/>
                  </a:lnTo>
                  <a:lnTo>
                    <a:pt x="5882" y="45468"/>
                  </a:lnTo>
                  <a:lnTo>
                    <a:pt x="3657" y="45309"/>
                  </a:lnTo>
                  <a:lnTo>
                    <a:pt x="2226" y="47535"/>
                  </a:lnTo>
                  <a:lnTo>
                    <a:pt x="0" y="56437"/>
                  </a:lnTo>
                  <a:lnTo>
                    <a:pt x="3974" y="61366"/>
                  </a:lnTo>
                  <a:lnTo>
                    <a:pt x="4292" y="63750"/>
                  </a:lnTo>
                  <a:lnTo>
                    <a:pt x="4451" y="65340"/>
                  </a:lnTo>
                  <a:lnTo>
                    <a:pt x="5087" y="67884"/>
                  </a:lnTo>
                  <a:lnTo>
                    <a:pt x="3657" y="73130"/>
                  </a:lnTo>
                  <a:lnTo>
                    <a:pt x="3498" y="76786"/>
                  </a:lnTo>
                  <a:lnTo>
                    <a:pt x="3815" y="79807"/>
                  </a:lnTo>
                  <a:lnTo>
                    <a:pt x="6041" y="87120"/>
                  </a:lnTo>
                  <a:lnTo>
                    <a:pt x="11128" y="87120"/>
                  </a:lnTo>
                  <a:lnTo>
                    <a:pt x="14308" y="86961"/>
                  </a:lnTo>
                  <a:lnTo>
                    <a:pt x="15262" y="85530"/>
                  </a:lnTo>
                  <a:lnTo>
                    <a:pt x="17806" y="86166"/>
                  </a:lnTo>
                  <a:lnTo>
                    <a:pt x="19236" y="87597"/>
                  </a:lnTo>
                  <a:lnTo>
                    <a:pt x="17964" y="89028"/>
                  </a:lnTo>
                  <a:lnTo>
                    <a:pt x="16216" y="90777"/>
                  </a:lnTo>
                  <a:lnTo>
                    <a:pt x="16216" y="91254"/>
                  </a:lnTo>
                  <a:lnTo>
                    <a:pt x="17647" y="91412"/>
                  </a:lnTo>
                  <a:lnTo>
                    <a:pt x="19872" y="92366"/>
                  </a:lnTo>
                  <a:lnTo>
                    <a:pt x="21303" y="93479"/>
                  </a:lnTo>
                  <a:lnTo>
                    <a:pt x="23529" y="100156"/>
                  </a:lnTo>
                  <a:lnTo>
                    <a:pt x="22098" y="103018"/>
                  </a:lnTo>
                  <a:lnTo>
                    <a:pt x="19872" y="105561"/>
                  </a:lnTo>
                  <a:lnTo>
                    <a:pt x="18918" y="105721"/>
                  </a:lnTo>
                  <a:lnTo>
                    <a:pt x="17011" y="106992"/>
                  </a:lnTo>
                  <a:lnTo>
                    <a:pt x="15262" y="108741"/>
                  </a:lnTo>
                  <a:lnTo>
                    <a:pt x="14785" y="109695"/>
                  </a:lnTo>
                  <a:lnTo>
                    <a:pt x="14944" y="110808"/>
                  </a:lnTo>
                  <a:lnTo>
                    <a:pt x="17170" y="111921"/>
                  </a:lnTo>
                  <a:lnTo>
                    <a:pt x="17329" y="112557"/>
                  </a:lnTo>
                  <a:lnTo>
                    <a:pt x="16852" y="112875"/>
                  </a:lnTo>
                  <a:lnTo>
                    <a:pt x="14944" y="112557"/>
                  </a:lnTo>
                  <a:lnTo>
                    <a:pt x="12559" y="112557"/>
                  </a:lnTo>
                  <a:lnTo>
                    <a:pt x="11128" y="112557"/>
                  </a:lnTo>
                  <a:lnTo>
                    <a:pt x="9380" y="112716"/>
                  </a:lnTo>
                  <a:lnTo>
                    <a:pt x="7313" y="114305"/>
                  </a:lnTo>
                  <a:lnTo>
                    <a:pt x="6359" y="115259"/>
                  </a:lnTo>
                  <a:lnTo>
                    <a:pt x="5882" y="115895"/>
                  </a:lnTo>
                  <a:lnTo>
                    <a:pt x="5087" y="117962"/>
                  </a:lnTo>
                  <a:lnTo>
                    <a:pt x="6041" y="119393"/>
                  </a:lnTo>
                  <a:lnTo>
                    <a:pt x="7472" y="120187"/>
                  </a:lnTo>
                  <a:lnTo>
                    <a:pt x="7790" y="120665"/>
                  </a:lnTo>
                  <a:lnTo>
                    <a:pt x="7472" y="121459"/>
                  </a:lnTo>
                  <a:lnTo>
                    <a:pt x="5882" y="122254"/>
                  </a:lnTo>
                  <a:lnTo>
                    <a:pt x="4610" y="123367"/>
                  </a:lnTo>
                  <a:lnTo>
                    <a:pt x="4292" y="124480"/>
                  </a:lnTo>
                  <a:lnTo>
                    <a:pt x="3021" y="125593"/>
                  </a:lnTo>
                  <a:lnTo>
                    <a:pt x="2544" y="127501"/>
                  </a:lnTo>
                  <a:lnTo>
                    <a:pt x="2067" y="128772"/>
                  </a:lnTo>
                  <a:lnTo>
                    <a:pt x="2067" y="130521"/>
                  </a:lnTo>
                  <a:lnTo>
                    <a:pt x="2703" y="131475"/>
                  </a:lnTo>
                  <a:lnTo>
                    <a:pt x="3657" y="133224"/>
                  </a:lnTo>
                  <a:lnTo>
                    <a:pt x="4133" y="134972"/>
                  </a:lnTo>
                  <a:lnTo>
                    <a:pt x="3021" y="136562"/>
                  </a:lnTo>
                  <a:lnTo>
                    <a:pt x="3180" y="138152"/>
                  </a:lnTo>
                  <a:lnTo>
                    <a:pt x="3339" y="139424"/>
                  </a:lnTo>
                  <a:lnTo>
                    <a:pt x="4292" y="141014"/>
                  </a:lnTo>
                  <a:lnTo>
                    <a:pt x="2703" y="143716"/>
                  </a:lnTo>
                  <a:lnTo>
                    <a:pt x="1113" y="146260"/>
                  </a:lnTo>
                  <a:lnTo>
                    <a:pt x="636" y="147850"/>
                  </a:lnTo>
                  <a:lnTo>
                    <a:pt x="3815" y="148486"/>
                  </a:lnTo>
                  <a:lnTo>
                    <a:pt x="5564" y="150075"/>
                  </a:lnTo>
                  <a:lnTo>
                    <a:pt x="8426" y="154209"/>
                  </a:lnTo>
                  <a:lnTo>
                    <a:pt x="13036" y="155481"/>
                  </a:lnTo>
                  <a:lnTo>
                    <a:pt x="14944" y="156594"/>
                  </a:lnTo>
                  <a:lnTo>
                    <a:pt x="17488" y="158978"/>
                  </a:lnTo>
                  <a:lnTo>
                    <a:pt x="20508" y="159773"/>
                  </a:lnTo>
                  <a:lnTo>
                    <a:pt x="30206" y="161045"/>
                  </a:lnTo>
                  <a:lnTo>
                    <a:pt x="37996" y="156435"/>
                  </a:lnTo>
                  <a:lnTo>
                    <a:pt x="44673" y="152460"/>
                  </a:lnTo>
                  <a:lnTo>
                    <a:pt x="52145" y="147850"/>
                  </a:lnTo>
                  <a:lnTo>
                    <a:pt x="57073" y="144829"/>
                  </a:lnTo>
                  <a:lnTo>
                    <a:pt x="65817" y="139583"/>
                  </a:lnTo>
                  <a:lnTo>
                    <a:pt x="71540" y="136244"/>
                  </a:lnTo>
                  <a:lnTo>
                    <a:pt x="79012" y="131793"/>
                  </a:lnTo>
                  <a:lnTo>
                    <a:pt x="86325" y="127501"/>
                  </a:lnTo>
                  <a:lnTo>
                    <a:pt x="94592" y="122890"/>
                  </a:lnTo>
                  <a:lnTo>
                    <a:pt x="100633" y="119552"/>
                  </a:lnTo>
                  <a:lnTo>
                    <a:pt x="109059" y="114782"/>
                  </a:lnTo>
                  <a:lnTo>
                    <a:pt x="117326" y="110172"/>
                  </a:lnTo>
                  <a:lnTo>
                    <a:pt x="125116" y="105879"/>
                  </a:lnTo>
                  <a:lnTo>
                    <a:pt x="133701" y="100951"/>
                  </a:lnTo>
                  <a:lnTo>
                    <a:pt x="141332" y="96659"/>
                  </a:lnTo>
                  <a:lnTo>
                    <a:pt x="148485" y="94910"/>
                  </a:lnTo>
                  <a:lnTo>
                    <a:pt x="149916" y="93479"/>
                  </a:lnTo>
                  <a:lnTo>
                    <a:pt x="153096" y="87597"/>
                  </a:lnTo>
                  <a:lnTo>
                    <a:pt x="155957" y="82510"/>
                  </a:lnTo>
                  <a:lnTo>
                    <a:pt x="156117" y="81397"/>
                  </a:lnTo>
                  <a:lnTo>
                    <a:pt x="156117" y="74243"/>
                  </a:lnTo>
                  <a:lnTo>
                    <a:pt x="156594" y="65658"/>
                  </a:lnTo>
                  <a:lnTo>
                    <a:pt x="157388" y="61207"/>
                  </a:lnTo>
                  <a:lnTo>
                    <a:pt x="158978" y="57232"/>
                  </a:lnTo>
                  <a:lnTo>
                    <a:pt x="160409" y="54212"/>
                  </a:lnTo>
                  <a:lnTo>
                    <a:pt x="160568" y="51509"/>
                  </a:lnTo>
                  <a:lnTo>
                    <a:pt x="160409" y="48806"/>
                  </a:lnTo>
                  <a:lnTo>
                    <a:pt x="158978" y="44514"/>
                  </a:lnTo>
                  <a:lnTo>
                    <a:pt x="157388" y="40221"/>
                  </a:lnTo>
                  <a:lnTo>
                    <a:pt x="157547" y="35929"/>
                  </a:lnTo>
                  <a:lnTo>
                    <a:pt x="157865" y="33704"/>
                  </a:lnTo>
                  <a:lnTo>
                    <a:pt x="158819" y="30047"/>
                  </a:lnTo>
                  <a:lnTo>
                    <a:pt x="160409" y="27344"/>
                  </a:lnTo>
                  <a:lnTo>
                    <a:pt x="162317" y="25755"/>
                  </a:lnTo>
                  <a:lnTo>
                    <a:pt x="168994" y="24006"/>
                  </a:lnTo>
                  <a:lnTo>
                    <a:pt x="172968" y="23052"/>
                  </a:lnTo>
                  <a:lnTo>
                    <a:pt x="178215" y="18283"/>
                  </a:lnTo>
                  <a:lnTo>
                    <a:pt x="181394" y="15421"/>
                  </a:lnTo>
                  <a:lnTo>
                    <a:pt x="185845" y="11128"/>
                  </a:lnTo>
                  <a:lnTo>
                    <a:pt x="189025" y="7790"/>
                  </a:lnTo>
                  <a:lnTo>
                    <a:pt x="189343" y="6677"/>
                  </a:lnTo>
                  <a:lnTo>
                    <a:pt x="189343" y="62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8" name="Freeform: Shape 5137">
              <a:extLst>
                <a:ext uri="{FF2B5EF4-FFF2-40B4-BE49-F238E27FC236}">
                  <a16:creationId xmlns:a16="http://schemas.microsoft.com/office/drawing/2014/main" id="{73C6ABC3-4D31-DB6D-CBEE-F703FCC10D9F}"/>
                </a:ext>
              </a:extLst>
            </p:cNvPr>
            <p:cNvSpPr/>
            <p:nvPr/>
          </p:nvSpPr>
          <p:spPr>
            <a:xfrm>
              <a:off x="10420362" y="3409126"/>
              <a:ext cx="3179" cy="1430"/>
            </a:xfrm>
            <a:custGeom>
              <a:avLst/>
              <a:gdLst>
                <a:gd name="connsiteX0" fmla="*/ 0 w 3179"/>
                <a:gd name="connsiteY0" fmla="*/ 0 h 1430"/>
                <a:gd name="connsiteX1" fmla="*/ 0 w 3179"/>
                <a:gd name="connsiteY1" fmla="*/ 159 h 1430"/>
                <a:gd name="connsiteX2" fmla="*/ 954 w 3179"/>
                <a:gd name="connsiteY2" fmla="*/ 795 h 1430"/>
                <a:gd name="connsiteX3" fmla="*/ 2861 w 3179"/>
                <a:gd name="connsiteY3" fmla="*/ 1431 h 1430"/>
                <a:gd name="connsiteX4" fmla="*/ 3180 w 3179"/>
                <a:gd name="connsiteY4" fmla="*/ 795 h 1430"/>
                <a:gd name="connsiteX5" fmla="*/ 3180 w 3179"/>
                <a:gd name="connsiteY5" fmla="*/ 0 h 1430"/>
                <a:gd name="connsiteX6" fmla="*/ 0 w 3179"/>
                <a:gd name="connsiteY6" fmla="*/ 0 h 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9" h="1430">
                  <a:moveTo>
                    <a:pt x="0" y="0"/>
                  </a:moveTo>
                  <a:lnTo>
                    <a:pt x="0" y="159"/>
                  </a:lnTo>
                  <a:lnTo>
                    <a:pt x="954" y="795"/>
                  </a:lnTo>
                  <a:lnTo>
                    <a:pt x="2861" y="1431"/>
                  </a:lnTo>
                  <a:lnTo>
                    <a:pt x="3180" y="795"/>
                  </a:lnTo>
                  <a:lnTo>
                    <a:pt x="3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39" name="Freeform: Shape 5138">
              <a:extLst>
                <a:ext uri="{FF2B5EF4-FFF2-40B4-BE49-F238E27FC236}">
                  <a16:creationId xmlns:a16="http://schemas.microsoft.com/office/drawing/2014/main" id="{BE1F5E5E-AD85-ED9D-3A47-26E8F2B4F1BA}"/>
                </a:ext>
              </a:extLst>
            </p:cNvPr>
            <p:cNvSpPr/>
            <p:nvPr/>
          </p:nvSpPr>
          <p:spPr>
            <a:xfrm>
              <a:off x="9645663" y="3515641"/>
              <a:ext cx="68677" cy="36883"/>
            </a:xfrm>
            <a:custGeom>
              <a:avLst/>
              <a:gdLst>
                <a:gd name="connsiteX0" fmla="*/ 66770 w 68677"/>
                <a:gd name="connsiteY0" fmla="*/ 26549 h 36883"/>
                <a:gd name="connsiteX1" fmla="*/ 66929 w 68677"/>
                <a:gd name="connsiteY1" fmla="*/ 24801 h 36883"/>
                <a:gd name="connsiteX2" fmla="*/ 67407 w 68677"/>
                <a:gd name="connsiteY2" fmla="*/ 22734 h 36883"/>
                <a:gd name="connsiteX3" fmla="*/ 68678 w 68677"/>
                <a:gd name="connsiteY3" fmla="*/ 18123 h 36883"/>
                <a:gd name="connsiteX4" fmla="*/ 68201 w 68677"/>
                <a:gd name="connsiteY4" fmla="*/ 17170 h 36883"/>
                <a:gd name="connsiteX5" fmla="*/ 66134 w 68677"/>
                <a:gd name="connsiteY5" fmla="*/ 15739 h 36883"/>
                <a:gd name="connsiteX6" fmla="*/ 63591 w 68677"/>
                <a:gd name="connsiteY6" fmla="*/ 15739 h 36883"/>
                <a:gd name="connsiteX7" fmla="*/ 60729 w 68677"/>
                <a:gd name="connsiteY7" fmla="*/ 16057 h 36883"/>
                <a:gd name="connsiteX8" fmla="*/ 59458 w 68677"/>
                <a:gd name="connsiteY8" fmla="*/ 15421 h 36883"/>
                <a:gd name="connsiteX9" fmla="*/ 58186 w 68677"/>
                <a:gd name="connsiteY9" fmla="*/ 13831 h 36883"/>
                <a:gd name="connsiteX10" fmla="*/ 56119 w 68677"/>
                <a:gd name="connsiteY10" fmla="*/ 13036 h 36883"/>
                <a:gd name="connsiteX11" fmla="*/ 52622 w 68677"/>
                <a:gd name="connsiteY11" fmla="*/ 14308 h 36883"/>
                <a:gd name="connsiteX12" fmla="*/ 48805 w 68677"/>
                <a:gd name="connsiteY12" fmla="*/ 16216 h 36883"/>
                <a:gd name="connsiteX13" fmla="*/ 47693 w 68677"/>
                <a:gd name="connsiteY13" fmla="*/ 17011 h 36883"/>
                <a:gd name="connsiteX14" fmla="*/ 46739 w 68677"/>
                <a:gd name="connsiteY14" fmla="*/ 16852 h 36883"/>
                <a:gd name="connsiteX15" fmla="*/ 46262 w 68677"/>
                <a:gd name="connsiteY15" fmla="*/ 15421 h 36883"/>
                <a:gd name="connsiteX16" fmla="*/ 46103 w 68677"/>
                <a:gd name="connsiteY16" fmla="*/ 13672 h 36883"/>
                <a:gd name="connsiteX17" fmla="*/ 45785 w 68677"/>
                <a:gd name="connsiteY17" fmla="*/ 13195 h 36883"/>
                <a:gd name="connsiteX18" fmla="*/ 43719 w 68677"/>
                <a:gd name="connsiteY18" fmla="*/ 12559 h 36883"/>
                <a:gd name="connsiteX19" fmla="*/ 41493 w 68677"/>
                <a:gd name="connsiteY19" fmla="*/ 12241 h 36883"/>
                <a:gd name="connsiteX20" fmla="*/ 40221 w 68677"/>
                <a:gd name="connsiteY20" fmla="*/ 11764 h 36883"/>
                <a:gd name="connsiteX21" fmla="*/ 39108 w 68677"/>
                <a:gd name="connsiteY21" fmla="*/ 10493 h 36883"/>
                <a:gd name="connsiteX22" fmla="*/ 36247 w 68677"/>
                <a:gd name="connsiteY22" fmla="*/ 9062 h 36883"/>
                <a:gd name="connsiteX23" fmla="*/ 35611 w 68677"/>
                <a:gd name="connsiteY23" fmla="*/ 7790 h 36883"/>
                <a:gd name="connsiteX24" fmla="*/ 31796 w 68677"/>
                <a:gd name="connsiteY24" fmla="*/ 5246 h 36883"/>
                <a:gd name="connsiteX25" fmla="*/ 31000 w 68677"/>
                <a:gd name="connsiteY25" fmla="*/ 3974 h 36883"/>
                <a:gd name="connsiteX26" fmla="*/ 30205 w 68677"/>
                <a:gd name="connsiteY26" fmla="*/ 3021 h 36883"/>
                <a:gd name="connsiteX27" fmla="*/ 28298 w 68677"/>
                <a:gd name="connsiteY27" fmla="*/ 1908 h 36883"/>
                <a:gd name="connsiteX28" fmla="*/ 26866 w 68677"/>
                <a:gd name="connsiteY28" fmla="*/ 2067 h 36883"/>
                <a:gd name="connsiteX29" fmla="*/ 22097 w 68677"/>
                <a:gd name="connsiteY29" fmla="*/ 636 h 36883"/>
                <a:gd name="connsiteX30" fmla="*/ 21462 w 68677"/>
                <a:gd name="connsiteY30" fmla="*/ 477 h 36883"/>
                <a:gd name="connsiteX31" fmla="*/ 20826 w 68677"/>
                <a:gd name="connsiteY31" fmla="*/ 159 h 36883"/>
                <a:gd name="connsiteX32" fmla="*/ 19872 w 68677"/>
                <a:gd name="connsiteY32" fmla="*/ 0 h 36883"/>
                <a:gd name="connsiteX33" fmla="*/ 17487 w 68677"/>
                <a:gd name="connsiteY33" fmla="*/ 636 h 36883"/>
                <a:gd name="connsiteX34" fmla="*/ 16374 w 68677"/>
                <a:gd name="connsiteY34" fmla="*/ 636 h 36883"/>
                <a:gd name="connsiteX35" fmla="*/ 15420 w 68677"/>
                <a:gd name="connsiteY35" fmla="*/ 1272 h 36883"/>
                <a:gd name="connsiteX36" fmla="*/ 15261 w 68677"/>
                <a:gd name="connsiteY36" fmla="*/ 2544 h 36883"/>
                <a:gd name="connsiteX37" fmla="*/ 15898 w 68677"/>
                <a:gd name="connsiteY37" fmla="*/ 4610 h 36883"/>
                <a:gd name="connsiteX38" fmla="*/ 16056 w 68677"/>
                <a:gd name="connsiteY38" fmla="*/ 5564 h 36883"/>
                <a:gd name="connsiteX39" fmla="*/ 15420 w 68677"/>
                <a:gd name="connsiteY39" fmla="*/ 6041 h 36883"/>
                <a:gd name="connsiteX40" fmla="*/ 12559 w 68677"/>
                <a:gd name="connsiteY40" fmla="*/ 7313 h 36883"/>
                <a:gd name="connsiteX41" fmla="*/ 11446 w 68677"/>
                <a:gd name="connsiteY41" fmla="*/ 8585 h 36883"/>
                <a:gd name="connsiteX42" fmla="*/ 10333 w 68677"/>
                <a:gd name="connsiteY42" fmla="*/ 10333 h 36883"/>
                <a:gd name="connsiteX43" fmla="*/ 9061 w 68677"/>
                <a:gd name="connsiteY43" fmla="*/ 11128 h 36883"/>
                <a:gd name="connsiteX44" fmla="*/ 7631 w 68677"/>
                <a:gd name="connsiteY44" fmla="*/ 10970 h 36883"/>
                <a:gd name="connsiteX45" fmla="*/ 6836 w 68677"/>
                <a:gd name="connsiteY45" fmla="*/ 11288 h 36883"/>
                <a:gd name="connsiteX46" fmla="*/ 4769 w 68677"/>
                <a:gd name="connsiteY46" fmla="*/ 12718 h 36883"/>
                <a:gd name="connsiteX47" fmla="*/ 1749 w 68677"/>
                <a:gd name="connsiteY47" fmla="*/ 15421 h 36883"/>
                <a:gd name="connsiteX48" fmla="*/ 158 w 68677"/>
                <a:gd name="connsiteY48" fmla="*/ 17488 h 36883"/>
                <a:gd name="connsiteX49" fmla="*/ 0 w 68677"/>
                <a:gd name="connsiteY49" fmla="*/ 18918 h 36883"/>
                <a:gd name="connsiteX50" fmla="*/ 317 w 68677"/>
                <a:gd name="connsiteY50" fmla="*/ 20349 h 36883"/>
                <a:gd name="connsiteX51" fmla="*/ 3974 w 68677"/>
                <a:gd name="connsiteY51" fmla="*/ 21780 h 36883"/>
                <a:gd name="connsiteX52" fmla="*/ 8744 w 68677"/>
                <a:gd name="connsiteY52" fmla="*/ 25437 h 36883"/>
                <a:gd name="connsiteX53" fmla="*/ 16852 w 68677"/>
                <a:gd name="connsiteY53" fmla="*/ 26867 h 36883"/>
                <a:gd name="connsiteX54" fmla="*/ 23847 w 68677"/>
                <a:gd name="connsiteY54" fmla="*/ 27821 h 36883"/>
                <a:gd name="connsiteX55" fmla="*/ 35611 w 68677"/>
                <a:gd name="connsiteY55" fmla="*/ 33385 h 36883"/>
                <a:gd name="connsiteX56" fmla="*/ 45785 w 68677"/>
                <a:gd name="connsiteY56" fmla="*/ 36247 h 36883"/>
                <a:gd name="connsiteX57" fmla="*/ 46580 w 68677"/>
                <a:gd name="connsiteY57" fmla="*/ 35929 h 36883"/>
                <a:gd name="connsiteX58" fmla="*/ 43877 w 68677"/>
                <a:gd name="connsiteY58" fmla="*/ 34498 h 36883"/>
                <a:gd name="connsiteX59" fmla="*/ 41652 w 68677"/>
                <a:gd name="connsiteY59" fmla="*/ 34180 h 36883"/>
                <a:gd name="connsiteX60" fmla="*/ 40857 w 68677"/>
                <a:gd name="connsiteY60" fmla="*/ 33544 h 36883"/>
                <a:gd name="connsiteX61" fmla="*/ 43560 w 68677"/>
                <a:gd name="connsiteY61" fmla="*/ 33544 h 36883"/>
                <a:gd name="connsiteX62" fmla="*/ 48488 w 68677"/>
                <a:gd name="connsiteY62" fmla="*/ 35452 h 36883"/>
                <a:gd name="connsiteX63" fmla="*/ 55324 w 68677"/>
                <a:gd name="connsiteY63" fmla="*/ 36883 h 36883"/>
                <a:gd name="connsiteX64" fmla="*/ 59775 w 68677"/>
                <a:gd name="connsiteY64" fmla="*/ 36724 h 36883"/>
                <a:gd name="connsiteX65" fmla="*/ 62478 w 68677"/>
                <a:gd name="connsiteY65" fmla="*/ 36406 h 36883"/>
                <a:gd name="connsiteX66" fmla="*/ 64068 w 68677"/>
                <a:gd name="connsiteY66" fmla="*/ 35134 h 36883"/>
                <a:gd name="connsiteX67" fmla="*/ 65657 w 68677"/>
                <a:gd name="connsiteY67" fmla="*/ 33385 h 36883"/>
                <a:gd name="connsiteX68" fmla="*/ 65181 w 68677"/>
                <a:gd name="connsiteY68" fmla="*/ 30524 h 36883"/>
                <a:gd name="connsiteX69" fmla="*/ 65816 w 68677"/>
                <a:gd name="connsiteY69" fmla="*/ 30047 h 36883"/>
                <a:gd name="connsiteX70" fmla="*/ 68042 w 68677"/>
                <a:gd name="connsiteY70" fmla="*/ 28616 h 36883"/>
                <a:gd name="connsiteX71" fmla="*/ 68201 w 68677"/>
                <a:gd name="connsiteY71" fmla="*/ 27662 h 36883"/>
                <a:gd name="connsiteX72" fmla="*/ 67566 w 68677"/>
                <a:gd name="connsiteY72" fmla="*/ 27026 h 36883"/>
                <a:gd name="connsiteX73" fmla="*/ 66770 w 68677"/>
                <a:gd name="connsiteY73" fmla="*/ 26549 h 3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8677" h="36883">
                  <a:moveTo>
                    <a:pt x="66770" y="26549"/>
                  </a:moveTo>
                  <a:lnTo>
                    <a:pt x="66929" y="24801"/>
                  </a:lnTo>
                  <a:lnTo>
                    <a:pt x="67407" y="22734"/>
                  </a:lnTo>
                  <a:lnTo>
                    <a:pt x="68678" y="18123"/>
                  </a:lnTo>
                  <a:lnTo>
                    <a:pt x="68201" y="17170"/>
                  </a:lnTo>
                  <a:lnTo>
                    <a:pt x="66134" y="15739"/>
                  </a:lnTo>
                  <a:lnTo>
                    <a:pt x="63591" y="15739"/>
                  </a:lnTo>
                  <a:lnTo>
                    <a:pt x="60729" y="16057"/>
                  </a:lnTo>
                  <a:lnTo>
                    <a:pt x="59458" y="15421"/>
                  </a:lnTo>
                  <a:lnTo>
                    <a:pt x="58186" y="13831"/>
                  </a:lnTo>
                  <a:lnTo>
                    <a:pt x="56119" y="13036"/>
                  </a:lnTo>
                  <a:lnTo>
                    <a:pt x="52622" y="14308"/>
                  </a:lnTo>
                  <a:lnTo>
                    <a:pt x="48805" y="16216"/>
                  </a:lnTo>
                  <a:lnTo>
                    <a:pt x="47693" y="17011"/>
                  </a:lnTo>
                  <a:lnTo>
                    <a:pt x="46739" y="16852"/>
                  </a:lnTo>
                  <a:lnTo>
                    <a:pt x="46262" y="15421"/>
                  </a:lnTo>
                  <a:lnTo>
                    <a:pt x="46103" y="13672"/>
                  </a:lnTo>
                  <a:lnTo>
                    <a:pt x="45785" y="13195"/>
                  </a:lnTo>
                  <a:lnTo>
                    <a:pt x="43719" y="12559"/>
                  </a:lnTo>
                  <a:lnTo>
                    <a:pt x="41493" y="12241"/>
                  </a:lnTo>
                  <a:lnTo>
                    <a:pt x="40221" y="11764"/>
                  </a:lnTo>
                  <a:lnTo>
                    <a:pt x="39108" y="10493"/>
                  </a:lnTo>
                  <a:lnTo>
                    <a:pt x="36247" y="9062"/>
                  </a:lnTo>
                  <a:lnTo>
                    <a:pt x="35611" y="7790"/>
                  </a:lnTo>
                  <a:lnTo>
                    <a:pt x="31796" y="5246"/>
                  </a:lnTo>
                  <a:lnTo>
                    <a:pt x="31000" y="3974"/>
                  </a:lnTo>
                  <a:lnTo>
                    <a:pt x="30205" y="3021"/>
                  </a:lnTo>
                  <a:lnTo>
                    <a:pt x="28298" y="1908"/>
                  </a:lnTo>
                  <a:lnTo>
                    <a:pt x="26866" y="2067"/>
                  </a:lnTo>
                  <a:lnTo>
                    <a:pt x="22097" y="636"/>
                  </a:lnTo>
                  <a:lnTo>
                    <a:pt x="21462" y="477"/>
                  </a:lnTo>
                  <a:lnTo>
                    <a:pt x="20826" y="159"/>
                  </a:lnTo>
                  <a:lnTo>
                    <a:pt x="19872" y="0"/>
                  </a:lnTo>
                  <a:lnTo>
                    <a:pt x="17487" y="636"/>
                  </a:lnTo>
                  <a:lnTo>
                    <a:pt x="16374" y="636"/>
                  </a:lnTo>
                  <a:lnTo>
                    <a:pt x="15420" y="1272"/>
                  </a:lnTo>
                  <a:lnTo>
                    <a:pt x="15261" y="2544"/>
                  </a:lnTo>
                  <a:lnTo>
                    <a:pt x="15898" y="4610"/>
                  </a:lnTo>
                  <a:lnTo>
                    <a:pt x="16056" y="5564"/>
                  </a:lnTo>
                  <a:lnTo>
                    <a:pt x="15420" y="6041"/>
                  </a:lnTo>
                  <a:lnTo>
                    <a:pt x="12559" y="7313"/>
                  </a:lnTo>
                  <a:lnTo>
                    <a:pt x="11446" y="8585"/>
                  </a:lnTo>
                  <a:lnTo>
                    <a:pt x="10333" y="10333"/>
                  </a:lnTo>
                  <a:lnTo>
                    <a:pt x="9061" y="11128"/>
                  </a:lnTo>
                  <a:lnTo>
                    <a:pt x="7631" y="10970"/>
                  </a:lnTo>
                  <a:lnTo>
                    <a:pt x="6836" y="11288"/>
                  </a:lnTo>
                  <a:lnTo>
                    <a:pt x="4769" y="12718"/>
                  </a:lnTo>
                  <a:lnTo>
                    <a:pt x="1749" y="15421"/>
                  </a:lnTo>
                  <a:lnTo>
                    <a:pt x="158" y="17488"/>
                  </a:lnTo>
                  <a:lnTo>
                    <a:pt x="0" y="18918"/>
                  </a:lnTo>
                  <a:lnTo>
                    <a:pt x="317" y="20349"/>
                  </a:lnTo>
                  <a:lnTo>
                    <a:pt x="3974" y="21780"/>
                  </a:lnTo>
                  <a:lnTo>
                    <a:pt x="8744" y="25437"/>
                  </a:lnTo>
                  <a:lnTo>
                    <a:pt x="16852" y="26867"/>
                  </a:lnTo>
                  <a:lnTo>
                    <a:pt x="23847" y="27821"/>
                  </a:lnTo>
                  <a:lnTo>
                    <a:pt x="35611" y="33385"/>
                  </a:lnTo>
                  <a:lnTo>
                    <a:pt x="45785" y="36247"/>
                  </a:lnTo>
                  <a:lnTo>
                    <a:pt x="46580" y="35929"/>
                  </a:lnTo>
                  <a:lnTo>
                    <a:pt x="43877" y="34498"/>
                  </a:lnTo>
                  <a:lnTo>
                    <a:pt x="41652" y="34180"/>
                  </a:lnTo>
                  <a:lnTo>
                    <a:pt x="40857" y="33544"/>
                  </a:lnTo>
                  <a:lnTo>
                    <a:pt x="43560" y="33544"/>
                  </a:lnTo>
                  <a:lnTo>
                    <a:pt x="48488" y="35452"/>
                  </a:lnTo>
                  <a:lnTo>
                    <a:pt x="55324" y="36883"/>
                  </a:lnTo>
                  <a:lnTo>
                    <a:pt x="59775" y="36724"/>
                  </a:lnTo>
                  <a:lnTo>
                    <a:pt x="62478" y="36406"/>
                  </a:lnTo>
                  <a:lnTo>
                    <a:pt x="64068" y="35134"/>
                  </a:lnTo>
                  <a:lnTo>
                    <a:pt x="65657" y="33385"/>
                  </a:lnTo>
                  <a:lnTo>
                    <a:pt x="65181" y="30524"/>
                  </a:lnTo>
                  <a:lnTo>
                    <a:pt x="65816" y="30047"/>
                  </a:lnTo>
                  <a:lnTo>
                    <a:pt x="68042" y="28616"/>
                  </a:lnTo>
                  <a:lnTo>
                    <a:pt x="68201" y="27662"/>
                  </a:lnTo>
                  <a:lnTo>
                    <a:pt x="67566" y="27026"/>
                  </a:lnTo>
                  <a:lnTo>
                    <a:pt x="66770" y="2654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0" name="Freeform: Shape 5139">
              <a:extLst>
                <a:ext uri="{FF2B5EF4-FFF2-40B4-BE49-F238E27FC236}">
                  <a16:creationId xmlns:a16="http://schemas.microsoft.com/office/drawing/2014/main" id="{A9C3772E-381D-31C4-FC88-7CF73D67780D}"/>
                </a:ext>
              </a:extLst>
            </p:cNvPr>
            <p:cNvSpPr/>
            <p:nvPr/>
          </p:nvSpPr>
          <p:spPr>
            <a:xfrm>
              <a:off x="1378166" y="3881609"/>
              <a:ext cx="28298" cy="47057"/>
            </a:xfrm>
            <a:custGeom>
              <a:avLst/>
              <a:gdLst>
                <a:gd name="connsiteX0" fmla="*/ 6200 w 28298"/>
                <a:gd name="connsiteY0" fmla="*/ 37042 h 47057"/>
                <a:gd name="connsiteX1" fmla="*/ 4451 w 28298"/>
                <a:gd name="connsiteY1" fmla="*/ 37042 h 47057"/>
                <a:gd name="connsiteX2" fmla="*/ 1590 w 28298"/>
                <a:gd name="connsiteY2" fmla="*/ 38791 h 47057"/>
                <a:gd name="connsiteX3" fmla="*/ 318 w 28298"/>
                <a:gd name="connsiteY3" fmla="*/ 40539 h 47057"/>
                <a:gd name="connsiteX4" fmla="*/ 0 w 28298"/>
                <a:gd name="connsiteY4" fmla="*/ 41970 h 47057"/>
                <a:gd name="connsiteX5" fmla="*/ 795 w 28298"/>
                <a:gd name="connsiteY5" fmla="*/ 45150 h 47057"/>
                <a:gd name="connsiteX6" fmla="*/ 1431 w 28298"/>
                <a:gd name="connsiteY6" fmla="*/ 46580 h 47057"/>
                <a:gd name="connsiteX7" fmla="*/ 2544 w 28298"/>
                <a:gd name="connsiteY7" fmla="*/ 47057 h 47057"/>
                <a:gd name="connsiteX8" fmla="*/ 5564 w 28298"/>
                <a:gd name="connsiteY8" fmla="*/ 44991 h 47057"/>
                <a:gd name="connsiteX9" fmla="*/ 8108 w 28298"/>
                <a:gd name="connsiteY9" fmla="*/ 41493 h 47057"/>
                <a:gd name="connsiteX10" fmla="*/ 8108 w 28298"/>
                <a:gd name="connsiteY10" fmla="*/ 39108 h 47057"/>
                <a:gd name="connsiteX11" fmla="*/ 6359 w 28298"/>
                <a:gd name="connsiteY11" fmla="*/ 36883 h 47057"/>
                <a:gd name="connsiteX12" fmla="*/ 28139 w 28298"/>
                <a:gd name="connsiteY12" fmla="*/ 1113 h 47057"/>
                <a:gd name="connsiteX13" fmla="*/ 27821 w 28298"/>
                <a:gd name="connsiteY13" fmla="*/ 477 h 47057"/>
                <a:gd name="connsiteX14" fmla="*/ 27185 w 28298"/>
                <a:gd name="connsiteY14" fmla="*/ 0 h 47057"/>
                <a:gd name="connsiteX15" fmla="*/ 26390 w 28298"/>
                <a:gd name="connsiteY15" fmla="*/ 477 h 47057"/>
                <a:gd name="connsiteX16" fmla="*/ 24801 w 28298"/>
                <a:gd name="connsiteY16" fmla="*/ 2703 h 47057"/>
                <a:gd name="connsiteX17" fmla="*/ 25119 w 28298"/>
                <a:gd name="connsiteY17" fmla="*/ 3815 h 47057"/>
                <a:gd name="connsiteX18" fmla="*/ 26390 w 28298"/>
                <a:gd name="connsiteY18" fmla="*/ 4451 h 47057"/>
                <a:gd name="connsiteX19" fmla="*/ 27503 w 28298"/>
                <a:gd name="connsiteY19" fmla="*/ 3656 h 47057"/>
                <a:gd name="connsiteX20" fmla="*/ 28298 w 28298"/>
                <a:gd name="connsiteY20" fmla="*/ 1908 h 47057"/>
                <a:gd name="connsiteX21" fmla="*/ 28298 w 28298"/>
                <a:gd name="connsiteY21" fmla="*/ 954 h 4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298" h="47057">
                  <a:moveTo>
                    <a:pt x="6200" y="37042"/>
                  </a:moveTo>
                  <a:lnTo>
                    <a:pt x="4451" y="37042"/>
                  </a:lnTo>
                  <a:cubicBezTo>
                    <a:pt x="4451" y="37042"/>
                    <a:pt x="1590" y="38791"/>
                    <a:pt x="1590" y="38791"/>
                  </a:cubicBezTo>
                  <a:lnTo>
                    <a:pt x="318" y="40539"/>
                  </a:lnTo>
                  <a:lnTo>
                    <a:pt x="0" y="41970"/>
                  </a:lnTo>
                  <a:lnTo>
                    <a:pt x="795" y="45150"/>
                  </a:lnTo>
                  <a:lnTo>
                    <a:pt x="1431" y="46580"/>
                  </a:lnTo>
                  <a:lnTo>
                    <a:pt x="2544" y="47057"/>
                  </a:lnTo>
                  <a:lnTo>
                    <a:pt x="5564" y="44991"/>
                  </a:lnTo>
                  <a:lnTo>
                    <a:pt x="8108" y="41493"/>
                  </a:lnTo>
                  <a:lnTo>
                    <a:pt x="8108" y="39108"/>
                  </a:lnTo>
                  <a:cubicBezTo>
                    <a:pt x="8108" y="39108"/>
                    <a:pt x="6359" y="36883"/>
                    <a:pt x="6359" y="36883"/>
                  </a:cubicBezTo>
                  <a:close/>
                  <a:moveTo>
                    <a:pt x="28139" y="1113"/>
                  </a:moveTo>
                  <a:lnTo>
                    <a:pt x="27821" y="477"/>
                  </a:lnTo>
                  <a:lnTo>
                    <a:pt x="27185" y="0"/>
                  </a:lnTo>
                  <a:lnTo>
                    <a:pt x="26390" y="477"/>
                  </a:lnTo>
                  <a:lnTo>
                    <a:pt x="24801" y="2703"/>
                  </a:lnTo>
                  <a:lnTo>
                    <a:pt x="25119" y="3815"/>
                  </a:lnTo>
                  <a:lnTo>
                    <a:pt x="26390" y="4451"/>
                  </a:lnTo>
                  <a:lnTo>
                    <a:pt x="27503" y="3656"/>
                  </a:lnTo>
                  <a:lnTo>
                    <a:pt x="28298" y="1908"/>
                  </a:lnTo>
                  <a:lnTo>
                    <a:pt x="28298" y="9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1" name="Freeform: Shape 5140">
              <a:extLst>
                <a:ext uri="{FF2B5EF4-FFF2-40B4-BE49-F238E27FC236}">
                  <a16:creationId xmlns:a16="http://schemas.microsoft.com/office/drawing/2014/main" id="{162D6A4B-9DF9-EB64-25F0-222B72F9FBE3}"/>
                </a:ext>
              </a:extLst>
            </p:cNvPr>
            <p:cNvSpPr/>
            <p:nvPr/>
          </p:nvSpPr>
          <p:spPr>
            <a:xfrm>
              <a:off x="1885624" y="3579868"/>
              <a:ext cx="319386" cy="250708"/>
            </a:xfrm>
            <a:custGeom>
              <a:avLst/>
              <a:gdLst>
                <a:gd name="connsiteX0" fmla="*/ 318910 w 319386"/>
                <a:gd name="connsiteY0" fmla="*/ 193000 h 250708"/>
                <a:gd name="connsiteX1" fmla="*/ 316366 w 319386"/>
                <a:gd name="connsiteY1" fmla="*/ 190933 h 250708"/>
                <a:gd name="connsiteX2" fmla="*/ 313982 w 319386"/>
                <a:gd name="connsiteY2" fmla="*/ 188230 h 250708"/>
                <a:gd name="connsiteX3" fmla="*/ 312551 w 319386"/>
                <a:gd name="connsiteY3" fmla="*/ 185369 h 250708"/>
                <a:gd name="connsiteX4" fmla="*/ 311120 w 319386"/>
                <a:gd name="connsiteY4" fmla="*/ 182984 h 250708"/>
                <a:gd name="connsiteX5" fmla="*/ 310484 w 319386"/>
                <a:gd name="connsiteY5" fmla="*/ 177579 h 250708"/>
                <a:gd name="connsiteX6" fmla="*/ 308735 w 319386"/>
                <a:gd name="connsiteY6" fmla="*/ 174399 h 250708"/>
                <a:gd name="connsiteX7" fmla="*/ 306987 w 319386"/>
                <a:gd name="connsiteY7" fmla="*/ 170425 h 250708"/>
                <a:gd name="connsiteX8" fmla="*/ 304443 w 319386"/>
                <a:gd name="connsiteY8" fmla="*/ 162635 h 250708"/>
                <a:gd name="connsiteX9" fmla="*/ 303330 w 319386"/>
                <a:gd name="connsiteY9" fmla="*/ 160091 h 250708"/>
                <a:gd name="connsiteX10" fmla="*/ 301263 w 319386"/>
                <a:gd name="connsiteY10" fmla="*/ 158342 h 250708"/>
                <a:gd name="connsiteX11" fmla="*/ 299038 w 319386"/>
                <a:gd name="connsiteY11" fmla="*/ 156594 h 250708"/>
                <a:gd name="connsiteX12" fmla="*/ 296812 w 319386"/>
                <a:gd name="connsiteY12" fmla="*/ 153255 h 250708"/>
                <a:gd name="connsiteX13" fmla="*/ 290930 w 319386"/>
                <a:gd name="connsiteY13" fmla="*/ 150234 h 250708"/>
                <a:gd name="connsiteX14" fmla="*/ 288704 w 319386"/>
                <a:gd name="connsiteY14" fmla="*/ 147850 h 250708"/>
                <a:gd name="connsiteX15" fmla="*/ 284730 w 319386"/>
                <a:gd name="connsiteY15" fmla="*/ 143875 h 250708"/>
                <a:gd name="connsiteX16" fmla="*/ 283776 w 319386"/>
                <a:gd name="connsiteY16" fmla="*/ 141809 h 250708"/>
                <a:gd name="connsiteX17" fmla="*/ 283458 w 319386"/>
                <a:gd name="connsiteY17" fmla="*/ 139742 h 250708"/>
                <a:gd name="connsiteX18" fmla="*/ 282345 w 319386"/>
                <a:gd name="connsiteY18" fmla="*/ 137834 h 250708"/>
                <a:gd name="connsiteX19" fmla="*/ 280119 w 319386"/>
                <a:gd name="connsiteY19" fmla="*/ 135767 h 250708"/>
                <a:gd name="connsiteX20" fmla="*/ 273283 w 319386"/>
                <a:gd name="connsiteY20" fmla="*/ 130998 h 250708"/>
                <a:gd name="connsiteX21" fmla="*/ 271376 w 319386"/>
                <a:gd name="connsiteY21" fmla="*/ 130521 h 250708"/>
                <a:gd name="connsiteX22" fmla="*/ 268991 w 319386"/>
                <a:gd name="connsiteY22" fmla="*/ 130044 h 250708"/>
                <a:gd name="connsiteX23" fmla="*/ 265493 w 319386"/>
                <a:gd name="connsiteY23" fmla="*/ 129567 h 250708"/>
                <a:gd name="connsiteX24" fmla="*/ 260724 w 319386"/>
                <a:gd name="connsiteY24" fmla="*/ 128454 h 250708"/>
                <a:gd name="connsiteX25" fmla="*/ 256591 w 319386"/>
                <a:gd name="connsiteY25" fmla="*/ 126706 h 250708"/>
                <a:gd name="connsiteX26" fmla="*/ 254683 w 319386"/>
                <a:gd name="connsiteY26" fmla="*/ 125434 h 250708"/>
                <a:gd name="connsiteX27" fmla="*/ 254206 w 319386"/>
                <a:gd name="connsiteY27" fmla="*/ 124480 h 250708"/>
                <a:gd name="connsiteX28" fmla="*/ 254524 w 319386"/>
                <a:gd name="connsiteY28" fmla="*/ 123049 h 250708"/>
                <a:gd name="connsiteX29" fmla="*/ 256114 w 319386"/>
                <a:gd name="connsiteY29" fmla="*/ 120505 h 250708"/>
                <a:gd name="connsiteX30" fmla="*/ 258975 w 319386"/>
                <a:gd name="connsiteY30" fmla="*/ 114464 h 250708"/>
                <a:gd name="connsiteX31" fmla="*/ 260883 w 319386"/>
                <a:gd name="connsiteY31" fmla="*/ 110331 h 250708"/>
                <a:gd name="connsiteX32" fmla="*/ 262314 w 319386"/>
                <a:gd name="connsiteY32" fmla="*/ 109059 h 250708"/>
                <a:gd name="connsiteX33" fmla="*/ 265970 w 319386"/>
                <a:gd name="connsiteY33" fmla="*/ 108741 h 250708"/>
                <a:gd name="connsiteX34" fmla="*/ 269786 w 319386"/>
                <a:gd name="connsiteY34" fmla="*/ 108900 h 250708"/>
                <a:gd name="connsiteX35" fmla="*/ 272647 w 319386"/>
                <a:gd name="connsiteY35" fmla="*/ 109218 h 250708"/>
                <a:gd name="connsiteX36" fmla="*/ 276781 w 319386"/>
                <a:gd name="connsiteY36" fmla="*/ 109218 h 250708"/>
                <a:gd name="connsiteX37" fmla="*/ 281550 w 319386"/>
                <a:gd name="connsiteY37" fmla="*/ 108900 h 250708"/>
                <a:gd name="connsiteX38" fmla="*/ 283458 w 319386"/>
                <a:gd name="connsiteY38" fmla="*/ 107469 h 250708"/>
                <a:gd name="connsiteX39" fmla="*/ 285048 w 319386"/>
                <a:gd name="connsiteY39" fmla="*/ 106039 h 250708"/>
                <a:gd name="connsiteX40" fmla="*/ 285684 w 319386"/>
                <a:gd name="connsiteY40" fmla="*/ 104926 h 250708"/>
                <a:gd name="connsiteX41" fmla="*/ 285843 w 319386"/>
                <a:gd name="connsiteY41" fmla="*/ 102223 h 250708"/>
                <a:gd name="connsiteX42" fmla="*/ 285843 w 319386"/>
                <a:gd name="connsiteY42" fmla="*/ 99997 h 250708"/>
                <a:gd name="connsiteX43" fmla="*/ 285525 w 319386"/>
                <a:gd name="connsiteY43" fmla="*/ 91730 h 250708"/>
                <a:gd name="connsiteX44" fmla="*/ 285366 w 319386"/>
                <a:gd name="connsiteY44" fmla="*/ 86643 h 250708"/>
                <a:gd name="connsiteX45" fmla="*/ 285048 w 319386"/>
                <a:gd name="connsiteY45" fmla="*/ 80761 h 250708"/>
                <a:gd name="connsiteX46" fmla="*/ 285207 w 319386"/>
                <a:gd name="connsiteY46" fmla="*/ 79648 h 250708"/>
                <a:gd name="connsiteX47" fmla="*/ 285048 w 319386"/>
                <a:gd name="connsiteY47" fmla="*/ 79648 h 250708"/>
                <a:gd name="connsiteX48" fmla="*/ 279801 w 319386"/>
                <a:gd name="connsiteY48" fmla="*/ 79648 h 250708"/>
                <a:gd name="connsiteX49" fmla="*/ 279642 w 319386"/>
                <a:gd name="connsiteY49" fmla="*/ 79648 h 250708"/>
                <a:gd name="connsiteX50" fmla="*/ 279642 w 319386"/>
                <a:gd name="connsiteY50" fmla="*/ 79489 h 250708"/>
                <a:gd name="connsiteX51" fmla="*/ 279483 w 319386"/>
                <a:gd name="connsiteY51" fmla="*/ 79330 h 250708"/>
                <a:gd name="connsiteX52" fmla="*/ 279483 w 319386"/>
                <a:gd name="connsiteY52" fmla="*/ 79171 h 250708"/>
                <a:gd name="connsiteX53" fmla="*/ 279165 w 319386"/>
                <a:gd name="connsiteY53" fmla="*/ 78376 h 250708"/>
                <a:gd name="connsiteX54" fmla="*/ 279165 w 319386"/>
                <a:gd name="connsiteY54" fmla="*/ 77104 h 250708"/>
                <a:gd name="connsiteX55" fmla="*/ 279325 w 319386"/>
                <a:gd name="connsiteY55" fmla="*/ 74879 h 250708"/>
                <a:gd name="connsiteX56" fmla="*/ 279960 w 319386"/>
                <a:gd name="connsiteY56" fmla="*/ 72335 h 250708"/>
                <a:gd name="connsiteX57" fmla="*/ 281709 w 319386"/>
                <a:gd name="connsiteY57" fmla="*/ 68520 h 250708"/>
                <a:gd name="connsiteX58" fmla="*/ 281868 w 319386"/>
                <a:gd name="connsiteY58" fmla="*/ 68361 h 250708"/>
                <a:gd name="connsiteX59" fmla="*/ 281868 w 319386"/>
                <a:gd name="connsiteY59" fmla="*/ 68043 h 250708"/>
                <a:gd name="connsiteX60" fmla="*/ 281868 w 319386"/>
                <a:gd name="connsiteY60" fmla="*/ 67884 h 250708"/>
                <a:gd name="connsiteX61" fmla="*/ 281709 w 319386"/>
                <a:gd name="connsiteY61" fmla="*/ 67248 h 250708"/>
                <a:gd name="connsiteX62" fmla="*/ 281391 w 319386"/>
                <a:gd name="connsiteY62" fmla="*/ 66771 h 250708"/>
                <a:gd name="connsiteX63" fmla="*/ 281391 w 319386"/>
                <a:gd name="connsiteY63" fmla="*/ 65817 h 250708"/>
                <a:gd name="connsiteX64" fmla="*/ 281709 w 319386"/>
                <a:gd name="connsiteY64" fmla="*/ 63909 h 250708"/>
                <a:gd name="connsiteX65" fmla="*/ 281709 w 319386"/>
                <a:gd name="connsiteY65" fmla="*/ 63273 h 250708"/>
                <a:gd name="connsiteX66" fmla="*/ 281709 w 319386"/>
                <a:gd name="connsiteY66" fmla="*/ 62637 h 250708"/>
                <a:gd name="connsiteX67" fmla="*/ 281550 w 319386"/>
                <a:gd name="connsiteY67" fmla="*/ 62160 h 250708"/>
                <a:gd name="connsiteX68" fmla="*/ 280278 w 319386"/>
                <a:gd name="connsiteY68" fmla="*/ 58981 h 250708"/>
                <a:gd name="connsiteX69" fmla="*/ 279801 w 319386"/>
                <a:gd name="connsiteY69" fmla="*/ 58345 h 250708"/>
                <a:gd name="connsiteX70" fmla="*/ 267401 w 319386"/>
                <a:gd name="connsiteY70" fmla="*/ 48329 h 250708"/>
                <a:gd name="connsiteX71" fmla="*/ 265175 w 319386"/>
                <a:gd name="connsiteY71" fmla="*/ 45468 h 250708"/>
                <a:gd name="connsiteX72" fmla="*/ 264857 w 319386"/>
                <a:gd name="connsiteY72" fmla="*/ 45309 h 250708"/>
                <a:gd name="connsiteX73" fmla="*/ 264540 w 319386"/>
                <a:gd name="connsiteY73" fmla="*/ 45150 h 250708"/>
                <a:gd name="connsiteX74" fmla="*/ 258180 w 319386"/>
                <a:gd name="connsiteY74" fmla="*/ 42924 h 250708"/>
                <a:gd name="connsiteX75" fmla="*/ 257862 w 319386"/>
                <a:gd name="connsiteY75" fmla="*/ 42606 h 250708"/>
                <a:gd name="connsiteX76" fmla="*/ 258021 w 319386"/>
                <a:gd name="connsiteY76" fmla="*/ 42288 h 250708"/>
                <a:gd name="connsiteX77" fmla="*/ 258180 w 319386"/>
                <a:gd name="connsiteY77" fmla="*/ 41811 h 250708"/>
                <a:gd name="connsiteX78" fmla="*/ 258975 w 319386"/>
                <a:gd name="connsiteY78" fmla="*/ 40539 h 250708"/>
                <a:gd name="connsiteX79" fmla="*/ 258975 w 319386"/>
                <a:gd name="connsiteY79" fmla="*/ 40222 h 250708"/>
                <a:gd name="connsiteX80" fmla="*/ 259134 w 319386"/>
                <a:gd name="connsiteY80" fmla="*/ 39586 h 250708"/>
                <a:gd name="connsiteX81" fmla="*/ 256273 w 319386"/>
                <a:gd name="connsiteY81" fmla="*/ 18283 h 250708"/>
                <a:gd name="connsiteX82" fmla="*/ 256273 w 319386"/>
                <a:gd name="connsiteY82" fmla="*/ 17806 h 250708"/>
                <a:gd name="connsiteX83" fmla="*/ 256432 w 319386"/>
                <a:gd name="connsiteY83" fmla="*/ 17488 h 250708"/>
                <a:gd name="connsiteX84" fmla="*/ 256591 w 319386"/>
                <a:gd name="connsiteY84" fmla="*/ 17329 h 250708"/>
                <a:gd name="connsiteX85" fmla="*/ 256909 w 319386"/>
                <a:gd name="connsiteY85" fmla="*/ 16852 h 250708"/>
                <a:gd name="connsiteX86" fmla="*/ 257226 w 319386"/>
                <a:gd name="connsiteY86" fmla="*/ 16375 h 250708"/>
                <a:gd name="connsiteX87" fmla="*/ 257544 w 319386"/>
                <a:gd name="connsiteY87" fmla="*/ 15580 h 250708"/>
                <a:gd name="connsiteX88" fmla="*/ 257703 w 319386"/>
                <a:gd name="connsiteY88" fmla="*/ 15262 h 250708"/>
                <a:gd name="connsiteX89" fmla="*/ 258180 w 319386"/>
                <a:gd name="connsiteY89" fmla="*/ 11446 h 250708"/>
                <a:gd name="connsiteX90" fmla="*/ 258021 w 319386"/>
                <a:gd name="connsiteY90" fmla="*/ 8108 h 250708"/>
                <a:gd name="connsiteX91" fmla="*/ 259770 w 319386"/>
                <a:gd name="connsiteY91" fmla="*/ 2544 h 250708"/>
                <a:gd name="connsiteX92" fmla="*/ 259929 w 319386"/>
                <a:gd name="connsiteY92" fmla="*/ 159 h 250708"/>
                <a:gd name="connsiteX93" fmla="*/ 246257 w 319386"/>
                <a:gd name="connsiteY93" fmla="*/ 0 h 250708"/>
                <a:gd name="connsiteX94" fmla="*/ 246098 w 319386"/>
                <a:gd name="connsiteY94" fmla="*/ 0 h 250708"/>
                <a:gd name="connsiteX95" fmla="*/ 246098 w 319386"/>
                <a:gd name="connsiteY95" fmla="*/ 159 h 250708"/>
                <a:gd name="connsiteX96" fmla="*/ 246098 w 319386"/>
                <a:gd name="connsiteY96" fmla="*/ 318 h 250708"/>
                <a:gd name="connsiteX97" fmla="*/ 246098 w 319386"/>
                <a:gd name="connsiteY97" fmla="*/ 636 h 250708"/>
                <a:gd name="connsiteX98" fmla="*/ 246098 w 319386"/>
                <a:gd name="connsiteY98" fmla="*/ 954 h 250708"/>
                <a:gd name="connsiteX99" fmla="*/ 246098 w 319386"/>
                <a:gd name="connsiteY99" fmla="*/ 1590 h 250708"/>
                <a:gd name="connsiteX100" fmla="*/ 246098 w 319386"/>
                <a:gd name="connsiteY100" fmla="*/ 2067 h 250708"/>
                <a:gd name="connsiteX101" fmla="*/ 246098 w 319386"/>
                <a:gd name="connsiteY101" fmla="*/ 2385 h 250708"/>
                <a:gd name="connsiteX102" fmla="*/ 246257 w 319386"/>
                <a:gd name="connsiteY102" fmla="*/ 3657 h 250708"/>
                <a:gd name="connsiteX103" fmla="*/ 246575 w 319386"/>
                <a:gd name="connsiteY103" fmla="*/ 4769 h 250708"/>
                <a:gd name="connsiteX104" fmla="*/ 246734 w 319386"/>
                <a:gd name="connsiteY104" fmla="*/ 5087 h 250708"/>
                <a:gd name="connsiteX105" fmla="*/ 246734 w 319386"/>
                <a:gd name="connsiteY105" fmla="*/ 5405 h 250708"/>
                <a:gd name="connsiteX106" fmla="*/ 246575 w 319386"/>
                <a:gd name="connsiteY106" fmla="*/ 6200 h 250708"/>
                <a:gd name="connsiteX107" fmla="*/ 227498 w 319386"/>
                <a:gd name="connsiteY107" fmla="*/ 6200 h 250708"/>
                <a:gd name="connsiteX108" fmla="*/ 235128 w 319386"/>
                <a:gd name="connsiteY108" fmla="*/ 14626 h 250708"/>
                <a:gd name="connsiteX109" fmla="*/ 235128 w 319386"/>
                <a:gd name="connsiteY109" fmla="*/ 14785 h 250708"/>
                <a:gd name="connsiteX110" fmla="*/ 235287 w 319386"/>
                <a:gd name="connsiteY110" fmla="*/ 15262 h 250708"/>
                <a:gd name="connsiteX111" fmla="*/ 235447 w 319386"/>
                <a:gd name="connsiteY111" fmla="*/ 15580 h 250708"/>
                <a:gd name="connsiteX112" fmla="*/ 235606 w 319386"/>
                <a:gd name="connsiteY112" fmla="*/ 18601 h 250708"/>
                <a:gd name="connsiteX113" fmla="*/ 235128 w 319386"/>
                <a:gd name="connsiteY113" fmla="*/ 23211 h 250708"/>
                <a:gd name="connsiteX114" fmla="*/ 235287 w 319386"/>
                <a:gd name="connsiteY114" fmla="*/ 26232 h 250708"/>
                <a:gd name="connsiteX115" fmla="*/ 235606 w 319386"/>
                <a:gd name="connsiteY115" fmla="*/ 28139 h 250708"/>
                <a:gd name="connsiteX116" fmla="*/ 237672 w 319386"/>
                <a:gd name="connsiteY116" fmla="*/ 31955 h 250708"/>
                <a:gd name="connsiteX117" fmla="*/ 237513 w 319386"/>
                <a:gd name="connsiteY117" fmla="*/ 32750 h 250708"/>
                <a:gd name="connsiteX118" fmla="*/ 237036 w 319386"/>
                <a:gd name="connsiteY118" fmla="*/ 33704 h 250708"/>
                <a:gd name="connsiteX119" fmla="*/ 223523 w 319386"/>
                <a:gd name="connsiteY119" fmla="*/ 44991 h 250708"/>
                <a:gd name="connsiteX120" fmla="*/ 223205 w 319386"/>
                <a:gd name="connsiteY120" fmla="*/ 45627 h 250708"/>
                <a:gd name="connsiteX121" fmla="*/ 221297 w 319386"/>
                <a:gd name="connsiteY121" fmla="*/ 50396 h 250708"/>
                <a:gd name="connsiteX122" fmla="*/ 219549 w 319386"/>
                <a:gd name="connsiteY122" fmla="*/ 53099 h 250708"/>
                <a:gd name="connsiteX123" fmla="*/ 218754 w 319386"/>
                <a:gd name="connsiteY123" fmla="*/ 53894 h 250708"/>
                <a:gd name="connsiteX124" fmla="*/ 215574 w 319386"/>
                <a:gd name="connsiteY124" fmla="*/ 57709 h 250708"/>
                <a:gd name="connsiteX125" fmla="*/ 203174 w 319386"/>
                <a:gd name="connsiteY125" fmla="*/ 69951 h 250708"/>
                <a:gd name="connsiteX126" fmla="*/ 201266 w 319386"/>
                <a:gd name="connsiteY126" fmla="*/ 70745 h 250708"/>
                <a:gd name="connsiteX127" fmla="*/ 195066 w 319386"/>
                <a:gd name="connsiteY127" fmla="*/ 71063 h 250708"/>
                <a:gd name="connsiteX128" fmla="*/ 191887 w 319386"/>
                <a:gd name="connsiteY128" fmla="*/ 71222 h 250708"/>
                <a:gd name="connsiteX129" fmla="*/ 191410 w 319386"/>
                <a:gd name="connsiteY129" fmla="*/ 71222 h 250708"/>
                <a:gd name="connsiteX130" fmla="*/ 190933 w 319386"/>
                <a:gd name="connsiteY130" fmla="*/ 71381 h 250708"/>
                <a:gd name="connsiteX131" fmla="*/ 190615 w 319386"/>
                <a:gd name="connsiteY131" fmla="*/ 71699 h 250708"/>
                <a:gd name="connsiteX132" fmla="*/ 190138 w 319386"/>
                <a:gd name="connsiteY132" fmla="*/ 72017 h 250708"/>
                <a:gd name="connsiteX133" fmla="*/ 189820 w 319386"/>
                <a:gd name="connsiteY133" fmla="*/ 71858 h 250708"/>
                <a:gd name="connsiteX134" fmla="*/ 189343 w 319386"/>
                <a:gd name="connsiteY134" fmla="*/ 71540 h 250708"/>
                <a:gd name="connsiteX135" fmla="*/ 181712 w 319386"/>
                <a:gd name="connsiteY135" fmla="*/ 64704 h 250708"/>
                <a:gd name="connsiteX136" fmla="*/ 168199 w 319386"/>
                <a:gd name="connsiteY136" fmla="*/ 56119 h 250708"/>
                <a:gd name="connsiteX137" fmla="*/ 166927 w 319386"/>
                <a:gd name="connsiteY137" fmla="*/ 56914 h 250708"/>
                <a:gd name="connsiteX138" fmla="*/ 159137 w 319386"/>
                <a:gd name="connsiteY138" fmla="*/ 60571 h 250708"/>
                <a:gd name="connsiteX139" fmla="*/ 157547 w 319386"/>
                <a:gd name="connsiteY139" fmla="*/ 61525 h 250708"/>
                <a:gd name="connsiteX140" fmla="*/ 156752 w 319386"/>
                <a:gd name="connsiteY140" fmla="*/ 62320 h 250708"/>
                <a:gd name="connsiteX141" fmla="*/ 156752 w 319386"/>
                <a:gd name="connsiteY141" fmla="*/ 66453 h 250708"/>
                <a:gd name="connsiteX142" fmla="*/ 155322 w 319386"/>
                <a:gd name="connsiteY142" fmla="*/ 68520 h 250708"/>
                <a:gd name="connsiteX143" fmla="*/ 152937 w 319386"/>
                <a:gd name="connsiteY143" fmla="*/ 70745 h 250708"/>
                <a:gd name="connsiteX144" fmla="*/ 146260 w 319386"/>
                <a:gd name="connsiteY144" fmla="*/ 72176 h 250708"/>
                <a:gd name="connsiteX145" fmla="*/ 142921 w 319386"/>
                <a:gd name="connsiteY145" fmla="*/ 73448 h 250708"/>
                <a:gd name="connsiteX146" fmla="*/ 139424 w 319386"/>
                <a:gd name="connsiteY146" fmla="*/ 75356 h 250708"/>
                <a:gd name="connsiteX147" fmla="*/ 138788 w 319386"/>
                <a:gd name="connsiteY147" fmla="*/ 75833 h 250708"/>
                <a:gd name="connsiteX148" fmla="*/ 138788 w 319386"/>
                <a:gd name="connsiteY148" fmla="*/ 75833 h 250708"/>
                <a:gd name="connsiteX149" fmla="*/ 137357 w 319386"/>
                <a:gd name="connsiteY149" fmla="*/ 77104 h 250708"/>
                <a:gd name="connsiteX150" fmla="*/ 134813 w 319386"/>
                <a:gd name="connsiteY150" fmla="*/ 79648 h 250708"/>
                <a:gd name="connsiteX151" fmla="*/ 134495 w 319386"/>
                <a:gd name="connsiteY151" fmla="*/ 81715 h 250708"/>
                <a:gd name="connsiteX152" fmla="*/ 134972 w 319386"/>
                <a:gd name="connsiteY152" fmla="*/ 83464 h 250708"/>
                <a:gd name="connsiteX153" fmla="*/ 112079 w 319386"/>
                <a:gd name="connsiteY153" fmla="*/ 83464 h 250708"/>
                <a:gd name="connsiteX154" fmla="*/ 110490 w 319386"/>
                <a:gd name="connsiteY154" fmla="*/ 82033 h 250708"/>
                <a:gd name="connsiteX155" fmla="*/ 107310 w 319386"/>
                <a:gd name="connsiteY155" fmla="*/ 75674 h 250708"/>
                <a:gd name="connsiteX156" fmla="*/ 107310 w 319386"/>
                <a:gd name="connsiteY156" fmla="*/ 75674 h 250708"/>
                <a:gd name="connsiteX157" fmla="*/ 104926 w 319386"/>
                <a:gd name="connsiteY157" fmla="*/ 75992 h 250708"/>
                <a:gd name="connsiteX158" fmla="*/ 84099 w 319386"/>
                <a:gd name="connsiteY158" fmla="*/ 75197 h 250708"/>
                <a:gd name="connsiteX159" fmla="*/ 81079 w 319386"/>
                <a:gd name="connsiteY159" fmla="*/ 75992 h 250708"/>
                <a:gd name="connsiteX160" fmla="*/ 75197 w 319386"/>
                <a:gd name="connsiteY160" fmla="*/ 78535 h 250708"/>
                <a:gd name="connsiteX161" fmla="*/ 72176 w 319386"/>
                <a:gd name="connsiteY161" fmla="*/ 79012 h 250708"/>
                <a:gd name="connsiteX162" fmla="*/ 68996 w 319386"/>
                <a:gd name="connsiteY162" fmla="*/ 77741 h 250708"/>
                <a:gd name="connsiteX163" fmla="*/ 58186 w 319386"/>
                <a:gd name="connsiteY163" fmla="*/ 65181 h 250708"/>
                <a:gd name="connsiteX164" fmla="*/ 55801 w 319386"/>
                <a:gd name="connsiteY164" fmla="*/ 63591 h 250708"/>
                <a:gd name="connsiteX165" fmla="*/ 54847 w 319386"/>
                <a:gd name="connsiteY165" fmla="*/ 62797 h 250708"/>
                <a:gd name="connsiteX166" fmla="*/ 53258 w 319386"/>
                <a:gd name="connsiteY166" fmla="*/ 60571 h 250708"/>
                <a:gd name="connsiteX167" fmla="*/ 50873 w 319386"/>
                <a:gd name="connsiteY167" fmla="*/ 59299 h 250708"/>
                <a:gd name="connsiteX168" fmla="*/ 50078 w 319386"/>
                <a:gd name="connsiteY168" fmla="*/ 58345 h 250708"/>
                <a:gd name="connsiteX169" fmla="*/ 49919 w 319386"/>
                <a:gd name="connsiteY169" fmla="*/ 56914 h 250708"/>
                <a:gd name="connsiteX170" fmla="*/ 49919 w 319386"/>
                <a:gd name="connsiteY170" fmla="*/ 54212 h 250708"/>
                <a:gd name="connsiteX171" fmla="*/ 49124 w 319386"/>
                <a:gd name="connsiteY171" fmla="*/ 52463 h 250708"/>
                <a:gd name="connsiteX172" fmla="*/ 47375 w 319386"/>
                <a:gd name="connsiteY172" fmla="*/ 51986 h 250708"/>
                <a:gd name="connsiteX173" fmla="*/ 32749 w 319386"/>
                <a:gd name="connsiteY173" fmla="*/ 55007 h 250708"/>
                <a:gd name="connsiteX174" fmla="*/ 30683 w 319386"/>
                <a:gd name="connsiteY174" fmla="*/ 54689 h 250708"/>
                <a:gd name="connsiteX175" fmla="*/ 27503 w 319386"/>
                <a:gd name="connsiteY175" fmla="*/ 55165 h 250708"/>
                <a:gd name="connsiteX176" fmla="*/ 26390 w 319386"/>
                <a:gd name="connsiteY176" fmla="*/ 55642 h 250708"/>
                <a:gd name="connsiteX177" fmla="*/ 25277 w 319386"/>
                <a:gd name="connsiteY177" fmla="*/ 57391 h 250708"/>
                <a:gd name="connsiteX178" fmla="*/ 24960 w 319386"/>
                <a:gd name="connsiteY178" fmla="*/ 59140 h 250708"/>
                <a:gd name="connsiteX179" fmla="*/ 24960 w 319386"/>
                <a:gd name="connsiteY179" fmla="*/ 60889 h 250708"/>
                <a:gd name="connsiteX180" fmla="*/ 24642 w 319386"/>
                <a:gd name="connsiteY180" fmla="*/ 62479 h 250708"/>
                <a:gd name="connsiteX181" fmla="*/ 23529 w 319386"/>
                <a:gd name="connsiteY181" fmla="*/ 64386 h 250708"/>
                <a:gd name="connsiteX182" fmla="*/ 19236 w 319386"/>
                <a:gd name="connsiteY182" fmla="*/ 68679 h 250708"/>
                <a:gd name="connsiteX183" fmla="*/ 18441 w 319386"/>
                <a:gd name="connsiteY183" fmla="*/ 70586 h 250708"/>
                <a:gd name="connsiteX184" fmla="*/ 18600 w 319386"/>
                <a:gd name="connsiteY184" fmla="*/ 75356 h 250708"/>
                <a:gd name="connsiteX185" fmla="*/ 18282 w 319386"/>
                <a:gd name="connsiteY185" fmla="*/ 77741 h 250708"/>
                <a:gd name="connsiteX186" fmla="*/ 17646 w 319386"/>
                <a:gd name="connsiteY186" fmla="*/ 78853 h 250708"/>
                <a:gd name="connsiteX187" fmla="*/ 15898 w 319386"/>
                <a:gd name="connsiteY187" fmla="*/ 80602 h 250708"/>
                <a:gd name="connsiteX188" fmla="*/ 15103 w 319386"/>
                <a:gd name="connsiteY188" fmla="*/ 81715 h 250708"/>
                <a:gd name="connsiteX189" fmla="*/ 14785 w 319386"/>
                <a:gd name="connsiteY189" fmla="*/ 83146 h 250708"/>
                <a:gd name="connsiteX190" fmla="*/ 14785 w 319386"/>
                <a:gd name="connsiteY190" fmla="*/ 86325 h 250708"/>
                <a:gd name="connsiteX191" fmla="*/ 14467 w 319386"/>
                <a:gd name="connsiteY191" fmla="*/ 87756 h 250708"/>
                <a:gd name="connsiteX192" fmla="*/ 12082 w 319386"/>
                <a:gd name="connsiteY192" fmla="*/ 91412 h 250708"/>
                <a:gd name="connsiteX193" fmla="*/ 11605 w 319386"/>
                <a:gd name="connsiteY193" fmla="*/ 92684 h 250708"/>
                <a:gd name="connsiteX194" fmla="*/ 11446 w 319386"/>
                <a:gd name="connsiteY194" fmla="*/ 95387 h 250708"/>
                <a:gd name="connsiteX195" fmla="*/ 11128 w 319386"/>
                <a:gd name="connsiteY195" fmla="*/ 96182 h 250708"/>
                <a:gd name="connsiteX196" fmla="*/ 4451 w 319386"/>
                <a:gd name="connsiteY196" fmla="*/ 98249 h 250708"/>
                <a:gd name="connsiteX197" fmla="*/ 1908 w 319386"/>
                <a:gd name="connsiteY197" fmla="*/ 99520 h 250708"/>
                <a:gd name="connsiteX198" fmla="*/ 477 w 319386"/>
                <a:gd name="connsiteY198" fmla="*/ 101587 h 250708"/>
                <a:gd name="connsiteX199" fmla="*/ 0 w 319386"/>
                <a:gd name="connsiteY199" fmla="*/ 102541 h 250708"/>
                <a:gd name="connsiteX200" fmla="*/ 1431 w 319386"/>
                <a:gd name="connsiteY200" fmla="*/ 102859 h 250708"/>
                <a:gd name="connsiteX201" fmla="*/ 2226 w 319386"/>
                <a:gd name="connsiteY201" fmla="*/ 104131 h 250708"/>
                <a:gd name="connsiteX202" fmla="*/ 954 w 319386"/>
                <a:gd name="connsiteY202" fmla="*/ 108423 h 250708"/>
                <a:gd name="connsiteX203" fmla="*/ 1749 w 319386"/>
                <a:gd name="connsiteY203" fmla="*/ 110967 h 250708"/>
                <a:gd name="connsiteX204" fmla="*/ 4133 w 319386"/>
                <a:gd name="connsiteY204" fmla="*/ 113193 h 250708"/>
                <a:gd name="connsiteX205" fmla="*/ 6677 w 319386"/>
                <a:gd name="connsiteY205" fmla="*/ 114146 h 250708"/>
                <a:gd name="connsiteX206" fmla="*/ 8903 w 319386"/>
                <a:gd name="connsiteY206" fmla="*/ 114782 h 250708"/>
                <a:gd name="connsiteX207" fmla="*/ 17011 w 319386"/>
                <a:gd name="connsiteY207" fmla="*/ 116213 h 250708"/>
                <a:gd name="connsiteX208" fmla="*/ 20349 w 319386"/>
                <a:gd name="connsiteY208" fmla="*/ 117644 h 250708"/>
                <a:gd name="connsiteX209" fmla="*/ 24801 w 319386"/>
                <a:gd name="connsiteY209" fmla="*/ 122572 h 250708"/>
                <a:gd name="connsiteX210" fmla="*/ 30365 w 319386"/>
                <a:gd name="connsiteY210" fmla="*/ 127182 h 250708"/>
                <a:gd name="connsiteX211" fmla="*/ 31637 w 319386"/>
                <a:gd name="connsiteY211" fmla="*/ 129567 h 250708"/>
                <a:gd name="connsiteX212" fmla="*/ 31319 w 319386"/>
                <a:gd name="connsiteY212" fmla="*/ 131634 h 250708"/>
                <a:gd name="connsiteX213" fmla="*/ 29729 w 319386"/>
                <a:gd name="connsiteY213" fmla="*/ 134337 h 250708"/>
                <a:gd name="connsiteX214" fmla="*/ 30047 w 319386"/>
                <a:gd name="connsiteY214" fmla="*/ 135449 h 250708"/>
                <a:gd name="connsiteX215" fmla="*/ 32590 w 319386"/>
                <a:gd name="connsiteY215" fmla="*/ 137993 h 250708"/>
                <a:gd name="connsiteX216" fmla="*/ 35452 w 319386"/>
                <a:gd name="connsiteY216" fmla="*/ 140696 h 250708"/>
                <a:gd name="connsiteX217" fmla="*/ 40857 w 319386"/>
                <a:gd name="connsiteY217" fmla="*/ 143716 h 250708"/>
                <a:gd name="connsiteX218" fmla="*/ 50078 w 319386"/>
                <a:gd name="connsiteY218" fmla="*/ 148486 h 250708"/>
                <a:gd name="connsiteX219" fmla="*/ 54370 w 319386"/>
                <a:gd name="connsiteY219" fmla="*/ 151665 h 250708"/>
                <a:gd name="connsiteX220" fmla="*/ 55801 w 319386"/>
                <a:gd name="connsiteY220" fmla="*/ 154050 h 250708"/>
                <a:gd name="connsiteX221" fmla="*/ 58027 w 319386"/>
                <a:gd name="connsiteY221" fmla="*/ 156594 h 250708"/>
                <a:gd name="connsiteX222" fmla="*/ 61365 w 319386"/>
                <a:gd name="connsiteY222" fmla="*/ 158978 h 250708"/>
                <a:gd name="connsiteX223" fmla="*/ 63591 w 319386"/>
                <a:gd name="connsiteY223" fmla="*/ 160727 h 250708"/>
                <a:gd name="connsiteX224" fmla="*/ 62160 w 319386"/>
                <a:gd name="connsiteY224" fmla="*/ 165973 h 250708"/>
                <a:gd name="connsiteX225" fmla="*/ 62637 w 319386"/>
                <a:gd name="connsiteY225" fmla="*/ 167563 h 250708"/>
                <a:gd name="connsiteX226" fmla="*/ 63432 w 319386"/>
                <a:gd name="connsiteY226" fmla="*/ 169153 h 250708"/>
                <a:gd name="connsiteX227" fmla="*/ 65340 w 319386"/>
                <a:gd name="connsiteY227" fmla="*/ 171061 h 250708"/>
                <a:gd name="connsiteX228" fmla="*/ 66135 w 319386"/>
                <a:gd name="connsiteY228" fmla="*/ 173763 h 250708"/>
                <a:gd name="connsiteX229" fmla="*/ 68043 w 319386"/>
                <a:gd name="connsiteY229" fmla="*/ 176943 h 250708"/>
                <a:gd name="connsiteX230" fmla="*/ 70268 w 319386"/>
                <a:gd name="connsiteY230" fmla="*/ 178373 h 250708"/>
                <a:gd name="connsiteX231" fmla="*/ 74084 w 319386"/>
                <a:gd name="connsiteY231" fmla="*/ 179009 h 250708"/>
                <a:gd name="connsiteX232" fmla="*/ 76150 w 319386"/>
                <a:gd name="connsiteY232" fmla="*/ 180440 h 250708"/>
                <a:gd name="connsiteX233" fmla="*/ 80284 w 319386"/>
                <a:gd name="connsiteY233" fmla="*/ 183143 h 250708"/>
                <a:gd name="connsiteX234" fmla="*/ 84417 w 319386"/>
                <a:gd name="connsiteY234" fmla="*/ 185369 h 250708"/>
                <a:gd name="connsiteX235" fmla="*/ 86007 w 319386"/>
                <a:gd name="connsiteY235" fmla="*/ 186799 h 250708"/>
                <a:gd name="connsiteX236" fmla="*/ 87120 w 319386"/>
                <a:gd name="connsiteY236" fmla="*/ 188230 h 250708"/>
                <a:gd name="connsiteX237" fmla="*/ 88074 w 319386"/>
                <a:gd name="connsiteY237" fmla="*/ 189820 h 250708"/>
                <a:gd name="connsiteX238" fmla="*/ 88551 w 319386"/>
                <a:gd name="connsiteY238" fmla="*/ 191410 h 250708"/>
                <a:gd name="connsiteX239" fmla="*/ 88551 w 319386"/>
                <a:gd name="connsiteY239" fmla="*/ 194907 h 250708"/>
                <a:gd name="connsiteX240" fmla="*/ 89346 w 319386"/>
                <a:gd name="connsiteY240" fmla="*/ 199200 h 250708"/>
                <a:gd name="connsiteX241" fmla="*/ 91571 w 319386"/>
                <a:gd name="connsiteY241" fmla="*/ 202220 h 250708"/>
                <a:gd name="connsiteX242" fmla="*/ 93479 w 319386"/>
                <a:gd name="connsiteY242" fmla="*/ 204446 h 250708"/>
                <a:gd name="connsiteX243" fmla="*/ 94592 w 319386"/>
                <a:gd name="connsiteY243" fmla="*/ 206354 h 250708"/>
                <a:gd name="connsiteX244" fmla="*/ 96023 w 319386"/>
                <a:gd name="connsiteY244" fmla="*/ 208420 h 250708"/>
                <a:gd name="connsiteX245" fmla="*/ 100951 w 319386"/>
                <a:gd name="connsiteY245" fmla="*/ 211918 h 250708"/>
                <a:gd name="connsiteX246" fmla="*/ 102541 w 319386"/>
                <a:gd name="connsiteY246" fmla="*/ 213826 h 250708"/>
                <a:gd name="connsiteX247" fmla="*/ 103813 w 319386"/>
                <a:gd name="connsiteY247" fmla="*/ 216051 h 250708"/>
                <a:gd name="connsiteX248" fmla="*/ 104607 w 319386"/>
                <a:gd name="connsiteY248" fmla="*/ 217641 h 250708"/>
                <a:gd name="connsiteX249" fmla="*/ 106038 w 319386"/>
                <a:gd name="connsiteY249" fmla="*/ 219072 h 250708"/>
                <a:gd name="connsiteX250" fmla="*/ 108264 w 319386"/>
                <a:gd name="connsiteY250" fmla="*/ 219867 h 250708"/>
                <a:gd name="connsiteX251" fmla="*/ 110172 w 319386"/>
                <a:gd name="connsiteY251" fmla="*/ 220980 h 250708"/>
                <a:gd name="connsiteX252" fmla="*/ 111285 w 319386"/>
                <a:gd name="connsiteY252" fmla="*/ 222410 h 250708"/>
                <a:gd name="connsiteX253" fmla="*/ 112874 w 319386"/>
                <a:gd name="connsiteY253" fmla="*/ 224000 h 250708"/>
                <a:gd name="connsiteX254" fmla="*/ 116213 w 319386"/>
                <a:gd name="connsiteY254" fmla="*/ 226067 h 250708"/>
                <a:gd name="connsiteX255" fmla="*/ 117803 w 319386"/>
                <a:gd name="connsiteY255" fmla="*/ 226226 h 250708"/>
                <a:gd name="connsiteX256" fmla="*/ 119551 w 319386"/>
                <a:gd name="connsiteY256" fmla="*/ 226544 h 250708"/>
                <a:gd name="connsiteX257" fmla="*/ 121141 w 319386"/>
                <a:gd name="connsiteY257" fmla="*/ 227021 h 250708"/>
                <a:gd name="connsiteX258" fmla="*/ 122890 w 319386"/>
                <a:gd name="connsiteY258" fmla="*/ 226862 h 250708"/>
                <a:gd name="connsiteX259" fmla="*/ 125752 w 319386"/>
                <a:gd name="connsiteY259" fmla="*/ 225431 h 250708"/>
                <a:gd name="connsiteX260" fmla="*/ 129090 w 319386"/>
                <a:gd name="connsiteY260" fmla="*/ 223205 h 250708"/>
                <a:gd name="connsiteX261" fmla="*/ 131475 w 319386"/>
                <a:gd name="connsiteY261" fmla="*/ 221775 h 250708"/>
                <a:gd name="connsiteX262" fmla="*/ 137675 w 319386"/>
                <a:gd name="connsiteY262" fmla="*/ 222252 h 250708"/>
                <a:gd name="connsiteX263" fmla="*/ 141013 w 319386"/>
                <a:gd name="connsiteY263" fmla="*/ 223364 h 250708"/>
                <a:gd name="connsiteX264" fmla="*/ 143716 w 319386"/>
                <a:gd name="connsiteY264" fmla="*/ 224954 h 250708"/>
                <a:gd name="connsiteX265" fmla="*/ 145783 w 319386"/>
                <a:gd name="connsiteY265" fmla="*/ 224954 h 250708"/>
                <a:gd name="connsiteX266" fmla="*/ 150393 w 319386"/>
                <a:gd name="connsiteY266" fmla="*/ 221934 h 250708"/>
                <a:gd name="connsiteX267" fmla="*/ 152778 w 319386"/>
                <a:gd name="connsiteY267" fmla="*/ 218595 h 250708"/>
                <a:gd name="connsiteX268" fmla="*/ 155163 w 319386"/>
                <a:gd name="connsiteY268" fmla="*/ 217959 h 250708"/>
                <a:gd name="connsiteX269" fmla="*/ 158819 w 319386"/>
                <a:gd name="connsiteY269" fmla="*/ 219390 h 250708"/>
                <a:gd name="connsiteX270" fmla="*/ 161681 w 319386"/>
                <a:gd name="connsiteY270" fmla="*/ 222410 h 250708"/>
                <a:gd name="connsiteX271" fmla="*/ 164383 w 319386"/>
                <a:gd name="connsiteY271" fmla="*/ 226703 h 250708"/>
                <a:gd name="connsiteX272" fmla="*/ 166132 w 319386"/>
                <a:gd name="connsiteY272" fmla="*/ 228452 h 250708"/>
                <a:gd name="connsiteX273" fmla="*/ 168676 w 319386"/>
                <a:gd name="connsiteY273" fmla="*/ 230995 h 250708"/>
                <a:gd name="connsiteX274" fmla="*/ 173604 w 319386"/>
                <a:gd name="connsiteY274" fmla="*/ 236559 h 250708"/>
                <a:gd name="connsiteX275" fmla="*/ 180122 w 319386"/>
                <a:gd name="connsiteY275" fmla="*/ 239421 h 250708"/>
                <a:gd name="connsiteX276" fmla="*/ 182666 w 319386"/>
                <a:gd name="connsiteY276" fmla="*/ 240852 h 250708"/>
                <a:gd name="connsiteX277" fmla="*/ 183461 w 319386"/>
                <a:gd name="connsiteY277" fmla="*/ 242124 h 250708"/>
                <a:gd name="connsiteX278" fmla="*/ 183938 w 319386"/>
                <a:gd name="connsiteY278" fmla="*/ 244031 h 250708"/>
                <a:gd name="connsiteX279" fmla="*/ 184097 w 319386"/>
                <a:gd name="connsiteY279" fmla="*/ 246098 h 250708"/>
                <a:gd name="connsiteX280" fmla="*/ 184891 w 319386"/>
                <a:gd name="connsiteY280" fmla="*/ 246893 h 250708"/>
                <a:gd name="connsiteX281" fmla="*/ 186640 w 319386"/>
                <a:gd name="connsiteY281" fmla="*/ 246575 h 250708"/>
                <a:gd name="connsiteX282" fmla="*/ 188230 w 319386"/>
                <a:gd name="connsiteY282" fmla="*/ 246257 h 250708"/>
                <a:gd name="connsiteX283" fmla="*/ 189820 w 319386"/>
                <a:gd name="connsiteY283" fmla="*/ 246893 h 250708"/>
                <a:gd name="connsiteX284" fmla="*/ 190933 w 319386"/>
                <a:gd name="connsiteY284" fmla="*/ 248324 h 250708"/>
                <a:gd name="connsiteX285" fmla="*/ 191569 w 319386"/>
                <a:gd name="connsiteY285" fmla="*/ 249437 h 250708"/>
                <a:gd name="connsiteX286" fmla="*/ 192204 w 319386"/>
                <a:gd name="connsiteY286" fmla="*/ 250709 h 250708"/>
                <a:gd name="connsiteX287" fmla="*/ 192999 w 319386"/>
                <a:gd name="connsiteY287" fmla="*/ 249119 h 250708"/>
                <a:gd name="connsiteX288" fmla="*/ 194748 w 319386"/>
                <a:gd name="connsiteY288" fmla="*/ 246575 h 250708"/>
                <a:gd name="connsiteX289" fmla="*/ 198087 w 319386"/>
                <a:gd name="connsiteY289" fmla="*/ 244031 h 250708"/>
                <a:gd name="connsiteX290" fmla="*/ 201107 w 319386"/>
                <a:gd name="connsiteY290" fmla="*/ 242283 h 250708"/>
                <a:gd name="connsiteX291" fmla="*/ 203174 w 319386"/>
                <a:gd name="connsiteY291" fmla="*/ 242283 h 250708"/>
                <a:gd name="connsiteX292" fmla="*/ 206989 w 319386"/>
                <a:gd name="connsiteY292" fmla="*/ 243555 h 250708"/>
                <a:gd name="connsiteX293" fmla="*/ 210487 w 319386"/>
                <a:gd name="connsiteY293" fmla="*/ 245303 h 250708"/>
                <a:gd name="connsiteX294" fmla="*/ 212554 w 319386"/>
                <a:gd name="connsiteY294" fmla="*/ 245303 h 250708"/>
                <a:gd name="connsiteX295" fmla="*/ 214779 w 319386"/>
                <a:gd name="connsiteY295" fmla="*/ 244668 h 250708"/>
                <a:gd name="connsiteX296" fmla="*/ 219708 w 319386"/>
                <a:gd name="connsiteY296" fmla="*/ 241806 h 250708"/>
                <a:gd name="connsiteX297" fmla="*/ 220821 w 319386"/>
                <a:gd name="connsiteY297" fmla="*/ 242601 h 250708"/>
                <a:gd name="connsiteX298" fmla="*/ 222251 w 319386"/>
                <a:gd name="connsiteY298" fmla="*/ 244508 h 250708"/>
                <a:gd name="connsiteX299" fmla="*/ 223841 w 319386"/>
                <a:gd name="connsiteY299" fmla="*/ 247370 h 250708"/>
                <a:gd name="connsiteX300" fmla="*/ 226862 w 319386"/>
                <a:gd name="connsiteY300" fmla="*/ 248642 h 250708"/>
                <a:gd name="connsiteX301" fmla="*/ 228292 w 319386"/>
                <a:gd name="connsiteY301" fmla="*/ 249596 h 250708"/>
                <a:gd name="connsiteX302" fmla="*/ 229405 w 319386"/>
                <a:gd name="connsiteY302" fmla="*/ 249914 h 250708"/>
                <a:gd name="connsiteX303" fmla="*/ 230041 w 319386"/>
                <a:gd name="connsiteY303" fmla="*/ 249596 h 250708"/>
                <a:gd name="connsiteX304" fmla="*/ 231154 w 319386"/>
                <a:gd name="connsiteY304" fmla="*/ 247370 h 250708"/>
                <a:gd name="connsiteX305" fmla="*/ 232585 w 319386"/>
                <a:gd name="connsiteY305" fmla="*/ 246098 h 250708"/>
                <a:gd name="connsiteX306" fmla="*/ 235128 w 319386"/>
                <a:gd name="connsiteY306" fmla="*/ 244508 h 250708"/>
                <a:gd name="connsiteX307" fmla="*/ 240852 w 319386"/>
                <a:gd name="connsiteY307" fmla="*/ 243237 h 250708"/>
                <a:gd name="connsiteX308" fmla="*/ 244985 w 319386"/>
                <a:gd name="connsiteY308" fmla="*/ 242919 h 250708"/>
                <a:gd name="connsiteX309" fmla="*/ 246575 w 319386"/>
                <a:gd name="connsiteY309" fmla="*/ 242601 h 250708"/>
                <a:gd name="connsiteX310" fmla="*/ 249596 w 319386"/>
                <a:gd name="connsiteY310" fmla="*/ 241806 h 250708"/>
                <a:gd name="connsiteX311" fmla="*/ 254047 w 319386"/>
                <a:gd name="connsiteY311" fmla="*/ 239580 h 250708"/>
                <a:gd name="connsiteX312" fmla="*/ 258657 w 319386"/>
                <a:gd name="connsiteY312" fmla="*/ 242601 h 250708"/>
                <a:gd name="connsiteX313" fmla="*/ 263586 w 319386"/>
                <a:gd name="connsiteY313" fmla="*/ 243078 h 250708"/>
                <a:gd name="connsiteX314" fmla="*/ 268196 w 319386"/>
                <a:gd name="connsiteY314" fmla="*/ 243078 h 250708"/>
                <a:gd name="connsiteX315" fmla="*/ 269627 w 319386"/>
                <a:gd name="connsiteY315" fmla="*/ 242124 h 250708"/>
                <a:gd name="connsiteX316" fmla="*/ 270581 w 319386"/>
                <a:gd name="connsiteY316" fmla="*/ 241488 h 250708"/>
                <a:gd name="connsiteX317" fmla="*/ 275509 w 319386"/>
                <a:gd name="connsiteY317" fmla="*/ 236559 h 250708"/>
                <a:gd name="connsiteX318" fmla="*/ 282186 w 319386"/>
                <a:gd name="connsiteY318" fmla="*/ 229882 h 250708"/>
                <a:gd name="connsiteX319" fmla="*/ 287909 w 319386"/>
                <a:gd name="connsiteY319" fmla="*/ 224159 h 250708"/>
                <a:gd name="connsiteX320" fmla="*/ 293791 w 319386"/>
                <a:gd name="connsiteY320" fmla="*/ 218436 h 250708"/>
                <a:gd name="connsiteX321" fmla="*/ 301263 w 319386"/>
                <a:gd name="connsiteY321" fmla="*/ 211123 h 250708"/>
                <a:gd name="connsiteX322" fmla="*/ 308099 w 319386"/>
                <a:gd name="connsiteY322" fmla="*/ 204446 h 250708"/>
                <a:gd name="connsiteX323" fmla="*/ 313982 w 319386"/>
                <a:gd name="connsiteY323" fmla="*/ 198564 h 250708"/>
                <a:gd name="connsiteX324" fmla="*/ 319387 w 319386"/>
                <a:gd name="connsiteY324" fmla="*/ 193477 h 250708"/>
                <a:gd name="connsiteX325" fmla="*/ 318910 w 319386"/>
                <a:gd name="connsiteY325" fmla="*/ 193000 h 25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</a:cxnLst>
              <a:rect l="l" t="t" r="r" b="b"/>
              <a:pathLst>
                <a:path w="319386" h="250708">
                  <a:moveTo>
                    <a:pt x="318910" y="193000"/>
                  </a:moveTo>
                  <a:lnTo>
                    <a:pt x="316366" y="190933"/>
                  </a:lnTo>
                  <a:lnTo>
                    <a:pt x="313982" y="188230"/>
                  </a:lnTo>
                  <a:lnTo>
                    <a:pt x="312551" y="185369"/>
                  </a:lnTo>
                  <a:lnTo>
                    <a:pt x="311120" y="182984"/>
                  </a:lnTo>
                  <a:lnTo>
                    <a:pt x="310484" y="177579"/>
                  </a:lnTo>
                  <a:lnTo>
                    <a:pt x="308735" y="174399"/>
                  </a:lnTo>
                  <a:lnTo>
                    <a:pt x="306987" y="170425"/>
                  </a:lnTo>
                  <a:lnTo>
                    <a:pt x="304443" y="162635"/>
                  </a:lnTo>
                  <a:lnTo>
                    <a:pt x="303330" y="160091"/>
                  </a:lnTo>
                  <a:lnTo>
                    <a:pt x="301263" y="158342"/>
                  </a:lnTo>
                  <a:lnTo>
                    <a:pt x="299038" y="156594"/>
                  </a:lnTo>
                  <a:lnTo>
                    <a:pt x="296812" y="153255"/>
                  </a:lnTo>
                  <a:lnTo>
                    <a:pt x="290930" y="150234"/>
                  </a:lnTo>
                  <a:lnTo>
                    <a:pt x="288704" y="147850"/>
                  </a:lnTo>
                  <a:lnTo>
                    <a:pt x="284730" y="143875"/>
                  </a:lnTo>
                  <a:lnTo>
                    <a:pt x="283776" y="141809"/>
                  </a:lnTo>
                  <a:lnTo>
                    <a:pt x="283458" y="139742"/>
                  </a:lnTo>
                  <a:lnTo>
                    <a:pt x="282345" y="137834"/>
                  </a:lnTo>
                  <a:lnTo>
                    <a:pt x="280119" y="135767"/>
                  </a:lnTo>
                  <a:lnTo>
                    <a:pt x="273283" y="130998"/>
                  </a:lnTo>
                  <a:lnTo>
                    <a:pt x="271376" y="130521"/>
                  </a:lnTo>
                  <a:lnTo>
                    <a:pt x="268991" y="130044"/>
                  </a:lnTo>
                  <a:lnTo>
                    <a:pt x="265493" y="129567"/>
                  </a:lnTo>
                  <a:lnTo>
                    <a:pt x="260724" y="128454"/>
                  </a:lnTo>
                  <a:lnTo>
                    <a:pt x="256591" y="126706"/>
                  </a:lnTo>
                  <a:lnTo>
                    <a:pt x="254683" y="125434"/>
                  </a:lnTo>
                  <a:lnTo>
                    <a:pt x="254206" y="124480"/>
                  </a:lnTo>
                  <a:lnTo>
                    <a:pt x="254524" y="123049"/>
                  </a:lnTo>
                  <a:lnTo>
                    <a:pt x="256114" y="120505"/>
                  </a:lnTo>
                  <a:lnTo>
                    <a:pt x="258975" y="114464"/>
                  </a:lnTo>
                  <a:lnTo>
                    <a:pt x="260883" y="110331"/>
                  </a:lnTo>
                  <a:lnTo>
                    <a:pt x="262314" y="109059"/>
                  </a:lnTo>
                  <a:lnTo>
                    <a:pt x="265970" y="108741"/>
                  </a:lnTo>
                  <a:lnTo>
                    <a:pt x="269786" y="108900"/>
                  </a:lnTo>
                  <a:lnTo>
                    <a:pt x="272647" y="109218"/>
                  </a:lnTo>
                  <a:lnTo>
                    <a:pt x="276781" y="109218"/>
                  </a:lnTo>
                  <a:lnTo>
                    <a:pt x="281550" y="108900"/>
                  </a:lnTo>
                  <a:lnTo>
                    <a:pt x="283458" y="107469"/>
                  </a:lnTo>
                  <a:lnTo>
                    <a:pt x="285048" y="106039"/>
                  </a:lnTo>
                  <a:lnTo>
                    <a:pt x="285684" y="104926"/>
                  </a:lnTo>
                  <a:lnTo>
                    <a:pt x="285843" y="102223"/>
                  </a:lnTo>
                  <a:lnTo>
                    <a:pt x="285843" y="99997"/>
                  </a:lnTo>
                  <a:lnTo>
                    <a:pt x="285525" y="91730"/>
                  </a:lnTo>
                  <a:lnTo>
                    <a:pt x="285366" y="86643"/>
                  </a:lnTo>
                  <a:lnTo>
                    <a:pt x="285048" y="80761"/>
                  </a:lnTo>
                  <a:lnTo>
                    <a:pt x="285207" y="79648"/>
                  </a:lnTo>
                  <a:lnTo>
                    <a:pt x="285048" y="79648"/>
                  </a:lnTo>
                  <a:lnTo>
                    <a:pt x="279801" y="79648"/>
                  </a:lnTo>
                  <a:lnTo>
                    <a:pt x="279642" y="79648"/>
                  </a:lnTo>
                  <a:lnTo>
                    <a:pt x="279642" y="79489"/>
                  </a:lnTo>
                  <a:lnTo>
                    <a:pt x="279483" y="79330"/>
                  </a:lnTo>
                  <a:lnTo>
                    <a:pt x="279483" y="79171"/>
                  </a:lnTo>
                  <a:lnTo>
                    <a:pt x="279165" y="78376"/>
                  </a:lnTo>
                  <a:lnTo>
                    <a:pt x="279165" y="77104"/>
                  </a:lnTo>
                  <a:lnTo>
                    <a:pt x="279325" y="74879"/>
                  </a:lnTo>
                  <a:lnTo>
                    <a:pt x="279960" y="72335"/>
                  </a:lnTo>
                  <a:lnTo>
                    <a:pt x="281709" y="68520"/>
                  </a:lnTo>
                  <a:lnTo>
                    <a:pt x="281868" y="68361"/>
                  </a:lnTo>
                  <a:lnTo>
                    <a:pt x="281868" y="68043"/>
                  </a:lnTo>
                  <a:lnTo>
                    <a:pt x="281868" y="67884"/>
                  </a:lnTo>
                  <a:lnTo>
                    <a:pt x="281709" y="67248"/>
                  </a:lnTo>
                  <a:lnTo>
                    <a:pt x="281391" y="66771"/>
                  </a:lnTo>
                  <a:lnTo>
                    <a:pt x="281391" y="65817"/>
                  </a:lnTo>
                  <a:lnTo>
                    <a:pt x="281709" y="63909"/>
                  </a:lnTo>
                  <a:lnTo>
                    <a:pt x="281709" y="63273"/>
                  </a:lnTo>
                  <a:lnTo>
                    <a:pt x="281709" y="62637"/>
                  </a:lnTo>
                  <a:lnTo>
                    <a:pt x="281550" y="62160"/>
                  </a:lnTo>
                  <a:lnTo>
                    <a:pt x="280278" y="58981"/>
                  </a:lnTo>
                  <a:lnTo>
                    <a:pt x="279801" y="58345"/>
                  </a:lnTo>
                  <a:lnTo>
                    <a:pt x="267401" y="48329"/>
                  </a:lnTo>
                  <a:lnTo>
                    <a:pt x="265175" y="45468"/>
                  </a:lnTo>
                  <a:lnTo>
                    <a:pt x="264857" y="45309"/>
                  </a:lnTo>
                  <a:lnTo>
                    <a:pt x="264540" y="45150"/>
                  </a:lnTo>
                  <a:lnTo>
                    <a:pt x="258180" y="42924"/>
                  </a:lnTo>
                  <a:lnTo>
                    <a:pt x="257862" y="42606"/>
                  </a:lnTo>
                  <a:lnTo>
                    <a:pt x="258021" y="42288"/>
                  </a:lnTo>
                  <a:lnTo>
                    <a:pt x="258180" y="41811"/>
                  </a:lnTo>
                  <a:lnTo>
                    <a:pt x="258975" y="40539"/>
                  </a:lnTo>
                  <a:lnTo>
                    <a:pt x="258975" y="40222"/>
                  </a:lnTo>
                  <a:lnTo>
                    <a:pt x="259134" y="39586"/>
                  </a:lnTo>
                  <a:lnTo>
                    <a:pt x="256273" y="18283"/>
                  </a:lnTo>
                  <a:lnTo>
                    <a:pt x="256273" y="17806"/>
                  </a:lnTo>
                  <a:lnTo>
                    <a:pt x="256432" y="17488"/>
                  </a:lnTo>
                  <a:lnTo>
                    <a:pt x="256591" y="17329"/>
                  </a:lnTo>
                  <a:lnTo>
                    <a:pt x="256909" y="16852"/>
                  </a:lnTo>
                  <a:lnTo>
                    <a:pt x="257226" y="16375"/>
                  </a:lnTo>
                  <a:lnTo>
                    <a:pt x="257544" y="15580"/>
                  </a:lnTo>
                  <a:lnTo>
                    <a:pt x="257703" y="15262"/>
                  </a:lnTo>
                  <a:lnTo>
                    <a:pt x="258180" y="11446"/>
                  </a:lnTo>
                  <a:lnTo>
                    <a:pt x="258021" y="8108"/>
                  </a:lnTo>
                  <a:lnTo>
                    <a:pt x="259770" y="2544"/>
                  </a:lnTo>
                  <a:lnTo>
                    <a:pt x="259929" y="159"/>
                  </a:lnTo>
                  <a:lnTo>
                    <a:pt x="246257" y="0"/>
                  </a:lnTo>
                  <a:lnTo>
                    <a:pt x="246098" y="0"/>
                  </a:lnTo>
                  <a:lnTo>
                    <a:pt x="246098" y="159"/>
                  </a:lnTo>
                  <a:lnTo>
                    <a:pt x="246098" y="318"/>
                  </a:lnTo>
                  <a:lnTo>
                    <a:pt x="246098" y="636"/>
                  </a:lnTo>
                  <a:lnTo>
                    <a:pt x="246098" y="954"/>
                  </a:lnTo>
                  <a:lnTo>
                    <a:pt x="246098" y="1590"/>
                  </a:lnTo>
                  <a:lnTo>
                    <a:pt x="246098" y="2067"/>
                  </a:lnTo>
                  <a:lnTo>
                    <a:pt x="246098" y="2385"/>
                  </a:lnTo>
                  <a:lnTo>
                    <a:pt x="246257" y="3657"/>
                  </a:lnTo>
                  <a:lnTo>
                    <a:pt x="246575" y="4769"/>
                  </a:lnTo>
                  <a:lnTo>
                    <a:pt x="246734" y="5087"/>
                  </a:lnTo>
                  <a:lnTo>
                    <a:pt x="246734" y="5405"/>
                  </a:lnTo>
                  <a:lnTo>
                    <a:pt x="246575" y="6200"/>
                  </a:lnTo>
                  <a:lnTo>
                    <a:pt x="227498" y="6200"/>
                  </a:lnTo>
                  <a:lnTo>
                    <a:pt x="235128" y="14626"/>
                  </a:lnTo>
                  <a:lnTo>
                    <a:pt x="235128" y="14785"/>
                  </a:lnTo>
                  <a:lnTo>
                    <a:pt x="235287" y="15262"/>
                  </a:lnTo>
                  <a:lnTo>
                    <a:pt x="235447" y="15580"/>
                  </a:lnTo>
                  <a:lnTo>
                    <a:pt x="235606" y="18601"/>
                  </a:lnTo>
                  <a:lnTo>
                    <a:pt x="235128" y="23211"/>
                  </a:lnTo>
                  <a:lnTo>
                    <a:pt x="235287" y="26232"/>
                  </a:lnTo>
                  <a:lnTo>
                    <a:pt x="235606" y="28139"/>
                  </a:lnTo>
                  <a:lnTo>
                    <a:pt x="237672" y="31955"/>
                  </a:lnTo>
                  <a:lnTo>
                    <a:pt x="237513" y="32750"/>
                  </a:lnTo>
                  <a:lnTo>
                    <a:pt x="237036" y="33704"/>
                  </a:lnTo>
                  <a:lnTo>
                    <a:pt x="223523" y="44991"/>
                  </a:lnTo>
                  <a:lnTo>
                    <a:pt x="223205" y="45627"/>
                  </a:lnTo>
                  <a:lnTo>
                    <a:pt x="221297" y="50396"/>
                  </a:lnTo>
                  <a:lnTo>
                    <a:pt x="219549" y="53099"/>
                  </a:lnTo>
                  <a:lnTo>
                    <a:pt x="218754" y="53894"/>
                  </a:lnTo>
                  <a:lnTo>
                    <a:pt x="215574" y="57709"/>
                  </a:lnTo>
                  <a:lnTo>
                    <a:pt x="203174" y="69951"/>
                  </a:lnTo>
                  <a:lnTo>
                    <a:pt x="201266" y="70745"/>
                  </a:lnTo>
                  <a:lnTo>
                    <a:pt x="195066" y="71063"/>
                  </a:lnTo>
                  <a:lnTo>
                    <a:pt x="191887" y="71222"/>
                  </a:lnTo>
                  <a:lnTo>
                    <a:pt x="191410" y="71222"/>
                  </a:lnTo>
                  <a:lnTo>
                    <a:pt x="190933" y="71381"/>
                  </a:lnTo>
                  <a:lnTo>
                    <a:pt x="190615" y="71699"/>
                  </a:lnTo>
                  <a:lnTo>
                    <a:pt x="190138" y="72017"/>
                  </a:lnTo>
                  <a:lnTo>
                    <a:pt x="189820" y="71858"/>
                  </a:lnTo>
                  <a:lnTo>
                    <a:pt x="189343" y="71540"/>
                  </a:lnTo>
                  <a:lnTo>
                    <a:pt x="181712" y="64704"/>
                  </a:lnTo>
                  <a:lnTo>
                    <a:pt x="168199" y="56119"/>
                  </a:lnTo>
                  <a:lnTo>
                    <a:pt x="166927" y="56914"/>
                  </a:lnTo>
                  <a:lnTo>
                    <a:pt x="159137" y="60571"/>
                  </a:lnTo>
                  <a:lnTo>
                    <a:pt x="157547" y="61525"/>
                  </a:lnTo>
                  <a:lnTo>
                    <a:pt x="156752" y="62320"/>
                  </a:lnTo>
                  <a:lnTo>
                    <a:pt x="156752" y="66453"/>
                  </a:lnTo>
                  <a:lnTo>
                    <a:pt x="155322" y="68520"/>
                  </a:lnTo>
                  <a:lnTo>
                    <a:pt x="152937" y="70745"/>
                  </a:lnTo>
                  <a:lnTo>
                    <a:pt x="146260" y="72176"/>
                  </a:lnTo>
                  <a:lnTo>
                    <a:pt x="142921" y="73448"/>
                  </a:lnTo>
                  <a:lnTo>
                    <a:pt x="139424" y="75356"/>
                  </a:lnTo>
                  <a:lnTo>
                    <a:pt x="138788" y="75833"/>
                  </a:lnTo>
                  <a:lnTo>
                    <a:pt x="138788" y="75833"/>
                  </a:lnTo>
                  <a:lnTo>
                    <a:pt x="137357" y="77104"/>
                  </a:lnTo>
                  <a:lnTo>
                    <a:pt x="134813" y="79648"/>
                  </a:lnTo>
                  <a:lnTo>
                    <a:pt x="134495" y="81715"/>
                  </a:lnTo>
                  <a:lnTo>
                    <a:pt x="134972" y="83464"/>
                  </a:lnTo>
                  <a:lnTo>
                    <a:pt x="112079" y="83464"/>
                  </a:lnTo>
                  <a:lnTo>
                    <a:pt x="110490" y="82033"/>
                  </a:lnTo>
                  <a:lnTo>
                    <a:pt x="107310" y="75674"/>
                  </a:lnTo>
                  <a:lnTo>
                    <a:pt x="107310" y="75674"/>
                  </a:lnTo>
                  <a:lnTo>
                    <a:pt x="104926" y="75992"/>
                  </a:lnTo>
                  <a:lnTo>
                    <a:pt x="84099" y="75197"/>
                  </a:lnTo>
                  <a:lnTo>
                    <a:pt x="81079" y="75992"/>
                  </a:lnTo>
                  <a:lnTo>
                    <a:pt x="75197" y="78535"/>
                  </a:lnTo>
                  <a:lnTo>
                    <a:pt x="72176" y="79012"/>
                  </a:lnTo>
                  <a:lnTo>
                    <a:pt x="68996" y="77741"/>
                  </a:lnTo>
                  <a:lnTo>
                    <a:pt x="58186" y="65181"/>
                  </a:lnTo>
                  <a:lnTo>
                    <a:pt x="55801" y="63591"/>
                  </a:lnTo>
                  <a:lnTo>
                    <a:pt x="54847" y="62797"/>
                  </a:lnTo>
                  <a:lnTo>
                    <a:pt x="53258" y="60571"/>
                  </a:lnTo>
                  <a:lnTo>
                    <a:pt x="50873" y="59299"/>
                  </a:lnTo>
                  <a:lnTo>
                    <a:pt x="50078" y="58345"/>
                  </a:lnTo>
                  <a:lnTo>
                    <a:pt x="49919" y="56914"/>
                  </a:lnTo>
                  <a:lnTo>
                    <a:pt x="49919" y="54212"/>
                  </a:lnTo>
                  <a:lnTo>
                    <a:pt x="49124" y="52463"/>
                  </a:lnTo>
                  <a:lnTo>
                    <a:pt x="47375" y="51986"/>
                  </a:lnTo>
                  <a:lnTo>
                    <a:pt x="32749" y="55007"/>
                  </a:lnTo>
                  <a:lnTo>
                    <a:pt x="30683" y="54689"/>
                  </a:lnTo>
                  <a:lnTo>
                    <a:pt x="27503" y="55165"/>
                  </a:lnTo>
                  <a:lnTo>
                    <a:pt x="26390" y="55642"/>
                  </a:lnTo>
                  <a:lnTo>
                    <a:pt x="25277" y="57391"/>
                  </a:lnTo>
                  <a:lnTo>
                    <a:pt x="24960" y="59140"/>
                  </a:lnTo>
                  <a:lnTo>
                    <a:pt x="24960" y="60889"/>
                  </a:lnTo>
                  <a:lnTo>
                    <a:pt x="24642" y="62479"/>
                  </a:lnTo>
                  <a:lnTo>
                    <a:pt x="23529" y="64386"/>
                  </a:lnTo>
                  <a:lnTo>
                    <a:pt x="19236" y="68679"/>
                  </a:lnTo>
                  <a:lnTo>
                    <a:pt x="18441" y="70586"/>
                  </a:lnTo>
                  <a:lnTo>
                    <a:pt x="18600" y="75356"/>
                  </a:lnTo>
                  <a:lnTo>
                    <a:pt x="18282" y="77741"/>
                  </a:lnTo>
                  <a:lnTo>
                    <a:pt x="17646" y="78853"/>
                  </a:lnTo>
                  <a:lnTo>
                    <a:pt x="15898" y="80602"/>
                  </a:lnTo>
                  <a:lnTo>
                    <a:pt x="15103" y="81715"/>
                  </a:lnTo>
                  <a:lnTo>
                    <a:pt x="14785" y="83146"/>
                  </a:lnTo>
                  <a:lnTo>
                    <a:pt x="14785" y="86325"/>
                  </a:lnTo>
                  <a:lnTo>
                    <a:pt x="14467" y="87756"/>
                  </a:lnTo>
                  <a:lnTo>
                    <a:pt x="12082" y="91412"/>
                  </a:lnTo>
                  <a:lnTo>
                    <a:pt x="11605" y="92684"/>
                  </a:lnTo>
                  <a:lnTo>
                    <a:pt x="11446" y="95387"/>
                  </a:lnTo>
                  <a:lnTo>
                    <a:pt x="11128" y="96182"/>
                  </a:lnTo>
                  <a:lnTo>
                    <a:pt x="4451" y="98249"/>
                  </a:lnTo>
                  <a:lnTo>
                    <a:pt x="1908" y="99520"/>
                  </a:lnTo>
                  <a:lnTo>
                    <a:pt x="477" y="101587"/>
                  </a:lnTo>
                  <a:lnTo>
                    <a:pt x="0" y="102541"/>
                  </a:lnTo>
                  <a:lnTo>
                    <a:pt x="1431" y="102859"/>
                  </a:lnTo>
                  <a:lnTo>
                    <a:pt x="2226" y="104131"/>
                  </a:lnTo>
                  <a:lnTo>
                    <a:pt x="954" y="108423"/>
                  </a:lnTo>
                  <a:lnTo>
                    <a:pt x="1749" y="110967"/>
                  </a:lnTo>
                  <a:lnTo>
                    <a:pt x="4133" y="113193"/>
                  </a:lnTo>
                  <a:lnTo>
                    <a:pt x="6677" y="114146"/>
                  </a:lnTo>
                  <a:lnTo>
                    <a:pt x="8903" y="114782"/>
                  </a:lnTo>
                  <a:lnTo>
                    <a:pt x="17011" y="116213"/>
                  </a:lnTo>
                  <a:lnTo>
                    <a:pt x="20349" y="117644"/>
                  </a:lnTo>
                  <a:lnTo>
                    <a:pt x="24801" y="122572"/>
                  </a:lnTo>
                  <a:lnTo>
                    <a:pt x="30365" y="127182"/>
                  </a:lnTo>
                  <a:lnTo>
                    <a:pt x="31637" y="129567"/>
                  </a:lnTo>
                  <a:lnTo>
                    <a:pt x="31319" y="131634"/>
                  </a:lnTo>
                  <a:lnTo>
                    <a:pt x="29729" y="134337"/>
                  </a:lnTo>
                  <a:lnTo>
                    <a:pt x="30047" y="135449"/>
                  </a:lnTo>
                  <a:lnTo>
                    <a:pt x="32590" y="137993"/>
                  </a:lnTo>
                  <a:lnTo>
                    <a:pt x="35452" y="140696"/>
                  </a:lnTo>
                  <a:lnTo>
                    <a:pt x="40857" y="143716"/>
                  </a:lnTo>
                  <a:lnTo>
                    <a:pt x="50078" y="148486"/>
                  </a:lnTo>
                  <a:lnTo>
                    <a:pt x="54370" y="151665"/>
                  </a:lnTo>
                  <a:lnTo>
                    <a:pt x="55801" y="154050"/>
                  </a:lnTo>
                  <a:lnTo>
                    <a:pt x="58027" y="156594"/>
                  </a:lnTo>
                  <a:lnTo>
                    <a:pt x="61365" y="158978"/>
                  </a:lnTo>
                  <a:lnTo>
                    <a:pt x="63591" y="160727"/>
                  </a:lnTo>
                  <a:lnTo>
                    <a:pt x="62160" y="165973"/>
                  </a:lnTo>
                  <a:lnTo>
                    <a:pt x="62637" y="167563"/>
                  </a:lnTo>
                  <a:lnTo>
                    <a:pt x="63432" y="169153"/>
                  </a:lnTo>
                  <a:lnTo>
                    <a:pt x="65340" y="171061"/>
                  </a:lnTo>
                  <a:lnTo>
                    <a:pt x="66135" y="173763"/>
                  </a:lnTo>
                  <a:lnTo>
                    <a:pt x="68043" y="176943"/>
                  </a:lnTo>
                  <a:lnTo>
                    <a:pt x="70268" y="178373"/>
                  </a:lnTo>
                  <a:lnTo>
                    <a:pt x="74084" y="179009"/>
                  </a:lnTo>
                  <a:lnTo>
                    <a:pt x="76150" y="180440"/>
                  </a:lnTo>
                  <a:lnTo>
                    <a:pt x="80284" y="183143"/>
                  </a:lnTo>
                  <a:lnTo>
                    <a:pt x="84417" y="185369"/>
                  </a:lnTo>
                  <a:lnTo>
                    <a:pt x="86007" y="186799"/>
                  </a:lnTo>
                  <a:lnTo>
                    <a:pt x="87120" y="188230"/>
                  </a:lnTo>
                  <a:lnTo>
                    <a:pt x="88074" y="189820"/>
                  </a:lnTo>
                  <a:lnTo>
                    <a:pt x="88551" y="191410"/>
                  </a:lnTo>
                  <a:lnTo>
                    <a:pt x="88551" y="194907"/>
                  </a:lnTo>
                  <a:lnTo>
                    <a:pt x="89346" y="199200"/>
                  </a:lnTo>
                  <a:lnTo>
                    <a:pt x="91571" y="202220"/>
                  </a:lnTo>
                  <a:lnTo>
                    <a:pt x="93479" y="204446"/>
                  </a:lnTo>
                  <a:lnTo>
                    <a:pt x="94592" y="206354"/>
                  </a:lnTo>
                  <a:lnTo>
                    <a:pt x="96023" y="208420"/>
                  </a:lnTo>
                  <a:lnTo>
                    <a:pt x="100951" y="211918"/>
                  </a:lnTo>
                  <a:lnTo>
                    <a:pt x="102541" y="213826"/>
                  </a:lnTo>
                  <a:lnTo>
                    <a:pt x="103813" y="216051"/>
                  </a:lnTo>
                  <a:lnTo>
                    <a:pt x="104607" y="217641"/>
                  </a:lnTo>
                  <a:lnTo>
                    <a:pt x="106038" y="219072"/>
                  </a:lnTo>
                  <a:lnTo>
                    <a:pt x="108264" y="219867"/>
                  </a:lnTo>
                  <a:lnTo>
                    <a:pt x="110172" y="220980"/>
                  </a:lnTo>
                  <a:lnTo>
                    <a:pt x="111285" y="222410"/>
                  </a:lnTo>
                  <a:lnTo>
                    <a:pt x="112874" y="224000"/>
                  </a:lnTo>
                  <a:lnTo>
                    <a:pt x="116213" y="226067"/>
                  </a:lnTo>
                  <a:lnTo>
                    <a:pt x="117803" y="226226"/>
                  </a:lnTo>
                  <a:lnTo>
                    <a:pt x="119551" y="226544"/>
                  </a:lnTo>
                  <a:lnTo>
                    <a:pt x="121141" y="227021"/>
                  </a:lnTo>
                  <a:lnTo>
                    <a:pt x="122890" y="226862"/>
                  </a:lnTo>
                  <a:lnTo>
                    <a:pt x="125752" y="225431"/>
                  </a:lnTo>
                  <a:lnTo>
                    <a:pt x="129090" y="223205"/>
                  </a:lnTo>
                  <a:lnTo>
                    <a:pt x="131475" y="221775"/>
                  </a:lnTo>
                  <a:lnTo>
                    <a:pt x="137675" y="222252"/>
                  </a:lnTo>
                  <a:lnTo>
                    <a:pt x="141013" y="223364"/>
                  </a:lnTo>
                  <a:lnTo>
                    <a:pt x="143716" y="224954"/>
                  </a:lnTo>
                  <a:lnTo>
                    <a:pt x="145783" y="224954"/>
                  </a:lnTo>
                  <a:lnTo>
                    <a:pt x="150393" y="221934"/>
                  </a:lnTo>
                  <a:lnTo>
                    <a:pt x="152778" y="218595"/>
                  </a:lnTo>
                  <a:lnTo>
                    <a:pt x="155163" y="217959"/>
                  </a:lnTo>
                  <a:lnTo>
                    <a:pt x="158819" y="219390"/>
                  </a:lnTo>
                  <a:lnTo>
                    <a:pt x="161681" y="222410"/>
                  </a:lnTo>
                  <a:lnTo>
                    <a:pt x="164383" y="226703"/>
                  </a:lnTo>
                  <a:lnTo>
                    <a:pt x="166132" y="228452"/>
                  </a:lnTo>
                  <a:lnTo>
                    <a:pt x="168676" y="230995"/>
                  </a:lnTo>
                  <a:lnTo>
                    <a:pt x="173604" y="236559"/>
                  </a:lnTo>
                  <a:lnTo>
                    <a:pt x="180122" y="239421"/>
                  </a:lnTo>
                  <a:lnTo>
                    <a:pt x="182666" y="240852"/>
                  </a:lnTo>
                  <a:lnTo>
                    <a:pt x="183461" y="242124"/>
                  </a:lnTo>
                  <a:lnTo>
                    <a:pt x="183938" y="244031"/>
                  </a:lnTo>
                  <a:lnTo>
                    <a:pt x="184097" y="246098"/>
                  </a:lnTo>
                  <a:lnTo>
                    <a:pt x="184891" y="246893"/>
                  </a:lnTo>
                  <a:lnTo>
                    <a:pt x="186640" y="246575"/>
                  </a:lnTo>
                  <a:lnTo>
                    <a:pt x="188230" y="246257"/>
                  </a:lnTo>
                  <a:lnTo>
                    <a:pt x="189820" y="246893"/>
                  </a:lnTo>
                  <a:lnTo>
                    <a:pt x="190933" y="248324"/>
                  </a:lnTo>
                  <a:lnTo>
                    <a:pt x="191569" y="249437"/>
                  </a:lnTo>
                  <a:lnTo>
                    <a:pt x="192204" y="250709"/>
                  </a:lnTo>
                  <a:lnTo>
                    <a:pt x="192999" y="249119"/>
                  </a:lnTo>
                  <a:lnTo>
                    <a:pt x="194748" y="246575"/>
                  </a:lnTo>
                  <a:lnTo>
                    <a:pt x="198087" y="244031"/>
                  </a:lnTo>
                  <a:lnTo>
                    <a:pt x="201107" y="242283"/>
                  </a:lnTo>
                  <a:lnTo>
                    <a:pt x="203174" y="242283"/>
                  </a:lnTo>
                  <a:lnTo>
                    <a:pt x="206989" y="243555"/>
                  </a:lnTo>
                  <a:lnTo>
                    <a:pt x="210487" y="245303"/>
                  </a:lnTo>
                  <a:lnTo>
                    <a:pt x="212554" y="245303"/>
                  </a:lnTo>
                  <a:lnTo>
                    <a:pt x="214779" y="244668"/>
                  </a:lnTo>
                  <a:lnTo>
                    <a:pt x="219708" y="241806"/>
                  </a:lnTo>
                  <a:lnTo>
                    <a:pt x="220821" y="242601"/>
                  </a:lnTo>
                  <a:lnTo>
                    <a:pt x="222251" y="244508"/>
                  </a:lnTo>
                  <a:lnTo>
                    <a:pt x="223841" y="247370"/>
                  </a:lnTo>
                  <a:lnTo>
                    <a:pt x="226862" y="248642"/>
                  </a:lnTo>
                  <a:lnTo>
                    <a:pt x="228292" y="249596"/>
                  </a:lnTo>
                  <a:lnTo>
                    <a:pt x="229405" y="249914"/>
                  </a:lnTo>
                  <a:lnTo>
                    <a:pt x="230041" y="249596"/>
                  </a:lnTo>
                  <a:lnTo>
                    <a:pt x="231154" y="247370"/>
                  </a:lnTo>
                  <a:lnTo>
                    <a:pt x="232585" y="246098"/>
                  </a:lnTo>
                  <a:lnTo>
                    <a:pt x="235128" y="244508"/>
                  </a:lnTo>
                  <a:lnTo>
                    <a:pt x="240852" y="243237"/>
                  </a:lnTo>
                  <a:lnTo>
                    <a:pt x="244985" y="242919"/>
                  </a:lnTo>
                  <a:lnTo>
                    <a:pt x="246575" y="242601"/>
                  </a:lnTo>
                  <a:lnTo>
                    <a:pt x="249596" y="241806"/>
                  </a:lnTo>
                  <a:lnTo>
                    <a:pt x="254047" y="239580"/>
                  </a:lnTo>
                  <a:lnTo>
                    <a:pt x="258657" y="242601"/>
                  </a:lnTo>
                  <a:lnTo>
                    <a:pt x="263586" y="243078"/>
                  </a:lnTo>
                  <a:lnTo>
                    <a:pt x="268196" y="243078"/>
                  </a:lnTo>
                  <a:lnTo>
                    <a:pt x="269627" y="242124"/>
                  </a:lnTo>
                  <a:lnTo>
                    <a:pt x="270581" y="241488"/>
                  </a:lnTo>
                  <a:lnTo>
                    <a:pt x="275509" y="236559"/>
                  </a:lnTo>
                  <a:lnTo>
                    <a:pt x="282186" y="229882"/>
                  </a:lnTo>
                  <a:lnTo>
                    <a:pt x="287909" y="224159"/>
                  </a:lnTo>
                  <a:lnTo>
                    <a:pt x="293791" y="218436"/>
                  </a:lnTo>
                  <a:lnTo>
                    <a:pt x="301263" y="211123"/>
                  </a:lnTo>
                  <a:lnTo>
                    <a:pt x="308099" y="204446"/>
                  </a:lnTo>
                  <a:lnTo>
                    <a:pt x="313982" y="198564"/>
                  </a:lnTo>
                  <a:lnTo>
                    <a:pt x="319387" y="193477"/>
                  </a:lnTo>
                  <a:lnTo>
                    <a:pt x="318910" y="1930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2" name="Freeform: Shape 5141">
              <a:extLst>
                <a:ext uri="{FF2B5EF4-FFF2-40B4-BE49-F238E27FC236}">
                  <a16:creationId xmlns:a16="http://schemas.microsoft.com/office/drawing/2014/main" id="{D9A22A8C-4EDF-0101-4221-97918D7D8B2C}"/>
                </a:ext>
              </a:extLst>
            </p:cNvPr>
            <p:cNvSpPr/>
            <p:nvPr/>
          </p:nvSpPr>
          <p:spPr>
            <a:xfrm>
              <a:off x="10565827" y="3759036"/>
              <a:ext cx="116690" cy="118597"/>
            </a:xfrm>
            <a:custGeom>
              <a:avLst/>
              <a:gdLst>
                <a:gd name="connsiteX0" fmla="*/ 116213 w 116690"/>
                <a:gd name="connsiteY0" fmla="*/ 67725 h 118597"/>
                <a:gd name="connsiteX1" fmla="*/ 115418 w 116690"/>
                <a:gd name="connsiteY1" fmla="*/ 67566 h 118597"/>
                <a:gd name="connsiteX2" fmla="*/ 113988 w 116690"/>
                <a:gd name="connsiteY2" fmla="*/ 65340 h 118597"/>
                <a:gd name="connsiteX3" fmla="*/ 113193 w 116690"/>
                <a:gd name="connsiteY3" fmla="*/ 63591 h 118597"/>
                <a:gd name="connsiteX4" fmla="*/ 110808 w 116690"/>
                <a:gd name="connsiteY4" fmla="*/ 61684 h 118597"/>
                <a:gd name="connsiteX5" fmla="*/ 109060 w 116690"/>
                <a:gd name="connsiteY5" fmla="*/ 59776 h 118597"/>
                <a:gd name="connsiteX6" fmla="*/ 106356 w 116690"/>
                <a:gd name="connsiteY6" fmla="*/ 55483 h 118597"/>
                <a:gd name="connsiteX7" fmla="*/ 106516 w 116690"/>
                <a:gd name="connsiteY7" fmla="*/ 52940 h 118597"/>
                <a:gd name="connsiteX8" fmla="*/ 105880 w 116690"/>
                <a:gd name="connsiteY8" fmla="*/ 52145 h 118597"/>
                <a:gd name="connsiteX9" fmla="*/ 104926 w 116690"/>
                <a:gd name="connsiteY9" fmla="*/ 51191 h 118597"/>
                <a:gd name="connsiteX10" fmla="*/ 105085 w 116690"/>
                <a:gd name="connsiteY10" fmla="*/ 50078 h 118597"/>
                <a:gd name="connsiteX11" fmla="*/ 104449 w 116690"/>
                <a:gd name="connsiteY11" fmla="*/ 47375 h 118597"/>
                <a:gd name="connsiteX12" fmla="*/ 103813 w 116690"/>
                <a:gd name="connsiteY12" fmla="*/ 44673 h 118597"/>
                <a:gd name="connsiteX13" fmla="*/ 103495 w 116690"/>
                <a:gd name="connsiteY13" fmla="*/ 43083 h 118597"/>
                <a:gd name="connsiteX14" fmla="*/ 104131 w 116690"/>
                <a:gd name="connsiteY14" fmla="*/ 40221 h 118597"/>
                <a:gd name="connsiteX15" fmla="*/ 103813 w 116690"/>
                <a:gd name="connsiteY15" fmla="*/ 37201 h 118597"/>
                <a:gd name="connsiteX16" fmla="*/ 102859 w 116690"/>
                <a:gd name="connsiteY16" fmla="*/ 35611 h 118597"/>
                <a:gd name="connsiteX17" fmla="*/ 102700 w 116690"/>
                <a:gd name="connsiteY17" fmla="*/ 33067 h 118597"/>
                <a:gd name="connsiteX18" fmla="*/ 102859 w 116690"/>
                <a:gd name="connsiteY18" fmla="*/ 30842 h 118597"/>
                <a:gd name="connsiteX19" fmla="*/ 103654 w 116690"/>
                <a:gd name="connsiteY19" fmla="*/ 29570 h 118597"/>
                <a:gd name="connsiteX20" fmla="*/ 103495 w 116690"/>
                <a:gd name="connsiteY20" fmla="*/ 27980 h 118597"/>
                <a:gd name="connsiteX21" fmla="*/ 106834 w 116690"/>
                <a:gd name="connsiteY21" fmla="*/ 23052 h 118597"/>
                <a:gd name="connsiteX22" fmla="*/ 109536 w 116690"/>
                <a:gd name="connsiteY22" fmla="*/ 20190 h 118597"/>
                <a:gd name="connsiteX23" fmla="*/ 111921 w 116690"/>
                <a:gd name="connsiteY23" fmla="*/ 18123 h 118597"/>
                <a:gd name="connsiteX24" fmla="*/ 114147 w 116690"/>
                <a:gd name="connsiteY24" fmla="*/ 13990 h 118597"/>
                <a:gd name="connsiteX25" fmla="*/ 115101 w 116690"/>
                <a:gd name="connsiteY25" fmla="*/ 10970 h 118597"/>
                <a:gd name="connsiteX26" fmla="*/ 115259 w 116690"/>
                <a:gd name="connsiteY26" fmla="*/ 7790 h 118597"/>
                <a:gd name="connsiteX27" fmla="*/ 114783 w 116690"/>
                <a:gd name="connsiteY27" fmla="*/ 5246 h 118597"/>
                <a:gd name="connsiteX28" fmla="*/ 112398 w 116690"/>
                <a:gd name="connsiteY28" fmla="*/ 3816 h 118597"/>
                <a:gd name="connsiteX29" fmla="*/ 106198 w 116690"/>
                <a:gd name="connsiteY29" fmla="*/ 2385 h 118597"/>
                <a:gd name="connsiteX30" fmla="*/ 92525 w 116690"/>
                <a:gd name="connsiteY30" fmla="*/ 159 h 118597"/>
                <a:gd name="connsiteX31" fmla="*/ 83463 w 116690"/>
                <a:gd name="connsiteY31" fmla="*/ 0 h 118597"/>
                <a:gd name="connsiteX32" fmla="*/ 76787 w 116690"/>
                <a:gd name="connsiteY32" fmla="*/ 1113 h 118597"/>
                <a:gd name="connsiteX33" fmla="*/ 69156 w 116690"/>
                <a:gd name="connsiteY33" fmla="*/ 159 h 118597"/>
                <a:gd name="connsiteX34" fmla="*/ 63910 w 116690"/>
                <a:gd name="connsiteY34" fmla="*/ 954 h 118597"/>
                <a:gd name="connsiteX35" fmla="*/ 61525 w 116690"/>
                <a:gd name="connsiteY35" fmla="*/ 2862 h 118597"/>
                <a:gd name="connsiteX36" fmla="*/ 62002 w 116690"/>
                <a:gd name="connsiteY36" fmla="*/ 5564 h 118597"/>
                <a:gd name="connsiteX37" fmla="*/ 62002 w 116690"/>
                <a:gd name="connsiteY37" fmla="*/ 8426 h 118597"/>
                <a:gd name="connsiteX38" fmla="*/ 60730 w 116690"/>
                <a:gd name="connsiteY38" fmla="*/ 5564 h 118597"/>
                <a:gd name="connsiteX39" fmla="*/ 52304 w 116690"/>
                <a:gd name="connsiteY39" fmla="*/ 3021 h 118597"/>
                <a:gd name="connsiteX40" fmla="*/ 45628 w 116690"/>
                <a:gd name="connsiteY40" fmla="*/ 1590 h 118597"/>
                <a:gd name="connsiteX41" fmla="*/ 31160 w 116690"/>
                <a:gd name="connsiteY41" fmla="*/ 0 h 118597"/>
                <a:gd name="connsiteX42" fmla="*/ 28617 w 116690"/>
                <a:gd name="connsiteY42" fmla="*/ 1590 h 118597"/>
                <a:gd name="connsiteX43" fmla="*/ 27345 w 116690"/>
                <a:gd name="connsiteY43" fmla="*/ 4611 h 118597"/>
                <a:gd name="connsiteX44" fmla="*/ 26391 w 116690"/>
                <a:gd name="connsiteY44" fmla="*/ 7313 h 118597"/>
                <a:gd name="connsiteX45" fmla="*/ 26232 w 116690"/>
                <a:gd name="connsiteY45" fmla="*/ 10016 h 118597"/>
                <a:gd name="connsiteX46" fmla="*/ 25119 w 116690"/>
                <a:gd name="connsiteY46" fmla="*/ 13195 h 118597"/>
                <a:gd name="connsiteX47" fmla="*/ 24642 w 116690"/>
                <a:gd name="connsiteY47" fmla="*/ 12718 h 118597"/>
                <a:gd name="connsiteX48" fmla="*/ 23211 w 116690"/>
                <a:gd name="connsiteY48" fmla="*/ 14467 h 118597"/>
                <a:gd name="connsiteX49" fmla="*/ 22893 w 116690"/>
                <a:gd name="connsiteY49" fmla="*/ 15580 h 118597"/>
                <a:gd name="connsiteX50" fmla="*/ 21939 w 116690"/>
                <a:gd name="connsiteY50" fmla="*/ 17647 h 118597"/>
                <a:gd name="connsiteX51" fmla="*/ 21144 w 116690"/>
                <a:gd name="connsiteY51" fmla="*/ 18760 h 118597"/>
                <a:gd name="connsiteX52" fmla="*/ 22257 w 116690"/>
                <a:gd name="connsiteY52" fmla="*/ 21303 h 118597"/>
                <a:gd name="connsiteX53" fmla="*/ 23529 w 116690"/>
                <a:gd name="connsiteY53" fmla="*/ 21462 h 118597"/>
                <a:gd name="connsiteX54" fmla="*/ 24006 w 116690"/>
                <a:gd name="connsiteY54" fmla="*/ 21780 h 118597"/>
                <a:gd name="connsiteX55" fmla="*/ 24324 w 116690"/>
                <a:gd name="connsiteY55" fmla="*/ 22257 h 118597"/>
                <a:gd name="connsiteX56" fmla="*/ 24324 w 116690"/>
                <a:gd name="connsiteY56" fmla="*/ 22734 h 118597"/>
                <a:gd name="connsiteX57" fmla="*/ 23847 w 116690"/>
                <a:gd name="connsiteY57" fmla="*/ 23211 h 118597"/>
                <a:gd name="connsiteX58" fmla="*/ 22576 w 116690"/>
                <a:gd name="connsiteY58" fmla="*/ 23847 h 118597"/>
                <a:gd name="connsiteX59" fmla="*/ 21463 w 116690"/>
                <a:gd name="connsiteY59" fmla="*/ 25277 h 118597"/>
                <a:gd name="connsiteX60" fmla="*/ 21463 w 116690"/>
                <a:gd name="connsiteY60" fmla="*/ 27026 h 118597"/>
                <a:gd name="connsiteX61" fmla="*/ 20826 w 116690"/>
                <a:gd name="connsiteY61" fmla="*/ 27821 h 118597"/>
                <a:gd name="connsiteX62" fmla="*/ 18442 w 116690"/>
                <a:gd name="connsiteY62" fmla="*/ 28298 h 118597"/>
                <a:gd name="connsiteX63" fmla="*/ 13832 w 116690"/>
                <a:gd name="connsiteY63" fmla="*/ 28298 h 118597"/>
                <a:gd name="connsiteX64" fmla="*/ 11606 w 116690"/>
                <a:gd name="connsiteY64" fmla="*/ 28298 h 118597"/>
                <a:gd name="connsiteX65" fmla="*/ 9858 w 116690"/>
                <a:gd name="connsiteY65" fmla="*/ 28616 h 118597"/>
                <a:gd name="connsiteX66" fmla="*/ 8745 w 116690"/>
                <a:gd name="connsiteY66" fmla="*/ 29729 h 118597"/>
                <a:gd name="connsiteX67" fmla="*/ 7154 w 116690"/>
                <a:gd name="connsiteY67" fmla="*/ 30365 h 118597"/>
                <a:gd name="connsiteX68" fmla="*/ 6041 w 116690"/>
                <a:gd name="connsiteY68" fmla="*/ 30524 h 118597"/>
                <a:gd name="connsiteX69" fmla="*/ 4928 w 116690"/>
                <a:gd name="connsiteY69" fmla="*/ 31796 h 118597"/>
                <a:gd name="connsiteX70" fmla="*/ 3974 w 116690"/>
                <a:gd name="connsiteY70" fmla="*/ 33544 h 118597"/>
                <a:gd name="connsiteX71" fmla="*/ 4293 w 116690"/>
                <a:gd name="connsiteY71" fmla="*/ 34657 h 118597"/>
                <a:gd name="connsiteX72" fmla="*/ 5406 w 116690"/>
                <a:gd name="connsiteY72" fmla="*/ 36247 h 118597"/>
                <a:gd name="connsiteX73" fmla="*/ 6041 w 116690"/>
                <a:gd name="connsiteY73" fmla="*/ 37837 h 118597"/>
                <a:gd name="connsiteX74" fmla="*/ 5247 w 116690"/>
                <a:gd name="connsiteY74" fmla="*/ 40539 h 118597"/>
                <a:gd name="connsiteX75" fmla="*/ 4293 w 116690"/>
                <a:gd name="connsiteY75" fmla="*/ 42447 h 118597"/>
                <a:gd name="connsiteX76" fmla="*/ 3816 w 116690"/>
                <a:gd name="connsiteY76" fmla="*/ 44037 h 118597"/>
                <a:gd name="connsiteX77" fmla="*/ 3021 w 116690"/>
                <a:gd name="connsiteY77" fmla="*/ 46898 h 118597"/>
                <a:gd name="connsiteX78" fmla="*/ 1272 w 116690"/>
                <a:gd name="connsiteY78" fmla="*/ 50237 h 118597"/>
                <a:gd name="connsiteX79" fmla="*/ 0 w 116690"/>
                <a:gd name="connsiteY79" fmla="*/ 51986 h 118597"/>
                <a:gd name="connsiteX80" fmla="*/ 0 w 116690"/>
                <a:gd name="connsiteY80" fmla="*/ 54053 h 118597"/>
                <a:gd name="connsiteX81" fmla="*/ 637 w 116690"/>
                <a:gd name="connsiteY81" fmla="*/ 56914 h 118597"/>
                <a:gd name="connsiteX82" fmla="*/ 4293 w 116690"/>
                <a:gd name="connsiteY82" fmla="*/ 61048 h 118597"/>
                <a:gd name="connsiteX83" fmla="*/ 5406 w 116690"/>
                <a:gd name="connsiteY83" fmla="*/ 62955 h 118597"/>
                <a:gd name="connsiteX84" fmla="*/ 6360 w 116690"/>
                <a:gd name="connsiteY84" fmla="*/ 66135 h 118597"/>
                <a:gd name="connsiteX85" fmla="*/ 9539 w 116690"/>
                <a:gd name="connsiteY85" fmla="*/ 68679 h 118597"/>
                <a:gd name="connsiteX86" fmla="*/ 11606 w 116690"/>
                <a:gd name="connsiteY86" fmla="*/ 70745 h 118597"/>
                <a:gd name="connsiteX87" fmla="*/ 11447 w 116690"/>
                <a:gd name="connsiteY87" fmla="*/ 73448 h 118597"/>
                <a:gd name="connsiteX88" fmla="*/ 11765 w 116690"/>
                <a:gd name="connsiteY88" fmla="*/ 74243 h 118597"/>
                <a:gd name="connsiteX89" fmla="*/ 13036 w 116690"/>
                <a:gd name="connsiteY89" fmla="*/ 74879 h 118597"/>
                <a:gd name="connsiteX90" fmla="*/ 14468 w 116690"/>
                <a:gd name="connsiteY90" fmla="*/ 75356 h 118597"/>
                <a:gd name="connsiteX91" fmla="*/ 16216 w 116690"/>
                <a:gd name="connsiteY91" fmla="*/ 75356 h 118597"/>
                <a:gd name="connsiteX92" fmla="*/ 17647 w 116690"/>
                <a:gd name="connsiteY92" fmla="*/ 75197 h 118597"/>
                <a:gd name="connsiteX93" fmla="*/ 18124 w 116690"/>
                <a:gd name="connsiteY93" fmla="*/ 74720 h 118597"/>
                <a:gd name="connsiteX94" fmla="*/ 21622 w 116690"/>
                <a:gd name="connsiteY94" fmla="*/ 74720 h 118597"/>
                <a:gd name="connsiteX95" fmla="*/ 21939 w 116690"/>
                <a:gd name="connsiteY95" fmla="*/ 75356 h 118597"/>
                <a:gd name="connsiteX96" fmla="*/ 22098 w 116690"/>
                <a:gd name="connsiteY96" fmla="*/ 79330 h 118597"/>
                <a:gd name="connsiteX97" fmla="*/ 22257 w 116690"/>
                <a:gd name="connsiteY97" fmla="*/ 80761 h 118597"/>
                <a:gd name="connsiteX98" fmla="*/ 23211 w 116690"/>
                <a:gd name="connsiteY98" fmla="*/ 81397 h 118597"/>
                <a:gd name="connsiteX99" fmla="*/ 23689 w 116690"/>
                <a:gd name="connsiteY99" fmla="*/ 82351 h 118597"/>
                <a:gd name="connsiteX100" fmla="*/ 23689 w 116690"/>
                <a:gd name="connsiteY100" fmla="*/ 83305 h 118597"/>
                <a:gd name="connsiteX101" fmla="*/ 23847 w 116690"/>
                <a:gd name="connsiteY101" fmla="*/ 85371 h 118597"/>
                <a:gd name="connsiteX102" fmla="*/ 24324 w 116690"/>
                <a:gd name="connsiteY102" fmla="*/ 86484 h 118597"/>
                <a:gd name="connsiteX103" fmla="*/ 24324 w 116690"/>
                <a:gd name="connsiteY103" fmla="*/ 88869 h 118597"/>
                <a:gd name="connsiteX104" fmla="*/ 24642 w 116690"/>
                <a:gd name="connsiteY104" fmla="*/ 89664 h 118597"/>
                <a:gd name="connsiteX105" fmla="*/ 25596 w 116690"/>
                <a:gd name="connsiteY105" fmla="*/ 90300 h 118597"/>
                <a:gd name="connsiteX106" fmla="*/ 26867 w 116690"/>
                <a:gd name="connsiteY106" fmla="*/ 91889 h 118597"/>
                <a:gd name="connsiteX107" fmla="*/ 27345 w 116690"/>
                <a:gd name="connsiteY107" fmla="*/ 92048 h 118597"/>
                <a:gd name="connsiteX108" fmla="*/ 27504 w 116690"/>
                <a:gd name="connsiteY108" fmla="*/ 92684 h 118597"/>
                <a:gd name="connsiteX109" fmla="*/ 28617 w 116690"/>
                <a:gd name="connsiteY109" fmla="*/ 95069 h 118597"/>
                <a:gd name="connsiteX110" fmla="*/ 29093 w 116690"/>
                <a:gd name="connsiteY110" fmla="*/ 95705 h 118597"/>
                <a:gd name="connsiteX111" fmla="*/ 29412 w 116690"/>
                <a:gd name="connsiteY111" fmla="*/ 95864 h 118597"/>
                <a:gd name="connsiteX112" fmla="*/ 29571 w 116690"/>
                <a:gd name="connsiteY112" fmla="*/ 96659 h 118597"/>
                <a:gd name="connsiteX113" fmla="*/ 30365 w 116690"/>
                <a:gd name="connsiteY113" fmla="*/ 98884 h 118597"/>
                <a:gd name="connsiteX114" fmla="*/ 30842 w 116690"/>
                <a:gd name="connsiteY114" fmla="*/ 99361 h 118597"/>
                <a:gd name="connsiteX115" fmla="*/ 31796 w 116690"/>
                <a:gd name="connsiteY115" fmla="*/ 100951 h 118597"/>
                <a:gd name="connsiteX116" fmla="*/ 32273 w 116690"/>
                <a:gd name="connsiteY116" fmla="*/ 102700 h 118597"/>
                <a:gd name="connsiteX117" fmla="*/ 33545 w 116690"/>
                <a:gd name="connsiteY117" fmla="*/ 104767 h 118597"/>
                <a:gd name="connsiteX118" fmla="*/ 34816 w 116690"/>
                <a:gd name="connsiteY118" fmla="*/ 106197 h 118597"/>
                <a:gd name="connsiteX119" fmla="*/ 35453 w 116690"/>
                <a:gd name="connsiteY119" fmla="*/ 107628 h 118597"/>
                <a:gd name="connsiteX120" fmla="*/ 37201 w 116690"/>
                <a:gd name="connsiteY120" fmla="*/ 110808 h 118597"/>
                <a:gd name="connsiteX121" fmla="*/ 38791 w 116690"/>
                <a:gd name="connsiteY121" fmla="*/ 113033 h 118597"/>
                <a:gd name="connsiteX122" fmla="*/ 41017 w 116690"/>
                <a:gd name="connsiteY122" fmla="*/ 113510 h 118597"/>
                <a:gd name="connsiteX123" fmla="*/ 42765 w 116690"/>
                <a:gd name="connsiteY123" fmla="*/ 113828 h 118597"/>
                <a:gd name="connsiteX124" fmla="*/ 44037 w 116690"/>
                <a:gd name="connsiteY124" fmla="*/ 114782 h 118597"/>
                <a:gd name="connsiteX125" fmla="*/ 45150 w 116690"/>
                <a:gd name="connsiteY125" fmla="*/ 115736 h 118597"/>
                <a:gd name="connsiteX126" fmla="*/ 45945 w 116690"/>
                <a:gd name="connsiteY126" fmla="*/ 115895 h 118597"/>
                <a:gd name="connsiteX127" fmla="*/ 47853 w 116690"/>
                <a:gd name="connsiteY127" fmla="*/ 116213 h 118597"/>
                <a:gd name="connsiteX128" fmla="*/ 52464 w 116690"/>
                <a:gd name="connsiteY128" fmla="*/ 117326 h 118597"/>
                <a:gd name="connsiteX129" fmla="*/ 58346 w 116690"/>
                <a:gd name="connsiteY129" fmla="*/ 118598 h 118597"/>
                <a:gd name="connsiteX130" fmla="*/ 60094 w 116690"/>
                <a:gd name="connsiteY130" fmla="*/ 118121 h 118597"/>
                <a:gd name="connsiteX131" fmla="*/ 61048 w 116690"/>
                <a:gd name="connsiteY131" fmla="*/ 117326 h 118597"/>
                <a:gd name="connsiteX132" fmla="*/ 61207 w 116690"/>
                <a:gd name="connsiteY132" fmla="*/ 114782 h 118597"/>
                <a:gd name="connsiteX133" fmla="*/ 61366 w 116690"/>
                <a:gd name="connsiteY133" fmla="*/ 112875 h 118597"/>
                <a:gd name="connsiteX134" fmla="*/ 60094 w 116690"/>
                <a:gd name="connsiteY134" fmla="*/ 111285 h 118597"/>
                <a:gd name="connsiteX135" fmla="*/ 58346 w 116690"/>
                <a:gd name="connsiteY135" fmla="*/ 109536 h 118597"/>
                <a:gd name="connsiteX136" fmla="*/ 56914 w 116690"/>
                <a:gd name="connsiteY136" fmla="*/ 107310 h 118597"/>
                <a:gd name="connsiteX137" fmla="*/ 55007 w 116690"/>
                <a:gd name="connsiteY137" fmla="*/ 106674 h 118597"/>
                <a:gd name="connsiteX138" fmla="*/ 55325 w 116690"/>
                <a:gd name="connsiteY138" fmla="*/ 105561 h 118597"/>
                <a:gd name="connsiteX139" fmla="*/ 56438 w 116690"/>
                <a:gd name="connsiteY139" fmla="*/ 104290 h 118597"/>
                <a:gd name="connsiteX140" fmla="*/ 57709 w 116690"/>
                <a:gd name="connsiteY140" fmla="*/ 103654 h 118597"/>
                <a:gd name="connsiteX141" fmla="*/ 58346 w 116690"/>
                <a:gd name="connsiteY141" fmla="*/ 102859 h 118597"/>
                <a:gd name="connsiteX142" fmla="*/ 59140 w 116690"/>
                <a:gd name="connsiteY142" fmla="*/ 99838 h 118597"/>
                <a:gd name="connsiteX143" fmla="*/ 59617 w 116690"/>
                <a:gd name="connsiteY143" fmla="*/ 99361 h 118597"/>
                <a:gd name="connsiteX144" fmla="*/ 60253 w 116690"/>
                <a:gd name="connsiteY144" fmla="*/ 99202 h 118597"/>
                <a:gd name="connsiteX145" fmla="*/ 60889 w 116690"/>
                <a:gd name="connsiteY145" fmla="*/ 99361 h 118597"/>
                <a:gd name="connsiteX146" fmla="*/ 62002 w 116690"/>
                <a:gd name="connsiteY146" fmla="*/ 99997 h 118597"/>
                <a:gd name="connsiteX147" fmla="*/ 66771 w 116690"/>
                <a:gd name="connsiteY147" fmla="*/ 102382 h 118597"/>
                <a:gd name="connsiteX148" fmla="*/ 68838 w 116690"/>
                <a:gd name="connsiteY148" fmla="*/ 102064 h 118597"/>
                <a:gd name="connsiteX149" fmla="*/ 76628 w 116690"/>
                <a:gd name="connsiteY149" fmla="*/ 101428 h 118597"/>
                <a:gd name="connsiteX150" fmla="*/ 77900 w 116690"/>
                <a:gd name="connsiteY150" fmla="*/ 100156 h 118597"/>
                <a:gd name="connsiteX151" fmla="*/ 79489 w 116690"/>
                <a:gd name="connsiteY151" fmla="*/ 99838 h 118597"/>
                <a:gd name="connsiteX152" fmla="*/ 82352 w 116690"/>
                <a:gd name="connsiteY152" fmla="*/ 98407 h 118597"/>
                <a:gd name="connsiteX153" fmla="*/ 83463 w 116690"/>
                <a:gd name="connsiteY153" fmla="*/ 98249 h 118597"/>
                <a:gd name="connsiteX154" fmla="*/ 84417 w 116690"/>
                <a:gd name="connsiteY154" fmla="*/ 98726 h 118597"/>
                <a:gd name="connsiteX155" fmla="*/ 85689 w 116690"/>
                <a:gd name="connsiteY155" fmla="*/ 98407 h 118597"/>
                <a:gd name="connsiteX156" fmla="*/ 87597 w 116690"/>
                <a:gd name="connsiteY156" fmla="*/ 97136 h 118597"/>
                <a:gd name="connsiteX157" fmla="*/ 88392 w 116690"/>
                <a:gd name="connsiteY157" fmla="*/ 96977 h 118597"/>
                <a:gd name="connsiteX158" fmla="*/ 88551 w 116690"/>
                <a:gd name="connsiteY158" fmla="*/ 98407 h 118597"/>
                <a:gd name="connsiteX159" fmla="*/ 89823 w 116690"/>
                <a:gd name="connsiteY159" fmla="*/ 99838 h 118597"/>
                <a:gd name="connsiteX160" fmla="*/ 91254 w 116690"/>
                <a:gd name="connsiteY160" fmla="*/ 101110 h 118597"/>
                <a:gd name="connsiteX161" fmla="*/ 91890 w 116690"/>
                <a:gd name="connsiteY161" fmla="*/ 101428 h 118597"/>
                <a:gd name="connsiteX162" fmla="*/ 94433 w 116690"/>
                <a:gd name="connsiteY162" fmla="*/ 101110 h 118597"/>
                <a:gd name="connsiteX163" fmla="*/ 95705 w 116690"/>
                <a:gd name="connsiteY163" fmla="*/ 101428 h 118597"/>
                <a:gd name="connsiteX164" fmla="*/ 96183 w 116690"/>
                <a:gd name="connsiteY164" fmla="*/ 102700 h 118597"/>
                <a:gd name="connsiteX165" fmla="*/ 96341 w 116690"/>
                <a:gd name="connsiteY165" fmla="*/ 103813 h 118597"/>
                <a:gd name="connsiteX166" fmla="*/ 97454 w 116690"/>
                <a:gd name="connsiteY166" fmla="*/ 104767 h 118597"/>
                <a:gd name="connsiteX167" fmla="*/ 98726 w 116690"/>
                <a:gd name="connsiteY167" fmla="*/ 104767 h 118597"/>
                <a:gd name="connsiteX168" fmla="*/ 99044 w 116690"/>
                <a:gd name="connsiteY168" fmla="*/ 104449 h 118597"/>
                <a:gd name="connsiteX169" fmla="*/ 100157 w 116690"/>
                <a:gd name="connsiteY169" fmla="*/ 104290 h 118597"/>
                <a:gd name="connsiteX170" fmla="*/ 100952 w 116690"/>
                <a:gd name="connsiteY170" fmla="*/ 104290 h 118597"/>
                <a:gd name="connsiteX171" fmla="*/ 102541 w 116690"/>
                <a:gd name="connsiteY171" fmla="*/ 102223 h 118597"/>
                <a:gd name="connsiteX172" fmla="*/ 104926 w 116690"/>
                <a:gd name="connsiteY172" fmla="*/ 100792 h 118597"/>
                <a:gd name="connsiteX173" fmla="*/ 109060 w 116690"/>
                <a:gd name="connsiteY173" fmla="*/ 93638 h 118597"/>
                <a:gd name="connsiteX174" fmla="*/ 110808 w 116690"/>
                <a:gd name="connsiteY174" fmla="*/ 90777 h 118597"/>
                <a:gd name="connsiteX175" fmla="*/ 110967 w 116690"/>
                <a:gd name="connsiteY175" fmla="*/ 89028 h 118597"/>
                <a:gd name="connsiteX176" fmla="*/ 111444 w 116690"/>
                <a:gd name="connsiteY176" fmla="*/ 85689 h 118597"/>
                <a:gd name="connsiteX177" fmla="*/ 110649 w 116690"/>
                <a:gd name="connsiteY177" fmla="*/ 81556 h 118597"/>
                <a:gd name="connsiteX178" fmla="*/ 110967 w 116690"/>
                <a:gd name="connsiteY178" fmla="*/ 80443 h 118597"/>
                <a:gd name="connsiteX179" fmla="*/ 114624 w 116690"/>
                <a:gd name="connsiteY179" fmla="*/ 75356 h 118597"/>
                <a:gd name="connsiteX180" fmla="*/ 116213 w 116690"/>
                <a:gd name="connsiteY180" fmla="*/ 72653 h 118597"/>
                <a:gd name="connsiteX181" fmla="*/ 116213 w 116690"/>
                <a:gd name="connsiteY181" fmla="*/ 70427 h 118597"/>
                <a:gd name="connsiteX182" fmla="*/ 116690 w 116690"/>
                <a:gd name="connsiteY182" fmla="*/ 68679 h 118597"/>
                <a:gd name="connsiteX183" fmla="*/ 116213 w 116690"/>
                <a:gd name="connsiteY183" fmla="*/ 67725 h 11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</a:cxnLst>
              <a:rect l="l" t="t" r="r" b="b"/>
              <a:pathLst>
                <a:path w="116690" h="118597">
                  <a:moveTo>
                    <a:pt x="116213" y="67725"/>
                  </a:moveTo>
                  <a:lnTo>
                    <a:pt x="115418" y="67566"/>
                  </a:lnTo>
                  <a:lnTo>
                    <a:pt x="113988" y="65340"/>
                  </a:lnTo>
                  <a:lnTo>
                    <a:pt x="113193" y="63591"/>
                  </a:lnTo>
                  <a:lnTo>
                    <a:pt x="110808" y="61684"/>
                  </a:lnTo>
                  <a:lnTo>
                    <a:pt x="109060" y="59776"/>
                  </a:lnTo>
                  <a:lnTo>
                    <a:pt x="106356" y="55483"/>
                  </a:lnTo>
                  <a:lnTo>
                    <a:pt x="106516" y="52940"/>
                  </a:lnTo>
                  <a:lnTo>
                    <a:pt x="105880" y="52145"/>
                  </a:lnTo>
                  <a:lnTo>
                    <a:pt x="104926" y="51191"/>
                  </a:lnTo>
                  <a:lnTo>
                    <a:pt x="105085" y="50078"/>
                  </a:lnTo>
                  <a:lnTo>
                    <a:pt x="104449" y="47375"/>
                  </a:lnTo>
                  <a:lnTo>
                    <a:pt x="103813" y="44673"/>
                  </a:lnTo>
                  <a:lnTo>
                    <a:pt x="103495" y="43083"/>
                  </a:lnTo>
                  <a:lnTo>
                    <a:pt x="104131" y="40221"/>
                  </a:lnTo>
                  <a:lnTo>
                    <a:pt x="103813" y="37201"/>
                  </a:lnTo>
                  <a:lnTo>
                    <a:pt x="102859" y="35611"/>
                  </a:lnTo>
                  <a:lnTo>
                    <a:pt x="102700" y="33067"/>
                  </a:lnTo>
                  <a:lnTo>
                    <a:pt x="102859" y="30842"/>
                  </a:lnTo>
                  <a:lnTo>
                    <a:pt x="103654" y="29570"/>
                  </a:lnTo>
                  <a:lnTo>
                    <a:pt x="103495" y="27980"/>
                  </a:lnTo>
                  <a:lnTo>
                    <a:pt x="106834" y="23052"/>
                  </a:lnTo>
                  <a:lnTo>
                    <a:pt x="109536" y="20190"/>
                  </a:lnTo>
                  <a:lnTo>
                    <a:pt x="111921" y="18123"/>
                  </a:lnTo>
                  <a:lnTo>
                    <a:pt x="114147" y="13990"/>
                  </a:lnTo>
                  <a:lnTo>
                    <a:pt x="115101" y="10970"/>
                  </a:lnTo>
                  <a:lnTo>
                    <a:pt x="115259" y="7790"/>
                  </a:lnTo>
                  <a:lnTo>
                    <a:pt x="114783" y="5246"/>
                  </a:lnTo>
                  <a:lnTo>
                    <a:pt x="112398" y="3816"/>
                  </a:lnTo>
                  <a:lnTo>
                    <a:pt x="106198" y="2385"/>
                  </a:lnTo>
                  <a:lnTo>
                    <a:pt x="92525" y="159"/>
                  </a:lnTo>
                  <a:lnTo>
                    <a:pt x="83463" y="0"/>
                  </a:lnTo>
                  <a:lnTo>
                    <a:pt x="76787" y="1113"/>
                  </a:lnTo>
                  <a:lnTo>
                    <a:pt x="69156" y="159"/>
                  </a:lnTo>
                  <a:lnTo>
                    <a:pt x="63910" y="954"/>
                  </a:lnTo>
                  <a:lnTo>
                    <a:pt x="61525" y="2862"/>
                  </a:lnTo>
                  <a:lnTo>
                    <a:pt x="62002" y="5564"/>
                  </a:lnTo>
                  <a:lnTo>
                    <a:pt x="62002" y="8426"/>
                  </a:lnTo>
                  <a:lnTo>
                    <a:pt x="60730" y="5564"/>
                  </a:lnTo>
                  <a:lnTo>
                    <a:pt x="52304" y="3021"/>
                  </a:lnTo>
                  <a:lnTo>
                    <a:pt x="45628" y="1590"/>
                  </a:lnTo>
                  <a:lnTo>
                    <a:pt x="31160" y="0"/>
                  </a:lnTo>
                  <a:lnTo>
                    <a:pt x="28617" y="1590"/>
                  </a:lnTo>
                  <a:lnTo>
                    <a:pt x="27345" y="4611"/>
                  </a:lnTo>
                  <a:lnTo>
                    <a:pt x="26391" y="7313"/>
                  </a:lnTo>
                  <a:lnTo>
                    <a:pt x="26232" y="10016"/>
                  </a:lnTo>
                  <a:lnTo>
                    <a:pt x="25119" y="13195"/>
                  </a:lnTo>
                  <a:lnTo>
                    <a:pt x="24642" y="12718"/>
                  </a:lnTo>
                  <a:lnTo>
                    <a:pt x="23211" y="14467"/>
                  </a:lnTo>
                  <a:lnTo>
                    <a:pt x="22893" y="15580"/>
                  </a:lnTo>
                  <a:lnTo>
                    <a:pt x="21939" y="17647"/>
                  </a:lnTo>
                  <a:lnTo>
                    <a:pt x="21144" y="18760"/>
                  </a:lnTo>
                  <a:lnTo>
                    <a:pt x="22257" y="21303"/>
                  </a:lnTo>
                  <a:lnTo>
                    <a:pt x="23529" y="21462"/>
                  </a:lnTo>
                  <a:lnTo>
                    <a:pt x="24006" y="21780"/>
                  </a:lnTo>
                  <a:lnTo>
                    <a:pt x="24324" y="22257"/>
                  </a:lnTo>
                  <a:lnTo>
                    <a:pt x="24324" y="22734"/>
                  </a:lnTo>
                  <a:lnTo>
                    <a:pt x="23847" y="23211"/>
                  </a:lnTo>
                  <a:lnTo>
                    <a:pt x="22576" y="23847"/>
                  </a:lnTo>
                  <a:lnTo>
                    <a:pt x="21463" y="25277"/>
                  </a:lnTo>
                  <a:lnTo>
                    <a:pt x="21463" y="27026"/>
                  </a:lnTo>
                  <a:lnTo>
                    <a:pt x="20826" y="27821"/>
                  </a:lnTo>
                  <a:lnTo>
                    <a:pt x="18442" y="28298"/>
                  </a:lnTo>
                  <a:lnTo>
                    <a:pt x="13832" y="28298"/>
                  </a:lnTo>
                  <a:lnTo>
                    <a:pt x="11606" y="28298"/>
                  </a:lnTo>
                  <a:lnTo>
                    <a:pt x="9858" y="28616"/>
                  </a:lnTo>
                  <a:lnTo>
                    <a:pt x="8745" y="29729"/>
                  </a:lnTo>
                  <a:lnTo>
                    <a:pt x="7154" y="30365"/>
                  </a:lnTo>
                  <a:lnTo>
                    <a:pt x="6041" y="30524"/>
                  </a:lnTo>
                  <a:lnTo>
                    <a:pt x="4928" y="31796"/>
                  </a:lnTo>
                  <a:lnTo>
                    <a:pt x="3974" y="33544"/>
                  </a:lnTo>
                  <a:lnTo>
                    <a:pt x="4293" y="34657"/>
                  </a:lnTo>
                  <a:lnTo>
                    <a:pt x="5406" y="36247"/>
                  </a:lnTo>
                  <a:lnTo>
                    <a:pt x="6041" y="37837"/>
                  </a:lnTo>
                  <a:lnTo>
                    <a:pt x="5247" y="40539"/>
                  </a:lnTo>
                  <a:lnTo>
                    <a:pt x="4293" y="42447"/>
                  </a:lnTo>
                  <a:lnTo>
                    <a:pt x="3816" y="44037"/>
                  </a:lnTo>
                  <a:lnTo>
                    <a:pt x="3021" y="46898"/>
                  </a:lnTo>
                  <a:lnTo>
                    <a:pt x="1272" y="50237"/>
                  </a:lnTo>
                  <a:lnTo>
                    <a:pt x="0" y="51986"/>
                  </a:lnTo>
                  <a:lnTo>
                    <a:pt x="0" y="54053"/>
                  </a:lnTo>
                  <a:lnTo>
                    <a:pt x="637" y="56914"/>
                  </a:lnTo>
                  <a:lnTo>
                    <a:pt x="4293" y="61048"/>
                  </a:lnTo>
                  <a:lnTo>
                    <a:pt x="5406" y="62955"/>
                  </a:lnTo>
                  <a:lnTo>
                    <a:pt x="6360" y="66135"/>
                  </a:lnTo>
                  <a:lnTo>
                    <a:pt x="9539" y="68679"/>
                  </a:lnTo>
                  <a:lnTo>
                    <a:pt x="11606" y="70745"/>
                  </a:lnTo>
                  <a:lnTo>
                    <a:pt x="11447" y="73448"/>
                  </a:lnTo>
                  <a:lnTo>
                    <a:pt x="11765" y="74243"/>
                  </a:lnTo>
                  <a:lnTo>
                    <a:pt x="13036" y="74879"/>
                  </a:lnTo>
                  <a:lnTo>
                    <a:pt x="14468" y="75356"/>
                  </a:lnTo>
                  <a:lnTo>
                    <a:pt x="16216" y="75356"/>
                  </a:lnTo>
                  <a:lnTo>
                    <a:pt x="17647" y="75197"/>
                  </a:lnTo>
                  <a:lnTo>
                    <a:pt x="18124" y="74720"/>
                  </a:lnTo>
                  <a:lnTo>
                    <a:pt x="21622" y="74720"/>
                  </a:lnTo>
                  <a:lnTo>
                    <a:pt x="21939" y="75356"/>
                  </a:lnTo>
                  <a:lnTo>
                    <a:pt x="22098" y="79330"/>
                  </a:lnTo>
                  <a:lnTo>
                    <a:pt x="22257" y="80761"/>
                  </a:lnTo>
                  <a:lnTo>
                    <a:pt x="23211" y="81397"/>
                  </a:lnTo>
                  <a:lnTo>
                    <a:pt x="23689" y="82351"/>
                  </a:lnTo>
                  <a:lnTo>
                    <a:pt x="23689" y="83305"/>
                  </a:lnTo>
                  <a:lnTo>
                    <a:pt x="23847" y="85371"/>
                  </a:lnTo>
                  <a:lnTo>
                    <a:pt x="24324" y="86484"/>
                  </a:lnTo>
                  <a:lnTo>
                    <a:pt x="24324" y="88869"/>
                  </a:lnTo>
                  <a:lnTo>
                    <a:pt x="24642" y="89664"/>
                  </a:lnTo>
                  <a:lnTo>
                    <a:pt x="25596" y="90300"/>
                  </a:lnTo>
                  <a:lnTo>
                    <a:pt x="26867" y="91889"/>
                  </a:lnTo>
                  <a:lnTo>
                    <a:pt x="27345" y="92048"/>
                  </a:lnTo>
                  <a:lnTo>
                    <a:pt x="27504" y="92684"/>
                  </a:lnTo>
                  <a:lnTo>
                    <a:pt x="28617" y="95069"/>
                  </a:lnTo>
                  <a:lnTo>
                    <a:pt x="29093" y="95705"/>
                  </a:lnTo>
                  <a:lnTo>
                    <a:pt x="29412" y="95864"/>
                  </a:lnTo>
                  <a:lnTo>
                    <a:pt x="29571" y="96659"/>
                  </a:lnTo>
                  <a:lnTo>
                    <a:pt x="30365" y="98884"/>
                  </a:lnTo>
                  <a:lnTo>
                    <a:pt x="30842" y="99361"/>
                  </a:lnTo>
                  <a:lnTo>
                    <a:pt x="31796" y="100951"/>
                  </a:lnTo>
                  <a:lnTo>
                    <a:pt x="32273" y="102700"/>
                  </a:lnTo>
                  <a:lnTo>
                    <a:pt x="33545" y="104767"/>
                  </a:lnTo>
                  <a:lnTo>
                    <a:pt x="34816" y="106197"/>
                  </a:lnTo>
                  <a:lnTo>
                    <a:pt x="35453" y="107628"/>
                  </a:lnTo>
                  <a:lnTo>
                    <a:pt x="37201" y="110808"/>
                  </a:lnTo>
                  <a:lnTo>
                    <a:pt x="38791" y="113033"/>
                  </a:lnTo>
                  <a:lnTo>
                    <a:pt x="41017" y="113510"/>
                  </a:lnTo>
                  <a:lnTo>
                    <a:pt x="42765" y="113828"/>
                  </a:lnTo>
                  <a:lnTo>
                    <a:pt x="44037" y="114782"/>
                  </a:lnTo>
                  <a:lnTo>
                    <a:pt x="45150" y="115736"/>
                  </a:lnTo>
                  <a:lnTo>
                    <a:pt x="45945" y="115895"/>
                  </a:lnTo>
                  <a:lnTo>
                    <a:pt x="47853" y="116213"/>
                  </a:lnTo>
                  <a:lnTo>
                    <a:pt x="52464" y="117326"/>
                  </a:lnTo>
                  <a:lnTo>
                    <a:pt x="58346" y="118598"/>
                  </a:lnTo>
                  <a:lnTo>
                    <a:pt x="60094" y="118121"/>
                  </a:lnTo>
                  <a:lnTo>
                    <a:pt x="61048" y="117326"/>
                  </a:lnTo>
                  <a:lnTo>
                    <a:pt x="61207" y="114782"/>
                  </a:lnTo>
                  <a:lnTo>
                    <a:pt x="61366" y="112875"/>
                  </a:lnTo>
                  <a:lnTo>
                    <a:pt x="60094" y="111285"/>
                  </a:lnTo>
                  <a:lnTo>
                    <a:pt x="58346" y="109536"/>
                  </a:lnTo>
                  <a:lnTo>
                    <a:pt x="56914" y="107310"/>
                  </a:lnTo>
                  <a:lnTo>
                    <a:pt x="55007" y="106674"/>
                  </a:lnTo>
                  <a:lnTo>
                    <a:pt x="55325" y="105561"/>
                  </a:lnTo>
                  <a:lnTo>
                    <a:pt x="56438" y="104290"/>
                  </a:lnTo>
                  <a:lnTo>
                    <a:pt x="57709" y="103654"/>
                  </a:lnTo>
                  <a:lnTo>
                    <a:pt x="58346" y="102859"/>
                  </a:lnTo>
                  <a:lnTo>
                    <a:pt x="59140" y="99838"/>
                  </a:lnTo>
                  <a:lnTo>
                    <a:pt x="59617" y="99361"/>
                  </a:lnTo>
                  <a:lnTo>
                    <a:pt x="60253" y="99202"/>
                  </a:lnTo>
                  <a:lnTo>
                    <a:pt x="60889" y="99361"/>
                  </a:lnTo>
                  <a:lnTo>
                    <a:pt x="62002" y="99997"/>
                  </a:lnTo>
                  <a:lnTo>
                    <a:pt x="66771" y="102382"/>
                  </a:lnTo>
                  <a:lnTo>
                    <a:pt x="68838" y="102064"/>
                  </a:lnTo>
                  <a:lnTo>
                    <a:pt x="76628" y="101428"/>
                  </a:lnTo>
                  <a:lnTo>
                    <a:pt x="77900" y="100156"/>
                  </a:lnTo>
                  <a:lnTo>
                    <a:pt x="79489" y="99838"/>
                  </a:lnTo>
                  <a:lnTo>
                    <a:pt x="82352" y="98407"/>
                  </a:lnTo>
                  <a:lnTo>
                    <a:pt x="83463" y="98249"/>
                  </a:lnTo>
                  <a:lnTo>
                    <a:pt x="84417" y="98726"/>
                  </a:lnTo>
                  <a:lnTo>
                    <a:pt x="85689" y="98407"/>
                  </a:lnTo>
                  <a:lnTo>
                    <a:pt x="87597" y="97136"/>
                  </a:lnTo>
                  <a:lnTo>
                    <a:pt x="88392" y="96977"/>
                  </a:lnTo>
                  <a:lnTo>
                    <a:pt x="88551" y="98407"/>
                  </a:lnTo>
                  <a:lnTo>
                    <a:pt x="89823" y="99838"/>
                  </a:lnTo>
                  <a:lnTo>
                    <a:pt x="91254" y="101110"/>
                  </a:lnTo>
                  <a:lnTo>
                    <a:pt x="91890" y="101428"/>
                  </a:lnTo>
                  <a:lnTo>
                    <a:pt x="94433" y="101110"/>
                  </a:lnTo>
                  <a:lnTo>
                    <a:pt x="95705" y="101428"/>
                  </a:lnTo>
                  <a:lnTo>
                    <a:pt x="96183" y="102700"/>
                  </a:lnTo>
                  <a:lnTo>
                    <a:pt x="96341" y="103813"/>
                  </a:lnTo>
                  <a:lnTo>
                    <a:pt x="97454" y="104767"/>
                  </a:lnTo>
                  <a:lnTo>
                    <a:pt x="98726" y="104767"/>
                  </a:lnTo>
                  <a:lnTo>
                    <a:pt x="99044" y="104449"/>
                  </a:lnTo>
                  <a:lnTo>
                    <a:pt x="100157" y="104290"/>
                  </a:lnTo>
                  <a:lnTo>
                    <a:pt x="100952" y="104290"/>
                  </a:lnTo>
                  <a:lnTo>
                    <a:pt x="102541" y="102223"/>
                  </a:lnTo>
                  <a:lnTo>
                    <a:pt x="104926" y="100792"/>
                  </a:lnTo>
                  <a:lnTo>
                    <a:pt x="109060" y="93638"/>
                  </a:lnTo>
                  <a:lnTo>
                    <a:pt x="110808" y="90777"/>
                  </a:lnTo>
                  <a:lnTo>
                    <a:pt x="110967" y="89028"/>
                  </a:lnTo>
                  <a:lnTo>
                    <a:pt x="111444" y="85689"/>
                  </a:lnTo>
                  <a:lnTo>
                    <a:pt x="110649" y="81556"/>
                  </a:lnTo>
                  <a:lnTo>
                    <a:pt x="110967" y="80443"/>
                  </a:lnTo>
                  <a:lnTo>
                    <a:pt x="114624" y="75356"/>
                  </a:lnTo>
                  <a:lnTo>
                    <a:pt x="116213" y="72653"/>
                  </a:lnTo>
                  <a:lnTo>
                    <a:pt x="116213" y="70427"/>
                  </a:lnTo>
                  <a:lnTo>
                    <a:pt x="116690" y="68679"/>
                  </a:lnTo>
                  <a:lnTo>
                    <a:pt x="116213" y="6772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3" name="Freeform: Shape 5142">
              <a:extLst>
                <a:ext uri="{FF2B5EF4-FFF2-40B4-BE49-F238E27FC236}">
                  <a16:creationId xmlns:a16="http://schemas.microsoft.com/office/drawing/2014/main" id="{5F46D681-D8BA-C729-209D-C14792207A50}"/>
                </a:ext>
              </a:extLst>
            </p:cNvPr>
            <p:cNvSpPr/>
            <p:nvPr/>
          </p:nvSpPr>
          <p:spPr>
            <a:xfrm>
              <a:off x="2368440" y="3586704"/>
              <a:ext cx="299355" cy="391722"/>
            </a:xfrm>
            <a:custGeom>
              <a:avLst/>
              <a:gdLst>
                <a:gd name="connsiteX0" fmla="*/ 298720 w 299355"/>
                <a:gd name="connsiteY0" fmla="*/ 43560 h 391722"/>
                <a:gd name="connsiteX1" fmla="*/ 296653 w 299355"/>
                <a:gd name="connsiteY1" fmla="*/ 42924 h 391722"/>
                <a:gd name="connsiteX2" fmla="*/ 293633 w 299355"/>
                <a:gd name="connsiteY2" fmla="*/ 41334 h 391722"/>
                <a:gd name="connsiteX3" fmla="*/ 293474 w 299355"/>
                <a:gd name="connsiteY3" fmla="*/ 41970 h 391722"/>
                <a:gd name="connsiteX4" fmla="*/ 293474 w 299355"/>
                <a:gd name="connsiteY4" fmla="*/ 43401 h 391722"/>
                <a:gd name="connsiteX5" fmla="*/ 289976 w 299355"/>
                <a:gd name="connsiteY5" fmla="*/ 44832 h 391722"/>
                <a:gd name="connsiteX6" fmla="*/ 289022 w 299355"/>
                <a:gd name="connsiteY6" fmla="*/ 44514 h 391722"/>
                <a:gd name="connsiteX7" fmla="*/ 289499 w 299355"/>
                <a:gd name="connsiteY7" fmla="*/ 43719 h 391722"/>
                <a:gd name="connsiteX8" fmla="*/ 290771 w 299355"/>
                <a:gd name="connsiteY8" fmla="*/ 43242 h 391722"/>
                <a:gd name="connsiteX9" fmla="*/ 291089 w 299355"/>
                <a:gd name="connsiteY9" fmla="*/ 41811 h 391722"/>
                <a:gd name="connsiteX10" fmla="*/ 291884 w 299355"/>
                <a:gd name="connsiteY10" fmla="*/ 40063 h 391722"/>
                <a:gd name="connsiteX11" fmla="*/ 292202 w 299355"/>
                <a:gd name="connsiteY11" fmla="*/ 38314 h 391722"/>
                <a:gd name="connsiteX12" fmla="*/ 291566 w 299355"/>
                <a:gd name="connsiteY12" fmla="*/ 26231 h 391722"/>
                <a:gd name="connsiteX13" fmla="*/ 290453 w 299355"/>
                <a:gd name="connsiteY13" fmla="*/ 18759 h 391722"/>
                <a:gd name="connsiteX14" fmla="*/ 292043 w 299355"/>
                <a:gd name="connsiteY14" fmla="*/ 13831 h 391722"/>
                <a:gd name="connsiteX15" fmla="*/ 294427 w 299355"/>
                <a:gd name="connsiteY15" fmla="*/ 9539 h 391722"/>
                <a:gd name="connsiteX16" fmla="*/ 294746 w 299355"/>
                <a:gd name="connsiteY16" fmla="*/ 6995 h 391722"/>
                <a:gd name="connsiteX17" fmla="*/ 295381 w 299355"/>
                <a:gd name="connsiteY17" fmla="*/ 4451 h 391722"/>
                <a:gd name="connsiteX18" fmla="*/ 293633 w 299355"/>
                <a:gd name="connsiteY18" fmla="*/ 4133 h 391722"/>
                <a:gd name="connsiteX19" fmla="*/ 282186 w 299355"/>
                <a:gd name="connsiteY19" fmla="*/ 0 h 391722"/>
                <a:gd name="connsiteX20" fmla="*/ 277735 w 299355"/>
                <a:gd name="connsiteY20" fmla="*/ 1272 h 391722"/>
                <a:gd name="connsiteX21" fmla="*/ 274555 w 299355"/>
                <a:gd name="connsiteY21" fmla="*/ 4610 h 391722"/>
                <a:gd name="connsiteX22" fmla="*/ 272806 w 299355"/>
                <a:gd name="connsiteY22" fmla="*/ 7472 h 391722"/>
                <a:gd name="connsiteX23" fmla="*/ 262632 w 299355"/>
                <a:gd name="connsiteY23" fmla="*/ 13195 h 391722"/>
                <a:gd name="connsiteX24" fmla="*/ 249119 w 299355"/>
                <a:gd name="connsiteY24" fmla="*/ 15421 h 391722"/>
                <a:gd name="connsiteX25" fmla="*/ 241806 w 299355"/>
                <a:gd name="connsiteY25" fmla="*/ 18600 h 391722"/>
                <a:gd name="connsiteX26" fmla="*/ 232426 w 299355"/>
                <a:gd name="connsiteY26" fmla="*/ 20667 h 391722"/>
                <a:gd name="connsiteX27" fmla="*/ 228928 w 299355"/>
                <a:gd name="connsiteY27" fmla="*/ 20985 h 391722"/>
                <a:gd name="connsiteX28" fmla="*/ 227975 w 299355"/>
                <a:gd name="connsiteY28" fmla="*/ 21144 h 391722"/>
                <a:gd name="connsiteX29" fmla="*/ 221297 w 299355"/>
                <a:gd name="connsiteY29" fmla="*/ 19077 h 391722"/>
                <a:gd name="connsiteX30" fmla="*/ 218436 w 299355"/>
                <a:gd name="connsiteY30" fmla="*/ 19236 h 391722"/>
                <a:gd name="connsiteX31" fmla="*/ 214620 w 299355"/>
                <a:gd name="connsiteY31" fmla="*/ 20031 h 391722"/>
                <a:gd name="connsiteX32" fmla="*/ 202538 w 299355"/>
                <a:gd name="connsiteY32" fmla="*/ 24483 h 391722"/>
                <a:gd name="connsiteX33" fmla="*/ 193794 w 299355"/>
                <a:gd name="connsiteY33" fmla="*/ 25277 h 391722"/>
                <a:gd name="connsiteX34" fmla="*/ 186958 w 299355"/>
                <a:gd name="connsiteY34" fmla="*/ 23370 h 391722"/>
                <a:gd name="connsiteX35" fmla="*/ 184892 w 299355"/>
                <a:gd name="connsiteY35" fmla="*/ 23370 h 391722"/>
                <a:gd name="connsiteX36" fmla="*/ 179963 w 299355"/>
                <a:gd name="connsiteY36" fmla="*/ 25595 h 391722"/>
                <a:gd name="connsiteX37" fmla="*/ 172491 w 299355"/>
                <a:gd name="connsiteY37" fmla="*/ 30683 h 391722"/>
                <a:gd name="connsiteX38" fmla="*/ 160727 w 299355"/>
                <a:gd name="connsiteY38" fmla="*/ 35770 h 391722"/>
                <a:gd name="connsiteX39" fmla="*/ 157865 w 299355"/>
                <a:gd name="connsiteY39" fmla="*/ 36088 h 391722"/>
                <a:gd name="connsiteX40" fmla="*/ 151824 w 299355"/>
                <a:gd name="connsiteY40" fmla="*/ 34816 h 391722"/>
                <a:gd name="connsiteX41" fmla="*/ 145306 w 299355"/>
                <a:gd name="connsiteY41" fmla="*/ 34339 h 391722"/>
                <a:gd name="connsiteX42" fmla="*/ 139265 w 299355"/>
                <a:gd name="connsiteY42" fmla="*/ 33226 h 391722"/>
                <a:gd name="connsiteX43" fmla="*/ 135767 w 299355"/>
                <a:gd name="connsiteY43" fmla="*/ 34180 h 391722"/>
                <a:gd name="connsiteX44" fmla="*/ 125593 w 299355"/>
                <a:gd name="connsiteY44" fmla="*/ 38632 h 391722"/>
                <a:gd name="connsiteX45" fmla="*/ 114305 w 299355"/>
                <a:gd name="connsiteY45" fmla="*/ 44673 h 391722"/>
                <a:gd name="connsiteX46" fmla="*/ 98249 w 299355"/>
                <a:gd name="connsiteY46" fmla="*/ 44832 h 391722"/>
                <a:gd name="connsiteX47" fmla="*/ 95228 w 299355"/>
                <a:gd name="connsiteY47" fmla="*/ 43719 h 391722"/>
                <a:gd name="connsiteX48" fmla="*/ 91730 w 299355"/>
                <a:gd name="connsiteY48" fmla="*/ 41493 h 391722"/>
                <a:gd name="connsiteX49" fmla="*/ 82987 w 299355"/>
                <a:gd name="connsiteY49" fmla="*/ 34657 h 391722"/>
                <a:gd name="connsiteX50" fmla="*/ 76628 w 299355"/>
                <a:gd name="connsiteY50" fmla="*/ 27503 h 391722"/>
                <a:gd name="connsiteX51" fmla="*/ 71063 w 299355"/>
                <a:gd name="connsiteY51" fmla="*/ 18442 h 391722"/>
                <a:gd name="connsiteX52" fmla="*/ 65499 w 299355"/>
                <a:gd name="connsiteY52" fmla="*/ 13990 h 391722"/>
                <a:gd name="connsiteX53" fmla="*/ 62955 w 299355"/>
                <a:gd name="connsiteY53" fmla="*/ 17965 h 391722"/>
                <a:gd name="connsiteX54" fmla="*/ 59776 w 299355"/>
                <a:gd name="connsiteY54" fmla="*/ 22893 h 391722"/>
                <a:gd name="connsiteX55" fmla="*/ 56278 w 299355"/>
                <a:gd name="connsiteY55" fmla="*/ 28457 h 391722"/>
                <a:gd name="connsiteX56" fmla="*/ 55801 w 299355"/>
                <a:gd name="connsiteY56" fmla="*/ 29570 h 391722"/>
                <a:gd name="connsiteX57" fmla="*/ 54530 w 299355"/>
                <a:gd name="connsiteY57" fmla="*/ 31319 h 391722"/>
                <a:gd name="connsiteX58" fmla="*/ 52940 w 299355"/>
                <a:gd name="connsiteY58" fmla="*/ 32908 h 391722"/>
                <a:gd name="connsiteX59" fmla="*/ 51668 w 299355"/>
                <a:gd name="connsiteY59" fmla="*/ 34657 h 391722"/>
                <a:gd name="connsiteX60" fmla="*/ 48647 w 299355"/>
                <a:gd name="connsiteY60" fmla="*/ 39427 h 391722"/>
                <a:gd name="connsiteX61" fmla="*/ 48647 w 299355"/>
                <a:gd name="connsiteY61" fmla="*/ 40063 h 391722"/>
                <a:gd name="connsiteX62" fmla="*/ 48965 w 299355"/>
                <a:gd name="connsiteY62" fmla="*/ 41016 h 391722"/>
                <a:gd name="connsiteX63" fmla="*/ 50555 w 299355"/>
                <a:gd name="connsiteY63" fmla="*/ 43083 h 391722"/>
                <a:gd name="connsiteX64" fmla="*/ 52304 w 299355"/>
                <a:gd name="connsiteY64" fmla="*/ 46580 h 391722"/>
                <a:gd name="connsiteX65" fmla="*/ 53258 w 299355"/>
                <a:gd name="connsiteY65" fmla="*/ 49919 h 391722"/>
                <a:gd name="connsiteX66" fmla="*/ 53894 w 299355"/>
                <a:gd name="connsiteY66" fmla="*/ 51509 h 391722"/>
                <a:gd name="connsiteX67" fmla="*/ 55960 w 299355"/>
                <a:gd name="connsiteY67" fmla="*/ 53258 h 391722"/>
                <a:gd name="connsiteX68" fmla="*/ 58822 w 299355"/>
                <a:gd name="connsiteY68" fmla="*/ 56914 h 391722"/>
                <a:gd name="connsiteX69" fmla="*/ 60412 w 299355"/>
                <a:gd name="connsiteY69" fmla="*/ 59458 h 391722"/>
                <a:gd name="connsiteX70" fmla="*/ 63591 w 299355"/>
                <a:gd name="connsiteY70" fmla="*/ 60730 h 391722"/>
                <a:gd name="connsiteX71" fmla="*/ 64704 w 299355"/>
                <a:gd name="connsiteY71" fmla="*/ 63909 h 391722"/>
                <a:gd name="connsiteX72" fmla="*/ 67089 w 299355"/>
                <a:gd name="connsiteY72" fmla="*/ 68520 h 391722"/>
                <a:gd name="connsiteX73" fmla="*/ 69791 w 299355"/>
                <a:gd name="connsiteY73" fmla="*/ 72335 h 391722"/>
                <a:gd name="connsiteX74" fmla="*/ 72335 w 299355"/>
                <a:gd name="connsiteY74" fmla="*/ 75197 h 391722"/>
                <a:gd name="connsiteX75" fmla="*/ 75197 w 299355"/>
                <a:gd name="connsiteY75" fmla="*/ 76310 h 391722"/>
                <a:gd name="connsiteX76" fmla="*/ 76310 w 299355"/>
                <a:gd name="connsiteY76" fmla="*/ 76310 h 391722"/>
                <a:gd name="connsiteX77" fmla="*/ 82192 w 299355"/>
                <a:gd name="connsiteY77" fmla="*/ 81715 h 391722"/>
                <a:gd name="connsiteX78" fmla="*/ 86643 w 299355"/>
                <a:gd name="connsiteY78" fmla="*/ 85848 h 391722"/>
                <a:gd name="connsiteX79" fmla="*/ 87756 w 299355"/>
                <a:gd name="connsiteY79" fmla="*/ 86484 h 391722"/>
                <a:gd name="connsiteX80" fmla="*/ 96023 w 299355"/>
                <a:gd name="connsiteY80" fmla="*/ 89187 h 391722"/>
                <a:gd name="connsiteX81" fmla="*/ 105243 w 299355"/>
                <a:gd name="connsiteY81" fmla="*/ 92207 h 391722"/>
                <a:gd name="connsiteX82" fmla="*/ 112875 w 299355"/>
                <a:gd name="connsiteY82" fmla="*/ 94751 h 391722"/>
                <a:gd name="connsiteX83" fmla="*/ 122413 w 299355"/>
                <a:gd name="connsiteY83" fmla="*/ 97771 h 391722"/>
                <a:gd name="connsiteX84" fmla="*/ 131793 w 299355"/>
                <a:gd name="connsiteY84" fmla="*/ 100951 h 391722"/>
                <a:gd name="connsiteX85" fmla="*/ 140696 w 299355"/>
                <a:gd name="connsiteY85" fmla="*/ 103813 h 391722"/>
                <a:gd name="connsiteX86" fmla="*/ 153096 w 299355"/>
                <a:gd name="connsiteY86" fmla="*/ 108105 h 391722"/>
                <a:gd name="connsiteX87" fmla="*/ 163111 w 299355"/>
                <a:gd name="connsiteY87" fmla="*/ 111444 h 391722"/>
                <a:gd name="connsiteX88" fmla="*/ 170901 w 299355"/>
                <a:gd name="connsiteY88" fmla="*/ 113987 h 391722"/>
                <a:gd name="connsiteX89" fmla="*/ 172650 w 299355"/>
                <a:gd name="connsiteY89" fmla="*/ 114941 h 391722"/>
                <a:gd name="connsiteX90" fmla="*/ 182030 w 299355"/>
                <a:gd name="connsiteY90" fmla="*/ 114941 h 391722"/>
                <a:gd name="connsiteX91" fmla="*/ 191569 w 299355"/>
                <a:gd name="connsiteY91" fmla="*/ 114941 h 391722"/>
                <a:gd name="connsiteX92" fmla="*/ 201425 w 299355"/>
                <a:gd name="connsiteY92" fmla="*/ 114941 h 391722"/>
                <a:gd name="connsiteX93" fmla="*/ 194271 w 299355"/>
                <a:gd name="connsiteY93" fmla="*/ 121777 h 391722"/>
                <a:gd name="connsiteX94" fmla="*/ 186322 w 299355"/>
                <a:gd name="connsiteY94" fmla="*/ 129408 h 391722"/>
                <a:gd name="connsiteX95" fmla="*/ 177897 w 299355"/>
                <a:gd name="connsiteY95" fmla="*/ 137516 h 391722"/>
                <a:gd name="connsiteX96" fmla="*/ 172491 w 299355"/>
                <a:gd name="connsiteY96" fmla="*/ 142762 h 391722"/>
                <a:gd name="connsiteX97" fmla="*/ 163906 w 299355"/>
                <a:gd name="connsiteY97" fmla="*/ 151029 h 391722"/>
                <a:gd name="connsiteX98" fmla="*/ 156752 w 299355"/>
                <a:gd name="connsiteY98" fmla="*/ 157865 h 391722"/>
                <a:gd name="connsiteX99" fmla="*/ 149439 w 299355"/>
                <a:gd name="connsiteY99" fmla="*/ 165337 h 391722"/>
                <a:gd name="connsiteX100" fmla="*/ 142762 w 299355"/>
                <a:gd name="connsiteY100" fmla="*/ 172173 h 391722"/>
                <a:gd name="connsiteX101" fmla="*/ 134019 w 299355"/>
                <a:gd name="connsiteY101" fmla="*/ 181553 h 391722"/>
                <a:gd name="connsiteX102" fmla="*/ 128454 w 299355"/>
                <a:gd name="connsiteY102" fmla="*/ 187753 h 391722"/>
                <a:gd name="connsiteX103" fmla="*/ 119710 w 299355"/>
                <a:gd name="connsiteY103" fmla="*/ 197292 h 391722"/>
                <a:gd name="connsiteX104" fmla="*/ 114146 w 299355"/>
                <a:gd name="connsiteY104" fmla="*/ 203174 h 391722"/>
                <a:gd name="connsiteX105" fmla="*/ 113351 w 299355"/>
                <a:gd name="connsiteY105" fmla="*/ 203651 h 391722"/>
                <a:gd name="connsiteX106" fmla="*/ 105403 w 299355"/>
                <a:gd name="connsiteY106" fmla="*/ 203174 h 391722"/>
                <a:gd name="connsiteX107" fmla="*/ 97771 w 299355"/>
                <a:gd name="connsiteY107" fmla="*/ 202697 h 391722"/>
                <a:gd name="connsiteX108" fmla="*/ 87915 w 299355"/>
                <a:gd name="connsiteY108" fmla="*/ 202061 h 391722"/>
                <a:gd name="connsiteX109" fmla="*/ 86802 w 299355"/>
                <a:gd name="connsiteY109" fmla="*/ 202061 h 391722"/>
                <a:gd name="connsiteX110" fmla="*/ 83940 w 299355"/>
                <a:gd name="connsiteY110" fmla="*/ 202697 h 391722"/>
                <a:gd name="connsiteX111" fmla="*/ 82192 w 299355"/>
                <a:gd name="connsiteY111" fmla="*/ 203174 h 391722"/>
                <a:gd name="connsiteX112" fmla="*/ 75197 w 299355"/>
                <a:gd name="connsiteY112" fmla="*/ 204923 h 391722"/>
                <a:gd name="connsiteX113" fmla="*/ 73925 w 299355"/>
                <a:gd name="connsiteY113" fmla="*/ 205241 h 391722"/>
                <a:gd name="connsiteX114" fmla="*/ 68043 w 299355"/>
                <a:gd name="connsiteY114" fmla="*/ 207784 h 391722"/>
                <a:gd name="connsiteX115" fmla="*/ 62001 w 299355"/>
                <a:gd name="connsiteY115" fmla="*/ 210805 h 391722"/>
                <a:gd name="connsiteX116" fmla="*/ 58981 w 299355"/>
                <a:gd name="connsiteY116" fmla="*/ 213190 h 391722"/>
                <a:gd name="connsiteX117" fmla="*/ 56437 w 299355"/>
                <a:gd name="connsiteY117" fmla="*/ 216528 h 391722"/>
                <a:gd name="connsiteX118" fmla="*/ 55483 w 299355"/>
                <a:gd name="connsiteY118" fmla="*/ 218913 h 391722"/>
                <a:gd name="connsiteX119" fmla="*/ 54370 w 299355"/>
                <a:gd name="connsiteY119" fmla="*/ 220026 h 391722"/>
                <a:gd name="connsiteX120" fmla="*/ 52463 w 299355"/>
                <a:gd name="connsiteY120" fmla="*/ 220979 h 391722"/>
                <a:gd name="connsiteX121" fmla="*/ 39903 w 299355"/>
                <a:gd name="connsiteY121" fmla="*/ 223205 h 391722"/>
                <a:gd name="connsiteX122" fmla="*/ 36247 w 299355"/>
                <a:gd name="connsiteY122" fmla="*/ 223523 h 391722"/>
                <a:gd name="connsiteX123" fmla="*/ 30365 w 299355"/>
                <a:gd name="connsiteY123" fmla="*/ 225272 h 391722"/>
                <a:gd name="connsiteX124" fmla="*/ 27344 w 299355"/>
                <a:gd name="connsiteY124" fmla="*/ 228451 h 391722"/>
                <a:gd name="connsiteX125" fmla="*/ 26390 w 299355"/>
                <a:gd name="connsiteY125" fmla="*/ 229882 h 391722"/>
                <a:gd name="connsiteX126" fmla="*/ 22893 w 299355"/>
                <a:gd name="connsiteY126" fmla="*/ 234970 h 391722"/>
                <a:gd name="connsiteX127" fmla="*/ 18600 w 299355"/>
                <a:gd name="connsiteY127" fmla="*/ 241011 h 391722"/>
                <a:gd name="connsiteX128" fmla="*/ 10811 w 299355"/>
                <a:gd name="connsiteY128" fmla="*/ 252139 h 391722"/>
                <a:gd name="connsiteX129" fmla="*/ 4928 w 299355"/>
                <a:gd name="connsiteY129" fmla="*/ 257862 h 391722"/>
                <a:gd name="connsiteX130" fmla="*/ 477 w 299355"/>
                <a:gd name="connsiteY130" fmla="*/ 262314 h 391722"/>
                <a:gd name="connsiteX131" fmla="*/ 0 w 299355"/>
                <a:gd name="connsiteY131" fmla="*/ 263109 h 391722"/>
                <a:gd name="connsiteX132" fmla="*/ 0 w 299355"/>
                <a:gd name="connsiteY132" fmla="*/ 268037 h 391722"/>
                <a:gd name="connsiteX133" fmla="*/ 159 w 299355"/>
                <a:gd name="connsiteY133" fmla="*/ 280119 h 391722"/>
                <a:gd name="connsiteX134" fmla="*/ 159 w 299355"/>
                <a:gd name="connsiteY134" fmla="*/ 304125 h 391722"/>
                <a:gd name="connsiteX135" fmla="*/ 318 w 299355"/>
                <a:gd name="connsiteY135" fmla="*/ 328131 h 391722"/>
                <a:gd name="connsiteX136" fmla="*/ 318 w 299355"/>
                <a:gd name="connsiteY136" fmla="*/ 352136 h 391722"/>
                <a:gd name="connsiteX137" fmla="*/ 477 w 299355"/>
                <a:gd name="connsiteY137" fmla="*/ 364219 h 391722"/>
                <a:gd name="connsiteX138" fmla="*/ 477 w 299355"/>
                <a:gd name="connsiteY138" fmla="*/ 368193 h 391722"/>
                <a:gd name="connsiteX139" fmla="*/ 4292 w 299355"/>
                <a:gd name="connsiteY139" fmla="*/ 373281 h 391722"/>
                <a:gd name="connsiteX140" fmla="*/ 8267 w 299355"/>
                <a:gd name="connsiteY140" fmla="*/ 378209 h 391722"/>
                <a:gd name="connsiteX141" fmla="*/ 13354 w 299355"/>
                <a:gd name="connsiteY141" fmla="*/ 384727 h 391722"/>
                <a:gd name="connsiteX142" fmla="*/ 16057 w 299355"/>
                <a:gd name="connsiteY142" fmla="*/ 388224 h 391722"/>
                <a:gd name="connsiteX143" fmla="*/ 16534 w 299355"/>
                <a:gd name="connsiteY143" fmla="*/ 389337 h 391722"/>
                <a:gd name="connsiteX144" fmla="*/ 16375 w 299355"/>
                <a:gd name="connsiteY144" fmla="*/ 391722 h 391722"/>
                <a:gd name="connsiteX145" fmla="*/ 19236 w 299355"/>
                <a:gd name="connsiteY145" fmla="*/ 388383 h 391722"/>
                <a:gd name="connsiteX146" fmla="*/ 22098 w 299355"/>
                <a:gd name="connsiteY146" fmla="*/ 384250 h 391722"/>
                <a:gd name="connsiteX147" fmla="*/ 25277 w 299355"/>
                <a:gd name="connsiteY147" fmla="*/ 377732 h 391722"/>
                <a:gd name="connsiteX148" fmla="*/ 26549 w 299355"/>
                <a:gd name="connsiteY148" fmla="*/ 376142 h 391722"/>
                <a:gd name="connsiteX149" fmla="*/ 27662 w 299355"/>
                <a:gd name="connsiteY149" fmla="*/ 373440 h 391722"/>
                <a:gd name="connsiteX150" fmla="*/ 29093 w 299355"/>
                <a:gd name="connsiteY150" fmla="*/ 371214 h 391722"/>
                <a:gd name="connsiteX151" fmla="*/ 32749 w 299355"/>
                <a:gd name="connsiteY151" fmla="*/ 367875 h 391722"/>
                <a:gd name="connsiteX152" fmla="*/ 36088 w 299355"/>
                <a:gd name="connsiteY152" fmla="*/ 364378 h 391722"/>
                <a:gd name="connsiteX153" fmla="*/ 41175 w 299355"/>
                <a:gd name="connsiteY153" fmla="*/ 358019 h 391722"/>
                <a:gd name="connsiteX154" fmla="*/ 43083 w 299355"/>
                <a:gd name="connsiteY154" fmla="*/ 356429 h 391722"/>
                <a:gd name="connsiteX155" fmla="*/ 45786 w 299355"/>
                <a:gd name="connsiteY155" fmla="*/ 352613 h 391722"/>
                <a:gd name="connsiteX156" fmla="*/ 48011 w 299355"/>
                <a:gd name="connsiteY156" fmla="*/ 350547 h 391722"/>
                <a:gd name="connsiteX157" fmla="*/ 50237 w 299355"/>
                <a:gd name="connsiteY157" fmla="*/ 348480 h 391722"/>
                <a:gd name="connsiteX158" fmla="*/ 71858 w 299355"/>
                <a:gd name="connsiteY158" fmla="*/ 325746 h 391722"/>
                <a:gd name="connsiteX159" fmla="*/ 79012 w 299355"/>
                <a:gd name="connsiteY159" fmla="*/ 318910 h 391722"/>
                <a:gd name="connsiteX160" fmla="*/ 88074 w 299355"/>
                <a:gd name="connsiteY160" fmla="*/ 311915 h 391722"/>
                <a:gd name="connsiteX161" fmla="*/ 96659 w 299355"/>
                <a:gd name="connsiteY161" fmla="*/ 303807 h 391722"/>
                <a:gd name="connsiteX162" fmla="*/ 113510 w 299355"/>
                <a:gd name="connsiteY162" fmla="*/ 291725 h 391722"/>
                <a:gd name="connsiteX163" fmla="*/ 139583 w 299355"/>
                <a:gd name="connsiteY163" fmla="*/ 277576 h 391722"/>
                <a:gd name="connsiteX164" fmla="*/ 146101 w 299355"/>
                <a:gd name="connsiteY164" fmla="*/ 272806 h 391722"/>
                <a:gd name="connsiteX165" fmla="*/ 169789 w 299355"/>
                <a:gd name="connsiteY165" fmla="*/ 249755 h 391722"/>
                <a:gd name="connsiteX166" fmla="*/ 187912 w 299355"/>
                <a:gd name="connsiteY166" fmla="*/ 230200 h 391722"/>
                <a:gd name="connsiteX167" fmla="*/ 201266 w 299355"/>
                <a:gd name="connsiteY167" fmla="*/ 215097 h 391722"/>
                <a:gd name="connsiteX168" fmla="*/ 208738 w 299355"/>
                <a:gd name="connsiteY168" fmla="*/ 202061 h 391722"/>
                <a:gd name="connsiteX169" fmla="*/ 220662 w 299355"/>
                <a:gd name="connsiteY169" fmla="*/ 186640 h 391722"/>
                <a:gd name="connsiteX170" fmla="*/ 232108 w 299355"/>
                <a:gd name="connsiteY170" fmla="*/ 167086 h 391722"/>
                <a:gd name="connsiteX171" fmla="*/ 233380 w 299355"/>
                <a:gd name="connsiteY171" fmla="*/ 160409 h 391722"/>
                <a:gd name="connsiteX172" fmla="*/ 237513 w 299355"/>
                <a:gd name="connsiteY172" fmla="*/ 149916 h 391722"/>
                <a:gd name="connsiteX173" fmla="*/ 240693 w 299355"/>
                <a:gd name="connsiteY173" fmla="*/ 143716 h 391722"/>
                <a:gd name="connsiteX174" fmla="*/ 247052 w 299355"/>
                <a:gd name="connsiteY174" fmla="*/ 134972 h 391722"/>
                <a:gd name="connsiteX175" fmla="*/ 249914 w 299355"/>
                <a:gd name="connsiteY175" fmla="*/ 130044 h 391722"/>
                <a:gd name="connsiteX176" fmla="*/ 252616 w 299355"/>
                <a:gd name="connsiteY176" fmla="*/ 124639 h 391722"/>
                <a:gd name="connsiteX177" fmla="*/ 255160 w 299355"/>
                <a:gd name="connsiteY177" fmla="*/ 115895 h 391722"/>
                <a:gd name="connsiteX178" fmla="*/ 262314 w 299355"/>
                <a:gd name="connsiteY178" fmla="*/ 109059 h 391722"/>
                <a:gd name="connsiteX179" fmla="*/ 267560 w 299355"/>
                <a:gd name="connsiteY179" fmla="*/ 100156 h 391722"/>
                <a:gd name="connsiteX180" fmla="*/ 268673 w 299355"/>
                <a:gd name="connsiteY180" fmla="*/ 96977 h 391722"/>
                <a:gd name="connsiteX181" fmla="*/ 271693 w 299355"/>
                <a:gd name="connsiteY181" fmla="*/ 90459 h 391722"/>
                <a:gd name="connsiteX182" fmla="*/ 277735 w 299355"/>
                <a:gd name="connsiteY182" fmla="*/ 82987 h 391722"/>
                <a:gd name="connsiteX183" fmla="*/ 279007 w 299355"/>
                <a:gd name="connsiteY183" fmla="*/ 79171 h 391722"/>
                <a:gd name="connsiteX184" fmla="*/ 283140 w 299355"/>
                <a:gd name="connsiteY184" fmla="*/ 73766 h 391722"/>
                <a:gd name="connsiteX185" fmla="*/ 283299 w 299355"/>
                <a:gd name="connsiteY185" fmla="*/ 65658 h 391722"/>
                <a:gd name="connsiteX186" fmla="*/ 284412 w 299355"/>
                <a:gd name="connsiteY186" fmla="*/ 59458 h 391722"/>
                <a:gd name="connsiteX187" fmla="*/ 285207 w 299355"/>
                <a:gd name="connsiteY187" fmla="*/ 50078 h 391722"/>
                <a:gd name="connsiteX188" fmla="*/ 286161 w 299355"/>
                <a:gd name="connsiteY188" fmla="*/ 47693 h 391722"/>
                <a:gd name="connsiteX189" fmla="*/ 289181 w 299355"/>
                <a:gd name="connsiteY189" fmla="*/ 46263 h 391722"/>
                <a:gd name="connsiteX190" fmla="*/ 294109 w 299355"/>
                <a:gd name="connsiteY190" fmla="*/ 44832 h 391722"/>
                <a:gd name="connsiteX191" fmla="*/ 295858 w 299355"/>
                <a:gd name="connsiteY191" fmla="*/ 45627 h 391722"/>
                <a:gd name="connsiteX192" fmla="*/ 299197 w 299355"/>
                <a:gd name="connsiteY192" fmla="*/ 46104 h 391722"/>
                <a:gd name="connsiteX193" fmla="*/ 299356 w 299355"/>
                <a:gd name="connsiteY193" fmla="*/ 45150 h 391722"/>
                <a:gd name="connsiteX194" fmla="*/ 298720 w 299355"/>
                <a:gd name="connsiteY194" fmla="*/ 43560 h 391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299355" h="391722">
                  <a:moveTo>
                    <a:pt x="298720" y="43560"/>
                  </a:moveTo>
                  <a:lnTo>
                    <a:pt x="296653" y="42924"/>
                  </a:lnTo>
                  <a:lnTo>
                    <a:pt x="293633" y="41334"/>
                  </a:lnTo>
                  <a:lnTo>
                    <a:pt x="293474" y="41970"/>
                  </a:lnTo>
                  <a:lnTo>
                    <a:pt x="293474" y="43401"/>
                  </a:lnTo>
                  <a:lnTo>
                    <a:pt x="289976" y="44832"/>
                  </a:lnTo>
                  <a:lnTo>
                    <a:pt x="289022" y="44514"/>
                  </a:lnTo>
                  <a:lnTo>
                    <a:pt x="289499" y="43719"/>
                  </a:lnTo>
                  <a:lnTo>
                    <a:pt x="290771" y="43242"/>
                  </a:lnTo>
                  <a:lnTo>
                    <a:pt x="291089" y="41811"/>
                  </a:lnTo>
                  <a:lnTo>
                    <a:pt x="291884" y="40063"/>
                  </a:lnTo>
                  <a:lnTo>
                    <a:pt x="292202" y="38314"/>
                  </a:lnTo>
                  <a:lnTo>
                    <a:pt x="291566" y="26231"/>
                  </a:lnTo>
                  <a:lnTo>
                    <a:pt x="290453" y="18759"/>
                  </a:lnTo>
                  <a:lnTo>
                    <a:pt x="292043" y="13831"/>
                  </a:lnTo>
                  <a:lnTo>
                    <a:pt x="294427" y="9539"/>
                  </a:lnTo>
                  <a:lnTo>
                    <a:pt x="294746" y="6995"/>
                  </a:lnTo>
                  <a:lnTo>
                    <a:pt x="295381" y="4451"/>
                  </a:lnTo>
                  <a:lnTo>
                    <a:pt x="293633" y="4133"/>
                  </a:lnTo>
                  <a:lnTo>
                    <a:pt x="282186" y="0"/>
                  </a:lnTo>
                  <a:lnTo>
                    <a:pt x="277735" y="1272"/>
                  </a:lnTo>
                  <a:lnTo>
                    <a:pt x="274555" y="4610"/>
                  </a:lnTo>
                  <a:lnTo>
                    <a:pt x="272806" y="7472"/>
                  </a:lnTo>
                  <a:lnTo>
                    <a:pt x="262632" y="13195"/>
                  </a:lnTo>
                  <a:lnTo>
                    <a:pt x="249119" y="15421"/>
                  </a:lnTo>
                  <a:lnTo>
                    <a:pt x="241806" y="18600"/>
                  </a:lnTo>
                  <a:lnTo>
                    <a:pt x="232426" y="20667"/>
                  </a:lnTo>
                  <a:lnTo>
                    <a:pt x="228928" y="20985"/>
                  </a:lnTo>
                  <a:lnTo>
                    <a:pt x="227975" y="21144"/>
                  </a:lnTo>
                  <a:lnTo>
                    <a:pt x="221297" y="19077"/>
                  </a:lnTo>
                  <a:lnTo>
                    <a:pt x="218436" y="19236"/>
                  </a:lnTo>
                  <a:lnTo>
                    <a:pt x="214620" y="20031"/>
                  </a:lnTo>
                  <a:lnTo>
                    <a:pt x="202538" y="24483"/>
                  </a:lnTo>
                  <a:lnTo>
                    <a:pt x="193794" y="25277"/>
                  </a:lnTo>
                  <a:lnTo>
                    <a:pt x="186958" y="23370"/>
                  </a:lnTo>
                  <a:lnTo>
                    <a:pt x="184892" y="23370"/>
                  </a:lnTo>
                  <a:lnTo>
                    <a:pt x="179963" y="25595"/>
                  </a:lnTo>
                  <a:lnTo>
                    <a:pt x="172491" y="30683"/>
                  </a:lnTo>
                  <a:lnTo>
                    <a:pt x="160727" y="35770"/>
                  </a:lnTo>
                  <a:lnTo>
                    <a:pt x="157865" y="36088"/>
                  </a:lnTo>
                  <a:lnTo>
                    <a:pt x="151824" y="34816"/>
                  </a:lnTo>
                  <a:lnTo>
                    <a:pt x="145306" y="34339"/>
                  </a:lnTo>
                  <a:lnTo>
                    <a:pt x="139265" y="33226"/>
                  </a:lnTo>
                  <a:lnTo>
                    <a:pt x="135767" y="34180"/>
                  </a:lnTo>
                  <a:lnTo>
                    <a:pt x="125593" y="38632"/>
                  </a:lnTo>
                  <a:lnTo>
                    <a:pt x="114305" y="44673"/>
                  </a:lnTo>
                  <a:lnTo>
                    <a:pt x="98249" y="44832"/>
                  </a:lnTo>
                  <a:lnTo>
                    <a:pt x="95228" y="43719"/>
                  </a:lnTo>
                  <a:lnTo>
                    <a:pt x="91730" y="41493"/>
                  </a:lnTo>
                  <a:lnTo>
                    <a:pt x="82987" y="34657"/>
                  </a:lnTo>
                  <a:lnTo>
                    <a:pt x="76628" y="27503"/>
                  </a:lnTo>
                  <a:lnTo>
                    <a:pt x="71063" y="18442"/>
                  </a:lnTo>
                  <a:lnTo>
                    <a:pt x="65499" y="13990"/>
                  </a:lnTo>
                  <a:lnTo>
                    <a:pt x="62955" y="17965"/>
                  </a:lnTo>
                  <a:lnTo>
                    <a:pt x="59776" y="22893"/>
                  </a:lnTo>
                  <a:lnTo>
                    <a:pt x="56278" y="28457"/>
                  </a:lnTo>
                  <a:lnTo>
                    <a:pt x="55801" y="29570"/>
                  </a:lnTo>
                  <a:lnTo>
                    <a:pt x="54530" y="31319"/>
                  </a:lnTo>
                  <a:lnTo>
                    <a:pt x="52940" y="32908"/>
                  </a:lnTo>
                  <a:lnTo>
                    <a:pt x="51668" y="34657"/>
                  </a:lnTo>
                  <a:lnTo>
                    <a:pt x="48647" y="39427"/>
                  </a:lnTo>
                  <a:lnTo>
                    <a:pt x="48647" y="40063"/>
                  </a:lnTo>
                  <a:lnTo>
                    <a:pt x="48965" y="41016"/>
                  </a:lnTo>
                  <a:lnTo>
                    <a:pt x="50555" y="43083"/>
                  </a:lnTo>
                  <a:lnTo>
                    <a:pt x="52304" y="46580"/>
                  </a:lnTo>
                  <a:lnTo>
                    <a:pt x="53258" y="49919"/>
                  </a:lnTo>
                  <a:lnTo>
                    <a:pt x="53894" y="51509"/>
                  </a:lnTo>
                  <a:lnTo>
                    <a:pt x="55960" y="53258"/>
                  </a:lnTo>
                  <a:lnTo>
                    <a:pt x="58822" y="56914"/>
                  </a:lnTo>
                  <a:lnTo>
                    <a:pt x="60412" y="59458"/>
                  </a:lnTo>
                  <a:lnTo>
                    <a:pt x="63591" y="60730"/>
                  </a:lnTo>
                  <a:lnTo>
                    <a:pt x="64704" y="63909"/>
                  </a:lnTo>
                  <a:lnTo>
                    <a:pt x="67089" y="68520"/>
                  </a:lnTo>
                  <a:lnTo>
                    <a:pt x="69791" y="72335"/>
                  </a:lnTo>
                  <a:lnTo>
                    <a:pt x="72335" y="75197"/>
                  </a:lnTo>
                  <a:lnTo>
                    <a:pt x="75197" y="76310"/>
                  </a:lnTo>
                  <a:lnTo>
                    <a:pt x="76310" y="76310"/>
                  </a:lnTo>
                  <a:lnTo>
                    <a:pt x="82192" y="81715"/>
                  </a:lnTo>
                  <a:lnTo>
                    <a:pt x="86643" y="85848"/>
                  </a:lnTo>
                  <a:lnTo>
                    <a:pt x="87756" y="86484"/>
                  </a:lnTo>
                  <a:lnTo>
                    <a:pt x="96023" y="89187"/>
                  </a:lnTo>
                  <a:lnTo>
                    <a:pt x="105243" y="92207"/>
                  </a:lnTo>
                  <a:lnTo>
                    <a:pt x="112875" y="94751"/>
                  </a:lnTo>
                  <a:lnTo>
                    <a:pt x="122413" y="97771"/>
                  </a:lnTo>
                  <a:lnTo>
                    <a:pt x="131793" y="100951"/>
                  </a:lnTo>
                  <a:lnTo>
                    <a:pt x="140696" y="103813"/>
                  </a:lnTo>
                  <a:lnTo>
                    <a:pt x="153096" y="108105"/>
                  </a:lnTo>
                  <a:lnTo>
                    <a:pt x="163111" y="111444"/>
                  </a:lnTo>
                  <a:lnTo>
                    <a:pt x="170901" y="113987"/>
                  </a:lnTo>
                  <a:lnTo>
                    <a:pt x="172650" y="114941"/>
                  </a:lnTo>
                  <a:lnTo>
                    <a:pt x="182030" y="114941"/>
                  </a:lnTo>
                  <a:lnTo>
                    <a:pt x="191569" y="114941"/>
                  </a:lnTo>
                  <a:lnTo>
                    <a:pt x="201425" y="114941"/>
                  </a:lnTo>
                  <a:lnTo>
                    <a:pt x="194271" y="121777"/>
                  </a:lnTo>
                  <a:lnTo>
                    <a:pt x="186322" y="129408"/>
                  </a:lnTo>
                  <a:lnTo>
                    <a:pt x="177897" y="137516"/>
                  </a:lnTo>
                  <a:lnTo>
                    <a:pt x="172491" y="142762"/>
                  </a:lnTo>
                  <a:lnTo>
                    <a:pt x="163906" y="151029"/>
                  </a:lnTo>
                  <a:lnTo>
                    <a:pt x="156752" y="157865"/>
                  </a:lnTo>
                  <a:lnTo>
                    <a:pt x="149439" y="165337"/>
                  </a:lnTo>
                  <a:lnTo>
                    <a:pt x="142762" y="172173"/>
                  </a:lnTo>
                  <a:lnTo>
                    <a:pt x="134019" y="181553"/>
                  </a:lnTo>
                  <a:lnTo>
                    <a:pt x="128454" y="187753"/>
                  </a:lnTo>
                  <a:lnTo>
                    <a:pt x="119710" y="197292"/>
                  </a:lnTo>
                  <a:lnTo>
                    <a:pt x="114146" y="203174"/>
                  </a:lnTo>
                  <a:lnTo>
                    <a:pt x="113351" y="203651"/>
                  </a:lnTo>
                  <a:lnTo>
                    <a:pt x="105403" y="203174"/>
                  </a:lnTo>
                  <a:lnTo>
                    <a:pt x="97771" y="202697"/>
                  </a:lnTo>
                  <a:lnTo>
                    <a:pt x="87915" y="202061"/>
                  </a:lnTo>
                  <a:lnTo>
                    <a:pt x="86802" y="202061"/>
                  </a:lnTo>
                  <a:lnTo>
                    <a:pt x="83940" y="202697"/>
                  </a:lnTo>
                  <a:lnTo>
                    <a:pt x="82192" y="203174"/>
                  </a:lnTo>
                  <a:lnTo>
                    <a:pt x="75197" y="204923"/>
                  </a:lnTo>
                  <a:lnTo>
                    <a:pt x="73925" y="205241"/>
                  </a:lnTo>
                  <a:lnTo>
                    <a:pt x="68043" y="207784"/>
                  </a:lnTo>
                  <a:lnTo>
                    <a:pt x="62001" y="210805"/>
                  </a:lnTo>
                  <a:lnTo>
                    <a:pt x="58981" y="213190"/>
                  </a:lnTo>
                  <a:lnTo>
                    <a:pt x="56437" y="216528"/>
                  </a:lnTo>
                  <a:lnTo>
                    <a:pt x="55483" y="218913"/>
                  </a:lnTo>
                  <a:lnTo>
                    <a:pt x="54370" y="220026"/>
                  </a:lnTo>
                  <a:lnTo>
                    <a:pt x="52463" y="220979"/>
                  </a:lnTo>
                  <a:lnTo>
                    <a:pt x="39903" y="223205"/>
                  </a:lnTo>
                  <a:lnTo>
                    <a:pt x="36247" y="223523"/>
                  </a:lnTo>
                  <a:lnTo>
                    <a:pt x="30365" y="225272"/>
                  </a:lnTo>
                  <a:lnTo>
                    <a:pt x="27344" y="228451"/>
                  </a:lnTo>
                  <a:lnTo>
                    <a:pt x="26390" y="229882"/>
                  </a:lnTo>
                  <a:lnTo>
                    <a:pt x="22893" y="234970"/>
                  </a:lnTo>
                  <a:lnTo>
                    <a:pt x="18600" y="241011"/>
                  </a:lnTo>
                  <a:lnTo>
                    <a:pt x="10811" y="252139"/>
                  </a:lnTo>
                  <a:lnTo>
                    <a:pt x="4928" y="257862"/>
                  </a:lnTo>
                  <a:lnTo>
                    <a:pt x="477" y="262314"/>
                  </a:lnTo>
                  <a:lnTo>
                    <a:pt x="0" y="263109"/>
                  </a:lnTo>
                  <a:lnTo>
                    <a:pt x="0" y="268037"/>
                  </a:lnTo>
                  <a:lnTo>
                    <a:pt x="159" y="280119"/>
                  </a:lnTo>
                  <a:lnTo>
                    <a:pt x="159" y="304125"/>
                  </a:lnTo>
                  <a:lnTo>
                    <a:pt x="318" y="328131"/>
                  </a:lnTo>
                  <a:lnTo>
                    <a:pt x="318" y="352136"/>
                  </a:lnTo>
                  <a:lnTo>
                    <a:pt x="477" y="364219"/>
                  </a:lnTo>
                  <a:lnTo>
                    <a:pt x="477" y="368193"/>
                  </a:lnTo>
                  <a:lnTo>
                    <a:pt x="4292" y="373281"/>
                  </a:lnTo>
                  <a:lnTo>
                    <a:pt x="8267" y="378209"/>
                  </a:lnTo>
                  <a:lnTo>
                    <a:pt x="13354" y="384727"/>
                  </a:lnTo>
                  <a:lnTo>
                    <a:pt x="16057" y="388224"/>
                  </a:lnTo>
                  <a:lnTo>
                    <a:pt x="16534" y="389337"/>
                  </a:lnTo>
                  <a:lnTo>
                    <a:pt x="16375" y="391722"/>
                  </a:lnTo>
                  <a:lnTo>
                    <a:pt x="19236" y="388383"/>
                  </a:lnTo>
                  <a:lnTo>
                    <a:pt x="22098" y="384250"/>
                  </a:lnTo>
                  <a:lnTo>
                    <a:pt x="25277" y="377732"/>
                  </a:lnTo>
                  <a:lnTo>
                    <a:pt x="26549" y="376142"/>
                  </a:lnTo>
                  <a:lnTo>
                    <a:pt x="27662" y="373440"/>
                  </a:lnTo>
                  <a:lnTo>
                    <a:pt x="29093" y="371214"/>
                  </a:lnTo>
                  <a:lnTo>
                    <a:pt x="32749" y="367875"/>
                  </a:lnTo>
                  <a:lnTo>
                    <a:pt x="36088" y="364378"/>
                  </a:lnTo>
                  <a:lnTo>
                    <a:pt x="41175" y="358019"/>
                  </a:lnTo>
                  <a:lnTo>
                    <a:pt x="43083" y="356429"/>
                  </a:lnTo>
                  <a:lnTo>
                    <a:pt x="45786" y="352613"/>
                  </a:lnTo>
                  <a:lnTo>
                    <a:pt x="48011" y="350547"/>
                  </a:lnTo>
                  <a:lnTo>
                    <a:pt x="50237" y="348480"/>
                  </a:lnTo>
                  <a:lnTo>
                    <a:pt x="71858" y="325746"/>
                  </a:lnTo>
                  <a:lnTo>
                    <a:pt x="79012" y="318910"/>
                  </a:lnTo>
                  <a:lnTo>
                    <a:pt x="88074" y="311915"/>
                  </a:lnTo>
                  <a:lnTo>
                    <a:pt x="96659" y="303807"/>
                  </a:lnTo>
                  <a:lnTo>
                    <a:pt x="113510" y="291725"/>
                  </a:lnTo>
                  <a:lnTo>
                    <a:pt x="139583" y="277576"/>
                  </a:lnTo>
                  <a:lnTo>
                    <a:pt x="146101" y="272806"/>
                  </a:lnTo>
                  <a:lnTo>
                    <a:pt x="169789" y="249755"/>
                  </a:lnTo>
                  <a:lnTo>
                    <a:pt x="187912" y="230200"/>
                  </a:lnTo>
                  <a:lnTo>
                    <a:pt x="201266" y="215097"/>
                  </a:lnTo>
                  <a:lnTo>
                    <a:pt x="208738" y="202061"/>
                  </a:lnTo>
                  <a:lnTo>
                    <a:pt x="220662" y="186640"/>
                  </a:lnTo>
                  <a:lnTo>
                    <a:pt x="232108" y="167086"/>
                  </a:lnTo>
                  <a:lnTo>
                    <a:pt x="233380" y="160409"/>
                  </a:lnTo>
                  <a:lnTo>
                    <a:pt x="237513" y="149916"/>
                  </a:lnTo>
                  <a:lnTo>
                    <a:pt x="240693" y="143716"/>
                  </a:lnTo>
                  <a:lnTo>
                    <a:pt x="247052" y="134972"/>
                  </a:lnTo>
                  <a:lnTo>
                    <a:pt x="249914" y="130044"/>
                  </a:lnTo>
                  <a:lnTo>
                    <a:pt x="252616" y="124639"/>
                  </a:lnTo>
                  <a:lnTo>
                    <a:pt x="255160" y="115895"/>
                  </a:lnTo>
                  <a:lnTo>
                    <a:pt x="262314" y="109059"/>
                  </a:lnTo>
                  <a:lnTo>
                    <a:pt x="267560" y="100156"/>
                  </a:lnTo>
                  <a:lnTo>
                    <a:pt x="268673" y="96977"/>
                  </a:lnTo>
                  <a:lnTo>
                    <a:pt x="271693" y="90459"/>
                  </a:lnTo>
                  <a:lnTo>
                    <a:pt x="277735" y="82987"/>
                  </a:lnTo>
                  <a:lnTo>
                    <a:pt x="279007" y="79171"/>
                  </a:lnTo>
                  <a:lnTo>
                    <a:pt x="283140" y="73766"/>
                  </a:lnTo>
                  <a:lnTo>
                    <a:pt x="283299" y="65658"/>
                  </a:lnTo>
                  <a:lnTo>
                    <a:pt x="284412" y="59458"/>
                  </a:lnTo>
                  <a:lnTo>
                    <a:pt x="285207" y="50078"/>
                  </a:lnTo>
                  <a:lnTo>
                    <a:pt x="286161" y="47693"/>
                  </a:lnTo>
                  <a:lnTo>
                    <a:pt x="289181" y="46263"/>
                  </a:lnTo>
                  <a:lnTo>
                    <a:pt x="294109" y="44832"/>
                  </a:lnTo>
                  <a:lnTo>
                    <a:pt x="295858" y="45627"/>
                  </a:lnTo>
                  <a:lnTo>
                    <a:pt x="299197" y="46104"/>
                  </a:lnTo>
                  <a:lnTo>
                    <a:pt x="299356" y="45150"/>
                  </a:lnTo>
                  <a:lnTo>
                    <a:pt x="298720" y="4356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4" name="Freeform: Shape 5143">
              <a:extLst>
                <a:ext uri="{FF2B5EF4-FFF2-40B4-BE49-F238E27FC236}">
                  <a16:creationId xmlns:a16="http://schemas.microsoft.com/office/drawing/2014/main" id="{9A30B860-7D75-D514-8FFC-4A162EE0C950}"/>
                </a:ext>
              </a:extLst>
            </p:cNvPr>
            <p:cNvSpPr/>
            <p:nvPr/>
          </p:nvSpPr>
          <p:spPr>
            <a:xfrm>
              <a:off x="689155" y="3449983"/>
              <a:ext cx="176624" cy="126864"/>
            </a:xfrm>
            <a:custGeom>
              <a:avLst/>
              <a:gdLst>
                <a:gd name="connsiteX0" fmla="*/ 174717 w 176624"/>
                <a:gd name="connsiteY0" fmla="*/ 120823 h 126864"/>
                <a:gd name="connsiteX1" fmla="*/ 174558 w 176624"/>
                <a:gd name="connsiteY1" fmla="*/ 120188 h 126864"/>
                <a:gd name="connsiteX2" fmla="*/ 174717 w 176624"/>
                <a:gd name="connsiteY2" fmla="*/ 118121 h 126864"/>
                <a:gd name="connsiteX3" fmla="*/ 175671 w 176624"/>
                <a:gd name="connsiteY3" fmla="*/ 113828 h 126864"/>
                <a:gd name="connsiteX4" fmla="*/ 175512 w 176624"/>
                <a:gd name="connsiteY4" fmla="*/ 112239 h 126864"/>
                <a:gd name="connsiteX5" fmla="*/ 176307 w 176624"/>
                <a:gd name="connsiteY5" fmla="*/ 109059 h 126864"/>
                <a:gd name="connsiteX6" fmla="*/ 175035 w 176624"/>
                <a:gd name="connsiteY6" fmla="*/ 107628 h 126864"/>
                <a:gd name="connsiteX7" fmla="*/ 174717 w 176624"/>
                <a:gd name="connsiteY7" fmla="*/ 106516 h 126864"/>
                <a:gd name="connsiteX8" fmla="*/ 173445 w 176624"/>
                <a:gd name="connsiteY8" fmla="*/ 104767 h 126864"/>
                <a:gd name="connsiteX9" fmla="*/ 171855 w 176624"/>
                <a:gd name="connsiteY9" fmla="*/ 102382 h 126864"/>
                <a:gd name="connsiteX10" fmla="*/ 171378 w 176624"/>
                <a:gd name="connsiteY10" fmla="*/ 100474 h 126864"/>
                <a:gd name="connsiteX11" fmla="*/ 170901 w 176624"/>
                <a:gd name="connsiteY11" fmla="*/ 98884 h 126864"/>
                <a:gd name="connsiteX12" fmla="*/ 169312 w 176624"/>
                <a:gd name="connsiteY12" fmla="*/ 96659 h 126864"/>
                <a:gd name="connsiteX13" fmla="*/ 168199 w 176624"/>
                <a:gd name="connsiteY13" fmla="*/ 96182 h 126864"/>
                <a:gd name="connsiteX14" fmla="*/ 165814 w 176624"/>
                <a:gd name="connsiteY14" fmla="*/ 95864 h 126864"/>
                <a:gd name="connsiteX15" fmla="*/ 165337 w 176624"/>
                <a:gd name="connsiteY15" fmla="*/ 96659 h 126864"/>
                <a:gd name="connsiteX16" fmla="*/ 164542 w 176624"/>
                <a:gd name="connsiteY16" fmla="*/ 97772 h 126864"/>
                <a:gd name="connsiteX17" fmla="*/ 163588 w 176624"/>
                <a:gd name="connsiteY17" fmla="*/ 98089 h 126864"/>
                <a:gd name="connsiteX18" fmla="*/ 162317 w 176624"/>
                <a:gd name="connsiteY18" fmla="*/ 96818 h 126864"/>
                <a:gd name="connsiteX19" fmla="*/ 161840 w 176624"/>
                <a:gd name="connsiteY19" fmla="*/ 95546 h 126864"/>
                <a:gd name="connsiteX20" fmla="*/ 161840 w 176624"/>
                <a:gd name="connsiteY20" fmla="*/ 94433 h 126864"/>
                <a:gd name="connsiteX21" fmla="*/ 160091 w 176624"/>
                <a:gd name="connsiteY21" fmla="*/ 92525 h 126864"/>
                <a:gd name="connsiteX22" fmla="*/ 157229 w 176624"/>
                <a:gd name="connsiteY22" fmla="*/ 88869 h 126864"/>
                <a:gd name="connsiteX23" fmla="*/ 157547 w 176624"/>
                <a:gd name="connsiteY23" fmla="*/ 86007 h 126864"/>
                <a:gd name="connsiteX24" fmla="*/ 159296 w 176624"/>
                <a:gd name="connsiteY24" fmla="*/ 84418 h 126864"/>
                <a:gd name="connsiteX25" fmla="*/ 159773 w 176624"/>
                <a:gd name="connsiteY25" fmla="*/ 83305 h 126864"/>
                <a:gd name="connsiteX26" fmla="*/ 159932 w 176624"/>
                <a:gd name="connsiteY26" fmla="*/ 81874 h 126864"/>
                <a:gd name="connsiteX27" fmla="*/ 159137 w 176624"/>
                <a:gd name="connsiteY27" fmla="*/ 80284 h 126864"/>
                <a:gd name="connsiteX28" fmla="*/ 158183 w 176624"/>
                <a:gd name="connsiteY28" fmla="*/ 79012 h 126864"/>
                <a:gd name="connsiteX29" fmla="*/ 158501 w 176624"/>
                <a:gd name="connsiteY29" fmla="*/ 76151 h 126864"/>
                <a:gd name="connsiteX30" fmla="*/ 158342 w 176624"/>
                <a:gd name="connsiteY30" fmla="*/ 72335 h 126864"/>
                <a:gd name="connsiteX31" fmla="*/ 156911 w 176624"/>
                <a:gd name="connsiteY31" fmla="*/ 70268 h 126864"/>
                <a:gd name="connsiteX32" fmla="*/ 155640 w 176624"/>
                <a:gd name="connsiteY32" fmla="*/ 68838 h 126864"/>
                <a:gd name="connsiteX33" fmla="*/ 153732 w 176624"/>
                <a:gd name="connsiteY33" fmla="*/ 67248 h 126864"/>
                <a:gd name="connsiteX34" fmla="*/ 152301 w 176624"/>
                <a:gd name="connsiteY34" fmla="*/ 64863 h 126864"/>
                <a:gd name="connsiteX35" fmla="*/ 152937 w 176624"/>
                <a:gd name="connsiteY35" fmla="*/ 61684 h 126864"/>
                <a:gd name="connsiteX36" fmla="*/ 153414 w 176624"/>
                <a:gd name="connsiteY36" fmla="*/ 59458 h 126864"/>
                <a:gd name="connsiteX37" fmla="*/ 150711 w 176624"/>
                <a:gd name="connsiteY37" fmla="*/ 54689 h 126864"/>
                <a:gd name="connsiteX38" fmla="*/ 150075 w 176624"/>
                <a:gd name="connsiteY38" fmla="*/ 54530 h 126864"/>
                <a:gd name="connsiteX39" fmla="*/ 147055 w 176624"/>
                <a:gd name="connsiteY39" fmla="*/ 52463 h 126864"/>
                <a:gd name="connsiteX40" fmla="*/ 145624 w 176624"/>
                <a:gd name="connsiteY40" fmla="*/ 49919 h 126864"/>
                <a:gd name="connsiteX41" fmla="*/ 143239 w 176624"/>
                <a:gd name="connsiteY41" fmla="*/ 48011 h 126864"/>
                <a:gd name="connsiteX42" fmla="*/ 139901 w 176624"/>
                <a:gd name="connsiteY42" fmla="*/ 46740 h 126864"/>
                <a:gd name="connsiteX43" fmla="*/ 137675 w 176624"/>
                <a:gd name="connsiteY43" fmla="*/ 45309 h 126864"/>
                <a:gd name="connsiteX44" fmla="*/ 136721 w 176624"/>
                <a:gd name="connsiteY44" fmla="*/ 43719 h 126864"/>
                <a:gd name="connsiteX45" fmla="*/ 135449 w 176624"/>
                <a:gd name="connsiteY45" fmla="*/ 42606 h 126864"/>
                <a:gd name="connsiteX46" fmla="*/ 134178 w 176624"/>
                <a:gd name="connsiteY46" fmla="*/ 42129 h 126864"/>
                <a:gd name="connsiteX47" fmla="*/ 134019 w 176624"/>
                <a:gd name="connsiteY47" fmla="*/ 41493 h 126864"/>
                <a:gd name="connsiteX48" fmla="*/ 134336 w 176624"/>
                <a:gd name="connsiteY48" fmla="*/ 40699 h 126864"/>
                <a:gd name="connsiteX49" fmla="*/ 134019 w 176624"/>
                <a:gd name="connsiteY49" fmla="*/ 39268 h 126864"/>
                <a:gd name="connsiteX50" fmla="*/ 132111 w 176624"/>
                <a:gd name="connsiteY50" fmla="*/ 35929 h 126864"/>
                <a:gd name="connsiteX51" fmla="*/ 130362 w 176624"/>
                <a:gd name="connsiteY51" fmla="*/ 34339 h 126864"/>
                <a:gd name="connsiteX52" fmla="*/ 128772 w 176624"/>
                <a:gd name="connsiteY52" fmla="*/ 34657 h 126864"/>
                <a:gd name="connsiteX53" fmla="*/ 127818 w 176624"/>
                <a:gd name="connsiteY53" fmla="*/ 34180 h 126864"/>
                <a:gd name="connsiteX54" fmla="*/ 127341 w 176624"/>
                <a:gd name="connsiteY54" fmla="*/ 33544 h 126864"/>
                <a:gd name="connsiteX55" fmla="*/ 127182 w 176624"/>
                <a:gd name="connsiteY55" fmla="*/ 32432 h 126864"/>
                <a:gd name="connsiteX56" fmla="*/ 126070 w 176624"/>
                <a:gd name="connsiteY56" fmla="*/ 31478 h 126864"/>
                <a:gd name="connsiteX57" fmla="*/ 124162 w 176624"/>
                <a:gd name="connsiteY57" fmla="*/ 31160 h 126864"/>
                <a:gd name="connsiteX58" fmla="*/ 122731 w 176624"/>
                <a:gd name="connsiteY58" fmla="*/ 28775 h 126864"/>
                <a:gd name="connsiteX59" fmla="*/ 121618 w 176624"/>
                <a:gd name="connsiteY59" fmla="*/ 24165 h 126864"/>
                <a:gd name="connsiteX60" fmla="*/ 120187 w 176624"/>
                <a:gd name="connsiteY60" fmla="*/ 20667 h 126864"/>
                <a:gd name="connsiteX61" fmla="*/ 118439 w 176624"/>
                <a:gd name="connsiteY61" fmla="*/ 18123 h 126864"/>
                <a:gd name="connsiteX62" fmla="*/ 117167 w 176624"/>
                <a:gd name="connsiteY62" fmla="*/ 17329 h 126864"/>
                <a:gd name="connsiteX63" fmla="*/ 116213 w 176624"/>
                <a:gd name="connsiteY63" fmla="*/ 17170 h 126864"/>
                <a:gd name="connsiteX64" fmla="*/ 115895 w 176624"/>
                <a:gd name="connsiteY64" fmla="*/ 16693 h 126864"/>
                <a:gd name="connsiteX65" fmla="*/ 115577 w 176624"/>
                <a:gd name="connsiteY65" fmla="*/ 16057 h 126864"/>
                <a:gd name="connsiteX66" fmla="*/ 114146 w 176624"/>
                <a:gd name="connsiteY66" fmla="*/ 15739 h 126864"/>
                <a:gd name="connsiteX67" fmla="*/ 112239 w 176624"/>
                <a:gd name="connsiteY67" fmla="*/ 16534 h 126864"/>
                <a:gd name="connsiteX68" fmla="*/ 110490 w 176624"/>
                <a:gd name="connsiteY68" fmla="*/ 16216 h 126864"/>
                <a:gd name="connsiteX69" fmla="*/ 109536 w 176624"/>
                <a:gd name="connsiteY69" fmla="*/ 14944 h 126864"/>
                <a:gd name="connsiteX70" fmla="*/ 108423 w 176624"/>
                <a:gd name="connsiteY70" fmla="*/ 14944 h 126864"/>
                <a:gd name="connsiteX71" fmla="*/ 106833 w 176624"/>
                <a:gd name="connsiteY71" fmla="*/ 15898 h 126864"/>
                <a:gd name="connsiteX72" fmla="*/ 105244 w 176624"/>
                <a:gd name="connsiteY72" fmla="*/ 15580 h 126864"/>
                <a:gd name="connsiteX73" fmla="*/ 103336 w 176624"/>
                <a:gd name="connsiteY73" fmla="*/ 13990 h 126864"/>
                <a:gd name="connsiteX74" fmla="*/ 102382 w 176624"/>
                <a:gd name="connsiteY74" fmla="*/ 12400 h 126864"/>
                <a:gd name="connsiteX75" fmla="*/ 102064 w 176624"/>
                <a:gd name="connsiteY75" fmla="*/ 10811 h 126864"/>
                <a:gd name="connsiteX76" fmla="*/ 98884 w 176624"/>
                <a:gd name="connsiteY76" fmla="*/ 7631 h 126864"/>
                <a:gd name="connsiteX77" fmla="*/ 92843 w 176624"/>
                <a:gd name="connsiteY77" fmla="*/ 2862 h 126864"/>
                <a:gd name="connsiteX78" fmla="*/ 86166 w 176624"/>
                <a:gd name="connsiteY78" fmla="*/ 795 h 126864"/>
                <a:gd name="connsiteX79" fmla="*/ 78853 w 176624"/>
                <a:gd name="connsiteY79" fmla="*/ 954 h 126864"/>
                <a:gd name="connsiteX80" fmla="*/ 74720 w 176624"/>
                <a:gd name="connsiteY80" fmla="*/ 795 h 126864"/>
                <a:gd name="connsiteX81" fmla="*/ 73925 w 176624"/>
                <a:gd name="connsiteY81" fmla="*/ 0 h 126864"/>
                <a:gd name="connsiteX82" fmla="*/ 72971 w 176624"/>
                <a:gd name="connsiteY82" fmla="*/ 159 h 126864"/>
                <a:gd name="connsiteX83" fmla="*/ 72017 w 176624"/>
                <a:gd name="connsiteY83" fmla="*/ 954 h 126864"/>
                <a:gd name="connsiteX84" fmla="*/ 71063 w 176624"/>
                <a:gd name="connsiteY84" fmla="*/ 1113 h 126864"/>
                <a:gd name="connsiteX85" fmla="*/ 70109 w 176624"/>
                <a:gd name="connsiteY85" fmla="*/ 636 h 126864"/>
                <a:gd name="connsiteX86" fmla="*/ 69473 w 176624"/>
                <a:gd name="connsiteY86" fmla="*/ 1113 h 126864"/>
                <a:gd name="connsiteX87" fmla="*/ 69155 w 176624"/>
                <a:gd name="connsiteY87" fmla="*/ 2226 h 126864"/>
                <a:gd name="connsiteX88" fmla="*/ 66612 w 176624"/>
                <a:gd name="connsiteY88" fmla="*/ 2862 h 126864"/>
                <a:gd name="connsiteX89" fmla="*/ 61842 w 176624"/>
                <a:gd name="connsiteY89" fmla="*/ 2862 h 126864"/>
                <a:gd name="connsiteX90" fmla="*/ 57868 w 176624"/>
                <a:gd name="connsiteY90" fmla="*/ 3657 h 126864"/>
                <a:gd name="connsiteX91" fmla="*/ 54847 w 176624"/>
                <a:gd name="connsiteY91" fmla="*/ 5087 h 126864"/>
                <a:gd name="connsiteX92" fmla="*/ 50714 w 176624"/>
                <a:gd name="connsiteY92" fmla="*/ 5723 h 126864"/>
                <a:gd name="connsiteX93" fmla="*/ 45150 w 176624"/>
                <a:gd name="connsiteY93" fmla="*/ 5564 h 126864"/>
                <a:gd name="connsiteX94" fmla="*/ 41811 w 176624"/>
                <a:gd name="connsiteY94" fmla="*/ 4929 h 126864"/>
                <a:gd name="connsiteX95" fmla="*/ 40698 w 176624"/>
                <a:gd name="connsiteY95" fmla="*/ 4134 h 126864"/>
                <a:gd name="connsiteX96" fmla="*/ 39109 w 176624"/>
                <a:gd name="connsiteY96" fmla="*/ 3974 h 126864"/>
                <a:gd name="connsiteX97" fmla="*/ 37201 w 176624"/>
                <a:gd name="connsiteY97" fmla="*/ 4451 h 126864"/>
                <a:gd name="connsiteX98" fmla="*/ 35293 w 176624"/>
                <a:gd name="connsiteY98" fmla="*/ 6677 h 126864"/>
                <a:gd name="connsiteX99" fmla="*/ 33703 w 176624"/>
                <a:gd name="connsiteY99" fmla="*/ 10970 h 126864"/>
                <a:gd name="connsiteX100" fmla="*/ 32432 w 176624"/>
                <a:gd name="connsiteY100" fmla="*/ 13354 h 126864"/>
                <a:gd name="connsiteX101" fmla="*/ 31319 w 176624"/>
                <a:gd name="connsiteY101" fmla="*/ 13990 h 126864"/>
                <a:gd name="connsiteX102" fmla="*/ 30206 w 176624"/>
                <a:gd name="connsiteY102" fmla="*/ 17011 h 126864"/>
                <a:gd name="connsiteX103" fmla="*/ 29570 w 176624"/>
                <a:gd name="connsiteY103" fmla="*/ 22416 h 126864"/>
                <a:gd name="connsiteX104" fmla="*/ 28616 w 176624"/>
                <a:gd name="connsiteY104" fmla="*/ 24642 h 126864"/>
                <a:gd name="connsiteX105" fmla="*/ 27662 w 176624"/>
                <a:gd name="connsiteY105" fmla="*/ 27662 h 126864"/>
                <a:gd name="connsiteX106" fmla="*/ 19713 w 176624"/>
                <a:gd name="connsiteY106" fmla="*/ 40539 h 126864"/>
                <a:gd name="connsiteX107" fmla="*/ 11128 w 176624"/>
                <a:gd name="connsiteY107" fmla="*/ 51350 h 126864"/>
                <a:gd name="connsiteX108" fmla="*/ 3498 w 176624"/>
                <a:gd name="connsiteY108" fmla="*/ 55165 h 126864"/>
                <a:gd name="connsiteX109" fmla="*/ 0 w 176624"/>
                <a:gd name="connsiteY109" fmla="*/ 56278 h 126864"/>
                <a:gd name="connsiteX110" fmla="*/ 2544 w 176624"/>
                <a:gd name="connsiteY110" fmla="*/ 59299 h 126864"/>
                <a:gd name="connsiteX111" fmla="*/ 3339 w 176624"/>
                <a:gd name="connsiteY111" fmla="*/ 57232 h 126864"/>
                <a:gd name="connsiteX112" fmla="*/ 5405 w 176624"/>
                <a:gd name="connsiteY112" fmla="*/ 57073 h 126864"/>
                <a:gd name="connsiteX113" fmla="*/ 7790 w 176624"/>
                <a:gd name="connsiteY113" fmla="*/ 57868 h 126864"/>
                <a:gd name="connsiteX114" fmla="*/ 10493 w 176624"/>
                <a:gd name="connsiteY114" fmla="*/ 59617 h 126864"/>
                <a:gd name="connsiteX115" fmla="*/ 13036 w 176624"/>
                <a:gd name="connsiteY115" fmla="*/ 64227 h 126864"/>
                <a:gd name="connsiteX116" fmla="*/ 16057 w 176624"/>
                <a:gd name="connsiteY116" fmla="*/ 66612 h 126864"/>
                <a:gd name="connsiteX117" fmla="*/ 18759 w 176624"/>
                <a:gd name="connsiteY117" fmla="*/ 72176 h 126864"/>
                <a:gd name="connsiteX118" fmla="*/ 21144 w 176624"/>
                <a:gd name="connsiteY118" fmla="*/ 75515 h 126864"/>
                <a:gd name="connsiteX119" fmla="*/ 21303 w 176624"/>
                <a:gd name="connsiteY119" fmla="*/ 78217 h 126864"/>
                <a:gd name="connsiteX120" fmla="*/ 22734 w 176624"/>
                <a:gd name="connsiteY120" fmla="*/ 78058 h 126864"/>
                <a:gd name="connsiteX121" fmla="*/ 24801 w 176624"/>
                <a:gd name="connsiteY121" fmla="*/ 77263 h 126864"/>
                <a:gd name="connsiteX122" fmla="*/ 26231 w 176624"/>
                <a:gd name="connsiteY122" fmla="*/ 77104 h 126864"/>
                <a:gd name="connsiteX123" fmla="*/ 25595 w 176624"/>
                <a:gd name="connsiteY123" fmla="*/ 78058 h 126864"/>
                <a:gd name="connsiteX124" fmla="*/ 22893 w 176624"/>
                <a:gd name="connsiteY124" fmla="*/ 79330 h 126864"/>
                <a:gd name="connsiteX125" fmla="*/ 21939 w 176624"/>
                <a:gd name="connsiteY125" fmla="*/ 81079 h 126864"/>
                <a:gd name="connsiteX126" fmla="*/ 22575 w 176624"/>
                <a:gd name="connsiteY126" fmla="*/ 82987 h 126864"/>
                <a:gd name="connsiteX127" fmla="*/ 25437 w 176624"/>
                <a:gd name="connsiteY127" fmla="*/ 84894 h 126864"/>
                <a:gd name="connsiteX128" fmla="*/ 27185 w 176624"/>
                <a:gd name="connsiteY128" fmla="*/ 87279 h 126864"/>
                <a:gd name="connsiteX129" fmla="*/ 27821 w 176624"/>
                <a:gd name="connsiteY129" fmla="*/ 90300 h 126864"/>
                <a:gd name="connsiteX130" fmla="*/ 35134 w 176624"/>
                <a:gd name="connsiteY130" fmla="*/ 89982 h 126864"/>
                <a:gd name="connsiteX131" fmla="*/ 44037 w 176624"/>
                <a:gd name="connsiteY131" fmla="*/ 90141 h 126864"/>
                <a:gd name="connsiteX132" fmla="*/ 53576 w 176624"/>
                <a:gd name="connsiteY132" fmla="*/ 90300 h 126864"/>
                <a:gd name="connsiteX133" fmla="*/ 58027 w 176624"/>
                <a:gd name="connsiteY133" fmla="*/ 90300 h 126864"/>
                <a:gd name="connsiteX134" fmla="*/ 60412 w 176624"/>
                <a:gd name="connsiteY134" fmla="*/ 86166 h 126864"/>
                <a:gd name="connsiteX135" fmla="*/ 65022 w 176624"/>
                <a:gd name="connsiteY135" fmla="*/ 84418 h 126864"/>
                <a:gd name="connsiteX136" fmla="*/ 69632 w 176624"/>
                <a:gd name="connsiteY136" fmla="*/ 83782 h 126864"/>
                <a:gd name="connsiteX137" fmla="*/ 72017 w 176624"/>
                <a:gd name="connsiteY137" fmla="*/ 83940 h 126864"/>
                <a:gd name="connsiteX138" fmla="*/ 74561 w 176624"/>
                <a:gd name="connsiteY138" fmla="*/ 84576 h 126864"/>
                <a:gd name="connsiteX139" fmla="*/ 79489 w 176624"/>
                <a:gd name="connsiteY139" fmla="*/ 87915 h 126864"/>
                <a:gd name="connsiteX140" fmla="*/ 82510 w 176624"/>
                <a:gd name="connsiteY140" fmla="*/ 88710 h 126864"/>
                <a:gd name="connsiteX141" fmla="*/ 85053 w 176624"/>
                <a:gd name="connsiteY141" fmla="*/ 89505 h 126864"/>
                <a:gd name="connsiteX142" fmla="*/ 86802 w 176624"/>
                <a:gd name="connsiteY142" fmla="*/ 91095 h 126864"/>
                <a:gd name="connsiteX143" fmla="*/ 89823 w 176624"/>
                <a:gd name="connsiteY143" fmla="*/ 92684 h 126864"/>
                <a:gd name="connsiteX144" fmla="*/ 92048 w 176624"/>
                <a:gd name="connsiteY144" fmla="*/ 93161 h 126864"/>
                <a:gd name="connsiteX145" fmla="*/ 93479 w 176624"/>
                <a:gd name="connsiteY145" fmla="*/ 92843 h 126864"/>
                <a:gd name="connsiteX146" fmla="*/ 95705 w 176624"/>
                <a:gd name="connsiteY146" fmla="*/ 92207 h 126864"/>
                <a:gd name="connsiteX147" fmla="*/ 97136 w 176624"/>
                <a:gd name="connsiteY147" fmla="*/ 91730 h 126864"/>
                <a:gd name="connsiteX148" fmla="*/ 102064 w 176624"/>
                <a:gd name="connsiteY148" fmla="*/ 91572 h 126864"/>
                <a:gd name="connsiteX149" fmla="*/ 105720 w 176624"/>
                <a:gd name="connsiteY149" fmla="*/ 93479 h 126864"/>
                <a:gd name="connsiteX150" fmla="*/ 106356 w 176624"/>
                <a:gd name="connsiteY150" fmla="*/ 95546 h 126864"/>
                <a:gd name="connsiteX151" fmla="*/ 105720 w 176624"/>
                <a:gd name="connsiteY151" fmla="*/ 97613 h 126864"/>
                <a:gd name="connsiteX152" fmla="*/ 100951 w 176624"/>
                <a:gd name="connsiteY152" fmla="*/ 98726 h 126864"/>
                <a:gd name="connsiteX153" fmla="*/ 94274 w 176624"/>
                <a:gd name="connsiteY153" fmla="*/ 100474 h 126864"/>
                <a:gd name="connsiteX154" fmla="*/ 88869 w 176624"/>
                <a:gd name="connsiteY154" fmla="*/ 99520 h 126864"/>
                <a:gd name="connsiteX155" fmla="*/ 82192 w 176624"/>
                <a:gd name="connsiteY155" fmla="*/ 97136 h 126864"/>
                <a:gd name="connsiteX156" fmla="*/ 78217 w 176624"/>
                <a:gd name="connsiteY156" fmla="*/ 95387 h 126864"/>
                <a:gd name="connsiteX157" fmla="*/ 76627 w 176624"/>
                <a:gd name="connsiteY157" fmla="*/ 94751 h 126864"/>
                <a:gd name="connsiteX158" fmla="*/ 74084 w 176624"/>
                <a:gd name="connsiteY158" fmla="*/ 93638 h 126864"/>
                <a:gd name="connsiteX159" fmla="*/ 72017 w 176624"/>
                <a:gd name="connsiteY159" fmla="*/ 92366 h 126864"/>
                <a:gd name="connsiteX160" fmla="*/ 69950 w 176624"/>
                <a:gd name="connsiteY160" fmla="*/ 91730 h 126864"/>
                <a:gd name="connsiteX161" fmla="*/ 68361 w 176624"/>
                <a:gd name="connsiteY161" fmla="*/ 91095 h 126864"/>
                <a:gd name="connsiteX162" fmla="*/ 67248 w 176624"/>
                <a:gd name="connsiteY162" fmla="*/ 91730 h 126864"/>
                <a:gd name="connsiteX163" fmla="*/ 66612 w 176624"/>
                <a:gd name="connsiteY163" fmla="*/ 93320 h 126864"/>
                <a:gd name="connsiteX164" fmla="*/ 65658 w 176624"/>
                <a:gd name="connsiteY164" fmla="*/ 94910 h 126864"/>
                <a:gd name="connsiteX165" fmla="*/ 64545 w 176624"/>
                <a:gd name="connsiteY165" fmla="*/ 95864 h 126864"/>
                <a:gd name="connsiteX166" fmla="*/ 58822 w 176624"/>
                <a:gd name="connsiteY166" fmla="*/ 96341 h 126864"/>
                <a:gd name="connsiteX167" fmla="*/ 53894 w 176624"/>
                <a:gd name="connsiteY167" fmla="*/ 96977 h 126864"/>
                <a:gd name="connsiteX168" fmla="*/ 51191 w 176624"/>
                <a:gd name="connsiteY168" fmla="*/ 97454 h 126864"/>
                <a:gd name="connsiteX169" fmla="*/ 49283 w 176624"/>
                <a:gd name="connsiteY169" fmla="*/ 97931 h 126864"/>
                <a:gd name="connsiteX170" fmla="*/ 48806 w 176624"/>
                <a:gd name="connsiteY170" fmla="*/ 102859 h 126864"/>
                <a:gd name="connsiteX171" fmla="*/ 43083 w 176624"/>
                <a:gd name="connsiteY171" fmla="*/ 102700 h 126864"/>
                <a:gd name="connsiteX172" fmla="*/ 37519 w 176624"/>
                <a:gd name="connsiteY172" fmla="*/ 102700 h 126864"/>
                <a:gd name="connsiteX173" fmla="*/ 31637 w 176624"/>
                <a:gd name="connsiteY173" fmla="*/ 102700 h 126864"/>
                <a:gd name="connsiteX174" fmla="*/ 25437 w 176624"/>
                <a:gd name="connsiteY174" fmla="*/ 102859 h 126864"/>
                <a:gd name="connsiteX175" fmla="*/ 23847 w 176624"/>
                <a:gd name="connsiteY175" fmla="*/ 103813 h 126864"/>
                <a:gd name="connsiteX176" fmla="*/ 22098 w 176624"/>
                <a:gd name="connsiteY176" fmla="*/ 105403 h 126864"/>
                <a:gd name="connsiteX177" fmla="*/ 22257 w 176624"/>
                <a:gd name="connsiteY177" fmla="*/ 107946 h 126864"/>
                <a:gd name="connsiteX178" fmla="*/ 21939 w 176624"/>
                <a:gd name="connsiteY178" fmla="*/ 110649 h 126864"/>
                <a:gd name="connsiteX179" fmla="*/ 22257 w 176624"/>
                <a:gd name="connsiteY179" fmla="*/ 115895 h 126864"/>
                <a:gd name="connsiteX180" fmla="*/ 21621 w 176624"/>
                <a:gd name="connsiteY180" fmla="*/ 116849 h 126864"/>
                <a:gd name="connsiteX181" fmla="*/ 21939 w 176624"/>
                <a:gd name="connsiteY181" fmla="*/ 118121 h 126864"/>
                <a:gd name="connsiteX182" fmla="*/ 22575 w 176624"/>
                <a:gd name="connsiteY182" fmla="*/ 119393 h 126864"/>
                <a:gd name="connsiteX183" fmla="*/ 23847 w 176624"/>
                <a:gd name="connsiteY183" fmla="*/ 118757 h 126864"/>
                <a:gd name="connsiteX184" fmla="*/ 24642 w 176624"/>
                <a:gd name="connsiteY184" fmla="*/ 118280 h 126864"/>
                <a:gd name="connsiteX185" fmla="*/ 25754 w 176624"/>
                <a:gd name="connsiteY185" fmla="*/ 116372 h 126864"/>
                <a:gd name="connsiteX186" fmla="*/ 26867 w 176624"/>
                <a:gd name="connsiteY186" fmla="*/ 115577 h 126864"/>
                <a:gd name="connsiteX187" fmla="*/ 28298 w 176624"/>
                <a:gd name="connsiteY187" fmla="*/ 117008 h 126864"/>
                <a:gd name="connsiteX188" fmla="*/ 31001 w 176624"/>
                <a:gd name="connsiteY188" fmla="*/ 118121 h 126864"/>
                <a:gd name="connsiteX189" fmla="*/ 31319 w 176624"/>
                <a:gd name="connsiteY189" fmla="*/ 118598 h 126864"/>
                <a:gd name="connsiteX190" fmla="*/ 31160 w 176624"/>
                <a:gd name="connsiteY190" fmla="*/ 119552 h 126864"/>
                <a:gd name="connsiteX191" fmla="*/ 30047 w 176624"/>
                <a:gd name="connsiteY191" fmla="*/ 119393 h 126864"/>
                <a:gd name="connsiteX192" fmla="*/ 28139 w 176624"/>
                <a:gd name="connsiteY192" fmla="*/ 118757 h 126864"/>
                <a:gd name="connsiteX193" fmla="*/ 24483 w 176624"/>
                <a:gd name="connsiteY193" fmla="*/ 120029 h 126864"/>
                <a:gd name="connsiteX194" fmla="*/ 22257 w 176624"/>
                <a:gd name="connsiteY194" fmla="*/ 121141 h 126864"/>
                <a:gd name="connsiteX195" fmla="*/ 21462 w 176624"/>
                <a:gd name="connsiteY195" fmla="*/ 122572 h 126864"/>
                <a:gd name="connsiteX196" fmla="*/ 22575 w 176624"/>
                <a:gd name="connsiteY196" fmla="*/ 124798 h 126864"/>
                <a:gd name="connsiteX197" fmla="*/ 23529 w 176624"/>
                <a:gd name="connsiteY197" fmla="*/ 126070 h 126864"/>
                <a:gd name="connsiteX198" fmla="*/ 25119 w 176624"/>
                <a:gd name="connsiteY198" fmla="*/ 125752 h 126864"/>
                <a:gd name="connsiteX199" fmla="*/ 29093 w 176624"/>
                <a:gd name="connsiteY199" fmla="*/ 126229 h 126864"/>
                <a:gd name="connsiteX200" fmla="*/ 32114 w 176624"/>
                <a:gd name="connsiteY200" fmla="*/ 125593 h 126864"/>
                <a:gd name="connsiteX201" fmla="*/ 34180 w 176624"/>
                <a:gd name="connsiteY201" fmla="*/ 124798 h 126864"/>
                <a:gd name="connsiteX202" fmla="*/ 37042 w 176624"/>
                <a:gd name="connsiteY202" fmla="*/ 123526 h 126864"/>
                <a:gd name="connsiteX203" fmla="*/ 39904 w 176624"/>
                <a:gd name="connsiteY203" fmla="*/ 123049 h 126864"/>
                <a:gd name="connsiteX204" fmla="*/ 48647 w 176624"/>
                <a:gd name="connsiteY204" fmla="*/ 123685 h 126864"/>
                <a:gd name="connsiteX205" fmla="*/ 56278 w 176624"/>
                <a:gd name="connsiteY205" fmla="*/ 122095 h 126864"/>
                <a:gd name="connsiteX206" fmla="*/ 61842 w 176624"/>
                <a:gd name="connsiteY206" fmla="*/ 119234 h 126864"/>
                <a:gd name="connsiteX207" fmla="*/ 67089 w 176624"/>
                <a:gd name="connsiteY207" fmla="*/ 116531 h 126864"/>
                <a:gd name="connsiteX208" fmla="*/ 73766 w 176624"/>
                <a:gd name="connsiteY208" fmla="*/ 116690 h 126864"/>
                <a:gd name="connsiteX209" fmla="*/ 81079 w 176624"/>
                <a:gd name="connsiteY209" fmla="*/ 116690 h 126864"/>
                <a:gd name="connsiteX210" fmla="*/ 91412 w 176624"/>
                <a:gd name="connsiteY210" fmla="*/ 116690 h 126864"/>
                <a:gd name="connsiteX211" fmla="*/ 99520 w 176624"/>
                <a:gd name="connsiteY211" fmla="*/ 116690 h 126864"/>
                <a:gd name="connsiteX212" fmla="*/ 109218 w 176624"/>
                <a:gd name="connsiteY212" fmla="*/ 116849 h 126864"/>
                <a:gd name="connsiteX213" fmla="*/ 118439 w 176624"/>
                <a:gd name="connsiteY213" fmla="*/ 117167 h 126864"/>
                <a:gd name="connsiteX214" fmla="*/ 119393 w 176624"/>
                <a:gd name="connsiteY214" fmla="*/ 117326 h 126864"/>
                <a:gd name="connsiteX215" fmla="*/ 123526 w 176624"/>
                <a:gd name="connsiteY215" fmla="*/ 117803 h 126864"/>
                <a:gd name="connsiteX216" fmla="*/ 126229 w 176624"/>
                <a:gd name="connsiteY216" fmla="*/ 117803 h 126864"/>
                <a:gd name="connsiteX217" fmla="*/ 127818 w 176624"/>
                <a:gd name="connsiteY217" fmla="*/ 117962 h 126864"/>
                <a:gd name="connsiteX218" fmla="*/ 128454 w 176624"/>
                <a:gd name="connsiteY218" fmla="*/ 118439 h 126864"/>
                <a:gd name="connsiteX219" fmla="*/ 128295 w 176624"/>
                <a:gd name="connsiteY219" fmla="*/ 119393 h 126864"/>
                <a:gd name="connsiteX220" fmla="*/ 127818 w 176624"/>
                <a:gd name="connsiteY220" fmla="*/ 120823 h 126864"/>
                <a:gd name="connsiteX221" fmla="*/ 128295 w 176624"/>
                <a:gd name="connsiteY221" fmla="*/ 122095 h 126864"/>
                <a:gd name="connsiteX222" fmla="*/ 129726 w 176624"/>
                <a:gd name="connsiteY222" fmla="*/ 122413 h 126864"/>
                <a:gd name="connsiteX223" fmla="*/ 130521 w 176624"/>
                <a:gd name="connsiteY223" fmla="*/ 122095 h 126864"/>
                <a:gd name="connsiteX224" fmla="*/ 131316 w 176624"/>
                <a:gd name="connsiteY224" fmla="*/ 121459 h 126864"/>
                <a:gd name="connsiteX225" fmla="*/ 132111 w 176624"/>
                <a:gd name="connsiteY225" fmla="*/ 120823 h 126864"/>
                <a:gd name="connsiteX226" fmla="*/ 133383 w 176624"/>
                <a:gd name="connsiteY226" fmla="*/ 121300 h 126864"/>
                <a:gd name="connsiteX227" fmla="*/ 135926 w 176624"/>
                <a:gd name="connsiteY227" fmla="*/ 123208 h 126864"/>
                <a:gd name="connsiteX228" fmla="*/ 138311 w 176624"/>
                <a:gd name="connsiteY228" fmla="*/ 123685 h 126864"/>
                <a:gd name="connsiteX229" fmla="*/ 141014 w 176624"/>
                <a:gd name="connsiteY229" fmla="*/ 124798 h 126864"/>
                <a:gd name="connsiteX230" fmla="*/ 143557 w 176624"/>
                <a:gd name="connsiteY230" fmla="*/ 125434 h 126864"/>
                <a:gd name="connsiteX231" fmla="*/ 145783 w 176624"/>
                <a:gd name="connsiteY231" fmla="*/ 125275 h 126864"/>
                <a:gd name="connsiteX232" fmla="*/ 147373 w 176624"/>
                <a:gd name="connsiteY232" fmla="*/ 126388 h 126864"/>
                <a:gd name="connsiteX233" fmla="*/ 150552 w 176624"/>
                <a:gd name="connsiteY233" fmla="*/ 126865 h 126864"/>
                <a:gd name="connsiteX234" fmla="*/ 154527 w 176624"/>
                <a:gd name="connsiteY234" fmla="*/ 125434 h 126864"/>
                <a:gd name="connsiteX235" fmla="*/ 157547 w 176624"/>
                <a:gd name="connsiteY235" fmla="*/ 124798 h 126864"/>
                <a:gd name="connsiteX236" fmla="*/ 161999 w 176624"/>
                <a:gd name="connsiteY236" fmla="*/ 124639 h 126864"/>
                <a:gd name="connsiteX237" fmla="*/ 164383 w 176624"/>
                <a:gd name="connsiteY237" fmla="*/ 125116 h 126864"/>
                <a:gd name="connsiteX238" fmla="*/ 171060 w 176624"/>
                <a:gd name="connsiteY238" fmla="*/ 124003 h 126864"/>
                <a:gd name="connsiteX239" fmla="*/ 174399 w 176624"/>
                <a:gd name="connsiteY239" fmla="*/ 124162 h 126864"/>
                <a:gd name="connsiteX240" fmla="*/ 176307 w 176624"/>
                <a:gd name="connsiteY240" fmla="*/ 124639 h 126864"/>
                <a:gd name="connsiteX241" fmla="*/ 176625 w 176624"/>
                <a:gd name="connsiteY241" fmla="*/ 122413 h 126864"/>
                <a:gd name="connsiteX242" fmla="*/ 174717 w 176624"/>
                <a:gd name="connsiteY242" fmla="*/ 120823 h 12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176624" h="126864">
                  <a:moveTo>
                    <a:pt x="174717" y="120823"/>
                  </a:moveTo>
                  <a:lnTo>
                    <a:pt x="174558" y="120188"/>
                  </a:lnTo>
                  <a:lnTo>
                    <a:pt x="174717" y="118121"/>
                  </a:lnTo>
                  <a:lnTo>
                    <a:pt x="175671" y="113828"/>
                  </a:lnTo>
                  <a:lnTo>
                    <a:pt x="175512" y="112239"/>
                  </a:lnTo>
                  <a:lnTo>
                    <a:pt x="176307" y="109059"/>
                  </a:lnTo>
                  <a:lnTo>
                    <a:pt x="175035" y="107628"/>
                  </a:lnTo>
                  <a:lnTo>
                    <a:pt x="174717" y="106516"/>
                  </a:lnTo>
                  <a:lnTo>
                    <a:pt x="173445" y="104767"/>
                  </a:lnTo>
                  <a:lnTo>
                    <a:pt x="171855" y="102382"/>
                  </a:lnTo>
                  <a:lnTo>
                    <a:pt x="171378" y="100474"/>
                  </a:lnTo>
                  <a:lnTo>
                    <a:pt x="170901" y="98884"/>
                  </a:lnTo>
                  <a:lnTo>
                    <a:pt x="169312" y="96659"/>
                  </a:lnTo>
                  <a:lnTo>
                    <a:pt x="168199" y="96182"/>
                  </a:lnTo>
                  <a:lnTo>
                    <a:pt x="165814" y="95864"/>
                  </a:lnTo>
                  <a:lnTo>
                    <a:pt x="165337" y="96659"/>
                  </a:lnTo>
                  <a:lnTo>
                    <a:pt x="164542" y="97772"/>
                  </a:lnTo>
                  <a:lnTo>
                    <a:pt x="163588" y="98089"/>
                  </a:lnTo>
                  <a:lnTo>
                    <a:pt x="162317" y="96818"/>
                  </a:lnTo>
                  <a:lnTo>
                    <a:pt x="161840" y="95546"/>
                  </a:lnTo>
                  <a:lnTo>
                    <a:pt x="161840" y="94433"/>
                  </a:lnTo>
                  <a:lnTo>
                    <a:pt x="160091" y="92525"/>
                  </a:lnTo>
                  <a:lnTo>
                    <a:pt x="157229" y="88869"/>
                  </a:lnTo>
                  <a:lnTo>
                    <a:pt x="157547" y="86007"/>
                  </a:lnTo>
                  <a:lnTo>
                    <a:pt x="159296" y="84418"/>
                  </a:lnTo>
                  <a:lnTo>
                    <a:pt x="159773" y="83305"/>
                  </a:lnTo>
                  <a:lnTo>
                    <a:pt x="159932" y="81874"/>
                  </a:lnTo>
                  <a:lnTo>
                    <a:pt x="159137" y="80284"/>
                  </a:lnTo>
                  <a:lnTo>
                    <a:pt x="158183" y="79012"/>
                  </a:lnTo>
                  <a:lnTo>
                    <a:pt x="158501" y="76151"/>
                  </a:lnTo>
                  <a:lnTo>
                    <a:pt x="158342" y="72335"/>
                  </a:lnTo>
                  <a:lnTo>
                    <a:pt x="156911" y="70268"/>
                  </a:lnTo>
                  <a:lnTo>
                    <a:pt x="155640" y="68838"/>
                  </a:lnTo>
                  <a:lnTo>
                    <a:pt x="153732" y="67248"/>
                  </a:lnTo>
                  <a:lnTo>
                    <a:pt x="152301" y="64863"/>
                  </a:lnTo>
                  <a:lnTo>
                    <a:pt x="152937" y="61684"/>
                  </a:lnTo>
                  <a:lnTo>
                    <a:pt x="153414" y="59458"/>
                  </a:lnTo>
                  <a:lnTo>
                    <a:pt x="150711" y="54689"/>
                  </a:lnTo>
                  <a:lnTo>
                    <a:pt x="150075" y="54530"/>
                  </a:lnTo>
                  <a:lnTo>
                    <a:pt x="147055" y="52463"/>
                  </a:lnTo>
                  <a:lnTo>
                    <a:pt x="145624" y="49919"/>
                  </a:lnTo>
                  <a:lnTo>
                    <a:pt x="143239" y="48011"/>
                  </a:lnTo>
                  <a:lnTo>
                    <a:pt x="139901" y="46740"/>
                  </a:lnTo>
                  <a:lnTo>
                    <a:pt x="137675" y="45309"/>
                  </a:lnTo>
                  <a:lnTo>
                    <a:pt x="136721" y="43719"/>
                  </a:lnTo>
                  <a:lnTo>
                    <a:pt x="135449" y="42606"/>
                  </a:lnTo>
                  <a:lnTo>
                    <a:pt x="134178" y="42129"/>
                  </a:lnTo>
                  <a:lnTo>
                    <a:pt x="134019" y="41493"/>
                  </a:lnTo>
                  <a:lnTo>
                    <a:pt x="134336" y="40699"/>
                  </a:lnTo>
                  <a:lnTo>
                    <a:pt x="134019" y="39268"/>
                  </a:lnTo>
                  <a:lnTo>
                    <a:pt x="132111" y="35929"/>
                  </a:lnTo>
                  <a:lnTo>
                    <a:pt x="130362" y="34339"/>
                  </a:lnTo>
                  <a:lnTo>
                    <a:pt x="128772" y="34657"/>
                  </a:lnTo>
                  <a:lnTo>
                    <a:pt x="127818" y="34180"/>
                  </a:lnTo>
                  <a:lnTo>
                    <a:pt x="127341" y="33544"/>
                  </a:lnTo>
                  <a:lnTo>
                    <a:pt x="127182" y="32432"/>
                  </a:lnTo>
                  <a:lnTo>
                    <a:pt x="126070" y="31478"/>
                  </a:lnTo>
                  <a:lnTo>
                    <a:pt x="124162" y="31160"/>
                  </a:lnTo>
                  <a:lnTo>
                    <a:pt x="122731" y="28775"/>
                  </a:lnTo>
                  <a:lnTo>
                    <a:pt x="121618" y="24165"/>
                  </a:lnTo>
                  <a:lnTo>
                    <a:pt x="120187" y="20667"/>
                  </a:lnTo>
                  <a:lnTo>
                    <a:pt x="118439" y="18123"/>
                  </a:lnTo>
                  <a:lnTo>
                    <a:pt x="117167" y="17329"/>
                  </a:lnTo>
                  <a:lnTo>
                    <a:pt x="116213" y="17170"/>
                  </a:lnTo>
                  <a:lnTo>
                    <a:pt x="115895" y="16693"/>
                  </a:lnTo>
                  <a:lnTo>
                    <a:pt x="115577" y="16057"/>
                  </a:lnTo>
                  <a:lnTo>
                    <a:pt x="114146" y="15739"/>
                  </a:lnTo>
                  <a:lnTo>
                    <a:pt x="112239" y="16534"/>
                  </a:lnTo>
                  <a:lnTo>
                    <a:pt x="110490" y="16216"/>
                  </a:lnTo>
                  <a:lnTo>
                    <a:pt x="109536" y="14944"/>
                  </a:lnTo>
                  <a:lnTo>
                    <a:pt x="108423" y="14944"/>
                  </a:lnTo>
                  <a:lnTo>
                    <a:pt x="106833" y="15898"/>
                  </a:lnTo>
                  <a:lnTo>
                    <a:pt x="105244" y="15580"/>
                  </a:lnTo>
                  <a:lnTo>
                    <a:pt x="103336" y="13990"/>
                  </a:lnTo>
                  <a:lnTo>
                    <a:pt x="102382" y="12400"/>
                  </a:lnTo>
                  <a:lnTo>
                    <a:pt x="102064" y="10811"/>
                  </a:lnTo>
                  <a:lnTo>
                    <a:pt x="98884" y="7631"/>
                  </a:lnTo>
                  <a:lnTo>
                    <a:pt x="92843" y="2862"/>
                  </a:lnTo>
                  <a:lnTo>
                    <a:pt x="86166" y="795"/>
                  </a:lnTo>
                  <a:lnTo>
                    <a:pt x="78853" y="954"/>
                  </a:lnTo>
                  <a:lnTo>
                    <a:pt x="74720" y="795"/>
                  </a:lnTo>
                  <a:lnTo>
                    <a:pt x="73925" y="0"/>
                  </a:lnTo>
                  <a:lnTo>
                    <a:pt x="72971" y="159"/>
                  </a:lnTo>
                  <a:lnTo>
                    <a:pt x="72017" y="954"/>
                  </a:lnTo>
                  <a:lnTo>
                    <a:pt x="71063" y="1113"/>
                  </a:lnTo>
                  <a:lnTo>
                    <a:pt x="70109" y="636"/>
                  </a:lnTo>
                  <a:lnTo>
                    <a:pt x="69473" y="1113"/>
                  </a:lnTo>
                  <a:lnTo>
                    <a:pt x="69155" y="2226"/>
                  </a:lnTo>
                  <a:lnTo>
                    <a:pt x="66612" y="2862"/>
                  </a:lnTo>
                  <a:lnTo>
                    <a:pt x="61842" y="2862"/>
                  </a:lnTo>
                  <a:lnTo>
                    <a:pt x="57868" y="3657"/>
                  </a:lnTo>
                  <a:lnTo>
                    <a:pt x="54847" y="5087"/>
                  </a:lnTo>
                  <a:lnTo>
                    <a:pt x="50714" y="5723"/>
                  </a:lnTo>
                  <a:lnTo>
                    <a:pt x="45150" y="5564"/>
                  </a:lnTo>
                  <a:lnTo>
                    <a:pt x="41811" y="4929"/>
                  </a:lnTo>
                  <a:lnTo>
                    <a:pt x="40698" y="4134"/>
                  </a:lnTo>
                  <a:lnTo>
                    <a:pt x="39109" y="3974"/>
                  </a:lnTo>
                  <a:lnTo>
                    <a:pt x="37201" y="4451"/>
                  </a:lnTo>
                  <a:lnTo>
                    <a:pt x="35293" y="6677"/>
                  </a:lnTo>
                  <a:lnTo>
                    <a:pt x="33703" y="10970"/>
                  </a:lnTo>
                  <a:lnTo>
                    <a:pt x="32432" y="13354"/>
                  </a:lnTo>
                  <a:lnTo>
                    <a:pt x="31319" y="13990"/>
                  </a:lnTo>
                  <a:lnTo>
                    <a:pt x="30206" y="17011"/>
                  </a:lnTo>
                  <a:lnTo>
                    <a:pt x="29570" y="22416"/>
                  </a:lnTo>
                  <a:lnTo>
                    <a:pt x="28616" y="24642"/>
                  </a:lnTo>
                  <a:lnTo>
                    <a:pt x="27662" y="27662"/>
                  </a:lnTo>
                  <a:lnTo>
                    <a:pt x="19713" y="40539"/>
                  </a:lnTo>
                  <a:lnTo>
                    <a:pt x="11128" y="51350"/>
                  </a:lnTo>
                  <a:lnTo>
                    <a:pt x="3498" y="55165"/>
                  </a:lnTo>
                  <a:lnTo>
                    <a:pt x="0" y="56278"/>
                  </a:lnTo>
                  <a:lnTo>
                    <a:pt x="2544" y="59299"/>
                  </a:lnTo>
                  <a:lnTo>
                    <a:pt x="3339" y="57232"/>
                  </a:lnTo>
                  <a:lnTo>
                    <a:pt x="5405" y="57073"/>
                  </a:lnTo>
                  <a:lnTo>
                    <a:pt x="7790" y="57868"/>
                  </a:lnTo>
                  <a:lnTo>
                    <a:pt x="10493" y="59617"/>
                  </a:lnTo>
                  <a:lnTo>
                    <a:pt x="13036" y="64227"/>
                  </a:lnTo>
                  <a:lnTo>
                    <a:pt x="16057" y="66612"/>
                  </a:lnTo>
                  <a:lnTo>
                    <a:pt x="18759" y="72176"/>
                  </a:lnTo>
                  <a:lnTo>
                    <a:pt x="21144" y="75515"/>
                  </a:lnTo>
                  <a:lnTo>
                    <a:pt x="21303" y="78217"/>
                  </a:lnTo>
                  <a:lnTo>
                    <a:pt x="22734" y="78058"/>
                  </a:lnTo>
                  <a:lnTo>
                    <a:pt x="24801" y="77263"/>
                  </a:lnTo>
                  <a:lnTo>
                    <a:pt x="26231" y="77104"/>
                  </a:lnTo>
                  <a:lnTo>
                    <a:pt x="25595" y="78058"/>
                  </a:lnTo>
                  <a:lnTo>
                    <a:pt x="22893" y="79330"/>
                  </a:lnTo>
                  <a:lnTo>
                    <a:pt x="21939" y="81079"/>
                  </a:lnTo>
                  <a:lnTo>
                    <a:pt x="22575" y="82987"/>
                  </a:lnTo>
                  <a:lnTo>
                    <a:pt x="25437" y="84894"/>
                  </a:lnTo>
                  <a:lnTo>
                    <a:pt x="27185" y="87279"/>
                  </a:lnTo>
                  <a:lnTo>
                    <a:pt x="27821" y="90300"/>
                  </a:lnTo>
                  <a:lnTo>
                    <a:pt x="35134" y="89982"/>
                  </a:lnTo>
                  <a:lnTo>
                    <a:pt x="44037" y="90141"/>
                  </a:lnTo>
                  <a:lnTo>
                    <a:pt x="53576" y="90300"/>
                  </a:lnTo>
                  <a:lnTo>
                    <a:pt x="58027" y="90300"/>
                  </a:lnTo>
                  <a:lnTo>
                    <a:pt x="60412" y="86166"/>
                  </a:lnTo>
                  <a:lnTo>
                    <a:pt x="65022" y="84418"/>
                  </a:lnTo>
                  <a:lnTo>
                    <a:pt x="69632" y="83782"/>
                  </a:lnTo>
                  <a:lnTo>
                    <a:pt x="72017" y="83940"/>
                  </a:lnTo>
                  <a:lnTo>
                    <a:pt x="74561" y="84576"/>
                  </a:lnTo>
                  <a:lnTo>
                    <a:pt x="79489" y="87915"/>
                  </a:lnTo>
                  <a:lnTo>
                    <a:pt x="82510" y="88710"/>
                  </a:lnTo>
                  <a:lnTo>
                    <a:pt x="85053" y="89505"/>
                  </a:lnTo>
                  <a:lnTo>
                    <a:pt x="86802" y="91095"/>
                  </a:lnTo>
                  <a:lnTo>
                    <a:pt x="89823" y="92684"/>
                  </a:lnTo>
                  <a:lnTo>
                    <a:pt x="92048" y="93161"/>
                  </a:lnTo>
                  <a:lnTo>
                    <a:pt x="93479" y="92843"/>
                  </a:lnTo>
                  <a:lnTo>
                    <a:pt x="95705" y="92207"/>
                  </a:lnTo>
                  <a:lnTo>
                    <a:pt x="97136" y="91730"/>
                  </a:lnTo>
                  <a:lnTo>
                    <a:pt x="102064" y="91572"/>
                  </a:lnTo>
                  <a:lnTo>
                    <a:pt x="105720" y="93479"/>
                  </a:lnTo>
                  <a:lnTo>
                    <a:pt x="106356" y="95546"/>
                  </a:lnTo>
                  <a:lnTo>
                    <a:pt x="105720" y="97613"/>
                  </a:lnTo>
                  <a:lnTo>
                    <a:pt x="100951" y="98726"/>
                  </a:lnTo>
                  <a:lnTo>
                    <a:pt x="94274" y="100474"/>
                  </a:lnTo>
                  <a:lnTo>
                    <a:pt x="88869" y="99520"/>
                  </a:lnTo>
                  <a:lnTo>
                    <a:pt x="82192" y="97136"/>
                  </a:lnTo>
                  <a:lnTo>
                    <a:pt x="78217" y="95387"/>
                  </a:lnTo>
                  <a:lnTo>
                    <a:pt x="76627" y="94751"/>
                  </a:lnTo>
                  <a:lnTo>
                    <a:pt x="74084" y="93638"/>
                  </a:lnTo>
                  <a:lnTo>
                    <a:pt x="72017" y="92366"/>
                  </a:lnTo>
                  <a:lnTo>
                    <a:pt x="69950" y="91730"/>
                  </a:lnTo>
                  <a:lnTo>
                    <a:pt x="68361" y="91095"/>
                  </a:lnTo>
                  <a:lnTo>
                    <a:pt x="67248" y="91730"/>
                  </a:lnTo>
                  <a:lnTo>
                    <a:pt x="66612" y="93320"/>
                  </a:lnTo>
                  <a:lnTo>
                    <a:pt x="65658" y="94910"/>
                  </a:lnTo>
                  <a:lnTo>
                    <a:pt x="64545" y="95864"/>
                  </a:lnTo>
                  <a:lnTo>
                    <a:pt x="58822" y="96341"/>
                  </a:lnTo>
                  <a:lnTo>
                    <a:pt x="53894" y="96977"/>
                  </a:lnTo>
                  <a:lnTo>
                    <a:pt x="51191" y="97454"/>
                  </a:lnTo>
                  <a:lnTo>
                    <a:pt x="49283" y="97931"/>
                  </a:lnTo>
                  <a:lnTo>
                    <a:pt x="48806" y="102859"/>
                  </a:lnTo>
                  <a:lnTo>
                    <a:pt x="43083" y="102700"/>
                  </a:lnTo>
                  <a:lnTo>
                    <a:pt x="37519" y="102700"/>
                  </a:lnTo>
                  <a:lnTo>
                    <a:pt x="31637" y="102700"/>
                  </a:lnTo>
                  <a:lnTo>
                    <a:pt x="25437" y="102859"/>
                  </a:lnTo>
                  <a:lnTo>
                    <a:pt x="23847" y="103813"/>
                  </a:lnTo>
                  <a:lnTo>
                    <a:pt x="22098" y="105403"/>
                  </a:lnTo>
                  <a:lnTo>
                    <a:pt x="22257" y="107946"/>
                  </a:lnTo>
                  <a:lnTo>
                    <a:pt x="21939" y="110649"/>
                  </a:lnTo>
                  <a:lnTo>
                    <a:pt x="22257" y="115895"/>
                  </a:lnTo>
                  <a:lnTo>
                    <a:pt x="21621" y="116849"/>
                  </a:lnTo>
                  <a:lnTo>
                    <a:pt x="21939" y="118121"/>
                  </a:lnTo>
                  <a:lnTo>
                    <a:pt x="22575" y="119393"/>
                  </a:lnTo>
                  <a:lnTo>
                    <a:pt x="23847" y="118757"/>
                  </a:lnTo>
                  <a:lnTo>
                    <a:pt x="24642" y="118280"/>
                  </a:lnTo>
                  <a:lnTo>
                    <a:pt x="25754" y="116372"/>
                  </a:lnTo>
                  <a:lnTo>
                    <a:pt x="26867" y="115577"/>
                  </a:lnTo>
                  <a:lnTo>
                    <a:pt x="28298" y="117008"/>
                  </a:lnTo>
                  <a:lnTo>
                    <a:pt x="31001" y="118121"/>
                  </a:lnTo>
                  <a:lnTo>
                    <a:pt x="31319" y="118598"/>
                  </a:lnTo>
                  <a:lnTo>
                    <a:pt x="31160" y="119552"/>
                  </a:lnTo>
                  <a:lnTo>
                    <a:pt x="30047" y="119393"/>
                  </a:lnTo>
                  <a:lnTo>
                    <a:pt x="28139" y="118757"/>
                  </a:lnTo>
                  <a:lnTo>
                    <a:pt x="24483" y="120029"/>
                  </a:lnTo>
                  <a:lnTo>
                    <a:pt x="22257" y="121141"/>
                  </a:lnTo>
                  <a:lnTo>
                    <a:pt x="21462" y="122572"/>
                  </a:lnTo>
                  <a:lnTo>
                    <a:pt x="22575" y="124798"/>
                  </a:lnTo>
                  <a:lnTo>
                    <a:pt x="23529" y="126070"/>
                  </a:lnTo>
                  <a:lnTo>
                    <a:pt x="25119" y="125752"/>
                  </a:lnTo>
                  <a:lnTo>
                    <a:pt x="29093" y="126229"/>
                  </a:lnTo>
                  <a:lnTo>
                    <a:pt x="32114" y="125593"/>
                  </a:lnTo>
                  <a:lnTo>
                    <a:pt x="34180" y="124798"/>
                  </a:lnTo>
                  <a:lnTo>
                    <a:pt x="37042" y="123526"/>
                  </a:lnTo>
                  <a:lnTo>
                    <a:pt x="39904" y="123049"/>
                  </a:lnTo>
                  <a:lnTo>
                    <a:pt x="48647" y="123685"/>
                  </a:lnTo>
                  <a:lnTo>
                    <a:pt x="56278" y="122095"/>
                  </a:lnTo>
                  <a:lnTo>
                    <a:pt x="61842" y="119234"/>
                  </a:lnTo>
                  <a:lnTo>
                    <a:pt x="67089" y="116531"/>
                  </a:lnTo>
                  <a:lnTo>
                    <a:pt x="73766" y="116690"/>
                  </a:lnTo>
                  <a:lnTo>
                    <a:pt x="81079" y="116690"/>
                  </a:lnTo>
                  <a:lnTo>
                    <a:pt x="91412" y="116690"/>
                  </a:lnTo>
                  <a:lnTo>
                    <a:pt x="99520" y="116690"/>
                  </a:lnTo>
                  <a:lnTo>
                    <a:pt x="109218" y="116849"/>
                  </a:lnTo>
                  <a:lnTo>
                    <a:pt x="118439" y="117167"/>
                  </a:lnTo>
                  <a:lnTo>
                    <a:pt x="119393" y="117326"/>
                  </a:lnTo>
                  <a:lnTo>
                    <a:pt x="123526" y="117803"/>
                  </a:lnTo>
                  <a:lnTo>
                    <a:pt x="126229" y="117803"/>
                  </a:lnTo>
                  <a:lnTo>
                    <a:pt x="127818" y="117962"/>
                  </a:lnTo>
                  <a:lnTo>
                    <a:pt x="128454" y="118439"/>
                  </a:lnTo>
                  <a:lnTo>
                    <a:pt x="128295" y="119393"/>
                  </a:lnTo>
                  <a:lnTo>
                    <a:pt x="127818" y="120823"/>
                  </a:lnTo>
                  <a:lnTo>
                    <a:pt x="128295" y="122095"/>
                  </a:lnTo>
                  <a:lnTo>
                    <a:pt x="129726" y="122413"/>
                  </a:lnTo>
                  <a:lnTo>
                    <a:pt x="130521" y="122095"/>
                  </a:lnTo>
                  <a:lnTo>
                    <a:pt x="131316" y="121459"/>
                  </a:lnTo>
                  <a:lnTo>
                    <a:pt x="132111" y="120823"/>
                  </a:lnTo>
                  <a:lnTo>
                    <a:pt x="133383" y="121300"/>
                  </a:lnTo>
                  <a:lnTo>
                    <a:pt x="135926" y="123208"/>
                  </a:lnTo>
                  <a:lnTo>
                    <a:pt x="138311" y="123685"/>
                  </a:lnTo>
                  <a:lnTo>
                    <a:pt x="141014" y="124798"/>
                  </a:lnTo>
                  <a:lnTo>
                    <a:pt x="143557" y="125434"/>
                  </a:lnTo>
                  <a:lnTo>
                    <a:pt x="145783" y="125275"/>
                  </a:lnTo>
                  <a:lnTo>
                    <a:pt x="147373" y="126388"/>
                  </a:lnTo>
                  <a:lnTo>
                    <a:pt x="150552" y="126865"/>
                  </a:lnTo>
                  <a:lnTo>
                    <a:pt x="154527" y="125434"/>
                  </a:lnTo>
                  <a:lnTo>
                    <a:pt x="157547" y="124798"/>
                  </a:lnTo>
                  <a:lnTo>
                    <a:pt x="161999" y="124639"/>
                  </a:lnTo>
                  <a:lnTo>
                    <a:pt x="164383" y="125116"/>
                  </a:lnTo>
                  <a:lnTo>
                    <a:pt x="171060" y="124003"/>
                  </a:lnTo>
                  <a:lnTo>
                    <a:pt x="174399" y="124162"/>
                  </a:lnTo>
                  <a:lnTo>
                    <a:pt x="176307" y="124639"/>
                  </a:lnTo>
                  <a:lnTo>
                    <a:pt x="176625" y="122413"/>
                  </a:lnTo>
                  <a:lnTo>
                    <a:pt x="174717" y="1208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5" name="Freeform: Shape 5144">
              <a:extLst>
                <a:ext uri="{FF2B5EF4-FFF2-40B4-BE49-F238E27FC236}">
                  <a16:creationId xmlns:a16="http://schemas.microsoft.com/office/drawing/2014/main" id="{1D70F7E3-1094-86BC-FF9F-009C890DCCCB}"/>
                </a:ext>
              </a:extLst>
            </p:cNvPr>
            <p:cNvSpPr/>
            <p:nvPr/>
          </p:nvSpPr>
          <p:spPr>
            <a:xfrm>
              <a:off x="1548431" y="2586255"/>
              <a:ext cx="3338" cy="3338"/>
            </a:xfrm>
            <a:custGeom>
              <a:avLst/>
              <a:gdLst>
                <a:gd name="connsiteX0" fmla="*/ 3021 w 3338"/>
                <a:gd name="connsiteY0" fmla="*/ 0 h 3338"/>
                <a:gd name="connsiteX1" fmla="*/ 1272 w 3338"/>
                <a:gd name="connsiteY1" fmla="*/ 159 h 3338"/>
                <a:gd name="connsiteX2" fmla="*/ 0 w 3338"/>
                <a:gd name="connsiteY2" fmla="*/ 1908 h 3338"/>
                <a:gd name="connsiteX3" fmla="*/ 795 w 3338"/>
                <a:gd name="connsiteY3" fmla="*/ 3339 h 3338"/>
                <a:gd name="connsiteX4" fmla="*/ 2385 w 3338"/>
                <a:gd name="connsiteY4" fmla="*/ 3021 h 3338"/>
                <a:gd name="connsiteX5" fmla="*/ 3339 w 3338"/>
                <a:gd name="connsiteY5" fmla="*/ 1272 h 3338"/>
                <a:gd name="connsiteX6" fmla="*/ 3021 w 3338"/>
                <a:gd name="connsiteY6" fmla="*/ 0 h 3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8" h="3338">
                  <a:moveTo>
                    <a:pt x="3021" y="0"/>
                  </a:moveTo>
                  <a:lnTo>
                    <a:pt x="1272" y="159"/>
                  </a:lnTo>
                  <a:lnTo>
                    <a:pt x="0" y="1908"/>
                  </a:lnTo>
                  <a:lnTo>
                    <a:pt x="795" y="3339"/>
                  </a:lnTo>
                  <a:lnTo>
                    <a:pt x="2385" y="3021"/>
                  </a:lnTo>
                  <a:lnTo>
                    <a:pt x="3339" y="1272"/>
                  </a:lnTo>
                  <a:lnTo>
                    <a:pt x="3021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6" name="Freeform: Shape 5145">
              <a:extLst>
                <a:ext uri="{FF2B5EF4-FFF2-40B4-BE49-F238E27FC236}">
                  <a16:creationId xmlns:a16="http://schemas.microsoft.com/office/drawing/2014/main" id="{C10CA7A8-CD1F-5277-9BB0-B4C5A557173A}"/>
                </a:ext>
              </a:extLst>
            </p:cNvPr>
            <p:cNvSpPr/>
            <p:nvPr/>
          </p:nvSpPr>
          <p:spPr>
            <a:xfrm>
              <a:off x="1576571" y="2484032"/>
              <a:ext cx="89981" cy="51349"/>
            </a:xfrm>
            <a:custGeom>
              <a:avLst/>
              <a:gdLst>
                <a:gd name="connsiteX0" fmla="*/ 89664 w 89981"/>
                <a:gd name="connsiteY0" fmla="*/ 12241 h 51349"/>
                <a:gd name="connsiteX1" fmla="*/ 87279 w 89981"/>
                <a:gd name="connsiteY1" fmla="*/ 9221 h 51349"/>
                <a:gd name="connsiteX2" fmla="*/ 86166 w 89981"/>
                <a:gd name="connsiteY2" fmla="*/ 8108 h 51349"/>
                <a:gd name="connsiteX3" fmla="*/ 86325 w 89981"/>
                <a:gd name="connsiteY3" fmla="*/ 6518 h 51349"/>
                <a:gd name="connsiteX4" fmla="*/ 85689 w 89981"/>
                <a:gd name="connsiteY4" fmla="*/ 5723 h 51349"/>
                <a:gd name="connsiteX5" fmla="*/ 84894 w 89981"/>
                <a:gd name="connsiteY5" fmla="*/ 5087 h 51349"/>
                <a:gd name="connsiteX6" fmla="*/ 84417 w 89981"/>
                <a:gd name="connsiteY6" fmla="*/ 2861 h 51349"/>
                <a:gd name="connsiteX7" fmla="*/ 84099 w 89981"/>
                <a:gd name="connsiteY7" fmla="*/ 1272 h 51349"/>
                <a:gd name="connsiteX8" fmla="*/ 83304 w 89981"/>
                <a:gd name="connsiteY8" fmla="*/ 159 h 51349"/>
                <a:gd name="connsiteX9" fmla="*/ 77899 w 89981"/>
                <a:gd name="connsiteY9" fmla="*/ 0 h 51349"/>
                <a:gd name="connsiteX10" fmla="*/ 76309 w 89981"/>
                <a:gd name="connsiteY10" fmla="*/ 636 h 51349"/>
                <a:gd name="connsiteX11" fmla="*/ 74561 w 89981"/>
                <a:gd name="connsiteY11" fmla="*/ 2226 h 51349"/>
                <a:gd name="connsiteX12" fmla="*/ 74720 w 89981"/>
                <a:gd name="connsiteY12" fmla="*/ 5564 h 51349"/>
                <a:gd name="connsiteX13" fmla="*/ 74402 w 89981"/>
                <a:gd name="connsiteY13" fmla="*/ 5882 h 51349"/>
                <a:gd name="connsiteX14" fmla="*/ 74084 w 89981"/>
                <a:gd name="connsiteY14" fmla="*/ 6677 h 51349"/>
                <a:gd name="connsiteX15" fmla="*/ 68520 w 89981"/>
                <a:gd name="connsiteY15" fmla="*/ 5405 h 51349"/>
                <a:gd name="connsiteX16" fmla="*/ 68361 w 89981"/>
                <a:gd name="connsiteY16" fmla="*/ 5405 h 51349"/>
                <a:gd name="connsiteX17" fmla="*/ 64704 w 89981"/>
                <a:gd name="connsiteY17" fmla="*/ 5882 h 51349"/>
                <a:gd name="connsiteX18" fmla="*/ 62160 w 89981"/>
                <a:gd name="connsiteY18" fmla="*/ 7472 h 51349"/>
                <a:gd name="connsiteX19" fmla="*/ 59140 w 89981"/>
                <a:gd name="connsiteY19" fmla="*/ 8426 h 51349"/>
                <a:gd name="connsiteX20" fmla="*/ 52781 w 89981"/>
                <a:gd name="connsiteY20" fmla="*/ 7949 h 51349"/>
                <a:gd name="connsiteX21" fmla="*/ 46581 w 89981"/>
                <a:gd name="connsiteY21" fmla="*/ 8426 h 51349"/>
                <a:gd name="connsiteX22" fmla="*/ 44991 w 89981"/>
                <a:gd name="connsiteY22" fmla="*/ 8903 h 51349"/>
                <a:gd name="connsiteX23" fmla="*/ 43401 w 89981"/>
                <a:gd name="connsiteY23" fmla="*/ 9221 h 51349"/>
                <a:gd name="connsiteX24" fmla="*/ 41970 w 89981"/>
                <a:gd name="connsiteY24" fmla="*/ 10175 h 51349"/>
                <a:gd name="connsiteX25" fmla="*/ 41016 w 89981"/>
                <a:gd name="connsiteY25" fmla="*/ 11446 h 51349"/>
                <a:gd name="connsiteX26" fmla="*/ 39586 w 89981"/>
                <a:gd name="connsiteY26" fmla="*/ 13036 h 51349"/>
                <a:gd name="connsiteX27" fmla="*/ 37360 w 89981"/>
                <a:gd name="connsiteY27" fmla="*/ 14308 h 51349"/>
                <a:gd name="connsiteX28" fmla="*/ 34975 w 89981"/>
                <a:gd name="connsiteY28" fmla="*/ 15262 h 51349"/>
                <a:gd name="connsiteX29" fmla="*/ 34339 w 89981"/>
                <a:gd name="connsiteY29" fmla="*/ 16216 h 51349"/>
                <a:gd name="connsiteX30" fmla="*/ 33544 w 89981"/>
                <a:gd name="connsiteY30" fmla="*/ 16693 h 51349"/>
                <a:gd name="connsiteX31" fmla="*/ 32273 w 89981"/>
                <a:gd name="connsiteY31" fmla="*/ 16057 h 51349"/>
                <a:gd name="connsiteX32" fmla="*/ 31160 w 89981"/>
                <a:gd name="connsiteY32" fmla="*/ 16057 h 51349"/>
                <a:gd name="connsiteX33" fmla="*/ 29888 w 89981"/>
                <a:gd name="connsiteY33" fmla="*/ 15580 h 51349"/>
                <a:gd name="connsiteX34" fmla="*/ 25436 w 89981"/>
                <a:gd name="connsiteY34" fmla="*/ 15103 h 51349"/>
                <a:gd name="connsiteX35" fmla="*/ 20667 w 89981"/>
                <a:gd name="connsiteY35" fmla="*/ 14467 h 51349"/>
                <a:gd name="connsiteX36" fmla="*/ 18441 w 89981"/>
                <a:gd name="connsiteY36" fmla="*/ 13672 h 51349"/>
                <a:gd name="connsiteX37" fmla="*/ 15739 w 89981"/>
                <a:gd name="connsiteY37" fmla="*/ 13036 h 51349"/>
                <a:gd name="connsiteX38" fmla="*/ 13036 w 89981"/>
                <a:gd name="connsiteY38" fmla="*/ 12559 h 51349"/>
                <a:gd name="connsiteX39" fmla="*/ 10492 w 89981"/>
                <a:gd name="connsiteY39" fmla="*/ 12559 h 51349"/>
                <a:gd name="connsiteX40" fmla="*/ 9221 w 89981"/>
                <a:gd name="connsiteY40" fmla="*/ 12241 h 51349"/>
                <a:gd name="connsiteX41" fmla="*/ 8585 w 89981"/>
                <a:gd name="connsiteY41" fmla="*/ 14308 h 51349"/>
                <a:gd name="connsiteX42" fmla="*/ 7313 w 89981"/>
                <a:gd name="connsiteY42" fmla="*/ 14944 h 51349"/>
                <a:gd name="connsiteX43" fmla="*/ 5246 w 89981"/>
                <a:gd name="connsiteY43" fmla="*/ 16057 h 51349"/>
                <a:gd name="connsiteX44" fmla="*/ 2862 w 89981"/>
                <a:gd name="connsiteY44" fmla="*/ 17805 h 51349"/>
                <a:gd name="connsiteX45" fmla="*/ 636 w 89981"/>
                <a:gd name="connsiteY45" fmla="*/ 19554 h 51349"/>
                <a:gd name="connsiteX46" fmla="*/ 0 w 89981"/>
                <a:gd name="connsiteY46" fmla="*/ 21621 h 51349"/>
                <a:gd name="connsiteX47" fmla="*/ 636 w 89981"/>
                <a:gd name="connsiteY47" fmla="*/ 22893 h 51349"/>
                <a:gd name="connsiteX48" fmla="*/ 1113 w 89981"/>
                <a:gd name="connsiteY48" fmla="*/ 23370 h 51349"/>
                <a:gd name="connsiteX49" fmla="*/ 2067 w 89981"/>
                <a:gd name="connsiteY49" fmla="*/ 23052 h 51349"/>
                <a:gd name="connsiteX50" fmla="*/ 3180 w 89981"/>
                <a:gd name="connsiteY50" fmla="*/ 23211 h 51349"/>
                <a:gd name="connsiteX51" fmla="*/ 4769 w 89981"/>
                <a:gd name="connsiteY51" fmla="*/ 24006 h 51349"/>
                <a:gd name="connsiteX52" fmla="*/ 7313 w 89981"/>
                <a:gd name="connsiteY52" fmla="*/ 24642 h 51349"/>
                <a:gd name="connsiteX53" fmla="*/ 7313 w 89981"/>
                <a:gd name="connsiteY53" fmla="*/ 25277 h 51349"/>
                <a:gd name="connsiteX54" fmla="*/ 6836 w 89981"/>
                <a:gd name="connsiteY54" fmla="*/ 26231 h 51349"/>
                <a:gd name="connsiteX55" fmla="*/ 4769 w 89981"/>
                <a:gd name="connsiteY55" fmla="*/ 27821 h 51349"/>
                <a:gd name="connsiteX56" fmla="*/ 3021 w 89981"/>
                <a:gd name="connsiteY56" fmla="*/ 29570 h 51349"/>
                <a:gd name="connsiteX57" fmla="*/ 2862 w 89981"/>
                <a:gd name="connsiteY57" fmla="*/ 30683 h 51349"/>
                <a:gd name="connsiteX58" fmla="*/ 3180 w 89981"/>
                <a:gd name="connsiteY58" fmla="*/ 31478 h 51349"/>
                <a:gd name="connsiteX59" fmla="*/ 3656 w 89981"/>
                <a:gd name="connsiteY59" fmla="*/ 31955 h 51349"/>
                <a:gd name="connsiteX60" fmla="*/ 6359 w 89981"/>
                <a:gd name="connsiteY60" fmla="*/ 31637 h 51349"/>
                <a:gd name="connsiteX61" fmla="*/ 6677 w 89981"/>
                <a:gd name="connsiteY61" fmla="*/ 32431 h 51349"/>
                <a:gd name="connsiteX62" fmla="*/ 5405 w 89981"/>
                <a:gd name="connsiteY62" fmla="*/ 36883 h 51349"/>
                <a:gd name="connsiteX63" fmla="*/ 5882 w 89981"/>
                <a:gd name="connsiteY63" fmla="*/ 37678 h 51349"/>
                <a:gd name="connsiteX64" fmla="*/ 8108 w 89981"/>
                <a:gd name="connsiteY64" fmla="*/ 38473 h 51349"/>
                <a:gd name="connsiteX65" fmla="*/ 9857 w 89981"/>
                <a:gd name="connsiteY65" fmla="*/ 39586 h 51349"/>
                <a:gd name="connsiteX66" fmla="*/ 13036 w 89981"/>
                <a:gd name="connsiteY66" fmla="*/ 42447 h 51349"/>
                <a:gd name="connsiteX67" fmla="*/ 14149 w 89981"/>
                <a:gd name="connsiteY67" fmla="*/ 44673 h 51349"/>
                <a:gd name="connsiteX68" fmla="*/ 13354 w 89981"/>
                <a:gd name="connsiteY68" fmla="*/ 45468 h 51349"/>
                <a:gd name="connsiteX69" fmla="*/ 11446 w 89981"/>
                <a:gd name="connsiteY69" fmla="*/ 45945 h 51349"/>
                <a:gd name="connsiteX70" fmla="*/ 9698 w 89981"/>
                <a:gd name="connsiteY70" fmla="*/ 45786 h 51349"/>
                <a:gd name="connsiteX71" fmla="*/ 7472 w 89981"/>
                <a:gd name="connsiteY71" fmla="*/ 47535 h 51349"/>
                <a:gd name="connsiteX72" fmla="*/ 5723 w 89981"/>
                <a:gd name="connsiteY72" fmla="*/ 48170 h 51349"/>
                <a:gd name="connsiteX73" fmla="*/ 6836 w 89981"/>
                <a:gd name="connsiteY73" fmla="*/ 49601 h 51349"/>
                <a:gd name="connsiteX74" fmla="*/ 14308 w 89981"/>
                <a:gd name="connsiteY74" fmla="*/ 51350 h 51349"/>
                <a:gd name="connsiteX75" fmla="*/ 15898 w 89981"/>
                <a:gd name="connsiteY75" fmla="*/ 50555 h 51349"/>
                <a:gd name="connsiteX76" fmla="*/ 17011 w 89981"/>
                <a:gd name="connsiteY76" fmla="*/ 49442 h 51349"/>
                <a:gd name="connsiteX77" fmla="*/ 17011 w 89981"/>
                <a:gd name="connsiteY77" fmla="*/ 48647 h 51349"/>
                <a:gd name="connsiteX78" fmla="*/ 17647 w 89981"/>
                <a:gd name="connsiteY78" fmla="*/ 48488 h 51349"/>
                <a:gd name="connsiteX79" fmla="*/ 20190 w 89981"/>
                <a:gd name="connsiteY79" fmla="*/ 49601 h 51349"/>
                <a:gd name="connsiteX80" fmla="*/ 22416 w 89981"/>
                <a:gd name="connsiteY80" fmla="*/ 49283 h 51349"/>
                <a:gd name="connsiteX81" fmla="*/ 25913 w 89981"/>
                <a:gd name="connsiteY81" fmla="*/ 49283 h 51349"/>
                <a:gd name="connsiteX82" fmla="*/ 28457 w 89981"/>
                <a:gd name="connsiteY82" fmla="*/ 49442 h 51349"/>
                <a:gd name="connsiteX83" fmla="*/ 30047 w 89981"/>
                <a:gd name="connsiteY83" fmla="*/ 48647 h 51349"/>
                <a:gd name="connsiteX84" fmla="*/ 32273 w 89981"/>
                <a:gd name="connsiteY84" fmla="*/ 45468 h 51349"/>
                <a:gd name="connsiteX85" fmla="*/ 33067 w 89981"/>
                <a:gd name="connsiteY85" fmla="*/ 43719 h 51349"/>
                <a:gd name="connsiteX86" fmla="*/ 34180 w 89981"/>
                <a:gd name="connsiteY86" fmla="*/ 43242 h 51349"/>
                <a:gd name="connsiteX87" fmla="*/ 34816 w 89981"/>
                <a:gd name="connsiteY87" fmla="*/ 43401 h 51349"/>
                <a:gd name="connsiteX88" fmla="*/ 35293 w 89981"/>
                <a:gd name="connsiteY88" fmla="*/ 44832 h 51349"/>
                <a:gd name="connsiteX89" fmla="*/ 36406 w 89981"/>
                <a:gd name="connsiteY89" fmla="*/ 46263 h 51349"/>
                <a:gd name="connsiteX90" fmla="*/ 38791 w 89981"/>
                <a:gd name="connsiteY90" fmla="*/ 48488 h 51349"/>
                <a:gd name="connsiteX91" fmla="*/ 40539 w 89981"/>
                <a:gd name="connsiteY91" fmla="*/ 49601 h 51349"/>
                <a:gd name="connsiteX92" fmla="*/ 42129 w 89981"/>
                <a:gd name="connsiteY92" fmla="*/ 49919 h 51349"/>
                <a:gd name="connsiteX93" fmla="*/ 43719 w 89981"/>
                <a:gd name="connsiteY93" fmla="*/ 49124 h 51349"/>
                <a:gd name="connsiteX94" fmla="*/ 45150 w 89981"/>
                <a:gd name="connsiteY94" fmla="*/ 48806 h 51349"/>
                <a:gd name="connsiteX95" fmla="*/ 49760 w 89981"/>
                <a:gd name="connsiteY95" fmla="*/ 50555 h 51349"/>
                <a:gd name="connsiteX96" fmla="*/ 53417 w 89981"/>
                <a:gd name="connsiteY96" fmla="*/ 50873 h 51349"/>
                <a:gd name="connsiteX97" fmla="*/ 56278 w 89981"/>
                <a:gd name="connsiteY97" fmla="*/ 50078 h 51349"/>
                <a:gd name="connsiteX98" fmla="*/ 55960 w 89981"/>
                <a:gd name="connsiteY98" fmla="*/ 48806 h 51349"/>
                <a:gd name="connsiteX99" fmla="*/ 54847 w 89981"/>
                <a:gd name="connsiteY99" fmla="*/ 47375 h 51349"/>
                <a:gd name="connsiteX100" fmla="*/ 54689 w 89981"/>
                <a:gd name="connsiteY100" fmla="*/ 45945 h 51349"/>
                <a:gd name="connsiteX101" fmla="*/ 54847 w 89981"/>
                <a:gd name="connsiteY101" fmla="*/ 44832 h 51349"/>
                <a:gd name="connsiteX102" fmla="*/ 56755 w 89981"/>
                <a:gd name="connsiteY102" fmla="*/ 43719 h 51349"/>
                <a:gd name="connsiteX103" fmla="*/ 56596 w 89981"/>
                <a:gd name="connsiteY103" fmla="*/ 43083 h 51349"/>
                <a:gd name="connsiteX104" fmla="*/ 54370 w 89981"/>
                <a:gd name="connsiteY104" fmla="*/ 41016 h 51349"/>
                <a:gd name="connsiteX105" fmla="*/ 54529 w 89981"/>
                <a:gd name="connsiteY105" fmla="*/ 40539 h 51349"/>
                <a:gd name="connsiteX106" fmla="*/ 59617 w 89981"/>
                <a:gd name="connsiteY106" fmla="*/ 38155 h 51349"/>
                <a:gd name="connsiteX107" fmla="*/ 64386 w 89981"/>
                <a:gd name="connsiteY107" fmla="*/ 36883 h 51349"/>
                <a:gd name="connsiteX108" fmla="*/ 65181 w 89981"/>
                <a:gd name="connsiteY108" fmla="*/ 35929 h 51349"/>
                <a:gd name="connsiteX109" fmla="*/ 65658 w 89981"/>
                <a:gd name="connsiteY109" fmla="*/ 34339 h 51349"/>
                <a:gd name="connsiteX110" fmla="*/ 65976 w 89981"/>
                <a:gd name="connsiteY110" fmla="*/ 31637 h 51349"/>
                <a:gd name="connsiteX111" fmla="*/ 65658 w 89981"/>
                <a:gd name="connsiteY111" fmla="*/ 29252 h 51349"/>
                <a:gd name="connsiteX112" fmla="*/ 63591 w 89981"/>
                <a:gd name="connsiteY112" fmla="*/ 27026 h 51349"/>
                <a:gd name="connsiteX113" fmla="*/ 63591 w 89981"/>
                <a:gd name="connsiteY113" fmla="*/ 25914 h 51349"/>
                <a:gd name="connsiteX114" fmla="*/ 64068 w 89981"/>
                <a:gd name="connsiteY114" fmla="*/ 24801 h 51349"/>
                <a:gd name="connsiteX115" fmla="*/ 64704 w 89981"/>
                <a:gd name="connsiteY115" fmla="*/ 23847 h 51349"/>
                <a:gd name="connsiteX116" fmla="*/ 66771 w 89981"/>
                <a:gd name="connsiteY116" fmla="*/ 23370 h 51349"/>
                <a:gd name="connsiteX117" fmla="*/ 68996 w 89981"/>
                <a:gd name="connsiteY117" fmla="*/ 22575 h 51349"/>
                <a:gd name="connsiteX118" fmla="*/ 70904 w 89981"/>
                <a:gd name="connsiteY118" fmla="*/ 21780 h 51349"/>
                <a:gd name="connsiteX119" fmla="*/ 73289 w 89981"/>
                <a:gd name="connsiteY119" fmla="*/ 20985 h 51349"/>
                <a:gd name="connsiteX120" fmla="*/ 75197 w 89981"/>
                <a:gd name="connsiteY120" fmla="*/ 20031 h 51349"/>
                <a:gd name="connsiteX121" fmla="*/ 77104 w 89981"/>
                <a:gd name="connsiteY121" fmla="*/ 17647 h 51349"/>
                <a:gd name="connsiteX122" fmla="*/ 78217 w 89981"/>
                <a:gd name="connsiteY122" fmla="*/ 17329 h 51349"/>
                <a:gd name="connsiteX123" fmla="*/ 81715 w 89981"/>
                <a:gd name="connsiteY123" fmla="*/ 17647 h 51349"/>
                <a:gd name="connsiteX124" fmla="*/ 82510 w 89981"/>
                <a:gd name="connsiteY124" fmla="*/ 17011 h 51349"/>
                <a:gd name="connsiteX125" fmla="*/ 82033 w 89981"/>
                <a:gd name="connsiteY125" fmla="*/ 13672 h 51349"/>
                <a:gd name="connsiteX126" fmla="*/ 82669 w 89981"/>
                <a:gd name="connsiteY126" fmla="*/ 12718 h 51349"/>
                <a:gd name="connsiteX127" fmla="*/ 83940 w 89981"/>
                <a:gd name="connsiteY127" fmla="*/ 12241 h 51349"/>
                <a:gd name="connsiteX128" fmla="*/ 84417 w 89981"/>
                <a:gd name="connsiteY128" fmla="*/ 11764 h 51349"/>
                <a:gd name="connsiteX129" fmla="*/ 87438 w 89981"/>
                <a:gd name="connsiteY129" fmla="*/ 12241 h 51349"/>
                <a:gd name="connsiteX130" fmla="*/ 89982 w 89981"/>
                <a:gd name="connsiteY130" fmla="*/ 13036 h 51349"/>
                <a:gd name="connsiteX131" fmla="*/ 89664 w 89981"/>
                <a:gd name="connsiteY131" fmla="*/ 12241 h 51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89981" h="51349">
                  <a:moveTo>
                    <a:pt x="89664" y="12241"/>
                  </a:moveTo>
                  <a:lnTo>
                    <a:pt x="87279" y="9221"/>
                  </a:lnTo>
                  <a:lnTo>
                    <a:pt x="86166" y="8108"/>
                  </a:lnTo>
                  <a:lnTo>
                    <a:pt x="86325" y="6518"/>
                  </a:lnTo>
                  <a:lnTo>
                    <a:pt x="85689" y="5723"/>
                  </a:lnTo>
                  <a:lnTo>
                    <a:pt x="84894" y="5087"/>
                  </a:lnTo>
                  <a:lnTo>
                    <a:pt x="84417" y="2861"/>
                  </a:lnTo>
                  <a:lnTo>
                    <a:pt x="84099" y="1272"/>
                  </a:lnTo>
                  <a:lnTo>
                    <a:pt x="83304" y="159"/>
                  </a:lnTo>
                  <a:lnTo>
                    <a:pt x="77899" y="0"/>
                  </a:lnTo>
                  <a:lnTo>
                    <a:pt x="76309" y="636"/>
                  </a:lnTo>
                  <a:lnTo>
                    <a:pt x="74561" y="2226"/>
                  </a:lnTo>
                  <a:lnTo>
                    <a:pt x="74720" y="5564"/>
                  </a:lnTo>
                  <a:lnTo>
                    <a:pt x="74402" y="5882"/>
                  </a:lnTo>
                  <a:lnTo>
                    <a:pt x="74084" y="6677"/>
                  </a:lnTo>
                  <a:lnTo>
                    <a:pt x="68520" y="5405"/>
                  </a:lnTo>
                  <a:lnTo>
                    <a:pt x="68361" y="5405"/>
                  </a:lnTo>
                  <a:lnTo>
                    <a:pt x="64704" y="5882"/>
                  </a:lnTo>
                  <a:lnTo>
                    <a:pt x="62160" y="7472"/>
                  </a:lnTo>
                  <a:lnTo>
                    <a:pt x="59140" y="8426"/>
                  </a:lnTo>
                  <a:lnTo>
                    <a:pt x="52781" y="7949"/>
                  </a:lnTo>
                  <a:lnTo>
                    <a:pt x="46581" y="8426"/>
                  </a:lnTo>
                  <a:lnTo>
                    <a:pt x="44991" y="8903"/>
                  </a:lnTo>
                  <a:lnTo>
                    <a:pt x="43401" y="9221"/>
                  </a:lnTo>
                  <a:lnTo>
                    <a:pt x="41970" y="10175"/>
                  </a:lnTo>
                  <a:lnTo>
                    <a:pt x="41016" y="11446"/>
                  </a:lnTo>
                  <a:lnTo>
                    <a:pt x="39586" y="13036"/>
                  </a:lnTo>
                  <a:lnTo>
                    <a:pt x="37360" y="14308"/>
                  </a:lnTo>
                  <a:lnTo>
                    <a:pt x="34975" y="15262"/>
                  </a:lnTo>
                  <a:lnTo>
                    <a:pt x="34339" y="16216"/>
                  </a:lnTo>
                  <a:lnTo>
                    <a:pt x="33544" y="16693"/>
                  </a:lnTo>
                  <a:lnTo>
                    <a:pt x="32273" y="16057"/>
                  </a:lnTo>
                  <a:lnTo>
                    <a:pt x="31160" y="16057"/>
                  </a:lnTo>
                  <a:lnTo>
                    <a:pt x="29888" y="15580"/>
                  </a:lnTo>
                  <a:lnTo>
                    <a:pt x="25436" y="15103"/>
                  </a:lnTo>
                  <a:lnTo>
                    <a:pt x="20667" y="14467"/>
                  </a:lnTo>
                  <a:lnTo>
                    <a:pt x="18441" y="13672"/>
                  </a:lnTo>
                  <a:lnTo>
                    <a:pt x="15739" y="13036"/>
                  </a:lnTo>
                  <a:lnTo>
                    <a:pt x="13036" y="12559"/>
                  </a:lnTo>
                  <a:lnTo>
                    <a:pt x="10492" y="12559"/>
                  </a:lnTo>
                  <a:lnTo>
                    <a:pt x="9221" y="12241"/>
                  </a:lnTo>
                  <a:lnTo>
                    <a:pt x="8585" y="14308"/>
                  </a:lnTo>
                  <a:lnTo>
                    <a:pt x="7313" y="14944"/>
                  </a:lnTo>
                  <a:lnTo>
                    <a:pt x="5246" y="16057"/>
                  </a:lnTo>
                  <a:lnTo>
                    <a:pt x="2862" y="17805"/>
                  </a:lnTo>
                  <a:lnTo>
                    <a:pt x="636" y="19554"/>
                  </a:lnTo>
                  <a:lnTo>
                    <a:pt x="0" y="21621"/>
                  </a:lnTo>
                  <a:lnTo>
                    <a:pt x="636" y="22893"/>
                  </a:lnTo>
                  <a:lnTo>
                    <a:pt x="1113" y="23370"/>
                  </a:lnTo>
                  <a:lnTo>
                    <a:pt x="2067" y="23052"/>
                  </a:lnTo>
                  <a:lnTo>
                    <a:pt x="3180" y="23211"/>
                  </a:lnTo>
                  <a:lnTo>
                    <a:pt x="4769" y="24006"/>
                  </a:lnTo>
                  <a:lnTo>
                    <a:pt x="7313" y="24642"/>
                  </a:lnTo>
                  <a:lnTo>
                    <a:pt x="7313" y="25277"/>
                  </a:lnTo>
                  <a:lnTo>
                    <a:pt x="6836" y="26231"/>
                  </a:lnTo>
                  <a:lnTo>
                    <a:pt x="4769" y="27821"/>
                  </a:lnTo>
                  <a:lnTo>
                    <a:pt x="3021" y="29570"/>
                  </a:lnTo>
                  <a:lnTo>
                    <a:pt x="2862" y="30683"/>
                  </a:lnTo>
                  <a:lnTo>
                    <a:pt x="3180" y="31478"/>
                  </a:lnTo>
                  <a:lnTo>
                    <a:pt x="3656" y="31955"/>
                  </a:lnTo>
                  <a:lnTo>
                    <a:pt x="6359" y="31637"/>
                  </a:lnTo>
                  <a:lnTo>
                    <a:pt x="6677" y="32431"/>
                  </a:lnTo>
                  <a:lnTo>
                    <a:pt x="5405" y="36883"/>
                  </a:lnTo>
                  <a:lnTo>
                    <a:pt x="5882" y="37678"/>
                  </a:lnTo>
                  <a:lnTo>
                    <a:pt x="8108" y="38473"/>
                  </a:lnTo>
                  <a:lnTo>
                    <a:pt x="9857" y="39586"/>
                  </a:lnTo>
                  <a:lnTo>
                    <a:pt x="13036" y="42447"/>
                  </a:lnTo>
                  <a:lnTo>
                    <a:pt x="14149" y="44673"/>
                  </a:lnTo>
                  <a:lnTo>
                    <a:pt x="13354" y="45468"/>
                  </a:lnTo>
                  <a:lnTo>
                    <a:pt x="11446" y="45945"/>
                  </a:lnTo>
                  <a:lnTo>
                    <a:pt x="9698" y="45786"/>
                  </a:lnTo>
                  <a:lnTo>
                    <a:pt x="7472" y="47535"/>
                  </a:lnTo>
                  <a:lnTo>
                    <a:pt x="5723" y="48170"/>
                  </a:lnTo>
                  <a:lnTo>
                    <a:pt x="6836" y="49601"/>
                  </a:lnTo>
                  <a:lnTo>
                    <a:pt x="14308" y="51350"/>
                  </a:lnTo>
                  <a:lnTo>
                    <a:pt x="15898" y="50555"/>
                  </a:lnTo>
                  <a:lnTo>
                    <a:pt x="17011" y="49442"/>
                  </a:lnTo>
                  <a:lnTo>
                    <a:pt x="17011" y="48647"/>
                  </a:lnTo>
                  <a:lnTo>
                    <a:pt x="17647" y="48488"/>
                  </a:lnTo>
                  <a:lnTo>
                    <a:pt x="20190" y="49601"/>
                  </a:lnTo>
                  <a:lnTo>
                    <a:pt x="22416" y="49283"/>
                  </a:lnTo>
                  <a:lnTo>
                    <a:pt x="25913" y="49283"/>
                  </a:lnTo>
                  <a:lnTo>
                    <a:pt x="28457" y="49442"/>
                  </a:lnTo>
                  <a:lnTo>
                    <a:pt x="30047" y="48647"/>
                  </a:lnTo>
                  <a:lnTo>
                    <a:pt x="32273" y="45468"/>
                  </a:lnTo>
                  <a:lnTo>
                    <a:pt x="33067" y="43719"/>
                  </a:lnTo>
                  <a:lnTo>
                    <a:pt x="34180" y="43242"/>
                  </a:lnTo>
                  <a:lnTo>
                    <a:pt x="34816" y="43401"/>
                  </a:lnTo>
                  <a:lnTo>
                    <a:pt x="35293" y="44832"/>
                  </a:lnTo>
                  <a:lnTo>
                    <a:pt x="36406" y="46263"/>
                  </a:lnTo>
                  <a:lnTo>
                    <a:pt x="38791" y="48488"/>
                  </a:lnTo>
                  <a:lnTo>
                    <a:pt x="40539" y="49601"/>
                  </a:lnTo>
                  <a:lnTo>
                    <a:pt x="42129" y="49919"/>
                  </a:lnTo>
                  <a:lnTo>
                    <a:pt x="43719" y="49124"/>
                  </a:lnTo>
                  <a:lnTo>
                    <a:pt x="45150" y="48806"/>
                  </a:lnTo>
                  <a:lnTo>
                    <a:pt x="49760" y="50555"/>
                  </a:lnTo>
                  <a:lnTo>
                    <a:pt x="53417" y="50873"/>
                  </a:lnTo>
                  <a:lnTo>
                    <a:pt x="56278" y="50078"/>
                  </a:lnTo>
                  <a:lnTo>
                    <a:pt x="55960" y="48806"/>
                  </a:lnTo>
                  <a:lnTo>
                    <a:pt x="54847" y="47375"/>
                  </a:lnTo>
                  <a:lnTo>
                    <a:pt x="54689" y="45945"/>
                  </a:lnTo>
                  <a:lnTo>
                    <a:pt x="54847" y="44832"/>
                  </a:lnTo>
                  <a:lnTo>
                    <a:pt x="56755" y="43719"/>
                  </a:lnTo>
                  <a:lnTo>
                    <a:pt x="56596" y="43083"/>
                  </a:lnTo>
                  <a:lnTo>
                    <a:pt x="54370" y="41016"/>
                  </a:lnTo>
                  <a:lnTo>
                    <a:pt x="54529" y="40539"/>
                  </a:lnTo>
                  <a:lnTo>
                    <a:pt x="59617" y="38155"/>
                  </a:lnTo>
                  <a:lnTo>
                    <a:pt x="64386" y="36883"/>
                  </a:lnTo>
                  <a:lnTo>
                    <a:pt x="65181" y="35929"/>
                  </a:lnTo>
                  <a:lnTo>
                    <a:pt x="65658" y="34339"/>
                  </a:lnTo>
                  <a:lnTo>
                    <a:pt x="65976" y="31637"/>
                  </a:lnTo>
                  <a:lnTo>
                    <a:pt x="65658" y="29252"/>
                  </a:lnTo>
                  <a:lnTo>
                    <a:pt x="63591" y="27026"/>
                  </a:lnTo>
                  <a:lnTo>
                    <a:pt x="63591" y="25914"/>
                  </a:lnTo>
                  <a:lnTo>
                    <a:pt x="64068" y="24801"/>
                  </a:lnTo>
                  <a:lnTo>
                    <a:pt x="64704" y="23847"/>
                  </a:lnTo>
                  <a:lnTo>
                    <a:pt x="66771" y="23370"/>
                  </a:lnTo>
                  <a:lnTo>
                    <a:pt x="68996" y="22575"/>
                  </a:lnTo>
                  <a:lnTo>
                    <a:pt x="70904" y="21780"/>
                  </a:lnTo>
                  <a:lnTo>
                    <a:pt x="73289" y="20985"/>
                  </a:lnTo>
                  <a:lnTo>
                    <a:pt x="75197" y="20031"/>
                  </a:lnTo>
                  <a:lnTo>
                    <a:pt x="77104" y="17647"/>
                  </a:lnTo>
                  <a:lnTo>
                    <a:pt x="78217" y="17329"/>
                  </a:lnTo>
                  <a:lnTo>
                    <a:pt x="81715" y="17647"/>
                  </a:lnTo>
                  <a:lnTo>
                    <a:pt x="82510" y="17011"/>
                  </a:lnTo>
                  <a:lnTo>
                    <a:pt x="82033" y="13672"/>
                  </a:lnTo>
                  <a:lnTo>
                    <a:pt x="82669" y="12718"/>
                  </a:lnTo>
                  <a:lnTo>
                    <a:pt x="83940" y="12241"/>
                  </a:lnTo>
                  <a:lnTo>
                    <a:pt x="84417" y="11764"/>
                  </a:lnTo>
                  <a:lnTo>
                    <a:pt x="87438" y="12241"/>
                  </a:lnTo>
                  <a:lnTo>
                    <a:pt x="89982" y="13036"/>
                  </a:lnTo>
                  <a:lnTo>
                    <a:pt x="89664" y="1224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7" name="Freeform: Shape 5146">
              <a:extLst>
                <a:ext uri="{FF2B5EF4-FFF2-40B4-BE49-F238E27FC236}">
                  <a16:creationId xmlns:a16="http://schemas.microsoft.com/office/drawing/2014/main" id="{A3599E5E-9D2F-623B-E6D0-F3D038AADA4D}"/>
                </a:ext>
              </a:extLst>
            </p:cNvPr>
            <p:cNvSpPr/>
            <p:nvPr/>
          </p:nvSpPr>
          <p:spPr>
            <a:xfrm>
              <a:off x="1676568" y="2383717"/>
              <a:ext cx="162952" cy="67565"/>
            </a:xfrm>
            <a:custGeom>
              <a:avLst/>
              <a:gdLst>
                <a:gd name="connsiteX0" fmla="*/ 161045 w 162952"/>
                <a:gd name="connsiteY0" fmla="*/ 19077 h 67565"/>
                <a:gd name="connsiteX1" fmla="*/ 153255 w 162952"/>
                <a:gd name="connsiteY1" fmla="*/ 16534 h 67565"/>
                <a:gd name="connsiteX2" fmla="*/ 148009 w 162952"/>
                <a:gd name="connsiteY2" fmla="*/ 14467 h 67565"/>
                <a:gd name="connsiteX3" fmla="*/ 147532 w 162952"/>
                <a:gd name="connsiteY3" fmla="*/ 13036 h 67565"/>
                <a:gd name="connsiteX4" fmla="*/ 146578 w 162952"/>
                <a:gd name="connsiteY4" fmla="*/ 11128 h 67565"/>
                <a:gd name="connsiteX5" fmla="*/ 144352 w 162952"/>
                <a:gd name="connsiteY5" fmla="*/ 9380 h 67565"/>
                <a:gd name="connsiteX6" fmla="*/ 139265 w 162952"/>
                <a:gd name="connsiteY6" fmla="*/ 7949 h 67565"/>
                <a:gd name="connsiteX7" fmla="*/ 137198 w 162952"/>
                <a:gd name="connsiteY7" fmla="*/ 6836 h 67565"/>
                <a:gd name="connsiteX8" fmla="*/ 128772 w 162952"/>
                <a:gd name="connsiteY8" fmla="*/ 6200 h 67565"/>
                <a:gd name="connsiteX9" fmla="*/ 125275 w 162952"/>
                <a:gd name="connsiteY9" fmla="*/ 6200 h 67565"/>
                <a:gd name="connsiteX10" fmla="*/ 122731 w 162952"/>
                <a:gd name="connsiteY10" fmla="*/ 6677 h 67565"/>
                <a:gd name="connsiteX11" fmla="*/ 120982 w 162952"/>
                <a:gd name="connsiteY11" fmla="*/ 6677 h 67565"/>
                <a:gd name="connsiteX12" fmla="*/ 118757 w 162952"/>
                <a:gd name="connsiteY12" fmla="*/ 9539 h 67565"/>
                <a:gd name="connsiteX13" fmla="*/ 117326 w 162952"/>
                <a:gd name="connsiteY13" fmla="*/ 10333 h 67565"/>
                <a:gd name="connsiteX14" fmla="*/ 114941 w 162952"/>
                <a:gd name="connsiteY14" fmla="*/ 10493 h 67565"/>
                <a:gd name="connsiteX15" fmla="*/ 113033 w 162952"/>
                <a:gd name="connsiteY15" fmla="*/ 10016 h 67565"/>
                <a:gd name="connsiteX16" fmla="*/ 110967 w 162952"/>
                <a:gd name="connsiteY16" fmla="*/ 8426 h 67565"/>
                <a:gd name="connsiteX17" fmla="*/ 107787 w 162952"/>
                <a:gd name="connsiteY17" fmla="*/ 7631 h 67565"/>
                <a:gd name="connsiteX18" fmla="*/ 105402 w 162952"/>
                <a:gd name="connsiteY18" fmla="*/ 7949 h 67565"/>
                <a:gd name="connsiteX19" fmla="*/ 103654 w 162952"/>
                <a:gd name="connsiteY19" fmla="*/ 7631 h 67565"/>
                <a:gd name="connsiteX20" fmla="*/ 102223 w 162952"/>
                <a:gd name="connsiteY20" fmla="*/ 7631 h 67565"/>
                <a:gd name="connsiteX21" fmla="*/ 101746 w 162952"/>
                <a:gd name="connsiteY21" fmla="*/ 7949 h 67565"/>
                <a:gd name="connsiteX22" fmla="*/ 100474 w 162952"/>
                <a:gd name="connsiteY22" fmla="*/ 7949 h 67565"/>
                <a:gd name="connsiteX23" fmla="*/ 98725 w 162952"/>
                <a:gd name="connsiteY23" fmla="*/ 8585 h 67565"/>
                <a:gd name="connsiteX24" fmla="*/ 96818 w 162952"/>
                <a:gd name="connsiteY24" fmla="*/ 9698 h 67565"/>
                <a:gd name="connsiteX25" fmla="*/ 94751 w 162952"/>
                <a:gd name="connsiteY25" fmla="*/ 10493 h 67565"/>
                <a:gd name="connsiteX26" fmla="*/ 93161 w 162952"/>
                <a:gd name="connsiteY26" fmla="*/ 12082 h 67565"/>
                <a:gd name="connsiteX27" fmla="*/ 91730 w 162952"/>
                <a:gd name="connsiteY27" fmla="*/ 15421 h 67565"/>
                <a:gd name="connsiteX28" fmla="*/ 87597 w 162952"/>
                <a:gd name="connsiteY28" fmla="*/ 13990 h 67565"/>
                <a:gd name="connsiteX29" fmla="*/ 86325 w 162952"/>
                <a:gd name="connsiteY29" fmla="*/ 14626 h 67565"/>
                <a:gd name="connsiteX30" fmla="*/ 84417 w 162952"/>
                <a:gd name="connsiteY30" fmla="*/ 15103 h 67565"/>
                <a:gd name="connsiteX31" fmla="*/ 83145 w 162952"/>
                <a:gd name="connsiteY31" fmla="*/ 14626 h 67565"/>
                <a:gd name="connsiteX32" fmla="*/ 83304 w 162952"/>
                <a:gd name="connsiteY32" fmla="*/ 13513 h 67565"/>
                <a:gd name="connsiteX33" fmla="*/ 83940 w 162952"/>
                <a:gd name="connsiteY33" fmla="*/ 12082 h 67565"/>
                <a:gd name="connsiteX34" fmla="*/ 83940 w 162952"/>
                <a:gd name="connsiteY34" fmla="*/ 10333 h 67565"/>
                <a:gd name="connsiteX35" fmla="*/ 83622 w 162952"/>
                <a:gd name="connsiteY35" fmla="*/ 8426 h 67565"/>
                <a:gd name="connsiteX36" fmla="*/ 82351 w 162952"/>
                <a:gd name="connsiteY36" fmla="*/ 7631 h 67565"/>
                <a:gd name="connsiteX37" fmla="*/ 80443 w 162952"/>
                <a:gd name="connsiteY37" fmla="*/ 7472 h 67565"/>
                <a:gd name="connsiteX38" fmla="*/ 79489 w 162952"/>
                <a:gd name="connsiteY38" fmla="*/ 7154 h 67565"/>
                <a:gd name="connsiteX39" fmla="*/ 79330 w 162952"/>
                <a:gd name="connsiteY39" fmla="*/ 6359 h 67565"/>
                <a:gd name="connsiteX40" fmla="*/ 78376 w 162952"/>
                <a:gd name="connsiteY40" fmla="*/ 5564 h 67565"/>
                <a:gd name="connsiteX41" fmla="*/ 76627 w 162952"/>
                <a:gd name="connsiteY41" fmla="*/ 3498 h 67565"/>
                <a:gd name="connsiteX42" fmla="*/ 75197 w 162952"/>
                <a:gd name="connsiteY42" fmla="*/ 795 h 67565"/>
                <a:gd name="connsiteX43" fmla="*/ 74084 w 162952"/>
                <a:gd name="connsiteY43" fmla="*/ 0 h 67565"/>
                <a:gd name="connsiteX44" fmla="*/ 72494 w 162952"/>
                <a:gd name="connsiteY44" fmla="*/ 1272 h 67565"/>
                <a:gd name="connsiteX45" fmla="*/ 69950 w 162952"/>
                <a:gd name="connsiteY45" fmla="*/ 2703 h 67565"/>
                <a:gd name="connsiteX46" fmla="*/ 68520 w 162952"/>
                <a:gd name="connsiteY46" fmla="*/ 3180 h 67565"/>
                <a:gd name="connsiteX47" fmla="*/ 65658 w 162952"/>
                <a:gd name="connsiteY47" fmla="*/ 7313 h 67565"/>
                <a:gd name="connsiteX48" fmla="*/ 60412 w 162952"/>
                <a:gd name="connsiteY48" fmla="*/ 7472 h 67565"/>
                <a:gd name="connsiteX49" fmla="*/ 60094 w 162952"/>
                <a:gd name="connsiteY49" fmla="*/ 5564 h 67565"/>
                <a:gd name="connsiteX50" fmla="*/ 59617 w 162952"/>
                <a:gd name="connsiteY50" fmla="*/ 3656 h 67565"/>
                <a:gd name="connsiteX51" fmla="*/ 56596 w 162952"/>
                <a:gd name="connsiteY51" fmla="*/ 3180 h 67565"/>
                <a:gd name="connsiteX52" fmla="*/ 55801 w 162952"/>
                <a:gd name="connsiteY52" fmla="*/ 3338 h 67565"/>
                <a:gd name="connsiteX53" fmla="*/ 54211 w 162952"/>
                <a:gd name="connsiteY53" fmla="*/ 3815 h 67565"/>
                <a:gd name="connsiteX54" fmla="*/ 51986 w 162952"/>
                <a:gd name="connsiteY54" fmla="*/ 3974 h 67565"/>
                <a:gd name="connsiteX55" fmla="*/ 49760 w 162952"/>
                <a:gd name="connsiteY55" fmla="*/ 3974 h 67565"/>
                <a:gd name="connsiteX56" fmla="*/ 48011 w 162952"/>
                <a:gd name="connsiteY56" fmla="*/ 4928 h 67565"/>
                <a:gd name="connsiteX57" fmla="*/ 46263 w 162952"/>
                <a:gd name="connsiteY57" fmla="*/ 6518 h 67565"/>
                <a:gd name="connsiteX58" fmla="*/ 44514 w 162952"/>
                <a:gd name="connsiteY58" fmla="*/ 7631 h 67565"/>
                <a:gd name="connsiteX59" fmla="*/ 43560 w 162952"/>
                <a:gd name="connsiteY59" fmla="*/ 8585 h 67565"/>
                <a:gd name="connsiteX60" fmla="*/ 43083 w 162952"/>
                <a:gd name="connsiteY60" fmla="*/ 9698 h 67565"/>
                <a:gd name="connsiteX61" fmla="*/ 37201 w 162952"/>
                <a:gd name="connsiteY61" fmla="*/ 12559 h 67565"/>
                <a:gd name="connsiteX62" fmla="*/ 36406 w 162952"/>
                <a:gd name="connsiteY62" fmla="*/ 13831 h 67565"/>
                <a:gd name="connsiteX63" fmla="*/ 35770 w 162952"/>
                <a:gd name="connsiteY63" fmla="*/ 15421 h 67565"/>
                <a:gd name="connsiteX64" fmla="*/ 35452 w 162952"/>
                <a:gd name="connsiteY64" fmla="*/ 17805 h 67565"/>
                <a:gd name="connsiteX65" fmla="*/ 35134 w 162952"/>
                <a:gd name="connsiteY65" fmla="*/ 19713 h 67565"/>
                <a:gd name="connsiteX66" fmla="*/ 34180 w 162952"/>
                <a:gd name="connsiteY66" fmla="*/ 20826 h 67565"/>
                <a:gd name="connsiteX67" fmla="*/ 31001 w 162952"/>
                <a:gd name="connsiteY67" fmla="*/ 21780 h 67565"/>
                <a:gd name="connsiteX68" fmla="*/ 30206 w 162952"/>
                <a:gd name="connsiteY68" fmla="*/ 22257 h 67565"/>
                <a:gd name="connsiteX69" fmla="*/ 29570 w 162952"/>
                <a:gd name="connsiteY69" fmla="*/ 23211 h 67565"/>
                <a:gd name="connsiteX70" fmla="*/ 27821 w 162952"/>
                <a:gd name="connsiteY70" fmla="*/ 24801 h 67565"/>
                <a:gd name="connsiteX71" fmla="*/ 25754 w 162952"/>
                <a:gd name="connsiteY71" fmla="*/ 26231 h 67565"/>
                <a:gd name="connsiteX72" fmla="*/ 21939 w 162952"/>
                <a:gd name="connsiteY72" fmla="*/ 27980 h 67565"/>
                <a:gd name="connsiteX73" fmla="*/ 17805 w 162952"/>
                <a:gd name="connsiteY73" fmla="*/ 28457 h 67565"/>
                <a:gd name="connsiteX74" fmla="*/ 12400 w 162952"/>
                <a:gd name="connsiteY74" fmla="*/ 27980 h 67565"/>
                <a:gd name="connsiteX75" fmla="*/ 9380 w 162952"/>
                <a:gd name="connsiteY75" fmla="*/ 27344 h 67565"/>
                <a:gd name="connsiteX76" fmla="*/ 7790 w 162952"/>
                <a:gd name="connsiteY76" fmla="*/ 27980 h 67565"/>
                <a:gd name="connsiteX77" fmla="*/ 5723 w 162952"/>
                <a:gd name="connsiteY77" fmla="*/ 30206 h 67565"/>
                <a:gd name="connsiteX78" fmla="*/ 3498 w 162952"/>
                <a:gd name="connsiteY78" fmla="*/ 34021 h 67565"/>
                <a:gd name="connsiteX79" fmla="*/ 2544 w 162952"/>
                <a:gd name="connsiteY79" fmla="*/ 37042 h 67565"/>
                <a:gd name="connsiteX80" fmla="*/ 2544 w 162952"/>
                <a:gd name="connsiteY80" fmla="*/ 37360 h 67565"/>
                <a:gd name="connsiteX81" fmla="*/ 2385 w 162952"/>
                <a:gd name="connsiteY81" fmla="*/ 38791 h 67565"/>
                <a:gd name="connsiteX82" fmla="*/ 1272 w 162952"/>
                <a:gd name="connsiteY82" fmla="*/ 40539 h 67565"/>
                <a:gd name="connsiteX83" fmla="*/ 0 w 162952"/>
                <a:gd name="connsiteY83" fmla="*/ 42765 h 67565"/>
                <a:gd name="connsiteX84" fmla="*/ 0 w 162952"/>
                <a:gd name="connsiteY84" fmla="*/ 44832 h 67565"/>
                <a:gd name="connsiteX85" fmla="*/ 3180 w 162952"/>
                <a:gd name="connsiteY85" fmla="*/ 51668 h 67565"/>
                <a:gd name="connsiteX86" fmla="*/ 5882 w 162952"/>
                <a:gd name="connsiteY86" fmla="*/ 55960 h 67565"/>
                <a:gd name="connsiteX87" fmla="*/ 6359 w 162952"/>
                <a:gd name="connsiteY87" fmla="*/ 57550 h 67565"/>
                <a:gd name="connsiteX88" fmla="*/ 8108 w 162952"/>
                <a:gd name="connsiteY88" fmla="*/ 58663 h 67565"/>
                <a:gd name="connsiteX89" fmla="*/ 8903 w 162952"/>
                <a:gd name="connsiteY89" fmla="*/ 58504 h 67565"/>
                <a:gd name="connsiteX90" fmla="*/ 11923 w 162952"/>
                <a:gd name="connsiteY90" fmla="*/ 58822 h 67565"/>
                <a:gd name="connsiteX91" fmla="*/ 12559 w 162952"/>
                <a:gd name="connsiteY91" fmla="*/ 59140 h 67565"/>
                <a:gd name="connsiteX92" fmla="*/ 13036 w 162952"/>
                <a:gd name="connsiteY92" fmla="*/ 59299 h 67565"/>
                <a:gd name="connsiteX93" fmla="*/ 17805 w 162952"/>
                <a:gd name="connsiteY93" fmla="*/ 63114 h 67565"/>
                <a:gd name="connsiteX94" fmla="*/ 22098 w 162952"/>
                <a:gd name="connsiteY94" fmla="*/ 65817 h 67565"/>
                <a:gd name="connsiteX95" fmla="*/ 25754 w 162952"/>
                <a:gd name="connsiteY95" fmla="*/ 67407 h 67565"/>
                <a:gd name="connsiteX96" fmla="*/ 31160 w 162952"/>
                <a:gd name="connsiteY96" fmla="*/ 67407 h 67565"/>
                <a:gd name="connsiteX97" fmla="*/ 36883 w 162952"/>
                <a:gd name="connsiteY97" fmla="*/ 67566 h 67565"/>
                <a:gd name="connsiteX98" fmla="*/ 46263 w 162952"/>
                <a:gd name="connsiteY98" fmla="*/ 67089 h 67565"/>
                <a:gd name="connsiteX99" fmla="*/ 53417 w 162952"/>
                <a:gd name="connsiteY99" fmla="*/ 66771 h 67565"/>
                <a:gd name="connsiteX100" fmla="*/ 53894 w 162952"/>
                <a:gd name="connsiteY100" fmla="*/ 65976 h 67565"/>
                <a:gd name="connsiteX101" fmla="*/ 55006 w 162952"/>
                <a:gd name="connsiteY101" fmla="*/ 64386 h 67565"/>
                <a:gd name="connsiteX102" fmla="*/ 54053 w 162952"/>
                <a:gd name="connsiteY102" fmla="*/ 62796 h 67565"/>
                <a:gd name="connsiteX103" fmla="*/ 54211 w 162952"/>
                <a:gd name="connsiteY103" fmla="*/ 61206 h 67565"/>
                <a:gd name="connsiteX104" fmla="*/ 55324 w 162952"/>
                <a:gd name="connsiteY104" fmla="*/ 58981 h 67565"/>
                <a:gd name="connsiteX105" fmla="*/ 58822 w 162952"/>
                <a:gd name="connsiteY105" fmla="*/ 57073 h 67565"/>
                <a:gd name="connsiteX106" fmla="*/ 68996 w 162952"/>
                <a:gd name="connsiteY106" fmla="*/ 56278 h 67565"/>
                <a:gd name="connsiteX107" fmla="*/ 74720 w 162952"/>
                <a:gd name="connsiteY107" fmla="*/ 54847 h 67565"/>
                <a:gd name="connsiteX108" fmla="*/ 75673 w 162952"/>
                <a:gd name="connsiteY108" fmla="*/ 52940 h 67565"/>
                <a:gd name="connsiteX109" fmla="*/ 77581 w 162952"/>
                <a:gd name="connsiteY109" fmla="*/ 51191 h 67565"/>
                <a:gd name="connsiteX110" fmla="*/ 79330 w 162952"/>
                <a:gd name="connsiteY110" fmla="*/ 50714 h 67565"/>
                <a:gd name="connsiteX111" fmla="*/ 81715 w 162952"/>
                <a:gd name="connsiteY111" fmla="*/ 51668 h 67565"/>
                <a:gd name="connsiteX112" fmla="*/ 84576 w 162952"/>
                <a:gd name="connsiteY112" fmla="*/ 53258 h 67565"/>
                <a:gd name="connsiteX113" fmla="*/ 87120 w 162952"/>
                <a:gd name="connsiteY113" fmla="*/ 54212 h 67565"/>
                <a:gd name="connsiteX114" fmla="*/ 88710 w 162952"/>
                <a:gd name="connsiteY114" fmla="*/ 53576 h 67565"/>
                <a:gd name="connsiteX115" fmla="*/ 93797 w 162952"/>
                <a:gd name="connsiteY115" fmla="*/ 50873 h 67565"/>
                <a:gd name="connsiteX116" fmla="*/ 99679 w 162952"/>
                <a:gd name="connsiteY116" fmla="*/ 48170 h 67565"/>
                <a:gd name="connsiteX117" fmla="*/ 103654 w 162952"/>
                <a:gd name="connsiteY117" fmla="*/ 40857 h 67565"/>
                <a:gd name="connsiteX118" fmla="*/ 104131 w 162952"/>
                <a:gd name="connsiteY118" fmla="*/ 39585 h 67565"/>
                <a:gd name="connsiteX119" fmla="*/ 108582 w 162952"/>
                <a:gd name="connsiteY119" fmla="*/ 38791 h 67565"/>
                <a:gd name="connsiteX120" fmla="*/ 114941 w 162952"/>
                <a:gd name="connsiteY120" fmla="*/ 38950 h 67565"/>
                <a:gd name="connsiteX121" fmla="*/ 118280 w 162952"/>
                <a:gd name="connsiteY121" fmla="*/ 39903 h 67565"/>
                <a:gd name="connsiteX122" fmla="*/ 120664 w 162952"/>
                <a:gd name="connsiteY122" fmla="*/ 40380 h 67565"/>
                <a:gd name="connsiteX123" fmla="*/ 124480 w 162952"/>
                <a:gd name="connsiteY123" fmla="*/ 40221 h 67565"/>
                <a:gd name="connsiteX124" fmla="*/ 129726 w 162952"/>
                <a:gd name="connsiteY124" fmla="*/ 38632 h 67565"/>
                <a:gd name="connsiteX125" fmla="*/ 131793 w 162952"/>
                <a:gd name="connsiteY125" fmla="*/ 38632 h 67565"/>
                <a:gd name="connsiteX126" fmla="*/ 133224 w 162952"/>
                <a:gd name="connsiteY126" fmla="*/ 39745 h 67565"/>
                <a:gd name="connsiteX127" fmla="*/ 134972 w 162952"/>
                <a:gd name="connsiteY127" fmla="*/ 40698 h 67565"/>
                <a:gd name="connsiteX128" fmla="*/ 136085 w 162952"/>
                <a:gd name="connsiteY128" fmla="*/ 41970 h 67565"/>
                <a:gd name="connsiteX129" fmla="*/ 136880 w 162952"/>
                <a:gd name="connsiteY129" fmla="*/ 43560 h 67565"/>
                <a:gd name="connsiteX130" fmla="*/ 137357 w 162952"/>
                <a:gd name="connsiteY130" fmla="*/ 44196 h 67565"/>
                <a:gd name="connsiteX131" fmla="*/ 138152 w 162952"/>
                <a:gd name="connsiteY131" fmla="*/ 45150 h 67565"/>
                <a:gd name="connsiteX132" fmla="*/ 139424 w 162952"/>
                <a:gd name="connsiteY132" fmla="*/ 46263 h 67565"/>
                <a:gd name="connsiteX133" fmla="*/ 140855 w 162952"/>
                <a:gd name="connsiteY133" fmla="*/ 46580 h 67565"/>
                <a:gd name="connsiteX134" fmla="*/ 150711 w 162952"/>
                <a:gd name="connsiteY134" fmla="*/ 44514 h 67565"/>
                <a:gd name="connsiteX135" fmla="*/ 151188 w 162952"/>
                <a:gd name="connsiteY135" fmla="*/ 44037 h 67565"/>
                <a:gd name="connsiteX136" fmla="*/ 151506 w 162952"/>
                <a:gd name="connsiteY136" fmla="*/ 38155 h 67565"/>
                <a:gd name="connsiteX137" fmla="*/ 155957 w 162952"/>
                <a:gd name="connsiteY137" fmla="*/ 33703 h 67565"/>
                <a:gd name="connsiteX138" fmla="*/ 157070 w 162952"/>
                <a:gd name="connsiteY138" fmla="*/ 31636 h 67565"/>
                <a:gd name="connsiteX139" fmla="*/ 158660 w 162952"/>
                <a:gd name="connsiteY139" fmla="*/ 26867 h 67565"/>
                <a:gd name="connsiteX140" fmla="*/ 159932 w 162952"/>
                <a:gd name="connsiteY140" fmla="*/ 24642 h 67565"/>
                <a:gd name="connsiteX141" fmla="*/ 161363 w 162952"/>
                <a:gd name="connsiteY141" fmla="*/ 22734 h 67565"/>
                <a:gd name="connsiteX142" fmla="*/ 162476 w 162952"/>
                <a:gd name="connsiteY142" fmla="*/ 20985 h 67565"/>
                <a:gd name="connsiteX143" fmla="*/ 162953 w 162952"/>
                <a:gd name="connsiteY143" fmla="*/ 19395 h 67565"/>
                <a:gd name="connsiteX144" fmla="*/ 161045 w 162952"/>
                <a:gd name="connsiteY144" fmla="*/ 19077 h 6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162952" h="67565">
                  <a:moveTo>
                    <a:pt x="161045" y="19077"/>
                  </a:moveTo>
                  <a:lnTo>
                    <a:pt x="153255" y="16534"/>
                  </a:lnTo>
                  <a:lnTo>
                    <a:pt x="148009" y="14467"/>
                  </a:lnTo>
                  <a:lnTo>
                    <a:pt x="147532" y="13036"/>
                  </a:lnTo>
                  <a:lnTo>
                    <a:pt x="146578" y="11128"/>
                  </a:lnTo>
                  <a:lnTo>
                    <a:pt x="144352" y="9380"/>
                  </a:lnTo>
                  <a:lnTo>
                    <a:pt x="139265" y="7949"/>
                  </a:lnTo>
                  <a:lnTo>
                    <a:pt x="137198" y="6836"/>
                  </a:lnTo>
                  <a:lnTo>
                    <a:pt x="128772" y="6200"/>
                  </a:lnTo>
                  <a:lnTo>
                    <a:pt x="125275" y="6200"/>
                  </a:lnTo>
                  <a:lnTo>
                    <a:pt x="122731" y="6677"/>
                  </a:lnTo>
                  <a:lnTo>
                    <a:pt x="120982" y="6677"/>
                  </a:lnTo>
                  <a:lnTo>
                    <a:pt x="118757" y="9539"/>
                  </a:lnTo>
                  <a:lnTo>
                    <a:pt x="117326" y="10333"/>
                  </a:lnTo>
                  <a:lnTo>
                    <a:pt x="114941" y="10493"/>
                  </a:lnTo>
                  <a:lnTo>
                    <a:pt x="113033" y="10016"/>
                  </a:lnTo>
                  <a:lnTo>
                    <a:pt x="110967" y="8426"/>
                  </a:lnTo>
                  <a:lnTo>
                    <a:pt x="107787" y="7631"/>
                  </a:lnTo>
                  <a:lnTo>
                    <a:pt x="105402" y="7949"/>
                  </a:lnTo>
                  <a:lnTo>
                    <a:pt x="103654" y="7631"/>
                  </a:lnTo>
                  <a:lnTo>
                    <a:pt x="102223" y="7631"/>
                  </a:lnTo>
                  <a:lnTo>
                    <a:pt x="101746" y="7949"/>
                  </a:lnTo>
                  <a:lnTo>
                    <a:pt x="100474" y="7949"/>
                  </a:lnTo>
                  <a:lnTo>
                    <a:pt x="98725" y="8585"/>
                  </a:lnTo>
                  <a:lnTo>
                    <a:pt x="96818" y="9698"/>
                  </a:lnTo>
                  <a:lnTo>
                    <a:pt x="94751" y="10493"/>
                  </a:lnTo>
                  <a:lnTo>
                    <a:pt x="93161" y="12082"/>
                  </a:lnTo>
                  <a:lnTo>
                    <a:pt x="91730" y="15421"/>
                  </a:lnTo>
                  <a:lnTo>
                    <a:pt x="87597" y="13990"/>
                  </a:lnTo>
                  <a:lnTo>
                    <a:pt x="86325" y="14626"/>
                  </a:lnTo>
                  <a:lnTo>
                    <a:pt x="84417" y="15103"/>
                  </a:lnTo>
                  <a:lnTo>
                    <a:pt x="83145" y="14626"/>
                  </a:lnTo>
                  <a:lnTo>
                    <a:pt x="83304" y="13513"/>
                  </a:lnTo>
                  <a:lnTo>
                    <a:pt x="83940" y="12082"/>
                  </a:lnTo>
                  <a:lnTo>
                    <a:pt x="83940" y="10333"/>
                  </a:lnTo>
                  <a:lnTo>
                    <a:pt x="83622" y="8426"/>
                  </a:lnTo>
                  <a:lnTo>
                    <a:pt x="82351" y="7631"/>
                  </a:lnTo>
                  <a:lnTo>
                    <a:pt x="80443" y="7472"/>
                  </a:lnTo>
                  <a:lnTo>
                    <a:pt x="79489" y="7154"/>
                  </a:lnTo>
                  <a:lnTo>
                    <a:pt x="79330" y="6359"/>
                  </a:lnTo>
                  <a:lnTo>
                    <a:pt x="78376" y="5564"/>
                  </a:lnTo>
                  <a:lnTo>
                    <a:pt x="76627" y="3498"/>
                  </a:lnTo>
                  <a:lnTo>
                    <a:pt x="75197" y="795"/>
                  </a:lnTo>
                  <a:lnTo>
                    <a:pt x="74084" y="0"/>
                  </a:lnTo>
                  <a:lnTo>
                    <a:pt x="72494" y="1272"/>
                  </a:lnTo>
                  <a:lnTo>
                    <a:pt x="69950" y="2703"/>
                  </a:lnTo>
                  <a:lnTo>
                    <a:pt x="68520" y="3180"/>
                  </a:lnTo>
                  <a:lnTo>
                    <a:pt x="65658" y="7313"/>
                  </a:lnTo>
                  <a:lnTo>
                    <a:pt x="60412" y="7472"/>
                  </a:lnTo>
                  <a:lnTo>
                    <a:pt x="60094" y="5564"/>
                  </a:lnTo>
                  <a:lnTo>
                    <a:pt x="59617" y="3656"/>
                  </a:lnTo>
                  <a:lnTo>
                    <a:pt x="56596" y="3180"/>
                  </a:lnTo>
                  <a:lnTo>
                    <a:pt x="55801" y="3338"/>
                  </a:lnTo>
                  <a:lnTo>
                    <a:pt x="54211" y="3815"/>
                  </a:lnTo>
                  <a:lnTo>
                    <a:pt x="51986" y="3974"/>
                  </a:lnTo>
                  <a:lnTo>
                    <a:pt x="49760" y="3974"/>
                  </a:lnTo>
                  <a:lnTo>
                    <a:pt x="48011" y="4928"/>
                  </a:lnTo>
                  <a:lnTo>
                    <a:pt x="46263" y="6518"/>
                  </a:lnTo>
                  <a:lnTo>
                    <a:pt x="44514" y="7631"/>
                  </a:lnTo>
                  <a:lnTo>
                    <a:pt x="43560" y="8585"/>
                  </a:lnTo>
                  <a:lnTo>
                    <a:pt x="43083" y="9698"/>
                  </a:lnTo>
                  <a:lnTo>
                    <a:pt x="37201" y="12559"/>
                  </a:lnTo>
                  <a:lnTo>
                    <a:pt x="36406" y="13831"/>
                  </a:lnTo>
                  <a:lnTo>
                    <a:pt x="35770" y="15421"/>
                  </a:lnTo>
                  <a:lnTo>
                    <a:pt x="35452" y="17805"/>
                  </a:lnTo>
                  <a:lnTo>
                    <a:pt x="35134" y="19713"/>
                  </a:lnTo>
                  <a:lnTo>
                    <a:pt x="34180" y="20826"/>
                  </a:lnTo>
                  <a:lnTo>
                    <a:pt x="31001" y="21780"/>
                  </a:lnTo>
                  <a:lnTo>
                    <a:pt x="30206" y="22257"/>
                  </a:lnTo>
                  <a:lnTo>
                    <a:pt x="29570" y="23211"/>
                  </a:lnTo>
                  <a:lnTo>
                    <a:pt x="27821" y="24801"/>
                  </a:lnTo>
                  <a:lnTo>
                    <a:pt x="25754" y="26231"/>
                  </a:lnTo>
                  <a:lnTo>
                    <a:pt x="21939" y="27980"/>
                  </a:lnTo>
                  <a:lnTo>
                    <a:pt x="17805" y="28457"/>
                  </a:lnTo>
                  <a:lnTo>
                    <a:pt x="12400" y="27980"/>
                  </a:lnTo>
                  <a:lnTo>
                    <a:pt x="9380" y="27344"/>
                  </a:lnTo>
                  <a:lnTo>
                    <a:pt x="7790" y="27980"/>
                  </a:lnTo>
                  <a:lnTo>
                    <a:pt x="5723" y="30206"/>
                  </a:lnTo>
                  <a:lnTo>
                    <a:pt x="3498" y="34021"/>
                  </a:lnTo>
                  <a:lnTo>
                    <a:pt x="2544" y="37042"/>
                  </a:lnTo>
                  <a:lnTo>
                    <a:pt x="2544" y="37360"/>
                  </a:lnTo>
                  <a:lnTo>
                    <a:pt x="2385" y="38791"/>
                  </a:lnTo>
                  <a:lnTo>
                    <a:pt x="1272" y="40539"/>
                  </a:lnTo>
                  <a:lnTo>
                    <a:pt x="0" y="42765"/>
                  </a:lnTo>
                  <a:lnTo>
                    <a:pt x="0" y="44832"/>
                  </a:lnTo>
                  <a:lnTo>
                    <a:pt x="3180" y="51668"/>
                  </a:lnTo>
                  <a:lnTo>
                    <a:pt x="5882" y="55960"/>
                  </a:lnTo>
                  <a:lnTo>
                    <a:pt x="6359" y="57550"/>
                  </a:lnTo>
                  <a:lnTo>
                    <a:pt x="8108" y="58663"/>
                  </a:lnTo>
                  <a:lnTo>
                    <a:pt x="8903" y="58504"/>
                  </a:lnTo>
                  <a:lnTo>
                    <a:pt x="11923" y="58822"/>
                  </a:lnTo>
                  <a:lnTo>
                    <a:pt x="12559" y="59140"/>
                  </a:lnTo>
                  <a:lnTo>
                    <a:pt x="13036" y="59299"/>
                  </a:lnTo>
                  <a:lnTo>
                    <a:pt x="17805" y="63114"/>
                  </a:lnTo>
                  <a:lnTo>
                    <a:pt x="22098" y="65817"/>
                  </a:lnTo>
                  <a:lnTo>
                    <a:pt x="25754" y="67407"/>
                  </a:lnTo>
                  <a:lnTo>
                    <a:pt x="31160" y="67407"/>
                  </a:lnTo>
                  <a:lnTo>
                    <a:pt x="36883" y="67566"/>
                  </a:lnTo>
                  <a:lnTo>
                    <a:pt x="46263" y="67089"/>
                  </a:lnTo>
                  <a:lnTo>
                    <a:pt x="53417" y="66771"/>
                  </a:lnTo>
                  <a:lnTo>
                    <a:pt x="53894" y="65976"/>
                  </a:lnTo>
                  <a:lnTo>
                    <a:pt x="55006" y="64386"/>
                  </a:lnTo>
                  <a:lnTo>
                    <a:pt x="54053" y="62796"/>
                  </a:lnTo>
                  <a:lnTo>
                    <a:pt x="54211" y="61206"/>
                  </a:lnTo>
                  <a:lnTo>
                    <a:pt x="55324" y="58981"/>
                  </a:lnTo>
                  <a:lnTo>
                    <a:pt x="58822" y="57073"/>
                  </a:lnTo>
                  <a:lnTo>
                    <a:pt x="68996" y="56278"/>
                  </a:lnTo>
                  <a:lnTo>
                    <a:pt x="74720" y="54847"/>
                  </a:lnTo>
                  <a:lnTo>
                    <a:pt x="75673" y="52940"/>
                  </a:lnTo>
                  <a:lnTo>
                    <a:pt x="77581" y="51191"/>
                  </a:lnTo>
                  <a:lnTo>
                    <a:pt x="79330" y="50714"/>
                  </a:lnTo>
                  <a:lnTo>
                    <a:pt x="81715" y="51668"/>
                  </a:lnTo>
                  <a:lnTo>
                    <a:pt x="84576" y="53258"/>
                  </a:lnTo>
                  <a:lnTo>
                    <a:pt x="87120" y="54212"/>
                  </a:lnTo>
                  <a:lnTo>
                    <a:pt x="88710" y="53576"/>
                  </a:lnTo>
                  <a:lnTo>
                    <a:pt x="93797" y="50873"/>
                  </a:lnTo>
                  <a:lnTo>
                    <a:pt x="99679" y="48170"/>
                  </a:lnTo>
                  <a:lnTo>
                    <a:pt x="103654" y="40857"/>
                  </a:lnTo>
                  <a:lnTo>
                    <a:pt x="104131" y="39585"/>
                  </a:lnTo>
                  <a:lnTo>
                    <a:pt x="108582" y="38791"/>
                  </a:lnTo>
                  <a:lnTo>
                    <a:pt x="114941" y="38950"/>
                  </a:lnTo>
                  <a:lnTo>
                    <a:pt x="118280" y="39903"/>
                  </a:lnTo>
                  <a:lnTo>
                    <a:pt x="120664" y="40380"/>
                  </a:lnTo>
                  <a:lnTo>
                    <a:pt x="124480" y="40221"/>
                  </a:lnTo>
                  <a:lnTo>
                    <a:pt x="129726" y="38632"/>
                  </a:lnTo>
                  <a:lnTo>
                    <a:pt x="131793" y="38632"/>
                  </a:lnTo>
                  <a:lnTo>
                    <a:pt x="133224" y="39745"/>
                  </a:lnTo>
                  <a:lnTo>
                    <a:pt x="134972" y="40698"/>
                  </a:lnTo>
                  <a:lnTo>
                    <a:pt x="136085" y="41970"/>
                  </a:lnTo>
                  <a:lnTo>
                    <a:pt x="136880" y="43560"/>
                  </a:lnTo>
                  <a:lnTo>
                    <a:pt x="137357" y="44196"/>
                  </a:lnTo>
                  <a:lnTo>
                    <a:pt x="138152" y="45150"/>
                  </a:lnTo>
                  <a:lnTo>
                    <a:pt x="139424" y="46263"/>
                  </a:lnTo>
                  <a:lnTo>
                    <a:pt x="140855" y="46580"/>
                  </a:lnTo>
                  <a:lnTo>
                    <a:pt x="150711" y="44514"/>
                  </a:lnTo>
                  <a:lnTo>
                    <a:pt x="151188" y="44037"/>
                  </a:lnTo>
                  <a:lnTo>
                    <a:pt x="151506" y="38155"/>
                  </a:lnTo>
                  <a:lnTo>
                    <a:pt x="155957" y="33703"/>
                  </a:lnTo>
                  <a:lnTo>
                    <a:pt x="157070" y="31636"/>
                  </a:lnTo>
                  <a:lnTo>
                    <a:pt x="158660" y="26867"/>
                  </a:lnTo>
                  <a:lnTo>
                    <a:pt x="159932" y="24642"/>
                  </a:lnTo>
                  <a:lnTo>
                    <a:pt x="161363" y="22734"/>
                  </a:lnTo>
                  <a:lnTo>
                    <a:pt x="162476" y="20985"/>
                  </a:lnTo>
                  <a:lnTo>
                    <a:pt x="162953" y="19395"/>
                  </a:lnTo>
                  <a:lnTo>
                    <a:pt x="161045" y="190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8" name="Freeform: Shape 5147">
              <a:extLst>
                <a:ext uri="{FF2B5EF4-FFF2-40B4-BE49-F238E27FC236}">
                  <a16:creationId xmlns:a16="http://schemas.microsoft.com/office/drawing/2014/main" id="{6ADA5BCC-92EA-09F7-F53C-441369FCA860}"/>
                </a:ext>
              </a:extLst>
            </p:cNvPr>
            <p:cNvSpPr/>
            <p:nvPr/>
          </p:nvSpPr>
          <p:spPr>
            <a:xfrm>
              <a:off x="811409" y="3644095"/>
              <a:ext cx="86325" cy="89027"/>
            </a:xfrm>
            <a:custGeom>
              <a:avLst/>
              <a:gdLst>
                <a:gd name="connsiteX0" fmla="*/ 20985 w 86325"/>
                <a:gd name="connsiteY0" fmla="*/ 68678 h 89027"/>
                <a:gd name="connsiteX1" fmla="*/ 18918 w 86325"/>
                <a:gd name="connsiteY1" fmla="*/ 67884 h 89027"/>
                <a:gd name="connsiteX2" fmla="*/ 12082 w 86325"/>
                <a:gd name="connsiteY2" fmla="*/ 68361 h 89027"/>
                <a:gd name="connsiteX3" fmla="*/ 9221 w 86325"/>
                <a:gd name="connsiteY3" fmla="*/ 69791 h 89027"/>
                <a:gd name="connsiteX4" fmla="*/ 19077 w 86325"/>
                <a:gd name="connsiteY4" fmla="*/ 72494 h 89027"/>
                <a:gd name="connsiteX5" fmla="*/ 20985 w 86325"/>
                <a:gd name="connsiteY5" fmla="*/ 74402 h 89027"/>
                <a:gd name="connsiteX6" fmla="*/ 21462 w 86325"/>
                <a:gd name="connsiteY6" fmla="*/ 73607 h 89027"/>
                <a:gd name="connsiteX7" fmla="*/ 22257 w 86325"/>
                <a:gd name="connsiteY7" fmla="*/ 70745 h 89027"/>
                <a:gd name="connsiteX8" fmla="*/ 21939 w 86325"/>
                <a:gd name="connsiteY8" fmla="*/ 69314 h 89027"/>
                <a:gd name="connsiteX9" fmla="*/ 20985 w 86325"/>
                <a:gd name="connsiteY9" fmla="*/ 68520 h 89027"/>
                <a:gd name="connsiteX10" fmla="*/ 83622 w 86325"/>
                <a:gd name="connsiteY10" fmla="*/ 43242 h 89027"/>
                <a:gd name="connsiteX11" fmla="*/ 82669 w 86325"/>
                <a:gd name="connsiteY11" fmla="*/ 43719 h 89027"/>
                <a:gd name="connsiteX12" fmla="*/ 79807 w 86325"/>
                <a:gd name="connsiteY12" fmla="*/ 47057 h 89027"/>
                <a:gd name="connsiteX13" fmla="*/ 78058 w 86325"/>
                <a:gd name="connsiteY13" fmla="*/ 48329 h 89027"/>
                <a:gd name="connsiteX14" fmla="*/ 76786 w 86325"/>
                <a:gd name="connsiteY14" fmla="*/ 48329 h 89027"/>
                <a:gd name="connsiteX15" fmla="*/ 75356 w 86325"/>
                <a:gd name="connsiteY15" fmla="*/ 47852 h 89027"/>
                <a:gd name="connsiteX16" fmla="*/ 74402 w 86325"/>
                <a:gd name="connsiteY16" fmla="*/ 48170 h 89027"/>
                <a:gd name="connsiteX17" fmla="*/ 73607 w 86325"/>
                <a:gd name="connsiteY17" fmla="*/ 47852 h 89027"/>
                <a:gd name="connsiteX18" fmla="*/ 73925 w 86325"/>
                <a:gd name="connsiteY18" fmla="*/ 47057 h 89027"/>
                <a:gd name="connsiteX19" fmla="*/ 74561 w 86325"/>
                <a:gd name="connsiteY19" fmla="*/ 45945 h 89027"/>
                <a:gd name="connsiteX20" fmla="*/ 75992 w 86325"/>
                <a:gd name="connsiteY20" fmla="*/ 42288 h 89027"/>
                <a:gd name="connsiteX21" fmla="*/ 79648 w 86325"/>
                <a:gd name="connsiteY21" fmla="*/ 38473 h 89027"/>
                <a:gd name="connsiteX22" fmla="*/ 79648 w 86325"/>
                <a:gd name="connsiteY22" fmla="*/ 37678 h 89027"/>
                <a:gd name="connsiteX23" fmla="*/ 78217 w 86325"/>
                <a:gd name="connsiteY23" fmla="*/ 35452 h 89027"/>
                <a:gd name="connsiteX24" fmla="*/ 76627 w 86325"/>
                <a:gd name="connsiteY24" fmla="*/ 32431 h 89027"/>
                <a:gd name="connsiteX25" fmla="*/ 76627 w 86325"/>
                <a:gd name="connsiteY25" fmla="*/ 29252 h 89027"/>
                <a:gd name="connsiteX26" fmla="*/ 76309 w 86325"/>
                <a:gd name="connsiteY26" fmla="*/ 26867 h 89027"/>
                <a:gd name="connsiteX27" fmla="*/ 73130 w 86325"/>
                <a:gd name="connsiteY27" fmla="*/ 26231 h 89027"/>
                <a:gd name="connsiteX28" fmla="*/ 72494 w 86325"/>
                <a:gd name="connsiteY28" fmla="*/ 25914 h 89027"/>
                <a:gd name="connsiteX29" fmla="*/ 72494 w 86325"/>
                <a:gd name="connsiteY29" fmla="*/ 25119 h 89027"/>
                <a:gd name="connsiteX30" fmla="*/ 73289 w 86325"/>
                <a:gd name="connsiteY30" fmla="*/ 23052 h 89027"/>
                <a:gd name="connsiteX31" fmla="*/ 74243 w 86325"/>
                <a:gd name="connsiteY31" fmla="*/ 21144 h 89027"/>
                <a:gd name="connsiteX32" fmla="*/ 74243 w 86325"/>
                <a:gd name="connsiteY32" fmla="*/ 20349 h 89027"/>
                <a:gd name="connsiteX33" fmla="*/ 74243 w 86325"/>
                <a:gd name="connsiteY33" fmla="*/ 19554 h 89027"/>
                <a:gd name="connsiteX34" fmla="*/ 72335 w 86325"/>
                <a:gd name="connsiteY34" fmla="*/ 17488 h 89027"/>
                <a:gd name="connsiteX35" fmla="*/ 69314 w 86325"/>
                <a:gd name="connsiteY35" fmla="*/ 13672 h 89027"/>
                <a:gd name="connsiteX36" fmla="*/ 66453 w 86325"/>
                <a:gd name="connsiteY36" fmla="*/ 9539 h 89027"/>
                <a:gd name="connsiteX37" fmla="*/ 64068 w 86325"/>
                <a:gd name="connsiteY37" fmla="*/ 5882 h 89027"/>
                <a:gd name="connsiteX38" fmla="*/ 62160 w 86325"/>
                <a:gd name="connsiteY38" fmla="*/ 4292 h 89027"/>
                <a:gd name="connsiteX39" fmla="*/ 60253 w 86325"/>
                <a:gd name="connsiteY39" fmla="*/ 1908 h 89027"/>
                <a:gd name="connsiteX40" fmla="*/ 59617 w 86325"/>
                <a:gd name="connsiteY40" fmla="*/ 477 h 89027"/>
                <a:gd name="connsiteX41" fmla="*/ 57709 w 86325"/>
                <a:gd name="connsiteY41" fmla="*/ 0 h 89027"/>
                <a:gd name="connsiteX42" fmla="*/ 51986 w 86325"/>
                <a:gd name="connsiteY42" fmla="*/ 0 h 89027"/>
                <a:gd name="connsiteX43" fmla="*/ 45150 w 86325"/>
                <a:gd name="connsiteY43" fmla="*/ 0 h 89027"/>
                <a:gd name="connsiteX44" fmla="*/ 39427 w 86325"/>
                <a:gd name="connsiteY44" fmla="*/ 0 h 89027"/>
                <a:gd name="connsiteX45" fmla="*/ 39109 w 86325"/>
                <a:gd name="connsiteY45" fmla="*/ 2067 h 89027"/>
                <a:gd name="connsiteX46" fmla="*/ 32750 w 86325"/>
                <a:gd name="connsiteY46" fmla="*/ 3498 h 89027"/>
                <a:gd name="connsiteX47" fmla="*/ 28934 w 86325"/>
                <a:gd name="connsiteY47" fmla="*/ 1908 h 89027"/>
                <a:gd name="connsiteX48" fmla="*/ 24642 w 86325"/>
                <a:gd name="connsiteY48" fmla="*/ 2861 h 89027"/>
                <a:gd name="connsiteX49" fmla="*/ 22575 w 86325"/>
                <a:gd name="connsiteY49" fmla="*/ 3974 h 89027"/>
                <a:gd name="connsiteX50" fmla="*/ 21939 w 86325"/>
                <a:gd name="connsiteY50" fmla="*/ 6200 h 89027"/>
                <a:gd name="connsiteX51" fmla="*/ 20985 w 86325"/>
                <a:gd name="connsiteY51" fmla="*/ 8585 h 89027"/>
                <a:gd name="connsiteX52" fmla="*/ 20031 w 86325"/>
                <a:gd name="connsiteY52" fmla="*/ 9539 h 89027"/>
                <a:gd name="connsiteX53" fmla="*/ 19713 w 86325"/>
                <a:gd name="connsiteY53" fmla="*/ 10652 h 89027"/>
                <a:gd name="connsiteX54" fmla="*/ 19236 w 86325"/>
                <a:gd name="connsiteY54" fmla="*/ 11605 h 89027"/>
                <a:gd name="connsiteX55" fmla="*/ 18441 w 86325"/>
                <a:gd name="connsiteY55" fmla="*/ 12718 h 89027"/>
                <a:gd name="connsiteX56" fmla="*/ 17488 w 86325"/>
                <a:gd name="connsiteY56" fmla="*/ 14944 h 89027"/>
                <a:gd name="connsiteX57" fmla="*/ 15421 w 86325"/>
                <a:gd name="connsiteY57" fmla="*/ 18123 h 89027"/>
                <a:gd name="connsiteX58" fmla="*/ 13195 w 86325"/>
                <a:gd name="connsiteY58" fmla="*/ 20190 h 89027"/>
                <a:gd name="connsiteX59" fmla="*/ 9539 w 86325"/>
                <a:gd name="connsiteY59" fmla="*/ 21303 h 89027"/>
                <a:gd name="connsiteX60" fmla="*/ 8426 w 86325"/>
                <a:gd name="connsiteY60" fmla="*/ 24642 h 89027"/>
                <a:gd name="connsiteX61" fmla="*/ 7631 w 86325"/>
                <a:gd name="connsiteY61" fmla="*/ 25914 h 89027"/>
                <a:gd name="connsiteX62" fmla="*/ 6200 w 86325"/>
                <a:gd name="connsiteY62" fmla="*/ 26867 h 89027"/>
                <a:gd name="connsiteX63" fmla="*/ 4769 w 86325"/>
                <a:gd name="connsiteY63" fmla="*/ 27503 h 89027"/>
                <a:gd name="connsiteX64" fmla="*/ 3339 w 86325"/>
                <a:gd name="connsiteY64" fmla="*/ 27185 h 89027"/>
                <a:gd name="connsiteX65" fmla="*/ 1749 w 86325"/>
                <a:gd name="connsiteY65" fmla="*/ 26867 h 89027"/>
                <a:gd name="connsiteX66" fmla="*/ 0 w 86325"/>
                <a:gd name="connsiteY66" fmla="*/ 27503 h 89027"/>
                <a:gd name="connsiteX67" fmla="*/ 636 w 86325"/>
                <a:gd name="connsiteY67" fmla="*/ 29252 h 89027"/>
                <a:gd name="connsiteX68" fmla="*/ 3974 w 86325"/>
                <a:gd name="connsiteY68" fmla="*/ 31796 h 89027"/>
                <a:gd name="connsiteX69" fmla="*/ 6677 w 86325"/>
                <a:gd name="connsiteY69" fmla="*/ 32273 h 89027"/>
                <a:gd name="connsiteX70" fmla="*/ 6359 w 86325"/>
                <a:gd name="connsiteY70" fmla="*/ 32908 h 89027"/>
                <a:gd name="connsiteX71" fmla="*/ 2385 w 86325"/>
                <a:gd name="connsiteY71" fmla="*/ 33226 h 89027"/>
                <a:gd name="connsiteX72" fmla="*/ 1908 w 86325"/>
                <a:gd name="connsiteY72" fmla="*/ 35452 h 89027"/>
                <a:gd name="connsiteX73" fmla="*/ 1908 w 86325"/>
                <a:gd name="connsiteY73" fmla="*/ 37519 h 89027"/>
                <a:gd name="connsiteX74" fmla="*/ 3180 w 86325"/>
                <a:gd name="connsiteY74" fmla="*/ 41016 h 89027"/>
                <a:gd name="connsiteX75" fmla="*/ 4928 w 86325"/>
                <a:gd name="connsiteY75" fmla="*/ 40698 h 89027"/>
                <a:gd name="connsiteX76" fmla="*/ 5882 w 86325"/>
                <a:gd name="connsiteY76" fmla="*/ 39586 h 89027"/>
                <a:gd name="connsiteX77" fmla="*/ 9698 w 86325"/>
                <a:gd name="connsiteY77" fmla="*/ 39903 h 89027"/>
                <a:gd name="connsiteX78" fmla="*/ 11128 w 86325"/>
                <a:gd name="connsiteY78" fmla="*/ 38791 h 89027"/>
                <a:gd name="connsiteX79" fmla="*/ 11446 w 86325"/>
                <a:gd name="connsiteY79" fmla="*/ 39586 h 89027"/>
                <a:gd name="connsiteX80" fmla="*/ 10969 w 86325"/>
                <a:gd name="connsiteY80" fmla="*/ 41016 h 89027"/>
                <a:gd name="connsiteX81" fmla="*/ 8585 w 86325"/>
                <a:gd name="connsiteY81" fmla="*/ 42606 h 89027"/>
                <a:gd name="connsiteX82" fmla="*/ 6041 w 86325"/>
                <a:gd name="connsiteY82" fmla="*/ 45468 h 89027"/>
                <a:gd name="connsiteX83" fmla="*/ 3974 w 86325"/>
                <a:gd name="connsiteY83" fmla="*/ 44991 h 89027"/>
                <a:gd name="connsiteX84" fmla="*/ 2703 w 86325"/>
                <a:gd name="connsiteY84" fmla="*/ 43719 h 89027"/>
                <a:gd name="connsiteX85" fmla="*/ 1113 w 86325"/>
                <a:gd name="connsiteY85" fmla="*/ 43719 h 89027"/>
                <a:gd name="connsiteX86" fmla="*/ 795 w 86325"/>
                <a:gd name="connsiteY86" fmla="*/ 45309 h 89027"/>
                <a:gd name="connsiteX87" fmla="*/ 2862 w 86325"/>
                <a:gd name="connsiteY87" fmla="*/ 48011 h 89027"/>
                <a:gd name="connsiteX88" fmla="*/ 4451 w 86325"/>
                <a:gd name="connsiteY88" fmla="*/ 51509 h 89027"/>
                <a:gd name="connsiteX89" fmla="*/ 8108 w 86325"/>
                <a:gd name="connsiteY89" fmla="*/ 51827 h 89027"/>
                <a:gd name="connsiteX90" fmla="*/ 10016 w 86325"/>
                <a:gd name="connsiteY90" fmla="*/ 53417 h 89027"/>
                <a:gd name="connsiteX91" fmla="*/ 10969 w 86325"/>
                <a:gd name="connsiteY91" fmla="*/ 55960 h 89027"/>
                <a:gd name="connsiteX92" fmla="*/ 12241 w 86325"/>
                <a:gd name="connsiteY92" fmla="*/ 61684 h 89027"/>
                <a:gd name="connsiteX93" fmla="*/ 13036 w 86325"/>
                <a:gd name="connsiteY93" fmla="*/ 62796 h 89027"/>
                <a:gd name="connsiteX94" fmla="*/ 14944 w 86325"/>
                <a:gd name="connsiteY94" fmla="*/ 63591 h 89027"/>
                <a:gd name="connsiteX95" fmla="*/ 17329 w 86325"/>
                <a:gd name="connsiteY95" fmla="*/ 65817 h 89027"/>
                <a:gd name="connsiteX96" fmla="*/ 20985 w 86325"/>
                <a:gd name="connsiteY96" fmla="*/ 66294 h 89027"/>
                <a:gd name="connsiteX97" fmla="*/ 22734 w 86325"/>
                <a:gd name="connsiteY97" fmla="*/ 64704 h 89027"/>
                <a:gd name="connsiteX98" fmla="*/ 23529 w 86325"/>
                <a:gd name="connsiteY98" fmla="*/ 64704 h 89027"/>
                <a:gd name="connsiteX99" fmla="*/ 22734 w 86325"/>
                <a:gd name="connsiteY99" fmla="*/ 67248 h 89027"/>
                <a:gd name="connsiteX100" fmla="*/ 24960 w 86325"/>
                <a:gd name="connsiteY100" fmla="*/ 70745 h 89027"/>
                <a:gd name="connsiteX101" fmla="*/ 23529 w 86325"/>
                <a:gd name="connsiteY101" fmla="*/ 73607 h 89027"/>
                <a:gd name="connsiteX102" fmla="*/ 23529 w 86325"/>
                <a:gd name="connsiteY102" fmla="*/ 75197 h 89027"/>
                <a:gd name="connsiteX103" fmla="*/ 27344 w 86325"/>
                <a:gd name="connsiteY103" fmla="*/ 76468 h 89027"/>
                <a:gd name="connsiteX104" fmla="*/ 39268 w 86325"/>
                <a:gd name="connsiteY104" fmla="*/ 81079 h 89027"/>
                <a:gd name="connsiteX105" fmla="*/ 44832 w 86325"/>
                <a:gd name="connsiteY105" fmla="*/ 83782 h 89027"/>
                <a:gd name="connsiteX106" fmla="*/ 50237 w 86325"/>
                <a:gd name="connsiteY106" fmla="*/ 87915 h 89027"/>
                <a:gd name="connsiteX107" fmla="*/ 51350 w 86325"/>
                <a:gd name="connsiteY107" fmla="*/ 89028 h 89027"/>
                <a:gd name="connsiteX108" fmla="*/ 52940 w 86325"/>
                <a:gd name="connsiteY108" fmla="*/ 87756 h 89027"/>
                <a:gd name="connsiteX109" fmla="*/ 55165 w 86325"/>
                <a:gd name="connsiteY109" fmla="*/ 83622 h 89027"/>
                <a:gd name="connsiteX110" fmla="*/ 58345 w 86325"/>
                <a:gd name="connsiteY110" fmla="*/ 79648 h 89027"/>
                <a:gd name="connsiteX111" fmla="*/ 61207 w 86325"/>
                <a:gd name="connsiteY111" fmla="*/ 77263 h 89027"/>
                <a:gd name="connsiteX112" fmla="*/ 63591 w 86325"/>
                <a:gd name="connsiteY112" fmla="*/ 74879 h 89027"/>
                <a:gd name="connsiteX113" fmla="*/ 65976 w 86325"/>
                <a:gd name="connsiteY113" fmla="*/ 72971 h 89027"/>
                <a:gd name="connsiteX114" fmla="*/ 69473 w 86325"/>
                <a:gd name="connsiteY114" fmla="*/ 70745 h 89027"/>
                <a:gd name="connsiteX115" fmla="*/ 74879 w 86325"/>
                <a:gd name="connsiteY115" fmla="*/ 65022 h 89027"/>
                <a:gd name="connsiteX116" fmla="*/ 76151 w 86325"/>
                <a:gd name="connsiteY116" fmla="*/ 64386 h 89027"/>
                <a:gd name="connsiteX117" fmla="*/ 76945 w 86325"/>
                <a:gd name="connsiteY117" fmla="*/ 60412 h 89027"/>
                <a:gd name="connsiteX118" fmla="*/ 78217 w 86325"/>
                <a:gd name="connsiteY118" fmla="*/ 55324 h 89027"/>
                <a:gd name="connsiteX119" fmla="*/ 79807 w 86325"/>
                <a:gd name="connsiteY119" fmla="*/ 53735 h 89027"/>
                <a:gd name="connsiteX120" fmla="*/ 83463 w 86325"/>
                <a:gd name="connsiteY120" fmla="*/ 52781 h 89027"/>
                <a:gd name="connsiteX121" fmla="*/ 84258 w 86325"/>
                <a:gd name="connsiteY121" fmla="*/ 51986 h 89027"/>
                <a:gd name="connsiteX122" fmla="*/ 85530 w 86325"/>
                <a:gd name="connsiteY122" fmla="*/ 48488 h 89027"/>
                <a:gd name="connsiteX123" fmla="*/ 86325 w 86325"/>
                <a:gd name="connsiteY123" fmla="*/ 44355 h 89027"/>
                <a:gd name="connsiteX124" fmla="*/ 86325 w 86325"/>
                <a:gd name="connsiteY124" fmla="*/ 43401 h 89027"/>
                <a:gd name="connsiteX125" fmla="*/ 84258 w 86325"/>
                <a:gd name="connsiteY125" fmla="*/ 43083 h 89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86325" h="89027">
                  <a:moveTo>
                    <a:pt x="20985" y="68678"/>
                  </a:moveTo>
                  <a:lnTo>
                    <a:pt x="18918" y="67884"/>
                  </a:lnTo>
                  <a:lnTo>
                    <a:pt x="12082" y="68361"/>
                  </a:lnTo>
                  <a:lnTo>
                    <a:pt x="9221" y="69791"/>
                  </a:lnTo>
                  <a:lnTo>
                    <a:pt x="19077" y="72494"/>
                  </a:lnTo>
                  <a:lnTo>
                    <a:pt x="20985" y="74402"/>
                  </a:lnTo>
                  <a:lnTo>
                    <a:pt x="21462" y="73607"/>
                  </a:lnTo>
                  <a:lnTo>
                    <a:pt x="22257" y="70745"/>
                  </a:lnTo>
                  <a:lnTo>
                    <a:pt x="21939" y="69314"/>
                  </a:lnTo>
                  <a:lnTo>
                    <a:pt x="20985" y="68520"/>
                  </a:lnTo>
                  <a:close/>
                  <a:moveTo>
                    <a:pt x="83622" y="43242"/>
                  </a:moveTo>
                  <a:lnTo>
                    <a:pt x="82669" y="43719"/>
                  </a:lnTo>
                  <a:lnTo>
                    <a:pt x="79807" y="47057"/>
                  </a:lnTo>
                  <a:lnTo>
                    <a:pt x="78058" y="48329"/>
                  </a:lnTo>
                  <a:lnTo>
                    <a:pt x="76786" y="48329"/>
                  </a:lnTo>
                  <a:cubicBezTo>
                    <a:pt x="76786" y="48329"/>
                    <a:pt x="75356" y="47852"/>
                    <a:pt x="75356" y="47852"/>
                  </a:cubicBezTo>
                  <a:lnTo>
                    <a:pt x="74402" y="48170"/>
                  </a:lnTo>
                  <a:lnTo>
                    <a:pt x="73607" y="47852"/>
                  </a:lnTo>
                  <a:lnTo>
                    <a:pt x="73925" y="47057"/>
                  </a:lnTo>
                  <a:lnTo>
                    <a:pt x="74561" y="45945"/>
                  </a:lnTo>
                  <a:lnTo>
                    <a:pt x="75992" y="42288"/>
                  </a:lnTo>
                  <a:lnTo>
                    <a:pt x="79648" y="38473"/>
                  </a:lnTo>
                  <a:lnTo>
                    <a:pt x="79648" y="37678"/>
                  </a:lnTo>
                  <a:cubicBezTo>
                    <a:pt x="79648" y="37678"/>
                    <a:pt x="78217" y="35452"/>
                    <a:pt x="78217" y="35452"/>
                  </a:cubicBezTo>
                  <a:lnTo>
                    <a:pt x="76627" y="32431"/>
                  </a:lnTo>
                  <a:lnTo>
                    <a:pt x="76627" y="29252"/>
                  </a:lnTo>
                  <a:cubicBezTo>
                    <a:pt x="76627" y="29252"/>
                    <a:pt x="76309" y="26867"/>
                    <a:pt x="76309" y="26867"/>
                  </a:cubicBezTo>
                  <a:lnTo>
                    <a:pt x="73130" y="26231"/>
                  </a:lnTo>
                  <a:lnTo>
                    <a:pt x="72494" y="25914"/>
                  </a:lnTo>
                  <a:lnTo>
                    <a:pt x="72494" y="25119"/>
                  </a:lnTo>
                  <a:cubicBezTo>
                    <a:pt x="72494" y="25119"/>
                    <a:pt x="73289" y="23052"/>
                    <a:pt x="73289" y="23052"/>
                  </a:cubicBezTo>
                  <a:lnTo>
                    <a:pt x="74243" y="21144"/>
                  </a:lnTo>
                  <a:lnTo>
                    <a:pt x="74243" y="20349"/>
                  </a:lnTo>
                  <a:cubicBezTo>
                    <a:pt x="74243" y="20349"/>
                    <a:pt x="74243" y="19554"/>
                    <a:pt x="74243" y="19554"/>
                  </a:cubicBezTo>
                  <a:lnTo>
                    <a:pt x="72335" y="17488"/>
                  </a:lnTo>
                  <a:lnTo>
                    <a:pt x="69314" y="13672"/>
                  </a:lnTo>
                  <a:lnTo>
                    <a:pt x="66453" y="9539"/>
                  </a:lnTo>
                  <a:lnTo>
                    <a:pt x="64068" y="5882"/>
                  </a:lnTo>
                  <a:lnTo>
                    <a:pt x="62160" y="4292"/>
                  </a:lnTo>
                  <a:lnTo>
                    <a:pt x="60253" y="1908"/>
                  </a:lnTo>
                  <a:lnTo>
                    <a:pt x="59617" y="477"/>
                  </a:lnTo>
                  <a:lnTo>
                    <a:pt x="57709" y="0"/>
                  </a:lnTo>
                  <a:lnTo>
                    <a:pt x="51986" y="0"/>
                  </a:lnTo>
                  <a:cubicBezTo>
                    <a:pt x="51986" y="0"/>
                    <a:pt x="45150" y="0"/>
                    <a:pt x="45150" y="0"/>
                  </a:cubicBezTo>
                  <a:lnTo>
                    <a:pt x="39427" y="0"/>
                  </a:lnTo>
                  <a:cubicBezTo>
                    <a:pt x="39427" y="0"/>
                    <a:pt x="39109" y="2067"/>
                    <a:pt x="39109" y="2067"/>
                  </a:cubicBezTo>
                  <a:lnTo>
                    <a:pt x="32750" y="3498"/>
                  </a:lnTo>
                  <a:lnTo>
                    <a:pt x="28934" y="1908"/>
                  </a:lnTo>
                  <a:lnTo>
                    <a:pt x="24642" y="2861"/>
                  </a:lnTo>
                  <a:lnTo>
                    <a:pt x="22575" y="3974"/>
                  </a:lnTo>
                  <a:lnTo>
                    <a:pt x="21939" y="6200"/>
                  </a:lnTo>
                  <a:lnTo>
                    <a:pt x="20985" y="8585"/>
                  </a:lnTo>
                  <a:lnTo>
                    <a:pt x="20031" y="9539"/>
                  </a:lnTo>
                  <a:lnTo>
                    <a:pt x="19713" y="10652"/>
                  </a:lnTo>
                  <a:lnTo>
                    <a:pt x="19236" y="11605"/>
                  </a:lnTo>
                  <a:lnTo>
                    <a:pt x="18441" y="12718"/>
                  </a:lnTo>
                  <a:lnTo>
                    <a:pt x="17488" y="14944"/>
                  </a:lnTo>
                  <a:lnTo>
                    <a:pt x="15421" y="18123"/>
                  </a:lnTo>
                  <a:lnTo>
                    <a:pt x="13195" y="20190"/>
                  </a:lnTo>
                  <a:lnTo>
                    <a:pt x="9539" y="21303"/>
                  </a:lnTo>
                  <a:lnTo>
                    <a:pt x="8426" y="24642"/>
                  </a:lnTo>
                  <a:lnTo>
                    <a:pt x="7631" y="25914"/>
                  </a:lnTo>
                  <a:lnTo>
                    <a:pt x="6200" y="26867"/>
                  </a:lnTo>
                  <a:lnTo>
                    <a:pt x="4769" y="27503"/>
                  </a:lnTo>
                  <a:lnTo>
                    <a:pt x="3339" y="27185"/>
                  </a:lnTo>
                  <a:lnTo>
                    <a:pt x="1749" y="26867"/>
                  </a:lnTo>
                  <a:lnTo>
                    <a:pt x="0" y="27503"/>
                  </a:lnTo>
                  <a:lnTo>
                    <a:pt x="636" y="29252"/>
                  </a:lnTo>
                  <a:lnTo>
                    <a:pt x="3974" y="31796"/>
                  </a:lnTo>
                  <a:lnTo>
                    <a:pt x="6677" y="32273"/>
                  </a:lnTo>
                  <a:lnTo>
                    <a:pt x="6359" y="32908"/>
                  </a:lnTo>
                  <a:lnTo>
                    <a:pt x="2385" y="33226"/>
                  </a:lnTo>
                  <a:lnTo>
                    <a:pt x="1908" y="35452"/>
                  </a:lnTo>
                  <a:lnTo>
                    <a:pt x="1908" y="37519"/>
                  </a:lnTo>
                  <a:cubicBezTo>
                    <a:pt x="1908" y="37519"/>
                    <a:pt x="3180" y="41016"/>
                    <a:pt x="3180" y="41016"/>
                  </a:cubicBezTo>
                  <a:lnTo>
                    <a:pt x="4928" y="40698"/>
                  </a:lnTo>
                  <a:lnTo>
                    <a:pt x="5882" y="39586"/>
                  </a:lnTo>
                  <a:lnTo>
                    <a:pt x="9698" y="39903"/>
                  </a:lnTo>
                  <a:lnTo>
                    <a:pt x="11128" y="38791"/>
                  </a:lnTo>
                  <a:lnTo>
                    <a:pt x="11446" y="39586"/>
                  </a:lnTo>
                  <a:lnTo>
                    <a:pt x="10969" y="41016"/>
                  </a:lnTo>
                  <a:lnTo>
                    <a:pt x="8585" y="42606"/>
                  </a:lnTo>
                  <a:lnTo>
                    <a:pt x="6041" y="45468"/>
                  </a:lnTo>
                  <a:lnTo>
                    <a:pt x="3974" y="44991"/>
                  </a:lnTo>
                  <a:lnTo>
                    <a:pt x="2703" y="43719"/>
                  </a:lnTo>
                  <a:lnTo>
                    <a:pt x="1113" y="43719"/>
                  </a:lnTo>
                  <a:cubicBezTo>
                    <a:pt x="1113" y="43719"/>
                    <a:pt x="795" y="45309"/>
                    <a:pt x="795" y="45309"/>
                  </a:cubicBezTo>
                  <a:lnTo>
                    <a:pt x="2862" y="48011"/>
                  </a:lnTo>
                  <a:lnTo>
                    <a:pt x="4451" y="51509"/>
                  </a:lnTo>
                  <a:lnTo>
                    <a:pt x="8108" y="51827"/>
                  </a:lnTo>
                  <a:lnTo>
                    <a:pt x="10016" y="53417"/>
                  </a:lnTo>
                  <a:lnTo>
                    <a:pt x="10969" y="55960"/>
                  </a:lnTo>
                  <a:lnTo>
                    <a:pt x="12241" y="61684"/>
                  </a:lnTo>
                  <a:lnTo>
                    <a:pt x="13036" y="62796"/>
                  </a:lnTo>
                  <a:lnTo>
                    <a:pt x="14944" y="63591"/>
                  </a:lnTo>
                  <a:lnTo>
                    <a:pt x="17329" y="65817"/>
                  </a:lnTo>
                  <a:lnTo>
                    <a:pt x="20985" y="66294"/>
                  </a:lnTo>
                  <a:lnTo>
                    <a:pt x="22734" y="64704"/>
                  </a:lnTo>
                  <a:lnTo>
                    <a:pt x="23529" y="64704"/>
                  </a:lnTo>
                  <a:cubicBezTo>
                    <a:pt x="23529" y="64704"/>
                    <a:pt x="22734" y="67248"/>
                    <a:pt x="22734" y="67248"/>
                  </a:cubicBezTo>
                  <a:lnTo>
                    <a:pt x="24960" y="70745"/>
                  </a:lnTo>
                  <a:lnTo>
                    <a:pt x="23529" y="73607"/>
                  </a:lnTo>
                  <a:lnTo>
                    <a:pt x="23529" y="75197"/>
                  </a:lnTo>
                  <a:cubicBezTo>
                    <a:pt x="23529" y="75197"/>
                    <a:pt x="27344" y="76468"/>
                    <a:pt x="27344" y="76468"/>
                  </a:cubicBezTo>
                  <a:lnTo>
                    <a:pt x="39268" y="81079"/>
                  </a:lnTo>
                  <a:lnTo>
                    <a:pt x="44832" y="83782"/>
                  </a:lnTo>
                  <a:lnTo>
                    <a:pt x="50237" y="87915"/>
                  </a:lnTo>
                  <a:lnTo>
                    <a:pt x="51350" y="89028"/>
                  </a:lnTo>
                  <a:lnTo>
                    <a:pt x="52940" y="87756"/>
                  </a:lnTo>
                  <a:lnTo>
                    <a:pt x="55165" y="83622"/>
                  </a:lnTo>
                  <a:lnTo>
                    <a:pt x="58345" y="79648"/>
                  </a:lnTo>
                  <a:lnTo>
                    <a:pt x="61207" y="77263"/>
                  </a:lnTo>
                  <a:lnTo>
                    <a:pt x="63591" y="74879"/>
                  </a:lnTo>
                  <a:lnTo>
                    <a:pt x="65976" y="72971"/>
                  </a:lnTo>
                  <a:lnTo>
                    <a:pt x="69473" y="70745"/>
                  </a:lnTo>
                  <a:lnTo>
                    <a:pt x="74879" y="65022"/>
                  </a:lnTo>
                  <a:lnTo>
                    <a:pt x="76151" y="64386"/>
                  </a:lnTo>
                  <a:lnTo>
                    <a:pt x="76945" y="60412"/>
                  </a:lnTo>
                  <a:lnTo>
                    <a:pt x="78217" y="55324"/>
                  </a:lnTo>
                  <a:lnTo>
                    <a:pt x="79807" y="53735"/>
                  </a:lnTo>
                  <a:lnTo>
                    <a:pt x="83463" y="52781"/>
                  </a:lnTo>
                  <a:lnTo>
                    <a:pt x="84258" y="51986"/>
                  </a:lnTo>
                  <a:lnTo>
                    <a:pt x="85530" y="48488"/>
                  </a:lnTo>
                  <a:lnTo>
                    <a:pt x="86325" y="44355"/>
                  </a:lnTo>
                  <a:lnTo>
                    <a:pt x="86325" y="43401"/>
                  </a:lnTo>
                  <a:cubicBezTo>
                    <a:pt x="86325" y="43401"/>
                    <a:pt x="84258" y="43083"/>
                    <a:pt x="84258" y="43083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49" name="Freeform: Shape 5148">
              <a:extLst>
                <a:ext uri="{FF2B5EF4-FFF2-40B4-BE49-F238E27FC236}">
                  <a16:creationId xmlns:a16="http://schemas.microsoft.com/office/drawing/2014/main" id="{5B0458B2-F0AD-CA8B-AF21-45DC48200C16}"/>
                </a:ext>
              </a:extLst>
            </p:cNvPr>
            <p:cNvSpPr/>
            <p:nvPr/>
          </p:nvSpPr>
          <p:spPr>
            <a:xfrm>
              <a:off x="778660" y="4155528"/>
              <a:ext cx="251344" cy="234969"/>
            </a:xfrm>
            <a:custGeom>
              <a:avLst/>
              <a:gdLst>
                <a:gd name="connsiteX0" fmla="*/ 1590 w 251344"/>
                <a:gd name="connsiteY0" fmla="*/ 0 h 234969"/>
                <a:gd name="connsiteX1" fmla="*/ 954 w 251344"/>
                <a:gd name="connsiteY1" fmla="*/ 0 h 234969"/>
                <a:gd name="connsiteX2" fmla="*/ 477 w 251344"/>
                <a:gd name="connsiteY2" fmla="*/ 636 h 234969"/>
                <a:gd name="connsiteX3" fmla="*/ 0 w 251344"/>
                <a:gd name="connsiteY3" fmla="*/ 1749 h 234969"/>
                <a:gd name="connsiteX4" fmla="*/ 0 w 251344"/>
                <a:gd name="connsiteY4" fmla="*/ 2385 h 234969"/>
                <a:gd name="connsiteX5" fmla="*/ 477 w 251344"/>
                <a:gd name="connsiteY5" fmla="*/ 2702 h 234969"/>
                <a:gd name="connsiteX6" fmla="*/ 1431 w 251344"/>
                <a:gd name="connsiteY6" fmla="*/ 2702 h 234969"/>
                <a:gd name="connsiteX7" fmla="*/ 2862 w 251344"/>
                <a:gd name="connsiteY7" fmla="*/ 2066 h 234969"/>
                <a:gd name="connsiteX8" fmla="*/ 3339 w 251344"/>
                <a:gd name="connsiteY8" fmla="*/ 1431 h 234969"/>
                <a:gd name="connsiteX9" fmla="*/ 2544 w 251344"/>
                <a:gd name="connsiteY9" fmla="*/ 795 h 234969"/>
                <a:gd name="connsiteX10" fmla="*/ 1590 w 251344"/>
                <a:gd name="connsiteY10" fmla="*/ 0 h 234969"/>
                <a:gd name="connsiteX11" fmla="*/ 251185 w 251344"/>
                <a:gd name="connsiteY11" fmla="*/ 232267 h 234969"/>
                <a:gd name="connsiteX12" fmla="*/ 249914 w 251344"/>
                <a:gd name="connsiteY12" fmla="*/ 232267 h 234969"/>
                <a:gd name="connsiteX13" fmla="*/ 248006 w 251344"/>
                <a:gd name="connsiteY13" fmla="*/ 233538 h 234969"/>
                <a:gd name="connsiteX14" fmla="*/ 248006 w 251344"/>
                <a:gd name="connsiteY14" fmla="*/ 234970 h 234969"/>
                <a:gd name="connsiteX15" fmla="*/ 250390 w 251344"/>
                <a:gd name="connsiteY15" fmla="*/ 234810 h 234969"/>
                <a:gd name="connsiteX16" fmla="*/ 251344 w 251344"/>
                <a:gd name="connsiteY16" fmla="*/ 234015 h 234969"/>
                <a:gd name="connsiteX17" fmla="*/ 251344 w 251344"/>
                <a:gd name="connsiteY17" fmla="*/ 232267 h 23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1344" h="234969">
                  <a:moveTo>
                    <a:pt x="1590" y="0"/>
                  </a:moveTo>
                  <a:lnTo>
                    <a:pt x="954" y="0"/>
                  </a:lnTo>
                  <a:cubicBezTo>
                    <a:pt x="954" y="0"/>
                    <a:pt x="477" y="636"/>
                    <a:pt x="477" y="636"/>
                  </a:cubicBezTo>
                  <a:lnTo>
                    <a:pt x="0" y="1749"/>
                  </a:lnTo>
                  <a:lnTo>
                    <a:pt x="0" y="2385"/>
                  </a:lnTo>
                  <a:cubicBezTo>
                    <a:pt x="0" y="2385"/>
                    <a:pt x="477" y="2702"/>
                    <a:pt x="477" y="2702"/>
                  </a:cubicBezTo>
                  <a:lnTo>
                    <a:pt x="1431" y="2702"/>
                  </a:lnTo>
                  <a:cubicBezTo>
                    <a:pt x="1431" y="2702"/>
                    <a:pt x="2862" y="2066"/>
                    <a:pt x="2862" y="2066"/>
                  </a:cubicBezTo>
                  <a:lnTo>
                    <a:pt x="3339" y="1431"/>
                  </a:lnTo>
                  <a:lnTo>
                    <a:pt x="2544" y="795"/>
                  </a:lnTo>
                  <a:lnTo>
                    <a:pt x="1590" y="0"/>
                  </a:lnTo>
                  <a:close/>
                  <a:moveTo>
                    <a:pt x="251185" y="232267"/>
                  </a:moveTo>
                  <a:lnTo>
                    <a:pt x="249914" y="232267"/>
                  </a:lnTo>
                  <a:cubicBezTo>
                    <a:pt x="249914" y="232267"/>
                    <a:pt x="248006" y="233538"/>
                    <a:pt x="248006" y="233538"/>
                  </a:cubicBezTo>
                  <a:lnTo>
                    <a:pt x="248006" y="234970"/>
                  </a:lnTo>
                  <a:cubicBezTo>
                    <a:pt x="248006" y="234970"/>
                    <a:pt x="250390" y="234810"/>
                    <a:pt x="250390" y="234810"/>
                  </a:cubicBezTo>
                  <a:lnTo>
                    <a:pt x="251344" y="234015"/>
                  </a:lnTo>
                  <a:lnTo>
                    <a:pt x="251344" y="2322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0" name="Freeform: Shape 5149">
              <a:extLst>
                <a:ext uri="{FF2B5EF4-FFF2-40B4-BE49-F238E27FC236}">
                  <a16:creationId xmlns:a16="http://schemas.microsoft.com/office/drawing/2014/main" id="{0F483BE7-5211-C8ED-9BAA-6D1B6EFCD731}"/>
                </a:ext>
              </a:extLst>
            </p:cNvPr>
            <p:cNvSpPr/>
            <p:nvPr/>
          </p:nvSpPr>
          <p:spPr>
            <a:xfrm>
              <a:off x="4168072" y="3888922"/>
              <a:ext cx="9856" cy="5087"/>
            </a:xfrm>
            <a:custGeom>
              <a:avLst/>
              <a:gdLst>
                <a:gd name="connsiteX0" fmla="*/ 8903 w 9856"/>
                <a:gd name="connsiteY0" fmla="*/ 1431 h 5087"/>
                <a:gd name="connsiteX1" fmla="*/ 7313 w 9856"/>
                <a:gd name="connsiteY1" fmla="*/ 795 h 5087"/>
                <a:gd name="connsiteX2" fmla="*/ 4769 w 9856"/>
                <a:gd name="connsiteY2" fmla="*/ 0 h 5087"/>
                <a:gd name="connsiteX3" fmla="*/ 1431 w 9856"/>
                <a:gd name="connsiteY3" fmla="*/ 636 h 5087"/>
                <a:gd name="connsiteX4" fmla="*/ 0 w 9856"/>
                <a:gd name="connsiteY4" fmla="*/ 3339 h 5087"/>
                <a:gd name="connsiteX5" fmla="*/ 4769 w 9856"/>
                <a:gd name="connsiteY5" fmla="*/ 5087 h 5087"/>
                <a:gd name="connsiteX6" fmla="*/ 9062 w 9856"/>
                <a:gd name="connsiteY6" fmla="*/ 3180 h 5087"/>
                <a:gd name="connsiteX7" fmla="*/ 9857 w 9856"/>
                <a:gd name="connsiteY7" fmla="*/ 2226 h 5087"/>
                <a:gd name="connsiteX8" fmla="*/ 8903 w 9856"/>
                <a:gd name="connsiteY8" fmla="*/ 1431 h 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6" h="5087">
                  <a:moveTo>
                    <a:pt x="8903" y="1431"/>
                  </a:moveTo>
                  <a:lnTo>
                    <a:pt x="7313" y="795"/>
                  </a:lnTo>
                  <a:lnTo>
                    <a:pt x="4769" y="0"/>
                  </a:lnTo>
                  <a:lnTo>
                    <a:pt x="1431" y="636"/>
                  </a:lnTo>
                  <a:lnTo>
                    <a:pt x="0" y="3339"/>
                  </a:lnTo>
                  <a:lnTo>
                    <a:pt x="4769" y="5087"/>
                  </a:lnTo>
                  <a:lnTo>
                    <a:pt x="9062" y="3180"/>
                  </a:lnTo>
                  <a:lnTo>
                    <a:pt x="9857" y="2226"/>
                  </a:lnTo>
                  <a:lnTo>
                    <a:pt x="8903" y="14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1" name="Freeform: Shape 5150">
              <a:extLst>
                <a:ext uri="{FF2B5EF4-FFF2-40B4-BE49-F238E27FC236}">
                  <a16:creationId xmlns:a16="http://schemas.microsoft.com/office/drawing/2014/main" id="{0D58CD43-503A-115D-DADD-59DB10DBBFB9}"/>
                </a:ext>
              </a:extLst>
            </p:cNvPr>
            <p:cNvSpPr/>
            <p:nvPr/>
          </p:nvSpPr>
          <p:spPr>
            <a:xfrm>
              <a:off x="1513297" y="1549082"/>
              <a:ext cx="373757" cy="612701"/>
            </a:xfrm>
            <a:custGeom>
              <a:avLst/>
              <a:gdLst>
                <a:gd name="connsiteX0" fmla="*/ 221775 w 373757"/>
                <a:gd name="connsiteY0" fmla="*/ 507617 h 612701"/>
                <a:gd name="connsiteX1" fmla="*/ 220026 w 373757"/>
                <a:gd name="connsiteY1" fmla="*/ 508253 h 612701"/>
                <a:gd name="connsiteX2" fmla="*/ 219072 w 373757"/>
                <a:gd name="connsiteY2" fmla="*/ 511114 h 612701"/>
                <a:gd name="connsiteX3" fmla="*/ 216687 w 373757"/>
                <a:gd name="connsiteY3" fmla="*/ 509843 h 612701"/>
                <a:gd name="connsiteX4" fmla="*/ 211441 w 373757"/>
                <a:gd name="connsiteY4" fmla="*/ 511274 h 612701"/>
                <a:gd name="connsiteX5" fmla="*/ 207625 w 373757"/>
                <a:gd name="connsiteY5" fmla="*/ 514294 h 612701"/>
                <a:gd name="connsiteX6" fmla="*/ 204128 w 373757"/>
                <a:gd name="connsiteY6" fmla="*/ 518586 h 612701"/>
                <a:gd name="connsiteX7" fmla="*/ 201902 w 373757"/>
                <a:gd name="connsiteY7" fmla="*/ 520494 h 612701"/>
                <a:gd name="connsiteX8" fmla="*/ 199994 w 373757"/>
                <a:gd name="connsiteY8" fmla="*/ 522720 h 612701"/>
                <a:gd name="connsiteX9" fmla="*/ 199994 w 373757"/>
                <a:gd name="connsiteY9" fmla="*/ 527171 h 612701"/>
                <a:gd name="connsiteX10" fmla="*/ 200471 w 373757"/>
                <a:gd name="connsiteY10" fmla="*/ 531782 h 612701"/>
                <a:gd name="connsiteX11" fmla="*/ 199200 w 373757"/>
                <a:gd name="connsiteY11" fmla="*/ 534484 h 612701"/>
                <a:gd name="connsiteX12" fmla="*/ 200948 w 373757"/>
                <a:gd name="connsiteY12" fmla="*/ 537028 h 612701"/>
                <a:gd name="connsiteX13" fmla="*/ 202220 w 373757"/>
                <a:gd name="connsiteY13" fmla="*/ 540208 h 612701"/>
                <a:gd name="connsiteX14" fmla="*/ 204446 w 373757"/>
                <a:gd name="connsiteY14" fmla="*/ 542274 h 612701"/>
                <a:gd name="connsiteX15" fmla="*/ 202220 w 373757"/>
                <a:gd name="connsiteY15" fmla="*/ 545295 h 612701"/>
                <a:gd name="connsiteX16" fmla="*/ 200471 w 373757"/>
                <a:gd name="connsiteY16" fmla="*/ 548951 h 612701"/>
                <a:gd name="connsiteX17" fmla="*/ 203492 w 373757"/>
                <a:gd name="connsiteY17" fmla="*/ 548474 h 612701"/>
                <a:gd name="connsiteX18" fmla="*/ 206036 w 373757"/>
                <a:gd name="connsiteY18" fmla="*/ 546567 h 612701"/>
                <a:gd name="connsiteX19" fmla="*/ 207307 w 373757"/>
                <a:gd name="connsiteY19" fmla="*/ 542115 h 612701"/>
                <a:gd name="connsiteX20" fmla="*/ 209851 w 373757"/>
                <a:gd name="connsiteY20" fmla="*/ 539095 h 612701"/>
                <a:gd name="connsiteX21" fmla="*/ 211600 w 373757"/>
                <a:gd name="connsiteY21" fmla="*/ 537664 h 612701"/>
                <a:gd name="connsiteX22" fmla="*/ 216210 w 373757"/>
                <a:gd name="connsiteY22" fmla="*/ 535756 h 612701"/>
                <a:gd name="connsiteX23" fmla="*/ 217482 w 373757"/>
                <a:gd name="connsiteY23" fmla="*/ 532418 h 612701"/>
                <a:gd name="connsiteX24" fmla="*/ 218754 w 373757"/>
                <a:gd name="connsiteY24" fmla="*/ 530828 h 612701"/>
                <a:gd name="connsiteX25" fmla="*/ 220503 w 373757"/>
                <a:gd name="connsiteY25" fmla="*/ 529715 h 612701"/>
                <a:gd name="connsiteX26" fmla="*/ 222410 w 373757"/>
                <a:gd name="connsiteY26" fmla="*/ 529238 h 612701"/>
                <a:gd name="connsiteX27" fmla="*/ 219072 w 373757"/>
                <a:gd name="connsiteY27" fmla="*/ 525740 h 612701"/>
                <a:gd name="connsiteX28" fmla="*/ 219708 w 373757"/>
                <a:gd name="connsiteY28" fmla="*/ 516520 h 612701"/>
                <a:gd name="connsiteX29" fmla="*/ 221615 w 373757"/>
                <a:gd name="connsiteY29" fmla="*/ 515566 h 612701"/>
                <a:gd name="connsiteX30" fmla="*/ 223523 w 373757"/>
                <a:gd name="connsiteY30" fmla="*/ 515089 h 612701"/>
                <a:gd name="connsiteX31" fmla="*/ 224954 w 373757"/>
                <a:gd name="connsiteY31" fmla="*/ 512227 h 612701"/>
                <a:gd name="connsiteX32" fmla="*/ 227339 w 373757"/>
                <a:gd name="connsiteY32" fmla="*/ 511274 h 612701"/>
                <a:gd name="connsiteX33" fmla="*/ 223841 w 373757"/>
                <a:gd name="connsiteY33" fmla="*/ 508571 h 612701"/>
                <a:gd name="connsiteX34" fmla="*/ 222251 w 373757"/>
                <a:gd name="connsiteY34" fmla="*/ 507935 h 612701"/>
                <a:gd name="connsiteX35" fmla="*/ 169789 w 373757"/>
                <a:gd name="connsiteY35" fmla="*/ 531782 h 612701"/>
                <a:gd name="connsiteX36" fmla="*/ 167881 w 373757"/>
                <a:gd name="connsiteY36" fmla="*/ 531305 h 612701"/>
                <a:gd name="connsiteX37" fmla="*/ 167086 w 373757"/>
                <a:gd name="connsiteY37" fmla="*/ 532418 h 612701"/>
                <a:gd name="connsiteX38" fmla="*/ 166132 w 373757"/>
                <a:gd name="connsiteY38" fmla="*/ 535279 h 612701"/>
                <a:gd name="connsiteX39" fmla="*/ 164383 w 373757"/>
                <a:gd name="connsiteY39" fmla="*/ 538459 h 612701"/>
                <a:gd name="connsiteX40" fmla="*/ 163271 w 373757"/>
                <a:gd name="connsiteY40" fmla="*/ 541956 h 612701"/>
                <a:gd name="connsiteX41" fmla="*/ 159296 w 373757"/>
                <a:gd name="connsiteY41" fmla="*/ 549746 h 612701"/>
                <a:gd name="connsiteX42" fmla="*/ 156435 w 373757"/>
                <a:gd name="connsiteY42" fmla="*/ 550700 h 612701"/>
                <a:gd name="connsiteX43" fmla="*/ 150234 w 373757"/>
                <a:gd name="connsiteY43" fmla="*/ 563259 h 612701"/>
                <a:gd name="connsiteX44" fmla="*/ 149757 w 373757"/>
                <a:gd name="connsiteY44" fmla="*/ 566757 h 612701"/>
                <a:gd name="connsiteX45" fmla="*/ 149757 w 373757"/>
                <a:gd name="connsiteY45" fmla="*/ 573752 h 612701"/>
                <a:gd name="connsiteX46" fmla="*/ 150870 w 373757"/>
                <a:gd name="connsiteY46" fmla="*/ 576455 h 612701"/>
                <a:gd name="connsiteX47" fmla="*/ 152142 w 373757"/>
                <a:gd name="connsiteY47" fmla="*/ 576455 h 612701"/>
                <a:gd name="connsiteX48" fmla="*/ 153573 w 373757"/>
                <a:gd name="connsiteY48" fmla="*/ 574547 h 612701"/>
                <a:gd name="connsiteX49" fmla="*/ 160727 w 373757"/>
                <a:gd name="connsiteY49" fmla="*/ 553562 h 612701"/>
                <a:gd name="connsiteX50" fmla="*/ 162476 w 373757"/>
                <a:gd name="connsiteY50" fmla="*/ 552131 h 612701"/>
                <a:gd name="connsiteX51" fmla="*/ 163747 w 373757"/>
                <a:gd name="connsiteY51" fmla="*/ 546249 h 612701"/>
                <a:gd name="connsiteX52" fmla="*/ 168676 w 373757"/>
                <a:gd name="connsiteY52" fmla="*/ 537028 h 612701"/>
                <a:gd name="connsiteX53" fmla="*/ 168676 w 373757"/>
                <a:gd name="connsiteY53" fmla="*/ 536074 h 612701"/>
                <a:gd name="connsiteX54" fmla="*/ 168676 w 373757"/>
                <a:gd name="connsiteY54" fmla="*/ 534007 h 612701"/>
                <a:gd name="connsiteX55" fmla="*/ 170584 w 373757"/>
                <a:gd name="connsiteY55" fmla="*/ 532418 h 612701"/>
                <a:gd name="connsiteX56" fmla="*/ 169789 w 373757"/>
                <a:gd name="connsiteY56" fmla="*/ 531941 h 612701"/>
                <a:gd name="connsiteX57" fmla="*/ 209851 w 373757"/>
                <a:gd name="connsiteY57" fmla="*/ 457857 h 612701"/>
                <a:gd name="connsiteX58" fmla="*/ 209215 w 373757"/>
                <a:gd name="connsiteY58" fmla="*/ 457857 h 612701"/>
                <a:gd name="connsiteX59" fmla="*/ 207307 w 373757"/>
                <a:gd name="connsiteY59" fmla="*/ 458493 h 612701"/>
                <a:gd name="connsiteX60" fmla="*/ 206672 w 373757"/>
                <a:gd name="connsiteY60" fmla="*/ 459288 h 612701"/>
                <a:gd name="connsiteX61" fmla="*/ 205877 w 373757"/>
                <a:gd name="connsiteY61" fmla="*/ 461195 h 612701"/>
                <a:gd name="connsiteX62" fmla="*/ 206513 w 373757"/>
                <a:gd name="connsiteY62" fmla="*/ 461195 h 612701"/>
                <a:gd name="connsiteX63" fmla="*/ 207784 w 373757"/>
                <a:gd name="connsiteY63" fmla="*/ 460877 h 612701"/>
                <a:gd name="connsiteX64" fmla="*/ 209851 w 373757"/>
                <a:gd name="connsiteY64" fmla="*/ 457698 h 612701"/>
                <a:gd name="connsiteX65" fmla="*/ 369624 w 373757"/>
                <a:gd name="connsiteY65" fmla="*/ 149280 h 612701"/>
                <a:gd name="connsiteX66" fmla="*/ 368034 w 373757"/>
                <a:gd name="connsiteY66" fmla="*/ 145942 h 612701"/>
                <a:gd name="connsiteX67" fmla="*/ 365491 w 373757"/>
                <a:gd name="connsiteY67" fmla="*/ 141808 h 612701"/>
                <a:gd name="connsiteX68" fmla="*/ 361039 w 373757"/>
                <a:gd name="connsiteY68" fmla="*/ 139742 h 612701"/>
                <a:gd name="connsiteX69" fmla="*/ 360085 w 373757"/>
                <a:gd name="connsiteY69" fmla="*/ 138629 h 612701"/>
                <a:gd name="connsiteX70" fmla="*/ 359449 w 373757"/>
                <a:gd name="connsiteY70" fmla="*/ 136880 h 612701"/>
                <a:gd name="connsiteX71" fmla="*/ 359449 w 373757"/>
                <a:gd name="connsiteY71" fmla="*/ 134336 h 612701"/>
                <a:gd name="connsiteX72" fmla="*/ 358655 w 373757"/>
                <a:gd name="connsiteY72" fmla="*/ 130680 h 612701"/>
                <a:gd name="connsiteX73" fmla="*/ 358655 w 373757"/>
                <a:gd name="connsiteY73" fmla="*/ 127659 h 612701"/>
                <a:gd name="connsiteX74" fmla="*/ 359449 w 373757"/>
                <a:gd name="connsiteY74" fmla="*/ 125911 h 612701"/>
                <a:gd name="connsiteX75" fmla="*/ 361357 w 373757"/>
                <a:gd name="connsiteY75" fmla="*/ 124639 h 612701"/>
                <a:gd name="connsiteX76" fmla="*/ 364219 w 373757"/>
                <a:gd name="connsiteY76" fmla="*/ 121300 h 612701"/>
                <a:gd name="connsiteX77" fmla="*/ 364855 w 373757"/>
                <a:gd name="connsiteY77" fmla="*/ 118757 h 612701"/>
                <a:gd name="connsiteX78" fmla="*/ 364855 w 373757"/>
                <a:gd name="connsiteY78" fmla="*/ 114941 h 612701"/>
                <a:gd name="connsiteX79" fmla="*/ 366445 w 373757"/>
                <a:gd name="connsiteY79" fmla="*/ 111603 h 612701"/>
                <a:gd name="connsiteX80" fmla="*/ 367875 w 373757"/>
                <a:gd name="connsiteY80" fmla="*/ 109854 h 612701"/>
                <a:gd name="connsiteX81" fmla="*/ 367557 w 373757"/>
                <a:gd name="connsiteY81" fmla="*/ 108582 h 612701"/>
                <a:gd name="connsiteX82" fmla="*/ 366604 w 373757"/>
                <a:gd name="connsiteY82" fmla="*/ 106674 h 612701"/>
                <a:gd name="connsiteX83" fmla="*/ 364537 w 373757"/>
                <a:gd name="connsiteY83" fmla="*/ 103972 h 612701"/>
                <a:gd name="connsiteX84" fmla="*/ 361357 w 373757"/>
                <a:gd name="connsiteY84" fmla="*/ 100633 h 612701"/>
                <a:gd name="connsiteX85" fmla="*/ 358973 w 373757"/>
                <a:gd name="connsiteY85" fmla="*/ 97454 h 612701"/>
                <a:gd name="connsiteX86" fmla="*/ 358019 w 373757"/>
                <a:gd name="connsiteY86" fmla="*/ 94433 h 612701"/>
                <a:gd name="connsiteX87" fmla="*/ 357542 w 373757"/>
                <a:gd name="connsiteY87" fmla="*/ 91730 h 612701"/>
                <a:gd name="connsiteX88" fmla="*/ 357542 w 373757"/>
                <a:gd name="connsiteY88" fmla="*/ 89346 h 612701"/>
                <a:gd name="connsiteX89" fmla="*/ 358496 w 373757"/>
                <a:gd name="connsiteY89" fmla="*/ 87756 h 612701"/>
                <a:gd name="connsiteX90" fmla="*/ 361516 w 373757"/>
                <a:gd name="connsiteY90" fmla="*/ 85689 h 612701"/>
                <a:gd name="connsiteX91" fmla="*/ 361993 w 373757"/>
                <a:gd name="connsiteY91" fmla="*/ 84735 h 612701"/>
                <a:gd name="connsiteX92" fmla="*/ 360880 w 373757"/>
                <a:gd name="connsiteY92" fmla="*/ 80125 h 612701"/>
                <a:gd name="connsiteX93" fmla="*/ 358814 w 373757"/>
                <a:gd name="connsiteY93" fmla="*/ 79330 h 612701"/>
                <a:gd name="connsiteX94" fmla="*/ 355316 w 373757"/>
                <a:gd name="connsiteY94" fmla="*/ 78853 h 612701"/>
                <a:gd name="connsiteX95" fmla="*/ 353408 w 373757"/>
                <a:gd name="connsiteY95" fmla="*/ 78853 h 612701"/>
                <a:gd name="connsiteX96" fmla="*/ 353090 w 373757"/>
                <a:gd name="connsiteY96" fmla="*/ 78376 h 612701"/>
                <a:gd name="connsiteX97" fmla="*/ 353090 w 373757"/>
                <a:gd name="connsiteY97" fmla="*/ 77422 h 612701"/>
                <a:gd name="connsiteX98" fmla="*/ 353408 w 373757"/>
                <a:gd name="connsiteY98" fmla="*/ 75515 h 612701"/>
                <a:gd name="connsiteX99" fmla="*/ 354521 w 373757"/>
                <a:gd name="connsiteY99" fmla="*/ 73289 h 612701"/>
                <a:gd name="connsiteX100" fmla="*/ 355475 w 373757"/>
                <a:gd name="connsiteY100" fmla="*/ 71858 h 612701"/>
                <a:gd name="connsiteX101" fmla="*/ 355475 w 373757"/>
                <a:gd name="connsiteY101" fmla="*/ 70745 h 612701"/>
                <a:gd name="connsiteX102" fmla="*/ 354362 w 373757"/>
                <a:gd name="connsiteY102" fmla="*/ 66771 h 612701"/>
                <a:gd name="connsiteX103" fmla="*/ 354044 w 373757"/>
                <a:gd name="connsiteY103" fmla="*/ 61842 h 612701"/>
                <a:gd name="connsiteX104" fmla="*/ 354521 w 373757"/>
                <a:gd name="connsiteY104" fmla="*/ 58027 h 612701"/>
                <a:gd name="connsiteX105" fmla="*/ 358337 w 373757"/>
                <a:gd name="connsiteY105" fmla="*/ 55165 h 612701"/>
                <a:gd name="connsiteX106" fmla="*/ 358337 w 373757"/>
                <a:gd name="connsiteY106" fmla="*/ 54052 h 612701"/>
                <a:gd name="connsiteX107" fmla="*/ 353726 w 373757"/>
                <a:gd name="connsiteY107" fmla="*/ 50873 h 612701"/>
                <a:gd name="connsiteX108" fmla="*/ 350388 w 373757"/>
                <a:gd name="connsiteY108" fmla="*/ 47375 h 612701"/>
                <a:gd name="connsiteX109" fmla="*/ 349275 w 373757"/>
                <a:gd name="connsiteY109" fmla="*/ 45309 h 612701"/>
                <a:gd name="connsiteX110" fmla="*/ 345300 w 373757"/>
                <a:gd name="connsiteY110" fmla="*/ 44991 h 612701"/>
                <a:gd name="connsiteX111" fmla="*/ 342916 w 373757"/>
                <a:gd name="connsiteY111" fmla="*/ 38950 h 612701"/>
                <a:gd name="connsiteX112" fmla="*/ 339418 w 373757"/>
                <a:gd name="connsiteY112" fmla="*/ 36088 h 612701"/>
                <a:gd name="connsiteX113" fmla="*/ 335921 w 373757"/>
                <a:gd name="connsiteY113" fmla="*/ 33544 h 612701"/>
                <a:gd name="connsiteX114" fmla="*/ 333854 w 373757"/>
                <a:gd name="connsiteY114" fmla="*/ 32432 h 612701"/>
                <a:gd name="connsiteX115" fmla="*/ 321772 w 373757"/>
                <a:gd name="connsiteY115" fmla="*/ 28775 h 612701"/>
                <a:gd name="connsiteX116" fmla="*/ 317002 w 373757"/>
                <a:gd name="connsiteY116" fmla="*/ 28139 h 612701"/>
                <a:gd name="connsiteX117" fmla="*/ 311279 w 373757"/>
                <a:gd name="connsiteY117" fmla="*/ 26072 h 612701"/>
                <a:gd name="connsiteX118" fmla="*/ 306987 w 373757"/>
                <a:gd name="connsiteY118" fmla="*/ 23370 h 612701"/>
                <a:gd name="connsiteX119" fmla="*/ 303330 w 373757"/>
                <a:gd name="connsiteY119" fmla="*/ 21621 h 612701"/>
                <a:gd name="connsiteX120" fmla="*/ 300151 w 373757"/>
                <a:gd name="connsiteY120" fmla="*/ 19554 h 612701"/>
                <a:gd name="connsiteX121" fmla="*/ 295858 w 373757"/>
                <a:gd name="connsiteY121" fmla="*/ 17488 h 612701"/>
                <a:gd name="connsiteX122" fmla="*/ 294586 w 373757"/>
                <a:gd name="connsiteY122" fmla="*/ 15739 h 612701"/>
                <a:gd name="connsiteX123" fmla="*/ 289976 w 373757"/>
                <a:gd name="connsiteY123" fmla="*/ 12559 h 612701"/>
                <a:gd name="connsiteX124" fmla="*/ 287750 w 373757"/>
                <a:gd name="connsiteY124" fmla="*/ 10492 h 612701"/>
                <a:gd name="connsiteX125" fmla="*/ 280119 w 373757"/>
                <a:gd name="connsiteY125" fmla="*/ 6518 h 612701"/>
                <a:gd name="connsiteX126" fmla="*/ 279801 w 373757"/>
                <a:gd name="connsiteY126" fmla="*/ 4928 h 612701"/>
                <a:gd name="connsiteX127" fmla="*/ 279801 w 373757"/>
                <a:gd name="connsiteY127" fmla="*/ 3498 h 612701"/>
                <a:gd name="connsiteX128" fmla="*/ 279325 w 373757"/>
                <a:gd name="connsiteY128" fmla="*/ 2862 h 612701"/>
                <a:gd name="connsiteX129" fmla="*/ 271535 w 373757"/>
                <a:gd name="connsiteY129" fmla="*/ 0 h 612701"/>
                <a:gd name="connsiteX130" fmla="*/ 267719 w 373757"/>
                <a:gd name="connsiteY130" fmla="*/ 0 h 612701"/>
                <a:gd name="connsiteX131" fmla="*/ 256909 w 373757"/>
                <a:gd name="connsiteY131" fmla="*/ 795 h 612701"/>
                <a:gd name="connsiteX132" fmla="*/ 261678 w 373757"/>
                <a:gd name="connsiteY132" fmla="*/ 5087 h 612701"/>
                <a:gd name="connsiteX133" fmla="*/ 263268 w 373757"/>
                <a:gd name="connsiteY133" fmla="*/ 6836 h 612701"/>
                <a:gd name="connsiteX134" fmla="*/ 263586 w 373757"/>
                <a:gd name="connsiteY134" fmla="*/ 9380 h 612701"/>
                <a:gd name="connsiteX135" fmla="*/ 262791 w 373757"/>
                <a:gd name="connsiteY135" fmla="*/ 14149 h 612701"/>
                <a:gd name="connsiteX136" fmla="*/ 260565 w 373757"/>
                <a:gd name="connsiteY136" fmla="*/ 18282 h 612701"/>
                <a:gd name="connsiteX137" fmla="*/ 257862 w 373757"/>
                <a:gd name="connsiteY137" fmla="*/ 21621 h 612701"/>
                <a:gd name="connsiteX138" fmla="*/ 252775 w 373757"/>
                <a:gd name="connsiteY138" fmla="*/ 24960 h 612701"/>
                <a:gd name="connsiteX139" fmla="*/ 260565 w 373757"/>
                <a:gd name="connsiteY139" fmla="*/ 28139 h 612701"/>
                <a:gd name="connsiteX140" fmla="*/ 255319 w 373757"/>
                <a:gd name="connsiteY140" fmla="*/ 32432 h 612701"/>
                <a:gd name="connsiteX141" fmla="*/ 252775 w 373757"/>
                <a:gd name="connsiteY141" fmla="*/ 34180 h 612701"/>
                <a:gd name="connsiteX142" fmla="*/ 249914 w 373757"/>
                <a:gd name="connsiteY142" fmla="*/ 33862 h 612701"/>
                <a:gd name="connsiteX143" fmla="*/ 244826 w 373757"/>
                <a:gd name="connsiteY143" fmla="*/ 32432 h 612701"/>
                <a:gd name="connsiteX144" fmla="*/ 232426 w 373757"/>
                <a:gd name="connsiteY144" fmla="*/ 28775 h 612701"/>
                <a:gd name="connsiteX145" fmla="*/ 226544 w 373757"/>
                <a:gd name="connsiteY145" fmla="*/ 27344 h 612701"/>
                <a:gd name="connsiteX146" fmla="*/ 221298 w 373757"/>
                <a:gd name="connsiteY146" fmla="*/ 26867 h 612701"/>
                <a:gd name="connsiteX147" fmla="*/ 218436 w 373757"/>
                <a:gd name="connsiteY147" fmla="*/ 26867 h 612701"/>
                <a:gd name="connsiteX148" fmla="*/ 207148 w 373757"/>
                <a:gd name="connsiteY148" fmla="*/ 23847 h 612701"/>
                <a:gd name="connsiteX149" fmla="*/ 204923 w 373757"/>
                <a:gd name="connsiteY149" fmla="*/ 24165 h 612701"/>
                <a:gd name="connsiteX150" fmla="*/ 200948 w 373757"/>
                <a:gd name="connsiteY150" fmla="*/ 25436 h 612701"/>
                <a:gd name="connsiteX151" fmla="*/ 200471 w 373757"/>
                <a:gd name="connsiteY151" fmla="*/ 28457 h 612701"/>
                <a:gd name="connsiteX152" fmla="*/ 200789 w 373757"/>
                <a:gd name="connsiteY152" fmla="*/ 35929 h 612701"/>
                <a:gd name="connsiteX153" fmla="*/ 201425 w 373757"/>
                <a:gd name="connsiteY153" fmla="*/ 41652 h 612701"/>
                <a:gd name="connsiteX154" fmla="*/ 199994 w 373757"/>
                <a:gd name="connsiteY154" fmla="*/ 44991 h 612701"/>
                <a:gd name="connsiteX155" fmla="*/ 198564 w 373757"/>
                <a:gd name="connsiteY155" fmla="*/ 47217 h 612701"/>
                <a:gd name="connsiteX156" fmla="*/ 194112 w 373757"/>
                <a:gd name="connsiteY156" fmla="*/ 53258 h 612701"/>
                <a:gd name="connsiteX157" fmla="*/ 183938 w 373757"/>
                <a:gd name="connsiteY157" fmla="*/ 49124 h 612701"/>
                <a:gd name="connsiteX158" fmla="*/ 177102 w 373757"/>
                <a:gd name="connsiteY158" fmla="*/ 46422 h 612701"/>
                <a:gd name="connsiteX159" fmla="*/ 172650 w 373757"/>
                <a:gd name="connsiteY159" fmla="*/ 50078 h 612701"/>
                <a:gd name="connsiteX160" fmla="*/ 161522 w 373757"/>
                <a:gd name="connsiteY160" fmla="*/ 56755 h 612701"/>
                <a:gd name="connsiteX161" fmla="*/ 155799 w 373757"/>
                <a:gd name="connsiteY161" fmla="*/ 69950 h 612701"/>
                <a:gd name="connsiteX162" fmla="*/ 155481 w 373757"/>
                <a:gd name="connsiteY162" fmla="*/ 70427 h 612701"/>
                <a:gd name="connsiteX163" fmla="*/ 152142 w 373757"/>
                <a:gd name="connsiteY163" fmla="*/ 73766 h 612701"/>
                <a:gd name="connsiteX164" fmla="*/ 147850 w 373757"/>
                <a:gd name="connsiteY164" fmla="*/ 75356 h 612701"/>
                <a:gd name="connsiteX165" fmla="*/ 144511 w 373757"/>
                <a:gd name="connsiteY165" fmla="*/ 76151 h 612701"/>
                <a:gd name="connsiteX166" fmla="*/ 142603 w 373757"/>
                <a:gd name="connsiteY166" fmla="*/ 79966 h 612701"/>
                <a:gd name="connsiteX167" fmla="*/ 147055 w 373757"/>
                <a:gd name="connsiteY167" fmla="*/ 85530 h 612701"/>
                <a:gd name="connsiteX168" fmla="*/ 149280 w 373757"/>
                <a:gd name="connsiteY168" fmla="*/ 88392 h 612701"/>
                <a:gd name="connsiteX169" fmla="*/ 151347 w 373757"/>
                <a:gd name="connsiteY169" fmla="*/ 93161 h 612701"/>
                <a:gd name="connsiteX170" fmla="*/ 151029 w 373757"/>
                <a:gd name="connsiteY170" fmla="*/ 96182 h 612701"/>
                <a:gd name="connsiteX171" fmla="*/ 150552 w 373757"/>
                <a:gd name="connsiteY171" fmla="*/ 98089 h 612701"/>
                <a:gd name="connsiteX172" fmla="*/ 145783 w 373757"/>
                <a:gd name="connsiteY172" fmla="*/ 101905 h 612701"/>
                <a:gd name="connsiteX173" fmla="*/ 135608 w 373757"/>
                <a:gd name="connsiteY173" fmla="*/ 111921 h 612701"/>
                <a:gd name="connsiteX174" fmla="*/ 126229 w 373757"/>
                <a:gd name="connsiteY174" fmla="*/ 122413 h 612701"/>
                <a:gd name="connsiteX175" fmla="*/ 122413 w 373757"/>
                <a:gd name="connsiteY175" fmla="*/ 125434 h 612701"/>
                <a:gd name="connsiteX176" fmla="*/ 124162 w 373757"/>
                <a:gd name="connsiteY176" fmla="*/ 134177 h 612701"/>
                <a:gd name="connsiteX177" fmla="*/ 120982 w 373757"/>
                <a:gd name="connsiteY177" fmla="*/ 136721 h 612701"/>
                <a:gd name="connsiteX178" fmla="*/ 114623 w 373757"/>
                <a:gd name="connsiteY178" fmla="*/ 139583 h 612701"/>
                <a:gd name="connsiteX179" fmla="*/ 111444 w 373757"/>
                <a:gd name="connsiteY179" fmla="*/ 140696 h 612701"/>
                <a:gd name="connsiteX180" fmla="*/ 107946 w 373757"/>
                <a:gd name="connsiteY180" fmla="*/ 141332 h 612701"/>
                <a:gd name="connsiteX181" fmla="*/ 97136 w 373757"/>
                <a:gd name="connsiteY181" fmla="*/ 142444 h 612701"/>
                <a:gd name="connsiteX182" fmla="*/ 99043 w 373757"/>
                <a:gd name="connsiteY182" fmla="*/ 151824 h 612701"/>
                <a:gd name="connsiteX183" fmla="*/ 99838 w 373757"/>
                <a:gd name="connsiteY183" fmla="*/ 155957 h 612701"/>
                <a:gd name="connsiteX184" fmla="*/ 99838 w 373757"/>
                <a:gd name="connsiteY184" fmla="*/ 158342 h 612701"/>
                <a:gd name="connsiteX185" fmla="*/ 98725 w 373757"/>
                <a:gd name="connsiteY185" fmla="*/ 160727 h 612701"/>
                <a:gd name="connsiteX186" fmla="*/ 97454 w 373757"/>
                <a:gd name="connsiteY186" fmla="*/ 165337 h 612701"/>
                <a:gd name="connsiteX187" fmla="*/ 95387 w 373757"/>
                <a:gd name="connsiteY187" fmla="*/ 181553 h 612701"/>
                <a:gd name="connsiteX188" fmla="*/ 93797 w 373757"/>
                <a:gd name="connsiteY188" fmla="*/ 183302 h 612701"/>
                <a:gd name="connsiteX189" fmla="*/ 91730 w 373757"/>
                <a:gd name="connsiteY189" fmla="*/ 187753 h 612701"/>
                <a:gd name="connsiteX190" fmla="*/ 84894 w 373757"/>
                <a:gd name="connsiteY190" fmla="*/ 198246 h 612701"/>
                <a:gd name="connsiteX191" fmla="*/ 79489 w 373757"/>
                <a:gd name="connsiteY191" fmla="*/ 205241 h 612701"/>
                <a:gd name="connsiteX192" fmla="*/ 71540 w 373757"/>
                <a:gd name="connsiteY192" fmla="*/ 215256 h 612701"/>
                <a:gd name="connsiteX193" fmla="*/ 77899 w 373757"/>
                <a:gd name="connsiteY193" fmla="*/ 218436 h 612701"/>
                <a:gd name="connsiteX194" fmla="*/ 83782 w 373757"/>
                <a:gd name="connsiteY194" fmla="*/ 220662 h 612701"/>
                <a:gd name="connsiteX195" fmla="*/ 85053 w 373757"/>
                <a:gd name="connsiteY195" fmla="*/ 224159 h 612701"/>
                <a:gd name="connsiteX196" fmla="*/ 85848 w 373757"/>
                <a:gd name="connsiteY196" fmla="*/ 230041 h 612701"/>
                <a:gd name="connsiteX197" fmla="*/ 85848 w 373757"/>
                <a:gd name="connsiteY197" fmla="*/ 234016 h 612701"/>
                <a:gd name="connsiteX198" fmla="*/ 83463 w 373757"/>
                <a:gd name="connsiteY198" fmla="*/ 237672 h 612701"/>
                <a:gd name="connsiteX199" fmla="*/ 81715 w 373757"/>
                <a:gd name="connsiteY199" fmla="*/ 240216 h 612701"/>
                <a:gd name="connsiteX200" fmla="*/ 80443 w 373757"/>
                <a:gd name="connsiteY200" fmla="*/ 241488 h 612701"/>
                <a:gd name="connsiteX201" fmla="*/ 72176 w 373757"/>
                <a:gd name="connsiteY201" fmla="*/ 240216 h 612701"/>
                <a:gd name="connsiteX202" fmla="*/ 61525 w 373757"/>
                <a:gd name="connsiteY202" fmla="*/ 238626 h 612701"/>
                <a:gd name="connsiteX203" fmla="*/ 58822 w 373757"/>
                <a:gd name="connsiteY203" fmla="*/ 238626 h 612701"/>
                <a:gd name="connsiteX204" fmla="*/ 52622 w 373757"/>
                <a:gd name="connsiteY204" fmla="*/ 239739 h 612701"/>
                <a:gd name="connsiteX205" fmla="*/ 47057 w 373757"/>
                <a:gd name="connsiteY205" fmla="*/ 242124 h 612701"/>
                <a:gd name="connsiteX206" fmla="*/ 44037 w 373757"/>
                <a:gd name="connsiteY206" fmla="*/ 244031 h 612701"/>
                <a:gd name="connsiteX207" fmla="*/ 43242 w 373757"/>
                <a:gd name="connsiteY207" fmla="*/ 244826 h 612701"/>
                <a:gd name="connsiteX208" fmla="*/ 39586 w 373757"/>
                <a:gd name="connsiteY208" fmla="*/ 249278 h 612701"/>
                <a:gd name="connsiteX209" fmla="*/ 32908 w 373757"/>
                <a:gd name="connsiteY209" fmla="*/ 257227 h 612701"/>
                <a:gd name="connsiteX210" fmla="*/ 29252 w 373757"/>
                <a:gd name="connsiteY210" fmla="*/ 260724 h 612701"/>
                <a:gd name="connsiteX211" fmla="*/ 30365 w 373757"/>
                <a:gd name="connsiteY211" fmla="*/ 265493 h 612701"/>
                <a:gd name="connsiteX212" fmla="*/ 24324 w 373757"/>
                <a:gd name="connsiteY212" fmla="*/ 274555 h 612701"/>
                <a:gd name="connsiteX213" fmla="*/ 28298 w 373757"/>
                <a:gd name="connsiteY213" fmla="*/ 283776 h 612701"/>
                <a:gd name="connsiteX214" fmla="*/ 28298 w 373757"/>
                <a:gd name="connsiteY214" fmla="*/ 284094 h 612701"/>
                <a:gd name="connsiteX215" fmla="*/ 30524 w 373757"/>
                <a:gd name="connsiteY215" fmla="*/ 287750 h 612701"/>
                <a:gd name="connsiteX216" fmla="*/ 28298 w 373757"/>
                <a:gd name="connsiteY216" fmla="*/ 290135 h 612701"/>
                <a:gd name="connsiteX217" fmla="*/ 27344 w 373757"/>
                <a:gd name="connsiteY217" fmla="*/ 291407 h 612701"/>
                <a:gd name="connsiteX218" fmla="*/ 27662 w 373757"/>
                <a:gd name="connsiteY218" fmla="*/ 295540 h 612701"/>
                <a:gd name="connsiteX219" fmla="*/ 28298 w 373757"/>
                <a:gd name="connsiteY219" fmla="*/ 300310 h 612701"/>
                <a:gd name="connsiteX220" fmla="*/ 27821 w 373757"/>
                <a:gd name="connsiteY220" fmla="*/ 303012 h 612701"/>
                <a:gd name="connsiteX221" fmla="*/ 27821 w 373757"/>
                <a:gd name="connsiteY221" fmla="*/ 306033 h 612701"/>
                <a:gd name="connsiteX222" fmla="*/ 33067 w 373757"/>
                <a:gd name="connsiteY222" fmla="*/ 319705 h 612701"/>
                <a:gd name="connsiteX223" fmla="*/ 33067 w 373757"/>
                <a:gd name="connsiteY223" fmla="*/ 322884 h 612701"/>
                <a:gd name="connsiteX224" fmla="*/ 32750 w 373757"/>
                <a:gd name="connsiteY224" fmla="*/ 324951 h 612701"/>
                <a:gd name="connsiteX225" fmla="*/ 31001 w 373757"/>
                <a:gd name="connsiteY225" fmla="*/ 333377 h 612701"/>
                <a:gd name="connsiteX226" fmla="*/ 28775 w 373757"/>
                <a:gd name="connsiteY226" fmla="*/ 344665 h 612701"/>
                <a:gd name="connsiteX227" fmla="*/ 32750 w 373757"/>
                <a:gd name="connsiteY227" fmla="*/ 347685 h 612701"/>
                <a:gd name="connsiteX228" fmla="*/ 38314 w 373757"/>
                <a:gd name="connsiteY228" fmla="*/ 351183 h 612701"/>
                <a:gd name="connsiteX229" fmla="*/ 41493 w 373757"/>
                <a:gd name="connsiteY229" fmla="*/ 352613 h 612701"/>
                <a:gd name="connsiteX230" fmla="*/ 46104 w 373757"/>
                <a:gd name="connsiteY230" fmla="*/ 356747 h 612701"/>
                <a:gd name="connsiteX231" fmla="*/ 49601 w 373757"/>
                <a:gd name="connsiteY231" fmla="*/ 360880 h 612701"/>
                <a:gd name="connsiteX232" fmla="*/ 49124 w 373757"/>
                <a:gd name="connsiteY232" fmla="*/ 363583 h 612701"/>
                <a:gd name="connsiteX233" fmla="*/ 48170 w 373757"/>
                <a:gd name="connsiteY233" fmla="*/ 366603 h 612701"/>
                <a:gd name="connsiteX234" fmla="*/ 46740 w 373757"/>
                <a:gd name="connsiteY234" fmla="*/ 368670 h 612701"/>
                <a:gd name="connsiteX235" fmla="*/ 45309 w 373757"/>
                <a:gd name="connsiteY235" fmla="*/ 371532 h 612701"/>
                <a:gd name="connsiteX236" fmla="*/ 44673 w 373757"/>
                <a:gd name="connsiteY236" fmla="*/ 373599 h 612701"/>
                <a:gd name="connsiteX237" fmla="*/ 44037 w 373757"/>
                <a:gd name="connsiteY237" fmla="*/ 374234 h 612701"/>
                <a:gd name="connsiteX238" fmla="*/ 37837 w 373757"/>
                <a:gd name="connsiteY238" fmla="*/ 374234 h 612701"/>
                <a:gd name="connsiteX239" fmla="*/ 34498 w 373757"/>
                <a:gd name="connsiteY239" fmla="*/ 375188 h 612701"/>
                <a:gd name="connsiteX240" fmla="*/ 32750 w 373757"/>
                <a:gd name="connsiteY240" fmla="*/ 376142 h 612701"/>
                <a:gd name="connsiteX241" fmla="*/ 33385 w 373757"/>
                <a:gd name="connsiteY241" fmla="*/ 380912 h 612701"/>
                <a:gd name="connsiteX242" fmla="*/ 37201 w 373757"/>
                <a:gd name="connsiteY242" fmla="*/ 389655 h 612701"/>
                <a:gd name="connsiteX243" fmla="*/ 40380 w 373757"/>
                <a:gd name="connsiteY243" fmla="*/ 395855 h 612701"/>
                <a:gd name="connsiteX244" fmla="*/ 41334 w 373757"/>
                <a:gd name="connsiteY244" fmla="*/ 399989 h 612701"/>
                <a:gd name="connsiteX245" fmla="*/ 40380 w 373757"/>
                <a:gd name="connsiteY245" fmla="*/ 404122 h 612701"/>
                <a:gd name="connsiteX246" fmla="*/ 39268 w 373757"/>
                <a:gd name="connsiteY246" fmla="*/ 406189 h 612701"/>
                <a:gd name="connsiteX247" fmla="*/ 39268 w 373757"/>
                <a:gd name="connsiteY247" fmla="*/ 409051 h 612701"/>
                <a:gd name="connsiteX248" fmla="*/ 38473 w 373757"/>
                <a:gd name="connsiteY248" fmla="*/ 414774 h 612701"/>
                <a:gd name="connsiteX249" fmla="*/ 36088 w 373757"/>
                <a:gd name="connsiteY249" fmla="*/ 417635 h 612701"/>
                <a:gd name="connsiteX250" fmla="*/ 32908 w 373757"/>
                <a:gd name="connsiteY250" fmla="*/ 420815 h 612701"/>
                <a:gd name="connsiteX251" fmla="*/ 29411 w 373757"/>
                <a:gd name="connsiteY251" fmla="*/ 423200 h 612701"/>
                <a:gd name="connsiteX252" fmla="*/ 26549 w 373757"/>
                <a:gd name="connsiteY252" fmla="*/ 423836 h 612701"/>
                <a:gd name="connsiteX253" fmla="*/ 24165 w 373757"/>
                <a:gd name="connsiteY253" fmla="*/ 424154 h 612701"/>
                <a:gd name="connsiteX254" fmla="*/ 22575 w 373757"/>
                <a:gd name="connsiteY254" fmla="*/ 425266 h 612701"/>
                <a:gd name="connsiteX255" fmla="*/ 21144 w 373757"/>
                <a:gd name="connsiteY255" fmla="*/ 428764 h 612701"/>
                <a:gd name="connsiteX256" fmla="*/ 19872 w 373757"/>
                <a:gd name="connsiteY256" fmla="*/ 432420 h 612701"/>
                <a:gd name="connsiteX257" fmla="*/ 15421 w 373757"/>
                <a:gd name="connsiteY257" fmla="*/ 436872 h 612701"/>
                <a:gd name="connsiteX258" fmla="*/ 15421 w 373757"/>
                <a:gd name="connsiteY258" fmla="*/ 438462 h 612701"/>
                <a:gd name="connsiteX259" fmla="*/ 17170 w 373757"/>
                <a:gd name="connsiteY259" fmla="*/ 443708 h 612701"/>
                <a:gd name="connsiteX260" fmla="*/ 18759 w 373757"/>
                <a:gd name="connsiteY260" fmla="*/ 449749 h 612701"/>
                <a:gd name="connsiteX261" fmla="*/ 17488 w 373757"/>
                <a:gd name="connsiteY261" fmla="*/ 455313 h 612701"/>
                <a:gd name="connsiteX262" fmla="*/ 16375 w 373757"/>
                <a:gd name="connsiteY262" fmla="*/ 461195 h 612701"/>
                <a:gd name="connsiteX263" fmla="*/ 14308 w 373757"/>
                <a:gd name="connsiteY263" fmla="*/ 465170 h 612701"/>
                <a:gd name="connsiteX264" fmla="*/ 11446 w 373757"/>
                <a:gd name="connsiteY264" fmla="*/ 466601 h 612701"/>
                <a:gd name="connsiteX265" fmla="*/ 9380 w 373757"/>
                <a:gd name="connsiteY265" fmla="*/ 465965 h 612701"/>
                <a:gd name="connsiteX266" fmla="*/ 6995 w 373757"/>
                <a:gd name="connsiteY266" fmla="*/ 460560 h 612701"/>
                <a:gd name="connsiteX267" fmla="*/ 4292 w 373757"/>
                <a:gd name="connsiteY267" fmla="*/ 458493 h 612701"/>
                <a:gd name="connsiteX268" fmla="*/ 1431 w 373757"/>
                <a:gd name="connsiteY268" fmla="*/ 458811 h 612701"/>
                <a:gd name="connsiteX269" fmla="*/ 636 w 373757"/>
                <a:gd name="connsiteY269" fmla="*/ 460242 h 612701"/>
                <a:gd name="connsiteX270" fmla="*/ 0 w 373757"/>
                <a:gd name="connsiteY270" fmla="*/ 462626 h 612701"/>
                <a:gd name="connsiteX271" fmla="*/ 636 w 373757"/>
                <a:gd name="connsiteY271" fmla="*/ 465488 h 612701"/>
                <a:gd name="connsiteX272" fmla="*/ 1749 w 373757"/>
                <a:gd name="connsiteY272" fmla="*/ 467873 h 612701"/>
                <a:gd name="connsiteX273" fmla="*/ 2226 w 373757"/>
                <a:gd name="connsiteY273" fmla="*/ 475662 h 612701"/>
                <a:gd name="connsiteX274" fmla="*/ 3657 w 373757"/>
                <a:gd name="connsiteY274" fmla="*/ 484247 h 612701"/>
                <a:gd name="connsiteX275" fmla="*/ 3021 w 373757"/>
                <a:gd name="connsiteY275" fmla="*/ 486473 h 612701"/>
                <a:gd name="connsiteX276" fmla="*/ 3021 w 373757"/>
                <a:gd name="connsiteY276" fmla="*/ 488699 h 612701"/>
                <a:gd name="connsiteX277" fmla="*/ 5246 w 373757"/>
                <a:gd name="connsiteY277" fmla="*/ 488222 h 612701"/>
                <a:gd name="connsiteX278" fmla="*/ 8108 w 373757"/>
                <a:gd name="connsiteY278" fmla="*/ 489970 h 612701"/>
                <a:gd name="connsiteX279" fmla="*/ 8585 w 373757"/>
                <a:gd name="connsiteY279" fmla="*/ 499191 h 612701"/>
                <a:gd name="connsiteX280" fmla="*/ 11446 w 373757"/>
                <a:gd name="connsiteY280" fmla="*/ 504119 h 612701"/>
                <a:gd name="connsiteX281" fmla="*/ 15898 w 373757"/>
                <a:gd name="connsiteY281" fmla="*/ 505232 h 612701"/>
                <a:gd name="connsiteX282" fmla="*/ 16693 w 373757"/>
                <a:gd name="connsiteY282" fmla="*/ 513976 h 612701"/>
                <a:gd name="connsiteX283" fmla="*/ 16693 w 373757"/>
                <a:gd name="connsiteY283" fmla="*/ 515884 h 612701"/>
                <a:gd name="connsiteX284" fmla="*/ 20985 w 373757"/>
                <a:gd name="connsiteY284" fmla="*/ 517474 h 612701"/>
                <a:gd name="connsiteX285" fmla="*/ 20985 w 373757"/>
                <a:gd name="connsiteY285" fmla="*/ 520176 h 612701"/>
                <a:gd name="connsiteX286" fmla="*/ 22098 w 373757"/>
                <a:gd name="connsiteY286" fmla="*/ 523992 h 612701"/>
                <a:gd name="connsiteX287" fmla="*/ 23370 w 373757"/>
                <a:gd name="connsiteY287" fmla="*/ 527966 h 612701"/>
                <a:gd name="connsiteX288" fmla="*/ 26072 w 373757"/>
                <a:gd name="connsiteY288" fmla="*/ 527171 h 612701"/>
                <a:gd name="connsiteX289" fmla="*/ 28934 w 373757"/>
                <a:gd name="connsiteY289" fmla="*/ 536233 h 612701"/>
                <a:gd name="connsiteX290" fmla="*/ 36724 w 373757"/>
                <a:gd name="connsiteY290" fmla="*/ 549428 h 612701"/>
                <a:gd name="connsiteX291" fmla="*/ 41016 w 373757"/>
                <a:gd name="connsiteY291" fmla="*/ 552767 h 612701"/>
                <a:gd name="connsiteX292" fmla="*/ 45150 w 373757"/>
                <a:gd name="connsiteY292" fmla="*/ 559285 h 612701"/>
                <a:gd name="connsiteX293" fmla="*/ 47376 w 373757"/>
                <a:gd name="connsiteY293" fmla="*/ 559921 h 612701"/>
                <a:gd name="connsiteX294" fmla="*/ 49919 w 373757"/>
                <a:gd name="connsiteY294" fmla="*/ 561193 h 612701"/>
                <a:gd name="connsiteX295" fmla="*/ 50873 w 373757"/>
                <a:gd name="connsiteY295" fmla="*/ 565326 h 612701"/>
                <a:gd name="connsiteX296" fmla="*/ 49124 w 373757"/>
                <a:gd name="connsiteY296" fmla="*/ 567870 h 612701"/>
                <a:gd name="connsiteX297" fmla="*/ 46740 w 373757"/>
                <a:gd name="connsiteY297" fmla="*/ 567870 h 612701"/>
                <a:gd name="connsiteX298" fmla="*/ 43401 w 373757"/>
                <a:gd name="connsiteY298" fmla="*/ 568347 h 612701"/>
                <a:gd name="connsiteX299" fmla="*/ 44355 w 373757"/>
                <a:gd name="connsiteY299" fmla="*/ 570572 h 612701"/>
                <a:gd name="connsiteX300" fmla="*/ 45786 w 373757"/>
                <a:gd name="connsiteY300" fmla="*/ 572162 h 612701"/>
                <a:gd name="connsiteX301" fmla="*/ 47535 w 373757"/>
                <a:gd name="connsiteY301" fmla="*/ 575501 h 612701"/>
                <a:gd name="connsiteX302" fmla="*/ 46104 w 373757"/>
                <a:gd name="connsiteY302" fmla="*/ 576455 h 612701"/>
                <a:gd name="connsiteX303" fmla="*/ 44832 w 373757"/>
                <a:gd name="connsiteY303" fmla="*/ 576773 h 612701"/>
                <a:gd name="connsiteX304" fmla="*/ 39109 w 373757"/>
                <a:gd name="connsiteY304" fmla="*/ 574388 h 612701"/>
                <a:gd name="connsiteX305" fmla="*/ 38155 w 373757"/>
                <a:gd name="connsiteY305" fmla="*/ 574388 h 612701"/>
                <a:gd name="connsiteX306" fmla="*/ 39586 w 373757"/>
                <a:gd name="connsiteY306" fmla="*/ 576296 h 612701"/>
                <a:gd name="connsiteX307" fmla="*/ 41652 w 373757"/>
                <a:gd name="connsiteY307" fmla="*/ 580747 h 612701"/>
                <a:gd name="connsiteX308" fmla="*/ 48647 w 373757"/>
                <a:gd name="connsiteY308" fmla="*/ 591080 h 612701"/>
                <a:gd name="connsiteX309" fmla="*/ 51668 w 373757"/>
                <a:gd name="connsiteY309" fmla="*/ 594101 h 612701"/>
                <a:gd name="connsiteX310" fmla="*/ 52622 w 373757"/>
                <a:gd name="connsiteY310" fmla="*/ 596486 h 612701"/>
                <a:gd name="connsiteX311" fmla="*/ 52622 w 373757"/>
                <a:gd name="connsiteY311" fmla="*/ 598712 h 612701"/>
                <a:gd name="connsiteX312" fmla="*/ 52304 w 373757"/>
                <a:gd name="connsiteY312" fmla="*/ 602050 h 612701"/>
                <a:gd name="connsiteX313" fmla="*/ 51668 w 373757"/>
                <a:gd name="connsiteY313" fmla="*/ 605230 h 612701"/>
                <a:gd name="connsiteX314" fmla="*/ 51668 w 373757"/>
                <a:gd name="connsiteY314" fmla="*/ 607296 h 612701"/>
                <a:gd name="connsiteX315" fmla="*/ 50078 w 373757"/>
                <a:gd name="connsiteY315" fmla="*/ 610158 h 612701"/>
                <a:gd name="connsiteX316" fmla="*/ 62637 w 373757"/>
                <a:gd name="connsiteY316" fmla="*/ 612701 h 612701"/>
                <a:gd name="connsiteX317" fmla="*/ 76627 w 373757"/>
                <a:gd name="connsiteY317" fmla="*/ 609363 h 612701"/>
                <a:gd name="connsiteX318" fmla="*/ 84417 w 373757"/>
                <a:gd name="connsiteY318" fmla="*/ 610794 h 612701"/>
                <a:gd name="connsiteX319" fmla="*/ 87120 w 373757"/>
                <a:gd name="connsiteY319" fmla="*/ 610794 h 612701"/>
                <a:gd name="connsiteX320" fmla="*/ 91889 w 373757"/>
                <a:gd name="connsiteY320" fmla="*/ 605389 h 612701"/>
                <a:gd name="connsiteX321" fmla="*/ 89982 w 373757"/>
                <a:gd name="connsiteY321" fmla="*/ 601096 h 612701"/>
                <a:gd name="connsiteX322" fmla="*/ 87915 w 373757"/>
                <a:gd name="connsiteY322" fmla="*/ 597281 h 612701"/>
                <a:gd name="connsiteX323" fmla="*/ 88233 w 373757"/>
                <a:gd name="connsiteY323" fmla="*/ 593147 h 612701"/>
                <a:gd name="connsiteX324" fmla="*/ 89505 w 373757"/>
                <a:gd name="connsiteY324" fmla="*/ 590922 h 612701"/>
                <a:gd name="connsiteX325" fmla="*/ 93479 w 373757"/>
                <a:gd name="connsiteY325" fmla="*/ 587265 h 612701"/>
                <a:gd name="connsiteX326" fmla="*/ 95546 w 373757"/>
                <a:gd name="connsiteY326" fmla="*/ 585675 h 612701"/>
                <a:gd name="connsiteX327" fmla="*/ 97931 w 373757"/>
                <a:gd name="connsiteY327" fmla="*/ 584245 h 612701"/>
                <a:gd name="connsiteX328" fmla="*/ 100792 w 373757"/>
                <a:gd name="connsiteY328" fmla="*/ 585357 h 612701"/>
                <a:gd name="connsiteX329" fmla="*/ 103654 w 373757"/>
                <a:gd name="connsiteY329" fmla="*/ 584880 h 612701"/>
                <a:gd name="connsiteX330" fmla="*/ 102541 w 373757"/>
                <a:gd name="connsiteY330" fmla="*/ 580747 h 612701"/>
                <a:gd name="connsiteX331" fmla="*/ 104449 w 373757"/>
                <a:gd name="connsiteY331" fmla="*/ 579634 h 612701"/>
                <a:gd name="connsiteX332" fmla="*/ 112239 w 373757"/>
                <a:gd name="connsiteY332" fmla="*/ 579157 h 612701"/>
                <a:gd name="connsiteX333" fmla="*/ 120188 w 373757"/>
                <a:gd name="connsiteY333" fmla="*/ 579952 h 612701"/>
                <a:gd name="connsiteX334" fmla="*/ 125434 w 373757"/>
                <a:gd name="connsiteY334" fmla="*/ 578680 h 612701"/>
                <a:gd name="connsiteX335" fmla="*/ 128772 w 373757"/>
                <a:gd name="connsiteY335" fmla="*/ 578680 h 612701"/>
                <a:gd name="connsiteX336" fmla="*/ 131475 w 373757"/>
                <a:gd name="connsiteY336" fmla="*/ 579475 h 612701"/>
                <a:gd name="connsiteX337" fmla="*/ 134495 w 373757"/>
                <a:gd name="connsiteY337" fmla="*/ 581065 h 612701"/>
                <a:gd name="connsiteX338" fmla="*/ 137198 w 373757"/>
                <a:gd name="connsiteY338" fmla="*/ 579316 h 612701"/>
                <a:gd name="connsiteX339" fmla="*/ 139424 w 373757"/>
                <a:gd name="connsiteY339" fmla="*/ 577091 h 612701"/>
                <a:gd name="connsiteX340" fmla="*/ 143875 w 373757"/>
                <a:gd name="connsiteY340" fmla="*/ 565803 h 612701"/>
                <a:gd name="connsiteX341" fmla="*/ 145783 w 373757"/>
                <a:gd name="connsiteY341" fmla="*/ 562147 h 612701"/>
                <a:gd name="connsiteX342" fmla="*/ 149598 w 373757"/>
                <a:gd name="connsiteY342" fmla="*/ 557218 h 612701"/>
                <a:gd name="connsiteX343" fmla="*/ 151347 w 373757"/>
                <a:gd name="connsiteY343" fmla="*/ 553085 h 612701"/>
                <a:gd name="connsiteX344" fmla="*/ 152778 w 373757"/>
                <a:gd name="connsiteY344" fmla="*/ 548315 h 612701"/>
                <a:gd name="connsiteX345" fmla="*/ 154845 w 373757"/>
                <a:gd name="connsiteY345" fmla="*/ 542592 h 612701"/>
                <a:gd name="connsiteX346" fmla="*/ 154209 w 373757"/>
                <a:gd name="connsiteY346" fmla="*/ 539572 h 612701"/>
                <a:gd name="connsiteX347" fmla="*/ 153414 w 373757"/>
                <a:gd name="connsiteY347" fmla="*/ 537664 h 612701"/>
                <a:gd name="connsiteX348" fmla="*/ 153414 w 373757"/>
                <a:gd name="connsiteY348" fmla="*/ 534484 h 612701"/>
                <a:gd name="connsiteX349" fmla="*/ 157706 w 373757"/>
                <a:gd name="connsiteY349" fmla="*/ 527648 h 612701"/>
                <a:gd name="connsiteX350" fmla="*/ 158342 w 373757"/>
                <a:gd name="connsiteY350" fmla="*/ 524787 h 612701"/>
                <a:gd name="connsiteX351" fmla="*/ 156911 w 373757"/>
                <a:gd name="connsiteY351" fmla="*/ 521925 h 612701"/>
                <a:gd name="connsiteX352" fmla="*/ 156275 w 373757"/>
                <a:gd name="connsiteY352" fmla="*/ 518905 h 612701"/>
                <a:gd name="connsiteX353" fmla="*/ 156275 w 373757"/>
                <a:gd name="connsiteY353" fmla="*/ 513976 h 612701"/>
                <a:gd name="connsiteX354" fmla="*/ 155481 w 373757"/>
                <a:gd name="connsiteY354" fmla="*/ 511909 h 612701"/>
                <a:gd name="connsiteX355" fmla="*/ 156752 w 373757"/>
                <a:gd name="connsiteY355" fmla="*/ 507776 h 612701"/>
                <a:gd name="connsiteX356" fmla="*/ 159614 w 373757"/>
                <a:gd name="connsiteY356" fmla="*/ 507776 h 612701"/>
                <a:gd name="connsiteX357" fmla="*/ 159614 w 373757"/>
                <a:gd name="connsiteY357" fmla="*/ 497442 h 612701"/>
                <a:gd name="connsiteX358" fmla="*/ 161681 w 373757"/>
                <a:gd name="connsiteY358" fmla="*/ 495217 h 612701"/>
                <a:gd name="connsiteX359" fmla="*/ 160091 w 373757"/>
                <a:gd name="connsiteY359" fmla="*/ 491560 h 612701"/>
                <a:gd name="connsiteX360" fmla="*/ 158183 w 373757"/>
                <a:gd name="connsiteY360" fmla="*/ 485996 h 612701"/>
                <a:gd name="connsiteX361" fmla="*/ 163112 w 373757"/>
                <a:gd name="connsiteY361" fmla="*/ 484883 h 612701"/>
                <a:gd name="connsiteX362" fmla="*/ 165973 w 373757"/>
                <a:gd name="connsiteY362" fmla="*/ 483452 h 612701"/>
                <a:gd name="connsiteX363" fmla="*/ 162158 w 373757"/>
                <a:gd name="connsiteY363" fmla="*/ 479637 h 612701"/>
                <a:gd name="connsiteX364" fmla="*/ 159137 w 373757"/>
                <a:gd name="connsiteY364" fmla="*/ 479001 h 612701"/>
                <a:gd name="connsiteX365" fmla="*/ 153255 w 373757"/>
                <a:gd name="connsiteY365" fmla="*/ 478524 h 612701"/>
                <a:gd name="connsiteX366" fmla="*/ 150711 w 373757"/>
                <a:gd name="connsiteY366" fmla="*/ 479001 h 612701"/>
                <a:gd name="connsiteX367" fmla="*/ 148644 w 373757"/>
                <a:gd name="connsiteY367" fmla="*/ 477888 h 612701"/>
                <a:gd name="connsiteX368" fmla="*/ 145624 w 373757"/>
                <a:gd name="connsiteY368" fmla="*/ 477570 h 612701"/>
                <a:gd name="connsiteX369" fmla="*/ 148486 w 373757"/>
                <a:gd name="connsiteY369" fmla="*/ 476457 h 612701"/>
                <a:gd name="connsiteX370" fmla="*/ 157706 w 373757"/>
                <a:gd name="connsiteY370" fmla="*/ 476934 h 612701"/>
                <a:gd name="connsiteX371" fmla="*/ 167404 w 373757"/>
                <a:gd name="connsiteY371" fmla="*/ 476934 h 612701"/>
                <a:gd name="connsiteX372" fmla="*/ 171060 w 373757"/>
                <a:gd name="connsiteY372" fmla="*/ 474391 h 612701"/>
                <a:gd name="connsiteX373" fmla="*/ 178056 w 373757"/>
                <a:gd name="connsiteY373" fmla="*/ 471529 h 612701"/>
                <a:gd name="connsiteX374" fmla="*/ 181235 w 373757"/>
                <a:gd name="connsiteY374" fmla="*/ 468190 h 612701"/>
                <a:gd name="connsiteX375" fmla="*/ 187276 w 373757"/>
                <a:gd name="connsiteY375" fmla="*/ 465806 h 612701"/>
                <a:gd name="connsiteX376" fmla="*/ 189979 w 373757"/>
                <a:gd name="connsiteY376" fmla="*/ 463739 h 612701"/>
                <a:gd name="connsiteX377" fmla="*/ 191728 w 373757"/>
                <a:gd name="connsiteY377" fmla="*/ 464216 h 612701"/>
                <a:gd name="connsiteX378" fmla="*/ 195861 w 373757"/>
                <a:gd name="connsiteY378" fmla="*/ 462149 h 612701"/>
                <a:gd name="connsiteX379" fmla="*/ 199359 w 373757"/>
                <a:gd name="connsiteY379" fmla="*/ 459606 h 612701"/>
                <a:gd name="connsiteX380" fmla="*/ 204764 w 373757"/>
                <a:gd name="connsiteY380" fmla="*/ 457539 h 612701"/>
                <a:gd name="connsiteX381" fmla="*/ 205877 w 373757"/>
                <a:gd name="connsiteY381" fmla="*/ 456585 h 612701"/>
                <a:gd name="connsiteX382" fmla="*/ 207307 w 373757"/>
                <a:gd name="connsiteY382" fmla="*/ 454518 h 612701"/>
                <a:gd name="connsiteX383" fmla="*/ 208420 w 373757"/>
                <a:gd name="connsiteY383" fmla="*/ 449749 h 612701"/>
                <a:gd name="connsiteX384" fmla="*/ 210805 w 373757"/>
                <a:gd name="connsiteY384" fmla="*/ 449749 h 612701"/>
                <a:gd name="connsiteX385" fmla="*/ 214144 w 373757"/>
                <a:gd name="connsiteY385" fmla="*/ 448159 h 612701"/>
                <a:gd name="connsiteX386" fmla="*/ 212554 w 373757"/>
                <a:gd name="connsiteY386" fmla="*/ 445298 h 612701"/>
                <a:gd name="connsiteX387" fmla="*/ 211123 w 373757"/>
                <a:gd name="connsiteY387" fmla="*/ 444662 h 612701"/>
                <a:gd name="connsiteX388" fmla="*/ 209692 w 373757"/>
                <a:gd name="connsiteY388" fmla="*/ 445139 h 612701"/>
                <a:gd name="connsiteX389" fmla="*/ 207943 w 373757"/>
                <a:gd name="connsiteY389" fmla="*/ 446410 h 612701"/>
                <a:gd name="connsiteX390" fmla="*/ 206195 w 373757"/>
                <a:gd name="connsiteY390" fmla="*/ 446093 h 612701"/>
                <a:gd name="connsiteX391" fmla="*/ 204287 w 373757"/>
                <a:gd name="connsiteY391" fmla="*/ 446410 h 612701"/>
                <a:gd name="connsiteX392" fmla="*/ 202538 w 373757"/>
                <a:gd name="connsiteY392" fmla="*/ 448000 h 612701"/>
                <a:gd name="connsiteX393" fmla="*/ 200312 w 373757"/>
                <a:gd name="connsiteY393" fmla="*/ 448636 h 612701"/>
                <a:gd name="connsiteX394" fmla="*/ 195861 w 373757"/>
                <a:gd name="connsiteY394" fmla="*/ 448159 h 612701"/>
                <a:gd name="connsiteX395" fmla="*/ 195384 w 373757"/>
                <a:gd name="connsiteY395" fmla="*/ 446887 h 612701"/>
                <a:gd name="connsiteX396" fmla="*/ 201107 w 373757"/>
                <a:gd name="connsiteY396" fmla="*/ 443867 h 612701"/>
                <a:gd name="connsiteX397" fmla="*/ 202697 w 373757"/>
                <a:gd name="connsiteY397" fmla="*/ 444344 h 612701"/>
                <a:gd name="connsiteX398" fmla="*/ 204446 w 373757"/>
                <a:gd name="connsiteY398" fmla="*/ 443549 h 612701"/>
                <a:gd name="connsiteX399" fmla="*/ 206195 w 373757"/>
                <a:gd name="connsiteY399" fmla="*/ 441800 h 612701"/>
                <a:gd name="connsiteX400" fmla="*/ 208102 w 373757"/>
                <a:gd name="connsiteY400" fmla="*/ 441164 h 612701"/>
                <a:gd name="connsiteX401" fmla="*/ 213190 w 373757"/>
                <a:gd name="connsiteY401" fmla="*/ 437985 h 612701"/>
                <a:gd name="connsiteX402" fmla="*/ 214938 w 373757"/>
                <a:gd name="connsiteY402" fmla="*/ 436554 h 612701"/>
                <a:gd name="connsiteX403" fmla="*/ 217164 w 373757"/>
                <a:gd name="connsiteY403" fmla="*/ 434169 h 612701"/>
                <a:gd name="connsiteX404" fmla="*/ 222251 w 373757"/>
                <a:gd name="connsiteY404" fmla="*/ 430990 h 612701"/>
                <a:gd name="connsiteX405" fmla="*/ 224477 w 373757"/>
                <a:gd name="connsiteY405" fmla="*/ 429877 h 612701"/>
                <a:gd name="connsiteX406" fmla="*/ 225113 w 373757"/>
                <a:gd name="connsiteY406" fmla="*/ 426856 h 612701"/>
                <a:gd name="connsiteX407" fmla="*/ 223523 w 373757"/>
                <a:gd name="connsiteY407" fmla="*/ 421928 h 612701"/>
                <a:gd name="connsiteX408" fmla="*/ 222092 w 373757"/>
                <a:gd name="connsiteY408" fmla="*/ 420338 h 612701"/>
                <a:gd name="connsiteX409" fmla="*/ 221139 w 373757"/>
                <a:gd name="connsiteY409" fmla="*/ 418430 h 612701"/>
                <a:gd name="connsiteX410" fmla="*/ 219231 w 373757"/>
                <a:gd name="connsiteY410" fmla="*/ 416205 h 612701"/>
                <a:gd name="connsiteX411" fmla="*/ 213826 w 373757"/>
                <a:gd name="connsiteY411" fmla="*/ 414456 h 612701"/>
                <a:gd name="connsiteX412" fmla="*/ 211918 w 373757"/>
                <a:gd name="connsiteY412" fmla="*/ 413025 h 612701"/>
                <a:gd name="connsiteX413" fmla="*/ 212554 w 373757"/>
                <a:gd name="connsiteY413" fmla="*/ 408733 h 612701"/>
                <a:gd name="connsiteX414" fmla="*/ 208102 w 373757"/>
                <a:gd name="connsiteY414" fmla="*/ 405076 h 612701"/>
                <a:gd name="connsiteX415" fmla="*/ 203810 w 373757"/>
                <a:gd name="connsiteY415" fmla="*/ 403963 h 612701"/>
                <a:gd name="connsiteX416" fmla="*/ 201266 w 373757"/>
                <a:gd name="connsiteY416" fmla="*/ 401897 h 612701"/>
                <a:gd name="connsiteX417" fmla="*/ 196974 w 373757"/>
                <a:gd name="connsiteY417" fmla="*/ 397445 h 612701"/>
                <a:gd name="connsiteX418" fmla="*/ 195384 w 373757"/>
                <a:gd name="connsiteY418" fmla="*/ 394107 h 612701"/>
                <a:gd name="connsiteX419" fmla="*/ 192999 w 373757"/>
                <a:gd name="connsiteY419" fmla="*/ 394584 h 612701"/>
                <a:gd name="connsiteX420" fmla="*/ 189343 w 373757"/>
                <a:gd name="connsiteY420" fmla="*/ 396332 h 612701"/>
                <a:gd name="connsiteX421" fmla="*/ 186958 w 373757"/>
                <a:gd name="connsiteY421" fmla="*/ 396332 h 612701"/>
                <a:gd name="connsiteX422" fmla="*/ 186163 w 373757"/>
                <a:gd name="connsiteY422" fmla="*/ 394266 h 612701"/>
                <a:gd name="connsiteX423" fmla="*/ 185050 w 373757"/>
                <a:gd name="connsiteY423" fmla="*/ 392358 h 612701"/>
                <a:gd name="connsiteX424" fmla="*/ 183938 w 373757"/>
                <a:gd name="connsiteY424" fmla="*/ 391722 h 612701"/>
                <a:gd name="connsiteX425" fmla="*/ 181076 w 373757"/>
                <a:gd name="connsiteY425" fmla="*/ 391722 h 612701"/>
                <a:gd name="connsiteX426" fmla="*/ 178214 w 373757"/>
                <a:gd name="connsiteY426" fmla="*/ 391722 h 612701"/>
                <a:gd name="connsiteX427" fmla="*/ 175035 w 373757"/>
                <a:gd name="connsiteY427" fmla="*/ 389178 h 612701"/>
                <a:gd name="connsiteX428" fmla="*/ 175353 w 373757"/>
                <a:gd name="connsiteY428" fmla="*/ 386476 h 612701"/>
                <a:gd name="connsiteX429" fmla="*/ 175830 w 373757"/>
                <a:gd name="connsiteY429" fmla="*/ 384409 h 612701"/>
                <a:gd name="connsiteX430" fmla="*/ 173604 w 373757"/>
                <a:gd name="connsiteY430" fmla="*/ 378368 h 612701"/>
                <a:gd name="connsiteX431" fmla="*/ 173922 w 373757"/>
                <a:gd name="connsiteY431" fmla="*/ 376937 h 612701"/>
                <a:gd name="connsiteX432" fmla="*/ 173127 w 373757"/>
                <a:gd name="connsiteY432" fmla="*/ 369942 h 612701"/>
                <a:gd name="connsiteX433" fmla="*/ 173127 w 373757"/>
                <a:gd name="connsiteY433" fmla="*/ 365491 h 612701"/>
                <a:gd name="connsiteX434" fmla="*/ 172491 w 373757"/>
                <a:gd name="connsiteY434" fmla="*/ 364219 h 612701"/>
                <a:gd name="connsiteX435" fmla="*/ 173445 w 373757"/>
                <a:gd name="connsiteY435" fmla="*/ 362788 h 612701"/>
                <a:gd name="connsiteX436" fmla="*/ 172809 w 373757"/>
                <a:gd name="connsiteY436" fmla="*/ 360721 h 612701"/>
                <a:gd name="connsiteX437" fmla="*/ 171696 w 373757"/>
                <a:gd name="connsiteY437" fmla="*/ 359608 h 612701"/>
                <a:gd name="connsiteX438" fmla="*/ 172491 w 373757"/>
                <a:gd name="connsiteY438" fmla="*/ 356270 h 612701"/>
                <a:gd name="connsiteX439" fmla="*/ 172014 w 373757"/>
                <a:gd name="connsiteY439" fmla="*/ 354203 h 612701"/>
                <a:gd name="connsiteX440" fmla="*/ 171537 w 373757"/>
                <a:gd name="connsiteY440" fmla="*/ 351024 h 612701"/>
                <a:gd name="connsiteX441" fmla="*/ 173922 w 373757"/>
                <a:gd name="connsiteY441" fmla="*/ 347526 h 612701"/>
                <a:gd name="connsiteX442" fmla="*/ 173445 w 373757"/>
                <a:gd name="connsiteY442" fmla="*/ 344506 h 612701"/>
                <a:gd name="connsiteX443" fmla="*/ 177420 w 373757"/>
                <a:gd name="connsiteY443" fmla="*/ 345936 h 612701"/>
                <a:gd name="connsiteX444" fmla="*/ 181235 w 373757"/>
                <a:gd name="connsiteY444" fmla="*/ 346254 h 612701"/>
                <a:gd name="connsiteX445" fmla="*/ 179804 w 373757"/>
                <a:gd name="connsiteY445" fmla="*/ 343711 h 612701"/>
                <a:gd name="connsiteX446" fmla="*/ 179327 w 373757"/>
                <a:gd name="connsiteY446" fmla="*/ 341803 h 612701"/>
                <a:gd name="connsiteX447" fmla="*/ 178691 w 373757"/>
                <a:gd name="connsiteY447" fmla="*/ 338146 h 612701"/>
                <a:gd name="connsiteX448" fmla="*/ 179804 w 373757"/>
                <a:gd name="connsiteY448" fmla="*/ 333695 h 612701"/>
                <a:gd name="connsiteX449" fmla="*/ 180758 w 373757"/>
                <a:gd name="connsiteY449" fmla="*/ 331151 h 612701"/>
                <a:gd name="connsiteX450" fmla="*/ 182507 w 373757"/>
                <a:gd name="connsiteY450" fmla="*/ 324792 h 612701"/>
                <a:gd name="connsiteX451" fmla="*/ 184097 w 373757"/>
                <a:gd name="connsiteY451" fmla="*/ 322725 h 612701"/>
                <a:gd name="connsiteX452" fmla="*/ 186163 w 373757"/>
                <a:gd name="connsiteY452" fmla="*/ 321772 h 612701"/>
                <a:gd name="connsiteX453" fmla="*/ 183302 w 373757"/>
                <a:gd name="connsiteY453" fmla="*/ 320341 h 612701"/>
                <a:gd name="connsiteX454" fmla="*/ 180281 w 373757"/>
                <a:gd name="connsiteY454" fmla="*/ 317161 h 612701"/>
                <a:gd name="connsiteX455" fmla="*/ 178691 w 373757"/>
                <a:gd name="connsiteY455" fmla="*/ 313028 h 612701"/>
                <a:gd name="connsiteX456" fmla="*/ 178691 w 373757"/>
                <a:gd name="connsiteY456" fmla="*/ 311438 h 612701"/>
                <a:gd name="connsiteX457" fmla="*/ 179804 w 373757"/>
                <a:gd name="connsiteY457" fmla="*/ 309371 h 612701"/>
                <a:gd name="connsiteX458" fmla="*/ 182666 w 373757"/>
                <a:gd name="connsiteY458" fmla="*/ 310484 h 612701"/>
                <a:gd name="connsiteX459" fmla="*/ 184415 w 373757"/>
                <a:gd name="connsiteY459" fmla="*/ 311915 h 612701"/>
                <a:gd name="connsiteX460" fmla="*/ 186640 w 373757"/>
                <a:gd name="connsiteY460" fmla="*/ 311915 h 612701"/>
                <a:gd name="connsiteX461" fmla="*/ 188707 w 373757"/>
                <a:gd name="connsiteY461" fmla="*/ 309689 h 612701"/>
                <a:gd name="connsiteX462" fmla="*/ 192046 w 373757"/>
                <a:gd name="connsiteY462" fmla="*/ 309689 h 612701"/>
                <a:gd name="connsiteX463" fmla="*/ 195225 w 373757"/>
                <a:gd name="connsiteY463" fmla="*/ 306192 h 612701"/>
                <a:gd name="connsiteX464" fmla="*/ 197769 w 373757"/>
                <a:gd name="connsiteY464" fmla="*/ 305238 h 612701"/>
                <a:gd name="connsiteX465" fmla="*/ 196815 w 373757"/>
                <a:gd name="connsiteY465" fmla="*/ 304125 h 612701"/>
                <a:gd name="connsiteX466" fmla="*/ 194589 w 373757"/>
                <a:gd name="connsiteY466" fmla="*/ 303489 h 612701"/>
                <a:gd name="connsiteX467" fmla="*/ 193794 w 373757"/>
                <a:gd name="connsiteY467" fmla="*/ 302694 h 612701"/>
                <a:gd name="connsiteX468" fmla="*/ 194907 w 373757"/>
                <a:gd name="connsiteY468" fmla="*/ 301740 h 612701"/>
                <a:gd name="connsiteX469" fmla="*/ 195861 w 373757"/>
                <a:gd name="connsiteY469" fmla="*/ 299833 h 612701"/>
                <a:gd name="connsiteX470" fmla="*/ 194748 w 373757"/>
                <a:gd name="connsiteY470" fmla="*/ 296971 h 612701"/>
                <a:gd name="connsiteX471" fmla="*/ 193635 w 373757"/>
                <a:gd name="connsiteY471" fmla="*/ 294904 h 612701"/>
                <a:gd name="connsiteX472" fmla="*/ 193158 w 373757"/>
                <a:gd name="connsiteY472" fmla="*/ 292997 h 612701"/>
                <a:gd name="connsiteX473" fmla="*/ 193953 w 373757"/>
                <a:gd name="connsiteY473" fmla="*/ 292361 h 612701"/>
                <a:gd name="connsiteX474" fmla="*/ 195225 w 373757"/>
                <a:gd name="connsiteY474" fmla="*/ 294745 h 612701"/>
                <a:gd name="connsiteX475" fmla="*/ 199359 w 373757"/>
                <a:gd name="connsiteY475" fmla="*/ 294745 h 612701"/>
                <a:gd name="connsiteX476" fmla="*/ 198882 w 373757"/>
                <a:gd name="connsiteY476" fmla="*/ 295699 h 612701"/>
                <a:gd name="connsiteX477" fmla="*/ 198882 w 373757"/>
                <a:gd name="connsiteY477" fmla="*/ 296653 h 612701"/>
                <a:gd name="connsiteX478" fmla="*/ 201584 w 373757"/>
                <a:gd name="connsiteY478" fmla="*/ 296653 h 612701"/>
                <a:gd name="connsiteX479" fmla="*/ 202856 w 373757"/>
                <a:gd name="connsiteY479" fmla="*/ 295699 h 612701"/>
                <a:gd name="connsiteX480" fmla="*/ 203810 w 373757"/>
                <a:gd name="connsiteY480" fmla="*/ 294109 h 612701"/>
                <a:gd name="connsiteX481" fmla="*/ 210010 w 373757"/>
                <a:gd name="connsiteY481" fmla="*/ 292043 h 612701"/>
                <a:gd name="connsiteX482" fmla="*/ 210646 w 373757"/>
                <a:gd name="connsiteY482" fmla="*/ 290612 h 612701"/>
                <a:gd name="connsiteX483" fmla="*/ 210646 w 373757"/>
                <a:gd name="connsiteY483" fmla="*/ 289181 h 612701"/>
                <a:gd name="connsiteX484" fmla="*/ 211282 w 373757"/>
                <a:gd name="connsiteY484" fmla="*/ 287750 h 612701"/>
                <a:gd name="connsiteX485" fmla="*/ 205877 w 373757"/>
                <a:gd name="connsiteY485" fmla="*/ 287432 h 612701"/>
                <a:gd name="connsiteX486" fmla="*/ 206831 w 373757"/>
                <a:gd name="connsiteY486" fmla="*/ 285843 h 612701"/>
                <a:gd name="connsiteX487" fmla="*/ 208579 w 373757"/>
                <a:gd name="connsiteY487" fmla="*/ 285525 h 612701"/>
                <a:gd name="connsiteX488" fmla="*/ 212077 w 373757"/>
                <a:gd name="connsiteY488" fmla="*/ 284412 h 612701"/>
                <a:gd name="connsiteX489" fmla="*/ 213349 w 373757"/>
                <a:gd name="connsiteY489" fmla="*/ 281550 h 612701"/>
                <a:gd name="connsiteX490" fmla="*/ 214144 w 373757"/>
                <a:gd name="connsiteY490" fmla="*/ 279166 h 612701"/>
                <a:gd name="connsiteX491" fmla="*/ 215892 w 373757"/>
                <a:gd name="connsiteY491" fmla="*/ 279166 h 612701"/>
                <a:gd name="connsiteX492" fmla="*/ 218595 w 373757"/>
                <a:gd name="connsiteY492" fmla="*/ 278212 h 612701"/>
                <a:gd name="connsiteX493" fmla="*/ 220344 w 373757"/>
                <a:gd name="connsiteY493" fmla="*/ 278212 h 612701"/>
                <a:gd name="connsiteX494" fmla="*/ 221456 w 373757"/>
                <a:gd name="connsiteY494" fmla="*/ 277894 h 612701"/>
                <a:gd name="connsiteX495" fmla="*/ 221139 w 373757"/>
                <a:gd name="connsiteY495" fmla="*/ 277099 h 612701"/>
                <a:gd name="connsiteX496" fmla="*/ 219549 w 373757"/>
                <a:gd name="connsiteY496" fmla="*/ 276463 h 612701"/>
                <a:gd name="connsiteX497" fmla="*/ 220185 w 373757"/>
                <a:gd name="connsiteY497" fmla="*/ 275509 h 612701"/>
                <a:gd name="connsiteX498" fmla="*/ 226385 w 373757"/>
                <a:gd name="connsiteY498" fmla="*/ 276463 h 612701"/>
                <a:gd name="connsiteX499" fmla="*/ 232108 w 373757"/>
                <a:gd name="connsiteY499" fmla="*/ 271535 h 612701"/>
                <a:gd name="connsiteX500" fmla="*/ 233539 w 373757"/>
                <a:gd name="connsiteY500" fmla="*/ 267878 h 612701"/>
                <a:gd name="connsiteX501" fmla="*/ 235447 w 373757"/>
                <a:gd name="connsiteY501" fmla="*/ 265652 h 612701"/>
                <a:gd name="connsiteX502" fmla="*/ 239421 w 373757"/>
                <a:gd name="connsiteY502" fmla="*/ 268037 h 612701"/>
                <a:gd name="connsiteX503" fmla="*/ 239421 w 373757"/>
                <a:gd name="connsiteY503" fmla="*/ 266447 h 612701"/>
                <a:gd name="connsiteX504" fmla="*/ 239580 w 373757"/>
                <a:gd name="connsiteY504" fmla="*/ 264222 h 612701"/>
                <a:gd name="connsiteX505" fmla="*/ 242124 w 373757"/>
                <a:gd name="connsiteY505" fmla="*/ 265175 h 612701"/>
                <a:gd name="connsiteX506" fmla="*/ 244031 w 373757"/>
                <a:gd name="connsiteY506" fmla="*/ 266447 h 612701"/>
                <a:gd name="connsiteX507" fmla="*/ 245939 w 373757"/>
                <a:gd name="connsiteY507" fmla="*/ 266129 h 612701"/>
                <a:gd name="connsiteX508" fmla="*/ 247688 w 373757"/>
                <a:gd name="connsiteY508" fmla="*/ 262791 h 612701"/>
                <a:gd name="connsiteX509" fmla="*/ 251503 w 373757"/>
                <a:gd name="connsiteY509" fmla="*/ 259452 h 612701"/>
                <a:gd name="connsiteX510" fmla="*/ 259929 w 373757"/>
                <a:gd name="connsiteY510" fmla="*/ 257068 h 612701"/>
                <a:gd name="connsiteX511" fmla="*/ 264699 w 373757"/>
                <a:gd name="connsiteY511" fmla="*/ 254365 h 612701"/>
                <a:gd name="connsiteX512" fmla="*/ 267083 w 373757"/>
                <a:gd name="connsiteY512" fmla="*/ 251980 h 612701"/>
                <a:gd name="connsiteX513" fmla="*/ 273442 w 373757"/>
                <a:gd name="connsiteY513" fmla="*/ 249596 h 612701"/>
                <a:gd name="connsiteX514" fmla="*/ 275827 w 373757"/>
                <a:gd name="connsiteY514" fmla="*/ 247688 h 612701"/>
                <a:gd name="connsiteX515" fmla="*/ 283140 w 373757"/>
                <a:gd name="connsiteY515" fmla="*/ 233380 h 612701"/>
                <a:gd name="connsiteX516" fmla="*/ 289976 w 373757"/>
                <a:gd name="connsiteY516" fmla="*/ 227816 h 612701"/>
                <a:gd name="connsiteX517" fmla="*/ 296017 w 373757"/>
                <a:gd name="connsiteY517" fmla="*/ 224159 h 612701"/>
                <a:gd name="connsiteX518" fmla="*/ 296812 w 373757"/>
                <a:gd name="connsiteY518" fmla="*/ 222410 h 612701"/>
                <a:gd name="connsiteX519" fmla="*/ 297607 w 373757"/>
                <a:gd name="connsiteY519" fmla="*/ 220185 h 612701"/>
                <a:gd name="connsiteX520" fmla="*/ 293951 w 373757"/>
                <a:gd name="connsiteY520" fmla="*/ 216369 h 612701"/>
                <a:gd name="connsiteX521" fmla="*/ 292202 w 373757"/>
                <a:gd name="connsiteY521" fmla="*/ 212395 h 612701"/>
                <a:gd name="connsiteX522" fmla="*/ 290771 w 373757"/>
                <a:gd name="connsiteY522" fmla="*/ 207943 h 612701"/>
                <a:gd name="connsiteX523" fmla="*/ 288704 w 373757"/>
                <a:gd name="connsiteY523" fmla="*/ 205559 h 612701"/>
                <a:gd name="connsiteX524" fmla="*/ 286796 w 373757"/>
                <a:gd name="connsiteY524" fmla="*/ 203969 h 612701"/>
                <a:gd name="connsiteX525" fmla="*/ 288386 w 373757"/>
                <a:gd name="connsiteY525" fmla="*/ 200789 h 612701"/>
                <a:gd name="connsiteX526" fmla="*/ 291248 w 373757"/>
                <a:gd name="connsiteY526" fmla="*/ 197769 h 612701"/>
                <a:gd name="connsiteX527" fmla="*/ 295063 w 373757"/>
                <a:gd name="connsiteY527" fmla="*/ 194430 h 612701"/>
                <a:gd name="connsiteX528" fmla="*/ 299356 w 373757"/>
                <a:gd name="connsiteY528" fmla="*/ 189184 h 612701"/>
                <a:gd name="connsiteX529" fmla="*/ 299356 w 373757"/>
                <a:gd name="connsiteY529" fmla="*/ 187594 h 612701"/>
                <a:gd name="connsiteX530" fmla="*/ 298561 w 373757"/>
                <a:gd name="connsiteY530" fmla="*/ 185368 h 612701"/>
                <a:gd name="connsiteX531" fmla="*/ 297448 w 373757"/>
                <a:gd name="connsiteY531" fmla="*/ 183620 h 612701"/>
                <a:gd name="connsiteX532" fmla="*/ 295540 w 373757"/>
                <a:gd name="connsiteY532" fmla="*/ 181871 h 612701"/>
                <a:gd name="connsiteX533" fmla="*/ 294745 w 373757"/>
                <a:gd name="connsiteY533" fmla="*/ 180281 h 612701"/>
                <a:gd name="connsiteX534" fmla="*/ 295858 w 373757"/>
                <a:gd name="connsiteY534" fmla="*/ 180281 h 612701"/>
                <a:gd name="connsiteX535" fmla="*/ 299356 w 373757"/>
                <a:gd name="connsiteY535" fmla="*/ 183302 h 612701"/>
                <a:gd name="connsiteX536" fmla="*/ 300628 w 373757"/>
                <a:gd name="connsiteY536" fmla="*/ 182984 h 612701"/>
                <a:gd name="connsiteX537" fmla="*/ 300628 w 373757"/>
                <a:gd name="connsiteY537" fmla="*/ 181235 h 612701"/>
                <a:gd name="connsiteX538" fmla="*/ 300310 w 373757"/>
                <a:gd name="connsiteY538" fmla="*/ 180440 h 612701"/>
                <a:gd name="connsiteX539" fmla="*/ 298879 w 373757"/>
                <a:gd name="connsiteY539" fmla="*/ 179804 h 612701"/>
                <a:gd name="connsiteX540" fmla="*/ 298243 w 373757"/>
                <a:gd name="connsiteY540" fmla="*/ 178532 h 612701"/>
                <a:gd name="connsiteX541" fmla="*/ 298561 w 373757"/>
                <a:gd name="connsiteY541" fmla="*/ 177260 h 612701"/>
                <a:gd name="connsiteX542" fmla="*/ 299515 w 373757"/>
                <a:gd name="connsiteY542" fmla="*/ 176307 h 612701"/>
                <a:gd name="connsiteX543" fmla="*/ 302853 w 373757"/>
                <a:gd name="connsiteY543" fmla="*/ 176307 h 612701"/>
                <a:gd name="connsiteX544" fmla="*/ 308577 w 373757"/>
                <a:gd name="connsiteY544" fmla="*/ 175512 h 612701"/>
                <a:gd name="connsiteX545" fmla="*/ 309530 w 373757"/>
                <a:gd name="connsiteY545" fmla="*/ 174876 h 612701"/>
                <a:gd name="connsiteX546" fmla="*/ 310643 w 373757"/>
                <a:gd name="connsiteY546" fmla="*/ 173286 h 612701"/>
                <a:gd name="connsiteX547" fmla="*/ 309371 w 373757"/>
                <a:gd name="connsiteY547" fmla="*/ 171537 h 612701"/>
                <a:gd name="connsiteX548" fmla="*/ 309848 w 373757"/>
                <a:gd name="connsiteY548" fmla="*/ 170425 h 612701"/>
                <a:gd name="connsiteX549" fmla="*/ 314618 w 373757"/>
                <a:gd name="connsiteY549" fmla="*/ 170425 h 612701"/>
                <a:gd name="connsiteX550" fmla="*/ 316366 w 373757"/>
                <a:gd name="connsiteY550" fmla="*/ 169471 h 612701"/>
                <a:gd name="connsiteX551" fmla="*/ 315890 w 373757"/>
                <a:gd name="connsiteY551" fmla="*/ 168676 h 612701"/>
                <a:gd name="connsiteX552" fmla="*/ 314777 w 373757"/>
                <a:gd name="connsiteY552" fmla="*/ 168040 h 612701"/>
                <a:gd name="connsiteX553" fmla="*/ 314459 w 373757"/>
                <a:gd name="connsiteY553" fmla="*/ 166768 h 612701"/>
                <a:gd name="connsiteX554" fmla="*/ 319228 w 373757"/>
                <a:gd name="connsiteY554" fmla="*/ 167404 h 612701"/>
                <a:gd name="connsiteX555" fmla="*/ 319546 w 373757"/>
                <a:gd name="connsiteY555" fmla="*/ 166291 h 612701"/>
                <a:gd name="connsiteX556" fmla="*/ 319864 w 373757"/>
                <a:gd name="connsiteY556" fmla="*/ 161363 h 612701"/>
                <a:gd name="connsiteX557" fmla="*/ 320182 w 373757"/>
                <a:gd name="connsiteY557" fmla="*/ 160091 h 612701"/>
                <a:gd name="connsiteX558" fmla="*/ 321613 w 373757"/>
                <a:gd name="connsiteY558" fmla="*/ 158183 h 612701"/>
                <a:gd name="connsiteX559" fmla="*/ 322408 w 373757"/>
                <a:gd name="connsiteY559" fmla="*/ 155798 h 612701"/>
                <a:gd name="connsiteX560" fmla="*/ 323361 w 373757"/>
                <a:gd name="connsiteY560" fmla="*/ 154845 h 612701"/>
                <a:gd name="connsiteX561" fmla="*/ 325269 w 373757"/>
                <a:gd name="connsiteY561" fmla="*/ 155322 h 612701"/>
                <a:gd name="connsiteX562" fmla="*/ 327336 w 373757"/>
                <a:gd name="connsiteY562" fmla="*/ 158024 h 612701"/>
                <a:gd name="connsiteX563" fmla="*/ 329721 w 373757"/>
                <a:gd name="connsiteY563" fmla="*/ 157388 h 612701"/>
                <a:gd name="connsiteX564" fmla="*/ 333377 w 373757"/>
                <a:gd name="connsiteY564" fmla="*/ 154368 h 612701"/>
                <a:gd name="connsiteX565" fmla="*/ 338305 w 373757"/>
                <a:gd name="connsiteY565" fmla="*/ 158342 h 612701"/>
                <a:gd name="connsiteX566" fmla="*/ 343552 w 373757"/>
                <a:gd name="connsiteY566" fmla="*/ 160727 h 612701"/>
                <a:gd name="connsiteX567" fmla="*/ 344983 w 373757"/>
                <a:gd name="connsiteY567" fmla="*/ 160091 h 612701"/>
                <a:gd name="connsiteX568" fmla="*/ 346890 w 373757"/>
                <a:gd name="connsiteY568" fmla="*/ 158342 h 612701"/>
                <a:gd name="connsiteX569" fmla="*/ 352613 w 373757"/>
                <a:gd name="connsiteY569" fmla="*/ 157547 h 612701"/>
                <a:gd name="connsiteX570" fmla="*/ 357542 w 373757"/>
                <a:gd name="connsiteY570" fmla="*/ 157547 h 612701"/>
                <a:gd name="connsiteX571" fmla="*/ 360403 w 373757"/>
                <a:gd name="connsiteY571" fmla="*/ 156434 h 612701"/>
                <a:gd name="connsiteX572" fmla="*/ 366127 w 373757"/>
                <a:gd name="connsiteY572" fmla="*/ 158660 h 612701"/>
                <a:gd name="connsiteX573" fmla="*/ 373758 w 373757"/>
                <a:gd name="connsiteY573" fmla="*/ 157547 h 612701"/>
                <a:gd name="connsiteX574" fmla="*/ 370737 w 373757"/>
                <a:gd name="connsiteY574" fmla="*/ 148804 h 612701"/>
                <a:gd name="connsiteX575" fmla="*/ 213667 w 373757"/>
                <a:gd name="connsiteY575" fmla="*/ 438939 h 612701"/>
                <a:gd name="connsiteX576" fmla="*/ 212236 w 373757"/>
                <a:gd name="connsiteY576" fmla="*/ 439892 h 612701"/>
                <a:gd name="connsiteX577" fmla="*/ 211759 w 373757"/>
                <a:gd name="connsiteY577" fmla="*/ 441641 h 612701"/>
                <a:gd name="connsiteX578" fmla="*/ 211441 w 373757"/>
                <a:gd name="connsiteY578" fmla="*/ 441959 h 612701"/>
                <a:gd name="connsiteX579" fmla="*/ 212236 w 373757"/>
                <a:gd name="connsiteY579" fmla="*/ 443708 h 612701"/>
                <a:gd name="connsiteX580" fmla="*/ 213031 w 373757"/>
                <a:gd name="connsiteY580" fmla="*/ 442277 h 612701"/>
                <a:gd name="connsiteX581" fmla="*/ 213826 w 373757"/>
                <a:gd name="connsiteY581" fmla="*/ 441323 h 612701"/>
                <a:gd name="connsiteX582" fmla="*/ 215892 w 373757"/>
                <a:gd name="connsiteY582" fmla="*/ 439892 h 612701"/>
                <a:gd name="connsiteX583" fmla="*/ 215892 w 373757"/>
                <a:gd name="connsiteY583" fmla="*/ 439415 h 612701"/>
                <a:gd name="connsiteX584" fmla="*/ 213667 w 373757"/>
                <a:gd name="connsiteY584" fmla="*/ 438780 h 612701"/>
                <a:gd name="connsiteX585" fmla="*/ 228452 w 373757"/>
                <a:gd name="connsiteY585" fmla="*/ 504914 h 612701"/>
                <a:gd name="connsiteX586" fmla="*/ 225749 w 373757"/>
                <a:gd name="connsiteY586" fmla="*/ 507776 h 612701"/>
                <a:gd name="connsiteX587" fmla="*/ 227180 w 373757"/>
                <a:gd name="connsiteY587" fmla="*/ 509684 h 612701"/>
                <a:gd name="connsiteX588" fmla="*/ 228611 w 373757"/>
                <a:gd name="connsiteY588" fmla="*/ 509684 h 612701"/>
                <a:gd name="connsiteX589" fmla="*/ 229087 w 373757"/>
                <a:gd name="connsiteY589" fmla="*/ 507299 h 612701"/>
                <a:gd name="connsiteX590" fmla="*/ 234175 w 373757"/>
                <a:gd name="connsiteY590" fmla="*/ 505550 h 612701"/>
                <a:gd name="connsiteX591" fmla="*/ 232744 w 373757"/>
                <a:gd name="connsiteY591" fmla="*/ 504914 h 612701"/>
                <a:gd name="connsiteX592" fmla="*/ 228611 w 373757"/>
                <a:gd name="connsiteY592" fmla="*/ 504914 h 61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</a:cxnLst>
              <a:rect l="l" t="t" r="r" b="b"/>
              <a:pathLst>
                <a:path w="373757" h="612701">
                  <a:moveTo>
                    <a:pt x="221775" y="507617"/>
                  </a:moveTo>
                  <a:lnTo>
                    <a:pt x="220026" y="508253"/>
                  </a:lnTo>
                  <a:lnTo>
                    <a:pt x="219072" y="511114"/>
                  </a:lnTo>
                  <a:lnTo>
                    <a:pt x="216687" y="509843"/>
                  </a:lnTo>
                  <a:lnTo>
                    <a:pt x="211441" y="511274"/>
                  </a:lnTo>
                  <a:lnTo>
                    <a:pt x="207625" y="514294"/>
                  </a:lnTo>
                  <a:lnTo>
                    <a:pt x="204128" y="518586"/>
                  </a:lnTo>
                  <a:lnTo>
                    <a:pt x="201902" y="520494"/>
                  </a:lnTo>
                  <a:lnTo>
                    <a:pt x="199994" y="522720"/>
                  </a:lnTo>
                  <a:lnTo>
                    <a:pt x="199994" y="527171"/>
                  </a:lnTo>
                  <a:cubicBezTo>
                    <a:pt x="199994" y="527171"/>
                    <a:pt x="200471" y="531782"/>
                    <a:pt x="200471" y="531782"/>
                  </a:cubicBezTo>
                  <a:lnTo>
                    <a:pt x="199200" y="534484"/>
                  </a:lnTo>
                  <a:lnTo>
                    <a:pt x="200948" y="537028"/>
                  </a:lnTo>
                  <a:lnTo>
                    <a:pt x="202220" y="540208"/>
                  </a:lnTo>
                  <a:lnTo>
                    <a:pt x="204446" y="542274"/>
                  </a:lnTo>
                  <a:lnTo>
                    <a:pt x="202220" y="545295"/>
                  </a:lnTo>
                  <a:lnTo>
                    <a:pt x="200471" y="548951"/>
                  </a:lnTo>
                  <a:lnTo>
                    <a:pt x="203492" y="548474"/>
                  </a:lnTo>
                  <a:lnTo>
                    <a:pt x="206036" y="546567"/>
                  </a:lnTo>
                  <a:lnTo>
                    <a:pt x="207307" y="542115"/>
                  </a:lnTo>
                  <a:lnTo>
                    <a:pt x="209851" y="539095"/>
                  </a:lnTo>
                  <a:lnTo>
                    <a:pt x="211600" y="537664"/>
                  </a:lnTo>
                  <a:lnTo>
                    <a:pt x="216210" y="535756"/>
                  </a:lnTo>
                  <a:lnTo>
                    <a:pt x="217482" y="532418"/>
                  </a:lnTo>
                  <a:lnTo>
                    <a:pt x="218754" y="530828"/>
                  </a:lnTo>
                  <a:lnTo>
                    <a:pt x="220503" y="529715"/>
                  </a:lnTo>
                  <a:lnTo>
                    <a:pt x="222410" y="529238"/>
                  </a:lnTo>
                  <a:lnTo>
                    <a:pt x="219072" y="525740"/>
                  </a:lnTo>
                  <a:lnTo>
                    <a:pt x="219708" y="516520"/>
                  </a:lnTo>
                  <a:lnTo>
                    <a:pt x="221615" y="515566"/>
                  </a:lnTo>
                  <a:lnTo>
                    <a:pt x="223523" y="515089"/>
                  </a:lnTo>
                  <a:lnTo>
                    <a:pt x="224954" y="512227"/>
                  </a:lnTo>
                  <a:lnTo>
                    <a:pt x="227339" y="511274"/>
                  </a:lnTo>
                  <a:lnTo>
                    <a:pt x="223841" y="508571"/>
                  </a:lnTo>
                  <a:lnTo>
                    <a:pt x="222251" y="507935"/>
                  </a:lnTo>
                  <a:close/>
                  <a:moveTo>
                    <a:pt x="169789" y="531782"/>
                  </a:moveTo>
                  <a:lnTo>
                    <a:pt x="167881" y="531305"/>
                  </a:lnTo>
                  <a:lnTo>
                    <a:pt x="167086" y="532418"/>
                  </a:lnTo>
                  <a:lnTo>
                    <a:pt x="166132" y="535279"/>
                  </a:lnTo>
                  <a:lnTo>
                    <a:pt x="164383" y="538459"/>
                  </a:lnTo>
                  <a:lnTo>
                    <a:pt x="163271" y="541956"/>
                  </a:lnTo>
                  <a:lnTo>
                    <a:pt x="159296" y="549746"/>
                  </a:lnTo>
                  <a:lnTo>
                    <a:pt x="156435" y="550700"/>
                  </a:lnTo>
                  <a:lnTo>
                    <a:pt x="150234" y="563259"/>
                  </a:lnTo>
                  <a:lnTo>
                    <a:pt x="149757" y="566757"/>
                  </a:lnTo>
                  <a:lnTo>
                    <a:pt x="149757" y="573752"/>
                  </a:lnTo>
                  <a:cubicBezTo>
                    <a:pt x="149757" y="573752"/>
                    <a:pt x="150870" y="576455"/>
                    <a:pt x="150870" y="576455"/>
                  </a:cubicBezTo>
                  <a:lnTo>
                    <a:pt x="152142" y="576455"/>
                  </a:lnTo>
                  <a:cubicBezTo>
                    <a:pt x="152142" y="576455"/>
                    <a:pt x="153573" y="574547"/>
                    <a:pt x="153573" y="574547"/>
                  </a:cubicBezTo>
                  <a:lnTo>
                    <a:pt x="160727" y="553562"/>
                  </a:lnTo>
                  <a:lnTo>
                    <a:pt x="162476" y="552131"/>
                  </a:lnTo>
                  <a:lnTo>
                    <a:pt x="163747" y="546249"/>
                  </a:lnTo>
                  <a:lnTo>
                    <a:pt x="168676" y="537028"/>
                  </a:lnTo>
                  <a:lnTo>
                    <a:pt x="168676" y="536074"/>
                  </a:lnTo>
                  <a:cubicBezTo>
                    <a:pt x="168676" y="536074"/>
                    <a:pt x="168676" y="534007"/>
                    <a:pt x="168676" y="534007"/>
                  </a:cubicBezTo>
                  <a:lnTo>
                    <a:pt x="170584" y="532418"/>
                  </a:lnTo>
                  <a:lnTo>
                    <a:pt x="169789" y="531941"/>
                  </a:lnTo>
                  <a:close/>
                  <a:moveTo>
                    <a:pt x="209851" y="457857"/>
                  </a:moveTo>
                  <a:lnTo>
                    <a:pt x="209215" y="457857"/>
                  </a:lnTo>
                  <a:cubicBezTo>
                    <a:pt x="209215" y="457857"/>
                    <a:pt x="207307" y="458493"/>
                    <a:pt x="207307" y="458493"/>
                  </a:cubicBezTo>
                  <a:lnTo>
                    <a:pt x="206672" y="459288"/>
                  </a:lnTo>
                  <a:lnTo>
                    <a:pt x="205877" y="461195"/>
                  </a:lnTo>
                  <a:lnTo>
                    <a:pt x="206513" y="461195"/>
                  </a:lnTo>
                  <a:cubicBezTo>
                    <a:pt x="206513" y="461195"/>
                    <a:pt x="207784" y="460877"/>
                    <a:pt x="207784" y="460877"/>
                  </a:cubicBezTo>
                  <a:lnTo>
                    <a:pt x="209851" y="457698"/>
                  </a:lnTo>
                  <a:close/>
                  <a:moveTo>
                    <a:pt x="369624" y="149280"/>
                  </a:moveTo>
                  <a:lnTo>
                    <a:pt x="368034" y="145942"/>
                  </a:lnTo>
                  <a:lnTo>
                    <a:pt x="365491" y="141808"/>
                  </a:lnTo>
                  <a:lnTo>
                    <a:pt x="361039" y="139742"/>
                  </a:lnTo>
                  <a:lnTo>
                    <a:pt x="360085" y="138629"/>
                  </a:lnTo>
                  <a:lnTo>
                    <a:pt x="359449" y="136880"/>
                  </a:lnTo>
                  <a:lnTo>
                    <a:pt x="359449" y="134336"/>
                  </a:lnTo>
                  <a:cubicBezTo>
                    <a:pt x="359449" y="134336"/>
                    <a:pt x="358655" y="130680"/>
                    <a:pt x="358655" y="130680"/>
                  </a:cubicBezTo>
                  <a:lnTo>
                    <a:pt x="358655" y="127659"/>
                  </a:lnTo>
                  <a:cubicBezTo>
                    <a:pt x="358655" y="127659"/>
                    <a:pt x="359449" y="125911"/>
                    <a:pt x="359449" y="125911"/>
                  </a:cubicBezTo>
                  <a:lnTo>
                    <a:pt x="361357" y="124639"/>
                  </a:lnTo>
                  <a:lnTo>
                    <a:pt x="364219" y="121300"/>
                  </a:lnTo>
                  <a:lnTo>
                    <a:pt x="364855" y="118757"/>
                  </a:lnTo>
                  <a:lnTo>
                    <a:pt x="364855" y="114941"/>
                  </a:lnTo>
                  <a:cubicBezTo>
                    <a:pt x="364855" y="114941"/>
                    <a:pt x="366445" y="111603"/>
                    <a:pt x="366445" y="111603"/>
                  </a:cubicBezTo>
                  <a:lnTo>
                    <a:pt x="367875" y="109854"/>
                  </a:lnTo>
                  <a:lnTo>
                    <a:pt x="367557" y="108582"/>
                  </a:lnTo>
                  <a:lnTo>
                    <a:pt x="366604" y="106674"/>
                  </a:lnTo>
                  <a:lnTo>
                    <a:pt x="364537" y="103972"/>
                  </a:lnTo>
                  <a:lnTo>
                    <a:pt x="361357" y="100633"/>
                  </a:lnTo>
                  <a:lnTo>
                    <a:pt x="358973" y="97454"/>
                  </a:lnTo>
                  <a:lnTo>
                    <a:pt x="358019" y="94433"/>
                  </a:lnTo>
                  <a:lnTo>
                    <a:pt x="357542" y="91730"/>
                  </a:lnTo>
                  <a:lnTo>
                    <a:pt x="357542" y="89346"/>
                  </a:lnTo>
                  <a:cubicBezTo>
                    <a:pt x="357542" y="89346"/>
                    <a:pt x="358496" y="87756"/>
                    <a:pt x="358496" y="87756"/>
                  </a:cubicBezTo>
                  <a:lnTo>
                    <a:pt x="361516" y="85689"/>
                  </a:lnTo>
                  <a:lnTo>
                    <a:pt x="361993" y="84735"/>
                  </a:lnTo>
                  <a:lnTo>
                    <a:pt x="360880" y="80125"/>
                  </a:lnTo>
                  <a:lnTo>
                    <a:pt x="358814" y="79330"/>
                  </a:lnTo>
                  <a:lnTo>
                    <a:pt x="355316" y="78853"/>
                  </a:lnTo>
                  <a:lnTo>
                    <a:pt x="353408" y="78853"/>
                  </a:lnTo>
                  <a:cubicBezTo>
                    <a:pt x="353408" y="78853"/>
                    <a:pt x="353090" y="78376"/>
                    <a:pt x="353090" y="78376"/>
                  </a:cubicBezTo>
                  <a:lnTo>
                    <a:pt x="353090" y="77422"/>
                  </a:lnTo>
                  <a:cubicBezTo>
                    <a:pt x="353090" y="77422"/>
                    <a:pt x="353408" y="75515"/>
                    <a:pt x="353408" y="75515"/>
                  </a:cubicBezTo>
                  <a:lnTo>
                    <a:pt x="354521" y="73289"/>
                  </a:lnTo>
                  <a:lnTo>
                    <a:pt x="355475" y="71858"/>
                  </a:lnTo>
                  <a:lnTo>
                    <a:pt x="355475" y="70745"/>
                  </a:lnTo>
                  <a:cubicBezTo>
                    <a:pt x="355475" y="70745"/>
                    <a:pt x="354362" y="66771"/>
                    <a:pt x="354362" y="66771"/>
                  </a:cubicBezTo>
                  <a:lnTo>
                    <a:pt x="354044" y="61842"/>
                  </a:lnTo>
                  <a:lnTo>
                    <a:pt x="354521" y="58027"/>
                  </a:lnTo>
                  <a:lnTo>
                    <a:pt x="358337" y="55165"/>
                  </a:lnTo>
                  <a:lnTo>
                    <a:pt x="358337" y="54052"/>
                  </a:lnTo>
                  <a:cubicBezTo>
                    <a:pt x="358337" y="54052"/>
                    <a:pt x="353726" y="50873"/>
                    <a:pt x="353726" y="50873"/>
                  </a:cubicBezTo>
                  <a:lnTo>
                    <a:pt x="350388" y="47375"/>
                  </a:lnTo>
                  <a:lnTo>
                    <a:pt x="349275" y="45309"/>
                  </a:lnTo>
                  <a:lnTo>
                    <a:pt x="345300" y="44991"/>
                  </a:lnTo>
                  <a:lnTo>
                    <a:pt x="342916" y="38950"/>
                  </a:lnTo>
                  <a:lnTo>
                    <a:pt x="339418" y="36088"/>
                  </a:lnTo>
                  <a:lnTo>
                    <a:pt x="335921" y="33544"/>
                  </a:lnTo>
                  <a:lnTo>
                    <a:pt x="333854" y="32432"/>
                  </a:lnTo>
                  <a:lnTo>
                    <a:pt x="321772" y="28775"/>
                  </a:lnTo>
                  <a:lnTo>
                    <a:pt x="317002" y="28139"/>
                  </a:lnTo>
                  <a:lnTo>
                    <a:pt x="311279" y="26072"/>
                  </a:lnTo>
                  <a:lnTo>
                    <a:pt x="306987" y="23370"/>
                  </a:lnTo>
                  <a:lnTo>
                    <a:pt x="303330" y="21621"/>
                  </a:lnTo>
                  <a:lnTo>
                    <a:pt x="300151" y="19554"/>
                  </a:lnTo>
                  <a:lnTo>
                    <a:pt x="295858" y="17488"/>
                  </a:lnTo>
                  <a:lnTo>
                    <a:pt x="294586" y="15739"/>
                  </a:lnTo>
                  <a:lnTo>
                    <a:pt x="289976" y="12559"/>
                  </a:lnTo>
                  <a:lnTo>
                    <a:pt x="287750" y="10492"/>
                  </a:lnTo>
                  <a:lnTo>
                    <a:pt x="280119" y="6518"/>
                  </a:lnTo>
                  <a:lnTo>
                    <a:pt x="279801" y="4928"/>
                  </a:lnTo>
                  <a:lnTo>
                    <a:pt x="279801" y="3498"/>
                  </a:lnTo>
                  <a:cubicBezTo>
                    <a:pt x="279801" y="3498"/>
                    <a:pt x="279325" y="2862"/>
                    <a:pt x="279325" y="2862"/>
                  </a:cubicBezTo>
                  <a:lnTo>
                    <a:pt x="271535" y="0"/>
                  </a:lnTo>
                  <a:lnTo>
                    <a:pt x="267719" y="0"/>
                  </a:lnTo>
                  <a:cubicBezTo>
                    <a:pt x="267719" y="0"/>
                    <a:pt x="256909" y="795"/>
                    <a:pt x="256909" y="795"/>
                  </a:cubicBezTo>
                  <a:lnTo>
                    <a:pt x="261678" y="5087"/>
                  </a:lnTo>
                  <a:lnTo>
                    <a:pt x="263268" y="6836"/>
                  </a:lnTo>
                  <a:lnTo>
                    <a:pt x="263586" y="9380"/>
                  </a:lnTo>
                  <a:lnTo>
                    <a:pt x="262791" y="14149"/>
                  </a:lnTo>
                  <a:lnTo>
                    <a:pt x="260565" y="18282"/>
                  </a:lnTo>
                  <a:lnTo>
                    <a:pt x="257862" y="21621"/>
                  </a:lnTo>
                  <a:lnTo>
                    <a:pt x="252775" y="24960"/>
                  </a:lnTo>
                  <a:lnTo>
                    <a:pt x="260565" y="28139"/>
                  </a:lnTo>
                  <a:lnTo>
                    <a:pt x="255319" y="32432"/>
                  </a:lnTo>
                  <a:lnTo>
                    <a:pt x="252775" y="34180"/>
                  </a:lnTo>
                  <a:lnTo>
                    <a:pt x="249914" y="33862"/>
                  </a:lnTo>
                  <a:lnTo>
                    <a:pt x="244826" y="32432"/>
                  </a:lnTo>
                  <a:lnTo>
                    <a:pt x="232426" y="28775"/>
                  </a:lnTo>
                  <a:lnTo>
                    <a:pt x="226544" y="27344"/>
                  </a:lnTo>
                  <a:lnTo>
                    <a:pt x="221298" y="26867"/>
                  </a:lnTo>
                  <a:lnTo>
                    <a:pt x="218436" y="26867"/>
                  </a:lnTo>
                  <a:cubicBezTo>
                    <a:pt x="218436" y="26867"/>
                    <a:pt x="207148" y="23847"/>
                    <a:pt x="207148" y="23847"/>
                  </a:cubicBezTo>
                  <a:lnTo>
                    <a:pt x="204923" y="24165"/>
                  </a:lnTo>
                  <a:lnTo>
                    <a:pt x="200948" y="25436"/>
                  </a:lnTo>
                  <a:lnTo>
                    <a:pt x="200471" y="28457"/>
                  </a:lnTo>
                  <a:lnTo>
                    <a:pt x="200789" y="35929"/>
                  </a:lnTo>
                  <a:lnTo>
                    <a:pt x="201425" y="41652"/>
                  </a:lnTo>
                  <a:lnTo>
                    <a:pt x="199994" y="44991"/>
                  </a:lnTo>
                  <a:lnTo>
                    <a:pt x="198564" y="47217"/>
                  </a:lnTo>
                  <a:lnTo>
                    <a:pt x="194112" y="53258"/>
                  </a:lnTo>
                  <a:lnTo>
                    <a:pt x="183938" y="49124"/>
                  </a:lnTo>
                  <a:lnTo>
                    <a:pt x="177102" y="46422"/>
                  </a:lnTo>
                  <a:lnTo>
                    <a:pt x="172650" y="50078"/>
                  </a:lnTo>
                  <a:lnTo>
                    <a:pt x="161522" y="56755"/>
                  </a:lnTo>
                  <a:lnTo>
                    <a:pt x="155799" y="69950"/>
                  </a:lnTo>
                  <a:lnTo>
                    <a:pt x="155481" y="70427"/>
                  </a:lnTo>
                  <a:lnTo>
                    <a:pt x="152142" y="73766"/>
                  </a:lnTo>
                  <a:lnTo>
                    <a:pt x="147850" y="75356"/>
                  </a:lnTo>
                  <a:lnTo>
                    <a:pt x="144511" y="76151"/>
                  </a:lnTo>
                  <a:lnTo>
                    <a:pt x="142603" y="79966"/>
                  </a:lnTo>
                  <a:lnTo>
                    <a:pt x="147055" y="85530"/>
                  </a:lnTo>
                  <a:lnTo>
                    <a:pt x="149280" y="88392"/>
                  </a:lnTo>
                  <a:lnTo>
                    <a:pt x="151347" y="93161"/>
                  </a:lnTo>
                  <a:lnTo>
                    <a:pt x="151029" y="96182"/>
                  </a:lnTo>
                  <a:lnTo>
                    <a:pt x="150552" y="98089"/>
                  </a:lnTo>
                  <a:lnTo>
                    <a:pt x="145783" y="101905"/>
                  </a:lnTo>
                  <a:lnTo>
                    <a:pt x="135608" y="111921"/>
                  </a:lnTo>
                  <a:lnTo>
                    <a:pt x="126229" y="122413"/>
                  </a:lnTo>
                  <a:lnTo>
                    <a:pt x="122413" y="125434"/>
                  </a:lnTo>
                  <a:lnTo>
                    <a:pt x="124162" y="134177"/>
                  </a:lnTo>
                  <a:lnTo>
                    <a:pt x="120982" y="136721"/>
                  </a:lnTo>
                  <a:lnTo>
                    <a:pt x="114623" y="139583"/>
                  </a:lnTo>
                  <a:lnTo>
                    <a:pt x="111444" y="140696"/>
                  </a:lnTo>
                  <a:lnTo>
                    <a:pt x="107946" y="141332"/>
                  </a:lnTo>
                  <a:lnTo>
                    <a:pt x="97136" y="142444"/>
                  </a:lnTo>
                  <a:lnTo>
                    <a:pt x="99043" y="151824"/>
                  </a:lnTo>
                  <a:lnTo>
                    <a:pt x="99838" y="155957"/>
                  </a:lnTo>
                  <a:lnTo>
                    <a:pt x="99838" y="158342"/>
                  </a:lnTo>
                  <a:cubicBezTo>
                    <a:pt x="99838" y="158342"/>
                    <a:pt x="98725" y="160727"/>
                    <a:pt x="98725" y="160727"/>
                  </a:cubicBezTo>
                  <a:lnTo>
                    <a:pt x="97454" y="165337"/>
                  </a:lnTo>
                  <a:lnTo>
                    <a:pt x="95387" y="181553"/>
                  </a:lnTo>
                  <a:lnTo>
                    <a:pt x="93797" y="183302"/>
                  </a:lnTo>
                  <a:lnTo>
                    <a:pt x="91730" y="187753"/>
                  </a:lnTo>
                  <a:lnTo>
                    <a:pt x="84894" y="198246"/>
                  </a:lnTo>
                  <a:lnTo>
                    <a:pt x="79489" y="205241"/>
                  </a:lnTo>
                  <a:lnTo>
                    <a:pt x="71540" y="215256"/>
                  </a:lnTo>
                  <a:lnTo>
                    <a:pt x="77899" y="218436"/>
                  </a:lnTo>
                  <a:lnTo>
                    <a:pt x="83782" y="220662"/>
                  </a:lnTo>
                  <a:lnTo>
                    <a:pt x="85053" y="224159"/>
                  </a:lnTo>
                  <a:lnTo>
                    <a:pt x="85848" y="230041"/>
                  </a:lnTo>
                  <a:lnTo>
                    <a:pt x="85848" y="234016"/>
                  </a:lnTo>
                  <a:cubicBezTo>
                    <a:pt x="85848" y="234016"/>
                    <a:pt x="83463" y="237672"/>
                    <a:pt x="83463" y="237672"/>
                  </a:cubicBezTo>
                  <a:lnTo>
                    <a:pt x="81715" y="240216"/>
                  </a:lnTo>
                  <a:lnTo>
                    <a:pt x="80443" y="241488"/>
                  </a:lnTo>
                  <a:lnTo>
                    <a:pt x="72176" y="240216"/>
                  </a:lnTo>
                  <a:lnTo>
                    <a:pt x="61525" y="238626"/>
                  </a:lnTo>
                  <a:lnTo>
                    <a:pt x="58822" y="238626"/>
                  </a:lnTo>
                  <a:cubicBezTo>
                    <a:pt x="58822" y="238626"/>
                    <a:pt x="52622" y="239739"/>
                    <a:pt x="52622" y="239739"/>
                  </a:cubicBezTo>
                  <a:lnTo>
                    <a:pt x="47057" y="242124"/>
                  </a:lnTo>
                  <a:lnTo>
                    <a:pt x="44037" y="244031"/>
                  </a:lnTo>
                  <a:lnTo>
                    <a:pt x="43242" y="244826"/>
                  </a:lnTo>
                  <a:lnTo>
                    <a:pt x="39586" y="249278"/>
                  </a:lnTo>
                  <a:lnTo>
                    <a:pt x="32908" y="257227"/>
                  </a:lnTo>
                  <a:lnTo>
                    <a:pt x="29252" y="260724"/>
                  </a:lnTo>
                  <a:lnTo>
                    <a:pt x="30365" y="265493"/>
                  </a:lnTo>
                  <a:lnTo>
                    <a:pt x="24324" y="274555"/>
                  </a:lnTo>
                  <a:lnTo>
                    <a:pt x="28298" y="283776"/>
                  </a:lnTo>
                  <a:lnTo>
                    <a:pt x="28298" y="284094"/>
                  </a:lnTo>
                  <a:cubicBezTo>
                    <a:pt x="28298" y="284094"/>
                    <a:pt x="30524" y="287750"/>
                    <a:pt x="30524" y="287750"/>
                  </a:cubicBezTo>
                  <a:lnTo>
                    <a:pt x="28298" y="290135"/>
                  </a:lnTo>
                  <a:lnTo>
                    <a:pt x="27344" y="291407"/>
                  </a:lnTo>
                  <a:lnTo>
                    <a:pt x="27662" y="295540"/>
                  </a:lnTo>
                  <a:lnTo>
                    <a:pt x="28298" y="300310"/>
                  </a:lnTo>
                  <a:lnTo>
                    <a:pt x="27821" y="303012"/>
                  </a:lnTo>
                  <a:lnTo>
                    <a:pt x="27821" y="306033"/>
                  </a:lnTo>
                  <a:cubicBezTo>
                    <a:pt x="27821" y="306033"/>
                    <a:pt x="33067" y="319705"/>
                    <a:pt x="33067" y="319705"/>
                  </a:cubicBezTo>
                  <a:lnTo>
                    <a:pt x="33067" y="322884"/>
                  </a:lnTo>
                  <a:cubicBezTo>
                    <a:pt x="33067" y="322884"/>
                    <a:pt x="32750" y="324951"/>
                    <a:pt x="32750" y="324951"/>
                  </a:cubicBezTo>
                  <a:lnTo>
                    <a:pt x="31001" y="333377"/>
                  </a:lnTo>
                  <a:lnTo>
                    <a:pt x="28775" y="344665"/>
                  </a:lnTo>
                  <a:lnTo>
                    <a:pt x="32750" y="347685"/>
                  </a:lnTo>
                  <a:lnTo>
                    <a:pt x="38314" y="351183"/>
                  </a:lnTo>
                  <a:lnTo>
                    <a:pt x="41493" y="352613"/>
                  </a:lnTo>
                  <a:lnTo>
                    <a:pt x="46104" y="356747"/>
                  </a:lnTo>
                  <a:lnTo>
                    <a:pt x="49601" y="360880"/>
                  </a:lnTo>
                  <a:lnTo>
                    <a:pt x="49124" y="363583"/>
                  </a:lnTo>
                  <a:lnTo>
                    <a:pt x="48170" y="366603"/>
                  </a:lnTo>
                  <a:lnTo>
                    <a:pt x="46740" y="368670"/>
                  </a:lnTo>
                  <a:lnTo>
                    <a:pt x="45309" y="371532"/>
                  </a:lnTo>
                  <a:lnTo>
                    <a:pt x="44673" y="373599"/>
                  </a:lnTo>
                  <a:lnTo>
                    <a:pt x="44037" y="374234"/>
                  </a:lnTo>
                  <a:lnTo>
                    <a:pt x="37837" y="374234"/>
                  </a:lnTo>
                  <a:cubicBezTo>
                    <a:pt x="37837" y="374234"/>
                    <a:pt x="34498" y="375188"/>
                    <a:pt x="34498" y="375188"/>
                  </a:cubicBezTo>
                  <a:lnTo>
                    <a:pt x="32750" y="376142"/>
                  </a:lnTo>
                  <a:lnTo>
                    <a:pt x="33385" y="380912"/>
                  </a:lnTo>
                  <a:lnTo>
                    <a:pt x="37201" y="389655"/>
                  </a:lnTo>
                  <a:lnTo>
                    <a:pt x="40380" y="395855"/>
                  </a:lnTo>
                  <a:lnTo>
                    <a:pt x="41334" y="399989"/>
                  </a:lnTo>
                  <a:lnTo>
                    <a:pt x="40380" y="404122"/>
                  </a:lnTo>
                  <a:lnTo>
                    <a:pt x="39268" y="406189"/>
                  </a:lnTo>
                  <a:lnTo>
                    <a:pt x="39268" y="409051"/>
                  </a:lnTo>
                  <a:cubicBezTo>
                    <a:pt x="39268" y="409051"/>
                    <a:pt x="38473" y="414774"/>
                    <a:pt x="38473" y="414774"/>
                  </a:cubicBezTo>
                  <a:lnTo>
                    <a:pt x="36088" y="417635"/>
                  </a:lnTo>
                  <a:lnTo>
                    <a:pt x="32908" y="420815"/>
                  </a:lnTo>
                  <a:lnTo>
                    <a:pt x="29411" y="423200"/>
                  </a:lnTo>
                  <a:lnTo>
                    <a:pt x="26549" y="423836"/>
                  </a:lnTo>
                  <a:lnTo>
                    <a:pt x="24165" y="424154"/>
                  </a:lnTo>
                  <a:lnTo>
                    <a:pt x="22575" y="425266"/>
                  </a:lnTo>
                  <a:lnTo>
                    <a:pt x="21144" y="428764"/>
                  </a:lnTo>
                  <a:lnTo>
                    <a:pt x="19872" y="432420"/>
                  </a:lnTo>
                  <a:lnTo>
                    <a:pt x="15421" y="436872"/>
                  </a:lnTo>
                  <a:lnTo>
                    <a:pt x="15421" y="438462"/>
                  </a:lnTo>
                  <a:cubicBezTo>
                    <a:pt x="15421" y="438462"/>
                    <a:pt x="17170" y="443708"/>
                    <a:pt x="17170" y="443708"/>
                  </a:cubicBezTo>
                  <a:lnTo>
                    <a:pt x="18759" y="449749"/>
                  </a:lnTo>
                  <a:lnTo>
                    <a:pt x="17488" y="455313"/>
                  </a:lnTo>
                  <a:lnTo>
                    <a:pt x="16375" y="461195"/>
                  </a:lnTo>
                  <a:lnTo>
                    <a:pt x="14308" y="465170"/>
                  </a:lnTo>
                  <a:lnTo>
                    <a:pt x="11446" y="466601"/>
                  </a:lnTo>
                  <a:lnTo>
                    <a:pt x="9380" y="465965"/>
                  </a:lnTo>
                  <a:lnTo>
                    <a:pt x="6995" y="460560"/>
                  </a:lnTo>
                  <a:lnTo>
                    <a:pt x="4292" y="458493"/>
                  </a:lnTo>
                  <a:lnTo>
                    <a:pt x="1431" y="458811"/>
                  </a:lnTo>
                  <a:lnTo>
                    <a:pt x="636" y="460242"/>
                  </a:lnTo>
                  <a:lnTo>
                    <a:pt x="0" y="462626"/>
                  </a:lnTo>
                  <a:lnTo>
                    <a:pt x="636" y="465488"/>
                  </a:lnTo>
                  <a:lnTo>
                    <a:pt x="1749" y="467873"/>
                  </a:lnTo>
                  <a:lnTo>
                    <a:pt x="2226" y="475662"/>
                  </a:lnTo>
                  <a:lnTo>
                    <a:pt x="3657" y="484247"/>
                  </a:lnTo>
                  <a:lnTo>
                    <a:pt x="3021" y="486473"/>
                  </a:lnTo>
                  <a:lnTo>
                    <a:pt x="3021" y="488699"/>
                  </a:lnTo>
                  <a:cubicBezTo>
                    <a:pt x="3021" y="488699"/>
                    <a:pt x="5246" y="488222"/>
                    <a:pt x="5246" y="488222"/>
                  </a:cubicBezTo>
                  <a:lnTo>
                    <a:pt x="8108" y="489970"/>
                  </a:lnTo>
                  <a:lnTo>
                    <a:pt x="8585" y="499191"/>
                  </a:lnTo>
                  <a:lnTo>
                    <a:pt x="11446" y="504119"/>
                  </a:lnTo>
                  <a:lnTo>
                    <a:pt x="15898" y="505232"/>
                  </a:lnTo>
                  <a:lnTo>
                    <a:pt x="16693" y="513976"/>
                  </a:lnTo>
                  <a:lnTo>
                    <a:pt x="16693" y="515884"/>
                  </a:lnTo>
                  <a:cubicBezTo>
                    <a:pt x="16693" y="515884"/>
                    <a:pt x="20985" y="517474"/>
                    <a:pt x="20985" y="517474"/>
                  </a:cubicBezTo>
                  <a:lnTo>
                    <a:pt x="20985" y="520176"/>
                  </a:lnTo>
                  <a:cubicBezTo>
                    <a:pt x="20985" y="520176"/>
                    <a:pt x="22098" y="523992"/>
                    <a:pt x="22098" y="523992"/>
                  </a:cubicBezTo>
                  <a:lnTo>
                    <a:pt x="23370" y="527966"/>
                  </a:lnTo>
                  <a:lnTo>
                    <a:pt x="26072" y="527171"/>
                  </a:lnTo>
                  <a:lnTo>
                    <a:pt x="28934" y="536233"/>
                  </a:lnTo>
                  <a:lnTo>
                    <a:pt x="36724" y="549428"/>
                  </a:lnTo>
                  <a:lnTo>
                    <a:pt x="41016" y="552767"/>
                  </a:lnTo>
                  <a:lnTo>
                    <a:pt x="45150" y="559285"/>
                  </a:lnTo>
                  <a:lnTo>
                    <a:pt x="47376" y="559921"/>
                  </a:lnTo>
                  <a:lnTo>
                    <a:pt x="49919" y="561193"/>
                  </a:lnTo>
                  <a:lnTo>
                    <a:pt x="50873" y="565326"/>
                  </a:lnTo>
                  <a:lnTo>
                    <a:pt x="49124" y="567870"/>
                  </a:lnTo>
                  <a:lnTo>
                    <a:pt x="46740" y="567870"/>
                  </a:lnTo>
                  <a:cubicBezTo>
                    <a:pt x="46740" y="567870"/>
                    <a:pt x="43401" y="568347"/>
                    <a:pt x="43401" y="568347"/>
                  </a:cubicBezTo>
                  <a:lnTo>
                    <a:pt x="44355" y="570572"/>
                  </a:lnTo>
                  <a:lnTo>
                    <a:pt x="45786" y="572162"/>
                  </a:lnTo>
                  <a:lnTo>
                    <a:pt x="47535" y="575501"/>
                  </a:lnTo>
                  <a:lnTo>
                    <a:pt x="46104" y="576455"/>
                  </a:lnTo>
                  <a:lnTo>
                    <a:pt x="44832" y="576773"/>
                  </a:lnTo>
                  <a:lnTo>
                    <a:pt x="39109" y="574388"/>
                  </a:lnTo>
                  <a:lnTo>
                    <a:pt x="38155" y="574388"/>
                  </a:lnTo>
                  <a:cubicBezTo>
                    <a:pt x="38155" y="574388"/>
                    <a:pt x="39586" y="576296"/>
                    <a:pt x="39586" y="576296"/>
                  </a:cubicBezTo>
                  <a:lnTo>
                    <a:pt x="41652" y="580747"/>
                  </a:lnTo>
                  <a:lnTo>
                    <a:pt x="48647" y="591080"/>
                  </a:lnTo>
                  <a:lnTo>
                    <a:pt x="51668" y="594101"/>
                  </a:lnTo>
                  <a:lnTo>
                    <a:pt x="52622" y="596486"/>
                  </a:lnTo>
                  <a:lnTo>
                    <a:pt x="52622" y="598712"/>
                  </a:lnTo>
                  <a:cubicBezTo>
                    <a:pt x="52622" y="598712"/>
                    <a:pt x="52304" y="602050"/>
                    <a:pt x="52304" y="602050"/>
                  </a:cubicBezTo>
                  <a:lnTo>
                    <a:pt x="51668" y="605230"/>
                  </a:lnTo>
                  <a:lnTo>
                    <a:pt x="51668" y="607296"/>
                  </a:lnTo>
                  <a:cubicBezTo>
                    <a:pt x="51668" y="607296"/>
                    <a:pt x="50078" y="610158"/>
                    <a:pt x="50078" y="610158"/>
                  </a:cubicBezTo>
                  <a:lnTo>
                    <a:pt x="62637" y="612701"/>
                  </a:lnTo>
                  <a:lnTo>
                    <a:pt x="76627" y="609363"/>
                  </a:lnTo>
                  <a:lnTo>
                    <a:pt x="84417" y="610794"/>
                  </a:lnTo>
                  <a:lnTo>
                    <a:pt x="87120" y="610794"/>
                  </a:lnTo>
                  <a:cubicBezTo>
                    <a:pt x="87120" y="610794"/>
                    <a:pt x="91889" y="605389"/>
                    <a:pt x="91889" y="605389"/>
                  </a:cubicBezTo>
                  <a:lnTo>
                    <a:pt x="89982" y="601096"/>
                  </a:lnTo>
                  <a:lnTo>
                    <a:pt x="87915" y="597281"/>
                  </a:lnTo>
                  <a:lnTo>
                    <a:pt x="88233" y="593147"/>
                  </a:lnTo>
                  <a:lnTo>
                    <a:pt x="89505" y="590922"/>
                  </a:lnTo>
                  <a:lnTo>
                    <a:pt x="93479" y="587265"/>
                  </a:lnTo>
                  <a:lnTo>
                    <a:pt x="95546" y="585675"/>
                  </a:lnTo>
                  <a:lnTo>
                    <a:pt x="97931" y="584245"/>
                  </a:lnTo>
                  <a:lnTo>
                    <a:pt x="100792" y="585357"/>
                  </a:lnTo>
                  <a:lnTo>
                    <a:pt x="103654" y="584880"/>
                  </a:lnTo>
                  <a:lnTo>
                    <a:pt x="102541" y="580747"/>
                  </a:lnTo>
                  <a:lnTo>
                    <a:pt x="104449" y="579634"/>
                  </a:lnTo>
                  <a:lnTo>
                    <a:pt x="112239" y="579157"/>
                  </a:lnTo>
                  <a:lnTo>
                    <a:pt x="120188" y="579952"/>
                  </a:lnTo>
                  <a:lnTo>
                    <a:pt x="125434" y="578680"/>
                  </a:lnTo>
                  <a:lnTo>
                    <a:pt x="128772" y="578680"/>
                  </a:lnTo>
                  <a:cubicBezTo>
                    <a:pt x="128772" y="578680"/>
                    <a:pt x="131475" y="579475"/>
                    <a:pt x="131475" y="579475"/>
                  </a:cubicBezTo>
                  <a:lnTo>
                    <a:pt x="134495" y="581065"/>
                  </a:lnTo>
                  <a:lnTo>
                    <a:pt x="137198" y="579316"/>
                  </a:lnTo>
                  <a:lnTo>
                    <a:pt x="139424" y="577091"/>
                  </a:lnTo>
                  <a:lnTo>
                    <a:pt x="143875" y="565803"/>
                  </a:lnTo>
                  <a:lnTo>
                    <a:pt x="145783" y="562147"/>
                  </a:lnTo>
                  <a:lnTo>
                    <a:pt x="149598" y="557218"/>
                  </a:lnTo>
                  <a:lnTo>
                    <a:pt x="151347" y="553085"/>
                  </a:lnTo>
                  <a:lnTo>
                    <a:pt x="152778" y="548315"/>
                  </a:lnTo>
                  <a:lnTo>
                    <a:pt x="154845" y="542592"/>
                  </a:lnTo>
                  <a:lnTo>
                    <a:pt x="154209" y="539572"/>
                  </a:lnTo>
                  <a:lnTo>
                    <a:pt x="153414" y="537664"/>
                  </a:lnTo>
                  <a:lnTo>
                    <a:pt x="153414" y="534484"/>
                  </a:lnTo>
                  <a:cubicBezTo>
                    <a:pt x="153414" y="534484"/>
                    <a:pt x="157706" y="527648"/>
                    <a:pt x="157706" y="527648"/>
                  </a:cubicBezTo>
                  <a:lnTo>
                    <a:pt x="158342" y="524787"/>
                  </a:lnTo>
                  <a:lnTo>
                    <a:pt x="156911" y="521925"/>
                  </a:lnTo>
                  <a:lnTo>
                    <a:pt x="156275" y="518905"/>
                  </a:lnTo>
                  <a:lnTo>
                    <a:pt x="156275" y="513976"/>
                  </a:lnTo>
                  <a:cubicBezTo>
                    <a:pt x="156275" y="513976"/>
                    <a:pt x="155481" y="511909"/>
                    <a:pt x="155481" y="511909"/>
                  </a:cubicBezTo>
                  <a:lnTo>
                    <a:pt x="156752" y="507776"/>
                  </a:lnTo>
                  <a:lnTo>
                    <a:pt x="159614" y="507776"/>
                  </a:lnTo>
                  <a:cubicBezTo>
                    <a:pt x="159614" y="507776"/>
                    <a:pt x="159614" y="497442"/>
                    <a:pt x="159614" y="497442"/>
                  </a:cubicBezTo>
                  <a:lnTo>
                    <a:pt x="161681" y="495217"/>
                  </a:lnTo>
                  <a:lnTo>
                    <a:pt x="160091" y="491560"/>
                  </a:lnTo>
                  <a:lnTo>
                    <a:pt x="158183" y="485996"/>
                  </a:lnTo>
                  <a:lnTo>
                    <a:pt x="163112" y="484883"/>
                  </a:lnTo>
                  <a:lnTo>
                    <a:pt x="165973" y="483452"/>
                  </a:lnTo>
                  <a:lnTo>
                    <a:pt x="162158" y="479637"/>
                  </a:lnTo>
                  <a:lnTo>
                    <a:pt x="159137" y="479001"/>
                  </a:lnTo>
                  <a:lnTo>
                    <a:pt x="153255" y="478524"/>
                  </a:lnTo>
                  <a:lnTo>
                    <a:pt x="150711" y="479001"/>
                  </a:lnTo>
                  <a:lnTo>
                    <a:pt x="148644" y="477888"/>
                  </a:lnTo>
                  <a:lnTo>
                    <a:pt x="145624" y="477570"/>
                  </a:lnTo>
                  <a:lnTo>
                    <a:pt x="148486" y="476457"/>
                  </a:lnTo>
                  <a:lnTo>
                    <a:pt x="157706" y="476934"/>
                  </a:lnTo>
                  <a:lnTo>
                    <a:pt x="167404" y="476934"/>
                  </a:lnTo>
                  <a:cubicBezTo>
                    <a:pt x="167404" y="476934"/>
                    <a:pt x="171060" y="474391"/>
                    <a:pt x="171060" y="474391"/>
                  </a:cubicBezTo>
                  <a:lnTo>
                    <a:pt x="178056" y="471529"/>
                  </a:lnTo>
                  <a:lnTo>
                    <a:pt x="181235" y="468190"/>
                  </a:lnTo>
                  <a:lnTo>
                    <a:pt x="187276" y="465806"/>
                  </a:lnTo>
                  <a:lnTo>
                    <a:pt x="189979" y="463739"/>
                  </a:lnTo>
                  <a:lnTo>
                    <a:pt x="191728" y="464216"/>
                  </a:lnTo>
                  <a:lnTo>
                    <a:pt x="195861" y="462149"/>
                  </a:lnTo>
                  <a:lnTo>
                    <a:pt x="199359" y="459606"/>
                  </a:lnTo>
                  <a:lnTo>
                    <a:pt x="204764" y="457539"/>
                  </a:lnTo>
                  <a:lnTo>
                    <a:pt x="205877" y="456585"/>
                  </a:lnTo>
                  <a:lnTo>
                    <a:pt x="207307" y="454518"/>
                  </a:lnTo>
                  <a:lnTo>
                    <a:pt x="208420" y="449749"/>
                  </a:lnTo>
                  <a:lnTo>
                    <a:pt x="210805" y="449749"/>
                  </a:lnTo>
                  <a:cubicBezTo>
                    <a:pt x="210805" y="449749"/>
                    <a:pt x="214144" y="448159"/>
                    <a:pt x="214144" y="448159"/>
                  </a:cubicBezTo>
                  <a:lnTo>
                    <a:pt x="212554" y="445298"/>
                  </a:lnTo>
                  <a:lnTo>
                    <a:pt x="211123" y="444662"/>
                  </a:lnTo>
                  <a:lnTo>
                    <a:pt x="209692" y="445139"/>
                  </a:lnTo>
                  <a:lnTo>
                    <a:pt x="207943" y="446410"/>
                  </a:lnTo>
                  <a:lnTo>
                    <a:pt x="206195" y="446093"/>
                  </a:lnTo>
                  <a:lnTo>
                    <a:pt x="204287" y="446410"/>
                  </a:lnTo>
                  <a:lnTo>
                    <a:pt x="202538" y="448000"/>
                  </a:lnTo>
                  <a:lnTo>
                    <a:pt x="200312" y="448636"/>
                  </a:lnTo>
                  <a:lnTo>
                    <a:pt x="195861" y="448159"/>
                  </a:lnTo>
                  <a:lnTo>
                    <a:pt x="195384" y="446887"/>
                  </a:lnTo>
                  <a:lnTo>
                    <a:pt x="201107" y="443867"/>
                  </a:lnTo>
                  <a:lnTo>
                    <a:pt x="202697" y="444344"/>
                  </a:lnTo>
                  <a:lnTo>
                    <a:pt x="204446" y="443549"/>
                  </a:lnTo>
                  <a:lnTo>
                    <a:pt x="206195" y="441800"/>
                  </a:lnTo>
                  <a:lnTo>
                    <a:pt x="208102" y="441164"/>
                  </a:lnTo>
                  <a:lnTo>
                    <a:pt x="213190" y="437985"/>
                  </a:lnTo>
                  <a:lnTo>
                    <a:pt x="214938" y="436554"/>
                  </a:lnTo>
                  <a:lnTo>
                    <a:pt x="217164" y="434169"/>
                  </a:lnTo>
                  <a:lnTo>
                    <a:pt x="222251" y="430990"/>
                  </a:lnTo>
                  <a:lnTo>
                    <a:pt x="224477" y="429877"/>
                  </a:lnTo>
                  <a:lnTo>
                    <a:pt x="225113" y="426856"/>
                  </a:lnTo>
                  <a:lnTo>
                    <a:pt x="223523" y="421928"/>
                  </a:lnTo>
                  <a:lnTo>
                    <a:pt x="222092" y="420338"/>
                  </a:lnTo>
                  <a:lnTo>
                    <a:pt x="221139" y="418430"/>
                  </a:lnTo>
                  <a:lnTo>
                    <a:pt x="219231" y="416205"/>
                  </a:lnTo>
                  <a:lnTo>
                    <a:pt x="213826" y="414456"/>
                  </a:lnTo>
                  <a:lnTo>
                    <a:pt x="211918" y="413025"/>
                  </a:lnTo>
                  <a:lnTo>
                    <a:pt x="212554" y="408733"/>
                  </a:lnTo>
                  <a:lnTo>
                    <a:pt x="208102" y="405076"/>
                  </a:lnTo>
                  <a:lnTo>
                    <a:pt x="203810" y="403963"/>
                  </a:lnTo>
                  <a:lnTo>
                    <a:pt x="201266" y="401897"/>
                  </a:lnTo>
                  <a:lnTo>
                    <a:pt x="196974" y="397445"/>
                  </a:lnTo>
                  <a:lnTo>
                    <a:pt x="195384" y="394107"/>
                  </a:lnTo>
                  <a:lnTo>
                    <a:pt x="192999" y="394584"/>
                  </a:lnTo>
                  <a:lnTo>
                    <a:pt x="189343" y="396332"/>
                  </a:lnTo>
                  <a:lnTo>
                    <a:pt x="186958" y="396332"/>
                  </a:lnTo>
                  <a:cubicBezTo>
                    <a:pt x="186958" y="396332"/>
                    <a:pt x="186163" y="394266"/>
                    <a:pt x="186163" y="394266"/>
                  </a:cubicBezTo>
                  <a:lnTo>
                    <a:pt x="185050" y="392358"/>
                  </a:lnTo>
                  <a:lnTo>
                    <a:pt x="183938" y="391722"/>
                  </a:lnTo>
                  <a:lnTo>
                    <a:pt x="181076" y="391722"/>
                  </a:lnTo>
                  <a:cubicBezTo>
                    <a:pt x="181076" y="391722"/>
                    <a:pt x="178214" y="391722"/>
                    <a:pt x="178214" y="391722"/>
                  </a:cubicBezTo>
                  <a:lnTo>
                    <a:pt x="175035" y="389178"/>
                  </a:lnTo>
                  <a:lnTo>
                    <a:pt x="175353" y="386476"/>
                  </a:lnTo>
                  <a:lnTo>
                    <a:pt x="175830" y="384409"/>
                  </a:lnTo>
                  <a:lnTo>
                    <a:pt x="173604" y="378368"/>
                  </a:lnTo>
                  <a:lnTo>
                    <a:pt x="173922" y="376937"/>
                  </a:lnTo>
                  <a:lnTo>
                    <a:pt x="173127" y="369942"/>
                  </a:lnTo>
                  <a:lnTo>
                    <a:pt x="173127" y="365491"/>
                  </a:lnTo>
                  <a:cubicBezTo>
                    <a:pt x="173127" y="365491"/>
                    <a:pt x="172491" y="364219"/>
                    <a:pt x="172491" y="364219"/>
                  </a:cubicBezTo>
                  <a:lnTo>
                    <a:pt x="173445" y="362788"/>
                  </a:lnTo>
                  <a:lnTo>
                    <a:pt x="172809" y="360721"/>
                  </a:lnTo>
                  <a:lnTo>
                    <a:pt x="171696" y="359608"/>
                  </a:lnTo>
                  <a:lnTo>
                    <a:pt x="172491" y="356270"/>
                  </a:lnTo>
                  <a:lnTo>
                    <a:pt x="172014" y="354203"/>
                  </a:lnTo>
                  <a:lnTo>
                    <a:pt x="171537" y="351024"/>
                  </a:lnTo>
                  <a:lnTo>
                    <a:pt x="173922" y="347526"/>
                  </a:lnTo>
                  <a:lnTo>
                    <a:pt x="173445" y="344506"/>
                  </a:lnTo>
                  <a:lnTo>
                    <a:pt x="177420" y="345936"/>
                  </a:lnTo>
                  <a:lnTo>
                    <a:pt x="181235" y="346254"/>
                  </a:lnTo>
                  <a:lnTo>
                    <a:pt x="179804" y="343711"/>
                  </a:lnTo>
                  <a:lnTo>
                    <a:pt x="179327" y="341803"/>
                  </a:lnTo>
                  <a:lnTo>
                    <a:pt x="178691" y="338146"/>
                  </a:lnTo>
                  <a:lnTo>
                    <a:pt x="179804" y="333695"/>
                  </a:lnTo>
                  <a:lnTo>
                    <a:pt x="180758" y="331151"/>
                  </a:lnTo>
                  <a:lnTo>
                    <a:pt x="182507" y="324792"/>
                  </a:lnTo>
                  <a:lnTo>
                    <a:pt x="184097" y="322725"/>
                  </a:lnTo>
                  <a:lnTo>
                    <a:pt x="186163" y="321772"/>
                  </a:lnTo>
                  <a:lnTo>
                    <a:pt x="183302" y="320341"/>
                  </a:lnTo>
                  <a:lnTo>
                    <a:pt x="180281" y="317161"/>
                  </a:lnTo>
                  <a:lnTo>
                    <a:pt x="178691" y="313028"/>
                  </a:lnTo>
                  <a:lnTo>
                    <a:pt x="178691" y="311438"/>
                  </a:lnTo>
                  <a:cubicBezTo>
                    <a:pt x="178691" y="311438"/>
                    <a:pt x="179804" y="309371"/>
                    <a:pt x="179804" y="309371"/>
                  </a:cubicBezTo>
                  <a:lnTo>
                    <a:pt x="182666" y="310484"/>
                  </a:lnTo>
                  <a:lnTo>
                    <a:pt x="184415" y="311915"/>
                  </a:lnTo>
                  <a:lnTo>
                    <a:pt x="186640" y="311915"/>
                  </a:lnTo>
                  <a:cubicBezTo>
                    <a:pt x="186640" y="311915"/>
                    <a:pt x="188707" y="309689"/>
                    <a:pt x="188707" y="309689"/>
                  </a:cubicBezTo>
                  <a:lnTo>
                    <a:pt x="192046" y="309689"/>
                  </a:lnTo>
                  <a:cubicBezTo>
                    <a:pt x="192046" y="309689"/>
                    <a:pt x="195225" y="306192"/>
                    <a:pt x="195225" y="306192"/>
                  </a:cubicBezTo>
                  <a:lnTo>
                    <a:pt x="197769" y="305238"/>
                  </a:lnTo>
                  <a:lnTo>
                    <a:pt x="196815" y="304125"/>
                  </a:lnTo>
                  <a:lnTo>
                    <a:pt x="194589" y="303489"/>
                  </a:lnTo>
                  <a:lnTo>
                    <a:pt x="193794" y="302694"/>
                  </a:lnTo>
                  <a:lnTo>
                    <a:pt x="194907" y="301740"/>
                  </a:lnTo>
                  <a:lnTo>
                    <a:pt x="195861" y="299833"/>
                  </a:lnTo>
                  <a:lnTo>
                    <a:pt x="194748" y="296971"/>
                  </a:lnTo>
                  <a:lnTo>
                    <a:pt x="193635" y="294904"/>
                  </a:lnTo>
                  <a:lnTo>
                    <a:pt x="193158" y="292997"/>
                  </a:lnTo>
                  <a:lnTo>
                    <a:pt x="193953" y="292361"/>
                  </a:lnTo>
                  <a:lnTo>
                    <a:pt x="195225" y="294745"/>
                  </a:lnTo>
                  <a:lnTo>
                    <a:pt x="199359" y="294745"/>
                  </a:lnTo>
                  <a:cubicBezTo>
                    <a:pt x="199359" y="294745"/>
                    <a:pt x="198882" y="295699"/>
                    <a:pt x="198882" y="295699"/>
                  </a:cubicBezTo>
                  <a:lnTo>
                    <a:pt x="198882" y="296653"/>
                  </a:lnTo>
                  <a:cubicBezTo>
                    <a:pt x="198882" y="296653"/>
                    <a:pt x="201584" y="296653"/>
                    <a:pt x="201584" y="296653"/>
                  </a:cubicBezTo>
                  <a:lnTo>
                    <a:pt x="202856" y="295699"/>
                  </a:lnTo>
                  <a:lnTo>
                    <a:pt x="203810" y="294109"/>
                  </a:lnTo>
                  <a:lnTo>
                    <a:pt x="210010" y="292043"/>
                  </a:lnTo>
                  <a:lnTo>
                    <a:pt x="210646" y="290612"/>
                  </a:lnTo>
                  <a:lnTo>
                    <a:pt x="210646" y="289181"/>
                  </a:lnTo>
                  <a:cubicBezTo>
                    <a:pt x="210646" y="289181"/>
                    <a:pt x="211282" y="287750"/>
                    <a:pt x="211282" y="287750"/>
                  </a:cubicBezTo>
                  <a:lnTo>
                    <a:pt x="205877" y="287432"/>
                  </a:lnTo>
                  <a:lnTo>
                    <a:pt x="206831" y="285843"/>
                  </a:lnTo>
                  <a:lnTo>
                    <a:pt x="208579" y="285525"/>
                  </a:lnTo>
                  <a:lnTo>
                    <a:pt x="212077" y="284412"/>
                  </a:lnTo>
                  <a:lnTo>
                    <a:pt x="213349" y="281550"/>
                  </a:lnTo>
                  <a:lnTo>
                    <a:pt x="214144" y="279166"/>
                  </a:lnTo>
                  <a:lnTo>
                    <a:pt x="215892" y="279166"/>
                  </a:lnTo>
                  <a:cubicBezTo>
                    <a:pt x="215892" y="279166"/>
                    <a:pt x="218595" y="278212"/>
                    <a:pt x="218595" y="278212"/>
                  </a:cubicBezTo>
                  <a:lnTo>
                    <a:pt x="220344" y="278212"/>
                  </a:lnTo>
                  <a:cubicBezTo>
                    <a:pt x="220344" y="278212"/>
                    <a:pt x="221456" y="277894"/>
                    <a:pt x="221456" y="277894"/>
                  </a:cubicBezTo>
                  <a:lnTo>
                    <a:pt x="221139" y="277099"/>
                  </a:lnTo>
                  <a:lnTo>
                    <a:pt x="219549" y="276463"/>
                  </a:lnTo>
                  <a:lnTo>
                    <a:pt x="220185" y="275509"/>
                  </a:lnTo>
                  <a:lnTo>
                    <a:pt x="226385" y="276463"/>
                  </a:lnTo>
                  <a:lnTo>
                    <a:pt x="232108" y="271535"/>
                  </a:lnTo>
                  <a:lnTo>
                    <a:pt x="233539" y="267878"/>
                  </a:lnTo>
                  <a:lnTo>
                    <a:pt x="235447" y="265652"/>
                  </a:lnTo>
                  <a:lnTo>
                    <a:pt x="239421" y="268037"/>
                  </a:lnTo>
                  <a:lnTo>
                    <a:pt x="239421" y="266447"/>
                  </a:lnTo>
                  <a:cubicBezTo>
                    <a:pt x="239421" y="266447"/>
                    <a:pt x="239580" y="264222"/>
                    <a:pt x="239580" y="264222"/>
                  </a:cubicBezTo>
                  <a:lnTo>
                    <a:pt x="242124" y="265175"/>
                  </a:lnTo>
                  <a:lnTo>
                    <a:pt x="244031" y="266447"/>
                  </a:lnTo>
                  <a:lnTo>
                    <a:pt x="245939" y="266129"/>
                  </a:lnTo>
                  <a:lnTo>
                    <a:pt x="247688" y="262791"/>
                  </a:lnTo>
                  <a:lnTo>
                    <a:pt x="251503" y="259452"/>
                  </a:lnTo>
                  <a:lnTo>
                    <a:pt x="259929" y="257068"/>
                  </a:lnTo>
                  <a:lnTo>
                    <a:pt x="264699" y="254365"/>
                  </a:lnTo>
                  <a:lnTo>
                    <a:pt x="267083" y="251980"/>
                  </a:lnTo>
                  <a:lnTo>
                    <a:pt x="273442" y="249596"/>
                  </a:lnTo>
                  <a:lnTo>
                    <a:pt x="275827" y="247688"/>
                  </a:lnTo>
                  <a:lnTo>
                    <a:pt x="283140" y="233380"/>
                  </a:lnTo>
                  <a:lnTo>
                    <a:pt x="289976" y="227816"/>
                  </a:lnTo>
                  <a:lnTo>
                    <a:pt x="296017" y="224159"/>
                  </a:lnTo>
                  <a:lnTo>
                    <a:pt x="296812" y="222410"/>
                  </a:lnTo>
                  <a:lnTo>
                    <a:pt x="297607" y="220185"/>
                  </a:lnTo>
                  <a:lnTo>
                    <a:pt x="293951" y="216369"/>
                  </a:lnTo>
                  <a:lnTo>
                    <a:pt x="292202" y="212395"/>
                  </a:lnTo>
                  <a:lnTo>
                    <a:pt x="290771" y="207943"/>
                  </a:lnTo>
                  <a:lnTo>
                    <a:pt x="288704" y="205559"/>
                  </a:lnTo>
                  <a:lnTo>
                    <a:pt x="286796" y="203969"/>
                  </a:lnTo>
                  <a:lnTo>
                    <a:pt x="288386" y="200789"/>
                  </a:lnTo>
                  <a:lnTo>
                    <a:pt x="291248" y="197769"/>
                  </a:lnTo>
                  <a:lnTo>
                    <a:pt x="295063" y="194430"/>
                  </a:lnTo>
                  <a:lnTo>
                    <a:pt x="299356" y="189184"/>
                  </a:lnTo>
                  <a:lnTo>
                    <a:pt x="299356" y="187594"/>
                  </a:lnTo>
                  <a:cubicBezTo>
                    <a:pt x="299356" y="187594"/>
                    <a:pt x="298561" y="185368"/>
                    <a:pt x="298561" y="185368"/>
                  </a:cubicBezTo>
                  <a:lnTo>
                    <a:pt x="297448" y="183620"/>
                  </a:lnTo>
                  <a:lnTo>
                    <a:pt x="295540" y="181871"/>
                  </a:lnTo>
                  <a:lnTo>
                    <a:pt x="294745" y="180281"/>
                  </a:lnTo>
                  <a:lnTo>
                    <a:pt x="295858" y="180281"/>
                  </a:lnTo>
                  <a:cubicBezTo>
                    <a:pt x="295858" y="180281"/>
                    <a:pt x="299356" y="183302"/>
                    <a:pt x="299356" y="183302"/>
                  </a:cubicBezTo>
                  <a:lnTo>
                    <a:pt x="300628" y="182984"/>
                  </a:lnTo>
                  <a:lnTo>
                    <a:pt x="300628" y="181235"/>
                  </a:lnTo>
                  <a:cubicBezTo>
                    <a:pt x="300628" y="181235"/>
                    <a:pt x="300310" y="180440"/>
                    <a:pt x="300310" y="180440"/>
                  </a:cubicBezTo>
                  <a:lnTo>
                    <a:pt x="298879" y="179804"/>
                  </a:lnTo>
                  <a:lnTo>
                    <a:pt x="298243" y="178532"/>
                  </a:lnTo>
                  <a:lnTo>
                    <a:pt x="298561" y="177260"/>
                  </a:lnTo>
                  <a:lnTo>
                    <a:pt x="299515" y="176307"/>
                  </a:lnTo>
                  <a:lnTo>
                    <a:pt x="302853" y="176307"/>
                  </a:lnTo>
                  <a:cubicBezTo>
                    <a:pt x="302853" y="176307"/>
                    <a:pt x="308577" y="175512"/>
                    <a:pt x="308577" y="175512"/>
                  </a:cubicBezTo>
                  <a:lnTo>
                    <a:pt x="309530" y="174876"/>
                  </a:lnTo>
                  <a:lnTo>
                    <a:pt x="310643" y="173286"/>
                  </a:lnTo>
                  <a:lnTo>
                    <a:pt x="309371" y="171537"/>
                  </a:lnTo>
                  <a:lnTo>
                    <a:pt x="309848" y="170425"/>
                  </a:lnTo>
                  <a:lnTo>
                    <a:pt x="314618" y="170425"/>
                  </a:lnTo>
                  <a:cubicBezTo>
                    <a:pt x="314618" y="170425"/>
                    <a:pt x="316366" y="169471"/>
                    <a:pt x="316366" y="169471"/>
                  </a:cubicBezTo>
                  <a:lnTo>
                    <a:pt x="315890" y="168676"/>
                  </a:lnTo>
                  <a:lnTo>
                    <a:pt x="314777" y="168040"/>
                  </a:lnTo>
                  <a:lnTo>
                    <a:pt x="314459" y="166768"/>
                  </a:lnTo>
                  <a:lnTo>
                    <a:pt x="319228" y="167404"/>
                  </a:lnTo>
                  <a:lnTo>
                    <a:pt x="319546" y="166291"/>
                  </a:lnTo>
                  <a:lnTo>
                    <a:pt x="319864" y="161363"/>
                  </a:lnTo>
                  <a:lnTo>
                    <a:pt x="320182" y="160091"/>
                  </a:lnTo>
                  <a:lnTo>
                    <a:pt x="321613" y="158183"/>
                  </a:lnTo>
                  <a:lnTo>
                    <a:pt x="322408" y="155798"/>
                  </a:lnTo>
                  <a:lnTo>
                    <a:pt x="323361" y="154845"/>
                  </a:lnTo>
                  <a:lnTo>
                    <a:pt x="325269" y="155322"/>
                  </a:lnTo>
                  <a:lnTo>
                    <a:pt x="327336" y="158024"/>
                  </a:lnTo>
                  <a:lnTo>
                    <a:pt x="329721" y="157388"/>
                  </a:lnTo>
                  <a:lnTo>
                    <a:pt x="333377" y="154368"/>
                  </a:lnTo>
                  <a:lnTo>
                    <a:pt x="338305" y="158342"/>
                  </a:lnTo>
                  <a:lnTo>
                    <a:pt x="343552" y="160727"/>
                  </a:lnTo>
                  <a:lnTo>
                    <a:pt x="344983" y="160091"/>
                  </a:lnTo>
                  <a:lnTo>
                    <a:pt x="346890" y="158342"/>
                  </a:lnTo>
                  <a:lnTo>
                    <a:pt x="352613" y="157547"/>
                  </a:lnTo>
                  <a:lnTo>
                    <a:pt x="357542" y="157547"/>
                  </a:lnTo>
                  <a:cubicBezTo>
                    <a:pt x="357542" y="157547"/>
                    <a:pt x="360403" y="156434"/>
                    <a:pt x="360403" y="156434"/>
                  </a:cubicBezTo>
                  <a:lnTo>
                    <a:pt x="366127" y="158660"/>
                  </a:lnTo>
                  <a:lnTo>
                    <a:pt x="373758" y="157547"/>
                  </a:lnTo>
                  <a:lnTo>
                    <a:pt x="370737" y="148804"/>
                  </a:lnTo>
                  <a:close/>
                  <a:moveTo>
                    <a:pt x="213667" y="438939"/>
                  </a:moveTo>
                  <a:lnTo>
                    <a:pt x="212236" y="439892"/>
                  </a:lnTo>
                  <a:lnTo>
                    <a:pt x="211759" y="441641"/>
                  </a:lnTo>
                  <a:lnTo>
                    <a:pt x="211441" y="441959"/>
                  </a:lnTo>
                  <a:lnTo>
                    <a:pt x="212236" y="443708"/>
                  </a:lnTo>
                  <a:lnTo>
                    <a:pt x="213031" y="442277"/>
                  </a:lnTo>
                  <a:lnTo>
                    <a:pt x="213826" y="441323"/>
                  </a:lnTo>
                  <a:lnTo>
                    <a:pt x="215892" y="439892"/>
                  </a:lnTo>
                  <a:lnTo>
                    <a:pt x="215892" y="439415"/>
                  </a:lnTo>
                  <a:cubicBezTo>
                    <a:pt x="215892" y="439415"/>
                    <a:pt x="213667" y="438780"/>
                    <a:pt x="213667" y="438780"/>
                  </a:cubicBezTo>
                  <a:close/>
                  <a:moveTo>
                    <a:pt x="228452" y="504914"/>
                  </a:moveTo>
                  <a:lnTo>
                    <a:pt x="225749" y="507776"/>
                  </a:lnTo>
                  <a:lnTo>
                    <a:pt x="227180" y="509684"/>
                  </a:lnTo>
                  <a:lnTo>
                    <a:pt x="228611" y="509684"/>
                  </a:lnTo>
                  <a:cubicBezTo>
                    <a:pt x="228611" y="509684"/>
                    <a:pt x="229087" y="507299"/>
                    <a:pt x="229087" y="507299"/>
                  </a:cubicBezTo>
                  <a:lnTo>
                    <a:pt x="234175" y="505550"/>
                  </a:lnTo>
                  <a:lnTo>
                    <a:pt x="232744" y="504914"/>
                  </a:lnTo>
                  <a:lnTo>
                    <a:pt x="228611" y="50491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2" name="Freeform: Shape 5151">
              <a:extLst>
                <a:ext uri="{FF2B5EF4-FFF2-40B4-BE49-F238E27FC236}">
                  <a16:creationId xmlns:a16="http://schemas.microsoft.com/office/drawing/2014/main" id="{36AAA21E-9420-A3C4-1CB6-E126469A6540}"/>
                </a:ext>
              </a:extLst>
            </p:cNvPr>
            <p:cNvSpPr/>
            <p:nvPr/>
          </p:nvSpPr>
          <p:spPr>
            <a:xfrm>
              <a:off x="1819012" y="3286395"/>
              <a:ext cx="481862" cy="396014"/>
            </a:xfrm>
            <a:custGeom>
              <a:avLst/>
              <a:gdLst>
                <a:gd name="connsiteX0" fmla="*/ 480750 w 481862"/>
                <a:gd name="connsiteY0" fmla="*/ 122572 h 396014"/>
                <a:gd name="connsiteX1" fmla="*/ 473914 w 481862"/>
                <a:gd name="connsiteY1" fmla="*/ 118280 h 396014"/>
                <a:gd name="connsiteX2" fmla="*/ 472483 w 481862"/>
                <a:gd name="connsiteY2" fmla="*/ 116372 h 396014"/>
                <a:gd name="connsiteX3" fmla="*/ 471529 w 481862"/>
                <a:gd name="connsiteY3" fmla="*/ 117008 h 396014"/>
                <a:gd name="connsiteX4" fmla="*/ 470098 w 481862"/>
                <a:gd name="connsiteY4" fmla="*/ 117485 h 396014"/>
                <a:gd name="connsiteX5" fmla="*/ 468032 w 481862"/>
                <a:gd name="connsiteY5" fmla="*/ 114941 h 396014"/>
                <a:gd name="connsiteX6" fmla="*/ 466442 w 481862"/>
                <a:gd name="connsiteY6" fmla="*/ 112715 h 396014"/>
                <a:gd name="connsiteX7" fmla="*/ 462149 w 481862"/>
                <a:gd name="connsiteY7" fmla="*/ 108423 h 396014"/>
                <a:gd name="connsiteX8" fmla="*/ 456585 w 481862"/>
                <a:gd name="connsiteY8" fmla="*/ 104290 h 396014"/>
                <a:gd name="connsiteX9" fmla="*/ 452770 w 481862"/>
                <a:gd name="connsiteY9" fmla="*/ 103654 h 396014"/>
                <a:gd name="connsiteX10" fmla="*/ 450862 w 481862"/>
                <a:gd name="connsiteY10" fmla="*/ 102541 h 396014"/>
                <a:gd name="connsiteX11" fmla="*/ 449113 w 481862"/>
                <a:gd name="connsiteY11" fmla="*/ 100633 h 396014"/>
                <a:gd name="connsiteX12" fmla="*/ 446092 w 481862"/>
                <a:gd name="connsiteY12" fmla="*/ 92525 h 396014"/>
                <a:gd name="connsiteX13" fmla="*/ 442754 w 481862"/>
                <a:gd name="connsiteY13" fmla="*/ 78058 h 396014"/>
                <a:gd name="connsiteX14" fmla="*/ 443231 w 481862"/>
                <a:gd name="connsiteY14" fmla="*/ 71858 h 396014"/>
                <a:gd name="connsiteX15" fmla="*/ 441164 w 481862"/>
                <a:gd name="connsiteY15" fmla="*/ 62001 h 396014"/>
                <a:gd name="connsiteX16" fmla="*/ 441005 w 481862"/>
                <a:gd name="connsiteY16" fmla="*/ 53894 h 396014"/>
                <a:gd name="connsiteX17" fmla="*/ 442118 w 481862"/>
                <a:gd name="connsiteY17" fmla="*/ 49124 h 396014"/>
                <a:gd name="connsiteX18" fmla="*/ 440528 w 481862"/>
                <a:gd name="connsiteY18" fmla="*/ 43878 h 396014"/>
                <a:gd name="connsiteX19" fmla="*/ 440210 w 481862"/>
                <a:gd name="connsiteY19" fmla="*/ 38950 h 396014"/>
                <a:gd name="connsiteX20" fmla="*/ 439733 w 481862"/>
                <a:gd name="connsiteY20" fmla="*/ 36406 h 396014"/>
                <a:gd name="connsiteX21" fmla="*/ 439892 w 481862"/>
                <a:gd name="connsiteY21" fmla="*/ 32749 h 396014"/>
                <a:gd name="connsiteX22" fmla="*/ 441959 w 481862"/>
                <a:gd name="connsiteY22" fmla="*/ 33544 h 396014"/>
                <a:gd name="connsiteX23" fmla="*/ 443072 w 481862"/>
                <a:gd name="connsiteY23" fmla="*/ 34657 h 396014"/>
                <a:gd name="connsiteX24" fmla="*/ 443231 w 481862"/>
                <a:gd name="connsiteY24" fmla="*/ 33703 h 396014"/>
                <a:gd name="connsiteX25" fmla="*/ 443072 w 481862"/>
                <a:gd name="connsiteY25" fmla="*/ 32591 h 396014"/>
                <a:gd name="connsiteX26" fmla="*/ 441641 w 481862"/>
                <a:gd name="connsiteY26" fmla="*/ 30365 h 396014"/>
                <a:gd name="connsiteX27" fmla="*/ 437985 w 481862"/>
                <a:gd name="connsiteY27" fmla="*/ 26231 h 396014"/>
                <a:gd name="connsiteX28" fmla="*/ 433533 w 481862"/>
                <a:gd name="connsiteY28" fmla="*/ 18442 h 396014"/>
                <a:gd name="connsiteX29" fmla="*/ 432261 w 481862"/>
                <a:gd name="connsiteY29" fmla="*/ 12877 h 396014"/>
                <a:gd name="connsiteX30" fmla="*/ 431943 w 481862"/>
                <a:gd name="connsiteY30" fmla="*/ 6041 h 396014"/>
                <a:gd name="connsiteX31" fmla="*/ 422564 w 481862"/>
                <a:gd name="connsiteY31" fmla="*/ 6041 h 396014"/>
                <a:gd name="connsiteX32" fmla="*/ 413184 w 481862"/>
                <a:gd name="connsiteY32" fmla="*/ 6041 h 396014"/>
                <a:gd name="connsiteX33" fmla="*/ 403645 w 481862"/>
                <a:gd name="connsiteY33" fmla="*/ 6041 h 396014"/>
                <a:gd name="connsiteX34" fmla="*/ 394266 w 481862"/>
                <a:gd name="connsiteY34" fmla="*/ 6041 h 396014"/>
                <a:gd name="connsiteX35" fmla="*/ 384886 w 481862"/>
                <a:gd name="connsiteY35" fmla="*/ 6041 h 396014"/>
                <a:gd name="connsiteX36" fmla="*/ 375506 w 481862"/>
                <a:gd name="connsiteY36" fmla="*/ 6041 h 396014"/>
                <a:gd name="connsiteX37" fmla="*/ 365968 w 481862"/>
                <a:gd name="connsiteY37" fmla="*/ 6041 h 396014"/>
                <a:gd name="connsiteX38" fmla="*/ 356588 w 481862"/>
                <a:gd name="connsiteY38" fmla="*/ 6041 h 396014"/>
                <a:gd name="connsiteX39" fmla="*/ 347208 w 481862"/>
                <a:gd name="connsiteY39" fmla="*/ 6041 h 396014"/>
                <a:gd name="connsiteX40" fmla="*/ 337828 w 481862"/>
                <a:gd name="connsiteY40" fmla="*/ 6041 h 396014"/>
                <a:gd name="connsiteX41" fmla="*/ 328290 w 481862"/>
                <a:gd name="connsiteY41" fmla="*/ 6041 h 396014"/>
                <a:gd name="connsiteX42" fmla="*/ 318910 w 481862"/>
                <a:gd name="connsiteY42" fmla="*/ 6041 h 396014"/>
                <a:gd name="connsiteX43" fmla="*/ 309530 w 481862"/>
                <a:gd name="connsiteY43" fmla="*/ 6041 h 396014"/>
                <a:gd name="connsiteX44" fmla="*/ 300151 w 481862"/>
                <a:gd name="connsiteY44" fmla="*/ 6041 h 396014"/>
                <a:gd name="connsiteX45" fmla="*/ 290612 w 481862"/>
                <a:gd name="connsiteY45" fmla="*/ 6041 h 396014"/>
                <a:gd name="connsiteX46" fmla="*/ 281232 w 481862"/>
                <a:gd name="connsiteY46" fmla="*/ 6200 h 396014"/>
                <a:gd name="connsiteX47" fmla="*/ 275827 w 481862"/>
                <a:gd name="connsiteY47" fmla="*/ 6200 h 396014"/>
                <a:gd name="connsiteX48" fmla="*/ 276781 w 481862"/>
                <a:gd name="connsiteY48" fmla="*/ 3498 h 396014"/>
                <a:gd name="connsiteX49" fmla="*/ 277417 w 481862"/>
                <a:gd name="connsiteY49" fmla="*/ 1590 h 396014"/>
                <a:gd name="connsiteX50" fmla="*/ 276781 w 481862"/>
                <a:gd name="connsiteY50" fmla="*/ 318 h 396014"/>
                <a:gd name="connsiteX51" fmla="*/ 274873 w 481862"/>
                <a:gd name="connsiteY51" fmla="*/ 0 h 396014"/>
                <a:gd name="connsiteX52" fmla="*/ 273760 w 481862"/>
                <a:gd name="connsiteY52" fmla="*/ 318 h 396014"/>
                <a:gd name="connsiteX53" fmla="*/ 270899 w 481862"/>
                <a:gd name="connsiteY53" fmla="*/ 5882 h 396014"/>
                <a:gd name="connsiteX54" fmla="*/ 269468 w 481862"/>
                <a:gd name="connsiteY54" fmla="*/ 6200 h 396014"/>
                <a:gd name="connsiteX55" fmla="*/ 266129 w 481862"/>
                <a:gd name="connsiteY55" fmla="*/ 6200 h 396014"/>
                <a:gd name="connsiteX56" fmla="*/ 255160 w 481862"/>
                <a:gd name="connsiteY56" fmla="*/ 6200 h 396014"/>
                <a:gd name="connsiteX57" fmla="*/ 244190 w 481862"/>
                <a:gd name="connsiteY57" fmla="*/ 6200 h 396014"/>
                <a:gd name="connsiteX58" fmla="*/ 233221 w 481862"/>
                <a:gd name="connsiteY58" fmla="*/ 6200 h 396014"/>
                <a:gd name="connsiteX59" fmla="*/ 222251 w 481862"/>
                <a:gd name="connsiteY59" fmla="*/ 6200 h 396014"/>
                <a:gd name="connsiteX60" fmla="*/ 211282 w 481862"/>
                <a:gd name="connsiteY60" fmla="*/ 6200 h 396014"/>
                <a:gd name="connsiteX61" fmla="*/ 200312 w 481862"/>
                <a:gd name="connsiteY61" fmla="*/ 6200 h 396014"/>
                <a:gd name="connsiteX62" fmla="*/ 189343 w 481862"/>
                <a:gd name="connsiteY62" fmla="*/ 6200 h 396014"/>
                <a:gd name="connsiteX63" fmla="*/ 178373 w 481862"/>
                <a:gd name="connsiteY63" fmla="*/ 6200 h 396014"/>
                <a:gd name="connsiteX64" fmla="*/ 167404 w 481862"/>
                <a:gd name="connsiteY64" fmla="*/ 6200 h 396014"/>
                <a:gd name="connsiteX65" fmla="*/ 156434 w 481862"/>
                <a:gd name="connsiteY65" fmla="*/ 6200 h 396014"/>
                <a:gd name="connsiteX66" fmla="*/ 145465 w 481862"/>
                <a:gd name="connsiteY66" fmla="*/ 6200 h 396014"/>
                <a:gd name="connsiteX67" fmla="*/ 134495 w 481862"/>
                <a:gd name="connsiteY67" fmla="*/ 6200 h 396014"/>
                <a:gd name="connsiteX68" fmla="*/ 123526 w 481862"/>
                <a:gd name="connsiteY68" fmla="*/ 6200 h 396014"/>
                <a:gd name="connsiteX69" fmla="*/ 112557 w 481862"/>
                <a:gd name="connsiteY69" fmla="*/ 6200 h 396014"/>
                <a:gd name="connsiteX70" fmla="*/ 101587 w 481862"/>
                <a:gd name="connsiteY70" fmla="*/ 6200 h 396014"/>
                <a:gd name="connsiteX71" fmla="*/ 90617 w 481862"/>
                <a:gd name="connsiteY71" fmla="*/ 6200 h 396014"/>
                <a:gd name="connsiteX72" fmla="*/ 90617 w 481862"/>
                <a:gd name="connsiteY72" fmla="*/ 20985 h 396014"/>
                <a:gd name="connsiteX73" fmla="*/ 90617 w 481862"/>
                <a:gd name="connsiteY73" fmla="*/ 35929 h 396014"/>
                <a:gd name="connsiteX74" fmla="*/ 90617 w 481862"/>
                <a:gd name="connsiteY74" fmla="*/ 50714 h 396014"/>
                <a:gd name="connsiteX75" fmla="*/ 90617 w 481862"/>
                <a:gd name="connsiteY75" fmla="*/ 65499 h 396014"/>
                <a:gd name="connsiteX76" fmla="*/ 90459 w 481862"/>
                <a:gd name="connsiteY76" fmla="*/ 65658 h 396014"/>
                <a:gd name="connsiteX77" fmla="*/ 90459 w 481862"/>
                <a:gd name="connsiteY77" fmla="*/ 65658 h 396014"/>
                <a:gd name="connsiteX78" fmla="*/ 90300 w 481862"/>
                <a:gd name="connsiteY78" fmla="*/ 65658 h 396014"/>
                <a:gd name="connsiteX79" fmla="*/ 90141 w 481862"/>
                <a:gd name="connsiteY79" fmla="*/ 65817 h 396014"/>
                <a:gd name="connsiteX80" fmla="*/ 83145 w 481862"/>
                <a:gd name="connsiteY80" fmla="*/ 65817 h 396014"/>
                <a:gd name="connsiteX81" fmla="*/ 75992 w 481862"/>
                <a:gd name="connsiteY81" fmla="*/ 65817 h 396014"/>
                <a:gd name="connsiteX82" fmla="*/ 68996 w 481862"/>
                <a:gd name="connsiteY82" fmla="*/ 65817 h 396014"/>
                <a:gd name="connsiteX83" fmla="*/ 61842 w 481862"/>
                <a:gd name="connsiteY83" fmla="*/ 65817 h 396014"/>
                <a:gd name="connsiteX84" fmla="*/ 61842 w 481862"/>
                <a:gd name="connsiteY84" fmla="*/ 69473 h 396014"/>
                <a:gd name="connsiteX85" fmla="*/ 61842 w 481862"/>
                <a:gd name="connsiteY85" fmla="*/ 73130 h 396014"/>
                <a:gd name="connsiteX86" fmla="*/ 61842 w 481862"/>
                <a:gd name="connsiteY86" fmla="*/ 76945 h 396014"/>
                <a:gd name="connsiteX87" fmla="*/ 61842 w 481862"/>
                <a:gd name="connsiteY87" fmla="*/ 80602 h 396014"/>
                <a:gd name="connsiteX88" fmla="*/ 61842 w 481862"/>
                <a:gd name="connsiteY88" fmla="*/ 93797 h 396014"/>
                <a:gd name="connsiteX89" fmla="*/ 61842 w 481862"/>
                <a:gd name="connsiteY89" fmla="*/ 106992 h 396014"/>
                <a:gd name="connsiteX90" fmla="*/ 61842 w 481862"/>
                <a:gd name="connsiteY90" fmla="*/ 120187 h 396014"/>
                <a:gd name="connsiteX91" fmla="*/ 61842 w 481862"/>
                <a:gd name="connsiteY91" fmla="*/ 133224 h 396014"/>
                <a:gd name="connsiteX92" fmla="*/ 62001 w 481862"/>
                <a:gd name="connsiteY92" fmla="*/ 146419 h 396014"/>
                <a:gd name="connsiteX93" fmla="*/ 62001 w 481862"/>
                <a:gd name="connsiteY93" fmla="*/ 159455 h 396014"/>
                <a:gd name="connsiteX94" fmla="*/ 62001 w 481862"/>
                <a:gd name="connsiteY94" fmla="*/ 172491 h 396014"/>
                <a:gd name="connsiteX95" fmla="*/ 62001 w 481862"/>
                <a:gd name="connsiteY95" fmla="*/ 185686 h 396014"/>
                <a:gd name="connsiteX96" fmla="*/ 62001 w 481862"/>
                <a:gd name="connsiteY96" fmla="*/ 189979 h 396014"/>
                <a:gd name="connsiteX97" fmla="*/ 61524 w 481862"/>
                <a:gd name="connsiteY97" fmla="*/ 191728 h 396014"/>
                <a:gd name="connsiteX98" fmla="*/ 61366 w 481862"/>
                <a:gd name="connsiteY98" fmla="*/ 191886 h 396014"/>
                <a:gd name="connsiteX99" fmla="*/ 60889 w 481862"/>
                <a:gd name="connsiteY99" fmla="*/ 192204 h 396014"/>
                <a:gd name="connsiteX100" fmla="*/ 54053 w 481862"/>
                <a:gd name="connsiteY100" fmla="*/ 190933 h 396014"/>
                <a:gd name="connsiteX101" fmla="*/ 51032 w 481862"/>
                <a:gd name="connsiteY101" fmla="*/ 190933 h 396014"/>
                <a:gd name="connsiteX102" fmla="*/ 46898 w 481862"/>
                <a:gd name="connsiteY102" fmla="*/ 191886 h 396014"/>
                <a:gd name="connsiteX103" fmla="*/ 40698 w 481862"/>
                <a:gd name="connsiteY103" fmla="*/ 192364 h 396014"/>
                <a:gd name="connsiteX104" fmla="*/ 36724 w 481862"/>
                <a:gd name="connsiteY104" fmla="*/ 192204 h 396014"/>
                <a:gd name="connsiteX105" fmla="*/ 34021 w 481862"/>
                <a:gd name="connsiteY105" fmla="*/ 194430 h 396014"/>
                <a:gd name="connsiteX106" fmla="*/ 31796 w 481862"/>
                <a:gd name="connsiteY106" fmla="*/ 197133 h 396014"/>
                <a:gd name="connsiteX107" fmla="*/ 32908 w 481862"/>
                <a:gd name="connsiteY107" fmla="*/ 203651 h 396014"/>
                <a:gd name="connsiteX108" fmla="*/ 32590 w 481862"/>
                <a:gd name="connsiteY108" fmla="*/ 205718 h 396014"/>
                <a:gd name="connsiteX109" fmla="*/ 31796 w 481862"/>
                <a:gd name="connsiteY109" fmla="*/ 207943 h 396014"/>
                <a:gd name="connsiteX110" fmla="*/ 29888 w 481862"/>
                <a:gd name="connsiteY110" fmla="*/ 209851 h 396014"/>
                <a:gd name="connsiteX111" fmla="*/ 27980 w 481862"/>
                <a:gd name="connsiteY111" fmla="*/ 211441 h 396014"/>
                <a:gd name="connsiteX112" fmla="*/ 26867 w 481862"/>
                <a:gd name="connsiteY112" fmla="*/ 212713 h 396014"/>
                <a:gd name="connsiteX113" fmla="*/ 25595 w 481862"/>
                <a:gd name="connsiteY113" fmla="*/ 215733 h 396014"/>
                <a:gd name="connsiteX114" fmla="*/ 24483 w 481862"/>
                <a:gd name="connsiteY114" fmla="*/ 217005 h 396014"/>
                <a:gd name="connsiteX115" fmla="*/ 24642 w 481862"/>
                <a:gd name="connsiteY115" fmla="*/ 218913 h 396014"/>
                <a:gd name="connsiteX116" fmla="*/ 24324 w 481862"/>
                <a:gd name="connsiteY116" fmla="*/ 220821 h 396014"/>
                <a:gd name="connsiteX117" fmla="*/ 23211 w 481862"/>
                <a:gd name="connsiteY117" fmla="*/ 221774 h 396014"/>
                <a:gd name="connsiteX118" fmla="*/ 20349 w 481862"/>
                <a:gd name="connsiteY118" fmla="*/ 222569 h 396014"/>
                <a:gd name="connsiteX119" fmla="*/ 18441 w 481862"/>
                <a:gd name="connsiteY119" fmla="*/ 223364 h 396014"/>
                <a:gd name="connsiteX120" fmla="*/ 17011 w 481862"/>
                <a:gd name="connsiteY120" fmla="*/ 224795 h 396014"/>
                <a:gd name="connsiteX121" fmla="*/ 16057 w 481862"/>
                <a:gd name="connsiteY121" fmla="*/ 225908 h 396014"/>
                <a:gd name="connsiteX122" fmla="*/ 16534 w 481862"/>
                <a:gd name="connsiteY122" fmla="*/ 227180 h 396014"/>
                <a:gd name="connsiteX123" fmla="*/ 17170 w 481862"/>
                <a:gd name="connsiteY123" fmla="*/ 229087 h 396014"/>
                <a:gd name="connsiteX124" fmla="*/ 17647 w 481862"/>
                <a:gd name="connsiteY124" fmla="*/ 231949 h 396014"/>
                <a:gd name="connsiteX125" fmla="*/ 17964 w 481862"/>
                <a:gd name="connsiteY125" fmla="*/ 233539 h 396014"/>
                <a:gd name="connsiteX126" fmla="*/ 19395 w 481862"/>
                <a:gd name="connsiteY126" fmla="*/ 234970 h 396014"/>
                <a:gd name="connsiteX127" fmla="*/ 20190 w 481862"/>
                <a:gd name="connsiteY127" fmla="*/ 235923 h 396014"/>
                <a:gd name="connsiteX128" fmla="*/ 20508 w 481862"/>
                <a:gd name="connsiteY128" fmla="*/ 237195 h 396014"/>
                <a:gd name="connsiteX129" fmla="*/ 19713 w 481862"/>
                <a:gd name="connsiteY129" fmla="*/ 238149 h 396014"/>
                <a:gd name="connsiteX130" fmla="*/ 16216 w 481862"/>
                <a:gd name="connsiteY130" fmla="*/ 240216 h 396014"/>
                <a:gd name="connsiteX131" fmla="*/ 14785 w 481862"/>
                <a:gd name="connsiteY131" fmla="*/ 241011 h 396014"/>
                <a:gd name="connsiteX132" fmla="*/ 13195 w 481862"/>
                <a:gd name="connsiteY132" fmla="*/ 242124 h 396014"/>
                <a:gd name="connsiteX133" fmla="*/ 12559 w 481862"/>
                <a:gd name="connsiteY133" fmla="*/ 242442 h 396014"/>
                <a:gd name="connsiteX134" fmla="*/ 10016 w 481862"/>
                <a:gd name="connsiteY134" fmla="*/ 244508 h 396014"/>
                <a:gd name="connsiteX135" fmla="*/ 8744 w 481862"/>
                <a:gd name="connsiteY135" fmla="*/ 246257 h 396014"/>
                <a:gd name="connsiteX136" fmla="*/ 8108 w 481862"/>
                <a:gd name="connsiteY136" fmla="*/ 247688 h 396014"/>
                <a:gd name="connsiteX137" fmla="*/ 8108 w 481862"/>
                <a:gd name="connsiteY137" fmla="*/ 249754 h 396014"/>
                <a:gd name="connsiteX138" fmla="*/ 9380 w 481862"/>
                <a:gd name="connsiteY138" fmla="*/ 252775 h 396014"/>
                <a:gd name="connsiteX139" fmla="*/ 10811 w 481862"/>
                <a:gd name="connsiteY139" fmla="*/ 255319 h 396014"/>
                <a:gd name="connsiteX140" fmla="*/ 11446 w 481862"/>
                <a:gd name="connsiteY140" fmla="*/ 257226 h 396014"/>
                <a:gd name="connsiteX141" fmla="*/ 11764 w 481862"/>
                <a:gd name="connsiteY141" fmla="*/ 259293 h 396014"/>
                <a:gd name="connsiteX142" fmla="*/ 11605 w 481862"/>
                <a:gd name="connsiteY142" fmla="*/ 261360 h 396014"/>
                <a:gd name="connsiteX143" fmla="*/ 10811 w 481862"/>
                <a:gd name="connsiteY143" fmla="*/ 263109 h 396014"/>
                <a:gd name="connsiteX144" fmla="*/ 9539 w 481862"/>
                <a:gd name="connsiteY144" fmla="*/ 264698 h 396014"/>
                <a:gd name="connsiteX145" fmla="*/ 4769 w 481862"/>
                <a:gd name="connsiteY145" fmla="*/ 267560 h 396014"/>
                <a:gd name="connsiteX146" fmla="*/ 2385 w 481862"/>
                <a:gd name="connsiteY146" fmla="*/ 270899 h 396014"/>
                <a:gd name="connsiteX147" fmla="*/ 477 w 481862"/>
                <a:gd name="connsiteY147" fmla="*/ 274873 h 396014"/>
                <a:gd name="connsiteX148" fmla="*/ 0 w 481862"/>
                <a:gd name="connsiteY148" fmla="*/ 276940 h 396014"/>
                <a:gd name="connsiteX149" fmla="*/ 477 w 481862"/>
                <a:gd name="connsiteY149" fmla="*/ 278371 h 396014"/>
                <a:gd name="connsiteX150" fmla="*/ 1590 w 481862"/>
                <a:gd name="connsiteY150" fmla="*/ 279642 h 396014"/>
                <a:gd name="connsiteX151" fmla="*/ 3021 w 481862"/>
                <a:gd name="connsiteY151" fmla="*/ 280278 h 396014"/>
                <a:gd name="connsiteX152" fmla="*/ 5087 w 481862"/>
                <a:gd name="connsiteY152" fmla="*/ 280437 h 396014"/>
                <a:gd name="connsiteX153" fmla="*/ 8585 w 481862"/>
                <a:gd name="connsiteY153" fmla="*/ 279802 h 396014"/>
                <a:gd name="connsiteX154" fmla="*/ 11764 w 481862"/>
                <a:gd name="connsiteY154" fmla="*/ 279324 h 396014"/>
                <a:gd name="connsiteX155" fmla="*/ 15103 w 481862"/>
                <a:gd name="connsiteY155" fmla="*/ 280755 h 396014"/>
                <a:gd name="connsiteX156" fmla="*/ 16852 w 481862"/>
                <a:gd name="connsiteY156" fmla="*/ 284094 h 396014"/>
                <a:gd name="connsiteX157" fmla="*/ 16216 w 481862"/>
                <a:gd name="connsiteY157" fmla="*/ 286479 h 396014"/>
                <a:gd name="connsiteX158" fmla="*/ 17488 w 481862"/>
                <a:gd name="connsiteY158" fmla="*/ 290771 h 396014"/>
                <a:gd name="connsiteX159" fmla="*/ 18600 w 481862"/>
                <a:gd name="connsiteY159" fmla="*/ 296176 h 396014"/>
                <a:gd name="connsiteX160" fmla="*/ 18600 w 481862"/>
                <a:gd name="connsiteY160" fmla="*/ 297925 h 396014"/>
                <a:gd name="connsiteX161" fmla="*/ 19077 w 481862"/>
                <a:gd name="connsiteY161" fmla="*/ 298561 h 396014"/>
                <a:gd name="connsiteX162" fmla="*/ 21303 w 481862"/>
                <a:gd name="connsiteY162" fmla="*/ 298879 h 396014"/>
                <a:gd name="connsiteX163" fmla="*/ 21780 w 481862"/>
                <a:gd name="connsiteY163" fmla="*/ 300151 h 396014"/>
                <a:gd name="connsiteX164" fmla="*/ 20985 w 481862"/>
                <a:gd name="connsiteY164" fmla="*/ 309371 h 396014"/>
                <a:gd name="connsiteX165" fmla="*/ 21939 w 481862"/>
                <a:gd name="connsiteY165" fmla="*/ 312074 h 396014"/>
                <a:gd name="connsiteX166" fmla="*/ 23370 w 481862"/>
                <a:gd name="connsiteY166" fmla="*/ 313823 h 396014"/>
                <a:gd name="connsiteX167" fmla="*/ 25119 w 481862"/>
                <a:gd name="connsiteY167" fmla="*/ 314777 h 396014"/>
                <a:gd name="connsiteX168" fmla="*/ 26708 w 481862"/>
                <a:gd name="connsiteY168" fmla="*/ 316049 h 396014"/>
                <a:gd name="connsiteX169" fmla="*/ 27503 w 481862"/>
                <a:gd name="connsiteY169" fmla="*/ 317002 h 396014"/>
                <a:gd name="connsiteX170" fmla="*/ 29411 w 481862"/>
                <a:gd name="connsiteY170" fmla="*/ 317161 h 396014"/>
                <a:gd name="connsiteX171" fmla="*/ 31478 w 481862"/>
                <a:gd name="connsiteY171" fmla="*/ 318751 h 396014"/>
                <a:gd name="connsiteX172" fmla="*/ 32114 w 481862"/>
                <a:gd name="connsiteY172" fmla="*/ 321136 h 396014"/>
                <a:gd name="connsiteX173" fmla="*/ 31955 w 481862"/>
                <a:gd name="connsiteY173" fmla="*/ 323203 h 396014"/>
                <a:gd name="connsiteX174" fmla="*/ 30683 w 481862"/>
                <a:gd name="connsiteY174" fmla="*/ 327972 h 396014"/>
                <a:gd name="connsiteX175" fmla="*/ 29729 w 481862"/>
                <a:gd name="connsiteY175" fmla="*/ 331151 h 396014"/>
                <a:gd name="connsiteX176" fmla="*/ 31796 w 481862"/>
                <a:gd name="connsiteY176" fmla="*/ 334649 h 396014"/>
                <a:gd name="connsiteX177" fmla="*/ 32749 w 481862"/>
                <a:gd name="connsiteY177" fmla="*/ 335921 h 396014"/>
                <a:gd name="connsiteX178" fmla="*/ 41016 w 481862"/>
                <a:gd name="connsiteY178" fmla="*/ 344347 h 396014"/>
                <a:gd name="connsiteX179" fmla="*/ 42765 w 481862"/>
                <a:gd name="connsiteY179" fmla="*/ 346413 h 396014"/>
                <a:gd name="connsiteX180" fmla="*/ 46898 w 481862"/>
                <a:gd name="connsiteY180" fmla="*/ 352613 h 396014"/>
                <a:gd name="connsiteX181" fmla="*/ 49442 w 481862"/>
                <a:gd name="connsiteY181" fmla="*/ 356747 h 396014"/>
                <a:gd name="connsiteX182" fmla="*/ 52304 w 481862"/>
                <a:gd name="connsiteY182" fmla="*/ 362629 h 396014"/>
                <a:gd name="connsiteX183" fmla="*/ 52622 w 481862"/>
                <a:gd name="connsiteY183" fmla="*/ 365968 h 396014"/>
                <a:gd name="connsiteX184" fmla="*/ 52145 w 481862"/>
                <a:gd name="connsiteY184" fmla="*/ 368670 h 396014"/>
                <a:gd name="connsiteX185" fmla="*/ 51668 w 481862"/>
                <a:gd name="connsiteY185" fmla="*/ 376619 h 396014"/>
                <a:gd name="connsiteX186" fmla="*/ 50873 w 481862"/>
                <a:gd name="connsiteY186" fmla="*/ 378845 h 396014"/>
                <a:gd name="connsiteX187" fmla="*/ 47217 w 481862"/>
                <a:gd name="connsiteY187" fmla="*/ 383137 h 396014"/>
                <a:gd name="connsiteX188" fmla="*/ 47057 w 481862"/>
                <a:gd name="connsiteY188" fmla="*/ 385045 h 396014"/>
                <a:gd name="connsiteX189" fmla="*/ 47852 w 481862"/>
                <a:gd name="connsiteY189" fmla="*/ 386635 h 396014"/>
                <a:gd name="connsiteX190" fmla="*/ 48965 w 481862"/>
                <a:gd name="connsiteY190" fmla="*/ 387271 h 396014"/>
                <a:gd name="connsiteX191" fmla="*/ 49601 w 481862"/>
                <a:gd name="connsiteY191" fmla="*/ 388066 h 396014"/>
                <a:gd name="connsiteX192" fmla="*/ 49124 w 481862"/>
                <a:gd name="connsiteY192" fmla="*/ 391722 h 396014"/>
                <a:gd name="connsiteX193" fmla="*/ 50555 w 481862"/>
                <a:gd name="connsiteY193" fmla="*/ 393153 h 396014"/>
                <a:gd name="connsiteX194" fmla="*/ 53258 w 481862"/>
                <a:gd name="connsiteY194" fmla="*/ 394107 h 396014"/>
                <a:gd name="connsiteX195" fmla="*/ 60253 w 481862"/>
                <a:gd name="connsiteY195" fmla="*/ 394743 h 396014"/>
                <a:gd name="connsiteX196" fmla="*/ 63750 w 481862"/>
                <a:gd name="connsiteY196" fmla="*/ 395220 h 396014"/>
                <a:gd name="connsiteX197" fmla="*/ 66612 w 481862"/>
                <a:gd name="connsiteY197" fmla="*/ 396015 h 396014"/>
                <a:gd name="connsiteX198" fmla="*/ 67089 w 481862"/>
                <a:gd name="connsiteY198" fmla="*/ 395061 h 396014"/>
                <a:gd name="connsiteX199" fmla="*/ 68520 w 481862"/>
                <a:gd name="connsiteY199" fmla="*/ 392994 h 396014"/>
                <a:gd name="connsiteX200" fmla="*/ 71063 w 481862"/>
                <a:gd name="connsiteY200" fmla="*/ 391722 h 396014"/>
                <a:gd name="connsiteX201" fmla="*/ 77740 w 481862"/>
                <a:gd name="connsiteY201" fmla="*/ 389655 h 396014"/>
                <a:gd name="connsiteX202" fmla="*/ 78058 w 481862"/>
                <a:gd name="connsiteY202" fmla="*/ 388860 h 396014"/>
                <a:gd name="connsiteX203" fmla="*/ 78217 w 481862"/>
                <a:gd name="connsiteY203" fmla="*/ 386158 h 396014"/>
                <a:gd name="connsiteX204" fmla="*/ 78694 w 481862"/>
                <a:gd name="connsiteY204" fmla="*/ 384886 h 396014"/>
                <a:gd name="connsiteX205" fmla="*/ 81079 w 481862"/>
                <a:gd name="connsiteY205" fmla="*/ 381229 h 396014"/>
                <a:gd name="connsiteX206" fmla="*/ 81397 w 481862"/>
                <a:gd name="connsiteY206" fmla="*/ 379799 h 396014"/>
                <a:gd name="connsiteX207" fmla="*/ 81397 w 481862"/>
                <a:gd name="connsiteY207" fmla="*/ 376619 h 396014"/>
                <a:gd name="connsiteX208" fmla="*/ 81715 w 481862"/>
                <a:gd name="connsiteY208" fmla="*/ 375188 h 396014"/>
                <a:gd name="connsiteX209" fmla="*/ 82510 w 481862"/>
                <a:gd name="connsiteY209" fmla="*/ 374075 h 396014"/>
                <a:gd name="connsiteX210" fmla="*/ 84258 w 481862"/>
                <a:gd name="connsiteY210" fmla="*/ 372327 h 396014"/>
                <a:gd name="connsiteX211" fmla="*/ 84894 w 481862"/>
                <a:gd name="connsiteY211" fmla="*/ 371214 h 396014"/>
                <a:gd name="connsiteX212" fmla="*/ 85212 w 481862"/>
                <a:gd name="connsiteY212" fmla="*/ 368829 h 396014"/>
                <a:gd name="connsiteX213" fmla="*/ 85053 w 481862"/>
                <a:gd name="connsiteY213" fmla="*/ 364060 h 396014"/>
                <a:gd name="connsiteX214" fmla="*/ 85848 w 481862"/>
                <a:gd name="connsiteY214" fmla="*/ 362152 h 396014"/>
                <a:gd name="connsiteX215" fmla="*/ 90141 w 481862"/>
                <a:gd name="connsiteY215" fmla="*/ 357860 h 396014"/>
                <a:gd name="connsiteX216" fmla="*/ 91253 w 481862"/>
                <a:gd name="connsiteY216" fmla="*/ 355952 h 396014"/>
                <a:gd name="connsiteX217" fmla="*/ 91571 w 481862"/>
                <a:gd name="connsiteY217" fmla="*/ 354362 h 396014"/>
                <a:gd name="connsiteX218" fmla="*/ 91571 w 481862"/>
                <a:gd name="connsiteY218" fmla="*/ 352613 h 396014"/>
                <a:gd name="connsiteX219" fmla="*/ 91889 w 481862"/>
                <a:gd name="connsiteY219" fmla="*/ 350865 h 396014"/>
                <a:gd name="connsiteX220" fmla="*/ 93002 w 481862"/>
                <a:gd name="connsiteY220" fmla="*/ 349116 h 396014"/>
                <a:gd name="connsiteX221" fmla="*/ 94115 w 481862"/>
                <a:gd name="connsiteY221" fmla="*/ 348639 h 396014"/>
                <a:gd name="connsiteX222" fmla="*/ 97295 w 481862"/>
                <a:gd name="connsiteY222" fmla="*/ 348162 h 396014"/>
                <a:gd name="connsiteX223" fmla="*/ 99361 w 481862"/>
                <a:gd name="connsiteY223" fmla="*/ 348480 h 396014"/>
                <a:gd name="connsiteX224" fmla="*/ 113987 w 481862"/>
                <a:gd name="connsiteY224" fmla="*/ 345459 h 396014"/>
                <a:gd name="connsiteX225" fmla="*/ 115736 w 481862"/>
                <a:gd name="connsiteY225" fmla="*/ 345936 h 396014"/>
                <a:gd name="connsiteX226" fmla="*/ 116531 w 481862"/>
                <a:gd name="connsiteY226" fmla="*/ 347685 h 396014"/>
                <a:gd name="connsiteX227" fmla="*/ 116531 w 481862"/>
                <a:gd name="connsiteY227" fmla="*/ 350388 h 396014"/>
                <a:gd name="connsiteX228" fmla="*/ 116690 w 481862"/>
                <a:gd name="connsiteY228" fmla="*/ 351819 h 396014"/>
                <a:gd name="connsiteX229" fmla="*/ 117485 w 481862"/>
                <a:gd name="connsiteY229" fmla="*/ 352772 h 396014"/>
                <a:gd name="connsiteX230" fmla="*/ 119869 w 481862"/>
                <a:gd name="connsiteY230" fmla="*/ 354044 h 396014"/>
                <a:gd name="connsiteX231" fmla="*/ 121459 w 481862"/>
                <a:gd name="connsiteY231" fmla="*/ 356270 h 396014"/>
                <a:gd name="connsiteX232" fmla="*/ 122413 w 481862"/>
                <a:gd name="connsiteY232" fmla="*/ 357065 h 396014"/>
                <a:gd name="connsiteX233" fmla="*/ 124798 w 481862"/>
                <a:gd name="connsiteY233" fmla="*/ 358655 h 396014"/>
                <a:gd name="connsiteX234" fmla="*/ 135608 w 481862"/>
                <a:gd name="connsiteY234" fmla="*/ 371214 h 396014"/>
                <a:gd name="connsiteX235" fmla="*/ 138788 w 481862"/>
                <a:gd name="connsiteY235" fmla="*/ 372486 h 396014"/>
                <a:gd name="connsiteX236" fmla="*/ 141808 w 481862"/>
                <a:gd name="connsiteY236" fmla="*/ 372009 h 396014"/>
                <a:gd name="connsiteX237" fmla="*/ 147691 w 481862"/>
                <a:gd name="connsiteY237" fmla="*/ 369465 h 396014"/>
                <a:gd name="connsiteX238" fmla="*/ 150711 w 481862"/>
                <a:gd name="connsiteY238" fmla="*/ 368670 h 396014"/>
                <a:gd name="connsiteX239" fmla="*/ 171537 w 481862"/>
                <a:gd name="connsiteY239" fmla="*/ 369465 h 396014"/>
                <a:gd name="connsiteX240" fmla="*/ 173922 w 481862"/>
                <a:gd name="connsiteY240" fmla="*/ 369147 h 396014"/>
                <a:gd name="connsiteX241" fmla="*/ 173922 w 481862"/>
                <a:gd name="connsiteY241" fmla="*/ 369147 h 396014"/>
                <a:gd name="connsiteX242" fmla="*/ 177102 w 481862"/>
                <a:gd name="connsiteY242" fmla="*/ 375506 h 396014"/>
                <a:gd name="connsiteX243" fmla="*/ 178691 w 481862"/>
                <a:gd name="connsiteY243" fmla="*/ 376937 h 396014"/>
                <a:gd name="connsiteX244" fmla="*/ 201584 w 481862"/>
                <a:gd name="connsiteY244" fmla="*/ 376937 h 396014"/>
                <a:gd name="connsiteX245" fmla="*/ 201107 w 481862"/>
                <a:gd name="connsiteY245" fmla="*/ 375188 h 396014"/>
                <a:gd name="connsiteX246" fmla="*/ 201425 w 481862"/>
                <a:gd name="connsiteY246" fmla="*/ 373122 h 396014"/>
                <a:gd name="connsiteX247" fmla="*/ 203969 w 481862"/>
                <a:gd name="connsiteY247" fmla="*/ 370578 h 396014"/>
                <a:gd name="connsiteX248" fmla="*/ 205400 w 481862"/>
                <a:gd name="connsiteY248" fmla="*/ 369306 h 396014"/>
                <a:gd name="connsiteX249" fmla="*/ 205400 w 481862"/>
                <a:gd name="connsiteY249" fmla="*/ 369306 h 396014"/>
                <a:gd name="connsiteX250" fmla="*/ 206036 w 481862"/>
                <a:gd name="connsiteY250" fmla="*/ 368829 h 396014"/>
                <a:gd name="connsiteX251" fmla="*/ 209533 w 481862"/>
                <a:gd name="connsiteY251" fmla="*/ 366921 h 396014"/>
                <a:gd name="connsiteX252" fmla="*/ 212872 w 481862"/>
                <a:gd name="connsiteY252" fmla="*/ 365650 h 396014"/>
                <a:gd name="connsiteX253" fmla="*/ 219549 w 481862"/>
                <a:gd name="connsiteY253" fmla="*/ 364219 h 396014"/>
                <a:gd name="connsiteX254" fmla="*/ 221933 w 481862"/>
                <a:gd name="connsiteY254" fmla="*/ 361993 h 396014"/>
                <a:gd name="connsiteX255" fmla="*/ 223364 w 481862"/>
                <a:gd name="connsiteY255" fmla="*/ 359926 h 396014"/>
                <a:gd name="connsiteX256" fmla="*/ 223364 w 481862"/>
                <a:gd name="connsiteY256" fmla="*/ 355793 h 396014"/>
                <a:gd name="connsiteX257" fmla="*/ 224159 w 481862"/>
                <a:gd name="connsiteY257" fmla="*/ 354998 h 396014"/>
                <a:gd name="connsiteX258" fmla="*/ 225749 w 481862"/>
                <a:gd name="connsiteY258" fmla="*/ 354044 h 396014"/>
                <a:gd name="connsiteX259" fmla="*/ 233539 w 481862"/>
                <a:gd name="connsiteY259" fmla="*/ 350388 h 396014"/>
                <a:gd name="connsiteX260" fmla="*/ 234811 w 481862"/>
                <a:gd name="connsiteY260" fmla="*/ 349593 h 396014"/>
                <a:gd name="connsiteX261" fmla="*/ 248324 w 481862"/>
                <a:gd name="connsiteY261" fmla="*/ 358178 h 396014"/>
                <a:gd name="connsiteX262" fmla="*/ 255955 w 481862"/>
                <a:gd name="connsiteY262" fmla="*/ 365014 h 396014"/>
                <a:gd name="connsiteX263" fmla="*/ 256432 w 481862"/>
                <a:gd name="connsiteY263" fmla="*/ 365332 h 396014"/>
                <a:gd name="connsiteX264" fmla="*/ 256750 w 481862"/>
                <a:gd name="connsiteY264" fmla="*/ 365491 h 396014"/>
                <a:gd name="connsiteX265" fmla="*/ 257227 w 481862"/>
                <a:gd name="connsiteY265" fmla="*/ 365173 h 396014"/>
                <a:gd name="connsiteX266" fmla="*/ 257544 w 481862"/>
                <a:gd name="connsiteY266" fmla="*/ 364855 h 396014"/>
                <a:gd name="connsiteX267" fmla="*/ 258021 w 481862"/>
                <a:gd name="connsiteY267" fmla="*/ 364696 h 396014"/>
                <a:gd name="connsiteX268" fmla="*/ 258498 w 481862"/>
                <a:gd name="connsiteY268" fmla="*/ 364696 h 396014"/>
                <a:gd name="connsiteX269" fmla="*/ 261678 w 481862"/>
                <a:gd name="connsiteY269" fmla="*/ 364537 h 396014"/>
                <a:gd name="connsiteX270" fmla="*/ 267878 w 481862"/>
                <a:gd name="connsiteY270" fmla="*/ 364219 h 396014"/>
                <a:gd name="connsiteX271" fmla="*/ 269786 w 481862"/>
                <a:gd name="connsiteY271" fmla="*/ 363424 h 396014"/>
                <a:gd name="connsiteX272" fmla="*/ 282186 w 481862"/>
                <a:gd name="connsiteY272" fmla="*/ 351183 h 396014"/>
                <a:gd name="connsiteX273" fmla="*/ 285366 w 481862"/>
                <a:gd name="connsiteY273" fmla="*/ 347367 h 396014"/>
                <a:gd name="connsiteX274" fmla="*/ 286161 w 481862"/>
                <a:gd name="connsiteY274" fmla="*/ 346572 h 396014"/>
                <a:gd name="connsiteX275" fmla="*/ 287909 w 481862"/>
                <a:gd name="connsiteY275" fmla="*/ 343870 h 396014"/>
                <a:gd name="connsiteX276" fmla="*/ 289817 w 481862"/>
                <a:gd name="connsiteY276" fmla="*/ 339100 h 396014"/>
                <a:gd name="connsiteX277" fmla="*/ 290135 w 481862"/>
                <a:gd name="connsiteY277" fmla="*/ 338464 h 396014"/>
                <a:gd name="connsiteX278" fmla="*/ 303648 w 481862"/>
                <a:gd name="connsiteY278" fmla="*/ 327177 h 396014"/>
                <a:gd name="connsiteX279" fmla="*/ 304125 w 481862"/>
                <a:gd name="connsiteY279" fmla="*/ 326223 h 396014"/>
                <a:gd name="connsiteX280" fmla="*/ 304284 w 481862"/>
                <a:gd name="connsiteY280" fmla="*/ 325428 h 396014"/>
                <a:gd name="connsiteX281" fmla="*/ 302217 w 481862"/>
                <a:gd name="connsiteY281" fmla="*/ 321613 h 396014"/>
                <a:gd name="connsiteX282" fmla="*/ 301899 w 481862"/>
                <a:gd name="connsiteY282" fmla="*/ 319705 h 396014"/>
                <a:gd name="connsiteX283" fmla="*/ 301740 w 481862"/>
                <a:gd name="connsiteY283" fmla="*/ 316684 h 396014"/>
                <a:gd name="connsiteX284" fmla="*/ 302217 w 481862"/>
                <a:gd name="connsiteY284" fmla="*/ 312074 h 396014"/>
                <a:gd name="connsiteX285" fmla="*/ 302058 w 481862"/>
                <a:gd name="connsiteY285" fmla="*/ 309053 h 396014"/>
                <a:gd name="connsiteX286" fmla="*/ 301899 w 481862"/>
                <a:gd name="connsiteY286" fmla="*/ 308735 h 396014"/>
                <a:gd name="connsiteX287" fmla="*/ 301740 w 481862"/>
                <a:gd name="connsiteY287" fmla="*/ 308259 h 396014"/>
                <a:gd name="connsiteX288" fmla="*/ 301740 w 481862"/>
                <a:gd name="connsiteY288" fmla="*/ 308100 h 396014"/>
                <a:gd name="connsiteX289" fmla="*/ 294109 w 481862"/>
                <a:gd name="connsiteY289" fmla="*/ 299674 h 396014"/>
                <a:gd name="connsiteX290" fmla="*/ 313187 w 481862"/>
                <a:gd name="connsiteY290" fmla="*/ 299674 h 396014"/>
                <a:gd name="connsiteX291" fmla="*/ 313346 w 481862"/>
                <a:gd name="connsiteY291" fmla="*/ 298879 h 396014"/>
                <a:gd name="connsiteX292" fmla="*/ 313346 w 481862"/>
                <a:gd name="connsiteY292" fmla="*/ 298561 h 396014"/>
                <a:gd name="connsiteX293" fmla="*/ 313187 w 481862"/>
                <a:gd name="connsiteY293" fmla="*/ 298243 h 396014"/>
                <a:gd name="connsiteX294" fmla="*/ 312869 w 481862"/>
                <a:gd name="connsiteY294" fmla="*/ 297130 h 396014"/>
                <a:gd name="connsiteX295" fmla="*/ 312710 w 481862"/>
                <a:gd name="connsiteY295" fmla="*/ 295858 h 396014"/>
                <a:gd name="connsiteX296" fmla="*/ 312710 w 481862"/>
                <a:gd name="connsiteY296" fmla="*/ 295540 h 396014"/>
                <a:gd name="connsiteX297" fmla="*/ 312710 w 481862"/>
                <a:gd name="connsiteY297" fmla="*/ 295063 h 396014"/>
                <a:gd name="connsiteX298" fmla="*/ 312710 w 481862"/>
                <a:gd name="connsiteY298" fmla="*/ 294428 h 396014"/>
                <a:gd name="connsiteX299" fmla="*/ 312710 w 481862"/>
                <a:gd name="connsiteY299" fmla="*/ 294109 h 396014"/>
                <a:gd name="connsiteX300" fmla="*/ 312710 w 481862"/>
                <a:gd name="connsiteY300" fmla="*/ 293791 h 396014"/>
                <a:gd name="connsiteX301" fmla="*/ 312710 w 481862"/>
                <a:gd name="connsiteY301" fmla="*/ 293633 h 396014"/>
                <a:gd name="connsiteX302" fmla="*/ 312710 w 481862"/>
                <a:gd name="connsiteY302" fmla="*/ 293473 h 396014"/>
                <a:gd name="connsiteX303" fmla="*/ 312869 w 481862"/>
                <a:gd name="connsiteY303" fmla="*/ 293473 h 396014"/>
                <a:gd name="connsiteX304" fmla="*/ 326541 w 481862"/>
                <a:gd name="connsiteY304" fmla="*/ 293633 h 396014"/>
                <a:gd name="connsiteX305" fmla="*/ 326382 w 481862"/>
                <a:gd name="connsiteY305" fmla="*/ 296017 h 396014"/>
                <a:gd name="connsiteX306" fmla="*/ 324633 w 481862"/>
                <a:gd name="connsiteY306" fmla="*/ 301581 h 396014"/>
                <a:gd name="connsiteX307" fmla="*/ 324792 w 481862"/>
                <a:gd name="connsiteY307" fmla="*/ 304920 h 396014"/>
                <a:gd name="connsiteX308" fmla="*/ 324315 w 481862"/>
                <a:gd name="connsiteY308" fmla="*/ 308735 h 396014"/>
                <a:gd name="connsiteX309" fmla="*/ 324156 w 481862"/>
                <a:gd name="connsiteY309" fmla="*/ 309053 h 396014"/>
                <a:gd name="connsiteX310" fmla="*/ 323838 w 481862"/>
                <a:gd name="connsiteY310" fmla="*/ 309848 h 396014"/>
                <a:gd name="connsiteX311" fmla="*/ 323520 w 481862"/>
                <a:gd name="connsiteY311" fmla="*/ 310325 h 396014"/>
                <a:gd name="connsiteX312" fmla="*/ 323202 w 481862"/>
                <a:gd name="connsiteY312" fmla="*/ 310802 h 396014"/>
                <a:gd name="connsiteX313" fmla="*/ 323043 w 481862"/>
                <a:gd name="connsiteY313" fmla="*/ 310961 h 396014"/>
                <a:gd name="connsiteX314" fmla="*/ 322884 w 481862"/>
                <a:gd name="connsiteY314" fmla="*/ 311279 h 396014"/>
                <a:gd name="connsiteX315" fmla="*/ 322884 w 481862"/>
                <a:gd name="connsiteY315" fmla="*/ 311756 h 396014"/>
                <a:gd name="connsiteX316" fmla="*/ 325746 w 481862"/>
                <a:gd name="connsiteY316" fmla="*/ 333059 h 396014"/>
                <a:gd name="connsiteX317" fmla="*/ 325587 w 481862"/>
                <a:gd name="connsiteY317" fmla="*/ 333695 h 396014"/>
                <a:gd name="connsiteX318" fmla="*/ 325587 w 481862"/>
                <a:gd name="connsiteY318" fmla="*/ 334013 h 396014"/>
                <a:gd name="connsiteX319" fmla="*/ 324792 w 481862"/>
                <a:gd name="connsiteY319" fmla="*/ 335285 h 396014"/>
                <a:gd name="connsiteX320" fmla="*/ 324633 w 481862"/>
                <a:gd name="connsiteY320" fmla="*/ 335762 h 396014"/>
                <a:gd name="connsiteX321" fmla="*/ 324474 w 481862"/>
                <a:gd name="connsiteY321" fmla="*/ 336080 h 396014"/>
                <a:gd name="connsiteX322" fmla="*/ 324792 w 481862"/>
                <a:gd name="connsiteY322" fmla="*/ 336398 h 396014"/>
                <a:gd name="connsiteX323" fmla="*/ 331151 w 481862"/>
                <a:gd name="connsiteY323" fmla="*/ 338623 h 396014"/>
                <a:gd name="connsiteX324" fmla="*/ 331469 w 481862"/>
                <a:gd name="connsiteY324" fmla="*/ 338782 h 396014"/>
                <a:gd name="connsiteX325" fmla="*/ 331787 w 481862"/>
                <a:gd name="connsiteY325" fmla="*/ 338941 h 396014"/>
                <a:gd name="connsiteX326" fmla="*/ 334013 w 481862"/>
                <a:gd name="connsiteY326" fmla="*/ 341803 h 396014"/>
                <a:gd name="connsiteX327" fmla="*/ 346413 w 481862"/>
                <a:gd name="connsiteY327" fmla="*/ 351819 h 396014"/>
                <a:gd name="connsiteX328" fmla="*/ 346890 w 481862"/>
                <a:gd name="connsiteY328" fmla="*/ 352454 h 396014"/>
                <a:gd name="connsiteX329" fmla="*/ 348162 w 481862"/>
                <a:gd name="connsiteY329" fmla="*/ 355634 h 396014"/>
                <a:gd name="connsiteX330" fmla="*/ 348321 w 481862"/>
                <a:gd name="connsiteY330" fmla="*/ 356111 h 396014"/>
                <a:gd name="connsiteX331" fmla="*/ 348321 w 481862"/>
                <a:gd name="connsiteY331" fmla="*/ 356747 h 396014"/>
                <a:gd name="connsiteX332" fmla="*/ 348321 w 481862"/>
                <a:gd name="connsiteY332" fmla="*/ 357383 h 396014"/>
                <a:gd name="connsiteX333" fmla="*/ 348003 w 481862"/>
                <a:gd name="connsiteY333" fmla="*/ 359291 h 396014"/>
                <a:gd name="connsiteX334" fmla="*/ 348003 w 481862"/>
                <a:gd name="connsiteY334" fmla="*/ 360244 h 396014"/>
                <a:gd name="connsiteX335" fmla="*/ 348321 w 481862"/>
                <a:gd name="connsiteY335" fmla="*/ 360721 h 396014"/>
                <a:gd name="connsiteX336" fmla="*/ 348480 w 481862"/>
                <a:gd name="connsiteY336" fmla="*/ 361357 h 396014"/>
                <a:gd name="connsiteX337" fmla="*/ 348480 w 481862"/>
                <a:gd name="connsiteY337" fmla="*/ 361516 h 396014"/>
                <a:gd name="connsiteX338" fmla="*/ 348480 w 481862"/>
                <a:gd name="connsiteY338" fmla="*/ 361834 h 396014"/>
                <a:gd name="connsiteX339" fmla="*/ 348321 w 481862"/>
                <a:gd name="connsiteY339" fmla="*/ 361993 h 396014"/>
                <a:gd name="connsiteX340" fmla="*/ 346572 w 481862"/>
                <a:gd name="connsiteY340" fmla="*/ 365809 h 396014"/>
                <a:gd name="connsiteX341" fmla="*/ 345936 w 481862"/>
                <a:gd name="connsiteY341" fmla="*/ 368352 h 396014"/>
                <a:gd name="connsiteX342" fmla="*/ 345777 w 481862"/>
                <a:gd name="connsiteY342" fmla="*/ 370578 h 396014"/>
                <a:gd name="connsiteX343" fmla="*/ 345777 w 481862"/>
                <a:gd name="connsiteY343" fmla="*/ 371850 h 396014"/>
                <a:gd name="connsiteX344" fmla="*/ 346095 w 481862"/>
                <a:gd name="connsiteY344" fmla="*/ 372645 h 396014"/>
                <a:gd name="connsiteX345" fmla="*/ 346095 w 481862"/>
                <a:gd name="connsiteY345" fmla="*/ 372804 h 396014"/>
                <a:gd name="connsiteX346" fmla="*/ 346254 w 481862"/>
                <a:gd name="connsiteY346" fmla="*/ 372962 h 396014"/>
                <a:gd name="connsiteX347" fmla="*/ 346254 w 481862"/>
                <a:gd name="connsiteY347" fmla="*/ 373122 h 396014"/>
                <a:gd name="connsiteX348" fmla="*/ 346413 w 481862"/>
                <a:gd name="connsiteY348" fmla="*/ 373122 h 396014"/>
                <a:gd name="connsiteX349" fmla="*/ 351659 w 481862"/>
                <a:gd name="connsiteY349" fmla="*/ 373122 h 396014"/>
                <a:gd name="connsiteX350" fmla="*/ 351818 w 481862"/>
                <a:gd name="connsiteY350" fmla="*/ 373122 h 396014"/>
                <a:gd name="connsiteX351" fmla="*/ 351818 w 481862"/>
                <a:gd name="connsiteY351" fmla="*/ 371691 h 396014"/>
                <a:gd name="connsiteX352" fmla="*/ 352931 w 481862"/>
                <a:gd name="connsiteY352" fmla="*/ 365332 h 396014"/>
                <a:gd name="connsiteX353" fmla="*/ 354044 w 481862"/>
                <a:gd name="connsiteY353" fmla="*/ 361834 h 396014"/>
                <a:gd name="connsiteX354" fmla="*/ 354839 w 481862"/>
                <a:gd name="connsiteY354" fmla="*/ 359926 h 396014"/>
                <a:gd name="connsiteX355" fmla="*/ 357860 w 481862"/>
                <a:gd name="connsiteY355" fmla="*/ 354044 h 396014"/>
                <a:gd name="connsiteX356" fmla="*/ 358496 w 481862"/>
                <a:gd name="connsiteY356" fmla="*/ 352136 h 396014"/>
                <a:gd name="connsiteX357" fmla="*/ 358496 w 481862"/>
                <a:gd name="connsiteY357" fmla="*/ 350388 h 396014"/>
                <a:gd name="connsiteX358" fmla="*/ 357383 w 481862"/>
                <a:gd name="connsiteY358" fmla="*/ 342439 h 396014"/>
                <a:gd name="connsiteX359" fmla="*/ 359449 w 481862"/>
                <a:gd name="connsiteY359" fmla="*/ 338623 h 396014"/>
                <a:gd name="connsiteX360" fmla="*/ 361834 w 481862"/>
                <a:gd name="connsiteY360" fmla="*/ 334967 h 396014"/>
                <a:gd name="connsiteX361" fmla="*/ 364060 w 481862"/>
                <a:gd name="connsiteY361" fmla="*/ 333377 h 396014"/>
                <a:gd name="connsiteX362" fmla="*/ 365968 w 481862"/>
                <a:gd name="connsiteY362" fmla="*/ 332264 h 396014"/>
                <a:gd name="connsiteX363" fmla="*/ 366762 w 481862"/>
                <a:gd name="connsiteY363" fmla="*/ 332741 h 396014"/>
                <a:gd name="connsiteX364" fmla="*/ 368829 w 481862"/>
                <a:gd name="connsiteY364" fmla="*/ 334331 h 396014"/>
                <a:gd name="connsiteX365" fmla="*/ 371691 w 481862"/>
                <a:gd name="connsiteY365" fmla="*/ 336080 h 396014"/>
                <a:gd name="connsiteX366" fmla="*/ 372963 w 481862"/>
                <a:gd name="connsiteY366" fmla="*/ 335762 h 396014"/>
                <a:gd name="connsiteX367" fmla="*/ 374870 w 481862"/>
                <a:gd name="connsiteY367" fmla="*/ 334172 h 396014"/>
                <a:gd name="connsiteX368" fmla="*/ 376301 w 481862"/>
                <a:gd name="connsiteY368" fmla="*/ 332741 h 396014"/>
                <a:gd name="connsiteX369" fmla="*/ 376142 w 481862"/>
                <a:gd name="connsiteY369" fmla="*/ 329880 h 396014"/>
                <a:gd name="connsiteX370" fmla="*/ 377414 w 481862"/>
                <a:gd name="connsiteY370" fmla="*/ 324156 h 396014"/>
                <a:gd name="connsiteX371" fmla="*/ 377096 w 481862"/>
                <a:gd name="connsiteY371" fmla="*/ 320818 h 396014"/>
                <a:gd name="connsiteX372" fmla="*/ 378527 w 481862"/>
                <a:gd name="connsiteY372" fmla="*/ 316684 h 396014"/>
                <a:gd name="connsiteX373" fmla="*/ 379958 w 481862"/>
                <a:gd name="connsiteY373" fmla="*/ 310802 h 396014"/>
                <a:gd name="connsiteX374" fmla="*/ 380594 w 481862"/>
                <a:gd name="connsiteY374" fmla="*/ 307146 h 396014"/>
                <a:gd name="connsiteX375" fmla="*/ 381388 w 481862"/>
                <a:gd name="connsiteY375" fmla="*/ 305238 h 396014"/>
                <a:gd name="connsiteX376" fmla="*/ 385522 w 481862"/>
                <a:gd name="connsiteY376" fmla="*/ 301105 h 396014"/>
                <a:gd name="connsiteX377" fmla="*/ 388860 w 481862"/>
                <a:gd name="connsiteY377" fmla="*/ 295381 h 396014"/>
                <a:gd name="connsiteX378" fmla="*/ 391086 w 481862"/>
                <a:gd name="connsiteY378" fmla="*/ 291248 h 396014"/>
                <a:gd name="connsiteX379" fmla="*/ 395378 w 481862"/>
                <a:gd name="connsiteY379" fmla="*/ 284253 h 396014"/>
                <a:gd name="connsiteX380" fmla="*/ 397445 w 481862"/>
                <a:gd name="connsiteY380" fmla="*/ 281868 h 396014"/>
                <a:gd name="connsiteX381" fmla="*/ 399194 w 481862"/>
                <a:gd name="connsiteY381" fmla="*/ 280755 h 396014"/>
                <a:gd name="connsiteX382" fmla="*/ 401738 w 481862"/>
                <a:gd name="connsiteY382" fmla="*/ 280119 h 396014"/>
                <a:gd name="connsiteX383" fmla="*/ 406507 w 481862"/>
                <a:gd name="connsiteY383" fmla="*/ 279484 h 396014"/>
                <a:gd name="connsiteX384" fmla="*/ 410005 w 481862"/>
                <a:gd name="connsiteY384" fmla="*/ 278847 h 396014"/>
                <a:gd name="connsiteX385" fmla="*/ 410481 w 481862"/>
                <a:gd name="connsiteY385" fmla="*/ 277894 h 396014"/>
                <a:gd name="connsiteX386" fmla="*/ 410799 w 481862"/>
                <a:gd name="connsiteY386" fmla="*/ 276622 h 396014"/>
                <a:gd name="connsiteX387" fmla="*/ 410799 w 481862"/>
                <a:gd name="connsiteY387" fmla="*/ 273442 h 396014"/>
                <a:gd name="connsiteX388" fmla="*/ 411594 w 481862"/>
                <a:gd name="connsiteY388" fmla="*/ 268196 h 396014"/>
                <a:gd name="connsiteX389" fmla="*/ 413025 w 481862"/>
                <a:gd name="connsiteY389" fmla="*/ 263109 h 396014"/>
                <a:gd name="connsiteX390" fmla="*/ 414774 w 481862"/>
                <a:gd name="connsiteY390" fmla="*/ 259134 h 396014"/>
                <a:gd name="connsiteX391" fmla="*/ 415728 w 481862"/>
                <a:gd name="connsiteY391" fmla="*/ 257386 h 396014"/>
                <a:gd name="connsiteX392" fmla="*/ 416841 w 481862"/>
                <a:gd name="connsiteY392" fmla="*/ 255637 h 396014"/>
                <a:gd name="connsiteX393" fmla="*/ 418112 w 481862"/>
                <a:gd name="connsiteY393" fmla="*/ 252775 h 396014"/>
                <a:gd name="connsiteX394" fmla="*/ 419702 w 481862"/>
                <a:gd name="connsiteY394" fmla="*/ 246416 h 396014"/>
                <a:gd name="connsiteX395" fmla="*/ 419702 w 481862"/>
                <a:gd name="connsiteY395" fmla="*/ 242124 h 396014"/>
                <a:gd name="connsiteX396" fmla="*/ 421928 w 481862"/>
                <a:gd name="connsiteY396" fmla="*/ 234334 h 396014"/>
                <a:gd name="connsiteX397" fmla="*/ 421133 w 481862"/>
                <a:gd name="connsiteY397" fmla="*/ 226067 h 396014"/>
                <a:gd name="connsiteX398" fmla="*/ 420497 w 481862"/>
                <a:gd name="connsiteY398" fmla="*/ 220344 h 396014"/>
                <a:gd name="connsiteX399" fmla="*/ 419861 w 481862"/>
                <a:gd name="connsiteY399" fmla="*/ 214462 h 396014"/>
                <a:gd name="connsiteX400" fmla="*/ 419225 w 481862"/>
                <a:gd name="connsiteY400" fmla="*/ 208897 h 396014"/>
                <a:gd name="connsiteX401" fmla="*/ 421928 w 481862"/>
                <a:gd name="connsiteY401" fmla="*/ 205400 h 396014"/>
                <a:gd name="connsiteX402" fmla="*/ 423200 w 481862"/>
                <a:gd name="connsiteY402" fmla="*/ 202220 h 396014"/>
                <a:gd name="connsiteX403" fmla="*/ 426379 w 481862"/>
                <a:gd name="connsiteY403" fmla="*/ 191569 h 396014"/>
                <a:gd name="connsiteX404" fmla="*/ 427651 w 481862"/>
                <a:gd name="connsiteY404" fmla="*/ 189343 h 396014"/>
                <a:gd name="connsiteX405" fmla="*/ 430354 w 481862"/>
                <a:gd name="connsiteY405" fmla="*/ 183779 h 396014"/>
                <a:gd name="connsiteX406" fmla="*/ 430672 w 481862"/>
                <a:gd name="connsiteY406" fmla="*/ 182030 h 396014"/>
                <a:gd name="connsiteX407" fmla="*/ 433215 w 481862"/>
                <a:gd name="connsiteY407" fmla="*/ 174876 h 396014"/>
                <a:gd name="connsiteX408" fmla="*/ 432897 w 481862"/>
                <a:gd name="connsiteY408" fmla="*/ 170107 h 396014"/>
                <a:gd name="connsiteX409" fmla="*/ 432420 w 481862"/>
                <a:gd name="connsiteY409" fmla="*/ 165178 h 396014"/>
                <a:gd name="connsiteX410" fmla="*/ 433851 w 481862"/>
                <a:gd name="connsiteY410" fmla="*/ 162317 h 396014"/>
                <a:gd name="connsiteX411" fmla="*/ 434964 w 481862"/>
                <a:gd name="connsiteY411" fmla="*/ 160091 h 396014"/>
                <a:gd name="connsiteX412" fmla="*/ 434964 w 481862"/>
                <a:gd name="connsiteY412" fmla="*/ 158183 h 396014"/>
                <a:gd name="connsiteX413" fmla="*/ 435441 w 481862"/>
                <a:gd name="connsiteY413" fmla="*/ 153573 h 396014"/>
                <a:gd name="connsiteX414" fmla="*/ 435918 w 481862"/>
                <a:gd name="connsiteY414" fmla="*/ 152460 h 396014"/>
                <a:gd name="connsiteX415" fmla="*/ 437349 w 481862"/>
                <a:gd name="connsiteY415" fmla="*/ 152460 h 396014"/>
                <a:gd name="connsiteX416" fmla="*/ 440528 w 481862"/>
                <a:gd name="connsiteY416" fmla="*/ 152937 h 396014"/>
                <a:gd name="connsiteX417" fmla="*/ 442754 w 481862"/>
                <a:gd name="connsiteY417" fmla="*/ 152619 h 396014"/>
                <a:gd name="connsiteX418" fmla="*/ 445457 w 481862"/>
                <a:gd name="connsiteY418" fmla="*/ 152460 h 396014"/>
                <a:gd name="connsiteX419" fmla="*/ 447364 w 481862"/>
                <a:gd name="connsiteY419" fmla="*/ 152460 h 396014"/>
                <a:gd name="connsiteX420" fmla="*/ 448636 w 481862"/>
                <a:gd name="connsiteY420" fmla="*/ 151029 h 396014"/>
                <a:gd name="connsiteX421" fmla="*/ 450226 w 481862"/>
                <a:gd name="connsiteY421" fmla="*/ 145783 h 396014"/>
                <a:gd name="connsiteX422" fmla="*/ 451339 w 481862"/>
                <a:gd name="connsiteY422" fmla="*/ 144670 h 396014"/>
                <a:gd name="connsiteX423" fmla="*/ 452134 w 481862"/>
                <a:gd name="connsiteY423" fmla="*/ 144352 h 396014"/>
                <a:gd name="connsiteX424" fmla="*/ 454518 w 481862"/>
                <a:gd name="connsiteY424" fmla="*/ 143398 h 396014"/>
                <a:gd name="connsiteX425" fmla="*/ 456426 w 481862"/>
                <a:gd name="connsiteY425" fmla="*/ 141808 h 396014"/>
                <a:gd name="connsiteX426" fmla="*/ 458175 w 481862"/>
                <a:gd name="connsiteY426" fmla="*/ 140696 h 396014"/>
                <a:gd name="connsiteX427" fmla="*/ 458652 w 481862"/>
                <a:gd name="connsiteY427" fmla="*/ 140537 h 396014"/>
                <a:gd name="connsiteX428" fmla="*/ 460401 w 481862"/>
                <a:gd name="connsiteY428" fmla="*/ 140378 h 396014"/>
                <a:gd name="connsiteX429" fmla="*/ 462149 w 481862"/>
                <a:gd name="connsiteY429" fmla="*/ 139742 h 396014"/>
                <a:gd name="connsiteX430" fmla="*/ 462944 w 481862"/>
                <a:gd name="connsiteY430" fmla="*/ 138947 h 396014"/>
                <a:gd name="connsiteX431" fmla="*/ 465011 w 481862"/>
                <a:gd name="connsiteY431" fmla="*/ 138470 h 396014"/>
                <a:gd name="connsiteX432" fmla="*/ 467237 w 481862"/>
                <a:gd name="connsiteY432" fmla="*/ 138788 h 396014"/>
                <a:gd name="connsiteX433" fmla="*/ 468667 w 481862"/>
                <a:gd name="connsiteY433" fmla="*/ 138152 h 396014"/>
                <a:gd name="connsiteX434" fmla="*/ 469621 w 481862"/>
                <a:gd name="connsiteY434" fmla="*/ 137675 h 396014"/>
                <a:gd name="connsiteX435" fmla="*/ 470575 w 481862"/>
                <a:gd name="connsiteY435" fmla="*/ 137675 h 396014"/>
                <a:gd name="connsiteX436" fmla="*/ 471688 w 481862"/>
                <a:gd name="connsiteY436" fmla="*/ 137039 h 396014"/>
                <a:gd name="connsiteX437" fmla="*/ 472006 w 481862"/>
                <a:gd name="connsiteY437" fmla="*/ 136085 h 396014"/>
                <a:gd name="connsiteX438" fmla="*/ 472642 w 481862"/>
                <a:gd name="connsiteY438" fmla="*/ 135449 h 396014"/>
                <a:gd name="connsiteX439" fmla="*/ 474391 w 481862"/>
                <a:gd name="connsiteY439" fmla="*/ 134178 h 396014"/>
                <a:gd name="connsiteX440" fmla="*/ 475026 w 481862"/>
                <a:gd name="connsiteY440" fmla="*/ 133065 h 396014"/>
                <a:gd name="connsiteX441" fmla="*/ 475345 w 481862"/>
                <a:gd name="connsiteY441" fmla="*/ 132111 h 396014"/>
                <a:gd name="connsiteX442" fmla="*/ 475821 w 481862"/>
                <a:gd name="connsiteY442" fmla="*/ 131316 h 396014"/>
                <a:gd name="connsiteX443" fmla="*/ 476457 w 481862"/>
                <a:gd name="connsiteY443" fmla="*/ 130044 h 396014"/>
                <a:gd name="connsiteX444" fmla="*/ 479319 w 481862"/>
                <a:gd name="connsiteY444" fmla="*/ 126546 h 396014"/>
                <a:gd name="connsiteX445" fmla="*/ 481863 w 481862"/>
                <a:gd name="connsiteY445" fmla="*/ 124639 h 396014"/>
                <a:gd name="connsiteX446" fmla="*/ 480750 w 481862"/>
                <a:gd name="connsiteY446" fmla="*/ 122572 h 39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</a:cxnLst>
              <a:rect l="l" t="t" r="r" b="b"/>
              <a:pathLst>
                <a:path w="481862" h="396014">
                  <a:moveTo>
                    <a:pt x="480750" y="122572"/>
                  </a:moveTo>
                  <a:lnTo>
                    <a:pt x="473914" y="118280"/>
                  </a:lnTo>
                  <a:lnTo>
                    <a:pt x="472483" y="116372"/>
                  </a:lnTo>
                  <a:lnTo>
                    <a:pt x="471529" y="117008"/>
                  </a:lnTo>
                  <a:lnTo>
                    <a:pt x="470098" y="117485"/>
                  </a:lnTo>
                  <a:lnTo>
                    <a:pt x="468032" y="114941"/>
                  </a:lnTo>
                  <a:lnTo>
                    <a:pt x="466442" y="112715"/>
                  </a:lnTo>
                  <a:lnTo>
                    <a:pt x="462149" y="108423"/>
                  </a:lnTo>
                  <a:lnTo>
                    <a:pt x="456585" y="104290"/>
                  </a:lnTo>
                  <a:lnTo>
                    <a:pt x="452770" y="103654"/>
                  </a:lnTo>
                  <a:lnTo>
                    <a:pt x="450862" y="102541"/>
                  </a:lnTo>
                  <a:lnTo>
                    <a:pt x="449113" y="100633"/>
                  </a:lnTo>
                  <a:lnTo>
                    <a:pt x="446092" y="92525"/>
                  </a:lnTo>
                  <a:lnTo>
                    <a:pt x="442754" y="78058"/>
                  </a:lnTo>
                  <a:lnTo>
                    <a:pt x="443231" y="71858"/>
                  </a:lnTo>
                  <a:lnTo>
                    <a:pt x="441164" y="62001"/>
                  </a:lnTo>
                  <a:lnTo>
                    <a:pt x="441005" y="53894"/>
                  </a:lnTo>
                  <a:lnTo>
                    <a:pt x="442118" y="49124"/>
                  </a:lnTo>
                  <a:lnTo>
                    <a:pt x="440528" y="43878"/>
                  </a:lnTo>
                  <a:lnTo>
                    <a:pt x="440210" y="38950"/>
                  </a:lnTo>
                  <a:lnTo>
                    <a:pt x="439733" y="36406"/>
                  </a:lnTo>
                  <a:lnTo>
                    <a:pt x="439892" y="32749"/>
                  </a:lnTo>
                  <a:lnTo>
                    <a:pt x="441959" y="33544"/>
                  </a:lnTo>
                  <a:lnTo>
                    <a:pt x="443072" y="34657"/>
                  </a:lnTo>
                  <a:lnTo>
                    <a:pt x="443231" y="33703"/>
                  </a:lnTo>
                  <a:lnTo>
                    <a:pt x="443072" y="32591"/>
                  </a:lnTo>
                  <a:lnTo>
                    <a:pt x="441641" y="30365"/>
                  </a:lnTo>
                  <a:lnTo>
                    <a:pt x="437985" y="26231"/>
                  </a:lnTo>
                  <a:lnTo>
                    <a:pt x="433533" y="18442"/>
                  </a:lnTo>
                  <a:lnTo>
                    <a:pt x="432261" y="12877"/>
                  </a:lnTo>
                  <a:lnTo>
                    <a:pt x="431943" y="6041"/>
                  </a:lnTo>
                  <a:lnTo>
                    <a:pt x="422564" y="6041"/>
                  </a:lnTo>
                  <a:lnTo>
                    <a:pt x="413184" y="6041"/>
                  </a:lnTo>
                  <a:lnTo>
                    <a:pt x="403645" y="6041"/>
                  </a:lnTo>
                  <a:lnTo>
                    <a:pt x="394266" y="6041"/>
                  </a:lnTo>
                  <a:lnTo>
                    <a:pt x="384886" y="6041"/>
                  </a:lnTo>
                  <a:lnTo>
                    <a:pt x="375506" y="6041"/>
                  </a:lnTo>
                  <a:lnTo>
                    <a:pt x="365968" y="6041"/>
                  </a:lnTo>
                  <a:lnTo>
                    <a:pt x="356588" y="6041"/>
                  </a:lnTo>
                  <a:lnTo>
                    <a:pt x="347208" y="6041"/>
                  </a:lnTo>
                  <a:lnTo>
                    <a:pt x="337828" y="6041"/>
                  </a:lnTo>
                  <a:lnTo>
                    <a:pt x="328290" y="6041"/>
                  </a:lnTo>
                  <a:lnTo>
                    <a:pt x="318910" y="6041"/>
                  </a:lnTo>
                  <a:lnTo>
                    <a:pt x="309530" y="6041"/>
                  </a:lnTo>
                  <a:lnTo>
                    <a:pt x="300151" y="6041"/>
                  </a:lnTo>
                  <a:lnTo>
                    <a:pt x="290612" y="6041"/>
                  </a:lnTo>
                  <a:lnTo>
                    <a:pt x="281232" y="6200"/>
                  </a:lnTo>
                  <a:lnTo>
                    <a:pt x="275827" y="6200"/>
                  </a:lnTo>
                  <a:lnTo>
                    <a:pt x="276781" y="3498"/>
                  </a:lnTo>
                  <a:lnTo>
                    <a:pt x="277417" y="1590"/>
                  </a:lnTo>
                  <a:lnTo>
                    <a:pt x="276781" y="318"/>
                  </a:lnTo>
                  <a:lnTo>
                    <a:pt x="274873" y="0"/>
                  </a:lnTo>
                  <a:lnTo>
                    <a:pt x="273760" y="318"/>
                  </a:lnTo>
                  <a:lnTo>
                    <a:pt x="270899" y="5882"/>
                  </a:lnTo>
                  <a:lnTo>
                    <a:pt x="269468" y="6200"/>
                  </a:lnTo>
                  <a:lnTo>
                    <a:pt x="266129" y="6200"/>
                  </a:lnTo>
                  <a:lnTo>
                    <a:pt x="255160" y="6200"/>
                  </a:lnTo>
                  <a:lnTo>
                    <a:pt x="244190" y="6200"/>
                  </a:lnTo>
                  <a:lnTo>
                    <a:pt x="233221" y="6200"/>
                  </a:lnTo>
                  <a:lnTo>
                    <a:pt x="222251" y="6200"/>
                  </a:lnTo>
                  <a:lnTo>
                    <a:pt x="211282" y="6200"/>
                  </a:lnTo>
                  <a:lnTo>
                    <a:pt x="200312" y="6200"/>
                  </a:lnTo>
                  <a:lnTo>
                    <a:pt x="189343" y="6200"/>
                  </a:lnTo>
                  <a:lnTo>
                    <a:pt x="178373" y="6200"/>
                  </a:lnTo>
                  <a:lnTo>
                    <a:pt x="167404" y="6200"/>
                  </a:lnTo>
                  <a:lnTo>
                    <a:pt x="156434" y="6200"/>
                  </a:lnTo>
                  <a:lnTo>
                    <a:pt x="145465" y="6200"/>
                  </a:lnTo>
                  <a:lnTo>
                    <a:pt x="134495" y="6200"/>
                  </a:lnTo>
                  <a:lnTo>
                    <a:pt x="123526" y="6200"/>
                  </a:lnTo>
                  <a:lnTo>
                    <a:pt x="112557" y="6200"/>
                  </a:lnTo>
                  <a:lnTo>
                    <a:pt x="101587" y="6200"/>
                  </a:lnTo>
                  <a:lnTo>
                    <a:pt x="90617" y="6200"/>
                  </a:lnTo>
                  <a:lnTo>
                    <a:pt x="90617" y="20985"/>
                  </a:lnTo>
                  <a:lnTo>
                    <a:pt x="90617" y="35929"/>
                  </a:lnTo>
                  <a:lnTo>
                    <a:pt x="90617" y="50714"/>
                  </a:lnTo>
                  <a:lnTo>
                    <a:pt x="90617" y="65499"/>
                  </a:lnTo>
                  <a:lnTo>
                    <a:pt x="90459" y="65658"/>
                  </a:lnTo>
                  <a:lnTo>
                    <a:pt x="90459" y="65658"/>
                  </a:lnTo>
                  <a:lnTo>
                    <a:pt x="90300" y="65658"/>
                  </a:lnTo>
                  <a:lnTo>
                    <a:pt x="90141" y="65817"/>
                  </a:lnTo>
                  <a:lnTo>
                    <a:pt x="83145" y="65817"/>
                  </a:lnTo>
                  <a:lnTo>
                    <a:pt x="75992" y="65817"/>
                  </a:lnTo>
                  <a:lnTo>
                    <a:pt x="68996" y="65817"/>
                  </a:lnTo>
                  <a:lnTo>
                    <a:pt x="61842" y="65817"/>
                  </a:lnTo>
                  <a:lnTo>
                    <a:pt x="61842" y="69473"/>
                  </a:lnTo>
                  <a:lnTo>
                    <a:pt x="61842" y="73130"/>
                  </a:lnTo>
                  <a:lnTo>
                    <a:pt x="61842" y="76945"/>
                  </a:lnTo>
                  <a:lnTo>
                    <a:pt x="61842" y="80602"/>
                  </a:lnTo>
                  <a:lnTo>
                    <a:pt x="61842" y="93797"/>
                  </a:lnTo>
                  <a:lnTo>
                    <a:pt x="61842" y="106992"/>
                  </a:lnTo>
                  <a:lnTo>
                    <a:pt x="61842" y="120187"/>
                  </a:lnTo>
                  <a:lnTo>
                    <a:pt x="61842" y="133224"/>
                  </a:lnTo>
                  <a:lnTo>
                    <a:pt x="62001" y="146419"/>
                  </a:lnTo>
                  <a:lnTo>
                    <a:pt x="62001" y="159455"/>
                  </a:lnTo>
                  <a:lnTo>
                    <a:pt x="62001" y="172491"/>
                  </a:lnTo>
                  <a:lnTo>
                    <a:pt x="62001" y="185686"/>
                  </a:lnTo>
                  <a:lnTo>
                    <a:pt x="62001" y="189979"/>
                  </a:lnTo>
                  <a:lnTo>
                    <a:pt x="61524" y="191728"/>
                  </a:lnTo>
                  <a:lnTo>
                    <a:pt x="61366" y="191886"/>
                  </a:lnTo>
                  <a:lnTo>
                    <a:pt x="60889" y="192204"/>
                  </a:lnTo>
                  <a:lnTo>
                    <a:pt x="54053" y="190933"/>
                  </a:lnTo>
                  <a:lnTo>
                    <a:pt x="51032" y="190933"/>
                  </a:lnTo>
                  <a:lnTo>
                    <a:pt x="46898" y="191886"/>
                  </a:lnTo>
                  <a:lnTo>
                    <a:pt x="40698" y="192364"/>
                  </a:lnTo>
                  <a:lnTo>
                    <a:pt x="36724" y="192204"/>
                  </a:lnTo>
                  <a:lnTo>
                    <a:pt x="34021" y="194430"/>
                  </a:lnTo>
                  <a:lnTo>
                    <a:pt x="31796" y="197133"/>
                  </a:lnTo>
                  <a:lnTo>
                    <a:pt x="32908" y="203651"/>
                  </a:lnTo>
                  <a:lnTo>
                    <a:pt x="32590" y="205718"/>
                  </a:lnTo>
                  <a:lnTo>
                    <a:pt x="31796" y="207943"/>
                  </a:lnTo>
                  <a:lnTo>
                    <a:pt x="29888" y="209851"/>
                  </a:lnTo>
                  <a:lnTo>
                    <a:pt x="27980" y="211441"/>
                  </a:lnTo>
                  <a:lnTo>
                    <a:pt x="26867" y="212713"/>
                  </a:lnTo>
                  <a:lnTo>
                    <a:pt x="25595" y="215733"/>
                  </a:lnTo>
                  <a:lnTo>
                    <a:pt x="24483" y="217005"/>
                  </a:lnTo>
                  <a:lnTo>
                    <a:pt x="24642" y="218913"/>
                  </a:lnTo>
                  <a:lnTo>
                    <a:pt x="24324" y="220821"/>
                  </a:lnTo>
                  <a:lnTo>
                    <a:pt x="23211" y="221774"/>
                  </a:lnTo>
                  <a:lnTo>
                    <a:pt x="20349" y="222569"/>
                  </a:lnTo>
                  <a:lnTo>
                    <a:pt x="18441" y="223364"/>
                  </a:lnTo>
                  <a:lnTo>
                    <a:pt x="17011" y="224795"/>
                  </a:lnTo>
                  <a:lnTo>
                    <a:pt x="16057" y="225908"/>
                  </a:lnTo>
                  <a:lnTo>
                    <a:pt x="16534" y="227180"/>
                  </a:lnTo>
                  <a:lnTo>
                    <a:pt x="17170" y="229087"/>
                  </a:lnTo>
                  <a:lnTo>
                    <a:pt x="17647" y="231949"/>
                  </a:lnTo>
                  <a:lnTo>
                    <a:pt x="17964" y="233539"/>
                  </a:lnTo>
                  <a:lnTo>
                    <a:pt x="19395" y="234970"/>
                  </a:lnTo>
                  <a:lnTo>
                    <a:pt x="20190" y="235923"/>
                  </a:lnTo>
                  <a:lnTo>
                    <a:pt x="20508" y="237195"/>
                  </a:lnTo>
                  <a:lnTo>
                    <a:pt x="19713" y="238149"/>
                  </a:lnTo>
                  <a:lnTo>
                    <a:pt x="16216" y="240216"/>
                  </a:lnTo>
                  <a:lnTo>
                    <a:pt x="14785" y="241011"/>
                  </a:lnTo>
                  <a:lnTo>
                    <a:pt x="13195" y="242124"/>
                  </a:lnTo>
                  <a:lnTo>
                    <a:pt x="12559" y="242442"/>
                  </a:lnTo>
                  <a:lnTo>
                    <a:pt x="10016" y="244508"/>
                  </a:lnTo>
                  <a:lnTo>
                    <a:pt x="8744" y="246257"/>
                  </a:lnTo>
                  <a:lnTo>
                    <a:pt x="8108" y="247688"/>
                  </a:lnTo>
                  <a:lnTo>
                    <a:pt x="8108" y="249754"/>
                  </a:lnTo>
                  <a:lnTo>
                    <a:pt x="9380" y="252775"/>
                  </a:lnTo>
                  <a:lnTo>
                    <a:pt x="10811" y="255319"/>
                  </a:lnTo>
                  <a:lnTo>
                    <a:pt x="11446" y="257226"/>
                  </a:lnTo>
                  <a:lnTo>
                    <a:pt x="11764" y="259293"/>
                  </a:lnTo>
                  <a:lnTo>
                    <a:pt x="11605" y="261360"/>
                  </a:lnTo>
                  <a:lnTo>
                    <a:pt x="10811" y="263109"/>
                  </a:lnTo>
                  <a:lnTo>
                    <a:pt x="9539" y="264698"/>
                  </a:lnTo>
                  <a:lnTo>
                    <a:pt x="4769" y="267560"/>
                  </a:lnTo>
                  <a:lnTo>
                    <a:pt x="2385" y="270899"/>
                  </a:lnTo>
                  <a:lnTo>
                    <a:pt x="477" y="274873"/>
                  </a:lnTo>
                  <a:lnTo>
                    <a:pt x="0" y="276940"/>
                  </a:lnTo>
                  <a:lnTo>
                    <a:pt x="477" y="278371"/>
                  </a:lnTo>
                  <a:lnTo>
                    <a:pt x="1590" y="279642"/>
                  </a:lnTo>
                  <a:lnTo>
                    <a:pt x="3021" y="280278"/>
                  </a:lnTo>
                  <a:lnTo>
                    <a:pt x="5087" y="280437"/>
                  </a:lnTo>
                  <a:lnTo>
                    <a:pt x="8585" y="279802"/>
                  </a:lnTo>
                  <a:lnTo>
                    <a:pt x="11764" y="279324"/>
                  </a:lnTo>
                  <a:lnTo>
                    <a:pt x="15103" y="280755"/>
                  </a:lnTo>
                  <a:lnTo>
                    <a:pt x="16852" y="284094"/>
                  </a:lnTo>
                  <a:lnTo>
                    <a:pt x="16216" y="286479"/>
                  </a:lnTo>
                  <a:lnTo>
                    <a:pt x="17488" y="290771"/>
                  </a:lnTo>
                  <a:lnTo>
                    <a:pt x="18600" y="296176"/>
                  </a:lnTo>
                  <a:lnTo>
                    <a:pt x="18600" y="297925"/>
                  </a:lnTo>
                  <a:lnTo>
                    <a:pt x="19077" y="298561"/>
                  </a:lnTo>
                  <a:lnTo>
                    <a:pt x="21303" y="298879"/>
                  </a:lnTo>
                  <a:lnTo>
                    <a:pt x="21780" y="300151"/>
                  </a:lnTo>
                  <a:lnTo>
                    <a:pt x="20985" y="309371"/>
                  </a:lnTo>
                  <a:lnTo>
                    <a:pt x="21939" y="312074"/>
                  </a:lnTo>
                  <a:lnTo>
                    <a:pt x="23370" y="313823"/>
                  </a:lnTo>
                  <a:lnTo>
                    <a:pt x="25119" y="314777"/>
                  </a:lnTo>
                  <a:lnTo>
                    <a:pt x="26708" y="316049"/>
                  </a:lnTo>
                  <a:lnTo>
                    <a:pt x="27503" y="317002"/>
                  </a:lnTo>
                  <a:lnTo>
                    <a:pt x="29411" y="317161"/>
                  </a:lnTo>
                  <a:lnTo>
                    <a:pt x="31478" y="318751"/>
                  </a:lnTo>
                  <a:lnTo>
                    <a:pt x="32114" y="321136"/>
                  </a:lnTo>
                  <a:lnTo>
                    <a:pt x="31955" y="323203"/>
                  </a:lnTo>
                  <a:lnTo>
                    <a:pt x="30683" y="327972"/>
                  </a:lnTo>
                  <a:lnTo>
                    <a:pt x="29729" y="331151"/>
                  </a:lnTo>
                  <a:lnTo>
                    <a:pt x="31796" y="334649"/>
                  </a:lnTo>
                  <a:lnTo>
                    <a:pt x="32749" y="335921"/>
                  </a:lnTo>
                  <a:lnTo>
                    <a:pt x="41016" y="344347"/>
                  </a:lnTo>
                  <a:lnTo>
                    <a:pt x="42765" y="346413"/>
                  </a:lnTo>
                  <a:lnTo>
                    <a:pt x="46898" y="352613"/>
                  </a:lnTo>
                  <a:lnTo>
                    <a:pt x="49442" y="356747"/>
                  </a:lnTo>
                  <a:lnTo>
                    <a:pt x="52304" y="362629"/>
                  </a:lnTo>
                  <a:lnTo>
                    <a:pt x="52622" y="365968"/>
                  </a:lnTo>
                  <a:lnTo>
                    <a:pt x="52145" y="368670"/>
                  </a:lnTo>
                  <a:lnTo>
                    <a:pt x="51668" y="376619"/>
                  </a:lnTo>
                  <a:lnTo>
                    <a:pt x="50873" y="378845"/>
                  </a:lnTo>
                  <a:lnTo>
                    <a:pt x="47217" y="383137"/>
                  </a:lnTo>
                  <a:lnTo>
                    <a:pt x="47057" y="385045"/>
                  </a:lnTo>
                  <a:lnTo>
                    <a:pt x="47852" y="386635"/>
                  </a:lnTo>
                  <a:lnTo>
                    <a:pt x="48965" y="387271"/>
                  </a:lnTo>
                  <a:lnTo>
                    <a:pt x="49601" y="388066"/>
                  </a:lnTo>
                  <a:lnTo>
                    <a:pt x="49124" y="391722"/>
                  </a:lnTo>
                  <a:lnTo>
                    <a:pt x="50555" y="393153"/>
                  </a:lnTo>
                  <a:lnTo>
                    <a:pt x="53258" y="394107"/>
                  </a:lnTo>
                  <a:lnTo>
                    <a:pt x="60253" y="394743"/>
                  </a:lnTo>
                  <a:lnTo>
                    <a:pt x="63750" y="395220"/>
                  </a:lnTo>
                  <a:lnTo>
                    <a:pt x="66612" y="396015"/>
                  </a:lnTo>
                  <a:lnTo>
                    <a:pt x="67089" y="395061"/>
                  </a:lnTo>
                  <a:lnTo>
                    <a:pt x="68520" y="392994"/>
                  </a:lnTo>
                  <a:lnTo>
                    <a:pt x="71063" y="391722"/>
                  </a:lnTo>
                  <a:lnTo>
                    <a:pt x="77740" y="389655"/>
                  </a:lnTo>
                  <a:lnTo>
                    <a:pt x="78058" y="388860"/>
                  </a:lnTo>
                  <a:lnTo>
                    <a:pt x="78217" y="386158"/>
                  </a:lnTo>
                  <a:lnTo>
                    <a:pt x="78694" y="384886"/>
                  </a:lnTo>
                  <a:lnTo>
                    <a:pt x="81079" y="381229"/>
                  </a:lnTo>
                  <a:lnTo>
                    <a:pt x="81397" y="379799"/>
                  </a:lnTo>
                  <a:lnTo>
                    <a:pt x="81397" y="376619"/>
                  </a:lnTo>
                  <a:lnTo>
                    <a:pt x="81715" y="375188"/>
                  </a:lnTo>
                  <a:lnTo>
                    <a:pt x="82510" y="374075"/>
                  </a:lnTo>
                  <a:lnTo>
                    <a:pt x="84258" y="372327"/>
                  </a:lnTo>
                  <a:lnTo>
                    <a:pt x="84894" y="371214"/>
                  </a:lnTo>
                  <a:lnTo>
                    <a:pt x="85212" y="368829"/>
                  </a:lnTo>
                  <a:lnTo>
                    <a:pt x="85053" y="364060"/>
                  </a:lnTo>
                  <a:lnTo>
                    <a:pt x="85848" y="362152"/>
                  </a:lnTo>
                  <a:lnTo>
                    <a:pt x="90141" y="357860"/>
                  </a:lnTo>
                  <a:lnTo>
                    <a:pt x="91253" y="355952"/>
                  </a:lnTo>
                  <a:lnTo>
                    <a:pt x="91571" y="354362"/>
                  </a:lnTo>
                  <a:lnTo>
                    <a:pt x="91571" y="352613"/>
                  </a:lnTo>
                  <a:lnTo>
                    <a:pt x="91889" y="350865"/>
                  </a:lnTo>
                  <a:lnTo>
                    <a:pt x="93002" y="349116"/>
                  </a:lnTo>
                  <a:lnTo>
                    <a:pt x="94115" y="348639"/>
                  </a:lnTo>
                  <a:lnTo>
                    <a:pt x="97295" y="348162"/>
                  </a:lnTo>
                  <a:lnTo>
                    <a:pt x="99361" y="348480"/>
                  </a:lnTo>
                  <a:lnTo>
                    <a:pt x="113987" y="345459"/>
                  </a:lnTo>
                  <a:lnTo>
                    <a:pt x="115736" y="345936"/>
                  </a:lnTo>
                  <a:lnTo>
                    <a:pt x="116531" y="347685"/>
                  </a:lnTo>
                  <a:lnTo>
                    <a:pt x="116531" y="350388"/>
                  </a:lnTo>
                  <a:lnTo>
                    <a:pt x="116690" y="351819"/>
                  </a:lnTo>
                  <a:lnTo>
                    <a:pt x="117485" y="352772"/>
                  </a:lnTo>
                  <a:lnTo>
                    <a:pt x="119869" y="354044"/>
                  </a:lnTo>
                  <a:lnTo>
                    <a:pt x="121459" y="356270"/>
                  </a:lnTo>
                  <a:lnTo>
                    <a:pt x="122413" y="357065"/>
                  </a:lnTo>
                  <a:lnTo>
                    <a:pt x="124798" y="358655"/>
                  </a:lnTo>
                  <a:lnTo>
                    <a:pt x="135608" y="371214"/>
                  </a:lnTo>
                  <a:lnTo>
                    <a:pt x="138788" y="372486"/>
                  </a:lnTo>
                  <a:lnTo>
                    <a:pt x="141808" y="372009"/>
                  </a:lnTo>
                  <a:lnTo>
                    <a:pt x="147691" y="369465"/>
                  </a:lnTo>
                  <a:lnTo>
                    <a:pt x="150711" y="368670"/>
                  </a:lnTo>
                  <a:lnTo>
                    <a:pt x="171537" y="369465"/>
                  </a:lnTo>
                  <a:lnTo>
                    <a:pt x="173922" y="369147"/>
                  </a:lnTo>
                  <a:lnTo>
                    <a:pt x="173922" y="369147"/>
                  </a:lnTo>
                  <a:lnTo>
                    <a:pt x="177102" y="375506"/>
                  </a:lnTo>
                  <a:lnTo>
                    <a:pt x="178691" y="376937"/>
                  </a:lnTo>
                  <a:lnTo>
                    <a:pt x="201584" y="376937"/>
                  </a:lnTo>
                  <a:lnTo>
                    <a:pt x="201107" y="375188"/>
                  </a:lnTo>
                  <a:lnTo>
                    <a:pt x="201425" y="373122"/>
                  </a:lnTo>
                  <a:lnTo>
                    <a:pt x="203969" y="370578"/>
                  </a:lnTo>
                  <a:lnTo>
                    <a:pt x="205400" y="369306"/>
                  </a:lnTo>
                  <a:lnTo>
                    <a:pt x="205400" y="369306"/>
                  </a:lnTo>
                  <a:lnTo>
                    <a:pt x="206036" y="368829"/>
                  </a:lnTo>
                  <a:lnTo>
                    <a:pt x="209533" y="366921"/>
                  </a:lnTo>
                  <a:lnTo>
                    <a:pt x="212872" y="365650"/>
                  </a:lnTo>
                  <a:lnTo>
                    <a:pt x="219549" y="364219"/>
                  </a:lnTo>
                  <a:lnTo>
                    <a:pt x="221933" y="361993"/>
                  </a:lnTo>
                  <a:lnTo>
                    <a:pt x="223364" y="359926"/>
                  </a:lnTo>
                  <a:lnTo>
                    <a:pt x="223364" y="355793"/>
                  </a:lnTo>
                  <a:lnTo>
                    <a:pt x="224159" y="354998"/>
                  </a:lnTo>
                  <a:lnTo>
                    <a:pt x="225749" y="354044"/>
                  </a:lnTo>
                  <a:lnTo>
                    <a:pt x="233539" y="350388"/>
                  </a:lnTo>
                  <a:lnTo>
                    <a:pt x="234811" y="349593"/>
                  </a:lnTo>
                  <a:lnTo>
                    <a:pt x="248324" y="358178"/>
                  </a:lnTo>
                  <a:lnTo>
                    <a:pt x="255955" y="365014"/>
                  </a:lnTo>
                  <a:lnTo>
                    <a:pt x="256432" y="365332"/>
                  </a:lnTo>
                  <a:lnTo>
                    <a:pt x="256750" y="365491"/>
                  </a:lnTo>
                  <a:lnTo>
                    <a:pt x="257227" y="365173"/>
                  </a:lnTo>
                  <a:lnTo>
                    <a:pt x="257544" y="364855"/>
                  </a:lnTo>
                  <a:lnTo>
                    <a:pt x="258021" y="364696"/>
                  </a:lnTo>
                  <a:lnTo>
                    <a:pt x="258498" y="364696"/>
                  </a:lnTo>
                  <a:lnTo>
                    <a:pt x="261678" y="364537"/>
                  </a:lnTo>
                  <a:lnTo>
                    <a:pt x="267878" y="364219"/>
                  </a:lnTo>
                  <a:lnTo>
                    <a:pt x="269786" y="363424"/>
                  </a:lnTo>
                  <a:lnTo>
                    <a:pt x="282186" y="351183"/>
                  </a:lnTo>
                  <a:lnTo>
                    <a:pt x="285366" y="347367"/>
                  </a:lnTo>
                  <a:lnTo>
                    <a:pt x="286161" y="346572"/>
                  </a:lnTo>
                  <a:lnTo>
                    <a:pt x="287909" y="343870"/>
                  </a:lnTo>
                  <a:lnTo>
                    <a:pt x="289817" y="339100"/>
                  </a:lnTo>
                  <a:lnTo>
                    <a:pt x="290135" y="338464"/>
                  </a:lnTo>
                  <a:lnTo>
                    <a:pt x="303648" y="327177"/>
                  </a:lnTo>
                  <a:lnTo>
                    <a:pt x="304125" y="326223"/>
                  </a:lnTo>
                  <a:lnTo>
                    <a:pt x="304284" y="325428"/>
                  </a:lnTo>
                  <a:lnTo>
                    <a:pt x="302217" y="321613"/>
                  </a:lnTo>
                  <a:lnTo>
                    <a:pt x="301899" y="319705"/>
                  </a:lnTo>
                  <a:lnTo>
                    <a:pt x="301740" y="316684"/>
                  </a:lnTo>
                  <a:lnTo>
                    <a:pt x="302217" y="312074"/>
                  </a:lnTo>
                  <a:lnTo>
                    <a:pt x="302058" y="309053"/>
                  </a:lnTo>
                  <a:lnTo>
                    <a:pt x="301899" y="308735"/>
                  </a:lnTo>
                  <a:lnTo>
                    <a:pt x="301740" y="308259"/>
                  </a:lnTo>
                  <a:lnTo>
                    <a:pt x="301740" y="308100"/>
                  </a:lnTo>
                  <a:lnTo>
                    <a:pt x="294109" y="299674"/>
                  </a:lnTo>
                  <a:lnTo>
                    <a:pt x="313187" y="299674"/>
                  </a:lnTo>
                  <a:lnTo>
                    <a:pt x="313346" y="298879"/>
                  </a:lnTo>
                  <a:lnTo>
                    <a:pt x="313346" y="298561"/>
                  </a:lnTo>
                  <a:lnTo>
                    <a:pt x="313187" y="298243"/>
                  </a:lnTo>
                  <a:lnTo>
                    <a:pt x="312869" y="297130"/>
                  </a:lnTo>
                  <a:lnTo>
                    <a:pt x="312710" y="295858"/>
                  </a:lnTo>
                  <a:lnTo>
                    <a:pt x="312710" y="295540"/>
                  </a:lnTo>
                  <a:lnTo>
                    <a:pt x="312710" y="295063"/>
                  </a:lnTo>
                  <a:lnTo>
                    <a:pt x="312710" y="294428"/>
                  </a:lnTo>
                  <a:lnTo>
                    <a:pt x="312710" y="294109"/>
                  </a:lnTo>
                  <a:lnTo>
                    <a:pt x="312710" y="293791"/>
                  </a:lnTo>
                  <a:lnTo>
                    <a:pt x="312710" y="293633"/>
                  </a:lnTo>
                  <a:lnTo>
                    <a:pt x="312710" y="293473"/>
                  </a:lnTo>
                  <a:lnTo>
                    <a:pt x="312869" y="293473"/>
                  </a:lnTo>
                  <a:lnTo>
                    <a:pt x="326541" y="293633"/>
                  </a:lnTo>
                  <a:lnTo>
                    <a:pt x="326382" y="296017"/>
                  </a:lnTo>
                  <a:lnTo>
                    <a:pt x="324633" y="301581"/>
                  </a:lnTo>
                  <a:lnTo>
                    <a:pt x="324792" y="304920"/>
                  </a:lnTo>
                  <a:lnTo>
                    <a:pt x="324315" y="308735"/>
                  </a:lnTo>
                  <a:lnTo>
                    <a:pt x="324156" y="309053"/>
                  </a:lnTo>
                  <a:lnTo>
                    <a:pt x="323838" y="309848"/>
                  </a:lnTo>
                  <a:lnTo>
                    <a:pt x="323520" y="310325"/>
                  </a:lnTo>
                  <a:lnTo>
                    <a:pt x="323202" y="310802"/>
                  </a:lnTo>
                  <a:lnTo>
                    <a:pt x="323043" y="310961"/>
                  </a:lnTo>
                  <a:lnTo>
                    <a:pt x="322884" y="311279"/>
                  </a:lnTo>
                  <a:lnTo>
                    <a:pt x="322884" y="311756"/>
                  </a:lnTo>
                  <a:lnTo>
                    <a:pt x="325746" y="333059"/>
                  </a:lnTo>
                  <a:lnTo>
                    <a:pt x="325587" y="333695"/>
                  </a:lnTo>
                  <a:lnTo>
                    <a:pt x="325587" y="334013"/>
                  </a:lnTo>
                  <a:lnTo>
                    <a:pt x="324792" y="335285"/>
                  </a:lnTo>
                  <a:lnTo>
                    <a:pt x="324633" y="335762"/>
                  </a:lnTo>
                  <a:lnTo>
                    <a:pt x="324474" y="336080"/>
                  </a:lnTo>
                  <a:lnTo>
                    <a:pt x="324792" y="336398"/>
                  </a:lnTo>
                  <a:lnTo>
                    <a:pt x="331151" y="338623"/>
                  </a:lnTo>
                  <a:lnTo>
                    <a:pt x="331469" y="338782"/>
                  </a:lnTo>
                  <a:lnTo>
                    <a:pt x="331787" y="338941"/>
                  </a:lnTo>
                  <a:lnTo>
                    <a:pt x="334013" y="341803"/>
                  </a:lnTo>
                  <a:lnTo>
                    <a:pt x="346413" y="351819"/>
                  </a:lnTo>
                  <a:lnTo>
                    <a:pt x="346890" y="352454"/>
                  </a:lnTo>
                  <a:lnTo>
                    <a:pt x="348162" y="355634"/>
                  </a:lnTo>
                  <a:lnTo>
                    <a:pt x="348321" y="356111"/>
                  </a:lnTo>
                  <a:lnTo>
                    <a:pt x="348321" y="356747"/>
                  </a:lnTo>
                  <a:lnTo>
                    <a:pt x="348321" y="357383"/>
                  </a:lnTo>
                  <a:lnTo>
                    <a:pt x="348003" y="359291"/>
                  </a:lnTo>
                  <a:lnTo>
                    <a:pt x="348003" y="360244"/>
                  </a:lnTo>
                  <a:lnTo>
                    <a:pt x="348321" y="360721"/>
                  </a:lnTo>
                  <a:lnTo>
                    <a:pt x="348480" y="361357"/>
                  </a:lnTo>
                  <a:lnTo>
                    <a:pt x="348480" y="361516"/>
                  </a:lnTo>
                  <a:lnTo>
                    <a:pt x="348480" y="361834"/>
                  </a:lnTo>
                  <a:lnTo>
                    <a:pt x="348321" y="361993"/>
                  </a:lnTo>
                  <a:lnTo>
                    <a:pt x="346572" y="365809"/>
                  </a:lnTo>
                  <a:lnTo>
                    <a:pt x="345936" y="368352"/>
                  </a:lnTo>
                  <a:lnTo>
                    <a:pt x="345777" y="370578"/>
                  </a:lnTo>
                  <a:lnTo>
                    <a:pt x="345777" y="371850"/>
                  </a:lnTo>
                  <a:lnTo>
                    <a:pt x="346095" y="372645"/>
                  </a:lnTo>
                  <a:lnTo>
                    <a:pt x="346095" y="372804"/>
                  </a:lnTo>
                  <a:lnTo>
                    <a:pt x="346254" y="372962"/>
                  </a:lnTo>
                  <a:lnTo>
                    <a:pt x="346254" y="373122"/>
                  </a:lnTo>
                  <a:lnTo>
                    <a:pt x="346413" y="373122"/>
                  </a:lnTo>
                  <a:lnTo>
                    <a:pt x="351659" y="373122"/>
                  </a:lnTo>
                  <a:lnTo>
                    <a:pt x="351818" y="373122"/>
                  </a:lnTo>
                  <a:lnTo>
                    <a:pt x="351818" y="371691"/>
                  </a:lnTo>
                  <a:lnTo>
                    <a:pt x="352931" y="365332"/>
                  </a:lnTo>
                  <a:lnTo>
                    <a:pt x="354044" y="361834"/>
                  </a:lnTo>
                  <a:lnTo>
                    <a:pt x="354839" y="359926"/>
                  </a:lnTo>
                  <a:lnTo>
                    <a:pt x="357860" y="354044"/>
                  </a:lnTo>
                  <a:lnTo>
                    <a:pt x="358496" y="352136"/>
                  </a:lnTo>
                  <a:lnTo>
                    <a:pt x="358496" y="350388"/>
                  </a:lnTo>
                  <a:lnTo>
                    <a:pt x="357383" y="342439"/>
                  </a:lnTo>
                  <a:lnTo>
                    <a:pt x="359449" y="338623"/>
                  </a:lnTo>
                  <a:lnTo>
                    <a:pt x="361834" y="334967"/>
                  </a:lnTo>
                  <a:lnTo>
                    <a:pt x="364060" y="333377"/>
                  </a:lnTo>
                  <a:lnTo>
                    <a:pt x="365968" y="332264"/>
                  </a:lnTo>
                  <a:lnTo>
                    <a:pt x="366762" y="332741"/>
                  </a:lnTo>
                  <a:lnTo>
                    <a:pt x="368829" y="334331"/>
                  </a:lnTo>
                  <a:lnTo>
                    <a:pt x="371691" y="336080"/>
                  </a:lnTo>
                  <a:lnTo>
                    <a:pt x="372963" y="335762"/>
                  </a:lnTo>
                  <a:lnTo>
                    <a:pt x="374870" y="334172"/>
                  </a:lnTo>
                  <a:lnTo>
                    <a:pt x="376301" y="332741"/>
                  </a:lnTo>
                  <a:lnTo>
                    <a:pt x="376142" y="329880"/>
                  </a:lnTo>
                  <a:lnTo>
                    <a:pt x="377414" y="324156"/>
                  </a:lnTo>
                  <a:lnTo>
                    <a:pt x="377096" y="320818"/>
                  </a:lnTo>
                  <a:lnTo>
                    <a:pt x="378527" y="316684"/>
                  </a:lnTo>
                  <a:lnTo>
                    <a:pt x="379958" y="310802"/>
                  </a:lnTo>
                  <a:lnTo>
                    <a:pt x="380594" y="307146"/>
                  </a:lnTo>
                  <a:lnTo>
                    <a:pt x="381388" y="305238"/>
                  </a:lnTo>
                  <a:lnTo>
                    <a:pt x="385522" y="301105"/>
                  </a:lnTo>
                  <a:lnTo>
                    <a:pt x="388860" y="295381"/>
                  </a:lnTo>
                  <a:lnTo>
                    <a:pt x="391086" y="291248"/>
                  </a:lnTo>
                  <a:lnTo>
                    <a:pt x="395378" y="284253"/>
                  </a:lnTo>
                  <a:lnTo>
                    <a:pt x="397445" y="281868"/>
                  </a:lnTo>
                  <a:lnTo>
                    <a:pt x="399194" y="280755"/>
                  </a:lnTo>
                  <a:lnTo>
                    <a:pt x="401738" y="280119"/>
                  </a:lnTo>
                  <a:lnTo>
                    <a:pt x="406507" y="279484"/>
                  </a:lnTo>
                  <a:lnTo>
                    <a:pt x="410005" y="278847"/>
                  </a:lnTo>
                  <a:lnTo>
                    <a:pt x="410481" y="277894"/>
                  </a:lnTo>
                  <a:lnTo>
                    <a:pt x="410799" y="276622"/>
                  </a:lnTo>
                  <a:lnTo>
                    <a:pt x="410799" y="273442"/>
                  </a:lnTo>
                  <a:lnTo>
                    <a:pt x="411594" y="268196"/>
                  </a:lnTo>
                  <a:lnTo>
                    <a:pt x="413025" y="263109"/>
                  </a:lnTo>
                  <a:lnTo>
                    <a:pt x="414774" y="259134"/>
                  </a:lnTo>
                  <a:lnTo>
                    <a:pt x="415728" y="257386"/>
                  </a:lnTo>
                  <a:lnTo>
                    <a:pt x="416841" y="255637"/>
                  </a:lnTo>
                  <a:lnTo>
                    <a:pt x="418112" y="252775"/>
                  </a:lnTo>
                  <a:lnTo>
                    <a:pt x="419702" y="246416"/>
                  </a:lnTo>
                  <a:lnTo>
                    <a:pt x="419702" y="242124"/>
                  </a:lnTo>
                  <a:lnTo>
                    <a:pt x="421928" y="234334"/>
                  </a:lnTo>
                  <a:lnTo>
                    <a:pt x="421133" y="226067"/>
                  </a:lnTo>
                  <a:lnTo>
                    <a:pt x="420497" y="220344"/>
                  </a:lnTo>
                  <a:lnTo>
                    <a:pt x="419861" y="214462"/>
                  </a:lnTo>
                  <a:lnTo>
                    <a:pt x="419225" y="208897"/>
                  </a:lnTo>
                  <a:lnTo>
                    <a:pt x="421928" y="205400"/>
                  </a:lnTo>
                  <a:lnTo>
                    <a:pt x="423200" y="202220"/>
                  </a:lnTo>
                  <a:lnTo>
                    <a:pt x="426379" y="191569"/>
                  </a:lnTo>
                  <a:lnTo>
                    <a:pt x="427651" y="189343"/>
                  </a:lnTo>
                  <a:lnTo>
                    <a:pt x="430354" y="183779"/>
                  </a:lnTo>
                  <a:lnTo>
                    <a:pt x="430672" y="182030"/>
                  </a:lnTo>
                  <a:lnTo>
                    <a:pt x="433215" y="174876"/>
                  </a:lnTo>
                  <a:lnTo>
                    <a:pt x="432897" y="170107"/>
                  </a:lnTo>
                  <a:lnTo>
                    <a:pt x="432420" y="165178"/>
                  </a:lnTo>
                  <a:lnTo>
                    <a:pt x="433851" y="162317"/>
                  </a:lnTo>
                  <a:lnTo>
                    <a:pt x="434964" y="160091"/>
                  </a:lnTo>
                  <a:lnTo>
                    <a:pt x="434964" y="158183"/>
                  </a:lnTo>
                  <a:lnTo>
                    <a:pt x="435441" y="153573"/>
                  </a:lnTo>
                  <a:lnTo>
                    <a:pt x="435918" y="152460"/>
                  </a:lnTo>
                  <a:lnTo>
                    <a:pt x="437349" y="152460"/>
                  </a:lnTo>
                  <a:lnTo>
                    <a:pt x="440528" y="152937"/>
                  </a:lnTo>
                  <a:lnTo>
                    <a:pt x="442754" y="152619"/>
                  </a:lnTo>
                  <a:lnTo>
                    <a:pt x="445457" y="152460"/>
                  </a:lnTo>
                  <a:lnTo>
                    <a:pt x="447364" y="152460"/>
                  </a:lnTo>
                  <a:lnTo>
                    <a:pt x="448636" y="151029"/>
                  </a:lnTo>
                  <a:lnTo>
                    <a:pt x="450226" y="145783"/>
                  </a:lnTo>
                  <a:lnTo>
                    <a:pt x="451339" y="144670"/>
                  </a:lnTo>
                  <a:lnTo>
                    <a:pt x="452134" y="144352"/>
                  </a:lnTo>
                  <a:lnTo>
                    <a:pt x="454518" y="143398"/>
                  </a:lnTo>
                  <a:lnTo>
                    <a:pt x="456426" y="141808"/>
                  </a:lnTo>
                  <a:lnTo>
                    <a:pt x="458175" y="140696"/>
                  </a:lnTo>
                  <a:lnTo>
                    <a:pt x="458652" y="140537"/>
                  </a:lnTo>
                  <a:lnTo>
                    <a:pt x="460401" y="140378"/>
                  </a:lnTo>
                  <a:lnTo>
                    <a:pt x="462149" y="139742"/>
                  </a:lnTo>
                  <a:lnTo>
                    <a:pt x="462944" y="138947"/>
                  </a:lnTo>
                  <a:lnTo>
                    <a:pt x="465011" y="138470"/>
                  </a:lnTo>
                  <a:lnTo>
                    <a:pt x="467237" y="138788"/>
                  </a:lnTo>
                  <a:lnTo>
                    <a:pt x="468667" y="138152"/>
                  </a:lnTo>
                  <a:lnTo>
                    <a:pt x="469621" y="137675"/>
                  </a:lnTo>
                  <a:lnTo>
                    <a:pt x="470575" y="137675"/>
                  </a:lnTo>
                  <a:lnTo>
                    <a:pt x="471688" y="137039"/>
                  </a:lnTo>
                  <a:lnTo>
                    <a:pt x="472006" y="136085"/>
                  </a:lnTo>
                  <a:lnTo>
                    <a:pt x="472642" y="135449"/>
                  </a:lnTo>
                  <a:lnTo>
                    <a:pt x="474391" y="134178"/>
                  </a:lnTo>
                  <a:lnTo>
                    <a:pt x="475026" y="133065"/>
                  </a:lnTo>
                  <a:lnTo>
                    <a:pt x="475345" y="132111"/>
                  </a:lnTo>
                  <a:lnTo>
                    <a:pt x="475821" y="131316"/>
                  </a:lnTo>
                  <a:lnTo>
                    <a:pt x="476457" y="130044"/>
                  </a:lnTo>
                  <a:lnTo>
                    <a:pt x="479319" y="126546"/>
                  </a:lnTo>
                  <a:lnTo>
                    <a:pt x="481863" y="124639"/>
                  </a:lnTo>
                  <a:lnTo>
                    <a:pt x="480750" y="1225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3" name="Freeform: Shape 5152">
              <a:extLst>
                <a:ext uri="{FF2B5EF4-FFF2-40B4-BE49-F238E27FC236}">
                  <a16:creationId xmlns:a16="http://schemas.microsoft.com/office/drawing/2014/main" id="{A71DEC7E-B2C9-6E08-FBE9-A426ACD4B77B}"/>
                </a:ext>
              </a:extLst>
            </p:cNvPr>
            <p:cNvSpPr/>
            <p:nvPr/>
          </p:nvSpPr>
          <p:spPr>
            <a:xfrm>
              <a:off x="5661513" y="4118804"/>
              <a:ext cx="322884" cy="150552"/>
            </a:xfrm>
            <a:custGeom>
              <a:avLst/>
              <a:gdLst>
                <a:gd name="connsiteX0" fmla="*/ 44991 w 322884"/>
                <a:gd name="connsiteY0" fmla="*/ 21303 h 150552"/>
                <a:gd name="connsiteX1" fmla="*/ 47057 w 322884"/>
                <a:gd name="connsiteY1" fmla="*/ 20985 h 150552"/>
                <a:gd name="connsiteX2" fmla="*/ 47057 w 322884"/>
                <a:gd name="connsiteY2" fmla="*/ 21462 h 150552"/>
                <a:gd name="connsiteX3" fmla="*/ 47693 w 322884"/>
                <a:gd name="connsiteY3" fmla="*/ 22416 h 150552"/>
                <a:gd name="connsiteX4" fmla="*/ 50555 w 322884"/>
                <a:gd name="connsiteY4" fmla="*/ 23370 h 150552"/>
                <a:gd name="connsiteX5" fmla="*/ 52780 w 322884"/>
                <a:gd name="connsiteY5" fmla="*/ 21621 h 150552"/>
                <a:gd name="connsiteX6" fmla="*/ 51827 w 322884"/>
                <a:gd name="connsiteY6" fmla="*/ 20667 h 150552"/>
                <a:gd name="connsiteX7" fmla="*/ 50873 w 322884"/>
                <a:gd name="connsiteY7" fmla="*/ 20191 h 150552"/>
                <a:gd name="connsiteX8" fmla="*/ 49760 w 322884"/>
                <a:gd name="connsiteY8" fmla="*/ 20191 h 150552"/>
                <a:gd name="connsiteX9" fmla="*/ 47534 w 322884"/>
                <a:gd name="connsiteY9" fmla="*/ 19237 h 150552"/>
                <a:gd name="connsiteX10" fmla="*/ 43401 w 322884"/>
                <a:gd name="connsiteY10" fmla="*/ 15739 h 150552"/>
                <a:gd name="connsiteX11" fmla="*/ 42129 w 322884"/>
                <a:gd name="connsiteY11" fmla="*/ 14467 h 150552"/>
                <a:gd name="connsiteX12" fmla="*/ 40857 w 322884"/>
                <a:gd name="connsiteY12" fmla="*/ 10016 h 150552"/>
                <a:gd name="connsiteX13" fmla="*/ 38790 w 322884"/>
                <a:gd name="connsiteY13" fmla="*/ 8108 h 150552"/>
                <a:gd name="connsiteX14" fmla="*/ 31160 w 322884"/>
                <a:gd name="connsiteY14" fmla="*/ 4451 h 150552"/>
                <a:gd name="connsiteX15" fmla="*/ 26549 w 322884"/>
                <a:gd name="connsiteY15" fmla="*/ 954 h 150552"/>
                <a:gd name="connsiteX16" fmla="*/ 22892 w 322884"/>
                <a:gd name="connsiteY16" fmla="*/ 0 h 150552"/>
                <a:gd name="connsiteX17" fmla="*/ 22098 w 322884"/>
                <a:gd name="connsiteY17" fmla="*/ 795 h 150552"/>
                <a:gd name="connsiteX18" fmla="*/ 22098 w 322884"/>
                <a:gd name="connsiteY18" fmla="*/ 3021 h 150552"/>
                <a:gd name="connsiteX19" fmla="*/ 23370 w 322884"/>
                <a:gd name="connsiteY19" fmla="*/ 4293 h 150552"/>
                <a:gd name="connsiteX20" fmla="*/ 29093 w 322884"/>
                <a:gd name="connsiteY20" fmla="*/ 8585 h 150552"/>
                <a:gd name="connsiteX21" fmla="*/ 35134 w 322884"/>
                <a:gd name="connsiteY21" fmla="*/ 16375 h 150552"/>
                <a:gd name="connsiteX22" fmla="*/ 40857 w 322884"/>
                <a:gd name="connsiteY22" fmla="*/ 20508 h 150552"/>
                <a:gd name="connsiteX23" fmla="*/ 44991 w 322884"/>
                <a:gd name="connsiteY23" fmla="*/ 21303 h 150552"/>
                <a:gd name="connsiteX24" fmla="*/ 42129 w 322884"/>
                <a:gd name="connsiteY24" fmla="*/ 36565 h 150552"/>
                <a:gd name="connsiteX25" fmla="*/ 40857 w 322884"/>
                <a:gd name="connsiteY25" fmla="*/ 35770 h 150552"/>
                <a:gd name="connsiteX26" fmla="*/ 38632 w 322884"/>
                <a:gd name="connsiteY26" fmla="*/ 36088 h 150552"/>
                <a:gd name="connsiteX27" fmla="*/ 36724 w 322884"/>
                <a:gd name="connsiteY27" fmla="*/ 38155 h 150552"/>
                <a:gd name="connsiteX28" fmla="*/ 36724 w 322884"/>
                <a:gd name="connsiteY28" fmla="*/ 40381 h 150552"/>
                <a:gd name="connsiteX29" fmla="*/ 39108 w 322884"/>
                <a:gd name="connsiteY29" fmla="*/ 43401 h 150552"/>
                <a:gd name="connsiteX30" fmla="*/ 42288 w 322884"/>
                <a:gd name="connsiteY30" fmla="*/ 43401 h 150552"/>
                <a:gd name="connsiteX31" fmla="*/ 42924 w 322884"/>
                <a:gd name="connsiteY31" fmla="*/ 43083 h 150552"/>
                <a:gd name="connsiteX32" fmla="*/ 43560 w 322884"/>
                <a:gd name="connsiteY32" fmla="*/ 42288 h 150552"/>
                <a:gd name="connsiteX33" fmla="*/ 43878 w 322884"/>
                <a:gd name="connsiteY33" fmla="*/ 40381 h 150552"/>
                <a:gd name="connsiteX34" fmla="*/ 43401 w 322884"/>
                <a:gd name="connsiteY34" fmla="*/ 38314 h 150552"/>
                <a:gd name="connsiteX35" fmla="*/ 42288 w 322884"/>
                <a:gd name="connsiteY35" fmla="*/ 36565 h 150552"/>
                <a:gd name="connsiteX36" fmla="*/ 48965 w 322884"/>
                <a:gd name="connsiteY36" fmla="*/ 55801 h 150552"/>
                <a:gd name="connsiteX37" fmla="*/ 49760 w 322884"/>
                <a:gd name="connsiteY37" fmla="*/ 53576 h 150552"/>
                <a:gd name="connsiteX38" fmla="*/ 48806 w 322884"/>
                <a:gd name="connsiteY38" fmla="*/ 51986 h 150552"/>
                <a:gd name="connsiteX39" fmla="*/ 47852 w 322884"/>
                <a:gd name="connsiteY39" fmla="*/ 52304 h 150552"/>
                <a:gd name="connsiteX40" fmla="*/ 44673 w 322884"/>
                <a:gd name="connsiteY40" fmla="*/ 54848 h 150552"/>
                <a:gd name="connsiteX41" fmla="*/ 44037 w 322884"/>
                <a:gd name="connsiteY41" fmla="*/ 56119 h 150552"/>
                <a:gd name="connsiteX42" fmla="*/ 47534 w 322884"/>
                <a:gd name="connsiteY42" fmla="*/ 59935 h 150552"/>
                <a:gd name="connsiteX43" fmla="*/ 49124 w 322884"/>
                <a:gd name="connsiteY43" fmla="*/ 60730 h 150552"/>
                <a:gd name="connsiteX44" fmla="*/ 49124 w 322884"/>
                <a:gd name="connsiteY44" fmla="*/ 60253 h 150552"/>
                <a:gd name="connsiteX45" fmla="*/ 47534 w 322884"/>
                <a:gd name="connsiteY45" fmla="*/ 58504 h 150552"/>
                <a:gd name="connsiteX46" fmla="*/ 48011 w 322884"/>
                <a:gd name="connsiteY46" fmla="*/ 56278 h 150552"/>
                <a:gd name="connsiteX47" fmla="*/ 49124 w 322884"/>
                <a:gd name="connsiteY47" fmla="*/ 55642 h 150552"/>
                <a:gd name="connsiteX48" fmla="*/ 63750 w 322884"/>
                <a:gd name="connsiteY48" fmla="*/ 54530 h 150552"/>
                <a:gd name="connsiteX49" fmla="*/ 61683 w 322884"/>
                <a:gd name="connsiteY49" fmla="*/ 49283 h 150552"/>
                <a:gd name="connsiteX50" fmla="*/ 59935 w 322884"/>
                <a:gd name="connsiteY50" fmla="*/ 46899 h 150552"/>
                <a:gd name="connsiteX51" fmla="*/ 56755 w 322884"/>
                <a:gd name="connsiteY51" fmla="*/ 46104 h 150552"/>
                <a:gd name="connsiteX52" fmla="*/ 55642 w 322884"/>
                <a:gd name="connsiteY52" fmla="*/ 44673 h 150552"/>
                <a:gd name="connsiteX53" fmla="*/ 55324 w 322884"/>
                <a:gd name="connsiteY53" fmla="*/ 40063 h 150552"/>
                <a:gd name="connsiteX54" fmla="*/ 52145 w 322884"/>
                <a:gd name="connsiteY54" fmla="*/ 38950 h 150552"/>
                <a:gd name="connsiteX55" fmla="*/ 50555 w 322884"/>
                <a:gd name="connsiteY55" fmla="*/ 39427 h 150552"/>
                <a:gd name="connsiteX56" fmla="*/ 47852 w 322884"/>
                <a:gd name="connsiteY56" fmla="*/ 42606 h 150552"/>
                <a:gd name="connsiteX57" fmla="*/ 47375 w 322884"/>
                <a:gd name="connsiteY57" fmla="*/ 44514 h 150552"/>
                <a:gd name="connsiteX58" fmla="*/ 44673 w 322884"/>
                <a:gd name="connsiteY58" fmla="*/ 45945 h 150552"/>
                <a:gd name="connsiteX59" fmla="*/ 44355 w 322884"/>
                <a:gd name="connsiteY59" fmla="*/ 47376 h 150552"/>
                <a:gd name="connsiteX60" fmla="*/ 44831 w 322884"/>
                <a:gd name="connsiteY60" fmla="*/ 48806 h 150552"/>
                <a:gd name="connsiteX61" fmla="*/ 46898 w 322884"/>
                <a:gd name="connsiteY61" fmla="*/ 49283 h 150552"/>
                <a:gd name="connsiteX62" fmla="*/ 48329 w 322884"/>
                <a:gd name="connsiteY62" fmla="*/ 47693 h 150552"/>
                <a:gd name="connsiteX63" fmla="*/ 52780 w 322884"/>
                <a:gd name="connsiteY63" fmla="*/ 47217 h 150552"/>
                <a:gd name="connsiteX64" fmla="*/ 54370 w 322884"/>
                <a:gd name="connsiteY64" fmla="*/ 47535 h 150552"/>
                <a:gd name="connsiteX65" fmla="*/ 54370 w 322884"/>
                <a:gd name="connsiteY65" fmla="*/ 49442 h 150552"/>
                <a:gd name="connsiteX66" fmla="*/ 55165 w 322884"/>
                <a:gd name="connsiteY66" fmla="*/ 52463 h 150552"/>
                <a:gd name="connsiteX67" fmla="*/ 57073 w 322884"/>
                <a:gd name="connsiteY67" fmla="*/ 54053 h 150552"/>
                <a:gd name="connsiteX68" fmla="*/ 59775 w 322884"/>
                <a:gd name="connsiteY68" fmla="*/ 54689 h 150552"/>
                <a:gd name="connsiteX69" fmla="*/ 61842 w 322884"/>
                <a:gd name="connsiteY69" fmla="*/ 57232 h 150552"/>
                <a:gd name="connsiteX70" fmla="*/ 62319 w 322884"/>
                <a:gd name="connsiteY70" fmla="*/ 56119 h 150552"/>
                <a:gd name="connsiteX71" fmla="*/ 63750 w 322884"/>
                <a:gd name="connsiteY71" fmla="*/ 56119 h 150552"/>
                <a:gd name="connsiteX72" fmla="*/ 64068 w 322884"/>
                <a:gd name="connsiteY72" fmla="*/ 54212 h 150552"/>
                <a:gd name="connsiteX73" fmla="*/ 54688 w 322884"/>
                <a:gd name="connsiteY73" fmla="*/ 60094 h 150552"/>
                <a:gd name="connsiteX74" fmla="*/ 53099 w 322884"/>
                <a:gd name="connsiteY74" fmla="*/ 60094 h 150552"/>
                <a:gd name="connsiteX75" fmla="*/ 51032 w 322884"/>
                <a:gd name="connsiteY75" fmla="*/ 60094 h 150552"/>
                <a:gd name="connsiteX76" fmla="*/ 51032 w 322884"/>
                <a:gd name="connsiteY76" fmla="*/ 60730 h 150552"/>
                <a:gd name="connsiteX77" fmla="*/ 54847 w 322884"/>
                <a:gd name="connsiteY77" fmla="*/ 62320 h 150552"/>
                <a:gd name="connsiteX78" fmla="*/ 56437 w 322884"/>
                <a:gd name="connsiteY78" fmla="*/ 62637 h 150552"/>
                <a:gd name="connsiteX79" fmla="*/ 56437 w 322884"/>
                <a:gd name="connsiteY79" fmla="*/ 61684 h 150552"/>
                <a:gd name="connsiteX80" fmla="*/ 55801 w 322884"/>
                <a:gd name="connsiteY80" fmla="*/ 61048 h 150552"/>
                <a:gd name="connsiteX81" fmla="*/ 54529 w 322884"/>
                <a:gd name="connsiteY81" fmla="*/ 60094 h 150552"/>
                <a:gd name="connsiteX82" fmla="*/ 69791 w 322884"/>
                <a:gd name="connsiteY82" fmla="*/ 55325 h 150552"/>
                <a:gd name="connsiteX83" fmla="*/ 66771 w 322884"/>
                <a:gd name="connsiteY83" fmla="*/ 54530 h 150552"/>
                <a:gd name="connsiteX84" fmla="*/ 65817 w 322884"/>
                <a:gd name="connsiteY84" fmla="*/ 55642 h 150552"/>
                <a:gd name="connsiteX85" fmla="*/ 65022 w 322884"/>
                <a:gd name="connsiteY85" fmla="*/ 56119 h 150552"/>
                <a:gd name="connsiteX86" fmla="*/ 64227 w 322884"/>
                <a:gd name="connsiteY86" fmla="*/ 56119 h 150552"/>
                <a:gd name="connsiteX87" fmla="*/ 63909 w 322884"/>
                <a:gd name="connsiteY87" fmla="*/ 56914 h 150552"/>
                <a:gd name="connsiteX88" fmla="*/ 63432 w 322884"/>
                <a:gd name="connsiteY88" fmla="*/ 59299 h 150552"/>
                <a:gd name="connsiteX89" fmla="*/ 65181 w 322884"/>
                <a:gd name="connsiteY89" fmla="*/ 61207 h 150552"/>
                <a:gd name="connsiteX90" fmla="*/ 67247 w 322884"/>
                <a:gd name="connsiteY90" fmla="*/ 62002 h 150552"/>
                <a:gd name="connsiteX91" fmla="*/ 70109 w 322884"/>
                <a:gd name="connsiteY91" fmla="*/ 59776 h 150552"/>
                <a:gd name="connsiteX92" fmla="*/ 70109 w 322884"/>
                <a:gd name="connsiteY92" fmla="*/ 58663 h 150552"/>
                <a:gd name="connsiteX93" fmla="*/ 69632 w 322884"/>
                <a:gd name="connsiteY93" fmla="*/ 58027 h 150552"/>
                <a:gd name="connsiteX94" fmla="*/ 68996 w 322884"/>
                <a:gd name="connsiteY94" fmla="*/ 57550 h 150552"/>
                <a:gd name="connsiteX95" fmla="*/ 70904 w 322884"/>
                <a:gd name="connsiteY95" fmla="*/ 56119 h 150552"/>
                <a:gd name="connsiteX96" fmla="*/ 70109 w 322884"/>
                <a:gd name="connsiteY96" fmla="*/ 55484 h 150552"/>
                <a:gd name="connsiteX97" fmla="*/ 129249 w 322884"/>
                <a:gd name="connsiteY97" fmla="*/ 71063 h 150552"/>
                <a:gd name="connsiteX98" fmla="*/ 131475 w 322884"/>
                <a:gd name="connsiteY98" fmla="*/ 72176 h 150552"/>
                <a:gd name="connsiteX99" fmla="*/ 131952 w 322884"/>
                <a:gd name="connsiteY99" fmla="*/ 73289 h 150552"/>
                <a:gd name="connsiteX100" fmla="*/ 132111 w 322884"/>
                <a:gd name="connsiteY100" fmla="*/ 73289 h 150552"/>
                <a:gd name="connsiteX101" fmla="*/ 132746 w 322884"/>
                <a:gd name="connsiteY101" fmla="*/ 73289 h 150552"/>
                <a:gd name="connsiteX102" fmla="*/ 134813 w 322884"/>
                <a:gd name="connsiteY102" fmla="*/ 73925 h 150552"/>
                <a:gd name="connsiteX103" fmla="*/ 135926 w 322884"/>
                <a:gd name="connsiteY103" fmla="*/ 72812 h 150552"/>
                <a:gd name="connsiteX104" fmla="*/ 133382 w 322884"/>
                <a:gd name="connsiteY104" fmla="*/ 70586 h 150552"/>
                <a:gd name="connsiteX105" fmla="*/ 131475 w 322884"/>
                <a:gd name="connsiteY105" fmla="*/ 68997 h 150552"/>
                <a:gd name="connsiteX106" fmla="*/ 130680 w 322884"/>
                <a:gd name="connsiteY106" fmla="*/ 68997 h 150552"/>
                <a:gd name="connsiteX107" fmla="*/ 129090 w 322884"/>
                <a:gd name="connsiteY107" fmla="*/ 68679 h 150552"/>
                <a:gd name="connsiteX108" fmla="*/ 127023 w 322884"/>
                <a:gd name="connsiteY108" fmla="*/ 69792 h 150552"/>
                <a:gd name="connsiteX109" fmla="*/ 127341 w 322884"/>
                <a:gd name="connsiteY109" fmla="*/ 71063 h 150552"/>
                <a:gd name="connsiteX110" fmla="*/ 129408 w 322884"/>
                <a:gd name="connsiteY110" fmla="*/ 71063 h 150552"/>
                <a:gd name="connsiteX111" fmla="*/ 164860 w 322884"/>
                <a:gd name="connsiteY111" fmla="*/ 83464 h 150552"/>
                <a:gd name="connsiteX112" fmla="*/ 164860 w 322884"/>
                <a:gd name="connsiteY112" fmla="*/ 86007 h 150552"/>
                <a:gd name="connsiteX113" fmla="*/ 164701 w 322884"/>
                <a:gd name="connsiteY113" fmla="*/ 88392 h 150552"/>
                <a:gd name="connsiteX114" fmla="*/ 165655 w 322884"/>
                <a:gd name="connsiteY114" fmla="*/ 89505 h 150552"/>
                <a:gd name="connsiteX115" fmla="*/ 166609 w 322884"/>
                <a:gd name="connsiteY115" fmla="*/ 88710 h 150552"/>
                <a:gd name="connsiteX116" fmla="*/ 168835 w 322884"/>
                <a:gd name="connsiteY116" fmla="*/ 90935 h 150552"/>
                <a:gd name="connsiteX117" fmla="*/ 168835 w 322884"/>
                <a:gd name="connsiteY117" fmla="*/ 89823 h 150552"/>
                <a:gd name="connsiteX118" fmla="*/ 168676 w 322884"/>
                <a:gd name="connsiteY118" fmla="*/ 86802 h 150552"/>
                <a:gd name="connsiteX119" fmla="*/ 164701 w 322884"/>
                <a:gd name="connsiteY119" fmla="*/ 79330 h 150552"/>
                <a:gd name="connsiteX120" fmla="*/ 163429 w 322884"/>
                <a:gd name="connsiteY120" fmla="*/ 78853 h 150552"/>
                <a:gd name="connsiteX121" fmla="*/ 164542 w 322884"/>
                <a:gd name="connsiteY121" fmla="*/ 81556 h 150552"/>
                <a:gd name="connsiteX122" fmla="*/ 165019 w 322884"/>
                <a:gd name="connsiteY122" fmla="*/ 83464 h 150552"/>
                <a:gd name="connsiteX123" fmla="*/ 27662 w 322884"/>
                <a:gd name="connsiteY123" fmla="*/ 28775 h 150552"/>
                <a:gd name="connsiteX124" fmla="*/ 25436 w 322884"/>
                <a:gd name="connsiteY124" fmla="*/ 27663 h 150552"/>
                <a:gd name="connsiteX125" fmla="*/ 23688 w 322884"/>
                <a:gd name="connsiteY125" fmla="*/ 29570 h 150552"/>
                <a:gd name="connsiteX126" fmla="*/ 24005 w 322884"/>
                <a:gd name="connsiteY126" fmla="*/ 31478 h 150552"/>
                <a:gd name="connsiteX127" fmla="*/ 26867 w 322884"/>
                <a:gd name="connsiteY127" fmla="*/ 34339 h 150552"/>
                <a:gd name="connsiteX128" fmla="*/ 26867 w 322884"/>
                <a:gd name="connsiteY128" fmla="*/ 36088 h 150552"/>
                <a:gd name="connsiteX129" fmla="*/ 27503 w 322884"/>
                <a:gd name="connsiteY129" fmla="*/ 36565 h 150552"/>
                <a:gd name="connsiteX130" fmla="*/ 28457 w 322884"/>
                <a:gd name="connsiteY130" fmla="*/ 38155 h 150552"/>
                <a:gd name="connsiteX131" fmla="*/ 28934 w 322884"/>
                <a:gd name="connsiteY131" fmla="*/ 37837 h 150552"/>
                <a:gd name="connsiteX132" fmla="*/ 29570 w 322884"/>
                <a:gd name="connsiteY132" fmla="*/ 36565 h 150552"/>
                <a:gd name="connsiteX133" fmla="*/ 31954 w 322884"/>
                <a:gd name="connsiteY133" fmla="*/ 33704 h 150552"/>
                <a:gd name="connsiteX134" fmla="*/ 32431 w 322884"/>
                <a:gd name="connsiteY134" fmla="*/ 32114 h 150552"/>
                <a:gd name="connsiteX135" fmla="*/ 29729 w 322884"/>
                <a:gd name="connsiteY135" fmla="*/ 31319 h 150552"/>
                <a:gd name="connsiteX136" fmla="*/ 27503 w 322884"/>
                <a:gd name="connsiteY136" fmla="*/ 28934 h 150552"/>
                <a:gd name="connsiteX137" fmla="*/ 795 w 322884"/>
                <a:gd name="connsiteY137" fmla="*/ 11606 h 150552"/>
                <a:gd name="connsiteX138" fmla="*/ 0 w 322884"/>
                <a:gd name="connsiteY138" fmla="*/ 13832 h 150552"/>
                <a:gd name="connsiteX139" fmla="*/ 1749 w 322884"/>
                <a:gd name="connsiteY139" fmla="*/ 14785 h 150552"/>
                <a:gd name="connsiteX140" fmla="*/ 4610 w 322884"/>
                <a:gd name="connsiteY140" fmla="*/ 14149 h 150552"/>
                <a:gd name="connsiteX141" fmla="*/ 5246 w 322884"/>
                <a:gd name="connsiteY141" fmla="*/ 12559 h 150552"/>
                <a:gd name="connsiteX142" fmla="*/ 1589 w 322884"/>
                <a:gd name="connsiteY142" fmla="*/ 10493 h 150552"/>
                <a:gd name="connsiteX143" fmla="*/ 636 w 322884"/>
                <a:gd name="connsiteY143" fmla="*/ 11606 h 150552"/>
                <a:gd name="connsiteX144" fmla="*/ 25118 w 322884"/>
                <a:gd name="connsiteY144" fmla="*/ 39109 h 150552"/>
                <a:gd name="connsiteX145" fmla="*/ 24801 w 322884"/>
                <a:gd name="connsiteY145" fmla="*/ 40221 h 150552"/>
                <a:gd name="connsiteX146" fmla="*/ 24801 w 322884"/>
                <a:gd name="connsiteY146" fmla="*/ 41970 h 150552"/>
                <a:gd name="connsiteX147" fmla="*/ 26231 w 322884"/>
                <a:gd name="connsiteY147" fmla="*/ 45468 h 150552"/>
                <a:gd name="connsiteX148" fmla="*/ 26549 w 322884"/>
                <a:gd name="connsiteY148" fmla="*/ 44832 h 150552"/>
                <a:gd name="connsiteX149" fmla="*/ 26867 w 322884"/>
                <a:gd name="connsiteY149" fmla="*/ 42606 h 150552"/>
                <a:gd name="connsiteX150" fmla="*/ 25595 w 322884"/>
                <a:gd name="connsiteY150" fmla="*/ 38632 h 150552"/>
                <a:gd name="connsiteX151" fmla="*/ 25118 w 322884"/>
                <a:gd name="connsiteY151" fmla="*/ 38950 h 150552"/>
                <a:gd name="connsiteX152" fmla="*/ 189819 w 322884"/>
                <a:gd name="connsiteY152" fmla="*/ 117803 h 150552"/>
                <a:gd name="connsiteX153" fmla="*/ 186004 w 322884"/>
                <a:gd name="connsiteY153" fmla="*/ 111921 h 150552"/>
                <a:gd name="connsiteX154" fmla="*/ 184573 w 322884"/>
                <a:gd name="connsiteY154" fmla="*/ 110490 h 150552"/>
                <a:gd name="connsiteX155" fmla="*/ 182189 w 322884"/>
                <a:gd name="connsiteY155" fmla="*/ 111126 h 150552"/>
                <a:gd name="connsiteX156" fmla="*/ 179009 w 322884"/>
                <a:gd name="connsiteY156" fmla="*/ 110013 h 150552"/>
                <a:gd name="connsiteX157" fmla="*/ 176942 w 322884"/>
                <a:gd name="connsiteY157" fmla="*/ 110331 h 150552"/>
                <a:gd name="connsiteX158" fmla="*/ 173286 w 322884"/>
                <a:gd name="connsiteY158" fmla="*/ 108582 h 150552"/>
                <a:gd name="connsiteX159" fmla="*/ 172809 w 322884"/>
                <a:gd name="connsiteY159" fmla="*/ 108105 h 150552"/>
                <a:gd name="connsiteX160" fmla="*/ 171537 w 322884"/>
                <a:gd name="connsiteY160" fmla="*/ 107469 h 150552"/>
                <a:gd name="connsiteX161" fmla="*/ 166450 w 322884"/>
                <a:gd name="connsiteY161" fmla="*/ 104131 h 150552"/>
                <a:gd name="connsiteX162" fmla="*/ 163747 w 322884"/>
                <a:gd name="connsiteY162" fmla="*/ 103177 h 150552"/>
                <a:gd name="connsiteX163" fmla="*/ 161521 w 322884"/>
                <a:gd name="connsiteY163" fmla="*/ 103177 h 150552"/>
                <a:gd name="connsiteX164" fmla="*/ 161044 w 322884"/>
                <a:gd name="connsiteY164" fmla="*/ 105403 h 150552"/>
                <a:gd name="connsiteX165" fmla="*/ 161363 w 322884"/>
                <a:gd name="connsiteY165" fmla="*/ 106675 h 150552"/>
                <a:gd name="connsiteX166" fmla="*/ 164383 w 322884"/>
                <a:gd name="connsiteY166" fmla="*/ 106675 h 150552"/>
                <a:gd name="connsiteX167" fmla="*/ 166927 w 322884"/>
                <a:gd name="connsiteY167" fmla="*/ 107628 h 150552"/>
                <a:gd name="connsiteX168" fmla="*/ 167245 w 322884"/>
                <a:gd name="connsiteY168" fmla="*/ 110331 h 150552"/>
                <a:gd name="connsiteX169" fmla="*/ 168358 w 322884"/>
                <a:gd name="connsiteY169" fmla="*/ 111444 h 150552"/>
                <a:gd name="connsiteX170" fmla="*/ 168358 w 322884"/>
                <a:gd name="connsiteY170" fmla="*/ 113670 h 150552"/>
                <a:gd name="connsiteX171" fmla="*/ 175511 w 322884"/>
                <a:gd name="connsiteY171" fmla="*/ 117962 h 150552"/>
                <a:gd name="connsiteX172" fmla="*/ 178850 w 322884"/>
                <a:gd name="connsiteY172" fmla="*/ 119393 h 150552"/>
                <a:gd name="connsiteX173" fmla="*/ 182825 w 322884"/>
                <a:gd name="connsiteY173" fmla="*/ 120029 h 150552"/>
                <a:gd name="connsiteX174" fmla="*/ 185209 w 322884"/>
                <a:gd name="connsiteY174" fmla="*/ 121142 h 150552"/>
                <a:gd name="connsiteX175" fmla="*/ 187435 w 322884"/>
                <a:gd name="connsiteY175" fmla="*/ 120665 h 150552"/>
                <a:gd name="connsiteX176" fmla="*/ 190297 w 322884"/>
                <a:gd name="connsiteY176" fmla="*/ 121300 h 150552"/>
                <a:gd name="connsiteX177" fmla="*/ 192363 w 322884"/>
                <a:gd name="connsiteY177" fmla="*/ 120983 h 150552"/>
                <a:gd name="connsiteX178" fmla="*/ 189979 w 322884"/>
                <a:gd name="connsiteY178" fmla="*/ 119552 h 150552"/>
                <a:gd name="connsiteX179" fmla="*/ 189979 w 322884"/>
                <a:gd name="connsiteY179" fmla="*/ 117644 h 150552"/>
                <a:gd name="connsiteX180" fmla="*/ 163429 w 322884"/>
                <a:gd name="connsiteY180" fmla="*/ 86166 h 150552"/>
                <a:gd name="connsiteX181" fmla="*/ 163747 w 322884"/>
                <a:gd name="connsiteY181" fmla="*/ 85053 h 150552"/>
                <a:gd name="connsiteX182" fmla="*/ 163429 w 322884"/>
                <a:gd name="connsiteY182" fmla="*/ 82669 h 150552"/>
                <a:gd name="connsiteX183" fmla="*/ 160250 w 322884"/>
                <a:gd name="connsiteY183" fmla="*/ 77741 h 150552"/>
                <a:gd name="connsiteX184" fmla="*/ 160250 w 322884"/>
                <a:gd name="connsiteY184" fmla="*/ 74084 h 150552"/>
                <a:gd name="connsiteX185" fmla="*/ 158819 w 322884"/>
                <a:gd name="connsiteY185" fmla="*/ 72335 h 150552"/>
                <a:gd name="connsiteX186" fmla="*/ 158819 w 322884"/>
                <a:gd name="connsiteY186" fmla="*/ 71222 h 150552"/>
                <a:gd name="connsiteX187" fmla="*/ 157388 w 322884"/>
                <a:gd name="connsiteY187" fmla="*/ 67407 h 150552"/>
                <a:gd name="connsiteX188" fmla="*/ 154049 w 322884"/>
                <a:gd name="connsiteY188" fmla="*/ 64386 h 150552"/>
                <a:gd name="connsiteX189" fmla="*/ 152142 w 322884"/>
                <a:gd name="connsiteY189" fmla="*/ 63910 h 150552"/>
                <a:gd name="connsiteX190" fmla="*/ 151188 w 322884"/>
                <a:gd name="connsiteY190" fmla="*/ 62797 h 150552"/>
                <a:gd name="connsiteX191" fmla="*/ 151506 w 322884"/>
                <a:gd name="connsiteY191" fmla="*/ 59935 h 150552"/>
                <a:gd name="connsiteX192" fmla="*/ 152460 w 322884"/>
                <a:gd name="connsiteY192" fmla="*/ 58981 h 150552"/>
                <a:gd name="connsiteX193" fmla="*/ 152778 w 322884"/>
                <a:gd name="connsiteY193" fmla="*/ 57391 h 150552"/>
                <a:gd name="connsiteX194" fmla="*/ 145624 w 322884"/>
                <a:gd name="connsiteY194" fmla="*/ 48806 h 150552"/>
                <a:gd name="connsiteX195" fmla="*/ 144193 w 322884"/>
                <a:gd name="connsiteY195" fmla="*/ 48806 h 150552"/>
                <a:gd name="connsiteX196" fmla="*/ 143716 w 322884"/>
                <a:gd name="connsiteY196" fmla="*/ 49442 h 150552"/>
                <a:gd name="connsiteX197" fmla="*/ 142603 w 322884"/>
                <a:gd name="connsiteY197" fmla="*/ 49442 h 150552"/>
                <a:gd name="connsiteX198" fmla="*/ 141172 w 322884"/>
                <a:gd name="connsiteY198" fmla="*/ 49283 h 150552"/>
                <a:gd name="connsiteX199" fmla="*/ 141172 w 322884"/>
                <a:gd name="connsiteY199" fmla="*/ 50555 h 150552"/>
                <a:gd name="connsiteX200" fmla="*/ 144511 w 322884"/>
                <a:gd name="connsiteY200" fmla="*/ 55325 h 150552"/>
                <a:gd name="connsiteX201" fmla="*/ 143080 w 322884"/>
                <a:gd name="connsiteY201" fmla="*/ 57709 h 150552"/>
                <a:gd name="connsiteX202" fmla="*/ 146260 w 322884"/>
                <a:gd name="connsiteY202" fmla="*/ 67566 h 150552"/>
                <a:gd name="connsiteX203" fmla="*/ 149121 w 322884"/>
                <a:gd name="connsiteY203" fmla="*/ 73130 h 150552"/>
                <a:gd name="connsiteX204" fmla="*/ 153414 w 322884"/>
                <a:gd name="connsiteY204" fmla="*/ 76469 h 150552"/>
                <a:gd name="connsiteX205" fmla="*/ 153891 w 322884"/>
                <a:gd name="connsiteY205" fmla="*/ 77581 h 150552"/>
                <a:gd name="connsiteX206" fmla="*/ 158183 w 322884"/>
                <a:gd name="connsiteY206" fmla="*/ 79966 h 150552"/>
                <a:gd name="connsiteX207" fmla="*/ 161998 w 322884"/>
                <a:gd name="connsiteY207" fmla="*/ 85689 h 150552"/>
                <a:gd name="connsiteX208" fmla="*/ 163270 w 322884"/>
                <a:gd name="connsiteY208" fmla="*/ 86325 h 150552"/>
                <a:gd name="connsiteX209" fmla="*/ 299992 w 322884"/>
                <a:gd name="connsiteY209" fmla="*/ 117008 h 150552"/>
                <a:gd name="connsiteX210" fmla="*/ 297130 w 322884"/>
                <a:gd name="connsiteY210" fmla="*/ 116531 h 150552"/>
                <a:gd name="connsiteX211" fmla="*/ 293791 w 322884"/>
                <a:gd name="connsiteY211" fmla="*/ 116849 h 150552"/>
                <a:gd name="connsiteX212" fmla="*/ 292360 w 322884"/>
                <a:gd name="connsiteY212" fmla="*/ 117644 h 150552"/>
                <a:gd name="connsiteX213" fmla="*/ 291724 w 322884"/>
                <a:gd name="connsiteY213" fmla="*/ 119234 h 150552"/>
                <a:gd name="connsiteX214" fmla="*/ 290453 w 322884"/>
                <a:gd name="connsiteY214" fmla="*/ 119234 h 150552"/>
                <a:gd name="connsiteX215" fmla="*/ 290453 w 322884"/>
                <a:gd name="connsiteY215" fmla="*/ 119870 h 150552"/>
                <a:gd name="connsiteX216" fmla="*/ 291247 w 322884"/>
                <a:gd name="connsiteY216" fmla="*/ 121619 h 150552"/>
                <a:gd name="connsiteX217" fmla="*/ 292360 w 322884"/>
                <a:gd name="connsiteY217" fmla="*/ 121619 h 150552"/>
                <a:gd name="connsiteX218" fmla="*/ 293791 w 322884"/>
                <a:gd name="connsiteY218" fmla="*/ 121777 h 150552"/>
                <a:gd name="connsiteX219" fmla="*/ 295699 w 322884"/>
                <a:gd name="connsiteY219" fmla="*/ 119710 h 150552"/>
                <a:gd name="connsiteX220" fmla="*/ 297448 w 322884"/>
                <a:gd name="connsiteY220" fmla="*/ 119393 h 150552"/>
                <a:gd name="connsiteX221" fmla="*/ 298243 w 322884"/>
                <a:gd name="connsiteY221" fmla="*/ 119393 h 150552"/>
                <a:gd name="connsiteX222" fmla="*/ 300468 w 322884"/>
                <a:gd name="connsiteY222" fmla="*/ 119075 h 150552"/>
                <a:gd name="connsiteX223" fmla="*/ 300468 w 322884"/>
                <a:gd name="connsiteY223" fmla="*/ 118757 h 150552"/>
                <a:gd name="connsiteX224" fmla="*/ 301263 w 322884"/>
                <a:gd name="connsiteY224" fmla="*/ 117326 h 150552"/>
                <a:gd name="connsiteX225" fmla="*/ 300150 w 322884"/>
                <a:gd name="connsiteY225" fmla="*/ 117008 h 150552"/>
                <a:gd name="connsiteX226" fmla="*/ 321454 w 322884"/>
                <a:gd name="connsiteY226" fmla="*/ 144512 h 150552"/>
                <a:gd name="connsiteX227" fmla="*/ 320818 w 322884"/>
                <a:gd name="connsiteY227" fmla="*/ 143080 h 150552"/>
                <a:gd name="connsiteX228" fmla="*/ 318910 w 322884"/>
                <a:gd name="connsiteY228" fmla="*/ 143080 h 150552"/>
                <a:gd name="connsiteX229" fmla="*/ 317638 w 322884"/>
                <a:gd name="connsiteY229" fmla="*/ 143399 h 150552"/>
                <a:gd name="connsiteX230" fmla="*/ 319387 w 322884"/>
                <a:gd name="connsiteY230" fmla="*/ 145942 h 150552"/>
                <a:gd name="connsiteX231" fmla="*/ 320341 w 322884"/>
                <a:gd name="connsiteY231" fmla="*/ 145942 h 150552"/>
                <a:gd name="connsiteX232" fmla="*/ 322884 w 322884"/>
                <a:gd name="connsiteY232" fmla="*/ 145624 h 150552"/>
                <a:gd name="connsiteX233" fmla="*/ 321295 w 322884"/>
                <a:gd name="connsiteY233" fmla="*/ 144670 h 150552"/>
                <a:gd name="connsiteX234" fmla="*/ 145783 w 322884"/>
                <a:gd name="connsiteY234" fmla="*/ 89187 h 150552"/>
                <a:gd name="connsiteX235" fmla="*/ 143716 w 322884"/>
                <a:gd name="connsiteY235" fmla="*/ 88551 h 150552"/>
                <a:gd name="connsiteX236" fmla="*/ 142126 w 322884"/>
                <a:gd name="connsiteY236" fmla="*/ 85530 h 150552"/>
                <a:gd name="connsiteX237" fmla="*/ 139264 w 322884"/>
                <a:gd name="connsiteY237" fmla="*/ 83940 h 150552"/>
                <a:gd name="connsiteX238" fmla="*/ 134336 w 322884"/>
                <a:gd name="connsiteY238" fmla="*/ 80602 h 150552"/>
                <a:gd name="connsiteX239" fmla="*/ 126070 w 322884"/>
                <a:gd name="connsiteY239" fmla="*/ 80602 h 150552"/>
                <a:gd name="connsiteX240" fmla="*/ 123367 w 322884"/>
                <a:gd name="connsiteY240" fmla="*/ 80920 h 150552"/>
                <a:gd name="connsiteX241" fmla="*/ 117008 w 322884"/>
                <a:gd name="connsiteY241" fmla="*/ 76310 h 150552"/>
                <a:gd name="connsiteX242" fmla="*/ 115100 w 322884"/>
                <a:gd name="connsiteY242" fmla="*/ 76310 h 150552"/>
                <a:gd name="connsiteX243" fmla="*/ 113351 w 322884"/>
                <a:gd name="connsiteY243" fmla="*/ 77423 h 150552"/>
                <a:gd name="connsiteX244" fmla="*/ 112874 w 322884"/>
                <a:gd name="connsiteY244" fmla="*/ 78694 h 150552"/>
                <a:gd name="connsiteX245" fmla="*/ 112874 w 322884"/>
                <a:gd name="connsiteY245" fmla="*/ 82033 h 150552"/>
                <a:gd name="connsiteX246" fmla="*/ 113351 w 322884"/>
                <a:gd name="connsiteY246" fmla="*/ 83782 h 150552"/>
                <a:gd name="connsiteX247" fmla="*/ 115100 w 322884"/>
                <a:gd name="connsiteY247" fmla="*/ 86802 h 150552"/>
                <a:gd name="connsiteX248" fmla="*/ 117325 w 322884"/>
                <a:gd name="connsiteY248" fmla="*/ 89346 h 150552"/>
                <a:gd name="connsiteX249" fmla="*/ 118757 w 322884"/>
                <a:gd name="connsiteY249" fmla="*/ 90459 h 150552"/>
                <a:gd name="connsiteX250" fmla="*/ 120187 w 322884"/>
                <a:gd name="connsiteY250" fmla="*/ 91254 h 150552"/>
                <a:gd name="connsiteX251" fmla="*/ 124480 w 322884"/>
                <a:gd name="connsiteY251" fmla="*/ 91889 h 150552"/>
                <a:gd name="connsiteX252" fmla="*/ 133700 w 322884"/>
                <a:gd name="connsiteY252" fmla="*/ 92208 h 150552"/>
                <a:gd name="connsiteX253" fmla="*/ 138311 w 322884"/>
                <a:gd name="connsiteY253" fmla="*/ 94274 h 150552"/>
                <a:gd name="connsiteX254" fmla="*/ 143080 w 322884"/>
                <a:gd name="connsiteY254" fmla="*/ 95228 h 150552"/>
                <a:gd name="connsiteX255" fmla="*/ 144988 w 322884"/>
                <a:gd name="connsiteY255" fmla="*/ 94751 h 150552"/>
                <a:gd name="connsiteX256" fmla="*/ 147532 w 322884"/>
                <a:gd name="connsiteY256" fmla="*/ 93797 h 150552"/>
                <a:gd name="connsiteX257" fmla="*/ 148009 w 322884"/>
                <a:gd name="connsiteY257" fmla="*/ 93321 h 150552"/>
                <a:gd name="connsiteX258" fmla="*/ 147373 w 322884"/>
                <a:gd name="connsiteY258" fmla="*/ 90618 h 150552"/>
                <a:gd name="connsiteX259" fmla="*/ 146100 w 322884"/>
                <a:gd name="connsiteY259" fmla="*/ 89187 h 150552"/>
                <a:gd name="connsiteX260" fmla="*/ 137039 w 322884"/>
                <a:gd name="connsiteY260" fmla="*/ 146419 h 150552"/>
                <a:gd name="connsiteX261" fmla="*/ 126387 w 322884"/>
                <a:gd name="connsiteY261" fmla="*/ 140537 h 150552"/>
                <a:gd name="connsiteX262" fmla="*/ 124162 w 322884"/>
                <a:gd name="connsiteY262" fmla="*/ 139901 h 150552"/>
                <a:gd name="connsiteX263" fmla="*/ 123844 w 322884"/>
                <a:gd name="connsiteY263" fmla="*/ 140537 h 150552"/>
                <a:gd name="connsiteX264" fmla="*/ 123844 w 322884"/>
                <a:gd name="connsiteY264" fmla="*/ 141809 h 150552"/>
                <a:gd name="connsiteX265" fmla="*/ 124320 w 322884"/>
                <a:gd name="connsiteY265" fmla="*/ 143080 h 150552"/>
                <a:gd name="connsiteX266" fmla="*/ 126706 w 322884"/>
                <a:gd name="connsiteY266" fmla="*/ 143557 h 150552"/>
                <a:gd name="connsiteX267" fmla="*/ 127023 w 322884"/>
                <a:gd name="connsiteY267" fmla="*/ 144035 h 150552"/>
                <a:gd name="connsiteX268" fmla="*/ 128454 w 322884"/>
                <a:gd name="connsiteY268" fmla="*/ 144988 h 150552"/>
                <a:gd name="connsiteX269" fmla="*/ 131952 w 322884"/>
                <a:gd name="connsiteY269" fmla="*/ 145624 h 150552"/>
                <a:gd name="connsiteX270" fmla="*/ 134336 w 322884"/>
                <a:gd name="connsiteY270" fmla="*/ 147055 h 150552"/>
                <a:gd name="connsiteX271" fmla="*/ 135449 w 322884"/>
                <a:gd name="connsiteY271" fmla="*/ 149281 h 150552"/>
                <a:gd name="connsiteX272" fmla="*/ 136880 w 322884"/>
                <a:gd name="connsiteY272" fmla="*/ 150075 h 150552"/>
                <a:gd name="connsiteX273" fmla="*/ 138629 w 322884"/>
                <a:gd name="connsiteY273" fmla="*/ 150552 h 150552"/>
                <a:gd name="connsiteX274" fmla="*/ 140695 w 322884"/>
                <a:gd name="connsiteY274" fmla="*/ 149598 h 150552"/>
                <a:gd name="connsiteX275" fmla="*/ 139583 w 322884"/>
                <a:gd name="connsiteY275" fmla="*/ 148486 h 150552"/>
                <a:gd name="connsiteX276" fmla="*/ 137039 w 322884"/>
                <a:gd name="connsiteY276" fmla="*/ 146737 h 150552"/>
                <a:gd name="connsiteX277" fmla="*/ 116849 w 322884"/>
                <a:gd name="connsiteY277" fmla="*/ 53576 h 150552"/>
                <a:gd name="connsiteX278" fmla="*/ 120664 w 322884"/>
                <a:gd name="connsiteY278" fmla="*/ 55961 h 150552"/>
                <a:gd name="connsiteX279" fmla="*/ 120664 w 322884"/>
                <a:gd name="connsiteY279" fmla="*/ 55325 h 150552"/>
                <a:gd name="connsiteX280" fmla="*/ 119710 w 322884"/>
                <a:gd name="connsiteY280" fmla="*/ 53258 h 150552"/>
                <a:gd name="connsiteX281" fmla="*/ 118121 w 322884"/>
                <a:gd name="connsiteY281" fmla="*/ 51668 h 150552"/>
                <a:gd name="connsiteX282" fmla="*/ 119551 w 322884"/>
                <a:gd name="connsiteY282" fmla="*/ 49442 h 150552"/>
                <a:gd name="connsiteX283" fmla="*/ 107787 w 322884"/>
                <a:gd name="connsiteY283" fmla="*/ 40857 h 150552"/>
                <a:gd name="connsiteX284" fmla="*/ 105879 w 322884"/>
                <a:gd name="connsiteY284" fmla="*/ 39904 h 150552"/>
                <a:gd name="connsiteX285" fmla="*/ 103494 w 322884"/>
                <a:gd name="connsiteY285" fmla="*/ 39427 h 150552"/>
                <a:gd name="connsiteX286" fmla="*/ 100951 w 322884"/>
                <a:gd name="connsiteY286" fmla="*/ 37519 h 150552"/>
                <a:gd name="connsiteX287" fmla="*/ 98407 w 322884"/>
                <a:gd name="connsiteY287" fmla="*/ 37519 h 150552"/>
                <a:gd name="connsiteX288" fmla="*/ 95546 w 322884"/>
                <a:gd name="connsiteY288" fmla="*/ 35452 h 150552"/>
                <a:gd name="connsiteX289" fmla="*/ 94433 w 322884"/>
                <a:gd name="connsiteY289" fmla="*/ 34022 h 150552"/>
                <a:gd name="connsiteX290" fmla="*/ 91253 w 322884"/>
                <a:gd name="connsiteY290" fmla="*/ 32114 h 150552"/>
                <a:gd name="connsiteX291" fmla="*/ 87597 w 322884"/>
                <a:gd name="connsiteY291" fmla="*/ 28775 h 150552"/>
                <a:gd name="connsiteX292" fmla="*/ 79648 w 322884"/>
                <a:gd name="connsiteY292" fmla="*/ 27026 h 150552"/>
                <a:gd name="connsiteX293" fmla="*/ 80284 w 322884"/>
                <a:gd name="connsiteY293" fmla="*/ 27980 h 150552"/>
                <a:gd name="connsiteX294" fmla="*/ 82827 w 322884"/>
                <a:gd name="connsiteY294" fmla="*/ 30047 h 150552"/>
                <a:gd name="connsiteX295" fmla="*/ 83781 w 322884"/>
                <a:gd name="connsiteY295" fmla="*/ 33068 h 150552"/>
                <a:gd name="connsiteX296" fmla="*/ 86325 w 322884"/>
                <a:gd name="connsiteY296" fmla="*/ 34816 h 150552"/>
                <a:gd name="connsiteX297" fmla="*/ 89027 w 322884"/>
                <a:gd name="connsiteY297" fmla="*/ 37360 h 150552"/>
                <a:gd name="connsiteX298" fmla="*/ 90617 w 322884"/>
                <a:gd name="connsiteY298" fmla="*/ 37996 h 150552"/>
                <a:gd name="connsiteX299" fmla="*/ 91253 w 322884"/>
                <a:gd name="connsiteY299" fmla="*/ 38950 h 150552"/>
                <a:gd name="connsiteX300" fmla="*/ 93797 w 322884"/>
                <a:gd name="connsiteY300" fmla="*/ 41334 h 150552"/>
                <a:gd name="connsiteX301" fmla="*/ 97930 w 322884"/>
                <a:gd name="connsiteY301" fmla="*/ 43083 h 150552"/>
                <a:gd name="connsiteX302" fmla="*/ 102223 w 322884"/>
                <a:gd name="connsiteY302" fmla="*/ 45786 h 150552"/>
                <a:gd name="connsiteX303" fmla="*/ 103654 w 322884"/>
                <a:gd name="connsiteY303" fmla="*/ 45786 h 150552"/>
                <a:gd name="connsiteX304" fmla="*/ 105402 w 322884"/>
                <a:gd name="connsiteY304" fmla="*/ 47693 h 150552"/>
                <a:gd name="connsiteX305" fmla="*/ 113669 w 322884"/>
                <a:gd name="connsiteY305" fmla="*/ 50873 h 150552"/>
                <a:gd name="connsiteX306" fmla="*/ 116531 w 322884"/>
                <a:gd name="connsiteY306" fmla="*/ 53735 h 150552"/>
                <a:gd name="connsiteX307" fmla="*/ 100474 w 322884"/>
                <a:gd name="connsiteY307" fmla="*/ 69315 h 150552"/>
                <a:gd name="connsiteX308" fmla="*/ 99838 w 322884"/>
                <a:gd name="connsiteY308" fmla="*/ 68679 h 150552"/>
                <a:gd name="connsiteX309" fmla="*/ 99202 w 322884"/>
                <a:gd name="connsiteY309" fmla="*/ 68361 h 150552"/>
                <a:gd name="connsiteX310" fmla="*/ 97771 w 322884"/>
                <a:gd name="connsiteY310" fmla="*/ 69315 h 150552"/>
                <a:gd name="connsiteX311" fmla="*/ 96658 w 322884"/>
                <a:gd name="connsiteY311" fmla="*/ 70745 h 150552"/>
                <a:gd name="connsiteX312" fmla="*/ 97612 w 322884"/>
                <a:gd name="connsiteY312" fmla="*/ 71699 h 150552"/>
                <a:gd name="connsiteX313" fmla="*/ 99202 w 322884"/>
                <a:gd name="connsiteY313" fmla="*/ 71699 h 150552"/>
                <a:gd name="connsiteX314" fmla="*/ 100474 w 322884"/>
                <a:gd name="connsiteY314" fmla="*/ 72176 h 150552"/>
                <a:gd name="connsiteX315" fmla="*/ 100792 w 322884"/>
                <a:gd name="connsiteY315" fmla="*/ 72176 h 150552"/>
                <a:gd name="connsiteX316" fmla="*/ 102064 w 322884"/>
                <a:gd name="connsiteY316" fmla="*/ 71222 h 150552"/>
                <a:gd name="connsiteX317" fmla="*/ 102064 w 322884"/>
                <a:gd name="connsiteY317" fmla="*/ 69315 h 150552"/>
                <a:gd name="connsiteX318" fmla="*/ 100474 w 322884"/>
                <a:gd name="connsiteY318" fmla="*/ 69156 h 150552"/>
                <a:gd name="connsiteX319" fmla="*/ 115100 w 322884"/>
                <a:gd name="connsiteY319" fmla="*/ 54530 h 150552"/>
                <a:gd name="connsiteX320" fmla="*/ 113987 w 322884"/>
                <a:gd name="connsiteY320" fmla="*/ 52940 h 150552"/>
                <a:gd name="connsiteX321" fmla="*/ 113987 w 322884"/>
                <a:gd name="connsiteY321" fmla="*/ 51986 h 150552"/>
                <a:gd name="connsiteX322" fmla="*/ 112556 w 322884"/>
                <a:gd name="connsiteY322" fmla="*/ 51032 h 150552"/>
                <a:gd name="connsiteX323" fmla="*/ 111443 w 322884"/>
                <a:gd name="connsiteY323" fmla="*/ 51668 h 150552"/>
                <a:gd name="connsiteX324" fmla="*/ 110966 w 322884"/>
                <a:gd name="connsiteY324" fmla="*/ 53099 h 150552"/>
                <a:gd name="connsiteX325" fmla="*/ 111920 w 322884"/>
                <a:gd name="connsiteY325" fmla="*/ 54053 h 150552"/>
                <a:gd name="connsiteX326" fmla="*/ 113987 w 322884"/>
                <a:gd name="connsiteY326" fmla="*/ 55165 h 150552"/>
                <a:gd name="connsiteX327" fmla="*/ 115418 w 322884"/>
                <a:gd name="connsiteY327" fmla="*/ 54848 h 150552"/>
                <a:gd name="connsiteX328" fmla="*/ 72812 w 322884"/>
                <a:gd name="connsiteY328" fmla="*/ 59458 h 150552"/>
                <a:gd name="connsiteX329" fmla="*/ 71222 w 322884"/>
                <a:gd name="connsiteY329" fmla="*/ 62479 h 150552"/>
                <a:gd name="connsiteX330" fmla="*/ 71858 w 322884"/>
                <a:gd name="connsiteY330" fmla="*/ 63591 h 150552"/>
                <a:gd name="connsiteX331" fmla="*/ 72494 w 322884"/>
                <a:gd name="connsiteY331" fmla="*/ 63591 h 150552"/>
                <a:gd name="connsiteX332" fmla="*/ 74083 w 322884"/>
                <a:gd name="connsiteY332" fmla="*/ 62797 h 150552"/>
                <a:gd name="connsiteX333" fmla="*/ 73606 w 322884"/>
                <a:gd name="connsiteY333" fmla="*/ 61843 h 150552"/>
                <a:gd name="connsiteX334" fmla="*/ 72812 w 322884"/>
                <a:gd name="connsiteY334" fmla="*/ 59299 h 15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322884" h="150552">
                  <a:moveTo>
                    <a:pt x="44991" y="21303"/>
                  </a:moveTo>
                  <a:lnTo>
                    <a:pt x="47057" y="20985"/>
                  </a:lnTo>
                  <a:lnTo>
                    <a:pt x="47057" y="21462"/>
                  </a:lnTo>
                  <a:cubicBezTo>
                    <a:pt x="47057" y="21462"/>
                    <a:pt x="47693" y="22416"/>
                    <a:pt x="47693" y="22416"/>
                  </a:cubicBezTo>
                  <a:lnTo>
                    <a:pt x="50555" y="23370"/>
                  </a:lnTo>
                  <a:lnTo>
                    <a:pt x="52780" y="21621"/>
                  </a:lnTo>
                  <a:lnTo>
                    <a:pt x="51827" y="20667"/>
                  </a:lnTo>
                  <a:lnTo>
                    <a:pt x="50873" y="20191"/>
                  </a:lnTo>
                  <a:lnTo>
                    <a:pt x="49760" y="20191"/>
                  </a:lnTo>
                  <a:cubicBezTo>
                    <a:pt x="49760" y="20191"/>
                    <a:pt x="47534" y="19237"/>
                    <a:pt x="47534" y="19237"/>
                  </a:cubicBezTo>
                  <a:lnTo>
                    <a:pt x="43401" y="15739"/>
                  </a:lnTo>
                  <a:lnTo>
                    <a:pt x="42129" y="14467"/>
                  </a:lnTo>
                  <a:lnTo>
                    <a:pt x="40857" y="10016"/>
                  </a:lnTo>
                  <a:lnTo>
                    <a:pt x="38790" y="8108"/>
                  </a:lnTo>
                  <a:lnTo>
                    <a:pt x="31160" y="4451"/>
                  </a:lnTo>
                  <a:lnTo>
                    <a:pt x="26549" y="954"/>
                  </a:lnTo>
                  <a:lnTo>
                    <a:pt x="22892" y="0"/>
                  </a:lnTo>
                  <a:lnTo>
                    <a:pt x="22098" y="795"/>
                  </a:lnTo>
                  <a:lnTo>
                    <a:pt x="22098" y="3021"/>
                  </a:lnTo>
                  <a:cubicBezTo>
                    <a:pt x="22098" y="3021"/>
                    <a:pt x="23370" y="4293"/>
                    <a:pt x="23370" y="4293"/>
                  </a:cubicBezTo>
                  <a:lnTo>
                    <a:pt x="29093" y="8585"/>
                  </a:lnTo>
                  <a:lnTo>
                    <a:pt x="35134" y="16375"/>
                  </a:lnTo>
                  <a:lnTo>
                    <a:pt x="40857" y="20508"/>
                  </a:lnTo>
                  <a:lnTo>
                    <a:pt x="44991" y="21303"/>
                  </a:lnTo>
                  <a:close/>
                  <a:moveTo>
                    <a:pt x="42129" y="36565"/>
                  </a:moveTo>
                  <a:lnTo>
                    <a:pt x="40857" y="35770"/>
                  </a:lnTo>
                  <a:lnTo>
                    <a:pt x="38632" y="36088"/>
                  </a:lnTo>
                  <a:lnTo>
                    <a:pt x="36724" y="38155"/>
                  </a:lnTo>
                  <a:lnTo>
                    <a:pt x="36724" y="40381"/>
                  </a:lnTo>
                  <a:cubicBezTo>
                    <a:pt x="36724" y="40381"/>
                    <a:pt x="39108" y="43401"/>
                    <a:pt x="39108" y="43401"/>
                  </a:cubicBezTo>
                  <a:lnTo>
                    <a:pt x="42288" y="43401"/>
                  </a:lnTo>
                  <a:cubicBezTo>
                    <a:pt x="42288" y="43401"/>
                    <a:pt x="42924" y="43083"/>
                    <a:pt x="42924" y="43083"/>
                  </a:cubicBezTo>
                  <a:lnTo>
                    <a:pt x="43560" y="42288"/>
                  </a:lnTo>
                  <a:lnTo>
                    <a:pt x="43878" y="40381"/>
                  </a:lnTo>
                  <a:lnTo>
                    <a:pt x="43401" y="38314"/>
                  </a:lnTo>
                  <a:lnTo>
                    <a:pt x="42288" y="36565"/>
                  </a:lnTo>
                  <a:close/>
                  <a:moveTo>
                    <a:pt x="48965" y="55801"/>
                  </a:moveTo>
                  <a:lnTo>
                    <a:pt x="49760" y="53576"/>
                  </a:lnTo>
                  <a:lnTo>
                    <a:pt x="48806" y="51986"/>
                  </a:lnTo>
                  <a:lnTo>
                    <a:pt x="47852" y="52304"/>
                  </a:lnTo>
                  <a:lnTo>
                    <a:pt x="44673" y="54848"/>
                  </a:lnTo>
                  <a:lnTo>
                    <a:pt x="44037" y="56119"/>
                  </a:lnTo>
                  <a:lnTo>
                    <a:pt x="47534" y="59935"/>
                  </a:lnTo>
                  <a:lnTo>
                    <a:pt x="49124" y="60730"/>
                  </a:lnTo>
                  <a:lnTo>
                    <a:pt x="49124" y="60253"/>
                  </a:lnTo>
                  <a:cubicBezTo>
                    <a:pt x="49124" y="60253"/>
                    <a:pt x="47534" y="58504"/>
                    <a:pt x="47534" y="58504"/>
                  </a:cubicBezTo>
                  <a:lnTo>
                    <a:pt x="48011" y="56278"/>
                  </a:lnTo>
                  <a:lnTo>
                    <a:pt x="49124" y="55642"/>
                  </a:lnTo>
                  <a:close/>
                  <a:moveTo>
                    <a:pt x="63750" y="54530"/>
                  </a:moveTo>
                  <a:lnTo>
                    <a:pt x="61683" y="49283"/>
                  </a:lnTo>
                  <a:lnTo>
                    <a:pt x="59935" y="46899"/>
                  </a:lnTo>
                  <a:lnTo>
                    <a:pt x="56755" y="46104"/>
                  </a:lnTo>
                  <a:lnTo>
                    <a:pt x="55642" y="44673"/>
                  </a:lnTo>
                  <a:lnTo>
                    <a:pt x="55324" y="40063"/>
                  </a:lnTo>
                  <a:lnTo>
                    <a:pt x="52145" y="38950"/>
                  </a:lnTo>
                  <a:lnTo>
                    <a:pt x="50555" y="39427"/>
                  </a:lnTo>
                  <a:lnTo>
                    <a:pt x="47852" y="42606"/>
                  </a:lnTo>
                  <a:lnTo>
                    <a:pt x="47375" y="44514"/>
                  </a:lnTo>
                  <a:lnTo>
                    <a:pt x="44673" y="45945"/>
                  </a:lnTo>
                  <a:lnTo>
                    <a:pt x="44355" y="47376"/>
                  </a:lnTo>
                  <a:lnTo>
                    <a:pt x="44831" y="48806"/>
                  </a:lnTo>
                  <a:lnTo>
                    <a:pt x="46898" y="49283"/>
                  </a:lnTo>
                  <a:lnTo>
                    <a:pt x="48329" y="47693"/>
                  </a:lnTo>
                  <a:lnTo>
                    <a:pt x="52780" y="47217"/>
                  </a:lnTo>
                  <a:lnTo>
                    <a:pt x="54370" y="47535"/>
                  </a:lnTo>
                  <a:lnTo>
                    <a:pt x="54370" y="49442"/>
                  </a:lnTo>
                  <a:cubicBezTo>
                    <a:pt x="54370" y="49442"/>
                    <a:pt x="55165" y="52463"/>
                    <a:pt x="55165" y="52463"/>
                  </a:cubicBezTo>
                  <a:lnTo>
                    <a:pt x="57073" y="54053"/>
                  </a:lnTo>
                  <a:lnTo>
                    <a:pt x="59775" y="54689"/>
                  </a:lnTo>
                  <a:lnTo>
                    <a:pt x="61842" y="57232"/>
                  </a:lnTo>
                  <a:lnTo>
                    <a:pt x="62319" y="56119"/>
                  </a:lnTo>
                  <a:lnTo>
                    <a:pt x="63750" y="56119"/>
                  </a:lnTo>
                  <a:cubicBezTo>
                    <a:pt x="63750" y="56119"/>
                    <a:pt x="64068" y="54212"/>
                    <a:pt x="64068" y="54212"/>
                  </a:cubicBezTo>
                  <a:close/>
                  <a:moveTo>
                    <a:pt x="54688" y="60094"/>
                  </a:moveTo>
                  <a:lnTo>
                    <a:pt x="53099" y="60094"/>
                  </a:lnTo>
                  <a:cubicBezTo>
                    <a:pt x="53099" y="60094"/>
                    <a:pt x="51032" y="60094"/>
                    <a:pt x="51032" y="60094"/>
                  </a:cubicBezTo>
                  <a:lnTo>
                    <a:pt x="51032" y="60730"/>
                  </a:lnTo>
                  <a:cubicBezTo>
                    <a:pt x="51032" y="60730"/>
                    <a:pt x="54847" y="62320"/>
                    <a:pt x="54847" y="62320"/>
                  </a:cubicBezTo>
                  <a:lnTo>
                    <a:pt x="56437" y="62637"/>
                  </a:lnTo>
                  <a:lnTo>
                    <a:pt x="56437" y="61684"/>
                  </a:lnTo>
                  <a:cubicBezTo>
                    <a:pt x="56437" y="61684"/>
                    <a:pt x="55801" y="61048"/>
                    <a:pt x="55801" y="61048"/>
                  </a:cubicBezTo>
                  <a:lnTo>
                    <a:pt x="54529" y="60094"/>
                  </a:lnTo>
                  <a:close/>
                  <a:moveTo>
                    <a:pt x="69791" y="55325"/>
                  </a:moveTo>
                  <a:lnTo>
                    <a:pt x="66771" y="54530"/>
                  </a:lnTo>
                  <a:lnTo>
                    <a:pt x="65817" y="55642"/>
                  </a:lnTo>
                  <a:lnTo>
                    <a:pt x="65022" y="56119"/>
                  </a:lnTo>
                  <a:lnTo>
                    <a:pt x="64227" y="56119"/>
                  </a:lnTo>
                  <a:cubicBezTo>
                    <a:pt x="64227" y="56119"/>
                    <a:pt x="63909" y="56914"/>
                    <a:pt x="63909" y="56914"/>
                  </a:cubicBezTo>
                  <a:lnTo>
                    <a:pt x="63432" y="59299"/>
                  </a:lnTo>
                  <a:lnTo>
                    <a:pt x="65181" y="61207"/>
                  </a:lnTo>
                  <a:lnTo>
                    <a:pt x="67247" y="62002"/>
                  </a:lnTo>
                  <a:lnTo>
                    <a:pt x="70109" y="59776"/>
                  </a:lnTo>
                  <a:lnTo>
                    <a:pt x="70109" y="58663"/>
                  </a:lnTo>
                  <a:cubicBezTo>
                    <a:pt x="70109" y="58663"/>
                    <a:pt x="69632" y="58027"/>
                    <a:pt x="69632" y="58027"/>
                  </a:cubicBezTo>
                  <a:lnTo>
                    <a:pt x="68996" y="57550"/>
                  </a:lnTo>
                  <a:lnTo>
                    <a:pt x="70904" y="56119"/>
                  </a:lnTo>
                  <a:lnTo>
                    <a:pt x="70109" y="55484"/>
                  </a:lnTo>
                  <a:close/>
                  <a:moveTo>
                    <a:pt x="129249" y="71063"/>
                  </a:moveTo>
                  <a:lnTo>
                    <a:pt x="131475" y="72176"/>
                  </a:lnTo>
                  <a:lnTo>
                    <a:pt x="131952" y="73289"/>
                  </a:lnTo>
                  <a:lnTo>
                    <a:pt x="132111" y="73289"/>
                  </a:lnTo>
                  <a:cubicBezTo>
                    <a:pt x="132111" y="73289"/>
                    <a:pt x="132746" y="73289"/>
                    <a:pt x="132746" y="73289"/>
                  </a:cubicBezTo>
                  <a:lnTo>
                    <a:pt x="134813" y="73925"/>
                  </a:lnTo>
                  <a:lnTo>
                    <a:pt x="135926" y="72812"/>
                  </a:lnTo>
                  <a:lnTo>
                    <a:pt x="133382" y="70586"/>
                  </a:lnTo>
                  <a:lnTo>
                    <a:pt x="131475" y="68997"/>
                  </a:lnTo>
                  <a:lnTo>
                    <a:pt x="130680" y="68997"/>
                  </a:lnTo>
                  <a:cubicBezTo>
                    <a:pt x="130680" y="68997"/>
                    <a:pt x="129090" y="68679"/>
                    <a:pt x="129090" y="68679"/>
                  </a:cubicBezTo>
                  <a:lnTo>
                    <a:pt x="127023" y="69792"/>
                  </a:lnTo>
                  <a:lnTo>
                    <a:pt x="127341" y="71063"/>
                  </a:lnTo>
                  <a:lnTo>
                    <a:pt x="129408" y="71063"/>
                  </a:lnTo>
                  <a:close/>
                  <a:moveTo>
                    <a:pt x="164860" y="83464"/>
                  </a:moveTo>
                  <a:lnTo>
                    <a:pt x="164860" y="86007"/>
                  </a:lnTo>
                  <a:cubicBezTo>
                    <a:pt x="164860" y="86007"/>
                    <a:pt x="164701" y="88392"/>
                    <a:pt x="164701" y="88392"/>
                  </a:cubicBezTo>
                  <a:lnTo>
                    <a:pt x="165655" y="89505"/>
                  </a:lnTo>
                  <a:lnTo>
                    <a:pt x="166609" y="88710"/>
                  </a:lnTo>
                  <a:lnTo>
                    <a:pt x="168835" y="90935"/>
                  </a:lnTo>
                  <a:lnTo>
                    <a:pt x="168835" y="89823"/>
                  </a:lnTo>
                  <a:cubicBezTo>
                    <a:pt x="168835" y="89823"/>
                    <a:pt x="168676" y="86802"/>
                    <a:pt x="168676" y="86802"/>
                  </a:cubicBezTo>
                  <a:lnTo>
                    <a:pt x="164701" y="79330"/>
                  </a:lnTo>
                  <a:lnTo>
                    <a:pt x="163429" y="78853"/>
                  </a:lnTo>
                  <a:lnTo>
                    <a:pt x="164542" y="81556"/>
                  </a:lnTo>
                  <a:lnTo>
                    <a:pt x="165019" y="83464"/>
                  </a:lnTo>
                  <a:close/>
                  <a:moveTo>
                    <a:pt x="27662" y="28775"/>
                  </a:moveTo>
                  <a:lnTo>
                    <a:pt x="25436" y="27663"/>
                  </a:lnTo>
                  <a:lnTo>
                    <a:pt x="23688" y="29570"/>
                  </a:lnTo>
                  <a:lnTo>
                    <a:pt x="24005" y="31478"/>
                  </a:lnTo>
                  <a:lnTo>
                    <a:pt x="26867" y="34339"/>
                  </a:lnTo>
                  <a:lnTo>
                    <a:pt x="26867" y="36088"/>
                  </a:lnTo>
                  <a:cubicBezTo>
                    <a:pt x="26867" y="36088"/>
                    <a:pt x="27503" y="36565"/>
                    <a:pt x="27503" y="36565"/>
                  </a:cubicBezTo>
                  <a:lnTo>
                    <a:pt x="28457" y="38155"/>
                  </a:lnTo>
                  <a:lnTo>
                    <a:pt x="28934" y="37837"/>
                  </a:lnTo>
                  <a:lnTo>
                    <a:pt x="29570" y="36565"/>
                  </a:lnTo>
                  <a:lnTo>
                    <a:pt x="31954" y="33704"/>
                  </a:lnTo>
                  <a:lnTo>
                    <a:pt x="32431" y="32114"/>
                  </a:lnTo>
                  <a:lnTo>
                    <a:pt x="29729" y="31319"/>
                  </a:lnTo>
                  <a:lnTo>
                    <a:pt x="27503" y="28934"/>
                  </a:lnTo>
                  <a:close/>
                  <a:moveTo>
                    <a:pt x="795" y="11606"/>
                  </a:moveTo>
                  <a:lnTo>
                    <a:pt x="0" y="13832"/>
                  </a:lnTo>
                  <a:lnTo>
                    <a:pt x="1749" y="14785"/>
                  </a:lnTo>
                  <a:lnTo>
                    <a:pt x="4610" y="14149"/>
                  </a:lnTo>
                  <a:lnTo>
                    <a:pt x="5246" y="12559"/>
                  </a:lnTo>
                  <a:lnTo>
                    <a:pt x="1589" y="10493"/>
                  </a:lnTo>
                  <a:lnTo>
                    <a:pt x="636" y="11606"/>
                  </a:lnTo>
                  <a:close/>
                  <a:moveTo>
                    <a:pt x="25118" y="39109"/>
                  </a:moveTo>
                  <a:lnTo>
                    <a:pt x="24801" y="40221"/>
                  </a:lnTo>
                  <a:lnTo>
                    <a:pt x="24801" y="41970"/>
                  </a:lnTo>
                  <a:cubicBezTo>
                    <a:pt x="24801" y="41970"/>
                    <a:pt x="26231" y="45468"/>
                    <a:pt x="26231" y="45468"/>
                  </a:cubicBezTo>
                  <a:lnTo>
                    <a:pt x="26549" y="44832"/>
                  </a:lnTo>
                  <a:lnTo>
                    <a:pt x="26867" y="42606"/>
                  </a:lnTo>
                  <a:lnTo>
                    <a:pt x="25595" y="38632"/>
                  </a:lnTo>
                  <a:lnTo>
                    <a:pt x="25118" y="38950"/>
                  </a:lnTo>
                  <a:close/>
                  <a:moveTo>
                    <a:pt x="189819" y="117803"/>
                  </a:moveTo>
                  <a:lnTo>
                    <a:pt x="186004" y="111921"/>
                  </a:lnTo>
                  <a:lnTo>
                    <a:pt x="184573" y="110490"/>
                  </a:lnTo>
                  <a:lnTo>
                    <a:pt x="182189" y="111126"/>
                  </a:lnTo>
                  <a:lnTo>
                    <a:pt x="179009" y="110013"/>
                  </a:lnTo>
                  <a:lnTo>
                    <a:pt x="176942" y="110331"/>
                  </a:lnTo>
                  <a:lnTo>
                    <a:pt x="173286" y="108582"/>
                  </a:lnTo>
                  <a:lnTo>
                    <a:pt x="172809" y="108105"/>
                  </a:lnTo>
                  <a:lnTo>
                    <a:pt x="171537" y="107469"/>
                  </a:lnTo>
                  <a:lnTo>
                    <a:pt x="166450" y="104131"/>
                  </a:lnTo>
                  <a:lnTo>
                    <a:pt x="163747" y="103177"/>
                  </a:lnTo>
                  <a:lnTo>
                    <a:pt x="161521" y="103177"/>
                  </a:lnTo>
                  <a:cubicBezTo>
                    <a:pt x="161521" y="103177"/>
                    <a:pt x="161044" y="105403"/>
                    <a:pt x="161044" y="105403"/>
                  </a:cubicBezTo>
                  <a:lnTo>
                    <a:pt x="161363" y="106675"/>
                  </a:lnTo>
                  <a:lnTo>
                    <a:pt x="164383" y="106675"/>
                  </a:lnTo>
                  <a:cubicBezTo>
                    <a:pt x="164383" y="106675"/>
                    <a:pt x="166927" y="107628"/>
                    <a:pt x="166927" y="107628"/>
                  </a:cubicBezTo>
                  <a:lnTo>
                    <a:pt x="167245" y="110331"/>
                  </a:lnTo>
                  <a:lnTo>
                    <a:pt x="168358" y="111444"/>
                  </a:lnTo>
                  <a:lnTo>
                    <a:pt x="168358" y="113670"/>
                  </a:lnTo>
                  <a:cubicBezTo>
                    <a:pt x="168358" y="113670"/>
                    <a:pt x="175511" y="117962"/>
                    <a:pt x="175511" y="117962"/>
                  </a:cubicBezTo>
                  <a:lnTo>
                    <a:pt x="178850" y="119393"/>
                  </a:lnTo>
                  <a:lnTo>
                    <a:pt x="182825" y="120029"/>
                  </a:lnTo>
                  <a:lnTo>
                    <a:pt x="185209" y="121142"/>
                  </a:lnTo>
                  <a:lnTo>
                    <a:pt x="187435" y="120665"/>
                  </a:lnTo>
                  <a:lnTo>
                    <a:pt x="190297" y="121300"/>
                  </a:lnTo>
                  <a:lnTo>
                    <a:pt x="192363" y="120983"/>
                  </a:lnTo>
                  <a:lnTo>
                    <a:pt x="189979" y="119552"/>
                  </a:lnTo>
                  <a:lnTo>
                    <a:pt x="189979" y="117644"/>
                  </a:lnTo>
                  <a:close/>
                  <a:moveTo>
                    <a:pt x="163429" y="86166"/>
                  </a:moveTo>
                  <a:lnTo>
                    <a:pt x="163747" y="85053"/>
                  </a:lnTo>
                  <a:lnTo>
                    <a:pt x="163429" y="82669"/>
                  </a:lnTo>
                  <a:lnTo>
                    <a:pt x="160250" y="77741"/>
                  </a:lnTo>
                  <a:lnTo>
                    <a:pt x="160250" y="74084"/>
                  </a:lnTo>
                  <a:cubicBezTo>
                    <a:pt x="160250" y="74084"/>
                    <a:pt x="158819" y="72335"/>
                    <a:pt x="158819" y="72335"/>
                  </a:cubicBezTo>
                  <a:lnTo>
                    <a:pt x="158819" y="71222"/>
                  </a:lnTo>
                  <a:cubicBezTo>
                    <a:pt x="158819" y="71222"/>
                    <a:pt x="157388" y="67407"/>
                    <a:pt x="157388" y="67407"/>
                  </a:cubicBezTo>
                  <a:lnTo>
                    <a:pt x="154049" y="64386"/>
                  </a:lnTo>
                  <a:lnTo>
                    <a:pt x="152142" y="63910"/>
                  </a:lnTo>
                  <a:lnTo>
                    <a:pt x="151188" y="62797"/>
                  </a:lnTo>
                  <a:lnTo>
                    <a:pt x="151506" y="59935"/>
                  </a:lnTo>
                  <a:lnTo>
                    <a:pt x="152460" y="58981"/>
                  </a:lnTo>
                  <a:lnTo>
                    <a:pt x="152778" y="57391"/>
                  </a:lnTo>
                  <a:lnTo>
                    <a:pt x="145624" y="48806"/>
                  </a:lnTo>
                  <a:lnTo>
                    <a:pt x="144193" y="48806"/>
                  </a:lnTo>
                  <a:cubicBezTo>
                    <a:pt x="144193" y="48806"/>
                    <a:pt x="143716" y="49442"/>
                    <a:pt x="143716" y="49442"/>
                  </a:cubicBezTo>
                  <a:lnTo>
                    <a:pt x="142603" y="49442"/>
                  </a:lnTo>
                  <a:cubicBezTo>
                    <a:pt x="142603" y="49442"/>
                    <a:pt x="141172" y="49283"/>
                    <a:pt x="141172" y="49283"/>
                  </a:cubicBezTo>
                  <a:lnTo>
                    <a:pt x="141172" y="50555"/>
                  </a:lnTo>
                  <a:cubicBezTo>
                    <a:pt x="141172" y="50555"/>
                    <a:pt x="144511" y="55325"/>
                    <a:pt x="144511" y="55325"/>
                  </a:cubicBezTo>
                  <a:lnTo>
                    <a:pt x="143080" y="57709"/>
                  </a:lnTo>
                  <a:lnTo>
                    <a:pt x="146260" y="67566"/>
                  </a:lnTo>
                  <a:lnTo>
                    <a:pt x="149121" y="73130"/>
                  </a:lnTo>
                  <a:lnTo>
                    <a:pt x="153414" y="76469"/>
                  </a:lnTo>
                  <a:lnTo>
                    <a:pt x="153891" y="77581"/>
                  </a:lnTo>
                  <a:lnTo>
                    <a:pt x="158183" y="79966"/>
                  </a:lnTo>
                  <a:lnTo>
                    <a:pt x="161998" y="85689"/>
                  </a:lnTo>
                  <a:lnTo>
                    <a:pt x="163270" y="86325"/>
                  </a:lnTo>
                  <a:close/>
                  <a:moveTo>
                    <a:pt x="299992" y="117008"/>
                  </a:moveTo>
                  <a:lnTo>
                    <a:pt x="297130" y="116531"/>
                  </a:lnTo>
                  <a:lnTo>
                    <a:pt x="293791" y="116849"/>
                  </a:lnTo>
                  <a:lnTo>
                    <a:pt x="292360" y="117644"/>
                  </a:lnTo>
                  <a:lnTo>
                    <a:pt x="291724" y="119234"/>
                  </a:lnTo>
                  <a:lnTo>
                    <a:pt x="290453" y="119234"/>
                  </a:lnTo>
                  <a:cubicBezTo>
                    <a:pt x="290453" y="119234"/>
                    <a:pt x="290453" y="119870"/>
                    <a:pt x="290453" y="119870"/>
                  </a:cubicBezTo>
                  <a:lnTo>
                    <a:pt x="291247" y="121619"/>
                  </a:lnTo>
                  <a:lnTo>
                    <a:pt x="292360" y="121619"/>
                  </a:lnTo>
                  <a:cubicBezTo>
                    <a:pt x="292360" y="121619"/>
                    <a:pt x="293791" y="121777"/>
                    <a:pt x="293791" y="121777"/>
                  </a:cubicBezTo>
                  <a:lnTo>
                    <a:pt x="295699" y="119710"/>
                  </a:lnTo>
                  <a:lnTo>
                    <a:pt x="297448" y="119393"/>
                  </a:lnTo>
                  <a:lnTo>
                    <a:pt x="298243" y="119393"/>
                  </a:lnTo>
                  <a:cubicBezTo>
                    <a:pt x="298243" y="119393"/>
                    <a:pt x="300468" y="119075"/>
                    <a:pt x="300468" y="119075"/>
                  </a:cubicBezTo>
                  <a:lnTo>
                    <a:pt x="300468" y="118757"/>
                  </a:lnTo>
                  <a:cubicBezTo>
                    <a:pt x="300468" y="118757"/>
                    <a:pt x="301263" y="117326"/>
                    <a:pt x="301263" y="117326"/>
                  </a:cubicBezTo>
                  <a:lnTo>
                    <a:pt x="300150" y="117008"/>
                  </a:lnTo>
                  <a:close/>
                  <a:moveTo>
                    <a:pt x="321454" y="144512"/>
                  </a:moveTo>
                  <a:lnTo>
                    <a:pt x="320818" y="143080"/>
                  </a:lnTo>
                  <a:lnTo>
                    <a:pt x="318910" y="143080"/>
                  </a:lnTo>
                  <a:cubicBezTo>
                    <a:pt x="318910" y="143080"/>
                    <a:pt x="317638" y="143399"/>
                    <a:pt x="317638" y="143399"/>
                  </a:cubicBezTo>
                  <a:lnTo>
                    <a:pt x="319387" y="145942"/>
                  </a:lnTo>
                  <a:lnTo>
                    <a:pt x="320341" y="145942"/>
                  </a:lnTo>
                  <a:cubicBezTo>
                    <a:pt x="320341" y="145942"/>
                    <a:pt x="322884" y="145624"/>
                    <a:pt x="322884" y="145624"/>
                  </a:cubicBezTo>
                  <a:lnTo>
                    <a:pt x="321295" y="144670"/>
                  </a:lnTo>
                  <a:close/>
                  <a:moveTo>
                    <a:pt x="145783" y="89187"/>
                  </a:moveTo>
                  <a:lnTo>
                    <a:pt x="143716" y="88551"/>
                  </a:lnTo>
                  <a:lnTo>
                    <a:pt x="142126" y="85530"/>
                  </a:lnTo>
                  <a:lnTo>
                    <a:pt x="139264" y="83940"/>
                  </a:lnTo>
                  <a:lnTo>
                    <a:pt x="134336" y="80602"/>
                  </a:lnTo>
                  <a:lnTo>
                    <a:pt x="126070" y="80602"/>
                  </a:lnTo>
                  <a:cubicBezTo>
                    <a:pt x="126070" y="80602"/>
                    <a:pt x="123367" y="80920"/>
                    <a:pt x="123367" y="80920"/>
                  </a:cubicBezTo>
                  <a:lnTo>
                    <a:pt x="117008" y="76310"/>
                  </a:lnTo>
                  <a:lnTo>
                    <a:pt x="115100" y="76310"/>
                  </a:lnTo>
                  <a:cubicBezTo>
                    <a:pt x="115100" y="76310"/>
                    <a:pt x="113351" y="77423"/>
                    <a:pt x="113351" y="77423"/>
                  </a:cubicBezTo>
                  <a:lnTo>
                    <a:pt x="112874" y="78694"/>
                  </a:lnTo>
                  <a:lnTo>
                    <a:pt x="112874" y="82033"/>
                  </a:lnTo>
                  <a:cubicBezTo>
                    <a:pt x="112874" y="82033"/>
                    <a:pt x="113351" y="83782"/>
                    <a:pt x="113351" y="83782"/>
                  </a:cubicBezTo>
                  <a:lnTo>
                    <a:pt x="115100" y="86802"/>
                  </a:lnTo>
                  <a:lnTo>
                    <a:pt x="117325" y="89346"/>
                  </a:lnTo>
                  <a:lnTo>
                    <a:pt x="118757" y="90459"/>
                  </a:lnTo>
                  <a:lnTo>
                    <a:pt x="120187" y="91254"/>
                  </a:lnTo>
                  <a:lnTo>
                    <a:pt x="124480" y="91889"/>
                  </a:lnTo>
                  <a:lnTo>
                    <a:pt x="133700" y="92208"/>
                  </a:lnTo>
                  <a:lnTo>
                    <a:pt x="138311" y="94274"/>
                  </a:lnTo>
                  <a:lnTo>
                    <a:pt x="143080" y="95228"/>
                  </a:lnTo>
                  <a:lnTo>
                    <a:pt x="144988" y="94751"/>
                  </a:lnTo>
                  <a:lnTo>
                    <a:pt x="147532" y="93797"/>
                  </a:lnTo>
                  <a:lnTo>
                    <a:pt x="148009" y="93321"/>
                  </a:lnTo>
                  <a:lnTo>
                    <a:pt x="147373" y="90618"/>
                  </a:lnTo>
                  <a:lnTo>
                    <a:pt x="146100" y="89187"/>
                  </a:lnTo>
                  <a:close/>
                  <a:moveTo>
                    <a:pt x="137039" y="146419"/>
                  </a:moveTo>
                  <a:lnTo>
                    <a:pt x="126387" y="140537"/>
                  </a:lnTo>
                  <a:lnTo>
                    <a:pt x="124162" y="139901"/>
                  </a:lnTo>
                  <a:lnTo>
                    <a:pt x="123844" y="140537"/>
                  </a:lnTo>
                  <a:lnTo>
                    <a:pt x="123844" y="141809"/>
                  </a:lnTo>
                  <a:cubicBezTo>
                    <a:pt x="123844" y="141809"/>
                    <a:pt x="124320" y="143080"/>
                    <a:pt x="124320" y="143080"/>
                  </a:cubicBezTo>
                  <a:lnTo>
                    <a:pt x="126706" y="143557"/>
                  </a:lnTo>
                  <a:lnTo>
                    <a:pt x="127023" y="144035"/>
                  </a:lnTo>
                  <a:lnTo>
                    <a:pt x="128454" y="144988"/>
                  </a:lnTo>
                  <a:lnTo>
                    <a:pt x="131952" y="145624"/>
                  </a:lnTo>
                  <a:lnTo>
                    <a:pt x="134336" y="147055"/>
                  </a:lnTo>
                  <a:lnTo>
                    <a:pt x="135449" y="149281"/>
                  </a:lnTo>
                  <a:lnTo>
                    <a:pt x="136880" y="150075"/>
                  </a:lnTo>
                  <a:lnTo>
                    <a:pt x="138629" y="150552"/>
                  </a:lnTo>
                  <a:lnTo>
                    <a:pt x="140695" y="149598"/>
                  </a:lnTo>
                  <a:lnTo>
                    <a:pt x="139583" y="148486"/>
                  </a:lnTo>
                  <a:lnTo>
                    <a:pt x="137039" y="146737"/>
                  </a:lnTo>
                  <a:close/>
                  <a:moveTo>
                    <a:pt x="116849" y="53576"/>
                  </a:moveTo>
                  <a:lnTo>
                    <a:pt x="120664" y="55961"/>
                  </a:lnTo>
                  <a:lnTo>
                    <a:pt x="120664" y="55325"/>
                  </a:lnTo>
                  <a:cubicBezTo>
                    <a:pt x="120664" y="55325"/>
                    <a:pt x="119710" y="53258"/>
                    <a:pt x="119710" y="53258"/>
                  </a:cubicBezTo>
                  <a:lnTo>
                    <a:pt x="118121" y="51668"/>
                  </a:lnTo>
                  <a:lnTo>
                    <a:pt x="119551" y="49442"/>
                  </a:lnTo>
                  <a:lnTo>
                    <a:pt x="107787" y="40857"/>
                  </a:lnTo>
                  <a:lnTo>
                    <a:pt x="105879" y="39904"/>
                  </a:lnTo>
                  <a:lnTo>
                    <a:pt x="103494" y="39427"/>
                  </a:lnTo>
                  <a:lnTo>
                    <a:pt x="100951" y="37519"/>
                  </a:lnTo>
                  <a:lnTo>
                    <a:pt x="98407" y="37519"/>
                  </a:lnTo>
                  <a:cubicBezTo>
                    <a:pt x="98407" y="37519"/>
                    <a:pt x="95546" y="35452"/>
                    <a:pt x="95546" y="35452"/>
                  </a:cubicBezTo>
                  <a:lnTo>
                    <a:pt x="94433" y="34022"/>
                  </a:lnTo>
                  <a:lnTo>
                    <a:pt x="91253" y="32114"/>
                  </a:lnTo>
                  <a:lnTo>
                    <a:pt x="87597" y="28775"/>
                  </a:lnTo>
                  <a:lnTo>
                    <a:pt x="79648" y="27026"/>
                  </a:lnTo>
                  <a:lnTo>
                    <a:pt x="80284" y="27980"/>
                  </a:lnTo>
                  <a:lnTo>
                    <a:pt x="82827" y="30047"/>
                  </a:lnTo>
                  <a:lnTo>
                    <a:pt x="83781" y="33068"/>
                  </a:lnTo>
                  <a:lnTo>
                    <a:pt x="86325" y="34816"/>
                  </a:lnTo>
                  <a:lnTo>
                    <a:pt x="89027" y="37360"/>
                  </a:lnTo>
                  <a:lnTo>
                    <a:pt x="90617" y="37996"/>
                  </a:lnTo>
                  <a:lnTo>
                    <a:pt x="91253" y="38950"/>
                  </a:lnTo>
                  <a:lnTo>
                    <a:pt x="93797" y="41334"/>
                  </a:lnTo>
                  <a:lnTo>
                    <a:pt x="97930" y="43083"/>
                  </a:lnTo>
                  <a:lnTo>
                    <a:pt x="102223" y="45786"/>
                  </a:lnTo>
                  <a:lnTo>
                    <a:pt x="103654" y="45786"/>
                  </a:lnTo>
                  <a:cubicBezTo>
                    <a:pt x="103654" y="45786"/>
                    <a:pt x="105402" y="47693"/>
                    <a:pt x="105402" y="47693"/>
                  </a:cubicBezTo>
                  <a:lnTo>
                    <a:pt x="113669" y="50873"/>
                  </a:lnTo>
                  <a:lnTo>
                    <a:pt x="116531" y="53735"/>
                  </a:lnTo>
                  <a:close/>
                  <a:moveTo>
                    <a:pt x="100474" y="69315"/>
                  </a:moveTo>
                  <a:lnTo>
                    <a:pt x="99838" y="68679"/>
                  </a:lnTo>
                  <a:lnTo>
                    <a:pt x="99202" y="68361"/>
                  </a:lnTo>
                  <a:lnTo>
                    <a:pt x="97771" y="69315"/>
                  </a:lnTo>
                  <a:lnTo>
                    <a:pt x="96658" y="70745"/>
                  </a:lnTo>
                  <a:lnTo>
                    <a:pt x="97612" y="71699"/>
                  </a:lnTo>
                  <a:lnTo>
                    <a:pt x="99202" y="71699"/>
                  </a:lnTo>
                  <a:cubicBezTo>
                    <a:pt x="99202" y="71699"/>
                    <a:pt x="100474" y="72176"/>
                    <a:pt x="100474" y="72176"/>
                  </a:cubicBezTo>
                  <a:lnTo>
                    <a:pt x="100792" y="72176"/>
                  </a:lnTo>
                  <a:cubicBezTo>
                    <a:pt x="100792" y="72176"/>
                    <a:pt x="102064" y="71222"/>
                    <a:pt x="102064" y="71222"/>
                  </a:cubicBezTo>
                  <a:lnTo>
                    <a:pt x="102064" y="69315"/>
                  </a:lnTo>
                  <a:cubicBezTo>
                    <a:pt x="102064" y="69315"/>
                    <a:pt x="100474" y="69156"/>
                    <a:pt x="100474" y="69156"/>
                  </a:cubicBezTo>
                  <a:close/>
                  <a:moveTo>
                    <a:pt x="115100" y="54530"/>
                  </a:moveTo>
                  <a:lnTo>
                    <a:pt x="113987" y="52940"/>
                  </a:lnTo>
                  <a:lnTo>
                    <a:pt x="113987" y="51986"/>
                  </a:lnTo>
                  <a:cubicBezTo>
                    <a:pt x="113987" y="51986"/>
                    <a:pt x="112556" y="51032"/>
                    <a:pt x="112556" y="51032"/>
                  </a:cubicBezTo>
                  <a:lnTo>
                    <a:pt x="111443" y="51668"/>
                  </a:lnTo>
                  <a:lnTo>
                    <a:pt x="110966" y="53099"/>
                  </a:lnTo>
                  <a:lnTo>
                    <a:pt x="111920" y="54053"/>
                  </a:lnTo>
                  <a:lnTo>
                    <a:pt x="113987" y="55165"/>
                  </a:lnTo>
                  <a:lnTo>
                    <a:pt x="115418" y="54848"/>
                  </a:lnTo>
                  <a:close/>
                  <a:moveTo>
                    <a:pt x="72812" y="59458"/>
                  </a:moveTo>
                  <a:lnTo>
                    <a:pt x="71222" y="62479"/>
                  </a:lnTo>
                  <a:lnTo>
                    <a:pt x="71858" y="63591"/>
                  </a:lnTo>
                  <a:lnTo>
                    <a:pt x="72494" y="63591"/>
                  </a:lnTo>
                  <a:cubicBezTo>
                    <a:pt x="72494" y="63591"/>
                    <a:pt x="74083" y="62797"/>
                    <a:pt x="74083" y="62797"/>
                  </a:cubicBezTo>
                  <a:lnTo>
                    <a:pt x="73606" y="61843"/>
                  </a:lnTo>
                  <a:lnTo>
                    <a:pt x="72812" y="5929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4" name="Freeform: Shape 5153">
              <a:extLst>
                <a:ext uri="{FF2B5EF4-FFF2-40B4-BE49-F238E27FC236}">
                  <a16:creationId xmlns:a16="http://schemas.microsoft.com/office/drawing/2014/main" id="{935D2E0A-BAC2-6F8E-93CD-938F1D0708DC}"/>
                </a:ext>
              </a:extLst>
            </p:cNvPr>
            <p:cNvSpPr/>
            <p:nvPr/>
          </p:nvSpPr>
          <p:spPr>
            <a:xfrm>
              <a:off x="2186728" y="2981316"/>
              <a:ext cx="604911" cy="477888"/>
            </a:xfrm>
            <a:custGeom>
              <a:avLst/>
              <a:gdLst>
                <a:gd name="connsiteX0" fmla="*/ 60730 w 604911"/>
                <a:gd name="connsiteY0" fmla="*/ 203492 h 477888"/>
                <a:gd name="connsiteX1" fmla="*/ 56119 w 604911"/>
                <a:gd name="connsiteY1" fmla="*/ 201584 h 477888"/>
                <a:gd name="connsiteX2" fmla="*/ 55165 w 604911"/>
                <a:gd name="connsiteY2" fmla="*/ 200789 h 477888"/>
                <a:gd name="connsiteX3" fmla="*/ 54529 w 604911"/>
                <a:gd name="connsiteY3" fmla="*/ 199518 h 477888"/>
                <a:gd name="connsiteX4" fmla="*/ 53735 w 604911"/>
                <a:gd name="connsiteY4" fmla="*/ 200789 h 477888"/>
                <a:gd name="connsiteX5" fmla="*/ 54529 w 604911"/>
                <a:gd name="connsiteY5" fmla="*/ 202061 h 477888"/>
                <a:gd name="connsiteX6" fmla="*/ 60094 w 604911"/>
                <a:gd name="connsiteY6" fmla="*/ 204128 h 477888"/>
                <a:gd name="connsiteX7" fmla="*/ 61366 w 604911"/>
                <a:gd name="connsiteY7" fmla="*/ 205082 h 477888"/>
                <a:gd name="connsiteX8" fmla="*/ 62478 w 604911"/>
                <a:gd name="connsiteY8" fmla="*/ 206672 h 477888"/>
                <a:gd name="connsiteX9" fmla="*/ 64545 w 604911"/>
                <a:gd name="connsiteY9" fmla="*/ 208738 h 477888"/>
                <a:gd name="connsiteX10" fmla="*/ 65340 w 604911"/>
                <a:gd name="connsiteY10" fmla="*/ 208738 h 477888"/>
                <a:gd name="connsiteX11" fmla="*/ 66930 w 604911"/>
                <a:gd name="connsiteY11" fmla="*/ 207784 h 477888"/>
                <a:gd name="connsiteX12" fmla="*/ 66135 w 604911"/>
                <a:gd name="connsiteY12" fmla="*/ 207466 h 477888"/>
                <a:gd name="connsiteX13" fmla="*/ 61048 w 604911"/>
                <a:gd name="connsiteY13" fmla="*/ 203333 h 477888"/>
                <a:gd name="connsiteX14" fmla="*/ 54848 w 604911"/>
                <a:gd name="connsiteY14" fmla="*/ 195861 h 477888"/>
                <a:gd name="connsiteX15" fmla="*/ 54848 w 604911"/>
                <a:gd name="connsiteY15" fmla="*/ 198246 h 477888"/>
                <a:gd name="connsiteX16" fmla="*/ 55960 w 604911"/>
                <a:gd name="connsiteY16" fmla="*/ 199359 h 477888"/>
                <a:gd name="connsiteX17" fmla="*/ 56278 w 604911"/>
                <a:gd name="connsiteY17" fmla="*/ 198882 h 477888"/>
                <a:gd name="connsiteX18" fmla="*/ 56278 w 604911"/>
                <a:gd name="connsiteY18" fmla="*/ 198246 h 477888"/>
                <a:gd name="connsiteX19" fmla="*/ 55801 w 604911"/>
                <a:gd name="connsiteY19" fmla="*/ 196338 h 477888"/>
                <a:gd name="connsiteX20" fmla="*/ 55801 w 604911"/>
                <a:gd name="connsiteY20" fmla="*/ 194430 h 477888"/>
                <a:gd name="connsiteX21" fmla="*/ 54848 w 604911"/>
                <a:gd name="connsiteY21" fmla="*/ 195702 h 477888"/>
                <a:gd name="connsiteX22" fmla="*/ 601255 w 604911"/>
                <a:gd name="connsiteY22" fmla="*/ 308100 h 477888"/>
                <a:gd name="connsiteX23" fmla="*/ 598871 w 604911"/>
                <a:gd name="connsiteY23" fmla="*/ 304125 h 477888"/>
                <a:gd name="connsiteX24" fmla="*/ 596327 w 604911"/>
                <a:gd name="connsiteY24" fmla="*/ 299992 h 477888"/>
                <a:gd name="connsiteX25" fmla="*/ 593942 w 604911"/>
                <a:gd name="connsiteY25" fmla="*/ 296176 h 477888"/>
                <a:gd name="connsiteX26" fmla="*/ 592194 w 604911"/>
                <a:gd name="connsiteY26" fmla="*/ 293315 h 477888"/>
                <a:gd name="connsiteX27" fmla="*/ 590127 w 604911"/>
                <a:gd name="connsiteY27" fmla="*/ 289976 h 477888"/>
                <a:gd name="connsiteX28" fmla="*/ 588219 w 604911"/>
                <a:gd name="connsiteY28" fmla="*/ 292361 h 477888"/>
                <a:gd name="connsiteX29" fmla="*/ 587742 w 604911"/>
                <a:gd name="connsiteY29" fmla="*/ 292361 h 477888"/>
                <a:gd name="connsiteX30" fmla="*/ 585516 w 604911"/>
                <a:gd name="connsiteY30" fmla="*/ 292202 h 477888"/>
                <a:gd name="connsiteX31" fmla="*/ 584722 w 604911"/>
                <a:gd name="connsiteY31" fmla="*/ 292202 h 477888"/>
                <a:gd name="connsiteX32" fmla="*/ 582496 w 604911"/>
                <a:gd name="connsiteY32" fmla="*/ 291884 h 477888"/>
                <a:gd name="connsiteX33" fmla="*/ 579157 w 604911"/>
                <a:gd name="connsiteY33" fmla="*/ 291407 h 477888"/>
                <a:gd name="connsiteX34" fmla="*/ 574706 w 604911"/>
                <a:gd name="connsiteY34" fmla="*/ 290771 h 477888"/>
                <a:gd name="connsiteX35" fmla="*/ 569460 w 604911"/>
                <a:gd name="connsiteY35" fmla="*/ 290135 h 477888"/>
                <a:gd name="connsiteX36" fmla="*/ 563736 w 604911"/>
                <a:gd name="connsiteY36" fmla="*/ 289340 h 477888"/>
                <a:gd name="connsiteX37" fmla="*/ 557536 w 604911"/>
                <a:gd name="connsiteY37" fmla="*/ 288545 h 477888"/>
                <a:gd name="connsiteX38" fmla="*/ 551177 w 604911"/>
                <a:gd name="connsiteY38" fmla="*/ 287750 h 477888"/>
                <a:gd name="connsiteX39" fmla="*/ 544818 w 604911"/>
                <a:gd name="connsiteY39" fmla="*/ 286956 h 477888"/>
                <a:gd name="connsiteX40" fmla="*/ 538618 w 604911"/>
                <a:gd name="connsiteY40" fmla="*/ 286161 h 477888"/>
                <a:gd name="connsiteX41" fmla="*/ 532895 w 604911"/>
                <a:gd name="connsiteY41" fmla="*/ 285366 h 477888"/>
                <a:gd name="connsiteX42" fmla="*/ 527648 w 604911"/>
                <a:gd name="connsiteY42" fmla="*/ 284730 h 477888"/>
                <a:gd name="connsiteX43" fmla="*/ 523197 w 604911"/>
                <a:gd name="connsiteY43" fmla="*/ 284094 h 477888"/>
                <a:gd name="connsiteX44" fmla="*/ 519858 w 604911"/>
                <a:gd name="connsiteY44" fmla="*/ 283617 h 477888"/>
                <a:gd name="connsiteX45" fmla="*/ 517633 w 604911"/>
                <a:gd name="connsiteY45" fmla="*/ 283299 h 477888"/>
                <a:gd name="connsiteX46" fmla="*/ 516838 w 604911"/>
                <a:gd name="connsiteY46" fmla="*/ 283299 h 477888"/>
                <a:gd name="connsiteX47" fmla="*/ 514453 w 604911"/>
                <a:gd name="connsiteY47" fmla="*/ 282822 h 477888"/>
                <a:gd name="connsiteX48" fmla="*/ 513181 w 604911"/>
                <a:gd name="connsiteY48" fmla="*/ 281232 h 477888"/>
                <a:gd name="connsiteX49" fmla="*/ 511591 w 604911"/>
                <a:gd name="connsiteY49" fmla="*/ 279325 h 477888"/>
                <a:gd name="connsiteX50" fmla="*/ 510002 w 604911"/>
                <a:gd name="connsiteY50" fmla="*/ 277417 h 477888"/>
                <a:gd name="connsiteX51" fmla="*/ 508412 w 604911"/>
                <a:gd name="connsiteY51" fmla="*/ 275509 h 477888"/>
                <a:gd name="connsiteX52" fmla="*/ 506822 w 604911"/>
                <a:gd name="connsiteY52" fmla="*/ 273601 h 477888"/>
                <a:gd name="connsiteX53" fmla="*/ 505232 w 604911"/>
                <a:gd name="connsiteY53" fmla="*/ 271694 h 477888"/>
                <a:gd name="connsiteX54" fmla="*/ 503643 w 604911"/>
                <a:gd name="connsiteY54" fmla="*/ 269786 h 477888"/>
                <a:gd name="connsiteX55" fmla="*/ 502053 w 604911"/>
                <a:gd name="connsiteY55" fmla="*/ 267878 h 477888"/>
                <a:gd name="connsiteX56" fmla="*/ 500463 w 604911"/>
                <a:gd name="connsiteY56" fmla="*/ 265970 h 477888"/>
                <a:gd name="connsiteX57" fmla="*/ 498873 w 604911"/>
                <a:gd name="connsiteY57" fmla="*/ 264063 h 477888"/>
                <a:gd name="connsiteX58" fmla="*/ 497284 w 604911"/>
                <a:gd name="connsiteY58" fmla="*/ 262155 h 477888"/>
                <a:gd name="connsiteX59" fmla="*/ 495694 w 604911"/>
                <a:gd name="connsiteY59" fmla="*/ 260247 h 477888"/>
                <a:gd name="connsiteX60" fmla="*/ 494104 w 604911"/>
                <a:gd name="connsiteY60" fmla="*/ 258339 h 477888"/>
                <a:gd name="connsiteX61" fmla="*/ 492514 w 604911"/>
                <a:gd name="connsiteY61" fmla="*/ 256432 h 477888"/>
                <a:gd name="connsiteX62" fmla="*/ 490924 w 604911"/>
                <a:gd name="connsiteY62" fmla="*/ 254524 h 477888"/>
                <a:gd name="connsiteX63" fmla="*/ 489335 w 604911"/>
                <a:gd name="connsiteY63" fmla="*/ 252616 h 477888"/>
                <a:gd name="connsiteX64" fmla="*/ 487745 w 604911"/>
                <a:gd name="connsiteY64" fmla="*/ 250709 h 477888"/>
                <a:gd name="connsiteX65" fmla="*/ 486632 w 604911"/>
                <a:gd name="connsiteY65" fmla="*/ 249437 h 477888"/>
                <a:gd name="connsiteX66" fmla="*/ 485996 w 604911"/>
                <a:gd name="connsiteY66" fmla="*/ 248006 h 477888"/>
                <a:gd name="connsiteX67" fmla="*/ 485996 w 604911"/>
                <a:gd name="connsiteY67" fmla="*/ 244031 h 477888"/>
                <a:gd name="connsiteX68" fmla="*/ 485996 w 604911"/>
                <a:gd name="connsiteY68" fmla="*/ 243237 h 477888"/>
                <a:gd name="connsiteX69" fmla="*/ 485042 w 604911"/>
                <a:gd name="connsiteY69" fmla="*/ 243237 h 477888"/>
                <a:gd name="connsiteX70" fmla="*/ 483452 w 604911"/>
                <a:gd name="connsiteY70" fmla="*/ 242600 h 477888"/>
                <a:gd name="connsiteX71" fmla="*/ 481068 w 604911"/>
                <a:gd name="connsiteY71" fmla="*/ 242283 h 477888"/>
                <a:gd name="connsiteX72" fmla="*/ 478683 w 604911"/>
                <a:gd name="connsiteY72" fmla="*/ 241647 h 477888"/>
                <a:gd name="connsiteX73" fmla="*/ 480432 w 604911"/>
                <a:gd name="connsiteY73" fmla="*/ 237513 h 477888"/>
                <a:gd name="connsiteX74" fmla="*/ 481863 w 604911"/>
                <a:gd name="connsiteY74" fmla="*/ 235923 h 477888"/>
                <a:gd name="connsiteX75" fmla="*/ 481863 w 604911"/>
                <a:gd name="connsiteY75" fmla="*/ 234652 h 477888"/>
                <a:gd name="connsiteX76" fmla="*/ 479637 w 604911"/>
                <a:gd name="connsiteY76" fmla="*/ 234811 h 477888"/>
                <a:gd name="connsiteX77" fmla="*/ 477570 w 604911"/>
                <a:gd name="connsiteY77" fmla="*/ 233539 h 477888"/>
                <a:gd name="connsiteX78" fmla="*/ 475026 w 604911"/>
                <a:gd name="connsiteY78" fmla="*/ 234175 h 477888"/>
                <a:gd name="connsiteX79" fmla="*/ 472642 w 604911"/>
                <a:gd name="connsiteY79" fmla="*/ 234811 h 477888"/>
                <a:gd name="connsiteX80" fmla="*/ 470575 w 604911"/>
                <a:gd name="connsiteY80" fmla="*/ 234811 h 477888"/>
                <a:gd name="connsiteX81" fmla="*/ 468985 w 604911"/>
                <a:gd name="connsiteY81" fmla="*/ 234493 h 477888"/>
                <a:gd name="connsiteX82" fmla="*/ 467873 w 604911"/>
                <a:gd name="connsiteY82" fmla="*/ 233857 h 477888"/>
                <a:gd name="connsiteX83" fmla="*/ 465806 w 604911"/>
                <a:gd name="connsiteY83" fmla="*/ 231313 h 477888"/>
                <a:gd name="connsiteX84" fmla="*/ 464375 w 604911"/>
                <a:gd name="connsiteY84" fmla="*/ 227975 h 477888"/>
                <a:gd name="connsiteX85" fmla="*/ 462149 w 604911"/>
                <a:gd name="connsiteY85" fmla="*/ 225590 h 477888"/>
                <a:gd name="connsiteX86" fmla="*/ 460401 w 604911"/>
                <a:gd name="connsiteY86" fmla="*/ 222728 h 477888"/>
                <a:gd name="connsiteX87" fmla="*/ 457221 w 604911"/>
                <a:gd name="connsiteY87" fmla="*/ 219072 h 477888"/>
                <a:gd name="connsiteX88" fmla="*/ 455790 w 604911"/>
                <a:gd name="connsiteY88" fmla="*/ 212395 h 477888"/>
                <a:gd name="connsiteX89" fmla="*/ 454200 w 604911"/>
                <a:gd name="connsiteY89" fmla="*/ 208738 h 477888"/>
                <a:gd name="connsiteX90" fmla="*/ 449272 w 604911"/>
                <a:gd name="connsiteY90" fmla="*/ 204446 h 477888"/>
                <a:gd name="connsiteX91" fmla="*/ 448000 w 604911"/>
                <a:gd name="connsiteY91" fmla="*/ 202697 h 477888"/>
                <a:gd name="connsiteX92" fmla="*/ 446570 w 604911"/>
                <a:gd name="connsiteY92" fmla="*/ 198564 h 477888"/>
                <a:gd name="connsiteX93" fmla="*/ 444821 w 604911"/>
                <a:gd name="connsiteY93" fmla="*/ 195861 h 477888"/>
                <a:gd name="connsiteX94" fmla="*/ 443390 w 604911"/>
                <a:gd name="connsiteY94" fmla="*/ 192364 h 477888"/>
                <a:gd name="connsiteX95" fmla="*/ 441959 w 604911"/>
                <a:gd name="connsiteY95" fmla="*/ 187753 h 477888"/>
                <a:gd name="connsiteX96" fmla="*/ 442595 w 604911"/>
                <a:gd name="connsiteY96" fmla="*/ 187435 h 477888"/>
                <a:gd name="connsiteX97" fmla="*/ 443867 w 604911"/>
                <a:gd name="connsiteY97" fmla="*/ 187435 h 477888"/>
                <a:gd name="connsiteX98" fmla="*/ 444980 w 604911"/>
                <a:gd name="connsiteY98" fmla="*/ 188071 h 477888"/>
                <a:gd name="connsiteX99" fmla="*/ 445616 w 604911"/>
                <a:gd name="connsiteY99" fmla="*/ 188071 h 477888"/>
                <a:gd name="connsiteX100" fmla="*/ 447364 w 604911"/>
                <a:gd name="connsiteY100" fmla="*/ 181712 h 477888"/>
                <a:gd name="connsiteX101" fmla="*/ 446570 w 604911"/>
                <a:gd name="connsiteY101" fmla="*/ 178691 h 477888"/>
                <a:gd name="connsiteX102" fmla="*/ 444503 w 604911"/>
                <a:gd name="connsiteY102" fmla="*/ 177102 h 477888"/>
                <a:gd name="connsiteX103" fmla="*/ 442118 w 604911"/>
                <a:gd name="connsiteY103" fmla="*/ 174876 h 477888"/>
                <a:gd name="connsiteX104" fmla="*/ 441641 w 604911"/>
                <a:gd name="connsiteY104" fmla="*/ 172332 h 477888"/>
                <a:gd name="connsiteX105" fmla="*/ 441641 w 604911"/>
                <a:gd name="connsiteY105" fmla="*/ 170266 h 477888"/>
                <a:gd name="connsiteX106" fmla="*/ 442118 w 604911"/>
                <a:gd name="connsiteY106" fmla="*/ 169630 h 477888"/>
                <a:gd name="connsiteX107" fmla="*/ 443867 w 604911"/>
                <a:gd name="connsiteY107" fmla="*/ 170266 h 477888"/>
                <a:gd name="connsiteX108" fmla="*/ 445298 w 604911"/>
                <a:gd name="connsiteY108" fmla="*/ 170743 h 477888"/>
                <a:gd name="connsiteX109" fmla="*/ 445775 w 604911"/>
                <a:gd name="connsiteY109" fmla="*/ 170743 h 477888"/>
                <a:gd name="connsiteX110" fmla="*/ 441005 w 604911"/>
                <a:gd name="connsiteY110" fmla="*/ 165496 h 477888"/>
                <a:gd name="connsiteX111" fmla="*/ 433215 w 604911"/>
                <a:gd name="connsiteY111" fmla="*/ 161522 h 477888"/>
                <a:gd name="connsiteX112" fmla="*/ 428128 w 604911"/>
                <a:gd name="connsiteY112" fmla="*/ 155481 h 477888"/>
                <a:gd name="connsiteX113" fmla="*/ 424312 w 604911"/>
                <a:gd name="connsiteY113" fmla="*/ 154527 h 477888"/>
                <a:gd name="connsiteX114" fmla="*/ 420815 w 604911"/>
                <a:gd name="connsiteY114" fmla="*/ 150552 h 477888"/>
                <a:gd name="connsiteX115" fmla="*/ 417795 w 604911"/>
                <a:gd name="connsiteY115" fmla="*/ 146578 h 477888"/>
                <a:gd name="connsiteX116" fmla="*/ 419543 w 604911"/>
                <a:gd name="connsiteY116" fmla="*/ 144829 h 477888"/>
                <a:gd name="connsiteX117" fmla="*/ 417318 w 604911"/>
                <a:gd name="connsiteY117" fmla="*/ 143716 h 477888"/>
                <a:gd name="connsiteX118" fmla="*/ 415251 w 604911"/>
                <a:gd name="connsiteY118" fmla="*/ 143080 h 477888"/>
                <a:gd name="connsiteX119" fmla="*/ 410005 w 604911"/>
                <a:gd name="connsiteY119" fmla="*/ 140537 h 477888"/>
                <a:gd name="connsiteX120" fmla="*/ 406825 w 604911"/>
                <a:gd name="connsiteY120" fmla="*/ 137675 h 477888"/>
                <a:gd name="connsiteX121" fmla="*/ 407143 w 604911"/>
                <a:gd name="connsiteY121" fmla="*/ 136403 h 477888"/>
                <a:gd name="connsiteX122" fmla="*/ 407938 w 604911"/>
                <a:gd name="connsiteY122" fmla="*/ 135290 h 477888"/>
                <a:gd name="connsiteX123" fmla="*/ 407302 w 604911"/>
                <a:gd name="connsiteY123" fmla="*/ 132429 h 477888"/>
                <a:gd name="connsiteX124" fmla="*/ 406348 w 604911"/>
                <a:gd name="connsiteY124" fmla="*/ 130521 h 477888"/>
                <a:gd name="connsiteX125" fmla="*/ 402056 w 604911"/>
                <a:gd name="connsiteY125" fmla="*/ 125116 h 477888"/>
                <a:gd name="connsiteX126" fmla="*/ 399035 w 604911"/>
                <a:gd name="connsiteY126" fmla="*/ 118280 h 477888"/>
                <a:gd name="connsiteX127" fmla="*/ 398399 w 604911"/>
                <a:gd name="connsiteY127" fmla="*/ 115418 h 477888"/>
                <a:gd name="connsiteX128" fmla="*/ 396809 w 604911"/>
                <a:gd name="connsiteY128" fmla="*/ 112557 h 477888"/>
                <a:gd name="connsiteX129" fmla="*/ 391881 w 604911"/>
                <a:gd name="connsiteY129" fmla="*/ 112557 h 477888"/>
                <a:gd name="connsiteX130" fmla="*/ 385522 w 604911"/>
                <a:gd name="connsiteY130" fmla="*/ 112715 h 477888"/>
                <a:gd name="connsiteX131" fmla="*/ 380435 w 604911"/>
                <a:gd name="connsiteY131" fmla="*/ 112715 h 477888"/>
                <a:gd name="connsiteX132" fmla="*/ 374711 w 604911"/>
                <a:gd name="connsiteY132" fmla="*/ 112715 h 477888"/>
                <a:gd name="connsiteX133" fmla="*/ 372168 w 604911"/>
                <a:gd name="connsiteY133" fmla="*/ 109854 h 477888"/>
                <a:gd name="connsiteX134" fmla="*/ 371373 w 604911"/>
                <a:gd name="connsiteY134" fmla="*/ 106674 h 477888"/>
                <a:gd name="connsiteX135" fmla="*/ 370419 w 604911"/>
                <a:gd name="connsiteY135" fmla="*/ 103336 h 477888"/>
                <a:gd name="connsiteX136" fmla="*/ 367875 w 604911"/>
                <a:gd name="connsiteY136" fmla="*/ 98566 h 477888"/>
                <a:gd name="connsiteX137" fmla="*/ 359450 w 604911"/>
                <a:gd name="connsiteY137" fmla="*/ 97454 h 477888"/>
                <a:gd name="connsiteX138" fmla="*/ 354998 w 604911"/>
                <a:gd name="connsiteY138" fmla="*/ 96818 h 477888"/>
                <a:gd name="connsiteX139" fmla="*/ 347685 w 604911"/>
                <a:gd name="connsiteY139" fmla="*/ 95864 h 477888"/>
                <a:gd name="connsiteX140" fmla="*/ 342121 w 604911"/>
                <a:gd name="connsiteY140" fmla="*/ 95228 h 477888"/>
                <a:gd name="connsiteX141" fmla="*/ 337034 w 604911"/>
                <a:gd name="connsiteY141" fmla="*/ 96182 h 477888"/>
                <a:gd name="connsiteX142" fmla="*/ 325428 w 604911"/>
                <a:gd name="connsiteY142" fmla="*/ 95228 h 477888"/>
                <a:gd name="connsiteX143" fmla="*/ 312551 w 604911"/>
                <a:gd name="connsiteY143" fmla="*/ 94115 h 477888"/>
                <a:gd name="connsiteX144" fmla="*/ 299674 w 604911"/>
                <a:gd name="connsiteY144" fmla="*/ 93002 h 477888"/>
                <a:gd name="connsiteX145" fmla="*/ 290135 w 604911"/>
                <a:gd name="connsiteY145" fmla="*/ 92207 h 477888"/>
                <a:gd name="connsiteX146" fmla="*/ 289340 w 604911"/>
                <a:gd name="connsiteY146" fmla="*/ 91889 h 477888"/>
                <a:gd name="connsiteX147" fmla="*/ 279801 w 604911"/>
                <a:gd name="connsiteY147" fmla="*/ 84576 h 477888"/>
                <a:gd name="connsiteX148" fmla="*/ 272329 w 604911"/>
                <a:gd name="connsiteY148" fmla="*/ 78853 h 477888"/>
                <a:gd name="connsiteX149" fmla="*/ 262950 w 604911"/>
                <a:gd name="connsiteY149" fmla="*/ 71699 h 477888"/>
                <a:gd name="connsiteX150" fmla="*/ 253411 w 604911"/>
                <a:gd name="connsiteY150" fmla="*/ 64386 h 477888"/>
                <a:gd name="connsiteX151" fmla="*/ 243713 w 604911"/>
                <a:gd name="connsiteY151" fmla="*/ 56914 h 477888"/>
                <a:gd name="connsiteX152" fmla="*/ 236718 w 604911"/>
                <a:gd name="connsiteY152" fmla="*/ 51509 h 477888"/>
                <a:gd name="connsiteX153" fmla="*/ 228134 w 604911"/>
                <a:gd name="connsiteY153" fmla="*/ 44514 h 477888"/>
                <a:gd name="connsiteX154" fmla="*/ 220344 w 604911"/>
                <a:gd name="connsiteY154" fmla="*/ 38155 h 477888"/>
                <a:gd name="connsiteX155" fmla="*/ 214144 w 604911"/>
                <a:gd name="connsiteY155" fmla="*/ 33067 h 477888"/>
                <a:gd name="connsiteX156" fmla="*/ 206195 w 604911"/>
                <a:gd name="connsiteY156" fmla="*/ 28616 h 477888"/>
                <a:gd name="connsiteX157" fmla="*/ 199994 w 604911"/>
                <a:gd name="connsiteY157" fmla="*/ 25119 h 477888"/>
                <a:gd name="connsiteX158" fmla="*/ 191092 w 604911"/>
                <a:gd name="connsiteY158" fmla="*/ 20031 h 477888"/>
                <a:gd name="connsiteX159" fmla="*/ 183938 w 604911"/>
                <a:gd name="connsiteY159" fmla="*/ 16057 h 477888"/>
                <a:gd name="connsiteX160" fmla="*/ 177738 w 604911"/>
                <a:gd name="connsiteY160" fmla="*/ 12559 h 477888"/>
                <a:gd name="connsiteX161" fmla="*/ 168358 w 604911"/>
                <a:gd name="connsiteY161" fmla="*/ 7313 h 477888"/>
                <a:gd name="connsiteX162" fmla="*/ 165178 w 604911"/>
                <a:gd name="connsiteY162" fmla="*/ 5882 h 477888"/>
                <a:gd name="connsiteX163" fmla="*/ 155322 w 604911"/>
                <a:gd name="connsiteY163" fmla="*/ 4133 h 477888"/>
                <a:gd name="connsiteX164" fmla="*/ 146101 w 604911"/>
                <a:gd name="connsiteY164" fmla="*/ 2703 h 477888"/>
                <a:gd name="connsiteX165" fmla="*/ 136403 w 604911"/>
                <a:gd name="connsiteY165" fmla="*/ 1113 h 477888"/>
                <a:gd name="connsiteX166" fmla="*/ 130044 w 604911"/>
                <a:gd name="connsiteY166" fmla="*/ 0 h 477888"/>
                <a:gd name="connsiteX167" fmla="*/ 125752 w 604911"/>
                <a:gd name="connsiteY167" fmla="*/ 3656 h 477888"/>
                <a:gd name="connsiteX168" fmla="*/ 124798 w 604911"/>
                <a:gd name="connsiteY168" fmla="*/ 4133 h 477888"/>
                <a:gd name="connsiteX169" fmla="*/ 119234 w 604911"/>
                <a:gd name="connsiteY169" fmla="*/ 5723 h 477888"/>
                <a:gd name="connsiteX170" fmla="*/ 107946 w 604911"/>
                <a:gd name="connsiteY170" fmla="*/ 8903 h 477888"/>
                <a:gd name="connsiteX171" fmla="*/ 100315 w 604911"/>
                <a:gd name="connsiteY171" fmla="*/ 10970 h 477888"/>
                <a:gd name="connsiteX172" fmla="*/ 90618 w 604911"/>
                <a:gd name="connsiteY172" fmla="*/ 13672 h 477888"/>
                <a:gd name="connsiteX173" fmla="*/ 82510 w 604911"/>
                <a:gd name="connsiteY173" fmla="*/ 15898 h 477888"/>
                <a:gd name="connsiteX174" fmla="*/ 74561 w 604911"/>
                <a:gd name="connsiteY174" fmla="*/ 18123 h 477888"/>
                <a:gd name="connsiteX175" fmla="*/ 67248 w 604911"/>
                <a:gd name="connsiteY175" fmla="*/ 20190 h 477888"/>
                <a:gd name="connsiteX176" fmla="*/ 71381 w 604911"/>
                <a:gd name="connsiteY176" fmla="*/ 24483 h 477888"/>
                <a:gd name="connsiteX177" fmla="*/ 77740 w 604911"/>
                <a:gd name="connsiteY177" fmla="*/ 31001 h 477888"/>
                <a:gd name="connsiteX178" fmla="*/ 82033 w 604911"/>
                <a:gd name="connsiteY178" fmla="*/ 35452 h 477888"/>
                <a:gd name="connsiteX179" fmla="*/ 87120 w 604911"/>
                <a:gd name="connsiteY179" fmla="*/ 41016 h 477888"/>
                <a:gd name="connsiteX180" fmla="*/ 91571 w 604911"/>
                <a:gd name="connsiteY180" fmla="*/ 46104 h 477888"/>
                <a:gd name="connsiteX181" fmla="*/ 96341 w 604911"/>
                <a:gd name="connsiteY181" fmla="*/ 51350 h 477888"/>
                <a:gd name="connsiteX182" fmla="*/ 93002 w 604911"/>
                <a:gd name="connsiteY182" fmla="*/ 53099 h 477888"/>
                <a:gd name="connsiteX183" fmla="*/ 87438 w 604911"/>
                <a:gd name="connsiteY183" fmla="*/ 56119 h 477888"/>
                <a:gd name="connsiteX184" fmla="*/ 86802 w 604911"/>
                <a:gd name="connsiteY184" fmla="*/ 56596 h 477888"/>
                <a:gd name="connsiteX185" fmla="*/ 86325 w 604911"/>
                <a:gd name="connsiteY185" fmla="*/ 57073 h 477888"/>
                <a:gd name="connsiteX186" fmla="*/ 84099 w 604911"/>
                <a:gd name="connsiteY186" fmla="*/ 62319 h 477888"/>
                <a:gd name="connsiteX187" fmla="*/ 82351 w 604911"/>
                <a:gd name="connsiteY187" fmla="*/ 66453 h 477888"/>
                <a:gd name="connsiteX188" fmla="*/ 81715 w 604911"/>
                <a:gd name="connsiteY188" fmla="*/ 66930 h 477888"/>
                <a:gd name="connsiteX189" fmla="*/ 73925 w 604911"/>
                <a:gd name="connsiteY189" fmla="*/ 68520 h 477888"/>
                <a:gd name="connsiteX190" fmla="*/ 66135 w 604911"/>
                <a:gd name="connsiteY190" fmla="*/ 70109 h 477888"/>
                <a:gd name="connsiteX191" fmla="*/ 61207 w 604911"/>
                <a:gd name="connsiteY191" fmla="*/ 71063 h 477888"/>
                <a:gd name="connsiteX192" fmla="*/ 59776 w 604911"/>
                <a:gd name="connsiteY192" fmla="*/ 72176 h 477888"/>
                <a:gd name="connsiteX193" fmla="*/ 56596 w 604911"/>
                <a:gd name="connsiteY193" fmla="*/ 77422 h 477888"/>
                <a:gd name="connsiteX194" fmla="*/ 53258 w 604911"/>
                <a:gd name="connsiteY194" fmla="*/ 82828 h 477888"/>
                <a:gd name="connsiteX195" fmla="*/ 47693 w 604911"/>
                <a:gd name="connsiteY195" fmla="*/ 87120 h 477888"/>
                <a:gd name="connsiteX196" fmla="*/ 41493 w 604911"/>
                <a:gd name="connsiteY196" fmla="*/ 91889 h 477888"/>
                <a:gd name="connsiteX197" fmla="*/ 39904 w 604911"/>
                <a:gd name="connsiteY197" fmla="*/ 92207 h 477888"/>
                <a:gd name="connsiteX198" fmla="*/ 35452 w 604911"/>
                <a:gd name="connsiteY198" fmla="*/ 91412 h 477888"/>
                <a:gd name="connsiteX199" fmla="*/ 27821 w 604911"/>
                <a:gd name="connsiteY199" fmla="*/ 90141 h 477888"/>
                <a:gd name="connsiteX200" fmla="*/ 20508 w 604911"/>
                <a:gd name="connsiteY200" fmla="*/ 88869 h 477888"/>
                <a:gd name="connsiteX201" fmla="*/ 15421 w 604911"/>
                <a:gd name="connsiteY201" fmla="*/ 88074 h 477888"/>
                <a:gd name="connsiteX202" fmla="*/ 9380 w 604911"/>
                <a:gd name="connsiteY202" fmla="*/ 87120 h 477888"/>
                <a:gd name="connsiteX203" fmla="*/ 5087 w 604911"/>
                <a:gd name="connsiteY203" fmla="*/ 106833 h 477888"/>
                <a:gd name="connsiteX204" fmla="*/ 4610 w 604911"/>
                <a:gd name="connsiteY204" fmla="*/ 113510 h 477888"/>
                <a:gd name="connsiteX205" fmla="*/ 1908 w 604911"/>
                <a:gd name="connsiteY205" fmla="*/ 120982 h 477888"/>
                <a:gd name="connsiteX206" fmla="*/ 0 w 604911"/>
                <a:gd name="connsiteY206" fmla="*/ 124639 h 477888"/>
                <a:gd name="connsiteX207" fmla="*/ 318 w 604911"/>
                <a:gd name="connsiteY207" fmla="*/ 127182 h 477888"/>
                <a:gd name="connsiteX208" fmla="*/ 3180 w 604911"/>
                <a:gd name="connsiteY208" fmla="*/ 125116 h 477888"/>
                <a:gd name="connsiteX209" fmla="*/ 6200 w 604911"/>
                <a:gd name="connsiteY209" fmla="*/ 125752 h 477888"/>
                <a:gd name="connsiteX210" fmla="*/ 13354 w 604911"/>
                <a:gd name="connsiteY210" fmla="*/ 126388 h 477888"/>
                <a:gd name="connsiteX211" fmla="*/ 16216 w 604911"/>
                <a:gd name="connsiteY211" fmla="*/ 127977 h 477888"/>
                <a:gd name="connsiteX212" fmla="*/ 23211 w 604911"/>
                <a:gd name="connsiteY212" fmla="*/ 137198 h 477888"/>
                <a:gd name="connsiteX213" fmla="*/ 27662 w 604911"/>
                <a:gd name="connsiteY213" fmla="*/ 146419 h 477888"/>
                <a:gd name="connsiteX214" fmla="*/ 32908 w 604911"/>
                <a:gd name="connsiteY214" fmla="*/ 151824 h 477888"/>
                <a:gd name="connsiteX215" fmla="*/ 35452 w 604911"/>
                <a:gd name="connsiteY215" fmla="*/ 157547 h 477888"/>
                <a:gd name="connsiteX216" fmla="*/ 40698 w 604911"/>
                <a:gd name="connsiteY216" fmla="*/ 163429 h 477888"/>
                <a:gd name="connsiteX217" fmla="*/ 42447 w 604911"/>
                <a:gd name="connsiteY217" fmla="*/ 166927 h 477888"/>
                <a:gd name="connsiteX218" fmla="*/ 46899 w 604911"/>
                <a:gd name="connsiteY218" fmla="*/ 172173 h 477888"/>
                <a:gd name="connsiteX219" fmla="*/ 54689 w 604911"/>
                <a:gd name="connsiteY219" fmla="*/ 187117 h 477888"/>
                <a:gd name="connsiteX220" fmla="*/ 59140 w 604911"/>
                <a:gd name="connsiteY220" fmla="*/ 189184 h 477888"/>
                <a:gd name="connsiteX221" fmla="*/ 59935 w 604911"/>
                <a:gd name="connsiteY221" fmla="*/ 193317 h 477888"/>
                <a:gd name="connsiteX222" fmla="*/ 61684 w 604911"/>
                <a:gd name="connsiteY222" fmla="*/ 197928 h 477888"/>
                <a:gd name="connsiteX223" fmla="*/ 64545 w 604911"/>
                <a:gd name="connsiteY223" fmla="*/ 199676 h 477888"/>
                <a:gd name="connsiteX224" fmla="*/ 66294 w 604911"/>
                <a:gd name="connsiteY224" fmla="*/ 201266 h 477888"/>
                <a:gd name="connsiteX225" fmla="*/ 72812 w 604911"/>
                <a:gd name="connsiteY225" fmla="*/ 211918 h 477888"/>
                <a:gd name="connsiteX226" fmla="*/ 74879 w 604911"/>
                <a:gd name="connsiteY226" fmla="*/ 216210 h 477888"/>
                <a:gd name="connsiteX227" fmla="*/ 75674 w 604911"/>
                <a:gd name="connsiteY227" fmla="*/ 218595 h 477888"/>
                <a:gd name="connsiteX228" fmla="*/ 76310 w 604911"/>
                <a:gd name="connsiteY228" fmla="*/ 222092 h 477888"/>
                <a:gd name="connsiteX229" fmla="*/ 75038 w 604911"/>
                <a:gd name="connsiteY229" fmla="*/ 224795 h 477888"/>
                <a:gd name="connsiteX230" fmla="*/ 73925 w 604911"/>
                <a:gd name="connsiteY230" fmla="*/ 226385 h 477888"/>
                <a:gd name="connsiteX231" fmla="*/ 78376 w 604911"/>
                <a:gd name="connsiteY231" fmla="*/ 232585 h 477888"/>
                <a:gd name="connsiteX232" fmla="*/ 81079 w 604911"/>
                <a:gd name="connsiteY232" fmla="*/ 237354 h 477888"/>
                <a:gd name="connsiteX233" fmla="*/ 84258 w 604911"/>
                <a:gd name="connsiteY233" fmla="*/ 242442 h 477888"/>
                <a:gd name="connsiteX234" fmla="*/ 86961 w 604911"/>
                <a:gd name="connsiteY234" fmla="*/ 242919 h 477888"/>
                <a:gd name="connsiteX235" fmla="*/ 89187 w 604911"/>
                <a:gd name="connsiteY235" fmla="*/ 242919 h 477888"/>
                <a:gd name="connsiteX236" fmla="*/ 92207 w 604911"/>
                <a:gd name="connsiteY236" fmla="*/ 245621 h 477888"/>
                <a:gd name="connsiteX237" fmla="*/ 95069 w 604911"/>
                <a:gd name="connsiteY237" fmla="*/ 245621 h 477888"/>
                <a:gd name="connsiteX238" fmla="*/ 96659 w 604911"/>
                <a:gd name="connsiteY238" fmla="*/ 247529 h 477888"/>
                <a:gd name="connsiteX239" fmla="*/ 100156 w 604911"/>
                <a:gd name="connsiteY239" fmla="*/ 249596 h 477888"/>
                <a:gd name="connsiteX240" fmla="*/ 105561 w 604911"/>
                <a:gd name="connsiteY240" fmla="*/ 254047 h 477888"/>
                <a:gd name="connsiteX241" fmla="*/ 110649 w 604911"/>
                <a:gd name="connsiteY241" fmla="*/ 260088 h 477888"/>
                <a:gd name="connsiteX242" fmla="*/ 112874 w 604911"/>
                <a:gd name="connsiteY242" fmla="*/ 264698 h 477888"/>
                <a:gd name="connsiteX243" fmla="*/ 117644 w 604911"/>
                <a:gd name="connsiteY243" fmla="*/ 272330 h 477888"/>
                <a:gd name="connsiteX244" fmla="*/ 119075 w 604911"/>
                <a:gd name="connsiteY244" fmla="*/ 275668 h 477888"/>
                <a:gd name="connsiteX245" fmla="*/ 120188 w 604911"/>
                <a:gd name="connsiteY245" fmla="*/ 280119 h 477888"/>
                <a:gd name="connsiteX246" fmla="*/ 121300 w 604911"/>
                <a:gd name="connsiteY246" fmla="*/ 281868 h 477888"/>
                <a:gd name="connsiteX247" fmla="*/ 124321 w 604911"/>
                <a:gd name="connsiteY247" fmla="*/ 285048 h 477888"/>
                <a:gd name="connsiteX248" fmla="*/ 122572 w 604911"/>
                <a:gd name="connsiteY248" fmla="*/ 285048 h 477888"/>
                <a:gd name="connsiteX249" fmla="*/ 124162 w 604911"/>
                <a:gd name="connsiteY249" fmla="*/ 287432 h 477888"/>
                <a:gd name="connsiteX250" fmla="*/ 126070 w 604911"/>
                <a:gd name="connsiteY250" fmla="*/ 288545 h 477888"/>
                <a:gd name="connsiteX251" fmla="*/ 126070 w 604911"/>
                <a:gd name="connsiteY251" fmla="*/ 290612 h 477888"/>
                <a:gd name="connsiteX252" fmla="*/ 127659 w 604911"/>
                <a:gd name="connsiteY252" fmla="*/ 293791 h 477888"/>
                <a:gd name="connsiteX253" fmla="*/ 128613 w 604911"/>
                <a:gd name="connsiteY253" fmla="*/ 299833 h 477888"/>
                <a:gd name="connsiteX254" fmla="*/ 127818 w 604911"/>
                <a:gd name="connsiteY254" fmla="*/ 302853 h 477888"/>
                <a:gd name="connsiteX255" fmla="*/ 126865 w 604911"/>
                <a:gd name="connsiteY255" fmla="*/ 305556 h 477888"/>
                <a:gd name="connsiteX256" fmla="*/ 126547 w 604911"/>
                <a:gd name="connsiteY256" fmla="*/ 310643 h 477888"/>
                <a:gd name="connsiteX257" fmla="*/ 125593 w 604911"/>
                <a:gd name="connsiteY257" fmla="*/ 315254 h 477888"/>
                <a:gd name="connsiteX258" fmla="*/ 126865 w 604911"/>
                <a:gd name="connsiteY258" fmla="*/ 318433 h 477888"/>
                <a:gd name="connsiteX259" fmla="*/ 128613 w 604911"/>
                <a:gd name="connsiteY259" fmla="*/ 321772 h 477888"/>
                <a:gd name="connsiteX260" fmla="*/ 130203 w 604911"/>
                <a:gd name="connsiteY260" fmla="*/ 326064 h 477888"/>
                <a:gd name="connsiteX261" fmla="*/ 130203 w 604911"/>
                <a:gd name="connsiteY261" fmla="*/ 328608 h 477888"/>
                <a:gd name="connsiteX262" fmla="*/ 128613 w 604911"/>
                <a:gd name="connsiteY262" fmla="*/ 332264 h 477888"/>
                <a:gd name="connsiteX263" fmla="*/ 133860 w 604911"/>
                <a:gd name="connsiteY263" fmla="*/ 342280 h 477888"/>
                <a:gd name="connsiteX264" fmla="*/ 140060 w 604911"/>
                <a:gd name="connsiteY264" fmla="*/ 349275 h 477888"/>
                <a:gd name="connsiteX265" fmla="*/ 143557 w 604911"/>
                <a:gd name="connsiteY265" fmla="*/ 355793 h 477888"/>
                <a:gd name="connsiteX266" fmla="*/ 146896 w 604911"/>
                <a:gd name="connsiteY266" fmla="*/ 359608 h 477888"/>
                <a:gd name="connsiteX267" fmla="*/ 151347 w 604911"/>
                <a:gd name="connsiteY267" fmla="*/ 362470 h 477888"/>
                <a:gd name="connsiteX268" fmla="*/ 156911 w 604911"/>
                <a:gd name="connsiteY268" fmla="*/ 363265 h 477888"/>
                <a:gd name="connsiteX269" fmla="*/ 168517 w 604911"/>
                <a:gd name="connsiteY269" fmla="*/ 371373 h 477888"/>
                <a:gd name="connsiteX270" fmla="*/ 172332 w 604911"/>
                <a:gd name="connsiteY270" fmla="*/ 376460 h 477888"/>
                <a:gd name="connsiteX271" fmla="*/ 176466 w 604911"/>
                <a:gd name="connsiteY271" fmla="*/ 378368 h 477888"/>
                <a:gd name="connsiteX272" fmla="*/ 176943 w 604911"/>
                <a:gd name="connsiteY272" fmla="*/ 379481 h 477888"/>
                <a:gd name="connsiteX273" fmla="*/ 177419 w 604911"/>
                <a:gd name="connsiteY273" fmla="*/ 381547 h 477888"/>
                <a:gd name="connsiteX274" fmla="*/ 179009 w 604911"/>
                <a:gd name="connsiteY274" fmla="*/ 384250 h 477888"/>
                <a:gd name="connsiteX275" fmla="*/ 180917 w 604911"/>
                <a:gd name="connsiteY275" fmla="*/ 386158 h 477888"/>
                <a:gd name="connsiteX276" fmla="*/ 186799 w 604911"/>
                <a:gd name="connsiteY276" fmla="*/ 398240 h 477888"/>
                <a:gd name="connsiteX277" fmla="*/ 187594 w 604911"/>
                <a:gd name="connsiteY277" fmla="*/ 400943 h 477888"/>
                <a:gd name="connsiteX278" fmla="*/ 188866 w 604911"/>
                <a:gd name="connsiteY278" fmla="*/ 404440 h 477888"/>
                <a:gd name="connsiteX279" fmla="*/ 189661 w 604911"/>
                <a:gd name="connsiteY279" fmla="*/ 407620 h 477888"/>
                <a:gd name="connsiteX280" fmla="*/ 189979 w 604911"/>
                <a:gd name="connsiteY280" fmla="*/ 410164 h 477888"/>
                <a:gd name="connsiteX281" fmla="*/ 195861 w 604911"/>
                <a:gd name="connsiteY281" fmla="*/ 416841 h 477888"/>
                <a:gd name="connsiteX282" fmla="*/ 198087 w 604911"/>
                <a:gd name="connsiteY282" fmla="*/ 422564 h 477888"/>
                <a:gd name="connsiteX283" fmla="*/ 202379 w 604911"/>
                <a:gd name="connsiteY283" fmla="*/ 429877 h 477888"/>
                <a:gd name="connsiteX284" fmla="*/ 205082 w 604911"/>
                <a:gd name="connsiteY284" fmla="*/ 433533 h 477888"/>
                <a:gd name="connsiteX285" fmla="*/ 213826 w 604911"/>
                <a:gd name="connsiteY285" fmla="*/ 439892 h 477888"/>
                <a:gd name="connsiteX286" fmla="*/ 220821 w 604911"/>
                <a:gd name="connsiteY286" fmla="*/ 446729 h 477888"/>
                <a:gd name="connsiteX287" fmla="*/ 221933 w 604911"/>
                <a:gd name="connsiteY287" fmla="*/ 451975 h 477888"/>
                <a:gd name="connsiteX288" fmla="*/ 223364 w 604911"/>
                <a:gd name="connsiteY288" fmla="*/ 455949 h 477888"/>
                <a:gd name="connsiteX289" fmla="*/ 226067 w 604911"/>
                <a:gd name="connsiteY289" fmla="*/ 458016 h 477888"/>
                <a:gd name="connsiteX290" fmla="*/ 227975 w 604911"/>
                <a:gd name="connsiteY290" fmla="*/ 460718 h 477888"/>
                <a:gd name="connsiteX291" fmla="*/ 228293 w 604911"/>
                <a:gd name="connsiteY291" fmla="*/ 463421 h 477888"/>
                <a:gd name="connsiteX292" fmla="*/ 230995 w 604911"/>
                <a:gd name="connsiteY292" fmla="*/ 465329 h 477888"/>
                <a:gd name="connsiteX293" fmla="*/ 232426 w 604911"/>
                <a:gd name="connsiteY293" fmla="*/ 467237 h 477888"/>
                <a:gd name="connsiteX294" fmla="*/ 233221 w 604911"/>
                <a:gd name="connsiteY294" fmla="*/ 469621 h 477888"/>
                <a:gd name="connsiteX295" fmla="*/ 233221 w 604911"/>
                <a:gd name="connsiteY295" fmla="*/ 472006 h 477888"/>
                <a:gd name="connsiteX296" fmla="*/ 234970 w 604911"/>
                <a:gd name="connsiteY296" fmla="*/ 475504 h 477888"/>
                <a:gd name="connsiteX297" fmla="*/ 235287 w 604911"/>
                <a:gd name="connsiteY297" fmla="*/ 477888 h 477888"/>
                <a:gd name="connsiteX298" fmla="*/ 240693 w 604911"/>
                <a:gd name="connsiteY298" fmla="*/ 473914 h 477888"/>
                <a:gd name="connsiteX299" fmla="*/ 242124 w 604911"/>
                <a:gd name="connsiteY299" fmla="*/ 472642 h 477888"/>
                <a:gd name="connsiteX300" fmla="*/ 242919 w 604911"/>
                <a:gd name="connsiteY300" fmla="*/ 471529 h 477888"/>
                <a:gd name="connsiteX301" fmla="*/ 244190 w 604911"/>
                <a:gd name="connsiteY301" fmla="*/ 469303 h 477888"/>
                <a:gd name="connsiteX302" fmla="*/ 245939 w 604911"/>
                <a:gd name="connsiteY302" fmla="*/ 468508 h 477888"/>
                <a:gd name="connsiteX303" fmla="*/ 246575 w 604911"/>
                <a:gd name="connsiteY303" fmla="*/ 466124 h 477888"/>
                <a:gd name="connsiteX304" fmla="*/ 246575 w 604911"/>
                <a:gd name="connsiteY304" fmla="*/ 464852 h 477888"/>
                <a:gd name="connsiteX305" fmla="*/ 245462 w 604911"/>
                <a:gd name="connsiteY305" fmla="*/ 463898 h 477888"/>
                <a:gd name="connsiteX306" fmla="*/ 244667 w 604911"/>
                <a:gd name="connsiteY306" fmla="*/ 461036 h 477888"/>
                <a:gd name="connsiteX307" fmla="*/ 244985 w 604911"/>
                <a:gd name="connsiteY307" fmla="*/ 457539 h 477888"/>
                <a:gd name="connsiteX308" fmla="*/ 245303 w 604911"/>
                <a:gd name="connsiteY308" fmla="*/ 456108 h 477888"/>
                <a:gd name="connsiteX309" fmla="*/ 245939 w 604911"/>
                <a:gd name="connsiteY309" fmla="*/ 453406 h 477888"/>
                <a:gd name="connsiteX310" fmla="*/ 247847 w 604911"/>
                <a:gd name="connsiteY310" fmla="*/ 452452 h 477888"/>
                <a:gd name="connsiteX311" fmla="*/ 248324 w 604911"/>
                <a:gd name="connsiteY311" fmla="*/ 451657 h 477888"/>
                <a:gd name="connsiteX312" fmla="*/ 246893 w 604911"/>
                <a:gd name="connsiteY312" fmla="*/ 449908 h 477888"/>
                <a:gd name="connsiteX313" fmla="*/ 246893 w 604911"/>
                <a:gd name="connsiteY313" fmla="*/ 448954 h 477888"/>
                <a:gd name="connsiteX314" fmla="*/ 250231 w 604911"/>
                <a:gd name="connsiteY314" fmla="*/ 446093 h 477888"/>
                <a:gd name="connsiteX315" fmla="*/ 251503 w 604911"/>
                <a:gd name="connsiteY315" fmla="*/ 445298 h 477888"/>
                <a:gd name="connsiteX316" fmla="*/ 253570 w 604911"/>
                <a:gd name="connsiteY316" fmla="*/ 444344 h 477888"/>
                <a:gd name="connsiteX317" fmla="*/ 255160 w 604911"/>
                <a:gd name="connsiteY317" fmla="*/ 444344 h 477888"/>
                <a:gd name="connsiteX318" fmla="*/ 257068 w 604911"/>
                <a:gd name="connsiteY318" fmla="*/ 444821 h 477888"/>
                <a:gd name="connsiteX319" fmla="*/ 258657 w 604911"/>
                <a:gd name="connsiteY319" fmla="*/ 445616 h 477888"/>
                <a:gd name="connsiteX320" fmla="*/ 260247 w 604911"/>
                <a:gd name="connsiteY320" fmla="*/ 447046 h 477888"/>
                <a:gd name="connsiteX321" fmla="*/ 261996 w 604911"/>
                <a:gd name="connsiteY321" fmla="*/ 448636 h 477888"/>
                <a:gd name="connsiteX322" fmla="*/ 264540 w 604911"/>
                <a:gd name="connsiteY322" fmla="*/ 449272 h 477888"/>
                <a:gd name="connsiteX323" fmla="*/ 266288 w 604911"/>
                <a:gd name="connsiteY323" fmla="*/ 449272 h 477888"/>
                <a:gd name="connsiteX324" fmla="*/ 267719 w 604911"/>
                <a:gd name="connsiteY324" fmla="*/ 449908 h 477888"/>
                <a:gd name="connsiteX325" fmla="*/ 268991 w 604911"/>
                <a:gd name="connsiteY325" fmla="*/ 449431 h 477888"/>
                <a:gd name="connsiteX326" fmla="*/ 270422 w 604911"/>
                <a:gd name="connsiteY326" fmla="*/ 448636 h 477888"/>
                <a:gd name="connsiteX327" fmla="*/ 272647 w 604911"/>
                <a:gd name="connsiteY327" fmla="*/ 448636 h 477888"/>
                <a:gd name="connsiteX328" fmla="*/ 274714 w 604911"/>
                <a:gd name="connsiteY328" fmla="*/ 447682 h 477888"/>
                <a:gd name="connsiteX329" fmla="*/ 280437 w 604911"/>
                <a:gd name="connsiteY329" fmla="*/ 447205 h 477888"/>
                <a:gd name="connsiteX330" fmla="*/ 286002 w 604911"/>
                <a:gd name="connsiteY330" fmla="*/ 447523 h 477888"/>
                <a:gd name="connsiteX331" fmla="*/ 291725 w 604911"/>
                <a:gd name="connsiteY331" fmla="*/ 446729 h 477888"/>
                <a:gd name="connsiteX332" fmla="*/ 297448 w 604911"/>
                <a:gd name="connsiteY332" fmla="*/ 446729 h 477888"/>
                <a:gd name="connsiteX333" fmla="*/ 303171 w 604911"/>
                <a:gd name="connsiteY333" fmla="*/ 446729 h 477888"/>
                <a:gd name="connsiteX334" fmla="*/ 304443 w 604911"/>
                <a:gd name="connsiteY334" fmla="*/ 446729 h 477888"/>
                <a:gd name="connsiteX335" fmla="*/ 305715 w 604911"/>
                <a:gd name="connsiteY335" fmla="*/ 447364 h 477888"/>
                <a:gd name="connsiteX336" fmla="*/ 310643 w 604911"/>
                <a:gd name="connsiteY336" fmla="*/ 449908 h 477888"/>
                <a:gd name="connsiteX337" fmla="*/ 314300 w 604911"/>
                <a:gd name="connsiteY337" fmla="*/ 450385 h 477888"/>
                <a:gd name="connsiteX338" fmla="*/ 321772 w 604911"/>
                <a:gd name="connsiteY338" fmla="*/ 451021 h 477888"/>
                <a:gd name="connsiteX339" fmla="*/ 329721 w 604911"/>
                <a:gd name="connsiteY339" fmla="*/ 451816 h 477888"/>
                <a:gd name="connsiteX340" fmla="*/ 336557 w 604911"/>
                <a:gd name="connsiteY340" fmla="*/ 452452 h 477888"/>
                <a:gd name="connsiteX341" fmla="*/ 342439 w 604911"/>
                <a:gd name="connsiteY341" fmla="*/ 451816 h 477888"/>
                <a:gd name="connsiteX342" fmla="*/ 347208 w 604911"/>
                <a:gd name="connsiteY342" fmla="*/ 451339 h 477888"/>
                <a:gd name="connsiteX343" fmla="*/ 348480 w 604911"/>
                <a:gd name="connsiteY343" fmla="*/ 451339 h 477888"/>
                <a:gd name="connsiteX344" fmla="*/ 349911 w 604911"/>
                <a:gd name="connsiteY344" fmla="*/ 452929 h 477888"/>
                <a:gd name="connsiteX345" fmla="*/ 352772 w 604911"/>
                <a:gd name="connsiteY345" fmla="*/ 456903 h 477888"/>
                <a:gd name="connsiteX346" fmla="*/ 355475 w 604911"/>
                <a:gd name="connsiteY346" fmla="*/ 460560 h 477888"/>
                <a:gd name="connsiteX347" fmla="*/ 360244 w 604911"/>
                <a:gd name="connsiteY347" fmla="*/ 460560 h 477888"/>
                <a:gd name="connsiteX348" fmla="*/ 363265 w 604911"/>
                <a:gd name="connsiteY348" fmla="*/ 459447 h 477888"/>
                <a:gd name="connsiteX349" fmla="*/ 366604 w 604911"/>
                <a:gd name="connsiteY349" fmla="*/ 457539 h 477888"/>
                <a:gd name="connsiteX350" fmla="*/ 368670 w 604911"/>
                <a:gd name="connsiteY350" fmla="*/ 455949 h 477888"/>
                <a:gd name="connsiteX351" fmla="*/ 371055 w 604911"/>
                <a:gd name="connsiteY351" fmla="*/ 449908 h 477888"/>
                <a:gd name="connsiteX352" fmla="*/ 372645 w 604911"/>
                <a:gd name="connsiteY352" fmla="*/ 446093 h 477888"/>
                <a:gd name="connsiteX353" fmla="*/ 376142 w 604911"/>
                <a:gd name="connsiteY353" fmla="*/ 441800 h 477888"/>
                <a:gd name="connsiteX354" fmla="*/ 379163 w 604911"/>
                <a:gd name="connsiteY354" fmla="*/ 438144 h 477888"/>
                <a:gd name="connsiteX355" fmla="*/ 383137 w 604911"/>
                <a:gd name="connsiteY355" fmla="*/ 433215 h 477888"/>
                <a:gd name="connsiteX356" fmla="*/ 385363 w 604911"/>
                <a:gd name="connsiteY356" fmla="*/ 430513 h 477888"/>
                <a:gd name="connsiteX357" fmla="*/ 389655 w 604911"/>
                <a:gd name="connsiteY357" fmla="*/ 425266 h 477888"/>
                <a:gd name="connsiteX358" fmla="*/ 393789 w 604911"/>
                <a:gd name="connsiteY358" fmla="*/ 423200 h 477888"/>
                <a:gd name="connsiteX359" fmla="*/ 401738 w 604911"/>
                <a:gd name="connsiteY359" fmla="*/ 419225 h 477888"/>
                <a:gd name="connsiteX360" fmla="*/ 409528 w 604911"/>
                <a:gd name="connsiteY360" fmla="*/ 415251 h 477888"/>
                <a:gd name="connsiteX361" fmla="*/ 414615 w 604911"/>
                <a:gd name="connsiteY361" fmla="*/ 412707 h 477888"/>
                <a:gd name="connsiteX362" fmla="*/ 418907 w 604911"/>
                <a:gd name="connsiteY362" fmla="*/ 411594 h 477888"/>
                <a:gd name="connsiteX363" fmla="*/ 426220 w 604911"/>
                <a:gd name="connsiteY363" fmla="*/ 410640 h 477888"/>
                <a:gd name="connsiteX364" fmla="*/ 434805 w 604911"/>
                <a:gd name="connsiteY364" fmla="*/ 409527 h 477888"/>
                <a:gd name="connsiteX365" fmla="*/ 443390 w 604911"/>
                <a:gd name="connsiteY365" fmla="*/ 408415 h 477888"/>
                <a:gd name="connsiteX366" fmla="*/ 452452 w 604911"/>
                <a:gd name="connsiteY366" fmla="*/ 407143 h 477888"/>
                <a:gd name="connsiteX367" fmla="*/ 462626 w 604911"/>
                <a:gd name="connsiteY367" fmla="*/ 405712 h 477888"/>
                <a:gd name="connsiteX368" fmla="*/ 469621 w 604911"/>
                <a:gd name="connsiteY368" fmla="*/ 404758 h 477888"/>
                <a:gd name="connsiteX369" fmla="*/ 478524 w 604911"/>
                <a:gd name="connsiteY369" fmla="*/ 403486 h 477888"/>
                <a:gd name="connsiteX370" fmla="*/ 485837 w 604911"/>
                <a:gd name="connsiteY370" fmla="*/ 402533 h 477888"/>
                <a:gd name="connsiteX371" fmla="*/ 492355 w 604911"/>
                <a:gd name="connsiteY371" fmla="*/ 401579 h 477888"/>
                <a:gd name="connsiteX372" fmla="*/ 499032 w 604911"/>
                <a:gd name="connsiteY372" fmla="*/ 400625 h 477888"/>
                <a:gd name="connsiteX373" fmla="*/ 503007 w 604911"/>
                <a:gd name="connsiteY373" fmla="*/ 399194 h 477888"/>
                <a:gd name="connsiteX374" fmla="*/ 507935 w 604911"/>
                <a:gd name="connsiteY374" fmla="*/ 397445 h 477888"/>
                <a:gd name="connsiteX375" fmla="*/ 512863 w 604911"/>
                <a:gd name="connsiteY375" fmla="*/ 395696 h 477888"/>
                <a:gd name="connsiteX376" fmla="*/ 517792 w 604911"/>
                <a:gd name="connsiteY376" fmla="*/ 393948 h 477888"/>
                <a:gd name="connsiteX377" fmla="*/ 522720 w 604911"/>
                <a:gd name="connsiteY377" fmla="*/ 392199 h 477888"/>
                <a:gd name="connsiteX378" fmla="*/ 527648 w 604911"/>
                <a:gd name="connsiteY378" fmla="*/ 390450 h 477888"/>
                <a:gd name="connsiteX379" fmla="*/ 532577 w 604911"/>
                <a:gd name="connsiteY379" fmla="*/ 388701 h 477888"/>
                <a:gd name="connsiteX380" fmla="*/ 537505 w 604911"/>
                <a:gd name="connsiteY380" fmla="*/ 386953 h 477888"/>
                <a:gd name="connsiteX381" fmla="*/ 542433 w 604911"/>
                <a:gd name="connsiteY381" fmla="*/ 385204 h 477888"/>
                <a:gd name="connsiteX382" fmla="*/ 547362 w 604911"/>
                <a:gd name="connsiteY382" fmla="*/ 383455 h 477888"/>
                <a:gd name="connsiteX383" fmla="*/ 552290 w 604911"/>
                <a:gd name="connsiteY383" fmla="*/ 381706 h 477888"/>
                <a:gd name="connsiteX384" fmla="*/ 557218 w 604911"/>
                <a:gd name="connsiteY384" fmla="*/ 379958 h 477888"/>
                <a:gd name="connsiteX385" fmla="*/ 562147 w 604911"/>
                <a:gd name="connsiteY385" fmla="*/ 378209 h 477888"/>
                <a:gd name="connsiteX386" fmla="*/ 567075 w 604911"/>
                <a:gd name="connsiteY386" fmla="*/ 376460 h 477888"/>
                <a:gd name="connsiteX387" fmla="*/ 572003 w 604911"/>
                <a:gd name="connsiteY387" fmla="*/ 374711 h 477888"/>
                <a:gd name="connsiteX388" fmla="*/ 576932 w 604911"/>
                <a:gd name="connsiteY388" fmla="*/ 372963 h 477888"/>
                <a:gd name="connsiteX389" fmla="*/ 581860 w 604911"/>
                <a:gd name="connsiteY389" fmla="*/ 371214 h 477888"/>
                <a:gd name="connsiteX390" fmla="*/ 584880 w 604911"/>
                <a:gd name="connsiteY390" fmla="*/ 370101 h 477888"/>
                <a:gd name="connsiteX391" fmla="*/ 586152 w 604911"/>
                <a:gd name="connsiteY391" fmla="*/ 366127 h 477888"/>
                <a:gd name="connsiteX392" fmla="*/ 587265 w 604911"/>
                <a:gd name="connsiteY392" fmla="*/ 362788 h 477888"/>
                <a:gd name="connsiteX393" fmla="*/ 588378 w 604911"/>
                <a:gd name="connsiteY393" fmla="*/ 359449 h 477888"/>
                <a:gd name="connsiteX394" fmla="*/ 589491 w 604911"/>
                <a:gd name="connsiteY394" fmla="*/ 356111 h 477888"/>
                <a:gd name="connsiteX395" fmla="*/ 590604 w 604911"/>
                <a:gd name="connsiteY395" fmla="*/ 352772 h 477888"/>
                <a:gd name="connsiteX396" fmla="*/ 591717 w 604911"/>
                <a:gd name="connsiteY396" fmla="*/ 349434 h 477888"/>
                <a:gd name="connsiteX397" fmla="*/ 592829 w 604911"/>
                <a:gd name="connsiteY397" fmla="*/ 346095 h 477888"/>
                <a:gd name="connsiteX398" fmla="*/ 593942 w 604911"/>
                <a:gd name="connsiteY398" fmla="*/ 342757 h 477888"/>
                <a:gd name="connsiteX399" fmla="*/ 595055 w 604911"/>
                <a:gd name="connsiteY399" fmla="*/ 339418 h 477888"/>
                <a:gd name="connsiteX400" fmla="*/ 596168 w 604911"/>
                <a:gd name="connsiteY400" fmla="*/ 336080 h 477888"/>
                <a:gd name="connsiteX401" fmla="*/ 597281 w 604911"/>
                <a:gd name="connsiteY401" fmla="*/ 332741 h 477888"/>
                <a:gd name="connsiteX402" fmla="*/ 598394 w 604911"/>
                <a:gd name="connsiteY402" fmla="*/ 329403 h 477888"/>
                <a:gd name="connsiteX403" fmla="*/ 599506 w 604911"/>
                <a:gd name="connsiteY403" fmla="*/ 326064 h 477888"/>
                <a:gd name="connsiteX404" fmla="*/ 600619 w 604911"/>
                <a:gd name="connsiteY404" fmla="*/ 322726 h 477888"/>
                <a:gd name="connsiteX405" fmla="*/ 601732 w 604911"/>
                <a:gd name="connsiteY405" fmla="*/ 319387 h 477888"/>
                <a:gd name="connsiteX406" fmla="*/ 602845 w 604911"/>
                <a:gd name="connsiteY406" fmla="*/ 316049 h 477888"/>
                <a:gd name="connsiteX407" fmla="*/ 603958 w 604911"/>
                <a:gd name="connsiteY407" fmla="*/ 312710 h 477888"/>
                <a:gd name="connsiteX408" fmla="*/ 604912 w 604911"/>
                <a:gd name="connsiteY408" fmla="*/ 309689 h 477888"/>
                <a:gd name="connsiteX409" fmla="*/ 603163 w 604911"/>
                <a:gd name="connsiteY409" fmla="*/ 306828 h 477888"/>
                <a:gd name="connsiteX410" fmla="*/ 212236 w 604911"/>
                <a:gd name="connsiteY410" fmla="*/ 466442 h 477888"/>
                <a:gd name="connsiteX411" fmla="*/ 212236 w 604911"/>
                <a:gd name="connsiteY411" fmla="*/ 466919 h 477888"/>
                <a:gd name="connsiteX412" fmla="*/ 213349 w 604911"/>
                <a:gd name="connsiteY412" fmla="*/ 467873 h 477888"/>
                <a:gd name="connsiteX413" fmla="*/ 211123 w 604911"/>
                <a:gd name="connsiteY413" fmla="*/ 467873 h 477888"/>
                <a:gd name="connsiteX414" fmla="*/ 210010 w 604911"/>
                <a:gd name="connsiteY414" fmla="*/ 466760 h 477888"/>
                <a:gd name="connsiteX415" fmla="*/ 210487 w 604911"/>
                <a:gd name="connsiteY415" fmla="*/ 465965 h 477888"/>
                <a:gd name="connsiteX416" fmla="*/ 210169 w 604911"/>
                <a:gd name="connsiteY416" fmla="*/ 465170 h 477888"/>
                <a:gd name="connsiteX417" fmla="*/ 210169 w 604911"/>
                <a:gd name="connsiteY417" fmla="*/ 461355 h 477888"/>
                <a:gd name="connsiteX418" fmla="*/ 209056 w 604911"/>
                <a:gd name="connsiteY418" fmla="*/ 459606 h 477888"/>
                <a:gd name="connsiteX419" fmla="*/ 207466 w 604911"/>
                <a:gd name="connsiteY419" fmla="*/ 459288 h 477888"/>
                <a:gd name="connsiteX420" fmla="*/ 208102 w 604911"/>
                <a:gd name="connsiteY420" fmla="*/ 460878 h 477888"/>
                <a:gd name="connsiteX421" fmla="*/ 207307 w 604911"/>
                <a:gd name="connsiteY421" fmla="*/ 462467 h 477888"/>
                <a:gd name="connsiteX422" fmla="*/ 206036 w 604911"/>
                <a:gd name="connsiteY422" fmla="*/ 463421 h 477888"/>
                <a:gd name="connsiteX423" fmla="*/ 204923 w 604911"/>
                <a:gd name="connsiteY423" fmla="*/ 463739 h 477888"/>
                <a:gd name="connsiteX424" fmla="*/ 205718 w 604911"/>
                <a:gd name="connsiteY424" fmla="*/ 465806 h 477888"/>
                <a:gd name="connsiteX425" fmla="*/ 208420 w 604911"/>
                <a:gd name="connsiteY425" fmla="*/ 468508 h 477888"/>
                <a:gd name="connsiteX426" fmla="*/ 210328 w 604911"/>
                <a:gd name="connsiteY426" fmla="*/ 469462 h 477888"/>
                <a:gd name="connsiteX427" fmla="*/ 213349 w 604911"/>
                <a:gd name="connsiteY427" fmla="*/ 468985 h 477888"/>
                <a:gd name="connsiteX428" fmla="*/ 214303 w 604911"/>
                <a:gd name="connsiteY428" fmla="*/ 469780 h 477888"/>
                <a:gd name="connsiteX429" fmla="*/ 214303 w 604911"/>
                <a:gd name="connsiteY429" fmla="*/ 470575 h 477888"/>
                <a:gd name="connsiteX430" fmla="*/ 215097 w 604911"/>
                <a:gd name="connsiteY430" fmla="*/ 471211 h 477888"/>
                <a:gd name="connsiteX431" fmla="*/ 215892 w 604911"/>
                <a:gd name="connsiteY431" fmla="*/ 471847 h 477888"/>
                <a:gd name="connsiteX432" fmla="*/ 216210 w 604911"/>
                <a:gd name="connsiteY432" fmla="*/ 471052 h 477888"/>
                <a:gd name="connsiteX433" fmla="*/ 216210 w 604911"/>
                <a:gd name="connsiteY433" fmla="*/ 467714 h 477888"/>
                <a:gd name="connsiteX434" fmla="*/ 213190 w 604911"/>
                <a:gd name="connsiteY434" fmla="*/ 464852 h 477888"/>
                <a:gd name="connsiteX435" fmla="*/ 212236 w 604911"/>
                <a:gd name="connsiteY435" fmla="*/ 466124 h 477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604911" h="477888">
                  <a:moveTo>
                    <a:pt x="60730" y="203492"/>
                  </a:moveTo>
                  <a:lnTo>
                    <a:pt x="56119" y="201584"/>
                  </a:lnTo>
                  <a:lnTo>
                    <a:pt x="55165" y="200789"/>
                  </a:lnTo>
                  <a:lnTo>
                    <a:pt x="54529" y="199518"/>
                  </a:lnTo>
                  <a:lnTo>
                    <a:pt x="53735" y="200789"/>
                  </a:lnTo>
                  <a:lnTo>
                    <a:pt x="54529" y="202061"/>
                  </a:lnTo>
                  <a:lnTo>
                    <a:pt x="60094" y="204128"/>
                  </a:lnTo>
                  <a:lnTo>
                    <a:pt x="61366" y="205082"/>
                  </a:lnTo>
                  <a:lnTo>
                    <a:pt x="62478" y="206672"/>
                  </a:lnTo>
                  <a:lnTo>
                    <a:pt x="64545" y="208738"/>
                  </a:lnTo>
                  <a:lnTo>
                    <a:pt x="65340" y="208738"/>
                  </a:lnTo>
                  <a:lnTo>
                    <a:pt x="66930" y="207784"/>
                  </a:lnTo>
                  <a:lnTo>
                    <a:pt x="66135" y="207466"/>
                  </a:lnTo>
                  <a:lnTo>
                    <a:pt x="61048" y="203333"/>
                  </a:lnTo>
                  <a:close/>
                  <a:moveTo>
                    <a:pt x="54848" y="195861"/>
                  </a:moveTo>
                  <a:lnTo>
                    <a:pt x="54848" y="198246"/>
                  </a:lnTo>
                  <a:cubicBezTo>
                    <a:pt x="54848" y="198246"/>
                    <a:pt x="55960" y="199359"/>
                    <a:pt x="55960" y="199359"/>
                  </a:cubicBezTo>
                  <a:lnTo>
                    <a:pt x="56278" y="198882"/>
                  </a:lnTo>
                  <a:lnTo>
                    <a:pt x="56278" y="198246"/>
                  </a:lnTo>
                  <a:cubicBezTo>
                    <a:pt x="56278" y="198246"/>
                    <a:pt x="55801" y="196338"/>
                    <a:pt x="55801" y="196338"/>
                  </a:cubicBezTo>
                  <a:lnTo>
                    <a:pt x="55801" y="194430"/>
                  </a:lnTo>
                  <a:cubicBezTo>
                    <a:pt x="55801" y="194430"/>
                    <a:pt x="54848" y="195702"/>
                    <a:pt x="54848" y="195702"/>
                  </a:cubicBezTo>
                  <a:close/>
                  <a:moveTo>
                    <a:pt x="601255" y="308100"/>
                  </a:moveTo>
                  <a:lnTo>
                    <a:pt x="598871" y="304125"/>
                  </a:lnTo>
                  <a:lnTo>
                    <a:pt x="596327" y="299992"/>
                  </a:lnTo>
                  <a:lnTo>
                    <a:pt x="593942" y="296176"/>
                  </a:lnTo>
                  <a:lnTo>
                    <a:pt x="592194" y="293315"/>
                  </a:lnTo>
                  <a:lnTo>
                    <a:pt x="590127" y="289976"/>
                  </a:lnTo>
                  <a:lnTo>
                    <a:pt x="588219" y="292361"/>
                  </a:lnTo>
                  <a:lnTo>
                    <a:pt x="587742" y="292361"/>
                  </a:lnTo>
                  <a:cubicBezTo>
                    <a:pt x="587742" y="292361"/>
                    <a:pt x="585516" y="292202"/>
                    <a:pt x="585516" y="292202"/>
                  </a:cubicBezTo>
                  <a:lnTo>
                    <a:pt x="584722" y="292202"/>
                  </a:lnTo>
                  <a:cubicBezTo>
                    <a:pt x="584722" y="292202"/>
                    <a:pt x="582496" y="291884"/>
                    <a:pt x="582496" y="291884"/>
                  </a:cubicBezTo>
                  <a:lnTo>
                    <a:pt x="579157" y="291407"/>
                  </a:lnTo>
                  <a:lnTo>
                    <a:pt x="574706" y="290771"/>
                  </a:lnTo>
                  <a:lnTo>
                    <a:pt x="569460" y="290135"/>
                  </a:lnTo>
                  <a:lnTo>
                    <a:pt x="563736" y="289340"/>
                  </a:lnTo>
                  <a:lnTo>
                    <a:pt x="557536" y="288545"/>
                  </a:lnTo>
                  <a:lnTo>
                    <a:pt x="551177" y="287750"/>
                  </a:lnTo>
                  <a:lnTo>
                    <a:pt x="544818" y="286956"/>
                  </a:lnTo>
                  <a:lnTo>
                    <a:pt x="538618" y="286161"/>
                  </a:lnTo>
                  <a:lnTo>
                    <a:pt x="532895" y="285366"/>
                  </a:lnTo>
                  <a:lnTo>
                    <a:pt x="527648" y="284730"/>
                  </a:lnTo>
                  <a:lnTo>
                    <a:pt x="523197" y="284094"/>
                  </a:lnTo>
                  <a:lnTo>
                    <a:pt x="519858" y="283617"/>
                  </a:lnTo>
                  <a:lnTo>
                    <a:pt x="517633" y="283299"/>
                  </a:lnTo>
                  <a:lnTo>
                    <a:pt x="516838" y="283299"/>
                  </a:lnTo>
                  <a:cubicBezTo>
                    <a:pt x="516838" y="283299"/>
                    <a:pt x="514453" y="282822"/>
                    <a:pt x="514453" y="282822"/>
                  </a:cubicBezTo>
                  <a:lnTo>
                    <a:pt x="513181" y="281232"/>
                  </a:lnTo>
                  <a:lnTo>
                    <a:pt x="511591" y="279325"/>
                  </a:lnTo>
                  <a:lnTo>
                    <a:pt x="510002" y="277417"/>
                  </a:lnTo>
                  <a:lnTo>
                    <a:pt x="508412" y="275509"/>
                  </a:lnTo>
                  <a:lnTo>
                    <a:pt x="506822" y="273601"/>
                  </a:lnTo>
                  <a:lnTo>
                    <a:pt x="505232" y="271694"/>
                  </a:lnTo>
                  <a:lnTo>
                    <a:pt x="503643" y="269786"/>
                  </a:lnTo>
                  <a:lnTo>
                    <a:pt x="502053" y="267878"/>
                  </a:lnTo>
                  <a:lnTo>
                    <a:pt x="500463" y="265970"/>
                  </a:lnTo>
                  <a:lnTo>
                    <a:pt x="498873" y="264063"/>
                  </a:lnTo>
                  <a:lnTo>
                    <a:pt x="497284" y="262155"/>
                  </a:lnTo>
                  <a:lnTo>
                    <a:pt x="495694" y="260247"/>
                  </a:lnTo>
                  <a:lnTo>
                    <a:pt x="494104" y="258339"/>
                  </a:lnTo>
                  <a:lnTo>
                    <a:pt x="492514" y="256432"/>
                  </a:lnTo>
                  <a:lnTo>
                    <a:pt x="490924" y="254524"/>
                  </a:lnTo>
                  <a:lnTo>
                    <a:pt x="489335" y="252616"/>
                  </a:lnTo>
                  <a:lnTo>
                    <a:pt x="487745" y="250709"/>
                  </a:lnTo>
                  <a:lnTo>
                    <a:pt x="486632" y="249437"/>
                  </a:lnTo>
                  <a:lnTo>
                    <a:pt x="485996" y="248006"/>
                  </a:lnTo>
                  <a:lnTo>
                    <a:pt x="485996" y="244031"/>
                  </a:lnTo>
                  <a:cubicBezTo>
                    <a:pt x="485996" y="244031"/>
                    <a:pt x="485996" y="243237"/>
                    <a:pt x="485996" y="243237"/>
                  </a:cubicBezTo>
                  <a:lnTo>
                    <a:pt x="485042" y="243237"/>
                  </a:lnTo>
                  <a:cubicBezTo>
                    <a:pt x="485042" y="243237"/>
                    <a:pt x="483452" y="242600"/>
                    <a:pt x="483452" y="242600"/>
                  </a:cubicBezTo>
                  <a:lnTo>
                    <a:pt x="481068" y="242283"/>
                  </a:lnTo>
                  <a:lnTo>
                    <a:pt x="478683" y="241647"/>
                  </a:lnTo>
                  <a:lnTo>
                    <a:pt x="480432" y="237513"/>
                  </a:lnTo>
                  <a:lnTo>
                    <a:pt x="481863" y="235923"/>
                  </a:lnTo>
                  <a:lnTo>
                    <a:pt x="481863" y="234652"/>
                  </a:lnTo>
                  <a:cubicBezTo>
                    <a:pt x="481863" y="234652"/>
                    <a:pt x="479637" y="234811"/>
                    <a:pt x="479637" y="234811"/>
                  </a:cubicBezTo>
                  <a:lnTo>
                    <a:pt x="477570" y="233539"/>
                  </a:lnTo>
                  <a:lnTo>
                    <a:pt x="475026" y="234175"/>
                  </a:lnTo>
                  <a:lnTo>
                    <a:pt x="472642" y="234811"/>
                  </a:lnTo>
                  <a:lnTo>
                    <a:pt x="470575" y="234811"/>
                  </a:lnTo>
                  <a:cubicBezTo>
                    <a:pt x="470575" y="234811"/>
                    <a:pt x="468985" y="234493"/>
                    <a:pt x="468985" y="234493"/>
                  </a:cubicBezTo>
                  <a:lnTo>
                    <a:pt x="467873" y="233857"/>
                  </a:lnTo>
                  <a:lnTo>
                    <a:pt x="465806" y="231313"/>
                  </a:lnTo>
                  <a:lnTo>
                    <a:pt x="464375" y="227975"/>
                  </a:lnTo>
                  <a:lnTo>
                    <a:pt x="462149" y="225590"/>
                  </a:lnTo>
                  <a:lnTo>
                    <a:pt x="460401" y="222728"/>
                  </a:lnTo>
                  <a:lnTo>
                    <a:pt x="457221" y="219072"/>
                  </a:lnTo>
                  <a:lnTo>
                    <a:pt x="455790" y="212395"/>
                  </a:lnTo>
                  <a:lnTo>
                    <a:pt x="454200" y="208738"/>
                  </a:lnTo>
                  <a:lnTo>
                    <a:pt x="449272" y="204446"/>
                  </a:lnTo>
                  <a:lnTo>
                    <a:pt x="448000" y="202697"/>
                  </a:lnTo>
                  <a:lnTo>
                    <a:pt x="446570" y="198564"/>
                  </a:lnTo>
                  <a:lnTo>
                    <a:pt x="444821" y="195861"/>
                  </a:lnTo>
                  <a:lnTo>
                    <a:pt x="443390" y="192364"/>
                  </a:lnTo>
                  <a:lnTo>
                    <a:pt x="441959" y="187753"/>
                  </a:lnTo>
                  <a:lnTo>
                    <a:pt x="442595" y="187435"/>
                  </a:lnTo>
                  <a:lnTo>
                    <a:pt x="443867" y="187435"/>
                  </a:lnTo>
                  <a:cubicBezTo>
                    <a:pt x="443867" y="187435"/>
                    <a:pt x="444980" y="188071"/>
                    <a:pt x="444980" y="188071"/>
                  </a:cubicBezTo>
                  <a:lnTo>
                    <a:pt x="445616" y="188071"/>
                  </a:lnTo>
                  <a:cubicBezTo>
                    <a:pt x="445616" y="188071"/>
                    <a:pt x="447364" y="181712"/>
                    <a:pt x="447364" y="181712"/>
                  </a:cubicBezTo>
                  <a:lnTo>
                    <a:pt x="446570" y="178691"/>
                  </a:lnTo>
                  <a:lnTo>
                    <a:pt x="444503" y="177102"/>
                  </a:lnTo>
                  <a:lnTo>
                    <a:pt x="442118" y="174876"/>
                  </a:lnTo>
                  <a:lnTo>
                    <a:pt x="441641" y="172332"/>
                  </a:lnTo>
                  <a:lnTo>
                    <a:pt x="441641" y="170266"/>
                  </a:lnTo>
                  <a:cubicBezTo>
                    <a:pt x="441641" y="170266"/>
                    <a:pt x="442118" y="169630"/>
                    <a:pt x="442118" y="169630"/>
                  </a:cubicBezTo>
                  <a:lnTo>
                    <a:pt x="443867" y="170266"/>
                  </a:lnTo>
                  <a:lnTo>
                    <a:pt x="445298" y="170743"/>
                  </a:lnTo>
                  <a:lnTo>
                    <a:pt x="445775" y="170743"/>
                  </a:lnTo>
                  <a:cubicBezTo>
                    <a:pt x="445775" y="170743"/>
                    <a:pt x="441005" y="165496"/>
                    <a:pt x="441005" y="165496"/>
                  </a:cubicBezTo>
                  <a:lnTo>
                    <a:pt x="433215" y="161522"/>
                  </a:lnTo>
                  <a:lnTo>
                    <a:pt x="428128" y="155481"/>
                  </a:lnTo>
                  <a:lnTo>
                    <a:pt x="424312" y="154527"/>
                  </a:lnTo>
                  <a:lnTo>
                    <a:pt x="420815" y="150552"/>
                  </a:lnTo>
                  <a:lnTo>
                    <a:pt x="417795" y="146578"/>
                  </a:lnTo>
                  <a:lnTo>
                    <a:pt x="419543" y="144829"/>
                  </a:lnTo>
                  <a:lnTo>
                    <a:pt x="417318" y="143716"/>
                  </a:lnTo>
                  <a:lnTo>
                    <a:pt x="415251" y="143080"/>
                  </a:lnTo>
                  <a:lnTo>
                    <a:pt x="410005" y="140537"/>
                  </a:lnTo>
                  <a:lnTo>
                    <a:pt x="406825" y="137675"/>
                  </a:lnTo>
                  <a:lnTo>
                    <a:pt x="407143" y="136403"/>
                  </a:lnTo>
                  <a:lnTo>
                    <a:pt x="407938" y="135290"/>
                  </a:lnTo>
                  <a:lnTo>
                    <a:pt x="407302" y="132429"/>
                  </a:lnTo>
                  <a:lnTo>
                    <a:pt x="406348" y="130521"/>
                  </a:lnTo>
                  <a:lnTo>
                    <a:pt x="402056" y="125116"/>
                  </a:lnTo>
                  <a:lnTo>
                    <a:pt x="399035" y="118280"/>
                  </a:lnTo>
                  <a:lnTo>
                    <a:pt x="398399" y="115418"/>
                  </a:lnTo>
                  <a:lnTo>
                    <a:pt x="396809" y="112557"/>
                  </a:lnTo>
                  <a:lnTo>
                    <a:pt x="391881" y="112557"/>
                  </a:lnTo>
                  <a:cubicBezTo>
                    <a:pt x="391881" y="112557"/>
                    <a:pt x="385522" y="112715"/>
                    <a:pt x="385522" y="112715"/>
                  </a:cubicBezTo>
                  <a:lnTo>
                    <a:pt x="380435" y="112715"/>
                  </a:lnTo>
                  <a:cubicBezTo>
                    <a:pt x="380435" y="112715"/>
                    <a:pt x="374711" y="112715"/>
                    <a:pt x="374711" y="112715"/>
                  </a:cubicBezTo>
                  <a:lnTo>
                    <a:pt x="372168" y="109854"/>
                  </a:lnTo>
                  <a:lnTo>
                    <a:pt x="371373" y="106674"/>
                  </a:lnTo>
                  <a:lnTo>
                    <a:pt x="370419" y="103336"/>
                  </a:lnTo>
                  <a:lnTo>
                    <a:pt x="367875" y="98566"/>
                  </a:lnTo>
                  <a:lnTo>
                    <a:pt x="359450" y="97454"/>
                  </a:lnTo>
                  <a:lnTo>
                    <a:pt x="354998" y="96818"/>
                  </a:lnTo>
                  <a:lnTo>
                    <a:pt x="347685" y="95864"/>
                  </a:lnTo>
                  <a:lnTo>
                    <a:pt x="342121" y="95228"/>
                  </a:lnTo>
                  <a:lnTo>
                    <a:pt x="337034" y="96182"/>
                  </a:lnTo>
                  <a:lnTo>
                    <a:pt x="325428" y="95228"/>
                  </a:lnTo>
                  <a:lnTo>
                    <a:pt x="312551" y="94115"/>
                  </a:lnTo>
                  <a:lnTo>
                    <a:pt x="299674" y="93002"/>
                  </a:lnTo>
                  <a:lnTo>
                    <a:pt x="290135" y="92207"/>
                  </a:lnTo>
                  <a:lnTo>
                    <a:pt x="289340" y="91889"/>
                  </a:lnTo>
                  <a:lnTo>
                    <a:pt x="279801" y="84576"/>
                  </a:lnTo>
                  <a:lnTo>
                    <a:pt x="272329" y="78853"/>
                  </a:lnTo>
                  <a:lnTo>
                    <a:pt x="262950" y="71699"/>
                  </a:lnTo>
                  <a:lnTo>
                    <a:pt x="253411" y="64386"/>
                  </a:lnTo>
                  <a:lnTo>
                    <a:pt x="243713" y="56914"/>
                  </a:lnTo>
                  <a:lnTo>
                    <a:pt x="236718" y="51509"/>
                  </a:lnTo>
                  <a:lnTo>
                    <a:pt x="228134" y="44514"/>
                  </a:lnTo>
                  <a:lnTo>
                    <a:pt x="220344" y="38155"/>
                  </a:lnTo>
                  <a:lnTo>
                    <a:pt x="214144" y="33067"/>
                  </a:lnTo>
                  <a:lnTo>
                    <a:pt x="206195" y="28616"/>
                  </a:lnTo>
                  <a:lnTo>
                    <a:pt x="199994" y="25119"/>
                  </a:lnTo>
                  <a:lnTo>
                    <a:pt x="191092" y="20031"/>
                  </a:lnTo>
                  <a:lnTo>
                    <a:pt x="183938" y="16057"/>
                  </a:lnTo>
                  <a:lnTo>
                    <a:pt x="177738" y="12559"/>
                  </a:lnTo>
                  <a:lnTo>
                    <a:pt x="168358" y="7313"/>
                  </a:lnTo>
                  <a:lnTo>
                    <a:pt x="165178" y="5882"/>
                  </a:lnTo>
                  <a:lnTo>
                    <a:pt x="155322" y="4133"/>
                  </a:lnTo>
                  <a:lnTo>
                    <a:pt x="146101" y="2703"/>
                  </a:lnTo>
                  <a:lnTo>
                    <a:pt x="136403" y="1113"/>
                  </a:lnTo>
                  <a:lnTo>
                    <a:pt x="130044" y="0"/>
                  </a:lnTo>
                  <a:lnTo>
                    <a:pt x="125752" y="3656"/>
                  </a:lnTo>
                  <a:lnTo>
                    <a:pt x="124798" y="4133"/>
                  </a:lnTo>
                  <a:lnTo>
                    <a:pt x="119234" y="5723"/>
                  </a:lnTo>
                  <a:lnTo>
                    <a:pt x="107946" y="8903"/>
                  </a:lnTo>
                  <a:lnTo>
                    <a:pt x="100315" y="10970"/>
                  </a:lnTo>
                  <a:lnTo>
                    <a:pt x="90618" y="13672"/>
                  </a:lnTo>
                  <a:lnTo>
                    <a:pt x="82510" y="15898"/>
                  </a:lnTo>
                  <a:lnTo>
                    <a:pt x="74561" y="18123"/>
                  </a:lnTo>
                  <a:lnTo>
                    <a:pt x="67248" y="20190"/>
                  </a:lnTo>
                  <a:lnTo>
                    <a:pt x="71381" y="24483"/>
                  </a:lnTo>
                  <a:lnTo>
                    <a:pt x="77740" y="31001"/>
                  </a:lnTo>
                  <a:lnTo>
                    <a:pt x="82033" y="35452"/>
                  </a:lnTo>
                  <a:lnTo>
                    <a:pt x="87120" y="41016"/>
                  </a:lnTo>
                  <a:lnTo>
                    <a:pt x="91571" y="46104"/>
                  </a:lnTo>
                  <a:lnTo>
                    <a:pt x="96341" y="51350"/>
                  </a:lnTo>
                  <a:lnTo>
                    <a:pt x="93002" y="53099"/>
                  </a:lnTo>
                  <a:lnTo>
                    <a:pt x="87438" y="56119"/>
                  </a:lnTo>
                  <a:lnTo>
                    <a:pt x="86802" y="56596"/>
                  </a:lnTo>
                  <a:lnTo>
                    <a:pt x="86325" y="57073"/>
                  </a:lnTo>
                  <a:lnTo>
                    <a:pt x="84099" y="62319"/>
                  </a:lnTo>
                  <a:lnTo>
                    <a:pt x="82351" y="66453"/>
                  </a:lnTo>
                  <a:lnTo>
                    <a:pt x="81715" y="66930"/>
                  </a:lnTo>
                  <a:lnTo>
                    <a:pt x="73925" y="68520"/>
                  </a:lnTo>
                  <a:lnTo>
                    <a:pt x="66135" y="70109"/>
                  </a:lnTo>
                  <a:lnTo>
                    <a:pt x="61207" y="71063"/>
                  </a:lnTo>
                  <a:lnTo>
                    <a:pt x="59776" y="72176"/>
                  </a:lnTo>
                  <a:lnTo>
                    <a:pt x="56596" y="77422"/>
                  </a:lnTo>
                  <a:lnTo>
                    <a:pt x="53258" y="82828"/>
                  </a:lnTo>
                  <a:lnTo>
                    <a:pt x="47693" y="87120"/>
                  </a:lnTo>
                  <a:lnTo>
                    <a:pt x="41493" y="91889"/>
                  </a:lnTo>
                  <a:lnTo>
                    <a:pt x="39904" y="92207"/>
                  </a:lnTo>
                  <a:lnTo>
                    <a:pt x="35452" y="91412"/>
                  </a:lnTo>
                  <a:lnTo>
                    <a:pt x="27821" y="90141"/>
                  </a:lnTo>
                  <a:lnTo>
                    <a:pt x="20508" y="88869"/>
                  </a:lnTo>
                  <a:lnTo>
                    <a:pt x="15421" y="88074"/>
                  </a:lnTo>
                  <a:lnTo>
                    <a:pt x="9380" y="87120"/>
                  </a:lnTo>
                  <a:lnTo>
                    <a:pt x="5087" y="106833"/>
                  </a:lnTo>
                  <a:lnTo>
                    <a:pt x="4610" y="113510"/>
                  </a:lnTo>
                  <a:lnTo>
                    <a:pt x="1908" y="120982"/>
                  </a:lnTo>
                  <a:lnTo>
                    <a:pt x="0" y="124639"/>
                  </a:lnTo>
                  <a:lnTo>
                    <a:pt x="318" y="127182"/>
                  </a:lnTo>
                  <a:lnTo>
                    <a:pt x="3180" y="125116"/>
                  </a:lnTo>
                  <a:lnTo>
                    <a:pt x="6200" y="125752"/>
                  </a:lnTo>
                  <a:lnTo>
                    <a:pt x="13354" y="126388"/>
                  </a:lnTo>
                  <a:lnTo>
                    <a:pt x="16216" y="127977"/>
                  </a:lnTo>
                  <a:lnTo>
                    <a:pt x="23211" y="137198"/>
                  </a:lnTo>
                  <a:lnTo>
                    <a:pt x="27662" y="146419"/>
                  </a:lnTo>
                  <a:lnTo>
                    <a:pt x="32908" y="151824"/>
                  </a:lnTo>
                  <a:lnTo>
                    <a:pt x="35452" y="157547"/>
                  </a:lnTo>
                  <a:lnTo>
                    <a:pt x="40698" y="163429"/>
                  </a:lnTo>
                  <a:lnTo>
                    <a:pt x="42447" y="166927"/>
                  </a:lnTo>
                  <a:lnTo>
                    <a:pt x="46899" y="172173"/>
                  </a:lnTo>
                  <a:lnTo>
                    <a:pt x="54689" y="187117"/>
                  </a:lnTo>
                  <a:lnTo>
                    <a:pt x="59140" y="189184"/>
                  </a:lnTo>
                  <a:lnTo>
                    <a:pt x="59935" y="193317"/>
                  </a:lnTo>
                  <a:lnTo>
                    <a:pt x="61684" y="197928"/>
                  </a:lnTo>
                  <a:lnTo>
                    <a:pt x="64545" y="199676"/>
                  </a:lnTo>
                  <a:lnTo>
                    <a:pt x="66294" y="201266"/>
                  </a:lnTo>
                  <a:lnTo>
                    <a:pt x="72812" y="211918"/>
                  </a:lnTo>
                  <a:lnTo>
                    <a:pt x="74879" y="216210"/>
                  </a:lnTo>
                  <a:lnTo>
                    <a:pt x="75674" y="218595"/>
                  </a:lnTo>
                  <a:lnTo>
                    <a:pt x="76310" y="222092"/>
                  </a:lnTo>
                  <a:lnTo>
                    <a:pt x="75038" y="224795"/>
                  </a:lnTo>
                  <a:lnTo>
                    <a:pt x="73925" y="226385"/>
                  </a:lnTo>
                  <a:lnTo>
                    <a:pt x="78376" y="232585"/>
                  </a:lnTo>
                  <a:lnTo>
                    <a:pt x="81079" y="237354"/>
                  </a:lnTo>
                  <a:lnTo>
                    <a:pt x="84258" y="242442"/>
                  </a:lnTo>
                  <a:lnTo>
                    <a:pt x="86961" y="242919"/>
                  </a:lnTo>
                  <a:lnTo>
                    <a:pt x="89187" y="242919"/>
                  </a:lnTo>
                  <a:cubicBezTo>
                    <a:pt x="89187" y="242919"/>
                    <a:pt x="92207" y="245621"/>
                    <a:pt x="92207" y="245621"/>
                  </a:cubicBezTo>
                  <a:lnTo>
                    <a:pt x="95069" y="245621"/>
                  </a:lnTo>
                  <a:cubicBezTo>
                    <a:pt x="95069" y="245621"/>
                    <a:pt x="96659" y="247529"/>
                    <a:pt x="96659" y="247529"/>
                  </a:cubicBezTo>
                  <a:lnTo>
                    <a:pt x="100156" y="249596"/>
                  </a:lnTo>
                  <a:lnTo>
                    <a:pt x="105561" y="254047"/>
                  </a:lnTo>
                  <a:lnTo>
                    <a:pt x="110649" y="260088"/>
                  </a:lnTo>
                  <a:lnTo>
                    <a:pt x="112874" y="264698"/>
                  </a:lnTo>
                  <a:lnTo>
                    <a:pt x="117644" y="272330"/>
                  </a:lnTo>
                  <a:lnTo>
                    <a:pt x="119075" y="275668"/>
                  </a:lnTo>
                  <a:lnTo>
                    <a:pt x="120188" y="280119"/>
                  </a:lnTo>
                  <a:lnTo>
                    <a:pt x="121300" y="281868"/>
                  </a:lnTo>
                  <a:lnTo>
                    <a:pt x="124321" y="285048"/>
                  </a:lnTo>
                  <a:lnTo>
                    <a:pt x="122572" y="285048"/>
                  </a:lnTo>
                  <a:cubicBezTo>
                    <a:pt x="122572" y="285048"/>
                    <a:pt x="124162" y="287432"/>
                    <a:pt x="124162" y="287432"/>
                  </a:cubicBezTo>
                  <a:lnTo>
                    <a:pt x="126070" y="288545"/>
                  </a:lnTo>
                  <a:lnTo>
                    <a:pt x="126070" y="290612"/>
                  </a:lnTo>
                  <a:cubicBezTo>
                    <a:pt x="126070" y="290612"/>
                    <a:pt x="127659" y="293791"/>
                    <a:pt x="127659" y="293791"/>
                  </a:cubicBezTo>
                  <a:lnTo>
                    <a:pt x="128613" y="299833"/>
                  </a:lnTo>
                  <a:lnTo>
                    <a:pt x="127818" y="302853"/>
                  </a:lnTo>
                  <a:lnTo>
                    <a:pt x="126865" y="305556"/>
                  </a:lnTo>
                  <a:lnTo>
                    <a:pt x="126547" y="310643"/>
                  </a:lnTo>
                  <a:lnTo>
                    <a:pt x="125593" y="315254"/>
                  </a:lnTo>
                  <a:lnTo>
                    <a:pt x="126865" y="318433"/>
                  </a:lnTo>
                  <a:lnTo>
                    <a:pt x="128613" y="321772"/>
                  </a:lnTo>
                  <a:lnTo>
                    <a:pt x="130203" y="326064"/>
                  </a:lnTo>
                  <a:lnTo>
                    <a:pt x="130203" y="328608"/>
                  </a:lnTo>
                  <a:cubicBezTo>
                    <a:pt x="130203" y="328608"/>
                    <a:pt x="128613" y="332264"/>
                    <a:pt x="128613" y="332264"/>
                  </a:cubicBezTo>
                  <a:lnTo>
                    <a:pt x="133860" y="342280"/>
                  </a:lnTo>
                  <a:lnTo>
                    <a:pt x="140060" y="349275"/>
                  </a:lnTo>
                  <a:lnTo>
                    <a:pt x="143557" y="355793"/>
                  </a:lnTo>
                  <a:lnTo>
                    <a:pt x="146896" y="359608"/>
                  </a:lnTo>
                  <a:lnTo>
                    <a:pt x="151347" y="362470"/>
                  </a:lnTo>
                  <a:lnTo>
                    <a:pt x="156911" y="363265"/>
                  </a:lnTo>
                  <a:lnTo>
                    <a:pt x="168517" y="371373"/>
                  </a:lnTo>
                  <a:lnTo>
                    <a:pt x="172332" y="376460"/>
                  </a:lnTo>
                  <a:lnTo>
                    <a:pt x="176466" y="378368"/>
                  </a:lnTo>
                  <a:lnTo>
                    <a:pt x="176943" y="379481"/>
                  </a:lnTo>
                  <a:lnTo>
                    <a:pt x="177419" y="381547"/>
                  </a:lnTo>
                  <a:lnTo>
                    <a:pt x="179009" y="384250"/>
                  </a:lnTo>
                  <a:lnTo>
                    <a:pt x="180917" y="386158"/>
                  </a:lnTo>
                  <a:lnTo>
                    <a:pt x="186799" y="398240"/>
                  </a:lnTo>
                  <a:lnTo>
                    <a:pt x="187594" y="400943"/>
                  </a:lnTo>
                  <a:lnTo>
                    <a:pt x="188866" y="404440"/>
                  </a:lnTo>
                  <a:lnTo>
                    <a:pt x="189661" y="407620"/>
                  </a:lnTo>
                  <a:lnTo>
                    <a:pt x="189979" y="410164"/>
                  </a:lnTo>
                  <a:lnTo>
                    <a:pt x="195861" y="416841"/>
                  </a:lnTo>
                  <a:lnTo>
                    <a:pt x="198087" y="422564"/>
                  </a:lnTo>
                  <a:lnTo>
                    <a:pt x="202379" y="429877"/>
                  </a:lnTo>
                  <a:lnTo>
                    <a:pt x="205082" y="433533"/>
                  </a:lnTo>
                  <a:lnTo>
                    <a:pt x="213826" y="439892"/>
                  </a:lnTo>
                  <a:lnTo>
                    <a:pt x="220821" y="446729"/>
                  </a:lnTo>
                  <a:lnTo>
                    <a:pt x="221933" y="451975"/>
                  </a:lnTo>
                  <a:lnTo>
                    <a:pt x="223364" y="455949"/>
                  </a:lnTo>
                  <a:lnTo>
                    <a:pt x="226067" y="458016"/>
                  </a:lnTo>
                  <a:lnTo>
                    <a:pt x="227975" y="460718"/>
                  </a:lnTo>
                  <a:lnTo>
                    <a:pt x="228293" y="463421"/>
                  </a:lnTo>
                  <a:lnTo>
                    <a:pt x="230995" y="465329"/>
                  </a:lnTo>
                  <a:lnTo>
                    <a:pt x="232426" y="467237"/>
                  </a:lnTo>
                  <a:lnTo>
                    <a:pt x="233221" y="469621"/>
                  </a:lnTo>
                  <a:lnTo>
                    <a:pt x="233221" y="472006"/>
                  </a:lnTo>
                  <a:cubicBezTo>
                    <a:pt x="233221" y="472006"/>
                    <a:pt x="234970" y="475504"/>
                    <a:pt x="234970" y="475504"/>
                  </a:cubicBezTo>
                  <a:lnTo>
                    <a:pt x="235287" y="477888"/>
                  </a:lnTo>
                  <a:lnTo>
                    <a:pt x="240693" y="473914"/>
                  </a:lnTo>
                  <a:lnTo>
                    <a:pt x="242124" y="472642"/>
                  </a:lnTo>
                  <a:lnTo>
                    <a:pt x="242919" y="471529"/>
                  </a:lnTo>
                  <a:lnTo>
                    <a:pt x="244190" y="469303"/>
                  </a:lnTo>
                  <a:lnTo>
                    <a:pt x="245939" y="468508"/>
                  </a:lnTo>
                  <a:lnTo>
                    <a:pt x="246575" y="466124"/>
                  </a:lnTo>
                  <a:lnTo>
                    <a:pt x="246575" y="464852"/>
                  </a:lnTo>
                  <a:cubicBezTo>
                    <a:pt x="246575" y="464852"/>
                    <a:pt x="245462" y="463898"/>
                    <a:pt x="245462" y="463898"/>
                  </a:cubicBezTo>
                  <a:lnTo>
                    <a:pt x="244667" y="461036"/>
                  </a:lnTo>
                  <a:lnTo>
                    <a:pt x="244985" y="457539"/>
                  </a:lnTo>
                  <a:lnTo>
                    <a:pt x="245303" y="456108"/>
                  </a:lnTo>
                  <a:lnTo>
                    <a:pt x="245939" y="453406"/>
                  </a:lnTo>
                  <a:lnTo>
                    <a:pt x="247847" y="452452"/>
                  </a:lnTo>
                  <a:lnTo>
                    <a:pt x="248324" y="451657"/>
                  </a:lnTo>
                  <a:lnTo>
                    <a:pt x="246893" y="449908"/>
                  </a:lnTo>
                  <a:lnTo>
                    <a:pt x="246893" y="448954"/>
                  </a:lnTo>
                  <a:cubicBezTo>
                    <a:pt x="246893" y="448954"/>
                    <a:pt x="250231" y="446093"/>
                    <a:pt x="250231" y="446093"/>
                  </a:cubicBezTo>
                  <a:lnTo>
                    <a:pt x="251503" y="445298"/>
                  </a:lnTo>
                  <a:lnTo>
                    <a:pt x="253570" y="444344"/>
                  </a:lnTo>
                  <a:lnTo>
                    <a:pt x="255160" y="444344"/>
                  </a:lnTo>
                  <a:cubicBezTo>
                    <a:pt x="255160" y="444344"/>
                    <a:pt x="257068" y="444821"/>
                    <a:pt x="257068" y="444821"/>
                  </a:cubicBezTo>
                  <a:lnTo>
                    <a:pt x="258657" y="445616"/>
                  </a:lnTo>
                  <a:lnTo>
                    <a:pt x="260247" y="447046"/>
                  </a:lnTo>
                  <a:lnTo>
                    <a:pt x="261996" y="448636"/>
                  </a:lnTo>
                  <a:lnTo>
                    <a:pt x="264540" y="449272"/>
                  </a:lnTo>
                  <a:lnTo>
                    <a:pt x="266288" y="449272"/>
                  </a:lnTo>
                  <a:cubicBezTo>
                    <a:pt x="266288" y="449272"/>
                    <a:pt x="267719" y="449908"/>
                    <a:pt x="267719" y="449908"/>
                  </a:cubicBezTo>
                  <a:lnTo>
                    <a:pt x="268991" y="449431"/>
                  </a:lnTo>
                  <a:lnTo>
                    <a:pt x="270422" y="448636"/>
                  </a:lnTo>
                  <a:lnTo>
                    <a:pt x="272647" y="448636"/>
                  </a:lnTo>
                  <a:cubicBezTo>
                    <a:pt x="272647" y="448636"/>
                    <a:pt x="274714" y="447682"/>
                    <a:pt x="274714" y="447682"/>
                  </a:cubicBezTo>
                  <a:lnTo>
                    <a:pt x="280437" y="447205"/>
                  </a:lnTo>
                  <a:lnTo>
                    <a:pt x="286002" y="447523"/>
                  </a:lnTo>
                  <a:lnTo>
                    <a:pt x="291725" y="446729"/>
                  </a:lnTo>
                  <a:lnTo>
                    <a:pt x="297448" y="446729"/>
                  </a:lnTo>
                  <a:cubicBezTo>
                    <a:pt x="297448" y="446729"/>
                    <a:pt x="303171" y="446729"/>
                    <a:pt x="303171" y="446729"/>
                  </a:cubicBezTo>
                  <a:lnTo>
                    <a:pt x="304443" y="446729"/>
                  </a:lnTo>
                  <a:cubicBezTo>
                    <a:pt x="304443" y="446729"/>
                    <a:pt x="305715" y="447364"/>
                    <a:pt x="305715" y="447364"/>
                  </a:cubicBezTo>
                  <a:lnTo>
                    <a:pt x="310643" y="449908"/>
                  </a:lnTo>
                  <a:lnTo>
                    <a:pt x="314300" y="450385"/>
                  </a:lnTo>
                  <a:lnTo>
                    <a:pt x="321772" y="451021"/>
                  </a:lnTo>
                  <a:lnTo>
                    <a:pt x="329721" y="451816"/>
                  </a:lnTo>
                  <a:lnTo>
                    <a:pt x="336557" y="452452"/>
                  </a:lnTo>
                  <a:lnTo>
                    <a:pt x="342439" y="451816"/>
                  </a:lnTo>
                  <a:lnTo>
                    <a:pt x="347208" y="451339"/>
                  </a:lnTo>
                  <a:lnTo>
                    <a:pt x="348480" y="451339"/>
                  </a:lnTo>
                  <a:cubicBezTo>
                    <a:pt x="348480" y="451339"/>
                    <a:pt x="349911" y="452929"/>
                    <a:pt x="349911" y="452929"/>
                  </a:cubicBezTo>
                  <a:lnTo>
                    <a:pt x="352772" y="456903"/>
                  </a:lnTo>
                  <a:lnTo>
                    <a:pt x="355475" y="460560"/>
                  </a:lnTo>
                  <a:lnTo>
                    <a:pt x="360244" y="460560"/>
                  </a:lnTo>
                  <a:cubicBezTo>
                    <a:pt x="360244" y="460560"/>
                    <a:pt x="363265" y="459447"/>
                    <a:pt x="363265" y="459447"/>
                  </a:cubicBezTo>
                  <a:lnTo>
                    <a:pt x="366604" y="457539"/>
                  </a:lnTo>
                  <a:lnTo>
                    <a:pt x="368670" y="455949"/>
                  </a:lnTo>
                  <a:lnTo>
                    <a:pt x="371055" y="449908"/>
                  </a:lnTo>
                  <a:lnTo>
                    <a:pt x="372645" y="446093"/>
                  </a:lnTo>
                  <a:lnTo>
                    <a:pt x="376142" y="441800"/>
                  </a:lnTo>
                  <a:lnTo>
                    <a:pt x="379163" y="438144"/>
                  </a:lnTo>
                  <a:lnTo>
                    <a:pt x="383137" y="433215"/>
                  </a:lnTo>
                  <a:lnTo>
                    <a:pt x="385363" y="430513"/>
                  </a:lnTo>
                  <a:lnTo>
                    <a:pt x="389655" y="425266"/>
                  </a:lnTo>
                  <a:lnTo>
                    <a:pt x="393789" y="423200"/>
                  </a:lnTo>
                  <a:lnTo>
                    <a:pt x="401738" y="419225"/>
                  </a:lnTo>
                  <a:lnTo>
                    <a:pt x="409528" y="415251"/>
                  </a:lnTo>
                  <a:lnTo>
                    <a:pt x="414615" y="412707"/>
                  </a:lnTo>
                  <a:lnTo>
                    <a:pt x="418907" y="411594"/>
                  </a:lnTo>
                  <a:lnTo>
                    <a:pt x="426220" y="410640"/>
                  </a:lnTo>
                  <a:lnTo>
                    <a:pt x="434805" y="409527"/>
                  </a:lnTo>
                  <a:lnTo>
                    <a:pt x="443390" y="408415"/>
                  </a:lnTo>
                  <a:lnTo>
                    <a:pt x="452452" y="407143"/>
                  </a:lnTo>
                  <a:lnTo>
                    <a:pt x="462626" y="405712"/>
                  </a:lnTo>
                  <a:lnTo>
                    <a:pt x="469621" y="404758"/>
                  </a:lnTo>
                  <a:lnTo>
                    <a:pt x="478524" y="403486"/>
                  </a:lnTo>
                  <a:lnTo>
                    <a:pt x="485837" y="402533"/>
                  </a:lnTo>
                  <a:lnTo>
                    <a:pt x="492355" y="401579"/>
                  </a:lnTo>
                  <a:lnTo>
                    <a:pt x="499032" y="400625"/>
                  </a:lnTo>
                  <a:lnTo>
                    <a:pt x="503007" y="399194"/>
                  </a:lnTo>
                  <a:lnTo>
                    <a:pt x="507935" y="397445"/>
                  </a:lnTo>
                  <a:lnTo>
                    <a:pt x="512863" y="395696"/>
                  </a:lnTo>
                  <a:lnTo>
                    <a:pt x="517792" y="393948"/>
                  </a:lnTo>
                  <a:lnTo>
                    <a:pt x="522720" y="392199"/>
                  </a:lnTo>
                  <a:lnTo>
                    <a:pt x="527648" y="390450"/>
                  </a:lnTo>
                  <a:lnTo>
                    <a:pt x="532577" y="388701"/>
                  </a:lnTo>
                  <a:lnTo>
                    <a:pt x="537505" y="386953"/>
                  </a:lnTo>
                  <a:lnTo>
                    <a:pt x="542433" y="385204"/>
                  </a:lnTo>
                  <a:lnTo>
                    <a:pt x="547362" y="383455"/>
                  </a:lnTo>
                  <a:lnTo>
                    <a:pt x="552290" y="381706"/>
                  </a:lnTo>
                  <a:lnTo>
                    <a:pt x="557218" y="379958"/>
                  </a:lnTo>
                  <a:lnTo>
                    <a:pt x="562147" y="378209"/>
                  </a:lnTo>
                  <a:lnTo>
                    <a:pt x="567075" y="376460"/>
                  </a:lnTo>
                  <a:lnTo>
                    <a:pt x="572003" y="374711"/>
                  </a:lnTo>
                  <a:lnTo>
                    <a:pt x="576932" y="372963"/>
                  </a:lnTo>
                  <a:lnTo>
                    <a:pt x="581860" y="371214"/>
                  </a:lnTo>
                  <a:lnTo>
                    <a:pt x="584880" y="370101"/>
                  </a:lnTo>
                  <a:lnTo>
                    <a:pt x="586152" y="366127"/>
                  </a:lnTo>
                  <a:lnTo>
                    <a:pt x="587265" y="362788"/>
                  </a:lnTo>
                  <a:lnTo>
                    <a:pt x="588378" y="359449"/>
                  </a:lnTo>
                  <a:lnTo>
                    <a:pt x="589491" y="356111"/>
                  </a:lnTo>
                  <a:lnTo>
                    <a:pt x="590604" y="352772"/>
                  </a:lnTo>
                  <a:lnTo>
                    <a:pt x="591717" y="349434"/>
                  </a:lnTo>
                  <a:lnTo>
                    <a:pt x="592829" y="346095"/>
                  </a:lnTo>
                  <a:lnTo>
                    <a:pt x="593942" y="342757"/>
                  </a:lnTo>
                  <a:lnTo>
                    <a:pt x="595055" y="339418"/>
                  </a:lnTo>
                  <a:lnTo>
                    <a:pt x="596168" y="336080"/>
                  </a:lnTo>
                  <a:lnTo>
                    <a:pt x="597281" y="332741"/>
                  </a:lnTo>
                  <a:lnTo>
                    <a:pt x="598394" y="329403"/>
                  </a:lnTo>
                  <a:lnTo>
                    <a:pt x="599506" y="326064"/>
                  </a:lnTo>
                  <a:lnTo>
                    <a:pt x="600619" y="322726"/>
                  </a:lnTo>
                  <a:lnTo>
                    <a:pt x="601732" y="319387"/>
                  </a:lnTo>
                  <a:lnTo>
                    <a:pt x="602845" y="316049"/>
                  </a:lnTo>
                  <a:lnTo>
                    <a:pt x="603958" y="312710"/>
                  </a:lnTo>
                  <a:lnTo>
                    <a:pt x="604912" y="309689"/>
                  </a:lnTo>
                  <a:lnTo>
                    <a:pt x="603163" y="306828"/>
                  </a:lnTo>
                  <a:close/>
                  <a:moveTo>
                    <a:pt x="212236" y="466442"/>
                  </a:moveTo>
                  <a:lnTo>
                    <a:pt x="212236" y="466919"/>
                  </a:lnTo>
                  <a:cubicBezTo>
                    <a:pt x="212236" y="466919"/>
                    <a:pt x="213349" y="467873"/>
                    <a:pt x="213349" y="467873"/>
                  </a:cubicBezTo>
                  <a:lnTo>
                    <a:pt x="211123" y="467873"/>
                  </a:lnTo>
                  <a:cubicBezTo>
                    <a:pt x="211123" y="467873"/>
                    <a:pt x="210010" y="466760"/>
                    <a:pt x="210010" y="466760"/>
                  </a:cubicBezTo>
                  <a:lnTo>
                    <a:pt x="210487" y="465965"/>
                  </a:lnTo>
                  <a:lnTo>
                    <a:pt x="210169" y="465170"/>
                  </a:lnTo>
                  <a:lnTo>
                    <a:pt x="210169" y="461355"/>
                  </a:lnTo>
                  <a:cubicBezTo>
                    <a:pt x="210169" y="461355"/>
                    <a:pt x="209056" y="459606"/>
                    <a:pt x="209056" y="459606"/>
                  </a:cubicBezTo>
                  <a:lnTo>
                    <a:pt x="207466" y="459288"/>
                  </a:lnTo>
                  <a:lnTo>
                    <a:pt x="208102" y="460878"/>
                  </a:lnTo>
                  <a:lnTo>
                    <a:pt x="207307" y="462467"/>
                  </a:lnTo>
                  <a:lnTo>
                    <a:pt x="206036" y="463421"/>
                  </a:lnTo>
                  <a:lnTo>
                    <a:pt x="204923" y="463739"/>
                  </a:lnTo>
                  <a:lnTo>
                    <a:pt x="205718" y="465806"/>
                  </a:lnTo>
                  <a:lnTo>
                    <a:pt x="208420" y="468508"/>
                  </a:lnTo>
                  <a:lnTo>
                    <a:pt x="210328" y="469462"/>
                  </a:lnTo>
                  <a:lnTo>
                    <a:pt x="213349" y="468985"/>
                  </a:lnTo>
                  <a:lnTo>
                    <a:pt x="214303" y="469780"/>
                  </a:lnTo>
                  <a:lnTo>
                    <a:pt x="214303" y="470575"/>
                  </a:lnTo>
                  <a:cubicBezTo>
                    <a:pt x="214303" y="470575"/>
                    <a:pt x="215097" y="471211"/>
                    <a:pt x="215097" y="471211"/>
                  </a:cubicBezTo>
                  <a:lnTo>
                    <a:pt x="215892" y="471847"/>
                  </a:lnTo>
                  <a:lnTo>
                    <a:pt x="216210" y="471052"/>
                  </a:lnTo>
                  <a:lnTo>
                    <a:pt x="216210" y="467714"/>
                  </a:lnTo>
                  <a:cubicBezTo>
                    <a:pt x="216210" y="467714"/>
                    <a:pt x="213190" y="464852"/>
                    <a:pt x="213190" y="464852"/>
                  </a:cubicBezTo>
                  <a:lnTo>
                    <a:pt x="212236" y="4661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155" name="Freeform: Shape 5154">
              <a:extLst>
                <a:ext uri="{FF2B5EF4-FFF2-40B4-BE49-F238E27FC236}">
                  <a16:creationId xmlns:a16="http://schemas.microsoft.com/office/drawing/2014/main" id="{A5B2E0F7-FACF-AD50-8690-79A29C1C377C}"/>
                </a:ext>
              </a:extLst>
            </p:cNvPr>
            <p:cNvSpPr/>
            <p:nvPr/>
          </p:nvSpPr>
          <p:spPr>
            <a:xfrm>
              <a:off x="2020914" y="3960462"/>
              <a:ext cx="57868" cy="49760"/>
            </a:xfrm>
            <a:custGeom>
              <a:avLst/>
              <a:gdLst>
                <a:gd name="connsiteX0" fmla="*/ 57550 w 57868"/>
                <a:gd name="connsiteY0" fmla="*/ 27980 h 49760"/>
                <a:gd name="connsiteX1" fmla="*/ 56278 w 57868"/>
                <a:gd name="connsiteY1" fmla="*/ 25755 h 49760"/>
                <a:gd name="connsiteX2" fmla="*/ 55960 w 57868"/>
                <a:gd name="connsiteY2" fmla="*/ 22416 h 49760"/>
                <a:gd name="connsiteX3" fmla="*/ 56596 w 57868"/>
                <a:gd name="connsiteY3" fmla="*/ 17965 h 49760"/>
                <a:gd name="connsiteX4" fmla="*/ 56119 w 57868"/>
                <a:gd name="connsiteY4" fmla="*/ 14149 h 49760"/>
                <a:gd name="connsiteX5" fmla="*/ 54689 w 57868"/>
                <a:gd name="connsiteY5" fmla="*/ 11288 h 49760"/>
                <a:gd name="connsiteX6" fmla="*/ 53258 w 57868"/>
                <a:gd name="connsiteY6" fmla="*/ 9539 h 49760"/>
                <a:gd name="connsiteX7" fmla="*/ 50873 w 57868"/>
                <a:gd name="connsiteY7" fmla="*/ 8585 h 49760"/>
                <a:gd name="connsiteX8" fmla="*/ 47376 w 57868"/>
                <a:gd name="connsiteY8" fmla="*/ 4134 h 49760"/>
                <a:gd name="connsiteX9" fmla="*/ 46263 w 57868"/>
                <a:gd name="connsiteY9" fmla="*/ 1908 h 49760"/>
                <a:gd name="connsiteX10" fmla="*/ 46422 w 57868"/>
                <a:gd name="connsiteY10" fmla="*/ 477 h 49760"/>
                <a:gd name="connsiteX11" fmla="*/ 47376 w 57868"/>
                <a:gd name="connsiteY11" fmla="*/ 159 h 49760"/>
                <a:gd name="connsiteX12" fmla="*/ 46263 w 57868"/>
                <a:gd name="connsiteY12" fmla="*/ 0 h 49760"/>
                <a:gd name="connsiteX13" fmla="*/ 44673 w 57868"/>
                <a:gd name="connsiteY13" fmla="*/ 0 h 49760"/>
                <a:gd name="connsiteX14" fmla="*/ 43083 w 57868"/>
                <a:gd name="connsiteY14" fmla="*/ 318 h 49760"/>
                <a:gd name="connsiteX15" fmla="*/ 41970 w 57868"/>
                <a:gd name="connsiteY15" fmla="*/ 1431 h 49760"/>
                <a:gd name="connsiteX16" fmla="*/ 40857 w 57868"/>
                <a:gd name="connsiteY16" fmla="*/ 3339 h 49760"/>
                <a:gd name="connsiteX17" fmla="*/ 38791 w 57868"/>
                <a:gd name="connsiteY17" fmla="*/ 5405 h 49760"/>
                <a:gd name="connsiteX18" fmla="*/ 37042 w 57868"/>
                <a:gd name="connsiteY18" fmla="*/ 7313 h 49760"/>
                <a:gd name="connsiteX19" fmla="*/ 35770 w 57868"/>
                <a:gd name="connsiteY19" fmla="*/ 8744 h 49760"/>
                <a:gd name="connsiteX20" fmla="*/ 32591 w 57868"/>
                <a:gd name="connsiteY20" fmla="*/ 10970 h 49760"/>
                <a:gd name="connsiteX21" fmla="*/ 30842 w 57868"/>
                <a:gd name="connsiteY21" fmla="*/ 11606 h 49760"/>
                <a:gd name="connsiteX22" fmla="*/ 29888 w 57868"/>
                <a:gd name="connsiteY22" fmla="*/ 11446 h 49760"/>
                <a:gd name="connsiteX23" fmla="*/ 29411 w 57868"/>
                <a:gd name="connsiteY23" fmla="*/ 11129 h 49760"/>
                <a:gd name="connsiteX24" fmla="*/ 28457 w 57868"/>
                <a:gd name="connsiteY24" fmla="*/ 8267 h 49760"/>
                <a:gd name="connsiteX25" fmla="*/ 27821 w 57868"/>
                <a:gd name="connsiteY25" fmla="*/ 7790 h 49760"/>
                <a:gd name="connsiteX26" fmla="*/ 21621 w 57868"/>
                <a:gd name="connsiteY26" fmla="*/ 9221 h 49760"/>
                <a:gd name="connsiteX27" fmla="*/ 20667 w 57868"/>
                <a:gd name="connsiteY27" fmla="*/ 9221 h 49760"/>
                <a:gd name="connsiteX28" fmla="*/ 19554 w 57868"/>
                <a:gd name="connsiteY28" fmla="*/ 9857 h 49760"/>
                <a:gd name="connsiteX29" fmla="*/ 17488 w 57868"/>
                <a:gd name="connsiteY29" fmla="*/ 11446 h 49760"/>
                <a:gd name="connsiteX30" fmla="*/ 15580 w 57868"/>
                <a:gd name="connsiteY30" fmla="*/ 12559 h 49760"/>
                <a:gd name="connsiteX31" fmla="*/ 14149 w 57868"/>
                <a:gd name="connsiteY31" fmla="*/ 12877 h 49760"/>
                <a:gd name="connsiteX32" fmla="*/ 11764 w 57868"/>
                <a:gd name="connsiteY32" fmla="*/ 15898 h 49760"/>
                <a:gd name="connsiteX33" fmla="*/ 10493 w 57868"/>
                <a:gd name="connsiteY33" fmla="*/ 17806 h 49760"/>
                <a:gd name="connsiteX34" fmla="*/ 11287 w 57868"/>
                <a:gd name="connsiteY34" fmla="*/ 19078 h 49760"/>
                <a:gd name="connsiteX35" fmla="*/ 12400 w 57868"/>
                <a:gd name="connsiteY35" fmla="*/ 22734 h 49760"/>
                <a:gd name="connsiteX36" fmla="*/ 14308 w 57868"/>
                <a:gd name="connsiteY36" fmla="*/ 27185 h 49760"/>
                <a:gd name="connsiteX37" fmla="*/ 13831 w 57868"/>
                <a:gd name="connsiteY37" fmla="*/ 28298 h 49760"/>
                <a:gd name="connsiteX38" fmla="*/ 12241 w 57868"/>
                <a:gd name="connsiteY38" fmla="*/ 29411 h 49760"/>
                <a:gd name="connsiteX39" fmla="*/ 11446 w 57868"/>
                <a:gd name="connsiteY39" fmla="*/ 30365 h 49760"/>
                <a:gd name="connsiteX40" fmla="*/ 10970 w 57868"/>
                <a:gd name="connsiteY40" fmla="*/ 31319 h 49760"/>
                <a:gd name="connsiteX41" fmla="*/ 8426 w 57868"/>
                <a:gd name="connsiteY41" fmla="*/ 34657 h 49760"/>
                <a:gd name="connsiteX42" fmla="*/ 7313 w 57868"/>
                <a:gd name="connsiteY42" fmla="*/ 35293 h 49760"/>
                <a:gd name="connsiteX43" fmla="*/ 6200 w 57868"/>
                <a:gd name="connsiteY43" fmla="*/ 36565 h 49760"/>
                <a:gd name="connsiteX44" fmla="*/ 5405 w 57868"/>
                <a:gd name="connsiteY44" fmla="*/ 36883 h 49760"/>
                <a:gd name="connsiteX45" fmla="*/ 3974 w 57868"/>
                <a:gd name="connsiteY45" fmla="*/ 36883 h 49760"/>
                <a:gd name="connsiteX46" fmla="*/ 1431 w 57868"/>
                <a:gd name="connsiteY46" fmla="*/ 39109 h 49760"/>
                <a:gd name="connsiteX47" fmla="*/ 0 w 57868"/>
                <a:gd name="connsiteY47" fmla="*/ 39427 h 49760"/>
                <a:gd name="connsiteX48" fmla="*/ 0 w 57868"/>
                <a:gd name="connsiteY48" fmla="*/ 39427 h 49760"/>
                <a:gd name="connsiteX49" fmla="*/ 954 w 57868"/>
                <a:gd name="connsiteY49" fmla="*/ 42606 h 49760"/>
                <a:gd name="connsiteX50" fmla="*/ 954 w 57868"/>
                <a:gd name="connsiteY50" fmla="*/ 44832 h 49760"/>
                <a:gd name="connsiteX51" fmla="*/ 1908 w 57868"/>
                <a:gd name="connsiteY51" fmla="*/ 46104 h 49760"/>
                <a:gd name="connsiteX52" fmla="*/ 4451 w 57868"/>
                <a:gd name="connsiteY52" fmla="*/ 47217 h 49760"/>
                <a:gd name="connsiteX53" fmla="*/ 4928 w 57868"/>
                <a:gd name="connsiteY53" fmla="*/ 45627 h 49760"/>
                <a:gd name="connsiteX54" fmla="*/ 5882 w 57868"/>
                <a:gd name="connsiteY54" fmla="*/ 43878 h 49760"/>
                <a:gd name="connsiteX55" fmla="*/ 6995 w 57868"/>
                <a:gd name="connsiteY55" fmla="*/ 43719 h 49760"/>
                <a:gd name="connsiteX56" fmla="*/ 9698 w 57868"/>
                <a:gd name="connsiteY56" fmla="*/ 44355 h 49760"/>
                <a:gd name="connsiteX57" fmla="*/ 12559 w 57868"/>
                <a:gd name="connsiteY57" fmla="*/ 45945 h 49760"/>
                <a:gd name="connsiteX58" fmla="*/ 14149 w 57868"/>
                <a:gd name="connsiteY58" fmla="*/ 49283 h 49760"/>
                <a:gd name="connsiteX59" fmla="*/ 15262 w 57868"/>
                <a:gd name="connsiteY59" fmla="*/ 49760 h 49760"/>
                <a:gd name="connsiteX60" fmla="*/ 17329 w 57868"/>
                <a:gd name="connsiteY60" fmla="*/ 49760 h 49760"/>
                <a:gd name="connsiteX61" fmla="*/ 22734 w 57868"/>
                <a:gd name="connsiteY61" fmla="*/ 49283 h 49760"/>
                <a:gd name="connsiteX62" fmla="*/ 24165 w 57868"/>
                <a:gd name="connsiteY62" fmla="*/ 49283 h 49760"/>
                <a:gd name="connsiteX63" fmla="*/ 26549 w 57868"/>
                <a:gd name="connsiteY63" fmla="*/ 48488 h 49760"/>
                <a:gd name="connsiteX64" fmla="*/ 28934 w 57868"/>
                <a:gd name="connsiteY64" fmla="*/ 47058 h 49760"/>
                <a:gd name="connsiteX65" fmla="*/ 29729 w 57868"/>
                <a:gd name="connsiteY65" fmla="*/ 45627 h 49760"/>
                <a:gd name="connsiteX66" fmla="*/ 30206 w 57868"/>
                <a:gd name="connsiteY66" fmla="*/ 42288 h 49760"/>
                <a:gd name="connsiteX67" fmla="*/ 30842 w 57868"/>
                <a:gd name="connsiteY67" fmla="*/ 36406 h 49760"/>
                <a:gd name="connsiteX68" fmla="*/ 31955 w 57868"/>
                <a:gd name="connsiteY68" fmla="*/ 36247 h 49760"/>
                <a:gd name="connsiteX69" fmla="*/ 35452 w 57868"/>
                <a:gd name="connsiteY69" fmla="*/ 38473 h 49760"/>
                <a:gd name="connsiteX70" fmla="*/ 36088 w 57868"/>
                <a:gd name="connsiteY70" fmla="*/ 38632 h 49760"/>
                <a:gd name="connsiteX71" fmla="*/ 36883 w 57868"/>
                <a:gd name="connsiteY71" fmla="*/ 38473 h 49760"/>
                <a:gd name="connsiteX72" fmla="*/ 37996 w 57868"/>
                <a:gd name="connsiteY72" fmla="*/ 37519 h 49760"/>
                <a:gd name="connsiteX73" fmla="*/ 39427 w 57868"/>
                <a:gd name="connsiteY73" fmla="*/ 36565 h 49760"/>
                <a:gd name="connsiteX74" fmla="*/ 40539 w 57868"/>
                <a:gd name="connsiteY74" fmla="*/ 36565 h 49760"/>
                <a:gd name="connsiteX75" fmla="*/ 44514 w 57868"/>
                <a:gd name="connsiteY75" fmla="*/ 35611 h 49760"/>
                <a:gd name="connsiteX76" fmla="*/ 46581 w 57868"/>
                <a:gd name="connsiteY76" fmla="*/ 37360 h 49760"/>
                <a:gd name="connsiteX77" fmla="*/ 48011 w 57868"/>
                <a:gd name="connsiteY77" fmla="*/ 37996 h 49760"/>
                <a:gd name="connsiteX78" fmla="*/ 48647 w 57868"/>
                <a:gd name="connsiteY78" fmla="*/ 38155 h 49760"/>
                <a:gd name="connsiteX79" fmla="*/ 49760 w 57868"/>
                <a:gd name="connsiteY79" fmla="*/ 37996 h 49760"/>
                <a:gd name="connsiteX80" fmla="*/ 51668 w 57868"/>
                <a:gd name="connsiteY80" fmla="*/ 37360 h 49760"/>
                <a:gd name="connsiteX81" fmla="*/ 53258 w 57868"/>
                <a:gd name="connsiteY81" fmla="*/ 37042 h 49760"/>
                <a:gd name="connsiteX82" fmla="*/ 54689 w 57868"/>
                <a:gd name="connsiteY82" fmla="*/ 37360 h 49760"/>
                <a:gd name="connsiteX83" fmla="*/ 55642 w 57868"/>
                <a:gd name="connsiteY83" fmla="*/ 37042 h 49760"/>
                <a:gd name="connsiteX84" fmla="*/ 56596 w 57868"/>
                <a:gd name="connsiteY84" fmla="*/ 36406 h 49760"/>
                <a:gd name="connsiteX85" fmla="*/ 57391 w 57868"/>
                <a:gd name="connsiteY85" fmla="*/ 34339 h 49760"/>
                <a:gd name="connsiteX86" fmla="*/ 57868 w 57868"/>
                <a:gd name="connsiteY86" fmla="*/ 30842 h 49760"/>
                <a:gd name="connsiteX87" fmla="*/ 57550 w 57868"/>
                <a:gd name="connsiteY87" fmla="*/ 27980 h 49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57868" h="49760">
                  <a:moveTo>
                    <a:pt x="57550" y="27980"/>
                  </a:moveTo>
                  <a:lnTo>
                    <a:pt x="56278" y="25755"/>
                  </a:lnTo>
                  <a:lnTo>
                    <a:pt x="55960" y="22416"/>
                  </a:lnTo>
                  <a:lnTo>
                    <a:pt x="56596" y="17965"/>
                  </a:lnTo>
                  <a:lnTo>
                    <a:pt x="56119" y="14149"/>
                  </a:lnTo>
                  <a:lnTo>
                    <a:pt x="54689" y="11288"/>
                  </a:lnTo>
                  <a:lnTo>
                    <a:pt x="53258" y="9539"/>
                  </a:lnTo>
                  <a:lnTo>
                    <a:pt x="50873" y="8585"/>
                  </a:lnTo>
                  <a:lnTo>
                    <a:pt x="47376" y="4134"/>
                  </a:lnTo>
                  <a:lnTo>
                    <a:pt x="46263" y="1908"/>
                  </a:lnTo>
                  <a:lnTo>
                    <a:pt x="46422" y="477"/>
                  </a:lnTo>
                  <a:lnTo>
                    <a:pt x="47376" y="159"/>
                  </a:lnTo>
                  <a:lnTo>
                    <a:pt x="46263" y="0"/>
                  </a:lnTo>
                  <a:lnTo>
                    <a:pt x="44673" y="0"/>
                  </a:lnTo>
                  <a:lnTo>
                    <a:pt x="43083" y="318"/>
                  </a:lnTo>
                  <a:lnTo>
                    <a:pt x="41970" y="1431"/>
                  </a:lnTo>
                  <a:lnTo>
                    <a:pt x="40857" y="3339"/>
                  </a:lnTo>
                  <a:lnTo>
                    <a:pt x="38791" y="5405"/>
                  </a:lnTo>
                  <a:lnTo>
                    <a:pt x="37042" y="7313"/>
                  </a:lnTo>
                  <a:lnTo>
                    <a:pt x="35770" y="8744"/>
                  </a:lnTo>
                  <a:lnTo>
                    <a:pt x="32591" y="10970"/>
                  </a:lnTo>
                  <a:lnTo>
                    <a:pt x="30842" y="11606"/>
                  </a:lnTo>
                  <a:lnTo>
                    <a:pt x="29888" y="11446"/>
                  </a:lnTo>
                  <a:lnTo>
                    <a:pt x="29411" y="11129"/>
                  </a:lnTo>
                  <a:lnTo>
                    <a:pt x="28457" y="8267"/>
                  </a:lnTo>
                  <a:lnTo>
                    <a:pt x="27821" y="7790"/>
                  </a:lnTo>
                  <a:lnTo>
                    <a:pt x="21621" y="9221"/>
                  </a:lnTo>
                  <a:lnTo>
                    <a:pt x="20667" y="9221"/>
                  </a:lnTo>
                  <a:lnTo>
                    <a:pt x="19554" y="9857"/>
                  </a:lnTo>
                  <a:lnTo>
                    <a:pt x="17488" y="11446"/>
                  </a:lnTo>
                  <a:lnTo>
                    <a:pt x="15580" y="12559"/>
                  </a:lnTo>
                  <a:lnTo>
                    <a:pt x="14149" y="12877"/>
                  </a:lnTo>
                  <a:lnTo>
                    <a:pt x="11764" y="15898"/>
                  </a:lnTo>
                  <a:lnTo>
                    <a:pt x="10493" y="17806"/>
                  </a:lnTo>
                  <a:lnTo>
                    <a:pt x="11287" y="19078"/>
                  </a:lnTo>
                  <a:lnTo>
                    <a:pt x="12400" y="22734"/>
                  </a:lnTo>
                  <a:lnTo>
                    <a:pt x="14308" y="27185"/>
                  </a:lnTo>
                  <a:lnTo>
                    <a:pt x="13831" y="28298"/>
                  </a:lnTo>
                  <a:lnTo>
                    <a:pt x="12241" y="29411"/>
                  </a:lnTo>
                  <a:lnTo>
                    <a:pt x="11446" y="30365"/>
                  </a:lnTo>
                  <a:lnTo>
                    <a:pt x="10970" y="31319"/>
                  </a:lnTo>
                  <a:lnTo>
                    <a:pt x="8426" y="34657"/>
                  </a:lnTo>
                  <a:lnTo>
                    <a:pt x="7313" y="35293"/>
                  </a:lnTo>
                  <a:lnTo>
                    <a:pt x="6200" y="36565"/>
                  </a:lnTo>
                  <a:lnTo>
                    <a:pt x="5405" y="36883"/>
                  </a:lnTo>
                  <a:lnTo>
                    <a:pt x="3974" y="36883"/>
                  </a:lnTo>
                  <a:lnTo>
                    <a:pt x="1431" y="39109"/>
                  </a:lnTo>
                  <a:lnTo>
                    <a:pt x="0" y="39427"/>
                  </a:lnTo>
                  <a:lnTo>
                    <a:pt x="0" y="39427"/>
                  </a:lnTo>
                  <a:lnTo>
                    <a:pt x="954" y="42606"/>
                  </a:lnTo>
                  <a:lnTo>
                    <a:pt x="954" y="44832"/>
                  </a:lnTo>
                  <a:lnTo>
                    <a:pt x="1908" y="46104"/>
                  </a:lnTo>
                  <a:lnTo>
                    <a:pt x="4451" y="47217"/>
                  </a:lnTo>
                  <a:lnTo>
                    <a:pt x="4928" y="45627"/>
                  </a:lnTo>
                  <a:lnTo>
                    <a:pt x="5882" y="43878"/>
                  </a:lnTo>
                  <a:lnTo>
                    <a:pt x="6995" y="43719"/>
                  </a:lnTo>
                  <a:lnTo>
                    <a:pt x="9698" y="44355"/>
                  </a:lnTo>
                  <a:lnTo>
                    <a:pt x="12559" y="45945"/>
                  </a:lnTo>
                  <a:lnTo>
                    <a:pt x="14149" y="49283"/>
                  </a:lnTo>
                  <a:lnTo>
                    <a:pt x="15262" y="49760"/>
                  </a:lnTo>
                  <a:lnTo>
                    <a:pt x="17329" y="49760"/>
                  </a:lnTo>
                  <a:lnTo>
                    <a:pt x="22734" y="49283"/>
                  </a:lnTo>
                  <a:lnTo>
                    <a:pt x="24165" y="49283"/>
                  </a:lnTo>
                  <a:lnTo>
                    <a:pt x="26549" y="48488"/>
                  </a:lnTo>
                  <a:lnTo>
                    <a:pt x="28934" y="47058"/>
                  </a:lnTo>
                  <a:lnTo>
                    <a:pt x="29729" y="45627"/>
                  </a:lnTo>
                  <a:lnTo>
                    <a:pt x="30206" y="42288"/>
                  </a:lnTo>
                  <a:lnTo>
                    <a:pt x="30842" y="36406"/>
                  </a:lnTo>
                  <a:lnTo>
                    <a:pt x="31955" y="36247"/>
                  </a:lnTo>
                  <a:lnTo>
                    <a:pt x="35452" y="38473"/>
                  </a:lnTo>
                  <a:lnTo>
                    <a:pt x="36088" y="38632"/>
                  </a:lnTo>
                  <a:lnTo>
                    <a:pt x="36883" y="38473"/>
                  </a:lnTo>
                  <a:lnTo>
                    <a:pt x="37996" y="37519"/>
                  </a:lnTo>
                  <a:lnTo>
                    <a:pt x="39427" y="36565"/>
                  </a:lnTo>
                  <a:lnTo>
                    <a:pt x="40539" y="36565"/>
                  </a:lnTo>
                  <a:lnTo>
                    <a:pt x="44514" y="35611"/>
                  </a:lnTo>
                  <a:lnTo>
                    <a:pt x="46581" y="37360"/>
                  </a:lnTo>
                  <a:lnTo>
                    <a:pt x="48011" y="37996"/>
                  </a:lnTo>
                  <a:lnTo>
                    <a:pt x="48647" y="38155"/>
                  </a:lnTo>
                  <a:lnTo>
                    <a:pt x="49760" y="37996"/>
                  </a:lnTo>
                  <a:lnTo>
                    <a:pt x="51668" y="37360"/>
                  </a:lnTo>
                  <a:lnTo>
                    <a:pt x="53258" y="37042"/>
                  </a:lnTo>
                  <a:lnTo>
                    <a:pt x="54689" y="37360"/>
                  </a:lnTo>
                  <a:lnTo>
                    <a:pt x="55642" y="37042"/>
                  </a:lnTo>
                  <a:lnTo>
                    <a:pt x="56596" y="36406"/>
                  </a:lnTo>
                  <a:lnTo>
                    <a:pt x="57391" y="34339"/>
                  </a:lnTo>
                  <a:lnTo>
                    <a:pt x="57868" y="30842"/>
                  </a:lnTo>
                  <a:lnTo>
                    <a:pt x="57550" y="2798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grpSp>
          <p:nvGrpSpPr>
            <p:cNvPr id="5156" name="Graphic 4509">
              <a:extLst>
                <a:ext uri="{FF2B5EF4-FFF2-40B4-BE49-F238E27FC236}">
                  <a16:creationId xmlns:a16="http://schemas.microsoft.com/office/drawing/2014/main" id="{EEBA8CDF-79FD-EDDC-B695-5ECFA0F94E55}"/>
                </a:ext>
              </a:extLst>
            </p:cNvPr>
            <p:cNvGrpSpPr/>
            <p:nvPr/>
          </p:nvGrpSpPr>
          <p:grpSpPr>
            <a:xfrm>
              <a:off x="1755262" y="795208"/>
              <a:ext cx="4899386" cy="1887546"/>
              <a:chOff x="1755262" y="795208"/>
              <a:chExt cx="4899386" cy="1887546"/>
            </a:xfrm>
            <a:solidFill>
              <a:srgbClr val="E5E5E5"/>
            </a:solidFill>
          </p:grpSpPr>
          <p:sp>
            <p:nvSpPr>
              <p:cNvPr id="5157" name="Freeform: Shape 5156">
                <a:extLst>
                  <a:ext uri="{FF2B5EF4-FFF2-40B4-BE49-F238E27FC236}">
                    <a16:creationId xmlns:a16="http://schemas.microsoft.com/office/drawing/2014/main" id="{7F49A694-8180-6373-CCBA-F5C5C1D1F73B}"/>
                  </a:ext>
                </a:extLst>
              </p:cNvPr>
              <p:cNvSpPr/>
              <p:nvPr/>
            </p:nvSpPr>
            <p:spPr>
              <a:xfrm>
                <a:off x="3615146" y="1255767"/>
                <a:ext cx="13831" cy="6518"/>
              </a:xfrm>
              <a:custGeom>
                <a:avLst/>
                <a:gdLst>
                  <a:gd name="connsiteX0" fmla="*/ 9221 w 13831"/>
                  <a:gd name="connsiteY0" fmla="*/ 6518 h 6518"/>
                  <a:gd name="connsiteX1" fmla="*/ 10493 w 13831"/>
                  <a:gd name="connsiteY1" fmla="*/ 3180 h 6518"/>
                  <a:gd name="connsiteX2" fmla="*/ 13831 w 13831"/>
                  <a:gd name="connsiteY2" fmla="*/ 0 h 6518"/>
                  <a:gd name="connsiteX3" fmla="*/ 8267 w 13831"/>
                  <a:gd name="connsiteY3" fmla="*/ 159 h 6518"/>
                  <a:gd name="connsiteX4" fmla="*/ 4292 w 13831"/>
                  <a:gd name="connsiteY4" fmla="*/ 1431 h 6518"/>
                  <a:gd name="connsiteX5" fmla="*/ 0 w 13831"/>
                  <a:gd name="connsiteY5" fmla="*/ 3498 h 6518"/>
                  <a:gd name="connsiteX6" fmla="*/ 1113 w 13831"/>
                  <a:gd name="connsiteY6" fmla="*/ 4769 h 6518"/>
                  <a:gd name="connsiteX7" fmla="*/ 9221 w 13831"/>
                  <a:gd name="connsiteY7" fmla="*/ 6518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31" h="6518">
                    <a:moveTo>
                      <a:pt x="9221" y="6518"/>
                    </a:moveTo>
                    <a:lnTo>
                      <a:pt x="10493" y="3180"/>
                    </a:lnTo>
                    <a:lnTo>
                      <a:pt x="13831" y="0"/>
                    </a:lnTo>
                    <a:lnTo>
                      <a:pt x="8267" y="159"/>
                    </a:lnTo>
                    <a:lnTo>
                      <a:pt x="4292" y="1431"/>
                    </a:lnTo>
                    <a:lnTo>
                      <a:pt x="0" y="3498"/>
                    </a:lnTo>
                    <a:lnTo>
                      <a:pt x="1113" y="4769"/>
                    </a:lnTo>
                    <a:lnTo>
                      <a:pt x="9221" y="65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58" name="Freeform: Shape 5157">
                <a:extLst>
                  <a:ext uri="{FF2B5EF4-FFF2-40B4-BE49-F238E27FC236}">
                    <a16:creationId xmlns:a16="http://schemas.microsoft.com/office/drawing/2014/main" id="{D328A4F3-FD51-FA62-3C1C-2E93AC6F5C6E}"/>
                  </a:ext>
                </a:extLst>
              </p:cNvPr>
              <p:cNvSpPr/>
              <p:nvPr/>
            </p:nvSpPr>
            <p:spPr>
              <a:xfrm>
                <a:off x="3668722" y="1228423"/>
                <a:ext cx="24800" cy="9220"/>
              </a:xfrm>
              <a:custGeom>
                <a:avLst/>
                <a:gdLst>
                  <a:gd name="connsiteX0" fmla="*/ 12400 w 24800"/>
                  <a:gd name="connsiteY0" fmla="*/ 8267 h 9220"/>
                  <a:gd name="connsiteX1" fmla="*/ 19236 w 24800"/>
                  <a:gd name="connsiteY1" fmla="*/ 9221 h 9220"/>
                  <a:gd name="connsiteX2" fmla="*/ 21621 w 24800"/>
                  <a:gd name="connsiteY2" fmla="*/ 7472 h 9220"/>
                  <a:gd name="connsiteX3" fmla="*/ 24801 w 24800"/>
                  <a:gd name="connsiteY3" fmla="*/ 3021 h 9220"/>
                  <a:gd name="connsiteX4" fmla="*/ 22734 w 24800"/>
                  <a:gd name="connsiteY4" fmla="*/ 477 h 9220"/>
                  <a:gd name="connsiteX5" fmla="*/ 21303 w 24800"/>
                  <a:gd name="connsiteY5" fmla="*/ 0 h 9220"/>
                  <a:gd name="connsiteX6" fmla="*/ 13672 w 24800"/>
                  <a:gd name="connsiteY6" fmla="*/ 1749 h 9220"/>
                  <a:gd name="connsiteX7" fmla="*/ 11287 w 24800"/>
                  <a:gd name="connsiteY7" fmla="*/ 636 h 9220"/>
                  <a:gd name="connsiteX8" fmla="*/ 10015 w 24800"/>
                  <a:gd name="connsiteY8" fmla="*/ 0 h 9220"/>
                  <a:gd name="connsiteX9" fmla="*/ 6995 w 24800"/>
                  <a:gd name="connsiteY9" fmla="*/ 1431 h 9220"/>
                  <a:gd name="connsiteX10" fmla="*/ 2067 w 24800"/>
                  <a:gd name="connsiteY10" fmla="*/ 3021 h 9220"/>
                  <a:gd name="connsiteX11" fmla="*/ 0 w 24800"/>
                  <a:gd name="connsiteY11" fmla="*/ 5723 h 9220"/>
                  <a:gd name="connsiteX12" fmla="*/ 3815 w 24800"/>
                  <a:gd name="connsiteY12" fmla="*/ 8108 h 9220"/>
                  <a:gd name="connsiteX13" fmla="*/ 12400 w 24800"/>
                  <a:gd name="connsiteY13" fmla="*/ 8267 h 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4800" h="9220">
                    <a:moveTo>
                      <a:pt x="12400" y="8267"/>
                    </a:moveTo>
                    <a:lnTo>
                      <a:pt x="19236" y="9221"/>
                    </a:lnTo>
                    <a:lnTo>
                      <a:pt x="21621" y="7472"/>
                    </a:lnTo>
                    <a:lnTo>
                      <a:pt x="24801" y="3021"/>
                    </a:lnTo>
                    <a:lnTo>
                      <a:pt x="22734" y="477"/>
                    </a:lnTo>
                    <a:lnTo>
                      <a:pt x="21303" y="0"/>
                    </a:lnTo>
                    <a:lnTo>
                      <a:pt x="13672" y="1749"/>
                    </a:lnTo>
                    <a:lnTo>
                      <a:pt x="11287" y="636"/>
                    </a:lnTo>
                    <a:lnTo>
                      <a:pt x="10015" y="0"/>
                    </a:lnTo>
                    <a:lnTo>
                      <a:pt x="6995" y="1431"/>
                    </a:lnTo>
                    <a:lnTo>
                      <a:pt x="2067" y="3021"/>
                    </a:lnTo>
                    <a:lnTo>
                      <a:pt x="0" y="5723"/>
                    </a:lnTo>
                    <a:lnTo>
                      <a:pt x="3815" y="8108"/>
                    </a:lnTo>
                    <a:lnTo>
                      <a:pt x="12400" y="826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59" name="Freeform: Shape 5158">
                <a:extLst>
                  <a:ext uri="{FF2B5EF4-FFF2-40B4-BE49-F238E27FC236}">
                    <a16:creationId xmlns:a16="http://schemas.microsoft.com/office/drawing/2014/main" id="{3A04F174-A719-79A5-C447-E907FF39C371}"/>
                  </a:ext>
                </a:extLst>
              </p:cNvPr>
              <p:cNvSpPr/>
              <p:nvPr/>
            </p:nvSpPr>
            <p:spPr>
              <a:xfrm>
                <a:off x="3751550" y="1090907"/>
                <a:ext cx="15420" cy="7789"/>
              </a:xfrm>
              <a:custGeom>
                <a:avLst/>
                <a:gdLst>
                  <a:gd name="connsiteX0" fmla="*/ 4451 w 15420"/>
                  <a:gd name="connsiteY0" fmla="*/ 7790 h 7789"/>
                  <a:gd name="connsiteX1" fmla="*/ 10652 w 15420"/>
                  <a:gd name="connsiteY1" fmla="*/ 7472 h 7789"/>
                  <a:gd name="connsiteX2" fmla="*/ 14944 w 15420"/>
                  <a:gd name="connsiteY2" fmla="*/ 3497 h 7789"/>
                  <a:gd name="connsiteX3" fmla="*/ 15421 w 15420"/>
                  <a:gd name="connsiteY3" fmla="*/ 1908 h 7789"/>
                  <a:gd name="connsiteX4" fmla="*/ 13513 w 15420"/>
                  <a:gd name="connsiteY4" fmla="*/ 0 h 7789"/>
                  <a:gd name="connsiteX5" fmla="*/ 3974 w 15420"/>
                  <a:gd name="connsiteY5" fmla="*/ 636 h 7789"/>
                  <a:gd name="connsiteX6" fmla="*/ 1590 w 15420"/>
                  <a:gd name="connsiteY6" fmla="*/ 2385 h 7789"/>
                  <a:gd name="connsiteX7" fmla="*/ 0 w 15420"/>
                  <a:gd name="connsiteY7" fmla="*/ 5087 h 7789"/>
                  <a:gd name="connsiteX8" fmla="*/ 954 w 15420"/>
                  <a:gd name="connsiteY8" fmla="*/ 6200 h 7789"/>
                  <a:gd name="connsiteX9" fmla="*/ 4451 w 15420"/>
                  <a:gd name="connsiteY9" fmla="*/ 7790 h 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20" h="7789">
                    <a:moveTo>
                      <a:pt x="4451" y="7790"/>
                    </a:moveTo>
                    <a:lnTo>
                      <a:pt x="10652" y="7472"/>
                    </a:lnTo>
                    <a:lnTo>
                      <a:pt x="14944" y="3497"/>
                    </a:lnTo>
                    <a:lnTo>
                      <a:pt x="15421" y="1908"/>
                    </a:lnTo>
                    <a:lnTo>
                      <a:pt x="13513" y="0"/>
                    </a:lnTo>
                    <a:lnTo>
                      <a:pt x="3974" y="636"/>
                    </a:lnTo>
                    <a:lnTo>
                      <a:pt x="1590" y="2385"/>
                    </a:lnTo>
                    <a:lnTo>
                      <a:pt x="0" y="5087"/>
                    </a:lnTo>
                    <a:lnTo>
                      <a:pt x="954" y="6200"/>
                    </a:lnTo>
                    <a:lnTo>
                      <a:pt x="4451" y="77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0" name="Freeform: Shape 5159">
                <a:extLst>
                  <a:ext uri="{FF2B5EF4-FFF2-40B4-BE49-F238E27FC236}">
                    <a16:creationId xmlns:a16="http://schemas.microsoft.com/office/drawing/2014/main" id="{1E5B45BF-C64A-35BA-1441-07E0EB732DA7}"/>
                  </a:ext>
                </a:extLst>
              </p:cNvPr>
              <p:cNvSpPr/>
              <p:nvPr/>
            </p:nvSpPr>
            <p:spPr>
              <a:xfrm>
                <a:off x="3928651" y="1151478"/>
                <a:ext cx="37359" cy="10969"/>
              </a:xfrm>
              <a:custGeom>
                <a:avLst/>
                <a:gdLst>
                  <a:gd name="connsiteX0" fmla="*/ 36724 w 37359"/>
                  <a:gd name="connsiteY0" fmla="*/ 5087 h 10969"/>
                  <a:gd name="connsiteX1" fmla="*/ 37360 w 37359"/>
                  <a:gd name="connsiteY1" fmla="*/ 2544 h 10969"/>
                  <a:gd name="connsiteX2" fmla="*/ 34975 w 37359"/>
                  <a:gd name="connsiteY2" fmla="*/ 1749 h 10969"/>
                  <a:gd name="connsiteX3" fmla="*/ 27503 w 37359"/>
                  <a:gd name="connsiteY3" fmla="*/ 0 h 10969"/>
                  <a:gd name="connsiteX4" fmla="*/ 24006 w 37359"/>
                  <a:gd name="connsiteY4" fmla="*/ 2067 h 10969"/>
                  <a:gd name="connsiteX5" fmla="*/ 13672 w 37359"/>
                  <a:gd name="connsiteY5" fmla="*/ 795 h 10969"/>
                  <a:gd name="connsiteX6" fmla="*/ 8108 w 37359"/>
                  <a:gd name="connsiteY6" fmla="*/ 3339 h 10969"/>
                  <a:gd name="connsiteX7" fmla="*/ 1908 w 37359"/>
                  <a:gd name="connsiteY7" fmla="*/ 954 h 10969"/>
                  <a:gd name="connsiteX8" fmla="*/ 318 w 37359"/>
                  <a:gd name="connsiteY8" fmla="*/ 2703 h 10969"/>
                  <a:gd name="connsiteX9" fmla="*/ 0 w 37359"/>
                  <a:gd name="connsiteY9" fmla="*/ 5405 h 10969"/>
                  <a:gd name="connsiteX10" fmla="*/ 10493 w 37359"/>
                  <a:gd name="connsiteY10" fmla="*/ 6677 h 10969"/>
                  <a:gd name="connsiteX11" fmla="*/ 15262 w 37359"/>
                  <a:gd name="connsiteY11" fmla="*/ 8744 h 10969"/>
                  <a:gd name="connsiteX12" fmla="*/ 22893 w 37359"/>
                  <a:gd name="connsiteY12" fmla="*/ 8903 h 10969"/>
                  <a:gd name="connsiteX13" fmla="*/ 28298 w 37359"/>
                  <a:gd name="connsiteY13" fmla="*/ 10970 h 10969"/>
                  <a:gd name="connsiteX14" fmla="*/ 29888 w 37359"/>
                  <a:gd name="connsiteY14" fmla="*/ 7631 h 10969"/>
                  <a:gd name="connsiteX15" fmla="*/ 29729 w 37359"/>
                  <a:gd name="connsiteY15" fmla="*/ 5564 h 10969"/>
                  <a:gd name="connsiteX16" fmla="*/ 33703 w 37359"/>
                  <a:gd name="connsiteY16" fmla="*/ 4292 h 10969"/>
                  <a:gd name="connsiteX17" fmla="*/ 36724 w 37359"/>
                  <a:gd name="connsiteY17" fmla="*/ 5087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359" h="10969">
                    <a:moveTo>
                      <a:pt x="36724" y="5087"/>
                    </a:moveTo>
                    <a:lnTo>
                      <a:pt x="37360" y="2544"/>
                    </a:lnTo>
                    <a:lnTo>
                      <a:pt x="34975" y="1749"/>
                    </a:lnTo>
                    <a:lnTo>
                      <a:pt x="27503" y="0"/>
                    </a:lnTo>
                    <a:lnTo>
                      <a:pt x="24006" y="2067"/>
                    </a:lnTo>
                    <a:lnTo>
                      <a:pt x="13672" y="795"/>
                    </a:lnTo>
                    <a:lnTo>
                      <a:pt x="8108" y="3339"/>
                    </a:lnTo>
                    <a:lnTo>
                      <a:pt x="1908" y="954"/>
                    </a:lnTo>
                    <a:lnTo>
                      <a:pt x="318" y="2703"/>
                    </a:lnTo>
                    <a:lnTo>
                      <a:pt x="0" y="5405"/>
                    </a:lnTo>
                    <a:lnTo>
                      <a:pt x="10493" y="6677"/>
                    </a:lnTo>
                    <a:lnTo>
                      <a:pt x="15262" y="8744"/>
                    </a:lnTo>
                    <a:lnTo>
                      <a:pt x="22893" y="8903"/>
                    </a:lnTo>
                    <a:lnTo>
                      <a:pt x="28298" y="10970"/>
                    </a:lnTo>
                    <a:lnTo>
                      <a:pt x="29888" y="7631"/>
                    </a:lnTo>
                    <a:lnTo>
                      <a:pt x="29729" y="5564"/>
                    </a:lnTo>
                    <a:lnTo>
                      <a:pt x="33703" y="4292"/>
                    </a:lnTo>
                    <a:lnTo>
                      <a:pt x="36724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1" name="Freeform: Shape 5160">
                <a:extLst>
                  <a:ext uri="{FF2B5EF4-FFF2-40B4-BE49-F238E27FC236}">
                    <a16:creationId xmlns:a16="http://schemas.microsoft.com/office/drawing/2014/main" id="{05ACD7EC-CDA5-1FE8-26E5-60961043535F}"/>
                  </a:ext>
                </a:extLst>
              </p:cNvPr>
              <p:cNvSpPr/>
              <p:nvPr/>
            </p:nvSpPr>
            <p:spPr>
              <a:xfrm>
                <a:off x="3969668" y="1148616"/>
                <a:ext cx="8902" cy="9856"/>
              </a:xfrm>
              <a:custGeom>
                <a:avLst/>
                <a:gdLst>
                  <a:gd name="connsiteX0" fmla="*/ 3974 w 8902"/>
                  <a:gd name="connsiteY0" fmla="*/ 0 h 9856"/>
                  <a:gd name="connsiteX1" fmla="*/ 2703 w 8902"/>
                  <a:gd name="connsiteY1" fmla="*/ 636 h 9856"/>
                  <a:gd name="connsiteX2" fmla="*/ 2703 w 8902"/>
                  <a:gd name="connsiteY2" fmla="*/ 1749 h 9856"/>
                  <a:gd name="connsiteX3" fmla="*/ 0 w 8902"/>
                  <a:gd name="connsiteY3" fmla="*/ 5723 h 9856"/>
                  <a:gd name="connsiteX4" fmla="*/ 0 w 8902"/>
                  <a:gd name="connsiteY4" fmla="*/ 8744 h 9856"/>
                  <a:gd name="connsiteX5" fmla="*/ 318 w 8902"/>
                  <a:gd name="connsiteY5" fmla="*/ 9380 h 9856"/>
                  <a:gd name="connsiteX6" fmla="*/ 1590 w 8902"/>
                  <a:gd name="connsiteY6" fmla="*/ 9857 h 9856"/>
                  <a:gd name="connsiteX7" fmla="*/ 3180 w 8902"/>
                  <a:gd name="connsiteY7" fmla="*/ 9221 h 9856"/>
                  <a:gd name="connsiteX8" fmla="*/ 6677 w 8902"/>
                  <a:gd name="connsiteY8" fmla="*/ 6995 h 9856"/>
                  <a:gd name="connsiteX9" fmla="*/ 8903 w 8902"/>
                  <a:gd name="connsiteY9" fmla="*/ 3021 h 9856"/>
                  <a:gd name="connsiteX10" fmla="*/ 8744 w 8902"/>
                  <a:gd name="connsiteY10" fmla="*/ 2385 h 9856"/>
                  <a:gd name="connsiteX11" fmla="*/ 7154 w 8902"/>
                  <a:gd name="connsiteY11" fmla="*/ 636 h 9856"/>
                  <a:gd name="connsiteX12" fmla="*/ 3974 w 8902"/>
                  <a:gd name="connsiteY12" fmla="*/ 0 h 9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902" h="9856">
                    <a:moveTo>
                      <a:pt x="3974" y="0"/>
                    </a:moveTo>
                    <a:lnTo>
                      <a:pt x="2703" y="636"/>
                    </a:lnTo>
                    <a:lnTo>
                      <a:pt x="2703" y="1749"/>
                    </a:lnTo>
                    <a:lnTo>
                      <a:pt x="0" y="5723"/>
                    </a:lnTo>
                    <a:lnTo>
                      <a:pt x="0" y="8744"/>
                    </a:lnTo>
                    <a:lnTo>
                      <a:pt x="318" y="9380"/>
                    </a:lnTo>
                    <a:lnTo>
                      <a:pt x="1590" y="9857"/>
                    </a:lnTo>
                    <a:lnTo>
                      <a:pt x="3180" y="9221"/>
                    </a:lnTo>
                    <a:lnTo>
                      <a:pt x="6677" y="6995"/>
                    </a:lnTo>
                    <a:lnTo>
                      <a:pt x="8903" y="3021"/>
                    </a:lnTo>
                    <a:lnTo>
                      <a:pt x="8744" y="2385"/>
                    </a:lnTo>
                    <a:lnTo>
                      <a:pt x="7154" y="636"/>
                    </a:lnTo>
                    <a:lnTo>
                      <a:pt x="3974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2" name="Freeform: Shape 5161">
                <a:extLst>
                  <a:ext uri="{FF2B5EF4-FFF2-40B4-BE49-F238E27FC236}">
                    <a16:creationId xmlns:a16="http://schemas.microsoft.com/office/drawing/2014/main" id="{A389ADD8-6E03-CAF6-C1B7-3E95965B59D4}"/>
                  </a:ext>
                </a:extLst>
              </p:cNvPr>
              <p:cNvSpPr/>
              <p:nvPr/>
            </p:nvSpPr>
            <p:spPr>
              <a:xfrm>
                <a:off x="3556007" y="1275799"/>
                <a:ext cx="10810" cy="5882"/>
              </a:xfrm>
              <a:custGeom>
                <a:avLst/>
                <a:gdLst>
                  <a:gd name="connsiteX0" fmla="*/ 4134 w 10810"/>
                  <a:gd name="connsiteY0" fmla="*/ 4769 h 5882"/>
                  <a:gd name="connsiteX1" fmla="*/ 8108 w 10810"/>
                  <a:gd name="connsiteY1" fmla="*/ 5882 h 5882"/>
                  <a:gd name="connsiteX2" fmla="*/ 10811 w 10810"/>
                  <a:gd name="connsiteY2" fmla="*/ 3974 h 5882"/>
                  <a:gd name="connsiteX3" fmla="*/ 10175 w 10810"/>
                  <a:gd name="connsiteY3" fmla="*/ 2862 h 5882"/>
                  <a:gd name="connsiteX4" fmla="*/ 7949 w 10810"/>
                  <a:gd name="connsiteY4" fmla="*/ 795 h 5882"/>
                  <a:gd name="connsiteX5" fmla="*/ 5564 w 10810"/>
                  <a:gd name="connsiteY5" fmla="*/ 0 h 5882"/>
                  <a:gd name="connsiteX6" fmla="*/ 1431 w 10810"/>
                  <a:gd name="connsiteY6" fmla="*/ 636 h 5882"/>
                  <a:gd name="connsiteX7" fmla="*/ 0 w 10810"/>
                  <a:gd name="connsiteY7" fmla="*/ 1749 h 5882"/>
                  <a:gd name="connsiteX8" fmla="*/ 1431 w 10810"/>
                  <a:gd name="connsiteY8" fmla="*/ 3498 h 5882"/>
                  <a:gd name="connsiteX9" fmla="*/ 4134 w 10810"/>
                  <a:gd name="connsiteY9" fmla="*/ 4769 h 5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10" h="5882">
                    <a:moveTo>
                      <a:pt x="4134" y="4769"/>
                    </a:moveTo>
                    <a:lnTo>
                      <a:pt x="8108" y="5882"/>
                    </a:lnTo>
                    <a:lnTo>
                      <a:pt x="10811" y="3974"/>
                    </a:lnTo>
                    <a:lnTo>
                      <a:pt x="10175" y="2862"/>
                    </a:lnTo>
                    <a:lnTo>
                      <a:pt x="7949" y="795"/>
                    </a:lnTo>
                    <a:lnTo>
                      <a:pt x="5564" y="0"/>
                    </a:lnTo>
                    <a:lnTo>
                      <a:pt x="1431" y="636"/>
                    </a:lnTo>
                    <a:lnTo>
                      <a:pt x="0" y="1749"/>
                    </a:lnTo>
                    <a:lnTo>
                      <a:pt x="1431" y="3498"/>
                    </a:lnTo>
                    <a:lnTo>
                      <a:pt x="4134" y="47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3" name="Freeform: Shape 5162">
                <a:extLst>
                  <a:ext uri="{FF2B5EF4-FFF2-40B4-BE49-F238E27FC236}">
                    <a16:creationId xmlns:a16="http://schemas.microsoft.com/office/drawing/2014/main" id="{3E213431-EAE9-4F19-5252-CB5D7E21AA1C}"/>
                  </a:ext>
                </a:extLst>
              </p:cNvPr>
              <p:cNvSpPr/>
              <p:nvPr/>
            </p:nvSpPr>
            <p:spPr>
              <a:xfrm>
                <a:off x="3569997" y="1276276"/>
                <a:ext cx="22892" cy="6359"/>
              </a:xfrm>
              <a:custGeom>
                <a:avLst/>
                <a:gdLst>
                  <a:gd name="connsiteX0" fmla="*/ 17011 w 22892"/>
                  <a:gd name="connsiteY0" fmla="*/ 6359 h 6359"/>
                  <a:gd name="connsiteX1" fmla="*/ 18123 w 22892"/>
                  <a:gd name="connsiteY1" fmla="*/ 5723 h 6359"/>
                  <a:gd name="connsiteX2" fmla="*/ 19395 w 22892"/>
                  <a:gd name="connsiteY2" fmla="*/ 5882 h 6359"/>
                  <a:gd name="connsiteX3" fmla="*/ 20985 w 22892"/>
                  <a:gd name="connsiteY3" fmla="*/ 4610 h 6359"/>
                  <a:gd name="connsiteX4" fmla="*/ 22893 w 22892"/>
                  <a:gd name="connsiteY4" fmla="*/ 3657 h 6359"/>
                  <a:gd name="connsiteX5" fmla="*/ 19872 w 22892"/>
                  <a:gd name="connsiteY5" fmla="*/ 1749 h 6359"/>
                  <a:gd name="connsiteX6" fmla="*/ 9539 w 22892"/>
                  <a:gd name="connsiteY6" fmla="*/ 0 h 6359"/>
                  <a:gd name="connsiteX7" fmla="*/ 2385 w 22892"/>
                  <a:gd name="connsiteY7" fmla="*/ 1431 h 6359"/>
                  <a:gd name="connsiteX8" fmla="*/ 0 w 22892"/>
                  <a:gd name="connsiteY8" fmla="*/ 3498 h 6359"/>
                  <a:gd name="connsiteX9" fmla="*/ 9698 w 22892"/>
                  <a:gd name="connsiteY9" fmla="*/ 4451 h 6359"/>
                  <a:gd name="connsiteX10" fmla="*/ 17011 w 22892"/>
                  <a:gd name="connsiteY10" fmla="*/ 6359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892" h="6359">
                    <a:moveTo>
                      <a:pt x="17011" y="6359"/>
                    </a:moveTo>
                    <a:lnTo>
                      <a:pt x="18123" y="5723"/>
                    </a:lnTo>
                    <a:lnTo>
                      <a:pt x="19395" y="5882"/>
                    </a:lnTo>
                    <a:lnTo>
                      <a:pt x="20985" y="4610"/>
                    </a:lnTo>
                    <a:lnTo>
                      <a:pt x="22893" y="3657"/>
                    </a:lnTo>
                    <a:lnTo>
                      <a:pt x="19872" y="1749"/>
                    </a:lnTo>
                    <a:lnTo>
                      <a:pt x="9539" y="0"/>
                    </a:lnTo>
                    <a:lnTo>
                      <a:pt x="2385" y="1431"/>
                    </a:lnTo>
                    <a:lnTo>
                      <a:pt x="0" y="3498"/>
                    </a:lnTo>
                    <a:lnTo>
                      <a:pt x="9698" y="4451"/>
                    </a:lnTo>
                    <a:lnTo>
                      <a:pt x="17011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4" name="Freeform: Shape 5163">
                <a:extLst>
                  <a:ext uri="{FF2B5EF4-FFF2-40B4-BE49-F238E27FC236}">
                    <a16:creationId xmlns:a16="http://schemas.microsoft.com/office/drawing/2014/main" id="{B4D7A67A-A8D2-A83E-366F-7D6E92C5843F}"/>
                  </a:ext>
                </a:extLst>
              </p:cNvPr>
              <p:cNvSpPr/>
              <p:nvPr/>
            </p:nvSpPr>
            <p:spPr>
              <a:xfrm>
                <a:off x="3773330" y="839245"/>
                <a:ext cx="47852" cy="10174"/>
              </a:xfrm>
              <a:custGeom>
                <a:avLst/>
                <a:gdLst>
                  <a:gd name="connsiteX0" fmla="*/ 2067 w 47852"/>
                  <a:gd name="connsiteY0" fmla="*/ 6836 h 10174"/>
                  <a:gd name="connsiteX1" fmla="*/ 37837 w 47852"/>
                  <a:gd name="connsiteY1" fmla="*/ 10175 h 10174"/>
                  <a:gd name="connsiteX2" fmla="*/ 47853 w 47852"/>
                  <a:gd name="connsiteY2" fmla="*/ 4928 h 10174"/>
                  <a:gd name="connsiteX3" fmla="*/ 45309 w 47852"/>
                  <a:gd name="connsiteY3" fmla="*/ 2067 h 10174"/>
                  <a:gd name="connsiteX4" fmla="*/ 34657 w 47852"/>
                  <a:gd name="connsiteY4" fmla="*/ 954 h 10174"/>
                  <a:gd name="connsiteX5" fmla="*/ 4769 w 47852"/>
                  <a:gd name="connsiteY5" fmla="*/ 0 h 10174"/>
                  <a:gd name="connsiteX6" fmla="*/ 0 w 47852"/>
                  <a:gd name="connsiteY6" fmla="*/ 2862 h 10174"/>
                  <a:gd name="connsiteX7" fmla="*/ 477 w 47852"/>
                  <a:gd name="connsiteY7" fmla="*/ 4451 h 10174"/>
                  <a:gd name="connsiteX8" fmla="*/ 2067 w 47852"/>
                  <a:gd name="connsiteY8" fmla="*/ 6836 h 10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852" h="10174">
                    <a:moveTo>
                      <a:pt x="2067" y="6836"/>
                    </a:moveTo>
                    <a:lnTo>
                      <a:pt x="37837" y="10175"/>
                    </a:lnTo>
                    <a:lnTo>
                      <a:pt x="47853" y="4928"/>
                    </a:lnTo>
                    <a:lnTo>
                      <a:pt x="45309" y="2067"/>
                    </a:lnTo>
                    <a:lnTo>
                      <a:pt x="34657" y="954"/>
                    </a:lnTo>
                    <a:lnTo>
                      <a:pt x="4769" y="0"/>
                    </a:lnTo>
                    <a:lnTo>
                      <a:pt x="0" y="2862"/>
                    </a:lnTo>
                    <a:lnTo>
                      <a:pt x="477" y="4451"/>
                    </a:lnTo>
                    <a:lnTo>
                      <a:pt x="2067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5" name="Freeform: Shape 5164">
                <a:extLst>
                  <a:ext uri="{FF2B5EF4-FFF2-40B4-BE49-F238E27FC236}">
                    <a16:creationId xmlns:a16="http://schemas.microsoft.com/office/drawing/2014/main" id="{1DDD0DF1-9E0F-E9F8-AD4A-0EFC3D1C53CB}"/>
                  </a:ext>
                </a:extLst>
              </p:cNvPr>
              <p:cNvSpPr/>
              <p:nvPr/>
            </p:nvSpPr>
            <p:spPr>
              <a:xfrm>
                <a:off x="3806874" y="916985"/>
                <a:ext cx="78376" cy="24800"/>
              </a:xfrm>
              <a:custGeom>
                <a:avLst/>
                <a:gdLst>
                  <a:gd name="connsiteX0" fmla="*/ 72653 w 78376"/>
                  <a:gd name="connsiteY0" fmla="*/ 15580 h 24800"/>
                  <a:gd name="connsiteX1" fmla="*/ 78376 w 78376"/>
                  <a:gd name="connsiteY1" fmla="*/ 9857 h 24800"/>
                  <a:gd name="connsiteX2" fmla="*/ 69156 w 78376"/>
                  <a:gd name="connsiteY2" fmla="*/ 7313 h 24800"/>
                  <a:gd name="connsiteX3" fmla="*/ 43719 w 78376"/>
                  <a:gd name="connsiteY3" fmla="*/ 3815 h 24800"/>
                  <a:gd name="connsiteX4" fmla="*/ 31637 w 78376"/>
                  <a:gd name="connsiteY4" fmla="*/ 477 h 24800"/>
                  <a:gd name="connsiteX5" fmla="*/ 19554 w 78376"/>
                  <a:gd name="connsiteY5" fmla="*/ 0 h 24800"/>
                  <a:gd name="connsiteX6" fmla="*/ 10175 w 78376"/>
                  <a:gd name="connsiteY6" fmla="*/ 318 h 24800"/>
                  <a:gd name="connsiteX7" fmla="*/ 4611 w 78376"/>
                  <a:gd name="connsiteY7" fmla="*/ 1431 h 24800"/>
                  <a:gd name="connsiteX8" fmla="*/ 0 w 78376"/>
                  <a:gd name="connsiteY8" fmla="*/ 4769 h 24800"/>
                  <a:gd name="connsiteX9" fmla="*/ 1590 w 78376"/>
                  <a:gd name="connsiteY9" fmla="*/ 9698 h 24800"/>
                  <a:gd name="connsiteX10" fmla="*/ 8744 w 78376"/>
                  <a:gd name="connsiteY10" fmla="*/ 14308 h 24800"/>
                  <a:gd name="connsiteX11" fmla="*/ 17647 w 78376"/>
                  <a:gd name="connsiteY11" fmla="*/ 17329 h 24800"/>
                  <a:gd name="connsiteX12" fmla="*/ 31160 w 78376"/>
                  <a:gd name="connsiteY12" fmla="*/ 24165 h 24800"/>
                  <a:gd name="connsiteX13" fmla="*/ 39268 w 78376"/>
                  <a:gd name="connsiteY13" fmla="*/ 24801 h 24800"/>
                  <a:gd name="connsiteX14" fmla="*/ 46263 w 78376"/>
                  <a:gd name="connsiteY14" fmla="*/ 24165 h 24800"/>
                  <a:gd name="connsiteX15" fmla="*/ 53258 w 78376"/>
                  <a:gd name="connsiteY15" fmla="*/ 22893 h 24800"/>
                  <a:gd name="connsiteX16" fmla="*/ 59776 w 78376"/>
                  <a:gd name="connsiteY16" fmla="*/ 20667 h 24800"/>
                  <a:gd name="connsiteX17" fmla="*/ 66294 w 78376"/>
                  <a:gd name="connsiteY17" fmla="*/ 17647 h 24800"/>
                  <a:gd name="connsiteX18" fmla="*/ 72653 w 78376"/>
                  <a:gd name="connsiteY18" fmla="*/ 15580 h 2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8376" h="24800">
                    <a:moveTo>
                      <a:pt x="72653" y="15580"/>
                    </a:moveTo>
                    <a:lnTo>
                      <a:pt x="78376" y="9857"/>
                    </a:lnTo>
                    <a:lnTo>
                      <a:pt x="69156" y="7313"/>
                    </a:lnTo>
                    <a:lnTo>
                      <a:pt x="43719" y="3815"/>
                    </a:lnTo>
                    <a:lnTo>
                      <a:pt x="31637" y="477"/>
                    </a:lnTo>
                    <a:lnTo>
                      <a:pt x="19554" y="0"/>
                    </a:lnTo>
                    <a:lnTo>
                      <a:pt x="10175" y="318"/>
                    </a:lnTo>
                    <a:lnTo>
                      <a:pt x="4611" y="1431"/>
                    </a:lnTo>
                    <a:lnTo>
                      <a:pt x="0" y="4769"/>
                    </a:lnTo>
                    <a:lnTo>
                      <a:pt x="1590" y="9698"/>
                    </a:lnTo>
                    <a:lnTo>
                      <a:pt x="8744" y="14308"/>
                    </a:lnTo>
                    <a:lnTo>
                      <a:pt x="17647" y="17329"/>
                    </a:lnTo>
                    <a:lnTo>
                      <a:pt x="31160" y="24165"/>
                    </a:lnTo>
                    <a:lnTo>
                      <a:pt x="39268" y="24801"/>
                    </a:lnTo>
                    <a:lnTo>
                      <a:pt x="46263" y="24165"/>
                    </a:lnTo>
                    <a:lnTo>
                      <a:pt x="53258" y="22893"/>
                    </a:lnTo>
                    <a:lnTo>
                      <a:pt x="59776" y="20667"/>
                    </a:lnTo>
                    <a:lnTo>
                      <a:pt x="66294" y="17647"/>
                    </a:lnTo>
                    <a:lnTo>
                      <a:pt x="72653" y="155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6" name="Freeform: Shape 5165">
                <a:extLst>
                  <a:ext uri="{FF2B5EF4-FFF2-40B4-BE49-F238E27FC236}">
                    <a16:creationId xmlns:a16="http://schemas.microsoft.com/office/drawing/2014/main" id="{AD4F5E19-8E13-C65C-2667-5BEF0952F3CC}"/>
                  </a:ext>
                </a:extLst>
              </p:cNvPr>
              <p:cNvSpPr/>
              <p:nvPr/>
            </p:nvSpPr>
            <p:spPr>
              <a:xfrm>
                <a:off x="3927379" y="1097266"/>
                <a:ext cx="37200" cy="13990"/>
              </a:xfrm>
              <a:custGeom>
                <a:avLst/>
                <a:gdLst>
                  <a:gd name="connsiteX0" fmla="*/ 11764 w 37200"/>
                  <a:gd name="connsiteY0" fmla="*/ 11288 h 13990"/>
                  <a:gd name="connsiteX1" fmla="*/ 14308 w 37200"/>
                  <a:gd name="connsiteY1" fmla="*/ 13195 h 13990"/>
                  <a:gd name="connsiteX2" fmla="*/ 16852 w 37200"/>
                  <a:gd name="connsiteY2" fmla="*/ 13990 h 13990"/>
                  <a:gd name="connsiteX3" fmla="*/ 23688 w 37200"/>
                  <a:gd name="connsiteY3" fmla="*/ 12400 h 13990"/>
                  <a:gd name="connsiteX4" fmla="*/ 27026 w 37200"/>
                  <a:gd name="connsiteY4" fmla="*/ 13036 h 13990"/>
                  <a:gd name="connsiteX5" fmla="*/ 28298 w 37200"/>
                  <a:gd name="connsiteY5" fmla="*/ 12082 h 13990"/>
                  <a:gd name="connsiteX6" fmla="*/ 29252 w 37200"/>
                  <a:gd name="connsiteY6" fmla="*/ 10970 h 13990"/>
                  <a:gd name="connsiteX7" fmla="*/ 33226 w 37200"/>
                  <a:gd name="connsiteY7" fmla="*/ 8267 h 13990"/>
                  <a:gd name="connsiteX8" fmla="*/ 37042 w 37200"/>
                  <a:gd name="connsiteY8" fmla="*/ 4610 h 13990"/>
                  <a:gd name="connsiteX9" fmla="*/ 37201 w 37200"/>
                  <a:gd name="connsiteY9" fmla="*/ 3180 h 13990"/>
                  <a:gd name="connsiteX10" fmla="*/ 36247 w 37200"/>
                  <a:gd name="connsiteY10" fmla="*/ 0 h 13990"/>
                  <a:gd name="connsiteX11" fmla="*/ 16852 w 37200"/>
                  <a:gd name="connsiteY11" fmla="*/ 6677 h 13990"/>
                  <a:gd name="connsiteX12" fmla="*/ 4451 w 37200"/>
                  <a:gd name="connsiteY12" fmla="*/ 9062 h 13990"/>
                  <a:gd name="connsiteX13" fmla="*/ 0 w 37200"/>
                  <a:gd name="connsiteY13" fmla="*/ 11446 h 13990"/>
                  <a:gd name="connsiteX14" fmla="*/ 2703 w 37200"/>
                  <a:gd name="connsiteY14" fmla="*/ 11923 h 13990"/>
                  <a:gd name="connsiteX15" fmla="*/ 11764 w 37200"/>
                  <a:gd name="connsiteY15" fmla="*/ 11288 h 13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00" h="13990">
                    <a:moveTo>
                      <a:pt x="11764" y="11288"/>
                    </a:moveTo>
                    <a:lnTo>
                      <a:pt x="14308" y="13195"/>
                    </a:lnTo>
                    <a:lnTo>
                      <a:pt x="16852" y="13990"/>
                    </a:lnTo>
                    <a:lnTo>
                      <a:pt x="23688" y="12400"/>
                    </a:lnTo>
                    <a:lnTo>
                      <a:pt x="27026" y="13036"/>
                    </a:lnTo>
                    <a:lnTo>
                      <a:pt x="28298" y="12082"/>
                    </a:lnTo>
                    <a:lnTo>
                      <a:pt x="29252" y="10970"/>
                    </a:lnTo>
                    <a:lnTo>
                      <a:pt x="33226" y="8267"/>
                    </a:lnTo>
                    <a:lnTo>
                      <a:pt x="37042" y="4610"/>
                    </a:lnTo>
                    <a:lnTo>
                      <a:pt x="37201" y="3180"/>
                    </a:lnTo>
                    <a:lnTo>
                      <a:pt x="36247" y="0"/>
                    </a:lnTo>
                    <a:lnTo>
                      <a:pt x="16852" y="6677"/>
                    </a:lnTo>
                    <a:lnTo>
                      <a:pt x="4451" y="9062"/>
                    </a:lnTo>
                    <a:lnTo>
                      <a:pt x="0" y="11446"/>
                    </a:lnTo>
                    <a:lnTo>
                      <a:pt x="2703" y="11923"/>
                    </a:lnTo>
                    <a:lnTo>
                      <a:pt x="11764" y="1128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7" name="Freeform: Shape 5166">
                <a:extLst>
                  <a:ext uri="{FF2B5EF4-FFF2-40B4-BE49-F238E27FC236}">
                    <a16:creationId xmlns:a16="http://schemas.microsoft.com/office/drawing/2014/main" id="{301D36A8-F330-7D34-9EF5-0C973AAF7C4A}"/>
                  </a:ext>
                </a:extLst>
              </p:cNvPr>
              <p:cNvSpPr/>
              <p:nvPr/>
            </p:nvSpPr>
            <p:spPr>
              <a:xfrm>
                <a:off x="3819910" y="834634"/>
                <a:ext cx="182188" cy="85212"/>
              </a:xfrm>
              <a:custGeom>
                <a:avLst/>
                <a:gdLst>
                  <a:gd name="connsiteX0" fmla="*/ 3180 w 182188"/>
                  <a:gd name="connsiteY0" fmla="*/ 68043 h 85212"/>
                  <a:gd name="connsiteX1" fmla="*/ 10493 w 182188"/>
                  <a:gd name="connsiteY1" fmla="*/ 69473 h 85212"/>
                  <a:gd name="connsiteX2" fmla="*/ 16216 w 182188"/>
                  <a:gd name="connsiteY2" fmla="*/ 71063 h 85212"/>
                  <a:gd name="connsiteX3" fmla="*/ 19395 w 182188"/>
                  <a:gd name="connsiteY3" fmla="*/ 74084 h 85212"/>
                  <a:gd name="connsiteX4" fmla="*/ 42447 w 182188"/>
                  <a:gd name="connsiteY4" fmla="*/ 79171 h 85212"/>
                  <a:gd name="connsiteX5" fmla="*/ 61206 w 182188"/>
                  <a:gd name="connsiteY5" fmla="*/ 85212 h 85212"/>
                  <a:gd name="connsiteX6" fmla="*/ 67407 w 182188"/>
                  <a:gd name="connsiteY6" fmla="*/ 85212 h 85212"/>
                  <a:gd name="connsiteX7" fmla="*/ 80443 w 182188"/>
                  <a:gd name="connsiteY7" fmla="*/ 80920 h 85212"/>
                  <a:gd name="connsiteX8" fmla="*/ 87279 w 182188"/>
                  <a:gd name="connsiteY8" fmla="*/ 77581 h 85212"/>
                  <a:gd name="connsiteX9" fmla="*/ 89982 w 182188"/>
                  <a:gd name="connsiteY9" fmla="*/ 77740 h 85212"/>
                  <a:gd name="connsiteX10" fmla="*/ 98725 w 182188"/>
                  <a:gd name="connsiteY10" fmla="*/ 75992 h 85212"/>
                  <a:gd name="connsiteX11" fmla="*/ 124321 w 182188"/>
                  <a:gd name="connsiteY11" fmla="*/ 74243 h 85212"/>
                  <a:gd name="connsiteX12" fmla="*/ 162158 w 182188"/>
                  <a:gd name="connsiteY12" fmla="*/ 69950 h 85212"/>
                  <a:gd name="connsiteX13" fmla="*/ 165814 w 182188"/>
                  <a:gd name="connsiteY13" fmla="*/ 67884 h 85212"/>
                  <a:gd name="connsiteX14" fmla="*/ 169153 w 182188"/>
                  <a:gd name="connsiteY14" fmla="*/ 64545 h 85212"/>
                  <a:gd name="connsiteX15" fmla="*/ 165337 w 182188"/>
                  <a:gd name="connsiteY15" fmla="*/ 63273 h 85212"/>
                  <a:gd name="connsiteX16" fmla="*/ 164383 w 182188"/>
                  <a:gd name="connsiteY16" fmla="*/ 61842 h 85212"/>
                  <a:gd name="connsiteX17" fmla="*/ 160409 w 182188"/>
                  <a:gd name="connsiteY17" fmla="*/ 52940 h 85212"/>
                  <a:gd name="connsiteX18" fmla="*/ 159296 w 182188"/>
                  <a:gd name="connsiteY18" fmla="*/ 51350 h 85212"/>
                  <a:gd name="connsiteX19" fmla="*/ 157865 w 182188"/>
                  <a:gd name="connsiteY19" fmla="*/ 50396 h 85212"/>
                  <a:gd name="connsiteX20" fmla="*/ 160409 w 182188"/>
                  <a:gd name="connsiteY20" fmla="*/ 45150 h 85212"/>
                  <a:gd name="connsiteX21" fmla="*/ 163588 w 182188"/>
                  <a:gd name="connsiteY21" fmla="*/ 42606 h 85212"/>
                  <a:gd name="connsiteX22" fmla="*/ 176307 w 182188"/>
                  <a:gd name="connsiteY22" fmla="*/ 40857 h 85212"/>
                  <a:gd name="connsiteX23" fmla="*/ 178691 w 182188"/>
                  <a:gd name="connsiteY23" fmla="*/ 39427 h 85212"/>
                  <a:gd name="connsiteX24" fmla="*/ 181712 w 182188"/>
                  <a:gd name="connsiteY24" fmla="*/ 39427 h 85212"/>
                  <a:gd name="connsiteX25" fmla="*/ 182189 w 182188"/>
                  <a:gd name="connsiteY25" fmla="*/ 35134 h 85212"/>
                  <a:gd name="connsiteX26" fmla="*/ 181076 w 182188"/>
                  <a:gd name="connsiteY26" fmla="*/ 32750 h 85212"/>
                  <a:gd name="connsiteX27" fmla="*/ 177420 w 182188"/>
                  <a:gd name="connsiteY27" fmla="*/ 30842 h 85212"/>
                  <a:gd name="connsiteX28" fmla="*/ 168994 w 182188"/>
                  <a:gd name="connsiteY28" fmla="*/ 29888 h 85212"/>
                  <a:gd name="connsiteX29" fmla="*/ 150075 w 182188"/>
                  <a:gd name="connsiteY29" fmla="*/ 21939 h 85212"/>
                  <a:gd name="connsiteX30" fmla="*/ 148327 w 182188"/>
                  <a:gd name="connsiteY30" fmla="*/ 19554 h 85212"/>
                  <a:gd name="connsiteX31" fmla="*/ 144670 w 182188"/>
                  <a:gd name="connsiteY31" fmla="*/ 17011 h 85212"/>
                  <a:gd name="connsiteX32" fmla="*/ 143557 w 182188"/>
                  <a:gd name="connsiteY32" fmla="*/ 13990 h 85212"/>
                  <a:gd name="connsiteX33" fmla="*/ 141967 w 182188"/>
                  <a:gd name="connsiteY33" fmla="*/ 12400 h 85212"/>
                  <a:gd name="connsiteX34" fmla="*/ 133860 w 182188"/>
                  <a:gd name="connsiteY34" fmla="*/ 6677 h 85212"/>
                  <a:gd name="connsiteX35" fmla="*/ 130680 w 182188"/>
                  <a:gd name="connsiteY35" fmla="*/ 6041 h 85212"/>
                  <a:gd name="connsiteX36" fmla="*/ 127977 w 182188"/>
                  <a:gd name="connsiteY36" fmla="*/ 4769 h 85212"/>
                  <a:gd name="connsiteX37" fmla="*/ 125593 w 182188"/>
                  <a:gd name="connsiteY37" fmla="*/ 1431 h 85212"/>
                  <a:gd name="connsiteX38" fmla="*/ 122731 w 182188"/>
                  <a:gd name="connsiteY38" fmla="*/ 0 h 85212"/>
                  <a:gd name="connsiteX39" fmla="*/ 104290 w 182188"/>
                  <a:gd name="connsiteY39" fmla="*/ 636 h 85212"/>
                  <a:gd name="connsiteX40" fmla="*/ 101587 w 182188"/>
                  <a:gd name="connsiteY40" fmla="*/ 6359 h 85212"/>
                  <a:gd name="connsiteX41" fmla="*/ 95069 w 182188"/>
                  <a:gd name="connsiteY41" fmla="*/ 9698 h 85212"/>
                  <a:gd name="connsiteX42" fmla="*/ 88551 w 182188"/>
                  <a:gd name="connsiteY42" fmla="*/ 11287 h 85212"/>
                  <a:gd name="connsiteX43" fmla="*/ 81874 w 182188"/>
                  <a:gd name="connsiteY43" fmla="*/ 11764 h 85212"/>
                  <a:gd name="connsiteX44" fmla="*/ 75038 w 182188"/>
                  <a:gd name="connsiteY44" fmla="*/ 13036 h 85212"/>
                  <a:gd name="connsiteX45" fmla="*/ 67884 w 182188"/>
                  <a:gd name="connsiteY45" fmla="*/ 15103 h 85212"/>
                  <a:gd name="connsiteX46" fmla="*/ 60571 w 182188"/>
                  <a:gd name="connsiteY46" fmla="*/ 16534 h 85212"/>
                  <a:gd name="connsiteX47" fmla="*/ 56596 w 182188"/>
                  <a:gd name="connsiteY47" fmla="*/ 16534 h 85212"/>
                  <a:gd name="connsiteX48" fmla="*/ 52622 w 182188"/>
                  <a:gd name="connsiteY48" fmla="*/ 17011 h 85212"/>
                  <a:gd name="connsiteX49" fmla="*/ 44196 w 182188"/>
                  <a:gd name="connsiteY49" fmla="*/ 19872 h 85212"/>
                  <a:gd name="connsiteX50" fmla="*/ 40539 w 182188"/>
                  <a:gd name="connsiteY50" fmla="*/ 24165 h 85212"/>
                  <a:gd name="connsiteX51" fmla="*/ 35611 w 182188"/>
                  <a:gd name="connsiteY51" fmla="*/ 26390 h 85212"/>
                  <a:gd name="connsiteX52" fmla="*/ 34021 w 182188"/>
                  <a:gd name="connsiteY52" fmla="*/ 27821 h 85212"/>
                  <a:gd name="connsiteX53" fmla="*/ 31160 w 182188"/>
                  <a:gd name="connsiteY53" fmla="*/ 31955 h 85212"/>
                  <a:gd name="connsiteX54" fmla="*/ 30683 w 182188"/>
                  <a:gd name="connsiteY54" fmla="*/ 33862 h 85212"/>
                  <a:gd name="connsiteX55" fmla="*/ 35770 w 182188"/>
                  <a:gd name="connsiteY55" fmla="*/ 34816 h 85212"/>
                  <a:gd name="connsiteX56" fmla="*/ 49919 w 182188"/>
                  <a:gd name="connsiteY56" fmla="*/ 33226 h 85212"/>
                  <a:gd name="connsiteX57" fmla="*/ 41811 w 182188"/>
                  <a:gd name="connsiteY57" fmla="*/ 39109 h 85212"/>
                  <a:gd name="connsiteX58" fmla="*/ 37360 w 182188"/>
                  <a:gd name="connsiteY58" fmla="*/ 44832 h 85212"/>
                  <a:gd name="connsiteX59" fmla="*/ 30206 w 182188"/>
                  <a:gd name="connsiteY59" fmla="*/ 50555 h 85212"/>
                  <a:gd name="connsiteX60" fmla="*/ 20667 w 182188"/>
                  <a:gd name="connsiteY60" fmla="*/ 52781 h 85212"/>
                  <a:gd name="connsiteX61" fmla="*/ 10652 w 182188"/>
                  <a:gd name="connsiteY61" fmla="*/ 54212 h 85212"/>
                  <a:gd name="connsiteX62" fmla="*/ 4610 w 182188"/>
                  <a:gd name="connsiteY62" fmla="*/ 58186 h 85212"/>
                  <a:gd name="connsiteX63" fmla="*/ 0 w 182188"/>
                  <a:gd name="connsiteY63" fmla="*/ 62160 h 85212"/>
                  <a:gd name="connsiteX64" fmla="*/ 3180 w 182188"/>
                  <a:gd name="connsiteY64" fmla="*/ 68043 h 85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82188" h="85212">
                    <a:moveTo>
                      <a:pt x="3180" y="68043"/>
                    </a:moveTo>
                    <a:lnTo>
                      <a:pt x="10493" y="69473"/>
                    </a:lnTo>
                    <a:lnTo>
                      <a:pt x="16216" y="71063"/>
                    </a:lnTo>
                    <a:lnTo>
                      <a:pt x="19395" y="74084"/>
                    </a:lnTo>
                    <a:lnTo>
                      <a:pt x="42447" y="79171"/>
                    </a:lnTo>
                    <a:lnTo>
                      <a:pt x="61206" y="85212"/>
                    </a:lnTo>
                    <a:lnTo>
                      <a:pt x="67407" y="85212"/>
                    </a:lnTo>
                    <a:lnTo>
                      <a:pt x="80443" y="80920"/>
                    </a:lnTo>
                    <a:lnTo>
                      <a:pt x="87279" y="77581"/>
                    </a:lnTo>
                    <a:lnTo>
                      <a:pt x="89982" y="77740"/>
                    </a:lnTo>
                    <a:lnTo>
                      <a:pt x="98725" y="75992"/>
                    </a:lnTo>
                    <a:lnTo>
                      <a:pt x="124321" y="74243"/>
                    </a:lnTo>
                    <a:lnTo>
                      <a:pt x="162158" y="69950"/>
                    </a:lnTo>
                    <a:lnTo>
                      <a:pt x="165814" y="67884"/>
                    </a:lnTo>
                    <a:lnTo>
                      <a:pt x="169153" y="64545"/>
                    </a:lnTo>
                    <a:lnTo>
                      <a:pt x="165337" y="63273"/>
                    </a:lnTo>
                    <a:lnTo>
                      <a:pt x="164383" y="61842"/>
                    </a:lnTo>
                    <a:lnTo>
                      <a:pt x="160409" y="52940"/>
                    </a:lnTo>
                    <a:lnTo>
                      <a:pt x="159296" y="51350"/>
                    </a:lnTo>
                    <a:lnTo>
                      <a:pt x="157865" y="50396"/>
                    </a:lnTo>
                    <a:lnTo>
                      <a:pt x="160409" y="45150"/>
                    </a:lnTo>
                    <a:lnTo>
                      <a:pt x="163588" y="42606"/>
                    </a:lnTo>
                    <a:lnTo>
                      <a:pt x="176307" y="40857"/>
                    </a:lnTo>
                    <a:lnTo>
                      <a:pt x="178691" y="39427"/>
                    </a:lnTo>
                    <a:lnTo>
                      <a:pt x="181712" y="39427"/>
                    </a:lnTo>
                    <a:lnTo>
                      <a:pt x="182189" y="35134"/>
                    </a:lnTo>
                    <a:lnTo>
                      <a:pt x="181076" y="32750"/>
                    </a:lnTo>
                    <a:lnTo>
                      <a:pt x="177420" y="30842"/>
                    </a:lnTo>
                    <a:lnTo>
                      <a:pt x="168994" y="29888"/>
                    </a:lnTo>
                    <a:lnTo>
                      <a:pt x="150075" y="21939"/>
                    </a:lnTo>
                    <a:lnTo>
                      <a:pt x="148327" y="19554"/>
                    </a:lnTo>
                    <a:lnTo>
                      <a:pt x="144670" y="17011"/>
                    </a:lnTo>
                    <a:lnTo>
                      <a:pt x="143557" y="13990"/>
                    </a:lnTo>
                    <a:lnTo>
                      <a:pt x="141967" y="12400"/>
                    </a:lnTo>
                    <a:lnTo>
                      <a:pt x="133860" y="6677"/>
                    </a:lnTo>
                    <a:lnTo>
                      <a:pt x="130680" y="6041"/>
                    </a:lnTo>
                    <a:lnTo>
                      <a:pt x="127977" y="4769"/>
                    </a:lnTo>
                    <a:lnTo>
                      <a:pt x="125593" y="1431"/>
                    </a:lnTo>
                    <a:lnTo>
                      <a:pt x="122731" y="0"/>
                    </a:lnTo>
                    <a:lnTo>
                      <a:pt x="104290" y="636"/>
                    </a:lnTo>
                    <a:lnTo>
                      <a:pt x="101587" y="6359"/>
                    </a:lnTo>
                    <a:lnTo>
                      <a:pt x="95069" y="9698"/>
                    </a:lnTo>
                    <a:lnTo>
                      <a:pt x="88551" y="11287"/>
                    </a:lnTo>
                    <a:lnTo>
                      <a:pt x="81874" y="11764"/>
                    </a:lnTo>
                    <a:lnTo>
                      <a:pt x="75038" y="13036"/>
                    </a:lnTo>
                    <a:lnTo>
                      <a:pt x="67884" y="15103"/>
                    </a:lnTo>
                    <a:lnTo>
                      <a:pt x="60571" y="16534"/>
                    </a:lnTo>
                    <a:lnTo>
                      <a:pt x="56596" y="16534"/>
                    </a:lnTo>
                    <a:lnTo>
                      <a:pt x="52622" y="17011"/>
                    </a:lnTo>
                    <a:lnTo>
                      <a:pt x="44196" y="19872"/>
                    </a:lnTo>
                    <a:lnTo>
                      <a:pt x="40539" y="24165"/>
                    </a:lnTo>
                    <a:lnTo>
                      <a:pt x="35611" y="26390"/>
                    </a:lnTo>
                    <a:lnTo>
                      <a:pt x="34021" y="27821"/>
                    </a:lnTo>
                    <a:lnTo>
                      <a:pt x="31160" y="31955"/>
                    </a:lnTo>
                    <a:lnTo>
                      <a:pt x="30683" y="33862"/>
                    </a:lnTo>
                    <a:lnTo>
                      <a:pt x="35770" y="34816"/>
                    </a:lnTo>
                    <a:lnTo>
                      <a:pt x="49919" y="33226"/>
                    </a:lnTo>
                    <a:lnTo>
                      <a:pt x="41811" y="39109"/>
                    </a:lnTo>
                    <a:lnTo>
                      <a:pt x="37360" y="44832"/>
                    </a:lnTo>
                    <a:lnTo>
                      <a:pt x="30206" y="50555"/>
                    </a:lnTo>
                    <a:lnTo>
                      <a:pt x="20667" y="52781"/>
                    </a:lnTo>
                    <a:lnTo>
                      <a:pt x="10652" y="54212"/>
                    </a:lnTo>
                    <a:lnTo>
                      <a:pt x="4610" y="58186"/>
                    </a:lnTo>
                    <a:lnTo>
                      <a:pt x="0" y="62160"/>
                    </a:lnTo>
                    <a:lnTo>
                      <a:pt x="3180" y="6804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8" name="Freeform: Shape 5167">
                <a:extLst>
                  <a:ext uri="{FF2B5EF4-FFF2-40B4-BE49-F238E27FC236}">
                    <a16:creationId xmlns:a16="http://schemas.microsoft.com/office/drawing/2014/main" id="{296D2688-87E7-26AD-E490-6FF056CE4504}"/>
                  </a:ext>
                </a:extLst>
              </p:cNvPr>
              <p:cNvSpPr/>
              <p:nvPr/>
            </p:nvSpPr>
            <p:spPr>
              <a:xfrm>
                <a:off x="3459666" y="855461"/>
                <a:ext cx="41652" cy="10969"/>
              </a:xfrm>
              <a:custGeom>
                <a:avLst/>
                <a:gdLst>
                  <a:gd name="connsiteX0" fmla="*/ 3498 w 41652"/>
                  <a:gd name="connsiteY0" fmla="*/ 10969 h 10969"/>
                  <a:gd name="connsiteX1" fmla="*/ 30206 w 41652"/>
                  <a:gd name="connsiteY1" fmla="*/ 8585 h 10969"/>
                  <a:gd name="connsiteX2" fmla="*/ 39268 w 41652"/>
                  <a:gd name="connsiteY2" fmla="*/ 7154 h 10969"/>
                  <a:gd name="connsiteX3" fmla="*/ 40063 w 41652"/>
                  <a:gd name="connsiteY3" fmla="*/ 6200 h 10969"/>
                  <a:gd name="connsiteX4" fmla="*/ 41652 w 41652"/>
                  <a:gd name="connsiteY4" fmla="*/ 3180 h 10969"/>
                  <a:gd name="connsiteX5" fmla="*/ 37360 w 41652"/>
                  <a:gd name="connsiteY5" fmla="*/ 1749 h 10969"/>
                  <a:gd name="connsiteX6" fmla="*/ 23847 w 41652"/>
                  <a:gd name="connsiteY6" fmla="*/ 0 h 10969"/>
                  <a:gd name="connsiteX7" fmla="*/ 6995 w 41652"/>
                  <a:gd name="connsiteY7" fmla="*/ 954 h 10969"/>
                  <a:gd name="connsiteX8" fmla="*/ 3816 w 41652"/>
                  <a:gd name="connsiteY8" fmla="*/ 3497 h 10969"/>
                  <a:gd name="connsiteX9" fmla="*/ 0 w 41652"/>
                  <a:gd name="connsiteY9" fmla="*/ 8585 h 10969"/>
                  <a:gd name="connsiteX10" fmla="*/ 954 w 41652"/>
                  <a:gd name="connsiteY10" fmla="*/ 9539 h 10969"/>
                  <a:gd name="connsiteX11" fmla="*/ 3498 w 41652"/>
                  <a:gd name="connsiteY11" fmla="*/ 10969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652" h="10969">
                    <a:moveTo>
                      <a:pt x="3498" y="10969"/>
                    </a:moveTo>
                    <a:lnTo>
                      <a:pt x="30206" y="8585"/>
                    </a:lnTo>
                    <a:lnTo>
                      <a:pt x="39268" y="7154"/>
                    </a:lnTo>
                    <a:lnTo>
                      <a:pt x="40063" y="6200"/>
                    </a:lnTo>
                    <a:lnTo>
                      <a:pt x="41652" y="3180"/>
                    </a:lnTo>
                    <a:lnTo>
                      <a:pt x="37360" y="1749"/>
                    </a:lnTo>
                    <a:lnTo>
                      <a:pt x="23847" y="0"/>
                    </a:lnTo>
                    <a:lnTo>
                      <a:pt x="6995" y="954"/>
                    </a:lnTo>
                    <a:lnTo>
                      <a:pt x="3816" y="3497"/>
                    </a:lnTo>
                    <a:lnTo>
                      <a:pt x="0" y="8585"/>
                    </a:lnTo>
                    <a:lnTo>
                      <a:pt x="954" y="9539"/>
                    </a:lnTo>
                    <a:lnTo>
                      <a:pt x="3498" y="109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69" name="Freeform: Shape 5168">
                <a:extLst>
                  <a:ext uri="{FF2B5EF4-FFF2-40B4-BE49-F238E27FC236}">
                    <a16:creationId xmlns:a16="http://schemas.microsoft.com/office/drawing/2014/main" id="{2D1AF782-5B87-3904-39F1-4F7251EC13B9}"/>
                  </a:ext>
                </a:extLst>
              </p:cNvPr>
              <p:cNvSpPr/>
              <p:nvPr/>
            </p:nvSpPr>
            <p:spPr>
              <a:xfrm>
                <a:off x="2735839" y="1109190"/>
                <a:ext cx="435758" cy="214938"/>
              </a:xfrm>
              <a:custGeom>
                <a:avLst/>
                <a:gdLst>
                  <a:gd name="connsiteX0" fmla="*/ 328290 w 435758"/>
                  <a:gd name="connsiteY0" fmla="*/ 30683 h 214938"/>
                  <a:gd name="connsiteX1" fmla="*/ 324633 w 435758"/>
                  <a:gd name="connsiteY1" fmla="*/ 31001 h 214938"/>
                  <a:gd name="connsiteX2" fmla="*/ 321136 w 435758"/>
                  <a:gd name="connsiteY2" fmla="*/ 31637 h 214938"/>
                  <a:gd name="connsiteX3" fmla="*/ 314300 w 435758"/>
                  <a:gd name="connsiteY3" fmla="*/ 35134 h 214938"/>
                  <a:gd name="connsiteX4" fmla="*/ 307146 w 435758"/>
                  <a:gd name="connsiteY4" fmla="*/ 37996 h 214938"/>
                  <a:gd name="connsiteX5" fmla="*/ 280278 w 435758"/>
                  <a:gd name="connsiteY5" fmla="*/ 42129 h 214938"/>
                  <a:gd name="connsiteX6" fmla="*/ 264381 w 435758"/>
                  <a:gd name="connsiteY6" fmla="*/ 46422 h 214938"/>
                  <a:gd name="connsiteX7" fmla="*/ 258975 w 435758"/>
                  <a:gd name="connsiteY7" fmla="*/ 45945 h 214938"/>
                  <a:gd name="connsiteX8" fmla="*/ 250072 w 435758"/>
                  <a:gd name="connsiteY8" fmla="*/ 46740 h 214938"/>
                  <a:gd name="connsiteX9" fmla="*/ 243237 w 435758"/>
                  <a:gd name="connsiteY9" fmla="*/ 46104 h 214938"/>
                  <a:gd name="connsiteX10" fmla="*/ 230359 w 435758"/>
                  <a:gd name="connsiteY10" fmla="*/ 43242 h 214938"/>
                  <a:gd name="connsiteX11" fmla="*/ 224159 w 435758"/>
                  <a:gd name="connsiteY11" fmla="*/ 42765 h 214938"/>
                  <a:gd name="connsiteX12" fmla="*/ 213508 w 435758"/>
                  <a:gd name="connsiteY12" fmla="*/ 43719 h 214938"/>
                  <a:gd name="connsiteX13" fmla="*/ 212236 w 435758"/>
                  <a:gd name="connsiteY13" fmla="*/ 44196 h 214938"/>
                  <a:gd name="connsiteX14" fmla="*/ 208738 w 435758"/>
                  <a:gd name="connsiteY14" fmla="*/ 46581 h 214938"/>
                  <a:gd name="connsiteX15" fmla="*/ 208897 w 435758"/>
                  <a:gd name="connsiteY15" fmla="*/ 50396 h 214938"/>
                  <a:gd name="connsiteX16" fmla="*/ 209374 w 435758"/>
                  <a:gd name="connsiteY16" fmla="*/ 53417 h 214938"/>
                  <a:gd name="connsiteX17" fmla="*/ 207784 w 435758"/>
                  <a:gd name="connsiteY17" fmla="*/ 55165 h 214938"/>
                  <a:gd name="connsiteX18" fmla="*/ 206195 w 435758"/>
                  <a:gd name="connsiteY18" fmla="*/ 56278 h 214938"/>
                  <a:gd name="connsiteX19" fmla="*/ 202061 w 435758"/>
                  <a:gd name="connsiteY19" fmla="*/ 56437 h 214938"/>
                  <a:gd name="connsiteX20" fmla="*/ 199994 w 435758"/>
                  <a:gd name="connsiteY20" fmla="*/ 54212 h 214938"/>
                  <a:gd name="connsiteX21" fmla="*/ 196497 w 435758"/>
                  <a:gd name="connsiteY21" fmla="*/ 54053 h 214938"/>
                  <a:gd name="connsiteX22" fmla="*/ 187117 w 435758"/>
                  <a:gd name="connsiteY22" fmla="*/ 54689 h 214938"/>
                  <a:gd name="connsiteX23" fmla="*/ 182507 w 435758"/>
                  <a:gd name="connsiteY23" fmla="*/ 56437 h 214938"/>
                  <a:gd name="connsiteX24" fmla="*/ 180122 w 435758"/>
                  <a:gd name="connsiteY24" fmla="*/ 61366 h 214938"/>
                  <a:gd name="connsiteX25" fmla="*/ 172809 w 435758"/>
                  <a:gd name="connsiteY25" fmla="*/ 63591 h 214938"/>
                  <a:gd name="connsiteX26" fmla="*/ 160250 w 435758"/>
                  <a:gd name="connsiteY26" fmla="*/ 65976 h 214938"/>
                  <a:gd name="connsiteX27" fmla="*/ 153573 w 435758"/>
                  <a:gd name="connsiteY27" fmla="*/ 67884 h 214938"/>
                  <a:gd name="connsiteX28" fmla="*/ 150234 w 435758"/>
                  <a:gd name="connsiteY28" fmla="*/ 68043 h 214938"/>
                  <a:gd name="connsiteX29" fmla="*/ 146896 w 435758"/>
                  <a:gd name="connsiteY29" fmla="*/ 68997 h 214938"/>
                  <a:gd name="connsiteX30" fmla="*/ 140378 w 435758"/>
                  <a:gd name="connsiteY30" fmla="*/ 73607 h 214938"/>
                  <a:gd name="connsiteX31" fmla="*/ 133701 w 435758"/>
                  <a:gd name="connsiteY31" fmla="*/ 76945 h 214938"/>
                  <a:gd name="connsiteX32" fmla="*/ 123367 w 435758"/>
                  <a:gd name="connsiteY32" fmla="*/ 80284 h 214938"/>
                  <a:gd name="connsiteX33" fmla="*/ 123685 w 435758"/>
                  <a:gd name="connsiteY33" fmla="*/ 82828 h 214938"/>
                  <a:gd name="connsiteX34" fmla="*/ 124321 w 435758"/>
                  <a:gd name="connsiteY34" fmla="*/ 84417 h 214938"/>
                  <a:gd name="connsiteX35" fmla="*/ 115418 w 435758"/>
                  <a:gd name="connsiteY35" fmla="*/ 89346 h 214938"/>
                  <a:gd name="connsiteX36" fmla="*/ 113351 w 435758"/>
                  <a:gd name="connsiteY36" fmla="*/ 92366 h 214938"/>
                  <a:gd name="connsiteX37" fmla="*/ 111126 w 435758"/>
                  <a:gd name="connsiteY37" fmla="*/ 98090 h 214938"/>
                  <a:gd name="connsiteX38" fmla="*/ 110331 w 435758"/>
                  <a:gd name="connsiteY38" fmla="*/ 99043 h 214938"/>
                  <a:gd name="connsiteX39" fmla="*/ 101587 w 435758"/>
                  <a:gd name="connsiteY39" fmla="*/ 97136 h 214938"/>
                  <a:gd name="connsiteX40" fmla="*/ 95546 w 435758"/>
                  <a:gd name="connsiteY40" fmla="*/ 96500 h 214938"/>
                  <a:gd name="connsiteX41" fmla="*/ 92684 w 435758"/>
                  <a:gd name="connsiteY41" fmla="*/ 97136 h 214938"/>
                  <a:gd name="connsiteX42" fmla="*/ 88551 w 435758"/>
                  <a:gd name="connsiteY42" fmla="*/ 98407 h 214938"/>
                  <a:gd name="connsiteX43" fmla="*/ 87438 w 435758"/>
                  <a:gd name="connsiteY43" fmla="*/ 99838 h 214938"/>
                  <a:gd name="connsiteX44" fmla="*/ 88074 w 435758"/>
                  <a:gd name="connsiteY44" fmla="*/ 102700 h 214938"/>
                  <a:gd name="connsiteX45" fmla="*/ 89346 w 435758"/>
                  <a:gd name="connsiteY45" fmla="*/ 104608 h 214938"/>
                  <a:gd name="connsiteX46" fmla="*/ 80602 w 435758"/>
                  <a:gd name="connsiteY46" fmla="*/ 113192 h 214938"/>
                  <a:gd name="connsiteX47" fmla="*/ 78217 w 435758"/>
                  <a:gd name="connsiteY47" fmla="*/ 113192 h 214938"/>
                  <a:gd name="connsiteX48" fmla="*/ 75356 w 435758"/>
                  <a:gd name="connsiteY48" fmla="*/ 110808 h 214938"/>
                  <a:gd name="connsiteX49" fmla="*/ 72494 w 435758"/>
                  <a:gd name="connsiteY49" fmla="*/ 109218 h 214938"/>
                  <a:gd name="connsiteX50" fmla="*/ 68838 w 435758"/>
                  <a:gd name="connsiteY50" fmla="*/ 107946 h 214938"/>
                  <a:gd name="connsiteX51" fmla="*/ 65340 w 435758"/>
                  <a:gd name="connsiteY51" fmla="*/ 107628 h 214938"/>
                  <a:gd name="connsiteX52" fmla="*/ 62001 w 435758"/>
                  <a:gd name="connsiteY52" fmla="*/ 109059 h 214938"/>
                  <a:gd name="connsiteX53" fmla="*/ 58822 w 435758"/>
                  <a:gd name="connsiteY53" fmla="*/ 111603 h 214938"/>
                  <a:gd name="connsiteX54" fmla="*/ 59140 w 435758"/>
                  <a:gd name="connsiteY54" fmla="*/ 113510 h 214938"/>
                  <a:gd name="connsiteX55" fmla="*/ 60253 w 435758"/>
                  <a:gd name="connsiteY55" fmla="*/ 115418 h 214938"/>
                  <a:gd name="connsiteX56" fmla="*/ 64227 w 435758"/>
                  <a:gd name="connsiteY56" fmla="*/ 118598 h 214938"/>
                  <a:gd name="connsiteX57" fmla="*/ 74084 w 435758"/>
                  <a:gd name="connsiteY57" fmla="*/ 117962 h 214938"/>
                  <a:gd name="connsiteX58" fmla="*/ 76628 w 435758"/>
                  <a:gd name="connsiteY58" fmla="*/ 120346 h 214938"/>
                  <a:gd name="connsiteX59" fmla="*/ 78535 w 435758"/>
                  <a:gd name="connsiteY59" fmla="*/ 121300 h 214938"/>
                  <a:gd name="connsiteX60" fmla="*/ 70427 w 435758"/>
                  <a:gd name="connsiteY60" fmla="*/ 124639 h 214938"/>
                  <a:gd name="connsiteX61" fmla="*/ 61842 w 435758"/>
                  <a:gd name="connsiteY61" fmla="*/ 130521 h 214938"/>
                  <a:gd name="connsiteX62" fmla="*/ 54530 w 435758"/>
                  <a:gd name="connsiteY62" fmla="*/ 138470 h 214938"/>
                  <a:gd name="connsiteX63" fmla="*/ 52304 w 435758"/>
                  <a:gd name="connsiteY63" fmla="*/ 140060 h 214938"/>
                  <a:gd name="connsiteX64" fmla="*/ 53099 w 435758"/>
                  <a:gd name="connsiteY64" fmla="*/ 142285 h 214938"/>
                  <a:gd name="connsiteX65" fmla="*/ 54530 w 435758"/>
                  <a:gd name="connsiteY65" fmla="*/ 144193 h 214938"/>
                  <a:gd name="connsiteX66" fmla="*/ 57073 w 435758"/>
                  <a:gd name="connsiteY66" fmla="*/ 144988 h 214938"/>
                  <a:gd name="connsiteX67" fmla="*/ 62796 w 435758"/>
                  <a:gd name="connsiteY67" fmla="*/ 144988 h 214938"/>
                  <a:gd name="connsiteX68" fmla="*/ 68201 w 435758"/>
                  <a:gd name="connsiteY68" fmla="*/ 147691 h 214938"/>
                  <a:gd name="connsiteX69" fmla="*/ 66453 w 435758"/>
                  <a:gd name="connsiteY69" fmla="*/ 148486 h 214938"/>
                  <a:gd name="connsiteX70" fmla="*/ 47535 w 435758"/>
                  <a:gd name="connsiteY70" fmla="*/ 151029 h 214938"/>
                  <a:gd name="connsiteX71" fmla="*/ 45309 w 435758"/>
                  <a:gd name="connsiteY71" fmla="*/ 151983 h 214938"/>
                  <a:gd name="connsiteX72" fmla="*/ 36247 w 435758"/>
                  <a:gd name="connsiteY72" fmla="*/ 165178 h 214938"/>
                  <a:gd name="connsiteX73" fmla="*/ 33226 w 435758"/>
                  <a:gd name="connsiteY73" fmla="*/ 168358 h 214938"/>
                  <a:gd name="connsiteX74" fmla="*/ 30683 w 435758"/>
                  <a:gd name="connsiteY74" fmla="*/ 170266 h 214938"/>
                  <a:gd name="connsiteX75" fmla="*/ 27821 w 435758"/>
                  <a:gd name="connsiteY75" fmla="*/ 173763 h 214938"/>
                  <a:gd name="connsiteX76" fmla="*/ 25277 w 435758"/>
                  <a:gd name="connsiteY76" fmla="*/ 177897 h 214938"/>
                  <a:gd name="connsiteX77" fmla="*/ 24165 w 435758"/>
                  <a:gd name="connsiteY77" fmla="*/ 178373 h 214938"/>
                  <a:gd name="connsiteX78" fmla="*/ 17965 w 435758"/>
                  <a:gd name="connsiteY78" fmla="*/ 179327 h 214938"/>
                  <a:gd name="connsiteX79" fmla="*/ 11764 w 435758"/>
                  <a:gd name="connsiteY79" fmla="*/ 182189 h 214938"/>
                  <a:gd name="connsiteX80" fmla="*/ 5723 w 435758"/>
                  <a:gd name="connsiteY80" fmla="*/ 185686 h 214938"/>
                  <a:gd name="connsiteX81" fmla="*/ 2544 w 435758"/>
                  <a:gd name="connsiteY81" fmla="*/ 186958 h 214938"/>
                  <a:gd name="connsiteX82" fmla="*/ 0 w 435758"/>
                  <a:gd name="connsiteY82" fmla="*/ 188866 h 214938"/>
                  <a:gd name="connsiteX83" fmla="*/ 2226 w 435758"/>
                  <a:gd name="connsiteY83" fmla="*/ 192681 h 214938"/>
                  <a:gd name="connsiteX84" fmla="*/ 12718 w 435758"/>
                  <a:gd name="connsiteY84" fmla="*/ 201266 h 214938"/>
                  <a:gd name="connsiteX85" fmla="*/ 10652 w 435758"/>
                  <a:gd name="connsiteY85" fmla="*/ 204764 h 214938"/>
                  <a:gd name="connsiteX86" fmla="*/ 15421 w 435758"/>
                  <a:gd name="connsiteY86" fmla="*/ 211918 h 214938"/>
                  <a:gd name="connsiteX87" fmla="*/ 23052 w 435758"/>
                  <a:gd name="connsiteY87" fmla="*/ 208261 h 214938"/>
                  <a:gd name="connsiteX88" fmla="*/ 28934 w 435758"/>
                  <a:gd name="connsiteY88" fmla="*/ 206513 h 214938"/>
                  <a:gd name="connsiteX89" fmla="*/ 35770 w 435758"/>
                  <a:gd name="connsiteY89" fmla="*/ 206195 h 214938"/>
                  <a:gd name="connsiteX90" fmla="*/ 43560 w 435758"/>
                  <a:gd name="connsiteY90" fmla="*/ 209692 h 214938"/>
                  <a:gd name="connsiteX91" fmla="*/ 51350 w 435758"/>
                  <a:gd name="connsiteY91" fmla="*/ 211600 h 214938"/>
                  <a:gd name="connsiteX92" fmla="*/ 65181 w 435758"/>
                  <a:gd name="connsiteY92" fmla="*/ 212236 h 214938"/>
                  <a:gd name="connsiteX93" fmla="*/ 70745 w 435758"/>
                  <a:gd name="connsiteY93" fmla="*/ 213985 h 214938"/>
                  <a:gd name="connsiteX94" fmla="*/ 76628 w 435758"/>
                  <a:gd name="connsiteY94" fmla="*/ 214938 h 214938"/>
                  <a:gd name="connsiteX95" fmla="*/ 82510 w 435758"/>
                  <a:gd name="connsiteY95" fmla="*/ 214462 h 214938"/>
                  <a:gd name="connsiteX96" fmla="*/ 91889 w 435758"/>
                  <a:gd name="connsiteY96" fmla="*/ 211123 h 214938"/>
                  <a:gd name="connsiteX97" fmla="*/ 96818 w 435758"/>
                  <a:gd name="connsiteY97" fmla="*/ 203492 h 214938"/>
                  <a:gd name="connsiteX98" fmla="*/ 106197 w 435758"/>
                  <a:gd name="connsiteY98" fmla="*/ 197451 h 214938"/>
                  <a:gd name="connsiteX99" fmla="*/ 108582 w 435758"/>
                  <a:gd name="connsiteY99" fmla="*/ 194907 h 214938"/>
                  <a:gd name="connsiteX100" fmla="*/ 106356 w 435758"/>
                  <a:gd name="connsiteY100" fmla="*/ 189979 h 214938"/>
                  <a:gd name="connsiteX101" fmla="*/ 101269 w 435758"/>
                  <a:gd name="connsiteY101" fmla="*/ 186163 h 214938"/>
                  <a:gd name="connsiteX102" fmla="*/ 101905 w 435758"/>
                  <a:gd name="connsiteY102" fmla="*/ 184733 h 214938"/>
                  <a:gd name="connsiteX103" fmla="*/ 105879 w 435758"/>
                  <a:gd name="connsiteY103" fmla="*/ 185528 h 214938"/>
                  <a:gd name="connsiteX104" fmla="*/ 110331 w 435758"/>
                  <a:gd name="connsiteY104" fmla="*/ 188230 h 214938"/>
                  <a:gd name="connsiteX105" fmla="*/ 111762 w 435758"/>
                  <a:gd name="connsiteY105" fmla="*/ 188707 h 214938"/>
                  <a:gd name="connsiteX106" fmla="*/ 114623 w 435758"/>
                  <a:gd name="connsiteY106" fmla="*/ 188707 h 214938"/>
                  <a:gd name="connsiteX107" fmla="*/ 117167 w 435758"/>
                  <a:gd name="connsiteY107" fmla="*/ 186640 h 214938"/>
                  <a:gd name="connsiteX108" fmla="*/ 117962 w 435758"/>
                  <a:gd name="connsiteY108" fmla="*/ 184097 h 214938"/>
                  <a:gd name="connsiteX109" fmla="*/ 117485 w 435758"/>
                  <a:gd name="connsiteY109" fmla="*/ 181394 h 214938"/>
                  <a:gd name="connsiteX110" fmla="*/ 115259 w 435758"/>
                  <a:gd name="connsiteY110" fmla="*/ 177102 h 214938"/>
                  <a:gd name="connsiteX111" fmla="*/ 114941 w 435758"/>
                  <a:gd name="connsiteY111" fmla="*/ 174876 h 214938"/>
                  <a:gd name="connsiteX112" fmla="*/ 134336 w 435758"/>
                  <a:gd name="connsiteY112" fmla="*/ 168517 h 214938"/>
                  <a:gd name="connsiteX113" fmla="*/ 139424 w 435758"/>
                  <a:gd name="connsiteY113" fmla="*/ 162953 h 214938"/>
                  <a:gd name="connsiteX114" fmla="*/ 140696 w 435758"/>
                  <a:gd name="connsiteY114" fmla="*/ 159296 h 214938"/>
                  <a:gd name="connsiteX115" fmla="*/ 140219 w 435758"/>
                  <a:gd name="connsiteY115" fmla="*/ 157229 h 214938"/>
                  <a:gd name="connsiteX116" fmla="*/ 137834 w 435758"/>
                  <a:gd name="connsiteY116" fmla="*/ 151824 h 214938"/>
                  <a:gd name="connsiteX117" fmla="*/ 136085 w 435758"/>
                  <a:gd name="connsiteY117" fmla="*/ 149439 h 214938"/>
                  <a:gd name="connsiteX118" fmla="*/ 137039 w 435758"/>
                  <a:gd name="connsiteY118" fmla="*/ 147532 h 214938"/>
                  <a:gd name="connsiteX119" fmla="*/ 148327 w 435758"/>
                  <a:gd name="connsiteY119" fmla="*/ 149598 h 214938"/>
                  <a:gd name="connsiteX120" fmla="*/ 151506 w 435758"/>
                  <a:gd name="connsiteY120" fmla="*/ 148168 h 214938"/>
                  <a:gd name="connsiteX121" fmla="*/ 153255 w 435758"/>
                  <a:gd name="connsiteY121" fmla="*/ 147055 h 214938"/>
                  <a:gd name="connsiteX122" fmla="*/ 154527 w 435758"/>
                  <a:gd name="connsiteY122" fmla="*/ 144511 h 214938"/>
                  <a:gd name="connsiteX123" fmla="*/ 154845 w 435758"/>
                  <a:gd name="connsiteY123" fmla="*/ 141014 h 214938"/>
                  <a:gd name="connsiteX124" fmla="*/ 155639 w 435758"/>
                  <a:gd name="connsiteY124" fmla="*/ 137993 h 214938"/>
                  <a:gd name="connsiteX125" fmla="*/ 157229 w 435758"/>
                  <a:gd name="connsiteY125" fmla="*/ 136403 h 214938"/>
                  <a:gd name="connsiteX126" fmla="*/ 167404 w 435758"/>
                  <a:gd name="connsiteY126" fmla="*/ 140855 h 214938"/>
                  <a:gd name="connsiteX127" fmla="*/ 169789 w 435758"/>
                  <a:gd name="connsiteY127" fmla="*/ 141173 h 214938"/>
                  <a:gd name="connsiteX128" fmla="*/ 172014 w 435758"/>
                  <a:gd name="connsiteY128" fmla="*/ 139583 h 214938"/>
                  <a:gd name="connsiteX129" fmla="*/ 172491 w 435758"/>
                  <a:gd name="connsiteY129" fmla="*/ 137993 h 214938"/>
                  <a:gd name="connsiteX130" fmla="*/ 171537 w 435758"/>
                  <a:gd name="connsiteY130" fmla="*/ 136244 h 214938"/>
                  <a:gd name="connsiteX131" fmla="*/ 171855 w 435758"/>
                  <a:gd name="connsiteY131" fmla="*/ 133383 h 214938"/>
                  <a:gd name="connsiteX132" fmla="*/ 178532 w 435758"/>
                  <a:gd name="connsiteY132" fmla="*/ 133383 h 214938"/>
                  <a:gd name="connsiteX133" fmla="*/ 181394 w 435758"/>
                  <a:gd name="connsiteY133" fmla="*/ 132747 h 214938"/>
                  <a:gd name="connsiteX134" fmla="*/ 185527 w 435758"/>
                  <a:gd name="connsiteY134" fmla="*/ 130521 h 214938"/>
                  <a:gd name="connsiteX135" fmla="*/ 187753 w 435758"/>
                  <a:gd name="connsiteY135" fmla="*/ 128136 h 214938"/>
                  <a:gd name="connsiteX136" fmla="*/ 191728 w 435758"/>
                  <a:gd name="connsiteY136" fmla="*/ 125911 h 214938"/>
                  <a:gd name="connsiteX137" fmla="*/ 193476 w 435758"/>
                  <a:gd name="connsiteY137" fmla="*/ 124321 h 214938"/>
                  <a:gd name="connsiteX138" fmla="*/ 192204 w 435758"/>
                  <a:gd name="connsiteY138" fmla="*/ 121936 h 214938"/>
                  <a:gd name="connsiteX139" fmla="*/ 186004 w 435758"/>
                  <a:gd name="connsiteY139" fmla="*/ 120505 h 214938"/>
                  <a:gd name="connsiteX140" fmla="*/ 186958 w 435758"/>
                  <a:gd name="connsiteY140" fmla="*/ 118280 h 214938"/>
                  <a:gd name="connsiteX141" fmla="*/ 192681 w 435758"/>
                  <a:gd name="connsiteY141" fmla="*/ 115577 h 214938"/>
                  <a:gd name="connsiteX142" fmla="*/ 194430 w 435758"/>
                  <a:gd name="connsiteY142" fmla="*/ 115418 h 214938"/>
                  <a:gd name="connsiteX143" fmla="*/ 197928 w 435758"/>
                  <a:gd name="connsiteY143" fmla="*/ 115577 h 214938"/>
                  <a:gd name="connsiteX144" fmla="*/ 199676 w 435758"/>
                  <a:gd name="connsiteY144" fmla="*/ 114782 h 214938"/>
                  <a:gd name="connsiteX145" fmla="*/ 202856 w 435758"/>
                  <a:gd name="connsiteY145" fmla="*/ 112398 h 214938"/>
                  <a:gd name="connsiteX146" fmla="*/ 205877 w 435758"/>
                  <a:gd name="connsiteY146" fmla="*/ 109377 h 214938"/>
                  <a:gd name="connsiteX147" fmla="*/ 212077 w 435758"/>
                  <a:gd name="connsiteY147" fmla="*/ 105879 h 214938"/>
                  <a:gd name="connsiteX148" fmla="*/ 214938 w 435758"/>
                  <a:gd name="connsiteY148" fmla="*/ 102541 h 214938"/>
                  <a:gd name="connsiteX149" fmla="*/ 217959 w 435758"/>
                  <a:gd name="connsiteY149" fmla="*/ 100633 h 214938"/>
                  <a:gd name="connsiteX150" fmla="*/ 221774 w 435758"/>
                  <a:gd name="connsiteY150" fmla="*/ 100792 h 214938"/>
                  <a:gd name="connsiteX151" fmla="*/ 225431 w 435758"/>
                  <a:gd name="connsiteY151" fmla="*/ 100315 h 214938"/>
                  <a:gd name="connsiteX152" fmla="*/ 238467 w 435758"/>
                  <a:gd name="connsiteY152" fmla="*/ 93956 h 214938"/>
                  <a:gd name="connsiteX153" fmla="*/ 266447 w 435758"/>
                  <a:gd name="connsiteY153" fmla="*/ 85371 h 214938"/>
                  <a:gd name="connsiteX154" fmla="*/ 274237 w 435758"/>
                  <a:gd name="connsiteY154" fmla="*/ 83782 h 214938"/>
                  <a:gd name="connsiteX155" fmla="*/ 284094 w 435758"/>
                  <a:gd name="connsiteY155" fmla="*/ 79966 h 214938"/>
                  <a:gd name="connsiteX156" fmla="*/ 287591 w 435758"/>
                  <a:gd name="connsiteY156" fmla="*/ 79648 h 214938"/>
                  <a:gd name="connsiteX157" fmla="*/ 301423 w 435758"/>
                  <a:gd name="connsiteY157" fmla="*/ 76945 h 214938"/>
                  <a:gd name="connsiteX158" fmla="*/ 315254 w 435758"/>
                  <a:gd name="connsiteY158" fmla="*/ 72971 h 214938"/>
                  <a:gd name="connsiteX159" fmla="*/ 328449 w 435758"/>
                  <a:gd name="connsiteY159" fmla="*/ 69950 h 214938"/>
                  <a:gd name="connsiteX160" fmla="*/ 340372 w 435758"/>
                  <a:gd name="connsiteY160" fmla="*/ 66135 h 214938"/>
                  <a:gd name="connsiteX161" fmla="*/ 359449 w 435758"/>
                  <a:gd name="connsiteY161" fmla="*/ 61366 h 214938"/>
                  <a:gd name="connsiteX162" fmla="*/ 370260 w 435758"/>
                  <a:gd name="connsiteY162" fmla="*/ 57709 h 214938"/>
                  <a:gd name="connsiteX163" fmla="*/ 376937 w 435758"/>
                  <a:gd name="connsiteY163" fmla="*/ 56119 h 214938"/>
                  <a:gd name="connsiteX164" fmla="*/ 383614 w 435758"/>
                  <a:gd name="connsiteY164" fmla="*/ 54053 h 214938"/>
                  <a:gd name="connsiteX165" fmla="*/ 390450 w 435758"/>
                  <a:gd name="connsiteY165" fmla="*/ 50873 h 214938"/>
                  <a:gd name="connsiteX166" fmla="*/ 402055 w 435758"/>
                  <a:gd name="connsiteY166" fmla="*/ 46422 h 214938"/>
                  <a:gd name="connsiteX167" fmla="*/ 413502 w 435758"/>
                  <a:gd name="connsiteY167" fmla="*/ 43560 h 214938"/>
                  <a:gd name="connsiteX168" fmla="*/ 415092 w 435758"/>
                  <a:gd name="connsiteY168" fmla="*/ 41811 h 214938"/>
                  <a:gd name="connsiteX169" fmla="*/ 424789 w 435758"/>
                  <a:gd name="connsiteY169" fmla="*/ 33703 h 214938"/>
                  <a:gd name="connsiteX170" fmla="*/ 434646 w 435758"/>
                  <a:gd name="connsiteY170" fmla="*/ 26390 h 214938"/>
                  <a:gd name="connsiteX171" fmla="*/ 433374 w 435758"/>
                  <a:gd name="connsiteY171" fmla="*/ 24165 h 214938"/>
                  <a:gd name="connsiteX172" fmla="*/ 434328 w 435758"/>
                  <a:gd name="connsiteY172" fmla="*/ 21144 h 214938"/>
                  <a:gd name="connsiteX173" fmla="*/ 435759 w 435758"/>
                  <a:gd name="connsiteY173" fmla="*/ 18283 h 214938"/>
                  <a:gd name="connsiteX174" fmla="*/ 434964 w 435758"/>
                  <a:gd name="connsiteY174" fmla="*/ 15103 h 214938"/>
                  <a:gd name="connsiteX175" fmla="*/ 433851 w 435758"/>
                  <a:gd name="connsiteY175" fmla="*/ 13354 h 214938"/>
                  <a:gd name="connsiteX176" fmla="*/ 428764 w 435758"/>
                  <a:gd name="connsiteY176" fmla="*/ 8426 h 214938"/>
                  <a:gd name="connsiteX177" fmla="*/ 422723 w 435758"/>
                  <a:gd name="connsiteY177" fmla="*/ 4610 h 214938"/>
                  <a:gd name="connsiteX178" fmla="*/ 409210 w 435758"/>
                  <a:gd name="connsiteY178" fmla="*/ 1272 h 214938"/>
                  <a:gd name="connsiteX179" fmla="*/ 398717 w 435758"/>
                  <a:gd name="connsiteY179" fmla="*/ 0 h 214938"/>
                  <a:gd name="connsiteX180" fmla="*/ 395378 w 435758"/>
                  <a:gd name="connsiteY180" fmla="*/ 159 h 214938"/>
                  <a:gd name="connsiteX181" fmla="*/ 387589 w 435758"/>
                  <a:gd name="connsiteY181" fmla="*/ 2862 h 214938"/>
                  <a:gd name="connsiteX182" fmla="*/ 375188 w 435758"/>
                  <a:gd name="connsiteY182" fmla="*/ 5246 h 214938"/>
                  <a:gd name="connsiteX183" fmla="*/ 361198 w 435758"/>
                  <a:gd name="connsiteY183" fmla="*/ 11446 h 214938"/>
                  <a:gd name="connsiteX184" fmla="*/ 353090 w 435758"/>
                  <a:gd name="connsiteY184" fmla="*/ 15898 h 214938"/>
                  <a:gd name="connsiteX185" fmla="*/ 350070 w 435758"/>
                  <a:gd name="connsiteY185" fmla="*/ 19395 h 214938"/>
                  <a:gd name="connsiteX186" fmla="*/ 347367 w 435758"/>
                  <a:gd name="connsiteY186" fmla="*/ 24006 h 214938"/>
                  <a:gd name="connsiteX187" fmla="*/ 344347 w 435758"/>
                  <a:gd name="connsiteY187" fmla="*/ 25914 h 214938"/>
                  <a:gd name="connsiteX188" fmla="*/ 340849 w 435758"/>
                  <a:gd name="connsiteY188" fmla="*/ 26073 h 214938"/>
                  <a:gd name="connsiteX189" fmla="*/ 337828 w 435758"/>
                  <a:gd name="connsiteY189" fmla="*/ 26708 h 214938"/>
                  <a:gd name="connsiteX190" fmla="*/ 331469 w 435758"/>
                  <a:gd name="connsiteY190" fmla="*/ 29729 h 214938"/>
                  <a:gd name="connsiteX191" fmla="*/ 328290 w 435758"/>
                  <a:gd name="connsiteY191" fmla="*/ 30683 h 21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</a:cxnLst>
                <a:rect l="l" t="t" r="r" b="b"/>
                <a:pathLst>
                  <a:path w="435758" h="214938">
                    <a:moveTo>
                      <a:pt x="328290" y="30683"/>
                    </a:moveTo>
                    <a:lnTo>
                      <a:pt x="324633" y="31001"/>
                    </a:lnTo>
                    <a:lnTo>
                      <a:pt x="321136" y="31637"/>
                    </a:lnTo>
                    <a:lnTo>
                      <a:pt x="314300" y="35134"/>
                    </a:lnTo>
                    <a:lnTo>
                      <a:pt x="307146" y="37996"/>
                    </a:lnTo>
                    <a:lnTo>
                      <a:pt x="280278" y="42129"/>
                    </a:lnTo>
                    <a:lnTo>
                      <a:pt x="264381" y="46422"/>
                    </a:lnTo>
                    <a:lnTo>
                      <a:pt x="258975" y="45945"/>
                    </a:lnTo>
                    <a:lnTo>
                      <a:pt x="250072" y="46740"/>
                    </a:lnTo>
                    <a:lnTo>
                      <a:pt x="243237" y="46104"/>
                    </a:lnTo>
                    <a:lnTo>
                      <a:pt x="230359" y="43242"/>
                    </a:lnTo>
                    <a:lnTo>
                      <a:pt x="224159" y="42765"/>
                    </a:lnTo>
                    <a:lnTo>
                      <a:pt x="213508" y="43719"/>
                    </a:lnTo>
                    <a:lnTo>
                      <a:pt x="212236" y="44196"/>
                    </a:lnTo>
                    <a:lnTo>
                      <a:pt x="208738" y="46581"/>
                    </a:lnTo>
                    <a:lnTo>
                      <a:pt x="208897" y="50396"/>
                    </a:lnTo>
                    <a:lnTo>
                      <a:pt x="209374" y="53417"/>
                    </a:lnTo>
                    <a:lnTo>
                      <a:pt x="207784" y="55165"/>
                    </a:lnTo>
                    <a:lnTo>
                      <a:pt x="206195" y="56278"/>
                    </a:lnTo>
                    <a:lnTo>
                      <a:pt x="202061" y="56437"/>
                    </a:lnTo>
                    <a:lnTo>
                      <a:pt x="199994" y="54212"/>
                    </a:lnTo>
                    <a:lnTo>
                      <a:pt x="196497" y="54053"/>
                    </a:lnTo>
                    <a:lnTo>
                      <a:pt x="187117" y="54689"/>
                    </a:lnTo>
                    <a:lnTo>
                      <a:pt x="182507" y="56437"/>
                    </a:lnTo>
                    <a:lnTo>
                      <a:pt x="180122" y="61366"/>
                    </a:lnTo>
                    <a:lnTo>
                      <a:pt x="172809" y="63591"/>
                    </a:lnTo>
                    <a:lnTo>
                      <a:pt x="160250" y="65976"/>
                    </a:lnTo>
                    <a:lnTo>
                      <a:pt x="153573" y="67884"/>
                    </a:lnTo>
                    <a:lnTo>
                      <a:pt x="150234" y="68043"/>
                    </a:lnTo>
                    <a:lnTo>
                      <a:pt x="146896" y="68997"/>
                    </a:lnTo>
                    <a:lnTo>
                      <a:pt x="140378" y="73607"/>
                    </a:lnTo>
                    <a:lnTo>
                      <a:pt x="133701" y="76945"/>
                    </a:lnTo>
                    <a:lnTo>
                      <a:pt x="123367" y="80284"/>
                    </a:lnTo>
                    <a:lnTo>
                      <a:pt x="123685" y="82828"/>
                    </a:lnTo>
                    <a:lnTo>
                      <a:pt x="124321" y="84417"/>
                    </a:lnTo>
                    <a:lnTo>
                      <a:pt x="115418" y="89346"/>
                    </a:lnTo>
                    <a:lnTo>
                      <a:pt x="113351" y="92366"/>
                    </a:lnTo>
                    <a:lnTo>
                      <a:pt x="111126" y="98090"/>
                    </a:lnTo>
                    <a:lnTo>
                      <a:pt x="110331" y="99043"/>
                    </a:lnTo>
                    <a:lnTo>
                      <a:pt x="101587" y="97136"/>
                    </a:lnTo>
                    <a:lnTo>
                      <a:pt x="95546" y="96500"/>
                    </a:lnTo>
                    <a:lnTo>
                      <a:pt x="92684" y="97136"/>
                    </a:lnTo>
                    <a:lnTo>
                      <a:pt x="88551" y="98407"/>
                    </a:lnTo>
                    <a:lnTo>
                      <a:pt x="87438" y="99838"/>
                    </a:lnTo>
                    <a:lnTo>
                      <a:pt x="88074" y="102700"/>
                    </a:lnTo>
                    <a:lnTo>
                      <a:pt x="89346" y="104608"/>
                    </a:lnTo>
                    <a:lnTo>
                      <a:pt x="80602" y="113192"/>
                    </a:lnTo>
                    <a:lnTo>
                      <a:pt x="78217" y="113192"/>
                    </a:lnTo>
                    <a:lnTo>
                      <a:pt x="75356" y="110808"/>
                    </a:lnTo>
                    <a:lnTo>
                      <a:pt x="72494" y="109218"/>
                    </a:lnTo>
                    <a:lnTo>
                      <a:pt x="68838" y="107946"/>
                    </a:lnTo>
                    <a:lnTo>
                      <a:pt x="65340" y="107628"/>
                    </a:lnTo>
                    <a:lnTo>
                      <a:pt x="62001" y="109059"/>
                    </a:lnTo>
                    <a:lnTo>
                      <a:pt x="58822" y="111603"/>
                    </a:lnTo>
                    <a:lnTo>
                      <a:pt x="59140" y="113510"/>
                    </a:lnTo>
                    <a:lnTo>
                      <a:pt x="60253" y="115418"/>
                    </a:lnTo>
                    <a:lnTo>
                      <a:pt x="64227" y="118598"/>
                    </a:lnTo>
                    <a:lnTo>
                      <a:pt x="74084" y="117962"/>
                    </a:lnTo>
                    <a:lnTo>
                      <a:pt x="76628" y="120346"/>
                    </a:lnTo>
                    <a:lnTo>
                      <a:pt x="78535" y="121300"/>
                    </a:lnTo>
                    <a:lnTo>
                      <a:pt x="70427" y="124639"/>
                    </a:lnTo>
                    <a:lnTo>
                      <a:pt x="61842" y="130521"/>
                    </a:lnTo>
                    <a:lnTo>
                      <a:pt x="54530" y="138470"/>
                    </a:lnTo>
                    <a:lnTo>
                      <a:pt x="52304" y="140060"/>
                    </a:lnTo>
                    <a:lnTo>
                      <a:pt x="53099" y="142285"/>
                    </a:lnTo>
                    <a:lnTo>
                      <a:pt x="54530" y="144193"/>
                    </a:lnTo>
                    <a:lnTo>
                      <a:pt x="57073" y="144988"/>
                    </a:lnTo>
                    <a:lnTo>
                      <a:pt x="62796" y="144988"/>
                    </a:lnTo>
                    <a:lnTo>
                      <a:pt x="68201" y="147691"/>
                    </a:lnTo>
                    <a:lnTo>
                      <a:pt x="66453" y="148486"/>
                    </a:lnTo>
                    <a:lnTo>
                      <a:pt x="47535" y="151029"/>
                    </a:lnTo>
                    <a:lnTo>
                      <a:pt x="45309" y="151983"/>
                    </a:lnTo>
                    <a:lnTo>
                      <a:pt x="36247" y="165178"/>
                    </a:lnTo>
                    <a:lnTo>
                      <a:pt x="33226" y="168358"/>
                    </a:lnTo>
                    <a:lnTo>
                      <a:pt x="30683" y="170266"/>
                    </a:lnTo>
                    <a:lnTo>
                      <a:pt x="27821" y="173763"/>
                    </a:lnTo>
                    <a:lnTo>
                      <a:pt x="25277" y="177897"/>
                    </a:lnTo>
                    <a:lnTo>
                      <a:pt x="24165" y="178373"/>
                    </a:lnTo>
                    <a:lnTo>
                      <a:pt x="17965" y="179327"/>
                    </a:lnTo>
                    <a:lnTo>
                      <a:pt x="11764" y="182189"/>
                    </a:lnTo>
                    <a:lnTo>
                      <a:pt x="5723" y="185686"/>
                    </a:lnTo>
                    <a:lnTo>
                      <a:pt x="2544" y="186958"/>
                    </a:lnTo>
                    <a:lnTo>
                      <a:pt x="0" y="188866"/>
                    </a:lnTo>
                    <a:lnTo>
                      <a:pt x="2226" y="192681"/>
                    </a:lnTo>
                    <a:lnTo>
                      <a:pt x="12718" y="201266"/>
                    </a:lnTo>
                    <a:lnTo>
                      <a:pt x="10652" y="204764"/>
                    </a:lnTo>
                    <a:lnTo>
                      <a:pt x="15421" y="211918"/>
                    </a:lnTo>
                    <a:lnTo>
                      <a:pt x="23052" y="208261"/>
                    </a:lnTo>
                    <a:lnTo>
                      <a:pt x="28934" y="206513"/>
                    </a:lnTo>
                    <a:lnTo>
                      <a:pt x="35770" y="206195"/>
                    </a:lnTo>
                    <a:lnTo>
                      <a:pt x="43560" y="209692"/>
                    </a:lnTo>
                    <a:lnTo>
                      <a:pt x="51350" y="211600"/>
                    </a:lnTo>
                    <a:lnTo>
                      <a:pt x="65181" y="212236"/>
                    </a:lnTo>
                    <a:lnTo>
                      <a:pt x="70745" y="213985"/>
                    </a:lnTo>
                    <a:lnTo>
                      <a:pt x="76628" y="214938"/>
                    </a:lnTo>
                    <a:lnTo>
                      <a:pt x="82510" y="214462"/>
                    </a:lnTo>
                    <a:lnTo>
                      <a:pt x="91889" y="211123"/>
                    </a:lnTo>
                    <a:lnTo>
                      <a:pt x="96818" y="203492"/>
                    </a:lnTo>
                    <a:lnTo>
                      <a:pt x="106197" y="197451"/>
                    </a:lnTo>
                    <a:lnTo>
                      <a:pt x="108582" y="194907"/>
                    </a:lnTo>
                    <a:lnTo>
                      <a:pt x="106356" y="189979"/>
                    </a:lnTo>
                    <a:lnTo>
                      <a:pt x="101269" y="186163"/>
                    </a:lnTo>
                    <a:lnTo>
                      <a:pt x="101905" y="184733"/>
                    </a:lnTo>
                    <a:lnTo>
                      <a:pt x="105879" y="185528"/>
                    </a:lnTo>
                    <a:lnTo>
                      <a:pt x="110331" y="188230"/>
                    </a:lnTo>
                    <a:lnTo>
                      <a:pt x="111762" y="188707"/>
                    </a:lnTo>
                    <a:lnTo>
                      <a:pt x="114623" y="188707"/>
                    </a:lnTo>
                    <a:lnTo>
                      <a:pt x="117167" y="186640"/>
                    </a:lnTo>
                    <a:lnTo>
                      <a:pt x="117962" y="184097"/>
                    </a:lnTo>
                    <a:lnTo>
                      <a:pt x="117485" y="181394"/>
                    </a:lnTo>
                    <a:lnTo>
                      <a:pt x="115259" y="177102"/>
                    </a:lnTo>
                    <a:lnTo>
                      <a:pt x="114941" y="174876"/>
                    </a:lnTo>
                    <a:lnTo>
                      <a:pt x="134336" y="168517"/>
                    </a:lnTo>
                    <a:lnTo>
                      <a:pt x="139424" y="162953"/>
                    </a:lnTo>
                    <a:lnTo>
                      <a:pt x="140696" y="159296"/>
                    </a:lnTo>
                    <a:lnTo>
                      <a:pt x="140219" y="157229"/>
                    </a:lnTo>
                    <a:lnTo>
                      <a:pt x="137834" y="151824"/>
                    </a:lnTo>
                    <a:lnTo>
                      <a:pt x="136085" y="149439"/>
                    </a:lnTo>
                    <a:lnTo>
                      <a:pt x="137039" y="147532"/>
                    </a:lnTo>
                    <a:lnTo>
                      <a:pt x="148327" y="149598"/>
                    </a:lnTo>
                    <a:lnTo>
                      <a:pt x="151506" y="148168"/>
                    </a:lnTo>
                    <a:lnTo>
                      <a:pt x="153255" y="147055"/>
                    </a:lnTo>
                    <a:lnTo>
                      <a:pt x="154527" y="144511"/>
                    </a:lnTo>
                    <a:lnTo>
                      <a:pt x="154845" y="141014"/>
                    </a:lnTo>
                    <a:lnTo>
                      <a:pt x="155639" y="137993"/>
                    </a:lnTo>
                    <a:lnTo>
                      <a:pt x="157229" y="136403"/>
                    </a:lnTo>
                    <a:lnTo>
                      <a:pt x="167404" y="140855"/>
                    </a:lnTo>
                    <a:lnTo>
                      <a:pt x="169789" y="141173"/>
                    </a:lnTo>
                    <a:lnTo>
                      <a:pt x="172014" y="139583"/>
                    </a:lnTo>
                    <a:lnTo>
                      <a:pt x="172491" y="137993"/>
                    </a:lnTo>
                    <a:lnTo>
                      <a:pt x="171537" y="136244"/>
                    </a:lnTo>
                    <a:lnTo>
                      <a:pt x="171855" y="133383"/>
                    </a:lnTo>
                    <a:lnTo>
                      <a:pt x="178532" y="133383"/>
                    </a:lnTo>
                    <a:lnTo>
                      <a:pt x="181394" y="132747"/>
                    </a:lnTo>
                    <a:lnTo>
                      <a:pt x="185527" y="130521"/>
                    </a:lnTo>
                    <a:lnTo>
                      <a:pt x="187753" y="128136"/>
                    </a:lnTo>
                    <a:lnTo>
                      <a:pt x="191728" y="125911"/>
                    </a:lnTo>
                    <a:lnTo>
                      <a:pt x="193476" y="124321"/>
                    </a:lnTo>
                    <a:lnTo>
                      <a:pt x="192204" y="121936"/>
                    </a:lnTo>
                    <a:lnTo>
                      <a:pt x="186004" y="120505"/>
                    </a:lnTo>
                    <a:lnTo>
                      <a:pt x="186958" y="118280"/>
                    </a:lnTo>
                    <a:lnTo>
                      <a:pt x="192681" y="115577"/>
                    </a:lnTo>
                    <a:lnTo>
                      <a:pt x="194430" y="115418"/>
                    </a:lnTo>
                    <a:lnTo>
                      <a:pt x="197928" y="115577"/>
                    </a:lnTo>
                    <a:lnTo>
                      <a:pt x="199676" y="114782"/>
                    </a:lnTo>
                    <a:lnTo>
                      <a:pt x="202856" y="112398"/>
                    </a:lnTo>
                    <a:lnTo>
                      <a:pt x="205877" y="109377"/>
                    </a:lnTo>
                    <a:lnTo>
                      <a:pt x="212077" y="105879"/>
                    </a:lnTo>
                    <a:lnTo>
                      <a:pt x="214938" y="102541"/>
                    </a:lnTo>
                    <a:lnTo>
                      <a:pt x="217959" y="100633"/>
                    </a:lnTo>
                    <a:lnTo>
                      <a:pt x="221774" y="100792"/>
                    </a:lnTo>
                    <a:lnTo>
                      <a:pt x="225431" y="100315"/>
                    </a:lnTo>
                    <a:lnTo>
                      <a:pt x="238467" y="93956"/>
                    </a:lnTo>
                    <a:lnTo>
                      <a:pt x="266447" y="85371"/>
                    </a:lnTo>
                    <a:lnTo>
                      <a:pt x="274237" y="83782"/>
                    </a:lnTo>
                    <a:lnTo>
                      <a:pt x="284094" y="79966"/>
                    </a:lnTo>
                    <a:lnTo>
                      <a:pt x="287591" y="79648"/>
                    </a:lnTo>
                    <a:lnTo>
                      <a:pt x="301423" y="76945"/>
                    </a:lnTo>
                    <a:lnTo>
                      <a:pt x="315254" y="72971"/>
                    </a:lnTo>
                    <a:lnTo>
                      <a:pt x="328449" y="69950"/>
                    </a:lnTo>
                    <a:lnTo>
                      <a:pt x="340372" y="66135"/>
                    </a:lnTo>
                    <a:lnTo>
                      <a:pt x="359449" y="61366"/>
                    </a:lnTo>
                    <a:lnTo>
                      <a:pt x="370260" y="57709"/>
                    </a:lnTo>
                    <a:lnTo>
                      <a:pt x="376937" y="56119"/>
                    </a:lnTo>
                    <a:lnTo>
                      <a:pt x="383614" y="54053"/>
                    </a:lnTo>
                    <a:lnTo>
                      <a:pt x="390450" y="50873"/>
                    </a:lnTo>
                    <a:lnTo>
                      <a:pt x="402055" y="46422"/>
                    </a:lnTo>
                    <a:lnTo>
                      <a:pt x="413502" y="43560"/>
                    </a:lnTo>
                    <a:lnTo>
                      <a:pt x="415092" y="41811"/>
                    </a:lnTo>
                    <a:lnTo>
                      <a:pt x="424789" y="33703"/>
                    </a:lnTo>
                    <a:lnTo>
                      <a:pt x="434646" y="26390"/>
                    </a:lnTo>
                    <a:lnTo>
                      <a:pt x="433374" y="24165"/>
                    </a:lnTo>
                    <a:lnTo>
                      <a:pt x="434328" y="21144"/>
                    </a:lnTo>
                    <a:lnTo>
                      <a:pt x="435759" y="18283"/>
                    </a:lnTo>
                    <a:lnTo>
                      <a:pt x="434964" y="15103"/>
                    </a:lnTo>
                    <a:lnTo>
                      <a:pt x="433851" y="13354"/>
                    </a:lnTo>
                    <a:lnTo>
                      <a:pt x="428764" y="8426"/>
                    </a:lnTo>
                    <a:lnTo>
                      <a:pt x="422723" y="4610"/>
                    </a:lnTo>
                    <a:lnTo>
                      <a:pt x="409210" y="1272"/>
                    </a:lnTo>
                    <a:lnTo>
                      <a:pt x="398717" y="0"/>
                    </a:lnTo>
                    <a:lnTo>
                      <a:pt x="395378" y="159"/>
                    </a:lnTo>
                    <a:lnTo>
                      <a:pt x="387589" y="2862"/>
                    </a:lnTo>
                    <a:lnTo>
                      <a:pt x="375188" y="5246"/>
                    </a:lnTo>
                    <a:lnTo>
                      <a:pt x="361198" y="11446"/>
                    </a:lnTo>
                    <a:lnTo>
                      <a:pt x="353090" y="15898"/>
                    </a:lnTo>
                    <a:lnTo>
                      <a:pt x="350070" y="19395"/>
                    </a:lnTo>
                    <a:lnTo>
                      <a:pt x="347367" y="24006"/>
                    </a:lnTo>
                    <a:lnTo>
                      <a:pt x="344347" y="25914"/>
                    </a:lnTo>
                    <a:lnTo>
                      <a:pt x="340849" y="26073"/>
                    </a:lnTo>
                    <a:lnTo>
                      <a:pt x="337828" y="26708"/>
                    </a:lnTo>
                    <a:lnTo>
                      <a:pt x="331469" y="29729"/>
                    </a:lnTo>
                    <a:lnTo>
                      <a:pt x="328290" y="3068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0" name="Freeform: Shape 5169">
                <a:extLst>
                  <a:ext uri="{FF2B5EF4-FFF2-40B4-BE49-F238E27FC236}">
                    <a16:creationId xmlns:a16="http://schemas.microsoft.com/office/drawing/2014/main" id="{0A0B2C03-6435-C245-74C1-CBF9BAE1C62F}"/>
                  </a:ext>
                </a:extLst>
              </p:cNvPr>
              <p:cNvSpPr/>
              <p:nvPr/>
            </p:nvSpPr>
            <p:spPr>
              <a:xfrm>
                <a:off x="3098468" y="1459895"/>
                <a:ext cx="5087" cy="14149"/>
              </a:xfrm>
              <a:custGeom>
                <a:avLst/>
                <a:gdLst>
                  <a:gd name="connsiteX0" fmla="*/ 1272 w 5087"/>
                  <a:gd name="connsiteY0" fmla="*/ 0 h 14149"/>
                  <a:gd name="connsiteX1" fmla="*/ 636 w 5087"/>
                  <a:gd name="connsiteY1" fmla="*/ 795 h 14149"/>
                  <a:gd name="connsiteX2" fmla="*/ 0 w 5087"/>
                  <a:gd name="connsiteY2" fmla="*/ 2385 h 14149"/>
                  <a:gd name="connsiteX3" fmla="*/ 318 w 5087"/>
                  <a:gd name="connsiteY3" fmla="*/ 8267 h 14149"/>
                  <a:gd name="connsiteX4" fmla="*/ 1590 w 5087"/>
                  <a:gd name="connsiteY4" fmla="*/ 10969 h 14149"/>
                  <a:gd name="connsiteX5" fmla="*/ 3498 w 5087"/>
                  <a:gd name="connsiteY5" fmla="*/ 13513 h 14149"/>
                  <a:gd name="connsiteX6" fmla="*/ 5087 w 5087"/>
                  <a:gd name="connsiteY6" fmla="*/ 14149 h 14149"/>
                  <a:gd name="connsiteX7" fmla="*/ 4769 w 5087"/>
                  <a:gd name="connsiteY7" fmla="*/ 12082 h 14149"/>
                  <a:gd name="connsiteX8" fmla="*/ 1908 w 5087"/>
                  <a:gd name="connsiteY8" fmla="*/ 3815 h 14149"/>
                  <a:gd name="connsiteX9" fmla="*/ 1908 w 5087"/>
                  <a:gd name="connsiteY9" fmla="*/ 159 h 14149"/>
                  <a:gd name="connsiteX10" fmla="*/ 1272 w 5087"/>
                  <a:gd name="connsiteY10" fmla="*/ 0 h 1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087" h="14149">
                    <a:moveTo>
                      <a:pt x="1272" y="0"/>
                    </a:moveTo>
                    <a:lnTo>
                      <a:pt x="636" y="795"/>
                    </a:lnTo>
                    <a:lnTo>
                      <a:pt x="0" y="2385"/>
                    </a:lnTo>
                    <a:lnTo>
                      <a:pt x="318" y="8267"/>
                    </a:lnTo>
                    <a:lnTo>
                      <a:pt x="1590" y="10969"/>
                    </a:lnTo>
                    <a:lnTo>
                      <a:pt x="3498" y="13513"/>
                    </a:lnTo>
                    <a:lnTo>
                      <a:pt x="5087" y="14149"/>
                    </a:lnTo>
                    <a:lnTo>
                      <a:pt x="4769" y="12082"/>
                    </a:lnTo>
                    <a:lnTo>
                      <a:pt x="1908" y="3815"/>
                    </a:lnTo>
                    <a:lnTo>
                      <a:pt x="1908" y="159"/>
                    </a:lnTo>
                    <a:lnTo>
                      <a:pt x="1272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1" name="Freeform: Shape 5170">
                <a:extLst>
                  <a:ext uri="{FF2B5EF4-FFF2-40B4-BE49-F238E27FC236}">
                    <a16:creationId xmlns:a16="http://schemas.microsoft.com/office/drawing/2014/main" id="{435FA549-FDA7-3723-DA38-E62E8A2A299F}"/>
                  </a:ext>
                </a:extLst>
              </p:cNvPr>
              <p:cNvSpPr/>
              <p:nvPr/>
            </p:nvSpPr>
            <p:spPr>
              <a:xfrm>
                <a:off x="3449809" y="1335256"/>
                <a:ext cx="26072" cy="21144"/>
              </a:xfrm>
              <a:custGeom>
                <a:avLst/>
                <a:gdLst>
                  <a:gd name="connsiteX0" fmla="*/ 7154 w 26072"/>
                  <a:gd name="connsiteY0" fmla="*/ 18918 h 21144"/>
                  <a:gd name="connsiteX1" fmla="*/ 22893 w 26072"/>
                  <a:gd name="connsiteY1" fmla="*/ 21144 h 21144"/>
                  <a:gd name="connsiteX2" fmla="*/ 24959 w 26072"/>
                  <a:gd name="connsiteY2" fmla="*/ 20508 h 21144"/>
                  <a:gd name="connsiteX3" fmla="*/ 25913 w 26072"/>
                  <a:gd name="connsiteY3" fmla="*/ 17806 h 21144"/>
                  <a:gd name="connsiteX4" fmla="*/ 26072 w 26072"/>
                  <a:gd name="connsiteY4" fmla="*/ 9698 h 21144"/>
                  <a:gd name="connsiteX5" fmla="*/ 22416 w 26072"/>
                  <a:gd name="connsiteY5" fmla="*/ 6200 h 21144"/>
                  <a:gd name="connsiteX6" fmla="*/ 20826 w 26072"/>
                  <a:gd name="connsiteY6" fmla="*/ 3180 h 21144"/>
                  <a:gd name="connsiteX7" fmla="*/ 15262 w 26072"/>
                  <a:gd name="connsiteY7" fmla="*/ 0 h 21144"/>
                  <a:gd name="connsiteX8" fmla="*/ 636 w 26072"/>
                  <a:gd name="connsiteY8" fmla="*/ 11129 h 21144"/>
                  <a:gd name="connsiteX9" fmla="*/ 0 w 26072"/>
                  <a:gd name="connsiteY9" fmla="*/ 13354 h 21144"/>
                  <a:gd name="connsiteX10" fmla="*/ 1590 w 26072"/>
                  <a:gd name="connsiteY10" fmla="*/ 16057 h 21144"/>
                  <a:gd name="connsiteX11" fmla="*/ 7154 w 26072"/>
                  <a:gd name="connsiteY11" fmla="*/ 18918 h 21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072" h="21144">
                    <a:moveTo>
                      <a:pt x="7154" y="18918"/>
                    </a:moveTo>
                    <a:lnTo>
                      <a:pt x="22893" y="21144"/>
                    </a:lnTo>
                    <a:lnTo>
                      <a:pt x="24959" y="20508"/>
                    </a:lnTo>
                    <a:lnTo>
                      <a:pt x="25913" y="17806"/>
                    </a:lnTo>
                    <a:lnTo>
                      <a:pt x="26072" y="9698"/>
                    </a:lnTo>
                    <a:lnTo>
                      <a:pt x="22416" y="6200"/>
                    </a:lnTo>
                    <a:lnTo>
                      <a:pt x="20826" y="3180"/>
                    </a:lnTo>
                    <a:lnTo>
                      <a:pt x="15262" y="0"/>
                    </a:lnTo>
                    <a:lnTo>
                      <a:pt x="636" y="11129"/>
                    </a:lnTo>
                    <a:lnTo>
                      <a:pt x="0" y="13354"/>
                    </a:lnTo>
                    <a:lnTo>
                      <a:pt x="1590" y="16057"/>
                    </a:lnTo>
                    <a:lnTo>
                      <a:pt x="7154" y="189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2" name="Freeform: Shape 5171">
                <a:extLst>
                  <a:ext uri="{FF2B5EF4-FFF2-40B4-BE49-F238E27FC236}">
                    <a16:creationId xmlns:a16="http://schemas.microsoft.com/office/drawing/2014/main" id="{63459125-2E9F-7D70-0E2E-D8DA2602E6E2}"/>
                  </a:ext>
                </a:extLst>
              </p:cNvPr>
              <p:cNvSpPr/>
              <p:nvPr/>
            </p:nvSpPr>
            <p:spPr>
              <a:xfrm>
                <a:off x="2871129" y="1475952"/>
                <a:ext cx="57550" cy="40062"/>
              </a:xfrm>
              <a:custGeom>
                <a:avLst/>
                <a:gdLst>
                  <a:gd name="connsiteX0" fmla="*/ 33385 w 57550"/>
                  <a:gd name="connsiteY0" fmla="*/ 38314 h 40062"/>
                  <a:gd name="connsiteX1" fmla="*/ 35929 w 57550"/>
                  <a:gd name="connsiteY1" fmla="*/ 39109 h 40062"/>
                  <a:gd name="connsiteX2" fmla="*/ 38473 w 57550"/>
                  <a:gd name="connsiteY2" fmla="*/ 39586 h 40062"/>
                  <a:gd name="connsiteX3" fmla="*/ 41493 w 57550"/>
                  <a:gd name="connsiteY3" fmla="*/ 39586 h 40062"/>
                  <a:gd name="connsiteX4" fmla="*/ 44514 w 57550"/>
                  <a:gd name="connsiteY4" fmla="*/ 38632 h 40062"/>
                  <a:gd name="connsiteX5" fmla="*/ 49919 w 57550"/>
                  <a:gd name="connsiteY5" fmla="*/ 40063 h 40062"/>
                  <a:gd name="connsiteX6" fmla="*/ 53258 w 57550"/>
                  <a:gd name="connsiteY6" fmla="*/ 38632 h 40062"/>
                  <a:gd name="connsiteX7" fmla="*/ 56437 w 57550"/>
                  <a:gd name="connsiteY7" fmla="*/ 38155 h 40062"/>
                  <a:gd name="connsiteX8" fmla="*/ 57550 w 57550"/>
                  <a:gd name="connsiteY8" fmla="*/ 34657 h 40062"/>
                  <a:gd name="connsiteX9" fmla="*/ 57550 w 57550"/>
                  <a:gd name="connsiteY9" fmla="*/ 29888 h 40062"/>
                  <a:gd name="connsiteX10" fmla="*/ 56755 w 57550"/>
                  <a:gd name="connsiteY10" fmla="*/ 27344 h 40062"/>
                  <a:gd name="connsiteX11" fmla="*/ 55007 w 57550"/>
                  <a:gd name="connsiteY11" fmla="*/ 25914 h 40062"/>
                  <a:gd name="connsiteX12" fmla="*/ 48806 w 57550"/>
                  <a:gd name="connsiteY12" fmla="*/ 22893 h 40062"/>
                  <a:gd name="connsiteX13" fmla="*/ 42447 w 57550"/>
                  <a:gd name="connsiteY13" fmla="*/ 18442 h 40062"/>
                  <a:gd name="connsiteX14" fmla="*/ 33385 w 57550"/>
                  <a:gd name="connsiteY14" fmla="*/ 13831 h 40062"/>
                  <a:gd name="connsiteX15" fmla="*/ 30206 w 57550"/>
                  <a:gd name="connsiteY15" fmla="*/ 11129 h 40062"/>
                  <a:gd name="connsiteX16" fmla="*/ 27344 w 57550"/>
                  <a:gd name="connsiteY16" fmla="*/ 7949 h 40062"/>
                  <a:gd name="connsiteX17" fmla="*/ 24006 w 57550"/>
                  <a:gd name="connsiteY17" fmla="*/ 5405 h 40062"/>
                  <a:gd name="connsiteX18" fmla="*/ 17647 w 57550"/>
                  <a:gd name="connsiteY18" fmla="*/ 1431 h 40062"/>
                  <a:gd name="connsiteX19" fmla="*/ 16534 w 57550"/>
                  <a:gd name="connsiteY19" fmla="*/ 159 h 40062"/>
                  <a:gd name="connsiteX20" fmla="*/ 15262 w 57550"/>
                  <a:gd name="connsiteY20" fmla="*/ 0 h 40062"/>
                  <a:gd name="connsiteX21" fmla="*/ 9221 w 57550"/>
                  <a:gd name="connsiteY21" fmla="*/ 1590 h 40062"/>
                  <a:gd name="connsiteX22" fmla="*/ 5882 w 57550"/>
                  <a:gd name="connsiteY22" fmla="*/ 5405 h 40062"/>
                  <a:gd name="connsiteX23" fmla="*/ 3974 w 57550"/>
                  <a:gd name="connsiteY23" fmla="*/ 5882 h 40062"/>
                  <a:gd name="connsiteX24" fmla="*/ 1272 w 57550"/>
                  <a:gd name="connsiteY24" fmla="*/ 7631 h 40062"/>
                  <a:gd name="connsiteX25" fmla="*/ 0 w 57550"/>
                  <a:gd name="connsiteY25" fmla="*/ 10334 h 40062"/>
                  <a:gd name="connsiteX26" fmla="*/ 2703 w 57550"/>
                  <a:gd name="connsiteY26" fmla="*/ 16057 h 40062"/>
                  <a:gd name="connsiteX27" fmla="*/ 3816 w 57550"/>
                  <a:gd name="connsiteY27" fmla="*/ 17329 h 40062"/>
                  <a:gd name="connsiteX28" fmla="*/ 4611 w 57550"/>
                  <a:gd name="connsiteY28" fmla="*/ 19554 h 40062"/>
                  <a:gd name="connsiteX29" fmla="*/ 5882 w 57550"/>
                  <a:gd name="connsiteY29" fmla="*/ 21462 h 40062"/>
                  <a:gd name="connsiteX30" fmla="*/ 13672 w 57550"/>
                  <a:gd name="connsiteY30" fmla="*/ 29570 h 40062"/>
                  <a:gd name="connsiteX31" fmla="*/ 15262 w 57550"/>
                  <a:gd name="connsiteY31" fmla="*/ 30047 h 40062"/>
                  <a:gd name="connsiteX32" fmla="*/ 17488 w 57550"/>
                  <a:gd name="connsiteY32" fmla="*/ 28616 h 40062"/>
                  <a:gd name="connsiteX33" fmla="*/ 19236 w 57550"/>
                  <a:gd name="connsiteY33" fmla="*/ 27980 h 40062"/>
                  <a:gd name="connsiteX34" fmla="*/ 22734 w 57550"/>
                  <a:gd name="connsiteY34" fmla="*/ 29252 h 40062"/>
                  <a:gd name="connsiteX35" fmla="*/ 26072 w 57550"/>
                  <a:gd name="connsiteY35" fmla="*/ 29729 h 40062"/>
                  <a:gd name="connsiteX36" fmla="*/ 29570 w 57550"/>
                  <a:gd name="connsiteY36" fmla="*/ 30842 h 40062"/>
                  <a:gd name="connsiteX37" fmla="*/ 31796 w 57550"/>
                  <a:gd name="connsiteY37" fmla="*/ 34816 h 40062"/>
                  <a:gd name="connsiteX38" fmla="*/ 31637 w 57550"/>
                  <a:gd name="connsiteY38" fmla="*/ 37519 h 40062"/>
                  <a:gd name="connsiteX39" fmla="*/ 33385 w 57550"/>
                  <a:gd name="connsiteY39" fmla="*/ 38314 h 4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7550" h="40062">
                    <a:moveTo>
                      <a:pt x="33385" y="38314"/>
                    </a:moveTo>
                    <a:lnTo>
                      <a:pt x="35929" y="39109"/>
                    </a:lnTo>
                    <a:lnTo>
                      <a:pt x="38473" y="39586"/>
                    </a:lnTo>
                    <a:lnTo>
                      <a:pt x="41493" y="39586"/>
                    </a:lnTo>
                    <a:lnTo>
                      <a:pt x="44514" y="38632"/>
                    </a:lnTo>
                    <a:lnTo>
                      <a:pt x="49919" y="40063"/>
                    </a:lnTo>
                    <a:lnTo>
                      <a:pt x="53258" y="38632"/>
                    </a:lnTo>
                    <a:lnTo>
                      <a:pt x="56437" y="38155"/>
                    </a:lnTo>
                    <a:lnTo>
                      <a:pt x="57550" y="34657"/>
                    </a:lnTo>
                    <a:lnTo>
                      <a:pt x="57550" y="29888"/>
                    </a:lnTo>
                    <a:lnTo>
                      <a:pt x="56755" y="27344"/>
                    </a:lnTo>
                    <a:lnTo>
                      <a:pt x="55007" y="25914"/>
                    </a:lnTo>
                    <a:lnTo>
                      <a:pt x="48806" y="22893"/>
                    </a:lnTo>
                    <a:lnTo>
                      <a:pt x="42447" y="18442"/>
                    </a:lnTo>
                    <a:lnTo>
                      <a:pt x="33385" y="13831"/>
                    </a:lnTo>
                    <a:lnTo>
                      <a:pt x="30206" y="11129"/>
                    </a:lnTo>
                    <a:lnTo>
                      <a:pt x="27344" y="7949"/>
                    </a:lnTo>
                    <a:lnTo>
                      <a:pt x="24006" y="5405"/>
                    </a:lnTo>
                    <a:lnTo>
                      <a:pt x="17647" y="1431"/>
                    </a:lnTo>
                    <a:lnTo>
                      <a:pt x="16534" y="159"/>
                    </a:lnTo>
                    <a:lnTo>
                      <a:pt x="15262" y="0"/>
                    </a:lnTo>
                    <a:lnTo>
                      <a:pt x="9221" y="1590"/>
                    </a:lnTo>
                    <a:lnTo>
                      <a:pt x="5882" y="5405"/>
                    </a:lnTo>
                    <a:lnTo>
                      <a:pt x="3974" y="5882"/>
                    </a:lnTo>
                    <a:lnTo>
                      <a:pt x="1272" y="7631"/>
                    </a:lnTo>
                    <a:lnTo>
                      <a:pt x="0" y="10334"/>
                    </a:lnTo>
                    <a:lnTo>
                      <a:pt x="2703" y="16057"/>
                    </a:lnTo>
                    <a:lnTo>
                      <a:pt x="3816" y="17329"/>
                    </a:lnTo>
                    <a:lnTo>
                      <a:pt x="4611" y="19554"/>
                    </a:lnTo>
                    <a:lnTo>
                      <a:pt x="5882" y="21462"/>
                    </a:lnTo>
                    <a:lnTo>
                      <a:pt x="13672" y="29570"/>
                    </a:lnTo>
                    <a:lnTo>
                      <a:pt x="15262" y="30047"/>
                    </a:lnTo>
                    <a:lnTo>
                      <a:pt x="17488" y="28616"/>
                    </a:lnTo>
                    <a:lnTo>
                      <a:pt x="19236" y="27980"/>
                    </a:lnTo>
                    <a:lnTo>
                      <a:pt x="22734" y="29252"/>
                    </a:lnTo>
                    <a:lnTo>
                      <a:pt x="26072" y="29729"/>
                    </a:lnTo>
                    <a:lnTo>
                      <a:pt x="29570" y="30842"/>
                    </a:lnTo>
                    <a:lnTo>
                      <a:pt x="31796" y="34816"/>
                    </a:lnTo>
                    <a:lnTo>
                      <a:pt x="31637" y="37519"/>
                    </a:lnTo>
                    <a:lnTo>
                      <a:pt x="33385" y="3831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3" name="Freeform: Shape 5172">
                <a:extLst>
                  <a:ext uri="{FF2B5EF4-FFF2-40B4-BE49-F238E27FC236}">
                    <a16:creationId xmlns:a16="http://schemas.microsoft.com/office/drawing/2014/main" id="{1E900685-4591-0918-FD02-A3AF0960E637}"/>
                  </a:ext>
                </a:extLst>
              </p:cNvPr>
              <p:cNvSpPr/>
              <p:nvPr/>
            </p:nvSpPr>
            <p:spPr>
              <a:xfrm>
                <a:off x="2792117" y="896318"/>
                <a:ext cx="40221" cy="19554"/>
              </a:xfrm>
              <a:custGeom>
                <a:avLst/>
                <a:gdLst>
                  <a:gd name="connsiteX0" fmla="*/ 0 w 40221"/>
                  <a:gd name="connsiteY0" fmla="*/ 17329 h 19554"/>
                  <a:gd name="connsiteX1" fmla="*/ 2544 w 40221"/>
                  <a:gd name="connsiteY1" fmla="*/ 18441 h 19554"/>
                  <a:gd name="connsiteX2" fmla="*/ 13672 w 40221"/>
                  <a:gd name="connsiteY2" fmla="*/ 19077 h 19554"/>
                  <a:gd name="connsiteX3" fmla="*/ 36247 w 40221"/>
                  <a:gd name="connsiteY3" fmla="*/ 19554 h 19554"/>
                  <a:gd name="connsiteX4" fmla="*/ 38950 w 40221"/>
                  <a:gd name="connsiteY4" fmla="*/ 17964 h 19554"/>
                  <a:gd name="connsiteX5" fmla="*/ 38791 w 40221"/>
                  <a:gd name="connsiteY5" fmla="*/ 14944 h 19554"/>
                  <a:gd name="connsiteX6" fmla="*/ 40063 w 40221"/>
                  <a:gd name="connsiteY6" fmla="*/ 11446 h 19554"/>
                  <a:gd name="connsiteX7" fmla="*/ 40222 w 40221"/>
                  <a:gd name="connsiteY7" fmla="*/ 3180 h 19554"/>
                  <a:gd name="connsiteX8" fmla="*/ 38950 w 40221"/>
                  <a:gd name="connsiteY8" fmla="*/ 954 h 19554"/>
                  <a:gd name="connsiteX9" fmla="*/ 35134 w 40221"/>
                  <a:gd name="connsiteY9" fmla="*/ 0 h 19554"/>
                  <a:gd name="connsiteX10" fmla="*/ 28298 w 40221"/>
                  <a:gd name="connsiteY10" fmla="*/ 159 h 19554"/>
                  <a:gd name="connsiteX11" fmla="*/ 26708 w 40221"/>
                  <a:gd name="connsiteY11" fmla="*/ 2385 h 19554"/>
                  <a:gd name="connsiteX12" fmla="*/ 8744 w 40221"/>
                  <a:gd name="connsiteY12" fmla="*/ 1590 h 19554"/>
                  <a:gd name="connsiteX13" fmla="*/ 7631 w 40221"/>
                  <a:gd name="connsiteY13" fmla="*/ 3021 h 19554"/>
                  <a:gd name="connsiteX14" fmla="*/ 8267 w 40221"/>
                  <a:gd name="connsiteY14" fmla="*/ 10811 h 19554"/>
                  <a:gd name="connsiteX15" fmla="*/ 6359 w 40221"/>
                  <a:gd name="connsiteY15" fmla="*/ 13354 h 19554"/>
                  <a:gd name="connsiteX16" fmla="*/ 0 w 40221"/>
                  <a:gd name="connsiteY16" fmla="*/ 17329 h 19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0221" h="19554">
                    <a:moveTo>
                      <a:pt x="0" y="17329"/>
                    </a:moveTo>
                    <a:lnTo>
                      <a:pt x="2544" y="18441"/>
                    </a:lnTo>
                    <a:lnTo>
                      <a:pt x="13672" y="19077"/>
                    </a:lnTo>
                    <a:lnTo>
                      <a:pt x="36247" y="19554"/>
                    </a:lnTo>
                    <a:lnTo>
                      <a:pt x="38950" y="17964"/>
                    </a:lnTo>
                    <a:lnTo>
                      <a:pt x="38791" y="14944"/>
                    </a:lnTo>
                    <a:lnTo>
                      <a:pt x="40063" y="11446"/>
                    </a:lnTo>
                    <a:lnTo>
                      <a:pt x="40222" y="3180"/>
                    </a:lnTo>
                    <a:lnTo>
                      <a:pt x="38950" y="954"/>
                    </a:lnTo>
                    <a:lnTo>
                      <a:pt x="35134" y="0"/>
                    </a:lnTo>
                    <a:lnTo>
                      <a:pt x="28298" y="159"/>
                    </a:lnTo>
                    <a:lnTo>
                      <a:pt x="26708" y="2385"/>
                    </a:lnTo>
                    <a:lnTo>
                      <a:pt x="8744" y="1590"/>
                    </a:lnTo>
                    <a:lnTo>
                      <a:pt x="7631" y="3021"/>
                    </a:lnTo>
                    <a:lnTo>
                      <a:pt x="8267" y="10811"/>
                    </a:lnTo>
                    <a:lnTo>
                      <a:pt x="6359" y="13354"/>
                    </a:lnTo>
                    <a:lnTo>
                      <a:pt x="0" y="1732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4" name="Freeform: Shape 5173">
                <a:extLst>
                  <a:ext uri="{FF2B5EF4-FFF2-40B4-BE49-F238E27FC236}">
                    <a16:creationId xmlns:a16="http://schemas.microsoft.com/office/drawing/2014/main" id="{68DE28FC-875A-6B2C-4271-5E2E15092C45}"/>
                  </a:ext>
                </a:extLst>
              </p:cNvPr>
              <p:cNvSpPr/>
              <p:nvPr/>
            </p:nvSpPr>
            <p:spPr>
              <a:xfrm>
                <a:off x="2770814" y="899021"/>
                <a:ext cx="14308" cy="6518"/>
              </a:xfrm>
              <a:custGeom>
                <a:avLst/>
                <a:gdLst>
                  <a:gd name="connsiteX0" fmla="*/ 6200 w 14308"/>
                  <a:gd name="connsiteY0" fmla="*/ 6518 h 6518"/>
                  <a:gd name="connsiteX1" fmla="*/ 14308 w 14308"/>
                  <a:gd name="connsiteY1" fmla="*/ 3339 h 6518"/>
                  <a:gd name="connsiteX2" fmla="*/ 13036 w 14308"/>
                  <a:gd name="connsiteY2" fmla="*/ 1590 h 6518"/>
                  <a:gd name="connsiteX3" fmla="*/ 10652 w 14308"/>
                  <a:gd name="connsiteY3" fmla="*/ 477 h 6518"/>
                  <a:gd name="connsiteX4" fmla="*/ 7472 w 14308"/>
                  <a:gd name="connsiteY4" fmla="*/ 0 h 6518"/>
                  <a:gd name="connsiteX5" fmla="*/ 3180 w 14308"/>
                  <a:gd name="connsiteY5" fmla="*/ 1908 h 6518"/>
                  <a:gd name="connsiteX6" fmla="*/ 0 w 14308"/>
                  <a:gd name="connsiteY6" fmla="*/ 4610 h 6518"/>
                  <a:gd name="connsiteX7" fmla="*/ 1908 w 14308"/>
                  <a:gd name="connsiteY7" fmla="*/ 6359 h 6518"/>
                  <a:gd name="connsiteX8" fmla="*/ 6200 w 14308"/>
                  <a:gd name="connsiteY8" fmla="*/ 6518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308" h="6518">
                    <a:moveTo>
                      <a:pt x="6200" y="6518"/>
                    </a:moveTo>
                    <a:lnTo>
                      <a:pt x="14308" y="3339"/>
                    </a:lnTo>
                    <a:lnTo>
                      <a:pt x="13036" y="1590"/>
                    </a:lnTo>
                    <a:lnTo>
                      <a:pt x="10652" y="477"/>
                    </a:lnTo>
                    <a:lnTo>
                      <a:pt x="7472" y="0"/>
                    </a:lnTo>
                    <a:lnTo>
                      <a:pt x="3180" y="1908"/>
                    </a:lnTo>
                    <a:lnTo>
                      <a:pt x="0" y="4610"/>
                    </a:lnTo>
                    <a:lnTo>
                      <a:pt x="1908" y="6359"/>
                    </a:lnTo>
                    <a:lnTo>
                      <a:pt x="6200" y="65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5" name="Freeform: Shape 5174">
                <a:extLst>
                  <a:ext uri="{FF2B5EF4-FFF2-40B4-BE49-F238E27FC236}">
                    <a16:creationId xmlns:a16="http://schemas.microsoft.com/office/drawing/2014/main" id="{D2A9F775-5167-259B-0855-07A514E71315}"/>
                  </a:ext>
                </a:extLst>
              </p:cNvPr>
              <p:cNvSpPr/>
              <p:nvPr/>
            </p:nvSpPr>
            <p:spPr>
              <a:xfrm>
                <a:off x="3199737" y="1312046"/>
                <a:ext cx="49124" cy="26390"/>
              </a:xfrm>
              <a:custGeom>
                <a:avLst/>
                <a:gdLst>
                  <a:gd name="connsiteX0" fmla="*/ 5723 w 49124"/>
                  <a:gd name="connsiteY0" fmla="*/ 25278 h 26390"/>
                  <a:gd name="connsiteX1" fmla="*/ 10810 w 49124"/>
                  <a:gd name="connsiteY1" fmla="*/ 26072 h 26390"/>
                  <a:gd name="connsiteX2" fmla="*/ 13195 w 49124"/>
                  <a:gd name="connsiteY2" fmla="*/ 25754 h 26390"/>
                  <a:gd name="connsiteX3" fmla="*/ 21621 w 49124"/>
                  <a:gd name="connsiteY3" fmla="*/ 23211 h 26390"/>
                  <a:gd name="connsiteX4" fmla="*/ 27662 w 49124"/>
                  <a:gd name="connsiteY4" fmla="*/ 21780 h 26390"/>
                  <a:gd name="connsiteX5" fmla="*/ 41175 w 49124"/>
                  <a:gd name="connsiteY5" fmla="*/ 19554 h 26390"/>
                  <a:gd name="connsiteX6" fmla="*/ 48965 w 49124"/>
                  <a:gd name="connsiteY6" fmla="*/ 18918 h 26390"/>
                  <a:gd name="connsiteX7" fmla="*/ 49124 w 49124"/>
                  <a:gd name="connsiteY7" fmla="*/ 16057 h 26390"/>
                  <a:gd name="connsiteX8" fmla="*/ 47852 w 49124"/>
                  <a:gd name="connsiteY8" fmla="*/ 12877 h 26390"/>
                  <a:gd name="connsiteX9" fmla="*/ 43719 w 49124"/>
                  <a:gd name="connsiteY9" fmla="*/ 9539 h 26390"/>
                  <a:gd name="connsiteX10" fmla="*/ 41016 w 49124"/>
                  <a:gd name="connsiteY10" fmla="*/ 7949 h 26390"/>
                  <a:gd name="connsiteX11" fmla="*/ 37678 w 49124"/>
                  <a:gd name="connsiteY11" fmla="*/ 3657 h 26390"/>
                  <a:gd name="connsiteX12" fmla="*/ 34975 w 49124"/>
                  <a:gd name="connsiteY12" fmla="*/ 2067 h 26390"/>
                  <a:gd name="connsiteX13" fmla="*/ 31636 w 49124"/>
                  <a:gd name="connsiteY13" fmla="*/ 636 h 26390"/>
                  <a:gd name="connsiteX14" fmla="*/ 29252 w 49124"/>
                  <a:gd name="connsiteY14" fmla="*/ 0 h 26390"/>
                  <a:gd name="connsiteX15" fmla="*/ 12241 w 49124"/>
                  <a:gd name="connsiteY15" fmla="*/ 2067 h 26390"/>
                  <a:gd name="connsiteX16" fmla="*/ 6518 w 49124"/>
                  <a:gd name="connsiteY16" fmla="*/ 3815 h 26390"/>
                  <a:gd name="connsiteX17" fmla="*/ 2067 w 49124"/>
                  <a:gd name="connsiteY17" fmla="*/ 8585 h 26390"/>
                  <a:gd name="connsiteX18" fmla="*/ 2861 w 49124"/>
                  <a:gd name="connsiteY18" fmla="*/ 16057 h 26390"/>
                  <a:gd name="connsiteX19" fmla="*/ 1908 w 49124"/>
                  <a:gd name="connsiteY19" fmla="*/ 19077 h 26390"/>
                  <a:gd name="connsiteX20" fmla="*/ 318 w 49124"/>
                  <a:gd name="connsiteY20" fmla="*/ 21462 h 26390"/>
                  <a:gd name="connsiteX21" fmla="*/ 0 w 49124"/>
                  <a:gd name="connsiteY21" fmla="*/ 23847 h 26390"/>
                  <a:gd name="connsiteX22" fmla="*/ 3497 w 49124"/>
                  <a:gd name="connsiteY22" fmla="*/ 26390 h 26390"/>
                  <a:gd name="connsiteX23" fmla="*/ 5723 w 49124"/>
                  <a:gd name="connsiteY23" fmla="*/ 25278 h 26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9124" h="26390">
                    <a:moveTo>
                      <a:pt x="5723" y="25278"/>
                    </a:moveTo>
                    <a:lnTo>
                      <a:pt x="10810" y="26072"/>
                    </a:lnTo>
                    <a:lnTo>
                      <a:pt x="13195" y="25754"/>
                    </a:lnTo>
                    <a:lnTo>
                      <a:pt x="21621" y="23211"/>
                    </a:lnTo>
                    <a:lnTo>
                      <a:pt x="27662" y="21780"/>
                    </a:lnTo>
                    <a:lnTo>
                      <a:pt x="41175" y="19554"/>
                    </a:lnTo>
                    <a:lnTo>
                      <a:pt x="48965" y="18918"/>
                    </a:lnTo>
                    <a:lnTo>
                      <a:pt x="49124" y="16057"/>
                    </a:lnTo>
                    <a:lnTo>
                      <a:pt x="47852" y="12877"/>
                    </a:lnTo>
                    <a:lnTo>
                      <a:pt x="43719" y="9539"/>
                    </a:lnTo>
                    <a:lnTo>
                      <a:pt x="41016" y="7949"/>
                    </a:lnTo>
                    <a:lnTo>
                      <a:pt x="37678" y="3657"/>
                    </a:lnTo>
                    <a:lnTo>
                      <a:pt x="34975" y="2067"/>
                    </a:lnTo>
                    <a:lnTo>
                      <a:pt x="31636" y="636"/>
                    </a:lnTo>
                    <a:lnTo>
                      <a:pt x="29252" y="0"/>
                    </a:lnTo>
                    <a:lnTo>
                      <a:pt x="12241" y="2067"/>
                    </a:lnTo>
                    <a:lnTo>
                      <a:pt x="6518" y="3815"/>
                    </a:lnTo>
                    <a:lnTo>
                      <a:pt x="2067" y="8585"/>
                    </a:lnTo>
                    <a:lnTo>
                      <a:pt x="2861" y="16057"/>
                    </a:lnTo>
                    <a:lnTo>
                      <a:pt x="1908" y="19077"/>
                    </a:lnTo>
                    <a:lnTo>
                      <a:pt x="318" y="21462"/>
                    </a:lnTo>
                    <a:lnTo>
                      <a:pt x="0" y="23847"/>
                    </a:lnTo>
                    <a:lnTo>
                      <a:pt x="3497" y="26390"/>
                    </a:lnTo>
                    <a:lnTo>
                      <a:pt x="5723" y="2527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6" name="Freeform: Shape 5175">
                <a:extLst>
                  <a:ext uri="{FF2B5EF4-FFF2-40B4-BE49-F238E27FC236}">
                    <a16:creationId xmlns:a16="http://schemas.microsoft.com/office/drawing/2014/main" id="{1AE94E24-8627-6024-349E-965DFAC6D1EE}"/>
                  </a:ext>
                </a:extLst>
              </p:cNvPr>
              <p:cNvSpPr/>
              <p:nvPr/>
            </p:nvSpPr>
            <p:spPr>
              <a:xfrm>
                <a:off x="3399254" y="1360693"/>
                <a:ext cx="42924" cy="18918"/>
              </a:xfrm>
              <a:custGeom>
                <a:avLst/>
                <a:gdLst>
                  <a:gd name="connsiteX0" fmla="*/ 14467 w 42924"/>
                  <a:gd name="connsiteY0" fmla="*/ 3498 h 18918"/>
                  <a:gd name="connsiteX1" fmla="*/ 11129 w 42924"/>
                  <a:gd name="connsiteY1" fmla="*/ 7949 h 18918"/>
                  <a:gd name="connsiteX2" fmla="*/ 7949 w 42924"/>
                  <a:gd name="connsiteY2" fmla="*/ 10493 h 18918"/>
                  <a:gd name="connsiteX3" fmla="*/ 954 w 42924"/>
                  <a:gd name="connsiteY3" fmla="*/ 14467 h 18918"/>
                  <a:gd name="connsiteX4" fmla="*/ 0 w 42924"/>
                  <a:gd name="connsiteY4" fmla="*/ 17011 h 18918"/>
                  <a:gd name="connsiteX5" fmla="*/ 954 w 42924"/>
                  <a:gd name="connsiteY5" fmla="*/ 18124 h 18918"/>
                  <a:gd name="connsiteX6" fmla="*/ 7790 w 42924"/>
                  <a:gd name="connsiteY6" fmla="*/ 18918 h 18918"/>
                  <a:gd name="connsiteX7" fmla="*/ 21780 w 42924"/>
                  <a:gd name="connsiteY7" fmla="*/ 18442 h 18918"/>
                  <a:gd name="connsiteX8" fmla="*/ 26072 w 42924"/>
                  <a:gd name="connsiteY8" fmla="*/ 17488 h 18918"/>
                  <a:gd name="connsiteX9" fmla="*/ 32591 w 42924"/>
                  <a:gd name="connsiteY9" fmla="*/ 12877 h 18918"/>
                  <a:gd name="connsiteX10" fmla="*/ 36883 w 42924"/>
                  <a:gd name="connsiteY10" fmla="*/ 11605 h 18918"/>
                  <a:gd name="connsiteX11" fmla="*/ 42924 w 42924"/>
                  <a:gd name="connsiteY11" fmla="*/ 8108 h 18918"/>
                  <a:gd name="connsiteX12" fmla="*/ 42606 w 42924"/>
                  <a:gd name="connsiteY12" fmla="*/ 6836 h 18918"/>
                  <a:gd name="connsiteX13" fmla="*/ 40381 w 42924"/>
                  <a:gd name="connsiteY13" fmla="*/ 4292 h 18918"/>
                  <a:gd name="connsiteX14" fmla="*/ 25119 w 42924"/>
                  <a:gd name="connsiteY14" fmla="*/ 0 h 18918"/>
                  <a:gd name="connsiteX15" fmla="*/ 20349 w 42924"/>
                  <a:gd name="connsiteY15" fmla="*/ 0 h 18918"/>
                  <a:gd name="connsiteX16" fmla="*/ 14467 w 42924"/>
                  <a:gd name="connsiteY16" fmla="*/ 3498 h 1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2924" h="18918">
                    <a:moveTo>
                      <a:pt x="14467" y="3498"/>
                    </a:moveTo>
                    <a:lnTo>
                      <a:pt x="11129" y="7949"/>
                    </a:lnTo>
                    <a:lnTo>
                      <a:pt x="7949" y="10493"/>
                    </a:lnTo>
                    <a:lnTo>
                      <a:pt x="954" y="14467"/>
                    </a:lnTo>
                    <a:lnTo>
                      <a:pt x="0" y="17011"/>
                    </a:lnTo>
                    <a:lnTo>
                      <a:pt x="954" y="18124"/>
                    </a:lnTo>
                    <a:lnTo>
                      <a:pt x="7790" y="18918"/>
                    </a:lnTo>
                    <a:lnTo>
                      <a:pt x="21780" y="18442"/>
                    </a:lnTo>
                    <a:lnTo>
                      <a:pt x="26072" y="17488"/>
                    </a:lnTo>
                    <a:lnTo>
                      <a:pt x="32591" y="12877"/>
                    </a:lnTo>
                    <a:lnTo>
                      <a:pt x="36883" y="11605"/>
                    </a:lnTo>
                    <a:lnTo>
                      <a:pt x="42924" y="8108"/>
                    </a:lnTo>
                    <a:lnTo>
                      <a:pt x="42606" y="6836"/>
                    </a:lnTo>
                    <a:lnTo>
                      <a:pt x="40381" y="4292"/>
                    </a:lnTo>
                    <a:lnTo>
                      <a:pt x="25119" y="0"/>
                    </a:lnTo>
                    <a:lnTo>
                      <a:pt x="20349" y="0"/>
                    </a:lnTo>
                    <a:lnTo>
                      <a:pt x="14467" y="349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7" name="Freeform: Shape 5176">
                <a:extLst>
                  <a:ext uri="{FF2B5EF4-FFF2-40B4-BE49-F238E27FC236}">
                    <a16:creationId xmlns:a16="http://schemas.microsoft.com/office/drawing/2014/main" id="{A8E525B5-F1A0-4FF4-BB03-44F7B075808E}"/>
                  </a:ext>
                </a:extLst>
              </p:cNvPr>
              <p:cNvSpPr/>
              <p:nvPr/>
            </p:nvSpPr>
            <p:spPr>
              <a:xfrm>
                <a:off x="3375726" y="942422"/>
                <a:ext cx="44195" cy="11446"/>
              </a:xfrm>
              <a:custGeom>
                <a:avLst/>
                <a:gdLst>
                  <a:gd name="connsiteX0" fmla="*/ 2862 w 44195"/>
                  <a:gd name="connsiteY0" fmla="*/ 5564 h 11446"/>
                  <a:gd name="connsiteX1" fmla="*/ 11605 w 44195"/>
                  <a:gd name="connsiteY1" fmla="*/ 7790 h 11446"/>
                  <a:gd name="connsiteX2" fmla="*/ 16852 w 44195"/>
                  <a:gd name="connsiteY2" fmla="*/ 7790 h 11446"/>
                  <a:gd name="connsiteX3" fmla="*/ 17170 w 44195"/>
                  <a:gd name="connsiteY3" fmla="*/ 11128 h 11446"/>
                  <a:gd name="connsiteX4" fmla="*/ 21780 w 44195"/>
                  <a:gd name="connsiteY4" fmla="*/ 11446 h 11446"/>
                  <a:gd name="connsiteX5" fmla="*/ 44196 w 44195"/>
                  <a:gd name="connsiteY5" fmla="*/ 10652 h 11446"/>
                  <a:gd name="connsiteX6" fmla="*/ 42924 w 44195"/>
                  <a:gd name="connsiteY6" fmla="*/ 9221 h 11446"/>
                  <a:gd name="connsiteX7" fmla="*/ 37519 w 44195"/>
                  <a:gd name="connsiteY7" fmla="*/ 6995 h 11446"/>
                  <a:gd name="connsiteX8" fmla="*/ 11923 w 44195"/>
                  <a:gd name="connsiteY8" fmla="*/ 1431 h 11446"/>
                  <a:gd name="connsiteX9" fmla="*/ 9221 w 44195"/>
                  <a:gd name="connsiteY9" fmla="*/ 3180 h 11446"/>
                  <a:gd name="connsiteX10" fmla="*/ 5723 w 44195"/>
                  <a:gd name="connsiteY10" fmla="*/ 954 h 11446"/>
                  <a:gd name="connsiteX11" fmla="*/ 2703 w 44195"/>
                  <a:gd name="connsiteY11" fmla="*/ 0 h 11446"/>
                  <a:gd name="connsiteX12" fmla="*/ 0 w 44195"/>
                  <a:gd name="connsiteY12" fmla="*/ 1272 h 11446"/>
                  <a:gd name="connsiteX13" fmla="*/ 636 w 44195"/>
                  <a:gd name="connsiteY13" fmla="*/ 2544 h 11446"/>
                  <a:gd name="connsiteX14" fmla="*/ 2862 w 44195"/>
                  <a:gd name="connsiteY14" fmla="*/ 5564 h 11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195" h="11446">
                    <a:moveTo>
                      <a:pt x="2862" y="5564"/>
                    </a:moveTo>
                    <a:lnTo>
                      <a:pt x="11605" y="7790"/>
                    </a:lnTo>
                    <a:lnTo>
                      <a:pt x="16852" y="7790"/>
                    </a:lnTo>
                    <a:lnTo>
                      <a:pt x="17170" y="11128"/>
                    </a:lnTo>
                    <a:lnTo>
                      <a:pt x="21780" y="11446"/>
                    </a:lnTo>
                    <a:lnTo>
                      <a:pt x="44196" y="10652"/>
                    </a:lnTo>
                    <a:lnTo>
                      <a:pt x="42924" y="9221"/>
                    </a:lnTo>
                    <a:lnTo>
                      <a:pt x="37519" y="6995"/>
                    </a:lnTo>
                    <a:lnTo>
                      <a:pt x="11923" y="1431"/>
                    </a:lnTo>
                    <a:lnTo>
                      <a:pt x="9221" y="3180"/>
                    </a:lnTo>
                    <a:lnTo>
                      <a:pt x="5723" y="954"/>
                    </a:lnTo>
                    <a:lnTo>
                      <a:pt x="2703" y="0"/>
                    </a:lnTo>
                    <a:lnTo>
                      <a:pt x="0" y="1272"/>
                    </a:lnTo>
                    <a:lnTo>
                      <a:pt x="636" y="2544"/>
                    </a:lnTo>
                    <a:lnTo>
                      <a:pt x="2862" y="556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8" name="Freeform: Shape 5177">
                <a:extLst>
                  <a:ext uri="{FF2B5EF4-FFF2-40B4-BE49-F238E27FC236}">
                    <a16:creationId xmlns:a16="http://schemas.microsoft.com/office/drawing/2014/main" id="{B70F22A7-ADFF-D1DB-987E-D011774AC26B}"/>
                  </a:ext>
                </a:extLst>
              </p:cNvPr>
              <p:cNvSpPr/>
              <p:nvPr/>
            </p:nvSpPr>
            <p:spPr>
              <a:xfrm>
                <a:off x="3376679" y="1309820"/>
                <a:ext cx="19236" cy="6359"/>
              </a:xfrm>
              <a:custGeom>
                <a:avLst/>
                <a:gdLst>
                  <a:gd name="connsiteX0" fmla="*/ 1590 w 19236"/>
                  <a:gd name="connsiteY0" fmla="*/ 0 h 6359"/>
                  <a:gd name="connsiteX1" fmla="*/ 0 w 19236"/>
                  <a:gd name="connsiteY1" fmla="*/ 1749 h 6359"/>
                  <a:gd name="connsiteX2" fmla="*/ 4292 w 19236"/>
                  <a:gd name="connsiteY2" fmla="*/ 4292 h 6359"/>
                  <a:gd name="connsiteX3" fmla="*/ 16534 w 19236"/>
                  <a:gd name="connsiteY3" fmla="*/ 6359 h 6359"/>
                  <a:gd name="connsiteX4" fmla="*/ 19236 w 19236"/>
                  <a:gd name="connsiteY4" fmla="*/ 6041 h 6359"/>
                  <a:gd name="connsiteX5" fmla="*/ 4769 w 19236"/>
                  <a:gd name="connsiteY5" fmla="*/ 0 h 6359"/>
                  <a:gd name="connsiteX6" fmla="*/ 1590 w 19236"/>
                  <a:gd name="connsiteY6" fmla="*/ 0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36" h="6359">
                    <a:moveTo>
                      <a:pt x="1590" y="0"/>
                    </a:moveTo>
                    <a:lnTo>
                      <a:pt x="0" y="1749"/>
                    </a:lnTo>
                    <a:lnTo>
                      <a:pt x="4292" y="4292"/>
                    </a:lnTo>
                    <a:lnTo>
                      <a:pt x="16534" y="6359"/>
                    </a:lnTo>
                    <a:lnTo>
                      <a:pt x="19236" y="6041"/>
                    </a:lnTo>
                    <a:lnTo>
                      <a:pt x="4769" y="0"/>
                    </a:lnTo>
                    <a:lnTo>
                      <a:pt x="159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79" name="Freeform: Shape 5178">
                <a:extLst>
                  <a:ext uri="{FF2B5EF4-FFF2-40B4-BE49-F238E27FC236}">
                    <a16:creationId xmlns:a16="http://schemas.microsoft.com/office/drawing/2014/main" id="{CE408AC8-FA7E-C022-936D-949675F8E865}"/>
                  </a:ext>
                </a:extLst>
              </p:cNvPr>
              <p:cNvSpPr/>
              <p:nvPr/>
            </p:nvSpPr>
            <p:spPr>
              <a:xfrm>
                <a:off x="3355376" y="1308707"/>
                <a:ext cx="20349" cy="7948"/>
              </a:xfrm>
              <a:custGeom>
                <a:avLst/>
                <a:gdLst>
                  <a:gd name="connsiteX0" fmla="*/ 13831 w 20349"/>
                  <a:gd name="connsiteY0" fmla="*/ 6359 h 7948"/>
                  <a:gd name="connsiteX1" fmla="*/ 16057 w 20349"/>
                  <a:gd name="connsiteY1" fmla="*/ 5246 h 7948"/>
                  <a:gd name="connsiteX2" fmla="*/ 20349 w 20349"/>
                  <a:gd name="connsiteY2" fmla="*/ 1431 h 7948"/>
                  <a:gd name="connsiteX3" fmla="*/ 20031 w 20349"/>
                  <a:gd name="connsiteY3" fmla="*/ 795 h 7948"/>
                  <a:gd name="connsiteX4" fmla="*/ 16852 w 20349"/>
                  <a:gd name="connsiteY4" fmla="*/ 0 h 7948"/>
                  <a:gd name="connsiteX5" fmla="*/ 6518 w 20349"/>
                  <a:gd name="connsiteY5" fmla="*/ 1908 h 7948"/>
                  <a:gd name="connsiteX6" fmla="*/ 954 w 20349"/>
                  <a:gd name="connsiteY6" fmla="*/ 5405 h 7948"/>
                  <a:gd name="connsiteX7" fmla="*/ 0 w 20349"/>
                  <a:gd name="connsiteY7" fmla="*/ 7949 h 7948"/>
                  <a:gd name="connsiteX8" fmla="*/ 4610 w 20349"/>
                  <a:gd name="connsiteY8" fmla="*/ 6518 h 7948"/>
                  <a:gd name="connsiteX9" fmla="*/ 13831 w 20349"/>
                  <a:gd name="connsiteY9" fmla="*/ 6359 h 7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49" h="7948">
                    <a:moveTo>
                      <a:pt x="13831" y="6359"/>
                    </a:moveTo>
                    <a:lnTo>
                      <a:pt x="16057" y="5246"/>
                    </a:lnTo>
                    <a:lnTo>
                      <a:pt x="20349" y="1431"/>
                    </a:lnTo>
                    <a:lnTo>
                      <a:pt x="20031" y="795"/>
                    </a:lnTo>
                    <a:lnTo>
                      <a:pt x="16852" y="0"/>
                    </a:lnTo>
                    <a:lnTo>
                      <a:pt x="6518" y="1908"/>
                    </a:lnTo>
                    <a:lnTo>
                      <a:pt x="954" y="5405"/>
                    </a:lnTo>
                    <a:lnTo>
                      <a:pt x="0" y="7949"/>
                    </a:lnTo>
                    <a:lnTo>
                      <a:pt x="4610" y="6518"/>
                    </a:lnTo>
                    <a:lnTo>
                      <a:pt x="13831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0" name="Freeform: Shape 5179">
                <a:extLst>
                  <a:ext uri="{FF2B5EF4-FFF2-40B4-BE49-F238E27FC236}">
                    <a16:creationId xmlns:a16="http://schemas.microsoft.com/office/drawing/2014/main" id="{1B736F75-3C50-488F-3A97-556501D8ABED}"/>
                  </a:ext>
                </a:extLst>
              </p:cNvPr>
              <p:cNvSpPr/>
              <p:nvPr/>
            </p:nvSpPr>
            <p:spPr>
              <a:xfrm>
                <a:off x="3319765" y="1333349"/>
                <a:ext cx="24641" cy="14625"/>
              </a:xfrm>
              <a:custGeom>
                <a:avLst/>
                <a:gdLst>
                  <a:gd name="connsiteX0" fmla="*/ 9539 w 24641"/>
                  <a:gd name="connsiteY0" fmla="*/ 12241 h 14625"/>
                  <a:gd name="connsiteX1" fmla="*/ 13990 w 24641"/>
                  <a:gd name="connsiteY1" fmla="*/ 13672 h 14625"/>
                  <a:gd name="connsiteX2" fmla="*/ 15421 w 24641"/>
                  <a:gd name="connsiteY2" fmla="*/ 14626 h 14625"/>
                  <a:gd name="connsiteX3" fmla="*/ 16057 w 24641"/>
                  <a:gd name="connsiteY3" fmla="*/ 14149 h 14625"/>
                  <a:gd name="connsiteX4" fmla="*/ 17011 w 24641"/>
                  <a:gd name="connsiteY4" fmla="*/ 12241 h 14625"/>
                  <a:gd name="connsiteX5" fmla="*/ 16057 w 24641"/>
                  <a:gd name="connsiteY5" fmla="*/ 10969 h 14625"/>
                  <a:gd name="connsiteX6" fmla="*/ 15580 w 24641"/>
                  <a:gd name="connsiteY6" fmla="*/ 8903 h 14625"/>
                  <a:gd name="connsiteX7" fmla="*/ 18442 w 24641"/>
                  <a:gd name="connsiteY7" fmla="*/ 5405 h 14625"/>
                  <a:gd name="connsiteX8" fmla="*/ 24642 w 24641"/>
                  <a:gd name="connsiteY8" fmla="*/ 3656 h 14625"/>
                  <a:gd name="connsiteX9" fmla="*/ 17806 w 24641"/>
                  <a:gd name="connsiteY9" fmla="*/ 1113 h 14625"/>
                  <a:gd name="connsiteX10" fmla="*/ 14308 w 24641"/>
                  <a:gd name="connsiteY10" fmla="*/ 477 h 14625"/>
                  <a:gd name="connsiteX11" fmla="*/ 8744 w 24641"/>
                  <a:gd name="connsiteY11" fmla="*/ 0 h 14625"/>
                  <a:gd name="connsiteX12" fmla="*/ 2703 w 24641"/>
                  <a:gd name="connsiteY12" fmla="*/ 1113 h 14625"/>
                  <a:gd name="connsiteX13" fmla="*/ 1113 w 24641"/>
                  <a:gd name="connsiteY13" fmla="*/ 3021 h 14625"/>
                  <a:gd name="connsiteX14" fmla="*/ 0 w 24641"/>
                  <a:gd name="connsiteY14" fmla="*/ 5882 h 14625"/>
                  <a:gd name="connsiteX15" fmla="*/ 2226 w 24641"/>
                  <a:gd name="connsiteY15" fmla="*/ 8426 h 14625"/>
                  <a:gd name="connsiteX16" fmla="*/ 9539 w 24641"/>
                  <a:gd name="connsiteY16" fmla="*/ 12241 h 1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641" h="14625">
                    <a:moveTo>
                      <a:pt x="9539" y="12241"/>
                    </a:moveTo>
                    <a:lnTo>
                      <a:pt x="13990" y="13672"/>
                    </a:lnTo>
                    <a:lnTo>
                      <a:pt x="15421" y="14626"/>
                    </a:lnTo>
                    <a:lnTo>
                      <a:pt x="16057" y="14149"/>
                    </a:lnTo>
                    <a:lnTo>
                      <a:pt x="17011" y="12241"/>
                    </a:lnTo>
                    <a:lnTo>
                      <a:pt x="16057" y="10969"/>
                    </a:lnTo>
                    <a:lnTo>
                      <a:pt x="15580" y="8903"/>
                    </a:lnTo>
                    <a:lnTo>
                      <a:pt x="18442" y="5405"/>
                    </a:lnTo>
                    <a:lnTo>
                      <a:pt x="24642" y="3656"/>
                    </a:lnTo>
                    <a:lnTo>
                      <a:pt x="17806" y="1113"/>
                    </a:lnTo>
                    <a:lnTo>
                      <a:pt x="14308" y="477"/>
                    </a:lnTo>
                    <a:lnTo>
                      <a:pt x="8744" y="0"/>
                    </a:lnTo>
                    <a:lnTo>
                      <a:pt x="2703" y="1113"/>
                    </a:lnTo>
                    <a:lnTo>
                      <a:pt x="1113" y="3021"/>
                    </a:lnTo>
                    <a:lnTo>
                      <a:pt x="0" y="5882"/>
                    </a:lnTo>
                    <a:lnTo>
                      <a:pt x="2226" y="8426"/>
                    </a:lnTo>
                    <a:lnTo>
                      <a:pt x="9539" y="122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1" name="Freeform: Shape 5180">
                <a:extLst>
                  <a:ext uri="{FF2B5EF4-FFF2-40B4-BE49-F238E27FC236}">
                    <a16:creationId xmlns:a16="http://schemas.microsoft.com/office/drawing/2014/main" id="{2BBF2F53-B22C-64C9-5CB5-D5B06E45739B}"/>
                  </a:ext>
                </a:extLst>
              </p:cNvPr>
              <p:cNvSpPr/>
              <p:nvPr/>
            </p:nvSpPr>
            <p:spPr>
              <a:xfrm>
                <a:off x="5202542" y="1289630"/>
                <a:ext cx="109218" cy="38631"/>
              </a:xfrm>
              <a:custGeom>
                <a:avLst/>
                <a:gdLst>
                  <a:gd name="connsiteX0" fmla="*/ 0 w 109218"/>
                  <a:gd name="connsiteY0" fmla="*/ 27344 h 38631"/>
                  <a:gd name="connsiteX1" fmla="*/ 2862 w 109218"/>
                  <a:gd name="connsiteY1" fmla="*/ 31319 h 38631"/>
                  <a:gd name="connsiteX2" fmla="*/ 6836 w 109218"/>
                  <a:gd name="connsiteY2" fmla="*/ 31319 h 38631"/>
                  <a:gd name="connsiteX3" fmla="*/ 9698 w 109218"/>
                  <a:gd name="connsiteY3" fmla="*/ 30842 h 38631"/>
                  <a:gd name="connsiteX4" fmla="*/ 20191 w 109218"/>
                  <a:gd name="connsiteY4" fmla="*/ 26867 h 38631"/>
                  <a:gd name="connsiteX5" fmla="*/ 27980 w 109218"/>
                  <a:gd name="connsiteY5" fmla="*/ 25913 h 38631"/>
                  <a:gd name="connsiteX6" fmla="*/ 30683 w 109218"/>
                  <a:gd name="connsiteY6" fmla="*/ 26231 h 38631"/>
                  <a:gd name="connsiteX7" fmla="*/ 42924 w 109218"/>
                  <a:gd name="connsiteY7" fmla="*/ 29411 h 38631"/>
                  <a:gd name="connsiteX8" fmla="*/ 54848 w 109218"/>
                  <a:gd name="connsiteY8" fmla="*/ 33703 h 38631"/>
                  <a:gd name="connsiteX9" fmla="*/ 69951 w 109218"/>
                  <a:gd name="connsiteY9" fmla="*/ 35293 h 38631"/>
                  <a:gd name="connsiteX10" fmla="*/ 76151 w 109218"/>
                  <a:gd name="connsiteY10" fmla="*/ 36883 h 38631"/>
                  <a:gd name="connsiteX11" fmla="*/ 83305 w 109218"/>
                  <a:gd name="connsiteY11" fmla="*/ 36883 h 38631"/>
                  <a:gd name="connsiteX12" fmla="*/ 90459 w 109218"/>
                  <a:gd name="connsiteY12" fmla="*/ 37360 h 38631"/>
                  <a:gd name="connsiteX13" fmla="*/ 100633 w 109218"/>
                  <a:gd name="connsiteY13" fmla="*/ 38632 h 38631"/>
                  <a:gd name="connsiteX14" fmla="*/ 108105 w 109218"/>
                  <a:gd name="connsiteY14" fmla="*/ 38155 h 38631"/>
                  <a:gd name="connsiteX15" fmla="*/ 109218 w 109218"/>
                  <a:gd name="connsiteY15" fmla="*/ 37201 h 38631"/>
                  <a:gd name="connsiteX16" fmla="*/ 108423 w 109218"/>
                  <a:gd name="connsiteY16" fmla="*/ 25436 h 38631"/>
                  <a:gd name="connsiteX17" fmla="*/ 106833 w 109218"/>
                  <a:gd name="connsiteY17" fmla="*/ 22098 h 38631"/>
                  <a:gd name="connsiteX18" fmla="*/ 104926 w 109218"/>
                  <a:gd name="connsiteY18" fmla="*/ 19395 h 38631"/>
                  <a:gd name="connsiteX19" fmla="*/ 84736 w 109218"/>
                  <a:gd name="connsiteY19" fmla="*/ 6359 h 38631"/>
                  <a:gd name="connsiteX20" fmla="*/ 78853 w 109218"/>
                  <a:gd name="connsiteY20" fmla="*/ 3656 h 38631"/>
                  <a:gd name="connsiteX21" fmla="*/ 71699 w 109218"/>
                  <a:gd name="connsiteY21" fmla="*/ 1113 h 38631"/>
                  <a:gd name="connsiteX22" fmla="*/ 64386 w 109218"/>
                  <a:gd name="connsiteY22" fmla="*/ 0 h 38631"/>
                  <a:gd name="connsiteX23" fmla="*/ 57232 w 109218"/>
                  <a:gd name="connsiteY23" fmla="*/ 636 h 38631"/>
                  <a:gd name="connsiteX24" fmla="*/ 46581 w 109218"/>
                  <a:gd name="connsiteY24" fmla="*/ 2385 h 38631"/>
                  <a:gd name="connsiteX25" fmla="*/ 43083 w 109218"/>
                  <a:gd name="connsiteY25" fmla="*/ 2226 h 38631"/>
                  <a:gd name="connsiteX26" fmla="*/ 40063 w 109218"/>
                  <a:gd name="connsiteY26" fmla="*/ 2862 h 38631"/>
                  <a:gd name="connsiteX27" fmla="*/ 37201 w 109218"/>
                  <a:gd name="connsiteY27" fmla="*/ 4769 h 38631"/>
                  <a:gd name="connsiteX28" fmla="*/ 34339 w 109218"/>
                  <a:gd name="connsiteY28" fmla="*/ 7790 h 38631"/>
                  <a:gd name="connsiteX29" fmla="*/ 28934 w 109218"/>
                  <a:gd name="connsiteY29" fmla="*/ 16057 h 38631"/>
                  <a:gd name="connsiteX30" fmla="*/ 26073 w 109218"/>
                  <a:gd name="connsiteY30" fmla="*/ 19554 h 38631"/>
                  <a:gd name="connsiteX31" fmla="*/ 19872 w 109218"/>
                  <a:gd name="connsiteY31" fmla="*/ 24165 h 38631"/>
                  <a:gd name="connsiteX32" fmla="*/ 13355 w 109218"/>
                  <a:gd name="connsiteY32" fmla="*/ 25595 h 38631"/>
                  <a:gd name="connsiteX33" fmla="*/ 6677 w 109218"/>
                  <a:gd name="connsiteY33" fmla="*/ 26072 h 38631"/>
                  <a:gd name="connsiteX34" fmla="*/ 0 w 109218"/>
                  <a:gd name="connsiteY34" fmla="*/ 27344 h 38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09218" h="38631">
                    <a:moveTo>
                      <a:pt x="0" y="27344"/>
                    </a:moveTo>
                    <a:lnTo>
                      <a:pt x="2862" y="31319"/>
                    </a:lnTo>
                    <a:lnTo>
                      <a:pt x="6836" y="31319"/>
                    </a:lnTo>
                    <a:lnTo>
                      <a:pt x="9698" y="30842"/>
                    </a:lnTo>
                    <a:lnTo>
                      <a:pt x="20191" y="26867"/>
                    </a:lnTo>
                    <a:lnTo>
                      <a:pt x="27980" y="25913"/>
                    </a:lnTo>
                    <a:lnTo>
                      <a:pt x="30683" y="26231"/>
                    </a:lnTo>
                    <a:lnTo>
                      <a:pt x="42924" y="29411"/>
                    </a:lnTo>
                    <a:lnTo>
                      <a:pt x="54848" y="33703"/>
                    </a:lnTo>
                    <a:lnTo>
                      <a:pt x="69951" y="35293"/>
                    </a:lnTo>
                    <a:lnTo>
                      <a:pt x="76151" y="36883"/>
                    </a:lnTo>
                    <a:lnTo>
                      <a:pt x="83305" y="36883"/>
                    </a:lnTo>
                    <a:lnTo>
                      <a:pt x="90459" y="37360"/>
                    </a:lnTo>
                    <a:lnTo>
                      <a:pt x="100633" y="38632"/>
                    </a:lnTo>
                    <a:lnTo>
                      <a:pt x="108105" y="38155"/>
                    </a:lnTo>
                    <a:lnTo>
                      <a:pt x="109218" y="37201"/>
                    </a:lnTo>
                    <a:lnTo>
                      <a:pt x="108423" y="25436"/>
                    </a:lnTo>
                    <a:lnTo>
                      <a:pt x="106833" y="22098"/>
                    </a:lnTo>
                    <a:lnTo>
                      <a:pt x="104926" y="19395"/>
                    </a:lnTo>
                    <a:lnTo>
                      <a:pt x="84736" y="6359"/>
                    </a:lnTo>
                    <a:lnTo>
                      <a:pt x="78853" y="3656"/>
                    </a:lnTo>
                    <a:lnTo>
                      <a:pt x="71699" y="1113"/>
                    </a:lnTo>
                    <a:lnTo>
                      <a:pt x="64386" y="0"/>
                    </a:lnTo>
                    <a:lnTo>
                      <a:pt x="57232" y="636"/>
                    </a:lnTo>
                    <a:lnTo>
                      <a:pt x="46581" y="2385"/>
                    </a:lnTo>
                    <a:lnTo>
                      <a:pt x="43083" y="2226"/>
                    </a:lnTo>
                    <a:lnTo>
                      <a:pt x="40063" y="2862"/>
                    </a:lnTo>
                    <a:lnTo>
                      <a:pt x="37201" y="4769"/>
                    </a:lnTo>
                    <a:lnTo>
                      <a:pt x="34339" y="7790"/>
                    </a:lnTo>
                    <a:lnTo>
                      <a:pt x="28934" y="16057"/>
                    </a:lnTo>
                    <a:lnTo>
                      <a:pt x="26073" y="19554"/>
                    </a:lnTo>
                    <a:lnTo>
                      <a:pt x="19872" y="24165"/>
                    </a:lnTo>
                    <a:lnTo>
                      <a:pt x="13355" y="25595"/>
                    </a:lnTo>
                    <a:lnTo>
                      <a:pt x="6677" y="26072"/>
                    </a:lnTo>
                    <a:lnTo>
                      <a:pt x="0" y="273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2" name="Freeform: Shape 5181">
                <a:extLst>
                  <a:ext uri="{FF2B5EF4-FFF2-40B4-BE49-F238E27FC236}">
                    <a16:creationId xmlns:a16="http://schemas.microsoft.com/office/drawing/2014/main" id="{145A3C6D-1B36-BA26-6042-6636550CCB2B}"/>
                  </a:ext>
                </a:extLst>
              </p:cNvPr>
              <p:cNvSpPr/>
              <p:nvPr/>
            </p:nvSpPr>
            <p:spPr>
              <a:xfrm>
                <a:off x="3986042" y="1127472"/>
                <a:ext cx="7948" cy="7312"/>
              </a:xfrm>
              <a:custGeom>
                <a:avLst/>
                <a:gdLst>
                  <a:gd name="connsiteX0" fmla="*/ 0 w 7948"/>
                  <a:gd name="connsiteY0" fmla="*/ 1113 h 7312"/>
                  <a:gd name="connsiteX1" fmla="*/ 795 w 7948"/>
                  <a:gd name="connsiteY1" fmla="*/ 4769 h 7312"/>
                  <a:gd name="connsiteX2" fmla="*/ 3339 w 7948"/>
                  <a:gd name="connsiteY2" fmla="*/ 6995 h 7312"/>
                  <a:gd name="connsiteX3" fmla="*/ 6359 w 7948"/>
                  <a:gd name="connsiteY3" fmla="*/ 7313 h 7312"/>
                  <a:gd name="connsiteX4" fmla="*/ 7949 w 7948"/>
                  <a:gd name="connsiteY4" fmla="*/ 6518 h 7312"/>
                  <a:gd name="connsiteX5" fmla="*/ 2067 w 7948"/>
                  <a:gd name="connsiteY5" fmla="*/ 0 h 7312"/>
                  <a:gd name="connsiteX6" fmla="*/ 0 w 7948"/>
                  <a:gd name="connsiteY6" fmla="*/ 1113 h 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48" h="7312">
                    <a:moveTo>
                      <a:pt x="0" y="1113"/>
                    </a:moveTo>
                    <a:lnTo>
                      <a:pt x="795" y="4769"/>
                    </a:lnTo>
                    <a:lnTo>
                      <a:pt x="3339" y="6995"/>
                    </a:lnTo>
                    <a:lnTo>
                      <a:pt x="6359" y="7313"/>
                    </a:lnTo>
                    <a:lnTo>
                      <a:pt x="7949" y="6518"/>
                    </a:lnTo>
                    <a:lnTo>
                      <a:pt x="2067" y="0"/>
                    </a:lnTo>
                    <a:lnTo>
                      <a:pt x="0" y="11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3" name="Freeform: Shape 5182">
                <a:extLst>
                  <a:ext uri="{FF2B5EF4-FFF2-40B4-BE49-F238E27FC236}">
                    <a16:creationId xmlns:a16="http://schemas.microsoft.com/office/drawing/2014/main" id="{AC1E8DFE-ABA7-2B74-3592-C63E99FD2ACF}"/>
                  </a:ext>
                </a:extLst>
              </p:cNvPr>
              <p:cNvSpPr/>
              <p:nvPr/>
            </p:nvSpPr>
            <p:spPr>
              <a:xfrm>
                <a:off x="5388070" y="1194243"/>
                <a:ext cx="134177" cy="46739"/>
              </a:xfrm>
              <a:custGeom>
                <a:avLst/>
                <a:gdLst>
                  <a:gd name="connsiteX0" fmla="*/ 22257 w 134177"/>
                  <a:gd name="connsiteY0" fmla="*/ 30047 h 46739"/>
                  <a:gd name="connsiteX1" fmla="*/ 28457 w 134177"/>
                  <a:gd name="connsiteY1" fmla="*/ 33862 h 46739"/>
                  <a:gd name="connsiteX2" fmla="*/ 31796 w 134177"/>
                  <a:gd name="connsiteY2" fmla="*/ 34657 h 46739"/>
                  <a:gd name="connsiteX3" fmla="*/ 42447 w 134177"/>
                  <a:gd name="connsiteY3" fmla="*/ 36088 h 46739"/>
                  <a:gd name="connsiteX4" fmla="*/ 45627 w 134177"/>
                  <a:gd name="connsiteY4" fmla="*/ 37678 h 46739"/>
                  <a:gd name="connsiteX5" fmla="*/ 52304 w 134177"/>
                  <a:gd name="connsiteY5" fmla="*/ 41970 h 46739"/>
                  <a:gd name="connsiteX6" fmla="*/ 55801 w 134177"/>
                  <a:gd name="connsiteY6" fmla="*/ 43719 h 46739"/>
                  <a:gd name="connsiteX7" fmla="*/ 61684 w 134177"/>
                  <a:gd name="connsiteY7" fmla="*/ 45150 h 46739"/>
                  <a:gd name="connsiteX8" fmla="*/ 83304 w 134177"/>
                  <a:gd name="connsiteY8" fmla="*/ 46739 h 46739"/>
                  <a:gd name="connsiteX9" fmla="*/ 98884 w 134177"/>
                  <a:gd name="connsiteY9" fmla="*/ 46739 h 46739"/>
                  <a:gd name="connsiteX10" fmla="*/ 105879 w 134177"/>
                  <a:gd name="connsiteY10" fmla="*/ 45468 h 46739"/>
                  <a:gd name="connsiteX11" fmla="*/ 120028 w 134177"/>
                  <a:gd name="connsiteY11" fmla="*/ 41334 h 46739"/>
                  <a:gd name="connsiteX12" fmla="*/ 127182 w 134177"/>
                  <a:gd name="connsiteY12" fmla="*/ 38314 h 46739"/>
                  <a:gd name="connsiteX13" fmla="*/ 129090 w 134177"/>
                  <a:gd name="connsiteY13" fmla="*/ 36883 h 46739"/>
                  <a:gd name="connsiteX14" fmla="*/ 134178 w 134177"/>
                  <a:gd name="connsiteY14" fmla="*/ 24642 h 46739"/>
                  <a:gd name="connsiteX15" fmla="*/ 132270 w 134177"/>
                  <a:gd name="connsiteY15" fmla="*/ 24324 h 46739"/>
                  <a:gd name="connsiteX16" fmla="*/ 130362 w 134177"/>
                  <a:gd name="connsiteY16" fmla="*/ 24801 h 46739"/>
                  <a:gd name="connsiteX17" fmla="*/ 128136 w 134177"/>
                  <a:gd name="connsiteY17" fmla="*/ 26708 h 46739"/>
                  <a:gd name="connsiteX18" fmla="*/ 125752 w 134177"/>
                  <a:gd name="connsiteY18" fmla="*/ 27980 h 46739"/>
                  <a:gd name="connsiteX19" fmla="*/ 122413 w 134177"/>
                  <a:gd name="connsiteY19" fmla="*/ 25913 h 46739"/>
                  <a:gd name="connsiteX20" fmla="*/ 118598 w 134177"/>
                  <a:gd name="connsiteY20" fmla="*/ 24324 h 46739"/>
                  <a:gd name="connsiteX21" fmla="*/ 113510 w 134177"/>
                  <a:gd name="connsiteY21" fmla="*/ 20985 h 46739"/>
                  <a:gd name="connsiteX22" fmla="*/ 100315 w 134177"/>
                  <a:gd name="connsiteY22" fmla="*/ 19554 h 46739"/>
                  <a:gd name="connsiteX23" fmla="*/ 84258 w 134177"/>
                  <a:gd name="connsiteY23" fmla="*/ 18600 h 46739"/>
                  <a:gd name="connsiteX24" fmla="*/ 78694 w 134177"/>
                  <a:gd name="connsiteY24" fmla="*/ 20508 h 46739"/>
                  <a:gd name="connsiteX25" fmla="*/ 70109 w 134177"/>
                  <a:gd name="connsiteY25" fmla="*/ 20031 h 46739"/>
                  <a:gd name="connsiteX26" fmla="*/ 66771 w 134177"/>
                  <a:gd name="connsiteY26" fmla="*/ 17964 h 46739"/>
                  <a:gd name="connsiteX27" fmla="*/ 67089 w 134177"/>
                  <a:gd name="connsiteY27" fmla="*/ 15898 h 46739"/>
                  <a:gd name="connsiteX28" fmla="*/ 68043 w 134177"/>
                  <a:gd name="connsiteY28" fmla="*/ 14308 h 46739"/>
                  <a:gd name="connsiteX29" fmla="*/ 67725 w 134177"/>
                  <a:gd name="connsiteY29" fmla="*/ 11287 h 46739"/>
                  <a:gd name="connsiteX30" fmla="*/ 65499 w 134177"/>
                  <a:gd name="connsiteY30" fmla="*/ 9698 h 46739"/>
                  <a:gd name="connsiteX31" fmla="*/ 38632 w 134177"/>
                  <a:gd name="connsiteY31" fmla="*/ 8267 h 46739"/>
                  <a:gd name="connsiteX32" fmla="*/ 37042 w 134177"/>
                  <a:gd name="connsiteY32" fmla="*/ 8426 h 46739"/>
                  <a:gd name="connsiteX33" fmla="*/ 26072 w 134177"/>
                  <a:gd name="connsiteY33" fmla="*/ 12559 h 46739"/>
                  <a:gd name="connsiteX34" fmla="*/ 18442 w 134177"/>
                  <a:gd name="connsiteY34" fmla="*/ 12241 h 46739"/>
                  <a:gd name="connsiteX35" fmla="*/ 17169 w 134177"/>
                  <a:gd name="connsiteY35" fmla="*/ 8903 h 46739"/>
                  <a:gd name="connsiteX36" fmla="*/ 17169 w 134177"/>
                  <a:gd name="connsiteY36" fmla="*/ 4133 h 46739"/>
                  <a:gd name="connsiteX37" fmla="*/ 11129 w 134177"/>
                  <a:gd name="connsiteY37" fmla="*/ 0 h 46739"/>
                  <a:gd name="connsiteX38" fmla="*/ 8267 w 134177"/>
                  <a:gd name="connsiteY38" fmla="*/ 1272 h 46739"/>
                  <a:gd name="connsiteX39" fmla="*/ 5564 w 134177"/>
                  <a:gd name="connsiteY39" fmla="*/ 5882 h 46739"/>
                  <a:gd name="connsiteX40" fmla="*/ 3021 w 134177"/>
                  <a:gd name="connsiteY40" fmla="*/ 10969 h 46739"/>
                  <a:gd name="connsiteX41" fmla="*/ 954 w 134177"/>
                  <a:gd name="connsiteY41" fmla="*/ 16693 h 46739"/>
                  <a:gd name="connsiteX42" fmla="*/ 0 w 134177"/>
                  <a:gd name="connsiteY42" fmla="*/ 22257 h 46739"/>
                  <a:gd name="connsiteX43" fmla="*/ 15898 w 134177"/>
                  <a:gd name="connsiteY43" fmla="*/ 27185 h 46739"/>
                  <a:gd name="connsiteX44" fmla="*/ 22257 w 134177"/>
                  <a:gd name="connsiteY44" fmla="*/ 30047 h 46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34177" h="46739">
                    <a:moveTo>
                      <a:pt x="22257" y="30047"/>
                    </a:moveTo>
                    <a:lnTo>
                      <a:pt x="28457" y="33862"/>
                    </a:lnTo>
                    <a:lnTo>
                      <a:pt x="31796" y="34657"/>
                    </a:lnTo>
                    <a:lnTo>
                      <a:pt x="42447" y="36088"/>
                    </a:lnTo>
                    <a:lnTo>
                      <a:pt x="45627" y="37678"/>
                    </a:lnTo>
                    <a:lnTo>
                      <a:pt x="52304" y="41970"/>
                    </a:lnTo>
                    <a:lnTo>
                      <a:pt x="55801" y="43719"/>
                    </a:lnTo>
                    <a:lnTo>
                      <a:pt x="61684" y="45150"/>
                    </a:lnTo>
                    <a:lnTo>
                      <a:pt x="83304" y="46739"/>
                    </a:lnTo>
                    <a:lnTo>
                      <a:pt x="98884" y="46739"/>
                    </a:lnTo>
                    <a:lnTo>
                      <a:pt x="105879" y="45468"/>
                    </a:lnTo>
                    <a:lnTo>
                      <a:pt x="120028" y="41334"/>
                    </a:lnTo>
                    <a:lnTo>
                      <a:pt x="127182" y="38314"/>
                    </a:lnTo>
                    <a:lnTo>
                      <a:pt x="129090" y="36883"/>
                    </a:lnTo>
                    <a:lnTo>
                      <a:pt x="134178" y="24642"/>
                    </a:lnTo>
                    <a:lnTo>
                      <a:pt x="132270" y="24324"/>
                    </a:lnTo>
                    <a:lnTo>
                      <a:pt x="130362" y="24801"/>
                    </a:lnTo>
                    <a:lnTo>
                      <a:pt x="128136" y="26708"/>
                    </a:lnTo>
                    <a:lnTo>
                      <a:pt x="125752" y="27980"/>
                    </a:lnTo>
                    <a:lnTo>
                      <a:pt x="122413" y="25913"/>
                    </a:lnTo>
                    <a:lnTo>
                      <a:pt x="118598" y="24324"/>
                    </a:lnTo>
                    <a:lnTo>
                      <a:pt x="113510" y="20985"/>
                    </a:lnTo>
                    <a:lnTo>
                      <a:pt x="100315" y="19554"/>
                    </a:lnTo>
                    <a:lnTo>
                      <a:pt x="84258" y="18600"/>
                    </a:lnTo>
                    <a:lnTo>
                      <a:pt x="78694" y="20508"/>
                    </a:lnTo>
                    <a:lnTo>
                      <a:pt x="70109" y="20031"/>
                    </a:lnTo>
                    <a:lnTo>
                      <a:pt x="66771" y="17964"/>
                    </a:lnTo>
                    <a:lnTo>
                      <a:pt x="67089" y="15898"/>
                    </a:lnTo>
                    <a:lnTo>
                      <a:pt x="68043" y="14308"/>
                    </a:lnTo>
                    <a:lnTo>
                      <a:pt x="67725" y="11287"/>
                    </a:lnTo>
                    <a:lnTo>
                      <a:pt x="65499" y="9698"/>
                    </a:lnTo>
                    <a:lnTo>
                      <a:pt x="38632" y="8267"/>
                    </a:lnTo>
                    <a:lnTo>
                      <a:pt x="37042" y="8426"/>
                    </a:lnTo>
                    <a:lnTo>
                      <a:pt x="26072" y="12559"/>
                    </a:lnTo>
                    <a:lnTo>
                      <a:pt x="18442" y="12241"/>
                    </a:lnTo>
                    <a:lnTo>
                      <a:pt x="17169" y="8903"/>
                    </a:lnTo>
                    <a:lnTo>
                      <a:pt x="17169" y="4133"/>
                    </a:lnTo>
                    <a:lnTo>
                      <a:pt x="11129" y="0"/>
                    </a:lnTo>
                    <a:lnTo>
                      <a:pt x="8267" y="1272"/>
                    </a:lnTo>
                    <a:lnTo>
                      <a:pt x="5564" y="5882"/>
                    </a:lnTo>
                    <a:lnTo>
                      <a:pt x="3021" y="10969"/>
                    </a:lnTo>
                    <a:lnTo>
                      <a:pt x="954" y="16693"/>
                    </a:lnTo>
                    <a:lnTo>
                      <a:pt x="0" y="22257"/>
                    </a:lnTo>
                    <a:lnTo>
                      <a:pt x="15898" y="27185"/>
                    </a:lnTo>
                    <a:lnTo>
                      <a:pt x="22257" y="300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4" name="Freeform: Shape 5183">
                <a:extLst>
                  <a:ext uri="{FF2B5EF4-FFF2-40B4-BE49-F238E27FC236}">
                    <a16:creationId xmlns:a16="http://schemas.microsoft.com/office/drawing/2014/main" id="{9D8D3B74-C0D2-EB1D-185D-1A4A79B46BE6}"/>
                  </a:ext>
                </a:extLst>
              </p:cNvPr>
              <p:cNvSpPr/>
              <p:nvPr/>
            </p:nvSpPr>
            <p:spPr>
              <a:xfrm>
                <a:off x="5452615" y="1123021"/>
                <a:ext cx="28934" cy="7948"/>
              </a:xfrm>
              <a:custGeom>
                <a:avLst/>
                <a:gdLst>
                  <a:gd name="connsiteX0" fmla="*/ 23211 w 28934"/>
                  <a:gd name="connsiteY0" fmla="*/ 6359 h 7948"/>
                  <a:gd name="connsiteX1" fmla="*/ 24960 w 28934"/>
                  <a:gd name="connsiteY1" fmla="*/ 2067 h 7948"/>
                  <a:gd name="connsiteX2" fmla="*/ 28934 w 28934"/>
                  <a:gd name="connsiteY2" fmla="*/ 0 h 7948"/>
                  <a:gd name="connsiteX3" fmla="*/ 9221 w 28934"/>
                  <a:gd name="connsiteY3" fmla="*/ 2067 h 7948"/>
                  <a:gd name="connsiteX4" fmla="*/ 1431 w 28934"/>
                  <a:gd name="connsiteY4" fmla="*/ 6359 h 7948"/>
                  <a:gd name="connsiteX5" fmla="*/ 0 w 28934"/>
                  <a:gd name="connsiteY5" fmla="*/ 7949 h 7948"/>
                  <a:gd name="connsiteX6" fmla="*/ 21621 w 28934"/>
                  <a:gd name="connsiteY6" fmla="*/ 7313 h 7948"/>
                  <a:gd name="connsiteX7" fmla="*/ 23211 w 28934"/>
                  <a:gd name="connsiteY7" fmla="*/ 6359 h 7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934" h="7948">
                    <a:moveTo>
                      <a:pt x="23211" y="6359"/>
                    </a:moveTo>
                    <a:lnTo>
                      <a:pt x="24960" y="2067"/>
                    </a:lnTo>
                    <a:lnTo>
                      <a:pt x="28934" y="0"/>
                    </a:lnTo>
                    <a:lnTo>
                      <a:pt x="9221" y="2067"/>
                    </a:lnTo>
                    <a:lnTo>
                      <a:pt x="1431" y="6359"/>
                    </a:lnTo>
                    <a:lnTo>
                      <a:pt x="0" y="7949"/>
                    </a:lnTo>
                    <a:lnTo>
                      <a:pt x="21621" y="7313"/>
                    </a:lnTo>
                    <a:lnTo>
                      <a:pt x="23211" y="63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5" name="Freeform: Shape 5184">
                <a:extLst>
                  <a:ext uri="{FF2B5EF4-FFF2-40B4-BE49-F238E27FC236}">
                    <a16:creationId xmlns:a16="http://schemas.microsoft.com/office/drawing/2014/main" id="{B0AE3E80-85C8-368E-41C3-8E2D7C29A298}"/>
                  </a:ext>
                </a:extLst>
              </p:cNvPr>
              <p:cNvSpPr/>
              <p:nvPr/>
            </p:nvSpPr>
            <p:spPr>
              <a:xfrm>
                <a:off x="5572008" y="1158155"/>
                <a:ext cx="9379" cy="6359"/>
              </a:xfrm>
              <a:custGeom>
                <a:avLst/>
                <a:gdLst>
                  <a:gd name="connsiteX0" fmla="*/ 9380 w 9379"/>
                  <a:gd name="connsiteY0" fmla="*/ 4292 h 6359"/>
                  <a:gd name="connsiteX1" fmla="*/ 8744 w 9379"/>
                  <a:gd name="connsiteY1" fmla="*/ 1749 h 6359"/>
                  <a:gd name="connsiteX2" fmla="*/ 7949 w 9379"/>
                  <a:gd name="connsiteY2" fmla="*/ 477 h 6359"/>
                  <a:gd name="connsiteX3" fmla="*/ 6995 w 9379"/>
                  <a:gd name="connsiteY3" fmla="*/ 0 h 6359"/>
                  <a:gd name="connsiteX4" fmla="*/ 2385 w 9379"/>
                  <a:gd name="connsiteY4" fmla="*/ 1113 h 6359"/>
                  <a:gd name="connsiteX5" fmla="*/ 0 w 9379"/>
                  <a:gd name="connsiteY5" fmla="*/ 3021 h 6359"/>
                  <a:gd name="connsiteX6" fmla="*/ 6518 w 9379"/>
                  <a:gd name="connsiteY6" fmla="*/ 6359 h 6359"/>
                  <a:gd name="connsiteX7" fmla="*/ 9380 w 9379"/>
                  <a:gd name="connsiteY7" fmla="*/ 4292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379" h="6359">
                    <a:moveTo>
                      <a:pt x="9380" y="4292"/>
                    </a:moveTo>
                    <a:lnTo>
                      <a:pt x="8744" y="1749"/>
                    </a:lnTo>
                    <a:lnTo>
                      <a:pt x="7949" y="477"/>
                    </a:lnTo>
                    <a:lnTo>
                      <a:pt x="6995" y="0"/>
                    </a:lnTo>
                    <a:lnTo>
                      <a:pt x="2385" y="1113"/>
                    </a:lnTo>
                    <a:lnTo>
                      <a:pt x="0" y="3021"/>
                    </a:lnTo>
                    <a:lnTo>
                      <a:pt x="6518" y="6359"/>
                    </a:lnTo>
                    <a:lnTo>
                      <a:pt x="9380" y="429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6" name="Freeform: Shape 5185">
                <a:extLst>
                  <a:ext uri="{FF2B5EF4-FFF2-40B4-BE49-F238E27FC236}">
                    <a16:creationId xmlns:a16="http://schemas.microsoft.com/office/drawing/2014/main" id="{C5B3CAC4-C295-F684-0384-330DCD2510DF}"/>
                  </a:ext>
                </a:extLst>
              </p:cNvPr>
              <p:cNvSpPr/>
              <p:nvPr/>
            </p:nvSpPr>
            <p:spPr>
              <a:xfrm>
                <a:off x="2834882" y="845763"/>
                <a:ext cx="49283" cy="23846"/>
              </a:xfrm>
              <a:custGeom>
                <a:avLst/>
                <a:gdLst>
                  <a:gd name="connsiteX0" fmla="*/ 28139 w 49283"/>
                  <a:gd name="connsiteY0" fmla="*/ 1590 h 23846"/>
                  <a:gd name="connsiteX1" fmla="*/ 25595 w 49283"/>
                  <a:gd name="connsiteY1" fmla="*/ 318 h 23846"/>
                  <a:gd name="connsiteX2" fmla="*/ 24006 w 49283"/>
                  <a:gd name="connsiteY2" fmla="*/ 0 h 23846"/>
                  <a:gd name="connsiteX3" fmla="*/ 12718 w 49283"/>
                  <a:gd name="connsiteY3" fmla="*/ 5882 h 23846"/>
                  <a:gd name="connsiteX4" fmla="*/ 5723 w 49283"/>
                  <a:gd name="connsiteY4" fmla="*/ 4769 h 23846"/>
                  <a:gd name="connsiteX5" fmla="*/ 0 w 49283"/>
                  <a:gd name="connsiteY5" fmla="*/ 6836 h 23846"/>
                  <a:gd name="connsiteX6" fmla="*/ 5564 w 49283"/>
                  <a:gd name="connsiteY6" fmla="*/ 13672 h 23846"/>
                  <a:gd name="connsiteX7" fmla="*/ 15421 w 49283"/>
                  <a:gd name="connsiteY7" fmla="*/ 15421 h 23846"/>
                  <a:gd name="connsiteX8" fmla="*/ 20826 w 49283"/>
                  <a:gd name="connsiteY8" fmla="*/ 21939 h 23846"/>
                  <a:gd name="connsiteX9" fmla="*/ 30842 w 49283"/>
                  <a:gd name="connsiteY9" fmla="*/ 23847 h 23846"/>
                  <a:gd name="connsiteX10" fmla="*/ 41016 w 49283"/>
                  <a:gd name="connsiteY10" fmla="*/ 23688 h 23846"/>
                  <a:gd name="connsiteX11" fmla="*/ 47376 w 49283"/>
                  <a:gd name="connsiteY11" fmla="*/ 22893 h 23846"/>
                  <a:gd name="connsiteX12" fmla="*/ 49283 w 49283"/>
                  <a:gd name="connsiteY12" fmla="*/ 19395 h 23846"/>
                  <a:gd name="connsiteX13" fmla="*/ 48488 w 49283"/>
                  <a:gd name="connsiteY13" fmla="*/ 14944 h 23846"/>
                  <a:gd name="connsiteX14" fmla="*/ 46104 w 49283"/>
                  <a:gd name="connsiteY14" fmla="*/ 12559 h 23846"/>
                  <a:gd name="connsiteX15" fmla="*/ 44514 w 49283"/>
                  <a:gd name="connsiteY15" fmla="*/ 8585 h 23846"/>
                  <a:gd name="connsiteX16" fmla="*/ 40539 w 49283"/>
                  <a:gd name="connsiteY16" fmla="*/ 5246 h 23846"/>
                  <a:gd name="connsiteX17" fmla="*/ 37201 w 49283"/>
                  <a:gd name="connsiteY17" fmla="*/ 3815 h 23846"/>
                  <a:gd name="connsiteX18" fmla="*/ 28139 w 49283"/>
                  <a:gd name="connsiteY18" fmla="*/ 1590 h 23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9283" h="23846">
                    <a:moveTo>
                      <a:pt x="28139" y="1590"/>
                    </a:moveTo>
                    <a:lnTo>
                      <a:pt x="25595" y="318"/>
                    </a:lnTo>
                    <a:lnTo>
                      <a:pt x="24006" y="0"/>
                    </a:lnTo>
                    <a:lnTo>
                      <a:pt x="12718" y="5882"/>
                    </a:lnTo>
                    <a:lnTo>
                      <a:pt x="5723" y="4769"/>
                    </a:lnTo>
                    <a:lnTo>
                      <a:pt x="0" y="6836"/>
                    </a:lnTo>
                    <a:lnTo>
                      <a:pt x="5564" y="13672"/>
                    </a:lnTo>
                    <a:lnTo>
                      <a:pt x="15421" y="15421"/>
                    </a:lnTo>
                    <a:lnTo>
                      <a:pt x="20826" y="21939"/>
                    </a:lnTo>
                    <a:lnTo>
                      <a:pt x="30842" y="23847"/>
                    </a:lnTo>
                    <a:lnTo>
                      <a:pt x="41016" y="23688"/>
                    </a:lnTo>
                    <a:lnTo>
                      <a:pt x="47376" y="22893"/>
                    </a:lnTo>
                    <a:lnTo>
                      <a:pt x="49283" y="19395"/>
                    </a:lnTo>
                    <a:lnTo>
                      <a:pt x="48488" y="14944"/>
                    </a:lnTo>
                    <a:lnTo>
                      <a:pt x="46104" y="12559"/>
                    </a:lnTo>
                    <a:lnTo>
                      <a:pt x="44514" y="8585"/>
                    </a:lnTo>
                    <a:lnTo>
                      <a:pt x="40539" y="5246"/>
                    </a:lnTo>
                    <a:lnTo>
                      <a:pt x="37201" y="3815"/>
                    </a:lnTo>
                    <a:lnTo>
                      <a:pt x="28139" y="15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7" name="Freeform: Shape 5186">
                <a:extLst>
                  <a:ext uri="{FF2B5EF4-FFF2-40B4-BE49-F238E27FC236}">
                    <a16:creationId xmlns:a16="http://schemas.microsoft.com/office/drawing/2014/main" id="{8263290F-3515-8185-8FA7-F98162EC1D98}"/>
                  </a:ext>
                </a:extLst>
              </p:cNvPr>
              <p:cNvSpPr/>
              <p:nvPr/>
            </p:nvSpPr>
            <p:spPr>
              <a:xfrm>
                <a:off x="5214466" y="1269440"/>
                <a:ext cx="28616" cy="20031"/>
              </a:xfrm>
              <a:custGeom>
                <a:avLst/>
                <a:gdLst>
                  <a:gd name="connsiteX0" fmla="*/ 8744 w 28616"/>
                  <a:gd name="connsiteY0" fmla="*/ 19872 h 20031"/>
                  <a:gd name="connsiteX1" fmla="*/ 11606 w 28616"/>
                  <a:gd name="connsiteY1" fmla="*/ 20031 h 20031"/>
                  <a:gd name="connsiteX2" fmla="*/ 26073 w 28616"/>
                  <a:gd name="connsiteY2" fmla="*/ 15421 h 20031"/>
                  <a:gd name="connsiteX3" fmla="*/ 27026 w 28616"/>
                  <a:gd name="connsiteY3" fmla="*/ 12559 h 20031"/>
                  <a:gd name="connsiteX4" fmla="*/ 28616 w 28616"/>
                  <a:gd name="connsiteY4" fmla="*/ 6041 h 20031"/>
                  <a:gd name="connsiteX5" fmla="*/ 27980 w 28616"/>
                  <a:gd name="connsiteY5" fmla="*/ 3657 h 20031"/>
                  <a:gd name="connsiteX6" fmla="*/ 26867 w 28616"/>
                  <a:gd name="connsiteY6" fmla="*/ 1749 h 20031"/>
                  <a:gd name="connsiteX7" fmla="*/ 24165 w 28616"/>
                  <a:gd name="connsiteY7" fmla="*/ 477 h 20031"/>
                  <a:gd name="connsiteX8" fmla="*/ 21462 w 28616"/>
                  <a:gd name="connsiteY8" fmla="*/ 0 h 20031"/>
                  <a:gd name="connsiteX9" fmla="*/ 8744 w 28616"/>
                  <a:gd name="connsiteY9" fmla="*/ 477 h 20031"/>
                  <a:gd name="connsiteX10" fmla="*/ 5723 w 28616"/>
                  <a:gd name="connsiteY10" fmla="*/ 954 h 20031"/>
                  <a:gd name="connsiteX11" fmla="*/ 2544 w 28616"/>
                  <a:gd name="connsiteY11" fmla="*/ 2067 h 20031"/>
                  <a:gd name="connsiteX12" fmla="*/ 0 w 28616"/>
                  <a:gd name="connsiteY12" fmla="*/ 5087 h 20031"/>
                  <a:gd name="connsiteX13" fmla="*/ 2226 w 28616"/>
                  <a:gd name="connsiteY13" fmla="*/ 15262 h 20031"/>
                  <a:gd name="connsiteX14" fmla="*/ 8744 w 28616"/>
                  <a:gd name="connsiteY14" fmla="*/ 19872 h 2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616" h="20031">
                    <a:moveTo>
                      <a:pt x="8744" y="19872"/>
                    </a:moveTo>
                    <a:lnTo>
                      <a:pt x="11606" y="20031"/>
                    </a:lnTo>
                    <a:lnTo>
                      <a:pt x="26073" y="15421"/>
                    </a:lnTo>
                    <a:lnTo>
                      <a:pt x="27026" y="12559"/>
                    </a:lnTo>
                    <a:lnTo>
                      <a:pt x="28616" y="6041"/>
                    </a:lnTo>
                    <a:lnTo>
                      <a:pt x="27980" y="3657"/>
                    </a:lnTo>
                    <a:lnTo>
                      <a:pt x="26867" y="1749"/>
                    </a:lnTo>
                    <a:lnTo>
                      <a:pt x="24165" y="477"/>
                    </a:lnTo>
                    <a:lnTo>
                      <a:pt x="21462" y="0"/>
                    </a:lnTo>
                    <a:lnTo>
                      <a:pt x="8744" y="477"/>
                    </a:lnTo>
                    <a:lnTo>
                      <a:pt x="5723" y="954"/>
                    </a:lnTo>
                    <a:lnTo>
                      <a:pt x="2544" y="2067"/>
                    </a:lnTo>
                    <a:lnTo>
                      <a:pt x="0" y="5087"/>
                    </a:lnTo>
                    <a:lnTo>
                      <a:pt x="2226" y="15262"/>
                    </a:lnTo>
                    <a:lnTo>
                      <a:pt x="8744" y="198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8" name="Freeform: Shape 5187">
                <a:extLst>
                  <a:ext uri="{FF2B5EF4-FFF2-40B4-BE49-F238E27FC236}">
                    <a16:creationId xmlns:a16="http://schemas.microsoft.com/office/drawing/2014/main" id="{BD8E7840-81F6-A9B5-EAF6-B537FAB048EA}"/>
                  </a:ext>
                </a:extLst>
              </p:cNvPr>
              <p:cNvSpPr/>
              <p:nvPr/>
            </p:nvSpPr>
            <p:spPr>
              <a:xfrm>
                <a:off x="5127187" y="1416812"/>
                <a:ext cx="25754" cy="8743"/>
              </a:xfrm>
              <a:custGeom>
                <a:avLst/>
                <a:gdLst>
                  <a:gd name="connsiteX0" fmla="*/ 21621 w 25754"/>
                  <a:gd name="connsiteY0" fmla="*/ 0 h 8743"/>
                  <a:gd name="connsiteX1" fmla="*/ 6359 w 25754"/>
                  <a:gd name="connsiteY1" fmla="*/ 477 h 8743"/>
                  <a:gd name="connsiteX2" fmla="*/ 3021 w 25754"/>
                  <a:gd name="connsiteY2" fmla="*/ 1749 h 8743"/>
                  <a:gd name="connsiteX3" fmla="*/ 1908 w 25754"/>
                  <a:gd name="connsiteY3" fmla="*/ 1749 h 8743"/>
                  <a:gd name="connsiteX4" fmla="*/ 477 w 25754"/>
                  <a:gd name="connsiteY4" fmla="*/ 2385 h 8743"/>
                  <a:gd name="connsiteX5" fmla="*/ 0 w 25754"/>
                  <a:gd name="connsiteY5" fmla="*/ 3180 h 8743"/>
                  <a:gd name="connsiteX6" fmla="*/ 477 w 25754"/>
                  <a:gd name="connsiteY6" fmla="*/ 4610 h 8743"/>
                  <a:gd name="connsiteX7" fmla="*/ 5882 w 25754"/>
                  <a:gd name="connsiteY7" fmla="*/ 7154 h 8743"/>
                  <a:gd name="connsiteX8" fmla="*/ 8108 w 25754"/>
                  <a:gd name="connsiteY8" fmla="*/ 6836 h 8743"/>
                  <a:gd name="connsiteX9" fmla="*/ 9698 w 25754"/>
                  <a:gd name="connsiteY9" fmla="*/ 5882 h 8743"/>
                  <a:gd name="connsiteX10" fmla="*/ 11287 w 25754"/>
                  <a:gd name="connsiteY10" fmla="*/ 5564 h 8743"/>
                  <a:gd name="connsiteX11" fmla="*/ 12877 w 25754"/>
                  <a:gd name="connsiteY11" fmla="*/ 6041 h 8743"/>
                  <a:gd name="connsiteX12" fmla="*/ 15739 w 25754"/>
                  <a:gd name="connsiteY12" fmla="*/ 8267 h 8743"/>
                  <a:gd name="connsiteX13" fmla="*/ 18601 w 25754"/>
                  <a:gd name="connsiteY13" fmla="*/ 8744 h 8743"/>
                  <a:gd name="connsiteX14" fmla="*/ 25754 w 25754"/>
                  <a:gd name="connsiteY14" fmla="*/ 4292 h 8743"/>
                  <a:gd name="connsiteX15" fmla="*/ 24960 w 25754"/>
                  <a:gd name="connsiteY15" fmla="*/ 2385 h 8743"/>
                  <a:gd name="connsiteX16" fmla="*/ 22893 w 25754"/>
                  <a:gd name="connsiteY16" fmla="*/ 318 h 8743"/>
                  <a:gd name="connsiteX17" fmla="*/ 21621 w 25754"/>
                  <a:gd name="connsiteY17" fmla="*/ 0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5754" h="8743">
                    <a:moveTo>
                      <a:pt x="21621" y="0"/>
                    </a:moveTo>
                    <a:lnTo>
                      <a:pt x="6359" y="477"/>
                    </a:lnTo>
                    <a:lnTo>
                      <a:pt x="3021" y="1749"/>
                    </a:lnTo>
                    <a:lnTo>
                      <a:pt x="1908" y="1749"/>
                    </a:lnTo>
                    <a:lnTo>
                      <a:pt x="477" y="2385"/>
                    </a:lnTo>
                    <a:lnTo>
                      <a:pt x="0" y="3180"/>
                    </a:lnTo>
                    <a:lnTo>
                      <a:pt x="477" y="4610"/>
                    </a:lnTo>
                    <a:lnTo>
                      <a:pt x="5882" y="7154"/>
                    </a:lnTo>
                    <a:lnTo>
                      <a:pt x="8108" y="6836"/>
                    </a:lnTo>
                    <a:lnTo>
                      <a:pt x="9698" y="5882"/>
                    </a:lnTo>
                    <a:lnTo>
                      <a:pt x="11287" y="5564"/>
                    </a:lnTo>
                    <a:lnTo>
                      <a:pt x="12877" y="6041"/>
                    </a:lnTo>
                    <a:lnTo>
                      <a:pt x="15739" y="8267"/>
                    </a:lnTo>
                    <a:lnTo>
                      <a:pt x="18601" y="8744"/>
                    </a:lnTo>
                    <a:lnTo>
                      <a:pt x="25754" y="4292"/>
                    </a:lnTo>
                    <a:lnTo>
                      <a:pt x="24960" y="2385"/>
                    </a:lnTo>
                    <a:lnTo>
                      <a:pt x="22893" y="318"/>
                    </a:lnTo>
                    <a:lnTo>
                      <a:pt x="2162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89" name="Freeform: Shape 5188">
                <a:extLst>
                  <a:ext uri="{FF2B5EF4-FFF2-40B4-BE49-F238E27FC236}">
                    <a16:creationId xmlns:a16="http://schemas.microsoft.com/office/drawing/2014/main" id="{A110DBAD-9863-E4BF-09E7-72FAEE65EAF0}"/>
                  </a:ext>
                </a:extLst>
              </p:cNvPr>
              <p:cNvSpPr/>
              <p:nvPr/>
            </p:nvSpPr>
            <p:spPr>
              <a:xfrm>
                <a:off x="5798233" y="1451470"/>
                <a:ext cx="8108" cy="6677"/>
              </a:xfrm>
              <a:custGeom>
                <a:avLst/>
                <a:gdLst>
                  <a:gd name="connsiteX0" fmla="*/ 6041 w 8108"/>
                  <a:gd name="connsiteY0" fmla="*/ 6677 h 6677"/>
                  <a:gd name="connsiteX1" fmla="*/ 8108 w 8108"/>
                  <a:gd name="connsiteY1" fmla="*/ 5882 h 6677"/>
                  <a:gd name="connsiteX2" fmla="*/ 5883 w 8108"/>
                  <a:gd name="connsiteY2" fmla="*/ 2544 h 6677"/>
                  <a:gd name="connsiteX3" fmla="*/ 3657 w 8108"/>
                  <a:gd name="connsiteY3" fmla="*/ 477 h 6677"/>
                  <a:gd name="connsiteX4" fmla="*/ 318 w 8108"/>
                  <a:gd name="connsiteY4" fmla="*/ 0 h 6677"/>
                  <a:gd name="connsiteX5" fmla="*/ 0 w 8108"/>
                  <a:gd name="connsiteY5" fmla="*/ 636 h 6677"/>
                  <a:gd name="connsiteX6" fmla="*/ 0 w 8108"/>
                  <a:gd name="connsiteY6" fmla="*/ 4292 h 6677"/>
                  <a:gd name="connsiteX7" fmla="*/ 1908 w 8108"/>
                  <a:gd name="connsiteY7" fmla="*/ 6041 h 6677"/>
                  <a:gd name="connsiteX8" fmla="*/ 6041 w 8108"/>
                  <a:gd name="connsiteY8" fmla="*/ 6677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108" h="6677">
                    <a:moveTo>
                      <a:pt x="6041" y="6677"/>
                    </a:moveTo>
                    <a:lnTo>
                      <a:pt x="8108" y="5882"/>
                    </a:lnTo>
                    <a:lnTo>
                      <a:pt x="5883" y="2544"/>
                    </a:lnTo>
                    <a:lnTo>
                      <a:pt x="3657" y="477"/>
                    </a:lnTo>
                    <a:lnTo>
                      <a:pt x="318" y="0"/>
                    </a:lnTo>
                    <a:lnTo>
                      <a:pt x="0" y="636"/>
                    </a:lnTo>
                    <a:lnTo>
                      <a:pt x="0" y="4292"/>
                    </a:lnTo>
                    <a:lnTo>
                      <a:pt x="1908" y="6041"/>
                    </a:lnTo>
                    <a:lnTo>
                      <a:pt x="6041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0" name="Freeform: Shape 5189">
                <a:extLst>
                  <a:ext uri="{FF2B5EF4-FFF2-40B4-BE49-F238E27FC236}">
                    <a16:creationId xmlns:a16="http://schemas.microsoft.com/office/drawing/2014/main" id="{03420771-F56E-139E-5CF8-B8001D2D6528}"/>
                  </a:ext>
                </a:extLst>
              </p:cNvPr>
              <p:cNvSpPr/>
              <p:nvPr/>
            </p:nvSpPr>
            <p:spPr>
              <a:xfrm>
                <a:off x="5816675" y="1518399"/>
                <a:ext cx="15420" cy="37518"/>
              </a:xfrm>
              <a:custGeom>
                <a:avLst/>
                <a:gdLst>
                  <a:gd name="connsiteX0" fmla="*/ 1272 w 15420"/>
                  <a:gd name="connsiteY0" fmla="*/ 22575 h 37518"/>
                  <a:gd name="connsiteX1" fmla="*/ 1590 w 15420"/>
                  <a:gd name="connsiteY1" fmla="*/ 27026 h 37518"/>
                  <a:gd name="connsiteX2" fmla="*/ 2861 w 15420"/>
                  <a:gd name="connsiteY2" fmla="*/ 28457 h 37518"/>
                  <a:gd name="connsiteX3" fmla="*/ 8108 w 15420"/>
                  <a:gd name="connsiteY3" fmla="*/ 30365 h 37518"/>
                  <a:gd name="connsiteX4" fmla="*/ 10970 w 15420"/>
                  <a:gd name="connsiteY4" fmla="*/ 32749 h 37518"/>
                  <a:gd name="connsiteX5" fmla="*/ 10810 w 15420"/>
                  <a:gd name="connsiteY5" fmla="*/ 34180 h 37518"/>
                  <a:gd name="connsiteX6" fmla="*/ 9857 w 15420"/>
                  <a:gd name="connsiteY6" fmla="*/ 37519 h 37518"/>
                  <a:gd name="connsiteX7" fmla="*/ 11129 w 15420"/>
                  <a:gd name="connsiteY7" fmla="*/ 37519 h 37518"/>
                  <a:gd name="connsiteX8" fmla="*/ 12242 w 15420"/>
                  <a:gd name="connsiteY8" fmla="*/ 36247 h 37518"/>
                  <a:gd name="connsiteX9" fmla="*/ 12559 w 15420"/>
                  <a:gd name="connsiteY9" fmla="*/ 34021 h 37518"/>
                  <a:gd name="connsiteX10" fmla="*/ 11923 w 15420"/>
                  <a:gd name="connsiteY10" fmla="*/ 31796 h 37518"/>
                  <a:gd name="connsiteX11" fmla="*/ 9062 w 15420"/>
                  <a:gd name="connsiteY11" fmla="*/ 27185 h 37518"/>
                  <a:gd name="connsiteX12" fmla="*/ 8585 w 15420"/>
                  <a:gd name="connsiteY12" fmla="*/ 22734 h 37518"/>
                  <a:gd name="connsiteX13" fmla="*/ 8426 w 15420"/>
                  <a:gd name="connsiteY13" fmla="*/ 17647 h 37518"/>
                  <a:gd name="connsiteX14" fmla="*/ 7790 w 15420"/>
                  <a:gd name="connsiteY14" fmla="*/ 13831 h 37518"/>
                  <a:gd name="connsiteX15" fmla="*/ 8426 w 15420"/>
                  <a:gd name="connsiteY15" fmla="*/ 11605 h 37518"/>
                  <a:gd name="connsiteX16" fmla="*/ 13195 w 15420"/>
                  <a:gd name="connsiteY16" fmla="*/ 10492 h 37518"/>
                  <a:gd name="connsiteX17" fmla="*/ 15103 w 15420"/>
                  <a:gd name="connsiteY17" fmla="*/ 7154 h 37518"/>
                  <a:gd name="connsiteX18" fmla="*/ 15421 w 15420"/>
                  <a:gd name="connsiteY18" fmla="*/ 2544 h 37518"/>
                  <a:gd name="connsiteX19" fmla="*/ 12559 w 15420"/>
                  <a:gd name="connsiteY19" fmla="*/ 318 h 37518"/>
                  <a:gd name="connsiteX20" fmla="*/ 12242 w 15420"/>
                  <a:gd name="connsiteY20" fmla="*/ 0 h 37518"/>
                  <a:gd name="connsiteX21" fmla="*/ 9380 w 15420"/>
                  <a:gd name="connsiteY21" fmla="*/ 2385 h 37518"/>
                  <a:gd name="connsiteX22" fmla="*/ 6995 w 15420"/>
                  <a:gd name="connsiteY22" fmla="*/ 5087 h 37518"/>
                  <a:gd name="connsiteX23" fmla="*/ 795 w 15420"/>
                  <a:gd name="connsiteY23" fmla="*/ 8744 h 37518"/>
                  <a:gd name="connsiteX24" fmla="*/ 0 w 15420"/>
                  <a:gd name="connsiteY24" fmla="*/ 11923 h 37518"/>
                  <a:gd name="connsiteX25" fmla="*/ 2385 w 15420"/>
                  <a:gd name="connsiteY25" fmla="*/ 15580 h 37518"/>
                  <a:gd name="connsiteX26" fmla="*/ 1272 w 15420"/>
                  <a:gd name="connsiteY26" fmla="*/ 22575 h 37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420" h="37518">
                    <a:moveTo>
                      <a:pt x="1272" y="22575"/>
                    </a:moveTo>
                    <a:lnTo>
                      <a:pt x="1590" y="27026"/>
                    </a:lnTo>
                    <a:lnTo>
                      <a:pt x="2861" y="28457"/>
                    </a:lnTo>
                    <a:lnTo>
                      <a:pt x="8108" y="30365"/>
                    </a:lnTo>
                    <a:lnTo>
                      <a:pt x="10970" y="32749"/>
                    </a:lnTo>
                    <a:lnTo>
                      <a:pt x="10810" y="34180"/>
                    </a:lnTo>
                    <a:lnTo>
                      <a:pt x="9857" y="37519"/>
                    </a:lnTo>
                    <a:lnTo>
                      <a:pt x="11129" y="37519"/>
                    </a:lnTo>
                    <a:lnTo>
                      <a:pt x="12242" y="36247"/>
                    </a:lnTo>
                    <a:lnTo>
                      <a:pt x="12559" y="34021"/>
                    </a:lnTo>
                    <a:lnTo>
                      <a:pt x="11923" y="31796"/>
                    </a:lnTo>
                    <a:lnTo>
                      <a:pt x="9062" y="27185"/>
                    </a:lnTo>
                    <a:lnTo>
                      <a:pt x="8585" y="22734"/>
                    </a:lnTo>
                    <a:lnTo>
                      <a:pt x="8426" y="17647"/>
                    </a:lnTo>
                    <a:lnTo>
                      <a:pt x="7790" y="13831"/>
                    </a:lnTo>
                    <a:lnTo>
                      <a:pt x="8426" y="11605"/>
                    </a:lnTo>
                    <a:lnTo>
                      <a:pt x="13195" y="10492"/>
                    </a:lnTo>
                    <a:lnTo>
                      <a:pt x="15103" y="7154"/>
                    </a:lnTo>
                    <a:lnTo>
                      <a:pt x="15421" y="2544"/>
                    </a:lnTo>
                    <a:lnTo>
                      <a:pt x="12559" y="318"/>
                    </a:lnTo>
                    <a:lnTo>
                      <a:pt x="12242" y="0"/>
                    </a:lnTo>
                    <a:lnTo>
                      <a:pt x="9380" y="2385"/>
                    </a:lnTo>
                    <a:lnTo>
                      <a:pt x="6995" y="5087"/>
                    </a:lnTo>
                    <a:lnTo>
                      <a:pt x="795" y="8744"/>
                    </a:lnTo>
                    <a:lnTo>
                      <a:pt x="0" y="11923"/>
                    </a:lnTo>
                    <a:lnTo>
                      <a:pt x="2385" y="15580"/>
                    </a:lnTo>
                    <a:lnTo>
                      <a:pt x="1272" y="225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1" name="Freeform: Shape 5190">
                <a:extLst>
                  <a:ext uri="{FF2B5EF4-FFF2-40B4-BE49-F238E27FC236}">
                    <a16:creationId xmlns:a16="http://schemas.microsoft.com/office/drawing/2014/main" id="{AEBA2843-79E1-5CC6-763C-FF6F2FD37B96}"/>
                  </a:ext>
                </a:extLst>
              </p:cNvPr>
              <p:cNvSpPr/>
              <p:nvPr/>
            </p:nvSpPr>
            <p:spPr>
              <a:xfrm>
                <a:off x="6009198" y="1499163"/>
                <a:ext cx="47216" cy="22733"/>
              </a:xfrm>
              <a:custGeom>
                <a:avLst/>
                <a:gdLst>
                  <a:gd name="connsiteX0" fmla="*/ 5882 w 47216"/>
                  <a:gd name="connsiteY0" fmla="*/ 12400 h 22733"/>
                  <a:gd name="connsiteX1" fmla="*/ 10333 w 47216"/>
                  <a:gd name="connsiteY1" fmla="*/ 15580 h 22733"/>
                  <a:gd name="connsiteX2" fmla="*/ 16056 w 47216"/>
                  <a:gd name="connsiteY2" fmla="*/ 17964 h 22733"/>
                  <a:gd name="connsiteX3" fmla="*/ 32431 w 47216"/>
                  <a:gd name="connsiteY3" fmla="*/ 22734 h 22733"/>
                  <a:gd name="connsiteX4" fmla="*/ 40539 w 47216"/>
                  <a:gd name="connsiteY4" fmla="*/ 22257 h 22733"/>
                  <a:gd name="connsiteX5" fmla="*/ 41811 w 47216"/>
                  <a:gd name="connsiteY5" fmla="*/ 21303 h 22733"/>
                  <a:gd name="connsiteX6" fmla="*/ 42447 w 47216"/>
                  <a:gd name="connsiteY6" fmla="*/ 19872 h 22733"/>
                  <a:gd name="connsiteX7" fmla="*/ 43401 w 47216"/>
                  <a:gd name="connsiteY7" fmla="*/ 14467 h 22733"/>
                  <a:gd name="connsiteX8" fmla="*/ 44355 w 47216"/>
                  <a:gd name="connsiteY8" fmla="*/ 12718 h 22733"/>
                  <a:gd name="connsiteX9" fmla="*/ 46898 w 47216"/>
                  <a:gd name="connsiteY9" fmla="*/ 12241 h 22733"/>
                  <a:gd name="connsiteX10" fmla="*/ 47217 w 47216"/>
                  <a:gd name="connsiteY10" fmla="*/ 9380 h 22733"/>
                  <a:gd name="connsiteX11" fmla="*/ 46898 w 47216"/>
                  <a:gd name="connsiteY11" fmla="*/ 8267 h 22733"/>
                  <a:gd name="connsiteX12" fmla="*/ 45627 w 47216"/>
                  <a:gd name="connsiteY12" fmla="*/ 6836 h 22733"/>
                  <a:gd name="connsiteX13" fmla="*/ 16375 w 47216"/>
                  <a:gd name="connsiteY13" fmla="*/ 0 h 22733"/>
                  <a:gd name="connsiteX14" fmla="*/ 11764 w 47216"/>
                  <a:gd name="connsiteY14" fmla="*/ 318 h 22733"/>
                  <a:gd name="connsiteX15" fmla="*/ 7790 w 47216"/>
                  <a:gd name="connsiteY15" fmla="*/ 2067 h 22733"/>
                  <a:gd name="connsiteX16" fmla="*/ 2225 w 47216"/>
                  <a:gd name="connsiteY16" fmla="*/ 5882 h 22733"/>
                  <a:gd name="connsiteX17" fmla="*/ 795 w 47216"/>
                  <a:gd name="connsiteY17" fmla="*/ 7313 h 22733"/>
                  <a:gd name="connsiteX18" fmla="*/ 0 w 47216"/>
                  <a:gd name="connsiteY18" fmla="*/ 9221 h 22733"/>
                  <a:gd name="connsiteX19" fmla="*/ 954 w 47216"/>
                  <a:gd name="connsiteY19" fmla="*/ 10016 h 22733"/>
                  <a:gd name="connsiteX20" fmla="*/ 5882 w 47216"/>
                  <a:gd name="connsiteY20" fmla="*/ 12400 h 22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7216" h="22733">
                    <a:moveTo>
                      <a:pt x="5882" y="12400"/>
                    </a:moveTo>
                    <a:lnTo>
                      <a:pt x="10333" y="15580"/>
                    </a:lnTo>
                    <a:lnTo>
                      <a:pt x="16056" y="17964"/>
                    </a:lnTo>
                    <a:lnTo>
                      <a:pt x="32431" y="22734"/>
                    </a:lnTo>
                    <a:lnTo>
                      <a:pt x="40539" y="22257"/>
                    </a:lnTo>
                    <a:lnTo>
                      <a:pt x="41811" y="21303"/>
                    </a:lnTo>
                    <a:lnTo>
                      <a:pt x="42447" y="19872"/>
                    </a:lnTo>
                    <a:lnTo>
                      <a:pt x="43401" y="14467"/>
                    </a:lnTo>
                    <a:lnTo>
                      <a:pt x="44355" y="12718"/>
                    </a:lnTo>
                    <a:lnTo>
                      <a:pt x="46898" y="12241"/>
                    </a:lnTo>
                    <a:lnTo>
                      <a:pt x="47217" y="9380"/>
                    </a:lnTo>
                    <a:lnTo>
                      <a:pt x="46898" y="8267"/>
                    </a:lnTo>
                    <a:lnTo>
                      <a:pt x="45627" y="6836"/>
                    </a:lnTo>
                    <a:lnTo>
                      <a:pt x="16375" y="0"/>
                    </a:lnTo>
                    <a:lnTo>
                      <a:pt x="11764" y="318"/>
                    </a:lnTo>
                    <a:lnTo>
                      <a:pt x="7790" y="2067"/>
                    </a:lnTo>
                    <a:lnTo>
                      <a:pt x="2225" y="5882"/>
                    </a:lnTo>
                    <a:lnTo>
                      <a:pt x="795" y="7313"/>
                    </a:lnTo>
                    <a:lnTo>
                      <a:pt x="0" y="9221"/>
                    </a:lnTo>
                    <a:lnTo>
                      <a:pt x="954" y="10016"/>
                    </a:lnTo>
                    <a:lnTo>
                      <a:pt x="5882" y="1240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2" name="Freeform: Shape 5191">
                <a:extLst>
                  <a:ext uri="{FF2B5EF4-FFF2-40B4-BE49-F238E27FC236}">
                    <a16:creationId xmlns:a16="http://schemas.microsoft.com/office/drawing/2014/main" id="{A779C742-1A1C-7406-DB6C-B3FBDFE2C69E}"/>
                  </a:ext>
                </a:extLst>
              </p:cNvPr>
              <p:cNvSpPr/>
              <p:nvPr/>
            </p:nvSpPr>
            <p:spPr>
              <a:xfrm>
                <a:off x="5123849" y="1157837"/>
                <a:ext cx="241487" cy="89822"/>
              </a:xfrm>
              <a:custGeom>
                <a:avLst/>
                <a:gdLst>
                  <a:gd name="connsiteX0" fmla="*/ 1749 w 241487"/>
                  <a:gd name="connsiteY0" fmla="*/ 56596 h 89822"/>
                  <a:gd name="connsiteX1" fmla="*/ 7790 w 241487"/>
                  <a:gd name="connsiteY1" fmla="*/ 62955 h 89822"/>
                  <a:gd name="connsiteX2" fmla="*/ 14308 w 241487"/>
                  <a:gd name="connsiteY2" fmla="*/ 66930 h 89822"/>
                  <a:gd name="connsiteX3" fmla="*/ 17805 w 241487"/>
                  <a:gd name="connsiteY3" fmla="*/ 67725 h 89822"/>
                  <a:gd name="connsiteX4" fmla="*/ 21144 w 241487"/>
                  <a:gd name="connsiteY4" fmla="*/ 69632 h 89822"/>
                  <a:gd name="connsiteX5" fmla="*/ 27821 w 241487"/>
                  <a:gd name="connsiteY5" fmla="*/ 77581 h 89822"/>
                  <a:gd name="connsiteX6" fmla="*/ 30206 w 241487"/>
                  <a:gd name="connsiteY6" fmla="*/ 80125 h 89822"/>
                  <a:gd name="connsiteX7" fmla="*/ 32909 w 241487"/>
                  <a:gd name="connsiteY7" fmla="*/ 81715 h 89822"/>
                  <a:gd name="connsiteX8" fmla="*/ 55165 w 241487"/>
                  <a:gd name="connsiteY8" fmla="*/ 87279 h 89822"/>
                  <a:gd name="connsiteX9" fmla="*/ 58504 w 241487"/>
                  <a:gd name="connsiteY9" fmla="*/ 88869 h 89822"/>
                  <a:gd name="connsiteX10" fmla="*/ 61842 w 241487"/>
                  <a:gd name="connsiteY10" fmla="*/ 89823 h 89822"/>
                  <a:gd name="connsiteX11" fmla="*/ 65181 w 241487"/>
                  <a:gd name="connsiteY11" fmla="*/ 89664 h 89822"/>
                  <a:gd name="connsiteX12" fmla="*/ 68360 w 241487"/>
                  <a:gd name="connsiteY12" fmla="*/ 88074 h 89822"/>
                  <a:gd name="connsiteX13" fmla="*/ 71222 w 241487"/>
                  <a:gd name="connsiteY13" fmla="*/ 84576 h 89822"/>
                  <a:gd name="connsiteX14" fmla="*/ 73607 w 241487"/>
                  <a:gd name="connsiteY14" fmla="*/ 79489 h 89822"/>
                  <a:gd name="connsiteX15" fmla="*/ 74719 w 241487"/>
                  <a:gd name="connsiteY15" fmla="*/ 75673 h 89822"/>
                  <a:gd name="connsiteX16" fmla="*/ 76309 w 241487"/>
                  <a:gd name="connsiteY16" fmla="*/ 73289 h 89822"/>
                  <a:gd name="connsiteX17" fmla="*/ 78535 w 241487"/>
                  <a:gd name="connsiteY17" fmla="*/ 72176 h 89822"/>
                  <a:gd name="connsiteX18" fmla="*/ 80761 w 241487"/>
                  <a:gd name="connsiteY18" fmla="*/ 72176 h 89822"/>
                  <a:gd name="connsiteX19" fmla="*/ 87915 w 241487"/>
                  <a:gd name="connsiteY19" fmla="*/ 76151 h 89822"/>
                  <a:gd name="connsiteX20" fmla="*/ 95387 w 241487"/>
                  <a:gd name="connsiteY20" fmla="*/ 78853 h 89822"/>
                  <a:gd name="connsiteX21" fmla="*/ 100951 w 241487"/>
                  <a:gd name="connsiteY21" fmla="*/ 78376 h 89822"/>
                  <a:gd name="connsiteX22" fmla="*/ 106674 w 241487"/>
                  <a:gd name="connsiteY22" fmla="*/ 76945 h 89822"/>
                  <a:gd name="connsiteX23" fmla="*/ 125275 w 241487"/>
                  <a:gd name="connsiteY23" fmla="*/ 74561 h 89822"/>
                  <a:gd name="connsiteX24" fmla="*/ 131634 w 241487"/>
                  <a:gd name="connsiteY24" fmla="*/ 73130 h 89822"/>
                  <a:gd name="connsiteX25" fmla="*/ 137834 w 241487"/>
                  <a:gd name="connsiteY25" fmla="*/ 71063 h 89822"/>
                  <a:gd name="connsiteX26" fmla="*/ 144670 w 241487"/>
                  <a:gd name="connsiteY26" fmla="*/ 70586 h 89822"/>
                  <a:gd name="connsiteX27" fmla="*/ 148009 w 241487"/>
                  <a:gd name="connsiteY27" fmla="*/ 72971 h 89822"/>
                  <a:gd name="connsiteX28" fmla="*/ 150393 w 241487"/>
                  <a:gd name="connsiteY28" fmla="*/ 75833 h 89822"/>
                  <a:gd name="connsiteX29" fmla="*/ 153255 w 241487"/>
                  <a:gd name="connsiteY29" fmla="*/ 78694 h 89822"/>
                  <a:gd name="connsiteX30" fmla="*/ 155957 w 241487"/>
                  <a:gd name="connsiteY30" fmla="*/ 79966 h 89822"/>
                  <a:gd name="connsiteX31" fmla="*/ 158660 w 241487"/>
                  <a:gd name="connsiteY31" fmla="*/ 80443 h 89822"/>
                  <a:gd name="connsiteX32" fmla="*/ 163111 w 241487"/>
                  <a:gd name="connsiteY32" fmla="*/ 79489 h 89822"/>
                  <a:gd name="connsiteX33" fmla="*/ 167404 w 241487"/>
                  <a:gd name="connsiteY33" fmla="*/ 77740 h 89822"/>
                  <a:gd name="connsiteX34" fmla="*/ 177420 w 241487"/>
                  <a:gd name="connsiteY34" fmla="*/ 71858 h 89822"/>
                  <a:gd name="connsiteX35" fmla="*/ 171696 w 241487"/>
                  <a:gd name="connsiteY35" fmla="*/ 66453 h 89822"/>
                  <a:gd name="connsiteX36" fmla="*/ 165019 w 241487"/>
                  <a:gd name="connsiteY36" fmla="*/ 64227 h 89822"/>
                  <a:gd name="connsiteX37" fmla="*/ 162793 w 241487"/>
                  <a:gd name="connsiteY37" fmla="*/ 62478 h 89822"/>
                  <a:gd name="connsiteX38" fmla="*/ 152619 w 241487"/>
                  <a:gd name="connsiteY38" fmla="*/ 50078 h 89822"/>
                  <a:gd name="connsiteX39" fmla="*/ 150711 w 241487"/>
                  <a:gd name="connsiteY39" fmla="*/ 47375 h 89822"/>
                  <a:gd name="connsiteX40" fmla="*/ 149439 w 241487"/>
                  <a:gd name="connsiteY40" fmla="*/ 43560 h 89822"/>
                  <a:gd name="connsiteX41" fmla="*/ 147532 w 241487"/>
                  <a:gd name="connsiteY41" fmla="*/ 31796 h 89822"/>
                  <a:gd name="connsiteX42" fmla="*/ 153891 w 241487"/>
                  <a:gd name="connsiteY42" fmla="*/ 29888 h 89822"/>
                  <a:gd name="connsiteX43" fmla="*/ 160886 w 241487"/>
                  <a:gd name="connsiteY43" fmla="*/ 28298 h 89822"/>
                  <a:gd name="connsiteX44" fmla="*/ 172173 w 241487"/>
                  <a:gd name="connsiteY44" fmla="*/ 28616 h 89822"/>
                  <a:gd name="connsiteX45" fmla="*/ 173922 w 241487"/>
                  <a:gd name="connsiteY45" fmla="*/ 31796 h 89822"/>
                  <a:gd name="connsiteX46" fmla="*/ 173445 w 241487"/>
                  <a:gd name="connsiteY46" fmla="*/ 33385 h 89822"/>
                  <a:gd name="connsiteX47" fmla="*/ 169948 w 241487"/>
                  <a:gd name="connsiteY47" fmla="*/ 36883 h 89822"/>
                  <a:gd name="connsiteX48" fmla="*/ 166132 w 241487"/>
                  <a:gd name="connsiteY48" fmla="*/ 38473 h 89822"/>
                  <a:gd name="connsiteX49" fmla="*/ 165178 w 241487"/>
                  <a:gd name="connsiteY49" fmla="*/ 44196 h 89822"/>
                  <a:gd name="connsiteX50" fmla="*/ 165973 w 241487"/>
                  <a:gd name="connsiteY50" fmla="*/ 50555 h 89822"/>
                  <a:gd name="connsiteX51" fmla="*/ 168676 w 241487"/>
                  <a:gd name="connsiteY51" fmla="*/ 54688 h 89822"/>
                  <a:gd name="connsiteX52" fmla="*/ 171537 w 241487"/>
                  <a:gd name="connsiteY52" fmla="*/ 57550 h 89822"/>
                  <a:gd name="connsiteX53" fmla="*/ 178691 w 241487"/>
                  <a:gd name="connsiteY53" fmla="*/ 63432 h 89822"/>
                  <a:gd name="connsiteX54" fmla="*/ 185209 w 241487"/>
                  <a:gd name="connsiteY54" fmla="*/ 65340 h 89822"/>
                  <a:gd name="connsiteX55" fmla="*/ 191728 w 241487"/>
                  <a:gd name="connsiteY55" fmla="*/ 65340 h 89822"/>
                  <a:gd name="connsiteX56" fmla="*/ 203015 w 241487"/>
                  <a:gd name="connsiteY56" fmla="*/ 67566 h 89822"/>
                  <a:gd name="connsiteX57" fmla="*/ 208738 w 241487"/>
                  <a:gd name="connsiteY57" fmla="*/ 66771 h 89822"/>
                  <a:gd name="connsiteX58" fmla="*/ 214144 w 241487"/>
                  <a:gd name="connsiteY58" fmla="*/ 64227 h 89822"/>
                  <a:gd name="connsiteX59" fmla="*/ 227815 w 241487"/>
                  <a:gd name="connsiteY59" fmla="*/ 54529 h 89822"/>
                  <a:gd name="connsiteX60" fmla="*/ 225908 w 241487"/>
                  <a:gd name="connsiteY60" fmla="*/ 51350 h 89822"/>
                  <a:gd name="connsiteX61" fmla="*/ 223364 w 241487"/>
                  <a:gd name="connsiteY61" fmla="*/ 48965 h 89822"/>
                  <a:gd name="connsiteX62" fmla="*/ 225590 w 241487"/>
                  <a:gd name="connsiteY62" fmla="*/ 46104 h 89822"/>
                  <a:gd name="connsiteX63" fmla="*/ 231790 w 241487"/>
                  <a:gd name="connsiteY63" fmla="*/ 41811 h 89822"/>
                  <a:gd name="connsiteX64" fmla="*/ 241488 w 241487"/>
                  <a:gd name="connsiteY64" fmla="*/ 39427 h 89822"/>
                  <a:gd name="connsiteX65" fmla="*/ 240057 w 241487"/>
                  <a:gd name="connsiteY65" fmla="*/ 37360 h 89822"/>
                  <a:gd name="connsiteX66" fmla="*/ 238467 w 241487"/>
                  <a:gd name="connsiteY66" fmla="*/ 36088 h 89822"/>
                  <a:gd name="connsiteX67" fmla="*/ 193476 w 241487"/>
                  <a:gd name="connsiteY67" fmla="*/ 19872 h 89822"/>
                  <a:gd name="connsiteX68" fmla="*/ 189820 w 241487"/>
                  <a:gd name="connsiteY68" fmla="*/ 20031 h 89822"/>
                  <a:gd name="connsiteX69" fmla="*/ 182666 w 241487"/>
                  <a:gd name="connsiteY69" fmla="*/ 22257 h 89822"/>
                  <a:gd name="connsiteX70" fmla="*/ 179168 w 241487"/>
                  <a:gd name="connsiteY70" fmla="*/ 22734 h 89822"/>
                  <a:gd name="connsiteX71" fmla="*/ 171696 w 241487"/>
                  <a:gd name="connsiteY71" fmla="*/ 21939 h 89822"/>
                  <a:gd name="connsiteX72" fmla="*/ 164224 w 241487"/>
                  <a:gd name="connsiteY72" fmla="*/ 19872 h 89822"/>
                  <a:gd name="connsiteX73" fmla="*/ 158342 w 241487"/>
                  <a:gd name="connsiteY73" fmla="*/ 17488 h 89822"/>
                  <a:gd name="connsiteX74" fmla="*/ 145147 w 241487"/>
                  <a:gd name="connsiteY74" fmla="*/ 9221 h 89822"/>
                  <a:gd name="connsiteX75" fmla="*/ 137675 w 241487"/>
                  <a:gd name="connsiteY75" fmla="*/ 5405 h 89822"/>
                  <a:gd name="connsiteX76" fmla="*/ 130362 w 241487"/>
                  <a:gd name="connsiteY76" fmla="*/ 3656 h 89822"/>
                  <a:gd name="connsiteX77" fmla="*/ 124957 w 241487"/>
                  <a:gd name="connsiteY77" fmla="*/ 7949 h 89822"/>
                  <a:gd name="connsiteX78" fmla="*/ 117326 w 241487"/>
                  <a:gd name="connsiteY78" fmla="*/ 12400 h 89822"/>
                  <a:gd name="connsiteX79" fmla="*/ 115895 w 241487"/>
                  <a:gd name="connsiteY79" fmla="*/ 13831 h 89822"/>
                  <a:gd name="connsiteX80" fmla="*/ 114941 w 241487"/>
                  <a:gd name="connsiteY80" fmla="*/ 16057 h 89822"/>
                  <a:gd name="connsiteX81" fmla="*/ 114305 w 241487"/>
                  <a:gd name="connsiteY81" fmla="*/ 19713 h 89822"/>
                  <a:gd name="connsiteX82" fmla="*/ 114305 w 241487"/>
                  <a:gd name="connsiteY82" fmla="*/ 23688 h 89822"/>
                  <a:gd name="connsiteX83" fmla="*/ 114623 w 241487"/>
                  <a:gd name="connsiteY83" fmla="*/ 26549 h 89822"/>
                  <a:gd name="connsiteX84" fmla="*/ 114782 w 241487"/>
                  <a:gd name="connsiteY84" fmla="*/ 29411 h 89822"/>
                  <a:gd name="connsiteX85" fmla="*/ 113192 w 241487"/>
                  <a:gd name="connsiteY85" fmla="*/ 32273 h 89822"/>
                  <a:gd name="connsiteX86" fmla="*/ 111126 w 241487"/>
                  <a:gd name="connsiteY86" fmla="*/ 33544 h 89822"/>
                  <a:gd name="connsiteX87" fmla="*/ 106515 w 241487"/>
                  <a:gd name="connsiteY87" fmla="*/ 33226 h 89822"/>
                  <a:gd name="connsiteX88" fmla="*/ 104926 w 241487"/>
                  <a:gd name="connsiteY88" fmla="*/ 32749 h 89822"/>
                  <a:gd name="connsiteX89" fmla="*/ 103336 w 241487"/>
                  <a:gd name="connsiteY89" fmla="*/ 31637 h 89822"/>
                  <a:gd name="connsiteX90" fmla="*/ 101905 w 241487"/>
                  <a:gd name="connsiteY90" fmla="*/ 30047 h 89822"/>
                  <a:gd name="connsiteX91" fmla="*/ 98884 w 241487"/>
                  <a:gd name="connsiteY91" fmla="*/ 23847 h 89822"/>
                  <a:gd name="connsiteX92" fmla="*/ 95546 w 241487"/>
                  <a:gd name="connsiteY92" fmla="*/ 22257 h 89822"/>
                  <a:gd name="connsiteX93" fmla="*/ 92048 w 241487"/>
                  <a:gd name="connsiteY93" fmla="*/ 23052 h 89822"/>
                  <a:gd name="connsiteX94" fmla="*/ 89028 w 241487"/>
                  <a:gd name="connsiteY94" fmla="*/ 21939 h 89822"/>
                  <a:gd name="connsiteX95" fmla="*/ 80284 w 241487"/>
                  <a:gd name="connsiteY95" fmla="*/ 14626 h 89822"/>
                  <a:gd name="connsiteX96" fmla="*/ 74084 w 241487"/>
                  <a:gd name="connsiteY96" fmla="*/ 10969 h 89822"/>
                  <a:gd name="connsiteX97" fmla="*/ 65022 w 241487"/>
                  <a:gd name="connsiteY97" fmla="*/ 6995 h 89822"/>
                  <a:gd name="connsiteX98" fmla="*/ 62160 w 241487"/>
                  <a:gd name="connsiteY98" fmla="*/ 5405 h 89822"/>
                  <a:gd name="connsiteX99" fmla="*/ 59458 w 241487"/>
                  <a:gd name="connsiteY99" fmla="*/ 2385 h 89822"/>
                  <a:gd name="connsiteX100" fmla="*/ 56596 w 241487"/>
                  <a:gd name="connsiteY100" fmla="*/ 159 h 89822"/>
                  <a:gd name="connsiteX101" fmla="*/ 53576 w 241487"/>
                  <a:gd name="connsiteY101" fmla="*/ 0 h 89822"/>
                  <a:gd name="connsiteX102" fmla="*/ 42606 w 241487"/>
                  <a:gd name="connsiteY102" fmla="*/ 4133 h 89822"/>
                  <a:gd name="connsiteX103" fmla="*/ 36247 w 241487"/>
                  <a:gd name="connsiteY103" fmla="*/ 4928 h 89822"/>
                  <a:gd name="connsiteX104" fmla="*/ 33067 w 241487"/>
                  <a:gd name="connsiteY104" fmla="*/ 6995 h 89822"/>
                  <a:gd name="connsiteX105" fmla="*/ 31319 w 241487"/>
                  <a:gd name="connsiteY105" fmla="*/ 9062 h 89822"/>
                  <a:gd name="connsiteX106" fmla="*/ 29570 w 241487"/>
                  <a:gd name="connsiteY106" fmla="*/ 10175 h 89822"/>
                  <a:gd name="connsiteX107" fmla="*/ 23688 w 241487"/>
                  <a:gd name="connsiteY107" fmla="*/ 10811 h 89822"/>
                  <a:gd name="connsiteX108" fmla="*/ 19554 w 241487"/>
                  <a:gd name="connsiteY108" fmla="*/ 12559 h 89822"/>
                  <a:gd name="connsiteX109" fmla="*/ 17646 w 241487"/>
                  <a:gd name="connsiteY109" fmla="*/ 14467 h 89822"/>
                  <a:gd name="connsiteX110" fmla="*/ 15898 w 241487"/>
                  <a:gd name="connsiteY110" fmla="*/ 17170 h 89822"/>
                  <a:gd name="connsiteX111" fmla="*/ 18600 w 241487"/>
                  <a:gd name="connsiteY111" fmla="*/ 22257 h 89822"/>
                  <a:gd name="connsiteX112" fmla="*/ 21780 w 241487"/>
                  <a:gd name="connsiteY112" fmla="*/ 25913 h 89822"/>
                  <a:gd name="connsiteX113" fmla="*/ 11764 w 241487"/>
                  <a:gd name="connsiteY113" fmla="*/ 24642 h 89822"/>
                  <a:gd name="connsiteX114" fmla="*/ 9221 w 241487"/>
                  <a:gd name="connsiteY114" fmla="*/ 26549 h 89822"/>
                  <a:gd name="connsiteX115" fmla="*/ 7790 w 241487"/>
                  <a:gd name="connsiteY115" fmla="*/ 37996 h 89822"/>
                  <a:gd name="connsiteX116" fmla="*/ 9857 w 241487"/>
                  <a:gd name="connsiteY116" fmla="*/ 49919 h 89822"/>
                  <a:gd name="connsiteX117" fmla="*/ 6359 w 241487"/>
                  <a:gd name="connsiteY117" fmla="*/ 50078 h 89822"/>
                  <a:gd name="connsiteX118" fmla="*/ 954 w 241487"/>
                  <a:gd name="connsiteY118" fmla="*/ 48965 h 89822"/>
                  <a:gd name="connsiteX119" fmla="*/ 0 w 241487"/>
                  <a:gd name="connsiteY119" fmla="*/ 51350 h 89822"/>
                  <a:gd name="connsiteX120" fmla="*/ 477 w 241487"/>
                  <a:gd name="connsiteY120" fmla="*/ 54529 h 89822"/>
                  <a:gd name="connsiteX121" fmla="*/ 1749 w 241487"/>
                  <a:gd name="connsiteY121" fmla="*/ 56596 h 89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41487" h="89822">
                    <a:moveTo>
                      <a:pt x="1749" y="56596"/>
                    </a:moveTo>
                    <a:lnTo>
                      <a:pt x="7790" y="62955"/>
                    </a:lnTo>
                    <a:lnTo>
                      <a:pt x="14308" y="66930"/>
                    </a:lnTo>
                    <a:lnTo>
                      <a:pt x="17805" y="67725"/>
                    </a:lnTo>
                    <a:lnTo>
                      <a:pt x="21144" y="69632"/>
                    </a:lnTo>
                    <a:lnTo>
                      <a:pt x="27821" y="77581"/>
                    </a:lnTo>
                    <a:lnTo>
                      <a:pt x="30206" y="80125"/>
                    </a:lnTo>
                    <a:lnTo>
                      <a:pt x="32909" y="81715"/>
                    </a:lnTo>
                    <a:lnTo>
                      <a:pt x="55165" y="87279"/>
                    </a:lnTo>
                    <a:lnTo>
                      <a:pt x="58504" y="88869"/>
                    </a:lnTo>
                    <a:lnTo>
                      <a:pt x="61842" y="89823"/>
                    </a:lnTo>
                    <a:lnTo>
                      <a:pt x="65181" y="89664"/>
                    </a:lnTo>
                    <a:lnTo>
                      <a:pt x="68360" y="88074"/>
                    </a:lnTo>
                    <a:lnTo>
                      <a:pt x="71222" y="84576"/>
                    </a:lnTo>
                    <a:lnTo>
                      <a:pt x="73607" y="79489"/>
                    </a:lnTo>
                    <a:lnTo>
                      <a:pt x="74719" y="75673"/>
                    </a:lnTo>
                    <a:lnTo>
                      <a:pt x="76309" y="73289"/>
                    </a:lnTo>
                    <a:lnTo>
                      <a:pt x="78535" y="72176"/>
                    </a:lnTo>
                    <a:lnTo>
                      <a:pt x="80761" y="72176"/>
                    </a:lnTo>
                    <a:lnTo>
                      <a:pt x="87915" y="76151"/>
                    </a:lnTo>
                    <a:lnTo>
                      <a:pt x="95387" y="78853"/>
                    </a:lnTo>
                    <a:lnTo>
                      <a:pt x="100951" y="78376"/>
                    </a:lnTo>
                    <a:lnTo>
                      <a:pt x="106674" y="76945"/>
                    </a:lnTo>
                    <a:lnTo>
                      <a:pt x="125275" y="74561"/>
                    </a:lnTo>
                    <a:lnTo>
                      <a:pt x="131634" y="73130"/>
                    </a:lnTo>
                    <a:lnTo>
                      <a:pt x="137834" y="71063"/>
                    </a:lnTo>
                    <a:lnTo>
                      <a:pt x="144670" y="70586"/>
                    </a:lnTo>
                    <a:lnTo>
                      <a:pt x="148009" y="72971"/>
                    </a:lnTo>
                    <a:lnTo>
                      <a:pt x="150393" y="75833"/>
                    </a:lnTo>
                    <a:lnTo>
                      <a:pt x="153255" y="78694"/>
                    </a:lnTo>
                    <a:lnTo>
                      <a:pt x="155957" y="79966"/>
                    </a:lnTo>
                    <a:lnTo>
                      <a:pt x="158660" y="80443"/>
                    </a:lnTo>
                    <a:lnTo>
                      <a:pt x="163111" y="79489"/>
                    </a:lnTo>
                    <a:lnTo>
                      <a:pt x="167404" y="77740"/>
                    </a:lnTo>
                    <a:lnTo>
                      <a:pt x="177420" y="71858"/>
                    </a:lnTo>
                    <a:lnTo>
                      <a:pt x="171696" y="66453"/>
                    </a:lnTo>
                    <a:lnTo>
                      <a:pt x="165019" y="64227"/>
                    </a:lnTo>
                    <a:lnTo>
                      <a:pt x="162793" y="62478"/>
                    </a:lnTo>
                    <a:lnTo>
                      <a:pt x="152619" y="50078"/>
                    </a:lnTo>
                    <a:lnTo>
                      <a:pt x="150711" y="47375"/>
                    </a:lnTo>
                    <a:lnTo>
                      <a:pt x="149439" y="43560"/>
                    </a:lnTo>
                    <a:lnTo>
                      <a:pt x="147532" y="31796"/>
                    </a:lnTo>
                    <a:lnTo>
                      <a:pt x="153891" y="29888"/>
                    </a:lnTo>
                    <a:lnTo>
                      <a:pt x="160886" y="28298"/>
                    </a:lnTo>
                    <a:lnTo>
                      <a:pt x="172173" y="28616"/>
                    </a:lnTo>
                    <a:lnTo>
                      <a:pt x="173922" y="31796"/>
                    </a:lnTo>
                    <a:lnTo>
                      <a:pt x="173445" y="33385"/>
                    </a:lnTo>
                    <a:lnTo>
                      <a:pt x="169948" y="36883"/>
                    </a:lnTo>
                    <a:lnTo>
                      <a:pt x="166132" y="38473"/>
                    </a:lnTo>
                    <a:lnTo>
                      <a:pt x="165178" y="44196"/>
                    </a:lnTo>
                    <a:lnTo>
                      <a:pt x="165973" y="50555"/>
                    </a:lnTo>
                    <a:lnTo>
                      <a:pt x="168676" y="54688"/>
                    </a:lnTo>
                    <a:lnTo>
                      <a:pt x="171537" y="57550"/>
                    </a:lnTo>
                    <a:lnTo>
                      <a:pt x="178691" y="63432"/>
                    </a:lnTo>
                    <a:lnTo>
                      <a:pt x="185209" y="65340"/>
                    </a:lnTo>
                    <a:lnTo>
                      <a:pt x="191728" y="65340"/>
                    </a:lnTo>
                    <a:lnTo>
                      <a:pt x="203015" y="67566"/>
                    </a:lnTo>
                    <a:lnTo>
                      <a:pt x="208738" y="66771"/>
                    </a:lnTo>
                    <a:lnTo>
                      <a:pt x="214144" y="64227"/>
                    </a:lnTo>
                    <a:lnTo>
                      <a:pt x="227815" y="54529"/>
                    </a:lnTo>
                    <a:lnTo>
                      <a:pt x="225908" y="51350"/>
                    </a:lnTo>
                    <a:lnTo>
                      <a:pt x="223364" y="48965"/>
                    </a:lnTo>
                    <a:lnTo>
                      <a:pt x="225590" y="46104"/>
                    </a:lnTo>
                    <a:lnTo>
                      <a:pt x="231790" y="41811"/>
                    </a:lnTo>
                    <a:lnTo>
                      <a:pt x="241488" y="39427"/>
                    </a:lnTo>
                    <a:lnTo>
                      <a:pt x="240057" y="37360"/>
                    </a:lnTo>
                    <a:lnTo>
                      <a:pt x="238467" y="36088"/>
                    </a:lnTo>
                    <a:lnTo>
                      <a:pt x="193476" y="19872"/>
                    </a:lnTo>
                    <a:lnTo>
                      <a:pt x="189820" y="20031"/>
                    </a:lnTo>
                    <a:lnTo>
                      <a:pt x="182666" y="22257"/>
                    </a:lnTo>
                    <a:lnTo>
                      <a:pt x="179168" y="22734"/>
                    </a:lnTo>
                    <a:lnTo>
                      <a:pt x="171696" y="21939"/>
                    </a:lnTo>
                    <a:lnTo>
                      <a:pt x="164224" y="19872"/>
                    </a:lnTo>
                    <a:lnTo>
                      <a:pt x="158342" y="17488"/>
                    </a:lnTo>
                    <a:lnTo>
                      <a:pt x="145147" y="9221"/>
                    </a:lnTo>
                    <a:lnTo>
                      <a:pt x="137675" y="5405"/>
                    </a:lnTo>
                    <a:lnTo>
                      <a:pt x="130362" y="3656"/>
                    </a:lnTo>
                    <a:lnTo>
                      <a:pt x="124957" y="7949"/>
                    </a:lnTo>
                    <a:lnTo>
                      <a:pt x="117326" y="12400"/>
                    </a:lnTo>
                    <a:lnTo>
                      <a:pt x="115895" y="13831"/>
                    </a:lnTo>
                    <a:lnTo>
                      <a:pt x="114941" y="16057"/>
                    </a:lnTo>
                    <a:lnTo>
                      <a:pt x="114305" y="19713"/>
                    </a:lnTo>
                    <a:lnTo>
                      <a:pt x="114305" y="23688"/>
                    </a:lnTo>
                    <a:lnTo>
                      <a:pt x="114623" y="26549"/>
                    </a:lnTo>
                    <a:lnTo>
                      <a:pt x="114782" y="29411"/>
                    </a:lnTo>
                    <a:lnTo>
                      <a:pt x="113192" y="32273"/>
                    </a:lnTo>
                    <a:lnTo>
                      <a:pt x="111126" y="33544"/>
                    </a:lnTo>
                    <a:lnTo>
                      <a:pt x="106515" y="33226"/>
                    </a:lnTo>
                    <a:lnTo>
                      <a:pt x="104926" y="32749"/>
                    </a:lnTo>
                    <a:lnTo>
                      <a:pt x="103336" y="31637"/>
                    </a:lnTo>
                    <a:lnTo>
                      <a:pt x="101905" y="30047"/>
                    </a:lnTo>
                    <a:lnTo>
                      <a:pt x="98884" y="23847"/>
                    </a:lnTo>
                    <a:lnTo>
                      <a:pt x="95546" y="22257"/>
                    </a:lnTo>
                    <a:lnTo>
                      <a:pt x="92048" y="23052"/>
                    </a:lnTo>
                    <a:lnTo>
                      <a:pt x="89028" y="21939"/>
                    </a:lnTo>
                    <a:lnTo>
                      <a:pt x="80284" y="14626"/>
                    </a:lnTo>
                    <a:lnTo>
                      <a:pt x="74084" y="10969"/>
                    </a:lnTo>
                    <a:lnTo>
                      <a:pt x="65022" y="6995"/>
                    </a:lnTo>
                    <a:lnTo>
                      <a:pt x="62160" y="5405"/>
                    </a:lnTo>
                    <a:lnTo>
                      <a:pt x="59458" y="2385"/>
                    </a:lnTo>
                    <a:lnTo>
                      <a:pt x="56596" y="159"/>
                    </a:lnTo>
                    <a:lnTo>
                      <a:pt x="53576" y="0"/>
                    </a:lnTo>
                    <a:lnTo>
                      <a:pt x="42606" y="4133"/>
                    </a:lnTo>
                    <a:lnTo>
                      <a:pt x="36247" y="4928"/>
                    </a:lnTo>
                    <a:lnTo>
                      <a:pt x="33067" y="6995"/>
                    </a:lnTo>
                    <a:lnTo>
                      <a:pt x="31319" y="9062"/>
                    </a:lnTo>
                    <a:lnTo>
                      <a:pt x="29570" y="10175"/>
                    </a:lnTo>
                    <a:lnTo>
                      <a:pt x="23688" y="10811"/>
                    </a:lnTo>
                    <a:lnTo>
                      <a:pt x="19554" y="12559"/>
                    </a:lnTo>
                    <a:lnTo>
                      <a:pt x="17646" y="14467"/>
                    </a:lnTo>
                    <a:lnTo>
                      <a:pt x="15898" y="17170"/>
                    </a:lnTo>
                    <a:lnTo>
                      <a:pt x="18600" y="22257"/>
                    </a:lnTo>
                    <a:lnTo>
                      <a:pt x="21780" y="25913"/>
                    </a:lnTo>
                    <a:lnTo>
                      <a:pt x="11764" y="24642"/>
                    </a:lnTo>
                    <a:lnTo>
                      <a:pt x="9221" y="26549"/>
                    </a:lnTo>
                    <a:lnTo>
                      <a:pt x="7790" y="37996"/>
                    </a:lnTo>
                    <a:lnTo>
                      <a:pt x="9857" y="49919"/>
                    </a:lnTo>
                    <a:lnTo>
                      <a:pt x="6359" y="50078"/>
                    </a:lnTo>
                    <a:lnTo>
                      <a:pt x="954" y="48965"/>
                    </a:lnTo>
                    <a:lnTo>
                      <a:pt x="0" y="51350"/>
                    </a:lnTo>
                    <a:lnTo>
                      <a:pt x="477" y="54529"/>
                    </a:lnTo>
                    <a:lnTo>
                      <a:pt x="1749" y="5659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3" name="Freeform: Shape 5192">
                <a:extLst>
                  <a:ext uri="{FF2B5EF4-FFF2-40B4-BE49-F238E27FC236}">
                    <a16:creationId xmlns:a16="http://schemas.microsoft.com/office/drawing/2014/main" id="{69056DFA-AB53-19DE-A909-13222E5335BC}"/>
                  </a:ext>
                </a:extLst>
              </p:cNvPr>
              <p:cNvSpPr/>
              <p:nvPr/>
            </p:nvSpPr>
            <p:spPr>
              <a:xfrm>
                <a:off x="4271885" y="1088682"/>
                <a:ext cx="11764" cy="6518"/>
              </a:xfrm>
              <a:custGeom>
                <a:avLst/>
                <a:gdLst>
                  <a:gd name="connsiteX0" fmla="*/ 9380 w 11764"/>
                  <a:gd name="connsiteY0" fmla="*/ 1113 h 6518"/>
                  <a:gd name="connsiteX1" fmla="*/ 6200 w 11764"/>
                  <a:gd name="connsiteY1" fmla="*/ 0 h 6518"/>
                  <a:gd name="connsiteX2" fmla="*/ 2862 w 11764"/>
                  <a:gd name="connsiteY2" fmla="*/ 0 h 6518"/>
                  <a:gd name="connsiteX3" fmla="*/ 0 w 11764"/>
                  <a:gd name="connsiteY3" fmla="*/ 3497 h 6518"/>
                  <a:gd name="connsiteX4" fmla="*/ 954 w 11764"/>
                  <a:gd name="connsiteY4" fmla="*/ 6518 h 6518"/>
                  <a:gd name="connsiteX5" fmla="*/ 4134 w 11764"/>
                  <a:gd name="connsiteY5" fmla="*/ 6359 h 6518"/>
                  <a:gd name="connsiteX6" fmla="*/ 11764 w 11764"/>
                  <a:gd name="connsiteY6" fmla="*/ 4769 h 6518"/>
                  <a:gd name="connsiteX7" fmla="*/ 11288 w 11764"/>
                  <a:gd name="connsiteY7" fmla="*/ 2862 h 6518"/>
                  <a:gd name="connsiteX8" fmla="*/ 10334 w 11764"/>
                  <a:gd name="connsiteY8" fmla="*/ 1749 h 6518"/>
                  <a:gd name="connsiteX9" fmla="*/ 9380 w 11764"/>
                  <a:gd name="connsiteY9" fmla="*/ 1113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64" h="6518">
                    <a:moveTo>
                      <a:pt x="9380" y="1113"/>
                    </a:moveTo>
                    <a:lnTo>
                      <a:pt x="6200" y="0"/>
                    </a:lnTo>
                    <a:lnTo>
                      <a:pt x="2862" y="0"/>
                    </a:lnTo>
                    <a:lnTo>
                      <a:pt x="0" y="3497"/>
                    </a:lnTo>
                    <a:lnTo>
                      <a:pt x="954" y="6518"/>
                    </a:lnTo>
                    <a:lnTo>
                      <a:pt x="4134" y="6359"/>
                    </a:lnTo>
                    <a:lnTo>
                      <a:pt x="11764" y="4769"/>
                    </a:lnTo>
                    <a:lnTo>
                      <a:pt x="11288" y="2862"/>
                    </a:lnTo>
                    <a:lnTo>
                      <a:pt x="10334" y="1749"/>
                    </a:lnTo>
                    <a:lnTo>
                      <a:pt x="9380" y="11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4" name="Freeform: Shape 5193">
                <a:extLst>
                  <a:ext uri="{FF2B5EF4-FFF2-40B4-BE49-F238E27FC236}">
                    <a16:creationId xmlns:a16="http://schemas.microsoft.com/office/drawing/2014/main" id="{FECAA23F-93E1-27BE-3FDC-D12D999C3F52}"/>
                  </a:ext>
                </a:extLst>
              </p:cNvPr>
              <p:cNvSpPr/>
              <p:nvPr/>
            </p:nvSpPr>
            <p:spPr>
              <a:xfrm>
                <a:off x="4236115" y="1027157"/>
                <a:ext cx="20031" cy="8902"/>
              </a:xfrm>
              <a:custGeom>
                <a:avLst/>
                <a:gdLst>
                  <a:gd name="connsiteX0" fmla="*/ 7154 w 20031"/>
                  <a:gd name="connsiteY0" fmla="*/ 8426 h 8902"/>
                  <a:gd name="connsiteX1" fmla="*/ 12877 w 20031"/>
                  <a:gd name="connsiteY1" fmla="*/ 6041 h 8902"/>
                  <a:gd name="connsiteX2" fmla="*/ 13831 w 20031"/>
                  <a:gd name="connsiteY2" fmla="*/ 4928 h 8902"/>
                  <a:gd name="connsiteX3" fmla="*/ 18760 w 20031"/>
                  <a:gd name="connsiteY3" fmla="*/ 4769 h 8902"/>
                  <a:gd name="connsiteX4" fmla="*/ 20031 w 20031"/>
                  <a:gd name="connsiteY4" fmla="*/ 4769 h 8902"/>
                  <a:gd name="connsiteX5" fmla="*/ 20031 w 20031"/>
                  <a:gd name="connsiteY5" fmla="*/ 2862 h 8902"/>
                  <a:gd name="connsiteX6" fmla="*/ 19236 w 20031"/>
                  <a:gd name="connsiteY6" fmla="*/ 1431 h 8902"/>
                  <a:gd name="connsiteX7" fmla="*/ 17647 w 20031"/>
                  <a:gd name="connsiteY7" fmla="*/ 318 h 8902"/>
                  <a:gd name="connsiteX8" fmla="*/ 12400 w 20031"/>
                  <a:gd name="connsiteY8" fmla="*/ 0 h 8902"/>
                  <a:gd name="connsiteX9" fmla="*/ 9380 w 20031"/>
                  <a:gd name="connsiteY9" fmla="*/ 4292 h 8902"/>
                  <a:gd name="connsiteX10" fmla="*/ 954 w 20031"/>
                  <a:gd name="connsiteY10" fmla="*/ 4769 h 8902"/>
                  <a:gd name="connsiteX11" fmla="*/ 0 w 20031"/>
                  <a:gd name="connsiteY11" fmla="*/ 7472 h 8902"/>
                  <a:gd name="connsiteX12" fmla="*/ 3657 w 20031"/>
                  <a:gd name="connsiteY12" fmla="*/ 8903 h 8902"/>
                  <a:gd name="connsiteX13" fmla="*/ 7154 w 20031"/>
                  <a:gd name="connsiteY13" fmla="*/ 8426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031" h="8902">
                    <a:moveTo>
                      <a:pt x="7154" y="8426"/>
                    </a:moveTo>
                    <a:lnTo>
                      <a:pt x="12877" y="6041"/>
                    </a:lnTo>
                    <a:lnTo>
                      <a:pt x="13831" y="4928"/>
                    </a:lnTo>
                    <a:lnTo>
                      <a:pt x="18760" y="4769"/>
                    </a:lnTo>
                    <a:lnTo>
                      <a:pt x="20031" y="4769"/>
                    </a:lnTo>
                    <a:lnTo>
                      <a:pt x="20031" y="2862"/>
                    </a:lnTo>
                    <a:lnTo>
                      <a:pt x="19236" y="1431"/>
                    </a:lnTo>
                    <a:lnTo>
                      <a:pt x="17647" y="318"/>
                    </a:lnTo>
                    <a:lnTo>
                      <a:pt x="12400" y="0"/>
                    </a:lnTo>
                    <a:lnTo>
                      <a:pt x="9380" y="4292"/>
                    </a:lnTo>
                    <a:lnTo>
                      <a:pt x="954" y="4769"/>
                    </a:lnTo>
                    <a:lnTo>
                      <a:pt x="0" y="7472"/>
                    </a:lnTo>
                    <a:lnTo>
                      <a:pt x="3657" y="8903"/>
                    </a:lnTo>
                    <a:lnTo>
                      <a:pt x="7154" y="842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5" name="Freeform: Shape 5194">
                <a:extLst>
                  <a:ext uri="{FF2B5EF4-FFF2-40B4-BE49-F238E27FC236}">
                    <a16:creationId xmlns:a16="http://schemas.microsoft.com/office/drawing/2014/main" id="{A8D4FFC6-865E-A3ED-077A-B97EEE8A7F7F}"/>
                  </a:ext>
                </a:extLst>
              </p:cNvPr>
              <p:cNvSpPr/>
              <p:nvPr/>
            </p:nvSpPr>
            <p:spPr>
              <a:xfrm>
                <a:off x="4042798" y="957525"/>
                <a:ext cx="173762" cy="93638"/>
              </a:xfrm>
              <a:custGeom>
                <a:avLst/>
                <a:gdLst>
                  <a:gd name="connsiteX0" fmla="*/ 27980 w 173762"/>
                  <a:gd name="connsiteY0" fmla="*/ 51350 h 93638"/>
                  <a:gd name="connsiteX1" fmla="*/ 27821 w 173762"/>
                  <a:gd name="connsiteY1" fmla="*/ 54847 h 93638"/>
                  <a:gd name="connsiteX2" fmla="*/ 26549 w 173762"/>
                  <a:gd name="connsiteY2" fmla="*/ 57391 h 93638"/>
                  <a:gd name="connsiteX3" fmla="*/ 25118 w 173762"/>
                  <a:gd name="connsiteY3" fmla="*/ 59299 h 93638"/>
                  <a:gd name="connsiteX4" fmla="*/ 24006 w 173762"/>
                  <a:gd name="connsiteY4" fmla="*/ 61365 h 93638"/>
                  <a:gd name="connsiteX5" fmla="*/ 22098 w 173762"/>
                  <a:gd name="connsiteY5" fmla="*/ 67089 h 93638"/>
                  <a:gd name="connsiteX6" fmla="*/ 20985 w 173762"/>
                  <a:gd name="connsiteY6" fmla="*/ 69791 h 93638"/>
                  <a:gd name="connsiteX7" fmla="*/ 11128 w 173762"/>
                  <a:gd name="connsiteY7" fmla="*/ 76309 h 93638"/>
                  <a:gd name="connsiteX8" fmla="*/ 7313 w 173762"/>
                  <a:gd name="connsiteY8" fmla="*/ 79807 h 93638"/>
                  <a:gd name="connsiteX9" fmla="*/ 4292 w 173762"/>
                  <a:gd name="connsiteY9" fmla="*/ 85689 h 93638"/>
                  <a:gd name="connsiteX10" fmla="*/ 0 w 173762"/>
                  <a:gd name="connsiteY10" fmla="*/ 88551 h 93638"/>
                  <a:gd name="connsiteX11" fmla="*/ 3020 w 173762"/>
                  <a:gd name="connsiteY11" fmla="*/ 90777 h 93638"/>
                  <a:gd name="connsiteX12" fmla="*/ 6041 w 173762"/>
                  <a:gd name="connsiteY12" fmla="*/ 92366 h 93638"/>
                  <a:gd name="connsiteX13" fmla="*/ 15898 w 173762"/>
                  <a:gd name="connsiteY13" fmla="*/ 93638 h 93638"/>
                  <a:gd name="connsiteX14" fmla="*/ 22734 w 173762"/>
                  <a:gd name="connsiteY14" fmla="*/ 92525 h 93638"/>
                  <a:gd name="connsiteX15" fmla="*/ 35929 w 173762"/>
                  <a:gd name="connsiteY15" fmla="*/ 87915 h 93638"/>
                  <a:gd name="connsiteX16" fmla="*/ 50237 w 173762"/>
                  <a:gd name="connsiteY16" fmla="*/ 82033 h 93638"/>
                  <a:gd name="connsiteX17" fmla="*/ 55006 w 173762"/>
                  <a:gd name="connsiteY17" fmla="*/ 78853 h 93638"/>
                  <a:gd name="connsiteX18" fmla="*/ 68996 w 173762"/>
                  <a:gd name="connsiteY18" fmla="*/ 78853 h 93638"/>
                  <a:gd name="connsiteX19" fmla="*/ 82987 w 173762"/>
                  <a:gd name="connsiteY19" fmla="*/ 78058 h 93638"/>
                  <a:gd name="connsiteX20" fmla="*/ 95546 w 173762"/>
                  <a:gd name="connsiteY20" fmla="*/ 76945 h 93638"/>
                  <a:gd name="connsiteX21" fmla="*/ 97136 w 173762"/>
                  <a:gd name="connsiteY21" fmla="*/ 78376 h 93638"/>
                  <a:gd name="connsiteX22" fmla="*/ 98884 w 173762"/>
                  <a:gd name="connsiteY22" fmla="*/ 79012 h 93638"/>
                  <a:gd name="connsiteX23" fmla="*/ 100633 w 173762"/>
                  <a:gd name="connsiteY23" fmla="*/ 79171 h 93638"/>
                  <a:gd name="connsiteX24" fmla="*/ 106674 w 173762"/>
                  <a:gd name="connsiteY24" fmla="*/ 74879 h 93638"/>
                  <a:gd name="connsiteX25" fmla="*/ 127182 w 173762"/>
                  <a:gd name="connsiteY25" fmla="*/ 74720 h 93638"/>
                  <a:gd name="connsiteX26" fmla="*/ 143716 w 173762"/>
                  <a:gd name="connsiteY26" fmla="*/ 69950 h 93638"/>
                  <a:gd name="connsiteX27" fmla="*/ 150234 w 173762"/>
                  <a:gd name="connsiteY27" fmla="*/ 68996 h 93638"/>
                  <a:gd name="connsiteX28" fmla="*/ 156593 w 173762"/>
                  <a:gd name="connsiteY28" fmla="*/ 69632 h 93638"/>
                  <a:gd name="connsiteX29" fmla="*/ 159137 w 173762"/>
                  <a:gd name="connsiteY29" fmla="*/ 68837 h 93638"/>
                  <a:gd name="connsiteX30" fmla="*/ 172968 w 173762"/>
                  <a:gd name="connsiteY30" fmla="*/ 59617 h 93638"/>
                  <a:gd name="connsiteX31" fmla="*/ 173763 w 173762"/>
                  <a:gd name="connsiteY31" fmla="*/ 53576 h 93638"/>
                  <a:gd name="connsiteX32" fmla="*/ 172809 w 173762"/>
                  <a:gd name="connsiteY32" fmla="*/ 49124 h 93638"/>
                  <a:gd name="connsiteX33" fmla="*/ 171378 w 173762"/>
                  <a:gd name="connsiteY33" fmla="*/ 44832 h 93638"/>
                  <a:gd name="connsiteX34" fmla="*/ 169788 w 173762"/>
                  <a:gd name="connsiteY34" fmla="*/ 41811 h 93638"/>
                  <a:gd name="connsiteX35" fmla="*/ 168199 w 173762"/>
                  <a:gd name="connsiteY35" fmla="*/ 39427 h 93638"/>
                  <a:gd name="connsiteX36" fmla="*/ 164383 w 173762"/>
                  <a:gd name="connsiteY36" fmla="*/ 37837 h 93638"/>
                  <a:gd name="connsiteX37" fmla="*/ 160568 w 173762"/>
                  <a:gd name="connsiteY37" fmla="*/ 37042 h 93638"/>
                  <a:gd name="connsiteX38" fmla="*/ 153414 w 173762"/>
                  <a:gd name="connsiteY38" fmla="*/ 38314 h 93638"/>
                  <a:gd name="connsiteX39" fmla="*/ 148167 w 173762"/>
                  <a:gd name="connsiteY39" fmla="*/ 35452 h 93638"/>
                  <a:gd name="connsiteX40" fmla="*/ 148962 w 173762"/>
                  <a:gd name="connsiteY40" fmla="*/ 32750 h 93638"/>
                  <a:gd name="connsiteX41" fmla="*/ 148167 w 173762"/>
                  <a:gd name="connsiteY41" fmla="*/ 30206 h 93638"/>
                  <a:gd name="connsiteX42" fmla="*/ 146896 w 173762"/>
                  <a:gd name="connsiteY42" fmla="*/ 29252 h 93638"/>
                  <a:gd name="connsiteX43" fmla="*/ 137834 w 173762"/>
                  <a:gd name="connsiteY43" fmla="*/ 27026 h 93638"/>
                  <a:gd name="connsiteX44" fmla="*/ 135290 w 173762"/>
                  <a:gd name="connsiteY44" fmla="*/ 23847 h 93638"/>
                  <a:gd name="connsiteX45" fmla="*/ 133065 w 173762"/>
                  <a:gd name="connsiteY45" fmla="*/ 19872 h 93638"/>
                  <a:gd name="connsiteX46" fmla="*/ 129567 w 173762"/>
                  <a:gd name="connsiteY46" fmla="*/ 18283 h 93638"/>
                  <a:gd name="connsiteX47" fmla="*/ 125911 w 173762"/>
                  <a:gd name="connsiteY47" fmla="*/ 18283 h 93638"/>
                  <a:gd name="connsiteX48" fmla="*/ 118916 w 173762"/>
                  <a:gd name="connsiteY48" fmla="*/ 19713 h 93638"/>
                  <a:gd name="connsiteX49" fmla="*/ 112238 w 173762"/>
                  <a:gd name="connsiteY49" fmla="*/ 23211 h 93638"/>
                  <a:gd name="connsiteX50" fmla="*/ 108741 w 173762"/>
                  <a:gd name="connsiteY50" fmla="*/ 24165 h 93638"/>
                  <a:gd name="connsiteX51" fmla="*/ 105085 w 173762"/>
                  <a:gd name="connsiteY51" fmla="*/ 24324 h 93638"/>
                  <a:gd name="connsiteX52" fmla="*/ 102064 w 173762"/>
                  <a:gd name="connsiteY52" fmla="*/ 26867 h 93638"/>
                  <a:gd name="connsiteX53" fmla="*/ 99361 w 173762"/>
                  <a:gd name="connsiteY53" fmla="*/ 31001 h 93638"/>
                  <a:gd name="connsiteX54" fmla="*/ 94751 w 173762"/>
                  <a:gd name="connsiteY54" fmla="*/ 36088 h 93638"/>
                  <a:gd name="connsiteX55" fmla="*/ 89664 w 173762"/>
                  <a:gd name="connsiteY55" fmla="*/ 38314 h 93638"/>
                  <a:gd name="connsiteX56" fmla="*/ 90617 w 173762"/>
                  <a:gd name="connsiteY56" fmla="*/ 35770 h 93638"/>
                  <a:gd name="connsiteX57" fmla="*/ 99202 w 173762"/>
                  <a:gd name="connsiteY57" fmla="*/ 20985 h 93638"/>
                  <a:gd name="connsiteX58" fmla="*/ 100474 w 173762"/>
                  <a:gd name="connsiteY58" fmla="*/ 16534 h 93638"/>
                  <a:gd name="connsiteX59" fmla="*/ 103177 w 173762"/>
                  <a:gd name="connsiteY59" fmla="*/ 11605 h 93638"/>
                  <a:gd name="connsiteX60" fmla="*/ 104767 w 173762"/>
                  <a:gd name="connsiteY60" fmla="*/ 10493 h 93638"/>
                  <a:gd name="connsiteX61" fmla="*/ 108105 w 173762"/>
                  <a:gd name="connsiteY61" fmla="*/ 9698 h 93638"/>
                  <a:gd name="connsiteX62" fmla="*/ 109377 w 173762"/>
                  <a:gd name="connsiteY62" fmla="*/ 8585 h 93638"/>
                  <a:gd name="connsiteX63" fmla="*/ 107787 w 173762"/>
                  <a:gd name="connsiteY63" fmla="*/ 6518 h 93638"/>
                  <a:gd name="connsiteX64" fmla="*/ 100474 w 173762"/>
                  <a:gd name="connsiteY64" fmla="*/ 2544 h 93638"/>
                  <a:gd name="connsiteX65" fmla="*/ 89504 w 173762"/>
                  <a:gd name="connsiteY65" fmla="*/ 0 h 93638"/>
                  <a:gd name="connsiteX66" fmla="*/ 86007 w 173762"/>
                  <a:gd name="connsiteY66" fmla="*/ 159 h 93638"/>
                  <a:gd name="connsiteX67" fmla="*/ 84258 w 173762"/>
                  <a:gd name="connsiteY67" fmla="*/ 1272 h 93638"/>
                  <a:gd name="connsiteX68" fmla="*/ 82987 w 173762"/>
                  <a:gd name="connsiteY68" fmla="*/ 3816 h 93638"/>
                  <a:gd name="connsiteX69" fmla="*/ 82987 w 173762"/>
                  <a:gd name="connsiteY69" fmla="*/ 7790 h 93638"/>
                  <a:gd name="connsiteX70" fmla="*/ 85053 w 173762"/>
                  <a:gd name="connsiteY70" fmla="*/ 11446 h 93638"/>
                  <a:gd name="connsiteX71" fmla="*/ 81556 w 173762"/>
                  <a:gd name="connsiteY71" fmla="*/ 11605 h 93638"/>
                  <a:gd name="connsiteX72" fmla="*/ 78058 w 173762"/>
                  <a:gd name="connsiteY72" fmla="*/ 10969 h 93638"/>
                  <a:gd name="connsiteX73" fmla="*/ 75355 w 173762"/>
                  <a:gd name="connsiteY73" fmla="*/ 7790 h 93638"/>
                  <a:gd name="connsiteX74" fmla="*/ 72812 w 173762"/>
                  <a:gd name="connsiteY74" fmla="*/ 3974 h 93638"/>
                  <a:gd name="connsiteX75" fmla="*/ 70904 w 173762"/>
                  <a:gd name="connsiteY75" fmla="*/ 3974 h 93638"/>
                  <a:gd name="connsiteX76" fmla="*/ 67566 w 173762"/>
                  <a:gd name="connsiteY76" fmla="*/ 4610 h 93638"/>
                  <a:gd name="connsiteX77" fmla="*/ 66135 w 173762"/>
                  <a:gd name="connsiteY77" fmla="*/ 5246 h 93638"/>
                  <a:gd name="connsiteX78" fmla="*/ 65022 w 173762"/>
                  <a:gd name="connsiteY78" fmla="*/ 7790 h 93638"/>
                  <a:gd name="connsiteX79" fmla="*/ 64704 w 173762"/>
                  <a:gd name="connsiteY79" fmla="*/ 11446 h 93638"/>
                  <a:gd name="connsiteX80" fmla="*/ 58027 w 173762"/>
                  <a:gd name="connsiteY80" fmla="*/ 12877 h 93638"/>
                  <a:gd name="connsiteX81" fmla="*/ 54688 w 173762"/>
                  <a:gd name="connsiteY81" fmla="*/ 14785 h 93638"/>
                  <a:gd name="connsiteX82" fmla="*/ 53417 w 173762"/>
                  <a:gd name="connsiteY82" fmla="*/ 17806 h 93638"/>
                  <a:gd name="connsiteX83" fmla="*/ 50555 w 173762"/>
                  <a:gd name="connsiteY83" fmla="*/ 19872 h 93638"/>
                  <a:gd name="connsiteX84" fmla="*/ 51032 w 173762"/>
                  <a:gd name="connsiteY84" fmla="*/ 21621 h 93638"/>
                  <a:gd name="connsiteX85" fmla="*/ 50078 w 173762"/>
                  <a:gd name="connsiteY85" fmla="*/ 26390 h 93638"/>
                  <a:gd name="connsiteX86" fmla="*/ 48170 w 173762"/>
                  <a:gd name="connsiteY86" fmla="*/ 27344 h 93638"/>
                  <a:gd name="connsiteX87" fmla="*/ 46262 w 173762"/>
                  <a:gd name="connsiteY87" fmla="*/ 29093 h 93638"/>
                  <a:gd name="connsiteX88" fmla="*/ 45309 w 173762"/>
                  <a:gd name="connsiteY88" fmla="*/ 32590 h 93638"/>
                  <a:gd name="connsiteX89" fmla="*/ 44991 w 173762"/>
                  <a:gd name="connsiteY89" fmla="*/ 34339 h 93638"/>
                  <a:gd name="connsiteX90" fmla="*/ 46262 w 173762"/>
                  <a:gd name="connsiteY90" fmla="*/ 39745 h 93638"/>
                  <a:gd name="connsiteX91" fmla="*/ 47852 w 173762"/>
                  <a:gd name="connsiteY91" fmla="*/ 41334 h 93638"/>
                  <a:gd name="connsiteX92" fmla="*/ 45627 w 173762"/>
                  <a:gd name="connsiteY92" fmla="*/ 41652 h 93638"/>
                  <a:gd name="connsiteX93" fmla="*/ 38155 w 173762"/>
                  <a:gd name="connsiteY93" fmla="*/ 40698 h 93638"/>
                  <a:gd name="connsiteX94" fmla="*/ 35293 w 173762"/>
                  <a:gd name="connsiteY94" fmla="*/ 41334 h 93638"/>
                  <a:gd name="connsiteX95" fmla="*/ 32431 w 173762"/>
                  <a:gd name="connsiteY95" fmla="*/ 43560 h 93638"/>
                  <a:gd name="connsiteX96" fmla="*/ 28616 w 173762"/>
                  <a:gd name="connsiteY96" fmla="*/ 48329 h 93638"/>
                  <a:gd name="connsiteX97" fmla="*/ 27980 w 173762"/>
                  <a:gd name="connsiteY97" fmla="*/ 51350 h 93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173762" h="93638">
                    <a:moveTo>
                      <a:pt x="27980" y="51350"/>
                    </a:moveTo>
                    <a:lnTo>
                      <a:pt x="27821" y="54847"/>
                    </a:lnTo>
                    <a:lnTo>
                      <a:pt x="26549" y="57391"/>
                    </a:lnTo>
                    <a:lnTo>
                      <a:pt x="25118" y="59299"/>
                    </a:lnTo>
                    <a:lnTo>
                      <a:pt x="24006" y="61365"/>
                    </a:lnTo>
                    <a:lnTo>
                      <a:pt x="22098" y="67089"/>
                    </a:lnTo>
                    <a:lnTo>
                      <a:pt x="20985" y="69791"/>
                    </a:lnTo>
                    <a:lnTo>
                      <a:pt x="11128" y="76309"/>
                    </a:lnTo>
                    <a:lnTo>
                      <a:pt x="7313" y="79807"/>
                    </a:lnTo>
                    <a:lnTo>
                      <a:pt x="4292" y="85689"/>
                    </a:lnTo>
                    <a:lnTo>
                      <a:pt x="0" y="88551"/>
                    </a:lnTo>
                    <a:lnTo>
                      <a:pt x="3020" y="90777"/>
                    </a:lnTo>
                    <a:lnTo>
                      <a:pt x="6041" y="92366"/>
                    </a:lnTo>
                    <a:lnTo>
                      <a:pt x="15898" y="93638"/>
                    </a:lnTo>
                    <a:lnTo>
                      <a:pt x="22734" y="92525"/>
                    </a:lnTo>
                    <a:lnTo>
                      <a:pt x="35929" y="87915"/>
                    </a:lnTo>
                    <a:lnTo>
                      <a:pt x="50237" y="82033"/>
                    </a:lnTo>
                    <a:lnTo>
                      <a:pt x="55006" y="78853"/>
                    </a:lnTo>
                    <a:lnTo>
                      <a:pt x="68996" y="78853"/>
                    </a:lnTo>
                    <a:lnTo>
                      <a:pt x="82987" y="78058"/>
                    </a:lnTo>
                    <a:lnTo>
                      <a:pt x="95546" y="76945"/>
                    </a:lnTo>
                    <a:lnTo>
                      <a:pt x="97136" y="78376"/>
                    </a:lnTo>
                    <a:lnTo>
                      <a:pt x="98884" y="79012"/>
                    </a:lnTo>
                    <a:lnTo>
                      <a:pt x="100633" y="79171"/>
                    </a:lnTo>
                    <a:lnTo>
                      <a:pt x="106674" y="74879"/>
                    </a:lnTo>
                    <a:lnTo>
                      <a:pt x="127182" y="74720"/>
                    </a:lnTo>
                    <a:lnTo>
                      <a:pt x="143716" y="69950"/>
                    </a:lnTo>
                    <a:lnTo>
                      <a:pt x="150234" y="68996"/>
                    </a:lnTo>
                    <a:lnTo>
                      <a:pt x="156593" y="69632"/>
                    </a:lnTo>
                    <a:lnTo>
                      <a:pt x="159137" y="68837"/>
                    </a:lnTo>
                    <a:lnTo>
                      <a:pt x="172968" y="59617"/>
                    </a:lnTo>
                    <a:lnTo>
                      <a:pt x="173763" y="53576"/>
                    </a:lnTo>
                    <a:lnTo>
                      <a:pt x="172809" y="49124"/>
                    </a:lnTo>
                    <a:lnTo>
                      <a:pt x="171378" y="44832"/>
                    </a:lnTo>
                    <a:lnTo>
                      <a:pt x="169788" y="41811"/>
                    </a:lnTo>
                    <a:lnTo>
                      <a:pt x="168199" y="39427"/>
                    </a:lnTo>
                    <a:lnTo>
                      <a:pt x="164383" y="37837"/>
                    </a:lnTo>
                    <a:lnTo>
                      <a:pt x="160568" y="37042"/>
                    </a:lnTo>
                    <a:lnTo>
                      <a:pt x="153414" y="38314"/>
                    </a:lnTo>
                    <a:lnTo>
                      <a:pt x="148167" y="35452"/>
                    </a:lnTo>
                    <a:lnTo>
                      <a:pt x="148962" y="32750"/>
                    </a:lnTo>
                    <a:lnTo>
                      <a:pt x="148167" y="30206"/>
                    </a:lnTo>
                    <a:lnTo>
                      <a:pt x="146896" y="29252"/>
                    </a:lnTo>
                    <a:lnTo>
                      <a:pt x="137834" y="27026"/>
                    </a:lnTo>
                    <a:lnTo>
                      <a:pt x="135290" y="23847"/>
                    </a:lnTo>
                    <a:lnTo>
                      <a:pt x="133065" y="19872"/>
                    </a:lnTo>
                    <a:lnTo>
                      <a:pt x="129567" y="18283"/>
                    </a:lnTo>
                    <a:lnTo>
                      <a:pt x="125911" y="18283"/>
                    </a:lnTo>
                    <a:lnTo>
                      <a:pt x="118916" y="19713"/>
                    </a:lnTo>
                    <a:lnTo>
                      <a:pt x="112238" y="23211"/>
                    </a:lnTo>
                    <a:lnTo>
                      <a:pt x="108741" y="24165"/>
                    </a:lnTo>
                    <a:lnTo>
                      <a:pt x="105085" y="24324"/>
                    </a:lnTo>
                    <a:lnTo>
                      <a:pt x="102064" y="26867"/>
                    </a:lnTo>
                    <a:lnTo>
                      <a:pt x="99361" y="31001"/>
                    </a:lnTo>
                    <a:lnTo>
                      <a:pt x="94751" y="36088"/>
                    </a:lnTo>
                    <a:lnTo>
                      <a:pt x="89664" y="38314"/>
                    </a:lnTo>
                    <a:lnTo>
                      <a:pt x="90617" y="35770"/>
                    </a:lnTo>
                    <a:lnTo>
                      <a:pt x="99202" y="20985"/>
                    </a:lnTo>
                    <a:lnTo>
                      <a:pt x="100474" y="16534"/>
                    </a:lnTo>
                    <a:lnTo>
                      <a:pt x="103177" y="11605"/>
                    </a:lnTo>
                    <a:lnTo>
                      <a:pt x="104767" y="10493"/>
                    </a:lnTo>
                    <a:lnTo>
                      <a:pt x="108105" y="9698"/>
                    </a:lnTo>
                    <a:lnTo>
                      <a:pt x="109377" y="8585"/>
                    </a:lnTo>
                    <a:lnTo>
                      <a:pt x="107787" y="6518"/>
                    </a:lnTo>
                    <a:lnTo>
                      <a:pt x="100474" y="2544"/>
                    </a:lnTo>
                    <a:lnTo>
                      <a:pt x="89504" y="0"/>
                    </a:lnTo>
                    <a:lnTo>
                      <a:pt x="86007" y="159"/>
                    </a:lnTo>
                    <a:lnTo>
                      <a:pt x="84258" y="1272"/>
                    </a:lnTo>
                    <a:lnTo>
                      <a:pt x="82987" y="3816"/>
                    </a:lnTo>
                    <a:lnTo>
                      <a:pt x="82987" y="7790"/>
                    </a:lnTo>
                    <a:lnTo>
                      <a:pt x="85053" y="11446"/>
                    </a:lnTo>
                    <a:lnTo>
                      <a:pt x="81556" y="11605"/>
                    </a:lnTo>
                    <a:lnTo>
                      <a:pt x="78058" y="10969"/>
                    </a:lnTo>
                    <a:lnTo>
                      <a:pt x="75355" y="7790"/>
                    </a:lnTo>
                    <a:lnTo>
                      <a:pt x="72812" y="3974"/>
                    </a:lnTo>
                    <a:lnTo>
                      <a:pt x="70904" y="3974"/>
                    </a:lnTo>
                    <a:lnTo>
                      <a:pt x="67566" y="4610"/>
                    </a:lnTo>
                    <a:lnTo>
                      <a:pt x="66135" y="5246"/>
                    </a:lnTo>
                    <a:lnTo>
                      <a:pt x="65022" y="7790"/>
                    </a:lnTo>
                    <a:lnTo>
                      <a:pt x="64704" y="11446"/>
                    </a:lnTo>
                    <a:lnTo>
                      <a:pt x="58027" y="12877"/>
                    </a:lnTo>
                    <a:lnTo>
                      <a:pt x="54688" y="14785"/>
                    </a:lnTo>
                    <a:lnTo>
                      <a:pt x="53417" y="17806"/>
                    </a:lnTo>
                    <a:lnTo>
                      <a:pt x="50555" y="19872"/>
                    </a:lnTo>
                    <a:lnTo>
                      <a:pt x="51032" y="21621"/>
                    </a:lnTo>
                    <a:lnTo>
                      <a:pt x="50078" y="26390"/>
                    </a:lnTo>
                    <a:lnTo>
                      <a:pt x="48170" y="27344"/>
                    </a:lnTo>
                    <a:lnTo>
                      <a:pt x="46262" y="29093"/>
                    </a:lnTo>
                    <a:lnTo>
                      <a:pt x="45309" y="32590"/>
                    </a:lnTo>
                    <a:lnTo>
                      <a:pt x="44991" y="34339"/>
                    </a:lnTo>
                    <a:lnTo>
                      <a:pt x="46262" y="39745"/>
                    </a:lnTo>
                    <a:lnTo>
                      <a:pt x="47852" y="41334"/>
                    </a:lnTo>
                    <a:lnTo>
                      <a:pt x="45627" y="41652"/>
                    </a:lnTo>
                    <a:lnTo>
                      <a:pt x="38155" y="40698"/>
                    </a:lnTo>
                    <a:lnTo>
                      <a:pt x="35293" y="41334"/>
                    </a:lnTo>
                    <a:lnTo>
                      <a:pt x="32431" y="43560"/>
                    </a:lnTo>
                    <a:lnTo>
                      <a:pt x="28616" y="48329"/>
                    </a:lnTo>
                    <a:lnTo>
                      <a:pt x="27980" y="5135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6" name="Freeform: Shape 5195">
                <a:extLst>
                  <a:ext uri="{FF2B5EF4-FFF2-40B4-BE49-F238E27FC236}">
                    <a16:creationId xmlns:a16="http://schemas.microsoft.com/office/drawing/2014/main" id="{DDE40871-F153-31F2-BF26-3108B9483BF0}"/>
                  </a:ext>
                </a:extLst>
              </p:cNvPr>
              <p:cNvSpPr/>
              <p:nvPr/>
            </p:nvSpPr>
            <p:spPr>
              <a:xfrm>
                <a:off x="3864265" y="909354"/>
                <a:ext cx="200630" cy="89504"/>
              </a:xfrm>
              <a:custGeom>
                <a:avLst/>
                <a:gdLst>
                  <a:gd name="connsiteX0" fmla="*/ 129726 w 200630"/>
                  <a:gd name="connsiteY0" fmla="*/ 0 h 89504"/>
                  <a:gd name="connsiteX1" fmla="*/ 116213 w 200630"/>
                  <a:gd name="connsiteY1" fmla="*/ 1113 h 89504"/>
                  <a:gd name="connsiteX2" fmla="*/ 96023 w 200630"/>
                  <a:gd name="connsiteY2" fmla="*/ 4292 h 89504"/>
                  <a:gd name="connsiteX3" fmla="*/ 92048 w 200630"/>
                  <a:gd name="connsiteY3" fmla="*/ 3974 h 89504"/>
                  <a:gd name="connsiteX4" fmla="*/ 88710 w 200630"/>
                  <a:gd name="connsiteY4" fmla="*/ 4769 h 89504"/>
                  <a:gd name="connsiteX5" fmla="*/ 79966 w 200630"/>
                  <a:gd name="connsiteY5" fmla="*/ 3974 h 89504"/>
                  <a:gd name="connsiteX6" fmla="*/ 69632 w 200630"/>
                  <a:gd name="connsiteY6" fmla="*/ 4133 h 89504"/>
                  <a:gd name="connsiteX7" fmla="*/ 66612 w 200630"/>
                  <a:gd name="connsiteY7" fmla="*/ 6359 h 89504"/>
                  <a:gd name="connsiteX8" fmla="*/ 65181 w 200630"/>
                  <a:gd name="connsiteY8" fmla="*/ 8426 h 89504"/>
                  <a:gd name="connsiteX9" fmla="*/ 63432 w 200630"/>
                  <a:gd name="connsiteY9" fmla="*/ 9221 h 89504"/>
                  <a:gd name="connsiteX10" fmla="*/ 55007 w 200630"/>
                  <a:gd name="connsiteY10" fmla="*/ 4769 h 89504"/>
                  <a:gd name="connsiteX11" fmla="*/ 53894 w 200630"/>
                  <a:gd name="connsiteY11" fmla="*/ 5246 h 89504"/>
                  <a:gd name="connsiteX12" fmla="*/ 50078 w 200630"/>
                  <a:gd name="connsiteY12" fmla="*/ 8903 h 89504"/>
                  <a:gd name="connsiteX13" fmla="*/ 47376 w 200630"/>
                  <a:gd name="connsiteY13" fmla="*/ 10334 h 89504"/>
                  <a:gd name="connsiteX14" fmla="*/ 36724 w 200630"/>
                  <a:gd name="connsiteY14" fmla="*/ 14944 h 89504"/>
                  <a:gd name="connsiteX15" fmla="*/ 34021 w 200630"/>
                  <a:gd name="connsiteY15" fmla="*/ 22257 h 89504"/>
                  <a:gd name="connsiteX16" fmla="*/ 27821 w 200630"/>
                  <a:gd name="connsiteY16" fmla="*/ 27185 h 89504"/>
                  <a:gd name="connsiteX17" fmla="*/ 22257 w 200630"/>
                  <a:gd name="connsiteY17" fmla="*/ 30683 h 89504"/>
                  <a:gd name="connsiteX18" fmla="*/ 9539 w 200630"/>
                  <a:gd name="connsiteY18" fmla="*/ 35293 h 89504"/>
                  <a:gd name="connsiteX19" fmla="*/ 0 w 200630"/>
                  <a:gd name="connsiteY19" fmla="*/ 44037 h 89504"/>
                  <a:gd name="connsiteX20" fmla="*/ 5882 w 200630"/>
                  <a:gd name="connsiteY20" fmla="*/ 46581 h 89504"/>
                  <a:gd name="connsiteX21" fmla="*/ 11764 w 200630"/>
                  <a:gd name="connsiteY21" fmla="*/ 46263 h 89504"/>
                  <a:gd name="connsiteX22" fmla="*/ 19713 w 200630"/>
                  <a:gd name="connsiteY22" fmla="*/ 46899 h 89504"/>
                  <a:gd name="connsiteX23" fmla="*/ 32909 w 200630"/>
                  <a:gd name="connsiteY23" fmla="*/ 50078 h 89504"/>
                  <a:gd name="connsiteX24" fmla="*/ 35770 w 200630"/>
                  <a:gd name="connsiteY24" fmla="*/ 56278 h 89504"/>
                  <a:gd name="connsiteX25" fmla="*/ 40539 w 200630"/>
                  <a:gd name="connsiteY25" fmla="*/ 62001 h 89504"/>
                  <a:gd name="connsiteX26" fmla="*/ 44514 w 200630"/>
                  <a:gd name="connsiteY26" fmla="*/ 63591 h 89504"/>
                  <a:gd name="connsiteX27" fmla="*/ 44832 w 200630"/>
                  <a:gd name="connsiteY27" fmla="*/ 66930 h 89504"/>
                  <a:gd name="connsiteX28" fmla="*/ 45468 w 200630"/>
                  <a:gd name="connsiteY28" fmla="*/ 67884 h 89504"/>
                  <a:gd name="connsiteX29" fmla="*/ 49442 w 200630"/>
                  <a:gd name="connsiteY29" fmla="*/ 70427 h 89504"/>
                  <a:gd name="connsiteX30" fmla="*/ 55960 w 200630"/>
                  <a:gd name="connsiteY30" fmla="*/ 72653 h 89504"/>
                  <a:gd name="connsiteX31" fmla="*/ 59299 w 200630"/>
                  <a:gd name="connsiteY31" fmla="*/ 72812 h 89504"/>
                  <a:gd name="connsiteX32" fmla="*/ 67884 w 200630"/>
                  <a:gd name="connsiteY32" fmla="*/ 69632 h 89504"/>
                  <a:gd name="connsiteX33" fmla="*/ 70586 w 200630"/>
                  <a:gd name="connsiteY33" fmla="*/ 69791 h 89504"/>
                  <a:gd name="connsiteX34" fmla="*/ 75515 w 200630"/>
                  <a:gd name="connsiteY34" fmla="*/ 75197 h 89504"/>
                  <a:gd name="connsiteX35" fmla="*/ 78217 w 200630"/>
                  <a:gd name="connsiteY35" fmla="*/ 75833 h 89504"/>
                  <a:gd name="connsiteX36" fmla="*/ 94115 w 200630"/>
                  <a:gd name="connsiteY36" fmla="*/ 75038 h 89504"/>
                  <a:gd name="connsiteX37" fmla="*/ 96500 w 200630"/>
                  <a:gd name="connsiteY37" fmla="*/ 75833 h 89504"/>
                  <a:gd name="connsiteX38" fmla="*/ 107310 w 200630"/>
                  <a:gd name="connsiteY38" fmla="*/ 76945 h 89504"/>
                  <a:gd name="connsiteX39" fmla="*/ 109059 w 200630"/>
                  <a:gd name="connsiteY39" fmla="*/ 78376 h 89504"/>
                  <a:gd name="connsiteX40" fmla="*/ 110967 w 200630"/>
                  <a:gd name="connsiteY40" fmla="*/ 80284 h 89504"/>
                  <a:gd name="connsiteX41" fmla="*/ 119870 w 200630"/>
                  <a:gd name="connsiteY41" fmla="*/ 84417 h 89504"/>
                  <a:gd name="connsiteX42" fmla="*/ 128772 w 200630"/>
                  <a:gd name="connsiteY42" fmla="*/ 87120 h 89504"/>
                  <a:gd name="connsiteX43" fmla="*/ 132588 w 200630"/>
                  <a:gd name="connsiteY43" fmla="*/ 86961 h 89504"/>
                  <a:gd name="connsiteX44" fmla="*/ 138788 w 200630"/>
                  <a:gd name="connsiteY44" fmla="*/ 88074 h 89504"/>
                  <a:gd name="connsiteX45" fmla="*/ 143080 w 200630"/>
                  <a:gd name="connsiteY45" fmla="*/ 87438 h 89504"/>
                  <a:gd name="connsiteX46" fmla="*/ 149598 w 200630"/>
                  <a:gd name="connsiteY46" fmla="*/ 89028 h 89504"/>
                  <a:gd name="connsiteX47" fmla="*/ 153414 w 200630"/>
                  <a:gd name="connsiteY47" fmla="*/ 89505 h 89504"/>
                  <a:gd name="connsiteX48" fmla="*/ 165019 w 200630"/>
                  <a:gd name="connsiteY48" fmla="*/ 87597 h 89504"/>
                  <a:gd name="connsiteX49" fmla="*/ 182825 w 200630"/>
                  <a:gd name="connsiteY49" fmla="*/ 86643 h 89504"/>
                  <a:gd name="connsiteX50" fmla="*/ 185687 w 200630"/>
                  <a:gd name="connsiteY50" fmla="*/ 85371 h 89504"/>
                  <a:gd name="connsiteX51" fmla="*/ 196974 w 200630"/>
                  <a:gd name="connsiteY51" fmla="*/ 78535 h 89504"/>
                  <a:gd name="connsiteX52" fmla="*/ 196020 w 200630"/>
                  <a:gd name="connsiteY52" fmla="*/ 75515 h 89504"/>
                  <a:gd name="connsiteX53" fmla="*/ 193635 w 200630"/>
                  <a:gd name="connsiteY53" fmla="*/ 69791 h 89504"/>
                  <a:gd name="connsiteX54" fmla="*/ 191728 w 200630"/>
                  <a:gd name="connsiteY54" fmla="*/ 69155 h 89504"/>
                  <a:gd name="connsiteX55" fmla="*/ 185050 w 200630"/>
                  <a:gd name="connsiteY55" fmla="*/ 67725 h 89504"/>
                  <a:gd name="connsiteX56" fmla="*/ 179327 w 200630"/>
                  <a:gd name="connsiteY56" fmla="*/ 61366 h 89504"/>
                  <a:gd name="connsiteX57" fmla="*/ 171378 w 200630"/>
                  <a:gd name="connsiteY57" fmla="*/ 57232 h 89504"/>
                  <a:gd name="connsiteX58" fmla="*/ 173286 w 200630"/>
                  <a:gd name="connsiteY58" fmla="*/ 56437 h 89504"/>
                  <a:gd name="connsiteX59" fmla="*/ 175035 w 200630"/>
                  <a:gd name="connsiteY59" fmla="*/ 56278 h 89504"/>
                  <a:gd name="connsiteX60" fmla="*/ 181394 w 200630"/>
                  <a:gd name="connsiteY60" fmla="*/ 58345 h 89504"/>
                  <a:gd name="connsiteX61" fmla="*/ 185687 w 200630"/>
                  <a:gd name="connsiteY61" fmla="*/ 58186 h 89504"/>
                  <a:gd name="connsiteX62" fmla="*/ 189820 w 200630"/>
                  <a:gd name="connsiteY62" fmla="*/ 55165 h 89504"/>
                  <a:gd name="connsiteX63" fmla="*/ 190933 w 200630"/>
                  <a:gd name="connsiteY63" fmla="*/ 51191 h 89504"/>
                  <a:gd name="connsiteX64" fmla="*/ 190456 w 200630"/>
                  <a:gd name="connsiteY64" fmla="*/ 46104 h 89504"/>
                  <a:gd name="connsiteX65" fmla="*/ 190933 w 200630"/>
                  <a:gd name="connsiteY65" fmla="*/ 44355 h 89504"/>
                  <a:gd name="connsiteX66" fmla="*/ 191728 w 200630"/>
                  <a:gd name="connsiteY66" fmla="*/ 42765 h 89504"/>
                  <a:gd name="connsiteX67" fmla="*/ 192364 w 200630"/>
                  <a:gd name="connsiteY67" fmla="*/ 39427 h 89504"/>
                  <a:gd name="connsiteX68" fmla="*/ 192682 w 200630"/>
                  <a:gd name="connsiteY68" fmla="*/ 35452 h 89504"/>
                  <a:gd name="connsiteX69" fmla="*/ 193317 w 200630"/>
                  <a:gd name="connsiteY69" fmla="*/ 33862 h 89504"/>
                  <a:gd name="connsiteX70" fmla="*/ 194271 w 200630"/>
                  <a:gd name="connsiteY70" fmla="*/ 32749 h 89504"/>
                  <a:gd name="connsiteX71" fmla="*/ 196497 w 200630"/>
                  <a:gd name="connsiteY71" fmla="*/ 28298 h 89504"/>
                  <a:gd name="connsiteX72" fmla="*/ 200631 w 200630"/>
                  <a:gd name="connsiteY72" fmla="*/ 25754 h 89504"/>
                  <a:gd name="connsiteX73" fmla="*/ 197451 w 200630"/>
                  <a:gd name="connsiteY73" fmla="*/ 20985 h 89504"/>
                  <a:gd name="connsiteX74" fmla="*/ 193794 w 200630"/>
                  <a:gd name="connsiteY74" fmla="*/ 17806 h 89504"/>
                  <a:gd name="connsiteX75" fmla="*/ 191092 w 200630"/>
                  <a:gd name="connsiteY75" fmla="*/ 16375 h 89504"/>
                  <a:gd name="connsiteX76" fmla="*/ 185687 w 200630"/>
                  <a:gd name="connsiteY76" fmla="*/ 14944 h 89504"/>
                  <a:gd name="connsiteX77" fmla="*/ 183779 w 200630"/>
                  <a:gd name="connsiteY77" fmla="*/ 13036 h 89504"/>
                  <a:gd name="connsiteX78" fmla="*/ 180917 w 200630"/>
                  <a:gd name="connsiteY78" fmla="*/ 12082 h 89504"/>
                  <a:gd name="connsiteX79" fmla="*/ 178691 w 200630"/>
                  <a:gd name="connsiteY79" fmla="*/ 10016 h 89504"/>
                  <a:gd name="connsiteX80" fmla="*/ 166450 w 200630"/>
                  <a:gd name="connsiteY80" fmla="*/ 8108 h 89504"/>
                  <a:gd name="connsiteX81" fmla="*/ 158660 w 200630"/>
                  <a:gd name="connsiteY81" fmla="*/ 7790 h 89504"/>
                  <a:gd name="connsiteX82" fmla="*/ 156752 w 200630"/>
                  <a:gd name="connsiteY82" fmla="*/ 8267 h 89504"/>
                  <a:gd name="connsiteX83" fmla="*/ 155004 w 200630"/>
                  <a:gd name="connsiteY83" fmla="*/ 10493 h 89504"/>
                  <a:gd name="connsiteX84" fmla="*/ 155799 w 200630"/>
                  <a:gd name="connsiteY84" fmla="*/ 14308 h 89504"/>
                  <a:gd name="connsiteX85" fmla="*/ 151665 w 200630"/>
                  <a:gd name="connsiteY85" fmla="*/ 18759 h 89504"/>
                  <a:gd name="connsiteX86" fmla="*/ 149440 w 200630"/>
                  <a:gd name="connsiteY86" fmla="*/ 19395 h 89504"/>
                  <a:gd name="connsiteX87" fmla="*/ 143398 w 200630"/>
                  <a:gd name="connsiteY87" fmla="*/ 17647 h 89504"/>
                  <a:gd name="connsiteX88" fmla="*/ 137834 w 200630"/>
                  <a:gd name="connsiteY88" fmla="*/ 20826 h 89504"/>
                  <a:gd name="connsiteX89" fmla="*/ 133701 w 200630"/>
                  <a:gd name="connsiteY89" fmla="*/ 25436 h 89504"/>
                  <a:gd name="connsiteX90" fmla="*/ 131475 w 200630"/>
                  <a:gd name="connsiteY90" fmla="*/ 26867 h 89504"/>
                  <a:gd name="connsiteX91" fmla="*/ 129726 w 200630"/>
                  <a:gd name="connsiteY91" fmla="*/ 25913 h 89504"/>
                  <a:gd name="connsiteX92" fmla="*/ 130839 w 200630"/>
                  <a:gd name="connsiteY92" fmla="*/ 20985 h 89504"/>
                  <a:gd name="connsiteX93" fmla="*/ 134654 w 200630"/>
                  <a:gd name="connsiteY93" fmla="*/ 17965 h 89504"/>
                  <a:gd name="connsiteX94" fmla="*/ 136085 w 200630"/>
                  <a:gd name="connsiteY94" fmla="*/ 13990 h 89504"/>
                  <a:gd name="connsiteX95" fmla="*/ 138788 w 200630"/>
                  <a:gd name="connsiteY95" fmla="*/ 10969 h 89504"/>
                  <a:gd name="connsiteX96" fmla="*/ 141968 w 200630"/>
                  <a:gd name="connsiteY96" fmla="*/ 9698 h 89504"/>
                  <a:gd name="connsiteX97" fmla="*/ 138788 w 200630"/>
                  <a:gd name="connsiteY97" fmla="*/ 4928 h 89504"/>
                  <a:gd name="connsiteX98" fmla="*/ 132111 w 200630"/>
                  <a:gd name="connsiteY98" fmla="*/ 795 h 89504"/>
                  <a:gd name="connsiteX99" fmla="*/ 129726 w 200630"/>
                  <a:gd name="connsiteY99" fmla="*/ 0 h 8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200630" h="89504">
                    <a:moveTo>
                      <a:pt x="129726" y="0"/>
                    </a:moveTo>
                    <a:lnTo>
                      <a:pt x="116213" y="1113"/>
                    </a:lnTo>
                    <a:lnTo>
                      <a:pt x="96023" y="4292"/>
                    </a:lnTo>
                    <a:lnTo>
                      <a:pt x="92048" y="3974"/>
                    </a:lnTo>
                    <a:lnTo>
                      <a:pt x="88710" y="4769"/>
                    </a:lnTo>
                    <a:lnTo>
                      <a:pt x="79966" y="3974"/>
                    </a:lnTo>
                    <a:lnTo>
                      <a:pt x="69632" y="4133"/>
                    </a:lnTo>
                    <a:lnTo>
                      <a:pt x="66612" y="6359"/>
                    </a:lnTo>
                    <a:lnTo>
                      <a:pt x="65181" y="8426"/>
                    </a:lnTo>
                    <a:lnTo>
                      <a:pt x="63432" y="9221"/>
                    </a:lnTo>
                    <a:lnTo>
                      <a:pt x="55007" y="4769"/>
                    </a:lnTo>
                    <a:lnTo>
                      <a:pt x="53894" y="5246"/>
                    </a:lnTo>
                    <a:lnTo>
                      <a:pt x="50078" y="8903"/>
                    </a:lnTo>
                    <a:lnTo>
                      <a:pt x="47376" y="10334"/>
                    </a:lnTo>
                    <a:lnTo>
                      <a:pt x="36724" y="14944"/>
                    </a:lnTo>
                    <a:lnTo>
                      <a:pt x="34021" y="22257"/>
                    </a:lnTo>
                    <a:lnTo>
                      <a:pt x="27821" y="27185"/>
                    </a:lnTo>
                    <a:lnTo>
                      <a:pt x="22257" y="30683"/>
                    </a:lnTo>
                    <a:lnTo>
                      <a:pt x="9539" y="35293"/>
                    </a:lnTo>
                    <a:lnTo>
                      <a:pt x="0" y="44037"/>
                    </a:lnTo>
                    <a:lnTo>
                      <a:pt x="5882" y="46581"/>
                    </a:lnTo>
                    <a:lnTo>
                      <a:pt x="11764" y="46263"/>
                    </a:lnTo>
                    <a:lnTo>
                      <a:pt x="19713" y="46899"/>
                    </a:lnTo>
                    <a:lnTo>
                      <a:pt x="32909" y="50078"/>
                    </a:lnTo>
                    <a:lnTo>
                      <a:pt x="35770" y="56278"/>
                    </a:lnTo>
                    <a:lnTo>
                      <a:pt x="40539" y="62001"/>
                    </a:lnTo>
                    <a:lnTo>
                      <a:pt x="44514" y="63591"/>
                    </a:lnTo>
                    <a:lnTo>
                      <a:pt x="44832" y="66930"/>
                    </a:lnTo>
                    <a:lnTo>
                      <a:pt x="45468" y="67884"/>
                    </a:lnTo>
                    <a:lnTo>
                      <a:pt x="49442" y="70427"/>
                    </a:lnTo>
                    <a:lnTo>
                      <a:pt x="55960" y="72653"/>
                    </a:lnTo>
                    <a:lnTo>
                      <a:pt x="59299" y="72812"/>
                    </a:lnTo>
                    <a:lnTo>
                      <a:pt x="67884" y="69632"/>
                    </a:lnTo>
                    <a:lnTo>
                      <a:pt x="70586" y="69791"/>
                    </a:lnTo>
                    <a:lnTo>
                      <a:pt x="75515" y="75197"/>
                    </a:lnTo>
                    <a:lnTo>
                      <a:pt x="78217" y="75833"/>
                    </a:lnTo>
                    <a:lnTo>
                      <a:pt x="94115" y="75038"/>
                    </a:lnTo>
                    <a:lnTo>
                      <a:pt x="96500" y="75833"/>
                    </a:lnTo>
                    <a:lnTo>
                      <a:pt x="107310" y="76945"/>
                    </a:lnTo>
                    <a:lnTo>
                      <a:pt x="109059" y="78376"/>
                    </a:lnTo>
                    <a:lnTo>
                      <a:pt x="110967" y="80284"/>
                    </a:lnTo>
                    <a:lnTo>
                      <a:pt x="119870" y="84417"/>
                    </a:lnTo>
                    <a:lnTo>
                      <a:pt x="128772" y="87120"/>
                    </a:lnTo>
                    <a:lnTo>
                      <a:pt x="132588" y="86961"/>
                    </a:lnTo>
                    <a:lnTo>
                      <a:pt x="138788" y="88074"/>
                    </a:lnTo>
                    <a:lnTo>
                      <a:pt x="143080" y="87438"/>
                    </a:lnTo>
                    <a:lnTo>
                      <a:pt x="149598" y="89028"/>
                    </a:lnTo>
                    <a:lnTo>
                      <a:pt x="153414" y="89505"/>
                    </a:lnTo>
                    <a:lnTo>
                      <a:pt x="165019" y="87597"/>
                    </a:lnTo>
                    <a:lnTo>
                      <a:pt x="182825" y="86643"/>
                    </a:lnTo>
                    <a:lnTo>
                      <a:pt x="185687" y="85371"/>
                    </a:lnTo>
                    <a:lnTo>
                      <a:pt x="196974" y="78535"/>
                    </a:lnTo>
                    <a:lnTo>
                      <a:pt x="196020" y="75515"/>
                    </a:lnTo>
                    <a:lnTo>
                      <a:pt x="193635" y="69791"/>
                    </a:lnTo>
                    <a:lnTo>
                      <a:pt x="191728" y="69155"/>
                    </a:lnTo>
                    <a:lnTo>
                      <a:pt x="185050" y="67725"/>
                    </a:lnTo>
                    <a:lnTo>
                      <a:pt x="179327" y="61366"/>
                    </a:lnTo>
                    <a:lnTo>
                      <a:pt x="171378" y="57232"/>
                    </a:lnTo>
                    <a:lnTo>
                      <a:pt x="173286" y="56437"/>
                    </a:lnTo>
                    <a:lnTo>
                      <a:pt x="175035" y="56278"/>
                    </a:lnTo>
                    <a:lnTo>
                      <a:pt x="181394" y="58345"/>
                    </a:lnTo>
                    <a:lnTo>
                      <a:pt x="185687" y="58186"/>
                    </a:lnTo>
                    <a:lnTo>
                      <a:pt x="189820" y="55165"/>
                    </a:lnTo>
                    <a:lnTo>
                      <a:pt x="190933" y="51191"/>
                    </a:lnTo>
                    <a:lnTo>
                      <a:pt x="190456" y="46104"/>
                    </a:lnTo>
                    <a:lnTo>
                      <a:pt x="190933" y="44355"/>
                    </a:lnTo>
                    <a:lnTo>
                      <a:pt x="191728" y="42765"/>
                    </a:lnTo>
                    <a:lnTo>
                      <a:pt x="192364" y="39427"/>
                    </a:lnTo>
                    <a:lnTo>
                      <a:pt x="192682" y="35452"/>
                    </a:lnTo>
                    <a:lnTo>
                      <a:pt x="193317" y="33862"/>
                    </a:lnTo>
                    <a:lnTo>
                      <a:pt x="194271" y="32749"/>
                    </a:lnTo>
                    <a:lnTo>
                      <a:pt x="196497" y="28298"/>
                    </a:lnTo>
                    <a:lnTo>
                      <a:pt x="200631" y="25754"/>
                    </a:lnTo>
                    <a:lnTo>
                      <a:pt x="197451" y="20985"/>
                    </a:lnTo>
                    <a:lnTo>
                      <a:pt x="193794" y="17806"/>
                    </a:lnTo>
                    <a:lnTo>
                      <a:pt x="191092" y="16375"/>
                    </a:lnTo>
                    <a:lnTo>
                      <a:pt x="185687" y="14944"/>
                    </a:lnTo>
                    <a:lnTo>
                      <a:pt x="183779" y="13036"/>
                    </a:lnTo>
                    <a:lnTo>
                      <a:pt x="180917" y="12082"/>
                    </a:lnTo>
                    <a:lnTo>
                      <a:pt x="178691" y="10016"/>
                    </a:lnTo>
                    <a:lnTo>
                      <a:pt x="166450" y="8108"/>
                    </a:lnTo>
                    <a:lnTo>
                      <a:pt x="158660" y="7790"/>
                    </a:lnTo>
                    <a:lnTo>
                      <a:pt x="156752" y="8267"/>
                    </a:lnTo>
                    <a:lnTo>
                      <a:pt x="155004" y="10493"/>
                    </a:lnTo>
                    <a:lnTo>
                      <a:pt x="155799" y="14308"/>
                    </a:lnTo>
                    <a:lnTo>
                      <a:pt x="151665" y="18759"/>
                    </a:lnTo>
                    <a:lnTo>
                      <a:pt x="149440" y="19395"/>
                    </a:lnTo>
                    <a:lnTo>
                      <a:pt x="143398" y="17647"/>
                    </a:lnTo>
                    <a:lnTo>
                      <a:pt x="137834" y="20826"/>
                    </a:lnTo>
                    <a:lnTo>
                      <a:pt x="133701" y="25436"/>
                    </a:lnTo>
                    <a:lnTo>
                      <a:pt x="131475" y="26867"/>
                    </a:lnTo>
                    <a:lnTo>
                      <a:pt x="129726" y="25913"/>
                    </a:lnTo>
                    <a:lnTo>
                      <a:pt x="130839" y="20985"/>
                    </a:lnTo>
                    <a:lnTo>
                      <a:pt x="134654" y="17965"/>
                    </a:lnTo>
                    <a:lnTo>
                      <a:pt x="136085" y="13990"/>
                    </a:lnTo>
                    <a:lnTo>
                      <a:pt x="138788" y="10969"/>
                    </a:lnTo>
                    <a:lnTo>
                      <a:pt x="141968" y="9698"/>
                    </a:lnTo>
                    <a:lnTo>
                      <a:pt x="138788" y="4928"/>
                    </a:lnTo>
                    <a:lnTo>
                      <a:pt x="132111" y="795"/>
                    </a:lnTo>
                    <a:lnTo>
                      <a:pt x="129726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7" name="Freeform: Shape 5196">
                <a:extLst>
                  <a:ext uri="{FF2B5EF4-FFF2-40B4-BE49-F238E27FC236}">
                    <a16:creationId xmlns:a16="http://schemas.microsoft.com/office/drawing/2014/main" id="{03FE963A-0271-6522-77B4-00EA5FE62E9A}"/>
                  </a:ext>
                </a:extLst>
              </p:cNvPr>
              <p:cNvSpPr/>
              <p:nvPr/>
            </p:nvSpPr>
            <p:spPr>
              <a:xfrm>
                <a:off x="4060762" y="940037"/>
                <a:ext cx="11128" cy="6518"/>
              </a:xfrm>
              <a:custGeom>
                <a:avLst/>
                <a:gdLst>
                  <a:gd name="connsiteX0" fmla="*/ 795 w 11128"/>
                  <a:gd name="connsiteY0" fmla="*/ 1908 h 6518"/>
                  <a:gd name="connsiteX1" fmla="*/ 0 w 11128"/>
                  <a:gd name="connsiteY1" fmla="*/ 6518 h 6518"/>
                  <a:gd name="connsiteX2" fmla="*/ 6359 w 11128"/>
                  <a:gd name="connsiteY2" fmla="*/ 5723 h 6518"/>
                  <a:gd name="connsiteX3" fmla="*/ 11128 w 11128"/>
                  <a:gd name="connsiteY3" fmla="*/ 2067 h 6518"/>
                  <a:gd name="connsiteX4" fmla="*/ 6518 w 11128"/>
                  <a:gd name="connsiteY4" fmla="*/ 1113 h 6518"/>
                  <a:gd name="connsiteX5" fmla="*/ 4451 w 11128"/>
                  <a:gd name="connsiteY5" fmla="*/ 0 h 6518"/>
                  <a:gd name="connsiteX6" fmla="*/ 1113 w 11128"/>
                  <a:gd name="connsiteY6" fmla="*/ 795 h 6518"/>
                  <a:gd name="connsiteX7" fmla="*/ 795 w 11128"/>
                  <a:gd name="connsiteY7" fmla="*/ 1908 h 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128" h="6518">
                    <a:moveTo>
                      <a:pt x="795" y="1908"/>
                    </a:moveTo>
                    <a:lnTo>
                      <a:pt x="0" y="6518"/>
                    </a:lnTo>
                    <a:lnTo>
                      <a:pt x="6359" y="5723"/>
                    </a:lnTo>
                    <a:lnTo>
                      <a:pt x="11128" y="2067"/>
                    </a:lnTo>
                    <a:lnTo>
                      <a:pt x="6518" y="1113"/>
                    </a:lnTo>
                    <a:lnTo>
                      <a:pt x="4451" y="0"/>
                    </a:lnTo>
                    <a:lnTo>
                      <a:pt x="1113" y="795"/>
                    </a:lnTo>
                    <a:lnTo>
                      <a:pt x="795" y="190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8" name="Freeform: Shape 5197">
                <a:extLst>
                  <a:ext uri="{FF2B5EF4-FFF2-40B4-BE49-F238E27FC236}">
                    <a16:creationId xmlns:a16="http://schemas.microsoft.com/office/drawing/2014/main" id="{0E4B230E-A229-EEBF-F84B-C716151C3AA7}"/>
                  </a:ext>
                </a:extLst>
              </p:cNvPr>
              <p:cNvSpPr/>
              <p:nvPr/>
            </p:nvSpPr>
            <p:spPr>
              <a:xfrm>
                <a:off x="4627042" y="1331282"/>
                <a:ext cx="17805" cy="6677"/>
              </a:xfrm>
              <a:custGeom>
                <a:avLst/>
                <a:gdLst>
                  <a:gd name="connsiteX0" fmla="*/ 10493 w 17805"/>
                  <a:gd name="connsiteY0" fmla="*/ 6677 h 6677"/>
                  <a:gd name="connsiteX1" fmla="*/ 17805 w 17805"/>
                  <a:gd name="connsiteY1" fmla="*/ 4292 h 6677"/>
                  <a:gd name="connsiteX2" fmla="*/ 17169 w 17805"/>
                  <a:gd name="connsiteY2" fmla="*/ 3339 h 6677"/>
                  <a:gd name="connsiteX3" fmla="*/ 12559 w 17805"/>
                  <a:gd name="connsiteY3" fmla="*/ 636 h 6677"/>
                  <a:gd name="connsiteX4" fmla="*/ 9221 w 17805"/>
                  <a:gd name="connsiteY4" fmla="*/ 0 h 6677"/>
                  <a:gd name="connsiteX5" fmla="*/ 3498 w 17805"/>
                  <a:gd name="connsiteY5" fmla="*/ 636 h 6677"/>
                  <a:gd name="connsiteX6" fmla="*/ 0 w 17805"/>
                  <a:gd name="connsiteY6" fmla="*/ 2385 h 6677"/>
                  <a:gd name="connsiteX7" fmla="*/ 4292 w 17805"/>
                  <a:gd name="connsiteY7" fmla="*/ 6677 h 6677"/>
                  <a:gd name="connsiteX8" fmla="*/ 10493 w 17805"/>
                  <a:gd name="connsiteY8" fmla="*/ 6677 h 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805" h="6677">
                    <a:moveTo>
                      <a:pt x="10493" y="6677"/>
                    </a:moveTo>
                    <a:lnTo>
                      <a:pt x="17805" y="4292"/>
                    </a:lnTo>
                    <a:lnTo>
                      <a:pt x="17169" y="3339"/>
                    </a:lnTo>
                    <a:lnTo>
                      <a:pt x="12559" y="636"/>
                    </a:lnTo>
                    <a:lnTo>
                      <a:pt x="9221" y="0"/>
                    </a:lnTo>
                    <a:lnTo>
                      <a:pt x="3498" y="636"/>
                    </a:lnTo>
                    <a:lnTo>
                      <a:pt x="0" y="2385"/>
                    </a:lnTo>
                    <a:lnTo>
                      <a:pt x="4292" y="6677"/>
                    </a:lnTo>
                    <a:lnTo>
                      <a:pt x="10493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199" name="Freeform: Shape 5198">
                <a:extLst>
                  <a:ext uri="{FF2B5EF4-FFF2-40B4-BE49-F238E27FC236}">
                    <a16:creationId xmlns:a16="http://schemas.microsoft.com/office/drawing/2014/main" id="{E25E2CCB-68FF-E2D9-BFB8-FBF42113FBA7}"/>
                  </a:ext>
                </a:extLst>
              </p:cNvPr>
              <p:cNvSpPr/>
              <p:nvPr/>
            </p:nvSpPr>
            <p:spPr>
              <a:xfrm>
                <a:off x="4761855" y="1288040"/>
                <a:ext cx="9061" cy="5405"/>
              </a:xfrm>
              <a:custGeom>
                <a:avLst/>
                <a:gdLst>
                  <a:gd name="connsiteX0" fmla="*/ 4134 w 9061"/>
                  <a:gd name="connsiteY0" fmla="*/ 5405 h 5405"/>
                  <a:gd name="connsiteX1" fmla="*/ 5883 w 9061"/>
                  <a:gd name="connsiteY1" fmla="*/ 5246 h 5405"/>
                  <a:gd name="connsiteX2" fmla="*/ 9062 w 9061"/>
                  <a:gd name="connsiteY2" fmla="*/ 3180 h 5405"/>
                  <a:gd name="connsiteX3" fmla="*/ 8585 w 9061"/>
                  <a:gd name="connsiteY3" fmla="*/ 2385 h 5405"/>
                  <a:gd name="connsiteX4" fmla="*/ 6041 w 9061"/>
                  <a:gd name="connsiteY4" fmla="*/ 636 h 5405"/>
                  <a:gd name="connsiteX5" fmla="*/ 2703 w 9061"/>
                  <a:gd name="connsiteY5" fmla="*/ 0 h 5405"/>
                  <a:gd name="connsiteX6" fmla="*/ 0 w 9061"/>
                  <a:gd name="connsiteY6" fmla="*/ 954 h 5405"/>
                  <a:gd name="connsiteX7" fmla="*/ 0 w 9061"/>
                  <a:gd name="connsiteY7" fmla="*/ 1908 h 5405"/>
                  <a:gd name="connsiteX8" fmla="*/ 795 w 9061"/>
                  <a:gd name="connsiteY8" fmla="*/ 3816 h 5405"/>
                  <a:gd name="connsiteX9" fmla="*/ 4134 w 9061"/>
                  <a:gd name="connsiteY9" fmla="*/ 5405 h 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61" h="5405">
                    <a:moveTo>
                      <a:pt x="4134" y="5405"/>
                    </a:moveTo>
                    <a:lnTo>
                      <a:pt x="5883" y="5246"/>
                    </a:lnTo>
                    <a:lnTo>
                      <a:pt x="9062" y="3180"/>
                    </a:lnTo>
                    <a:lnTo>
                      <a:pt x="8585" y="2385"/>
                    </a:lnTo>
                    <a:lnTo>
                      <a:pt x="6041" y="636"/>
                    </a:lnTo>
                    <a:lnTo>
                      <a:pt x="2703" y="0"/>
                    </a:lnTo>
                    <a:lnTo>
                      <a:pt x="0" y="954"/>
                    </a:lnTo>
                    <a:lnTo>
                      <a:pt x="0" y="1908"/>
                    </a:lnTo>
                    <a:lnTo>
                      <a:pt x="795" y="3816"/>
                    </a:lnTo>
                    <a:lnTo>
                      <a:pt x="4134" y="540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0" name="Freeform: Shape 5199">
                <a:extLst>
                  <a:ext uri="{FF2B5EF4-FFF2-40B4-BE49-F238E27FC236}">
                    <a16:creationId xmlns:a16="http://schemas.microsoft.com/office/drawing/2014/main" id="{828ECD0A-70EF-32B1-3B0B-C6372B2C72BA}"/>
                  </a:ext>
                </a:extLst>
              </p:cNvPr>
              <p:cNvSpPr/>
              <p:nvPr/>
            </p:nvSpPr>
            <p:spPr>
              <a:xfrm>
                <a:off x="5079017" y="1270552"/>
                <a:ext cx="25118" cy="20826"/>
              </a:xfrm>
              <a:custGeom>
                <a:avLst/>
                <a:gdLst>
                  <a:gd name="connsiteX0" fmla="*/ 1908 w 25118"/>
                  <a:gd name="connsiteY0" fmla="*/ 4133 h 20826"/>
                  <a:gd name="connsiteX1" fmla="*/ 7154 w 25118"/>
                  <a:gd name="connsiteY1" fmla="*/ 7472 h 20826"/>
                  <a:gd name="connsiteX2" fmla="*/ 9539 w 25118"/>
                  <a:gd name="connsiteY2" fmla="*/ 10970 h 20826"/>
                  <a:gd name="connsiteX3" fmla="*/ 19078 w 25118"/>
                  <a:gd name="connsiteY3" fmla="*/ 18283 h 20826"/>
                  <a:gd name="connsiteX4" fmla="*/ 21144 w 25118"/>
                  <a:gd name="connsiteY4" fmla="*/ 20826 h 20826"/>
                  <a:gd name="connsiteX5" fmla="*/ 23370 w 25118"/>
                  <a:gd name="connsiteY5" fmla="*/ 19236 h 20826"/>
                  <a:gd name="connsiteX6" fmla="*/ 25118 w 25118"/>
                  <a:gd name="connsiteY6" fmla="*/ 15262 h 20826"/>
                  <a:gd name="connsiteX7" fmla="*/ 18759 w 25118"/>
                  <a:gd name="connsiteY7" fmla="*/ 9221 h 20826"/>
                  <a:gd name="connsiteX8" fmla="*/ 6995 w 25118"/>
                  <a:gd name="connsiteY8" fmla="*/ 1908 h 20826"/>
                  <a:gd name="connsiteX9" fmla="*/ 0 w 25118"/>
                  <a:gd name="connsiteY9" fmla="*/ 0 h 20826"/>
                  <a:gd name="connsiteX10" fmla="*/ 477 w 25118"/>
                  <a:gd name="connsiteY10" fmla="*/ 3021 h 20826"/>
                  <a:gd name="connsiteX11" fmla="*/ 1908 w 25118"/>
                  <a:gd name="connsiteY11" fmla="*/ 4133 h 20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118" h="20826">
                    <a:moveTo>
                      <a:pt x="1908" y="4133"/>
                    </a:moveTo>
                    <a:lnTo>
                      <a:pt x="7154" y="7472"/>
                    </a:lnTo>
                    <a:lnTo>
                      <a:pt x="9539" y="10970"/>
                    </a:lnTo>
                    <a:lnTo>
                      <a:pt x="19078" y="18283"/>
                    </a:lnTo>
                    <a:lnTo>
                      <a:pt x="21144" y="20826"/>
                    </a:lnTo>
                    <a:lnTo>
                      <a:pt x="23370" y="19236"/>
                    </a:lnTo>
                    <a:lnTo>
                      <a:pt x="25118" y="15262"/>
                    </a:lnTo>
                    <a:lnTo>
                      <a:pt x="18759" y="9221"/>
                    </a:lnTo>
                    <a:lnTo>
                      <a:pt x="6995" y="1908"/>
                    </a:lnTo>
                    <a:lnTo>
                      <a:pt x="0" y="0"/>
                    </a:lnTo>
                    <a:lnTo>
                      <a:pt x="477" y="3021"/>
                    </a:lnTo>
                    <a:lnTo>
                      <a:pt x="1908" y="413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1" name="Freeform: Shape 5200">
                <a:extLst>
                  <a:ext uri="{FF2B5EF4-FFF2-40B4-BE49-F238E27FC236}">
                    <a16:creationId xmlns:a16="http://schemas.microsoft.com/office/drawing/2014/main" id="{63E27174-92CE-686A-DC6F-BB86BE5E77CD}"/>
                  </a:ext>
                </a:extLst>
              </p:cNvPr>
              <p:cNvSpPr/>
              <p:nvPr/>
            </p:nvSpPr>
            <p:spPr>
              <a:xfrm>
                <a:off x="4247402" y="1036537"/>
                <a:ext cx="36723" cy="8266"/>
              </a:xfrm>
              <a:custGeom>
                <a:avLst/>
                <a:gdLst>
                  <a:gd name="connsiteX0" fmla="*/ 0 w 36723"/>
                  <a:gd name="connsiteY0" fmla="*/ 3180 h 8266"/>
                  <a:gd name="connsiteX1" fmla="*/ 16852 w 36723"/>
                  <a:gd name="connsiteY1" fmla="*/ 5882 h 8266"/>
                  <a:gd name="connsiteX2" fmla="*/ 26708 w 36723"/>
                  <a:gd name="connsiteY2" fmla="*/ 5723 h 8266"/>
                  <a:gd name="connsiteX3" fmla="*/ 30524 w 36723"/>
                  <a:gd name="connsiteY3" fmla="*/ 8267 h 8266"/>
                  <a:gd name="connsiteX4" fmla="*/ 34180 w 36723"/>
                  <a:gd name="connsiteY4" fmla="*/ 6677 h 8266"/>
                  <a:gd name="connsiteX5" fmla="*/ 36724 w 36723"/>
                  <a:gd name="connsiteY5" fmla="*/ 3657 h 8266"/>
                  <a:gd name="connsiteX6" fmla="*/ 33226 w 36723"/>
                  <a:gd name="connsiteY6" fmla="*/ 318 h 8266"/>
                  <a:gd name="connsiteX7" fmla="*/ 31319 w 36723"/>
                  <a:gd name="connsiteY7" fmla="*/ 0 h 8266"/>
                  <a:gd name="connsiteX8" fmla="*/ 4769 w 36723"/>
                  <a:gd name="connsiteY8" fmla="*/ 1431 h 8266"/>
                  <a:gd name="connsiteX9" fmla="*/ 0 w 36723"/>
                  <a:gd name="connsiteY9" fmla="*/ 3180 h 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723" h="8266">
                    <a:moveTo>
                      <a:pt x="0" y="3180"/>
                    </a:moveTo>
                    <a:lnTo>
                      <a:pt x="16852" y="5882"/>
                    </a:lnTo>
                    <a:lnTo>
                      <a:pt x="26708" y="5723"/>
                    </a:lnTo>
                    <a:lnTo>
                      <a:pt x="30524" y="8267"/>
                    </a:lnTo>
                    <a:lnTo>
                      <a:pt x="34180" y="6677"/>
                    </a:lnTo>
                    <a:lnTo>
                      <a:pt x="36724" y="3657"/>
                    </a:lnTo>
                    <a:lnTo>
                      <a:pt x="33226" y="318"/>
                    </a:lnTo>
                    <a:lnTo>
                      <a:pt x="31319" y="0"/>
                    </a:lnTo>
                    <a:lnTo>
                      <a:pt x="4769" y="1431"/>
                    </a:lnTo>
                    <a:lnTo>
                      <a:pt x="0" y="318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2" name="Freeform: Shape 5201">
                <a:extLst>
                  <a:ext uri="{FF2B5EF4-FFF2-40B4-BE49-F238E27FC236}">
                    <a16:creationId xmlns:a16="http://schemas.microsoft.com/office/drawing/2014/main" id="{EB8ABE18-D6ED-94D4-5CE4-25D7888A03D8}"/>
                  </a:ext>
                </a:extLst>
              </p:cNvPr>
              <p:cNvSpPr/>
              <p:nvPr/>
            </p:nvSpPr>
            <p:spPr>
              <a:xfrm>
                <a:off x="4406857" y="1131288"/>
                <a:ext cx="19872" cy="11605"/>
              </a:xfrm>
              <a:custGeom>
                <a:avLst/>
                <a:gdLst>
                  <a:gd name="connsiteX0" fmla="*/ 5246 w 19872"/>
                  <a:gd name="connsiteY0" fmla="*/ 5723 h 11605"/>
                  <a:gd name="connsiteX1" fmla="*/ 9380 w 19872"/>
                  <a:gd name="connsiteY1" fmla="*/ 6359 h 11605"/>
                  <a:gd name="connsiteX2" fmla="*/ 12241 w 19872"/>
                  <a:gd name="connsiteY2" fmla="*/ 9539 h 11605"/>
                  <a:gd name="connsiteX3" fmla="*/ 16057 w 19872"/>
                  <a:gd name="connsiteY3" fmla="*/ 11605 h 11605"/>
                  <a:gd name="connsiteX4" fmla="*/ 17329 w 19872"/>
                  <a:gd name="connsiteY4" fmla="*/ 11446 h 11605"/>
                  <a:gd name="connsiteX5" fmla="*/ 17646 w 19872"/>
                  <a:gd name="connsiteY5" fmla="*/ 9698 h 11605"/>
                  <a:gd name="connsiteX6" fmla="*/ 18442 w 19872"/>
                  <a:gd name="connsiteY6" fmla="*/ 8744 h 11605"/>
                  <a:gd name="connsiteX7" fmla="*/ 19872 w 19872"/>
                  <a:gd name="connsiteY7" fmla="*/ 8108 h 11605"/>
                  <a:gd name="connsiteX8" fmla="*/ 19078 w 19872"/>
                  <a:gd name="connsiteY8" fmla="*/ 5405 h 11605"/>
                  <a:gd name="connsiteX9" fmla="*/ 14626 w 19872"/>
                  <a:gd name="connsiteY9" fmla="*/ 1431 h 11605"/>
                  <a:gd name="connsiteX10" fmla="*/ 12082 w 19872"/>
                  <a:gd name="connsiteY10" fmla="*/ 0 h 11605"/>
                  <a:gd name="connsiteX11" fmla="*/ 8903 w 19872"/>
                  <a:gd name="connsiteY11" fmla="*/ 1590 h 11605"/>
                  <a:gd name="connsiteX12" fmla="*/ 1113 w 19872"/>
                  <a:gd name="connsiteY12" fmla="*/ 636 h 11605"/>
                  <a:gd name="connsiteX13" fmla="*/ 0 w 19872"/>
                  <a:gd name="connsiteY13" fmla="*/ 1113 h 11605"/>
                  <a:gd name="connsiteX14" fmla="*/ 954 w 19872"/>
                  <a:gd name="connsiteY14" fmla="*/ 2385 h 11605"/>
                  <a:gd name="connsiteX15" fmla="*/ 5246 w 19872"/>
                  <a:gd name="connsiteY15" fmla="*/ 5723 h 11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872" h="11605">
                    <a:moveTo>
                      <a:pt x="5246" y="5723"/>
                    </a:moveTo>
                    <a:lnTo>
                      <a:pt x="9380" y="6359"/>
                    </a:lnTo>
                    <a:lnTo>
                      <a:pt x="12241" y="9539"/>
                    </a:lnTo>
                    <a:lnTo>
                      <a:pt x="16057" y="11605"/>
                    </a:lnTo>
                    <a:lnTo>
                      <a:pt x="17329" y="11446"/>
                    </a:lnTo>
                    <a:lnTo>
                      <a:pt x="17646" y="9698"/>
                    </a:lnTo>
                    <a:lnTo>
                      <a:pt x="18442" y="8744"/>
                    </a:lnTo>
                    <a:lnTo>
                      <a:pt x="19872" y="8108"/>
                    </a:lnTo>
                    <a:lnTo>
                      <a:pt x="19078" y="5405"/>
                    </a:lnTo>
                    <a:lnTo>
                      <a:pt x="14626" y="1431"/>
                    </a:lnTo>
                    <a:lnTo>
                      <a:pt x="12082" y="0"/>
                    </a:lnTo>
                    <a:lnTo>
                      <a:pt x="8903" y="1590"/>
                    </a:lnTo>
                    <a:lnTo>
                      <a:pt x="1113" y="636"/>
                    </a:lnTo>
                    <a:lnTo>
                      <a:pt x="0" y="1113"/>
                    </a:lnTo>
                    <a:lnTo>
                      <a:pt x="954" y="2385"/>
                    </a:lnTo>
                    <a:lnTo>
                      <a:pt x="5246" y="57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3" name="Freeform: Shape 5202">
                <a:extLst>
                  <a:ext uri="{FF2B5EF4-FFF2-40B4-BE49-F238E27FC236}">
                    <a16:creationId xmlns:a16="http://schemas.microsoft.com/office/drawing/2014/main" id="{63E069EE-DC8D-F231-FFDD-8554292142EB}"/>
                  </a:ext>
                </a:extLst>
              </p:cNvPr>
              <p:cNvSpPr/>
              <p:nvPr/>
            </p:nvSpPr>
            <p:spPr>
              <a:xfrm>
                <a:off x="5080924" y="1178822"/>
                <a:ext cx="20667" cy="27026"/>
              </a:xfrm>
              <a:custGeom>
                <a:avLst/>
                <a:gdLst>
                  <a:gd name="connsiteX0" fmla="*/ 14308 w 20667"/>
                  <a:gd name="connsiteY0" fmla="*/ 25436 h 27026"/>
                  <a:gd name="connsiteX1" fmla="*/ 16375 w 20667"/>
                  <a:gd name="connsiteY1" fmla="*/ 23688 h 27026"/>
                  <a:gd name="connsiteX2" fmla="*/ 14785 w 20667"/>
                  <a:gd name="connsiteY2" fmla="*/ 20985 h 27026"/>
                  <a:gd name="connsiteX3" fmla="*/ 15262 w 20667"/>
                  <a:gd name="connsiteY3" fmla="*/ 18918 h 27026"/>
                  <a:gd name="connsiteX4" fmla="*/ 20667 w 20667"/>
                  <a:gd name="connsiteY4" fmla="*/ 13990 h 27026"/>
                  <a:gd name="connsiteX5" fmla="*/ 19395 w 20667"/>
                  <a:gd name="connsiteY5" fmla="*/ 12877 h 27026"/>
                  <a:gd name="connsiteX6" fmla="*/ 13036 w 20667"/>
                  <a:gd name="connsiteY6" fmla="*/ 8744 h 27026"/>
                  <a:gd name="connsiteX7" fmla="*/ 11446 w 20667"/>
                  <a:gd name="connsiteY7" fmla="*/ 6677 h 27026"/>
                  <a:gd name="connsiteX8" fmla="*/ 9698 w 20667"/>
                  <a:gd name="connsiteY8" fmla="*/ 2703 h 27026"/>
                  <a:gd name="connsiteX9" fmla="*/ 7154 w 20667"/>
                  <a:gd name="connsiteY9" fmla="*/ 0 h 27026"/>
                  <a:gd name="connsiteX10" fmla="*/ 4611 w 20667"/>
                  <a:gd name="connsiteY10" fmla="*/ 4610 h 27026"/>
                  <a:gd name="connsiteX11" fmla="*/ 3657 w 20667"/>
                  <a:gd name="connsiteY11" fmla="*/ 7949 h 27026"/>
                  <a:gd name="connsiteX12" fmla="*/ 3180 w 20667"/>
                  <a:gd name="connsiteY12" fmla="*/ 12241 h 27026"/>
                  <a:gd name="connsiteX13" fmla="*/ 4134 w 20667"/>
                  <a:gd name="connsiteY13" fmla="*/ 15739 h 27026"/>
                  <a:gd name="connsiteX14" fmla="*/ 2067 w 20667"/>
                  <a:gd name="connsiteY14" fmla="*/ 20349 h 27026"/>
                  <a:gd name="connsiteX15" fmla="*/ 636 w 20667"/>
                  <a:gd name="connsiteY15" fmla="*/ 22257 h 27026"/>
                  <a:gd name="connsiteX16" fmla="*/ 0 w 20667"/>
                  <a:gd name="connsiteY16" fmla="*/ 26549 h 27026"/>
                  <a:gd name="connsiteX17" fmla="*/ 8426 w 20667"/>
                  <a:gd name="connsiteY17" fmla="*/ 27026 h 27026"/>
                  <a:gd name="connsiteX18" fmla="*/ 14308 w 20667"/>
                  <a:gd name="connsiteY18" fmla="*/ 25436 h 27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0667" h="27026">
                    <a:moveTo>
                      <a:pt x="14308" y="25436"/>
                    </a:moveTo>
                    <a:lnTo>
                      <a:pt x="16375" y="23688"/>
                    </a:lnTo>
                    <a:lnTo>
                      <a:pt x="14785" y="20985"/>
                    </a:lnTo>
                    <a:lnTo>
                      <a:pt x="15262" y="18918"/>
                    </a:lnTo>
                    <a:lnTo>
                      <a:pt x="20667" y="13990"/>
                    </a:lnTo>
                    <a:lnTo>
                      <a:pt x="19395" y="12877"/>
                    </a:lnTo>
                    <a:lnTo>
                      <a:pt x="13036" y="8744"/>
                    </a:lnTo>
                    <a:lnTo>
                      <a:pt x="11446" y="6677"/>
                    </a:lnTo>
                    <a:lnTo>
                      <a:pt x="9698" y="2703"/>
                    </a:lnTo>
                    <a:lnTo>
                      <a:pt x="7154" y="0"/>
                    </a:lnTo>
                    <a:lnTo>
                      <a:pt x="4611" y="4610"/>
                    </a:lnTo>
                    <a:lnTo>
                      <a:pt x="3657" y="7949"/>
                    </a:lnTo>
                    <a:lnTo>
                      <a:pt x="3180" y="12241"/>
                    </a:lnTo>
                    <a:lnTo>
                      <a:pt x="4134" y="15739"/>
                    </a:lnTo>
                    <a:lnTo>
                      <a:pt x="2067" y="20349"/>
                    </a:lnTo>
                    <a:lnTo>
                      <a:pt x="636" y="22257"/>
                    </a:lnTo>
                    <a:lnTo>
                      <a:pt x="0" y="26549"/>
                    </a:lnTo>
                    <a:lnTo>
                      <a:pt x="8426" y="27026"/>
                    </a:lnTo>
                    <a:lnTo>
                      <a:pt x="14308" y="254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4" name="Freeform: Shape 5203">
                <a:extLst>
                  <a:ext uri="{FF2B5EF4-FFF2-40B4-BE49-F238E27FC236}">
                    <a16:creationId xmlns:a16="http://schemas.microsoft.com/office/drawing/2014/main" id="{0E76CE2C-946D-197E-B958-82E7B325EC38}"/>
                  </a:ext>
                </a:extLst>
              </p:cNvPr>
              <p:cNvSpPr/>
              <p:nvPr/>
            </p:nvSpPr>
            <p:spPr>
              <a:xfrm>
                <a:off x="3532160" y="1198058"/>
                <a:ext cx="20667" cy="15579"/>
              </a:xfrm>
              <a:custGeom>
                <a:avLst/>
                <a:gdLst>
                  <a:gd name="connsiteX0" fmla="*/ 2226 w 20667"/>
                  <a:gd name="connsiteY0" fmla="*/ 10811 h 15579"/>
                  <a:gd name="connsiteX1" fmla="*/ 4451 w 20667"/>
                  <a:gd name="connsiteY1" fmla="*/ 13195 h 15579"/>
                  <a:gd name="connsiteX2" fmla="*/ 5564 w 20667"/>
                  <a:gd name="connsiteY2" fmla="*/ 13672 h 15579"/>
                  <a:gd name="connsiteX3" fmla="*/ 10334 w 20667"/>
                  <a:gd name="connsiteY3" fmla="*/ 11605 h 15579"/>
                  <a:gd name="connsiteX4" fmla="*/ 11606 w 20667"/>
                  <a:gd name="connsiteY4" fmla="*/ 14785 h 15579"/>
                  <a:gd name="connsiteX5" fmla="*/ 13672 w 20667"/>
                  <a:gd name="connsiteY5" fmla="*/ 15580 h 15579"/>
                  <a:gd name="connsiteX6" fmla="*/ 15739 w 20667"/>
                  <a:gd name="connsiteY6" fmla="*/ 10175 h 15579"/>
                  <a:gd name="connsiteX7" fmla="*/ 19395 w 20667"/>
                  <a:gd name="connsiteY7" fmla="*/ 10334 h 15579"/>
                  <a:gd name="connsiteX8" fmla="*/ 20667 w 20667"/>
                  <a:gd name="connsiteY8" fmla="*/ 9698 h 15579"/>
                  <a:gd name="connsiteX9" fmla="*/ 20349 w 20667"/>
                  <a:gd name="connsiteY9" fmla="*/ 7472 h 15579"/>
                  <a:gd name="connsiteX10" fmla="*/ 19236 w 20667"/>
                  <a:gd name="connsiteY10" fmla="*/ 5564 h 15579"/>
                  <a:gd name="connsiteX11" fmla="*/ 19077 w 20667"/>
                  <a:gd name="connsiteY11" fmla="*/ 0 h 15579"/>
                  <a:gd name="connsiteX12" fmla="*/ 14944 w 20667"/>
                  <a:gd name="connsiteY12" fmla="*/ 159 h 15579"/>
                  <a:gd name="connsiteX13" fmla="*/ 11764 w 20667"/>
                  <a:gd name="connsiteY13" fmla="*/ 1113 h 15579"/>
                  <a:gd name="connsiteX14" fmla="*/ 11764 w 20667"/>
                  <a:gd name="connsiteY14" fmla="*/ 3180 h 15579"/>
                  <a:gd name="connsiteX15" fmla="*/ 12241 w 20667"/>
                  <a:gd name="connsiteY15" fmla="*/ 6200 h 15579"/>
                  <a:gd name="connsiteX16" fmla="*/ 9857 w 20667"/>
                  <a:gd name="connsiteY16" fmla="*/ 6359 h 15579"/>
                  <a:gd name="connsiteX17" fmla="*/ 6041 w 20667"/>
                  <a:gd name="connsiteY17" fmla="*/ 3815 h 15579"/>
                  <a:gd name="connsiteX18" fmla="*/ 0 w 20667"/>
                  <a:gd name="connsiteY18" fmla="*/ 8585 h 15579"/>
                  <a:gd name="connsiteX19" fmla="*/ 954 w 20667"/>
                  <a:gd name="connsiteY19" fmla="*/ 10334 h 15579"/>
                  <a:gd name="connsiteX20" fmla="*/ 2226 w 20667"/>
                  <a:gd name="connsiteY20" fmla="*/ 10811 h 1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0667" h="15579">
                    <a:moveTo>
                      <a:pt x="2226" y="10811"/>
                    </a:moveTo>
                    <a:lnTo>
                      <a:pt x="4451" y="13195"/>
                    </a:lnTo>
                    <a:lnTo>
                      <a:pt x="5564" y="13672"/>
                    </a:lnTo>
                    <a:lnTo>
                      <a:pt x="10334" y="11605"/>
                    </a:lnTo>
                    <a:lnTo>
                      <a:pt x="11606" y="14785"/>
                    </a:lnTo>
                    <a:lnTo>
                      <a:pt x="13672" y="15580"/>
                    </a:lnTo>
                    <a:lnTo>
                      <a:pt x="15739" y="10175"/>
                    </a:lnTo>
                    <a:lnTo>
                      <a:pt x="19395" y="10334"/>
                    </a:lnTo>
                    <a:lnTo>
                      <a:pt x="20667" y="9698"/>
                    </a:lnTo>
                    <a:lnTo>
                      <a:pt x="20349" y="7472"/>
                    </a:lnTo>
                    <a:lnTo>
                      <a:pt x="19236" y="5564"/>
                    </a:lnTo>
                    <a:lnTo>
                      <a:pt x="19077" y="0"/>
                    </a:lnTo>
                    <a:lnTo>
                      <a:pt x="14944" y="159"/>
                    </a:lnTo>
                    <a:lnTo>
                      <a:pt x="11764" y="1113"/>
                    </a:lnTo>
                    <a:lnTo>
                      <a:pt x="11764" y="3180"/>
                    </a:lnTo>
                    <a:lnTo>
                      <a:pt x="12241" y="6200"/>
                    </a:lnTo>
                    <a:lnTo>
                      <a:pt x="9857" y="6359"/>
                    </a:lnTo>
                    <a:lnTo>
                      <a:pt x="6041" y="3815"/>
                    </a:lnTo>
                    <a:lnTo>
                      <a:pt x="0" y="8585"/>
                    </a:lnTo>
                    <a:lnTo>
                      <a:pt x="954" y="10334"/>
                    </a:lnTo>
                    <a:lnTo>
                      <a:pt x="2226" y="108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5" name="Freeform: Shape 5204">
                <a:extLst>
                  <a:ext uri="{FF2B5EF4-FFF2-40B4-BE49-F238E27FC236}">
                    <a16:creationId xmlns:a16="http://schemas.microsoft.com/office/drawing/2014/main" id="{0D3F2BB2-DB0A-F559-7690-E82766F7249A}"/>
                  </a:ext>
                </a:extLst>
              </p:cNvPr>
              <p:cNvSpPr/>
              <p:nvPr/>
            </p:nvSpPr>
            <p:spPr>
              <a:xfrm>
                <a:off x="5613183" y="2409313"/>
                <a:ext cx="6835" cy="6200"/>
              </a:xfrm>
              <a:custGeom>
                <a:avLst/>
                <a:gdLst>
                  <a:gd name="connsiteX0" fmla="*/ 3815 w 6835"/>
                  <a:gd name="connsiteY0" fmla="*/ 159 h 6200"/>
                  <a:gd name="connsiteX1" fmla="*/ 2861 w 6835"/>
                  <a:gd name="connsiteY1" fmla="*/ 2703 h 6200"/>
                  <a:gd name="connsiteX2" fmla="*/ 0 w 6835"/>
                  <a:gd name="connsiteY2" fmla="*/ 4928 h 6200"/>
                  <a:gd name="connsiteX3" fmla="*/ 318 w 6835"/>
                  <a:gd name="connsiteY3" fmla="*/ 5564 h 6200"/>
                  <a:gd name="connsiteX4" fmla="*/ 1431 w 6835"/>
                  <a:gd name="connsiteY4" fmla="*/ 6200 h 6200"/>
                  <a:gd name="connsiteX5" fmla="*/ 2544 w 6835"/>
                  <a:gd name="connsiteY5" fmla="*/ 4292 h 6200"/>
                  <a:gd name="connsiteX6" fmla="*/ 6041 w 6835"/>
                  <a:gd name="connsiteY6" fmla="*/ 1908 h 6200"/>
                  <a:gd name="connsiteX7" fmla="*/ 6836 w 6835"/>
                  <a:gd name="connsiteY7" fmla="*/ 477 h 6200"/>
                  <a:gd name="connsiteX8" fmla="*/ 5882 w 6835"/>
                  <a:gd name="connsiteY8" fmla="*/ 0 h 6200"/>
                  <a:gd name="connsiteX9" fmla="*/ 3815 w 6835"/>
                  <a:gd name="connsiteY9" fmla="*/ 159 h 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835" h="6200">
                    <a:moveTo>
                      <a:pt x="3815" y="159"/>
                    </a:moveTo>
                    <a:lnTo>
                      <a:pt x="2861" y="2703"/>
                    </a:lnTo>
                    <a:lnTo>
                      <a:pt x="0" y="4928"/>
                    </a:lnTo>
                    <a:lnTo>
                      <a:pt x="318" y="5564"/>
                    </a:lnTo>
                    <a:lnTo>
                      <a:pt x="1431" y="6200"/>
                    </a:lnTo>
                    <a:lnTo>
                      <a:pt x="2544" y="4292"/>
                    </a:lnTo>
                    <a:lnTo>
                      <a:pt x="6041" y="1908"/>
                    </a:lnTo>
                    <a:lnTo>
                      <a:pt x="6836" y="477"/>
                    </a:lnTo>
                    <a:lnTo>
                      <a:pt x="5882" y="0"/>
                    </a:lnTo>
                    <a:lnTo>
                      <a:pt x="3815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6" name="Freeform: Shape 5205">
                <a:extLst>
                  <a:ext uri="{FF2B5EF4-FFF2-40B4-BE49-F238E27FC236}">
                    <a16:creationId xmlns:a16="http://schemas.microsoft.com/office/drawing/2014/main" id="{A4D7AD0B-8EAA-BB51-D1E0-7F7F7AEED5AD}"/>
                  </a:ext>
                </a:extLst>
              </p:cNvPr>
              <p:cNvSpPr/>
              <p:nvPr/>
            </p:nvSpPr>
            <p:spPr>
              <a:xfrm>
                <a:off x="5675661" y="2336183"/>
                <a:ext cx="9221" cy="8584"/>
              </a:xfrm>
              <a:custGeom>
                <a:avLst/>
                <a:gdLst>
                  <a:gd name="connsiteX0" fmla="*/ 6041 w 9221"/>
                  <a:gd name="connsiteY0" fmla="*/ 0 h 8584"/>
                  <a:gd name="connsiteX1" fmla="*/ 1272 w 9221"/>
                  <a:gd name="connsiteY1" fmla="*/ 3021 h 8584"/>
                  <a:gd name="connsiteX2" fmla="*/ 0 w 9221"/>
                  <a:gd name="connsiteY2" fmla="*/ 4928 h 8584"/>
                  <a:gd name="connsiteX3" fmla="*/ 795 w 9221"/>
                  <a:gd name="connsiteY3" fmla="*/ 6041 h 8584"/>
                  <a:gd name="connsiteX4" fmla="*/ 4451 w 9221"/>
                  <a:gd name="connsiteY4" fmla="*/ 8426 h 8584"/>
                  <a:gd name="connsiteX5" fmla="*/ 5723 w 9221"/>
                  <a:gd name="connsiteY5" fmla="*/ 8585 h 8584"/>
                  <a:gd name="connsiteX6" fmla="*/ 6836 w 9221"/>
                  <a:gd name="connsiteY6" fmla="*/ 7790 h 8584"/>
                  <a:gd name="connsiteX7" fmla="*/ 9062 w 9221"/>
                  <a:gd name="connsiteY7" fmla="*/ 4292 h 8584"/>
                  <a:gd name="connsiteX8" fmla="*/ 9221 w 9221"/>
                  <a:gd name="connsiteY8" fmla="*/ 795 h 8584"/>
                  <a:gd name="connsiteX9" fmla="*/ 8267 w 9221"/>
                  <a:gd name="connsiteY9" fmla="*/ 159 h 8584"/>
                  <a:gd name="connsiteX10" fmla="*/ 6041 w 9221"/>
                  <a:gd name="connsiteY10" fmla="*/ 0 h 8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221" h="8584">
                    <a:moveTo>
                      <a:pt x="6041" y="0"/>
                    </a:moveTo>
                    <a:lnTo>
                      <a:pt x="1272" y="3021"/>
                    </a:lnTo>
                    <a:lnTo>
                      <a:pt x="0" y="4928"/>
                    </a:lnTo>
                    <a:lnTo>
                      <a:pt x="795" y="6041"/>
                    </a:lnTo>
                    <a:lnTo>
                      <a:pt x="4451" y="8426"/>
                    </a:lnTo>
                    <a:lnTo>
                      <a:pt x="5723" y="8585"/>
                    </a:lnTo>
                    <a:lnTo>
                      <a:pt x="6836" y="7790"/>
                    </a:lnTo>
                    <a:lnTo>
                      <a:pt x="9062" y="4292"/>
                    </a:lnTo>
                    <a:lnTo>
                      <a:pt x="9221" y="795"/>
                    </a:lnTo>
                    <a:lnTo>
                      <a:pt x="8267" y="159"/>
                    </a:lnTo>
                    <a:lnTo>
                      <a:pt x="6041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7" name="Freeform: Shape 5206">
                <a:extLst>
                  <a:ext uri="{FF2B5EF4-FFF2-40B4-BE49-F238E27FC236}">
                    <a16:creationId xmlns:a16="http://schemas.microsoft.com/office/drawing/2014/main" id="{7E174C1E-BC6D-83CC-FC42-B91A4A6FDC9C}"/>
                  </a:ext>
                </a:extLst>
              </p:cNvPr>
              <p:cNvSpPr/>
              <p:nvPr/>
            </p:nvSpPr>
            <p:spPr>
              <a:xfrm>
                <a:off x="5584249" y="2449693"/>
                <a:ext cx="3338" cy="3656"/>
              </a:xfrm>
              <a:custGeom>
                <a:avLst/>
                <a:gdLst>
                  <a:gd name="connsiteX0" fmla="*/ 1908 w 3338"/>
                  <a:gd name="connsiteY0" fmla="*/ 318 h 3656"/>
                  <a:gd name="connsiteX1" fmla="*/ 0 w 3338"/>
                  <a:gd name="connsiteY1" fmla="*/ 2862 h 3656"/>
                  <a:gd name="connsiteX2" fmla="*/ 636 w 3338"/>
                  <a:gd name="connsiteY2" fmla="*/ 3498 h 3656"/>
                  <a:gd name="connsiteX3" fmla="*/ 2067 w 3338"/>
                  <a:gd name="connsiteY3" fmla="*/ 3657 h 3656"/>
                  <a:gd name="connsiteX4" fmla="*/ 3338 w 3338"/>
                  <a:gd name="connsiteY4" fmla="*/ 1590 h 3656"/>
                  <a:gd name="connsiteX5" fmla="*/ 2703 w 3338"/>
                  <a:gd name="connsiteY5" fmla="*/ 0 h 3656"/>
                  <a:gd name="connsiteX6" fmla="*/ 1908 w 3338"/>
                  <a:gd name="connsiteY6" fmla="*/ 318 h 3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38" h="3656">
                    <a:moveTo>
                      <a:pt x="1908" y="318"/>
                    </a:moveTo>
                    <a:lnTo>
                      <a:pt x="0" y="2862"/>
                    </a:lnTo>
                    <a:lnTo>
                      <a:pt x="636" y="3498"/>
                    </a:lnTo>
                    <a:lnTo>
                      <a:pt x="2067" y="3657"/>
                    </a:lnTo>
                    <a:lnTo>
                      <a:pt x="3338" y="1590"/>
                    </a:lnTo>
                    <a:lnTo>
                      <a:pt x="2703" y="0"/>
                    </a:lnTo>
                    <a:lnTo>
                      <a:pt x="1908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8" name="Freeform: Shape 5207">
                <a:extLst>
                  <a:ext uri="{FF2B5EF4-FFF2-40B4-BE49-F238E27FC236}">
                    <a16:creationId xmlns:a16="http://schemas.microsoft.com/office/drawing/2014/main" id="{1B46890A-E860-0918-FA22-1AB8932DBCE6}"/>
                  </a:ext>
                </a:extLst>
              </p:cNvPr>
              <p:cNvSpPr/>
              <p:nvPr/>
            </p:nvSpPr>
            <p:spPr>
              <a:xfrm>
                <a:off x="5655471" y="2333480"/>
                <a:ext cx="5405" cy="4610"/>
              </a:xfrm>
              <a:custGeom>
                <a:avLst/>
                <a:gdLst>
                  <a:gd name="connsiteX0" fmla="*/ 2544 w 5405"/>
                  <a:gd name="connsiteY0" fmla="*/ 4611 h 4610"/>
                  <a:gd name="connsiteX1" fmla="*/ 5087 w 5405"/>
                  <a:gd name="connsiteY1" fmla="*/ 4292 h 4610"/>
                  <a:gd name="connsiteX2" fmla="*/ 5405 w 5405"/>
                  <a:gd name="connsiteY2" fmla="*/ 3339 h 4610"/>
                  <a:gd name="connsiteX3" fmla="*/ 5087 w 5405"/>
                  <a:gd name="connsiteY3" fmla="*/ 954 h 4610"/>
                  <a:gd name="connsiteX4" fmla="*/ 3021 w 5405"/>
                  <a:gd name="connsiteY4" fmla="*/ 0 h 4610"/>
                  <a:gd name="connsiteX5" fmla="*/ 0 w 5405"/>
                  <a:gd name="connsiteY5" fmla="*/ 795 h 4610"/>
                  <a:gd name="connsiteX6" fmla="*/ 477 w 5405"/>
                  <a:gd name="connsiteY6" fmla="*/ 2385 h 4610"/>
                  <a:gd name="connsiteX7" fmla="*/ 1431 w 5405"/>
                  <a:gd name="connsiteY7" fmla="*/ 3656 h 4610"/>
                  <a:gd name="connsiteX8" fmla="*/ 2544 w 5405"/>
                  <a:gd name="connsiteY8" fmla="*/ 4611 h 4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05" h="4610">
                    <a:moveTo>
                      <a:pt x="2544" y="4611"/>
                    </a:moveTo>
                    <a:lnTo>
                      <a:pt x="5087" y="4292"/>
                    </a:lnTo>
                    <a:lnTo>
                      <a:pt x="5405" y="3339"/>
                    </a:lnTo>
                    <a:lnTo>
                      <a:pt x="5087" y="954"/>
                    </a:lnTo>
                    <a:lnTo>
                      <a:pt x="3021" y="0"/>
                    </a:lnTo>
                    <a:lnTo>
                      <a:pt x="0" y="795"/>
                    </a:lnTo>
                    <a:lnTo>
                      <a:pt x="477" y="2385"/>
                    </a:lnTo>
                    <a:lnTo>
                      <a:pt x="1431" y="3656"/>
                    </a:lnTo>
                    <a:lnTo>
                      <a:pt x="2544" y="461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09" name="Freeform: Shape 5208">
                <a:extLst>
                  <a:ext uri="{FF2B5EF4-FFF2-40B4-BE49-F238E27FC236}">
                    <a16:creationId xmlns:a16="http://schemas.microsoft.com/office/drawing/2014/main" id="{7833588F-FBDB-0E4F-086F-FA4B6D4505A5}"/>
                  </a:ext>
                </a:extLst>
              </p:cNvPr>
              <p:cNvSpPr/>
              <p:nvPr/>
            </p:nvSpPr>
            <p:spPr>
              <a:xfrm>
                <a:off x="5647681" y="2339680"/>
                <a:ext cx="26708" cy="27503"/>
              </a:xfrm>
              <a:custGeom>
                <a:avLst/>
                <a:gdLst>
                  <a:gd name="connsiteX0" fmla="*/ 23211 w 26708"/>
                  <a:gd name="connsiteY0" fmla="*/ 477 h 27503"/>
                  <a:gd name="connsiteX1" fmla="*/ 19872 w 26708"/>
                  <a:gd name="connsiteY1" fmla="*/ 3339 h 27503"/>
                  <a:gd name="connsiteX2" fmla="*/ 16693 w 26708"/>
                  <a:gd name="connsiteY2" fmla="*/ 10811 h 27503"/>
                  <a:gd name="connsiteX3" fmla="*/ 13990 w 26708"/>
                  <a:gd name="connsiteY3" fmla="*/ 13990 h 27503"/>
                  <a:gd name="connsiteX4" fmla="*/ 6836 w 26708"/>
                  <a:gd name="connsiteY4" fmla="*/ 15103 h 27503"/>
                  <a:gd name="connsiteX5" fmla="*/ 3816 w 26708"/>
                  <a:gd name="connsiteY5" fmla="*/ 17965 h 27503"/>
                  <a:gd name="connsiteX6" fmla="*/ 636 w 26708"/>
                  <a:gd name="connsiteY6" fmla="*/ 17805 h 27503"/>
                  <a:gd name="connsiteX7" fmla="*/ 0 w 26708"/>
                  <a:gd name="connsiteY7" fmla="*/ 19077 h 27503"/>
                  <a:gd name="connsiteX8" fmla="*/ 1431 w 26708"/>
                  <a:gd name="connsiteY8" fmla="*/ 20985 h 27503"/>
                  <a:gd name="connsiteX9" fmla="*/ 1431 w 26708"/>
                  <a:gd name="connsiteY9" fmla="*/ 25437 h 27503"/>
                  <a:gd name="connsiteX10" fmla="*/ 2703 w 26708"/>
                  <a:gd name="connsiteY10" fmla="*/ 26708 h 27503"/>
                  <a:gd name="connsiteX11" fmla="*/ 5883 w 26708"/>
                  <a:gd name="connsiteY11" fmla="*/ 27503 h 27503"/>
                  <a:gd name="connsiteX12" fmla="*/ 7313 w 26708"/>
                  <a:gd name="connsiteY12" fmla="*/ 26072 h 27503"/>
                  <a:gd name="connsiteX13" fmla="*/ 9221 w 26708"/>
                  <a:gd name="connsiteY13" fmla="*/ 23529 h 27503"/>
                  <a:gd name="connsiteX14" fmla="*/ 11923 w 26708"/>
                  <a:gd name="connsiteY14" fmla="*/ 22257 h 27503"/>
                  <a:gd name="connsiteX15" fmla="*/ 17170 w 26708"/>
                  <a:gd name="connsiteY15" fmla="*/ 21462 h 27503"/>
                  <a:gd name="connsiteX16" fmla="*/ 20826 w 26708"/>
                  <a:gd name="connsiteY16" fmla="*/ 17647 h 27503"/>
                  <a:gd name="connsiteX17" fmla="*/ 24483 w 26708"/>
                  <a:gd name="connsiteY17" fmla="*/ 12082 h 27503"/>
                  <a:gd name="connsiteX18" fmla="*/ 26073 w 26708"/>
                  <a:gd name="connsiteY18" fmla="*/ 7949 h 27503"/>
                  <a:gd name="connsiteX19" fmla="*/ 26709 w 26708"/>
                  <a:gd name="connsiteY19" fmla="*/ 3816 h 27503"/>
                  <a:gd name="connsiteX20" fmla="*/ 25914 w 26708"/>
                  <a:gd name="connsiteY20" fmla="*/ 0 h 27503"/>
                  <a:gd name="connsiteX21" fmla="*/ 23211 w 26708"/>
                  <a:gd name="connsiteY21" fmla="*/ 477 h 27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708" h="27503">
                    <a:moveTo>
                      <a:pt x="23211" y="477"/>
                    </a:moveTo>
                    <a:lnTo>
                      <a:pt x="19872" y="3339"/>
                    </a:lnTo>
                    <a:lnTo>
                      <a:pt x="16693" y="10811"/>
                    </a:lnTo>
                    <a:lnTo>
                      <a:pt x="13990" y="13990"/>
                    </a:lnTo>
                    <a:lnTo>
                      <a:pt x="6836" y="15103"/>
                    </a:lnTo>
                    <a:lnTo>
                      <a:pt x="3816" y="17965"/>
                    </a:lnTo>
                    <a:lnTo>
                      <a:pt x="636" y="17805"/>
                    </a:lnTo>
                    <a:lnTo>
                      <a:pt x="0" y="19077"/>
                    </a:lnTo>
                    <a:lnTo>
                      <a:pt x="1431" y="20985"/>
                    </a:lnTo>
                    <a:lnTo>
                      <a:pt x="1431" y="25437"/>
                    </a:lnTo>
                    <a:lnTo>
                      <a:pt x="2703" y="26708"/>
                    </a:lnTo>
                    <a:lnTo>
                      <a:pt x="5883" y="27503"/>
                    </a:lnTo>
                    <a:lnTo>
                      <a:pt x="7313" y="26072"/>
                    </a:lnTo>
                    <a:lnTo>
                      <a:pt x="9221" y="23529"/>
                    </a:lnTo>
                    <a:lnTo>
                      <a:pt x="11923" y="22257"/>
                    </a:lnTo>
                    <a:lnTo>
                      <a:pt x="17170" y="21462"/>
                    </a:lnTo>
                    <a:lnTo>
                      <a:pt x="20826" y="17647"/>
                    </a:lnTo>
                    <a:lnTo>
                      <a:pt x="24483" y="12082"/>
                    </a:lnTo>
                    <a:lnTo>
                      <a:pt x="26073" y="7949"/>
                    </a:lnTo>
                    <a:lnTo>
                      <a:pt x="26709" y="3816"/>
                    </a:lnTo>
                    <a:lnTo>
                      <a:pt x="25914" y="0"/>
                    </a:lnTo>
                    <a:lnTo>
                      <a:pt x="23211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0" name="Freeform: Shape 5209">
                <a:extLst>
                  <a:ext uri="{FF2B5EF4-FFF2-40B4-BE49-F238E27FC236}">
                    <a16:creationId xmlns:a16="http://schemas.microsoft.com/office/drawing/2014/main" id="{D46341A2-1BA3-4CFD-3C1A-BE5927FD5DB4}"/>
                  </a:ext>
                </a:extLst>
              </p:cNvPr>
              <p:cNvSpPr/>
              <p:nvPr/>
            </p:nvSpPr>
            <p:spPr>
              <a:xfrm>
                <a:off x="5547843" y="2473858"/>
                <a:ext cx="16374" cy="12877"/>
              </a:xfrm>
              <a:custGeom>
                <a:avLst/>
                <a:gdLst>
                  <a:gd name="connsiteX0" fmla="*/ 12877 w 16374"/>
                  <a:gd name="connsiteY0" fmla="*/ 1113 h 12877"/>
                  <a:gd name="connsiteX1" fmla="*/ 9221 w 16374"/>
                  <a:gd name="connsiteY1" fmla="*/ 4610 h 12877"/>
                  <a:gd name="connsiteX2" fmla="*/ 4293 w 16374"/>
                  <a:gd name="connsiteY2" fmla="*/ 9857 h 12877"/>
                  <a:gd name="connsiteX3" fmla="*/ 0 w 16374"/>
                  <a:gd name="connsiteY3" fmla="*/ 10493 h 12877"/>
                  <a:gd name="connsiteX4" fmla="*/ 159 w 16374"/>
                  <a:gd name="connsiteY4" fmla="*/ 11288 h 12877"/>
                  <a:gd name="connsiteX5" fmla="*/ 1113 w 16374"/>
                  <a:gd name="connsiteY5" fmla="*/ 12877 h 12877"/>
                  <a:gd name="connsiteX6" fmla="*/ 2862 w 16374"/>
                  <a:gd name="connsiteY6" fmla="*/ 12877 h 12877"/>
                  <a:gd name="connsiteX7" fmla="*/ 8267 w 16374"/>
                  <a:gd name="connsiteY7" fmla="*/ 8903 h 12877"/>
                  <a:gd name="connsiteX8" fmla="*/ 16375 w 16374"/>
                  <a:gd name="connsiteY8" fmla="*/ 0 h 12877"/>
                  <a:gd name="connsiteX9" fmla="*/ 14944 w 16374"/>
                  <a:gd name="connsiteY9" fmla="*/ 0 h 12877"/>
                  <a:gd name="connsiteX10" fmla="*/ 12877 w 16374"/>
                  <a:gd name="connsiteY10" fmla="*/ 1113 h 1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374" h="12877">
                    <a:moveTo>
                      <a:pt x="12877" y="1113"/>
                    </a:moveTo>
                    <a:lnTo>
                      <a:pt x="9221" y="4610"/>
                    </a:lnTo>
                    <a:lnTo>
                      <a:pt x="4293" y="9857"/>
                    </a:lnTo>
                    <a:lnTo>
                      <a:pt x="0" y="10493"/>
                    </a:lnTo>
                    <a:lnTo>
                      <a:pt x="159" y="11288"/>
                    </a:lnTo>
                    <a:lnTo>
                      <a:pt x="1113" y="12877"/>
                    </a:lnTo>
                    <a:lnTo>
                      <a:pt x="2862" y="12877"/>
                    </a:lnTo>
                    <a:lnTo>
                      <a:pt x="8267" y="8903"/>
                    </a:lnTo>
                    <a:lnTo>
                      <a:pt x="16375" y="0"/>
                    </a:lnTo>
                    <a:lnTo>
                      <a:pt x="14944" y="0"/>
                    </a:lnTo>
                    <a:lnTo>
                      <a:pt x="12877" y="111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1" name="Freeform: Shape 5210">
                <a:extLst>
                  <a:ext uri="{FF2B5EF4-FFF2-40B4-BE49-F238E27FC236}">
                    <a16:creationId xmlns:a16="http://schemas.microsoft.com/office/drawing/2014/main" id="{03A36820-090F-FECC-1E11-9A13CB9A6B59}"/>
                  </a:ext>
                </a:extLst>
              </p:cNvPr>
              <p:cNvSpPr/>
              <p:nvPr/>
            </p:nvSpPr>
            <p:spPr>
              <a:xfrm>
                <a:off x="5630989" y="2381809"/>
                <a:ext cx="8266" cy="14149"/>
              </a:xfrm>
              <a:custGeom>
                <a:avLst/>
                <a:gdLst>
                  <a:gd name="connsiteX0" fmla="*/ 0 w 8266"/>
                  <a:gd name="connsiteY0" fmla="*/ 10015 h 14149"/>
                  <a:gd name="connsiteX1" fmla="*/ 0 w 8266"/>
                  <a:gd name="connsiteY1" fmla="*/ 13195 h 14149"/>
                  <a:gd name="connsiteX2" fmla="*/ 2861 w 8266"/>
                  <a:gd name="connsiteY2" fmla="*/ 14149 h 14149"/>
                  <a:gd name="connsiteX3" fmla="*/ 5723 w 8266"/>
                  <a:gd name="connsiteY3" fmla="*/ 12559 h 14149"/>
                  <a:gd name="connsiteX4" fmla="*/ 6200 w 8266"/>
                  <a:gd name="connsiteY4" fmla="*/ 11128 h 14149"/>
                  <a:gd name="connsiteX5" fmla="*/ 5405 w 8266"/>
                  <a:gd name="connsiteY5" fmla="*/ 6677 h 14149"/>
                  <a:gd name="connsiteX6" fmla="*/ 7790 w 8266"/>
                  <a:gd name="connsiteY6" fmla="*/ 3020 h 14149"/>
                  <a:gd name="connsiteX7" fmla="*/ 8267 w 8266"/>
                  <a:gd name="connsiteY7" fmla="*/ 636 h 14149"/>
                  <a:gd name="connsiteX8" fmla="*/ 6041 w 8266"/>
                  <a:gd name="connsiteY8" fmla="*/ 0 h 14149"/>
                  <a:gd name="connsiteX9" fmla="*/ 0 w 8266"/>
                  <a:gd name="connsiteY9" fmla="*/ 10015 h 1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6" h="14149">
                    <a:moveTo>
                      <a:pt x="0" y="10015"/>
                    </a:moveTo>
                    <a:lnTo>
                      <a:pt x="0" y="13195"/>
                    </a:lnTo>
                    <a:lnTo>
                      <a:pt x="2861" y="14149"/>
                    </a:lnTo>
                    <a:lnTo>
                      <a:pt x="5723" y="12559"/>
                    </a:lnTo>
                    <a:lnTo>
                      <a:pt x="6200" y="11128"/>
                    </a:lnTo>
                    <a:lnTo>
                      <a:pt x="5405" y="6677"/>
                    </a:lnTo>
                    <a:lnTo>
                      <a:pt x="7790" y="3020"/>
                    </a:lnTo>
                    <a:lnTo>
                      <a:pt x="8267" y="636"/>
                    </a:lnTo>
                    <a:lnTo>
                      <a:pt x="6041" y="0"/>
                    </a:lnTo>
                    <a:lnTo>
                      <a:pt x="0" y="1001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2" name="Freeform: Shape 5211">
                <a:extLst>
                  <a:ext uri="{FF2B5EF4-FFF2-40B4-BE49-F238E27FC236}">
                    <a16:creationId xmlns:a16="http://schemas.microsoft.com/office/drawing/2014/main" id="{CCF0FD50-8B31-2AD5-4FD8-886B435D1446}"/>
                  </a:ext>
                </a:extLst>
              </p:cNvPr>
              <p:cNvSpPr/>
              <p:nvPr/>
            </p:nvSpPr>
            <p:spPr>
              <a:xfrm>
                <a:off x="5367244" y="2568291"/>
                <a:ext cx="32749" cy="29251"/>
              </a:xfrm>
              <a:custGeom>
                <a:avLst/>
                <a:gdLst>
                  <a:gd name="connsiteX0" fmla="*/ 22416 w 32749"/>
                  <a:gd name="connsiteY0" fmla="*/ 0 h 29251"/>
                  <a:gd name="connsiteX1" fmla="*/ 19713 w 32749"/>
                  <a:gd name="connsiteY1" fmla="*/ 0 h 29251"/>
                  <a:gd name="connsiteX2" fmla="*/ 14785 w 32749"/>
                  <a:gd name="connsiteY2" fmla="*/ 7949 h 29251"/>
                  <a:gd name="connsiteX3" fmla="*/ 13354 w 32749"/>
                  <a:gd name="connsiteY3" fmla="*/ 8903 h 29251"/>
                  <a:gd name="connsiteX4" fmla="*/ 12241 w 32749"/>
                  <a:gd name="connsiteY4" fmla="*/ 10810 h 29251"/>
                  <a:gd name="connsiteX5" fmla="*/ 10016 w 32749"/>
                  <a:gd name="connsiteY5" fmla="*/ 13036 h 29251"/>
                  <a:gd name="connsiteX6" fmla="*/ 9221 w 32749"/>
                  <a:gd name="connsiteY6" fmla="*/ 15103 h 29251"/>
                  <a:gd name="connsiteX7" fmla="*/ 6995 w 32749"/>
                  <a:gd name="connsiteY7" fmla="*/ 17647 h 29251"/>
                  <a:gd name="connsiteX8" fmla="*/ 1113 w 32749"/>
                  <a:gd name="connsiteY8" fmla="*/ 22098 h 29251"/>
                  <a:gd name="connsiteX9" fmla="*/ 0 w 32749"/>
                  <a:gd name="connsiteY9" fmla="*/ 24165 h 29251"/>
                  <a:gd name="connsiteX10" fmla="*/ 477 w 32749"/>
                  <a:gd name="connsiteY10" fmla="*/ 26708 h 29251"/>
                  <a:gd name="connsiteX11" fmla="*/ 3815 w 32749"/>
                  <a:gd name="connsiteY11" fmla="*/ 29252 h 29251"/>
                  <a:gd name="connsiteX12" fmla="*/ 4611 w 32749"/>
                  <a:gd name="connsiteY12" fmla="*/ 23052 h 29251"/>
                  <a:gd name="connsiteX13" fmla="*/ 9857 w 32749"/>
                  <a:gd name="connsiteY13" fmla="*/ 19713 h 29251"/>
                  <a:gd name="connsiteX14" fmla="*/ 13195 w 32749"/>
                  <a:gd name="connsiteY14" fmla="*/ 15898 h 29251"/>
                  <a:gd name="connsiteX15" fmla="*/ 13990 w 32749"/>
                  <a:gd name="connsiteY15" fmla="*/ 13990 h 29251"/>
                  <a:gd name="connsiteX16" fmla="*/ 19713 w 32749"/>
                  <a:gd name="connsiteY16" fmla="*/ 8903 h 29251"/>
                  <a:gd name="connsiteX17" fmla="*/ 21462 w 32749"/>
                  <a:gd name="connsiteY17" fmla="*/ 8108 h 29251"/>
                  <a:gd name="connsiteX18" fmla="*/ 24960 w 32749"/>
                  <a:gd name="connsiteY18" fmla="*/ 7631 h 29251"/>
                  <a:gd name="connsiteX19" fmla="*/ 29093 w 32749"/>
                  <a:gd name="connsiteY19" fmla="*/ 4292 h 29251"/>
                  <a:gd name="connsiteX20" fmla="*/ 31319 w 32749"/>
                  <a:gd name="connsiteY20" fmla="*/ 4451 h 29251"/>
                  <a:gd name="connsiteX21" fmla="*/ 32749 w 32749"/>
                  <a:gd name="connsiteY21" fmla="*/ 2067 h 29251"/>
                  <a:gd name="connsiteX22" fmla="*/ 26708 w 32749"/>
                  <a:gd name="connsiteY22" fmla="*/ 2703 h 29251"/>
                  <a:gd name="connsiteX23" fmla="*/ 22416 w 32749"/>
                  <a:gd name="connsiteY23" fmla="*/ 0 h 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2749" h="29251">
                    <a:moveTo>
                      <a:pt x="22416" y="0"/>
                    </a:moveTo>
                    <a:lnTo>
                      <a:pt x="19713" y="0"/>
                    </a:lnTo>
                    <a:lnTo>
                      <a:pt x="14785" y="7949"/>
                    </a:lnTo>
                    <a:lnTo>
                      <a:pt x="13354" y="8903"/>
                    </a:lnTo>
                    <a:lnTo>
                      <a:pt x="12241" y="10810"/>
                    </a:lnTo>
                    <a:lnTo>
                      <a:pt x="10016" y="13036"/>
                    </a:lnTo>
                    <a:lnTo>
                      <a:pt x="9221" y="15103"/>
                    </a:lnTo>
                    <a:lnTo>
                      <a:pt x="6995" y="17647"/>
                    </a:lnTo>
                    <a:lnTo>
                      <a:pt x="1113" y="22098"/>
                    </a:lnTo>
                    <a:lnTo>
                      <a:pt x="0" y="24165"/>
                    </a:lnTo>
                    <a:lnTo>
                      <a:pt x="477" y="26708"/>
                    </a:lnTo>
                    <a:lnTo>
                      <a:pt x="3815" y="29252"/>
                    </a:lnTo>
                    <a:lnTo>
                      <a:pt x="4611" y="23052"/>
                    </a:lnTo>
                    <a:lnTo>
                      <a:pt x="9857" y="19713"/>
                    </a:lnTo>
                    <a:lnTo>
                      <a:pt x="13195" y="15898"/>
                    </a:lnTo>
                    <a:lnTo>
                      <a:pt x="13990" y="13990"/>
                    </a:lnTo>
                    <a:lnTo>
                      <a:pt x="19713" y="8903"/>
                    </a:lnTo>
                    <a:lnTo>
                      <a:pt x="21462" y="8108"/>
                    </a:lnTo>
                    <a:lnTo>
                      <a:pt x="24960" y="7631"/>
                    </a:lnTo>
                    <a:lnTo>
                      <a:pt x="29093" y="4292"/>
                    </a:lnTo>
                    <a:lnTo>
                      <a:pt x="31319" y="4451"/>
                    </a:lnTo>
                    <a:lnTo>
                      <a:pt x="32749" y="2067"/>
                    </a:lnTo>
                    <a:lnTo>
                      <a:pt x="26708" y="2703"/>
                    </a:lnTo>
                    <a:lnTo>
                      <a:pt x="22416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3" name="Freeform: Shape 5212">
                <a:extLst>
                  <a:ext uri="{FF2B5EF4-FFF2-40B4-BE49-F238E27FC236}">
                    <a16:creationId xmlns:a16="http://schemas.microsoft.com/office/drawing/2014/main" id="{AF023BA7-E72D-0336-1A12-FB464C85C4B6}"/>
                  </a:ext>
                </a:extLst>
              </p:cNvPr>
              <p:cNvSpPr/>
              <p:nvPr/>
            </p:nvSpPr>
            <p:spPr>
              <a:xfrm>
                <a:off x="5401265" y="2590707"/>
                <a:ext cx="8267" cy="5087"/>
              </a:xfrm>
              <a:custGeom>
                <a:avLst/>
                <a:gdLst>
                  <a:gd name="connsiteX0" fmla="*/ 6200 w 8267"/>
                  <a:gd name="connsiteY0" fmla="*/ 0 h 5087"/>
                  <a:gd name="connsiteX1" fmla="*/ 318 w 8267"/>
                  <a:gd name="connsiteY1" fmla="*/ 1749 h 5087"/>
                  <a:gd name="connsiteX2" fmla="*/ 159 w 8267"/>
                  <a:gd name="connsiteY2" fmla="*/ 2226 h 5087"/>
                  <a:gd name="connsiteX3" fmla="*/ 0 w 8267"/>
                  <a:gd name="connsiteY3" fmla="*/ 4292 h 5087"/>
                  <a:gd name="connsiteX4" fmla="*/ 2067 w 8267"/>
                  <a:gd name="connsiteY4" fmla="*/ 5087 h 5087"/>
                  <a:gd name="connsiteX5" fmla="*/ 3021 w 8267"/>
                  <a:gd name="connsiteY5" fmla="*/ 4133 h 5087"/>
                  <a:gd name="connsiteX6" fmla="*/ 8267 w 8267"/>
                  <a:gd name="connsiteY6" fmla="*/ 2067 h 5087"/>
                  <a:gd name="connsiteX7" fmla="*/ 7790 w 8267"/>
                  <a:gd name="connsiteY7" fmla="*/ 1113 h 5087"/>
                  <a:gd name="connsiteX8" fmla="*/ 6200 w 8267"/>
                  <a:gd name="connsiteY8" fmla="*/ 0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67" h="5087">
                    <a:moveTo>
                      <a:pt x="6200" y="0"/>
                    </a:moveTo>
                    <a:lnTo>
                      <a:pt x="318" y="1749"/>
                    </a:lnTo>
                    <a:lnTo>
                      <a:pt x="159" y="2226"/>
                    </a:lnTo>
                    <a:lnTo>
                      <a:pt x="0" y="4292"/>
                    </a:lnTo>
                    <a:lnTo>
                      <a:pt x="2067" y="5087"/>
                    </a:lnTo>
                    <a:lnTo>
                      <a:pt x="3021" y="4133"/>
                    </a:lnTo>
                    <a:lnTo>
                      <a:pt x="8267" y="2067"/>
                    </a:lnTo>
                    <a:lnTo>
                      <a:pt x="7790" y="1113"/>
                    </a:lnTo>
                    <a:lnTo>
                      <a:pt x="6200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4" name="Freeform: Shape 5213">
                <a:extLst>
                  <a:ext uri="{FF2B5EF4-FFF2-40B4-BE49-F238E27FC236}">
                    <a16:creationId xmlns:a16="http://schemas.microsoft.com/office/drawing/2014/main" id="{36C4EA0D-5023-0233-9A44-712EC6635509}"/>
                  </a:ext>
                </a:extLst>
              </p:cNvPr>
              <p:cNvSpPr/>
              <p:nvPr/>
            </p:nvSpPr>
            <p:spPr>
              <a:xfrm>
                <a:off x="5482662" y="2507402"/>
                <a:ext cx="31795" cy="22256"/>
              </a:xfrm>
              <a:custGeom>
                <a:avLst/>
                <a:gdLst>
                  <a:gd name="connsiteX0" fmla="*/ 24801 w 31795"/>
                  <a:gd name="connsiteY0" fmla="*/ 477 h 22256"/>
                  <a:gd name="connsiteX1" fmla="*/ 14785 w 31795"/>
                  <a:gd name="connsiteY1" fmla="*/ 6836 h 22256"/>
                  <a:gd name="connsiteX2" fmla="*/ 10015 w 31795"/>
                  <a:gd name="connsiteY2" fmla="*/ 12082 h 22256"/>
                  <a:gd name="connsiteX3" fmla="*/ 6359 w 31795"/>
                  <a:gd name="connsiteY3" fmla="*/ 13354 h 22256"/>
                  <a:gd name="connsiteX4" fmla="*/ 0 w 31795"/>
                  <a:gd name="connsiteY4" fmla="*/ 22098 h 22256"/>
                  <a:gd name="connsiteX5" fmla="*/ 2702 w 31795"/>
                  <a:gd name="connsiteY5" fmla="*/ 22257 h 22256"/>
                  <a:gd name="connsiteX6" fmla="*/ 6995 w 31795"/>
                  <a:gd name="connsiteY6" fmla="*/ 20349 h 22256"/>
                  <a:gd name="connsiteX7" fmla="*/ 12559 w 31795"/>
                  <a:gd name="connsiteY7" fmla="*/ 15421 h 22256"/>
                  <a:gd name="connsiteX8" fmla="*/ 14626 w 31795"/>
                  <a:gd name="connsiteY8" fmla="*/ 13990 h 22256"/>
                  <a:gd name="connsiteX9" fmla="*/ 17487 w 31795"/>
                  <a:gd name="connsiteY9" fmla="*/ 13036 h 22256"/>
                  <a:gd name="connsiteX10" fmla="*/ 21462 w 31795"/>
                  <a:gd name="connsiteY10" fmla="*/ 10016 h 22256"/>
                  <a:gd name="connsiteX11" fmla="*/ 22575 w 31795"/>
                  <a:gd name="connsiteY11" fmla="*/ 7154 h 22256"/>
                  <a:gd name="connsiteX12" fmla="*/ 31796 w 31795"/>
                  <a:gd name="connsiteY12" fmla="*/ 159 h 22256"/>
                  <a:gd name="connsiteX13" fmla="*/ 25913 w 31795"/>
                  <a:gd name="connsiteY13" fmla="*/ 0 h 22256"/>
                  <a:gd name="connsiteX14" fmla="*/ 24801 w 31795"/>
                  <a:gd name="connsiteY14" fmla="*/ 477 h 22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795" h="22256">
                    <a:moveTo>
                      <a:pt x="24801" y="477"/>
                    </a:moveTo>
                    <a:lnTo>
                      <a:pt x="14785" y="6836"/>
                    </a:lnTo>
                    <a:lnTo>
                      <a:pt x="10015" y="12082"/>
                    </a:lnTo>
                    <a:lnTo>
                      <a:pt x="6359" y="13354"/>
                    </a:lnTo>
                    <a:lnTo>
                      <a:pt x="0" y="22098"/>
                    </a:lnTo>
                    <a:lnTo>
                      <a:pt x="2702" y="22257"/>
                    </a:lnTo>
                    <a:lnTo>
                      <a:pt x="6995" y="20349"/>
                    </a:lnTo>
                    <a:lnTo>
                      <a:pt x="12559" y="15421"/>
                    </a:lnTo>
                    <a:lnTo>
                      <a:pt x="14626" y="13990"/>
                    </a:lnTo>
                    <a:lnTo>
                      <a:pt x="17487" y="13036"/>
                    </a:lnTo>
                    <a:lnTo>
                      <a:pt x="21462" y="10016"/>
                    </a:lnTo>
                    <a:lnTo>
                      <a:pt x="22575" y="7154"/>
                    </a:lnTo>
                    <a:lnTo>
                      <a:pt x="31796" y="159"/>
                    </a:lnTo>
                    <a:lnTo>
                      <a:pt x="25913" y="0"/>
                    </a:lnTo>
                    <a:lnTo>
                      <a:pt x="24801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5" name="Freeform: Shape 5214">
                <a:extLst>
                  <a:ext uri="{FF2B5EF4-FFF2-40B4-BE49-F238E27FC236}">
                    <a16:creationId xmlns:a16="http://schemas.microsoft.com/office/drawing/2014/main" id="{39CEF7F2-23EA-C24B-334E-8D1481183418}"/>
                  </a:ext>
                </a:extLst>
              </p:cNvPr>
              <p:cNvSpPr/>
              <p:nvPr/>
            </p:nvSpPr>
            <p:spPr>
              <a:xfrm>
                <a:off x="5409532" y="2531885"/>
                <a:ext cx="55642" cy="39744"/>
              </a:xfrm>
              <a:custGeom>
                <a:avLst/>
                <a:gdLst>
                  <a:gd name="connsiteX0" fmla="*/ 55324 w 55642"/>
                  <a:gd name="connsiteY0" fmla="*/ 2544 h 39744"/>
                  <a:gd name="connsiteX1" fmla="*/ 55324 w 55642"/>
                  <a:gd name="connsiteY1" fmla="*/ 1431 h 39744"/>
                  <a:gd name="connsiteX2" fmla="*/ 55006 w 55642"/>
                  <a:gd name="connsiteY2" fmla="*/ 636 h 39744"/>
                  <a:gd name="connsiteX3" fmla="*/ 53735 w 55642"/>
                  <a:gd name="connsiteY3" fmla="*/ 0 h 39744"/>
                  <a:gd name="connsiteX4" fmla="*/ 51986 w 55642"/>
                  <a:gd name="connsiteY4" fmla="*/ 318 h 39744"/>
                  <a:gd name="connsiteX5" fmla="*/ 49283 w 55642"/>
                  <a:gd name="connsiteY5" fmla="*/ 1590 h 39744"/>
                  <a:gd name="connsiteX6" fmla="*/ 41016 w 55642"/>
                  <a:gd name="connsiteY6" fmla="*/ 8744 h 39744"/>
                  <a:gd name="connsiteX7" fmla="*/ 35293 w 55642"/>
                  <a:gd name="connsiteY7" fmla="*/ 9539 h 39744"/>
                  <a:gd name="connsiteX8" fmla="*/ 33226 w 55642"/>
                  <a:gd name="connsiteY8" fmla="*/ 9380 h 39744"/>
                  <a:gd name="connsiteX9" fmla="*/ 30683 w 55642"/>
                  <a:gd name="connsiteY9" fmla="*/ 5405 h 39744"/>
                  <a:gd name="connsiteX10" fmla="*/ 29411 w 55642"/>
                  <a:gd name="connsiteY10" fmla="*/ 5087 h 39744"/>
                  <a:gd name="connsiteX11" fmla="*/ 27980 w 55642"/>
                  <a:gd name="connsiteY11" fmla="*/ 8108 h 39744"/>
                  <a:gd name="connsiteX12" fmla="*/ 28298 w 55642"/>
                  <a:gd name="connsiteY12" fmla="*/ 10652 h 39744"/>
                  <a:gd name="connsiteX13" fmla="*/ 24960 w 55642"/>
                  <a:gd name="connsiteY13" fmla="*/ 11923 h 39744"/>
                  <a:gd name="connsiteX14" fmla="*/ 21780 w 55642"/>
                  <a:gd name="connsiteY14" fmla="*/ 15421 h 39744"/>
                  <a:gd name="connsiteX15" fmla="*/ 18918 w 55642"/>
                  <a:gd name="connsiteY15" fmla="*/ 16534 h 39744"/>
                  <a:gd name="connsiteX16" fmla="*/ 15262 w 55642"/>
                  <a:gd name="connsiteY16" fmla="*/ 20667 h 39744"/>
                  <a:gd name="connsiteX17" fmla="*/ 10016 w 55642"/>
                  <a:gd name="connsiteY17" fmla="*/ 23847 h 39744"/>
                  <a:gd name="connsiteX18" fmla="*/ 7313 w 55642"/>
                  <a:gd name="connsiteY18" fmla="*/ 27026 h 39744"/>
                  <a:gd name="connsiteX19" fmla="*/ 6995 w 55642"/>
                  <a:gd name="connsiteY19" fmla="*/ 30683 h 39744"/>
                  <a:gd name="connsiteX20" fmla="*/ 2225 w 55642"/>
                  <a:gd name="connsiteY20" fmla="*/ 34021 h 39744"/>
                  <a:gd name="connsiteX21" fmla="*/ 954 w 55642"/>
                  <a:gd name="connsiteY21" fmla="*/ 35929 h 39744"/>
                  <a:gd name="connsiteX22" fmla="*/ 0 w 55642"/>
                  <a:gd name="connsiteY22" fmla="*/ 39745 h 39744"/>
                  <a:gd name="connsiteX23" fmla="*/ 5723 w 55642"/>
                  <a:gd name="connsiteY23" fmla="*/ 35293 h 39744"/>
                  <a:gd name="connsiteX24" fmla="*/ 8903 w 55642"/>
                  <a:gd name="connsiteY24" fmla="*/ 34498 h 39744"/>
                  <a:gd name="connsiteX25" fmla="*/ 11764 w 55642"/>
                  <a:gd name="connsiteY25" fmla="*/ 30047 h 39744"/>
                  <a:gd name="connsiteX26" fmla="*/ 19077 w 55642"/>
                  <a:gd name="connsiteY26" fmla="*/ 24483 h 39744"/>
                  <a:gd name="connsiteX27" fmla="*/ 20349 w 55642"/>
                  <a:gd name="connsiteY27" fmla="*/ 22734 h 39744"/>
                  <a:gd name="connsiteX28" fmla="*/ 20826 w 55642"/>
                  <a:gd name="connsiteY28" fmla="*/ 20667 h 39744"/>
                  <a:gd name="connsiteX29" fmla="*/ 21780 w 55642"/>
                  <a:gd name="connsiteY29" fmla="*/ 19554 h 39744"/>
                  <a:gd name="connsiteX30" fmla="*/ 25437 w 55642"/>
                  <a:gd name="connsiteY30" fmla="*/ 20190 h 39744"/>
                  <a:gd name="connsiteX31" fmla="*/ 29093 w 55642"/>
                  <a:gd name="connsiteY31" fmla="*/ 19078 h 39744"/>
                  <a:gd name="connsiteX32" fmla="*/ 31796 w 55642"/>
                  <a:gd name="connsiteY32" fmla="*/ 16216 h 39744"/>
                  <a:gd name="connsiteX33" fmla="*/ 39108 w 55642"/>
                  <a:gd name="connsiteY33" fmla="*/ 10970 h 39744"/>
                  <a:gd name="connsiteX34" fmla="*/ 43560 w 55642"/>
                  <a:gd name="connsiteY34" fmla="*/ 10016 h 39744"/>
                  <a:gd name="connsiteX35" fmla="*/ 48806 w 55642"/>
                  <a:gd name="connsiteY35" fmla="*/ 7472 h 39744"/>
                  <a:gd name="connsiteX36" fmla="*/ 54370 w 55642"/>
                  <a:gd name="connsiteY36" fmla="*/ 7313 h 39744"/>
                  <a:gd name="connsiteX37" fmla="*/ 55642 w 55642"/>
                  <a:gd name="connsiteY37" fmla="*/ 5882 h 39744"/>
                  <a:gd name="connsiteX38" fmla="*/ 54689 w 55642"/>
                  <a:gd name="connsiteY38" fmla="*/ 3974 h 39744"/>
                  <a:gd name="connsiteX39" fmla="*/ 55324 w 55642"/>
                  <a:gd name="connsiteY39" fmla="*/ 2544 h 39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5642" h="39744">
                    <a:moveTo>
                      <a:pt x="55324" y="2544"/>
                    </a:moveTo>
                    <a:lnTo>
                      <a:pt x="55324" y="1431"/>
                    </a:lnTo>
                    <a:lnTo>
                      <a:pt x="55006" y="636"/>
                    </a:lnTo>
                    <a:lnTo>
                      <a:pt x="53735" y="0"/>
                    </a:lnTo>
                    <a:lnTo>
                      <a:pt x="51986" y="318"/>
                    </a:lnTo>
                    <a:lnTo>
                      <a:pt x="49283" y="1590"/>
                    </a:lnTo>
                    <a:lnTo>
                      <a:pt x="41016" y="8744"/>
                    </a:lnTo>
                    <a:lnTo>
                      <a:pt x="35293" y="9539"/>
                    </a:lnTo>
                    <a:lnTo>
                      <a:pt x="33226" y="9380"/>
                    </a:lnTo>
                    <a:lnTo>
                      <a:pt x="30683" y="5405"/>
                    </a:lnTo>
                    <a:lnTo>
                      <a:pt x="29411" y="5087"/>
                    </a:lnTo>
                    <a:lnTo>
                      <a:pt x="27980" y="8108"/>
                    </a:lnTo>
                    <a:lnTo>
                      <a:pt x="28298" y="10652"/>
                    </a:lnTo>
                    <a:lnTo>
                      <a:pt x="24960" y="11923"/>
                    </a:lnTo>
                    <a:lnTo>
                      <a:pt x="21780" y="15421"/>
                    </a:lnTo>
                    <a:lnTo>
                      <a:pt x="18918" y="16534"/>
                    </a:lnTo>
                    <a:lnTo>
                      <a:pt x="15262" y="20667"/>
                    </a:lnTo>
                    <a:lnTo>
                      <a:pt x="10016" y="23847"/>
                    </a:lnTo>
                    <a:lnTo>
                      <a:pt x="7313" y="27026"/>
                    </a:lnTo>
                    <a:lnTo>
                      <a:pt x="6995" y="30683"/>
                    </a:lnTo>
                    <a:lnTo>
                      <a:pt x="2225" y="34021"/>
                    </a:lnTo>
                    <a:lnTo>
                      <a:pt x="954" y="35929"/>
                    </a:lnTo>
                    <a:lnTo>
                      <a:pt x="0" y="39745"/>
                    </a:lnTo>
                    <a:lnTo>
                      <a:pt x="5723" y="35293"/>
                    </a:lnTo>
                    <a:lnTo>
                      <a:pt x="8903" y="34498"/>
                    </a:lnTo>
                    <a:lnTo>
                      <a:pt x="11764" y="30047"/>
                    </a:lnTo>
                    <a:lnTo>
                      <a:pt x="19077" y="24483"/>
                    </a:lnTo>
                    <a:lnTo>
                      <a:pt x="20349" y="22734"/>
                    </a:lnTo>
                    <a:lnTo>
                      <a:pt x="20826" y="20667"/>
                    </a:lnTo>
                    <a:lnTo>
                      <a:pt x="21780" y="19554"/>
                    </a:lnTo>
                    <a:lnTo>
                      <a:pt x="25437" y="20190"/>
                    </a:lnTo>
                    <a:lnTo>
                      <a:pt x="29093" y="19078"/>
                    </a:lnTo>
                    <a:lnTo>
                      <a:pt x="31796" y="16216"/>
                    </a:lnTo>
                    <a:lnTo>
                      <a:pt x="39108" y="10970"/>
                    </a:lnTo>
                    <a:lnTo>
                      <a:pt x="43560" y="10016"/>
                    </a:lnTo>
                    <a:lnTo>
                      <a:pt x="48806" y="7472"/>
                    </a:lnTo>
                    <a:lnTo>
                      <a:pt x="54370" y="7313"/>
                    </a:lnTo>
                    <a:lnTo>
                      <a:pt x="55642" y="5882"/>
                    </a:lnTo>
                    <a:lnTo>
                      <a:pt x="54689" y="3974"/>
                    </a:lnTo>
                    <a:lnTo>
                      <a:pt x="55324" y="25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6" name="Freeform: Shape 5215">
                <a:extLst>
                  <a:ext uri="{FF2B5EF4-FFF2-40B4-BE49-F238E27FC236}">
                    <a16:creationId xmlns:a16="http://schemas.microsoft.com/office/drawing/2014/main" id="{AD14392A-69EF-86A9-C6BF-DB358DA7A769}"/>
                  </a:ext>
                </a:extLst>
              </p:cNvPr>
              <p:cNvSpPr/>
              <p:nvPr/>
            </p:nvSpPr>
            <p:spPr>
              <a:xfrm>
                <a:off x="5512073" y="2004554"/>
                <a:ext cx="7471" cy="6359"/>
              </a:xfrm>
              <a:custGeom>
                <a:avLst/>
                <a:gdLst>
                  <a:gd name="connsiteX0" fmla="*/ 5564 w 7471"/>
                  <a:gd name="connsiteY0" fmla="*/ 0 h 6359"/>
                  <a:gd name="connsiteX1" fmla="*/ 3498 w 7471"/>
                  <a:gd name="connsiteY1" fmla="*/ 2703 h 6359"/>
                  <a:gd name="connsiteX2" fmla="*/ 0 w 7471"/>
                  <a:gd name="connsiteY2" fmla="*/ 4451 h 6359"/>
                  <a:gd name="connsiteX3" fmla="*/ 0 w 7471"/>
                  <a:gd name="connsiteY3" fmla="*/ 5246 h 6359"/>
                  <a:gd name="connsiteX4" fmla="*/ 1113 w 7471"/>
                  <a:gd name="connsiteY4" fmla="*/ 6359 h 6359"/>
                  <a:gd name="connsiteX5" fmla="*/ 3498 w 7471"/>
                  <a:gd name="connsiteY5" fmla="*/ 5882 h 6359"/>
                  <a:gd name="connsiteX6" fmla="*/ 7472 w 7471"/>
                  <a:gd name="connsiteY6" fmla="*/ 2703 h 6359"/>
                  <a:gd name="connsiteX7" fmla="*/ 6995 w 7471"/>
                  <a:gd name="connsiteY7" fmla="*/ 1590 h 6359"/>
                  <a:gd name="connsiteX8" fmla="*/ 5564 w 7471"/>
                  <a:gd name="connsiteY8" fmla="*/ 0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71" h="6359">
                    <a:moveTo>
                      <a:pt x="5564" y="0"/>
                    </a:moveTo>
                    <a:lnTo>
                      <a:pt x="3498" y="2703"/>
                    </a:lnTo>
                    <a:lnTo>
                      <a:pt x="0" y="4451"/>
                    </a:lnTo>
                    <a:lnTo>
                      <a:pt x="0" y="5246"/>
                    </a:lnTo>
                    <a:lnTo>
                      <a:pt x="1113" y="6359"/>
                    </a:lnTo>
                    <a:lnTo>
                      <a:pt x="3498" y="5882"/>
                    </a:lnTo>
                    <a:lnTo>
                      <a:pt x="7472" y="2703"/>
                    </a:lnTo>
                    <a:lnTo>
                      <a:pt x="6995" y="1590"/>
                    </a:lnTo>
                    <a:lnTo>
                      <a:pt x="5564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7" name="Freeform: Shape 5216">
                <a:extLst>
                  <a:ext uri="{FF2B5EF4-FFF2-40B4-BE49-F238E27FC236}">
                    <a16:creationId xmlns:a16="http://schemas.microsoft.com/office/drawing/2014/main" id="{BC9071CC-B16C-CB2A-C5C6-C7058AAFE015}"/>
                  </a:ext>
                </a:extLst>
              </p:cNvPr>
              <p:cNvSpPr/>
              <p:nvPr/>
            </p:nvSpPr>
            <p:spPr>
              <a:xfrm>
                <a:off x="5132115" y="2167666"/>
                <a:ext cx="27821" cy="21621"/>
              </a:xfrm>
              <a:custGeom>
                <a:avLst/>
                <a:gdLst>
                  <a:gd name="connsiteX0" fmla="*/ 22893 w 27821"/>
                  <a:gd name="connsiteY0" fmla="*/ 5723 h 21621"/>
                  <a:gd name="connsiteX1" fmla="*/ 20349 w 27821"/>
                  <a:gd name="connsiteY1" fmla="*/ 4133 h 21621"/>
                  <a:gd name="connsiteX2" fmla="*/ 19395 w 27821"/>
                  <a:gd name="connsiteY2" fmla="*/ 3498 h 21621"/>
                  <a:gd name="connsiteX3" fmla="*/ 9857 w 27821"/>
                  <a:gd name="connsiteY3" fmla="*/ 0 h 21621"/>
                  <a:gd name="connsiteX4" fmla="*/ 8903 w 27821"/>
                  <a:gd name="connsiteY4" fmla="*/ 1272 h 21621"/>
                  <a:gd name="connsiteX5" fmla="*/ 5723 w 27821"/>
                  <a:gd name="connsiteY5" fmla="*/ 7154 h 21621"/>
                  <a:gd name="connsiteX6" fmla="*/ 4293 w 27821"/>
                  <a:gd name="connsiteY6" fmla="*/ 7790 h 21621"/>
                  <a:gd name="connsiteX7" fmla="*/ 1113 w 27821"/>
                  <a:gd name="connsiteY7" fmla="*/ 12241 h 21621"/>
                  <a:gd name="connsiteX8" fmla="*/ 0 w 27821"/>
                  <a:gd name="connsiteY8" fmla="*/ 16216 h 21621"/>
                  <a:gd name="connsiteX9" fmla="*/ 1272 w 27821"/>
                  <a:gd name="connsiteY9" fmla="*/ 16057 h 21621"/>
                  <a:gd name="connsiteX10" fmla="*/ 6518 w 27821"/>
                  <a:gd name="connsiteY10" fmla="*/ 12877 h 21621"/>
                  <a:gd name="connsiteX11" fmla="*/ 8426 w 27821"/>
                  <a:gd name="connsiteY11" fmla="*/ 14785 h 21621"/>
                  <a:gd name="connsiteX12" fmla="*/ 12242 w 27821"/>
                  <a:gd name="connsiteY12" fmla="*/ 21621 h 21621"/>
                  <a:gd name="connsiteX13" fmla="*/ 13990 w 27821"/>
                  <a:gd name="connsiteY13" fmla="*/ 21303 h 21621"/>
                  <a:gd name="connsiteX14" fmla="*/ 15898 w 27821"/>
                  <a:gd name="connsiteY14" fmla="*/ 19872 h 21621"/>
                  <a:gd name="connsiteX15" fmla="*/ 18282 w 27821"/>
                  <a:gd name="connsiteY15" fmla="*/ 17805 h 21621"/>
                  <a:gd name="connsiteX16" fmla="*/ 20826 w 27821"/>
                  <a:gd name="connsiteY16" fmla="*/ 16216 h 21621"/>
                  <a:gd name="connsiteX17" fmla="*/ 21780 w 27821"/>
                  <a:gd name="connsiteY17" fmla="*/ 14944 h 21621"/>
                  <a:gd name="connsiteX18" fmla="*/ 22416 w 27821"/>
                  <a:gd name="connsiteY18" fmla="*/ 11764 h 21621"/>
                  <a:gd name="connsiteX19" fmla="*/ 24801 w 27821"/>
                  <a:gd name="connsiteY19" fmla="*/ 8267 h 21621"/>
                  <a:gd name="connsiteX20" fmla="*/ 27821 w 27821"/>
                  <a:gd name="connsiteY20" fmla="*/ 6518 h 21621"/>
                  <a:gd name="connsiteX21" fmla="*/ 26867 w 27821"/>
                  <a:gd name="connsiteY21" fmla="*/ 5405 h 21621"/>
                  <a:gd name="connsiteX22" fmla="*/ 22893 w 27821"/>
                  <a:gd name="connsiteY22" fmla="*/ 5723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821" h="21621">
                    <a:moveTo>
                      <a:pt x="22893" y="5723"/>
                    </a:moveTo>
                    <a:lnTo>
                      <a:pt x="20349" y="4133"/>
                    </a:lnTo>
                    <a:lnTo>
                      <a:pt x="19395" y="3498"/>
                    </a:lnTo>
                    <a:lnTo>
                      <a:pt x="9857" y="0"/>
                    </a:lnTo>
                    <a:lnTo>
                      <a:pt x="8903" y="1272"/>
                    </a:lnTo>
                    <a:lnTo>
                      <a:pt x="5723" y="7154"/>
                    </a:lnTo>
                    <a:lnTo>
                      <a:pt x="4293" y="7790"/>
                    </a:lnTo>
                    <a:lnTo>
                      <a:pt x="1113" y="12241"/>
                    </a:lnTo>
                    <a:lnTo>
                      <a:pt x="0" y="16216"/>
                    </a:lnTo>
                    <a:lnTo>
                      <a:pt x="1272" y="16057"/>
                    </a:lnTo>
                    <a:lnTo>
                      <a:pt x="6518" y="12877"/>
                    </a:lnTo>
                    <a:lnTo>
                      <a:pt x="8426" y="14785"/>
                    </a:lnTo>
                    <a:lnTo>
                      <a:pt x="12242" y="21621"/>
                    </a:lnTo>
                    <a:lnTo>
                      <a:pt x="13990" y="21303"/>
                    </a:lnTo>
                    <a:lnTo>
                      <a:pt x="15898" y="19872"/>
                    </a:lnTo>
                    <a:lnTo>
                      <a:pt x="18282" y="17805"/>
                    </a:lnTo>
                    <a:lnTo>
                      <a:pt x="20826" y="16216"/>
                    </a:lnTo>
                    <a:lnTo>
                      <a:pt x="21780" y="14944"/>
                    </a:lnTo>
                    <a:lnTo>
                      <a:pt x="22416" y="11764"/>
                    </a:lnTo>
                    <a:lnTo>
                      <a:pt x="24801" y="8267"/>
                    </a:lnTo>
                    <a:lnTo>
                      <a:pt x="27821" y="6518"/>
                    </a:lnTo>
                    <a:lnTo>
                      <a:pt x="26867" y="5405"/>
                    </a:lnTo>
                    <a:lnTo>
                      <a:pt x="22893" y="572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8" name="Freeform: Shape 5217">
                <a:extLst>
                  <a:ext uri="{FF2B5EF4-FFF2-40B4-BE49-F238E27FC236}">
                    <a16:creationId xmlns:a16="http://schemas.microsoft.com/office/drawing/2014/main" id="{51700936-BFF2-971E-796D-9931E5750DB4}"/>
                  </a:ext>
                </a:extLst>
              </p:cNvPr>
              <p:cNvSpPr/>
              <p:nvPr/>
            </p:nvSpPr>
            <p:spPr>
              <a:xfrm>
                <a:off x="3116591" y="1521738"/>
                <a:ext cx="9220" cy="6836"/>
              </a:xfrm>
              <a:custGeom>
                <a:avLst/>
                <a:gdLst>
                  <a:gd name="connsiteX0" fmla="*/ 6836 w 9220"/>
                  <a:gd name="connsiteY0" fmla="*/ 6836 h 6836"/>
                  <a:gd name="connsiteX1" fmla="*/ 9221 w 9220"/>
                  <a:gd name="connsiteY1" fmla="*/ 2385 h 6836"/>
                  <a:gd name="connsiteX2" fmla="*/ 8744 w 9220"/>
                  <a:gd name="connsiteY2" fmla="*/ 159 h 6836"/>
                  <a:gd name="connsiteX3" fmla="*/ 5405 w 9220"/>
                  <a:gd name="connsiteY3" fmla="*/ 0 h 6836"/>
                  <a:gd name="connsiteX4" fmla="*/ 0 w 9220"/>
                  <a:gd name="connsiteY4" fmla="*/ 4769 h 6836"/>
                  <a:gd name="connsiteX5" fmla="*/ 636 w 9220"/>
                  <a:gd name="connsiteY5" fmla="*/ 5564 h 6836"/>
                  <a:gd name="connsiteX6" fmla="*/ 2067 w 9220"/>
                  <a:gd name="connsiteY6" fmla="*/ 6518 h 6836"/>
                  <a:gd name="connsiteX7" fmla="*/ 6836 w 9220"/>
                  <a:gd name="connsiteY7" fmla="*/ 6836 h 6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220" h="6836">
                    <a:moveTo>
                      <a:pt x="6836" y="6836"/>
                    </a:moveTo>
                    <a:lnTo>
                      <a:pt x="9221" y="2385"/>
                    </a:lnTo>
                    <a:lnTo>
                      <a:pt x="8744" y="159"/>
                    </a:lnTo>
                    <a:lnTo>
                      <a:pt x="5405" y="0"/>
                    </a:lnTo>
                    <a:lnTo>
                      <a:pt x="0" y="4769"/>
                    </a:lnTo>
                    <a:lnTo>
                      <a:pt x="636" y="5564"/>
                    </a:lnTo>
                    <a:lnTo>
                      <a:pt x="2067" y="6518"/>
                    </a:lnTo>
                    <a:lnTo>
                      <a:pt x="6836" y="68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19" name="Freeform: Shape 5218">
                <a:extLst>
                  <a:ext uri="{FF2B5EF4-FFF2-40B4-BE49-F238E27FC236}">
                    <a16:creationId xmlns:a16="http://schemas.microsoft.com/office/drawing/2014/main" id="{D7A5A112-1586-215E-E97D-565E36452CA6}"/>
                  </a:ext>
                </a:extLst>
              </p:cNvPr>
              <p:cNvSpPr/>
              <p:nvPr/>
            </p:nvSpPr>
            <p:spPr>
              <a:xfrm>
                <a:off x="5884082" y="2001693"/>
                <a:ext cx="35451" cy="30205"/>
              </a:xfrm>
              <a:custGeom>
                <a:avLst/>
                <a:gdLst>
                  <a:gd name="connsiteX0" fmla="*/ 32908 w 35451"/>
                  <a:gd name="connsiteY0" fmla="*/ 318 h 30205"/>
                  <a:gd name="connsiteX1" fmla="*/ 31319 w 35451"/>
                  <a:gd name="connsiteY1" fmla="*/ 0 h 30205"/>
                  <a:gd name="connsiteX2" fmla="*/ 22257 w 35451"/>
                  <a:gd name="connsiteY2" fmla="*/ 5564 h 30205"/>
                  <a:gd name="connsiteX3" fmla="*/ 9538 w 35451"/>
                  <a:gd name="connsiteY3" fmla="*/ 8903 h 30205"/>
                  <a:gd name="connsiteX4" fmla="*/ 9697 w 35451"/>
                  <a:gd name="connsiteY4" fmla="*/ 10810 h 30205"/>
                  <a:gd name="connsiteX5" fmla="*/ 10174 w 35451"/>
                  <a:gd name="connsiteY5" fmla="*/ 12559 h 30205"/>
                  <a:gd name="connsiteX6" fmla="*/ 8584 w 35451"/>
                  <a:gd name="connsiteY6" fmla="*/ 18123 h 30205"/>
                  <a:gd name="connsiteX7" fmla="*/ 4292 w 35451"/>
                  <a:gd name="connsiteY7" fmla="*/ 24801 h 30205"/>
                  <a:gd name="connsiteX8" fmla="*/ 0 w 35451"/>
                  <a:gd name="connsiteY8" fmla="*/ 27344 h 30205"/>
                  <a:gd name="connsiteX9" fmla="*/ 159 w 35451"/>
                  <a:gd name="connsiteY9" fmla="*/ 28775 h 30205"/>
                  <a:gd name="connsiteX10" fmla="*/ 477 w 35451"/>
                  <a:gd name="connsiteY10" fmla="*/ 29570 h 30205"/>
                  <a:gd name="connsiteX11" fmla="*/ 1272 w 35451"/>
                  <a:gd name="connsiteY11" fmla="*/ 30206 h 30205"/>
                  <a:gd name="connsiteX12" fmla="*/ 5882 w 35451"/>
                  <a:gd name="connsiteY12" fmla="*/ 26390 h 30205"/>
                  <a:gd name="connsiteX13" fmla="*/ 15262 w 35451"/>
                  <a:gd name="connsiteY13" fmla="*/ 20349 h 30205"/>
                  <a:gd name="connsiteX14" fmla="*/ 24482 w 35451"/>
                  <a:gd name="connsiteY14" fmla="*/ 16375 h 30205"/>
                  <a:gd name="connsiteX15" fmla="*/ 34021 w 35451"/>
                  <a:gd name="connsiteY15" fmla="*/ 14467 h 30205"/>
                  <a:gd name="connsiteX16" fmla="*/ 35452 w 35451"/>
                  <a:gd name="connsiteY16" fmla="*/ 10810 h 30205"/>
                  <a:gd name="connsiteX17" fmla="*/ 34498 w 35451"/>
                  <a:gd name="connsiteY17" fmla="*/ 4928 h 30205"/>
                  <a:gd name="connsiteX18" fmla="*/ 32908 w 35451"/>
                  <a:gd name="connsiteY18" fmla="*/ 318 h 3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451" h="30205">
                    <a:moveTo>
                      <a:pt x="32908" y="318"/>
                    </a:moveTo>
                    <a:lnTo>
                      <a:pt x="31319" y="0"/>
                    </a:lnTo>
                    <a:lnTo>
                      <a:pt x="22257" y="5564"/>
                    </a:lnTo>
                    <a:lnTo>
                      <a:pt x="9538" y="8903"/>
                    </a:lnTo>
                    <a:lnTo>
                      <a:pt x="9697" y="10810"/>
                    </a:lnTo>
                    <a:lnTo>
                      <a:pt x="10174" y="12559"/>
                    </a:lnTo>
                    <a:lnTo>
                      <a:pt x="8584" y="18123"/>
                    </a:lnTo>
                    <a:lnTo>
                      <a:pt x="4292" y="24801"/>
                    </a:lnTo>
                    <a:lnTo>
                      <a:pt x="0" y="27344"/>
                    </a:lnTo>
                    <a:lnTo>
                      <a:pt x="159" y="28775"/>
                    </a:lnTo>
                    <a:lnTo>
                      <a:pt x="477" y="29570"/>
                    </a:lnTo>
                    <a:lnTo>
                      <a:pt x="1272" y="30206"/>
                    </a:lnTo>
                    <a:lnTo>
                      <a:pt x="5882" y="26390"/>
                    </a:lnTo>
                    <a:lnTo>
                      <a:pt x="15262" y="20349"/>
                    </a:lnTo>
                    <a:lnTo>
                      <a:pt x="24482" y="16375"/>
                    </a:lnTo>
                    <a:lnTo>
                      <a:pt x="34021" y="14467"/>
                    </a:lnTo>
                    <a:lnTo>
                      <a:pt x="35452" y="10810"/>
                    </a:lnTo>
                    <a:lnTo>
                      <a:pt x="34498" y="4928"/>
                    </a:lnTo>
                    <a:lnTo>
                      <a:pt x="32908" y="3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0" name="Freeform: Shape 5219">
                <a:extLst>
                  <a:ext uri="{FF2B5EF4-FFF2-40B4-BE49-F238E27FC236}">
                    <a16:creationId xmlns:a16="http://schemas.microsoft.com/office/drawing/2014/main" id="{132BEF1C-875E-5E32-7C09-9223B9623E09}"/>
                  </a:ext>
                </a:extLst>
              </p:cNvPr>
              <p:cNvSpPr/>
              <p:nvPr/>
            </p:nvSpPr>
            <p:spPr>
              <a:xfrm>
                <a:off x="2212483" y="1735722"/>
                <a:ext cx="9379" cy="10333"/>
              </a:xfrm>
              <a:custGeom>
                <a:avLst/>
                <a:gdLst>
                  <a:gd name="connsiteX0" fmla="*/ 9062 w 9379"/>
                  <a:gd name="connsiteY0" fmla="*/ 2544 h 10333"/>
                  <a:gd name="connsiteX1" fmla="*/ 8108 w 9379"/>
                  <a:gd name="connsiteY1" fmla="*/ 636 h 10333"/>
                  <a:gd name="connsiteX2" fmla="*/ 5723 w 9379"/>
                  <a:gd name="connsiteY2" fmla="*/ 0 h 10333"/>
                  <a:gd name="connsiteX3" fmla="*/ 2226 w 9379"/>
                  <a:gd name="connsiteY3" fmla="*/ 1908 h 10333"/>
                  <a:gd name="connsiteX4" fmla="*/ 1590 w 9379"/>
                  <a:gd name="connsiteY4" fmla="*/ 1431 h 10333"/>
                  <a:gd name="connsiteX5" fmla="*/ 0 w 9379"/>
                  <a:gd name="connsiteY5" fmla="*/ 2226 h 10333"/>
                  <a:gd name="connsiteX6" fmla="*/ 795 w 9379"/>
                  <a:gd name="connsiteY6" fmla="*/ 4928 h 10333"/>
                  <a:gd name="connsiteX7" fmla="*/ 2544 w 9379"/>
                  <a:gd name="connsiteY7" fmla="*/ 6518 h 10333"/>
                  <a:gd name="connsiteX8" fmla="*/ 4292 w 9379"/>
                  <a:gd name="connsiteY8" fmla="*/ 6518 h 10333"/>
                  <a:gd name="connsiteX9" fmla="*/ 7154 w 9379"/>
                  <a:gd name="connsiteY9" fmla="*/ 10334 h 10333"/>
                  <a:gd name="connsiteX10" fmla="*/ 8903 w 9379"/>
                  <a:gd name="connsiteY10" fmla="*/ 9221 h 10333"/>
                  <a:gd name="connsiteX11" fmla="*/ 8426 w 9379"/>
                  <a:gd name="connsiteY11" fmla="*/ 7472 h 10333"/>
                  <a:gd name="connsiteX12" fmla="*/ 9380 w 9379"/>
                  <a:gd name="connsiteY12" fmla="*/ 5564 h 10333"/>
                  <a:gd name="connsiteX13" fmla="*/ 9062 w 9379"/>
                  <a:gd name="connsiteY13" fmla="*/ 2544 h 10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379" h="10333">
                    <a:moveTo>
                      <a:pt x="9062" y="2544"/>
                    </a:moveTo>
                    <a:lnTo>
                      <a:pt x="8108" y="636"/>
                    </a:lnTo>
                    <a:lnTo>
                      <a:pt x="5723" y="0"/>
                    </a:lnTo>
                    <a:lnTo>
                      <a:pt x="2226" y="1908"/>
                    </a:lnTo>
                    <a:lnTo>
                      <a:pt x="1590" y="1431"/>
                    </a:lnTo>
                    <a:lnTo>
                      <a:pt x="0" y="2226"/>
                    </a:lnTo>
                    <a:lnTo>
                      <a:pt x="795" y="4928"/>
                    </a:lnTo>
                    <a:lnTo>
                      <a:pt x="2544" y="6518"/>
                    </a:lnTo>
                    <a:lnTo>
                      <a:pt x="4292" y="6518"/>
                    </a:lnTo>
                    <a:lnTo>
                      <a:pt x="7154" y="10334"/>
                    </a:lnTo>
                    <a:lnTo>
                      <a:pt x="8903" y="9221"/>
                    </a:lnTo>
                    <a:lnTo>
                      <a:pt x="8426" y="7472"/>
                    </a:lnTo>
                    <a:lnTo>
                      <a:pt x="9380" y="5564"/>
                    </a:lnTo>
                    <a:lnTo>
                      <a:pt x="9062" y="25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1" name="Freeform: Shape 5220">
                <a:extLst>
                  <a:ext uri="{FF2B5EF4-FFF2-40B4-BE49-F238E27FC236}">
                    <a16:creationId xmlns:a16="http://schemas.microsoft.com/office/drawing/2014/main" id="{6473491D-FAAA-55A6-459A-81ED16351AEA}"/>
                  </a:ext>
                </a:extLst>
              </p:cNvPr>
              <p:cNvSpPr/>
              <p:nvPr/>
            </p:nvSpPr>
            <p:spPr>
              <a:xfrm>
                <a:off x="3186701" y="1661797"/>
                <a:ext cx="18441" cy="12559"/>
              </a:xfrm>
              <a:custGeom>
                <a:avLst/>
                <a:gdLst>
                  <a:gd name="connsiteX0" fmla="*/ 17488 w 18441"/>
                  <a:gd name="connsiteY0" fmla="*/ 2703 h 12559"/>
                  <a:gd name="connsiteX1" fmla="*/ 12877 w 18441"/>
                  <a:gd name="connsiteY1" fmla="*/ 1908 h 12559"/>
                  <a:gd name="connsiteX2" fmla="*/ 9539 w 18441"/>
                  <a:gd name="connsiteY2" fmla="*/ 795 h 12559"/>
                  <a:gd name="connsiteX3" fmla="*/ 4292 w 18441"/>
                  <a:gd name="connsiteY3" fmla="*/ 636 h 12559"/>
                  <a:gd name="connsiteX4" fmla="*/ 954 w 18441"/>
                  <a:gd name="connsiteY4" fmla="*/ 0 h 12559"/>
                  <a:gd name="connsiteX5" fmla="*/ 0 w 18441"/>
                  <a:gd name="connsiteY5" fmla="*/ 1749 h 12559"/>
                  <a:gd name="connsiteX6" fmla="*/ 5246 w 18441"/>
                  <a:gd name="connsiteY6" fmla="*/ 8903 h 12559"/>
                  <a:gd name="connsiteX7" fmla="*/ 10810 w 18441"/>
                  <a:gd name="connsiteY7" fmla="*/ 12559 h 12559"/>
                  <a:gd name="connsiteX8" fmla="*/ 15898 w 18441"/>
                  <a:gd name="connsiteY8" fmla="*/ 12082 h 12559"/>
                  <a:gd name="connsiteX9" fmla="*/ 17011 w 18441"/>
                  <a:gd name="connsiteY9" fmla="*/ 11287 h 12559"/>
                  <a:gd name="connsiteX10" fmla="*/ 18442 w 18441"/>
                  <a:gd name="connsiteY10" fmla="*/ 8744 h 12559"/>
                  <a:gd name="connsiteX11" fmla="*/ 17011 w 18441"/>
                  <a:gd name="connsiteY11" fmla="*/ 7313 h 12559"/>
                  <a:gd name="connsiteX12" fmla="*/ 17011 w 18441"/>
                  <a:gd name="connsiteY12" fmla="*/ 6041 h 12559"/>
                  <a:gd name="connsiteX13" fmla="*/ 17488 w 18441"/>
                  <a:gd name="connsiteY13" fmla="*/ 2703 h 1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441" h="12559">
                    <a:moveTo>
                      <a:pt x="17488" y="2703"/>
                    </a:moveTo>
                    <a:lnTo>
                      <a:pt x="12877" y="1908"/>
                    </a:lnTo>
                    <a:lnTo>
                      <a:pt x="9539" y="795"/>
                    </a:lnTo>
                    <a:lnTo>
                      <a:pt x="4292" y="636"/>
                    </a:lnTo>
                    <a:lnTo>
                      <a:pt x="954" y="0"/>
                    </a:lnTo>
                    <a:lnTo>
                      <a:pt x="0" y="1749"/>
                    </a:lnTo>
                    <a:lnTo>
                      <a:pt x="5246" y="8903"/>
                    </a:lnTo>
                    <a:lnTo>
                      <a:pt x="10810" y="12559"/>
                    </a:lnTo>
                    <a:lnTo>
                      <a:pt x="15898" y="12082"/>
                    </a:lnTo>
                    <a:lnTo>
                      <a:pt x="17011" y="11287"/>
                    </a:lnTo>
                    <a:lnTo>
                      <a:pt x="18442" y="8744"/>
                    </a:lnTo>
                    <a:lnTo>
                      <a:pt x="17011" y="7313"/>
                    </a:lnTo>
                    <a:lnTo>
                      <a:pt x="17011" y="6041"/>
                    </a:lnTo>
                    <a:lnTo>
                      <a:pt x="17488" y="270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2" name="Freeform: Shape 5221">
                <a:extLst>
                  <a:ext uri="{FF2B5EF4-FFF2-40B4-BE49-F238E27FC236}">
                    <a16:creationId xmlns:a16="http://schemas.microsoft.com/office/drawing/2014/main" id="{41846F9D-C054-E31D-BC3F-3A4DDF5550A6}"/>
                  </a:ext>
                </a:extLst>
              </p:cNvPr>
              <p:cNvSpPr/>
              <p:nvPr/>
            </p:nvSpPr>
            <p:spPr>
              <a:xfrm>
                <a:off x="4393503" y="1253860"/>
                <a:ext cx="54052" cy="25754"/>
              </a:xfrm>
              <a:custGeom>
                <a:avLst/>
                <a:gdLst>
                  <a:gd name="connsiteX0" fmla="*/ 16693 w 54052"/>
                  <a:gd name="connsiteY0" fmla="*/ 0 h 25754"/>
                  <a:gd name="connsiteX1" fmla="*/ 14467 w 54052"/>
                  <a:gd name="connsiteY1" fmla="*/ 1272 h 25754"/>
                  <a:gd name="connsiteX2" fmla="*/ 13831 w 54052"/>
                  <a:gd name="connsiteY2" fmla="*/ 3021 h 25754"/>
                  <a:gd name="connsiteX3" fmla="*/ 13672 w 54052"/>
                  <a:gd name="connsiteY3" fmla="*/ 5246 h 25754"/>
                  <a:gd name="connsiteX4" fmla="*/ 12718 w 54052"/>
                  <a:gd name="connsiteY4" fmla="*/ 9062 h 25754"/>
                  <a:gd name="connsiteX5" fmla="*/ 10810 w 54052"/>
                  <a:gd name="connsiteY5" fmla="*/ 10492 h 25754"/>
                  <a:gd name="connsiteX6" fmla="*/ 3815 w 54052"/>
                  <a:gd name="connsiteY6" fmla="*/ 9857 h 25754"/>
                  <a:gd name="connsiteX7" fmla="*/ 1908 w 54052"/>
                  <a:gd name="connsiteY7" fmla="*/ 10175 h 25754"/>
                  <a:gd name="connsiteX8" fmla="*/ 0 w 54052"/>
                  <a:gd name="connsiteY8" fmla="*/ 11128 h 25754"/>
                  <a:gd name="connsiteX9" fmla="*/ 3974 w 54052"/>
                  <a:gd name="connsiteY9" fmla="*/ 15580 h 25754"/>
                  <a:gd name="connsiteX10" fmla="*/ 11606 w 54052"/>
                  <a:gd name="connsiteY10" fmla="*/ 18600 h 25754"/>
                  <a:gd name="connsiteX11" fmla="*/ 17169 w 54052"/>
                  <a:gd name="connsiteY11" fmla="*/ 21780 h 25754"/>
                  <a:gd name="connsiteX12" fmla="*/ 19872 w 54052"/>
                  <a:gd name="connsiteY12" fmla="*/ 22734 h 25754"/>
                  <a:gd name="connsiteX13" fmla="*/ 36724 w 54052"/>
                  <a:gd name="connsiteY13" fmla="*/ 25754 h 25754"/>
                  <a:gd name="connsiteX14" fmla="*/ 37519 w 54052"/>
                  <a:gd name="connsiteY14" fmla="*/ 25277 h 25754"/>
                  <a:gd name="connsiteX15" fmla="*/ 42288 w 54052"/>
                  <a:gd name="connsiteY15" fmla="*/ 19872 h 25754"/>
                  <a:gd name="connsiteX16" fmla="*/ 48329 w 54052"/>
                  <a:gd name="connsiteY16" fmla="*/ 17488 h 25754"/>
                  <a:gd name="connsiteX17" fmla="*/ 50396 w 54052"/>
                  <a:gd name="connsiteY17" fmla="*/ 15580 h 25754"/>
                  <a:gd name="connsiteX18" fmla="*/ 51509 w 54052"/>
                  <a:gd name="connsiteY18" fmla="*/ 13195 h 25754"/>
                  <a:gd name="connsiteX19" fmla="*/ 53099 w 54052"/>
                  <a:gd name="connsiteY19" fmla="*/ 11128 h 25754"/>
                  <a:gd name="connsiteX20" fmla="*/ 54052 w 54052"/>
                  <a:gd name="connsiteY20" fmla="*/ 8426 h 25754"/>
                  <a:gd name="connsiteX21" fmla="*/ 51191 w 54052"/>
                  <a:gd name="connsiteY21" fmla="*/ 6041 h 25754"/>
                  <a:gd name="connsiteX22" fmla="*/ 41493 w 54052"/>
                  <a:gd name="connsiteY22" fmla="*/ 3974 h 25754"/>
                  <a:gd name="connsiteX23" fmla="*/ 16693 w 54052"/>
                  <a:gd name="connsiteY23" fmla="*/ 0 h 2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4052" h="25754">
                    <a:moveTo>
                      <a:pt x="16693" y="0"/>
                    </a:moveTo>
                    <a:lnTo>
                      <a:pt x="14467" y="1272"/>
                    </a:lnTo>
                    <a:lnTo>
                      <a:pt x="13831" y="3021"/>
                    </a:lnTo>
                    <a:lnTo>
                      <a:pt x="13672" y="5246"/>
                    </a:lnTo>
                    <a:lnTo>
                      <a:pt x="12718" y="9062"/>
                    </a:lnTo>
                    <a:lnTo>
                      <a:pt x="10810" y="10492"/>
                    </a:lnTo>
                    <a:lnTo>
                      <a:pt x="3815" y="9857"/>
                    </a:lnTo>
                    <a:lnTo>
                      <a:pt x="1908" y="10175"/>
                    </a:lnTo>
                    <a:lnTo>
                      <a:pt x="0" y="11128"/>
                    </a:lnTo>
                    <a:lnTo>
                      <a:pt x="3974" y="15580"/>
                    </a:lnTo>
                    <a:lnTo>
                      <a:pt x="11606" y="18600"/>
                    </a:lnTo>
                    <a:lnTo>
                      <a:pt x="17169" y="21780"/>
                    </a:lnTo>
                    <a:lnTo>
                      <a:pt x="19872" y="22734"/>
                    </a:lnTo>
                    <a:lnTo>
                      <a:pt x="36724" y="25754"/>
                    </a:lnTo>
                    <a:lnTo>
                      <a:pt x="37519" y="25277"/>
                    </a:lnTo>
                    <a:lnTo>
                      <a:pt x="42288" y="19872"/>
                    </a:lnTo>
                    <a:lnTo>
                      <a:pt x="48329" y="17488"/>
                    </a:lnTo>
                    <a:lnTo>
                      <a:pt x="50396" y="15580"/>
                    </a:lnTo>
                    <a:lnTo>
                      <a:pt x="51509" y="13195"/>
                    </a:lnTo>
                    <a:lnTo>
                      <a:pt x="53099" y="11128"/>
                    </a:lnTo>
                    <a:lnTo>
                      <a:pt x="54052" y="8426"/>
                    </a:lnTo>
                    <a:lnTo>
                      <a:pt x="51191" y="6041"/>
                    </a:lnTo>
                    <a:lnTo>
                      <a:pt x="41493" y="3974"/>
                    </a:lnTo>
                    <a:lnTo>
                      <a:pt x="16693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3" name="Freeform: Shape 5222">
                <a:extLst>
                  <a:ext uri="{FF2B5EF4-FFF2-40B4-BE49-F238E27FC236}">
                    <a16:creationId xmlns:a16="http://schemas.microsoft.com/office/drawing/2014/main" id="{1293B0B2-38A7-89AD-5016-BBD11D2BE907}"/>
                  </a:ext>
                </a:extLst>
              </p:cNvPr>
              <p:cNvSpPr/>
              <p:nvPr/>
            </p:nvSpPr>
            <p:spPr>
              <a:xfrm>
                <a:off x="2568117" y="2527592"/>
                <a:ext cx="1907" cy="6359"/>
              </a:xfrm>
              <a:custGeom>
                <a:avLst/>
                <a:gdLst>
                  <a:gd name="connsiteX0" fmla="*/ 0 w 1907"/>
                  <a:gd name="connsiteY0" fmla="*/ 3020 h 6359"/>
                  <a:gd name="connsiteX1" fmla="*/ 1431 w 1907"/>
                  <a:gd name="connsiteY1" fmla="*/ 6359 h 6359"/>
                  <a:gd name="connsiteX2" fmla="*/ 1749 w 1907"/>
                  <a:gd name="connsiteY2" fmla="*/ 5723 h 6359"/>
                  <a:gd name="connsiteX3" fmla="*/ 1908 w 1907"/>
                  <a:gd name="connsiteY3" fmla="*/ 3338 h 6359"/>
                  <a:gd name="connsiteX4" fmla="*/ 795 w 1907"/>
                  <a:gd name="connsiteY4" fmla="*/ 0 h 6359"/>
                  <a:gd name="connsiteX5" fmla="*/ 0 w 1907"/>
                  <a:gd name="connsiteY5" fmla="*/ 1113 h 6359"/>
                  <a:gd name="connsiteX6" fmla="*/ 0 w 1907"/>
                  <a:gd name="connsiteY6" fmla="*/ 3020 h 6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07" h="6359">
                    <a:moveTo>
                      <a:pt x="0" y="3020"/>
                    </a:moveTo>
                    <a:lnTo>
                      <a:pt x="1431" y="6359"/>
                    </a:lnTo>
                    <a:lnTo>
                      <a:pt x="1749" y="5723"/>
                    </a:lnTo>
                    <a:lnTo>
                      <a:pt x="1908" y="3338"/>
                    </a:lnTo>
                    <a:lnTo>
                      <a:pt x="795" y="0"/>
                    </a:lnTo>
                    <a:lnTo>
                      <a:pt x="0" y="1113"/>
                    </a:lnTo>
                    <a:lnTo>
                      <a:pt x="0" y="302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4" name="Freeform: Shape 5223">
                <a:extLst>
                  <a:ext uri="{FF2B5EF4-FFF2-40B4-BE49-F238E27FC236}">
                    <a16:creationId xmlns:a16="http://schemas.microsoft.com/office/drawing/2014/main" id="{0278B44A-9665-0A6F-6D41-45D57CC1B836}"/>
                  </a:ext>
                </a:extLst>
              </p:cNvPr>
              <p:cNvSpPr/>
              <p:nvPr/>
            </p:nvSpPr>
            <p:spPr>
              <a:xfrm>
                <a:off x="5950693" y="2161466"/>
                <a:ext cx="25913" cy="26231"/>
              </a:xfrm>
              <a:custGeom>
                <a:avLst/>
                <a:gdLst>
                  <a:gd name="connsiteX0" fmla="*/ 20985 w 25913"/>
                  <a:gd name="connsiteY0" fmla="*/ 16057 h 26231"/>
                  <a:gd name="connsiteX1" fmla="*/ 18760 w 25913"/>
                  <a:gd name="connsiteY1" fmla="*/ 13831 h 26231"/>
                  <a:gd name="connsiteX2" fmla="*/ 14308 w 25913"/>
                  <a:gd name="connsiteY2" fmla="*/ 7472 h 26231"/>
                  <a:gd name="connsiteX3" fmla="*/ 13832 w 25913"/>
                  <a:gd name="connsiteY3" fmla="*/ 4451 h 26231"/>
                  <a:gd name="connsiteX4" fmla="*/ 15103 w 25913"/>
                  <a:gd name="connsiteY4" fmla="*/ 1590 h 26231"/>
                  <a:gd name="connsiteX5" fmla="*/ 13355 w 25913"/>
                  <a:gd name="connsiteY5" fmla="*/ 1113 h 26231"/>
                  <a:gd name="connsiteX6" fmla="*/ 5247 w 25913"/>
                  <a:gd name="connsiteY6" fmla="*/ 0 h 26231"/>
                  <a:gd name="connsiteX7" fmla="*/ 2385 w 25913"/>
                  <a:gd name="connsiteY7" fmla="*/ 1749 h 26231"/>
                  <a:gd name="connsiteX8" fmla="*/ 0 w 25913"/>
                  <a:gd name="connsiteY8" fmla="*/ 2226 h 26231"/>
                  <a:gd name="connsiteX9" fmla="*/ 6995 w 25913"/>
                  <a:gd name="connsiteY9" fmla="*/ 6518 h 26231"/>
                  <a:gd name="connsiteX10" fmla="*/ 9062 w 25913"/>
                  <a:gd name="connsiteY10" fmla="*/ 8585 h 26231"/>
                  <a:gd name="connsiteX11" fmla="*/ 9539 w 25913"/>
                  <a:gd name="connsiteY11" fmla="*/ 10969 h 26231"/>
                  <a:gd name="connsiteX12" fmla="*/ 10652 w 25913"/>
                  <a:gd name="connsiteY12" fmla="*/ 12877 h 26231"/>
                  <a:gd name="connsiteX13" fmla="*/ 13832 w 25913"/>
                  <a:gd name="connsiteY13" fmla="*/ 16534 h 26231"/>
                  <a:gd name="connsiteX14" fmla="*/ 16534 w 25913"/>
                  <a:gd name="connsiteY14" fmla="*/ 19395 h 26231"/>
                  <a:gd name="connsiteX15" fmla="*/ 18124 w 25913"/>
                  <a:gd name="connsiteY15" fmla="*/ 20508 h 26231"/>
                  <a:gd name="connsiteX16" fmla="*/ 20508 w 25913"/>
                  <a:gd name="connsiteY16" fmla="*/ 20985 h 26231"/>
                  <a:gd name="connsiteX17" fmla="*/ 22098 w 25913"/>
                  <a:gd name="connsiteY17" fmla="*/ 23370 h 26231"/>
                  <a:gd name="connsiteX18" fmla="*/ 25755 w 25913"/>
                  <a:gd name="connsiteY18" fmla="*/ 26231 h 26231"/>
                  <a:gd name="connsiteX19" fmla="*/ 25914 w 25913"/>
                  <a:gd name="connsiteY19" fmla="*/ 20508 h 26231"/>
                  <a:gd name="connsiteX20" fmla="*/ 23847 w 25913"/>
                  <a:gd name="connsiteY20" fmla="*/ 17805 h 26231"/>
                  <a:gd name="connsiteX21" fmla="*/ 20985 w 25913"/>
                  <a:gd name="connsiteY21" fmla="*/ 16057 h 26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913" h="26231">
                    <a:moveTo>
                      <a:pt x="20985" y="16057"/>
                    </a:moveTo>
                    <a:lnTo>
                      <a:pt x="18760" y="13831"/>
                    </a:lnTo>
                    <a:lnTo>
                      <a:pt x="14308" y="7472"/>
                    </a:lnTo>
                    <a:lnTo>
                      <a:pt x="13832" y="4451"/>
                    </a:lnTo>
                    <a:lnTo>
                      <a:pt x="15103" y="1590"/>
                    </a:lnTo>
                    <a:lnTo>
                      <a:pt x="13355" y="1113"/>
                    </a:lnTo>
                    <a:lnTo>
                      <a:pt x="5247" y="0"/>
                    </a:lnTo>
                    <a:lnTo>
                      <a:pt x="2385" y="1749"/>
                    </a:lnTo>
                    <a:lnTo>
                      <a:pt x="0" y="2226"/>
                    </a:lnTo>
                    <a:lnTo>
                      <a:pt x="6995" y="6518"/>
                    </a:lnTo>
                    <a:lnTo>
                      <a:pt x="9062" y="8585"/>
                    </a:lnTo>
                    <a:lnTo>
                      <a:pt x="9539" y="10969"/>
                    </a:lnTo>
                    <a:lnTo>
                      <a:pt x="10652" y="12877"/>
                    </a:lnTo>
                    <a:lnTo>
                      <a:pt x="13832" y="16534"/>
                    </a:lnTo>
                    <a:lnTo>
                      <a:pt x="16534" y="19395"/>
                    </a:lnTo>
                    <a:lnTo>
                      <a:pt x="18124" y="20508"/>
                    </a:lnTo>
                    <a:lnTo>
                      <a:pt x="20508" y="20985"/>
                    </a:lnTo>
                    <a:lnTo>
                      <a:pt x="22098" y="23370"/>
                    </a:lnTo>
                    <a:lnTo>
                      <a:pt x="25755" y="26231"/>
                    </a:lnTo>
                    <a:lnTo>
                      <a:pt x="25914" y="20508"/>
                    </a:lnTo>
                    <a:lnTo>
                      <a:pt x="23847" y="17805"/>
                    </a:lnTo>
                    <a:lnTo>
                      <a:pt x="20985" y="160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5" name="Freeform: Shape 5224">
                <a:extLst>
                  <a:ext uri="{FF2B5EF4-FFF2-40B4-BE49-F238E27FC236}">
                    <a16:creationId xmlns:a16="http://schemas.microsoft.com/office/drawing/2014/main" id="{5D293CBF-55C0-D8D1-57E2-C67DFD735B47}"/>
                  </a:ext>
                </a:extLst>
              </p:cNvPr>
              <p:cNvSpPr/>
              <p:nvPr/>
            </p:nvSpPr>
            <p:spPr>
              <a:xfrm>
                <a:off x="5999341" y="2181179"/>
                <a:ext cx="18282" cy="13672"/>
              </a:xfrm>
              <a:custGeom>
                <a:avLst/>
                <a:gdLst>
                  <a:gd name="connsiteX0" fmla="*/ 12559 w 18282"/>
                  <a:gd name="connsiteY0" fmla="*/ 6677 h 13672"/>
                  <a:gd name="connsiteX1" fmla="*/ 7631 w 18282"/>
                  <a:gd name="connsiteY1" fmla="*/ 3498 h 13672"/>
                  <a:gd name="connsiteX2" fmla="*/ 4292 w 18282"/>
                  <a:gd name="connsiteY2" fmla="*/ 2385 h 13672"/>
                  <a:gd name="connsiteX3" fmla="*/ 1908 w 18282"/>
                  <a:gd name="connsiteY3" fmla="*/ 0 h 13672"/>
                  <a:gd name="connsiteX4" fmla="*/ 0 w 18282"/>
                  <a:gd name="connsiteY4" fmla="*/ 159 h 13672"/>
                  <a:gd name="connsiteX5" fmla="*/ 1272 w 18282"/>
                  <a:gd name="connsiteY5" fmla="*/ 2544 h 13672"/>
                  <a:gd name="connsiteX6" fmla="*/ 6677 w 18282"/>
                  <a:gd name="connsiteY6" fmla="*/ 6359 h 13672"/>
                  <a:gd name="connsiteX7" fmla="*/ 18282 w 18282"/>
                  <a:gd name="connsiteY7" fmla="*/ 13672 h 13672"/>
                  <a:gd name="connsiteX8" fmla="*/ 17169 w 18282"/>
                  <a:gd name="connsiteY8" fmla="*/ 11605 h 13672"/>
                  <a:gd name="connsiteX9" fmla="*/ 12559 w 18282"/>
                  <a:gd name="connsiteY9" fmla="*/ 6677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82" h="13672">
                    <a:moveTo>
                      <a:pt x="12559" y="6677"/>
                    </a:moveTo>
                    <a:lnTo>
                      <a:pt x="7631" y="3498"/>
                    </a:lnTo>
                    <a:lnTo>
                      <a:pt x="4292" y="2385"/>
                    </a:lnTo>
                    <a:lnTo>
                      <a:pt x="1908" y="0"/>
                    </a:lnTo>
                    <a:lnTo>
                      <a:pt x="0" y="159"/>
                    </a:lnTo>
                    <a:lnTo>
                      <a:pt x="1272" y="2544"/>
                    </a:lnTo>
                    <a:lnTo>
                      <a:pt x="6677" y="6359"/>
                    </a:lnTo>
                    <a:lnTo>
                      <a:pt x="18282" y="13672"/>
                    </a:lnTo>
                    <a:lnTo>
                      <a:pt x="17169" y="11605"/>
                    </a:lnTo>
                    <a:lnTo>
                      <a:pt x="12559" y="66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6" name="Freeform: Shape 5225">
                <a:extLst>
                  <a:ext uri="{FF2B5EF4-FFF2-40B4-BE49-F238E27FC236}">
                    <a16:creationId xmlns:a16="http://schemas.microsoft.com/office/drawing/2014/main" id="{A4645988-3A76-7547-25E4-9B5D846381C0}"/>
                  </a:ext>
                </a:extLst>
              </p:cNvPr>
              <p:cNvSpPr/>
              <p:nvPr/>
            </p:nvSpPr>
            <p:spPr>
              <a:xfrm>
                <a:off x="5117171" y="2171163"/>
                <a:ext cx="13354" cy="7471"/>
              </a:xfrm>
              <a:custGeom>
                <a:avLst/>
                <a:gdLst>
                  <a:gd name="connsiteX0" fmla="*/ 8108 w 13354"/>
                  <a:gd name="connsiteY0" fmla="*/ 636 h 7471"/>
                  <a:gd name="connsiteX1" fmla="*/ 2385 w 13354"/>
                  <a:gd name="connsiteY1" fmla="*/ 3974 h 7471"/>
                  <a:gd name="connsiteX2" fmla="*/ 0 w 13354"/>
                  <a:gd name="connsiteY2" fmla="*/ 6041 h 7471"/>
                  <a:gd name="connsiteX3" fmla="*/ 1431 w 13354"/>
                  <a:gd name="connsiteY3" fmla="*/ 6518 h 7471"/>
                  <a:gd name="connsiteX4" fmla="*/ 5405 w 13354"/>
                  <a:gd name="connsiteY4" fmla="*/ 5882 h 7471"/>
                  <a:gd name="connsiteX5" fmla="*/ 7313 w 13354"/>
                  <a:gd name="connsiteY5" fmla="*/ 7472 h 7471"/>
                  <a:gd name="connsiteX6" fmla="*/ 9857 w 13354"/>
                  <a:gd name="connsiteY6" fmla="*/ 7313 h 7471"/>
                  <a:gd name="connsiteX7" fmla="*/ 13354 w 13354"/>
                  <a:gd name="connsiteY7" fmla="*/ 318 h 7471"/>
                  <a:gd name="connsiteX8" fmla="*/ 12719 w 13354"/>
                  <a:gd name="connsiteY8" fmla="*/ 0 h 7471"/>
                  <a:gd name="connsiteX9" fmla="*/ 10493 w 13354"/>
                  <a:gd name="connsiteY9" fmla="*/ 636 h 7471"/>
                  <a:gd name="connsiteX10" fmla="*/ 8108 w 13354"/>
                  <a:gd name="connsiteY10" fmla="*/ 636 h 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354" h="7471">
                    <a:moveTo>
                      <a:pt x="8108" y="636"/>
                    </a:moveTo>
                    <a:lnTo>
                      <a:pt x="2385" y="3974"/>
                    </a:lnTo>
                    <a:lnTo>
                      <a:pt x="0" y="6041"/>
                    </a:lnTo>
                    <a:lnTo>
                      <a:pt x="1431" y="6518"/>
                    </a:lnTo>
                    <a:lnTo>
                      <a:pt x="5405" y="5882"/>
                    </a:lnTo>
                    <a:lnTo>
                      <a:pt x="7313" y="7472"/>
                    </a:lnTo>
                    <a:lnTo>
                      <a:pt x="9857" y="7313"/>
                    </a:lnTo>
                    <a:lnTo>
                      <a:pt x="13354" y="318"/>
                    </a:lnTo>
                    <a:lnTo>
                      <a:pt x="12719" y="0"/>
                    </a:lnTo>
                    <a:lnTo>
                      <a:pt x="10493" y="636"/>
                    </a:lnTo>
                    <a:lnTo>
                      <a:pt x="8108" y="636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7" name="Freeform: Shape 5226">
                <a:extLst>
                  <a:ext uri="{FF2B5EF4-FFF2-40B4-BE49-F238E27FC236}">
                    <a16:creationId xmlns:a16="http://schemas.microsoft.com/office/drawing/2014/main" id="{772DAD2D-6CFC-5C90-EE37-259E514180D5}"/>
                  </a:ext>
                </a:extLst>
              </p:cNvPr>
              <p:cNvSpPr/>
              <p:nvPr/>
            </p:nvSpPr>
            <p:spPr>
              <a:xfrm>
                <a:off x="1977672" y="1065153"/>
                <a:ext cx="4676976" cy="1617602"/>
              </a:xfrm>
              <a:custGeom>
                <a:avLst/>
                <a:gdLst>
                  <a:gd name="connsiteX0" fmla="*/ 4675546 w 4676976"/>
                  <a:gd name="connsiteY0" fmla="*/ 625897 h 1617602"/>
                  <a:gd name="connsiteX1" fmla="*/ 4672366 w 4676976"/>
                  <a:gd name="connsiteY1" fmla="*/ 624943 h 1617602"/>
                  <a:gd name="connsiteX2" fmla="*/ 4662191 w 4676976"/>
                  <a:gd name="connsiteY2" fmla="*/ 624625 h 1617602"/>
                  <a:gd name="connsiteX3" fmla="*/ 4663622 w 4676976"/>
                  <a:gd name="connsiteY3" fmla="*/ 623035 h 1617602"/>
                  <a:gd name="connsiteX4" fmla="*/ 4663145 w 4676976"/>
                  <a:gd name="connsiteY4" fmla="*/ 621445 h 1617602"/>
                  <a:gd name="connsiteX5" fmla="*/ 4662191 w 4676976"/>
                  <a:gd name="connsiteY5" fmla="*/ 619697 h 1617602"/>
                  <a:gd name="connsiteX6" fmla="*/ 4660602 w 4676976"/>
                  <a:gd name="connsiteY6" fmla="*/ 618584 h 1617602"/>
                  <a:gd name="connsiteX7" fmla="*/ 4658853 w 4676976"/>
                  <a:gd name="connsiteY7" fmla="*/ 618425 h 1617602"/>
                  <a:gd name="connsiteX8" fmla="*/ 4655355 w 4676976"/>
                  <a:gd name="connsiteY8" fmla="*/ 619379 h 1617602"/>
                  <a:gd name="connsiteX9" fmla="*/ 4651858 w 4676976"/>
                  <a:gd name="connsiteY9" fmla="*/ 620810 h 1617602"/>
                  <a:gd name="connsiteX10" fmla="*/ 4653607 w 4676976"/>
                  <a:gd name="connsiteY10" fmla="*/ 618743 h 1617602"/>
                  <a:gd name="connsiteX11" fmla="*/ 4655673 w 4676976"/>
                  <a:gd name="connsiteY11" fmla="*/ 617312 h 1617602"/>
                  <a:gd name="connsiteX12" fmla="*/ 4654561 w 4676976"/>
                  <a:gd name="connsiteY12" fmla="*/ 616199 h 1617602"/>
                  <a:gd name="connsiteX13" fmla="*/ 4653289 w 4676976"/>
                  <a:gd name="connsiteY13" fmla="*/ 615563 h 1617602"/>
                  <a:gd name="connsiteX14" fmla="*/ 4642637 w 4676976"/>
                  <a:gd name="connsiteY14" fmla="*/ 607296 h 1617602"/>
                  <a:gd name="connsiteX15" fmla="*/ 4636278 w 4676976"/>
                  <a:gd name="connsiteY15" fmla="*/ 604276 h 1617602"/>
                  <a:gd name="connsiteX16" fmla="*/ 4630078 w 4676976"/>
                  <a:gd name="connsiteY16" fmla="*/ 600301 h 1617602"/>
                  <a:gd name="connsiteX17" fmla="*/ 4624196 w 4676976"/>
                  <a:gd name="connsiteY17" fmla="*/ 593465 h 1617602"/>
                  <a:gd name="connsiteX18" fmla="*/ 4617678 w 4676976"/>
                  <a:gd name="connsiteY18" fmla="*/ 587901 h 1617602"/>
                  <a:gd name="connsiteX19" fmla="*/ 4610842 w 4676976"/>
                  <a:gd name="connsiteY19" fmla="*/ 585993 h 1617602"/>
                  <a:gd name="connsiteX20" fmla="*/ 4603847 w 4676976"/>
                  <a:gd name="connsiteY20" fmla="*/ 586311 h 1617602"/>
                  <a:gd name="connsiteX21" fmla="*/ 4598918 w 4676976"/>
                  <a:gd name="connsiteY21" fmla="*/ 585039 h 1617602"/>
                  <a:gd name="connsiteX22" fmla="*/ 4593990 w 4676976"/>
                  <a:gd name="connsiteY22" fmla="*/ 583291 h 1617602"/>
                  <a:gd name="connsiteX23" fmla="*/ 4582861 w 4676976"/>
                  <a:gd name="connsiteY23" fmla="*/ 581542 h 1617602"/>
                  <a:gd name="connsiteX24" fmla="*/ 4583021 w 4676976"/>
                  <a:gd name="connsiteY24" fmla="*/ 582973 h 1617602"/>
                  <a:gd name="connsiteX25" fmla="*/ 4595103 w 4676976"/>
                  <a:gd name="connsiteY25" fmla="*/ 585675 h 1617602"/>
                  <a:gd name="connsiteX26" fmla="*/ 4596852 w 4676976"/>
                  <a:gd name="connsiteY26" fmla="*/ 586947 h 1617602"/>
                  <a:gd name="connsiteX27" fmla="*/ 4596056 w 4676976"/>
                  <a:gd name="connsiteY27" fmla="*/ 588060 h 1617602"/>
                  <a:gd name="connsiteX28" fmla="*/ 4593354 w 4676976"/>
                  <a:gd name="connsiteY28" fmla="*/ 588219 h 1617602"/>
                  <a:gd name="connsiteX29" fmla="*/ 4584133 w 4676976"/>
                  <a:gd name="connsiteY29" fmla="*/ 587424 h 1617602"/>
                  <a:gd name="connsiteX30" fmla="*/ 4581431 w 4676976"/>
                  <a:gd name="connsiteY30" fmla="*/ 586788 h 1617602"/>
                  <a:gd name="connsiteX31" fmla="*/ 4578887 w 4676976"/>
                  <a:gd name="connsiteY31" fmla="*/ 584721 h 1617602"/>
                  <a:gd name="connsiteX32" fmla="*/ 4577615 w 4676976"/>
                  <a:gd name="connsiteY32" fmla="*/ 584880 h 1617602"/>
                  <a:gd name="connsiteX33" fmla="*/ 4576502 w 4676976"/>
                  <a:gd name="connsiteY33" fmla="*/ 586152 h 1617602"/>
                  <a:gd name="connsiteX34" fmla="*/ 4576820 w 4676976"/>
                  <a:gd name="connsiteY34" fmla="*/ 589014 h 1617602"/>
                  <a:gd name="connsiteX35" fmla="*/ 4578092 w 4676976"/>
                  <a:gd name="connsiteY35" fmla="*/ 591240 h 1617602"/>
                  <a:gd name="connsiteX36" fmla="*/ 4575707 w 4676976"/>
                  <a:gd name="connsiteY36" fmla="*/ 592352 h 1617602"/>
                  <a:gd name="connsiteX37" fmla="*/ 4573164 w 4676976"/>
                  <a:gd name="connsiteY37" fmla="*/ 591876 h 1617602"/>
                  <a:gd name="connsiteX38" fmla="*/ 4573164 w 4676976"/>
                  <a:gd name="connsiteY38" fmla="*/ 589014 h 1617602"/>
                  <a:gd name="connsiteX39" fmla="*/ 4573800 w 4676976"/>
                  <a:gd name="connsiteY39" fmla="*/ 586788 h 1617602"/>
                  <a:gd name="connsiteX40" fmla="*/ 4576661 w 4676976"/>
                  <a:gd name="connsiteY40" fmla="*/ 582973 h 1617602"/>
                  <a:gd name="connsiteX41" fmla="*/ 4578251 w 4676976"/>
                  <a:gd name="connsiteY41" fmla="*/ 582178 h 1617602"/>
                  <a:gd name="connsiteX42" fmla="*/ 4578569 w 4676976"/>
                  <a:gd name="connsiteY42" fmla="*/ 581224 h 1617602"/>
                  <a:gd name="connsiteX43" fmla="*/ 4568871 w 4676976"/>
                  <a:gd name="connsiteY43" fmla="*/ 579475 h 1617602"/>
                  <a:gd name="connsiteX44" fmla="*/ 4566169 w 4676976"/>
                  <a:gd name="connsiteY44" fmla="*/ 578203 h 1617602"/>
                  <a:gd name="connsiteX45" fmla="*/ 4563625 w 4676976"/>
                  <a:gd name="connsiteY45" fmla="*/ 577567 h 1617602"/>
                  <a:gd name="connsiteX46" fmla="*/ 4557743 w 4676976"/>
                  <a:gd name="connsiteY46" fmla="*/ 579475 h 1617602"/>
                  <a:gd name="connsiteX47" fmla="*/ 4541527 w 4676976"/>
                  <a:gd name="connsiteY47" fmla="*/ 579634 h 1617602"/>
                  <a:gd name="connsiteX48" fmla="*/ 4538506 w 4676976"/>
                  <a:gd name="connsiteY48" fmla="*/ 580270 h 1617602"/>
                  <a:gd name="connsiteX49" fmla="*/ 4538506 w 4676976"/>
                  <a:gd name="connsiteY49" fmla="*/ 581542 h 1617602"/>
                  <a:gd name="connsiteX50" fmla="*/ 4539460 w 4676976"/>
                  <a:gd name="connsiteY50" fmla="*/ 582337 h 1617602"/>
                  <a:gd name="connsiteX51" fmla="*/ 4542004 w 4676976"/>
                  <a:gd name="connsiteY51" fmla="*/ 582814 h 1617602"/>
                  <a:gd name="connsiteX52" fmla="*/ 4544548 w 4676976"/>
                  <a:gd name="connsiteY52" fmla="*/ 582655 h 1617602"/>
                  <a:gd name="connsiteX53" fmla="*/ 4546297 w 4676976"/>
                  <a:gd name="connsiteY53" fmla="*/ 584562 h 1617602"/>
                  <a:gd name="connsiteX54" fmla="*/ 4549953 w 4676976"/>
                  <a:gd name="connsiteY54" fmla="*/ 585516 h 1617602"/>
                  <a:gd name="connsiteX55" fmla="*/ 4551861 w 4676976"/>
                  <a:gd name="connsiteY55" fmla="*/ 587424 h 1617602"/>
                  <a:gd name="connsiteX56" fmla="*/ 4553133 w 4676976"/>
                  <a:gd name="connsiteY56" fmla="*/ 590604 h 1617602"/>
                  <a:gd name="connsiteX57" fmla="*/ 4553769 w 4676976"/>
                  <a:gd name="connsiteY57" fmla="*/ 592988 h 1617602"/>
                  <a:gd name="connsiteX58" fmla="*/ 4554246 w 4676976"/>
                  <a:gd name="connsiteY58" fmla="*/ 595373 h 1617602"/>
                  <a:gd name="connsiteX59" fmla="*/ 4552656 w 4676976"/>
                  <a:gd name="connsiteY59" fmla="*/ 599665 h 1617602"/>
                  <a:gd name="connsiteX60" fmla="*/ 4550430 w 4676976"/>
                  <a:gd name="connsiteY60" fmla="*/ 601414 h 1617602"/>
                  <a:gd name="connsiteX61" fmla="*/ 4547727 w 4676976"/>
                  <a:gd name="connsiteY61" fmla="*/ 602368 h 1617602"/>
                  <a:gd name="connsiteX62" fmla="*/ 4548681 w 4676976"/>
                  <a:gd name="connsiteY62" fmla="*/ 604912 h 1617602"/>
                  <a:gd name="connsiteX63" fmla="*/ 4551384 w 4676976"/>
                  <a:gd name="connsiteY63" fmla="*/ 606819 h 1617602"/>
                  <a:gd name="connsiteX64" fmla="*/ 4556630 w 4676976"/>
                  <a:gd name="connsiteY64" fmla="*/ 607773 h 1617602"/>
                  <a:gd name="connsiteX65" fmla="*/ 4558856 w 4676976"/>
                  <a:gd name="connsiteY65" fmla="*/ 609363 h 1617602"/>
                  <a:gd name="connsiteX66" fmla="*/ 4560922 w 4676976"/>
                  <a:gd name="connsiteY66" fmla="*/ 611907 h 1617602"/>
                  <a:gd name="connsiteX67" fmla="*/ 4559174 w 4676976"/>
                  <a:gd name="connsiteY67" fmla="*/ 615245 h 1617602"/>
                  <a:gd name="connsiteX68" fmla="*/ 4557266 w 4676976"/>
                  <a:gd name="connsiteY68" fmla="*/ 617789 h 1617602"/>
                  <a:gd name="connsiteX69" fmla="*/ 4555676 w 4676976"/>
                  <a:gd name="connsiteY69" fmla="*/ 619061 h 1617602"/>
                  <a:gd name="connsiteX70" fmla="*/ 4554563 w 4676976"/>
                  <a:gd name="connsiteY70" fmla="*/ 620968 h 1617602"/>
                  <a:gd name="connsiteX71" fmla="*/ 4553610 w 4676976"/>
                  <a:gd name="connsiteY71" fmla="*/ 621763 h 1617602"/>
                  <a:gd name="connsiteX72" fmla="*/ 4552497 w 4676976"/>
                  <a:gd name="connsiteY72" fmla="*/ 621763 h 1617602"/>
                  <a:gd name="connsiteX73" fmla="*/ 4553927 w 4676976"/>
                  <a:gd name="connsiteY73" fmla="*/ 614450 h 1617602"/>
                  <a:gd name="connsiteX74" fmla="*/ 4551861 w 4676976"/>
                  <a:gd name="connsiteY74" fmla="*/ 609999 h 1617602"/>
                  <a:gd name="connsiteX75" fmla="*/ 4548522 w 4676976"/>
                  <a:gd name="connsiteY75" fmla="*/ 611112 h 1617602"/>
                  <a:gd name="connsiteX76" fmla="*/ 4546932 w 4676976"/>
                  <a:gd name="connsiteY76" fmla="*/ 612225 h 1617602"/>
                  <a:gd name="connsiteX77" fmla="*/ 4543912 w 4676976"/>
                  <a:gd name="connsiteY77" fmla="*/ 616040 h 1617602"/>
                  <a:gd name="connsiteX78" fmla="*/ 4543117 w 4676976"/>
                  <a:gd name="connsiteY78" fmla="*/ 616199 h 1617602"/>
                  <a:gd name="connsiteX79" fmla="*/ 4542322 w 4676976"/>
                  <a:gd name="connsiteY79" fmla="*/ 614927 h 1617602"/>
                  <a:gd name="connsiteX80" fmla="*/ 4541368 w 4676976"/>
                  <a:gd name="connsiteY80" fmla="*/ 612066 h 1617602"/>
                  <a:gd name="connsiteX81" fmla="*/ 4540732 w 4676976"/>
                  <a:gd name="connsiteY81" fmla="*/ 609204 h 1617602"/>
                  <a:gd name="connsiteX82" fmla="*/ 4539937 w 4676976"/>
                  <a:gd name="connsiteY82" fmla="*/ 606978 h 1617602"/>
                  <a:gd name="connsiteX83" fmla="*/ 4536758 w 4676976"/>
                  <a:gd name="connsiteY83" fmla="*/ 604594 h 1617602"/>
                  <a:gd name="connsiteX84" fmla="*/ 4535009 w 4676976"/>
                  <a:gd name="connsiteY84" fmla="*/ 603799 h 1617602"/>
                  <a:gd name="connsiteX85" fmla="*/ 4529604 w 4676976"/>
                  <a:gd name="connsiteY85" fmla="*/ 603322 h 1617602"/>
                  <a:gd name="connsiteX86" fmla="*/ 4527855 w 4676976"/>
                  <a:gd name="connsiteY86" fmla="*/ 602845 h 1617602"/>
                  <a:gd name="connsiteX87" fmla="*/ 4529445 w 4676976"/>
                  <a:gd name="connsiteY87" fmla="*/ 597917 h 1617602"/>
                  <a:gd name="connsiteX88" fmla="*/ 4532307 w 4676976"/>
                  <a:gd name="connsiteY88" fmla="*/ 595055 h 1617602"/>
                  <a:gd name="connsiteX89" fmla="*/ 4531830 w 4676976"/>
                  <a:gd name="connsiteY89" fmla="*/ 588696 h 1617602"/>
                  <a:gd name="connsiteX90" fmla="*/ 4530558 w 4676976"/>
                  <a:gd name="connsiteY90" fmla="*/ 586470 h 1617602"/>
                  <a:gd name="connsiteX91" fmla="*/ 4528968 w 4676976"/>
                  <a:gd name="connsiteY91" fmla="*/ 584562 h 1617602"/>
                  <a:gd name="connsiteX92" fmla="*/ 4527378 w 4676976"/>
                  <a:gd name="connsiteY92" fmla="*/ 580111 h 1617602"/>
                  <a:gd name="connsiteX93" fmla="*/ 4527696 w 4676976"/>
                  <a:gd name="connsiteY93" fmla="*/ 574706 h 1617602"/>
                  <a:gd name="connsiteX94" fmla="*/ 4529445 w 4676976"/>
                  <a:gd name="connsiteY94" fmla="*/ 571526 h 1617602"/>
                  <a:gd name="connsiteX95" fmla="*/ 4529922 w 4676976"/>
                  <a:gd name="connsiteY95" fmla="*/ 567711 h 1617602"/>
                  <a:gd name="connsiteX96" fmla="*/ 4528014 w 4676976"/>
                  <a:gd name="connsiteY96" fmla="*/ 564849 h 1617602"/>
                  <a:gd name="connsiteX97" fmla="*/ 4525629 w 4676976"/>
                  <a:gd name="connsiteY97" fmla="*/ 563418 h 1617602"/>
                  <a:gd name="connsiteX98" fmla="*/ 4523722 w 4676976"/>
                  <a:gd name="connsiteY98" fmla="*/ 564531 h 1617602"/>
                  <a:gd name="connsiteX99" fmla="*/ 4522132 w 4676976"/>
                  <a:gd name="connsiteY99" fmla="*/ 566280 h 1617602"/>
                  <a:gd name="connsiteX100" fmla="*/ 4521178 w 4676976"/>
                  <a:gd name="connsiteY100" fmla="*/ 566916 h 1617602"/>
                  <a:gd name="connsiteX101" fmla="*/ 4514978 w 4676976"/>
                  <a:gd name="connsiteY101" fmla="*/ 567234 h 1617602"/>
                  <a:gd name="connsiteX102" fmla="*/ 4518952 w 4676976"/>
                  <a:gd name="connsiteY102" fmla="*/ 562942 h 1617602"/>
                  <a:gd name="connsiteX103" fmla="*/ 4518793 w 4676976"/>
                  <a:gd name="connsiteY103" fmla="*/ 559285 h 1617602"/>
                  <a:gd name="connsiteX104" fmla="*/ 4517999 w 4676976"/>
                  <a:gd name="connsiteY104" fmla="*/ 557059 h 1617602"/>
                  <a:gd name="connsiteX105" fmla="*/ 4516727 w 4676976"/>
                  <a:gd name="connsiteY105" fmla="*/ 555311 h 1617602"/>
                  <a:gd name="connsiteX106" fmla="*/ 4515773 w 4676976"/>
                  <a:gd name="connsiteY106" fmla="*/ 551495 h 1617602"/>
                  <a:gd name="connsiteX107" fmla="*/ 4470941 w 4676976"/>
                  <a:gd name="connsiteY107" fmla="*/ 529874 h 1617602"/>
                  <a:gd name="connsiteX108" fmla="*/ 4463310 w 4676976"/>
                  <a:gd name="connsiteY108" fmla="*/ 527012 h 1617602"/>
                  <a:gd name="connsiteX109" fmla="*/ 4459653 w 4676976"/>
                  <a:gd name="connsiteY109" fmla="*/ 524628 h 1617602"/>
                  <a:gd name="connsiteX110" fmla="*/ 4456474 w 4676976"/>
                  <a:gd name="connsiteY110" fmla="*/ 523515 h 1617602"/>
                  <a:gd name="connsiteX111" fmla="*/ 4453294 w 4676976"/>
                  <a:gd name="connsiteY111" fmla="*/ 523992 h 1617602"/>
                  <a:gd name="connsiteX112" fmla="*/ 4451387 w 4676976"/>
                  <a:gd name="connsiteY112" fmla="*/ 524628 h 1617602"/>
                  <a:gd name="connsiteX113" fmla="*/ 4449956 w 4676976"/>
                  <a:gd name="connsiteY113" fmla="*/ 523674 h 1617602"/>
                  <a:gd name="connsiteX114" fmla="*/ 4451228 w 4676976"/>
                  <a:gd name="connsiteY114" fmla="*/ 521766 h 1617602"/>
                  <a:gd name="connsiteX115" fmla="*/ 4453135 w 4676976"/>
                  <a:gd name="connsiteY115" fmla="*/ 521130 h 1617602"/>
                  <a:gd name="connsiteX116" fmla="*/ 4448684 w 4676976"/>
                  <a:gd name="connsiteY116" fmla="*/ 517633 h 1617602"/>
                  <a:gd name="connsiteX117" fmla="*/ 4432309 w 4676976"/>
                  <a:gd name="connsiteY117" fmla="*/ 508730 h 1617602"/>
                  <a:gd name="connsiteX118" fmla="*/ 4428812 w 4676976"/>
                  <a:gd name="connsiteY118" fmla="*/ 507617 h 1617602"/>
                  <a:gd name="connsiteX119" fmla="*/ 4431355 w 4676976"/>
                  <a:gd name="connsiteY119" fmla="*/ 510002 h 1617602"/>
                  <a:gd name="connsiteX120" fmla="*/ 4443438 w 4676976"/>
                  <a:gd name="connsiteY120" fmla="*/ 516997 h 1617602"/>
                  <a:gd name="connsiteX121" fmla="*/ 4445346 w 4676976"/>
                  <a:gd name="connsiteY121" fmla="*/ 518905 h 1617602"/>
                  <a:gd name="connsiteX122" fmla="*/ 4441848 w 4676976"/>
                  <a:gd name="connsiteY122" fmla="*/ 521448 h 1617602"/>
                  <a:gd name="connsiteX123" fmla="*/ 4437874 w 4676976"/>
                  <a:gd name="connsiteY123" fmla="*/ 522561 h 1617602"/>
                  <a:gd name="connsiteX124" fmla="*/ 4438987 w 4676976"/>
                  <a:gd name="connsiteY124" fmla="*/ 519699 h 1617602"/>
                  <a:gd name="connsiteX125" fmla="*/ 4438191 w 4676976"/>
                  <a:gd name="connsiteY125" fmla="*/ 516361 h 1617602"/>
                  <a:gd name="connsiteX126" fmla="*/ 4436761 w 4676976"/>
                  <a:gd name="connsiteY126" fmla="*/ 514612 h 1617602"/>
                  <a:gd name="connsiteX127" fmla="*/ 4432468 w 4676976"/>
                  <a:gd name="connsiteY127" fmla="*/ 512545 h 1617602"/>
                  <a:gd name="connsiteX128" fmla="*/ 4425950 w 4676976"/>
                  <a:gd name="connsiteY128" fmla="*/ 510797 h 1617602"/>
                  <a:gd name="connsiteX129" fmla="*/ 4419591 w 4676976"/>
                  <a:gd name="connsiteY129" fmla="*/ 508571 h 1617602"/>
                  <a:gd name="connsiteX130" fmla="*/ 4418319 w 4676976"/>
                  <a:gd name="connsiteY130" fmla="*/ 506186 h 1617602"/>
                  <a:gd name="connsiteX131" fmla="*/ 4418001 w 4676976"/>
                  <a:gd name="connsiteY131" fmla="*/ 502848 h 1617602"/>
                  <a:gd name="connsiteX132" fmla="*/ 4421976 w 4676976"/>
                  <a:gd name="connsiteY132" fmla="*/ 505709 h 1617602"/>
                  <a:gd name="connsiteX133" fmla="*/ 4424043 w 4676976"/>
                  <a:gd name="connsiteY133" fmla="*/ 506663 h 1617602"/>
                  <a:gd name="connsiteX134" fmla="*/ 4419750 w 4676976"/>
                  <a:gd name="connsiteY134" fmla="*/ 502053 h 1617602"/>
                  <a:gd name="connsiteX135" fmla="*/ 4414504 w 4676976"/>
                  <a:gd name="connsiteY135" fmla="*/ 498078 h 1617602"/>
                  <a:gd name="connsiteX136" fmla="*/ 4402740 w 4676976"/>
                  <a:gd name="connsiteY136" fmla="*/ 494581 h 1617602"/>
                  <a:gd name="connsiteX137" fmla="*/ 4400673 w 4676976"/>
                  <a:gd name="connsiteY137" fmla="*/ 493150 h 1617602"/>
                  <a:gd name="connsiteX138" fmla="*/ 4397334 w 4676976"/>
                  <a:gd name="connsiteY138" fmla="*/ 490130 h 1617602"/>
                  <a:gd name="connsiteX139" fmla="*/ 4396062 w 4676976"/>
                  <a:gd name="connsiteY139" fmla="*/ 489970 h 1617602"/>
                  <a:gd name="connsiteX140" fmla="*/ 4393678 w 4676976"/>
                  <a:gd name="connsiteY140" fmla="*/ 490447 h 1617602"/>
                  <a:gd name="connsiteX141" fmla="*/ 4387954 w 4676976"/>
                  <a:gd name="connsiteY141" fmla="*/ 488858 h 1617602"/>
                  <a:gd name="connsiteX142" fmla="*/ 4382072 w 4676976"/>
                  <a:gd name="connsiteY142" fmla="*/ 486632 h 1617602"/>
                  <a:gd name="connsiteX143" fmla="*/ 4382072 w 4676976"/>
                  <a:gd name="connsiteY143" fmla="*/ 486632 h 1617602"/>
                  <a:gd name="connsiteX144" fmla="*/ 4378415 w 4676976"/>
                  <a:gd name="connsiteY144" fmla="*/ 485201 h 1617602"/>
                  <a:gd name="connsiteX145" fmla="*/ 4361246 w 4676976"/>
                  <a:gd name="connsiteY145" fmla="*/ 472642 h 1617602"/>
                  <a:gd name="connsiteX146" fmla="*/ 4352025 w 4676976"/>
                  <a:gd name="connsiteY146" fmla="*/ 470893 h 1617602"/>
                  <a:gd name="connsiteX147" fmla="*/ 4351230 w 4676976"/>
                  <a:gd name="connsiteY147" fmla="*/ 469303 h 1617602"/>
                  <a:gd name="connsiteX148" fmla="*/ 4350753 w 4676976"/>
                  <a:gd name="connsiteY148" fmla="*/ 467396 h 1617602"/>
                  <a:gd name="connsiteX149" fmla="*/ 4349005 w 4676976"/>
                  <a:gd name="connsiteY149" fmla="*/ 466124 h 1617602"/>
                  <a:gd name="connsiteX150" fmla="*/ 4337399 w 4676976"/>
                  <a:gd name="connsiteY150" fmla="*/ 462785 h 1617602"/>
                  <a:gd name="connsiteX151" fmla="*/ 4322773 w 4676976"/>
                  <a:gd name="connsiteY151" fmla="*/ 460719 h 1617602"/>
                  <a:gd name="connsiteX152" fmla="*/ 4307353 w 4676976"/>
                  <a:gd name="connsiteY152" fmla="*/ 454677 h 1617602"/>
                  <a:gd name="connsiteX153" fmla="*/ 4293839 w 4676976"/>
                  <a:gd name="connsiteY153" fmla="*/ 452929 h 1617602"/>
                  <a:gd name="connsiteX154" fmla="*/ 4279054 w 4676976"/>
                  <a:gd name="connsiteY154" fmla="*/ 446728 h 1617602"/>
                  <a:gd name="connsiteX155" fmla="*/ 4270311 w 4676976"/>
                  <a:gd name="connsiteY155" fmla="*/ 441959 h 1617602"/>
                  <a:gd name="connsiteX156" fmla="*/ 4265064 w 4676976"/>
                  <a:gd name="connsiteY156" fmla="*/ 440210 h 1617602"/>
                  <a:gd name="connsiteX157" fmla="*/ 4260136 w 4676976"/>
                  <a:gd name="connsiteY157" fmla="*/ 439733 h 1617602"/>
                  <a:gd name="connsiteX158" fmla="*/ 4247100 w 4676976"/>
                  <a:gd name="connsiteY158" fmla="*/ 441959 h 1617602"/>
                  <a:gd name="connsiteX159" fmla="*/ 4232474 w 4676976"/>
                  <a:gd name="connsiteY159" fmla="*/ 442277 h 1617602"/>
                  <a:gd name="connsiteX160" fmla="*/ 4219120 w 4676976"/>
                  <a:gd name="connsiteY160" fmla="*/ 440846 h 1617602"/>
                  <a:gd name="connsiteX161" fmla="*/ 4208468 w 4676976"/>
                  <a:gd name="connsiteY161" fmla="*/ 441323 h 1617602"/>
                  <a:gd name="connsiteX162" fmla="*/ 4202268 w 4676976"/>
                  <a:gd name="connsiteY162" fmla="*/ 440369 h 1617602"/>
                  <a:gd name="connsiteX163" fmla="*/ 4193842 w 4676976"/>
                  <a:gd name="connsiteY163" fmla="*/ 437508 h 1617602"/>
                  <a:gd name="connsiteX164" fmla="*/ 4191298 w 4676976"/>
                  <a:gd name="connsiteY164" fmla="*/ 438780 h 1617602"/>
                  <a:gd name="connsiteX165" fmla="*/ 4189073 w 4676976"/>
                  <a:gd name="connsiteY165" fmla="*/ 443867 h 1617602"/>
                  <a:gd name="connsiteX166" fmla="*/ 4182872 w 4676976"/>
                  <a:gd name="connsiteY166" fmla="*/ 441800 h 1617602"/>
                  <a:gd name="connsiteX167" fmla="*/ 4177467 w 4676976"/>
                  <a:gd name="connsiteY167" fmla="*/ 438939 h 1617602"/>
                  <a:gd name="connsiteX168" fmla="*/ 4168565 w 4676976"/>
                  <a:gd name="connsiteY168" fmla="*/ 436395 h 1617602"/>
                  <a:gd name="connsiteX169" fmla="*/ 4151554 w 4676976"/>
                  <a:gd name="connsiteY169" fmla="*/ 434805 h 1617602"/>
                  <a:gd name="connsiteX170" fmla="*/ 4130887 w 4676976"/>
                  <a:gd name="connsiteY170" fmla="*/ 430990 h 1617602"/>
                  <a:gd name="connsiteX171" fmla="*/ 4119917 w 4676976"/>
                  <a:gd name="connsiteY171" fmla="*/ 429877 h 1617602"/>
                  <a:gd name="connsiteX172" fmla="*/ 4109107 w 4676976"/>
                  <a:gd name="connsiteY172" fmla="*/ 429241 h 1617602"/>
                  <a:gd name="connsiteX173" fmla="*/ 4110061 w 4676976"/>
                  <a:gd name="connsiteY173" fmla="*/ 437985 h 1617602"/>
                  <a:gd name="connsiteX174" fmla="*/ 4109425 w 4676976"/>
                  <a:gd name="connsiteY174" fmla="*/ 442277 h 1617602"/>
                  <a:gd name="connsiteX175" fmla="*/ 4105450 w 4676976"/>
                  <a:gd name="connsiteY175" fmla="*/ 447682 h 1617602"/>
                  <a:gd name="connsiteX176" fmla="*/ 4100840 w 4676976"/>
                  <a:gd name="connsiteY176" fmla="*/ 451021 h 1617602"/>
                  <a:gd name="connsiteX177" fmla="*/ 4099727 w 4676976"/>
                  <a:gd name="connsiteY177" fmla="*/ 454041 h 1617602"/>
                  <a:gd name="connsiteX178" fmla="*/ 4111809 w 4676976"/>
                  <a:gd name="connsiteY178" fmla="*/ 456267 h 1617602"/>
                  <a:gd name="connsiteX179" fmla="*/ 4115625 w 4676976"/>
                  <a:gd name="connsiteY179" fmla="*/ 466124 h 1617602"/>
                  <a:gd name="connsiteX180" fmla="*/ 4120394 w 4676976"/>
                  <a:gd name="connsiteY180" fmla="*/ 472483 h 1617602"/>
                  <a:gd name="connsiteX181" fmla="*/ 4123733 w 4676976"/>
                  <a:gd name="connsiteY181" fmla="*/ 479001 h 1617602"/>
                  <a:gd name="connsiteX182" fmla="*/ 4123573 w 4676976"/>
                  <a:gd name="connsiteY182" fmla="*/ 483452 h 1617602"/>
                  <a:gd name="connsiteX183" fmla="*/ 4110538 w 4676976"/>
                  <a:gd name="connsiteY183" fmla="*/ 494581 h 1617602"/>
                  <a:gd name="connsiteX184" fmla="*/ 4096865 w 4676976"/>
                  <a:gd name="connsiteY184" fmla="*/ 495853 h 1617602"/>
                  <a:gd name="connsiteX185" fmla="*/ 4083829 w 4676976"/>
                  <a:gd name="connsiteY185" fmla="*/ 496489 h 1617602"/>
                  <a:gd name="connsiteX186" fmla="*/ 4078265 w 4676976"/>
                  <a:gd name="connsiteY186" fmla="*/ 489811 h 1617602"/>
                  <a:gd name="connsiteX187" fmla="*/ 4075244 w 4676976"/>
                  <a:gd name="connsiteY187" fmla="*/ 481704 h 1617602"/>
                  <a:gd name="connsiteX188" fmla="*/ 4064752 w 4676976"/>
                  <a:gd name="connsiteY188" fmla="*/ 477570 h 1617602"/>
                  <a:gd name="connsiteX189" fmla="*/ 4054577 w 4676976"/>
                  <a:gd name="connsiteY189" fmla="*/ 474232 h 1617602"/>
                  <a:gd name="connsiteX190" fmla="*/ 4049808 w 4676976"/>
                  <a:gd name="connsiteY190" fmla="*/ 473596 h 1617602"/>
                  <a:gd name="connsiteX191" fmla="*/ 4046310 w 4676976"/>
                  <a:gd name="connsiteY191" fmla="*/ 472006 h 1617602"/>
                  <a:gd name="connsiteX192" fmla="*/ 4044244 w 4676976"/>
                  <a:gd name="connsiteY192" fmla="*/ 463103 h 1617602"/>
                  <a:gd name="connsiteX193" fmla="*/ 4042018 w 4676976"/>
                  <a:gd name="connsiteY193" fmla="*/ 456426 h 1617602"/>
                  <a:gd name="connsiteX194" fmla="*/ 4038997 w 4676976"/>
                  <a:gd name="connsiteY194" fmla="*/ 454041 h 1617602"/>
                  <a:gd name="connsiteX195" fmla="*/ 4036136 w 4676976"/>
                  <a:gd name="connsiteY195" fmla="*/ 450226 h 1617602"/>
                  <a:gd name="connsiteX196" fmla="*/ 4033592 w 4676976"/>
                  <a:gd name="connsiteY196" fmla="*/ 448795 h 1617602"/>
                  <a:gd name="connsiteX197" fmla="*/ 4026915 w 4676976"/>
                  <a:gd name="connsiteY197" fmla="*/ 448159 h 1617602"/>
                  <a:gd name="connsiteX198" fmla="*/ 4011017 w 4676976"/>
                  <a:gd name="connsiteY198" fmla="*/ 457698 h 1617602"/>
                  <a:gd name="connsiteX199" fmla="*/ 4005612 w 4676976"/>
                  <a:gd name="connsiteY199" fmla="*/ 460401 h 1617602"/>
                  <a:gd name="connsiteX200" fmla="*/ 4003704 w 4676976"/>
                  <a:gd name="connsiteY200" fmla="*/ 460401 h 1617602"/>
                  <a:gd name="connsiteX201" fmla="*/ 3979698 w 4676976"/>
                  <a:gd name="connsiteY201" fmla="*/ 458175 h 1617602"/>
                  <a:gd name="connsiteX202" fmla="*/ 3973339 w 4676976"/>
                  <a:gd name="connsiteY202" fmla="*/ 456108 h 1617602"/>
                  <a:gd name="connsiteX203" fmla="*/ 3937569 w 4676976"/>
                  <a:gd name="connsiteY203" fmla="*/ 454836 h 1617602"/>
                  <a:gd name="connsiteX204" fmla="*/ 3927395 w 4676976"/>
                  <a:gd name="connsiteY204" fmla="*/ 449272 h 1617602"/>
                  <a:gd name="connsiteX205" fmla="*/ 3921195 w 4676976"/>
                  <a:gd name="connsiteY205" fmla="*/ 448477 h 1617602"/>
                  <a:gd name="connsiteX206" fmla="*/ 3914359 w 4676976"/>
                  <a:gd name="connsiteY206" fmla="*/ 450067 h 1617602"/>
                  <a:gd name="connsiteX207" fmla="*/ 3908476 w 4676976"/>
                  <a:gd name="connsiteY207" fmla="*/ 450544 h 1617602"/>
                  <a:gd name="connsiteX208" fmla="*/ 3899892 w 4676976"/>
                  <a:gd name="connsiteY208" fmla="*/ 449431 h 1617602"/>
                  <a:gd name="connsiteX209" fmla="*/ 3892578 w 4676976"/>
                  <a:gd name="connsiteY209" fmla="*/ 451180 h 1617602"/>
                  <a:gd name="connsiteX210" fmla="*/ 3876204 w 4676976"/>
                  <a:gd name="connsiteY210" fmla="*/ 452770 h 1617602"/>
                  <a:gd name="connsiteX211" fmla="*/ 3870163 w 4676976"/>
                  <a:gd name="connsiteY211" fmla="*/ 454677 h 1617602"/>
                  <a:gd name="connsiteX212" fmla="*/ 3863803 w 4676976"/>
                  <a:gd name="connsiteY212" fmla="*/ 458175 h 1617602"/>
                  <a:gd name="connsiteX213" fmla="*/ 3852039 w 4676976"/>
                  <a:gd name="connsiteY213" fmla="*/ 466601 h 1617602"/>
                  <a:gd name="connsiteX214" fmla="*/ 3850449 w 4676976"/>
                  <a:gd name="connsiteY214" fmla="*/ 470575 h 1617602"/>
                  <a:gd name="connsiteX215" fmla="*/ 3850449 w 4676976"/>
                  <a:gd name="connsiteY215" fmla="*/ 475662 h 1617602"/>
                  <a:gd name="connsiteX216" fmla="*/ 3852993 w 4676976"/>
                  <a:gd name="connsiteY216" fmla="*/ 482499 h 1617602"/>
                  <a:gd name="connsiteX217" fmla="*/ 3852993 w 4676976"/>
                  <a:gd name="connsiteY217" fmla="*/ 490606 h 1617602"/>
                  <a:gd name="connsiteX218" fmla="*/ 3850926 w 4676976"/>
                  <a:gd name="connsiteY218" fmla="*/ 493309 h 1617602"/>
                  <a:gd name="connsiteX219" fmla="*/ 3847111 w 4676976"/>
                  <a:gd name="connsiteY219" fmla="*/ 494740 h 1617602"/>
                  <a:gd name="connsiteX220" fmla="*/ 3843296 w 4676976"/>
                  <a:gd name="connsiteY220" fmla="*/ 503166 h 1617602"/>
                  <a:gd name="connsiteX221" fmla="*/ 3839639 w 4676976"/>
                  <a:gd name="connsiteY221" fmla="*/ 507776 h 1617602"/>
                  <a:gd name="connsiteX222" fmla="*/ 3832485 w 4676976"/>
                  <a:gd name="connsiteY222" fmla="*/ 508889 h 1617602"/>
                  <a:gd name="connsiteX223" fmla="*/ 3836618 w 4676976"/>
                  <a:gd name="connsiteY223" fmla="*/ 505550 h 1617602"/>
                  <a:gd name="connsiteX224" fmla="*/ 3840434 w 4676976"/>
                  <a:gd name="connsiteY224" fmla="*/ 503166 h 1617602"/>
                  <a:gd name="connsiteX225" fmla="*/ 3846475 w 4676976"/>
                  <a:gd name="connsiteY225" fmla="*/ 490606 h 1617602"/>
                  <a:gd name="connsiteX226" fmla="*/ 3845521 w 4676976"/>
                  <a:gd name="connsiteY226" fmla="*/ 486632 h 1617602"/>
                  <a:gd name="connsiteX227" fmla="*/ 3840752 w 4676976"/>
                  <a:gd name="connsiteY227" fmla="*/ 483770 h 1617602"/>
                  <a:gd name="connsiteX228" fmla="*/ 3837731 w 4676976"/>
                  <a:gd name="connsiteY228" fmla="*/ 480750 h 1617602"/>
                  <a:gd name="connsiteX229" fmla="*/ 3836141 w 4676976"/>
                  <a:gd name="connsiteY229" fmla="*/ 468826 h 1617602"/>
                  <a:gd name="connsiteX230" fmla="*/ 3834711 w 4676976"/>
                  <a:gd name="connsiteY230" fmla="*/ 462626 h 1617602"/>
                  <a:gd name="connsiteX231" fmla="*/ 3834075 w 4676976"/>
                  <a:gd name="connsiteY231" fmla="*/ 454995 h 1617602"/>
                  <a:gd name="connsiteX232" fmla="*/ 3829146 w 4676976"/>
                  <a:gd name="connsiteY232" fmla="*/ 452452 h 1617602"/>
                  <a:gd name="connsiteX233" fmla="*/ 3811341 w 4676976"/>
                  <a:gd name="connsiteY233" fmla="*/ 448636 h 1617602"/>
                  <a:gd name="connsiteX234" fmla="*/ 3803233 w 4676976"/>
                  <a:gd name="connsiteY234" fmla="*/ 445934 h 1617602"/>
                  <a:gd name="connsiteX235" fmla="*/ 3800212 w 4676976"/>
                  <a:gd name="connsiteY235" fmla="*/ 441482 h 1617602"/>
                  <a:gd name="connsiteX236" fmla="*/ 3803392 w 4676976"/>
                  <a:gd name="connsiteY236" fmla="*/ 435282 h 1617602"/>
                  <a:gd name="connsiteX237" fmla="*/ 3803074 w 4676976"/>
                  <a:gd name="connsiteY237" fmla="*/ 430672 h 1617602"/>
                  <a:gd name="connsiteX238" fmla="*/ 3804823 w 4676976"/>
                  <a:gd name="connsiteY238" fmla="*/ 426697 h 1617602"/>
                  <a:gd name="connsiteX239" fmla="*/ 3807525 w 4676976"/>
                  <a:gd name="connsiteY239" fmla="*/ 423359 h 1617602"/>
                  <a:gd name="connsiteX240" fmla="*/ 3808161 w 4676976"/>
                  <a:gd name="connsiteY240" fmla="*/ 418907 h 1617602"/>
                  <a:gd name="connsiteX241" fmla="*/ 3806730 w 4676976"/>
                  <a:gd name="connsiteY241" fmla="*/ 412866 h 1617602"/>
                  <a:gd name="connsiteX242" fmla="*/ 3805459 w 4676976"/>
                  <a:gd name="connsiteY242" fmla="*/ 408574 h 1617602"/>
                  <a:gd name="connsiteX243" fmla="*/ 3802438 w 4676976"/>
                  <a:gd name="connsiteY243" fmla="*/ 403486 h 1617602"/>
                  <a:gd name="connsiteX244" fmla="*/ 3800212 w 4676976"/>
                  <a:gd name="connsiteY244" fmla="*/ 401102 h 1617602"/>
                  <a:gd name="connsiteX245" fmla="*/ 3789402 w 4676976"/>
                  <a:gd name="connsiteY245" fmla="*/ 393789 h 1617602"/>
                  <a:gd name="connsiteX246" fmla="*/ 3770642 w 4676976"/>
                  <a:gd name="connsiteY246" fmla="*/ 386158 h 1617602"/>
                  <a:gd name="connsiteX247" fmla="*/ 3751565 w 4676976"/>
                  <a:gd name="connsiteY247" fmla="*/ 380752 h 1617602"/>
                  <a:gd name="connsiteX248" fmla="*/ 3734713 w 4676976"/>
                  <a:gd name="connsiteY248" fmla="*/ 378845 h 1617602"/>
                  <a:gd name="connsiteX249" fmla="*/ 3712774 w 4676976"/>
                  <a:gd name="connsiteY249" fmla="*/ 377891 h 1617602"/>
                  <a:gd name="connsiteX250" fmla="*/ 3690200 w 4676976"/>
                  <a:gd name="connsiteY250" fmla="*/ 377732 h 1617602"/>
                  <a:gd name="connsiteX251" fmla="*/ 3681615 w 4676976"/>
                  <a:gd name="connsiteY251" fmla="*/ 380752 h 1617602"/>
                  <a:gd name="connsiteX252" fmla="*/ 3665240 w 4676976"/>
                  <a:gd name="connsiteY252" fmla="*/ 381071 h 1617602"/>
                  <a:gd name="connsiteX253" fmla="*/ 3647594 w 4676976"/>
                  <a:gd name="connsiteY253" fmla="*/ 384091 h 1617602"/>
                  <a:gd name="connsiteX254" fmla="*/ 3629788 w 4676976"/>
                  <a:gd name="connsiteY254" fmla="*/ 389178 h 1617602"/>
                  <a:gd name="connsiteX255" fmla="*/ 3620249 w 4676976"/>
                  <a:gd name="connsiteY255" fmla="*/ 389178 h 1617602"/>
                  <a:gd name="connsiteX256" fmla="*/ 3601172 w 4676976"/>
                  <a:gd name="connsiteY256" fmla="*/ 391404 h 1617602"/>
                  <a:gd name="connsiteX257" fmla="*/ 3592905 w 4676976"/>
                  <a:gd name="connsiteY257" fmla="*/ 391563 h 1617602"/>
                  <a:gd name="connsiteX258" fmla="*/ 3571443 w 4676976"/>
                  <a:gd name="connsiteY258" fmla="*/ 383773 h 1617602"/>
                  <a:gd name="connsiteX259" fmla="*/ 3578279 w 4676976"/>
                  <a:gd name="connsiteY259" fmla="*/ 382660 h 1617602"/>
                  <a:gd name="connsiteX260" fmla="*/ 3580982 w 4676976"/>
                  <a:gd name="connsiteY260" fmla="*/ 381547 h 1617602"/>
                  <a:gd name="connsiteX261" fmla="*/ 3571443 w 4676976"/>
                  <a:gd name="connsiteY261" fmla="*/ 371373 h 1617602"/>
                  <a:gd name="connsiteX262" fmla="*/ 3566355 w 4676976"/>
                  <a:gd name="connsiteY262" fmla="*/ 367716 h 1617602"/>
                  <a:gd name="connsiteX263" fmla="*/ 3553796 w 4676976"/>
                  <a:gd name="connsiteY263" fmla="*/ 363106 h 1617602"/>
                  <a:gd name="connsiteX264" fmla="*/ 3548709 w 4676976"/>
                  <a:gd name="connsiteY264" fmla="*/ 362788 h 1617602"/>
                  <a:gd name="connsiteX265" fmla="*/ 3544416 w 4676976"/>
                  <a:gd name="connsiteY265" fmla="*/ 363742 h 1617602"/>
                  <a:gd name="connsiteX266" fmla="*/ 3527883 w 4676976"/>
                  <a:gd name="connsiteY266" fmla="*/ 368670 h 1617602"/>
                  <a:gd name="connsiteX267" fmla="*/ 3523749 w 4676976"/>
                  <a:gd name="connsiteY267" fmla="*/ 370896 h 1617602"/>
                  <a:gd name="connsiteX268" fmla="*/ 3532016 w 4676976"/>
                  <a:gd name="connsiteY268" fmla="*/ 365014 h 1617602"/>
                  <a:gd name="connsiteX269" fmla="*/ 3535991 w 4676976"/>
                  <a:gd name="connsiteY269" fmla="*/ 362470 h 1617602"/>
                  <a:gd name="connsiteX270" fmla="*/ 3540124 w 4676976"/>
                  <a:gd name="connsiteY270" fmla="*/ 358814 h 1617602"/>
                  <a:gd name="connsiteX271" fmla="*/ 3539170 w 4676976"/>
                  <a:gd name="connsiteY271" fmla="*/ 356429 h 1617602"/>
                  <a:gd name="connsiteX272" fmla="*/ 3538057 w 4676976"/>
                  <a:gd name="connsiteY272" fmla="*/ 355316 h 1617602"/>
                  <a:gd name="connsiteX273" fmla="*/ 3522636 w 4676976"/>
                  <a:gd name="connsiteY273" fmla="*/ 355793 h 1617602"/>
                  <a:gd name="connsiteX274" fmla="*/ 3521683 w 4676976"/>
                  <a:gd name="connsiteY274" fmla="*/ 355316 h 1617602"/>
                  <a:gd name="connsiteX275" fmla="*/ 3518344 w 4676976"/>
                  <a:gd name="connsiteY275" fmla="*/ 352137 h 1617602"/>
                  <a:gd name="connsiteX276" fmla="*/ 3516754 w 4676976"/>
                  <a:gd name="connsiteY276" fmla="*/ 351024 h 1617602"/>
                  <a:gd name="connsiteX277" fmla="*/ 3506421 w 4676976"/>
                  <a:gd name="connsiteY277" fmla="*/ 347685 h 1617602"/>
                  <a:gd name="connsiteX278" fmla="*/ 3499108 w 4676976"/>
                  <a:gd name="connsiteY278" fmla="*/ 346413 h 1617602"/>
                  <a:gd name="connsiteX279" fmla="*/ 3491318 w 4676976"/>
                  <a:gd name="connsiteY279" fmla="*/ 346254 h 1617602"/>
                  <a:gd name="connsiteX280" fmla="*/ 3490046 w 4676976"/>
                  <a:gd name="connsiteY280" fmla="*/ 344982 h 1617602"/>
                  <a:gd name="connsiteX281" fmla="*/ 3490841 w 4676976"/>
                  <a:gd name="connsiteY281" fmla="*/ 343393 h 1617602"/>
                  <a:gd name="connsiteX282" fmla="*/ 3491159 w 4676976"/>
                  <a:gd name="connsiteY282" fmla="*/ 342439 h 1617602"/>
                  <a:gd name="connsiteX283" fmla="*/ 3493544 w 4676976"/>
                  <a:gd name="connsiteY283" fmla="*/ 340690 h 1617602"/>
                  <a:gd name="connsiteX284" fmla="*/ 3500221 w 4676976"/>
                  <a:gd name="connsiteY284" fmla="*/ 339100 h 1617602"/>
                  <a:gd name="connsiteX285" fmla="*/ 3517549 w 4676976"/>
                  <a:gd name="connsiteY285" fmla="*/ 338146 h 1617602"/>
                  <a:gd name="connsiteX286" fmla="*/ 3521365 w 4676976"/>
                  <a:gd name="connsiteY286" fmla="*/ 335285 h 1617602"/>
                  <a:gd name="connsiteX287" fmla="*/ 3520888 w 4676976"/>
                  <a:gd name="connsiteY287" fmla="*/ 332264 h 1617602"/>
                  <a:gd name="connsiteX288" fmla="*/ 3519775 w 4676976"/>
                  <a:gd name="connsiteY288" fmla="*/ 330039 h 1617602"/>
                  <a:gd name="connsiteX289" fmla="*/ 3514211 w 4676976"/>
                  <a:gd name="connsiteY289" fmla="*/ 324792 h 1617602"/>
                  <a:gd name="connsiteX290" fmla="*/ 3506580 w 4676976"/>
                  <a:gd name="connsiteY290" fmla="*/ 320818 h 1617602"/>
                  <a:gd name="connsiteX291" fmla="*/ 3491159 w 4676976"/>
                  <a:gd name="connsiteY291" fmla="*/ 316048 h 1617602"/>
                  <a:gd name="connsiteX292" fmla="*/ 3475102 w 4676976"/>
                  <a:gd name="connsiteY292" fmla="*/ 312869 h 1617602"/>
                  <a:gd name="connsiteX293" fmla="*/ 3447281 w 4676976"/>
                  <a:gd name="connsiteY293" fmla="*/ 311279 h 1617602"/>
                  <a:gd name="connsiteX294" fmla="*/ 3442353 w 4676976"/>
                  <a:gd name="connsiteY294" fmla="*/ 311915 h 1617602"/>
                  <a:gd name="connsiteX295" fmla="*/ 3438378 w 4676976"/>
                  <a:gd name="connsiteY295" fmla="*/ 313982 h 1617602"/>
                  <a:gd name="connsiteX296" fmla="*/ 3431701 w 4676976"/>
                  <a:gd name="connsiteY296" fmla="*/ 319069 h 1617602"/>
                  <a:gd name="connsiteX297" fmla="*/ 3416598 w 4676976"/>
                  <a:gd name="connsiteY297" fmla="*/ 333854 h 1617602"/>
                  <a:gd name="connsiteX298" fmla="*/ 3408172 w 4676976"/>
                  <a:gd name="connsiteY298" fmla="*/ 339895 h 1617602"/>
                  <a:gd name="connsiteX299" fmla="*/ 3400541 w 4676976"/>
                  <a:gd name="connsiteY299" fmla="*/ 343234 h 1617602"/>
                  <a:gd name="connsiteX300" fmla="*/ 3382736 w 4676976"/>
                  <a:gd name="connsiteY300" fmla="*/ 345936 h 1617602"/>
                  <a:gd name="connsiteX301" fmla="*/ 3379556 w 4676976"/>
                  <a:gd name="connsiteY301" fmla="*/ 345300 h 1617602"/>
                  <a:gd name="connsiteX302" fmla="*/ 3377013 w 4676976"/>
                  <a:gd name="connsiteY302" fmla="*/ 342916 h 1617602"/>
                  <a:gd name="connsiteX303" fmla="*/ 3377808 w 4676976"/>
                  <a:gd name="connsiteY303" fmla="*/ 340690 h 1617602"/>
                  <a:gd name="connsiteX304" fmla="*/ 3379556 w 4676976"/>
                  <a:gd name="connsiteY304" fmla="*/ 338782 h 1617602"/>
                  <a:gd name="connsiteX305" fmla="*/ 3379556 w 4676976"/>
                  <a:gd name="connsiteY305" fmla="*/ 337511 h 1617602"/>
                  <a:gd name="connsiteX306" fmla="*/ 3378762 w 4676976"/>
                  <a:gd name="connsiteY306" fmla="*/ 334967 h 1617602"/>
                  <a:gd name="connsiteX307" fmla="*/ 3379238 w 4676976"/>
                  <a:gd name="connsiteY307" fmla="*/ 333695 h 1617602"/>
                  <a:gd name="connsiteX308" fmla="*/ 3380987 w 4676976"/>
                  <a:gd name="connsiteY308" fmla="*/ 333536 h 1617602"/>
                  <a:gd name="connsiteX309" fmla="*/ 3385121 w 4676976"/>
                  <a:gd name="connsiteY309" fmla="*/ 335285 h 1617602"/>
                  <a:gd name="connsiteX310" fmla="*/ 3389095 w 4676976"/>
                  <a:gd name="connsiteY310" fmla="*/ 335603 h 1617602"/>
                  <a:gd name="connsiteX311" fmla="*/ 3399111 w 4676976"/>
                  <a:gd name="connsiteY311" fmla="*/ 332900 h 1617602"/>
                  <a:gd name="connsiteX312" fmla="*/ 3399111 w 4676976"/>
                  <a:gd name="connsiteY312" fmla="*/ 328608 h 1617602"/>
                  <a:gd name="connsiteX313" fmla="*/ 3396408 w 4676976"/>
                  <a:gd name="connsiteY313" fmla="*/ 326064 h 1617602"/>
                  <a:gd name="connsiteX314" fmla="*/ 3397680 w 4676976"/>
                  <a:gd name="connsiteY314" fmla="*/ 320182 h 1617602"/>
                  <a:gd name="connsiteX315" fmla="*/ 3397680 w 4676976"/>
                  <a:gd name="connsiteY315" fmla="*/ 318592 h 1617602"/>
                  <a:gd name="connsiteX316" fmla="*/ 3399111 w 4676976"/>
                  <a:gd name="connsiteY316" fmla="*/ 317479 h 1617602"/>
                  <a:gd name="connsiteX317" fmla="*/ 3400382 w 4676976"/>
                  <a:gd name="connsiteY317" fmla="*/ 317797 h 1617602"/>
                  <a:gd name="connsiteX318" fmla="*/ 3407537 w 4676976"/>
                  <a:gd name="connsiteY318" fmla="*/ 322090 h 1617602"/>
                  <a:gd name="connsiteX319" fmla="*/ 3410080 w 4676976"/>
                  <a:gd name="connsiteY319" fmla="*/ 321772 h 1617602"/>
                  <a:gd name="connsiteX320" fmla="*/ 3412623 w 4676976"/>
                  <a:gd name="connsiteY320" fmla="*/ 322249 h 1617602"/>
                  <a:gd name="connsiteX321" fmla="*/ 3406264 w 4676976"/>
                  <a:gd name="connsiteY321" fmla="*/ 332582 h 1617602"/>
                  <a:gd name="connsiteX322" fmla="*/ 3409285 w 4676976"/>
                  <a:gd name="connsiteY322" fmla="*/ 332582 h 1617602"/>
                  <a:gd name="connsiteX323" fmla="*/ 3417552 w 4676976"/>
                  <a:gd name="connsiteY323" fmla="*/ 327813 h 1617602"/>
                  <a:gd name="connsiteX324" fmla="*/ 3423275 w 4676976"/>
                  <a:gd name="connsiteY324" fmla="*/ 323043 h 1617602"/>
                  <a:gd name="connsiteX325" fmla="*/ 3429316 w 4676976"/>
                  <a:gd name="connsiteY325" fmla="*/ 317002 h 1617602"/>
                  <a:gd name="connsiteX326" fmla="*/ 3429952 w 4676976"/>
                  <a:gd name="connsiteY326" fmla="*/ 313823 h 1617602"/>
                  <a:gd name="connsiteX327" fmla="*/ 3423116 w 4676976"/>
                  <a:gd name="connsiteY327" fmla="*/ 313346 h 1617602"/>
                  <a:gd name="connsiteX328" fmla="*/ 3378443 w 4676976"/>
                  <a:gd name="connsiteY328" fmla="*/ 315731 h 1617602"/>
                  <a:gd name="connsiteX329" fmla="*/ 3362228 w 4676976"/>
                  <a:gd name="connsiteY329" fmla="*/ 320341 h 1617602"/>
                  <a:gd name="connsiteX330" fmla="*/ 3357140 w 4676976"/>
                  <a:gd name="connsiteY330" fmla="*/ 319228 h 1617602"/>
                  <a:gd name="connsiteX331" fmla="*/ 3353484 w 4676976"/>
                  <a:gd name="connsiteY331" fmla="*/ 315731 h 1617602"/>
                  <a:gd name="connsiteX332" fmla="*/ 3359048 w 4676976"/>
                  <a:gd name="connsiteY332" fmla="*/ 315412 h 1617602"/>
                  <a:gd name="connsiteX333" fmla="*/ 3365566 w 4676976"/>
                  <a:gd name="connsiteY333" fmla="*/ 313187 h 1617602"/>
                  <a:gd name="connsiteX334" fmla="*/ 3370971 w 4676976"/>
                  <a:gd name="connsiteY334" fmla="*/ 309053 h 1617602"/>
                  <a:gd name="connsiteX335" fmla="*/ 3374469 w 4676976"/>
                  <a:gd name="connsiteY335" fmla="*/ 308259 h 1617602"/>
                  <a:gd name="connsiteX336" fmla="*/ 3383531 w 4676976"/>
                  <a:gd name="connsiteY336" fmla="*/ 308418 h 1617602"/>
                  <a:gd name="connsiteX337" fmla="*/ 3390844 w 4676976"/>
                  <a:gd name="connsiteY337" fmla="*/ 310166 h 1617602"/>
                  <a:gd name="connsiteX338" fmla="*/ 3412783 w 4676976"/>
                  <a:gd name="connsiteY338" fmla="*/ 310802 h 1617602"/>
                  <a:gd name="connsiteX339" fmla="*/ 3413419 w 4676976"/>
                  <a:gd name="connsiteY339" fmla="*/ 305715 h 1617602"/>
                  <a:gd name="connsiteX340" fmla="*/ 3408490 w 4676976"/>
                  <a:gd name="connsiteY340" fmla="*/ 304284 h 1617602"/>
                  <a:gd name="connsiteX341" fmla="*/ 3397839 w 4676976"/>
                  <a:gd name="connsiteY341" fmla="*/ 302853 h 1617602"/>
                  <a:gd name="connsiteX342" fmla="*/ 3391320 w 4676976"/>
                  <a:gd name="connsiteY342" fmla="*/ 300310 h 1617602"/>
                  <a:gd name="connsiteX343" fmla="*/ 3383054 w 4676976"/>
                  <a:gd name="connsiteY343" fmla="*/ 298879 h 1617602"/>
                  <a:gd name="connsiteX344" fmla="*/ 3364930 w 4676976"/>
                  <a:gd name="connsiteY344" fmla="*/ 296653 h 1617602"/>
                  <a:gd name="connsiteX345" fmla="*/ 3357459 w 4676976"/>
                  <a:gd name="connsiteY345" fmla="*/ 294904 h 1617602"/>
                  <a:gd name="connsiteX346" fmla="*/ 3339494 w 4676976"/>
                  <a:gd name="connsiteY346" fmla="*/ 293156 h 1617602"/>
                  <a:gd name="connsiteX347" fmla="*/ 3334724 w 4676976"/>
                  <a:gd name="connsiteY347" fmla="*/ 291884 h 1617602"/>
                  <a:gd name="connsiteX348" fmla="*/ 3293072 w 4676976"/>
                  <a:gd name="connsiteY348" fmla="*/ 290612 h 1617602"/>
                  <a:gd name="connsiteX349" fmla="*/ 3277492 w 4676976"/>
                  <a:gd name="connsiteY349" fmla="*/ 286956 h 1617602"/>
                  <a:gd name="connsiteX350" fmla="*/ 3271451 w 4676976"/>
                  <a:gd name="connsiteY350" fmla="*/ 283140 h 1617602"/>
                  <a:gd name="connsiteX351" fmla="*/ 3256984 w 4676976"/>
                  <a:gd name="connsiteY351" fmla="*/ 281391 h 1617602"/>
                  <a:gd name="connsiteX352" fmla="*/ 3254123 w 4676976"/>
                  <a:gd name="connsiteY352" fmla="*/ 281391 h 1617602"/>
                  <a:gd name="connsiteX353" fmla="*/ 3253168 w 4676976"/>
                  <a:gd name="connsiteY353" fmla="*/ 282345 h 1617602"/>
                  <a:gd name="connsiteX354" fmla="*/ 3252533 w 4676976"/>
                  <a:gd name="connsiteY354" fmla="*/ 283935 h 1617602"/>
                  <a:gd name="connsiteX355" fmla="*/ 3261753 w 4676976"/>
                  <a:gd name="connsiteY355" fmla="*/ 290771 h 1617602"/>
                  <a:gd name="connsiteX356" fmla="*/ 3262072 w 4676976"/>
                  <a:gd name="connsiteY356" fmla="*/ 295540 h 1617602"/>
                  <a:gd name="connsiteX357" fmla="*/ 3264774 w 4676976"/>
                  <a:gd name="connsiteY357" fmla="*/ 297925 h 1617602"/>
                  <a:gd name="connsiteX358" fmla="*/ 3254123 w 4676976"/>
                  <a:gd name="connsiteY358" fmla="*/ 301581 h 1617602"/>
                  <a:gd name="connsiteX359" fmla="*/ 3246809 w 4676976"/>
                  <a:gd name="connsiteY359" fmla="*/ 303012 h 1617602"/>
                  <a:gd name="connsiteX360" fmla="*/ 3222327 w 4676976"/>
                  <a:gd name="connsiteY360" fmla="*/ 302853 h 1617602"/>
                  <a:gd name="connsiteX361" fmla="*/ 3218670 w 4676976"/>
                  <a:gd name="connsiteY361" fmla="*/ 304443 h 1617602"/>
                  <a:gd name="connsiteX362" fmla="*/ 3209132 w 4676976"/>
                  <a:gd name="connsiteY362" fmla="*/ 311915 h 1617602"/>
                  <a:gd name="connsiteX363" fmla="*/ 3209291 w 4676976"/>
                  <a:gd name="connsiteY363" fmla="*/ 315412 h 1617602"/>
                  <a:gd name="connsiteX364" fmla="*/ 3210245 w 4676976"/>
                  <a:gd name="connsiteY364" fmla="*/ 320818 h 1617602"/>
                  <a:gd name="connsiteX365" fmla="*/ 3217558 w 4676976"/>
                  <a:gd name="connsiteY365" fmla="*/ 320818 h 1617602"/>
                  <a:gd name="connsiteX366" fmla="*/ 3219624 w 4676976"/>
                  <a:gd name="connsiteY366" fmla="*/ 318433 h 1617602"/>
                  <a:gd name="connsiteX367" fmla="*/ 3222804 w 4676976"/>
                  <a:gd name="connsiteY367" fmla="*/ 317479 h 1617602"/>
                  <a:gd name="connsiteX368" fmla="*/ 3237748 w 4676976"/>
                  <a:gd name="connsiteY368" fmla="*/ 318433 h 1617602"/>
                  <a:gd name="connsiteX369" fmla="*/ 3239179 w 4676976"/>
                  <a:gd name="connsiteY369" fmla="*/ 319387 h 1617602"/>
                  <a:gd name="connsiteX370" fmla="*/ 3234251 w 4676976"/>
                  <a:gd name="connsiteY370" fmla="*/ 320977 h 1617602"/>
                  <a:gd name="connsiteX371" fmla="*/ 3229481 w 4676976"/>
                  <a:gd name="connsiteY371" fmla="*/ 321613 h 1617602"/>
                  <a:gd name="connsiteX372" fmla="*/ 3223440 w 4676976"/>
                  <a:gd name="connsiteY372" fmla="*/ 329721 h 1617602"/>
                  <a:gd name="connsiteX373" fmla="*/ 3215491 w 4676976"/>
                  <a:gd name="connsiteY373" fmla="*/ 332264 h 1617602"/>
                  <a:gd name="connsiteX374" fmla="*/ 3221055 w 4676976"/>
                  <a:gd name="connsiteY374" fmla="*/ 333536 h 1617602"/>
                  <a:gd name="connsiteX375" fmla="*/ 3225824 w 4676976"/>
                  <a:gd name="connsiteY375" fmla="*/ 335921 h 1617602"/>
                  <a:gd name="connsiteX376" fmla="*/ 3225030 w 4676976"/>
                  <a:gd name="connsiteY376" fmla="*/ 345777 h 1617602"/>
                  <a:gd name="connsiteX377" fmla="*/ 3232025 w 4676976"/>
                  <a:gd name="connsiteY377" fmla="*/ 353249 h 1617602"/>
                  <a:gd name="connsiteX378" fmla="*/ 3233455 w 4676976"/>
                  <a:gd name="connsiteY378" fmla="*/ 356906 h 1617602"/>
                  <a:gd name="connsiteX379" fmla="*/ 3223281 w 4676976"/>
                  <a:gd name="connsiteY379" fmla="*/ 356906 h 1617602"/>
                  <a:gd name="connsiteX380" fmla="*/ 3214378 w 4676976"/>
                  <a:gd name="connsiteY380" fmla="*/ 359290 h 1617602"/>
                  <a:gd name="connsiteX381" fmla="*/ 3211198 w 4676976"/>
                  <a:gd name="connsiteY381" fmla="*/ 359290 h 1617602"/>
                  <a:gd name="connsiteX382" fmla="*/ 3205316 w 4676976"/>
                  <a:gd name="connsiteY382" fmla="*/ 353408 h 1617602"/>
                  <a:gd name="connsiteX383" fmla="*/ 3198798 w 4676976"/>
                  <a:gd name="connsiteY383" fmla="*/ 349593 h 1617602"/>
                  <a:gd name="connsiteX384" fmla="*/ 3195618 w 4676976"/>
                  <a:gd name="connsiteY384" fmla="*/ 349275 h 1617602"/>
                  <a:gd name="connsiteX385" fmla="*/ 3191485 w 4676976"/>
                  <a:gd name="connsiteY385" fmla="*/ 353090 h 1617602"/>
                  <a:gd name="connsiteX386" fmla="*/ 3185603 w 4676976"/>
                  <a:gd name="connsiteY386" fmla="*/ 350865 h 1617602"/>
                  <a:gd name="connsiteX387" fmla="*/ 3183218 w 4676976"/>
                  <a:gd name="connsiteY387" fmla="*/ 351342 h 1617602"/>
                  <a:gd name="connsiteX388" fmla="*/ 3179880 w 4676976"/>
                  <a:gd name="connsiteY388" fmla="*/ 352931 h 1617602"/>
                  <a:gd name="connsiteX389" fmla="*/ 3177813 w 4676976"/>
                  <a:gd name="connsiteY389" fmla="*/ 354998 h 1617602"/>
                  <a:gd name="connsiteX390" fmla="*/ 3176223 w 4676976"/>
                  <a:gd name="connsiteY390" fmla="*/ 358337 h 1617602"/>
                  <a:gd name="connsiteX391" fmla="*/ 3174315 w 4676976"/>
                  <a:gd name="connsiteY391" fmla="*/ 360085 h 1617602"/>
                  <a:gd name="connsiteX392" fmla="*/ 3173998 w 4676976"/>
                  <a:gd name="connsiteY392" fmla="*/ 362470 h 1617602"/>
                  <a:gd name="connsiteX393" fmla="*/ 3177018 w 4676976"/>
                  <a:gd name="connsiteY393" fmla="*/ 363583 h 1617602"/>
                  <a:gd name="connsiteX394" fmla="*/ 3179244 w 4676976"/>
                  <a:gd name="connsiteY394" fmla="*/ 363901 h 1617602"/>
                  <a:gd name="connsiteX395" fmla="*/ 3185444 w 4676976"/>
                  <a:gd name="connsiteY395" fmla="*/ 365650 h 1617602"/>
                  <a:gd name="connsiteX396" fmla="*/ 3179085 w 4676976"/>
                  <a:gd name="connsiteY396" fmla="*/ 366603 h 1617602"/>
                  <a:gd name="connsiteX397" fmla="*/ 3177336 w 4676976"/>
                  <a:gd name="connsiteY397" fmla="*/ 367716 h 1617602"/>
                  <a:gd name="connsiteX398" fmla="*/ 3176859 w 4676976"/>
                  <a:gd name="connsiteY398" fmla="*/ 369147 h 1617602"/>
                  <a:gd name="connsiteX399" fmla="*/ 3171931 w 4676976"/>
                  <a:gd name="connsiteY399" fmla="*/ 370896 h 1617602"/>
                  <a:gd name="connsiteX400" fmla="*/ 3173679 w 4676976"/>
                  <a:gd name="connsiteY400" fmla="*/ 372645 h 1617602"/>
                  <a:gd name="connsiteX401" fmla="*/ 3175588 w 4676976"/>
                  <a:gd name="connsiteY401" fmla="*/ 373916 h 1617602"/>
                  <a:gd name="connsiteX402" fmla="*/ 3176223 w 4676976"/>
                  <a:gd name="connsiteY402" fmla="*/ 375347 h 1617602"/>
                  <a:gd name="connsiteX403" fmla="*/ 3174634 w 4676976"/>
                  <a:gd name="connsiteY403" fmla="*/ 375824 h 1617602"/>
                  <a:gd name="connsiteX404" fmla="*/ 3170659 w 4676976"/>
                  <a:gd name="connsiteY404" fmla="*/ 374234 h 1617602"/>
                  <a:gd name="connsiteX405" fmla="*/ 3166367 w 4676976"/>
                  <a:gd name="connsiteY405" fmla="*/ 371850 h 1617602"/>
                  <a:gd name="connsiteX406" fmla="*/ 3159690 w 4676976"/>
                  <a:gd name="connsiteY406" fmla="*/ 367080 h 1617602"/>
                  <a:gd name="connsiteX407" fmla="*/ 3156828 w 4676976"/>
                  <a:gd name="connsiteY407" fmla="*/ 363901 h 1617602"/>
                  <a:gd name="connsiteX408" fmla="*/ 3151105 w 4676976"/>
                  <a:gd name="connsiteY408" fmla="*/ 360880 h 1617602"/>
                  <a:gd name="connsiteX409" fmla="*/ 3130596 w 4676976"/>
                  <a:gd name="connsiteY409" fmla="*/ 352613 h 1617602"/>
                  <a:gd name="connsiteX410" fmla="*/ 3121535 w 4676976"/>
                  <a:gd name="connsiteY410" fmla="*/ 350070 h 1617602"/>
                  <a:gd name="connsiteX411" fmla="*/ 3115653 w 4676976"/>
                  <a:gd name="connsiteY411" fmla="*/ 349434 h 1617602"/>
                  <a:gd name="connsiteX412" fmla="*/ 3106273 w 4676976"/>
                  <a:gd name="connsiteY412" fmla="*/ 350547 h 1617602"/>
                  <a:gd name="connsiteX413" fmla="*/ 3100550 w 4676976"/>
                  <a:gd name="connsiteY413" fmla="*/ 354044 h 1617602"/>
                  <a:gd name="connsiteX414" fmla="*/ 3091011 w 4676976"/>
                  <a:gd name="connsiteY414" fmla="*/ 355634 h 1617602"/>
                  <a:gd name="connsiteX415" fmla="*/ 3084970 w 4676976"/>
                  <a:gd name="connsiteY415" fmla="*/ 358496 h 1617602"/>
                  <a:gd name="connsiteX416" fmla="*/ 3081790 w 4676976"/>
                  <a:gd name="connsiteY416" fmla="*/ 362470 h 1617602"/>
                  <a:gd name="connsiteX417" fmla="*/ 3064621 w 4676976"/>
                  <a:gd name="connsiteY417" fmla="*/ 362788 h 1617602"/>
                  <a:gd name="connsiteX418" fmla="*/ 3052697 w 4676976"/>
                  <a:gd name="connsiteY418" fmla="*/ 359926 h 1617602"/>
                  <a:gd name="connsiteX419" fmla="*/ 3045066 w 4676976"/>
                  <a:gd name="connsiteY419" fmla="*/ 356906 h 1617602"/>
                  <a:gd name="connsiteX420" fmla="*/ 3036640 w 4676976"/>
                  <a:gd name="connsiteY420" fmla="*/ 350706 h 1617602"/>
                  <a:gd name="connsiteX421" fmla="*/ 3028215 w 4676976"/>
                  <a:gd name="connsiteY421" fmla="*/ 342757 h 1617602"/>
                  <a:gd name="connsiteX422" fmla="*/ 3027261 w 4676976"/>
                  <a:gd name="connsiteY422" fmla="*/ 342121 h 1617602"/>
                  <a:gd name="connsiteX423" fmla="*/ 3026307 w 4676976"/>
                  <a:gd name="connsiteY423" fmla="*/ 340531 h 1617602"/>
                  <a:gd name="connsiteX424" fmla="*/ 3024717 w 4676976"/>
                  <a:gd name="connsiteY424" fmla="*/ 336557 h 1617602"/>
                  <a:gd name="connsiteX425" fmla="*/ 3022969 w 4676976"/>
                  <a:gd name="connsiteY425" fmla="*/ 333695 h 1617602"/>
                  <a:gd name="connsiteX426" fmla="*/ 3020266 w 4676976"/>
                  <a:gd name="connsiteY426" fmla="*/ 335285 h 1617602"/>
                  <a:gd name="connsiteX427" fmla="*/ 3013589 w 4676976"/>
                  <a:gd name="connsiteY427" fmla="*/ 344347 h 1617602"/>
                  <a:gd name="connsiteX428" fmla="*/ 3010727 w 4676976"/>
                  <a:gd name="connsiteY428" fmla="*/ 348798 h 1617602"/>
                  <a:gd name="connsiteX429" fmla="*/ 3007071 w 4676976"/>
                  <a:gd name="connsiteY429" fmla="*/ 357224 h 1617602"/>
                  <a:gd name="connsiteX430" fmla="*/ 3004209 w 4676976"/>
                  <a:gd name="connsiteY430" fmla="*/ 364378 h 1617602"/>
                  <a:gd name="connsiteX431" fmla="*/ 3003891 w 4676976"/>
                  <a:gd name="connsiteY431" fmla="*/ 367398 h 1617602"/>
                  <a:gd name="connsiteX432" fmla="*/ 3005163 w 4676976"/>
                  <a:gd name="connsiteY432" fmla="*/ 369942 h 1617602"/>
                  <a:gd name="connsiteX433" fmla="*/ 3001506 w 4676976"/>
                  <a:gd name="connsiteY433" fmla="*/ 372168 h 1617602"/>
                  <a:gd name="connsiteX434" fmla="*/ 2997532 w 4676976"/>
                  <a:gd name="connsiteY434" fmla="*/ 377414 h 1617602"/>
                  <a:gd name="connsiteX435" fmla="*/ 2991650 w 4676976"/>
                  <a:gd name="connsiteY435" fmla="*/ 388066 h 1617602"/>
                  <a:gd name="connsiteX436" fmla="*/ 2987834 w 4676976"/>
                  <a:gd name="connsiteY436" fmla="*/ 391881 h 1617602"/>
                  <a:gd name="connsiteX437" fmla="*/ 2983224 w 4676976"/>
                  <a:gd name="connsiteY437" fmla="*/ 395061 h 1617602"/>
                  <a:gd name="connsiteX438" fmla="*/ 2980044 w 4676976"/>
                  <a:gd name="connsiteY438" fmla="*/ 396332 h 1617602"/>
                  <a:gd name="connsiteX439" fmla="*/ 2976070 w 4676976"/>
                  <a:gd name="connsiteY439" fmla="*/ 396173 h 1617602"/>
                  <a:gd name="connsiteX440" fmla="*/ 2972572 w 4676976"/>
                  <a:gd name="connsiteY440" fmla="*/ 393153 h 1617602"/>
                  <a:gd name="connsiteX441" fmla="*/ 2970665 w 4676976"/>
                  <a:gd name="connsiteY441" fmla="*/ 386158 h 1617602"/>
                  <a:gd name="connsiteX442" fmla="*/ 2968439 w 4676976"/>
                  <a:gd name="connsiteY442" fmla="*/ 384727 h 1617602"/>
                  <a:gd name="connsiteX443" fmla="*/ 2965895 w 4676976"/>
                  <a:gd name="connsiteY443" fmla="*/ 388701 h 1617602"/>
                  <a:gd name="connsiteX444" fmla="*/ 2962239 w 4676976"/>
                  <a:gd name="connsiteY444" fmla="*/ 388543 h 1617602"/>
                  <a:gd name="connsiteX445" fmla="*/ 2954767 w 4676976"/>
                  <a:gd name="connsiteY445" fmla="*/ 385522 h 1617602"/>
                  <a:gd name="connsiteX446" fmla="*/ 2947454 w 4676976"/>
                  <a:gd name="connsiteY446" fmla="*/ 379322 h 1617602"/>
                  <a:gd name="connsiteX447" fmla="*/ 2939982 w 4676976"/>
                  <a:gd name="connsiteY447" fmla="*/ 376460 h 1617602"/>
                  <a:gd name="connsiteX448" fmla="*/ 2929172 w 4676976"/>
                  <a:gd name="connsiteY448" fmla="*/ 361516 h 1617602"/>
                  <a:gd name="connsiteX449" fmla="*/ 2924561 w 4676976"/>
                  <a:gd name="connsiteY449" fmla="*/ 355952 h 1617602"/>
                  <a:gd name="connsiteX450" fmla="*/ 2921858 w 4676976"/>
                  <a:gd name="connsiteY450" fmla="*/ 351501 h 1617602"/>
                  <a:gd name="connsiteX451" fmla="*/ 2915817 w 4676976"/>
                  <a:gd name="connsiteY451" fmla="*/ 351024 h 1617602"/>
                  <a:gd name="connsiteX452" fmla="*/ 2913592 w 4676976"/>
                  <a:gd name="connsiteY452" fmla="*/ 347685 h 1617602"/>
                  <a:gd name="connsiteX453" fmla="*/ 2916612 w 4676976"/>
                  <a:gd name="connsiteY453" fmla="*/ 345300 h 1617602"/>
                  <a:gd name="connsiteX454" fmla="*/ 2924720 w 4676976"/>
                  <a:gd name="connsiteY454" fmla="*/ 343393 h 1617602"/>
                  <a:gd name="connsiteX455" fmla="*/ 2931238 w 4676976"/>
                  <a:gd name="connsiteY455" fmla="*/ 343711 h 1617602"/>
                  <a:gd name="connsiteX456" fmla="*/ 2926469 w 4676976"/>
                  <a:gd name="connsiteY456" fmla="*/ 337669 h 1617602"/>
                  <a:gd name="connsiteX457" fmla="*/ 2924084 w 4676976"/>
                  <a:gd name="connsiteY457" fmla="*/ 334172 h 1617602"/>
                  <a:gd name="connsiteX458" fmla="*/ 2921540 w 4676976"/>
                  <a:gd name="connsiteY458" fmla="*/ 332264 h 1617602"/>
                  <a:gd name="connsiteX459" fmla="*/ 2922494 w 4676976"/>
                  <a:gd name="connsiteY459" fmla="*/ 336239 h 1617602"/>
                  <a:gd name="connsiteX460" fmla="*/ 2921381 w 4676976"/>
                  <a:gd name="connsiteY460" fmla="*/ 339100 h 1617602"/>
                  <a:gd name="connsiteX461" fmla="*/ 2919156 w 4676976"/>
                  <a:gd name="connsiteY461" fmla="*/ 341326 h 1617602"/>
                  <a:gd name="connsiteX462" fmla="*/ 2915499 w 4676976"/>
                  <a:gd name="connsiteY462" fmla="*/ 342757 h 1617602"/>
                  <a:gd name="connsiteX463" fmla="*/ 2899601 w 4676976"/>
                  <a:gd name="connsiteY463" fmla="*/ 324951 h 1617602"/>
                  <a:gd name="connsiteX464" fmla="*/ 2890063 w 4676976"/>
                  <a:gd name="connsiteY464" fmla="*/ 316207 h 1617602"/>
                  <a:gd name="connsiteX465" fmla="*/ 2884817 w 4676976"/>
                  <a:gd name="connsiteY465" fmla="*/ 313028 h 1617602"/>
                  <a:gd name="connsiteX466" fmla="*/ 2881478 w 4676976"/>
                  <a:gd name="connsiteY466" fmla="*/ 307305 h 1617602"/>
                  <a:gd name="connsiteX467" fmla="*/ 2883704 w 4676976"/>
                  <a:gd name="connsiteY467" fmla="*/ 306192 h 1617602"/>
                  <a:gd name="connsiteX468" fmla="*/ 2894991 w 4676976"/>
                  <a:gd name="connsiteY468" fmla="*/ 313028 h 1617602"/>
                  <a:gd name="connsiteX469" fmla="*/ 2902940 w 4676976"/>
                  <a:gd name="connsiteY469" fmla="*/ 316366 h 1617602"/>
                  <a:gd name="connsiteX470" fmla="*/ 2916135 w 4676976"/>
                  <a:gd name="connsiteY470" fmla="*/ 325428 h 1617602"/>
                  <a:gd name="connsiteX471" fmla="*/ 2926151 w 4676976"/>
                  <a:gd name="connsiteY471" fmla="*/ 324792 h 1617602"/>
                  <a:gd name="connsiteX472" fmla="*/ 2929807 w 4676976"/>
                  <a:gd name="connsiteY472" fmla="*/ 320659 h 1617602"/>
                  <a:gd name="connsiteX473" fmla="*/ 2929807 w 4676976"/>
                  <a:gd name="connsiteY473" fmla="*/ 312710 h 1617602"/>
                  <a:gd name="connsiteX474" fmla="*/ 2926151 w 4676976"/>
                  <a:gd name="connsiteY474" fmla="*/ 306033 h 1617602"/>
                  <a:gd name="connsiteX475" fmla="*/ 2921381 w 4676976"/>
                  <a:gd name="connsiteY475" fmla="*/ 303489 h 1617602"/>
                  <a:gd name="connsiteX476" fmla="*/ 2905166 w 4676976"/>
                  <a:gd name="connsiteY476" fmla="*/ 302853 h 1617602"/>
                  <a:gd name="connsiteX477" fmla="*/ 2901350 w 4676976"/>
                  <a:gd name="connsiteY477" fmla="*/ 300787 h 1617602"/>
                  <a:gd name="connsiteX478" fmla="*/ 2903894 w 4676976"/>
                  <a:gd name="connsiteY478" fmla="*/ 300151 h 1617602"/>
                  <a:gd name="connsiteX479" fmla="*/ 2907550 w 4676976"/>
                  <a:gd name="connsiteY479" fmla="*/ 299992 h 1617602"/>
                  <a:gd name="connsiteX480" fmla="*/ 2912797 w 4676976"/>
                  <a:gd name="connsiteY480" fmla="*/ 297925 h 1617602"/>
                  <a:gd name="connsiteX481" fmla="*/ 2921381 w 4676976"/>
                  <a:gd name="connsiteY481" fmla="*/ 292997 h 1617602"/>
                  <a:gd name="connsiteX482" fmla="*/ 2925197 w 4676976"/>
                  <a:gd name="connsiteY482" fmla="*/ 291407 h 1617602"/>
                  <a:gd name="connsiteX483" fmla="*/ 2924561 w 4676976"/>
                  <a:gd name="connsiteY483" fmla="*/ 287591 h 1617602"/>
                  <a:gd name="connsiteX484" fmla="*/ 2918520 w 4676976"/>
                  <a:gd name="connsiteY484" fmla="*/ 282345 h 1617602"/>
                  <a:gd name="connsiteX485" fmla="*/ 2908663 w 4676976"/>
                  <a:gd name="connsiteY485" fmla="*/ 281550 h 1617602"/>
                  <a:gd name="connsiteX486" fmla="*/ 2906596 w 4676976"/>
                  <a:gd name="connsiteY486" fmla="*/ 281073 h 1617602"/>
                  <a:gd name="connsiteX487" fmla="*/ 2910412 w 4676976"/>
                  <a:gd name="connsiteY487" fmla="*/ 278530 h 1617602"/>
                  <a:gd name="connsiteX488" fmla="*/ 2913909 w 4676976"/>
                  <a:gd name="connsiteY488" fmla="*/ 276781 h 1617602"/>
                  <a:gd name="connsiteX489" fmla="*/ 2919633 w 4676976"/>
                  <a:gd name="connsiteY489" fmla="*/ 272806 h 1617602"/>
                  <a:gd name="connsiteX490" fmla="*/ 2920904 w 4676976"/>
                  <a:gd name="connsiteY490" fmla="*/ 269150 h 1617602"/>
                  <a:gd name="connsiteX491" fmla="*/ 2919791 w 4676976"/>
                  <a:gd name="connsiteY491" fmla="*/ 269468 h 1617602"/>
                  <a:gd name="connsiteX492" fmla="*/ 2915499 w 4676976"/>
                  <a:gd name="connsiteY492" fmla="*/ 269309 h 1617602"/>
                  <a:gd name="connsiteX493" fmla="*/ 2914386 w 4676976"/>
                  <a:gd name="connsiteY493" fmla="*/ 267719 h 1617602"/>
                  <a:gd name="connsiteX494" fmla="*/ 2914863 w 4676976"/>
                  <a:gd name="connsiteY494" fmla="*/ 264858 h 1617602"/>
                  <a:gd name="connsiteX495" fmla="*/ 2910253 w 4676976"/>
                  <a:gd name="connsiteY495" fmla="*/ 262473 h 1617602"/>
                  <a:gd name="connsiteX496" fmla="*/ 2906120 w 4676976"/>
                  <a:gd name="connsiteY496" fmla="*/ 260883 h 1617602"/>
                  <a:gd name="connsiteX497" fmla="*/ 2896740 w 4676976"/>
                  <a:gd name="connsiteY497" fmla="*/ 260565 h 1617602"/>
                  <a:gd name="connsiteX498" fmla="*/ 2896899 w 4676976"/>
                  <a:gd name="connsiteY498" fmla="*/ 258816 h 1617602"/>
                  <a:gd name="connsiteX499" fmla="*/ 2897376 w 4676976"/>
                  <a:gd name="connsiteY499" fmla="*/ 257068 h 1617602"/>
                  <a:gd name="connsiteX500" fmla="*/ 2893401 w 4676976"/>
                  <a:gd name="connsiteY500" fmla="*/ 255955 h 1617602"/>
                  <a:gd name="connsiteX501" fmla="*/ 2890063 w 4676976"/>
                  <a:gd name="connsiteY501" fmla="*/ 253729 h 1617602"/>
                  <a:gd name="connsiteX502" fmla="*/ 2889268 w 4676976"/>
                  <a:gd name="connsiteY502" fmla="*/ 251821 h 1617602"/>
                  <a:gd name="connsiteX503" fmla="*/ 2887996 w 4676976"/>
                  <a:gd name="connsiteY503" fmla="*/ 250708 h 1617602"/>
                  <a:gd name="connsiteX504" fmla="*/ 2881955 w 4676976"/>
                  <a:gd name="connsiteY504" fmla="*/ 248801 h 1617602"/>
                  <a:gd name="connsiteX505" fmla="*/ 2861606 w 4676976"/>
                  <a:gd name="connsiteY505" fmla="*/ 244985 h 1617602"/>
                  <a:gd name="connsiteX506" fmla="*/ 2859380 w 4676976"/>
                  <a:gd name="connsiteY506" fmla="*/ 246098 h 1617602"/>
                  <a:gd name="connsiteX507" fmla="*/ 2856042 w 4676976"/>
                  <a:gd name="connsiteY507" fmla="*/ 251344 h 1617602"/>
                  <a:gd name="connsiteX508" fmla="*/ 2847774 w 4676976"/>
                  <a:gd name="connsiteY508" fmla="*/ 256909 h 1617602"/>
                  <a:gd name="connsiteX509" fmla="*/ 2841574 w 4676976"/>
                  <a:gd name="connsiteY509" fmla="*/ 253888 h 1617602"/>
                  <a:gd name="connsiteX510" fmla="*/ 2840302 w 4676976"/>
                  <a:gd name="connsiteY510" fmla="*/ 253570 h 1617602"/>
                  <a:gd name="connsiteX511" fmla="*/ 2839349 w 4676976"/>
                  <a:gd name="connsiteY511" fmla="*/ 252139 h 1617602"/>
                  <a:gd name="connsiteX512" fmla="*/ 2840780 w 4676976"/>
                  <a:gd name="connsiteY512" fmla="*/ 249755 h 1617602"/>
                  <a:gd name="connsiteX513" fmla="*/ 2841892 w 4676976"/>
                  <a:gd name="connsiteY513" fmla="*/ 247370 h 1617602"/>
                  <a:gd name="connsiteX514" fmla="*/ 2840461 w 4676976"/>
                  <a:gd name="connsiteY514" fmla="*/ 245621 h 1617602"/>
                  <a:gd name="connsiteX515" fmla="*/ 2839190 w 4676976"/>
                  <a:gd name="connsiteY515" fmla="*/ 244985 h 1617602"/>
                  <a:gd name="connsiteX516" fmla="*/ 2835056 w 4676976"/>
                  <a:gd name="connsiteY516" fmla="*/ 246734 h 1617602"/>
                  <a:gd name="connsiteX517" fmla="*/ 2828697 w 4676976"/>
                  <a:gd name="connsiteY517" fmla="*/ 247847 h 1617602"/>
                  <a:gd name="connsiteX518" fmla="*/ 2825994 w 4676976"/>
                  <a:gd name="connsiteY518" fmla="*/ 249437 h 1617602"/>
                  <a:gd name="connsiteX519" fmla="*/ 2820430 w 4676976"/>
                  <a:gd name="connsiteY519" fmla="*/ 250550 h 1617602"/>
                  <a:gd name="connsiteX520" fmla="*/ 2820907 w 4676976"/>
                  <a:gd name="connsiteY520" fmla="*/ 246575 h 1617602"/>
                  <a:gd name="connsiteX521" fmla="*/ 2797379 w 4676976"/>
                  <a:gd name="connsiteY521" fmla="*/ 235923 h 1617602"/>
                  <a:gd name="connsiteX522" fmla="*/ 2790066 w 4676976"/>
                  <a:gd name="connsiteY522" fmla="*/ 233698 h 1617602"/>
                  <a:gd name="connsiteX523" fmla="*/ 2785614 w 4676976"/>
                  <a:gd name="connsiteY523" fmla="*/ 233539 h 1617602"/>
                  <a:gd name="connsiteX524" fmla="*/ 2775122 w 4676976"/>
                  <a:gd name="connsiteY524" fmla="*/ 235923 h 1617602"/>
                  <a:gd name="connsiteX525" fmla="*/ 2772578 w 4676976"/>
                  <a:gd name="connsiteY525" fmla="*/ 237195 h 1617602"/>
                  <a:gd name="connsiteX526" fmla="*/ 2768762 w 4676976"/>
                  <a:gd name="connsiteY526" fmla="*/ 240693 h 1617602"/>
                  <a:gd name="connsiteX527" fmla="*/ 2759859 w 4676976"/>
                  <a:gd name="connsiteY527" fmla="*/ 238467 h 1617602"/>
                  <a:gd name="connsiteX528" fmla="*/ 2757793 w 4676976"/>
                  <a:gd name="connsiteY528" fmla="*/ 240057 h 1617602"/>
                  <a:gd name="connsiteX529" fmla="*/ 2754613 w 4676976"/>
                  <a:gd name="connsiteY529" fmla="*/ 245939 h 1617602"/>
                  <a:gd name="connsiteX530" fmla="*/ 2755090 w 4676976"/>
                  <a:gd name="connsiteY530" fmla="*/ 251503 h 1617602"/>
                  <a:gd name="connsiteX531" fmla="*/ 2756044 w 4676976"/>
                  <a:gd name="connsiteY531" fmla="*/ 253093 h 1617602"/>
                  <a:gd name="connsiteX532" fmla="*/ 2756839 w 4676976"/>
                  <a:gd name="connsiteY532" fmla="*/ 256114 h 1617602"/>
                  <a:gd name="connsiteX533" fmla="*/ 2760178 w 4676976"/>
                  <a:gd name="connsiteY533" fmla="*/ 260883 h 1617602"/>
                  <a:gd name="connsiteX534" fmla="*/ 2763675 w 4676976"/>
                  <a:gd name="connsiteY534" fmla="*/ 264699 h 1617602"/>
                  <a:gd name="connsiteX535" fmla="*/ 2762245 w 4676976"/>
                  <a:gd name="connsiteY535" fmla="*/ 265493 h 1617602"/>
                  <a:gd name="connsiteX536" fmla="*/ 2760813 w 4676976"/>
                  <a:gd name="connsiteY536" fmla="*/ 265811 h 1617602"/>
                  <a:gd name="connsiteX537" fmla="*/ 2759065 w 4676976"/>
                  <a:gd name="connsiteY537" fmla="*/ 267401 h 1617602"/>
                  <a:gd name="connsiteX538" fmla="*/ 2757475 w 4676976"/>
                  <a:gd name="connsiteY538" fmla="*/ 270581 h 1617602"/>
                  <a:gd name="connsiteX539" fmla="*/ 2754454 w 4676976"/>
                  <a:gd name="connsiteY539" fmla="*/ 275191 h 1617602"/>
                  <a:gd name="connsiteX540" fmla="*/ 2750480 w 4676976"/>
                  <a:gd name="connsiteY540" fmla="*/ 277735 h 1617602"/>
                  <a:gd name="connsiteX541" fmla="*/ 2745711 w 4676976"/>
                  <a:gd name="connsiteY541" fmla="*/ 277258 h 1617602"/>
                  <a:gd name="connsiteX542" fmla="*/ 2734741 w 4676976"/>
                  <a:gd name="connsiteY542" fmla="*/ 273760 h 1617602"/>
                  <a:gd name="connsiteX543" fmla="*/ 2732197 w 4676976"/>
                  <a:gd name="connsiteY543" fmla="*/ 274396 h 1617602"/>
                  <a:gd name="connsiteX544" fmla="*/ 2731561 w 4676976"/>
                  <a:gd name="connsiteY544" fmla="*/ 276940 h 1617602"/>
                  <a:gd name="connsiteX545" fmla="*/ 2738080 w 4676976"/>
                  <a:gd name="connsiteY545" fmla="*/ 279166 h 1617602"/>
                  <a:gd name="connsiteX546" fmla="*/ 2738716 w 4676976"/>
                  <a:gd name="connsiteY546" fmla="*/ 280437 h 1617602"/>
                  <a:gd name="connsiteX547" fmla="*/ 2736967 w 4676976"/>
                  <a:gd name="connsiteY547" fmla="*/ 281391 h 1617602"/>
                  <a:gd name="connsiteX548" fmla="*/ 2732515 w 4676976"/>
                  <a:gd name="connsiteY548" fmla="*/ 282027 h 1617602"/>
                  <a:gd name="connsiteX549" fmla="*/ 2724566 w 4676976"/>
                  <a:gd name="connsiteY549" fmla="*/ 281868 h 1617602"/>
                  <a:gd name="connsiteX550" fmla="*/ 2717890 w 4676976"/>
                  <a:gd name="connsiteY550" fmla="*/ 280914 h 1617602"/>
                  <a:gd name="connsiteX551" fmla="*/ 2713756 w 4676976"/>
                  <a:gd name="connsiteY551" fmla="*/ 277417 h 1617602"/>
                  <a:gd name="connsiteX552" fmla="*/ 2709941 w 4676976"/>
                  <a:gd name="connsiteY552" fmla="*/ 276940 h 1617602"/>
                  <a:gd name="connsiteX553" fmla="*/ 2698494 w 4676976"/>
                  <a:gd name="connsiteY553" fmla="*/ 276940 h 1617602"/>
                  <a:gd name="connsiteX554" fmla="*/ 2688319 w 4676976"/>
                  <a:gd name="connsiteY554" fmla="*/ 278848 h 1617602"/>
                  <a:gd name="connsiteX555" fmla="*/ 2676873 w 4676976"/>
                  <a:gd name="connsiteY555" fmla="*/ 276304 h 1617602"/>
                  <a:gd name="connsiteX556" fmla="*/ 2657478 w 4676976"/>
                  <a:gd name="connsiteY556" fmla="*/ 276940 h 1617602"/>
                  <a:gd name="connsiteX557" fmla="*/ 2652549 w 4676976"/>
                  <a:gd name="connsiteY557" fmla="*/ 276463 h 1617602"/>
                  <a:gd name="connsiteX558" fmla="*/ 2643170 w 4676976"/>
                  <a:gd name="connsiteY558" fmla="*/ 271853 h 1617602"/>
                  <a:gd name="connsiteX559" fmla="*/ 2629816 w 4676976"/>
                  <a:gd name="connsiteY559" fmla="*/ 268832 h 1617602"/>
                  <a:gd name="connsiteX560" fmla="*/ 2614554 w 4676976"/>
                  <a:gd name="connsiteY560" fmla="*/ 261678 h 1617602"/>
                  <a:gd name="connsiteX561" fmla="*/ 2613123 w 4676976"/>
                  <a:gd name="connsiteY561" fmla="*/ 255001 h 1617602"/>
                  <a:gd name="connsiteX562" fmla="*/ 2615348 w 4676976"/>
                  <a:gd name="connsiteY562" fmla="*/ 249596 h 1617602"/>
                  <a:gd name="connsiteX563" fmla="*/ 2623933 w 4676976"/>
                  <a:gd name="connsiteY563" fmla="*/ 249596 h 1617602"/>
                  <a:gd name="connsiteX564" fmla="*/ 2629179 w 4676976"/>
                  <a:gd name="connsiteY564" fmla="*/ 248801 h 1617602"/>
                  <a:gd name="connsiteX565" fmla="*/ 2628385 w 4676976"/>
                  <a:gd name="connsiteY565" fmla="*/ 246734 h 1617602"/>
                  <a:gd name="connsiteX566" fmla="*/ 2627272 w 4676976"/>
                  <a:gd name="connsiteY566" fmla="*/ 245621 h 1617602"/>
                  <a:gd name="connsiteX567" fmla="*/ 2615190 w 4676976"/>
                  <a:gd name="connsiteY567" fmla="*/ 242760 h 1617602"/>
                  <a:gd name="connsiteX568" fmla="*/ 2582440 w 4676976"/>
                  <a:gd name="connsiteY568" fmla="*/ 242124 h 1617602"/>
                  <a:gd name="connsiteX569" fmla="*/ 2559071 w 4676976"/>
                  <a:gd name="connsiteY569" fmla="*/ 237831 h 1617602"/>
                  <a:gd name="connsiteX570" fmla="*/ 2525844 w 4676976"/>
                  <a:gd name="connsiteY570" fmla="*/ 236400 h 1617602"/>
                  <a:gd name="connsiteX571" fmla="*/ 2510900 w 4676976"/>
                  <a:gd name="connsiteY571" fmla="*/ 241806 h 1617602"/>
                  <a:gd name="connsiteX572" fmla="*/ 2489120 w 4676976"/>
                  <a:gd name="connsiteY572" fmla="*/ 242919 h 1617602"/>
                  <a:gd name="connsiteX573" fmla="*/ 2483397 w 4676976"/>
                  <a:gd name="connsiteY573" fmla="*/ 245780 h 1617602"/>
                  <a:gd name="connsiteX574" fmla="*/ 2473381 w 4676976"/>
                  <a:gd name="connsiteY574" fmla="*/ 247370 h 1617602"/>
                  <a:gd name="connsiteX575" fmla="*/ 2474176 w 4676976"/>
                  <a:gd name="connsiteY575" fmla="*/ 251344 h 1617602"/>
                  <a:gd name="connsiteX576" fmla="*/ 2479105 w 4676976"/>
                  <a:gd name="connsiteY576" fmla="*/ 254365 h 1617602"/>
                  <a:gd name="connsiteX577" fmla="*/ 2481489 w 4676976"/>
                  <a:gd name="connsiteY577" fmla="*/ 255001 h 1617602"/>
                  <a:gd name="connsiteX578" fmla="*/ 2484192 w 4676976"/>
                  <a:gd name="connsiteY578" fmla="*/ 256273 h 1617602"/>
                  <a:gd name="connsiteX579" fmla="*/ 2482602 w 4676976"/>
                  <a:gd name="connsiteY579" fmla="*/ 257386 h 1617602"/>
                  <a:gd name="connsiteX580" fmla="*/ 2480694 w 4676976"/>
                  <a:gd name="connsiteY580" fmla="*/ 257862 h 1617602"/>
                  <a:gd name="connsiteX581" fmla="*/ 2477038 w 4676976"/>
                  <a:gd name="connsiteY581" fmla="*/ 260247 h 1617602"/>
                  <a:gd name="connsiteX582" fmla="*/ 2474812 w 4676976"/>
                  <a:gd name="connsiteY582" fmla="*/ 262473 h 1617602"/>
                  <a:gd name="connsiteX583" fmla="*/ 2475448 w 4676976"/>
                  <a:gd name="connsiteY583" fmla="*/ 267560 h 1617602"/>
                  <a:gd name="connsiteX584" fmla="*/ 2474335 w 4676976"/>
                  <a:gd name="connsiteY584" fmla="*/ 272329 h 1617602"/>
                  <a:gd name="connsiteX585" fmla="*/ 2470678 w 4676976"/>
                  <a:gd name="connsiteY585" fmla="*/ 279007 h 1617602"/>
                  <a:gd name="connsiteX586" fmla="*/ 2467658 w 4676976"/>
                  <a:gd name="connsiteY586" fmla="*/ 282027 h 1617602"/>
                  <a:gd name="connsiteX587" fmla="*/ 2464955 w 4676976"/>
                  <a:gd name="connsiteY587" fmla="*/ 286002 h 1617602"/>
                  <a:gd name="connsiteX588" fmla="*/ 2467340 w 4676976"/>
                  <a:gd name="connsiteY588" fmla="*/ 289658 h 1617602"/>
                  <a:gd name="connsiteX589" fmla="*/ 2470043 w 4676976"/>
                  <a:gd name="connsiteY589" fmla="*/ 291089 h 1617602"/>
                  <a:gd name="connsiteX590" fmla="*/ 2476879 w 4676976"/>
                  <a:gd name="connsiteY590" fmla="*/ 292997 h 1617602"/>
                  <a:gd name="connsiteX591" fmla="*/ 2479105 w 4676976"/>
                  <a:gd name="connsiteY591" fmla="*/ 294268 h 1617602"/>
                  <a:gd name="connsiteX592" fmla="*/ 2477833 w 4676976"/>
                  <a:gd name="connsiteY592" fmla="*/ 295381 h 1617602"/>
                  <a:gd name="connsiteX593" fmla="*/ 2467658 w 4676976"/>
                  <a:gd name="connsiteY593" fmla="*/ 294109 h 1617602"/>
                  <a:gd name="connsiteX594" fmla="*/ 2464002 w 4676976"/>
                  <a:gd name="connsiteY594" fmla="*/ 290135 h 1617602"/>
                  <a:gd name="connsiteX595" fmla="*/ 2463207 w 4676976"/>
                  <a:gd name="connsiteY595" fmla="*/ 287909 h 1617602"/>
                  <a:gd name="connsiteX596" fmla="*/ 2462412 w 4676976"/>
                  <a:gd name="connsiteY596" fmla="*/ 284571 h 1617602"/>
                  <a:gd name="connsiteX597" fmla="*/ 2465909 w 4676976"/>
                  <a:gd name="connsiteY597" fmla="*/ 280914 h 1617602"/>
                  <a:gd name="connsiteX598" fmla="*/ 2469407 w 4676976"/>
                  <a:gd name="connsiteY598" fmla="*/ 278530 h 1617602"/>
                  <a:gd name="connsiteX599" fmla="*/ 2472427 w 4676976"/>
                  <a:gd name="connsiteY599" fmla="*/ 272647 h 1617602"/>
                  <a:gd name="connsiteX600" fmla="*/ 2472745 w 4676976"/>
                  <a:gd name="connsiteY600" fmla="*/ 267401 h 1617602"/>
                  <a:gd name="connsiteX601" fmla="*/ 2472904 w 4676976"/>
                  <a:gd name="connsiteY601" fmla="*/ 256273 h 1617602"/>
                  <a:gd name="connsiteX602" fmla="*/ 2466704 w 4676976"/>
                  <a:gd name="connsiteY602" fmla="*/ 253729 h 1617602"/>
                  <a:gd name="connsiteX603" fmla="*/ 2463207 w 4676976"/>
                  <a:gd name="connsiteY603" fmla="*/ 249914 h 1617602"/>
                  <a:gd name="connsiteX604" fmla="*/ 2469248 w 4676976"/>
                  <a:gd name="connsiteY604" fmla="*/ 243078 h 1617602"/>
                  <a:gd name="connsiteX605" fmla="*/ 2470678 w 4676976"/>
                  <a:gd name="connsiteY605" fmla="*/ 239421 h 1617602"/>
                  <a:gd name="connsiteX606" fmla="*/ 2468135 w 4676976"/>
                  <a:gd name="connsiteY606" fmla="*/ 236082 h 1617602"/>
                  <a:gd name="connsiteX607" fmla="*/ 2464002 w 4676976"/>
                  <a:gd name="connsiteY607" fmla="*/ 228928 h 1617602"/>
                  <a:gd name="connsiteX608" fmla="*/ 2459709 w 4676976"/>
                  <a:gd name="connsiteY608" fmla="*/ 224636 h 1617602"/>
                  <a:gd name="connsiteX609" fmla="*/ 2456847 w 4676976"/>
                  <a:gd name="connsiteY609" fmla="*/ 222728 h 1617602"/>
                  <a:gd name="connsiteX610" fmla="*/ 2453986 w 4676976"/>
                  <a:gd name="connsiteY610" fmla="*/ 221933 h 1617602"/>
                  <a:gd name="connsiteX611" fmla="*/ 2457006 w 4676976"/>
                  <a:gd name="connsiteY611" fmla="*/ 228928 h 1617602"/>
                  <a:gd name="connsiteX612" fmla="*/ 2454622 w 4676976"/>
                  <a:gd name="connsiteY612" fmla="*/ 232585 h 1617602"/>
                  <a:gd name="connsiteX613" fmla="*/ 2452873 w 4676976"/>
                  <a:gd name="connsiteY613" fmla="*/ 234016 h 1617602"/>
                  <a:gd name="connsiteX614" fmla="*/ 2441586 w 4676976"/>
                  <a:gd name="connsiteY614" fmla="*/ 235923 h 1617602"/>
                  <a:gd name="connsiteX615" fmla="*/ 2434273 w 4676976"/>
                  <a:gd name="connsiteY615" fmla="*/ 236082 h 1617602"/>
                  <a:gd name="connsiteX616" fmla="*/ 2424416 w 4676976"/>
                  <a:gd name="connsiteY616" fmla="*/ 234016 h 1617602"/>
                  <a:gd name="connsiteX617" fmla="*/ 2412811 w 4676976"/>
                  <a:gd name="connsiteY617" fmla="*/ 229405 h 1617602"/>
                  <a:gd name="connsiteX618" fmla="*/ 2409949 w 4676976"/>
                  <a:gd name="connsiteY618" fmla="*/ 226226 h 1617602"/>
                  <a:gd name="connsiteX619" fmla="*/ 2407882 w 4676976"/>
                  <a:gd name="connsiteY619" fmla="*/ 221456 h 1617602"/>
                  <a:gd name="connsiteX620" fmla="*/ 2414559 w 4676976"/>
                  <a:gd name="connsiteY620" fmla="*/ 219390 h 1617602"/>
                  <a:gd name="connsiteX621" fmla="*/ 2417103 w 4676976"/>
                  <a:gd name="connsiteY621" fmla="*/ 218118 h 1617602"/>
                  <a:gd name="connsiteX622" fmla="*/ 2411062 w 4676976"/>
                  <a:gd name="connsiteY622" fmla="*/ 217005 h 1617602"/>
                  <a:gd name="connsiteX623" fmla="*/ 2405021 w 4676976"/>
                  <a:gd name="connsiteY623" fmla="*/ 216687 h 1617602"/>
                  <a:gd name="connsiteX624" fmla="*/ 2402954 w 4676976"/>
                  <a:gd name="connsiteY624" fmla="*/ 223205 h 1617602"/>
                  <a:gd name="connsiteX625" fmla="*/ 2398980 w 4676976"/>
                  <a:gd name="connsiteY625" fmla="*/ 222728 h 1617602"/>
                  <a:gd name="connsiteX626" fmla="*/ 2380061 w 4676976"/>
                  <a:gd name="connsiteY626" fmla="*/ 218754 h 1617602"/>
                  <a:gd name="connsiteX627" fmla="*/ 2374974 w 4676976"/>
                  <a:gd name="connsiteY627" fmla="*/ 220026 h 1617602"/>
                  <a:gd name="connsiteX628" fmla="*/ 2368933 w 4676976"/>
                  <a:gd name="connsiteY628" fmla="*/ 223682 h 1617602"/>
                  <a:gd name="connsiteX629" fmla="*/ 2366071 w 4676976"/>
                  <a:gd name="connsiteY629" fmla="*/ 226385 h 1617602"/>
                  <a:gd name="connsiteX630" fmla="*/ 2363050 w 4676976"/>
                  <a:gd name="connsiteY630" fmla="*/ 230995 h 1617602"/>
                  <a:gd name="connsiteX631" fmla="*/ 2364163 w 4676976"/>
                  <a:gd name="connsiteY631" fmla="*/ 234175 h 1617602"/>
                  <a:gd name="connsiteX632" fmla="*/ 2365435 w 4676976"/>
                  <a:gd name="connsiteY632" fmla="*/ 235288 h 1617602"/>
                  <a:gd name="connsiteX633" fmla="*/ 2375292 w 4676976"/>
                  <a:gd name="connsiteY633" fmla="*/ 236082 h 1617602"/>
                  <a:gd name="connsiteX634" fmla="*/ 2383718 w 4676976"/>
                  <a:gd name="connsiteY634" fmla="*/ 235129 h 1617602"/>
                  <a:gd name="connsiteX635" fmla="*/ 2393415 w 4676976"/>
                  <a:gd name="connsiteY635" fmla="*/ 232108 h 1617602"/>
                  <a:gd name="connsiteX636" fmla="*/ 2395482 w 4676976"/>
                  <a:gd name="connsiteY636" fmla="*/ 233221 h 1617602"/>
                  <a:gd name="connsiteX637" fmla="*/ 2397549 w 4676976"/>
                  <a:gd name="connsiteY637" fmla="*/ 234811 h 1617602"/>
                  <a:gd name="connsiteX638" fmla="*/ 2394846 w 4676976"/>
                  <a:gd name="connsiteY638" fmla="*/ 237195 h 1617602"/>
                  <a:gd name="connsiteX639" fmla="*/ 2384989 w 4676976"/>
                  <a:gd name="connsiteY639" fmla="*/ 240534 h 1617602"/>
                  <a:gd name="connsiteX640" fmla="*/ 2368456 w 4676976"/>
                  <a:gd name="connsiteY640" fmla="*/ 249278 h 1617602"/>
                  <a:gd name="connsiteX641" fmla="*/ 2362255 w 4676976"/>
                  <a:gd name="connsiteY641" fmla="*/ 250231 h 1617602"/>
                  <a:gd name="connsiteX642" fmla="*/ 2353353 w 4676976"/>
                  <a:gd name="connsiteY642" fmla="*/ 248324 h 1617602"/>
                  <a:gd name="connsiteX643" fmla="*/ 2348583 w 4676976"/>
                  <a:gd name="connsiteY643" fmla="*/ 253252 h 1617602"/>
                  <a:gd name="connsiteX644" fmla="*/ 2346517 w 4676976"/>
                  <a:gd name="connsiteY644" fmla="*/ 254524 h 1617602"/>
                  <a:gd name="connsiteX645" fmla="*/ 2331732 w 4676976"/>
                  <a:gd name="connsiteY645" fmla="*/ 257703 h 1617602"/>
                  <a:gd name="connsiteX646" fmla="*/ 2325214 w 4676976"/>
                  <a:gd name="connsiteY646" fmla="*/ 258180 h 1617602"/>
                  <a:gd name="connsiteX647" fmla="*/ 2323465 w 4676976"/>
                  <a:gd name="connsiteY647" fmla="*/ 260724 h 1617602"/>
                  <a:gd name="connsiteX648" fmla="*/ 2319490 w 4676976"/>
                  <a:gd name="connsiteY648" fmla="*/ 261042 h 1617602"/>
                  <a:gd name="connsiteX649" fmla="*/ 2315198 w 4676976"/>
                  <a:gd name="connsiteY649" fmla="*/ 262314 h 1617602"/>
                  <a:gd name="connsiteX650" fmla="*/ 2308044 w 4676976"/>
                  <a:gd name="connsiteY650" fmla="*/ 265811 h 1617602"/>
                  <a:gd name="connsiteX651" fmla="*/ 2297075 w 4676976"/>
                  <a:gd name="connsiteY651" fmla="*/ 266288 h 1617602"/>
                  <a:gd name="connsiteX652" fmla="*/ 2289603 w 4676976"/>
                  <a:gd name="connsiteY652" fmla="*/ 265493 h 1617602"/>
                  <a:gd name="connsiteX653" fmla="*/ 2271479 w 4676976"/>
                  <a:gd name="connsiteY653" fmla="*/ 267719 h 1617602"/>
                  <a:gd name="connsiteX654" fmla="*/ 2266869 w 4676976"/>
                  <a:gd name="connsiteY654" fmla="*/ 269468 h 1617602"/>
                  <a:gd name="connsiteX655" fmla="*/ 2263848 w 4676976"/>
                  <a:gd name="connsiteY655" fmla="*/ 272012 h 1617602"/>
                  <a:gd name="connsiteX656" fmla="*/ 2262417 w 4676976"/>
                  <a:gd name="connsiteY656" fmla="*/ 275191 h 1617602"/>
                  <a:gd name="connsiteX657" fmla="*/ 2259715 w 4676976"/>
                  <a:gd name="connsiteY657" fmla="*/ 278053 h 1617602"/>
                  <a:gd name="connsiteX658" fmla="*/ 2249381 w 4676976"/>
                  <a:gd name="connsiteY658" fmla="*/ 284253 h 1617602"/>
                  <a:gd name="connsiteX659" fmla="*/ 2240637 w 4676976"/>
                  <a:gd name="connsiteY659" fmla="*/ 286797 h 1617602"/>
                  <a:gd name="connsiteX660" fmla="*/ 2233165 w 4676976"/>
                  <a:gd name="connsiteY660" fmla="*/ 287591 h 1617602"/>
                  <a:gd name="connsiteX661" fmla="*/ 2240319 w 4676976"/>
                  <a:gd name="connsiteY661" fmla="*/ 284094 h 1617602"/>
                  <a:gd name="connsiteX662" fmla="*/ 2248586 w 4676976"/>
                  <a:gd name="connsiteY662" fmla="*/ 277576 h 1617602"/>
                  <a:gd name="connsiteX663" fmla="*/ 2263212 w 4676976"/>
                  <a:gd name="connsiteY663" fmla="*/ 258339 h 1617602"/>
                  <a:gd name="connsiteX664" fmla="*/ 2277361 w 4676976"/>
                  <a:gd name="connsiteY664" fmla="*/ 257068 h 1617602"/>
                  <a:gd name="connsiteX665" fmla="*/ 2280541 w 4676976"/>
                  <a:gd name="connsiteY665" fmla="*/ 254524 h 1617602"/>
                  <a:gd name="connsiteX666" fmla="*/ 2291351 w 4676976"/>
                  <a:gd name="connsiteY666" fmla="*/ 242760 h 1617602"/>
                  <a:gd name="connsiteX667" fmla="*/ 2294213 w 4676976"/>
                  <a:gd name="connsiteY667" fmla="*/ 241011 h 1617602"/>
                  <a:gd name="connsiteX668" fmla="*/ 2308521 w 4676976"/>
                  <a:gd name="connsiteY668" fmla="*/ 240693 h 1617602"/>
                  <a:gd name="connsiteX669" fmla="*/ 2320921 w 4676976"/>
                  <a:gd name="connsiteY669" fmla="*/ 236877 h 1617602"/>
                  <a:gd name="connsiteX670" fmla="*/ 2346040 w 4676976"/>
                  <a:gd name="connsiteY670" fmla="*/ 217959 h 1617602"/>
                  <a:gd name="connsiteX671" fmla="*/ 2358599 w 4676976"/>
                  <a:gd name="connsiteY671" fmla="*/ 214779 h 1617602"/>
                  <a:gd name="connsiteX672" fmla="*/ 2367184 w 4676976"/>
                  <a:gd name="connsiteY672" fmla="*/ 210169 h 1617602"/>
                  <a:gd name="connsiteX673" fmla="*/ 2368774 w 4676976"/>
                  <a:gd name="connsiteY673" fmla="*/ 207943 h 1617602"/>
                  <a:gd name="connsiteX674" fmla="*/ 2370045 w 4676976"/>
                  <a:gd name="connsiteY674" fmla="*/ 204923 h 1617602"/>
                  <a:gd name="connsiteX675" fmla="*/ 2368774 w 4676976"/>
                  <a:gd name="connsiteY675" fmla="*/ 203174 h 1617602"/>
                  <a:gd name="connsiteX676" fmla="*/ 2367979 w 4676976"/>
                  <a:gd name="connsiteY676" fmla="*/ 201584 h 1617602"/>
                  <a:gd name="connsiteX677" fmla="*/ 2379107 w 4676976"/>
                  <a:gd name="connsiteY677" fmla="*/ 198405 h 1617602"/>
                  <a:gd name="connsiteX678" fmla="*/ 2383400 w 4676976"/>
                  <a:gd name="connsiteY678" fmla="*/ 193317 h 1617602"/>
                  <a:gd name="connsiteX679" fmla="*/ 2398184 w 4676976"/>
                  <a:gd name="connsiteY679" fmla="*/ 188707 h 1617602"/>
                  <a:gd name="connsiteX680" fmla="*/ 2409949 w 4676976"/>
                  <a:gd name="connsiteY680" fmla="*/ 182348 h 1617602"/>
                  <a:gd name="connsiteX681" fmla="*/ 2426324 w 4676976"/>
                  <a:gd name="connsiteY681" fmla="*/ 177738 h 1617602"/>
                  <a:gd name="connsiteX682" fmla="*/ 2435544 w 4676976"/>
                  <a:gd name="connsiteY682" fmla="*/ 171219 h 1617602"/>
                  <a:gd name="connsiteX683" fmla="*/ 2456530 w 4676976"/>
                  <a:gd name="connsiteY683" fmla="*/ 161999 h 1617602"/>
                  <a:gd name="connsiteX684" fmla="*/ 2476402 w 4676976"/>
                  <a:gd name="connsiteY684" fmla="*/ 145942 h 1617602"/>
                  <a:gd name="connsiteX685" fmla="*/ 2479582 w 4676976"/>
                  <a:gd name="connsiteY685" fmla="*/ 136721 h 1617602"/>
                  <a:gd name="connsiteX686" fmla="*/ 2474812 w 4676976"/>
                  <a:gd name="connsiteY686" fmla="*/ 133701 h 1617602"/>
                  <a:gd name="connsiteX687" fmla="*/ 2468930 w 4676976"/>
                  <a:gd name="connsiteY687" fmla="*/ 131793 h 1617602"/>
                  <a:gd name="connsiteX688" fmla="*/ 2465750 w 4676976"/>
                  <a:gd name="connsiteY688" fmla="*/ 127341 h 1617602"/>
                  <a:gd name="connsiteX689" fmla="*/ 2463365 w 4676976"/>
                  <a:gd name="connsiteY689" fmla="*/ 126865 h 1617602"/>
                  <a:gd name="connsiteX690" fmla="*/ 2457483 w 4676976"/>
                  <a:gd name="connsiteY690" fmla="*/ 129567 h 1617602"/>
                  <a:gd name="connsiteX691" fmla="*/ 2450965 w 4676976"/>
                  <a:gd name="connsiteY691" fmla="*/ 119870 h 1617602"/>
                  <a:gd name="connsiteX692" fmla="*/ 2443016 w 4676976"/>
                  <a:gd name="connsiteY692" fmla="*/ 114464 h 1617602"/>
                  <a:gd name="connsiteX693" fmla="*/ 2443335 w 4676976"/>
                  <a:gd name="connsiteY693" fmla="*/ 113669 h 1617602"/>
                  <a:gd name="connsiteX694" fmla="*/ 2444288 w 4676976"/>
                  <a:gd name="connsiteY694" fmla="*/ 113351 h 1617602"/>
                  <a:gd name="connsiteX695" fmla="*/ 2448104 w 4676976"/>
                  <a:gd name="connsiteY695" fmla="*/ 114146 h 1617602"/>
                  <a:gd name="connsiteX696" fmla="*/ 2462412 w 4676976"/>
                  <a:gd name="connsiteY696" fmla="*/ 122254 h 1617602"/>
                  <a:gd name="connsiteX697" fmla="*/ 2470043 w 4676976"/>
                  <a:gd name="connsiteY697" fmla="*/ 123367 h 1617602"/>
                  <a:gd name="connsiteX698" fmla="*/ 2472268 w 4676976"/>
                  <a:gd name="connsiteY698" fmla="*/ 124639 h 1617602"/>
                  <a:gd name="connsiteX699" fmla="*/ 2473540 w 4676976"/>
                  <a:gd name="connsiteY699" fmla="*/ 126706 h 1617602"/>
                  <a:gd name="connsiteX700" fmla="*/ 2472745 w 4676976"/>
                  <a:gd name="connsiteY700" fmla="*/ 130044 h 1617602"/>
                  <a:gd name="connsiteX701" fmla="*/ 2474971 w 4676976"/>
                  <a:gd name="connsiteY701" fmla="*/ 129885 h 1617602"/>
                  <a:gd name="connsiteX702" fmla="*/ 2476561 w 4676976"/>
                  <a:gd name="connsiteY702" fmla="*/ 128454 h 1617602"/>
                  <a:gd name="connsiteX703" fmla="*/ 2480217 w 4676976"/>
                  <a:gd name="connsiteY703" fmla="*/ 121777 h 1617602"/>
                  <a:gd name="connsiteX704" fmla="*/ 2483715 w 4676976"/>
                  <a:gd name="connsiteY704" fmla="*/ 113033 h 1617602"/>
                  <a:gd name="connsiteX705" fmla="*/ 2483397 w 4676976"/>
                  <a:gd name="connsiteY705" fmla="*/ 109059 h 1617602"/>
                  <a:gd name="connsiteX706" fmla="*/ 2474971 w 4676976"/>
                  <a:gd name="connsiteY706" fmla="*/ 110808 h 1617602"/>
                  <a:gd name="connsiteX707" fmla="*/ 2470997 w 4676976"/>
                  <a:gd name="connsiteY707" fmla="*/ 97772 h 1617602"/>
                  <a:gd name="connsiteX708" fmla="*/ 2469248 w 4676976"/>
                  <a:gd name="connsiteY708" fmla="*/ 93956 h 1617602"/>
                  <a:gd name="connsiteX709" fmla="*/ 2466545 w 4676976"/>
                  <a:gd name="connsiteY709" fmla="*/ 89505 h 1617602"/>
                  <a:gd name="connsiteX710" fmla="*/ 2461140 w 4676976"/>
                  <a:gd name="connsiteY710" fmla="*/ 89187 h 1617602"/>
                  <a:gd name="connsiteX711" fmla="*/ 2458437 w 4676976"/>
                  <a:gd name="connsiteY711" fmla="*/ 90300 h 1617602"/>
                  <a:gd name="connsiteX712" fmla="*/ 2460663 w 4676976"/>
                  <a:gd name="connsiteY712" fmla="*/ 91730 h 1617602"/>
                  <a:gd name="connsiteX713" fmla="*/ 2463048 w 4676976"/>
                  <a:gd name="connsiteY713" fmla="*/ 94115 h 1617602"/>
                  <a:gd name="connsiteX714" fmla="*/ 2461458 w 4676976"/>
                  <a:gd name="connsiteY714" fmla="*/ 96659 h 1617602"/>
                  <a:gd name="connsiteX715" fmla="*/ 2460027 w 4676976"/>
                  <a:gd name="connsiteY715" fmla="*/ 97772 h 1617602"/>
                  <a:gd name="connsiteX716" fmla="*/ 2453509 w 4676976"/>
                  <a:gd name="connsiteY716" fmla="*/ 100951 h 1617602"/>
                  <a:gd name="connsiteX717" fmla="*/ 2448898 w 4676976"/>
                  <a:gd name="connsiteY717" fmla="*/ 101269 h 1617602"/>
                  <a:gd name="connsiteX718" fmla="*/ 2450806 w 4676976"/>
                  <a:gd name="connsiteY718" fmla="*/ 99838 h 1617602"/>
                  <a:gd name="connsiteX719" fmla="*/ 2452873 w 4676976"/>
                  <a:gd name="connsiteY719" fmla="*/ 96818 h 1617602"/>
                  <a:gd name="connsiteX720" fmla="*/ 2451283 w 4676976"/>
                  <a:gd name="connsiteY720" fmla="*/ 93479 h 1617602"/>
                  <a:gd name="connsiteX721" fmla="*/ 2449694 w 4676976"/>
                  <a:gd name="connsiteY721" fmla="*/ 91571 h 1617602"/>
                  <a:gd name="connsiteX722" fmla="*/ 2447786 w 4676976"/>
                  <a:gd name="connsiteY722" fmla="*/ 81715 h 1617602"/>
                  <a:gd name="connsiteX723" fmla="*/ 2441903 w 4676976"/>
                  <a:gd name="connsiteY723" fmla="*/ 80284 h 1617602"/>
                  <a:gd name="connsiteX724" fmla="*/ 2438565 w 4676976"/>
                  <a:gd name="connsiteY724" fmla="*/ 78694 h 1617602"/>
                  <a:gd name="connsiteX725" fmla="*/ 2434114 w 4676976"/>
                  <a:gd name="connsiteY725" fmla="*/ 79330 h 1617602"/>
                  <a:gd name="connsiteX726" fmla="*/ 2428391 w 4676976"/>
                  <a:gd name="connsiteY726" fmla="*/ 81874 h 1617602"/>
                  <a:gd name="connsiteX727" fmla="*/ 2430457 w 4676976"/>
                  <a:gd name="connsiteY727" fmla="*/ 79489 h 1617602"/>
                  <a:gd name="connsiteX728" fmla="*/ 2432683 w 4676976"/>
                  <a:gd name="connsiteY728" fmla="*/ 75992 h 1617602"/>
                  <a:gd name="connsiteX729" fmla="*/ 2428231 w 4676976"/>
                  <a:gd name="connsiteY729" fmla="*/ 71540 h 1617602"/>
                  <a:gd name="connsiteX730" fmla="*/ 2423939 w 4676976"/>
                  <a:gd name="connsiteY730" fmla="*/ 68520 h 1617602"/>
                  <a:gd name="connsiteX731" fmla="*/ 2418534 w 4676976"/>
                  <a:gd name="connsiteY731" fmla="*/ 67407 h 1617602"/>
                  <a:gd name="connsiteX732" fmla="*/ 2412651 w 4676976"/>
                  <a:gd name="connsiteY732" fmla="*/ 63591 h 1617602"/>
                  <a:gd name="connsiteX733" fmla="*/ 2404544 w 4676976"/>
                  <a:gd name="connsiteY733" fmla="*/ 61366 h 1617602"/>
                  <a:gd name="connsiteX734" fmla="*/ 2386102 w 4676976"/>
                  <a:gd name="connsiteY734" fmla="*/ 59299 h 1617602"/>
                  <a:gd name="connsiteX735" fmla="*/ 2372112 w 4676976"/>
                  <a:gd name="connsiteY735" fmla="*/ 62001 h 1617602"/>
                  <a:gd name="connsiteX736" fmla="*/ 2354466 w 4676976"/>
                  <a:gd name="connsiteY736" fmla="*/ 59776 h 1617602"/>
                  <a:gd name="connsiteX737" fmla="*/ 2333480 w 4676976"/>
                  <a:gd name="connsiteY737" fmla="*/ 61525 h 1617602"/>
                  <a:gd name="connsiteX738" fmla="*/ 2325373 w 4676976"/>
                  <a:gd name="connsiteY738" fmla="*/ 61525 h 1617602"/>
                  <a:gd name="connsiteX739" fmla="*/ 2320444 w 4676976"/>
                  <a:gd name="connsiteY739" fmla="*/ 60571 h 1617602"/>
                  <a:gd name="connsiteX740" fmla="*/ 2315993 w 4676976"/>
                  <a:gd name="connsiteY740" fmla="*/ 61683 h 1617602"/>
                  <a:gd name="connsiteX741" fmla="*/ 2313767 w 4676976"/>
                  <a:gd name="connsiteY741" fmla="*/ 65181 h 1617602"/>
                  <a:gd name="connsiteX742" fmla="*/ 2312336 w 4676976"/>
                  <a:gd name="connsiteY742" fmla="*/ 70586 h 1617602"/>
                  <a:gd name="connsiteX743" fmla="*/ 2307249 w 4676976"/>
                  <a:gd name="connsiteY743" fmla="*/ 73448 h 1617602"/>
                  <a:gd name="connsiteX744" fmla="*/ 2304387 w 4676976"/>
                  <a:gd name="connsiteY744" fmla="*/ 74084 h 1617602"/>
                  <a:gd name="connsiteX745" fmla="*/ 2291033 w 4676976"/>
                  <a:gd name="connsiteY745" fmla="*/ 73289 h 1617602"/>
                  <a:gd name="connsiteX746" fmla="*/ 2281495 w 4676976"/>
                  <a:gd name="connsiteY746" fmla="*/ 75992 h 1617602"/>
                  <a:gd name="connsiteX747" fmla="*/ 2277361 w 4676976"/>
                  <a:gd name="connsiteY747" fmla="*/ 73925 h 1617602"/>
                  <a:gd name="connsiteX748" fmla="*/ 2269730 w 4676976"/>
                  <a:gd name="connsiteY748" fmla="*/ 74084 h 1617602"/>
                  <a:gd name="connsiteX749" fmla="*/ 2268776 w 4676976"/>
                  <a:gd name="connsiteY749" fmla="*/ 69473 h 1617602"/>
                  <a:gd name="connsiteX750" fmla="*/ 2273387 w 4676976"/>
                  <a:gd name="connsiteY750" fmla="*/ 69632 h 1617602"/>
                  <a:gd name="connsiteX751" fmla="*/ 2276089 w 4676976"/>
                  <a:gd name="connsiteY751" fmla="*/ 70427 h 1617602"/>
                  <a:gd name="connsiteX752" fmla="*/ 2284833 w 4676976"/>
                  <a:gd name="connsiteY752" fmla="*/ 60889 h 1617602"/>
                  <a:gd name="connsiteX753" fmla="*/ 2291987 w 4676976"/>
                  <a:gd name="connsiteY753" fmla="*/ 55483 h 1617602"/>
                  <a:gd name="connsiteX754" fmla="*/ 2298823 w 4676976"/>
                  <a:gd name="connsiteY754" fmla="*/ 49124 h 1617602"/>
                  <a:gd name="connsiteX755" fmla="*/ 2294531 w 4676976"/>
                  <a:gd name="connsiteY755" fmla="*/ 45150 h 1617602"/>
                  <a:gd name="connsiteX756" fmla="*/ 2284833 w 4676976"/>
                  <a:gd name="connsiteY756" fmla="*/ 42606 h 1617602"/>
                  <a:gd name="connsiteX757" fmla="*/ 2280223 w 4676976"/>
                  <a:gd name="connsiteY757" fmla="*/ 42765 h 1617602"/>
                  <a:gd name="connsiteX758" fmla="*/ 2277997 w 4676976"/>
                  <a:gd name="connsiteY758" fmla="*/ 43878 h 1617602"/>
                  <a:gd name="connsiteX759" fmla="*/ 2267505 w 4676976"/>
                  <a:gd name="connsiteY759" fmla="*/ 41811 h 1617602"/>
                  <a:gd name="connsiteX760" fmla="*/ 2261940 w 4676976"/>
                  <a:gd name="connsiteY760" fmla="*/ 41970 h 1617602"/>
                  <a:gd name="connsiteX761" fmla="*/ 2252720 w 4676976"/>
                  <a:gd name="connsiteY761" fmla="*/ 44832 h 1617602"/>
                  <a:gd name="connsiteX762" fmla="*/ 2249540 w 4676976"/>
                  <a:gd name="connsiteY762" fmla="*/ 44514 h 1617602"/>
                  <a:gd name="connsiteX763" fmla="*/ 2247632 w 4676976"/>
                  <a:gd name="connsiteY763" fmla="*/ 38632 h 1617602"/>
                  <a:gd name="connsiteX764" fmla="*/ 2238253 w 4676976"/>
                  <a:gd name="connsiteY764" fmla="*/ 39109 h 1617602"/>
                  <a:gd name="connsiteX765" fmla="*/ 2206139 w 4676976"/>
                  <a:gd name="connsiteY765" fmla="*/ 38473 h 1617602"/>
                  <a:gd name="connsiteX766" fmla="*/ 2209637 w 4676976"/>
                  <a:gd name="connsiteY766" fmla="*/ 36565 h 1617602"/>
                  <a:gd name="connsiteX767" fmla="*/ 2226488 w 4676976"/>
                  <a:gd name="connsiteY767" fmla="*/ 34021 h 1617602"/>
                  <a:gd name="connsiteX768" fmla="*/ 2240160 w 4676976"/>
                  <a:gd name="connsiteY768" fmla="*/ 30206 h 1617602"/>
                  <a:gd name="connsiteX769" fmla="*/ 2250176 w 4676976"/>
                  <a:gd name="connsiteY769" fmla="*/ 23211 h 1617602"/>
                  <a:gd name="connsiteX770" fmla="*/ 2259556 w 4676976"/>
                  <a:gd name="connsiteY770" fmla="*/ 20826 h 1617602"/>
                  <a:gd name="connsiteX771" fmla="*/ 2257330 w 4676976"/>
                  <a:gd name="connsiteY771" fmla="*/ 17329 h 1617602"/>
                  <a:gd name="connsiteX772" fmla="*/ 2254786 w 4676976"/>
                  <a:gd name="connsiteY772" fmla="*/ 14785 h 1617602"/>
                  <a:gd name="connsiteX773" fmla="*/ 2249540 w 4676976"/>
                  <a:gd name="connsiteY773" fmla="*/ 12559 h 1617602"/>
                  <a:gd name="connsiteX774" fmla="*/ 2237935 w 4676976"/>
                  <a:gd name="connsiteY774" fmla="*/ 11128 h 1617602"/>
                  <a:gd name="connsiteX775" fmla="*/ 2228078 w 4676976"/>
                  <a:gd name="connsiteY775" fmla="*/ 8267 h 1617602"/>
                  <a:gd name="connsiteX776" fmla="*/ 2223786 w 4676976"/>
                  <a:gd name="connsiteY776" fmla="*/ 4769 h 1617602"/>
                  <a:gd name="connsiteX777" fmla="*/ 2205662 w 4676976"/>
                  <a:gd name="connsiteY777" fmla="*/ 0 h 1617602"/>
                  <a:gd name="connsiteX778" fmla="*/ 2200734 w 4676976"/>
                  <a:gd name="connsiteY778" fmla="*/ 0 h 1617602"/>
                  <a:gd name="connsiteX779" fmla="*/ 2187698 w 4676976"/>
                  <a:gd name="connsiteY779" fmla="*/ 6041 h 1617602"/>
                  <a:gd name="connsiteX780" fmla="*/ 2181179 w 4676976"/>
                  <a:gd name="connsiteY780" fmla="*/ 5564 h 1617602"/>
                  <a:gd name="connsiteX781" fmla="*/ 2175456 w 4676976"/>
                  <a:gd name="connsiteY781" fmla="*/ 6359 h 1617602"/>
                  <a:gd name="connsiteX782" fmla="*/ 2160512 w 4676976"/>
                  <a:gd name="connsiteY782" fmla="*/ 13672 h 1617602"/>
                  <a:gd name="connsiteX783" fmla="*/ 2129035 w 4676976"/>
                  <a:gd name="connsiteY783" fmla="*/ 32591 h 1617602"/>
                  <a:gd name="connsiteX784" fmla="*/ 2122676 w 4676976"/>
                  <a:gd name="connsiteY784" fmla="*/ 38473 h 1617602"/>
                  <a:gd name="connsiteX785" fmla="*/ 2119655 w 4676976"/>
                  <a:gd name="connsiteY785" fmla="*/ 42924 h 1617602"/>
                  <a:gd name="connsiteX786" fmla="*/ 2113932 w 4676976"/>
                  <a:gd name="connsiteY786" fmla="*/ 45309 h 1617602"/>
                  <a:gd name="connsiteX787" fmla="*/ 2111547 w 4676976"/>
                  <a:gd name="connsiteY787" fmla="*/ 50714 h 1617602"/>
                  <a:gd name="connsiteX788" fmla="*/ 2112024 w 4676976"/>
                  <a:gd name="connsiteY788" fmla="*/ 55324 h 1617602"/>
                  <a:gd name="connsiteX789" fmla="*/ 2114409 w 4676976"/>
                  <a:gd name="connsiteY789" fmla="*/ 57868 h 1617602"/>
                  <a:gd name="connsiteX790" fmla="*/ 2117111 w 4676976"/>
                  <a:gd name="connsiteY790" fmla="*/ 62478 h 1617602"/>
                  <a:gd name="connsiteX791" fmla="*/ 2114409 w 4676976"/>
                  <a:gd name="connsiteY791" fmla="*/ 67884 h 1617602"/>
                  <a:gd name="connsiteX792" fmla="*/ 2112183 w 4676976"/>
                  <a:gd name="connsiteY792" fmla="*/ 71381 h 1617602"/>
                  <a:gd name="connsiteX793" fmla="*/ 2114250 w 4676976"/>
                  <a:gd name="connsiteY793" fmla="*/ 72971 h 1617602"/>
                  <a:gd name="connsiteX794" fmla="*/ 2120291 w 4676976"/>
                  <a:gd name="connsiteY794" fmla="*/ 72653 h 1617602"/>
                  <a:gd name="connsiteX795" fmla="*/ 2133804 w 4676976"/>
                  <a:gd name="connsiteY795" fmla="*/ 75674 h 1617602"/>
                  <a:gd name="connsiteX796" fmla="*/ 2131419 w 4676976"/>
                  <a:gd name="connsiteY796" fmla="*/ 78376 h 1617602"/>
                  <a:gd name="connsiteX797" fmla="*/ 2123152 w 4676976"/>
                  <a:gd name="connsiteY797" fmla="*/ 75992 h 1617602"/>
                  <a:gd name="connsiteX798" fmla="*/ 2115998 w 4676976"/>
                  <a:gd name="connsiteY798" fmla="*/ 76151 h 1617602"/>
                  <a:gd name="connsiteX799" fmla="*/ 2109798 w 4676976"/>
                  <a:gd name="connsiteY799" fmla="*/ 73289 h 1617602"/>
                  <a:gd name="connsiteX800" fmla="*/ 2094854 w 4676976"/>
                  <a:gd name="connsiteY800" fmla="*/ 75992 h 1617602"/>
                  <a:gd name="connsiteX801" fmla="*/ 2083726 w 4676976"/>
                  <a:gd name="connsiteY801" fmla="*/ 75356 h 1617602"/>
                  <a:gd name="connsiteX802" fmla="*/ 2073392 w 4676976"/>
                  <a:gd name="connsiteY802" fmla="*/ 76468 h 1617602"/>
                  <a:gd name="connsiteX803" fmla="*/ 2053043 w 4676976"/>
                  <a:gd name="connsiteY803" fmla="*/ 74243 h 1617602"/>
                  <a:gd name="connsiteX804" fmla="*/ 2051294 w 4676976"/>
                  <a:gd name="connsiteY804" fmla="*/ 75992 h 1617602"/>
                  <a:gd name="connsiteX805" fmla="*/ 2055905 w 4676976"/>
                  <a:gd name="connsiteY805" fmla="*/ 78853 h 1617602"/>
                  <a:gd name="connsiteX806" fmla="*/ 2059561 w 4676976"/>
                  <a:gd name="connsiteY806" fmla="*/ 81715 h 1617602"/>
                  <a:gd name="connsiteX807" fmla="*/ 2070054 w 4676976"/>
                  <a:gd name="connsiteY807" fmla="*/ 88233 h 1617602"/>
                  <a:gd name="connsiteX808" fmla="*/ 2074505 w 4676976"/>
                  <a:gd name="connsiteY808" fmla="*/ 90300 h 1617602"/>
                  <a:gd name="connsiteX809" fmla="*/ 2080546 w 4676976"/>
                  <a:gd name="connsiteY809" fmla="*/ 96500 h 1617602"/>
                  <a:gd name="connsiteX810" fmla="*/ 2081341 w 4676976"/>
                  <a:gd name="connsiteY810" fmla="*/ 108582 h 1617602"/>
                  <a:gd name="connsiteX811" fmla="*/ 2078003 w 4676976"/>
                  <a:gd name="connsiteY811" fmla="*/ 111444 h 1617602"/>
                  <a:gd name="connsiteX812" fmla="*/ 2074346 w 4676976"/>
                  <a:gd name="connsiteY812" fmla="*/ 115577 h 1617602"/>
                  <a:gd name="connsiteX813" fmla="*/ 2072279 w 4676976"/>
                  <a:gd name="connsiteY813" fmla="*/ 116372 h 1617602"/>
                  <a:gd name="connsiteX814" fmla="*/ 2069577 w 4676976"/>
                  <a:gd name="connsiteY814" fmla="*/ 116054 h 1617602"/>
                  <a:gd name="connsiteX815" fmla="*/ 2074187 w 4676976"/>
                  <a:gd name="connsiteY815" fmla="*/ 113192 h 1617602"/>
                  <a:gd name="connsiteX816" fmla="*/ 2076572 w 4676976"/>
                  <a:gd name="connsiteY816" fmla="*/ 106992 h 1617602"/>
                  <a:gd name="connsiteX817" fmla="*/ 2078957 w 4676976"/>
                  <a:gd name="connsiteY817" fmla="*/ 102859 h 1617602"/>
                  <a:gd name="connsiteX818" fmla="*/ 2075936 w 4676976"/>
                  <a:gd name="connsiteY818" fmla="*/ 99838 h 1617602"/>
                  <a:gd name="connsiteX819" fmla="*/ 2074505 w 4676976"/>
                  <a:gd name="connsiteY819" fmla="*/ 99679 h 1617602"/>
                  <a:gd name="connsiteX820" fmla="*/ 2072915 w 4676976"/>
                  <a:gd name="connsiteY820" fmla="*/ 98089 h 1617602"/>
                  <a:gd name="connsiteX821" fmla="*/ 2062264 w 4676976"/>
                  <a:gd name="connsiteY821" fmla="*/ 93956 h 1617602"/>
                  <a:gd name="connsiteX822" fmla="*/ 2056382 w 4676976"/>
                  <a:gd name="connsiteY822" fmla="*/ 92207 h 1617602"/>
                  <a:gd name="connsiteX823" fmla="*/ 2050340 w 4676976"/>
                  <a:gd name="connsiteY823" fmla="*/ 91253 h 1617602"/>
                  <a:gd name="connsiteX824" fmla="*/ 2047161 w 4676976"/>
                  <a:gd name="connsiteY824" fmla="*/ 90141 h 1617602"/>
                  <a:gd name="connsiteX825" fmla="*/ 2037940 w 4676976"/>
                  <a:gd name="connsiteY825" fmla="*/ 93797 h 1617602"/>
                  <a:gd name="connsiteX826" fmla="*/ 2033648 w 4676976"/>
                  <a:gd name="connsiteY826" fmla="*/ 94592 h 1617602"/>
                  <a:gd name="connsiteX827" fmla="*/ 2028719 w 4676976"/>
                  <a:gd name="connsiteY827" fmla="*/ 96500 h 1617602"/>
                  <a:gd name="connsiteX828" fmla="*/ 2025858 w 4676976"/>
                  <a:gd name="connsiteY828" fmla="*/ 99202 h 1617602"/>
                  <a:gd name="connsiteX829" fmla="*/ 2018704 w 4676976"/>
                  <a:gd name="connsiteY829" fmla="*/ 99838 h 1617602"/>
                  <a:gd name="connsiteX830" fmla="*/ 2017750 w 4676976"/>
                  <a:gd name="connsiteY830" fmla="*/ 102700 h 1617602"/>
                  <a:gd name="connsiteX831" fmla="*/ 2013775 w 4676976"/>
                  <a:gd name="connsiteY831" fmla="*/ 105720 h 1617602"/>
                  <a:gd name="connsiteX832" fmla="*/ 2009483 w 4676976"/>
                  <a:gd name="connsiteY832" fmla="*/ 102541 h 1617602"/>
                  <a:gd name="connsiteX833" fmla="*/ 2005350 w 4676976"/>
                  <a:gd name="connsiteY833" fmla="*/ 103336 h 1617602"/>
                  <a:gd name="connsiteX834" fmla="*/ 1995970 w 4676976"/>
                  <a:gd name="connsiteY834" fmla="*/ 108582 h 1617602"/>
                  <a:gd name="connsiteX835" fmla="*/ 1985000 w 4676976"/>
                  <a:gd name="connsiteY835" fmla="*/ 110967 h 1617602"/>
                  <a:gd name="connsiteX836" fmla="*/ 1986113 w 4676976"/>
                  <a:gd name="connsiteY836" fmla="*/ 109059 h 1617602"/>
                  <a:gd name="connsiteX837" fmla="*/ 1988021 w 4676976"/>
                  <a:gd name="connsiteY837" fmla="*/ 105085 h 1617602"/>
                  <a:gd name="connsiteX838" fmla="*/ 1985318 w 4676976"/>
                  <a:gd name="connsiteY838" fmla="*/ 104131 h 1617602"/>
                  <a:gd name="connsiteX839" fmla="*/ 1968785 w 4676976"/>
                  <a:gd name="connsiteY839" fmla="*/ 108900 h 1617602"/>
                  <a:gd name="connsiteX840" fmla="*/ 1963379 w 4676976"/>
                  <a:gd name="connsiteY840" fmla="*/ 112080 h 1617602"/>
                  <a:gd name="connsiteX841" fmla="*/ 1960836 w 4676976"/>
                  <a:gd name="connsiteY841" fmla="*/ 110808 h 1617602"/>
                  <a:gd name="connsiteX842" fmla="*/ 1970374 w 4676976"/>
                  <a:gd name="connsiteY842" fmla="*/ 103972 h 1617602"/>
                  <a:gd name="connsiteX843" fmla="*/ 1972918 w 4676976"/>
                  <a:gd name="connsiteY843" fmla="*/ 99679 h 1617602"/>
                  <a:gd name="connsiteX844" fmla="*/ 1968467 w 4676976"/>
                  <a:gd name="connsiteY844" fmla="*/ 97772 h 1617602"/>
                  <a:gd name="connsiteX845" fmla="*/ 1958610 w 4676976"/>
                  <a:gd name="connsiteY845" fmla="*/ 96341 h 1617602"/>
                  <a:gd name="connsiteX846" fmla="*/ 1952251 w 4676976"/>
                  <a:gd name="connsiteY846" fmla="*/ 96182 h 1617602"/>
                  <a:gd name="connsiteX847" fmla="*/ 1943030 w 4676976"/>
                  <a:gd name="connsiteY847" fmla="*/ 97772 h 1617602"/>
                  <a:gd name="connsiteX848" fmla="*/ 1929835 w 4676976"/>
                  <a:gd name="connsiteY848" fmla="*/ 95546 h 1617602"/>
                  <a:gd name="connsiteX849" fmla="*/ 1927768 w 4676976"/>
                  <a:gd name="connsiteY849" fmla="*/ 98089 h 1617602"/>
                  <a:gd name="connsiteX850" fmla="*/ 1924430 w 4676976"/>
                  <a:gd name="connsiteY850" fmla="*/ 98407 h 1617602"/>
                  <a:gd name="connsiteX851" fmla="*/ 1916163 w 4676976"/>
                  <a:gd name="connsiteY851" fmla="*/ 97136 h 1617602"/>
                  <a:gd name="connsiteX852" fmla="*/ 1908850 w 4676976"/>
                  <a:gd name="connsiteY852" fmla="*/ 98566 h 1617602"/>
                  <a:gd name="connsiteX853" fmla="*/ 1903127 w 4676976"/>
                  <a:gd name="connsiteY853" fmla="*/ 101269 h 1617602"/>
                  <a:gd name="connsiteX854" fmla="*/ 1894860 w 4676976"/>
                  <a:gd name="connsiteY854" fmla="*/ 98566 h 1617602"/>
                  <a:gd name="connsiteX855" fmla="*/ 1891998 w 4676976"/>
                  <a:gd name="connsiteY855" fmla="*/ 98566 h 1617602"/>
                  <a:gd name="connsiteX856" fmla="*/ 1887547 w 4676976"/>
                  <a:gd name="connsiteY856" fmla="*/ 103018 h 1617602"/>
                  <a:gd name="connsiteX857" fmla="*/ 1883731 w 4676976"/>
                  <a:gd name="connsiteY857" fmla="*/ 99997 h 1617602"/>
                  <a:gd name="connsiteX858" fmla="*/ 1880552 w 4676976"/>
                  <a:gd name="connsiteY858" fmla="*/ 105720 h 1617602"/>
                  <a:gd name="connsiteX859" fmla="*/ 1881506 w 4676976"/>
                  <a:gd name="connsiteY859" fmla="*/ 109854 h 1617602"/>
                  <a:gd name="connsiteX860" fmla="*/ 1884208 w 4676976"/>
                  <a:gd name="connsiteY860" fmla="*/ 110172 h 1617602"/>
                  <a:gd name="connsiteX861" fmla="*/ 1886593 w 4676976"/>
                  <a:gd name="connsiteY861" fmla="*/ 109695 h 1617602"/>
                  <a:gd name="connsiteX862" fmla="*/ 1887865 w 4676976"/>
                  <a:gd name="connsiteY862" fmla="*/ 107787 h 1617602"/>
                  <a:gd name="connsiteX863" fmla="*/ 1889773 w 4676976"/>
                  <a:gd name="connsiteY863" fmla="*/ 106833 h 1617602"/>
                  <a:gd name="connsiteX864" fmla="*/ 1896291 w 4676976"/>
                  <a:gd name="connsiteY864" fmla="*/ 110331 h 1617602"/>
                  <a:gd name="connsiteX865" fmla="*/ 1898199 w 4676976"/>
                  <a:gd name="connsiteY865" fmla="*/ 108423 h 1617602"/>
                  <a:gd name="connsiteX866" fmla="*/ 1901060 w 4676976"/>
                  <a:gd name="connsiteY866" fmla="*/ 106992 h 1617602"/>
                  <a:gd name="connsiteX867" fmla="*/ 1904240 w 4676976"/>
                  <a:gd name="connsiteY867" fmla="*/ 109059 h 1617602"/>
                  <a:gd name="connsiteX868" fmla="*/ 1917753 w 4676976"/>
                  <a:gd name="connsiteY868" fmla="*/ 106833 h 1617602"/>
                  <a:gd name="connsiteX869" fmla="*/ 1915527 w 4676976"/>
                  <a:gd name="connsiteY869" fmla="*/ 109695 h 1617602"/>
                  <a:gd name="connsiteX870" fmla="*/ 1900424 w 4676976"/>
                  <a:gd name="connsiteY870" fmla="*/ 113033 h 1617602"/>
                  <a:gd name="connsiteX871" fmla="*/ 1873239 w 4676976"/>
                  <a:gd name="connsiteY871" fmla="*/ 117485 h 1617602"/>
                  <a:gd name="connsiteX872" fmla="*/ 1867516 w 4676976"/>
                  <a:gd name="connsiteY872" fmla="*/ 119234 h 1617602"/>
                  <a:gd name="connsiteX873" fmla="*/ 1851459 w 4676976"/>
                  <a:gd name="connsiteY873" fmla="*/ 120664 h 1617602"/>
                  <a:gd name="connsiteX874" fmla="*/ 1840966 w 4676976"/>
                  <a:gd name="connsiteY874" fmla="*/ 125116 h 1617602"/>
                  <a:gd name="connsiteX875" fmla="*/ 1827294 w 4676976"/>
                  <a:gd name="connsiteY875" fmla="*/ 125116 h 1617602"/>
                  <a:gd name="connsiteX876" fmla="*/ 1803765 w 4676976"/>
                  <a:gd name="connsiteY876" fmla="*/ 128454 h 1617602"/>
                  <a:gd name="connsiteX877" fmla="*/ 1786914 w 4676976"/>
                  <a:gd name="connsiteY877" fmla="*/ 136244 h 1617602"/>
                  <a:gd name="connsiteX878" fmla="*/ 1778647 w 4676976"/>
                  <a:gd name="connsiteY878" fmla="*/ 135608 h 1617602"/>
                  <a:gd name="connsiteX879" fmla="*/ 1762113 w 4676976"/>
                  <a:gd name="connsiteY879" fmla="*/ 141491 h 1617602"/>
                  <a:gd name="connsiteX880" fmla="*/ 1755436 w 4676976"/>
                  <a:gd name="connsiteY880" fmla="*/ 145942 h 1617602"/>
                  <a:gd name="connsiteX881" fmla="*/ 1731589 w 4676976"/>
                  <a:gd name="connsiteY881" fmla="*/ 155322 h 1617602"/>
                  <a:gd name="connsiteX882" fmla="*/ 1717281 w 4676976"/>
                  <a:gd name="connsiteY882" fmla="*/ 151665 h 1617602"/>
                  <a:gd name="connsiteX883" fmla="*/ 1712512 w 4676976"/>
                  <a:gd name="connsiteY883" fmla="*/ 152937 h 1617602"/>
                  <a:gd name="connsiteX884" fmla="*/ 1710127 w 4676976"/>
                  <a:gd name="connsiteY884" fmla="*/ 156276 h 1617602"/>
                  <a:gd name="connsiteX885" fmla="*/ 1710604 w 4676976"/>
                  <a:gd name="connsiteY885" fmla="*/ 158819 h 1617602"/>
                  <a:gd name="connsiteX886" fmla="*/ 1716328 w 4676976"/>
                  <a:gd name="connsiteY886" fmla="*/ 158660 h 1617602"/>
                  <a:gd name="connsiteX887" fmla="*/ 1720620 w 4676976"/>
                  <a:gd name="connsiteY887" fmla="*/ 159773 h 1617602"/>
                  <a:gd name="connsiteX888" fmla="*/ 1725707 w 4676976"/>
                  <a:gd name="connsiteY888" fmla="*/ 161999 h 1617602"/>
                  <a:gd name="connsiteX889" fmla="*/ 1724435 w 4676976"/>
                  <a:gd name="connsiteY889" fmla="*/ 166291 h 1617602"/>
                  <a:gd name="connsiteX890" fmla="*/ 1713466 w 4676976"/>
                  <a:gd name="connsiteY890" fmla="*/ 175512 h 1617602"/>
                  <a:gd name="connsiteX891" fmla="*/ 1708379 w 4676976"/>
                  <a:gd name="connsiteY891" fmla="*/ 179009 h 1617602"/>
                  <a:gd name="connsiteX892" fmla="*/ 1702337 w 4676976"/>
                  <a:gd name="connsiteY892" fmla="*/ 181076 h 1617602"/>
                  <a:gd name="connsiteX893" fmla="*/ 1689460 w 4676976"/>
                  <a:gd name="connsiteY893" fmla="*/ 173445 h 1617602"/>
                  <a:gd name="connsiteX894" fmla="*/ 1687076 w 4676976"/>
                  <a:gd name="connsiteY894" fmla="*/ 176784 h 1617602"/>
                  <a:gd name="connsiteX895" fmla="*/ 1685327 w 4676976"/>
                  <a:gd name="connsiteY895" fmla="*/ 178373 h 1617602"/>
                  <a:gd name="connsiteX896" fmla="*/ 1680239 w 4676976"/>
                  <a:gd name="connsiteY896" fmla="*/ 177738 h 1617602"/>
                  <a:gd name="connsiteX897" fmla="*/ 1677696 w 4676976"/>
                  <a:gd name="connsiteY897" fmla="*/ 183143 h 1617602"/>
                  <a:gd name="connsiteX898" fmla="*/ 1686917 w 4676976"/>
                  <a:gd name="connsiteY898" fmla="*/ 184097 h 1617602"/>
                  <a:gd name="connsiteX899" fmla="*/ 1695819 w 4676976"/>
                  <a:gd name="connsiteY899" fmla="*/ 186640 h 1617602"/>
                  <a:gd name="connsiteX900" fmla="*/ 1703768 w 4676976"/>
                  <a:gd name="connsiteY900" fmla="*/ 190138 h 1617602"/>
                  <a:gd name="connsiteX901" fmla="*/ 1709332 w 4676976"/>
                  <a:gd name="connsiteY901" fmla="*/ 194271 h 1617602"/>
                  <a:gd name="connsiteX902" fmla="*/ 1715374 w 4676976"/>
                  <a:gd name="connsiteY902" fmla="*/ 196974 h 1617602"/>
                  <a:gd name="connsiteX903" fmla="*/ 1718871 w 4676976"/>
                  <a:gd name="connsiteY903" fmla="*/ 199200 h 1617602"/>
                  <a:gd name="connsiteX904" fmla="*/ 1709491 w 4676976"/>
                  <a:gd name="connsiteY904" fmla="*/ 201425 h 1617602"/>
                  <a:gd name="connsiteX905" fmla="*/ 1702655 w 4676976"/>
                  <a:gd name="connsiteY905" fmla="*/ 196338 h 1617602"/>
                  <a:gd name="connsiteX906" fmla="*/ 1699158 w 4676976"/>
                  <a:gd name="connsiteY906" fmla="*/ 194589 h 1617602"/>
                  <a:gd name="connsiteX907" fmla="*/ 1695025 w 4676976"/>
                  <a:gd name="connsiteY907" fmla="*/ 194271 h 1617602"/>
                  <a:gd name="connsiteX908" fmla="*/ 1688824 w 4676976"/>
                  <a:gd name="connsiteY908" fmla="*/ 195861 h 1617602"/>
                  <a:gd name="connsiteX909" fmla="*/ 1683737 w 4676976"/>
                  <a:gd name="connsiteY909" fmla="*/ 201902 h 1617602"/>
                  <a:gd name="connsiteX910" fmla="*/ 1688665 w 4676976"/>
                  <a:gd name="connsiteY910" fmla="*/ 203969 h 1617602"/>
                  <a:gd name="connsiteX911" fmla="*/ 1699953 w 4676976"/>
                  <a:gd name="connsiteY911" fmla="*/ 206036 h 1617602"/>
                  <a:gd name="connsiteX912" fmla="*/ 1703609 w 4676976"/>
                  <a:gd name="connsiteY912" fmla="*/ 208738 h 1617602"/>
                  <a:gd name="connsiteX913" fmla="*/ 1718394 w 4676976"/>
                  <a:gd name="connsiteY913" fmla="*/ 226544 h 1617602"/>
                  <a:gd name="connsiteX914" fmla="*/ 1722051 w 4676976"/>
                  <a:gd name="connsiteY914" fmla="*/ 228452 h 1617602"/>
                  <a:gd name="connsiteX915" fmla="*/ 1726820 w 4676976"/>
                  <a:gd name="connsiteY915" fmla="*/ 229087 h 1617602"/>
                  <a:gd name="connsiteX916" fmla="*/ 1728728 w 4676976"/>
                  <a:gd name="connsiteY916" fmla="*/ 230359 h 1617602"/>
                  <a:gd name="connsiteX917" fmla="*/ 1723005 w 4676976"/>
                  <a:gd name="connsiteY917" fmla="*/ 233380 h 1617602"/>
                  <a:gd name="connsiteX918" fmla="*/ 1720779 w 4676976"/>
                  <a:gd name="connsiteY918" fmla="*/ 236241 h 1617602"/>
                  <a:gd name="connsiteX919" fmla="*/ 1715851 w 4676976"/>
                  <a:gd name="connsiteY919" fmla="*/ 241329 h 1617602"/>
                  <a:gd name="connsiteX920" fmla="*/ 1694388 w 4676976"/>
                  <a:gd name="connsiteY920" fmla="*/ 243872 h 1617602"/>
                  <a:gd name="connsiteX921" fmla="*/ 1688029 w 4676976"/>
                  <a:gd name="connsiteY921" fmla="*/ 245780 h 1617602"/>
                  <a:gd name="connsiteX922" fmla="*/ 1686281 w 4676976"/>
                  <a:gd name="connsiteY922" fmla="*/ 246575 h 1617602"/>
                  <a:gd name="connsiteX923" fmla="*/ 1683578 w 4676976"/>
                  <a:gd name="connsiteY923" fmla="*/ 248483 h 1617602"/>
                  <a:gd name="connsiteX924" fmla="*/ 1681829 w 4676976"/>
                  <a:gd name="connsiteY924" fmla="*/ 250073 h 1617602"/>
                  <a:gd name="connsiteX925" fmla="*/ 1681034 w 4676976"/>
                  <a:gd name="connsiteY925" fmla="*/ 253729 h 1617602"/>
                  <a:gd name="connsiteX926" fmla="*/ 1682783 w 4676976"/>
                  <a:gd name="connsiteY926" fmla="*/ 256114 h 1617602"/>
                  <a:gd name="connsiteX927" fmla="*/ 1687076 w 4676976"/>
                  <a:gd name="connsiteY927" fmla="*/ 258339 h 1617602"/>
                  <a:gd name="connsiteX928" fmla="*/ 1704086 w 4676976"/>
                  <a:gd name="connsiteY928" fmla="*/ 268355 h 1617602"/>
                  <a:gd name="connsiteX929" fmla="*/ 1703132 w 4676976"/>
                  <a:gd name="connsiteY929" fmla="*/ 269468 h 1617602"/>
                  <a:gd name="connsiteX930" fmla="*/ 1698363 w 4676976"/>
                  <a:gd name="connsiteY930" fmla="*/ 267560 h 1617602"/>
                  <a:gd name="connsiteX931" fmla="*/ 1692481 w 4676976"/>
                  <a:gd name="connsiteY931" fmla="*/ 264540 h 1617602"/>
                  <a:gd name="connsiteX932" fmla="*/ 1686440 w 4676976"/>
                  <a:gd name="connsiteY932" fmla="*/ 260247 h 1617602"/>
                  <a:gd name="connsiteX933" fmla="*/ 1678491 w 4676976"/>
                  <a:gd name="connsiteY933" fmla="*/ 257227 h 1617602"/>
                  <a:gd name="connsiteX934" fmla="*/ 1678014 w 4676976"/>
                  <a:gd name="connsiteY934" fmla="*/ 254842 h 1617602"/>
                  <a:gd name="connsiteX935" fmla="*/ 1677696 w 4676976"/>
                  <a:gd name="connsiteY935" fmla="*/ 251185 h 1617602"/>
                  <a:gd name="connsiteX936" fmla="*/ 1677855 w 4676976"/>
                  <a:gd name="connsiteY936" fmla="*/ 249914 h 1617602"/>
                  <a:gd name="connsiteX937" fmla="*/ 1678650 w 4676976"/>
                  <a:gd name="connsiteY937" fmla="*/ 248165 h 1617602"/>
                  <a:gd name="connsiteX938" fmla="*/ 1686281 w 4676976"/>
                  <a:gd name="connsiteY938" fmla="*/ 243395 h 1617602"/>
                  <a:gd name="connsiteX939" fmla="*/ 1694070 w 4676976"/>
                  <a:gd name="connsiteY939" fmla="*/ 241011 h 1617602"/>
                  <a:gd name="connsiteX940" fmla="*/ 1703609 w 4676976"/>
                  <a:gd name="connsiteY940" fmla="*/ 235606 h 1617602"/>
                  <a:gd name="connsiteX941" fmla="*/ 1713148 w 4676976"/>
                  <a:gd name="connsiteY941" fmla="*/ 229564 h 1617602"/>
                  <a:gd name="connsiteX942" fmla="*/ 1711240 w 4676976"/>
                  <a:gd name="connsiteY942" fmla="*/ 227498 h 1617602"/>
                  <a:gd name="connsiteX943" fmla="*/ 1709332 w 4676976"/>
                  <a:gd name="connsiteY943" fmla="*/ 226067 h 1617602"/>
                  <a:gd name="connsiteX944" fmla="*/ 1700589 w 4676976"/>
                  <a:gd name="connsiteY944" fmla="*/ 225749 h 1617602"/>
                  <a:gd name="connsiteX945" fmla="*/ 1683101 w 4676976"/>
                  <a:gd name="connsiteY945" fmla="*/ 227816 h 1617602"/>
                  <a:gd name="connsiteX946" fmla="*/ 1672449 w 4676976"/>
                  <a:gd name="connsiteY946" fmla="*/ 229723 h 1617602"/>
                  <a:gd name="connsiteX947" fmla="*/ 1667839 w 4676976"/>
                  <a:gd name="connsiteY947" fmla="*/ 234652 h 1617602"/>
                  <a:gd name="connsiteX948" fmla="*/ 1660685 w 4676976"/>
                  <a:gd name="connsiteY948" fmla="*/ 235288 h 1617602"/>
                  <a:gd name="connsiteX949" fmla="*/ 1657188 w 4676976"/>
                  <a:gd name="connsiteY949" fmla="*/ 235447 h 1617602"/>
                  <a:gd name="connsiteX950" fmla="*/ 1647331 w 4676976"/>
                  <a:gd name="connsiteY950" fmla="*/ 233062 h 1617602"/>
                  <a:gd name="connsiteX951" fmla="*/ 1638269 w 4676976"/>
                  <a:gd name="connsiteY951" fmla="*/ 235288 h 1617602"/>
                  <a:gd name="connsiteX952" fmla="*/ 1616648 w 4676976"/>
                  <a:gd name="connsiteY952" fmla="*/ 237354 h 1617602"/>
                  <a:gd name="connsiteX953" fmla="*/ 1613151 w 4676976"/>
                  <a:gd name="connsiteY953" fmla="*/ 238467 h 1617602"/>
                  <a:gd name="connsiteX954" fmla="*/ 1563550 w 4676976"/>
                  <a:gd name="connsiteY954" fmla="*/ 238785 h 1617602"/>
                  <a:gd name="connsiteX955" fmla="*/ 1553534 w 4676976"/>
                  <a:gd name="connsiteY955" fmla="*/ 239898 h 1617602"/>
                  <a:gd name="connsiteX956" fmla="*/ 1528098 w 4676976"/>
                  <a:gd name="connsiteY956" fmla="*/ 243872 h 1617602"/>
                  <a:gd name="connsiteX957" fmla="*/ 1527462 w 4676976"/>
                  <a:gd name="connsiteY957" fmla="*/ 246893 h 1617602"/>
                  <a:gd name="connsiteX958" fmla="*/ 1528574 w 4676976"/>
                  <a:gd name="connsiteY958" fmla="*/ 249119 h 1617602"/>
                  <a:gd name="connsiteX959" fmla="*/ 1524600 w 4676976"/>
                  <a:gd name="connsiteY959" fmla="*/ 252457 h 1617602"/>
                  <a:gd name="connsiteX960" fmla="*/ 1522851 w 4676976"/>
                  <a:gd name="connsiteY960" fmla="*/ 255637 h 1617602"/>
                  <a:gd name="connsiteX961" fmla="*/ 1523487 w 4676976"/>
                  <a:gd name="connsiteY961" fmla="*/ 259293 h 1617602"/>
                  <a:gd name="connsiteX962" fmla="*/ 1523646 w 4676976"/>
                  <a:gd name="connsiteY962" fmla="*/ 262632 h 1617602"/>
                  <a:gd name="connsiteX963" fmla="*/ 1524441 w 4676976"/>
                  <a:gd name="connsiteY963" fmla="*/ 266765 h 1617602"/>
                  <a:gd name="connsiteX964" fmla="*/ 1526031 w 4676976"/>
                  <a:gd name="connsiteY964" fmla="*/ 270581 h 1617602"/>
                  <a:gd name="connsiteX965" fmla="*/ 1529687 w 4676976"/>
                  <a:gd name="connsiteY965" fmla="*/ 272647 h 1617602"/>
                  <a:gd name="connsiteX966" fmla="*/ 1533185 w 4676976"/>
                  <a:gd name="connsiteY966" fmla="*/ 273919 h 1617602"/>
                  <a:gd name="connsiteX967" fmla="*/ 1535569 w 4676976"/>
                  <a:gd name="connsiteY967" fmla="*/ 278053 h 1617602"/>
                  <a:gd name="connsiteX968" fmla="*/ 1533662 w 4676976"/>
                  <a:gd name="connsiteY968" fmla="*/ 282981 h 1617602"/>
                  <a:gd name="connsiteX969" fmla="*/ 1530800 w 4676976"/>
                  <a:gd name="connsiteY969" fmla="*/ 288545 h 1617602"/>
                  <a:gd name="connsiteX970" fmla="*/ 1530164 w 4676976"/>
                  <a:gd name="connsiteY970" fmla="*/ 291089 h 1617602"/>
                  <a:gd name="connsiteX971" fmla="*/ 1532072 w 4676976"/>
                  <a:gd name="connsiteY971" fmla="*/ 294586 h 1617602"/>
                  <a:gd name="connsiteX972" fmla="*/ 1534298 w 4676976"/>
                  <a:gd name="connsiteY972" fmla="*/ 301581 h 1617602"/>
                  <a:gd name="connsiteX973" fmla="*/ 1535092 w 4676976"/>
                  <a:gd name="connsiteY973" fmla="*/ 303330 h 1617602"/>
                  <a:gd name="connsiteX974" fmla="*/ 1542882 w 4676976"/>
                  <a:gd name="connsiteY974" fmla="*/ 308577 h 1617602"/>
                  <a:gd name="connsiteX975" fmla="*/ 1548288 w 4676976"/>
                  <a:gd name="connsiteY975" fmla="*/ 310325 h 1617602"/>
                  <a:gd name="connsiteX976" fmla="*/ 1556873 w 4676976"/>
                  <a:gd name="connsiteY976" fmla="*/ 310643 h 1617602"/>
                  <a:gd name="connsiteX977" fmla="*/ 1562914 w 4676976"/>
                  <a:gd name="connsiteY977" fmla="*/ 312074 h 1617602"/>
                  <a:gd name="connsiteX978" fmla="*/ 1571499 w 4676976"/>
                  <a:gd name="connsiteY978" fmla="*/ 315412 h 1617602"/>
                  <a:gd name="connsiteX979" fmla="*/ 1574042 w 4676976"/>
                  <a:gd name="connsiteY979" fmla="*/ 316843 h 1617602"/>
                  <a:gd name="connsiteX980" fmla="*/ 1574837 w 4676976"/>
                  <a:gd name="connsiteY980" fmla="*/ 318274 h 1617602"/>
                  <a:gd name="connsiteX981" fmla="*/ 1576904 w 4676976"/>
                  <a:gd name="connsiteY981" fmla="*/ 323997 h 1617602"/>
                  <a:gd name="connsiteX982" fmla="*/ 1578017 w 4676976"/>
                  <a:gd name="connsiteY982" fmla="*/ 325746 h 1617602"/>
                  <a:gd name="connsiteX983" fmla="*/ 1587396 w 4676976"/>
                  <a:gd name="connsiteY983" fmla="*/ 333695 h 1617602"/>
                  <a:gd name="connsiteX984" fmla="*/ 1590417 w 4676976"/>
                  <a:gd name="connsiteY984" fmla="*/ 334967 h 1617602"/>
                  <a:gd name="connsiteX985" fmla="*/ 1603294 w 4676976"/>
                  <a:gd name="connsiteY985" fmla="*/ 336398 h 1617602"/>
                  <a:gd name="connsiteX986" fmla="*/ 1607269 w 4676976"/>
                  <a:gd name="connsiteY986" fmla="*/ 338941 h 1617602"/>
                  <a:gd name="connsiteX987" fmla="*/ 1612833 w 4676976"/>
                  <a:gd name="connsiteY987" fmla="*/ 346572 h 1617602"/>
                  <a:gd name="connsiteX988" fmla="*/ 1613469 w 4676976"/>
                  <a:gd name="connsiteY988" fmla="*/ 348480 h 1617602"/>
                  <a:gd name="connsiteX989" fmla="*/ 1613946 w 4676976"/>
                  <a:gd name="connsiteY989" fmla="*/ 351342 h 1617602"/>
                  <a:gd name="connsiteX990" fmla="*/ 1613310 w 4676976"/>
                  <a:gd name="connsiteY990" fmla="*/ 354044 h 1617602"/>
                  <a:gd name="connsiteX991" fmla="*/ 1612833 w 4676976"/>
                  <a:gd name="connsiteY991" fmla="*/ 355634 h 1617602"/>
                  <a:gd name="connsiteX992" fmla="*/ 1610607 w 4676976"/>
                  <a:gd name="connsiteY992" fmla="*/ 358178 h 1617602"/>
                  <a:gd name="connsiteX993" fmla="*/ 1605202 w 4676976"/>
                  <a:gd name="connsiteY993" fmla="*/ 368352 h 1617602"/>
                  <a:gd name="connsiteX994" fmla="*/ 1601863 w 4676976"/>
                  <a:gd name="connsiteY994" fmla="*/ 377414 h 1617602"/>
                  <a:gd name="connsiteX995" fmla="*/ 1607109 w 4676976"/>
                  <a:gd name="connsiteY995" fmla="*/ 383455 h 1617602"/>
                  <a:gd name="connsiteX996" fmla="*/ 1614105 w 4676976"/>
                  <a:gd name="connsiteY996" fmla="*/ 395061 h 1617602"/>
                  <a:gd name="connsiteX997" fmla="*/ 1616171 w 4676976"/>
                  <a:gd name="connsiteY997" fmla="*/ 399989 h 1617602"/>
                  <a:gd name="connsiteX998" fmla="*/ 1618715 w 4676976"/>
                  <a:gd name="connsiteY998" fmla="*/ 406507 h 1617602"/>
                  <a:gd name="connsiteX999" fmla="*/ 1617602 w 4676976"/>
                  <a:gd name="connsiteY999" fmla="*/ 410640 h 1617602"/>
                  <a:gd name="connsiteX1000" fmla="*/ 1616489 w 4676976"/>
                  <a:gd name="connsiteY1000" fmla="*/ 413184 h 1617602"/>
                  <a:gd name="connsiteX1001" fmla="*/ 1611720 w 4676976"/>
                  <a:gd name="connsiteY1001" fmla="*/ 417000 h 1617602"/>
                  <a:gd name="connsiteX1002" fmla="*/ 1605997 w 4676976"/>
                  <a:gd name="connsiteY1002" fmla="*/ 418271 h 1617602"/>
                  <a:gd name="connsiteX1003" fmla="*/ 1599638 w 4676976"/>
                  <a:gd name="connsiteY1003" fmla="*/ 420497 h 1617602"/>
                  <a:gd name="connsiteX1004" fmla="*/ 1600273 w 4676976"/>
                  <a:gd name="connsiteY1004" fmla="*/ 423359 h 1617602"/>
                  <a:gd name="connsiteX1005" fmla="*/ 1601227 w 4676976"/>
                  <a:gd name="connsiteY1005" fmla="*/ 426697 h 1617602"/>
                  <a:gd name="connsiteX1006" fmla="*/ 1600592 w 4676976"/>
                  <a:gd name="connsiteY1006" fmla="*/ 429241 h 1617602"/>
                  <a:gd name="connsiteX1007" fmla="*/ 1599797 w 4676976"/>
                  <a:gd name="connsiteY1007" fmla="*/ 430036 h 1617602"/>
                  <a:gd name="connsiteX1008" fmla="*/ 1596458 w 4676976"/>
                  <a:gd name="connsiteY1008" fmla="*/ 430354 h 1617602"/>
                  <a:gd name="connsiteX1009" fmla="*/ 1593437 w 4676976"/>
                  <a:gd name="connsiteY1009" fmla="*/ 429400 h 1617602"/>
                  <a:gd name="connsiteX1010" fmla="*/ 1590894 w 4676976"/>
                  <a:gd name="connsiteY1010" fmla="*/ 426856 h 1617602"/>
                  <a:gd name="connsiteX1011" fmla="*/ 1588350 w 4676976"/>
                  <a:gd name="connsiteY1011" fmla="*/ 423677 h 1617602"/>
                  <a:gd name="connsiteX1012" fmla="*/ 1590099 w 4676976"/>
                  <a:gd name="connsiteY1012" fmla="*/ 420020 h 1617602"/>
                  <a:gd name="connsiteX1013" fmla="*/ 1595186 w 4676976"/>
                  <a:gd name="connsiteY1013" fmla="*/ 413820 h 1617602"/>
                  <a:gd name="connsiteX1014" fmla="*/ 1598366 w 4676976"/>
                  <a:gd name="connsiteY1014" fmla="*/ 404758 h 1617602"/>
                  <a:gd name="connsiteX1015" fmla="*/ 1599161 w 4676976"/>
                  <a:gd name="connsiteY1015" fmla="*/ 398876 h 1617602"/>
                  <a:gd name="connsiteX1016" fmla="*/ 1599002 w 4676976"/>
                  <a:gd name="connsiteY1016" fmla="*/ 392517 h 1617602"/>
                  <a:gd name="connsiteX1017" fmla="*/ 1597730 w 4676976"/>
                  <a:gd name="connsiteY1017" fmla="*/ 388384 h 1617602"/>
                  <a:gd name="connsiteX1018" fmla="*/ 1593755 w 4676976"/>
                  <a:gd name="connsiteY1018" fmla="*/ 385204 h 1617602"/>
                  <a:gd name="connsiteX1019" fmla="*/ 1589940 w 4676976"/>
                  <a:gd name="connsiteY1019" fmla="*/ 385840 h 1617602"/>
                  <a:gd name="connsiteX1020" fmla="*/ 1585806 w 4676976"/>
                  <a:gd name="connsiteY1020" fmla="*/ 388543 h 1617602"/>
                  <a:gd name="connsiteX1021" fmla="*/ 1581832 w 4676976"/>
                  <a:gd name="connsiteY1021" fmla="*/ 399035 h 1617602"/>
                  <a:gd name="connsiteX1022" fmla="*/ 1576268 w 4676976"/>
                  <a:gd name="connsiteY1022" fmla="*/ 406666 h 1617602"/>
                  <a:gd name="connsiteX1023" fmla="*/ 1575473 w 4676976"/>
                  <a:gd name="connsiteY1023" fmla="*/ 409846 h 1617602"/>
                  <a:gd name="connsiteX1024" fmla="*/ 1575632 w 4676976"/>
                  <a:gd name="connsiteY1024" fmla="*/ 412548 h 1617602"/>
                  <a:gd name="connsiteX1025" fmla="*/ 1575155 w 4676976"/>
                  <a:gd name="connsiteY1025" fmla="*/ 414456 h 1617602"/>
                  <a:gd name="connsiteX1026" fmla="*/ 1574042 w 4676976"/>
                  <a:gd name="connsiteY1026" fmla="*/ 408415 h 1617602"/>
                  <a:gd name="connsiteX1027" fmla="*/ 1573565 w 4676976"/>
                  <a:gd name="connsiteY1027" fmla="*/ 403804 h 1617602"/>
                  <a:gd name="connsiteX1028" fmla="*/ 1576586 w 4676976"/>
                  <a:gd name="connsiteY1028" fmla="*/ 398240 h 1617602"/>
                  <a:gd name="connsiteX1029" fmla="*/ 1578494 w 4676976"/>
                  <a:gd name="connsiteY1029" fmla="*/ 392994 h 1617602"/>
                  <a:gd name="connsiteX1030" fmla="*/ 1577858 w 4676976"/>
                  <a:gd name="connsiteY1030" fmla="*/ 389178 h 1617602"/>
                  <a:gd name="connsiteX1031" fmla="*/ 1575632 w 4676976"/>
                  <a:gd name="connsiteY1031" fmla="*/ 382978 h 1617602"/>
                  <a:gd name="connsiteX1032" fmla="*/ 1576109 w 4676976"/>
                  <a:gd name="connsiteY1032" fmla="*/ 379799 h 1617602"/>
                  <a:gd name="connsiteX1033" fmla="*/ 1576745 w 4676976"/>
                  <a:gd name="connsiteY1033" fmla="*/ 377891 h 1617602"/>
                  <a:gd name="connsiteX1034" fmla="*/ 1578017 w 4676976"/>
                  <a:gd name="connsiteY1034" fmla="*/ 369147 h 1617602"/>
                  <a:gd name="connsiteX1035" fmla="*/ 1582945 w 4676976"/>
                  <a:gd name="connsiteY1035" fmla="*/ 367398 h 1617602"/>
                  <a:gd name="connsiteX1036" fmla="*/ 1595186 w 4676976"/>
                  <a:gd name="connsiteY1036" fmla="*/ 360721 h 1617602"/>
                  <a:gd name="connsiteX1037" fmla="*/ 1596935 w 4676976"/>
                  <a:gd name="connsiteY1037" fmla="*/ 358973 h 1617602"/>
                  <a:gd name="connsiteX1038" fmla="*/ 1600592 w 4676976"/>
                  <a:gd name="connsiteY1038" fmla="*/ 353090 h 1617602"/>
                  <a:gd name="connsiteX1039" fmla="*/ 1602340 w 4676976"/>
                  <a:gd name="connsiteY1039" fmla="*/ 351024 h 1617602"/>
                  <a:gd name="connsiteX1040" fmla="*/ 1604248 w 4676976"/>
                  <a:gd name="connsiteY1040" fmla="*/ 347367 h 1617602"/>
                  <a:gd name="connsiteX1041" fmla="*/ 1600592 w 4676976"/>
                  <a:gd name="connsiteY1041" fmla="*/ 344665 h 1617602"/>
                  <a:gd name="connsiteX1042" fmla="*/ 1597094 w 4676976"/>
                  <a:gd name="connsiteY1042" fmla="*/ 343075 h 1617602"/>
                  <a:gd name="connsiteX1043" fmla="*/ 1590576 w 4676976"/>
                  <a:gd name="connsiteY1043" fmla="*/ 342280 h 1617602"/>
                  <a:gd name="connsiteX1044" fmla="*/ 1584535 w 4676976"/>
                  <a:gd name="connsiteY1044" fmla="*/ 342598 h 1617602"/>
                  <a:gd name="connsiteX1045" fmla="*/ 1571022 w 4676976"/>
                  <a:gd name="connsiteY1045" fmla="*/ 345300 h 1617602"/>
                  <a:gd name="connsiteX1046" fmla="*/ 1559098 w 4676976"/>
                  <a:gd name="connsiteY1046" fmla="*/ 344824 h 1617602"/>
                  <a:gd name="connsiteX1047" fmla="*/ 1554806 w 4676976"/>
                  <a:gd name="connsiteY1047" fmla="*/ 343234 h 1617602"/>
                  <a:gd name="connsiteX1048" fmla="*/ 1536046 w 4676976"/>
                  <a:gd name="connsiteY1048" fmla="*/ 331310 h 1617602"/>
                  <a:gd name="connsiteX1049" fmla="*/ 1534775 w 4676976"/>
                  <a:gd name="connsiteY1049" fmla="*/ 326700 h 1617602"/>
                  <a:gd name="connsiteX1050" fmla="*/ 1533344 w 4676976"/>
                  <a:gd name="connsiteY1050" fmla="*/ 324951 h 1617602"/>
                  <a:gd name="connsiteX1051" fmla="*/ 1531436 w 4676976"/>
                  <a:gd name="connsiteY1051" fmla="*/ 324315 h 1617602"/>
                  <a:gd name="connsiteX1052" fmla="*/ 1525077 w 4676976"/>
                  <a:gd name="connsiteY1052" fmla="*/ 321454 h 1617602"/>
                  <a:gd name="connsiteX1053" fmla="*/ 1510133 w 4676976"/>
                  <a:gd name="connsiteY1053" fmla="*/ 317638 h 1617602"/>
                  <a:gd name="connsiteX1054" fmla="*/ 1494871 w 4676976"/>
                  <a:gd name="connsiteY1054" fmla="*/ 309053 h 1617602"/>
                  <a:gd name="connsiteX1055" fmla="*/ 1467845 w 4676976"/>
                  <a:gd name="connsiteY1055" fmla="*/ 308418 h 1617602"/>
                  <a:gd name="connsiteX1056" fmla="*/ 1460373 w 4676976"/>
                  <a:gd name="connsiteY1056" fmla="*/ 309371 h 1617602"/>
                  <a:gd name="connsiteX1057" fmla="*/ 1453060 w 4676976"/>
                  <a:gd name="connsiteY1057" fmla="*/ 311915 h 1617602"/>
                  <a:gd name="connsiteX1058" fmla="*/ 1446383 w 4676976"/>
                  <a:gd name="connsiteY1058" fmla="*/ 317320 h 1617602"/>
                  <a:gd name="connsiteX1059" fmla="*/ 1443203 w 4676976"/>
                  <a:gd name="connsiteY1059" fmla="*/ 318751 h 1617602"/>
                  <a:gd name="connsiteX1060" fmla="*/ 1438752 w 4676976"/>
                  <a:gd name="connsiteY1060" fmla="*/ 319387 h 1617602"/>
                  <a:gd name="connsiteX1061" fmla="*/ 1437957 w 4676976"/>
                  <a:gd name="connsiteY1061" fmla="*/ 321295 h 1617602"/>
                  <a:gd name="connsiteX1062" fmla="*/ 1437003 w 4676976"/>
                  <a:gd name="connsiteY1062" fmla="*/ 323838 h 1617602"/>
                  <a:gd name="connsiteX1063" fmla="*/ 1439388 w 4676976"/>
                  <a:gd name="connsiteY1063" fmla="*/ 325746 h 1617602"/>
                  <a:gd name="connsiteX1064" fmla="*/ 1447654 w 4676976"/>
                  <a:gd name="connsiteY1064" fmla="*/ 323520 h 1617602"/>
                  <a:gd name="connsiteX1065" fmla="*/ 1454491 w 4676976"/>
                  <a:gd name="connsiteY1065" fmla="*/ 324792 h 1617602"/>
                  <a:gd name="connsiteX1066" fmla="*/ 1457988 w 4676976"/>
                  <a:gd name="connsiteY1066" fmla="*/ 327336 h 1617602"/>
                  <a:gd name="connsiteX1067" fmla="*/ 1460691 w 4676976"/>
                  <a:gd name="connsiteY1067" fmla="*/ 332264 h 1617602"/>
                  <a:gd name="connsiteX1068" fmla="*/ 1459419 w 4676976"/>
                  <a:gd name="connsiteY1068" fmla="*/ 334649 h 1617602"/>
                  <a:gd name="connsiteX1069" fmla="*/ 1447654 w 4676976"/>
                  <a:gd name="connsiteY1069" fmla="*/ 338464 h 1617602"/>
                  <a:gd name="connsiteX1070" fmla="*/ 1441137 w 4676976"/>
                  <a:gd name="connsiteY1070" fmla="*/ 338146 h 1617602"/>
                  <a:gd name="connsiteX1071" fmla="*/ 1426987 w 4676976"/>
                  <a:gd name="connsiteY1071" fmla="*/ 329403 h 1617602"/>
                  <a:gd name="connsiteX1072" fmla="*/ 1421582 w 4676976"/>
                  <a:gd name="connsiteY1072" fmla="*/ 327972 h 1617602"/>
                  <a:gd name="connsiteX1073" fmla="*/ 1408705 w 4676976"/>
                  <a:gd name="connsiteY1073" fmla="*/ 329403 h 1617602"/>
                  <a:gd name="connsiteX1074" fmla="*/ 1400120 w 4676976"/>
                  <a:gd name="connsiteY1074" fmla="*/ 333536 h 1617602"/>
                  <a:gd name="connsiteX1075" fmla="*/ 1397418 w 4676976"/>
                  <a:gd name="connsiteY1075" fmla="*/ 334490 h 1617602"/>
                  <a:gd name="connsiteX1076" fmla="*/ 1399484 w 4676976"/>
                  <a:gd name="connsiteY1076" fmla="*/ 338782 h 1617602"/>
                  <a:gd name="connsiteX1077" fmla="*/ 1402823 w 4676976"/>
                  <a:gd name="connsiteY1077" fmla="*/ 346731 h 1617602"/>
                  <a:gd name="connsiteX1078" fmla="*/ 1405525 w 4676976"/>
                  <a:gd name="connsiteY1078" fmla="*/ 351342 h 1617602"/>
                  <a:gd name="connsiteX1079" fmla="*/ 1409023 w 4676976"/>
                  <a:gd name="connsiteY1079" fmla="*/ 353567 h 1617602"/>
                  <a:gd name="connsiteX1080" fmla="*/ 1421582 w 4676976"/>
                  <a:gd name="connsiteY1080" fmla="*/ 359290 h 1617602"/>
                  <a:gd name="connsiteX1081" fmla="*/ 1428577 w 4676976"/>
                  <a:gd name="connsiteY1081" fmla="*/ 361198 h 1617602"/>
                  <a:gd name="connsiteX1082" fmla="*/ 1439070 w 4676976"/>
                  <a:gd name="connsiteY1082" fmla="*/ 366445 h 1617602"/>
                  <a:gd name="connsiteX1083" fmla="*/ 1445588 w 4676976"/>
                  <a:gd name="connsiteY1083" fmla="*/ 366921 h 1617602"/>
                  <a:gd name="connsiteX1084" fmla="*/ 1451311 w 4676976"/>
                  <a:gd name="connsiteY1084" fmla="*/ 365650 h 1617602"/>
                  <a:gd name="connsiteX1085" fmla="*/ 1460055 w 4676976"/>
                  <a:gd name="connsiteY1085" fmla="*/ 368829 h 1617602"/>
                  <a:gd name="connsiteX1086" fmla="*/ 1465142 w 4676976"/>
                  <a:gd name="connsiteY1086" fmla="*/ 378209 h 1617602"/>
                  <a:gd name="connsiteX1087" fmla="*/ 1468163 w 4676976"/>
                  <a:gd name="connsiteY1087" fmla="*/ 381547 h 1617602"/>
                  <a:gd name="connsiteX1088" fmla="*/ 1470865 w 4676976"/>
                  <a:gd name="connsiteY1088" fmla="*/ 383137 h 1617602"/>
                  <a:gd name="connsiteX1089" fmla="*/ 1474681 w 4676976"/>
                  <a:gd name="connsiteY1089" fmla="*/ 384091 h 1617602"/>
                  <a:gd name="connsiteX1090" fmla="*/ 1477065 w 4676976"/>
                  <a:gd name="connsiteY1090" fmla="*/ 384250 h 1617602"/>
                  <a:gd name="connsiteX1091" fmla="*/ 1479450 w 4676976"/>
                  <a:gd name="connsiteY1091" fmla="*/ 382978 h 1617602"/>
                  <a:gd name="connsiteX1092" fmla="*/ 1485014 w 4676976"/>
                  <a:gd name="connsiteY1092" fmla="*/ 382660 h 1617602"/>
                  <a:gd name="connsiteX1093" fmla="*/ 1483107 w 4676976"/>
                  <a:gd name="connsiteY1093" fmla="*/ 385363 h 1617602"/>
                  <a:gd name="connsiteX1094" fmla="*/ 1481040 w 4676976"/>
                  <a:gd name="connsiteY1094" fmla="*/ 386317 h 1617602"/>
                  <a:gd name="connsiteX1095" fmla="*/ 1469117 w 4676976"/>
                  <a:gd name="connsiteY1095" fmla="*/ 387430 h 1617602"/>
                  <a:gd name="connsiteX1096" fmla="*/ 1463234 w 4676976"/>
                  <a:gd name="connsiteY1096" fmla="*/ 386476 h 1617602"/>
                  <a:gd name="connsiteX1097" fmla="*/ 1455921 w 4676976"/>
                  <a:gd name="connsiteY1097" fmla="*/ 383614 h 1617602"/>
                  <a:gd name="connsiteX1098" fmla="*/ 1442249 w 4676976"/>
                  <a:gd name="connsiteY1098" fmla="*/ 373916 h 1617602"/>
                  <a:gd name="connsiteX1099" fmla="*/ 1425080 w 4676976"/>
                  <a:gd name="connsiteY1099" fmla="*/ 373281 h 1617602"/>
                  <a:gd name="connsiteX1100" fmla="*/ 1423172 w 4676976"/>
                  <a:gd name="connsiteY1100" fmla="*/ 376142 h 1617602"/>
                  <a:gd name="connsiteX1101" fmla="*/ 1417926 w 4676976"/>
                  <a:gd name="connsiteY1101" fmla="*/ 372168 h 1617602"/>
                  <a:gd name="connsiteX1102" fmla="*/ 1399802 w 4676976"/>
                  <a:gd name="connsiteY1102" fmla="*/ 371373 h 1617602"/>
                  <a:gd name="connsiteX1103" fmla="*/ 1388992 w 4676976"/>
                  <a:gd name="connsiteY1103" fmla="*/ 368829 h 1617602"/>
                  <a:gd name="connsiteX1104" fmla="*/ 1377386 w 4676976"/>
                  <a:gd name="connsiteY1104" fmla="*/ 364855 h 1617602"/>
                  <a:gd name="connsiteX1105" fmla="*/ 1376432 w 4676976"/>
                  <a:gd name="connsiteY1105" fmla="*/ 362788 h 1617602"/>
                  <a:gd name="connsiteX1106" fmla="*/ 1375955 w 4676976"/>
                  <a:gd name="connsiteY1106" fmla="*/ 360085 h 1617602"/>
                  <a:gd name="connsiteX1107" fmla="*/ 1379771 w 4676976"/>
                  <a:gd name="connsiteY1107" fmla="*/ 356747 h 1617602"/>
                  <a:gd name="connsiteX1108" fmla="*/ 1381361 w 4676976"/>
                  <a:gd name="connsiteY1108" fmla="*/ 354521 h 1617602"/>
                  <a:gd name="connsiteX1109" fmla="*/ 1382314 w 4676976"/>
                  <a:gd name="connsiteY1109" fmla="*/ 348162 h 1617602"/>
                  <a:gd name="connsiteX1110" fmla="*/ 1375002 w 4676976"/>
                  <a:gd name="connsiteY1110" fmla="*/ 339736 h 1617602"/>
                  <a:gd name="connsiteX1111" fmla="*/ 1375637 w 4676976"/>
                  <a:gd name="connsiteY1111" fmla="*/ 331946 h 1617602"/>
                  <a:gd name="connsiteX1112" fmla="*/ 1379135 w 4676976"/>
                  <a:gd name="connsiteY1112" fmla="*/ 330515 h 1617602"/>
                  <a:gd name="connsiteX1113" fmla="*/ 1383586 w 4676976"/>
                  <a:gd name="connsiteY1113" fmla="*/ 320500 h 1617602"/>
                  <a:gd name="connsiteX1114" fmla="*/ 1386289 w 4676976"/>
                  <a:gd name="connsiteY1114" fmla="*/ 317161 h 1617602"/>
                  <a:gd name="connsiteX1115" fmla="*/ 1387720 w 4676976"/>
                  <a:gd name="connsiteY1115" fmla="*/ 316048 h 1617602"/>
                  <a:gd name="connsiteX1116" fmla="*/ 1389151 w 4676976"/>
                  <a:gd name="connsiteY1116" fmla="*/ 313664 h 1617602"/>
                  <a:gd name="connsiteX1117" fmla="*/ 1387720 w 4676976"/>
                  <a:gd name="connsiteY1117" fmla="*/ 310802 h 1617602"/>
                  <a:gd name="connsiteX1118" fmla="*/ 1386289 w 4676976"/>
                  <a:gd name="connsiteY1118" fmla="*/ 309053 h 1617602"/>
                  <a:gd name="connsiteX1119" fmla="*/ 1384858 w 4676976"/>
                  <a:gd name="connsiteY1119" fmla="*/ 304920 h 1617602"/>
                  <a:gd name="connsiteX1120" fmla="*/ 1385176 w 4676976"/>
                  <a:gd name="connsiteY1120" fmla="*/ 302058 h 1617602"/>
                  <a:gd name="connsiteX1121" fmla="*/ 1385176 w 4676976"/>
                  <a:gd name="connsiteY1121" fmla="*/ 298243 h 1617602"/>
                  <a:gd name="connsiteX1122" fmla="*/ 1381520 w 4676976"/>
                  <a:gd name="connsiteY1122" fmla="*/ 292520 h 1617602"/>
                  <a:gd name="connsiteX1123" fmla="*/ 1378499 w 4676976"/>
                  <a:gd name="connsiteY1123" fmla="*/ 286478 h 1617602"/>
                  <a:gd name="connsiteX1124" fmla="*/ 1372299 w 4676976"/>
                  <a:gd name="connsiteY1124" fmla="*/ 283458 h 1617602"/>
                  <a:gd name="connsiteX1125" fmla="*/ 1366258 w 4676976"/>
                  <a:gd name="connsiteY1125" fmla="*/ 283299 h 1617602"/>
                  <a:gd name="connsiteX1126" fmla="*/ 1364032 w 4676976"/>
                  <a:gd name="connsiteY1126" fmla="*/ 284253 h 1617602"/>
                  <a:gd name="connsiteX1127" fmla="*/ 1361806 w 4676976"/>
                  <a:gd name="connsiteY1127" fmla="*/ 285684 h 1617602"/>
                  <a:gd name="connsiteX1128" fmla="*/ 1364827 w 4676976"/>
                  <a:gd name="connsiteY1128" fmla="*/ 291248 h 1617602"/>
                  <a:gd name="connsiteX1129" fmla="*/ 1368007 w 4676976"/>
                  <a:gd name="connsiteY1129" fmla="*/ 296176 h 1617602"/>
                  <a:gd name="connsiteX1130" fmla="*/ 1369596 w 4676976"/>
                  <a:gd name="connsiteY1130" fmla="*/ 299992 h 1617602"/>
                  <a:gd name="connsiteX1131" fmla="*/ 1370709 w 4676976"/>
                  <a:gd name="connsiteY1131" fmla="*/ 306987 h 1617602"/>
                  <a:gd name="connsiteX1132" fmla="*/ 1370391 w 4676976"/>
                  <a:gd name="connsiteY1132" fmla="*/ 315572 h 1617602"/>
                  <a:gd name="connsiteX1133" fmla="*/ 1369437 w 4676976"/>
                  <a:gd name="connsiteY1133" fmla="*/ 318910 h 1617602"/>
                  <a:gd name="connsiteX1134" fmla="*/ 1367688 w 4676976"/>
                  <a:gd name="connsiteY1134" fmla="*/ 321931 h 1617602"/>
                  <a:gd name="connsiteX1135" fmla="*/ 1362283 w 4676976"/>
                  <a:gd name="connsiteY1135" fmla="*/ 325587 h 1617602"/>
                  <a:gd name="connsiteX1136" fmla="*/ 1353222 w 4676976"/>
                  <a:gd name="connsiteY1136" fmla="*/ 329880 h 1617602"/>
                  <a:gd name="connsiteX1137" fmla="*/ 1348134 w 4676976"/>
                  <a:gd name="connsiteY1137" fmla="*/ 331946 h 1617602"/>
                  <a:gd name="connsiteX1138" fmla="*/ 1337483 w 4676976"/>
                  <a:gd name="connsiteY1138" fmla="*/ 334172 h 1617602"/>
                  <a:gd name="connsiteX1139" fmla="*/ 1329693 w 4676976"/>
                  <a:gd name="connsiteY1139" fmla="*/ 337987 h 1617602"/>
                  <a:gd name="connsiteX1140" fmla="*/ 1312841 w 4676976"/>
                  <a:gd name="connsiteY1140" fmla="*/ 359290 h 1617602"/>
                  <a:gd name="connsiteX1141" fmla="*/ 1314749 w 4676976"/>
                  <a:gd name="connsiteY1141" fmla="*/ 362470 h 1617602"/>
                  <a:gd name="connsiteX1142" fmla="*/ 1320949 w 4676976"/>
                  <a:gd name="connsiteY1142" fmla="*/ 365968 h 1617602"/>
                  <a:gd name="connsiteX1143" fmla="*/ 1325082 w 4676976"/>
                  <a:gd name="connsiteY1143" fmla="*/ 368988 h 1617602"/>
                  <a:gd name="connsiteX1144" fmla="*/ 1326990 w 4676976"/>
                  <a:gd name="connsiteY1144" fmla="*/ 371373 h 1617602"/>
                  <a:gd name="connsiteX1145" fmla="*/ 1331442 w 4676976"/>
                  <a:gd name="connsiteY1145" fmla="*/ 379163 h 1617602"/>
                  <a:gd name="connsiteX1146" fmla="*/ 1348134 w 4676976"/>
                  <a:gd name="connsiteY1146" fmla="*/ 400943 h 1617602"/>
                  <a:gd name="connsiteX1147" fmla="*/ 1348929 w 4676976"/>
                  <a:gd name="connsiteY1147" fmla="*/ 404917 h 1617602"/>
                  <a:gd name="connsiteX1148" fmla="*/ 1345114 w 4676976"/>
                  <a:gd name="connsiteY1148" fmla="*/ 411753 h 1617602"/>
                  <a:gd name="connsiteX1149" fmla="*/ 1337324 w 4676976"/>
                  <a:gd name="connsiteY1149" fmla="*/ 420815 h 1617602"/>
                  <a:gd name="connsiteX1150" fmla="*/ 1334303 w 4676976"/>
                  <a:gd name="connsiteY1150" fmla="*/ 425743 h 1617602"/>
                  <a:gd name="connsiteX1151" fmla="*/ 1326990 w 4676976"/>
                  <a:gd name="connsiteY1151" fmla="*/ 444980 h 1617602"/>
                  <a:gd name="connsiteX1152" fmla="*/ 1326513 w 4676976"/>
                  <a:gd name="connsiteY1152" fmla="*/ 449908 h 1617602"/>
                  <a:gd name="connsiteX1153" fmla="*/ 1329534 w 4676976"/>
                  <a:gd name="connsiteY1153" fmla="*/ 454518 h 1617602"/>
                  <a:gd name="connsiteX1154" fmla="*/ 1334303 w 4676976"/>
                  <a:gd name="connsiteY1154" fmla="*/ 460242 h 1617602"/>
                  <a:gd name="connsiteX1155" fmla="*/ 1336052 w 4676976"/>
                  <a:gd name="connsiteY1155" fmla="*/ 464693 h 1617602"/>
                  <a:gd name="connsiteX1156" fmla="*/ 1332713 w 4676976"/>
                  <a:gd name="connsiteY1156" fmla="*/ 475821 h 1617602"/>
                  <a:gd name="connsiteX1157" fmla="*/ 1334462 w 4676976"/>
                  <a:gd name="connsiteY1157" fmla="*/ 478524 h 1617602"/>
                  <a:gd name="connsiteX1158" fmla="*/ 1338437 w 4676976"/>
                  <a:gd name="connsiteY1158" fmla="*/ 479955 h 1617602"/>
                  <a:gd name="connsiteX1159" fmla="*/ 1349565 w 4676976"/>
                  <a:gd name="connsiteY1159" fmla="*/ 478524 h 1617602"/>
                  <a:gd name="connsiteX1160" fmla="*/ 1362601 w 4676976"/>
                  <a:gd name="connsiteY1160" fmla="*/ 481227 h 1617602"/>
                  <a:gd name="connsiteX1161" fmla="*/ 1369437 w 4676976"/>
                  <a:gd name="connsiteY1161" fmla="*/ 479955 h 1617602"/>
                  <a:gd name="connsiteX1162" fmla="*/ 1379930 w 4676976"/>
                  <a:gd name="connsiteY1162" fmla="*/ 473755 h 1617602"/>
                  <a:gd name="connsiteX1163" fmla="*/ 1383904 w 4676976"/>
                  <a:gd name="connsiteY1163" fmla="*/ 473119 h 1617602"/>
                  <a:gd name="connsiteX1164" fmla="*/ 1396623 w 4676976"/>
                  <a:gd name="connsiteY1164" fmla="*/ 473914 h 1617602"/>
                  <a:gd name="connsiteX1165" fmla="*/ 1415064 w 4676976"/>
                  <a:gd name="connsiteY1165" fmla="*/ 479796 h 1617602"/>
                  <a:gd name="connsiteX1166" fmla="*/ 1434618 w 4676976"/>
                  <a:gd name="connsiteY1166" fmla="*/ 487904 h 1617602"/>
                  <a:gd name="connsiteX1167" fmla="*/ 1438593 w 4676976"/>
                  <a:gd name="connsiteY1167" fmla="*/ 490606 h 1617602"/>
                  <a:gd name="connsiteX1168" fmla="*/ 1443998 w 4676976"/>
                  <a:gd name="connsiteY1168" fmla="*/ 490606 h 1617602"/>
                  <a:gd name="connsiteX1169" fmla="*/ 1447814 w 4676976"/>
                  <a:gd name="connsiteY1169" fmla="*/ 504279 h 1617602"/>
                  <a:gd name="connsiteX1170" fmla="*/ 1451311 w 4676976"/>
                  <a:gd name="connsiteY1170" fmla="*/ 511751 h 1617602"/>
                  <a:gd name="connsiteX1171" fmla="*/ 1452742 w 4676976"/>
                  <a:gd name="connsiteY1171" fmla="*/ 516997 h 1617602"/>
                  <a:gd name="connsiteX1172" fmla="*/ 1453855 w 4676976"/>
                  <a:gd name="connsiteY1172" fmla="*/ 522879 h 1617602"/>
                  <a:gd name="connsiteX1173" fmla="*/ 1450198 w 4676976"/>
                  <a:gd name="connsiteY1173" fmla="*/ 523992 h 1617602"/>
                  <a:gd name="connsiteX1174" fmla="*/ 1447019 w 4676976"/>
                  <a:gd name="connsiteY1174" fmla="*/ 524628 h 1617602"/>
                  <a:gd name="connsiteX1175" fmla="*/ 1444316 w 4676976"/>
                  <a:gd name="connsiteY1175" fmla="*/ 526217 h 1617602"/>
                  <a:gd name="connsiteX1176" fmla="*/ 1440660 w 4676976"/>
                  <a:gd name="connsiteY1176" fmla="*/ 535279 h 1617602"/>
                  <a:gd name="connsiteX1177" fmla="*/ 1440182 w 4676976"/>
                  <a:gd name="connsiteY1177" fmla="*/ 540208 h 1617602"/>
                  <a:gd name="connsiteX1178" fmla="*/ 1442090 w 4676976"/>
                  <a:gd name="connsiteY1178" fmla="*/ 547998 h 1617602"/>
                  <a:gd name="connsiteX1179" fmla="*/ 1458624 w 4676976"/>
                  <a:gd name="connsiteY1179" fmla="*/ 551495 h 1617602"/>
                  <a:gd name="connsiteX1180" fmla="*/ 1470070 w 4676976"/>
                  <a:gd name="connsiteY1180" fmla="*/ 553403 h 1617602"/>
                  <a:gd name="connsiteX1181" fmla="*/ 1478019 w 4676976"/>
                  <a:gd name="connsiteY1181" fmla="*/ 553880 h 1617602"/>
                  <a:gd name="connsiteX1182" fmla="*/ 1479450 w 4676976"/>
                  <a:gd name="connsiteY1182" fmla="*/ 554675 h 1617602"/>
                  <a:gd name="connsiteX1183" fmla="*/ 1480404 w 4676976"/>
                  <a:gd name="connsiteY1183" fmla="*/ 555946 h 1617602"/>
                  <a:gd name="connsiteX1184" fmla="*/ 1470865 w 4676976"/>
                  <a:gd name="connsiteY1184" fmla="*/ 556423 h 1617602"/>
                  <a:gd name="connsiteX1185" fmla="*/ 1453537 w 4676976"/>
                  <a:gd name="connsiteY1185" fmla="*/ 557377 h 1617602"/>
                  <a:gd name="connsiteX1186" fmla="*/ 1447496 w 4676976"/>
                  <a:gd name="connsiteY1186" fmla="*/ 556900 h 1617602"/>
                  <a:gd name="connsiteX1187" fmla="*/ 1444634 w 4676976"/>
                  <a:gd name="connsiteY1187" fmla="*/ 555946 h 1617602"/>
                  <a:gd name="connsiteX1188" fmla="*/ 1441931 w 4676976"/>
                  <a:gd name="connsiteY1188" fmla="*/ 553244 h 1617602"/>
                  <a:gd name="connsiteX1189" fmla="*/ 1436685 w 4676976"/>
                  <a:gd name="connsiteY1189" fmla="*/ 550541 h 1617602"/>
                  <a:gd name="connsiteX1190" fmla="*/ 1434618 w 4676976"/>
                  <a:gd name="connsiteY1190" fmla="*/ 548792 h 1617602"/>
                  <a:gd name="connsiteX1191" fmla="*/ 1430326 w 4676976"/>
                  <a:gd name="connsiteY1191" fmla="*/ 546567 h 1617602"/>
                  <a:gd name="connsiteX1192" fmla="*/ 1432393 w 4676976"/>
                  <a:gd name="connsiteY1192" fmla="*/ 538618 h 1617602"/>
                  <a:gd name="connsiteX1193" fmla="*/ 1432711 w 4676976"/>
                  <a:gd name="connsiteY1193" fmla="*/ 520017 h 1617602"/>
                  <a:gd name="connsiteX1194" fmla="*/ 1432075 w 4676976"/>
                  <a:gd name="connsiteY1194" fmla="*/ 512386 h 1617602"/>
                  <a:gd name="connsiteX1195" fmla="*/ 1428418 w 4676976"/>
                  <a:gd name="connsiteY1195" fmla="*/ 506027 h 1617602"/>
                  <a:gd name="connsiteX1196" fmla="*/ 1417608 w 4676976"/>
                  <a:gd name="connsiteY1196" fmla="*/ 496966 h 1617602"/>
                  <a:gd name="connsiteX1197" fmla="*/ 1413951 w 4676976"/>
                  <a:gd name="connsiteY1197" fmla="*/ 490924 h 1617602"/>
                  <a:gd name="connsiteX1198" fmla="*/ 1409818 w 4676976"/>
                  <a:gd name="connsiteY1198" fmla="*/ 486950 h 1617602"/>
                  <a:gd name="connsiteX1199" fmla="*/ 1405684 w 4676976"/>
                  <a:gd name="connsiteY1199" fmla="*/ 486155 h 1617602"/>
                  <a:gd name="connsiteX1200" fmla="*/ 1399643 w 4676976"/>
                  <a:gd name="connsiteY1200" fmla="*/ 486950 h 1617602"/>
                  <a:gd name="connsiteX1201" fmla="*/ 1384858 w 4676976"/>
                  <a:gd name="connsiteY1201" fmla="*/ 490765 h 1617602"/>
                  <a:gd name="connsiteX1202" fmla="*/ 1371504 w 4676976"/>
                  <a:gd name="connsiteY1202" fmla="*/ 492673 h 1617602"/>
                  <a:gd name="connsiteX1203" fmla="*/ 1355765 w 4676976"/>
                  <a:gd name="connsiteY1203" fmla="*/ 498237 h 1617602"/>
                  <a:gd name="connsiteX1204" fmla="*/ 1352904 w 4676976"/>
                  <a:gd name="connsiteY1204" fmla="*/ 502848 h 1617602"/>
                  <a:gd name="connsiteX1205" fmla="*/ 1350360 w 4676976"/>
                  <a:gd name="connsiteY1205" fmla="*/ 514771 h 1617602"/>
                  <a:gd name="connsiteX1206" fmla="*/ 1353857 w 4676976"/>
                  <a:gd name="connsiteY1206" fmla="*/ 520653 h 1617602"/>
                  <a:gd name="connsiteX1207" fmla="*/ 1357355 w 4676976"/>
                  <a:gd name="connsiteY1207" fmla="*/ 524946 h 1617602"/>
                  <a:gd name="connsiteX1208" fmla="*/ 1360535 w 4676976"/>
                  <a:gd name="connsiteY1208" fmla="*/ 532100 h 1617602"/>
                  <a:gd name="connsiteX1209" fmla="*/ 1361488 w 4676976"/>
                  <a:gd name="connsiteY1209" fmla="*/ 536392 h 1617602"/>
                  <a:gd name="connsiteX1210" fmla="*/ 1361806 w 4676976"/>
                  <a:gd name="connsiteY1210" fmla="*/ 540685 h 1617602"/>
                  <a:gd name="connsiteX1211" fmla="*/ 1361171 w 4676976"/>
                  <a:gd name="connsiteY1211" fmla="*/ 547203 h 1617602"/>
                  <a:gd name="connsiteX1212" fmla="*/ 1358627 w 4676976"/>
                  <a:gd name="connsiteY1212" fmla="*/ 550700 h 1617602"/>
                  <a:gd name="connsiteX1213" fmla="*/ 1341298 w 4676976"/>
                  <a:gd name="connsiteY1213" fmla="*/ 564531 h 1617602"/>
                  <a:gd name="connsiteX1214" fmla="*/ 1338755 w 4676976"/>
                  <a:gd name="connsiteY1214" fmla="*/ 568665 h 1617602"/>
                  <a:gd name="connsiteX1215" fmla="*/ 1335734 w 4676976"/>
                  <a:gd name="connsiteY1215" fmla="*/ 580588 h 1617602"/>
                  <a:gd name="connsiteX1216" fmla="*/ 1333190 w 4676976"/>
                  <a:gd name="connsiteY1216" fmla="*/ 584880 h 1617602"/>
                  <a:gd name="connsiteX1217" fmla="*/ 1325241 w 4676976"/>
                  <a:gd name="connsiteY1217" fmla="*/ 591398 h 1617602"/>
                  <a:gd name="connsiteX1218" fmla="*/ 1320313 w 4676976"/>
                  <a:gd name="connsiteY1218" fmla="*/ 593942 h 1617602"/>
                  <a:gd name="connsiteX1219" fmla="*/ 1293764 w 4676976"/>
                  <a:gd name="connsiteY1219" fmla="*/ 605866 h 1617602"/>
                  <a:gd name="connsiteX1220" fmla="*/ 1292810 w 4676976"/>
                  <a:gd name="connsiteY1220" fmla="*/ 608409 h 1617602"/>
                  <a:gd name="connsiteX1221" fmla="*/ 1290902 w 4676976"/>
                  <a:gd name="connsiteY1221" fmla="*/ 616835 h 1617602"/>
                  <a:gd name="connsiteX1222" fmla="*/ 1283748 w 4676976"/>
                  <a:gd name="connsiteY1222" fmla="*/ 620651 h 1617602"/>
                  <a:gd name="connsiteX1223" fmla="*/ 1279297 w 4676976"/>
                  <a:gd name="connsiteY1223" fmla="*/ 620968 h 1617602"/>
                  <a:gd name="connsiteX1224" fmla="*/ 1269281 w 4676976"/>
                  <a:gd name="connsiteY1224" fmla="*/ 616676 h 1617602"/>
                  <a:gd name="connsiteX1225" fmla="*/ 1263240 w 4676976"/>
                  <a:gd name="connsiteY1225" fmla="*/ 615563 h 1617602"/>
                  <a:gd name="connsiteX1226" fmla="*/ 1257199 w 4676976"/>
                  <a:gd name="connsiteY1226" fmla="*/ 615086 h 1617602"/>
                  <a:gd name="connsiteX1227" fmla="*/ 1233988 w 4676976"/>
                  <a:gd name="connsiteY1227" fmla="*/ 616358 h 1617602"/>
                  <a:gd name="connsiteX1228" fmla="*/ 1223813 w 4676976"/>
                  <a:gd name="connsiteY1228" fmla="*/ 613496 h 1617602"/>
                  <a:gd name="connsiteX1229" fmla="*/ 1215705 w 4676976"/>
                  <a:gd name="connsiteY1229" fmla="*/ 609522 h 1617602"/>
                  <a:gd name="connsiteX1230" fmla="*/ 1207439 w 4676976"/>
                  <a:gd name="connsiteY1230" fmla="*/ 608250 h 1617602"/>
                  <a:gd name="connsiteX1231" fmla="*/ 1201238 w 4676976"/>
                  <a:gd name="connsiteY1231" fmla="*/ 604912 h 1617602"/>
                  <a:gd name="connsiteX1232" fmla="*/ 1199808 w 4676976"/>
                  <a:gd name="connsiteY1232" fmla="*/ 602050 h 1617602"/>
                  <a:gd name="connsiteX1233" fmla="*/ 1198218 w 4676976"/>
                  <a:gd name="connsiteY1233" fmla="*/ 598076 h 1617602"/>
                  <a:gd name="connsiteX1234" fmla="*/ 1197105 w 4676976"/>
                  <a:gd name="connsiteY1234" fmla="*/ 596009 h 1617602"/>
                  <a:gd name="connsiteX1235" fmla="*/ 1195992 w 4676976"/>
                  <a:gd name="connsiteY1235" fmla="*/ 594896 h 1617602"/>
                  <a:gd name="connsiteX1236" fmla="*/ 1197900 w 4676976"/>
                  <a:gd name="connsiteY1236" fmla="*/ 593624 h 1617602"/>
                  <a:gd name="connsiteX1237" fmla="*/ 1201874 w 4676976"/>
                  <a:gd name="connsiteY1237" fmla="*/ 592988 h 1617602"/>
                  <a:gd name="connsiteX1238" fmla="*/ 1216818 w 4676976"/>
                  <a:gd name="connsiteY1238" fmla="*/ 593624 h 1617602"/>
                  <a:gd name="connsiteX1239" fmla="*/ 1220793 w 4676976"/>
                  <a:gd name="connsiteY1239" fmla="*/ 592193 h 1617602"/>
                  <a:gd name="connsiteX1240" fmla="*/ 1222859 w 4676976"/>
                  <a:gd name="connsiteY1240" fmla="*/ 592829 h 1617602"/>
                  <a:gd name="connsiteX1241" fmla="*/ 1226993 w 4676976"/>
                  <a:gd name="connsiteY1241" fmla="*/ 596486 h 1617602"/>
                  <a:gd name="connsiteX1242" fmla="*/ 1232398 w 4676976"/>
                  <a:gd name="connsiteY1242" fmla="*/ 599824 h 1617602"/>
                  <a:gd name="connsiteX1243" fmla="*/ 1237008 w 4676976"/>
                  <a:gd name="connsiteY1243" fmla="*/ 599347 h 1617602"/>
                  <a:gd name="connsiteX1244" fmla="*/ 1240983 w 4676976"/>
                  <a:gd name="connsiteY1244" fmla="*/ 596486 h 1617602"/>
                  <a:gd name="connsiteX1245" fmla="*/ 1242414 w 4676976"/>
                  <a:gd name="connsiteY1245" fmla="*/ 596486 h 1617602"/>
                  <a:gd name="connsiteX1246" fmla="*/ 1244163 w 4676976"/>
                  <a:gd name="connsiteY1246" fmla="*/ 596963 h 1617602"/>
                  <a:gd name="connsiteX1247" fmla="*/ 1240665 w 4676976"/>
                  <a:gd name="connsiteY1247" fmla="*/ 599029 h 1617602"/>
                  <a:gd name="connsiteX1248" fmla="*/ 1237008 w 4676976"/>
                  <a:gd name="connsiteY1248" fmla="*/ 600619 h 1617602"/>
                  <a:gd name="connsiteX1249" fmla="*/ 1236055 w 4676976"/>
                  <a:gd name="connsiteY1249" fmla="*/ 601732 h 1617602"/>
                  <a:gd name="connsiteX1250" fmla="*/ 1235260 w 4676976"/>
                  <a:gd name="connsiteY1250" fmla="*/ 603799 h 1617602"/>
                  <a:gd name="connsiteX1251" fmla="*/ 1240506 w 4676976"/>
                  <a:gd name="connsiteY1251" fmla="*/ 606501 h 1617602"/>
                  <a:gd name="connsiteX1252" fmla="*/ 1245117 w 4676976"/>
                  <a:gd name="connsiteY1252" fmla="*/ 607773 h 1617602"/>
                  <a:gd name="connsiteX1253" fmla="*/ 1251317 w 4676976"/>
                  <a:gd name="connsiteY1253" fmla="*/ 606501 h 1617602"/>
                  <a:gd name="connsiteX1254" fmla="*/ 1254973 w 4676976"/>
                  <a:gd name="connsiteY1254" fmla="*/ 603799 h 1617602"/>
                  <a:gd name="connsiteX1255" fmla="*/ 1262763 w 4676976"/>
                  <a:gd name="connsiteY1255" fmla="*/ 599824 h 1617602"/>
                  <a:gd name="connsiteX1256" fmla="*/ 1268486 w 4676976"/>
                  <a:gd name="connsiteY1256" fmla="*/ 599983 h 1617602"/>
                  <a:gd name="connsiteX1257" fmla="*/ 1268804 w 4676976"/>
                  <a:gd name="connsiteY1257" fmla="*/ 596168 h 1617602"/>
                  <a:gd name="connsiteX1258" fmla="*/ 1265943 w 4676976"/>
                  <a:gd name="connsiteY1258" fmla="*/ 590445 h 1617602"/>
                  <a:gd name="connsiteX1259" fmla="*/ 1263558 w 4676976"/>
                  <a:gd name="connsiteY1259" fmla="*/ 586470 h 1617602"/>
                  <a:gd name="connsiteX1260" fmla="*/ 1272143 w 4676976"/>
                  <a:gd name="connsiteY1260" fmla="*/ 587583 h 1617602"/>
                  <a:gd name="connsiteX1261" fmla="*/ 1277389 w 4676976"/>
                  <a:gd name="connsiteY1261" fmla="*/ 584245 h 1617602"/>
                  <a:gd name="connsiteX1262" fmla="*/ 1298851 w 4676976"/>
                  <a:gd name="connsiteY1262" fmla="*/ 556105 h 1617602"/>
                  <a:gd name="connsiteX1263" fmla="*/ 1309026 w 4676976"/>
                  <a:gd name="connsiteY1263" fmla="*/ 550700 h 1617602"/>
                  <a:gd name="connsiteX1264" fmla="*/ 1312364 w 4676976"/>
                  <a:gd name="connsiteY1264" fmla="*/ 547203 h 1617602"/>
                  <a:gd name="connsiteX1265" fmla="*/ 1314749 w 4676976"/>
                  <a:gd name="connsiteY1265" fmla="*/ 542433 h 1617602"/>
                  <a:gd name="connsiteX1266" fmla="*/ 1315385 w 4676976"/>
                  <a:gd name="connsiteY1266" fmla="*/ 537028 h 1617602"/>
                  <a:gd name="connsiteX1267" fmla="*/ 1314113 w 4676976"/>
                  <a:gd name="connsiteY1267" fmla="*/ 531146 h 1617602"/>
                  <a:gd name="connsiteX1268" fmla="*/ 1314431 w 4676976"/>
                  <a:gd name="connsiteY1268" fmla="*/ 526694 h 1617602"/>
                  <a:gd name="connsiteX1269" fmla="*/ 1318087 w 4676976"/>
                  <a:gd name="connsiteY1269" fmla="*/ 521130 h 1617602"/>
                  <a:gd name="connsiteX1270" fmla="*/ 1323811 w 4676976"/>
                  <a:gd name="connsiteY1270" fmla="*/ 514294 h 1617602"/>
                  <a:gd name="connsiteX1271" fmla="*/ 1327467 w 4676976"/>
                  <a:gd name="connsiteY1271" fmla="*/ 511751 h 1617602"/>
                  <a:gd name="connsiteX1272" fmla="*/ 1326831 w 4676976"/>
                  <a:gd name="connsiteY1272" fmla="*/ 509207 h 1617602"/>
                  <a:gd name="connsiteX1273" fmla="*/ 1326195 w 4676976"/>
                  <a:gd name="connsiteY1273" fmla="*/ 507140 h 1617602"/>
                  <a:gd name="connsiteX1274" fmla="*/ 1315862 w 4676976"/>
                  <a:gd name="connsiteY1274" fmla="*/ 500463 h 1617602"/>
                  <a:gd name="connsiteX1275" fmla="*/ 1305051 w 4676976"/>
                  <a:gd name="connsiteY1275" fmla="*/ 495058 h 1617602"/>
                  <a:gd name="connsiteX1276" fmla="*/ 1301236 w 4676976"/>
                  <a:gd name="connsiteY1276" fmla="*/ 492037 h 1617602"/>
                  <a:gd name="connsiteX1277" fmla="*/ 1298215 w 4676976"/>
                  <a:gd name="connsiteY1277" fmla="*/ 487427 h 1617602"/>
                  <a:gd name="connsiteX1278" fmla="*/ 1296943 w 4676976"/>
                  <a:gd name="connsiteY1278" fmla="*/ 481704 h 1617602"/>
                  <a:gd name="connsiteX1279" fmla="*/ 1296943 w 4676976"/>
                  <a:gd name="connsiteY1279" fmla="*/ 478047 h 1617602"/>
                  <a:gd name="connsiteX1280" fmla="*/ 1297738 w 4676976"/>
                  <a:gd name="connsiteY1280" fmla="*/ 466601 h 1617602"/>
                  <a:gd name="connsiteX1281" fmla="*/ 1299328 w 4676976"/>
                  <a:gd name="connsiteY1281" fmla="*/ 461195 h 1617602"/>
                  <a:gd name="connsiteX1282" fmla="*/ 1299010 w 4676976"/>
                  <a:gd name="connsiteY1282" fmla="*/ 445457 h 1617602"/>
                  <a:gd name="connsiteX1283" fmla="*/ 1296943 w 4676976"/>
                  <a:gd name="connsiteY1283" fmla="*/ 425902 h 1617602"/>
                  <a:gd name="connsiteX1284" fmla="*/ 1295195 w 4676976"/>
                  <a:gd name="connsiteY1284" fmla="*/ 420656 h 1617602"/>
                  <a:gd name="connsiteX1285" fmla="*/ 1297897 w 4676976"/>
                  <a:gd name="connsiteY1285" fmla="*/ 417000 h 1617602"/>
                  <a:gd name="connsiteX1286" fmla="*/ 1300441 w 4676976"/>
                  <a:gd name="connsiteY1286" fmla="*/ 413979 h 1617602"/>
                  <a:gd name="connsiteX1287" fmla="*/ 1301872 w 4676976"/>
                  <a:gd name="connsiteY1287" fmla="*/ 411117 h 1617602"/>
                  <a:gd name="connsiteX1288" fmla="*/ 1302667 w 4676976"/>
                  <a:gd name="connsiteY1288" fmla="*/ 392040 h 1617602"/>
                  <a:gd name="connsiteX1289" fmla="*/ 1302031 w 4676976"/>
                  <a:gd name="connsiteY1289" fmla="*/ 384727 h 1617602"/>
                  <a:gd name="connsiteX1290" fmla="*/ 1298374 w 4676976"/>
                  <a:gd name="connsiteY1290" fmla="*/ 374870 h 1617602"/>
                  <a:gd name="connsiteX1291" fmla="*/ 1284066 w 4676976"/>
                  <a:gd name="connsiteY1291" fmla="*/ 366603 h 1617602"/>
                  <a:gd name="connsiteX1292" fmla="*/ 1277866 w 4676976"/>
                  <a:gd name="connsiteY1292" fmla="*/ 358655 h 1617602"/>
                  <a:gd name="connsiteX1293" fmla="*/ 1278343 w 4676976"/>
                  <a:gd name="connsiteY1293" fmla="*/ 355793 h 1617602"/>
                  <a:gd name="connsiteX1294" fmla="*/ 1279138 w 4676976"/>
                  <a:gd name="connsiteY1294" fmla="*/ 353885 h 1617602"/>
                  <a:gd name="connsiteX1295" fmla="*/ 1285497 w 4676976"/>
                  <a:gd name="connsiteY1295" fmla="*/ 350547 h 1617602"/>
                  <a:gd name="connsiteX1296" fmla="*/ 1289789 w 4676976"/>
                  <a:gd name="connsiteY1296" fmla="*/ 345936 h 1617602"/>
                  <a:gd name="connsiteX1297" fmla="*/ 1292492 w 4676976"/>
                  <a:gd name="connsiteY1297" fmla="*/ 339259 h 1617602"/>
                  <a:gd name="connsiteX1298" fmla="*/ 1298215 w 4676976"/>
                  <a:gd name="connsiteY1298" fmla="*/ 328926 h 1617602"/>
                  <a:gd name="connsiteX1299" fmla="*/ 1299646 w 4676976"/>
                  <a:gd name="connsiteY1299" fmla="*/ 325428 h 1617602"/>
                  <a:gd name="connsiteX1300" fmla="*/ 1303302 w 4676976"/>
                  <a:gd name="connsiteY1300" fmla="*/ 311120 h 1617602"/>
                  <a:gd name="connsiteX1301" fmla="*/ 1304415 w 4676976"/>
                  <a:gd name="connsiteY1301" fmla="*/ 303648 h 1617602"/>
                  <a:gd name="connsiteX1302" fmla="*/ 1305051 w 4676976"/>
                  <a:gd name="connsiteY1302" fmla="*/ 292202 h 1617602"/>
                  <a:gd name="connsiteX1303" fmla="*/ 1299964 w 4676976"/>
                  <a:gd name="connsiteY1303" fmla="*/ 289340 h 1617602"/>
                  <a:gd name="connsiteX1304" fmla="*/ 1294559 w 4676976"/>
                  <a:gd name="connsiteY1304" fmla="*/ 286797 h 1617602"/>
                  <a:gd name="connsiteX1305" fmla="*/ 1284702 w 4676976"/>
                  <a:gd name="connsiteY1305" fmla="*/ 284730 h 1617602"/>
                  <a:gd name="connsiteX1306" fmla="*/ 1279774 w 4676976"/>
                  <a:gd name="connsiteY1306" fmla="*/ 285207 h 1617602"/>
                  <a:gd name="connsiteX1307" fmla="*/ 1270712 w 4676976"/>
                  <a:gd name="connsiteY1307" fmla="*/ 280755 h 1617602"/>
                  <a:gd name="connsiteX1308" fmla="*/ 1267373 w 4676976"/>
                  <a:gd name="connsiteY1308" fmla="*/ 280119 h 1617602"/>
                  <a:gd name="connsiteX1309" fmla="*/ 1243209 w 4676976"/>
                  <a:gd name="connsiteY1309" fmla="*/ 281391 h 1617602"/>
                  <a:gd name="connsiteX1310" fmla="*/ 1229219 w 4676976"/>
                  <a:gd name="connsiteY1310" fmla="*/ 280755 h 1617602"/>
                  <a:gd name="connsiteX1311" fmla="*/ 1221111 w 4676976"/>
                  <a:gd name="connsiteY1311" fmla="*/ 281709 h 1617602"/>
                  <a:gd name="connsiteX1312" fmla="*/ 1216818 w 4676976"/>
                  <a:gd name="connsiteY1312" fmla="*/ 281709 h 1617602"/>
                  <a:gd name="connsiteX1313" fmla="*/ 1214116 w 4676976"/>
                  <a:gd name="connsiteY1313" fmla="*/ 280914 h 1617602"/>
                  <a:gd name="connsiteX1314" fmla="*/ 1214593 w 4676976"/>
                  <a:gd name="connsiteY1314" fmla="*/ 279007 h 1617602"/>
                  <a:gd name="connsiteX1315" fmla="*/ 1216024 w 4676976"/>
                  <a:gd name="connsiteY1315" fmla="*/ 277735 h 1617602"/>
                  <a:gd name="connsiteX1316" fmla="*/ 1215547 w 4676976"/>
                  <a:gd name="connsiteY1316" fmla="*/ 276622 h 1617602"/>
                  <a:gd name="connsiteX1317" fmla="*/ 1213162 w 4676976"/>
                  <a:gd name="connsiteY1317" fmla="*/ 276304 h 1617602"/>
                  <a:gd name="connsiteX1318" fmla="*/ 1206803 w 4676976"/>
                  <a:gd name="connsiteY1318" fmla="*/ 277735 h 1617602"/>
                  <a:gd name="connsiteX1319" fmla="*/ 1196787 w 4676976"/>
                  <a:gd name="connsiteY1319" fmla="*/ 293474 h 1617602"/>
                  <a:gd name="connsiteX1320" fmla="*/ 1190746 w 4676976"/>
                  <a:gd name="connsiteY1320" fmla="*/ 308577 h 1617602"/>
                  <a:gd name="connsiteX1321" fmla="*/ 1184387 w 4676976"/>
                  <a:gd name="connsiteY1321" fmla="*/ 328926 h 1617602"/>
                  <a:gd name="connsiteX1322" fmla="*/ 1180412 w 4676976"/>
                  <a:gd name="connsiteY1322" fmla="*/ 337511 h 1617602"/>
                  <a:gd name="connsiteX1323" fmla="*/ 1174689 w 4676976"/>
                  <a:gd name="connsiteY1323" fmla="*/ 346731 h 1617602"/>
                  <a:gd name="connsiteX1324" fmla="*/ 1165786 w 4676976"/>
                  <a:gd name="connsiteY1324" fmla="*/ 353885 h 1617602"/>
                  <a:gd name="connsiteX1325" fmla="*/ 1153704 w 4676976"/>
                  <a:gd name="connsiteY1325" fmla="*/ 361039 h 1617602"/>
                  <a:gd name="connsiteX1326" fmla="*/ 1146073 w 4676976"/>
                  <a:gd name="connsiteY1326" fmla="*/ 364537 h 1617602"/>
                  <a:gd name="connsiteX1327" fmla="*/ 1135898 w 4676976"/>
                  <a:gd name="connsiteY1327" fmla="*/ 367875 h 1617602"/>
                  <a:gd name="connsiteX1328" fmla="*/ 1131606 w 4676976"/>
                  <a:gd name="connsiteY1328" fmla="*/ 375506 h 1617602"/>
                  <a:gd name="connsiteX1329" fmla="*/ 1127791 w 4676976"/>
                  <a:gd name="connsiteY1329" fmla="*/ 378527 h 1617602"/>
                  <a:gd name="connsiteX1330" fmla="*/ 1129380 w 4676976"/>
                  <a:gd name="connsiteY1330" fmla="*/ 380594 h 1617602"/>
                  <a:gd name="connsiteX1331" fmla="*/ 1133832 w 4676976"/>
                  <a:gd name="connsiteY1331" fmla="*/ 379481 h 1617602"/>
                  <a:gd name="connsiteX1332" fmla="*/ 1131288 w 4676976"/>
                  <a:gd name="connsiteY1332" fmla="*/ 384727 h 1617602"/>
                  <a:gd name="connsiteX1333" fmla="*/ 1128586 w 4676976"/>
                  <a:gd name="connsiteY1333" fmla="*/ 388066 h 1617602"/>
                  <a:gd name="connsiteX1334" fmla="*/ 1128904 w 4676976"/>
                  <a:gd name="connsiteY1334" fmla="*/ 389973 h 1617602"/>
                  <a:gd name="connsiteX1335" fmla="*/ 1129698 w 4676976"/>
                  <a:gd name="connsiteY1335" fmla="*/ 392358 h 1617602"/>
                  <a:gd name="connsiteX1336" fmla="*/ 1133037 w 4676976"/>
                  <a:gd name="connsiteY1336" fmla="*/ 393471 h 1617602"/>
                  <a:gd name="connsiteX1337" fmla="*/ 1142258 w 4676976"/>
                  <a:gd name="connsiteY1337" fmla="*/ 391404 h 1617602"/>
                  <a:gd name="connsiteX1338" fmla="*/ 1144324 w 4676976"/>
                  <a:gd name="connsiteY1338" fmla="*/ 393471 h 1617602"/>
                  <a:gd name="connsiteX1339" fmla="*/ 1146391 w 4676976"/>
                  <a:gd name="connsiteY1339" fmla="*/ 396491 h 1617602"/>
                  <a:gd name="connsiteX1340" fmla="*/ 1145278 w 4676976"/>
                  <a:gd name="connsiteY1340" fmla="*/ 408892 h 1617602"/>
                  <a:gd name="connsiteX1341" fmla="*/ 1142735 w 4676976"/>
                  <a:gd name="connsiteY1341" fmla="*/ 419543 h 1617602"/>
                  <a:gd name="connsiteX1342" fmla="*/ 1142417 w 4676976"/>
                  <a:gd name="connsiteY1342" fmla="*/ 423518 h 1617602"/>
                  <a:gd name="connsiteX1343" fmla="*/ 1143847 w 4676976"/>
                  <a:gd name="connsiteY1343" fmla="*/ 426061 h 1617602"/>
                  <a:gd name="connsiteX1344" fmla="*/ 1145119 w 4676976"/>
                  <a:gd name="connsiteY1344" fmla="*/ 429241 h 1617602"/>
                  <a:gd name="connsiteX1345" fmla="*/ 1142417 w 4676976"/>
                  <a:gd name="connsiteY1345" fmla="*/ 433215 h 1617602"/>
                  <a:gd name="connsiteX1346" fmla="*/ 1140191 w 4676976"/>
                  <a:gd name="connsiteY1346" fmla="*/ 434487 h 1617602"/>
                  <a:gd name="connsiteX1347" fmla="*/ 1136058 w 4676976"/>
                  <a:gd name="connsiteY1347" fmla="*/ 434169 h 1617602"/>
                  <a:gd name="connsiteX1348" fmla="*/ 1133355 w 4676976"/>
                  <a:gd name="connsiteY1348" fmla="*/ 442913 h 1617602"/>
                  <a:gd name="connsiteX1349" fmla="*/ 1132560 w 4676976"/>
                  <a:gd name="connsiteY1349" fmla="*/ 448159 h 1617602"/>
                  <a:gd name="connsiteX1350" fmla="*/ 1132560 w 4676976"/>
                  <a:gd name="connsiteY1350" fmla="*/ 452293 h 1617602"/>
                  <a:gd name="connsiteX1351" fmla="*/ 1133673 w 4676976"/>
                  <a:gd name="connsiteY1351" fmla="*/ 454836 h 1617602"/>
                  <a:gd name="connsiteX1352" fmla="*/ 1135263 w 4676976"/>
                  <a:gd name="connsiteY1352" fmla="*/ 457698 h 1617602"/>
                  <a:gd name="connsiteX1353" fmla="*/ 1136375 w 4676976"/>
                  <a:gd name="connsiteY1353" fmla="*/ 455472 h 1617602"/>
                  <a:gd name="connsiteX1354" fmla="*/ 1137170 w 4676976"/>
                  <a:gd name="connsiteY1354" fmla="*/ 452452 h 1617602"/>
                  <a:gd name="connsiteX1355" fmla="*/ 1140032 w 4676976"/>
                  <a:gd name="connsiteY1355" fmla="*/ 450544 h 1617602"/>
                  <a:gd name="connsiteX1356" fmla="*/ 1156089 w 4676976"/>
                  <a:gd name="connsiteY1356" fmla="*/ 456108 h 1617602"/>
                  <a:gd name="connsiteX1357" fmla="*/ 1160381 w 4676976"/>
                  <a:gd name="connsiteY1357" fmla="*/ 458970 h 1617602"/>
                  <a:gd name="connsiteX1358" fmla="*/ 1167058 w 4676976"/>
                  <a:gd name="connsiteY1358" fmla="*/ 461513 h 1617602"/>
                  <a:gd name="connsiteX1359" fmla="*/ 1168966 w 4676976"/>
                  <a:gd name="connsiteY1359" fmla="*/ 464534 h 1617602"/>
                  <a:gd name="connsiteX1360" fmla="*/ 1170238 w 4676976"/>
                  <a:gd name="connsiteY1360" fmla="*/ 473914 h 1617602"/>
                  <a:gd name="connsiteX1361" fmla="*/ 1177074 w 4676976"/>
                  <a:gd name="connsiteY1361" fmla="*/ 482339 h 1617602"/>
                  <a:gd name="connsiteX1362" fmla="*/ 1182479 w 4676976"/>
                  <a:gd name="connsiteY1362" fmla="*/ 487427 h 1617602"/>
                  <a:gd name="connsiteX1363" fmla="*/ 1185818 w 4676976"/>
                  <a:gd name="connsiteY1363" fmla="*/ 489494 h 1617602"/>
                  <a:gd name="connsiteX1364" fmla="*/ 1188838 w 4676976"/>
                  <a:gd name="connsiteY1364" fmla="*/ 489970 h 1617602"/>
                  <a:gd name="connsiteX1365" fmla="*/ 1193449 w 4676976"/>
                  <a:gd name="connsiteY1365" fmla="*/ 488063 h 1617602"/>
                  <a:gd name="connsiteX1366" fmla="*/ 1199649 w 4676976"/>
                  <a:gd name="connsiteY1366" fmla="*/ 488222 h 1617602"/>
                  <a:gd name="connsiteX1367" fmla="*/ 1196310 w 4676976"/>
                  <a:gd name="connsiteY1367" fmla="*/ 494899 h 1617602"/>
                  <a:gd name="connsiteX1368" fmla="*/ 1190746 w 4676976"/>
                  <a:gd name="connsiteY1368" fmla="*/ 507458 h 1617602"/>
                  <a:gd name="connsiteX1369" fmla="*/ 1181366 w 4676976"/>
                  <a:gd name="connsiteY1369" fmla="*/ 518428 h 1617602"/>
                  <a:gd name="connsiteX1370" fmla="*/ 1177551 w 4676976"/>
                  <a:gd name="connsiteY1370" fmla="*/ 520176 h 1617602"/>
                  <a:gd name="connsiteX1371" fmla="*/ 1171351 w 4676976"/>
                  <a:gd name="connsiteY1371" fmla="*/ 515725 h 1617602"/>
                  <a:gd name="connsiteX1372" fmla="*/ 1159109 w 4676976"/>
                  <a:gd name="connsiteY1372" fmla="*/ 510161 h 1617602"/>
                  <a:gd name="connsiteX1373" fmla="*/ 1156566 w 4676976"/>
                  <a:gd name="connsiteY1373" fmla="*/ 506822 h 1617602"/>
                  <a:gd name="connsiteX1374" fmla="*/ 1142417 w 4676976"/>
                  <a:gd name="connsiteY1374" fmla="*/ 498078 h 1617602"/>
                  <a:gd name="connsiteX1375" fmla="*/ 1138283 w 4676976"/>
                  <a:gd name="connsiteY1375" fmla="*/ 492196 h 1617602"/>
                  <a:gd name="connsiteX1376" fmla="*/ 1131129 w 4676976"/>
                  <a:gd name="connsiteY1376" fmla="*/ 491242 h 1617602"/>
                  <a:gd name="connsiteX1377" fmla="*/ 1121432 w 4676976"/>
                  <a:gd name="connsiteY1377" fmla="*/ 488381 h 1617602"/>
                  <a:gd name="connsiteX1378" fmla="*/ 1120001 w 4676976"/>
                  <a:gd name="connsiteY1378" fmla="*/ 487745 h 1617602"/>
                  <a:gd name="connsiteX1379" fmla="*/ 1111893 w 4676976"/>
                  <a:gd name="connsiteY1379" fmla="*/ 483929 h 1617602"/>
                  <a:gd name="connsiteX1380" fmla="*/ 1104103 w 4676976"/>
                  <a:gd name="connsiteY1380" fmla="*/ 481863 h 1617602"/>
                  <a:gd name="connsiteX1381" fmla="*/ 1101877 w 4676976"/>
                  <a:gd name="connsiteY1381" fmla="*/ 479160 h 1617602"/>
                  <a:gd name="connsiteX1382" fmla="*/ 1095995 w 4676976"/>
                  <a:gd name="connsiteY1382" fmla="*/ 477093 h 1617602"/>
                  <a:gd name="connsiteX1383" fmla="*/ 1090113 w 4676976"/>
                  <a:gd name="connsiteY1383" fmla="*/ 475662 h 1617602"/>
                  <a:gd name="connsiteX1384" fmla="*/ 1081687 w 4676976"/>
                  <a:gd name="connsiteY1384" fmla="*/ 472165 h 1617602"/>
                  <a:gd name="connsiteX1385" fmla="*/ 1077872 w 4676976"/>
                  <a:gd name="connsiteY1385" fmla="*/ 473278 h 1617602"/>
                  <a:gd name="connsiteX1386" fmla="*/ 1078666 w 4676976"/>
                  <a:gd name="connsiteY1386" fmla="*/ 469303 h 1617602"/>
                  <a:gd name="connsiteX1387" fmla="*/ 1069128 w 4676976"/>
                  <a:gd name="connsiteY1387" fmla="*/ 463739 h 1617602"/>
                  <a:gd name="connsiteX1388" fmla="*/ 1057522 w 4676976"/>
                  <a:gd name="connsiteY1388" fmla="*/ 458652 h 1617602"/>
                  <a:gd name="connsiteX1389" fmla="*/ 1033676 w 4676976"/>
                  <a:gd name="connsiteY1389" fmla="*/ 451498 h 1617602"/>
                  <a:gd name="connsiteX1390" fmla="*/ 1012849 w 4676976"/>
                  <a:gd name="connsiteY1390" fmla="*/ 448000 h 1617602"/>
                  <a:gd name="connsiteX1391" fmla="*/ 988049 w 4676976"/>
                  <a:gd name="connsiteY1391" fmla="*/ 447046 h 1617602"/>
                  <a:gd name="connsiteX1392" fmla="*/ 966428 w 4676976"/>
                  <a:gd name="connsiteY1392" fmla="*/ 442436 h 1617602"/>
                  <a:gd name="connsiteX1393" fmla="*/ 963407 w 4676976"/>
                  <a:gd name="connsiteY1393" fmla="*/ 442754 h 1617602"/>
                  <a:gd name="connsiteX1394" fmla="*/ 960546 w 4676976"/>
                  <a:gd name="connsiteY1394" fmla="*/ 444026 h 1617602"/>
                  <a:gd name="connsiteX1395" fmla="*/ 953233 w 4676976"/>
                  <a:gd name="connsiteY1395" fmla="*/ 450544 h 1617602"/>
                  <a:gd name="connsiteX1396" fmla="*/ 945125 w 4676976"/>
                  <a:gd name="connsiteY1396" fmla="*/ 452611 h 1617602"/>
                  <a:gd name="connsiteX1397" fmla="*/ 942104 w 4676976"/>
                  <a:gd name="connsiteY1397" fmla="*/ 455790 h 1617602"/>
                  <a:gd name="connsiteX1398" fmla="*/ 946873 w 4676976"/>
                  <a:gd name="connsiteY1398" fmla="*/ 462626 h 1617602"/>
                  <a:gd name="connsiteX1399" fmla="*/ 956253 w 4676976"/>
                  <a:gd name="connsiteY1399" fmla="*/ 480273 h 1617602"/>
                  <a:gd name="connsiteX1400" fmla="*/ 961817 w 4676976"/>
                  <a:gd name="connsiteY1400" fmla="*/ 478365 h 1617602"/>
                  <a:gd name="connsiteX1401" fmla="*/ 964043 w 4676976"/>
                  <a:gd name="connsiteY1401" fmla="*/ 486473 h 1617602"/>
                  <a:gd name="connsiteX1402" fmla="*/ 960705 w 4676976"/>
                  <a:gd name="connsiteY1402" fmla="*/ 491083 h 1617602"/>
                  <a:gd name="connsiteX1403" fmla="*/ 955617 w 4676976"/>
                  <a:gd name="connsiteY1403" fmla="*/ 496489 h 1617602"/>
                  <a:gd name="connsiteX1404" fmla="*/ 951325 w 4676976"/>
                  <a:gd name="connsiteY1404" fmla="*/ 499350 h 1617602"/>
                  <a:gd name="connsiteX1405" fmla="*/ 941786 w 4676976"/>
                  <a:gd name="connsiteY1405" fmla="*/ 500940 h 1617602"/>
                  <a:gd name="connsiteX1406" fmla="*/ 934314 w 4676976"/>
                  <a:gd name="connsiteY1406" fmla="*/ 500463 h 1617602"/>
                  <a:gd name="connsiteX1407" fmla="*/ 933360 w 4676976"/>
                  <a:gd name="connsiteY1407" fmla="*/ 505550 h 1617602"/>
                  <a:gd name="connsiteX1408" fmla="*/ 935586 w 4676976"/>
                  <a:gd name="connsiteY1408" fmla="*/ 510320 h 1617602"/>
                  <a:gd name="connsiteX1409" fmla="*/ 935109 w 4676976"/>
                  <a:gd name="connsiteY1409" fmla="*/ 512227 h 1617602"/>
                  <a:gd name="connsiteX1410" fmla="*/ 934314 w 4676976"/>
                  <a:gd name="connsiteY1410" fmla="*/ 514771 h 1617602"/>
                  <a:gd name="connsiteX1411" fmla="*/ 933201 w 4676976"/>
                  <a:gd name="connsiteY1411" fmla="*/ 516043 h 1617602"/>
                  <a:gd name="connsiteX1412" fmla="*/ 932247 w 4676976"/>
                  <a:gd name="connsiteY1412" fmla="*/ 516838 h 1617602"/>
                  <a:gd name="connsiteX1413" fmla="*/ 929386 w 4676976"/>
                  <a:gd name="connsiteY1413" fmla="*/ 518269 h 1617602"/>
                  <a:gd name="connsiteX1414" fmla="*/ 925888 w 4676976"/>
                  <a:gd name="connsiteY1414" fmla="*/ 518269 h 1617602"/>
                  <a:gd name="connsiteX1415" fmla="*/ 917463 w 4676976"/>
                  <a:gd name="connsiteY1415" fmla="*/ 515884 h 1617602"/>
                  <a:gd name="connsiteX1416" fmla="*/ 911421 w 4676976"/>
                  <a:gd name="connsiteY1416" fmla="*/ 513658 h 1617602"/>
                  <a:gd name="connsiteX1417" fmla="*/ 911739 w 4676976"/>
                  <a:gd name="connsiteY1417" fmla="*/ 505073 h 1617602"/>
                  <a:gd name="connsiteX1418" fmla="*/ 914919 w 4676976"/>
                  <a:gd name="connsiteY1418" fmla="*/ 501258 h 1617602"/>
                  <a:gd name="connsiteX1419" fmla="*/ 917145 w 4676976"/>
                  <a:gd name="connsiteY1419" fmla="*/ 500463 h 1617602"/>
                  <a:gd name="connsiteX1420" fmla="*/ 919211 w 4676976"/>
                  <a:gd name="connsiteY1420" fmla="*/ 498873 h 1617602"/>
                  <a:gd name="connsiteX1421" fmla="*/ 914919 w 4676976"/>
                  <a:gd name="connsiteY1421" fmla="*/ 493309 h 1617602"/>
                  <a:gd name="connsiteX1422" fmla="*/ 911739 w 4676976"/>
                  <a:gd name="connsiteY1422" fmla="*/ 490924 h 1617602"/>
                  <a:gd name="connsiteX1423" fmla="*/ 910309 w 4676976"/>
                  <a:gd name="connsiteY1423" fmla="*/ 487109 h 1617602"/>
                  <a:gd name="connsiteX1424" fmla="*/ 910150 w 4676976"/>
                  <a:gd name="connsiteY1424" fmla="*/ 485519 h 1617602"/>
                  <a:gd name="connsiteX1425" fmla="*/ 906175 w 4676976"/>
                  <a:gd name="connsiteY1425" fmla="*/ 485519 h 1617602"/>
                  <a:gd name="connsiteX1426" fmla="*/ 889959 w 4676976"/>
                  <a:gd name="connsiteY1426" fmla="*/ 489970 h 1617602"/>
                  <a:gd name="connsiteX1427" fmla="*/ 886621 w 4676976"/>
                  <a:gd name="connsiteY1427" fmla="*/ 494104 h 1617602"/>
                  <a:gd name="connsiteX1428" fmla="*/ 884872 w 4676976"/>
                  <a:gd name="connsiteY1428" fmla="*/ 491401 h 1617602"/>
                  <a:gd name="connsiteX1429" fmla="*/ 863887 w 4676976"/>
                  <a:gd name="connsiteY1429" fmla="*/ 503802 h 1617602"/>
                  <a:gd name="connsiteX1430" fmla="*/ 854825 w 4676976"/>
                  <a:gd name="connsiteY1430" fmla="*/ 508094 h 1617602"/>
                  <a:gd name="connsiteX1431" fmla="*/ 848466 w 4676976"/>
                  <a:gd name="connsiteY1431" fmla="*/ 507458 h 1617602"/>
                  <a:gd name="connsiteX1432" fmla="*/ 840199 w 4676976"/>
                  <a:gd name="connsiteY1432" fmla="*/ 504914 h 1617602"/>
                  <a:gd name="connsiteX1433" fmla="*/ 830342 w 4676976"/>
                  <a:gd name="connsiteY1433" fmla="*/ 504596 h 1617602"/>
                  <a:gd name="connsiteX1434" fmla="*/ 823665 w 4676976"/>
                  <a:gd name="connsiteY1434" fmla="*/ 503484 h 1617602"/>
                  <a:gd name="connsiteX1435" fmla="*/ 820327 w 4676976"/>
                  <a:gd name="connsiteY1435" fmla="*/ 503961 h 1617602"/>
                  <a:gd name="connsiteX1436" fmla="*/ 813173 w 4676976"/>
                  <a:gd name="connsiteY1436" fmla="*/ 507140 h 1617602"/>
                  <a:gd name="connsiteX1437" fmla="*/ 805701 w 4676976"/>
                  <a:gd name="connsiteY1437" fmla="*/ 507458 h 1617602"/>
                  <a:gd name="connsiteX1438" fmla="*/ 798070 w 4676976"/>
                  <a:gd name="connsiteY1438" fmla="*/ 511909 h 1617602"/>
                  <a:gd name="connsiteX1439" fmla="*/ 791552 w 4676976"/>
                  <a:gd name="connsiteY1439" fmla="*/ 517156 h 1617602"/>
                  <a:gd name="connsiteX1440" fmla="*/ 789803 w 4676976"/>
                  <a:gd name="connsiteY1440" fmla="*/ 525741 h 1617602"/>
                  <a:gd name="connsiteX1441" fmla="*/ 785670 w 4676976"/>
                  <a:gd name="connsiteY1441" fmla="*/ 526536 h 1617602"/>
                  <a:gd name="connsiteX1442" fmla="*/ 781059 w 4676976"/>
                  <a:gd name="connsiteY1442" fmla="*/ 522243 h 1617602"/>
                  <a:gd name="connsiteX1443" fmla="*/ 778675 w 4676976"/>
                  <a:gd name="connsiteY1443" fmla="*/ 521130 h 1617602"/>
                  <a:gd name="connsiteX1444" fmla="*/ 776290 w 4676976"/>
                  <a:gd name="connsiteY1444" fmla="*/ 522084 h 1617602"/>
                  <a:gd name="connsiteX1445" fmla="*/ 771680 w 4676976"/>
                  <a:gd name="connsiteY1445" fmla="*/ 522561 h 1617602"/>
                  <a:gd name="connsiteX1446" fmla="*/ 767864 w 4676976"/>
                  <a:gd name="connsiteY1446" fmla="*/ 522879 h 1617602"/>
                  <a:gd name="connsiteX1447" fmla="*/ 764049 w 4676976"/>
                  <a:gd name="connsiteY1447" fmla="*/ 524469 h 1617602"/>
                  <a:gd name="connsiteX1448" fmla="*/ 762459 w 4676976"/>
                  <a:gd name="connsiteY1448" fmla="*/ 524310 h 1617602"/>
                  <a:gd name="connsiteX1449" fmla="*/ 751013 w 4676976"/>
                  <a:gd name="connsiteY1449" fmla="*/ 522879 h 1617602"/>
                  <a:gd name="connsiteX1450" fmla="*/ 747833 w 4676976"/>
                  <a:gd name="connsiteY1450" fmla="*/ 523038 h 1617602"/>
                  <a:gd name="connsiteX1451" fmla="*/ 743699 w 4676976"/>
                  <a:gd name="connsiteY1451" fmla="*/ 522402 h 1617602"/>
                  <a:gd name="connsiteX1452" fmla="*/ 744653 w 4676976"/>
                  <a:gd name="connsiteY1452" fmla="*/ 520176 h 1617602"/>
                  <a:gd name="connsiteX1453" fmla="*/ 746084 w 4676976"/>
                  <a:gd name="connsiteY1453" fmla="*/ 518745 h 1617602"/>
                  <a:gd name="connsiteX1454" fmla="*/ 752602 w 4676976"/>
                  <a:gd name="connsiteY1454" fmla="*/ 517474 h 1617602"/>
                  <a:gd name="connsiteX1455" fmla="*/ 756100 w 4676976"/>
                  <a:gd name="connsiteY1455" fmla="*/ 515725 h 1617602"/>
                  <a:gd name="connsiteX1456" fmla="*/ 760074 w 4676976"/>
                  <a:gd name="connsiteY1456" fmla="*/ 516679 h 1617602"/>
                  <a:gd name="connsiteX1457" fmla="*/ 763095 w 4676976"/>
                  <a:gd name="connsiteY1457" fmla="*/ 514135 h 1617602"/>
                  <a:gd name="connsiteX1458" fmla="*/ 762618 w 4676976"/>
                  <a:gd name="connsiteY1458" fmla="*/ 509048 h 1617602"/>
                  <a:gd name="connsiteX1459" fmla="*/ 758008 w 4676976"/>
                  <a:gd name="connsiteY1459" fmla="*/ 504120 h 1617602"/>
                  <a:gd name="connsiteX1460" fmla="*/ 760233 w 4676976"/>
                  <a:gd name="connsiteY1460" fmla="*/ 500463 h 1617602"/>
                  <a:gd name="connsiteX1461" fmla="*/ 761823 w 4676976"/>
                  <a:gd name="connsiteY1461" fmla="*/ 495694 h 1617602"/>
                  <a:gd name="connsiteX1462" fmla="*/ 762936 w 4676976"/>
                  <a:gd name="connsiteY1462" fmla="*/ 495217 h 1617602"/>
                  <a:gd name="connsiteX1463" fmla="*/ 764208 w 4676976"/>
                  <a:gd name="connsiteY1463" fmla="*/ 493627 h 1617602"/>
                  <a:gd name="connsiteX1464" fmla="*/ 762618 w 4676976"/>
                  <a:gd name="connsiteY1464" fmla="*/ 492196 h 1617602"/>
                  <a:gd name="connsiteX1465" fmla="*/ 759280 w 4676976"/>
                  <a:gd name="connsiteY1465" fmla="*/ 491560 h 1617602"/>
                  <a:gd name="connsiteX1466" fmla="*/ 759120 w 4676976"/>
                  <a:gd name="connsiteY1466" fmla="*/ 490447 h 1617602"/>
                  <a:gd name="connsiteX1467" fmla="*/ 761346 w 4676976"/>
                  <a:gd name="connsiteY1467" fmla="*/ 489494 h 1617602"/>
                  <a:gd name="connsiteX1468" fmla="*/ 775813 w 4676976"/>
                  <a:gd name="connsiteY1468" fmla="*/ 487586 h 1617602"/>
                  <a:gd name="connsiteX1469" fmla="*/ 779152 w 4676976"/>
                  <a:gd name="connsiteY1469" fmla="*/ 486155 h 1617602"/>
                  <a:gd name="connsiteX1470" fmla="*/ 770408 w 4676976"/>
                  <a:gd name="connsiteY1470" fmla="*/ 485678 h 1617602"/>
                  <a:gd name="connsiteX1471" fmla="*/ 759280 w 4676976"/>
                  <a:gd name="connsiteY1471" fmla="*/ 485996 h 1617602"/>
                  <a:gd name="connsiteX1472" fmla="*/ 748151 w 4676976"/>
                  <a:gd name="connsiteY1472" fmla="*/ 490130 h 1617602"/>
                  <a:gd name="connsiteX1473" fmla="*/ 727166 w 4676976"/>
                  <a:gd name="connsiteY1473" fmla="*/ 499350 h 1617602"/>
                  <a:gd name="connsiteX1474" fmla="*/ 717468 w 4676976"/>
                  <a:gd name="connsiteY1474" fmla="*/ 505391 h 1617602"/>
                  <a:gd name="connsiteX1475" fmla="*/ 720012 w 4676976"/>
                  <a:gd name="connsiteY1475" fmla="*/ 505391 h 1617602"/>
                  <a:gd name="connsiteX1476" fmla="*/ 723350 w 4676976"/>
                  <a:gd name="connsiteY1476" fmla="*/ 506186 h 1617602"/>
                  <a:gd name="connsiteX1477" fmla="*/ 726212 w 4676976"/>
                  <a:gd name="connsiteY1477" fmla="*/ 510479 h 1617602"/>
                  <a:gd name="connsiteX1478" fmla="*/ 728279 w 4676976"/>
                  <a:gd name="connsiteY1478" fmla="*/ 511592 h 1617602"/>
                  <a:gd name="connsiteX1479" fmla="*/ 726848 w 4676976"/>
                  <a:gd name="connsiteY1479" fmla="*/ 514453 h 1617602"/>
                  <a:gd name="connsiteX1480" fmla="*/ 721284 w 4676976"/>
                  <a:gd name="connsiteY1480" fmla="*/ 516679 h 1617602"/>
                  <a:gd name="connsiteX1481" fmla="*/ 718899 w 4676976"/>
                  <a:gd name="connsiteY1481" fmla="*/ 518269 h 1617602"/>
                  <a:gd name="connsiteX1482" fmla="*/ 716832 w 4676976"/>
                  <a:gd name="connsiteY1482" fmla="*/ 518905 h 1617602"/>
                  <a:gd name="connsiteX1483" fmla="*/ 715083 w 4676976"/>
                  <a:gd name="connsiteY1483" fmla="*/ 518269 h 1617602"/>
                  <a:gd name="connsiteX1484" fmla="*/ 712858 w 4676976"/>
                  <a:gd name="connsiteY1484" fmla="*/ 517156 h 1617602"/>
                  <a:gd name="connsiteX1485" fmla="*/ 714130 w 4676976"/>
                  <a:gd name="connsiteY1485" fmla="*/ 514930 h 1617602"/>
                  <a:gd name="connsiteX1486" fmla="*/ 715719 w 4676976"/>
                  <a:gd name="connsiteY1486" fmla="*/ 512863 h 1617602"/>
                  <a:gd name="connsiteX1487" fmla="*/ 711268 w 4676976"/>
                  <a:gd name="connsiteY1487" fmla="*/ 509207 h 1617602"/>
                  <a:gd name="connsiteX1488" fmla="*/ 709201 w 4676976"/>
                  <a:gd name="connsiteY1488" fmla="*/ 508730 h 1617602"/>
                  <a:gd name="connsiteX1489" fmla="*/ 707452 w 4676976"/>
                  <a:gd name="connsiteY1489" fmla="*/ 508889 h 1617602"/>
                  <a:gd name="connsiteX1490" fmla="*/ 696642 w 4676976"/>
                  <a:gd name="connsiteY1490" fmla="*/ 512068 h 1617602"/>
                  <a:gd name="connsiteX1491" fmla="*/ 688534 w 4676976"/>
                  <a:gd name="connsiteY1491" fmla="*/ 515725 h 1617602"/>
                  <a:gd name="connsiteX1492" fmla="*/ 681062 w 4676976"/>
                  <a:gd name="connsiteY1492" fmla="*/ 517633 h 1617602"/>
                  <a:gd name="connsiteX1493" fmla="*/ 674226 w 4676976"/>
                  <a:gd name="connsiteY1493" fmla="*/ 518269 h 1617602"/>
                  <a:gd name="connsiteX1494" fmla="*/ 670252 w 4676976"/>
                  <a:gd name="connsiteY1494" fmla="*/ 520017 h 1617602"/>
                  <a:gd name="connsiteX1495" fmla="*/ 661985 w 4676976"/>
                  <a:gd name="connsiteY1495" fmla="*/ 524946 h 1617602"/>
                  <a:gd name="connsiteX1496" fmla="*/ 656898 w 4676976"/>
                  <a:gd name="connsiteY1496" fmla="*/ 527012 h 1617602"/>
                  <a:gd name="connsiteX1497" fmla="*/ 648154 w 4676976"/>
                  <a:gd name="connsiteY1497" fmla="*/ 532418 h 1617602"/>
                  <a:gd name="connsiteX1498" fmla="*/ 625897 w 4676976"/>
                  <a:gd name="connsiteY1498" fmla="*/ 542115 h 1617602"/>
                  <a:gd name="connsiteX1499" fmla="*/ 620174 w 4676976"/>
                  <a:gd name="connsiteY1499" fmla="*/ 542910 h 1617602"/>
                  <a:gd name="connsiteX1500" fmla="*/ 616835 w 4676976"/>
                  <a:gd name="connsiteY1500" fmla="*/ 542115 h 1617602"/>
                  <a:gd name="connsiteX1501" fmla="*/ 614450 w 4676976"/>
                  <a:gd name="connsiteY1501" fmla="*/ 540843 h 1617602"/>
                  <a:gd name="connsiteX1502" fmla="*/ 612702 w 4676976"/>
                  <a:gd name="connsiteY1502" fmla="*/ 541956 h 1617602"/>
                  <a:gd name="connsiteX1503" fmla="*/ 614609 w 4676976"/>
                  <a:gd name="connsiteY1503" fmla="*/ 544182 h 1617602"/>
                  <a:gd name="connsiteX1504" fmla="*/ 617948 w 4676976"/>
                  <a:gd name="connsiteY1504" fmla="*/ 548951 h 1617602"/>
                  <a:gd name="connsiteX1505" fmla="*/ 616676 w 4676976"/>
                  <a:gd name="connsiteY1505" fmla="*/ 551336 h 1617602"/>
                  <a:gd name="connsiteX1506" fmla="*/ 611589 w 4676976"/>
                  <a:gd name="connsiteY1506" fmla="*/ 550700 h 1617602"/>
                  <a:gd name="connsiteX1507" fmla="*/ 600778 w 4676976"/>
                  <a:gd name="connsiteY1507" fmla="*/ 552926 h 1617602"/>
                  <a:gd name="connsiteX1508" fmla="*/ 589173 w 4676976"/>
                  <a:gd name="connsiteY1508" fmla="*/ 556105 h 1617602"/>
                  <a:gd name="connsiteX1509" fmla="*/ 589332 w 4676976"/>
                  <a:gd name="connsiteY1509" fmla="*/ 559603 h 1617602"/>
                  <a:gd name="connsiteX1510" fmla="*/ 590127 w 4676976"/>
                  <a:gd name="connsiteY1510" fmla="*/ 562464 h 1617602"/>
                  <a:gd name="connsiteX1511" fmla="*/ 588219 w 4676976"/>
                  <a:gd name="connsiteY1511" fmla="*/ 567393 h 1617602"/>
                  <a:gd name="connsiteX1512" fmla="*/ 586152 w 4676976"/>
                  <a:gd name="connsiteY1512" fmla="*/ 571208 h 1617602"/>
                  <a:gd name="connsiteX1513" fmla="*/ 584404 w 4676976"/>
                  <a:gd name="connsiteY1513" fmla="*/ 582496 h 1617602"/>
                  <a:gd name="connsiteX1514" fmla="*/ 582814 w 4676976"/>
                  <a:gd name="connsiteY1514" fmla="*/ 585834 h 1617602"/>
                  <a:gd name="connsiteX1515" fmla="*/ 578362 w 4676976"/>
                  <a:gd name="connsiteY1515" fmla="*/ 588060 h 1617602"/>
                  <a:gd name="connsiteX1516" fmla="*/ 555151 w 4676976"/>
                  <a:gd name="connsiteY1516" fmla="*/ 593147 h 1617602"/>
                  <a:gd name="connsiteX1517" fmla="*/ 551177 w 4676976"/>
                  <a:gd name="connsiteY1517" fmla="*/ 593465 h 1617602"/>
                  <a:gd name="connsiteX1518" fmla="*/ 549428 w 4676976"/>
                  <a:gd name="connsiteY1518" fmla="*/ 594260 h 1617602"/>
                  <a:gd name="connsiteX1519" fmla="*/ 548156 w 4676976"/>
                  <a:gd name="connsiteY1519" fmla="*/ 593465 h 1617602"/>
                  <a:gd name="connsiteX1520" fmla="*/ 543864 w 4676976"/>
                  <a:gd name="connsiteY1520" fmla="*/ 592193 h 1617602"/>
                  <a:gd name="connsiteX1521" fmla="*/ 537823 w 4676976"/>
                  <a:gd name="connsiteY1521" fmla="*/ 592193 h 1617602"/>
                  <a:gd name="connsiteX1522" fmla="*/ 534961 w 4676976"/>
                  <a:gd name="connsiteY1522" fmla="*/ 591717 h 1617602"/>
                  <a:gd name="connsiteX1523" fmla="*/ 532100 w 4676976"/>
                  <a:gd name="connsiteY1523" fmla="*/ 589968 h 1617602"/>
                  <a:gd name="connsiteX1524" fmla="*/ 528284 w 4676976"/>
                  <a:gd name="connsiteY1524" fmla="*/ 585198 h 1617602"/>
                  <a:gd name="connsiteX1525" fmla="*/ 522720 w 4676976"/>
                  <a:gd name="connsiteY1525" fmla="*/ 575660 h 1617602"/>
                  <a:gd name="connsiteX1526" fmla="*/ 510638 w 4676976"/>
                  <a:gd name="connsiteY1526" fmla="*/ 570731 h 1617602"/>
                  <a:gd name="connsiteX1527" fmla="*/ 504915 w 4676976"/>
                  <a:gd name="connsiteY1527" fmla="*/ 567552 h 1617602"/>
                  <a:gd name="connsiteX1528" fmla="*/ 503802 w 4676976"/>
                  <a:gd name="connsiteY1528" fmla="*/ 564531 h 1617602"/>
                  <a:gd name="connsiteX1529" fmla="*/ 504915 w 4676976"/>
                  <a:gd name="connsiteY1529" fmla="*/ 561352 h 1617602"/>
                  <a:gd name="connsiteX1530" fmla="*/ 517315 w 4676976"/>
                  <a:gd name="connsiteY1530" fmla="*/ 551018 h 1617602"/>
                  <a:gd name="connsiteX1531" fmla="*/ 521766 w 4676976"/>
                  <a:gd name="connsiteY1531" fmla="*/ 547680 h 1617602"/>
                  <a:gd name="connsiteX1532" fmla="*/ 540367 w 4676976"/>
                  <a:gd name="connsiteY1532" fmla="*/ 544659 h 1617602"/>
                  <a:gd name="connsiteX1533" fmla="*/ 547679 w 4676976"/>
                  <a:gd name="connsiteY1533" fmla="*/ 544341 h 1617602"/>
                  <a:gd name="connsiteX1534" fmla="*/ 555151 w 4676976"/>
                  <a:gd name="connsiteY1534" fmla="*/ 543228 h 1617602"/>
                  <a:gd name="connsiteX1535" fmla="*/ 554993 w 4676976"/>
                  <a:gd name="connsiteY1535" fmla="*/ 537187 h 1617602"/>
                  <a:gd name="connsiteX1536" fmla="*/ 547679 w 4676976"/>
                  <a:gd name="connsiteY1536" fmla="*/ 529874 h 1617602"/>
                  <a:gd name="connsiteX1537" fmla="*/ 539890 w 4676976"/>
                  <a:gd name="connsiteY1537" fmla="*/ 521289 h 1617602"/>
                  <a:gd name="connsiteX1538" fmla="*/ 532259 w 4676976"/>
                  <a:gd name="connsiteY1538" fmla="*/ 511909 h 1617602"/>
                  <a:gd name="connsiteX1539" fmla="*/ 521607 w 4676976"/>
                  <a:gd name="connsiteY1539" fmla="*/ 508571 h 1617602"/>
                  <a:gd name="connsiteX1540" fmla="*/ 508889 w 4676976"/>
                  <a:gd name="connsiteY1540" fmla="*/ 506981 h 1617602"/>
                  <a:gd name="connsiteX1541" fmla="*/ 482976 w 4676976"/>
                  <a:gd name="connsiteY1541" fmla="*/ 508730 h 1617602"/>
                  <a:gd name="connsiteX1542" fmla="*/ 479319 w 4676976"/>
                  <a:gd name="connsiteY1542" fmla="*/ 508412 h 1617602"/>
                  <a:gd name="connsiteX1543" fmla="*/ 462785 w 4676976"/>
                  <a:gd name="connsiteY1543" fmla="*/ 501894 h 1617602"/>
                  <a:gd name="connsiteX1544" fmla="*/ 461036 w 4676976"/>
                  <a:gd name="connsiteY1544" fmla="*/ 501735 h 1617602"/>
                  <a:gd name="connsiteX1545" fmla="*/ 458811 w 4676976"/>
                  <a:gd name="connsiteY1545" fmla="*/ 502212 h 1617602"/>
                  <a:gd name="connsiteX1546" fmla="*/ 459447 w 4676976"/>
                  <a:gd name="connsiteY1546" fmla="*/ 504120 h 1617602"/>
                  <a:gd name="connsiteX1547" fmla="*/ 460878 w 4676976"/>
                  <a:gd name="connsiteY1547" fmla="*/ 505391 h 1617602"/>
                  <a:gd name="connsiteX1548" fmla="*/ 482817 w 4676976"/>
                  <a:gd name="connsiteY1548" fmla="*/ 519540 h 1617602"/>
                  <a:gd name="connsiteX1549" fmla="*/ 483770 w 4676976"/>
                  <a:gd name="connsiteY1549" fmla="*/ 523197 h 1617602"/>
                  <a:gd name="connsiteX1550" fmla="*/ 484406 w 4676976"/>
                  <a:gd name="connsiteY1550" fmla="*/ 528125 h 1617602"/>
                  <a:gd name="connsiteX1551" fmla="*/ 484088 w 4676976"/>
                  <a:gd name="connsiteY1551" fmla="*/ 530192 h 1617602"/>
                  <a:gd name="connsiteX1552" fmla="*/ 484565 w 4676976"/>
                  <a:gd name="connsiteY1552" fmla="*/ 532100 h 1617602"/>
                  <a:gd name="connsiteX1553" fmla="*/ 484406 w 4676976"/>
                  <a:gd name="connsiteY1553" fmla="*/ 535915 h 1617602"/>
                  <a:gd name="connsiteX1554" fmla="*/ 479001 w 4676976"/>
                  <a:gd name="connsiteY1554" fmla="*/ 551972 h 1617602"/>
                  <a:gd name="connsiteX1555" fmla="*/ 473755 w 4676976"/>
                  <a:gd name="connsiteY1555" fmla="*/ 563259 h 1617602"/>
                  <a:gd name="connsiteX1556" fmla="*/ 472006 w 4676976"/>
                  <a:gd name="connsiteY1556" fmla="*/ 568665 h 1617602"/>
                  <a:gd name="connsiteX1557" fmla="*/ 471688 w 4676976"/>
                  <a:gd name="connsiteY1557" fmla="*/ 572321 h 1617602"/>
                  <a:gd name="connsiteX1558" fmla="*/ 473755 w 4676976"/>
                  <a:gd name="connsiteY1558" fmla="*/ 575501 h 1617602"/>
                  <a:gd name="connsiteX1559" fmla="*/ 480114 w 4676976"/>
                  <a:gd name="connsiteY1559" fmla="*/ 576455 h 1617602"/>
                  <a:gd name="connsiteX1560" fmla="*/ 486314 w 4676976"/>
                  <a:gd name="connsiteY1560" fmla="*/ 579793 h 1617602"/>
                  <a:gd name="connsiteX1561" fmla="*/ 489494 w 4676976"/>
                  <a:gd name="connsiteY1561" fmla="*/ 584404 h 1617602"/>
                  <a:gd name="connsiteX1562" fmla="*/ 490288 w 4676976"/>
                  <a:gd name="connsiteY1562" fmla="*/ 587583 h 1617602"/>
                  <a:gd name="connsiteX1563" fmla="*/ 490447 w 4676976"/>
                  <a:gd name="connsiteY1563" fmla="*/ 594578 h 1617602"/>
                  <a:gd name="connsiteX1564" fmla="*/ 491878 w 4676976"/>
                  <a:gd name="connsiteY1564" fmla="*/ 600460 h 1617602"/>
                  <a:gd name="connsiteX1565" fmla="*/ 486950 w 4676976"/>
                  <a:gd name="connsiteY1565" fmla="*/ 609681 h 1617602"/>
                  <a:gd name="connsiteX1566" fmla="*/ 484247 w 4676976"/>
                  <a:gd name="connsiteY1566" fmla="*/ 613179 h 1617602"/>
                  <a:gd name="connsiteX1567" fmla="*/ 480750 w 4676976"/>
                  <a:gd name="connsiteY1567" fmla="*/ 621445 h 1617602"/>
                  <a:gd name="connsiteX1568" fmla="*/ 482022 w 4676976"/>
                  <a:gd name="connsiteY1568" fmla="*/ 627328 h 1617602"/>
                  <a:gd name="connsiteX1569" fmla="*/ 481704 w 4676976"/>
                  <a:gd name="connsiteY1569" fmla="*/ 629553 h 1617602"/>
                  <a:gd name="connsiteX1570" fmla="*/ 480909 w 4676976"/>
                  <a:gd name="connsiteY1570" fmla="*/ 632256 h 1617602"/>
                  <a:gd name="connsiteX1571" fmla="*/ 478365 w 4676976"/>
                  <a:gd name="connsiteY1571" fmla="*/ 630348 h 1617602"/>
                  <a:gd name="connsiteX1572" fmla="*/ 476298 w 4676976"/>
                  <a:gd name="connsiteY1572" fmla="*/ 627963 h 1617602"/>
                  <a:gd name="connsiteX1573" fmla="*/ 473437 w 4676976"/>
                  <a:gd name="connsiteY1573" fmla="*/ 625897 h 1617602"/>
                  <a:gd name="connsiteX1574" fmla="*/ 470416 w 4676976"/>
                  <a:gd name="connsiteY1574" fmla="*/ 625102 h 1617602"/>
                  <a:gd name="connsiteX1575" fmla="*/ 467078 w 4676976"/>
                  <a:gd name="connsiteY1575" fmla="*/ 625738 h 1617602"/>
                  <a:gd name="connsiteX1576" fmla="*/ 464852 w 4676976"/>
                  <a:gd name="connsiteY1576" fmla="*/ 626851 h 1617602"/>
                  <a:gd name="connsiteX1577" fmla="*/ 465011 w 4676976"/>
                  <a:gd name="connsiteY1577" fmla="*/ 624466 h 1617602"/>
                  <a:gd name="connsiteX1578" fmla="*/ 468032 w 4676976"/>
                  <a:gd name="connsiteY1578" fmla="*/ 620651 h 1617602"/>
                  <a:gd name="connsiteX1579" fmla="*/ 466601 w 4676976"/>
                  <a:gd name="connsiteY1579" fmla="*/ 618743 h 1617602"/>
                  <a:gd name="connsiteX1580" fmla="*/ 465011 w 4676976"/>
                  <a:gd name="connsiteY1580" fmla="*/ 617312 h 1617602"/>
                  <a:gd name="connsiteX1581" fmla="*/ 455949 w 4676976"/>
                  <a:gd name="connsiteY1581" fmla="*/ 612861 h 1617602"/>
                  <a:gd name="connsiteX1582" fmla="*/ 449431 w 4676976"/>
                  <a:gd name="connsiteY1582" fmla="*/ 612543 h 1617602"/>
                  <a:gd name="connsiteX1583" fmla="*/ 443708 w 4676976"/>
                  <a:gd name="connsiteY1583" fmla="*/ 613020 h 1617602"/>
                  <a:gd name="connsiteX1584" fmla="*/ 437826 w 4676976"/>
                  <a:gd name="connsiteY1584" fmla="*/ 612543 h 1617602"/>
                  <a:gd name="connsiteX1585" fmla="*/ 433533 w 4676976"/>
                  <a:gd name="connsiteY1585" fmla="*/ 609681 h 1617602"/>
                  <a:gd name="connsiteX1586" fmla="*/ 429559 w 4676976"/>
                  <a:gd name="connsiteY1586" fmla="*/ 608091 h 1617602"/>
                  <a:gd name="connsiteX1587" fmla="*/ 426538 w 4676976"/>
                  <a:gd name="connsiteY1587" fmla="*/ 607773 h 1617602"/>
                  <a:gd name="connsiteX1588" fmla="*/ 422882 w 4676976"/>
                  <a:gd name="connsiteY1588" fmla="*/ 610476 h 1617602"/>
                  <a:gd name="connsiteX1589" fmla="*/ 414297 w 4676976"/>
                  <a:gd name="connsiteY1589" fmla="*/ 620332 h 1617602"/>
                  <a:gd name="connsiteX1590" fmla="*/ 405394 w 4676976"/>
                  <a:gd name="connsiteY1590" fmla="*/ 626851 h 1617602"/>
                  <a:gd name="connsiteX1591" fmla="*/ 393948 w 4676976"/>
                  <a:gd name="connsiteY1591" fmla="*/ 631620 h 1617602"/>
                  <a:gd name="connsiteX1592" fmla="*/ 385363 w 4676976"/>
                  <a:gd name="connsiteY1592" fmla="*/ 633210 h 1617602"/>
                  <a:gd name="connsiteX1593" fmla="*/ 382978 w 4676976"/>
                  <a:gd name="connsiteY1593" fmla="*/ 634323 h 1617602"/>
                  <a:gd name="connsiteX1594" fmla="*/ 377891 w 4676976"/>
                  <a:gd name="connsiteY1594" fmla="*/ 640046 h 1617602"/>
                  <a:gd name="connsiteX1595" fmla="*/ 372486 w 4676976"/>
                  <a:gd name="connsiteY1595" fmla="*/ 644497 h 1617602"/>
                  <a:gd name="connsiteX1596" fmla="*/ 357860 w 4676976"/>
                  <a:gd name="connsiteY1596" fmla="*/ 651651 h 1617602"/>
                  <a:gd name="connsiteX1597" fmla="*/ 356747 w 4676976"/>
                  <a:gd name="connsiteY1597" fmla="*/ 654672 h 1617602"/>
                  <a:gd name="connsiteX1598" fmla="*/ 355952 w 4676976"/>
                  <a:gd name="connsiteY1598" fmla="*/ 658805 h 1617602"/>
                  <a:gd name="connsiteX1599" fmla="*/ 357224 w 4676976"/>
                  <a:gd name="connsiteY1599" fmla="*/ 663416 h 1617602"/>
                  <a:gd name="connsiteX1600" fmla="*/ 360086 w 4676976"/>
                  <a:gd name="connsiteY1600" fmla="*/ 667867 h 1617602"/>
                  <a:gd name="connsiteX1601" fmla="*/ 367239 w 4676976"/>
                  <a:gd name="connsiteY1601" fmla="*/ 676770 h 1617602"/>
                  <a:gd name="connsiteX1602" fmla="*/ 371214 w 4676976"/>
                  <a:gd name="connsiteY1602" fmla="*/ 679949 h 1617602"/>
                  <a:gd name="connsiteX1603" fmla="*/ 373917 w 4676976"/>
                  <a:gd name="connsiteY1603" fmla="*/ 684560 h 1617602"/>
                  <a:gd name="connsiteX1604" fmla="*/ 375824 w 4676976"/>
                  <a:gd name="connsiteY1604" fmla="*/ 690124 h 1617602"/>
                  <a:gd name="connsiteX1605" fmla="*/ 374870 w 4676976"/>
                  <a:gd name="connsiteY1605" fmla="*/ 691237 h 1617602"/>
                  <a:gd name="connsiteX1606" fmla="*/ 368988 w 4676976"/>
                  <a:gd name="connsiteY1606" fmla="*/ 689806 h 1617602"/>
                  <a:gd name="connsiteX1607" fmla="*/ 364696 w 4676976"/>
                  <a:gd name="connsiteY1607" fmla="*/ 690442 h 1617602"/>
                  <a:gd name="connsiteX1608" fmla="*/ 358814 w 4676976"/>
                  <a:gd name="connsiteY1608" fmla="*/ 694257 h 1617602"/>
                  <a:gd name="connsiteX1609" fmla="*/ 358337 w 4676976"/>
                  <a:gd name="connsiteY1609" fmla="*/ 695847 h 1617602"/>
                  <a:gd name="connsiteX1610" fmla="*/ 356111 w 4676976"/>
                  <a:gd name="connsiteY1610" fmla="*/ 699504 h 1617602"/>
                  <a:gd name="connsiteX1611" fmla="*/ 350706 w 4676976"/>
                  <a:gd name="connsiteY1611" fmla="*/ 699822 h 1617602"/>
                  <a:gd name="connsiteX1612" fmla="*/ 335921 w 4676976"/>
                  <a:gd name="connsiteY1612" fmla="*/ 693144 h 1617602"/>
                  <a:gd name="connsiteX1613" fmla="*/ 323361 w 4676976"/>
                  <a:gd name="connsiteY1613" fmla="*/ 689806 h 1617602"/>
                  <a:gd name="connsiteX1614" fmla="*/ 321136 w 4676976"/>
                  <a:gd name="connsiteY1614" fmla="*/ 689488 h 1617602"/>
                  <a:gd name="connsiteX1615" fmla="*/ 318433 w 4676976"/>
                  <a:gd name="connsiteY1615" fmla="*/ 687898 h 1617602"/>
                  <a:gd name="connsiteX1616" fmla="*/ 317479 w 4676976"/>
                  <a:gd name="connsiteY1616" fmla="*/ 686467 h 1617602"/>
                  <a:gd name="connsiteX1617" fmla="*/ 312233 w 4676976"/>
                  <a:gd name="connsiteY1617" fmla="*/ 686785 h 1617602"/>
                  <a:gd name="connsiteX1618" fmla="*/ 309053 w 4676976"/>
                  <a:gd name="connsiteY1618" fmla="*/ 686626 h 1617602"/>
                  <a:gd name="connsiteX1619" fmla="*/ 305874 w 4676976"/>
                  <a:gd name="connsiteY1619" fmla="*/ 685514 h 1617602"/>
                  <a:gd name="connsiteX1620" fmla="*/ 292202 w 4676976"/>
                  <a:gd name="connsiteY1620" fmla="*/ 674703 h 1617602"/>
                  <a:gd name="connsiteX1621" fmla="*/ 281073 w 4676976"/>
                  <a:gd name="connsiteY1621" fmla="*/ 670729 h 1617602"/>
                  <a:gd name="connsiteX1622" fmla="*/ 278371 w 4676976"/>
                  <a:gd name="connsiteY1622" fmla="*/ 670570 h 1617602"/>
                  <a:gd name="connsiteX1623" fmla="*/ 273601 w 4676976"/>
                  <a:gd name="connsiteY1623" fmla="*/ 671682 h 1617602"/>
                  <a:gd name="connsiteX1624" fmla="*/ 270899 w 4676976"/>
                  <a:gd name="connsiteY1624" fmla="*/ 680426 h 1617602"/>
                  <a:gd name="connsiteX1625" fmla="*/ 267083 w 4676976"/>
                  <a:gd name="connsiteY1625" fmla="*/ 682811 h 1617602"/>
                  <a:gd name="connsiteX1626" fmla="*/ 263586 w 4676976"/>
                  <a:gd name="connsiteY1626" fmla="*/ 682652 h 1617602"/>
                  <a:gd name="connsiteX1627" fmla="*/ 263427 w 4676976"/>
                  <a:gd name="connsiteY1627" fmla="*/ 686944 h 1617602"/>
                  <a:gd name="connsiteX1628" fmla="*/ 264858 w 4676976"/>
                  <a:gd name="connsiteY1628" fmla="*/ 689488 h 1617602"/>
                  <a:gd name="connsiteX1629" fmla="*/ 266129 w 4676976"/>
                  <a:gd name="connsiteY1629" fmla="*/ 691396 h 1617602"/>
                  <a:gd name="connsiteX1630" fmla="*/ 270422 w 4676976"/>
                  <a:gd name="connsiteY1630" fmla="*/ 694416 h 1617602"/>
                  <a:gd name="connsiteX1631" fmla="*/ 278212 w 4676976"/>
                  <a:gd name="connsiteY1631" fmla="*/ 703478 h 1617602"/>
                  <a:gd name="connsiteX1632" fmla="*/ 282186 w 4676976"/>
                  <a:gd name="connsiteY1632" fmla="*/ 707294 h 1617602"/>
                  <a:gd name="connsiteX1633" fmla="*/ 285366 w 4676976"/>
                  <a:gd name="connsiteY1633" fmla="*/ 708724 h 1617602"/>
                  <a:gd name="connsiteX1634" fmla="*/ 289340 w 4676976"/>
                  <a:gd name="connsiteY1634" fmla="*/ 708883 h 1617602"/>
                  <a:gd name="connsiteX1635" fmla="*/ 298243 w 4676976"/>
                  <a:gd name="connsiteY1635" fmla="*/ 707770 h 1617602"/>
                  <a:gd name="connsiteX1636" fmla="*/ 301264 w 4676976"/>
                  <a:gd name="connsiteY1636" fmla="*/ 709201 h 1617602"/>
                  <a:gd name="connsiteX1637" fmla="*/ 304284 w 4676976"/>
                  <a:gd name="connsiteY1637" fmla="*/ 711427 h 1617602"/>
                  <a:gd name="connsiteX1638" fmla="*/ 305079 w 4676976"/>
                  <a:gd name="connsiteY1638" fmla="*/ 716514 h 1617602"/>
                  <a:gd name="connsiteX1639" fmla="*/ 307464 w 4676976"/>
                  <a:gd name="connsiteY1639" fmla="*/ 721920 h 1617602"/>
                  <a:gd name="connsiteX1640" fmla="*/ 307782 w 4676976"/>
                  <a:gd name="connsiteY1640" fmla="*/ 724940 h 1617602"/>
                  <a:gd name="connsiteX1641" fmla="*/ 304761 w 4676976"/>
                  <a:gd name="connsiteY1641" fmla="*/ 728438 h 1617602"/>
                  <a:gd name="connsiteX1642" fmla="*/ 295222 w 4676976"/>
                  <a:gd name="connsiteY1642" fmla="*/ 730981 h 1617602"/>
                  <a:gd name="connsiteX1643" fmla="*/ 289658 w 4676976"/>
                  <a:gd name="connsiteY1643" fmla="*/ 734638 h 1617602"/>
                  <a:gd name="connsiteX1644" fmla="*/ 287750 w 4676976"/>
                  <a:gd name="connsiteY1644" fmla="*/ 734479 h 1617602"/>
                  <a:gd name="connsiteX1645" fmla="*/ 276304 w 4676976"/>
                  <a:gd name="connsiteY1645" fmla="*/ 730186 h 1617602"/>
                  <a:gd name="connsiteX1646" fmla="*/ 268832 w 4676976"/>
                  <a:gd name="connsiteY1646" fmla="*/ 728597 h 1617602"/>
                  <a:gd name="connsiteX1647" fmla="*/ 258816 w 4676976"/>
                  <a:gd name="connsiteY1647" fmla="*/ 725894 h 1617602"/>
                  <a:gd name="connsiteX1648" fmla="*/ 256909 w 4676976"/>
                  <a:gd name="connsiteY1648" fmla="*/ 724463 h 1617602"/>
                  <a:gd name="connsiteX1649" fmla="*/ 252457 w 4676976"/>
                  <a:gd name="connsiteY1649" fmla="*/ 717468 h 1617602"/>
                  <a:gd name="connsiteX1650" fmla="*/ 242601 w 4676976"/>
                  <a:gd name="connsiteY1650" fmla="*/ 710632 h 1617602"/>
                  <a:gd name="connsiteX1651" fmla="*/ 238149 w 4676976"/>
                  <a:gd name="connsiteY1651" fmla="*/ 708724 h 1617602"/>
                  <a:gd name="connsiteX1652" fmla="*/ 231949 w 4676976"/>
                  <a:gd name="connsiteY1652" fmla="*/ 710155 h 1617602"/>
                  <a:gd name="connsiteX1653" fmla="*/ 227657 w 4676976"/>
                  <a:gd name="connsiteY1653" fmla="*/ 709360 h 1617602"/>
                  <a:gd name="connsiteX1654" fmla="*/ 220503 w 4676976"/>
                  <a:gd name="connsiteY1654" fmla="*/ 705863 h 1617602"/>
                  <a:gd name="connsiteX1655" fmla="*/ 215892 w 4676976"/>
                  <a:gd name="connsiteY1655" fmla="*/ 700299 h 1617602"/>
                  <a:gd name="connsiteX1656" fmla="*/ 215415 w 4676976"/>
                  <a:gd name="connsiteY1656" fmla="*/ 693463 h 1617602"/>
                  <a:gd name="connsiteX1657" fmla="*/ 216846 w 4676976"/>
                  <a:gd name="connsiteY1657" fmla="*/ 692032 h 1617602"/>
                  <a:gd name="connsiteX1658" fmla="*/ 218118 w 4676976"/>
                  <a:gd name="connsiteY1658" fmla="*/ 691237 h 1617602"/>
                  <a:gd name="connsiteX1659" fmla="*/ 214779 w 4676976"/>
                  <a:gd name="connsiteY1659" fmla="*/ 689170 h 1617602"/>
                  <a:gd name="connsiteX1660" fmla="*/ 214620 w 4676976"/>
                  <a:gd name="connsiteY1660" fmla="*/ 683924 h 1617602"/>
                  <a:gd name="connsiteX1661" fmla="*/ 213985 w 4676976"/>
                  <a:gd name="connsiteY1661" fmla="*/ 680426 h 1617602"/>
                  <a:gd name="connsiteX1662" fmla="*/ 210169 w 4676976"/>
                  <a:gd name="connsiteY1662" fmla="*/ 672000 h 1617602"/>
                  <a:gd name="connsiteX1663" fmla="*/ 206195 w 4676976"/>
                  <a:gd name="connsiteY1663" fmla="*/ 666754 h 1617602"/>
                  <a:gd name="connsiteX1664" fmla="*/ 202538 w 4676976"/>
                  <a:gd name="connsiteY1664" fmla="*/ 661190 h 1617602"/>
                  <a:gd name="connsiteX1665" fmla="*/ 206513 w 4676976"/>
                  <a:gd name="connsiteY1665" fmla="*/ 658328 h 1617602"/>
                  <a:gd name="connsiteX1666" fmla="*/ 208579 w 4676976"/>
                  <a:gd name="connsiteY1666" fmla="*/ 655944 h 1617602"/>
                  <a:gd name="connsiteX1667" fmla="*/ 211441 w 4676976"/>
                  <a:gd name="connsiteY1667" fmla="*/ 648631 h 1617602"/>
                  <a:gd name="connsiteX1668" fmla="*/ 211918 w 4676976"/>
                  <a:gd name="connsiteY1668" fmla="*/ 646087 h 1617602"/>
                  <a:gd name="connsiteX1669" fmla="*/ 213190 w 4676976"/>
                  <a:gd name="connsiteY1669" fmla="*/ 643702 h 1617602"/>
                  <a:gd name="connsiteX1670" fmla="*/ 213667 w 4676976"/>
                  <a:gd name="connsiteY1670" fmla="*/ 641318 h 1617602"/>
                  <a:gd name="connsiteX1671" fmla="*/ 213349 w 4676976"/>
                  <a:gd name="connsiteY1671" fmla="*/ 639092 h 1617602"/>
                  <a:gd name="connsiteX1672" fmla="*/ 210646 w 4676976"/>
                  <a:gd name="connsiteY1672" fmla="*/ 634959 h 1617602"/>
                  <a:gd name="connsiteX1673" fmla="*/ 202379 w 4676976"/>
                  <a:gd name="connsiteY1673" fmla="*/ 626533 h 1617602"/>
                  <a:gd name="connsiteX1674" fmla="*/ 194112 w 4676976"/>
                  <a:gd name="connsiteY1674" fmla="*/ 621922 h 1617602"/>
                  <a:gd name="connsiteX1675" fmla="*/ 178373 w 4676976"/>
                  <a:gd name="connsiteY1675" fmla="*/ 617312 h 1617602"/>
                  <a:gd name="connsiteX1676" fmla="*/ 174081 w 4676976"/>
                  <a:gd name="connsiteY1676" fmla="*/ 617630 h 1617602"/>
                  <a:gd name="connsiteX1677" fmla="*/ 172491 w 4676976"/>
                  <a:gd name="connsiteY1677" fmla="*/ 616994 h 1617602"/>
                  <a:gd name="connsiteX1678" fmla="*/ 175830 w 4676976"/>
                  <a:gd name="connsiteY1678" fmla="*/ 616040 h 1617602"/>
                  <a:gd name="connsiteX1679" fmla="*/ 179168 w 4676976"/>
                  <a:gd name="connsiteY1679" fmla="*/ 614291 h 1617602"/>
                  <a:gd name="connsiteX1680" fmla="*/ 180917 w 4676976"/>
                  <a:gd name="connsiteY1680" fmla="*/ 611589 h 1617602"/>
                  <a:gd name="connsiteX1681" fmla="*/ 176943 w 4676976"/>
                  <a:gd name="connsiteY1681" fmla="*/ 610158 h 1617602"/>
                  <a:gd name="connsiteX1682" fmla="*/ 173763 w 4676976"/>
                  <a:gd name="connsiteY1682" fmla="*/ 609522 h 1617602"/>
                  <a:gd name="connsiteX1683" fmla="*/ 168358 w 4676976"/>
                  <a:gd name="connsiteY1683" fmla="*/ 607296 h 1617602"/>
                  <a:gd name="connsiteX1684" fmla="*/ 167404 w 4676976"/>
                  <a:gd name="connsiteY1684" fmla="*/ 605230 h 1617602"/>
                  <a:gd name="connsiteX1685" fmla="*/ 168517 w 4676976"/>
                  <a:gd name="connsiteY1685" fmla="*/ 603799 h 1617602"/>
                  <a:gd name="connsiteX1686" fmla="*/ 167404 w 4676976"/>
                  <a:gd name="connsiteY1686" fmla="*/ 600142 h 1617602"/>
                  <a:gd name="connsiteX1687" fmla="*/ 160091 w 4676976"/>
                  <a:gd name="connsiteY1687" fmla="*/ 598870 h 1617602"/>
                  <a:gd name="connsiteX1688" fmla="*/ 158183 w 4676976"/>
                  <a:gd name="connsiteY1688" fmla="*/ 598076 h 1617602"/>
                  <a:gd name="connsiteX1689" fmla="*/ 158024 w 4676976"/>
                  <a:gd name="connsiteY1689" fmla="*/ 596804 h 1617602"/>
                  <a:gd name="connsiteX1690" fmla="*/ 153096 w 4676976"/>
                  <a:gd name="connsiteY1690" fmla="*/ 592829 h 1617602"/>
                  <a:gd name="connsiteX1691" fmla="*/ 146737 w 4676976"/>
                  <a:gd name="connsiteY1691" fmla="*/ 588696 h 1617602"/>
                  <a:gd name="connsiteX1692" fmla="*/ 147850 w 4676976"/>
                  <a:gd name="connsiteY1692" fmla="*/ 584404 h 1617602"/>
                  <a:gd name="connsiteX1693" fmla="*/ 143239 w 4676976"/>
                  <a:gd name="connsiteY1693" fmla="*/ 581383 h 1617602"/>
                  <a:gd name="connsiteX1694" fmla="*/ 139265 w 4676976"/>
                  <a:gd name="connsiteY1694" fmla="*/ 579157 h 1617602"/>
                  <a:gd name="connsiteX1695" fmla="*/ 132906 w 4676976"/>
                  <a:gd name="connsiteY1695" fmla="*/ 578362 h 1617602"/>
                  <a:gd name="connsiteX1696" fmla="*/ 130362 w 4676976"/>
                  <a:gd name="connsiteY1696" fmla="*/ 576773 h 1617602"/>
                  <a:gd name="connsiteX1697" fmla="*/ 144988 w 4676976"/>
                  <a:gd name="connsiteY1697" fmla="*/ 577249 h 1617602"/>
                  <a:gd name="connsiteX1698" fmla="*/ 160091 w 4676976"/>
                  <a:gd name="connsiteY1698" fmla="*/ 580429 h 1617602"/>
                  <a:gd name="connsiteX1699" fmla="*/ 158819 w 4676976"/>
                  <a:gd name="connsiteY1699" fmla="*/ 581701 h 1617602"/>
                  <a:gd name="connsiteX1700" fmla="*/ 157706 w 4676976"/>
                  <a:gd name="connsiteY1700" fmla="*/ 583609 h 1617602"/>
                  <a:gd name="connsiteX1701" fmla="*/ 162158 w 4676976"/>
                  <a:gd name="connsiteY1701" fmla="*/ 589014 h 1617602"/>
                  <a:gd name="connsiteX1702" fmla="*/ 166450 w 4676976"/>
                  <a:gd name="connsiteY1702" fmla="*/ 592193 h 1617602"/>
                  <a:gd name="connsiteX1703" fmla="*/ 175989 w 4676976"/>
                  <a:gd name="connsiteY1703" fmla="*/ 596009 h 1617602"/>
                  <a:gd name="connsiteX1704" fmla="*/ 177102 w 4676976"/>
                  <a:gd name="connsiteY1704" fmla="*/ 596009 h 1617602"/>
                  <a:gd name="connsiteX1705" fmla="*/ 179168 w 4676976"/>
                  <a:gd name="connsiteY1705" fmla="*/ 595055 h 1617602"/>
                  <a:gd name="connsiteX1706" fmla="*/ 183938 w 4676976"/>
                  <a:gd name="connsiteY1706" fmla="*/ 596645 h 1617602"/>
                  <a:gd name="connsiteX1707" fmla="*/ 187753 w 4676976"/>
                  <a:gd name="connsiteY1707" fmla="*/ 598870 h 1617602"/>
                  <a:gd name="connsiteX1708" fmla="*/ 195066 w 4676976"/>
                  <a:gd name="connsiteY1708" fmla="*/ 599029 h 1617602"/>
                  <a:gd name="connsiteX1709" fmla="*/ 203810 w 4676976"/>
                  <a:gd name="connsiteY1709" fmla="*/ 601573 h 1617602"/>
                  <a:gd name="connsiteX1710" fmla="*/ 203174 w 4676976"/>
                  <a:gd name="connsiteY1710" fmla="*/ 602527 h 1617602"/>
                  <a:gd name="connsiteX1711" fmla="*/ 202220 w 4676976"/>
                  <a:gd name="connsiteY1711" fmla="*/ 603322 h 1617602"/>
                  <a:gd name="connsiteX1712" fmla="*/ 204764 w 4676976"/>
                  <a:gd name="connsiteY1712" fmla="*/ 606342 h 1617602"/>
                  <a:gd name="connsiteX1713" fmla="*/ 208420 w 4676976"/>
                  <a:gd name="connsiteY1713" fmla="*/ 605866 h 1617602"/>
                  <a:gd name="connsiteX1714" fmla="*/ 214462 w 4676976"/>
                  <a:gd name="connsiteY1714" fmla="*/ 603481 h 1617602"/>
                  <a:gd name="connsiteX1715" fmla="*/ 230041 w 4676976"/>
                  <a:gd name="connsiteY1715" fmla="*/ 612225 h 1617602"/>
                  <a:gd name="connsiteX1716" fmla="*/ 234334 w 4676976"/>
                  <a:gd name="connsiteY1716" fmla="*/ 613814 h 1617602"/>
                  <a:gd name="connsiteX1717" fmla="*/ 258975 w 4676976"/>
                  <a:gd name="connsiteY1717" fmla="*/ 618266 h 1617602"/>
                  <a:gd name="connsiteX1718" fmla="*/ 270422 w 4676976"/>
                  <a:gd name="connsiteY1718" fmla="*/ 618584 h 1617602"/>
                  <a:gd name="connsiteX1719" fmla="*/ 276463 w 4676976"/>
                  <a:gd name="connsiteY1719" fmla="*/ 619697 h 1617602"/>
                  <a:gd name="connsiteX1720" fmla="*/ 285366 w 4676976"/>
                  <a:gd name="connsiteY1720" fmla="*/ 621922 h 1617602"/>
                  <a:gd name="connsiteX1721" fmla="*/ 295063 w 4676976"/>
                  <a:gd name="connsiteY1721" fmla="*/ 626533 h 1617602"/>
                  <a:gd name="connsiteX1722" fmla="*/ 302853 w 4676976"/>
                  <a:gd name="connsiteY1722" fmla="*/ 628123 h 1617602"/>
                  <a:gd name="connsiteX1723" fmla="*/ 317161 w 4676976"/>
                  <a:gd name="connsiteY1723" fmla="*/ 629553 h 1617602"/>
                  <a:gd name="connsiteX1724" fmla="*/ 324474 w 4676976"/>
                  <a:gd name="connsiteY1724" fmla="*/ 629394 h 1617602"/>
                  <a:gd name="connsiteX1725" fmla="*/ 342757 w 4676976"/>
                  <a:gd name="connsiteY1725" fmla="*/ 626374 h 1617602"/>
                  <a:gd name="connsiteX1726" fmla="*/ 366127 w 4676976"/>
                  <a:gd name="connsiteY1726" fmla="*/ 618425 h 1617602"/>
                  <a:gd name="connsiteX1727" fmla="*/ 378050 w 4676976"/>
                  <a:gd name="connsiteY1727" fmla="*/ 611271 h 1617602"/>
                  <a:gd name="connsiteX1728" fmla="*/ 397286 w 4676976"/>
                  <a:gd name="connsiteY1728" fmla="*/ 592988 h 1617602"/>
                  <a:gd name="connsiteX1729" fmla="*/ 399671 w 4676976"/>
                  <a:gd name="connsiteY1729" fmla="*/ 588855 h 1617602"/>
                  <a:gd name="connsiteX1730" fmla="*/ 402056 w 4676976"/>
                  <a:gd name="connsiteY1730" fmla="*/ 578680 h 1617602"/>
                  <a:gd name="connsiteX1731" fmla="*/ 402056 w 4676976"/>
                  <a:gd name="connsiteY1731" fmla="*/ 574388 h 1617602"/>
                  <a:gd name="connsiteX1732" fmla="*/ 399353 w 4676976"/>
                  <a:gd name="connsiteY1732" fmla="*/ 574070 h 1617602"/>
                  <a:gd name="connsiteX1733" fmla="*/ 395696 w 4676976"/>
                  <a:gd name="connsiteY1733" fmla="*/ 571685 h 1617602"/>
                  <a:gd name="connsiteX1734" fmla="*/ 395696 w 4676976"/>
                  <a:gd name="connsiteY1734" fmla="*/ 565803 h 1617602"/>
                  <a:gd name="connsiteX1735" fmla="*/ 393630 w 4676976"/>
                  <a:gd name="connsiteY1735" fmla="*/ 562942 h 1617602"/>
                  <a:gd name="connsiteX1736" fmla="*/ 390768 w 4676976"/>
                  <a:gd name="connsiteY1736" fmla="*/ 549746 h 1617602"/>
                  <a:gd name="connsiteX1737" fmla="*/ 385045 w 4676976"/>
                  <a:gd name="connsiteY1737" fmla="*/ 548315 h 1617602"/>
                  <a:gd name="connsiteX1738" fmla="*/ 382024 w 4676976"/>
                  <a:gd name="connsiteY1738" fmla="*/ 546885 h 1617602"/>
                  <a:gd name="connsiteX1739" fmla="*/ 378209 w 4676976"/>
                  <a:gd name="connsiteY1739" fmla="*/ 546090 h 1617602"/>
                  <a:gd name="connsiteX1740" fmla="*/ 374075 w 4676976"/>
                  <a:gd name="connsiteY1740" fmla="*/ 544023 h 1617602"/>
                  <a:gd name="connsiteX1741" fmla="*/ 368988 w 4676976"/>
                  <a:gd name="connsiteY1741" fmla="*/ 538618 h 1617602"/>
                  <a:gd name="connsiteX1742" fmla="*/ 364060 w 4676976"/>
                  <a:gd name="connsiteY1742" fmla="*/ 534961 h 1617602"/>
                  <a:gd name="connsiteX1743" fmla="*/ 360086 w 4676976"/>
                  <a:gd name="connsiteY1743" fmla="*/ 530033 h 1617602"/>
                  <a:gd name="connsiteX1744" fmla="*/ 357701 w 4676976"/>
                  <a:gd name="connsiteY1744" fmla="*/ 528284 h 1617602"/>
                  <a:gd name="connsiteX1745" fmla="*/ 355793 w 4676976"/>
                  <a:gd name="connsiteY1745" fmla="*/ 527648 h 1617602"/>
                  <a:gd name="connsiteX1746" fmla="*/ 357065 w 4676976"/>
                  <a:gd name="connsiteY1746" fmla="*/ 530192 h 1617602"/>
                  <a:gd name="connsiteX1747" fmla="*/ 358019 w 4676976"/>
                  <a:gd name="connsiteY1747" fmla="*/ 532736 h 1617602"/>
                  <a:gd name="connsiteX1748" fmla="*/ 350706 w 4676976"/>
                  <a:gd name="connsiteY1748" fmla="*/ 532100 h 1617602"/>
                  <a:gd name="connsiteX1749" fmla="*/ 329562 w 4676976"/>
                  <a:gd name="connsiteY1749" fmla="*/ 519540 h 1617602"/>
                  <a:gd name="connsiteX1750" fmla="*/ 325905 w 4676976"/>
                  <a:gd name="connsiteY1750" fmla="*/ 518587 h 1617602"/>
                  <a:gd name="connsiteX1751" fmla="*/ 324474 w 4676976"/>
                  <a:gd name="connsiteY1751" fmla="*/ 519699 h 1617602"/>
                  <a:gd name="connsiteX1752" fmla="*/ 317956 w 4676976"/>
                  <a:gd name="connsiteY1752" fmla="*/ 518110 h 1617602"/>
                  <a:gd name="connsiteX1753" fmla="*/ 315890 w 4676976"/>
                  <a:gd name="connsiteY1753" fmla="*/ 515089 h 1617602"/>
                  <a:gd name="connsiteX1754" fmla="*/ 297925 w 4676976"/>
                  <a:gd name="connsiteY1754" fmla="*/ 501258 h 1617602"/>
                  <a:gd name="connsiteX1755" fmla="*/ 265970 w 4676976"/>
                  <a:gd name="connsiteY1755" fmla="*/ 485678 h 1617602"/>
                  <a:gd name="connsiteX1756" fmla="*/ 244190 w 4676976"/>
                  <a:gd name="connsiteY1756" fmla="*/ 476139 h 1617602"/>
                  <a:gd name="connsiteX1757" fmla="*/ 227816 w 4676976"/>
                  <a:gd name="connsiteY1757" fmla="*/ 471847 h 1617602"/>
                  <a:gd name="connsiteX1758" fmla="*/ 226226 w 4676976"/>
                  <a:gd name="connsiteY1758" fmla="*/ 472324 h 1617602"/>
                  <a:gd name="connsiteX1759" fmla="*/ 224636 w 4676976"/>
                  <a:gd name="connsiteY1759" fmla="*/ 474073 h 1617602"/>
                  <a:gd name="connsiteX1760" fmla="*/ 219867 w 4676976"/>
                  <a:gd name="connsiteY1760" fmla="*/ 474550 h 1617602"/>
                  <a:gd name="connsiteX1761" fmla="*/ 215733 w 4676976"/>
                  <a:gd name="connsiteY1761" fmla="*/ 474232 h 1617602"/>
                  <a:gd name="connsiteX1762" fmla="*/ 200948 w 4676976"/>
                  <a:gd name="connsiteY1762" fmla="*/ 470416 h 1617602"/>
                  <a:gd name="connsiteX1763" fmla="*/ 197451 w 4676976"/>
                  <a:gd name="connsiteY1763" fmla="*/ 469939 h 1617602"/>
                  <a:gd name="connsiteX1764" fmla="*/ 181871 w 4676976"/>
                  <a:gd name="connsiteY1764" fmla="*/ 470098 h 1617602"/>
                  <a:gd name="connsiteX1765" fmla="*/ 180122 w 4676976"/>
                  <a:gd name="connsiteY1765" fmla="*/ 471211 h 1617602"/>
                  <a:gd name="connsiteX1766" fmla="*/ 174717 w 4676976"/>
                  <a:gd name="connsiteY1766" fmla="*/ 479160 h 1617602"/>
                  <a:gd name="connsiteX1767" fmla="*/ 171696 w 4676976"/>
                  <a:gd name="connsiteY1767" fmla="*/ 480750 h 1617602"/>
                  <a:gd name="connsiteX1768" fmla="*/ 166132 w 4676976"/>
                  <a:gd name="connsiteY1768" fmla="*/ 482339 h 1617602"/>
                  <a:gd name="connsiteX1769" fmla="*/ 167722 w 4676976"/>
                  <a:gd name="connsiteY1769" fmla="*/ 479955 h 1617602"/>
                  <a:gd name="connsiteX1770" fmla="*/ 171537 w 4676976"/>
                  <a:gd name="connsiteY1770" fmla="*/ 478047 h 1617602"/>
                  <a:gd name="connsiteX1771" fmla="*/ 174081 w 4676976"/>
                  <a:gd name="connsiteY1771" fmla="*/ 472324 h 1617602"/>
                  <a:gd name="connsiteX1772" fmla="*/ 174081 w 4676976"/>
                  <a:gd name="connsiteY1772" fmla="*/ 469780 h 1617602"/>
                  <a:gd name="connsiteX1773" fmla="*/ 175512 w 4676976"/>
                  <a:gd name="connsiteY1773" fmla="*/ 466601 h 1617602"/>
                  <a:gd name="connsiteX1774" fmla="*/ 175194 w 4676976"/>
                  <a:gd name="connsiteY1774" fmla="*/ 464057 h 1617602"/>
                  <a:gd name="connsiteX1775" fmla="*/ 173127 w 4676976"/>
                  <a:gd name="connsiteY1775" fmla="*/ 463262 h 1617602"/>
                  <a:gd name="connsiteX1776" fmla="*/ 169471 w 4676976"/>
                  <a:gd name="connsiteY1776" fmla="*/ 464057 h 1617602"/>
                  <a:gd name="connsiteX1777" fmla="*/ 161522 w 4676976"/>
                  <a:gd name="connsiteY1777" fmla="*/ 467237 h 1617602"/>
                  <a:gd name="connsiteX1778" fmla="*/ 160409 w 4676976"/>
                  <a:gd name="connsiteY1778" fmla="*/ 466442 h 1617602"/>
                  <a:gd name="connsiteX1779" fmla="*/ 162794 w 4676976"/>
                  <a:gd name="connsiteY1779" fmla="*/ 463262 h 1617602"/>
                  <a:gd name="connsiteX1780" fmla="*/ 162158 w 4676976"/>
                  <a:gd name="connsiteY1780" fmla="*/ 461990 h 1617602"/>
                  <a:gd name="connsiteX1781" fmla="*/ 158819 w 4676976"/>
                  <a:gd name="connsiteY1781" fmla="*/ 462467 h 1617602"/>
                  <a:gd name="connsiteX1782" fmla="*/ 151665 w 4676976"/>
                  <a:gd name="connsiteY1782" fmla="*/ 461036 h 1617602"/>
                  <a:gd name="connsiteX1783" fmla="*/ 144352 w 4676976"/>
                  <a:gd name="connsiteY1783" fmla="*/ 461513 h 1617602"/>
                  <a:gd name="connsiteX1784" fmla="*/ 142921 w 4676976"/>
                  <a:gd name="connsiteY1784" fmla="*/ 457698 h 1617602"/>
                  <a:gd name="connsiteX1785" fmla="*/ 137993 w 4676976"/>
                  <a:gd name="connsiteY1785" fmla="*/ 455472 h 1617602"/>
                  <a:gd name="connsiteX1786" fmla="*/ 136085 w 4676976"/>
                  <a:gd name="connsiteY1786" fmla="*/ 453724 h 1617602"/>
                  <a:gd name="connsiteX1787" fmla="*/ 138470 w 4676976"/>
                  <a:gd name="connsiteY1787" fmla="*/ 451498 h 1617602"/>
                  <a:gd name="connsiteX1788" fmla="*/ 155163 w 4676976"/>
                  <a:gd name="connsiteY1788" fmla="*/ 454995 h 1617602"/>
                  <a:gd name="connsiteX1789" fmla="*/ 159773 w 4676976"/>
                  <a:gd name="connsiteY1789" fmla="*/ 455313 h 1617602"/>
                  <a:gd name="connsiteX1790" fmla="*/ 161999 w 4676976"/>
                  <a:gd name="connsiteY1790" fmla="*/ 454041 h 1617602"/>
                  <a:gd name="connsiteX1791" fmla="*/ 162476 w 4676976"/>
                  <a:gd name="connsiteY1791" fmla="*/ 451816 h 1617602"/>
                  <a:gd name="connsiteX1792" fmla="*/ 162317 w 4676976"/>
                  <a:gd name="connsiteY1792" fmla="*/ 449113 h 1617602"/>
                  <a:gd name="connsiteX1793" fmla="*/ 160409 w 4676976"/>
                  <a:gd name="connsiteY1793" fmla="*/ 447523 h 1617602"/>
                  <a:gd name="connsiteX1794" fmla="*/ 149598 w 4676976"/>
                  <a:gd name="connsiteY1794" fmla="*/ 444821 h 1617602"/>
                  <a:gd name="connsiteX1795" fmla="*/ 144670 w 4676976"/>
                  <a:gd name="connsiteY1795" fmla="*/ 441641 h 1617602"/>
                  <a:gd name="connsiteX1796" fmla="*/ 133065 w 4676976"/>
                  <a:gd name="connsiteY1796" fmla="*/ 437190 h 1617602"/>
                  <a:gd name="connsiteX1797" fmla="*/ 132588 w 4676976"/>
                  <a:gd name="connsiteY1797" fmla="*/ 439256 h 1617602"/>
                  <a:gd name="connsiteX1798" fmla="*/ 134337 w 4676976"/>
                  <a:gd name="connsiteY1798" fmla="*/ 443231 h 1617602"/>
                  <a:gd name="connsiteX1799" fmla="*/ 133383 w 4676976"/>
                  <a:gd name="connsiteY1799" fmla="*/ 444662 h 1617602"/>
                  <a:gd name="connsiteX1800" fmla="*/ 130044 w 4676976"/>
                  <a:gd name="connsiteY1800" fmla="*/ 443549 h 1617602"/>
                  <a:gd name="connsiteX1801" fmla="*/ 127341 w 4676976"/>
                  <a:gd name="connsiteY1801" fmla="*/ 444344 h 1617602"/>
                  <a:gd name="connsiteX1802" fmla="*/ 123844 w 4676976"/>
                  <a:gd name="connsiteY1802" fmla="*/ 449113 h 1617602"/>
                  <a:gd name="connsiteX1803" fmla="*/ 120505 w 4676976"/>
                  <a:gd name="connsiteY1803" fmla="*/ 450385 h 1617602"/>
                  <a:gd name="connsiteX1804" fmla="*/ 117803 w 4676976"/>
                  <a:gd name="connsiteY1804" fmla="*/ 450703 h 1617602"/>
                  <a:gd name="connsiteX1805" fmla="*/ 106197 w 4676976"/>
                  <a:gd name="connsiteY1805" fmla="*/ 446728 h 1617602"/>
                  <a:gd name="connsiteX1806" fmla="*/ 100951 w 4676976"/>
                  <a:gd name="connsiteY1806" fmla="*/ 445934 h 1617602"/>
                  <a:gd name="connsiteX1807" fmla="*/ 102541 w 4676976"/>
                  <a:gd name="connsiteY1807" fmla="*/ 452770 h 1617602"/>
                  <a:gd name="connsiteX1808" fmla="*/ 102541 w 4676976"/>
                  <a:gd name="connsiteY1808" fmla="*/ 454995 h 1617602"/>
                  <a:gd name="connsiteX1809" fmla="*/ 101746 w 4676976"/>
                  <a:gd name="connsiteY1809" fmla="*/ 457380 h 1617602"/>
                  <a:gd name="connsiteX1810" fmla="*/ 100792 w 4676976"/>
                  <a:gd name="connsiteY1810" fmla="*/ 458493 h 1617602"/>
                  <a:gd name="connsiteX1811" fmla="*/ 98725 w 4676976"/>
                  <a:gd name="connsiteY1811" fmla="*/ 458970 h 1617602"/>
                  <a:gd name="connsiteX1812" fmla="*/ 93638 w 4676976"/>
                  <a:gd name="connsiteY1812" fmla="*/ 458811 h 1617602"/>
                  <a:gd name="connsiteX1813" fmla="*/ 86961 w 4676976"/>
                  <a:gd name="connsiteY1813" fmla="*/ 456108 h 1617602"/>
                  <a:gd name="connsiteX1814" fmla="*/ 82510 w 4676976"/>
                  <a:gd name="connsiteY1814" fmla="*/ 453564 h 1617602"/>
                  <a:gd name="connsiteX1815" fmla="*/ 81238 w 4676976"/>
                  <a:gd name="connsiteY1815" fmla="*/ 453564 h 1617602"/>
                  <a:gd name="connsiteX1816" fmla="*/ 80602 w 4676976"/>
                  <a:gd name="connsiteY1816" fmla="*/ 453883 h 1617602"/>
                  <a:gd name="connsiteX1817" fmla="*/ 81715 w 4676976"/>
                  <a:gd name="connsiteY1817" fmla="*/ 456267 h 1617602"/>
                  <a:gd name="connsiteX1818" fmla="*/ 81397 w 4676976"/>
                  <a:gd name="connsiteY1818" fmla="*/ 458334 h 1617602"/>
                  <a:gd name="connsiteX1819" fmla="*/ 80761 w 4676976"/>
                  <a:gd name="connsiteY1819" fmla="*/ 460401 h 1617602"/>
                  <a:gd name="connsiteX1820" fmla="*/ 79807 w 4676976"/>
                  <a:gd name="connsiteY1820" fmla="*/ 462308 h 1617602"/>
                  <a:gd name="connsiteX1821" fmla="*/ 78535 w 4676976"/>
                  <a:gd name="connsiteY1821" fmla="*/ 463898 h 1617602"/>
                  <a:gd name="connsiteX1822" fmla="*/ 75833 w 4676976"/>
                  <a:gd name="connsiteY1822" fmla="*/ 465965 h 1617602"/>
                  <a:gd name="connsiteX1823" fmla="*/ 71222 w 4676976"/>
                  <a:gd name="connsiteY1823" fmla="*/ 467555 h 1617602"/>
                  <a:gd name="connsiteX1824" fmla="*/ 58504 w 4676976"/>
                  <a:gd name="connsiteY1824" fmla="*/ 470734 h 1617602"/>
                  <a:gd name="connsiteX1825" fmla="*/ 57391 w 4676976"/>
                  <a:gd name="connsiteY1825" fmla="*/ 472165 h 1617602"/>
                  <a:gd name="connsiteX1826" fmla="*/ 53417 w 4676976"/>
                  <a:gd name="connsiteY1826" fmla="*/ 480909 h 1617602"/>
                  <a:gd name="connsiteX1827" fmla="*/ 52304 w 4676976"/>
                  <a:gd name="connsiteY1827" fmla="*/ 482181 h 1617602"/>
                  <a:gd name="connsiteX1828" fmla="*/ 50714 w 4676976"/>
                  <a:gd name="connsiteY1828" fmla="*/ 483293 h 1617602"/>
                  <a:gd name="connsiteX1829" fmla="*/ 46263 w 4676976"/>
                  <a:gd name="connsiteY1829" fmla="*/ 484724 h 1617602"/>
                  <a:gd name="connsiteX1830" fmla="*/ 44355 w 4676976"/>
                  <a:gd name="connsiteY1830" fmla="*/ 485360 h 1617602"/>
                  <a:gd name="connsiteX1831" fmla="*/ 38473 w 4676976"/>
                  <a:gd name="connsiteY1831" fmla="*/ 487745 h 1617602"/>
                  <a:gd name="connsiteX1832" fmla="*/ 34816 w 4676976"/>
                  <a:gd name="connsiteY1832" fmla="*/ 489335 h 1617602"/>
                  <a:gd name="connsiteX1833" fmla="*/ 30524 w 4676976"/>
                  <a:gd name="connsiteY1833" fmla="*/ 490606 h 1617602"/>
                  <a:gd name="connsiteX1834" fmla="*/ 31637 w 4676976"/>
                  <a:gd name="connsiteY1834" fmla="*/ 492196 h 1617602"/>
                  <a:gd name="connsiteX1835" fmla="*/ 38950 w 4676976"/>
                  <a:gd name="connsiteY1835" fmla="*/ 492514 h 1617602"/>
                  <a:gd name="connsiteX1836" fmla="*/ 40063 w 4676976"/>
                  <a:gd name="connsiteY1836" fmla="*/ 492991 h 1617602"/>
                  <a:gd name="connsiteX1837" fmla="*/ 40857 w 4676976"/>
                  <a:gd name="connsiteY1837" fmla="*/ 493786 h 1617602"/>
                  <a:gd name="connsiteX1838" fmla="*/ 40857 w 4676976"/>
                  <a:gd name="connsiteY1838" fmla="*/ 495217 h 1617602"/>
                  <a:gd name="connsiteX1839" fmla="*/ 40222 w 4676976"/>
                  <a:gd name="connsiteY1839" fmla="*/ 497283 h 1617602"/>
                  <a:gd name="connsiteX1840" fmla="*/ 32432 w 4676976"/>
                  <a:gd name="connsiteY1840" fmla="*/ 509048 h 1617602"/>
                  <a:gd name="connsiteX1841" fmla="*/ 32114 w 4676976"/>
                  <a:gd name="connsiteY1841" fmla="*/ 511433 h 1617602"/>
                  <a:gd name="connsiteX1842" fmla="*/ 34657 w 4676976"/>
                  <a:gd name="connsiteY1842" fmla="*/ 518269 h 1617602"/>
                  <a:gd name="connsiteX1843" fmla="*/ 38314 w 4676976"/>
                  <a:gd name="connsiteY1843" fmla="*/ 526377 h 1617602"/>
                  <a:gd name="connsiteX1844" fmla="*/ 49124 w 4676976"/>
                  <a:gd name="connsiteY1844" fmla="*/ 529874 h 1617602"/>
                  <a:gd name="connsiteX1845" fmla="*/ 57232 w 4676976"/>
                  <a:gd name="connsiteY1845" fmla="*/ 532577 h 1617602"/>
                  <a:gd name="connsiteX1846" fmla="*/ 62320 w 4676976"/>
                  <a:gd name="connsiteY1846" fmla="*/ 539254 h 1617602"/>
                  <a:gd name="connsiteX1847" fmla="*/ 70904 w 4676976"/>
                  <a:gd name="connsiteY1847" fmla="*/ 547839 h 1617602"/>
                  <a:gd name="connsiteX1848" fmla="*/ 75356 w 4676976"/>
                  <a:gd name="connsiteY1848" fmla="*/ 551018 h 1617602"/>
                  <a:gd name="connsiteX1849" fmla="*/ 75674 w 4676976"/>
                  <a:gd name="connsiteY1849" fmla="*/ 551972 h 1617602"/>
                  <a:gd name="connsiteX1850" fmla="*/ 74402 w 4676976"/>
                  <a:gd name="connsiteY1850" fmla="*/ 558013 h 1617602"/>
                  <a:gd name="connsiteX1851" fmla="*/ 68838 w 4676976"/>
                  <a:gd name="connsiteY1851" fmla="*/ 563895 h 1617602"/>
                  <a:gd name="connsiteX1852" fmla="*/ 63750 w 4676976"/>
                  <a:gd name="connsiteY1852" fmla="*/ 568824 h 1617602"/>
                  <a:gd name="connsiteX1853" fmla="*/ 58504 w 4676976"/>
                  <a:gd name="connsiteY1853" fmla="*/ 574865 h 1617602"/>
                  <a:gd name="connsiteX1854" fmla="*/ 54371 w 4676976"/>
                  <a:gd name="connsiteY1854" fmla="*/ 579952 h 1617602"/>
                  <a:gd name="connsiteX1855" fmla="*/ 49760 w 4676976"/>
                  <a:gd name="connsiteY1855" fmla="*/ 585993 h 1617602"/>
                  <a:gd name="connsiteX1856" fmla="*/ 49283 w 4676976"/>
                  <a:gd name="connsiteY1856" fmla="*/ 588060 h 1617602"/>
                  <a:gd name="connsiteX1857" fmla="*/ 49283 w 4676976"/>
                  <a:gd name="connsiteY1857" fmla="*/ 589809 h 1617602"/>
                  <a:gd name="connsiteX1858" fmla="*/ 49919 w 4676976"/>
                  <a:gd name="connsiteY1858" fmla="*/ 591876 h 1617602"/>
                  <a:gd name="connsiteX1859" fmla="*/ 55801 w 4676976"/>
                  <a:gd name="connsiteY1859" fmla="*/ 599347 h 1617602"/>
                  <a:gd name="connsiteX1860" fmla="*/ 58027 w 4676976"/>
                  <a:gd name="connsiteY1860" fmla="*/ 603163 h 1617602"/>
                  <a:gd name="connsiteX1861" fmla="*/ 60571 w 4676976"/>
                  <a:gd name="connsiteY1861" fmla="*/ 607296 h 1617602"/>
                  <a:gd name="connsiteX1862" fmla="*/ 62955 w 4676976"/>
                  <a:gd name="connsiteY1862" fmla="*/ 611589 h 1617602"/>
                  <a:gd name="connsiteX1863" fmla="*/ 64227 w 4676976"/>
                  <a:gd name="connsiteY1863" fmla="*/ 615563 h 1617602"/>
                  <a:gd name="connsiteX1864" fmla="*/ 66612 w 4676976"/>
                  <a:gd name="connsiteY1864" fmla="*/ 619538 h 1617602"/>
                  <a:gd name="connsiteX1865" fmla="*/ 68043 w 4676976"/>
                  <a:gd name="connsiteY1865" fmla="*/ 621445 h 1617602"/>
                  <a:gd name="connsiteX1866" fmla="*/ 70427 w 4676976"/>
                  <a:gd name="connsiteY1866" fmla="*/ 624148 h 1617602"/>
                  <a:gd name="connsiteX1867" fmla="*/ 73289 w 4676976"/>
                  <a:gd name="connsiteY1867" fmla="*/ 628281 h 1617602"/>
                  <a:gd name="connsiteX1868" fmla="*/ 74243 w 4676976"/>
                  <a:gd name="connsiteY1868" fmla="*/ 631620 h 1617602"/>
                  <a:gd name="connsiteX1869" fmla="*/ 78535 w 4676976"/>
                  <a:gd name="connsiteY1869" fmla="*/ 642748 h 1617602"/>
                  <a:gd name="connsiteX1870" fmla="*/ 79012 w 4676976"/>
                  <a:gd name="connsiteY1870" fmla="*/ 645610 h 1617602"/>
                  <a:gd name="connsiteX1871" fmla="*/ 78694 w 4676976"/>
                  <a:gd name="connsiteY1871" fmla="*/ 647836 h 1617602"/>
                  <a:gd name="connsiteX1872" fmla="*/ 76786 w 4676976"/>
                  <a:gd name="connsiteY1872" fmla="*/ 648313 h 1617602"/>
                  <a:gd name="connsiteX1873" fmla="*/ 72653 w 4676976"/>
                  <a:gd name="connsiteY1873" fmla="*/ 648631 h 1617602"/>
                  <a:gd name="connsiteX1874" fmla="*/ 68043 w 4676976"/>
                  <a:gd name="connsiteY1874" fmla="*/ 650061 h 1617602"/>
                  <a:gd name="connsiteX1875" fmla="*/ 67884 w 4676976"/>
                  <a:gd name="connsiteY1875" fmla="*/ 650538 h 1617602"/>
                  <a:gd name="connsiteX1876" fmla="*/ 70904 w 4676976"/>
                  <a:gd name="connsiteY1876" fmla="*/ 653082 h 1617602"/>
                  <a:gd name="connsiteX1877" fmla="*/ 68202 w 4676976"/>
                  <a:gd name="connsiteY1877" fmla="*/ 657533 h 1617602"/>
                  <a:gd name="connsiteX1878" fmla="*/ 67884 w 4676976"/>
                  <a:gd name="connsiteY1878" fmla="*/ 664051 h 1617602"/>
                  <a:gd name="connsiteX1879" fmla="*/ 65022 w 4676976"/>
                  <a:gd name="connsiteY1879" fmla="*/ 667390 h 1617602"/>
                  <a:gd name="connsiteX1880" fmla="*/ 64704 w 4676976"/>
                  <a:gd name="connsiteY1880" fmla="*/ 668185 h 1617602"/>
                  <a:gd name="connsiteX1881" fmla="*/ 64863 w 4676976"/>
                  <a:gd name="connsiteY1881" fmla="*/ 668821 h 1617602"/>
                  <a:gd name="connsiteX1882" fmla="*/ 65340 w 4676976"/>
                  <a:gd name="connsiteY1882" fmla="*/ 669298 h 1617602"/>
                  <a:gd name="connsiteX1883" fmla="*/ 70586 w 4676976"/>
                  <a:gd name="connsiteY1883" fmla="*/ 670252 h 1617602"/>
                  <a:gd name="connsiteX1884" fmla="*/ 71063 w 4676976"/>
                  <a:gd name="connsiteY1884" fmla="*/ 671206 h 1617602"/>
                  <a:gd name="connsiteX1885" fmla="*/ 71063 w 4676976"/>
                  <a:gd name="connsiteY1885" fmla="*/ 672954 h 1617602"/>
                  <a:gd name="connsiteX1886" fmla="*/ 70586 w 4676976"/>
                  <a:gd name="connsiteY1886" fmla="*/ 674703 h 1617602"/>
                  <a:gd name="connsiteX1887" fmla="*/ 68043 w 4676976"/>
                  <a:gd name="connsiteY1887" fmla="*/ 675975 h 1617602"/>
                  <a:gd name="connsiteX1888" fmla="*/ 65181 w 4676976"/>
                  <a:gd name="connsiteY1888" fmla="*/ 677883 h 1617602"/>
                  <a:gd name="connsiteX1889" fmla="*/ 64545 w 4676976"/>
                  <a:gd name="connsiteY1889" fmla="*/ 679631 h 1617602"/>
                  <a:gd name="connsiteX1890" fmla="*/ 64704 w 4676976"/>
                  <a:gd name="connsiteY1890" fmla="*/ 681221 h 1617602"/>
                  <a:gd name="connsiteX1891" fmla="*/ 65658 w 4676976"/>
                  <a:gd name="connsiteY1891" fmla="*/ 683924 h 1617602"/>
                  <a:gd name="connsiteX1892" fmla="*/ 67407 w 4676976"/>
                  <a:gd name="connsiteY1892" fmla="*/ 686944 h 1617602"/>
                  <a:gd name="connsiteX1893" fmla="*/ 69791 w 4676976"/>
                  <a:gd name="connsiteY1893" fmla="*/ 688852 h 1617602"/>
                  <a:gd name="connsiteX1894" fmla="*/ 78058 w 4676976"/>
                  <a:gd name="connsiteY1894" fmla="*/ 690760 h 1617602"/>
                  <a:gd name="connsiteX1895" fmla="*/ 79171 w 4676976"/>
                  <a:gd name="connsiteY1895" fmla="*/ 692191 h 1617602"/>
                  <a:gd name="connsiteX1896" fmla="*/ 79648 w 4676976"/>
                  <a:gd name="connsiteY1896" fmla="*/ 694257 h 1617602"/>
                  <a:gd name="connsiteX1897" fmla="*/ 79489 w 4676976"/>
                  <a:gd name="connsiteY1897" fmla="*/ 696324 h 1617602"/>
                  <a:gd name="connsiteX1898" fmla="*/ 75674 w 4676976"/>
                  <a:gd name="connsiteY1898" fmla="*/ 700299 h 1617602"/>
                  <a:gd name="connsiteX1899" fmla="*/ 75674 w 4676976"/>
                  <a:gd name="connsiteY1899" fmla="*/ 701888 h 1617602"/>
                  <a:gd name="connsiteX1900" fmla="*/ 77263 w 4676976"/>
                  <a:gd name="connsiteY1900" fmla="*/ 705704 h 1617602"/>
                  <a:gd name="connsiteX1901" fmla="*/ 79171 w 4676976"/>
                  <a:gd name="connsiteY1901" fmla="*/ 709201 h 1617602"/>
                  <a:gd name="connsiteX1902" fmla="*/ 87279 w 4676976"/>
                  <a:gd name="connsiteY1902" fmla="*/ 713017 h 1617602"/>
                  <a:gd name="connsiteX1903" fmla="*/ 89982 w 4676976"/>
                  <a:gd name="connsiteY1903" fmla="*/ 715242 h 1617602"/>
                  <a:gd name="connsiteX1904" fmla="*/ 90777 w 4676976"/>
                  <a:gd name="connsiteY1904" fmla="*/ 716832 h 1617602"/>
                  <a:gd name="connsiteX1905" fmla="*/ 91254 w 4676976"/>
                  <a:gd name="connsiteY1905" fmla="*/ 719535 h 1617602"/>
                  <a:gd name="connsiteX1906" fmla="*/ 91094 w 4676976"/>
                  <a:gd name="connsiteY1906" fmla="*/ 722555 h 1617602"/>
                  <a:gd name="connsiteX1907" fmla="*/ 90459 w 4676976"/>
                  <a:gd name="connsiteY1907" fmla="*/ 725099 h 1617602"/>
                  <a:gd name="connsiteX1908" fmla="*/ 87915 w 4676976"/>
                  <a:gd name="connsiteY1908" fmla="*/ 728438 h 1617602"/>
                  <a:gd name="connsiteX1909" fmla="*/ 82033 w 4676976"/>
                  <a:gd name="connsiteY1909" fmla="*/ 735115 h 1617602"/>
                  <a:gd name="connsiteX1910" fmla="*/ 76151 w 4676976"/>
                  <a:gd name="connsiteY1910" fmla="*/ 737658 h 1617602"/>
                  <a:gd name="connsiteX1911" fmla="*/ 75833 w 4676976"/>
                  <a:gd name="connsiteY1911" fmla="*/ 738135 h 1617602"/>
                  <a:gd name="connsiteX1912" fmla="*/ 77581 w 4676976"/>
                  <a:gd name="connsiteY1912" fmla="*/ 740361 h 1617602"/>
                  <a:gd name="connsiteX1913" fmla="*/ 88074 w 4676976"/>
                  <a:gd name="connsiteY1913" fmla="*/ 748787 h 1617602"/>
                  <a:gd name="connsiteX1914" fmla="*/ 94910 w 4676976"/>
                  <a:gd name="connsiteY1914" fmla="*/ 752602 h 1617602"/>
                  <a:gd name="connsiteX1915" fmla="*/ 103972 w 4676976"/>
                  <a:gd name="connsiteY1915" fmla="*/ 758008 h 1617602"/>
                  <a:gd name="connsiteX1916" fmla="*/ 109854 w 4676976"/>
                  <a:gd name="connsiteY1916" fmla="*/ 762141 h 1617602"/>
                  <a:gd name="connsiteX1917" fmla="*/ 111762 w 4676976"/>
                  <a:gd name="connsiteY1917" fmla="*/ 765162 h 1617602"/>
                  <a:gd name="connsiteX1918" fmla="*/ 114464 w 4676976"/>
                  <a:gd name="connsiteY1918" fmla="*/ 768500 h 1617602"/>
                  <a:gd name="connsiteX1919" fmla="*/ 117326 w 4676976"/>
                  <a:gd name="connsiteY1919" fmla="*/ 771203 h 1617602"/>
                  <a:gd name="connsiteX1920" fmla="*/ 119393 w 4676976"/>
                  <a:gd name="connsiteY1920" fmla="*/ 773587 h 1617602"/>
                  <a:gd name="connsiteX1921" fmla="*/ 120188 w 4676976"/>
                  <a:gd name="connsiteY1921" fmla="*/ 775177 h 1617602"/>
                  <a:gd name="connsiteX1922" fmla="*/ 120029 w 4676976"/>
                  <a:gd name="connsiteY1922" fmla="*/ 776767 h 1617602"/>
                  <a:gd name="connsiteX1923" fmla="*/ 117326 w 4676976"/>
                  <a:gd name="connsiteY1923" fmla="*/ 781695 h 1617602"/>
                  <a:gd name="connsiteX1924" fmla="*/ 115736 w 4676976"/>
                  <a:gd name="connsiteY1924" fmla="*/ 785511 h 1617602"/>
                  <a:gd name="connsiteX1925" fmla="*/ 112875 w 4676976"/>
                  <a:gd name="connsiteY1925" fmla="*/ 790916 h 1617602"/>
                  <a:gd name="connsiteX1926" fmla="*/ 110172 w 4676976"/>
                  <a:gd name="connsiteY1926" fmla="*/ 794890 h 1617602"/>
                  <a:gd name="connsiteX1927" fmla="*/ 102859 w 4676976"/>
                  <a:gd name="connsiteY1927" fmla="*/ 801886 h 1617602"/>
                  <a:gd name="connsiteX1928" fmla="*/ 92207 w 4676976"/>
                  <a:gd name="connsiteY1928" fmla="*/ 810629 h 1617602"/>
                  <a:gd name="connsiteX1929" fmla="*/ 89823 w 4676976"/>
                  <a:gd name="connsiteY1929" fmla="*/ 813332 h 1617602"/>
                  <a:gd name="connsiteX1930" fmla="*/ 84894 w 4676976"/>
                  <a:gd name="connsiteY1930" fmla="*/ 817783 h 1617602"/>
                  <a:gd name="connsiteX1931" fmla="*/ 76310 w 4676976"/>
                  <a:gd name="connsiteY1931" fmla="*/ 827004 h 1617602"/>
                  <a:gd name="connsiteX1932" fmla="*/ 74084 w 4676976"/>
                  <a:gd name="connsiteY1932" fmla="*/ 829071 h 1617602"/>
                  <a:gd name="connsiteX1933" fmla="*/ 67089 w 4676976"/>
                  <a:gd name="connsiteY1933" fmla="*/ 836384 h 1617602"/>
                  <a:gd name="connsiteX1934" fmla="*/ 63909 w 4676976"/>
                  <a:gd name="connsiteY1934" fmla="*/ 838609 h 1617602"/>
                  <a:gd name="connsiteX1935" fmla="*/ 61525 w 4676976"/>
                  <a:gd name="connsiteY1935" fmla="*/ 840835 h 1617602"/>
                  <a:gd name="connsiteX1936" fmla="*/ 54529 w 4676976"/>
                  <a:gd name="connsiteY1936" fmla="*/ 847671 h 1617602"/>
                  <a:gd name="connsiteX1937" fmla="*/ 47058 w 4676976"/>
                  <a:gd name="connsiteY1937" fmla="*/ 852918 h 1617602"/>
                  <a:gd name="connsiteX1938" fmla="*/ 39904 w 4676976"/>
                  <a:gd name="connsiteY1938" fmla="*/ 857687 h 1617602"/>
                  <a:gd name="connsiteX1939" fmla="*/ 37678 w 4676976"/>
                  <a:gd name="connsiteY1939" fmla="*/ 860071 h 1617602"/>
                  <a:gd name="connsiteX1940" fmla="*/ 34975 w 4676976"/>
                  <a:gd name="connsiteY1940" fmla="*/ 861979 h 1617602"/>
                  <a:gd name="connsiteX1941" fmla="*/ 31637 w 4676976"/>
                  <a:gd name="connsiteY1941" fmla="*/ 863728 h 1617602"/>
                  <a:gd name="connsiteX1942" fmla="*/ 30365 w 4676976"/>
                  <a:gd name="connsiteY1942" fmla="*/ 864841 h 1617602"/>
                  <a:gd name="connsiteX1943" fmla="*/ 23052 w 4676976"/>
                  <a:gd name="connsiteY1943" fmla="*/ 871359 h 1617602"/>
                  <a:gd name="connsiteX1944" fmla="*/ 12877 w 4676976"/>
                  <a:gd name="connsiteY1944" fmla="*/ 880421 h 1617602"/>
                  <a:gd name="connsiteX1945" fmla="*/ 23688 w 4676976"/>
                  <a:gd name="connsiteY1945" fmla="*/ 878990 h 1617602"/>
                  <a:gd name="connsiteX1946" fmla="*/ 33385 w 4676976"/>
                  <a:gd name="connsiteY1946" fmla="*/ 874380 h 1617602"/>
                  <a:gd name="connsiteX1947" fmla="*/ 35134 w 4676976"/>
                  <a:gd name="connsiteY1947" fmla="*/ 875333 h 1617602"/>
                  <a:gd name="connsiteX1948" fmla="*/ 37360 w 4676976"/>
                  <a:gd name="connsiteY1948" fmla="*/ 877241 h 1617602"/>
                  <a:gd name="connsiteX1949" fmla="*/ 37042 w 4676976"/>
                  <a:gd name="connsiteY1949" fmla="*/ 880103 h 1617602"/>
                  <a:gd name="connsiteX1950" fmla="*/ 36406 w 4676976"/>
                  <a:gd name="connsiteY1950" fmla="*/ 882328 h 1617602"/>
                  <a:gd name="connsiteX1951" fmla="*/ 32750 w 4676976"/>
                  <a:gd name="connsiteY1951" fmla="*/ 880262 h 1617602"/>
                  <a:gd name="connsiteX1952" fmla="*/ 33544 w 4676976"/>
                  <a:gd name="connsiteY1952" fmla="*/ 882805 h 1617602"/>
                  <a:gd name="connsiteX1953" fmla="*/ 37042 w 4676976"/>
                  <a:gd name="connsiteY1953" fmla="*/ 887416 h 1617602"/>
                  <a:gd name="connsiteX1954" fmla="*/ 41970 w 4676976"/>
                  <a:gd name="connsiteY1954" fmla="*/ 889324 h 1617602"/>
                  <a:gd name="connsiteX1955" fmla="*/ 49283 w 4676976"/>
                  <a:gd name="connsiteY1955" fmla="*/ 895365 h 1617602"/>
                  <a:gd name="connsiteX1956" fmla="*/ 58027 w 4676976"/>
                  <a:gd name="connsiteY1956" fmla="*/ 896001 h 1617602"/>
                  <a:gd name="connsiteX1957" fmla="*/ 63591 w 4676976"/>
                  <a:gd name="connsiteY1957" fmla="*/ 894888 h 1617602"/>
                  <a:gd name="connsiteX1958" fmla="*/ 68043 w 4676976"/>
                  <a:gd name="connsiteY1958" fmla="*/ 895206 h 1617602"/>
                  <a:gd name="connsiteX1959" fmla="*/ 72335 w 4676976"/>
                  <a:gd name="connsiteY1959" fmla="*/ 898385 h 1617602"/>
                  <a:gd name="connsiteX1960" fmla="*/ 75356 w 4676976"/>
                  <a:gd name="connsiteY1960" fmla="*/ 902360 h 1617602"/>
                  <a:gd name="connsiteX1961" fmla="*/ 77740 w 4676976"/>
                  <a:gd name="connsiteY1961" fmla="*/ 903473 h 1617602"/>
                  <a:gd name="connsiteX1962" fmla="*/ 80920 w 4676976"/>
                  <a:gd name="connsiteY1962" fmla="*/ 905380 h 1617602"/>
                  <a:gd name="connsiteX1963" fmla="*/ 80602 w 4676976"/>
                  <a:gd name="connsiteY1963" fmla="*/ 907606 h 1617602"/>
                  <a:gd name="connsiteX1964" fmla="*/ 79489 w 4676976"/>
                  <a:gd name="connsiteY1964" fmla="*/ 909037 h 1617602"/>
                  <a:gd name="connsiteX1965" fmla="*/ 66612 w 4676976"/>
                  <a:gd name="connsiteY1965" fmla="*/ 905380 h 1617602"/>
                  <a:gd name="connsiteX1966" fmla="*/ 51509 w 4676976"/>
                  <a:gd name="connsiteY1966" fmla="*/ 903631 h 1617602"/>
                  <a:gd name="connsiteX1967" fmla="*/ 49601 w 4676976"/>
                  <a:gd name="connsiteY1967" fmla="*/ 905221 h 1617602"/>
                  <a:gd name="connsiteX1968" fmla="*/ 47693 w 4676976"/>
                  <a:gd name="connsiteY1968" fmla="*/ 907765 h 1617602"/>
                  <a:gd name="connsiteX1969" fmla="*/ 46740 w 4676976"/>
                  <a:gd name="connsiteY1969" fmla="*/ 909832 h 1617602"/>
                  <a:gd name="connsiteX1970" fmla="*/ 45786 w 4676976"/>
                  <a:gd name="connsiteY1970" fmla="*/ 910945 h 1617602"/>
                  <a:gd name="connsiteX1971" fmla="*/ 43560 w 4676976"/>
                  <a:gd name="connsiteY1971" fmla="*/ 911580 h 1617602"/>
                  <a:gd name="connsiteX1972" fmla="*/ 40063 w 4676976"/>
                  <a:gd name="connsiteY1972" fmla="*/ 911898 h 1617602"/>
                  <a:gd name="connsiteX1973" fmla="*/ 35929 w 4676976"/>
                  <a:gd name="connsiteY1973" fmla="*/ 911421 h 1617602"/>
                  <a:gd name="connsiteX1974" fmla="*/ 33544 w 4676976"/>
                  <a:gd name="connsiteY1974" fmla="*/ 909991 h 1617602"/>
                  <a:gd name="connsiteX1975" fmla="*/ 31637 w 4676976"/>
                  <a:gd name="connsiteY1975" fmla="*/ 911580 h 1617602"/>
                  <a:gd name="connsiteX1976" fmla="*/ 30842 w 4676976"/>
                  <a:gd name="connsiteY1976" fmla="*/ 914919 h 1617602"/>
                  <a:gd name="connsiteX1977" fmla="*/ 28139 w 4676976"/>
                  <a:gd name="connsiteY1977" fmla="*/ 916668 h 1617602"/>
                  <a:gd name="connsiteX1978" fmla="*/ 24642 w 4676976"/>
                  <a:gd name="connsiteY1978" fmla="*/ 915396 h 1617602"/>
                  <a:gd name="connsiteX1979" fmla="*/ 22416 w 4676976"/>
                  <a:gd name="connsiteY1979" fmla="*/ 912693 h 1617602"/>
                  <a:gd name="connsiteX1980" fmla="*/ 20349 w 4676976"/>
                  <a:gd name="connsiteY1980" fmla="*/ 912852 h 1617602"/>
                  <a:gd name="connsiteX1981" fmla="*/ 19077 w 4676976"/>
                  <a:gd name="connsiteY1981" fmla="*/ 915396 h 1617602"/>
                  <a:gd name="connsiteX1982" fmla="*/ 19872 w 4676976"/>
                  <a:gd name="connsiteY1982" fmla="*/ 918575 h 1617602"/>
                  <a:gd name="connsiteX1983" fmla="*/ 20508 w 4676976"/>
                  <a:gd name="connsiteY1983" fmla="*/ 922550 h 1617602"/>
                  <a:gd name="connsiteX1984" fmla="*/ 18918 w 4676976"/>
                  <a:gd name="connsiteY1984" fmla="*/ 925571 h 1617602"/>
                  <a:gd name="connsiteX1985" fmla="*/ 20508 w 4676976"/>
                  <a:gd name="connsiteY1985" fmla="*/ 927001 h 1617602"/>
                  <a:gd name="connsiteX1986" fmla="*/ 22416 w 4676976"/>
                  <a:gd name="connsiteY1986" fmla="*/ 929068 h 1617602"/>
                  <a:gd name="connsiteX1987" fmla="*/ 22893 w 4676976"/>
                  <a:gd name="connsiteY1987" fmla="*/ 930340 h 1617602"/>
                  <a:gd name="connsiteX1988" fmla="*/ 22257 w 4676976"/>
                  <a:gd name="connsiteY1988" fmla="*/ 930976 h 1617602"/>
                  <a:gd name="connsiteX1989" fmla="*/ 20349 w 4676976"/>
                  <a:gd name="connsiteY1989" fmla="*/ 931612 h 1617602"/>
                  <a:gd name="connsiteX1990" fmla="*/ 19872 w 4676976"/>
                  <a:gd name="connsiteY1990" fmla="*/ 932248 h 1617602"/>
                  <a:gd name="connsiteX1991" fmla="*/ 19077 w 4676976"/>
                  <a:gd name="connsiteY1991" fmla="*/ 933360 h 1617602"/>
                  <a:gd name="connsiteX1992" fmla="*/ 16852 w 4676976"/>
                  <a:gd name="connsiteY1992" fmla="*/ 933519 h 1617602"/>
                  <a:gd name="connsiteX1993" fmla="*/ 15739 w 4676976"/>
                  <a:gd name="connsiteY1993" fmla="*/ 934314 h 1617602"/>
                  <a:gd name="connsiteX1994" fmla="*/ 14308 w 4676976"/>
                  <a:gd name="connsiteY1994" fmla="*/ 937971 h 1617602"/>
                  <a:gd name="connsiteX1995" fmla="*/ 11605 w 4676976"/>
                  <a:gd name="connsiteY1995" fmla="*/ 944012 h 1617602"/>
                  <a:gd name="connsiteX1996" fmla="*/ 9062 w 4676976"/>
                  <a:gd name="connsiteY1996" fmla="*/ 946874 h 1617602"/>
                  <a:gd name="connsiteX1997" fmla="*/ 9539 w 4676976"/>
                  <a:gd name="connsiteY1997" fmla="*/ 947033 h 1617602"/>
                  <a:gd name="connsiteX1998" fmla="*/ 11446 w 4676976"/>
                  <a:gd name="connsiteY1998" fmla="*/ 949894 h 1617602"/>
                  <a:gd name="connsiteX1999" fmla="*/ 13195 w 4676976"/>
                  <a:gd name="connsiteY1999" fmla="*/ 964202 h 1617602"/>
                  <a:gd name="connsiteX2000" fmla="*/ 13513 w 4676976"/>
                  <a:gd name="connsiteY2000" fmla="*/ 967859 h 1617602"/>
                  <a:gd name="connsiteX2001" fmla="*/ 12877 w 4676976"/>
                  <a:gd name="connsiteY2001" fmla="*/ 969448 h 1617602"/>
                  <a:gd name="connsiteX2002" fmla="*/ 11446 w 4676976"/>
                  <a:gd name="connsiteY2002" fmla="*/ 970084 h 1617602"/>
                  <a:gd name="connsiteX2003" fmla="*/ 6677 w 4676976"/>
                  <a:gd name="connsiteY2003" fmla="*/ 975331 h 1617602"/>
                  <a:gd name="connsiteX2004" fmla="*/ 6041 w 4676976"/>
                  <a:gd name="connsiteY2004" fmla="*/ 977397 h 1617602"/>
                  <a:gd name="connsiteX2005" fmla="*/ 6200 w 4676976"/>
                  <a:gd name="connsiteY2005" fmla="*/ 979146 h 1617602"/>
                  <a:gd name="connsiteX2006" fmla="*/ 6836 w 4676976"/>
                  <a:gd name="connsiteY2006" fmla="*/ 980895 h 1617602"/>
                  <a:gd name="connsiteX2007" fmla="*/ 10334 w 4676976"/>
                  <a:gd name="connsiteY2007" fmla="*/ 981213 h 1617602"/>
                  <a:gd name="connsiteX2008" fmla="*/ 14785 w 4676976"/>
                  <a:gd name="connsiteY2008" fmla="*/ 980895 h 1617602"/>
                  <a:gd name="connsiteX2009" fmla="*/ 17806 w 4676976"/>
                  <a:gd name="connsiteY2009" fmla="*/ 982644 h 1617602"/>
                  <a:gd name="connsiteX2010" fmla="*/ 21462 w 4676976"/>
                  <a:gd name="connsiteY2010" fmla="*/ 986300 h 1617602"/>
                  <a:gd name="connsiteX2011" fmla="*/ 22893 w 4676976"/>
                  <a:gd name="connsiteY2011" fmla="*/ 989162 h 1617602"/>
                  <a:gd name="connsiteX2012" fmla="*/ 23529 w 4676976"/>
                  <a:gd name="connsiteY2012" fmla="*/ 991705 h 1617602"/>
                  <a:gd name="connsiteX2013" fmla="*/ 21462 w 4676976"/>
                  <a:gd name="connsiteY2013" fmla="*/ 993931 h 1617602"/>
                  <a:gd name="connsiteX2014" fmla="*/ 18442 w 4676976"/>
                  <a:gd name="connsiteY2014" fmla="*/ 993613 h 1617602"/>
                  <a:gd name="connsiteX2015" fmla="*/ 16057 w 4676976"/>
                  <a:gd name="connsiteY2015" fmla="*/ 992500 h 1617602"/>
                  <a:gd name="connsiteX2016" fmla="*/ 15103 w 4676976"/>
                  <a:gd name="connsiteY2016" fmla="*/ 991387 h 1617602"/>
                  <a:gd name="connsiteX2017" fmla="*/ 15262 w 4676976"/>
                  <a:gd name="connsiteY2017" fmla="*/ 990752 h 1617602"/>
                  <a:gd name="connsiteX2018" fmla="*/ 12877 w 4676976"/>
                  <a:gd name="connsiteY2018" fmla="*/ 988526 h 1617602"/>
                  <a:gd name="connsiteX2019" fmla="*/ 9380 w 4676976"/>
                  <a:gd name="connsiteY2019" fmla="*/ 987413 h 1617602"/>
                  <a:gd name="connsiteX2020" fmla="*/ 8426 w 4676976"/>
                  <a:gd name="connsiteY2020" fmla="*/ 987413 h 1617602"/>
                  <a:gd name="connsiteX2021" fmla="*/ 8426 w 4676976"/>
                  <a:gd name="connsiteY2021" fmla="*/ 987572 h 1617602"/>
                  <a:gd name="connsiteX2022" fmla="*/ 9221 w 4676976"/>
                  <a:gd name="connsiteY2022" fmla="*/ 990752 h 1617602"/>
                  <a:gd name="connsiteX2023" fmla="*/ 10652 w 4676976"/>
                  <a:gd name="connsiteY2023" fmla="*/ 992023 h 1617602"/>
                  <a:gd name="connsiteX2024" fmla="*/ 11923 w 4676976"/>
                  <a:gd name="connsiteY2024" fmla="*/ 992977 h 1617602"/>
                  <a:gd name="connsiteX2025" fmla="*/ 12241 w 4676976"/>
                  <a:gd name="connsiteY2025" fmla="*/ 993454 h 1617602"/>
                  <a:gd name="connsiteX2026" fmla="*/ 12241 w 4676976"/>
                  <a:gd name="connsiteY2026" fmla="*/ 994090 h 1617602"/>
                  <a:gd name="connsiteX2027" fmla="*/ 11446 w 4676976"/>
                  <a:gd name="connsiteY2027" fmla="*/ 994726 h 1617602"/>
                  <a:gd name="connsiteX2028" fmla="*/ 5405 w 4676976"/>
                  <a:gd name="connsiteY2028" fmla="*/ 996475 h 1617602"/>
                  <a:gd name="connsiteX2029" fmla="*/ 4610 w 4676976"/>
                  <a:gd name="connsiteY2029" fmla="*/ 997906 h 1617602"/>
                  <a:gd name="connsiteX2030" fmla="*/ 3974 w 4676976"/>
                  <a:gd name="connsiteY2030" fmla="*/ 999495 h 1617602"/>
                  <a:gd name="connsiteX2031" fmla="*/ 1431 w 4676976"/>
                  <a:gd name="connsiteY2031" fmla="*/ 1001880 h 1617602"/>
                  <a:gd name="connsiteX2032" fmla="*/ 636 w 4676976"/>
                  <a:gd name="connsiteY2032" fmla="*/ 1004265 h 1617602"/>
                  <a:gd name="connsiteX2033" fmla="*/ 0 w 4676976"/>
                  <a:gd name="connsiteY2033" fmla="*/ 1006808 h 1617602"/>
                  <a:gd name="connsiteX2034" fmla="*/ 0 w 4676976"/>
                  <a:gd name="connsiteY2034" fmla="*/ 1007762 h 1617602"/>
                  <a:gd name="connsiteX2035" fmla="*/ 3339 w 4676976"/>
                  <a:gd name="connsiteY2035" fmla="*/ 1007921 h 1617602"/>
                  <a:gd name="connsiteX2036" fmla="*/ 4610 w 4676976"/>
                  <a:gd name="connsiteY2036" fmla="*/ 1008557 h 1617602"/>
                  <a:gd name="connsiteX2037" fmla="*/ 5405 w 4676976"/>
                  <a:gd name="connsiteY2037" fmla="*/ 1011737 h 1617602"/>
                  <a:gd name="connsiteX2038" fmla="*/ 9221 w 4676976"/>
                  <a:gd name="connsiteY2038" fmla="*/ 1014280 h 1617602"/>
                  <a:gd name="connsiteX2039" fmla="*/ 12718 w 4676976"/>
                  <a:gd name="connsiteY2039" fmla="*/ 1016347 h 1617602"/>
                  <a:gd name="connsiteX2040" fmla="*/ 13672 w 4676976"/>
                  <a:gd name="connsiteY2040" fmla="*/ 1017460 h 1617602"/>
                  <a:gd name="connsiteX2041" fmla="*/ 13990 w 4676976"/>
                  <a:gd name="connsiteY2041" fmla="*/ 1019209 h 1617602"/>
                  <a:gd name="connsiteX2042" fmla="*/ 13672 w 4676976"/>
                  <a:gd name="connsiteY2042" fmla="*/ 1021434 h 1617602"/>
                  <a:gd name="connsiteX2043" fmla="*/ 13354 w 4676976"/>
                  <a:gd name="connsiteY2043" fmla="*/ 1022547 h 1617602"/>
                  <a:gd name="connsiteX2044" fmla="*/ 11764 w 4676976"/>
                  <a:gd name="connsiteY2044" fmla="*/ 1023819 h 1617602"/>
                  <a:gd name="connsiteX2045" fmla="*/ 10493 w 4676976"/>
                  <a:gd name="connsiteY2045" fmla="*/ 1027157 h 1617602"/>
                  <a:gd name="connsiteX2046" fmla="*/ 10334 w 4676976"/>
                  <a:gd name="connsiteY2046" fmla="*/ 1030337 h 1617602"/>
                  <a:gd name="connsiteX2047" fmla="*/ 8267 w 4676976"/>
                  <a:gd name="connsiteY2047" fmla="*/ 1035742 h 1617602"/>
                  <a:gd name="connsiteX2048" fmla="*/ 8744 w 4676976"/>
                  <a:gd name="connsiteY2048" fmla="*/ 1035901 h 1617602"/>
                  <a:gd name="connsiteX2049" fmla="*/ 13036 w 4676976"/>
                  <a:gd name="connsiteY2049" fmla="*/ 1034948 h 1617602"/>
                  <a:gd name="connsiteX2050" fmla="*/ 14308 w 4676976"/>
                  <a:gd name="connsiteY2050" fmla="*/ 1035424 h 1617602"/>
                  <a:gd name="connsiteX2051" fmla="*/ 15262 w 4676976"/>
                  <a:gd name="connsiteY2051" fmla="*/ 1036696 h 1617602"/>
                  <a:gd name="connsiteX2052" fmla="*/ 15580 w 4676976"/>
                  <a:gd name="connsiteY2052" fmla="*/ 1040035 h 1617602"/>
                  <a:gd name="connsiteX2053" fmla="*/ 16852 w 4676976"/>
                  <a:gd name="connsiteY2053" fmla="*/ 1041625 h 1617602"/>
                  <a:gd name="connsiteX2054" fmla="*/ 18442 w 4676976"/>
                  <a:gd name="connsiteY2054" fmla="*/ 1044009 h 1617602"/>
                  <a:gd name="connsiteX2055" fmla="*/ 18759 w 4676976"/>
                  <a:gd name="connsiteY2055" fmla="*/ 1045758 h 1617602"/>
                  <a:gd name="connsiteX2056" fmla="*/ 21621 w 4676976"/>
                  <a:gd name="connsiteY2056" fmla="*/ 1047984 h 1617602"/>
                  <a:gd name="connsiteX2057" fmla="*/ 21780 w 4676976"/>
                  <a:gd name="connsiteY2057" fmla="*/ 1049414 h 1617602"/>
                  <a:gd name="connsiteX2058" fmla="*/ 23529 w 4676976"/>
                  <a:gd name="connsiteY2058" fmla="*/ 1054502 h 1617602"/>
                  <a:gd name="connsiteX2059" fmla="*/ 24165 w 4676976"/>
                  <a:gd name="connsiteY2059" fmla="*/ 1057363 h 1617602"/>
                  <a:gd name="connsiteX2060" fmla="*/ 24483 w 4676976"/>
                  <a:gd name="connsiteY2060" fmla="*/ 1059589 h 1617602"/>
                  <a:gd name="connsiteX2061" fmla="*/ 23529 w 4676976"/>
                  <a:gd name="connsiteY2061" fmla="*/ 1062451 h 1617602"/>
                  <a:gd name="connsiteX2062" fmla="*/ 22893 w 4676976"/>
                  <a:gd name="connsiteY2062" fmla="*/ 1064358 h 1617602"/>
                  <a:gd name="connsiteX2063" fmla="*/ 26708 w 4676976"/>
                  <a:gd name="connsiteY2063" fmla="*/ 1067856 h 1617602"/>
                  <a:gd name="connsiteX2064" fmla="*/ 27662 w 4676976"/>
                  <a:gd name="connsiteY2064" fmla="*/ 1068015 h 1617602"/>
                  <a:gd name="connsiteX2065" fmla="*/ 29888 w 4676976"/>
                  <a:gd name="connsiteY2065" fmla="*/ 1066743 h 1617602"/>
                  <a:gd name="connsiteX2066" fmla="*/ 30365 w 4676976"/>
                  <a:gd name="connsiteY2066" fmla="*/ 1066584 h 1617602"/>
                  <a:gd name="connsiteX2067" fmla="*/ 34816 w 4676976"/>
                  <a:gd name="connsiteY2067" fmla="*/ 1066425 h 1617602"/>
                  <a:gd name="connsiteX2068" fmla="*/ 36883 w 4676976"/>
                  <a:gd name="connsiteY2068" fmla="*/ 1067697 h 1617602"/>
                  <a:gd name="connsiteX2069" fmla="*/ 38473 w 4676976"/>
                  <a:gd name="connsiteY2069" fmla="*/ 1070082 h 1617602"/>
                  <a:gd name="connsiteX2070" fmla="*/ 39904 w 4676976"/>
                  <a:gd name="connsiteY2070" fmla="*/ 1071989 h 1617602"/>
                  <a:gd name="connsiteX2071" fmla="*/ 41493 w 4676976"/>
                  <a:gd name="connsiteY2071" fmla="*/ 1072466 h 1617602"/>
                  <a:gd name="connsiteX2072" fmla="*/ 45786 w 4676976"/>
                  <a:gd name="connsiteY2072" fmla="*/ 1070082 h 1617602"/>
                  <a:gd name="connsiteX2073" fmla="*/ 48170 w 4676976"/>
                  <a:gd name="connsiteY2073" fmla="*/ 1069287 h 1617602"/>
                  <a:gd name="connsiteX2074" fmla="*/ 49760 w 4676976"/>
                  <a:gd name="connsiteY2074" fmla="*/ 1069287 h 1617602"/>
                  <a:gd name="connsiteX2075" fmla="*/ 55483 w 4676976"/>
                  <a:gd name="connsiteY2075" fmla="*/ 1071512 h 1617602"/>
                  <a:gd name="connsiteX2076" fmla="*/ 58027 w 4676976"/>
                  <a:gd name="connsiteY2076" fmla="*/ 1072625 h 1617602"/>
                  <a:gd name="connsiteX2077" fmla="*/ 58663 w 4676976"/>
                  <a:gd name="connsiteY2077" fmla="*/ 1073738 h 1617602"/>
                  <a:gd name="connsiteX2078" fmla="*/ 58822 w 4676976"/>
                  <a:gd name="connsiteY2078" fmla="*/ 1075010 h 1617602"/>
                  <a:gd name="connsiteX2079" fmla="*/ 58027 w 4676976"/>
                  <a:gd name="connsiteY2079" fmla="*/ 1076918 h 1617602"/>
                  <a:gd name="connsiteX2080" fmla="*/ 57391 w 4676976"/>
                  <a:gd name="connsiteY2080" fmla="*/ 1078984 h 1617602"/>
                  <a:gd name="connsiteX2081" fmla="*/ 59140 w 4676976"/>
                  <a:gd name="connsiteY2081" fmla="*/ 1081369 h 1617602"/>
                  <a:gd name="connsiteX2082" fmla="*/ 61207 w 4676976"/>
                  <a:gd name="connsiteY2082" fmla="*/ 1082959 h 1617602"/>
                  <a:gd name="connsiteX2083" fmla="*/ 65340 w 4676976"/>
                  <a:gd name="connsiteY2083" fmla="*/ 1080256 h 1617602"/>
                  <a:gd name="connsiteX2084" fmla="*/ 66930 w 4676976"/>
                  <a:gd name="connsiteY2084" fmla="*/ 1079461 h 1617602"/>
                  <a:gd name="connsiteX2085" fmla="*/ 68679 w 4676976"/>
                  <a:gd name="connsiteY2085" fmla="*/ 1079461 h 1617602"/>
                  <a:gd name="connsiteX2086" fmla="*/ 70904 w 4676976"/>
                  <a:gd name="connsiteY2086" fmla="*/ 1078507 h 1617602"/>
                  <a:gd name="connsiteX2087" fmla="*/ 72653 w 4676976"/>
                  <a:gd name="connsiteY2087" fmla="*/ 1076918 h 1617602"/>
                  <a:gd name="connsiteX2088" fmla="*/ 74243 w 4676976"/>
                  <a:gd name="connsiteY2088" fmla="*/ 1076441 h 1617602"/>
                  <a:gd name="connsiteX2089" fmla="*/ 77263 w 4676976"/>
                  <a:gd name="connsiteY2089" fmla="*/ 1076759 h 1617602"/>
                  <a:gd name="connsiteX2090" fmla="*/ 82669 w 4676976"/>
                  <a:gd name="connsiteY2090" fmla="*/ 1076441 h 1617602"/>
                  <a:gd name="connsiteX2091" fmla="*/ 89187 w 4676976"/>
                  <a:gd name="connsiteY2091" fmla="*/ 1078825 h 1617602"/>
                  <a:gd name="connsiteX2092" fmla="*/ 89664 w 4676976"/>
                  <a:gd name="connsiteY2092" fmla="*/ 1079461 h 1617602"/>
                  <a:gd name="connsiteX2093" fmla="*/ 92843 w 4676976"/>
                  <a:gd name="connsiteY2093" fmla="*/ 1082323 h 1617602"/>
                  <a:gd name="connsiteX2094" fmla="*/ 93956 w 4676976"/>
                  <a:gd name="connsiteY2094" fmla="*/ 1083595 h 1617602"/>
                  <a:gd name="connsiteX2095" fmla="*/ 95069 w 4676976"/>
                  <a:gd name="connsiteY2095" fmla="*/ 1084072 h 1617602"/>
                  <a:gd name="connsiteX2096" fmla="*/ 96818 w 4676976"/>
                  <a:gd name="connsiteY2096" fmla="*/ 1085502 h 1617602"/>
                  <a:gd name="connsiteX2097" fmla="*/ 99043 w 4676976"/>
                  <a:gd name="connsiteY2097" fmla="*/ 1086297 h 1617602"/>
                  <a:gd name="connsiteX2098" fmla="*/ 100633 w 4676976"/>
                  <a:gd name="connsiteY2098" fmla="*/ 1085979 h 1617602"/>
                  <a:gd name="connsiteX2099" fmla="*/ 101428 w 4676976"/>
                  <a:gd name="connsiteY2099" fmla="*/ 1086456 h 1617602"/>
                  <a:gd name="connsiteX2100" fmla="*/ 102064 w 4676976"/>
                  <a:gd name="connsiteY2100" fmla="*/ 1087569 h 1617602"/>
                  <a:gd name="connsiteX2101" fmla="*/ 102064 w 4676976"/>
                  <a:gd name="connsiteY2101" fmla="*/ 1089318 h 1617602"/>
                  <a:gd name="connsiteX2102" fmla="*/ 101905 w 4676976"/>
                  <a:gd name="connsiteY2102" fmla="*/ 1094405 h 1617602"/>
                  <a:gd name="connsiteX2103" fmla="*/ 100792 w 4676976"/>
                  <a:gd name="connsiteY2103" fmla="*/ 1095995 h 1617602"/>
                  <a:gd name="connsiteX2104" fmla="*/ 99520 w 4676976"/>
                  <a:gd name="connsiteY2104" fmla="*/ 1097108 h 1617602"/>
                  <a:gd name="connsiteX2105" fmla="*/ 99361 w 4676976"/>
                  <a:gd name="connsiteY2105" fmla="*/ 1098062 h 1617602"/>
                  <a:gd name="connsiteX2106" fmla="*/ 99361 w 4676976"/>
                  <a:gd name="connsiteY2106" fmla="*/ 1099175 h 1617602"/>
                  <a:gd name="connsiteX2107" fmla="*/ 101269 w 4676976"/>
                  <a:gd name="connsiteY2107" fmla="*/ 1101400 h 1617602"/>
                  <a:gd name="connsiteX2108" fmla="*/ 103495 w 4676976"/>
                  <a:gd name="connsiteY2108" fmla="*/ 1104898 h 1617602"/>
                  <a:gd name="connsiteX2109" fmla="*/ 104131 w 4676976"/>
                  <a:gd name="connsiteY2109" fmla="*/ 1106805 h 1617602"/>
                  <a:gd name="connsiteX2110" fmla="*/ 104131 w 4676976"/>
                  <a:gd name="connsiteY2110" fmla="*/ 1108395 h 1617602"/>
                  <a:gd name="connsiteX2111" fmla="*/ 100951 w 4676976"/>
                  <a:gd name="connsiteY2111" fmla="*/ 1112688 h 1617602"/>
                  <a:gd name="connsiteX2112" fmla="*/ 99838 w 4676976"/>
                  <a:gd name="connsiteY2112" fmla="*/ 1113801 h 1617602"/>
                  <a:gd name="connsiteX2113" fmla="*/ 99043 w 4676976"/>
                  <a:gd name="connsiteY2113" fmla="*/ 1115867 h 1617602"/>
                  <a:gd name="connsiteX2114" fmla="*/ 98725 w 4676976"/>
                  <a:gd name="connsiteY2114" fmla="*/ 1118093 h 1617602"/>
                  <a:gd name="connsiteX2115" fmla="*/ 98884 w 4676976"/>
                  <a:gd name="connsiteY2115" fmla="*/ 1119047 h 1617602"/>
                  <a:gd name="connsiteX2116" fmla="*/ 104290 w 4676976"/>
                  <a:gd name="connsiteY2116" fmla="*/ 1122544 h 1617602"/>
                  <a:gd name="connsiteX2117" fmla="*/ 108264 w 4676976"/>
                  <a:gd name="connsiteY2117" fmla="*/ 1124293 h 1617602"/>
                  <a:gd name="connsiteX2118" fmla="*/ 109059 w 4676976"/>
                  <a:gd name="connsiteY2118" fmla="*/ 1125247 h 1617602"/>
                  <a:gd name="connsiteX2119" fmla="*/ 109218 w 4676976"/>
                  <a:gd name="connsiteY2119" fmla="*/ 1125883 h 1617602"/>
                  <a:gd name="connsiteX2120" fmla="*/ 107151 w 4676976"/>
                  <a:gd name="connsiteY2120" fmla="*/ 1129539 h 1617602"/>
                  <a:gd name="connsiteX2121" fmla="*/ 106833 w 4676976"/>
                  <a:gd name="connsiteY2121" fmla="*/ 1130652 h 1617602"/>
                  <a:gd name="connsiteX2122" fmla="*/ 110013 w 4676976"/>
                  <a:gd name="connsiteY2122" fmla="*/ 1132083 h 1617602"/>
                  <a:gd name="connsiteX2123" fmla="*/ 111762 w 4676976"/>
                  <a:gd name="connsiteY2123" fmla="*/ 1134468 h 1617602"/>
                  <a:gd name="connsiteX2124" fmla="*/ 113351 w 4676976"/>
                  <a:gd name="connsiteY2124" fmla="*/ 1138442 h 1617602"/>
                  <a:gd name="connsiteX2125" fmla="*/ 116372 w 4676976"/>
                  <a:gd name="connsiteY2125" fmla="*/ 1142258 h 1617602"/>
                  <a:gd name="connsiteX2126" fmla="*/ 122731 w 4676976"/>
                  <a:gd name="connsiteY2126" fmla="*/ 1145596 h 1617602"/>
                  <a:gd name="connsiteX2127" fmla="*/ 127500 w 4676976"/>
                  <a:gd name="connsiteY2127" fmla="*/ 1147822 h 1617602"/>
                  <a:gd name="connsiteX2128" fmla="*/ 128454 w 4676976"/>
                  <a:gd name="connsiteY2128" fmla="*/ 1148776 h 1617602"/>
                  <a:gd name="connsiteX2129" fmla="*/ 128772 w 4676976"/>
                  <a:gd name="connsiteY2129" fmla="*/ 1150048 h 1617602"/>
                  <a:gd name="connsiteX2130" fmla="*/ 128454 w 4676976"/>
                  <a:gd name="connsiteY2130" fmla="*/ 1152591 h 1617602"/>
                  <a:gd name="connsiteX2131" fmla="*/ 127182 w 4676976"/>
                  <a:gd name="connsiteY2131" fmla="*/ 1155771 h 1617602"/>
                  <a:gd name="connsiteX2132" fmla="*/ 126388 w 4676976"/>
                  <a:gd name="connsiteY2132" fmla="*/ 1157520 h 1617602"/>
                  <a:gd name="connsiteX2133" fmla="*/ 128295 w 4676976"/>
                  <a:gd name="connsiteY2133" fmla="*/ 1158156 h 1617602"/>
                  <a:gd name="connsiteX2134" fmla="*/ 133224 w 4676976"/>
                  <a:gd name="connsiteY2134" fmla="*/ 1157996 h 1617602"/>
                  <a:gd name="connsiteX2135" fmla="*/ 139265 w 4676976"/>
                  <a:gd name="connsiteY2135" fmla="*/ 1158632 h 1617602"/>
                  <a:gd name="connsiteX2136" fmla="*/ 146419 w 4676976"/>
                  <a:gd name="connsiteY2136" fmla="*/ 1162130 h 1617602"/>
                  <a:gd name="connsiteX2137" fmla="*/ 146419 w 4676976"/>
                  <a:gd name="connsiteY2137" fmla="*/ 1163561 h 1617602"/>
                  <a:gd name="connsiteX2138" fmla="*/ 145624 w 4676976"/>
                  <a:gd name="connsiteY2138" fmla="*/ 1164992 h 1617602"/>
                  <a:gd name="connsiteX2139" fmla="*/ 146101 w 4676976"/>
                  <a:gd name="connsiteY2139" fmla="*/ 1166581 h 1617602"/>
                  <a:gd name="connsiteX2140" fmla="*/ 146896 w 4676976"/>
                  <a:gd name="connsiteY2140" fmla="*/ 1167853 h 1617602"/>
                  <a:gd name="connsiteX2141" fmla="*/ 153096 w 4676976"/>
                  <a:gd name="connsiteY2141" fmla="*/ 1171669 h 1617602"/>
                  <a:gd name="connsiteX2142" fmla="*/ 153732 w 4676976"/>
                  <a:gd name="connsiteY2142" fmla="*/ 1172782 h 1617602"/>
                  <a:gd name="connsiteX2143" fmla="*/ 153891 w 4676976"/>
                  <a:gd name="connsiteY2143" fmla="*/ 1174689 h 1617602"/>
                  <a:gd name="connsiteX2144" fmla="*/ 153732 w 4676976"/>
                  <a:gd name="connsiteY2144" fmla="*/ 1175961 h 1617602"/>
                  <a:gd name="connsiteX2145" fmla="*/ 151983 w 4676976"/>
                  <a:gd name="connsiteY2145" fmla="*/ 1176279 h 1617602"/>
                  <a:gd name="connsiteX2146" fmla="*/ 150075 w 4676976"/>
                  <a:gd name="connsiteY2146" fmla="*/ 1176915 h 1617602"/>
                  <a:gd name="connsiteX2147" fmla="*/ 146896 w 4676976"/>
                  <a:gd name="connsiteY2147" fmla="*/ 1178664 h 1617602"/>
                  <a:gd name="connsiteX2148" fmla="*/ 145624 w 4676976"/>
                  <a:gd name="connsiteY2148" fmla="*/ 1180889 h 1617602"/>
                  <a:gd name="connsiteX2149" fmla="*/ 140696 w 4676976"/>
                  <a:gd name="connsiteY2149" fmla="*/ 1184069 h 1617602"/>
                  <a:gd name="connsiteX2150" fmla="*/ 137516 w 4676976"/>
                  <a:gd name="connsiteY2150" fmla="*/ 1185500 h 1617602"/>
                  <a:gd name="connsiteX2151" fmla="*/ 134972 w 4676976"/>
                  <a:gd name="connsiteY2151" fmla="*/ 1185659 h 1617602"/>
                  <a:gd name="connsiteX2152" fmla="*/ 129090 w 4676976"/>
                  <a:gd name="connsiteY2152" fmla="*/ 1185023 h 1617602"/>
                  <a:gd name="connsiteX2153" fmla="*/ 127024 w 4676976"/>
                  <a:gd name="connsiteY2153" fmla="*/ 1183433 h 1617602"/>
                  <a:gd name="connsiteX2154" fmla="*/ 126229 w 4676976"/>
                  <a:gd name="connsiteY2154" fmla="*/ 1182002 h 1617602"/>
                  <a:gd name="connsiteX2155" fmla="*/ 123844 w 4676976"/>
                  <a:gd name="connsiteY2155" fmla="*/ 1181366 h 1617602"/>
                  <a:gd name="connsiteX2156" fmla="*/ 120823 w 4676976"/>
                  <a:gd name="connsiteY2156" fmla="*/ 1181207 h 1617602"/>
                  <a:gd name="connsiteX2157" fmla="*/ 116690 w 4676976"/>
                  <a:gd name="connsiteY2157" fmla="*/ 1181525 h 1617602"/>
                  <a:gd name="connsiteX2158" fmla="*/ 115895 w 4676976"/>
                  <a:gd name="connsiteY2158" fmla="*/ 1182002 h 1617602"/>
                  <a:gd name="connsiteX2159" fmla="*/ 115259 w 4676976"/>
                  <a:gd name="connsiteY2159" fmla="*/ 1183751 h 1617602"/>
                  <a:gd name="connsiteX2160" fmla="*/ 113351 w 4676976"/>
                  <a:gd name="connsiteY2160" fmla="*/ 1186771 h 1617602"/>
                  <a:gd name="connsiteX2161" fmla="*/ 112239 w 4676976"/>
                  <a:gd name="connsiteY2161" fmla="*/ 1188520 h 1617602"/>
                  <a:gd name="connsiteX2162" fmla="*/ 113192 w 4676976"/>
                  <a:gd name="connsiteY2162" fmla="*/ 1189474 h 1617602"/>
                  <a:gd name="connsiteX2163" fmla="*/ 114941 w 4676976"/>
                  <a:gd name="connsiteY2163" fmla="*/ 1191700 h 1617602"/>
                  <a:gd name="connsiteX2164" fmla="*/ 117485 w 4676976"/>
                  <a:gd name="connsiteY2164" fmla="*/ 1194403 h 1617602"/>
                  <a:gd name="connsiteX2165" fmla="*/ 120029 w 4676976"/>
                  <a:gd name="connsiteY2165" fmla="*/ 1196946 h 1617602"/>
                  <a:gd name="connsiteX2166" fmla="*/ 120982 w 4676976"/>
                  <a:gd name="connsiteY2166" fmla="*/ 1198377 h 1617602"/>
                  <a:gd name="connsiteX2167" fmla="*/ 120982 w 4676976"/>
                  <a:gd name="connsiteY2167" fmla="*/ 1199490 h 1617602"/>
                  <a:gd name="connsiteX2168" fmla="*/ 119711 w 4676976"/>
                  <a:gd name="connsiteY2168" fmla="*/ 1200762 h 1617602"/>
                  <a:gd name="connsiteX2169" fmla="*/ 119869 w 4676976"/>
                  <a:gd name="connsiteY2169" fmla="*/ 1203305 h 1617602"/>
                  <a:gd name="connsiteX2170" fmla="*/ 122413 w 4676976"/>
                  <a:gd name="connsiteY2170" fmla="*/ 1206644 h 1617602"/>
                  <a:gd name="connsiteX2171" fmla="*/ 121618 w 4676976"/>
                  <a:gd name="connsiteY2171" fmla="*/ 1207280 h 1617602"/>
                  <a:gd name="connsiteX2172" fmla="*/ 121300 w 4676976"/>
                  <a:gd name="connsiteY2172" fmla="*/ 1211413 h 1617602"/>
                  <a:gd name="connsiteX2173" fmla="*/ 121300 w 4676976"/>
                  <a:gd name="connsiteY2173" fmla="*/ 1215706 h 1617602"/>
                  <a:gd name="connsiteX2174" fmla="*/ 121936 w 4676976"/>
                  <a:gd name="connsiteY2174" fmla="*/ 1216818 h 1617602"/>
                  <a:gd name="connsiteX2175" fmla="*/ 123367 w 4676976"/>
                  <a:gd name="connsiteY2175" fmla="*/ 1217613 h 1617602"/>
                  <a:gd name="connsiteX2176" fmla="*/ 124480 w 4676976"/>
                  <a:gd name="connsiteY2176" fmla="*/ 1219203 h 1617602"/>
                  <a:gd name="connsiteX2177" fmla="*/ 126547 w 4676976"/>
                  <a:gd name="connsiteY2177" fmla="*/ 1222860 h 1617602"/>
                  <a:gd name="connsiteX2178" fmla="*/ 126706 w 4676976"/>
                  <a:gd name="connsiteY2178" fmla="*/ 1223813 h 1617602"/>
                  <a:gd name="connsiteX2179" fmla="*/ 127182 w 4676976"/>
                  <a:gd name="connsiteY2179" fmla="*/ 1223972 h 1617602"/>
                  <a:gd name="connsiteX2180" fmla="*/ 129885 w 4676976"/>
                  <a:gd name="connsiteY2180" fmla="*/ 1224926 h 1617602"/>
                  <a:gd name="connsiteX2181" fmla="*/ 132747 w 4676976"/>
                  <a:gd name="connsiteY2181" fmla="*/ 1225880 h 1617602"/>
                  <a:gd name="connsiteX2182" fmla="*/ 134654 w 4676976"/>
                  <a:gd name="connsiteY2182" fmla="*/ 1226039 h 1617602"/>
                  <a:gd name="connsiteX2183" fmla="*/ 136880 w 4676976"/>
                  <a:gd name="connsiteY2183" fmla="*/ 1225721 h 1617602"/>
                  <a:gd name="connsiteX2184" fmla="*/ 139742 w 4676976"/>
                  <a:gd name="connsiteY2184" fmla="*/ 1224608 h 1617602"/>
                  <a:gd name="connsiteX2185" fmla="*/ 141491 w 4676976"/>
                  <a:gd name="connsiteY2185" fmla="*/ 1223336 h 1617602"/>
                  <a:gd name="connsiteX2186" fmla="*/ 143875 w 4676976"/>
                  <a:gd name="connsiteY2186" fmla="*/ 1217295 h 1617602"/>
                  <a:gd name="connsiteX2187" fmla="*/ 144670 w 4676976"/>
                  <a:gd name="connsiteY2187" fmla="*/ 1216341 h 1617602"/>
                  <a:gd name="connsiteX2188" fmla="*/ 145942 w 4676976"/>
                  <a:gd name="connsiteY2188" fmla="*/ 1215864 h 1617602"/>
                  <a:gd name="connsiteX2189" fmla="*/ 148009 w 4676976"/>
                  <a:gd name="connsiteY2189" fmla="*/ 1215864 h 1617602"/>
                  <a:gd name="connsiteX2190" fmla="*/ 151983 w 4676976"/>
                  <a:gd name="connsiteY2190" fmla="*/ 1216977 h 1617602"/>
                  <a:gd name="connsiteX2191" fmla="*/ 156594 w 4676976"/>
                  <a:gd name="connsiteY2191" fmla="*/ 1218090 h 1617602"/>
                  <a:gd name="connsiteX2192" fmla="*/ 159296 w 4676976"/>
                  <a:gd name="connsiteY2192" fmla="*/ 1217931 h 1617602"/>
                  <a:gd name="connsiteX2193" fmla="*/ 166450 w 4676976"/>
                  <a:gd name="connsiteY2193" fmla="*/ 1214593 h 1617602"/>
                  <a:gd name="connsiteX2194" fmla="*/ 170425 w 4676976"/>
                  <a:gd name="connsiteY2194" fmla="*/ 1214116 h 1617602"/>
                  <a:gd name="connsiteX2195" fmla="*/ 175194 w 4676976"/>
                  <a:gd name="connsiteY2195" fmla="*/ 1214911 h 1617602"/>
                  <a:gd name="connsiteX2196" fmla="*/ 179804 w 4676976"/>
                  <a:gd name="connsiteY2196" fmla="*/ 1214911 h 1617602"/>
                  <a:gd name="connsiteX2197" fmla="*/ 183302 w 4676976"/>
                  <a:gd name="connsiteY2197" fmla="*/ 1214434 h 1617602"/>
                  <a:gd name="connsiteX2198" fmla="*/ 185686 w 4676976"/>
                  <a:gd name="connsiteY2198" fmla="*/ 1215547 h 1617602"/>
                  <a:gd name="connsiteX2199" fmla="*/ 188548 w 4676976"/>
                  <a:gd name="connsiteY2199" fmla="*/ 1218090 h 1617602"/>
                  <a:gd name="connsiteX2200" fmla="*/ 191251 w 4676976"/>
                  <a:gd name="connsiteY2200" fmla="*/ 1221747 h 1617602"/>
                  <a:gd name="connsiteX2201" fmla="*/ 194112 w 4676976"/>
                  <a:gd name="connsiteY2201" fmla="*/ 1228424 h 1617602"/>
                  <a:gd name="connsiteX2202" fmla="*/ 202220 w 4676976"/>
                  <a:gd name="connsiteY2202" fmla="*/ 1236055 h 1617602"/>
                  <a:gd name="connsiteX2203" fmla="*/ 202379 w 4676976"/>
                  <a:gd name="connsiteY2203" fmla="*/ 1237645 h 1617602"/>
                  <a:gd name="connsiteX2204" fmla="*/ 201743 w 4676976"/>
                  <a:gd name="connsiteY2204" fmla="*/ 1238598 h 1617602"/>
                  <a:gd name="connsiteX2205" fmla="*/ 197769 w 4676976"/>
                  <a:gd name="connsiteY2205" fmla="*/ 1239552 h 1617602"/>
                  <a:gd name="connsiteX2206" fmla="*/ 194271 w 4676976"/>
                  <a:gd name="connsiteY2206" fmla="*/ 1240029 h 1617602"/>
                  <a:gd name="connsiteX2207" fmla="*/ 194112 w 4676976"/>
                  <a:gd name="connsiteY2207" fmla="*/ 1241301 h 1617602"/>
                  <a:gd name="connsiteX2208" fmla="*/ 195066 w 4676976"/>
                  <a:gd name="connsiteY2208" fmla="*/ 1242732 h 1617602"/>
                  <a:gd name="connsiteX2209" fmla="*/ 196656 w 4676976"/>
                  <a:gd name="connsiteY2209" fmla="*/ 1244799 h 1617602"/>
                  <a:gd name="connsiteX2210" fmla="*/ 196815 w 4676976"/>
                  <a:gd name="connsiteY2210" fmla="*/ 1247501 h 1617602"/>
                  <a:gd name="connsiteX2211" fmla="*/ 196815 w 4676976"/>
                  <a:gd name="connsiteY2211" fmla="*/ 1249886 h 1617602"/>
                  <a:gd name="connsiteX2212" fmla="*/ 197451 w 4676976"/>
                  <a:gd name="connsiteY2212" fmla="*/ 1252111 h 1617602"/>
                  <a:gd name="connsiteX2213" fmla="*/ 198723 w 4676976"/>
                  <a:gd name="connsiteY2213" fmla="*/ 1252906 h 1617602"/>
                  <a:gd name="connsiteX2214" fmla="*/ 198882 w 4676976"/>
                  <a:gd name="connsiteY2214" fmla="*/ 1254019 h 1617602"/>
                  <a:gd name="connsiteX2215" fmla="*/ 197451 w 4676976"/>
                  <a:gd name="connsiteY2215" fmla="*/ 1255291 h 1617602"/>
                  <a:gd name="connsiteX2216" fmla="*/ 196974 w 4676976"/>
                  <a:gd name="connsiteY2216" fmla="*/ 1256086 h 1617602"/>
                  <a:gd name="connsiteX2217" fmla="*/ 197610 w 4676976"/>
                  <a:gd name="connsiteY2217" fmla="*/ 1256563 h 1617602"/>
                  <a:gd name="connsiteX2218" fmla="*/ 204923 w 4676976"/>
                  <a:gd name="connsiteY2218" fmla="*/ 1256881 h 1617602"/>
                  <a:gd name="connsiteX2219" fmla="*/ 208579 w 4676976"/>
                  <a:gd name="connsiteY2219" fmla="*/ 1258153 h 1617602"/>
                  <a:gd name="connsiteX2220" fmla="*/ 211282 w 4676976"/>
                  <a:gd name="connsiteY2220" fmla="*/ 1259266 h 1617602"/>
                  <a:gd name="connsiteX2221" fmla="*/ 212713 w 4676976"/>
                  <a:gd name="connsiteY2221" fmla="*/ 1259425 h 1617602"/>
                  <a:gd name="connsiteX2222" fmla="*/ 215733 w 4676976"/>
                  <a:gd name="connsiteY2222" fmla="*/ 1258630 h 1617602"/>
                  <a:gd name="connsiteX2223" fmla="*/ 219231 w 4676976"/>
                  <a:gd name="connsiteY2223" fmla="*/ 1258153 h 1617602"/>
                  <a:gd name="connsiteX2224" fmla="*/ 221456 w 4676976"/>
                  <a:gd name="connsiteY2224" fmla="*/ 1258153 h 1617602"/>
                  <a:gd name="connsiteX2225" fmla="*/ 222251 w 4676976"/>
                  <a:gd name="connsiteY2225" fmla="*/ 1258948 h 1617602"/>
                  <a:gd name="connsiteX2226" fmla="*/ 222887 w 4676976"/>
                  <a:gd name="connsiteY2226" fmla="*/ 1261332 h 1617602"/>
                  <a:gd name="connsiteX2227" fmla="*/ 224159 w 4676976"/>
                  <a:gd name="connsiteY2227" fmla="*/ 1263558 h 1617602"/>
                  <a:gd name="connsiteX2228" fmla="*/ 225272 w 4676976"/>
                  <a:gd name="connsiteY2228" fmla="*/ 1264194 h 1617602"/>
                  <a:gd name="connsiteX2229" fmla="*/ 227339 w 4676976"/>
                  <a:gd name="connsiteY2229" fmla="*/ 1264035 h 1617602"/>
                  <a:gd name="connsiteX2230" fmla="*/ 228452 w 4676976"/>
                  <a:gd name="connsiteY2230" fmla="*/ 1264194 h 1617602"/>
                  <a:gd name="connsiteX2231" fmla="*/ 229246 w 4676976"/>
                  <a:gd name="connsiteY2231" fmla="*/ 1264989 h 1617602"/>
                  <a:gd name="connsiteX2232" fmla="*/ 228452 w 4676976"/>
                  <a:gd name="connsiteY2232" fmla="*/ 1266260 h 1617602"/>
                  <a:gd name="connsiteX2233" fmla="*/ 228611 w 4676976"/>
                  <a:gd name="connsiteY2233" fmla="*/ 1267691 h 1617602"/>
                  <a:gd name="connsiteX2234" fmla="*/ 229564 w 4676976"/>
                  <a:gd name="connsiteY2234" fmla="*/ 1269440 h 1617602"/>
                  <a:gd name="connsiteX2235" fmla="*/ 230518 w 4676976"/>
                  <a:gd name="connsiteY2235" fmla="*/ 1273415 h 1617602"/>
                  <a:gd name="connsiteX2236" fmla="*/ 231472 w 4676976"/>
                  <a:gd name="connsiteY2236" fmla="*/ 1274686 h 1617602"/>
                  <a:gd name="connsiteX2237" fmla="*/ 232267 w 4676976"/>
                  <a:gd name="connsiteY2237" fmla="*/ 1276117 h 1617602"/>
                  <a:gd name="connsiteX2238" fmla="*/ 232267 w 4676976"/>
                  <a:gd name="connsiteY2238" fmla="*/ 1277866 h 1617602"/>
                  <a:gd name="connsiteX2239" fmla="*/ 231313 w 4676976"/>
                  <a:gd name="connsiteY2239" fmla="*/ 1279297 h 1617602"/>
                  <a:gd name="connsiteX2240" fmla="*/ 230836 w 4676976"/>
                  <a:gd name="connsiteY2240" fmla="*/ 1280569 h 1617602"/>
                  <a:gd name="connsiteX2241" fmla="*/ 231313 w 4676976"/>
                  <a:gd name="connsiteY2241" fmla="*/ 1283271 h 1617602"/>
                  <a:gd name="connsiteX2242" fmla="*/ 233539 w 4676976"/>
                  <a:gd name="connsiteY2242" fmla="*/ 1286292 h 1617602"/>
                  <a:gd name="connsiteX2243" fmla="*/ 235288 w 4676976"/>
                  <a:gd name="connsiteY2243" fmla="*/ 1286928 h 1617602"/>
                  <a:gd name="connsiteX2244" fmla="*/ 236559 w 4676976"/>
                  <a:gd name="connsiteY2244" fmla="*/ 1289630 h 1617602"/>
                  <a:gd name="connsiteX2245" fmla="*/ 238944 w 4676976"/>
                  <a:gd name="connsiteY2245" fmla="*/ 1290584 h 1617602"/>
                  <a:gd name="connsiteX2246" fmla="*/ 242442 w 4676976"/>
                  <a:gd name="connsiteY2246" fmla="*/ 1288200 h 1617602"/>
                  <a:gd name="connsiteX2247" fmla="*/ 245144 w 4676976"/>
                  <a:gd name="connsiteY2247" fmla="*/ 1287087 h 1617602"/>
                  <a:gd name="connsiteX2248" fmla="*/ 248483 w 4676976"/>
                  <a:gd name="connsiteY2248" fmla="*/ 1287723 h 1617602"/>
                  <a:gd name="connsiteX2249" fmla="*/ 251662 w 4676976"/>
                  <a:gd name="connsiteY2249" fmla="*/ 1288200 h 1617602"/>
                  <a:gd name="connsiteX2250" fmla="*/ 253729 w 4676976"/>
                  <a:gd name="connsiteY2250" fmla="*/ 1289630 h 1617602"/>
                  <a:gd name="connsiteX2251" fmla="*/ 255319 w 4676976"/>
                  <a:gd name="connsiteY2251" fmla="*/ 1291856 h 1617602"/>
                  <a:gd name="connsiteX2252" fmla="*/ 257068 w 4676976"/>
                  <a:gd name="connsiteY2252" fmla="*/ 1292969 h 1617602"/>
                  <a:gd name="connsiteX2253" fmla="*/ 258816 w 4676976"/>
                  <a:gd name="connsiteY2253" fmla="*/ 1292333 h 1617602"/>
                  <a:gd name="connsiteX2254" fmla="*/ 262632 w 4676976"/>
                  <a:gd name="connsiteY2254" fmla="*/ 1292969 h 1617602"/>
                  <a:gd name="connsiteX2255" fmla="*/ 264381 w 4676976"/>
                  <a:gd name="connsiteY2255" fmla="*/ 1294718 h 1617602"/>
                  <a:gd name="connsiteX2256" fmla="*/ 266129 w 4676976"/>
                  <a:gd name="connsiteY2256" fmla="*/ 1295672 h 1617602"/>
                  <a:gd name="connsiteX2257" fmla="*/ 268196 w 4676976"/>
                  <a:gd name="connsiteY2257" fmla="*/ 1294241 h 1617602"/>
                  <a:gd name="connsiteX2258" fmla="*/ 270104 w 4676976"/>
                  <a:gd name="connsiteY2258" fmla="*/ 1292492 h 1617602"/>
                  <a:gd name="connsiteX2259" fmla="*/ 276622 w 4676976"/>
                  <a:gd name="connsiteY2259" fmla="*/ 1290743 h 1617602"/>
                  <a:gd name="connsiteX2260" fmla="*/ 280755 w 4676976"/>
                  <a:gd name="connsiteY2260" fmla="*/ 1290266 h 1617602"/>
                  <a:gd name="connsiteX2261" fmla="*/ 281868 w 4676976"/>
                  <a:gd name="connsiteY2261" fmla="*/ 1289948 h 1617602"/>
                  <a:gd name="connsiteX2262" fmla="*/ 284253 w 4676976"/>
                  <a:gd name="connsiteY2262" fmla="*/ 1288676 h 1617602"/>
                  <a:gd name="connsiteX2263" fmla="*/ 286796 w 4676976"/>
                  <a:gd name="connsiteY2263" fmla="*/ 1287882 h 1617602"/>
                  <a:gd name="connsiteX2264" fmla="*/ 289181 w 4676976"/>
                  <a:gd name="connsiteY2264" fmla="*/ 1288041 h 1617602"/>
                  <a:gd name="connsiteX2265" fmla="*/ 291407 w 4676976"/>
                  <a:gd name="connsiteY2265" fmla="*/ 1290743 h 1617602"/>
                  <a:gd name="connsiteX2266" fmla="*/ 293633 w 4676976"/>
                  <a:gd name="connsiteY2266" fmla="*/ 1292492 h 1617602"/>
                  <a:gd name="connsiteX2267" fmla="*/ 294268 w 4676976"/>
                  <a:gd name="connsiteY2267" fmla="*/ 1295513 h 1617602"/>
                  <a:gd name="connsiteX2268" fmla="*/ 297130 w 4676976"/>
                  <a:gd name="connsiteY2268" fmla="*/ 1299487 h 1617602"/>
                  <a:gd name="connsiteX2269" fmla="*/ 304284 w 4676976"/>
                  <a:gd name="connsiteY2269" fmla="*/ 1304892 h 1617602"/>
                  <a:gd name="connsiteX2270" fmla="*/ 306987 w 4676976"/>
                  <a:gd name="connsiteY2270" fmla="*/ 1306482 h 1617602"/>
                  <a:gd name="connsiteX2271" fmla="*/ 308894 w 4676976"/>
                  <a:gd name="connsiteY2271" fmla="*/ 1306164 h 1617602"/>
                  <a:gd name="connsiteX2272" fmla="*/ 309848 w 4676976"/>
                  <a:gd name="connsiteY2272" fmla="*/ 1305846 h 1617602"/>
                  <a:gd name="connsiteX2273" fmla="*/ 310325 w 4676976"/>
                  <a:gd name="connsiteY2273" fmla="*/ 1305210 h 1617602"/>
                  <a:gd name="connsiteX2274" fmla="*/ 310802 w 4676976"/>
                  <a:gd name="connsiteY2274" fmla="*/ 1302507 h 1617602"/>
                  <a:gd name="connsiteX2275" fmla="*/ 311597 w 4676976"/>
                  <a:gd name="connsiteY2275" fmla="*/ 1301554 h 1617602"/>
                  <a:gd name="connsiteX2276" fmla="*/ 313187 w 4676976"/>
                  <a:gd name="connsiteY2276" fmla="*/ 1301554 h 1617602"/>
                  <a:gd name="connsiteX2277" fmla="*/ 318592 w 4676976"/>
                  <a:gd name="connsiteY2277" fmla="*/ 1304892 h 1617602"/>
                  <a:gd name="connsiteX2278" fmla="*/ 321454 w 4676976"/>
                  <a:gd name="connsiteY2278" fmla="*/ 1305210 h 1617602"/>
                  <a:gd name="connsiteX2279" fmla="*/ 324315 w 4676976"/>
                  <a:gd name="connsiteY2279" fmla="*/ 1305210 h 1617602"/>
                  <a:gd name="connsiteX2280" fmla="*/ 327972 w 4676976"/>
                  <a:gd name="connsiteY2280" fmla="*/ 1307754 h 1617602"/>
                  <a:gd name="connsiteX2281" fmla="*/ 332105 w 4676976"/>
                  <a:gd name="connsiteY2281" fmla="*/ 1310139 h 1617602"/>
                  <a:gd name="connsiteX2282" fmla="*/ 335126 w 4676976"/>
                  <a:gd name="connsiteY2282" fmla="*/ 1310297 h 1617602"/>
                  <a:gd name="connsiteX2283" fmla="*/ 337670 w 4676976"/>
                  <a:gd name="connsiteY2283" fmla="*/ 1309503 h 1617602"/>
                  <a:gd name="connsiteX2284" fmla="*/ 339418 w 4676976"/>
                  <a:gd name="connsiteY2284" fmla="*/ 1308867 h 1617602"/>
                  <a:gd name="connsiteX2285" fmla="*/ 340531 w 4676976"/>
                  <a:gd name="connsiteY2285" fmla="*/ 1309821 h 1617602"/>
                  <a:gd name="connsiteX2286" fmla="*/ 341485 w 4676976"/>
                  <a:gd name="connsiteY2286" fmla="*/ 1311728 h 1617602"/>
                  <a:gd name="connsiteX2287" fmla="*/ 343075 w 4676976"/>
                  <a:gd name="connsiteY2287" fmla="*/ 1313159 h 1617602"/>
                  <a:gd name="connsiteX2288" fmla="*/ 344983 w 4676976"/>
                  <a:gd name="connsiteY2288" fmla="*/ 1313636 h 1617602"/>
                  <a:gd name="connsiteX2289" fmla="*/ 347685 w 4676976"/>
                  <a:gd name="connsiteY2289" fmla="*/ 1313636 h 1617602"/>
                  <a:gd name="connsiteX2290" fmla="*/ 352454 w 4676976"/>
                  <a:gd name="connsiteY2290" fmla="*/ 1316498 h 1617602"/>
                  <a:gd name="connsiteX2291" fmla="*/ 356747 w 4676976"/>
                  <a:gd name="connsiteY2291" fmla="*/ 1319518 h 1617602"/>
                  <a:gd name="connsiteX2292" fmla="*/ 359609 w 4676976"/>
                  <a:gd name="connsiteY2292" fmla="*/ 1319677 h 1617602"/>
                  <a:gd name="connsiteX2293" fmla="*/ 361834 w 4676976"/>
                  <a:gd name="connsiteY2293" fmla="*/ 1318723 h 1617602"/>
                  <a:gd name="connsiteX2294" fmla="*/ 363901 w 4676976"/>
                  <a:gd name="connsiteY2294" fmla="*/ 1318564 h 1617602"/>
                  <a:gd name="connsiteX2295" fmla="*/ 365491 w 4676976"/>
                  <a:gd name="connsiteY2295" fmla="*/ 1319359 h 1617602"/>
                  <a:gd name="connsiteX2296" fmla="*/ 365809 w 4676976"/>
                  <a:gd name="connsiteY2296" fmla="*/ 1320631 h 1617602"/>
                  <a:gd name="connsiteX2297" fmla="*/ 364696 w 4676976"/>
                  <a:gd name="connsiteY2297" fmla="*/ 1322221 h 1617602"/>
                  <a:gd name="connsiteX2298" fmla="*/ 364696 w 4676976"/>
                  <a:gd name="connsiteY2298" fmla="*/ 1324765 h 1617602"/>
                  <a:gd name="connsiteX2299" fmla="*/ 366763 w 4676976"/>
                  <a:gd name="connsiteY2299" fmla="*/ 1326990 h 1617602"/>
                  <a:gd name="connsiteX2300" fmla="*/ 366763 w 4676976"/>
                  <a:gd name="connsiteY2300" fmla="*/ 1329375 h 1617602"/>
                  <a:gd name="connsiteX2301" fmla="*/ 366286 w 4676976"/>
                  <a:gd name="connsiteY2301" fmla="*/ 1331442 h 1617602"/>
                  <a:gd name="connsiteX2302" fmla="*/ 365173 w 4676976"/>
                  <a:gd name="connsiteY2302" fmla="*/ 1333349 h 1617602"/>
                  <a:gd name="connsiteX2303" fmla="*/ 362470 w 4676976"/>
                  <a:gd name="connsiteY2303" fmla="*/ 1335893 h 1617602"/>
                  <a:gd name="connsiteX2304" fmla="*/ 359926 w 4676976"/>
                  <a:gd name="connsiteY2304" fmla="*/ 1338278 h 1617602"/>
                  <a:gd name="connsiteX2305" fmla="*/ 356270 w 4676976"/>
                  <a:gd name="connsiteY2305" fmla="*/ 1339390 h 1617602"/>
                  <a:gd name="connsiteX2306" fmla="*/ 354044 w 4676976"/>
                  <a:gd name="connsiteY2306" fmla="*/ 1340503 h 1617602"/>
                  <a:gd name="connsiteX2307" fmla="*/ 354680 w 4676976"/>
                  <a:gd name="connsiteY2307" fmla="*/ 1342252 h 1617602"/>
                  <a:gd name="connsiteX2308" fmla="*/ 355952 w 4676976"/>
                  <a:gd name="connsiteY2308" fmla="*/ 1343842 h 1617602"/>
                  <a:gd name="connsiteX2309" fmla="*/ 359131 w 4676976"/>
                  <a:gd name="connsiteY2309" fmla="*/ 1345273 h 1617602"/>
                  <a:gd name="connsiteX2310" fmla="*/ 362788 w 4676976"/>
                  <a:gd name="connsiteY2310" fmla="*/ 1346226 h 1617602"/>
                  <a:gd name="connsiteX2311" fmla="*/ 363265 w 4676976"/>
                  <a:gd name="connsiteY2311" fmla="*/ 1347339 h 1617602"/>
                  <a:gd name="connsiteX2312" fmla="*/ 362629 w 4676976"/>
                  <a:gd name="connsiteY2312" fmla="*/ 1347816 h 1617602"/>
                  <a:gd name="connsiteX2313" fmla="*/ 360403 w 4676976"/>
                  <a:gd name="connsiteY2313" fmla="*/ 1348293 h 1617602"/>
                  <a:gd name="connsiteX2314" fmla="*/ 357224 w 4676976"/>
                  <a:gd name="connsiteY2314" fmla="*/ 1347816 h 1617602"/>
                  <a:gd name="connsiteX2315" fmla="*/ 356111 w 4676976"/>
                  <a:gd name="connsiteY2315" fmla="*/ 1348770 h 1617602"/>
                  <a:gd name="connsiteX2316" fmla="*/ 354680 w 4676976"/>
                  <a:gd name="connsiteY2316" fmla="*/ 1350360 h 1617602"/>
                  <a:gd name="connsiteX2317" fmla="*/ 353567 w 4676976"/>
                  <a:gd name="connsiteY2317" fmla="*/ 1353222 h 1617602"/>
                  <a:gd name="connsiteX2318" fmla="*/ 352931 w 4676976"/>
                  <a:gd name="connsiteY2318" fmla="*/ 1355765 h 1617602"/>
                  <a:gd name="connsiteX2319" fmla="*/ 356429 w 4676976"/>
                  <a:gd name="connsiteY2319" fmla="*/ 1356560 h 1617602"/>
                  <a:gd name="connsiteX2320" fmla="*/ 358337 w 4676976"/>
                  <a:gd name="connsiteY2320" fmla="*/ 1357514 h 1617602"/>
                  <a:gd name="connsiteX2321" fmla="*/ 358973 w 4676976"/>
                  <a:gd name="connsiteY2321" fmla="*/ 1359740 h 1617602"/>
                  <a:gd name="connsiteX2322" fmla="*/ 359767 w 4676976"/>
                  <a:gd name="connsiteY2322" fmla="*/ 1362124 h 1617602"/>
                  <a:gd name="connsiteX2323" fmla="*/ 359926 w 4676976"/>
                  <a:gd name="connsiteY2323" fmla="*/ 1364350 h 1617602"/>
                  <a:gd name="connsiteX2324" fmla="*/ 358814 w 4676976"/>
                  <a:gd name="connsiteY2324" fmla="*/ 1365304 h 1617602"/>
                  <a:gd name="connsiteX2325" fmla="*/ 358655 w 4676976"/>
                  <a:gd name="connsiteY2325" fmla="*/ 1366417 h 1617602"/>
                  <a:gd name="connsiteX2326" fmla="*/ 359291 w 4676976"/>
                  <a:gd name="connsiteY2326" fmla="*/ 1366894 h 1617602"/>
                  <a:gd name="connsiteX2327" fmla="*/ 360721 w 4676976"/>
                  <a:gd name="connsiteY2327" fmla="*/ 1367212 h 1617602"/>
                  <a:gd name="connsiteX2328" fmla="*/ 361834 w 4676976"/>
                  <a:gd name="connsiteY2328" fmla="*/ 1367689 h 1617602"/>
                  <a:gd name="connsiteX2329" fmla="*/ 361993 w 4676976"/>
                  <a:gd name="connsiteY2329" fmla="*/ 1368802 h 1617602"/>
                  <a:gd name="connsiteX2330" fmla="*/ 359767 w 4676976"/>
                  <a:gd name="connsiteY2330" fmla="*/ 1371345 h 1617602"/>
                  <a:gd name="connsiteX2331" fmla="*/ 357701 w 4676976"/>
                  <a:gd name="connsiteY2331" fmla="*/ 1376274 h 1617602"/>
                  <a:gd name="connsiteX2332" fmla="*/ 356588 w 4676976"/>
                  <a:gd name="connsiteY2332" fmla="*/ 1378817 h 1617602"/>
                  <a:gd name="connsiteX2333" fmla="*/ 356747 w 4676976"/>
                  <a:gd name="connsiteY2333" fmla="*/ 1381679 h 1617602"/>
                  <a:gd name="connsiteX2334" fmla="*/ 355475 w 4676976"/>
                  <a:gd name="connsiteY2334" fmla="*/ 1383109 h 1617602"/>
                  <a:gd name="connsiteX2335" fmla="*/ 353249 w 4676976"/>
                  <a:gd name="connsiteY2335" fmla="*/ 1383268 h 1617602"/>
                  <a:gd name="connsiteX2336" fmla="*/ 345618 w 4676976"/>
                  <a:gd name="connsiteY2336" fmla="*/ 1383586 h 1617602"/>
                  <a:gd name="connsiteX2337" fmla="*/ 338941 w 4676976"/>
                  <a:gd name="connsiteY2337" fmla="*/ 1383427 h 1617602"/>
                  <a:gd name="connsiteX2338" fmla="*/ 336080 w 4676976"/>
                  <a:gd name="connsiteY2338" fmla="*/ 1383109 h 1617602"/>
                  <a:gd name="connsiteX2339" fmla="*/ 331469 w 4676976"/>
                  <a:gd name="connsiteY2339" fmla="*/ 1382791 h 1617602"/>
                  <a:gd name="connsiteX2340" fmla="*/ 329244 w 4676976"/>
                  <a:gd name="connsiteY2340" fmla="*/ 1383427 h 1617602"/>
                  <a:gd name="connsiteX2341" fmla="*/ 326382 w 4676976"/>
                  <a:gd name="connsiteY2341" fmla="*/ 1387879 h 1617602"/>
                  <a:gd name="connsiteX2342" fmla="*/ 323997 w 4676976"/>
                  <a:gd name="connsiteY2342" fmla="*/ 1389628 h 1617602"/>
                  <a:gd name="connsiteX2343" fmla="*/ 320341 w 4676976"/>
                  <a:gd name="connsiteY2343" fmla="*/ 1391217 h 1617602"/>
                  <a:gd name="connsiteX2344" fmla="*/ 316207 w 4676976"/>
                  <a:gd name="connsiteY2344" fmla="*/ 1391694 h 1617602"/>
                  <a:gd name="connsiteX2345" fmla="*/ 313982 w 4676976"/>
                  <a:gd name="connsiteY2345" fmla="*/ 1393602 h 1617602"/>
                  <a:gd name="connsiteX2346" fmla="*/ 313187 w 4676976"/>
                  <a:gd name="connsiteY2346" fmla="*/ 1396464 h 1617602"/>
                  <a:gd name="connsiteX2347" fmla="*/ 313028 w 4676976"/>
                  <a:gd name="connsiteY2347" fmla="*/ 1399007 h 1617602"/>
                  <a:gd name="connsiteX2348" fmla="*/ 312710 w 4676976"/>
                  <a:gd name="connsiteY2348" fmla="*/ 1400279 h 1617602"/>
                  <a:gd name="connsiteX2349" fmla="*/ 311756 w 4676976"/>
                  <a:gd name="connsiteY2349" fmla="*/ 1401392 h 1617602"/>
                  <a:gd name="connsiteX2350" fmla="*/ 311438 w 4676976"/>
                  <a:gd name="connsiteY2350" fmla="*/ 1402187 h 1617602"/>
                  <a:gd name="connsiteX2351" fmla="*/ 311597 w 4676976"/>
                  <a:gd name="connsiteY2351" fmla="*/ 1403141 h 1617602"/>
                  <a:gd name="connsiteX2352" fmla="*/ 312551 w 4676976"/>
                  <a:gd name="connsiteY2352" fmla="*/ 1403459 h 1617602"/>
                  <a:gd name="connsiteX2353" fmla="*/ 313823 w 4676976"/>
                  <a:gd name="connsiteY2353" fmla="*/ 1403936 h 1617602"/>
                  <a:gd name="connsiteX2354" fmla="*/ 313823 w 4676976"/>
                  <a:gd name="connsiteY2354" fmla="*/ 1404572 h 1617602"/>
                  <a:gd name="connsiteX2355" fmla="*/ 313346 w 4676976"/>
                  <a:gd name="connsiteY2355" fmla="*/ 1405366 h 1617602"/>
                  <a:gd name="connsiteX2356" fmla="*/ 312074 w 4676976"/>
                  <a:gd name="connsiteY2356" fmla="*/ 1406161 h 1617602"/>
                  <a:gd name="connsiteX2357" fmla="*/ 311438 w 4676976"/>
                  <a:gd name="connsiteY2357" fmla="*/ 1407592 h 1617602"/>
                  <a:gd name="connsiteX2358" fmla="*/ 311597 w 4676976"/>
                  <a:gd name="connsiteY2358" fmla="*/ 1409023 h 1617602"/>
                  <a:gd name="connsiteX2359" fmla="*/ 311915 w 4676976"/>
                  <a:gd name="connsiteY2359" fmla="*/ 1410613 h 1617602"/>
                  <a:gd name="connsiteX2360" fmla="*/ 319546 w 4676976"/>
                  <a:gd name="connsiteY2360" fmla="*/ 1407592 h 1617602"/>
                  <a:gd name="connsiteX2361" fmla="*/ 322249 w 4676976"/>
                  <a:gd name="connsiteY2361" fmla="*/ 1405207 h 1617602"/>
                  <a:gd name="connsiteX2362" fmla="*/ 327495 w 4676976"/>
                  <a:gd name="connsiteY2362" fmla="*/ 1404412 h 1617602"/>
                  <a:gd name="connsiteX2363" fmla="*/ 326859 w 4676976"/>
                  <a:gd name="connsiteY2363" fmla="*/ 1405366 h 1617602"/>
                  <a:gd name="connsiteX2364" fmla="*/ 324156 w 4676976"/>
                  <a:gd name="connsiteY2364" fmla="*/ 1406161 h 1617602"/>
                  <a:gd name="connsiteX2365" fmla="*/ 321613 w 4676976"/>
                  <a:gd name="connsiteY2365" fmla="*/ 1408387 h 1617602"/>
                  <a:gd name="connsiteX2366" fmla="*/ 324792 w 4676976"/>
                  <a:gd name="connsiteY2366" fmla="*/ 1408705 h 1617602"/>
                  <a:gd name="connsiteX2367" fmla="*/ 332264 w 4676976"/>
                  <a:gd name="connsiteY2367" fmla="*/ 1407592 h 1617602"/>
                  <a:gd name="connsiteX2368" fmla="*/ 335126 w 4676976"/>
                  <a:gd name="connsiteY2368" fmla="*/ 1404095 h 1617602"/>
                  <a:gd name="connsiteX2369" fmla="*/ 340054 w 4676976"/>
                  <a:gd name="connsiteY2369" fmla="*/ 1404095 h 1617602"/>
                  <a:gd name="connsiteX2370" fmla="*/ 341485 w 4676976"/>
                  <a:gd name="connsiteY2370" fmla="*/ 1406638 h 1617602"/>
                  <a:gd name="connsiteX2371" fmla="*/ 342757 w 4676976"/>
                  <a:gd name="connsiteY2371" fmla="*/ 1409977 h 1617602"/>
                  <a:gd name="connsiteX2372" fmla="*/ 342757 w 4676976"/>
                  <a:gd name="connsiteY2372" fmla="*/ 1411249 h 1617602"/>
                  <a:gd name="connsiteX2373" fmla="*/ 342121 w 4676976"/>
                  <a:gd name="connsiteY2373" fmla="*/ 1412361 h 1617602"/>
                  <a:gd name="connsiteX2374" fmla="*/ 337987 w 4676976"/>
                  <a:gd name="connsiteY2374" fmla="*/ 1412997 h 1617602"/>
                  <a:gd name="connsiteX2375" fmla="*/ 328608 w 4676976"/>
                  <a:gd name="connsiteY2375" fmla="*/ 1417290 h 1617602"/>
                  <a:gd name="connsiteX2376" fmla="*/ 323838 w 4676976"/>
                  <a:gd name="connsiteY2376" fmla="*/ 1418403 h 1617602"/>
                  <a:gd name="connsiteX2377" fmla="*/ 318274 w 4676976"/>
                  <a:gd name="connsiteY2377" fmla="*/ 1420628 h 1617602"/>
                  <a:gd name="connsiteX2378" fmla="*/ 319705 w 4676976"/>
                  <a:gd name="connsiteY2378" fmla="*/ 1423490 h 1617602"/>
                  <a:gd name="connsiteX2379" fmla="*/ 320023 w 4676976"/>
                  <a:gd name="connsiteY2379" fmla="*/ 1426034 h 1617602"/>
                  <a:gd name="connsiteX2380" fmla="*/ 315572 w 4676976"/>
                  <a:gd name="connsiteY2380" fmla="*/ 1425557 h 1617602"/>
                  <a:gd name="connsiteX2381" fmla="*/ 312233 w 4676976"/>
                  <a:gd name="connsiteY2381" fmla="*/ 1424603 h 1617602"/>
                  <a:gd name="connsiteX2382" fmla="*/ 310325 w 4676976"/>
                  <a:gd name="connsiteY2382" fmla="*/ 1425080 h 1617602"/>
                  <a:gd name="connsiteX2383" fmla="*/ 304761 w 4676976"/>
                  <a:gd name="connsiteY2383" fmla="*/ 1427623 h 1617602"/>
                  <a:gd name="connsiteX2384" fmla="*/ 301899 w 4676976"/>
                  <a:gd name="connsiteY2384" fmla="*/ 1427146 h 1617602"/>
                  <a:gd name="connsiteX2385" fmla="*/ 299038 w 4676976"/>
                  <a:gd name="connsiteY2385" fmla="*/ 1426987 h 1617602"/>
                  <a:gd name="connsiteX2386" fmla="*/ 300151 w 4676976"/>
                  <a:gd name="connsiteY2386" fmla="*/ 1430803 h 1617602"/>
                  <a:gd name="connsiteX2387" fmla="*/ 303171 w 4676976"/>
                  <a:gd name="connsiteY2387" fmla="*/ 1435254 h 1617602"/>
                  <a:gd name="connsiteX2388" fmla="*/ 305079 w 4676976"/>
                  <a:gd name="connsiteY2388" fmla="*/ 1436208 h 1617602"/>
                  <a:gd name="connsiteX2389" fmla="*/ 307941 w 4676976"/>
                  <a:gd name="connsiteY2389" fmla="*/ 1435731 h 1617602"/>
                  <a:gd name="connsiteX2390" fmla="*/ 314777 w 4676976"/>
                  <a:gd name="connsiteY2390" fmla="*/ 1441136 h 1617602"/>
                  <a:gd name="connsiteX2391" fmla="*/ 319864 w 4676976"/>
                  <a:gd name="connsiteY2391" fmla="*/ 1446701 h 1617602"/>
                  <a:gd name="connsiteX2392" fmla="*/ 317161 w 4676976"/>
                  <a:gd name="connsiteY2392" fmla="*/ 1447019 h 1617602"/>
                  <a:gd name="connsiteX2393" fmla="*/ 314618 w 4676976"/>
                  <a:gd name="connsiteY2393" fmla="*/ 1446383 h 1617602"/>
                  <a:gd name="connsiteX2394" fmla="*/ 310961 w 4676976"/>
                  <a:gd name="connsiteY2394" fmla="*/ 1446542 h 1617602"/>
                  <a:gd name="connsiteX2395" fmla="*/ 309530 w 4676976"/>
                  <a:gd name="connsiteY2395" fmla="*/ 1449721 h 1617602"/>
                  <a:gd name="connsiteX2396" fmla="*/ 307941 w 4676976"/>
                  <a:gd name="connsiteY2396" fmla="*/ 1452265 h 1617602"/>
                  <a:gd name="connsiteX2397" fmla="*/ 307623 w 4676976"/>
                  <a:gd name="connsiteY2397" fmla="*/ 1450993 h 1617602"/>
                  <a:gd name="connsiteX2398" fmla="*/ 307782 w 4676976"/>
                  <a:gd name="connsiteY2398" fmla="*/ 1449244 h 1617602"/>
                  <a:gd name="connsiteX2399" fmla="*/ 306033 w 4676976"/>
                  <a:gd name="connsiteY2399" fmla="*/ 1448131 h 1617602"/>
                  <a:gd name="connsiteX2400" fmla="*/ 303807 w 4676976"/>
                  <a:gd name="connsiteY2400" fmla="*/ 1449880 h 1617602"/>
                  <a:gd name="connsiteX2401" fmla="*/ 301105 w 4676976"/>
                  <a:gd name="connsiteY2401" fmla="*/ 1457034 h 1617602"/>
                  <a:gd name="connsiteX2402" fmla="*/ 296176 w 4676976"/>
                  <a:gd name="connsiteY2402" fmla="*/ 1462280 h 1617602"/>
                  <a:gd name="connsiteX2403" fmla="*/ 294587 w 4676976"/>
                  <a:gd name="connsiteY2403" fmla="*/ 1465460 h 1617602"/>
                  <a:gd name="connsiteX2404" fmla="*/ 294427 w 4676976"/>
                  <a:gd name="connsiteY2404" fmla="*/ 1467686 h 1617602"/>
                  <a:gd name="connsiteX2405" fmla="*/ 295222 w 4676976"/>
                  <a:gd name="connsiteY2405" fmla="*/ 1468163 h 1617602"/>
                  <a:gd name="connsiteX2406" fmla="*/ 296335 w 4676976"/>
                  <a:gd name="connsiteY2406" fmla="*/ 1468163 h 1617602"/>
                  <a:gd name="connsiteX2407" fmla="*/ 296335 w 4676976"/>
                  <a:gd name="connsiteY2407" fmla="*/ 1470229 h 1617602"/>
                  <a:gd name="connsiteX2408" fmla="*/ 295540 w 4676976"/>
                  <a:gd name="connsiteY2408" fmla="*/ 1472137 h 1617602"/>
                  <a:gd name="connsiteX2409" fmla="*/ 284571 w 4676976"/>
                  <a:gd name="connsiteY2409" fmla="*/ 1474363 h 1617602"/>
                  <a:gd name="connsiteX2410" fmla="*/ 283140 w 4676976"/>
                  <a:gd name="connsiteY2410" fmla="*/ 1475794 h 1617602"/>
                  <a:gd name="connsiteX2411" fmla="*/ 279960 w 4676976"/>
                  <a:gd name="connsiteY2411" fmla="*/ 1474681 h 1617602"/>
                  <a:gd name="connsiteX2412" fmla="*/ 276304 w 4676976"/>
                  <a:gd name="connsiteY2412" fmla="*/ 1471819 h 1617602"/>
                  <a:gd name="connsiteX2413" fmla="*/ 273124 w 4676976"/>
                  <a:gd name="connsiteY2413" fmla="*/ 1470229 h 1617602"/>
                  <a:gd name="connsiteX2414" fmla="*/ 271058 w 4676976"/>
                  <a:gd name="connsiteY2414" fmla="*/ 1470865 h 1617602"/>
                  <a:gd name="connsiteX2415" fmla="*/ 268991 w 4676976"/>
                  <a:gd name="connsiteY2415" fmla="*/ 1472296 h 1617602"/>
                  <a:gd name="connsiteX2416" fmla="*/ 270104 w 4676976"/>
                  <a:gd name="connsiteY2416" fmla="*/ 1473091 h 1617602"/>
                  <a:gd name="connsiteX2417" fmla="*/ 271535 w 4676976"/>
                  <a:gd name="connsiteY2417" fmla="*/ 1473409 h 1617602"/>
                  <a:gd name="connsiteX2418" fmla="*/ 275350 w 4676976"/>
                  <a:gd name="connsiteY2418" fmla="*/ 1475158 h 1617602"/>
                  <a:gd name="connsiteX2419" fmla="*/ 273283 w 4676976"/>
                  <a:gd name="connsiteY2419" fmla="*/ 1476589 h 1617602"/>
                  <a:gd name="connsiteX2420" fmla="*/ 265970 w 4676976"/>
                  <a:gd name="connsiteY2420" fmla="*/ 1478814 h 1617602"/>
                  <a:gd name="connsiteX2421" fmla="*/ 266288 w 4676976"/>
                  <a:gd name="connsiteY2421" fmla="*/ 1480086 h 1617602"/>
                  <a:gd name="connsiteX2422" fmla="*/ 266924 w 4676976"/>
                  <a:gd name="connsiteY2422" fmla="*/ 1481040 h 1617602"/>
                  <a:gd name="connsiteX2423" fmla="*/ 275350 w 4676976"/>
                  <a:gd name="connsiteY2423" fmla="*/ 1482948 h 1617602"/>
                  <a:gd name="connsiteX2424" fmla="*/ 282822 w 4676976"/>
                  <a:gd name="connsiteY2424" fmla="*/ 1486445 h 1617602"/>
                  <a:gd name="connsiteX2425" fmla="*/ 285207 w 4676976"/>
                  <a:gd name="connsiteY2425" fmla="*/ 1488830 h 1617602"/>
                  <a:gd name="connsiteX2426" fmla="*/ 287115 w 4676976"/>
                  <a:gd name="connsiteY2426" fmla="*/ 1492963 h 1617602"/>
                  <a:gd name="connsiteX2427" fmla="*/ 288863 w 4676976"/>
                  <a:gd name="connsiteY2427" fmla="*/ 1494871 h 1617602"/>
                  <a:gd name="connsiteX2428" fmla="*/ 291248 w 4676976"/>
                  <a:gd name="connsiteY2428" fmla="*/ 1496302 h 1617602"/>
                  <a:gd name="connsiteX2429" fmla="*/ 293474 w 4676976"/>
                  <a:gd name="connsiteY2429" fmla="*/ 1497097 h 1617602"/>
                  <a:gd name="connsiteX2430" fmla="*/ 297289 w 4676976"/>
                  <a:gd name="connsiteY2430" fmla="*/ 1497415 h 1617602"/>
                  <a:gd name="connsiteX2431" fmla="*/ 301423 w 4676976"/>
                  <a:gd name="connsiteY2431" fmla="*/ 1496143 h 1617602"/>
                  <a:gd name="connsiteX2432" fmla="*/ 310961 w 4676976"/>
                  <a:gd name="connsiteY2432" fmla="*/ 1505999 h 1617602"/>
                  <a:gd name="connsiteX2433" fmla="*/ 314618 w 4676976"/>
                  <a:gd name="connsiteY2433" fmla="*/ 1507589 h 1617602"/>
                  <a:gd name="connsiteX2434" fmla="*/ 323997 w 4676976"/>
                  <a:gd name="connsiteY2434" fmla="*/ 1509497 h 1617602"/>
                  <a:gd name="connsiteX2435" fmla="*/ 326223 w 4676976"/>
                  <a:gd name="connsiteY2435" fmla="*/ 1510610 h 1617602"/>
                  <a:gd name="connsiteX2436" fmla="*/ 343870 w 4676976"/>
                  <a:gd name="connsiteY2436" fmla="*/ 1524282 h 1617602"/>
                  <a:gd name="connsiteX2437" fmla="*/ 349275 w 4676976"/>
                  <a:gd name="connsiteY2437" fmla="*/ 1530164 h 1617602"/>
                  <a:gd name="connsiteX2438" fmla="*/ 359449 w 4676976"/>
                  <a:gd name="connsiteY2438" fmla="*/ 1539067 h 1617602"/>
                  <a:gd name="connsiteX2439" fmla="*/ 362470 w 4676976"/>
                  <a:gd name="connsiteY2439" fmla="*/ 1540975 h 1617602"/>
                  <a:gd name="connsiteX2440" fmla="*/ 363742 w 4676976"/>
                  <a:gd name="connsiteY2440" fmla="*/ 1538749 h 1617602"/>
                  <a:gd name="connsiteX2441" fmla="*/ 365491 w 4676976"/>
                  <a:gd name="connsiteY2441" fmla="*/ 1536364 h 1617602"/>
                  <a:gd name="connsiteX2442" fmla="*/ 367398 w 4676976"/>
                  <a:gd name="connsiteY2442" fmla="*/ 1535729 h 1617602"/>
                  <a:gd name="connsiteX2443" fmla="*/ 372963 w 4676976"/>
                  <a:gd name="connsiteY2443" fmla="*/ 1536682 h 1617602"/>
                  <a:gd name="connsiteX2444" fmla="*/ 378050 w 4676976"/>
                  <a:gd name="connsiteY2444" fmla="*/ 1537795 h 1617602"/>
                  <a:gd name="connsiteX2445" fmla="*/ 381707 w 4676976"/>
                  <a:gd name="connsiteY2445" fmla="*/ 1537000 h 1617602"/>
                  <a:gd name="connsiteX2446" fmla="*/ 386158 w 4676976"/>
                  <a:gd name="connsiteY2446" fmla="*/ 1538908 h 1617602"/>
                  <a:gd name="connsiteX2447" fmla="*/ 390132 w 4676976"/>
                  <a:gd name="connsiteY2447" fmla="*/ 1540975 h 1617602"/>
                  <a:gd name="connsiteX2448" fmla="*/ 394266 w 4676976"/>
                  <a:gd name="connsiteY2448" fmla="*/ 1542564 h 1617602"/>
                  <a:gd name="connsiteX2449" fmla="*/ 402056 w 4676976"/>
                  <a:gd name="connsiteY2449" fmla="*/ 1543995 h 1617602"/>
                  <a:gd name="connsiteX2450" fmla="*/ 405076 w 4676976"/>
                  <a:gd name="connsiteY2450" fmla="*/ 1545903 h 1617602"/>
                  <a:gd name="connsiteX2451" fmla="*/ 408415 w 4676976"/>
                  <a:gd name="connsiteY2451" fmla="*/ 1547970 h 1617602"/>
                  <a:gd name="connsiteX2452" fmla="*/ 421928 w 4676976"/>
                  <a:gd name="connsiteY2452" fmla="*/ 1548924 h 1617602"/>
                  <a:gd name="connsiteX2453" fmla="*/ 423041 w 4676976"/>
                  <a:gd name="connsiteY2453" fmla="*/ 1548606 h 1617602"/>
                  <a:gd name="connsiteX2454" fmla="*/ 423995 w 4676976"/>
                  <a:gd name="connsiteY2454" fmla="*/ 1548447 h 1617602"/>
                  <a:gd name="connsiteX2455" fmla="*/ 428605 w 4676976"/>
                  <a:gd name="connsiteY2455" fmla="*/ 1547652 h 1617602"/>
                  <a:gd name="connsiteX2456" fmla="*/ 432579 w 4676976"/>
                  <a:gd name="connsiteY2456" fmla="*/ 1547811 h 1617602"/>
                  <a:gd name="connsiteX2457" fmla="*/ 436713 w 4676976"/>
                  <a:gd name="connsiteY2457" fmla="*/ 1550195 h 1617602"/>
                  <a:gd name="connsiteX2458" fmla="*/ 439415 w 4676976"/>
                  <a:gd name="connsiteY2458" fmla="*/ 1550036 h 1617602"/>
                  <a:gd name="connsiteX2459" fmla="*/ 442277 w 4676976"/>
                  <a:gd name="connsiteY2459" fmla="*/ 1549718 h 1617602"/>
                  <a:gd name="connsiteX2460" fmla="*/ 446092 w 4676976"/>
                  <a:gd name="connsiteY2460" fmla="*/ 1550990 h 1617602"/>
                  <a:gd name="connsiteX2461" fmla="*/ 448954 w 4676976"/>
                  <a:gd name="connsiteY2461" fmla="*/ 1552421 h 1617602"/>
                  <a:gd name="connsiteX2462" fmla="*/ 449272 w 4676976"/>
                  <a:gd name="connsiteY2462" fmla="*/ 1553852 h 1617602"/>
                  <a:gd name="connsiteX2463" fmla="*/ 451816 w 4676976"/>
                  <a:gd name="connsiteY2463" fmla="*/ 1555919 h 1617602"/>
                  <a:gd name="connsiteX2464" fmla="*/ 459288 w 4676976"/>
                  <a:gd name="connsiteY2464" fmla="*/ 1559098 h 1617602"/>
                  <a:gd name="connsiteX2465" fmla="*/ 465170 w 4676976"/>
                  <a:gd name="connsiteY2465" fmla="*/ 1561006 h 1617602"/>
                  <a:gd name="connsiteX2466" fmla="*/ 467078 w 4676976"/>
                  <a:gd name="connsiteY2466" fmla="*/ 1562278 h 1617602"/>
                  <a:gd name="connsiteX2467" fmla="*/ 471688 w 4676976"/>
                  <a:gd name="connsiteY2467" fmla="*/ 1564344 h 1617602"/>
                  <a:gd name="connsiteX2468" fmla="*/ 472165 w 4676976"/>
                  <a:gd name="connsiteY2468" fmla="*/ 1564980 h 1617602"/>
                  <a:gd name="connsiteX2469" fmla="*/ 472006 w 4676976"/>
                  <a:gd name="connsiteY2469" fmla="*/ 1565934 h 1617602"/>
                  <a:gd name="connsiteX2470" fmla="*/ 470734 w 4676976"/>
                  <a:gd name="connsiteY2470" fmla="*/ 1567524 h 1617602"/>
                  <a:gd name="connsiteX2471" fmla="*/ 470416 w 4676976"/>
                  <a:gd name="connsiteY2471" fmla="*/ 1568796 h 1617602"/>
                  <a:gd name="connsiteX2472" fmla="*/ 471052 w 4676976"/>
                  <a:gd name="connsiteY2472" fmla="*/ 1569591 h 1617602"/>
                  <a:gd name="connsiteX2473" fmla="*/ 472960 w 4676976"/>
                  <a:gd name="connsiteY2473" fmla="*/ 1570386 h 1617602"/>
                  <a:gd name="connsiteX2474" fmla="*/ 476775 w 4676976"/>
                  <a:gd name="connsiteY2474" fmla="*/ 1570545 h 1617602"/>
                  <a:gd name="connsiteX2475" fmla="*/ 478047 w 4676976"/>
                  <a:gd name="connsiteY2475" fmla="*/ 1569591 h 1617602"/>
                  <a:gd name="connsiteX2476" fmla="*/ 480909 w 4676976"/>
                  <a:gd name="connsiteY2476" fmla="*/ 1568796 h 1617602"/>
                  <a:gd name="connsiteX2477" fmla="*/ 483611 w 4676976"/>
                  <a:gd name="connsiteY2477" fmla="*/ 1567524 h 1617602"/>
                  <a:gd name="connsiteX2478" fmla="*/ 487427 w 4676976"/>
                  <a:gd name="connsiteY2478" fmla="*/ 1565775 h 1617602"/>
                  <a:gd name="connsiteX2479" fmla="*/ 492514 w 4676976"/>
                  <a:gd name="connsiteY2479" fmla="*/ 1564344 h 1617602"/>
                  <a:gd name="connsiteX2480" fmla="*/ 494422 w 4676976"/>
                  <a:gd name="connsiteY2480" fmla="*/ 1564344 h 1617602"/>
                  <a:gd name="connsiteX2481" fmla="*/ 496488 w 4676976"/>
                  <a:gd name="connsiteY2481" fmla="*/ 1564821 h 1617602"/>
                  <a:gd name="connsiteX2482" fmla="*/ 497760 w 4676976"/>
                  <a:gd name="connsiteY2482" fmla="*/ 1565616 h 1617602"/>
                  <a:gd name="connsiteX2483" fmla="*/ 499986 w 4676976"/>
                  <a:gd name="connsiteY2483" fmla="*/ 1568796 h 1617602"/>
                  <a:gd name="connsiteX2484" fmla="*/ 502371 w 4676976"/>
                  <a:gd name="connsiteY2484" fmla="*/ 1564344 h 1617602"/>
                  <a:gd name="connsiteX2485" fmla="*/ 503007 w 4676976"/>
                  <a:gd name="connsiteY2485" fmla="*/ 1564027 h 1617602"/>
                  <a:gd name="connsiteX2486" fmla="*/ 505073 w 4676976"/>
                  <a:gd name="connsiteY2486" fmla="*/ 1564980 h 1617602"/>
                  <a:gd name="connsiteX2487" fmla="*/ 508730 w 4676976"/>
                  <a:gd name="connsiteY2487" fmla="*/ 1566252 h 1617602"/>
                  <a:gd name="connsiteX2488" fmla="*/ 511274 w 4676976"/>
                  <a:gd name="connsiteY2488" fmla="*/ 1566888 h 1617602"/>
                  <a:gd name="connsiteX2489" fmla="*/ 512545 w 4676976"/>
                  <a:gd name="connsiteY2489" fmla="*/ 1567842 h 1617602"/>
                  <a:gd name="connsiteX2490" fmla="*/ 516520 w 4676976"/>
                  <a:gd name="connsiteY2490" fmla="*/ 1571816 h 1617602"/>
                  <a:gd name="connsiteX2491" fmla="*/ 522720 w 4676976"/>
                  <a:gd name="connsiteY2491" fmla="*/ 1571657 h 1617602"/>
                  <a:gd name="connsiteX2492" fmla="*/ 525423 w 4676976"/>
                  <a:gd name="connsiteY2492" fmla="*/ 1572293 h 1617602"/>
                  <a:gd name="connsiteX2493" fmla="*/ 526853 w 4676976"/>
                  <a:gd name="connsiteY2493" fmla="*/ 1572929 h 1617602"/>
                  <a:gd name="connsiteX2494" fmla="*/ 527489 w 4676976"/>
                  <a:gd name="connsiteY2494" fmla="*/ 1573724 h 1617602"/>
                  <a:gd name="connsiteX2495" fmla="*/ 526376 w 4676976"/>
                  <a:gd name="connsiteY2495" fmla="*/ 1577858 h 1617602"/>
                  <a:gd name="connsiteX2496" fmla="*/ 524787 w 4676976"/>
                  <a:gd name="connsiteY2496" fmla="*/ 1581991 h 1617602"/>
                  <a:gd name="connsiteX2497" fmla="*/ 524946 w 4676976"/>
                  <a:gd name="connsiteY2497" fmla="*/ 1583104 h 1617602"/>
                  <a:gd name="connsiteX2498" fmla="*/ 527489 w 4676976"/>
                  <a:gd name="connsiteY2498" fmla="*/ 1584694 h 1617602"/>
                  <a:gd name="connsiteX2499" fmla="*/ 530987 w 4676976"/>
                  <a:gd name="connsiteY2499" fmla="*/ 1586283 h 1617602"/>
                  <a:gd name="connsiteX2500" fmla="*/ 532736 w 4676976"/>
                  <a:gd name="connsiteY2500" fmla="*/ 1587714 h 1617602"/>
                  <a:gd name="connsiteX2501" fmla="*/ 534007 w 4676976"/>
                  <a:gd name="connsiteY2501" fmla="*/ 1588827 h 1617602"/>
                  <a:gd name="connsiteX2502" fmla="*/ 536710 w 4676976"/>
                  <a:gd name="connsiteY2502" fmla="*/ 1589781 h 1617602"/>
                  <a:gd name="connsiteX2503" fmla="*/ 539890 w 4676976"/>
                  <a:gd name="connsiteY2503" fmla="*/ 1590417 h 1617602"/>
                  <a:gd name="connsiteX2504" fmla="*/ 541479 w 4676976"/>
                  <a:gd name="connsiteY2504" fmla="*/ 1590417 h 1617602"/>
                  <a:gd name="connsiteX2505" fmla="*/ 543069 w 4676976"/>
                  <a:gd name="connsiteY2505" fmla="*/ 1591530 h 1617602"/>
                  <a:gd name="connsiteX2506" fmla="*/ 547203 w 4676976"/>
                  <a:gd name="connsiteY2506" fmla="*/ 1593437 h 1617602"/>
                  <a:gd name="connsiteX2507" fmla="*/ 547679 w 4676976"/>
                  <a:gd name="connsiteY2507" fmla="*/ 1593914 h 1617602"/>
                  <a:gd name="connsiteX2508" fmla="*/ 550700 w 4676976"/>
                  <a:gd name="connsiteY2508" fmla="*/ 1594550 h 1617602"/>
                  <a:gd name="connsiteX2509" fmla="*/ 551177 w 4676976"/>
                  <a:gd name="connsiteY2509" fmla="*/ 1596617 h 1617602"/>
                  <a:gd name="connsiteX2510" fmla="*/ 551813 w 4676976"/>
                  <a:gd name="connsiteY2510" fmla="*/ 1596935 h 1617602"/>
                  <a:gd name="connsiteX2511" fmla="*/ 553085 w 4676976"/>
                  <a:gd name="connsiteY2511" fmla="*/ 1596776 h 1617602"/>
                  <a:gd name="connsiteX2512" fmla="*/ 555151 w 4676976"/>
                  <a:gd name="connsiteY2512" fmla="*/ 1595981 h 1617602"/>
                  <a:gd name="connsiteX2513" fmla="*/ 556900 w 4676976"/>
                  <a:gd name="connsiteY2513" fmla="*/ 1596617 h 1617602"/>
                  <a:gd name="connsiteX2514" fmla="*/ 558967 w 4676976"/>
                  <a:gd name="connsiteY2514" fmla="*/ 1599002 h 1617602"/>
                  <a:gd name="connsiteX2515" fmla="*/ 561988 w 4676976"/>
                  <a:gd name="connsiteY2515" fmla="*/ 1601386 h 1617602"/>
                  <a:gd name="connsiteX2516" fmla="*/ 563736 w 4676976"/>
                  <a:gd name="connsiteY2516" fmla="*/ 1603135 h 1617602"/>
                  <a:gd name="connsiteX2517" fmla="*/ 564372 w 4676976"/>
                  <a:gd name="connsiteY2517" fmla="*/ 1604248 h 1617602"/>
                  <a:gd name="connsiteX2518" fmla="*/ 565962 w 4676976"/>
                  <a:gd name="connsiteY2518" fmla="*/ 1605361 h 1617602"/>
                  <a:gd name="connsiteX2519" fmla="*/ 568188 w 4676976"/>
                  <a:gd name="connsiteY2519" fmla="*/ 1606792 h 1617602"/>
                  <a:gd name="connsiteX2520" fmla="*/ 569937 w 4676976"/>
                  <a:gd name="connsiteY2520" fmla="*/ 1608858 h 1617602"/>
                  <a:gd name="connsiteX2521" fmla="*/ 571526 w 4676976"/>
                  <a:gd name="connsiteY2521" fmla="*/ 1613628 h 1617602"/>
                  <a:gd name="connsiteX2522" fmla="*/ 573116 w 4676976"/>
                  <a:gd name="connsiteY2522" fmla="*/ 1614741 h 1617602"/>
                  <a:gd name="connsiteX2523" fmla="*/ 578998 w 4676976"/>
                  <a:gd name="connsiteY2523" fmla="*/ 1616489 h 1617602"/>
                  <a:gd name="connsiteX2524" fmla="*/ 581065 w 4676976"/>
                  <a:gd name="connsiteY2524" fmla="*/ 1616966 h 1617602"/>
                  <a:gd name="connsiteX2525" fmla="*/ 586788 w 4676976"/>
                  <a:gd name="connsiteY2525" fmla="*/ 1617602 h 1617602"/>
                  <a:gd name="connsiteX2526" fmla="*/ 588696 w 4676976"/>
                  <a:gd name="connsiteY2526" fmla="*/ 1617125 h 1617602"/>
                  <a:gd name="connsiteX2527" fmla="*/ 591716 w 4676976"/>
                  <a:gd name="connsiteY2527" fmla="*/ 1612992 h 1617602"/>
                  <a:gd name="connsiteX2528" fmla="*/ 594419 w 4676976"/>
                  <a:gd name="connsiteY2528" fmla="*/ 1608699 h 1617602"/>
                  <a:gd name="connsiteX2529" fmla="*/ 596804 w 4676976"/>
                  <a:gd name="connsiteY2529" fmla="*/ 1607746 h 1617602"/>
                  <a:gd name="connsiteX2530" fmla="*/ 601255 w 4676976"/>
                  <a:gd name="connsiteY2530" fmla="*/ 1605679 h 1617602"/>
                  <a:gd name="connsiteX2531" fmla="*/ 603958 w 4676976"/>
                  <a:gd name="connsiteY2531" fmla="*/ 1603771 h 1617602"/>
                  <a:gd name="connsiteX2532" fmla="*/ 605071 w 4676976"/>
                  <a:gd name="connsiteY2532" fmla="*/ 1601704 h 1617602"/>
                  <a:gd name="connsiteX2533" fmla="*/ 607614 w 4676976"/>
                  <a:gd name="connsiteY2533" fmla="*/ 1597730 h 1617602"/>
                  <a:gd name="connsiteX2534" fmla="*/ 609204 w 4676976"/>
                  <a:gd name="connsiteY2534" fmla="*/ 1595504 h 1617602"/>
                  <a:gd name="connsiteX2535" fmla="*/ 606502 w 4676976"/>
                  <a:gd name="connsiteY2535" fmla="*/ 1593437 h 1617602"/>
                  <a:gd name="connsiteX2536" fmla="*/ 605071 w 4676976"/>
                  <a:gd name="connsiteY2536" fmla="*/ 1592802 h 1617602"/>
                  <a:gd name="connsiteX2537" fmla="*/ 603799 w 4676976"/>
                  <a:gd name="connsiteY2537" fmla="*/ 1591689 h 1617602"/>
                  <a:gd name="connsiteX2538" fmla="*/ 601414 w 4676976"/>
                  <a:gd name="connsiteY2538" fmla="*/ 1587396 h 1617602"/>
                  <a:gd name="connsiteX2539" fmla="*/ 599347 w 4676976"/>
                  <a:gd name="connsiteY2539" fmla="*/ 1583899 h 1617602"/>
                  <a:gd name="connsiteX2540" fmla="*/ 595055 w 4676976"/>
                  <a:gd name="connsiteY2540" fmla="*/ 1578017 h 1617602"/>
                  <a:gd name="connsiteX2541" fmla="*/ 587583 w 4676976"/>
                  <a:gd name="connsiteY2541" fmla="*/ 1568955 h 1617602"/>
                  <a:gd name="connsiteX2542" fmla="*/ 586152 w 4676976"/>
                  <a:gd name="connsiteY2542" fmla="*/ 1567842 h 1617602"/>
                  <a:gd name="connsiteX2543" fmla="*/ 584881 w 4676976"/>
                  <a:gd name="connsiteY2543" fmla="*/ 1566570 h 1617602"/>
                  <a:gd name="connsiteX2544" fmla="*/ 584404 w 4676976"/>
                  <a:gd name="connsiteY2544" fmla="*/ 1562119 h 1617602"/>
                  <a:gd name="connsiteX2545" fmla="*/ 582337 w 4676976"/>
                  <a:gd name="connsiteY2545" fmla="*/ 1558939 h 1617602"/>
                  <a:gd name="connsiteX2546" fmla="*/ 579157 w 4676976"/>
                  <a:gd name="connsiteY2546" fmla="*/ 1556714 h 1617602"/>
                  <a:gd name="connsiteX2547" fmla="*/ 578044 w 4676976"/>
                  <a:gd name="connsiteY2547" fmla="*/ 1555601 h 1617602"/>
                  <a:gd name="connsiteX2548" fmla="*/ 577409 w 4676976"/>
                  <a:gd name="connsiteY2548" fmla="*/ 1554329 h 1617602"/>
                  <a:gd name="connsiteX2549" fmla="*/ 578839 w 4676976"/>
                  <a:gd name="connsiteY2549" fmla="*/ 1547970 h 1617602"/>
                  <a:gd name="connsiteX2550" fmla="*/ 578680 w 4676976"/>
                  <a:gd name="connsiteY2550" fmla="*/ 1546221 h 1617602"/>
                  <a:gd name="connsiteX2551" fmla="*/ 578044 w 4676976"/>
                  <a:gd name="connsiteY2551" fmla="*/ 1542246 h 1617602"/>
                  <a:gd name="connsiteX2552" fmla="*/ 578680 w 4676976"/>
                  <a:gd name="connsiteY2552" fmla="*/ 1537795 h 1617602"/>
                  <a:gd name="connsiteX2553" fmla="*/ 580429 w 4676976"/>
                  <a:gd name="connsiteY2553" fmla="*/ 1531754 h 1617602"/>
                  <a:gd name="connsiteX2554" fmla="*/ 582019 w 4676976"/>
                  <a:gd name="connsiteY2554" fmla="*/ 1527462 h 1617602"/>
                  <a:gd name="connsiteX2555" fmla="*/ 582655 w 4676976"/>
                  <a:gd name="connsiteY2555" fmla="*/ 1524759 h 1617602"/>
                  <a:gd name="connsiteX2556" fmla="*/ 580270 w 4676976"/>
                  <a:gd name="connsiteY2556" fmla="*/ 1526508 h 1617602"/>
                  <a:gd name="connsiteX2557" fmla="*/ 577409 w 4676976"/>
                  <a:gd name="connsiteY2557" fmla="*/ 1536205 h 1617602"/>
                  <a:gd name="connsiteX2558" fmla="*/ 576296 w 4676976"/>
                  <a:gd name="connsiteY2558" fmla="*/ 1528415 h 1617602"/>
                  <a:gd name="connsiteX2559" fmla="*/ 574388 w 4676976"/>
                  <a:gd name="connsiteY2559" fmla="*/ 1520943 h 1617602"/>
                  <a:gd name="connsiteX2560" fmla="*/ 572798 w 4676976"/>
                  <a:gd name="connsiteY2560" fmla="*/ 1517128 h 1617602"/>
                  <a:gd name="connsiteX2561" fmla="*/ 570572 w 4676976"/>
                  <a:gd name="connsiteY2561" fmla="*/ 1513948 h 1617602"/>
                  <a:gd name="connsiteX2562" fmla="*/ 567552 w 4676976"/>
                  <a:gd name="connsiteY2562" fmla="*/ 1511564 h 1617602"/>
                  <a:gd name="connsiteX2563" fmla="*/ 564690 w 4676976"/>
                  <a:gd name="connsiteY2563" fmla="*/ 1508702 h 1617602"/>
                  <a:gd name="connsiteX2564" fmla="*/ 561670 w 4676976"/>
                  <a:gd name="connsiteY2564" fmla="*/ 1507112 h 1617602"/>
                  <a:gd name="connsiteX2565" fmla="*/ 556900 w 4676976"/>
                  <a:gd name="connsiteY2565" fmla="*/ 1505841 h 1617602"/>
                  <a:gd name="connsiteX2566" fmla="*/ 556105 w 4676976"/>
                  <a:gd name="connsiteY2566" fmla="*/ 1504887 h 1617602"/>
                  <a:gd name="connsiteX2567" fmla="*/ 555628 w 4676976"/>
                  <a:gd name="connsiteY2567" fmla="*/ 1502979 h 1617602"/>
                  <a:gd name="connsiteX2568" fmla="*/ 555946 w 4676976"/>
                  <a:gd name="connsiteY2568" fmla="*/ 1500912 h 1617602"/>
                  <a:gd name="connsiteX2569" fmla="*/ 557059 w 4676976"/>
                  <a:gd name="connsiteY2569" fmla="*/ 1497574 h 1617602"/>
                  <a:gd name="connsiteX2570" fmla="*/ 559444 w 4676976"/>
                  <a:gd name="connsiteY2570" fmla="*/ 1495348 h 1617602"/>
                  <a:gd name="connsiteX2571" fmla="*/ 562783 w 4676976"/>
                  <a:gd name="connsiteY2571" fmla="*/ 1493122 h 1617602"/>
                  <a:gd name="connsiteX2572" fmla="*/ 563577 w 4676976"/>
                  <a:gd name="connsiteY2572" fmla="*/ 1491692 h 1617602"/>
                  <a:gd name="connsiteX2573" fmla="*/ 564213 w 4676976"/>
                  <a:gd name="connsiteY2573" fmla="*/ 1489784 h 1617602"/>
                  <a:gd name="connsiteX2574" fmla="*/ 565167 w 4676976"/>
                  <a:gd name="connsiteY2574" fmla="*/ 1491215 h 1617602"/>
                  <a:gd name="connsiteX2575" fmla="*/ 566439 w 4676976"/>
                  <a:gd name="connsiteY2575" fmla="*/ 1492010 h 1617602"/>
                  <a:gd name="connsiteX2576" fmla="*/ 567393 w 4676976"/>
                  <a:gd name="connsiteY2576" fmla="*/ 1488830 h 1617602"/>
                  <a:gd name="connsiteX2577" fmla="*/ 568665 w 4676976"/>
                  <a:gd name="connsiteY2577" fmla="*/ 1486604 h 1617602"/>
                  <a:gd name="connsiteX2578" fmla="*/ 570413 w 4676976"/>
                  <a:gd name="connsiteY2578" fmla="*/ 1484538 h 1617602"/>
                  <a:gd name="connsiteX2579" fmla="*/ 572480 w 4676976"/>
                  <a:gd name="connsiteY2579" fmla="*/ 1480086 h 1617602"/>
                  <a:gd name="connsiteX2580" fmla="*/ 574070 w 4676976"/>
                  <a:gd name="connsiteY2580" fmla="*/ 1477701 h 1617602"/>
                  <a:gd name="connsiteX2581" fmla="*/ 575342 w 4676976"/>
                  <a:gd name="connsiteY2581" fmla="*/ 1474999 h 1617602"/>
                  <a:gd name="connsiteX2582" fmla="*/ 575978 w 4676976"/>
                  <a:gd name="connsiteY2582" fmla="*/ 1470547 h 1617602"/>
                  <a:gd name="connsiteX2583" fmla="*/ 577091 w 4676976"/>
                  <a:gd name="connsiteY2583" fmla="*/ 1470071 h 1617602"/>
                  <a:gd name="connsiteX2584" fmla="*/ 578044 w 4676976"/>
                  <a:gd name="connsiteY2584" fmla="*/ 1469276 h 1617602"/>
                  <a:gd name="connsiteX2585" fmla="*/ 578839 w 4676976"/>
                  <a:gd name="connsiteY2585" fmla="*/ 1468004 h 1617602"/>
                  <a:gd name="connsiteX2586" fmla="*/ 579316 w 4676976"/>
                  <a:gd name="connsiteY2586" fmla="*/ 1466573 h 1617602"/>
                  <a:gd name="connsiteX2587" fmla="*/ 579157 w 4676976"/>
                  <a:gd name="connsiteY2587" fmla="*/ 1464029 h 1617602"/>
                  <a:gd name="connsiteX2588" fmla="*/ 577409 w 4676976"/>
                  <a:gd name="connsiteY2588" fmla="*/ 1461327 h 1617602"/>
                  <a:gd name="connsiteX2589" fmla="*/ 577885 w 4676976"/>
                  <a:gd name="connsiteY2589" fmla="*/ 1461009 h 1617602"/>
                  <a:gd name="connsiteX2590" fmla="*/ 578680 w 4676976"/>
                  <a:gd name="connsiteY2590" fmla="*/ 1461486 h 1617602"/>
                  <a:gd name="connsiteX2591" fmla="*/ 580588 w 4676976"/>
                  <a:gd name="connsiteY2591" fmla="*/ 1462917 h 1617602"/>
                  <a:gd name="connsiteX2592" fmla="*/ 582178 w 4676976"/>
                  <a:gd name="connsiteY2592" fmla="*/ 1464665 h 1617602"/>
                  <a:gd name="connsiteX2593" fmla="*/ 582655 w 4676976"/>
                  <a:gd name="connsiteY2593" fmla="*/ 1462122 h 1617602"/>
                  <a:gd name="connsiteX2594" fmla="*/ 584244 w 4676976"/>
                  <a:gd name="connsiteY2594" fmla="*/ 1461009 h 1617602"/>
                  <a:gd name="connsiteX2595" fmla="*/ 585993 w 4676976"/>
                  <a:gd name="connsiteY2595" fmla="*/ 1461804 h 1617602"/>
                  <a:gd name="connsiteX2596" fmla="*/ 587901 w 4676976"/>
                  <a:gd name="connsiteY2596" fmla="*/ 1461963 h 1617602"/>
                  <a:gd name="connsiteX2597" fmla="*/ 594260 w 4676976"/>
                  <a:gd name="connsiteY2597" fmla="*/ 1459896 h 1617602"/>
                  <a:gd name="connsiteX2598" fmla="*/ 597281 w 4676976"/>
                  <a:gd name="connsiteY2598" fmla="*/ 1459260 h 1617602"/>
                  <a:gd name="connsiteX2599" fmla="*/ 600142 w 4676976"/>
                  <a:gd name="connsiteY2599" fmla="*/ 1457829 h 1617602"/>
                  <a:gd name="connsiteX2600" fmla="*/ 606660 w 4676976"/>
                  <a:gd name="connsiteY2600" fmla="*/ 1452265 h 1617602"/>
                  <a:gd name="connsiteX2601" fmla="*/ 608250 w 4676976"/>
                  <a:gd name="connsiteY2601" fmla="*/ 1451947 h 1617602"/>
                  <a:gd name="connsiteX2602" fmla="*/ 609681 w 4676976"/>
                  <a:gd name="connsiteY2602" fmla="*/ 1452265 h 1617602"/>
                  <a:gd name="connsiteX2603" fmla="*/ 611112 w 4676976"/>
                  <a:gd name="connsiteY2603" fmla="*/ 1453219 h 1617602"/>
                  <a:gd name="connsiteX2604" fmla="*/ 612543 w 4676976"/>
                  <a:gd name="connsiteY2604" fmla="*/ 1453855 h 1617602"/>
                  <a:gd name="connsiteX2605" fmla="*/ 613656 w 4676976"/>
                  <a:gd name="connsiteY2605" fmla="*/ 1453537 h 1617602"/>
                  <a:gd name="connsiteX2606" fmla="*/ 614291 w 4676976"/>
                  <a:gd name="connsiteY2606" fmla="*/ 1452742 h 1617602"/>
                  <a:gd name="connsiteX2607" fmla="*/ 613019 w 4676976"/>
                  <a:gd name="connsiteY2607" fmla="*/ 1450675 h 1617602"/>
                  <a:gd name="connsiteX2608" fmla="*/ 612543 w 4676976"/>
                  <a:gd name="connsiteY2608" fmla="*/ 1448767 h 1617602"/>
                  <a:gd name="connsiteX2609" fmla="*/ 612384 w 4676976"/>
                  <a:gd name="connsiteY2609" fmla="*/ 1446701 h 1617602"/>
                  <a:gd name="connsiteX2610" fmla="*/ 614132 w 4676976"/>
                  <a:gd name="connsiteY2610" fmla="*/ 1446224 h 1617602"/>
                  <a:gd name="connsiteX2611" fmla="*/ 616040 w 4676976"/>
                  <a:gd name="connsiteY2611" fmla="*/ 1446224 h 1617602"/>
                  <a:gd name="connsiteX2612" fmla="*/ 623671 w 4676976"/>
                  <a:gd name="connsiteY2612" fmla="*/ 1443044 h 1617602"/>
                  <a:gd name="connsiteX2613" fmla="*/ 624625 w 4676976"/>
                  <a:gd name="connsiteY2613" fmla="*/ 1441613 h 1617602"/>
                  <a:gd name="connsiteX2614" fmla="*/ 625102 w 4676976"/>
                  <a:gd name="connsiteY2614" fmla="*/ 1439706 h 1617602"/>
                  <a:gd name="connsiteX2615" fmla="*/ 628600 w 4676976"/>
                  <a:gd name="connsiteY2615" fmla="*/ 1439388 h 1617602"/>
                  <a:gd name="connsiteX2616" fmla="*/ 628123 w 4676976"/>
                  <a:gd name="connsiteY2616" fmla="*/ 1437798 h 1617602"/>
                  <a:gd name="connsiteX2617" fmla="*/ 626692 w 4676976"/>
                  <a:gd name="connsiteY2617" fmla="*/ 1437321 h 1617602"/>
                  <a:gd name="connsiteX2618" fmla="*/ 620333 w 4676976"/>
                  <a:gd name="connsiteY2618" fmla="*/ 1433982 h 1617602"/>
                  <a:gd name="connsiteX2619" fmla="*/ 614927 w 4676976"/>
                  <a:gd name="connsiteY2619" fmla="*/ 1431598 h 1617602"/>
                  <a:gd name="connsiteX2620" fmla="*/ 610317 w 4676976"/>
                  <a:gd name="connsiteY2620" fmla="*/ 1429531 h 1617602"/>
                  <a:gd name="connsiteX2621" fmla="*/ 609522 w 4676976"/>
                  <a:gd name="connsiteY2621" fmla="*/ 1429213 h 1617602"/>
                  <a:gd name="connsiteX2622" fmla="*/ 608250 w 4676976"/>
                  <a:gd name="connsiteY2622" fmla="*/ 1428100 h 1617602"/>
                  <a:gd name="connsiteX2623" fmla="*/ 607296 w 4676976"/>
                  <a:gd name="connsiteY2623" fmla="*/ 1426510 h 1617602"/>
                  <a:gd name="connsiteX2624" fmla="*/ 607137 w 4676976"/>
                  <a:gd name="connsiteY2624" fmla="*/ 1424762 h 1617602"/>
                  <a:gd name="connsiteX2625" fmla="*/ 607614 w 4676976"/>
                  <a:gd name="connsiteY2625" fmla="*/ 1423490 h 1617602"/>
                  <a:gd name="connsiteX2626" fmla="*/ 608727 w 4676976"/>
                  <a:gd name="connsiteY2626" fmla="*/ 1422695 h 1617602"/>
                  <a:gd name="connsiteX2627" fmla="*/ 610158 w 4676976"/>
                  <a:gd name="connsiteY2627" fmla="*/ 1422377 h 1617602"/>
                  <a:gd name="connsiteX2628" fmla="*/ 611271 w 4676976"/>
                  <a:gd name="connsiteY2628" fmla="*/ 1422536 h 1617602"/>
                  <a:gd name="connsiteX2629" fmla="*/ 612702 w 4676976"/>
                  <a:gd name="connsiteY2629" fmla="*/ 1423331 h 1617602"/>
                  <a:gd name="connsiteX2630" fmla="*/ 615086 w 4676976"/>
                  <a:gd name="connsiteY2630" fmla="*/ 1424285 h 1617602"/>
                  <a:gd name="connsiteX2631" fmla="*/ 618107 w 4676976"/>
                  <a:gd name="connsiteY2631" fmla="*/ 1424444 h 1617602"/>
                  <a:gd name="connsiteX2632" fmla="*/ 620015 w 4676976"/>
                  <a:gd name="connsiteY2632" fmla="*/ 1423808 h 1617602"/>
                  <a:gd name="connsiteX2633" fmla="*/ 620333 w 4676976"/>
                  <a:gd name="connsiteY2633" fmla="*/ 1422059 h 1617602"/>
                  <a:gd name="connsiteX2634" fmla="*/ 616676 w 4676976"/>
                  <a:gd name="connsiteY2634" fmla="*/ 1415541 h 1617602"/>
                  <a:gd name="connsiteX2635" fmla="*/ 613338 w 4676976"/>
                  <a:gd name="connsiteY2635" fmla="*/ 1410295 h 1617602"/>
                  <a:gd name="connsiteX2636" fmla="*/ 609999 w 4676976"/>
                  <a:gd name="connsiteY2636" fmla="*/ 1404412 h 1617602"/>
                  <a:gd name="connsiteX2637" fmla="*/ 608568 w 4676976"/>
                  <a:gd name="connsiteY2637" fmla="*/ 1402187 h 1617602"/>
                  <a:gd name="connsiteX2638" fmla="*/ 604594 w 4676976"/>
                  <a:gd name="connsiteY2638" fmla="*/ 1397259 h 1617602"/>
                  <a:gd name="connsiteX2639" fmla="*/ 600619 w 4676976"/>
                  <a:gd name="connsiteY2639" fmla="*/ 1392489 h 1617602"/>
                  <a:gd name="connsiteX2640" fmla="*/ 597599 w 4676976"/>
                  <a:gd name="connsiteY2640" fmla="*/ 1388197 h 1617602"/>
                  <a:gd name="connsiteX2641" fmla="*/ 595850 w 4676976"/>
                  <a:gd name="connsiteY2641" fmla="*/ 1386766 h 1617602"/>
                  <a:gd name="connsiteX2642" fmla="*/ 590922 w 4676976"/>
                  <a:gd name="connsiteY2642" fmla="*/ 1386289 h 1617602"/>
                  <a:gd name="connsiteX2643" fmla="*/ 581224 w 4676976"/>
                  <a:gd name="connsiteY2643" fmla="*/ 1385176 h 1617602"/>
                  <a:gd name="connsiteX2644" fmla="*/ 577885 w 4676976"/>
                  <a:gd name="connsiteY2644" fmla="*/ 1384699 h 1617602"/>
                  <a:gd name="connsiteX2645" fmla="*/ 575183 w 4676976"/>
                  <a:gd name="connsiteY2645" fmla="*/ 1385971 h 1617602"/>
                  <a:gd name="connsiteX2646" fmla="*/ 572480 w 4676976"/>
                  <a:gd name="connsiteY2646" fmla="*/ 1386925 h 1617602"/>
                  <a:gd name="connsiteX2647" fmla="*/ 569777 w 4676976"/>
                  <a:gd name="connsiteY2647" fmla="*/ 1385017 h 1617602"/>
                  <a:gd name="connsiteX2648" fmla="*/ 567870 w 4676976"/>
                  <a:gd name="connsiteY2648" fmla="*/ 1381997 h 1617602"/>
                  <a:gd name="connsiteX2649" fmla="*/ 566757 w 4676976"/>
                  <a:gd name="connsiteY2649" fmla="*/ 1379453 h 1617602"/>
                  <a:gd name="connsiteX2650" fmla="*/ 567234 w 4676976"/>
                  <a:gd name="connsiteY2650" fmla="*/ 1376750 h 1617602"/>
                  <a:gd name="connsiteX2651" fmla="*/ 567393 w 4676976"/>
                  <a:gd name="connsiteY2651" fmla="*/ 1372935 h 1617602"/>
                  <a:gd name="connsiteX2652" fmla="*/ 565962 w 4676976"/>
                  <a:gd name="connsiteY2652" fmla="*/ 1368960 h 1617602"/>
                  <a:gd name="connsiteX2653" fmla="*/ 564213 w 4676976"/>
                  <a:gd name="connsiteY2653" fmla="*/ 1367053 h 1617602"/>
                  <a:gd name="connsiteX2654" fmla="*/ 559762 w 4676976"/>
                  <a:gd name="connsiteY2654" fmla="*/ 1365622 h 1617602"/>
                  <a:gd name="connsiteX2655" fmla="*/ 554357 w 4676976"/>
                  <a:gd name="connsiteY2655" fmla="*/ 1362442 h 1617602"/>
                  <a:gd name="connsiteX2656" fmla="*/ 552767 w 4676976"/>
                  <a:gd name="connsiteY2656" fmla="*/ 1356401 h 1617602"/>
                  <a:gd name="connsiteX2657" fmla="*/ 555469 w 4676976"/>
                  <a:gd name="connsiteY2657" fmla="*/ 1347975 h 1617602"/>
                  <a:gd name="connsiteX2658" fmla="*/ 559762 w 4676976"/>
                  <a:gd name="connsiteY2658" fmla="*/ 1341775 h 1617602"/>
                  <a:gd name="connsiteX2659" fmla="*/ 562941 w 4676976"/>
                  <a:gd name="connsiteY2659" fmla="*/ 1339232 h 1617602"/>
                  <a:gd name="connsiteX2660" fmla="*/ 564531 w 4676976"/>
                  <a:gd name="connsiteY2660" fmla="*/ 1337006 h 1617602"/>
                  <a:gd name="connsiteX2661" fmla="*/ 565008 w 4676976"/>
                  <a:gd name="connsiteY2661" fmla="*/ 1335098 h 1617602"/>
                  <a:gd name="connsiteX2662" fmla="*/ 564531 w 4676976"/>
                  <a:gd name="connsiteY2662" fmla="*/ 1333349 h 1617602"/>
                  <a:gd name="connsiteX2663" fmla="*/ 562783 w 4676976"/>
                  <a:gd name="connsiteY2663" fmla="*/ 1331283 h 1617602"/>
                  <a:gd name="connsiteX2664" fmla="*/ 559762 w 4676976"/>
                  <a:gd name="connsiteY2664" fmla="*/ 1329534 h 1617602"/>
                  <a:gd name="connsiteX2665" fmla="*/ 558331 w 4676976"/>
                  <a:gd name="connsiteY2665" fmla="*/ 1327149 h 1617602"/>
                  <a:gd name="connsiteX2666" fmla="*/ 558967 w 4676976"/>
                  <a:gd name="connsiteY2666" fmla="*/ 1322062 h 1617602"/>
                  <a:gd name="connsiteX2667" fmla="*/ 560875 w 4676976"/>
                  <a:gd name="connsiteY2667" fmla="*/ 1314749 h 1617602"/>
                  <a:gd name="connsiteX2668" fmla="*/ 563895 w 4676976"/>
                  <a:gd name="connsiteY2668" fmla="*/ 1309026 h 1617602"/>
                  <a:gd name="connsiteX2669" fmla="*/ 567711 w 4676976"/>
                  <a:gd name="connsiteY2669" fmla="*/ 1305846 h 1617602"/>
                  <a:gd name="connsiteX2670" fmla="*/ 571208 w 4676976"/>
                  <a:gd name="connsiteY2670" fmla="*/ 1303462 h 1617602"/>
                  <a:gd name="connsiteX2671" fmla="*/ 572480 w 4676976"/>
                  <a:gd name="connsiteY2671" fmla="*/ 1301236 h 1617602"/>
                  <a:gd name="connsiteX2672" fmla="*/ 572639 w 4676976"/>
                  <a:gd name="connsiteY2672" fmla="*/ 1298215 h 1617602"/>
                  <a:gd name="connsiteX2673" fmla="*/ 572480 w 4676976"/>
                  <a:gd name="connsiteY2673" fmla="*/ 1295353 h 1617602"/>
                  <a:gd name="connsiteX2674" fmla="*/ 573434 w 4676976"/>
                  <a:gd name="connsiteY2674" fmla="*/ 1293287 h 1617602"/>
                  <a:gd name="connsiteX2675" fmla="*/ 574865 w 4676976"/>
                  <a:gd name="connsiteY2675" fmla="*/ 1291538 h 1617602"/>
                  <a:gd name="connsiteX2676" fmla="*/ 576296 w 4676976"/>
                  <a:gd name="connsiteY2676" fmla="*/ 1290107 h 1617602"/>
                  <a:gd name="connsiteX2677" fmla="*/ 578521 w 4676976"/>
                  <a:gd name="connsiteY2677" fmla="*/ 1288358 h 1617602"/>
                  <a:gd name="connsiteX2678" fmla="*/ 581224 w 4676976"/>
                  <a:gd name="connsiteY2678" fmla="*/ 1288041 h 1617602"/>
                  <a:gd name="connsiteX2679" fmla="*/ 584244 w 4676976"/>
                  <a:gd name="connsiteY2679" fmla="*/ 1289312 h 1617602"/>
                  <a:gd name="connsiteX2680" fmla="*/ 588378 w 4676976"/>
                  <a:gd name="connsiteY2680" fmla="*/ 1292969 h 1617602"/>
                  <a:gd name="connsiteX2681" fmla="*/ 594578 w 4676976"/>
                  <a:gd name="connsiteY2681" fmla="*/ 1299964 h 1617602"/>
                  <a:gd name="connsiteX2682" fmla="*/ 597917 w 4676976"/>
                  <a:gd name="connsiteY2682" fmla="*/ 1304574 h 1617602"/>
                  <a:gd name="connsiteX2683" fmla="*/ 599188 w 4676976"/>
                  <a:gd name="connsiteY2683" fmla="*/ 1306005 h 1617602"/>
                  <a:gd name="connsiteX2684" fmla="*/ 602368 w 4676976"/>
                  <a:gd name="connsiteY2684" fmla="*/ 1308867 h 1617602"/>
                  <a:gd name="connsiteX2685" fmla="*/ 605230 w 4676976"/>
                  <a:gd name="connsiteY2685" fmla="*/ 1309979 h 1617602"/>
                  <a:gd name="connsiteX2686" fmla="*/ 609999 w 4676976"/>
                  <a:gd name="connsiteY2686" fmla="*/ 1308231 h 1617602"/>
                  <a:gd name="connsiteX2687" fmla="*/ 614609 w 4676976"/>
                  <a:gd name="connsiteY2687" fmla="*/ 1306164 h 1617602"/>
                  <a:gd name="connsiteX2688" fmla="*/ 616040 w 4676976"/>
                  <a:gd name="connsiteY2688" fmla="*/ 1304892 h 1617602"/>
                  <a:gd name="connsiteX2689" fmla="*/ 616994 w 4676976"/>
                  <a:gd name="connsiteY2689" fmla="*/ 1302985 h 1617602"/>
                  <a:gd name="connsiteX2690" fmla="*/ 616199 w 4676976"/>
                  <a:gd name="connsiteY2690" fmla="*/ 1299805 h 1617602"/>
                  <a:gd name="connsiteX2691" fmla="*/ 615245 w 4676976"/>
                  <a:gd name="connsiteY2691" fmla="*/ 1297579 h 1617602"/>
                  <a:gd name="connsiteX2692" fmla="*/ 614291 w 4676976"/>
                  <a:gd name="connsiteY2692" fmla="*/ 1294877 h 1617602"/>
                  <a:gd name="connsiteX2693" fmla="*/ 612861 w 4676976"/>
                  <a:gd name="connsiteY2693" fmla="*/ 1290266 h 1617602"/>
                  <a:gd name="connsiteX2694" fmla="*/ 611907 w 4676976"/>
                  <a:gd name="connsiteY2694" fmla="*/ 1282794 h 1617602"/>
                  <a:gd name="connsiteX2695" fmla="*/ 610635 w 4676976"/>
                  <a:gd name="connsiteY2695" fmla="*/ 1280410 h 1617602"/>
                  <a:gd name="connsiteX2696" fmla="*/ 611589 w 4676976"/>
                  <a:gd name="connsiteY2696" fmla="*/ 1280251 h 1617602"/>
                  <a:gd name="connsiteX2697" fmla="*/ 613814 w 4676976"/>
                  <a:gd name="connsiteY2697" fmla="*/ 1280728 h 1617602"/>
                  <a:gd name="connsiteX2698" fmla="*/ 616040 w 4676976"/>
                  <a:gd name="connsiteY2698" fmla="*/ 1280887 h 1617602"/>
                  <a:gd name="connsiteX2699" fmla="*/ 619061 w 4676976"/>
                  <a:gd name="connsiteY2699" fmla="*/ 1279297 h 1617602"/>
                  <a:gd name="connsiteX2700" fmla="*/ 623194 w 4676976"/>
                  <a:gd name="connsiteY2700" fmla="*/ 1276276 h 1617602"/>
                  <a:gd name="connsiteX2701" fmla="*/ 630825 w 4676976"/>
                  <a:gd name="connsiteY2701" fmla="*/ 1271507 h 1617602"/>
                  <a:gd name="connsiteX2702" fmla="*/ 632415 w 4676976"/>
                  <a:gd name="connsiteY2702" fmla="*/ 1268327 h 1617602"/>
                  <a:gd name="connsiteX2703" fmla="*/ 633687 w 4676976"/>
                  <a:gd name="connsiteY2703" fmla="*/ 1264830 h 1617602"/>
                  <a:gd name="connsiteX2704" fmla="*/ 635753 w 4676976"/>
                  <a:gd name="connsiteY2704" fmla="*/ 1262604 h 1617602"/>
                  <a:gd name="connsiteX2705" fmla="*/ 640523 w 4676976"/>
                  <a:gd name="connsiteY2705" fmla="*/ 1261968 h 1617602"/>
                  <a:gd name="connsiteX2706" fmla="*/ 645133 w 4676976"/>
                  <a:gd name="connsiteY2706" fmla="*/ 1260855 h 1617602"/>
                  <a:gd name="connsiteX2707" fmla="*/ 648154 w 4676976"/>
                  <a:gd name="connsiteY2707" fmla="*/ 1258312 h 1617602"/>
                  <a:gd name="connsiteX2708" fmla="*/ 653241 w 4676976"/>
                  <a:gd name="connsiteY2708" fmla="*/ 1256245 h 1617602"/>
                  <a:gd name="connsiteX2709" fmla="*/ 657215 w 4676976"/>
                  <a:gd name="connsiteY2709" fmla="*/ 1254814 h 1617602"/>
                  <a:gd name="connsiteX2710" fmla="*/ 659123 w 4676976"/>
                  <a:gd name="connsiteY2710" fmla="*/ 1253701 h 1617602"/>
                  <a:gd name="connsiteX2711" fmla="*/ 660395 w 4676976"/>
                  <a:gd name="connsiteY2711" fmla="*/ 1251794 h 1617602"/>
                  <a:gd name="connsiteX2712" fmla="*/ 665005 w 4676976"/>
                  <a:gd name="connsiteY2712" fmla="*/ 1246706 h 1617602"/>
                  <a:gd name="connsiteX2713" fmla="*/ 668662 w 4676976"/>
                  <a:gd name="connsiteY2713" fmla="*/ 1243368 h 1617602"/>
                  <a:gd name="connsiteX2714" fmla="*/ 671842 w 4676976"/>
                  <a:gd name="connsiteY2714" fmla="*/ 1240188 h 1617602"/>
                  <a:gd name="connsiteX2715" fmla="*/ 672954 w 4676976"/>
                  <a:gd name="connsiteY2715" fmla="*/ 1238122 h 1617602"/>
                  <a:gd name="connsiteX2716" fmla="*/ 675498 w 4676976"/>
                  <a:gd name="connsiteY2716" fmla="*/ 1238439 h 1617602"/>
                  <a:gd name="connsiteX2717" fmla="*/ 679472 w 4676976"/>
                  <a:gd name="connsiteY2717" fmla="*/ 1239870 h 1617602"/>
                  <a:gd name="connsiteX2718" fmla="*/ 683606 w 4676976"/>
                  <a:gd name="connsiteY2718" fmla="*/ 1241142 h 1617602"/>
                  <a:gd name="connsiteX2719" fmla="*/ 686626 w 4676976"/>
                  <a:gd name="connsiteY2719" fmla="*/ 1243209 h 1617602"/>
                  <a:gd name="connsiteX2720" fmla="*/ 687262 w 4676976"/>
                  <a:gd name="connsiteY2720" fmla="*/ 1245275 h 1617602"/>
                  <a:gd name="connsiteX2721" fmla="*/ 687580 w 4676976"/>
                  <a:gd name="connsiteY2721" fmla="*/ 1246865 h 1617602"/>
                  <a:gd name="connsiteX2722" fmla="*/ 688693 w 4676976"/>
                  <a:gd name="connsiteY2722" fmla="*/ 1247819 h 1617602"/>
                  <a:gd name="connsiteX2723" fmla="*/ 690283 w 4676976"/>
                  <a:gd name="connsiteY2723" fmla="*/ 1247978 h 1617602"/>
                  <a:gd name="connsiteX2724" fmla="*/ 692509 w 4676976"/>
                  <a:gd name="connsiteY2724" fmla="*/ 1247501 h 1617602"/>
                  <a:gd name="connsiteX2725" fmla="*/ 696324 w 4676976"/>
                  <a:gd name="connsiteY2725" fmla="*/ 1247501 h 1617602"/>
                  <a:gd name="connsiteX2726" fmla="*/ 701093 w 4676976"/>
                  <a:gd name="connsiteY2726" fmla="*/ 1244799 h 1617602"/>
                  <a:gd name="connsiteX2727" fmla="*/ 707771 w 4676976"/>
                  <a:gd name="connsiteY2727" fmla="*/ 1240188 h 1617602"/>
                  <a:gd name="connsiteX2728" fmla="*/ 713812 w 4676976"/>
                  <a:gd name="connsiteY2728" fmla="*/ 1238916 h 1617602"/>
                  <a:gd name="connsiteX2729" fmla="*/ 717150 w 4676976"/>
                  <a:gd name="connsiteY2729" fmla="*/ 1239870 h 1617602"/>
                  <a:gd name="connsiteX2730" fmla="*/ 719694 w 4676976"/>
                  <a:gd name="connsiteY2730" fmla="*/ 1243209 h 1617602"/>
                  <a:gd name="connsiteX2731" fmla="*/ 721761 w 4676976"/>
                  <a:gd name="connsiteY2731" fmla="*/ 1246388 h 1617602"/>
                  <a:gd name="connsiteX2732" fmla="*/ 723986 w 4676976"/>
                  <a:gd name="connsiteY2732" fmla="*/ 1247501 h 1617602"/>
                  <a:gd name="connsiteX2733" fmla="*/ 725258 w 4676976"/>
                  <a:gd name="connsiteY2733" fmla="*/ 1247501 h 1617602"/>
                  <a:gd name="connsiteX2734" fmla="*/ 725894 w 4676976"/>
                  <a:gd name="connsiteY2734" fmla="*/ 1247660 h 1617602"/>
                  <a:gd name="connsiteX2735" fmla="*/ 728438 w 4676976"/>
                  <a:gd name="connsiteY2735" fmla="*/ 1246865 h 1617602"/>
                  <a:gd name="connsiteX2736" fmla="*/ 728756 w 4676976"/>
                  <a:gd name="connsiteY2736" fmla="*/ 1246865 h 1617602"/>
                  <a:gd name="connsiteX2737" fmla="*/ 731140 w 4676976"/>
                  <a:gd name="connsiteY2737" fmla="*/ 1247024 h 1617602"/>
                  <a:gd name="connsiteX2738" fmla="*/ 733525 w 4676976"/>
                  <a:gd name="connsiteY2738" fmla="*/ 1248137 h 1617602"/>
                  <a:gd name="connsiteX2739" fmla="*/ 737340 w 4676976"/>
                  <a:gd name="connsiteY2739" fmla="*/ 1248296 h 1617602"/>
                  <a:gd name="connsiteX2740" fmla="*/ 742746 w 4676976"/>
                  <a:gd name="connsiteY2740" fmla="*/ 1247342 h 1617602"/>
                  <a:gd name="connsiteX2741" fmla="*/ 743382 w 4676976"/>
                  <a:gd name="connsiteY2741" fmla="*/ 1247024 h 1617602"/>
                  <a:gd name="connsiteX2742" fmla="*/ 745925 w 4676976"/>
                  <a:gd name="connsiteY2742" fmla="*/ 1247501 h 1617602"/>
                  <a:gd name="connsiteX2743" fmla="*/ 749105 w 4676976"/>
                  <a:gd name="connsiteY2743" fmla="*/ 1248932 h 1617602"/>
                  <a:gd name="connsiteX2744" fmla="*/ 751648 w 4676976"/>
                  <a:gd name="connsiteY2744" fmla="*/ 1250681 h 1617602"/>
                  <a:gd name="connsiteX2745" fmla="*/ 756100 w 4676976"/>
                  <a:gd name="connsiteY2745" fmla="*/ 1256245 h 1617602"/>
                  <a:gd name="connsiteX2746" fmla="*/ 758643 w 4676976"/>
                  <a:gd name="connsiteY2746" fmla="*/ 1257676 h 1617602"/>
                  <a:gd name="connsiteX2747" fmla="*/ 763731 w 4676976"/>
                  <a:gd name="connsiteY2747" fmla="*/ 1259743 h 1617602"/>
                  <a:gd name="connsiteX2748" fmla="*/ 766115 w 4676976"/>
                  <a:gd name="connsiteY2748" fmla="*/ 1261491 h 1617602"/>
                  <a:gd name="connsiteX2749" fmla="*/ 768977 w 4676976"/>
                  <a:gd name="connsiteY2749" fmla="*/ 1264353 h 1617602"/>
                  <a:gd name="connsiteX2750" fmla="*/ 770567 w 4676976"/>
                  <a:gd name="connsiteY2750" fmla="*/ 1265943 h 1617602"/>
                  <a:gd name="connsiteX2751" fmla="*/ 773587 w 4676976"/>
                  <a:gd name="connsiteY2751" fmla="*/ 1269122 h 1617602"/>
                  <a:gd name="connsiteX2752" fmla="*/ 777085 w 4676976"/>
                  <a:gd name="connsiteY2752" fmla="*/ 1274209 h 1617602"/>
                  <a:gd name="connsiteX2753" fmla="*/ 777721 w 4676976"/>
                  <a:gd name="connsiteY2753" fmla="*/ 1278184 h 1617602"/>
                  <a:gd name="connsiteX2754" fmla="*/ 778516 w 4676976"/>
                  <a:gd name="connsiteY2754" fmla="*/ 1281522 h 1617602"/>
                  <a:gd name="connsiteX2755" fmla="*/ 779788 w 4676976"/>
                  <a:gd name="connsiteY2755" fmla="*/ 1283112 h 1617602"/>
                  <a:gd name="connsiteX2756" fmla="*/ 780901 w 4676976"/>
                  <a:gd name="connsiteY2756" fmla="*/ 1283430 h 1617602"/>
                  <a:gd name="connsiteX2757" fmla="*/ 782172 w 4676976"/>
                  <a:gd name="connsiteY2757" fmla="*/ 1282794 h 1617602"/>
                  <a:gd name="connsiteX2758" fmla="*/ 783285 w 4676976"/>
                  <a:gd name="connsiteY2758" fmla="*/ 1281204 h 1617602"/>
                  <a:gd name="connsiteX2759" fmla="*/ 783603 w 4676976"/>
                  <a:gd name="connsiteY2759" fmla="*/ 1278661 h 1617602"/>
                  <a:gd name="connsiteX2760" fmla="*/ 783285 w 4676976"/>
                  <a:gd name="connsiteY2760" fmla="*/ 1274050 h 1617602"/>
                  <a:gd name="connsiteX2761" fmla="*/ 782331 w 4676976"/>
                  <a:gd name="connsiteY2761" fmla="*/ 1270394 h 1617602"/>
                  <a:gd name="connsiteX2762" fmla="*/ 781218 w 4676976"/>
                  <a:gd name="connsiteY2762" fmla="*/ 1269281 h 1617602"/>
                  <a:gd name="connsiteX2763" fmla="*/ 780741 w 4676976"/>
                  <a:gd name="connsiteY2763" fmla="*/ 1267850 h 1617602"/>
                  <a:gd name="connsiteX2764" fmla="*/ 781377 w 4676976"/>
                  <a:gd name="connsiteY2764" fmla="*/ 1266260 h 1617602"/>
                  <a:gd name="connsiteX2765" fmla="*/ 783444 w 4676976"/>
                  <a:gd name="connsiteY2765" fmla="*/ 1265466 h 1617602"/>
                  <a:gd name="connsiteX2766" fmla="*/ 785829 w 4676976"/>
                  <a:gd name="connsiteY2766" fmla="*/ 1265943 h 1617602"/>
                  <a:gd name="connsiteX2767" fmla="*/ 789962 w 4676976"/>
                  <a:gd name="connsiteY2767" fmla="*/ 1268009 h 1617602"/>
                  <a:gd name="connsiteX2768" fmla="*/ 794096 w 4676976"/>
                  <a:gd name="connsiteY2768" fmla="*/ 1270712 h 1617602"/>
                  <a:gd name="connsiteX2769" fmla="*/ 799342 w 4676976"/>
                  <a:gd name="connsiteY2769" fmla="*/ 1275481 h 1617602"/>
                  <a:gd name="connsiteX2770" fmla="*/ 804111 w 4676976"/>
                  <a:gd name="connsiteY2770" fmla="*/ 1278502 h 1617602"/>
                  <a:gd name="connsiteX2771" fmla="*/ 809199 w 4676976"/>
                  <a:gd name="connsiteY2771" fmla="*/ 1280887 h 1617602"/>
                  <a:gd name="connsiteX2772" fmla="*/ 813332 w 4676976"/>
                  <a:gd name="connsiteY2772" fmla="*/ 1281681 h 1617602"/>
                  <a:gd name="connsiteX2773" fmla="*/ 816671 w 4676976"/>
                  <a:gd name="connsiteY2773" fmla="*/ 1280887 h 1617602"/>
                  <a:gd name="connsiteX2774" fmla="*/ 820327 w 4676976"/>
                  <a:gd name="connsiteY2774" fmla="*/ 1278979 h 1617602"/>
                  <a:gd name="connsiteX2775" fmla="*/ 823825 w 4676976"/>
                  <a:gd name="connsiteY2775" fmla="*/ 1276753 h 1617602"/>
                  <a:gd name="connsiteX2776" fmla="*/ 825414 w 4676976"/>
                  <a:gd name="connsiteY2776" fmla="*/ 1274369 h 1617602"/>
                  <a:gd name="connsiteX2777" fmla="*/ 826527 w 4676976"/>
                  <a:gd name="connsiteY2777" fmla="*/ 1271666 h 1617602"/>
                  <a:gd name="connsiteX2778" fmla="*/ 831773 w 4676976"/>
                  <a:gd name="connsiteY2778" fmla="*/ 1268327 h 1617602"/>
                  <a:gd name="connsiteX2779" fmla="*/ 836543 w 4676976"/>
                  <a:gd name="connsiteY2779" fmla="*/ 1265148 h 1617602"/>
                  <a:gd name="connsiteX2780" fmla="*/ 838769 w 4676976"/>
                  <a:gd name="connsiteY2780" fmla="*/ 1265625 h 1617602"/>
                  <a:gd name="connsiteX2781" fmla="*/ 840199 w 4676976"/>
                  <a:gd name="connsiteY2781" fmla="*/ 1266578 h 1617602"/>
                  <a:gd name="connsiteX2782" fmla="*/ 845128 w 4676976"/>
                  <a:gd name="connsiteY2782" fmla="*/ 1264671 h 1617602"/>
                  <a:gd name="connsiteX2783" fmla="*/ 846876 w 4676976"/>
                  <a:gd name="connsiteY2783" fmla="*/ 1264194 h 1617602"/>
                  <a:gd name="connsiteX2784" fmla="*/ 851487 w 4676976"/>
                  <a:gd name="connsiteY2784" fmla="*/ 1263399 h 1617602"/>
                  <a:gd name="connsiteX2785" fmla="*/ 856256 w 4676976"/>
                  <a:gd name="connsiteY2785" fmla="*/ 1264512 h 1617602"/>
                  <a:gd name="connsiteX2786" fmla="*/ 860072 w 4676976"/>
                  <a:gd name="connsiteY2786" fmla="*/ 1267850 h 1617602"/>
                  <a:gd name="connsiteX2787" fmla="*/ 863887 w 4676976"/>
                  <a:gd name="connsiteY2787" fmla="*/ 1270076 h 1617602"/>
                  <a:gd name="connsiteX2788" fmla="*/ 867067 w 4676976"/>
                  <a:gd name="connsiteY2788" fmla="*/ 1269758 h 1617602"/>
                  <a:gd name="connsiteX2789" fmla="*/ 869928 w 4676976"/>
                  <a:gd name="connsiteY2789" fmla="*/ 1268645 h 1617602"/>
                  <a:gd name="connsiteX2790" fmla="*/ 871677 w 4676976"/>
                  <a:gd name="connsiteY2790" fmla="*/ 1266578 h 1617602"/>
                  <a:gd name="connsiteX2791" fmla="*/ 873108 w 4676976"/>
                  <a:gd name="connsiteY2791" fmla="*/ 1264035 h 1617602"/>
                  <a:gd name="connsiteX2792" fmla="*/ 874856 w 4676976"/>
                  <a:gd name="connsiteY2792" fmla="*/ 1262445 h 1617602"/>
                  <a:gd name="connsiteX2793" fmla="*/ 875174 w 4676976"/>
                  <a:gd name="connsiteY2793" fmla="*/ 1262445 h 1617602"/>
                  <a:gd name="connsiteX2794" fmla="*/ 881057 w 4676976"/>
                  <a:gd name="connsiteY2794" fmla="*/ 1263240 h 1617602"/>
                  <a:gd name="connsiteX2795" fmla="*/ 884872 w 4676976"/>
                  <a:gd name="connsiteY2795" fmla="*/ 1263081 h 1617602"/>
                  <a:gd name="connsiteX2796" fmla="*/ 885190 w 4676976"/>
                  <a:gd name="connsiteY2796" fmla="*/ 1262763 h 1617602"/>
                  <a:gd name="connsiteX2797" fmla="*/ 890118 w 4676976"/>
                  <a:gd name="connsiteY2797" fmla="*/ 1263399 h 1617602"/>
                  <a:gd name="connsiteX2798" fmla="*/ 895524 w 4676976"/>
                  <a:gd name="connsiteY2798" fmla="*/ 1266897 h 1617602"/>
                  <a:gd name="connsiteX2799" fmla="*/ 898862 w 4676976"/>
                  <a:gd name="connsiteY2799" fmla="*/ 1270871 h 1617602"/>
                  <a:gd name="connsiteX2800" fmla="*/ 903154 w 4676976"/>
                  <a:gd name="connsiteY2800" fmla="*/ 1275799 h 1617602"/>
                  <a:gd name="connsiteX2801" fmla="*/ 905221 w 4676976"/>
                  <a:gd name="connsiteY2801" fmla="*/ 1277389 h 1617602"/>
                  <a:gd name="connsiteX2802" fmla="*/ 908083 w 4676976"/>
                  <a:gd name="connsiteY2802" fmla="*/ 1278025 h 1617602"/>
                  <a:gd name="connsiteX2803" fmla="*/ 910309 w 4676976"/>
                  <a:gd name="connsiteY2803" fmla="*/ 1278343 h 1617602"/>
                  <a:gd name="connsiteX2804" fmla="*/ 913488 w 4676976"/>
                  <a:gd name="connsiteY2804" fmla="*/ 1279138 h 1617602"/>
                  <a:gd name="connsiteX2805" fmla="*/ 921596 w 4676976"/>
                  <a:gd name="connsiteY2805" fmla="*/ 1280251 h 1617602"/>
                  <a:gd name="connsiteX2806" fmla="*/ 922709 w 4676976"/>
                  <a:gd name="connsiteY2806" fmla="*/ 1280728 h 1617602"/>
                  <a:gd name="connsiteX2807" fmla="*/ 923504 w 4676976"/>
                  <a:gd name="connsiteY2807" fmla="*/ 1281681 h 1617602"/>
                  <a:gd name="connsiteX2808" fmla="*/ 922868 w 4676976"/>
                  <a:gd name="connsiteY2808" fmla="*/ 1284384 h 1617602"/>
                  <a:gd name="connsiteX2809" fmla="*/ 923504 w 4676976"/>
                  <a:gd name="connsiteY2809" fmla="*/ 1285020 h 1617602"/>
                  <a:gd name="connsiteX2810" fmla="*/ 930181 w 4676976"/>
                  <a:gd name="connsiteY2810" fmla="*/ 1283112 h 1617602"/>
                  <a:gd name="connsiteX2811" fmla="*/ 931930 w 4676976"/>
                  <a:gd name="connsiteY2811" fmla="*/ 1281681 h 1617602"/>
                  <a:gd name="connsiteX2812" fmla="*/ 933996 w 4676976"/>
                  <a:gd name="connsiteY2812" fmla="*/ 1277548 h 1617602"/>
                  <a:gd name="connsiteX2813" fmla="*/ 935904 w 4676976"/>
                  <a:gd name="connsiteY2813" fmla="*/ 1273415 h 1617602"/>
                  <a:gd name="connsiteX2814" fmla="*/ 937335 w 4676976"/>
                  <a:gd name="connsiteY2814" fmla="*/ 1271984 h 1617602"/>
                  <a:gd name="connsiteX2815" fmla="*/ 938925 w 4676976"/>
                  <a:gd name="connsiteY2815" fmla="*/ 1271507 h 1617602"/>
                  <a:gd name="connsiteX2816" fmla="*/ 940514 w 4676976"/>
                  <a:gd name="connsiteY2816" fmla="*/ 1272143 h 1617602"/>
                  <a:gd name="connsiteX2817" fmla="*/ 942581 w 4676976"/>
                  <a:gd name="connsiteY2817" fmla="*/ 1274527 h 1617602"/>
                  <a:gd name="connsiteX2818" fmla="*/ 945443 w 4676976"/>
                  <a:gd name="connsiteY2818" fmla="*/ 1277071 h 1617602"/>
                  <a:gd name="connsiteX2819" fmla="*/ 949417 w 4676976"/>
                  <a:gd name="connsiteY2819" fmla="*/ 1278025 h 1617602"/>
                  <a:gd name="connsiteX2820" fmla="*/ 951802 w 4676976"/>
                  <a:gd name="connsiteY2820" fmla="*/ 1278343 h 1617602"/>
                  <a:gd name="connsiteX2821" fmla="*/ 955617 w 4676976"/>
                  <a:gd name="connsiteY2821" fmla="*/ 1278502 h 1617602"/>
                  <a:gd name="connsiteX2822" fmla="*/ 964361 w 4676976"/>
                  <a:gd name="connsiteY2822" fmla="*/ 1277389 h 1617602"/>
                  <a:gd name="connsiteX2823" fmla="*/ 972469 w 4676976"/>
                  <a:gd name="connsiteY2823" fmla="*/ 1274369 h 1617602"/>
                  <a:gd name="connsiteX2824" fmla="*/ 977079 w 4676976"/>
                  <a:gd name="connsiteY2824" fmla="*/ 1271030 h 1617602"/>
                  <a:gd name="connsiteX2825" fmla="*/ 979305 w 4676976"/>
                  <a:gd name="connsiteY2825" fmla="*/ 1266260 h 1617602"/>
                  <a:gd name="connsiteX2826" fmla="*/ 980577 w 4676976"/>
                  <a:gd name="connsiteY2826" fmla="*/ 1260696 h 1617602"/>
                  <a:gd name="connsiteX2827" fmla="*/ 982803 w 4676976"/>
                  <a:gd name="connsiteY2827" fmla="*/ 1257199 h 1617602"/>
                  <a:gd name="connsiteX2828" fmla="*/ 981849 w 4676976"/>
                  <a:gd name="connsiteY2828" fmla="*/ 1253542 h 1617602"/>
                  <a:gd name="connsiteX2829" fmla="*/ 977715 w 4676976"/>
                  <a:gd name="connsiteY2829" fmla="*/ 1250045 h 1617602"/>
                  <a:gd name="connsiteX2830" fmla="*/ 976443 w 4676976"/>
                  <a:gd name="connsiteY2830" fmla="*/ 1249091 h 1617602"/>
                  <a:gd name="connsiteX2831" fmla="*/ 966428 w 4676976"/>
                  <a:gd name="connsiteY2831" fmla="*/ 1247183 h 1617602"/>
                  <a:gd name="connsiteX2832" fmla="*/ 965792 w 4676976"/>
                  <a:gd name="connsiteY2832" fmla="*/ 1245752 h 1617602"/>
                  <a:gd name="connsiteX2833" fmla="*/ 965156 w 4676976"/>
                  <a:gd name="connsiteY2833" fmla="*/ 1245434 h 1617602"/>
                  <a:gd name="connsiteX2834" fmla="*/ 955299 w 4676976"/>
                  <a:gd name="connsiteY2834" fmla="*/ 1242414 h 1617602"/>
                  <a:gd name="connsiteX2835" fmla="*/ 950530 w 4676976"/>
                  <a:gd name="connsiteY2835" fmla="*/ 1241142 h 1617602"/>
                  <a:gd name="connsiteX2836" fmla="*/ 949258 w 4676976"/>
                  <a:gd name="connsiteY2836" fmla="*/ 1239075 h 1617602"/>
                  <a:gd name="connsiteX2837" fmla="*/ 948304 w 4676976"/>
                  <a:gd name="connsiteY2837" fmla="*/ 1236373 h 1617602"/>
                  <a:gd name="connsiteX2838" fmla="*/ 945284 w 4676976"/>
                  <a:gd name="connsiteY2838" fmla="*/ 1233988 h 1617602"/>
                  <a:gd name="connsiteX2839" fmla="*/ 939243 w 4676976"/>
                  <a:gd name="connsiteY2839" fmla="*/ 1231921 h 1617602"/>
                  <a:gd name="connsiteX2840" fmla="*/ 938130 w 4676976"/>
                  <a:gd name="connsiteY2840" fmla="*/ 1230332 h 1617602"/>
                  <a:gd name="connsiteX2841" fmla="*/ 939084 w 4676976"/>
                  <a:gd name="connsiteY2841" fmla="*/ 1228583 h 1617602"/>
                  <a:gd name="connsiteX2842" fmla="*/ 944012 w 4676976"/>
                  <a:gd name="connsiteY2842" fmla="*/ 1226834 h 1617602"/>
                  <a:gd name="connsiteX2843" fmla="*/ 949417 w 4676976"/>
                  <a:gd name="connsiteY2843" fmla="*/ 1222860 h 1617602"/>
                  <a:gd name="connsiteX2844" fmla="*/ 951643 w 4676976"/>
                  <a:gd name="connsiteY2844" fmla="*/ 1222065 h 1617602"/>
                  <a:gd name="connsiteX2845" fmla="*/ 956412 w 4676976"/>
                  <a:gd name="connsiteY2845" fmla="*/ 1221906 h 1617602"/>
                  <a:gd name="connsiteX2846" fmla="*/ 961022 w 4676976"/>
                  <a:gd name="connsiteY2846" fmla="*/ 1218726 h 1617602"/>
                  <a:gd name="connsiteX2847" fmla="*/ 964202 w 4676976"/>
                  <a:gd name="connsiteY2847" fmla="*/ 1216977 h 1617602"/>
                  <a:gd name="connsiteX2848" fmla="*/ 965792 w 4676976"/>
                  <a:gd name="connsiteY2848" fmla="*/ 1214752 h 1617602"/>
                  <a:gd name="connsiteX2849" fmla="*/ 965315 w 4676976"/>
                  <a:gd name="connsiteY2849" fmla="*/ 1212526 h 1617602"/>
                  <a:gd name="connsiteX2850" fmla="*/ 960864 w 4676976"/>
                  <a:gd name="connsiteY2850" fmla="*/ 1205849 h 1617602"/>
                  <a:gd name="connsiteX2851" fmla="*/ 959433 w 4676976"/>
                  <a:gd name="connsiteY2851" fmla="*/ 1201715 h 1617602"/>
                  <a:gd name="connsiteX2852" fmla="*/ 960228 w 4676976"/>
                  <a:gd name="connsiteY2852" fmla="*/ 1199013 h 1617602"/>
                  <a:gd name="connsiteX2853" fmla="*/ 962930 w 4676976"/>
                  <a:gd name="connsiteY2853" fmla="*/ 1196151 h 1617602"/>
                  <a:gd name="connsiteX2854" fmla="*/ 964361 w 4676976"/>
                  <a:gd name="connsiteY2854" fmla="*/ 1194561 h 1617602"/>
                  <a:gd name="connsiteX2855" fmla="*/ 966110 w 4676976"/>
                  <a:gd name="connsiteY2855" fmla="*/ 1191700 h 1617602"/>
                  <a:gd name="connsiteX2856" fmla="*/ 967382 w 4676976"/>
                  <a:gd name="connsiteY2856" fmla="*/ 1190110 h 1617602"/>
                  <a:gd name="connsiteX2857" fmla="*/ 971833 w 4676976"/>
                  <a:gd name="connsiteY2857" fmla="*/ 1189474 h 1617602"/>
                  <a:gd name="connsiteX2858" fmla="*/ 977397 w 4676976"/>
                  <a:gd name="connsiteY2858" fmla="*/ 1189315 h 1617602"/>
                  <a:gd name="connsiteX2859" fmla="*/ 981213 w 4676976"/>
                  <a:gd name="connsiteY2859" fmla="*/ 1189951 h 1617602"/>
                  <a:gd name="connsiteX2860" fmla="*/ 986618 w 4676976"/>
                  <a:gd name="connsiteY2860" fmla="*/ 1190269 h 1617602"/>
                  <a:gd name="connsiteX2861" fmla="*/ 991387 w 4676976"/>
                  <a:gd name="connsiteY2861" fmla="*/ 1190905 h 1617602"/>
                  <a:gd name="connsiteX2862" fmla="*/ 993931 w 4676976"/>
                  <a:gd name="connsiteY2862" fmla="*/ 1191223 h 1617602"/>
                  <a:gd name="connsiteX2863" fmla="*/ 995680 w 4676976"/>
                  <a:gd name="connsiteY2863" fmla="*/ 1190428 h 1617602"/>
                  <a:gd name="connsiteX2864" fmla="*/ 997111 w 4676976"/>
                  <a:gd name="connsiteY2864" fmla="*/ 1188838 h 1617602"/>
                  <a:gd name="connsiteX2865" fmla="*/ 996952 w 4676976"/>
                  <a:gd name="connsiteY2865" fmla="*/ 1186931 h 1617602"/>
                  <a:gd name="connsiteX2866" fmla="*/ 995044 w 4676976"/>
                  <a:gd name="connsiteY2866" fmla="*/ 1184864 h 1617602"/>
                  <a:gd name="connsiteX2867" fmla="*/ 987890 w 4676976"/>
                  <a:gd name="connsiteY2867" fmla="*/ 1182320 h 1617602"/>
                  <a:gd name="connsiteX2868" fmla="*/ 984869 w 4676976"/>
                  <a:gd name="connsiteY2868" fmla="*/ 1180254 h 1617602"/>
                  <a:gd name="connsiteX2869" fmla="*/ 982485 w 4676976"/>
                  <a:gd name="connsiteY2869" fmla="*/ 1180412 h 1617602"/>
                  <a:gd name="connsiteX2870" fmla="*/ 978510 w 4676976"/>
                  <a:gd name="connsiteY2870" fmla="*/ 1179777 h 1617602"/>
                  <a:gd name="connsiteX2871" fmla="*/ 974854 w 4676976"/>
                  <a:gd name="connsiteY2871" fmla="*/ 1178346 h 1617602"/>
                  <a:gd name="connsiteX2872" fmla="*/ 971674 w 4676976"/>
                  <a:gd name="connsiteY2872" fmla="*/ 1177869 h 1617602"/>
                  <a:gd name="connsiteX2873" fmla="*/ 970561 w 4676976"/>
                  <a:gd name="connsiteY2873" fmla="*/ 1175961 h 1617602"/>
                  <a:gd name="connsiteX2874" fmla="*/ 971356 w 4676976"/>
                  <a:gd name="connsiteY2874" fmla="*/ 1173258 h 1617602"/>
                  <a:gd name="connsiteX2875" fmla="*/ 972469 w 4676976"/>
                  <a:gd name="connsiteY2875" fmla="*/ 1171669 h 1617602"/>
                  <a:gd name="connsiteX2876" fmla="*/ 974854 w 4676976"/>
                  <a:gd name="connsiteY2876" fmla="*/ 1171033 h 1617602"/>
                  <a:gd name="connsiteX2877" fmla="*/ 977397 w 4676976"/>
                  <a:gd name="connsiteY2877" fmla="*/ 1171351 h 1617602"/>
                  <a:gd name="connsiteX2878" fmla="*/ 980259 w 4676976"/>
                  <a:gd name="connsiteY2878" fmla="*/ 1170238 h 1617602"/>
                  <a:gd name="connsiteX2879" fmla="*/ 981054 w 4676976"/>
                  <a:gd name="connsiteY2879" fmla="*/ 1169602 h 1617602"/>
                  <a:gd name="connsiteX2880" fmla="*/ 981372 w 4676976"/>
                  <a:gd name="connsiteY2880" fmla="*/ 1168648 h 1617602"/>
                  <a:gd name="connsiteX2881" fmla="*/ 980895 w 4676976"/>
                  <a:gd name="connsiteY2881" fmla="*/ 1167535 h 1617602"/>
                  <a:gd name="connsiteX2882" fmla="*/ 979623 w 4676976"/>
                  <a:gd name="connsiteY2882" fmla="*/ 1166422 h 1617602"/>
                  <a:gd name="connsiteX2883" fmla="*/ 977715 w 4676976"/>
                  <a:gd name="connsiteY2883" fmla="*/ 1166263 h 1617602"/>
                  <a:gd name="connsiteX2884" fmla="*/ 975649 w 4676976"/>
                  <a:gd name="connsiteY2884" fmla="*/ 1167058 h 1617602"/>
                  <a:gd name="connsiteX2885" fmla="*/ 973105 w 4676976"/>
                  <a:gd name="connsiteY2885" fmla="*/ 1167694 h 1617602"/>
                  <a:gd name="connsiteX2886" fmla="*/ 968813 w 4676976"/>
                  <a:gd name="connsiteY2886" fmla="*/ 1166422 h 1617602"/>
                  <a:gd name="connsiteX2887" fmla="*/ 965315 w 4676976"/>
                  <a:gd name="connsiteY2887" fmla="*/ 1164833 h 1617602"/>
                  <a:gd name="connsiteX2888" fmla="*/ 965474 w 4676976"/>
                  <a:gd name="connsiteY2888" fmla="*/ 1163402 h 1617602"/>
                  <a:gd name="connsiteX2889" fmla="*/ 968018 w 4676976"/>
                  <a:gd name="connsiteY2889" fmla="*/ 1161335 h 1617602"/>
                  <a:gd name="connsiteX2890" fmla="*/ 969131 w 4676976"/>
                  <a:gd name="connsiteY2890" fmla="*/ 1159745 h 1617602"/>
                  <a:gd name="connsiteX2891" fmla="*/ 969131 w 4676976"/>
                  <a:gd name="connsiteY2891" fmla="*/ 1154658 h 1617602"/>
                  <a:gd name="connsiteX2892" fmla="*/ 970084 w 4676976"/>
                  <a:gd name="connsiteY2892" fmla="*/ 1151478 h 1617602"/>
                  <a:gd name="connsiteX2893" fmla="*/ 972628 w 4676976"/>
                  <a:gd name="connsiteY2893" fmla="*/ 1149253 h 1617602"/>
                  <a:gd name="connsiteX2894" fmla="*/ 975490 w 4676976"/>
                  <a:gd name="connsiteY2894" fmla="*/ 1148140 h 1617602"/>
                  <a:gd name="connsiteX2895" fmla="*/ 983120 w 4676976"/>
                  <a:gd name="connsiteY2895" fmla="*/ 1150207 h 1617602"/>
                  <a:gd name="connsiteX2896" fmla="*/ 992659 w 4676976"/>
                  <a:gd name="connsiteY2896" fmla="*/ 1152114 h 1617602"/>
                  <a:gd name="connsiteX2897" fmla="*/ 994249 w 4676976"/>
                  <a:gd name="connsiteY2897" fmla="*/ 1151796 h 1617602"/>
                  <a:gd name="connsiteX2898" fmla="*/ 994726 w 4676976"/>
                  <a:gd name="connsiteY2898" fmla="*/ 1150842 h 1617602"/>
                  <a:gd name="connsiteX2899" fmla="*/ 995839 w 4676976"/>
                  <a:gd name="connsiteY2899" fmla="*/ 1149889 h 1617602"/>
                  <a:gd name="connsiteX2900" fmla="*/ 1009034 w 4676976"/>
                  <a:gd name="connsiteY2900" fmla="*/ 1149412 h 1617602"/>
                  <a:gd name="connsiteX2901" fmla="*/ 1011578 w 4676976"/>
                  <a:gd name="connsiteY2901" fmla="*/ 1148299 h 1617602"/>
                  <a:gd name="connsiteX2902" fmla="*/ 1012849 w 4676976"/>
                  <a:gd name="connsiteY2902" fmla="*/ 1147345 h 1617602"/>
                  <a:gd name="connsiteX2903" fmla="*/ 1025568 w 4676976"/>
                  <a:gd name="connsiteY2903" fmla="*/ 1145914 h 1617602"/>
                  <a:gd name="connsiteX2904" fmla="*/ 1026999 w 4676976"/>
                  <a:gd name="connsiteY2904" fmla="*/ 1144483 h 1617602"/>
                  <a:gd name="connsiteX2905" fmla="*/ 1028906 w 4676976"/>
                  <a:gd name="connsiteY2905" fmla="*/ 1143212 h 1617602"/>
                  <a:gd name="connsiteX2906" fmla="*/ 1031768 w 4676976"/>
                  <a:gd name="connsiteY2906" fmla="*/ 1143212 h 1617602"/>
                  <a:gd name="connsiteX2907" fmla="*/ 1035265 w 4676976"/>
                  <a:gd name="connsiteY2907" fmla="*/ 1142735 h 1617602"/>
                  <a:gd name="connsiteX2908" fmla="*/ 1040035 w 4676976"/>
                  <a:gd name="connsiteY2908" fmla="*/ 1141304 h 1617602"/>
                  <a:gd name="connsiteX2909" fmla="*/ 1043532 w 4676976"/>
                  <a:gd name="connsiteY2909" fmla="*/ 1140350 h 1617602"/>
                  <a:gd name="connsiteX2910" fmla="*/ 1044009 w 4676976"/>
                  <a:gd name="connsiteY2910" fmla="*/ 1140350 h 1617602"/>
                  <a:gd name="connsiteX2911" fmla="*/ 1047666 w 4676976"/>
                  <a:gd name="connsiteY2911" fmla="*/ 1140668 h 1617602"/>
                  <a:gd name="connsiteX2912" fmla="*/ 1052117 w 4676976"/>
                  <a:gd name="connsiteY2912" fmla="*/ 1139396 h 1617602"/>
                  <a:gd name="connsiteX2913" fmla="*/ 1053071 w 4676976"/>
                  <a:gd name="connsiteY2913" fmla="*/ 1138919 h 1617602"/>
                  <a:gd name="connsiteX2914" fmla="*/ 1053866 w 4676976"/>
                  <a:gd name="connsiteY2914" fmla="*/ 1138124 h 1617602"/>
                  <a:gd name="connsiteX2915" fmla="*/ 1057840 w 4676976"/>
                  <a:gd name="connsiteY2915" fmla="*/ 1136217 h 1617602"/>
                  <a:gd name="connsiteX2916" fmla="*/ 1065312 w 4676976"/>
                  <a:gd name="connsiteY2916" fmla="*/ 1134786 h 1617602"/>
                  <a:gd name="connsiteX2917" fmla="*/ 1067220 w 4676976"/>
                  <a:gd name="connsiteY2917" fmla="*/ 1135740 h 1617602"/>
                  <a:gd name="connsiteX2918" fmla="*/ 1070718 w 4676976"/>
                  <a:gd name="connsiteY2918" fmla="*/ 1136058 h 1617602"/>
                  <a:gd name="connsiteX2919" fmla="*/ 1075328 w 4676976"/>
                  <a:gd name="connsiteY2919" fmla="*/ 1135422 h 1617602"/>
                  <a:gd name="connsiteX2920" fmla="*/ 1078666 w 4676976"/>
                  <a:gd name="connsiteY2920" fmla="*/ 1134309 h 1617602"/>
                  <a:gd name="connsiteX2921" fmla="*/ 1080574 w 4676976"/>
                  <a:gd name="connsiteY2921" fmla="*/ 1135422 h 1617602"/>
                  <a:gd name="connsiteX2922" fmla="*/ 1083277 w 4676976"/>
                  <a:gd name="connsiteY2922" fmla="*/ 1136535 h 1617602"/>
                  <a:gd name="connsiteX2923" fmla="*/ 1085343 w 4676976"/>
                  <a:gd name="connsiteY2923" fmla="*/ 1135580 h 1617602"/>
                  <a:gd name="connsiteX2924" fmla="*/ 1086297 w 4676976"/>
                  <a:gd name="connsiteY2924" fmla="*/ 1132560 h 1617602"/>
                  <a:gd name="connsiteX2925" fmla="*/ 1087569 w 4676976"/>
                  <a:gd name="connsiteY2925" fmla="*/ 1129698 h 1617602"/>
                  <a:gd name="connsiteX2926" fmla="*/ 1089795 w 4676976"/>
                  <a:gd name="connsiteY2926" fmla="*/ 1128268 h 1617602"/>
                  <a:gd name="connsiteX2927" fmla="*/ 1091703 w 4676976"/>
                  <a:gd name="connsiteY2927" fmla="*/ 1127632 h 1617602"/>
                  <a:gd name="connsiteX2928" fmla="*/ 1093292 w 4676976"/>
                  <a:gd name="connsiteY2928" fmla="*/ 1126519 h 1617602"/>
                  <a:gd name="connsiteX2929" fmla="*/ 1094405 w 4676976"/>
                  <a:gd name="connsiteY2929" fmla="*/ 1125406 h 1617602"/>
                  <a:gd name="connsiteX2930" fmla="*/ 1101082 w 4676976"/>
                  <a:gd name="connsiteY2930" fmla="*/ 1125565 h 1617602"/>
                  <a:gd name="connsiteX2931" fmla="*/ 1106965 w 4676976"/>
                  <a:gd name="connsiteY2931" fmla="*/ 1122544 h 1617602"/>
                  <a:gd name="connsiteX2932" fmla="*/ 1108236 w 4676976"/>
                  <a:gd name="connsiteY2932" fmla="*/ 1123975 h 1617602"/>
                  <a:gd name="connsiteX2933" fmla="*/ 1115867 w 4676976"/>
                  <a:gd name="connsiteY2933" fmla="*/ 1123657 h 1617602"/>
                  <a:gd name="connsiteX2934" fmla="*/ 1125406 w 4676976"/>
                  <a:gd name="connsiteY2934" fmla="*/ 1121749 h 1617602"/>
                  <a:gd name="connsiteX2935" fmla="*/ 1131129 w 4676976"/>
                  <a:gd name="connsiteY2935" fmla="*/ 1120796 h 1617602"/>
                  <a:gd name="connsiteX2936" fmla="*/ 1140986 w 4676976"/>
                  <a:gd name="connsiteY2936" fmla="*/ 1118888 h 1617602"/>
                  <a:gd name="connsiteX2937" fmla="*/ 1145596 w 4676976"/>
                  <a:gd name="connsiteY2937" fmla="*/ 1117139 h 1617602"/>
                  <a:gd name="connsiteX2938" fmla="*/ 1152114 w 4676976"/>
                  <a:gd name="connsiteY2938" fmla="*/ 1116185 h 1617602"/>
                  <a:gd name="connsiteX2939" fmla="*/ 1158155 w 4676976"/>
                  <a:gd name="connsiteY2939" fmla="*/ 1115390 h 1617602"/>
                  <a:gd name="connsiteX2940" fmla="*/ 1161971 w 4676976"/>
                  <a:gd name="connsiteY2940" fmla="*/ 1112688 h 1617602"/>
                  <a:gd name="connsiteX2941" fmla="*/ 1165151 w 4676976"/>
                  <a:gd name="connsiteY2941" fmla="*/ 1112211 h 1617602"/>
                  <a:gd name="connsiteX2942" fmla="*/ 1168966 w 4676976"/>
                  <a:gd name="connsiteY2942" fmla="*/ 1112052 h 1617602"/>
                  <a:gd name="connsiteX2943" fmla="*/ 1171351 w 4676976"/>
                  <a:gd name="connsiteY2943" fmla="*/ 1111257 h 1617602"/>
                  <a:gd name="connsiteX2944" fmla="*/ 1172940 w 4676976"/>
                  <a:gd name="connsiteY2944" fmla="*/ 1110303 h 1617602"/>
                  <a:gd name="connsiteX2945" fmla="*/ 1173894 w 4676976"/>
                  <a:gd name="connsiteY2945" fmla="*/ 1108236 h 1617602"/>
                  <a:gd name="connsiteX2946" fmla="*/ 1173417 w 4676976"/>
                  <a:gd name="connsiteY2946" fmla="*/ 1105693 h 1617602"/>
                  <a:gd name="connsiteX2947" fmla="*/ 1172781 w 4676976"/>
                  <a:gd name="connsiteY2947" fmla="*/ 1103944 h 1617602"/>
                  <a:gd name="connsiteX2948" fmla="*/ 1175643 w 4676976"/>
                  <a:gd name="connsiteY2948" fmla="*/ 1102990 h 1617602"/>
                  <a:gd name="connsiteX2949" fmla="*/ 1179458 w 4676976"/>
                  <a:gd name="connsiteY2949" fmla="*/ 1102672 h 1617602"/>
                  <a:gd name="connsiteX2950" fmla="*/ 1182002 w 4676976"/>
                  <a:gd name="connsiteY2950" fmla="*/ 1102195 h 1617602"/>
                  <a:gd name="connsiteX2951" fmla="*/ 1187407 w 4676976"/>
                  <a:gd name="connsiteY2951" fmla="*/ 1098062 h 1617602"/>
                  <a:gd name="connsiteX2952" fmla="*/ 1191064 w 4676976"/>
                  <a:gd name="connsiteY2952" fmla="*/ 1095995 h 1617602"/>
                  <a:gd name="connsiteX2953" fmla="*/ 1194879 w 4676976"/>
                  <a:gd name="connsiteY2953" fmla="*/ 1094723 h 1617602"/>
                  <a:gd name="connsiteX2954" fmla="*/ 1202669 w 4676976"/>
                  <a:gd name="connsiteY2954" fmla="*/ 1095518 h 1617602"/>
                  <a:gd name="connsiteX2955" fmla="*/ 1209823 w 4676976"/>
                  <a:gd name="connsiteY2955" fmla="*/ 1096154 h 1617602"/>
                  <a:gd name="connsiteX2956" fmla="*/ 1216818 w 4676976"/>
                  <a:gd name="connsiteY2956" fmla="*/ 1098062 h 1617602"/>
                  <a:gd name="connsiteX2957" fmla="*/ 1220634 w 4676976"/>
                  <a:gd name="connsiteY2957" fmla="*/ 1100605 h 1617602"/>
                  <a:gd name="connsiteX2958" fmla="*/ 1223813 w 4676976"/>
                  <a:gd name="connsiteY2958" fmla="*/ 1102354 h 1617602"/>
                  <a:gd name="connsiteX2959" fmla="*/ 1226834 w 4676976"/>
                  <a:gd name="connsiteY2959" fmla="*/ 1103308 h 1617602"/>
                  <a:gd name="connsiteX2960" fmla="*/ 1229536 w 4676976"/>
                  <a:gd name="connsiteY2960" fmla="*/ 1103944 h 1617602"/>
                  <a:gd name="connsiteX2961" fmla="*/ 1232716 w 4676976"/>
                  <a:gd name="connsiteY2961" fmla="*/ 1102990 h 1617602"/>
                  <a:gd name="connsiteX2962" fmla="*/ 1234942 w 4676976"/>
                  <a:gd name="connsiteY2962" fmla="*/ 1101877 h 1617602"/>
                  <a:gd name="connsiteX2963" fmla="*/ 1236373 w 4676976"/>
                  <a:gd name="connsiteY2963" fmla="*/ 1100288 h 1617602"/>
                  <a:gd name="connsiteX2964" fmla="*/ 1238280 w 4676976"/>
                  <a:gd name="connsiteY2964" fmla="*/ 1099016 h 1617602"/>
                  <a:gd name="connsiteX2965" fmla="*/ 1245434 w 4676976"/>
                  <a:gd name="connsiteY2965" fmla="*/ 1098221 h 1617602"/>
                  <a:gd name="connsiteX2966" fmla="*/ 1247024 w 4676976"/>
                  <a:gd name="connsiteY2966" fmla="*/ 1099970 h 1617602"/>
                  <a:gd name="connsiteX2967" fmla="*/ 1250522 w 4676976"/>
                  <a:gd name="connsiteY2967" fmla="*/ 1105216 h 1617602"/>
                  <a:gd name="connsiteX2968" fmla="*/ 1252747 w 4676976"/>
                  <a:gd name="connsiteY2968" fmla="*/ 1112370 h 1617602"/>
                  <a:gd name="connsiteX2969" fmla="*/ 1256722 w 4676976"/>
                  <a:gd name="connsiteY2969" fmla="*/ 1121749 h 1617602"/>
                  <a:gd name="connsiteX2970" fmla="*/ 1258312 w 4676976"/>
                  <a:gd name="connsiteY2970" fmla="*/ 1126360 h 1617602"/>
                  <a:gd name="connsiteX2971" fmla="*/ 1257517 w 4676976"/>
                  <a:gd name="connsiteY2971" fmla="*/ 1128745 h 1617602"/>
                  <a:gd name="connsiteX2972" fmla="*/ 1257676 w 4676976"/>
                  <a:gd name="connsiteY2972" fmla="*/ 1132083 h 1617602"/>
                  <a:gd name="connsiteX2973" fmla="*/ 1257358 w 4676976"/>
                  <a:gd name="connsiteY2973" fmla="*/ 1135580 h 1617602"/>
                  <a:gd name="connsiteX2974" fmla="*/ 1254496 w 4676976"/>
                  <a:gd name="connsiteY2974" fmla="*/ 1139714 h 1617602"/>
                  <a:gd name="connsiteX2975" fmla="*/ 1255768 w 4676976"/>
                  <a:gd name="connsiteY2975" fmla="*/ 1141622 h 1617602"/>
                  <a:gd name="connsiteX2976" fmla="*/ 1262763 w 4676976"/>
                  <a:gd name="connsiteY2976" fmla="*/ 1143688 h 1617602"/>
                  <a:gd name="connsiteX2977" fmla="*/ 1272461 w 4676976"/>
                  <a:gd name="connsiteY2977" fmla="*/ 1143052 h 1617602"/>
                  <a:gd name="connsiteX2978" fmla="*/ 1278502 w 4676976"/>
                  <a:gd name="connsiteY2978" fmla="*/ 1141304 h 1617602"/>
                  <a:gd name="connsiteX2979" fmla="*/ 1281840 w 4676976"/>
                  <a:gd name="connsiteY2979" fmla="*/ 1141940 h 1617602"/>
                  <a:gd name="connsiteX2980" fmla="*/ 1283589 w 4676976"/>
                  <a:gd name="connsiteY2980" fmla="*/ 1140827 h 1617602"/>
                  <a:gd name="connsiteX2981" fmla="*/ 1284702 w 4676976"/>
                  <a:gd name="connsiteY2981" fmla="*/ 1137806 h 1617602"/>
                  <a:gd name="connsiteX2982" fmla="*/ 1287087 w 4676976"/>
                  <a:gd name="connsiteY2982" fmla="*/ 1137170 h 1617602"/>
                  <a:gd name="connsiteX2983" fmla="*/ 1289471 w 4676976"/>
                  <a:gd name="connsiteY2983" fmla="*/ 1139237 h 1617602"/>
                  <a:gd name="connsiteX2984" fmla="*/ 1291220 w 4676976"/>
                  <a:gd name="connsiteY2984" fmla="*/ 1142894 h 1617602"/>
                  <a:gd name="connsiteX2985" fmla="*/ 1292810 w 4676976"/>
                  <a:gd name="connsiteY2985" fmla="*/ 1145119 h 1617602"/>
                  <a:gd name="connsiteX2986" fmla="*/ 1292651 w 4676976"/>
                  <a:gd name="connsiteY2986" fmla="*/ 1147822 h 1617602"/>
                  <a:gd name="connsiteX2987" fmla="*/ 1293287 w 4676976"/>
                  <a:gd name="connsiteY2987" fmla="*/ 1151478 h 1617602"/>
                  <a:gd name="connsiteX2988" fmla="*/ 1294559 w 4676976"/>
                  <a:gd name="connsiteY2988" fmla="*/ 1152273 h 1617602"/>
                  <a:gd name="connsiteX2989" fmla="*/ 1296943 w 4676976"/>
                  <a:gd name="connsiteY2989" fmla="*/ 1151001 h 1617602"/>
                  <a:gd name="connsiteX2990" fmla="*/ 1298533 w 4676976"/>
                  <a:gd name="connsiteY2990" fmla="*/ 1150207 h 1617602"/>
                  <a:gd name="connsiteX2991" fmla="*/ 1299010 w 4676976"/>
                  <a:gd name="connsiteY2991" fmla="*/ 1149094 h 1617602"/>
                  <a:gd name="connsiteX2992" fmla="*/ 1298215 w 4676976"/>
                  <a:gd name="connsiteY2992" fmla="*/ 1147822 h 1617602"/>
                  <a:gd name="connsiteX2993" fmla="*/ 1297897 w 4676976"/>
                  <a:gd name="connsiteY2993" fmla="*/ 1146391 h 1617602"/>
                  <a:gd name="connsiteX2994" fmla="*/ 1298533 w 4676976"/>
                  <a:gd name="connsiteY2994" fmla="*/ 1145278 h 1617602"/>
                  <a:gd name="connsiteX2995" fmla="*/ 1299646 w 4676976"/>
                  <a:gd name="connsiteY2995" fmla="*/ 1144642 h 1617602"/>
                  <a:gd name="connsiteX2996" fmla="*/ 1302985 w 4676976"/>
                  <a:gd name="connsiteY2996" fmla="*/ 1145119 h 1617602"/>
                  <a:gd name="connsiteX2997" fmla="*/ 1307913 w 4676976"/>
                  <a:gd name="connsiteY2997" fmla="*/ 1145755 h 1617602"/>
                  <a:gd name="connsiteX2998" fmla="*/ 1313795 w 4676976"/>
                  <a:gd name="connsiteY2998" fmla="*/ 1150684 h 1617602"/>
                  <a:gd name="connsiteX2999" fmla="*/ 1316974 w 4676976"/>
                  <a:gd name="connsiteY2999" fmla="*/ 1151637 h 1617602"/>
                  <a:gd name="connsiteX3000" fmla="*/ 1318405 w 4676976"/>
                  <a:gd name="connsiteY3000" fmla="*/ 1151796 h 1617602"/>
                  <a:gd name="connsiteX3001" fmla="*/ 1321426 w 4676976"/>
                  <a:gd name="connsiteY3001" fmla="*/ 1151478 h 1617602"/>
                  <a:gd name="connsiteX3002" fmla="*/ 1324923 w 4676976"/>
                  <a:gd name="connsiteY3002" fmla="*/ 1150048 h 1617602"/>
                  <a:gd name="connsiteX3003" fmla="*/ 1327308 w 4676976"/>
                  <a:gd name="connsiteY3003" fmla="*/ 1148299 h 1617602"/>
                  <a:gd name="connsiteX3004" fmla="*/ 1328103 w 4676976"/>
                  <a:gd name="connsiteY3004" fmla="*/ 1147345 h 1617602"/>
                  <a:gd name="connsiteX3005" fmla="*/ 1329534 w 4676976"/>
                  <a:gd name="connsiteY3005" fmla="*/ 1147504 h 1617602"/>
                  <a:gd name="connsiteX3006" fmla="*/ 1330965 w 4676976"/>
                  <a:gd name="connsiteY3006" fmla="*/ 1148299 h 1617602"/>
                  <a:gd name="connsiteX3007" fmla="*/ 1330965 w 4676976"/>
                  <a:gd name="connsiteY3007" fmla="*/ 1150207 h 1617602"/>
                  <a:gd name="connsiteX3008" fmla="*/ 1329852 w 4676976"/>
                  <a:gd name="connsiteY3008" fmla="*/ 1152750 h 1617602"/>
                  <a:gd name="connsiteX3009" fmla="*/ 1326354 w 4676976"/>
                  <a:gd name="connsiteY3009" fmla="*/ 1155135 h 1617602"/>
                  <a:gd name="connsiteX3010" fmla="*/ 1321903 w 4676976"/>
                  <a:gd name="connsiteY3010" fmla="*/ 1157361 h 1617602"/>
                  <a:gd name="connsiteX3011" fmla="*/ 1319200 w 4676976"/>
                  <a:gd name="connsiteY3011" fmla="*/ 1161494 h 1617602"/>
                  <a:gd name="connsiteX3012" fmla="*/ 1318723 w 4676976"/>
                  <a:gd name="connsiteY3012" fmla="*/ 1165786 h 1617602"/>
                  <a:gd name="connsiteX3013" fmla="*/ 1319836 w 4676976"/>
                  <a:gd name="connsiteY3013" fmla="*/ 1168012 h 1617602"/>
                  <a:gd name="connsiteX3014" fmla="*/ 1320790 w 4676976"/>
                  <a:gd name="connsiteY3014" fmla="*/ 1169443 h 1617602"/>
                  <a:gd name="connsiteX3015" fmla="*/ 1321108 w 4676976"/>
                  <a:gd name="connsiteY3015" fmla="*/ 1171351 h 1617602"/>
                  <a:gd name="connsiteX3016" fmla="*/ 1322062 w 4676976"/>
                  <a:gd name="connsiteY3016" fmla="*/ 1171669 h 1617602"/>
                  <a:gd name="connsiteX3017" fmla="*/ 1323970 w 4676976"/>
                  <a:gd name="connsiteY3017" fmla="*/ 1170874 h 1617602"/>
                  <a:gd name="connsiteX3018" fmla="*/ 1328898 w 4676976"/>
                  <a:gd name="connsiteY3018" fmla="*/ 1166581 h 1617602"/>
                  <a:gd name="connsiteX3019" fmla="*/ 1331442 w 4676976"/>
                  <a:gd name="connsiteY3019" fmla="*/ 1165628 h 1617602"/>
                  <a:gd name="connsiteX3020" fmla="*/ 1335098 w 4676976"/>
                  <a:gd name="connsiteY3020" fmla="*/ 1164992 h 1617602"/>
                  <a:gd name="connsiteX3021" fmla="*/ 1341139 w 4676976"/>
                  <a:gd name="connsiteY3021" fmla="*/ 1165310 h 1617602"/>
                  <a:gd name="connsiteX3022" fmla="*/ 1345114 w 4676976"/>
                  <a:gd name="connsiteY3022" fmla="*/ 1166581 h 1617602"/>
                  <a:gd name="connsiteX3023" fmla="*/ 1347180 w 4676976"/>
                  <a:gd name="connsiteY3023" fmla="*/ 1168489 h 1617602"/>
                  <a:gd name="connsiteX3024" fmla="*/ 1349247 w 4676976"/>
                  <a:gd name="connsiteY3024" fmla="*/ 1170079 h 1617602"/>
                  <a:gd name="connsiteX3025" fmla="*/ 1350678 w 4676976"/>
                  <a:gd name="connsiteY3025" fmla="*/ 1169443 h 1617602"/>
                  <a:gd name="connsiteX3026" fmla="*/ 1351473 w 4676976"/>
                  <a:gd name="connsiteY3026" fmla="*/ 1167694 h 1617602"/>
                  <a:gd name="connsiteX3027" fmla="*/ 1351473 w 4676976"/>
                  <a:gd name="connsiteY3027" fmla="*/ 1165628 h 1617602"/>
                  <a:gd name="connsiteX3028" fmla="*/ 1352109 w 4676976"/>
                  <a:gd name="connsiteY3028" fmla="*/ 1163879 h 1617602"/>
                  <a:gd name="connsiteX3029" fmla="*/ 1358786 w 4676976"/>
                  <a:gd name="connsiteY3029" fmla="*/ 1159586 h 1617602"/>
                  <a:gd name="connsiteX3030" fmla="*/ 1363078 w 4676976"/>
                  <a:gd name="connsiteY3030" fmla="*/ 1156884 h 1617602"/>
                  <a:gd name="connsiteX3031" fmla="*/ 1364668 w 4676976"/>
                  <a:gd name="connsiteY3031" fmla="*/ 1156566 h 1617602"/>
                  <a:gd name="connsiteX3032" fmla="*/ 1367530 w 4676976"/>
                  <a:gd name="connsiteY3032" fmla="*/ 1157043 h 1617602"/>
                  <a:gd name="connsiteX3033" fmla="*/ 1369278 w 4676976"/>
                  <a:gd name="connsiteY3033" fmla="*/ 1156884 h 1617602"/>
                  <a:gd name="connsiteX3034" fmla="*/ 1374207 w 4676976"/>
                  <a:gd name="connsiteY3034" fmla="*/ 1154181 h 1617602"/>
                  <a:gd name="connsiteX3035" fmla="*/ 1378658 w 4676976"/>
                  <a:gd name="connsiteY3035" fmla="*/ 1151160 h 1617602"/>
                  <a:gd name="connsiteX3036" fmla="*/ 1379135 w 4676976"/>
                  <a:gd name="connsiteY3036" fmla="*/ 1149094 h 1617602"/>
                  <a:gd name="connsiteX3037" fmla="*/ 1379294 w 4676976"/>
                  <a:gd name="connsiteY3037" fmla="*/ 1147345 h 1617602"/>
                  <a:gd name="connsiteX3038" fmla="*/ 1380407 w 4676976"/>
                  <a:gd name="connsiteY3038" fmla="*/ 1146550 h 1617602"/>
                  <a:gd name="connsiteX3039" fmla="*/ 1386766 w 4676976"/>
                  <a:gd name="connsiteY3039" fmla="*/ 1145755 h 1617602"/>
                  <a:gd name="connsiteX3040" fmla="*/ 1387720 w 4676976"/>
                  <a:gd name="connsiteY3040" fmla="*/ 1145437 h 1617602"/>
                  <a:gd name="connsiteX3041" fmla="*/ 1393125 w 4676976"/>
                  <a:gd name="connsiteY3041" fmla="*/ 1143370 h 1617602"/>
                  <a:gd name="connsiteX3042" fmla="*/ 1400597 w 4676976"/>
                  <a:gd name="connsiteY3042" fmla="*/ 1139873 h 1617602"/>
                  <a:gd name="connsiteX3043" fmla="*/ 1404253 w 4676976"/>
                  <a:gd name="connsiteY3043" fmla="*/ 1137647 h 1617602"/>
                  <a:gd name="connsiteX3044" fmla="*/ 1410772 w 4676976"/>
                  <a:gd name="connsiteY3044" fmla="*/ 1136693 h 1617602"/>
                  <a:gd name="connsiteX3045" fmla="*/ 1412044 w 4676976"/>
                  <a:gd name="connsiteY3045" fmla="*/ 1136217 h 1617602"/>
                  <a:gd name="connsiteX3046" fmla="*/ 1414269 w 4676976"/>
                  <a:gd name="connsiteY3046" fmla="*/ 1134786 h 1617602"/>
                  <a:gd name="connsiteX3047" fmla="*/ 1418403 w 4676976"/>
                  <a:gd name="connsiteY3047" fmla="*/ 1132719 h 1617602"/>
                  <a:gd name="connsiteX3048" fmla="*/ 1420628 w 4676976"/>
                  <a:gd name="connsiteY3048" fmla="*/ 1132560 h 1617602"/>
                  <a:gd name="connsiteX3049" fmla="*/ 1419197 w 4676976"/>
                  <a:gd name="connsiteY3049" fmla="*/ 1137329 h 1617602"/>
                  <a:gd name="connsiteX3050" fmla="*/ 1416813 w 4676976"/>
                  <a:gd name="connsiteY3050" fmla="*/ 1142735 h 1617602"/>
                  <a:gd name="connsiteX3051" fmla="*/ 1415382 w 4676976"/>
                  <a:gd name="connsiteY3051" fmla="*/ 1144324 h 1617602"/>
                  <a:gd name="connsiteX3052" fmla="*/ 1408705 w 4676976"/>
                  <a:gd name="connsiteY3052" fmla="*/ 1144007 h 1617602"/>
                  <a:gd name="connsiteX3053" fmla="*/ 1408705 w 4676976"/>
                  <a:gd name="connsiteY3053" fmla="*/ 1145596 h 1617602"/>
                  <a:gd name="connsiteX3054" fmla="*/ 1409659 w 4676976"/>
                  <a:gd name="connsiteY3054" fmla="*/ 1147822 h 1617602"/>
                  <a:gd name="connsiteX3055" fmla="*/ 1410454 w 4676976"/>
                  <a:gd name="connsiteY3055" fmla="*/ 1149094 h 1617602"/>
                  <a:gd name="connsiteX3056" fmla="*/ 1411249 w 4676976"/>
                  <a:gd name="connsiteY3056" fmla="*/ 1150207 h 1617602"/>
                  <a:gd name="connsiteX3057" fmla="*/ 1413156 w 4676976"/>
                  <a:gd name="connsiteY3057" fmla="*/ 1152273 h 1617602"/>
                  <a:gd name="connsiteX3058" fmla="*/ 1420151 w 4676976"/>
                  <a:gd name="connsiteY3058" fmla="*/ 1157043 h 1617602"/>
                  <a:gd name="connsiteX3059" fmla="*/ 1429054 w 4676976"/>
                  <a:gd name="connsiteY3059" fmla="*/ 1162925 h 1617602"/>
                  <a:gd name="connsiteX3060" fmla="*/ 1438752 w 4676976"/>
                  <a:gd name="connsiteY3060" fmla="*/ 1169602 h 1617602"/>
                  <a:gd name="connsiteX3061" fmla="*/ 1445429 w 4676976"/>
                  <a:gd name="connsiteY3061" fmla="*/ 1174371 h 1617602"/>
                  <a:gd name="connsiteX3062" fmla="*/ 1448290 w 4676976"/>
                  <a:gd name="connsiteY3062" fmla="*/ 1176756 h 1617602"/>
                  <a:gd name="connsiteX3063" fmla="*/ 1449880 w 4676976"/>
                  <a:gd name="connsiteY3063" fmla="*/ 1178664 h 1617602"/>
                  <a:gd name="connsiteX3064" fmla="*/ 1454968 w 4676976"/>
                  <a:gd name="connsiteY3064" fmla="*/ 1185500 h 1617602"/>
                  <a:gd name="connsiteX3065" fmla="*/ 1459737 w 4676976"/>
                  <a:gd name="connsiteY3065" fmla="*/ 1191859 h 1617602"/>
                  <a:gd name="connsiteX3066" fmla="*/ 1467686 w 4676976"/>
                  <a:gd name="connsiteY3066" fmla="*/ 1203146 h 1617602"/>
                  <a:gd name="connsiteX3067" fmla="*/ 1474681 w 4676976"/>
                  <a:gd name="connsiteY3067" fmla="*/ 1213957 h 1617602"/>
                  <a:gd name="connsiteX3068" fmla="*/ 1482471 w 4676976"/>
                  <a:gd name="connsiteY3068" fmla="*/ 1225880 h 1617602"/>
                  <a:gd name="connsiteX3069" fmla="*/ 1486922 w 4676976"/>
                  <a:gd name="connsiteY3069" fmla="*/ 1232716 h 1617602"/>
                  <a:gd name="connsiteX3070" fmla="*/ 1496143 w 4676976"/>
                  <a:gd name="connsiteY3070" fmla="*/ 1247183 h 1617602"/>
                  <a:gd name="connsiteX3071" fmla="*/ 1498528 w 4676976"/>
                  <a:gd name="connsiteY3071" fmla="*/ 1251476 h 1617602"/>
                  <a:gd name="connsiteX3072" fmla="*/ 1503297 w 4676976"/>
                  <a:gd name="connsiteY3072" fmla="*/ 1259743 h 1617602"/>
                  <a:gd name="connsiteX3073" fmla="*/ 1507430 w 4676976"/>
                  <a:gd name="connsiteY3073" fmla="*/ 1267532 h 1617602"/>
                  <a:gd name="connsiteX3074" fmla="*/ 1510928 w 4676976"/>
                  <a:gd name="connsiteY3074" fmla="*/ 1274369 h 1617602"/>
                  <a:gd name="connsiteX3075" fmla="*/ 1513312 w 4676976"/>
                  <a:gd name="connsiteY3075" fmla="*/ 1275004 h 1617602"/>
                  <a:gd name="connsiteX3076" fmla="*/ 1513471 w 4676976"/>
                  <a:gd name="connsiteY3076" fmla="*/ 1273097 h 1617602"/>
                  <a:gd name="connsiteX3077" fmla="*/ 1513948 w 4676976"/>
                  <a:gd name="connsiteY3077" fmla="*/ 1271825 h 1617602"/>
                  <a:gd name="connsiteX3078" fmla="*/ 1515061 w 4676976"/>
                  <a:gd name="connsiteY3078" fmla="*/ 1271189 h 1617602"/>
                  <a:gd name="connsiteX3079" fmla="*/ 1517764 w 4676976"/>
                  <a:gd name="connsiteY3079" fmla="*/ 1269122 h 1617602"/>
                  <a:gd name="connsiteX3080" fmla="*/ 1519195 w 4676976"/>
                  <a:gd name="connsiteY3080" fmla="*/ 1268645 h 1617602"/>
                  <a:gd name="connsiteX3081" fmla="*/ 1521261 w 4676976"/>
                  <a:gd name="connsiteY3081" fmla="*/ 1268963 h 1617602"/>
                  <a:gd name="connsiteX3082" fmla="*/ 1523487 w 4676976"/>
                  <a:gd name="connsiteY3082" fmla="*/ 1267850 h 1617602"/>
                  <a:gd name="connsiteX3083" fmla="*/ 1524441 w 4676976"/>
                  <a:gd name="connsiteY3083" fmla="*/ 1265943 h 1617602"/>
                  <a:gd name="connsiteX3084" fmla="*/ 1523805 w 4676976"/>
                  <a:gd name="connsiteY3084" fmla="*/ 1262286 h 1617602"/>
                  <a:gd name="connsiteX3085" fmla="*/ 1523487 w 4676976"/>
                  <a:gd name="connsiteY3085" fmla="*/ 1260696 h 1617602"/>
                  <a:gd name="connsiteX3086" fmla="*/ 1524282 w 4676976"/>
                  <a:gd name="connsiteY3086" fmla="*/ 1258948 h 1617602"/>
                  <a:gd name="connsiteX3087" fmla="*/ 1525554 w 4676976"/>
                  <a:gd name="connsiteY3087" fmla="*/ 1258153 h 1617602"/>
                  <a:gd name="connsiteX3088" fmla="*/ 1527143 w 4676976"/>
                  <a:gd name="connsiteY3088" fmla="*/ 1257676 h 1617602"/>
                  <a:gd name="connsiteX3089" fmla="*/ 1528733 w 4676976"/>
                  <a:gd name="connsiteY3089" fmla="*/ 1257358 h 1617602"/>
                  <a:gd name="connsiteX3090" fmla="*/ 1530005 w 4676976"/>
                  <a:gd name="connsiteY3090" fmla="*/ 1255291 h 1617602"/>
                  <a:gd name="connsiteX3091" fmla="*/ 1532549 w 4676976"/>
                  <a:gd name="connsiteY3091" fmla="*/ 1254655 h 1617602"/>
                  <a:gd name="connsiteX3092" fmla="*/ 1534775 w 4676976"/>
                  <a:gd name="connsiteY3092" fmla="*/ 1255132 h 1617602"/>
                  <a:gd name="connsiteX3093" fmla="*/ 1536523 w 4676976"/>
                  <a:gd name="connsiteY3093" fmla="*/ 1255132 h 1617602"/>
                  <a:gd name="connsiteX3094" fmla="*/ 1538272 w 4676976"/>
                  <a:gd name="connsiteY3094" fmla="*/ 1256563 h 1617602"/>
                  <a:gd name="connsiteX3095" fmla="*/ 1539067 w 4676976"/>
                  <a:gd name="connsiteY3095" fmla="*/ 1258630 h 1617602"/>
                  <a:gd name="connsiteX3096" fmla="*/ 1540816 w 4676976"/>
                  <a:gd name="connsiteY3096" fmla="*/ 1258788 h 1617602"/>
                  <a:gd name="connsiteX3097" fmla="*/ 1543677 w 4676976"/>
                  <a:gd name="connsiteY3097" fmla="*/ 1258630 h 1617602"/>
                  <a:gd name="connsiteX3098" fmla="*/ 1544154 w 4676976"/>
                  <a:gd name="connsiteY3098" fmla="*/ 1260219 h 1617602"/>
                  <a:gd name="connsiteX3099" fmla="*/ 1543359 w 4676976"/>
                  <a:gd name="connsiteY3099" fmla="*/ 1263081 h 1617602"/>
                  <a:gd name="connsiteX3100" fmla="*/ 1542405 w 4676976"/>
                  <a:gd name="connsiteY3100" fmla="*/ 1265307 h 1617602"/>
                  <a:gd name="connsiteX3101" fmla="*/ 1542087 w 4676976"/>
                  <a:gd name="connsiteY3101" fmla="*/ 1267055 h 1617602"/>
                  <a:gd name="connsiteX3102" fmla="*/ 1543677 w 4676976"/>
                  <a:gd name="connsiteY3102" fmla="*/ 1267850 h 1617602"/>
                  <a:gd name="connsiteX3103" fmla="*/ 1549241 w 4676976"/>
                  <a:gd name="connsiteY3103" fmla="*/ 1267055 h 1617602"/>
                  <a:gd name="connsiteX3104" fmla="*/ 1551308 w 4676976"/>
                  <a:gd name="connsiteY3104" fmla="*/ 1267532 h 1617602"/>
                  <a:gd name="connsiteX3105" fmla="*/ 1551944 w 4676976"/>
                  <a:gd name="connsiteY3105" fmla="*/ 1269281 h 1617602"/>
                  <a:gd name="connsiteX3106" fmla="*/ 1552739 w 4676976"/>
                  <a:gd name="connsiteY3106" fmla="*/ 1270712 h 1617602"/>
                  <a:gd name="connsiteX3107" fmla="*/ 1553057 w 4676976"/>
                  <a:gd name="connsiteY3107" fmla="*/ 1272461 h 1617602"/>
                  <a:gd name="connsiteX3108" fmla="*/ 1552421 w 4676976"/>
                  <a:gd name="connsiteY3108" fmla="*/ 1274527 h 1617602"/>
                  <a:gd name="connsiteX3109" fmla="*/ 1553534 w 4676976"/>
                  <a:gd name="connsiteY3109" fmla="*/ 1275640 h 1617602"/>
                  <a:gd name="connsiteX3110" fmla="*/ 1558303 w 4676976"/>
                  <a:gd name="connsiteY3110" fmla="*/ 1275640 h 1617602"/>
                  <a:gd name="connsiteX3111" fmla="*/ 1561642 w 4676976"/>
                  <a:gd name="connsiteY3111" fmla="*/ 1274686 h 1617602"/>
                  <a:gd name="connsiteX3112" fmla="*/ 1566888 w 4676976"/>
                  <a:gd name="connsiteY3112" fmla="*/ 1274686 h 1617602"/>
                  <a:gd name="connsiteX3113" fmla="*/ 1571657 w 4676976"/>
                  <a:gd name="connsiteY3113" fmla="*/ 1276753 h 1617602"/>
                  <a:gd name="connsiteX3114" fmla="*/ 1574837 w 4676976"/>
                  <a:gd name="connsiteY3114" fmla="*/ 1276435 h 1617602"/>
                  <a:gd name="connsiteX3115" fmla="*/ 1578176 w 4676976"/>
                  <a:gd name="connsiteY3115" fmla="*/ 1275640 h 1617602"/>
                  <a:gd name="connsiteX3116" fmla="*/ 1582945 w 4676976"/>
                  <a:gd name="connsiteY3116" fmla="*/ 1276117 h 1617602"/>
                  <a:gd name="connsiteX3117" fmla="*/ 1586442 w 4676976"/>
                  <a:gd name="connsiteY3117" fmla="*/ 1274527 h 1617602"/>
                  <a:gd name="connsiteX3118" fmla="*/ 1588668 w 4676976"/>
                  <a:gd name="connsiteY3118" fmla="*/ 1272461 h 1617602"/>
                  <a:gd name="connsiteX3119" fmla="*/ 1589463 w 4676976"/>
                  <a:gd name="connsiteY3119" fmla="*/ 1270712 h 1617602"/>
                  <a:gd name="connsiteX3120" fmla="*/ 1590576 w 4676976"/>
                  <a:gd name="connsiteY3120" fmla="*/ 1269917 h 1617602"/>
                  <a:gd name="connsiteX3121" fmla="*/ 1595186 w 4676976"/>
                  <a:gd name="connsiteY3121" fmla="*/ 1269917 h 1617602"/>
                  <a:gd name="connsiteX3122" fmla="*/ 1598048 w 4676976"/>
                  <a:gd name="connsiteY3122" fmla="*/ 1269758 h 1617602"/>
                  <a:gd name="connsiteX3123" fmla="*/ 1600115 w 4676976"/>
                  <a:gd name="connsiteY3123" fmla="*/ 1267373 h 1617602"/>
                  <a:gd name="connsiteX3124" fmla="*/ 1602181 w 4676976"/>
                  <a:gd name="connsiteY3124" fmla="*/ 1266260 h 1617602"/>
                  <a:gd name="connsiteX3125" fmla="*/ 1605361 w 4676976"/>
                  <a:gd name="connsiteY3125" fmla="*/ 1266102 h 1617602"/>
                  <a:gd name="connsiteX3126" fmla="*/ 1607745 w 4676976"/>
                  <a:gd name="connsiteY3126" fmla="*/ 1266102 h 1617602"/>
                  <a:gd name="connsiteX3127" fmla="*/ 1614264 w 4676976"/>
                  <a:gd name="connsiteY3127" fmla="*/ 1268327 h 1617602"/>
                  <a:gd name="connsiteX3128" fmla="*/ 1618079 w 4676976"/>
                  <a:gd name="connsiteY3128" fmla="*/ 1270076 h 1617602"/>
                  <a:gd name="connsiteX3129" fmla="*/ 1622213 w 4676976"/>
                  <a:gd name="connsiteY3129" fmla="*/ 1272779 h 1617602"/>
                  <a:gd name="connsiteX3130" fmla="*/ 1624597 w 4676976"/>
                  <a:gd name="connsiteY3130" fmla="*/ 1274369 h 1617602"/>
                  <a:gd name="connsiteX3131" fmla="*/ 1626346 w 4676976"/>
                  <a:gd name="connsiteY3131" fmla="*/ 1278025 h 1617602"/>
                  <a:gd name="connsiteX3132" fmla="*/ 1629048 w 4676976"/>
                  <a:gd name="connsiteY3132" fmla="*/ 1280728 h 1617602"/>
                  <a:gd name="connsiteX3133" fmla="*/ 1631274 w 4676976"/>
                  <a:gd name="connsiteY3133" fmla="*/ 1283907 h 1617602"/>
                  <a:gd name="connsiteX3134" fmla="*/ 1631751 w 4676976"/>
                  <a:gd name="connsiteY3134" fmla="*/ 1287087 h 1617602"/>
                  <a:gd name="connsiteX3135" fmla="*/ 1633659 w 4676976"/>
                  <a:gd name="connsiteY3135" fmla="*/ 1292651 h 1617602"/>
                  <a:gd name="connsiteX3136" fmla="*/ 1635567 w 4676976"/>
                  <a:gd name="connsiteY3136" fmla="*/ 1294559 h 1617602"/>
                  <a:gd name="connsiteX3137" fmla="*/ 1637792 w 4676976"/>
                  <a:gd name="connsiteY3137" fmla="*/ 1294559 h 1617602"/>
                  <a:gd name="connsiteX3138" fmla="*/ 1640495 w 4676976"/>
                  <a:gd name="connsiteY3138" fmla="*/ 1295353 h 1617602"/>
                  <a:gd name="connsiteX3139" fmla="*/ 1643674 w 4676976"/>
                  <a:gd name="connsiteY3139" fmla="*/ 1295990 h 1617602"/>
                  <a:gd name="connsiteX3140" fmla="*/ 1650351 w 4676976"/>
                  <a:gd name="connsiteY3140" fmla="*/ 1300123 h 1617602"/>
                  <a:gd name="connsiteX3141" fmla="*/ 1652736 w 4676976"/>
                  <a:gd name="connsiteY3141" fmla="*/ 1300282 h 1617602"/>
                  <a:gd name="connsiteX3142" fmla="*/ 1654644 w 4676976"/>
                  <a:gd name="connsiteY3142" fmla="*/ 1301236 h 1617602"/>
                  <a:gd name="connsiteX3143" fmla="*/ 1654962 w 4676976"/>
                  <a:gd name="connsiteY3143" fmla="*/ 1303144 h 1617602"/>
                  <a:gd name="connsiteX3144" fmla="*/ 1654167 w 4676976"/>
                  <a:gd name="connsiteY3144" fmla="*/ 1305369 h 1617602"/>
                  <a:gd name="connsiteX3145" fmla="*/ 1654962 w 4676976"/>
                  <a:gd name="connsiteY3145" fmla="*/ 1307436 h 1617602"/>
                  <a:gd name="connsiteX3146" fmla="*/ 1657188 w 4676976"/>
                  <a:gd name="connsiteY3146" fmla="*/ 1310139 h 1617602"/>
                  <a:gd name="connsiteX3147" fmla="*/ 1658777 w 4676976"/>
                  <a:gd name="connsiteY3147" fmla="*/ 1312841 h 1617602"/>
                  <a:gd name="connsiteX3148" fmla="*/ 1661003 w 4676976"/>
                  <a:gd name="connsiteY3148" fmla="*/ 1316021 h 1617602"/>
                  <a:gd name="connsiteX3149" fmla="*/ 1661639 w 4676976"/>
                  <a:gd name="connsiteY3149" fmla="*/ 1317928 h 1617602"/>
                  <a:gd name="connsiteX3150" fmla="*/ 1663388 w 4676976"/>
                  <a:gd name="connsiteY3150" fmla="*/ 1318405 h 1617602"/>
                  <a:gd name="connsiteX3151" fmla="*/ 1665613 w 4676976"/>
                  <a:gd name="connsiteY3151" fmla="*/ 1317611 h 1617602"/>
                  <a:gd name="connsiteX3152" fmla="*/ 1669270 w 4676976"/>
                  <a:gd name="connsiteY3152" fmla="*/ 1318246 h 1617602"/>
                  <a:gd name="connsiteX3153" fmla="*/ 1680239 w 4676976"/>
                  <a:gd name="connsiteY3153" fmla="*/ 1319995 h 1617602"/>
                  <a:gd name="connsiteX3154" fmla="*/ 1681670 w 4676976"/>
                  <a:gd name="connsiteY3154" fmla="*/ 1320313 h 1617602"/>
                  <a:gd name="connsiteX3155" fmla="*/ 1682942 w 4676976"/>
                  <a:gd name="connsiteY3155" fmla="*/ 1322221 h 1617602"/>
                  <a:gd name="connsiteX3156" fmla="*/ 1684532 w 4676976"/>
                  <a:gd name="connsiteY3156" fmla="*/ 1322062 h 1617602"/>
                  <a:gd name="connsiteX3157" fmla="*/ 1686281 w 4676976"/>
                  <a:gd name="connsiteY3157" fmla="*/ 1321903 h 1617602"/>
                  <a:gd name="connsiteX3158" fmla="*/ 1688824 w 4676976"/>
                  <a:gd name="connsiteY3158" fmla="*/ 1322221 h 1617602"/>
                  <a:gd name="connsiteX3159" fmla="*/ 1690573 w 4676976"/>
                  <a:gd name="connsiteY3159" fmla="*/ 1320472 h 1617602"/>
                  <a:gd name="connsiteX3160" fmla="*/ 1692004 w 4676976"/>
                  <a:gd name="connsiteY3160" fmla="*/ 1318882 h 1617602"/>
                  <a:gd name="connsiteX3161" fmla="*/ 1695660 w 4676976"/>
                  <a:gd name="connsiteY3161" fmla="*/ 1316975 h 1617602"/>
                  <a:gd name="connsiteX3162" fmla="*/ 1698681 w 4676976"/>
                  <a:gd name="connsiteY3162" fmla="*/ 1314431 h 1617602"/>
                  <a:gd name="connsiteX3163" fmla="*/ 1701225 w 4676976"/>
                  <a:gd name="connsiteY3163" fmla="*/ 1312205 h 1617602"/>
                  <a:gd name="connsiteX3164" fmla="*/ 1702973 w 4676976"/>
                  <a:gd name="connsiteY3164" fmla="*/ 1311887 h 1617602"/>
                  <a:gd name="connsiteX3165" fmla="*/ 1704563 w 4676976"/>
                  <a:gd name="connsiteY3165" fmla="*/ 1312841 h 1617602"/>
                  <a:gd name="connsiteX3166" fmla="*/ 1704563 w 4676976"/>
                  <a:gd name="connsiteY3166" fmla="*/ 1314908 h 1617602"/>
                  <a:gd name="connsiteX3167" fmla="*/ 1702814 w 4676976"/>
                  <a:gd name="connsiteY3167" fmla="*/ 1316339 h 1617602"/>
                  <a:gd name="connsiteX3168" fmla="*/ 1701225 w 4676976"/>
                  <a:gd name="connsiteY3168" fmla="*/ 1318087 h 1617602"/>
                  <a:gd name="connsiteX3169" fmla="*/ 1701542 w 4676976"/>
                  <a:gd name="connsiteY3169" fmla="*/ 1319836 h 1617602"/>
                  <a:gd name="connsiteX3170" fmla="*/ 1704086 w 4676976"/>
                  <a:gd name="connsiteY3170" fmla="*/ 1319995 h 1617602"/>
                  <a:gd name="connsiteX3171" fmla="*/ 1706948 w 4676976"/>
                  <a:gd name="connsiteY3171" fmla="*/ 1322539 h 1617602"/>
                  <a:gd name="connsiteX3172" fmla="*/ 1710922 w 4676976"/>
                  <a:gd name="connsiteY3172" fmla="*/ 1328739 h 1617602"/>
                  <a:gd name="connsiteX3173" fmla="*/ 1712353 w 4676976"/>
                  <a:gd name="connsiteY3173" fmla="*/ 1330011 h 1617602"/>
                  <a:gd name="connsiteX3174" fmla="*/ 1714420 w 4676976"/>
                  <a:gd name="connsiteY3174" fmla="*/ 1331283 h 1617602"/>
                  <a:gd name="connsiteX3175" fmla="*/ 1716645 w 4676976"/>
                  <a:gd name="connsiteY3175" fmla="*/ 1331760 h 1617602"/>
                  <a:gd name="connsiteX3176" fmla="*/ 1719030 w 4676976"/>
                  <a:gd name="connsiteY3176" fmla="*/ 1332713 h 1617602"/>
                  <a:gd name="connsiteX3177" fmla="*/ 1720938 w 4676976"/>
                  <a:gd name="connsiteY3177" fmla="*/ 1335257 h 1617602"/>
                  <a:gd name="connsiteX3178" fmla="*/ 1721574 w 4676976"/>
                  <a:gd name="connsiteY3178" fmla="*/ 1337483 h 1617602"/>
                  <a:gd name="connsiteX3179" fmla="*/ 1724276 w 4676976"/>
                  <a:gd name="connsiteY3179" fmla="*/ 1337960 h 1617602"/>
                  <a:gd name="connsiteX3180" fmla="*/ 1726025 w 4676976"/>
                  <a:gd name="connsiteY3180" fmla="*/ 1337324 h 1617602"/>
                  <a:gd name="connsiteX3181" fmla="*/ 1727138 w 4676976"/>
                  <a:gd name="connsiteY3181" fmla="*/ 1336211 h 1617602"/>
                  <a:gd name="connsiteX3182" fmla="*/ 1728887 w 4676976"/>
                  <a:gd name="connsiteY3182" fmla="*/ 1335893 h 1617602"/>
                  <a:gd name="connsiteX3183" fmla="*/ 1731589 w 4676976"/>
                  <a:gd name="connsiteY3183" fmla="*/ 1335257 h 1617602"/>
                  <a:gd name="connsiteX3184" fmla="*/ 1734292 w 4676976"/>
                  <a:gd name="connsiteY3184" fmla="*/ 1334621 h 1617602"/>
                  <a:gd name="connsiteX3185" fmla="*/ 1735723 w 4676976"/>
                  <a:gd name="connsiteY3185" fmla="*/ 1334780 h 1617602"/>
                  <a:gd name="connsiteX3186" fmla="*/ 1735882 w 4676976"/>
                  <a:gd name="connsiteY3186" fmla="*/ 1334780 h 1617602"/>
                  <a:gd name="connsiteX3187" fmla="*/ 1739220 w 4676976"/>
                  <a:gd name="connsiteY3187" fmla="*/ 1334621 h 1617602"/>
                  <a:gd name="connsiteX3188" fmla="*/ 1740651 w 4676976"/>
                  <a:gd name="connsiteY3188" fmla="*/ 1333826 h 1617602"/>
                  <a:gd name="connsiteX3189" fmla="*/ 1741923 w 4676976"/>
                  <a:gd name="connsiteY3189" fmla="*/ 1332555 h 1617602"/>
                  <a:gd name="connsiteX3190" fmla="*/ 1744308 w 4676976"/>
                  <a:gd name="connsiteY3190" fmla="*/ 1331283 h 1617602"/>
                  <a:gd name="connsiteX3191" fmla="*/ 1744944 w 4676976"/>
                  <a:gd name="connsiteY3191" fmla="*/ 1329693 h 1617602"/>
                  <a:gd name="connsiteX3192" fmla="*/ 1744944 w 4676976"/>
                  <a:gd name="connsiteY3192" fmla="*/ 1326513 h 1617602"/>
                  <a:gd name="connsiteX3193" fmla="*/ 1746533 w 4676976"/>
                  <a:gd name="connsiteY3193" fmla="*/ 1323970 h 1617602"/>
                  <a:gd name="connsiteX3194" fmla="*/ 1750826 w 4676976"/>
                  <a:gd name="connsiteY3194" fmla="*/ 1323175 h 1617602"/>
                  <a:gd name="connsiteX3195" fmla="*/ 1752415 w 4676976"/>
                  <a:gd name="connsiteY3195" fmla="*/ 1322857 h 1617602"/>
                  <a:gd name="connsiteX3196" fmla="*/ 1754005 w 4676976"/>
                  <a:gd name="connsiteY3196" fmla="*/ 1323175 h 1617602"/>
                  <a:gd name="connsiteX3197" fmla="*/ 1756708 w 4676976"/>
                  <a:gd name="connsiteY3197" fmla="*/ 1322857 h 1617602"/>
                  <a:gd name="connsiteX3198" fmla="*/ 1759252 w 4676976"/>
                  <a:gd name="connsiteY3198" fmla="*/ 1322698 h 1617602"/>
                  <a:gd name="connsiteX3199" fmla="*/ 1760682 w 4676976"/>
                  <a:gd name="connsiteY3199" fmla="*/ 1323493 h 1617602"/>
                  <a:gd name="connsiteX3200" fmla="*/ 1762590 w 4676976"/>
                  <a:gd name="connsiteY3200" fmla="*/ 1324128 h 1617602"/>
                  <a:gd name="connsiteX3201" fmla="*/ 1764975 w 4676976"/>
                  <a:gd name="connsiteY3201" fmla="*/ 1324128 h 1617602"/>
                  <a:gd name="connsiteX3202" fmla="*/ 1765770 w 4676976"/>
                  <a:gd name="connsiteY3202" fmla="*/ 1322857 h 1617602"/>
                  <a:gd name="connsiteX3203" fmla="*/ 1765929 w 4676976"/>
                  <a:gd name="connsiteY3203" fmla="*/ 1321108 h 1617602"/>
                  <a:gd name="connsiteX3204" fmla="*/ 1766882 w 4676976"/>
                  <a:gd name="connsiteY3204" fmla="*/ 1320631 h 1617602"/>
                  <a:gd name="connsiteX3205" fmla="*/ 1768154 w 4676976"/>
                  <a:gd name="connsiteY3205" fmla="*/ 1321903 h 1617602"/>
                  <a:gd name="connsiteX3206" fmla="*/ 1768949 w 4676976"/>
                  <a:gd name="connsiteY3206" fmla="*/ 1322698 h 1617602"/>
                  <a:gd name="connsiteX3207" fmla="*/ 1770062 w 4676976"/>
                  <a:gd name="connsiteY3207" fmla="*/ 1323175 h 1617602"/>
                  <a:gd name="connsiteX3208" fmla="*/ 1772924 w 4676976"/>
                  <a:gd name="connsiteY3208" fmla="*/ 1322062 h 1617602"/>
                  <a:gd name="connsiteX3209" fmla="*/ 1774990 w 4676976"/>
                  <a:gd name="connsiteY3209" fmla="*/ 1320949 h 1617602"/>
                  <a:gd name="connsiteX3210" fmla="*/ 1775626 w 4676976"/>
                  <a:gd name="connsiteY3210" fmla="*/ 1318564 h 1617602"/>
                  <a:gd name="connsiteX3211" fmla="*/ 1776739 w 4676976"/>
                  <a:gd name="connsiteY3211" fmla="*/ 1317451 h 1617602"/>
                  <a:gd name="connsiteX3212" fmla="*/ 1778329 w 4676976"/>
                  <a:gd name="connsiteY3212" fmla="*/ 1318087 h 1617602"/>
                  <a:gd name="connsiteX3213" fmla="*/ 1781191 w 4676976"/>
                  <a:gd name="connsiteY3213" fmla="*/ 1318087 h 1617602"/>
                  <a:gd name="connsiteX3214" fmla="*/ 1783416 w 4676976"/>
                  <a:gd name="connsiteY3214" fmla="*/ 1316180 h 1617602"/>
                  <a:gd name="connsiteX3215" fmla="*/ 1786437 w 4676976"/>
                  <a:gd name="connsiteY3215" fmla="*/ 1314749 h 1617602"/>
                  <a:gd name="connsiteX3216" fmla="*/ 1788503 w 4676976"/>
                  <a:gd name="connsiteY3216" fmla="*/ 1314113 h 1617602"/>
                  <a:gd name="connsiteX3217" fmla="*/ 1788980 w 4676976"/>
                  <a:gd name="connsiteY3217" fmla="*/ 1312841 h 1617602"/>
                  <a:gd name="connsiteX3218" fmla="*/ 1788027 w 4676976"/>
                  <a:gd name="connsiteY3218" fmla="*/ 1310139 h 1617602"/>
                  <a:gd name="connsiteX3219" fmla="*/ 1788185 w 4676976"/>
                  <a:gd name="connsiteY3219" fmla="*/ 1307118 h 1617602"/>
                  <a:gd name="connsiteX3220" fmla="*/ 1791047 w 4676976"/>
                  <a:gd name="connsiteY3220" fmla="*/ 1305369 h 1617602"/>
                  <a:gd name="connsiteX3221" fmla="*/ 1795022 w 4676976"/>
                  <a:gd name="connsiteY3221" fmla="*/ 1305210 h 1617602"/>
                  <a:gd name="connsiteX3222" fmla="*/ 1797883 w 4676976"/>
                  <a:gd name="connsiteY3222" fmla="*/ 1304097 h 1617602"/>
                  <a:gd name="connsiteX3223" fmla="*/ 1798678 w 4676976"/>
                  <a:gd name="connsiteY3223" fmla="*/ 1300918 h 1617602"/>
                  <a:gd name="connsiteX3224" fmla="*/ 1799950 w 4676976"/>
                  <a:gd name="connsiteY3224" fmla="*/ 1299964 h 1617602"/>
                  <a:gd name="connsiteX3225" fmla="*/ 1801381 w 4676976"/>
                  <a:gd name="connsiteY3225" fmla="*/ 1299646 h 1617602"/>
                  <a:gd name="connsiteX3226" fmla="*/ 1804878 w 4676976"/>
                  <a:gd name="connsiteY3226" fmla="*/ 1299169 h 1617602"/>
                  <a:gd name="connsiteX3227" fmla="*/ 1807422 w 4676976"/>
                  <a:gd name="connsiteY3227" fmla="*/ 1297897 h 1617602"/>
                  <a:gd name="connsiteX3228" fmla="*/ 1809012 w 4676976"/>
                  <a:gd name="connsiteY3228" fmla="*/ 1297261 h 1617602"/>
                  <a:gd name="connsiteX3229" fmla="*/ 1813304 w 4676976"/>
                  <a:gd name="connsiteY3229" fmla="*/ 1295513 h 1617602"/>
                  <a:gd name="connsiteX3230" fmla="*/ 1817278 w 4676976"/>
                  <a:gd name="connsiteY3230" fmla="*/ 1295195 h 1617602"/>
                  <a:gd name="connsiteX3231" fmla="*/ 1819027 w 4676976"/>
                  <a:gd name="connsiteY3231" fmla="*/ 1293764 h 1617602"/>
                  <a:gd name="connsiteX3232" fmla="*/ 1820299 w 4676976"/>
                  <a:gd name="connsiteY3232" fmla="*/ 1292015 h 1617602"/>
                  <a:gd name="connsiteX3233" fmla="*/ 1822525 w 4676976"/>
                  <a:gd name="connsiteY3233" fmla="*/ 1291379 h 1617602"/>
                  <a:gd name="connsiteX3234" fmla="*/ 1824750 w 4676976"/>
                  <a:gd name="connsiteY3234" fmla="*/ 1289789 h 1617602"/>
                  <a:gd name="connsiteX3235" fmla="*/ 1827771 w 4676976"/>
                  <a:gd name="connsiteY3235" fmla="*/ 1287882 h 1617602"/>
                  <a:gd name="connsiteX3236" fmla="*/ 1829043 w 4676976"/>
                  <a:gd name="connsiteY3236" fmla="*/ 1287723 h 1617602"/>
                  <a:gd name="connsiteX3237" fmla="*/ 1833812 w 4676976"/>
                  <a:gd name="connsiteY3237" fmla="*/ 1286451 h 1617602"/>
                  <a:gd name="connsiteX3238" fmla="*/ 1835879 w 4676976"/>
                  <a:gd name="connsiteY3238" fmla="*/ 1286133 h 1617602"/>
                  <a:gd name="connsiteX3239" fmla="*/ 1836992 w 4676976"/>
                  <a:gd name="connsiteY3239" fmla="*/ 1285815 h 1617602"/>
                  <a:gd name="connsiteX3240" fmla="*/ 1839059 w 4676976"/>
                  <a:gd name="connsiteY3240" fmla="*/ 1285974 h 1617602"/>
                  <a:gd name="connsiteX3241" fmla="*/ 1840012 w 4676976"/>
                  <a:gd name="connsiteY3241" fmla="*/ 1283907 h 1617602"/>
                  <a:gd name="connsiteX3242" fmla="*/ 1842079 w 4676976"/>
                  <a:gd name="connsiteY3242" fmla="*/ 1282317 h 1617602"/>
                  <a:gd name="connsiteX3243" fmla="*/ 1844305 w 4676976"/>
                  <a:gd name="connsiteY3243" fmla="*/ 1281841 h 1617602"/>
                  <a:gd name="connsiteX3244" fmla="*/ 1845418 w 4676976"/>
                  <a:gd name="connsiteY3244" fmla="*/ 1280410 h 1617602"/>
                  <a:gd name="connsiteX3245" fmla="*/ 1847484 w 4676976"/>
                  <a:gd name="connsiteY3245" fmla="*/ 1278502 h 1617602"/>
                  <a:gd name="connsiteX3246" fmla="*/ 1850187 w 4676976"/>
                  <a:gd name="connsiteY3246" fmla="*/ 1277389 h 1617602"/>
                  <a:gd name="connsiteX3247" fmla="*/ 1854638 w 4676976"/>
                  <a:gd name="connsiteY3247" fmla="*/ 1277230 h 1617602"/>
                  <a:gd name="connsiteX3248" fmla="*/ 1858931 w 4676976"/>
                  <a:gd name="connsiteY3248" fmla="*/ 1277548 h 1617602"/>
                  <a:gd name="connsiteX3249" fmla="*/ 1861474 w 4676976"/>
                  <a:gd name="connsiteY3249" fmla="*/ 1277230 h 1617602"/>
                  <a:gd name="connsiteX3250" fmla="*/ 1863541 w 4676976"/>
                  <a:gd name="connsiteY3250" fmla="*/ 1274369 h 1617602"/>
                  <a:gd name="connsiteX3251" fmla="*/ 1863859 w 4676976"/>
                  <a:gd name="connsiteY3251" fmla="*/ 1272938 h 1617602"/>
                  <a:gd name="connsiteX3252" fmla="*/ 1864336 w 4676976"/>
                  <a:gd name="connsiteY3252" fmla="*/ 1271507 h 1617602"/>
                  <a:gd name="connsiteX3253" fmla="*/ 1866085 w 4676976"/>
                  <a:gd name="connsiteY3253" fmla="*/ 1271030 h 1617602"/>
                  <a:gd name="connsiteX3254" fmla="*/ 1868152 w 4676976"/>
                  <a:gd name="connsiteY3254" fmla="*/ 1273256 h 1617602"/>
                  <a:gd name="connsiteX3255" fmla="*/ 1869900 w 4676976"/>
                  <a:gd name="connsiteY3255" fmla="*/ 1274686 h 1617602"/>
                  <a:gd name="connsiteX3256" fmla="*/ 1872444 w 4676976"/>
                  <a:gd name="connsiteY3256" fmla="*/ 1276276 h 1617602"/>
                  <a:gd name="connsiteX3257" fmla="*/ 1873875 w 4676976"/>
                  <a:gd name="connsiteY3257" fmla="*/ 1277707 h 1617602"/>
                  <a:gd name="connsiteX3258" fmla="*/ 1875465 w 4676976"/>
                  <a:gd name="connsiteY3258" fmla="*/ 1277866 h 1617602"/>
                  <a:gd name="connsiteX3259" fmla="*/ 1877054 w 4676976"/>
                  <a:gd name="connsiteY3259" fmla="*/ 1276753 h 1617602"/>
                  <a:gd name="connsiteX3260" fmla="*/ 1878326 w 4676976"/>
                  <a:gd name="connsiteY3260" fmla="*/ 1274209 h 1617602"/>
                  <a:gd name="connsiteX3261" fmla="*/ 1880393 w 4676976"/>
                  <a:gd name="connsiteY3261" fmla="*/ 1273892 h 1617602"/>
                  <a:gd name="connsiteX3262" fmla="*/ 1882937 w 4676976"/>
                  <a:gd name="connsiteY3262" fmla="*/ 1274209 h 1617602"/>
                  <a:gd name="connsiteX3263" fmla="*/ 1883572 w 4676976"/>
                  <a:gd name="connsiteY3263" fmla="*/ 1275481 h 1617602"/>
                  <a:gd name="connsiteX3264" fmla="*/ 1883731 w 4676976"/>
                  <a:gd name="connsiteY3264" fmla="*/ 1276753 h 1617602"/>
                  <a:gd name="connsiteX3265" fmla="*/ 1884844 w 4676976"/>
                  <a:gd name="connsiteY3265" fmla="*/ 1278979 h 1617602"/>
                  <a:gd name="connsiteX3266" fmla="*/ 1887547 w 4676976"/>
                  <a:gd name="connsiteY3266" fmla="*/ 1280887 h 1617602"/>
                  <a:gd name="connsiteX3267" fmla="*/ 1891044 w 4676976"/>
                  <a:gd name="connsiteY3267" fmla="*/ 1280728 h 1617602"/>
                  <a:gd name="connsiteX3268" fmla="*/ 1892316 w 4676976"/>
                  <a:gd name="connsiteY3268" fmla="*/ 1280410 h 1617602"/>
                  <a:gd name="connsiteX3269" fmla="*/ 1895655 w 4676976"/>
                  <a:gd name="connsiteY3269" fmla="*/ 1280569 h 1617602"/>
                  <a:gd name="connsiteX3270" fmla="*/ 1898993 w 4676976"/>
                  <a:gd name="connsiteY3270" fmla="*/ 1281046 h 1617602"/>
                  <a:gd name="connsiteX3271" fmla="*/ 1902491 w 4676976"/>
                  <a:gd name="connsiteY3271" fmla="*/ 1281522 h 1617602"/>
                  <a:gd name="connsiteX3272" fmla="*/ 1903604 w 4676976"/>
                  <a:gd name="connsiteY3272" fmla="*/ 1281522 h 1617602"/>
                  <a:gd name="connsiteX3273" fmla="*/ 1907419 w 4676976"/>
                  <a:gd name="connsiteY3273" fmla="*/ 1281841 h 1617602"/>
                  <a:gd name="connsiteX3274" fmla="*/ 1912983 w 4676976"/>
                  <a:gd name="connsiteY3274" fmla="*/ 1282158 h 1617602"/>
                  <a:gd name="connsiteX3275" fmla="*/ 1915527 w 4676976"/>
                  <a:gd name="connsiteY3275" fmla="*/ 1281999 h 1617602"/>
                  <a:gd name="connsiteX3276" fmla="*/ 1920455 w 4676976"/>
                  <a:gd name="connsiteY3276" fmla="*/ 1282635 h 1617602"/>
                  <a:gd name="connsiteX3277" fmla="*/ 1921568 w 4676976"/>
                  <a:gd name="connsiteY3277" fmla="*/ 1284225 h 1617602"/>
                  <a:gd name="connsiteX3278" fmla="*/ 1922522 w 4676976"/>
                  <a:gd name="connsiteY3278" fmla="*/ 1288358 h 1617602"/>
                  <a:gd name="connsiteX3279" fmla="*/ 1923317 w 4676976"/>
                  <a:gd name="connsiteY3279" fmla="*/ 1292174 h 1617602"/>
                  <a:gd name="connsiteX3280" fmla="*/ 1923476 w 4676976"/>
                  <a:gd name="connsiteY3280" fmla="*/ 1295195 h 1617602"/>
                  <a:gd name="connsiteX3281" fmla="*/ 1924748 w 4676976"/>
                  <a:gd name="connsiteY3281" fmla="*/ 1296784 h 1617602"/>
                  <a:gd name="connsiteX3282" fmla="*/ 1926497 w 4676976"/>
                  <a:gd name="connsiteY3282" fmla="*/ 1297261 h 1617602"/>
                  <a:gd name="connsiteX3283" fmla="*/ 1927609 w 4676976"/>
                  <a:gd name="connsiteY3283" fmla="*/ 1298533 h 1617602"/>
                  <a:gd name="connsiteX3284" fmla="*/ 1929517 w 4676976"/>
                  <a:gd name="connsiteY3284" fmla="*/ 1300282 h 1617602"/>
                  <a:gd name="connsiteX3285" fmla="*/ 1930948 w 4676976"/>
                  <a:gd name="connsiteY3285" fmla="*/ 1302667 h 1617602"/>
                  <a:gd name="connsiteX3286" fmla="*/ 1932697 w 4676976"/>
                  <a:gd name="connsiteY3286" fmla="*/ 1302507 h 1617602"/>
                  <a:gd name="connsiteX3287" fmla="*/ 1933969 w 4676976"/>
                  <a:gd name="connsiteY3287" fmla="*/ 1301872 h 1617602"/>
                  <a:gd name="connsiteX3288" fmla="*/ 1936512 w 4676976"/>
                  <a:gd name="connsiteY3288" fmla="*/ 1301713 h 1617602"/>
                  <a:gd name="connsiteX3289" fmla="*/ 1940010 w 4676976"/>
                  <a:gd name="connsiteY3289" fmla="*/ 1301872 h 1617602"/>
                  <a:gd name="connsiteX3290" fmla="*/ 1942394 w 4676976"/>
                  <a:gd name="connsiteY3290" fmla="*/ 1303144 h 1617602"/>
                  <a:gd name="connsiteX3291" fmla="*/ 1943348 w 4676976"/>
                  <a:gd name="connsiteY3291" fmla="*/ 1304892 h 1617602"/>
                  <a:gd name="connsiteX3292" fmla="*/ 1945256 w 4676976"/>
                  <a:gd name="connsiteY3292" fmla="*/ 1305846 h 1617602"/>
                  <a:gd name="connsiteX3293" fmla="*/ 1946846 w 4676976"/>
                  <a:gd name="connsiteY3293" fmla="*/ 1305528 h 1617602"/>
                  <a:gd name="connsiteX3294" fmla="*/ 1951456 w 4676976"/>
                  <a:gd name="connsiteY3294" fmla="*/ 1305528 h 1617602"/>
                  <a:gd name="connsiteX3295" fmla="*/ 1953046 w 4676976"/>
                  <a:gd name="connsiteY3295" fmla="*/ 1305687 h 1617602"/>
                  <a:gd name="connsiteX3296" fmla="*/ 1954636 w 4676976"/>
                  <a:gd name="connsiteY3296" fmla="*/ 1306641 h 1617602"/>
                  <a:gd name="connsiteX3297" fmla="*/ 1957020 w 4676976"/>
                  <a:gd name="connsiteY3297" fmla="*/ 1306800 h 1617602"/>
                  <a:gd name="connsiteX3298" fmla="*/ 1958292 w 4676976"/>
                  <a:gd name="connsiteY3298" fmla="*/ 1305528 h 1617602"/>
                  <a:gd name="connsiteX3299" fmla="*/ 1962267 w 4676976"/>
                  <a:gd name="connsiteY3299" fmla="*/ 1304733 h 1617602"/>
                  <a:gd name="connsiteX3300" fmla="*/ 1964651 w 4676976"/>
                  <a:gd name="connsiteY3300" fmla="*/ 1302985 h 1617602"/>
                  <a:gd name="connsiteX3301" fmla="*/ 1966400 w 4676976"/>
                  <a:gd name="connsiteY3301" fmla="*/ 1302985 h 1617602"/>
                  <a:gd name="connsiteX3302" fmla="*/ 1967831 w 4676976"/>
                  <a:gd name="connsiteY3302" fmla="*/ 1303779 h 1617602"/>
                  <a:gd name="connsiteX3303" fmla="*/ 1968944 w 4676976"/>
                  <a:gd name="connsiteY3303" fmla="*/ 1305051 h 1617602"/>
                  <a:gd name="connsiteX3304" fmla="*/ 1970374 w 4676976"/>
                  <a:gd name="connsiteY3304" fmla="*/ 1304415 h 1617602"/>
                  <a:gd name="connsiteX3305" fmla="*/ 1971169 w 4676976"/>
                  <a:gd name="connsiteY3305" fmla="*/ 1303620 h 1617602"/>
                  <a:gd name="connsiteX3306" fmla="*/ 1972600 w 4676976"/>
                  <a:gd name="connsiteY3306" fmla="*/ 1303620 h 1617602"/>
                  <a:gd name="connsiteX3307" fmla="*/ 1973872 w 4676976"/>
                  <a:gd name="connsiteY3307" fmla="*/ 1304097 h 1617602"/>
                  <a:gd name="connsiteX3308" fmla="*/ 1977370 w 4676976"/>
                  <a:gd name="connsiteY3308" fmla="*/ 1305210 h 1617602"/>
                  <a:gd name="connsiteX3309" fmla="*/ 1979754 w 4676976"/>
                  <a:gd name="connsiteY3309" fmla="*/ 1307277 h 1617602"/>
                  <a:gd name="connsiteX3310" fmla="*/ 1981662 w 4676976"/>
                  <a:gd name="connsiteY3310" fmla="*/ 1307436 h 1617602"/>
                  <a:gd name="connsiteX3311" fmla="*/ 1984047 w 4676976"/>
                  <a:gd name="connsiteY3311" fmla="*/ 1306800 h 1617602"/>
                  <a:gd name="connsiteX3312" fmla="*/ 1985160 w 4676976"/>
                  <a:gd name="connsiteY3312" fmla="*/ 1306482 h 1617602"/>
                  <a:gd name="connsiteX3313" fmla="*/ 1986272 w 4676976"/>
                  <a:gd name="connsiteY3313" fmla="*/ 1307595 h 1617602"/>
                  <a:gd name="connsiteX3314" fmla="*/ 1987862 w 4676976"/>
                  <a:gd name="connsiteY3314" fmla="*/ 1308072 h 1617602"/>
                  <a:gd name="connsiteX3315" fmla="*/ 1989134 w 4676976"/>
                  <a:gd name="connsiteY3315" fmla="*/ 1307277 h 1617602"/>
                  <a:gd name="connsiteX3316" fmla="*/ 1991201 w 4676976"/>
                  <a:gd name="connsiteY3316" fmla="*/ 1306800 h 1617602"/>
                  <a:gd name="connsiteX3317" fmla="*/ 1998991 w 4676976"/>
                  <a:gd name="connsiteY3317" fmla="*/ 1307913 h 1617602"/>
                  <a:gd name="connsiteX3318" fmla="*/ 2000898 w 4676976"/>
                  <a:gd name="connsiteY3318" fmla="*/ 1309821 h 1617602"/>
                  <a:gd name="connsiteX3319" fmla="*/ 2002170 w 4676976"/>
                  <a:gd name="connsiteY3319" fmla="*/ 1310774 h 1617602"/>
                  <a:gd name="connsiteX3320" fmla="*/ 2003283 w 4676976"/>
                  <a:gd name="connsiteY3320" fmla="*/ 1312364 h 1617602"/>
                  <a:gd name="connsiteX3321" fmla="*/ 2005350 w 4676976"/>
                  <a:gd name="connsiteY3321" fmla="*/ 1313636 h 1617602"/>
                  <a:gd name="connsiteX3322" fmla="*/ 2009801 w 4676976"/>
                  <a:gd name="connsiteY3322" fmla="*/ 1313159 h 1617602"/>
                  <a:gd name="connsiteX3323" fmla="*/ 2011391 w 4676976"/>
                  <a:gd name="connsiteY3323" fmla="*/ 1312046 h 1617602"/>
                  <a:gd name="connsiteX3324" fmla="*/ 2014888 w 4676976"/>
                  <a:gd name="connsiteY3324" fmla="*/ 1309344 h 1617602"/>
                  <a:gd name="connsiteX3325" fmla="*/ 2016319 w 4676976"/>
                  <a:gd name="connsiteY3325" fmla="*/ 1306800 h 1617602"/>
                  <a:gd name="connsiteX3326" fmla="*/ 2018068 w 4676976"/>
                  <a:gd name="connsiteY3326" fmla="*/ 1306005 h 1617602"/>
                  <a:gd name="connsiteX3327" fmla="*/ 2020135 w 4676976"/>
                  <a:gd name="connsiteY3327" fmla="*/ 1305528 h 1617602"/>
                  <a:gd name="connsiteX3328" fmla="*/ 2022042 w 4676976"/>
                  <a:gd name="connsiteY3328" fmla="*/ 1305528 h 1617602"/>
                  <a:gd name="connsiteX3329" fmla="*/ 2023950 w 4676976"/>
                  <a:gd name="connsiteY3329" fmla="*/ 1305528 h 1617602"/>
                  <a:gd name="connsiteX3330" fmla="*/ 2026335 w 4676976"/>
                  <a:gd name="connsiteY3330" fmla="*/ 1303620 h 1617602"/>
                  <a:gd name="connsiteX3331" fmla="*/ 2028242 w 4676976"/>
                  <a:gd name="connsiteY3331" fmla="*/ 1302985 h 1617602"/>
                  <a:gd name="connsiteX3332" fmla="*/ 2031104 w 4676976"/>
                  <a:gd name="connsiteY3332" fmla="*/ 1300600 h 1617602"/>
                  <a:gd name="connsiteX3333" fmla="*/ 2031581 w 4676976"/>
                  <a:gd name="connsiteY3333" fmla="*/ 1299487 h 1617602"/>
                  <a:gd name="connsiteX3334" fmla="*/ 2033012 w 4676976"/>
                  <a:gd name="connsiteY3334" fmla="*/ 1296784 h 1617602"/>
                  <a:gd name="connsiteX3335" fmla="*/ 2033807 w 4676976"/>
                  <a:gd name="connsiteY3335" fmla="*/ 1295036 h 1617602"/>
                  <a:gd name="connsiteX3336" fmla="*/ 2035238 w 4676976"/>
                  <a:gd name="connsiteY3336" fmla="*/ 1292174 h 1617602"/>
                  <a:gd name="connsiteX3337" fmla="*/ 2036032 w 4676976"/>
                  <a:gd name="connsiteY3337" fmla="*/ 1287564 h 1617602"/>
                  <a:gd name="connsiteX3338" fmla="*/ 2036509 w 4676976"/>
                  <a:gd name="connsiteY3338" fmla="*/ 1285179 h 1617602"/>
                  <a:gd name="connsiteX3339" fmla="*/ 2036191 w 4676976"/>
                  <a:gd name="connsiteY3339" fmla="*/ 1283430 h 1617602"/>
                  <a:gd name="connsiteX3340" fmla="*/ 2034443 w 4676976"/>
                  <a:gd name="connsiteY3340" fmla="*/ 1282635 h 1617602"/>
                  <a:gd name="connsiteX3341" fmla="*/ 2032217 w 4676976"/>
                  <a:gd name="connsiteY3341" fmla="*/ 1282158 h 1617602"/>
                  <a:gd name="connsiteX3342" fmla="*/ 2030468 w 4676976"/>
                  <a:gd name="connsiteY3342" fmla="*/ 1280887 h 1617602"/>
                  <a:gd name="connsiteX3343" fmla="*/ 2029037 w 4676976"/>
                  <a:gd name="connsiteY3343" fmla="*/ 1279297 h 1617602"/>
                  <a:gd name="connsiteX3344" fmla="*/ 2028084 w 4676976"/>
                  <a:gd name="connsiteY3344" fmla="*/ 1277071 h 1617602"/>
                  <a:gd name="connsiteX3345" fmla="*/ 2026971 w 4676976"/>
                  <a:gd name="connsiteY3345" fmla="*/ 1274527 h 1617602"/>
                  <a:gd name="connsiteX3346" fmla="*/ 2027130 w 4676976"/>
                  <a:gd name="connsiteY3346" fmla="*/ 1272779 h 1617602"/>
                  <a:gd name="connsiteX3347" fmla="*/ 2026812 w 4676976"/>
                  <a:gd name="connsiteY3347" fmla="*/ 1271348 h 1617602"/>
                  <a:gd name="connsiteX3348" fmla="*/ 2025858 w 4676976"/>
                  <a:gd name="connsiteY3348" fmla="*/ 1270076 h 1617602"/>
                  <a:gd name="connsiteX3349" fmla="*/ 2023950 w 4676976"/>
                  <a:gd name="connsiteY3349" fmla="*/ 1268009 h 1617602"/>
                  <a:gd name="connsiteX3350" fmla="*/ 2023155 w 4676976"/>
                  <a:gd name="connsiteY3350" fmla="*/ 1266420 h 1617602"/>
                  <a:gd name="connsiteX3351" fmla="*/ 2023473 w 4676976"/>
                  <a:gd name="connsiteY3351" fmla="*/ 1263876 h 1617602"/>
                  <a:gd name="connsiteX3352" fmla="*/ 2025540 w 4676976"/>
                  <a:gd name="connsiteY3352" fmla="*/ 1259583 h 1617602"/>
                  <a:gd name="connsiteX3353" fmla="*/ 2025699 w 4676976"/>
                  <a:gd name="connsiteY3353" fmla="*/ 1257517 h 1617602"/>
                  <a:gd name="connsiteX3354" fmla="*/ 2026017 w 4676976"/>
                  <a:gd name="connsiteY3354" fmla="*/ 1256404 h 1617602"/>
                  <a:gd name="connsiteX3355" fmla="*/ 2025858 w 4676976"/>
                  <a:gd name="connsiteY3355" fmla="*/ 1255132 h 1617602"/>
                  <a:gd name="connsiteX3356" fmla="*/ 2026653 w 4676976"/>
                  <a:gd name="connsiteY3356" fmla="*/ 1252588 h 1617602"/>
                  <a:gd name="connsiteX3357" fmla="*/ 2027766 w 4676976"/>
                  <a:gd name="connsiteY3357" fmla="*/ 1251476 h 1617602"/>
                  <a:gd name="connsiteX3358" fmla="*/ 2029196 w 4676976"/>
                  <a:gd name="connsiteY3358" fmla="*/ 1248773 h 1617602"/>
                  <a:gd name="connsiteX3359" fmla="*/ 2031104 w 4676976"/>
                  <a:gd name="connsiteY3359" fmla="*/ 1247501 h 1617602"/>
                  <a:gd name="connsiteX3360" fmla="*/ 2033489 w 4676976"/>
                  <a:gd name="connsiteY3360" fmla="*/ 1247342 h 1617602"/>
                  <a:gd name="connsiteX3361" fmla="*/ 2034443 w 4676976"/>
                  <a:gd name="connsiteY3361" fmla="*/ 1246706 h 1617602"/>
                  <a:gd name="connsiteX3362" fmla="*/ 2034920 w 4676976"/>
                  <a:gd name="connsiteY3362" fmla="*/ 1243845 h 1617602"/>
                  <a:gd name="connsiteX3363" fmla="*/ 2036032 w 4676976"/>
                  <a:gd name="connsiteY3363" fmla="*/ 1241778 h 1617602"/>
                  <a:gd name="connsiteX3364" fmla="*/ 2036827 w 4676976"/>
                  <a:gd name="connsiteY3364" fmla="*/ 1240188 h 1617602"/>
                  <a:gd name="connsiteX3365" fmla="*/ 2038258 w 4676976"/>
                  <a:gd name="connsiteY3365" fmla="*/ 1238598 h 1617602"/>
                  <a:gd name="connsiteX3366" fmla="*/ 2046525 w 4676976"/>
                  <a:gd name="connsiteY3366" fmla="*/ 1235260 h 1617602"/>
                  <a:gd name="connsiteX3367" fmla="*/ 2050022 w 4676976"/>
                  <a:gd name="connsiteY3367" fmla="*/ 1231285 h 1617602"/>
                  <a:gd name="connsiteX3368" fmla="*/ 2051135 w 4676976"/>
                  <a:gd name="connsiteY3368" fmla="*/ 1229378 h 1617602"/>
                  <a:gd name="connsiteX3369" fmla="*/ 2052566 w 4676976"/>
                  <a:gd name="connsiteY3369" fmla="*/ 1225085 h 1617602"/>
                  <a:gd name="connsiteX3370" fmla="*/ 2053838 w 4676976"/>
                  <a:gd name="connsiteY3370" fmla="*/ 1223178 h 1617602"/>
                  <a:gd name="connsiteX3371" fmla="*/ 2055587 w 4676976"/>
                  <a:gd name="connsiteY3371" fmla="*/ 1223813 h 1617602"/>
                  <a:gd name="connsiteX3372" fmla="*/ 2057812 w 4676976"/>
                  <a:gd name="connsiteY3372" fmla="*/ 1226357 h 1617602"/>
                  <a:gd name="connsiteX3373" fmla="*/ 2059402 w 4676976"/>
                  <a:gd name="connsiteY3373" fmla="*/ 1226357 h 1617602"/>
                  <a:gd name="connsiteX3374" fmla="*/ 2061946 w 4676976"/>
                  <a:gd name="connsiteY3374" fmla="*/ 1227788 h 1617602"/>
                  <a:gd name="connsiteX3375" fmla="*/ 2068464 w 4676976"/>
                  <a:gd name="connsiteY3375" fmla="*/ 1230650 h 1617602"/>
                  <a:gd name="connsiteX3376" fmla="*/ 2072120 w 4676976"/>
                  <a:gd name="connsiteY3376" fmla="*/ 1231603 h 1617602"/>
                  <a:gd name="connsiteX3377" fmla="*/ 2074505 w 4676976"/>
                  <a:gd name="connsiteY3377" fmla="*/ 1231762 h 1617602"/>
                  <a:gd name="connsiteX3378" fmla="*/ 2077526 w 4676976"/>
                  <a:gd name="connsiteY3378" fmla="*/ 1232716 h 1617602"/>
                  <a:gd name="connsiteX3379" fmla="*/ 2079433 w 4676976"/>
                  <a:gd name="connsiteY3379" fmla="*/ 1234306 h 1617602"/>
                  <a:gd name="connsiteX3380" fmla="*/ 2083249 w 4676976"/>
                  <a:gd name="connsiteY3380" fmla="*/ 1237009 h 1617602"/>
                  <a:gd name="connsiteX3381" fmla="*/ 2086587 w 4676976"/>
                  <a:gd name="connsiteY3381" fmla="*/ 1237804 h 1617602"/>
                  <a:gd name="connsiteX3382" fmla="*/ 2092152 w 4676976"/>
                  <a:gd name="connsiteY3382" fmla="*/ 1238122 h 1617602"/>
                  <a:gd name="connsiteX3383" fmla="*/ 2098988 w 4676976"/>
                  <a:gd name="connsiteY3383" fmla="*/ 1238280 h 1617602"/>
                  <a:gd name="connsiteX3384" fmla="*/ 2100896 w 4676976"/>
                  <a:gd name="connsiteY3384" fmla="*/ 1238757 h 1617602"/>
                  <a:gd name="connsiteX3385" fmla="*/ 2105983 w 4676976"/>
                  <a:gd name="connsiteY3385" fmla="*/ 1240665 h 1617602"/>
                  <a:gd name="connsiteX3386" fmla="*/ 2111547 w 4676976"/>
                  <a:gd name="connsiteY3386" fmla="*/ 1242891 h 1617602"/>
                  <a:gd name="connsiteX3387" fmla="*/ 2116634 w 4676976"/>
                  <a:gd name="connsiteY3387" fmla="*/ 1244799 h 1617602"/>
                  <a:gd name="connsiteX3388" fmla="*/ 2120609 w 4676976"/>
                  <a:gd name="connsiteY3388" fmla="*/ 1246388 h 1617602"/>
                  <a:gd name="connsiteX3389" fmla="*/ 2122994 w 4676976"/>
                  <a:gd name="connsiteY3389" fmla="*/ 1247819 h 1617602"/>
                  <a:gd name="connsiteX3390" fmla="*/ 2125219 w 4676976"/>
                  <a:gd name="connsiteY3390" fmla="*/ 1248614 h 1617602"/>
                  <a:gd name="connsiteX3391" fmla="*/ 2127604 w 4676976"/>
                  <a:gd name="connsiteY3391" fmla="*/ 1247978 h 1617602"/>
                  <a:gd name="connsiteX3392" fmla="*/ 2130624 w 4676976"/>
                  <a:gd name="connsiteY3392" fmla="*/ 1248137 h 1617602"/>
                  <a:gd name="connsiteX3393" fmla="*/ 2137778 w 4676976"/>
                  <a:gd name="connsiteY3393" fmla="*/ 1249886 h 1617602"/>
                  <a:gd name="connsiteX3394" fmla="*/ 2142389 w 4676976"/>
                  <a:gd name="connsiteY3394" fmla="*/ 1251317 h 1617602"/>
                  <a:gd name="connsiteX3395" fmla="*/ 2146204 w 4676976"/>
                  <a:gd name="connsiteY3395" fmla="*/ 1252429 h 1617602"/>
                  <a:gd name="connsiteX3396" fmla="*/ 2147476 w 4676976"/>
                  <a:gd name="connsiteY3396" fmla="*/ 1253860 h 1617602"/>
                  <a:gd name="connsiteX3397" fmla="*/ 2147476 w 4676976"/>
                  <a:gd name="connsiteY3397" fmla="*/ 1255927 h 1617602"/>
                  <a:gd name="connsiteX3398" fmla="*/ 2146999 w 4676976"/>
                  <a:gd name="connsiteY3398" fmla="*/ 1257676 h 1617602"/>
                  <a:gd name="connsiteX3399" fmla="*/ 2147317 w 4676976"/>
                  <a:gd name="connsiteY3399" fmla="*/ 1261809 h 1617602"/>
                  <a:gd name="connsiteX3400" fmla="*/ 2148589 w 4676976"/>
                  <a:gd name="connsiteY3400" fmla="*/ 1263876 h 1617602"/>
                  <a:gd name="connsiteX3401" fmla="*/ 2149066 w 4676976"/>
                  <a:gd name="connsiteY3401" fmla="*/ 1266897 h 1617602"/>
                  <a:gd name="connsiteX3402" fmla="*/ 2149384 w 4676976"/>
                  <a:gd name="connsiteY3402" fmla="*/ 1269599 h 1617602"/>
                  <a:gd name="connsiteX3403" fmla="*/ 2149066 w 4676976"/>
                  <a:gd name="connsiteY3403" fmla="*/ 1272302 h 1617602"/>
                  <a:gd name="connsiteX3404" fmla="*/ 2149702 w 4676976"/>
                  <a:gd name="connsiteY3404" fmla="*/ 1273732 h 1617602"/>
                  <a:gd name="connsiteX3405" fmla="*/ 2150815 w 4676976"/>
                  <a:gd name="connsiteY3405" fmla="*/ 1274527 h 1617602"/>
                  <a:gd name="connsiteX3406" fmla="*/ 2152087 w 4676976"/>
                  <a:gd name="connsiteY3406" fmla="*/ 1276435 h 1617602"/>
                  <a:gd name="connsiteX3407" fmla="*/ 2151609 w 4676976"/>
                  <a:gd name="connsiteY3407" fmla="*/ 1278502 h 1617602"/>
                  <a:gd name="connsiteX3408" fmla="*/ 2151133 w 4676976"/>
                  <a:gd name="connsiteY3408" fmla="*/ 1279615 h 1617602"/>
                  <a:gd name="connsiteX3409" fmla="*/ 2151292 w 4676976"/>
                  <a:gd name="connsiteY3409" fmla="*/ 1281522 h 1617602"/>
                  <a:gd name="connsiteX3410" fmla="*/ 2152564 w 4676976"/>
                  <a:gd name="connsiteY3410" fmla="*/ 1283112 h 1617602"/>
                  <a:gd name="connsiteX3411" fmla="*/ 2154630 w 4676976"/>
                  <a:gd name="connsiteY3411" fmla="*/ 1283430 h 1617602"/>
                  <a:gd name="connsiteX3412" fmla="*/ 2156379 w 4676976"/>
                  <a:gd name="connsiteY3412" fmla="*/ 1283748 h 1617602"/>
                  <a:gd name="connsiteX3413" fmla="*/ 2158605 w 4676976"/>
                  <a:gd name="connsiteY3413" fmla="*/ 1286133 h 1617602"/>
                  <a:gd name="connsiteX3414" fmla="*/ 2162579 w 4676976"/>
                  <a:gd name="connsiteY3414" fmla="*/ 1288994 h 1617602"/>
                  <a:gd name="connsiteX3415" fmla="*/ 2164964 w 4676976"/>
                  <a:gd name="connsiteY3415" fmla="*/ 1289789 h 1617602"/>
                  <a:gd name="connsiteX3416" fmla="*/ 2167666 w 4676976"/>
                  <a:gd name="connsiteY3416" fmla="*/ 1291061 h 1617602"/>
                  <a:gd name="connsiteX3417" fmla="*/ 2172754 w 4676976"/>
                  <a:gd name="connsiteY3417" fmla="*/ 1292174 h 1617602"/>
                  <a:gd name="connsiteX3418" fmla="*/ 2176251 w 4676976"/>
                  <a:gd name="connsiteY3418" fmla="*/ 1292651 h 1617602"/>
                  <a:gd name="connsiteX3419" fmla="*/ 2178318 w 4676976"/>
                  <a:gd name="connsiteY3419" fmla="*/ 1293605 h 1617602"/>
                  <a:gd name="connsiteX3420" fmla="*/ 2180385 w 4676976"/>
                  <a:gd name="connsiteY3420" fmla="*/ 1295990 h 1617602"/>
                  <a:gd name="connsiteX3421" fmla="*/ 2183723 w 4676976"/>
                  <a:gd name="connsiteY3421" fmla="*/ 1296466 h 1617602"/>
                  <a:gd name="connsiteX3422" fmla="*/ 2185949 w 4676976"/>
                  <a:gd name="connsiteY3422" fmla="*/ 1297261 h 1617602"/>
                  <a:gd name="connsiteX3423" fmla="*/ 2189764 w 4676976"/>
                  <a:gd name="connsiteY3423" fmla="*/ 1298374 h 1617602"/>
                  <a:gd name="connsiteX3424" fmla="*/ 2192467 w 4676976"/>
                  <a:gd name="connsiteY3424" fmla="*/ 1297738 h 1617602"/>
                  <a:gd name="connsiteX3425" fmla="*/ 2194693 w 4676976"/>
                  <a:gd name="connsiteY3425" fmla="*/ 1296943 h 1617602"/>
                  <a:gd name="connsiteX3426" fmla="*/ 2196282 w 4676976"/>
                  <a:gd name="connsiteY3426" fmla="*/ 1297102 h 1617602"/>
                  <a:gd name="connsiteX3427" fmla="*/ 2199144 w 4676976"/>
                  <a:gd name="connsiteY3427" fmla="*/ 1297579 h 1617602"/>
                  <a:gd name="connsiteX3428" fmla="*/ 2202642 w 4676976"/>
                  <a:gd name="connsiteY3428" fmla="*/ 1297738 h 1617602"/>
                  <a:gd name="connsiteX3429" fmla="*/ 2205503 w 4676976"/>
                  <a:gd name="connsiteY3429" fmla="*/ 1297102 h 1617602"/>
                  <a:gd name="connsiteX3430" fmla="*/ 2207888 w 4676976"/>
                  <a:gd name="connsiteY3430" fmla="*/ 1295513 h 1617602"/>
                  <a:gd name="connsiteX3431" fmla="*/ 2210590 w 4676976"/>
                  <a:gd name="connsiteY3431" fmla="*/ 1293128 h 1617602"/>
                  <a:gd name="connsiteX3432" fmla="*/ 2213770 w 4676976"/>
                  <a:gd name="connsiteY3432" fmla="*/ 1292015 h 1617602"/>
                  <a:gd name="connsiteX3433" fmla="*/ 2217426 w 4676976"/>
                  <a:gd name="connsiteY3433" fmla="*/ 1291538 h 1617602"/>
                  <a:gd name="connsiteX3434" fmla="*/ 2219970 w 4676976"/>
                  <a:gd name="connsiteY3434" fmla="*/ 1290743 h 1617602"/>
                  <a:gd name="connsiteX3435" fmla="*/ 2228396 w 4676976"/>
                  <a:gd name="connsiteY3435" fmla="*/ 1289153 h 1617602"/>
                  <a:gd name="connsiteX3436" fmla="*/ 2231735 w 4676976"/>
                  <a:gd name="connsiteY3436" fmla="*/ 1288836 h 1617602"/>
                  <a:gd name="connsiteX3437" fmla="*/ 2234437 w 4676976"/>
                  <a:gd name="connsiteY3437" fmla="*/ 1287405 h 1617602"/>
                  <a:gd name="connsiteX3438" fmla="*/ 2236663 w 4676976"/>
                  <a:gd name="connsiteY3438" fmla="*/ 1286292 h 1617602"/>
                  <a:gd name="connsiteX3439" fmla="*/ 2240160 w 4676976"/>
                  <a:gd name="connsiteY3439" fmla="*/ 1285656 h 1617602"/>
                  <a:gd name="connsiteX3440" fmla="*/ 2244612 w 4676976"/>
                  <a:gd name="connsiteY3440" fmla="*/ 1286928 h 1617602"/>
                  <a:gd name="connsiteX3441" fmla="*/ 2248904 w 4676976"/>
                  <a:gd name="connsiteY3441" fmla="*/ 1288041 h 1617602"/>
                  <a:gd name="connsiteX3442" fmla="*/ 2254150 w 4676976"/>
                  <a:gd name="connsiteY3442" fmla="*/ 1288358 h 1617602"/>
                  <a:gd name="connsiteX3443" fmla="*/ 2257648 w 4676976"/>
                  <a:gd name="connsiteY3443" fmla="*/ 1289630 h 1617602"/>
                  <a:gd name="connsiteX3444" fmla="*/ 2260191 w 4676976"/>
                  <a:gd name="connsiteY3444" fmla="*/ 1291061 h 1617602"/>
                  <a:gd name="connsiteX3445" fmla="*/ 2264007 w 4676976"/>
                  <a:gd name="connsiteY3445" fmla="*/ 1292015 h 1617602"/>
                  <a:gd name="connsiteX3446" fmla="*/ 2268300 w 4676976"/>
                  <a:gd name="connsiteY3446" fmla="*/ 1291538 h 1617602"/>
                  <a:gd name="connsiteX3447" fmla="*/ 2274341 w 4676976"/>
                  <a:gd name="connsiteY3447" fmla="*/ 1291220 h 1617602"/>
                  <a:gd name="connsiteX3448" fmla="*/ 2278156 w 4676976"/>
                  <a:gd name="connsiteY3448" fmla="*/ 1291856 h 1617602"/>
                  <a:gd name="connsiteX3449" fmla="*/ 2282289 w 4676976"/>
                  <a:gd name="connsiteY3449" fmla="*/ 1294241 h 1617602"/>
                  <a:gd name="connsiteX3450" fmla="*/ 2284833 w 4676976"/>
                  <a:gd name="connsiteY3450" fmla="*/ 1296148 h 1617602"/>
                  <a:gd name="connsiteX3451" fmla="*/ 2287695 w 4676976"/>
                  <a:gd name="connsiteY3451" fmla="*/ 1300282 h 1617602"/>
                  <a:gd name="connsiteX3452" fmla="*/ 2290556 w 4676976"/>
                  <a:gd name="connsiteY3452" fmla="*/ 1302190 h 1617602"/>
                  <a:gd name="connsiteX3453" fmla="*/ 2293259 w 4676976"/>
                  <a:gd name="connsiteY3453" fmla="*/ 1303938 h 1617602"/>
                  <a:gd name="connsiteX3454" fmla="*/ 2296438 w 4676976"/>
                  <a:gd name="connsiteY3454" fmla="*/ 1303938 h 1617602"/>
                  <a:gd name="connsiteX3455" fmla="*/ 2304547 w 4676976"/>
                  <a:gd name="connsiteY3455" fmla="*/ 1304097 h 1617602"/>
                  <a:gd name="connsiteX3456" fmla="*/ 2309157 w 4676976"/>
                  <a:gd name="connsiteY3456" fmla="*/ 1305051 h 1617602"/>
                  <a:gd name="connsiteX3457" fmla="*/ 2312813 w 4676976"/>
                  <a:gd name="connsiteY3457" fmla="*/ 1305528 h 1617602"/>
                  <a:gd name="connsiteX3458" fmla="*/ 2313767 w 4676976"/>
                  <a:gd name="connsiteY3458" fmla="*/ 1306323 h 1617602"/>
                  <a:gd name="connsiteX3459" fmla="*/ 2313290 w 4676976"/>
                  <a:gd name="connsiteY3459" fmla="*/ 1309185 h 1617602"/>
                  <a:gd name="connsiteX3460" fmla="*/ 2313449 w 4676976"/>
                  <a:gd name="connsiteY3460" fmla="*/ 1313159 h 1617602"/>
                  <a:gd name="connsiteX3461" fmla="*/ 2313449 w 4676976"/>
                  <a:gd name="connsiteY3461" fmla="*/ 1315067 h 1617602"/>
                  <a:gd name="connsiteX3462" fmla="*/ 2314244 w 4676976"/>
                  <a:gd name="connsiteY3462" fmla="*/ 1316498 h 1617602"/>
                  <a:gd name="connsiteX3463" fmla="*/ 2315516 w 4676976"/>
                  <a:gd name="connsiteY3463" fmla="*/ 1316657 h 1617602"/>
                  <a:gd name="connsiteX3464" fmla="*/ 2316152 w 4676976"/>
                  <a:gd name="connsiteY3464" fmla="*/ 1318723 h 1617602"/>
                  <a:gd name="connsiteX3465" fmla="*/ 2318060 w 4676976"/>
                  <a:gd name="connsiteY3465" fmla="*/ 1319836 h 1617602"/>
                  <a:gd name="connsiteX3466" fmla="*/ 2321239 w 4676976"/>
                  <a:gd name="connsiteY3466" fmla="*/ 1321267 h 1617602"/>
                  <a:gd name="connsiteX3467" fmla="*/ 2326803 w 4676976"/>
                  <a:gd name="connsiteY3467" fmla="*/ 1326036 h 1617602"/>
                  <a:gd name="connsiteX3468" fmla="*/ 2330142 w 4676976"/>
                  <a:gd name="connsiteY3468" fmla="*/ 1328103 h 1617602"/>
                  <a:gd name="connsiteX3469" fmla="*/ 2332845 w 4676976"/>
                  <a:gd name="connsiteY3469" fmla="*/ 1328739 h 1617602"/>
                  <a:gd name="connsiteX3470" fmla="*/ 2336183 w 4676976"/>
                  <a:gd name="connsiteY3470" fmla="*/ 1328262 h 1617602"/>
                  <a:gd name="connsiteX3471" fmla="*/ 2341588 w 4676976"/>
                  <a:gd name="connsiteY3471" fmla="*/ 1328262 h 1617602"/>
                  <a:gd name="connsiteX3472" fmla="*/ 2350650 w 4676976"/>
                  <a:gd name="connsiteY3472" fmla="*/ 1328262 h 1617602"/>
                  <a:gd name="connsiteX3473" fmla="*/ 2357009 w 4676976"/>
                  <a:gd name="connsiteY3473" fmla="*/ 1329693 h 1617602"/>
                  <a:gd name="connsiteX3474" fmla="*/ 2359076 w 4676976"/>
                  <a:gd name="connsiteY3474" fmla="*/ 1330647 h 1617602"/>
                  <a:gd name="connsiteX3475" fmla="*/ 2365435 w 4676976"/>
                  <a:gd name="connsiteY3475" fmla="*/ 1331919 h 1617602"/>
                  <a:gd name="connsiteX3476" fmla="*/ 2372430 w 4676976"/>
                  <a:gd name="connsiteY3476" fmla="*/ 1333031 h 1617602"/>
                  <a:gd name="connsiteX3477" fmla="*/ 2378312 w 4676976"/>
                  <a:gd name="connsiteY3477" fmla="*/ 1334462 h 1617602"/>
                  <a:gd name="connsiteX3478" fmla="*/ 2381810 w 4676976"/>
                  <a:gd name="connsiteY3478" fmla="*/ 1332713 h 1617602"/>
                  <a:gd name="connsiteX3479" fmla="*/ 2384830 w 4676976"/>
                  <a:gd name="connsiteY3479" fmla="*/ 1332555 h 1617602"/>
                  <a:gd name="connsiteX3480" fmla="*/ 2387851 w 4676976"/>
                  <a:gd name="connsiteY3480" fmla="*/ 1333826 h 1617602"/>
                  <a:gd name="connsiteX3481" fmla="*/ 2390712 w 4676976"/>
                  <a:gd name="connsiteY3481" fmla="*/ 1335575 h 1617602"/>
                  <a:gd name="connsiteX3482" fmla="*/ 2392938 w 4676976"/>
                  <a:gd name="connsiteY3482" fmla="*/ 1335416 h 1617602"/>
                  <a:gd name="connsiteX3483" fmla="*/ 2396436 w 4676976"/>
                  <a:gd name="connsiteY3483" fmla="*/ 1334621 h 1617602"/>
                  <a:gd name="connsiteX3484" fmla="*/ 2407246 w 4676976"/>
                  <a:gd name="connsiteY3484" fmla="*/ 1329375 h 1617602"/>
                  <a:gd name="connsiteX3485" fmla="*/ 2411062 w 4676976"/>
                  <a:gd name="connsiteY3485" fmla="*/ 1327467 h 1617602"/>
                  <a:gd name="connsiteX3486" fmla="*/ 2413605 w 4676976"/>
                  <a:gd name="connsiteY3486" fmla="*/ 1327944 h 1617602"/>
                  <a:gd name="connsiteX3487" fmla="*/ 2415990 w 4676976"/>
                  <a:gd name="connsiteY3487" fmla="*/ 1327308 h 1617602"/>
                  <a:gd name="connsiteX3488" fmla="*/ 2417898 w 4676976"/>
                  <a:gd name="connsiteY3488" fmla="*/ 1326831 h 1617602"/>
                  <a:gd name="connsiteX3489" fmla="*/ 2422508 w 4676976"/>
                  <a:gd name="connsiteY3489" fmla="*/ 1326036 h 1617602"/>
                  <a:gd name="connsiteX3490" fmla="*/ 2425211 w 4676976"/>
                  <a:gd name="connsiteY3490" fmla="*/ 1325718 h 1617602"/>
                  <a:gd name="connsiteX3491" fmla="*/ 2428072 w 4676976"/>
                  <a:gd name="connsiteY3491" fmla="*/ 1325241 h 1617602"/>
                  <a:gd name="connsiteX3492" fmla="*/ 2432365 w 4676976"/>
                  <a:gd name="connsiteY3492" fmla="*/ 1324923 h 1617602"/>
                  <a:gd name="connsiteX3493" fmla="*/ 2440791 w 4676976"/>
                  <a:gd name="connsiteY3493" fmla="*/ 1321585 h 1617602"/>
                  <a:gd name="connsiteX3494" fmla="*/ 2444288 w 4676976"/>
                  <a:gd name="connsiteY3494" fmla="*/ 1320949 h 1617602"/>
                  <a:gd name="connsiteX3495" fmla="*/ 2450011 w 4676976"/>
                  <a:gd name="connsiteY3495" fmla="*/ 1321903 h 1617602"/>
                  <a:gd name="connsiteX3496" fmla="*/ 2453191 w 4676976"/>
                  <a:gd name="connsiteY3496" fmla="*/ 1321267 h 1617602"/>
                  <a:gd name="connsiteX3497" fmla="*/ 2456370 w 4676976"/>
                  <a:gd name="connsiteY3497" fmla="*/ 1319518 h 1617602"/>
                  <a:gd name="connsiteX3498" fmla="*/ 2460345 w 4676976"/>
                  <a:gd name="connsiteY3498" fmla="*/ 1317769 h 1617602"/>
                  <a:gd name="connsiteX3499" fmla="*/ 2461458 w 4676976"/>
                  <a:gd name="connsiteY3499" fmla="*/ 1315067 h 1617602"/>
                  <a:gd name="connsiteX3500" fmla="*/ 2463525 w 4676976"/>
                  <a:gd name="connsiteY3500" fmla="*/ 1311092 h 1617602"/>
                  <a:gd name="connsiteX3501" fmla="*/ 2467817 w 4676976"/>
                  <a:gd name="connsiteY3501" fmla="*/ 1308231 h 1617602"/>
                  <a:gd name="connsiteX3502" fmla="*/ 2471473 w 4676976"/>
                  <a:gd name="connsiteY3502" fmla="*/ 1305687 h 1617602"/>
                  <a:gd name="connsiteX3503" fmla="*/ 2475289 w 4676976"/>
                  <a:gd name="connsiteY3503" fmla="*/ 1303302 h 1617602"/>
                  <a:gd name="connsiteX3504" fmla="*/ 2479740 w 4676976"/>
                  <a:gd name="connsiteY3504" fmla="*/ 1301236 h 1617602"/>
                  <a:gd name="connsiteX3505" fmla="*/ 2484033 w 4676976"/>
                  <a:gd name="connsiteY3505" fmla="*/ 1299646 h 1617602"/>
                  <a:gd name="connsiteX3506" fmla="*/ 2489438 w 4676976"/>
                  <a:gd name="connsiteY3506" fmla="*/ 1295830 h 1617602"/>
                  <a:gd name="connsiteX3507" fmla="*/ 2493730 w 4676976"/>
                  <a:gd name="connsiteY3507" fmla="*/ 1293923 h 1617602"/>
                  <a:gd name="connsiteX3508" fmla="*/ 2495956 w 4676976"/>
                  <a:gd name="connsiteY3508" fmla="*/ 1293287 h 1617602"/>
                  <a:gd name="connsiteX3509" fmla="*/ 2498499 w 4676976"/>
                  <a:gd name="connsiteY3509" fmla="*/ 1293923 h 1617602"/>
                  <a:gd name="connsiteX3510" fmla="*/ 2503269 w 4676976"/>
                  <a:gd name="connsiteY3510" fmla="*/ 1294400 h 1617602"/>
                  <a:gd name="connsiteX3511" fmla="*/ 2506767 w 4676976"/>
                  <a:gd name="connsiteY3511" fmla="*/ 1294241 h 1617602"/>
                  <a:gd name="connsiteX3512" fmla="*/ 2508833 w 4676976"/>
                  <a:gd name="connsiteY3512" fmla="*/ 1294718 h 1617602"/>
                  <a:gd name="connsiteX3513" fmla="*/ 2512649 w 4676976"/>
                  <a:gd name="connsiteY3513" fmla="*/ 1296625 h 1617602"/>
                  <a:gd name="connsiteX3514" fmla="*/ 2516305 w 4676976"/>
                  <a:gd name="connsiteY3514" fmla="*/ 1298374 h 1617602"/>
                  <a:gd name="connsiteX3515" fmla="*/ 2519008 w 4676976"/>
                  <a:gd name="connsiteY3515" fmla="*/ 1301236 h 1617602"/>
                  <a:gd name="connsiteX3516" fmla="*/ 2524095 w 4676976"/>
                  <a:gd name="connsiteY3516" fmla="*/ 1305369 h 1617602"/>
                  <a:gd name="connsiteX3517" fmla="*/ 2526639 w 4676976"/>
                  <a:gd name="connsiteY3517" fmla="*/ 1306800 h 1617602"/>
                  <a:gd name="connsiteX3518" fmla="*/ 2528547 w 4676976"/>
                  <a:gd name="connsiteY3518" fmla="*/ 1307436 h 1617602"/>
                  <a:gd name="connsiteX3519" fmla="*/ 2532998 w 4676976"/>
                  <a:gd name="connsiteY3519" fmla="*/ 1307754 h 1617602"/>
                  <a:gd name="connsiteX3520" fmla="*/ 2536813 w 4676976"/>
                  <a:gd name="connsiteY3520" fmla="*/ 1307913 h 1617602"/>
                  <a:gd name="connsiteX3521" fmla="*/ 2539039 w 4676976"/>
                  <a:gd name="connsiteY3521" fmla="*/ 1306959 h 1617602"/>
                  <a:gd name="connsiteX3522" fmla="*/ 2542696 w 4676976"/>
                  <a:gd name="connsiteY3522" fmla="*/ 1305369 h 1617602"/>
                  <a:gd name="connsiteX3523" fmla="*/ 2548737 w 4676976"/>
                  <a:gd name="connsiteY3523" fmla="*/ 1303144 h 1617602"/>
                  <a:gd name="connsiteX3524" fmla="*/ 2551122 w 4676976"/>
                  <a:gd name="connsiteY3524" fmla="*/ 1303144 h 1617602"/>
                  <a:gd name="connsiteX3525" fmla="*/ 2554937 w 4676976"/>
                  <a:gd name="connsiteY3525" fmla="*/ 1304256 h 1617602"/>
                  <a:gd name="connsiteX3526" fmla="*/ 2560660 w 4676976"/>
                  <a:gd name="connsiteY3526" fmla="*/ 1306482 h 1617602"/>
                  <a:gd name="connsiteX3527" fmla="*/ 2563045 w 4676976"/>
                  <a:gd name="connsiteY3527" fmla="*/ 1308072 h 1617602"/>
                  <a:gd name="connsiteX3528" fmla="*/ 2564476 w 4676976"/>
                  <a:gd name="connsiteY3528" fmla="*/ 1310139 h 1617602"/>
                  <a:gd name="connsiteX3529" fmla="*/ 2570358 w 4676976"/>
                  <a:gd name="connsiteY3529" fmla="*/ 1313318 h 1617602"/>
                  <a:gd name="connsiteX3530" fmla="*/ 2574173 w 4676976"/>
                  <a:gd name="connsiteY3530" fmla="*/ 1314908 h 1617602"/>
                  <a:gd name="connsiteX3531" fmla="*/ 2580691 w 4676976"/>
                  <a:gd name="connsiteY3531" fmla="*/ 1317451 h 1617602"/>
                  <a:gd name="connsiteX3532" fmla="*/ 2587210 w 4676976"/>
                  <a:gd name="connsiteY3532" fmla="*/ 1318087 h 1617602"/>
                  <a:gd name="connsiteX3533" fmla="*/ 2593569 w 4676976"/>
                  <a:gd name="connsiteY3533" fmla="*/ 1320790 h 1617602"/>
                  <a:gd name="connsiteX3534" fmla="*/ 2596907 w 4676976"/>
                  <a:gd name="connsiteY3534" fmla="*/ 1321585 h 1617602"/>
                  <a:gd name="connsiteX3535" fmla="*/ 2598656 w 4676976"/>
                  <a:gd name="connsiteY3535" fmla="*/ 1321744 h 1617602"/>
                  <a:gd name="connsiteX3536" fmla="*/ 2607559 w 4676976"/>
                  <a:gd name="connsiteY3536" fmla="*/ 1314908 h 1617602"/>
                  <a:gd name="connsiteX3537" fmla="*/ 2615190 w 4676976"/>
                  <a:gd name="connsiteY3537" fmla="*/ 1309344 h 1617602"/>
                  <a:gd name="connsiteX3538" fmla="*/ 2623933 w 4676976"/>
                  <a:gd name="connsiteY3538" fmla="*/ 1304892 h 1617602"/>
                  <a:gd name="connsiteX3539" fmla="*/ 2630452 w 4676976"/>
                  <a:gd name="connsiteY3539" fmla="*/ 1304256 h 1617602"/>
                  <a:gd name="connsiteX3540" fmla="*/ 2635221 w 4676976"/>
                  <a:gd name="connsiteY3540" fmla="*/ 1302985 h 1617602"/>
                  <a:gd name="connsiteX3541" fmla="*/ 2638400 w 4676976"/>
                  <a:gd name="connsiteY3541" fmla="*/ 1301077 h 1617602"/>
                  <a:gd name="connsiteX3542" fmla="*/ 2640308 w 4676976"/>
                  <a:gd name="connsiteY3542" fmla="*/ 1297738 h 1617602"/>
                  <a:gd name="connsiteX3543" fmla="*/ 2640944 w 4676976"/>
                  <a:gd name="connsiteY3543" fmla="*/ 1292969 h 1617602"/>
                  <a:gd name="connsiteX3544" fmla="*/ 2639672 w 4676976"/>
                  <a:gd name="connsiteY3544" fmla="*/ 1290266 h 1617602"/>
                  <a:gd name="connsiteX3545" fmla="*/ 2636493 w 4676976"/>
                  <a:gd name="connsiteY3545" fmla="*/ 1289312 h 1617602"/>
                  <a:gd name="connsiteX3546" fmla="*/ 2635698 w 4676976"/>
                  <a:gd name="connsiteY3546" fmla="*/ 1288200 h 1617602"/>
                  <a:gd name="connsiteX3547" fmla="*/ 2637128 w 4676976"/>
                  <a:gd name="connsiteY3547" fmla="*/ 1287246 h 1617602"/>
                  <a:gd name="connsiteX3548" fmla="*/ 2638400 w 4676976"/>
                  <a:gd name="connsiteY3548" fmla="*/ 1285338 h 1617602"/>
                  <a:gd name="connsiteX3549" fmla="*/ 2639037 w 4676976"/>
                  <a:gd name="connsiteY3549" fmla="*/ 1282476 h 1617602"/>
                  <a:gd name="connsiteX3550" fmla="*/ 2640785 w 4676976"/>
                  <a:gd name="connsiteY3550" fmla="*/ 1279615 h 1617602"/>
                  <a:gd name="connsiteX3551" fmla="*/ 2643806 w 4676976"/>
                  <a:gd name="connsiteY3551" fmla="*/ 1277071 h 1617602"/>
                  <a:gd name="connsiteX3552" fmla="*/ 2645396 w 4676976"/>
                  <a:gd name="connsiteY3552" fmla="*/ 1274209 h 1617602"/>
                  <a:gd name="connsiteX3553" fmla="*/ 2645713 w 4676976"/>
                  <a:gd name="connsiteY3553" fmla="*/ 1271030 h 1617602"/>
                  <a:gd name="connsiteX3554" fmla="*/ 2647462 w 4676976"/>
                  <a:gd name="connsiteY3554" fmla="*/ 1267850 h 1617602"/>
                  <a:gd name="connsiteX3555" fmla="*/ 2650642 w 4676976"/>
                  <a:gd name="connsiteY3555" fmla="*/ 1264671 h 1617602"/>
                  <a:gd name="connsiteX3556" fmla="*/ 2652391 w 4676976"/>
                  <a:gd name="connsiteY3556" fmla="*/ 1261809 h 1617602"/>
                  <a:gd name="connsiteX3557" fmla="*/ 2652708 w 4676976"/>
                  <a:gd name="connsiteY3557" fmla="*/ 1259107 h 1617602"/>
                  <a:gd name="connsiteX3558" fmla="*/ 2654298 w 4676976"/>
                  <a:gd name="connsiteY3558" fmla="*/ 1255768 h 1617602"/>
                  <a:gd name="connsiteX3559" fmla="*/ 2658750 w 4676976"/>
                  <a:gd name="connsiteY3559" fmla="*/ 1249886 h 1617602"/>
                  <a:gd name="connsiteX3560" fmla="*/ 2661611 w 4676976"/>
                  <a:gd name="connsiteY3560" fmla="*/ 1243050 h 1617602"/>
                  <a:gd name="connsiteX3561" fmla="*/ 2666539 w 4676976"/>
                  <a:gd name="connsiteY3561" fmla="*/ 1238280 h 1617602"/>
                  <a:gd name="connsiteX3562" fmla="*/ 2674330 w 4676976"/>
                  <a:gd name="connsiteY3562" fmla="*/ 1233511 h 1617602"/>
                  <a:gd name="connsiteX3563" fmla="*/ 2679258 w 4676976"/>
                  <a:gd name="connsiteY3563" fmla="*/ 1228742 h 1617602"/>
                  <a:gd name="connsiteX3564" fmla="*/ 2681166 w 4676976"/>
                  <a:gd name="connsiteY3564" fmla="*/ 1223972 h 1617602"/>
                  <a:gd name="connsiteX3565" fmla="*/ 2681006 w 4676976"/>
                  <a:gd name="connsiteY3565" fmla="*/ 1219839 h 1617602"/>
                  <a:gd name="connsiteX3566" fmla="*/ 2678781 w 4676976"/>
                  <a:gd name="connsiteY3566" fmla="*/ 1216182 h 1617602"/>
                  <a:gd name="connsiteX3567" fmla="*/ 2678304 w 4676976"/>
                  <a:gd name="connsiteY3567" fmla="*/ 1212526 h 1617602"/>
                  <a:gd name="connsiteX3568" fmla="*/ 2679735 w 4676976"/>
                  <a:gd name="connsiteY3568" fmla="*/ 1208710 h 1617602"/>
                  <a:gd name="connsiteX3569" fmla="*/ 2678463 w 4676976"/>
                  <a:gd name="connsiteY3569" fmla="*/ 1205849 h 1617602"/>
                  <a:gd name="connsiteX3570" fmla="*/ 2674647 w 4676976"/>
                  <a:gd name="connsiteY3570" fmla="*/ 1204100 h 1617602"/>
                  <a:gd name="connsiteX3571" fmla="*/ 2670037 w 4676976"/>
                  <a:gd name="connsiteY3571" fmla="*/ 1203623 h 1617602"/>
                  <a:gd name="connsiteX3572" fmla="*/ 2664632 w 4676976"/>
                  <a:gd name="connsiteY3572" fmla="*/ 1204577 h 1617602"/>
                  <a:gd name="connsiteX3573" fmla="*/ 2661611 w 4676976"/>
                  <a:gd name="connsiteY3573" fmla="*/ 1203305 h 1617602"/>
                  <a:gd name="connsiteX3574" fmla="*/ 2660975 w 4676976"/>
                  <a:gd name="connsiteY3574" fmla="*/ 1199967 h 1617602"/>
                  <a:gd name="connsiteX3575" fmla="*/ 2662406 w 4676976"/>
                  <a:gd name="connsiteY3575" fmla="*/ 1197423 h 1617602"/>
                  <a:gd name="connsiteX3576" fmla="*/ 2665904 w 4676976"/>
                  <a:gd name="connsiteY3576" fmla="*/ 1195356 h 1617602"/>
                  <a:gd name="connsiteX3577" fmla="*/ 2671786 w 4676976"/>
                  <a:gd name="connsiteY3577" fmla="*/ 1190428 h 1617602"/>
                  <a:gd name="connsiteX3578" fmla="*/ 2679894 w 4676976"/>
                  <a:gd name="connsiteY3578" fmla="*/ 1182479 h 1617602"/>
                  <a:gd name="connsiteX3579" fmla="*/ 2688002 w 4676976"/>
                  <a:gd name="connsiteY3579" fmla="*/ 1178028 h 1617602"/>
                  <a:gd name="connsiteX3580" fmla="*/ 2700084 w 4676976"/>
                  <a:gd name="connsiteY3580" fmla="*/ 1176756 h 1617602"/>
                  <a:gd name="connsiteX3581" fmla="*/ 2709781 w 4676976"/>
                  <a:gd name="connsiteY3581" fmla="*/ 1174212 h 1617602"/>
                  <a:gd name="connsiteX3582" fmla="*/ 2719638 w 4676976"/>
                  <a:gd name="connsiteY3582" fmla="*/ 1171510 h 1617602"/>
                  <a:gd name="connsiteX3583" fmla="*/ 2726792 w 4676976"/>
                  <a:gd name="connsiteY3583" fmla="*/ 1170238 h 1617602"/>
                  <a:gd name="connsiteX3584" fmla="*/ 2728064 w 4676976"/>
                  <a:gd name="connsiteY3584" fmla="*/ 1171033 h 1617602"/>
                  <a:gd name="connsiteX3585" fmla="*/ 2731880 w 4676976"/>
                  <a:gd name="connsiteY3585" fmla="*/ 1171351 h 1617602"/>
                  <a:gd name="connsiteX3586" fmla="*/ 2738556 w 4676976"/>
                  <a:gd name="connsiteY3586" fmla="*/ 1170874 h 1617602"/>
                  <a:gd name="connsiteX3587" fmla="*/ 2744598 w 4676976"/>
                  <a:gd name="connsiteY3587" fmla="*/ 1169761 h 1617602"/>
                  <a:gd name="connsiteX3588" fmla="*/ 2750162 w 4676976"/>
                  <a:gd name="connsiteY3588" fmla="*/ 1167853 h 1617602"/>
                  <a:gd name="connsiteX3589" fmla="*/ 2754773 w 4676976"/>
                  <a:gd name="connsiteY3589" fmla="*/ 1167376 h 1617602"/>
                  <a:gd name="connsiteX3590" fmla="*/ 2757952 w 4676976"/>
                  <a:gd name="connsiteY3590" fmla="*/ 1168489 h 1617602"/>
                  <a:gd name="connsiteX3591" fmla="*/ 2759859 w 4676976"/>
                  <a:gd name="connsiteY3591" fmla="*/ 1168489 h 1617602"/>
                  <a:gd name="connsiteX3592" fmla="*/ 2761132 w 4676976"/>
                  <a:gd name="connsiteY3592" fmla="*/ 1168648 h 1617602"/>
                  <a:gd name="connsiteX3593" fmla="*/ 2761926 w 4676976"/>
                  <a:gd name="connsiteY3593" fmla="*/ 1168648 h 1617602"/>
                  <a:gd name="connsiteX3594" fmla="*/ 2763198 w 4676976"/>
                  <a:gd name="connsiteY3594" fmla="*/ 1167853 h 1617602"/>
                  <a:gd name="connsiteX3595" fmla="*/ 2767014 w 4676976"/>
                  <a:gd name="connsiteY3595" fmla="*/ 1169125 h 1617602"/>
                  <a:gd name="connsiteX3596" fmla="*/ 2774327 w 4676976"/>
                  <a:gd name="connsiteY3596" fmla="*/ 1173258 h 1617602"/>
                  <a:gd name="connsiteX3597" fmla="*/ 2778937 w 4676976"/>
                  <a:gd name="connsiteY3597" fmla="*/ 1175166 h 1617602"/>
                  <a:gd name="connsiteX3598" fmla="*/ 2780845 w 4676976"/>
                  <a:gd name="connsiteY3598" fmla="*/ 1174689 h 1617602"/>
                  <a:gd name="connsiteX3599" fmla="*/ 2782912 w 4676976"/>
                  <a:gd name="connsiteY3599" fmla="*/ 1175802 h 1617602"/>
                  <a:gd name="connsiteX3600" fmla="*/ 2785137 w 4676976"/>
                  <a:gd name="connsiteY3600" fmla="*/ 1178505 h 1617602"/>
                  <a:gd name="connsiteX3601" fmla="*/ 2787840 w 4676976"/>
                  <a:gd name="connsiteY3601" fmla="*/ 1180254 h 1617602"/>
                  <a:gd name="connsiteX3602" fmla="*/ 2792927 w 4676976"/>
                  <a:gd name="connsiteY3602" fmla="*/ 1180889 h 1617602"/>
                  <a:gd name="connsiteX3603" fmla="*/ 2797855 w 4676976"/>
                  <a:gd name="connsiteY3603" fmla="*/ 1183910 h 1617602"/>
                  <a:gd name="connsiteX3604" fmla="*/ 2799763 w 4676976"/>
                  <a:gd name="connsiteY3604" fmla="*/ 1184069 h 1617602"/>
                  <a:gd name="connsiteX3605" fmla="*/ 2800558 w 4676976"/>
                  <a:gd name="connsiteY3605" fmla="*/ 1182320 h 1617602"/>
                  <a:gd name="connsiteX3606" fmla="*/ 2802466 w 4676976"/>
                  <a:gd name="connsiteY3606" fmla="*/ 1181366 h 1617602"/>
                  <a:gd name="connsiteX3607" fmla="*/ 2805327 w 4676976"/>
                  <a:gd name="connsiteY3607" fmla="*/ 1181207 h 1617602"/>
                  <a:gd name="connsiteX3608" fmla="*/ 2809779 w 4676976"/>
                  <a:gd name="connsiteY3608" fmla="*/ 1182638 h 1617602"/>
                  <a:gd name="connsiteX3609" fmla="*/ 2815343 w 4676976"/>
                  <a:gd name="connsiteY3609" fmla="*/ 1185818 h 1617602"/>
                  <a:gd name="connsiteX3610" fmla="*/ 2818841 w 4676976"/>
                  <a:gd name="connsiteY3610" fmla="*/ 1187248 h 1617602"/>
                  <a:gd name="connsiteX3611" fmla="*/ 2820271 w 4676976"/>
                  <a:gd name="connsiteY3611" fmla="*/ 1186931 h 1617602"/>
                  <a:gd name="connsiteX3612" fmla="*/ 2821861 w 4676976"/>
                  <a:gd name="connsiteY3612" fmla="*/ 1187407 h 1617602"/>
                  <a:gd name="connsiteX3613" fmla="*/ 2823133 w 4676976"/>
                  <a:gd name="connsiteY3613" fmla="*/ 1188997 h 1617602"/>
                  <a:gd name="connsiteX3614" fmla="*/ 2823133 w 4676976"/>
                  <a:gd name="connsiteY3614" fmla="*/ 1190746 h 1617602"/>
                  <a:gd name="connsiteX3615" fmla="*/ 2822815 w 4676976"/>
                  <a:gd name="connsiteY3615" fmla="*/ 1191859 h 1617602"/>
                  <a:gd name="connsiteX3616" fmla="*/ 2824087 w 4676976"/>
                  <a:gd name="connsiteY3616" fmla="*/ 1193290 h 1617602"/>
                  <a:gd name="connsiteX3617" fmla="*/ 2825677 w 4676976"/>
                  <a:gd name="connsiteY3617" fmla="*/ 1193290 h 1617602"/>
                  <a:gd name="connsiteX3618" fmla="*/ 2828220 w 4676976"/>
                  <a:gd name="connsiteY3618" fmla="*/ 1194085 h 1617602"/>
                  <a:gd name="connsiteX3619" fmla="*/ 2830287 w 4676976"/>
                  <a:gd name="connsiteY3619" fmla="*/ 1196787 h 1617602"/>
                  <a:gd name="connsiteX3620" fmla="*/ 2832036 w 4676976"/>
                  <a:gd name="connsiteY3620" fmla="*/ 1198059 h 1617602"/>
                  <a:gd name="connsiteX3621" fmla="*/ 2833308 w 4676976"/>
                  <a:gd name="connsiteY3621" fmla="*/ 1199172 h 1617602"/>
                  <a:gd name="connsiteX3622" fmla="*/ 2833466 w 4676976"/>
                  <a:gd name="connsiteY3622" fmla="*/ 1200126 h 1617602"/>
                  <a:gd name="connsiteX3623" fmla="*/ 2833626 w 4676976"/>
                  <a:gd name="connsiteY3623" fmla="*/ 1201080 h 1617602"/>
                  <a:gd name="connsiteX3624" fmla="*/ 2833308 w 4676976"/>
                  <a:gd name="connsiteY3624" fmla="*/ 1201715 h 1617602"/>
                  <a:gd name="connsiteX3625" fmla="*/ 2832672 w 4676976"/>
                  <a:gd name="connsiteY3625" fmla="*/ 1202987 h 1617602"/>
                  <a:gd name="connsiteX3626" fmla="*/ 2832353 w 4676976"/>
                  <a:gd name="connsiteY3626" fmla="*/ 1204259 h 1617602"/>
                  <a:gd name="connsiteX3627" fmla="*/ 2833308 w 4676976"/>
                  <a:gd name="connsiteY3627" fmla="*/ 1205690 h 1617602"/>
                  <a:gd name="connsiteX3628" fmla="*/ 2836487 w 4676976"/>
                  <a:gd name="connsiteY3628" fmla="*/ 1206644 h 1617602"/>
                  <a:gd name="connsiteX3629" fmla="*/ 2837441 w 4676976"/>
                  <a:gd name="connsiteY3629" fmla="*/ 1207757 h 1617602"/>
                  <a:gd name="connsiteX3630" fmla="*/ 2837759 w 4676976"/>
                  <a:gd name="connsiteY3630" fmla="*/ 1209029 h 1617602"/>
                  <a:gd name="connsiteX3631" fmla="*/ 2838713 w 4676976"/>
                  <a:gd name="connsiteY3631" fmla="*/ 1210618 h 1617602"/>
                  <a:gd name="connsiteX3632" fmla="*/ 2840938 w 4676976"/>
                  <a:gd name="connsiteY3632" fmla="*/ 1212367 h 1617602"/>
                  <a:gd name="connsiteX3633" fmla="*/ 2841734 w 4676976"/>
                  <a:gd name="connsiteY3633" fmla="*/ 1213798 h 1617602"/>
                  <a:gd name="connsiteX3634" fmla="*/ 2841257 w 4676976"/>
                  <a:gd name="connsiteY3634" fmla="*/ 1214911 h 1617602"/>
                  <a:gd name="connsiteX3635" fmla="*/ 2841892 w 4676976"/>
                  <a:gd name="connsiteY3635" fmla="*/ 1216024 h 1617602"/>
                  <a:gd name="connsiteX3636" fmla="*/ 2843005 w 4676976"/>
                  <a:gd name="connsiteY3636" fmla="*/ 1216659 h 1617602"/>
                  <a:gd name="connsiteX3637" fmla="*/ 2843164 w 4676976"/>
                  <a:gd name="connsiteY3637" fmla="*/ 1219521 h 1617602"/>
                  <a:gd name="connsiteX3638" fmla="*/ 2843323 w 4676976"/>
                  <a:gd name="connsiteY3638" fmla="*/ 1221111 h 1617602"/>
                  <a:gd name="connsiteX3639" fmla="*/ 2845072 w 4676976"/>
                  <a:gd name="connsiteY3639" fmla="*/ 1222860 h 1617602"/>
                  <a:gd name="connsiteX3640" fmla="*/ 2845390 w 4676976"/>
                  <a:gd name="connsiteY3640" fmla="*/ 1226516 h 1617602"/>
                  <a:gd name="connsiteX3641" fmla="*/ 2846662 w 4676976"/>
                  <a:gd name="connsiteY3641" fmla="*/ 1230490 h 1617602"/>
                  <a:gd name="connsiteX3642" fmla="*/ 2850636 w 4676976"/>
                  <a:gd name="connsiteY3642" fmla="*/ 1236055 h 1617602"/>
                  <a:gd name="connsiteX3643" fmla="*/ 2852067 w 4676976"/>
                  <a:gd name="connsiteY3643" fmla="*/ 1239075 h 1617602"/>
                  <a:gd name="connsiteX3644" fmla="*/ 2851749 w 4676976"/>
                  <a:gd name="connsiteY3644" fmla="*/ 1242573 h 1617602"/>
                  <a:gd name="connsiteX3645" fmla="*/ 2852226 w 4676976"/>
                  <a:gd name="connsiteY3645" fmla="*/ 1244322 h 1617602"/>
                  <a:gd name="connsiteX3646" fmla="*/ 2854134 w 4676976"/>
                  <a:gd name="connsiteY3646" fmla="*/ 1245117 h 1617602"/>
                  <a:gd name="connsiteX3647" fmla="*/ 2855088 w 4676976"/>
                  <a:gd name="connsiteY3647" fmla="*/ 1246547 h 1617602"/>
                  <a:gd name="connsiteX3648" fmla="*/ 2854929 w 4676976"/>
                  <a:gd name="connsiteY3648" fmla="*/ 1248773 h 1617602"/>
                  <a:gd name="connsiteX3649" fmla="*/ 2855723 w 4676976"/>
                  <a:gd name="connsiteY3649" fmla="*/ 1250204 h 1617602"/>
                  <a:gd name="connsiteX3650" fmla="*/ 2856200 w 4676976"/>
                  <a:gd name="connsiteY3650" fmla="*/ 1251635 h 1617602"/>
                  <a:gd name="connsiteX3651" fmla="*/ 2855882 w 4676976"/>
                  <a:gd name="connsiteY3651" fmla="*/ 1253860 h 1617602"/>
                  <a:gd name="connsiteX3652" fmla="*/ 2856518 w 4676976"/>
                  <a:gd name="connsiteY3652" fmla="*/ 1255927 h 1617602"/>
                  <a:gd name="connsiteX3653" fmla="*/ 2857472 w 4676976"/>
                  <a:gd name="connsiteY3653" fmla="*/ 1257040 h 1617602"/>
                  <a:gd name="connsiteX3654" fmla="*/ 2858108 w 4676976"/>
                  <a:gd name="connsiteY3654" fmla="*/ 1259266 h 1617602"/>
                  <a:gd name="connsiteX3655" fmla="*/ 2858426 w 4676976"/>
                  <a:gd name="connsiteY3655" fmla="*/ 1261968 h 1617602"/>
                  <a:gd name="connsiteX3656" fmla="*/ 2861288 w 4676976"/>
                  <a:gd name="connsiteY3656" fmla="*/ 1266420 h 1617602"/>
                  <a:gd name="connsiteX3657" fmla="*/ 2866375 w 4676976"/>
                  <a:gd name="connsiteY3657" fmla="*/ 1272302 h 1617602"/>
                  <a:gd name="connsiteX3658" fmla="*/ 2869396 w 4676976"/>
                  <a:gd name="connsiteY3658" fmla="*/ 1276912 h 1617602"/>
                  <a:gd name="connsiteX3659" fmla="*/ 2870667 w 4676976"/>
                  <a:gd name="connsiteY3659" fmla="*/ 1280092 h 1617602"/>
                  <a:gd name="connsiteX3660" fmla="*/ 2870667 w 4676976"/>
                  <a:gd name="connsiteY3660" fmla="*/ 1282794 h 1617602"/>
                  <a:gd name="connsiteX3661" fmla="*/ 2869555 w 4676976"/>
                  <a:gd name="connsiteY3661" fmla="*/ 1285020 h 1617602"/>
                  <a:gd name="connsiteX3662" fmla="*/ 2869396 w 4676976"/>
                  <a:gd name="connsiteY3662" fmla="*/ 1286451 h 1617602"/>
                  <a:gd name="connsiteX3663" fmla="*/ 2870349 w 4676976"/>
                  <a:gd name="connsiteY3663" fmla="*/ 1287405 h 1617602"/>
                  <a:gd name="connsiteX3664" fmla="*/ 2870667 w 4676976"/>
                  <a:gd name="connsiteY3664" fmla="*/ 1288676 h 1617602"/>
                  <a:gd name="connsiteX3665" fmla="*/ 2870349 w 4676976"/>
                  <a:gd name="connsiteY3665" fmla="*/ 1290425 h 1617602"/>
                  <a:gd name="connsiteX3666" fmla="*/ 2871939 w 4676976"/>
                  <a:gd name="connsiteY3666" fmla="*/ 1292333 h 1617602"/>
                  <a:gd name="connsiteX3667" fmla="*/ 2877504 w 4676976"/>
                  <a:gd name="connsiteY3667" fmla="*/ 1295672 h 1617602"/>
                  <a:gd name="connsiteX3668" fmla="*/ 2875278 w 4676976"/>
                  <a:gd name="connsiteY3668" fmla="*/ 1300759 h 1617602"/>
                  <a:gd name="connsiteX3669" fmla="*/ 2874801 w 4676976"/>
                  <a:gd name="connsiteY3669" fmla="*/ 1304415 h 1617602"/>
                  <a:gd name="connsiteX3670" fmla="*/ 2875119 w 4676976"/>
                  <a:gd name="connsiteY3670" fmla="*/ 1308231 h 1617602"/>
                  <a:gd name="connsiteX3671" fmla="*/ 2876391 w 4676976"/>
                  <a:gd name="connsiteY3671" fmla="*/ 1310934 h 1617602"/>
                  <a:gd name="connsiteX3672" fmla="*/ 2878934 w 4676976"/>
                  <a:gd name="connsiteY3672" fmla="*/ 1312523 h 1617602"/>
                  <a:gd name="connsiteX3673" fmla="*/ 2880524 w 4676976"/>
                  <a:gd name="connsiteY3673" fmla="*/ 1314113 h 1617602"/>
                  <a:gd name="connsiteX3674" fmla="*/ 2881001 w 4676976"/>
                  <a:gd name="connsiteY3674" fmla="*/ 1315703 h 1617602"/>
                  <a:gd name="connsiteX3675" fmla="*/ 2884021 w 4676976"/>
                  <a:gd name="connsiteY3675" fmla="*/ 1317611 h 1617602"/>
                  <a:gd name="connsiteX3676" fmla="*/ 2889268 w 4676976"/>
                  <a:gd name="connsiteY3676" fmla="*/ 1319677 h 1617602"/>
                  <a:gd name="connsiteX3677" fmla="*/ 2896104 w 4676976"/>
                  <a:gd name="connsiteY3677" fmla="*/ 1319995 h 1617602"/>
                  <a:gd name="connsiteX3678" fmla="*/ 2904530 w 4676976"/>
                  <a:gd name="connsiteY3678" fmla="*/ 1318723 h 1617602"/>
                  <a:gd name="connsiteX3679" fmla="*/ 2909617 w 4676976"/>
                  <a:gd name="connsiteY3679" fmla="*/ 1318405 h 1617602"/>
                  <a:gd name="connsiteX3680" fmla="*/ 2911366 w 4676976"/>
                  <a:gd name="connsiteY3680" fmla="*/ 1319359 h 1617602"/>
                  <a:gd name="connsiteX3681" fmla="*/ 2912002 w 4676976"/>
                  <a:gd name="connsiteY3681" fmla="*/ 1320631 h 1617602"/>
                  <a:gd name="connsiteX3682" fmla="*/ 2911525 w 4676976"/>
                  <a:gd name="connsiteY3682" fmla="*/ 1322380 h 1617602"/>
                  <a:gd name="connsiteX3683" fmla="*/ 2912797 w 4676976"/>
                  <a:gd name="connsiteY3683" fmla="*/ 1323493 h 1617602"/>
                  <a:gd name="connsiteX3684" fmla="*/ 2916294 w 4676976"/>
                  <a:gd name="connsiteY3684" fmla="*/ 1324128 h 1617602"/>
                  <a:gd name="connsiteX3685" fmla="*/ 2918679 w 4676976"/>
                  <a:gd name="connsiteY3685" fmla="*/ 1325241 h 1617602"/>
                  <a:gd name="connsiteX3686" fmla="*/ 2919951 w 4676976"/>
                  <a:gd name="connsiteY3686" fmla="*/ 1326831 h 1617602"/>
                  <a:gd name="connsiteX3687" fmla="*/ 2921540 w 4676976"/>
                  <a:gd name="connsiteY3687" fmla="*/ 1327308 h 1617602"/>
                  <a:gd name="connsiteX3688" fmla="*/ 2923289 w 4676976"/>
                  <a:gd name="connsiteY3688" fmla="*/ 1326513 h 1617602"/>
                  <a:gd name="connsiteX3689" fmla="*/ 2925197 w 4676976"/>
                  <a:gd name="connsiteY3689" fmla="*/ 1326672 h 1617602"/>
                  <a:gd name="connsiteX3690" fmla="*/ 2926946 w 4676976"/>
                  <a:gd name="connsiteY3690" fmla="*/ 1327626 h 1617602"/>
                  <a:gd name="connsiteX3691" fmla="*/ 2928059 w 4676976"/>
                  <a:gd name="connsiteY3691" fmla="*/ 1327308 h 1617602"/>
                  <a:gd name="connsiteX3692" fmla="*/ 2929172 w 4676976"/>
                  <a:gd name="connsiteY3692" fmla="*/ 1326354 h 1617602"/>
                  <a:gd name="connsiteX3693" fmla="*/ 2930761 w 4676976"/>
                  <a:gd name="connsiteY3693" fmla="*/ 1326354 h 1617602"/>
                  <a:gd name="connsiteX3694" fmla="*/ 2932351 w 4676976"/>
                  <a:gd name="connsiteY3694" fmla="*/ 1326354 h 1617602"/>
                  <a:gd name="connsiteX3695" fmla="*/ 2933305 w 4676976"/>
                  <a:gd name="connsiteY3695" fmla="*/ 1328739 h 1617602"/>
                  <a:gd name="connsiteX3696" fmla="*/ 2935054 w 4676976"/>
                  <a:gd name="connsiteY3696" fmla="*/ 1330170 h 1617602"/>
                  <a:gd name="connsiteX3697" fmla="*/ 2937279 w 4676976"/>
                  <a:gd name="connsiteY3697" fmla="*/ 1330329 h 1617602"/>
                  <a:gd name="connsiteX3698" fmla="*/ 2940777 w 4676976"/>
                  <a:gd name="connsiteY3698" fmla="*/ 1333349 h 1617602"/>
                  <a:gd name="connsiteX3699" fmla="*/ 2947772 w 4676976"/>
                  <a:gd name="connsiteY3699" fmla="*/ 1341775 h 1617602"/>
                  <a:gd name="connsiteX3700" fmla="*/ 2952382 w 4676976"/>
                  <a:gd name="connsiteY3700" fmla="*/ 1344796 h 1617602"/>
                  <a:gd name="connsiteX3701" fmla="*/ 2956993 w 4676976"/>
                  <a:gd name="connsiteY3701" fmla="*/ 1345591 h 1617602"/>
                  <a:gd name="connsiteX3702" fmla="*/ 2962716 w 4676976"/>
                  <a:gd name="connsiteY3702" fmla="*/ 1345909 h 1617602"/>
                  <a:gd name="connsiteX3703" fmla="*/ 2964465 w 4676976"/>
                  <a:gd name="connsiteY3703" fmla="*/ 1349088 h 1617602"/>
                  <a:gd name="connsiteX3704" fmla="*/ 2963033 w 4676976"/>
                  <a:gd name="connsiteY3704" fmla="*/ 1352586 h 1617602"/>
                  <a:gd name="connsiteX3705" fmla="*/ 2962557 w 4676976"/>
                  <a:gd name="connsiteY3705" fmla="*/ 1355447 h 1617602"/>
                  <a:gd name="connsiteX3706" fmla="*/ 2963829 w 4676976"/>
                  <a:gd name="connsiteY3706" fmla="*/ 1356401 h 1617602"/>
                  <a:gd name="connsiteX3707" fmla="*/ 2965736 w 4676976"/>
                  <a:gd name="connsiteY3707" fmla="*/ 1359740 h 1617602"/>
                  <a:gd name="connsiteX3708" fmla="*/ 2968280 w 4676976"/>
                  <a:gd name="connsiteY3708" fmla="*/ 1361647 h 1617602"/>
                  <a:gd name="connsiteX3709" fmla="*/ 2968598 w 4676976"/>
                  <a:gd name="connsiteY3709" fmla="*/ 1363237 h 1617602"/>
                  <a:gd name="connsiteX3710" fmla="*/ 2969870 w 4676976"/>
                  <a:gd name="connsiteY3710" fmla="*/ 1364986 h 1617602"/>
                  <a:gd name="connsiteX3711" fmla="*/ 2969393 w 4676976"/>
                  <a:gd name="connsiteY3711" fmla="*/ 1368165 h 1617602"/>
                  <a:gd name="connsiteX3712" fmla="*/ 2967167 w 4676976"/>
                  <a:gd name="connsiteY3712" fmla="*/ 1372776 h 1617602"/>
                  <a:gd name="connsiteX3713" fmla="*/ 2967803 w 4676976"/>
                  <a:gd name="connsiteY3713" fmla="*/ 1376750 h 1617602"/>
                  <a:gd name="connsiteX3714" fmla="*/ 2971141 w 4676976"/>
                  <a:gd name="connsiteY3714" fmla="*/ 1380089 h 1617602"/>
                  <a:gd name="connsiteX3715" fmla="*/ 2973049 w 4676976"/>
                  <a:gd name="connsiteY3715" fmla="*/ 1383268 h 1617602"/>
                  <a:gd name="connsiteX3716" fmla="*/ 2973526 w 4676976"/>
                  <a:gd name="connsiteY3716" fmla="*/ 1386289 h 1617602"/>
                  <a:gd name="connsiteX3717" fmla="*/ 2974321 w 4676976"/>
                  <a:gd name="connsiteY3717" fmla="*/ 1388197 h 1617602"/>
                  <a:gd name="connsiteX3718" fmla="*/ 2975593 w 4676976"/>
                  <a:gd name="connsiteY3718" fmla="*/ 1388833 h 1617602"/>
                  <a:gd name="connsiteX3719" fmla="*/ 2978931 w 4676976"/>
                  <a:gd name="connsiteY3719" fmla="*/ 1388515 h 1617602"/>
                  <a:gd name="connsiteX3720" fmla="*/ 2984655 w 4676976"/>
                  <a:gd name="connsiteY3720" fmla="*/ 1387402 h 1617602"/>
                  <a:gd name="connsiteX3721" fmla="*/ 2988788 w 4676976"/>
                  <a:gd name="connsiteY3721" fmla="*/ 1387561 h 1617602"/>
                  <a:gd name="connsiteX3722" fmla="*/ 2991491 w 4676976"/>
                  <a:gd name="connsiteY3722" fmla="*/ 1389151 h 1617602"/>
                  <a:gd name="connsiteX3723" fmla="*/ 2998009 w 4676976"/>
                  <a:gd name="connsiteY3723" fmla="*/ 1389151 h 1617602"/>
                  <a:gd name="connsiteX3724" fmla="*/ 3008501 w 4676976"/>
                  <a:gd name="connsiteY3724" fmla="*/ 1387879 h 1617602"/>
                  <a:gd name="connsiteX3725" fmla="*/ 3015020 w 4676976"/>
                  <a:gd name="connsiteY3725" fmla="*/ 1387402 h 1617602"/>
                  <a:gd name="connsiteX3726" fmla="*/ 3017881 w 4676976"/>
                  <a:gd name="connsiteY3726" fmla="*/ 1387879 h 1617602"/>
                  <a:gd name="connsiteX3727" fmla="*/ 3020266 w 4676976"/>
                  <a:gd name="connsiteY3727" fmla="*/ 1385971 h 1617602"/>
                  <a:gd name="connsiteX3728" fmla="*/ 3022492 w 4676976"/>
                  <a:gd name="connsiteY3728" fmla="*/ 1381520 h 1617602"/>
                  <a:gd name="connsiteX3729" fmla="*/ 3024399 w 4676976"/>
                  <a:gd name="connsiteY3729" fmla="*/ 1379453 h 1617602"/>
                  <a:gd name="connsiteX3730" fmla="*/ 3026307 w 4676976"/>
                  <a:gd name="connsiteY3730" fmla="*/ 1379771 h 1617602"/>
                  <a:gd name="connsiteX3731" fmla="*/ 3029328 w 4676976"/>
                  <a:gd name="connsiteY3731" fmla="*/ 1378340 h 1617602"/>
                  <a:gd name="connsiteX3732" fmla="*/ 3033461 w 4676976"/>
                  <a:gd name="connsiteY3732" fmla="*/ 1375161 h 1617602"/>
                  <a:gd name="connsiteX3733" fmla="*/ 3036959 w 4676976"/>
                  <a:gd name="connsiteY3733" fmla="*/ 1373571 h 1617602"/>
                  <a:gd name="connsiteX3734" fmla="*/ 3041569 w 4676976"/>
                  <a:gd name="connsiteY3734" fmla="*/ 1373730 h 1617602"/>
                  <a:gd name="connsiteX3735" fmla="*/ 3046338 w 4676976"/>
                  <a:gd name="connsiteY3735" fmla="*/ 1373889 h 1617602"/>
                  <a:gd name="connsiteX3736" fmla="*/ 3049359 w 4676976"/>
                  <a:gd name="connsiteY3736" fmla="*/ 1372617 h 1617602"/>
                  <a:gd name="connsiteX3737" fmla="*/ 3052220 w 4676976"/>
                  <a:gd name="connsiteY3737" fmla="*/ 1369914 h 1617602"/>
                  <a:gd name="connsiteX3738" fmla="*/ 3056990 w 4676976"/>
                  <a:gd name="connsiteY3738" fmla="*/ 1367530 h 1617602"/>
                  <a:gd name="connsiteX3739" fmla="*/ 3067482 w 4676976"/>
                  <a:gd name="connsiteY3739" fmla="*/ 1364350 h 1617602"/>
                  <a:gd name="connsiteX3740" fmla="*/ 3070026 w 4676976"/>
                  <a:gd name="connsiteY3740" fmla="*/ 1363873 h 1617602"/>
                  <a:gd name="connsiteX3741" fmla="*/ 3071139 w 4676976"/>
                  <a:gd name="connsiteY3741" fmla="*/ 1364032 h 1617602"/>
                  <a:gd name="connsiteX3742" fmla="*/ 3074636 w 4676976"/>
                  <a:gd name="connsiteY3742" fmla="*/ 1364509 h 1617602"/>
                  <a:gd name="connsiteX3743" fmla="*/ 3077816 w 4676976"/>
                  <a:gd name="connsiteY3743" fmla="*/ 1365781 h 1617602"/>
                  <a:gd name="connsiteX3744" fmla="*/ 3080678 w 4676976"/>
                  <a:gd name="connsiteY3744" fmla="*/ 1368165 h 1617602"/>
                  <a:gd name="connsiteX3745" fmla="*/ 3081155 w 4676976"/>
                  <a:gd name="connsiteY3745" fmla="*/ 1369755 h 1617602"/>
                  <a:gd name="connsiteX3746" fmla="*/ 3080836 w 4676976"/>
                  <a:gd name="connsiteY3746" fmla="*/ 1371822 h 1617602"/>
                  <a:gd name="connsiteX3747" fmla="*/ 3080201 w 4676976"/>
                  <a:gd name="connsiteY3747" fmla="*/ 1373094 h 1617602"/>
                  <a:gd name="connsiteX3748" fmla="*/ 3078929 w 4676976"/>
                  <a:gd name="connsiteY3748" fmla="*/ 1374525 h 1617602"/>
                  <a:gd name="connsiteX3749" fmla="*/ 3077816 w 4676976"/>
                  <a:gd name="connsiteY3749" fmla="*/ 1376750 h 1617602"/>
                  <a:gd name="connsiteX3750" fmla="*/ 3078611 w 4676976"/>
                  <a:gd name="connsiteY3750" fmla="*/ 1378340 h 1617602"/>
                  <a:gd name="connsiteX3751" fmla="*/ 3080201 w 4676976"/>
                  <a:gd name="connsiteY3751" fmla="*/ 1382156 h 1617602"/>
                  <a:gd name="connsiteX3752" fmla="*/ 3081631 w 4676976"/>
                  <a:gd name="connsiteY3752" fmla="*/ 1384699 h 1617602"/>
                  <a:gd name="connsiteX3753" fmla="*/ 3083221 w 4676976"/>
                  <a:gd name="connsiteY3753" fmla="*/ 1387879 h 1617602"/>
                  <a:gd name="connsiteX3754" fmla="*/ 3082426 w 4676976"/>
                  <a:gd name="connsiteY3754" fmla="*/ 1388992 h 1617602"/>
                  <a:gd name="connsiteX3755" fmla="*/ 3081631 w 4676976"/>
                  <a:gd name="connsiteY3755" fmla="*/ 1391217 h 1617602"/>
                  <a:gd name="connsiteX3756" fmla="*/ 3078769 w 4676976"/>
                  <a:gd name="connsiteY3756" fmla="*/ 1394874 h 1617602"/>
                  <a:gd name="connsiteX3757" fmla="*/ 3077180 w 4676976"/>
                  <a:gd name="connsiteY3757" fmla="*/ 1396305 h 1617602"/>
                  <a:gd name="connsiteX3758" fmla="*/ 3075431 w 4676976"/>
                  <a:gd name="connsiteY3758" fmla="*/ 1397735 h 1617602"/>
                  <a:gd name="connsiteX3759" fmla="*/ 3072570 w 4676976"/>
                  <a:gd name="connsiteY3759" fmla="*/ 1398053 h 1617602"/>
                  <a:gd name="connsiteX3760" fmla="*/ 3071298 w 4676976"/>
                  <a:gd name="connsiteY3760" fmla="*/ 1398371 h 1617602"/>
                  <a:gd name="connsiteX3761" fmla="*/ 3069867 w 4676976"/>
                  <a:gd name="connsiteY3761" fmla="*/ 1398848 h 1617602"/>
                  <a:gd name="connsiteX3762" fmla="*/ 3069072 w 4676976"/>
                  <a:gd name="connsiteY3762" fmla="*/ 1400120 h 1617602"/>
                  <a:gd name="connsiteX3763" fmla="*/ 3068118 w 4676976"/>
                  <a:gd name="connsiteY3763" fmla="*/ 1401074 h 1617602"/>
                  <a:gd name="connsiteX3764" fmla="*/ 3066369 w 4676976"/>
                  <a:gd name="connsiteY3764" fmla="*/ 1402982 h 1617602"/>
                  <a:gd name="connsiteX3765" fmla="*/ 3066211 w 4676976"/>
                  <a:gd name="connsiteY3765" fmla="*/ 1404572 h 1617602"/>
                  <a:gd name="connsiteX3766" fmla="*/ 3067005 w 4676976"/>
                  <a:gd name="connsiteY3766" fmla="*/ 1406797 h 1617602"/>
                  <a:gd name="connsiteX3767" fmla="*/ 3067324 w 4676976"/>
                  <a:gd name="connsiteY3767" fmla="*/ 1409182 h 1617602"/>
                  <a:gd name="connsiteX3768" fmla="*/ 3065575 w 4676976"/>
                  <a:gd name="connsiteY3768" fmla="*/ 1411408 h 1617602"/>
                  <a:gd name="connsiteX3769" fmla="*/ 3064144 w 4676976"/>
                  <a:gd name="connsiteY3769" fmla="*/ 1414746 h 1617602"/>
                  <a:gd name="connsiteX3770" fmla="*/ 3063667 w 4676976"/>
                  <a:gd name="connsiteY3770" fmla="*/ 1415700 h 1617602"/>
                  <a:gd name="connsiteX3771" fmla="*/ 3062872 w 4676976"/>
                  <a:gd name="connsiteY3771" fmla="*/ 1418085 h 1617602"/>
                  <a:gd name="connsiteX3772" fmla="*/ 3062713 w 4676976"/>
                  <a:gd name="connsiteY3772" fmla="*/ 1419038 h 1617602"/>
                  <a:gd name="connsiteX3773" fmla="*/ 3062236 w 4676976"/>
                  <a:gd name="connsiteY3773" fmla="*/ 1424285 h 1617602"/>
                  <a:gd name="connsiteX3774" fmla="*/ 3060328 w 4676976"/>
                  <a:gd name="connsiteY3774" fmla="*/ 1427782 h 1617602"/>
                  <a:gd name="connsiteX3775" fmla="*/ 3057785 w 4676976"/>
                  <a:gd name="connsiteY3775" fmla="*/ 1431916 h 1617602"/>
                  <a:gd name="connsiteX3776" fmla="*/ 3058262 w 4676976"/>
                  <a:gd name="connsiteY3776" fmla="*/ 1434459 h 1617602"/>
                  <a:gd name="connsiteX3777" fmla="*/ 3058739 w 4676976"/>
                  <a:gd name="connsiteY3777" fmla="*/ 1436685 h 1617602"/>
                  <a:gd name="connsiteX3778" fmla="*/ 3058103 w 4676976"/>
                  <a:gd name="connsiteY3778" fmla="*/ 1437798 h 1617602"/>
                  <a:gd name="connsiteX3779" fmla="*/ 3057943 w 4676976"/>
                  <a:gd name="connsiteY3779" fmla="*/ 1438752 h 1617602"/>
                  <a:gd name="connsiteX3780" fmla="*/ 3057626 w 4676976"/>
                  <a:gd name="connsiteY3780" fmla="*/ 1440977 h 1617602"/>
                  <a:gd name="connsiteX3781" fmla="*/ 3056831 w 4676976"/>
                  <a:gd name="connsiteY3781" fmla="*/ 1441772 h 1617602"/>
                  <a:gd name="connsiteX3782" fmla="*/ 3054446 w 4676976"/>
                  <a:gd name="connsiteY3782" fmla="*/ 1443203 h 1617602"/>
                  <a:gd name="connsiteX3783" fmla="*/ 3053015 w 4676976"/>
                  <a:gd name="connsiteY3783" fmla="*/ 1444793 h 1617602"/>
                  <a:gd name="connsiteX3784" fmla="*/ 3053333 w 4676976"/>
                  <a:gd name="connsiteY3784" fmla="*/ 1447337 h 1617602"/>
                  <a:gd name="connsiteX3785" fmla="*/ 3052538 w 4676976"/>
                  <a:gd name="connsiteY3785" fmla="*/ 1449562 h 1617602"/>
                  <a:gd name="connsiteX3786" fmla="*/ 3051426 w 4676976"/>
                  <a:gd name="connsiteY3786" fmla="*/ 1451470 h 1617602"/>
                  <a:gd name="connsiteX3787" fmla="*/ 3050313 w 4676976"/>
                  <a:gd name="connsiteY3787" fmla="*/ 1452742 h 1617602"/>
                  <a:gd name="connsiteX3788" fmla="*/ 3048723 w 4676976"/>
                  <a:gd name="connsiteY3788" fmla="*/ 1453537 h 1617602"/>
                  <a:gd name="connsiteX3789" fmla="*/ 3047610 w 4676976"/>
                  <a:gd name="connsiteY3789" fmla="*/ 1454173 h 1617602"/>
                  <a:gd name="connsiteX3790" fmla="*/ 3046815 w 4676976"/>
                  <a:gd name="connsiteY3790" fmla="*/ 1456716 h 1617602"/>
                  <a:gd name="connsiteX3791" fmla="*/ 3046497 w 4676976"/>
                  <a:gd name="connsiteY3791" fmla="*/ 1458465 h 1617602"/>
                  <a:gd name="connsiteX3792" fmla="*/ 3045702 w 4676976"/>
                  <a:gd name="connsiteY3792" fmla="*/ 1460373 h 1617602"/>
                  <a:gd name="connsiteX3793" fmla="*/ 3046179 w 4676976"/>
                  <a:gd name="connsiteY3793" fmla="*/ 1462280 h 1617602"/>
                  <a:gd name="connsiteX3794" fmla="*/ 3045384 w 4676976"/>
                  <a:gd name="connsiteY3794" fmla="*/ 1464029 h 1617602"/>
                  <a:gd name="connsiteX3795" fmla="*/ 3043159 w 4676976"/>
                  <a:gd name="connsiteY3795" fmla="*/ 1465142 h 1617602"/>
                  <a:gd name="connsiteX3796" fmla="*/ 3041728 w 4676976"/>
                  <a:gd name="connsiteY3796" fmla="*/ 1465778 h 1617602"/>
                  <a:gd name="connsiteX3797" fmla="*/ 3040615 w 4676976"/>
                  <a:gd name="connsiteY3797" fmla="*/ 1466096 h 1617602"/>
                  <a:gd name="connsiteX3798" fmla="*/ 3038230 w 4676976"/>
                  <a:gd name="connsiteY3798" fmla="*/ 1467845 h 1617602"/>
                  <a:gd name="connsiteX3799" fmla="*/ 3036163 w 4676976"/>
                  <a:gd name="connsiteY3799" fmla="*/ 1474045 h 1617602"/>
                  <a:gd name="connsiteX3800" fmla="*/ 3035687 w 4676976"/>
                  <a:gd name="connsiteY3800" fmla="*/ 1477701 h 1617602"/>
                  <a:gd name="connsiteX3801" fmla="*/ 3036163 w 4676976"/>
                  <a:gd name="connsiteY3801" fmla="*/ 1480881 h 1617602"/>
                  <a:gd name="connsiteX3802" fmla="*/ 3033143 w 4676976"/>
                  <a:gd name="connsiteY3802" fmla="*/ 1482789 h 1617602"/>
                  <a:gd name="connsiteX3803" fmla="*/ 3031076 w 4676976"/>
                  <a:gd name="connsiteY3803" fmla="*/ 1484378 h 1617602"/>
                  <a:gd name="connsiteX3804" fmla="*/ 3029645 w 4676976"/>
                  <a:gd name="connsiteY3804" fmla="*/ 1483902 h 1617602"/>
                  <a:gd name="connsiteX3805" fmla="*/ 3028215 w 4676976"/>
                  <a:gd name="connsiteY3805" fmla="*/ 1483266 h 1617602"/>
                  <a:gd name="connsiteX3806" fmla="*/ 3027420 w 4676976"/>
                  <a:gd name="connsiteY3806" fmla="*/ 1483107 h 1617602"/>
                  <a:gd name="connsiteX3807" fmla="*/ 3027420 w 4676976"/>
                  <a:gd name="connsiteY3807" fmla="*/ 1483584 h 1617602"/>
                  <a:gd name="connsiteX3808" fmla="*/ 3025512 w 4676976"/>
                  <a:gd name="connsiteY3808" fmla="*/ 1487558 h 1617602"/>
                  <a:gd name="connsiteX3809" fmla="*/ 3021856 w 4676976"/>
                  <a:gd name="connsiteY3809" fmla="*/ 1495666 h 1617602"/>
                  <a:gd name="connsiteX3810" fmla="*/ 3017404 w 4676976"/>
                  <a:gd name="connsiteY3810" fmla="*/ 1499164 h 1617602"/>
                  <a:gd name="connsiteX3811" fmla="*/ 3014701 w 4676976"/>
                  <a:gd name="connsiteY3811" fmla="*/ 1502025 h 1617602"/>
                  <a:gd name="connsiteX3812" fmla="*/ 3012158 w 4676976"/>
                  <a:gd name="connsiteY3812" fmla="*/ 1500753 h 1617602"/>
                  <a:gd name="connsiteX3813" fmla="*/ 3011045 w 4676976"/>
                  <a:gd name="connsiteY3813" fmla="*/ 1499322 h 1617602"/>
                  <a:gd name="connsiteX3814" fmla="*/ 3011045 w 4676976"/>
                  <a:gd name="connsiteY3814" fmla="*/ 1498527 h 1617602"/>
                  <a:gd name="connsiteX3815" fmla="*/ 3008978 w 4676976"/>
                  <a:gd name="connsiteY3815" fmla="*/ 1496938 h 1617602"/>
                  <a:gd name="connsiteX3816" fmla="*/ 3006117 w 4676976"/>
                  <a:gd name="connsiteY3816" fmla="*/ 1494553 h 1617602"/>
                  <a:gd name="connsiteX3817" fmla="*/ 3006594 w 4676976"/>
                  <a:gd name="connsiteY3817" fmla="*/ 1490738 h 1617602"/>
                  <a:gd name="connsiteX3818" fmla="*/ 3007229 w 4676976"/>
                  <a:gd name="connsiteY3818" fmla="*/ 1486604 h 1617602"/>
                  <a:gd name="connsiteX3819" fmla="*/ 3004686 w 4676976"/>
                  <a:gd name="connsiteY3819" fmla="*/ 1482789 h 1617602"/>
                  <a:gd name="connsiteX3820" fmla="*/ 3004686 w 4676976"/>
                  <a:gd name="connsiteY3820" fmla="*/ 1481040 h 1617602"/>
                  <a:gd name="connsiteX3821" fmla="*/ 3004368 w 4676976"/>
                  <a:gd name="connsiteY3821" fmla="*/ 1477861 h 1617602"/>
                  <a:gd name="connsiteX3822" fmla="*/ 3004845 w 4676976"/>
                  <a:gd name="connsiteY3822" fmla="*/ 1477066 h 1617602"/>
                  <a:gd name="connsiteX3823" fmla="*/ 3003573 w 4676976"/>
                  <a:gd name="connsiteY3823" fmla="*/ 1476748 h 1617602"/>
                  <a:gd name="connsiteX3824" fmla="*/ 3001506 w 4676976"/>
                  <a:gd name="connsiteY3824" fmla="*/ 1475794 h 1617602"/>
                  <a:gd name="connsiteX3825" fmla="*/ 2999916 w 4676976"/>
                  <a:gd name="connsiteY3825" fmla="*/ 1473886 h 1617602"/>
                  <a:gd name="connsiteX3826" fmla="*/ 2998327 w 4676976"/>
                  <a:gd name="connsiteY3826" fmla="*/ 1474681 h 1617602"/>
                  <a:gd name="connsiteX3827" fmla="*/ 2996737 w 4676976"/>
                  <a:gd name="connsiteY3827" fmla="*/ 1476906 h 1617602"/>
                  <a:gd name="connsiteX3828" fmla="*/ 2994194 w 4676976"/>
                  <a:gd name="connsiteY3828" fmla="*/ 1478178 h 1617602"/>
                  <a:gd name="connsiteX3829" fmla="*/ 2993081 w 4676976"/>
                  <a:gd name="connsiteY3829" fmla="*/ 1480563 h 1617602"/>
                  <a:gd name="connsiteX3830" fmla="*/ 2992127 w 4676976"/>
                  <a:gd name="connsiteY3830" fmla="*/ 1482471 h 1617602"/>
                  <a:gd name="connsiteX3831" fmla="*/ 2989424 w 4676976"/>
                  <a:gd name="connsiteY3831" fmla="*/ 1485014 h 1617602"/>
                  <a:gd name="connsiteX3832" fmla="*/ 2988311 w 4676976"/>
                  <a:gd name="connsiteY3832" fmla="*/ 1485968 h 1617602"/>
                  <a:gd name="connsiteX3833" fmla="*/ 2983224 w 4676976"/>
                  <a:gd name="connsiteY3833" fmla="*/ 1487717 h 1617602"/>
                  <a:gd name="connsiteX3834" fmla="*/ 2981952 w 4676976"/>
                  <a:gd name="connsiteY3834" fmla="*/ 1488353 h 1617602"/>
                  <a:gd name="connsiteX3835" fmla="*/ 2977819 w 4676976"/>
                  <a:gd name="connsiteY3835" fmla="*/ 1488671 h 1617602"/>
                  <a:gd name="connsiteX3836" fmla="*/ 2976388 w 4676976"/>
                  <a:gd name="connsiteY3836" fmla="*/ 1489466 h 1617602"/>
                  <a:gd name="connsiteX3837" fmla="*/ 2974957 w 4676976"/>
                  <a:gd name="connsiteY3837" fmla="*/ 1490897 h 1617602"/>
                  <a:gd name="connsiteX3838" fmla="*/ 2974480 w 4676976"/>
                  <a:gd name="connsiteY3838" fmla="*/ 1492486 h 1617602"/>
                  <a:gd name="connsiteX3839" fmla="*/ 2975593 w 4676976"/>
                  <a:gd name="connsiteY3839" fmla="*/ 1494235 h 1617602"/>
                  <a:gd name="connsiteX3840" fmla="*/ 2977183 w 4676976"/>
                  <a:gd name="connsiteY3840" fmla="*/ 1497415 h 1617602"/>
                  <a:gd name="connsiteX3841" fmla="*/ 2977977 w 4676976"/>
                  <a:gd name="connsiteY3841" fmla="*/ 1499799 h 1617602"/>
                  <a:gd name="connsiteX3842" fmla="*/ 2979090 w 4676976"/>
                  <a:gd name="connsiteY3842" fmla="*/ 1504251 h 1617602"/>
                  <a:gd name="connsiteX3843" fmla="*/ 2982747 w 4676976"/>
                  <a:gd name="connsiteY3843" fmla="*/ 1518241 h 1617602"/>
                  <a:gd name="connsiteX3844" fmla="*/ 2981634 w 4676976"/>
                  <a:gd name="connsiteY3844" fmla="*/ 1520625 h 1617602"/>
                  <a:gd name="connsiteX3845" fmla="*/ 2980521 w 4676976"/>
                  <a:gd name="connsiteY3845" fmla="*/ 1530959 h 1617602"/>
                  <a:gd name="connsiteX3846" fmla="*/ 2980680 w 4676976"/>
                  <a:gd name="connsiteY3846" fmla="*/ 1532867 h 1617602"/>
                  <a:gd name="connsiteX3847" fmla="*/ 2980680 w 4676976"/>
                  <a:gd name="connsiteY3847" fmla="*/ 1535887 h 1617602"/>
                  <a:gd name="connsiteX3848" fmla="*/ 2980680 w 4676976"/>
                  <a:gd name="connsiteY3848" fmla="*/ 1537954 h 1617602"/>
                  <a:gd name="connsiteX3849" fmla="*/ 2981475 w 4676976"/>
                  <a:gd name="connsiteY3849" fmla="*/ 1538590 h 1617602"/>
                  <a:gd name="connsiteX3850" fmla="*/ 2982429 w 4676976"/>
                  <a:gd name="connsiteY3850" fmla="*/ 1539226 h 1617602"/>
                  <a:gd name="connsiteX3851" fmla="*/ 2982906 w 4676976"/>
                  <a:gd name="connsiteY3851" fmla="*/ 1540498 h 1617602"/>
                  <a:gd name="connsiteX3852" fmla="*/ 2982906 w 4676976"/>
                  <a:gd name="connsiteY3852" fmla="*/ 1542406 h 1617602"/>
                  <a:gd name="connsiteX3853" fmla="*/ 2982270 w 4676976"/>
                  <a:gd name="connsiteY3853" fmla="*/ 1543836 h 1617602"/>
                  <a:gd name="connsiteX3854" fmla="*/ 2981475 w 4676976"/>
                  <a:gd name="connsiteY3854" fmla="*/ 1546698 h 1617602"/>
                  <a:gd name="connsiteX3855" fmla="*/ 2980521 w 4676976"/>
                  <a:gd name="connsiteY3855" fmla="*/ 1550672 h 1617602"/>
                  <a:gd name="connsiteX3856" fmla="*/ 2979408 w 4676976"/>
                  <a:gd name="connsiteY3856" fmla="*/ 1552262 h 1617602"/>
                  <a:gd name="connsiteX3857" fmla="*/ 2978613 w 4676976"/>
                  <a:gd name="connsiteY3857" fmla="*/ 1553375 h 1617602"/>
                  <a:gd name="connsiteX3858" fmla="*/ 2977977 w 4676976"/>
                  <a:gd name="connsiteY3858" fmla="*/ 1554329 h 1617602"/>
                  <a:gd name="connsiteX3859" fmla="*/ 2977819 w 4676976"/>
                  <a:gd name="connsiteY3859" fmla="*/ 1557032 h 1617602"/>
                  <a:gd name="connsiteX3860" fmla="*/ 2977501 w 4676976"/>
                  <a:gd name="connsiteY3860" fmla="*/ 1558939 h 1617602"/>
                  <a:gd name="connsiteX3861" fmla="*/ 2975593 w 4676976"/>
                  <a:gd name="connsiteY3861" fmla="*/ 1559575 h 1617602"/>
                  <a:gd name="connsiteX3862" fmla="*/ 2973844 w 4676976"/>
                  <a:gd name="connsiteY3862" fmla="*/ 1560688 h 1617602"/>
                  <a:gd name="connsiteX3863" fmla="*/ 2971618 w 4676976"/>
                  <a:gd name="connsiteY3863" fmla="*/ 1560370 h 1617602"/>
                  <a:gd name="connsiteX3864" fmla="*/ 2969870 w 4676976"/>
                  <a:gd name="connsiteY3864" fmla="*/ 1560529 h 1617602"/>
                  <a:gd name="connsiteX3865" fmla="*/ 2967485 w 4676976"/>
                  <a:gd name="connsiteY3865" fmla="*/ 1561324 h 1617602"/>
                  <a:gd name="connsiteX3866" fmla="*/ 2963352 w 4676976"/>
                  <a:gd name="connsiteY3866" fmla="*/ 1562119 h 1617602"/>
                  <a:gd name="connsiteX3867" fmla="*/ 2960967 w 4676976"/>
                  <a:gd name="connsiteY3867" fmla="*/ 1563232 h 1617602"/>
                  <a:gd name="connsiteX3868" fmla="*/ 2959695 w 4676976"/>
                  <a:gd name="connsiteY3868" fmla="*/ 1564027 h 1617602"/>
                  <a:gd name="connsiteX3869" fmla="*/ 2958900 w 4676976"/>
                  <a:gd name="connsiteY3869" fmla="*/ 1564980 h 1617602"/>
                  <a:gd name="connsiteX3870" fmla="*/ 2958741 w 4676976"/>
                  <a:gd name="connsiteY3870" fmla="*/ 1565934 h 1617602"/>
                  <a:gd name="connsiteX3871" fmla="*/ 2959377 w 4676976"/>
                  <a:gd name="connsiteY3871" fmla="*/ 1566411 h 1617602"/>
                  <a:gd name="connsiteX3872" fmla="*/ 2961762 w 4676976"/>
                  <a:gd name="connsiteY3872" fmla="*/ 1566888 h 1617602"/>
                  <a:gd name="connsiteX3873" fmla="*/ 2963352 w 4676976"/>
                  <a:gd name="connsiteY3873" fmla="*/ 1568637 h 1617602"/>
                  <a:gd name="connsiteX3874" fmla="*/ 2963510 w 4676976"/>
                  <a:gd name="connsiteY3874" fmla="*/ 1570545 h 1617602"/>
                  <a:gd name="connsiteX3875" fmla="*/ 2961921 w 4676976"/>
                  <a:gd name="connsiteY3875" fmla="*/ 1571657 h 1617602"/>
                  <a:gd name="connsiteX3876" fmla="*/ 2962716 w 4676976"/>
                  <a:gd name="connsiteY3876" fmla="*/ 1573724 h 1617602"/>
                  <a:gd name="connsiteX3877" fmla="*/ 2964465 w 4676976"/>
                  <a:gd name="connsiteY3877" fmla="*/ 1575791 h 1617602"/>
                  <a:gd name="connsiteX3878" fmla="*/ 2965419 w 4676976"/>
                  <a:gd name="connsiteY3878" fmla="*/ 1577222 h 1617602"/>
                  <a:gd name="connsiteX3879" fmla="*/ 2965577 w 4676976"/>
                  <a:gd name="connsiteY3879" fmla="*/ 1578811 h 1617602"/>
                  <a:gd name="connsiteX3880" fmla="*/ 2966531 w 4676976"/>
                  <a:gd name="connsiteY3880" fmla="*/ 1579765 h 1617602"/>
                  <a:gd name="connsiteX3881" fmla="*/ 2967644 w 4676976"/>
                  <a:gd name="connsiteY3881" fmla="*/ 1578971 h 1617602"/>
                  <a:gd name="connsiteX3882" fmla="*/ 2970665 w 4676976"/>
                  <a:gd name="connsiteY3882" fmla="*/ 1572134 h 1617602"/>
                  <a:gd name="connsiteX3883" fmla="*/ 2967167 w 4676976"/>
                  <a:gd name="connsiteY3883" fmla="*/ 1567524 h 1617602"/>
                  <a:gd name="connsiteX3884" fmla="*/ 2968439 w 4676976"/>
                  <a:gd name="connsiteY3884" fmla="*/ 1566888 h 1617602"/>
                  <a:gd name="connsiteX3885" fmla="*/ 2973844 w 4676976"/>
                  <a:gd name="connsiteY3885" fmla="*/ 1568319 h 1617602"/>
                  <a:gd name="connsiteX3886" fmla="*/ 2976229 w 4676976"/>
                  <a:gd name="connsiteY3886" fmla="*/ 1567842 h 1617602"/>
                  <a:gd name="connsiteX3887" fmla="*/ 2980044 w 4676976"/>
                  <a:gd name="connsiteY3887" fmla="*/ 1568478 h 1617602"/>
                  <a:gd name="connsiteX3888" fmla="*/ 2982588 w 4676976"/>
                  <a:gd name="connsiteY3888" fmla="*/ 1566093 h 1617602"/>
                  <a:gd name="connsiteX3889" fmla="*/ 2983860 w 4676976"/>
                  <a:gd name="connsiteY3889" fmla="*/ 1563550 h 1617602"/>
                  <a:gd name="connsiteX3890" fmla="*/ 2986722 w 4676976"/>
                  <a:gd name="connsiteY3890" fmla="*/ 1561801 h 1617602"/>
                  <a:gd name="connsiteX3891" fmla="*/ 2990219 w 4676976"/>
                  <a:gd name="connsiteY3891" fmla="*/ 1555760 h 1617602"/>
                  <a:gd name="connsiteX3892" fmla="*/ 2996260 w 4676976"/>
                  <a:gd name="connsiteY3892" fmla="*/ 1548606 h 1617602"/>
                  <a:gd name="connsiteX3893" fmla="*/ 2998327 w 4676976"/>
                  <a:gd name="connsiteY3893" fmla="*/ 1546698 h 1617602"/>
                  <a:gd name="connsiteX3894" fmla="*/ 3002460 w 4676976"/>
                  <a:gd name="connsiteY3894" fmla="*/ 1545108 h 1617602"/>
                  <a:gd name="connsiteX3895" fmla="*/ 3003573 w 4676976"/>
                  <a:gd name="connsiteY3895" fmla="*/ 1545267 h 1617602"/>
                  <a:gd name="connsiteX3896" fmla="*/ 3004527 w 4676976"/>
                  <a:gd name="connsiteY3896" fmla="*/ 1545903 h 1617602"/>
                  <a:gd name="connsiteX3897" fmla="*/ 3001189 w 4676976"/>
                  <a:gd name="connsiteY3897" fmla="*/ 1549718 h 1617602"/>
                  <a:gd name="connsiteX3898" fmla="*/ 3000393 w 4676976"/>
                  <a:gd name="connsiteY3898" fmla="*/ 1552262 h 1617602"/>
                  <a:gd name="connsiteX3899" fmla="*/ 3002619 w 4676976"/>
                  <a:gd name="connsiteY3899" fmla="*/ 1552262 h 1617602"/>
                  <a:gd name="connsiteX3900" fmla="*/ 3005004 w 4676976"/>
                  <a:gd name="connsiteY3900" fmla="*/ 1551467 h 1617602"/>
                  <a:gd name="connsiteX3901" fmla="*/ 3010886 w 4676976"/>
                  <a:gd name="connsiteY3901" fmla="*/ 1547016 h 1617602"/>
                  <a:gd name="connsiteX3902" fmla="*/ 3013112 w 4676976"/>
                  <a:gd name="connsiteY3902" fmla="*/ 1544631 h 1617602"/>
                  <a:gd name="connsiteX3903" fmla="*/ 3013748 w 4676976"/>
                  <a:gd name="connsiteY3903" fmla="*/ 1547334 h 1617602"/>
                  <a:gd name="connsiteX3904" fmla="*/ 3012953 w 4676976"/>
                  <a:gd name="connsiteY3904" fmla="*/ 1559575 h 1617602"/>
                  <a:gd name="connsiteX3905" fmla="*/ 3018040 w 4676976"/>
                  <a:gd name="connsiteY3905" fmla="*/ 1558780 h 1617602"/>
                  <a:gd name="connsiteX3906" fmla="*/ 3020743 w 4676976"/>
                  <a:gd name="connsiteY3906" fmla="*/ 1560052 h 1617602"/>
                  <a:gd name="connsiteX3907" fmla="*/ 3024558 w 4676976"/>
                  <a:gd name="connsiteY3907" fmla="*/ 1559893 h 1617602"/>
                  <a:gd name="connsiteX3908" fmla="*/ 3029010 w 4676976"/>
                  <a:gd name="connsiteY3908" fmla="*/ 1562755 h 1617602"/>
                  <a:gd name="connsiteX3909" fmla="*/ 3030758 w 4676976"/>
                  <a:gd name="connsiteY3909" fmla="*/ 1562278 h 1617602"/>
                  <a:gd name="connsiteX3910" fmla="*/ 3032825 w 4676976"/>
                  <a:gd name="connsiteY3910" fmla="*/ 1562278 h 1617602"/>
                  <a:gd name="connsiteX3911" fmla="*/ 3034574 w 4676976"/>
                  <a:gd name="connsiteY3911" fmla="*/ 1565139 h 1617602"/>
                  <a:gd name="connsiteX3912" fmla="*/ 3037436 w 4676976"/>
                  <a:gd name="connsiteY3912" fmla="*/ 1566093 h 1617602"/>
                  <a:gd name="connsiteX3913" fmla="*/ 3042364 w 4676976"/>
                  <a:gd name="connsiteY3913" fmla="*/ 1563709 h 1617602"/>
                  <a:gd name="connsiteX3914" fmla="*/ 3049677 w 4676976"/>
                  <a:gd name="connsiteY3914" fmla="*/ 1561483 h 1617602"/>
                  <a:gd name="connsiteX3915" fmla="*/ 3053174 w 4676976"/>
                  <a:gd name="connsiteY3915" fmla="*/ 1561483 h 1617602"/>
                  <a:gd name="connsiteX3916" fmla="*/ 3061918 w 4676976"/>
                  <a:gd name="connsiteY3916" fmla="*/ 1557350 h 1617602"/>
                  <a:gd name="connsiteX3917" fmla="*/ 3066051 w 4676976"/>
                  <a:gd name="connsiteY3917" fmla="*/ 1554170 h 1617602"/>
                  <a:gd name="connsiteX3918" fmla="*/ 3081472 w 4676976"/>
                  <a:gd name="connsiteY3918" fmla="*/ 1545426 h 1617602"/>
                  <a:gd name="connsiteX3919" fmla="*/ 3087990 w 4676976"/>
                  <a:gd name="connsiteY3919" fmla="*/ 1540816 h 1617602"/>
                  <a:gd name="connsiteX3920" fmla="*/ 3094032 w 4676976"/>
                  <a:gd name="connsiteY3920" fmla="*/ 1537318 h 1617602"/>
                  <a:gd name="connsiteX3921" fmla="*/ 3097688 w 4676976"/>
                  <a:gd name="connsiteY3921" fmla="*/ 1531754 h 1617602"/>
                  <a:gd name="connsiteX3922" fmla="*/ 3104206 w 4676976"/>
                  <a:gd name="connsiteY3922" fmla="*/ 1526508 h 1617602"/>
                  <a:gd name="connsiteX3923" fmla="*/ 3104365 w 4676976"/>
                  <a:gd name="connsiteY3923" fmla="*/ 1524282 h 1617602"/>
                  <a:gd name="connsiteX3924" fmla="*/ 3105637 w 4676976"/>
                  <a:gd name="connsiteY3924" fmla="*/ 1521738 h 1617602"/>
                  <a:gd name="connsiteX3925" fmla="*/ 3115335 w 4676976"/>
                  <a:gd name="connsiteY3925" fmla="*/ 1507589 h 1617602"/>
                  <a:gd name="connsiteX3926" fmla="*/ 3118673 w 4676976"/>
                  <a:gd name="connsiteY3926" fmla="*/ 1505205 h 1617602"/>
                  <a:gd name="connsiteX3927" fmla="*/ 3123125 w 4676976"/>
                  <a:gd name="connsiteY3927" fmla="*/ 1503456 h 1617602"/>
                  <a:gd name="connsiteX3928" fmla="*/ 3125032 w 4676976"/>
                  <a:gd name="connsiteY3928" fmla="*/ 1500912 h 1617602"/>
                  <a:gd name="connsiteX3929" fmla="*/ 3126145 w 4676976"/>
                  <a:gd name="connsiteY3929" fmla="*/ 1497256 h 1617602"/>
                  <a:gd name="connsiteX3930" fmla="*/ 3132186 w 4676976"/>
                  <a:gd name="connsiteY3930" fmla="*/ 1491692 h 1617602"/>
                  <a:gd name="connsiteX3931" fmla="*/ 3136320 w 4676976"/>
                  <a:gd name="connsiteY3931" fmla="*/ 1486286 h 1617602"/>
                  <a:gd name="connsiteX3932" fmla="*/ 3140135 w 4676976"/>
                  <a:gd name="connsiteY3932" fmla="*/ 1482630 h 1617602"/>
                  <a:gd name="connsiteX3933" fmla="*/ 3142043 w 4676976"/>
                  <a:gd name="connsiteY3933" fmla="*/ 1479450 h 1617602"/>
                  <a:gd name="connsiteX3934" fmla="*/ 3151899 w 4676976"/>
                  <a:gd name="connsiteY3934" fmla="*/ 1471501 h 1617602"/>
                  <a:gd name="connsiteX3935" fmla="*/ 3159848 w 4676976"/>
                  <a:gd name="connsiteY3935" fmla="*/ 1462757 h 1617602"/>
                  <a:gd name="connsiteX3936" fmla="*/ 3167320 w 4676976"/>
                  <a:gd name="connsiteY3936" fmla="*/ 1456398 h 1617602"/>
                  <a:gd name="connsiteX3937" fmla="*/ 3169864 w 4676976"/>
                  <a:gd name="connsiteY3937" fmla="*/ 1452424 h 1617602"/>
                  <a:gd name="connsiteX3938" fmla="*/ 3179403 w 4676976"/>
                  <a:gd name="connsiteY3938" fmla="*/ 1440819 h 1617602"/>
                  <a:gd name="connsiteX3939" fmla="*/ 3182424 w 4676976"/>
                  <a:gd name="connsiteY3939" fmla="*/ 1433187 h 1617602"/>
                  <a:gd name="connsiteX3940" fmla="*/ 3186080 w 4676976"/>
                  <a:gd name="connsiteY3940" fmla="*/ 1430326 h 1617602"/>
                  <a:gd name="connsiteX3941" fmla="*/ 3187670 w 4676976"/>
                  <a:gd name="connsiteY3941" fmla="*/ 1423013 h 1617602"/>
                  <a:gd name="connsiteX3942" fmla="*/ 3190849 w 4676976"/>
                  <a:gd name="connsiteY3942" fmla="*/ 1417926 h 1617602"/>
                  <a:gd name="connsiteX3943" fmla="*/ 3191644 w 4676976"/>
                  <a:gd name="connsiteY3943" fmla="*/ 1414746 h 1617602"/>
                  <a:gd name="connsiteX3944" fmla="*/ 3193234 w 4676976"/>
                  <a:gd name="connsiteY3944" fmla="*/ 1411884 h 1617602"/>
                  <a:gd name="connsiteX3945" fmla="*/ 3205157 w 4676976"/>
                  <a:gd name="connsiteY3945" fmla="*/ 1399961 h 1617602"/>
                  <a:gd name="connsiteX3946" fmla="*/ 3209926 w 4676976"/>
                  <a:gd name="connsiteY3946" fmla="*/ 1390899 h 1617602"/>
                  <a:gd name="connsiteX3947" fmla="*/ 3215809 w 4676976"/>
                  <a:gd name="connsiteY3947" fmla="*/ 1381679 h 1617602"/>
                  <a:gd name="connsiteX3948" fmla="*/ 3220101 w 4676976"/>
                  <a:gd name="connsiteY3948" fmla="*/ 1378340 h 1617602"/>
                  <a:gd name="connsiteX3949" fmla="*/ 3224553 w 4676976"/>
                  <a:gd name="connsiteY3949" fmla="*/ 1374207 h 1617602"/>
                  <a:gd name="connsiteX3950" fmla="*/ 3226937 w 4676976"/>
                  <a:gd name="connsiteY3950" fmla="*/ 1370868 h 1617602"/>
                  <a:gd name="connsiteX3951" fmla="*/ 3233773 w 4676976"/>
                  <a:gd name="connsiteY3951" fmla="*/ 1365622 h 1617602"/>
                  <a:gd name="connsiteX3952" fmla="*/ 3237112 w 4676976"/>
                  <a:gd name="connsiteY3952" fmla="*/ 1361965 h 1617602"/>
                  <a:gd name="connsiteX3953" fmla="*/ 3238702 w 4676976"/>
                  <a:gd name="connsiteY3953" fmla="*/ 1358309 h 1617602"/>
                  <a:gd name="connsiteX3954" fmla="*/ 3240291 w 4676976"/>
                  <a:gd name="connsiteY3954" fmla="*/ 1349088 h 1617602"/>
                  <a:gd name="connsiteX3955" fmla="*/ 3244743 w 4676976"/>
                  <a:gd name="connsiteY3955" fmla="*/ 1342093 h 1617602"/>
                  <a:gd name="connsiteX3956" fmla="*/ 3243471 w 4676976"/>
                  <a:gd name="connsiteY3956" fmla="*/ 1340980 h 1617602"/>
                  <a:gd name="connsiteX3957" fmla="*/ 3242676 w 4676976"/>
                  <a:gd name="connsiteY3957" fmla="*/ 1338755 h 1617602"/>
                  <a:gd name="connsiteX3958" fmla="*/ 3243153 w 4676976"/>
                  <a:gd name="connsiteY3958" fmla="*/ 1336211 h 1617602"/>
                  <a:gd name="connsiteX3959" fmla="*/ 3243789 w 4676976"/>
                  <a:gd name="connsiteY3959" fmla="*/ 1334780 h 1617602"/>
                  <a:gd name="connsiteX3960" fmla="*/ 3244266 w 4676976"/>
                  <a:gd name="connsiteY3960" fmla="*/ 1332555 h 1617602"/>
                  <a:gd name="connsiteX3961" fmla="*/ 3245220 w 4676976"/>
                  <a:gd name="connsiteY3961" fmla="*/ 1330011 h 1617602"/>
                  <a:gd name="connsiteX3962" fmla="*/ 3246174 w 4676976"/>
                  <a:gd name="connsiteY3962" fmla="*/ 1328421 h 1617602"/>
                  <a:gd name="connsiteX3963" fmla="*/ 3248717 w 4676976"/>
                  <a:gd name="connsiteY3963" fmla="*/ 1318564 h 1617602"/>
                  <a:gd name="connsiteX3964" fmla="*/ 3248558 w 4676976"/>
                  <a:gd name="connsiteY3964" fmla="*/ 1312364 h 1617602"/>
                  <a:gd name="connsiteX3965" fmla="*/ 3247128 w 4676976"/>
                  <a:gd name="connsiteY3965" fmla="*/ 1309979 h 1617602"/>
                  <a:gd name="connsiteX3966" fmla="*/ 3247128 w 4676976"/>
                  <a:gd name="connsiteY3966" fmla="*/ 1306800 h 1617602"/>
                  <a:gd name="connsiteX3967" fmla="*/ 3250625 w 4676976"/>
                  <a:gd name="connsiteY3967" fmla="*/ 1302190 h 1617602"/>
                  <a:gd name="connsiteX3968" fmla="*/ 3251420 w 4676976"/>
                  <a:gd name="connsiteY3968" fmla="*/ 1301554 h 1617602"/>
                  <a:gd name="connsiteX3969" fmla="*/ 3251738 w 4676976"/>
                  <a:gd name="connsiteY3969" fmla="*/ 1300441 h 1617602"/>
                  <a:gd name="connsiteX3970" fmla="*/ 3249989 w 4676976"/>
                  <a:gd name="connsiteY3970" fmla="*/ 1299487 h 1617602"/>
                  <a:gd name="connsiteX3971" fmla="*/ 3249194 w 4676976"/>
                  <a:gd name="connsiteY3971" fmla="*/ 1298533 h 1617602"/>
                  <a:gd name="connsiteX3972" fmla="*/ 3247445 w 4676976"/>
                  <a:gd name="connsiteY3972" fmla="*/ 1282953 h 1617602"/>
                  <a:gd name="connsiteX3973" fmla="*/ 3248717 w 4676976"/>
                  <a:gd name="connsiteY3973" fmla="*/ 1273415 h 1617602"/>
                  <a:gd name="connsiteX3974" fmla="*/ 3252374 w 4676976"/>
                  <a:gd name="connsiteY3974" fmla="*/ 1266420 h 1617602"/>
                  <a:gd name="connsiteX3975" fmla="*/ 3253010 w 4676976"/>
                  <a:gd name="connsiteY3975" fmla="*/ 1263876 h 1617602"/>
                  <a:gd name="connsiteX3976" fmla="*/ 3253645 w 4676976"/>
                  <a:gd name="connsiteY3976" fmla="*/ 1257040 h 1617602"/>
                  <a:gd name="connsiteX3977" fmla="*/ 3257938 w 4676976"/>
                  <a:gd name="connsiteY3977" fmla="*/ 1250045 h 1617602"/>
                  <a:gd name="connsiteX3978" fmla="*/ 3260640 w 4676976"/>
                  <a:gd name="connsiteY3978" fmla="*/ 1242255 h 1617602"/>
                  <a:gd name="connsiteX3979" fmla="*/ 3266205 w 4676976"/>
                  <a:gd name="connsiteY3979" fmla="*/ 1238122 h 1617602"/>
                  <a:gd name="connsiteX3980" fmla="*/ 3270021 w 4676976"/>
                  <a:gd name="connsiteY3980" fmla="*/ 1233034 h 1617602"/>
                  <a:gd name="connsiteX3981" fmla="*/ 3273041 w 4676976"/>
                  <a:gd name="connsiteY3981" fmla="*/ 1230808 h 1617602"/>
                  <a:gd name="connsiteX3982" fmla="*/ 3273677 w 4676976"/>
                  <a:gd name="connsiteY3982" fmla="*/ 1225562 h 1617602"/>
                  <a:gd name="connsiteX3983" fmla="*/ 3276538 w 4676976"/>
                  <a:gd name="connsiteY3983" fmla="*/ 1220793 h 1617602"/>
                  <a:gd name="connsiteX3984" fmla="*/ 3274313 w 4676976"/>
                  <a:gd name="connsiteY3984" fmla="*/ 1218726 h 1617602"/>
                  <a:gd name="connsiteX3985" fmla="*/ 3271928 w 4676976"/>
                  <a:gd name="connsiteY3985" fmla="*/ 1217295 h 1617602"/>
                  <a:gd name="connsiteX3986" fmla="*/ 3267477 w 4676976"/>
                  <a:gd name="connsiteY3986" fmla="*/ 1213480 h 1617602"/>
                  <a:gd name="connsiteX3987" fmla="*/ 3266364 w 4676976"/>
                  <a:gd name="connsiteY3987" fmla="*/ 1210936 h 1617602"/>
                  <a:gd name="connsiteX3988" fmla="*/ 3269543 w 4676976"/>
                  <a:gd name="connsiteY3988" fmla="*/ 1206485 h 1617602"/>
                  <a:gd name="connsiteX3989" fmla="*/ 3270179 w 4676976"/>
                  <a:gd name="connsiteY3989" fmla="*/ 1202510 h 1617602"/>
                  <a:gd name="connsiteX3990" fmla="*/ 3269861 w 4676976"/>
                  <a:gd name="connsiteY3990" fmla="*/ 1195356 h 1617602"/>
                  <a:gd name="connsiteX3991" fmla="*/ 3265092 w 4676976"/>
                  <a:gd name="connsiteY3991" fmla="*/ 1193131 h 1617602"/>
                  <a:gd name="connsiteX3992" fmla="*/ 3258892 w 4676976"/>
                  <a:gd name="connsiteY3992" fmla="*/ 1187566 h 1617602"/>
                  <a:gd name="connsiteX3993" fmla="*/ 3257938 w 4676976"/>
                  <a:gd name="connsiteY3993" fmla="*/ 1185659 h 1617602"/>
                  <a:gd name="connsiteX3994" fmla="*/ 3259369 w 4676976"/>
                  <a:gd name="connsiteY3994" fmla="*/ 1185500 h 1617602"/>
                  <a:gd name="connsiteX3995" fmla="*/ 3267795 w 4676976"/>
                  <a:gd name="connsiteY3995" fmla="*/ 1188520 h 1617602"/>
                  <a:gd name="connsiteX3996" fmla="*/ 3271928 w 4676976"/>
                  <a:gd name="connsiteY3996" fmla="*/ 1185341 h 1617602"/>
                  <a:gd name="connsiteX3997" fmla="*/ 3274154 w 4676976"/>
                  <a:gd name="connsiteY3997" fmla="*/ 1182002 h 1617602"/>
                  <a:gd name="connsiteX3998" fmla="*/ 3273200 w 4676976"/>
                  <a:gd name="connsiteY3998" fmla="*/ 1177710 h 1617602"/>
                  <a:gd name="connsiteX3999" fmla="*/ 3268748 w 4676976"/>
                  <a:gd name="connsiteY3999" fmla="*/ 1176120 h 1617602"/>
                  <a:gd name="connsiteX4000" fmla="*/ 3263026 w 4676976"/>
                  <a:gd name="connsiteY4000" fmla="*/ 1171351 h 1617602"/>
                  <a:gd name="connsiteX4001" fmla="*/ 3262707 w 4676976"/>
                  <a:gd name="connsiteY4001" fmla="*/ 1169761 h 1617602"/>
                  <a:gd name="connsiteX4002" fmla="*/ 3253645 w 4676976"/>
                  <a:gd name="connsiteY4002" fmla="*/ 1165786 h 1617602"/>
                  <a:gd name="connsiteX4003" fmla="*/ 3243789 w 4676976"/>
                  <a:gd name="connsiteY4003" fmla="*/ 1157361 h 1617602"/>
                  <a:gd name="connsiteX4004" fmla="*/ 3240768 w 4676976"/>
                  <a:gd name="connsiteY4004" fmla="*/ 1149889 h 1617602"/>
                  <a:gd name="connsiteX4005" fmla="*/ 3239020 w 4676976"/>
                  <a:gd name="connsiteY4005" fmla="*/ 1147981 h 1617602"/>
                  <a:gd name="connsiteX4006" fmla="*/ 3229799 w 4676976"/>
                  <a:gd name="connsiteY4006" fmla="*/ 1141940 h 1617602"/>
                  <a:gd name="connsiteX4007" fmla="*/ 3227891 w 4676976"/>
                  <a:gd name="connsiteY4007" fmla="*/ 1139873 h 1617602"/>
                  <a:gd name="connsiteX4008" fmla="*/ 3225506 w 4676976"/>
                  <a:gd name="connsiteY4008" fmla="*/ 1139078 h 1617602"/>
                  <a:gd name="connsiteX4009" fmla="*/ 3214378 w 4676976"/>
                  <a:gd name="connsiteY4009" fmla="*/ 1142417 h 1617602"/>
                  <a:gd name="connsiteX4010" fmla="*/ 3208178 w 4676976"/>
                  <a:gd name="connsiteY4010" fmla="*/ 1141463 h 1617602"/>
                  <a:gd name="connsiteX4011" fmla="*/ 3196414 w 4676976"/>
                  <a:gd name="connsiteY4011" fmla="*/ 1137329 h 1617602"/>
                  <a:gd name="connsiteX4012" fmla="*/ 3195301 w 4676976"/>
                  <a:gd name="connsiteY4012" fmla="*/ 1138283 h 1617602"/>
                  <a:gd name="connsiteX4013" fmla="*/ 3197049 w 4676976"/>
                  <a:gd name="connsiteY4013" fmla="*/ 1141304 h 1617602"/>
                  <a:gd name="connsiteX4014" fmla="*/ 3196572 w 4676976"/>
                  <a:gd name="connsiteY4014" fmla="*/ 1144165 h 1617602"/>
                  <a:gd name="connsiteX4015" fmla="*/ 3197208 w 4676976"/>
                  <a:gd name="connsiteY4015" fmla="*/ 1148299 h 1617602"/>
                  <a:gd name="connsiteX4016" fmla="*/ 3196572 w 4676976"/>
                  <a:gd name="connsiteY4016" fmla="*/ 1155135 h 1617602"/>
                  <a:gd name="connsiteX4017" fmla="*/ 3195460 w 4676976"/>
                  <a:gd name="connsiteY4017" fmla="*/ 1160063 h 1617602"/>
                  <a:gd name="connsiteX4018" fmla="*/ 3191008 w 4676976"/>
                  <a:gd name="connsiteY4018" fmla="*/ 1166899 h 1617602"/>
                  <a:gd name="connsiteX4019" fmla="*/ 3189419 w 4676976"/>
                  <a:gd name="connsiteY4019" fmla="*/ 1168171 h 1617602"/>
                  <a:gd name="connsiteX4020" fmla="*/ 3185603 w 4676976"/>
                  <a:gd name="connsiteY4020" fmla="*/ 1168648 h 1617602"/>
                  <a:gd name="connsiteX4021" fmla="*/ 3183536 w 4676976"/>
                  <a:gd name="connsiteY4021" fmla="*/ 1168648 h 1617602"/>
                  <a:gd name="connsiteX4022" fmla="*/ 3184808 w 4676976"/>
                  <a:gd name="connsiteY4022" fmla="*/ 1165945 h 1617602"/>
                  <a:gd name="connsiteX4023" fmla="*/ 3188146 w 4676976"/>
                  <a:gd name="connsiteY4023" fmla="*/ 1162766 h 1617602"/>
                  <a:gd name="connsiteX4024" fmla="*/ 3192757 w 4676976"/>
                  <a:gd name="connsiteY4024" fmla="*/ 1157201 h 1617602"/>
                  <a:gd name="connsiteX4025" fmla="*/ 3192757 w 4676976"/>
                  <a:gd name="connsiteY4025" fmla="*/ 1152114 h 1617602"/>
                  <a:gd name="connsiteX4026" fmla="*/ 3191644 w 4676976"/>
                  <a:gd name="connsiteY4026" fmla="*/ 1151637 h 1617602"/>
                  <a:gd name="connsiteX4027" fmla="*/ 3190532 w 4676976"/>
                  <a:gd name="connsiteY4027" fmla="*/ 1151637 h 1617602"/>
                  <a:gd name="connsiteX4028" fmla="*/ 3187352 w 4676976"/>
                  <a:gd name="connsiteY4028" fmla="*/ 1153545 h 1617602"/>
                  <a:gd name="connsiteX4029" fmla="*/ 3183695 w 4676976"/>
                  <a:gd name="connsiteY4029" fmla="*/ 1160699 h 1617602"/>
                  <a:gd name="connsiteX4030" fmla="*/ 3174952 w 4676976"/>
                  <a:gd name="connsiteY4030" fmla="*/ 1165628 h 1617602"/>
                  <a:gd name="connsiteX4031" fmla="*/ 3168910 w 4676976"/>
                  <a:gd name="connsiteY4031" fmla="*/ 1167217 h 1617602"/>
                  <a:gd name="connsiteX4032" fmla="*/ 3157146 w 4676976"/>
                  <a:gd name="connsiteY4032" fmla="*/ 1168171 h 1617602"/>
                  <a:gd name="connsiteX4033" fmla="*/ 3154920 w 4676976"/>
                  <a:gd name="connsiteY4033" fmla="*/ 1167853 h 1617602"/>
                  <a:gd name="connsiteX4034" fmla="*/ 3154125 w 4676976"/>
                  <a:gd name="connsiteY4034" fmla="*/ 1166581 h 1617602"/>
                  <a:gd name="connsiteX4035" fmla="*/ 3156669 w 4676976"/>
                  <a:gd name="connsiteY4035" fmla="*/ 1164515 h 1617602"/>
                  <a:gd name="connsiteX4036" fmla="*/ 3162551 w 4676976"/>
                  <a:gd name="connsiteY4036" fmla="*/ 1161494 h 1617602"/>
                  <a:gd name="connsiteX4037" fmla="*/ 3166207 w 4676976"/>
                  <a:gd name="connsiteY4037" fmla="*/ 1155294 h 1617602"/>
                  <a:gd name="connsiteX4038" fmla="*/ 3170341 w 4676976"/>
                  <a:gd name="connsiteY4038" fmla="*/ 1153863 h 1617602"/>
                  <a:gd name="connsiteX4039" fmla="*/ 3171613 w 4676976"/>
                  <a:gd name="connsiteY4039" fmla="*/ 1152114 h 1617602"/>
                  <a:gd name="connsiteX4040" fmla="*/ 3165572 w 4676976"/>
                  <a:gd name="connsiteY4040" fmla="*/ 1151160 h 1617602"/>
                  <a:gd name="connsiteX4041" fmla="*/ 3161438 w 4676976"/>
                  <a:gd name="connsiteY4041" fmla="*/ 1148935 h 1617602"/>
                  <a:gd name="connsiteX4042" fmla="*/ 3157464 w 4676976"/>
                  <a:gd name="connsiteY4042" fmla="*/ 1146073 h 1617602"/>
                  <a:gd name="connsiteX4043" fmla="*/ 3159371 w 4676976"/>
                  <a:gd name="connsiteY4043" fmla="*/ 1145119 h 1617602"/>
                  <a:gd name="connsiteX4044" fmla="*/ 3160644 w 4676976"/>
                  <a:gd name="connsiteY4044" fmla="*/ 1144801 h 1617602"/>
                  <a:gd name="connsiteX4045" fmla="*/ 3162392 w 4676976"/>
                  <a:gd name="connsiteY4045" fmla="*/ 1143847 h 1617602"/>
                  <a:gd name="connsiteX4046" fmla="*/ 3166843 w 4676976"/>
                  <a:gd name="connsiteY4046" fmla="*/ 1138760 h 1617602"/>
                  <a:gd name="connsiteX4047" fmla="*/ 3162710 w 4676976"/>
                  <a:gd name="connsiteY4047" fmla="*/ 1138442 h 1617602"/>
                  <a:gd name="connsiteX4048" fmla="*/ 3158577 w 4676976"/>
                  <a:gd name="connsiteY4048" fmla="*/ 1138919 h 1617602"/>
                  <a:gd name="connsiteX4049" fmla="*/ 3151741 w 4676976"/>
                  <a:gd name="connsiteY4049" fmla="*/ 1142894 h 1617602"/>
                  <a:gd name="connsiteX4050" fmla="*/ 3150469 w 4676976"/>
                  <a:gd name="connsiteY4050" fmla="*/ 1144960 h 1617602"/>
                  <a:gd name="connsiteX4051" fmla="*/ 3152695 w 4676976"/>
                  <a:gd name="connsiteY4051" fmla="*/ 1147822 h 1617602"/>
                  <a:gd name="connsiteX4052" fmla="*/ 3155079 w 4676976"/>
                  <a:gd name="connsiteY4052" fmla="*/ 1148935 h 1617602"/>
                  <a:gd name="connsiteX4053" fmla="*/ 3152218 w 4676976"/>
                  <a:gd name="connsiteY4053" fmla="*/ 1157043 h 1617602"/>
                  <a:gd name="connsiteX4054" fmla="*/ 3148243 w 4676976"/>
                  <a:gd name="connsiteY4054" fmla="*/ 1155930 h 1617602"/>
                  <a:gd name="connsiteX4055" fmla="*/ 3144428 w 4676976"/>
                  <a:gd name="connsiteY4055" fmla="*/ 1156248 h 1617602"/>
                  <a:gd name="connsiteX4056" fmla="*/ 3142043 w 4676976"/>
                  <a:gd name="connsiteY4056" fmla="*/ 1158632 h 1617602"/>
                  <a:gd name="connsiteX4057" fmla="*/ 3139658 w 4676976"/>
                  <a:gd name="connsiteY4057" fmla="*/ 1157679 h 1617602"/>
                  <a:gd name="connsiteX4058" fmla="*/ 3138545 w 4676976"/>
                  <a:gd name="connsiteY4058" fmla="*/ 1152750 h 1617602"/>
                  <a:gd name="connsiteX4059" fmla="*/ 3139976 w 4676976"/>
                  <a:gd name="connsiteY4059" fmla="*/ 1147663 h 1617602"/>
                  <a:gd name="connsiteX4060" fmla="*/ 3141089 w 4676976"/>
                  <a:gd name="connsiteY4060" fmla="*/ 1136058 h 1617602"/>
                  <a:gd name="connsiteX4061" fmla="*/ 3142520 w 4676976"/>
                  <a:gd name="connsiteY4061" fmla="*/ 1132083 h 1617602"/>
                  <a:gd name="connsiteX4062" fmla="*/ 3142679 w 4676976"/>
                  <a:gd name="connsiteY4062" fmla="*/ 1127791 h 1617602"/>
                  <a:gd name="connsiteX4063" fmla="*/ 3141884 w 4676976"/>
                  <a:gd name="connsiteY4063" fmla="*/ 1125406 h 1617602"/>
                  <a:gd name="connsiteX4064" fmla="*/ 3139499 w 4676976"/>
                  <a:gd name="connsiteY4064" fmla="*/ 1125247 h 1617602"/>
                  <a:gd name="connsiteX4065" fmla="*/ 3135684 w 4676976"/>
                  <a:gd name="connsiteY4065" fmla="*/ 1125724 h 1617602"/>
                  <a:gd name="connsiteX4066" fmla="*/ 3125827 w 4676976"/>
                  <a:gd name="connsiteY4066" fmla="*/ 1125724 h 1617602"/>
                  <a:gd name="connsiteX4067" fmla="*/ 3114699 w 4676976"/>
                  <a:gd name="connsiteY4067" fmla="*/ 1126996 h 1617602"/>
                  <a:gd name="connsiteX4068" fmla="*/ 3102934 w 4676976"/>
                  <a:gd name="connsiteY4068" fmla="*/ 1122544 h 1617602"/>
                  <a:gd name="connsiteX4069" fmla="*/ 3099596 w 4676976"/>
                  <a:gd name="connsiteY4069" fmla="*/ 1122067 h 1617602"/>
                  <a:gd name="connsiteX4070" fmla="*/ 3097688 w 4676976"/>
                  <a:gd name="connsiteY4070" fmla="*/ 1121114 h 1617602"/>
                  <a:gd name="connsiteX4071" fmla="*/ 3096416 w 4676976"/>
                  <a:gd name="connsiteY4071" fmla="*/ 1116662 h 1617602"/>
                  <a:gd name="connsiteX4072" fmla="*/ 3097052 w 4676976"/>
                  <a:gd name="connsiteY4072" fmla="*/ 1114277 h 1617602"/>
                  <a:gd name="connsiteX4073" fmla="*/ 3097847 w 4676976"/>
                  <a:gd name="connsiteY4073" fmla="*/ 1112688 h 1617602"/>
                  <a:gd name="connsiteX4074" fmla="*/ 3105796 w 4676976"/>
                  <a:gd name="connsiteY4074" fmla="*/ 1105852 h 1617602"/>
                  <a:gd name="connsiteX4075" fmla="*/ 3111837 w 4676976"/>
                  <a:gd name="connsiteY4075" fmla="*/ 1103944 h 1617602"/>
                  <a:gd name="connsiteX4076" fmla="*/ 3124078 w 4676976"/>
                  <a:gd name="connsiteY4076" fmla="*/ 1096313 h 1617602"/>
                  <a:gd name="connsiteX4077" fmla="*/ 3129007 w 4676976"/>
                  <a:gd name="connsiteY4077" fmla="*/ 1089954 h 1617602"/>
                  <a:gd name="connsiteX4078" fmla="*/ 3132186 w 4676976"/>
                  <a:gd name="connsiteY4078" fmla="*/ 1087251 h 1617602"/>
                  <a:gd name="connsiteX4079" fmla="*/ 3141725 w 4676976"/>
                  <a:gd name="connsiteY4079" fmla="*/ 1082482 h 1617602"/>
                  <a:gd name="connsiteX4080" fmla="*/ 3148084 w 4676976"/>
                  <a:gd name="connsiteY4080" fmla="*/ 1078507 h 1617602"/>
                  <a:gd name="connsiteX4081" fmla="*/ 3153172 w 4676976"/>
                  <a:gd name="connsiteY4081" fmla="*/ 1074533 h 1617602"/>
                  <a:gd name="connsiteX4082" fmla="*/ 3158736 w 4676976"/>
                  <a:gd name="connsiteY4082" fmla="*/ 1071195 h 1617602"/>
                  <a:gd name="connsiteX4083" fmla="*/ 3164141 w 4676976"/>
                  <a:gd name="connsiteY4083" fmla="*/ 1065630 h 1617602"/>
                  <a:gd name="connsiteX4084" fmla="*/ 3167639 w 4676976"/>
                  <a:gd name="connsiteY4084" fmla="*/ 1064517 h 1617602"/>
                  <a:gd name="connsiteX4085" fmla="*/ 3178608 w 4676976"/>
                  <a:gd name="connsiteY4085" fmla="*/ 1052594 h 1617602"/>
                  <a:gd name="connsiteX4086" fmla="*/ 3180516 w 4676976"/>
                  <a:gd name="connsiteY4086" fmla="*/ 1049891 h 1617602"/>
                  <a:gd name="connsiteX4087" fmla="*/ 3181628 w 4676976"/>
                  <a:gd name="connsiteY4087" fmla="*/ 1046235 h 1617602"/>
                  <a:gd name="connsiteX4088" fmla="*/ 3182741 w 4676976"/>
                  <a:gd name="connsiteY4088" fmla="*/ 1044645 h 1617602"/>
                  <a:gd name="connsiteX4089" fmla="*/ 3195460 w 4676976"/>
                  <a:gd name="connsiteY4089" fmla="*/ 1030814 h 1617602"/>
                  <a:gd name="connsiteX4090" fmla="*/ 3204203 w 4676976"/>
                  <a:gd name="connsiteY4090" fmla="*/ 1025886 h 1617602"/>
                  <a:gd name="connsiteX4091" fmla="*/ 3210404 w 4676976"/>
                  <a:gd name="connsiteY4091" fmla="*/ 1018732 h 1617602"/>
                  <a:gd name="connsiteX4092" fmla="*/ 3217875 w 4676976"/>
                  <a:gd name="connsiteY4092" fmla="*/ 1015870 h 1617602"/>
                  <a:gd name="connsiteX4093" fmla="*/ 3219624 w 4676976"/>
                  <a:gd name="connsiteY4093" fmla="*/ 1014757 h 1617602"/>
                  <a:gd name="connsiteX4094" fmla="*/ 3222963 w 4676976"/>
                  <a:gd name="connsiteY4094" fmla="*/ 1010624 h 1617602"/>
                  <a:gd name="connsiteX4095" fmla="*/ 3228209 w 4676976"/>
                  <a:gd name="connsiteY4095" fmla="*/ 1008239 h 1617602"/>
                  <a:gd name="connsiteX4096" fmla="*/ 3229799 w 4676976"/>
                  <a:gd name="connsiteY4096" fmla="*/ 1006808 h 1617602"/>
                  <a:gd name="connsiteX4097" fmla="*/ 3233932 w 4676976"/>
                  <a:gd name="connsiteY4097" fmla="*/ 1001085 h 1617602"/>
                  <a:gd name="connsiteX4098" fmla="*/ 3246651 w 4676976"/>
                  <a:gd name="connsiteY4098" fmla="*/ 995839 h 1617602"/>
                  <a:gd name="connsiteX4099" fmla="*/ 3248082 w 4676976"/>
                  <a:gd name="connsiteY4099" fmla="*/ 993772 h 1617602"/>
                  <a:gd name="connsiteX4100" fmla="*/ 3253487 w 4676976"/>
                  <a:gd name="connsiteY4100" fmla="*/ 979305 h 1617602"/>
                  <a:gd name="connsiteX4101" fmla="*/ 3256507 w 4676976"/>
                  <a:gd name="connsiteY4101" fmla="*/ 975490 h 1617602"/>
                  <a:gd name="connsiteX4102" fmla="*/ 3262230 w 4676976"/>
                  <a:gd name="connsiteY4102" fmla="*/ 970720 h 1617602"/>
                  <a:gd name="connsiteX4103" fmla="*/ 3272564 w 4676976"/>
                  <a:gd name="connsiteY4103" fmla="*/ 965951 h 1617602"/>
                  <a:gd name="connsiteX4104" fmla="*/ 3279877 w 4676976"/>
                  <a:gd name="connsiteY4104" fmla="*/ 961023 h 1617602"/>
                  <a:gd name="connsiteX4105" fmla="*/ 3284169 w 4676976"/>
                  <a:gd name="connsiteY4105" fmla="*/ 956889 h 1617602"/>
                  <a:gd name="connsiteX4106" fmla="*/ 3291959 w 4676976"/>
                  <a:gd name="connsiteY4106" fmla="*/ 946238 h 1617602"/>
                  <a:gd name="connsiteX4107" fmla="*/ 3300703 w 4676976"/>
                  <a:gd name="connsiteY4107" fmla="*/ 939720 h 1617602"/>
                  <a:gd name="connsiteX4108" fmla="*/ 3307857 w 4676976"/>
                  <a:gd name="connsiteY4108" fmla="*/ 935904 h 1617602"/>
                  <a:gd name="connsiteX4109" fmla="*/ 3325504 w 4676976"/>
                  <a:gd name="connsiteY4109" fmla="*/ 930499 h 1617602"/>
                  <a:gd name="connsiteX4110" fmla="*/ 3335043 w 4676976"/>
                  <a:gd name="connsiteY4110" fmla="*/ 931612 h 1617602"/>
                  <a:gd name="connsiteX4111" fmla="*/ 3344899 w 4676976"/>
                  <a:gd name="connsiteY4111" fmla="*/ 928750 h 1617602"/>
                  <a:gd name="connsiteX4112" fmla="*/ 3352212 w 4676976"/>
                  <a:gd name="connsiteY4112" fmla="*/ 928909 h 1617602"/>
                  <a:gd name="connsiteX4113" fmla="*/ 3362545 w 4676976"/>
                  <a:gd name="connsiteY4113" fmla="*/ 930181 h 1617602"/>
                  <a:gd name="connsiteX4114" fmla="*/ 3393229 w 4676976"/>
                  <a:gd name="connsiteY4114" fmla="*/ 928591 h 1617602"/>
                  <a:gd name="connsiteX4115" fmla="*/ 3399111 w 4676976"/>
                  <a:gd name="connsiteY4115" fmla="*/ 930340 h 1617602"/>
                  <a:gd name="connsiteX4116" fmla="*/ 3401177 w 4676976"/>
                  <a:gd name="connsiteY4116" fmla="*/ 932089 h 1617602"/>
                  <a:gd name="connsiteX4117" fmla="*/ 3404039 w 4676976"/>
                  <a:gd name="connsiteY4117" fmla="*/ 937812 h 1617602"/>
                  <a:gd name="connsiteX4118" fmla="*/ 3407537 w 4676976"/>
                  <a:gd name="connsiteY4118" fmla="*/ 938925 h 1617602"/>
                  <a:gd name="connsiteX4119" fmla="*/ 3413896 w 4676976"/>
                  <a:gd name="connsiteY4119" fmla="*/ 936699 h 1617602"/>
                  <a:gd name="connsiteX4120" fmla="*/ 3418824 w 4676976"/>
                  <a:gd name="connsiteY4120" fmla="*/ 927955 h 1617602"/>
                  <a:gd name="connsiteX4121" fmla="*/ 3421527 w 4676976"/>
                  <a:gd name="connsiteY4121" fmla="*/ 926842 h 1617602"/>
                  <a:gd name="connsiteX4122" fmla="*/ 3429157 w 4676976"/>
                  <a:gd name="connsiteY4122" fmla="*/ 930340 h 1617602"/>
                  <a:gd name="connsiteX4123" fmla="*/ 3435993 w 4676976"/>
                  <a:gd name="connsiteY4123" fmla="*/ 930658 h 1617602"/>
                  <a:gd name="connsiteX4124" fmla="*/ 3449506 w 4676976"/>
                  <a:gd name="connsiteY4124" fmla="*/ 934791 h 1617602"/>
                  <a:gd name="connsiteX4125" fmla="*/ 3454594 w 4676976"/>
                  <a:gd name="connsiteY4125" fmla="*/ 933837 h 1617602"/>
                  <a:gd name="connsiteX4126" fmla="*/ 3459840 w 4676976"/>
                  <a:gd name="connsiteY4126" fmla="*/ 929704 h 1617602"/>
                  <a:gd name="connsiteX4127" fmla="*/ 3470809 w 4676976"/>
                  <a:gd name="connsiteY4127" fmla="*/ 928591 h 1617602"/>
                  <a:gd name="connsiteX4128" fmla="*/ 3477646 w 4676976"/>
                  <a:gd name="connsiteY4128" fmla="*/ 935109 h 1617602"/>
                  <a:gd name="connsiteX4129" fmla="*/ 3484323 w 4676976"/>
                  <a:gd name="connsiteY4129" fmla="*/ 935268 h 1617602"/>
                  <a:gd name="connsiteX4130" fmla="*/ 3489728 w 4676976"/>
                  <a:gd name="connsiteY4130" fmla="*/ 934155 h 1617602"/>
                  <a:gd name="connsiteX4131" fmla="*/ 3491159 w 4676976"/>
                  <a:gd name="connsiteY4131" fmla="*/ 930499 h 1617602"/>
                  <a:gd name="connsiteX4132" fmla="*/ 3489092 w 4676976"/>
                  <a:gd name="connsiteY4132" fmla="*/ 929227 h 1617602"/>
                  <a:gd name="connsiteX4133" fmla="*/ 3484800 w 4676976"/>
                  <a:gd name="connsiteY4133" fmla="*/ 930340 h 1617602"/>
                  <a:gd name="connsiteX4134" fmla="*/ 3483846 w 4676976"/>
                  <a:gd name="connsiteY4134" fmla="*/ 927160 h 1617602"/>
                  <a:gd name="connsiteX4135" fmla="*/ 3486390 w 4676976"/>
                  <a:gd name="connsiteY4135" fmla="*/ 923504 h 1617602"/>
                  <a:gd name="connsiteX4136" fmla="*/ 3490046 w 4676976"/>
                  <a:gd name="connsiteY4136" fmla="*/ 926047 h 1617602"/>
                  <a:gd name="connsiteX4137" fmla="*/ 3496087 w 4676976"/>
                  <a:gd name="connsiteY4137" fmla="*/ 925730 h 1617602"/>
                  <a:gd name="connsiteX4138" fmla="*/ 3498154 w 4676976"/>
                  <a:gd name="connsiteY4138" fmla="*/ 925411 h 1617602"/>
                  <a:gd name="connsiteX4139" fmla="*/ 3497200 w 4676976"/>
                  <a:gd name="connsiteY4139" fmla="*/ 923822 h 1617602"/>
                  <a:gd name="connsiteX4140" fmla="*/ 3495928 w 4676976"/>
                  <a:gd name="connsiteY4140" fmla="*/ 922391 h 1617602"/>
                  <a:gd name="connsiteX4141" fmla="*/ 3494021 w 4676976"/>
                  <a:gd name="connsiteY4141" fmla="*/ 919370 h 1617602"/>
                  <a:gd name="connsiteX4142" fmla="*/ 3500539 w 4676976"/>
                  <a:gd name="connsiteY4142" fmla="*/ 915237 h 1617602"/>
                  <a:gd name="connsiteX4143" fmla="*/ 3504354 w 4676976"/>
                  <a:gd name="connsiteY4143" fmla="*/ 913806 h 1617602"/>
                  <a:gd name="connsiteX4144" fmla="*/ 3510713 w 4676976"/>
                  <a:gd name="connsiteY4144" fmla="*/ 913329 h 1617602"/>
                  <a:gd name="connsiteX4145" fmla="*/ 3526770 w 4676976"/>
                  <a:gd name="connsiteY4145" fmla="*/ 918416 h 1617602"/>
                  <a:gd name="connsiteX4146" fmla="*/ 3530268 w 4676976"/>
                  <a:gd name="connsiteY4146" fmla="*/ 919052 h 1617602"/>
                  <a:gd name="connsiteX4147" fmla="*/ 3534083 w 4676976"/>
                  <a:gd name="connsiteY4147" fmla="*/ 921119 h 1617602"/>
                  <a:gd name="connsiteX4148" fmla="*/ 3540124 w 4676976"/>
                  <a:gd name="connsiteY4148" fmla="*/ 922550 h 1617602"/>
                  <a:gd name="connsiteX4149" fmla="*/ 3536468 w 4676976"/>
                  <a:gd name="connsiteY4149" fmla="*/ 923822 h 1617602"/>
                  <a:gd name="connsiteX4150" fmla="*/ 3534719 w 4676976"/>
                  <a:gd name="connsiteY4150" fmla="*/ 925094 h 1617602"/>
                  <a:gd name="connsiteX4151" fmla="*/ 3538534 w 4676976"/>
                  <a:gd name="connsiteY4151" fmla="*/ 924617 h 1617602"/>
                  <a:gd name="connsiteX4152" fmla="*/ 3541873 w 4676976"/>
                  <a:gd name="connsiteY4152" fmla="*/ 926206 h 1617602"/>
                  <a:gd name="connsiteX4153" fmla="*/ 3544576 w 4676976"/>
                  <a:gd name="connsiteY4153" fmla="*/ 926524 h 1617602"/>
                  <a:gd name="connsiteX4154" fmla="*/ 3545689 w 4676976"/>
                  <a:gd name="connsiteY4154" fmla="*/ 926047 h 1617602"/>
                  <a:gd name="connsiteX4155" fmla="*/ 3547119 w 4676976"/>
                  <a:gd name="connsiteY4155" fmla="*/ 923981 h 1617602"/>
                  <a:gd name="connsiteX4156" fmla="*/ 3549186 w 4676976"/>
                  <a:gd name="connsiteY4156" fmla="*/ 921914 h 1617602"/>
                  <a:gd name="connsiteX4157" fmla="*/ 3550617 w 4676976"/>
                  <a:gd name="connsiteY4157" fmla="*/ 921278 h 1617602"/>
                  <a:gd name="connsiteX4158" fmla="*/ 3554432 w 4676976"/>
                  <a:gd name="connsiteY4158" fmla="*/ 921437 h 1617602"/>
                  <a:gd name="connsiteX4159" fmla="*/ 3559678 w 4676976"/>
                  <a:gd name="connsiteY4159" fmla="*/ 922391 h 1617602"/>
                  <a:gd name="connsiteX4160" fmla="*/ 3563494 w 4676976"/>
                  <a:gd name="connsiteY4160" fmla="*/ 923981 h 1617602"/>
                  <a:gd name="connsiteX4161" fmla="*/ 3572556 w 4676976"/>
                  <a:gd name="connsiteY4161" fmla="*/ 932407 h 1617602"/>
                  <a:gd name="connsiteX4162" fmla="*/ 3576689 w 4676976"/>
                  <a:gd name="connsiteY4162" fmla="*/ 934155 h 1617602"/>
                  <a:gd name="connsiteX4163" fmla="*/ 3581299 w 4676976"/>
                  <a:gd name="connsiteY4163" fmla="*/ 933837 h 1617602"/>
                  <a:gd name="connsiteX4164" fmla="*/ 3583207 w 4676976"/>
                  <a:gd name="connsiteY4164" fmla="*/ 934314 h 1617602"/>
                  <a:gd name="connsiteX4165" fmla="*/ 3585751 w 4676976"/>
                  <a:gd name="connsiteY4165" fmla="*/ 936699 h 1617602"/>
                  <a:gd name="connsiteX4166" fmla="*/ 3577961 w 4676976"/>
                  <a:gd name="connsiteY4166" fmla="*/ 939402 h 1617602"/>
                  <a:gd name="connsiteX4167" fmla="*/ 3570648 w 4676976"/>
                  <a:gd name="connsiteY4167" fmla="*/ 939879 h 1617602"/>
                  <a:gd name="connsiteX4168" fmla="*/ 3564130 w 4676976"/>
                  <a:gd name="connsiteY4168" fmla="*/ 939243 h 1617602"/>
                  <a:gd name="connsiteX4169" fmla="*/ 3553161 w 4676976"/>
                  <a:gd name="connsiteY4169" fmla="*/ 942581 h 1617602"/>
                  <a:gd name="connsiteX4170" fmla="*/ 3559043 w 4676976"/>
                  <a:gd name="connsiteY4170" fmla="*/ 951484 h 1617602"/>
                  <a:gd name="connsiteX4171" fmla="*/ 3569853 w 4676976"/>
                  <a:gd name="connsiteY4171" fmla="*/ 951802 h 1617602"/>
                  <a:gd name="connsiteX4172" fmla="*/ 3580823 w 4676976"/>
                  <a:gd name="connsiteY4172" fmla="*/ 949894 h 1617602"/>
                  <a:gd name="connsiteX4173" fmla="*/ 3583048 w 4676976"/>
                  <a:gd name="connsiteY4173" fmla="*/ 946238 h 1617602"/>
                  <a:gd name="connsiteX4174" fmla="*/ 3587499 w 4676976"/>
                  <a:gd name="connsiteY4174" fmla="*/ 944807 h 1617602"/>
                  <a:gd name="connsiteX4175" fmla="*/ 3589884 w 4676976"/>
                  <a:gd name="connsiteY4175" fmla="*/ 944966 h 1617602"/>
                  <a:gd name="connsiteX4176" fmla="*/ 3594813 w 4676976"/>
                  <a:gd name="connsiteY4176" fmla="*/ 948145 h 1617602"/>
                  <a:gd name="connsiteX4177" fmla="*/ 3601808 w 4676976"/>
                  <a:gd name="connsiteY4177" fmla="*/ 949258 h 1617602"/>
                  <a:gd name="connsiteX4178" fmla="*/ 3603715 w 4676976"/>
                  <a:gd name="connsiteY4178" fmla="*/ 948781 h 1617602"/>
                  <a:gd name="connsiteX4179" fmla="*/ 3609280 w 4676976"/>
                  <a:gd name="connsiteY4179" fmla="*/ 942740 h 1617602"/>
                  <a:gd name="connsiteX4180" fmla="*/ 3612618 w 4676976"/>
                  <a:gd name="connsiteY4180" fmla="*/ 942104 h 1617602"/>
                  <a:gd name="connsiteX4181" fmla="*/ 3614844 w 4676976"/>
                  <a:gd name="connsiteY4181" fmla="*/ 942263 h 1617602"/>
                  <a:gd name="connsiteX4182" fmla="*/ 3617387 w 4676976"/>
                  <a:gd name="connsiteY4182" fmla="*/ 937017 h 1617602"/>
                  <a:gd name="connsiteX4183" fmla="*/ 3626926 w 4676976"/>
                  <a:gd name="connsiteY4183" fmla="*/ 936699 h 1617602"/>
                  <a:gd name="connsiteX4184" fmla="*/ 3632650 w 4676976"/>
                  <a:gd name="connsiteY4184" fmla="*/ 941309 h 1617602"/>
                  <a:gd name="connsiteX4185" fmla="*/ 3635988 w 4676976"/>
                  <a:gd name="connsiteY4185" fmla="*/ 942899 h 1617602"/>
                  <a:gd name="connsiteX4186" fmla="*/ 3642824 w 4676976"/>
                  <a:gd name="connsiteY4186" fmla="*/ 941627 h 1617602"/>
                  <a:gd name="connsiteX4187" fmla="*/ 3646481 w 4676976"/>
                  <a:gd name="connsiteY4187" fmla="*/ 938130 h 1617602"/>
                  <a:gd name="connsiteX4188" fmla="*/ 3648865 w 4676976"/>
                  <a:gd name="connsiteY4188" fmla="*/ 937017 h 1617602"/>
                  <a:gd name="connsiteX4189" fmla="*/ 3655860 w 4676976"/>
                  <a:gd name="connsiteY4189" fmla="*/ 940196 h 1617602"/>
                  <a:gd name="connsiteX4190" fmla="*/ 3659358 w 4676976"/>
                  <a:gd name="connsiteY4190" fmla="*/ 938289 h 1617602"/>
                  <a:gd name="connsiteX4191" fmla="*/ 3664922 w 4676976"/>
                  <a:gd name="connsiteY4191" fmla="*/ 937812 h 1617602"/>
                  <a:gd name="connsiteX4192" fmla="*/ 3669055 w 4676976"/>
                  <a:gd name="connsiteY4192" fmla="*/ 938130 h 1617602"/>
                  <a:gd name="connsiteX4193" fmla="*/ 3668897 w 4676976"/>
                  <a:gd name="connsiteY4193" fmla="*/ 934632 h 1617602"/>
                  <a:gd name="connsiteX4194" fmla="*/ 3669214 w 4676976"/>
                  <a:gd name="connsiteY4194" fmla="*/ 930817 h 1617602"/>
                  <a:gd name="connsiteX4195" fmla="*/ 3663650 w 4676976"/>
                  <a:gd name="connsiteY4195" fmla="*/ 927001 h 1617602"/>
                  <a:gd name="connsiteX4196" fmla="*/ 3652522 w 4676976"/>
                  <a:gd name="connsiteY4196" fmla="*/ 923186 h 1617602"/>
                  <a:gd name="connsiteX4197" fmla="*/ 3646004 w 4676976"/>
                  <a:gd name="connsiteY4197" fmla="*/ 925730 h 1617602"/>
                  <a:gd name="connsiteX4198" fmla="*/ 3643619 w 4676976"/>
                  <a:gd name="connsiteY4198" fmla="*/ 926047 h 1617602"/>
                  <a:gd name="connsiteX4199" fmla="*/ 3641870 w 4676976"/>
                  <a:gd name="connsiteY4199" fmla="*/ 925571 h 1617602"/>
                  <a:gd name="connsiteX4200" fmla="*/ 3639962 w 4676976"/>
                  <a:gd name="connsiteY4200" fmla="*/ 923663 h 1617602"/>
                  <a:gd name="connsiteX4201" fmla="*/ 3641711 w 4676976"/>
                  <a:gd name="connsiteY4201" fmla="*/ 920642 h 1617602"/>
                  <a:gd name="connsiteX4202" fmla="*/ 3643460 w 4676976"/>
                  <a:gd name="connsiteY4202" fmla="*/ 918099 h 1617602"/>
                  <a:gd name="connsiteX4203" fmla="*/ 3643460 w 4676976"/>
                  <a:gd name="connsiteY4203" fmla="*/ 915078 h 1617602"/>
                  <a:gd name="connsiteX4204" fmla="*/ 3644096 w 4676976"/>
                  <a:gd name="connsiteY4204" fmla="*/ 910627 h 1617602"/>
                  <a:gd name="connsiteX4205" fmla="*/ 3646957 w 4676976"/>
                  <a:gd name="connsiteY4205" fmla="*/ 908878 h 1617602"/>
                  <a:gd name="connsiteX4206" fmla="*/ 3648388 w 4676976"/>
                  <a:gd name="connsiteY4206" fmla="*/ 908560 h 1617602"/>
                  <a:gd name="connsiteX4207" fmla="*/ 3652363 w 4676976"/>
                  <a:gd name="connsiteY4207" fmla="*/ 899498 h 1617602"/>
                  <a:gd name="connsiteX4208" fmla="*/ 3663650 w 4676976"/>
                  <a:gd name="connsiteY4208" fmla="*/ 887257 h 1617602"/>
                  <a:gd name="connsiteX4209" fmla="*/ 3676686 w 4676976"/>
                  <a:gd name="connsiteY4209" fmla="*/ 879785 h 1617602"/>
                  <a:gd name="connsiteX4210" fmla="*/ 3684953 w 4676976"/>
                  <a:gd name="connsiteY4210" fmla="*/ 874062 h 1617602"/>
                  <a:gd name="connsiteX4211" fmla="*/ 3688927 w 4676976"/>
                  <a:gd name="connsiteY4211" fmla="*/ 869928 h 1617602"/>
                  <a:gd name="connsiteX4212" fmla="*/ 3694810 w 4676976"/>
                  <a:gd name="connsiteY4212" fmla="*/ 860390 h 1617602"/>
                  <a:gd name="connsiteX4213" fmla="*/ 3703077 w 4676976"/>
                  <a:gd name="connsiteY4213" fmla="*/ 853553 h 1617602"/>
                  <a:gd name="connsiteX4214" fmla="*/ 3707051 w 4676976"/>
                  <a:gd name="connsiteY4214" fmla="*/ 851328 h 1617602"/>
                  <a:gd name="connsiteX4215" fmla="*/ 3711185 w 4676976"/>
                  <a:gd name="connsiteY4215" fmla="*/ 848307 h 1617602"/>
                  <a:gd name="connsiteX4216" fmla="*/ 3712616 w 4676976"/>
                  <a:gd name="connsiteY4216" fmla="*/ 839245 h 1617602"/>
                  <a:gd name="connsiteX4217" fmla="*/ 3715795 w 4676976"/>
                  <a:gd name="connsiteY4217" fmla="*/ 837020 h 1617602"/>
                  <a:gd name="connsiteX4218" fmla="*/ 3718815 w 4676976"/>
                  <a:gd name="connsiteY4218" fmla="*/ 835430 h 1617602"/>
                  <a:gd name="connsiteX4219" fmla="*/ 3724221 w 4676976"/>
                  <a:gd name="connsiteY4219" fmla="*/ 830661 h 1617602"/>
                  <a:gd name="connsiteX4220" fmla="*/ 3732488 w 4676976"/>
                  <a:gd name="connsiteY4220" fmla="*/ 827481 h 1617602"/>
                  <a:gd name="connsiteX4221" fmla="*/ 3735349 w 4676976"/>
                  <a:gd name="connsiteY4221" fmla="*/ 825255 h 1617602"/>
                  <a:gd name="connsiteX4222" fmla="*/ 3744729 w 4676976"/>
                  <a:gd name="connsiteY4222" fmla="*/ 825414 h 1617602"/>
                  <a:gd name="connsiteX4223" fmla="*/ 3752519 w 4676976"/>
                  <a:gd name="connsiteY4223" fmla="*/ 827163 h 1617602"/>
                  <a:gd name="connsiteX4224" fmla="*/ 3754904 w 4676976"/>
                  <a:gd name="connsiteY4224" fmla="*/ 826686 h 1617602"/>
                  <a:gd name="connsiteX4225" fmla="*/ 3760150 w 4676976"/>
                  <a:gd name="connsiteY4225" fmla="*/ 823984 h 1617602"/>
                  <a:gd name="connsiteX4226" fmla="*/ 3766350 w 4676976"/>
                  <a:gd name="connsiteY4226" fmla="*/ 824619 h 1617602"/>
                  <a:gd name="connsiteX4227" fmla="*/ 3774299 w 4676976"/>
                  <a:gd name="connsiteY4227" fmla="*/ 822871 h 1617602"/>
                  <a:gd name="connsiteX4228" fmla="*/ 3781453 w 4676976"/>
                  <a:gd name="connsiteY4228" fmla="*/ 819691 h 1617602"/>
                  <a:gd name="connsiteX4229" fmla="*/ 3784633 w 4676976"/>
                  <a:gd name="connsiteY4229" fmla="*/ 819373 h 1617602"/>
                  <a:gd name="connsiteX4230" fmla="*/ 3787812 w 4676976"/>
                  <a:gd name="connsiteY4230" fmla="*/ 820168 h 1617602"/>
                  <a:gd name="connsiteX4231" fmla="*/ 3791468 w 4676976"/>
                  <a:gd name="connsiteY4231" fmla="*/ 824778 h 1617602"/>
                  <a:gd name="connsiteX4232" fmla="*/ 3793535 w 4676976"/>
                  <a:gd name="connsiteY4232" fmla="*/ 825891 h 1617602"/>
                  <a:gd name="connsiteX4233" fmla="*/ 3795125 w 4676976"/>
                  <a:gd name="connsiteY4233" fmla="*/ 828753 h 1617602"/>
                  <a:gd name="connsiteX4234" fmla="*/ 3800053 w 4676976"/>
                  <a:gd name="connsiteY4234" fmla="*/ 827004 h 1617602"/>
                  <a:gd name="connsiteX4235" fmla="*/ 3813248 w 4676976"/>
                  <a:gd name="connsiteY4235" fmla="*/ 820645 h 1617602"/>
                  <a:gd name="connsiteX4236" fmla="*/ 3814838 w 4676976"/>
                  <a:gd name="connsiteY4236" fmla="*/ 820486 h 1617602"/>
                  <a:gd name="connsiteX4237" fmla="*/ 3816905 w 4676976"/>
                  <a:gd name="connsiteY4237" fmla="*/ 820963 h 1617602"/>
                  <a:gd name="connsiteX4238" fmla="*/ 3817223 w 4676976"/>
                  <a:gd name="connsiteY4238" fmla="*/ 823507 h 1617602"/>
                  <a:gd name="connsiteX4239" fmla="*/ 3817064 w 4676976"/>
                  <a:gd name="connsiteY4239" fmla="*/ 825414 h 1617602"/>
                  <a:gd name="connsiteX4240" fmla="*/ 3814997 w 4676976"/>
                  <a:gd name="connsiteY4240" fmla="*/ 831932 h 1617602"/>
                  <a:gd name="connsiteX4241" fmla="*/ 3812612 w 4676976"/>
                  <a:gd name="connsiteY4241" fmla="*/ 836702 h 1617602"/>
                  <a:gd name="connsiteX4242" fmla="*/ 3805936 w 4676976"/>
                  <a:gd name="connsiteY4242" fmla="*/ 846081 h 1617602"/>
                  <a:gd name="connsiteX4243" fmla="*/ 3804663 w 4676976"/>
                  <a:gd name="connsiteY4243" fmla="*/ 847512 h 1617602"/>
                  <a:gd name="connsiteX4244" fmla="*/ 3805459 w 4676976"/>
                  <a:gd name="connsiteY4244" fmla="*/ 850056 h 1617602"/>
                  <a:gd name="connsiteX4245" fmla="*/ 3806572 w 4676976"/>
                  <a:gd name="connsiteY4245" fmla="*/ 854666 h 1617602"/>
                  <a:gd name="connsiteX4246" fmla="*/ 3803233 w 4676976"/>
                  <a:gd name="connsiteY4246" fmla="*/ 859595 h 1617602"/>
                  <a:gd name="connsiteX4247" fmla="*/ 3801961 w 4676976"/>
                  <a:gd name="connsiteY4247" fmla="*/ 862138 h 1617602"/>
                  <a:gd name="connsiteX4248" fmla="*/ 3804663 w 4676976"/>
                  <a:gd name="connsiteY4248" fmla="*/ 862774 h 1617602"/>
                  <a:gd name="connsiteX4249" fmla="*/ 3808161 w 4676976"/>
                  <a:gd name="connsiteY4249" fmla="*/ 859912 h 1617602"/>
                  <a:gd name="connsiteX4250" fmla="*/ 3813248 w 4676976"/>
                  <a:gd name="connsiteY4250" fmla="*/ 858164 h 1617602"/>
                  <a:gd name="connsiteX4251" fmla="*/ 3816110 w 4676976"/>
                  <a:gd name="connsiteY4251" fmla="*/ 858323 h 1617602"/>
                  <a:gd name="connsiteX4252" fmla="*/ 3818813 w 4676976"/>
                  <a:gd name="connsiteY4252" fmla="*/ 859118 h 1617602"/>
                  <a:gd name="connsiteX4253" fmla="*/ 3814521 w 4676976"/>
                  <a:gd name="connsiteY4253" fmla="*/ 867543 h 1617602"/>
                  <a:gd name="connsiteX4254" fmla="*/ 3813725 w 4676976"/>
                  <a:gd name="connsiteY4254" fmla="*/ 871995 h 1617602"/>
                  <a:gd name="connsiteX4255" fmla="*/ 3813089 w 4676976"/>
                  <a:gd name="connsiteY4255" fmla="*/ 873744 h 1617602"/>
                  <a:gd name="connsiteX4256" fmla="*/ 3812931 w 4676976"/>
                  <a:gd name="connsiteY4256" fmla="*/ 875969 h 1617602"/>
                  <a:gd name="connsiteX4257" fmla="*/ 3816269 w 4676976"/>
                  <a:gd name="connsiteY4257" fmla="*/ 874697 h 1617602"/>
                  <a:gd name="connsiteX4258" fmla="*/ 3818495 w 4676976"/>
                  <a:gd name="connsiteY4258" fmla="*/ 872949 h 1617602"/>
                  <a:gd name="connsiteX4259" fmla="*/ 3821833 w 4676976"/>
                  <a:gd name="connsiteY4259" fmla="*/ 871518 h 1617602"/>
                  <a:gd name="connsiteX4260" fmla="*/ 3829941 w 4676976"/>
                  <a:gd name="connsiteY4260" fmla="*/ 871041 h 1617602"/>
                  <a:gd name="connsiteX4261" fmla="*/ 3834234 w 4676976"/>
                  <a:gd name="connsiteY4261" fmla="*/ 865000 h 1617602"/>
                  <a:gd name="connsiteX4262" fmla="*/ 3837731 w 4676976"/>
                  <a:gd name="connsiteY4262" fmla="*/ 861820 h 1617602"/>
                  <a:gd name="connsiteX4263" fmla="*/ 3870798 w 4676976"/>
                  <a:gd name="connsiteY4263" fmla="*/ 836543 h 1617602"/>
                  <a:gd name="connsiteX4264" fmla="*/ 3876681 w 4676976"/>
                  <a:gd name="connsiteY4264" fmla="*/ 831296 h 1617602"/>
                  <a:gd name="connsiteX4265" fmla="*/ 3879860 w 4676976"/>
                  <a:gd name="connsiteY4265" fmla="*/ 830820 h 1617602"/>
                  <a:gd name="connsiteX4266" fmla="*/ 3882881 w 4676976"/>
                  <a:gd name="connsiteY4266" fmla="*/ 831773 h 1617602"/>
                  <a:gd name="connsiteX4267" fmla="*/ 3885425 w 4676976"/>
                  <a:gd name="connsiteY4267" fmla="*/ 831614 h 1617602"/>
                  <a:gd name="connsiteX4268" fmla="*/ 3886061 w 4676976"/>
                  <a:gd name="connsiteY4268" fmla="*/ 829707 h 1617602"/>
                  <a:gd name="connsiteX4269" fmla="*/ 3887014 w 4676976"/>
                  <a:gd name="connsiteY4269" fmla="*/ 829071 h 1617602"/>
                  <a:gd name="connsiteX4270" fmla="*/ 3890035 w 4676976"/>
                  <a:gd name="connsiteY4270" fmla="*/ 829389 h 1617602"/>
                  <a:gd name="connsiteX4271" fmla="*/ 3891784 w 4676976"/>
                  <a:gd name="connsiteY4271" fmla="*/ 833999 h 1617602"/>
                  <a:gd name="connsiteX4272" fmla="*/ 3893850 w 4676976"/>
                  <a:gd name="connsiteY4272" fmla="*/ 836384 h 1617602"/>
                  <a:gd name="connsiteX4273" fmla="*/ 3895440 w 4676976"/>
                  <a:gd name="connsiteY4273" fmla="*/ 836066 h 1617602"/>
                  <a:gd name="connsiteX4274" fmla="*/ 3896553 w 4676976"/>
                  <a:gd name="connsiteY4274" fmla="*/ 835271 h 1617602"/>
                  <a:gd name="connsiteX4275" fmla="*/ 3898143 w 4676976"/>
                  <a:gd name="connsiteY4275" fmla="*/ 833522 h 1617602"/>
                  <a:gd name="connsiteX4276" fmla="*/ 3899733 w 4676976"/>
                  <a:gd name="connsiteY4276" fmla="*/ 831932 h 1617602"/>
                  <a:gd name="connsiteX4277" fmla="*/ 3901481 w 4676976"/>
                  <a:gd name="connsiteY4277" fmla="*/ 829548 h 1617602"/>
                  <a:gd name="connsiteX4278" fmla="*/ 3900050 w 4676976"/>
                  <a:gd name="connsiteY4278" fmla="*/ 827958 h 1617602"/>
                  <a:gd name="connsiteX4279" fmla="*/ 3894327 w 4676976"/>
                  <a:gd name="connsiteY4279" fmla="*/ 825573 h 1617602"/>
                  <a:gd name="connsiteX4280" fmla="*/ 3894645 w 4676976"/>
                  <a:gd name="connsiteY4280" fmla="*/ 821122 h 1617602"/>
                  <a:gd name="connsiteX4281" fmla="*/ 3897825 w 4676976"/>
                  <a:gd name="connsiteY4281" fmla="*/ 814127 h 1617602"/>
                  <a:gd name="connsiteX4282" fmla="*/ 3897507 w 4676976"/>
                  <a:gd name="connsiteY4282" fmla="*/ 809516 h 1617602"/>
                  <a:gd name="connsiteX4283" fmla="*/ 3898779 w 4676976"/>
                  <a:gd name="connsiteY4283" fmla="*/ 804747 h 1617602"/>
                  <a:gd name="connsiteX4284" fmla="*/ 3900209 w 4676976"/>
                  <a:gd name="connsiteY4284" fmla="*/ 802362 h 1617602"/>
                  <a:gd name="connsiteX4285" fmla="*/ 3901481 w 4676976"/>
                  <a:gd name="connsiteY4285" fmla="*/ 801250 h 1617602"/>
                  <a:gd name="connsiteX4286" fmla="*/ 3902753 w 4676976"/>
                  <a:gd name="connsiteY4286" fmla="*/ 799660 h 1617602"/>
                  <a:gd name="connsiteX4287" fmla="*/ 3901163 w 4676976"/>
                  <a:gd name="connsiteY4287" fmla="*/ 796003 h 1617602"/>
                  <a:gd name="connsiteX4288" fmla="*/ 3902276 w 4676976"/>
                  <a:gd name="connsiteY4288" fmla="*/ 793460 h 1617602"/>
                  <a:gd name="connsiteX4289" fmla="*/ 3903548 w 4676976"/>
                  <a:gd name="connsiteY4289" fmla="*/ 791711 h 1617602"/>
                  <a:gd name="connsiteX4290" fmla="*/ 3930097 w 4676976"/>
                  <a:gd name="connsiteY4290" fmla="*/ 785193 h 1617602"/>
                  <a:gd name="connsiteX4291" fmla="*/ 3934867 w 4676976"/>
                  <a:gd name="connsiteY4291" fmla="*/ 784875 h 1617602"/>
                  <a:gd name="connsiteX4292" fmla="*/ 3939159 w 4676976"/>
                  <a:gd name="connsiteY4292" fmla="*/ 786147 h 1617602"/>
                  <a:gd name="connsiteX4293" fmla="*/ 3945518 w 4676976"/>
                  <a:gd name="connsiteY4293" fmla="*/ 790916 h 1617602"/>
                  <a:gd name="connsiteX4294" fmla="*/ 3952831 w 4676976"/>
                  <a:gd name="connsiteY4294" fmla="*/ 793301 h 1617602"/>
                  <a:gd name="connsiteX4295" fmla="*/ 3962847 w 4676976"/>
                  <a:gd name="connsiteY4295" fmla="*/ 794255 h 1617602"/>
                  <a:gd name="connsiteX4296" fmla="*/ 3963483 w 4676976"/>
                  <a:gd name="connsiteY4296" fmla="*/ 796321 h 1617602"/>
                  <a:gd name="connsiteX4297" fmla="*/ 3959508 w 4676976"/>
                  <a:gd name="connsiteY4297" fmla="*/ 795685 h 1617602"/>
                  <a:gd name="connsiteX4298" fmla="*/ 3957601 w 4676976"/>
                  <a:gd name="connsiteY4298" fmla="*/ 796321 h 1617602"/>
                  <a:gd name="connsiteX4299" fmla="*/ 3957919 w 4676976"/>
                  <a:gd name="connsiteY4299" fmla="*/ 798229 h 1617602"/>
                  <a:gd name="connsiteX4300" fmla="*/ 3957442 w 4676976"/>
                  <a:gd name="connsiteY4300" fmla="*/ 799660 h 1617602"/>
                  <a:gd name="connsiteX4301" fmla="*/ 3955057 w 4676976"/>
                  <a:gd name="connsiteY4301" fmla="*/ 797911 h 1617602"/>
                  <a:gd name="connsiteX4302" fmla="*/ 3948221 w 4676976"/>
                  <a:gd name="connsiteY4302" fmla="*/ 797116 h 1617602"/>
                  <a:gd name="connsiteX4303" fmla="*/ 3942021 w 4676976"/>
                  <a:gd name="connsiteY4303" fmla="*/ 795208 h 1617602"/>
                  <a:gd name="connsiteX4304" fmla="*/ 3939954 w 4676976"/>
                  <a:gd name="connsiteY4304" fmla="*/ 795367 h 1617602"/>
                  <a:gd name="connsiteX4305" fmla="*/ 3931051 w 4676976"/>
                  <a:gd name="connsiteY4305" fmla="*/ 800932 h 1617602"/>
                  <a:gd name="connsiteX4306" fmla="*/ 3928825 w 4676976"/>
                  <a:gd name="connsiteY4306" fmla="*/ 803316 h 1617602"/>
                  <a:gd name="connsiteX4307" fmla="*/ 3925010 w 4676976"/>
                  <a:gd name="connsiteY4307" fmla="*/ 814286 h 1617602"/>
                  <a:gd name="connsiteX4308" fmla="*/ 3924692 w 4676976"/>
                  <a:gd name="connsiteY4308" fmla="*/ 821917 h 1617602"/>
                  <a:gd name="connsiteX4309" fmla="*/ 3923420 w 4676976"/>
                  <a:gd name="connsiteY4309" fmla="*/ 829071 h 1617602"/>
                  <a:gd name="connsiteX4310" fmla="*/ 3919446 w 4676976"/>
                  <a:gd name="connsiteY4310" fmla="*/ 832250 h 1617602"/>
                  <a:gd name="connsiteX4311" fmla="*/ 3918174 w 4676976"/>
                  <a:gd name="connsiteY4311" fmla="*/ 835748 h 1617602"/>
                  <a:gd name="connsiteX4312" fmla="*/ 3917220 w 4676976"/>
                  <a:gd name="connsiteY4312" fmla="*/ 840040 h 1617602"/>
                  <a:gd name="connsiteX4313" fmla="*/ 3921989 w 4676976"/>
                  <a:gd name="connsiteY4313" fmla="*/ 841948 h 1617602"/>
                  <a:gd name="connsiteX4314" fmla="*/ 3922625 w 4676976"/>
                  <a:gd name="connsiteY4314" fmla="*/ 843220 h 1617602"/>
                  <a:gd name="connsiteX4315" fmla="*/ 3922943 w 4676976"/>
                  <a:gd name="connsiteY4315" fmla="*/ 845287 h 1617602"/>
                  <a:gd name="connsiteX4316" fmla="*/ 3919764 w 4676976"/>
                  <a:gd name="connsiteY4316" fmla="*/ 849738 h 1617602"/>
                  <a:gd name="connsiteX4317" fmla="*/ 3911815 w 4676976"/>
                  <a:gd name="connsiteY4317" fmla="*/ 855461 h 1617602"/>
                  <a:gd name="connsiteX4318" fmla="*/ 3911020 w 4676976"/>
                  <a:gd name="connsiteY4318" fmla="*/ 856574 h 1617602"/>
                  <a:gd name="connsiteX4319" fmla="*/ 3910066 w 4676976"/>
                  <a:gd name="connsiteY4319" fmla="*/ 859118 h 1617602"/>
                  <a:gd name="connsiteX4320" fmla="*/ 3914517 w 4676976"/>
                  <a:gd name="connsiteY4320" fmla="*/ 863887 h 1617602"/>
                  <a:gd name="connsiteX4321" fmla="*/ 3910861 w 4676976"/>
                  <a:gd name="connsiteY4321" fmla="*/ 865636 h 1617602"/>
                  <a:gd name="connsiteX4322" fmla="*/ 3907522 w 4676976"/>
                  <a:gd name="connsiteY4322" fmla="*/ 866749 h 1617602"/>
                  <a:gd name="connsiteX4323" fmla="*/ 3904184 w 4676976"/>
                  <a:gd name="connsiteY4323" fmla="*/ 868974 h 1617602"/>
                  <a:gd name="connsiteX4324" fmla="*/ 3893374 w 4676976"/>
                  <a:gd name="connsiteY4324" fmla="*/ 869769 h 1617602"/>
                  <a:gd name="connsiteX4325" fmla="*/ 3885902 w 4676976"/>
                  <a:gd name="connsiteY4325" fmla="*/ 875015 h 1617602"/>
                  <a:gd name="connsiteX4326" fmla="*/ 3873024 w 4676976"/>
                  <a:gd name="connsiteY4326" fmla="*/ 880421 h 1617602"/>
                  <a:gd name="connsiteX4327" fmla="*/ 3867301 w 4676976"/>
                  <a:gd name="connsiteY4327" fmla="*/ 883441 h 1617602"/>
                  <a:gd name="connsiteX4328" fmla="*/ 3865552 w 4676976"/>
                  <a:gd name="connsiteY4328" fmla="*/ 885508 h 1617602"/>
                  <a:gd name="connsiteX4329" fmla="*/ 3860942 w 4676976"/>
                  <a:gd name="connsiteY4329" fmla="*/ 893616 h 1617602"/>
                  <a:gd name="connsiteX4330" fmla="*/ 3858398 w 4676976"/>
                  <a:gd name="connsiteY4330" fmla="*/ 896954 h 1617602"/>
                  <a:gd name="connsiteX4331" fmla="*/ 3849655 w 4676976"/>
                  <a:gd name="connsiteY4331" fmla="*/ 902360 h 1617602"/>
                  <a:gd name="connsiteX4332" fmla="*/ 3842977 w 4676976"/>
                  <a:gd name="connsiteY4332" fmla="*/ 910150 h 1617602"/>
                  <a:gd name="connsiteX4333" fmla="*/ 3832485 w 4676976"/>
                  <a:gd name="connsiteY4333" fmla="*/ 919529 h 1617602"/>
                  <a:gd name="connsiteX4334" fmla="*/ 3828352 w 4676976"/>
                  <a:gd name="connsiteY4334" fmla="*/ 920642 h 1617602"/>
                  <a:gd name="connsiteX4335" fmla="*/ 3823741 w 4676976"/>
                  <a:gd name="connsiteY4335" fmla="*/ 922868 h 1617602"/>
                  <a:gd name="connsiteX4336" fmla="*/ 3818018 w 4676976"/>
                  <a:gd name="connsiteY4336" fmla="*/ 929386 h 1617602"/>
                  <a:gd name="connsiteX4337" fmla="*/ 3803551 w 4676976"/>
                  <a:gd name="connsiteY4337" fmla="*/ 940832 h 1617602"/>
                  <a:gd name="connsiteX4338" fmla="*/ 3796238 w 4676976"/>
                  <a:gd name="connsiteY4338" fmla="*/ 954505 h 1617602"/>
                  <a:gd name="connsiteX4339" fmla="*/ 3792263 w 4676976"/>
                  <a:gd name="connsiteY4339" fmla="*/ 958956 h 1617602"/>
                  <a:gd name="connsiteX4340" fmla="*/ 3788130 w 4676976"/>
                  <a:gd name="connsiteY4340" fmla="*/ 962612 h 1617602"/>
                  <a:gd name="connsiteX4341" fmla="*/ 3785268 w 4676976"/>
                  <a:gd name="connsiteY4341" fmla="*/ 966428 h 1617602"/>
                  <a:gd name="connsiteX4342" fmla="*/ 3780340 w 4676976"/>
                  <a:gd name="connsiteY4342" fmla="*/ 970402 h 1617602"/>
                  <a:gd name="connsiteX4343" fmla="*/ 3770324 w 4676976"/>
                  <a:gd name="connsiteY4343" fmla="*/ 976443 h 1617602"/>
                  <a:gd name="connsiteX4344" fmla="*/ 3763488 w 4676976"/>
                  <a:gd name="connsiteY4344" fmla="*/ 981372 h 1617602"/>
                  <a:gd name="connsiteX4345" fmla="*/ 3759832 w 4676976"/>
                  <a:gd name="connsiteY4345" fmla="*/ 984710 h 1617602"/>
                  <a:gd name="connsiteX4346" fmla="*/ 3758401 w 4676976"/>
                  <a:gd name="connsiteY4346" fmla="*/ 987731 h 1617602"/>
                  <a:gd name="connsiteX4347" fmla="*/ 3756652 w 4676976"/>
                  <a:gd name="connsiteY4347" fmla="*/ 987095 h 1617602"/>
                  <a:gd name="connsiteX4348" fmla="*/ 3749816 w 4676976"/>
                  <a:gd name="connsiteY4348" fmla="*/ 988685 h 1617602"/>
                  <a:gd name="connsiteX4349" fmla="*/ 3740914 w 4676976"/>
                  <a:gd name="connsiteY4349" fmla="*/ 987254 h 1617602"/>
                  <a:gd name="connsiteX4350" fmla="*/ 3734713 w 4676976"/>
                  <a:gd name="connsiteY4350" fmla="*/ 996475 h 1617602"/>
                  <a:gd name="connsiteX4351" fmla="*/ 3728036 w 4676976"/>
                  <a:gd name="connsiteY4351" fmla="*/ 997429 h 1617602"/>
                  <a:gd name="connsiteX4352" fmla="*/ 3721518 w 4676976"/>
                  <a:gd name="connsiteY4352" fmla="*/ 995203 h 1617602"/>
                  <a:gd name="connsiteX4353" fmla="*/ 3718179 w 4676976"/>
                  <a:gd name="connsiteY4353" fmla="*/ 996316 h 1617602"/>
                  <a:gd name="connsiteX4354" fmla="*/ 3716908 w 4676976"/>
                  <a:gd name="connsiteY4354" fmla="*/ 997270 h 1617602"/>
                  <a:gd name="connsiteX4355" fmla="*/ 3715954 w 4676976"/>
                  <a:gd name="connsiteY4355" fmla="*/ 998541 h 1617602"/>
                  <a:gd name="connsiteX4356" fmla="*/ 3718975 w 4676976"/>
                  <a:gd name="connsiteY4356" fmla="*/ 1001562 h 1617602"/>
                  <a:gd name="connsiteX4357" fmla="*/ 3720405 w 4676976"/>
                  <a:gd name="connsiteY4357" fmla="*/ 1004106 h 1617602"/>
                  <a:gd name="connsiteX4358" fmla="*/ 3720882 w 4676976"/>
                  <a:gd name="connsiteY4358" fmla="*/ 1006331 h 1617602"/>
                  <a:gd name="connsiteX4359" fmla="*/ 3721200 w 4676976"/>
                  <a:gd name="connsiteY4359" fmla="*/ 1010306 h 1617602"/>
                  <a:gd name="connsiteX4360" fmla="*/ 3717544 w 4676976"/>
                  <a:gd name="connsiteY4360" fmla="*/ 1017460 h 1617602"/>
                  <a:gd name="connsiteX4361" fmla="*/ 3714046 w 4676976"/>
                  <a:gd name="connsiteY4361" fmla="*/ 1023183 h 1617602"/>
                  <a:gd name="connsiteX4362" fmla="*/ 3708323 w 4676976"/>
                  <a:gd name="connsiteY4362" fmla="*/ 1028588 h 1617602"/>
                  <a:gd name="connsiteX4363" fmla="*/ 3695128 w 4676976"/>
                  <a:gd name="connsiteY4363" fmla="*/ 1038445 h 1617602"/>
                  <a:gd name="connsiteX4364" fmla="*/ 3693856 w 4676976"/>
                  <a:gd name="connsiteY4364" fmla="*/ 1039558 h 1617602"/>
                  <a:gd name="connsiteX4365" fmla="*/ 3692584 w 4676976"/>
                  <a:gd name="connsiteY4365" fmla="*/ 1041942 h 1617602"/>
                  <a:gd name="connsiteX4366" fmla="*/ 3684953 w 4676976"/>
                  <a:gd name="connsiteY4366" fmla="*/ 1067220 h 1617602"/>
                  <a:gd name="connsiteX4367" fmla="*/ 3682886 w 4676976"/>
                  <a:gd name="connsiteY4367" fmla="*/ 1078507 h 1617602"/>
                  <a:gd name="connsiteX4368" fmla="*/ 3680343 w 4676976"/>
                  <a:gd name="connsiteY4368" fmla="*/ 1096472 h 1617602"/>
                  <a:gd name="connsiteX4369" fmla="*/ 3680661 w 4676976"/>
                  <a:gd name="connsiteY4369" fmla="*/ 1102354 h 1617602"/>
                  <a:gd name="connsiteX4370" fmla="*/ 3682251 w 4676976"/>
                  <a:gd name="connsiteY4370" fmla="*/ 1115708 h 1617602"/>
                  <a:gd name="connsiteX4371" fmla="*/ 3684794 w 4676976"/>
                  <a:gd name="connsiteY4371" fmla="*/ 1129380 h 1617602"/>
                  <a:gd name="connsiteX4372" fmla="*/ 3690358 w 4676976"/>
                  <a:gd name="connsiteY4372" fmla="*/ 1152909 h 1617602"/>
                  <a:gd name="connsiteX4373" fmla="*/ 3691789 w 4676976"/>
                  <a:gd name="connsiteY4373" fmla="*/ 1160063 h 1617602"/>
                  <a:gd name="connsiteX4374" fmla="*/ 3695923 w 4676976"/>
                  <a:gd name="connsiteY4374" fmla="*/ 1188838 h 1617602"/>
                  <a:gd name="connsiteX4375" fmla="*/ 3696241 w 4676976"/>
                  <a:gd name="connsiteY4375" fmla="*/ 1194243 h 1617602"/>
                  <a:gd name="connsiteX4376" fmla="*/ 3697512 w 4676976"/>
                  <a:gd name="connsiteY4376" fmla="*/ 1198854 h 1617602"/>
                  <a:gd name="connsiteX4377" fmla="*/ 3699738 w 4676976"/>
                  <a:gd name="connsiteY4377" fmla="*/ 1203623 h 1617602"/>
                  <a:gd name="connsiteX4378" fmla="*/ 3703554 w 4676976"/>
                  <a:gd name="connsiteY4378" fmla="*/ 1208075 h 1617602"/>
                  <a:gd name="connsiteX4379" fmla="*/ 3704031 w 4676976"/>
                  <a:gd name="connsiteY4379" fmla="*/ 1213639 h 1617602"/>
                  <a:gd name="connsiteX4380" fmla="*/ 3707210 w 4676976"/>
                  <a:gd name="connsiteY4380" fmla="*/ 1231126 h 1617602"/>
                  <a:gd name="connsiteX4381" fmla="*/ 3707528 w 4676976"/>
                  <a:gd name="connsiteY4381" fmla="*/ 1247819 h 1617602"/>
                  <a:gd name="connsiteX4382" fmla="*/ 3708164 w 4676976"/>
                  <a:gd name="connsiteY4382" fmla="*/ 1251476 h 1617602"/>
                  <a:gd name="connsiteX4383" fmla="*/ 3708800 w 4676976"/>
                  <a:gd name="connsiteY4383" fmla="*/ 1254019 h 1617602"/>
                  <a:gd name="connsiteX4384" fmla="*/ 3712456 w 4676976"/>
                  <a:gd name="connsiteY4384" fmla="*/ 1257199 h 1617602"/>
                  <a:gd name="connsiteX4385" fmla="*/ 3713569 w 4676976"/>
                  <a:gd name="connsiteY4385" fmla="*/ 1261173 h 1617602"/>
                  <a:gd name="connsiteX4386" fmla="*/ 3713887 w 4676976"/>
                  <a:gd name="connsiteY4386" fmla="*/ 1264035 h 1617602"/>
                  <a:gd name="connsiteX4387" fmla="*/ 3714682 w 4676976"/>
                  <a:gd name="connsiteY4387" fmla="*/ 1267055 h 1617602"/>
                  <a:gd name="connsiteX4388" fmla="*/ 3717544 w 4676976"/>
                  <a:gd name="connsiteY4388" fmla="*/ 1265625 h 1617602"/>
                  <a:gd name="connsiteX4389" fmla="*/ 3727718 w 4676976"/>
                  <a:gd name="connsiteY4389" fmla="*/ 1257835 h 1617602"/>
                  <a:gd name="connsiteX4390" fmla="*/ 3735985 w 4676976"/>
                  <a:gd name="connsiteY4390" fmla="*/ 1250363 h 1617602"/>
                  <a:gd name="connsiteX4391" fmla="*/ 3737098 w 4676976"/>
                  <a:gd name="connsiteY4391" fmla="*/ 1247660 h 1617602"/>
                  <a:gd name="connsiteX4392" fmla="*/ 3739960 w 4676976"/>
                  <a:gd name="connsiteY4392" fmla="*/ 1245594 h 1617602"/>
                  <a:gd name="connsiteX4393" fmla="*/ 3745524 w 4676976"/>
                  <a:gd name="connsiteY4393" fmla="*/ 1242891 h 1617602"/>
                  <a:gd name="connsiteX4394" fmla="*/ 3753472 w 4676976"/>
                  <a:gd name="connsiteY4394" fmla="*/ 1234942 h 1617602"/>
                  <a:gd name="connsiteX4395" fmla="*/ 3760150 w 4676976"/>
                  <a:gd name="connsiteY4395" fmla="*/ 1224290 h 1617602"/>
                  <a:gd name="connsiteX4396" fmla="*/ 3763806 w 4676976"/>
                  <a:gd name="connsiteY4396" fmla="*/ 1216024 h 1617602"/>
                  <a:gd name="connsiteX4397" fmla="*/ 3764760 w 4676976"/>
                  <a:gd name="connsiteY4397" fmla="*/ 1213003 h 1617602"/>
                  <a:gd name="connsiteX4398" fmla="*/ 3764919 w 4676976"/>
                  <a:gd name="connsiteY4398" fmla="*/ 1209982 h 1617602"/>
                  <a:gd name="connsiteX4399" fmla="*/ 3764442 w 4676976"/>
                  <a:gd name="connsiteY4399" fmla="*/ 1203623 h 1617602"/>
                  <a:gd name="connsiteX4400" fmla="*/ 3765873 w 4676976"/>
                  <a:gd name="connsiteY4400" fmla="*/ 1201238 h 1617602"/>
                  <a:gd name="connsiteX4401" fmla="*/ 3768099 w 4676976"/>
                  <a:gd name="connsiteY4401" fmla="*/ 1194085 h 1617602"/>
                  <a:gd name="connsiteX4402" fmla="*/ 3766668 w 4676976"/>
                  <a:gd name="connsiteY4402" fmla="*/ 1192177 h 1617602"/>
                  <a:gd name="connsiteX4403" fmla="*/ 3763011 w 4676976"/>
                  <a:gd name="connsiteY4403" fmla="*/ 1190746 h 1617602"/>
                  <a:gd name="connsiteX4404" fmla="*/ 3764124 w 4676976"/>
                  <a:gd name="connsiteY4404" fmla="*/ 1187884 h 1617602"/>
                  <a:gd name="connsiteX4405" fmla="*/ 3766827 w 4676976"/>
                  <a:gd name="connsiteY4405" fmla="*/ 1187248 h 1617602"/>
                  <a:gd name="connsiteX4406" fmla="*/ 3768893 w 4676976"/>
                  <a:gd name="connsiteY4406" fmla="*/ 1188520 h 1617602"/>
                  <a:gd name="connsiteX4407" fmla="*/ 3770165 w 4676976"/>
                  <a:gd name="connsiteY4407" fmla="*/ 1191700 h 1617602"/>
                  <a:gd name="connsiteX4408" fmla="*/ 3771914 w 4676976"/>
                  <a:gd name="connsiteY4408" fmla="*/ 1192654 h 1617602"/>
                  <a:gd name="connsiteX4409" fmla="*/ 3777955 w 4676976"/>
                  <a:gd name="connsiteY4409" fmla="*/ 1187248 h 1617602"/>
                  <a:gd name="connsiteX4410" fmla="*/ 3783202 w 4676976"/>
                  <a:gd name="connsiteY4410" fmla="*/ 1184546 h 1617602"/>
                  <a:gd name="connsiteX4411" fmla="*/ 3796079 w 4676976"/>
                  <a:gd name="connsiteY4411" fmla="*/ 1179935 h 1617602"/>
                  <a:gd name="connsiteX4412" fmla="*/ 3801484 w 4676976"/>
                  <a:gd name="connsiteY4412" fmla="*/ 1180254 h 1617602"/>
                  <a:gd name="connsiteX4413" fmla="*/ 3806412 w 4676976"/>
                  <a:gd name="connsiteY4413" fmla="*/ 1184228 h 1617602"/>
                  <a:gd name="connsiteX4414" fmla="*/ 3808638 w 4676976"/>
                  <a:gd name="connsiteY4414" fmla="*/ 1184069 h 1617602"/>
                  <a:gd name="connsiteX4415" fmla="*/ 3808002 w 4676976"/>
                  <a:gd name="connsiteY4415" fmla="*/ 1178346 h 1617602"/>
                  <a:gd name="connsiteX4416" fmla="*/ 3804982 w 4676976"/>
                  <a:gd name="connsiteY4416" fmla="*/ 1174212 h 1617602"/>
                  <a:gd name="connsiteX4417" fmla="*/ 3805140 w 4676976"/>
                  <a:gd name="connsiteY4417" fmla="*/ 1171669 h 1617602"/>
                  <a:gd name="connsiteX4418" fmla="*/ 3806730 w 4676976"/>
                  <a:gd name="connsiteY4418" fmla="*/ 1167535 h 1617602"/>
                  <a:gd name="connsiteX4419" fmla="*/ 3805459 w 4676976"/>
                  <a:gd name="connsiteY4419" fmla="*/ 1164833 h 1617602"/>
                  <a:gd name="connsiteX4420" fmla="*/ 3804346 w 4676976"/>
                  <a:gd name="connsiteY4420" fmla="*/ 1162925 h 1617602"/>
                  <a:gd name="connsiteX4421" fmla="*/ 3803551 w 4676976"/>
                  <a:gd name="connsiteY4421" fmla="*/ 1158473 h 1617602"/>
                  <a:gd name="connsiteX4422" fmla="*/ 3805776 w 4676976"/>
                  <a:gd name="connsiteY4422" fmla="*/ 1149730 h 1617602"/>
                  <a:gd name="connsiteX4423" fmla="*/ 3808320 w 4676976"/>
                  <a:gd name="connsiteY4423" fmla="*/ 1144801 h 1617602"/>
                  <a:gd name="connsiteX4424" fmla="*/ 3810069 w 4676976"/>
                  <a:gd name="connsiteY4424" fmla="*/ 1142576 h 1617602"/>
                  <a:gd name="connsiteX4425" fmla="*/ 3816269 w 4676976"/>
                  <a:gd name="connsiteY4425" fmla="*/ 1138601 h 1617602"/>
                  <a:gd name="connsiteX4426" fmla="*/ 3822787 w 4676976"/>
                  <a:gd name="connsiteY4426" fmla="*/ 1133037 h 1617602"/>
                  <a:gd name="connsiteX4427" fmla="*/ 3830100 w 4676976"/>
                  <a:gd name="connsiteY4427" fmla="*/ 1128586 h 1617602"/>
                  <a:gd name="connsiteX4428" fmla="*/ 3834870 w 4676976"/>
                  <a:gd name="connsiteY4428" fmla="*/ 1127155 h 1617602"/>
                  <a:gd name="connsiteX4429" fmla="*/ 3840434 w 4676976"/>
                  <a:gd name="connsiteY4429" fmla="*/ 1126360 h 1617602"/>
                  <a:gd name="connsiteX4430" fmla="*/ 3845203 w 4676976"/>
                  <a:gd name="connsiteY4430" fmla="*/ 1129380 h 1617602"/>
                  <a:gd name="connsiteX4431" fmla="*/ 3854583 w 4676976"/>
                  <a:gd name="connsiteY4431" fmla="*/ 1129539 h 1617602"/>
                  <a:gd name="connsiteX4432" fmla="*/ 3857444 w 4676976"/>
                  <a:gd name="connsiteY4432" fmla="*/ 1128903 h 1617602"/>
                  <a:gd name="connsiteX4433" fmla="*/ 3864439 w 4676976"/>
                  <a:gd name="connsiteY4433" fmla="*/ 1122703 h 1617602"/>
                  <a:gd name="connsiteX4434" fmla="*/ 3868414 w 4676976"/>
                  <a:gd name="connsiteY4434" fmla="*/ 1120319 h 1617602"/>
                  <a:gd name="connsiteX4435" fmla="*/ 3867778 w 4676976"/>
                  <a:gd name="connsiteY4435" fmla="*/ 1114914 h 1617602"/>
                  <a:gd name="connsiteX4436" fmla="*/ 3865234 w 4676976"/>
                  <a:gd name="connsiteY4436" fmla="*/ 1110462 h 1617602"/>
                  <a:gd name="connsiteX4437" fmla="*/ 3860306 w 4676976"/>
                  <a:gd name="connsiteY4437" fmla="*/ 1104898 h 1617602"/>
                  <a:gd name="connsiteX4438" fmla="*/ 3859193 w 4676976"/>
                  <a:gd name="connsiteY4438" fmla="*/ 1102195 h 1617602"/>
                  <a:gd name="connsiteX4439" fmla="*/ 3857603 w 4676976"/>
                  <a:gd name="connsiteY4439" fmla="*/ 1095995 h 1617602"/>
                  <a:gd name="connsiteX4440" fmla="*/ 3857444 w 4676976"/>
                  <a:gd name="connsiteY4440" fmla="*/ 1090431 h 1617602"/>
                  <a:gd name="connsiteX4441" fmla="*/ 3858875 w 4676976"/>
                  <a:gd name="connsiteY4441" fmla="*/ 1084072 h 1617602"/>
                  <a:gd name="connsiteX4442" fmla="*/ 3863168 w 4676976"/>
                  <a:gd name="connsiteY4442" fmla="*/ 1076600 h 1617602"/>
                  <a:gd name="connsiteX4443" fmla="*/ 3867778 w 4676976"/>
                  <a:gd name="connsiteY4443" fmla="*/ 1066584 h 1617602"/>
                  <a:gd name="connsiteX4444" fmla="*/ 3869527 w 4676976"/>
                  <a:gd name="connsiteY4444" fmla="*/ 1064994 h 1617602"/>
                  <a:gd name="connsiteX4445" fmla="*/ 3874932 w 4676976"/>
                  <a:gd name="connsiteY4445" fmla="*/ 1062610 h 1617602"/>
                  <a:gd name="connsiteX4446" fmla="*/ 3878589 w 4676976"/>
                  <a:gd name="connsiteY4446" fmla="*/ 1060702 h 1617602"/>
                  <a:gd name="connsiteX4447" fmla="*/ 3880496 w 4676976"/>
                  <a:gd name="connsiteY4447" fmla="*/ 1059589 h 1617602"/>
                  <a:gd name="connsiteX4448" fmla="*/ 3879383 w 4676976"/>
                  <a:gd name="connsiteY4448" fmla="*/ 1054025 h 1617602"/>
                  <a:gd name="connsiteX4449" fmla="*/ 3882245 w 4676976"/>
                  <a:gd name="connsiteY4449" fmla="*/ 1051799 h 1617602"/>
                  <a:gd name="connsiteX4450" fmla="*/ 3884629 w 4676976"/>
                  <a:gd name="connsiteY4450" fmla="*/ 1050368 h 1617602"/>
                  <a:gd name="connsiteX4451" fmla="*/ 3890512 w 4676976"/>
                  <a:gd name="connsiteY4451" fmla="*/ 1050845 h 1617602"/>
                  <a:gd name="connsiteX4452" fmla="*/ 3892420 w 4676976"/>
                  <a:gd name="connsiteY4452" fmla="*/ 1049573 h 1617602"/>
                  <a:gd name="connsiteX4453" fmla="*/ 3895281 w 4676976"/>
                  <a:gd name="connsiteY4453" fmla="*/ 1048937 h 1617602"/>
                  <a:gd name="connsiteX4454" fmla="*/ 3893374 w 4676976"/>
                  <a:gd name="connsiteY4454" fmla="*/ 1051958 h 1617602"/>
                  <a:gd name="connsiteX4455" fmla="*/ 3890989 w 4676976"/>
                  <a:gd name="connsiteY4455" fmla="*/ 1054025 h 1617602"/>
                  <a:gd name="connsiteX4456" fmla="*/ 3885902 w 4676976"/>
                  <a:gd name="connsiteY4456" fmla="*/ 1056727 h 1617602"/>
                  <a:gd name="connsiteX4457" fmla="*/ 3883358 w 4676976"/>
                  <a:gd name="connsiteY4457" fmla="*/ 1060702 h 1617602"/>
                  <a:gd name="connsiteX4458" fmla="*/ 3889558 w 4676976"/>
                  <a:gd name="connsiteY4458" fmla="*/ 1067538 h 1617602"/>
                  <a:gd name="connsiteX4459" fmla="*/ 3893214 w 4676976"/>
                  <a:gd name="connsiteY4459" fmla="*/ 1068810 h 1617602"/>
                  <a:gd name="connsiteX4460" fmla="*/ 3895440 w 4676976"/>
                  <a:gd name="connsiteY4460" fmla="*/ 1068333 h 1617602"/>
                  <a:gd name="connsiteX4461" fmla="*/ 3899573 w 4676976"/>
                  <a:gd name="connsiteY4461" fmla="*/ 1064676 h 1617602"/>
                  <a:gd name="connsiteX4462" fmla="*/ 3901640 w 4676976"/>
                  <a:gd name="connsiteY4462" fmla="*/ 1063086 h 1617602"/>
                  <a:gd name="connsiteX4463" fmla="*/ 3903707 w 4676976"/>
                  <a:gd name="connsiteY4463" fmla="*/ 1060702 h 1617602"/>
                  <a:gd name="connsiteX4464" fmla="*/ 3902594 w 4676976"/>
                  <a:gd name="connsiteY4464" fmla="*/ 1051958 h 1617602"/>
                  <a:gd name="connsiteX4465" fmla="*/ 3901163 w 4676976"/>
                  <a:gd name="connsiteY4465" fmla="*/ 1047189 h 1617602"/>
                  <a:gd name="connsiteX4466" fmla="*/ 3901481 w 4676976"/>
                  <a:gd name="connsiteY4466" fmla="*/ 1042260 h 1617602"/>
                  <a:gd name="connsiteX4467" fmla="*/ 3898779 w 4676976"/>
                  <a:gd name="connsiteY4467" fmla="*/ 1040671 h 1617602"/>
                  <a:gd name="connsiteX4468" fmla="*/ 3895440 w 4676976"/>
                  <a:gd name="connsiteY4468" fmla="*/ 1040035 h 1617602"/>
                  <a:gd name="connsiteX4469" fmla="*/ 3891943 w 4676976"/>
                  <a:gd name="connsiteY4469" fmla="*/ 1040830 h 1617602"/>
                  <a:gd name="connsiteX4470" fmla="*/ 3889717 w 4676976"/>
                  <a:gd name="connsiteY4470" fmla="*/ 1039399 h 1617602"/>
                  <a:gd name="connsiteX4471" fmla="*/ 3888445 w 4676976"/>
                  <a:gd name="connsiteY4471" fmla="*/ 1037173 h 1617602"/>
                  <a:gd name="connsiteX4472" fmla="*/ 3888127 w 4676976"/>
                  <a:gd name="connsiteY4472" fmla="*/ 1034629 h 1617602"/>
                  <a:gd name="connsiteX4473" fmla="*/ 3888763 w 4676976"/>
                  <a:gd name="connsiteY4473" fmla="*/ 1028429 h 1617602"/>
                  <a:gd name="connsiteX4474" fmla="*/ 3888604 w 4676976"/>
                  <a:gd name="connsiteY4474" fmla="*/ 1025250 h 1617602"/>
                  <a:gd name="connsiteX4475" fmla="*/ 3887332 w 4676976"/>
                  <a:gd name="connsiteY4475" fmla="*/ 1019367 h 1617602"/>
                  <a:gd name="connsiteX4476" fmla="*/ 3887332 w 4676976"/>
                  <a:gd name="connsiteY4476" fmla="*/ 1017778 h 1617602"/>
                  <a:gd name="connsiteX4477" fmla="*/ 3887809 w 4676976"/>
                  <a:gd name="connsiteY4477" fmla="*/ 1014757 h 1617602"/>
                  <a:gd name="connsiteX4478" fmla="*/ 3892897 w 4676976"/>
                  <a:gd name="connsiteY4478" fmla="*/ 1009829 h 1617602"/>
                  <a:gd name="connsiteX4479" fmla="*/ 3897189 w 4676976"/>
                  <a:gd name="connsiteY4479" fmla="*/ 1006172 h 1617602"/>
                  <a:gd name="connsiteX4480" fmla="*/ 3899573 w 4676976"/>
                  <a:gd name="connsiteY4480" fmla="*/ 1003152 h 1617602"/>
                  <a:gd name="connsiteX4481" fmla="*/ 3900209 w 4676976"/>
                  <a:gd name="connsiteY4481" fmla="*/ 1001085 h 1617602"/>
                  <a:gd name="connsiteX4482" fmla="*/ 3900527 w 4676976"/>
                  <a:gd name="connsiteY4482" fmla="*/ 996793 h 1617602"/>
                  <a:gd name="connsiteX4483" fmla="*/ 3898302 w 4676976"/>
                  <a:gd name="connsiteY4483" fmla="*/ 994885 h 1617602"/>
                  <a:gd name="connsiteX4484" fmla="*/ 3886061 w 4676976"/>
                  <a:gd name="connsiteY4484" fmla="*/ 990274 h 1617602"/>
                  <a:gd name="connsiteX4485" fmla="*/ 3884153 w 4676976"/>
                  <a:gd name="connsiteY4485" fmla="*/ 990274 h 1617602"/>
                  <a:gd name="connsiteX4486" fmla="*/ 3880337 w 4676976"/>
                  <a:gd name="connsiteY4486" fmla="*/ 992023 h 1617602"/>
                  <a:gd name="connsiteX4487" fmla="*/ 3878747 w 4676976"/>
                  <a:gd name="connsiteY4487" fmla="*/ 997906 h 1617602"/>
                  <a:gd name="connsiteX4488" fmla="*/ 3876681 w 4676976"/>
                  <a:gd name="connsiteY4488" fmla="*/ 999813 h 1617602"/>
                  <a:gd name="connsiteX4489" fmla="*/ 3876681 w 4676976"/>
                  <a:gd name="connsiteY4489" fmla="*/ 998701 h 1617602"/>
                  <a:gd name="connsiteX4490" fmla="*/ 3877157 w 4676976"/>
                  <a:gd name="connsiteY4490" fmla="*/ 997270 h 1617602"/>
                  <a:gd name="connsiteX4491" fmla="*/ 3871117 w 4676976"/>
                  <a:gd name="connsiteY4491" fmla="*/ 995203 h 1617602"/>
                  <a:gd name="connsiteX4492" fmla="*/ 3868255 w 4676976"/>
                  <a:gd name="connsiteY4492" fmla="*/ 993295 h 1617602"/>
                  <a:gd name="connsiteX4493" fmla="*/ 3866506 w 4676976"/>
                  <a:gd name="connsiteY4493" fmla="*/ 991546 h 1617602"/>
                  <a:gd name="connsiteX4494" fmla="*/ 3865393 w 4676976"/>
                  <a:gd name="connsiteY4494" fmla="*/ 988844 h 1617602"/>
                  <a:gd name="connsiteX4495" fmla="*/ 3864280 w 4676976"/>
                  <a:gd name="connsiteY4495" fmla="*/ 984869 h 1617602"/>
                  <a:gd name="connsiteX4496" fmla="*/ 3866824 w 4676976"/>
                  <a:gd name="connsiteY4496" fmla="*/ 976761 h 1617602"/>
                  <a:gd name="connsiteX4497" fmla="*/ 3869527 w 4676976"/>
                  <a:gd name="connsiteY4497" fmla="*/ 969448 h 1617602"/>
                  <a:gd name="connsiteX4498" fmla="*/ 3878430 w 4676976"/>
                  <a:gd name="connsiteY4498" fmla="*/ 958479 h 1617602"/>
                  <a:gd name="connsiteX4499" fmla="*/ 3883835 w 4676976"/>
                  <a:gd name="connsiteY4499" fmla="*/ 954664 h 1617602"/>
                  <a:gd name="connsiteX4500" fmla="*/ 3889717 w 4676976"/>
                  <a:gd name="connsiteY4500" fmla="*/ 948781 h 1617602"/>
                  <a:gd name="connsiteX4501" fmla="*/ 3892261 w 4676976"/>
                  <a:gd name="connsiteY4501" fmla="*/ 947668 h 1617602"/>
                  <a:gd name="connsiteX4502" fmla="*/ 3893214 w 4676976"/>
                  <a:gd name="connsiteY4502" fmla="*/ 946715 h 1617602"/>
                  <a:gd name="connsiteX4503" fmla="*/ 3894168 w 4676976"/>
                  <a:gd name="connsiteY4503" fmla="*/ 945284 h 1617602"/>
                  <a:gd name="connsiteX4504" fmla="*/ 3892420 w 4676976"/>
                  <a:gd name="connsiteY4504" fmla="*/ 941309 h 1617602"/>
                  <a:gd name="connsiteX4505" fmla="*/ 3893374 w 4676976"/>
                  <a:gd name="connsiteY4505" fmla="*/ 940355 h 1617602"/>
                  <a:gd name="connsiteX4506" fmla="*/ 3894327 w 4676976"/>
                  <a:gd name="connsiteY4506" fmla="*/ 939879 h 1617602"/>
                  <a:gd name="connsiteX4507" fmla="*/ 3896553 w 4676976"/>
                  <a:gd name="connsiteY4507" fmla="*/ 940514 h 1617602"/>
                  <a:gd name="connsiteX4508" fmla="*/ 3901958 w 4676976"/>
                  <a:gd name="connsiteY4508" fmla="*/ 933360 h 1617602"/>
                  <a:gd name="connsiteX4509" fmla="*/ 3901799 w 4676976"/>
                  <a:gd name="connsiteY4509" fmla="*/ 924140 h 1617602"/>
                  <a:gd name="connsiteX4510" fmla="*/ 3903389 w 4676976"/>
                  <a:gd name="connsiteY4510" fmla="*/ 916191 h 1617602"/>
                  <a:gd name="connsiteX4511" fmla="*/ 3904502 w 4676976"/>
                  <a:gd name="connsiteY4511" fmla="*/ 912852 h 1617602"/>
                  <a:gd name="connsiteX4512" fmla="*/ 3905933 w 4676976"/>
                  <a:gd name="connsiteY4512" fmla="*/ 910627 h 1617602"/>
                  <a:gd name="connsiteX4513" fmla="*/ 3908317 w 4676976"/>
                  <a:gd name="connsiteY4513" fmla="*/ 908401 h 1617602"/>
                  <a:gd name="connsiteX4514" fmla="*/ 3910543 w 4676976"/>
                  <a:gd name="connsiteY4514" fmla="*/ 907288 h 1617602"/>
                  <a:gd name="connsiteX4515" fmla="*/ 3913882 w 4676976"/>
                  <a:gd name="connsiteY4515" fmla="*/ 904426 h 1617602"/>
                  <a:gd name="connsiteX4516" fmla="*/ 3915471 w 4676976"/>
                  <a:gd name="connsiteY4516" fmla="*/ 902360 h 1617602"/>
                  <a:gd name="connsiteX4517" fmla="*/ 3916425 w 4676976"/>
                  <a:gd name="connsiteY4517" fmla="*/ 901724 h 1617602"/>
                  <a:gd name="connsiteX4518" fmla="*/ 3920241 w 4676976"/>
                  <a:gd name="connsiteY4518" fmla="*/ 901883 h 1617602"/>
                  <a:gd name="connsiteX4519" fmla="*/ 3923261 w 4676976"/>
                  <a:gd name="connsiteY4519" fmla="*/ 902837 h 1617602"/>
                  <a:gd name="connsiteX4520" fmla="*/ 3926759 w 4676976"/>
                  <a:gd name="connsiteY4520" fmla="*/ 904267 h 1617602"/>
                  <a:gd name="connsiteX4521" fmla="*/ 3926123 w 4676976"/>
                  <a:gd name="connsiteY4521" fmla="*/ 907924 h 1617602"/>
                  <a:gd name="connsiteX4522" fmla="*/ 3930097 w 4676976"/>
                  <a:gd name="connsiteY4522" fmla="*/ 904744 h 1617602"/>
                  <a:gd name="connsiteX4523" fmla="*/ 3933595 w 4676976"/>
                  <a:gd name="connsiteY4523" fmla="*/ 901088 h 1617602"/>
                  <a:gd name="connsiteX4524" fmla="*/ 3935503 w 4676976"/>
                  <a:gd name="connsiteY4524" fmla="*/ 900452 h 1617602"/>
                  <a:gd name="connsiteX4525" fmla="*/ 3937887 w 4676976"/>
                  <a:gd name="connsiteY4525" fmla="*/ 900929 h 1617602"/>
                  <a:gd name="connsiteX4526" fmla="*/ 3942021 w 4676976"/>
                  <a:gd name="connsiteY4526" fmla="*/ 903631 h 1617602"/>
                  <a:gd name="connsiteX4527" fmla="*/ 3945200 w 4676976"/>
                  <a:gd name="connsiteY4527" fmla="*/ 908878 h 1617602"/>
                  <a:gd name="connsiteX4528" fmla="*/ 3947267 w 4676976"/>
                  <a:gd name="connsiteY4528" fmla="*/ 910309 h 1617602"/>
                  <a:gd name="connsiteX4529" fmla="*/ 3950129 w 4676976"/>
                  <a:gd name="connsiteY4529" fmla="*/ 910309 h 1617602"/>
                  <a:gd name="connsiteX4530" fmla="*/ 3952036 w 4676976"/>
                  <a:gd name="connsiteY4530" fmla="*/ 909514 h 1617602"/>
                  <a:gd name="connsiteX4531" fmla="*/ 3953626 w 4676976"/>
                  <a:gd name="connsiteY4531" fmla="*/ 905857 h 1617602"/>
                  <a:gd name="connsiteX4532" fmla="*/ 3953944 w 4676976"/>
                  <a:gd name="connsiteY4532" fmla="*/ 899339 h 1617602"/>
                  <a:gd name="connsiteX4533" fmla="*/ 3957123 w 4676976"/>
                  <a:gd name="connsiteY4533" fmla="*/ 898226 h 1617602"/>
                  <a:gd name="connsiteX4534" fmla="*/ 3959667 w 4676976"/>
                  <a:gd name="connsiteY4534" fmla="*/ 897749 h 1617602"/>
                  <a:gd name="connsiteX4535" fmla="*/ 3963483 w 4676976"/>
                  <a:gd name="connsiteY4535" fmla="*/ 894729 h 1617602"/>
                  <a:gd name="connsiteX4536" fmla="*/ 3968252 w 4676976"/>
                  <a:gd name="connsiteY4536" fmla="*/ 893298 h 1617602"/>
                  <a:gd name="connsiteX4537" fmla="*/ 3978586 w 4676976"/>
                  <a:gd name="connsiteY4537" fmla="*/ 888211 h 1617602"/>
                  <a:gd name="connsiteX4538" fmla="*/ 3985422 w 4676976"/>
                  <a:gd name="connsiteY4538" fmla="*/ 882805 h 1617602"/>
                  <a:gd name="connsiteX4539" fmla="*/ 3990350 w 4676976"/>
                  <a:gd name="connsiteY4539" fmla="*/ 882646 h 1617602"/>
                  <a:gd name="connsiteX4540" fmla="*/ 3989078 w 4676976"/>
                  <a:gd name="connsiteY4540" fmla="*/ 885667 h 1617602"/>
                  <a:gd name="connsiteX4541" fmla="*/ 3988601 w 4676976"/>
                  <a:gd name="connsiteY4541" fmla="*/ 888688 h 1617602"/>
                  <a:gd name="connsiteX4542" fmla="*/ 3986853 w 4676976"/>
                  <a:gd name="connsiteY4542" fmla="*/ 895842 h 1617602"/>
                  <a:gd name="connsiteX4543" fmla="*/ 3985104 w 4676976"/>
                  <a:gd name="connsiteY4543" fmla="*/ 899657 h 1617602"/>
                  <a:gd name="connsiteX4544" fmla="*/ 3984150 w 4676976"/>
                  <a:gd name="connsiteY4544" fmla="*/ 904426 h 1617602"/>
                  <a:gd name="connsiteX4545" fmla="*/ 3984468 w 4676976"/>
                  <a:gd name="connsiteY4545" fmla="*/ 906970 h 1617602"/>
                  <a:gd name="connsiteX4546" fmla="*/ 3985581 w 4676976"/>
                  <a:gd name="connsiteY4546" fmla="*/ 909991 h 1617602"/>
                  <a:gd name="connsiteX4547" fmla="*/ 3988124 w 4676976"/>
                  <a:gd name="connsiteY4547" fmla="*/ 909673 h 1617602"/>
                  <a:gd name="connsiteX4548" fmla="*/ 3989714 w 4676976"/>
                  <a:gd name="connsiteY4548" fmla="*/ 909037 h 1617602"/>
                  <a:gd name="connsiteX4549" fmla="*/ 3993212 w 4676976"/>
                  <a:gd name="connsiteY4549" fmla="*/ 905857 h 1617602"/>
                  <a:gd name="connsiteX4550" fmla="*/ 4007837 w 4676976"/>
                  <a:gd name="connsiteY4550" fmla="*/ 890277 h 1617602"/>
                  <a:gd name="connsiteX4551" fmla="*/ 4015469 w 4676976"/>
                  <a:gd name="connsiteY4551" fmla="*/ 885985 h 1617602"/>
                  <a:gd name="connsiteX4552" fmla="*/ 4026915 w 4676976"/>
                  <a:gd name="connsiteY4552" fmla="*/ 883282 h 1617602"/>
                  <a:gd name="connsiteX4553" fmla="*/ 4030413 w 4676976"/>
                  <a:gd name="connsiteY4553" fmla="*/ 881534 h 1617602"/>
                  <a:gd name="connsiteX4554" fmla="*/ 4041541 w 4676976"/>
                  <a:gd name="connsiteY4554" fmla="*/ 878831 h 1617602"/>
                  <a:gd name="connsiteX4555" fmla="*/ 4050921 w 4676976"/>
                  <a:gd name="connsiteY4555" fmla="*/ 878036 h 1617602"/>
                  <a:gd name="connsiteX4556" fmla="*/ 4056962 w 4676976"/>
                  <a:gd name="connsiteY4556" fmla="*/ 879308 h 1617602"/>
                  <a:gd name="connsiteX4557" fmla="*/ 4060300 w 4676976"/>
                  <a:gd name="connsiteY4557" fmla="*/ 879308 h 1617602"/>
                  <a:gd name="connsiteX4558" fmla="*/ 4072860 w 4676976"/>
                  <a:gd name="connsiteY4558" fmla="*/ 877877 h 1617602"/>
                  <a:gd name="connsiteX4559" fmla="*/ 4074291 w 4676976"/>
                  <a:gd name="connsiteY4559" fmla="*/ 879467 h 1617602"/>
                  <a:gd name="connsiteX4560" fmla="*/ 4084147 w 4676976"/>
                  <a:gd name="connsiteY4560" fmla="*/ 884713 h 1617602"/>
                  <a:gd name="connsiteX4561" fmla="*/ 4089712 w 4676976"/>
                  <a:gd name="connsiteY4561" fmla="*/ 892185 h 1617602"/>
                  <a:gd name="connsiteX4562" fmla="*/ 4090824 w 4676976"/>
                  <a:gd name="connsiteY4562" fmla="*/ 892821 h 1617602"/>
                  <a:gd name="connsiteX4563" fmla="*/ 4091778 w 4676976"/>
                  <a:gd name="connsiteY4563" fmla="*/ 894252 h 1617602"/>
                  <a:gd name="connsiteX4564" fmla="*/ 4092096 w 4676976"/>
                  <a:gd name="connsiteY4564" fmla="*/ 897113 h 1617602"/>
                  <a:gd name="connsiteX4565" fmla="*/ 4092891 w 4676976"/>
                  <a:gd name="connsiteY4565" fmla="*/ 899021 h 1617602"/>
                  <a:gd name="connsiteX4566" fmla="*/ 4094481 w 4676976"/>
                  <a:gd name="connsiteY4566" fmla="*/ 900611 h 1617602"/>
                  <a:gd name="connsiteX4567" fmla="*/ 4099409 w 4676976"/>
                  <a:gd name="connsiteY4567" fmla="*/ 904108 h 1617602"/>
                  <a:gd name="connsiteX4568" fmla="*/ 4105132 w 4676976"/>
                  <a:gd name="connsiteY4568" fmla="*/ 905062 h 1617602"/>
                  <a:gd name="connsiteX4569" fmla="*/ 4106404 w 4676976"/>
                  <a:gd name="connsiteY4569" fmla="*/ 903155 h 1617602"/>
                  <a:gd name="connsiteX4570" fmla="*/ 4107199 w 4676976"/>
                  <a:gd name="connsiteY4570" fmla="*/ 901565 h 1617602"/>
                  <a:gd name="connsiteX4571" fmla="*/ 4109742 w 4676976"/>
                  <a:gd name="connsiteY4571" fmla="*/ 892344 h 1617602"/>
                  <a:gd name="connsiteX4572" fmla="*/ 4111968 w 4676976"/>
                  <a:gd name="connsiteY4572" fmla="*/ 888847 h 1617602"/>
                  <a:gd name="connsiteX4573" fmla="*/ 4111968 w 4676976"/>
                  <a:gd name="connsiteY4573" fmla="*/ 886621 h 1617602"/>
                  <a:gd name="connsiteX4574" fmla="*/ 4112445 w 4676976"/>
                  <a:gd name="connsiteY4574" fmla="*/ 884872 h 1617602"/>
                  <a:gd name="connsiteX4575" fmla="*/ 4118010 w 4676976"/>
                  <a:gd name="connsiteY4575" fmla="*/ 882169 h 1617602"/>
                  <a:gd name="connsiteX4576" fmla="*/ 4122302 w 4676976"/>
                  <a:gd name="connsiteY4576" fmla="*/ 881057 h 1617602"/>
                  <a:gd name="connsiteX4577" fmla="*/ 4137882 w 4676976"/>
                  <a:gd name="connsiteY4577" fmla="*/ 872154 h 1617602"/>
                  <a:gd name="connsiteX4578" fmla="*/ 4144718 w 4676976"/>
                  <a:gd name="connsiteY4578" fmla="*/ 867067 h 1617602"/>
                  <a:gd name="connsiteX4579" fmla="*/ 4147579 w 4676976"/>
                  <a:gd name="connsiteY4579" fmla="*/ 867384 h 1617602"/>
                  <a:gd name="connsiteX4580" fmla="*/ 4150123 w 4676976"/>
                  <a:gd name="connsiteY4580" fmla="*/ 866113 h 1617602"/>
                  <a:gd name="connsiteX4581" fmla="*/ 4152349 w 4676976"/>
                  <a:gd name="connsiteY4581" fmla="*/ 864523 h 1617602"/>
                  <a:gd name="connsiteX4582" fmla="*/ 4154415 w 4676976"/>
                  <a:gd name="connsiteY4582" fmla="*/ 863887 h 1617602"/>
                  <a:gd name="connsiteX4583" fmla="*/ 4158549 w 4676976"/>
                  <a:gd name="connsiteY4583" fmla="*/ 860390 h 1617602"/>
                  <a:gd name="connsiteX4584" fmla="*/ 4163795 w 4676976"/>
                  <a:gd name="connsiteY4584" fmla="*/ 857528 h 1617602"/>
                  <a:gd name="connsiteX4585" fmla="*/ 4162841 w 4676976"/>
                  <a:gd name="connsiteY4585" fmla="*/ 855143 h 1617602"/>
                  <a:gd name="connsiteX4586" fmla="*/ 4163795 w 4676976"/>
                  <a:gd name="connsiteY4586" fmla="*/ 852918 h 1617602"/>
                  <a:gd name="connsiteX4587" fmla="*/ 4166816 w 4676976"/>
                  <a:gd name="connsiteY4587" fmla="*/ 852123 h 1617602"/>
                  <a:gd name="connsiteX4588" fmla="*/ 4169201 w 4676976"/>
                  <a:gd name="connsiteY4588" fmla="*/ 851964 h 1617602"/>
                  <a:gd name="connsiteX4589" fmla="*/ 4172539 w 4676976"/>
                  <a:gd name="connsiteY4589" fmla="*/ 849420 h 1617602"/>
                  <a:gd name="connsiteX4590" fmla="*/ 4172221 w 4676976"/>
                  <a:gd name="connsiteY4590" fmla="*/ 847353 h 1617602"/>
                  <a:gd name="connsiteX4591" fmla="*/ 4173493 w 4676976"/>
                  <a:gd name="connsiteY4591" fmla="*/ 846558 h 1617602"/>
                  <a:gd name="connsiteX4592" fmla="*/ 4175083 w 4676976"/>
                  <a:gd name="connsiteY4592" fmla="*/ 846717 h 1617602"/>
                  <a:gd name="connsiteX4593" fmla="*/ 4177308 w 4676976"/>
                  <a:gd name="connsiteY4593" fmla="*/ 847512 h 1617602"/>
                  <a:gd name="connsiteX4594" fmla="*/ 4178580 w 4676976"/>
                  <a:gd name="connsiteY4594" fmla="*/ 846717 h 1617602"/>
                  <a:gd name="connsiteX4595" fmla="*/ 4176513 w 4676976"/>
                  <a:gd name="connsiteY4595" fmla="*/ 843856 h 1617602"/>
                  <a:gd name="connsiteX4596" fmla="*/ 4175560 w 4676976"/>
                  <a:gd name="connsiteY4596" fmla="*/ 841153 h 1617602"/>
                  <a:gd name="connsiteX4597" fmla="*/ 4176990 w 4676976"/>
                  <a:gd name="connsiteY4597" fmla="*/ 839722 h 1617602"/>
                  <a:gd name="connsiteX4598" fmla="*/ 4182713 w 4676976"/>
                  <a:gd name="connsiteY4598" fmla="*/ 842425 h 1617602"/>
                  <a:gd name="connsiteX4599" fmla="*/ 4184939 w 4676976"/>
                  <a:gd name="connsiteY4599" fmla="*/ 842425 h 1617602"/>
                  <a:gd name="connsiteX4600" fmla="*/ 4192411 w 4676976"/>
                  <a:gd name="connsiteY4600" fmla="*/ 835907 h 1617602"/>
                  <a:gd name="connsiteX4601" fmla="*/ 4199088 w 4676976"/>
                  <a:gd name="connsiteY4601" fmla="*/ 828912 h 1617602"/>
                  <a:gd name="connsiteX4602" fmla="*/ 4204812 w 4676976"/>
                  <a:gd name="connsiteY4602" fmla="*/ 830502 h 1617602"/>
                  <a:gd name="connsiteX4603" fmla="*/ 4213874 w 4676976"/>
                  <a:gd name="connsiteY4603" fmla="*/ 825414 h 1617602"/>
                  <a:gd name="connsiteX4604" fmla="*/ 4218007 w 4676976"/>
                  <a:gd name="connsiteY4604" fmla="*/ 824301 h 1617602"/>
                  <a:gd name="connsiteX4605" fmla="*/ 4224684 w 4676976"/>
                  <a:gd name="connsiteY4605" fmla="*/ 824142 h 1617602"/>
                  <a:gd name="connsiteX4606" fmla="*/ 4227386 w 4676976"/>
                  <a:gd name="connsiteY4606" fmla="*/ 822076 h 1617602"/>
                  <a:gd name="connsiteX4607" fmla="*/ 4230407 w 4676976"/>
                  <a:gd name="connsiteY4607" fmla="*/ 818578 h 1617602"/>
                  <a:gd name="connsiteX4608" fmla="*/ 4232792 w 4676976"/>
                  <a:gd name="connsiteY4608" fmla="*/ 819055 h 1617602"/>
                  <a:gd name="connsiteX4609" fmla="*/ 4244079 w 4676976"/>
                  <a:gd name="connsiteY4609" fmla="*/ 814763 h 1617602"/>
                  <a:gd name="connsiteX4610" fmla="*/ 4246305 w 4676976"/>
                  <a:gd name="connsiteY4610" fmla="*/ 811742 h 1617602"/>
                  <a:gd name="connsiteX4611" fmla="*/ 4249167 w 4676976"/>
                  <a:gd name="connsiteY4611" fmla="*/ 810947 h 1617602"/>
                  <a:gd name="connsiteX4612" fmla="*/ 4251233 w 4676976"/>
                  <a:gd name="connsiteY4612" fmla="*/ 810629 h 1617602"/>
                  <a:gd name="connsiteX4613" fmla="*/ 4256162 w 4676976"/>
                  <a:gd name="connsiteY4613" fmla="*/ 808086 h 1617602"/>
                  <a:gd name="connsiteX4614" fmla="*/ 4276670 w 4676976"/>
                  <a:gd name="connsiteY4614" fmla="*/ 800932 h 1617602"/>
                  <a:gd name="connsiteX4615" fmla="*/ 4279849 w 4676976"/>
                  <a:gd name="connsiteY4615" fmla="*/ 798070 h 1617602"/>
                  <a:gd name="connsiteX4616" fmla="*/ 4287480 w 4676976"/>
                  <a:gd name="connsiteY4616" fmla="*/ 793778 h 1617602"/>
                  <a:gd name="connsiteX4617" fmla="*/ 4293363 w 4676976"/>
                  <a:gd name="connsiteY4617" fmla="*/ 792347 h 1617602"/>
                  <a:gd name="connsiteX4618" fmla="*/ 4300516 w 4676976"/>
                  <a:gd name="connsiteY4618" fmla="*/ 791234 h 1617602"/>
                  <a:gd name="connsiteX4619" fmla="*/ 4301470 w 4676976"/>
                  <a:gd name="connsiteY4619" fmla="*/ 789962 h 1617602"/>
                  <a:gd name="connsiteX4620" fmla="*/ 4296224 w 4676976"/>
                  <a:gd name="connsiteY4620" fmla="*/ 788372 h 1617602"/>
                  <a:gd name="connsiteX4621" fmla="*/ 4294952 w 4676976"/>
                  <a:gd name="connsiteY4621" fmla="*/ 786942 h 1617602"/>
                  <a:gd name="connsiteX4622" fmla="*/ 4294952 w 4676976"/>
                  <a:gd name="connsiteY4622" fmla="*/ 785352 h 1617602"/>
                  <a:gd name="connsiteX4623" fmla="*/ 4295747 w 4676976"/>
                  <a:gd name="connsiteY4623" fmla="*/ 784080 h 1617602"/>
                  <a:gd name="connsiteX4624" fmla="*/ 4296701 w 4676976"/>
                  <a:gd name="connsiteY4624" fmla="*/ 781536 h 1617602"/>
                  <a:gd name="connsiteX4625" fmla="*/ 4298609 w 4676976"/>
                  <a:gd name="connsiteY4625" fmla="*/ 781059 h 1617602"/>
                  <a:gd name="connsiteX4626" fmla="*/ 4300993 w 4676976"/>
                  <a:gd name="connsiteY4626" fmla="*/ 782808 h 1617602"/>
                  <a:gd name="connsiteX4627" fmla="*/ 4303378 w 4676976"/>
                  <a:gd name="connsiteY4627" fmla="*/ 782808 h 1617602"/>
                  <a:gd name="connsiteX4628" fmla="*/ 4304650 w 4676976"/>
                  <a:gd name="connsiteY4628" fmla="*/ 781218 h 1617602"/>
                  <a:gd name="connsiteX4629" fmla="*/ 4305763 w 4676976"/>
                  <a:gd name="connsiteY4629" fmla="*/ 781377 h 1617602"/>
                  <a:gd name="connsiteX4630" fmla="*/ 4306398 w 4676976"/>
                  <a:gd name="connsiteY4630" fmla="*/ 783444 h 1617602"/>
                  <a:gd name="connsiteX4631" fmla="*/ 4305127 w 4676976"/>
                  <a:gd name="connsiteY4631" fmla="*/ 785670 h 1617602"/>
                  <a:gd name="connsiteX4632" fmla="*/ 4304491 w 4676976"/>
                  <a:gd name="connsiteY4632" fmla="*/ 787578 h 1617602"/>
                  <a:gd name="connsiteX4633" fmla="*/ 4304332 w 4676976"/>
                  <a:gd name="connsiteY4633" fmla="*/ 789644 h 1617602"/>
                  <a:gd name="connsiteX4634" fmla="*/ 4306081 w 4676976"/>
                  <a:gd name="connsiteY4634" fmla="*/ 790121 h 1617602"/>
                  <a:gd name="connsiteX4635" fmla="*/ 4314983 w 4676976"/>
                  <a:gd name="connsiteY4635" fmla="*/ 790280 h 1617602"/>
                  <a:gd name="connsiteX4636" fmla="*/ 4325317 w 4676976"/>
                  <a:gd name="connsiteY4636" fmla="*/ 791870 h 1617602"/>
                  <a:gd name="connsiteX4637" fmla="*/ 4352343 w 4676976"/>
                  <a:gd name="connsiteY4637" fmla="*/ 800455 h 1617602"/>
                  <a:gd name="connsiteX4638" fmla="*/ 4354728 w 4676976"/>
                  <a:gd name="connsiteY4638" fmla="*/ 801886 h 1617602"/>
                  <a:gd name="connsiteX4639" fmla="*/ 4356954 w 4676976"/>
                  <a:gd name="connsiteY4639" fmla="*/ 802044 h 1617602"/>
                  <a:gd name="connsiteX4640" fmla="*/ 4357272 w 4676976"/>
                  <a:gd name="connsiteY4640" fmla="*/ 798706 h 1617602"/>
                  <a:gd name="connsiteX4641" fmla="*/ 4358543 w 4676976"/>
                  <a:gd name="connsiteY4641" fmla="*/ 795367 h 1617602"/>
                  <a:gd name="connsiteX4642" fmla="*/ 4361723 w 4676976"/>
                  <a:gd name="connsiteY4642" fmla="*/ 793619 h 1617602"/>
                  <a:gd name="connsiteX4643" fmla="*/ 4367128 w 4676976"/>
                  <a:gd name="connsiteY4643" fmla="*/ 789008 h 1617602"/>
                  <a:gd name="connsiteX4644" fmla="*/ 4369831 w 4676976"/>
                  <a:gd name="connsiteY4644" fmla="*/ 785670 h 1617602"/>
                  <a:gd name="connsiteX4645" fmla="*/ 4369831 w 4676976"/>
                  <a:gd name="connsiteY4645" fmla="*/ 781695 h 1617602"/>
                  <a:gd name="connsiteX4646" fmla="*/ 4368082 w 4676976"/>
                  <a:gd name="connsiteY4646" fmla="*/ 777721 h 1617602"/>
                  <a:gd name="connsiteX4647" fmla="*/ 4364426 w 4676976"/>
                  <a:gd name="connsiteY4647" fmla="*/ 776767 h 1617602"/>
                  <a:gd name="connsiteX4648" fmla="*/ 4362041 w 4676976"/>
                  <a:gd name="connsiteY4648" fmla="*/ 774223 h 1617602"/>
                  <a:gd name="connsiteX4649" fmla="*/ 4360928 w 4676976"/>
                  <a:gd name="connsiteY4649" fmla="*/ 771203 h 1617602"/>
                  <a:gd name="connsiteX4650" fmla="*/ 4362836 w 4676976"/>
                  <a:gd name="connsiteY4650" fmla="*/ 768977 h 1617602"/>
                  <a:gd name="connsiteX4651" fmla="*/ 4365061 w 4676976"/>
                  <a:gd name="connsiteY4651" fmla="*/ 768023 h 1617602"/>
                  <a:gd name="connsiteX4652" fmla="*/ 4364584 w 4676976"/>
                  <a:gd name="connsiteY4652" fmla="*/ 765003 h 1617602"/>
                  <a:gd name="connsiteX4653" fmla="*/ 4362995 w 4676976"/>
                  <a:gd name="connsiteY4653" fmla="*/ 762936 h 1617602"/>
                  <a:gd name="connsiteX4654" fmla="*/ 4354251 w 4676976"/>
                  <a:gd name="connsiteY4654" fmla="*/ 758803 h 1617602"/>
                  <a:gd name="connsiteX4655" fmla="*/ 4351230 w 4676976"/>
                  <a:gd name="connsiteY4655" fmla="*/ 755941 h 1617602"/>
                  <a:gd name="connsiteX4656" fmla="*/ 4351072 w 4676976"/>
                  <a:gd name="connsiteY4656" fmla="*/ 753397 h 1617602"/>
                  <a:gd name="connsiteX4657" fmla="*/ 4347415 w 4676976"/>
                  <a:gd name="connsiteY4657" fmla="*/ 747038 h 1617602"/>
                  <a:gd name="connsiteX4658" fmla="*/ 4346938 w 4676976"/>
                  <a:gd name="connsiteY4658" fmla="*/ 748469 h 1617602"/>
                  <a:gd name="connsiteX4659" fmla="*/ 4347256 w 4676976"/>
                  <a:gd name="connsiteY4659" fmla="*/ 751489 h 1617602"/>
                  <a:gd name="connsiteX4660" fmla="*/ 4346143 w 4676976"/>
                  <a:gd name="connsiteY4660" fmla="*/ 753715 h 1617602"/>
                  <a:gd name="connsiteX4661" fmla="*/ 4344235 w 4676976"/>
                  <a:gd name="connsiteY4661" fmla="*/ 753397 h 1617602"/>
                  <a:gd name="connsiteX4662" fmla="*/ 4343917 w 4676976"/>
                  <a:gd name="connsiteY4662" fmla="*/ 751648 h 1617602"/>
                  <a:gd name="connsiteX4663" fmla="*/ 4345030 w 4676976"/>
                  <a:gd name="connsiteY4663" fmla="*/ 747992 h 1617602"/>
                  <a:gd name="connsiteX4664" fmla="*/ 4343441 w 4676976"/>
                  <a:gd name="connsiteY4664" fmla="*/ 746402 h 1617602"/>
                  <a:gd name="connsiteX4665" fmla="*/ 4338035 w 4676976"/>
                  <a:gd name="connsiteY4665" fmla="*/ 745607 h 1617602"/>
                  <a:gd name="connsiteX4666" fmla="*/ 4337399 w 4676976"/>
                  <a:gd name="connsiteY4666" fmla="*/ 744176 h 1617602"/>
                  <a:gd name="connsiteX4667" fmla="*/ 4342645 w 4676976"/>
                  <a:gd name="connsiteY4667" fmla="*/ 742110 h 1617602"/>
                  <a:gd name="connsiteX4668" fmla="*/ 4344235 w 4676976"/>
                  <a:gd name="connsiteY4668" fmla="*/ 742110 h 1617602"/>
                  <a:gd name="connsiteX4669" fmla="*/ 4345666 w 4676976"/>
                  <a:gd name="connsiteY4669" fmla="*/ 741315 h 1617602"/>
                  <a:gd name="connsiteX4670" fmla="*/ 4344554 w 4676976"/>
                  <a:gd name="connsiteY4670" fmla="*/ 733366 h 1617602"/>
                  <a:gd name="connsiteX4671" fmla="*/ 4343441 w 4676976"/>
                  <a:gd name="connsiteY4671" fmla="*/ 727643 h 1617602"/>
                  <a:gd name="connsiteX4672" fmla="*/ 4340102 w 4676976"/>
                  <a:gd name="connsiteY4672" fmla="*/ 727166 h 1617602"/>
                  <a:gd name="connsiteX4673" fmla="*/ 4337717 w 4676976"/>
                  <a:gd name="connsiteY4673" fmla="*/ 725576 h 1617602"/>
                  <a:gd name="connsiteX4674" fmla="*/ 4338353 w 4676976"/>
                  <a:gd name="connsiteY4674" fmla="*/ 722078 h 1617602"/>
                  <a:gd name="connsiteX4675" fmla="*/ 4338353 w 4676976"/>
                  <a:gd name="connsiteY4675" fmla="*/ 720171 h 1617602"/>
                  <a:gd name="connsiteX4676" fmla="*/ 4335651 w 4676976"/>
                  <a:gd name="connsiteY4676" fmla="*/ 714130 h 1617602"/>
                  <a:gd name="connsiteX4677" fmla="*/ 4333743 w 4676976"/>
                  <a:gd name="connsiteY4677" fmla="*/ 711586 h 1617602"/>
                  <a:gd name="connsiteX4678" fmla="*/ 4331358 w 4676976"/>
                  <a:gd name="connsiteY4678" fmla="*/ 709360 h 1617602"/>
                  <a:gd name="connsiteX4679" fmla="*/ 4329450 w 4676976"/>
                  <a:gd name="connsiteY4679" fmla="*/ 711904 h 1617602"/>
                  <a:gd name="connsiteX4680" fmla="*/ 4328497 w 4676976"/>
                  <a:gd name="connsiteY4680" fmla="*/ 715242 h 1617602"/>
                  <a:gd name="connsiteX4681" fmla="*/ 4325953 w 4676976"/>
                  <a:gd name="connsiteY4681" fmla="*/ 716037 h 1617602"/>
                  <a:gd name="connsiteX4682" fmla="*/ 4323409 w 4676976"/>
                  <a:gd name="connsiteY4682" fmla="*/ 715878 h 1617602"/>
                  <a:gd name="connsiteX4683" fmla="*/ 4315779 w 4676976"/>
                  <a:gd name="connsiteY4683" fmla="*/ 712063 h 1617602"/>
                  <a:gd name="connsiteX4684" fmla="*/ 4308465 w 4676976"/>
                  <a:gd name="connsiteY4684" fmla="*/ 705545 h 1617602"/>
                  <a:gd name="connsiteX4685" fmla="*/ 4307830 w 4676976"/>
                  <a:gd name="connsiteY4685" fmla="*/ 699663 h 1617602"/>
                  <a:gd name="connsiteX4686" fmla="*/ 4309419 w 4676976"/>
                  <a:gd name="connsiteY4686" fmla="*/ 692032 h 1617602"/>
                  <a:gd name="connsiteX4687" fmla="*/ 4308307 w 4676976"/>
                  <a:gd name="connsiteY4687" fmla="*/ 690760 h 1617602"/>
                  <a:gd name="connsiteX4688" fmla="*/ 4307194 w 4676976"/>
                  <a:gd name="connsiteY4688" fmla="*/ 690283 h 1617602"/>
                  <a:gd name="connsiteX4689" fmla="*/ 4297496 w 4676976"/>
                  <a:gd name="connsiteY4689" fmla="*/ 692827 h 1617602"/>
                  <a:gd name="connsiteX4690" fmla="*/ 4291455 w 4676976"/>
                  <a:gd name="connsiteY4690" fmla="*/ 696801 h 1617602"/>
                  <a:gd name="connsiteX4691" fmla="*/ 4288275 w 4676976"/>
                  <a:gd name="connsiteY4691" fmla="*/ 697278 h 1617602"/>
                  <a:gd name="connsiteX4692" fmla="*/ 4281916 w 4676976"/>
                  <a:gd name="connsiteY4692" fmla="*/ 694575 h 1617602"/>
                  <a:gd name="connsiteX4693" fmla="*/ 4271264 w 4676976"/>
                  <a:gd name="connsiteY4693" fmla="*/ 699027 h 1617602"/>
                  <a:gd name="connsiteX4694" fmla="*/ 4273649 w 4676976"/>
                  <a:gd name="connsiteY4694" fmla="*/ 696483 h 1617602"/>
                  <a:gd name="connsiteX4695" fmla="*/ 4275398 w 4676976"/>
                  <a:gd name="connsiteY4695" fmla="*/ 695529 h 1617602"/>
                  <a:gd name="connsiteX4696" fmla="*/ 4277306 w 4676976"/>
                  <a:gd name="connsiteY4696" fmla="*/ 693463 h 1617602"/>
                  <a:gd name="connsiteX4697" fmla="*/ 4275875 w 4676976"/>
                  <a:gd name="connsiteY4697" fmla="*/ 689806 h 1617602"/>
                  <a:gd name="connsiteX4698" fmla="*/ 4274444 w 4676976"/>
                  <a:gd name="connsiteY4698" fmla="*/ 687103 h 1617602"/>
                  <a:gd name="connsiteX4699" fmla="*/ 4272218 w 4676976"/>
                  <a:gd name="connsiteY4699" fmla="*/ 685196 h 1617602"/>
                  <a:gd name="connsiteX4700" fmla="*/ 4268880 w 4676976"/>
                  <a:gd name="connsiteY4700" fmla="*/ 684242 h 1617602"/>
                  <a:gd name="connsiteX4701" fmla="*/ 4265700 w 4676976"/>
                  <a:gd name="connsiteY4701" fmla="*/ 686150 h 1617602"/>
                  <a:gd name="connsiteX4702" fmla="*/ 4263315 w 4676976"/>
                  <a:gd name="connsiteY4702" fmla="*/ 687898 h 1617602"/>
                  <a:gd name="connsiteX4703" fmla="*/ 4258069 w 4676976"/>
                  <a:gd name="connsiteY4703" fmla="*/ 689965 h 1617602"/>
                  <a:gd name="connsiteX4704" fmla="*/ 4248054 w 4676976"/>
                  <a:gd name="connsiteY4704" fmla="*/ 691555 h 1617602"/>
                  <a:gd name="connsiteX4705" fmla="*/ 4241376 w 4676976"/>
                  <a:gd name="connsiteY4705" fmla="*/ 691555 h 1617602"/>
                  <a:gd name="connsiteX4706" fmla="*/ 4229930 w 4676976"/>
                  <a:gd name="connsiteY4706" fmla="*/ 694575 h 1617602"/>
                  <a:gd name="connsiteX4707" fmla="*/ 4225638 w 4676976"/>
                  <a:gd name="connsiteY4707" fmla="*/ 694575 h 1617602"/>
                  <a:gd name="connsiteX4708" fmla="*/ 4241376 w 4676976"/>
                  <a:gd name="connsiteY4708" fmla="*/ 690124 h 1617602"/>
                  <a:gd name="connsiteX4709" fmla="*/ 4249961 w 4676976"/>
                  <a:gd name="connsiteY4709" fmla="*/ 689806 h 1617602"/>
                  <a:gd name="connsiteX4710" fmla="*/ 4261090 w 4676976"/>
                  <a:gd name="connsiteY4710" fmla="*/ 687103 h 1617602"/>
                  <a:gd name="connsiteX4711" fmla="*/ 4269039 w 4676976"/>
                  <a:gd name="connsiteY4711" fmla="*/ 681698 h 1617602"/>
                  <a:gd name="connsiteX4712" fmla="*/ 4279690 w 4676976"/>
                  <a:gd name="connsiteY4712" fmla="*/ 686626 h 1617602"/>
                  <a:gd name="connsiteX4713" fmla="*/ 4283347 w 4676976"/>
                  <a:gd name="connsiteY4713" fmla="*/ 687262 h 1617602"/>
                  <a:gd name="connsiteX4714" fmla="*/ 4291137 w 4676976"/>
                  <a:gd name="connsiteY4714" fmla="*/ 686785 h 1617602"/>
                  <a:gd name="connsiteX4715" fmla="*/ 4297973 w 4676976"/>
                  <a:gd name="connsiteY4715" fmla="*/ 689806 h 1617602"/>
                  <a:gd name="connsiteX4716" fmla="*/ 4300198 w 4676976"/>
                  <a:gd name="connsiteY4716" fmla="*/ 688852 h 1617602"/>
                  <a:gd name="connsiteX4717" fmla="*/ 4302424 w 4676976"/>
                  <a:gd name="connsiteY4717" fmla="*/ 686308 h 1617602"/>
                  <a:gd name="connsiteX4718" fmla="*/ 4299562 w 4676976"/>
                  <a:gd name="connsiteY4718" fmla="*/ 682334 h 1617602"/>
                  <a:gd name="connsiteX4719" fmla="*/ 4297019 w 4676976"/>
                  <a:gd name="connsiteY4719" fmla="*/ 679790 h 1617602"/>
                  <a:gd name="connsiteX4720" fmla="*/ 4294316 w 4676976"/>
                  <a:gd name="connsiteY4720" fmla="*/ 678995 h 1617602"/>
                  <a:gd name="connsiteX4721" fmla="*/ 4285891 w 4676976"/>
                  <a:gd name="connsiteY4721" fmla="*/ 679472 h 1617602"/>
                  <a:gd name="connsiteX4722" fmla="*/ 4280326 w 4676976"/>
                  <a:gd name="connsiteY4722" fmla="*/ 678678 h 1617602"/>
                  <a:gd name="connsiteX4723" fmla="*/ 4277146 w 4676976"/>
                  <a:gd name="connsiteY4723" fmla="*/ 677565 h 1617602"/>
                  <a:gd name="connsiteX4724" fmla="*/ 4279213 w 4676976"/>
                  <a:gd name="connsiteY4724" fmla="*/ 676452 h 1617602"/>
                  <a:gd name="connsiteX4725" fmla="*/ 4285255 w 4676976"/>
                  <a:gd name="connsiteY4725" fmla="*/ 678042 h 1617602"/>
                  <a:gd name="connsiteX4726" fmla="*/ 4292567 w 4676976"/>
                  <a:gd name="connsiteY4726" fmla="*/ 675975 h 1617602"/>
                  <a:gd name="connsiteX4727" fmla="*/ 4301152 w 4676976"/>
                  <a:gd name="connsiteY4727" fmla="*/ 679154 h 1617602"/>
                  <a:gd name="connsiteX4728" fmla="*/ 4303219 w 4676976"/>
                  <a:gd name="connsiteY4728" fmla="*/ 682016 h 1617602"/>
                  <a:gd name="connsiteX4729" fmla="*/ 4305604 w 4676976"/>
                  <a:gd name="connsiteY4729" fmla="*/ 682970 h 1617602"/>
                  <a:gd name="connsiteX4730" fmla="*/ 4312758 w 4676976"/>
                  <a:gd name="connsiteY4730" fmla="*/ 690124 h 1617602"/>
                  <a:gd name="connsiteX4731" fmla="*/ 4317527 w 4676976"/>
                  <a:gd name="connsiteY4731" fmla="*/ 692985 h 1617602"/>
                  <a:gd name="connsiteX4732" fmla="*/ 4332948 w 4676976"/>
                  <a:gd name="connsiteY4732" fmla="*/ 695052 h 1617602"/>
                  <a:gd name="connsiteX4733" fmla="*/ 4339625 w 4676976"/>
                  <a:gd name="connsiteY4733" fmla="*/ 698232 h 1617602"/>
                  <a:gd name="connsiteX4734" fmla="*/ 4344712 w 4676976"/>
                  <a:gd name="connsiteY4734" fmla="*/ 696960 h 1617602"/>
                  <a:gd name="connsiteX4735" fmla="*/ 4357748 w 4676976"/>
                  <a:gd name="connsiteY4735" fmla="*/ 689965 h 1617602"/>
                  <a:gd name="connsiteX4736" fmla="*/ 4366333 w 4676976"/>
                  <a:gd name="connsiteY4736" fmla="*/ 688057 h 1617602"/>
                  <a:gd name="connsiteX4737" fmla="*/ 4372056 w 4676976"/>
                  <a:gd name="connsiteY4737" fmla="*/ 683447 h 1617602"/>
                  <a:gd name="connsiteX4738" fmla="*/ 4377144 w 4676976"/>
                  <a:gd name="connsiteY4738" fmla="*/ 678201 h 1617602"/>
                  <a:gd name="connsiteX4739" fmla="*/ 4382072 w 4676976"/>
                  <a:gd name="connsiteY4739" fmla="*/ 676611 h 1617602"/>
                  <a:gd name="connsiteX4740" fmla="*/ 4390657 w 4676976"/>
                  <a:gd name="connsiteY4740" fmla="*/ 671047 h 1617602"/>
                  <a:gd name="connsiteX4741" fmla="*/ 4392565 w 4676976"/>
                  <a:gd name="connsiteY4741" fmla="*/ 668344 h 1617602"/>
                  <a:gd name="connsiteX4742" fmla="*/ 4395903 w 4676976"/>
                  <a:gd name="connsiteY4742" fmla="*/ 661667 h 1617602"/>
                  <a:gd name="connsiteX4743" fmla="*/ 4397811 w 4676976"/>
                  <a:gd name="connsiteY4743" fmla="*/ 658964 h 1617602"/>
                  <a:gd name="connsiteX4744" fmla="*/ 4400673 w 4676976"/>
                  <a:gd name="connsiteY4744" fmla="*/ 655626 h 1617602"/>
                  <a:gd name="connsiteX4745" fmla="*/ 4400991 w 4676976"/>
                  <a:gd name="connsiteY4745" fmla="*/ 652764 h 1617602"/>
                  <a:gd name="connsiteX4746" fmla="*/ 4400354 w 4676976"/>
                  <a:gd name="connsiteY4746" fmla="*/ 649744 h 1617602"/>
                  <a:gd name="connsiteX4747" fmla="*/ 4397970 w 4676976"/>
                  <a:gd name="connsiteY4747" fmla="*/ 647518 h 1617602"/>
                  <a:gd name="connsiteX4748" fmla="*/ 4392406 w 4676976"/>
                  <a:gd name="connsiteY4748" fmla="*/ 644179 h 1617602"/>
                  <a:gd name="connsiteX4749" fmla="*/ 4389862 w 4676976"/>
                  <a:gd name="connsiteY4749" fmla="*/ 641954 h 1617602"/>
                  <a:gd name="connsiteX4750" fmla="*/ 4388113 w 4676976"/>
                  <a:gd name="connsiteY4750" fmla="*/ 637343 h 1617602"/>
                  <a:gd name="connsiteX4751" fmla="*/ 4388272 w 4676976"/>
                  <a:gd name="connsiteY4751" fmla="*/ 631779 h 1617602"/>
                  <a:gd name="connsiteX4752" fmla="*/ 4389544 w 4676976"/>
                  <a:gd name="connsiteY4752" fmla="*/ 627646 h 1617602"/>
                  <a:gd name="connsiteX4753" fmla="*/ 4391293 w 4676976"/>
                  <a:gd name="connsiteY4753" fmla="*/ 623830 h 1617602"/>
                  <a:gd name="connsiteX4754" fmla="*/ 4393201 w 4676976"/>
                  <a:gd name="connsiteY4754" fmla="*/ 626533 h 1617602"/>
                  <a:gd name="connsiteX4755" fmla="*/ 4398765 w 4676976"/>
                  <a:gd name="connsiteY4755" fmla="*/ 625897 h 1617602"/>
                  <a:gd name="connsiteX4756" fmla="*/ 4401467 w 4676976"/>
                  <a:gd name="connsiteY4756" fmla="*/ 624943 h 1617602"/>
                  <a:gd name="connsiteX4757" fmla="*/ 4401785 w 4676976"/>
                  <a:gd name="connsiteY4757" fmla="*/ 622240 h 1617602"/>
                  <a:gd name="connsiteX4758" fmla="*/ 4401150 w 4676976"/>
                  <a:gd name="connsiteY4758" fmla="*/ 618902 h 1617602"/>
                  <a:gd name="connsiteX4759" fmla="*/ 4402421 w 4676976"/>
                  <a:gd name="connsiteY4759" fmla="*/ 618107 h 1617602"/>
                  <a:gd name="connsiteX4760" fmla="*/ 4405283 w 4676976"/>
                  <a:gd name="connsiteY4760" fmla="*/ 617789 h 1617602"/>
                  <a:gd name="connsiteX4761" fmla="*/ 4405760 w 4676976"/>
                  <a:gd name="connsiteY4761" fmla="*/ 615722 h 1617602"/>
                  <a:gd name="connsiteX4762" fmla="*/ 4406714 w 4676976"/>
                  <a:gd name="connsiteY4762" fmla="*/ 614768 h 1617602"/>
                  <a:gd name="connsiteX4763" fmla="*/ 4407826 w 4676976"/>
                  <a:gd name="connsiteY4763" fmla="*/ 616199 h 1617602"/>
                  <a:gd name="connsiteX4764" fmla="*/ 4407826 w 4676976"/>
                  <a:gd name="connsiteY4764" fmla="*/ 621604 h 1617602"/>
                  <a:gd name="connsiteX4765" fmla="*/ 4410052 w 4676976"/>
                  <a:gd name="connsiteY4765" fmla="*/ 623035 h 1617602"/>
                  <a:gd name="connsiteX4766" fmla="*/ 4413232 w 4676976"/>
                  <a:gd name="connsiteY4766" fmla="*/ 624148 h 1617602"/>
                  <a:gd name="connsiteX4767" fmla="*/ 4414663 w 4676976"/>
                  <a:gd name="connsiteY4767" fmla="*/ 623671 h 1617602"/>
                  <a:gd name="connsiteX4768" fmla="*/ 4415935 w 4676976"/>
                  <a:gd name="connsiteY4768" fmla="*/ 623035 h 1617602"/>
                  <a:gd name="connsiteX4769" fmla="*/ 4418001 w 4676976"/>
                  <a:gd name="connsiteY4769" fmla="*/ 621286 h 1617602"/>
                  <a:gd name="connsiteX4770" fmla="*/ 4421817 w 4676976"/>
                  <a:gd name="connsiteY4770" fmla="*/ 615722 h 1617602"/>
                  <a:gd name="connsiteX4771" fmla="*/ 4424360 w 4676976"/>
                  <a:gd name="connsiteY4771" fmla="*/ 613496 h 1617602"/>
                  <a:gd name="connsiteX4772" fmla="*/ 4424201 w 4676976"/>
                  <a:gd name="connsiteY4772" fmla="*/ 617630 h 1617602"/>
                  <a:gd name="connsiteX4773" fmla="*/ 4422770 w 4676976"/>
                  <a:gd name="connsiteY4773" fmla="*/ 623194 h 1617602"/>
                  <a:gd name="connsiteX4774" fmla="*/ 4421817 w 4676976"/>
                  <a:gd name="connsiteY4774" fmla="*/ 624784 h 1617602"/>
                  <a:gd name="connsiteX4775" fmla="*/ 4419591 w 4676976"/>
                  <a:gd name="connsiteY4775" fmla="*/ 626692 h 1617602"/>
                  <a:gd name="connsiteX4776" fmla="*/ 4418637 w 4676976"/>
                  <a:gd name="connsiteY4776" fmla="*/ 630825 h 1617602"/>
                  <a:gd name="connsiteX4777" fmla="*/ 4418160 w 4676976"/>
                  <a:gd name="connsiteY4777" fmla="*/ 631938 h 1617602"/>
                  <a:gd name="connsiteX4778" fmla="*/ 4414981 w 4676976"/>
                  <a:gd name="connsiteY4778" fmla="*/ 630825 h 1617602"/>
                  <a:gd name="connsiteX4779" fmla="*/ 4412596 w 4676976"/>
                  <a:gd name="connsiteY4779" fmla="*/ 631143 h 1617602"/>
                  <a:gd name="connsiteX4780" fmla="*/ 4414345 w 4676976"/>
                  <a:gd name="connsiteY4780" fmla="*/ 635753 h 1617602"/>
                  <a:gd name="connsiteX4781" fmla="*/ 4416888 w 4676976"/>
                  <a:gd name="connsiteY4781" fmla="*/ 639092 h 1617602"/>
                  <a:gd name="connsiteX4782" fmla="*/ 4420068 w 4676976"/>
                  <a:gd name="connsiteY4782" fmla="*/ 642431 h 1617602"/>
                  <a:gd name="connsiteX4783" fmla="*/ 4423566 w 4676976"/>
                  <a:gd name="connsiteY4783" fmla="*/ 644338 h 1617602"/>
                  <a:gd name="connsiteX4784" fmla="*/ 4424360 w 4676976"/>
                  <a:gd name="connsiteY4784" fmla="*/ 644338 h 1617602"/>
                  <a:gd name="connsiteX4785" fmla="*/ 4425155 w 4676976"/>
                  <a:gd name="connsiteY4785" fmla="*/ 644974 h 1617602"/>
                  <a:gd name="connsiteX4786" fmla="*/ 4425155 w 4676976"/>
                  <a:gd name="connsiteY4786" fmla="*/ 647041 h 1617602"/>
                  <a:gd name="connsiteX4787" fmla="*/ 4424519 w 4676976"/>
                  <a:gd name="connsiteY4787" fmla="*/ 651969 h 1617602"/>
                  <a:gd name="connsiteX4788" fmla="*/ 4424996 w 4676976"/>
                  <a:gd name="connsiteY4788" fmla="*/ 654513 h 1617602"/>
                  <a:gd name="connsiteX4789" fmla="*/ 4427699 w 4676976"/>
                  <a:gd name="connsiteY4789" fmla="*/ 656580 h 1617602"/>
                  <a:gd name="connsiteX4790" fmla="*/ 4430561 w 4676976"/>
                  <a:gd name="connsiteY4790" fmla="*/ 657057 h 1617602"/>
                  <a:gd name="connsiteX4791" fmla="*/ 4448207 w 4676976"/>
                  <a:gd name="connsiteY4791" fmla="*/ 656898 h 1617602"/>
                  <a:gd name="connsiteX4792" fmla="*/ 4454248 w 4676976"/>
                  <a:gd name="connsiteY4792" fmla="*/ 656103 h 1617602"/>
                  <a:gd name="connsiteX4793" fmla="*/ 4463151 w 4676976"/>
                  <a:gd name="connsiteY4793" fmla="*/ 651492 h 1617602"/>
                  <a:gd name="connsiteX4794" fmla="*/ 4466649 w 4676976"/>
                  <a:gd name="connsiteY4794" fmla="*/ 651015 h 1617602"/>
                  <a:gd name="connsiteX4795" fmla="*/ 4470464 w 4676976"/>
                  <a:gd name="connsiteY4795" fmla="*/ 651492 h 1617602"/>
                  <a:gd name="connsiteX4796" fmla="*/ 4481274 w 4676976"/>
                  <a:gd name="connsiteY4796" fmla="*/ 654036 h 1617602"/>
                  <a:gd name="connsiteX4797" fmla="*/ 4494311 w 4676976"/>
                  <a:gd name="connsiteY4797" fmla="*/ 657692 h 1617602"/>
                  <a:gd name="connsiteX4798" fmla="*/ 4499239 w 4676976"/>
                  <a:gd name="connsiteY4798" fmla="*/ 663257 h 1617602"/>
                  <a:gd name="connsiteX4799" fmla="*/ 4501147 w 4676976"/>
                  <a:gd name="connsiteY4799" fmla="*/ 668821 h 1617602"/>
                  <a:gd name="connsiteX4800" fmla="*/ 4501783 w 4676976"/>
                  <a:gd name="connsiteY4800" fmla="*/ 674862 h 1617602"/>
                  <a:gd name="connsiteX4801" fmla="*/ 4500988 w 4676976"/>
                  <a:gd name="connsiteY4801" fmla="*/ 677247 h 1617602"/>
                  <a:gd name="connsiteX4802" fmla="*/ 4501147 w 4676976"/>
                  <a:gd name="connsiteY4802" fmla="*/ 679313 h 1617602"/>
                  <a:gd name="connsiteX4803" fmla="*/ 4505121 w 4676976"/>
                  <a:gd name="connsiteY4803" fmla="*/ 682334 h 1617602"/>
                  <a:gd name="connsiteX4804" fmla="*/ 4510685 w 4676976"/>
                  <a:gd name="connsiteY4804" fmla="*/ 685991 h 1617602"/>
                  <a:gd name="connsiteX4805" fmla="*/ 4511798 w 4676976"/>
                  <a:gd name="connsiteY4805" fmla="*/ 686785 h 1617602"/>
                  <a:gd name="connsiteX4806" fmla="*/ 4512911 w 4676976"/>
                  <a:gd name="connsiteY4806" fmla="*/ 688375 h 1617602"/>
                  <a:gd name="connsiteX4807" fmla="*/ 4514342 w 4676976"/>
                  <a:gd name="connsiteY4807" fmla="*/ 689011 h 1617602"/>
                  <a:gd name="connsiteX4808" fmla="*/ 4518316 w 4676976"/>
                  <a:gd name="connsiteY4808" fmla="*/ 689329 h 1617602"/>
                  <a:gd name="connsiteX4809" fmla="*/ 4521496 w 4676976"/>
                  <a:gd name="connsiteY4809" fmla="*/ 688693 h 1617602"/>
                  <a:gd name="connsiteX4810" fmla="*/ 4524675 w 4676976"/>
                  <a:gd name="connsiteY4810" fmla="*/ 688534 h 1617602"/>
                  <a:gd name="connsiteX4811" fmla="*/ 4530558 w 4676976"/>
                  <a:gd name="connsiteY4811" fmla="*/ 690283 h 1617602"/>
                  <a:gd name="connsiteX4812" fmla="*/ 4538030 w 4676976"/>
                  <a:gd name="connsiteY4812" fmla="*/ 692985 h 1617602"/>
                  <a:gd name="connsiteX4813" fmla="*/ 4545184 w 4676976"/>
                  <a:gd name="connsiteY4813" fmla="*/ 696642 h 1617602"/>
                  <a:gd name="connsiteX4814" fmla="*/ 4548522 w 4676976"/>
                  <a:gd name="connsiteY4814" fmla="*/ 699504 h 1617602"/>
                  <a:gd name="connsiteX4815" fmla="*/ 4554404 w 4676976"/>
                  <a:gd name="connsiteY4815" fmla="*/ 705386 h 1617602"/>
                  <a:gd name="connsiteX4816" fmla="*/ 4557266 w 4676976"/>
                  <a:gd name="connsiteY4816" fmla="*/ 707294 h 1617602"/>
                  <a:gd name="connsiteX4817" fmla="*/ 4562195 w 4676976"/>
                  <a:gd name="connsiteY4817" fmla="*/ 709360 h 1617602"/>
                  <a:gd name="connsiteX4818" fmla="*/ 4563943 w 4676976"/>
                  <a:gd name="connsiteY4818" fmla="*/ 709678 h 1617602"/>
                  <a:gd name="connsiteX4819" fmla="*/ 4565692 w 4676976"/>
                  <a:gd name="connsiteY4819" fmla="*/ 709201 h 1617602"/>
                  <a:gd name="connsiteX4820" fmla="*/ 4569507 w 4676976"/>
                  <a:gd name="connsiteY4820" fmla="*/ 706340 h 1617602"/>
                  <a:gd name="connsiteX4821" fmla="*/ 4571733 w 4676976"/>
                  <a:gd name="connsiteY4821" fmla="*/ 703955 h 1617602"/>
                  <a:gd name="connsiteX4822" fmla="*/ 4573641 w 4676976"/>
                  <a:gd name="connsiteY4822" fmla="*/ 701252 h 1617602"/>
                  <a:gd name="connsiteX4823" fmla="*/ 4574277 w 4676976"/>
                  <a:gd name="connsiteY4823" fmla="*/ 703637 h 1617602"/>
                  <a:gd name="connsiteX4824" fmla="*/ 4574277 w 4676976"/>
                  <a:gd name="connsiteY4824" fmla="*/ 705704 h 1617602"/>
                  <a:gd name="connsiteX4825" fmla="*/ 4572369 w 4676976"/>
                  <a:gd name="connsiteY4825" fmla="*/ 707135 h 1617602"/>
                  <a:gd name="connsiteX4826" fmla="*/ 4572369 w 4676976"/>
                  <a:gd name="connsiteY4826" fmla="*/ 709678 h 1617602"/>
                  <a:gd name="connsiteX4827" fmla="*/ 4575230 w 4676976"/>
                  <a:gd name="connsiteY4827" fmla="*/ 712699 h 1617602"/>
                  <a:gd name="connsiteX4828" fmla="*/ 4578569 w 4676976"/>
                  <a:gd name="connsiteY4828" fmla="*/ 713176 h 1617602"/>
                  <a:gd name="connsiteX4829" fmla="*/ 4582861 w 4676976"/>
                  <a:gd name="connsiteY4829" fmla="*/ 712381 h 1617602"/>
                  <a:gd name="connsiteX4830" fmla="*/ 4584292 w 4676976"/>
                  <a:gd name="connsiteY4830" fmla="*/ 710950 h 1617602"/>
                  <a:gd name="connsiteX4831" fmla="*/ 4585564 w 4676976"/>
                  <a:gd name="connsiteY4831" fmla="*/ 709042 h 1617602"/>
                  <a:gd name="connsiteX4832" fmla="*/ 4584610 w 4676976"/>
                  <a:gd name="connsiteY4832" fmla="*/ 702683 h 1617602"/>
                  <a:gd name="connsiteX4833" fmla="*/ 4585882 w 4676976"/>
                  <a:gd name="connsiteY4833" fmla="*/ 701888 h 1617602"/>
                  <a:gd name="connsiteX4834" fmla="*/ 4589061 w 4676976"/>
                  <a:gd name="connsiteY4834" fmla="*/ 703160 h 1617602"/>
                  <a:gd name="connsiteX4835" fmla="*/ 4590016 w 4676976"/>
                  <a:gd name="connsiteY4835" fmla="*/ 704909 h 1617602"/>
                  <a:gd name="connsiteX4836" fmla="*/ 4590493 w 4676976"/>
                  <a:gd name="connsiteY4836" fmla="*/ 707135 h 1617602"/>
                  <a:gd name="connsiteX4837" fmla="*/ 4591923 w 4676976"/>
                  <a:gd name="connsiteY4837" fmla="*/ 707294 h 1617602"/>
                  <a:gd name="connsiteX4838" fmla="*/ 4600190 w 4676976"/>
                  <a:gd name="connsiteY4838" fmla="*/ 706976 h 1617602"/>
                  <a:gd name="connsiteX4839" fmla="*/ 4600985 w 4676976"/>
                  <a:gd name="connsiteY4839" fmla="*/ 706181 h 1617602"/>
                  <a:gd name="connsiteX4840" fmla="*/ 4600508 w 4676976"/>
                  <a:gd name="connsiteY4840" fmla="*/ 704273 h 1617602"/>
                  <a:gd name="connsiteX4841" fmla="*/ 4599236 w 4676976"/>
                  <a:gd name="connsiteY4841" fmla="*/ 702365 h 1617602"/>
                  <a:gd name="connsiteX4842" fmla="*/ 4597805 w 4676976"/>
                  <a:gd name="connsiteY4842" fmla="*/ 700934 h 1617602"/>
                  <a:gd name="connsiteX4843" fmla="*/ 4594149 w 4676976"/>
                  <a:gd name="connsiteY4843" fmla="*/ 699504 h 1617602"/>
                  <a:gd name="connsiteX4844" fmla="*/ 4590333 w 4676976"/>
                  <a:gd name="connsiteY4844" fmla="*/ 698232 h 1617602"/>
                  <a:gd name="connsiteX4845" fmla="*/ 4587313 w 4676976"/>
                  <a:gd name="connsiteY4845" fmla="*/ 697914 h 1617602"/>
                  <a:gd name="connsiteX4846" fmla="*/ 4585882 w 4676976"/>
                  <a:gd name="connsiteY4846" fmla="*/ 697119 h 1617602"/>
                  <a:gd name="connsiteX4847" fmla="*/ 4586200 w 4676976"/>
                  <a:gd name="connsiteY4847" fmla="*/ 695370 h 1617602"/>
                  <a:gd name="connsiteX4848" fmla="*/ 4585246 w 4676976"/>
                  <a:gd name="connsiteY4848" fmla="*/ 693463 h 1617602"/>
                  <a:gd name="connsiteX4849" fmla="*/ 4585882 w 4676976"/>
                  <a:gd name="connsiteY4849" fmla="*/ 692350 h 1617602"/>
                  <a:gd name="connsiteX4850" fmla="*/ 4588426 w 4676976"/>
                  <a:gd name="connsiteY4850" fmla="*/ 690919 h 1617602"/>
                  <a:gd name="connsiteX4851" fmla="*/ 4588744 w 4676976"/>
                  <a:gd name="connsiteY4851" fmla="*/ 689488 h 1617602"/>
                  <a:gd name="connsiteX4852" fmla="*/ 4586041 w 4676976"/>
                  <a:gd name="connsiteY4852" fmla="*/ 687898 h 1617602"/>
                  <a:gd name="connsiteX4853" fmla="*/ 4583179 w 4676976"/>
                  <a:gd name="connsiteY4853" fmla="*/ 687421 h 1617602"/>
                  <a:gd name="connsiteX4854" fmla="*/ 4580636 w 4676976"/>
                  <a:gd name="connsiteY4854" fmla="*/ 688375 h 1617602"/>
                  <a:gd name="connsiteX4855" fmla="*/ 4581112 w 4676976"/>
                  <a:gd name="connsiteY4855" fmla="*/ 686944 h 1617602"/>
                  <a:gd name="connsiteX4856" fmla="*/ 4583179 w 4676976"/>
                  <a:gd name="connsiteY4856" fmla="*/ 685514 h 1617602"/>
                  <a:gd name="connsiteX4857" fmla="*/ 4586041 w 4676976"/>
                  <a:gd name="connsiteY4857" fmla="*/ 685037 h 1617602"/>
                  <a:gd name="connsiteX4858" fmla="*/ 4589061 w 4676976"/>
                  <a:gd name="connsiteY4858" fmla="*/ 685196 h 1617602"/>
                  <a:gd name="connsiteX4859" fmla="*/ 4594785 w 4676976"/>
                  <a:gd name="connsiteY4859" fmla="*/ 684083 h 1617602"/>
                  <a:gd name="connsiteX4860" fmla="*/ 4600349 w 4676976"/>
                  <a:gd name="connsiteY4860" fmla="*/ 681380 h 1617602"/>
                  <a:gd name="connsiteX4861" fmla="*/ 4603052 w 4676976"/>
                  <a:gd name="connsiteY4861" fmla="*/ 679631 h 1617602"/>
                  <a:gd name="connsiteX4862" fmla="*/ 4605595 w 4676976"/>
                  <a:gd name="connsiteY4862" fmla="*/ 677565 h 1617602"/>
                  <a:gd name="connsiteX4863" fmla="*/ 4605437 w 4676976"/>
                  <a:gd name="connsiteY4863" fmla="*/ 673749 h 1617602"/>
                  <a:gd name="connsiteX4864" fmla="*/ 4603528 w 4676976"/>
                  <a:gd name="connsiteY4864" fmla="*/ 670093 h 1617602"/>
                  <a:gd name="connsiteX4865" fmla="*/ 4600985 w 4676976"/>
                  <a:gd name="connsiteY4865" fmla="*/ 669139 h 1617602"/>
                  <a:gd name="connsiteX4866" fmla="*/ 4597965 w 4676976"/>
                  <a:gd name="connsiteY4866" fmla="*/ 669457 h 1617602"/>
                  <a:gd name="connsiteX4867" fmla="*/ 4595262 w 4676976"/>
                  <a:gd name="connsiteY4867" fmla="*/ 669139 h 1617602"/>
                  <a:gd name="connsiteX4868" fmla="*/ 4592718 w 4676976"/>
                  <a:gd name="connsiteY4868" fmla="*/ 668185 h 1617602"/>
                  <a:gd name="connsiteX4869" fmla="*/ 4602893 w 4676976"/>
                  <a:gd name="connsiteY4869" fmla="*/ 666913 h 1617602"/>
                  <a:gd name="connsiteX4870" fmla="*/ 4604005 w 4676976"/>
                  <a:gd name="connsiteY4870" fmla="*/ 665641 h 1617602"/>
                  <a:gd name="connsiteX4871" fmla="*/ 4605754 w 4676976"/>
                  <a:gd name="connsiteY4871" fmla="*/ 659918 h 1617602"/>
                  <a:gd name="connsiteX4872" fmla="*/ 4605118 w 4676976"/>
                  <a:gd name="connsiteY4872" fmla="*/ 658487 h 1617602"/>
                  <a:gd name="connsiteX4873" fmla="*/ 4603052 w 4676976"/>
                  <a:gd name="connsiteY4873" fmla="*/ 658805 h 1617602"/>
                  <a:gd name="connsiteX4874" fmla="*/ 4599872 w 4676976"/>
                  <a:gd name="connsiteY4874" fmla="*/ 658646 h 1617602"/>
                  <a:gd name="connsiteX4875" fmla="*/ 4600508 w 4676976"/>
                  <a:gd name="connsiteY4875" fmla="*/ 657533 h 1617602"/>
                  <a:gd name="connsiteX4876" fmla="*/ 4601621 w 4676976"/>
                  <a:gd name="connsiteY4876" fmla="*/ 656580 h 1617602"/>
                  <a:gd name="connsiteX4877" fmla="*/ 4595739 w 4676976"/>
                  <a:gd name="connsiteY4877" fmla="*/ 651015 h 1617602"/>
                  <a:gd name="connsiteX4878" fmla="*/ 4589221 w 4676976"/>
                  <a:gd name="connsiteY4878" fmla="*/ 647836 h 1617602"/>
                  <a:gd name="connsiteX4879" fmla="*/ 4591128 w 4676976"/>
                  <a:gd name="connsiteY4879" fmla="*/ 647200 h 1617602"/>
                  <a:gd name="connsiteX4880" fmla="*/ 4594308 w 4676976"/>
                  <a:gd name="connsiteY4880" fmla="*/ 647359 h 1617602"/>
                  <a:gd name="connsiteX4881" fmla="*/ 4599236 w 4676976"/>
                  <a:gd name="connsiteY4881" fmla="*/ 648313 h 1617602"/>
                  <a:gd name="connsiteX4882" fmla="*/ 4602575 w 4676976"/>
                  <a:gd name="connsiteY4882" fmla="*/ 650856 h 1617602"/>
                  <a:gd name="connsiteX4883" fmla="*/ 4603688 w 4676976"/>
                  <a:gd name="connsiteY4883" fmla="*/ 652446 h 1617602"/>
                  <a:gd name="connsiteX4884" fmla="*/ 4605118 w 4676976"/>
                  <a:gd name="connsiteY4884" fmla="*/ 653082 h 1617602"/>
                  <a:gd name="connsiteX4885" fmla="*/ 4607980 w 4676976"/>
                  <a:gd name="connsiteY4885" fmla="*/ 653241 h 1617602"/>
                  <a:gd name="connsiteX4886" fmla="*/ 4613067 w 4676976"/>
                  <a:gd name="connsiteY4886" fmla="*/ 654354 h 1617602"/>
                  <a:gd name="connsiteX4887" fmla="*/ 4613226 w 4676976"/>
                  <a:gd name="connsiteY4887" fmla="*/ 655944 h 1617602"/>
                  <a:gd name="connsiteX4888" fmla="*/ 4614498 w 4676976"/>
                  <a:gd name="connsiteY4888" fmla="*/ 656580 h 1617602"/>
                  <a:gd name="connsiteX4889" fmla="*/ 4617837 w 4676976"/>
                  <a:gd name="connsiteY4889" fmla="*/ 655785 h 1617602"/>
                  <a:gd name="connsiteX4890" fmla="*/ 4627057 w 4676976"/>
                  <a:gd name="connsiteY4890" fmla="*/ 654831 h 1617602"/>
                  <a:gd name="connsiteX4891" fmla="*/ 4630078 w 4676976"/>
                  <a:gd name="connsiteY4891" fmla="*/ 654990 h 1617602"/>
                  <a:gd name="connsiteX4892" fmla="*/ 4634370 w 4676976"/>
                  <a:gd name="connsiteY4892" fmla="*/ 656262 h 1617602"/>
                  <a:gd name="connsiteX4893" fmla="*/ 4635642 w 4676976"/>
                  <a:gd name="connsiteY4893" fmla="*/ 656262 h 1617602"/>
                  <a:gd name="connsiteX4894" fmla="*/ 4637391 w 4676976"/>
                  <a:gd name="connsiteY4894" fmla="*/ 655785 h 1617602"/>
                  <a:gd name="connsiteX4895" fmla="*/ 4638981 w 4676976"/>
                  <a:gd name="connsiteY4895" fmla="*/ 654036 h 1617602"/>
                  <a:gd name="connsiteX4896" fmla="*/ 4636596 w 4676976"/>
                  <a:gd name="connsiteY4896" fmla="*/ 650220 h 1617602"/>
                  <a:gd name="connsiteX4897" fmla="*/ 4631827 w 4676976"/>
                  <a:gd name="connsiteY4897" fmla="*/ 647041 h 1617602"/>
                  <a:gd name="connsiteX4898" fmla="*/ 4628965 w 4676976"/>
                  <a:gd name="connsiteY4898" fmla="*/ 644497 h 1617602"/>
                  <a:gd name="connsiteX4899" fmla="*/ 4627534 w 4676976"/>
                  <a:gd name="connsiteY4899" fmla="*/ 642431 h 1617602"/>
                  <a:gd name="connsiteX4900" fmla="*/ 4628329 w 4676976"/>
                  <a:gd name="connsiteY4900" fmla="*/ 641636 h 1617602"/>
                  <a:gd name="connsiteX4901" fmla="*/ 4629601 w 4676976"/>
                  <a:gd name="connsiteY4901" fmla="*/ 641954 h 1617602"/>
                  <a:gd name="connsiteX4902" fmla="*/ 4633893 w 4676976"/>
                  <a:gd name="connsiteY4902" fmla="*/ 645133 h 1617602"/>
                  <a:gd name="connsiteX4903" fmla="*/ 4637073 w 4676976"/>
                  <a:gd name="connsiteY4903" fmla="*/ 647200 h 1617602"/>
                  <a:gd name="connsiteX4904" fmla="*/ 4640411 w 4676976"/>
                  <a:gd name="connsiteY4904" fmla="*/ 648631 h 1617602"/>
                  <a:gd name="connsiteX4905" fmla="*/ 4643432 w 4676976"/>
                  <a:gd name="connsiteY4905" fmla="*/ 649585 h 1617602"/>
                  <a:gd name="connsiteX4906" fmla="*/ 4650109 w 4676976"/>
                  <a:gd name="connsiteY4906" fmla="*/ 650538 h 1617602"/>
                  <a:gd name="connsiteX4907" fmla="*/ 4653130 w 4676976"/>
                  <a:gd name="connsiteY4907" fmla="*/ 648949 h 1617602"/>
                  <a:gd name="connsiteX4908" fmla="*/ 4653607 w 4676976"/>
                  <a:gd name="connsiteY4908" fmla="*/ 646405 h 1617602"/>
                  <a:gd name="connsiteX4909" fmla="*/ 4652971 w 4676976"/>
                  <a:gd name="connsiteY4909" fmla="*/ 641000 h 1617602"/>
                  <a:gd name="connsiteX4910" fmla="*/ 4653607 w 4676976"/>
                  <a:gd name="connsiteY4910" fmla="*/ 639092 h 1617602"/>
                  <a:gd name="connsiteX4911" fmla="*/ 4657740 w 4676976"/>
                  <a:gd name="connsiteY4911" fmla="*/ 636071 h 1617602"/>
                  <a:gd name="connsiteX4912" fmla="*/ 4664576 w 4676976"/>
                  <a:gd name="connsiteY4912" fmla="*/ 632256 h 1617602"/>
                  <a:gd name="connsiteX4913" fmla="*/ 4669028 w 4676976"/>
                  <a:gd name="connsiteY4913" fmla="*/ 631143 h 1617602"/>
                  <a:gd name="connsiteX4914" fmla="*/ 4670617 w 4676976"/>
                  <a:gd name="connsiteY4914" fmla="*/ 631143 h 1617602"/>
                  <a:gd name="connsiteX4915" fmla="*/ 4672366 w 4676976"/>
                  <a:gd name="connsiteY4915" fmla="*/ 632415 h 1617602"/>
                  <a:gd name="connsiteX4916" fmla="*/ 4673956 w 4676976"/>
                  <a:gd name="connsiteY4916" fmla="*/ 632733 h 1617602"/>
                  <a:gd name="connsiteX4917" fmla="*/ 4676977 w 4676976"/>
                  <a:gd name="connsiteY4917" fmla="*/ 629871 h 1617602"/>
                  <a:gd name="connsiteX4918" fmla="*/ 4675546 w 4676976"/>
                  <a:gd name="connsiteY4918" fmla="*/ 625897 h 1617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</a:cxnLst>
                <a:rect l="l" t="t" r="r" b="b"/>
                <a:pathLst>
                  <a:path w="4676976" h="1617602">
                    <a:moveTo>
                      <a:pt x="4675546" y="625897"/>
                    </a:moveTo>
                    <a:lnTo>
                      <a:pt x="4672366" y="624943"/>
                    </a:lnTo>
                    <a:lnTo>
                      <a:pt x="4662191" y="624625"/>
                    </a:lnTo>
                    <a:lnTo>
                      <a:pt x="4663622" y="623035"/>
                    </a:lnTo>
                    <a:lnTo>
                      <a:pt x="4663145" y="621445"/>
                    </a:lnTo>
                    <a:lnTo>
                      <a:pt x="4662191" y="619697"/>
                    </a:lnTo>
                    <a:lnTo>
                      <a:pt x="4660602" y="618584"/>
                    </a:lnTo>
                    <a:lnTo>
                      <a:pt x="4658853" y="618425"/>
                    </a:lnTo>
                    <a:lnTo>
                      <a:pt x="4655355" y="619379"/>
                    </a:lnTo>
                    <a:lnTo>
                      <a:pt x="4651858" y="620810"/>
                    </a:lnTo>
                    <a:lnTo>
                      <a:pt x="4653607" y="618743"/>
                    </a:lnTo>
                    <a:lnTo>
                      <a:pt x="4655673" y="617312"/>
                    </a:lnTo>
                    <a:lnTo>
                      <a:pt x="4654561" y="616199"/>
                    </a:lnTo>
                    <a:lnTo>
                      <a:pt x="4653289" y="615563"/>
                    </a:lnTo>
                    <a:lnTo>
                      <a:pt x="4642637" y="607296"/>
                    </a:lnTo>
                    <a:lnTo>
                      <a:pt x="4636278" y="604276"/>
                    </a:lnTo>
                    <a:lnTo>
                      <a:pt x="4630078" y="600301"/>
                    </a:lnTo>
                    <a:lnTo>
                      <a:pt x="4624196" y="593465"/>
                    </a:lnTo>
                    <a:lnTo>
                      <a:pt x="4617678" y="587901"/>
                    </a:lnTo>
                    <a:lnTo>
                      <a:pt x="4610842" y="585993"/>
                    </a:lnTo>
                    <a:lnTo>
                      <a:pt x="4603847" y="586311"/>
                    </a:lnTo>
                    <a:lnTo>
                      <a:pt x="4598918" y="585039"/>
                    </a:lnTo>
                    <a:lnTo>
                      <a:pt x="4593990" y="583291"/>
                    </a:lnTo>
                    <a:lnTo>
                      <a:pt x="4582861" y="581542"/>
                    </a:lnTo>
                    <a:lnTo>
                      <a:pt x="4583021" y="582973"/>
                    </a:lnTo>
                    <a:lnTo>
                      <a:pt x="4595103" y="585675"/>
                    </a:lnTo>
                    <a:lnTo>
                      <a:pt x="4596852" y="586947"/>
                    </a:lnTo>
                    <a:lnTo>
                      <a:pt x="4596056" y="588060"/>
                    </a:lnTo>
                    <a:lnTo>
                      <a:pt x="4593354" y="588219"/>
                    </a:lnTo>
                    <a:lnTo>
                      <a:pt x="4584133" y="587424"/>
                    </a:lnTo>
                    <a:lnTo>
                      <a:pt x="4581431" y="586788"/>
                    </a:lnTo>
                    <a:lnTo>
                      <a:pt x="4578887" y="584721"/>
                    </a:lnTo>
                    <a:lnTo>
                      <a:pt x="4577615" y="584880"/>
                    </a:lnTo>
                    <a:lnTo>
                      <a:pt x="4576502" y="586152"/>
                    </a:lnTo>
                    <a:lnTo>
                      <a:pt x="4576820" y="589014"/>
                    </a:lnTo>
                    <a:lnTo>
                      <a:pt x="4578092" y="591240"/>
                    </a:lnTo>
                    <a:lnTo>
                      <a:pt x="4575707" y="592352"/>
                    </a:lnTo>
                    <a:lnTo>
                      <a:pt x="4573164" y="591876"/>
                    </a:lnTo>
                    <a:lnTo>
                      <a:pt x="4573164" y="589014"/>
                    </a:lnTo>
                    <a:lnTo>
                      <a:pt x="4573800" y="586788"/>
                    </a:lnTo>
                    <a:lnTo>
                      <a:pt x="4576661" y="582973"/>
                    </a:lnTo>
                    <a:lnTo>
                      <a:pt x="4578251" y="582178"/>
                    </a:lnTo>
                    <a:lnTo>
                      <a:pt x="4578569" y="581224"/>
                    </a:lnTo>
                    <a:lnTo>
                      <a:pt x="4568871" y="579475"/>
                    </a:lnTo>
                    <a:lnTo>
                      <a:pt x="4566169" y="578203"/>
                    </a:lnTo>
                    <a:lnTo>
                      <a:pt x="4563625" y="577567"/>
                    </a:lnTo>
                    <a:lnTo>
                      <a:pt x="4557743" y="579475"/>
                    </a:lnTo>
                    <a:lnTo>
                      <a:pt x="4541527" y="579634"/>
                    </a:lnTo>
                    <a:lnTo>
                      <a:pt x="4538506" y="580270"/>
                    </a:lnTo>
                    <a:lnTo>
                      <a:pt x="4538506" y="581542"/>
                    </a:lnTo>
                    <a:lnTo>
                      <a:pt x="4539460" y="582337"/>
                    </a:lnTo>
                    <a:lnTo>
                      <a:pt x="4542004" y="582814"/>
                    </a:lnTo>
                    <a:lnTo>
                      <a:pt x="4544548" y="582655"/>
                    </a:lnTo>
                    <a:lnTo>
                      <a:pt x="4546297" y="584562"/>
                    </a:lnTo>
                    <a:lnTo>
                      <a:pt x="4549953" y="585516"/>
                    </a:lnTo>
                    <a:lnTo>
                      <a:pt x="4551861" y="587424"/>
                    </a:lnTo>
                    <a:lnTo>
                      <a:pt x="4553133" y="590604"/>
                    </a:lnTo>
                    <a:lnTo>
                      <a:pt x="4553769" y="592988"/>
                    </a:lnTo>
                    <a:lnTo>
                      <a:pt x="4554246" y="595373"/>
                    </a:lnTo>
                    <a:lnTo>
                      <a:pt x="4552656" y="599665"/>
                    </a:lnTo>
                    <a:lnTo>
                      <a:pt x="4550430" y="601414"/>
                    </a:lnTo>
                    <a:lnTo>
                      <a:pt x="4547727" y="602368"/>
                    </a:lnTo>
                    <a:lnTo>
                      <a:pt x="4548681" y="604912"/>
                    </a:lnTo>
                    <a:lnTo>
                      <a:pt x="4551384" y="606819"/>
                    </a:lnTo>
                    <a:lnTo>
                      <a:pt x="4556630" y="607773"/>
                    </a:lnTo>
                    <a:lnTo>
                      <a:pt x="4558856" y="609363"/>
                    </a:lnTo>
                    <a:lnTo>
                      <a:pt x="4560922" y="611907"/>
                    </a:lnTo>
                    <a:lnTo>
                      <a:pt x="4559174" y="615245"/>
                    </a:lnTo>
                    <a:lnTo>
                      <a:pt x="4557266" y="617789"/>
                    </a:lnTo>
                    <a:lnTo>
                      <a:pt x="4555676" y="619061"/>
                    </a:lnTo>
                    <a:lnTo>
                      <a:pt x="4554563" y="620968"/>
                    </a:lnTo>
                    <a:lnTo>
                      <a:pt x="4553610" y="621763"/>
                    </a:lnTo>
                    <a:lnTo>
                      <a:pt x="4552497" y="621763"/>
                    </a:lnTo>
                    <a:lnTo>
                      <a:pt x="4553927" y="614450"/>
                    </a:lnTo>
                    <a:lnTo>
                      <a:pt x="4551861" y="609999"/>
                    </a:lnTo>
                    <a:lnTo>
                      <a:pt x="4548522" y="611112"/>
                    </a:lnTo>
                    <a:lnTo>
                      <a:pt x="4546932" y="612225"/>
                    </a:lnTo>
                    <a:lnTo>
                      <a:pt x="4543912" y="616040"/>
                    </a:lnTo>
                    <a:lnTo>
                      <a:pt x="4543117" y="616199"/>
                    </a:lnTo>
                    <a:lnTo>
                      <a:pt x="4542322" y="614927"/>
                    </a:lnTo>
                    <a:lnTo>
                      <a:pt x="4541368" y="612066"/>
                    </a:lnTo>
                    <a:lnTo>
                      <a:pt x="4540732" y="609204"/>
                    </a:lnTo>
                    <a:lnTo>
                      <a:pt x="4539937" y="606978"/>
                    </a:lnTo>
                    <a:lnTo>
                      <a:pt x="4536758" y="604594"/>
                    </a:lnTo>
                    <a:lnTo>
                      <a:pt x="4535009" y="603799"/>
                    </a:lnTo>
                    <a:lnTo>
                      <a:pt x="4529604" y="603322"/>
                    </a:lnTo>
                    <a:lnTo>
                      <a:pt x="4527855" y="602845"/>
                    </a:lnTo>
                    <a:lnTo>
                      <a:pt x="4529445" y="597917"/>
                    </a:lnTo>
                    <a:lnTo>
                      <a:pt x="4532307" y="595055"/>
                    </a:lnTo>
                    <a:lnTo>
                      <a:pt x="4531830" y="588696"/>
                    </a:lnTo>
                    <a:lnTo>
                      <a:pt x="4530558" y="586470"/>
                    </a:lnTo>
                    <a:lnTo>
                      <a:pt x="4528968" y="584562"/>
                    </a:lnTo>
                    <a:lnTo>
                      <a:pt x="4527378" y="580111"/>
                    </a:lnTo>
                    <a:lnTo>
                      <a:pt x="4527696" y="574706"/>
                    </a:lnTo>
                    <a:lnTo>
                      <a:pt x="4529445" y="571526"/>
                    </a:lnTo>
                    <a:lnTo>
                      <a:pt x="4529922" y="567711"/>
                    </a:lnTo>
                    <a:lnTo>
                      <a:pt x="4528014" y="564849"/>
                    </a:lnTo>
                    <a:lnTo>
                      <a:pt x="4525629" y="563418"/>
                    </a:lnTo>
                    <a:lnTo>
                      <a:pt x="4523722" y="564531"/>
                    </a:lnTo>
                    <a:lnTo>
                      <a:pt x="4522132" y="566280"/>
                    </a:lnTo>
                    <a:lnTo>
                      <a:pt x="4521178" y="566916"/>
                    </a:lnTo>
                    <a:lnTo>
                      <a:pt x="4514978" y="567234"/>
                    </a:lnTo>
                    <a:lnTo>
                      <a:pt x="4518952" y="562942"/>
                    </a:lnTo>
                    <a:lnTo>
                      <a:pt x="4518793" y="559285"/>
                    </a:lnTo>
                    <a:lnTo>
                      <a:pt x="4517999" y="557059"/>
                    </a:lnTo>
                    <a:lnTo>
                      <a:pt x="4516727" y="555311"/>
                    </a:lnTo>
                    <a:lnTo>
                      <a:pt x="4515773" y="551495"/>
                    </a:lnTo>
                    <a:lnTo>
                      <a:pt x="4470941" y="529874"/>
                    </a:lnTo>
                    <a:lnTo>
                      <a:pt x="4463310" y="527012"/>
                    </a:lnTo>
                    <a:lnTo>
                      <a:pt x="4459653" y="524628"/>
                    </a:lnTo>
                    <a:lnTo>
                      <a:pt x="4456474" y="523515"/>
                    </a:lnTo>
                    <a:lnTo>
                      <a:pt x="4453294" y="523992"/>
                    </a:lnTo>
                    <a:lnTo>
                      <a:pt x="4451387" y="524628"/>
                    </a:lnTo>
                    <a:lnTo>
                      <a:pt x="4449956" y="523674"/>
                    </a:lnTo>
                    <a:lnTo>
                      <a:pt x="4451228" y="521766"/>
                    </a:lnTo>
                    <a:lnTo>
                      <a:pt x="4453135" y="521130"/>
                    </a:lnTo>
                    <a:lnTo>
                      <a:pt x="4448684" y="517633"/>
                    </a:lnTo>
                    <a:lnTo>
                      <a:pt x="4432309" y="508730"/>
                    </a:lnTo>
                    <a:lnTo>
                      <a:pt x="4428812" y="507617"/>
                    </a:lnTo>
                    <a:lnTo>
                      <a:pt x="4431355" y="510002"/>
                    </a:lnTo>
                    <a:lnTo>
                      <a:pt x="4443438" y="516997"/>
                    </a:lnTo>
                    <a:lnTo>
                      <a:pt x="4445346" y="518905"/>
                    </a:lnTo>
                    <a:lnTo>
                      <a:pt x="4441848" y="521448"/>
                    </a:lnTo>
                    <a:lnTo>
                      <a:pt x="4437874" y="522561"/>
                    </a:lnTo>
                    <a:lnTo>
                      <a:pt x="4438987" y="519699"/>
                    </a:lnTo>
                    <a:lnTo>
                      <a:pt x="4438191" y="516361"/>
                    </a:lnTo>
                    <a:lnTo>
                      <a:pt x="4436761" y="514612"/>
                    </a:lnTo>
                    <a:lnTo>
                      <a:pt x="4432468" y="512545"/>
                    </a:lnTo>
                    <a:lnTo>
                      <a:pt x="4425950" y="510797"/>
                    </a:lnTo>
                    <a:lnTo>
                      <a:pt x="4419591" y="508571"/>
                    </a:lnTo>
                    <a:lnTo>
                      <a:pt x="4418319" y="506186"/>
                    </a:lnTo>
                    <a:lnTo>
                      <a:pt x="4418001" y="502848"/>
                    </a:lnTo>
                    <a:lnTo>
                      <a:pt x="4421976" y="505709"/>
                    </a:lnTo>
                    <a:lnTo>
                      <a:pt x="4424043" y="506663"/>
                    </a:lnTo>
                    <a:lnTo>
                      <a:pt x="4419750" y="502053"/>
                    </a:lnTo>
                    <a:lnTo>
                      <a:pt x="4414504" y="498078"/>
                    </a:lnTo>
                    <a:lnTo>
                      <a:pt x="4402740" y="494581"/>
                    </a:lnTo>
                    <a:lnTo>
                      <a:pt x="4400673" y="493150"/>
                    </a:lnTo>
                    <a:lnTo>
                      <a:pt x="4397334" y="490130"/>
                    </a:lnTo>
                    <a:lnTo>
                      <a:pt x="4396062" y="489970"/>
                    </a:lnTo>
                    <a:lnTo>
                      <a:pt x="4393678" y="490447"/>
                    </a:lnTo>
                    <a:lnTo>
                      <a:pt x="4387954" y="488858"/>
                    </a:lnTo>
                    <a:lnTo>
                      <a:pt x="4382072" y="486632"/>
                    </a:lnTo>
                    <a:lnTo>
                      <a:pt x="4382072" y="486632"/>
                    </a:lnTo>
                    <a:lnTo>
                      <a:pt x="4378415" y="485201"/>
                    </a:lnTo>
                    <a:lnTo>
                      <a:pt x="4361246" y="472642"/>
                    </a:lnTo>
                    <a:lnTo>
                      <a:pt x="4352025" y="470893"/>
                    </a:lnTo>
                    <a:lnTo>
                      <a:pt x="4351230" y="469303"/>
                    </a:lnTo>
                    <a:lnTo>
                      <a:pt x="4350753" y="467396"/>
                    </a:lnTo>
                    <a:lnTo>
                      <a:pt x="4349005" y="466124"/>
                    </a:lnTo>
                    <a:lnTo>
                      <a:pt x="4337399" y="462785"/>
                    </a:lnTo>
                    <a:lnTo>
                      <a:pt x="4322773" y="460719"/>
                    </a:lnTo>
                    <a:lnTo>
                      <a:pt x="4307353" y="454677"/>
                    </a:lnTo>
                    <a:lnTo>
                      <a:pt x="4293839" y="452929"/>
                    </a:lnTo>
                    <a:lnTo>
                      <a:pt x="4279054" y="446728"/>
                    </a:lnTo>
                    <a:lnTo>
                      <a:pt x="4270311" y="441959"/>
                    </a:lnTo>
                    <a:lnTo>
                      <a:pt x="4265064" y="440210"/>
                    </a:lnTo>
                    <a:lnTo>
                      <a:pt x="4260136" y="439733"/>
                    </a:lnTo>
                    <a:lnTo>
                      <a:pt x="4247100" y="441959"/>
                    </a:lnTo>
                    <a:lnTo>
                      <a:pt x="4232474" y="442277"/>
                    </a:lnTo>
                    <a:lnTo>
                      <a:pt x="4219120" y="440846"/>
                    </a:lnTo>
                    <a:lnTo>
                      <a:pt x="4208468" y="441323"/>
                    </a:lnTo>
                    <a:lnTo>
                      <a:pt x="4202268" y="440369"/>
                    </a:lnTo>
                    <a:lnTo>
                      <a:pt x="4193842" y="437508"/>
                    </a:lnTo>
                    <a:lnTo>
                      <a:pt x="4191298" y="438780"/>
                    </a:lnTo>
                    <a:lnTo>
                      <a:pt x="4189073" y="443867"/>
                    </a:lnTo>
                    <a:lnTo>
                      <a:pt x="4182872" y="441800"/>
                    </a:lnTo>
                    <a:lnTo>
                      <a:pt x="4177467" y="438939"/>
                    </a:lnTo>
                    <a:lnTo>
                      <a:pt x="4168565" y="436395"/>
                    </a:lnTo>
                    <a:lnTo>
                      <a:pt x="4151554" y="434805"/>
                    </a:lnTo>
                    <a:lnTo>
                      <a:pt x="4130887" y="430990"/>
                    </a:lnTo>
                    <a:lnTo>
                      <a:pt x="4119917" y="429877"/>
                    </a:lnTo>
                    <a:lnTo>
                      <a:pt x="4109107" y="429241"/>
                    </a:lnTo>
                    <a:lnTo>
                      <a:pt x="4110061" y="437985"/>
                    </a:lnTo>
                    <a:lnTo>
                      <a:pt x="4109425" y="442277"/>
                    </a:lnTo>
                    <a:lnTo>
                      <a:pt x="4105450" y="447682"/>
                    </a:lnTo>
                    <a:lnTo>
                      <a:pt x="4100840" y="451021"/>
                    </a:lnTo>
                    <a:lnTo>
                      <a:pt x="4099727" y="454041"/>
                    </a:lnTo>
                    <a:lnTo>
                      <a:pt x="4111809" y="456267"/>
                    </a:lnTo>
                    <a:lnTo>
                      <a:pt x="4115625" y="466124"/>
                    </a:lnTo>
                    <a:lnTo>
                      <a:pt x="4120394" y="472483"/>
                    </a:lnTo>
                    <a:lnTo>
                      <a:pt x="4123733" y="479001"/>
                    </a:lnTo>
                    <a:lnTo>
                      <a:pt x="4123573" y="483452"/>
                    </a:lnTo>
                    <a:lnTo>
                      <a:pt x="4110538" y="494581"/>
                    </a:lnTo>
                    <a:lnTo>
                      <a:pt x="4096865" y="495853"/>
                    </a:lnTo>
                    <a:lnTo>
                      <a:pt x="4083829" y="496489"/>
                    </a:lnTo>
                    <a:lnTo>
                      <a:pt x="4078265" y="489811"/>
                    </a:lnTo>
                    <a:lnTo>
                      <a:pt x="4075244" y="481704"/>
                    </a:lnTo>
                    <a:lnTo>
                      <a:pt x="4064752" y="477570"/>
                    </a:lnTo>
                    <a:lnTo>
                      <a:pt x="4054577" y="474232"/>
                    </a:lnTo>
                    <a:lnTo>
                      <a:pt x="4049808" y="473596"/>
                    </a:lnTo>
                    <a:lnTo>
                      <a:pt x="4046310" y="472006"/>
                    </a:lnTo>
                    <a:lnTo>
                      <a:pt x="4044244" y="463103"/>
                    </a:lnTo>
                    <a:lnTo>
                      <a:pt x="4042018" y="456426"/>
                    </a:lnTo>
                    <a:lnTo>
                      <a:pt x="4038997" y="454041"/>
                    </a:lnTo>
                    <a:lnTo>
                      <a:pt x="4036136" y="450226"/>
                    </a:lnTo>
                    <a:lnTo>
                      <a:pt x="4033592" y="448795"/>
                    </a:lnTo>
                    <a:lnTo>
                      <a:pt x="4026915" y="448159"/>
                    </a:lnTo>
                    <a:lnTo>
                      <a:pt x="4011017" y="457698"/>
                    </a:lnTo>
                    <a:lnTo>
                      <a:pt x="4005612" y="460401"/>
                    </a:lnTo>
                    <a:lnTo>
                      <a:pt x="4003704" y="460401"/>
                    </a:lnTo>
                    <a:lnTo>
                      <a:pt x="3979698" y="458175"/>
                    </a:lnTo>
                    <a:lnTo>
                      <a:pt x="3973339" y="456108"/>
                    </a:lnTo>
                    <a:lnTo>
                      <a:pt x="3937569" y="454836"/>
                    </a:lnTo>
                    <a:lnTo>
                      <a:pt x="3927395" y="449272"/>
                    </a:lnTo>
                    <a:lnTo>
                      <a:pt x="3921195" y="448477"/>
                    </a:lnTo>
                    <a:lnTo>
                      <a:pt x="3914359" y="450067"/>
                    </a:lnTo>
                    <a:lnTo>
                      <a:pt x="3908476" y="450544"/>
                    </a:lnTo>
                    <a:lnTo>
                      <a:pt x="3899892" y="449431"/>
                    </a:lnTo>
                    <a:lnTo>
                      <a:pt x="3892578" y="451180"/>
                    </a:lnTo>
                    <a:lnTo>
                      <a:pt x="3876204" y="452770"/>
                    </a:lnTo>
                    <a:lnTo>
                      <a:pt x="3870163" y="454677"/>
                    </a:lnTo>
                    <a:lnTo>
                      <a:pt x="3863803" y="458175"/>
                    </a:lnTo>
                    <a:lnTo>
                      <a:pt x="3852039" y="466601"/>
                    </a:lnTo>
                    <a:lnTo>
                      <a:pt x="3850449" y="470575"/>
                    </a:lnTo>
                    <a:lnTo>
                      <a:pt x="3850449" y="475662"/>
                    </a:lnTo>
                    <a:lnTo>
                      <a:pt x="3852993" y="482499"/>
                    </a:lnTo>
                    <a:lnTo>
                      <a:pt x="3852993" y="490606"/>
                    </a:lnTo>
                    <a:lnTo>
                      <a:pt x="3850926" y="493309"/>
                    </a:lnTo>
                    <a:lnTo>
                      <a:pt x="3847111" y="494740"/>
                    </a:lnTo>
                    <a:lnTo>
                      <a:pt x="3843296" y="503166"/>
                    </a:lnTo>
                    <a:lnTo>
                      <a:pt x="3839639" y="507776"/>
                    </a:lnTo>
                    <a:lnTo>
                      <a:pt x="3832485" y="508889"/>
                    </a:lnTo>
                    <a:lnTo>
                      <a:pt x="3836618" y="505550"/>
                    </a:lnTo>
                    <a:lnTo>
                      <a:pt x="3840434" y="503166"/>
                    </a:lnTo>
                    <a:lnTo>
                      <a:pt x="3846475" y="490606"/>
                    </a:lnTo>
                    <a:lnTo>
                      <a:pt x="3845521" y="486632"/>
                    </a:lnTo>
                    <a:lnTo>
                      <a:pt x="3840752" y="483770"/>
                    </a:lnTo>
                    <a:lnTo>
                      <a:pt x="3837731" y="480750"/>
                    </a:lnTo>
                    <a:lnTo>
                      <a:pt x="3836141" y="468826"/>
                    </a:lnTo>
                    <a:lnTo>
                      <a:pt x="3834711" y="462626"/>
                    </a:lnTo>
                    <a:lnTo>
                      <a:pt x="3834075" y="454995"/>
                    </a:lnTo>
                    <a:lnTo>
                      <a:pt x="3829146" y="452452"/>
                    </a:lnTo>
                    <a:lnTo>
                      <a:pt x="3811341" y="448636"/>
                    </a:lnTo>
                    <a:lnTo>
                      <a:pt x="3803233" y="445934"/>
                    </a:lnTo>
                    <a:lnTo>
                      <a:pt x="3800212" y="441482"/>
                    </a:lnTo>
                    <a:lnTo>
                      <a:pt x="3803392" y="435282"/>
                    </a:lnTo>
                    <a:lnTo>
                      <a:pt x="3803074" y="430672"/>
                    </a:lnTo>
                    <a:lnTo>
                      <a:pt x="3804823" y="426697"/>
                    </a:lnTo>
                    <a:lnTo>
                      <a:pt x="3807525" y="423359"/>
                    </a:lnTo>
                    <a:lnTo>
                      <a:pt x="3808161" y="418907"/>
                    </a:lnTo>
                    <a:lnTo>
                      <a:pt x="3806730" y="412866"/>
                    </a:lnTo>
                    <a:lnTo>
                      <a:pt x="3805459" y="408574"/>
                    </a:lnTo>
                    <a:lnTo>
                      <a:pt x="3802438" y="403486"/>
                    </a:lnTo>
                    <a:lnTo>
                      <a:pt x="3800212" y="401102"/>
                    </a:lnTo>
                    <a:lnTo>
                      <a:pt x="3789402" y="393789"/>
                    </a:lnTo>
                    <a:lnTo>
                      <a:pt x="3770642" y="386158"/>
                    </a:lnTo>
                    <a:lnTo>
                      <a:pt x="3751565" y="380752"/>
                    </a:lnTo>
                    <a:lnTo>
                      <a:pt x="3734713" y="378845"/>
                    </a:lnTo>
                    <a:lnTo>
                      <a:pt x="3712774" y="377891"/>
                    </a:lnTo>
                    <a:lnTo>
                      <a:pt x="3690200" y="377732"/>
                    </a:lnTo>
                    <a:lnTo>
                      <a:pt x="3681615" y="380752"/>
                    </a:lnTo>
                    <a:lnTo>
                      <a:pt x="3665240" y="381071"/>
                    </a:lnTo>
                    <a:lnTo>
                      <a:pt x="3647594" y="384091"/>
                    </a:lnTo>
                    <a:lnTo>
                      <a:pt x="3629788" y="389178"/>
                    </a:lnTo>
                    <a:lnTo>
                      <a:pt x="3620249" y="389178"/>
                    </a:lnTo>
                    <a:lnTo>
                      <a:pt x="3601172" y="391404"/>
                    </a:lnTo>
                    <a:lnTo>
                      <a:pt x="3592905" y="391563"/>
                    </a:lnTo>
                    <a:lnTo>
                      <a:pt x="3571443" y="383773"/>
                    </a:lnTo>
                    <a:lnTo>
                      <a:pt x="3578279" y="382660"/>
                    </a:lnTo>
                    <a:lnTo>
                      <a:pt x="3580982" y="381547"/>
                    </a:lnTo>
                    <a:lnTo>
                      <a:pt x="3571443" y="371373"/>
                    </a:lnTo>
                    <a:lnTo>
                      <a:pt x="3566355" y="367716"/>
                    </a:lnTo>
                    <a:lnTo>
                      <a:pt x="3553796" y="363106"/>
                    </a:lnTo>
                    <a:lnTo>
                      <a:pt x="3548709" y="362788"/>
                    </a:lnTo>
                    <a:lnTo>
                      <a:pt x="3544416" y="363742"/>
                    </a:lnTo>
                    <a:lnTo>
                      <a:pt x="3527883" y="368670"/>
                    </a:lnTo>
                    <a:lnTo>
                      <a:pt x="3523749" y="370896"/>
                    </a:lnTo>
                    <a:lnTo>
                      <a:pt x="3532016" y="365014"/>
                    </a:lnTo>
                    <a:lnTo>
                      <a:pt x="3535991" y="362470"/>
                    </a:lnTo>
                    <a:lnTo>
                      <a:pt x="3540124" y="358814"/>
                    </a:lnTo>
                    <a:lnTo>
                      <a:pt x="3539170" y="356429"/>
                    </a:lnTo>
                    <a:lnTo>
                      <a:pt x="3538057" y="355316"/>
                    </a:lnTo>
                    <a:lnTo>
                      <a:pt x="3522636" y="355793"/>
                    </a:lnTo>
                    <a:lnTo>
                      <a:pt x="3521683" y="355316"/>
                    </a:lnTo>
                    <a:lnTo>
                      <a:pt x="3518344" y="352137"/>
                    </a:lnTo>
                    <a:lnTo>
                      <a:pt x="3516754" y="351024"/>
                    </a:lnTo>
                    <a:lnTo>
                      <a:pt x="3506421" y="347685"/>
                    </a:lnTo>
                    <a:lnTo>
                      <a:pt x="3499108" y="346413"/>
                    </a:lnTo>
                    <a:lnTo>
                      <a:pt x="3491318" y="346254"/>
                    </a:lnTo>
                    <a:lnTo>
                      <a:pt x="3490046" y="344982"/>
                    </a:lnTo>
                    <a:lnTo>
                      <a:pt x="3490841" y="343393"/>
                    </a:lnTo>
                    <a:lnTo>
                      <a:pt x="3491159" y="342439"/>
                    </a:lnTo>
                    <a:lnTo>
                      <a:pt x="3493544" y="340690"/>
                    </a:lnTo>
                    <a:lnTo>
                      <a:pt x="3500221" y="339100"/>
                    </a:lnTo>
                    <a:lnTo>
                      <a:pt x="3517549" y="338146"/>
                    </a:lnTo>
                    <a:lnTo>
                      <a:pt x="3521365" y="335285"/>
                    </a:lnTo>
                    <a:lnTo>
                      <a:pt x="3520888" y="332264"/>
                    </a:lnTo>
                    <a:lnTo>
                      <a:pt x="3519775" y="330039"/>
                    </a:lnTo>
                    <a:lnTo>
                      <a:pt x="3514211" y="324792"/>
                    </a:lnTo>
                    <a:lnTo>
                      <a:pt x="3506580" y="320818"/>
                    </a:lnTo>
                    <a:lnTo>
                      <a:pt x="3491159" y="316048"/>
                    </a:lnTo>
                    <a:lnTo>
                      <a:pt x="3475102" y="312869"/>
                    </a:lnTo>
                    <a:lnTo>
                      <a:pt x="3447281" y="311279"/>
                    </a:lnTo>
                    <a:lnTo>
                      <a:pt x="3442353" y="311915"/>
                    </a:lnTo>
                    <a:lnTo>
                      <a:pt x="3438378" y="313982"/>
                    </a:lnTo>
                    <a:lnTo>
                      <a:pt x="3431701" y="319069"/>
                    </a:lnTo>
                    <a:lnTo>
                      <a:pt x="3416598" y="333854"/>
                    </a:lnTo>
                    <a:lnTo>
                      <a:pt x="3408172" y="339895"/>
                    </a:lnTo>
                    <a:lnTo>
                      <a:pt x="3400541" y="343234"/>
                    </a:lnTo>
                    <a:lnTo>
                      <a:pt x="3382736" y="345936"/>
                    </a:lnTo>
                    <a:lnTo>
                      <a:pt x="3379556" y="345300"/>
                    </a:lnTo>
                    <a:lnTo>
                      <a:pt x="3377013" y="342916"/>
                    </a:lnTo>
                    <a:lnTo>
                      <a:pt x="3377808" y="340690"/>
                    </a:lnTo>
                    <a:lnTo>
                      <a:pt x="3379556" y="338782"/>
                    </a:lnTo>
                    <a:lnTo>
                      <a:pt x="3379556" y="337511"/>
                    </a:lnTo>
                    <a:lnTo>
                      <a:pt x="3378762" y="334967"/>
                    </a:lnTo>
                    <a:lnTo>
                      <a:pt x="3379238" y="333695"/>
                    </a:lnTo>
                    <a:lnTo>
                      <a:pt x="3380987" y="333536"/>
                    </a:lnTo>
                    <a:lnTo>
                      <a:pt x="3385121" y="335285"/>
                    </a:lnTo>
                    <a:lnTo>
                      <a:pt x="3389095" y="335603"/>
                    </a:lnTo>
                    <a:lnTo>
                      <a:pt x="3399111" y="332900"/>
                    </a:lnTo>
                    <a:lnTo>
                      <a:pt x="3399111" y="328608"/>
                    </a:lnTo>
                    <a:lnTo>
                      <a:pt x="3396408" y="326064"/>
                    </a:lnTo>
                    <a:lnTo>
                      <a:pt x="3397680" y="320182"/>
                    </a:lnTo>
                    <a:lnTo>
                      <a:pt x="3397680" y="318592"/>
                    </a:lnTo>
                    <a:lnTo>
                      <a:pt x="3399111" y="317479"/>
                    </a:lnTo>
                    <a:lnTo>
                      <a:pt x="3400382" y="317797"/>
                    </a:lnTo>
                    <a:lnTo>
                      <a:pt x="3407537" y="322090"/>
                    </a:lnTo>
                    <a:lnTo>
                      <a:pt x="3410080" y="321772"/>
                    </a:lnTo>
                    <a:lnTo>
                      <a:pt x="3412623" y="322249"/>
                    </a:lnTo>
                    <a:lnTo>
                      <a:pt x="3406264" y="332582"/>
                    </a:lnTo>
                    <a:lnTo>
                      <a:pt x="3409285" y="332582"/>
                    </a:lnTo>
                    <a:lnTo>
                      <a:pt x="3417552" y="327813"/>
                    </a:lnTo>
                    <a:lnTo>
                      <a:pt x="3423275" y="323043"/>
                    </a:lnTo>
                    <a:lnTo>
                      <a:pt x="3429316" y="317002"/>
                    </a:lnTo>
                    <a:lnTo>
                      <a:pt x="3429952" y="313823"/>
                    </a:lnTo>
                    <a:lnTo>
                      <a:pt x="3423116" y="313346"/>
                    </a:lnTo>
                    <a:lnTo>
                      <a:pt x="3378443" y="315731"/>
                    </a:lnTo>
                    <a:lnTo>
                      <a:pt x="3362228" y="320341"/>
                    </a:lnTo>
                    <a:lnTo>
                      <a:pt x="3357140" y="319228"/>
                    </a:lnTo>
                    <a:lnTo>
                      <a:pt x="3353484" y="315731"/>
                    </a:lnTo>
                    <a:lnTo>
                      <a:pt x="3359048" y="315412"/>
                    </a:lnTo>
                    <a:lnTo>
                      <a:pt x="3365566" y="313187"/>
                    </a:lnTo>
                    <a:lnTo>
                      <a:pt x="3370971" y="309053"/>
                    </a:lnTo>
                    <a:lnTo>
                      <a:pt x="3374469" y="308259"/>
                    </a:lnTo>
                    <a:lnTo>
                      <a:pt x="3383531" y="308418"/>
                    </a:lnTo>
                    <a:lnTo>
                      <a:pt x="3390844" y="310166"/>
                    </a:lnTo>
                    <a:lnTo>
                      <a:pt x="3412783" y="310802"/>
                    </a:lnTo>
                    <a:lnTo>
                      <a:pt x="3413419" y="305715"/>
                    </a:lnTo>
                    <a:lnTo>
                      <a:pt x="3408490" y="304284"/>
                    </a:lnTo>
                    <a:lnTo>
                      <a:pt x="3397839" y="302853"/>
                    </a:lnTo>
                    <a:lnTo>
                      <a:pt x="3391320" y="300310"/>
                    </a:lnTo>
                    <a:lnTo>
                      <a:pt x="3383054" y="298879"/>
                    </a:lnTo>
                    <a:lnTo>
                      <a:pt x="3364930" y="296653"/>
                    </a:lnTo>
                    <a:lnTo>
                      <a:pt x="3357459" y="294904"/>
                    </a:lnTo>
                    <a:lnTo>
                      <a:pt x="3339494" y="293156"/>
                    </a:lnTo>
                    <a:lnTo>
                      <a:pt x="3334724" y="291884"/>
                    </a:lnTo>
                    <a:lnTo>
                      <a:pt x="3293072" y="290612"/>
                    </a:lnTo>
                    <a:lnTo>
                      <a:pt x="3277492" y="286956"/>
                    </a:lnTo>
                    <a:lnTo>
                      <a:pt x="3271451" y="283140"/>
                    </a:lnTo>
                    <a:lnTo>
                      <a:pt x="3256984" y="281391"/>
                    </a:lnTo>
                    <a:lnTo>
                      <a:pt x="3254123" y="281391"/>
                    </a:lnTo>
                    <a:lnTo>
                      <a:pt x="3253168" y="282345"/>
                    </a:lnTo>
                    <a:lnTo>
                      <a:pt x="3252533" y="283935"/>
                    </a:lnTo>
                    <a:lnTo>
                      <a:pt x="3261753" y="290771"/>
                    </a:lnTo>
                    <a:lnTo>
                      <a:pt x="3262072" y="295540"/>
                    </a:lnTo>
                    <a:lnTo>
                      <a:pt x="3264774" y="297925"/>
                    </a:lnTo>
                    <a:lnTo>
                      <a:pt x="3254123" y="301581"/>
                    </a:lnTo>
                    <a:lnTo>
                      <a:pt x="3246809" y="303012"/>
                    </a:lnTo>
                    <a:lnTo>
                      <a:pt x="3222327" y="302853"/>
                    </a:lnTo>
                    <a:lnTo>
                      <a:pt x="3218670" y="304443"/>
                    </a:lnTo>
                    <a:lnTo>
                      <a:pt x="3209132" y="311915"/>
                    </a:lnTo>
                    <a:lnTo>
                      <a:pt x="3209291" y="315412"/>
                    </a:lnTo>
                    <a:lnTo>
                      <a:pt x="3210245" y="320818"/>
                    </a:lnTo>
                    <a:lnTo>
                      <a:pt x="3217558" y="320818"/>
                    </a:lnTo>
                    <a:lnTo>
                      <a:pt x="3219624" y="318433"/>
                    </a:lnTo>
                    <a:lnTo>
                      <a:pt x="3222804" y="317479"/>
                    </a:lnTo>
                    <a:lnTo>
                      <a:pt x="3237748" y="318433"/>
                    </a:lnTo>
                    <a:lnTo>
                      <a:pt x="3239179" y="319387"/>
                    </a:lnTo>
                    <a:lnTo>
                      <a:pt x="3234251" y="320977"/>
                    </a:lnTo>
                    <a:lnTo>
                      <a:pt x="3229481" y="321613"/>
                    </a:lnTo>
                    <a:lnTo>
                      <a:pt x="3223440" y="329721"/>
                    </a:lnTo>
                    <a:lnTo>
                      <a:pt x="3215491" y="332264"/>
                    </a:lnTo>
                    <a:lnTo>
                      <a:pt x="3221055" y="333536"/>
                    </a:lnTo>
                    <a:lnTo>
                      <a:pt x="3225824" y="335921"/>
                    </a:lnTo>
                    <a:lnTo>
                      <a:pt x="3225030" y="345777"/>
                    </a:lnTo>
                    <a:lnTo>
                      <a:pt x="3232025" y="353249"/>
                    </a:lnTo>
                    <a:lnTo>
                      <a:pt x="3233455" y="356906"/>
                    </a:lnTo>
                    <a:lnTo>
                      <a:pt x="3223281" y="356906"/>
                    </a:lnTo>
                    <a:lnTo>
                      <a:pt x="3214378" y="359290"/>
                    </a:lnTo>
                    <a:lnTo>
                      <a:pt x="3211198" y="359290"/>
                    </a:lnTo>
                    <a:lnTo>
                      <a:pt x="3205316" y="353408"/>
                    </a:lnTo>
                    <a:lnTo>
                      <a:pt x="3198798" y="349593"/>
                    </a:lnTo>
                    <a:lnTo>
                      <a:pt x="3195618" y="349275"/>
                    </a:lnTo>
                    <a:lnTo>
                      <a:pt x="3191485" y="353090"/>
                    </a:lnTo>
                    <a:lnTo>
                      <a:pt x="3185603" y="350865"/>
                    </a:lnTo>
                    <a:lnTo>
                      <a:pt x="3183218" y="351342"/>
                    </a:lnTo>
                    <a:lnTo>
                      <a:pt x="3179880" y="352931"/>
                    </a:lnTo>
                    <a:lnTo>
                      <a:pt x="3177813" y="354998"/>
                    </a:lnTo>
                    <a:lnTo>
                      <a:pt x="3176223" y="358337"/>
                    </a:lnTo>
                    <a:lnTo>
                      <a:pt x="3174315" y="360085"/>
                    </a:lnTo>
                    <a:lnTo>
                      <a:pt x="3173998" y="362470"/>
                    </a:lnTo>
                    <a:lnTo>
                      <a:pt x="3177018" y="363583"/>
                    </a:lnTo>
                    <a:lnTo>
                      <a:pt x="3179244" y="363901"/>
                    </a:lnTo>
                    <a:lnTo>
                      <a:pt x="3185444" y="365650"/>
                    </a:lnTo>
                    <a:lnTo>
                      <a:pt x="3179085" y="366603"/>
                    </a:lnTo>
                    <a:lnTo>
                      <a:pt x="3177336" y="367716"/>
                    </a:lnTo>
                    <a:lnTo>
                      <a:pt x="3176859" y="369147"/>
                    </a:lnTo>
                    <a:lnTo>
                      <a:pt x="3171931" y="370896"/>
                    </a:lnTo>
                    <a:lnTo>
                      <a:pt x="3173679" y="372645"/>
                    </a:lnTo>
                    <a:lnTo>
                      <a:pt x="3175588" y="373916"/>
                    </a:lnTo>
                    <a:lnTo>
                      <a:pt x="3176223" y="375347"/>
                    </a:lnTo>
                    <a:lnTo>
                      <a:pt x="3174634" y="375824"/>
                    </a:lnTo>
                    <a:lnTo>
                      <a:pt x="3170659" y="374234"/>
                    </a:lnTo>
                    <a:lnTo>
                      <a:pt x="3166367" y="371850"/>
                    </a:lnTo>
                    <a:lnTo>
                      <a:pt x="3159690" y="367080"/>
                    </a:lnTo>
                    <a:lnTo>
                      <a:pt x="3156828" y="363901"/>
                    </a:lnTo>
                    <a:lnTo>
                      <a:pt x="3151105" y="360880"/>
                    </a:lnTo>
                    <a:lnTo>
                      <a:pt x="3130596" y="352613"/>
                    </a:lnTo>
                    <a:lnTo>
                      <a:pt x="3121535" y="350070"/>
                    </a:lnTo>
                    <a:lnTo>
                      <a:pt x="3115653" y="349434"/>
                    </a:lnTo>
                    <a:lnTo>
                      <a:pt x="3106273" y="350547"/>
                    </a:lnTo>
                    <a:lnTo>
                      <a:pt x="3100550" y="354044"/>
                    </a:lnTo>
                    <a:lnTo>
                      <a:pt x="3091011" y="355634"/>
                    </a:lnTo>
                    <a:lnTo>
                      <a:pt x="3084970" y="358496"/>
                    </a:lnTo>
                    <a:lnTo>
                      <a:pt x="3081790" y="362470"/>
                    </a:lnTo>
                    <a:lnTo>
                      <a:pt x="3064621" y="362788"/>
                    </a:lnTo>
                    <a:lnTo>
                      <a:pt x="3052697" y="359926"/>
                    </a:lnTo>
                    <a:lnTo>
                      <a:pt x="3045066" y="356906"/>
                    </a:lnTo>
                    <a:lnTo>
                      <a:pt x="3036640" y="350706"/>
                    </a:lnTo>
                    <a:lnTo>
                      <a:pt x="3028215" y="342757"/>
                    </a:lnTo>
                    <a:lnTo>
                      <a:pt x="3027261" y="342121"/>
                    </a:lnTo>
                    <a:lnTo>
                      <a:pt x="3026307" y="340531"/>
                    </a:lnTo>
                    <a:lnTo>
                      <a:pt x="3024717" y="336557"/>
                    </a:lnTo>
                    <a:lnTo>
                      <a:pt x="3022969" y="333695"/>
                    </a:lnTo>
                    <a:lnTo>
                      <a:pt x="3020266" y="335285"/>
                    </a:lnTo>
                    <a:lnTo>
                      <a:pt x="3013589" y="344347"/>
                    </a:lnTo>
                    <a:lnTo>
                      <a:pt x="3010727" y="348798"/>
                    </a:lnTo>
                    <a:lnTo>
                      <a:pt x="3007071" y="357224"/>
                    </a:lnTo>
                    <a:lnTo>
                      <a:pt x="3004209" y="364378"/>
                    </a:lnTo>
                    <a:lnTo>
                      <a:pt x="3003891" y="367398"/>
                    </a:lnTo>
                    <a:lnTo>
                      <a:pt x="3005163" y="369942"/>
                    </a:lnTo>
                    <a:lnTo>
                      <a:pt x="3001506" y="372168"/>
                    </a:lnTo>
                    <a:lnTo>
                      <a:pt x="2997532" y="377414"/>
                    </a:lnTo>
                    <a:lnTo>
                      <a:pt x="2991650" y="388066"/>
                    </a:lnTo>
                    <a:lnTo>
                      <a:pt x="2987834" y="391881"/>
                    </a:lnTo>
                    <a:lnTo>
                      <a:pt x="2983224" y="395061"/>
                    </a:lnTo>
                    <a:lnTo>
                      <a:pt x="2980044" y="396332"/>
                    </a:lnTo>
                    <a:lnTo>
                      <a:pt x="2976070" y="396173"/>
                    </a:lnTo>
                    <a:lnTo>
                      <a:pt x="2972572" y="393153"/>
                    </a:lnTo>
                    <a:lnTo>
                      <a:pt x="2970665" y="386158"/>
                    </a:lnTo>
                    <a:lnTo>
                      <a:pt x="2968439" y="384727"/>
                    </a:lnTo>
                    <a:lnTo>
                      <a:pt x="2965895" y="388701"/>
                    </a:lnTo>
                    <a:lnTo>
                      <a:pt x="2962239" y="388543"/>
                    </a:lnTo>
                    <a:lnTo>
                      <a:pt x="2954767" y="385522"/>
                    </a:lnTo>
                    <a:lnTo>
                      <a:pt x="2947454" y="379322"/>
                    </a:lnTo>
                    <a:lnTo>
                      <a:pt x="2939982" y="376460"/>
                    </a:lnTo>
                    <a:lnTo>
                      <a:pt x="2929172" y="361516"/>
                    </a:lnTo>
                    <a:lnTo>
                      <a:pt x="2924561" y="355952"/>
                    </a:lnTo>
                    <a:lnTo>
                      <a:pt x="2921858" y="351501"/>
                    </a:lnTo>
                    <a:lnTo>
                      <a:pt x="2915817" y="351024"/>
                    </a:lnTo>
                    <a:lnTo>
                      <a:pt x="2913592" y="347685"/>
                    </a:lnTo>
                    <a:lnTo>
                      <a:pt x="2916612" y="345300"/>
                    </a:lnTo>
                    <a:lnTo>
                      <a:pt x="2924720" y="343393"/>
                    </a:lnTo>
                    <a:lnTo>
                      <a:pt x="2931238" y="343711"/>
                    </a:lnTo>
                    <a:lnTo>
                      <a:pt x="2926469" y="337669"/>
                    </a:lnTo>
                    <a:lnTo>
                      <a:pt x="2924084" y="334172"/>
                    </a:lnTo>
                    <a:lnTo>
                      <a:pt x="2921540" y="332264"/>
                    </a:lnTo>
                    <a:lnTo>
                      <a:pt x="2922494" y="336239"/>
                    </a:lnTo>
                    <a:lnTo>
                      <a:pt x="2921381" y="339100"/>
                    </a:lnTo>
                    <a:lnTo>
                      <a:pt x="2919156" y="341326"/>
                    </a:lnTo>
                    <a:lnTo>
                      <a:pt x="2915499" y="342757"/>
                    </a:lnTo>
                    <a:lnTo>
                      <a:pt x="2899601" y="324951"/>
                    </a:lnTo>
                    <a:lnTo>
                      <a:pt x="2890063" y="316207"/>
                    </a:lnTo>
                    <a:lnTo>
                      <a:pt x="2884817" y="313028"/>
                    </a:lnTo>
                    <a:lnTo>
                      <a:pt x="2881478" y="307305"/>
                    </a:lnTo>
                    <a:lnTo>
                      <a:pt x="2883704" y="306192"/>
                    </a:lnTo>
                    <a:lnTo>
                      <a:pt x="2894991" y="313028"/>
                    </a:lnTo>
                    <a:lnTo>
                      <a:pt x="2902940" y="316366"/>
                    </a:lnTo>
                    <a:lnTo>
                      <a:pt x="2916135" y="325428"/>
                    </a:lnTo>
                    <a:lnTo>
                      <a:pt x="2926151" y="324792"/>
                    </a:lnTo>
                    <a:lnTo>
                      <a:pt x="2929807" y="320659"/>
                    </a:lnTo>
                    <a:lnTo>
                      <a:pt x="2929807" y="312710"/>
                    </a:lnTo>
                    <a:lnTo>
                      <a:pt x="2926151" y="306033"/>
                    </a:lnTo>
                    <a:lnTo>
                      <a:pt x="2921381" y="303489"/>
                    </a:lnTo>
                    <a:lnTo>
                      <a:pt x="2905166" y="302853"/>
                    </a:lnTo>
                    <a:lnTo>
                      <a:pt x="2901350" y="300787"/>
                    </a:lnTo>
                    <a:lnTo>
                      <a:pt x="2903894" y="300151"/>
                    </a:lnTo>
                    <a:lnTo>
                      <a:pt x="2907550" y="299992"/>
                    </a:lnTo>
                    <a:lnTo>
                      <a:pt x="2912797" y="297925"/>
                    </a:lnTo>
                    <a:lnTo>
                      <a:pt x="2921381" y="292997"/>
                    </a:lnTo>
                    <a:lnTo>
                      <a:pt x="2925197" y="291407"/>
                    </a:lnTo>
                    <a:lnTo>
                      <a:pt x="2924561" y="287591"/>
                    </a:lnTo>
                    <a:lnTo>
                      <a:pt x="2918520" y="282345"/>
                    </a:lnTo>
                    <a:lnTo>
                      <a:pt x="2908663" y="281550"/>
                    </a:lnTo>
                    <a:lnTo>
                      <a:pt x="2906596" y="281073"/>
                    </a:lnTo>
                    <a:lnTo>
                      <a:pt x="2910412" y="278530"/>
                    </a:lnTo>
                    <a:lnTo>
                      <a:pt x="2913909" y="276781"/>
                    </a:lnTo>
                    <a:lnTo>
                      <a:pt x="2919633" y="272806"/>
                    </a:lnTo>
                    <a:lnTo>
                      <a:pt x="2920904" y="269150"/>
                    </a:lnTo>
                    <a:lnTo>
                      <a:pt x="2919791" y="269468"/>
                    </a:lnTo>
                    <a:lnTo>
                      <a:pt x="2915499" y="269309"/>
                    </a:lnTo>
                    <a:lnTo>
                      <a:pt x="2914386" y="267719"/>
                    </a:lnTo>
                    <a:lnTo>
                      <a:pt x="2914863" y="264858"/>
                    </a:lnTo>
                    <a:lnTo>
                      <a:pt x="2910253" y="262473"/>
                    </a:lnTo>
                    <a:lnTo>
                      <a:pt x="2906120" y="260883"/>
                    </a:lnTo>
                    <a:lnTo>
                      <a:pt x="2896740" y="260565"/>
                    </a:lnTo>
                    <a:lnTo>
                      <a:pt x="2896899" y="258816"/>
                    </a:lnTo>
                    <a:lnTo>
                      <a:pt x="2897376" y="257068"/>
                    </a:lnTo>
                    <a:lnTo>
                      <a:pt x="2893401" y="255955"/>
                    </a:lnTo>
                    <a:lnTo>
                      <a:pt x="2890063" y="253729"/>
                    </a:lnTo>
                    <a:lnTo>
                      <a:pt x="2889268" y="251821"/>
                    </a:lnTo>
                    <a:lnTo>
                      <a:pt x="2887996" y="250708"/>
                    </a:lnTo>
                    <a:lnTo>
                      <a:pt x="2881955" y="248801"/>
                    </a:lnTo>
                    <a:lnTo>
                      <a:pt x="2861606" y="244985"/>
                    </a:lnTo>
                    <a:lnTo>
                      <a:pt x="2859380" y="246098"/>
                    </a:lnTo>
                    <a:lnTo>
                      <a:pt x="2856042" y="251344"/>
                    </a:lnTo>
                    <a:lnTo>
                      <a:pt x="2847774" y="256909"/>
                    </a:lnTo>
                    <a:lnTo>
                      <a:pt x="2841574" y="253888"/>
                    </a:lnTo>
                    <a:lnTo>
                      <a:pt x="2840302" y="253570"/>
                    </a:lnTo>
                    <a:lnTo>
                      <a:pt x="2839349" y="252139"/>
                    </a:lnTo>
                    <a:lnTo>
                      <a:pt x="2840780" y="249755"/>
                    </a:lnTo>
                    <a:lnTo>
                      <a:pt x="2841892" y="247370"/>
                    </a:lnTo>
                    <a:lnTo>
                      <a:pt x="2840461" y="245621"/>
                    </a:lnTo>
                    <a:lnTo>
                      <a:pt x="2839190" y="244985"/>
                    </a:lnTo>
                    <a:lnTo>
                      <a:pt x="2835056" y="246734"/>
                    </a:lnTo>
                    <a:lnTo>
                      <a:pt x="2828697" y="247847"/>
                    </a:lnTo>
                    <a:lnTo>
                      <a:pt x="2825994" y="249437"/>
                    </a:lnTo>
                    <a:lnTo>
                      <a:pt x="2820430" y="250550"/>
                    </a:lnTo>
                    <a:lnTo>
                      <a:pt x="2820907" y="246575"/>
                    </a:lnTo>
                    <a:lnTo>
                      <a:pt x="2797379" y="235923"/>
                    </a:lnTo>
                    <a:lnTo>
                      <a:pt x="2790066" y="233698"/>
                    </a:lnTo>
                    <a:lnTo>
                      <a:pt x="2785614" y="233539"/>
                    </a:lnTo>
                    <a:lnTo>
                      <a:pt x="2775122" y="235923"/>
                    </a:lnTo>
                    <a:lnTo>
                      <a:pt x="2772578" y="237195"/>
                    </a:lnTo>
                    <a:lnTo>
                      <a:pt x="2768762" y="240693"/>
                    </a:lnTo>
                    <a:lnTo>
                      <a:pt x="2759859" y="238467"/>
                    </a:lnTo>
                    <a:lnTo>
                      <a:pt x="2757793" y="240057"/>
                    </a:lnTo>
                    <a:lnTo>
                      <a:pt x="2754613" y="245939"/>
                    </a:lnTo>
                    <a:lnTo>
                      <a:pt x="2755090" y="251503"/>
                    </a:lnTo>
                    <a:lnTo>
                      <a:pt x="2756044" y="253093"/>
                    </a:lnTo>
                    <a:lnTo>
                      <a:pt x="2756839" y="256114"/>
                    </a:lnTo>
                    <a:lnTo>
                      <a:pt x="2760178" y="260883"/>
                    </a:lnTo>
                    <a:lnTo>
                      <a:pt x="2763675" y="264699"/>
                    </a:lnTo>
                    <a:lnTo>
                      <a:pt x="2762245" y="265493"/>
                    </a:lnTo>
                    <a:lnTo>
                      <a:pt x="2760813" y="265811"/>
                    </a:lnTo>
                    <a:lnTo>
                      <a:pt x="2759065" y="267401"/>
                    </a:lnTo>
                    <a:lnTo>
                      <a:pt x="2757475" y="270581"/>
                    </a:lnTo>
                    <a:lnTo>
                      <a:pt x="2754454" y="275191"/>
                    </a:lnTo>
                    <a:lnTo>
                      <a:pt x="2750480" y="277735"/>
                    </a:lnTo>
                    <a:lnTo>
                      <a:pt x="2745711" y="277258"/>
                    </a:lnTo>
                    <a:lnTo>
                      <a:pt x="2734741" y="273760"/>
                    </a:lnTo>
                    <a:lnTo>
                      <a:pt x="2732197" y="274396"/>
                    </a:lnTo>
                    <a:lnTo>
                      <a:pt x="2731561" y="276940"/>
                    </a:lnTo>
                    <a:lnTo>
                      <a:pt x="2738080" y="279166"/>
                    </a:lnTo>
                    <a:lnTo>
                      <a:pt x="2738716" y="280437"/>
                    </a:lnTo>
                    <a:lnTo>
                      <a:pt x="2736967" y="281391"/>
                    </a:lnTo>
                    <a:lnTo>
                      <a:pt x="2732515" y="282027"/>
                    </a:lnTo>
                    <a:lnTo>
                      <a:pt x="2724566" y="281868"/>
                    </a:lnTo>
                    <a:lnTo>
                      <a:pt x="2717890" y="280914"/>
                    </a:lnTo>
                    <a:lnTo>
                      <a:pt x="2713756" y="277417"/>
                    </a:lnTo>
                    <a:lnTo>
                      <a:pt x="2709941" y="276940"/>
                    </a:lnTo>
                    <a:lnTo>
                      <a:pt x="2698494" y="276940"/>
                    </a:lnTo>
                    <a:lnTo>
                      <a:pt x="2688319" y="278848"/>
                    </a:lnTo>
                    <a:lnTo>
                      <a:pt x="2676873" y="276304"/>
                    </a:lnTo>
                    <a:lnTo>
                      <a:pt x="2657478" y="276940"/>
                    </a:lnTo>
                    <a:lnTo>
                      <a:pt x="2652549" y="276463"/>
                    </a:lnTo>
                    <a:lnTo>
                      <a:pt x="2643170" y="271853"/>
                    </a:lnTo>
                    <a:lnTo>
                      <a:pt x="2629816" y="268832"/>
                    </a:lnTo>
                    <a:lnTo>
                      <a:pt x="2614554" y="261678"/>
                    </a:lnTo>
                    <a:lnTo>
                      <a:pt x="2613123" y="255001"/>
                    </a:lnTo>
                    <a:lnTo>
                      <a:pt x="2615348" y="249596"/>
                    </a:lnTo>
                    <a:lnTo>
                      <a:pt x="2623933" y="249596"/>
                    </a:lnTo>
                    <a:lnTo>
                      <a:pt x="2629179" y="248801"/>
                    </a:lnTo>
                    <a:lnTo>
                      <a:pt x="2628385" y="246734"/>
                    </a:lnTo>
                    <a:lnTo>
                      <a:pt x="2627272" y="245621"/>
                    </a:lnTo>
                    <a:lnTo>
                      <a:pt x="2615190" y="242760"/>
                    </a:lnTo>
                    <a:lnTo>
                      <a:pt x="2582440" y="242124"/>
                    </a:lnTo>
                    <a:lnTo>
                      <a:pt x="2559071" y="237831"/>
                    </a:lnTo>
                    <a:lnTo>
                      <a:pt x="2525844" y="236400"/>
                    </a:lnTo>
                    <a:lnTo>
                      <a:pt x="2510900" y="241806"/>
                    </a:lnTo>
                    <a:lnTo>
                      <a:pt x="2489120" y="242919"/>
                    </a:lnTo>
                    <a:lnTo>
                      <a:pt x="2483397" y="245780"/>
                    </a:lnTo>
                    <a:lnTo>
                      <a:pt x="2473381" y="247370"/>
                    </a:lnTo>
                    <a:lnTo>
                      <a:pt x="2474176" y="251344"/>
                    </a:lnTo>
                    <a:lnTo>
                      <a:pt x="2479105" y="254365"/>
                    </a:lnTo>
                    <a:lnTo>
                      <a:pt x="2481489" y="255001"/>
                    </a:lnTo>
                    <a:lnTo>
                      <a:pt x="2484192" y="256273"/>
                    </a:lnTo>
                    <a:lnTo>
                      <a:pt x="2482602" y="257386"/>
                    </a:lnTo>
                    <a:lnTo>
                      <a:pt x="2480694" y="257862"/>
                    </a:lnTo>
                    <a:lnTo>
                      <a:pt x="2477038" y="260247"/>
                    </a:lnTo>
                    <a:lnTo>
                      <a:pt x="2474812" y="262473"/>
                    </a:lnTo>
                    <a:lnTo>
                      <a:pt x="2475448" y="267560"/>
                    </a:lnTo>
                    <a:lnTo>
                      <a:pt x="2474335" y="272329"/>
                    </a:lnTo>
                    <a:lnTo>
                      <a:pt x="2470678" y="279007"/>
                    </a:lnTo>
                    <a:lnTo>
                      <a:pt x="2467658" y="282027"/>
                    </a:lnTo>
                    <a:lnTo>
                      <a:pt x="2464955" y="286002"/>
                    </a:lnTo>
                    <a:lnTo>
                      <a:pt x="2467340" y="289658"/>
                    </a:lnTo>
                    <a:lnTo>
                      <a:pt x="2470043" y="291089"/>
                    </a:lnTo>
                    <a:lnTo>
                      <a:pt x="2476879" y="292997"/>
                    </a:lnTo>
                    <a:lnTo>
                      <a:pt x="2479105" y="294268"/>
                    </a:lnTo>
                    <a:lnTo>
                      <a:pt x="2477833" y="295381"/>
                    </a:lnTo>
                    <a:lnTo>
                      <a:pt x="2467658" y="294109"/>
                    </a:lnTo>
                    <a:lnTo>
                      <a:pt x="2464002" y="290135"/>
                    </a:lnTo>
                    <a:lnTo>
                      <a:pt x="2463207" y="287909"/>
                    </a:lnTo>
                    <a:lnTo>
                      <a:pt x="2462412" y="284571"/>
                    </a:lnTo>
                    <a:lnTo>
                      <a:pt x="2465909" y="280914"/>
                    </a:lnTo>
                    <a:lnTo>
                      <a:pt x="2469407" y="278530"/>
                    </a:lnTo>
                    <a:lnTo>
                      <a:pt x="2472427" y="272647"/>
                    </a:lnTo>
                    <a:lnTo>
                      <a:pt x="2472745" y="267401"/>
                    </a:lnTo>
                    <a:lnTo>
                      <a:pt x="2472904" y="256273"/>
                    </a:lnTo>
                    <a:lnTo>
                      <a:pt x="2466704" y="253729"/>
                    </a:lnTo>
                    <a:lnTo>
                      <a:pt x="2463207" y="249914"/>
                    </a:lnTo>
                    <a:lnTo>
                      <a:pt x="2469248" y="243078"/>
                    </a:lnTo>
                    <a:lnTo>
                      <a:pt x="2470678" y="239421"/>
                    </a:lnTo>
                    <a:lnTo>
                      <a:pt x="2468135" y="236082"/>
                    </a:lnTo>
                    <a:lnTo>
                      <a:pt x="2464002" y="228928"/>
                    </a:lnTo>
                    <a:lnTo>
                      <a:pt x="2459709" y="224636"/>
                    </a:lnTo>
                    <a:lnTo>
                      <a:pt x="2456847" y="222728"/>
                    </a:lnTo>
                    <a:lnTo>
                      <a:pt x="2453986" y="221933"/>
                    </a:lnTo>
                    <a:lnTo>
                      <a:pt x="2457006" y="228928"/>
                    </a:lnTo>
                    <a:lnTo>
                      <a:pt x="2454622" y="232585"/>
                    </a:lnTo>
                    <a:lnTo>
                      <a:pt x="2452873" y="234016"/>
                    </a:lnTo>
                    <a:lnTo>
                      <a:pt x="2441586" y="235923"/>
                    </a:lnTo>
                    <a:lnTo>
                      <a:pt x="2434273" y="236082"/>
                    </a:lnTo>
                    <a:lnTo>
                      <a:pt x="2424416" y="234016"/>
                    </a:lnTo>
                    <a:lnTo>
                      <a:pt x="2412811" y="229405"/>
                    </a:lnTo>
                    <a:lnTo>
                      <a:pt x="2409949" y="226226"/>
                    </a:lnTo>
                    <a:lnTo>
                      <a:pt x="2407882" y="221456"/>
                    </a:lnTo>
                    <a:lnTo>
                      <a:pt x="2414559" y="219390"/>
                    </a:lnTo>
                    <a:lnTo>
                      <a:pt x="2417103" y="218118"/>
                    </a:lnTo>
                    <a:lnTo>
                      <a:pt x="2411062" y="217005"/>
                    </a:lnTo>
                    <a:lnTo>
                      <a:pt x="2405021" y="216687"/>
                    </a:lnTo>
                    <a:lnTo>
                      <a:pt x="2402954" y="223205"/>
                    </a:lnTo>
                    <a:lnTo>
                      <a:pt x="2398980" y="222728"/>
                    </a:lnTo>
                    <a:lnTo>
                      <a:pt x="2380061" y="218754"/>
                    </a:lnTo>
                    <a:lnTo>
                      <a:pt x="2374974" y="220026"/>
                    </a:lnTo>
                    <a:lnTo>
                      <a:pt x="2368933" y="223682"/>
                    </a:lnTo>
                    <a:lnTo>
                      <a:pt x="2366071" y="226385"/>
                    </a:lnTo>
                    <a:lnTo>
                      <a:pt x="2363050" y="230995"/>
                    </a:lnTo>
                    <a:lnTo>
                      <a:pt x="2364163" y="234175"/>
                    </a:lnTo>
                    <a:lnTo>
                      <a:pt x="2365435" y="235288"/>
                    </a:lnTo>
                    <a:lnTo>
                      <a:pt x="2375292" y="236082"/>
                    </a:lnTo>
                    <a:lnTo>
                      <a:pt x="2383718" y="235129"/>
                    </a:lnTo>
                    <a:lnTo>
                      <a:pt x="2393415" y="232108"/>
                    </a:lnTo>
                    <a:lnTo>
                      <a:pt x="2395482" y="233221"/>
                    </a:lnTo>
                    <a:lnTo>
                      <a:pt x="2397549" y="234811"/>
                    </a:lnTo>
                    <a:lnTo>
                      <a:pt x="2394846" y="237195"/>
                    </a:lnTo>
                    <a:lnTo>
                      <a:pt x="2384989" y="240534"/>
                    </a:lnTo>
                    <a:lnTo>
                      <a:pt x="2368456" y="249278"/>
                    </a:lnTo>
                    <a:lnTo>
                      <a:pt x="2362255" y="250231"/>
                    </a:lnTo>
                    <a:lnTo>
                      <a:pt x="2353353" y="248324"/>
                    </a:lnTo>
                    <a:lnTo>
                      <a:pt x="2348583" y="253252"/>
                    </a:lnTo>
                    <a:lnTo>
                      <a:pt x="2346517" y="254524"/>
                    </a:lnTo>
                    <a:lnTo>
                      <a:pt x="2331732" y="257703"/>
                    </a:lnTo>
                    <a:lnTo>
                      <a:pt x="2325214" y="258180"/>
                    </a:lnTo>
                    <a:lnTo>
                      <a:pt x="2323465" y="260724"/>
                    </a:lnTo>
                    <a:lnTo>
                      <a:pt x="2319490" y="261042"/>
                    </a:lnTo>
                    <a:lnTo>
                      <a:pt x="2315198" y="262314"/>
                    </a:lnTo>
                    <a:lnTo>
                      <a:pt x="2308044" y="265811"/>
                    </a:lnTo>
                    <a:lnTo>
                      <a:pt x="2297075" y="266288"/>
                    </a:lnTo>
                    <a:lnTo>
                      <a:pt x="2289603" y="265493"/>
                    </a:lnTo>
                    <a:lnTo>
                      <a:pt x="2271479" y="267719"/>
                    </a:lnTo>
                    <a:lnTo>
                      <a:pt x="2266869" y="269468"/>
                    </a:lnTo>
                    <a:lnTo>
                      <a:pt x="2263848" y="272012"/>
                    </a:lnTo>
                    <a:lnTo>
                      <a:pt x="2262417" y="275191"/>
                    </a:lnTo>
                    <a:lnTo>
                      <a:pt x="2259715" y="278053"/>
                    </a:lnTo>
                    <a:lnTo>
                      <a:pt x="2249381" y="284253"/>
                    </a:lnTo>
                    <a:lnTo>
                      <a:pt x="2240637" y="286797"/>
                    </a:lnTo>
                    <a:lnTo>
                      <a:pt x="2233165" y="287591"/>
                    </a:lnTo>
                    <a:lnTo>
                      <a:pt x="2240319" y="284094"/>
                    </a:lnTo>
                    <a:lnTo>
                      <a:pt x="2248586" y="277576"/>
                    </a:lnTo>
                    <a:lnTo>
                      <a:pt x="2263212" y="258339"/>
                    </a:lnTo>
                    <a:lnTo>
                      <a:pt x="2277361" y="257068"/>
                    </a:lnTo>
                    <a:lnTo>
                      <a:pt x="2280541" y="254524"/>
                    </a:lnTo>
                    <a:lnTo>
                      <a:pt x="2291351" y="242760"/>
                    </a:lnTo>
                    <a:lnTo>
                      <a:pt x="2294213" y="241011"/>
                    </a:lnTo>
                    <a:lnTo>
                      <a:pt x="2308521" y="240693"/>
                    </a:lnTo>
                    <a:lnTo>
                      <a:pt x="2320921" y="236877"/>
                    </a:lnTo>
                    <a:lnTo>
                      <a:pt x="2346040" y="217959"/>
                    </a:lnTo>
                    <a:lnTo>
                      <a:pt x="2358599" y="214779"/>
                    </a:lnTo>
                    <a:lnTo>
                      <a:pt x="2367184" y="210169"/>
                    </a:lnTo>
                    <a:lnTo>
                      <a:pt x="2368774" y="207943"/>
                    </a:lnTo>
                    <a:lnTo>
                      <a:pt x="2370045" y="204923"/>
                    </a:lnTo>
                    <a:lnTo>
                      <a:pt x="2368774" y="203174"/>
                    </a:lnTo>
                    <a:lnTo>
                      <a:pt x="2367979" y="201584"/>
                    </a:lnTo>
                    <a:lnTo>
                      <a:pt x="2379107" y="198405"/>
                    </a:lnTo>
                    <a:lnTo>
                      <a:pt x="2383400" y="193317"/>
                    </a:lnTo>
                    <a:lnTo>
                      <a:pt x="2398184" y="188707"/>
                    </a:lnTo>
                    <a:lnTo>
                      <a:pt x="2409949" y="182348"/>
                    </a:lnTo>
                    <a:lnTo>
                      <a:pt x="2426324" y="177738"/>
                    </a:lnTo>
                    <a:lnTo>
                      <a:pt x="2435544" y="171219"/>
                    </a:lnTo>
                    <a:lnTo>
                      <a:pt x="2456530" y="161999"/>
                    </a:lnTo>
                    <a:lnTo>
                      <a:pt x="2476402" y="145942"/>
                    </a:lnTo>
                    <a:lnTo>
                      <a:pt x="2479582" y="136721"/>
                    </a:lnTo>
                    <a:lnTo>
                      <a:pt x="2474812" y="133701"/>
                    </a:lnTo>
                    <a:lnTo>
                      <a:pt x="2468930" y="131793"/>
                    </a:lnTo>
                    <a:lnTo>
                      <a:pt x="2465750" y="127341"/>
                    </a:lnTo>
                    <a:lnTo>
                      <a:pt x="2463365" y="126865"/>
                    </a:lnTo>
                    <a:lnTo>
                      <a:pt x="2457483" y="129567"/>
                    </a:lnTo>
                    <a:lnTo>
                      <a:pt x="2450965" y="119870"/>
                    </a:lnTo>
                    <a:lnTo>
                      <a:pt x="2443016" y="114464"/>
                    </a:lnTo>
                    <a:lnTo>
                      <a:pt x="2443335" y="113669"/>
                    </a:lnTo>
                    <a:lnTo>
                      <a:pt x="2444288" y="113351"/>
                    </a:lnTo>
                    <a:lnTo>
                      <a:pt x="2448104" y="114146"/>
                    </a:lnTo>
                    <a:lnTo>
                      <a:pt x="2462412" y="122254"/>
                    </a:lnTo>
                    <a:lnTo>
                      <a:pt x="2470043" y="123367"/>
                    </a:lnTo>
                    <a:lnTo>
                      <a:pt x="2472268" y="124639"/>
                    </a:lnTo>
                    <a:lnTo>
                      <a:pt x="2473540" y="126706"/>
                    </a:lnTo>
                    <a:lnTo>
                      <a:pt x="2472745" y="130044"/>
                    </a:lnTo>
                    <a:lnTo>
                      <a:pt x="2474971" y="129885"/>
                    </a:lnTo>
                    <a:lnTo>
                      <a:pt x="2476561" y="128454"/>
                    </a:lnTo>
                    <a:lnTo>
                      <a:pt x="2480217" y="121777"/>
                    </a:lnTo>
                    <a:lnTo>
                      <a:pt x="2483715" y="113033"/>
                    </a:lnTo>
                    <a:lnTo>
                      <a:pt x="2483397" y="109059"/>
                    </a:lnTo>
                    <a:lnTo>
                      <a:pt x="2474971" y="110808"/>
                    </a:lnTo>
                    <a:lnTo>
                      <a:pt x="2470997" y="97772"/>
                    </a:lnTo>
                    <a:lnTo>
                      <a:pt x="2469248" y="93956"/>
                    </a:lnTo>
                    <a:lnTo>
                      <a:pt x="2466545" y="89505"/>
                    </a:lnTo>
                    <a:lnTo>
                      <a:pt x="2461140" y="89187"/>
                    </a:lnTo>
                    <a:lnTo>
                      <a:pt x="2458437" y="90300"/>
                    </a:lnTo>
                    <a:lnTo>
                      <a:pt x="2460663" y="91730"/>
                    </a:lnTo>
                    <a:lnTo>
                      <a:pt x="2463048" y="94115"/>
                    </a:lnTo>
                    <a:lnTo>
                      <a:pt x="2461458" y="96659"/>
                    </a:lnTo>
                    <a:lnTo>
                      <a:pt x="2460027" y="97772"/>
                    </a:lnTo>
                    <a:lnTo>
                      <a:pt x="2453509" y="100951"/>
                    </a:lnTo>
                    <a:lnTo>
                      <a:pt x="2448898" y="101269"/>
                    </a:lnTo>
                    <a:lnTo>
                      <a:pt x="2450806" y="99838"/>
                    </a:lnTo>
                    <a:lnTo>
                      <a:pt x="2452873" y="96818"/>
                    </a:lnTo>
                    <a:lnTo>
                      <a:pt x="2451283" y="93479"/>
                    </a:lnTo>
                    <a:lnTo>
                      <a:pt x="2449694" y="91571"/>
                    </a:lnTo>
                    <a:lnTo>
                      <a:pt x="2447786" y="81715"/>
                    </a:lnTo>
                    <a:lnTo>
                      <a:pt x="2441903" y="80284"/>
                    </a:lnTo>
                    <a:lnTo>
                      <a:pt x="2438565" y="78694"/>
                    </a:lnTo>
                    <a:lnTo>
                      <a:pt x="2434114" y="79330"/>
                    </a:lnTo>
                    <a:lnTo>
                      <a:pt x="2428391" y="81874"/>
                    </a:lnTo>
                    <a:lnTo>
                      <a:pt x="2430457" y="79489"/>
                    </a:lnTo>
                    <a:lnTo>
                      <a:pt x="2432683" y="75992"/>
                    </a:lnTo>
                    <a:lnTo>
                      <a:pt x="2428231" y="71540"/>
                    </a:lnTo>
                    <a:lnTo>
                      <a:pt x="2423939" y="68520"/>
                    </a:lnTo>
                    <a:lnTo>
                      <a:pt x="2418534" y="67407"/>
                    </a:lnTo>
                    <a:lnTo>
                      <a:pt x="2412651" y="63591"/>
                    </a:lnTo>
                    <a:lnTo>
                      <a:pt x="2404544" y="61366"/>
                    </a:lnTo>
                    <a:lnTo>
                      <a:pt x="2386102" y="59299"/>
                    </a:lnTo>
                    <a:lnTo>
                      <a:pt x="2372112" y="62001"/>
                    </a:lnTo>
                    <a:lnTo>
                      <a:pt x="2354466" y="59776"/>
                    </a:lnTo>
                    <a:lnTo>
                      <a:pt x="2333480" y="61525"/>
                    </a:lnTo>
                    <a:lnTo>
                      <a:pt x="2325373" y="61525"/>
                    </a:lnTo>
                    <a:lnTo>
                      <a:pt x="2320444" y="60571"/>
                    </a:lnTo>
                    <a:lnTo>
                      <a:pt x="2315993" y="61683"/>
                    </a:lnTo>
                    <a:lnTo>
                      <a:pt x="2313767" y="65181"/>
                    </a:lnTo>
                    <a:lnTo>
                      <a:pt x="2312336" y="70586"/>
                    </a:lnTo>
                    <a:lnTo>
                      <a:pt x="2307249" y="73448"/>
                    </a:lnTo>
                    <a:lnTo>
                      <a:pt x="2304387" y="74084"/>
                    </a:lnTo>
                    <a:lnTo>
                      <a:pt x="2291033" y="73289"/>
                    </a:lnTo>
                    <a:lnTo>
                      <a:pt x="2281495" y="75992"/>
                    </a:lnTo>
                    <a:lnTo>
                      <a:pt x="2277361" y="73925"/>
                    </a:lnTo>
                    <a:lnTo>
                      <a:pt x="2269730" y="74084"/>
                    </a:lnTo>
                    <a:lnTo>
                      <a:pt x="2268776" y="69473"/>
                    </a:lnTo>
                    <a:lnTo>
                      <a:pt x="2273387" y="69632"/>
                    </a:lnTo>
                    <a:lnTo>
                      <a:pt x="2276089" y="70427"/>
                    </a:lnTo>
                    <a:lnTo>
                      <a:pt x="2284833" y="60889"/>
                    </a:lnTo>
                    <a:lnTo>
                      <a:pt x="2291987" y="55483"/>
                    </a:lnTo>
                    <a:lnTo>
                      <a:pt x="2298823" y="49124"/>
                    </a:lnTo>
                    <a:lnTo>
                      <a:pt x="2294531" y="45150"/>
                    </a:lnTo>
                    <a:lnTo>
                      <a:pt x="2284833" y="42606"/>
                    </a:lnTo>
                    <a:lnTo>
                      <a:pt x="2280223" y="42765"/>
                    </a:lnTo>
                    <a:lnTo>
                      <a:pt x="2277997" y="43878"/>
                    </a:lnTo>
                    <a:lnTo>
                      <a:pt x="2267505" y="41811"/>
                    </a:lnTo>
                    <a:lnTo>
                      <a:pt x="2261940" y="41970"/>
                    </a:lnTo>
                    <a:lnTo>
                      <a:pt x="2252720" y="44832"/>
                    </a:lnTo>
                    <a:lnTo>
                      <a:pt x="2249540" y="44514"/>
                    </a:lnTo>
                    <a:lnTo>
                      <a:pt x="2247632" y="38632"/>
                    </a:lnTo>
                    <a:lnTo>
                      <a:pt x="2238253" y="39109"/>
                    </a:lnTo>
                    <a:lnTo>
                      <a:pt x="2206139" y="38473"/>
                    </a:lnTo>
                    <a:lnTo>
                      <a:pt x="2209637" y="36565"/>
                    </a:lnTo>
                    <a:lnTo>
                      <a:pt x="2226488" y="34021"/>
                    </a:lnTo>
                    <a:lnTo>
                      <a:pt x="2240160" y="30206"/>
                    </a:lnTo>
                    <a:lnTo>
                      <a:pt x="2250176" y="23211"/>
                    </a:lnTo>
                    <a:lnTo>
                      <a:pt x="2259556" y="20826"/>
                    </a:lnTo>
                    <a:lnTo>
                      <a:pt x="2257330" y="17329"/>
                    </a:lnTo>
                    <a:lnTo>
                      <a:pt x="2254786" y="14785"/>
                    </a:lnTo>
                    <a:lnTo>
                      <a:pt x="2249540" y="12559"/>
                    </a:lnTo>
                    <a:lnTo>
                      <a:pt x="2237935" y="11128"/>
                    </a:lnTo>
                    <a:lnTo>
                      <a:pt x="2228078" y="8267"/>
                    </a:lnTo>
                    <a:lnTo>
                      <a:pt x="2223786" y="4769"/>
                    </a:lnTo>
                    <a:lnTo>
                      <a:pt x="2205662" y="0"/>
                    </a:lnTo>
                    <a:lnTo>
                      <a:pt x="2200734" y="0"/>
                    </a:lnTo>
                    <a:lnTo>
                      <a:pt x="2187698" y="6041"/>
                    </a:lnTo>
                    <a:lnTo>
                      <a:pt x="2181179" y="5564"/>
                    </a:lnTo>
                    <a:lnTo>
                      <a:pt x="2175456" y="6359"/>
                    </a:lnTo>
                    <a:lnTo>
                      <a:pt x="2160512" y="13672"/>
                    </a:lnTo>
                    <a:lnTo>
                      <a:pt x="2129035" y="32591"/>
                    </a:lnTo>
                    <a:lnTo>
                      <a:pt x="2122676" y="38473"/>
                    </a:lnTo>
                    <a:lnTo>
                      <a:pt x="2119655" y="42924"/>
                    </a:lnTo>
                    <a:lnTo>
                      <a:pt x="2113932" y="45309"/>
                    </a:lnTo>
                    <a:lnTo>
                      <a:pt x="2111547" y="50714"/>
                    </a:lnTo>
                    <a:lnTo>
                      <a:pt x="2112024" y="55324"/>
                    </a:lnTo>
                    <a:lnTo>
                      <a:pt x="2114409" y="57868"/>
                    </a:lnTo>
                    <a:lnTo>
                      <a:pt x="2117111" y="62478"/>
                    </a:lnTo>
                    <a:lnTo>
                      <a:pt x="2114409" y="67884"/>
                    </a:lnTo>
                    <a:lnTo>
                      <a:pt x="2112183" y="71381"/>
                    </a:lnTo>
                    <a:lnTo>
                      <a:pt x="2114250" y="72971"/>
                    </a:lnTo>
                    <a:lnTo>
                      <a:pt x="2120291" y="72653"/>
                    </a:lnTo>
                    <a:lnTo>
                      <a:pt x="2133804" y="75674"/>
                    </a:lnTo>
                    <a:lnTo>
                      <a:pt x="2131419" y="78376"/>
                    </a:lnTo>
                    <a:lnTo>
                      <a:pt x="2123152" y="75992"/>
                    </a:lnTo>
                    <a:lnTo>
                      <a:pt x="2115998" y="76151"/>
                    </a:lnTo>
                    <a:lnTo>
                      <a:pt x="2109798" y="73289"/>
                    </a:lnTo>
                    <a:lnTo>
                      <a:pt x="2094854" y="75992"/>
                    </a:lnTo>
                    <a:lnTo>
                      <a:pt x="2083726" y="75356"/>
                    </a:lnTo>
                    <a:lnTo>
                      <a:pt x="2073392" y="76468"/>
                    </a:lnTo>
                    <a:lnTo>
                      <a:pt x="2053043" y="74243"/>
                    </a:lnTo>
                    <a:lnTo>
                      <a:pt x="2051294" y="75992"/>
                    </a:lnTo>
                    <a:lnTo>
                      <a:pt x="2055905" y="78853"/>
                    </a:lnTo>
                    <a:lnTo>
                      <a:pt x="2059561" y="81715"/>
                    </a:lnTo>
                    <a:lnTo>
                      <a:pt x="2070054" y="88233"/>
                    </a:lnTo>
                    <a:lnTo>
                      <a:pt x="2074505" y="90300"/>
                    </a:lnTo>
                    <a:lnTo>
                      <a:pt x="2080546" y="96500"/>
                    </a:lnTo>
                    <a:lnTo>
                      <a:pt x="2081341" y="108582"/>
                    </a:lnTo>
                    <a:lnTo>
                      <a:pt x="2078003" y="111444"/>
                    </a:lnTo>
                    <a:lnTo>
                      <a:pt x="2074346" y="115577"/>
                    </a:lnTo>
                    <a:lnTo>
                      <a:pt x="2072279" y="116372"/>
                    </a:lnTo>
                    <a:lnTo>
                      <a:pt x="2069577" y="116054"/>
                    </a:lnTo>
                    <a:lnTo>
                      <a:pt x="2074187" y="113192"/>
                    </a:lnTo>
                    <a:lnTo>
                      <a:pt x="2076572" y="106992"/>
                    </a:lnTo>
                    <a:lnTo>
                      <a:pt x="2078957" y="102859"/>
                    </a:lnTo>
                    <a:lnTo>
                      <a:pt x="2075936" y="99838"/>
                    </a:lnTo>
                    <a:lnTo>
                      <a:pt x="2074505" y="99679"/>
                    </a:lnTo>
                    <a:lnTo>
                      <a:pt x="2072915" y="98089"/>
                    </a:lnTo>
                    <a:lnTo>
                      <a:pt x="2062264" y="93956"/>
                    </a:lnTo>
                    <a:lnTo>
                      <a:pt x="2056382" y="92207"/>
                    </a:lnTo>
                    <a:lnTo>
                      <a:pt x="2050340" y="91253"/>
                    </a:lnTo>
                    <a:lnTo>
                      <a:pt x="2047161" y="90141"/>
                    </a:lnTo>
                    <a:lnTo>
                      <a:pt x="2037940" y="93797"/>
                    </a:lnTo>
                    <a:lnTo>
                      <a:pt x="2033648" y="94592"/>
                    </a:lnTo>
                    <a:lnTo>
                      <a:pt x="2028719" y="96500"/>
                    </a:lnTo>
                    <a:lnTo>
                      <a:pt x="2025858" y="99202"/>
                    </a:lnTo>
                    <a:lnTo>
                      <a:pt x="2018704" y="99838"/>
                    </a:lnTo>
                    <a:lnTo>
                      <a:pt x="2017750" y="102700"/>
                    </a:lnTo>
                    <a:lnTo>
                      <a:pt x="2013775" y="105720"/>
                    </a:lnTo>
                    <a:lnTo>
                      <a:pt x="2009483" y="102541"/>
                    </a:lnTo>
                    <a:lnTo>
                      <a:pt x="2005350" y="103336"/>
                    </a:lnTo>
                    <a:lnTo>
                      <a:pt x="1995970" y="108582"/>
                    </a:lnTo>
                    <a:lnTo>
                      <a:pt x="1985000" y="110967"/>
                    </a:lnTo>
                    <a:lnTo>
                      <a:pt x="1986113" y="109059"/>
                    </a:lnTo>
                    <a:lnTo>
                      <a:pt x="1988021" y="105085"/>
                    </a:lnTo>
                    <a:lnTo>
                      <a:pt x="1985318" y="104131"/>
                    </a:lnTo>
                    <a:lnTo>
                      <a:pt x="1968785" y="108900"/>
                    </a:lnTo>
                    <a:lnTo>
                      <a:pt x="1963379" y="112080"/>
                    </a:lnTo>
                    <a:lnTo>
                      <a:pt x="1960836" y="110808"/>
                    </a:lnTo>
                    <a:lnTo>
                      <a:pt x="1970374" y="103972"/>
                    </a:lnTo>
                    <a:lnTo>
                      <a:pt x="1972918" y="99679"/>
                    </a:lnTo>
                    <a:lnTo>
                      <a:pt x="1968467" y="97772"/>
                    </a:lnTo>
                    <a:lnTo>
                      <a:pt x="1958610" y="96341"/>
                    </a:lnTo>
                    <a:lnTo>
                      <a:pt x="1952251" y="96182"/>
                    </a:lnTo>
                    <a:lnTo>
                      <a:pt x="1943030" y="97772"/>
                    </a:lnTo>
                    <a:lnTo>
                      <a:pt x="1929835" y="95546"/>
                    </a:lnTo>
                    <a:lnTo>
                      <a:pt x="1927768" y="98089"/>
                    </a:lnTo>
                    <a:lnTo>
                      <a:pt x="1924430" y="98407"/>
                    </a:lnTo>
                    <a:lnTo>
                      <a:pt x="1916163" y="97136"/>
                    </a:lnTo>
                    <a:lnTo>
                      <a:pt x="1908850" y="98566"/>
                    </a:lnTo>
                    <a:lnTo>
                      <a:pt x="1903127" y="101269"/>
                    </a:lnTo>
                    <a:lnTo>
                      <a:pt x="1894860" y="98566"/>
                    </a:lnTo>
                    <a:lnTo>
                      <a:pt x="1891998" y="98566"/>
                    </a:lnTo>
                    <a:lnTo>
                      <a:pt x="1887547" y="103018"/>
                    </a:lnTo>
                    <a:lnTo>
                      <a:pt x="1883731" y="99997"/>
                    </a:lnTo>
                    <a:lnTo>
                      <a:pt x="1880552" y="105720"/>
                    </a:lnTo>
                    <a:lnTo>
                      <a:pt x="1881506" y="109854"/>
                    </a:lnTo>
                    <a:lnTo>
                      <a:pt x="1884208" y="110172"/>
                    </a:lnTo>
                    <a:lnTo>
                      <a:pt x="1886593" y="109695"/>
                    </a:lnTo>
                    <a:lnTo>
                      <a:pt x="1887865" y="107787"/>
                    </a:lnTo>
                    <a:lnTo>
                      <a:pt x="1889773" y="106833"/>
                    </a:lnTo>
                    <a:lnTo>
                      <a:pt x="1896291" y="110331"/>
                    </a:lnTo>
                    <a:lnTo>
                      <a:pt x="1898199" y="108423"/>
                    </a:lnTo>
                    <a:lnTo>
                      <a:pt x="1901060" y="106992"/>
                    </a:lnTo>
                    <a:lnTo>
                      <a:pt x="1904240" y="109059"/>
                    </a:lnTo>
                    <a:lnTo>
                      <a:pt x="1917753" y="106833"/>
                    </a:lnTo>
                    <a:lnTo>
                      <a:pt x="1915527" y="109695"/>
                    </a:lnTo>
                    <a:lnTo>
                      <a:pt x="1900424" y="113033"/>
                    </a:lnTo>
                    <a:lnTo>
                      <a:pt x="1873239" y="117485"/>
                    </a:lnTo>
                    <a:lnTo>
                      <a:pt x="1867516" y="119234"/>
                    </a:lnTo>
                    <a:lnTo>
                      <a:pt x="1851459" y="120664"/>
                    </a:lnTo>
                    <a:lnTo>
                      <a:pt x="1840966" y="125116"/>
                    </a:lnTo>
                    <a:lnTo>
                      <a:pt x="1827294" y="125116"/>
                    </a:lnTo>
                    <a:lnTo>
                      <a:pt x="1803765" y="128454"/>
                    </a:lnTo>
                    <a:lnTo>
                      <a:pt x="1786914" y="136244"/>
                    </a:lnTo>
                    <a:lnTo>
                      <a:pt x="1778647" y="135608"/>
                    </a:lnTo>
                    <a:lnTo>
                      <a:pt x="1762113" y="141491"/>
                    </a:lnTo>
                    <a:lnTo>
                      <a:pt x="1755436" y="145942"/>
                    </a:lnTo>
                    <a:lnTo>
                      <a:pt x="1731589" y="155322"/>
                    </a:lnTo>
                    <a:lnTo>
                      <a:pt x="1717281" y="151665"/>
                    </a:lnTo>
                    <a:lnTo>
                      <a:pt x="1712512" y="152937"/>
                    </a:lnTo>
                    <a:lnTo>
                      <a:pt x="1710127" y="156276"/>
                    </a:lnTo>
                    <a:lnTo>
                      <a:pt x="1710604" y="158819"/>
                    </a:lnTo>
                    <a:lnTo>
                      <a:pt x="1716328" y="158660"/>
                    </a:lnTo>
                    <a:lnTo>
                      <a:pt x="1720620" y="159773"/>
                    </a:lnTo>
                    <a:lnTo>
                      <a:pt x="1725707" y="161999"/>
                    </a:lnTo>
                    <a:lnTo>
                      <a:pt x="1724435" y="166291"/>
                    </a:lnTo>
                    <a:lnTo>
                      <a:pt x="1713466" y="175512"/>
                    </a:lnTo>
                    <a:lnTo>
                      <a:pt x="1708379" y="179009"/>
                    </a:lnTo>
                    <a:lnTo>
                      <a:pt x="1702337" y="181076"/>
                    </a:lnTo>
                    <a:lnTo>
                      <a:pt x="1689460" y="173445"/>
                    </a:lnTo>
                    <a:lnTo>
                      <a:pt x="1687076" y="176784"/>
                    </a:lnTo>
                    <a:lnTo>
                      <a:pt x="1685327" y="178373"/>
                    </a:lnTo>
                    <a:lnTo>
                      <a:pt x="1680239" y="177738"/>
                    </a:lnTo>
                    <a:lnTo>
                      <a:pt x="1677696" y="183143"/>
                    </a:lnTo>
                    <a:lnTo>
                      <a:pt x="1686917" y="184097"/>
                    </a:lnTo>
                    <a:lnTo>
                      <a:pt x="1695819" y="186640"/>
                    </a:lnTo>
                    <a:lnTo>
                      <a:pt x="1703768" y="190138"/>
                    </a:lnTo>
                    <a:lnTo>
                      <a:pt x="1709332" y="194271"/>
                    </a:lnTo>
                    <a:lnTo>
                      <a:pt x="1715374" y="196974"/>
                    </a:lnTo>
                    <a:lnTo>
                      <a:pt x="1718871" y="199200"/>
                    </a:lnTo>
                    <a:lnTo>
                      <a:pt x="1709491" y="201425"/>
                    </a:lnTo>
                    <a:lnTo>
                      <a:pt x="1702655" y="196338"/>
                    </a:lnTo>
                    <a:lnTo>
                      <a:pt x="1699158" y="194589"/>
                    </a:lnTo>
                    <a:lnTo>
                      <a:pt x="1695025" y="194271"/>
                    </a:lnTo>
                    <a:lnTo>
                      <a:pt x="1688824" y="195861"/>
                    </a:lnTo>
                    <a:lnTo>
                      <a:pt x="1683737" y="201902"/>
                    </a:lnTo>
                    <a:lnTo>
                      <a:pt x="1688665" y="203969"/>
                    </a:lnTo>
                    <a:lnTo>
                      <a:pt x="1699953" y="206036"/>
                    </a:lnTo>
                    <a:lnTo>
                      <a:pt x="1703609" y="208738"/>
                    </a:lnTo>
                    <a:lnTo>
                      <a:pt x="1718394" y="226544"/>
                    </a:lnTo>
                    <a:lnTo>
                      <a:pt x="1722051" y="228452"/>
                    </a:lnTo>
                    <a:lnTo>
                      <a:pt x="1726820" y="229087"/>
                    </a:lnTo>
                    <a:lnTo>
                      <a:pt x="1728728" y="230359"/>
                    </a:lnTo>
                    <a:lnTo>
                      <a:pt x="1723005" y="233380"/>
                    </a:lnTo>
                    <a:lnTo>
                      <a:pt x="1720779" y="236241"/>
                    </a:lnTo>
                    <a:lnTo>
                      <a:pt x="1715851" y="241329"/>
                    </a:lnTo>
                    <a:lnTo>
                      <a:pt x="1694388" y="243872"/>
                    </a:lnTo>
                    <a:lnTo>
                      <a:pt x="1688029" y="245780"/>
                    </a:lnTo>
                    <a:lnTo>
                      <a:pt x="1686281" y="246575"/>
                    </a:lnTo>
                    <a:lnTo>
                      <a:pt x="1683578" y="248483"/>
                    </a:lnTo>
                    <a:lnTo>
                      <a:pt x="1681829" y="250073"/>
                    </a:lnTo>
                    <a:lnTo>
                      <a:pt x="1681034" y="253729"/>
                    </a:lnTo>
                    <a:lnTo>
                      <a:pt x="1682783" y="256114"/>
                    </a:lnTo>
                    <a:lnTo>
                      <a:pt x="1687076" y="258339"/>
                    </a:lnTo>
                    <a:lnTo>
                      <a:pt x="1704086" y="268355"/>
                    </a:lnTo>
                    <a:lnTo>
                      <a:pt x="1703132" y="269468"/>
                    </a:lnTo>
                    <a:lnTo>
                      <a:pt x="1698363" y="267560"/>
                    </a:lnTo>
                    <a:lnTo>
                      <a:pt x="1692481" y="264540"/>
                    </a:lnTo>
                    <a:lnTo>
                      <a:pt x="1686440" y="260247"/>
                    </a:lnTo>
                    <a:lnTo>
                      <a:pt x="1678491" y="257227"/>
                    </a:lnTo>
                    <a:lnTo>
                      <a:pt x="1678014" y="254842"/>
                    </a:lnTo>
                    <a:lnTo>
                      <a:pt x="1677696" y="251185"/>
                    </a:lnTo>
                    <a:lnTo>
                      <a:pt x="1677855" y="249914"/>
                    </a:lnTo>
                    <a:lnTo>
                      <a:pt x="1678650" y="248165"/>
                    </a:lnTo>
                    <a:lnTo>
                      <a:pt x="1686281" y="243395"/>
                    </a:lnTo>
                    <a:lnTo>
                      <a:pt x="1694070" y="241011"/>
                    </a:lnTo>
                    <a:lnTo>
                      <a:pt x="1703609" y="235606"/>
                    </a:lnTo>
                    <a:lnTo>
                      <a:pt x="1713148" y="229564"/>
                    </a:lnTo>
                    <a:lnTo>
                      <a:pt x="1711240" y="227498"/>
                    </a:lnTo>
                    <a:lnTo>
                      <a:pt x="1709332" y="226067"/>
                    </a:lnTo>
                    <a:lnTo>
                      <a:pt x="1700589" y="225749"/>
                    </a:lnTo>
                    <a:lnTo>
                      <a:pt x="1683101" y="227816"/>
                    </a:lnTo>
                    <a:lnTo>
                      <a:pt x="1672449" y="229723"/>
                    </a:lnTo>
                    <a:lnTo>
                      <a:pt x="1667839" y="234652"/>
                    </a:lnTo>
                    <a:lnTo>
                      <a:pt x="1660685" y="235288"/>
                    </a:lnTo>
                    <a:lnTo>
                      <a:pt x="1657188" y="235447"/>
                    </a:lnTo>
                    <a:lnTo>
                      <a:pt x="1647331" y="233062"/>
                    </a:lnTo>
                    <a:lnTo>
                      <a:pt x="1638269" y="235288"/>
                    </a:lnTo>
                    <a:lnTo>
                      <a:pt x="1616648" y="237354"/>
                    </a:lnTo>
                    <a:lnTo>
                      <a:pt x="1613151" y="238467"/>
                    </a:lnTo>
                    <a:lnTo>
                      <a:pt x="1563550" y="238785"/>
                    </a:lnTo>
                    <a:lnTo>
                      <a:pt x="1553534" y="239898"/>
                    </a:lnTo>
                    <a:lnTo>
                      <a:pt x="1528098" y="243872"/>
                    </a:lnTo>
                    <a:lnTo>
                      <a:pt x="1527462" y="246893"/>
                    </a:lnTo>
                    <a:lnTo>
                      <a:pt x="1528574" y="249119"/>
                    </a:lnTo>
                    <a:lnTo>
                      <a:pt x="1524600" y="252457"/>
                    </a:lnTo>
                    <a:lnTo>
                      <a:pt x="1522851" y="255637"/>
                    </a:lnTo>
                    <a:lnTo>
                      <a:pt x="1523487" y="259293"/>
                    </a:lnTo>
                    <a:lnTo>
                      <a:pt x="1523646" y="262632"/>
                    </a:lnTo>
                    <a:lnTo>
                      <a:pt x="1524441" y="266765"/>
                    </a:lnTo>
                    <a:lnTo>
                      <a:pt x="1526031" y="270581"/>
                    </a:lnTo>
                    <a:lnTo>
                      <a:pt x="1529687" y="272647"/>
                    </a:lnTo>
                    <a:lnTo>
                      <a:pt x="1533185" y="273919"/>
                    </a:lnTo>
                    <a:lnTo>
                      <a:pt x="1535569" y="278053"/>
                    </a:lnTo>
                    <a:lnTo>
                      <a:pt x="1533662" y="282981"/>
                    </a:lnTo>
                    <a:lnTo>
                      <a:pt x="1530800" y="288545"/>
                    </a:lnTo>
                    <a:lnTo>
                      <a:pt x="1530164" y="291089"/>
                    </a:lnTo>
                    <a:lnTo>
                      <a:pt x="1532072" y="294586"/>
                    </a:lnTo>
                    <a:lnTo>
                      <a:pt x="1534298" y="301581"/>
                    </a:lnTo>
                    <a:lnTo>
                      <a:pt x="1535092" y="303330"/>
                    </a:lnTo>
                    <a:lnTo>
                      <a:pt x="1542882" y="308577"/>
                    </a:lnTo>
                    <a:lnTo>
                      <a:pt x="1548288" y="310325"/>
                    </a:lnTo>
                    <a:lnTo>
                      <a:pt x="1556873" y="310643"/>
                    </a:lnTo>
                    <a:lnTo>
                      <a:pt x="1562914" y="312074"/>
                    </a:lnTo>
                    <a:lnTo>
                      <a:pt x="1571499" y="315412"/>
                    </a:lnTo>
                    <a:lnTo>
                      <a:pt x="1574042" y="316843"/>
                    </a:lnTo>
                    <a:lnTo>
                      <a:pt x="1574837" y="318274"/>
                    </a:lnTo>
                    <a:lnTo>
                      <a:pt x="1576904" y="323997"/>
                    </a:lnTo>
                    <a:lnTo>
                      <a:pt x="1578017" y="325746"/>
                    </a:lnTo>
                    <a:lnTo>
                      <a:pt x="1587396" y="333695"/>
                    </a:lnTo>
                    <a:lnTo>
                      <a:pt x="1590417" y="334967"/>
                    </a:lnTo>
                    <a:lnTo>
                      <a:pt x="1603294" y="336398"/>
                    </a:lnTo>
                    <a:lnTo>
                      <a:pt x="1607269" y="338941"/>
                    </a:lnTo>
                    <a:lnTo>
                      <a:pt x="1612833" y="346572"/>
                    </a:lnTo>
                    <a:lnTo>
                      <a:pt x="1613469" y="348480"/>
                    </a:lnTo>
                    <a:lnTo>
                      <a:pt x="1613946" y="351342"/>
                    </a:lnTo>
                    <a:lnTo>
                      <a:pt x="1613310" y="354044"/>
                    </a:lnTo>
                    <a:lnTo>
                      <a:pt x="1612833" y="355634"/>
                    </a:lnTo>
                    <a:lnTo>
                      <a:pt x="1610607" y="358178"/>
                    </a:lnTo>
                    <a:lnTo>
                      <a:pt x="1605202" y="368352"/>
                    </a:lnTo>
                    <a:lnTo>
                      <a:pt x="1601863" y="377414"/>
                    </a:lnTo>
                    <a:lnTo>
                      <a:pt x="1607109" y="383455"/>
                    </a:lnTo>
                    <a:lnTo>
                      <a:pt x="1614105" y="395061"/>
                    </a:lnTo>
                    <a:lnTo>
                      <a:pt x="1616171" y="399989"/>
                    </a:lnTo>
                    <a:lnTo>
                      <a:pt x="1618715" y="406507"/>
                    </a:lnTo>
                    <a:lnTo>
                      <a:pt x="1617602" y="410640"/>
                    </a:lnTo>
                    <a:lnTo>
                      <a:pt x="1616489" y="413184"/>
                    </a:lnTo>
                    <a:lnTo>
                      <a:pt x="1611720" y="417000"/>
                    </a:lnTo>
                    <a:lnTo>
                      <a:pt x="1605997" y="418271"/>
                    </a:lnTo>
                    <a:lnTo>
                      <a:pt x="1599638" y="420497"/>
                    </a:lnTo>
                    <a:lnTo>
                      <a:pt x="1600273" y="423359"/>
                    </a:lnTo>
                    <a:lnTo>
                      <a:pt x="1601227" y="426697"/>
                    </a:lnTo>
                    <a:lnTo>
                      <a:pt x="1600592" y="429241"/>
                    </a:lnTo>
                    <a:lnTo>
                      <a:pt x="1599797" y="430036"/>
                    </a:lnTo>
                    <a:lnTo>
                      <a:pt x="1596458" y="430354"/>
                    </a:lnTo>
                    <a:lnTo>
                      <a:pt x="1593437" y="429400"/>
                    </a:lnTo>
                    <a:lnTo>
                      <a:pt x="1590894" y="426856"/>
                    </a:lnTo>
                    <a:lnTo>
                      <a:pt x="1588350" y="423677"/>
                    </a:lnTo>
                    <a:lnTo>
                      <a:pt x="1590099" y="420020"/>
                    </a:lnTo>
                    <a:lnTo>
                      <a:pt x="1595186" y="413820"/>
                    </a:lnTo>
                    <a:lnTo>
                      <a:pt x="1598366" y="404758"/>
                    </a:lnTo>
                    <a:lnTo>
                      <a:pt x="1599161" y="398876"/>
                    </a:lnTo>
                    <a:lnTo>
                      <a:pt x="1599002" y="392517"/>
                    </a:lnTo>
                    <a:lnTo>
                      <a:pt x="1597730" y="388384"/>
                    </a:lnTo>
                    <a:lnTo>
                      <a:pt x="1593755" y="385204"/>
                    </a:lnTo>
                    <a:lnTo>
                      <a:pt x="1589940" y="385840"/>
                    </a:lnTo>
                    <a:lnTo>
                      <a:pt x="1585806" y="388543"/>
                    </a:lnTo>
                    <a:lnTo>
                      <a:pt x="1581832" y="399035"/>
                    </a:lnTo>
                    <a:lnTo>
                      <a:pt x="1576268" y="406666"/>
                    </a:lnTo>
                    <a:lnTo>
                      <a:pt x="1575473" y="409846"/>
                    </a:lnTo>
                    <a:lnTo>
                      <a:pt x="1575632" y="412548"/>
                    </a:lnTo>
                    <a:lnTo>
                      <a:pt x="1575155" y="414456"/>
                    </a:lnTo>
                    <a:lnTo>
                      <a:pt x="1574042" y="408415"/>
                    </a:lnTo>
                    <a:lnTo>
                      <a:pt x="1573565" y="403804"/>
                    </a:lnTo>
                    <a:lnTo>
                      <a:pt x="1576586" y="398240"/>
                    </a:lnTo>
                    <a:lnTo>
                      <a:pt x="1578494" y="392994"/>
                    </a:lnTo>
                    <a:lnTo>
                      <a:pt x="1577858" y="389178"/>
                    </a:lnTo>
                    <a:lnTo>
                      <a:pt x="1575632" y="382978"/>
                    </a:lnTo>
                    <a:lnTo>
                      <a:pt x="1576109" y="379799"/>
                    </a:lnTo>
                    <a:lnTo>
                      <a:pt x="1576745" y="377891"/>
                    </a:lnTo>
                    <a:lnTo>
                      <a:pt x="1578017" y="369147"/>
                    </a:lnTo>
                    <a:lnTo>
                      <a:pt x="1582945" y="367398"/>
                    </a:lnTo>
                    <a:lnTo>
                      <a:pt x="1595186" y="360721"/>
                    </a:lnTo>
                    <a:lnTo>
                      <a:pt x="1596935" y="358973"/>
                    </a:lnTo>
                    <a:lnTo>
                      <a:pt x="1600592" y="353090"/>
                    </a:lnTo>
                    <a:lnTo>
                      <a:pt x="1602340" y="351024"/>
                    </a:lnTo>
                    <a:lnTo>
                      <a:pt x="1604248" y="347367"/>
                    </a:lnTo>
                    <a:lnTo>
                      <a:pt x="1600592" y="344665"/>
                    </a:lnTo>
                    <a:lnTo>
                      <a:pt x="1597094" y="343075"/>
                    </a:lnTo>
                    <a:lnTo>
                      <a:pt x="1590576" y="342280"/>
                    </a:lnTo>
                    <a:lnTo>
                      <a:pt x="1584535" y="342598"/>
                    </a:lnTo>
                    <a:lnTo>
                      <a:pt x="1571022" y="345300"/>
                    </a:lnTo>
                    <a:lnTo>
                      <a:pt x="1559098" y="344824"/>
                    </a:lnTo>
                    <a:lnTo>
                      <a:pt x="1554806" y="343234"/>
                    </a:lnTo>
                    <a:lnTo>
                      <a:pt x="1536046" y="331310"/>
                    </a:lnTo>
                    <a:lnTo>
                      <a:pt x="1534775" y="326700"/>
                    </a:lnTo>
                    <a:lnTo>
                      <a:pt x="1533344" y="324951"/>
                    </a:lnTo>
                    <a:lnTo>
                      <a:pt x="1531436" y="324315"/>
                    </a:lnTo>
                    <a:lnTo>
                      <a:pt x="1525077" y="321454"/>
                    </a:lnTo>
                    <a:lnTo>
                      <a:pt x="1510133" y="317638"/>
                    </a:lnTo>
                    <a:lnTo>
                      <a:pt x="1494871" y="309053"/>
                    </a:lnTo>
                    <a:lnTo>
                      <a:pt x="1467845" y="308418"/>
                    </a:lnTo>
                    <a:lnTo>
                      <a:pt x="1460373" y="309371"/>
                    </a:lnTo>
                    <a:lnTo>
                      <a:pt x="1453060" y="311915"/>
                    </a:lnTo>
                    <a:lnTo>
                      <a:pt x="1446383" y="317320"/>
                    </a:lnTo>
                    <a:lnTo>
                      <a:pt x="1443203" y="318751"/>
                    </a:lnTo>
                    <a:lnTo>
                      <a:pt x="1438752" y="319387"/>
                    </a:lnTo>
                    <a:lnTo>
                      <a:pt x="1437957" y="321295"/>
                    </a:lnTo>
                    <a:lnTo>
                      <a:pt x="1437003" y="323838"/>
                    </a:lnTo>
                    <a:lnTo>
                      <a:pt x="1439388" y="325746"/>
                    </a:lnTo>
                    <a:lnTo>
                      <a:pt x="1447654" y="323520"/>
                    </a:lnTo>
                    <a:lnTo>
                      <a:pt x="1454491" y="324792"/>
                    </a:lnTo>
                    <a:lnTo>
                      <a:pt x="1457988" y="327336"/>
                    </a:lnTo>
                    <a:lnTo>
                      <a:pt x="1460691" y="332264"/>
                    </a:lnTo>
                    <a:lnTo>
                      <a:pt x="1459419" y="334649"/>
                    </a:lnTo>
                    <a:lnTo>
                      <a:pt x="1447654" y="338464"/>
                    </a:lnTo>
                    <a:lnTo>
                      <a:pt x="1441137" y="338146"/>
                    </a:lnTo>
                    <a:lnTo>
                      <a:pt x="1426987" y="329403"/>
                    </a:lnTo>
                    <a:lnTo>
                      <a:pt x="1421582" y="327972"/>
                    </a:lnTo>
                    <a:lnTo>
                      <a:pt x="1408705" y="329403"/>
                    </a:lnTo>
                    <a:lnTo>
                      <a:pt x="1400120" y="333536"/>
                    </a:lnTo>
                    <a:lnTo>
                      <a:pt x="1397418" y="334490"/>
                    </a:lnTo>
                    <a:lnTo>
                      <a:pt x="1399484" y="338782"/>
                    </a:lnTo>
                    <a:lnTo>
                      <a:pt x="1402823" y="346731"/>
                    </a:lnTo>
                    <a:lnTo>
                      <a:pt x="1405525" y="351342"/>
                    </a:lnTo>
                    <a:lnTo>
                      <a:pt x="1409023" y="353567"/>
                    </a:lnTo>
                    <a:lnTo>
                      <a:pt x="1421582" y="359290"/>
                    </a:lnTo>
                    <a:lnTo>
                      <a:pt x="1428577" y="361198"/>
                    </a:lnTo>
                    <a:lnTo>
                      <a:pt x="1439070" y="366445"/>
                    </a:lnTo>
                    <a:lnTo>
                      <a:pt x="1445588" y="366921"/>
                    </a:lnTo>
                    <a:lnTo>
                      <a:pt x="1451311" y="365650"/>
                    </a:lnTo>
                    <a:lnTo>
                      <a:pt x="1460055" y="368829"/>
                    </a:lnTo>
                    <a:lnTo>
                      <a:pt x="1465142" y="378209"/>
                    </a:lnTo>
                    <a:lnTo>
                      <a:pt x="1468163" y="381547"/>
                    </a:lnTo>
                    <a:lnTo>
                      <a:pt x="1470865" y="383137"/>
                    </a:lnTo>
                    <a:lnTo>
                      <a:pt x="1474681" y="384091"/>
                    </a:lnTo>
                    <a:lnTo>
                      <a:pt x="1477065" y="384250"/>
                    </a:lnTo>
                    <a:lnTo>
                      <a:pt x="1479450" y="382978"/>
                    </a:lnTo>
                    <a:lnTo>
                      <a:pt x="1485014" y="382660"/>
                    </a:lnTo>
                    <a:lnTo>
                      <a:pt x="1483107" y="385363"/>
                    </a:lnTo>
                    <a:lnTo>
                      <a:pt x="1481040" y="386317"/>
                    </a:lnTo>
                    <a:lnTo>
                      <a:pt x="1469117" y="387430"/>
                    </a:lnTo>
                    <a:lnTo>
                      <a:pt x="1463234" y="386476"/>
                    </a:lnTo>
                    <a:lnTo>
                      <a:pt x="1455921" y="383614"/>
                    </a:lnTo>
                    <a:lnTo>
                      <a:pt x="1442249" y="373916"/>
                    </a:lnTo>
                    <a:lnTo>
                      <a:pt x="1425080" y="373281"/>
                    </a:lnTo>
                    <a:lnTo>
                      <a:pt x="1423172" y="376142"/>
                    </a:lnTo>
                    <a:lnTo>
                      <a:pt x="1417926" y="372168"/>
                    </a:lnTo>
                    <a:lnTo>
                      <a:pt x="1399802" y="371373"/>
                    </a:lnTo>
                    <a:lnTo>
                      <a:pt x="1388992" y="368829"/>
                    </a:lnTo>
                    <a:lnTo>
                      <a:pt x="1377386" y="364855"/>
                    </a:lnTo>
                    <a:lnTo>
                      <a:pt x="1376432" y="362788"/>
                    </a:lnTo>
                    <a:lnTo>
                      <a:pt x="1375955" y="360085"/>
                    </a:lnTo>
                    <a:lnTo>
                      <a:pt x="1379771" y="356747"/>
                    </a:lnTo>
                    <a:lnTo>
                      <a:pt x="1381361" y="354521"/>
                    </a:lnTo>
                    <a:lnTo>
                      <a:pt x="1382314" y="348162"/>
                    </a:lnTo>
                    <a:lnTo>
                      <a:pt x="1375002" y="339736"/>
                    </a:lnTo>
                    <a:lnTo>
                      <a:pt x="1375637" y="331946"/>
                    </a:lnTo>
                    <a:lnTo>
                      <a:pt x="1379135" y="330515"/>
                    </a:lnTo>
                    <a:lnTo>
                      <a:pt x="1383586" y="320500"/>
                    </a:lnTo>
                    <a:lnTo>
                      <a:pt x="1386289" y="317161"/>
                    </a:lnTo>
                    <a:lnTo>
                      <a:pt x="1387720" y="316048"/>
                    </a:lnTo>
                    <a:lnTo>
                      <a:pt x="1389151" y="313664"/>
                    </a:lnTo>
                    <a:lnTo>
                      <a:pt x="1387720" y="310802"/>
                    </a:lnTo>
                    <a:lnTo>
                      <a:pt x="1386289" y="309053"/>
                    </a:lnTo>
                    <a:lnTo>
                      <a:pt x="1384858" y="304920"/>
                    </a:lnTo>
                    <a:lnTo>
                      <a:pt x="1385176" y="302058"/>
                    </a:lnTo>
                    <a:lnTo>
                      <a:pt x="1385176" y="298243"/>
                    </a:lnTo>
                    <a:lnTo>
                      <a:pt x="1381520" y="292520"/>
                    </a:lnTo>
                    <a:lnTo>
                      <a:pt x="1378499" y="286478"/>
                    </a:lnTo>
                    <a:lnTo>
                      <a:pt x="1372299" y="283458"/>
                    </a:lnTo>
                    <a:lnTo>
                      <a:pt x="1366258" y="283299"/>
                    </a:lnTo>
                    <a:lnTo>
                      <a:pt x="1364032" y="284253"/>
                    </a:lnTo>
                    <a:lnTo>
                      <a:pt x="1361806" y="285684"/>
                    </a:lnTo>
                    <a:lnTo>
                      <a:pt x="1364827" y="291248"/>
                    </a:lnTo>
                    <a:lnTo>
                      <a:pt x="1368007" y="296176"/>
                    </a:lnTo>
                    <a:lnTo>
                      <a:pt x="1369596" y="299992"/>
                    </a:lnTo>
                    <a:lnTo>
                      <a:pt x="1370709" y="306987"/>
                    </a:lnTo>
                    <a:lnTo>
                      <a:pt x="1370391" y="315572"/>
                    </a:lnTo>
                    <a:lnTo>
                      <a:pt x="1369437" y="318910"/>
                    </a:lnTo>
                    <a:lnTo>
                      <a:pt x="1367688" y="321931"/>
                    </a:lnTo>
                    <a:lnTo>
                      <a:pt x="1362283" y="325587"/>
                    </a:lnTo>
                    <a:lnTo>
                      <a:pt x="1353222" y="329880"/>
                    </a:lnTo>
                    <a:lnTo>
                      <a:pt x="1348134" y="331946"/>
                    </a:lnTo>
                    <a:lnTo>
                      <a:pt x="1337483" y="334172"/>
                    </a:lnTo>
                    <a:lnTo>
                      <a:pt x="1329693" y="337987"/>
                    </a:lnTo>
                    <a:lnTo>
                      <a:pt x="1312841" y="359290"/>
                    </a:lnTo>
                    <a:lnTo>
                      <a:pt x="1314749" y="362470"/>
                    </a:lnTo>
                    <a:lnTo>
                      <a:pt x="1320949" y="365968"/>
                    </a:lnTo>
                    <a:lnTo>
                      <a:pt x="1325082" y="368988"/>
                    </a:lnTo>
                    <a:lnTo>
                      <a:pt x="1326990" y="371373"/>
                    </a:lnTo>
                    <a:lnTo>
                      <a:pt x="1331442" y="379163"/>
                    </a:lnTo>
                    <a:lnTo>
                      <a:pt x="1348134" y="400943"/>
                    </a:lnTo>
                    <a:lnTo>
                      <a:pt x="1348929" y="404917"/>
                    </a:lnTo>
                    <a:lnTo>
                      <a:pt x="1345114" y="411753"/>
                    </a:lnTo>
                    <a:lnTo>
                      <a:pt x="1337324" y="420815"/>
                    </a:lnTo>
                    <a:lnTo>
                      <a:pt x="1334303" y="425743"/>
                    </a:lnTo>
                    <a:lnTo>
                      <a:pt x="1326990" y="444980"/>
                    </a:lnTo>
                    <a:lnTo>
                      <a:pt x="1326513" y="449908"/>
                    </a:lnTo>
                    <a:lnTo>
                      <a:pt x="1329534" y="454518"/>
                    </a:lnTo>
                    <a:lnTo>
                      <a:pt x="1334303" y="460242"/>
                    </a:lnTo>
                    <a:lnTo>
                      <a:pt x="1336052" y="464693"/>
                    </a:lnTo>
                    <a:lnTo>
                      <a:pt x="1332713" y="475821"/>
                    </a:lnTo>
                    <a:lnTo>
                      <a:pt x="1334462" y="478524"/>
                    </a:lnTo>
                    <a:lnTo>
                      <a:pt x="1338437" y="479955"/>
                    </a:lnTo>
                    <a:lnTo>
                      <a:pt x="1349565" y="478524"/>
                    </a:lnTo>
                    <a:lnTo>
                      <a:pt x="1362601" y="481227"/>
                    </a:lnTo>
                    <a:lnTo>
                      <a:pt x="1369437" y="479955"/>
                    </a:lnTo>
                    <a:lnTo>
                      <a:pt x="1379930" y="473755"/>
                    </a:lnTo>
                    <a:lnTo>
                      <a:pt x="1383904" y="473119"/>
                    </a:lnTo>
                    <a:lnTo>
                      <a:pt x="1396623" y="473914"/>
                    </a:lnTo>
                    <a:lnTo>
                      <a:pt x="1415064" y="479796"/>
                    </a:lnTo>
                    <a:lnTo>
                      <a:pt x="1434618" y="487904"/>
                    </a:lnTo>
                    <a:lnTo>
                      <a:pt x="1438593" y="490606"/>
                    </a:lnTo>
                    <a:lnTo>
                      <a:pt x="1443998" y="490606"/>
                    </a:lnTo>
                    <a:lnTo>
                      <a:pt x="1447814" y="504279"/>
                    </a:lnTo>
                    <a:lnTo>
                      <a:pt x="1451311" y="511751"/>
                    </a:lnTo>
                    <a:lnTo>
                      <a:pt x="1452742" y="516997"/>
                    </a:lnTo>
                    <a:lnTo>
                      <a:pt x="1453855" y="522879"/>
                    </a:lnTo>
                    <a:lnTo>
                      <a:pt x="1450198" y="523992"/>
                    </a:lnTo>
                    <a:lnTo>
                      <a:pt x="1447019" y="524628"/>
                    </a:lnTo>
                    <a:lnTo>
                      <a:pt x="1444316" y="526217"/>
                    </a:lnTo>
                    <a:lnTo>
                      <a:pt x="1440660" y="535279"/>
                    </a:lnTo>
                    <a:lnTo>
                      <a:pt x="1440182" y="540208"/>
                    </a:lnTo>
                    <a:lnTo>
                      <a:pt x="1442090" y="547998"/>
                    </a:lnTo>
                    <a:lnTo>
                      <a:pt x="1458624" y="551495"/>
                    </a:lnTo>
                    <a:lnTo>
                      <a:pt x="1470070" y="553403"/>
                    </a:lnTo>
                    <a:lnTo>
                      <a:pt x="1478019" y="553880"/>
                    </a:lnTo>
                    <a:lnTo>
                      <a:pt x="1479450" y="554675"/>
                    </a:lnTo>
                    <a:lnTo>
                      <a:pt x="1480404" y="555946"/>
                    </a:lnTo>
                    <a:lnTo>
                      <a:pt x="1470865" y="556423"/>
                    </a:lnTo>
                    <a:lnTo>
                      <a:pt x="1453537" y="557377"/>
                    </a:lnTo>
                    <a:lnTo>
                      <a:pt x="1447496" y="556900"/>
                    </a:lnTo>
                    <a:lnTo>
                      <a:pt x="1444634" y="555946"/>
                    </a:lnTo>
                    <a:lnTo>
                      <a:pt x="1441931" y="553244"/>
                    </a:lnTo>
                    <a:lnTo>
                      <a:pt x="1436685" y="550541"/>
                    </a:lnTo>
                    <a:lnTo>
                      <a:pt x="1434618" y="548792"/>
                    </a:lnTo>
                    <a:lnTo>
                      <a:pt x="1430326" y="546567"/>
                    </a:lnTo>
                    <a:lnTo>
                      <a:pt x="1432393" y="538618"/>
                    </a:lnTo>
                    <a:lnTo>
                      <a:pt x="1432711" y="520017"/>
                    </a:lnTo>
                    <a:lnTo>
                      <a:pt x="1432075" y="512386"/>
                    </a:lnTo>
                    <a:lnTo>
                      <a:pt x="1428418" y="506027"/>
                    </a:lnTo>
                    <a:lnTo>
                      <a:pt x="1417608" y="496966"/>
                    </a:lnTo>
                    <a:lnTo>
                      <a:pt x="1413951" y="490924"/>
                    </a:lnTo>
                    <a:lnTo>
                      <a:pt x="1409818" y="486950"/>
                    </a:lnTo>
                    <a:lnTo>
                      <a:pt x="1405684" y="486155"/>
                    </a:lnTo>
                    <a:lnTo>
                      <a:pt x="1399643" y="486950"/>
                    </a:lnTo>
                    <a:lnTo>
                      <a:pt x="1384858" y="490765"/>
                    </a:lnTo>
                    <a:lnTo>
                      <a:pt x="1371504" y="492673"/>
                    </a:lnTo>
                    <a:lnTo>
                      <a:pt x="1355765" y="498237"/>
                    </a:lnTo>
                    <a:lnTo>
                      <a:pt x="1352904" y="502848"/>
                    </a:lnTo>
                    <a:lnTo>
                      <a:pt x="1350360" y="514771"/>
                    </a:lnTo>
                    <a:lnTo>
                      <a:pt x="1353857" y="520653"/>
                    </a:lnTo>
                    <a:lnTo>
                      <a:pt x="1357355" y="524946"/>
                    </a:lnTo>
                    <a:lnTo>
                      <a:pt x="1360535" y="532100"/>
                    </a:lnTo>
                    <a:lnTo>
                      <a:pt x="1361488" y="536392"/>
                    </a:lnTo>
                    <a:lnTo>
                      <a:pt x="1361806" y="540685"/>
                    </a:lnTo>
                    <a:lnTo>
                      <a:pt x="1361171" y="547203"/>
                    </a:lnTo>
                    <a:lnTo>
                      <a:pt x="1358627" y="550700"/>
                    </a:lnTo>
                    <a:lnTo>
                      <a:pt x="1341298" y="564531"/>
                    </a:lnTo>
                    <a:lnTo>
                      <a:pt x="1338755" y="568665"/>
                    </a:lnTo>
                    <a:lnTo>
                      <a:pt x="1335734" y="580588"/>
                    </a:lnTo>
                    <a:lnTo>
                      <a:pt x="1333190" y="584880"/>
                    </a:lnTo>
                    <a:lnTo>
                      <a:pt x="1325241" y="591398"/>
                    </a:lnTo>
                    <a:lnTo>
                      <a:pt x="1320313" y="593942"/>
                    </a:lnTo>
                    <a:lnTo>
                      <a:pt x="1293764" y="605866"/>
                    </a:lnTo>
                    <a:lnTo>
                      <a:pt x="1292810" y="608409"/>
                    </a:lnTo>
                    <a:lnTo>
                      <a:pt x="1290902" y="616835"/>
                    </a:lnTo>
                    <a:lnTo>
                      <a:pt x="1283748" y="620651"/>
                    </a:lnTo>
                    <a:lnTo>
                      <a:pt x="1279297" y="620968"/>
                    </a:lnTo>
                    <a:lnTo>
                      <a:pt x="1269281" y="616676"/>
                    </a:lnTo>
                    <a:lnTo>
                      <a:pt x="1263240" y="615563"/>
                    </a:lnTo>
                    <a:lnTo>
                      <a:pt x="1257199" y="615086"/>
                    </a:lnTo>
                    <a:lnTo>
                      <a:pt x="1233988" y="616358"/>
                    </a:lnTo>
                    <a:lnTo>
                      <a:pt x="1223813" y="613496"/>
                    </a:lnTo>
                    <a:lnTo>
                      <a:pt x="1215705" y="609522"/>
                    </a:lnTo>
                    <a:lnTo>
                      <a:pt x="1207439" y="608250"/>
                    </a:lnTo>
                    <a:lnTo>
                      <a:pt x="1201238" y="604912"/>
                    </a:lnTo>
                    <a:lnTo>
                      <a:pt x="1199808" y="602050"/>
                    </a:lnTo>
                    <a:lnTo>
                      <a:pt x="1198218" y="598076"/>
                    </a:lnTo>
                    <a:lnTo>
                      <a:pt x="1197105" y="596009"/>
                    </a:lnTo>
                    <a:lnTo>
                      <a:pt x="1195992" y="594896"/>
                    </a:lnTo>
                    <a:lnTo>
                      <a:pt x="1197900" y="593624"/>
                    </a:lnTo>
                    <a:lnTo>
                      <a:pt x="1201874" y="592988"/>
                    </a:lnTo>
                    <a:lnTo>
                      <a:pt x="1216818" y="593624"/>
                    </a:lnTo>
                    <a:lnTo>
                      <a:pt x="1220793" y="592193"/>
                    </a:lnTo>
                    <a:lnTo>
                      <a:pt x="1222859" y="592829"/>
                    </a:lnTo>
                    <a:lnTo>
                      <a:pt x="1226993" y="596486"/>
                    </a:lnTo>
                    <a:lnTo>
                      <a:pt x="1232398" y="599824"/>
                    </a:lnTo>
                    <a:lnTo>
                      <a:pt x="1237008" y="599347"/>
                    </a:lnTo>
                    <a:lnTo>
                      <a:pt x="1240983" y="596486"/>
                    </a:lnTo>
                    <a:lnTo>
                      <a:pt x="1242414" y="596486"/>
                    </a:lnTo>
                    <a:lnTo>
                      <a:pt x="1244163" y="596963"/>
                    </a:lnTo>
                    <a:lnTo>
                      <a:pt x="1240665" y="599029"/>
                    </a:lnTo>
                    <a:lnTo>
                      <a:pt x="1237008" y="600619"/>
                    </a:lnTo>
                    <a:lnTo>
                      <a:pt x="1236055" y="601732"/>
                    </a:lnTo>
                    <a:lnTo>
                      <a:pt x="1235260" y="603799"/>
                    </a:lnTo>
                    <a:lnTo>
                      <a:pt x="1240506" y="606501"/>
                    </a:lnTo>
                    <a:lnTo>
                      <a:pt x="1245117" y="607773"/>
                    </a:lnTo>
                    <a:lnTo>
                      <a:pt x="1251317" y="606501"/>
                    </a:lnTo>
                    <a:lnTo>
                      <a:pt x="1254973" y="603799"/>
                    </a:lnTo>
                    <a:lnTo>
                      <a:pt x="1262763" y="599824"/>
                    </a:lnTo>
                    <a:lnTo>
                      <a:pt x="1268486" y="599983"/>
                    </a:lnTo>
                    <a:lnTo>
                      <a:pt x="1268804" y="596168"/>
                    </a:lnTo>
                    <a:lnTo>
                      <a:pt x="1265943" y="590445"/>
                    </a:lnTo>
                    <a:lnTo>
                      <a:pt x="1263558" y="586470"/>
                    </a:lnTo>
                    <a:lnTo>
                      <a:pt x="1272143" y="587583"/>
                    </a:lnTo>
                    <a:lnTo>
                      <a:pt x="1277389" y="584245"/>
                    </a:lnTo>
                    <a:lnTo>
                      <a:pt x="1298851" y="556105"/>
                    </a:lnTo>
                    <a:lnTo>
                      <a:pt x="1309026" y="550700"/>
                    </a:lnTo>
                    <a:lnTo>
                      <a:pt x="1312364" y="547203"/>
                    </a:lnTo>
                    <a:lnTo>
                      <a:pt x="1314749" y="542433"/>
                    </a:lnTo>
                    <a:lnTo>
                      <a:pt x="1315385" y="537028"/>
                    </a:lnTo>
                    <a:lnTo>
                      <a:pt x="1314113" y="531146"/>
                    </a:lnTo>
                    <a:lnTo>
                      <a:pt x="1314431" y="526694"/>
                    </a:lnTo>
                    <a:lnTo>
                      <a:pt x="1318087" y="521130"/>
                    </a:lnTo>
                    <a:lnTo>
                      <a:pt x="1323811" y="514294"/>
                    </a:lnTo>
                    <a:lnTo>
                      <a:pt x="1327467" y="511751"/>
                    </a:lnTo>
                    <a:lnTo>
                      <a:pt x="1326831" y="509207"/>
                    </a:lnTo>
                    <a:lnTo>
                      <a:pt x="1326195" y="507140"/>
                    </a:lnTo>
                    <a:lnTo>
                      <a:pt x="1315862" y="500463"/>
                    </a:lnTo>
                    <a:lnTo>
                      <a:pt x="1305051" y="495058"/>
                    </a:lnTo>
                    <a:lnTo>
                      <a:pt x="1301236" y="492037"/>
                    </a:lnTo>
                    <a:lnTo>
                      <a:pt x="1298215" y="487427"/>
                    </a:lnTo>
                    <a:lnTo>
                      <a:pt x="1296943" y="481704"/>
                    </a:lnTo>
                    <a:lnTo>
                      <a:pt x="1296943" y="478047"/>
                    </a:lnTo>
                    <a:lnTo>
                      <a:pt x="1297738" y="466601"/>
                    </a:lnTo>
                    <a:lnTo>
                      <a:pt x="1299328" y="461195"/>
                    </a:lnTo>
                    <a:lnTo>
                      <a:pt x="1299010" y="445457"/>
                    </a:lnTo>
                    <a:lnTo>
                      <a:pt x="1296943" y="425902"/>
                    </a:lnTo>
                    <a:lnTo>
                      <a:pt x="1295195" y="420656"/>
                    </a:lnTo>
                    <a:lnTo>
                      <a:pt x="1297897" y="417000"/>
                    </a:lnTo>
                    <a:lnTo>
                      <a:pt x="1300441" y="413979"/>
                    </a:lnTo>
                    <a:lnTo>
                      <a:pt x="1301872" y="411117"/>
                    </a:lnTo>
                    <a:lnTo>
                      <a:pt x="1302667" y="392040"/>
                    </a:lnTo>
                    <a:lnTo>
                      <a:pt x="1302031" y="384727"/>
                    </a:lnTo>
                    <a:lnTo>
                      <a:pt x="1298374" y="374870"/>
                    </a:lnTo>
                    <a:lnTo>
                      <a:pt x="1284066" y="366603"/>
                    </a:lnTo>
                    <a:lnTo>
                      <a:pt x="1277866" y="358655"/>
                    </a:lnTo>
                    <a:lnTo>
                      <a:pt x="1278343" y="355793"/>
                    </a:lnTo>
                    <a:lnTo>
                      <a:pt x="1279138" y="353885"/>
                    </a:lnTo>
                    <a:lnTo>
                      <a:pt x="1285497" y="350547"/>
                    </a:lnTo>
                    <a:lnTo>
                      <a:pt x="1289789" y="345936"/>
                    </a:lnTo>
                    <a:lnTo>
                      <a:pt x="1292492" y="339259"/>
                    </a:lnTo>
                    <a:lnTo>
                      <a:pt x="1298215" y="328926"/>
                    </a:lnTo>
                    <a:lnTo>
                      <a:pt x="1299646" y="325428"/>
                    </a:lnTo>
                    <a:lnTo>
                      <a:pt x="1303302" y="311120"/>
                    </a:lnTo>
                    <a:lnTo>
                      <a:pt x="1304415" y="303648"/>
                    </a:lnTo>
                    <a:lnTo>
                      <a:pt x="1305051" y="292202"/>
                    </a:lnTo>
                    <a:lnTo>
                      <a:pt x="1299964" y="289340"/>
                    </a:lnTo>
                    <a:lnTo>
                      <a:pt x="1294559" y="286797"/>
                    </a:lnTo>
                    <a:lnTo>
                      <a:pt x="1284702" y="284730"/>
                    </a:lnTo>
                    <a:lnTo>
                      <a:pt x="1279774" y="285207"/>
                    </a:lnTo>
                    <a:lnTo>
                      <a:pt x="1270712" y="280755"/>
                    </a:lnTo>
                    <a:lnTo>
                      <a:pt x="1267373" y="280119"/>
                    </a:lnTo>
                    <a:lnTo>
                      <a:pt x="1243209" y="281391"/>
                    </a:lnTo>
                    <a:lnTo>
                      <a:pt x="1229219" y="280755"/>
                    </a:lnTo>
                    <a:lnTo>
                      <a:pt x="1221111" y="281709"/>
                    </a:lnTo>
                    <a:lnTo>
                      <a:pt x="1216818" y="281709"/>
                    </a:lnTo>
                    <a:lnTo>
                      <a:pt x="1214116" y="280914"/>
                    </a:lnTo>
                    <a:lnTo>
                      <a:pt x="1214593" y="279007"/>
                    </a:lnTo>
                    <a:lnTo>
                      <a:pt x="1216024" y="277735"/>
                    </a:lnTo>
                    <a:lnTo>
                      <a:pt x="1215547" y="276622"/>
                    </a:lnTo>
                    <a:lnTo>
                      <a:pt x="1213162" y="276304"/>
                    </a:lnTo>
                    <a:lnTo>
                      <a:pt x="1206803" y="277735"/>
                    </a:lnTo>
                    <a:lnTo>
                      <a:pt x="1196787" y="293474"/>
                    </a:lnTo>
                    <a:lnTo>
                      <a:pt x="1190746" y="308577"/>
                    </a:lnTo>
                    <a:lnTo>
                      <a:pt x="1184387" y="328926"/>
                    </a:lnTo>
                    <a:lnTo>
                      <a:pt x="1180412" y="337511"/>
                    </a:lnTo>
                    <a:lnTo>
                      <a:pt x="1174689" y="346731"/>
                    </a:lnTo>
                    <a:lnTo>
                      <a:pt x="1165786" y="353885"/>
                    </a:lnTo>
                    <a:lnTo>
                      <a:pt x="1153704" y="361039"/>
                    </a:lnTo>
                    <a:lnTo>
                      <a:pt x="1146073" y="364537"/>
                    </a:lnTo>
                    <a:lnTo>
                      <a:pt x="1135898" y="367875"/>
                    </a:lnTo>
                    <a:lnTo>
                      <a:pt x="1131606" y="375506"/>
                    </a:lnTo>
                    <a:lnTo>
                      <a:pt x="1127791" y="378527"/>
                    </a:lnTo>
                    <a:lnTo>
                      <a:pt x="1129380" y="380594"/>
                    </a:lnTo>
                    <a:lnTo>
                      <a:pt x="1133832" y="379481"/>
                    </a:lnTo>
                    <a:lnTo>
                      <a:pt x="1131288" y="384727"/>
                    </a:lnTo>
                    <a:lnTo>
                      <a:pt x="1128586" y="388066"/>
                    </a:lnTo>
                    <a:lnTo>
                      <a:pt x="1128904" y="389973"/>
                    </a:lnTo>
                    <a:lnTo>
                      <a:pt x="1129698" y="392358"/>
                    </a:lnTo>
                    <a:lnTo>
                      <a:pt x="1133037" y="393471"/>
                    </a:lnTo>
                    <a:lnTo>
                      <a:pt x="1142258" y="391404"/>
                    </a:lnTo>
                    <a:lnTo>
                      <a:pt x="1144324" y="393471"/>
                    </a:lnTo>
                    <a:lnTo>
                      <a:pt x="1146391" y="396491"/>
                    </a:lnTo>
                    <a:lnTo>
                      <a:pt x="1145278" y="408892"/>
                    </a:lnTo>
                    <a:lnTo>
                      <a:pt x="1142735" y="419543"/>
                    </a:lnTo>
                    <a:lnTo>
                      <a:pt x="1142417" y="423518"/>
                    </a:lnTo>
                    <a:lnTo>
                      <a:pt x="1143847" y="426061"/>
                    </a:lnTo>
                    <a:lnTo>
                      <a:pt x="1145119" y="429241"/>
                    </a:lnTo>
                    <a:lnTo>
                      <a:pt x="1142417" y="433215"/>
                    </a:lnTo>
                    <a:lnTo>
                      <a:pt x="1140191" y="434487"/>
                    </a:lnTo>
                    <a:lnTo>
                      <a:pt x="1136058" y="434169"/>
                    </a:lnTo>
                    <a:lnTo>
                      <a:pt x="1133355" y="442913"/>
                    </a:lnTo>
                    <a:lnTo>
                      <a:pt x="1132560" y="448159"/>
                    </a:lnTo>
                    <a:lnTo>
                      <a:pt x="1132560" y="452293"/>
                    </a:lnTo>
                    <a:lnTo>
                      <a:pt x="1133673" y="454836"/>
                    </a:lnTo>
                    <a:lnTo>
                      <a:pt x="1135263" y="457698"/>
                    </a:lnTo>
                    <a:lnTo>
                      <a:pt x="1136375" y="455472"/>
                    </a:lnTo>
                    <a:lnTo>
                      <a:pt x="1137170" y="452452"/>
                    </a:lnTo>
                    <a:lnTo>
                      <a:pt x="1140032" y="450544"/>
                    </a:lnTo>
                    <a:lnTo>
                      <a:pt x="1156089" y="456108"/>
                    </a:lnTo>
                    <a:lnTo>
                      <a:pt x="1160381" y="458970"/>
                    </a:lnTo>
                    <a:lnTo>
                      <a:pt x="1167058" y="461513"/>
                    </a:lnTo>
                    <a:lnTo>
                      <a:pt x="1168966" y="464534"/>
                    </a:lnTo>
                    <a:lnTo>
                      <a:pt x="1170238" y="473914"/>
                    </a:lnTo>
                    <a:lnTo>
                      <a:pt x="1177074" y="482339"/>
                    </a:lnTo>
                    <a:lnTo>
                      <a:pt x="1182479" y="487427"/>
                    </a:lnTo>
                    <a:lnTo>
                      <a:pt x="1185818" y="489494"/>
                    </a:lnTo>
                    <a:lnTo>
                      <a:pt x="1188838" y="489970"/>
                    </a:lnTo>
                    <a:lnTo>
                      <a:pt x="1193449" y="488063"/>
                    </a:lnTo>
                    <a:lnTo>
                      <a:pt x="1199649" y="488222"/>
                    </a:lnTo>
                    <a:lnTo>
                      <a:pt x="1196310" y="494899"/>
                    </a:lnTo>
                    <a:lnTo>
                      <a:pt x="1190746" y="507458"/>
                    </a:lnTo>
                    <a:lnTo>
                      <a:pt x="1181366" y="518428"/>
                    </a:lnTo>
                    <a:lnTo>
                      <a:pt x="1177551" y="520176"/>
                    </a:lnTo>
                    <a:lnTo>
                      <a:pt x="1171351" y="515725"/>
                    </a:lnTo>
                    <a:lnTo>
                      <a:pt x="1159109" y="510161"/>
                    </a:lnTo>
                    <a:lnTo>
                      <a:pt x="1156566" y="506822"/>
                    </a:lnTo>
                    <a:lnTo>
                      <a:pt x="1142417" y="498078"/>
                    </a:lnTo>
                    <a:lnTo>
                      <a:pt x="1138283" y="492196"/>
                    </a:lnTo>
                    <a:lnTo>
                      <a:pt x="1131129" y="491242"/>
                    </a:lnTo>
                    <a:lnTo>
                      <a:pt x="1121432" y="488381"/>
                    </a:lnTo>
                    <a:lnTo>
                      <a:pt x="1120001" y="487745"/>
                    </a:lnTo>
                    <a:lnTo>
                      <a:pt x="1111893" y="483929"/>
                    </a:lnTo>
                    <a:lnTo>
                      <a:pt x="1104103" y="481863"/>
                    </a:lnTo>
                    <a:lnTo>
                      <a:pt x="1101877" y="479160"/>
                    </a:lnTo>
                    <a:lnTo>
                      <a:pt x="1095995" y="477093"/>
                    </a:lnTo>
                    <a:lnTo>
                      <a:pt x="1090113" y="475662"/>
                    </a:lnTo>
                    <a:lnTo>
                      <a:pt x="1081687" y="472165"/>
                    </a:lnTo>
                    <a:lnTo>
                      <a:pt x="1077872" y="473278"/>
                    </a:lnTo>
                    <a:lnTo>
                      <a:pt x="1078666" y="469303"/>
                    </a:lnTo>
                    <a:lnTo>
                      <a:pt x="1069128" y="463739"/>
                    </a:lnTo>
                    <a:lnTo>
                      <a:pt x="1057522" y="458652"/>
                    </a:lnTo>
                    <a:lnTo>
                      <a:pt x="1033676" y="451498"/>
                    </a:lnTo>
                    <a:lnTo>
                      <a:pt x="1012849" y="448000"/>
                    </a:lnTo>
                    <a:lnTo>
                      <a:pt x="988049" y="447046"/>
                    </a:lnTo>
                    <a:lnTo>
                      <a:pt x="966428" y="442436"/>
                    </a:lnTo>
                    <a:lnTo>
                      <a:pt x="963407" y="442754"/>
                    </a:lnTo>
                    <a:lnTo>
                      <a:pt x="960546" y="444026"/>
                    </a:lnTo>
                    <a:lnTo>
                      <a:pt x="953233" y="450544"/>
                    </a:lnTo>
                    <a:lnTo>
                      <a:pt x="945125" y="452611"/>
                    </a:lnTo>
                    <a:lnTo>
                      <a:pt x="942104" y="455790"/>
                    </a:lnTo>
                    <a:lnTo>
                      <a:pt x="946873" y="462626"/>
                    </a:lnTo>
                    <a:lnTo>
                      <a:pt x="956253" y="480273"/>
                    </a:lnTo>
                    <a:lnTo>
                      <a:pt x="961817" y="478365"/>
                    </a:lnTo>
                    <a:lnTo>
                      <a:pt x="964043" y="486473"/>
                    </a:lnTo>
                    <a:lnTo>
                      <a:pt x="960705" y="491083"/>
                    </a:lnTo>
                    <a:lnTo>
                      <a:pt x="955617" y="496489"/>
                    </a:lnTo>
                    <a:lnTo>
                      <a:pt x="951325" y="499350"/>
                    </a:lnTo>
                    <a:lnTo>
                      <a:pt x="941786" y="500940"/>
                    </a:lnTo>
                    <a:lnTo>
                      <a:pt x="934314" y="500463"/>
                    </a:lnTo>
                    <a:lnTo>
                      <a:pt x="933360" y="505550"/>
                    </a:lnTo>
                    <a:lnTo>
                      <a:pt x="935586" y="510320"/>
                    </a:lnTo>
                    <a:lnTo>
                      <a:pt x="935109" y="512227"/>
                    </a:lnTo>
                    <a:lnTo>
                      <a:pt x="934314" y="514771"/>
                    </a:lnTo>
                    <a:lnTo>
                      <a:pt x="933201" y="516043"/>
                    </a:lnTo>
                    <a:lnTo>
                      <a:pt x="932247" y="516838"/>
                    </a:lnTo>
                    <a:lnTo>
                      <a:pt x="929386" y="518269"/>
                    </a:lnTo>
                    <a:lnTo>
                      <a:pt x="925888" y="518269"/>
                    </a:lnTo>
                    <a:lnTo>
                      <a:pt x="917463" y="515884"/>
                    </a:lnTo>
                    <a:lnTo>
                      <a:pt x="911421" y="513658"/>
                    </a:lnTo>
                    <a:lnTo>
                      <a:pt x="911739" y="505073"/>
                    </a:lnTo>
                    <a:lnTo>
                      <a:pt x="914919" y="501258"/>
                    </a:lnTo>
                    <a:lnTo>
                      <a:pt x="917145" y="500463"/>
                    </a:lnTo>
                    <a:lnTo>
                      <a:pt x="919211" y="498873"/>
                    </a:lnTo>
                    <a:lnTo>
                      <a:pt x="914919" y="493309"/>
                    </a:lnTo>
                    <a:lnTo>
                      <a:pt x="911739" y="490924"/>
                    </a:lnTo>
                    <a:lnTo>
                      <a:pt x="910309" y="487109"/>
                    </a:lnTo>
                    <a:lnTo>
                      <a:pt x="910150" y="485519"/>
                    </a:lnTo>
                    <a:lnTo>
                      <a:pt x="906175" y="485519"/>
                    </a:lnTo>
                    <a:lnTo>
                      <a:pt x="889959" y="489970"/>
                    </a:lnTo>
                    <a:lnTo>
                      <a:pt x="886621" y="494104"/>
                    </a:lnTo>
                    <a:lnTo>
                      <a:pt x="884872" y="491401"/>
                    </a:lnTo>
                    <a:lnTo>
                      <a:pt x="863887" y="503802"/>
                    </a:lnTo>
                    <a:lnTo>
                      <a:pt x="854825" y="508094"/>
                    </a:lnTo>
                    <a:lnTo>
                      <a:pt x="848466" y="507458"/>
                    </a:lnTo>
                    <a:lnTo>
                      <a:pt x="840199" y="504914"/>
                    </a:lnTo>
                    <a:lnTo>
                      <a:pt x="830342" y="504596"/>
                    </a:lnTo>
                    <a:lnTo>
                      <a:pt x="823665" y="503484"/>
                    </a:lnTo>
                    <a:lnTo>
                      <a:pt x="820327" y="503961"/>
                    </a:lnTo>
                    <a:lnTo>
                      <a:pt x="813173" y="507140"/>
                    </a:lnTo>
                    <a:lnTo>
                      <a:pt x="805701" y="507458"/>
                    </a:lnTo>
                    <a:lnTo>
                      <a:pt x="798070" y="511909"/>
                    </a:lnTo>
                    <a:lnTo>
                      <a:pt x="791552" y="517156"/>
                    </a:lnTo>
                    <a:lnTo>
                      <a:pt x="789803" y="525741"/>
                    </a:lnTo>
                    <a:lnTo>
                      <a:pt x="785670" y="526536"/>
                    </a:lnTo>
                    <a:lnTo>
                      <a:pt x="781059" y="522243"/>
                    </a:lnTo>
                    <a:lnTo>
                      <a:pt x="778675" y="521130"/>
                    </a:lnTo>
                    <a:lnTo>
                      <a:pt x="776290" y="522084"/>
                    </a:lnTo>
                    <a:lnTo>
                      <a:pt x="771680" y="522561"/>
                    </a:lnTo>
                    <a:lnTo>
                      <a:pt x="767864" y="522879"/>
                    </a:lnTo>
                    <a:lnTo>
                      <a:pt x="764049" y="524469"/>
                    </a:lnTo>
                    <a:lnTo>
                      <a:pt x="762459" y="524310"/>
                    </a:lnTo>
                    <a:lnTo>
                      <a:pt x="751013" y="522879"/>
                    </a:lnTo>
                    <a:lnTo>
                      <a:pt x="747833" y="523038"/>
                    </a:lnTo>
                    <a:lnTo>
                      <a:pt x="743699" y="522402"/>
                    </a:lnTo>
                    <a:lnTo>
                      <a:pt x="744653" y="520176"/>
                    </a:lnTo>
                    <a:lnTo>
                      <a:pt x="746084" y="518745"/>
                    </a:lnTo>
                    <a:lnTo>
                      <a:pt x="752602" y="517474"/>
                    </a:lnTo>
                    <a:lnTo>
                      <a:pt x="756100" y="515725"/>
                    </a:lnTo>
                    <a:lnTo>
                      <a:pt x="760074" y="516679"/>
                    </a:lnTo>
                    <a:lnTo>
                      <a:pt x="763095" y="514135"/>
                    </a:lnTo>
                    <a:lnTo>
                      <a:pt x="762618" y="509048"/>
                    </a:lnTo>
                    <a:lnTo>
                      <a:pt x="758008" y="504120"/>
                    </a:lnTo>
                    <a:lnTo>
                      <a:pt x="760233" y="500463"/>
                    </a:lnTo>
                    <a:lnTo>
                      <a:pt x="761823" y="495694"/>
                    </a:lnTo>
                    <a:lnTo>
                      <a:pt x="762936" y="495217"/>
                    </a:lnTo>
                    <a:lnTo>
                      <a:pt x="764208" y="493627"/>
                    </a:lnTo>
                    <a:lnTo>
                      <a:pt x="762618" y="492196"/>
                    </a:lnTo>
                    <a:lnTo>
                      <a:pt x="759280" y="491560"/>
                    </a:lnTo>
                    <a:lnTo>
                      <a:pt x="759120" y="490447"/>
                    </a:lnTo>
                    <a:lnTo>
                      <a:pt x="761346" y="489494"/>
                    </a:lnTo>
                    <a:lnTo>
                      <a:pt x="775813" y="487586"/>
                    </a:lnTo>
                    <a:lnTo>
                      <a:pt x="779152" y="486155"/>
                    </a:lnTo>
                    <a:lnTo>
                      <a:pt x="770408" y="485678"/>
                    </a:lnTo>
                    <a:lnTo>
                      <a:pt x="759280" y="485996"/>
                    </a:lnTo>
                    <a:lnTo>
                      <a:pt x="748151" y="490130"/>
                    </a:lnTo>
                    <a:lnTo>
                      <a:pt x="727166" y="499350"/>
                    </a:lnTo>
                    <a:lnTo>
                      <a:pt x="717468" y="505391"/>
                    </a:lnTo>
                    <a:lnTo>
                      <a:pt x="720012" y="505391"/>
                    </a:lnTo>
                    <a:lnTo>
                      <a:pt x="723350" y="506186"/>
                    </a:lnTo>
                    <a:lnTo>
                      <a:pt x="726212" y="510479"/>
                    </a:lnTo>
                    <a:lnTo>
                      <a:pt x="728279" y="511592"/>
                    </a:lnTo>
                    <a:lnTo>
                      <a:pt x="726848" y="514453"/>
                    </a:lnTo>
                    <a:lnTo>
                      <a:pt x="721284" y="516679"/>
                    </a:lnTo>
                    <a:lnTo>
                      <a:pt x="718899" y="518269"/>
                    </a:lnTo>
                    <a:lnTo>
                      <a:pt x="716832" y="518905"/>
                    </a:lnTo>
                    <a:lnTo>
                      <a:pt x="715083" y="518269"/>
                    </a:lnTo>
                    <a:lnTo>
                      <a:pt x="712858" y="517156"/>
                    </a:lnTo>
                    <a:lnTo>
                      <a:pt x="714130" y="514930"/>
                    </a:lnTo>
                    <a:lnTo>
                      <a:pt x="715719" y="512863"/>
                    </a:lnTo>
                    <a:lnTo>
                      <a:pt x="711268" y="509207"/>
                    </a:lnTo>
                    <a:lnTo>
                      <a:pt x="709201" y="508730"/>
                    </a:lnTo>
                    <a:lnTo>
                      <a:pt x="707452" y="508889"/>
                    </a:lnTo>
                    <a:lnTo>
                      <a:pt x="696642" y="512068"/>
                    </a:lnTo>
                    <a:lnTo>
                      <a:pt x="688534" y="515725"/>
                    </a:lnTo>
                    <a:lnTo>
                      <a:pt x="681062" y="517633"/>
                    </a:lnTo>
                    <a:lnTo>
                      <a:pt x="674226" y="518269"/>
                    </a:lnTo>
                    <a:lnTo>
                      <a:pt x="670252" y="520017"/>
                    </a:lnTo>
                    <a:lnTo>
                      <a:pt x="661985" y="524946"/>
                    </a:lnTo>
                    <a:lnTo>
                      <a:pt x="656898" y="527012"/>
                    </a:lnTo>
                    <a:lnTo>
                      <a:pt x="648154" y="532418"/>
                    </a:lnTo>
                    <a:lnTo>
                      <a:pt x="625897" y="542115"/>
                    </a:lnTo>
                    <a:lnTo>
                      <a:pt x="620174" y="542910"/>
                    </a:lnTo>
                    <a:lnTo>
                      <a:pt x="616835" y="542115"/>
                    </a:lnTo>
                    <a:lnTo>
                      <a:pt x="614450" y="540843"/>
                    </a:lnTo>
                    <a:lnTo>
                      <a:pt x="612702" y="541956"/>
                    </a:lnTo>
                    <a:lnTo>
                      <a:pt x="614609" y="544182"/>
                    </a:lnTo>
                    <a:lnTo>
                      <a:pt x="617948" y="548951"/>
                    </a:lnTo>
                    <a:lnTo>
                      <a:pt x="616676" y="551336"/>
                    </a:lnTo>
                    <a:lnTo>
                      <a:pt x="611589" y="550700"/>
                    </a:lnTo>
                    <a:lnTo>
                      <a:pt x="600778" y="552926"/>
                    </a:lnTo>
                    <a:lnTo>
                      <a:pt x="589173" y="556105"/>
                    </a:lnTo>
                    <a:lnTo>
                      <a:pt x="589332" y="559603"/>
                    </a:lnTo>
                    <a:lnTo>
                      <a:pt x="590127" y="562464"/>
                    </a:lnTo>
                    <a:lnTo>
                      <a:pt x="588219" y="567393"/>
                    </a:lnTo>
                    <a:lnTo>
                      <a:pt x="586152" y="571208"/>
                    </a:lnTo>
                    <a:lnTo>
                      <a:pt x="584404" y="582496"/>
                    </a:lnTo>
                    <a:lnTo>
                      <a:pt x="582814" y="585834"/>
                    </a:lnTo>
                    <a:lnTo>
                      <a:pt x="578362" y="588060"/>
                    </a:lnTo>
                    <a:lnTo>
                      <a:pt x="555151" y="593147"/>
                    </a:lnTo>
                    <a:lnTo>
                      <a:pt x="551177" y="593465"/>
                    </a:lnTo>
                    <a:lnTo>
                      <a:pt x="549428" y="594260"/>
                    </a:lnTo>
                    <a:lnTo>
                      <a:pt x="548156" y="593465"/>
                    </a:lnTo>
                    <a:lnTo>
                      <a:pt x="543864" y="592193"/>
                    </a:lnTo>
                    <a:lnTo>
                      <a:pt x="537823" y="592193"/>
                    </a:lnTo>
                    <a:lnTo>
                      <a:pt x="534961" y="591717"/>
                    </a:lnTo>
                    <a:lnTo>
                      <a:pt x="532100" y="589968"/>
                    </a:lnTo>
                    <a:lnTo>
                      <a:pt x="528284" y="585198"/>
                    </a:lnTo>
                    <a:lnTo>
                      <a:pt x="522720" y="575660"/>
                    </a:lnTo>
                    <a:lnTo>
                      <a:pt x="510638" y="570731"/>
                    </a:lnTo>
                    <a:lnTo>
                      <a:pt x="504915" y="567552"/>
                    </a:lnTo>
                    <a:lnTo>
                      <a:pt x="503802" y="564531"/>
                    </a:lnTo>
                    <a:lnTo>
                      <a:pt x="504915" y="561352"/>
                    </a:lnTo>
                    <a:lnTo>
                      <a:pt x="517315" y="551018"/>
                    </a:lnTo>
                    <a:lnTo>
                      <a:pt x="521766" y="547680"/>
                    </a:lnTo>
                    <a:lnTo>
                      <a:pt x="540367" y="544659"/>
                    </a:lnTo>
                    <a:lnTo>
                      <a:pt x="547679" y="544341"/>
                    </a:lnTo>
                    <a:lnTo>
                      <a:pt x="555151" y="543228"/>
                    </a:lnTo>
                    <a:lnTo>
                      <a:pt x="554993" y="537187"/>
                    </a:lnTo>
                    <a:lnTo>
                      <a:pt x="547679" y="529874"/>
                    </a:lnTo>
                    <a:lnTo>
                      <a:pt x="539890" y="521289"/>
                    </a:lnTo>
                    <a:lnTo>
                      <a:pt x="532259" y="511909"/>
                    </a:lnTo>
                    <a:lnTo>
                      <a:pt x="521607" y="508571"/>
                    </a:lnTo>
                    <a:lnTo>
                      <a:pt x="508889" y="506981"/>
                    </a:lnTo>
                    <a:lnTo>
                      <a:pt x="482976" y="508730"/>
                    </a:lnTo>
                    <a:lnTo>
                      <a:pt x="479319" y="508412"/>
                    </a:lnTo>
                    <a:lnTo>
                      <a:pt x="462785" y="501894"/>
                    </a:lnTo>
                    <a:lnTo>
                      <a:pt x="461036" y="501735"/>
                    </a:lnTo>
                    <a:lnTo>
                      <a:pt x="458811" y="502212"/>
                    </a:lnTo>
                    <a:lnTo>
                      <a:pt x="459447" y="504120"/>
                    </a:lnTo>
                    <a:lnTo>
                      <a:pt x="460878" y="505391"/>
                    </a:lnTo>
                    <a:lnTo>
                      <a:pt x="482817" y="519540"/>
                    </a:lnTo>
                    <a:lnTo>
                      <a:pt x="483770" y="523197"/>
                    </a:lnTo>
                    <a:lnTo>
                      <a:pt x="484406" y="528125"/>
                    </a:lnTo>
                    <a:lnTo>
                      <a:pt x="484088" y="530192"/>
                    </a:lnTo>
                    <a:lnTo>
                      <a:pt x="484565" y="532100"/>
                    </a:lnTo>
                    <a:lnTo>
                      <a:pt x="484406" y="535915"/>
                    </a:lnTo>
                    <a:lnTo>
                      <a:pt x="479001" y="551972"/>
                    </a:lnTo>
                    <a:lnTo>
                      <a:pt x="473755" y="563259"/>
                    </a:lnTo>
                    <a:lnTo>
                      <a:pt x="472006" y="568665"/>
                    </a:lnTo>
                    <a:lnTo>
                      <a:pt x="471688" y="572321"/>
                    </a:lnTo>
                    <a:lnTo>
                      <a:pt x="473755" y="575501"/>
                    </a:lnTo>
                    <a:lnTo>
                      <a:pt x="480114" y="576455"/>
                    </a:lnTo>
                    <a:lnTo>
                      <a:pt x="486314" y="579793"/>
                    </a:lnTo>
                    <a:lnTo>
                      <a:pt x="489494" y="584404"/>
                    </a:lnTo>
                    <a:lnTo>
                      <a:pt x="490288" y="587583"/>
                    </a:lnTo>
                    <a:lnTo>
                      <a:pt x="490447" y="594578"/>
                    </a:lnTo>
                    <a:lnTo>
                      <a:pt x="491878" y="600460"/>
                    </a:lnTo>
                    <a:lnTo>
                      <a:pt x="486950" y="609681"/>
                    </a:lnTo>
                    <a:lnTo>
                      <a:pt x="484247" y="613179"/>
                    </a:lnTo>
                    <a:lnTo>
                      <a:pt x="480750" y="621445"/>
                    </a:lnTo>
                    <a:lnTo>
                      <a:pt x="482022" y="627328"/>
                    </a:lnTo>
                    <a:lnTo>
                      <a:pt x="481704" y="629553"/>
                    </a:lnTo>
                    <a:lnTo>
                      <a:pt x="480909" y="632256"/>
                    </a:lnTo>
                    <a:lnTo>
                      <a:pt x="478365" y="630348"/>
                    </a:lnTo>
                    <a:lnTo>
                      <a:pt x="476298" y="627963"/>
                    </a:lnTo>
                    <a:lnTo>
                      <a:pt x="473437" y="625897"/>
                    </a:lnTo>
                    <a:lnTo>
                      <a:pt x="470416" y="625102"/>
                    </a:lnTo>
                    <a:lnTo>
                      <a:pt x="467078" y="625738"/>
                    </a:lnTo>
                    <a:lnTo>
                      <a:pt x="464852" y="626851"/>
                    </a:lnTo>
                    <a:lnTo>
                      <a:pt x="465011" y="624466"/>
                    </a:lnTo>
                    <a:lnTo>
                      <a:pt x="468032" y="620651"/>
                    </a:lnTo>
                    <a:lnTo>
                      <a:pt x="466601" y="618743"/>
                    </a:lnTo>
                    <a:lnTo>
                      <a:pt x="465011" y="617312"/>
                    </a:lnTo>
                    <a:lnTo>
                      <a:pt x="455949" y="612861"/>
                    </a:lnTo>
                    <a:lnTo>
                      <a:pt x="449431" y="612543"/>
                    </a:lnTo>
                    <a:lnTo>
                      <a:pt x="443708" y="613020"/>
                    </a:lnTo>
                    <a:lnTo>
                      <a:pt x="437826" y="612543"/>
                    </a:lnTo>
                    <a:lnTo>
                      <a:pt x="433533" y="609681"/>
                    </a:lnTo>
                    <a:lnTo>
                      <a:pt x="429559" y="608091"/>
                    </a:lnTo>
                    <a:lnTo>
                      <a:pt x="426538" y="607773"/>
                    </a:lnTo>
                    <a:lnTo>
                      <a:pt x="422882" y="610476"/>
                    </a:lnTo>
                    <a:lnTo>
                      <a:pt x="414297" y="620332"/>
                    </a:lnTo>
                    <a:lnTo>
                      <a:pt x="405394" y="626851"/>
                    </a:lnTo>
                    <a:lnTo>
                      <a:pt x="393948" y="631620"/>
                    </a:lnTo>
                    <a:lnTo>
                      <a:pt x="385363" y="633210"/>
                    </a:lnTo>
                    <a:lnTo>
                      <a:pt x="382978" y="634323"/>
                    </a:lnTo>
                    <a:lnTo>
                      <a:pt x="377891" y="640046"/>
                    </a:lnTo>
                    <a:lnTo>
                      <a:pt x="372486" y="644497"/>
                    </a:lnTo>
                    <a:lnTo>
                      <a:pt x="357860" y="651651"/>
                    </a:lnTo>
                    <a:lnTo>
                      <a:pt x="356747" y="654672"/>
                    </a:lnTo>
                    <a:lnTo>
                      <a:pt x="355952" y="658805"/>
                    </a:lnTo>
                    <a:lnTo>
                      <a:pt x="357224" y="663416"/>
                    </a:lnTo>
                    <a:lnTo>
                      <a:pt x="360086" y="667867"/>
                    </a:lnTo>
                    <a:lnTo>
                      <a:pt x="367239" y="676770"/>
                    </a:lnTo>
                    <a:lnTo>
                      <a:pt x="371214" y="679949"/>
                    </a:lnTo>
                    <a:lnTo>
                      <a:pt x="373917" y="684560"/>
                    </a:lnTo>
                    <a:lnTo>
                      <a:pt x="375824" y="690124"/>
                    </a:lnTo>
                    <a:lnTo>
                      <a:pt x="374870" y="691237"/>
                    </a:lnTo>
                    <a:lnTo>
                      <a:pt x="368988" y="689806"/>
                    </a:lnTo>
                    <a:lnTo>
                      <a:pt x="364696" y="690442"/>
                    </a:lnTo>
                    <a:lnTo>
                      <a:pt x="358814" y="694257"/>
                    </a:lnTo>
                    <a:lnTo>
                      <a:pt x="358337" y="695847"/>
                    </a:lnTo>
                    <a:lnTo>
                      <a:pt x="356111" y="699504"/>
                    </a:lnTo>
                    <a:lnTo>
                      <a:pt x="350706" y="699822"/>
                    </a:lnTo>
                    <a:lnTo>
                      <a:pt x="335921" y="693144"/>
                    </a:lnTo>
                    <a:lnTo>
                      <a:pt x="323361" y="689806"/>
                    </a:lnTo>
                    <a:lnTo>
                      <a:pt x="321136" y="689488"/>
                    </a:lnTo>
                    <a:lnTo>
                      <a:pt x="318433" y="687898"/>
                    </a:lnTo>
                    <a:lnTo>
                      <a:pt x="317479" y="686467"/>
                    </a:lnTo>
                    <a:lnTo>
                      <a:pt x="312233" y="686785"/>
                    </a:lnTo>
                    <a:lnTo>
                      <a:pt x="309053" y="686626"/>
                    </a:lnTo>
                    <a:lnTo>
                      <a:pt x="305874" y="685514"/>
                    </a:lnTo>
                    <a:lnTo>
                      <a:pt x="292202" y="674703"/>
                    </a:lnTo>
                    <a:lnTo>
                      <a:pt x="281073" y="670729"/>
                    </a:lnTo>
                    <a:lnTo>
                      <a:pt x="278371" y="670570"/>
                    </a:lnTo>
                    <a:lnTo>
                      <a:pt x="273601" y="671682"/>
                    </a:lnTo>
                    <a:lnTo>
                      <a:pt x="270899" y="680426"/>
                    </a:lnTo>
                    <a:lnTo>
                      <a:pt x="267083" y="682811"/>
                    </a:lnTo>
                    <a:lnTo>
                      <a:pt x="263586" y="682652"/>
                    </a:lnTo>
                    <a:lnTo>
                      <a:pt x="263427" y="686944"/>
                    </a:lnTo>
                    <a:lnTo>
                      <a:pt x="264858" y="689488"/>
                    </a:lnTo>
                    <a:lnTo>
                      <a:pt x="266129" y="691396"/>
                    </a:lnTo>
                    <a:lnTo>
                      <a:pt x="270422" y="694416"/>
                    </a:lnTo>
                    <a:lnTo>
                      <a:pt x="278212" y="703478"/>
                    </a:lnTo>
                    <a:lnTo>
                      <a:pt x="282186" y="707294"/>
                    </a:lnTo>
                    <a:lnTo>
                      <a:pt x="285366" y="708724"/>
                    </a:lnTo>
                    <a:lnTo>
                      <a:pt x="289340" y="708883"/>
                    </a:lnTo>
                    <a:lnTo>
                      <a:pt x="298243" y="707770"/>
                    </a:lnTo>
                    <a:lnTo>
                      <a:pt x="301264" y="709201"/>
                    </a:lnTo>
                    <a:lnTo>
                      <a:pt x="304284" y="711427"/>
                    </a:lnTo>
                    <a:lnTo>
                      <a:pt x="305079" y="716514"/>
                    </a:lnTo>
                    <a:lnTo>
                      <a:pt x="307464" y="721920"/>
                    </a:lnTo>
                    <a:lnTo>
                      <a:pt x="307782" y="724940"/>
                    </a:lnTo>
                    <a:lnTo>
                      <a:pt x="304761" y="728438"/>
                    </a:lnTo>
                    <a:lnTo>
                      <a:pt x="295222" y="730981"/>
                    </a:lnTo>
                    <a:lnTo>
                      <a:pt x="289658" y="734638"/>
                    </a:lnTo>
                    <a:lnTo>
                      <a:pt x="287750" y="734479"/>
                    </a:lnTo>
                    <a:lnTo>
                      <a:pt x="276304" y="730186"/>
                    </a:lnTo>
                    <a:lnTo>
                      <a:pt x="268832" y="728597"/>
                    </a:lnTo>
                    <a:lnTo>
                      <a:pt x="258816" y="725894"/>
                    </a:lnTo>
                    <a:lnTo>
                      <a:pt x="256909" y="724463"/>
                    </a:lnTo>
                    <a:lnTo>
                      <a:pt x="252457" y="717468"/>
                    </a:lnTo>
                    <a:lnTo>
                      <a:pt x="242601" y="710632"/>
                    </a:lnTo>
                    <a:lnTo>
                      <a:pt x="238149" y="708724"/>
                    </a:lnTo>
                    <a:lnTo>
                      <a:pt x="231949" y="710155"/>
                    </a:lnTo>
                    <a:lnTo>
                      <a:pt x="227657" y="709360"/>
                    </a:lnTo>
                    <a:lnTo>
                      <a:pt x="220503" y="705863"/>
                    </a:lnTo>
                    <a:lnTo>
                      <a:pt x="215892" y="700299"/>
                    </a:lnTo>
                    <a:lnTo>
                      <a:pt x="215415" y="693463"/>
                    </a:lnTo>
                    <a:lnTo>
                      <a:pt x="216846" y="692032"/>
                    </a:lnTo>
                    <a:lnTo>
                      <a:pt x="218118" y="691237"/>
                    </a:lnTo>
                    <a:lnTo>
                      <a:pt x="214779" y="689170"/>
                    </a:lnTo>
                    <a:lnTo>
                      <a:pt x="214620" y="683924"/>
                    </a:lnTo>
                    <a:lnTo>
                      <a:pt x="213985" y="680426"/>
                    </a:lnTo>
                    <a:lnTo>
                      <a:pt x="210169" y="672000"/>
                    </a:lnTo>
                    <a:lnTo>
                      <a:pt x="206195" y="666754"/>
                    </a:lnTo>
                    <a:lnTo>
                      <a:pt x="202538" y="661190"/>
                    </a:lnTo>
                    <a:lnTo>
                      <a:pt x="206513" y="658328"/>
                    </a:lnTo>
                    <a:lnTo>
                      <a:pt x="208579" y="655944"/>
                    </a:lnTo>
                    <a:lnTo>
                      <a:pt x="211441" y="648631"/>
                    </a:lnTo>
                    <a:lnTo>
                      <a:pt x="211918" y="646087"/>
                    </a:lnTo>
                    <a:lnTo>
                      <a:pt x="213190" y="643702"/>
                    </a:lnTo>
                    <a:lnTo>
                      <a:pt x="213667" y="641318"/>
                    </a:lnTo>
                    <a:lnTo>
                      <a:pt x="213349" y="639092"/>
                    </a:lnTo>
                    <a:lnTo>
                      <a:pt x="210646" y="634959"/>
                    </a:lnTo>
                    <a:lnTo>
                      <a:pt x="202379" y="626533"/>
                    </a:lnTo>
                    <a:lnTo>
                      <a:pt x="194112" y="621922"/>
                    </a:lnTo>
                    <a:lnTo>
                      <a:pt x="178373" y="617312"/>
                    </a:lnTo>
                    <a:lnTo>
                      <a:pt x="174081" y="617630"/>
                    </a:lnTo>
                    <a:lnTo>
                      <a:pt x="172491" y="616994"/>
                    </a:lnTo>
                    <a:lnTo>
                      <a:pt x="175830" y="616040"/>
                    </a:lnTo>
                    <a:lnTo>
                      <a:pt x="179168" y="614291"/>
                    </a:lnTo>
                    <a:lnTo>
                      <a:pt x="180917" y="611589"/>
                    </a:lnTo>
                    <a:lnTo>
                      <a:pt x="176943" y="610158"/>
                    </a:lnTo>
                    <a:lnTo>
                      <a:pt x="173763" y="609522"/>
                    </a:lnTo>
                    <a:lnTo>
                      <a:pt x="168358" y="607296"/>
                    </a:lnTo>
                    <a:lnTo>
                      <a:pt x="167404" y="605230"/>
                    </a:lnTo>
                    <a:lnTo>
                      <a:pt x="168517" y="603799"/>
                    </a:lnTo>
                    <a:lnTo>
                      <a:pt x="167404" y="600142"/>
                    </a:lnTo>
                    <a:lnTo>
                      <a:pt x="160091" y="598870"/>
                    </a:lnTo>
                    <a:lnTo>
                      <a:pt x="158183" y="598076"/>
                    </a:lnTo>
                    <a:lnTo>
                      <a:pt x="158024" y="596804"/>
                    </a:lnTo>
                    <a:lnTo>
                      <a:pt x="153096" y="592829"/>
                    </a:lnTo>
                    <a:lnTo>
                      <a:pt x="146737" y="588696"/>
                    </a:lnTo>
                    <a:lnTo>
                      <a:pt x="147850" y="584404"/>
                    </a:lnTo>
                    <a:lnTo>
                      <a:pt x="143239" y="581383"/>
                    </a:lnTo>
                    <a:lnTo>
                      <a:pt x="139265" y="579157"/>
                    </a:lnTo>
                    <a:lnTo>
                      <a:pt x="132906" y="578362"/>
                    </a:lnTo>
                    <a:lnTo>
                      <a:pt x="130362" y="576773"/>
                    </a:lnTo>
                    <a:lnTo>
                      <a:pt x="144988" y="577249"/>
                    </a:lnTo>
                    <a:lnTo>
                      <a:pt x="160091" y="580429"/>
                    </a:lnTo>
                    <a:lnTo>
                      <a:pt x="158819" y="581701"/>
                    </a:lnTo>
                    <a:lnTo>
                      <a:pt x="157706" y="583609"/>
                    </a:lnTo>
                    <a:lnTo>
                      <a:pt x="162158" y="589014"/>
                    </a:lnTo>
                    <a:lnTo>
                      <a:pt x="166450" y="592193"/>
                    </a:lnTo>
                    <a:lnTo>
                      <a:pt x="175989" y="596009"/>
                    </a:lnTo>
                    <a:lnTo>
                      <a:pt x="177102" y="596009"/>
                    </a:lnTo>
                    <a:lnTo>
                      <a:pt x="179168" y="595055"/>
                    </a:lnTo>
                    <a:lnTo>
                      <a:pt x="183938" y="596645"/>
                    </a:lnTo>
                    <a:lnTo>
                      <a:pt x="187753" y="598870"/>
                    </a:lnTo>
                    <a:lnTo>
                      <a:pt x="195066" y="599029"/>
                    </a:lnTo>
                    <a:lnTo>
                      <a:pt x="203810" y="601573"/>
                    </a:lnTo>
                    <a:lnTo>
                      <a:pt x="203174" y="602527"/>
                    </a:lnTo>
                    <a:lnTo>
                      <a:pt x="202220" y="603322"/>
                    </a:lnTo>
                    <a:lnTo>
                      <a:pt x="204764" y="606342"/>
                    </a:lnTo>
                    <a:lnTo>
                      <a:pt x="208420" y="605866"/>
                    </a:lnTo>
                    <a:lnTo>
                      <a:pt x="214462" y="603481"/>
                    </a:lnTo>
                    <a:lnTo>
                      <a:pt x="230041" y="612225"/>
                    </a:lnTo>
                    <a:lnTo>
                      <a:pt x="234334" y="613814"/>
                    </a:lnTo>
                    <a:lnTo>
                      <a:pt x="258975" y="618266"/>
                    </a:lnTo>
                    <a:lnTo>
                      <a:pt x="270422" y="618584"/>
                    </a:lnTo>
                    <a:lnTo>
                      <a:pt x="276463" y="619697"/>
                    </a:lnTo>
                    <a:lnTo>
                      <a:pt x="285366" y="621922"/>
                    </a:lnTo>
                    <a:lnTo>
                      <a:pt x="295063" y="626533"/>
                    </a:lnTo>
                    <a:lnTo>
                      <a:pt x="302853" y="628123"/>
                    </a:lnTo>
                    <a:lnTo>
                      <a:pt x="317161" y="629553"/>
                    </a:lnTo>
                    <a:lnTo>
                      <a:pt x="324474" y="629394"/>
                    </a:lnTo>
                    <a:lnTo>
                      <a:pt x="342757" y="626374"/>
                    </a:lnTo>
                    <a:lnTo>
                      <a:pt x="366127" y="618425"/>
                    </a:lnTo>
                    <a:lnTo>
                      <a:pt x="378050" y="611271"/>
                    </a:lnTo>
                    <a:lnTo>
                      <a:pt x="397286" y="592988"/>
                    </a:lnTo>
                    <a:lnTo>
                      <a:pt x="399671" y="588855"/>
                    </a:lnTo>
                    <a:lnTo>
                      <a:pt x="402056" y="578680"/>
                    </a:lnTo>
                    <a:lnTo>
                      <a:pt x="402056" y="574388"/>
                    </a:lnTo>
                    <a:lnTo>
                      <a:pt x="399353" y="574070"/>
                    </a:lnTo>
                    <a:lnTo>
                      <a:pt x="395696" y="571685"/>
                    </a:lnTo>
                    <a:lnTo>
                      <a:pt x="395696" y="565803"/>
                    </a:lnTo>
                    <a:lnTo>
                      <a:pt x="393630" y="562942"/>
                    </a:lnTo>
                    <a:lnTo>
                      <a:pt x="390768" y="549746"/>
                    </a:lnTo>
                    <a:lnTo>
                      <a:pt x="385045" y="548315"/>
                    </a:lnTo>
                    <a:lnTo>
                      <a:pt x="382024" y="546885"/>
                    </a:lnTo>
                    <a:lnTo>
                      <a:pt x="378209" y="546090"/>
                    </a:lnTo>
                    <a:lnTo>
                      <a:pt x="374075" y="544023"/>
                    </a:lnTo>
                    <a:lnTo>
                      <a:pt x="368988" y="538618"/>
                    </a:lnTo>
                    <a:lnTo>
                      <a:pt x="364060" y="534961"/>
                    </a:lnTo>
                    <a:lnTo>
                      <a:pt x="360086" y="530033"/>
                    </a:lnTo>
                    <a:lnTo>
                      <a:pt x="357701" y="528284"/>
                    </a:lnTo>
                    <a:lnTo>
                      <a:pt x="355793" y="527648"/>
                    </a:lnTo>
                    <a:lnTo>
                      <a:pt x="357065" y="530192"/>
                    </a:lnTo>
                    <a:lnTo>
                      <a:pt x="358019" y="532736"/>
                    </a:lnTo>
                    <a:lnTo>
                      <a:pt x="350706" y="532100"/>
                    </a:lnTo>
                    <a:lnTo>
                      <a:pt x="329562" y="519540"/>
                    </a:lnTo>
                    <a:lnTo>
                      <a:pt x="325905" y="518587"/>
                    </a:lnTo>
                    <a:lnTo>
                      <a:pt x="324474" y="519699"/>
                    </a:lnTo>
                    <a:lnTo>
                      <a:pt x="317956" y="518110"/>
                    </a:lnTo>
                    <a:lnTo>
                      <a:pt x="315890" y="515089"/>
                    </a:lnTo>
                    <a:lnTo>
                      <a:pt x="297925" y="501258"/>
                    </a:lnTo>
                    <a:lnTo>
                      <a:pt x="265970" y="485678"/>
                    </a:lnTo>
                    <a:lnTo>
                      <a:pt x="244190" y="476139"/>
                    </a:lnTo>
                    <a:lnTo>
                      <a:pt x="227816" y="471847"/>
                    </a:lnTo>
                    <a:lnTo>
                      <a:pt x="226226" y="472324"/>
                    </a:lnTo>
                    <a:lnTo>
                      <a:pt x="224636" y="474073"/>
                    </a:lnTo>
                    <a:lnTo>
                      <a:pt x="219867" y="474550"/>
                    </a:lnTo>
                    <a:lnTo>
                      <a:pt x="215733" y="474232"/>
                    </a:lnTo>
                    <a:lnTo>
                      <a:pt x="200948" y="470416"/>
                    </a:lnTo>
                    <a:lnTo>
                      <a:pt x="197451" y="469939"/>
                    </a:lnTo>
                    <a:lnTo>
                      <a:pt x="181871" y="470098"/>
                    </a:lnTo>
                    <a:lnTo>
                      <a:pt x="180122" y="471211"/>
                    </a:lnTo>
                    <a:lnTo>
                      <a:pt x="174717" y="479160"/>
                    </a:lnTo>
                    <a:lnTo>
                      <a:pt x="171696" y="480750"/>
                    </a:lnTo>
                    <a:lnTo>
                      <a:pt x="166132" y="482339"/>
                    </a:lnTo>
                    <a:lnTo>
                      <a:pt x="167722" y="479955"/>
                    </a:lnTo>
                    <a:lnTo>
                      <a:pt x="171537" y="478047"/>
                    </a:lnTo>
                    <a:lnTo>
                      <a:pt x="174081" y="472324"/>
                    </a:lnTo>
                    <a:lnTo>
                      <a:pt x="174081" y="469780"/>
                    </a:lnTo>
                    <a:lnTo>
                      <a:pt x="175512" y="466601"/>
                    </a:lnTo>
                    <a:lnTo>
                      <a:pt x="175194" y="464057"/>
                    </a:lnTo>
                    <a:lnTo>
                      <a:pt x="173127" y="463262"/>
                    </a:lnTo>
                    <a:lnTo>
                      <a:pt x="169471" y="464057"/>
                    </a:lnTo>
                    <a:lnTo>
                      <a:pt x="161522" y="467237"/>
                    </a:lnTo>
                    <a:lnTo>
                      <a:pt x="160409" y="466442"/>
                    </a:lnTo>
                    <a:lnTo>
                      <a:pt x="162794" y="463262"/>
                    </a:lnTo>
                    <a:lnTo>
                      <a:pt x="162158" y="461990"/>
                    </a:lnTo>
                    <a:lnTo>
                      <a:pt x="158819" y="462467"/>
                    </a:lnTo>
                    <a:lnTo>
                      <a:pt x="151665" y="461036"/>
                    </a:lnTo>
                    <a:lnTo>
                      <a:pt x="144352" y="461513"/>
                    </a:lnTo>
                    <a:lnTo>
                      <a:pt x="142921" y="457698"/>
                    </a:lnTo>
                    <a:lnTo>
                      <a:pt x="137993" y="455472"/>
                    </a:lnTo>
                    <a:lnTo>
                      <a:pt x="136085" y="453724"/>
                    </a:lnTo>
                    <a:lnTo>
                      <a:pt x="138470" y="451498"/>
                    </a:lnTo>
                    <a:lnTo>
                      <a:pt x="155163" y="454995"/>
                    </a:lnTo>
                    <a:lnTo>
                      <a:pt x="159773" y="455313"/>
                    </a:lnTo>
                    <a:lnTo>
                      <a:pt x="161999" y="454041"/>
                    </a:lnTo>
                    <a:lnTo>
                      <a:pt x="162476" y="451816"/>
                    </a:lnTo>
                    <a:lnTo>
                      <a:pt x="162317" y="449113"/>
                    </a:lnTo>
                    <a:lnTo>
                      <a:pt x="160409" y="447523"/>
                    </a:lnTo>
                    <a:lnTo>
                      <a:pt x="149598" y="444821"/>
                    </a:lnTo>
                    <a:lnTo>
                      <a:pt x="144670" y="441641"/>
                    </a:lnTo>
                    <a:lnTo>
                      <a:pt x="133065" y="437190"/>
                    </a:lnTo>
                    <a:lnTo>
                      <a:pt x="132588" y="439256"/>
                    </a:lnTo>
                    <a:lnTo>
                      <a:pt x="134337" y="443231"/>
                    </a:lnTo>
                    <a:lnTo>
                      <a:pt x="133383" y="444662"/>
                    </a:lnTo>
                    <a:lnTo>
                      <a:pt x="130044" y="443549"/>
                    </a:lnTo>
                    <a:lnTo>
                      <a:pt x="127341" y="444344"/>
                    </a:lnTo>
                    <a:lnTo>
                      <a:pt x="123844" y="449113"/>
                    </a:lnTo>
                    <a:lnTo>
                      <a:pt x="120505" y="450385"/>
                    </a:lnTo>
                    <a:lnTo>
                      <a:pt x="117803" y="450703"/>
                    </a:lnTo>
                    <a:lnTo>
                      <a:pt x="106197" y="446728"/>
                    </a:lnTo>
                    <a:lnTo>
                      <a:pt x="100951" y="445934"/>
                    </a:lnTo>
                    <a:lnTo>
                      <a:pt x="102541" y="452770"/>
                    </a:lnTo>
                    <a:lnTo>
                      <a:pt x="102541" y="454995"/>
                    </a:lnTo>
                    <a:lnTo>
                      <a:pt x="101746" y="457380"/>
                    </a:lnTo>
                    <a:lnTo>
                      <a:pt x="100792" y="458493"/>
                    </a:lnTo>
                    <a:lnTo>
                      <a:pt x="98725" y="458970"/>
                    </a:lnTo>
                    <a:lnTo>
                      <a:pt x="93638" y="458811"/>
                    </a:lnTo>
                    <a:lnTo>
                      <a:pt x="86961" y="456108"/>
                    </a:lnTo>
                    <a:lnTo>
                      <a:pt x="82510" y="453564"/>
                    </a:lnTo>
                    <a:lnTo>
                      <a:pt x="81238" y="453564"/>
                    </a:lnTo>
                    <a:lnTo>
                      <a:pt x="80602" y="453883"/>
                    </a:lnTo>
                    <a:lnTo>
                      <a:pt x="81715" y="456267"/>
                    </a:lnTo>
                    <a:lnTo>
                      <a:pt x="81397" y="458334"/>
                    </a:lnTo>
                    <a:lnTo>
                      <a:pt x="80761" y="460401"/>
                    </a:lnTo>
                    <a:lnTo>
                      <a:pt x="79807" y="462308"/>
                    </a:lnTo>
                    <a:lnTo>
                      <a:pt x="78535" y="463898"/>
                    </a:lnTo>
                    <a:lnTo>
                      <a:pt x="75833" y="465965"/>
                    </a:lnTo>
                    <a:lnTo>
                      <a:pt x="71222" y="467555"/>
                    </a:lnTo>
                    <a:lnTo>
                      <a:pt x="58504" y="470734"/>
                    </a:lnTo>
                    <a:lnTo>
                      <a:pt x="57391" y="472165"/>
                    </a:lnTo>
                    <a:lnTo>
                      <a:pt x="53417" y="480909"/>
                    </a:lnTo>
                    <a:lnTo>
                      <a:pt x="52304" y="482181"/>
                    </a:lnTo>
                    <a:lnTo>
                      <a:pt x="50714" y="483293"/>
                    </a:lnTo>
                    <a:lnTo>
                      <a:pt x="46263" y="484724"/>
                    </a:lnTo>
                    <a:lnTo>
                      <a:pt x="44355" y="485360"/>
                    </a:lnTo>
                    <a:lnTo>
                      <a:pt x="38473" y="487745"/>
                    </a:lnTo>
                    <a:lnTo>
                      <a:pt x="34816" y="489335"/>
                    </a:lnTo>
                    <a:lnTo>
                      <a:pt x="30524" y="490606"/>
                    </a:lnTo>
                    <a:lnTo>
                      <a:pt x="31637" y="492196"/>
                    </a:lnTo>
                    <a:lnTo>
                      <a:pt x="38950" y="492514"/>
                    </a:lnTo>
                    <a:lnTo>
                      <a:pt x="40063" y="492991"/>
                    </a:lnTo>
                    <a:lnTo>
                      <a:pt x="40857" y="493786"/>
                    </a:lnTo>
                    <a:lnTo>
                      <a:pt x="40857" y="495217"/>
                    </a:lnTo>
                    <a:lnTo>
                      <a:pt x="40222" y="497283"/>
                    </a:lnTo>
                    <a:lnTo>
                      <a:pt x="32432" y="509048"/>
                    </a:lnTo>
                    <a:lnTo>
                      <a:pt x="32114" y="511433"/>
                    </a:lnTo>
                    <a:lnTo>
                      <a:pt x="34657" y="518269"/>
                    </a:lnTo>
                    <a:lnTo>
                      <a:pt x="38314" y="526377"/>
                    </a:lnTo>
                    <a:lnTo>
                      <a:pt x="49124" y="529874"/>
                    </a:lnTo>
                    <a:lnTo>
                      <a:pt x="57232" y="532577"/>
                    </a:lnTo>
                    <a:lnTo>
                      <a:pt x="62320" y="539254"/>
                    </a:lnTo>
                    <a:lnTo>
                      <a:pt x="70904" y="547839"/>
                    </a:lnTo>
                    <a:lnTo>
                      <a:pt x="75356" y="551018"/>
                    </a:lnTo>
                    <a:lnTo>
                      <a:pt x="75674" y="551972"/>
                    </a:lnTo>
                    <a:lnTo>
                      <a:pt x="74402" y="558013"/>
                    </a:lnTo>
                    <a:lnTo>
                      <a:pt x="68838" y="563895"/>
                    </a:lnTo>
                    <a:lnTo>
                      <a:pt x="63750" y="568824"/>
                    </a:lnTo>
                    <a:lnTo>
                      <a:pt x="58504" y="574865"/>
                    </a:lnTo>
                    <a:lnTo>
                      <a:pt x="54371" y="579952"/>
                    </a:lnTo>
                    <a:lnTo>
                      <a:pt x="49760" y="585993"/>
                    </a:lnTo>
                    <a:lnTo>
                      <a:pt x="49283" y="588060"/>
                    </a:lnTo>
                    <a:lnTo>
                      <a:pt x="49283" y="589809"/>
                    </a:lnTo>
                    <a:lnTo>
                      <a:pt x="49919" y="591876"/>
                    </a:lnTo>
                    <a:lnTo>
                      <a:pt x="55801" y="599347"/>
                    </a:lnTo>
                    <a:lnTo>
                      <a:pt x="58027" y="603163"/>
                    </a:lnTo>
                    <a:lnTo>
                      <a:pt x="60571" y="607296"/>
                    </a:lnTo>
                    <a:lnTo>
                      <a:pt x="62955" y="611589"/>
                    </a:lnTo>
                    <a:lnTo>
                      <a:pt x="64227" y="615563"/>
                    </a:lnTo>
                    <a:lnTo>
                      <a:pt x="66612" y="619538"/>
                    </a:lnTo>
                    <a:lnTo>
                      <a:pt x="68043" y="621445"/>
                    </a:lnTo>
                    <a:lnTo>
                      <a:pt x="70427" y="624148"/>
                    </a:lnTo>
                    <a:lnTo>
                      <a:pt x="73289" y="628281"/>
                    </a:lnTo>
                    <a:lnTo>
                      <a:pt x="74243" y="631620"/>
                    </a:lnTo>
                    <a:lnTo>
                      <a:pt x="78535" y="642748"/>
                    </a:lnTo>
                    <a:lnTo>
                      <a:pt x="79012" y="645610"/>
                    </a:lnTo>
                    <a:lnTo>
                      <a:pt x="78694" y="647836"/>
                    </a:lnTo>
                    <a:lnTo>
                      <a:pt x="76786" y="648313"/>
                    </a:lnTo>
                    <a:lnTo>
                      <a:pt x="72653" y="648631"/>
                    </a:lnTo>
                    <a:lnTo>
                      <a:pt x="68043" y="650061"/>
                    </a:lnTo>
                    <a:lnTo>
                      <a:pt x="67884" y="650538"/>
                    </a:lnTo>
                    <a:lnTo>
                      <a:pt x="70904" y="653082"/>
                    </a:lnTo>
                    <a:lnTo>
                      <a:pt x="68202" y="657533"/>
                    </a:lnTo>
                    <a:lnTo>
                      <a:pt x="67884" y="664051"/>
                    </a:lnTo>
                    <a:lnTo>
                      <a:pt x="65022" y="667390"/>
                    </a:lnTo>
                    <a:lnTo>
                      <a:pt x="64704" y="668185"/>
                    </a:lnTo>
                    <a:lnTo>
                      <a:pt x="64863" y="668821"/>
                    </a:lnTo>
                    <a:lnTo>
                      <a:pt x="65340" y="669298"/>
                    </a:lnTo>
                    <a:lnTo>
                      <a:pt x="70586" y="670252"/>
                    </a:lnTo>
                    <a:lnTo>
                      <a:pt x="71063" y="671206"/>
                    </a:lnTo>
                    <a:lnTo>
                      <a:pt x="71063" y="672954"/>
                    </a:lnTo>
                    <a:lnTo>
                      <a:pt x="70586" y="674703"/>
                    </a:lnTo>
                    <a:lnTo>
                      <a:pt x="68043" y="675975"/>
                    </a:lnTo>
                    <a:lnTo>
                      <a:pt x="65181" y="677883"/>
                    </a:lnTo>
                    <a:lnTo>
                      <a:pt x="64545" y="679631"/>
                    </a:lnTo>
                    <a:lnTo>
                      <a:pt x="64704" y="681221"/>
                    </a:lnTo>
                    <a:lnTo>
                      <a:pt x="65658" y="683924"/>
                    </a:lnTo>
                    <a:lnTo>
                      <a:pt x="67407" y="686944"/>
                    </a:lnTo>
                    <a:lnTo>
                      <a:pt x="69791" y="688852"/>
                    </a:lnTo>
                    <a:lnTo>
                      <a:pt x="78058" y="690760"/>
                    </a:lnTo>
                    <a:lnTo>
                      <a:pt x="79171" y="692191"/>
                    </a:lnTo>
                    <a:lnTo>
                      <a:pt x="79648" y="694257"/>
                    </a:lnTo>
                    <a:lnTo>
                      <a:pt x="79489" y="696324"/>
                    </a:lnTo>
                    <a:lnTo>
                      <a:pt x="75674" y="700299"/>
                    </a:lnTo>
                    <a:lnTo>
                      <a:pt x="75674" y="701888"/>
                    </a:lnTo>
                    <a:lnTo>
                      <a:pt x="77263" y="705704"/>
                    </a:lnTo>
                    <a:lnTo>
                      <a:pt x="79171" y="709201"/>
                    </a:lnTo>
                    <a:lnTo>
                      <a:pt x="87279" y="713017"/>
                    </a:lnTo>
                    <a:lnTo>
                      <a:pt x="89982" y="715242"/>
                    </a:lnTo>
                    <a:lnTo>
                      <a:pt x="90777" y="716832"/>
                    </a:lnTo>
                    <a:lnTo>
                      <a:pt x="91254" y="719535"/>
                    </a:lnTo>
                    <a:lnTo>
                      <a:pt x="91094" y="722555"/>
                    </a:lnTo>
                    <a:lnTo>
                      <a:pt x="90459" y="725099"/>
                    </a:lnTo>
                    <a:lnTo>
                      <a:pt x="87915" y="728438"/>
                    </a:lnTo>
                    <a:lnTo>
                      <a:pt x="82033" y="735115"/>
                    </a:lnTo>
                    <a:lnTo>
                      <a:pt x="76151" y="737658"/>
                    </a:lnTo>
                    <a:lnTo>
                      <a:pt x="75833" y="738135"/>
                    </a:lnTo>
                    <a:lnTo>
                      <a:pt x="77581" y="740361"/>
                    </a:lnTo>
                    <a:lnTo>
                      <a:pt x="88074" y="748787"/>
                    </a:lnTo>
                    <a:lnTo>
                      <a:pt x="94910" y="752602"/>
                    </a:lnTo>
                    <a:lnTo>
                      <a:pt x="103972" y="758008"/>
                    </a:lnTo>
                    <a:lnTo>
                      <a:pt x="109854" y="762141"/>
                    </a:lnTo>
                    <a:lnTo>
                      <a:pt x="111762" y="765162"/>
                    </a:lnTo>
                    <a:lnTo>
                      <a:pt x="114464" y="768500"/>
                    </a:lnTo>
                    <a:lnTo>
                      <a:pt x="117326" y="771203"/>
                    </a:lnTo>
                    <a:lnTo>
                      <a:pt x="119393" y="773587"/>
                    </a:lnTo>
                    <a:lnTo>
                      <a:pt x="120188" y="775177"/>
                    </a:lnTo>
                    <a:lnTo>
                      <a:pt x="120029" y="776767"/>
                    </a:lnTo>
                    <a:lnTo>
                      <a:pt x="117326" y="781695"/>
                    </a:lnTo>
                    <a:lnTo>
                      <a:pt x="115736" y="785511"/>
                    </a:lnTo>
                    <a:lnTo>
                      <a:pt x="112875" y="790916"/>
                    </a:lnTo>
                    <a:lnTo>
                      <a:pt x="110172" y="794890"/>
                    </a:lnTo>
                    <a:lnTo>
                      <a:pt x="102859" y="801886"/>
                    </a:lnTo>
                    <a:lnTo>
                      <a:pt x="92207" y="810629"/>
                    </a:lnTo>
                    <a:lnTo>
                      <a:pt x="89823" y="813332"/>
                    </a:lnTo>
                    <a:lnTo>
                      <a:pt x="84894" y="817783"/>
                    </a:lnTo>
                    <a:lnTo>
                      <a:pt x="76310" y="827004"/>
                    </a:lnTo>
                    <a:lnTo>
                      <a:pt x="74084" y="829071"/>
                    </a:lnTo>
                    <a:lnTo>
                      <a:pt x="67089" y="836384"/>
                    </a:lnTo>
                    <a:lnTo>
                      <a:pt x="63909" y="838609"/>
                    </a:lnTo>
                    <a:lnTo>
                      <a:pt x="61525" y="840835"/>
                    </a:lnTo>
                    <a:lnTo>
                      <a:pt x="54529" y="847671"/>
                    </a:lnTo>
                    <a:lnTo>
                      <a:pt x="47058" y="852918"/>
                    </a:lnTo>
                    <a:lnTo>
                      <a:pt x="39904" y="857687"/>
                    </a:lnTo>
                    <a:lnTo>
                      <a:pt x="37678" y="860071"/>
                    </a:lnTo>
                    <a:lnTo>
                      <a:pt x="34975" y="861979"/>
                    </a:lnTo>
                    <a:lnTo>
                      <a:pt x="31637" y="863728"/>
                    </a:lnTo>
                    <a:lnTo>
                      <a:pt x="30365" y="864841"/>
                    </a:lnTo>
                    <a:lnTo>
                      <a:pt x="23052" y="871359"/>
                    </a:lnTo>
                    <a:lnTo>
                      <a:pt x="12877" y="880421"/>
                    </a:lnTo>
                    <a:lnTo>
                      <a:pt x="23688" y="878990"/>
                    </a:lnTo>
                    <a:lnTo>
                      <a:pt x="33385" y="874380"/>
                    </a:lnTo>
                    <a:lnTo>
                      <a:pt x="35134" y="875333"/>
                    </a:lnTo>
                    <a:lnTo>
                      <a:pt x="37360" y="877241"/>
                    </a:lnTo>
                    <a:lnTo>
                      <a:pt x="37042" y="880103"/>
                    </a:lnTo>
                    <a:lnTo>
                      <a:pt x="36406" y="882328"/>
                    </a:lnTo>
                    <a:lnTo>
                      <a:pt x="32750" y="880262"/>
                    </a:lnTo>
                    <a:lnTo>
                      <a:pt x="33544" y="882805"/>
                    </a:lnTo>
                    <a:lnTo>
                      <a:pt x="37042" y="887416"/>
                    </a:lnTo>
                    <a:lnTo>
                      <a:pt x="41970" y="889324"/>
                    </a:lnTo>
                    <a:lnTo>
                      <a:pt x="49283" y="895365"/>
                    </a:lnTo>
                    <a:lnTo>
                      <a:pt x="58027" y="896001"/>
                    </a:lnTo>
                    <a:lnTo>
                      <a:pt x="63591" y="894888"/>
                    </a:lnTo>
                    <a:lnTo>
                      <a:pt x="68043" y="895206"/>
                    </a:lnTo>
                    <a:lnTo>
                      <a:pt x="72335" y="898385"/>
                    </a:lnTo>
                    <a:lnTo>
                      <a:pt x="75356" y="902360"/>
                    </a:lnTo>
                    <a:lnTo>
                      <a:pt x="77740" y="903473"/>
                    </a:lnTo>
                    <a:lnTo>
                      <a:pt x="80920" y="905380"/>
                    </a:lnTo>
                    <a:lnTo>
                      <a:pt x="80602" y="907606"/>
                    </a:lnTo>
                    <a:lnTo>
                      <a:pt x="79489" y="909037"/>
                    </a:lnTo>
                    <a:lnTo>
                      <a:pt x="66612" y="905380"/>
                    </a:lnTo>
                    <a:lnTo>
                      <a:pt x="51509" y="903631"/>
                    </a:lnTo>
                    <a:lnTo>
                      <a:pt x="49601" y="905221"/>
                    </a:lnTo>
                    <a:lnTo>
                      <a:pt x="47693" y="907765"/>
                    </a:lnTo>
                    <a:lnTo>
                      <a:pt x="46740" y="909832"/>
                    </a:lnTo>
                    <a:lnTo>
                      <a:pt x="45786" y="910945"/>
                    </a:lnTo>
                    <a:lnTo>
                      <a:pt x="43560" y="911580"/>
                    </a:lnTo>
                    <a:lnTo>
                      <a:pt x="40063" y="911898"/>
                    </a:lnTo>
                    <a:lnTo>
                      <a:pt x="35929" y="911421"/>
                    </a:lnTo>
                    <a:lnTo>
                      <a:pt x="33544" y="909991"/>
                    </a:lnTo>
                    <a:lnTo>
                      <a:pt x="31637" y="911580"/>
                    </a:lnTo>
                    <a:lnTo>
                      <a:pt x="30842" y="914919"/>
                    </a:lnTo>
                    <a:lnTo>
                      <a:pt x="28139" y="916668"/>
                    </a:lnTo>
                    <a:lnTo>
                      <a:pt x="24642" y="915396"/>
                    </a:lnTo>
                    <a:lnTo>
                      <a:pt x="22416" y="912693"/>
                    </a:lnTo>
                    <a:lnTo>
                      <a:pt x="20349" y="912852"/>
                    </a:lnTo>
                    <a:lnTo>
                      <a:pt x="19077" y="915396"/>
                    </a:lnTo>
                    <a:lnTo>
                      <a:pt x="19872" y="918575"/>
                    </a:lnTo>
                    <a:lnTo>
                      <a:pt x="20508" y="922550"/>
                    </a:lnTo>
                    <a:lnTo>
                      <a:pt x="18918" y="925571"/>
                    </a:lnTo>
                    <a:lnTo>
                      <a:pt x="20508" y="927001"/>
                    </a:lnTo>
                    <a:lnTo>
                      <a:pt x="22416" y="929068"/>
                    </a:lnTo>
                    <a:lnTo>
                      <a:pt x="22893" y="930340"/>
                    </a:lnTo>
                    <a:lnTo>
                      <a:pt x="22257" y="930976"/>
                    </a:lnTo>
                    <a:lnTo>
                      <a:pt x="20349" y="931612"/>
                    </a:lnTo>
                    <a:lnTo>
                      <a:pt x="19872" y="932248"/>
                    </a:lnTo>
                    <a:lnTo>
                      <a:pt x="19077" y="933360"/>
                    </a:lnTo>
                    <a:lnTo>
                      <a:pt x="16852" y="933519"/>
                    </a:lnTo>
                    <a:lnTo>
                      <a:pt x="15739" y="934314"/>
                    </a:lnTo>
                    <a:lnTo>
                      <a:pt x="14308" y="937971"/>
                    </a:lnTo>
                    <a:lnTo>
                      <a:pt x="11605" y="944012"/>
                    </a:lnTo>
                    <a:lnTo>
                      <a:pt x="9062" y="946874"/>
                    </a:lnTo>
                    <a:lnTo>
                      <a:pt x="9539" y="947033"/>
                    </a:lnTo>
                    <a:lnTo>
                      <a:pt x="11446" y="949894"/>
                    </a:lnTo>
                    <a:lnTo>
                      <a:pt x="13195" y="964202"/>
                    </a:lnTo>
                    <a:lnTo>
                      <a:pt x="13513" y="967859"/>
                    </a:lnTo>
                    <a:lnTo>
                      <a:pt x="12877" y="969448"/>
                    </a:lnTo>
                    <a:lnTo>
                      <a:pt x="11446" y="970084"/>
                    </a:lnTo>
                    <a:lnTo>
                      <a:pt x="6677" y="975331"/>
                    </a:lnTo>
                    <a:lnTo>
                      <a:pt x="6041" y="977397"/>
                    </a:lnTo>
                    <a:lnTo>
                      <a:pt x="6200" y="979146"/>
                    </a:lnTo>
                    <a:lnTo>
                      <a:pt x="6836" y="980895"/>
                    </a:lnTo>
                    <a:lnTo>
                      <a:pt x="10334" y="981213"/>
                    </a:lnTo>
                    <a:lnTo>
                      <a:pt x="14785" y="980895"/>
                    </a:lnTo>
                    <a:lnTo>
                      <a:pt x="17806" y="982644"/>
                    </a:lnTo>
                    <a:lnTo>
                      <a:pt x="21462" y="986300"/>
                    </a:lnTo>
                    <a:lnTo>
                      <a:pt x="22893" y="989162"/>
                    </a:lnTo>
                    <a:lnTo>
                      <a:pt x="23529" y="991705"/>
                    </a:lnTo>
                    <a:lnTo>
                      <a:pt x="21462" y="993931"/>
                    </a:lnTo>
                    <a:lnTo>
                      <a:pt x="18442" y="993613"/>
                    </a:lnTo>
                    <a:lnTo>
                      <a:pt x="16057" y="992500"/>
                    </a:lnTo>
                    <a:lnTo>
                      <a:pt x="15103" y="991387"/>
                    </a:lnTo>
                    <a:lnTo>
                      <a:pt x="15262" y="990752"/>
                    </a:lnTo>
                    <a:lnTo>
                      <a:pt x="12877" y="988526"/>
                    </a:lnTo>
                    <a:lnTo>
                      <a:pt x="9380" y="987413"/>
                    </a:lnTo>
                    <a:lnTo>
                      <a:pt x="8426" y="987413"/>
                    </a:lnTo>
                    <a:lnTo>
                      <a:pt x="8426" y="987572"/>
                    </a:lnTo>
                    <a:lnTo>
                      <a:pt x="9221" y="990752"/>
                    </a:lnTo>
                    <a:lnTo>
                      <a:pt x="10652" y="992023"/>
                    </a:lnTo>
                    <a:lnTo>
                      <a:pt x="11923" y="992977"/>
                    </a:lnTo>
                    <a:lnTo>
                      <a:pt x="12241" y="993454"/>
                    </a:lnTo>
                    <a:lnTo>
                      <a:pt x="12241" y="994090"/>
                    </a:lnTo>
                    <a:lnTo>
                      <a:pt x="11446" y="994726"/>
                    </a:lnTo>
                    <a:lnTo>
                      <a:pt x="5405" y="996475"/>
                    </a:lnTo>
                    <a:lnTo>
                      <a:pt x="4610" y="997906"/>
                    </a:lnTo>
                    <a:lnTo>
                      <a:pt x="3974" y="999495"/>
                    </a:lnTo>
                    <a:lnTo>
                      <a:pt x="1431" y="1001880"/>
                    </a:lnTo>
                    <a:lnTo>
                      <a:pt x="636" y="1004265"/>
                    </a:lnTo>
                    <a:lnTo>
                      <a:pt x="0" y="1006808"/>
                    </a:lnTo>
                    <a:lnTo>
                      <a:pt x="0" y="1007762"/>
                    </a:lnTo>
                    <a:lnTo>
                      <a:pt x="3339" y="1007921"/>
                    </a:lnTo>
                    <a:lnTo>
                      <a:pt x="4610" y="1008557"/>
                    </a:lnTo>
                    <a:lnTo>
                      <a:pt x="5405" y="1011737"/>
                    </a:lnTo>
                    <a:lnTo>
                      <a:pt x="9221" y="1014280"/>
                    </a:lnTo>
                    <a:lnTo>
                      <a:pt x="12718" y="1016347"/>
                    </a:lnTo>
                    <a:lnTo>
                      <a:pt x="13672" y="1017460"/>
                    </a:lnTo>
                    <a:lnTo>
                      <a:pt x="13990" y="1019209"/>
                    </a:lnTo>
                    <a:lnTo>
                      <a:pt x="13672" y="1021434"/>
                    </a:lnTo>
                    <a:lnTo>
                      <a:pt x="13354" y="1022547"/>
                    </a:lnTo>
                    <a:lnTo>
                      <a:pt x="11764" y="1023819"/>
                    </a:lnTo>
                    <a:lnTo>
                      <a:pt x="10493" y="1027157"/>
                    </a:lnTo>
                    <a:lnTo>
                      <a:pt x="10334" y="1030337"/>
                    </a:lnTo>
                    <a:lnTo>
                      <a:pt x="8267" y="1035742"/>
                    </a:lnTo>
                    <a:lnTo>
                      <a:pt x="8744" y="1035901"/>
                    </a:lnTo>
                    <a:lnTo>
                      <a:pt x="13036" y="1034948"/>
                    </a:lnTo>
                    <a:lnTo>
                      <a:pt x="14308" y="1035424"/>
                    </a:lnTo>
                    <a:lnTo>
                      <a:pt x="15262" y="1036696"/>
                    </a:lnTo>
                    <a:lnTo>
                      <a:pt x="15580" y="1040035"/>
                    </a:lnTo>
                    <a:lnTo>
                      <a:pt x="16852" y="1041625"/>
                    </a:lnTo>
                    <a:lnTo>
                      <a:pt x="18442" y="1044009"/>
                    </a:lnTo>
                    <a:lnTo>
                      <a:pt x="18759" y="1045758"/>
                    </a:lnTo>
                    <a:lnTo>
                      <a:pt x="21621" y="1047984"/>
                    </a:lnTo>
                    <a:lnTo>
                      <a:pt x="21780" y="1049414"/>
                    </a:lnTo>
                    <a:lnTo>
                      <a:pt x="23529" y="1054502"/>
                    </a:lnTo>
                    <a:lnTo>
                      <a:pt x="24165" y="1057363"/>
                    </a:lnTo>
                    <a:lnTo>
                      <a:pt x="24483" y="1059589"/>
                    </a:lnTo>
                    <a:lnTo>
                      <a:pt x="23529" y="1062451"/>
                    </a:lnTo>
                    <a:lnTo>
                      <a:pt x="22893" y="1064358"/>
                    </a:lnTo>
                    <a:lnTo>
                      <a:pt x="26708" y="1067856"/>
                    </a:lnTo>
                    <a:lnTo>
                      <a:pt x="27662" y="1068015"/>
                    </a:lnTo>
                    <a:lnTo>
                      <a:pt x="29888" y="1066743"/>
                    </a:lnTo>
                    <a:lnTo>
                      <a:pt x="30365" y="1066584"/>
                    </a:lnTo>
                    <a:lnTo>
                      <a:pt x="34816" y="1066425"/>
                    </a:lnTo>
                    <a:lnTo>
                      <a:pt x="36883" y="1067697"/>
                    </a:lnTo>
                    <a:lnTo>
                      <a:pt x="38473" y="1070082"/>
                    </a:lnTo>
                    <a:lnTo>
                      <a:pt x="39904" y="1071989"/>
                    </a:lnTo>
                    <a:lnTo>
                      <a:pt x="41493" y="1072466"/>
                    </a:lnTo>
                    <a:lnTo>
                      <a:pt x="45786" y="1070082"/>
                    </a:lnTo>
                    <a:lnTo>
                      <a:pt x="48170" y="1069287"/>
                    </a:lnTo>
                    <a:lnTo>
                      <a:pt x="49760" y="1069287"/>
                    </a:lnTo>
                    <a:lnTo>
                      <a:pt x="55483" y="1071512"/>
                    </a:lnTo>
                    <a:lnTo>
                      <a:pt x="58027" y="1072625"/>
                    </a:lnTo>
                    <a:lnTo>
                      <a:pt x="58663" y="1073738"/>
                    </a:lnTo>
                    <a:lnTo>
                      <a:pt x="58822" y="1075010"/>
                    </a:lnTo>
                    <a:lnTo>
                      <a:pt x="58027" y="1076918"/>
                    </a:lnTo>
                    <a:lnTo>
                      <a:pt x="57391" y="1078984"/>
                    </a:lnTo>
                    <a:lnTo>
                      <a:pt x="59140" y="1081369"/>
                    </a:lnTo>
                    <a:lnTo>
                      <a:pt x="61207" y="1082959"/>
                    </a:lnTo>
                    <a:lnTo>
                      <a:pt x="65340" y="1080256"/>
                    </a:lnTo>
                    <a:lnTo>
                      <a:pt x="66930" y="1079461"/>
                    </a:lnTo>
                    <a:lnTo>
                      <a:pt x="68679" y="1079461"/>
                    </a:lnTo>
                    <a:lnTo>
                      <a:pt x="70904" y="1078507"/>
                    </a:lnTo>
                    <a:lnTo>
                      <a:pt x="72653" y="1076918"/>
                    </a:lnTo>
                    <a:lnTo>
                      <a:pt x="74243" y="1076441"/>
                    </a:lnTo>
                    <a:lnTo>
                      <a:pt x="77263" y="1076759"/>
                    </a:lnTo>
                    <a:lnTo>
                      <a:pt x="82669" y="1076441"/>
                    </a:lnTo>
                    <a:lnTo>
                      <a:pt x="89187" y="1078825"/>
                    </a:lnTo>
                    <a:lnTo>
                      <a:pt x="89664" y="1079461"/>
                    </a:lnTo>
                    <a:lnTo>
                      <a:pt x="92843" y="1082323"/>
                    </a:lnTo>
                    <a:lnTo>
                      <a:pt x="93956" y="1083595"/>
                    </a:lnTo>
                    <a:lnTo>
                      <a:pt x="95069" y="1084072"/>
                    </a:lnTo>
                    <a:lnTo>
                      <a:pt x="96818" y="1085502"/>
                    </a:lnTo>
                    <a:lnTo>
                      <a:pt x="99043" y="1086297"/>
                    </a:lnTo>
                    <a:lnTo>
                      <a:pt x="100633" y="1085979"/>
                    </a:lnTo>
                    <a:lnTo>
                      <a:pt x="101428" y="1086456"/>
                    </a:lnTo>
                    <a:lnTo>
                      <a:pt x="102064" y="1087569"/>
                    </a:lnTo>
                    <a:lnTo>
                      <a:pt x="102064" y="1089318"/>
                    </a:lnTo>
                    <a:lnTo>
                      <a:pt x="101905" y="1094405"/>
                    </a:lnTo>
                    <a:lnTo>
                      <a:pt x="100792" y="1095995"/>
                    </a:lnTo>
                    <a:lnTo>
                      <a:pt x="99520" y="1097108"/>
                    </a:lnTo>
                    <a:lnTo>
                      <a:pt x="99361" y="1098062"/>
                    </a:lnTo>
                    <a:lnTo>
                      <a:pt x="99361" y="1099175"/>
                    </a:lnTo>
                    <a:lnTo>
                      <a:pt x="101269" y="1101400"/>
                    </a:lnTo>
                    <a:lnTo>
                      <a:pt x="103495" y="1104898"/>
                    </a:lnTo>
                    <a:lnTo>
                      <a:pt x="104131" y="1106805"/>
                    </a:lnTo>
                    <a:lnTo>
                      <a:pt x="104131" y="1108395"/>
                    </a:lnTo>
                    <a:lnTo>
                      <a:pt x="100951" y="1112688"/>
                    </a:lnTo>
                    <a:lnTo>
                      <a:pt x="99838" y="1113801"/>
                    </a:lnTo>
                    <a:lnTo>
                      <a:pt x="99043" y="1115867"/>
                    </a:lnTo>
                    <a:lnTo>
                      <a:pt x="98725" y="1118093"/>
                    </a:lnTo>
                    <a:lnTo>
                      <a:pt x="98884" y="1119047"/>
                    </a:lnTo>
                    <a:lnTo>
                      <a:pt x="104290" y="1122544"/>
                    </a:lnTo>
                    <a:lnTo>
                      <a:pt x="108264" y="1124293"/>
                    </a:lnTo>
                    <a:lnTo>
                      <a:pt x="109059" y="1125247"/>
                    </a:lnTo>
                    <a:lnTo>
                      <a:pt x="109218" y="1125883"/>
                    </a:lnTo>
                    <a:lnTo>
                      <a:pt x="107151" y="1129539"/>
                    </a:lnTo>
                    <a:lnTo>
                      <a:pt x="106833" y="1130652"/>
                    </a:lnTo>
                    <a:lnTo>
                      <a:pt x="110013" y="1132083"/>
                    </a:lnTo>
                    <a:lnTo>
                      <a:pt x="111762" y="1134468"/>
                    </a:lnTo>
                    <a:lnTo>
                      <a:pt x="113351" y="1138442"/>
                    </a:lnTo>
                    <a:lnTo>
                      <a:pt x="116372" y="1142258"/>
                    </a:lnTo>
                    <a:lnTo>
                      <a:pt x="122731" y="1145596"/>
                    </a:lnTo>
                    <a:lnTo>
                      <a:pt x="127500" y="1147822"/>
                    </a:lnTo>
                    <a:lnTo>
                      <a:pt x="128454" y="1148776"/>
                    </a:lnTo>
                    <a:lnTo>
                      <a:pt x="128772" y="1150048"/>
                    </a:lnTo>
                    <a:lnTo>
                      <a:pt x="128454" y="1152591"/>
                    </a:lnTo>
                    <a:lnTo>
                      <a:pt x="127182" y="1155771"/>
                    </a:lnTo>
                    <a:lnTo>
                      <a:pt x="126388" y="1157520"/>
                    </a:lnTo>
                    <a:lnTo>
                      <a:pt x="128295" y="1158156"/>
                    </a:lnTo>
                    <a:lnTo>
                      <a:pt x="133224" y="1157996"/>
                    </a:lnTo>
                    <a:lnTo>
                      <a:pt x="139265" y="1158632"/>
                    </a:lnTo>
                    <a:lnTo>
                      <a:pt x="146419" y="1162130"/>
                    </a:lnTo>
                    <a:lnTo>
                      <a:pt x="146419" y="1163561"/>
                    </a:lnTo>
                    <a:lnTo>
                      <a:pt x="145624" y="1164992"/>
                    </a:lnTo>
                    <a:lnTo>
                      <a:pt x="146101" y="1166581"/>
                    </a:lnTo>
                    <a:lnTo>
                      <a:pt x="146896" y="1167853"/>
                    </a:lnTo>
                    <a:lnTo>
                      <a:pt x="153096" y="1171669"/>
                    </a:lnTo>
                    <a:lnTo>
                      <a:pt x="153732" y="1172782"/>
                    </a:lnTo>
                    <a:lnTo>
                      <a:pt x="153891" y="1174689"/>
                    </a:lnTo>
                    <a:lnTo>
                      <a:pt x="153732" y="1175961"/>
                    </a:lnTo>
                    <a:lnTo>
                      <a:pt x="151983" y="1176279"/>
                    </a:lnTo>
                    <a:lnTo>
                      <a:pt x="150075" y="1176915"/>
                    </a:lnTo>
                    <a:lnTo>
                      <a:pt x="146896" y="1178664"/>
                    </a:lnTo>
                    <a:lnTo>
                      <a:pt x="145624" y="1180889"/>
                    </a:lnTo>
                    <a:lnTo>
                      <a:pt x="140696" y="1184069"/>
                    </a:lnTo>
                    <a:lnTo>
                      <a:pt x="137516" y="1185500"/>
                    </a:lnTo>
                    <a:lnTo>
                      <a:pt x="134972" y="1185659"/>
                    </a:lnTo>
                    <a:lnTo>
                      <a:pt x="129090" y="1185023"/>
                    </a:lnTo>
                    <a:lnTo>
                      <a:pt x="127024" y="1183433"/>
                    </a:lnTo>
                    <a:lnTo>
                      <a:pt x="126229" y="1182002"/>
                    </a:lnTo>
                    <a:lnTo>
                      <a:pt x="123844" y="1181366"/>
                    </a:lnTo>
                    <a:lnTo>
                      <a:pt x="120823" y="1181207"/>
                    </a:lnTo>
                    <a:lnTo>
                      <a:pt x="116690" y="1181525"/>
                    </a:lnTo>
                    <a:lnTo>
                      <a:pt x="115895" y="1182002"/>
                    </a:lnTo>
                    <a:lnTo>
                      <a:pt x="115259" y="1183751"/>
                    </a:lnTo>
                    <a:lnTo>
                      <a:pt x="113351" y="1186771"/>
                    </a:lnTo>
                    <a:lnTo>
                      <a:pt x="112239" y="1188520"/>
                    </a:lnTo>
                    <a:lnTo>
                      <a:pt x="113192" y="1189474"/>
                    </a:lnTo>
                    <a:lnTo>
                      <a:pt x="114941" y="1191700"/>
                    </a:lnTo>
                    <a:lnTo>
                      <a:pt x="117485" y="1194403"/>
                    </a:lnTo>
                    <a:lnTo>
                      <a:pt x="120029" y="1196946"/>
                    </a:lnTo>
                    <a:lnTo>
                      <a:pt x="120982" y="1198377"/>
                    </a:lnTo>
                    <a:lnTo>
                      <a:pt x="120982" y="1199490"/>
                    </a:lnTo>
                    <a:lnTo>
                      <a:pt x="119711" y="1200762"/>
                    </a:lnTo>
                    <a:lnTo>
                      <a:pt x="119869" y="1203305"/>
                    </a:lnTo>
                    <a:lnTo>
                      <a:pt x="122413" y="1206644"/>
                    </a:lnTo>
                    <a:lnTo>
                      <a:pt x="121618" y="1207280"/>
                    </a:lnTo>
                    <a:lnTo>
                      <a:pt x="121300" y="1211413"/>
                    </a:lnTo>
                    <a:lnTo>
                      <a:pt x="121300" y="1215706"/>
                    </a:lnTo>
                    <a:lnTo>
                      <a:pt x="121936" y="1216818"/>
                    </a:lnTo>
                    <a:lnTo>
                      <a:pt x="123367" y="1217613"/>
                    </a:lnTo>
                    <a:lnTo>
                      <a:pt x="124480" y="1219203"/>
                    </a:lnTo>
                    <a:lnTo>
                      <a:pt x="126547" y="1222860"/>
                    </a:lnTo>
                    <a:lnTo>
                      <a:pt x="126706" y="1223813"/>
                    </a:lnTo>
                    <a:lnTo>
                      <a:pt x="127182" y="1223972"/>
                    </a:lnTo>
                    <a:lnTo>
                      <a:pt x="129885" y="1224926"/>
                    </a:lnTo>
                    <a:lnTo>
                      <a:pt x="132747" y="1225880"/>
                    </a:lnTo>
                    <a:lnTo>
                      <a:pt x="134654" y="1226039"/>
                    </a:lnTo>
                    <a:lnTo>
                      <a:pt x="136880" y="1225721"/>
                    </a:lnTo>
                    <a:lnTo>
                      <a:pt x="139742" y="1224608"/>
                    </a:lnTo>
                    <a:lnTo>
                      <a:pt x="141491" y="1223336"/>
                    </a:lnTo>
                    <a:lnTo>
                      <a:pt x="143875" y="1217295"/>
                    </a:lnTo>
                    <a:lnTo>
                      <a:pt x="144670" y="1216341"/>
                    </a:lnTo>
                    <a:lnTo>
                      <a:pt x="145942" y="1215864"/>
                    </a:lnTo>
                    <a:lnTo>
                      <a:pt x="148009" y="1215864"/>
                    </a:lnTo>
                    <a:lnTo>
                      <a:pt x="151983" y="1216977"/>
                    </a:lnTo>
                    <a:lnTo>
                      <a:pt x="156594" y="1218090"/>
                    </a:lnTo>
                    <a:lnTo>
                      <a:pt x="159296" y="1217931"/>
                    </a:lnTo>
                    <a:lnTo>
                      <a:pt x="166450" y="1214593"/>
                    </a:lnTo>
                    <a:lnTo>
                      <a:pt x="170425" y="1214116"/>
                    </a:lnTo>
                    <a:lnTo>
                      <a:pt x="175194" y="1214911"/>
                    </a:lnTo>
                    <a:lnTo>
                      <a:pt x="179804" y="1214911"/>
                    </a:lnTo>
                    <a:lnTo>
                      <a:pt x="183302" y="1214434"/>
                    </a:lnTo>
                    <a:lnTo>
                      <a:pt x="185686" y="1215547"/>
                    </a:lnTo>
                    <a:lnTo>
                      <a:pt x="188548" y="1218090"/>
                    </a:lnTo>
                    <a:lnTo>
                      <a:pt x="191251" y="1221747"/>
                    </a:lnTo>
                    <a:lnTo>
                      <a:pt x="194112" y="1228424"/>
                    </a:lnTo>
                    <a:lnTo>
                      <a:pt x="202220" y="1236055"/>
                    </a:lnTo>
                    <a:lnTo>
                      <a:pt x="202379" y="1237645"/>
                    </a:lnTo>
                    <a:lnTo>
                      <a:pt x="201743" y="1238598"/>
                    </a:lnTo>
                    <a:lnTo>
                      <a:pt x="197769" y="1239552"/>
                    </a:lnTo>
                    <a:lnTo>
                      <a:pt x="194271" y="1240029"/>
                    </a:lnTo>
                    <a:lnTo>
                      <a:pt x="194112" y="1241301"/>
                    </a:lnTo>
                    <a:lnTo>
                      <a:pt x="195066" y="1242732"/>
                    </a:lnTo>
                    <a:lnTo>
                      <a:pt x="196656" y="1244799"/>
                    </a:lnTo>
                    <a:lnTo>
                      <a:pt x="196815" y="1247501"/>
                    </a:lnTo>
                    <a:lnTo>
                      <a:pt x="196815" y="1249886"/>
                    </a:lnTo>
                    <a:lnTo>
                      <a:pt x="197451" y="1252111"/>
                    </a:lnTo>
                    <a:lnTo>
                      <a:pt x="198723" y="1252906"/>
                    </a:lnTo>
                    <a:lnTo>
                      <a:pt x="198882" y="1254019"/>
                    </a:lnTo>
                    <a:lnTo>
                      <a:pt x="197451" y="1255291"/>
                    </a:lnTo>
                    <a:lnTo>
                      <a:pt x="196974" y="1256086"/>
                    </a:lnTo>
                    <a:lnTo>
                      <a:pt x="197610" y="1256563"/>
                    </a:lnTo>
                    <a:lnTo>
                      <a:pt x="204923" y="1256881"/>
                    </a:lnTo>
                    <a:lnTo>
                      <a:pt x="208579" y="1258153"/>
                    </a:lnTo>
                    <a:lnTo>
                      <a:pt x="211282" y="1259266"/>
                    </a:lnTo>
                    <a:lnTo>
                      <a:pt x="212713" y="1259425"/>
                    </a:lnTo>
                    <a:lnTo>
                      <a:pt x="215733" y="1258630"/>
                    </a:lnTo>
                    <a:lnTo>
                      <a:pt x="219231" y="1258153"/>
                    </a:lnTo>
                    <a:lnTo>
                      <a:pt x="221456" y="1258153"/>
                    </a:lnTo>
                    <a:lnTo>
                      <a:pt x="222251" y="1258948"/>
                    </a:lnTo>
                    <a:lnTo>
                      <a:pt x="222887" y="1261332"/>
                    </a:lnTo>
                    <a:lnTo>
                      <a:pt x="224159" y="1263558"/>
                    </a:lnTo>
                    <a:lnTo>
                      <a:pt x="225272" y="1264194"/>
                    </a:lnTo>
                    <a:lnTo>
                      <a:pt x="227339" y="1264035"/>
                    </a:lnTo>
                    <a:lnTo>
                      <a:pt x="228452" y="1264194"/>
                    </a:lnTo>
                    <a:lnTo>
                      <a:pt x="229246" y="1264989"/>
                    </a:lnTo>
                    <a:lnTo>
                      <a:pt x="228452" y="1266260"/>
                    </a:lnTo>
                    <a:lnTo>
                      <a:pt x="228611" y="1267691"/>
                    </a:lnTo>
                    <a:lnTo>
                      <a:pt x="229564" y="1269440"/>
                    </a:lnTo>
                    <a:lnTo>
                      <a:pt x="230518" y="1273415"/>
                    </a:lnTo>
                    <a:lnTo>
                      <a:pt x="231472" y="1274686"/>
                    </a:lnTo>
                    <a:lnTo>
                      <a:pt x="232267" y="1276117"/>
                    </a:lnTo>
                    <a:lnTo>
                      <a:pt x="232267" y="1277866"/>
                    </a:lnTo>
                    <a:lnTo>
                      <a:pt x="231313" y="1279297"/>
                    </a:lnTo>
                    <a:lnTo>
                      <a:pt x="230836" y="1280569"/>
                    </a:lnTo>
                    <a:lnTo>
                      <a:pt x="231313" y="1283271"/>
                    </a:lnTo>
                    <a:lnTo>
                      <a:pt x="233539" y="1286292"/>
                    </a:lnTo>
                    <a:lnTo>
                      <a:pt x="235288" y="1286928"/>
                    </a:lnTo>
                    <a:lnTo>
                      <a:pt x="236559" y="1289630"/>
                    </a:lnTo>
                    <a:lnTo>
                      <a:pt x="238944" y="1290584"/>
                    </a:lnTo>
                    <a:lnTo>
                      <a:pt x="242442" y="1288200"/>
                    </a:lnTo>
                    <a:lnTo>
                      <a:pt x="245144" y="1287087"/>
                    </a:lnTo>
                    <a:lnTo>
                      <a:pt x="248483" y="1287723"/>
                    </a:lnTo>
                    <a:lnTo>
                      <a:pt x="251662" y="1288200"/>
                    </a:lnTo>
                    <a:lnTo>
                      <a:pt x="253729" y="1289630"/>
                    </a:lnTo>
                    <a:lnTo>
                      <a:pt x="255319" y="1291856"/>
                    </a:lnTo>
                    <a:lnTo>
                      <a:pt x="257068" y="1292969"/>
                    </a:lnTo>
                    <a:lnTo>
                      <a:pt x="258816" y="1292333"/>
                    </a:lnTo>
                    <a:lnTo>
                      <a:pt x="262632" y="1292969"/>
                    </a:lnTo>
                    <a:lnTo>
                      <a:pt x="264381" y="1294718"/>
                    </a:lnTo>
                    <a:lnTo>
                      <a:pt x="266129" y="1295672"/>
                    </a:lnTo>
                    <a:lnTo>
                      <a:pt x="268196" y="1294241"/>
                    </a:lnTo>
                    <a:lnTo>
                      <a:pt x="270104" y="1292492"/>
                    </a:lnTo>
                    <a:lnTo>
                      <a:pt x="276622" y="1290743"/>
                    </a:lnTo>
                    <a:lnTo>
                      <a:pt x="280755" y="1290266"/>
                    </a:lnTo>
                    <a:lnTo>
                      <a:pt x="281868" y="1289948"/>
                    </a:lnTo>
                    <a:lnTo>
                      <a:pt x="284253" y="1288676"/>
                    </a:lnTo>
                    <a:lnTo>
                      <a:pt x="286796" y="1287882"/>
                    </a:lnTo>
                    <a:lnTo>
                      <a:pt x="289181" y="1288041"/>
                    </a:lnTo>
                    <a:lnTo>
                      <a:pt x="291407" y="1290743"/>
                    </a:lnTo>
                    <a:lnTo>
                      <a:pt x="293633" y="1292492"/>
                    </a:lnTo>
                    <a:lnTo>
                      <a:pt x="294268" y="1295513"/>
                    </a:lnTo>
                    <a:lnTo>
                      <a:pt x="297130" y="1299487"/>
                    </a:lnTo>
                    <a:lnTo>
                      <a:pt x="304284" y="1304892"/>
                    </a:lnTo>
                    <a:lnTo>
                      <a:pt x="306987" y="1306482"/>
                    </a:lnTo>
                    <a:lnTo>
                      <a:pt x="308894" y="1306164"/>
                    </a:lnTo>
                    <a:lnTo>
                      <a:pt x="309848" y="1305846"/>
                    </a:lnTo>
                    <a:lnTo>
                      <a:pt x="310325" y="1305210"/>
                    </a:lnTo>
                    <a:lnTo>
                      <a:pt x="310802" y="1302507"/>
                    </a:lnTo>
                    <a:lnTo>
                      <a:pt x="311597" y="1301554"/>
                    </a:lnTo>
                    <a:lnTo>
                      <a:pt x="313187" y="1301554"/>
                    </a:lnTo>
                    <a:lnTo>
                      <a:pt x="318592" y="1304892"/>
                    </a:lnTo>
                    <a:lnTo>
                      <a:pt x="321454" y="1305210"/>
                    </a:lnTo>
                    <a:lnTo>
                      <a:pt x="324315" y="1305210"/>
                    </a:lnTo>
                    <a:lnTo>
                      <a:pt x="327972" y="1307754"/>
                    </a:lnTo>
                    <a:lnTo>
                      <a:pt x="332105" y="1310139"/>
                    </a:lnTo>
                    <a:lnTo>
                      <a:pt x="335126" y="1310297"/>
                    </a:lnTo>
                    <a:lnTo>
                      <a:pt x="337670" y="1309503"/>
                    </a:lnTo>
                    <a:lnTo>
                      <a:pt x="339418" y="1308867"/>
                    </a:lnTo>
                    <a:lnTo>
                      <a:pt x="340531" y="1309821"/>
                    </a:lnTo>
                    <a:lnTo>
                      <a:pt x="341485" y="1311728"/>
                    </a:lnTo>
                    <a:lnTo>
                      <a:pt x="343075" y="1313159"/>
                    </a:lnTo>
                    <a:lnTo>
                      <a:pt x="344983" y="1313636"/>
                    </a:lnTo>
                    <a:lnTo>
                      <a:pt x="347685" y="1313636"/>
                    </a:lnTo>
                    <a:lnTo>
                      <a:pt x="352454" y="1316498"/>
                    </a:lnTo>
                    <a:lnTo>
                      <a:pt x="356747" y="1319518"/>
                    </a:lnTo>
                    <a:lnTo>
                      <a:pt x="359609" y="1319677"/>
                    </a:lnTo>
                    <a:lnTo>
                      <a:pt x="361834" y="1318723"/>
                    </a:lnTo>
                    <a:lnTo>
                      <a:pt x="363901" y="1318564"/>
                    </a:lnTo>
                    <a:lnTo>
                      <a:pt x="365491" y="1319359"/>
                    </a:lnTo>
                    <a:lnTo>
                      <a:pt x="365809" y="1320631"/>
                    </a:lnTo>
                    <a:lnTo>
                      <a:pt x="364696" y="1322221"/>
                    </a:lnTo>
                    <a:lnTo>
                      <a:pt x="364696" y="1324765"/>
                    </a:lnTo>
                    <a:lnTo>
                      <a:pt x="366763" y="1326990"/>
                    </a:lnTo>
                    <a:lnTo>
                      <a:pt x="366763" y="1329375"/>
                    </a:lnTo>
                    <a:lnTo>
                      <a:pt x="366286" y="1331442"/>
                    </a:lnTo>
                    <a:lnTo>
                      <a:pt x="365173" y="1333349"/>
                    </a:lnTo>
                    <a:lnTo>
                      <a:pt x="362470" y="1335893"/>
                    </a:lnTo>
                    <a:lnTo>
                      <a:pt x="359926" y="1338278"/>
                    </a:lnTo>
                    <a:lnTo>
                      <a:pt x="356270" y="1339390"/>
                    </a:lnTo>
                    <a:lnTo>
                      <a:pt x="354044" y="1340503"/>
                    </a:lnTo>
                    <a:lnTo>
                      <a:pt x="354680" y="1342252"/>
                    </a:lnTo>
                    <a:lnTo>
                      <a:pt x="355952" y="1343842"/>
                    </a:lnTo>
                    <a:lnTo>
                      <a:pt x="359131" y="1345273"/>
                    </a:lnTo>
                    <a:lnTo>
                      <a:pt x="362788" y="1346226"/>
                    </a:lnTo>
                    <a:lnTo>
                      <a:pt x="363265" y="1347339"/>
                    </a:lnTo>
                    <a:lnTo>
                      <a:pt x="362629" y="1347816"/>
                    </a:lnTo>
                    <a:lnTo>
                      <a:pt x="360403" y="1348293"/>
                    </a:lnTo>
                    <a:lnTo>
                      <a:pt x="357224" y="1347816"/>
                    </a:lnTo>
                    <a:lnTo>
                      <a:pt x="356111" y="1348770"/>
                    </a:lnTo>
                    <a:lnTo>
                      <a:pt x="354680" y="1350360"/>
                    </a:lnTo>
                    <a:lnTo>
                      <a:pt x="353567" y="1353222"/>
                    </a:lnTo>
                    <a:lnTo>
                      <a:pt x="352931" y="1355765"/>
                    </a:lnTo>
                    <a:lnTo>
                      <a:pt x="356429" y="1356560"/>
                    </a:lnTo>
                    <a:lnTo>
                      <a:pt x="358337" y="1357514"/>
                    </a:lnTo>
                    <a:lnTo>
                      <a:pt x="358973" y="1359740"/>
                    </a:lnTo>
                    <a:lnTo>
                      <a:pt x="359767" y="1362124"/>
                    </a:lnTo>
                    <a:lnTo>
                      <a:pt x="359926" y="1364350"/>
                    </a:lnTo>
                    <a:lnTo>
                      <a:pt x="358814" y="1365304"/>
                    </a:lnTo>
                    <a:lnTo>
                      <a:pt x="358655" y="1366417"/>
                    </a:lnTo>
                    <a:lnTo>
                      <a:pt x="359291" y="1366894"/>
                    </a:lnTo>
                    <a:lnTo>
                      <a:pt x="360721" y="1367212"/>
                    </a:lnTo>
                    <a:lnTo>
                      <a:pt x="361834" y="1367689"/>
                    </a:lnTo>
                    <a:lnTo>
                      <a:pt x="361993" y="1368802"/>
                    </a:lnTo>
                    <a:lnTo>
                      <a:pt x="359767" y="1371345"/>
                    </a:lnTo>
                    <a:lnTo>
                      <a:pt x="357701" y="1376274"/>
                    </a:lnTo>
                    <a:lnTo>
                      <a:pt x="356588" y="1378817"/>
                    </a:lnTo>
                    <a:lnTo>
                      <a:pt x="356747" y="1381679"/>
                    </a:lnTo>
                    <a:lnTo>
                      <a:pt x="355475" y="1383109"/>
                    </a:lnTo>
                    <a:lnTo>
                      <a:pt x="353249" y="1383268"/>
                    </a:lnTo>
                    <a:lnTo>
                      <a:pt x="345618" y="1383586"/>
                    </a:lnTo>
                    <a:lnTo>
                      <a:pt x="338941" y="1383427"/>
                    </a:lnTo>
                    <a:lnTo>
                      <a:pt x="336080" y="1383109"/>
                    </a:lnTo>
                    <a:lnTo>
                      <a:pt x="331469" y="1382791"/>
                    </a:lnTo>
                    <a:lnTo>
                      <a:pt x="329244" y="1383427"/>
                    </a:lnTo>
                    <a:lnTo>
                      <a:pt x="326382" y="1387879"/>
                    </a:lnTo>
                    <a:lnTo>
                      <a:pt x="323997" y="1389628"/>
                    </a:lnTo>
                    <a:lnTo>
                      <a:pt x="320341" y="1391217"/>
                    </a:lnTo>
                    <a:lnTo>
                      <a:pt x="316207" y="1391694"/>
                    </a:lnTo>
                    <a:lnTo>
                      <a:pt x="313982" y="1393602"/>
                    </a:lnTo>
                    <a:lnTo>
                      <a:pt x="313187" y="1396464"/>
                    </a:lnTo>
                    <a:lnTo>
                      <a:pt x="313028" y="1399007"/>
                    </a:lnTo>
                    <a:lnTo>
                      <a:pt x="312710" y="1400279"/>
                    </a:lnTo>
                    <a:lnTo>
                      <a:pt x="311756" y="1401392"/>
                    </a:lnTo>
                    <a:lnTo>
                      <a:pt x="311438" y="1402187"/>
                    </a:lnTo>
                    <a:lnTo>
                      <a:pt x="311597" y="1403141"/>
                    </a:lnTo>
                    <a:lnTo>
                      <a:pt x="312551" y="1403459"/>
                    </a:lnTo>
                    <a:lnTo>
                      <a:pt x="313823" y="1403936"/>
                    </a:lnTo>
                    <a:lnTo>
                      <a:pt x="313823" y="1404572"/>
                    </a:lnTo>
                    <a:lnTo>
                      <a:pt x="313346" y="1405366"/>
                    </a:lnTo>
                    <a:lnTo>
                      <a:pt x="312074" y="1406161"/>
                    </a:lnTo>
                    <a:lnTo>
                      <a:pt x="311438" y="1407592"/>
                    </a:lnTo>
                    <a:lnTo>
                      <a:pt x="311597" y="1409023"/>
                    </a:lnTo>
                    <a:lnTo>
                      <a:pt x="311915" y="1410613"/>
                    </a:lnTo>
                    <a:lnTo>
                      <a:pt x="319546" y="1407592"/>
                    </a:lnTo>
                    <a:lnTo>
                      <a:pt x="322249" y="1405207"/>
                    </a:lnTo>
                    <a:lnTo>
                      <a:pt x="327495" y="1404412"/>
                    </a:lnTo>
                    <a:lnTo>
                      <a:pt x="326859" y="1405366"/>
                    </a:lnTo>
                    <a:lnTo>
                      <a:pt x="324156" y="1406161"/>
                    </a:lnTo>
                    <a:lnTo>
                      <a:pt x="321613" y="1408387"/>
                    </a:lnTo>
                    <a:lnTo>
                      <a:pt x="324792" y="1408705"/>
                    </a:lnTo>
                    <a:lnTo>
                      <a:pt x="332264" y="1407592"/>
                    </a:lnTo>
                    <a:lnTo>
                      <a:pt x="335126" y="1404095"/>
                    </a:lnTo>
                    <a:lnTo>
                      <a:pt x="340054" y="1404095"/>
                    </a:lnTo>
                    <a:lnTo>
                      <a:pt x="341485" y="1406638"/>
                    </a:lnTo>
                    <a:lnTo>
                      <a:pt x="342757" y="1409977"/>
                    </a:lnTo>
                    <a:lnTo>
                      <a:pt x="342757" y="1411249"/>
                    </a:lnTo>
                    <a:lnTo>
                      <a:pt x="342121" y="1412361"/>
                    </a:lnTo>
                    <a:lnTo>
                      <a:pt x="337987" y="1412997"/>
                    </a:lnTo>
                    <a:lnTo>
                      <a:pt x="328608" y="1417290"/>
                    </a:lnTo>
                    <a:lnTo>
                      <a:pt x="323838" y="1418403"/>
                    </a:lnTo>
                    <a:lnTo>
                      <a:pt x="318274" y="1420628"/>
                    </a:lnTo>
                    <a:lnTo>
                      <a:pt x="319705" y="1423490"/>
                    </a:lnTo>
                    <a:lnTo>
                      <a:pt x="320023" y="1426034"/>
                    </a:lnTo>
                    <a:lnTo>
                      <a:pt x="315572" y="1425557"/>
                    </a:lnTo>
                    <a:lnTo>
                      <a:pt x="312233" y="1424603"/>
                    </a:lnTo>
                    <a:lnTo>
                      <a:pt x="310325" y="1425080"/>
                    </a:lnTo>
                    <a:lnTo>
                      <a:pt x="304761" y="1427623"/>
                    </a:lnTo>
                    <a:lnTo>
                      <a:pt x="301899" y="1427146"/>
                    </a:lnTo>
                    <a:lnTo>
                      <a:pt x="299038" y="1426987"/>
                    </a:lnTo>
                    <a:lnTo>
                      <a:pt x="300151" y="1430803"/>
                    </a:lnTo>
                    <a:lnTo>
                      <a:pt x="303171" y="1435254"/>
                    </a:lnTo>
                    <a:lnTo>
                      <a:pt x="305079" y="1436208"/>
                    </a:lnTo>
                    <a:lnTo>
                      <a:pt x="307941" y="1435731"/>
                    </a:lnTo>
                    <a:lnTo>
                      <a:pt x="314777" y="1441136"/>
                    </a:lnTo>
                    <a:lnTo>
                      <a:pt x="319864" y="1446701"/>
                    </a:lnTo>
                    <a:lnTo>
                      <a:pt x="317161" y="1447019"/>
                    </a:lnTo>
                    <a:lnTo>
                      <a:pt x="314618" y="1446383"/>
                    </a:lnTo>
                    <a:lnTo>
                      <a:pt x="310961" y="1446542"/>
                    </a:lnTo>
                    <a:lnTo>
                      <a:pt x="309530" y="1449721"/>
                    </a:lnTo>
                    <a:lnTo>
                      <a:pt x="307941" y="1452265"/>
                    </a:lnTo>
                    <a:lnTo>
                      <a:pt x="307623" y="1450993"/>
                    </a:lnTo>
                    <a:lnTo>
                      <a:pt x="307782" y="1449244"/>
                    </a:lnTo>
                    <a:lnTo>
                      <a:pt x="306033" y="1448131"/>
                    </a:lnTo>
                    <a:lnTo>
                      <a:pt x="303807" y="1449880"/>
                    </a:lnTo>
                    <a:lnTo>
                      <a:pt x="301105" y="1457034"/>
                    </a:lnTo>
                    <a:lnTo>
                      <a:pt x="296176" y="1462280"/>
                    </a:lnTo>
                    <a:lnTo>
                      <a:pt x="294587" y="1465460"/>
                    </a:lnTo>
                    <a:lnTo>
                      <a:pt x="294427" y="1467686"/>
                    </a:lnTo>
                    <a:lnTo>
                      <a:pt x="295222" y="1468163"/>
                    </a:lnTo>
                    <a:lnTo>
                      <a:pt x="296335" y="1468163"/>
                    </a:lnTo>
                    <a:lnTo>
                      <a:pt x="296335" y="1470229"/>
                    </a:lnTo>
                    <a:lnTo>
                      <a:pt x="295540" y="1472137"/>
                    </a:lnTo>
                    <a:lnTo>
                      <a:pt x="284571" y="1474363"/>
                    </a:lnTo>
                    <a:lnTo>
                      <a:pt x="283140" y="1475794"/>
                    </a:lnTo>
                    <a:lnTo>
                      <a:pt x="279960" y="1474681"/>
                    </a:lnTo>
                    <a:lnTo>
                      <a:pt x="276304" y="1471819"/>
                    </a:lnTo>
                    <a:lnTo>
                      <a:pt x="273124" y="1470229"/>
                    </a:lnTo>
                    <a:lnTo>
                      <a:pt x="271058" y="1470865"/>
                    </a:lnTo>
                    <a:lnTo>
                      <a:pt x="268991" y="1472296"/>
                    </a:lnTo>
                    <a:lnTo>
                      <a:pt x="270104" y="1473091"/>
                    </a:lnTo>
                    <a:lnTo>
                      <a:pt x="271535" y="1473409"/>
                    </a:lnTo>
                    <a:lnTo>
                      <a:pt x="275350" y="1475158"/>
                    </a:lnTo>
                    <a:lnTo>
                      <a:pt x="273283" y="1476589"/>
                    </a:lnTo>
                    <a:lnTo>
                      <a:pt x="265970" y="1478814"/>
                    </a:lnTo>
                    <a:lnTo>
                      <a:pt x="266288" y="1480086"/>
                    </a:lnTo>
                    <a:lnTo>
                      <a:pt x="266924" y="1481040"/>
                    </a:lnTo>
                    <a:lnTo>
                      <a:pt x="275350" y="1482948"/>
                    </a:lnTo>
                    <a:lnTo>
                      <a:pt x="282822" y="1486445"/>
                    </a:lnTo>
                    <a:lnTo>
                      <a:pt x="285207" y="1488830"/>
                    </a:lnTo>
                    <a:lnTo>
                      <a:pt x="287115" y="1492963"/>
                    </a:lnTo>
                    <a:lnTo>
                      <a:pt x="288863" y="1494871"/>
                    </a:lnTo>
                    <a:lnTo>
                      <a:pt x="291248" y="1496302"/>
                    </a:lnTo>
                    <a:lnTo>
                      <a:pt x="293474" y="1497097"/>
                    </a:lnTo>
                    <a:lnTo>
                      <a:pt x="297289" y="1497415"/>
                    </a:lnTo>
                    <a:lnTo>
                      <a:pt x="301423" y="1496143"/>
                    </a:lnTo>
                    <a:lnTo>
                      <a:pt x="310961" y="1505999"/>
                    </a:lnTo>
                    <a:lnTo>
                      <a:pt x="314618" y="1507589"/>
                    </a:lnTo>
                    <a:lnTo>
                      <a:pt x="323997" y="1509497"/>
                    </a:lnTo>
                    <a:lnTo>
                      <a:pt x="326223" y="1510610"/>
                    </a:lnTo>
                    <a:lnTo>
                      <a:pt x="343870" y="1524282"/>
                    </a:lnTo>
                    <a:lnTo>
                      <a:pt x="349275" y="1530164"/>
                    </a:lnTo>
                    <a:lnTo>
                      <a:pt x="359449" y="1539067"/>
                    </a:lnTo>
                    <a:lnTo>
                      <a:pt x="362470" y="1540975"/>
                    </a:lnTo>
                    <a:lnTo>
                      <a:pt x="363742" y="1538749"/>
                    </a:lnTo>
                    <a:lnTo>
                      <a:pt x="365491" y="1536364"/>
                    </a:lnTo>
                    <a:lnTo>
                      <a:pt x="367398" y="1535729"/>
                    </a:lnTo>
                    <a:lnTo>
                      <a:pt x="372963" y="1536682"/>
                    </a:lnTo>
                    <a:lnTo>
                      <a:pt x="378050" y="1537795"/>
                    </a:lnTo>
                    <a:lnTo>
                      <a:pt x="381707" y="1537000"/>
                    </a:lnTo>
                    <a:lnTo>
                      <a:pt x="386158" y="1538908"/>
                    </a:lnTo>
                    <a:lnTo>
                      <a:pt x="390132" y="1540975"/>
                    </a:lnTo>
                    <a:lnTo>
                      <a:pt x="394266" y="1542564"/>
                    </a:lnTo>
                    <a:lnTo>
                      <a:pt x="402056" y="1543995"/>
                    </a:lnTo>
                    <a:lnTo>
                      <a:pt x="405076" y="1545903"/>
                    </a:lnTo>
                    <a:lnTo>
                      <a:pt x="408415" y="1547970"/>
                    </a:lnTo>
                    <a:lnTo>
                      <a:pt x="421928" y="1548924"/>
                    </a:lnTo>
                    <a:lnTo>
                      <a:pt x="423041" y="1548606"/>
                    </a:lnTo>
                    <a:lnTo>
                      <a:pt x="423995" y="1548447"/>
                    </a:lnTo>
                    <a:lnTo>
                      <a:pt x="428605" y="1547652"/>
                    </a:lnTo>
                    <a:lnTo>
                      <a:pt x="432579" y="1547811"/>
                    </a:lnTo>
                    <a:lnTo>
                      <a:pt x="436713" y="1550195"/>
                    </a:lnTo>
                    <a:lnTo>
                      <a:pt x="439415" y="1550036"/>
                    </a:lnTo>
                    <a:lnTo>
                      <a:pt x="442277" y="1549718"/>
                    </a:lnTo>
                    <a:lnTo>
                      <a:pt x="446092" y="1550990"/>
                    </a:lnTo>
                    <a:lnTo>
                      <a:pt x="448954" y="1552421"/>
                    </a:lnTo>
                    <a:lnTo>
                      <a:pt x="449272" y="1553852"/>
                    </a:lnTo>
                    <a:lnTo>
                      <a:pt x="451816" y="1555919"/>
                    </a:lnTo>
                    <a:lnTo>
                      <a:pt x="459288" y="1559098"/>
                    </a:lnTo>
                    <a:lnTo>
                      <a:pt x="465170" y="1561006"/>
                    </a:lnTo>
                    <a:lnTo>
                      <a:pt x="467078" y="1562278"/>
                    </a:lnTo>
                    <a:lnTo>
                      <a:pt x="471688" y="1564344"/>
                    </a:lnTo>
                    <a:lnTo>
                      <a:pt x="472165" y="1564980"/>
                    </a:lnTo>
                    <a:lnTo>
                      <a:pt x="472006" y="1565934"/>
                    </a:lnTo>
                    <a:lnTo>
                      <a:pt x="470734" y="1567524"/>
                    </a:lnTo>
                    <a:lnTo>
                      <a:pt x="470416" y="1568796"/>
                    </a:lnTo>
                    <a:lnTo>
                      <a:pt x="471052" y="1569591"/>
                    </a:lnTo>
                    <a:lnTo>
                      <a:pt x="472960" y="1570386"/>
                    </a:lnTo>
                    <a:lnTo>
                      <a:pt x="476775" y="1570545"/>
                    </a:lnTo>
                    <a:lnTo>
                      <a:pt x="478047" y="1569591"/>
                    </a:lnTo>
                    <a:lnTo>
                      <a:pt x="480909" y="1568796"/>
                    </a:lnTo>
                    <a:lnTo>
                      <a:pt x="483611" y="1567524"/>
                    </a:lnTo>
                    <a:lnTo>
                      <a:pt x="487427" y="1565775"/>
                    </a:lnTo>
                    <a:lnTo>
                      <a:pt x="492514" y="1564344"/>
                    </a:lnTo>
                    <a:lnTo>
                      <a:pt x="494422" y="1564344"/>
                    </a:lnTo>
                    <a:lnTo>
                      <a:pt x="496488" y="1564821"/>
                    </a:lnTo>
                    <a:lnTo>
                      <a:pt x="497760" y="1565616"/>
                    </a:lnTo>
                    <a:lnTo>
                      <a:pt x="499986" y="1568796"/>
                    </a:lnTo>
                    <a:lnTo>
                      <a:pt x="502371" y="1564344"/>
                    </a:lnTo>
                    <a:lnTo>
                      <a:pt x="503007" y="1564027"/>
                    </a:lnTo>
                    <a:lnTo>
                      <a:pt x="505073" y="1564980"/>
                    </a:lnTo>
                    <a:lnTo>
                      <a:pt x="508730" y="1566252"/>
                    </a:lnTo>
                    <a:lnTo>
                      <a:pt x="511274" y="1566888"/>
                    </a:lnTo>
                    <a:lnTo>
                      <a:pt x="512545" y="1567842"/>
                    </a:lnTo>
                    <a:lnTo>
                      <a:pt x="516520" y="1571816"/>
                    </a:lnTo>
                    <a:lnTo>
                      <a:pt x="522720" y="1571657"/>
                    </a:lnTo>
                    <a:lnTo>
                      <a:pt x="525423" y="1572293"/>
                    </a:lnTo>
                    <a:lnTo>
                      <a:pt x="526853" y="1572929"/>
                    </a:lnTo>
                    <a:lnTo>
                      <a:pt x="527489" y="1573724"/>
                    </a:lnTo>
                    <a:lnTo>
                      <a:pt x="526376" y="1577858"/>
                    </a:lnTo>
                    <a:lnTo>
                      <a:pt x="524787" y="1581991"/>
                    </a:lnTo>
                    <a:lnTo>
                      <a:pt x="524946" y="1583104"/>
                    </a:lnTo>
                    <a:lnTo>
                      <a:pt x="527489" y="1584694"/>
                    </a:lnTo>
                    <a:lnTo>
                      <a:pt x="530987" y="1586283"/>
                    </a:lnTo>
                    <a:lnTo>
                      <a:pt x="532736" y="1587714"/>
                    </a:lnTo>
                    <a:lnTo>
                      <a:pt x="534007" y="1588827"/>
                    </a:lnTo>
                    <a:lnTo>
                      <a:pt x="536710" y="1589781"/>
                    </a:lnTo>
                    <a:lnTo>
                      <a:pt x="539890" y="1590417"/>
                    </a:lnTo>
                    <a:lnTo>
                      <a:pt x="541479" y="1590417"/>
                    </a:lnTo>
                    <a:lnTo>
                      <a:pt x="543069" y="1591530"/>
                    </a:lnTo>
                    <a:lnTo>
                      <a:pt x="547203" y="1593437"/>
                    </a:lnTo>
                    <a:lnTo>
                      <a:pt x="547679" y="1593914"/>
                    </a:lnTo>
                    <a:lnTo>
                      <a:pt x="550700" y="1594550"/>
                    </a:lnTo>
                    <a:lnTo>
                      <a:pt x="551177" y="1596617"/>
                    </a:lnTo>
                    <a:lnTo>
                      <a:pt x="551813" y="1596935"/>
                    </a:lnTo>
                    <a:lnTo>
                      <a:pt x="553085" y="1596776"/>
                    </a:lnTo>
                    <a:lnTo>
                      <a:pt x="555151" y="1595981"/>
                    </a:lnTo>
                    <a:lnTo>
                      <a:pt x="556900" y="1596617"/>
                    </a:lnTo>
                    <a:lnTo>
                      <a:pt x="558967" y="1599002"/>
                    </a:lnTo>
                    <a:lnTo>
                      <a:pt x="561988" y="1601386"/>
                    </a:lnTo>
                    <a:lnTo>
                      <a:pt x="563736" y="1603135"/>
                    </a:lnTo>
                    <a:lnTo>
                      <a:pt x="564372" y="1604248"/>
                    </a:lnTo>
                    <a:lnTo>
                      <a:pt x="565962" y="1605361"/>
                    </a:lnTo>
                    <a:lnTo>
                      <a:pt x="568188" y="1606792"/>
                    </a:lnTo>
                    <a:lnTo>
                      <a:pt x="569937" y="1608858"/>
                    </a:lnTo>
                    <a:lnTo>
                      <a:pt x="571526" y="1613628"/>
                    </a:lnTo>
                    <a:lnTo>
                      <a:pt x="573116" y="1614741"/>
                    </a:lnTo>
                    <a:lnTo>
                      <a:pt x="578998" y="1616489"/>
                    </a:lnTo>
                    <a:lnTo>
                      <a:pt x="581065" y="1616966"/>
                    </a:lnTo>
                    <a:lnTo>
                      <a:pt x="586788" y="1617602"/>
                    </a:lnTo>
                    <a:lnTo>
                      <a:pt x="588696" y="1617125"/>
                    </a:lnTo>
                    <a:lnTo>
                      <a:pt x="591716" y="1612992"/>
                    </a:lnTo>
                    <a:lnTo>
                      <a:pt x="594419" y="1608699"/>
                    </a:lnTo>
                    <a:lnTo>
                      <a:pt x="596804" y="1607746"/>
                    </a:lnTo>
                    <a:lnTo>
                      <a:pt x="601255" y="1605679"/>
                    </a:lnTo>
                    <a:lnTo>
                      <a:pt x="603958" y="1603771"/>
                    </a:lnTo>
                    <a:lnTo>
                      <a:pt x="605071" y="1601704"/>
                    </a:lnTo>
                    <a:lnTo>
                      <a:pt x="607614" y="1597730"/>
                    </a:lnTo>
                    <a:lnTo>
                      <a:pt x="609204" y="1595504"/>
                    </a:lnTo>
                    <a:lnTo>
                      <a:pt x="606502" y="1593437"/>
                    </a:lnTo>
                    <a:lnTo>
                      <a:pt x="605071" y="1592802"/>
                    </a:lnTo>
                    <a:lnTo>
                      <a:pt x="603799" y="1591689"/>
                    </a:lnTo>
                    <a:lnTo>
                      <a:pt x="601414" y="1587396"/>
                    </a:lnTo>
                    <a:lnTo>
                      <a:pt x="599347" y="1583899"/>
                    </a:lnTo>
                    <a:lnTo>
                      <a:pt x="595055" y="1578017"/>
                    </a:lnTo>
                    <a:lnTo>
                      <a:pt x="587583" y="1568955"/>
                    </a:lnTo>
                    <a:lnTo>
                      <a:pt x="586152" y="1567842"/>
                    </a:lnTo>
                    <a:lnTo>
                      <a:pt x="584881" y="1566570"/>
                    </a:lnTo>
                    <a:lnTo>
                      <a:pt x="584404" y="1562119"/>
                    </a:lnTo>
                    <a:lnTo>
                      <a:pt x="582337" y="1558939"/>
                    </a:lnTo>
                    <a:lnTo>
                      <a:pt x="579157" y="1556714"/>
                    </a:lnTo>
                    <a:lnTo>
                      <a:pt x="578044" y="1555601"/>
                    </a:lnTo>
                    <a:lnTo>
                      <a:pt x="577409" y="1554329"/>
                    </a:lnTo>
                    <a:lnTo>
                      <a:pt x="578839" y="1547970"/>
                    </a:lnTo>
                    <a:lnTo>
                      <a:pt x="578680" y="1546221"/>
                    </a:lnTo>
                    <a:lnTo>
                      <a:pt x="578044" y="1542246"/>
                    </a:lnTo>
                    <a:lnTo>
                      <a:pt x="578680" y="1537795"/>
                    </a:lnTo>
                    <a:lnTo>
                      <a:pt x="580429" y="1531754"/>
                    </a:lnTo>
                    <a:lnTo>
                      <a:pt x="582019" y="1527462"/>
                    </a:lnTo>
                    <a:lnTo>
                      <a:pt x="582655" y="1524759"/>
                    </a:lnTo>
                    <a:lnTo>
                      <a:pt x="580270" y="1526508"/>
                    </a:lnTo>
                    <a:lnTo>
                      <a:pt x="577409" y="1536205"/>
                    </a:lnTo>
                    <a:lnTo>
                      <a:pt x="576296" y="1528415"/>
                    </a:lnTo>
                    <a:lnTo>
                      <a:pt x="574388" y="1520943"/>
                    </a:lnTo>
                    <a:lnTo>
                      <a:pt x="572798" y="1517128"/>
                    </a:lnTo>
                    <a:lnTo>
                      <a:pt x="570572" y="1513948"/>
                    </a:lnTo>
                    <a:lnTo>
                      <a:pt x="567552" y="1511564"/>
                    </a:lnTo>
                    <a:lnTo>
                      <a:pt x="564690" y="1508702"/>
                    </a:lnTo>
                    <a:lnTo>
                      <a:pt x="561670" y="1507112"/>
                    </a:lnTo>
                    <a:lnTo>
                      <a:pt x="556900" y="1505841"/>
                    </a:lnTo>
                    <a:lnTo>
                      <a:pt x="556105" y="1504887"/>
                    </a:lnTo>
                    <a:lnTo>
                      <a:pt x="555628" y="1502979"/>
                    </a:lnTo>
                    <a:lnTo>
                      <a:pt x="555946" y="1500912"/>
                    </a:lnTo>
                    <a:lnTo>
                      <a:pt x="557059" y="1497574"/>
                    </a:lnTo>
                    <a:lnTo>
                      <a:pt x="559444" y="1495348"/>
                    </a:lnTo>
                    <a:lnTo>
                      <a:pt x="562783" y="1493122"/>
                    </a:lnTo>
                    <a:lnTo>
                      <a:pt x="563577" y="1491692"/>
                    </a:lnTo>
                    <a:lnTo>
                      <a:pt x="564213" y="1489784"/>
                    </a:lnTo>
                    <a:lnTo>
                      <a:pt x="565167" y="1491215"/>
                    </a:lnTo>
                    <a:lnTo>
                      <a:pt x="566439" y="1492010"/>
                    </a:lnTo>
                    <a:lnTo>
                      <a:pt x="567393" y="1488830"/>
                    </a:lnTo>
                    <a:lnTo>
                      <a:pt x="568665" y="1486604"/>
                    </a:lnTo>
                    <a:lnTo>
                      <a:pt x="570413" y="1484538"/>
                    </a:lnTo>
                    <a:lnTo>
                      <a:pt x="572480" y="1480086"/>
                    </a:lnTo>
                    <a:lnTo>
                      <a:pt x="574070" y="1477701"/>
                    </a:lnTo>
                    <a:lnTo>
                      <a:pt x="575342" y="1474999"/>
                    </a:lnTo>
                    <a:lnTo>
                      <a:pt x="575978" y="1470547"/>
                    </a:lnTo>
                    <a:lnTo>
                      <a:pt x="577091" y="1470071"/>
                    </a:lnTo>
                    <a:lnTo>
                      <a:pt x="578044" y="1469276"/>
                    </a:lnTo>
                    <a:lnTo>
                      <a:pt x="578839" y="1468004"/>
                    </a:lnTo>
                    <a:lnTo>
                      <a:pt x="579316" y="1466573"/>
                    </a:lnTo>
                    <a:lnTo>
                      <a:pt x="579157" y="1464029"/>
                    </a:lnTo>
                    <a:lnTo>
                      <a:pt x="577409" y="1461327"/>
                    </a:lnTo>
                    <a:lnTo>
                      <a:pt x="577885" y="1461009"/>
                    </a:lnTo>
                    <a:lnTo>
                      <a:pt x="578680" y="1461486"/>
                    </a:lnTo>
                    <a:lnTo>
                      <a:pt x="580588" y="1462917"/>
                    </a:lnTo>
                    <a:lnTo>
                      <a:pt x="582178" y="1464665"/>
                    </a:lnTo>
                    <a:lnTo>
                      <a:pt x="582655" y="1462122"/>
                    </a:lnTo>
                    <a:lnTo>
                      <a:pt x="584244" y="1461009"/>
                    </a:lnTo>
                    <a:lnTo>
                      <a:pt x="585993" y="1461804"/>
                    </a:lnTo>
                    <a:lnTo>
                      <a:pt x="587901" y="1461963"/>
                    </a:lnTo>
                    <a:lnTo>
                      <a:pt x="594260" y="1459896"/>
                    </a:lnTo>
                    <a:lnTo>
                      <a:pt x="597281" y="1459260"/>
                    </a:lnTo>
                    <a:lnTo>
                      <a:pt x="600142" y="1457829"/>
                    </a:lnTo>
                    <a:lnTo>
                      <a:pt x="606660" y="1452265"/>
                    </a:lnTo>
                    <a:lnTo>
                      <a:pt x="608250" y="1451947"/>
                    </a:lnTo>
                    <a:lnTo>
                      <a:pt x="609681" y="1452265"/>
                    </a:lnTo>
                    <a:lnTo>
                      <a:pt x="611112" y="1453219"/>
                    </a:lnTo>
                    <a:lnTo>
                      <a:pt x="612543" y="1453855"/>
                    </a:lnTo>
                    <a:lnTo>
                      <a:pt x="613656" y="1453537"/>
                    </a:lnTo>
                    <a:lnTo>
                      <a:pt x="614291" y="1452742"/>
                    </a:lnTo>
                    <a:lnTo>
                      <a:pt x="613019" y="1450675"/>
                    </a:lnTo>
                    <a:lnTo>
                      <a:pt x="612543" y="1448767"/>
                    </a:lnTo>
                    <a:lnTo>
                      <a:pt x="612384" y="1446701"/>
                    </a:lnTo>
                    <a:lnTo>
                      <a:pt x="614132" y="1446224"/>
                    </a:lnTo>
                    <a:lnTo>
                      <a:pt x="616040" y="1446224"/>
                    </a:lnTo>
                    <a:lnTo>
                      <a:pt x="623671" y="1443044"/>
                    </a:lnTo>
                    <a:lnTo>
                      <a:pt x="624625" y="1441613"/>
                    </a:lnTo>
                    <a:lnTo>
                      <a:pt x="625102" y="1439706"/>
                    </a:lnTo>
                    <a:lnTo>
                      <a:pt x="628600" y="1439388"/>
                    </a:lnTo>
                    <a:lnTo>
                      <a:pt x="628123" y="1437798"/>
                    </a:lnTo>
                    <a:lnTo>
                      <a:pt x="626692" y="1437321"/>
                    </a:lnTo>
                    <a:lnTo>
                      <a:pt x="620333" y="1433982"/>
                    </a:lnTo>
                    <a:lnTo>
                      <a:pt x="614927" y="1431598"/>
                    </a:lnTo>
                    <a:lnTo>
                      <a:pt x="610317" y="1429531"/>
                    </a:lnTo>
                    <a:lnTo>
                      <a:pt x="609522" y="1429213"/>
                    </a:lnTo>
                    <a:lnTo>
                      <a:pt x="608250" y="1428100"/>
                    </a:lnTo>
                    <a:lnTo>
                      <a:pt x="607296" y="1426510"/>
                    </a:lnTo>
                    <a:lnTo>
                      <a:pt x="607137" y="1424762"/>
                    </a:lnTo>
                    <a:lnTo>
                      <a:pt x="607614" y="1423490"/>
                    </a:lnTo>
                    <a:lnTo>
                      <a:pt x="608727" y="1422695"/>
                    </a:lnTo>
                    <a:lnTo>
                      <a:pt x="610158" y="1422377"/>
                    </a:lnTo>
                    <a:lnTo>
                      <a:pt x="611271" y="1422536"/>
                    </a:lnTo>
                    <a:lnTo>
                      <a:pt x="612702" y="1423331"/>
                    </a:lnTo>
                    <a:lnTo>
                      <a:pt x="615086" y="1424285"/>
                    </a:lnTo>
                    <a:lnTo>
                      <a:pt x="618107" y="1424444"/>
                    </a:lnTo>
                    <a:lnTo>
                      <a:pt x="620015" y="1423808"/>
                    </a:lnTo>
                    <a:lnTo>
                      <a:pt x="620333" y="1422059"/>
                    </a:lnTo>
                    <a:lnTo>
                      <a:pt x="616676" y="1415541"/>
                    </a:lnTo>
                    <a:lnTo>
                      <a:pt x="613338" y="1410295"/>
                    </a:lnTo>
                    <a:lnTo>
                      <a:pt x="609999" y="1404412"/>
                    </a:lnTo>
                    <a:lnTo>
                      <a:pt x="608568" y="1402187"/>
                    </a:lnTo>
                    <a:lnTo>
                      <a:pt x="604594" y="1397259"/>
                    </a:lnTo>
                    <a:lnTo>
                      <a:pt x="600619" y="1392489"/>
                    </a:lnTo>
                    <a:lnTo>
                      <a:pt x="597599" y="1388197"/>
                    </a:lnTo>
                    <a:lnTo>
                      <a:pt x="595850" y="1386766"/>
                    </a:lnTo>
                    <a:lnTo>
                      <a:pt x="590922" y="1386289"/>
                    </a:lnTo>
                    <a:lnTo>
                      <a:pt x="581224" y="1385176"/>
                    </a:lnTo>
                    <a:lnTo>
                      <a:pt x="577885" y="1384699"/>
                    </a:lnTo>
                    <a:lnTo>
                      <a:pt x="575183" y="1385971"/>
                    </a:lnTo>
                    <a:lnTo>
                      <a:pt x="572480" y="1386925"/>
                    </a:lnTo>
                    <a:lnTo>
                      <a:pt x="569777" y="1385017"/>
                    </a:lnTo>
                    <a:lnTo>
                      <a:pt x="567870" y="1381997"/>
                    </a:lnTo>
                    <a:lnTo>
                      <a:pt x="566757" y="1379453"/>
                    </a:lnTo>
                    <a:lnTo>
                      <a:pt x="567234" y="1376750"/>
                    </a:lnTo>
                    <a:lnTo>
                      <a:pt x="567393" y="1372935"/>
                    </a:lnTo>
                    <a:lnTo>
                      <a:pt x="565962" y="1368960"/>
                    </a:lnTo>
                    <a:lnTo>
                      <a:pt x="564213" y="1367053"/>
                    </a:lnTo>
                    <a:lnTo>
                      <a:pt x="559762" y="1365622"/>
                    </a:lnTo>
                    <a:lnTo>
                      <a:pt x="554357" y="1362442"/>
                    </a:lnTo>
                    <a:lnTo>
                      <a:pt x="552767" y="1356401"/>
                    </a:lnTo>
                    <a:lnTo>
                      <a:pt x="555469" y="1347975"/>
                    </a:lnTo>
                    <a:lnTo>
                      <a:pt x="559762" y="1341775"/>
                    </a:lnTo>
                    <a:lnTo>
                      <a:pt x="562941" y="1339232"/>
                    </a:lnTo>
                    <a:lnTo>
                      <a:pt x="564531" y="1337006"/>
                    </a:lnTo>
                    <a:lnTo>
                      <a:pt x="565008" y="1335098"/>
                    </a:lnTo>
                    <a:lnTo>
                      <a:pt x="564531" y="1333349"/>
                    </a:lnTo>
                    <a:lnTo>
                      <a:pt x="562783" y="1331283"/>
                    </a:lnTo>
                    <a:lnTo>
                      <a:pt x="559762" y="1329534"/>
                    </a:lnTo>
                    <a:lnTo>
                      <a:pt x="558331" y="1327149"/>
                    </a:lnTo>
                    <a:lnTo>
                      <a:pt x="558967" y="1322062"/>
                    </a:lnTo>
                    <a:lnTo>
                      <a:pt x="560875" y="1314749"/>
                    </a:lnTo>
                    <a:lnTo>
                      <a:pt x="563895" y="1309026"/>
                    </a:lnTo>
                    <a:lnTo>
                      <a:pt x="567711" y="1305846"/>
                    </a:lnTo>
                    <a:lnTo>
                      <a:pt x="571208" y="1303462"/>
                    </a:lnTo>
                    <a:lnTo>
                      <a:pt x="572480" y="1301236"/>
                    </a:lnTo>
                    <a:lnTo>
                      <a:pt x="572639" y="1298215"/>
                    </a:lnTo>
                    <a:lnTo>
                      <a:pt x="572480" y="1295353"/>
                    </a:lnTo>
                    <a:lnTo>
                      <a:pt x="573434" y="1293287"/>
                    </a:lnTo>
                    <a:lnTo>
                      <a:pt x="574865" y="1291538"/>
                    </a:lnTo>
                    <a:lnTo>
                      <a:pt x="576296" y="1290107"/>
                    </a:lnTo>
                    <a:lnTo>
                      <a:pt x="578521" y="1288358"/>
                    </a:lnTo>
                    <a:lnTo>
                      <a:pt x="581224" y="1288041"/>
                    </a:lnTo>
                    <a:lnTo>
                      <a:pt x="584244" y="1289312"/>
                    </a:lnTo>
                    <a:lnTo>
                      <a:pt x="588378" y="1292969"/>
                    </a:lnTo>
                    <a:lnTo>
                      <a:pt x="594578" y="1299964"/>
                    </a:lnTo>
                    <a:lnTo>
                      <a:pt x="597917" y="1304574"/>
                    </a:lnTo>
                    <a:lnTo>
                      <a:pt x="599188" y="1306005"/>
                    </a:lnTo>
                    <a:lnTo>
                      <a:pt x="602368" y="1308867"/>
                    </a:lnTo>
                    <a:lnTo>
                      <a:pt x="605230" y="1309979"/>
                    </a:lnTo>
                    <a:lnTo>
                      <a:pt x="609999" y="1308231"/>
                    </a:lnTo>
                    <a:lnTo>
                      <a:pt x="614609" y="1306164"/>
                    </a:lnTo>
                    <a:lnTo>
                      <a:pt x="616040" y="1304892"/>
                    </a:lnTo>
                    <a:lnTo>
                      <a:pt x="616994" y="1302985"/>
                    </a:lnTo>
                    <a:lnTo>
                      <a:pt x="616199" y="1299805"/>
                    </a:lnTo>
                    <a:lnTo>
                      <a:pt x="615245" y="1297579"/>
                    </a:lnTo>
                    <a:lnTo>
                      <a:pt x="614291" y="1294877"/>
                    </a:lnTo>
                    <a:lnTo>
                      <a:pt x="612861" y="1290266"/>
                    </a:lnTo>
                    <a:lnTo>
                      <a:pt x="611907" y="1282794"/>
                    </a:lnTo>
                    <a:lnTo>
                      <a:pt x="610635" y="1280410"/>
                    </a:lnTo>
                    <a:lnTo>
                      <a:pt x="611589" y="1280251"/>
                    </a:lnTo>
                    <a:lnTo>
                      <a:pt x="613814" y="1280728"/>
                    </a:lnTo>
                    <a:lnTo>
                      <a:pt x="616040" y="1280887"/>
                    </a:lnTo>
                    <a:lnTo>
                      <a:pt x="619061" y="1279297"/>
                    </a:lnTo>
                    <a:lnTo>
                      <a:pt x="623194" y="1276276"/>
                    </a:lnTo>
                    <a:lnTo>
                      <a:pt x="630825" y="1271507"/>
                    </a:lnTo>
                    <a:lnTo>
                      <a:pt x="632415" y="1268327"/>
                    </a:lnTo>
                    <a:lnTo>
                      <a:pt x="633687" y="1264830"/>
                    </a:lnTo>
                    <a:lnTo>
                      <a:pt x="635753" y="1262604"/>
                    </a:lnTo>
                    <a:lnTo>
                      <a:pt x="640523" y="1261968"/>
                    </a:lnTo>
                    <a:lnTo>
                      <a:pt x="645133" y="1260855"/>
                    </a:lnTo>
                    <a:lnTo>
                      <a:pt x="648154" y="1258312"/>
                    </a:lnTo>
                    <a:lnTo>
                      <a:pt x="653241" y="1256245"/>
                    </a:lnTo>
                    <a:lnTo>
                      <a:pt x="657215" y="1254814"/>
                    </a:lnTo>
                    <a:lnTo>
                      <a:pt x="659123" y="1253701"/>
                    </a:lnTo>
                    <a:lnTo>
                      <a:pt x="660395" y="1251794"/>
                    </a:lnTo>
                    <a:lnTo>
                      <a:pt x="665005" y="1246706"/>
                    </a:lnTo>
                    <a:lnTo>
                      <a:pt x="668662" y="1243368"/>
                    </a:lnTo>
                    <a:lnTo>
                      <a:pt x="671842" y="1240188"/>
                    </a:lnTo>
                    <a:lnTo>
                      <a:pt x="672954" y="1238122"/>
                    </a:lnTo>
                    <a:lnTo>
                      <a:pt x="675498" y="1238439"/>
                    </a:lnTo>
                    <a:lnTo>
                      <a:pt x="679472" y="1239870"/>
                    </a:lnTo>
                    <a:lnTo>
                      <a:pt x="683606" y="1241142"/>
                    </a:lnTo>
                    <a:lnTo>
                      <a:pt x="686626" y="1243209"/>
                    </a:lnTo>
                    <a:lnTo>
                      <a:pt x="687262" y="1245275"/>
                    </a:lnTo>
                    <a:lnTo>
                      <a:pt x="687580" y="1246865"/>
                    </a:lnTo>
                    <a:lnTo>
                      <a:pt x="688693" y="1247819"/>
                    </a:lnTo>
                    <a:lnTo>
                      <a:pt x="690283" y="1247978"/>
                    </a:lnTo>
                    <a:lnTo>
                      <a:pt x="692509" y="1247501"/>
                    </a:lnTo>
                    <a:lnTo>
                      <a:pt x="696324" y="1247501"/>
                    </a:lnTo>
                    <a:lnTo>
                      <a:pt x="701093" y="1244799"/>
                    </a:lnTo>
                    <a:lnTo>
                      <a:pt x="707771" y="1240188"/>
                    </a:lnTo>
                    <a:lnTo>
                      <a:pt x="713812" y="1238916"/>
                    </a:lnTo>
                    <a:lnTo>
                      <a:pt x="717150" y="1239870"/>
                    </a:lnTo>
                    <a:lnTo>
                      <a:pt x="719694" y="1243209"/>
                    </a:lnTo>
                    <a:lnTo>
                      <a:pt x="721761" y="1246388"/>
                    </a:lnTo>
                    <a:lnTo>
                      <a:pt x="723986" y="1247501"/>
                    </a:lnTo>
                    <a:lnTo>
                      <a:pt x="725258" y="1247501"/>
                    </a:lnTo>
                    <a:lnTo>
                      <a:pt x="725894" y="1247660"/>
                    </a:lnTo>
                    <a:lnTo>
                      <a:pt x="728438" y="1246865"/>
                    </a:lnTo>
                    <a:lnTo>
                      <a:pt x="728756" y="1246865"/>
                    </a:lnTo>
                    <a:lnTo>
                      <a:pt x="731140" y="1247024"/>
                    </a:lnTo>
                    <a:lnTo>
                      <a:pt x="733525" y="1248137"/>
                    </a:lnTo>
                    <a:lnTo>
                      <a:pt x="737340" y="1248296"/>
                    </a:lnTo>
                    <a:lnTo>
                      <a:pt x="742746" y="1247342"/>
                    </a:lnTo>
                    <a:lnTo>
                      <a:pt x="743382" y="1247024"/>
                    </a:lnTo>
                    <a:lnTo>
                      <a:pt x="745925" y="1247501"/>
                    </a:lnTo>
                    <a:lnTo>
                      <a:pt x="749105" y="1248932"/>
                    </a:lnTo>
                    <a:lnTo>
                      <a:pt x="751648" y="1250681"/>
                    </a:lnTo>
                    <a:lnTo>
                      <a:pt x="756100" y="1256245"/>
                    </a:lnTo>
                    <a:lnTo>
                      <a:pt x="758643" y="1257676"/>
                    </a:lnTo>
                    <a:lnTo>
                      <a:pt x="763731" y="1259743"/>
                    </a:lnTo>
                    <a:lnTo>
                      <a:pt x="766115" y="1261491"/>
                    </a:lnTo>
                    <a:lnTo>
                      <a:pt x="768977" y="1264353"/>
                    </a:lnTo>
                    <a:lnTo>
                      <a:pt x="770567" y="1265943"/>
                    </a:lnTo>
                    <a:lnTo>
                      <a:pt x="773587" y="1269122"/>
                    </a:lnTo>
                    <a:lnTo>
                      <a:pt x="777085" y="1274209"/>
                    </a:lnTo>
                    <a:lnTo>
                      <a:pt x="777721" y="1278184"/>
                    </a:lnTo>
                    <a:lnTo>
                      <a:pt x="778516" y="1281522"/>
                    </a:lnTo>
                    <a:lnTo>
                      <a:pt x="779788" y="1283112"/>
                    </a:lnTo>
                    <a:lnTo>
                      <a:pt x="780901" y="1283430"/>
                    </a:lnTo>
                    <a:lnTo>
                      <a:pt x="782172" y="1282794"/>
                    </a:lnTo>
                    <a:lnTo>
                      <a:pt x="783285" y="1281204"/>
                    </a:lnTo>
                    <a:lnTo>
                      <a:pt x="783603" y="1278661"/>
                    </a:lnTo>
                    <a:lnTo>
                      <a:pt x="783285" y="1274050"/>
                    </a:lnTo>
                    <a:lnTo>
                      <a:pt x="782331" y="1270394"/>
                    </a:lnTo>
                    <a:lnTo>
                      <a:pt x="781218" y="1269281"/>
                    </a:lnTo>
                    <a:lnTo>
                      <a:pt x="780741" y="1267850"/>
                    </a:lnTo>
                    <a:lnTo>
                      <a:pt x="781377" y="1266260"/>
                    </a:lnTo>
                    <a:lnTo>
                      <a:pt x="783444" y="1265466"/>
                    </a:lnTo>
                    <a:lnTo>
                      <a:pt x="785829" y="1265943"/>
                    </a:lnTo>
                    <a:lnTo>
                      <a:pt x="789962" y="1268009"/>
                    </a:lnTo>
                    <a:lnTo>
                      <a:pt x="794096" y="1270712"/>
                    </a:lnTo>
                    <a:lnTo>
                      <a:pt x="799342" y="1275481"/>
                    </a:lnTo>
                    <a:lnTo>
                      <a:pt x="804111" y="1278502"/>
                    </a:lnTo>
                    <a:lnTo>
                      <a:pt x="809199" y="1280887"/>
                    </a:lnTo>
                    <a:lnTo>
                      <a:pt x="813332" y="1281681"/>
                    </a:lnTo>
                    <a:lnTo>
                      <a:pt x="816671" y="1280887"/>
                    </a:lnTo>
                    <a:lnTo>
                      <a:pt x="820327" y="1278979"/>
                    </a:lnTo>
                    <a:lnTo>
                      <a:pt x="823825" y="1276753"/>
                    </a:lnTo>
                    <a:lnTo>
                      <a:pt x="825414" y="1274369"/>
                    </a:lnTo>
                    <a:lnTo>
                      <a:pt x="826527" y="1271666"/>
                    </a:lnTo>
                    <a:lnTo>
                      <a:pt x="831773" y="1268327"/>
                    </a:lnTo>
                    <a:lnTo>
                      <a:pt x="836543" y="1265148"/>
                    </a:lnTo>
                    <a:lnTo>
                      <a:pt x="838769" y="1265625"/>
                    </a:lnTo>
                    <a:lnTo>
                      <a:pt x="840199" y="1266578"/>
                    </a:lnTo>
                    <a:lnTo>
                      <a:pt x="845128" y="1264671"/>
                    </a:lnTo>
                    <a:lnTo>
                      <a:pt x="846876" y="1264194"/>
                    </a:lnTo>
                    <a:lnTo>
                      <a:pt x="851487" y="1263399"/>
                    </a:lnTo>
                    <a:lnTo>
                      <a:pt x="856256" y="1264512"/>
                    </a:lnTo>
                    <a:lnTo>
                      <a:pt x="860072" y="1267850"/>
                    </a:lnTo>
                    <a:lnTo>
                      <a:pt x="863887" y="1270076"/>
                    </a:lnTo>
                    <a:lnTo>
                      <a:pt x="867067" y="1269758"/>
                    </a:lnTo>
                    <a:lnTo>
                      <a:pt x="869928" y="1268645"/>
                    </a:lnTo>
                    <a:lnTo>
                      <a:pt x="871677" y="1266578"/>
                    </a:lnTo>
                    <a:lnTo>
                      <a:pt x="873108" y="1264035"/>
                    </a:lnTo>
                    <a:lnTo>
                      <a:pt x="874856" y="1262445"/>
                    </a:lnTo>
                    <a:lnTo>
                      <a:pt x="875174" y="1262445"/>
                    </a:lnTo>
                    <a:lnTo>
                      <a:pt x="881057" y="1263240"/>
                    </a:lnTo>
                    <a:lnTo>
                      <a:pt x="884872" y="1263081"/>
                    </a:lnTo>
                    <a:lnTo>
                      <a:pt x="885190" y="1262763"/>
                    </a:lnTo>
                    <a:lnTo>
                      <a:pt x="890118" y="1263399"/>
                    </a:lnTo>
                    <a:lnTo>
                      <a:pt x="895524" y="1266897"/>
                    </a:lnTo>
                    <a:lnTo>
                      <a:pt x="898862" y="1270871"/>
                    </a:lnTo>
                    <a:lnTo>
                      <a:pt x="903154" y="1275799"/>
                    </a:lnTo>
                    <a:lnTo>
                      <a:pt x="905221" y="1277389"/>
                    </a:lnTo>
                    <a:lnTo>
                      <a:pt x="908083" y="1278025"/>
                    </a:lnTo>
                    <a:lnTo>
                      <a:pt x="910309" y="1278343"/>
                    </a:lnTo>
                    <a:lnTo>
                      <a:pt x="913488" y="1279138"/>
                    </a:lnTo>
                    <a:lnTo>
                      <a:pt x="921596" y="1280251"/>
                    </a:lnTo>
                    <a:lnTo>
                      <a:pt x="922709" y="1280728"/>
                    </a:lnTo>
                    <a:lnTo>
                      <a:pt x="923504" y="1281681"/>
                    </a:lnTo>
                    <a:lnTo>
                      <a:pt x="922868" y="1284384"/>
                    </a:lnTo>
                    <a:lnTo>
                      <a:pt x="923504" y="1285020"/>
                    </a:lnTo>
                    <a:lnTo>
                      <a:pt x="930181" y="1283112"/>
                    </a:lnTo>
                    <a:lnTo>
                      <a:pt x="931930" y="1281681"/>
                    </a:lnTo>
                    <a:lnTo>
                      <a:pt x="933996" y="1277548"/>
                    </a:lnTo>
                    <a:lnTo>
                      <a:pt x="935904" y="1273415"/>
                    </a:lnTo>
                    <a:lnTo>
                      <a:pt x="937335" y="1271984"/>
                    </a:lnTo>
                    <a:lnTo>
                      <a:pt x="938925" y="1271507"/>
                    </a:lnTo>
                    <a:lnTo>
                      <a:pt x="940514" y="1272143"/>
                    </a:lnTo>
                    <a:lnTo>
                      <a:pt x="942581" y="1274527"/>
                    </a:lnTo>
                    <a:lnTo>
                      <a:pt x="945443" y="1277071"/>
                    </a:lnTo>
                    <a:lnTo>
                      <a:pt x="949417" y="1278025"/>
                    </a:lnTo>
                    <a:lnTo>
                      <a:pt x="951802" y="1278343"/>
                    </a:lnTo>
                    <a:lnTo>
                      <a:pt x="955617" y="1278502"/>
                    </a:lnTo>
                    <a:lnTo>
                      <a:pt x="964361" y="1277389"/>
                    </a:lnTo>
                    <a:lnTo>
                      <a:pt x="972469" y="1274369"/>
                    </a:lnTo>
                    <a:lnTo>
                      <a:pt x="977079" y="1271030"/>
                    </a:lnTo>
                    <a:lnTo>
                      <a:pt x="979305" y="1266260"/>
                    </a:lnTo>
                    <a:lnTo>
                      <a:pt x="980577" y="1260696"/>
                    </a:lnTo>
                    <a:lnTo>
                      <a:pt x="982803" y="1257199"/>
                    </a:lnTo>
                    <a:lnTo>
                      <a:pt x="981849" y="1253542"/>
                    </a:lnTo>
                    <a:lnTo>
                      <a:pt x="977715" y="1250045"/>
                    </a:lnTo>
                    <a:lnTo>
                      <a:pt x="976443" y="1249091"/>
                    </a:lnTo>
                    <a:lnTo>
                      <a:pt x="966428" y="1247183"/>
                    </a:lnTo>
                    <a:lnTo>
                      <a:pt x="965792" y="1245752"/>
                    </a:lnTo>
                    <a:lnTo>
                      <a:pt x="965156" y="1245434"/>
                    </a:lnTo>
                    <a:lnTo>
                      <a:pt x="955299" y="1242414"/>
                    </a:lnTo>
                    <a:lnTo>
                      <a:pt x="950530" y="1241142"/>
                    </a:lnTo>
                    <a:lnTo>
                      <a:pt x="949258" y="1239075"/>
                    </a:lnTo>
                    <a:lnTo>
                      <a:pt x="948304" y="1236373"/>
                    </a:lnTo>
                    <a:lnTo>
                      <a:pt x="945284" y="1233988"/>
                    </a:lnTo>
                    <a:lnTo>
                      <a:pt x="939243" y="1231921"/>
                    </a:lnTo>
                    <a:lnTo>
                      <a:pt x="938130" y="1230332"/>
                    </a:lnTo>
                    <a:lnTo>
                      <a:pt x="939084" y="1228583"/>
                    </a:lnTo>
                    <a:lnTo>
                      <a:pt x="944012" y="1226834"/>
                    </a:lnTo>
                    <a:lnTo>
                      <a:pt x="949417" y="1222860"/>
                    </a:lnTo>
                    <a:lnTo>
                      <a:pt x="951643" y="1222065"/>
                    </a:lnTo>
                    <a:lnTo>
                      <a:pt x="956412" y="1221906"/>
                    </a:lnTo>
                    <a:lnTo>
                      <a:pt x="961022" y="1218726"/>
                    </a:lnTo>
                    <a:lnTo>
                      <a:pt x="964202" y="1216977"/>
                    </a:lnTo>
                    <a:lnTo>
                      <a:pt x="965792" y="1214752"/>
                    </a:lnTo>
                    <a:lnTo>
                      <a:pt x="965315" y="1212526"/>
                    </a:lnTo>
                    <a:lnTo>
                      <a:pt x="960864" y="1205849"/>
                    </a:lnTo>
                    <a:lnTo>
                      <a:pt x="959433" y="1201715"/>
                    </a:lnTo>
                    <a:lnTo>
                      <a:pt x="960228" y="1199013"/>
                    </a:lnTo>
                    <a:lnTo>
                      <a:pt x="962930" y="1196151"/>
                    </a:lnTo>
                    <a:lnTo>
                      <a:pt x="964361" y="1194561"/>
                    </a:lnTo>
                    <a:lnTo>
                      <a:pt x="966110" y="1191700"/>
                    </a:lnTo>
                    <a:lnTo>
                      <a:pt x="967382" y="1190110"/>
                    </a:lnTo>
                    <a:lnTo>
                      <a:pt x="971833" y="1189474"/>
                    </a:lnTo>
                    <a:lnTo>
                      <a:pt x="977397" y="1189315"/>
                    </a:lnTo>
                    <a:lnTo>
                      <a:pt x="981213" y="1189951"/>
                    </a:lnTo>
                    <a:lnTo>
                      <a:pt x="986618" y="1190269"/>
                    </a:lnTo>
                    <a:lnTo>
                      <a:pt x="991387" y="1190905"/>
                    </a:lnTo>
                    <a:lnTo>
                      <a:pt x="993931" y="1191223"/>
                    </a:lnTo>
                    <a:lnTo>
                      <a:pt x="995680" y="1190428"/>
                    </a:lnTo>
                    <a:lnTo>
                      <a:pt x="997111" y="1188838"/>
                    </a:lnTo>
                    <a:lnTo>
                      <a:pt x="996952" y="1186931"/>
                    </a:lnTo>
                    <a:lnTo>
                      <a:pt x="995044" y="1184864"/>
                    </a:lnTo>
                    <a:lnTo>
                      <a:pt x="987890" y="1182320"/>
                    </a:lnTo>
                    <a:lnTo>
                      <a:pt x="984869" y="1180254"/>
                    </a:lnTo>
                    <a:lnTo>
                      <a:pt x="982485" y="1180412"/>
                    </a:lnTo>
                    <a:lnTo>
                      <a:pt x="978510" y="1179777"/>
                    </a:lnTo>
                    <a:lnTo>
                      <a:pt x="974854" y="1178346"/>
                    </a:lnTo>
                    <a:lnTo>
                      <a:pt x="971674" y="1177869"/>
                    </a:lnTo>
                    <a:lnTo>
                      <a:pt x="970561" y="1175961"/>
                    </a:lnTo>
                    <a:lnTo>
                      <a:pt x="971356" y="1173258"/>
                    </a:lnTo>
                    <a:lnTo>
                      <a:pt x="972469" y="1171669"/>
                    </a:lnTo>
                    <a:lnTo>
                      <a:pt x="974854" y="1171033"/>
                    </a:lnTo>
                    <a:lnTo>
                      <a:pt x="977397" y="1171351"/>
                    </a:lnTo>
                    <a:lnTo>
                      <a:pt x="980259" y="1170238"/>
                    </a:lnTo>
                    <a:lnTo>
                      <a:pt x="981054" y="1169602"/>
                    </a:lnTo>
                    <a:lnTo>
                      <a:pt x="981372" y="1168648"/>
                    </a:lnTo>
                    <a:lnTo>
                      <a:pt x="980895" y="1167535"/>
                    </a:lnTo>
                    <a:lnTo>
                      <a:pt x="979623" y="1166422"/>
                    </a:lnTo>
                    <a:lnTo>
                      <a:pt x="977715" y="1166263"/>
                    </a:lnTo>
                    <a:lnTo>
                      <a:pt x="975649" y="1167058"/>
                    </a:lnTo>
                    <a:lnTo>
                      <a:pt x="973105" y="1167694"/>
                    </a:lnTo>
                    <a:lnTo>
                      <a:pt x="968813" y="1166422"/>
                    </a:lnTo>
                    <a:lnTo>
                      <a:pt x="965315" y="1164833"/>
                    </a:lnTo>
                    <a:lnTo>
                      <a:pt x="965474" y="1163402"/>
                    </a:lnTo>
                    <a:lnTo>
                      <a:pt x="968018" y="1161335"/>
                    </a:lnTo>
                    <a:lnTo>
                      <a:pt x="969131" y="1159745"/>
                    </a:lnTo>
                    <a:lnTo>
                      <a:pt x="969131" y="1154658"/>
                    </a:lnTo>
                    <a:lnTo>
                      <a:pt x="970084" y="1151478"/>
                    </a:lnTo>
                    <a:lnTo>
                      <a:pt x="972628" y="1149253"/>
                    </a:lnTo>
                    <a:lnTo>
                      <a:pt x="975490" y="1148140"/>
                    </a:lnTo>
                    <a:lnTo>
                      <a:pt x="983120" y="1150207"/>
                    </a:lnTo>
                    <a:lnTo>
                      <a:pt x="992659" y="1152114"/>
                    </a:lnTo>
                    <a:lnTo>
                      <a:pt x="994249" y="1151796"/>
                    </a:lnTo>
                    <a:lnTo>
                      <a:pt x="994726" y="1150842"/>
                    </a:lnTo>
                    <a:lnTo>
                      <a:pt x="995839" y="1149889"/>
                    </a:lnTo>
                    <a:lnTo>
                      <a:pt x="1009034" y="1149412"/>
                    </a:lnTo>
                    <a:lnTo>
                      <a:pt x="1011578" y="1148299"/>
                    </a:lnTo>
                    <a:lnTo>
                      <a:pt x="1012849" y="1147345"/>
                    </a:lnTo>
                    <a:lnTo>
                      <a:pt x="1025568" y="1145914"/>
                    </a:lnTo>
                    <a:lnTo>
                      <a:pt x="1026999" y="1144483"/>
                    </a:lnTo>
                    <a:lnTo>
                      <a:pt x="1028906" y="1143212"/>
                    </a:lnTo>
                    <a:lnTo>
                      <a:pt x="1031768" y="1143212"/>
                    </a:lnTo>
                    <a:lnTo>
                      <a:pt x="1035265" y="1142735"/>
                    </a:lnTo>
                    <a:lnTo>
                      <a:pt x="1040035" y="1141304"/>
                    </a:lnTo>
                    <a:lnTo>
                      <a:pt x="1043532" y="1140350"/>
                    </a:lnTo>
                    <a:lnTo>
                      <a:pt x="1044009" y="1140350"/>
                    </a:lnTo>
                    <a:lnTo>
                      <a:pt x="1047666" y="1140668"/>
                    </a:lnTo>
                    <a:lnTo>
                      <a:pt x="1052117" y="1139396"/>
                    </a:lnTo>
                    <a:lnTo>
                      <a:pt x="1053071" y="1138919"/>
                    </a:lnTo>
                    <a:lnTo>
                      <a:pt x="1053866" y="1138124"/>
                    </a:lnTo>
                    <a:lnTo>
                      <a:pt x="1057840" y="1136217"/>
                    </a:lnTo>
                    <a:lnTo>
                      <a:pt x="1065312" y="1134786"/>
                    </a:lnTo>
                    <a:lnTo>
                      <a:pt x="1067220" y="1135740"/>
                    </a:lnTo>
                    <a:lnTo>
                      <a:pt x="1070718" y="1136058"/>
                    </a:lnTo>
                    <a:lnTo>
                      <a:pt x="1075328" y="1135422"/>
                    </a:lnTo>
                    <a:lnTo>
                      <a:pt x="1078666" y="1134309"/>
                    </a:lnTo>
                    <a:lnTo>
                      <a:pt x="1080574" y="1135422"/>
                    </a:lnTo>
                    <a:lnTo>
                      <a:pt x="1083277" y="1136535"/>
                    </a:lnTo>
                    <a:lnTo>
                      <a:pt x="1085343" y="1135580"/>
                    </a:lnTo>
                    <a:lnTo>
                      <a:pt x="1086297" y="1132560"/>
                    </a:lnTo>
                    <a:lnTo>
                      <a:pt x="1087569" y="1129698"/>
                    </a:lnTo>
                    <a:lnTo>
                      <a:pt x="1089795" y="1128268"/>
                    </a:lnTo>
                    <a:lnTo>
                      <a:pt x="1091703" y="1127632"/>
                    </a:lnTo>
                    <a:lnTo>
                      <a:pt x="1093292" y="1126519"/>
                    </a:lnTo>
                    <a:lnTo>
                      <a:pt x="1094405" y="1125406"/>
                    </a:lnTo>
                    <a:lnTo>
                      <a:pt x="1101082" y="1125565"/>
                    </a:lnTo>
                    <a:lnTo>
                      <a:pt x="1106965" y="1122544"/>
                    </a:lnTo>
                    <a:lnTo>
                      <a:pt x="1108236" y="1123975"/>
                    </a:lnTo>
                    <a:lnTo>
                      <a:pt x="1115867" y="1123657"/>
                    </a:lnTo>
                    <a:lnTo>
                      <a:pt x="1125406" y="1121749"/>
                    </a:lnTo>
                    <a:lnTo>
                      <a:pt x="1131129" y="1120796"/>
                    </a:lnTo>
                    <a:lnTo>
                      <a:pt x="1140986" y="1118888"/>
                    </a:lnTo>
                    <a:lnTo>
                      <a:pt x="1145596" y="1117139"/>
                    </a:lnTo>
                    <a:lnTo>
                      <a:pt x="1152114" y="1116185"/>
                    </a:lnTo>
                    <a:lnTo>
                      <a:pt x="1158155" y="1115390"/>
                    </a:lnTo>
                    <a:lnTo>
                      <a:pt x="1161971" y="1112688"/>
                    </a:lnTo>
                    <a:lnTo>
                      <a:pt x="1165151" y="1112211"/>
                    </a:lnTo>
                    <a:lnTo>
                      <a:pt x="1168966" y="1112052"/>
                    </a:lnTo>
                    <a:lnTo>
                      <a:pt x="1171351" y="1111257"/>
                    </a:lnTo>
                    <a:lnTo>
                      <a:pt x="1172940" y="1110303"/>
                    </a:lnTo>
                    <a:lnTo>
                      <a:pt x="1173894" y="1108236"/>
                    </a:lnTo>
                    <a:lnTo>
                      <a:pt x="1173417" y="1105693"/>
                    </a:lnTo>
                    <a:lnTo>
                      <a:pt x="1172781" y="1103944"/>
                    </a:lnTo>
                    <a:lnTo>
                      <a:pt x="1175643" y="1102990"/>
                    </a:lnTo>
                    <a:lnTo>
                      <a:pt x="1179458" y="1102672"/>
                    </a:lnTo>
                    <a:lnTo>
                      <a:pt x="1182002" y="1102195"/>
                    </a:lnTo>
                    <a:lnTo>
                      <a:pt x="1187407" y="1098062"/>
                    </a:lnTo>
                    <a:lnTo>
                      <a:pt x="1191064" y="1095995"/>
                    </a:lnTo>
                    <a:lnTo>
                      <a:pt x="1194879" y="1094723"/>
                    </a:lnTo>
                    <a:lnTo>
                      <a:pt x="1202669" y="1095518"/>
                    </a:lnTo>
                    <a:lnTo>
                      <a:pt x="1209823" y="1096154"/>
                    </a:lnTo>
                    <a:lnTo>
                      <a:pt x="1216818" y="1098062"/>
                    </a:lnTo>
                    <a:lnTo>
                      <a:pt x="1220634" y="1100605"/>
                    </a:lnTo>
                    <a:lnTo>
                      <a:pt x="1223813" y="1102354"/>
                    </a:lnTo>
                    <a:lnTo>
                      <a:pt x="1226834" y="1103308"/>
                    </a:lnTo>
                    <a:lnTo>
                      <a:pt x="1229536" y="1103944"/>
                    </a:lnTo>
                    <a:lnTo>
                      <a:pt x="1232716" y="1102990"/>
                    </a:lnTo>
                    <a:lnTo>
                      <a:pt x="1234942" y="1101877"/>
                    </a:lnTo>
                    <a:lnTo>
                      <a:pt x="1236373" y="1100288"/>
                    </a:lnTo>
                    <a:lnTo>
                      <a:pt x="1238280" y="1099016"/>
                    </a:lnTo>
                    <a:lnTo>
                      <a:pt x="1245434" y="1098221"/>
                    </a:lnTo>
                    <a:lnTo>
                      <a:pt x="1247024" y="1099970"/>
                    </a:lnTo>
                    <a:lnTo>
                      <a:pt x="1250522" y="1105216"/>
                    </a:lnTo>
                    <a:lnTo>
                      <a:pt x="1252747" y="1112370"/>
                    </a:lnTo>
                    <a:lnTo>
                      <a:pt x="1256722" y="1121749"/>
                    </a:lnTo>
                    <a:lnTo>
                      <a:pt x="1258312" y="1126360"/>
                    </a:lnTo>
                    <a:lnTo>
                      <a:pt x="1257517" y="1128745"/>
                    </a:lnTo>
                    <a:lnTo>
                      <a:pt x="1257676" y="1132083"/>
                    </a:lnTo>
                    <a:lnTo>
                      <a:pt x="1257358" y="1135580"/>
                    </a:lnTo>
                    <a:lnTo>
                      <a:pt x="1254496" y="1139714"/>
                    </a:lnTo>
                    <a:lnTo>
                      <a:pt x="1255768" y="1141622"/>
                    </a:lnTo>
                    <a:lnTo>
                      <a:pt x="1262763" y="1143688"/>
                    </a:lnTo>
                    <a:lnTo>
                      <a:pt x="1272461" y="1143052"/>
                    </a:lnTo>
                    <a:lnTo>
                      <a:pt x="1278502" y="1141304"/>
                    </a:lnTo>
                    <a:lnTo>
                      <a:pt x="1281840" y="1141940"/>
                    </a:lnTo>
                    <a:lnTo>
                      <a:pt x="1283589" y="1140827"/>
                    </a:lnTo>
                    <a:lnTo>
                      <a:pt x="1284702" y="1137806"/>
                    </a:lnTo>
                    <a:lnTo>
                      <a:pt x="1287087" y="1137170"/>
                    </a:lnTo>
                    <a:lnTo>
                      <a:pt x="1289471" y="1139237"/>
                    </a:lnTo>
                    <a:lnTo>
                      <a:pt x="1291220" y="1142894"/>
                    </a:lnTo>
                    <a:lnTo>
                      <a:pt x="1292810" y="1145119"/>
                    </a:lnTo>
                    <a:lnTo>
                      <a:pt x="1292651" y="1147822"/>
                    </a:lnTo>
                    <a:lnTo>
                      <a:pt x="1293287" y="1151478"/>
                    </a:lnTo>
                    <a:lnTo>
                      <a:pt x="1294559" y="1152273"/>
                    </a:lnTo>
                    <a:lnTo>
                      <a:pt x="1296943" y="1151001"/>
                    </a:lnTo>
                    <a:lnTo>
                      <a:pt x="1298533" y="1150207"/>
                    </a:lnTo>
                    <a:lnTo>
                      <a:pt x="1299010" y="1149094"/>
                    </a:lnTo>
                    <a:lnTo>
                      <a:pt x="1298215" y="1147822"/>
                    </a:lnTo>
                    <a:lnTo>
                      <a:pt x="1297897" y="1146391"/>
                    </a:lnTo>
                    <a:lnTo>
                      <a:pt x="1298533" y="1145278"/>
                    </a:lnTo>
                    <a:lnTo>
                      <a:pt x="1299646" y="1144642"/>
                    </a:lnTo>
                    <a:lnTo>
                      <a:pt x="1302985" y="1145119"/>
                    </a:lnTo>
                    <a:lnTo>
                      <a:pt x="1307913" y="1145755"/>
                    </a:lnTo>
                    <a:lnTo>
                      <a:pt x="1313795" y="1150684"/>
                    </a:lnTo>
                    <a:lnTo>
                      <a:pt x="1316974" y="1151637"/>
                    </a:lnTo>
                    <a:lnTo>
                      <a:pt x="1318405" y="1151796"/>
                    </a:lnTo>
                    <a:lnTo>
                      <a:pt x="1321426" y="1151478"/>
                    </a:lnTo>
                    <a:lnTo>
                      <a:pt x="1324923" y="1150048"/>
                    </a:lnTo>
                    <a:lnTo>
                      <a:pt x="1327308" y="1148299"/>
                    </a:lnTo>
                    <a:lnTo>
                      <a:pt x="1328103" y="1147345"/>
                    </a:lnTo>
                    <a:lnTo>
                      <a:pt x="1329534" y="1147504"/>
                    </a:lnTo>
                    <a:lnTo>
                      <a:pt x="1330965" y="1148299"/>
                    </a:lnTo>
                    <a:lnTo>
                      <a:pt x="1330965" y="1150207"/>
                    </a:lnTo>
                    <a:lnTo>
                      <a:pt x="1329852" y="1152750"/>
                    </a:lnTo>
                    <a:lnTo>
                      <a:pt x="1326354" y="1155135"/>
                    </a:lnTo>
                    <a:lnTo>
                      <a:pt x="1321903" y="1157361"/>
                    </a:lnTo>
                    <a:lnTo>
                      <a:pt x="1319200" y="1161494"/>
                    </a:lnTo>
                    <a:lnTo>
                      <a:pt x="1318723" y="1165786"/>
                    </a:lnTo>
                    <a:lnTo>
                      <a:pt x="1319836" y="1168012"/>
                    </a:lnTo>
                    <a:lnTo>
                      <a:pt x="1320790" y="1169443"/>
                    </a:lnTo>
                    <a:lnTo>
                      <a:pt x="1321108" y="1171351"/>
                    </a:lnTo>
                    <a:lnTo>
                      <a:pt x="1322062" y="1171669"/>
                    </a:lnTo>
                    <a:lnTo>
                      <a:pt x="1323970" y="1170874"/>
                    </a:lnTo>
                    <a:lnTo>
                      <a:pt x="1328898" y="1166581"/>
                    </a:lnTo>
                    <a:lnTo>
                      <a:pt x="1331442" y="1165628"/>
                    </a:lnTo>
                    <a:lnTo>
                      <a:pt x="1335098" y="1164992"/>
                    </a:lnTo>
                    <a:lnTo>
                      <a:pt x="1341139" y="1165310"/>
                    </a:lnTo>
                    <a:lnTo>
                      <a:pt x="1345114" y="1166581"/>
                    </a:lnTo>
                    <a:lnTo>
                      <a:pt x="1347180" y="1168489"/>
                    </a:lnTo>
                    <a:lnTo>
                      <a:pt x="1349247" y="1170079"/>
                    </a:lnTo>
                    <a:lnTo>
                      <a:pt x="1350678" y="1169443"/>
                    </a:lnTo>
                    <a:lnTo>
                      <a:pt x="1351473" y="1167694"/>
                    </a:lnTo>
                    <a:lnTo>
                      <a:pt x="1351473" y="1165628"/>
                    </a:lnTo>
                    <a:lnTo>
                      <a:pt x="1352109" y="1163879"/>
                    </a:lnTo>
                    <a:lnTo>
                      <a:pt x="1358786" y="1159586"/>
                    </a:lnTo>
                    <a:lnTo>
                      <a:pt x="1363078" y="1156884"/>
                    </a:lnTo>
                    <a:lnTo>
                      <a:pt x="1364668" y="1156566"/>
                    </a:lnTo>
                    <a:lnTo>
                      <a:pt x="1367530" y="1157043"/>
                    </a:lnTo>
                    <a:lnTo>
                      <a:pt x="1369278" y="1156884"/>
                    </a:lnTo>
                    <a:lnTo>
                      <a:pt x="1374207" y="1154181"/>
                    </a:lnTo>
                    <a:lnTo>
                      <a:pt x="1378658" y="1151160"/>
                    </a:lnTo>
                    <a:lnTo>
                      <a:pt x="1379135" y="1149094"/>
                    </a:lnTo>
                    <a:lnTo>
                      <a:pt x="1379294" y="1147345"/>
                    </a:lnTo>
                    <a:lnTo>
                      <a:pt x="1380407" y="1146550"/>
                    </a:lnTo>
                    <a:lnTo>
                      <a:pt x="1386766" y="1145755"/>
                    </a:lnTo>
                    <a:lnTo>
                      <a:pt x="1387720" y="1145437"/>
                    </a:lnTo>
                    <a:lnTo>
                      <a:pt x="1393125" y="1143370"/>
                    </a:lnTo>
                    <a:lnTo>
                      <a:pt x="1400597" y="1139873"/>
                    </a:lnTo>
                    <a:lnTo>
                      <a:pt x="1404253" y="1137647"/>
                    </a:lnTo>
                    <a:lnTo>
                      <a:pt x="1410772" y="1136693"/>
                    </a:lnTo>
                    <a:lnTo>
                      <a:pt x="1412044" y="1136217"/>
                    </a:lnTo>
                    <a:lnTo>
                      <a:pt x="1414269" y="1134786"/>
                    </a:lnTo>
                    <a:lnTo>
                      <a:pt x="1418403" y="1132719"/>
                    </a:lnTo>
                    <a:lnTo>
                      <a:pt x="1420628" y="1132560"/>
                    </a:lnTo>
                    <a:lnTo>
                      <a:pt x="1419197" y="1137329"/>
                    </a:lnTo>
                    <a:lnTo>
                      <a:pt x="1416813" y="1142735"/>
                    </a:lnTo>
                    <a:lnTo>
                      <a:pt x="1415382" y="1144324"/>
                    </a:lnTo>
                    <a:lnTo>
                      <a:pt x="1408705" y="1144007"/>
                    </a:lnTo>
                    <a:lnTo>
                      <a:pt x="1408705" y="1145596"/>
                    </a:lnTo>
                    <a:lnTo>
                      <a:pt x="1409659" y="1147822"/>
                    </a:lnTo>
                    <a:lnTo>
                      <a:pt x="1410454" y="1149094"/>
                    </a:lnTo>
                    <a:lnTo>
                      <a:pt x="1411249" y="1150207"/>
                    </a:lnTo>
                    <a:lnTo>
                      <a:pt x="1413156" y="1152273"/>
                    </a:lnTo>
                    <a:lnTo>
                      <a:pt x="1420151" y="1157043"/>
                    </a:lnTo>
                    <a:lnTo>
                      <a:pt x="1429054" y="1162925"/>
                    </a:lnTo>
                    <a:lnTo>
                      <a:pt x="1438752" y="1169602"/>
                    </a:lnTo>
                    <a:lnTo>
                      <a:pt x="1445429" y="1174371"/>
                    </a:lnTo>
                    <a:lnTo>
                      <a:pt x="1448290" y="1176756"/>
                    </a:lnTo>
                    <a:lnTo>
                      <a:pt x="1449880" y="1178664"/>
                    </a:lnTo>
                    <a:lnTo>
                      <a:pt x="1454968" y="1185500"/>
                    </a:lnTo>
                    <a:lnTo>
                      <a:pt x="1459737" y="1191859"/>
                    </a:lnTo>
                    <a:lnTo>
                      <a:pt x="1467686" y="1203146"/>
                    </a:lnTo>
                    <a:lnTo>
                      <a:pt x="1474681" y="1213957"/>
                    </a:lnTo>
                    <a:lnTo>
                      <a:pt x="1482471" y="1225880"/>
                    </a:lnTo>
                    <a:lnTo>
                      <a:pt x="1486922" y="1232716"/>
                    </a:lnTo>
                    <a:lnTo>
                      <a:pt x="1496143" y="1247183"/>
                    </a:lnTo>
                    <a:lnTo>
                      <a:pt x="1498528" y="1251476"/>
                    </a:lnTo>
                    <a:lnTo>
                      <a:pt x="1503297" y="1259743"/>
                    </a:lnTo>
                    <a:lnTo>
                      <a:pt x="1507430" y="1267532"/>
                    </a:lnTo>
                    <a:lnTo>
                      <a:pt x="1510928" y="1274369"/>
                    </a:lnTo>
                    <a:lnTo>
                      <a:pt x="1513312" y="1275004"/>
                    </a:lnTo>
                    <a:lnTo>
                      <a:pt x="1513471" y="1273097"/>
                    </a:lnTo>
                    <a:lnTo>
                      <a:pt x="1513948" y="1271825"/>
                    </a:lnTo>
                    <a:lnTo>
                      <a:pt x="1515061" y="1271189"/>
                    </a:lnTo>
                    <a:lnTo>
                      <a:pt x="1517764" y="1269122"/>
                    </a:lnTo>
                    <a:lnTo>
                      <a:pt x="1519195" y="1268645"/>
                    </a:lnTo>
                    <a:lnTo>
                      <a:pt x="1521261" y="1268963"/>
                    </a:lnTo>
                    <a:lnTo>
                      <a:pt x="1523487" y="1267850"/>
                    </a:lnTo>
                    <a:lnTo>
                      <a:pt x="1524441" y="1265943"/>
                    </a:lnTo>
                    <a:lnTo>
                      <a:pt x="1523805" y="1262286"/>
                    </a:lnTo>
                    <a:lnTo>
                      <a:pt x="1523487" y="1260696"/>
                    </a:lnTo>
                    <a:lnTo>
                      <a:pt x="1524282" y="1258948"/>
                    </a:lnTo>
                    <a:lnTo>
                      <a:pt x="1525554" y="1258153"/>
                    </a:lnTo>
                    <a:lnTo>
                      <a:pt x="1527143" y="1257676"/>
                    </a:lnTo>
                    <a:lnTo>
                      <a:pt x="1528733" y="1257358"/>
                    </a:lnTo>
                    <a:lnTo>
                      <a:pt x="1530005" y="1255291"/>
                    </a:lnTo>
                    <a:lnTo>
                      <a:pt x="1532549" y="1254655"/>
                    </a:lnTo>
                    <a:lnTo>
                      <a:pt x="1534775" y="1255132"/>
                    </a:lnTo>
                    <a:lnTo>
                      <a:pt x="1536523" y="1255132"/>
                    </a:lnTo>
                    <a:lnTo>
                      <a:pt x="1538272" y="1256563"/>
                    </a:lnTo>
                    <a:lnTo>
                      <a:pt x="1539067" y="1258630"/>
                    </a:lnTo>
                    <a:lnTo>
                      <a:pt x="1540816" y="1258788"/>
                    </a:lnTo>
                    <a:lnTo>
                      <a:pt x="1543677" y="1258630"/>
                    </a:lnTo>
                    <a:lnTo>
                      <a:pt x="1544154" y="1260219"/>
                    </a:lnTo>
                    <a:lnTo>
                      <a:pt x="1543359" y="1263081"/>
                    </a:lnTo>
                    <a:lnTo>
                      <a:pt x="1542405" y="1265307"/>
                    </a:lnTo>
                    <a:lnTo>
                      <a:pt x="1542087" y="1267055"/>
                    </a:lnTo>
                    <a:lnTo>
                      <a:pt x="1543677" y="1267850"/>
                    </a:lnTo>
                    <a:lnTo>
                      <a:pt x="1549241" y="1267055"/>
                    </a:lnTo>
                    <a:lnTo>
                      <a:pt x="1551308" y="1267532"/>
                    </a:lnTo>
                    <a:lnTo>
                      <a:pt x="1551944" y="1269281"/>
                    </a:lnTo>
                    <a:lnTo>
                      <a:pt x="1552739" y="1270712"/>
                    </a:lnTo>
                    <a:lnTo>
                      <a:pt x="1553057" y="1272461"/>
                    </a:lnTo>
                    <a:lnTo>
                      <a:pt x="1552421" y="1274527"/>
                    </a:lnTo>
                    <a:lnTo>
                      <a:pt x="1553534" y="1275640"/>
                    </a:lnTo>
                    <a:lnTo>
                      <a:pt x="1558303" y="1275640"/>
                    </a:lnTo>
                    <a:lnTo>
                      <a:pt x="1561642" y="1274686"/>
                    </a:lnTo>
                    <a:lnTo>
                      <a:pt x="1566888" y="1274686"/>
                    </a:lnTo>
                    <a:lnTo>
                      <a:pt x="1571657" y="1276753"/>
                    </a:lnTo>
                    <a:lnTo>
                      <a:pt x="1574837" y="1276435"/>
                    </a:lnTo>
                    <a:lnTo>
                      <a:pt x="1578176" y="1275640"/>
                    </a:lnTo>
                    <a:lnTo>
                      <a:pt x="1582945" y="1276117"/>
                    </a:lnTo>
                    <a:lnTo>
                      <a:pt x="1586442" y="1274527"/>
                    </a:lnTo>
                    <a:lnTo>
                      <a:pt x="1588668" y="1272461"/>
                    </a:lnTo>
                    <a:lnTo>
                      <a:pt x="1589463" y="1270712"/>
                    </a:lnTo>
                    <a:lnTo>
                      <a:pt x="1590576" y="1269917"/>
                    </a:lnTo>
                    <a:lnTo>
                      <a:pt x="1595186" y="1269917"/>
                    </a:lnTo>
                    <a:lnTo>
                      <a:pt x="1598048" y="1269758"/>
                    </a:lnTo>
                    <a:lnTo>
                      <a:pt x="1600115" y="1267373"/>
                    </a:lnTo>
                    <a:lnTo>
                      <a:pt x="1602181" y="1266260"/>
                    </a:lnTo>
                    <a:lnTo>
                      <a:pt x="1605361" y="1266102"/>
                    </a:lnTo>
                    <a:lnTo>
                      <a:pt x="1607745" y="1266102"/>
                    </a:lnTo>
                    <a:lnTo>
                      <a:pt x="1614264" y="1268327"/>
                    </a:lnTo>
                    <a:lnTo>
                      <a:pt x="1618079" y="1270076"/>
                    </a:lnTo>
                    <a:lnTo>
                      <a:pt x="1622213" y="1272779"/>
                    </a:lnTo>
                    <a:lnTo>
                      <a:pt x="1624597" y="1274369"/>
                    </a:lnTo>
                    <a:lnTo>
                      <a:pt x="1626346" y="1278025"/>
                    </a:lnTo>
                    <a:lnTo>
                      <a:pt x="1629048" y="1280728"/>
                    </a:lnTo>
                    <a:lnTo>
                      <a:pt x="1631274" y="1283907"/>
                    </a:lnTo>
                    <a:lnTo>
                      <a:pt x="1631751" y="1287087"/>
                    </a:lnTo>
                    <a:lnTo>
                      <a:pt x="1633659" y="1292651"/>
                    </a:lnTo>
                    <a:lnTo>
                      <a:pt x="1635567" y="1294559"/>
                    </a:lnTo>
                    <a:lnTo>
                      <a:pt x="1637792" y="1294559"/>
                    </a:lnTo>
                    <a:lnTo>
                      <a:pt x="1640495" y="1295353"/>
                    </a:lnTo>
                    <a:lnTo>
                      <a:pt x="1643674" y="1295990"/>
                    </a:lnTo>
                    <a:lnTo>
                      <a:pt x="1650351" y="1300123"/>
                    </a:lnTo>
                    <a:lnTo>
                      <a:pt x="1652736" y="1300282"/>
                    </a:lnTo>
                    <a:lnTo>
                      <a:pt x="1654644" y="1301236"/>
                    </a:lnTo>
                    <a:lnTo>
                      <a:pt x="1654962" y="1303144"/>
                    </a:lnTo>
                    <a:lnTo>
                      <a:pt x="1654167" y="1305369"/>
                    </a:lnTo>
                    <a:lnTo>
                      <a:pt x="1654962" y="1307436"/>
                    </a:lnTo>
                    <a:lnTo>
                      <a:pt x="1657188" y="1310139"/>
                    </a:lnTo>
                    <a:lnTo>
                      <a:pt x="1658777" y="1312841"/>
                    </a:lnTo>
                    <a:lnTo>
                      <a:pt x="1661003" y="1316021"/>
                    </a:lnTo>
                    <a:lnTo>
                      <a:pt x="1661639" y="1317928"/>
                    </a:lnTo>
                    <a:lnTo>
                      <a:pt x="1663388" y="1318405"/>
                    </a:lnTo>
                    <a:lnTo>
                      <a:pt x="1665613" y="1317611"/>
                    </a:lnTo>
                    <a:lnTo>
                      <a:pt x="1669270" y="1318246"/>
                    </a:lnTo>
                    <a:lnTo>
                      <a:pt x="1680239" y="1319995"/>
                    </a:lnTo>
                    <a:lnTo>
                      <a:pt x="1681670" y="1320313"/>
                    </a:lnTo>
                    <a:lnTo>
                      <a:pt x="1682942" y="1322221"/>
                    </a:lnTo>
                    <a:lnTo>
                      <a:pt x="1684532" y="1322062"/>
                    </a:lnTo>
                    <a:lnTo>
                      <a:pt x="1686281" y="1321903"/>
                    </a:lnTo>
                    <a:lnTo>
                      <a:pt x="1688824" y="1322221"/>
                    </a:lnTo>
                    <a:lnTo>
                      <a:pt x="1690573" y="1320472"/>
                    </a:lnTo>
                    <a:lnTo>
                      <a:pt x="1692004" y="1318882"/>
                    </a:lnTo>
                    <a:lnTo>
                      <a:pt x="1695660" y="1316975"/>
                    </a:lnTo>
                    <a:lnTo>
                      <a:pt x="1698681" y="1314431"/>
                    </a:lnTo>
                    <a:lnTo>
                      <a:pt x="1701225" y="1312205"/>
                    </a:lnTo>
                    <a:lnTo>
                      <a:pt x="1702973" y="1311887"/>
                    </a:lnTo>
                    <a:lnTo>
                      <a:pt x="1704563" y="1312841"/>
                    </a:lnTo>
                    <a:lnTo>
                      <a:pt x="1704563" y="1314908"/>
                    </a:lnTo>
                    <a:lnTo>
                      <a:pt x="1702814" y="1316339"/>
                    </a:lnTo>
                    <a:lnTo>
                      <a:pt x="1701225" y="1318087"/>
                    </a:lnTo>
                    <a:lnTo>
                      <a:pt x="1701542" y="1319836"/>
                    </a:lnTo>
                    <a:lnTo>
                      <a:pt x="1704086" y="1319995"/>
                    </a:lnTo>
                    <a:lnTo>
                      <a:pt x="1706948" y="1322539"/>
                    </a:lnTo>
                    <a:lnTo>
                      <a:pt x="1710922" y="1328739"/>
                    </a:lnTo>
                    <a:lnTo>
                      <a:pt x="1712353" y="1330011"/>
                    </a:lnTo>
                    <a:lnTo>
                      <a:pt x="1714420" y="1331283"/>
                    </a:lnTo>
                    <a:lnTo>
                      <a:pt x="1716645" y="1331760"/>
                    </a:lnTo>
                    <a:lnTo>
                      <a:pt x="1719030" y="1332713"/>
                    </a:lnTo>
                    <a:lnTo>
                      <a:pt x="1720938" y="1335257"/>
                    </a:lnTo>
                    <a:lnTo>
                      <a:pt x="1721574" y="1337483"/>
                    </a:lnTo>
                    <a:lnTo>
                      <a:pt x="1724276" y="1337960"/>
                    </a:lnTo>
                    <a:lnTo>
                      <a:pt x="1726025" y="1337324"/>
                    </a:lnTo>
                    <a:lnTo>
                      <a:pt x="1727138" y="1336211"/>
                    </a:lnTo>
                    <a:lnTo>
                      <a:pt x="1728887" y="1335893"/>
                    </a:lnTo>
                    <a:lnTo>
                      <a:pt x="1731589" y="1335257"/>
                    </a:lnTo>
                    <a:lnTo>
                      <a:pt x="1734292" y="1334621"/>
                    </a:lnTo>
                    <a:lnTo>
                      <a:pt x="1735723" y="1334780"/>
                    </a:lnTo>
                    <a:lnTo>
                      <a:pt x="1735882" y="1334780"/>
                    </a:lnTo>
                    <a:lnTo>
                      <a:pt x="1739220" y="1334621"/>
                    </a:lnTo>
                    <a:lnTo>
                      <a:pt x="1740651" y="1333826"/>
                    </a:lnTo>
                    <a:lnTo>
                      <a:pt x="1741923" y="1332555"/>
                    </a:lnTo>
                    <a:lnTo>
                      <a:pt x="1744308" y="1331283"/>
                    </a:lnTo>
                    <a:lnTo>
                      <a:pt x="1744944" y="1329693"/>
                    </a:lnTo>
                    <a:lnTo>
                      <a:pt x="1744944" y="1326513"/>
                    </a:lnTo>
                    <a:lnTo>
                      <a:pt x="1746533" y="1323970"/>
                    </a:lnTo>
                    <a:lnTo>
                      <a:pt x="1750826" y="1323175"/>
                    </a:lnTo>
                    <a:lnTo>
                      <a:pt x="1752415" y="1322857"/>
                    </a:lnTo>
                    <a:lnTo>
                      <a:pt x="1754005" y="1323175"/>
                    </a:lnTo>
                    <a:lnTo>
                      <a:pt x="1756708" y="1322857"/>
                    </a:lnTo>
                    <a:lnTo>
                      <a:pt x="1759252" y="1322698"/>
                    </a:lnTo>
                    <a:lnTo>
                      <a:pt x="1760682" y="1323493"/>
                    </a:lnTo>
                    <a:lnTo>
                      <a:pt x="1762590" y="1324128"/>
                    </a:lnTo>
                    <a:lnTo>
                      <a:pt x="1764975" y="1324128"/>
                    </a:lnTo>
                    <a:lnTo>
                      <a:pt x="1765770" y="1322857"/>
                    </a:lnTo>
                    <a:lnTo>
                      <a:pt x="1765929" y="1321108"/>
                    </a:lnTo>
                    <a:lnTo>
                      <a:pt x="1766882" y="1320631"/>
                    </a:lnTo>
                    <a:lnTo>
                      <a:pt x="1768154" y="1321903"/>
                    </a:lnTo>
                    <a:lnTo>
                      <a:pt x="1768949" y="1322698"/>
                    </a:lnTo>
                    <a:lnTo>
                      <a:pt x="1770062" y="1323175"/>
                    </a:lnTo>
                    <a:lnTo>
                      <a:pt x="1772924" y="1322062"/>
                    </a:lnTo>
                    <a:lnTo>
                      <a:pt x="1774990" y="1320949"/>
                    </a:lnTo>
                    <a:lnTo>
                      <a:pt x="1775626" y="1318564"/>
                    </a:lnTo>
                    <a:lnTo>
                      <a:pt x="1776739" y="1317451"/>
                    </a:lnTo>
                    <a:lnTo>
                      <a:pt x="1778329" y="1318087"/>
                    </a:lnTo>
                    <a:lnTo>
                      <a:pt x="1781191" y="1318087"/>
                    </a:lnTo>
                    <a:lnTo>
                      <a:pt x="1783416" y="1316180"/>
                    </a:lnTo>
                    <a:lnTo>
                      <a:pt x="1786437" y="1314749"/>
                    </a:lnTo>
                    <a:lnTo>
                      <a:pt x="1788503" y="1314113"/>
                    </a:lnTo>
                    <a:lnTo>
                      <a:pt x="1788980" y="1312841"/>
                    </a:lnTo>
                    <a:lnTo>
                      <a:pt x="1788027" y="1310139"/>
                    </a:lnTo>
                    <a:lnTo>
                      <a:pt x="1788185" y="1307118"/>
                    </a:lnTo>
                    <a:lnTo>
                      <a:pt x="1791047" y="1305369"/>
                    </a:lnTo>
                    <a:lnTo>
                      <a:pt x="1795022" y="1305210"/>
                    </a:lnTo>
                    <a:lnTo>
                      <a:pt x="1797883" y="1304097"/>
                    </a:lnTo>
                    <a:lnTo>
                      <a:pt x="1798678" y="1300918"/>
                    </a:lnTo>
                    <a:lnTo>
                      <a:pt x="1799950" y="1299964"/>
                    </a:lnTo>
                    <a:lnTo>
                      <a:pt x="1801381" y="1299646"/>
                    </a:lnTo>
                    <a:lnTo>
                      <a:pt x="1804878" y="1299169"/>
                    </a:lnTo>
                    <a:lnTo>
                      <a:pt x="1807422" y="1297897"/>
                    </a:lnTo>
                    <a:lnTo>
                      <a:pt x="1809012" y="1297261"/>
                    </a:lnTo>
                    <a:lnTo>
                      <a:pt x="1813304" y="1295513"/>
                    </a:lnTo>
                    <a:lnTo>
                      <a:pt x="1817278" y="1295195"/>
                    </a:lnTo>
                    <a:lnTo>
                      <a:pt x="1819027" y="1293764"/>
                    </a:lnTo>
                    <a:lnTo>
                      <a:pt x="1820299" y="1292015"/>
                    </a:lnTo>
                    <a:lnTo>
                      <a:pt x="1822525" y="1291379"/>
                    </a:lnTo>
                    <a:lnTo>
                      <a:pt x="1824750" y="1289789"/>
                    </a:lnTo>
                    <a:lnTo>
                      <a:pt x="1827771" y="1287882"/>
                    </a:lnTo>
                    <a:lnTo>
                      <a:pt x="1829043" y="1287723"/>
                    </a:lnTo>
                    <a:lnTo>
                      <a:pt x="1833812" y="1286451"/>
                    </a:lnTo>
                    <a:lnTo>
                      <a:pt x="1835879" y="1286133"/>
                    </a:lnTo>
                    <a:lnTo>
                      <a:pt x="1836992" y="1285815"/>
                    </a:lnTo>
                    <a:lnTo>
                      <a:pt x="1839059" y="1285974"/>
                    </a:lnTo>
                    <a:lnTo>
                      <a:pt x="1840012" y="1283907"/>
                    </a:lnTo>
                    <a:lnTo>
                      <a:pt x="1842079" y="1282317"/>
                    </a:lnTo>
                    <a:lnTo>
                      <a:pt x="1844305" y="1281841"/>
                    </a:lnTo>
                    <a:lnTo>
                      <a:pt x="1845418" y="1280410"/>
                    </a:lnTo>
                    <a:lnTo>
                      <a:pt x="1847484" y="1278502"/>
                    </a:lnTo>
                    <a:lnTo>
                      <a:pt x="1850187" y="1277389"/>
                    </a:lnTo>
                    <a:lnTo>
                      <a:pt x="1854638" y="1277230"/>
                    </a:lnTo>
                    <a:lnTo>
                      <a:pt x="1858931" y="1277548"/>
                    </a:lnTo>
                    <a:lnTo>
                      <a:pt x="1861474" y="1277230"/>
                    </a:lnTo>
                    <a:lnTo>
                      <a:pt x="1863541" y="1274369"/>
                    </a:lnTo>
                    <a:lnTo>
                      <a:pt x="1863859" y="1272938"/>
                    </a:lnTo>
                    <a:lnTo>
                      <a:pt x="1864336" y="1271507"/>
                    </a:lnTo>
                    <a:lnTo>
                      <a:pt x="1866085" y="1271030"/>
                    </a:lnTo>
                    <a:lnTo>
                      <a:pt x="1868152" y="1273256"/>
                    </a:lnTo>
                    <a:lnTo>
                      <a:pt x="1869900" y="1274686"/>
                    </a:lnTo>
                    <a:lnTo>
                      <a:pt x="1872444" y="1276276"/>
                    </a:lnTo>
                    <a:lnTo>
                      <a:pt x="1873875" y="1277707"/>
                    </a:lnTo>
                    <a:lnTo>
                      <a:pt x="1875465" y="1277866"/>
                    </a:lnTo>
                    <a:lnTo>
                      <a:pt x="1877054" y="1276753"/>
                    </a:lnTo>
                    <a:lnTo>
                      <a:pt x="1878326" y="1274209"/>
                    </a:lnTo>
                    <a:lnTo>
                      <a:pt x="1880393" y="1273892"/>
                    </a:lnTo>
                    <a:lnTo>
                      <a:pt x="1882937" y="1274209"/>
                    </a:lnTo>
                    <a:lnTo>
                      <a:pt x="1883572" y="1275481"/>
                    </a:lnTo>
                    <a:lnTo>
                      <a:pt x="1883731" y="1276753"/>
                    </a:lnTo>
                    <a:lnTo>
                      <a:pt x="1884844" y="1278979"/>
                    </a:lnTo>
                    <a:lnTo>
                      <a:pt x="1887547" y="1280887"/>
                    </a:lnTo>
                    <a:lnTo>
                      <a:pt x="1891044" y="1280728"/>
                    </a:lnTo>
                    <a:lnTo>
                      <a:pt x="1892316" y="1280410"/>
                    </a:lnTo>
                    <a:lnTo>
                      <a:pt x="1895655" y="1280569"/>
                    </a:lnTo>
                    <a:lnTo>
                      <a:pt x="1898993" y="1281046"/>
                    </a:lnTo>
                    <a:lnTo>
                      <a:pt x="1902491" y="1281522"/>
                    </a:lnTo>
                    <a:lnTo>
                      <a:pt x="1903604" y="1281522"/>
                    </a:lnTo>
                    <a:lnTo>
                      <a:pt x="1907419" y="1281841"/>
                    </a:lnTo>
                    <a:lnTo>
                      <a:pt x="1912983" y="1282158"/>
                    </a:lnTo>
                    <a:lnTo>
                      <a:pt x="1915527" y="1281999"/>
                    </a:lnTo>
                    <a:lnTo>
                      <a:pt x="1920455" y="1282635"/>
                    </a:lnTo>
                    <a:lnTo>
                      <a:pt x="1921568" y="1284225"/>
                    </a:lnTo>
                    <a:lnTo>
                      <a:pt x="1922522" y="1288358"/>
                    </a:lnTo>
                    <a:lnTo>
                      <a:pt x="1923317" y="1292174"/>
                    </a:lnTo>
                    <a:lnTo>
                      <a:pt x="1923476" y="1295195"/>
                    </a:lnTo>
                    <a:lnTo>
                      <a:pt x="1924748" y="1296784"/>
                    </a:lnTo>
                    <a:lnTo>
                      <a:pt x="1926497" y="1297261"/>
                    </a:lnTo>
                    <a:lnTo>
                      <a:pt x="1927609" y="1298533"/>
                    </a:lnTo>
                    <a:lnTo>
                      <a:pt x="1929517" y="1300282"/>
                    </a:lnTo>
                    <a:lnTo>
                      <a:pt x="1930948" y="1302667"/>
                    </a:lnTo>
                    <a:lnTo>
                      <a:pt x="1932697" y="1302507"/>
                    </a:lnTo>
                    <a:lnTo>
                      <a:pt x="1933969" y="1301872"/>
                    </a:lnTo>
                    <a:lnTo>
                      <a:pt x="1936512" y="1301713"/>
                    </a:lnTo>
                    <a:lnTo>
                      <a:pt x="1940010" y="1301872"/>
                    </a:lnTo>
                    <a:lnTo>
                      <a:pt x="1942394" y="1303144"/>
                    </a:lnTo>
                    <a:lnTo>
                      <a:pt x="1943348" y="1304892"/>
                    </a:lnTo>
                    <a:lnTo>
                      <a:pt x="1945256" y="1305846"/>
                    </a:lnTo>
                    <a:lnTo>
                      <a:pt x="1946846" y="1305528"/>
                    </a:lnTo>
                    <a:lnTo>
                      <a:pt x="1951456" y="1305528"/>
                    </a:lnTo>
                    <a:lnTo>
                      <a:pt x="1953046" y="1305687"/>
                    </a:lnTo>
                    <a:lnTo>
                      <a:pt x="1954636" y="1306641"/>
                    </a:lnTo>
                    <a:lnTo>
                      <a:pt x="1957020" y="1306800"/>
                    </a:lnTo>
                    <a:lnTo>
                      <a:pt x="1958292" y="1305528"/>
                    </a:lnTo>
                    <a:lnTo>
                      <a:pt x="1962267" y="1304733"/>
                    </a:lnTo>
                    <a:lnTo>
                      <a:pt x="1964651" y="1302985"/>
                    </a:lnTo>
                    <a:lnTo>
                      <a:pt x="1966400" y="1302985"/>
                    </a:lnTo>
                    <a:lnTo>
                      <a:pt x="1967831" y="1303779"/>
                    </a:lnTo>
                    <a:lnTo>
                      <a:pt x="1968944" y="1305051"/>
                    </a:lnTo>
                    <a:lnTo>
                      <a:pt x="1970374" y="1304415"/>
                    </a:lnTo>
                    <a:lnTo>
                      <a:pt x="1971169" y="1303620"/>
                    </a:lnTo>
                    <a:lnTo>
                      <a:pt x="1972600" y="1303620"/>
                    </a:lnTo>
                    <a:lnTo>
                      <a:pt x="1973872" y="1304097"/>
                    </a:lnTo>
                    <a:lnTo>
                      <a:pt x="1977370" y="1305210"/>
                    </a:lnTo>
                    <a:lnTo>
                      <a:pt x="1979754" y="1307277"/>
                    </a:lnTo>
                    <a:lnTo>
                      <a:pt x="1981662" y="1307436"/>
                    </a:lnTo>
                    <a:lnTo>
                      <a:pt x="1984047" y="1306800"/>
                    </a:lnTo>
                    <a:lnTo>
                      <a:pt x="1985160" y="1306482"/>
                    </a:lnTo>
                    <a:lnTo>
                      <a:pt x="1986272" y="1307595"/>
                    </a:lnTo>
                    <a:lnTo>
                      <a:pt x="1987862" y="1308072"/>
                    </a:lnTo>
                    <a:lnTo>
                      <a:pt x="1989134" y="1307277"/>
                    </a:lnTo>
                    <a:lnTo>
                      <a:pt x="1991201" y="1306800"/>
                    </a:lnTo>
                    <a:lnTo>
                      <a:pt x="1998991" y="1307913"/>
                    </a:lnTo>
                    <a:lnTo>
                      <a:pt x="2000898" y="1309821"/>
                    </a:lnTo>
                    <a:lnTo>
                      <a:pt x="2002170" y="1310774"/>
                    </a:lnTo>
                    <a:lnTo>
                      <a:pt x="2003283" y="1312364"/>
                    </a:lnTo>
                    <a:lnTo>
                      <a:pt x="2005350" y="1313636"/>
                    </a:lnTo>
                    <a:lnTo>
                      <a:pt x="2009801" y="1313159"/>
                    </a:lnTo>
                    <a:lnTo>
                      <a:pt x="2011391" y="1312046"/>
                    </a:lnTo>
                    <a:lnTo>
                      <a:pt x="2014888" y="1309344"/>
                    </a:lnTo>
                    <a:lnTo>
                      <a:pt x="2016319" y="1306800"/>
                    </a:lnTo>
                    <a:lnTo>
                      <a:pt x="2018068" y="1306005"/>
                    </a:lnTo>
                    <a:lnTo>
                      <a:pt x="2020135" y="1305528"/>
                    </a:lnTo>
                    <a:lnTo>
                      <a:pt x="2022042" y="1305528"/>
                    </a:lnTo>
                    <a:lnTo>
                      <a:pt x="2023950" y="1305528"/>
                    </a:lnTo>
                    <a:lnTo>
                      <a:pt x="2026335" y="1303620"/>
                    </a:lnTo>
                    <a:lnTo>
                      <a:pt x="2028242" y="1302985"/>
                    </a:lnTo>
                    <a:lnTo>
                      <a:pt x="2031104" y="1300600"/>
                    </a:lnTo>
                    <a:lnTo>
                      <a:pt x="2031581" y="1299487"/>
                    </a:lnTo>
                    <a:lnTo>
                      <a:pt x="2033012" y="1296784"/>
                    </a:lnTo>
                    <a:lnTo>
                      <a:pt x="2033807" y="1295036"/>
                    </a:lnTo>
                    <a:lnTo>
                      <a:pt x="2035238" y="1292174"/>
                    </a:lnTo>
                    <a:lnTo>
                      <a:pt x="2036032" y="1287564"/>
                    </a:lnTo>
                    <a:lnTo>
                      <a:pt x="2036509" y="1285179"/>
                    </a:lnTo>
                    <a:lnTo>
                      <a:pt x="2036191" y="1283430"/>
                    </a:lnTo>
                    <a:lnTo>
                      <a:pt x="2034443" y="1282635"/>
                    </a:lnTo>
                    <a:lnTo>
                      <a:pt x="2032217" y="1282158"/>
                    </a:lnTo>
                    <a:lnTo>
                      <a:pt x="2030468" y="1280887"/>
                    </a:lnTo>
                    <a:lnTo>
                      <a:pt x="2029037" y="1279297"/>
                    </a:lnTo>
                    <a:lnTo>
                      <a:pt x="2028084" y="1277071"/>
                    </a:lnTo>
                    <a:lnTo>
                      <a:pt x="2026971" y="1274527"/>
                    </a:lnTo>
                    <a:lnTo>
                      <a:pt x="2027130" y="1272779"/>
                    </a:lnTo>
                    <a:lnTo>
                      <a:pt x="2026812" y="1271348"/>
                    </a:lnTo>
                    <a:lnTo>
                      <a:pt x="2025858" y="1270076"/>
                    </a:lnTo>
                    <a:lnTo>
                      <a:pt x="2023950" y="1268009"/>
                    </a:lnTo>
                    <a:lnTo>
                      <a:pt x="2023155" y="1266420"/>
                    </a:lnTo>
                    <a:lnTo>
                      <a:pt x="2023473" y="1263876"/>
                    </a:lnTo>
                    <a:lnTo>
                      <a:pt x="2025540" y="1259583"/>
                    </a:lnTo>
                    <a:lnTo>
                      <a:pt x="2025699" y="1257517"/>
                    </a:lnTo>
                    <a:lnTo>
                      <a:pt x="2026017" y="1256404"/>
                    </a:lnTo>
                    <a:lnTo>
                      <a:pt x="2025858" y="1255132"/>
                    </a:lnTo>
                    <a:lnTo>
                      <a:pt x="2026653" y="1252588"/>
                    </a:lnTo>
                    <a:lnTo>
                      <a:pt x="2027766" y="1251476"/>
                    </a:lnTo>
                    <a:lnTo>
                      <a:pt x="2029196" y="1248773"/>
                    </a:lnTo>
                    <a:lnTo>
                      <a:pt x="2031104" y="1247501"/>
                    </a:lnTo>
                    <a:lnTo>
                      <a:pt x="2033489" y="1247342"/>
                    </a:lnTo>
                    <a:lnTo>
                      <a:pt x="2034443" y="1246706"/>
                    </a:lnTo>
                    <a:lnTo>
                      <a:pt x="2034920" y="1243845"/>
                    </a:lnTo>
                    <a:lnTo>
                      <a:pt x="2036032" y="1241778"/>
                    </a:lnTo>
                    <a:lnTo>
                      <a:pt x="2036827" y="1240188"/>
                    </a:lnTo>
                    <a:lnTo>
                      <a:pt x="2038258" y="1238598"/>
                    </a:lnTo>
                    <a:lnTo>
                      <a:pt x="2046525" y="1235260"/>
                    </a:lnTo>
                    <a:lnTo>
                      <a:pt x="2050022" y="1231285"/>
                    </a:lnTo>
                    <a:lnTo>
                      <a:pt x="2051135" y="1229378"/>
                    </a:lnTo>
                    <a:lnTo>
                      <a:pt x="2052566" y="1225085"/>
                    </a:lnTo>
                    <a:lnTo>
                      <a:pt x="2053838" y="1223178"/>
                    </a:lnTo>
                    <a:lnTo>
                      <a:pt x="2055587" y="1223813"/>
                    </a:lnTo>
                    <a:lnTo>
                      <a:pt x="2057812" y="1226357"/>
                    </a:lnTo>
                    <a:lnTo>
                      <a:pt x="2059402" y="1226357"/>
                    </a:lnTo>
                    <a:lnTo>
                      <a:pt x="2061946" y="1227788"/>
                    </a:lnTo>
                    <a:lnTo>
                      <a:pt x="2068464" y="1230650"/>
                    </a:lnTo>
                    <a:lnTo>
                      <a:pt x="2072120" y="1231603"/>
                    </a:lnTo>
                    <a:lnTo>
                      <a:pt x="2074505" y="1231762"/>
                    </a:lnTo>
                    <a:lnTo>
                      <a:pt x="2077526" y="1232716"/>
                    </a:lnTo>
                    <a:lnTo>
                      <a:pt x="2079433" y="1234306"/>
                    </a:lnTo>
                    <a:lnTo>
                      <a:pt x="2083249" y="1237009"/>
                    </a:lnTo>
                    <a:lnTo>
                      <a:pt x="2086587" y="1237804"/>
                    </a:lnTo>
                    <a:lnTo>
                      <a:pt x="2092152" y="1238122"/>
                    </a:lnTo>
                    <a:lnTo>
                      <a:pt x="2098988" y="1238280"/>
                    </a:lnTo>
                    <a:lnTo>
                      <a:pt x="2100896" y="1238757"/>
                    </a:lnTo>
                    <a:lnTo>
                      <a:pt x="2105983" y="1240665"/>
                    </a:lnTo>
                    <a:lnTo>
                      <a:pt x="2111547" y="1242891"/>
                    </a:lnTo>
                    <a:lnTo>
                      <a:pt x="2116634" y="1244799"/>
                    </a:lnTo>
                    <a:lnTo>
                      <a:pt x="2120609" y="1246388"/>
                    </a:lnTo>
                    <a:lnTo>
                      <a:pt x="2122994" y="1247819"/>
                    </a:lnTo>
                    <a:lnTo>
                      <a:pt x="2125219" y="1248614"/>
                    </a:lnTo>
                    <a:lnTo>
                      <a:pt x="2127604" y="1247978"/>
                    </a:lnTo>
                    <a:lnTo>
                      <a:pt x="2130624" y="1248137"/>
                    </a:lnTo>
                    <a:lnTo>
                      <a:pt x="2137778" y="1249886"/>
                    </a:lnTo>
                    <a:lnTo>
                      <a:pt x="2142389" y="1251317"/>
                    </a:lnTo>
                    <a:lnTo>
                      <a:pt x="2146204" y="1252429"/>
                    </a:lnTo>
                    <a:lnTo>
                      <a:pt x="2147476" y="1253860"/>
                    </a:lnTo>
                    <a:lnTo>
                      <a:pt x="2147476" y="1255927"/>
                    </a:lnTo>
                    <a:lnTo>
                      <a:pt x="2146999" y="1257676"/>
                    </a:lnTo>
                    <a:lnTo>
                      <a:pt x="2147317" y="1261809"/>
                    </a:lnTo>
                    <a:lnTo>
                      <a:pt x="2148589" y="1263876"/>
                    </a:lnTo>
                    <a:lnTo>
                      <a:pt x="2149066" y="1266897"/>
                    </a:lnTo>
                    <a:lnTo>
                      <a:pt x="2149384" y="1269599"/>
                    </a:lnTo>
                    <a:lnTo>
                      <a:pt x="2149066" y="1272302"/>
                    </a:lnTo>
                    <a:lnTo>
                      <a:pt x="2149702" y="1273732"/>
                    </a:lnTo>
                    <a:lnTo>
                      <a:pt x="2150815" y="1274527"/>
                    </a:lnTo>
                    <a:lnTo>
                      <a:pt x="2152087" y="1276435"/>
                    </a:lnTo>
                    <a:lnTo>
                      <a:pt x="2151609" y="1278502"/>
                    </a:lnTo>
                    <a:lnTo>
                      <a:pt x="2151133" y="1279615"/>
                    </a:lnTo>
                    <a:lnTo>
                      <a:pt x="2151292" y="1281522"/>
                    </a:lnTo>
                    <a:lnTo>
                      <a:pt x="2152564" y="1283112"/>
                    </a:lnTo>
                    <a:lnTo>
                      <a:pt x="2154630" y="1283430"/>
                    </a:lnTo>
                    <a:lnTo>
                      <a:pt x="2156379" y="1283748"/>
                    </a:lnTo>
                    <a:lnTo>
                      <a:pt x="2158605" y="1286133"/>
                    </a:lnTo>
                    <a:lnTo>
                      <a:pt x="2162579" y="1288994"/>
                    </a:lnTo>
                    <a:lnTo>
                      <a:pt x="2164964" y="1289789"/>
                    </a:lnTo>
                    <a:lnTo>
                      <a:pt x="2167666" y="1291061"/>
                    </a:lnTo>
                    <a:lnTo>
                      <a:pt x="2172754" y="1292174"/>
                    </a:lnTo>
                    <a:lnTo>
                      <a:pt x="2176251" y="1292651"/>
                    </a:lnTo>
                    <a:lnTo>
                      <a:pt x="2178318" y="1293605"/>
                    </a:lnTo>
                    <a:lnTo>
                      <a:pt x="2180385" y="1295990"/>
                    </a:lnTo>
                    <a:lnTo>
                      <a:pt x="2183723" y="1296466"/>
                    </a:lnTo>
                    <a:lnTo>
                      <a:pt x="2185949" y="1297261"/>
                    </a:lnTo>
                    <a:lnTo>
                      <a:pt x="2189764" y="1298374"/>
                    </a:lnTo>
                    <a:lnTo>
                      <a:pt x="2192467" y="1297738"/>
                    </a:lnTo>
                    <a:lnTo>
                      <a:pt x="2194693" y="1296943"/>
                    </a:lnTo>
                    <a:lnTo>
                      <a:pt x="2196282" y="1297102"/>
                    </a:lnTo>
                    <a:lnTo>
                      <a:pt x="2199144" y="1297579"/>
                    </a:lnTo>
                    <a:lnTo>
                      <a:pt x="2202642" y="1297738"/>
                    </a:lnTo>
                    <a:lnTo>
                      <a:pt x="2205503" y="1297102"/>
                    </a:lnTo>
                    <a:lnTo>
                      <a:pt x="2207888" y="1295513"/>
                    </a:lnTo>
                    <a:lnTo>
                      <a:pt x="2210590" y="1293128"/>
                    </a:lnTo>
                    <a:lnTo>
                      <a:pt x="2213770" y="1292015"/>
                    </a:lnTo>
                    <a:lnTo>
                      <a:pt x="2217426" y="1291538"/>
                    </a:lnTo>
                    <a:lnTo>
                      <a:pt x="2219970" y="1290743"/>
                    </a:lnTo>
                    <a:lnTo>
                      <a:pt x="2228396" y="1289153"/>
                    </a:lnTo>
                    <a:lnTo>
                      <a:pt x="2231735" y="1288836"/>
                    </a:lnTo>
                    <a:lnTo>
                      <a:pt x="2234437" y="1287405"/>
                    </a:lnTo>
                    <a:lnTo>
                      <a:pt x="2236663" y="1286292"/>
                    </a:lnTo>
                    <a:lnTo>
                      <a:pt x="2240160" y="1285656"/>
                    </a:lnTo>
                    <a:lnTo>
                      <a:pt x="2244612" y="1286928"/>
                    </a:lnTo>
                    <a:lnTo>
                      <a:pt x="2248904" y="1288041"/>
                    </a:lnTo>
                    <a:lnTo>
                      <a:pt x="2254150" y="1288358"/>
                    </a:lnTo>
                    <a:lnTo>
                      <a:pt x="2257648" y="1289630"/>
                    </a:lnTo>
                    <a:lnTo>
                      <a:pt x="2260191" y="1291061"/>
                    </a:lnTo>
                    <a:lnTo>
                      <a:pt x="2264007" y="1292015"/>
                    </a:lnTo>
                    <a:lnTo>
                      <a:pt x="2268300" y="1291538"/>
                    </a:lnTo>
                    <a:lnTo>
                      <a:pt x="2274341" y="1291220"/>
                    </a:lnTo>
                    <a:lnTo>
                      <a:pt x="2278156" y="1291856"/>
                    </a:lnTo>
                    <a:lnTo>
                      <a:pt x="2282289" y="1294241"/>
                    </a:lnTo>
                    <a:lnTo>
                      <a:pt x="2284833" y="1296148"/>
                    </a:lnTo>
                    <a:lnTo>
                      <a:pt x="2287695" y="1300282"/>
                    </a:lnTo>
                    <a:lnTo>
                      <a:pt x="2290556" y="1302190"/>
                    </a:lnTo>
                    <a:lnTo>
                      <a:pt x="2293259" y="1303938"/>
                    </a:lnTo>
                    <a:lnTo>
                      <a:pt x="2296438" y="1303938"/>
                    </a:lnTo>
                    <a:lnTo>
                      <a:pt x="2304547" y="1304097"/>
                    </a:lnTo>
                    <a:lnTo>
                      <a:pt x="2309157" y="1305051"/>
                    </a:lnTo>
                    <a:lnTo>
                      <a:pt x="2312813" y="1305528"/>
                    </a:lnTo>
                    <a:lnTo>
                      <a:pt x="2313767" y="1306323"/>
                    </a:lnTo>
                    <a:lnTo>
                      <a:pt x="2313290" y="1309185"/>
                    </a:lnTo>
                    <a:lnTo>
                      <a:pt x="2313449" y="1313159"/>
                    </a:lnTo>
                    <a:lnTo>
                      <a:pt x="2313449" y="1315067"/>
                    </a:lnTo>
                    <a:lnTo>
                      <a:pt x="2314244" y="1316498"/>
                    </a:lnTo>
                    <a:lnTo>
                      <a:pt x="2315516" y="1316657"/>
                    </a:lnTo>
                    <a:lnTo>
                      <a:pt x="2316152" y="1318723"/>
                    </a:lnTo>
                    <a:lnTo>
                      <a:pt x="2318060" y="1319836"/>
                    </a:lnTo>
                    <a:lnTo>
                      <a:pt x="2321239" y="1321267"/>
                    </a:lnTo>
                    <a:lnTo>
                      <a:pt x="2326803" y="1326036"/>
                    </a:lnTo>
                    <a:lnTo>
                      <a:pt x="2330142" y="1328103"/>
                    </a:lnTo>
                    <a:lnTo>
                      <a:pt x="2332845" y="1328739"/>
                    </a:lnTo>
                    <a:lnTo>
                      <a:pt x="2336183" y="1328262"/>
                    </a:lnTo>
                    <a:lnTo>
                      <a:pt x="2341588" y="1328262"/>
                    </a:lnTo>
                    <a:lnTo>
                      <a:pt x="2350650" y="1328262"/>
                    </a:lnTo>
                    <a:lnTo>
                      <a:pt x="2357009" y="1329693"/>
                    </a:lnTo>
                    <a:lnTo>
                      <a:pt x="2359076" y="1330647"/>
                    </a:lnTo>
                    <a:lnTo>
                      <a:pt x="2365435" y="1331919"/>
                    </a:lnTo>
                    <a:lnTo>
                      <a:pt x="2372430" y="1333031"/>
                    </a:lnTo>
                    <a:lnTo>
                      <a:pt x="2378312" y="1334462"/>
                    </a:lnTo>
                    <a:lnTo>
                      <a:pt x="2381810" y="1332713"/>
                    </a:lnTo>
                    <a:lnTo>
                      <a:pt x="2384830" y="1332555"/>
                    </a:lnTo>
                    <a:lnTo>
                      <a:pt x="2387851" y="1333826"/>
                    </a:lnTo>
                    <a:lnTo>
                      <a:pt x="2390712" y="1335575"/>
                    </a:lnTo>
                    <a:lnTo>
                      <a:pt x="2392938" y="1335416"/>
                    </a:lnTo>
                    <a:lnTo>
                      <a:pt x="2396436" y="1334621"/>
                    </a:lnTo>
                    <a:lnTo>
                      <a:pt x="2407246" y="1329375"/>
                    </a:lnTo>
                    <a:lnTo>
                      <a:pt x="2411062" y="1327467"/>
                    </a:lnTo>
                    <a:lnTo>
                      <a:pt x="2413605" y="1327944"/>
                    </a:lnTo>
                    <a:lnTo>
                      <a:pt x="2415990" y="1327308"/>
                    </a:lnTo>
                    <a:lnTo>
                      <a:pt x="2417898" y="1326831"/>
                    </a:lnTo>
                    <a:lnTo>
                      <a:pt x="2422508" y="1326036"/>
                    </a:lnTo>
                    <a:lnTo>
                      <a:pt x="2425211" y="1325718"/>
                    </a:lnTo>
                    <a:lnTo>
                      <a:pt x="2428072" y="1325241"/>
                    </a:lnTo>
                    <a:lnTo>
                      <a:pt x="2432365" y="1324923"/>
                    </a:lnTo>
                    <a:lnTo>
                      <a:pt x="2440791" y="1321585"/>
                    </a:lnTo>
                    <a:lnTo>
                      <a:pt x="2444288" y="1320949"/>
                    </a:lnTo>
                    <a:lnTo>
                      <a:pt x="2450011" y="1321903"/>
                    </a:lnTo>
                    <a:lnTo>
                      <a:pt x="2453191" y="1321267"/>
                    </a:lnTo>
                    <a:lnTo>
                      <a:pt x="2456370" y="1319518"/>
                    </a:lnTo>
                    <a:lnTo>
                      <a:pt x="2460345" y="1317769"/>
                    </a:lnTo>
                    <a:lnTo>
                      <a:pt x="2461458" y="1315067"/>
                    </a:lnTo>
                    <a:lnTo>
                      <a:pt x="2463525" y="1311092"/>
                    </a:lnTo>
                    <a:lnTo>
                      <a:pt x="2467817" y="1308231"/>
                    </a:lnTo>
                    <a:lnTo>
                      <a:pt x="2471473" y="1305687"/>
                    </a:lnTo>
                    <a:lnTo>
                      <a:pt x="2475289" y="1303302"/>
                    </a:lnTo>
                    <a:lnTo>
                      <a:pt x="2479740" y="1301236"/>
                    </a:lnTo>
                    <a:lnTo>
                      <a:pt x="2484033" y="1299646"/>
                    </a:lnTo>
                    <a:lnTo>
                      <a:pt x="2489438" y="1295830"/>
                    </a:lnTo>
                    <a:lnTo>
                      <a:pt x="2493730" y="1293923"/>
                    </a:lnTo>
                    <a:lnTo>
                      <a:pt x="2495956" y="1293287"/>
                    </a:lnTo>
                    <a:lnTo>
                      <a:pt x="2498499" y="1293923"/>
                    </a:lnTo>
                    <a:lnTo>
                      <a:pt x="2503269" y="1294400"/>
                    </a:lnTo>
                    <a:lnTo>
                      <a:pt x="2506767" y="1294241"/>
                    </a:lnTo>
                    <a:lnTo>
                      <a:pt x="2508833" y="1294718"/>
                    </a:lnTo>
                    <a:lnTo>
                      <a:pt x="2512649" y="1296625"/>
                    </a:lnTo>
                    <a:lnTo>
                      <a:pt x="2516305" y="1298374"/>
                    </a:lnTo>
                    <a:lnTo>
                      <a:pt x="2519008" y="1301236"/>
                    </a:lnTo>
                    <a:lnTo>
                      <a:pt x="2524095" y="1305369"/>
                    </a:lnTo>
                    <a:lnTo>
                      <a:pt x="2526639" y="1306800"/>
                    </a:lnTo>
                    <a:lnTo>
                      <a:pt x="2528547" y="1307436"/>
                    </a:lnTo>
                    <a:lnTo>
                      <a:pt x="2532998" y="1307754"/>
                    </a:lnTo>
                    <a:lnTo>
                      <a:pt x="2536813" y="1307913"/>
                    </a:lnTo>
                    <a:lnTo>
                      <a:pt x="2539039" y="1306959"/>
                    </a:lnTo>
                    <a:lnTo>
                      <a:pt x="2542696" y="1305369"/>
                    </a:lnTo>
                    <a:lnTo>
                      <a:pt x="2548737" y="1303144"/>
                    </a:lnTo>
                    <a:lnTo>
                      <a:pt x="2551122" y="1303144"/>
                    </a:lnTo>
                    <a:lnTo>
                      <a:pt x="2554937" y="1304256"/>
                    </a:lnTo>
                    <a:lnTo>
                      <a:pt x="2560660" y="1306482"/>
                    </a:lnTo>
                    <a:lnTo>
                      <a:pt x="2563045" y="1308072"/>
                    </a:lnTo>
                    <a:lnTo>
                      <a:pt x="2564476" y="1310139"/>
                    </a:lnTo>
                    <a:lnTo>
                      <a:pt x="2570358" y="1313318"/>
                    </a:lnTo>
                    <a:lnTo>
                      <a:pt x="2574173" y="1314908"/>
                    </a:lnTo>
                    <a:lnTo>
                      <a:pt x="2580691" y="1317451"/>
                    </a:lnTo>
                    <a:lnTo>
                      <a:pt x="2587210" y="1318087"/>
                    </a:lnTo>
                    <a:lnTo>
                      <a:pt x="2593569" y="1320790"/>
                    </a:lnTo>
                    <a:lnTo>
                      <a:pt x="2596907" y="1321585"/>
                    </a:lnTo>
                    <a:lnTo>
                      <a:pt x="2598656" y="1321744"/>
                    </a:lnTo>
                    <a:lnTo>
                      <a:pt x="2607559" y="1314908"/>
                    </a:lnTo>
                    <a:lnTo>
                      <a:pt x="2615190" y="1309344"/>
                    </a:lnTo>
                    <a:lnTo>
                      <a:pt x="2623933" y="1304892"/>
                    </a:lnTo>
                    <a:lnTo>
                      <a:pt x="2630452" y="1304256"/>
                    </a:lnTo>
                    <a:lnTo>
                      <a:pt x="2635221" y="1302985"/>
                    </a:lnTo>
                    <a:lnTo>
                      <a:pt x="2638400" y="1301077"/>
                    </a:lnTo>
                    <a:lnTo>
                      <a:pt x="2640308" y="1297738"/>
                    </a:lnTo>
                    <a:lnTo>
                      <a:pt x="2640944" y="1292969"/>
                    </a:lnTo>
                    <a:lnTo>
                      <a:pt x="2639672" y="1290266"/>
                    </a:lnTo>
                    <a:lnTo>
                      <a:pt x="2636493" y="1289312"/>
                    </a:lnTo>
                    <a:lnTo>
                      <a:pt x="2635698" y="1288200"/>
                    </a:lnTo>
                    <a:lnTo>
                      <a:pt x="2637128" y="1287246"/>
                    </a:lnTo>
                    <a:lnTo>
                      <a:pt x="2638400" y="1285338"/>
                    </a:lnTo>
                    <a:lnTo>
                      <a:pt x="2639037" y="1282476"/>
                    </a:lnTo>
                    <a:lnTo>
                      <a:pt x="2640785" y="1279615"/>
                    </a:lnTo>
                    <a:lnTo>
                      <a:pt x="2643806" y="1277071"/>
                    </a:lnTo>
                    <a:lnTo>
                      <a:pt x="2645396" y="1274209"/>
                    </a:lnTo>
                    <a:lnTo>
                      <a:pt x="2645713" y="1271030"/>
                    </a:lnTo>
                    <a:lnTo>
                      <a:pt x="2647462" y="1267850"/>
                    </a:lnTo>
                    <a:lnTo>
                      <a:pt x="2650642" y="1264671"/>
                    </a:lnTo>
                    <a:lnTo>
                      <a:pt x="2652391" y="1261809"/>
                    </a:lnTo>
                    <a:lnTo>
                      <a:pt x="2652708" y="1259107"/>
                    </a:lnTo>
                    <a:lnTo>
                      <a:pt x="2654298" y="1255768"/>
                    </a:lnTo>
                    <a:lnTo>
                      <a:pt x="2658750" y="1249886"/>
                    </a:lnTo>
                    <a:lnTo>
                      <a:pt x="2661611" y="1243050"/>
                    </a:lnTo>
                    <a:lnTo>
                      <a:pt x="2666539" y="1238280"/>
                    </a:lnTo>
                    <a:lnTo>
                      <a:pt x="2674330" y="1233511"/>
                    </a:lnTo>
                    <a:lnTo>
                      <a:pt x="2679258" y="1228742"/>
                    </a:lnTo>
                    <a:lnTo>
                      <a:pt x="2681166" y="1223972"/>
                    </a:lnTo>
                    <a:lnTo>
                      <a:pt x="2681006" y="1219839"/>
                    </a:lnTo>
                    <a:lnTo>
                      <a:pt x="2678781" y="1216182"/>
                    </a:lnTo>
                    <a:lnTo>
                      <a:pt x="2678304" y="1212526"/>
                    </a:lnTo>
                    <a:lnTo>
                      <a:pt x="2679735" y="1208710"/>
                    </a:lnTo>
                    <a:lnTo>
                      <a:pt x="2678463" y="1205849"/>
                    </a:lnTo>
                    <a:lnTo>
                      <a:pt x="2674647" y="1204100"/>
                    </a:lnTo>
                    <a:lnTo>
                      <a:pt x="2670037" y="1203623"/>
                    </a:lnTo>
                    <a:lnTo>
                      <a:pt x="2664632" y="1204577"/>
                    </a:lnTo>
                    <a:lnTo>
                      <a:pt x="2661611" y="1203305"/>
                    </a:lnTo>
                    <a:lnTo>
                      <a:pt x="2660975" y="1199967"/>
                    </a:lnTo>
                    <a:lnTo>
                      <a:pt x="2662406" y="1197423"/>
                    </a:lnTo>
                    <a:lnTo>
                      <a:pt x="2665904" y="1195356"/>
                    </a:lnTo>
                    <a:lnTo>
                      <a:pt x="2671786" y="1190428"/>
                    </a:lnTo>
                    <a:lnTo>
                      <a:pt x="2679894" y="1182479"/>
                    </a:lnTo>
                    <a:lnTo>
                      <a:pt x="2688002" y="1178028"/>
                    </a:lnTo>
                    <a:lnTo>
                      <a:pt x="2700084" y="1176756"/>
                    </a:lnTo>
                    <a:lnTo>
                      <a:pt x="2709781" y="1174212"/>
                    </a:lnTo>
                    <a:lnTo>
                      <a:pt x="2719638" y="1171510"/>
                    </a:lnTo>
                    <a:lnTo>
                      <a:pt x="2726792" y="1170238"/>
                    </a:lnTo>
                    <a:lnTo>
                      <a:pt x="2728064" y="1171033"/>
                    </a:lnTo>
                    <a:lnTo>
                      <a:pt x="2731880" y="1171351"/>
                    </a:lnTo>
                    <a:lnTo>
                      <a:pt x="2738556" y="1170874"/>
                    </a:lnTo>
                    <a:lnTo>
                      <a:pt x="2744598" y="1169761"/>
                    </a:lnTo>
                    <a:lnTo>
                      <a:pt x="2750162" y="1167853"/>
                    </a:lnTo>
                    <a:lnTo>
                      <a:pt x="2754773" y="1167376"/>
                    </a:lnTo>
                    <a:lnTo>
                      <a:pt x="2757952" y="1168489"/>
                    </a:lnTo>
                    <a:lnTo>
                      <a:pt x="2759859" y="1168489"/>
                    </a:lnTo>
                    <a:lnTo>
                      <a:pt x="2761132" y="1168648"/>
                    </a:lnTo>
                    <a:lnTo>
                      <a:pt x="2761926" y="1168648"/>
                    </a:lnTo>
                    <a:lnTo>
                      <a:pt x="2763198" y="1167853"/>
                    </a:lnTo>
                    <a:lnTo>
                      <a:pt x="2767014" y="1169125"/>
                    </a:lnTo>
                    <a:lnTo>
                      <a:pt x="2774327" y="1173258"/>
                    </a:lnTo>
                    <a:lnTo>
                      <a:pt x="2778937" y="1175166"/>
                    </a:lnTo>
                    <a:lnTo>
                      <a:pt x="2780845" y="1174689"/>
                    </a:lnTo>
                    <a:lnTo>
                      <a:pt x="2782912" y="1175802"/>
                    </a:lnTo>
                    <a:lnTo>
                      <a:pt x="2785137" y="1178505"/>
                    </a:lnTo>
                    <a:lnTo>
                      <a:pt x="2787840" y="1180254"/>
                    </a:lnTo>
                    <a:lnTo>
                      <a:pt x="2792927" y="1180889"/>
                    </a:lnTo>
                    <a:lnTo>
                      <a:pt x="2797855" y="1183910"/>
                    </a:lnTo>
                    <a:lnTo>
                      <a:pt x="2799763" y="1184069"/>
                    </a:lnTo>
                    <a:lnTo>
                      <a:pt x="2800558" y="1182320"/>
                    </a:lnTo>
                    <a:lnTo>
                      <a:pt x="2802466" y="1181366"/>
                    </a:lnTo>
                    <a:lnTo>
                      <a:pt x="2805327" y="1181207"/>
                    </a:lnTo>
                    <a:lnTo>
                      <a:pt x="2809779" y="1182638"/>
                    </a:lnTo>
                    <a:lnTo>
                      <a:pt x="2815343" y="1185818"/>
                    </a:lnTo>
                    <a:lnTo>
                      <a:pt x="2818841" y="1187248"/>
                    </a:lnTo>
                    <a:lnTo>
                      <a:pt x="2820271" y="1186931"/>
                    </a:lnTo>
                    <a:lnTo>
                      <a:pt x="2821861" y="1187407"/>
                    </a:lnTo>
                    <a:lnTo>
                      <a:pt x="2823133" y="1188997"/>
                    </a:lnTo>
                    <a:lnTo>
                      <a:pt x="2823133" y="1190746"/>
                    </a:lnTo>
                    <a:lnTo>
                      <a:pt x="2822815" y="1191859"/>
                    </a:lnTo>
                    <a:lnTo>
                      <a:pt x="2824087" y="1193290"/>
                    </a:lnTo>
                    <a:lnTo>
                      <a:pt x="2825677" y="1193290"/>
                    </a:lnTo>
                    <a:lnTo>
                      <a:pt x="2828220" y="1194085"/>
                    </a:lnTo>
                    <a:lnTo>
                      <a:pt x="2830287" y="1196787"/>
                    </a:lnTo>
                    <a:lnTo>
                      <a:pt x="2832036" y="1198059"/>
                    </a:lnTo>
                    <a:lnTo>
                      <a:pt x="2833308" y="1199172"/>
                    </a:lnTo>
                    <a:lnTo>
                      <a:pt x="2833466" y="1200126"/>
                    </a:lnTo>
                    <a:lnTo>
                      <a:pt x="2833626" y="1201080"/>
                    </a:lnTo>
                    <a:lnTo>
                      <a:pt x="2833308" y="1201715"/>
                    </a:lnTo>
                    <a:lnTo>
                      <a:pt x="2832672" y="1202987"/>
                    </a:lnTo>
                    <a:lnTo>
                      <a:pt x="2832353" y="1204259"/>
                    </a:lnTo>
                    <a:lnTo>
                      <a:pt x="2833308" y="1205690"/>
                    </a:lnTo>
                    <a:lnTo>
                      <a:pt x="2836487" y="1206644"/>
                    </a:lnTo>
                    <a:lnTo>
                      <a:pt x="2837441" y="1207757"/>
                    </a:lnTo>
                    <a:lnTo>
                      <a:pt x="2837759" y="1209029"/>
                    </a:lnTo>
                    <a:lnTo>
                      <a:pt x="2838713" y="1210618"/>
                    </a:lnTo>
                    <a:lnTo>
                      <a:pt x="2840938" y="1212367"/>
                    </a:lnTo>
                    <a:lnTo>
                      <a:pt x="2841734" y="1213798"/>
                    </a:lnTo>
                    <a:lnTo>
                      <a:pt x="2841257" y="1214911"/>
                    </a:lnTo>
                    <a:lnTo>
                      <a:pt x="2841892" y="1216024"/>
                    </a:lnTo>
                    <a:lnTo>
                      <a:pt x="2843005" y="1216659"/>
                    </a:lnTo>
                    <a:lnTo>
                      <a:pt x="2843164" y="1219521"/>
                    </a:lnTo>
                    <a:lnTo>
                      <a:pt x="2843323" y="1221111"/>
                    </a:lnTo>
                    <a:lnTo>
                      <a:pt x="2845072" y="1222860"/>
                    </a:lnTo>
                    <a:lnTo>
                      <a:pt x="2845390" y="1226516"/>
                    </a:lnTo>
                    <a:lnTo>
                      <a:pt x="2846662" y="1230490"/>
                    </a:lnTo>
                    <a:lnTo>
                      <a:pt x="2850636" y="1236055"/>
                    </a:lnTo>
                    <a:lnTo>
                      <a:pt x="2852067" y="1239075"/>
                    </a:lnTo>
                    <a:lnTo>
                      <a:pt x="2851749" y="1242573"/>
                    </a:lnTo>
                    <a:lnTo>
                      <a:pt x="2852226" y="1244322"/>
                    </a:lnTo>
                    <a:lnTo>
                      <a:pt x="2854134" y="1245117"/>
                    </a:lnTo>
                    <a:lnTo>
                      <a:pt x="2855088" y="1246547"/>
                    </a:lnTo>
                    <a:lnTo>
                      <a:pt x="2854929" y="1248773"/>
                    </a:lnTo>
                    <a:lnTo>
                      <a:pt x="2855723" y="1250204"/>
                    </a:lnTo>
                    <a:lnTo>
                      <a:pt x="2856200" y="1251635"/>
                    </a:lnTo>
                    <a:lnTo>
                      <a:pt x="2855882" y="1253860"/>
                    </a:lnTo>
                    <a:lnTo>
                      <a:pt x="2856518" y="1255927"/>
                    </a:lnTo>
                    <a:lnTo>
                      <a:pt x="2857472" y="1257040"/>
                    </a:lnTo>
                    <a:lnTo>
                      <a:pt x="2858108" y="1259266"/>
                    </a:lnTo>
                    <a:lnTo>
                      <a:pt x="2858426" y="1261968"/>
                    </a:lnTo>
                    <a:lnTo>
                      <a:pt x="2861288" y="1266420"/>
                    </a:lnTo>
                    <a:lnTo>
                      <a:pt x="2866375" y="1272302"/>
                    </a:lnTo>
                    <a:lnTo>
                      <a:pt x="2869396" y="1276912"/>
                    </a:lnTo>
                    <a:lnTo>
                      <a:pt x="2870667" y="1280092"/>
                    </a:lnTo>
                    <a:lnTo>
                      <a:pt x="2870667" y="1282794"/>
                    </a:lnTo>
                    <a:lnTo>
                      <a:pt x="2869555" y="1285020"/>
                    </a:lnTo>
                    <a:lnTo>
                      <a:pt x="2869396" y="1286451"/>
                    </a:lnTo>
                    <a:lnTo>
                      <a:pt x="2870349" y="1287405"/>
                    </a:lnTo>
                    <a:lnTo>
                      <a:pt x="2870667" y="1288676"/>
                    </a:lnTo>
                    <a:lnTo>
                      <a:pt x="2870349" y="1290425"/>
                    </a:lnTo>
                    <a:lnTo>
                      <a:pt x="2871939" y="1292333"/>
                    </a:lnTo>
                    <a:lnTo>
                      <a:pt x="2877504" y="1295672"/>
                    </a:lnTo>
                    <a:lnTo>
                      <a:pt x="2875278" y="1300759"/>
                    </a:lnTo>
                    <a:lnTo>
                      <a:pt x="2874801" y="1304415"/>
                    </a:lnTo>
                    <a:lnTo>
                      <a:pt x="2875119" y="1308231"/>
                    </a:lnTo>
                    <a:lnTo>
                      <a:pt x="2876391" y="1310934"/>
                    </a:lnTo>
                    <a:lnTo>
                      <a:pt x="2878934" y="1312523"/>
                    </a:lnTo>
                    <a:lnTo>
                      <a:pt x="2880524" y="1314113"/>
                    </a:lnTo>
                    <a:lnTo>
                      <a:pt x="2881001" y="1315703"/>
                    </a:lnTo>
                    <a:lnTo>
                      <a:pt x="2884021" y="1317611"/>
                    </a:lnTo>
                    <a:lnTo>
                      <a:pt x="2889268" y="1319677"/>
                    </a:lnTo>
                    <a:lnTo>
                      <a:pt x="2896104" y="1319995"/>
                    </a:lnTo>
                    <a:lnTo>
                      <a:pt x="2904530" y="1318723"/>
                    </a:lnTo>
                    <a:lnTo>
                      <a:pt x="2909617" y="1318405"/>
                    </a:lnTo>
                    <a:lnTo>
                      <a:pt x="2911366" y="1319359"/>
                    </a:lnTo>
                    <a:lnTo>
                      <a:pt x="2912002" y="1320631"/>
                    </a:lnTo>
                    <a:lnTo>
                      <a:pt x="2911525" y="1322380"/>
                    </a:lnTo>
                    <a:lnTo>
                      <a:pt x="2912797" y="1323493"/>
                    </a:lnTo>
                    <a:lnTo>
                      <a:pt x="2916294" y="1324128"/>
                    </a:lnTo>
                    <a:lnTo>
                      <a:pt x="2918679" y="1325241"/>
                    </a:lnTo>
                    <a:lnTo>
                      <a:pt x="2919951" y="1326831"/>
                    </a:lnTo>
                    <a:lnTo>
                      <a:pt x="2921540" y="1327308"/>
                    </a:lnTo>
                    <a:lnTo>
                      <a:pt x="2923289" y="1326513"/>
                    </a:lnTo>
                    <a:lnTo>
                      <a:pt x="2925197" y="1326672"/>
                    </a:lnTo>
                    <a:lnTo>
                      <a:pt x="2926946" y="1327626"/>
                    </a:lnTo>
                    <a:lnTo>
                      <a:pt x="2928059" y="1327308"/>
                    </a:lnTo>
                    <a:lnTo>
                      <a:pt x="2929172" y="1326354"/>
                    </a:lnTo>
                    <a:lnTo>
                      <a:pt x="2930761" y="1326354"/>
                    </a:lnTo>
                    <a:lnTo>
                      <a:pt x="2932351" y="1326354"/>
                    </a:lnTo>
                    <a:lnTo>
                      <a:pt x="2933305" y="1328739"/>
                    </a:lnTo>
                    <a:lnTo>
                      <a:pt x="2935054" y="1330170"/>
                    </a:lnTo>
                    <a:lnTo>
                      <a:pt x="2937279" y="1330329"/>
                    </a:lnTo>
                    <a:lnTo>
                      <a:pt x="2940777" y="1333349"/>
                    </a:lnTo>
                    <a:lnTo>
                      <a:pt x="2947772" y="1341775"/>
                    </a:lnTo>
                    <a:lnTo>
                      <a:pt x="2952382" y="1344796"/>
                    </a:lnTo>
                    <a:lnTo>
                      <a:pt x="2956993" y="1345591"/>
                    </a:lnTo>
                    <a:lnTo>
                      <a:pt x="2962716" y="1345909"/>
                    </a:lnTo>
                    <a:lnTo>
                      <a:pt x="2964465" y="1349088"/>
                    </a:lnTo>
                    <a:lnTo>
                      <a:pt x="2963033" y="1352586"/>
                    </a:lnTo>
                    <a:lnTo>
                      <a:pt x="2962557" y="1355447"/>
                    </a:lnTo>
                    <a:lnTo>
                      <a:pt x="2963829" y="1356401"/>
                    </a:lnTo>
                    <a:lnTo>
                      <a:pt x="2965736" y="1359740"/>
                    </a:lnTo>
                    <a:lnTo>
                      <a:pt x="2968280" y="1361647"/>
                    </a:lnTo>
                    <a:lnTo>
                      <a:pt x="2968598" y="1363237"/>
                    </a:lnTo>
                    <a:lnTo>
                      <a:pt x="2969870" y="1364986"/>
                    </a:lnTo>
                    <a:lnTo>
                      <a:pt x="2969393" y="1368165"/>
                    </a:lnTo>
                    <a:lnTo>
                      <a:pt x="2967167" y="1372776"/>
                    </a:lnTo>
                    <a:lnTo>
                      <a:pt x="2967803" y="1376750"/>
                    </a:lnTo>
                    <a:lnTo>
                      <a:pt x="2971141" y="1380089"/>
                    </a:lnTo>
                    <a:lnTo>
                      <a:pt x="2973049" y="1383268"/>
                    </a:lnTo>
                    <a:lnTo>
                      <a:pt x="2973526" y="1386289"/>
                    </a:lnTo>
                    <a:lnTo>
                      <a:pt x="2974321" y="1388197"/>
                    </a:lnTo>
                    <a:lnTo>
                      <a:pt x="2975593" y="1388833"/>
                    </a:lnTo>
                    <a:lnTo>
                      <a:pt x="2978931" y="1388515"/>
                    </a:lnTo>
                    <a:lnTo>
                      <a:pt x="2984655" y="1387402"/>
                    </a:lnTo>
                    <a:lnTo>
                      <a:pt x="2988788" y="1387561"/>
                    </a:lnTo>
                    <a:lnTo>
                      <a:pt x="2991491" y="1389151"/>
                    </a:lnTo>
                    <a:lnTo>
                      <a:pt x="2998009" y="1389151"/>
                    </a:lnTo>
                    <a:lnTo>
                      <a:pt x="3008501" y="1387879"/>
                    </a:lnTo>
                    <a:lnTo>
                      <a:pt x="3015020" y="1387402"/>
                    </a:lnTo>
                    <a:lnTo>
                      <a:pt x="3017881" y="1387879"/>
                    </a:lnTo>
                    <a:lnTo>
                      <a:pt x="3020266" y="1385971"/>
                    </a:lnTo>
                    <a:lnTo>
                      <a:pt x="3022492" y="1381520"/>
                    </a:lnTo>
                    <a:lnTo>
                      <a:pt x="3024399" y="1379453"/>
                    </a:lnTo>
                    <a:lnTo>
                      <a:pt x="3026307" y="1379771"/>
                    </a:lnTo>
                    <a:lnTo>
                      <a:pt x="3029328" y="1378340"/>
                    </a:lnTo>
                    <a:lnTo>
                      <a:pt x="3033461" y="1375161"/>
                    </a:lnTo>
                    <a:lnTo>
                      <a:pt x="3036959" y="1373571"/>
                    </a:lnTo>
                    <a:lnTo>
                      <a:pt x="3041569" y="1373730"/>
                    </a:lnTo>
                    <a:lnTo>
                      <a:pt x="3046338" y="1373889"/>
                    </a:lnTo>
                    <a:lnTo>
                      <a:pt x="3049359" y="1372617"/>
                    </a:lnTo>
                    <a:lnTo>
                      <a:pt x="3052220" y="1369914"/>
                    </a:lnTo>
                    <a:lnTo>
                      <a:pt x="3056990" y="1367530"/>
                    </a:lnTo>
                    <a:lnTo>
                      <a:pt x="3067482" y="1364350"/>
                    </a:lnTo>
                    <a:lnTo>
                      <a:pt x="3070026" y="1363873"/>
                    </a:lnTo>
                    <a:lnTo>
                      <a:pt x="3071139" y="1364032"/>
                    </a:lnTo>
                    <a:lnTo>
                      <a:pt x="3074636" y="1364509"/>
                    </a:lnTo>
                    <a:lnTo>
                      <a:pt x="3077816" y="1365781"/>
                    </a:lnTo>
                    <a:lnTo>
                      <a:pt x="3080678" y="1368165"/>
                    </a:lnTo>
                    <a:lnTo>
                      <a:pt x="3081155" y="1369755"/>
                    </a:lnTo>
                    <a:lnTo>
                      <a:pt x="3080836" y="1371822"/>
                    </a:lnTo>
                    <a:lnTo>
                      <a:pt x="3080201" y="1373094"/>
                    </a:lnTo>
                    <a:lnTo>
                      <a:pt x="3078929" y="1374525"/>
                    </a:lnTo>
                    <a:lnTo>
                      <a:pt x="3077816" y="1376750"/>
                    </a:lnTo>
                    <a:lnTo>
                      <a:pt x="3078611" y="1378340"/>
                    </a:lnTo>
                    <a:lnTo>
                      <a:pt x="3080201" y="1382156"/>
                    </a:lnTo>
                    <a:lnTo>
                      <a:pt x="3081631" y="1384699"/>
                    </a:lnTo>
                    <a:lnTo>
                      <a:pt x="3083221" y="1387879"/>
                    </a:lnTo>
                    <a:lnTo>
                      <a:pt x="3082426" y="1388992"/>
                    </a:lnTo>
                    <a:lnTo>
                      <a:pt x="3081631" y="1391217"/>
                    </a:lnTo>
                    <a:lnTo>
                      <a:pt x="3078769" y="1394874"/>
                    </a:lnTo>
                    <a:lnTo>
                      <a:pt x="3077180" y="1396305"/>
                    </a:lnTo>
                    <a:lnTo>
                      <a:pt x="3075431" y="1397735"/>
                    </a:lnTo>
                    <a:lnTo>
                      <a:pt x="3072570" y="1398053"/>
                    </a:lnTo>
                    <a:lnTo>
                      <a:pt x="3071298" y="1398371"/>
                    </a:lnTo>
                    <a:lnTo>
                      <a:pt x="3069867" y="1398848"/>
                    </a:lnTo>
                    <a:lnTo>
                      <a:pt x="3069072" y="1400120"/>
                    </a:lnTo>
                    <a:lnTo>
                      <a:pt x="3068118" y="1401074"/>
                    </a:lnTo>
                    <a:lnTo>
                      <a:pt x="3066369" y="1402982"/>
                    </a:lnTo>
                    <a:lnTo>
                      <a:pt x="3066211" y="1404572"/>
                    </a:lnTo>
                    <a:lnTo>
                      <a:pt x="3067005" y="1406797"/>
                    </a:lnTo>
                    <a:lnTo>
                      <a:pt x="3067324" y="1409182"/>
                    </a:lnTo>
                    <a:lnTo>
                      <a:pt x="3065575" y="1411408"/>
                    </a:lnTo>
                    <a:lnTo>
                      <a:pt x="3064144" y="1414746"/>
                    </a:lnTo>
                    <a:lnTo>
                      <a:pt x="3063667" y="1415700"/>
                    </a:lnTo>
                    <a:lnTo>
                      <a:pt x="3062872" y="1418085"/>
                    </a:lnTo>
                    <a:lnTo>
                      <a:pt x="3062713" y="1419038"/>
                    </a:lnTo>
                    <a:lnTo>
                      <a:pt x="3062236" y="1424285"/>
                    </a:lnTo>
                    <a:lnTo>
                      <a:pt x="3060328" y="1427782"/>
                    </a:lnTo>
                    <a:lnTo>
                      <a:pt x="3057785" y="1431916"/>
                    </a:lnTo>
                    <a:lnTo>
                      <a:pt x="3058262" y="1434459"/>
                    </a:lnTo>
                    <a:lnTo>
                      <a:pt x="3058739" y="1436685"/>
                    </a:lnTo>
                    <a:lnTo>
                      <a:pt x="3058103" y="1437798"/>
                    </a:lnTo>
                    <a:lnTo>
                      <a:pt x="3057943" y="1438752"/>
                    </a:lnTo>
                    <a:lnTo>
                      <a:pt x="3057626" y="1440977"/>
                    </a:lnTo>
                    <a:lnTo>
                      <a:pt x="3056831" y="1441772"/>
                    </a:lnTo>
                    <a:lnTo>
                      <a:pt x="3054446" y="1443203"/>
                    </a:lnTo>
                    <a:lnTo>
                      <a:pt x="3053015" y="1444793"/>
                    </a:lnTo>
                    <a:lnTo>
                      <a:pt x="3053333" y="1447337"/>
                    </a:lnTo>
                    <a:lnTo>
                      <a:pt x="3052538" y="1449562"/>
                    </a:lnTo>
                    <a:lnTo>
                      <a:pt x="3051426" y="1451470"/>
                    </a:lnTo>
                    <a:lnTo>
                      <a:pt x="3050313" y="1452742"/>
                    </a:lnTo>
                    <a:lnTo>
                      <a:pt x="3048723" y="1453537"/>
                    </a:lnTo>
                    <a:lnTo>
                      <a:pt x="3047610" y="1454173"/>
                    </a:lnTo>
                    <a:lnTo>
                      <a:pt x="3046815" y="1456716"/>
                    </a:lnTo>
                    <a:lnTo>
                      <a:pt x="3046497" y="1458465"/>
                    </a:lnTo>
                    <a:lnTo>
                      <a:pt x="3045702" y="1460373"/>
                    </a:lnTo>
                    <a:lnTo>
                      <a:pt x="3046179" y="1462280"/>
                    </a:lnTo>
                    <a:lnTo>
                      <a:pt x="3045384" y="1464029"/>
                    </a:lnTo>
                    <a:lnTo>
                      <a:pt x="3043159" y="1465142"/>
                    </a:lnTo>
                    <a:lnTo>
                      <a:pt x="3041728" y="1465778"/>
                    </a:lnTo>
                    <a:lnTo>
                      <a:pt x="3040615" y="1466096"/>
                    </a:lnTo>
                    <a:lnTo>
                      <a:pt x="3038230" y="1467845"/>
                    </a:lnTo>
                    <a:lnTo>
                      <a:pt x="3036163" y="1474045"/>
                    </a:lnTo>
                    <a:lnTo>
                      <a:pt x="3035687" y="1477701"/>
                    </a:lnTo>
                    <a:lnTo>
                      <a:pt x="3036163" y="1480881"/>
                    </a:lnTo>
                    <a:lnTo>
                      <a:pt x="3033143" y="1482789"/>
                    </a:lnTo>
                    <a:lnTo>
                      <a:pt x="3031076" y="1484378"/>
                    </a:lnTo>
                    <a:lnTo>
                      <a:pt x="3029645" y="1483902"/>
                    </a:lnTo>
                    <a:lnTo>
                      <a:pt x="3028215" y="1483266"/>
                    </a:lnTo>
                    <a:lnTo>
                      <a:pt x="3027420" y="1483107"/>
                    </a:lnTo>
                    <a:lnTo>
                      <a:pt x="3027420" y="1483584"/>
                    </a:lnTo>
                    <a:lnTo>
                      <a:pt x="3025512" y="1487558"/>
                    </a:lnTo>
                    <a:lnTo>
                      <a:pt x="3021856" y="1495666"/>
                    </a:lnTo>
                    <a:lnTo>
                      <a:pt x="3017404" y="1499164"/>
                    </a:lnTo>
                    <a:lnTo>
                      <a:pt x="3014701" y="1502025"/>
                    </a:lnTo>
                    <a:lnTo>
                      <a:pt x="3012158" y="1500753"/>
                    </a:lnTo>
                    <a:lnTo>
                      <a:pt x="3011045" y="1499322"/>
                    </a:lnTo>
                    <a:lnTo>
                      <a:pt x="3011045" y="1498527"/>
                    </a:lnTo>
                    <a:lnTo>
                      <a:pt x="3008978" y="1496938"/>
                    </a:lnTo>
                    <a:lnTo>
                      <a:pt x="3006117" y="1494553"/>
                    </a:lnTo>
                    <a:lnTo>
                      <a:pt x="3006594" y="1490738"/>
                    </a:lnTo>
                    <a:lnTo>
                      <a:pt x="3007229" y="1486604"/>
                    </a:lnTo>
                    <a:lnTo>
                      <a:pt x="3004686" y="1482789"/>
                    </a:lnTo>
                    <a:lnTo>
                      <a:pt x="3004686" y="1481040"/>
                    </a:lnTo>
                    <a:lnTo>
                      <a:pt x="3004368" y="1477861"/>
                    </a:lnTo>
                    <a:lnTo>
                      <a:pt x="3004845" y="1477066"/>
                    </a:lnTo>
                    <a:lnTo>
                      <a:pt x="3003573" y="1476748"/>
                    </a:lnTo>
                    <a:lnTo>
                      <a:pt x="3001506" y="1475794"/>
                    </a:lnTo>
                    <a:lnTo>
                      <a:pt x="2999916" y="1473886"/>
                    </a:lnTo>
                    <a:lnTo>
                      <a:pt x="2998327" y="1474681"/>
                    </a:lnTo>
                    <a:lnTo>
                      <a:pt x="2996737" y="1476906"/>
                    </a:lnTo>
                    <a:lnTo>
                      <a:pt x="2994194" y="1478178"/>
                    </a:lnTo>
                    <a:lnTo>
                      <a:pt x="2993081" y="1480563"/>
                    </a:lnTo>
                    <a:lnTo>
                      <a:pt x="2992127" y="1482471"/>
                    </a:lnTo>
                    <a:lnTo>
                      <a:pt x="2989424" y="1485014"/>
                    </a:lnTo>
                    <a:lnTo>
                      <a:pt x="2988311" y="1485968"/>
                    </a:lnTo>
                    <a:lnTo>
                      <a:pt x="2983224" y="1487717"/>
                    </a:lnTo>
                    <a:lnTo>
                      <a:pt x="2981952" y="1488353"/>
                    </a:lnTo>
                    <a:lnTo>
                      <a:pt x="2977819" y="1488671"/>
                    </a:lnTo>
                    <a:lnTo>
                      <a:pt x="2976388" y="1489466"/>
                    </a:lnTo>
                    <a:lnTo>
                      <a:pt x="2974957" y="1490897"/>
                    </a:lnTo>
                    <a:lnTo>
                      <a:pt x="2974480" y="1492486"/>
                    </a:lnTo>
                    <a:lnTo>
                      <a:pt x="2975593" y="1494235"/>
                    </a:lnTo>
                    <a:lnTo>
                      <a:pt x="2977183" y="1497415"/>
                    </a:lnTo>
                    <a:lnTo>
                      <a:pt x="2977977" y="1499799"/>
                    </a:lnTo>
                    <a:lnTo>
                      <a:pt x="2979090" y="1504251"/>
                    </a:lnTo>
                    <a:lnTo>
                      <a:pt x="2982747" y="1518241"/>
                    </a:lnTo>
                    <a:lnTo>
                      <a:pt x="2981634" y="1520625"/>
                    </a:lnTo>
                    <a:lnTo>
                      <a:pt x="2980521" y="1530959"/>
                    </a:lnTo>
                    <a:lnTo>
                      <a:pt x="2980680" y="1532867"/>
                    </a:lnTo>
                    <a:lnTo>
                      <a:pt x="2980680" y="1535887"/>
                    </a:lnTo>
                    <a:lnTo>
                      <a:pt x="2980680" y="1537954"/>
                    </a:lnTo>
                    <a:lnTo>
                      <a:pt x="2981475" y="1538590"/>
                    </a:lnTo>
                    <a:lnTo>
                      <a:pt x="2982429" y="1539226"/>
                    </a:lnTo>
                    <a:lnTo>
                      <a:pt x="2982906" y="1540498"/>
                    </a:lnTo>
                    <a:lnTo>
                      <a:pt x="2982906" y="1542406"/>
                    </a:lnTo>
                    <a:lnTo>
                      <a:pt x="2982270" y="1543836"/>
                    </a:lnTo>
                    <a:lnTo>
                      <a:pt x="2981475" y="1546698"/>
                    </a:lnTo>
                    <a:lnTo>
                      <a:pt x="2980521" y="1550672"/>
                    </a:lnTo>
                    <a:lnTo>
                      <a:pt x="2979408" y="1552262"/>
                    </a:lnTo>
                    <a:lnTo>
                      <a:pt x="2978613" y="1553375"/>
                    </a:lnTo>
                    <a:lnTo>
                      <a:pt x="2977977" y="1554329"/>
                    </a:lnTo>
                    <a:lnTo>
                      <a:pt x="2977819" y="1557032"/>
                    </a:lnTo>
                    <a:lnTo>
                      <a:pt x="2977501" y="1558939"/>
                    </a:lnTo>
                    <a:lnTo>
                      <a:pt x="2975593" y="1559575"/>
                    </a:lnTo>
                    <a:lnTo>
                      <a:pt x="2973844" y="1560688"/>
                    </a:lnTo>
                    <a:lnTo>
                      <a:pt x="2971618" y="1560370"/>
                    </a:lnTo>
                    <a:lnTo>
                      <a:pt x="2969870" y="1560529"/>
                    </a:lnTo>
                    <a:lnTo>
                      <a:pt x="2967485" y="1561324"/>
                    </a:lnTo>
                    <a:lnTo>
                      <a:pt x="2963352" y="1562119"/>
                    </a:lnTo>
                    <a:lnTo>
                      <a:pt x="2960967" y="1563232"/>
                    </a:lnTo>
                    <a:lnTo>
                      <a:pt x="2959695" y="1564027"/>
                    </a:lnTo>
                    <a:lnTo>
                      <a:pt x="2958900" y="1564980"/>
                    </a:lnTo>
                    <a:lnTo>
                      <a:pt x="2958741" y="1565934"/>
                    </a:lnTo>
                    <a:lnTo>
                      <a:pt x="2959377" y="1566411"/>
                    </a:lnTo>
                    <a:lnTo>
                      <a:pt x="2961762" y="1566888"/>
                    </a:lnTo>
                    <a:lnTo>
                      <a:pt x="2963352" y="1568637"/>
                    </a:lnTo>
                    <a:lnTo>
                      <a:pt x="2963510" y="1570545"/>
                    </a:lnTo>
                    <a:lnTo>
                      <a:pt x="2961921" y="1571657"/>
                    </a:lnTo>
                    <a:lnTo>
                      <a:pt x="2962716" y="1573724"/>
                    </a:lnTo>
                    <a:lnTo>
                      <a:pt x="2964465" y="1575791"/>
                    </a:lnTo>
                    <a:lnTo>
                      <a:pt x="2965419" y="1577222"/>
                    </a:lnTo>
                    <a:lnTo>
                      <a:pt x="2965577" y="1578811"/>
                    </a:lnTo>
                    <a:lnTo>
                      <a:pt x="2966531" y="1579765"/>
                    </a:lnTo>
                    <a:lnTo>
                      <a:pt x="2967644" y="1578971"/>
                    </a:lnTo>
                    <a:lnTo>
                      <a:pt x="2970665" y="1572134"/>
                    </a:lnTo>
                    <a:lnTo>
                      <a:pt x="2967167" y="1567524"/>
                    </a:lnTo>
                    <a:lnTo>
                      <a:pt x="2968439" y="1566888"/>
                    </a:lnTo>
                    <a:lnTo>
                      <a:pt x="2973844" y="1568319"/>
                    </a:lnTo>
                    <a:lnTo>
                      <a:pt x="2976229" y="1567842"/>
                    </a:lnTo>
                    <a:lnTo>
                      <a:pt x="2980044" y="1568478"/>
                    </a:lnTo>
                    <a:lnTo>
                      <a:pt x="2982588" y="1566093"/>
                    </a:lnTo>
                    <a:lnTo>
                      <a:pt x="2983860" y="1563550"/>
                    </a:lnTo>
                    <a:lnTo>
                      <a:pt x="2986722" y="1561801"/>
                    </a:lnTo>
                    <a:lnTo>
                      <a:pt x="2990219" y="1555760"/>
                    </a:lnTo>
                    <a:lnTo>
                      <a:pt x="2996260" y="1548606"/>
                    </a:lnTo>
                    <a:lnTo>
                      <a:pt x="2998327" y="1546698"/>
                    </a:lnTo>
                    <a:lnTo>
                      <a:pt x="3002460" y="1545108"/>
                    </a:lnTo>
                    <a:lnTo>
                      <a:pt x="3003573" y="1545267"/>
                    </a:lnTo>
                    <a:lnTo>
                      <a:pt x="3004527" y="1545903"/>
                    </a:lnTo>
                    <a:lnTo>
                      <a:pt x="3001189" y="1549718"/>
                    </a:lnTo>
                    <a:lnTo>
                      <a:pt x="3000393" y="1552262"/>
                    </a:lnTo>
                    <a:lnTo>
                      <a:pt x="3002619" y="1552262"/>
                    </a:lnTo>
                    <a:lnTo>
                      <a:pt x="3005004" y="1551467"/>
                    </a:lnTo>
                    <a:lnTo>
                      <a:pt x="3010886" y="1547016"/>
                    </a:lnTo>
                    <a:lnTo>
                      <a:pt x="3013112" y="1544631"/>
                    </a:lnTo>
                    <a:lnTo>
                      <a:pt x="3013748" y="1547334"/>
                    </a:lnTo>
                    <a:lnTo>
                      <a:pt x="3012953" y="1559575"/>
                    </a:lnTo>
                    <a:lnTo>
                      <a:pt x="3018040" y="1558780"/>
                    </a:lnTo>
                    <a:lnTo>
                      <a:pt x="3020743" y="1560052"/>
                    </a:lnTo>
                    <a:lnTo>
                      <a:pt x="3024558" y="1559893"/>
                    </a:lnTo>
                    <a:lnTo>
                      <a:pt x="3029010" y="1562755"/>
                    </a:lnTo>
                    <a:lnTo>
                      <a:pt x="3030758" y="1562278"/>
                    </a:lnTo>
                    <a:lnTo>
                      <a:pt x="3032825" y="1562278"/>
                    </a:lnTo>
                    <a:lnTo>
                      <a:pt x="3034574" y="1565139"/>
                    </a:lnTo>
                    <a:lnTo>
                      <a:pt x="3037436" y="1566093"/>
                    </a:lnTo>
                    <a:lnTo>
                      <a:pt x="3042364" y="1563709"/>
                    </a:lnTo>
                    <a:lnTo>
                      <a:pt x="3049677" y="1561483"/>
                    </a:lnTo>
                    <a:lnTo>
                      <a:pt x="3053174" y="1561483"/>
                    </a:lnTo>
                    <a:lnTo>
                      <a:pt x="3061918" y="1557350"/>
                    </a:lnTo>
                    <a:lnTo>
                      <a:pt x="3066051" y="1554170"/>
                    </a:lnTo>
                    <a:lnTo>
                      <a:pt x="3081472" y="1545426"/>
                    </a:lnTo>
                    <a:lnTo>
                      <a:pt x="3087990" y="1540816"/>
                    </a:lnTo>
                    <a:lnTo>
                      <a:pt x="3094032" y="1537318"/>
                    </a:lnTo>
                    <a:lnTo>
                      <a:pt x="3097688" y="1531754"/>
                    </a:lnTo>
                    <a:lnTo>
                      <a:pt x="3104206" y="1526508"/>
                    </a:lnTo>
                    <a:lnTo>
                      <a:pt x="3104365" y="1524282"/>
                    </a:lnTo>
                    <a:lnTo>
                      <a:pt x="3105637" y="1521738"/>
                    </a:lnTo>
                    <a:lnTo>
                      <a:pt x="3115335" y="1507589"/>
                    </a:lnTo>
                    <a:lnTo>
                      <a:pt x="3118673" y="1505205"/>
                    </a:lnTo>
                    <a:lnTo>
                      <a:pt x="3123125" y="1503456"/>
                    </a:lnTo>
                    <a:lnTo>
                      <a:pt x="3125032" y="1500912"/>
                    </a:lnTo>
                    <a:lnTo>
                      <a:pt x="3126145" y="1497256"/>
                    </a:lnTo>
                    <a:lnTo>
                      <a:pt x="3132186" y="1491692"/>
                    </a:lnTo>
                    <a:lnTo>
                      <a:pt x="3136320" y="1486286"/>
                    </a:lnTo>
                    <a:lnTo>
                      <a:pt x="3140135" y="1482630"/>
                    </a:lnTo>
                    <a:lnTo>
                      <a:pt x="3142043" y="1479450"/>
                    </a:lnTo>
                    <a:lnTo>
                      <a:pt x="3151899" y="1471501"/>
                    </a:lnTo>
                    <a:lnTo>
                      <a:pt x="3159848" y="1462757"/>
                    </a:lnTo>
                    <a:lnTo>
                      <a:pt x="3167320" y="1456398"/>
                    </a:lnTo>
                    <a:lnTo>
                      <a:pt x="3169864" y="1452424"/>
                    </a:lnTo>
                    <a:lnTo>
                      <a:pt x="3179403" y="1440819"/>
                    </a:lnTo>
                    <a:lnTo>
                      <a:pt x="3182424" y="1433187"/>
                    </a:lnTo>
                    <a:lnTo>
                      <a:pt x="3186080" y="1430326"/>
                    </a:lnTo>
                    <a:lnTo>
                      <a:pt x="3187670" y="1423013"/>
                    </a:lnTo>
                    <a:lnTo>
                      <a:pt x="3190849" y="1417926"/>
                    </a:lnTo>
                    <a:lnTo>
                      <a:pt x="3191644" y="1414746"/>
                    </a:lnTo>
                    <a:lnTo>
                      <a:pt x="3193234" y="1411884"/>
                    </a:lnTo>
                    <a:lnTo>
                      <a:pt x="3205157" y="1399961"/>
                    </a:lnTo>
                    <a:lnTo>
                      <a:pt x="3209926" y="1390899"/>
                    </a:lnTo>
                    <a:lnTo>
                      <a:pt x="3215809" y="1381679"/>
                    </a:lnTo>
                    <a:lnTo>
                      <a:pt x="3220101" y="1378340"/>
                    </a:lnTo>
                    <a:lnTo>
                      <a:pt x="3224553" y="1374207"/>
                    </a:lnTo>
                    <a:lnTo>
                      <a:pt x="3226937" y="1370868"/>
                    </a:lnTo>
                    <a:lnTo>
                      <a:pt x="3233773" y="1365622"/>
                    </a:lnTo>
                    <a:lnTo>
                      <a:pt x="3237112" y="1361965"/>
                    </a:lnTo>
                    <a:lnTo>
                      <a:pt x="3238702" y="1358309"/>
                    </a:lnTo>
                    <a:lnTo>
                      <a:pt x="3240291" y="1349088"/>
                    </a:lnTo>
                    <a:lnTo>
                      <a:pt x="3244743" y="1342093"/>
                    </a:lnTo>
                    <a:lnTo>
                      <a:pt x="3243471" y="1340980"/>
                    </a:lnTo>
                    <a:lnTo>
                      <a:pt x="3242676" y="1338755"/>
                    </a:lnTo>
                    <a:lnTo>
                      <a:pt x="3243153" y="1336211"/>
                    </a:lnTo>
                    <a:lnTo>
                      <a:pt x="3243789" y="1334780"/>
                    </a:lnTo>
                    <a:lnTo>
                      <a:pt x="3244266" y="1332555"/>
                    </a:lnTo>
                    <a:lnTo>
                      <a:pt x="3245220" y="1330011"/>
                    </a:lnTo>
                    <a:lnTo>
                      <a:pt x="3246174" y="1328421"/>
                    </a:lnTo>
                    <a:lnTo>
                      <a:pt x="3248717" y="1318564"/>
                    </a:lnTo>
                    <a:lnTo>
                      <a:pt x="3248558" y="1312364"/>
                    </a:lnTo>
                    <a:lnTo>
                      <a:pt x="3247128" y="1309979"/>
                    </a:lnTo>
                    <a:lnTo>
                      <a:pt x="3247128" y="1306800"/>
                    </a:lnTo>
                    <a:lnTo>
                      <a:pt x="3250625" y="1302190"/>
                    </a:lnTo>
                    <a:lnTo>
                      <a:pt x="3251420" y="1301554"/>
                    </a:lnTo>
                    <a:lnTo>
                      <a:pt x="3251738" y="1300441"/>
                    </a:lnTo>
                    <a:lnTo>
                      <a:pt x="3249989" y="1299487"/>
                    </a:lnTo>
                    <a:lnTo>
                      <a:pt x="3249194" y="1298533"/>
                    </a:lnTo>
                    <a:lnTo>
                      <a:pt x="3247445" y="1282953"/>
                    </a:lnTo>
                    <a:lnTo>
                      <a:pt x="3248717" y="1273415"/>
                    </a:lnTo>
                    <a:lnTo>
                      <a:pt x="3252374" y="1266420"/>
                    </a:lnTo>
                    <a:lnTo>
                      <a:pt x="3253010" y="1263876"/>
                    </a:lnTo>
                    <a:lnTo>
                      <a:pt x="3253645" y="1257040"/>
                    </a:lnTo>
                    <a:lnTo>
                      <a:pt x="3257938" y="1250045"/>
                    </a:lnTo>
                    <a:lnTo>
                      <a:pt x="3260640" y="1242255"/>
                    </a:lnTo>
                    <a:lnTo>
                      <a:pt x="3266205" y="1238122"/>
                    </a:lnTo>
                    <a:lnTo>
                      <a:pt x="3270021" y="1233034"/>
                    </a:lnTo>
                    <a:lnTo>
                      <a:pt x="3273041" y="1230808"/>
                    </a:lnTo>
                    <a:lnTo>
                      <a:pt x="3273677" y="1225562"/>
                    </a:lnTo>
                    <a:lnTo>
                      <a:pt x="3276538" y="1220793"/>
                    </a:lnTo>
                    <a:lnTo>
                      <a:pt x="3274313" y="1218726"/>
                    </a:lnTo>
                    <a:lnTo>
                      <a:pt x="3271928" y="1217295"/>
                    </a:lnTo>
                    <a:lnTo>
                      <a:pt x="3267477" y="1213480"/>
                    </a:lnTo>
                    <a:lnTo>
                      <a:pt x="3266364" y="1210936"/>
                    </a:lnTo>
                    <a:lnTo>
                      <a:pt x="3269543" y="1206485"/>
                    </a:lnTo>
                    <a:lnTo>
                      <a:pt x="3270179" y="1202510"/>
                    </a:lnTo>
                    <a:lnTo>
                      <a:pt x="3269861" y="1195356"/>
                    </a:lnTo>
                    <a:lnTo>
                      <a:pt x="3265092" y="1193131"/>
                    </a:lnTo>
                    <a:lnTo>
                      <a:pt x="3258892" y="1187566"/>
                    </a:lnTo>
                    <a:lnTo>
                      <a:pt x="3257938" y="1185659"/>
                    </a:lnTo>
                    <a:lnTo>
                      <a:pt x="3259369" y="1185500"/>
                    </a:lnTo>
                    <a:lnTo>
                      <a:pt x="3267795" y="1188520"/>
                    </a:lnTo>
                    <a:lnTo>
                      <a:pt x="3271928" y="1185341"/>
                    </a:lnTo>
                    <a:lnTo>
                      <a:pt x="3274154" y="1182002"/>
                    </a:lnTo>
                    <a:lnTo>
                      <a:pt x="3273200" y="1177710"/>
                    </a:lnTo>
                    <a:lnTo>
                      <a:pt x="3268748" y="1176120"/>
                    </a:lnTo>
                    <a:lnTo>
                      <a:pt x="3263026" y="1171351"/>
                    </a:lnTo>
                    <a:lnTo>
                      <a:pt x="3262707" y="1169761"/>
                    </a:lnTo>
                    <a:lnTo>
                      <a:pt x="3253645" y="1165786"/>
                    </a:lnTo>
                    <a:lnTo>
                      <a:pt x="3243789" y="1157361"/>
                    </a:lnTo>
                    <a:lnTo>
                      <a:pt x="3240768" y="1149889"/>
                    </a:lnTo>
                    <a:lnTo>
                      <a:pt x="3239020" y="1147981"/>
                    </a:lnTo>
                    <a:lnTo>
                      <a:pt x="3229799" y="1141940"/>
                    </a:lnTo>
                    <a:lnTo>
                      <a:pt x="3227891" y="1139873"/>
                    </a:lnTo>
                    <a:lnTo>
                      <a:pt x="3225506" y="1139078"/>
                    </a:lnTo>
                    <a:lnTo>
                      <a:pt x="3214378" y="1142417"/>
                    </a:lnTo>
                    <a:lnTo>
                      <a:pt x="3208178" y="1141463"/>
                    </a:lnTo>
                    <a:lnTo>
                      <a:pt x="3196414" y="1137329"/>
                    </a:lnTo>
                    <a:lnTo>
                      <a:pt x="3195301" y="1138283"/>
                    </a:lnTo>
                    <a:lnTo>
                      <a:pt x="3197049" y="1141304"/>
                    </a:lnTo>
                    <a:lnTo>
                      <a:pt x="3196572" y="1144165"/>
                    </a:lnTo>
                    <a:lnTo>
                      <a:pt x="3197208" y="1148299"/>
                    </a:lnTo>
                    <a:lnTo>
                      <a:pt x="3196572" y="1155135"/>
                    </a:lnTo>
                    <a:lnTo>
                      <a:pt x="3195460" y="1160063"/>
                    </a:lnTo>
                    <a:lnTo>
                      <a:pt x="3191008" y="1166899"/>
                    </a:lnTo>
                    <a:lnTo>
                      <a:pt x="3189419" y="1168171"/>
                    </a:lnTo>
                    <a:lnTo>
                      <a:pt x="3185603" y="1168648"/>
                    </a:lnTo>
                    <a:lnTo>
                      <a:pt x="3183536" y="1168648"/>
                    </a:lnTo>
                    <a:lnTo>
                      <a:pt x="3184808" y="1165945"/>
                    </a:lnTo>
                    <a:lnTo>
                      <a:pt x="3188146" y="1162766"/>
                    </a:lnTo>
                    <a:lnTo>
                      <a:pt x="3192757" y="1157201"/>
                    </a:lnTo>
                    <a:lnTo>
                      <a:pt x="3192757" y="1152114"/>
                    </a:lnTo>
                    <a:lnTo>
                      <a:pt x="3191644" y="1151637"/>
                    </a:lnTo>
                    <a:lnTo>
                      <a:pt x="3190532" y="1151637"/>
                    </a:lnTo>
                    <a:lnTo>
                      <a:pt x="3187352" y="1153545"/>
                    </a:lnTo>
                    <a:lnTo>
                      <a:pt x="3183695" y="1160699"/>
                    </a:lnTo>
                    <a:lnTo>
                      <a:pt x="3174952" y="1165628"/>
                    </a:lnTo>
                    <a:lnTo>
                      <a:pt x="3168910" y="1167217"/>
                    </a:lnTo>
                    <a:lnTo>
                      <a:pt x="3157146" y="1168171"/>
                    </a:lnTo>
                    <a:lnTo>
                      <a:pt x="3154920" y="1167853"/>
                    </a:lnTo>
                    <a:lnTo>
                      <a:pt x="3154125" y="1166581"/>
                    </a:lnTo>
                    <a:lnTo>
                      <a:pt x="3156669" y="1164515"/>
                    </a:lnTo>
                    <a:lnTo>
                      <a:pt x="3162551" y="1161494"/>
                    </a:lnTo>
                    <a:lnTo>
                      <a:pt x="3166207" y="1155294"/>
                    </a:lnTo>
                    <a:lnTo>
                      <a:pt x="3170341" y="1153863"/>
                    </a:lnTo>
                    <a:lnTo>
                      <a:pt x="3171613" y="1152114"/>
                    </a:lnTo>
                    <a:lnTo>
                      <a:pt x="3165572" y="1151160"/>
                    </a:lnTo>
                    <a:lnTo>
                      <a:pt x="3161438" y="1148935"/>
                    </a:lnTo>
                    <a:lnTo>
                      <a:pt x="3157464" y="1146073"/>
                    </a:lnTo>
                    <a:lnTo>
                      <a:pt x="3159371" y="1145119"/>
                    </a:lnTo>
                    <a:lnTo>
                      <a:pt x="3160644" y="1144801"/>
                    </a:lnTo>
                    <a:lnTo>
                      <a:pt x="3162392" y="1143847"/>
                    </a:lnTo>
                    <a:lnTo>
                      <a:pt x="3166843" y="1138760"/>
                    </a:lnTo>
                    <a:lnTo>
                      <a:pt x="3162710" y="1138442"/>
                    </a:lnTo>
                    <a:lnTo>
                      <a:pt x="3158577" y="1138919"/>
                    </a:lnTo>
                    <a:lnTo>
                      <a:pt x="3151741" y="1142894"/>
                    </a:lnTo>
                    <a:lnTo>
                      <a:pt x="3150469" y="1144960"/>
                    </a:lnTo>
                    <a:lnTo>
                      <a:pt x="3152695" y="1147822"/>
                    </a:lnTo>
                    <a:lnTo>
                      <a:pt x="3155079" y="1148935"/>
                    </a:lnTo>
                    <a:lnTo>
                      <a:pt x="3152218" y="1157043"/>
                    </a:lnTo>
                    <a:lnTo>
                      <a:pt x="3148243" y="1155930"/>
                    </a:lnTo>
                    <a:lnTo>
                      <a:pt x="3144428" y="1156248"/>
                    </a:lnTo>
                    <a:lnTo>
                      <a:pt x="3142043" y="1158632"/>
                    </a:lnTo>
                    <a:lnTo>
                      <a:pt x="3139658" y="1157679"/>
                    </a:lnTo>
                    <a:lnTo>
                      <a:pt x="3138545" y="1152750"/>
                    </a:lnTo>
                    <a:lnTo>
                      <a:pt x="3139976" y="1147663"/>
                    </a:lnTo>
                    <a:lnTo>
                      <a:pt x="3141089" y="1136058"/>
                    </a:lnTo>
                    <a:lnTo>
                      <a:pt x="3142520" y="1132083"/>
                    </a:lnTo>
                    <a:lnTo>
                      <a:pt x="3142679" y="1127791"/>
                    </a:lnTo>
                    <a:lnTo>
                      <a:pt x="3141884" y="1125406"/>
                    </a:lnTo>
                    <a:lnTo>
                      <a:pt x="3139499" y="1125247"/>
                    </a:lnTo>
                    <a:lnTo>
                      <a:pt x="3135684" y="1125724"/>
                    </a:lnTo>
                    <a:lnTo>
                      <a:pt x="3125827" y="1125724"/>
                    </a:lnTo>
                    <a:lnTo>
                      <a:pt x="3114699" y="1126996"/>
                    </a:lnTo>
                    <a:lnTo>
                      <a:pt x="3102934" y="1122544"/>
                    </a:lnTo>
                    <a:lnTo>
                      <a:pt x="3099596" y="1122067"/>
                    </a:lnTo>
                    <a:lnTo>
                      <a:pt x="3097688" y="1121114"/>
                    </a:lnTo>
                    <a:lnTo>
                      <a:pt x="3096416" y="1116662"/>
                    </a:lnTo>
                    <a:lnTo>
                      <a:pt x="3097052" y="1114277"/>
                    </a:lnTo>
                    <a:lnTo>
                      <a:pt x="3097847" y="1112688"/>
                    </a:lnTo>
                    <a:lnTo>
                      <a:pt x="3105796" y="1105852"/>
                    </a:lnTo>
                    <a:lnTo>
                      <a:pt x="3111837" y="1103944"/>
                    </a:lnTo>
                    <a:lnTo>
                      <a:pt x="3124078" y="1096313"/>
                    </a:lnTo>
                    <a:lnTo>
                      <a:pt x="3129007" y="1089954"/>
                    </a:lnTo>
                    <a:lnTo>
                      <a:pt x="3132186" y="1087251"/>
                    </a:lnTo>
                    <a:lnTo>
                      <a:pt x="3141725" y="1082482"/>
                    </a:lnTo>
                    <a:lnTo>
                      <a:pt x="3148084" y="1078507"/>
                    </a:lnTo>
                    <a:lnTo>
                      <a:pt x="3153172" y="1074533"/>
                    </a:lnTo>
                    <a:lnTo>
                      <a:pt x="3158736" y="1071195"/>
                    </a:lnTo>
                    <a:lnTo>
                      <a:pt x="3164141" y="1065630"/>
                    </a:lnTo>
                    <a:lnTo>
                      <a:pt x="3167639" y="1064517"/>
                    </a:lnTo>
                    <a:lnTo>
                      <a:pt x="3178608" y="1052594"/>
                    </a:lnTo>
                    <a:lnTo>
                      <a:pt x="3180516" y="1049891"/>
                    </a:lnTo>
                    <a:lnTo>
                      <a:pt x="3181628" y="1046235"/>
                    </a:lnTo>
                    <a:lnTo>
                      <a:pt x="3182741" y="1044645"/>
                    </a:lnTo>
                    <a:lnTo>
                      <a:pt x="3195460" y="1030814"/>
                    </a:lnTo>
                    <a:lnTo>
                      <a:pt x="3204203" y="1025886"/>
                    </a:lnTo>
                    <a:lnTo>
                      <a:pt x="3210404" y="1018732"/>
                    </a:lnTo>
                    <a:lnTo>
                      <a:pt x="3217875" y="1015870"/>
                    </a:lnTo>
                    <a:lnTo>
                      <a:pt x="3219624" y="1014757"/>
                    </a:lnTo>
                    <a:lnTo>
                      <a:pt x="3222963" y="1010624"/>
                    </a:lnTo>
                    <a:lnTo>
                      <a:pt x="3228209" y="1008239"/>
                    </a:lnTo>
                    <a:lnTo>
                      <a:pt x="3229799" y="1006808"/>
                    </a:lnTo>
                    <a:lnTo>
                      <a:pt x="3233932" y="1001085"/>
                    </a:lnTo>
                    <a:lnTo>
                      <a:pt x="3246651" y="995839"/>
                    </a:lnTo>
                    <a:lnTo>
                      <a:pt x="3248082" y="993772"/>
                    </a:lnTo>
                    <a:lnTo>
                      <a:pt x="3253487" y="979305"/>
                    </a:lnTo>
                    <a:lnTo>
                      <a:pt x="3256507" y="975490"/>
                    </a:lnTo>
                    <a:lnTo>
                      <a:pt x="3262230" y="970720"/>
                    </a:lnTo>
                    <a:lnTo>
                      <a:pt x="3272564" y="965951"/>
                    </a:lnTo>
                    <a:lnTo>
                      <a:pt x="3279877" y="961023"/>
                    </a:lnTo>
                    <a:lnTo>
                      <a:pt x="3284169" y="956889"/>
                    </a:lnTo>
                    <a:lnTo>
                      <a:pt x="3291959" y="946238"/>
                    </a:lnTo>
                    <a:lnTo>
                      <a:pt x="3300703" y="939720"/>
                    </a:lnTo>
                    <a:lnTo>
                      <a:pt x="3307857" y="935904"/>
                    </a:lnTo>
                    <a:lnTo>
                      <a:pt x="3325504" y="930499"/>
                    </a:lnTo>
                    <a:lnTo>
                      <a:pt x="3335043" y="931612"/>
                    </a:lnTo>
                    <a:lnTo>
                      <a:pt x="3344899" y="928750"/>
                    </a:lnTo>
                    <a:lnTo>
                      <a:pt x="3352212" y="928909"/>
                    </a:lnTo>
                    <a:lnTo>
                      <a:pt x="3362545" y="930181"/>
                    </a:lnTo>
                    <a:lnTo>
                      <a:pt x="3393229" y="928591"/>
                    </a:lnTo>
                    <a:lnTo>
                      <a:pt x="3399111" y="930340"/>
                    </a:lnTo>
                    <a:lnTo>
                      <a:pt x="3401177" y="932089"/>
                    </a:lnTo>
                    <a:lnTo>
                      <a:pt x="3404039" y="937812"/>
                    </a:lnTo>
                    <a:lnTo>
                      <a:pt x="3407537" y="938925"/>
                    </a:lnTo>
                    <a:lnTo>
                      <a:pt x="3413896" y="936699"/>
                    </a:lnTo>
                    <a:lnTo>
                      <a:pt x="3418824" y="927955"/>
                    </a:lnTo>
                    <a:lnTo>
                      <a:pt x="3421527" y="926842"/>
                    </a:lnTo>
                    <a:lnTo>
                      <a:pt x="3429157" y="930340"/>
                    </a:lnTo>
                    <a:lnTo>
                      <a:pt x="3435993" y="930658"/>
                    </a:lnTo>
                    <a:lnTo>
                      <a:pt x="3449506" y="934791"/>
                    </a:lnTo>
                    <a:lnTo>
                      <a:pt x="3454594" y="933837"/>
                    </a:lnTo>
                    <a:lnTo>
                      <a:pt x="3459840" y="929704"/>
                    </a:lnTo>
                    <a:lnTo>
                      <a:pt x="3470809" y="928591"/>
                    </a:lnTo>
                    <a:lnTo>
                      <a:pt x="3477646" y="935109"/>
                    </a:lnTo>
                    <a:lnTo>
                      <a:pt x="3484323" y="935268"/>
                    </a:lnTo>
                    <a:lnTo>
                      <a:pt x="3489728" y="934155"/>
                    </a:lnTo>
                    <a:lnTo>
                      <a:pt x="3491159" y="930499"/>
                    </a:lnTo>
                    <a:lnTo>
                      <a:pt x="3489092" y="929227"/>
                    </a:lnTo>
                    <a:lnTo>
                      <a:pt x="3484800" y="930340"/>
                    </a:lnTo>
                    <a:lnTo>
                      <a:pt x="3483846" y="927160"/>
                    </a:lnTo>
                    <a:lnTo>
                      <a:pt x="3486390" y="923504"/>
                    </a:lnTo>
                    <a:lnTo>
                      <a:pt x="3490046" y="926047"/>
                    </a:lnTo>
                    <a:lnTo>
                      <a:pt x="3496087" y="925730"/>
                    </a:lnTo>
                    <a:lnTo>
                      <a:pt x="3498154" y="925411"/>
                    </a:lnTo>
                    <a:lnTo>
                      <a:pt x="3497200" y="923822"/>
                    </a:lnTo>
                    <a:lnTo>
                      <a:pt x="3495928" y="922391"/>
                    </a:lnTo>
                    <a:lnTo>
                      <a:pt x="3494021" y="919370"/>
                    </a:lnTo>
                    <a:lnTo>
                      <a:pt x="3500539" y="915237"/>
                    </a:lnTo>
                    <a:lnTo>
                      <a:pt x="3504354" y="913806"/>
                    </a:lnTo>
                    <a:lnTo>
                      <a:pt x="3510713" y="913329"/>
                    </a:lnTo>
                    <a:lnTo>
                      <a:pt x="3526770" y="918416"/>
                    </a:lnTo>
                    <a:lnTo>
                      <a:pt x="3530268" y="919052"/>
                    </a:lnTo>
                    <a:lnTo>
                      <a:pt x="3534083" y="921119"/>
                    </a:lnTo>
                    <a:lnTo>
                      <a:pt x="3540124" y="922550"/>
                    </a:lnTo>
                    <a:lnTo>
                      <a:pt x="3536468" y="923822"/>
                    </a:lnTo>
                    <a:lnTo>
                      <a:pt x="3534719" y="925094"/>
                    </a:lnTo>
                    <a:lnTo>
                      <a:pt x="3538534" y="924617"/>
                    </a:lnTo>
                    <a:lnTo>
                      <a:pt x="3541873" y="926206"/>
                    </a:lnTo>
                    <a:lnTo>
                      <a:pt x="3544576" y="926524"/>
                    </a:lnTo>
                    <a:lnTo>
                      <a:pt x="3545689" y="926047"/>
                    </a:lnTo>
                    <a:lnTo>
                      <a:pt x="3547119" y="923981"/>
                    </a:lnTo>
                    <a:lnTo>
                      <a:pt x="3549186" y="921914"/>
                    </a:lnTo>
                    <a:lnTo>
                      <a:pt x="3550617" y="921278"/>
                    </a:lnTo>
                    <a:lnTo>
                      <a:pt x="3554432" y="921437"/>
                    </a:lnTo>
                    <a:lnTo>
                      <a:pt x="3559678" y="922391"/>
                    </a:lnTo>
                    <a:lnTo>
                      <a:pt x="3563494" y="923981"/>
                    </a:lnTo>
                    <a:lnTo>
                      <a:pt x="3572556" y="932407"/>
                    </a:lnTo>
                    <a:lnTo>
                      <a:pt x="3576689" y="934155"/>
                    </a:lnTo>
                    <a:lnTo>
                      <a:pt x="3581299" y="933837"/>
                    </a:lnTo>
                    <a:lnTo>
                      <a:pt x="3583207" y="934314"/>
                    </a:lnTo>
                    <a:lnTo>
                      <a:pt x="3585751" y="936699"/>
                    </a:lnTo>
                    <a:lnTo>
                      <a:pt x="3577961" y="939402"/>
                    </a:lnTo>
                    <a:lnTo>
                      <a:pt x="3570648" y="939879"/>
                    </a:lnTo>
                    <a:lnTo>
                      <a:pt x="3564130" y="939243"/>
                    </a:lnTo>
                    <a:lnTo>
                      <a:pt x="3553161" y="942581"/>
                    </a:lnTo>
                    <a:lnTo>
                      <a:pt x="3559043" y="951484"/>
                    </a:lnTo>
                    <a:lnTo>
                      <a:pt x="3569853" y="951802"/>
                    </a:lnTo>
                    <a:lnTo>
                      <a:pt x="3580823" y="949894"/>
                    </a:lnTo>
                    <a:lnTo>
                      <a:pt x="3583048" y="946238"/>
                    </a:lnTo>
                    <a:lnTo>
                      <a:pt x="3587499" y="944807"/>
                    </a:lnTo>
                    <a:lnTo>
                      <a:pt x="3589884" y="944966"/>
                    </a:lnTo>
                    <a:lnTo>
                      <a:pt x="3594813" y="948145"/>
                    </a:lnTo>
                    <a:lnTo>
                      <a:pt x="3601808" y="949258"/>
                    </a:lnTo>
                    <a:lnTo>
                      <a:pt x="3603715" y="948781"/>
                    </a:lnTo>
                    <a:lnTo>
                      <a:pt x="3609280" y="942740"/>
                    </a:lnTo>
                    <a:lnTo>
                      <a:pt x="3612618" y="942104"/>
                    </a:lnTo>
                    <a:lnTo>
                      <a:pt x="3614844" y="942263"/>
                    </a:lnTo>
                    <a:lnTo>
                      <a:pt x="3617387" y="937017"/>
                    </a:lnTo>
                    <a:lnTo>
                      <a:pt x="3626926" y="936699"/>
                    </a:lnTo>
                    <a:lnTo>
                      <a:pt x="3632650" y="941309"/>
                    </a:lnTo>
                    <a:lnTo>
                      <a:pt x="3635988" y="942899"/>
                    </a:lnTo>
                    <a:lnTo>
                      <a:pt x="3642824" y="941627"/>
                    </a:lnTo>
                    <a:lnTo>
                      <a:pt x="3646481" y="938130"/>
                    </a:lnTo>
                    <a:lnTo>
                      <a:pt x="3648865" y="937017"/>
                    </a:lnTo>
                    <a:lnTo>
                      <a:pt x="3655860" y="940196"/>
                    </a:lnTo>
                    <a:lnTo>
                      <a:pt x="3659358" y="938289"/>
                    </a:lnTo>
                    <a:lnTo>
                      <a:pt x="3664922" y="937812"/>
                    </a:lnTo>
                    <a:lnTo>
                      <a:pt x="3669055" y="938130"/>
                    </a:lnTo>
                    <a:lnTo>
                      <a:pt x="3668897" y="934632"/>
                    </a:lnTo>
                    <a:lnTo>
                      <a:pt x="3669214" y="930817"/>
                    </a:lnTo>
                    <a:lnTo>
                      <a:pt x="3663650" y="927001"/>
                    </a:lnTo>
                    <a:lnTo>
                      <a:pt x="3652522" y="923186"/>
                    </a:lnTo>
                    <a:lnTo>
                      <a:pt x="3646004" y="925730"/>
                    </a:lnTo>
                    <a:lnTo>
                      <a:pt x="3643619" y="926047"/>
                    </a:lnTo>
                    <a:lnTo>
                      <a:pt x="3641870" y="925571"/>
                    </a:lnTo>
                    <a:lnTo>
                      <a:pt x="3639962" y="923663"/>
                    </a:lnTo>
                    <a:lnTo>
                      <a:pt x="3641711" y="920642"/>
                    </a:lnTo>
                    <a:lnTo>
                      <a:pt x="3643460" y="918099"/>
                    </a:lnTo>
                    <a:lnTo>
                      <a:pt x="3643460" y="915078"/>
                    </a:lnTo>
                    <a:lnTo>
                      <a:pt x="3644096" y="910627"/>
                    </a:lnTo>
                    <a:lnTo>
                      <a:pt x="3646957" y="908878"/>
                    </a:lnTo>
                    <a:lnTo>
                      <a:pt x="3648388" y="908560"/>
                    </a:lnTo>
                    <a:lnTo>
                      <a:pt x="3652363" y="899498"/>
                    </a:lnTo>
                    <a:lnTo>
                      <a:pt x="3663650" y="887257"/>
                    </a:lnTo>
                    <a:lnTo>
                      <a:pt x="3676686" y="879785"/>
                    </a:lnTo>
                    <a:lnTo>
                      <a:pt x="3684953" y="874062"/>
                    </a:lnTo>
                    <a:lnTo>
                      <a:pt x="3688927" y="869928"/>
                    </a:lnTo>
                    <a:lnTo>
                      <a:pt x="3694810" y="860390"/>
                    </a:lnTo>
                    <a:lnTo>
                      <a:pt x="3703077" y="853553"/>
                    </a:lnTo>
                    <a:lnTo>
                      <a:pt x="3707051" y="851328"/>
                    </a:lnTo>
                    <a:lnTo>
                      <a:pt x="3711185" y="848307"/>
                    </a:lnTo>
                    <a:lnTo>
                      <a:pt x="3712616" y="839245"/>
                    </a:lnTo>
                    <a:lnTo>
                      <a:pt x="3715795" y="837020"/>
                    </a:lnTo>
                    <a:lnTo>
                      <a:pt x="3718815" y="835430"/>
                    </a:lnTo>
                    <a:lnTo>
                      <a:pt x="3724221" y="830661"/>
                    </a:lnTo>
                    <a:lnTo>
                      <a:pt x="3732488" y="827481"/>
                    </a:lnTo>
                    <a:lnTo>
                      <a:pt x="3735349" y="825255"/>
                    </a:lnTo>
                    <a:lnTo>
                      <a:pt x="3744729" y="825414"/>
                    </a:lnTo>
                    <a:lnTo>
                      <a:pt x="3752519" y="827163"/>
                    </a:lnTo>
                    <a:lnTo>
                      <a:pt x="3754904" y="826686"/>
                    </a:lnTo>
                    <a:lnTo>
                      <a:pt x="3760150" y="823984"/>
                    </a:lnTo>
                    <a:lnTo>
                      <a:pt x="3766350" y="824619"/>
                    </a:lnTo>
                    <a:lnTo>
                      <a:pt x="3774299" y="822871"/>
                    </a:lnTo>
                    <a:lnTo>
                      <a:pt x="3781453" y="819691"/>
                    </a:lnTo>
                    <a:lnTo>
                      <a:pt x="3784633" y="819373"/>
                    </a:lnTo>
                    <a:lnTo>
                      <a:pt x="3787812" y="820168"/>
                    </a:lnTo>
                    <a:lnTo>
                      <a:pt x="3791468" y="824778"/>
                    </a:lnTo>
                    <a:lnTo>
                      <a:pt x="3793535" y="825891"/>
                    </a:lnTo>
                    <a:lnTo>
                      <a:pt x="3795125" y="828753"/>
                    </a:lnTo>
                    <a:lnTo>
                      <a:pt x="3800053" y="827004"/>
                    </a:lnTo>
                    <a:lnTo>
                      <a:pt x="3813248" y="820645"/>
                    </a:lnTo>
                    <a:lnTo>
                      <a:pt x="3814838" y="820486"/>
                    </a:lnTo>
                    <a:lnTo>
                      <a:pt x="3816905" y="820963"/>
                    </a:lnTo>
                    <a:lnTo>
                      <a:pt x="3817223" y="823507"/>
                    </a:lnTo>
                    <a:lnTo>
                      <a:pt x="3817064" y="825414"/>
                    </a:lnTo>
                    <a:lnTo>
                      <a:pt x="3814997" y="831932"/>
                    </a:lnTo>
                    <a:lnTo>
                      <a:pt x="3812612" y="836702"/>
                    </a:lnTo>
                    <a:lnTo>
                      <a:pt x="3805936" y="846081"/>
                    </a:lnTo>
                    <a:lnTo>
                      <a:pt x="3804663" y="847512"/>
                    </a:lnTo>
                    <a:lnTo>
                      <a:pt x="3805459" y="850056"/>
                    </a:lnTo>
                    <a:lnTo>
                      <a:pt x="3806572" y="854666"/>
                    </a:lnTo>
                    <a:lnTo>
                      <a:pt x="3803233" y="859595"/>
                    </a:lnTo>
                    <a:lnTo>
                      <a:pt x="3801961" y="862138"/>
                    </a:lnTo>
                    <a:lnTo>
                      <a:pt x="3804663" y="862774"/>
                    </a:lnTo>
                    <a:lnTo>
                      <a:pt x="3808161" y="859912"/>
                    </a:lnTo>
                    <a:lnTo>
                      <a:pt x="3813248" y="858164"/>
                    </a:lnTo>
                    <a:lnTo>
                      <a:pt x="3816110" y="858323"/>
                    </a:lnTo>
                    <a:lnTo>
                      <a:pt x="3818813" y="859118"/>
                    </a:lnTo>
                    <a:lnTo>
                      <a:pt x="3814521" y="867543"/>
                    </a:lnTo>
                    <a:lnTo>
                      <a:pt x="3813725" y="871995"/>
                    </a:lnTo>
                    <a:lnTo>
                      <a:pt x="3813089" y="873744"/>
                    </a:lnTo>
                    <a:lnTo>
                      <a:pt x="3812931" y="875969"/>
                    </a:lnTo>
                    <a:lnTo>
                      <a:pt x="3816269" y="874697"/>
                    </a:lnTo>
                    <a:lnTo>
                      <a:pt x="3818495" y="872949"/>
                    </a:lnTo>
                    <a:lnTo>
                      <a:pt x="3821833" y="871518"/>
                    </a:lnTo>
                    <a:lnTo>
                      <a:pt x="3829941" y="871041"/>
                    </a:lnTo>
                    <a:lnTo>
                      <a:pt x="3834234" y="865000"/>
                    </a:lnTo>
                    <a:lnTo>
                      <a:pt x="3837731" y="861820"/>
                    </a:lnTo>
                    <a:lnTo>
                      <a:pt x="3870798" y="836543"/>
                    </a:lnTo>
                    <a:lnTo>
                      <a:pt x="3876681" y="831296"/>
                    </a:lnTo>
                    <a:lnTo>
                      <a:pt x="3879860" y="830820"/>
                    </a:lnTo>
                    <a:lnTo>
                      <a:pt x="3882881" y="831773"/>
                    </a:lnTo>
                    <a:lnTo>
                      <a:pt x="3885425" y="831614"/>
                    </a:lnTo>
                    <a:lnTo>
                      <a:pt x="3886061" y="829707"/>
                    </a:lnTo>
                    <a:lnTo>
                      <a:pt x="3887014" y="829071"/>
                    </a:lnTo>
                    <a:lnTo>
                      <a:pt x="3890035" y="829389"/>
                    </a:lnTo>
                    <a:lnTo>
                      <a:pt x="3891784" y="833999"/>
                    </a:lnTo>
                    <a:lnTo>
                      <a:pt x="3893850" y="836384"/>
                    </a:lnTo>
                    <a:lnTo>
                      <a:pt x="3895440" y="836066"/>
                    </a:lnTo>
                    <a:lnTo>
                      <a:pt x="3896553" y="835271"/>
                    </a:lnTo>
                    <a:lnTo>
                      <a:pt x="3898143" y="833522"/>
                    </a:lnTo>
                    <a:lnTo>
                      <a:pt x="3899733" y="831932"/>
                    </a:lnTo>
                    <a:lnTo>
                      <a:pt x="3901481" y="829548"/>
                    </a:lnTo>
                    <a:lnTo>
                      <a:pt x="3900050" y="827958"/>
                    </a:lnTo>
                    <a:lnTo>
                      <a:pt x="3894327" y="825573"/>
                    </a:lnTo>
                    <a:lnTo>
                      <a:pt x="3894645" y="821122"/>
                    </a:lnTo>
                    <a:lnTo>
                      <a:pt x="3897825" y="814127"/>
                    </a:lnTo>
                    <a:lnTo>
                      <a:pt x="3897507" y="809516"/>
                    </a:lnTo>
                    <a:lnTo>
                      <a:pt x="3898779" y="804747"/>
                    </a:lnTo>
                    <a:lnTo>
                      <a:pt x="3900209" y="802362"/>
                    </a:lnTo>
                    <a:lnTo>
                      <a:pt x="3901481" y="801250"/>
                    </a:lnTo>
                    <a:lnTo>
                      <a:pt x="3902753" y="799660"/>
                    </a:lnTo>
                    <a:lnTo>
                      <a:pt x="3901163" y="796003"/>
                    </a:lnTo>
                    <a:lnTo>
                      <a:pt x="3902276" y="793460"/>
                    </a:lnTo>
                    <a:lnTo>
                      <a:pt x="3903548" y="791711"/>
                    </a:lnTo>
                    <a:lnTo>
                      <a:pt x="3930097" y="785193"/>
                    </a:lnTo>
                    <a:lnTo>
                      <a:pt x="3934867" y="784875"/>
                    </a:lnTo>
                    <a:lnTo>
                      <a:pt x="3939159" y="786147"/>
                    </a:lnTo>
                    <a:lnTo>
                      <a:pt x="3945518" y="790916"/>
                    </a:lnTo>
                    <a:lnTo>
                      <a:pt x="3952831" y="793301"/>
                    </a:lnTo>
                    <a:lnTo>
                      <a:pt x="3962847" y="794255"/>
                    </a:lnTo>
                    <a:lnTo>
                      <a:pt x="3963483" y="796321"/>
                    </a:lnTo>
                    <a:lnTo>
                      <a:pt x="3959508" y="795685"/>
                    </a:lnTo>
                    <a:lnTo>
                      <a:pt x="3957601" y="796321"/>
                    </a:lnTo>
                    <a:lnTo>
                      <a:pt x="3957919" y="798229"/>
                    </a:lnTo>
                    <a:lnTo>
                      <a:pt x="3957442" y="799660"/>
                    </a:lnTo>
                    <a:lnTo>
                      <a:pt x="3955057" y="797911"/>
                    </a:lnTo>
                    <a:lnTo>
                      <a:pt x="3948221" y="797116"/>
                    </a:lnTo>
                    <a:lnTo>
                      <a:pt x="3942021" y="795208"/>
                    </a:lnTo>
                    <a:lnTo>
                      <a:pt x="3939954" y="795367"/>
                    </a:lnTo>
                    <a:lnTo>
                      <a:pt x="3931051" y="800932"/>
                    </a:lnTo>
                    <a:lnTo>
                      <a:pt x="3928825" y="803316"/>
                    </a:lnTo>
                    <a:lnTo>
                      <a:pt x="3925010" y="814286"/>
                    </a:lnTo>
                    <a:lnTo>
                      <a:pt x="3924692" y="821917"/>
                    </a:lnTo>
                    <a:lnTo>
                      <a:pt x="3923420" y="829071"/>
                    </a:lnTo>
                    <a:lnTo>
                      <a:pt x="3919446" y="832250"/>
                    </a:lnTo>
                    <a:lnTo>
                      <a:pt x="3918174" y="835748"/>
                    </a:lnTo>
                    <a:lnTo>
                      <a:pt x="3917220" y="840040"/>
                    </a:lnTo>
                    <a:lnTo>
                      <a:pt x="3921989" y="841948"/>
                    </a:lnTo>
                    <a:lnTo>
                      <a:pt x="3922625" y="843220"/>
                    </a:lnTo>
                    <a:lnTo>
                      <a:pt x="3922943" y="845287"/>
                    </a:lnTo>
                    <a:lnTo>
                      <a:pt x="3919764" y="849738"/>
                    </a:lnTo>
                    <a:lnTo>
                      <a:pt x="3911815" y="855461"/>
                    </a:lnTo>
                    <a:lnTo>
                      <a:pt x="3911020" y="856574"/>
                    </a:lnTo>
                    <a:lnTo>
                      <a:pt x="3910066" y="859118"/>
                    </a:lnTo>
                    <a:lnTo>
                      <a:pt x="3914517" y="863887"/>
                    </a:lnTo>
                    <a:lnTo>
                      <a:pt x="3910861" y="865636"/>
                    </a:lnTo>
                    <a:lnTo>
                      <a:pt x="3907522" y="866749"/>
                    </a:lnTo>
                    <a:lnTo>
                      <a:pt x="3904184" y="868974"/>
                    </a:lnTo>
                    <a:lnTo>
                      <a:pt x="3893374" y="869769"/>
                    </a:lnTo>
                    <a:lnTo>
                      <a:pt x="3885902" y="875015"/>
                    </a:lnTo>
                    <a:lnTo>
                      <a:pt x="3873024" y="880421"/>
                    </a:lnTo>
                    <a:lnTo>
                      <a:pt x="3867301" y="883441"/>
                    </a:lnTo>
                    <a:lnTo>
                      <a:pt x="3865552" y="885508"/>
                    </a:lnTo>
                    <a:lnTo>
                      <a:pt x="3860942" y="893616"/>
                    </a:lnTo>
                    <a:lnTo>
                      <a:pt x="3858398" y="896954"/>
                    </a:lnTo>
                    <a:lnTo>
                      <a:pt x="3849655" y="902360"/>
                    </a:lnTo>
                    <a:lnTo>
                      <a:pt x="3842977" y="910150"/>
                    </a:lnTo>
                    <a:lnTo>
                      <a:pt x="3832485" y="919529"/>
                    </a:lnTo>
                    <a:lnTo>
                      <a:pt x="3828352" y="920642"/>
                    </a:lnTo>
                    <a:lnTo>
                      <a:pt x="3823741" y="922868"/>
                    </a:lnTo>
                    <a:lnTo>
                      <a:pt x="3818018" y="929386"/>
                    </a:lnTo>
                    <a:lnTo>
                      <a:pt x="3803551" y="940832"/>
                    </a:lnTo>
                    <a:lnTo>
                      <a:pt x="3796238" y="954505"/>
                    </a:lnTo>
                    <a:lnTo>
                      <a:pt x="3792263" y="958956"/>
                    </a:lnTo>
                    <a:lnTo>
                      <a:pt x="3788130" y="962612"/>
                    </a:lnTo>
                    <a:lnTo>
                      <a:pt x="3785268" y="966428"/>
                    </a:lnTo>
                    <a:lnTo>
                      <a:pt x="3780340" y="970402"/>
                    </a:lnTo>
                    <a:lnTo>
                      <a:pt x="3770324" y="976443"/>
                    </a:lnTo>
                    <a:lnTo>
                      <a:pt x="3763488" y="981372"/>
                    </a:lnTo>
                    <a:lnTo>
                      <a:pt x="3759832" y="984710"/>
                    </a:lnTo>
                    <a:lnTo>
                      <a:pt x="3758401" y="987731"/>
                    </a:lnTo>
                    <a:lnTo>
                      <a:pt x="3756652" y="987095"/>
                    </a:lnTo>
                    <a:lnTo>
                      <a:pt x="3749816" y="988685"/>
                    </a:lnTo>
                    <a:lnTo>
                      <a:pt x="3740914" y="987254"/>
                    </a:lnTo>
                    <a:lnTo>
                      <a:pt x="3734713" y="996475"/>
                    </a:lnTo>
                    <a:lnTo>
                      <a:pt x="3728036" y="997429"/>
                    </a:lnTo>
                    <a:lnTo>
                      <a:pt x="3721518" y="995203"/>
                    </a:lnTo>
                    <a:lnTo>
                      <a:pt x="3718179" y="996316"/>
                    </a:lnTo>
                    <a:lnTo>
                      <a:pt x="3716908" y="997270"/>
                    </a:lnTo>
                    <a:lnTo>
                      <a:pt x="3715954" y="998541"/>
                    </a:lnTo>
                    <a:lnTo>
                      <a:pt x="3718975" y="1001562"/>
                    </a:lnTo>
                    <a:lnTo>
                      <a:pt x="3720405" y="1004106"/>
                    </a:lnTo>
                    <a:lnTo>
                      <a:pt x="3720882" y="1006331"/>
                    </a:lnTo>
                    <a:lnTo>
                      <a:pt x="3721200" y="1010306"/>
                    </a:lnTo>
                    <a:lnTo>
                      <a:pt x="3717544" y="1017460"/>
                    </a:lnTo>
                    <a:lnTo>
                      <a:pt x="3714046" y="1023183"/>
                    </a:lnTo>
                    <a:lnTo>
                      <a:pt x="3708323" y="1028588"/>
                    </a:lnTo>
                    <a:lnTo>
                      <a:pt x="3695128" y="1038445"/>
                    </a:lnTo>
                    <a:lnTo>
                      <a:pt x="3693856" y="1039558"/>
                    </a:lnTo>
                    <a:lnTo>
                      <a:pt x="3692584" y="1041942"/>
                    </a:lnTo>
                    <a:lnTo>
                      <a:pt x="3684953" y="1067220"/>
                    </a:lnTo>
                    <a:lnTo>
                      <a:pt x="3682886" y="1078507"/>
                    </a:lnTo>
                    <a:lnTo>
                      <a:pt x="3680343" y="1096472"/>
                    </a:lnTo>
                    <a:lnTo>
                      <a:pt x="3680661" y="1102354"/>
                    </a:lnTo>
                    <a:lnTo>
                      <a:pt x="3682251" y="1115708"/>
                    </a:lnTo>
                    <a:lnTo>
                      <a:pt x="3684794" y="1129380"/>
                    </a:lnTo>
                    <a:lnTo>
                      <a:pt x="3690358" y="1152909"/>
                    </a:lnTo>
                    <a:lnTo>
                      <a:pt x="3691789" y="1160063"/>
                    </a:lnTo>
                    <a:lnTo>
                      <a:pt x="3695923" y="1188838"/>
                    </a:lnTo>
                    <a:lnTo>
                      <a:pt x="3696241" y="1194243"/>
                    </a:lnTo>
                    <a:lnTo>
                      <a:pt x="3697512" y="1198854"/>
                    </a:lnTo>
                    <a:lnTo>
                      <a:pt x="3699738" y="1203623"/>
                    </a:lnTo>
                    <a:lnTo>
                      <a:pt x="3703554" y="1208075"/>
                    </a:lnTo>
                    <a:lnTo>
                      <a:pt x="3704031" y="1213639"/>
                    </a:lnTo>
                    <a:lnTo>
                      <a:pt x="3707210" y="1231126"/>
                    </a:lnTo>
                    <a:lnTo>
                      <a:pt x="3707528" y="1247819"/>
                    </a:lnTo>
                    <a:lnTo>
                      <a:pt x="3708164" y="1251476"/>
                    </a:lnTo>
                    <a:lnTo>
                      <a:pt x="3708800" y="1254019"/>
                    </a:lnTo>
                    <a:lnTo>
                      <a:pt x="3712456" y="1257199"/>
                    </a:lnTo>
                    <a:lnTo>
                      <a:pt x="3713569" y="1261173"/>
                    </a:lnTo>
                    <a:lnTo>
                      <a:pt x="3713887" y="1264035"/>
                    </a:lnTo>
                    <a:lnTo>
                      <a:pt x="3714682" y="1267055"/>
                    </a:lnTo>
                    <a:lnTo>
                      <a:pt x="3717544" y="1265625"/>
                    </a:lnTo>
                    <a:lnTo>
                      <a:pt x="3727718" y="1257835"/>
                    </a:lnTo>
                    <a:lnTo>
                      <a:pt x="3735985" y="1250363"/>
                    </a:lnTo>
                    <a:lnTo>
                      <a:pt x="3737098" y="1247660"/>
                    </a:lnTo>
                    <a:lnTo>
                      <a:pt x="3739960" y="1245594"/>
                    </a:lnTo>
                    <a:lnTo>
                      <a:pt x="3745524" y="1242891"/>
                    </a:lnTo>
                    <a:lnTo>
                      <a:pt x="3753472" y="1234942"/>
                    </a:lnTo>
                    <a:lnTo>
                      <a:pt x="3760150" y="1224290"/>
                    </a:lnTo>
                    <a:lnTo>
                      <a:pt x="3763806" y="1216024"/>
                    </a:lnTo>
                    <a:lnTo>
                      <a:pt x="3764760" y="1213003"/>
                    </a:lnTo>
                    <a:lnTo>
                      <a:pt x="3764919" y="1209982"/>
                    </a:lnTo>
                    <a:lnTo>
                      <a:pt x="3764442" y="1203623"/>
                    </a:lnTo>
                    <a:lnTo>
                      <a:pt x="3765873" y="1201238"/>
                    </a:lnTo>
                    <a:lnTo>
                      <a:pt x="3768099" y="1194085"/>
                    </a:lnTo>
                    <a:lnTo>
                      <a:pt x="3766668" y="1192177"/>
                    </a:lnTo>
                    <a:lnTo>
                      <a:pt x="3763011" y="1190746"/>
                    </a:lnTo>
                    <a:lnTo>
                      <a:pt x="3764124" y="1187884"/>
                    </a:lnTo>
                    <a:lnTo>
                      <a:pt x="3766827" y="1187248"/>
                    </a:lnTo>
                    <a:lnTo>
                      <a:pt x="3768893" y="1188520"/>
                    </a:lnTo>
                    <a:lnTo>
                      <a:pt x="3770165" y="1191700"/>
                    </a:lnTo>
                    <a:lnTo>
                      <a:pt x="3771914" y="1192654"/>
                    </a:lnTo>
                    <a:lnTo>
                      <a:pt x="3777955" y="1187248"/>
                    </a:lnTo>
                    <a:lnTo>
                      <a:pt x="3783202" y="1184546"/>
                    </a:lnTo>
                    <a:lnTo>
                      <a:pt x="3796079" y="1179935"/>
                    </a:lnTo>
                    <a:lnTo>
                      <a:pt x="3801484" y="1180254"/>
                    </a:lnTo>
                    <a:lnTo>
                      <a:pt x="3806412" y="1184228"/>
                    </a:lnTo>
                    <a:lnTo>
                      <a:pt x="3808638" y="1184069"/>
                    </a:lnTo>
                    <a:lnTo>
                      <a:pt x="3808002" y="1178346"/>
                    </a:lnTo>
                    <a:lnTo>
                      <a:pt x="3804982" y="1174212"/>
                    </a:lnTo>
                    <a:lnTo>
                      <a:pt x="3805140" y="1171669"/>
                    </a:lnTo>
                    <a:lnTo>
                      <a:pt x="3806730" y="1167535"/>
                    </a:lnTo>
                    <a:lnTo>
                      <a:pt x="3805459" y="1164833"/>
                    </a:lnTo>
                    <a:lnTo>
                      <a:pt x="3804346" y="1162925"/>
                    </a:lnTo>
                    <a:lnTo>
                      <a:pt x="3803551" y="1158473"/>
                    </a:lnTo>
                    <a:lnTo>
                      <a:pt x="3805776" y="1149730"/>
                    </a:lnTo>
                    <a:lnTo>
                      <a:pt x="3808320" y="1144801"/>
                    </a:lnTo>
                    <a:lnTo>
                      <a:pt x="3810069" y="1142576"/>
                    </a:lnTo>
                    <a:lnTo>
                      <a:pt x="3816269" y="1138601"/>
                    </a:lnTo>
                    <a:lnTo>
                      <a:pt x="3822787" y="1133037"/>
                    </a:lnTo>
                    <a:lnTo>
                      <a:pt x="3830100" y="1128586"/>
                    </a:lnTo>
                    <a:lnTo>
                      <a:pt x="3834870" y="1127155"/>
                    </a:lnTo>
                    <a:lnTo>
                      <a:pt x="3840434" y="1126360"/>
                    </a:lnTo>
                    <a:lnTo>
                      <a:pt x="3845203" y="1129380"/>
                    </a:lnTo>
                    <a:lnTo>
                      <a:pt x="3854583" y="1129539"/>
                    </a:lnTo>
                    <a:lnTo>
                      <a:pt x="3857444" y="1128903"/>
                    </a:lnTo>
                    <a:lnTo>
                      <a:pt x="3864439" y="1122703"/>
                    </a:lnTo>
                    <a:lnTo>
                      <a:pt x="3868414" y="1120319"/>
                    </a:lnTo>
                    <a:lnTo>
                      <a:pt x="3867778" y="1114914"/>
                    </a:lnTo>
                    <a:lnTo>
                      <a:pt x="3865234" y="1110462"/>
                    </a:lnTo>
                    <a:lnTo>
                      <a:pt x="3860306" y="1104898"/>
                    </a:lnTo>
                    <a:lnTo>
                      <a:pt x="3859193" y="1102195"/>
                    </a:lnTo>
                    <a:lnTo>
                      <a:pt x="3857603" y="1095995"/>
                    </a:lnTo>
                    <a:lnTo>
                      <a:pt x="3857444" y="1090431"/>
                    </a:lnTo>
                    <a:lnTo>
                      <a:pt x="3858875" y="1084072"/>
                    </a:lnTo>
                    <a:lnTo>
                      <a:pt x="3863168" y="1076600"/>
                    </a:lnTo>
                    <a:lnTo>
                      <a:pt x="3867778" y="1066584"/>
                    </a:lnTo>
                    <a:lnTo>
                      <a:pt x="3869527" y="1064994"/>
                    </a:lnTo>
                    <a:lnTo>
                      <a:pt x="3874932" y="1062610"/>
                    </a:lnTo>
                    <a:lnTo>
                      <a:pt x="3878589" y="1060702"/>
                    </a:lnTo>
                    <a:lnTo>
                      <a:pt x="3880496" y="1059589"/>
                    </a:lnTo>
                    <a:lnTo>
                      <a:pt x="3879383" y="1054025"/>
                    </a:lnTo>
                    <a:lnTo>
                      <a:pt x="3882245" y="1051799"/>
                    </a:lnTo>
                    <a:lnTo>
                      <a:pt x="3884629" y="1050368"/>
                    </a:lnTo>
                    <a:lnTo>
                      <a:pt x="3890512" y="1050845"/>
                    </a:lnTo>
                    <a:lnTo>
                      <a:pt x="3892420" y="1049573"/>
                    </a:lnTo>
                    <a:lnTo>
                      <a:pt x="3895281" y="1048937"/>
                    </a:lnTo>
                    <a:lnTo>
                      <a:pt x="3893374" y="1051958"/>
                    </a:lnTo>
                    <a:lnTo>
                      <a:pt x="3890989" y="1054025"/>
                    </a:lnTo>
                    <a:lnTo>
                      <a:pt x="3885902" y="1056727"/>
                    </a:lnTo>
                    <a:lnTo>
                      <a:pt x="3883358" y="1060702"/>
                    </a:lnTo>
                    <a:lnTo>
                      <a:pt x="3889558" y="1067538"/>
                    </a:lnTo>
                    <a:lnTo>
                      <a:pt x="3893214" y="1068810"/>
                    </a:lnTo>
                    <a:lnTo>
                      <a:pt x="3895440" y="1068333"/>
                    </a:lnTo>
                    <a:lnTo>
                      <a:pt x="3899573" y="1064676"/>
                    </a:lnTo>
                    <a:lnTo>
                      <a:pt x="3901640" y="1063086"/>
                    </a:lnTo>
                    <a:lnTo>
                      <a:pt x="3903707" y="1060702"/>
                    </a:lnTo>
                    <a:lnTo>
                      <a:pt x="3902594" y="1051958"/>
                    </a:lnTo>
                    <a:lnTo>
                      <a:pt x="3901163" y="1047189"/>
                    </a:lnTo>
                    <a:lnTo>
                      <a:pt x="3901481" y="1042260"/>
                    </a:lnTo>
                    <a:lnTo>
                      <a:pt x="3898779" y="1040671"/>
                    </a:lnTo>
                    <a:lnTo>
                      <a:pt x="3895440" y="1040035"/>
                    </a:lnTo>
                    <a:lnTo>
                      <a:pt x="3891943" y="1040830"/>
                    </a:lnTo>
                    <a:lnTo>
                      <a:pt x="3889717" y="1039399"/>
                    </a:lnTo>
                    <a:lnTo>
                      <a:pt x="3888445" y="1037173"/>
                    </a:lnTo>
                    <a:lnTo>
                      <a:pt x="3888127" y="1034629"/>
                    </a:lnTo>
                    <a:lnTo>
                      <a:pt x="3888763" y="1028429"/>
                    </a:lnTo>
                    <a:lnTo>
                      <a:pt x="3888604" y="1025250"/>
                    </a:lnTo>
                    <a:lnTo>
                      <a:pt x="3887332" y="1019367"/>
                    </a:lnTo>
                    <a:lnTo>
                      <a:pt x="3887332" y="1017778"/>
                    </a:lnTo>
                    <a:lnTo>
                      <a:pt x="3887809" y="1014757"/>
                    </a:lnTo>
                    <a:lnTo>
                      <a:pt x="3892897" y="1009829"/>
                    </a:lnTo>
                    <a:lnTo>
                      <a:pt x="3897189" y="1006172"/>
                    </a:lnTo>
                    <a:lnTo>
                      <a:pt x="3899573" y="1003152"/>
                    </a:lnTo>
                    <a:lnTo>
                      <a:pt x="3900209" y="1001085"/>
                    </a:lnTo>
                    <a:lnTo>
                      <a:pt x="3900527" y="996793"/>
                    </a:lnTo>
                    <a:lnTo>
                      <a:pt x="3898302" y="994885"/>
                    </a:lnTo>
                    <a:lnTo>
                      <a:pt x="3886061" y="990274"/>
                    </a:lnTo>
                    <a:lnTo>
                      <a:pt x="3884153" y="990274"/>
                    </a:lnTo>
                    <a:lnTo>
                      <a:pt x="3880337" y="992023"/>
                    </a:lnTo>
                    <a:lnTo>
                      <a:pt x="3878747" y="997906"/>
                    </a:lnTo>
                    <a:lnTo>
                      <a:pt x="3876681" y="999813"/>
                    </a:lnTo>
                    <a:lnTo>
                      <a:pt x="3876681" y="998701"/>
                    </a:lnTo>
                    <a:lnTo>
                      <a:pt x="3877157" y="997270"/>
                    </a:lnTo>
                    <a:lnTo>
                      <a:pt x="3871117" y="995203"/>
                    </a:lnTo>
                    <a:lnTo>
                      <a:pt x="3868255" y="993295"/>
                    </a:lnTo>
                    <a:lnTo>
                      <a:pt x="3866506" y="991546"/>
                    </a:lnTo>
                    <a:lnTo>
                      <a:pt x="3865393" y="988844"/>
                    </a:lnTo>
                    <a:lnTo>
                      <a:pt x="3864280" y="984869"/>
                    </a:lnTo>
                    <a:lnTo>
                      <a:pt x="3866824" y="976761"/>
                    </a:lnTo>
                    <a:lnTo>
                      <a:pt x="3869527" y="969448"/>
                    </a:lnTo>
                    <a:lnTo>
                      <a:pt x="3878430" y="958479"/>
                    </a:lnTo>
                    <a:lnTo>
                      <a:pt x="3883835" y="954664"/>
                    </a:lnTo>
                    <a:lnTo>
                      <a:pt x="3889717" y="948781"/>
                    </a:lnTo>
                    <a:lnTo>
                      <a:pt x="3892261" y="947668"/>
                    </a:lnTo>
                    <a:lnTo>
                      <a:pt x="3893214" y="946715"/>
                    </a:lnTo>
                    <a:lnTo>
                      <a:pt x="3894168" y="945284"/>
                    </a:lnTo>
                    <a:lnTo>
                      <a:pt x="3892420" y="941309"/>
                    </a:lnTo>
                    <a:lnTo>
                      <a:pt x="3893374" y="940355"/>
                    </a:lnTo>
                    <a:lnTo>
                      <a:pt x="3894327" y="939879"/>
                    </a:lnTo>
                    <a:lnTo>
                      <a:pt x="3896553" y="940514"/>
                    </a:lnTo>
                    <a:lnTo>
                      <a:pt x="3901958" y="933360"/>
                    </a:lnTo>
                    <a:lnTo>
                      <a:pt x="3901799" y="924140"/>
                    </a:lnTo>
                    <a:lnTo>
                      <a:pt x="3903389" y="916191"/>
                    </a:lnTo>
                    <a:lnTo>
                      <a:pt x="3904502" y="912852"/>
                    </a:lnTo>
                    <a:lnTo>
                      <a:pt x="3905933" y="910627"/>
                    </a:lnTo>
                    <a:lnTo>
                      <a:pt x="3908317" y="908401"/>
                    </a:lnTo>
                    <a:lnTo>
                      <a:pt x="3910543" y="907288"/>
                    </a:lnTo>
                    <a:lnTo>
                      <a:pt x="3913882" y="904426"/>
                    </a:lnTo>
                    <a:lnTo>
                      <a:pt x="3915471" y="902360"/>
                    </a:lnTo>
                    <a:lnTo>
                      <a:pt x="3916425" y="901724"/>
                    </a:lnTo>
                    <a:lnTo>
                      <a:pt x="3920241" y="901883"/>
                    </a:lnTo>
                    <a:lnTo>
                      <a:pt x="3923261" y="902837"/>
                    </a:lnTo>
                    <a:lnTo>
                      <a:pt x="3926759" y="904267"/>
                    </a:lnTo>
                    <a:lnTo>
                      <a:pt x="3926123" y="907924"/>
                    </a:lnTo>
                    <a:lnTo>
                      <a:pt x="3930097" y="904744"/>
                    </a:lnTo>
                    <a:lnTo>
                      <a:pt x="3933595" y="901088"/>
                    </a:lnTo>
                    <a:lnTo>
                      <a:pt x="3935503" y="900452"/>
                    </a:lnTo>
                    <a:lnTo>
                      <a:pt x="3937887" y="900929"/>
                    </a:lnTo>
                    <a:lnTo>
                      <a:pt x="3942021" y="903631"/>
                    </a:lnTo>
                    <a:lnTo>
                      <a:pt x="3945200" y="908878"/>
                    </a:lnTo>
                    <a:lnTo>
                      <a:pt x="3947267" y="910309"/>
                    </a:lnTo>
                    <a:lnTo>
                      <a:pt x="3950129" y="910309"/>
                    </a:lnTo>
                    <a:lnTo>
                      <a:pt x="3952036" y="909514"/>
                    </a:lnTo>
                    <a:lnTo>
                      <a:pt x="3953626" y="905857"/>
                    </a:lnTo>
                    <a:lnTo>
                      <a:pt x="3953944" y="899339"/>
                    </a:lnTo>
                    <a:lnTo>
                      <a:pt x="3957123" y="898226"/>
                    </a:lnTo>
                    <a:lnTo>
                      <a:pt x="3959667" y="897749"/>
                    </a:lnTo>
                    <a:lnTo>
                      <a:pt x="3963483" y="894729"/>
                    </a:lnTo>
                    <a:lnTo>
                      <a:pt x="3968252" y="893298"/>
                    </a:lnTo>
                    <a:lnTo>
                      <a:pt x="3978586" y="888211"/>
                    </a:lnTo>
                    <a:lnTo>
                      <a:pt x="3985422" y="882805"/>
                    </a:lnTo>
                    <a:lnTo>
                      <a:pt x="3990350" y="882646"/>
                    </a:lnTo>
                    <a:lnTo>
                      <a:pt x="3989078" y="885667"/>
                    </a:lnTo>
                    <a:lnTo>
                      <a:pt x="3988601" y="888688"/>
                    </a:lnTo>
                    <a:lnTo>
                      <a:pt x="3986853" y="895842"/>
                    </a:lnTo>
                    <a:lnTo>
                      <a:pt x="3985104" y="899657"/>
                    </a:lnTo>
                    <a:lnTo>
                      <a:pt x="3984150" y="904426"/>
                    </a:lnTo>
                    <a:lnTo>
                      <a:pt x="3984468" y="906970"/>
                    </a:lnTo>
                    <a:lnTo>
                      <a:pt x="3985581" y="909991"/>
                    </a:lnTo>
                    <a:lnTo>
                      <a:pt x="3988124" y="909673"/>
                    </a:lnTo>
                    <a:lnTo>
                      <a:pt x="3989714" y="909037"/>
                    </a:lnTo>
                    <a:lnTo>
                      <a:pt x="3993212" y="905857"/>
                    </a:lnTo>
                    <a:lnTo>
                      <a:pt x="4007837" y="890277"/>
                    </a:lnTo>
                    <a:lnTo>
                      <a:pt x="4015469" y="885985"/>
                    </a:lnTo>
                    <a:lnTo>
                      <a:pt x="4026915" y="883282"/>
                    </a:lnTo>
                    <a:lnTo>
                      <a:pt x="4030413" y="881534"/>
                    </a:lnTo>
                    <a:lnTo>
                      <a:pt x="4041541" y="878831"/>
                    </a:lnTo>
                    <a:lnTo>
                      <a:pt x="4050921" y="878036"/>
                    </a:lnTo>
                    <a:lnTo>
                      <a:pt x="4056962" y="879308"/>
                    </a:lnTo>
                    <a:lnTo>
                      <a:pt x="4060300" y="879308"/>
                    </a:lnTo>
                    <a:lnTo>
                      <a:pt x="4072860" y="877877"/>
                    </a:lnTo>
                    <a:lnTo>
                      <a:pt x="4074291" y="879467"/>
                    </a:lnTo>
                    <a:lnTo>
                      <a:pt x="4084147" y="884713"/>
                    </a:lnTo>
                    <a:lnTo>
                      <a:pt x="4089712" y="892185"/>
                    </a:lnTo>
                    <a:lnTo>
                      <a:pt x="4090824" y="892821"/>
                    </a:lnTo>
                    <a:lnTo>
                      <a:pt x="4091778" y="894252"/>
                    </a:lnTo>
                    <a:lnTo>
                      <a:pt x="4092096" y="897113"/>
                    </a:lnTo>
                    <a:lnTo>
                      <a:pt x="4092891" y="899021"/>
                    </a:lnTo>
                    <a:lnTo>
                      <a:pt x="4094481" y="900611"/>
                    </a:lnTo>
                    <a:lnTo>
                      <a:pt x="4099409" y="904108"/>
                    </a:lnTo>
                    <a:lnTo>
                      <a:pt x="4105132" y="905062"/>
                    </a:lnTo>
                    <a:lnTo>
                      <a:pt x="4106404" y="903155"/>
                    </a:lnTo>
                    <a:lnTo>
                      <a:pt x="4107199" y="901565"/>
                    </a:lnTo>
                    <a:lnTo>
                      <a:pt x="4109742" y="892344"/>
                    </a:lnTo>
                    <a:lnTo>
                      <a:pt x="4111968" y="888847"/>
                    </a:lnTo>
                    <a:lnTo>
                      <a:pt x="4111968" y="886621"/>
                    </a:lnTo>
                    <a:lnTo>
                      <a:pt x="4112445" y="884872"/>
                    </a:lnTo>
                    <a:lnTo>
                      <a:pt x="4118010" y="882169"/>
                    </a:lnTo>
                    <a:lnTo>
                      <a:pt x="4122302" y="881057"/>
                    </a:lnTo>
                    <a:lnTo>
                      <a:pt x="4137882" y="872154"/>
                    </a:lnTo>
                    <a:lnTo>
                      <a:pt x="4144718" y="867067"/>
                    </a:lnTo>
                    <a:lnTo>
                      <a:pt x="4147579" y="867384"/>
                    </a:lnTo>
                    <a:lnTo>
                      <a:pt x="4150123" y="866113"/>
                    </a:lnTo>
                    <a:lnTo>
                      <a:pt x="4152349" y="864523"/>
                    </a:lnTo>
                    <a:lnTo>
                      <a:pt x="4154415" y="863887"/>
                    </a:lnTo>
                    <a:lnTo>
                      <a:pt x="4158549" y="860390"/>
                    </a:lnTo>
                    <a:lnTo>
                      <a:pt x="4163795" y="857528"/>
                    </a:lnTo>
                    <a:lnTo>
                      <a:pt x="4162841" y="855143"/>
                    </a:lnTo>
                    <a:lnTo>
                      <a:pt x="4163795" y="852918"/>
                    </a:lnTo>
                    <a:lnTo>
                      <a:pt x="4166816" y="852123"/>
                    </a:lnTo>
                    <a:lnTo>
                      <a:pt x="4169201" y="851964"/>
                    </a:lnTo>
                    <a:lnTo>
                      <a:pt x="4172539" y="849420"/>
                    </a:lnTo>
                    <a:lnTo>
                      <a:pt x="4172221" y="847353"/>
                    </a:lnTo>
                    <a:lnTo>
                      <a:pt x="4173493" y="846558"/>
                    </a:lnTo>
                    <a:lnTo>
                      <a:pt x="4175083" y="846717"/>
                    </a:lnTo>
                    <a:lnTo>
                      <a:pt x="4177308" y="847512"/>
                    </a:lnTo>
                    <a:lnTo>
                      <a:pt x="4178580" y="846717"/>
                    </a:lnTo>
                    <a:lnTo>
                      <a:pt x="4176513" y="843856"/>
                    </a:lnTo>
                    <a:lnTo>
                      <a:pt x="4175560" y="841153"/>
                    </a:lnTo>
                    <a:lnTo>
                      <a:pt x="4176990" y="839722"/>
                    </a:lnTo>
                    <a:lnTo>
                      <a:pt x="4182713" y="842425"/>
                    </a:lnTo>
                    <a:lnTo>
                      <a:pt x="4184939" y="842425"/>
                    </a:lnTo>
                    <a:lnTo>
                      <a:pt x="4192411" y="835907"/>
                    </a:lnTo>
                    <a:lnTo>
                      <a:pt x="4199088" y="828912"/>
                    </a:lnTo>
                    <a:lnTo>
                      <a:pt x="4204812" y="830502"/>
                    </a:lnTo>
                    <a:lnTo>
                      <a:pt x="4213874" y="825414"/>
                    </a:lnTo>
                    <a:lnTo>
                      <a:pt x="4218007" y="824301"/>
                    </a:lnTo>
                    <a:lnTo>
                      <a:pt x="4224684" y="824142"/>
                    </a:lnTo>
                    <a:lnTo>
                      <a:pt x="4227386" y="822076"/>
                    </a:lnTo>
                    <a:lnTo>
                      <a:pt x="4230407" y="818578"/>
                    </a:lnTo>
                    <a:lnTo>
                      <a:pt x="4232792" y="819055"/>
                    </a:lnTo>
                    <a:lnTo>
                      <a:pt x="4244079" y="814763"/>
                    </a:lnTo>
                    <a:lnTo>
                      <a:pt x="4246305" y="811742"/>
                    </a:lnTo>
                    <a:lnTo>
                      <a:pt x="4249167" y="810947"/>
                    </a:lnTo>
                    <a:lnTo>
                      <a:pt x="4251233" y="810629"/>
                    </a:lnTo>
                    <a:lnTo>
                      <a:pt x="4256162" y="808086"/>
                    </a:lnTo>
                    <a:lnTo>
                      <a:pt x="4276670" y="800932"/>
                    </a:lnTo>
                    <a:lnTo>
                      <a:pt x="4279849" y="798070"/>
                    </a:lnTo>
                    <a:lnTo>
                      <a:pt x="4287480" y="793778"/>
                    </a:lnTo>
                    <a:lnTo>
                      <a:pt x="4293363" y="792347"/>
                    </a:lnTo>
                    <a:lnTo>
                      <a:pt x="4300516" y="791234"/>
                    </a:lnTo>
                    <a:lnTo>
                      <a:pt x="4301470" y="789962"/>
                    </a:lnTo>
                    <a:lnTo>
                      <a:pt x="4296224" y="788372"/>
                    </a:lnTo>
                    <a:lnTo>
                      <a:pt x="4294952" y="786942"/>
                    </a:lnTo>
                    <a:lnTo>
                      <a:pt x="4294952" y="785352"/>
                    </a:lnTo>
                    <a:lnTo>
                      <a:pt x="4295747" y="784080"/>
                    </a:lnTo>
                    <a:lnTo>
                      <a:pt x="4296701" y="781536"/>
                    </a:lnTo>
                    <a:lnTo>
                      <a:pt x="4298609" y="781059"/>
                    </a:lnTo>
                    <a:lnTo>
                      <a:pt x="4300993" y="782808"/>
                    </a:lnTo>
                    <a:lnTo>
                      <a:pt x="4303378" y="782808"/>
                    </a:lnTo>
                    <a:lnTo>
                      <a:pt x="4304650" y="781218"/>
                    </a:lnTo>
                    <a:lnTo>
                      <a:pt x="4305763" y="781377"/>
                    </a:lnTo>
                    <a:lnTo>
                      <a:pt x="4306398" y="783444"/>
                    </a:lnTo>
                    <a:lnTo>
                      <a:pt x="4305127" y="785670"/>
                    </a:lnTo>
                    <a:lnTo>
                      <a:pt x="4304491" y="787578"/>
                    </a:lnTo>
                    <a:lnTo>
                      <a:pt x="4304332" y="789644"/>
                    </a:lnTo>
                    <a:lnTo>
                      <a:pt x="4306081" y="790121"/>
                    </a:lnTo>
                    <a:lnTo>
                      <a:pt x="4314983" y="790280"/>
                    </a:lnTo>
                    <a:lnTo>
                      <a:pt x="4325317" y="791870"/>
                    </a:lnTo>
                    <a:lnTo>
                      <a:pt x="4352343" y="800455"/>
                    </a:lnTo>
                    <a:lnTo>
                      <a:pt x="4354728" y="801886"/>
                    </a:lnTo>
                    <a:lnTo>
                      <a:pt x="4356954" y="802044"/>
                    </a:lnTo>
                    <a:lnTo>
                      <a:pt x="4357272" y="798706"/>
                    </a:lnTo>
                    <a:lnTo>
                      <a:pt x="4358543" y="795367"/>
                    </a:lnTo>
                    <a:lnTo>
                      <a:pt x="4361723" y="793619"/>
                    </a:lnTo>
                    <a:lnTo>
                      <a:pt x="4367128" y="789008"/>
                    </a:lnTo>
                    <a:lnTo>
                      <a:pt x="4369831" y="785670"/>
                    </a:lnTo>
                    <a:lnTo>
                      <a:pt x="4369831" y="781695"/>
                    </a:lnTo>
                    <a:lnTo>
                      <a:pt x="4368082" y="777721"/>
                    </a:lnTo>
                    <a:lnTo>
                      <a:pt x="4364426" y="776767"/>
                    </a:lnTo>
                    <a:lnTo>
                      <a:pt x="4362041" y="774223"/>
                    </a:lnTo>
                    <a:lnTo>
                      <a:pt x="4360928" y="771203"/>
                    </a:lnTo>
                    <a:lnTo>
                      <a:pt x="4362836" y="768977"/>
                    </a:lnTo>
                    <a:lnTo>
                      <a:pt x="4365061" y="768023"/>
                    </a:lnTo>
                    <a:lnTo>
                      <a:pt x="4364584" y="765003"/>
                    </a:lnTo>
                    <a:lnTo>
                      <a:pt x="4362995" y="762936"/>
                    </a:lnTo>
                    <a:lnTo>
                      <a:pt x="4354251" y="758803"/>
                    </a:lnTo>
                    <a:lnTo>
                      <a:pt x="4351230" y="755941"/>
                    </a:lnTo>
                    <a:lnTo>
                      <a:pt x="4351072" y="753397"/>
                    </a:lnTo>
                    <a:lnTo>
                      <a:pt x="4347415" y="747038"/>
                    </a:lnTo>
                    <a:lnTo>
                      <a:pt x="4346938" y="748469"/>
                    </a:lnTo>
                    <a:lnTo>
                      <a:pt x="4347256" y="751489"/>
                    </a:lnTo>
                    <a:lnTo>
                      <a:pt x="4346143" y="753715"/>
                    </a:lnTo>
                    <a:lnTo>
                      <a:pt x="4344235" y="753397"/>
                    </a:lnTo>
                    <a:lnTo>
                      <a:pt x="4343917" y="751648"/>
                    </a:lnTo>
                    <a:lnTo>
                      <a:pt x="4345030" y="747992"/>
                    </a:lnTo>
                    <a:lnTo>
                      <a:pt x="4343441" y="746402"/>
                    </a:lnTo>
                    <a:lnTo>
                      <a:pt x="4338035" y="745607"/>
                    </a:lnTo>
                    <a:lnTo>
                      <a:pt x="4337399" y="744176"/>
                    </a:lnTo>
                    <a:lnTo>
                      <a:pt x="4342645" y="742110"/>
                    </a:lnTo>
                    <a:lnTo>
                      <a:pt x="4344235" y="742110"/>
                    </a:lnTo>
                    <a:lnTo>
                      <a:pt x="4345666" y="741315"/>
                    </a:lnTo>
                    <a:lnTo>
                      <a:pt x="4344554" y="733366"/>
                    </a:lnTo>
                    <a:lnTo>
                      <a:pt x="4343441" y="727643"/>
                    </a:lnTo>
                    <a:lnTo>
                      <a:pt x="4340102" y="727166"/>
                    </a:lnTo>
                    <a:lnTo>
                      <a:pt x="4337717" y="725576"/>
                    </a:lnTo>
                    <a:lnTo>
                      <a:pt x="4338353" y="722078"/>
                    </a:lnTo>
                    <a:lnTo>
                      <a:pt x="4338353" y="720171"/>
                    </a:lnTo>
                    <a:lnTo>
                      <a:pt x="4335651" y="714130"/>
                    </a:lnTo>
                    <a:lnTo>
                      <a:pt x="4333743" y="711586"/>
                    </a:lnTo>
                    <a:lnTo>
                      <a:pt x="4331358" y="709360"/>
                    </a:lnTo>
                    <a:lnTo>
                      <a:pt x="4329450" y="711904"/>
                    </a:lnTo>
                    <a:lnTo>
                      <a:pt x="4328497" y="715242"/>
                    </a:lnTo>
                    <a:lnTo>
                      <a:pt x="4325953" y="716037"/>
                    </a:lnTo>
                    <a:lnTo>
                      <a:pt x="4323409" y="715878"/>
                    </a:lnTo>
                    <a:lnTo>
                      <a:pt x="4315779" y="712063"/>
                    </a:lnTo>
                    <a:lnTo>
                      <a:pt x="4308465" y="705545"/>
                    </a:lnTo>
                    <a:lnTo>
                      <a:pt x="4307830" y="699663"/>
                    </a:lnTo>
                    <a:lnTo>
                      <a:pt x="4309419" y="692032"/>
                    </a:lnTo>
                    <a:lnTo>
                      <a:pt x="4308307" y="690760"/>
                    </a:lnTo>
                    <a:lnTo>
                      <a:pt x="4307194" y="690283"/>
                    </a:lnTo>
                    <a:lnTo>
                      <a:pt x="4297496" y="692827"/>
                    </a:lnTo>
                    <a:lnTo>
                      <a:pt x="4291455" y="696801"/>
                    </a:lnTo>
                    <a:lnTo>
                      <a:pt x="4288275" y="697278"/>
                    </a:lnTo>
                    <a:lnTo>
                      <a:pt x="4281916" y="694575"/>
                    </a:lnTo>
                    <a:lnTo>
                      <a:pt x="4271264" y="699027"/>
                    </a:lnTo>
                    <a:lnTo>
                      <a:pt x="4273649" y="696483"/>
                    </a:lnTo>
                    <a:lnTo>
                      <a:pt x="4275398" y="695529"/>
                    </a:lnTo>
                    <a:lnTo>
                      <a:pt x="4277306" y="693463"/>
                    </a:lnTo>
                    <a:lnTo>
                      <a:pt x="4275875" y="689806"/>
                    </a:lnTo>
                    <a:lnTo>
                      <a:pt x="4274444" y="687103"/>
                    </a:lnTo>
                    <a:lnTo>
                      <a:pt x="4272218" y="685196"/>
                    </a:lnTo>
                    <a:lnTo>
                      <a:pt x="4268880" y="684242"/>
                    </a:lnTo>
                    <a:lnTo>
                      <a:pt x="4265700" y="686150"/>
                    </a:lnTo>
                    <a:lnTo>
                      <a:pt x="4263315" y="687898"/>
                    </a:lnTo>
                    <a:lnTo>
                      <a:pt x="4258069" y="689965"/>
                    </a:lnTo>
                    <a:lnTo>
                      <a:pt x="4248054" y="691555"/>
                    </a:lnTo>
                    <a:lnTo>
                      <a:pt x="4241376" y="691555"/>
                    </a:lnTo>
                    <a:lnTo>
                      <a:pt x="4229930" y="694575"/>
                    </a:lnTo>
                    <a:lnTo>
                      <a:pt x="4225638" y="694575"/>
                    </a:lnTo>
                    <a:lnTo>
                      <a:pt x="4241376" y="690124"/>
                    </a:lnTo>
                    <a:lnTo>
                      <a:pt x="4249961" y="689806"/>
                    </a:lnTo>
                    <a:lnTo>
                      <a:pt x="4261090" y="687103"/>
                    </a:lnTo>
                    <a:lnTo>
                      <a:pt x="4269039" y="681698"/>
                    </a:lnTo>
                    <a:lnTo>
                      <a:pt x="4279690" y="686626"/>
                    </a:lnTo>
                    <a:lnTo>
                      <a:pt x="4283347" y="687262"/>
                    </a:lnTo>
                    <a:lnTo>
                      <a:pt x="4291137" y="686785"/>
                    </a:lnTo>
                    <a:lnTo>
                      <a:pt x="4297973" y="689806"/>
                    </a:lnTo>
                    <a:lnTo>
                      <a:pt x="4300198" y="688852"/>
                    </a:lnTo>
                    <a:lnTo>
                      <a:pt x="4302424" y="686308"/>
                    </a:lnTo>
                    <a:lnTo>
                      <a:pt x="4299562" y="682334"/>
                    </a:lnTo>
                    <a:lnTo>
                      <a:pt x="4297019" y="679790"/>
                    </a:lnTo>
                    <a:lnTo>
                      <a:pt x="4294316" y="678995"/>
                    </a:lnTo>
                    <a:lnTo>
                      <a:pt x="4285891" y="679472"/>
                    </a:lnTo>
                    <a:lnTo>
                      <a:pt x="4280326" y="678678"/>
                    </a:lnTo>
                    <a:lnTo>
                      <a:pt x="4277146" y="677565"/>
                    </a:lnTo>
                    <a:lnTo>
                      <a:pt x="4279213" y="676452"/>
                    </a:lnTo>
                    <a:lnTo>
                      <a:pt x="4285255" y="678042"/>
                    </a:lnTo>
                    <a:lnTo>
                      <a:pt x="4292567" y="675975"/>
                    </a:lnTo>
                    <a:lnTo>
                      <a:pt x="4301152" y="679154"/>
                    </a:lnTo>
                    <a:lnTo>
                      <a:pt x="4303219" y="682016"/>
                    </a:lnTo>
                    <a:lnTo>
                      <a:pt x="4305604" y="682970"/>
                    </a:lnTo>
                    <a:lnTo>
                      <a:pt x="4312758" y="690124"/>
                    </a:lnTo>
                    <a:lnTo>
                      <a:pt x="4317527" y="692985"/>
                    </a:lnTo>
                    <a:lnTo>
                      <a:pt x="4332948" y="695052"/>
                    </a:lnTo>
                    <a:lnTo>
                      <a:pt x="4339625" y="698232"/>
                    </a:lnTo>
                    <a:lnTo>
                      <a:pt x="4344712" y="696960"/>
                    </a:lnTo>
                    <a:lnTo>
                      <a:pt x="4357748" y="689965"/>
                    </a:lnTo>
                    <a:lnTo>
                      <a:pt x="4366333" y="688057"/>
                    </a:lnTo>
                    <a:lnTo>
                      <a:pt x="4372056" y="683447"/>
                    </a:lnTo>
                    <a:lnTo>
                      <a:pt x="4377144" y="678201"/>
                    </a:lnTo>
                    <a:lnTo>
                      <a:pt x="4382072" y="676611"/>
                    </a:lnTo>
                    <a:lnTo>
                      <a:pt x="4390657" y="671047"/>
                    </a:lnTo>
                    <a:lnTo>
                      <a:pt x="4392565" y="668344"/>
                    </a:lnTo>
                    <a:lnTo>
                      <a:pt x="4395903" y="661667"/>
                    </a:lnTo>
                    <a:lnTo>
                      <a:pt x="4397811" y="658964"/>
                    </a:lnTo>
                    <a:lnTo>
                      <a:pt x="4400673" y="655626"/>
                    </a:lnTo>
                    <a:lnTo>
                      <a:pt x="4400991" y="652764"/>
                    </a:lnTo>
                    <a:lnTo>
                      <a:pt x="4400354" y="649744"/>
                    </a:lnTo>
                    <a:lnTo>
                      <a:pt x="4397970" y="647518"/>
                    </a:lnTo>
                    <a:lnTo>
                      <a:pt x="4392406" y="644179"/>
                    </a:lnTo>
                    <a:lnTo>
                      <a:pt x="4389862" y="641954"/>
                    </a:lnTo>
                    <a:lnTo>
                      <a:pt x="4388113" y="637343"/>
                    </a:lnTo>
                    <a:lnTo>
                      <a:pt x="4388272" y="631779"/>
                    </a:lnTo>
                    <a:lnTo>
                      <a:pt x="4389544" y="627646"/>
                    </a:lnTo>
                    <a:lnTo>
                      <a:pt x="4391293" y="623830"/>
                    </a:lnTo>
                    <a:lnTo>
                      <a:pt x="4393201" y="626533"/>
                    </a:lnTo>
                    <a:lnTo>
                      <a:pt x="4398765" y="625897"/>
                    </a:lnTo>
                    <a:lnTo>
                      <a:pt x="4401467" y="624943"/>
                    </a:lnTo>
                    <a:lnTo>
                      <a:pt x="4401785" y="622240"/>
                    </a:lnTo>
                    <a:lnTo>
                      <a:pt x="4401150" y="618902"/>
                    </a:lnTo>
                    <a:lnTo>
                      <a:pt x="4402421" y="618107"/>
                    </a:lnTo>
                    <a:lnTo>
                      <a:pt x="4405283" y="617789"/>
                    </a:lnTo>
                    <a:lnTo>
                      <a:pt x="4405760" y="615722"/>
                    </a:lnTo>
                    <a:lnTo>
                      <a:pt x="4406714" y="614768"/>
                    </a:lnTo>
                    <a:lnTo>
                      <a:pt x="4407826" y="616199"/>
                    </a:lnTo>
                    <a:lnTo>
                      <a:pt x="4407826" y="621604"/>
                    </a:lnTo>
                    <a:lnTo>
                      <a:pt x="4410052" y="623035"/>
                    </a:lnTo>
                    <a:lnTo>
                      <a:pt x="4413232" y="624148"/>
                    </a:lnTo>
                    <a:lnTo>
                      <a:pt x="4414663" y="623671"/>
                    </a:lnTo>
                    <a:lnTo>
                      <a:pt x="4415935" y="623035"/>
                    </a:lnTo>
                    <a:lnTo>
                      <a:pt x="4418001" y="621286"/>
                    </a:lnTo>
                    <a:lnTo>
                      <a:pt x="4421817" y="615722"/>
                    </a:lnTo>
                    <a:lnTo>
                      <a:pt x="4424360" y="613496"/>
                    </a:lnTo>
                    <a:lnTo>
                      <a:pt x="4424201" y="617630"/>
                    </a:lnTo>
                    <a:lnTo>
                      <a:pt x="4422770" y="623194"/>
                    </a:lnTo>
                    <a:lnTo>
                      <a:pt x="4421817" y="624784"/>
                    </a:lnTo>
                    <a:lnTo>
                      <a:pt x="4419591" y="626692"/>
                    </a:lnTo>
                    <a:lnTo>
                      <a:pt x="4418637" y="630825"/>
                    </a:lnTo>
                    <a:lnTo>
                      <a:pt x="4418160" y="631938"/>
                    </a:lnTo>
                    <a:lnTo>
                      <a:pt x="4414981" y="630825"/>
                    </a:lnTo>
                    <a:lnTo>
                      <a:pt x="4412596" y="631143"/>
                    </a:lnTo>
                    <a:lnTo>
                      <a:pt x="4414345" y="635753"/>
                    </a:lnTo>
                    <a:lnTo>
                      <a:pt x="4416888" y="639092"/>
                    </a:lnTo>
                    <a:lnTo>
                      <a:pt x="4420068" y="642431"/>
                    </a:lnTo>
                    <a:lnTo>
                      <a:pt x="4423566" y="644338"/>
                    </a:lnTo>
                    <a:lnTo>
                      <a:pt x="4424360" y="644338"/>
                    </a:lnTo>
                    <a:lnTo>
                      <a:pt x="4425155" y="644974"/>
                    </a:lnTo>
                    <a:lnTo>
                      <a:pt x="4425155" y="647041"/>
                    </a:lnTo>
                    <a:lnTo>
                      <a:pt x="4424519" y="651969"/>
                    </a:lnTo>
                    <a:lnTo>
                      <a:pt x="4424996" y="654513"/>
                    </a:lnTo>
                    <a:lnTo>
                      <a:pt x="4427699" y="656580"/>
                    </a:lnTo>
                    <a:lnTo>
                      <a:pt x="4430561" y="657057"/>
                    </a:lnTo>
                    <a:lnTo>
                      <a:pt x="4448207" y="656898"/>
                    </a:lnTo>
                    <a:lnTo>
                      <a:pt x="4454248" y="656103"/>
                    </a:lnTo>
                    <a:lnTo>
                      <a:pt x="4463151" y="651492"/>
                    </a:lnTo>
                    <a:lnTo>
                      <a:pt x="4466649" y="651015"/>
                    </a:lnTo>
                    <a:lnTo>
                      <a:pt x="4470464" y="651492"/>
                    </a:lnTo>
                    <a:lnTo>
                      <a:pt x="4481274" y="654036"/>
                    </a:lnTo>
                    <a:lnTo>
                      <a:pt x="4494311" y="657692"/>
                    </a:lnTo>
                    <a:lnTo>
                      <a:pt x="4499239" y="663257"/>
                    </a:lnTo>
                    <a:lnTo>
                      <a:pt x="4501147" y="668821"/>
                    </a:lnTo>
                    <a:lnTo>
                      <a:pt x="4501783" y="674862"/>
                    </a:lnTo>
                    <a:lnTo>
                      <a:pt x="4500988" y="677247"/>
                    </a:lnTo>
                    <a:lnTo>
                      <a:pt x="4501147" y="679313"/>
                    </a:lnTo>
                    <a:lnTo>
                      <a:pt x="4505121" y="682334"/>
                    </a:lnTo>
                    <a:lnTo>
                      <a:pt x="4510685" y="685991"/>
                    </a:lnTo>
                    <a:lnTo>
                      <a:pt x="4511798" y="686785"/>
                    </a:lnTo>
                    <a:lnTo>
                      <a:pt x="4512911" y="688375"/>
                    </a:lnTo>
                    <a:lnTo>
                      <a:pt x="4514342" y="689011"/>
                    </a:lnTo>
                    <a:lnTo>
                      <a:pt x="4518316" y="689329"/>
                    </a:lnTo>
                    <a:lnTo>
                      <a:pt x="4521496" y="688693"/>
                    </a:lnTo>
                    <a:lnTo>
                      <a:pt x="4524675" y="688534"/>
                    </a:lnTo>
                    <a:lnTo>
                      <a:pt x="4530558" y="690283"/>
                    </a:lnTo>
                    <a:lnTo>
                      <a:pt x="4538030" y="692985"/>
                    </a:lnTo>
                    <a:lnTo>
                      <a:pt x="4545184" y="696642"/>
                    </a:lnTo>
                    <a:lnTo>
                      <a:pt x="4548522" y="699504"/>
                    </a:lnTo>
                    <a:lnTo>
                      <a:pt x="4554404" y="705386"/>
                    </a:lnTo>
                    <a:lnTo>
                      <a:pt x="4557266" y="707294"/>
                    </a:lnTo>
                    <a:lnTo>
                      <a:pt x="4562195" y="709360"/>
                    </a:lnTo>
                    <a:lnTo>
                      <a:pt x="4563943" y="709678"/>
                    </a:lnTo>
                    <a:lnTo>
                      <a:pt x="4565692" y="709201"/>
                    </a:lnTo>
                    <a:lnTo>
                      <a:pt x="4569507" y="706340"/>
                    </a:lnTo>
                    <a:lnTo>
                      <a:pt x="4571733" y="703955"/>
                    </a:lnTo>
                    <a:lnTo>
                      <a:pt x="4573641" y="701252"/>
                    </a:lnTo>
                    <a:lnTo>
                      <a:pt x="4574277" y="703637"/>
                    </a:lnTo>
                    <a:lnTo>
                      <a:pt x="4574277" y="705704"/>
                    </a:lnTo>
                    <a:lnTo>
                      <a:pt x="4572369" y="707135"/>
                    </a:lnTo>
                    <a:lnTo>
                      <a:pt x="4572369" y="709678"/>
                    </a:lnTo>
                    <a:lnTo>
                      <a:pt x="4575230" y="712699"/>
                    </a:lnTo>
                    <a:lnTo>
                      <a:pt x="4578569" y="713176"/>
                    </a:lnTo>
                    <a:lnTo>
                      <a:pt x="4582861" y="712381"/>
                    </a:lnTo>
                    <a:lnTo>
                      <a:pt x="4584292" y="710950"/>
                    </a:lnTo>
                    <a:lnTo>
                      <a:pt x="4585564" y="709042"/>
                    </a:lnTo>
                    <a:lnTo>
                      <a:pt x="4584610" y="702683"/>
                    </a:lnTo>
                    <a:lnTo>
                      <a:pt x="4585882" y="701888"/>
                    </a:lnTo>
                    <a:lnTo>
                      <a:pt x="4589061" y="703160"/>
                    </a:lnTo>
                    <a:lnTo>
                      <a:pt x="4590016" y="704909"/>
                    </a:lnTo>
                    <a:lnTo>
                      <a:pt x="4590493" y="707135"/>
                    </a:lnTo>
                    <a:lnTo>
                      <a:pt x="4591923" y="707294"/>
                    </a:lnTo>
                    <a:lnTo>
                      <a:pt x="4600190" y="706976"/>
                    </a:lnTo>
                    <a:lnTo>
                      <a:pt x="4600985" y="706181"/>
                    </a:lnTo>
                    <a:lnTo>
                      <a:pt x="4600508" y="704273"/>
                    </a:lnTo>
                    <a:lnTo>
                      <a:pt x="4599236" y="702365"/>
                    </a:lnTo>
                    <a:lnTo>
                      <a:pt x="4597805" y="700934"/>
                    </a:lnTo>
                    <a:lnTo>
                      <a:pt x="4594149" y="699504"/>
                    </a:lnTo>
                    <a:lnTo>
                      <a:pt x="4590333" y="698232"/>
                    </a:lnTo>
                    <a:lnTo>
                      <a:pt x="4587313" y="697914"/>
                    </a:lnTo>
                    <a:lnTo>
                      <a:pt x="4585882" y="697119"/>
                    </a:lnTo>
                    <a:lnTo>
                      <a:pt x="4586200" y="695370"/>
                    </a:lnTo>
                    <a:lnTo>
                      <a:pt x="4585246" y="693463"/>
                    </a:lnTo>
                    <a:lnTo>
                      <a:pt x="4585882" y="692350"/>
                    </a:lnTo>
                    <a:lnTo>
                      <a:pt x="4588426" y="690919"/>
                    </a:lnTo>
                    <a:lnTo>
                      <a:pt x="4588744" y="689488"/>
                    </a:lnTo>
                    <a:lnTo>
                      <a:pt x="4586041" y="687898"/>
                    </a:lnTo>
                    <a:lnTo>
                      <a:pt x="4583179" y="687421"/>
                    </a:lnTo>
                    <a:lnTo>
                      <a:pt x="4580636" y="688375"/>
                    </a:lnTo>
                    <a:lnTo>
                      <a:pt x="4581112" y="686944"/>
                    </a:lnTo>
                    <a:lnTo>
                      <a:pt x="4583179" y="685514"/>
                    </a:lnTo>
                    <a:lnTo>
                      <a:pt x="4586041" y="685037"/>
                    </a:lnTo>
                    <a:lnTo>
                      <a:pt x="4589061" y="685196"/>
                    </a:lnTo>
                    <a:lnTo>
                      <a:pt x="4594785" y="684083"/>
                    </a:lnTo>
                    <a:lnTo>
                      <a:pt x="4600349" y="681380"/>
                    </a:lnTo>
                    <a:lnTo>
                      <a:pt x="4603052" y="679631"/>
                    </a:lnTo>
                    <a:lnTo>
                      <a:pt x="4605595" y="677565"/>
                    </a:lnTo>
                    <a:lnTo>
                      <a:pt x="4605437" y="673749"/>
                    </a:lnTo>
                    <a:lnTo>
                      <a:pt x="4603528" y="670093"/>
                    </a:lnTo>
                    <a:lnTo>
                      <a:pt x="4600985" y="669139"/>
                    </a:lnTo>
                    <a:lnTo>
                      <a:pt x="4597965" y="669457"/>
                    </a:lnTo>
                    <a:lnTo>
                      <a:pt x="4595262" y="669139"/>
                    </a:lnTo>
                    <a:lnTo>
                      <a:pt x="4592718" y="668185"/>
                    </a:lnTo>
                    <a:lnTo>
                      <a:pt x="4602893" y="666913"/>
                    </a:lnTo>
                    <a:lnTo>
                      <a:pt x="4604005" y="665641"/>
                    </a:lnTo>
                    <a:lnTo>
                      <a:pt x="4605754" y="659918"/>
                    </a:lnTo>
                    <a:lnTo>
                      <a:pt x="4605118" y="658487"/>
                    </a:lnTo>
                    <a:lnTo>
                      <a:pt x="4603052" y="658805"/>
                    </a:lnTo>
                    <a:lnTo>
                      <a:pt x="4599872" y="658646"/>
                    </a:lnTo>
                    <a:lnTo>
                      <a:pt x="4600508" y="657533"/>
                    </a:lnTo>
                    <a:lnTo>
                      <a:pt x="4601621" y="656580"/>
                    </a:lnTo>
                    <a:lnTo>
                      <a:pt x="4595739" y="651015"/>
                    </a:lnTo>
                    <a:lnTo>
                      <a:pt x="4589221" y="647836"/>
                    </a:lnTo>
                    <a:lnTo>
                      <a:pt x="4591128" y="647200"/>
                    </a:lnTo>
                    <a:lnTo>
                      <a:pt x="4594308" y="647359"/>
                    </a:lnTo>
                    <a:lnTo>
                      <a:pt x="4599236" y="648313"/>
                    </a:lnTo>
                    <a:lnTo>
                      <a:pt x="4602575" y="650856"/>
                    </a:lnTo>
                    <a:lnTo>
                      <a:pt x="4603688" y="652446"/>
                    </a:lnTo>
                    <a:lnTo>
                      <a:pt x="4605118" y="653082"/>
                    </a:lnTo>
                    <a:lnTo>
                      <a:pt x="4607980" y="653241"/>
                    </a:lnTo>
                    <a:lnTo>
                      <a:pt x="4613067" y="654354"/>
                    </a:lnTo>
                    <a:lnTo>
                      <a:pt x="4613226" y="655944"/>
                    </a:lnTo>
                    <a:lnTo>
                      <a:pt x="4614498" y="656580"/>
                    </a:lnTo>
                    <a:lnTo>
                      <a:pt x="4617837" y="655785"/>
                    </a:lnTo>
                    <a:lnTo>
                      <a:pt x="4627057" y="654831"/>
                    </a:lnTo>
                    <a:lnTo>
                      <a:pt x="4630078" y="654990"/>
                    </a:lnTo>
                    <a:lnTo>
                      <a:pt x="4634370" y="656262"/>
                    </a:lnTo>
                    <a:lnTo>
                      <a:pt x="4635642" y="656262"/>
                    </a:lnTo>
                    <a:lnTo>
                      <a:pt x="4637391" y="655785"/>
                    </a:lnTo>
                    <a:lnTo>
                      <a:pt x="4638981" y="654036"/>
                    </a:lnTo>
                    <a:lnTo>
                      <a:pt x="4636596" y="650220"/>
                    </a:lnTo>
                    <a:lnTo>
                      <a:pt x="4631827" y="647041"/>
                    </a:lnTo>
                    <a:lnTo>
                      <a:pt x="4628965" y="644497"/>
                    </a:lnTo>
                    <a:lnTo>
                      <a:pt x="4627534" y="642431"/>
                    </a:lnTo>
                    <a:lnTo>
                      <a:pt x="4628329" y="641636"/>
                    </a:lnTo>
                    <a:lnTo>
                      <a:pt x="4629601" y="641954"/>
                    </a:lnTo>
                    <a:lnTo>
                      <a:pt x="4633893" y="645133"/>
                    </a:lnTo>
                    <a:lnTo>
                      <a:pt x="4637073" y="647200"/>
                    </a:lnTo>
                    <a:lnTo>
                      <a:pt x="4640411" y="648631"/>
                    </a:lnTo>
                    <a:lnTo>
                      <a:pt x="4643432" y="649585"/>
                    </a:lnTo>
                    <a:lnTo>
                      <a:pt x="4650109" y="650538"/>
                    </a:lnTo>
                    <a:lnTo>
                      <a:pt x="4653130" y="648949"/>
                    </a:lnTo>
                    <a:lnTo>
                      <a:pt x="4653607" y="646405"/>
                    </a:lnTo>
                    <a:lnTo>
                      <a:pt x="4652971" y="641000"/>
                    </a:lnTo>
                    <a:lnTo>
                      <a:pt x="4653607" y="639092"/>
                    </a:lnTo>
                    <a:lnTo>
                      <a:pt x="4657740" y="636071"/>
                    </a:lnTo>
                    <a:lnTo>
                      <a:pt x="4664576" y="632256"/>
                    </a:lnTo>
                    <a:lnTo>
                      <a:pt x="4669028" y="631143"/>
                    </a:lnTo>
                    <a:lnTo>
                      <a:pt x="4670617" y="631143"/>
                    </a:lnTo>
                    <a:lnTo>
                      <a:pt x="4672366" y="632415"/>
                    </a:lnTo>
                    <a:lnTo>
                      <a:pt x="4673956" y="632733"/>
                    </a:lnTo>
                    <a:lnTo>
                      <a:pt x="4676977" y="629871"/>
                    </a:lnTo>
                    <a:lnTo>
                      <a:pt x="4675546" y="62589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8" name="Freeform: Shape 5227">
                <a:extLst>
                  <a:ext uri="{FF2B5EF4-FFF2-40B4-BE49-F238E27FC236}">
                    <a16:creationId xmlns:a16="http://schemas.microsoft.com/office/drawing/2014/main" id="{ED750010-FC62-3583-751F-9503D83FBF9D}"/>
                  </a:ext>
                </a:extLst>
              </p:cNvPr>
              <p:cNvSpPr/>
              <p:nvPr/>
            </p:nvSpPr>
            <p:spPr>
              <a:xfrm>
                <a:off x="5391568" y="2598019"/>
                <a:ext cx="2543" cy="1112"/>
              </a:xfrm>
              <a:custGeom>
                <a:avLst/>
                <a:gdLst>
                  <a:gd name="connsiteX0" fmla="*/ 1749 w 2543"/>
                  <a:gd name="connsiteY0" fmla="*/ 159 h 1112"/>
                  <a:gd name="connsiteX1" fmla="*/ 1113 w 2543"/>
                  <a:gd name="connsiteY1" fmla="*/ 0 h 1112"/>
                  <a:gd name="connsiteX2" fmla="*/ 318 w 2543"/>
                  <a:gd name="connsiteY2" fmla="*/ 477 h 1112"/>
                  <a:gd name="connsiteX3" fmla="*/ 0 w 2543"/>
                  <a:gd name="connsiteY3" fmla="*/ 795 h 1112"/>
                  <a:gd name="connsiteX4" fmla="*/ 477 w 2543"/>
                  <a:gd name="connsiteY4" fmla="*/ 954 h 1112"/>
                  <a:gd name="connsiteX5" fmla="*/ 1749 w 2543"/>
                  <a:gd name="connsiteY5" fmla="*/ 1113 h 1112"/>
                  <a:gd name="connsiteX6" fmla="*/ 2544 w 2543"/>
                  <a:gd name="connsiteY6" fmla="*/ 954 h 1112"/>
                  <a:gd name="connsiteX7" fmla="*/ 2225 w 2543"/>
                  <a:gd name="connsiteY7" fmla="*/ 318 h 1112"/>
                  <a:gd name="connsiteX8" fmla="*/ 1749 w 2543"/>
                  <a:gd name="connsiteY8" fmla="*/ 159 h 1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43" h="1112">
                    <a:moveTo>
                      <a:pt x="1749" y="159"/>
                    </a:moveTo>
                    <a:lnTo>
                      <a:pt x="1113" y="0"/>
                    </a:lnTo>
                    <a:lnTo>
                      <a:pt x="318" y="477"/>
                    </a:lnTo>
                    <a:lnTo>
                      <a:pt x="0" y="795"/>
                    </a:lnTo>
                    <a:lnTo>
                      <a:pt x="477" y="954"/>
                    </a:lnTo>
                    <a:lnTo>
                      <a:pt x="1749" y="1113"/>
                    </a:lnTo>
                    <a:lnTo>
                      <a:pt x="2544" y="954"/>
                    </a:lnTo>
                    <a:lnTo>
                      <a:pt x="2225" y="318"/>
                    </a:lnTo>
                    <a:lnTo>
                      <a:pt x="1749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29" name="Freeform: Shape 5228">
                <a:extLst>
                  <a:ext uri="{FF2B5EF4-FFF2-40B4-BE49-F238E27FC236}">
                    <a16:creationId xmlns:a16="http://schemas.microsoft.com/office/drawing/2014/main" id="{5CBABB83-41DD-09D0-2024-C08BF581DD04}"/>
                  </a:ext>
                </a:extLst>
              </p:cNvPr>
              <p:cNvSpPr/>
              <p:nvPr/>
            </p:nvSpPr>
            <p:spPr>
              <a:xfrm>
                <a:off x="2883847" y="912693"/>
                <a:ext cx="28457" cy="12877"/>
              </a:xfrm>
              <a:custGeom>
                <a:avLst/>
                <a:gdLst>
                  <a:gd name="connsiteX0" fmla="*/ 0 w 28457"/>
                  <a:gd name="connsiteY0" fmla="*/ 8744 h 12877"/>
                  <a:gd name="connsiteX1" fmla="*/ 5246 w 28457"/>
                  <a:gd name="connsiteY1" fmla="*/ 10175 h 12877"/>
                  <a:gd name="connsiteX2" fmla="*/ 7154 w 28457"/>
                  <a:gd name="connsiteY2" fmla="*/ 11287 h 12877"/>
                  <a:gd name="connsiteX3" fmla="*/ 8108 w 28457"/>
                  <a:gd name="connsiteY3" fmla="*/ 12241 h 12877"/>
                  <a:gd name="connsiteX4" fmla="*/ 11923 w 28457"/>
                  <a:gd name="connsiteY4" fmla="*/ 12877 h 12877"/>
                  <a:gd name="connsiteX5" fmla="*/ 22098 w 28457"/>
                  <a:gd name="connsiteY5" fmla="*/ 10652 h 12877"/>
                  <a:gd name="connsiteX6" fmla="*/ 28457 w 28457"/>
                  <a:gd name="connsiteY6" fmla="*/ 8108 h 12877"/>
                  <a:gd name="connsiteX7" fmla="*/ 25437 w 28457"/>
                  <a:gd name="connsiteY7" fmla="*/ 2385 h 12877"/>
                  <a:gd name="connsiteX8" fmla="*/ 17965 w 28457"/>
                  <a:gd name="connsiteY8" fmla="*/ 0 h 12877"/>
                  <a:gd name="connsiteX9" fmla="*/ 2385 w 28457"/>
                  <a:gd name="connsiteY9" fmla="*/ 4292 h 12877"/>
                  <a:gd name="connsiteX10" fmla="*/ 795 w 28457"/>
                  <a:gd name="connsiteY10" fmla="*/ 5087 h 12877"/>
                  <a:gd name="connsiteX11" fmla="*/ 0 w 28457"/>
                  <a:gd name="connsiteY11" fmla="*/ 8744 h 1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457" h="12877">
                    <a:moveTo>
                      <a:pt x="0" y="8744"/>
                    </a:moveTo>
                    <a:lnTo>
                      <a:pt x="5246" y="10175"/>
                    </a:lnTo>
                    <a:lnTo>
                      <a:pt x="7154" y="11287"/>
                    </a:lnTo>
                    <a:lnTo>
                      <a:pt x="8108" y="12241"/>
                    </a:lnTo>
                    <a:lnTo>
                      <a:pt x="11923" y="12877"/>
                    </a:lnTo>
                    <a:lnTo>
                      <a:pt x="22098" y="10652"/>
                    </a:lnTo>
                    <a:lnTo>
                      <a:pt x="28457" y="8108"/>
                    </a:lnTo>
                    <a:lnTo>
                      <a:pt x="25437" y="2385"/>
                    </a:lnTo>
                    <a:lnTo>
                      <a:pt x="17965" y="0"/>
                    </a:lnTo>
                    <a:lnTo>
                      <a:pt x="2385" y="4292"/>
                    </a:lnTo>
                    <a:lnTo>
                      <a:pt x="795" y="5087"/>
                    </a:lnTo>
                    <a:lnTo>
                      <a:pt x="0" y="874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0" name="Freeform: Shape 5229">
                <a:extLst>
                  <a:ext uri="{FF2B5EF4-FFF2-40B4-BE49-F238E27FC236}">
                    <a16:creationId xmlns:a16="http://schemas.microsoft.com/office/drawing/2014/main" id="{6555789E-5DBE-661A-06EB-A23B85825DAF}"/>
                  </a:ext>
                </a:extLst>
              </p:cNvPr>
              <p:cNvSpPr/>
              <p:nvPr/>
            </p:nvSpPr>
            <p:spPr>
              <a:xfrm>
                <a:off x="2784804" y="815239"/>
                <a:ext cx="88868" cy="29251"/>
              </a:xfrm>
              <a:custGeom>
                <a:avLst/>
                <a:gdLst>
                  <a:gd name="connsiteX0" fmla="*/ 7154 w 88868"/>
                  <a:gd name="connsiteY0" fmla="*/ 25754 h 29251"/>
                  <a:gd name="connsiteX1" fmla="*/ 20826 w 88868"/>
                  <a:gd name="connsiteY1" fmla="*/ 23370 h 29251"/>
                  <a:gd name="connsiteX2" fmla="*/ 25754 w 88868"/>
                  <a:gd name="connsiteY2" fmla="*/ 26390 h 29251"/>
                  <a:gd name="connsiteX3" fmla="*/ 30047 w 88868"/>
                  <a:gd name="connsiteY3" fmla="*/ 26549 h 29251"/>
                  <a:gd name="connsiteX4" fmla="*/ 34498 w 88868"/>
                  <a:gd name="connsiteY4" fmla="*/ 25119 h 29251"/>
                  <a:gd name="connsiteX5" fmla="*/ 38950 w 88868"/>
                  <a:gd name="connsiteY5" fmla="*/ 22416 h 29251"/>
                  <a:gd name="connsiteX6" fmla="*/ 48647 w 88868"/>
                  <a:gd name="connsiteY6" fmla="*/ 26390 h 29251"/>
                  <a:gd name="connsiteX7" fmla="*/ 56914 w 88868"/>
                  <a:gd name="connsiteY7" fmla="*/ 29252 h 29251"/>
                  <a:gd name="connsiteX8" fmla="*/ 66135 w 88868"/>
                  <a:gd name="connsiteY8" fmla="*/ 27026 h 29251"/>
                  <a:gd name="connsiteX9" fmla="*/ 70268 w 88868"/>
                  <a:gd name="connsiteY9" fmla="*/ 25119 h 29251"/>
                  <a:gd name="connsiteX10" fmla="*/ 73130 w 88868"/>
                  <a:gd name="connsiteY10" fmla="*/ 21144 h 29251"/>
                  <a:gd name="connsiteX11" fmla="*/ 70109 w 88868"/>
                  <a:gd name="connsiteY11" fmla="*/ 17806 h 29251"/>
                  <a:gd name="connsiteX12" fmla="*/ 68678 w 88868"/>
                  <a:gd name="connsiteY12" fmla="*/ 13513 h 29251"/>
                  <a:gd name="connsiteX13" fmla="*/ 83305 w 88868"/>
                  <a:gd name="connsiteY13" fmla="*/ 12082 h 29251"/>
                  <a:gd name="connsiteX14" fmla="*/ 88869 w 88868"/>
                  <a:gd name="connsiteY14" fmla="*/ 10016 h 29251"/>
                  <a:gd name="connsiteX15" fmla="*/ 85212 w 88868"/>
                  <a:gd name="connsiteY15" fmla="*/ 6836 h 29251"/>
                  <a:gd name="connsiteX16" fmla="*/ 73130 w 88868"/>
                  <a:gd name="connsiteY16" fmla="*/ 5564 h 29251"/>
                  <a:gd name="connsiteX17" fmla="*/ 68678 w 88868"/>
                  <a:gd name="connsiteY17" fmla="*/ 3974 h 29251"/>
                  <a:gd name="connsiteX18" fmla="*/ 67248 w 88868"/>
                  <a:gd name="connsiteY18" fmla="*/ 1272 h 29251"/>
                  <a:gd name="connsiteX19" fmla="*/ 64545 w 88868"/>
                  <a:gd name="connsiteY19" fmla="*/ 0 h 29251"/>
                  <a:gd name="connsiteX20" fmla="*/ 57073 w 88868"/>
                  <a:gd name="connsiteY20" fmla="*/ 1431 h 29251"/>
                  <a:gd name="connsiteX21" fmla="*/ 54529 w 88868"/>
                  <a:gd name="connsiteY21" fmla="*/ 1908 h 29251"/>
                  <a:gd name="connsiteX22" fmla="*/ 46580 w 88868"/>
                  <a:gd name="connsiteY22" fmla="*/ 1590 h 29251"/>
                  <a:gd name="connsiteX23" fmla="*/ 43242 w 88868"/>
                  <a:gd name="connsiteY23" fmla="*/ 3656 h 29251"/>
                  <a:gd name="connsiteX24" fmla="*/ 35929 w 88868"/>
                  <a:gd name="connsiteY24" fmla="*/ 9698 h 29251"/>
                  <a:gd name="connsiteX25" fmla="*/ 26867 w 88868"/>
                  <a:gd name="connsiteY25" fmla="*/ 12082 h 29251"/>
                  <a:gd name="connsiteX26" fmla="*/ 19713 w 88868"/>
                  <a:gd name="connsiteY26" fmla="*/ 17965 h 29251"/>
                  <a:gd name="connsiteX27" fmla="*/ 9062 w 88868"/>
                  <a:gd name="connsiteY27" fmla="*/ 16057 h 29251"/>
                  <a:gd name="connsiteX28" fmla="*/ 0 w 88868"/>
                  <a:gd name="connsiteY28" fmla="*/ 17329 h 29251"/>
                  <a:gd name="connsiteX29" fmla="*/ 3021 w 88868"/>
                  <a:gd name="connsiteY29" fmla="*/ 23052 h 29251"/>
                  <a:gd name="connsiteX30" fmla="*/ 7154 w 88868"/>
                  <a:gd name="connsiteY30" fmla="*/ 25754 h 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8868" h="29251">
                    <a:moveTo>
                      <a:pt x="7154" y="25754"/>
                    </a:moveTo>
                    <a:lnTo>
                      <a:pt x="20826" y="23370"/>
                    </a:lnTo>
                    <a:lnTo>
                      <a:pt x="25754" y="26390"/>
                    </a:lnTo>
                    <a:lnTo>
                      <a:pt x="30047" y="26549"/>
                    </a:lnTo>
                    <a:lnTo>
                      <a:pt x="34498" y="25119"/>
                    </a:lnTo>
                    <a:lnTo>
                      <a:pt x="38950" y="22416"/>
                    </a:lnTo>
                    <a:lnTo>
                      <a:pt x="48647" y="26390"/>
                    </a:lnTo>
                    <a:lnTo>
                      <a:pt x="56914" y="29252"/>
                    </a:lnTo>
                    <a:lnTo>
                      <a:pt x="66135" y="27026"/>
                    </a:lnTo>
                    <a:lnTo>
                      <a:pt x="70268" y="25119"/>
                    </a:lnTo>
                    <a:lnTo>
                      <a:pt x="73130" y="21144"/>
                    </a:lnTo>
                    <a:lnTo>
                      <a:pt x="70109" y="17806"/>
                    </a:lnTo>
                    <a:lnTo>
                      <a:pt x="68678" y="13513"/>
                    </a:lnTo>
                    <a:lnTo>
                      <a:pt x="83305" y="12082"/>
                    </a:lnTo>
                    <a:lnTo>
                      <a:pt x="88869" y="10016"/>
                    </a:lnTo>
                    <a:lnTo>
                      <a:pt x="85212" y="6836"/>
                    </a:lnTo>
                    <a:lnTo>
                      <a:pt x="73130" y="5564"/>
                    </a:lnTo>
                    <a:lnTo>
                      <a:pt x="68678" y="3974"/>
                    </a:lnTo>
                    <a:lnTo>
                      <a:pt x="67248" y="1272"/>
                    </a:lnTo>
                    <a:lnTo>
                      <a:pt x="64545" y="0"/>
                    </a:lnTo>
                    <a:lnTo>
                      <a:pt x="57073" y="1431"/>
                    </a:lnTo>
                    <a:lnTo>
                      <a:pt x="54529" y="1908"/>
                    </a:lnTo>
                    <a:lnTo>
                      <a:pt x="46580" y="1590"/>
                    </a:lnTo>
                    <a:lnTo>
                      <a:pt x="43242" y="3656"/>
                    </a:lnTo>
                    <a:lnTo>
                      <a:pt x="35929" y="9698"/>
                    </a:lnTo>
                    <a:lnTo>
                      <a:pt x="26867" y="12082"/>
                    </a:lnTo>
                    <a:lnTo>
                      <a:pt x="19713" y="17965"/>
                    </a:lnTo>
                    <a:lnTo>
                      <a:pt x="9062" y="16057"/>
                    </a:lnTo>
                    <a:lnTo>
                      <a:pt x="0" y="17329"/>
                    </a:lnTo>
                    <a:lnTo>
                      <a:pt x="3021" y="23052"/>
                    </a:lnTo>
                    <a:lnTo>
                      <a:pt x="7154" y="257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1" name="Freeform: Shape 5230">
                <a:extLst>
                  <a:ext uri="{FF2B5EF4-FFF2-40B4-BE49-F238E27FC236}">
                    <a16:creationId xmlns:a16="http://schemas.microsoft.com/office/drawing/2014/main" id="{B297321C-8932-7A83-5D31-75B368BC29EA}"/>
                  </a:ext>
                </a:extLst>
              </p:cNvPr>
              <p:cNvSpPr/>
              <p:nvPr/>
            </p:nvSpPr>
            <p:spPr>
              <a:xfrm>
                <a:off x="2854913" y="795208"/>
                <a:ext cx="43082" cy="10969"/>
              </a:xfrm>
              <a:custGeom>
                <a:avLst/>
                <a:gdLst>
                  <a:gd name="connsiteX0" fmla="*/ 1590 w 43082"/>
                  <a:gd name="connsiteY0" fmla="*/ 10969 h 10969"/>
                  <a:gd name="connsiteX1" fmla="*/ 11128 w 43082"/>
                  <a:gd name="connsiteY1" fmla="*/ 9539 h 10969"/>
                  <a:gd name="connsiteX2" fmla="*/ 41493 w 43082"/>
                  <a:gd name="connsiteY2" fmla="*/ 6518 h 10969"/>
                  <a:gd name="connsiteX3" fmla="*/ 41493 w 43082"/>
                  <a:gd name="connsiteY3" fmla="*/ 5087 h 10969"/>
                  <a:gd name="connsiteX4" fmla="*/ 43083 w 43082"/>
                  <a:gd name="connsiteY4" fmla="*/ 1908 h 10969"/>
                  <a:gd name="connsiteX5" fmla="*/ 38791 w 43082"/>
                  <a:gd name="connsiteY5" fmla="*/ 0 h 10969"/>
                  <a:gd name="connsiteX6" fmla="*/ 6518 w 43082"/>
                  <a:gd name="connsiteY6" fmla="*/ 1749 h 10969"/>
                  <a:gd name="connsiteX7" fmla="*/ 2226 w 43082"/>
                  <a:gd name="connsiteY7" fmla="*/ 3974 h 10969"/>
                  <a:gd name="connsiteX8" fmla="*/ 954 w 43082"/>
                  <a:gd name="connsiteY8" fmla="*/ 7313 h 10969"/>
                  <a:gd name="connsiteX9" fmla="*/ 0 w 43082"/>
                  <a:gd name="connsiteY9" fmla="*/ 9062 h 10969"/>
                  <a:gd name="connsiteX10" fmla="*/ 318 w 43082"/>
                  <a:gd name="connsiteY10" fmla="*/ 9857 h 10969"/>
                  <a:gd name="connsiteX11" fmla="*/ 1590 w 43082"/>
                  <a:gd name="connsiteY11" fmla="*/ 10969 h 10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082" h="10969">
                    <a:moveTo>
                      <a:pt x="1590" y="10969"/>
                    </a:moveTo>
                    <a:lnTo>
                      <a:pt x="11128" y="9539"/>
                    </a:lnTo>
                    <a:lnTo>
                      <a:pt x="41493" y="6518"/>
                    </a:lnTo>
                    <a:lnTo>
                      <a:pt x="41493" y="5087"/>
                    </a:lnTo>
                    <a:lnTo>
                      <a:pt x="43083" y="1908"/>
                    </a:lnTo>
                    <a:lnTo>
                      <a:pt x="38791" y="0"/>
                    </a:lnTo>
                    <a:lnTo>
                      <a:pt x="6518" y="1749"/>
                    </a:lnTo>
                    <a:lnTo>
                      <a:pt x="2226" y="3974"/>
                    </a:lnTo>
                    <a:lnTo>
                      <a:pt x="954" y="7313"/>
                    </a:lnTo>
                    <a:lnTo>
                      <a:pt x="0" y="9062"/>
                    </a:lnTo>
                    <a:lnTo>
                      <a:pt x="318" y="9857"/>
                    </a:lnTo>
                    <a:lnTo>
                      <a:pt x="1590" y="1096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2" name="Freeform: Shape 5231">
                <a:extLst>
                  <a:ext uri="{FF2B5EF4-FFF2-40B4-BE49-F238E27FC236}">
                    <a16:creationId xmlns:a16="http://schemas.microsoft.com/office/drawing/2014/main" id="{B94350EB-CEB4-3294-10F1-4D61330F3C6B}"/>
                  </a:ext>
                </a:extLst>
              </p:cNvPr>
              <p:cNvSpPr/>
              <p:nvPr/>
            </p:nvSpPr>
            <p:spPr>
              <a:xfrm>
                <a:off x="2894499" y="861025"/>
                <a:ext cx="84417" cy="31795"/>
              </a:xfrm>
              <a:custGeom>
                <a:avLst/>
                <a:gdLst>
                  <a:gd name="connsiteX0" fmla="*/ 477 w 84417"/>
                  <a:gd name="connsiteY0" fmla="*/ 18441 h 31795"/>
                  <a:gd name="connsiteX1" fmla="*/ 0 w 84417"/>
                  <a:gd name="connsiteY1" fmla="*/ 21462 h 31795"/>
                  <a:gd name="connsiteX2" fmla="*/ 477 w 84417"/>
                  <a:gd name="connsiteY2" fmla="*/ 24960 h 31795"/>
                  <a:gd name="connsiteX3" fmla="*/ 1590 w 84417"/>
                  <a:gd name="connsiteY3" fmla="*/ 26072 h 31795"/>
                  <a:gd name="connsiteX4" fmla="*/ 10334 w 84417"/>
                  <a:gd name="connsiteY4" fmla="*/ 31001 h 31795"/>
                  <a:gd name="connsiteX5" fmla="*/ 17488 w 84417"/>
                  <a:gd name="connsiteY5" fmla="*/ 29888 h 31795"/>
                  <a:gd name="connsiteX6" fmla="*/ 28457 w 84417"/>
                  <a:gd name="connsiteY6" fmla="*/ 26708 h 31795"/>
                  <a:gd name="connsiteX7" fmla="*/ 41176 w 84417"/>
                  <a:gd name="connsiteY7" fmla="*/ 30683 h 31795"/>
                  <a:gd name="connsiteX8" fmla="*/ 50555 w 84417"/>
                  <a:gd name="connsiteY8" fmla="*/ 31796 h 31795"/>
                  <a:gd name="connsiteX9" fmla="*/ 57391 w 84417"/>
                  <a:gd name="connsiteY9" fmla="*/ 26072 h 31795"/>
                  <a:gd name="connsiteX10" fmla="*/ 66294 w 84417"/>
                  <a:gd name="connsiteY10" fmla="*/ 24006 h 31795"/>
                  <a:gd name="connsiteX11" fmla="*/ 68679 w 84417"/>
                  <a:gd name="connsiteY11" fmla="*/ 20508 h 31795"/>
                  <a:gd name="connsiteX12" fmla="*/ 71222 w 84417"/>
                  <a:gd name="connsiteY12" fmla="*/ 19554 h 31795"/>
                  <a:gd name="connsiteX13" fmla="*/ 79966 w 84417"/>
                  <a:gd name="connsiteY13" fmla="*/ 18600 h 31795"/>
                  <a:gd name="connsiteX14" fmla="*/ 81079 w 84417"/>
                  <a:gd name="connsiteY14" fmla="*/ 13990 h 31795"/>
                  <a:gd name="connsiteX15" fmla="*/ 83305 w 84417"/>
                  <a:gd name="connsiteY15" fmla="*/ 10969 h 31795"/>
                  <a:gd name="connsiteX16" fmla="*/ 84417 w 84417"/>
                  <a:gd name="connsiteY16" fmla="*/ 6677 h 31795"/>
                  <a:gd name="connsiteX17" fmla="*/ 82669 w 84417"/>
                  <a:gd name="connsiteY17" fmla="*/ 3974 h 31795"/>
                  <a:gd name="connsiteX18" fmla="*/ 80761 w 84417"/>
                  <a:gd name="connsiteY18" fmla="*/ 1749 h 31795"/>
                  <a:gd name="connsiteX19" fmla="*/ 73607 w 84417"/>
                  <a:gd name="connsiteY19" fmla="*/ 477 h 31795"/>
                  <a:gd name="connsiteX20" fmla="*/ 66294 w 84417"/>
                  <a:gd name="connsiteY20" fmla="*/ 0 h 31795"/>
                  <a:gd name="connsiteX21" fmla="*/ 58186 w 84417"/>
                  <a:gd name="connsiteY21" fmla="*/ 2067 h 31795"/>
                  <a:gd name="connsiteX22" fmla="*/ 44037 w 84417"/>
                  <a:gd name="connsiteY22" fmla="*/ 4451 h 31795"/>
                  <a:gd name="connsiteX23" fmla="*/ 34180 w 84417"/>
                  <a:gd name="connsiteY23" fmla="*/ 5882 h 31795"/>
                  <a:gd name="connsiteX24" fmla="*/ 28457 w 84417"/>
                  <a:gd name="connsiteY24" fmla="*/ 6200 h 31795"/>
                  <a:gd name="connsiteX25" fmla="*/ 27185 w 84417"/>
                  <a:gd name="connsiteY25" fmla="*/ 3656 h 31795"/>
                  <a:gd name="connsiteX26" fmla="*/ 23211 w 84417"/>
                  <a:gd name="connsiteY26" fmla="*/ 3021 h 31795"/>
                  <a:gd name="connsiteX27" fmla="*/ 12241 w 84417"/>
                  <a:gd name="connsiteY27" fmla="*/ 3816 h 31795"/>
                  <a:gd name="connsiteX28" fmla="*/ 8744 w 84417"/>
                  <a:gd name="connsiteY28" fmla="*/ 5087 h 31795"/>
                  <a:gd name="connsiteX29" fmla="*/ 7472 w 84417"/>
                  <a:gd name="connsiteY29" fmla="*/ 7313 h 31795"/>
                  <a:gd name="connsiteX30" fmla="*/ 5882 w 84417"/>
                  <a:gd name="connsiteY30" fmla="*/ 8426 h 31795"/>
                  <a:gd name="connsiteX31" fmla="*/ 2862 w 84417"/>
                  <a:gd name="connsiteY31" fmla="*/ 12082 h 31795"/>
                  <a:gd name="connsiteX32" fmla="*/ 477 w 84417"/>
                  <a:gd name="connsiteY32" fmla="*/ 18441 h 31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4417" h="31795">
                    <a:moveTo>
                      <a:pt x="477" y="18441"/>
                    </a:moveTo>
                    <a:lnTo>
                      <a:pt x="0" y="21462"/>
                    </a:lnTo>
                    <a:lnTo>
                      <a:pt x="477" y="24960"/>
                    </a:lnTo>
                    <a:lnTo>
                      <a:pt x="1590" y="26072"/>
                    </a:lnTo>
                    <a:lnTo>
                      <a:pt x="10334" y="31001"/>
                    </a:lnTo>
                    <a:lnTo>
                      <a:pt x="17488" y="29888"/>
                    </a:lnTo>
                    <a:lnTo>
                      <a:pt x="28457" y="26708"/>
                    </a:lnTo>
                    <a:lnTo>
                      <a:pt x="41176" y="30683"/>
                    </a:lnTo>
                    <a:lnTo>
                      <a:pt x="50555" y="31796"/>
                    </a:lnTo>
                    <a:lnTo>
                      <a:pt x="57391" y="26072"/>
                    </a:lnTo>
                    <a:lnTo>
                      <a:pt x="66294" y="24006"/>
                    </a:lnTo>
                    <a:lnTo>
                      <a:pt x="68679" y="20508"/>
                    </a:lnTo>
                    <a:lnTo>
                      <a:pt x="71222" y="19554"/>
                    </a:lnTo>
                    <a:lnTo>
                      <a:pt x="79966" y="18600"/>
                    </a:lnTo>
                    <a:lnTo>
                      <a:pt x="81079" y="13990"/>
                    </a:lnTo>
                    <a:lnTo>
                      <a:pt x="83305" y="10969"/>
                    </a:lnTo>
                    <a:lnTo>
                      <a:pt x="84417" y="6677"/>
                    </a:lnTo>
                    <a:lnTo>
                      <a:pt x="82669" y="3974"/>
                    </a:lnTo>
                    <a:lnTo>
                      <a:pt x="80761" y="1749"/>
                    </a:lnTo>
                    <a:lnTo>
                      <a:pt x="73607" y="477"/>
                    </a:lnTo>
                    <a:lnTo>
                      <a:pt x="66294" y="0"/>
                    </a:lnTo>
                    <a:lnTo>
                      <a:pt x="58186" y="2067"/>
                    </a:lnTo>
                    <a:lnTo>
                      <a:pt x="44037" y="4451"/>
                    </a:lnTo>
                    <a:lnTo>
                      <a:pt x="34180" y="5882"/>
                    </a:lnTo>
                    <a:lnTo>
                      <a:pt x="28457" y="6200"/>
                    </a:lnTo>
                    <a:lnTo>
                      <a:pt x="27185" y="3656"/>
                    </a:lnTo>
                    <a:lnTo>
                      <a:pt x="23211" y="3021"/>
                    </a:lnTo>
                    <a:lnTo>
                      <a:pt x="12241" y="3816"/>
                    </a:lnTo>
                    <a:lnTo>
                      <a:pt x="8744" y="5087"/>
                    </a:lnTo>
                    <a:lnTo>
                      <a:pt x="7472" y="7313"/>
                    </a:lnTo>
                    <a:lnTo>
                      <a:pt x="5882" y="8426"/>
                    </a:lnTo>
                    <a:lnTo>
                      <a:pt x="2862" y="12082"/>
                    </a:lnTo>
                    <a:lnTo>
                      <a:pt x="477" y="18441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3" name="Freeform: Shape 5232">
                <a:extLst>
                  <a:ext uri="{FF2B5EF4-FFF2-40B4-BE49-F238E27FC236}">
                    <a16:creationId xmlns:a16="http://schemas.microsoft.com/office/drawing/2014/main" id="{3B9504A2-8EFD-5D90-9C05-A18A9DDB39B3}"/>
                  </a:ext>
                </a:extLst>
              </p:cNvPr>
              <p:cNvSpPr/>
              <p:nvPr/>
            </p:nvSpPr>
            <p:spPr>
              <a:xfrm>
                <a:off x="2743947" y="845922"/>
                <a:ext cx="104766" cy="32908"/>
              </a:xfrm>
              <a:custGeom>
                <a:avLst/>
                <a:gdLst>
                  <a:gd name="connsiteX0" fmla="*/ 9539 w 104766"/>
                  <a:gd name="connsiteY0" fmla="*/ 22257 h 32908"/>
                  <a:gd name="connsiteX1" fmla="*/ 13990 w 104766"/>
                  <a:gd name="connsiteY1" fmla="*/ 22416 h 32908"/>
                  <a:gd name="connsiteX2" fmla="*/ 16693 w 104766"/>
                  <a:gd name="connsiteY2" fmla="*/ 23688 h 32908"/>
                  <a:gd name="connsiteX3" fmla="*/ 17965 w 104766"/>
                  <a:gd name="connsiteY3" fmla="*/ 25437 h 32908"/>
                  <a:gd name="connsiteX4" fmla="*/ 30842 w 104766"/>
                  <a:gd name="connsiteY4" fmla="*/ 24642 h 32908"/>
                  <a:gd name="connsiteX5" fmla="*/ 42924 w 104766"/>
                  <a:gd name="connsiteY5" fmla="*/ 27821 h 32908"/>
                  <a:gd name="connsiteX6" fmla="*/ 47853 w 104766"/>
                  <a:gd name="connsiteY6" fmla="*/ 32273 h 32908"/>
                  <a:gd name="connsiteX7" fmla="*/ 52781 w 104766"/>
                  <a:gd name="connsiteY7" fmla="*/ 32908 h 32908"/>
                  <a:gd name="connsiteX8" fmla="*/ 65181 w 104766"/>
                  <a:gd name="connsiteY8" fmla="*/ 32590 h 32908"/>
                  <a:gd name="connsiteX9" fmla="*/ 79489 w 104766"/>
                  <a:gd name="connsiteY9" fmla="*/ 30524 h 32908"/>
                  <a:gd name="connsiteX10" fmla="*/ 101587 w 104766"/>
                  <a:gd name="connsiteY10" fmla="*/ 24324 h 32908"/>
                  <a:gd name="connsiteX11" fmla="*/ 104767 w 104766"/>
                  <a:gd name="connsiteY11" fmla="*/ 21939 h 32908"/>
                  <a:gd name="connsiteX12" fmla="*/ 101110 w 104766"/>
                  <a:gd name="connsiteY12" fmla="*/ 20031 h 32908"/>
                  <a:gd name="connsiteX13" fmla="*/ 82192 w 104766"/>
                  <a:gd name="connsiteY13" fmla="*/ 13672 h 32908"/>
                  <a:gd name="connsiteX14" fmla="*/ 69632 w 104766"/>
                  <a:gd name="connsiteY14" fmla="*/ 7949 h 32908"/>
                  <a:gd name="connsiteX15" fmla="*/ 61048 w 104766"/>
                  <a:gd name="connsiteY15" fmla="*/ 5882 h 32908"/>
                  <a:gd name="connsiteX16" fmla="*/ 41016 w 104766"/>
                  <a:gd name="connsiteY16" fmla="*/ 6518 h 32908"/>
                  <a:gd name="connsiteX17" fmla="*/ 19395 w 104766"/>
                  <a:gd name="connsiteY17" fmla="*/ 0 h 32908"/>
                  <a:gd name="connsiteX18" fmla="*/ 16852 w 104766"/>
                  <a:gd name="connsiteY18" fmla="*/ 159 h 32908"/>
                  <a:gd name="connsiteX19" fmla="*/ 10652 w 104766"/>
                  <a:gd name="connsiteY19" fmla="*/ 8744 h 32908"/>
                  <a:gd name="connsiteX20" fmla="*/ 9221 w 104766"/>
                  <a:gd name="connsiteY20" fmla="*/ 14308 h 32908"/>
                  <a:gd name="connsiteX21" fmla="*/ 5564 w 104766"/>
                  <a:gd name="connsiteY21" fmla="*/ 14467 h 32908"/>
                  <a:gd name="connsiteX22" fmla="*/ 0 w 104766"/>
                  <a:gd name="connsiteY22" fmla="*/ 16534 h 32908"/>
                  <a:gd name="connsiteX23" fmla="*/ 636 w 104766"/>
                  <a:gd name="connsiteY23" fmla="*/ 20349 h 32908"/>
                  <a:gd name="connsiteX24" fmla="*/ 9539 w 104766"/>
                  <a:gd name="connsiteY24" fmla="*/ 22257 h 3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4766" h="32908">
                    <a:moveTo>
                      <a:pt x="9539" y="22257"/>
                    </a:moveTo>
                    <a:lnTo>
                      <a:pt x="13990" y="22416"/>
                    </a:lnTo>
                    <a:lnTo>
                      <a:pt x="16693" y="23688"/>
                    </a:lnTo>
                    <a:lnTo>
                      <a:pt x="17965" y="25437"/>
                    </a:lnTo>
                    <a:lnTo>
                      <a:pt x="30842" y="24642"/>
                    </a:lnTo>
                    <a:lnTo>
                      <a:pt x="42924" y="27821"/>
                    </a:lnTo>
                    <a:lnTo>
                      <a:pt x="47853" y="32273"/>
                    </a:lnTo>
                    <a:lnTo>
                      <a:pt x="52781" y="32908"/>
                    </a:lnTo>
                    <a:lnTo>
                      <a:pt x="65181" y="32590"/>
                    </a:lnTo>
                    <a:lnTo>
                      <a:pt x="79489" y="30524"/>
                    </a:lnTo>
                    <a:lnTo>
                      <a:pt x="101587" y="24324"/>
                    </a:lnTo>
                    <a:lnTo>
                      <a:pt x="104767" y="21939"/>
                    </a:lnTo>
                    <a:lnTo>
                      <a:pt x="101110" y="20031"/>
                    </a:lnTo>
                    <a:lnTo>
                      <a:pt x="82192" y="13672"/>
                    </a:lnTo>
                    <a:lnTo>
                      <a:pt x="69632" y="7949"/>
                    </a:lnTo>
                    <a:lnTo>
                      <a:pt x="61048" y="5882"/>
                    </a:lnTo>
                    <a:lnTo>
                      <a:pt x="41016" y="6518"/>
                    </a:lnTo>
                    <a:lnTo>
                      <a:pt x="19395" y="0"/>
                    </a:lnTo>
                    <a:lnTo>
                      <a:pt x="16852" y="159"/>
                    </a:lnTo>
                    <a:lnTo>
                      <a:pt x="10652" y="8744"/>
                    </a:lnTo>
                    <a:lnTo>
                      <a:pt x="9221" y="14308"/>
                    </a:lnTo>
                    <a:lnTo>
                      <a:pt x="5564" y="14467"/>
                    </a:lnTo>
                    <a:lnTo>
                      <a:pt x="0" y="16534"/>
                    </a:lnTo>
                    <a:lnTo>
                      <a:pt x="636" y="20349"/>
                    </a:lnTo>
                    <a:lnTo>
                      <a:pt x="9539" y="2225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4" name="Freeform: Shape 5233">
                <a:extLst>
                  <a:ext uri="{FF2B5EF4-FFF2-40B4-BE49-F238E27FC236}">
                    <a16:creationId xmlns:a16="http://schemas.microsoft.com/office/drawing/2014/main" id="{35614145-6C6C-8C6A-D9E0-ACE41641E49F}"/>
                  </a:ext>
                </a:extLst>
              </p:cNvPr>
              <p:cNvSpPr/>
              <p:nvPr/>
            </p:nvSpPr>
            <p:spPr>
              <a:xfrm>
                <a:off x="2737269" y="880261"/>
                <a:ext cx="17964" cy="12400"/>
              </a:xfrm>
              <a:custGeom>
                <a:avLst/>
                <a:gdLst>
                  <a:gd name="connsiteX0" fmla="*/ 17329 w 17964"/>
                  <a:gd name="connsiteY0" fmla="*/ 8903 h 12400"/>
                  <a:gd name="connsiteX1" fmla="*/ 17965 w 17964"/>
                  <a:gd name="connsiteY1" fmla="*/ 7154 h 12400"/>
                  <a:gd name="connsiteX2" fmla="*/ 17170 w 17964"/>
                  <a:gd name="connsiteY2" fmla="*/ 4451 h 12400"/>
                  <a:gd name="connsiteX3" fmla="*/ 11288 w 17964"/>
                  <a:gd name="connsiteY3" fmla="*/ 3021 h 12400"/>
                  <a:gd name="connsiteX4" fmla="*/ 10493 w 17964"/>
                  <a:gd name="connsiteY4" fmla="*/ 2226 h 12400"/>
                  <a:gd name="connsiteX5" fmla="*/ 1908 w 17964"/>
                  <a:gd name="connsiteY5" fmla="*/ 0 h 12400"/>
                  <a:gd name="connsiteX6" fmla="*/ 1431 w 17964"/>
                  <a:gd name="connsiteY6" fmla="*/ 2862 h 12400"/>
                  <a:gd name="connsiteX7" fmla="*/ 2544 w 17964"/>
                  <a:gd name="connsiteY7" fmla="*/ 4292 h 12400"/>
                  <a:gd name="connsiteX8" fmla="*/ 2544 w 17964"/>
                  <a:gd name="connsiteY8" fmla="*/ 6041 h 12400"/>
                  <a:gd name="connsiteX9" fmla="*/ 1113 w 17964"/>
                  <a:gd name="connsiteY9" fmla="*/ 6836 h 12400"/>
                  <a:gd name="connsiteX10" fmla="*/ 0 w 17964"/>
                  <a:gd name="connsiteY10" fmla="*/ 8744 h 12400"/>
                  <a:gd name="connsiteX11" fmla="*/ 13354 w 17964"/>
                  <a:gd name="connsiteY11" fmla="*/ 12400 h 12400"/>
                  <a:gd name="connsiteX12" fmla="*/ 17329 w 17964"/>
                  <a:gd name="connsiteY12" fmla="*/ 8903 h 1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964" h="12400">
                    <a:moveTo>
                      <a:pt x="17329" y="8903"/>
                    </a:moveTo>
                    <a:lnTo>
                      <a:pt x="17965" y="7154"/>
                    </a:lnTo>
                    <a:lnTo>
                      <a:pt x="17170" y="4451"/>
                    </a:lnTo>
                    <a:lnTo>
                      <a:pt x="11288" y="3021"/>
                    </a:lnTo>
                    <a:lnTo>
                      <a:pt x="10493" y="2226"/>
                    </a:lnTo>
                    <a:lnTo>
                      <a:pt x="1908" y="0"/>
                    </a:lnTo>
                    <a:lnTo>
                      <a:pt x="1431" y="2862"/>
                    </a:lnTo>
                    <a:lnTo>
                      <a:pt x="2544" y="4292"/>
                    </a:lnTo>
                    <a:lnTo>
                      <a:pt x="2544" y="6041"/>
                    </a:lnTo>
                    <a:lnTo>
                      <a:pt x="1113" y="6836"/>
                    </a:lnTo>
                    <a:lnTo>
                      <a:pt x="0" y="8744"/>
                    </a:lnTo>
                    <a:lnTo>
                      <a:pt x="13354" y="12400"/>
                    </a:lnTo>
                    <a:lnTo>
                      <a:pt x="17329" y="8903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5" name="Freeform: Shape 5234">
                <a:extLst>
                  <a:ext uri="{FF2B5EF4-FFF2-40B4-BE49-F238E27FC236}">
                    <a16:creationId xmlns:a16="http://schemas.microsoft.com/office/drawing/2014/main" id="{BA7CAC7E-D1E7-5CC8-620B-A2AB692E0003}"/>
                  </a:ext>
                </a:extLst>
              </p:cNvPr>
              <p:cNvSpPr/>
              <p:nvPr/>
            </p:nvSpPr>
            <p:spPr>
              <a:xfrm>
                <a:off x="2691325" y="893138"/>
                <a:ext cx="47057" cy="15897"/>
              </a:xfrm>
              <a:custGeom>
                <a:avLst/>
                <a:gdLst>
                  <a:gd name="connsiteX0" fmla="*/ 9698 w 47057"/>
                  <a:gd name="connsiteY0" fmla="*/ 13990 h 15897"/>
                  <a:gd name="connsiteX1" fmla="*/ 11288 w 47057"/>
                  <a:gd name="connsiteY1" fmla="*/ 14785 h 15897"/>
                  <a:gd name="connsiteX2" fmla="*/ 12241 w 47057"/>
                  <a:gd name="connsiteY2" fmla="*/ 15580 h 15897"/>
                  <a:gd name="connsiteX3" fmla="*/ 18442 w 47057"/>
                  <a:gd name="connsiteY3" fmla="*/ 15898 h 15897"/>
                  <a:gd name="connsiteX4" fmla="*/ 37678 w 47057"/>
                  <a:gd name="connsiteY4" fmla="*/ 15103 h 15897"/>
                  <a:gd name="connsiteX5" fmla="*/ 41334 w 47057"/>
                  <a:gd name="connsiteY5" fmla="*/ 12718 h 15897"/>
                  <a:gd name="connsiteX6" fmla="*/ 44991 w 47057"/>
                  <a:gd name="connsiteY6" fmla="*/ 12241 h 15897"/>
                  <a:gd name="connsiteX7" fmla="*/ 47058 w 47057"/>
                  <a:gd name="connsiteY7" fmla="*/ 9698 h 15897"/>
                  <a:gd name="connsiteX8" fmla="*/ 36565 w 47057"/>
                  <a:gd name="connsiteY8" fmla="*/ 6041 h 15897"/>
                  <a:gd name="connsiteX9" fmla="*/ 32591 w 47057"/>
                  <a:gd name="connsiteY9" fmla="*/ 3180 h 15897"/>
                  <a:gd name="connsiteX10" fmla="*/ 32114 w 47057"/>
                  <a:gd name="connsiteY10" fmla="*/ 795 h 15897"/>
                  <a:gd name="connsiteX11" fmla="*/ 27980 w 47057"/>
                  <a:gd name="connsiteY11" fmla="*/ 0 h 15897"/>
                  <a:gd name="connsiteX12" fmla="*/ 18442 w 47057"/>
                  <a:gd name="connsiteY12" fmla="*/ 795 h 15897"/>
                  <a:gd name="connsiteX13" fmla="*/ 14467 w 47057"/>
                  <a:gd name="connsiteY13" fmla="*/ 4451 h 15897"/>
                  <a:gd name="connsiteX14" fmla="*/ 13513 w 47057"/>
                  <a:gd name="connsiteY14" fmla="*/ 6359 h 15897"/>
                  <a:gd name="connsiteX15" fmla="*/ 10493 w 47057"/>
                  <a:gd name="connsiteY15" fmla="*/ 7790 h 15897"/>
                  <a:gd name="connsiteX16" fmla="*/ 1749 w 47057"/>
                  <a:gd name="connsiteY16" fmla="*/ 9062 h 15897"/>
                  <a:gd name="connsiteX17" fmla="*/ 0 w 47057"/>
                  <a:gd name="connsiteY17" fmla="*/ 10016 h 15897"/>
                  <a:gd name="connsiteX18" fmla="*/ 3816 w 47057"/>
                  <a:gd name="connsiteY18" fmla="*/ 13354 h 15897"/>
                  <a:gd name="connsiteX19" fmla="*/ 9698 w 47057"/>
                  <a:gd name="connsiteY19" fmla="*/ 13990 h 15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7057" h="15897">
                    <a:moveTo>
                      <a:pt x="9698" y="13990"/>
                    </a:moveTo>
                    <a:lnTo>
                      <a:pt x="11288" y="14785"/>
                    </a:lnTo>
                    <a:lnTo>
                      <a:pt x="12241" y="15580"/>
                    </a:lnTo>
                    <a:lnTo>
                      <a:pt x="18442" y="15898"/>
                    </a:lnTo>
                    <a:lnTo>
                      <a:pt x="37678" y="15103"/>
                    </a:lnTo>
                    <a:lnTo>
                      <a:pt x="41334" y="12718"/>
                    </a:lnTo>
                    <a:lnTo>
                      <a:pt x="44991" y="12241"/>
                    </a:lnTo>
                    <a:lnTo>
                      <a:pt x="47058" y="9698"/>
                    </a:lnTo>
                    <a:lnTo>
                      <a:pt x="36565" y="6041"/>
                    </a:lnTo>
                    <a:lnTo>
                      <a:pt x="32591" y="3180"/>
                    </a:lnTo>
                    <a:lnTo>
                      <a:pt x="32114" y="795"/>
                    </a:lnTo>
                    <a:lnTo>
                      <a:pt x="27980" y="0"/>
                    </a:lnTo>
                    <a:lnTo>
                      <a:pt x="18442" y="795"/>
                    </a:lnTo>
                    <a:lnTo>
                      <a:pt x="14467" y="4451"/>
                    </a:lnTo>
                    <a:lnTo>
                      <a:pt x="13513" y="6359"/>
                    </a:lnTo>
                    <a:lnTo>
                      <a:pt x="10493" y="7790"/>
                    </a:lnTo>
                    <a:lnTo>
                      <a:pt x="1749" y="9062"/>
                    </a:lnTo>
                    <a:lnTo>
                      <a:pt x="0" y="10016"/>
                    </a:lnTo>
                    <a:lnTo>
                      <a:pt x="3816" y="13354"/>
                    </a:lnTo>
                    <a:lnTo>
                      <a:pt x="9698" y="1399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6" name="Freeform: Shape 5235">
                <a:extLst>
                  <a:ext uri="{FF2B5EF4-FFF2-40B4-BE49-F238E27FC236}">
                    <a16:creationId xmlns:a16="http://schemas.microsoft.com/office/drawing/2014/main" id="{B5D4AF98-02DF-4C2A-6340-18B5D51D147F}"/>
                  </a:ext>
                </a:extLst>
              </p:cNvPr>
              <p:cNvSpPr/>
              <p:nvPr/>
            </p:nvSpPr>
            <p:spPr>
              <a:xfrm>
                <a:off x="2829159" y="887733"/>
                <a:ext cx="64386" cy="25913"/>
              </a:xfrm>
              <a:custGeom>
                <a:avLst/>
                <a:gdLst>
                  <a:gd name="connsiteX0" fmla="*/ 1749 w 64386"/>
                  <a:gd name="connsiteY0" fmla="*/ 0 h 25913"/>
                  <a:gd name="connsiteX1" fmla="*/ 0 w 64386"/>
                  <a:gd name="connsiteY1" fmla="*/ 1749 h 25913"/>
                  <a:gd name="connsiteX2" fmla="*/ 2067 w 64386"/>
                  <a:gd name="connsiteY2" fmla="*/ 3339 h 25913"/>
                  <a:gd name="connsiteX3" fmla="*/ 4929 w 64386"/>
                  <a:gd name="connsiteY3" fmla="*/ 6518 h 25913"/>
                  <a:gd name="connsiteX4" fmla="*/ 5723 w 64386"/>
                  <a:gd name="connsiteY4" fmla="*/ 8426 h 25913"/>
                  <a:gd name="connsiteX5" fmla="*/ 5723 w 64386"/>
                  <a:gd name="connsiteY5" fmla="*/ 11128 h 25913"/>
                  <a:gd name="connsiteX6" fmla="*/ 7790 w 64386"/>
                  <a:gd name="connsiteY6" fmla="*/ 20031 h 25913"/>
                  <a:gd name="connsiteX7" fmla="*/ 9221 w 64386"/>
                  <a:gd name="connsiteY7" fmla="*/ 22416 h 25913"/>
                  <a:gd name="connsiteX8" fmla="*/ 10970 w 64386"/>
                  <a:gd name="connsiteY8" fmla="*/ 23529 h 25913"/>
                  <a:gd name="connsiteX9" fmla="*/ 22575 w 64386"/>
                  <a:gd name="connsiteY9" fmla="*/ 25913 h 25913"/>
                  <a:gd name="connsiteX10" fmla="*/ 27026 w 64386"/>
                  <a:gd name="connsiteY10" fmla="*/ 24642 h 25913"/>
                  <a:gd name="connsiteX11" fmla="*/ 33067 w 64386"/>
                  <a:gd name="connsiteY11" fmla="*/ 19872 h 25913"/>
                  <a:gd name="connsiteX12" fmla="*/ 35611 w 64386"/>
                  <a:gd name="connsiteY12" fmla="*/ 19395 h 25913"/>
                  <a:gd name="connsiteX13" fmla="*/ 36565 w 64386"/>
                  <a:gd name="connsiteY13" fmla="*/ 16375 h 25913"/>
                  <a:gd name="connsiteX14" fmla="*/ 36565 w 64386"/>
                  <a:gd name="connsiteY14" fmla="*/ 13036 h 25913"/>
                  <a:gd name="connsiteX15" fmla="*/ 39745 w 64386"/>
                  <a:gd name="connsiteY15" fmla="*/ 11764 h 25913"/>
                  <a:gd name="connsiteX16" fmla="*/ 64386 w 64386"/>
                  <a:gd name="connsiteY16" fmla="*/ 10016 h 25913"/>
                  <a:gd name="connsiteX17" fmla="*/ 60412 w 64386"/>
                  <a:gd name="connsiteY17" fmla="*/ 7154 h 25913"/>
                  <a:gd name="connsiteX18" fmla="*/ 56278 w 64386"/>
                  <a:gd name="connsiteY18" fmla="*/ 5246 h 25913"/>
                  <a:gd name="connsiteX19" fmla="*/ 42129 w 64386"/>
                  <a:gd name="connsiteY19" fmla="*/ 2067 h 25913"/>
                  <a:gd name="connsiteX20" fmla="*/ 14626 w 64386"/>
                  <a:gd name="connsiteY20" fmla="*/ 1272 h 25913"/>
                  <a:gd name="connsiteX21" fmla="*/ 1749 w 64386"/>
                  <a:gd name="connsiteY21" fmla="*/ 0 h 2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4386" h="25913">
                    <a:moveTo>
                      <a:pt x="1749" y="0"/>
                    </a:moveTo>
                    <a:lnTo>
                      <a:pt x="0" y="1749"/>
                    </a:lnTo>
                    <a:lnTo>
                      <a:pt x="2067" y="3339"/>
                    </a:lnTo>
                    <a:lnTo>
                      <a:pt x="4929" y="6518"/>
                    </a:lnTo>
                    <a:lnTo>
                      <a:pt x="5723" y="8426"/>
                    </a:lnTo>
                    <a:lnTo>
                      <a:pt x="5723" y="11128"/>
                    </a:lnTo>
                    <a:lnTo>
                      <a:pt x="7790" y="20031"/>
                    </a:lnTo>
                    <a:lnTo>
                      <a:pt x="9221" y="22416"/>
                    </a:lnTo>
                    <a:lnTo>
                      <a:pt x="10970" y="23529"/>
                    </a:lnTo>
                    <a:lnTo>
                      <a:pt x="22575" y="25913"/>
                    </a:lnTo>
                    <a:lnTo>
                      <a:pt x="27026" y="24642"/>
                    </a:lnTo>
                    <a:lnTo>
                      <a:pt x="33067" y="19872"/>
                    </a:lnTo>
                    <a:lnTo>
                      <a:pt x="35611" y="19395"/>
                    </a:lnTo>
                    <a:lnTo>
                      <a:pt x="36565" y="16375"/>
                    </a:lnTo>
                    <a:lnTo>
                      <a:pt x="36565" y="13036"/>
                    </a:lnTo>
                    <a:lnTo>
                      <a:pt x="39745" y="11764"/>
                    </a:lnTo>
                    <a:lnTo>
                      <a:pt x="64386" y="10016"/>
                    </a:lnTo>
                    <a:lnTo>
                      <a:pt x="60412" y="7154"/>
                    </a:lnTo>
                    <a:lnTo>
                      <a:pt x="56278" y="5246"/>
                    </a:lnTo>
                    <a:lnTo>
                      <a:pt x="42129" y="2067"/>
                    </a:lnTo>
                    <a:lnTo>
                      <a:pt x="14626" y="1272"/>
                    </a:lnTo>
                    <a:lnTo>
                      <a:pt x="1749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7" name="Freeform: Shape 5236">
                <a:extLst>
                  <a:ext uri="{FF2B5EF4-FFF2-40B4-BE49-F238E27FC236}">
                    <a16:creationId xmlns:a16="http://schemas.microsoft.com/office/drawing/2014/main" id="{841C14D2-6D2A-E70C-8419-33C0CEA66EB7}"/>
                  </a:ext>
                </a:extLst>
              </p:cNvPr>
              <p:cNvSpPr/>
              <p:nvPr/>
            </p:nvSpPr>
            <p:spPr>
              <a:xfrm>
                <a:off x="2874945" y="826686"/>
                <a:ext cx="22097" cy="7154"/>
              </a:xfrm>
              <a:custGeom>
                <a:avLst/>
                <a:gdLst>
                  <a:gd name="connsiteX0" fmla="*/ 13990 w 22097"/>
                  <a:gd name="connsiteY0" fmla="*/ 7154 h 7154"/>
                  <a:gd name="connsiteX1" fmla="*/ 20190 w 22097"/>
                  <a:gd name="connsiteY1" fmla="*/ 6359 h 7154"/>
                  <a:gd name="connsiteX2" fmla="*/ 22098 w 22097"/>
                  <a:gd name="connsiteY2" fmla="*/ 4928 h 7154"/>
                  <a:gd name="connsiteX3" fmla="*/ 19395 w 22097"/>
                  <a:gd name="connsiteY3" fmla="*/ 2067 h 7154"/>
                  <a:gd name="connsiteX4" fmla="*/ 13354 w 22097"/>
                  <a:gd name="connsiteY4" fmla="*/ 0 h 7154"/>
                  <a:gd name="connsiteX5" fmla="*/ 7790 w 22097"/>
                  <a:gd name="connsiteY5" fmla="*/ 318 h 7154"/>
                  <a:gd name="connsiteX6" fmla="*/ 795 w 22097"/>
                  <a:gd name="connsiteY6" fmla="*/ 2544 h 7154"/>
                  <a:gd name="connsiteX7" fmla="*/ 0 w 22097"/>
                  <a:gd name="connsiteY7" fmla="*/ 4133 h 7154"/>
                  <a:gd name="connsiteX8" fmla="*/ 3180 w 22097"/>
                  <a:gd name="connsiteY8" fmla="*/ 5723 h 7154"/>
                  <a:gd name="connsiteX9" fmla="*/ 13990 w 22097"/>
                  <a:gd name="connsiteY9" fmla="*/ 7154 h 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097" h="7154">
                    <a:moveTo>
                      <a:pt x="13990" y="7154"/>
                    </a:moveTo>
                    <a:lnTo>
                      <a:pt x="20190" y="6359"/>
                    </a:lnTo>
                    <a:lnTo>
                      <a:pt x="22098" y="4928"/>
                    </a:lnTo>
                    <a:lnTo>
                      <a:pt x="19395" y="2067"/>
                    </a:lnTo>
                    <a:lnTo>
                      <a:pt x="13354" y="0"/>
                    </a:lnTo>
                    <a:lnTo>
                      <a:pt x="7790" y="318"/>
                    </a:lnTo>
                    <a:lnTo>
                      <a:pt x="795" y="2544"/>
                    </a:lnTo>
                    <a:lnTo>
                      <a:pt x="0" y="4133"/>
                    </a:lnTo>
                    <a:lnTo>
                      <a:pt x="3180" y="5723"/>
                    </a:lnTo>
                    <a:lnTo>
                      <a:pt x="13990" y="71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8" name="Freeform: Shape 5237">
                <a:extLst>
                  <a:ext uri="{FF2B5EF4-FFF2-40B4-BE49-F238E27FC236}">
                    <a16:creationId xmlns:a16="http://schemas.microsoft.com/office/drawing/2014/main" id="{DE153D3B-C286-81A2-ED74-01B327BA9D87}"/>
                  </a:ext>
                </a:extLst>
              </p:cNvPr>
              <p:cNvSpPr/>
              <p:nvPr/>
            </p:nvSpPr>
            <p:spPr>
              <a:xfrm>
                <a:off x="2668909" y="1319041"/>
                <a:ext cx="177896" cy="151824"/>
              </a:xfrm>
              <a:custGeom>
                <a:avLst/>
                <a:gdLst>
                  <a:gd name="connsiteX0" fmla="*/ 4292 w 177896"/>
                  <a:gd name="connsiteY0" fmla="*/ 72017 h 151824"/>
                  <a:gd name="connsiteX1" fmla="*/ 1431 w 177896"/>
                  <a:gd name="connsiteY1" fmla="*/ 76945 h 151824"/>
                  <a:gd name="connsiteX2" fmla="*/ 318 w 177896"/>
                  <a:gd name="connsiteY2" fmla="*/ 79330 h 151824"/>
                  <a:gd name="connsiteX3" fmla="*/ 0 w 177896"/>
                  <a:gd name="connsiteY3" fmla="*/ 85212 h 151824"/>
                  <a:gd name="connsiteX4" fmla="*/ 159 w 177896"/>
                  <a:gd name="connsiteY4" fmla="*/ 87756 h 151824"/>
                  <a:gd name="connsiteX5" fmla="*/ 2385 w 177896"/>
                  <a:gd name="connsiteY5" fmla="*/ 94592 h 151824"/>
                  <a:gd name="connsiteX6" fmla="*/ 4611 w 177896"/>
                  <a:gd name="connsiteY6" fmla="*/ 98725 h 151824"/>
                  <a:gd name="connsiteX7" fmla="*/ 7472 w 177896"/>
                  <a:gd name="connsiteY7" fmla="*/ 101110 h 151824"/>
                  <a:gd name="connsiteX8" fmla="*/ 10970 w 177896"/>
                  <a:gd name="connsiteY8" fmla="*/ 103018 h 151824"/>
                  <a:gd name="connsiteX9" fmla="*/ 14626 w 177896"/>
                  <a:gd name="connsiteY9" fmla="*/ 103813 h 151824"/>
                  <a:gd name="connsiteX10" fmla="*/ 21462 w 177896"/>
                  <a:gd name="connsiteY10" fmla="*/ 103018 h 151824"/>
                  <a:gd name="connsiteX11" fmla="*/ 28298 w 177896"/>
                  <a:gd name="connsiteY11" fmla="*/ 100474 h 151824"/>
                  <a:gd name="connsiteX12" fmla="*/ 35770 w 177896"/>
                  <a:gd name="connsiteY12" fmla="*/ 102223 h 151824"/>
                  <a:gd name="connsiteX13" fmla="*/ 42447 w 177896"/>
                  <a:gd name="connsiteY13" fmla="*/ 102700 h 151824"/>
                  <a:gd name="connsiteX14" fmla="*/ 55483 w 177896"/>
                  <a:gd name="connsiteY14" fmla="*/ 100315 h 151824"/>
                  <a:gd name="connsiteX15" fmla="*/ 56914 w 177896"/>
                  <a:gd name="connsiteY15" fmla="*/ 100951 h 151824"/>
                  <a:gd name="connsiteX16" fmla="*/ 54530 w 177896"/>
                  <a:gd name="connsiteY16" fmla="*/ 103654 h 151824"/>
                  <a:gd name="connsiteX17" fmla="*/ 54212 w 177896"/>
                  <a:gd name="connsiteY17" fmla="*/ 107787 h 151824"/>
                  <a:gd name="connsiteX18" fmla="*/ 56755 w 177896"/>
                  <a:gd name="connsiteY18" fmla="*/ 110967 h 151824"/>
                  <a:gd name="connsiteX19" fmla="*/ 59776 w 177896"/>
                  <a:gd name="connsiteY19" fmla="*/ 110808 h 151824"/>
                  <a:gd name="connsiteX20" fmla="*/ 62955 w 177896"/>
                  <a:gd name="connsiteY20" fmla="*/ 111444 h 151824"/>
                  <a:gd name="connsiteX21" fmla="*/ 62002 w 177896"/>
                  <a:gd name="connsiteY21" fmla="*/ 113351 h 151824"/>
                  <a:gd name="connsiteX22" fmla="*/ 70427 w 177896"/>
                  <a:gd name="connsiteY22" fmla="*/ 118598 h 151824"/>
                  <a:gd name="connsiteX23" fmla="*/ 78217 w 177896"/>
                  <a:gd name="connsiteY23" fmla="*/ 122254 h 151824"/>
                  <a:gd name="connsiteX24" fmla="*/ 76469 w 177896"/>
                  <a:gd name="connsiteY24" fmla="*/ 123367 h 151824"/>
                  <a:gd name="connsiteX25" fmla="*/ 71540 w 177896"/>
                  <a:gd name="connsiteY25" fmla="*/ 121618 h 151824"/>
                  <a:gd name="connsiteX26" fmla="*/ 68997 w 177896"/>
                  <a:gd name="connsiteY26" fmla="*/ 122254 h 151824"/>
                  <a:gd name="connsiteX27" fmla="*/ 69632 w 177896"/>
                  <a:gd name="connsiteY27" fmla="*/ 125275 h 151824"/>
                  <a:gd name="connsiteX28" fmla="*/ 64386 w 177896"/>
                  <a:gd name="connsiteY28" fmla="*/ 124321 h 151824"/>
                  <a:gd name="connsiteX29" fmla="*/ 62002 w 177896"/>
                  <a:gd name="connsiteY29" fmla="*/ 126229 h 151824"/>
                  <a:gd name="connsiteX30" fmla="*/ 62002 w 177896"/>
                  <a:gd name="connsiteY30" fmla="*/ 128931 h 151824"/>
                  <a:gd name="connsiteX31" fmla="*/ 62797 w 177896"/>
                  <a:gd name="connsiteY31" fmla="*/ 131475 h 151824"/>
                  <a:gd name="connsiteX32" fmla="*/ 62637 w 177896"/>
                  <a:gd name="connsiteY32" fmla="*/ 133383 h 151824"/>
                  <a:gd name="connsiteX33" fmla="*/ 58504 w 177896"/>
                  <a:gd name="connsiteY33" fmla="*/ 134178 h 151824"/>
                  <a:gd name="connsiteX34" fmla="*/ 56119 w 177896"/>
                  <a:gd name="connsiteY34" fmla="*/ 135608 h 151824"/>
                  <a:gd name="connsiteX35" fmla="*/ 65817 w 177896"/>
                  <a:gd name="connsiteY35" fmla="*/ 138629 h 151824"/>
                  <a:gd name="connsiteX36" fmla="*/ 79489 w 177896"/>
                  <a:gd name="connsiteY36" fmla="*/ 141332 h 151824"/>
                  <a:gd name="connsiteX37" fmla="*/ 83305 w 177896"/>
                  <a:gd name="connsiteY37" fmla="*/ 142285 h 151824"/>
                  <a:gd name="connsiteX38" fmla="*/ 88551 w 177896"/>
                  <a:gd name="connsiteY38" fmla="*/ 144988 h 151824"/>
                  <a:gd name="connsiteX39" fmla="*/ 91095 w 177896"/>
                  <a:gd name="connsiteY39" fmla="*/ 145624 h 151824"/>
                  <a:gd name="connsiteX40" fmla="*/ 91254 w 177896"/>
                  <a:gd name="connsiteY40" fmla="*/ 144034 h 151824"/>
                  <a:gd name="connsiteX41" fmla="*/ 92207 w 177896"/>
                  <a:gd name="connsiteY41" fmla="*/ 142444 h 151824"/>
                  <a:gd name="connsiteX42" fmla="*/ 98725 w 177896"/>
                  <a:gd name="connsiteY42" fmla="*/ 145783 h 151824"/>
                  <a:gd name="connsiteX43" fmla="*/ 103972 w 177896"/>
                  <a:gd name="connsiteY43" fmla="*/ 146419 h 151824"/>
                  <a:gd name="connsiteX44" fmla="*/ 109218 w 177896"/>
                  <a:gd name="connsiteY44" fmla="*/ 146419 h 151824"/>
                  <a:gd name="connsiteX45" fmla="*/ 122254 w 177896"/>
                  <a:gd name="connsiteY45" fmla="*/ 144988 h 151824"/>
                  <a:gd name="connsiteX46" fmla="*/ 122731 w 177896"/>
                  <a:gd name="connsiteY46" fmla="*/ 145942 h 151824"/>
                  <a:gd name="connsiteX47" fmla="*/ 122731 w 177896"/>
                  <a:gd name="connsiteY47" fmla="*/ 147691 h 151824"/>
                  <a:gd name="connsiteX48" fmla="*/ 125275 w 177896"/>
                  <a:gd name="connsiteY48" fmla="*/ 149121 h 151824"/>
                  <a:gd name="connsiteX49" fmla="*/ 128454 w 177896"/>
                  <a:gd name="connsiteY49" fmla="*/ 148485 h 151824"/>
                  <a:gd name="connsiteX50" fmla="*/ 129567 w 177896"/>
                  <a:gd name="connsiteY50" fmla="*/ 147373 h 151824"/>
                  <a:gd name="connsiteX51" fmla="*/ 133701 w 177896"/>
                  <a:gd name="connsiteY51" fmla="*/ 148962 h 151824"/>
                  <a:gd name="connsiteX52" fmla="*/ 134496 w 177896"/>
                  <a:gd name="connsiteY52" fmla="*/ 147532 h 151824"/>
                  <a:gd name="connsiteX53" fmla="*/ 135291 w 177896"/>
                  <a:gd name="connsiteY53" fmla="*/ 146896 h 151824"/>
                  <a:gd name="connsiteX54" fmla="*/ 143716 w 177896"/>
                  <a:gd name="connsiteY54" fmla="*/ 151824 h 151824"/>
                  <a:gd name="connsiteX55" fmla="*/ 145465 w 177896"/>
                  <a:gd name="connsiteY55" fmla="*/ 151665 h 151824"/>
                  <a:gd name="connsiteX56" fmla="*/ 147373 w 177896"/>
                  <a:gd name="connsiteY56" fmla="*/ 150234 h 151824"/>
                  <a:gd name="connsiteX57" fmla="*/ 143080 w 177896"/>
                  <a:gd name="connsiteY57" fmla="*/ 146419 h 151824"/>
                  <a:gd name="connsiteX58" fmla="*/ 140855 w 177896"/>
                  <a:gd name="connsiteY58" fmla="*/ 145942 h 151824"/>
                  <a:gd name="connsiteX59" fmla="*/ 138629 w 177896"/>
                  <a:gd name="connsiteY59" fmla="*/ 143875 h 151824"/>
                  <a:gd name="connsiteX60" fmla="*/ 142286 w 177896"/>
                  <a:gd name="connsiteY60" fmla="*/ 142921 h 151824"/>
                  <a:gd name="connsiteX61" fmla="*/ 145783 w 177896"/>
                  <a:gd name="connsiteY61" fmla="*/ 143080 h 151824"/>
                  <a:gd name="connsiteX62" fmla="*/ 147532 w 177896"/>
                  <a:gd name="connsiteY62" fmla="*/ 144829 h 151824"/>
                  <a:gd name="connsiteX63" fmla="*/ 148963 w 177896"/>
                  <a:gd name="connsiteY63" fmla="*/ 147055 h 151824"/>
                  <a:gd name="connsiteX64" fmla="*/ 149758 w 177896"/>
                  <a:gd name="connsiteY64" fmla="*/ 147373 h 151824"/>
                  <a:gd name="connsiteX65" fmla="*/ 164066 w 177896"/>
                  <a:gd name="connsiteY65" fmla="*/ 150393 h 151824"/>
                  <a:gd name="connsiteX66" fmla="*/ 166927 w 177896"/>
                  <a:gd name="connsiteY66" fmla="*/ 149598 h 151824"/>
                  <a:gd name="connsiteX67" fmla="*/ 167404 w 177896"/>
                  <a:gd name="connsiteY67" fmla="*/ 148009 h 151824"/>
                  <a:gd name="connsiteX68" fmla="*/ 172650 w 177896"/>
                  <a:gd name="connsiteY68" fmla="*/ 146737 h 151824"/>
                  <a:gd name="connsiteX69" fmla="*/ 177897 w 177896"/>
                  <a:gd name="connsiteY69" fmla="*/ 143080 h 151824"/>
                  <a:gd name="connsiteX70" fmla="*/ 175830 w 177896"/>
                  <a:gd name="connsiteY70" fmla="*/ 141173 h 151824"/>
                  <a:gd name="connsiteX71" fmla="*/ 173763 w 177896"/>
                  <a:gd name="connsiteY71" fmla="*/ 139901 h 151824"/>
                  <a:gd name="connsiteX72" fmla="*/ 161840 w 177896"/>
                  <a:gd name="connsiteY72" fmla="*/ 135449 h 151824"/>
                  <a:gd name="connsiteX73" fmla="*/ 156912 w 177896"/>
                  <a:gd name="connsiteY73" fmla="*/ 132747 h 151824"/>
                  <a:gd name="connsiteX74" fmla="*/ 144193 w 177896"/>
                  <a:gd name="connsiteY74" fmla="*/ 123208 h 151824"/>
                  <a:gd name="connsiteX75" fmla="*/ 132429 w 177896"/>
                  <a:gd name="connsiteY75" fmla="*/ 110649 h 151824"/>
                  <a:gd name="connsiteX76" fmla="*/ 126070 w 177896"/>
                  <a:gd name="connsiteY76" fmla="*/ 102064 h 151824"/>
                  <a:gd name="connsiteX77" fmla="*/ 120029 w 177896"/>
                  <a:gd name="connsiteY77" fmla="*/ 92366 h 151824"/>
                  <a:gd name="connsiteX78" fmla="*/ 118121 w 177896"/>
                  <a:gd name="connsiteY78" fmla="*/ 87438 h 151824"/>
                  <a:gd name="connsiteX79" fmla="*/ 116054 w 177896"/>
                  <a:gd name="connsiteY79" fmla="*/ 82828 h 151824"/>
                  <a:gd name="connsiteX80" fmla="*/ 110967 w 177896"/>
                  <a:gd name="connsiteY80" fmla="*/ 79330 h 151824"/>
                  <a:gd name="connsiteX81" fmla="*/ 113193 w 177896"/>
                  <a:gd name="connsiteY81" fmla="*/ 75038 h 151824"/>
                  <a:gd name="connsiteX82" fmla="*/ 113988 w 177896"/>
                  <a:gd name="connsiteY82" fmla="*/ 70109 h 151824"/>
                  <a:gd name="connsiteX83" fmla="*/ 116690 w 177896"/>
                  <a:gd name="connsiteY83" fmla="*/ 65976 h 151824"/>
                  <a:gd name="connsiteX84" fmla="*/ 117326 w 177896"/>
                  <a:gd name="connsiteY84" fmla="*/ 63909 h 151824"/>
                  <a:gd name="connsiteX85" fmla="*/ 113988 w 177896"/>
                  <a:gd name="connsiteY85" fmla="*/ 58822 h 151824"/>
                  <a:gd name="connsiteX86" fmla="*/ 113669 w 177896"/>
                  <a:gd name="connsiteY86" fmla="*/ 55324 h 151824"/>
                  <a:gd name="connsiteX87" fmla="*/ 112875 w 177896"/>
                  <a:gd name="connsiteY87" fmla="*/ 53735 h 151824"/>
                  <a:gd name="connsiteX88" fmla="*/ 112716 w 177896"/>
                  <a:gd name="connsiteY88" fmla="*/ 50714 h 151824"/>
                  <a:gd name="connsiteX89" fmla="*/ 114464 w 177896"/>
                  <a:gd name="connsiteY89" fmla="*/ 48647 h 151824"/>
                  <a:gd name="connsiteX90" fmla="*/ 113988 w 177896"/>
                  <a:gd name="connsiteY90" fmla="*/ 46104 h 151824"/>
                  <a:gd name="connsiteX91" fmla="*/ 115100 w 177896"/>
                  <a:gd name="connsiteY91" fmla="*/ 44673 h 151824"/>
                  <a:gd name="connsiteX92" fmla="*/ 120188 w 177896"/>
                  <a:gd name="connsiteY92" fmla="*/ 43401 h 151824"/>
                  <a:gd name="connsiteX93" fmla="*/ 122572 w 177896"/>
                  <a:gd name="connsiteY93" fmla="*/ 39427 h 151824"/>
                  <a:gd name="connsiteX94" fmla="*/ 123049 w 177896"/>
                  <a:gd name="connsiteY94" fmla="*/ 36724 h 151824"/>
                  <a:gd name="connsiteX95" fmla="*/ 123208 w 177896"/>
                  <a:gd name="connsiteY95" fmla="*/ 34180 h 151824"/>
                  <a:gd name="connsiteX96" fmla="*/ 126070 w 177896"/>
                  <a:gd name="connsiteY96" fmla="*/ 32908 h 151824"/>
                  <a:gd name="connsiteX97" fmla="*/ 133542 w 177896"/>
                  <a:gd name="connsiteY97" fmla="*/ 33067 h 151824"/>
                  <a:gd name="connsiteX98" fmla="*/ 134654 w 177896"/>
                  <a:gd name="connsiteY98" fmla="*/ 32114 h 151824"/>
                  <a:gd name="connsiteX99" fmla="*/ 136085 w 177896"/>
                  <a:gd name="connsiteY99" fmla="*/ 29729 h 151824"/>
                  <a:gd name="connsiteX100" fmla="*/ 136721 w 177896"/>
                  <a:gd name="connsiteY100" fmla="*/ 26708 h 151824"/>
                  <a:gd name="connsiteX101" fmla="*/ 135926 w 177896"/>
                  <a:gd name="connsiteY101" fmla="*/ 22416 h 151824"/>
                  <a:gd name="connsiteX102" fmla="*/ 136562 w 177896"/>
                  <a:gd name="connsiteY102" fmla="*/ 19554 h 151824"/>
                  <a:gd name="connsiteX103" fmla="*/ 140855 w 177896"/>
                  <a:gd name="connsiteY103" fmla="*/ 15262 h 151824"/>
                  <a:gd name="connsiteX104" fmla="*/ 142603 w 177896"/>
                  <a:gd name="connsiteY104" fmla="*/ 13831 h 151824"/>
                  <a:gd name="connsiteX105" fmla="*/ 143557 w 177896"/>
                  <a:gd name="connsiteY105" fmla="*/ 10334 h 151824"/>
                  <a:gd name="connsiteX106" fmla="*/ 141173 w 177896"/>
                  <a:gd name="connsiteY106" fmla="*/ 9062 h 151824"/>
                  <a:gd name="connsiteX107" fmla="*/ 135131 w 177896"/>
                  <a:gd name="connsiteY107" fmla="*/ 7313 h 151824"/>
                  <a:gd name="connsiteX108" fmla="*/ 125116 w 177896"/>
                  <a:gd name="connsiteY108" fmla="*/ 6677 h 151824"/>
                  <a:gd name="connsiteX109" fmla="*/ 111603 w 177896"/>
                  <a:gd name="connsiteY109" fmla="*/ 4451 h 151824"/>
                  <a:gd name="connsiteX110" fmla="*/ 105879 w 177896"/>
                  <a:gd name="connsiteY110" fmla="*/ 1749 h 151824"/>
                  <a:gd name="connsiteX111" fmla="*/ 100792 w 177896"/>
                  <a:gd name="connsiteY111" fmla="*/ 318 h 151824"/>
                  <a:gd name="connsiteX112" fmla="*/ 96818 w 177896"/>
                  <a:gd name="connsiteY112" fmla="*/ 0 h 151824"/>
                  <a:gd name="connsiteX113" fmla="*/ 93161 w 177896"/>
                  <a:gd name="connsiteY113" fmla="*/ 954 h 151824"/>
                  <a:gd name="connsiteX114" fmla="*/ 83146 w 177896"/>
                  <a:gd name="connsiteY114" fmla="*/ 4928 h 151824"/>
                  <a:gd name="connsiteX115" fmla="*/ 79648 w 177896"/>
                  <a:gd name="connsiteY115" fmla="*/ 5882 h 151824"/>
                  <a:gd name="connsiteX116" fmla="*/ 76310 w 177896"/>
                  <a:gd name="connsiteY116" fmla="*/ 6200 h 151824"/>
                  <a:gd name="connsiteX117" fmla="*/ 69951 w 177896"/>
                  <a:gd name="connsiteY117" fmla="*/ 4928 h 151824"/>
                  <a:gd name="connsiteX118" fmla="*/ 66612 w 177896"/>
                  <a:gd name="connsiteY118" fmla="*/ 5246 h 151824"/>
                  <a:gd name="connsiteX119" fmla="*/ 63273 w 177896"/>
                  <a:gd name="connsiteY119" fmla="*/ 7154 h 151824"/>
                  <a:gd name="connsiteX120" fmla="*/ 59776 w 177896"/>
                  <a:gd name="connsiteY120" fmla="*/ 8267 h 151824"/>
                  <a:gd name="connsiteX121" fmla="*/ 55325 w 177896"/>
                  <a:gd name="connsiteY121" fmla="*/ 9062 h 151824"/>
                  <a:gd name="connsiteX122" fmla="*/ 52304 w 177896"/>
                  <a:gd name="connsiteY122" fmla="*/ 11446 h 151824"/>
                  <a:gd name="connsiteX123" fmla="*/ 50714 w 177896"/>
                  <a:gd name="connsiteY123" fmla="*/ 13354 h 151824"/>
                  <a:gd name="connsiteX124" fmla="*/ 50555 w 177896"/>
                  <a:gd name="connsiteY124" fmla="*/ 15739 h 151824"/>
                  <a:gd name="connsiteX125" fmla="*/ 51827 w 177896"/>
                  <a:gd name="connsiteY125" fmla="*/ 20826 h 151824"/>
                  <a:gd name="connsiteX126" fmla="*/ 52145 w 177896"/>
                  <a:gd name="connsiteY126" fmla="*/ 22893 h 151824"/>
                  <a:gd name="connsiteX127" fmla="*/ 55642 w 177896"/>
                  <a:gd name="connsiteY127" fmla="*/ 26072 h 151824"/>
                  <a:gd name="connsiteX128" fmla="*/ 52304 w 177896"/>
                  <a:gd name="connsiteY128" fmla="*/ 26708 h 151824"/>
                  <a:gd name="connsiteX129" fmla="*/ 48965 w 177896"/>
                  <a:gd name="connsiteY129" fmla="*/ 26231 h 151824"/>
                  <a:gd name="connsiteX130" fmla="*/ 45786 w 177896"/>
                  <a:gd name="connsiteY130" fmla="*/ 26231 h 151824"/>
                  <a:gd name="connsiteX131" fmla="*/ 42606 w 177896"/>
                  <a:gd name="connsiteY131" fmla="*/ 26867 h 151824"/>
                  <a:gd name="connsiteX132" fmla="*/ 39745 w 177896"/>
                  <a:gd name="connsiteY132" fmla="*/ 28298 h 151824"/>
                  <a:gd name="connsiteX133" fmla="*/ 32909 w 177896"/>
                  <a:gd name="connsiteY133" fmla="*/ 32908 h 151824"/>
                  <a:gd name="connsiteX134" fmla="*/ 32114 w 177896"/>
                  <a:gd name="connsiteY134" fmla="*/ 34180 h 151824"/>
                  <a:gd name="connsiteX135" fmla="*/ 31478 w 177896"/>
                  <a:gd name="connsiteY135" fmla="*/ 35770 h 151824"/>
                  <a:gd name="connsiteX136" fmla="*/ 33704 w 177896"/>
                  <a:gd name="connsiteY136" fmla="*/ 37678 h 151824"/>
                  <a:gd name="connsiteX137" fmla="*/ 35929 w 177896"/>
                  <a:gd name="connsiteY137" fmla="*/ 38791 h 151824"/>
                  <a:gd name="connsiteX138" fmla="*/ 42606 w 177896"/>
                  <a:gd name="connsiteY138" fmla="*/ 39586 h 151824"/>
                  <a:gd name="connsiteX139" fmla="*/ 40381 w 177896"/>
                  <a:gd name="connsiteY139" fmla="*/ 42288 h 151824"/>
                  <a:gd name="connsiteX140" fmla="*/ 40063 w 177896"/>
                  <a:gd name="connsiteY140" fmla="*/ 43878 h 151824"/>
                  <a:gd name="connsiteX141" fmla="*/ 41176 w 177896"/>
                  <a:gd name="connsiteY141" fmla="*/ 46104 h 151824"/>
                  <a:gd name="connsiteX142" fmla="*/ 37837 w 177896"/>
                  <a:gd name="connsiteY142" fmla="*/ 49760 h 151824"/>
                  <a:gd name="connsiteX143" fmla="*/ 36883 w 177896"/>
                  <a:gd name="connsiteY143" fmla="*/ 52145 h 151824"/>
                  <a:gd name="connsiteX144" fmla="*/ 36565 w 177896"/>
                  <a:gd name="connsiteY144" fmla="*/ 54689 h 151824"/>
                  <a:gd name="connsiteX145" fmla="*/ 35293 w 177896"/>
                  <a:gd name="connsiteY145" fmla="*/ 57550 h 151824"/>
                  <a:gd name="connsiteX146" fmla="*/ 34180 w 177896"/>
                  <a:gd name="connsiteY146" fmla="*/ 59617 h 151824"/>
                  <a:gd name="connsiteX147" fmla="*/ 33227 w 177896"/>
                  <a:gd name="connsiteY147" fmla="*/ 60412 h 151824"/>
                  <a:gd name="connsiteX148" fmla="*/ 29570 w 177896"/>
                  <a:gd name="connsiteY148" fmla="*/ 62160 h 151824"/>
                  <a:gd name="connsiteX149" fmla="*/ 27980 w 177896"/>
                  <a:gd name="connsiteY149" fmla="*/ 65181 h 151824"/>
                  <a:gd name="connsiteX150" fmla="*/ 25914 w 177896"/>
                  <a:gd name="connsiteY150" fmla="*/ 67566 h 151824"/>
                  <a:gd name="connsiteX151" fmla="*/ 23529 w 177896"/>
                  <a:gd name="connsiteY151" fmla="*/ 68838 h 151824"/>
                  <a:gd name="connsiteX152" fmla="*/ 18283 w 177896"/>
                  <a:gd name="connsiteY152" fmla="*/ 68679 h 151824"/>
                  <a:gd name="connsiteX153" fmla="*/ 13036 w 177896"/>
                  <a:gd name="connsiteY153" fmla="*/ 67566 h 151824"/>
                  <a:gd name="connsiteX154" fmla="*/ 10811 w 177896"/>
                  <a:gd name="connsiteY154" fmla="*/ 68202 h 151824"/>
                  <a:gd name="connsiteX155" fmla="*/ 6359 w 177896"/>
                  <a:gd name="connsiteY155" fmla="*/ 70427 h 151824"/>
                  <a:gd name="connsiteX156" fmla="*/ 4292 w 177896"/>
                  <a:gd name="connsiteY156" fmla="*/ 72017 h 151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</a:cxnLst>
                <a:rect l="l" t="t" r="r" b="b"/>
                <a:pathLst>
                  <a:path w="177896" h="151824">
                    <a:moveTo>
                      <a:pt x="4292" y="72017"/>
                    </a:moveTo>
                    <a:lnTo>
                      <a:pt x="1431" y="76945"/>
                    </a:lnTo>
                    <a:lnTo>
                      <a:pt x="318" y="79330"/>
                    </a:lnTo>
                    <a:lnTo>
                      <a:pt x="0" y="85212"/>
                    </a:lnTo>
                    <a:lnTo>
                      <a:pt x="159" y="87756"/>
                    </a:lnTo>
                    <a:lnTo>
                      <a:pt x="2385" y="94592"/>
                    </a:lnTo>
                    <a:lnTo>
                      <a:pt x="4611" y="98725"/>
                    </a:lnTo>
                    <a:lnTo>
                      <a:pt x="7472" y="101110"/>
                    </a:lnTo>
                    <a:lnTo>
                      <a:pt x="10970" y="103018"/>
                    </a:lnTo>
                    <a:lnTo>
                      <a:pt x="14626" y="103813"/>
                    </a:lnTo>
                    <a:lnTo>
                      <a:pt x="21462" y="103018"/>
                    </a:lnTo>
                    <a:lnTo>
                      <a:pt x="28298" y="100474"/>
                    </a:lnTo>
                    <a:lnTo>
                      <a:pt x="35770" y="102223"/>
                    </a:lnTo>
                    <a:lnTo>
                      <a:pt x="42447" y="102700"/>
                    </a:lnTo>
                    <a:lnTo>
                      <a:pt x="55483" y="100315"/>
                    </a:lnTo>
                    <a:lnTo>
                      <a:pt x="56914" y="100951"/>
                    </a:lnTo>
                    <a:lnTo>
                      <a:pt x="54530" y="103654"/>
                    </a:lnTo>
                    <a:lnTo>
                      <a:pt x="54212" y="107787"/>
                    </a:lnTo>
                    <a:lnTo>
                      <a:pt x="56755" y="110967"/>
                    </a:lnTo>
                    <a:lnTo>
                      <a:pt x="59776" y="110808"/>
                    </a:lnTo>
                    <a:lnTo>
                      <a:pt x="62955" y="111444"/>
                    </a:lnTo>
                    <a:lnTo>
                      <a:pt x="62002" y="113351"/>
                    </a:lnTo>
                    <a:lnTo>
                      <a:pt x="70427" y="118598"/>
                    </a:lnTo>
                    <a:lnTo>
                      <a:pt x="78217" y="122254"/>
                    </a:lnTo>
                    <a:lnTo>
                      <a:pt x="76469" y="123367"/>
                    </a:lnTo>
                    <a:lnTo>
                      <a:pt x="71540" y="121618"/>
                    </a:lnTo>
                    <a:lnTo>
                      <a:pt x="68997" y="122254"/>
                    </a:lnTo>
                    <a:lnTo>
                      <a:pt x="69632" y="125275"/>
                    </a:lnTo>
                    <a:lnTo>
                      <a:pt x="64386" y="124321"/>
                    </a:lnTo>
                    <a:lnTo>
                      <a:pt x="62002" y="126229"/>
                    </a:lnTo>
                    <a:lnTo>
                      <a:pt x="62002" y="128931"/>
                    </a:lnTo>
                    <a:lnTo>
                      <a:pt x="62797" y="131475"/>
                    </a:lnTo>
                    <a:lnTo>
                      <a:pt x="62637" y="133383"/>
                    </a:lnTo>
                    <a:lnTo>
                      <a:pt x="58504" y="134178"/>
                    </a:lnTo>
                    <a:lnTo>
                      <a:pt x="56119" y="135608"/>
                    </a:lnTo>
                    <a:lnTo>
                      <a:pt x="65817" y="138629"/>
                    </a:lnTo>
                    <a:lnTo>
                      <a:pt x="79489" y="141332"/>
                    </a:lnTo>
                    <a:lnTo>
                      <a:pt x="83305" y="142285"/>
                    </a:lnTo>
                    <a:lnTo>
                      <a:pt x="88551" y="144988"/>
                    </a:lnTo>
                    <a:lnTo>
                      <a:pt x="91095" y="145624"/>
                    </a:lnTo>
                    <a:lnTo>
                      <a:pt x="91254" y="144034"/>
                    </a:lnTo>
                    <a:lnTo>
                      <a:pt x="92207" y="142444"/>
                    </a:lnTo>
                    <a:lnTo>
                      <a:pt x="98725" y="145783"/>
                    </a:lnTo>
                    <a:lnTo>
                      <a:pt x="103972" y="146419"/>
                    </a:lnTo>
                    <a:lnTo>
                      <a:pt x="109218" y="146419"/>
                    </a:lnTo>
                    <a:lnTo>
                      <a:pt x="122254" y="144988"/>
                    </a:lnTo>
                    <a:lnTo>
                      <a:pt x="122731" y="145942"/>
                    </a:lnTo>
                    <a:lnTo>
                      <a:pt x="122731" y="147691"/>
                    </a:lnTo>
                    <a:lnTo>
                      <a:pt x="125275" y="149121"/>
                    </a:lnTo>
                    <a:lnTo>
                      <a:pt x="128454" y="148485"/>
                    </a:lnTo>
                    <a:lnTo>
                      <a:pt x="129567" y="147373"/>
                    </a:lnTo>
                    <a:lnTo>
                      <a:pt x="133701" y="148962"/>
                    </a:lnTo>
                    <a:lnTo>
                      <a:pt x="134496" y="147532"/>
                    </a:lnTo>
                    <a:lnTo>
                      <a:pt x="135291" y="146896"/>
                    </a:lnTo>
                    <a:lnTo>
                      <a:pt x="143716" y="151824"/>
                    </a:lnTo>
                    <a:lnTo>
                      <a:pt x="145465" y="151665"/>
                    </a:lnTo>
                    <a:lnTo>
                      <a:pt x="147373" y="150234"/>
                    </a:lnTo>
                    <a:lnTo>
                      <a:pt x="143080" y="146419"/>
                    </a:lnTo>
                    <a:lnTo>
                      <a:pt x="140855" y="145942"/>
                    </a:lnTo>
                    <a:lnTo>
                      <a:pt x="138629" y="143875"/>
                    </a:lnTo>
                    <a:lnTo>
                      <a:pt x="142286" y="142921"/>
                    </a:lnTo>
                    <a:lnTo>
                      <a:pt x="145783" y="143080"/>
                    </a:lnTo>
                    <a:lnTo>
                      <a:pt x="147532" y="144829"/>
                    </a:lnTo>
                    <a:lnTo>
                      <a:pt x="148963" y="147055"/>
                    </a:lnTo>
                    <a:lnTo>
                      <a:pt x="149758" y="147373"/>
                    </a:lnTo>
                    <a:lnTo>
                      <a:pt x="164066" y="150393"/>
                    </a:lnTo>
                    <a:lnTo>
                      <a:pt x="166927" y="149598"/>
                    </a:lnTo>
                    <a:lnTo>
                      <a:pt x="167404" y="148009"/>
                    </a:lnTo>
                    <a:lnTo>
                      <a:pt x="172650" y="146737"/>
                    </a:lnTo>
                    <a:lnTo>
                      <a:pt x="177897" y="143080"/>
                    </a:lnTo>
                    <a:lnTo>
                      <a:pt x="175830" y="141173"/>
                    </a:lnTo>
                    <a:lnTo>
                      <a:pt x="173763" y="139901"/>
                    </a:lnTo>
                    <a:lnTo>
                      <a:pt x="161840" y="135449"/>
                    </a:lnTo>
                    <a:lnTo>
                      <a:pt x="156912" y="132747"/>
                    </a:lnTo>
                    <a:lnTo>
                      <a:pt x="144193" y="123208"/>
                    </a:lnTo>
                    <a:lnTo>
                      <a:pt x="132429" y="110649"/>
                    </a:lnTo>
                    <a:lnTo>
                      <a:pt x="126070" y="102064"/>
                    </a:lnTo>
                    <a:lnTo>
                      <a:pt x="120029" y="92366"/>
                    </a:lnTo>
                    <a:lnTo>
                      <a:pt x="118121" y="87438"/>
                    </a:lnTo>
                    <a:lnTo>
                      <a:pt x="116054" y="82828"/>
                    </a:lnTo>
                    <a:lnTo>
                      <a:pt x="110967" y="79330"/>
                    </a:lnTo>
                    <a:lnTo>
                      <a:pt x="113193" y="75038"/>
                    </a:lnTo>
                    <a:lnTo>
                      <a:pt x="113988" y="70109"/>
                    </a:lnTo>
                    <a:lnTo>
                      <a:pt x="116690" y="65976"/>
                    </a:lnTo>
                    <a:lnTo>
                      <a:pt x="117326" y="63909"/>
                    </a:lnTo>
                    <a:lnTo>
                      <a:pt x="113988" y="58822"/>
                    </a:lnTo>
                    <a:lnTo>
                      <a:pt x="113669" y="55324"/>
                    </a:lnTo>
                    <a:lnTo>
                      <a:pt x="112875" y="53735"/>
                    </a:lnTo>
                    <a:lnTo>
                      <a:pt x="112716" y="50714"/>
                    </a:lnTo>
                    <a:lnTo>
                      <a:pt x="114464" y="48647"/>
                    </a:lnTo>
                    <a:lnTo>
                      <a:pt x="113988" y="46104"/>
                    </a:lnTo>
                    <a:lnTo>
                      <a:pt x="115100" y="44673"/>
                    </a:lnTo>
                    <a:lnTo>
                      <a:pt x="120188" y="43401"/>
                    </a:lnTo>
                    <a:lnTo>
                      <a:pt x="122572" y="39427"/>
                    </a:lnTo>
                    <a:lnTo>
                      <a:pt x="123049" y="36724"/>
                    </a:lnTo>
                    <a:lnTo>
                      <a:pt x="123208" y="34180"/>
                    </a:lnTo>
                    <a:lnTo>
                      <a:pt x="126070" y="32908"/>
                    </a:lnTo>
                    <a:lnTo>
                      <a:pt x="133542" y="33067"/>
                    </a:lnTo>
                    <a:lnTo>
                      <a:pt x="134654" y="32114"/>
                    </a:lnTo>
                    <a:lnTo>
                      <a:pt x="136085" y="29729"/>
                    </a:lnTo>
                    <a:lnTo>
                      <a:pt x="136721" y="26708"/>
                    </a:lnTo>
                    <a:lnTo>
                      <a:pt x="135926" y="22416"/>
                    </a:lnTo>
                    <a:lnTo>
                      <a:pt x="136562" y="19554"/>
                    </a:lnTo>
                    <a:lnTo>
                      <a:pt x="140855" y="15262"/>
                    </a:lnTo>
                    <a:lnTo>
                      <a:pt x="142603" y="13831"/>
                    </a:lnTo>
                    <a:lnTo>
                      <a:pt x="143557" y="10334"/>
                    </a:lnTo>
                    <a:lnTo>
                      <a:pt x="141173" y="9062"/>
                    </a:lnTo>
                    <a:lnTo>
                      <a:pt x="135131" y="7313"/>
                    </a:lnTo>
                    <a:lnTo>
                      <a:pt x="125116" y="6677"/>
                    </a:lnTo>
                    <a:lnTo>
                      <a:pt x="111603" y="4451"/>
                    </a:lnTo>
                    <a:lnTo>
                      <a:pt x="105879" y="1749"/>
                    </a:lnTo>
                    <a:lnTo>
                      <a:pt x="100792" y="318"/>
                    </a:lnTo>
                    <a:lnTo>
                      <a:pt x="96818" y="0"/>
                    </a:lnTo>
                    <a:lnTo>
                      <a:pt x="93161" y="954"/>
                    </a:lnTo>
                    <a:lnTo>
                      <a:pt x="83146" y="4928"/>
                    </a:lnTo>
                    <a:lnTo>
                      <a:pt x="79648" y="5882"/>
                    </a:lnTo>
                    <a:lnTo>
                      <a:pt x="76310" y="6200"/>
                    </a:lnTo>
                    <a:lnTo>
                      <a:pt x="69951" y="4928"/>
                    </a:lnTo>
                    <a:lnTo>
                      <a:pt x="66612" y="5246"/>
                    </a:lnTo>
                    <a:lnTo>
                      <a:pt x="63273" y="7154"/>
                    </a:lnTo>
                    <a:lnTo>
                      <a:pt x="59776" y="8267"/>
                    </a:lnTo>
                    <a:lnTo>
                      <a:pt x="55325" y="9062"/>
                    </a:lnTo>
                    <a:lnTo>
                      <a:pt x="52304" y="11446"/>
                    </a:lnTo>
                    <a:lnTo>
                      <a:pt x="50714" y="13354"/>
                    </a:lnTo>
                    <a:lnTo>
                      <a:pt x="50555" y="15739"/>
                    </a:lnTo>
                    <a:lnTo>
                      <a:pt x="51827" y="20826"/>
                    </a:lnTo>
                    <a:lnTo>
                      <a:pt x="52145" y="22893"/>
                    </a:lnTo>
                    <a:lnTo>
                      <a:pt x="55642" y="26072"/>
                    </a:lnTo>
                    <a:lnTo>
                      <a:pt x="52304" y="26708"/>
                    </a:lnTo>
                    <a:lnTo>
                      <a:pt x="48965" y="26231"/>
                    </a:lnTo>
                    <a:lnTo>
                      <a:pt x="45786" y="26231"/>
                    </a:lnTo>
                    <a:lnTo>
                      <a:pt x="42606" y="26867"/>
                    </a:lnTo>
                    <a:lnTo>
                      <a:pt x="39745" y="28298"/>
                    </a:lnTo>
                    <a:lnTo>
                      <a:pt x="32909" y="32908"/>
                    </a:lnTo>
                    <a:lnTo>
                      <a:pt x="32114" y="34180"/>
                    </a:lnTo>
                    <a:lnTo>
                      <a:pt x="31478" y="35770"/>
                    </a:lnTo>
                    <a:lnTo>
                      <a:pt x="33704" y="37678"/>
                    </a:lnTo>
                    <a:lnTo>
                      <a:pt x="35929" y="38791"/>
                    </a:lnTo>
                    <a:lnTo>
                      <a:pt x="42606" y="39586"/>
                    </a:lnTo>
                    <a:lnTo>
                      <a:pt x="40381" y="42288"/>
                    </a:lnTo>
                    <a:lnTo>
                      <a:pt x="40063" y="43878"/>
                    </a:lnTo>
                    <a:lnTo>
                      <a:pt x="41176" y="46104"/>
                    </a:lnTo>
                    <a:lnTo>
                      <a:pt x="37837" y="49760"/>
                    </a:lnTo>
                    <a:lnTo>
                      <a:pt x="36883" y="52145"/>
                    </a:lnTo>
                    <a:lnTo>
                      <a:pt x="36565" y="54689"/>
                    </a:lnTo>
                    <a:lnTo>
                      <a:pt x="35293" y="57550"/>
                    </a:lnTo>
                    <a:lnTo>
                      <a:pt x="34180" y="59617"/>
                    </a:lnTo>
                    <a:lnTo>
                      <a:pt x="33227" y="60412"/>
                    </a:lnTo>
                    <a:lnTo>
                      <a:pt x="29570" y="62160"/>
                    </a:lnTo>
                    <a:lnTo>
                      <a:pt x="27980" y="65181"/>
                    </a:lnTo>
                    <a:lnTo>
                      <a:pt x="25914" y="67566"/>
                    </a:lnTo>
                    <a:lnTo>
                      <a:pt x="23529" y="68838"/>
                    </a:lnTo>
                    <a:lnTo>
                      <a:pt x="18283" y="68679"/>
                    </a:lnTo>
                    <a:lnTo>
                      <a:pt x="13036" y="67566"/>
                    </a:lnTo>
                    <a:lnTo>
                      <a:pt x="10811" y="68202"/>
                    </a:lnTo>
                    <a:lnTo>
                      <a:pt x="6359" y="70427"/>
                    </a:lnTo>
                    <a:lnTo>
                      <a:pt x="4292" y="7201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39" name="Freeform: Shape 5238">
                <a:extLst>
                  <a:ext uri="{FF2B5EF4-FFF2-40B4-BE49-F238E27FC236}">
                    <a16:creationId xmlns:a16="http://schemas.microsoft.com/office/drawing/2014/main" id="{28068842-0755-0001-ED64-611A8AA65C52}"/>
                  </a:ext>
                </a:extLst>
              </p:cNvPr>
              <p:cNvSpPr/>
              <p:nvPr/>
            </p:nvSpPr>
            <p:spPr>
              <a:xfrm>
                <a:off x="2916597" y="846717"/>
                <a:ext cx="43242" cy="11764"/>
              </a:xfrm>
              <a:custGeom>
                <a:avLst/>
                <a:gdLst>
                  <a:gd name="connsiteX0" fmla="*/ 22098 w 43242"/>
                  <a:gd name="connsiteY0" fmla="*/ 11764 h 11764"/>
                  <a:gd name="connsiteX1" fmla="*/ 31001 w 43242"/>
                  <a:gd name="connsiteY1" fmla="*/ 10334 h 11764"/>
                  <a:gd name="connsiteX2" fmla="*/ 40539 w 43242"/>
                  <a:gd name="connsiteY2" fmla="*/ 6359 h 11764"/>
                  <a:gd name="connsiteX3" fmla="*/ 43242 w 43242"/>
                  <a:gd name="connsiteY3" fmla="*/ 3657 h 11764"/>
                  <a:gd name="connsiteX4" fmla="*/ 40221 w 43242"/>
                  <a:gd name="connsiteY4" fmla="*/ 0 h 11764"/>
                  <a:gd name="connsiteX5" fmla="*/ 15103 w 43242"/>
                  <a:gd name="connsiteY5" fmla="*/ 1113 h 11764"/>
                  <a:gd name="connsiteX6" fmla="*/ 2544 w 43242"/>
                  <a:gd name="connsiteY6" fmla="*/ 5882 h 11764"/>
                  <a:gd name="connsiteX7" fmla="*/ 636 w 43242"/>
                  <a:gd name="connsiteY7" fmla="*/ 7154 h 11764"/>
                  <a:gd name="connsiteX8" fmla="*/ 0 w 43242"/>
                  <a:gd name="connsiteY8" fmla="*/ 8108 h 11764"/>
                  <a:gd name="connsiteX9" fmla="*/ 7472 w 43242"/>
                  <a:gd name="connsiteY9" fmla="*/ 10016 h 11764"/>
                  <a:gd name="connsiteX10" fmla="*/ 22098 w 43242"/>
                  <a:gd name="connsiteY10" fmla="*/ 11764 h 1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242" h="11764">
                    <a:moveTo>
                      <a:pt x="22098" y="11764"/>
                    </a:moveTo>
                    <a:lnTo>
                      <a:pt x="31001" y="10334"/>
                    </a:lnTo>
                    <a:lnTo>
                      <a:pt x="40539" y="6359"/>
                    </a:lnTo>
                    <a:lnTo>
                      <a:pt x="43242" y="3657"/>
                    </a:lnTo>
                    <a:lnTo>
                      <a:pt x="40221" y="0"/>
                    </a:lnTo>
                    <a:lnTo>
                      <a:pt x="15103" y="1113"/>
                    </a:lnTo>
                    <a:lnTo>
                      <a:pt x="2544" y="5882"/>
                    </a:lnTo>
                    <a:lnTo>
                      <a:pt x="636" y="7154"/>
                    </a:lnTo>
                    <a:lnTo>
                      <a:pt x="0" y="8108"/>
                    </a:lnTo>
                    <a:lnTo>
                      <a:pt x="7472" y="10016"/>
                    </a:lnTo>
                    <a:lnTo>
                      <a:pt x="22098" y="1176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0" name="Freeform: Shape 5239">
                <a:extLst>
                  <a:ext uri="{FF2B5EF4-FFF2-40B4-BE49-F238E27FC236}">
                    <a16:creationId xmlns:a16="http://schemas.microsoft.com/office/drawing/2014/main" id="{E7BA8856-9162-8DAE-6E9E-063911B72978}"/>
                  </a:ext>
                </a:extLst>
              </p:cNvPr>
              <p:cNvSpPr/>
              <p:nvPr/>
            </p:nvSpPr>
            <p:spPr>
              <a:xfrm>
                <a:off x="2987342" y="840199"/>
                <a:ext cx="83622" cy="34021"/>
              </a:xfrm>
              <a:custGeom>
                <a:avLst/>
                <a:gdLst>
                  <a:gd name="connsiteX0" fmla="*/ 17011 w 83622"/>
                  <a:gd name="connsiteY0" fmla="*/ 15739 h 34021"/>
                  <a:gd name="connsiteX1" fmla="*/ 8585 w 83622"/>
                  <a:gd name="connsiteY1" fmla="*/ 20667 h 34021"/>
                  <a:gd name="connsiteX2" fmla="*/ 2067 w 83622"/>
                  <a:gd name="connsiteY2" fmla="*/ 23529 h 34021"/>
                  <a:gd name="connsiteX3" fmla="*/ 0 w 83622"/>
                  <a:gd name="connsiteY3" fmla="*/ 25595 h 34021"/>
                  <a:gd name="connsiteX4" fmla="*/ 6836 w 83622"/>
                  <a:gd name="connsiteY4" fmla="*/ 29570 h 34021"/>
                  <a:gd name="connsiteX5" fmla="*/ 13831 w 83622"/>
                  <a:gd name="connsiteY5" fmla="*/ 32908 h 34021"/>
                  <a:gd name="connsiteX6" fmla="*/ 19077 w 83622"/>
                  <a:gd name="connsiteY6" fmla="*/ 34021 h 34021"/>
                  <a:gd name="connsiteX7" fmla="*/ 24483 w 83622"/>
                  <a:gd name="connsiteY7" fmla="*/ 33862 h 34021"/>
                  <a:gd name="connsiteX8" fmla="*/ 58186 w 83622"/>
                  <a:gd name="connsiteY8" fmla="*/ 30047 h 34021"/>
                  <a:gd name="connsiteX9" fmla="*/ 71063 w 83622"/>
                  <a:gd name="connsiteY9" fmla="*/ 25754 h 34021"/>
                  <a:gd name="connsiteX10" fmla="*/ 83622 w 83622"/>
                  <a:gd name="connsiteY10" fmla="*/ 18283 h 34021"/>
                  <a:gd name="connsiteX11" fmla="*/ 81715 w 83622"/>
                  <a:gd name="connsiteY11" fmla="*/ 15739 h 34021"/>
                  <a:gd name="connsiteX12" fmla="*/ 81397 w 83622"/>
                  <a:gd name="connsiteY12" fmla="*/ 13036 h 34021"/>
                  <a:gd name="connsiteX13" fmla="*/ 82033 w 83622"/>
                  <a:gd name="connsiteY13" fmla="*/ 9698 h 34021"/>
                  <a:gd name="connsiteX14" fmla="*/ 79966 w 83622"/>
                  <a:gd name="connsiteY14" fmla="*/ 6995 h 34021"/>
                  <a:gd name="connsiteX15" fmla="*/ 75992 w 83622"/>
                  <a:gd name="connsiteY15" fmla="*/ 3816 h 34021"/>
                  <a:gd name="connsiteX16" fmla="*/ 71858 w 83622"/>
                  <a:gd name="connsiteY16" fmla="*/ 2067 h 34021"/>
                  <a:gd name="connsiteX17" fmla="*/ 65499 w 83622"/>
                  <a:gd name="connsiteY17" fmla="*/ 159 h 34021"/>
                  <a:gd name="connsiteX18" fmla="*/ 58981 w 83622"/>
                  <a:gd name="connsiteY18" fmla="*/ 0 h 34021"/>
                  <a:gd name="connsiteX19" fmla="*/ 51350 w 83622"/>
                  <a:gd name="connsiteY19" fmla="*/ 1590 h 34021"/>
                  <a:gd name="connsiteX20" fmla="*/ 49760 w 83622"/>
                  <a:gd name="connsiteY20" fmla="*/ 3816 h 34021"/>
                  <a:gd name="connsiteX21" fmla="*/ 48488 w 83622"/>
                  <a:gd name="connsiteY21" fmla="*/ 6359 h 34021"/>
                  <a:gd name="connsiteX22" fmla="*/ 47216 w 83622"/>
                  <a:gd name="connsiteY22" fmla="*/ 11128 h 34021"/>
                  <a:gd name="connsiteX23" fmla="*/ 45150 w 83622"/>
                  <a:gd name="connsiteY23" fmla="*/ 13672 h 34021"/>
                  <a:gd name="connsiteX24" fmla="*/ 38314 w 83622"/>
                  <a:gd name="connsiteY24" fmla="*/ 14785 h 34021"/>
                  <a:gd name="connsiteX25" fmla="*/ 31318 w 83622"/>
                  <a:gd name="connsiteY25" fmla="*/ 14785 h 34021"/>
                  <a:gd name="connsiteX26" fmla="*/ 17011 w 83622"/>
                  <a:gd name="connsiteY26" fmla="*/ 15739 h 34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622" h="34021">
                    <a:moveTo>
                      <a:pt x="17011" y="15739"/>
                    </a:moveTo>
                    <a:lnTo>
                      <a:pt x="8585" y="20667"/>
                    </a:lnTo>
                    <a:lnTo>
                      <a:pt x="2067" y="23529"/>
                    </a:lnTo>
                    <a:lnTo>
                      <a:pt x="0" y="25595"/>
                    </a:lnTo>
                    <a:lnTo>
                      <a:pt x="6836" y="29570"/>
                    </a:lnTo>
                    <a:lnTo>
                      <a:pt x="13831" y="32908"/>
                    </a:lnTo>
                    <a:lnTo>
                      <a:pt x="19077" y="34021"/>
                    </a:lnTo>
                    <a:lnTo>
                      <a:pt x="24483" y="33862"/>
                    </a:lnTo>
                    <a:lnTo>
                      <a:pt x="58186" y="30047"/>
                    </a:lnTo>
                    <a:lnTo>
                      <a:pt x="71063" y="25754"/>
                    </a:lnTo>
                    <a:lnTo>
                      <a:pt x="83622" y="18283"/>
                    </a:lnTo>
                    <a:lnTo>
                      <a:pt x="81715" y="15739"/>
                    </a:lnTo>
                    <a:lnTo>
                      <a:pt x="81397" y="13036"/>
                    </a:lnTo>
                    <a:lnTo>
                      <a:pt x="82033" y="9698"/>
                    </a:lnTo>
                    <a:lnTo>
                      <a:pt x="79966" y="6995"/>
                    </a:lnTo>
                    <a:lnTo>
                      <a:pt x="75992" y="3816"/>
                    </a:lnTo>
                    <a:lnTo>
                      <a:pt x="71858" y="2067"/>
                    </a:lnTo>
                    <a:lnTo>
                      <a:pt x="65499" y="159"/>
                    </a:lnTo>
                    <a:lnTo>
                      <a:pt x="58981" y="0"/>
                    </a:lnTo>
                    <a:lnTo>
                      <a:pt x="51350" y="1590"/>
                    </a:lnTo>
                    <a:lnTo>
                      <a:pt x="49760" y="3816"/>
                    </a:lnTo>
                    <a:lnTo>
                      <a:pt x="48488" y="6359"/>
                    </a:lnTo>
                    <a:lnTo>
                      <a:pt x="47216" y="11128"/>
                    </a:lnTo>
                    <a:lnTo>
                      <a:pt x="45150" y="13672"/>
                    </a:lnTo>
                    <a:lnTo>
                      <a:pt x="38314" y="14785"/>
                    </a:lnTo>
                    <a:lnTo>
                      <a:pt x="31318" y="14785"/>
                    </a:lnTo>
                    <a:lnTo>
                      <a:pt x="17011" y="1573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1" name="Freeform: Shape 5240">
                <a:extLst>
                  <a:ext uri="{FF2B5EF4-FFF2-40B4-BE49-F238E27FC236}">
                    <a16:creationId xmlns:a16="http://schemas.microsoft.com/office/drawing/2014/main" id="{706EC601-B314-F3E4-3B31-33089B8E34C8}"/>
                  </a:ext>
                </a:extLst>
              </p:cNvPr>
              <p:cNvSpPr/>
              <p:nvPr/>
            </p:nvSpPr>
            <p:spPr>
              <a:xfrm>
                <a:off x="5384573" y="2605173"/>
                <a:ext cx="2066" cy="1430"/>
              </a:xfrm>
              <a:custGeom>
                <a:avLst/>
                <a:gdLst>
                  <a:gd name="connsiteX0" fmla="*/ 636 w 2066"/>
                  <a:gd name="connsiteY0" fmla="*/ 477 h 1430"/>
                  <a:gd name="connsiteX1" fmla="*/ 0 w 2066"/>
                  <a:gd name="connsiteY1" fmla="*/ 954 h 1430"/>
                  <a:gd name="connsiteX2" fmla="*/ 159 w 2066"/>
                  <a:gd name="connsiteY2" fmla="*/ 1431 h 1430"/>
                  <a:gd name="connsiteX3" fmla="*/ 477 w 2066"/>
                  <a:gd name="connsiteY3" fmla="*/ 1272 h 1430"/>
                  <a:gd name="connsiteX4" fmla="*/ 1113 w 2066"/>
                  <a:gd name="connsiteY4" fmla="*/ 954 h 1430"/>
                  <a:gd name="connsiteX5" fmla="*/ 1590 w 2066"/>
                  <a:gd name="connsiteY5" fmla="*/ 636 h 1430"/>
                  <a:gd name="connsiteX6" fmla="*/ 2067 w 2066"/>
                  <a:gd name="connsiteY6" fmla="*/ 318 h 1430"/>
                  <a:gd name="connsiteX7" fmla="*/ 1749 w 2066"/>
                  <a:gd name="connsiteY7" fmla="*/ 0 h 1430"/>
                  <a:gd name="connsiteX8" fmla="*/ 636 w 2066"/>
                  <a:gd name="connsiteY8" fmla="*/ 477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6" h="1430">
                    <a:moveTo>
                      <a:pt x="636" y="477"/>
                    </a:moveTo>
                    <a:lnTo>
                      <a:pt x="0" y="954"/>
                    </a:lnTo>
                    <a:lnTo>
                      <a:pt x="159" y="1431"/>
                    </a:lnTo>
                    <a:lnTo>
                      <a:pt x="477" y="1272"/>
                    </a:lnTo>
                    <a:lnTo>
                      <a:pt x="1113" y="954"/>
                    </a:lnTo>
                    <a:lnTo>
                      <a:pt x="1590" y="636"/>
                    </a:lnTo>
                    <a:lnTo>
                      <a:pt x="2067" y="318"/>
                    </a:lnTo>
                    <a:lnTo>
                      <a:pt x="1749" y="0"/>
                    </a:lnTo>
                    <a:lnTo>
                      <a:pt x="636" y="4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2" name="Freeform: Shape 5241">
                <a:extLst>
                  <a:ext uri="{FF2B5EF4-FFF2-40B4-BE49-F238E27FC236}">
                    <a16:creationId xmlns:a16="http://schemas.microsoft.com/office/drawing/2014/main" id="{B12D3AF0-B3C4-57AA-A148-F194294F6841}"/>
                  </a:ext>
                </a:extLst>
              </p:cNvPr>
              <p:cNvSpPr/>
              <p:nvPr/>
            </p:nvSpPr>
            <p:spPr>
              <a:xfrm>
                <a:off x="2975419" y="804588"/>
                <a:ext cx="48011" cy="8425"/>
              </a:xfrm>
              <a:custGeom>
                <a:avLst/>
                <a:gdLst>
                  <a:gd name="connsiteX0" fmla="*/ 12241 w 48011"/>
                  <a:gd name="connsiteY0" fmla="*/ 4928 h 8425"/>
                  <a:gd name="connsiteX1" fmla="*/ 13354 w 48011"/>
                  <a:gd name="connsiteY1" fmla="*/ 5882 h 8425"/>
                  <a:gd name="connsiteX2" fmla="*/ 22257 w 48011"/>
                  <a:gd name="connsiteY2" fmla="*/ 7472 h 8425"/>
                  <a:gd name="connsiteX3" fmla="*/ 40857 w 48011"/>
                  <a:gd name="connsiteY3" fmla="*/ 8426 h 8425"/>
                  <a:gd name="connsiteX4" fmla="*/ 44355 w 48011"/>
                  <a:gd name="connsiteY4" fmla="*/ 7472 h 8425"/>
                  <a:gd name="connsiteX5" fmla="*/ 48011 w 48011"/>
                  <a:gd name="connsiteY5" fmla="*/ 4769 h 8425"/>
                  <a:gd name="connsiteX6" fmla="*/ 47693 w 48011"/>
                  <a:gd name="connsiteY6" fmla="*/ 3656 h 8425"/>
                  <a:gd name="connsiteX7" fmla="*/ 45945 w 48011"/>
                  <a:gd name="connsiteY7" fmla="*/ 2067 h 8425"/>
                  <a:gd name="connsiteX8" fmla="*/ 19713 w 48011"/>
                  <a:gd name="connsiteY8" fmla="*/ 0 h 8425"/>
                  <a:gd name="connsiteX9" fmla="*/ 5087 w 48011"/>
                  <a:gd name="connsiteY9" fmla="*/ 795 h 8425"/>
                  <a:gd name="connsiteX10" fmla="*/ 0 w 48011"/>
                  <a:gd name="connsiteY10" fmla="*/ 2703 h 8425"/>
                  <a:gd name="connsiteX11" fmla="*/ 11764 w 48011"/>
                  <a:gd name="connsiteY11" fmla="*/ 4133 h 8425"/>
                  <a:gd name="connsiteX12" fmla="*/ 12241 w 48011"/>
                  <a:gd name="connsiteY12" fmla="*/ 4928 h 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011" h="8425">
                    <a:moveTo>
                      <a:pt x="12241" y="4928"/>
                    </a:moveTo>
                    <a:lnTo>
                      <a:pt x="13354" y="5882"/>
                    </a:lnTo>
                    <a:lnTo>
                      <a:pt x="22257" y="7472"/>
                    </a:lnTo>
                    <a:lnTo>
                      <a:pt x="40857" y="8426"/>
                    </a:lnTo>
                    <a:lnTo>
                      <a:pt x="44355" y="7472"/>
                    </a:lnTo>
                    <a:lnTo>
                      <a:pt x="48011" y="4769"/>
                    </a:lnTo>
                    <a:lnTo>
                      <a:pt x="47693" y="3656"/>
                    </a:lnTo>
                    <a:lnTo>
                      <a:pt x="45945" y="2067"/>
                    </a:lnTo>
                    <a:lnTo>
                      <a:pt x="19713" y="0"/>
                    </a:lnTo>
                    <a:lnTo>
                      <a:pt x="5087" y="795"/>
                    </a:lnTo>
                    <a:lnTo>
                      <a:pt x="0" y="2703"/>
                    </a:lnTo>
                    <a:lnTo>
                      <a:pt x="11764" y="4133"/>
                    </a:lnTo>
                    <a:lnTo>
                      <a:pt x="12241" y="492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3" name="Freeform: Shape 5242">
                <a:extLst>
                  <a:ext uri="{FF2B5EF4-FFF2-40B4-BE49-F238E27FC236}">
                    <a16:creationId xmlns:a16="http://schemas.microsoft.com/office/drawing/2014/main" id="{C2B6567C-999E-4407-1DCB-69B8F11256D6}"/>
                  </a:ext>
                </a:extLst>
              </p:cNvPr>
              <p:cNvSpPr/>
              <p:nvPr/>
            </p:nvSpPr>
            <p:spPr>
              <a:xfrm>
                <a:off x="1755262" y="2164009"/>
                <a:ext cx="92684" cy="37359"/>
              </a:xfrm>
              <a:custGeom>
                <a:avLst/>
                <a:gdLst>
                  <a:gd name="connsiteX0" fmla="*/ 89187 w 92684"/>
                  <a:gd name="connsiteY0" fmla="*/ 26072 h 37359"/>
                  <a:gd name="connsiteX1" fmla="*/ 92684 w 92684"/>
                  <a:gd name="connsiteY1" fmla="*/ 17965 h 37359"/>
                  <a:gd name="connsiteX2" fmla="*/ 92525 w 92684"/>
                  <a:gd name="connsiteY2" fmla="*/ 16693 h 37359"/>
                  <a:gd name="connsiteX3" fmla="*/ 89982 w 92684"/>
                  <a:gd name="connsiteY3" fmla="*/ 14308 h 37359"/>
                  <a:gd name="connsiteX4" fmla="*/ 86802 w 92684"/>
                  <a:gd name="connsiteY4" fmla="*/ 12718 h 37359"/>
                  <a:gd name="connsiteX5" fmla="*/ 85053 w 92684"/>
                  <a:gd name="connsiteY5" fmla="*/ 9221 h 37359"/>
                  <a:gd name="connsiteX6" fmla="*/ 78694 w 92684"/>
                  <a:gd name="connsiteY6" fmla="*/ 8903 h 37359"/>
                  <a:gd name="connsiteX7" fmla="*/ 72812 w 92684"/>
                  <a:gd name="connsiteY7" fmla="*/ 9221 h 37359"/>
                  <a:gd name="connsiteX8" fmla="*/ 70904 w 92684"/>
                  <a:gd name="connsiteY8" fmla="*/ 8903 h 37359"/>
                  <a:gd name="connsiteX9" fmla="*/ 65181 w 92684"/>
                  <a:gd name="connsiteY9" fmla="*/ 7472 h 37359"/>
                  <a:gd name="connsiteX10" fmla="*/ 59617 w 92684"/>
                  <a:gd name="connsiteY10" fmla="*/ 5087 h 37359"/>
                  <a:gd name="connsiteX11" fmla="*/ 55960 w 92684"/>
                  <a:gd name="connsiteY11" fmla="*/ 3657 h 37359"/>
                  <a:gd name="connsiteX12" fmla="*/ 52940 w 92684"/>
                  <a:gd name="connsiteY12" fmla="*/ 2226 h 37359"/>
                  <a:gd name="connsiteX13" fmla="*/ 51191 w 92684"/>
                  <a:gd name="connsiteY13" fmla="*/ 477 h 37359"/>
                  <a:gd name="connsiteX14" fmla="*/ 48647 w 92684"/>
                  <a:gd name="connsiteY14" fmla="*/ 954 h 37359"/>
                  <a:gd name="connsiteX15" fmla="*/ 46899 w 92684"/>
                  <a:gd name="connsiteY15" fmla="*/ 954 h 37359"/>
                  <a:gd name="connsiteX16" fmla="*/ 46422 w 92684"/>
                  <a:gd name="connsiteY16" fmla="*/ 7154 h 37359"/>
                  <a:gd name="connsiteX17" fmla="*/ 45468 w 92684"/>
                  <a:gd name="connsiteY17" fmla="*/ 14149 h 37359"/>
                  <a:gd name="connsiteX18" fmla="*/ 39904 w 92684"/>
                  <a:gd name="connsiteY18" fmla="*/ 15421 h 37359"/>
                  <a:gd name="connsiteX19" fmla="*/ 36883 w 92684"/>
                  <a:gd name="connsiteY19" fmla="*/ 15103 h 37359"/>
                  <a:gd name="connsiteX20" fmla="*/ 33544 w 92684"/>
                  <a:gd name="connsiteY20" fmla="*/ 13672 h 37359"/>
                  <a:gd name="connsiteX21" fmla="*/ 30842 w 92684"/>
                  <a:gd name="connsiteY21" fmla="*/ 13354 h 37359"/>
                  <a:gd name="connsiteX22" fmla="*/ 28457 w 92684"/>
                  <a:gd name="connsiteY22" fmla="*/ 12241 h 37359"/>
                  <a:gd name="connsiteX23" fmla="*/ 36088 w 92684"/>
                  <a:gd name="connsiteY23" fmla="*/ 4134 h 37359"/>
                  <a:gd name="connsiteX24" fmla="*/ 38791 w 92684"/>
                  <a:gd name="connsiteY24" fmla="*/ 318 h 37359"/>
                  <a:gd name="connsiteX25" fmla="*/ 37201 w 92684"/>
                  <a:gd name="connsiteY25" fmla="*/ 0 h 37359"/>
                  <a:gd name="connsiteX26" fmla="*/ 35611 w 92684"/>
                  <a:gd name="connsiteY26" fmla="*/ 2226 h 37359"/>
                  <a:gd name="connsiteX27" fmla="*/ 30842 w 92684"/>
                  <a:gd name="connsiteY27" fmla="*/ 7472 h 37359"/>
                  <a:gd name="connsiteX28" fmla="*/ 26231 w 92684"/>
                  <a:gd name="connsiteY28" fmla="*/ 11764 h 37359"/>
                  <a:gd name="connsiteX29" fmla="*/ 22734 w 92684"/>
                  <a:gd name="connsiteY29" fmla="*/ 13513 h 37359"/>
                  <a:gd name="connsiteX30" fmla="*/ 14467 w 92684"/>
                  <a:gd name="connsiteY30" fmla="*/ 13195 h 37359"/>
                  <a:gd name="connsiteX31" fmla="*/ 10652 w 92684"/>
                  <a:gd name="connsiteY31" fmla="*/ 14626 h 37359"/>
                  <a:gd name="connsiteX32" fmla="*/ 10016 w 92684"/>
                  <a:gd name="connsiteY32" fmla="*/ 18283 h 37359"/>
                  <a:gd name="connsiteX33" fmla="*/ 9698 w 92684"/>
                  <a:gd name="connsiteY33" fmla="*/ 21462 h 37359"/>
                  <a:gd name="connsiteX34" fmla="*/ 7313 w 92684"/>
                  <a:gd name="connsiteY34" fmla="*/ 26072 h 37359"/>
                  <a:gd name="connsiteX35" fmla="*/ 4451 w 92684"/>
                  <a:gd name="connsiteY35" fmla="*/ 29570 h 37359"/>
                  <a:gd name="connsiteX36" fmla="*/ 0 w 92684"/>
                  <a:gd name="connsiteY36" fmla="*/ 33067 h 37359"/>
                  <a:gd name="connsiteX37" fmla="*/ 1113 w 92684"/>
                  <a:gd name="connsiteY37" fmla="*/ 33544 h 37359"/>
                  <a:gd name="connsiteX38" fmla="*/ 9221 w 92684"/>
                  <a:gd name="connsiteY38" fmla="*/ 34021 h 37359"/>
                  <a:gd name="connsiteX39" fmla="*/ 17329 w 92684"/>
                  <a:gd name="connsiteY39" fmla="*/ 34498 h 37359"/>
                  <a:gd name="connsiteX40" fmla="*/ 30524 w 92684"/>
                  <a:gd name="connsiteY40" fmla="*/ 35134 h 37359"/>
                  <a:gd name="connsiteX41" fmla="*/ 44037 w 92684"/>
                  <a:gd name="connsiteY41" fmla="*/ 35611 h 37359"/>
                  <a:gd name="connsiteX42" fmla="*/ 58345 w 92684"/>
                  <a:gd name="connsiteY42" fmla="*/ 36247 h 37359"/>
                  <a:gd name="connsiteX43" fmla="*/ 73607 w 92684"/>
                  <a:gd name="connsiteY43" fmla="*/ 36883 h 37359"/>
                  <a:gd name="connsiteX44" fmla="*/ 89823 w 92684"/>
                  <a:gd name="connsiteY44" fmla="*/ 37360 h 37359"/>
                  <a:gd name="connsiteX45" fmla="*/ 90776 w 92684"/>
                  <a:gd name="connsiteY45" fmla="*/ 37042 h 37359"/>
                  <a:gd name="connsiteX46" fmla="*/ 89505 w 92684"/>
                  <a:gd name="connsiteY46" fmla="*/ 35134 h 37359"/>
                  <a:gd name="connsiteX47" fmla="*/ 88233 w 92684"/>
                  <a:gd name="connsiteY47" fmla="*/ 31637 h 37359"/>
                  <a:gd name="connsiteX48" fmla="*/ 88392 w 92684"/>
                  <a:gd name="connsiteY48" fmla="*/ 28934 h 37359"/>
                  <a:gd name="connsiteX49" fmla="*/ 89187 w 92684"/>
                  <a:gd name="connsiteY49" fmla="*/ 26072 h 37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92684" h="37359">
                    <a:moveTo>
                      <a:pt x="89187" y="26072"/>
                    </a:moveTo>
                    <a:lnTo>
                      <a:pt x="92684" y="17965"/>
                    </a:lnTo>
                    <a:lnTo>
                      <a:pt x="92525" y="16693"/>
                    </a:lnTo>
                    <a:lnTo>
                      <a:pt x="89982" y="14308"/>
                    </a:lnTo>
                    <a:lnTo>
                      <a:pt x="86802" y="12718"/>
                    </a:lnTo>
                    <a:lnTo>
                      <a:pt x="85053" y="9221"/>
                    </a:lnTo>
                    <a:lnTo>
                      <a:pt x="78694" y="8903"/>
                    </a:lnTo>
                    <a:lnTo>
                      <a:pt x="72812" y="9221"/>
                    </a:lnTo>
                    <a:lnTo>
                      <a:pt x="70904" y="8903"/>
                    </a:lnTo>
                    <a:lnTo>
                      <a:pt x="65181" y="7472"/>
                    </a:lnTo>
                    <a:lnTo>
                      <a:pt x="59617" y="5087"/>
                    </a:lnTo>
                    <a:lnTo>
                      <a:pt x="55960" y="3657"/>
                    </a:lnTo>
                    <a:lnTo>
                      <a:pt x="52940" y="2226"/>
                    </a:lnTo>
                    <a:lnTo>
                      <a:pt x="51191" y="477"/>
                    </a:lnTo>
                    <a:lnTo>
                      <a:pt x="48647" y="954"/>
                    </a:lnTo>
                    <a:lnTo>
                      <a:pt x="46899" y="954"/>
                    </a:lnTo>
                    <a:lnTo>
                      <a:pt x="46422" y="7154"/>
                    </a:lnTo>
                    <a:lnTo>
                      <a:pt x="45468" y="14149"/>
                    </a:lnTo>
                    <a:lnTo>
                      <a:pt x="39904" y="15421"/>
                    </a:lnTo>
                    <a:lnTo>
                      <a:pt x="36883" y="15103"/>
                    </a:lnTo>
                    <a:lnTo>
                      <a:pt x="33544" y="13672"/>
                    </a:lnTo>
                    <a:lnTo>
                      <a:pt x="30842" y="13354"/>
                    </a:lnTo>
                    <a:lnTo>
                      <a:pt x="28457" y="12241"/>
                    </a:lnTo>
                    <a:lnTo>
                      <a:pt x="36088" y="4134"/>
                    </a:lnTo>
                    <a:lnTo>
                      <a:pt x="38791" y="318"/>
                    </a:lnTo>
                    <a:lnTo>
                      <a:pt x="37201" y="0"/>
                    </a:lnTo>
                    <a:lnTo>
                      <a:pt x="35611" y="2226"/>
                    </a:lnTo>
                    <a:lnTo>
                      <a:pt x="30842" y="7472"/>
                    </a:lnTo>
                    <a:lnTo>
                      <a:pt x="26231" y="11764"/>
                    </a:lnTo>
                    <a:lnTo>
                      <a:pt x="22734" y="13513"/>
                    </a:lnTo>
                    <a:lnTo>
                      <a:pt x="14467" y="13195"/>
                    </a:lnTo>
                    <a:lnTo>
                      <a:pt x="10652" y="14626"/>
                    </a:lnTo>
                    <a:lnTo>
                      <a:pt x="10016" y="18283"/>
                    </a:lnTo>
                    <a:lnTo>
                      <a:pt x="9698" y="21462"/>
                    </a:lnTo>
                    <a:lnTo>
                      <a:pt x="7313" y="26072"/>
                    </a:lnTo>
                    <a:lnTo>
                      <a:pt x="4451" y="29570"/>
                    </a:lnTo>
                    <a:lnTo>
                      <a:pt x="0" y="33067"/>
                    </a:lnTo>
                    <a:lnTo>
                      <a:pt x="1113" y="33544"/>
                    </a:lnTo>
                    <a:lnTo>
                      <a:pt x="9221" y="34021"/>
                    </a:lnTo>
                    <a:lnTo>
                      <a:pt x="17329" y="34498"/>
                    </a:lnTo>
                    <a:lnTo>
                      <a:pt x="30524" y="35134"/>
                    </a:lnTo>
                    <a:lnTo>
                      <a:pt x="44037" y="35611"/>
                    </a:lnTo>
                    <a:lnTo>
                      <a:pt x="58345" y="36247"/>
                    </a:lnTo>
                    <a:lnTo>
                      <a:pt x="73607" y="36883"/>
                    </a:lnTo>
                    <a:lnTo>
                      <a:pt x="89823" y="37360"/>
                    </a:lnTo>
                    <a:lnTo>
                      <a:pt x="90776" y="37042"/>
                    </a:lnTo>
                    <a:lnTo>
                      <a:pt x="89505" y="35134"/>
                    </a:lnTo>
                    <a:lnTo>
                      <a:pt x="88233" y="31637"/>
                    </a:lnTo>
                    <a:lnTo>
                      <a:pt x="88392" y="28934"/>
                    </a:lnTo>
                    <a:lnTo>
                      <a:pt x="89187" y="2607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4" name="Freeform: Shape 5243">
                <a:extLst>
                  <a:ext uri="{FF2B5EF4-FFF2-40B4-BE49-F238E27FC236}">
                    <a16:creationId xmlns:a16="http://schemas.microsoft.com/office/drawing/2014/main" id="{9B37752C-352D-BFB6-4F2A-6860797B7BA4}"/>
                  </a:ext>
                </a:extLst>
              </p:cNvPr>
              <p:cNvSpPr/>
              <p:nvPr/>
            </p:nvSpPr>
            <p:spPr>
              <a:xfrm>
                <a:off x="2411364" y="1659731"/>
                <a:ext cx="7313" cy="5087"/>
              </a:xfrm>
              <a:custGeom>
                <a:avLst/>
                <a:gdLst>
                  <a:gd name="connsiteX0" fmla="*/ 6200 w 7313"/>
                  <a:gd name="connsiteY0" fmla="*/ 5087 h 5087"/>
                  <a:gd name="connsiteX1" fmla="*/ 7313 w 7313"/>
                  <a:gd name="connsiteY1" fmla="*/ 4451 h 5087"/>
                  <a:gd name="connsiteX2" fmla="*/ 6677 w 7313"/>
                  <a:gd name="connsiteY2" fmla="*/ 2862 h 5087"/>
                  <a:gd name="connsiteX3" fmla="*/ 4928 w 7313"/>
                  <a:gd name="connsiteY3" fmla="*/ 636 h 5087"/>
                  <a:gd name="connsiteX4" fmla="*/ 2544 w 7313"/>
                  <a:gd name="connsiteY4" fmla="*/ 0 h 5087"/>
                  <a:gd name="connsiteX5" fmla="*/ 318 w 7313"/>
                  <a:gd name="connsiteY5" fmla="*/ 477 h 5087"/>
                  <a:gd name="connsiteX6" fmla="*/ 0 w 7313"/>
                  <a:gd name="connsiteY6" fmla="*/ 1113 h 5087"/>
                  <a:gd name="connsiteX7" fmla="*/ 477 w 7313"/>
                  <a:gd name="connsiteY7" fmla="*/ 2862 h 5087"/>
                  <a:gd name="connsiteX8" fmla="*/ 6200 w 7313"/>
                  <a:gd name="connsiteY8" fmla="*/ 5087 h 5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13" h="5087">
                    <a:moveTo>
                      <a:pt x="6200" y="5087"/>
                    </a:moveTo>
                    <a:lnTo>
                      <a:pt x="7313" y="4451"/>
                    </a:lnTo>
                    <a:lnTo>
                      <a:pt x="6677" y="2862"/>
                    </a:lnTo>
                    <a:lnTo>
                      <a:pt x="4928" y="636"/>
                    </a:lnTo>
                    <a:lnTo>
                      <a:pt x="2544" y="0"/>
                    </a:lnTo>
                    <a:lnTo>
                      <a:pt x="318" y="477"/>
                    </a:lnTo>
                    <a:lnTo>
                      <a:pt x="0" y="1113"/>
                    </a:lnTo>
                    <a:lnTo>
                      <a:pt x="477" y="2862"/>
                    </a:lnTo>
                    <a:lnTo>
                      <a:pt x="6200" y="508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5" name="Freeform: Shape 5244">
                <a:extLst>
                  <a:ext uri="{FF2B5EF4-FFF2-40B4-BE49-F238E27FC236}">
                    <a16:creationId xmlns:a16="http://schemas.microsoft.com/office/drawing/2014/main" id="{20A8ECED-6201-FA92-B441-F7DE63E98513}"/>
                  </a:ext>
                </a:extLst>
              </p:cNvPr>
              <p:cNvSpPr/>
              <p:nvPr/>
            </p:nvSpPr>
            <p:spPr>
              <a:xfrm>
                <a:off x="2481633" y="863728"/>
                <a:ext cx="108582" cy="27185"/>
              </a:xfrm>
              <a:custGeom>
                <a:avLst/>
                <a:gdLst>
                  <a:gd name="connsiteX0" fmla="*/ 13831 w 108582"/>
                  <a:gd name="connsiteY0" fmla="*/ 19554 h 27185"/>
                  <a:gd name="connsiteX1" fmla="*/ 21144 w 108582"/>
                  <a:gd name="connsiteY1" fmla="*/ 21144 h 27185"/>
                  <a:gd name="connsiteX2" fmla="*/ 30524 w 108582"/>
                  <a:gd name="connsiteY2" fmla="*/ 19077 h 27185"/>
                  <a:gd name="connsiteX3" fmla="*/ 32114 w 108582"/>
                  <a:gd name="connsiteY3" fmla="*/ 20985 h 27185"/>
                  <a:gd name="connsiteX4" fmla="*/ 33067 w 108582"/>
                  <a:gd name="connsiteY4" fmla="*/ 24801 h 27185"/>
                  <a:gd name="connsiteX5" fmla="*/ 35452 w 108582"/>
                  <a:gd name="connsiteY5" fmla="*/ 27185 h 27185"/>
                  <a:gd name="connsiteX6" fmla="*/ 42288 w 108582"/>
                  <a:gd name="connsiteY6" fmla="*/ 26549 h 27185"/>
                  <a:gd name="connsiteX7" fmla="*/ 46104 w 108582"/>
                  <a:gd name="connsiteY7" fmla="*/ 25277 h 27185"/>
                  <a:gd name="connsiteX8" fmla="*/ 49283 w 108582"/>
                  <a:gd name="connsiteY8" fmla="*/ 20985 h 27185"/>
                  <a:gd name="connsiteX9" fmla="*/ 50873 w 108582"/>
                  <a:gd name="connsiteY9" fmla="*/ 19554 h 27185"/>
                  <a:gd name="connsiteX10" fmla="*/ 60412 w 108582"/>
                  <a:gd name="connsiteY10" fmla="*/ 19554 h 27185"/>
                  <a:gd name="connsiteX11" fmla="*/ 64227 w 108582"/>
                  <a:gd name="connsiteY11" fmla="*/ 16375 h 27185"/>
                  <a:gd name="connsiteX12" fmla="*/ 65817 w 108582"/>
                  <a:gd name="connsiteY12" fmla="*/ 15898 h 27185"/>
                  <a:gd name="connsiteX13" fmla="*/ 68838 w 108582"/>
                  <a:gd name="connsiteY13" fmla="*/ 16534 h 27185"/>
                  <a:gd name="connsiteX14" fmla="*/ 72017 w 108582"/>
                  <a:gd name="connsiteY14" fmla="*/ 11923 h 27185"/>
                  <a:gd name="connsiteX15" fmla="*/ 74720 w 108582"/>
                  <a:gd name="connsiteY15" fmla="*/ 11128 h 27185"/>
                  <a:gd name="connsiteX16" fmla="*/ 77263 w 108582"/>
                  <a:gd name="connsiteY16" fmla="*/ 7472 h 27185"/>
                  <a:gd name="connsiteX17" fmla="*/ 80284 w 108582"/>
                  <a:gd name="connsiteY17" fmla="*/ 5882 h 27185"/>
                  <a:gd name="connsiteX18" fmla="*/ 82351 w 108582"/>
                  <a:gd name="connsiteY18" fmla="*/ 6518 h 27185"/>
                  <a:gd name="connsiteX19" fmla="*/ 90141 w 108582"/>
                  <a:gd name="connsiteY19" fmla="*/ 12400 h 27185"/>
                  <a:gd name="connsiteX20" fmla="*/ 106674 w 108582"/>
                  <a:gd name="connsiteY20" fmla="*/ 14944 h 27185"/>
                  <a:gd name="connsiteX21" fmla="*/ 108423 w 108582"/>
                  <a:gd name="connsiteY21" fmla="*/ 14785 h 27185"/>
                  <a:gd name="connsiteX22" fmla="*/ 108582 w 108582"/>
                  <a:gd name="connsiteY22" fmla="*/ 9062 h 27185"/>
                  <a:gd name="connsiteX23" fmla="*/ 104449 w 108582"/>
                  <a:gd name="connsiteY23" fmla="*/ 4928 h 27185"/>
                  <a:gd name="connsiteX24" fmla="*/ 101587 w 108582"/>
                  <a:gd name="connsiteY24" fmla="*/ 3180 h 27185"/>
                  <a:gd name="connsiteX25" fmla="*/ 98725 w 108582"/>
                  <a:gd name="connsiteY25" fmla="*/ 2226 h 27185"/>
                  <a:gd name="connsiteX26" fmla="*/ 95705 w 108582"/>
                  <a:gd name="connsiteY26" fmla="*/ 1908 h 27185"/>
                  <a:gd name="connsiteX27" fmla="*/ 85848 w 108582"/>
                  <a:gd name="connsiteY27" fmla="*/ 2703 h 27185"/>
                  <a:gd name="connsiteX28" fmla="*/ 72812 w 108582"/>
                  <a:gd name="connsiteY28" fmla="*/ 0 h 27185"/>
                  <a:gd name="connsiteX29" fmla="*/ 70269 w 108582"/>
                  <a:gd name="connsiteY29" fmla="*/ 0 h 27185"/>
                  <a:gd name="connsiteX30" fmla="*/ 60730 w 108582"/>
                  <a:gd name="connsiteY30" fmla="*/ 2544 h 27185"/>
                  <a:gd name="connsiteX31" fmla="*/ 54371 w 108582"/>
                  <a:gd name="connsiteY31" fmla="*/ 6518 h 27185"/>
                  <a:gd name="connsiteX32" fmla="*/ 40857 w 108582"/>
                  <a:gd name="connsiteY32" fmla="*/ 7949 h 27185"/>
                  <a:gd name="connsiteX33" fmla="*/ 6200 w 108582"/>
                  <a:gd name="connsiteY33" fmla="*/ 13513 h 27185"/>
                  <a:gd name="connsiteX34" fmla="*/ 0 w 108582"/>
                  <a:gd name="connsiteY34" fmla="*/ 16216 h 27185"/>
                  <a:gd name="connsiteX35" fmla="*/ 6995 w 108582"/>
                  <a:gd name="connsiteY35" fmla="*/ 17011 h 27185"/>
                  <a:gd name="connsiteX36" fmla="*/ 13831 w 108582"/>
                  <a:gd name="connsiteY36" fmla="*/ 19554 h 27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08582" h="27185">
                    <a:moveTo>
                      <a:pt x="13831" y="19554"/>
                    </a:moveTo>
                    <a:lnTo>
                      <a:pt x="21144" y="21144"/>
                    </a:lnTo>
                    <a:lnTo>
                      <a:pt x="30524" y="19077"/>
                    </a:lnTo>
                    <a:lnTo>
                      <a:pt x="32114" y="20985"/>
                    </a:lnTo>
                    <a:lnTo>
                      <a:pt x="33067" y="24801"/>
                    </a:lnTo>
                    <a:lnTo>
                      <a:pt x="35452" y="27185"/>
                    </a:lnTo>
                    <a:lnTo>
                      <a:pt x="42288" y="26549"/>
                    </a:lnTo>
                    <a:lnTo>
                      <a:pt x="46104" y="25277"/>
                    </a:lnTo>
                    <a:lnTo>
                      <a:pt x="49283" y="20985"/>
                    </a:lnTo>
                    <a:lnTo>
                      <a:pt x="50873" y="19554"/>
                    </a:lnTo>
                    <a:lnTo>
                      <a:pt x="60412" y="19554"/>
                    </a:lnTo>
                    <a:lnTo>
                      <a:pt x="64227" y="16375"/>
                    </a:lnTo>
                    <a:lnTo>
                      <a:pt x="65817" y="15898"/>
                    </a:lnTo>
                    <a:lnTo>
                      <a:pt x="68838" y="16534"/>
                    </a:lnTo>
                    <a:lnTo>
                      <a:pt x="72017" y="11923"/>
                    </a:lnTo>
                    <a:lnTo>
                      <a:pt x="74720" y="11128"/>
                    </a:lnTo>
                    <a:lnTo>
                      <a:pt x="77263" y="7472"/>
                    </a:lnTo>
                    <a:lnTo>
                      <a:pt x="80284" y="5882"/>
                    </a:lnTo>
                    <a:lnTo>
                      <a:pt x="82351" y="6518"/>
                    </a:lnTo>
                    <a:lnTo>
                      <a:pt x="90141" y="12400"/>
                    </a:lnTo>
                    <a:lnTo>
                      <a:pt x="106674" y="14944"/>
                    </a:lnTo>
                    <a:lnTo>
                      <a:pt x="108423" y="14785"/>
                    </a:lnTo>
                    <a:lnTo>
                      <a:pt x="108582" y="9062"/>
                    </a:lnTo>
                    <a:lnTo>
                      <a:pt x="104449" y="4928"/>
                    </a:lnTo>
                    <a:lnTo>
                      <a:pt x="101587" y="3180"/>
                    </a:lnTo>
                    <a:lnTo>
                      <a:pt x="98725" y="2226"/>
                    </a:lnTo>
                    <a:lnTo>
                      <a:pt x="95705" y="1908"/>
                    </a:lnTo>
                    <a:lnTo>
                      <a:pt x="85848" y="2703"/>
                    </a:lnTo>
                    <a:lnTo>
                      <a:pt x="72812" y="0"/>
                    </a:lnTo>
                    <a:lnTo>
                      <a:pt x="70269" y="0"/>
                    </a:lnTo>
                    <a:lnTo>
                      <a:pt x="60730" y="2544"/>
                    </a:lnTo>
                    <a:lnTo>
                      <a:pt x="54371" y="6518"/>
                    </a:lnTo>
                    <a:lnTo>
                      <a:pt x="40857" y="7949"/>
                    </a:lnTo>
                    <a:lnTo>
                      <a:pt x="6200" y="13513"/>
                    </a:lnTo>
                    <a:lnTo>
                      <a:pt x="0" y="16216"/>
                    </a:lnTo>
                    <a:lnTo>
                      <a:pt x="6995" y="17011"/>
                    </a:lnTo>
                    <a:lnTo>
                      <a:pt x="13831" y="19554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6" name="Freeform: Shape 5245">
                <a:extLst>
                  <a:ext uri="{FF2B5EF4-FFF2-40B4-BE49-F238E27FC236}">
                    <a16:creationId xmlns:a16="http://schemas.microsoft.com/office/drawing/2014/main" id="{81FEC0D9-9580-90F3-8144-2F41E1643D64}"/>
                  </a:ext>
                </a:extLst>
              </p:cNvPr>
              <p:cNvSpPr/>
              <p:nvPr/>
            </p:nvSpPr>
            <p:spPr>
              <a:xfrm>
                <a:off x="5379962" y="2604697"/>
                <a:ext cx="2225" cy="1430"/>
              </a:xfrm>
              <a:custGeom>
                <a:avLst/>
                <a:gdLst>
                  <a:gd name="connsiteX0" fmla="*/ 1749 w 2225"/>
                  <a:gd name="connsiteY0" fmla="*/ 159 h 1430"/>
                  <a:gd name="connsiteX1" fmla="*/ 1272 w 2225"/>
                  <a:gd name="connsiteY1" fmla="*/ 159 h 1430"/>
                  <a:gd name="connsiteX2" fmla="*/ 795 w 2225"/>
                  <a:gd name="connsiteY2" fmla="*/ 159 h 1430"/>
                  <a:gd name="connsiteX3" fmla="*/ 318 w 2225"/>
                  <a:gd name="connsiteY3" fmla="*/ 0 h 1430"/>
                  <a:gd name="connsiteX4" fmla="*/ 0 w 2225"/>
                  <a:gd name="connsiteY4" fmla="*/ 159 h 1430"/>
                  <a:gd name="connsiteX5" fmla="*/ 0 w 2225"/>
                  <a:gd name="connsiteY5" fmla="*/ 318 h 1430"/>
                  <a:gd name="connsiteX6" fmla="*/ 318 w 2225"/>
                  <a:gd name="connsiteY6" fmla="*/ 636 h 1430"/>
                  <a:gd name="connsiteX7" fmla="*/ 477 w 2225"/>
                  <a:gd name="connsiteY7" fmla="*/ 954 h 1430"/>
                  <a:gd name="connsiteX8" fmla="*/ 795 w 2225"/>
                  <a:gd name="connsiteY8" fmla="*/ 1431 h 1430"/>
                  <a:gd name="connsiteX9" fmla="*/ 1113 w 2225"/>
                  <a:gd name="connsiteY9" fmla="*/ 1272 h 1430"/>
                  <a:gd name="connsiteX10" fmla="*/ 1749 w 2225"/>
                  <a:gd name="connsiteY10" fmla="*/ 1272 h 1430"/>
                  <a:gd name="connsiteX11" fmla="*/ 2226 w 2225"/>
                  <a:gd name="connsiteY11" fmla="*/ 1272 h 1430"/>
                  <a:gd name="connsiteX12" fmla="*/ 2067 w 2225"/>
                  <a:gd name="connsiteY12" fmla="*/ 477 h 1430"/>
                  <a:gd name="connsiteX13" fmla="*/ 1749 w 2225"/>
                  <a:gd name="connsiteY13" fmla="*/ 159 h 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25" h="1430">
                    <a:moveTo>
                      <a:pt x="1749" y="159"/>
                    </a:moveTo>
                    <a:lnTo>
                      <a:pt x="1272" y="159"/>
                    </a:lnTo>
                    <a:lnTo>
                      <a:pt x="795" y="159"/>
                    </a:lnTo>
                    <a:lnTo>
                      <a:pt x="318" y="0"/>
                    </a:lnTo>
                    <a:lnTo>
                      <a:pt x="0" y="159"/>
                    </a:lnTo>
                    <a:lnTo>
                      <a:pt x="0" y="318"/>
                    </a:lnTo>
                    <a:lnTo>
                      <a:pt x="318" y="636"/>
                    </a:lnTo>
                    <a:lnTo>
                      <a:pt x="477" y="954"/>
                    </a:lnTo>
                    <a:lnTo>
                      <a:pt x="795" y="1431"/>
                    </a:lnTo>
                    <a:lnTo>
                      <a:pt x="1113" y="1272"/>
                    </a:lnTo>
                    <a:lnTo>
                      <a:pt x="1749" y="1272"/>
                    </a:lnTo>
                    <a:lnTo>
                      <a:pt x="2226" y="1272"/>
                    </a:lnTo>
                    <a:lnTo>
                      <a:pt x="2067" y="477"/>
                    </a:lnTo>
                    <a:lnTo>
                      <a:pt x="1749" y="159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7" name="Freeform: Shape 5246">
                <a:extLst>
                  <a:ext uri="{FF2B5EF4-FFF2-40B4-BE49-F238E27FC236}">
                    <a16:creationId xmlns:a16="http://schemas.microsoft.com/office/drawing/2014/main" id="{9DCE06AB-9C04-07FB-465C-2BB4D1A8288D}"/>
                  </a:ext>
                </a:extLst>
              </p:cNvPr>
              <p:cNvSpPr/>
              <p:nvPr/>
            </p:nvSpPr>
            <p:spPr>
              <a:xfrm>
                <a:off x="5259139" y="2198667"/>
                <a:ext cx="87756" cy="319386"/>
              </a:xfrm>
              <a:custGeom>
                <a:avLst/>
                <a:gdLst>
                  <a:gd name="connsiteX0" fmla="*/ 86802 w 87756"/>
                  <a:gd name="connsiteY0" fmla="*/ 211918 h 319386"/>
                  <a:gd name="connsiteX1" fmla="*/ 84576 w 87756"/>
                  <a:gd name="connsiteY1" fmla="*/ 209533 h 319386"/>
                  <a:gd name="connsiteX2" fmla="*/ 79648 w 87756"/>
                  <a:gd name="connsiteY2" fmla="*/ 205241 h 319386"/>
                  <a:gd name="connsiteX3" fmla="*/ 76946 w 87756"/>
                  <a:gd name="connsiteY3" fmla="*/ 200471 h 319386"/>
                  <a:gd name="connsiteX4" fmla="*/ 75038 w 87756"/>
                  <a:gd name="connsiteY4" fmla="*/ 195702 h 319386"/>
                  <a:gd name="connsiteX5" fmla="*/ 74084 w 87756"/>
                  <a:gd name="connsiteY5" fmla="*/ 191251 h 319386"/>
                  <a:gd name="connsiteX6" fmla="*/ 72971 w 87756"/>
                  <a:gd name="connsiteY6" fmla="*/ 186799 h 319386"/>
                  <a:gd name="connsiteX7" fmla="*/ 71222 w 87756"/>
                  <a:gd name="connsiteY7" fmla="*/ 182666 h 319386"/>
                  <a:gd name="connsiteX8" fmla="*/ 68520 w 87756"/>
                  <a:gd name="connsiteY8" fmla="*/ 173922 h 319386"/>
                  <a:gd name="connsiteX9" fmla="*/ 61843 w 87756"/>
                  <a:gd name="connsiteY9" fmla="*/ 159455 h 319386"/>
                  <a:gd name="connsiteX10" fmla="*/ 59617 w 87756"/>
                  <a:gd name="connsiteY10" fmla="*/ 151029 h 319386"/>
                  <a:gd name="connsiteX11" fmla="*/ 53894 w 87756"/>
                  <a:gd name="connsiteY11" fmla="*/ 123049 h 319386"/>
                  <a:gd name="connsiteX12" fmla="*/ 52463 w 87756"/>
                  <a:gd name="connsiteY12" fmla="*/ 121777 h 319386"/>
                  <a:gd name="connsiteX13" fmla="*/ 52145 w 87756"/>
                  <a:gd name="connsiteY13" fmla="*/ 120982 h 319386"/>
                  <a:gd name="connsiteX14" fmla="*/ 51827 w 87756"/>
                  <a:gd name="connsiteY14" fmla="*/ 117008 h 319386"/>
                  <a:gd name="connsiteX15" fmla="*/ 51509 w 87756"/>
                  <a:gd name="connsiteY15" fmla="*/ 114464 h 319386"/>
                  <a:gd name="connsiteX16" fmla="*/ 50555 w 87756"/>
                  <a:gd name="connsiteY16" fmla="*/ 112557 h 319386"/>
                  <a:gd name="connsiteX17" fmla="*/ 47693 w 87756"/>
                  <a:gd name="connsiteY17" fmla="*/ 110172 h 319386"/>
                  <a:gd name="connsiteX18" fmla="*/ 47058 w 87756"/>
                  <a:gd name="connsiteY18" fmla="*/ 108264 h 319386"/>
                  <a:gd name="connsiteX19" fmla="*/ 46899 w 87756"/>
                  <a:gd name="connsiteY19" fmla="*/ 103972 h 319386"/>
                  <a:gd name="connsiteX20" fmla="*/ 45627 w 87756"/>
                  <a:gd name="connsiteY20" fmla="*/ 99997 h 319386"/>
                  <a:gd name="connsiteX21" fmla="*/ 44037 w 87756"/>
                  <a:gd name="connsiteY21" fmla="*/ 96341 h 319386"/>
                  <a:gd name="connsiteX22" fmla="*/ 42924 w 87756"/>
                  <a:gd name="connsiteY22" fmla="*/ 90935 h 319386"/>
                  <a:gd name="connsiteX23" fmla="*/ 43401 w 87756"/>
                  <a:gd name="connsiteY23" fmla="*/ 80761 h 319386"/>
                  <a:gd name="connsiteX24" fmla="*/ 44196 w 87756"/>
                  <a:gd name="connsiteY24" fmla="*/ 77104 h 319386"/>
                  <a:gd name="connsiteX25" fmla="*/ 46104 w 87756"/>
                  <a:gd name="connsiteY25" fmla="*/ 75833 h 319386"/>
                  <a:gd name="connsiteX26" fmla="*/ 46899 w 87756"/>
                  <a:gd name="connsiteY26" fmla="*/ 73766 h 319386"/>
                  <a:gd name="connsiteX27" fmla="*/ 47853 w 87756"/>
                  <a:gd name="connsiteY27" fmla="*/ 70586 h 319386"/>
                  <a:gd name="connsiteX28" fmla="*/ 48012 w 87756"/>
                  <a:gd name="connsiteY28" fmla="*/ 67248 h 319386"/>
                  <a:gd name="connsiteX29" fmla="*/ 47853 w 87756"/>
                  <a:gd name="connsiteY29" fmla="*/ 57073 h 319386"/>
                  <a:gd name="connsiteX30" fmla="*/ 46740 w 87756"/>
                  <a:gd name="connsiteY30" fmla="*/ 50396 h 319386"/>
                  <a:gd name="connsiteX31" fmla="*/ 45945 w 87756"/>
                  <a:gd name="connsiteY31" fmla="*/ 47217 h 319386"/>
                  <a:gd name="connsiteX32" fmla="*/ 44832 w 87756"/>
                  <a:gd name="connsiteY32" fmla="*/ 44037 h 319386"/>
                  <a:gd name="connsiteX33" fmla="*/ 41176 w 87756"/>
                  <a:gd name="connsiteY33" fmla="*/ 36565 h 319386"/>
                  <a:gd name="connsiteX34" fmla="*/ 36088 w 87756"/>
                  <a:gd name="connsiteY34" fmla="*/ 24642 h 319386"/>
                  <a:gd name="connsiteX35" fmla="*/ 36724 w 87756"/>
                  <a:gd name="connsiteY35" fmla="*/ 23847 h 319386"/>
                  <a:gd name="connsiteX36" fmla="*/ 35929 w 87756"/>
                  <a:gd name="connsiteY36" fmla="*/ 21303 h 319386"/>
                  <a:gd name="connsiteX37" fmla="*/ 36406 w 87756"/>
                  <a:gd name="connsiteY37" fmla="*/ 18282 h 319386"/>
                  <a:gd name="connsiteX38" fmla="*/ 37519 w 87756"/>
                  <a:gd name="connsiteY38" fmla="*/ 15421 h 319386"/>
                  <a:gd name="connsiteX39" fmla="*/ 38155 w 87756"/>
                  <a:gd name="connsiteY39" fmla="*/ 13195 h 319386"/>
                  <a:gd name="connsiteX40" fmla="*/ 37837 w 87756"/>
                  <a:gd name="connsiteY40" fmla="*/ 10970 h 319386"/>
                  <a:gd name="connsiteX41" fmla="*/ 31637 w 87756"/>
                  <a:gd name="connsiteY41" fmla="*/ 954 h 319386"/>
                  <a:gd name="connsiteX42" fmla="*/ 29729 w 87756"/>
                  <a:gd name="connsiteY42" fmla="*/ 0 h 319386"/>
                  <a:gd name="connsiteX43" fmla="*/ 28934 w 87756"/>
                  <a:gd name="connsiteY43" fmla="*/ 2385 h 319386"/>
                  <a:gd name="connsiteX44" fmla="*/ 27503 w 87756"/>
                  <a:gd name="connsiteY44" fmla="*/ 4451 h 319386"/>
                  <a:gd name="connsiteX45" fmla="*/ 25596 w 87756"/>
                  <a:gd name="connsiteY45" fmla="*/ 5564 h 319386"/>
                  <a:gd name="connsiteX46" fmla="*/ 19395 w 87756"/>
                  <a:gd name="connsiteY46" fmla="*/ 5405 h 319386"/>
                  <a:gd name="connsiteX47" fmla="*/ 23211 w 87756"/>
                  <a:gd name="connsiteY47" fmla="*/ 10652 h 319386"/>
                  <a:gd name="connsiteX48" fmla="*/ 29093 w 87756"/>
                  <a:gd name="connsiteY48" fmla="*/ 17805 h 319386"/>
                  <a:gd name="connsiteX49" fmla="*/ 30047 w 87756"/>
                  <a:gd name="connsiteY49" fmla="*/ 20667 h 319386"/>
                  <a:gd name="connsiteX50" fmla="*/ 29411 w 87756"/>
                  <a:gd name="connsiteY50" fmla="*/ 23688 h 319386"/>
                  <a:gd name="connsiteX51" fmla="*/ 28299 w 87756"/>
                  <a:gd name="connsiteY51" fmla="*/ 26867 h 319386"/>
                  <a:gd name="connsiteX52" fmla="*/ 29570 w 87756"/>
                  <a:gd name="connsiteY52" fmla="*/ 27026 h 319386"/>
                  <a:gd name="connsiteX53" fmla="*/ 29252 w 87756"/>
                  <a:gd name="connsiteY53" fmla="*/ 29252 h 319386"/>
                  <a:gd name="connsiteX54" fmla="*/ 25596 w 87756"/>
                  <a:gd name="connsiteY54" fmla="*/ 30206 h 319386"/>
                  <a:gd name="connsiteX55" fmla="*/ 24324 w 87756"/>
                  <a:gd name="connsiteY55" fmla="*/ 32749 h 319386"/>
                  <a:gd name="connsiteX56" fmla="*/ 26550 w 87756"/>
                  <a:gd name="connsiteY56" fmla="*/ 34657 h 319386"/>
                  <a:gd name="connsiteX57" fmla="*/ 24960 w 87756"/>
                  <a:gd name="connsiteY57" fmla="*/ 38155 h 319386"/>
                  <a:gd name="connsiteX58" fmla="*/ 21939 w 87756"/>
                  <a:gd name="connsiteY58" fmla="*/ 39585 h 319386"/>
                  <a:gd name="connsiteX59" fmla="*/ 20350 w 87756"/>
                  <a:gd name="connsiteY59" fmla="*/ 39903 h 319386"/>
                  <a:gd name="connsiteX60" fmla="*/ 18918 w 87756"/>
                  <a:gd name="connsiteY60" fmla="*/ 39745 h 319386"/>
                  <a:gd name="connsiteX61" fmla="*/ 14944 w 87756"/>
                  <a:gd name="connsiteY61" fmla="*/ 36724 h 319386"/>
                  <a:gd name="connsiteX62" fmla="*/ 13832 w 87756"/>
                  <a:gd name="connsiteY62" fmla="*/ 36247 h 319386"/>
                  <a:gd name="connsiteX63" fmla="*/ 8744 w 87756"/>
                  <a:gd name="connsiteY63" fmla="*/ 37837 h 319386"/>
                  <a:gd name="connsiteX64" fmla="*/ 5564 w 87756"/>
                  <a:gd name="connsiteY64" fmla="*/ 40380 h 319386"/>
                  <a:gd name="connsiteX65" fmla="*/ 4770 w 87756"/>
                  <a:gd name="connsiteY65" fmla="*/ 42447 h 319386"/>
                  <a:gd name="connsiteX66" fmla="*/ 5087 w 87756"/>
                  <a:gd name="connsiteY66" fmla="*/ 50237 h 319386"/>
                  <a:gd name="connsiteX67" fmla="*/ 6200 w 87756"/>
                  <a:gd name="connsiteY67" fmla="*/ 54052 h 319386"/>
                  <a:gd name="connsiteX68" fmla="*/ 5564 w 87756"/>
                  <a:gd name="connsiteY68" fmla="*/ 63591 h 319386"/>
                  <a:gd name="connsiteX69" fmla="*/ 4134 w 87756"/>
                  <a:gd name="connsiteY69" fmla="*/ 72812 h 319386"/>
                  <a:gd name="connsiteX70" fmla="*/ 2544 w 87756"/>
                  <a:gd name="connsiteY70" fmla="*/ 76786 h 319386"/>
                  <a:gd name="connsiteX71" fmla="*/ 636 w 87756"/>
                  <a:gd name="connsiteY71" fmla="*/ 80443 h 319386"/>
                  <a:gd name="connsiteX72" fmla="*/ 0 w 87756"/>
                  <a:gd name="connsiteY72" fmla="*/ 83782 h 319386"/>
                  <a:gd name="connsiteX73" fmla="*/ 318 w 87756"/>
                  <a:gd name="connsiteY73" fmla="*/ 96818 h 319386"/>
                  <a:gd name="connsiteX74" fmla="*/ 1749 w 87756"/>
                  <a:gd name="connsiteY74" fmla="*/ 100156 h 319386"/>
                  <a:gd name="connsiteX75" fmla="*/ 4293 w 87756"/>
                  <a:gd name="connsiteY75" fmla="*/ 102223 h 319386"/>
                  <a:gd name="connsiteX76" fmla="*/ 3180 w 87756"/>
                  <a:gd name="connsiteY76" fmla="*/ 103654 h 319386"/>
                  <a:gd name="connsiteX77" fmla="*/ 1749 w 87756"/>
                  <a:gd name="connsiteY77" fmla="*/ 104290 h 319386"/>
                  <a:gd name="connsiteX78" fmla="*/ 3180 w 87756"/>
                  <a:gd name="connsiteY78" fmla="*/ 106038 h 319386"/>
                  <a:gd name="connsiteX79" fmla="*/ 6200 w 87756"/>
                  <a:gd name="connsiteY79" fmla="*/ 108423 h 319386"/>
                  <a:gd name="connsiteX80" fmla="*/ 10016 w 87756"/>
                  <a:gd name="connsiteY80" fmla="*/ 112557 h 319386"/>
                  <a:gd name="connsiteX81" fmla="*/ 12401 w 87756"/>
                  <a:gd name="connsiteY81" fmla="*/ 116054 h 319386"/>
                  <a:gd name="connsiteX82" fmla="*/ 15739 w 87756"/>
                  <a:gd name="connsiteY82" fmla="*/ 123844 h 319386"/>
                  <a:gd name="connsiteX83" fmla="*/ 15739 w 87756"/>
                  <a:gd name="connsiteY83" fmla="*/ 132429 h 319386"/>
                  <a:gd name="connsiteX84" fmla="*/ 13990 w 87756"/>
                  <a:gd name="connsiteY84" fmla="*/ 136562 h 319386"/>
                  <a:gd name="connsiteX85" fmla="*/ 12719 w 87756"/>
                  <a:gd name="connsiteY85" fmla="*/ 140855 h 319386"/>
                  <a:gd name="connsiteX86" fmla="*/ 11606 w 87756"/>
                  <a:gd name="connsiteY86" fmla="*/ 146260 h 319386"/>
                  <a:gd name="connsiteX87" fmla="*/ 11765 w 87756"/>
                  <a:gd name="connsiteY87" fmla="*/ 150711 h 319386"/>
                  <a:gd name="connsiteX88" fmla="*/ 13832 w 87756"/>
                  <a:gd name="connsiteY88" fmla="*/ 158342 h 319386"/>
                  <a:gd name="connsiteX89" fmla="*/ 14149 w 87756"/>
                  <a:gd name="connsiteY89" fmla="*/ 161840 h 319386"/>
                  <a:gd name="connsiteX90" fmla="*/ 13832 w 87756"/>
                  <a:gd name="connsiteY90" fmla="*/ 186004 h 319386"/>
                  <a:gd name="connsiteX91" fmla="*/ 12878 w 87756"/>
                  <a:gd name="connsiteY91" fmla="*/ 190933 h 319386"/>
                  <a:gd name="connsiteX92" fmla="*/ 11765 w 87756"/>
                  <a:gd name="connsiteY92" fmla="*/ 195702 h 319386"/>
                  <a:gd name="connsiteX93" fmla="*/ 10334 w 87756"/>
                  <a:gd name="connsiteY93" fmla="*/ 204287 h 319386"/>
                  <a:gd name="connsiteX94" fmla="*/ 9221 w 87756"/>
                  <a:gd name="connsiteY94" fmla="*/ 208261 h 319386"/>
                  <a:gd name="connsiteX95" fmla="*/ 5883 w 87756"/>
                  <a:gd name="connsiteY95" fmla="*/ 216369 h 319386"/>
                  <a:gd name="connsiteX96" fmla="*/ 6200 w 87756"/>
                  <a:gd name="connsiteY96" fmla="*/ 218277 h 319386"/>
                  <a:gd name="connsiteX97" fmla="*/ 6836 w 87756"/>
                  <a:gd name="connsiteY97" fmla="*/ 220026 h 319386"/>
                  <a:gd name="connsiteX98" fmla="*/ 10652 w 87756"/>
                  <a:gd name="connsiteY98" fmla="*/ 226544 h 319386"/>
                  <a:gd name="connsiteX99" fmla="*/ 13672 w 87756"/>
                  <a:gd name="connsiteY99" fmla="*/ 233380 h 319386"/>
                  <a:gd name="connsiteX100" fmla="*/ 14944 w 87756"/>
                  <a:gd name="connsiteY100" fmla="*/ 243554 h 319386"/>
                  <a:gd name="connsiteX101" fmla="*/ 13990 w 87756"/>
                  <a:gd name="connsiteY101" fmla="*/ 247529 h 319386"/>
                  <a:gd name="connsiteX102" fmla="*/ 11923 w 87756"/>
                  <a:gd name="connsiteY102" fmla="*/ 251026 h 319386"/>
                  <a:gd name="connsiteX103" fmla="*/ 10175 w 87756"/>
                  <a:gd name="connsiteY103" fmla="*/ 255001 h 319386"/>
                  <a:gd name="connsiteX104" fmla="*/ 8744 w 87756"/>
                  <a:gd name="connsiteY104" fmla="*/ 258975 h 319386"/>
                  <a:gd name="connsiteX105" fmla="*/ 8744 w 87756"/>
                  <a:gd name="connsiteY105" fmla="*/ 260565 h 319386"/>
                  <a:gd name="connsiteX106" fmla="*/ 9380 w 87756"/>
                  <a:gd name="connsiteY106" fmla="*/ 267719 h 319386"/>
                  <a:gd name="connsiteX107" fmla="*/ 10334 w 87756"/>
                  <a:gd name="connsiteY107" fmla="*/ 271535 h 319386"/>
                  <a:gd name="connsiteX108" fmla="*/ 10970 w 87756"/>
                  <a:gd name="connsiteY108" fmla="*/ 275350 h 319386"/>
                  <a:gd name="connsiteX109" fmla="*/ 10175 w 87756"/>
                  <a:gd name="connsiteY109" fmla="*/ 279324 h 319386"/>
                  <a:gd name="connsiteX110" fmla="*/ 5883 w 87756"/>
                  <a:gd name="connsiteY110" fmla="*/ 291407 h 319386"/>
                  <a:gd name="connsiteX111" fmla="*/ 4929 w 87756"/>
                  <a:gd name="connsiteY111" fmla="*/ 300150 h 319386"/>
                  <a:gd name="connsiteX112" fmla="*/ 7313 w 87756"/>
                  <a:gd name="connsiteY112" fmla="*/ 310166 h 319386"/>
                  <a:gd name="connsiteX113" fmla="*/ 7790 w 87756"/>
                  <a:gd name="connsiteY113" fmla="*/ 313187 h 319386"/>
                  <a:gd name="connsiteX114" fmla="*/ 8744 w 87756"/>
                  <a:gd name="connsiteY114" fmla="*/ 315889 h 319386"/>
                  <a:gd name="connsiteX115" fmla="*/ 10175 w 87756"/>
                  <a:gd name="connsiteY115" fmla="*/ 317797 h 319386"/>
                  <a:gd name="connsiteX116" fmla="*/ 11923 w 87756"/>
                  <a:gd name="connsiteY116" fmla="*/ 319387 h 319386"/>
                  <a:gd name="connsiteX117" fmla="*/ 14149 w 87756"/>
                  <a:gd name="connsiteY117" fmla="*/ 316366 h 319386"/>
                  <a:gd name="connsiteX118" fmla="*/ 15739 w 87756"/>
                  <a:gd name="connsiteY118" fmla="*/ 313187 h 319386"/>
                  <a:gd name="connsiteX119" fmla="*/ 18442 w 87756"/>
                  <a:gd name="connsiteY119" fmla="*/ 303489 h 319386"/>
                  <a:gd name="connsiteX120" fmla="*/ 19872 w 87756"/>
                  <a:gd name="connsiteY120" fmla="*/ 299833 h 319386"/>
                  <a:gd name="connsiteX121" fmla="*/ 21462 w 87756"/>
                  <a:gd name="connsiteY121" fmla="*/ 296494 h 319386"/>
                  <a:gd name="connsiteX122" fmla="*/ 23529 w 87756"/>
                  <a:gd name="connsiteY122" fmla="*/ 293156 h 319386"/>
                  <a:gd name="connsiteX123" fmla="*/ 26390 w 87756"/>
                  <a:gd name="connsiteY123" fmla="*/ 291248 h 319386"/>
                  <a:gd name="connsiteX124" fmla="*/ 27980 w 87756"/>
                  <a:gd name="connsiteY124" fmla="*/ 290612 h 319386"/>
                  <a:gd name="connsiteX125" fmla="*/ 29570 w 87756"/>
                  <a:gd name="connsiteY125" fmla="*/ 290771 h 319386"/>
                  <a:gd name="connsiteX126" fmla="*/ 31160 w 87756"/>
                  <a:gd name="connsiteY126" fmla="*/ 292202 h 319386"/>
                  <a:gd name="connsiteX127" fmla="*/ 32591 w 87756"/>
                  <a:gd name="connsiteY127" fmla="*/ 294109 h 319386"/>
                  <a:gd name="connsiteX128" fmla="*/ 33545 w 87756"/>
                  <a:gd name="connsiteY128" fmla="*/ 294586 h 319386"/>
                  <a:gd name="connsiteX129" fmla="*/ 39904 w 87756"/>
                  <a:gd name="connsiteY129" fmla="*/ 295063 h 319386"/>
                  <a:gd name="connsiteX130" fmla="*/ 46581 w 87756"/>
                  <a:gd name="connsiteY130" fmla="*/ 296335 h 319386"/>
                  <a:gd name="connsiteX131" fmla="*/ 48648 w 87756"/>
                  <a:gd name="connsiteY131" fmla="*/ 299197 h 319386"/>
                  <a:gd name="connsiteX132" fmla="*/ 49125 w 87756"/>
                  <a:gd name="connsiteY132" fmla="*/ 303489 h 319386"/>
                  <a:gd name="connsiteX133" fmla="*/ 50555 w 87756"/>
                  <a:gd name="connsiteY133" fmla="*/ 308417 h 319386"/>
                  <a:gd name="connsiteX134" fmla="*/ 50873 w 87756"/>
                  <a:gd name="connsiteY134" fmla="*/ 315254 h 319386"/>
                  <a:gd name="connsiteX135" fmla="*/ 51827 w 87756"/>
                  <a:gd name="connsiteY135" fmla="*/ 313823 h 319386"/>
                  <a:gd name="connsiteX136" fmla="*/ 52304 w 87756"/>
                  <a:gd name="connsiteY136" fmla="*/ 312233 h 319386"/>
                  <a:gd name="connsiteX137" fmla="*/ 52622 w 87756"/>
                  <a:gd name="connsiteY137" fmla="*/ 310166 h 319386"/>
                  <a:gd name="connsiteX138" fmla="*/ 53099 w 87756"/>
                  <a:gd name="connsiteY138" fmla="*/ 308099 h 319386"/>
                  <a:gd name="connsiteX139" fmla="*/ 55165 w 87756"/>
                  <a:gd name="connsiteY139" fmla="*/ 303489 h 319386"/>
                  <a:gd name="connsiteX140" fmla="*/ 55165 w 87756"/>
                  <a:gd name="connsiteY140" fmla="*/ 301740 h 319386"/>
                  <a:gd name="connsiteX141" fmla="*/ 54053 w 87756"/>
                  <a:gd name="connsiteY141" fmla="*/ 295699 h 319386"/>
                  <a:gd name="connsiteX142" fmla="*/ 52463 w 87756"/>
                  <a:gd name="connsiteY142" fmla="*/ 289340 h 319386"/>
                  <a:gd name="connsiteX143" fmla="*/ 51350 w 87756"/>
                  <a:gd name="connsiteY143" fmla="*/ 287909 h 319386"/>
                  <a:gd name="connsiteX144" fmla="*/ 49602 w 87756"/>
                  <a:gd name="connsiteY144" fmla="*/ 287432 h 319386"/>
                  <a:gd name="connsiteX145" fmla="*/ 47693 w 87756"/>
                  <a:gd name="connsiteY145" fmla="*/ 287273 h 319386"/>
                  <a:gd name="connsiteX146" fmla="*/ 44673 w 87756"/>
                  <a:gd name="connsiteY146" fmla="*/ 287750 h 319386"/>
                  <a:gd name="connsiteX147" fmla="*/ 43560 w 87756"/>
                  <a:gd name="connsiteY147" fmla="*/ 286001 h 319386"/>
                  <a:gd name="connsiteX148" fmla="*/ 41017 w 87756"/>
                  <a:gd name="connsiteY148" fmla="*/ 280278 h 319386"/>
                  <a:gd name="connsiteX149" fmla="*/ 38632 w 87756"/>
                  <a:gd name="connsiteY149" fmla="*/ 272329 h 319386"/>
                  <a:gd name="connsiteX150" fmla="*/ 36724 w 87756"/>
                  <a:gd name="connsiteY150" fmla="*/ 268673 h 319386"/>
                  <a:gd name="connsiteX151" fmla="*/ 35770 w 87756"/>
                  <a:gd name="connsiteY151" fmla="*/ 267242 h 319386"/>
                  <a:gd name="connsiteX152" fmla="*/ 34658 w 87756"/>
                  <a:gd name="connsiteY152" fmla="*/ 266129 h 319386"/>
                  <a:gd name="connsiteX153" fmla="*/ 32750 w 87756"/>
                  <a:gd name="connsiteY153" fmla="*/ 265334 h 319386"/>
                  <a:gd name="connsiteX154" fmla="*/ 31160 w 87756"/>
                  <a:gd name="connsiteY154" fmla="*/ 263904 h 319386"/>
                  <a:gd name="connsiteX155" fmla="*/ 29093 w 87756"/>
                  <a:gd name="connsiteY155" fmla="*/ 260883 h 319386"/>
                  <a:gd name="connsiteX156" fmla="*/ 26390 w 87756"/>
                  <a:gd name="connsiteY156" fmla="*/ 255478 h 319386"/>
                  <a:gd name="connsiteX157" fmla="*/ 25755 w 87756"/>
                  <a:gd name="connsiteY157" fmla="*/ 253570 h 319386"/>
                  <a:gd name="connsiteX158" fmla="*/ 25437 w 87756"/>
                  <a:gd name="connsiteY158" fmla="*/ 248165 h 319386"/>
                  <a:gd name="connsiteX159" fmla="*/ 26232 w 87756"/>
                  <a:gd name="connsiteY159" fmla="*/ 241329 h 319386"/>
                  <a:gd name="connsiteX160" fmla="*/ 28457 w 87756"/>
                  <a:gd name="connsiteY160" fmla="*/ 234970 h 319386"/>
                  <a:gd name="connsiteX161" fmla="*/ 37678 w 87756"/>
                  <a:gd name="connsiteY161" fmla="*/ 210169 h 319386"/>
                  <a:gd name="connsiteX162" fmla="*/ 39268 w 87756"/>
                  <a:gd name="connsiteY162" fmla="*/ 203333 h 319386"/>
                  <a:gd name="connsiteX163" fmla="*/ 41494 w 87756"/>
                  <a:gd name="connsiteY163" fmla="*/ 199835 h 319386"/>
                  <a:gd name="connsiteX164" fmla="*/ 45309 w 87756"/>
                  <a:gd name="connsiteY164" fmla="*/ 197451 h 319386"/>
                  <a:gd name="connsiteX165" fmla="*/ 49442 w 87756"/>
                  <a:gd name="connsiteY165" fmla="*/ 196497 h 319386"/>
                  <a:gd name="connsiteX166" fmla="*/ 59458 w 87756"/>
                  <a:gd name="connsiteY166" fmla="*/ 195702 h 319386"/>
                  <a:gd name="connsiteX167" fmla="*/ 62002 w 87756"/>
                  <a:gd name="connsiteY167" fmla="*/ 195702 h 319386"/>
                  <a:gd name="connsiteX168" fmla="*/ 66294 w 87756"/>
                  <a:gd name="connsiteY168" fmla="*/ 196974 h 319386"/>
                  <a:gd name="connsiteX169" fmla="*/ 68520 w 87756"/>
                  <a:gd name="connsiteY169" fmla="*/ 197928 h 319386"/>
                  <a:gd name="connsiteX170" fmla="*/ 70745 w 87756"/>
                  <a:gd name="connsiteY170" fmla="*/ 199518 h 319386"/>
                  <a:gd name="connsiteX171" fmla="*/ 75356 w 87756"/>
                  <a:gd name="connsiteY171" fmla="*/ 204605 h 319386"/>
                  <a:gd name="connsiteX172" fmla="*/ 79012 w 87756"/>
                  <a:gd name="connsiteY172" fmla="*/ 207784 h 319386"/>
                  <a:gd name="connsiteX173" fmla="*/ 82669 w 87756"/>
                  <a:gd name="connsiteY173" fmla="*/ 211123 h 319386"/>
                  <a:gd name="connsiteX174" fmla="*/ 85053 w 87756"/>
                  <a:gd name="connsiteY174" fmla="*/ 213984 h 319386"/>
                  <a:gd name="connsiteX175" fmla="*/ 86484 w 87756"/>
                  <a:gd name="connsiteY175" fmla="*/ 219072 h 319386"/>
                  <a:gd name="connsiteX176" fmla="*/ 87756 w 87756"/>
                  <a:gd name="connsiteY176" fmla="*/ 220503 h 319386"/>
                  <a:gd name="connsiteX177" fmla="*/ 87438 w 87756"/>
                  <a:gd name="connsiteY177" fmla="*/ 213825 h 319386"/>
                  <a:gd name="connsiteX178" fmla="*/ 86802 w 87756"/>
                  <a:gd name="connsiteY178" fmla="*/ 211918 h 31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87756" h="319386">
                    <a:moveTo>
                      <a:pt x="86802" y="211918"/>
                    </a:moveTo>
                    <a:lnTo>
                      <a:pt x="84576" y="209533"/>
                    </a:lnTo>
                    <a:lnTo>
                      <a:pt x="79648" y="205241"/>
                    </a:lnTo>
                    <a:lnTo>
                      <a:pt x="76946" y="200471"/>
                    </a:lnTo>
                    <a:lnTo>
                      <a:pt x="75038" y="195702"/>
                    </a:lnTo>
                    <a:lnTo>
                      <a:pt x="74084" y="191251"/>
                    </a:lnTo>
                    <a:lnTo>
                      <a:pt x="72971" y="186799"/>
                    </a:lnTo>
                    <a:lnTo>
                      <a:pt x="71222" y="182666"/>
                    </a:lnTo>
                    <a:lnTo>
                      <a:pt x="68520" y="173922"/>
                    </a:lnTo>
                    <a:lnTo>
                      <a:pt x="61843" y="159455"/>
                    </a:lnTo>
                    <a:lnTo>
                      <a:pt x="59617" y="151029"/>
                    </a:lnTo>
                    <a:lnTo>
                      <a:pt x="53894" y="123049"/>
                    </a:lnTo>
                    <a:lnTo>
                      <a:pt x="52463" y="121777"/>
                    </a:lnTo>
                    <a:lnTo>
                      <a:pt x="52145" y="120982"/>
                    </a:lnTo>
                    <a:lnTo>
                      <a:pt x="51827" y="117008"/>
                    </a:lnTo>
                    <a:lnTo>
                      <a:pt x="51509" y="114464"/>
                    </a:lnTo>
                    <a:lnTo>
                      <a:pt x="50555" y="112557"/>
                    </a:lnTo>
                    <a:lnTo>
                      <a:pt x="47693" y="110172"/>
                    </a:lnTo>
                    <a:lnTo>
                      <a:pt x="47058" y="108264"/>
                    </a:lnTo>
                    <a:lnTo>
                      <a:pt x="46899" y="103972"/>
                    </a:lnTo>
                    <a:lnTo>
                      <a:pt x="45627" y="99997"/>
                    </a:lnTo>
                    <a:lnTo>
                      <a:pt x="44037" y="96341"/>
                    </a:lnTo>
                    <a:lnTo>
                      <a:pt x="42924" y="90935"/>
                    </a:lnTo>
                    <a:lnTo>
                      <a:pt x="43401" y="80761"/>
                    </a:lnTo>
                    <a:lnTo>
                      <a:pt x="44196" y="77104"/>
                    </a:lnTo>
                    <a:lnTo>
                      <a:pt x="46104" y="75833"/>
                    </a:lnTo>
                    <a:lnTo>
                      <a:pt x="46899" y="73766"/>
                    </a:lnTo>
                    <a:lnTo>
                      <a:pt x="47853" y="70586"/>
                    </a:lnTo>
                    <a:lnTo>
                      <a:pt x="48012" y="67248"/>
                    </a:lnTo>
                    <a:lnTo>
                      <a:pt x="47853" y="57073"/>
                    </a:lnTo>
                    <a:lnTo>
                      <a:pt x="46740" y="50396"/>
                    </a:lnTo>
                    <a:lnTo>
                      <a:pt x="45945" y="47217"/>
                    </a:lnTo>
                    <a:lnTo>
                      <a:pt x="44832" y="44037"/>
                    </a:lnTo>
                    <a:lnTo>
                      <a:pt x="41176" y="36565"/>
                    </a:lnTo>
                    <a:lnTo>
                      <a:pt x="36088" y="24642"/>
                    </a:lnTo>
                    <a:lnTo>
                      <a:pt x="36724" y="23847"/>
                    </a:lnTo>
                    <a:lnTo>
                      <a:pt x="35929" y="21303"/>
                    </a:lnTo>
                    <a:lnTo>
                      <a:pt x="36406" y="18282"/>
                    </a:lnTo>
                    <a:lnTo>
                      <a:pt x="37519" y="15421"/>
                    </a:lnTo>
                    <a:lnTo>
                      <a:pt x="38155" y="13195"/>
                    </a:lnTo>
                    <a:lnTo>
                      <a:pt x="37837" y="10970"/>
                    </a:lnTo>
                    <a:lnTo>
                      <a:pt x="31637" y="954"/>
                    </a:lnTo>
                    <a:lnTo>
                      <a:pt x="29729" y="0"/>
                    </a:lnTo>
                    <a:lnTo>
                      <a:pt x="28934" y="2385"/>
                    </a:lnTo>
                    <a:lnTo>
                      <a:pt x="27503" y="4451"/>
                    </a:lnTo>
                    <a:lnTo>
                      <a:pt x="25596" y="5564"/>
                    </a:lnTo>
                    <a:lnTo>
                      <a:pt x="19395" y="5405"/>
                    </a:lnTo>
                    <a:lnTo>
                      <a:pt x="23211" y="10652"/>
                    </a:lnTo>
                    <a:lnTo>
                      <a:pt x="29093" y="17805"/>
                    </a:lnTo>
                    <a:lnTo>
                      <a:pt x="30047" y="20667"/>
                    </a:lnTo>
                    <a:lnTo>
                      <a:pt x="29411" y="23688"/>
                    </a:lnTo>
                    <a:lnTo>
                      <a:pt x="28299" y="26867"/>
                    </a:lnTo>
                    <a:lnTo>
                      <a:pt x="29570" y="27026"/>
                    </a:lnTo>
                    <a:lnTo>
                      <a:pt x="29252" y="29252"/>
                    </a:lnTo>
                    <a:lnTo>
                      <a:pt x="25596" y="30206"/>
                    </a:lnTo>
                    <a:lnTo>
                      <a:pt x="24324" y="32749"/>
                    </a:lnTo>
                    <a:lnTo>
                      <a:pt x="26550" y="34657"/>
                    </a:lnTo>
                    <a:lnTo>
                      <a:pt x="24960" y="38155"/>
                    </a:lnTo>
                    <a:lnTo>
                      <a:pt x="21939" y="39585"/>
                    </a:lnTo>
                    <a:lnTo>
                      <a:pt x="20350" y="39903"/>
                    </a:lnTo>
                    <a:lnTo>
                      <a:pt x="18918" y="39745"/>
                    </a:lnTo>
                    <a:lnTo>
                      <a:pt x="14944" y="36724"/>
                    </a:lnTo>
                    <a:lnTo>
                      <a:pt x="13832" y="36247"/>
                    </a:lnTo>
                    <a:lnTo>
                      <a:pt x="8744" y="37837"/>
                    </a:lnTo>
                    <a:lnTo>
                      <a:pt x="5564" y="40380"/>
                    </a:lnTo>
                    <a:lnTo>
                      <a:pt x="4770" y="42447"/>
                    </a:lnTo>
                    <a:lnTo>
                      <a:pt x="5087" y="50237"/>
                    </a:lnTo>
                    <a:lnTo>
                      <a:pt x="6200" y="54052"/>
                    </a:lnTo>
                    <a:lnTo>
                      <a:pt x="5564" y="63591"/>
                    </a:lnTo>
                    <a:lnTo>
                      <a:pt x="4134" y="72812"/>
                    </a:lnTo>
                    <a:lnTo>
                      <a:pt x="2544" y="76786"/>
                    </a:lnTo>
                    <a:lnTo>
                      <a:pt x="636" y="80443"/>
                    </a:lnTo>
                    <a:lnTo>
                      <a:pt x="0" y="83782"/>
                    </a:lnTo>
                    <a:lnTo>
                      <a:pt x="318" y="96818"/>
                    </a:lnTo>
                    <a:lnTo>
                      <a:pt x="1749" y="100156"/>
                    </a:lnTo>
                    <a:lnTo>
                      <a:pt x="4293" y="102223"/>
                    </a:lnTo>
                    <a:lnTo>
                      <a:pt x="3180" y="103654"/>
                    </a:lnTo>
                    <a:lnTo>
                      <a:pt x="1749" y="104290"/>
                    </a:lnTo>
                    <a:lnTo>
                      <a:pt x="3180" y="106038"/>
                    </a:lnTo>
                    <a:lnTo>
                      <a:pt x="6200" y="108423"/>
                    </a:lnTo>
                    <a:lnTo>
                      <a:pt x="10016" y="112557"/>
                    </a:lnTo>
                    <a:lnTo>
                      <a:pt x="12401" y="116054"/>
                    </a:lnTo>
                    <a:lnTo>
                      <a:pt x="15739" y="123844"/>
                    </a:lnTo>
                    <a:lnTo>
                      <a:pt x="15739" y="132429"/>
                    </a:lnTo>
                    <a:lnTo>
                      <a:pt x="13990" y="136562"/>
                    </a:lnTo>
                    <a:lnTo>
                      <a:pt x="12719" y="140855"/>
                    </a:lnTo>
                    <a:lnTo>
                      <a:pt x="11606" y="146260"/>
                    </a:lnTo>
                    <a:lnTo>
                      <a:pt x="11765" y="150711"/>
                    </a:lnTo>
                    <a:lnTo>
                      <a:pt x="13832" y="158342"/>
                    </a:lnTo>
                    <a:lnTo>
                      <a:pt x="14149" y="161840"/>
                    </a:lnTo>
                    <a:lnTo>
                      <a:pt x="13832" y="186004"/>
                    </a:lnTo>
                    <a:lnTo>
                      <a:pt x="12878" y="190933"/>
                    </a:lnTo>
                    <a:lnTo>
                      <a:pt x="11765" y="195702"/>
                    </a:lnTo>
                    <a:lnTo>
                      <a:pt x="10334" y="204287"/>
                    </a:lnTo>
                    <a:lnTo>
                      <a:pt x="9221" y="208261"/>
                    </a:lnTo>
                    <a:lnTo>
                      <a:pt x="5883" y="216369"/>
                    </a:lnTo>
                    <a:lnTo>
                      <a:pt x="6200" y="218277"/>
                    </a:lnTo>
                    <a:lnTo>
                      <a:pt x="6836" y="220026"/>
                    </a:lnTo>
                    <a:lnTo>
                      <a:pt x="10652" y="226544"/>
                    </a:lnTo>
                    <a:lnTo>
                      <a:pt x="13672" y="233380"/>
                    </a:lnTo>
                    <a:lnTo>
                      <a:pt x="14944" y="243554"/>
                    </a:lnTo>
                    <a:lnTo>
                      <a:pt x="13990" y="247529"/>
                    </a:lnTo>
                    <a:lnTo>
                      <a:pt x="11923" y="251026"/>
                    </a:lnTo>
                    <a:lnTo>
                      <a:pt x="10175" y="255001"/>
                    </a:lnTo>
                    <a:lnTo>
                      <a:pt x="8744" y="258975"/>
                    </a:lnTo>
                    <a:lnTo>
                      <a:pt x="8744" y="260565"/>
                    </a:lnTo>
                    <a:lnTo>
                      <a:pt x="9380" y="267719"/>
                    </a:lnTo>
                    <a:lnTo>
                      <a:pt x="10334" y="271535"/>
                    </a:lnTo>
                    <a:lnTo>
                      <a:pt x="10970" y="275350"/>
                    </a:lnTo>
                    <a:lnTo>
                      <a:pt x="10175" y="279324"/>
                    </a:lnTo>
                    <a:lnTo>
                      <a:pt x="5883" y="291407"/>
                    </a:lnTo>
                    <a:lnTo>
                      <a:pt x="4929" y="300150"/>
                    </a:lnTo>
                    <a:lnTo>
                      <a:pt x="7313" y="310166"/>
                    </a:lnTo>
                    <a:lnTo>
                      <a:pt x="7790" y="313187"/>
                    </a:lnTo>
                    <a:lnTo>
                      <a:pt x="8744" y="315889"/>
                    </a:lnTo>
                    <a:lnTo>
                      <a:pt x="10175" y="317797"/>
                    </a:lnTo>
                    <a:lnTo>
                      <a:pt x="11923" y="319387"/>
                    </a:lnTo>
                    <a:lnTo>
                      <a:pt x="14149" y="316366"/>
                    </a:lnTo>
                    <a:lnTo>
                      <a:pt x="15739" y="313187"/>
                    </a:lnTo>
                    <a:lnTo>
                      <a:pt x="18442" y="303489"/>
                    </a:lnTo>
                    <a:lnTo>
                      <a:pt x="19872" y="299833"/>
                    </a:lnTo>
                    <a:lnTo>
                      <a:pt x="21462" y="296494"/>
                    </a:lnTo>
                    <a:lnTo>
                      <a:pt x="23529" y="293156"/>
                    </a:lnTo>
                    <a:lnTo>
                      <a:pt x="26390" y="291248"/>
                    </a:lnTo>
                    <a:lnTo>
                      <a:pt x="27980" y="290612"/>
                    </a:lnTo>
                    <a:lnTo>
                      <a:pt x="29570" y="290771"/>
                    </a:lnTo>
                    <a:lnTo>
                      <a:pt x="31160" y="292202"/>
                    </a:lnTo>
                    <a:lnTo>
                      <a:pt x="32591" y="294109"/>
                    </a:lnTo>
                    <a:lnTo>
                      <a:pt x="33545" y="294586"/>
                    </a:lnTo>
                    <a:lnTo>
                      <a:pt x="39904" y="295063"/>
                    </a:lnTo>
                    <a:lnTo>
                      <a:pt x="46581" y="296335"/>
                    </a:lnTo>
                    <a:lnTo>
                      <a:pt x="48648" y="299197"/>
                    </a:lnTo>
                    <a:lnTo>
                      <a:pt x="49125" y="303489"/>
                    </a:lnTo>
                    <a:lnTo>
                      <a:pt x="50555" y="308417"/>
                    </a:lnTo>
                    <a:lnTo>
                      <a:pt x="50873" y="315254"/>
                    </a:lnTo>
                    <a:lnTo>
                      <a:pt x="51827" y="313823"/>
                    </a:lnTo>
                    <a:lnTo>
                      <a:pt x="52304" y="312233"/>
                    </a:lnTo>
                    <a:lnTo>
                      <a:pt x="52622" y="310166"/>
                    </a:lnTo>
                    <a:lnTo>
                      <a:pt x="53099" y="308099"/>
                    </a:lnTo>
                    <a:lnTo>
                      <a:pt x="55165" y="303489"/>
                    </a:lnTo>
                    <a:lnTo>
                      <a:pt x="55165" y="301740"/>
                    </a:lnTo>
                    <a:lnTo>
                      <a:pt x="54053" y="295699"/>
                    </a:lnTo>
                    <a:lnTo>
                      <a:pt x="52463" y="289340"/>
                    </a:lnTo>
                    <a:lnTo>
                      <a:pt x="51350" y="287909"/>
                    </a:lnTo>
                    <a:lnTo>
                      <a:pt x="49602" y="287432"/>
                    </a:lnTo>
                    <a:lnTo>
                      <a:pt x="47693" y="287273"/>
                    </a:lnTo>
                    <a:lnTo>
                      <a:pt x="44673" y="287750"/>
                    </a:lnTo>
                    <a:lnTo>
                      <a:pt x="43560" y="286001"/>
                    </a:lnTo>
                    <a:lnTo>
                      <a:pt x="41017" y="280278"/>
                    </a:lnTo>
                    <a:lnTo>
                      <a:pt x="38632" y="272329"/>
                    </a:lnTo>
                    <a:lnTo>
                      <a:pt x="36724" y="268673"/>
                    </a:lnTo>
                    <a:lnTo>
                      <a:pt x="35770" y="267242"/>
                    </a:lnTo>
                    <a:lnTo>
                      <a:pt x="34658" y="266129"/>
                    </a:lnTo>
                    <a:lnTo>
                      <a:pt x="32750" y="265334"/>
                    </a:lnTo>
                    <a:lnTo>
                      <a:pt x="31160" y="263904"/>
                    </a:lnTo>
                    <a:lnTo>
                      <a:pt x="29093" y="260883"/>
                    </a:lnTo>
                    <a:lnTo>
                      <a:pt x="26390" y="255478"/>
                    </a:lnTo>
                    <a:lnTo>
                      <a:pt x="25755" y="253570"/>
                    </a:lnTo>
                    <a:lnTo>
                      <a:pt x="25437" y="248165"/>
                    </a:lnTo>
                    <a:lnTo>
                      <a:pt x="26232" y="241329"/>
                    </a:lnTo>
                    <a:lnTo>
                      <a:pt x="28457" y="234970"/>
                    </a:lnTo>
                    <a:lnTo>
                      <a:pt x="37678" y="210169"/>
                    </a:lnTo>
                    <a:lnTo>
                      <a:pt x="39268" y="203333"/>
                    </a:lnTo>
                    <a:lnTo>
                      <a:pt x="41494" y="199835"/>
                    </a:lnTo>
                    <a:lnTo>
                      <a:pt x="45309" y="197451"/>
                    </a:lnTo>
                    <a:lnTo>
                      <a:pt x="49442" y="196497"/>
                    </a:lnTo>
                    <a:lnTo>
                      <a:pt x="59458" y="195702"/>
                    </a:lnTo>
                    <a:lnTo>
                      <a:pt x="62002" y="195702"/>
                    </a:lnTo>
                    <a:lnTo>
                      <a:pt x="66294" y="196974"/>
                    </a:lnTo>
                    <a:lnTo>
                      <a:pt x="68520" y="197928"/>
                    </a:lnTo>
                    <a:lnTo>
                      <a:pt x="70745" y="199518"/>
                    </a:lnTo>
                    <a:lnTo>
                      <a:pt x="75356" y="204605"/>
                    </a:lnTo>
                    <a:lnTo>
                      <a:pt x="79012" y="207784"/>
                    </a:lnTo>
                    <a:lnTo>
                      <a:pt x="82669" y="211123"/>
                    </a:lnTo>
                    <a:lnTo>
                      <a:pt x="85053" y="213984"/>
                    </a:lnTo>
                    <a:lnTo>
                      <a:pt x="86484" y="219072"/>
                    </a:lnTo>
                    <a:lnTo>
                      <a:pt x="87756" y="220503"/>
                    </a:lnTo>
                    <a:lnTo>
                      <a:pt x="87438" y="213825"/>
                    </a:lnTo>
                    <a:lnTo>
                      <a:pt x="86802" y="211918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8" name="Freeform: Shape 5247">
                <a:extLst>
                  <a:ext uri="{FF2B5EF4-FFF2-40B4-BE49-F238E27FC236}">
                    <a16:creationId xmlns:a16="http://schemas.microsoft.com/office/drawing/2014/main" id="{1329CD1D-9475-3223-FF34-6EAB04693540}"/>
                  </a:ext>
                </a:extLst>
              </p:cNvPr>
              <p:cNvSpPr/>
              <p:nvPr/>
            </p:nvSpPr>
            <p:spPr>
              <a:xfrm>
                <a:off x="2630436" y="914282"/>
                <a:ext cx="38631" cy="11446"/>
              </a:xfrm>
              <a:custGeom>
                <a:avLst/>
                <a:gdLst>
                  <a:gd name="connsiteX0" fmla="*/ 28298 w 38631"/>
                  <a:gd name="connsiteY0" fmla="*/ 10652 h 11446"/>
                  <a:gd name="connsiteX1" fmla="*/ 38473 w 38631"/>
                  <a:gd name="connsiteY1" fmla="*/ 11446 h 11446"/>
                  <a:gd name="connsiteX2" fmla="*/ 38632 w 38631"/>
                  <a:gd name="connsiteY2" fmla="*/ 10652 h 11446"/>
                  <a:gd name="connsiteX3" fmla="*/ 37837 w 38631"/>
                  <a:gd name="connsiteY3" fmla="*/ 9857 h 11446"/>
                  <a:gd name="connsiteX4" fmla="*/ 35452 w 38631"/>
                  <a:gd name="connsiteY4" fmla="*/ 8108 h 11446"/>
                  <a:gd name="connsiteX5" fmla="*/ 33067 w 38631"/>
                  <a:gd name="connsiteY5" fmla="*/ 6836 h 11446"/>
                  <a:gd name="connsiteX6" fmla="*/ 32909 w 38631"/>
                  <a:gd name="connsiteY6" fmla="*/ 5564 h 11446"/>
                  <a:gd name="connsiteX7" fmla="*/ 33385 w 38631"/>
                  <a:gd name="connsiteY7" fmla="*/ 3021 h 11446"/>
                  <a:gd name="connsiteX8" fmla="*/ 24324 w 38631"/>
                  <a:gd name="connsiteY8" fmla="*/ 0 h 11446"/>
                  <a:gd name="connsiteX9" fmla="*/ 16852 w 38631"/>
                  <a:gd name="connsiteY9" fmla="*/ 3021 h 11446"/>
                  <a:gd name="connsiteX10" fmla="*/ 10970 w 38631"/>
                  <a:gd name="connsiteY10" fmla="*/ 3816 h 11446"/>
                  <a:gd name="connsiteX11" fmla="*/ 0 w 38631"/>
                  <a:gd name="connsiteY11" fmla="*/ 7472 h 11446"/>
                  <a:gd name="connsiteX12" fmla="*/ 10493 w 38631"/>
                  <a:gd name="connsiteY12" fmla="*/ 11128 h 11446"/>
                  <a:gd name="connsiteX13" fmla="*/ 28298 w 38631"/>
                  <a:gd name="connsiteY13" fmla="*/ 10652 h 11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631" h="11446">
                    <a:moveTo>
                      <a:pt x="28298" y="10652"/>
                    </a:moveTo>
                    <a:lnTo>
                      <a:pt x="38473" y="11446"/>
                    </a:lnTo>
                    <a:lnTo>
                      <a:pt x="38632" y="10652"/>
                    </a:lnTo>
                    <a:lnTo>
                      <a:pt x="37837" y="9857"/>
                    </a:lnTo>
                    <a:lnTo>
                      <a:pt x="35452" y="8108"/>
                    </a:lnTo>
                    <a:lnTo>
                      <a:pt x="33067" y="6836"/>
                    </a:lnTo>
                    <a:lnTo>
                      <a:pt x="32909" y="5564"/>
                    </a:lnTo>
                    <a:lnTo>
                      <a:pt x="33385" y="3021"/>
                    </a:lnTo>
                    <a:lnTo>
                      <a:pt x="24324" y="0"/>
                    </a:lnTo>
                    <a:lnTo>
                      <a:pt x="16852" y="3021"/>
                    </a:lnTo>
                    <a:lnTo>
                      <a:pt x="10970" y="3816"/>
                    </a:lnTo>
                    <a:lnTo>
                      <a:pt x="0" y="7472"/>
                    </a:lnTo>
                    <a:lnTo>
                      <a:pt x="10493" y="11128"/>
                    </a:lnTo>
                    <a:lnTo>
                      <a:pt x="28298" y="1065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49" name="Freeform: Shape 5248">
                <a:extLst>
                  <a:ext uri="{FF2B5EF4-FFF2-40B4-BE49-F238E27FC236}">
                    <a16:creationId xmlns:a16="http://schemas.microsoft.com/office/drawing/2014/main" id="{00E3B4CD-136C-C8DA-BF23-C98E5721B782}"/>
                  </a:ext>
                </a:extLst>
              </p:cNvPr>
              <p:cNvSpPr/>
              <p:nvPr/>
            </p:nvSpPr>
            <p:spPr>
              <a:xfrm>
                <a:off x="2578451" y="1525076"/>
                <a:ext cx="57549" cy="39267"/>
              </a:xfrm>
              <a:custGeom>
                <a:avLst/>
                <a:gdLst>
                  <a:gd name="connsiteX0" fmla="*/ 19395 w 57549"/>
                  <a:gd name="connsiteY0" fmla="*/ 0 h 39267"/>
                  <a:gd name="connsiteX1" fmla="*/ 16216 w 57549"/>
                  <a:gd name="connsiteY1" fmla="*/ 795 h 39267"/>
                  <a:gd name="connsiteX2" fmla="*/ 10175 w 57549"/>
                  <a:gd name="connsiteY2" fmla="*/ 3815 h 39267"/>
                  <a:gd name="connsiteX3" fmla="*/ 3815 w 57549"/>
                  <a:gd name="connsiteY3" fmla="*/ 8426 h 39267"/>
                  <a:gd name="connsiteX4" fmla="*/ 1113 w 57549"/>
                  <a:gd name="connsiteY4" fmla="*/ 12241 h 39267"/>
                  <a:gd name="connsiteX5" fmla="*/ 477 w 57549"/>
                  <a:gd name="connsiteY5" fmla="*/ 16534 h 39267"/>
                  <a:gd name="connsiteX6" fmla="*/ 0 w 57549"/>
                  <a:gd name="connsiteY6" fmla="*/ 20985 h 39267"/>
                  <a:gd name="connsiteX7" fmla="*/ 0 w 57549"/>
                  <a:gd name="connsiteY7" fmla="*/ 23847 h 39267"/>
                  <a:gd name="connsiteX8" fmla="*/ 477 w 57549"/>
                  <a:gd name="connsiteY8" fmla="*/ 26708 h 39267"/>
                  <a:gd name="connsiteX9" fmla="*/ 1113 w 57549"/>
                  <a:gd name="connsiteY9" fmla="*/ 28775 h 39267"/>
                  <a:gd name="connsiteX10" fmla="*/ 4610 w 57549"/>
                  <a:gd name="connsiteY10" fmla="*/ 35611 h 39267"/>
                  <a:gd name="connsiteX11" fmla="*/ 11128 w 57549"/>
                  <a:gd name="connsiteY11" fmla="*/ 39268 h 39267"/>
                  <a:gd name="connsiteX12" fmla="*/ 18123 w 57549"/>
                  <a:gd name="connsiteY12" fmla="*/ 38791 h 39267"/>
                  <a:gd name="connsiteX13" fmla="*/ 25913 w 57549"/>
                  <a:gd name="connsiteY13" fmla="*/ 37042 h 39267"/>
                  <a:gd name="connsiteX14" fmla="*/ 38632 w 57549"/>
                  <a:gd name="connsiteY14" fmla="*/ 32908 h 39267"/>
                  <a:gd name="connsiteX15" fmla="*/ 44832 w 57549"/>
                  <a:gd name="connsiteY15" fmla="*/ 27185 h 39267"/>
                  <a:gd name="connsiteX16" fmla="*/ 47057 w 57549"/>
                  <a:gd name="connsiteY16" fmla="*/ 23211 h 39267"/>
                  <a:gd name="connsiteX17" fmla="*/ 52145 w 57549"/>
                  <a:gd name="connsiteY17" fmla="*/ 19554 h 39267"/>
                  <a:gd name="connsiteX18" fmla="*/ 53417 w 57549"/>
                  <a:gd name="connsiteY18" fmla="*/ 20826 h 39267"/>
                  <a:gd name="connsiteX19" fmla="*/ 54052 w 57549"/>
                  <a:gd name="connsiteY19" fmla="*/ 24006 h 39267"/>
                  <a:gd name="connsiteX20" fmla="*/ 55801 w 57549"/>
                  <a:gd name="connsiteY20" fmla="*/ 23370 h 39267"/>
                  <a:gd name="connsiteX21" fmla="*/ 57550 w 57549"/>
                  <a:gd name="connsiteY21" fmla="*/ 21303 h 39267"/>
                  <a:gd name="connsiteX22" fmla="*/ 57073 w 57549"/>
                  <a:gd name="connsiteY22" fmla="*/ 16534 h 39267"/>
                  <a:gd name="connsiteX23" fmla="*/ 54211 w 57549"/>
                  <a:gd name="connsiteY23" fmla="*/ 12877 h 39267"/>
                  <a:gd name="connsiteX24" fmla="*/ 49283 w 57549"/>
                  <a:gd name="connsiteY24" fmla="*/ 10175 h 39267"/>
                  <a:gd name="connsiteX25" fmla="*/ 27185 w 57549"/>
                  <a:gd name="connsiteY25" fmla="*/ 0 h 39267"/>
                  <a:gd name="connsiteX26" fmla="*/ 19395 w 57549"/>
                  <a:gd name="connsiteY26" fmla="*/ 0 h 39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7549" h="39267">
                    <a:moveTo>
                      <a:pt x="19395" y="0"/>
                    </a:moveTo>
                    <a:lnTo>
                      <a:pt x="16216" y="795"/>
                    </a:lnTo>
                    <a:lnTo>
                      <a:pt x="10175" y="3815"/>
                    </a:lnTo>
                    <a:lnTo>
                      <a:pt x="3815" y="8426"/>
                    </a:lnTo>
                    <a:lnTo>
                      <a:pt x="1113" y="12241"/>
                    </a:lnTo>
                    <a:lnTo>
                      <a:pt x="477" y="16534"/>
                    </a:lnTo>
                    <a:lnTo>
                      <a:pt x="0" y="20985"/>
                    </a:lnTo>
                    <a:lnTo>
                      <a:pt x="0" y="23847"/>
                    </a:lnTo>
                    <a:lnTo>
                      <a:pt x="477" y="26708"/>
                    </a:lnTo>
                    <a:lnTo>
                      <a:pt x="1113" y="28775"/>
                    </a:lnTo>
                    <a:lnTo>
                      <a:pt x="4610" y="35611"/>
                    </a:lnTo>
                    <a:lnTo>
                      <a:pt x="11128" y="39268"/>
                    </a:lnTo>
                    <a:lnTo>
                      <a:pt x="18123" y="38791"/>
                    </a:lnTo>
                    <a:lnTo>
                      <a:pt x="25913" y="37042"/>
                    </a:lnTo>
                    <a:lnTo>
                      <a:pt x="38632" y="32908"/>
                    </a:lnTo>
                    <a:lnTo>
                      <a:pt x="44832" y="27185"/>
                    </a:lnTo>
                    <a:lnTo>
                      <a:pt x="47057" y="23211"/>
                    </a:lnTo>
                    <a:lnTo>
                      <a:pt x="52145" y="19554"/>
                    </a:lnTo>
                    <a:lnTo>
                      <a:pt x="53417" y="20826"/>
                    </a:lnTo>
                    <a:lnTo>
                      <a:pt x="54052" y="24006"/>
                    </a:lnTo>
                    <a:lnTo>
                      <a:pt x="55801" y="23370"/>
                    </a:lnTo>
                    <a:lnTo>
                      <a:pt x="57550" y="21303"/>
                    </a:lnTo>
                    <a:lnTo>
                      <a:pt x="57073" y="16534"/>
                    </a:lnTo>
                    <a:lnTo>
                      <a:pt x="54211" y="12877"/>
                    </a:lnTo>
                    <a:lnTo>
                      <a:pt x="49283" y="10175"/>
                    </a:lnTo>
                    <a:lnTo>
                      <a:pt x="27185" y="0"/>
                    </a:lnTo>
                    <a:lnTo>
                      <a:pt x="19395" y="0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0" name="Freeform: Shape 5249">
                <a:extLst>
                  <a:ext uri="{FF2B5EF4-FFF2-40B4-BE49-F238E27FC236}">
                    <a16:creationId xmlns:a16="http://schemas.microsoft.com/office/drawing/2014/main" id="{7110D3F0-22C6-BAB4-21EA-6BE73E00C88E}"/>
                  </a:ext>
                </a:extLst>
              </p:cNvPr>
              <p:cNvSpPr/>
              <p:nvPr/>
            </p:nvSpPr>
            <p:spPr>
              <a:xfrm>
                <a:off x="2615174" y="905380"/>
                <a:ext cx="21779" cy="11128"/>
              </a:xfrm>
              <a:custGeom>
                <a:avLst/>
                <a:gdLst>
                  <a:gd name="connsiteX0" fmla="*/ 14149 w 21779"/>
                  <a:gd name="connsiteY0" fmla="*/ 10175 h 11128"/>
                  <a:gd name="connsiteX1" fmla="*/ 14785 w 21779"/>
                  <a:gd name="connsiteY1" fmla="*/ 7949 h 11128"/>
                  <a:gd name="connsiteX2" fmla="*/ 21780 w 21779"/>
                  <a:gd name="connsiteY2" fmla="*/ 3815 h 11128"/>
                  <a:gd name="connsiteX3" fmla="*/ 21621 w 21779"/>
                  <a:gd name="connsiteY3" fmla="*/ 2862 h 11128"/>
                  <a:gd name="connsiteX4" fmla="*/ 19872 w 21779"/>
                  <a:gd name="connsiteY4" fmla="*/ 636 h 11128"/>
                  <a:gd name="connsiteX5" fmla="*/ 9380 w 21779"/>
                  <a:gd name="connsiteY5" fmla="*/ 0 h 11128"/>
                  <a:gd name="connsiteX6" fmla="*/ 0 w 21779"/>
                  <a:gd name="connsiteY6" fmla="*/ 4610 h 11128"/>
                  <a:gd name="connsiteX7" fmla="*/ 795 w 21779"/>
                  <a:gd name="connsiteY7" fmla="*/ 6200 h 11128"/>
                  <a:gd name="connsiteX8" fmla="*/ 11764 w 21779"/>
                  <a:gd name="connsiteY8" fmla="*/ 11128 h 11128"/>
                  <a:gd name="connsiteX9" fmla="*/ 14149 w 21779"/>
                  <a:gd name="connsiteY9" fmla="*/ 10175 h 11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779" h="11128">
                    <a:moveTo>
                      <a:pt x="14149" y="10175"/>
                    </a:moveTo>
                    <a:lnTo>
                      <a:pt x="14785" y="7949"/>
                    </a:lnTo>
                    <a:lnTo>
                      <a:pt x="21780" y="3815"/>
                    </a:lnTo>
                    <a:lnTo>
                      <a:pt x="21621" y="2862"/>
                    </a:lnTo>
                    <a:lnTo>
                      <a:pt x="19872" y="636"/>
                    </a:lnTo>
                    <a:lnTo>
                      <a:pt x="9380" y="0"/>
                    </a:lnTo>
                    <a:lnTo>
                      <a:pt x="0" y="4610"/>
                    </a:lnTo>
                    <a:lnTo>
                      <a:pt x="795" y="6200"/>
                    </a:lnTo>
                    <a:lnTo>
                      <a:pt x="11764" y="11128"/>
                    </a:lnTo>
                    <a:lnTo>
                      <a:pt x="14149" y="10175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1" name="Freeform: Shape 5250">
                <a:extLst>
                  <a:ext uri="{FF2B5EF4-FFF2-40B4-BE49-F238E27FC236}">
                    <a16:creationId xmlns:a16="http://schemas.microsoft.com/office/drawing/2014/main" id="{57060206-ED4F-10DC-1820-C80AF42B8299}"/>
                  </a:ext>
                </a:extLst>
              </p:cNvPr>
              <p:cNvSpPr/>
              <p:nvPr/>
            </p:nvSpPr>
            <p:spPr>
              <a:xfrm>
                <a:off x="2638385" y="842106"/>
                <a:ext cx="16692" cy="8902"/>
              </a:xfrm>
              <a:custGeom>
                <a:avLst/>
                <a:gdLst>
                  <a:gd name="connsiteX0" fmla="*/ 1272 w 16692"/>
                  <a:gd name="connsiteY0" fmla="*/ 5882 h 8902"/>
                  <a:gd name="connsiteX1" fmla="*/ 4292 w 16692"/>
                  <a:gd name="connsiteY1" fmla="*/ 8585 h 8902"/>
                  <a:gd name="connsiteX2" fmla="*/ 7154 w 16692"/>
                  <a:gd name="connsiteY2" fmla="*/ 8903 h 8902"/>
                  <a:gd name="connsiteX3" fmla="*/ 11129 w 16692"/>
                  <a:gd name="connsiteY3" fmla="*/ 8426 h 8902"/>
                  <a:gd name="connsiteX4" fmla="*/ 12082 w 16692"/>
                  <a:gd name="connsiteY4" fmla="*/ 6836 h 8902"/>
                  <a:gd name="connsiteX5" fmla="*/ 16693 w 16692"/>
                  <a:gd name="connsiteY5" fmla="*/ 4292 h 8902"/>
                  <a:gd name="connsiteX6" fmla="*/ 14626 w 16692"/>
                  <a:gd name="connsiteY6" fmla="*/ 1431 h 8902"/>
                  <a:gd name="connsiteX7" fmla="*/ 10016 w 16692"/>
                  <a:gd name="connsiteY7" fmla="*/ 0 h 8902"/>
                  <a:gd name="connsiteX8" fmla="*/ 6518 w 16692"/>
                  <a:gd name="connsiteY8" fmla="*/ 159 h 8902"/>
                  <a:gd name="connsiteX9" fmla="*/ 4451 w 16692"/>
                  <a:gd name="connsiteY9" fmla="*/ 954 h 8902"/>
                  <a:gd name="connsiteX10" fmla="*/ 3974 w 16692"/>
                  <a:gd name="connsiteY10" fmla="*/ 1908 h 8902"/>
                  <a:gd name="connsiteX11" fmla="*/ 2862 w 16692"/>
                  <a:gd name="connsiteY11" fmla="*/ 3021 h 8902"/>
                  <a:gd name="connsiteX12" fmla="*/ 0 w 16692"/>
                  <a:gd name="connsiteY12" fmla="*/ 3339 h 8902"/>
                  <a:gd name="connsiteX13" fmla="*/ 318 w 16692"/>
                  <a:gd name="connsiteY13" fmla="*/ 4610 h 8902"/>
                  <a:gd name="connsiteX14" fmla="*/ 1272 w 16692"/>
                  <a:gd name="connsiteY14" fmla="*/ 5882 h 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692" h="8902">
                    <a:moveTo>
                      <a:pt x="1272" y="5882"/>
                    </a:moveTo>
                    <a:lnTo>
                      <a:pt x="4292" y="8585"/>
                    </a:lnTo>
                    <a:lnTo>
                      <a:pt x="7154" y="8903"/>
                    </a:lnTo>
                    <a:lnTo>
                      <a:pt x="11129" y="8426"/>
                    </a:lnTo>
                    <a:lnTo>
                      <a:pt x="12082" y="6836"/>
                    </a:lnTo>
                    <a:lnTo>
                      <a:pt x="16693" y="4292"/>
                    </a:lnTo>
                    <a:lnTo>
                      <a:pt x="14626" y="1431"/>
                    </a:lnTo>
                    <a:lnTo>
                      <a:pt x="10016" y="0"/>
                    </a:lnTo>
                    <a:lnTo>
                      <a:pt x="6518" y="159"/>
                    </a:lnTo>
                    <a:lnTo>
                      <a:pt x="4451" y="954"/>
                    </a:lnTo>
                    <a:lnTo>
                      <a:pt x="3974" y="1908"/>
                    </a:lnTo>
                    <a:lnTo>
                      <a:pt x="2862" y="3021"/>
                    </a:lnTo>
                    <a:lnTo>
                      <a:pt x="0" y="3339"/>
                    </a:lnTo>
                    <a:lnTo>
                      <a:pt x="318" y="4610"/>
                    </a:lnTo>
                    <a:lnTo>
                      <a:pt x="1272" y="588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2" name="Freeform: Shape 5251">
                <a:extLst>
                  <a:ext uri="{FF2B5EF4-FFF2-40B4-BE49-F238E27FC236}">
                    <a16:creationId xmlns:a16="http://schemas.microsoft.com/office/drawing/2014/main" id="{46F27356-5BC4-81E9-EDB0-D413FC2F3C68}"/>
                  </a:ext>
                </a:extLst>
              </p:cNvPr>
              <p:cNvSpPr/>
              <p:nvPr/>
            </p:nvSpPr>
            <p:spPr>
              <a:xfrm>
                <a:off x="2692120" y="1426669"/>
                <a:ext cx="27662" cy="22892"/>
              </a:xfrm>
              <a:custGeom>
                <a:avLst/>
                <a:gdLst>
                  <a:gd name="connsiteX0" fmla="*/ 27662 w 27662"/>
                  <a:gd name="connsiteY0" fmla="*/ 12877 h 22892"/>
                  <a:gd name="connsiteX1" fmla="*/ 27344 w 27662"/>
                  <a:gd name="connsiteY1" fmla="*/ 10016 h 22892"/>
                  <a:gd name="connsiteX2" fmla="*/ 25914 w 27662"/>
                  <a:gd name="connsiteY2" fmla="*/ 8585 h 22892"/>
                  <a:gd name="connsiteX3" fmla="*/ 24006 w 27662"/>
                  <a:gd name="connsiteY3" fmla="*/ 8744 h 22892"/>
                  <a:gd name="connsiteX4" fmla="*/ 21621 w 27662"/>
                  <a:gd name="connsiteY4" fmla="*/ 5882 h 22892"/>
                  <a:gd name="connsiteX5" fmla="*/ 19077 w 27662"/>
                  <a:gd name="connsiteY5" fmla="*/ 2067 h 22892"/>
                  <a:gd name="connsiteX6" fmla="*/ 15421 w 27662"/>
                  <a:gd name="connsiteY6" fmla="*/ 159 h 22892"/>
                  <a:gd name="connsiteX7" fmla="*/ 14149 w 27662"/>
                  <a:gd name="connsiteY7" fmla="*/ 0 h 22892"/>
                  <a:gd name="connsiteX8" fmla="*/ 13831 w 27662"/>
                  <a:gd name="connsiteY8" fmla="*/ 795 h 22892"/>
                  <a:gd name="connsiteX9" fmla="*/ 14149 w 27662"/>
                  <a:gd name="connsiteY9" fmla="*/ 2544 h 22892"/>
                  <a:gd name="connsiteX10" fmla="*/ 10811 w 27662"/>
                  <a:gd name="connsiteY10" fmla="*/ 1113 h 22892"/>
                  <a:gd name="connsiteX11" fmla="*/ 7790 w 27662"/>
                  <a:gd name="connsiteY11" fmla="*/ 954 h 22892"/>
                  <a:gd name="connsiteX12" fmla="*/ 1590 w 27662"/>
                  <a:gd name="connsiteY12" fmla="*/ 2544 h 22892"/>
                  <a:gd name="connsiteX13" fmla="*/ 0 w 27662"/>
                  <a:gd name="connsiteY13" fmla="*/ 4133 h 22892"/>
                  <a:gd name="connsiteX14" fmla="*/ 318 w 27662"/>
                  <a:gd name="connsiteY14" fmla="*/ 6359 h 22892"/>
                  <a:gd name="connsiteX15" fmla="*/ 1431 w 27662"/>
                  <a:gd name="connsiteY15" fmla="*/ 6995 h 22892"/>
                  <a:gd name="connsiteX16" fmla="*/ 5405 w 27662"/>
                  <a:gd name="connsiteY16" fmla="*/ 8744 h 22892"/>
                  <a:gd name="connsiteX17" fmla="*/ 8903 w 27662"/>
                  <a:gd name="connsiteY17" fmla="*/ 8108 h 22892"/>
                  <a:gd name="connsiteX18" fmla="*/ 14308 w 27662"/>
                  <a:gd name="connsiteY18" fmla="*/ 11764 h 22892"/>
                  <a:gd name="connsiteX19" fmla="*/ 15739 w 27662"/>
                  <a:gd name="connsiteY19" fmla="*/ 15262 h 22892"/>
                  <a:gd name="connsiteX20" fmla="*/ 17170 w 27662"/>
                  <a:gd name="connsiteY20" fmla="*/ 16852 h 22892"/>
                  <a:gd name="connsiteX21" fmla="*/ 20349 w 27662"/>
                  <a:gd name="connsiteY21" fmla="*/ 18442 h 22892"/>
                  <a:gd name="connsiteX22" fmla="*/ 21939 w 27662"/>
                  <a:gd name="connsiteY22" fmla="*/ 20667 h 22892"/>
                  <a:gd name="connsiteX23" fmla="*/ 22575 w 27662"/>
                  <a:gd name="connsiteY23" fmla="*/ 22893 h 22892"/>
                  <a:gd name="connsiteX24" fmla="*/ 25277 w 27662"/>
                  <a:gd name="connsiteY24" fmla="*/ 22257 h 22892"/>
                  <a:gd name="connsiteX25" fmla="*/ 24960 w 27662"/>
                  <a:gd name="connsiteY25" fmla="*/ 21303 h 22892"/>
                  <a:gd name="connsiteX26" fmla="*/ 23211 w 27662"/>
                  <a:gd name="connsiteY26" fmla="*/ 19713 h 22892"/>
                  <a:gd name="connsiteX27" fmla="*/ 23847 w 27662"/>
                  <a:gd name="connsiteY27" fmla="*/ 17806 h 22892"/>
                  <a:gd name="connsiteX28" fmla="*/ 27662 w 27662"/>
                  <a:gd name="connsiteY28" fmla="*/ 12877 h 22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662" h="22892">
                    <a:moveTo>
                      <a:pt x="27662" y="12877"/>
                    </a:moveTo>
                    <a:lnTo>
                      <a:pt x="27344" y="10016"/>
                    </a:lnTo>
                    <a:lnTo>
                      <a:pt x="25914" y="8585"/>
                    </a:lnTo>
                    <a:lnTo>
                      <a:pt x="24006" y="8744"/>
                    </a:lnTo>
                    <a:lnTo>
                      <a:pt x="21621" y="5882"/>
                    </a:lnTo>
                    <a:lnTo>
                      <a:pt x="19077" y="2067"/>
                    </a:lnTo>
                    <a:lnTo>
                      <a:pt x="15421" y="159"/>
                    </a:lnTo>
                    <a:lnTo>
                      <a:pt x="14149" y="0"/>
                    </a:lnTo>
                    <a:lnTo>
                      <a:pt x="13831" y="795"/>
                    </a:lnTo>
                    <a:lnTo>
                      <a:pt x="14149" y="2544"/>
                    </a:lnTo>
                    <a:lnTo>
                      <a:pt x="10811" y="1113"/>
                    </a:lnTo>
                    <a:lnTo>
                      <a:pt x="7790" y="954"/>
                    </a:lnTo>
                    <a:lnTo>
                      <a:pt x="1590" y="2544"/>
                    </a:lnTo>
                    <a:lnTo>
                      <a:pt x="0" y="4133"/>
                    </a:lnTo>
                    <a:lnTo>
                      <a:pt x="318" y="6359"/>
                    </a:lnTo>
                    <a:lnTo>
                      <a:pt x="1431" y="6995"/>
                    </a:lnTo>
                    <a:lnTo>
                      <a:pt x="5405" y="8744"/>
                    </a:lnTo>
                    <a:lnTo>
                      <a:pt x="8903" y="8108"/>
                    </a:lnTo>
                    <a:lnTo>
                      <a:pt x="14308" y="11764"/>
                    </a:lnTo>
                    <a:lnTo>
                      <a:pt x="15739" y="15262"/>
                    </a:lnTo>
                    <a:lnTo>
                      <a:pt x="17170" y="16852"/>
                    </a:lnTo>
                    <a:lnTo>
                      <a:pt x="20349" y="18442"/>
                    </a:lnTo>
                    <a:lnTo>
                      <a:pt x="21939" y="20667"/>
                    </a:lnTo>
                    <a:lnTo>
                      <a:pt x="22575" y="22893"/>
                    </a:lnTo>
                    <a:lnTo>
                      <a:pt x="25277" y="22257"/>
                    </a:lnTo>
                    <a:lnTo>
                      <a:pt x="24960" y="21303"/>
                    </a:lnTo>
                    <a:lnTo>
                      <a:pt x="23211" y="19713"/>
                    </a:lnTo>
                    <a:lnTo>
                      <a:pt x="23847" y="17806"/>
                    </a:lnTo>
                    <a:lnTo>
                      <a:pt x="27662" y="1287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3" name="Freeform: Shape 5252">
                <a:extLst>
                  <a:ext uri="{FF2B5EF4-FFF2-40B4-BE49-F238E27FC236}">
                    <a16:creationId xmlns:a16="http://schemas.microsoft.com/office/drawing/2014/main" id="{DD770987-D828-9912-D6F9-D76DE2A6DA31}"/>
                  </a:ext>
                </a:extLst>
              </p:cNvPr>
              <p:cNvSpPr/>
              <p:nvPr/>
            </p:nvSpPr>
            <p:spPr>
              <a:xfrm>
                <a:off x="2531552" y="858640"/>
                <a:ext cx="145147" cy="56437"/>
              </a:xfrm>
              <a:custGeom>
                <a:avLst/>
                <a:gdLst>
                  <a:gd name="connsiteX0" fmla="*/ 70109 w 145147"/>
                  <a:gd name="connsiteY0" fmla="*/ 27662 h 56437"/>
                  <a:gd name="connsiteX1" fmla="*/ 56755 w 145147"/>
                  <a:gd name="connsiteY1" fmla="*/ 28139 h 56437"/>
                  <a:gd name="connsiteX2" fmla="*/ 52145 w 145147"/>
                  <a:gd name="connsiteY2" fmla="*/ 24801 h 56437"/>
                  <a:gd name="connsiteX3" fmla="*/ 50396 w 145147"/>
                  <a:gd name="connsiteY3" fmla="*/ 24165 h 56437"/>
                  <a:gd name="connsiteX4" fmla="*/ 47693 w 145147"/>
                  <a:gd name="connsiteY4" fmla="*/ 24642 h 56437"/>
                  <a:gd name="connsiteX5" fmla="*/ 44832 w 145147"/>
                  <a:gd name="connsiteY5" fmla="*/ 25754 h 56437"/>
                  <a:gd name="connsiteX6" fmla="*/ 35929 w 145147"/>
                  <a:gd name="connsiteY6" fmla="*/ 26867 h 56437"/>
                  <a:gd name="connsiteX7" fmla="*/ 28934 w 145147"/>
                  <a:gd name="connsiteY7" fmla="*/ 28775 h 56437"/>
                  <a:gd name="connsiteX8" fmla="*/ 21780 w 145147"/>
                  <a:gd name="connsiteY8" fmla="*/ 32432 h 56437"/>
                  <a:gd name="connsiteX9" fmla="*/ 0 w 145147"/>
                  <a:gd name="connsiteY9" fmla="*/ 41970 h 56437"/>
                  <a:gd name="connsiteX10" fmla="*/ 2703 w 145147"/>
                  <a:gd name="connsiteY10" fmla="*/ 44832 h 56437"/>
                  <a:gd name="connsiteX11" fmla="*/ 5723 w 145147"/>
                  <a:gd name="connsiteY11" fmla="*/ 46263 h 56437"/>
                  <a:gd name="connsiteX12" fmla="*/ 9857 w 145147"/>
                  <a:gd name="connsiteY12" fmla="*/ 49760 h 56437"/>
                  <a:gd name="connsiteX13" fmla="*/ 17329 w 145147"/>
                  <a:gd name="connsiteY13" fmla="*/ 49919 h 56437"/>
                  <a:gd name="connsiteX14" fmla="*/ 20031 w 145147"/>
                  <a:gd name="connsiteY14" fmla="*/ 49442 h 56437"/>
                  <a:gd name="connsiteX15" fmla="*/ 22893 w 145147"/>
                  <a:gd name="connsiteY15" fmla="*/ 46740 h 56437"/>
                  <a:gd name="connsiteX16" fmla="*/ 28616 w 145147"/>
                  <a:gd name="connsiteY16" fmla="*/ 45627 h 56437"/>
                  <a:gd name="connsiteX17" fmla="*/ 35770 w 145147"/>
                  <a:gd name="connsiteY17" fmla="*/ 46104 h 56437"/>
                  <a:gd name="connsiteX18" fmla="*/ 38155 w 145147"/>
                  <a:gd name="connsiteY18" fmla="*/ 47852 h 56437"/>
                  <a:gd name="connsiteX19" fmla="*/ 31001 w 145147"/>
                  <a:gd name="connsiteY19" fmla="*/ 51827 h 56437"/>
                  <a:gd name="connsiteX20" fmla="*/ 28298 w 145147"/>
                  <a:gd name="connsiteY20" fmla="*/ 54529 h 56437"/>
                  <a:gd name="connsiteX21" fmla="*/ 31319 w 145147"/>
                  <a:gd name="connsiteY21" fmla="*/ 56437 h 56437"/>
                  <a:gd name="connsiteX22" fmla="*/ 37201 w 145147"/>
                  <a:gd name="connsiteY22" fmla="*/ 55960 h 56437"/>
                  <a:gd name="connsiteX23" fmla="*/ 39586 w 145147"/>
                  <a:gd name="connsiteY23" fmla="*/ 55324 h 56437"/>
                  <a:gd name="connsiteX24" fmla="*/ 41652 w 145147"/>
                  <a:gd name="connsiteY24" fmla="*/ 53735 h 56437"/>
                  <a:gd name="connsiteX25" fmla="*/ 43719 w 145147"/>
                  <a:gd name="connsiteY25" fmla="*/ 53099 h 56437"/>
                  <a:gd name="connsiteX26" fmla="*/ 49919 w 145147"/>
                  <a:gd name="connsiteY26" fmla="*/ 55483 h 56437"/>
                  <a:gd name="connsiteX27" fmla="*/ 52304 w 145147"/>
                  <a:gd name="connsiteY27" fmla="*/ 54689 h 56437"/>
                  <a:gd name="connsiteX28" fmla="*/ 54212 w 145147"/>
                  <a:gd name="connsiteY28" fmla="*/ 51509 h 56437"/>
                  <a:gd name="connsiteX29" fmla="*/ 54848 w 145147"/>
                  <a:gd name="connsiteY29" fmla="*/ 49760 h 56437"/>
                  <a:gd name="connsiteX30" fmla="*/ 55642 w 145147"/>
                  <a:gd name="connsiteY30" fmla="*/ 48965 h 56437"/>
                  <a:gd name="connsiteX31" fmla="*/ 61842 w 145147"/>
                  <a:gd name="connsiteY31" fmla="*/ 51191 h 56437"/>
                  <a:gd name="connsiteX32" fmla="*/ 64545 w 145147"/>
                  <a:gd name="connsiteY32" fmla="*/ 51668 h 56437"/>
                  <a:gd name="connsiteX33" fmla="*/ 66930 w 145147"/>
                  <a:gd name="connsiteY33" fmla="*/ 51191 h 56437"/>
                  <a:gd name="connsiteX34" fmla="*/ 67884 w 145147"/>
                  <a:gd name="connsiteY34" fmla="*/ 48170 h 56437"/>
                  <a:gd name="connsiteX35" fmla="*/ 67248 w 145147"/>
                  <a:gd name="connsiteY35" fmla="*/ 45945 h 56437"/>
                  <a:gd name="connsiteX36" fmla="*/ 66453 w 145147"/>
                  <a:gd name="connsiteY36" fmla="*/ 44355 h 56437"/>
                  <a:gd name="connsiteX37" fmla="*/ 65340 w 145147"/>
                  <a:gd name="connsiteY37" fmla="*/ 43560 h 56437"/>
                  <a:gd name="connsiteX38" fmla="*/ 58663 w 145147"/>
                  <a:gd name="connsiteY38" fmla="*/ 42765 h 56437"/>
                  <a:gd name="connsiteX39" fmla="*/ 58345 w 145147"/>
                  <a:gd name="connsiteY39" fmla="*/ 41970 h 56437"/>
                  <a:gd name="connsiteX40" fmla="*/ 62160 w 145147"/>
                  <a:gd name="connsiteY40" fmla="*/ 38473 h 56437"/>
                  <a:gd name="connsiteX41" fmla="*/ 64545 w 145147"/>
                  <a:gd name="connsiteY41" fmla="*/ 37519 h 56437"/>
                  <a:gd name="connsiteX42" fmla="*/ 84418 w 145147"/>
                  <a:gd name="connsiteY42" fmla="*/ 36883 h 56437"/>
                  <a:gd name="connsiteX43" fmla="*/ 90459 w 145147"/>
                  <a:gd name="connsiteY43" fmla="*/ 33703 h 56437"/>
                  <a:gd name="connsiteX44" fmla="*/ 89187 w 145147"/>
                  <a:gd name="connsiteY44" fmla="*/ 30524 h 56437"/>
                  <a:gd name="connsiteX45" fmla="*/ 91890 w 145147"/>
                  <a:gd name="connsiteY45" fmla="*/ 28934 h 56437"/>
                  <a:gd name="connsiteX46" fmla="*/ 104290 w 145147"/>
                  <a:gd name="connsiteY46" fmla="*/ 26867 h 56437"/>
                  <a:gd name="connsiteX47" fmla="*/ 123844 w 145147"/>
                  <a:gd name="connsiteY47" fmla="*/ 26072 h 56437"/>
                  <a:gd name="connsiteX48" fmla="*/ 129249 w 145147"/>
                  <a:gd name="connsiteY48" fmla="*/ 21780 h 56437"/>
                  <a:gd name="connsiteX49" fmla="*/ 145147 w 145147"/>
                  <a:gd name="connsiteY49" fmla="*/ 16216 h 56437"/>
                  <a:gd name="connsiteX50" fmla="*/ 141968 w 145147"/>
                  <a:gd name="connsiteY50" fmla="*/ 12559 h 56437"/>
                  <a:gd name="connsiteX51" fmla="*/ 137993 w 145147"/>
                  <a:gd name="connsiteY51" fmla="*/ 12400 h 56437"/>
                  <a:gd name="connsiteX52" fmla="*/ 122572 w 145147"/>
                  <a:gd name="connsiteY52" fmla="*/ 2544 h 56437"/>
                  <a:gd name="connsiteX53" fmla="*/ 119234 w 145147"/>
                  <a:gd name="connsiteY53" fmla="*/ 954 h 56437"/>
                  <a:gd name="connsiteX54" fmla="*/ 108741 w 145147"/>
                  <a:gd name="connsiteY54" fmla="*/ 1113 h 56437"/>
                  <a:gd name="connsiteX55" fmla="*/ 104290 w 145147"/>
                  <a:gd name="connsiteY55" fmla="*/ 0 h 56437"/>
                  <a:gd name="connsiteX56" fmla="*/ 99838 w 145147"/>
                  <a:gd name="connsiteY56" fmla="*/ 318 h 56437"/>
                  <a:gd name="connsiteX57" fmla="*/ 82192 w 145147"/>
                  <a:gd name="connsiteY57" fmla="*/ 4292 h 56437"/>
                  <a:gd name="connsiteX58" fmla="*/ 74561 w 145147"/>
                  <a:gd name="connsiteY58" fmla="*/ 7154 h 56437"/>
                  <a:gd name="connsiteX59" fmla="*/ 71858 w 145147"/>
                  <a:gd name="connsiteY59" fmla="*/ 14467 h 56437"/>
                  <a:gd name="connsiteX60" fmla="*/ 73130 w 145147"/>
                  <a:gd name="connsiteY60" fmla="*/ 18283 h 56437"/>
                  <a:gd name="connsiteX61" fmla="*/ 72971 w 145147"/>
                  <a:gd name="connsiteY61" fmla="*/ 24801 h 56437"/>
                  <a:gd name="connsiteX62" fmla="*/ 70109 w 145147"/>
                  <a:gd name="connsiteY62" fmla="*/ 27662 h 56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45147" h="56437">
                    <a:moveTo>
                      <a:pt x="70109" y="27662"/>
                    </a:moveTo>
                    <a:lnTo>
                      <a:pt x="56755" y="28139"/>
                    </a:lnTo>
                    <a:lnTo>
                      <a:pt x="52145" y="24801"/>
                    </a:lnTo>
                    <a:lnTo>
                      <a:pt x="50396" y="24165"/>
                    </a:lnTo>
                    <a:lnTo>
                      <a:pt x="47693" y="24642"/>
                    </a:lnTo>
                    <a:lnTo>
                      <a:pt x="44832" y="25754"/>
                    </a:lnTo>
                    <a:lnTo>
                      <a:pt x="35929" y="26867"/>
                    </a:lnTo>
                    <a:lnTo>
                      <a:pt x="28934" y="28775"/>
                    </a:lnTo>
                    <a:lnTo>
                      <a:pt x="21780" y="32432"/>
                    </a:lnTo>
                    <a:lnTo>
                      <a:pt x="0" y="41970"/>
                    </a:lnTo>
                    <a:lnTo>
                      <a:pt x="2703" y="44832"/>
                    </a:lnTo>
                    <a:lnTo>
                      <a:pt x="5723" y="46263"/>
                    </a:lnTo>
                    <a:lnTo>
                      <a:pt x="9857" y="49760"/>
                    </a:lnTo>
                    <a:lnTo>
                      <a:pt x="17329" y="49919"/>
                    </a:lnTo>
                    <a:lnTo>
                      <a:pt x="20031" y="49442"/>
                    </a:lnTo>
                    <a:lnTo>
                      <a:pt x="22893" y="46740"/>
                    </a:lnTo>
                    <a:lnTo>
                      <a:pt x="28616" y="45627"/>
                    </a:lnTo>
                    <a:lnTo>
                      <a:pt x="35770" y="46104"/>
                    </a:lnTo>
                    <a:lnTo>
                      <a:pt x="38155" y="47852"/>
                    </a:lnTo>
                    <a:lnTo>
                      <a:pt x="31001" y="51827"/>
                    </a:lnTo>
                    <a:lnTo>
                      <a:pt x="28298" y="54529"/>
                    </a:lnTo>
                    <a:lnTo>
                      <a:pt x="31319" y="56437"/>
                    </a:lnTo>
                    <a:lnTo>
                      <a:pt x="37201" y="55960"/>
                    </a:lnTo>
                    <a:lnTo>
                      <a:pt x="39586" y="55324"/>
                    </a:lnTo>
                    <a:lnTo>
                      <a:pt x="41652" y="53735"/>
                    </a:lnTo>
                    <a:lnTo>
                      <a:pt x="43719" y="53099"/>
                    </a:lnTo>
                    <a:lnTo>
                      <a:pt x="49919" y="55483"/>
                    </a:lnTo>
                    <a:lnTo>
                      <a:pt x="52304" y="54689"/>
                    </a:lnTo>
                    <a:lnTo>
                      <a:pt x="54212" y="51509"/>
                    </a:lnTo>
                    <a:lnTo>
                      <a:pt x="54848" y="49760"/>
                    </a:lnTo>
                    <a:lnTo>
                      <a:pt x="55642" y="48965"/>
                    </a:lnTo>
                    <a:lnTo>
                      <a:pt x="61842" y="51191"/>
                    </a:lnTo>
                    <a:lnTo>
                      <a:pt x="64545" y="51668"/>
                    </a:lnTo>
                    <a:lnTo>
                      <a:pt x="66930" y="51191"/>
                    </a:lnTo>
                    <a:lnTo>
                      <a:pt x="67884" y="48170"/>
                    </a:lnTo>
                    <a:lnTo>
                      <a:pt x="67248" y="45945"/>
                    </a:lnTo>
                    <a:lnTo>
                      <a:pt x="66453" y="44355"/>
                    </a:lnTo>
                    <a:lnTo>
                      <a:pt x="65340" y="43560"/>
                    </a:lnTo>
                    <a:lnTo>
                      <a:pt x="58663" y="42765"/>
                    </a:lnTo>
                    <a:lnTo>
                      <a:pt x="58345" y="41970"/>
                    </a:lnTo>
                    <a:lnTo>
                      <a:pt x="62160" y="38473"/>
                    </a:lnTo>
                    <a:lnTo>
                      <a:pt x="64545" y="37519"/>
                    </a:lnTo>
                    <a:lnTo>
                      <a:pt x="84418" y="36883"/>
                    </a:lnTo>
                    <a:lnTo>
                      <a:pt x="90459" y="33703"/>
                    </a:lnTo>
                    <a:lnTo>
                      <a:pt x="89187" y="30524"/>
                    </a:lnTo>
                    <a:lnTo>
                      <a:pt x="91890" y="28934"/>
                    </a:lnTo>
                    <a:lnTo>
                      <a:pt x="104290" y="26867"/>
                    </a:lnTo>
                    <a:lnTo>
                      <a:pt x="123844" y="26072"/>
                    </a:lnTo>
                    <a:lnTo>
                      <a:pt x="129249" y="21780"/>
                    </a:lnTo>
                    <a:lnTo>
                      <a:pt x="145147" y="16216"/>
                    </a:lnTo>
                    <a:lnTo>
                      <a:pt x="141968" y="12559"/>
                    </a:lnTo>
                    <a:lnTo>
                      <a:pt x="137993" y="12400"/>
                    </a:lnTo>
                    <a:lnTo>
                      <a:pt x="122572" y="2544"/>
                    </a:lnTo>
                    <a:lnTo>
                      <a:pt x="119234" y="954"/>
                    </a:lnTo>
                    <a:lnTo>
                      <a:pt x="108741" y="1113"/>
                    </a:lnTo>
                    <a:lnTo>
                      <a:pt x="104290" y="0"/>
                    </a:lnTo>
                    <a:lnTo>
                      <a:pt x="99838" y="318"/>
                    </a:lnTo>
                    <a:lnTo>
                      <a:pt x="82192" y="4292"/>
                    </a:lnTo>
                    <a:lnTo>
                      <a:pt x="74561" y="7154"/>
                    </a:lnTo>
                    <a:lnTo>
                      <a:pt x="71858" y="14467"/>
                    </a:lnTo>
                    <a:lnTo>
                      <a:pt x="73130" y="18283"/>
                    </a:lnTo>
                    <a:lnTo>
                      <a:pt x="72971" y="24801"/>
                    </a:lnTo>
                    <a:lnTo>
                      <a:pt x="70109" y="27662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  <p:sp>
            <p:nvSpPr>
              <p:cNvPr id="5254" name="Freeform: Shape 5253">
                <a:extLst>
                  <a:ext uri="{FF2B5EF4-FFF2-40B4-BE49-F238E27FC236}">
                    <a16:creationId xmlns:a16="http://schemas.microsoft.com/office/drawing/2014/main" id="{370415C9-E686-56A5-E8E5-53D889591AC0}"/>
                  </a:ext>
                </a:extLst>
              </p:cNvPr>
              <p:cNvSpPr/>
              <p:nvPr/>
            </p:nvSpPr>
            <p:spPr>
              <a:xfrm>
                <a:off x="6320476" y="1416494"/>
                <a:ext cx="111125" cy="40857"/>
              </a:xfrm>
              <a:custGeom>
                <a:avLst/>
                <a:gdLst>
                  <a:gd name="connsiteX0" fmla="*/ 110172 w 111125"/>
                  <a:gd name="connsiteY0" fmla="*/ 17647 h 40857"/>
                  <a:gd name="connsiteX1" fmla="*/ 108741 w 111125"/>
                  <a:gd name="connsiteY1" fmla="*/ 16693 h 40857"/>
                  <a:gd name="connsiteX2" fmla="*/ 102064 w 111125"/>
                  <a:gd name="connsiteY2" fmla="*/ 13513 h 40857"/>
                  <a:gd name="connsiteX3" fmla="*/ 97454 w 111125"/>
                  <a:gd name="connsiteY3" fmla="*/ 10811 h 40857"/>
                  <a:gd name="connsiteX4" fmla="*/ 95069 w 111125"/>
                  <a:gd name="connsiteY4" fmla="*/ 8426 h 40857"/>
                  <a:gd name="connsiteX5" fmla="*/ 92843 w 111125"/>
                  <a:gd name="connsiteY5" fmla="*/ 6836 h 40857"/>
                  <a:gd name="connsiteX6" fmla="*/ 90618 w 111125"/>
                  <a:gd name="connsiteY6" fmla="*/ 6041 h 40857"/>
                  <a:gd name="connsiteX7" fmla="*/ 86643 w 111125"/>
                  <a:gd name="connsiteY7" fmla="*/ 3498 h 40857"/>
                  <a:gd name="connsiteX8" fmla="*/ 84100 w 111125"/>
                  <a:gd name="connsiteY8" fmla="*/ 2862 h 40857"/>
                  <a:gd name="connsiteX9" fmla="*/ 71540 w 111125"/>
                  <a:gd name="connsiteY9" fmla="*/ 954 h 40857"/>
                  <a:gd name="connsiteX10" fmla="*/ 68202 w 111125"/>
                  <a:gd name="connsiteY10" fmla="*/ 159 h 40857"/>
                  <a:gd name="connsiteX11" fmla="*/ 64863 w 111125"/>
                  <a:gd name="connsiteY11" fmla="*/ 0 h 40857"/>
                  <a:gd name="connsiteX12" fmla="*/ 60730 w 111125"/>
                  <a:gd name="connsiteY12" fmla="*/ 1272 h 40857"/>
                  <a:gd name="connsiteX13" fmla="*/ 56438 w 111125"/>
                  <a:gd name="connsiteY13" fmla="*/ 1431 h 40857"/>
                  <a:gd name="connsiteX14" fmla="*/ 52304 w 111125"/>
                  <a:gd name="connsiteY14" fmla="*/ 636 h 40857"/>
                  <a:gd name="connsiteX15" fmla="*/ 48170 w 111125"/>
                  <a:gd name="connsiteY15" fmla="*/ 954 h 40857"/>
                  <a:gd name="connsiteX16" fmla="*/ 43719 w 111125"/>
                  <a:gd name="connsiteY16" fmla="*/ 2385 h 40857"/>
                  <a:gd name="connsiteX17" fmla="*/ 39268 w 111125"/>
                  <a:gd name="connsiteY17" fmla="*/ 3021 h 40857"/>
                  <a:gd name="connsiteX18" fmla="*/ 36088 w 111125"/>
                  <a:gd name="connsiteY18" fmla="*/ 3815 h 40857"/>
                  <a:gd name="connsiteX19" fmla="*/ 31160 w 111125"/>
                  <a:gd name="connsiteY19" fmla="*/ 6836 h 40857"/>
                  <a:gd name="connsiteX20" fmla="*/ 26390 w 111125"/>
                  <a:gd name="connsiteY20" fmla="*/ 7790 h 40857"/>
                  <a:gd name="connsiteX21" fmla="*/ 17329 w 111125"/>
                  <a:gd name="connsiteY21" fmla="*/ 14308 h 40857"/>
                  <a:gd name="connsiteX22" fmla="*/ 7472 w 111125"/>
                  <a:gd name="connsiteY22" fmla="*/ 19236 h 40857"/>
                  <a:gd name="connsiteX23" fmla="*/ 5723 w 111125"/>
                  <a:gd name="connsiteY23" fmla="*/ 22098 h 40857"/>
                  <a:gd name="connsiteX24" fmla="*/ 1590 w 111125"/>
                  <a:gd name="connsiteY24" fmla="*/ 25914 h 40857"/>
                  <a:gd name="connsiteX25" fmla="*/ 0 w 111125"/>
                  <a:gd name="connsiteY25" fmla="*/ 28934 h 40857"/>
                  <a:gd name="connsiteX26" fmla="*/ 477 w 111125"/>
                  <a:gd name="connsiteY26" fmla="*/ 31478 h 40857"/>
                  <a:gd name="connsiteX27" fmla="*/ 4611 w 111125"/>
                  <a:gd name="connsiteY27" fmla="*/ 40857 h 40857"/>
                  <a:gd name="connsiteX28" fmla="*/ 6677 w 111125"/>
                  <a:gd name="connsiteY28" fmla="*/ 40539 h 40857"/>
                  <a:gd name="connsiteX29" fmla="*/ 14944 w 111125"/>
                  <a:gd name="connsiteY29" fmla="*/ 37837 h 40857"/>
                  <a:gd name="connsiteX30" fmla="*/ 29252 w 111125"/>
                  <a:gd name="connsiteY30" fmla="*/ 36724 h 40857"/>
                  <a:gd name="connsiteX31" fmla="*/ 35929 w 111125"/>
                  <a:gd name="connsiteY31" fmla="*/ 32750 h 40857"/>
                  <a:gd name="connsiteX32" fmla="*/ 39268 w 111125"/>
                  <a:gd name="connsiteY32" fmla="*/ 31796 h 40857"/>
                  <a:gd name="connsiteX33" fmla="*/ 46899 w 111125"/>
                  <a:gd name="connsiteY33" fmla="*/ 32908 h 40857"/>
                  <a:gd name="connsiteX34" fmla="*/ 53417 w 111125"/>
                  <a:gd name="connsiteY34" fmla="*/ 35452 h 40857"/>
                  <a:gd name="connsiteX35" fmla="*/ 56119 w 111125"/>
                  <a:gd name="connsiteY35" fmla="*/ 35770 h 40857"/>
                  <a:gd name="connsiteX36" fmla="*/ 63591 w 111125"/>
                  <a:gd name="connsiteY36" fmla="*/ 34657 h 40857"/>
                  <a:gd name="connsiteX37" fmla="*/ 81556 w 111125"/>
                  <a:gd name="connsiteY37" fmla="*/ 30683 h 40857"/>
                  <a:gd name="connsiteX38" fmla="*/ 94910 w 111125"/>
                  <a:gd name="connsiteY38" fmla="*/ 29252 h 40857"/>
                  <a:gd name="connsiteX39" fmla="*/ 101905 w 111125"/>
                  <a:gd name="connsiteY39" fmla="*/ 27980 h 40857"/>
                  <a:gd name="connsiteX40" fmla="*/ 110490 w 111125"/>
                  <a:gd name="connsiteY40" fmla="*/ 22734 h 40857"/>
                  <a:gd name="connsiteX41" fmla="*/ 111126 w 111125"/>
                  <a:gd name="connsiteY41" fmla="*/ 19872 h 40857"/>
                  <a:gd name="connsiteX42" fmla="*/ 110172 w 111125"/>
                  <a:gd name="connsiteY42" fmla="*/ 17647 h 4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11125" h="40857">
                    <a:moveTo>
                      <a:pt x="110172" y="17647"/>
                    </a:moveTo>
                    <a:lnTo>
                      <a:pt x="108741" y="16693"/>
                    </a:lnTo>
                    <a:lnTo>
                      <a:pt x="102064" y="13513"/>
                    </a:lnTo>
                    <a:lnTo>
                      <a:pt x="97454" y="10811"/>
                    </a:lnTo>
                    <a:lnTo>
                      <a:pt x="95069" y="8426"/>
                    </a:lnTo>
                    <a:lnTo>
                      <a:pt x="92843" y="6836"/>
                    </a:lnTo>
                    <a:lnTo>
                      <a:pt x="90618" y="6041"/>
                    </a:lnTo>
                    <a:lnTo>
                      <a:pt x="86643" y="3498"/>
                    </a:lnTo>
                    <a:lnTo>
                      <a:pt x="84100" y="2862"/>
                    </a:lnTo>
                    <a:lnTo>
                      <a:pt x="71540" y="954"/>
                    </a:lnTo>
                    <a:lnTo>
                      <a:pt x="68202" y="159"/>
                    </a:lnTo>
                    <a:lnTo>
                      <a:pt x="64863" y="0"/>
                    </a:lnTo>
                    <a:lnTo>
                      <a:pt x="60730" y="1272"/>
                    </a:lnTo>
                    <a:lnTo>
                      <a:pt x="56438" y="1431"/>
                    </a:lnTo>
                    <a:lnTo>
                      <a:pt x="52304" y="636"/>
                    </a:lnTo>
                    <a:lnTo>
                      <a:pt x="48170" y="954"/>
                    </a:lnTo>
                    <a:lnTo>
                      <a:pt x="43719" y="2385"/>
                    </a:lnTo>
                    <a:lnTo>
                      <a:pt x="39268" y="3021"/>
                    </a:lnTo>
                    <a:lnTo>
                      <a:pt x="36088" y="3815"/>
                    </a:lnTo>
                    <a:lnTo>
                      <a:pt x="31160" y="6836"/>
                    </a:lnTo>
                    <a:lnTo>
                      <a:pt x="26390" y="7790"/>
                    </a:lnTo>
                    <a:lnTo>
                      <a:pt x="17329" y="14308"/>
                    </a:lnTo>
                    <a:lnTo>
                      <a:pt x="7472" y="19236"/>
                    </a:lnTo>
                    <a:lnTo>
                      <a:pt x="5723" y="22098"/>
                    </a:lnTo>
                    <a:lnTo>
                      <a:pt x="1590" y="25914"/>
                    </a:lnTo>
                    <a:lnTo>
                      <a:pt x="0" y="28934"/>
                    </a:lnTo>
                    <a:lnTo>
                      <a:pt x="477" y="31478"/>
                    </a:lnTo>
                    <a:lnTo>
                      <a:pt x="4611" y="40857"/>
                    </a:lnTo>
                    <a:lnTo>
                      <a:pt x="6677" y="40539"/>
                    </a:lnTo>
                    <a:lnTo>
                      <a:pt x="14944" y="37837"/>
                    </a:lnTo>
                    <a:lnTo>
                      <a:pt x="29252" y="36724"/>
                    </a:lnTo>
                    <a:lnTo>
                      <a:pt x="35929" y="32750"/>
                    </a:lnTo>
                    <a:lnTo>
                      <a:pt x="39268" y="31796"/>
                    </a:lnTo>
                    <a:lnTo>
                      <a:pt x="46899" y="32908"/>
                    </a:lnTo>
                    <a:lnTo>
                      <a:pt x="53417" y="35452"/>
                    </a:lnTo>
                    <a:lnTo>
                      <a:pt x="56119" y="35770"/>
                    </a:lnTo>
                    <a:lnTo>
                      <a:pt x="63591" y="34657"/>
                    </a:lnTo>
                    <a:lnTo>
                      <a:pt x="81556" y="30683"/>
                    </a:lnTo>
                    <a:lnTo>
                      <a:pt x="94910" y="29252"/>
                    </a:lnTo>
                    <a:lnTo>
                      <a:pt x="101905" y="27980"/>
                    </a:lnTo>
                    <a:lnTo>
                      <a:pt x="110490" y="22734"/>
                    </a:lnTo>
                    <a:lnTo>
                      <a:pt x="111126" y="19872"/>
                    </a:lnTo>
                    <a:lnTo>
                      <a:pt x="110172" y="17647"/>
                    </a:lnTo>
                    <a:close/>
                  </a:path>
                </a:pathLst>
              </a:custGeom>
              <a:solidFill>
                <a:srgbClr val="E5E5E5"/>
              </a:solidFill>
              <a:ln w="3334" cap="rnd">
                <a:solidFill>
                  <a:schemeClr val="bg1">
                    <a:lumMod val="65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NZ"/>
              </a:p>
            </p:txBody>
          </p:sp>
        </p:grpSp>
        <p:sp>
          <p:nvSpPr>
            <p:cNvPr id="5255" name="Freeform: Shape 5254">
              <a:extLst>
                <a:ext uri="{FF2B5EF4-FFF2-40B4-BE49-F238E27FC236}">
                  <a16:creationId xmlns:a16="http://schemas.microsoft.com/office/drawing/2014/main" id="{B700D1E0-03CF-52BA-F016-5BCD41212404}"/>
                </a:ext>
              </a:extLst>
            </p:cNvPr>
            <p:cNvSpPr/>
            <p:nvPr/>
          </p:nvSpPr>
          <p:spPr>
            <a:xfrm>
              <a:off x="1733323" y="2508992"/>
              <a:ext cx="118756" cy="137992"/>
            </a:xfrm>
            <a:custGeom>
              <a:avLst/>
              <a:gdLst>
                <a:gd name="connsiteX0" fmla="*/ 115418 w 118756"/>
                <a:gd name="connsiteY0" fmla="*/ 103018 h 137992"/>
                <a:gd name="connsiteX1" fmla="*/ 114305 w 118756"/>
                <a:gd name="connsiteY1" fmla="*/ 101269 h 137992"/>
                <a:gd name="connsiteX2" fmla="*/ 112715 w 118756"/>
                <a:gd name="connsiteY2" fmla="*/ 99361 h 137992"/>
                <a:gd name="connsiteX3" fmla="*/ 110649 w 118756"/>
                <a:gd name="connsiteY3" fmla="*/ 98089 h 137992"/>
                <a:gd name="connsiteX4" fmla="*/ 106674 w 118756"/>
                <a:gd name="connsiteY4" fmla="*/ 95864 h 137992"/>
                <a:gd name="connsiteX5" fmla="*/ 105085 w 118756"/>
                <a:gd name="connsiteY5" fmla="*/ 93638 h 137992"/>
                <a:gd name="connsiteX6" fmla="*/ 104290 w 118756"/>
                <a:gd name="connsiteY6" fmla="*/ 90776 h 137992"/>
                <a:gd name="connsiteX7" fmla="*/ 103177 w 118756"/>
                <a:gd name="connsiteY7" fmla="*/ 88551 h 137992"/>
                <a:gd name="connsiteX8" fmla="*/ 102064 w 118756"/>
                <a:gd name="connsiteY8" fmla="*/ 87120 h 137992"/>
                <a:gd name="connsiteX9" fmla="*/ 101746 w 118756"/>
                <a:gd name="connsiteY9" fmla="*/ 86007 h 137992"/>
                <a:gd name="connsiteX10" fmla="*/ 101269 w 118756"/>
                <a:gd name="connsiteY10" fmla="*/ 84576 h 137992"/>
                <a:gd name="connsiteX11" fmla="*/ 101269 w 118756"/>
                <a:gd name="connsiteY11" fmla="*/ 81715 h 137992"/>
                <a:gd name="connsiteX12" fmla="*/ 102223 w 118756"/>
                <a:gd name="connsiteY12" fmla="*/ 77899 h 137992"/>
                <a:gd name="connsiteX13" fmla="*/ 102859 w 118756"/>
                <a:gd name="connsiteY13" fmla="*/ 76627 h 137992"/>
                <a:gd name="connsiteX14" fmla="*/ 104131 w 118756"/>
                <a:gd name="connsiteY14" fmla="*/ 76150 h 137992"/>
                <a:gd name="connsiteX15" fmla="*/ 107946 w 118756"/>
                <a:gd name="connsiteY15" fmla="*/ 74243 h 137992"/>
                <a:gd name="connsiteX16" fmla="*/ 108105 w 118756"/>
                <a:gd name="connsiteY16" fmla="*/ 71699 h 137992"/>
                <a:gd name="connsiteX17" fmla="*/ 108741 w 118756"/>
                <a:gd name="connsiteY17" fmla="*/ 70109 h 137992"/>
                <a:gd name="connsiteX18" fmla="*/ 109854 w 118756"/>
                <a:gd name="connsiteY18" fmla="*/ 69155 h 137992"/>
                <a:gd name="connsiteX19" fmla="*/ 110967 w 118756"/>
                <a:gd name="connsiteY19" fmla="*/ 68520 h 137992"/>
                <a:gd name="connsiteX20" fmla="*/ 110490 w 118756"/>
                <a:gd name="connsiteY20" fmla="*/ 68201 h 137992"/>
                <a:gd name="connsiteX21" fmla="*/ 110331 w 118756"/>
                <a:gd name="connsiteY21" fmla="*/ 66771 h 137992"/>
                <a:gd name="connsiteX22" fmla="*/ 109377 w 118756"/>
                <a:gd name="connsiteY22" fmla="*/ 65817 h 137992"/>
                <a:gd name="connsiteX23" fmla="*/ 107469 w 118756"/>
                <a:gd name="connsiteY23" fmla="*/ 65022 h 137992"/>
                <a:gd name="connsiteX24" fmla="*/ 105879 w 118756"/>
                <a:gd name="connsiteY24" fmla="*/ 63591 h 137992"/>
                <a:gd name="connsiteX25" fmla="*/ 104926 w 118756"/>
                <a:gd name="connsiteY25" fmla="*/ 61524 h 137992"/>
                <a:gd name="connsiteX26" fmla="*/ 105085 w 118756"/>
                <a:gd name="connsiteY26" fmla="*/ 59617 h 137992"/>
                <a:gd name="connsiteX27" fmla="*/ 106674 w 118756"/>
                <a:gd name="connsiteY27" fmla="*/ 57868 h 137992"/>
                <a:gd name="connsiteX28" fmla="*/ 108582 w 118756"/>
                <a:gd name="connsiteY28" fmla="*/ 57073 h 137992"/>
                <a:gd name="connsiteX29" fmla="*/ 110808 w 118756"/>
                <a:gd name="connsiteY29" fmla="*/ 57391 h 137992"/>
                <a:gd name="connsiteX30" fmla="*/ 111762 w 118756"/>
                <a:gd name="connsiteY30" fmla="*/ 56755 h 137992"/>
                <a:gd name="connsiteX31" fmla="*/ 111444 w 118756"/>
                <a:gd name="connsiteY31" fmla="*/ 55642 h 137992"/>
                <a:gd name="connsiteX32" fmla="*/ 109218 w 118756"/>
                <a:gd name="connsiteY32" fmla="*/ 53894 h 137992"/>
                <a:gd name="connsiteX33" fmla="*/ 104926 w 118756"/>
                <a:gd name="connsiteY33" fmla="*/ 51986 h 137992"/>
                <a:gd name="connsiteX34" fmla="*/ 100792 w 118756"/>
                <a:gd name="connsiteY34" fmla="*/ 53099 h 137992"/>
                <a:gd name="connsiteX35" fmla="*/ 96500 w 118756"/>
                <a:gd name="connsiteY35" fmla="*/ 57073 h 137992"/>
                <a:gd name="connsiteX36" fmla="*/ 93320 w 118756"/>
                <a:gd name="connsiteY36" fmla="*/ 57868 h 137992"/>
                <a:gd name="connsiteX37" fmla="*/ 91412 w 118756"/>
                <a:gd name="connsiteY37" fmla="*/ 55006 h 137992"/>
                <a:gd name="connsiteX38" fmla="*/ 88074 w 118756"/>
                <a:gd name="connsiteY38" fmla="*/ 53416 h 137992"/>
                <a:gd name="connsiteX39" fmla="*/ 83304 w 118756"/>
                <a:gd name="connsiteY39" fmla="*/ 52939 h 137992"/>
                <a:gd name="connsiteX40" fmla="*/ 80284 w 118756"/>
                <a:gd name="connsiteY40" fmla="*/ 51827 h 137992"/>
                <a:gd name="connsiteX41" fmla="*/ 79171 w 118756"/>
                <a:gd name="connsiteY41" fmla="*/ 50237 h 137992"/>
                <a:gd name="connsiteX42" fmla="*/ 77104 w 118756"/>
                <a:gd name="connsiteY42" fmla="*/ 49124 h 137992"/>
                <a:gd name="connsiteX43" fmla="*/ 72335 w 118756"/>
                <a:gd name="connsiteY43" fmla="*/ 47693 h 137992"/>
                <a:gd name="connsiteX44" fmla="*/ 72335 w 118756"/>
                <a:gd name="connsiteY44" fmla="*/ 46580 h 137992"/>
                <a:gd name="connsiteX45" fmla="*/ 72971 w 118756"/>
                <a:gd name="connsiteY45" fmla="*/ 46262 h 137992"/>
                <a:gd name="connsiteX46" fmla="*/ 74720 w 118756"/>
                <a:gd name="connsiteY46" fmla="*/ 46104 h 137992"/>
                <a:gd name="connsiteX47" fmla="*/ 76945 w 118756"/>
                <a:gd name="connsiteY47" fmla="*/ 45786 h 137992"/>
                <a:gd name="connsiteX48" fmla="*/ 77263 w 118756"/>
                <a:gd name="connsiteY48" fmla="*/ 45150 h 137992"/>
                <a:gd name="connsiteX49" fmla="*/ 77263 w 118756"/>
                <a:gd name="connsiteY49" fmla="*/ 44514 h 137992"/>
                <a:gd name="connsiteX50" fmla="*/ 75515 w 118756"/>
                <a:gd name="connsiteY50" fmla="*/ 43719 h 137992"/>
                <a:gd name="connsiteX51" fmla="*/ 73766 w 118756"/>
                <a:gd name="connsiteY51" fmla="*/ 43083 h 137992"/>
                <a:gd name="connsiteX52" fmla="*/ 72812 w 118756"/>
                <a:gd name="connsiteY52" fmla="*/ 42606 h 137992"/>
                <a:gd name="connsiteX53" fmla="*/ 72335 w 118756"/>
                <a:gd name="connsiteY53" fmla="*/ 41970 h 137992"/>
                <a:gd name="connsiteX54" fmla="*/ 72176 w 118756"/>
                <a:gd name="connsiteY54" fmla="*/ 41334 h 137992"/>
                <a:gd name="connsiteX55" fmla="*/ 72653 w 118756"/>
                <a:gd name="connsiteY55" fmla="*/ 40857 h 137992"/>
                <a:gd name="connsiteX56" fmla="*/ 73448 w 118756"/>
                <a:gd name="connsiteY56" fmla="*/ 40857 h 137992"/>
                <a:gd name="connsiteX57" fmla="*/ 74084 w 118756"/>
                <a:gd name="connsiteY57" fmla="*/ 40380 h 137992"/>
                <a:gd name="connsiteX58" fmla="*/ 74561 w 118756"/>
                <a:gd name="connsiteY58" fmla="*/ 38950 h 137992"/>
                <a:gd name="connsiteX59" fmla="*/ 75515 w 118756"/>
                <a:gd name="connsiteY59" fmla="*/ 37678 h 137992"/>
                <a:gd name="connsiteX60" fmla="*/ 76151 w 118756"/>
                <a:gd name="connsiteY60" fmla="*/ 37360 h 137992"/>
                <a:gd name="connsiteX61" fmla="*/ 76151 w 118756"/>
                <a:gd name="connsiteY61" fmla="*/ 36406 h 137992"/>
                <a:gd name="connsiteX62" fmla="*/ 75356 w 118756"/>
                <a:gd name="connsiteY62" fmla="*/ 35452 h 137992"/>
                <a:gd name="connsiteX63" fmla="*/ 74402 w 118756"/>
                <a:gd name="connsiteY63" fmla="*/ 34816 h 137992"/>
                <a:gd name="connsiteX64" fmla="*/ 72971 w 118756"/>
                <a:gd name="connsiteY64" fmla="*/ 34339 h 137992"/>
                <a:gd name="connsiteX65" fmla="*/ 68520 w 118756"/>
                <a:gd name="connsiteY65" fmla="*/ 33067 h 137992"/>
                <a:gd name="connsiteX66" fmla="*/ 66294 w 118756"/>
                <a:gd name="connsiteY66" fmla="*/ 31318 h 137992"/>
                <a:gd name="connsiteX67" fmla="*/ 64863 w 118756"/>
                <a:gd name="connsiteY67" fmla="*/ 31160 h 137992"/>
                <a:gd name="connsiteX68" fmla="*/ 62637 w 118756"/>
                <a:gd name="connsiteY68" fmla="*/ 30206 h 137992"/>
                <a:gd name="connsiteX69" fmla="*/ 60412 w 118756"/>
                <a:gd name="connsiteY69" fmla="*/ 28616 h 137992"/>
                <a:gd name="connsiteX70" fmla="*/ 58345 w 118756"/>
                <a:gd name="connsiteY70" fmla="*/ 26390 h 137992"/>
                <a:gd name="connsiteX71" fmla="*/ 56119 w 118756"/>
                <a:gd name="connsiteY71" fmla="*/ 24959 h 137992"/>
                <a:gd name="connsiteX72" fmla="*/ 55483 w 118756"/>
                <a:gd name="connsiteY72" fmla="*/ 24483 h 137992"/>
                <a:gd name="connsiteX73" fmla="*/ 55483 w 118756"/>
                <a:gd name="connsiteY73" fmla="*/ 23847 h 137992"/>
                <a:gd name="connsiteX74" fmla="*/ 55801 w 118756"/>
                <a:gd name="connsiteY74" fmla="*/ 23211 h 137992"/>
                <a:gd name="connsiteX75" fmla="*/ 55801 w 118756"/>
                <a:gd name="connsiteY75" fmla="*/ 22575 h 137992"/>
                <a:gd name="connsiteX76" fmla="*/ 55324 w 118756"/>
                <a:gd name="connsiteY76" fmla="*/ 20349 h 137992"/>
                <a:gd name="connsiteX77" fmla="*/ 55642 w 118756"/>
                <a:gd name="connsiteY77" fmla="*/ 18123 h 137992"/>
                <a:gd name="connsiteX78" fmla="*/ 55642 w 118756"/>
                <a:gd name="connsiteY78" fmla="*/ 15898 h 137992"/>
                <a:gd name="connsiteX79" fmla="*/ 55483 w 118756"/>
                <a:gd name="connsiteY79" fmla="*/ 14944 h 137992"/>
                <a:gd name="connsiteX80" fmla="*/ 55165 w 118756"/>
                <a:gd name="connsiteY80" fmla="*/ 14626 h 137992"/>
                <a:gd name="connsiteX81" fmla="*/ 54688 w 118756"/>
                <a:gd name="connsiteY81" fmla="*/ 14944 h 137992"/>
                <a:gd name="connsiteX82" fmla="*/ 54211 w 118756"/>
                <a:gd name="connsiteY82" fmla="*/ 15421 h 137992"/>
                <a:gd name="connsiteX83" fmla="*/ 53735 w 118756"/>
                <a:gd name="connsiteY83" fmla="*/ 15421 h 137992"/>
                <a:gd name="connsiteX84" fmla="*/ 51986 w 118756"/>
                <a:gd name="connsiteY84" fmla="*/ 13831 h 137992"/>
                <a:gd name="connsiteX85" fmla="*/ 49919 w 118756"/>
                <a:gd name="connsiteY85" fmla="*/ 10652 h 137992"/>
                <a:gd name="connsiteX86" fmla="*/ 48647 w 118756"/>
                <a:gd name="connsiteY86" fmla="*/ 9539 h 137992"/>
                <a:gd name="connsiteX87" fmla="*/ 45945 w 118756"/>
                <a:gd name="connsiteY87" fmla="*/ 8108 h 137992"/>
                <a:gd name="connsiteX88" fmla="*/ 43560 w 118756"/>
                <a:gd name="connsiteY88" fmla="*/ 6836 h 137992"/>
                <a:gd name="connsiteX89" fmla="*/ 41970 w 118756"/>
                <a:gd name="connsiteY89" fmla="*/ 4133 h 137992"/>
                <a:gd name="connsiteX90" fmla="*/ 40221 w 118756"/>
                <a:gd name="connsiteY90" fmla="*/ 2067 h 137992"/>
                <a:gd name="connsiteX91" fmla="*/ 39268 w 118756"/>
                <a:gd name="connsiteY91" fmla="*/ 1431 h 137992"/>
                <a:gd name="connsiteX92" fmla="*/ 37996 w 118756"/>
                <a:gd name="connsiteY92" fmla="*/ 954 h 137992"/>
                <a:gd name="connsiteX93" fmla="*/ 31478 w 118756"/>
                <a:gd name="connsiteY93" fmla="*/ 318 h 137992"/>
                <a:gd name="connsiteX94" fmla="*/ 28775 w 118756"/>
                <a:gd name="connsiteY94" fmla="*/ 795 h 137992"/>
                <a:gd name="connsiteX95" fmla="*/ 25436 w 118756"/>
                <a:gd name="connsiteY95" fmla="*/ 636 h 137992"/>
                <a:gd name="connsiteX96" fmla="*/ 22257 w 118756"/>
                <a:gd name="connsiteY96" fmla="*/ 0 h 137992"/>
                <a:gd name="connsiteX97" fmla="*/ 19872 w 118756"/>
                <a:gd name="connsiteY97" fmla="*/ 477 h 137992"/>
                <a:gd name="connsiteX98" fmla="*/ 17805 w 118756"/>
                <a:gd name="connsiteY98" fmla="*/ 2861 h 137992"/>
                <a:gd name="connsiteX99" fmla="*/ 16693 w 118756"/>
                <a:gd name="connsiteY99" fmla="*/ 3656 h 137992"/>
                <a:gd name="connsiteX100" fmla="*/ 15898 w 118756"/>
                <a:gd name="connsiteY100" fmla="*/ 4292 h 137992"/>
                <a:gd name="connsiteX101" fmla="*/ 14149 w 118756"/>
                <a:gd name="connsiteY101" fmla="*/ 4928 h 137992"/>
                <a:gd name="connsiteX102" fmla="*/ 12559 w 118756"/>
                <a:gd name="connsiteY102" fmla="*/ 5882 h 137992"/>
                <a:gd name="connsiteX103" fmla="*/ 10652 w 118756"/>
                <a:gd name="connsiteY103" fmla="*/ 6518 h 137992"/>
                <a:gd name="connsiteX104" fmla="*/ 8744 w 118756"/>
                <a:gd name="connsiteY104" fmla="*/ 6518 h 137992"/>
                <a:gd name="connsiteX105" fmla="*/ 7154 w 118756"/>
                <a:gd name="connsiteY105" fmla="*/ 5405 h 137992"/>
                <a:gd name="connsiteX106" fmla="*/ 6518 w 118756"/>
                <a:gd name="connsiteY106" fmla="*/ 5723 h 137992"/>
                <a:gd name="connsiteX107" fmla="*/ 6041 w 118756"/>
                <a:gd name="connsiteY107" fmla="*/ 6677 h 137992"/>
                <a:gd name="connsiteX108" fmla="*/ 5087 w 118756"/>
                <a:gd name="connsiteY108" fmla="*/ 7472 h 137992"/>
                <a:gd name="connsiteX109" fmla="*/ 2544 w 118756"/>
                <a:gd name="connsiteY109" fmla="*/ 8426 h 137992"/>
                <a:gd name="connsiteX110" fmla="*/ 1908 w 118756"/>
                <a:gd name="connsiteY110" fmla="*/ 8426 h 137992"/>
                <a:gd name="connsiteX111" fmla="*/ 1749 w 118756"/>
                <a:gd name="connsiteY111" fmla="*/ 9380 h 137992"/>
                <a:gd name="connsiteX112" fmla="*/ 1590 w 118756"/>
                <a:gd name="connsiteY112" fmla="*/ 10810 h 137992"/>
                <a:gd name="connsiteX113" fmla="*/ 0 w 118756"/>
                <a:gd name="connsiteY113" fmla="*/ 11923 h 137992"/>
                <a:gd name="connsiteX114" fmla="*/ 1590 w 118756"/>
                <a:gd name="connsiteY114" fmla="*/ 14308 h 137992"/>
                <a:gd name="connsiteX115" fmla="*/ 3021 w 118756"/>
                <a:gd name="connsiteY115" fmla="*/ 18282 h 137992"/>
                <a:gd name="connsiteX116" fmla="*/ 2226 w 118756"/>
                <a:gd name="connsiteY116" fmla="*/ 20349 h 137992"/>
                <a:gd name="connsiteX117" fmla="*/ 3339 w 118756"/>
                <a:gd name="connsiteY117" fmla="*/ 21780 h 137992"/>
                <a:gd name="connsiteX118" fmla="*/ 6200 w 118756"/>
                <a:gd name="connsiteY118" fmla="*/ 22893 h 137992"/>
                <a:gd name="connsiteX119" fmla="*/ 6359 w 118756"/>
                <a:gd name="connsiteY119" fmla="*/ 23370 h 137992"/>
                <a:gd name="connsiteX120" fmla="*/ 5564 w 118756"/>
                <a:gd name="connsiteY120" fmla="*/ 23847 h 137992"/>
                <a:gd name="connsiteX121" fmla="*/ 4769 w 118756"/>
                <a:gd name="connsiteY121" fmla="*/ 25118 h 137992"/>
                <a:gd name="connsiteX122" fmla="*/ 4769 w 118756"/>
                <a:gd name="connsiteY122" fmla="*/ 27503 h 137992"/>
                <a:gd name="connsiteX123" fmla="*/ 7313 w 118756"/>
                <a:gd name="connsiteY123" fmla="*/ 29729 h 137992"/>
                <a:gd name="connsiteX124" fmla="*/ 12400 w 118756"/>
                <a:gd name="connsiteY124" fmla="*/ 31796 h 137992"/>
                <a:gd name="connsiteX125" fmla="*/ 14149 w 118756"/>
                <a:gd name="connsiteY125" fmla="*/ 32113 h 137992"/>
                <a:gd name="connsiteX126" fmla="*/ 14626 w 118756"/>
                <a:gd name="connsiteY126" fmla="*/ 32908 h 137992"/>
                <a:gd name="connsiteX127" fmla="*/ 15580 w 118756"/>
                <a:gd name="connsiteY127" fmla="*/ 33385 h 137992"/>
                <a:gd name="connsiteX128" fmla="*/ 16057 w 118756"/>
                <a:gd name="connsiteY128" fmla="*/ 34021 h 137992"/>
                <a:gd name="connsiteX129" fmla="*/ 16057 w 118756"/>
                <a:gd name="connsiteY129" fmla="*/ 34975 h 137992"/>
                <a:gd name="connsiteX130" fmla="*/ 15739 w 118756"/>
                <a:gd name="connsiteY130" fmla="*/ 35452 h 137992"/>
                <a:gd name="connsiteX131" fmla="*/ 13354 w 118756"/>
                <a:gd name="connsiteY131" fmla="*/ 35770 h 137992"/>
                <a:gd name="connsiteX132" fmla="*/ 10492 w 118756"/>
                <a:gd name="connsiteY132" fmla="*/ 35611 h 137992"/>
                <a:gd name="connsiteX133" fmla="*/ 8585 w 118756"/>
                <a:gd name="connsiteY133" fmla="*/ 34657 h 137992"/>
                <a:gd name="connsiteX134" fmla="*/ 8426 w 118756"/>
                <a:gd name="connsiteY134" fmla="*/ 35452 h 137992"/>
                <a:gd name="connsiteX135" fmla="*/ 8267 w 118756"/>
                <a:gd name="connsiteY135" fmla="*/ 36247 h 137992"/>
                <a:gd name="connsiteX136" fmla="*/ 6359 w 118756"/>
                <a:gd name="connsiteY136" fmla="*/ 36724 h 137992"/>
                <a:gd name="connsiteX137" fmla="*/ 7472 w 118756"/>
                <a:gd name="connsiteY137" fmla="*/ 42606 h 137992"/>
                <a:gd name="connsiteX138" fmla="*/ 6995 w 118756"/>
                <a:gd name="connsiteY138" fmla="*/ 44196 h 137992"/>
                <a:gd name="connsiteX139" fmla="*/ 6359 w 118756"/>
                <a:gd name="connsiteY139" fmla="*/ 44832 h 137992"/>
                <a:gd name="connsiteX140" fmla="*/ 5723 w 118756"/>
                <a:gd name="connsiteY140" fmla="*/ 44514 h 137992"/>
                <a:gd name="connsiteX141" fmla="*/ 4928 w 118756"/>
                <a:gd name="connsiteY141" fmla="*/ 44514 h 137992"/>
                <a:gd name="connsiteX142" fmla="*/ 4451 w 118756"/>
                <a:gd name="connsiteY142" fmla="*/ 44991 h 137992"/>
                <a:gd name="connsiteX143" fmla="*/ 4769 w 118756"/>
                <a:gd name="connsiteY143" fmla="*/ 46262 h 137992"/>
                <a:gd name="connsiteX144" fmla="*/ 5723 w 118756"/>
                <a:gd name="connsiteY144" fmla="*/ 46104 h 137992"/>
                <a:gd name="connsiteX145" fmla="*/ 8426 w 118756"/>
                <a:gd name="connsiteY145" fmla="*/ 45150 h 137992"/>
                <a:gd name="connsiteX146" fmla="*/ 11446 w 118756"/>
                <a:gd name="connsiteY146" fmla="*/ 44673 h 137992"/>
                <a:gd name="connsiteX147" fmla="*/ 13513 w 118756"/>
                <a:gd name="connsiteY147" fmla="*/ 45309 h 137992"/>
                <a:gd name="connsiteX148" fmla="*/ 14626 w 118756"/>
                <a:gd name="connsiteY148" fmla="*/ 45786 h 137992"/>
                <a:gd name="connsiteX149" fmla="*/ 14785 w 118756"/>
                <a:gd name="connsiteY149" fmla="*/ 46580 h 137992"/>
                <a:gd name="connsiteX150" fmla="*/ 14149 w 118756"/>
                <a:gd name="connsiteY150" fmla="*/ 49442 h 137992"/>
                <a:gd name="connsiteX151" fmla="*/ 13036 w 118756"/>
                <a:gd name="connsiteY151" fmla="*/ 52304 h 137992"/>
                <a:gd name="connsiteX152" fmla="*/ 10969 w 118756"/>
                <a:gd name="connsiteY152" fmla="*/ 55483 h 137992"/>
                <a:gd name="connsiteX153" fmla="*/ 8903 w 118756"/>
                <a:gd name="connsiteY153" fmla="*/ 58345 h 137992"/>
                <a:gd name="connsiteX154" fmla="*/ 8426 w 118756"/>
                <a:gd name="connsiteY154" fmla="*/ 59776 h 137992"/>
                <a:gd name="connsiteX155" fmla="*/ 8267 w 118756"/>
                <a:gd name="connsiteY155" fmla="*/ 62319 h 137992"/>
                <a:gd name="connsiteX156" fmla="*/ 7949 w 118756"/>
                <a:gd name="connsiteY156" fmla="*/ 64227 h 137992"/>
                <a:gd name="connsiteX157" fmla="*/ 8267 w 118756"/>
                <a:gd name="connsiteY157" fmla="*/ 65181 h 137992"/>
                <a:gd name="connsiteX158" fmla="*/ 8903 w 118756"/>
                <a:gd name="connsiteY158" fmla="*/ 66294 h 137992"/>
                <a:gd name="connsiteX159" fmla="*/ 11287 w 118756"/>
                <a:gd name="connsiteY159" fmla="*/ 66930 h 137992"/>
                <a:gd name="connsiteX160" fmla="*/ 14308 w 118756"/>
                <a:gd name="connsiteY160" fmla="*/ 68996 h 137992"/>
                <a:gd name="connsiteX161" fmla="*/ 17011 w 118756"/>
                <a:gd name="connsiteY161" fmla="*/ 71381 h 137992"/>
                <a:gd name="connsiteX162" fmla="*/ 20349 w 118756"/>
                <a:gd name="connsiteY162" fmla="*/ 74243 h 137992"/>
                <a:gd name="connsiteX163" fmla="*/ 21303 w 118756"/>
                <a:gd name="connsiteY163" fmla="*/ 75355 h 137992"/>
                <a:gd name="connsiteX164" fmla="*/ 21303 w 118756"/>
                <a:gd name="connsiteY164" fmla="*/ 76468 h 137992"/>
                <a:gd name="connsiteX165" fmla="*/ 20349 w 118756"/>
                <a:gd name="connsiteY165" fmla="*/ 77263 h 137992"/>
                <a:gd name="connsiteX166" fmla="*/ 17488 w 118756"/>
                <a:gd name="connsiteY166" fmla="*/ 77581 h 137992"/>
                <a:gd name="connsiteX167" fmla="*/ 14467 w 118756"/>
                <a:gd name="connsiteY167" fmla="*/ 77422 h 137992"/>
                <a:gd name="connsiteX168" fmla="*/ 13354 w 118756"/>
                <a:gd name="connsiteY168" fmla="*/ 77104 h 137992"/>
                <a:gd name="connsiteX169" fmla="*/ 12241 w 118756"/>
                <a:gd name="connsiteY169" fmla="*/ 77422 h 137992"/>
                <a:gd name="connsiteX170" fmla="*/ 11605 w 118756"/>
                <a:gd name="connsiteY170" fmla="*/ 78058 h 137992"/>
                <a:gd name="connsiteX171" fmla="*/ 11923 w 118756"/>
                <a:gd name="connsiteY171" fmla="*/ 78853 h 137992"/>
                <a:gd name="connsiteX172" fmla="*/ 15103 w 118756"/>
                <a:gd name="connsiteY172" fmla="*/ 82351 h 137992"/>
                <a:gd name="connsiteX173" fmla="*/ 18600 w 118756"/>
                <a:gd name="connsiteY173" fmla="*/ 87279 h 137992"/>
                <a:gd name="connsiteX174" fmla="*/ 18759 w 118756"/>
                <a:gd name="connsiteY174" fmla="*/ 89346 h 137992"/>
                <a:gd name="connsiteX175" fmla="*/ 18441 w 118756"/>
                <a:gd name="connsiteY175" fmla="*/ 91094 h 137992"/>
                <a:gd name="connsiteX176" fmla="*/ 17488 w 118756"/>
                <a:gd name="connsiteY176" fmla="*/ 92207 h 137992"/>
                <a:gd name="connsiteX177" fmla="*/ 16057 w 118756"/>
                <a:gd name="connsiteY177" fmla="*/ 92048 h 137992"/>
                <a:gd name="connsiteX178" fmla="*/ 14944 w 118756"/>
                <a:gd name="connsiteY178" fmla="*/ 91094 h 137992"/>
                <a:gd name="connsiteX179" fmla="*/ 13195 w 118756"/>
                <a:gd name="connsiteY179" fmla="*/ 91094 h 137992"/>
                <a:gd name="connsiteX180" fmla="*/ 11923 w 118756"/>
                <a:gd name="connsiteY180" fmla="*/ 91412 h 137992"/>
                <a:gd name="connsiteX181" fmla="*/ 10175 w 118756"/>
                <a:gd name="connsiteY181" fmla="*/ 93161 h 137992"/>
                <a:gd name="connsiteX182" fmla="*/ 10016 w 118756"/>
                <a:gd name="connsiteY182" fmla="*/ 93638 h 137992"/>
                <a:gd name="connsiteX183" fmla="*/ 10175 w 118756"/>
                <a:gd name="connsiteY183" fmla="*/ 94910 h 137992"/>
                <a:gd name="connsiteX184" fmla="*/ 10811 w 118756"/>
                <a:gd name="connsiteY184" fmla="*/ 96023 h 137992"/>
                <a:gd name="connsiteX185" fmla="*/ 13195 w 118756"/>
                <a:gd name="connsiteY185" fmla="*/ 97295 h 137992"/>
                <a:gd name="connsiteX186" fmla="*/ 16534 w 118756"/>
                <a:gd name="connsiteY186" fmla="*/ 99838 h 137992"/>
                <a:gd name="connsiteX187" fmla="*/ 20349 w 118756"/>
                <a:gd name="connsiteY187" fmla="*/ 104290 h 137992"/>
                <a:gd name="connsiteX188" fmla="*/ 22257 w 118756"/>
                <a:gd name="connsiteY188" fmla="*/ 105720 h 137992"/>
                <a:gd name="connsiteX189" fmla="*/ 23847 w 118756"/>
                <a:gd name="connsiteY189" fmla="*/ 106038 h 137992"/>
                <a:gd name="connsiteX190" fmla="*/ 27026 w 118756"/>
                <a:gd name="connsiteY190" fmla="*/ 107946 h 137992"/>
                <a:gd name="connsiteX191" fmla="*/ 29252 w 118756"/>
                <a:gd name="connsiteY191" fmla="*/ 108423 h 137992"/>
                <a:gd name="connsiteX192" fmla="*/ 31637 w 118756"/>
                <a:gd name="connsiteY192" fmla="*/ 108900 h 137992"/>
                <a:gd name="connsiteX193" fmla="*/ 38155 w 118756"/>
                <a:gd name="connsiteY193" fmla="*/ 112874 h 137992"/>
                <a:gd name="connsiteX194" fmla="*/ 41016 w 118756"/>
                <a:gd name="connsiteY194" fmla="*/ 113987 h 137992"/>
                <a:gd name="connsiteX195" fmla="*/ 43083 w 118756"/>
                <a:gd name="connsiteY195" fmla="*/ 115418 h 137992"/>
                <a:gd name="connsiteX196" fmla="*/ 43242 w 118756"/>
                <a:gd name="connsiteY196" fmla="*/ 116849 h 137992"/>
                <a:gd name="connsiteX197" fmla="*/ 43242 w 118756"/>
                <a:gd name="connsiteY197" fmla="*/ 117644 h 137992"/>
                <a:gd name="connsiteX198" fmla="*/ 46739 w 118756"/>
                <a:gd name="connsiteY198" fmla="*/ 116690 h 137992"/>
                <a:gd name="connsiteX199" fmla="*/ 47217 w 118756"/>
                <a:gd name="connsiteY199" fmla="*/ 115895 h 137992"/>
                <a:gd name="connsiteX200" fmla="*/ 46422 w 118756"/>
                <a:gd name="connsiteY200" fmla="*/ 114305 h 137992"/>
                <a:gd name="connsiteX201" fmla="*/ 46898 w 118756"/>
                <a:gd name="connsiteY201" fmla="*/ 113351 h 137992"/>
                <a:gd name="connsiteX202" fmla="*/ 51191 w 118756"/>
                <a:gd name="connsiteY202" fmla="*/ 110490 h 137992"/>
                <a:gd name="connsiteX203" fmla="*/ 51986 w 118756"/>
                <a:gd name="connsiteY203" fmla="*/ 109218 h 137992"/>
                <a:gd name="connsiteX204" fmla="*/ 52145 w 118756"/>
                <a:gd name="connsiteY204" fmla="*/ 108264 h 137992"/>
                <a:gd name="connsiteX205" fmla="*/ 51668 w 118756"/>
                <a:gd name="connsiteY205" fmla="*/ 107151 h 137992"/>
                <a:gd name="connsiteX206" fmla="*/ 50873 w 118756"/>
                <a:gd name="connsiteY206" fmla="*/ 105561 h 137992"/>
                <a:gd name="connsiteX207" fmla="*/ 51191 w 118756"/>
                <a:gd name="connsiteY207" fmla="*/ 104767 h 137992"/>
                <a:gd name="connsiteX208" fmla="*/ 53417 w 118756"/>
                <a:gd name="connsiteY208" fmla="*/ 103813 h 137992"/>
                <a:gd name="connsiteX209" fmla="*/ 55165 w 118756"/>
                <a:gd name="connsiteY209" fmla="*/ 102700 h 137992"/>
                <a:gd name="connsiteX210" fmla="*/ 56278 w 118756"/>
                <a:gd name="connsiteY210" fmla="*/ 102700 h 137992"/>
                <a:gd name="connsiteX211" fmla="*/ 56914 w 118756"/>
                <a:gd name="connsiteY211" fmla="*/ 103495 h 137992"/>
                <a:gd name="connsiteX212" fmla="*/ 56914 w 118756"/>
                <a:gd name="connsiteY212" fmla="*/ 104290 h 137992"/>
                <a:gd name="connsiteX213" fmla="*/ 57550 w 118756"/>
                <a:gd name="connsiteY213" fmla="*/ 105720 h 137992"/>
                <a:gd name="connsiteX214" fmla="*/ 58822 w 118756"/>
                <a:gd name="connsiteY214" fmla="*/ 106515 h 137992"/>
                <a:gd name="connsiteX215" fmla="*/ 61048 w 118756"/>
                <a:gd name="connsiteY215" fmla="*/ 107787 h 137992"/>
                <a:gd name="connsiteX216" fmla="*/ 63591 w 118756"/>
                <a:gd name="connsiteY216" fmla="*/ 108582 h 137992"/>
                <a:gd name="connsiteX217" fmla="*/ 65658 w 118756"/>
                <a:gd name="connsiteY217" fmla="*/ 110172 h 137992"/>
                <a:gd name="connsiteX218" fmla="*/ 68361 w 118756"/>
                <a:gd name="connsiteY218" fmla="*/ 113192 h 137992"/>
                <a:gd name="connsiteX219" fmla="*/ 68838 w 118756"/>
                <a:gd name="connsiteY219" fmla="*/ 114782 h 137992"/>
                <a:gd name="connsiteX220" fmla="*/ 71222 w 118756"/>
                <a:gd name="connsiteY220" fmla="*/ 116054 h 137992"/>
                <a:gd name="connsiteX221" fmla="*/ 73607 w 118756"/>
                <a:gd name="connsiteY221" fmla="*/ 117644 h 137992"/>
                <a:gd name="connsiteX222" fmla="*/ 73289 w 118756"/>
                <a:gd name="connsiteY222" fmla="*/ 120346 h 137992"/>
                <a:gd name="connsiteX223" fmla="*/ 81079 w 118756"/>
                <a:gd name="connsiteY223" fmla="*/ 122731 h 137992"/>
                <a:gd name="connsiteX224" fmla="*/ 82828 w 118756"/>
                <a:gd name="connsiteY224" fmla="*/ 122731 h 137992"/>
                <a:gd name="connsiteX225" fmla="*/ 83622 w 118756"/>
                <a:gd name="connsiteY225" fmla="*/ 123208 h 137992"/>
                <a:gd name="connsiteX226" fmla="*/ 83622 w 118756"/>
                <a:gd name="connsiteY226" fmla="*/ 123844 h 137992"/>
                <a:gd name="connsiteX227" fmla="*/ 82987 w 118756"/>
                <a:gd name="connsiteY227" fmla="*/ 125751 h 137992"/>
                <a:gd name="connsiteX228" fmla="*/ 79807 w 118756"/>
                <a:gd name="connsiteY228" fmla="*/ 131634 h 137992"/>
                <a:gd name="connsiteX229" fmla="*/ 79489 w 118756"/>
                <a:gd name="connsiteY229" fmla="*/ 132905 h 137992"/>
                <a:gd name="connsiteX230" fmla="*/ 77263 w 118756"/>
                <a:gd name="connsiteY230" fmla="*/ 134177 h 137992"/>
                <a:gd name="connsiteX231" fmla="*/ 76945 w 118756"/>
                <a:gd name="connsiteY231" fmla="*/ 134972 h 137992"/>
                <a:gd name="connsiteX232" fmla="*/ 77581 w 118756"/>
                <a:gd name="connsiteY232" fmla="*/ 136562 h 137992"/>
                <a:gd name="connsiteX233" fmla="*/ 78217 w 118756"/>
                <a:gd name="connsiteY233" fmla="*/ 137834 h 137992"/>
                <a:gd name="connsiteX234" fmla="*/ 79807 w 118756"/>
                <a:gd name="connsiteY234" fmla="*/ 137993 h 137992"/>
                <a:gd name="connsiteX235" fmla="*/ 83304 w 118756"/>
                <a:gd name="connsiteY235" fmla="*/ 137039 h 137992"/>
                <a:gd name="connsiteX236" fmla="*/ 85371 w 118756"/>
                <a:gd name="connsiteY236" fmla="*/ 135926 h 137992"/>
                <a:gd name="connsiteX237" fmla="*/ 86484 w 118756"/>
                <a:gd name="connsiteY237" fmla="*/ 135608 h 137992"/>
                <a:gd name="connsiteX238" fmla="*/ 87915 w 118756"/>
                <a:gd name="connsiteY238" fmla="*/ 135131 h 137992"/>
                <a:gd name="connsiteX239" fmla="*/ 90141 w 118756"/>
                <a:gd name="connsiteY239" fmla="*/ 135290 h 137992"/>
                <a:gd name="connsiteX240" fmla="*/ 92207 w 118756"/>
                <a:gd name="connsiteY240" fmla="*/ 135767 h 137992"/>
                <a:gd name="connsiteX241" fmla="*/ 94910 w 118756"/>
                <a:gd name="connsiteY241" fmla="*/ 135131 h 137992"/>
                <a:gd name="connsiteX242" fmla="*/ 97613 w 118756"/>
                <a:gd name="connsiteY242" fmla="*/ 134018 h 137992"/>
                <a:gd name="connsiteX243" fmla="*/ 98725 w 118756"/>
                <a:gd name="connsiteY243" fmla="*/ 134177 h 137992"/>
                <a:gd name="connsiteX244" fmla="*/ 99838 w 118756"/>
                <a:gd name="connsiteY244" fmla="*/ 135131 h 137992"/>
                <a:gd name="connsiteX245" fmla="*/ 100633 w 118756"/>
                <a:gd name="connsiteY245" fmla="*/ 135449 h 137992"/>
                <a:gd name="connsiteX246" fmla="*/ 102859 w 118756"/>
                <a:gd name="connsiteY246" fmla="*/ 134972 h 137992"/>
                <a:gd name="connsiteX247" fmla="*/ 103495 w 118756"/>
                <a:gd name="connsiteY247" fmla="*/ 133860 h 137992"/>
                <a:gd name="connsiteX248" fmla="*/ 105720 w 118756"/>
                <a:gd name="connsiteY248" fmla="*/ 131157 h 137992"/>
                <a:gd name="connsiteX249" fmla="*/ 106038 w 118756"/>
                <a:gd name="connsiteY249" fmla="*/ 129726 h 137992"/>
                <a:gd name="connsiteX250" fmla="*/ 105720 w 118756"/>
                <a:gd name="connsiteY250" fmla="*/ 128931 h 137992"/>
                <a:gd name="connsiteX251" fmla="*/ 104290 w 118756"/>
                <a:gd name="connsiteY251" fmla="*/ 127500 h 137992"/>
                <a:gd name="connsiteX252" fmla="*/ 103177 w 118756"/>
                <a:gd name="connsiteY252" fmla="*/ 124639 h 137992"/>
                <a:gd name="connsiteX253" fmla="*/ 103972 w 118756"/>
                <a:gd name="connsiteY253" fmla="*/ 121777 h 137992"/>
                <a:gd name="connsiteX254" fmla="*/ 104131 w 118756"/>
                <a:gd name="connsiteY254" fmla="*/ 120346 h 137992"/>
                <a:gd name="connsiteX255" fmla="*/ 103336 w 118756"/>
                <a:gd name="connsiteY255" fmla="*/ 118916 h 137992"/>
                <a:gd name="connsiteX256" fmla="*/ 104131 w 118756"/>
                <a:gd name="connsiteY256" fmla="*/ 117167 h 137992"/>
                <a:gd name="connsiteX257" fmla="*/ 105720 w 118756"/>
                <a:gd name="connsiteY257" fmla="*/ 116213 h 137992"/>
                <a:gd name="connsiteX258" fmla="*/ 106674 w 118756"/>
                <a:gd name="connsiteY258" fmla="*/ 115895 h 137992"/>
                <a:gd name="connsiteX259" fmla="*/ 110967 w 118756"/>
                <a:gd name="connsiteY259" fmla="*/ 115736 h 137992"/>
                <a:gd name="connsiteX260" fmla="*/ 113669 w 118756"/>
                <a:gd name="connsiteY260" fmla="*/ 112238 h 137992"/>
                <a:gd name="connsiteX261" fmla="*/ 115259 w 118756"/>
                <a:gd name="connsiteY261" fmla="*/ 111126 h 137992"/>
                <a:gd name="connsiteX262" fmla="*/ 117008 w 118756"/>
                <a:gd name="connsiteY262" fmla="*/ 109059 h 137992"/>
                <a:gd name="connsiteX263" fmla="*/ 117803 w 118756"/>
                <a:gd name="connsiteY263" fmla="*/ 108423 h 137992"/>
                <a:gd name="connsiteX264" fmla="*/ 118439 w 118756"/>
                <a:gd name="connsiteY264" fmla="*/ 106833 h 137992"/>
                <a:gd name="connsiteX265" fmla="*/ 118757 w 118756"/>
                <a:gd name="connsiteY265" fmla="*/ 105243 h 137992"/>
                <a:gd name="connsiteX266" fmla="*/ 115418 w 118756"/>
                <a:gd name="connsiteY266" fmla="*/ 103018 h 13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</a:cxnLst>
              <a:rect l="l" t="t" r="r" b="b"/>
              <a:pathLst>
                <a:path w="118756" h="137992">
                  <a:moveTo>
                    <a:pt x="115418" y="103018"/>
                  </a:moveTo>
                  <a:lnTo>
                    <a:pt x="114305" y="101269"/>
                  </a:lnTo>
                  <a:lnTo>
                    <a:pt x="112715" y="99361"/>
                  </a:lnTo>
                  <a:lnTo>
                    <a:pt x="110649" y="98089"/>
                  </a:lnTo>
                  <a:lnTo>
                    <a:pt x="106674" y="95864"/>
                  </a:lnTo>
                  <a:lnTo>
                    <a:pt x="105085" y="93638"/>
                  </a:lnTo>
                  <a:lnTo>
                    <a:pt x="104290" y="90776"/>
                  </a:lnTo>
                  <a:lnTo>
                    <a:pt x="103177" y="88551"/>
                  </a:lnTo>
                  <a:lnTo>
                    <a:pt x="102064" y="87120"/>
                  </a:lnTo>
                  <a:lnTo>
                    <a:pt x="101746" y="86007"/>
                  </a:lnTo>
                  <a:lnTo>
                    <a:pt x="101269" y="84576"/>
                  </a:lnTo>
                  <a:lnTo>
                    <a:pt x="101269" y="81715"/>
                  </a:lnTo>
                  <a:lnTo>
                    <a:pt x="102223" y="77899"/>
                  </a:lnTo>
                  <a:lnTo>
                    <a:pt x="102859" y="76627"/>
                  </a:lnTo>
                  <a:lnTo>
                    <a:pt x="104131" y="76150"/>
                  </a:lnTo>
                  <a:lnTo>
                    <a:pt x="107946" y="74243"/>
                  </a:lnTo>
                  <a:lnTo>
                    <a:pt x="108105" y="71699"/>
                  </a:lnTo>
                  <a:lnTo>
                    <a:pt x="108741" y="70109"/>
                  </a:lnTo>
                  <a:lnTo>
                    <a:pt x="109854" y="69155"/>
                  </a:lnTo>
                  <a:lnTo>
                    <a:pt x="110967" y="68520"/>
                  </a:lnTo>
                  <a:lnTo>
                    <a:pt x="110490" y="68201"/>
                  </a:lnTo>
                  <a:lnTo>
                    <a:pt x="110331" y="66771"/>
                  </a:lnTo>
                  <a:lnTo>
                    <a:pt x="109377" y="65817"/>
                  </a:lnTo>
                  <a:lnTo>
                    <a:pt x="107469" y="65022"/>
                  </a:lnTo>
                  <a:lnTo>
                    <a:pt x="105879" y="63591"/>
                  </a:lnTo>
                  <a:lnTo>
                    <a:pt x="104926" y="61524"/>
                  </a:lnTo>
                  <a:lnTo>
                    <a:pt x="105085" y="59617"/>
                  </a:lnTo>
                  <a:lnTo>
                    <a:pt x="106674" y="57868"/>
                  </a:lnTo>
                  <a:lnTo>
                    <a:pt x="108582" y="57073"/>
                  </a:lnTo>
                  <a:lnTo>
                    <a:pt x="110808" y="57391"/>
                  </a:lnTo>
                  <a:lnTo>
                    <a:pt x="111762" y="56755"/>
                  </a:lnTo>
                  <a:lnTo>
                    <a:pt x="111444" y="55642"/>
                  </a:lnTo>
                  <a:lnTo>
                    <a:pt x="109218" y="53894"/>
                  </a:lnTo>
                  <a:lnTo>
                    <a:pt x="104926" y="51986"/>
                  </a:lnTo>
                  <a:lnTo>
                    <a:pt x="100792" y="53099"/>
                  </a:lnTo>
                  <a:lnTo>
                    <a:pt x="96500" y="57073"/>
                  </a:lnTo>
                  <a:lnTo>
                    <a:pt x="93320" y="57868"/>
                  </a:lnTo>
                  <a:lnTo>
                    <a:pt x="91412" y="55006"/>
                  </a:lnTo>
                  <a:lnTo>
                    <a:pt x="88074" y="53416"/>
                  </a:lnTo>
                  <a:lnTo>
                    <a:pt x="83304" y="52939"/>
                  </a:lnTo>
                  <a:lnTo>
                    <a:pt x="80284" y="51827"/>
                  </a:lnTo>
                  <a:lnTo>
                    <a:pt x="79171" y="50237"/>
                  </a:lnTo>
                  <a:lnTo>
                    <a:pt x="77104" y="49124"/>
                  </a:lnTo>
                  <a:lnTo>
                    <a:pt x="72335" y="47693"/>
                  </a:lnTo>
                  <a:lnTo>
                    <a:pt x="72335" y="46580"/>
                  </a:lnTo>
                  <a:lnTo>
                    <a:pt x="72971" y="46262"/>
                  </a:lnTo>
                  <a:lnTo>
                    <a:pt x="74720" y="46104"/>
                  </a:lnTo>
                  <a:lnTo>
                    <a:pt x="76945" y="45786"/>
                  </a:lnTo>
                  <a:lnTo>
                    <a:pt x="77263" y="45150"/>
                  </a:lnTo>
                  <a:lnTo>
                    <a:pt x="77263" y="44514"/>
                  </a:lnTo>
                  <a:lnTo>
                    <a:pt x="75515" y="43719"/>
                  </a:lnTo>
                  <a:lnTo>
                    <a:pt x="73766" y="43083"/>
                  </a:lnTo>
                  <a:lnTo>
                    <a:pt x="72812" y="42606"/>
                  </a:lnTo>
                  <a:lnTo>
                    <a:pt x="72335" y="41970"/>
                  </a:lnTo>
                  <a:lnTo>
                    <a:pt x="72176" y="41334"/>
                  </a:lnTo>
                  <a:lnTo>
                    <a:pt x="72653" y="40857"/>
                  </a:lnTo>
                  <a:lnTo>
                    <a:pt x="73448" y="40857"/>
                  </a:lnTo>
                  <a:lnTo>
                    <a:pt x="74084" y="40380"/>
                  </a:lnTo>
                  <a:lnTo>
                    <a:pt x="74561" y="38950"/>
                  </a:lnTo>
                  <a:lnTo>
                    <a:pt x="75515" y="37678"/>
                  </a:lnTo>
                  <a:lnTo>
                    <a:pt x="76151" y="37360"/>
                  </a:lnTo>
                  <a:lnTo>
                    <a:pt x="76151" y="36406"/>
                  </a:lnTo>
                  <a:lnTo>
                    <a:pt x="75356" y="35452"/>
                  </a:lnTo>
                  <a:lnTo>
                    <a:pt x="74402" y="34816"/>
                  </a:lnTo>
                  <a:lnTo>
                    <a:pt x="72971" y="34339"/>
                  </a:lnTo>
                  <a:lnTo>
                    <a:pt x="68520" y="33067"/>
                  </a:lnTo>
                  <a:lnTo>
                    <a:pt x="66294" y="31318"/>
                  </a:lnTo>
                  <a:lnTo>
                    <a:pt x="64863" y="31160"/>
                  </a:lnTo>
                  <a:lnTo>
                    <a:pt x="62637" y="30206"/>
                  </a:lnTo>
                  <a:lnTo>
                    <a:pt x="60412" y="28616"/>
                  </a:lnTo>
                  <a:lnTo>
                    <a:pt x="58345" y="26390"/>
                  </a:lnTo>
                  <a:lnTo>
                    <a:pt x="56119" y="24959"/>
                  </a:lnTo>
                  <a:lnTo>
                    <a:pt x="55483" y="24483"/>
                  </a:lnTo>
                  <a:lnTo>
                    <a:pt x="55483" y="23847"/>
                  </a:lnTo>
                  <a:lnTo>
                    <a:pt x="55801" y="23211"/>
                  </a:lnTo>
                  <a:lnTo>
                    <a:pt x="55801" y="22575"/>
                  </a:lnTo>
                  <a:lnTo>
                    <a:pt x="55324" y="20349"/>
                  </a:lnTo>
                  <a:lnTo>
                    <a:pt x="55642" y="18123"/>
                  </a:lnTo>
                  <a:lnTo>
                    <a:pt x="55642" y="15898"/>
                  </a:lnTo>
                  <a:lnTo>
                    <a:pt x="55483" y="14944"/>
                  </a:lnTo>
                  <a:lnTo>
                    <a:pt x="55165" y="14626"/>
                  </a:lnTo>
                  <a:lnTo>
                    <a:pt x="54688" y="14944"/>
                  </a:lnTo>
                  <a:lnTo>
                    <a:pt x="54211" y="15421"/>
                  </a:lnTo>
                  <a:lnTo>
                    <a:pt x="53735" y="15421"/>
                  </a:lnTo>
                  <a:lnTo>
                    <a:pt x="51986" y="13831"/>
                  </a:lnTo>
                  <a:lnTo>
                    <a:pt x="49919" y="10652"/>
                  </a:lnTo>
                  <a:lnTo>
                    <a:pt x="48647" y="9539"/>
                  </a:lnTo>
                  <a:lnTo>
                    <a:pt x="45945" y="8108"/>
                  </a:lnTo>
                  <a:lnTo>
                    <a:pt x="43560" y="6836"/>
                  </a:lnTo>
                  <a:lnTo>
                    <a:pt x="41970" y="4133"/>
                  </a:lnTo>
                  <a:lnTo>
                    <a:pt x="40221" y="2067"/>
                  </a:lnTo>
                  <a:lnTo>
                    <a:pt x="39268" y="1431"/>
                  </a:lnTo>
                  <a:lnTo>
                    <a:pt x="37996" y="954"/>
                  </a:lnTo>
                  <a:lnTo>
                    <a:pt x="31478" y="318"/>
                  </a:lnTo>
                  <a:lnTo>
                    <a:pt x="28775" y="795"/>
                  </a:lnTo>
                  <a:lnTo>
                    <a:pt x="25436" y="636"/>
                  </a:lnTo>
                  <a:lnTo>
                    <a:pt x="22257" y="0"/>
                  </a:lnTo>
                  <a:lnTo>
                    <a:pt x="19872" y="477"/>
                  </a:lnTo>
                  <a:lnTo>
                    <a:pt x="17805" y="2861"/>
                  </a:lnTo>
                  <a:lnTo>
                    <a:pt x="16693" y="3656"/>
                  </a:lnTo>
                  <a:lnTo>
                    <a:pt x="15898" y="4292"/>
                  </a:lnTo>
                  <a:lnTo>
                    <a:pt x="14149" y="4928"/>
                  </a:lnTo>
                  <a:lnTo>
                    <a:pt x="12559" y="5882"/>
                  </a:lnTo>
                  <a:lnTo>
                    <a:pt x="10652" y="6518"/>
                  </a:lnTo>
                  <a:lnTo>
                    <a:pt x="8744" y="6518"/>
                  </a:lnTo>
                  <a:lnTo>
                    <a:pt x="7154" y="5405"/>
                  </a:lnTo>
                  <a:lnTo>
                    <a:pt x="6518" y="5723"/>
                  </a:lnTo>
                  <a:lnTo>
                    <a:pt x="6041" y="6677"/>
                  </a:lnTo>
                  <a:lnTo>
                    <a:pt x="5087" y="7472"/>
                  </a:lnTo>
                  <a:lnTo>
                    <a:pt x="2544" y="8426"/>
                  </a:lnTo>
                  <a:lnTo>
                    <a:pt x="1908" y="8426"/>
                  </a:lnTo>
                  <a:lnTo>
                    <a:pt x="1749" y="9380"/>
                  </a:lnTo>
                  <a:lnTo>
                    <a:pt x="1590" y="10810"/>
                  </a:lnTo>
                  <a:lnTo>
                    <a:pt x="0" y="11923"/>
                  </a:lnTo>
                  <a:lnTo>
                    <a:pt x="1590" y="14308"/>
                  </a:lnTo>
                  <a:lnTo>
                    <a:pt x="3021" y="18282"/>
                  </a:lnTo>
                  <a:lnTo>
                    <a:pt x="2226" y="20349"/>
                  </a:lnTo>
                  <a:lnTo>
                    <a:pt x="3339" y="21780"/>
                  </a:lnTo>
                  <a:lnTo>
                    <a:pt x="6200" y="22893"/>
                  </a:lnTo>
                  <a:lnTo>
                    <a:pt x="6359" y="23370"/>
                  </a:lnTo>
                  <a:lnTo>
                    <a:pt x="5564" y="23847"/>
                  </a:lnTo>
                  <a:lnTo>
                    <a:pt x="4769" y="25118"/>
                  </a:lnTo>
                  <a:lnTo>
                    <a:pt x="4769" y="27503"/>
                  </a:lnTo>
                  <a:lnTo>
                    <a:pt x="7313" y="29729"/>
                  </a:lnTo>
                  <a:lnTo>
                    <a:pt x="12400" y="31796"/>
                  </a:lnTo>
                  <a:lnTo>
                    <a:pt x="14149" y="32113"/>
                  </a:lnTo>
                  <a:lnTo>
                    <a:pt x="14626" y="32908"/>
                  </a:lnTo>
                  <a:lnTo>
                    <a:pt x="15580" y="33385"/>
                  </a:lnTo>
                  <a:lnTo>
                    <a:pt x="16057" y="34021"/>
                  </a:lnTo>
                  <a:lnTo>
                    <a:pt x="16057" y="34975"/>
                  </a:lnTo>
                  <a:lnTo>
                    <a:pt x="15739" y="35452"/>
                  </a:lnTo>
                  <a:lnTo>
                    <a:pt x="13354" y="35770"/>
                  </a:lnTo>
                  <a:lnTo>
                    <a:pt x="10492" y="35611"/>
                  </a:lnTo>
                  <a:lnTo>
                    <a:pt x="8585" y="34657"/>
                  </a:lnTo>
                  <a:lnTo>
                    <a:pt x="8426" y="35452"/>
                  </a:lnTo>
                  <a:lnTo>
                    <a:pt x="8267" y="36247"/>
                  </a:lnTo>
                  <a:lnTo>
                    <a:pt x="6359" y="36724"/>
                  </a:lnTo>
                  <a:lnTo>
                    <a:pt x="7472" y="42606"/>
                  </a:lnTo>
                  <a:lnTo>
                    <a:pt x="6995" y="44196"/>
                  </a:lnTo>
                  <a:lnTo>
                    <a:pt x="6359" y="44832"/>
                  </a:lnTo>
                  <a:lnTo>
                    <a:pt x="5723" y="44514"/>
                  </a:lnTo>
                  <a:lnTo>
                    <a:pt x="4928" y="44514"/>
                  </a:lnTo>
                  <a:lnTo>
                    <a:pt x="4451" y="44991"/>
                  </a:lnTo>
                  <a:lnTo>
                    <a:pt x="4769" y="46262"/>
                  </a:lnTo>
                  <a:lnTo>
                    <a:pt x="5723" y="46104"/>
                  </a:lnTo>
                  <a:lnTo>
                    <a:pt x="8426" y="45150"/>
                  </a:lnTo>
                  <a:lnTo>
                    <a:pt x="11446" y="44673"/>
                  </a:lnTo>
                  <a:lnTo>
                    <a:pt x="13513" y="45309"/>
                  </a:lnTo>
                  <a:lnTo>
                    <a:pt x="14626" y="45786"/>
                  </a:lnTo>
                  <a:lnTo>
                    <a:pt x="14785" y="46580"/>
                  </a:lnTo>
                  <a:lnTo>
                    <a:pt x="14149" y="49442"/>
                  </a:lnTo>
                  <a:lnTo>
                    <a:pt x="13036" y="52304"/>
                  </a:lnTo>
                  <a:lnTo>
                    <a:pt x="10969" y="55483"/>
                  </a:lnTo>
                  <a:lnTo>
                    <a:pt x="8903" y="58345"/>
                  </a:lnTo>
                  <a:lnTo>
                    <a:pt x="8426" y="59776"/>
                  </a:lnTo>
                  <a:lnTo>
                    <a:pt x="8267" y="62319"/>
                  </a:lnTo>
                  <a:lnTo>
                    <a:pt x="7949" y="64227"/>
                  </a:lnTo>
                  <a:lnTo>
                    <a:pt x="8267" y="65181"/>
                  </a:lnTo>
                  <a:lnTo>
                    <a:pt x="8903" y="66294"/>
                  </a:lnTo>
                  <a:lnTo>
                    <a:pt x="11287" y="66930"/>
                  </a:lnTo>
                  <a:lnTo>
                    <a:pt x="14308" y="68996"/>
                  </a:lnTo>
                  <a:lnTo>
                    <a:pt x="17011" y="71381"/>
                  </a:lnTo>
                  <a:lnTo>
                    <a:pt x="20349" y="74243"/>
                  </a:lnTo>
                  <a:lnTo>
                    <a:pt x="21303" y="75355"/>
                  </a:lnTo>
                  <a:lnTo>
                    <a:pt x="21303" y="76468"/>
                  </a:lnTo>
                  <a:lnTo>
                    <a:pt x="20349" y="77263"/>
                  </a:lnTo>
                  <a:lnTo>
                    <a:pt x="17488" y="77581"/>
                  </a:lnTo>
                  <a:lnTo>
                    <a:pt x="14467" y="77422"/>
                  </a:lnTo>
                  <a:lnTo>
                    <a:pt x="13354" y="77104"/>
                  </a:lnTo>
                  <a:lnTo>
                    <a:pt x="12241" y="77422"/>
                  </a:lnTo>
                  <a:lnTo>
                    <a:pt x="11605" y="78058"/>
                  </a:lnTo>
                  <a:lnTo>
                    <a:pt x="11923" y="78853"/>
                  </a:lnTo>
                  <a:lnTo>
                    <a:pt x="15103" y="82351"/>
                  </a:lnTo>
                  <a:lnTo>
                    <a:pt x="18600" y="87279"/>
                  </a:lnTo>
                  <a:lnTo>
                    <a:pt x="18759" y="89346"/>
                  </a:lnTo>
                  <a:lnTo>
                    <a:pt x="18441" y="91094"/>
                  </a:lnTo>
                  <a:lnTo>
                    <a:pt x="17488" y="92207"/>
                  </a:lnTo>
                  <a:lnTo>
                    <a:pt x="16057" y="92048"/>
                  </a:lnTo>
                  <a:lnTo>
                    <a:pt x="14944" y="91094"/>
                  </a:lnTo>
                  <a:lnTo>
                    <a:pt x="13195" y="91094"/>
                  </a:lnTo>
                  <a:lnTo>
                    <a:pt x="11923" y="91412"/>
                  </a:lnTo>
                  <a:lnTo>
                    <a:pt x="10175" y="93161"/>
                  </a:lnTo>
                  <a:lnTo>
                    <a:pt x="10016" y="93638"/>
                  </a:lnTo>
                  <a:lnTo>
                    <a:pt x="10175" y="94910"/>
                  </a:lnTo>
                  <a:lnTo>
                    <a:pt x="10811" y="96023"/>
                  </a:lnTo>
                  <a:lnTo>
                    <a:pt x="13195" y="97295"/>
                  </a:lnTo>
                  <a:lnTo>
                    <a:pt x="16534" y="99838"/>
                  </a:lnTo>
                  <a:lnTo>
                    <a:pt x="20349" y="104290"/>
                  </a:lnTo>
                  <a:lnTo>
                    <a:pt x="22257" y="105720"/>
                  </a:lnTo>
                  <a:lnTo>
                    <a:pt x="23847" y="106038"/>
                  </a:lnTo>
                  <a:lnTo>
                    <a:pt x="27026" y="107946"/>
                  </a:lnTo>
                  <a:lnTo>
                    <a:pt x="29252" y="108423"/>
                  </a:lnTo>
                  <a:lnTo>
                    <a:pt x="31637" y="108900"/>
                  </a:lnTo>
                  <a:lnTo>
                    <a:pt x="38155" y="112874"/>
                  </a:lnTo>
                  <a:lnTo>
                    <a:pt x="41016" y="113987"/>
                  </a:lnTo>
                  <a:lnTo>
                    <a:pt x="43083" y="115418"/>
                  </a:lnTo>
                  <a:lnTo>
                    <a:pt x="43242" y="116849"/>
                  </a:lnTo>
                  <a:lnTo>
                    <a:pt x="43242" y="117644"/>
                  </a:lnTo>
                  <a:lnTo>
                    <a:pt x="46739" y="116690"/>
                  </a:lnTo>
                  <a:lnTo>
                    <a:pt x="47217" y="115895"/>
                  </a:lnTo>
                  <a:lnTo>
                    <a:pt x="46422" y="114305"/>
                  </a:lnTo>
                  <a:lnTo>
                    <a:pt x="46898" y="113351"/>
                  </a:lnTo>
                  <a:lnTo>
                    <a:pt x="51191" y="110490"/>
                  </a:lnTo>
                  <a:lnTo>
                    <a:pt x="51986" y="109218"/>
                  </a:lnTo>
                  <a:lnTo>
                    <a:pt x="52145" y="108264"/>
                  </a:lnTo>
                  <a:lnTo>
                    <a:pt x="51668" y="107151"/>
                  </a:lnTo>
                  <a:lnTo>
                    <a:pt x="50873" y="105561"/>
                  </a:lnTo>
                  <a:lnTo>
                    <a:pt x="51191" y="104767"/>
                  </a:lnTo>
                  <a:lnTo>
                    <a:pt x="53417" y="103813"/>
                  </a:lnTo>
                  <a:lnTo>
                    <a:pt x="55165" y="102700"/>
                  </a:lnTo>
                  <a:lnTo>
                    <a:pt x="56278" y="102700"/>
                  </a:lnTo>
                  <a:lnTo>
                    <a:pt x="56914" y="103495"/>
                  </a:lnTo>
                  <a:lnTo>
                    <a:pt x="56914" y="104290"/>
                  </a:lnTo>
                  <a:lnTo>
                    <a:pt x="57550" y="105720"/>
                  </a:lnTo>
                  <a:lnTo>
                    <a:pt x="58822" y="106515"/>
                  </a:lnTo>
                  <a:lnTo>
                    <a:pt x="61048" y="107787"/>
                  </a:lnTo>
                  <a:lnTo>
                    <a:pt x="63591" y="108582"/>
                  </a:lnTo>
                  <a:lnTo>
                    <a:pt x="65658" y="110172"/>
                  </a:lnTo>
                  <a:lnTo>
                    <a:pt x="68361" y="113192"/>
                  </a:lnTo>
                  <a:lnTo>
                    <a:pt x="68838" y="114782"/>
                  </a:lnTo>
                  <a:lnTo>
                    <a:pt x="71222" y="116054"/>
                  </a:lnTo>
                  <a:lnTo>
                    <a:pt x="73607" y="117644"/>
                  </a:lnTo>
                  <a:lnTo>
                    <a:pt x="73289" y="120346"/>
                  </a:lnTo>
                  <a:lnTo>
                    <a:pt x="81079" y="122731"/>
                  </a:lnTo>
                  <a:lnTo>
                    <a:pt x="82828" y="122731"/>
                  </a:lnTo>
                  <a:lnTo>
                    <a:pt x="83622" y="123208"/>
                  </a:lnTo>
                  <a:lnTo>
                    <a:pt x="83622" y="123844"/>
                  </a:lnTo>
                  <a:lnTo>
                    <a:pt x="82987" y="125751"/>
                  </a:lnTo>
                  <a:lnTo>
                    <a:pt x="79807" y="131634"/>
                  </a:lnTo>
                  <a:lnTo>
                    <a:pt x="79489" y="132905"/>
                  </a:lnTo>
                  <a:lnTo>
                    <a:pt x="77263" y="134177"/>
                  </a:lnTo>
                  <a:lnTo>
                    <a:pt x="76945" y="134972"/>
                  </a:lnTo>
                  <a:lnTo>
                    <a:pt x="77581" y="136562"/>
                  </a:lnTo>
                  <a:lnTo>
                    <a:pt x="78217" y="137834"/>
                  </a:lnTo>
                  <a:lnTo>
                    <a:pt x="79807" y="137993"/>
                  </a:lnTo>
                  <a:lnTo>
                    <a:pt x="83304" y="137039"/>
                  </a:lnTo>
                  <a:lnTo>
                    <a:pt x="85371" y="135926"/>
                  </a:lnTo>
                  <a:lnTo>
                    <a:pt x="86484" y="135608"/>
                  </a:lnTo>
                  <a:lnTo>
                    <a:pt x="87915" y="135131"/>
                  </a:lnTo>
                  <a:lnTo>
                    <a:pt x="90141" y="135290"/>
                  </a:lnTo>
                  <a:lnTo>
                    <a:pt x="92207" y="135767"/>
                  </a:lnTo>
                  <a:lnTo>
                    <a:pt x="94910" y="135131"/>
                  </a:lnTo>
                  <a:lnTo>
                    <a:pt x="97613" y="134018"/>
                  </a:lnTo>
                  <a:lnTo>
                    <a:pt x="98725" y="134177"/>
                  </a:lnTo>
                  <a:lnTo>
                    <a:pt x="99838" y="135131"/>
                  </a:lnTo>
                  <a:lnTo>
                    <a:pt x="100633" y="135449"/>
                  </a:lnTo>
                  <a:lnTo>
                    <a:pt x="102859" y="134972"/>
                  </a:lnTo>
                  <a:lnTo>
                    <a:pt x="103495" y="133860"/>
                  </a:lnTo>
                  <a:lnTo>
                    <a:pt x="105720" y="131157"/>
                  </a:lnTo>
                  <a:lnTo>
                    <a:pt x="106038" y="129726"/>
                  </a:lnTo>
                  <a:lnTo>
                    <a:pt x="105720" y="128931"/>
                  </a:lnTo>
                  <a:lnTo>
                    <a:pt x="104290" y="127500"/>
                  </a:lnTo>
                  <a:lnTo>
                    <a:pt x="103177" y="124639"/>
                  </a:lnTo>
                  <a:lnTo>
                    <a:pt x="103972" y="121777"/>
                  </a:lnTo>
                  <a:lnTo>
                    <a:pt x="104131" y="120346"/>
                  </a:lnTo>
                  <a:lnTo>
                    <a:pt x="103336" y="118916"/>
                  </a:lnTo>
                  <a:lnTo>
                    <a:pt x="104131" y="117167"/>
                  </a:lnTo>
                  <a:lnTo>
                    <a:pt x="105720" y="116213"/>
                  </a:lnTo>
                  <a:lnTo>
                    <a:pt x="106674" y="115895"/>
                  </a:lnTo>
                  <a:lnTo>
                    <a:pt x="110967" y="115736"/>
                  </a:lnTo>
                  <a:lnTo>
                    <a:pt x="113669" y="112238"/>
                  </a:lnTo>
                  <a:lnTo>
                    <a:pt x="115259" y="111126"/>
                  </a:lnTo>
                  <a:lnTo>
                    <a:pt x="117008" y="109059"/>
                  </a:lnTo>
                  <a:lnTo>
                    <a:pt x="117803" y="108423"/>
                  </a:lnTo>
                  <a:lnTo>
                    <a:pt x="118439" y="106833"/>
                  </a:lnTo>
                  <a:lnTo>
                    <a:pt x="118757" y="105243"/>
                  </a:lnTo>
                  <a:lnTo>
                    <a:pt x="115418" y="10301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6" name="Freeform: Shape 5255">
              <a:extLst>
                <a:ext uri="{FF2B5EF4-FFF2-40B4-BE49-F238E27FC236}">
                  <a16:creationId xmlns:a16="http://schemas.microsoft.com/office/drawing/2014/main" id="{EE0FFAF2-3032-1AE4-B62F-8BD49E0A5C0D}"/>
                </a:ext>
              </a:extLst>
            </p:cNvPr>
            <p:cNvSpPr/>
            <p:nvPr/>
          </p:nvSpPr>
          <p:spPr>
            <a:xfrm>
              <a:off x="1773544" y="2433000"/>
              <a:ext cx="271693" cy="164383"/>
            </a:xfrm>
            <a:custGeom>
              <a:avLst/>
              <a:gdLst>
                <a:gd name="connsiteX0" fmla="*/ 270104 w 271693"/>
                <a:gd name="connsiteY0" fmla="*/ 106516 h 164383"/>
                <a:gd name="connsiteX1" fmla="*/ 267719 w 271693"/>
                <a:gd name="connsiteY1" fmla="*/ 104449 h 164383"/>
                <a:gd name="connsiteX2" fmla="*/ 263109 w 271693"/>
                <a:gd name="connsiteY2" fmla="*/ 102700 h 164383"/>
                <a:gd name="connsiteX3" fmla="*/ 257862 w 271693"/>
                <a:gd name="connsiteY3" fmla="*/ 103336 h 164383"/>
                <a:gd name="connsiteX4" fmla="*/ 252298 w 271693"/>
                <a:gd name="connsiteY4" fmla="*/ 106197 h 164383"/>
                <a:gd name="connsiteX5" fmla="*/ 248483 w 271693"/>
                <a:gd name="connsiteY5" fmla="*/ 107310 h 164383"/>
                <a:gd name="connsiteX6" fmla="*/ 246416 w 271693"/>
                <a:gd name="connsiteY6" fmla="*/ 106516 h 164383"/>
                <a:gd name="connsiteX7" fmla="*/ 245144 w 271693"/>
                <a:gd name="connsiteY7" fmla="*/ 106674 h 164383"/>
                <a:gd name="connsiteX8" fmla="*/ 244667 w 271693"/>
                <a:gd name="connsiteY8" fmla="*/ 107469 h 164383"/>
                <a:gd name="connsiteX9" fmla="*/ 244826 w 271693"/>
                <a:gd name="connsiteY9" fmla="*/ 108105 h 164383"/>
                <a:gd name="connsiteX10" fmla="*/ 245462 w 271693"/>
                <a:gd name="connsiteY10" fmla="*/ 108741 h 164383"/>
                <a:gd name="connsiteX11" fmla="*/ 245303 w 271693"/>
                <a:gd name="connsiteY11" fmla="*/ 109059 h 164383"/>
                <a:gd name="connsiteX12" fmla="*/ 244508 w 271693"/>
                <a:gd name="connsiteY12" fmla="*/ 109377 h 164383"/>
                <a:gd name="connsiteX13" fmla="*/ 235765 w 271693"/>
                <a:gd name="connsiteY13" fmla="*/ 107310 h 164383"/>
                <a:gd name="connsiteX14" fmla="*/ 231790 w 271693"/>
                <a:gd name="connsiteY14" fmla="*/ 105244 h 164383"/>
                <a:gd name="connsiteX15" fmla="*/ 228769 w 271693"/>
                <a:gd name="connsiteY15" fmla="*/ 101587 h 164383"/>
                <a:gd name="connsiteX16" fmla="*/ 227339 w 271693"/>
                <a:gd name="connsiteY16" fmla="*/ 99361 h 164383"/>
                <a:gd name="connsiteX17" fmla="*/ 225908 w 271693"/>
                <a:gd name="connsiteY17" fmla="*/ 97454 h 164383"/>
                <a:gd name="connsiteX18" fmla="*/ 224954 w 271693"/>
                <a:gd name="connsiteY18" fmla="*/ 96341 h 164383"/>
                <a:gd name="connsiteX19" fmla="*/ 225272 w 271693"/>
                <a:gd name="connsiteY19" fmla="*/ 95864 h 164383"/>
                <a:gd name="connsiteX20" fmla="*/ 226544 w 271693"/>
                <a:gd name="connsiteY20" fmla="*/ 95228 h 164383"/>
                <a:gd name="connsiteX21" fmla="*/ 227339 w 271693"/>
                <a:gd name="connsiteY21" fmla="*/ 94592 h 164383"/>
                <a:gd name="connsiteX22" fmla="*/ 227180 w 271693"/>
                <a:gd name="connsiteY22" fmla="*/ 92207 h 164383"/>
                <a:gd name="connsiteX23" fmla="*/ 226544 w 271693"/>
                <a:gd name="connsiteY23" fmla="*/ 89505 h 164383"/>
                <a:gd name="connsiteX24" fmla="*/ 226067 w 271693"/>
                <a:gd name="connsiteY24" fmla="*/ 88233 h 164383"/>
                <a:gd name="connsiteX25" fmla="*/ 226067 w 271693"/>
                <a:gd name="connsiteY25" fmla="*/ 86166 h 164383"/>
                <a:gd name="connsiteX26" fmla="*/ 225590 w 271693"/>
                <a:gd name="connsiteY26" fmla="*/ 82987 h 164383"/>
                <a:gd name="connsiteX27" fmla="*/ 226226 w 271693"/>
                <a:gd name="connsiteY27" fmla="*/ 77104 h 164383"/>
                <a:gd name="connsiteX28" fmla="*/ 228452 w 271693"/>
                <a:gd name="connsiteY28" fmla="*/ 69474 h 164383"/>
                <a:gd name="connsiteX29" fmla="*/ 229723 w 271693"/>
                <a:gd name="connsiteY29" fmla="*/ 65817 h 164383"/>
                <a:gd name="connsiteX30" fmla="*/ 229087 w 271693"/>
                <a:gd name="connsiteY30" fmla="*/ 63750 h 164383"/>
                <a:gd name="connsiteX31" fmla="*/ 229564 w 271693"/>
                <a:gd name="connsiteY31" fmla="*/ 58981 h 164383"/>
                <a:gd name="connsiteX32" fmla="*/ 228610 w 271693"/>
                <a:gd name="connsiteY32" fmla="*/ 56596 h 164383"/>
                <a:gd name="connsiteX33" fmla="*/ 227021 w 271693"/>
                <a:gd name="connsiteY33" fmla="*/ 53576 h 164383"/>
                <a:gd name="connsiteX34" fmla="*/ 224795 w 271693"/>
                <a:gd name="connsiteY34" fmla="*/ 46740 h 164383"/>
                <a:gd name="connsiteX35" fmla="*/ 221933 w 271693"/>
                <a:gd name="connsiteY35" fmla="*/ 44514 h 164383"/>
                <a:gd name="connsiteX36" fmla="*/ 218595 w 271693"/>
                <a:gd name="connsiteY36" fmla="*/ 41811 h 164383"/>
                <a:gd name="connsiteX37" fmla="*/ 217005 w 271693"/>
                <a:gd name="connsiteY37" fmla="*/ 39904 h 164383"/>
                <a:gd name="connsiteX38" fmla="*/ 216051 w 271693"/>
                <a:gd name="connsiteY38" fmla="*/ 37837 h 164383"/>
                <a:gd name="connsiteX39" fmla="*/ 213984 w 271693"/>
                <a:gd name="connsiteY39" fmla="*/ 35611 h 164383"/>
                <a:gd name="connsiteX40" fmla="*/ 211600 w 271693"/>
                <a:gd name="connsiteY40" fmla="*/ 33704 h 164383"/>
                <a:gd name="connsiteX41" fmla="*/ 208897 w 271693"/>
                <a:gd name="connsiteY41" fmla="*/ 28775 h 164383"/>
                <a:gd name="connsiteX42" fmla="*/ 207307 w 271693"/>
                <a:gd name="connsiteY42" fmla="*/ 26550 h 164383"/>
                <a:gd name="connsiteX43" fmla="*/ 206989 w 271693"/>
                <a:gd name="connsiteY43" fmla="*/ 25914 h 164383"/>
                <a:gd name="connsiteX44" fmla="*/ 203651 w 271693"/>
                <a:gd name="connsiteY44" fmla="*/ 22734 h 164383"/>
                <a:gd name="connsiteX45" fmla="*/ 202061 w 271693"/>
                <a:gd name="connsiteY45" fmla="*/ 20031 h 164383"/>
                <a:gd name="connsiteX46" fmla="*/ 201107 w 271693"/>
                <a:gd name="connsiteY46" fmla="*/ 17647 h 164383"/>
                <a:gd name="connsiteX47" fmla="*/ 200630 w 271693"/>
                <a:gd name="connsiteY47" fmla="*/ 15421 h 164383"/>
                <a:gd name="connsiteX48" fmla="*/ 198405 w 271693"/>
                <a:gd name="connsiteY48" fmla="*/ 11129 h 164383"/>
                <a:gd name="connsiteX49" fmla="*/ 196338 w 271693"/>
                <a:gd name="connsiteY49" fmla="*/ 7949 h 164383"/>
                <a:gd name="connsiteX50" fmla="*/ 194430 w 271693"/>
                <a:gd name="connsiteY50" fmla="*/ 5564 h 164383"/>
                <a:gd name="connsiteX51" fmla="*/ 193476 w 271693"/>
                <a:gd name="connsiteY51" fmla="*/ 3974 h 164383"/>
                <a:gd name="connsiteX52" fmla="*/ 191251 w 271693"/>
                <a:gd name="connsiteY52" fmla="*/ 1908 h 164383"/>
                <a:gd name="connsiteX53" fmla="*/ 187912 w 271693"/>
                <a:gd name="connsiteY53" fmla="*/ 318 h 164383"/>
                <a:gd name="connsiteX54" fmla="*/ 185845 w 271693"/>
                <a:gd name="connsiteY54" fmla="*/ 0 h 164383"/>
                <a:gd name="connsiteX55" fmla="*/ 183143 w 271693"/>
                <a:gd name="connsiteY55" fmla="*/ 159 h 164383"/>
                <a:gd name="connsiteX56" fmla="*/ 181712 w 271693"/>
                <a:gd name="connsiteY56" fmla="*/ 636 h 164383"/>
                <a:gd name="connsiteX57" fmla="*/ 178055 w 271693"/>
                <a:gd name="connsiteY57" fmla="*/ 1272 h 164383"/>
                <a:gd name="connsiteX58" fmla="*/ 174081 w 271693"/>
                <a:gd name="connsiteY58" fmla="*/ 2226 h 164383"/>
                <a:gd name="connsiteX59" fmla="*/ 173286 w 271693"/>
                <a:gd name="connsiteY59" fmla="*/ 5564 h 164383"/>
                <a:gd name="connsiteX60" fmla="*/ 172173 w 271693"/>
                <a:gd name="connsiteY60" fmla="*/ 7313 h 164383"/>
                <a:gd name="connsiteX61" fmla="*/ 169948 w 271693"/>
                <a:gd name="connsiteY61" fmla="*/ 9857 h 164383"/>
                <a:gd name="connsiteX62" fmla="*/ 162635 w 271693"/>
                <a:gd name="connsiteY62" fmla="*/ 10811 h 164383"/>
                <a:gd name="connsiteX63" fmla="*/ 156434 w 271693"/>
                <a:gd name="connsiteY63" fmla="*/ 12082 h 164383"/>
                <a:gd name="connsiteX64" fmla="*/ 149916 w 271693"/>
                <a:gd name="connsiteY64" fmla="*/ 12877 h 164383"/>
                <a:gd name="connsiteX65" fmla="*/ 141491 w 271693"/>
                <a:gd name="connsiteY65" fmla="*/ 16057 h 164383"/>
                <a:gd name="connsiteX66" fmla="*/ 138788 w 271693"/>
                <a:gd name="connsiteY66" fmla="*/ 18918 h 164383"/>
                <a:gd name="connsiteX67" fmla="*/ 136085 w 271693"/>
                <a:gd name="connsiteY67" fmla="*/ 19713 h 164383"/>
                <a:gd name="connsiteX68" fmla="*/ 133542 w 271693"/>
                <a:gd name="connsiteY68" fmla="*/ 20031 h 164383"/>
                <a:gd name="connsiteX69" fmla="*/ 131952 w 271693"/>
                <a:gd name="connsiteY69" fmla="*/ 18442 h 164383"/>
                <a:gd name="connsiteX70" fmla="*/ 126547 w 271693"/>
                <a:gd name="connsiteY70" fmla="*/ 14149 h 164383"/>
                <a:gd name="connsiteX71" fmla="*/ 124480 w 271693"/>
                <a:gd name="connsiteY71" fmla="*/ 12241 h 164383"/>
                <a:gd name="connsiteX72" fmla="*/ 121777 w 271693"/>
                <a:gd name="connsiteY72" fmla="*/ 11606 h 164383"/>
                <a:gd name="connsiteX73" fmla="*/ 118916 w 271693"/>
                <a:gd name="connsiteY73" fmla="*/ 11923 h 164383"/>
                <a:gd name="connsiteX74" fmla="*/ 116054 w 271693"/>
                <a:gd name="connsiteY74" fmla="*/ 12877 h 164383"/>
                <a:gd name="connsiteX75" fmla="*/ 113033 w 271693"/>
                <a:gd name="connsiteY75" fmla="*/ 13036 h 164383"/>
                <a:gd name="connsiteX76" fmla="*/ 109695 w 271693"/>
                <a:gd name="connsiteY76" fmla="*/ 11606 h 164383"/>
                <a:gd name="connsiteX77" fmla="*/ 109218 w 271693"/>
                <a:gd name="connsiteY77" fmla="*/ 11764 h 164383"/>
                <a:gd name="connsiteX78" fmla="*/ 107946 w 271693"/>
                <a:gd name="connsiteY78" fmla="*/ 12082 h 164383"/>
                <a:gd name="connsiteX79" fmla="*/ 99520 w 271693"/>
                <a:gd name="connsiteY79" fmla="*/ 10334 h 164383"/>
                <a:gd name="connsiteX80" fmla="*/ 98725 w 271693"/>
                <a:gd name="connsiteY80" fmla="*/ 10016 h 164383"/>
                <a:gd name="connsiteX81" fmla="*/ 98407 w 271693"/>
                <a:gd name="connsiteY81" fmla="*/ 10016 h 164383"/>
                <a:gd name="connsiteX82" fmla="*/ 97295 w 271693"/>
                <a:gd name="connsiteY82" fmla="*/ 9857 h 164383"/>
                <a:gd name="connsiteX83" fmla="*/ 90935 w 271693"/>
                <a:gd name="connsiteY83" fmla="*/ 10016 h 164383"/>
                <a:gd name="connsiteX84" fmla="*/ 85053 w 271693"/>
                <a:gd name="connsiteY84" fmla="*/ 6518 h 164383"/>
                <a:gd name="connsiteX85" fmla="*/ 83145 w 271693"/>
                <a:gd name="connsiteY85" fmla="*/ 6518 h 164383"/>
                <a:gd name="connsiteX86" fmla="*/ 81874 w 271693"/>
                <a:gd name="connsiteY86" fmla="*/ 7790 h 164383"/>
                <a:gd name="connsiteX87" fmla="*/ 80761 w 271693"/>
                <a:gd name="connsiteY87" fmla="*/ 9380 h 164383"/>
                <a:gd name="connsiteX88" fmla="*/ 76627 w 271693"/>
                <a:gd name="connsiteY88" fmla="*/ 10970 h 164383"/>
                <a:gd name="connsiteX89" fmla="*/ 75674 w 271693"/>
                <a:gd name="connsiteY89" fmla="*/ 11606 h 164383"/>
                <a:gd name="connsiteX90" fmla="*/ 74879 w 271693"/>
                <a:gd name="connsiteY90" fmla="*/ 12559 h 164383"/>
                <a:gd name="connsiteX91" fmla="*/ 69950 w 271693"/>
                <a:gd name="connsiteY91" fmla="*/ 17011 h 164383"/>
                <a:gd name="connsiteX92" fmla="*/ 67884 w 271693"/>
                <a:gd name="connsiteY92" fmla="*/ 18123 h 164383"/>
                <a:gd name="connsiteX93" fmla="*/ 66612 w 271693"/>
                <a:gd name="connsiteY93" fmla="*/ 18442 h 164383"/>
                <a:gd name="connsiteX94" fmla="*/ 64545 w 271693"/>
                <a:gd name="connsiteY94" fmla="*/ 17965 h 164383"/>
                <a:gd name="connsiteX95" fmla="*/ 62478 w 271693"/>
                <a:gd name="connsiteY95" fmla="*/ 18283 h 164383"/>
                <a:gd name="connsiteX96" fmla="*/ 60571 w 271693"/>
                <a:gd name="connsiteY96" fmla="*/ 19236 h 164383"/>
                <a:gd name="connsiteX97" fmla="*/ 58822 w 271693"/>
                <a:gd name="connsiteY97" fmla="*/ 19554 h 164383"/>
                <a:gd name="connsiteX98" fmla="*/ 57550 w 271693"/>
                <a:gd name="connsiteY98" fmla="*/ 20667 h 164383"/>
                <a:gd name="connsiteX99" fmla="*/ 55801 w 271693"/>
                <a:gd name="connsiteY99" fmla="*/ 23211 h 164383"/>
                <a:gd name="connsiteX100" fmla="*/ 53735 w 271693"/>
                <a:gd name="connsiteY100" fmla="*/ 25278 h 164383"/>
                <a:gd name="connsiteX101" fmla="*/ 51509 w 271693"/>
                <a:gd name="connsiteY101" fmla="*/ 26550 h 164383"/>
                <a:gd name="connsiteX102" fmla="*/ 50555 w 271693"/>
                <a:gd name="connsiteY102" fmla="*/ 27662 h 164383"/>
                <a:gd name="connsiteX103" fmla="*/ 50396 w 271693"/>
                <a:gd name="connsiteY103" fmla="*/ 31637 h 164383"/>
                <a:gd name="connsiteX104" fmla="*/ 49124 w 271693"/>
                <a:gd name="connsiteY104" fmla="*/ 32909 h 164383"/>
                <a:gd name="connsiteX105" fmla="*/ 47534 w 271693"/>
                <a:gd name="connsiteY105" fmla="*/ 34021 h 164383"/>
                <a:gd name="connsiteX106" fmla="*/ 46740 w 271693"/>
                <a:gd name="connsiteY106" fmla="*/ 34975 h 164383"/>
                <a:gd name="connsiteX107" fmla="*/ 44355 w 271693"/>
                <a:gd name="connsiteY107" fmla="*/ 41016 h 164383"/>
                <a:gd name="connsiteX108" fmla="*/ 42447 w 271693"/>
                <a:gd name="connsiteY108" fmla="*/ 42924 h 164383"/>
                <a:gd name="connsiteX109" fmla="*/ 40698 w 271693"/>
                <a:gd name="connsiteY109" fmla="*/ 44514 h 164383"/>
                <a:gd name="connsiteX110" fmla="*/ 40539 w 271693"/>
                <a:gd name="connsiteY110" fmla="*/ 45786 h 164383"/>
                <a:gd name="connsiteX111" fmla="*/ 40539 w 271693"/>
                <a:gd name="connsiteY111" fmla="*/ 47376 h 164383"/>
                <a:gd name="connsiteX112" fmla="*/ 38632 w 271693"/>
                <a:gd name="connsiteY112" fmla="*/ 50396 h 164383"/>
                <a:gd name="connsiteX113" fmla="*/ 35929 w 271693"/>
                <a:gd name="connsiteY113" fmla="*/ 53576 h 164383"/>
                <a:gd name="connsiteX114" fmla="*/ 35452 w 271693"/>
                <a:gd name="connsiteY114" fmla="*/ 55007 h 164383"/>
                <a:gd name="connsiteX115" fmla="*/ 36088 w 271693"/>
                <a:gd name="connsiteY115" fmla="*/ 56755 h 164383"/>
                <a:gd name="connsiteX116" fmla="*/ 33544 w 271693"/>
                <a:gd name="connsiteY116" fmla="*/ 58822 h 164383"/>
                <a:gd name="connsiteX117" fmla="*/ 32114 w 271693"/>
                <a:gd name="connsiteY117" fmla="*/ 59776 h 164383"/>
                <a:gd name="connsiteX118" fmla="*/ 31001 w 271693"/>
                <a:gd name="connsiteY118" fmla="*/ 60253 h 164383"/>
                <a:gd name="connsiteX119" fmla="*/ 30206 w 271693"/>
                <a:gd name="connsiteY119" fmla="*/ 61525 h 164383"/>
                <a:gd name="connsiteX120" fmla="*/ 29093 w 271693"/>
                <a:gd name="connsiteY120" fmla="*/ 64545 h 164383"/>
                <a:gd name="connsiteX121" fmla="*/ 29411 w 271693"/>
                <a:gd name="connsiteY121" fmla="*/ 65976 h 164383"/>
                <a:gd name="connsiteX122" fmla="*/ 29411 w 271693"/>
                <a:gd name="connsiteY122" fmla="*/ 67248 h 164383"/>
                <a:gd name="connsiteX123" fmla="*/ 27344 w 271693"/>
                <a:gd name="connsiteY123" fmla="*/ 68043 h 164383"/>
                <a:gd name="connsiteX124" fmla="*/ 26708 w 271693"/>
                <a:gd name="connsiteY124" fmla="*/ 69314 h 164383"/>
                <a:gd name="connsiteX125" fmla="*/ 26072 w 271693"/>
                <a:gd name="connsiteY125" fmla="*/ 71063 h 164383"/>
                <a:gd name="connsiteX126" fmla="*/ 25277 w 271693"/>
                <a:gd name="connsiteY126" fmla="*/ 71858 h 164383"/>
                <a:gd name="connsiteX127" fmla="*/ 22893 w 271693"/>
                <a:gd name="connsiteY127" fmla="*/ 73289 h 164383"/>
                <a:gd name="connsiteX128" fmla="*/ 17170 w 271693"/>
                <a:gd name="connsiteY128" fmla="*/ 72653 h 164383"/>
                <a:gd name="connsiteX129" fmla="*/ 14944 w 271693"/>
                <a:gd name="connsiteY129" fmla="*/ 73130 h 164383"/>
                <a:gd name="connsiteX130" fmla="*/ 14308 w 271693"/>
                <a:gd name="connsiteY130" fmla="*/ 74243 h 164383"/>
                <a:gd name="connsiteX131" fmla="*/ 14149 w 271693"/>
                <a:gd name="connsiteY131" fmla="*/ 75038 h 164383"/>
                <a:gd name="connsiteX132" fmla="*/ 13354 w 271693"/>
                <a:gd name="connsiteY132" fmla="*/ 75833 h 164383"/>
                <a:gd name="connsiteX133" fmla="*/ 12082 w 271693"/>
                <a:gd name="connsiteY133" fmla="*/ 76786 h 164383"/>
                <a:gd name="connsiteX134" fmla="*/ 10652 w 271693"/>
                <a:gd name="connsiteY134" fmla="*/ 77263 h 164383"/>
                <a:gd name="connsiteX135" fmla="*/ 7631 w 271693"/>
                <a:gd name="connsiteY135" fmla="*/ 75992 h 164383"/>
                <a:gd name="connsiteX136" fmla="*/ 1113 w 271693"/>
                <a:gd name="connsiteY136" fmla="*/ 77263 h 164383"/>
                <a:gd name="connsiteX137" fmla="*/ 0 w 271693"/>
                <a:gd name="connsiteY137" fmla="*/ 78058 h 164383"/>
                <a:gd name="connsiteX138" fmla="*/ 1749 w 271693"/>
                <a:gd name="connsiteY138" fmla="*/ 80125 h 164383"/>
                <a:gd name="connsiteX139" fmla="*/ 3339 w 271693"/>
                <a:gd name="connsiteY139" fmla="*/ 82828 h 164383"/>
                <a:gd name="connsiteX140" fmla="*/ 5723 w 271693"/>
                <a:gd name="connsiteY140" fmla="*/ 84100 h 164383"/>
                <a:gd name="connsiteX141" fmla="*/ 8426 w 271693"/>
                <a:gd name="connsiteY141" fmla="*/ 85530 h 164383"/>
                <a:gd name="connsiteX142" fmla="*/ 9698 w 271693"/>
                <a:gd name="connsiteY142" fmla="*/ 86643 h 164383"/>
                <a:gd name="connsiteX143" fmla="*/ 11764 w 271693"/>
                <a:gd name="connsiteY143" fmla="*/ 89823 h 164383"/>
                <a:gd name="connsiteX144" fmla="*/ 13513 w 271693"/>
                <a:gd name="connsiteY144" fmla="*/ 91412 h 164383"/>
                <a:gd name="connsiteX145" fmla="*/ 13990 w 271693"/>
                <a:gd name="connsiteY145" fmla="*/ 91412 h 164383"/>
                <a:gd name="connsiteX146" fmla="*/ 14467 w 271693"/>
                <a:gd name="connsiteY146" fmla="*/ 90935 h 164383"/>
                <a:gd name="connsiteX147" fmla="*/ 14944 w 271693"/>
                <a:gd name="connsiteY147" fmla="*/ 90618 h 164383"/>
                <a:gd name="connsiteX148" fmla="*/ 15262 w 271693"/>
                <a:gd name="connsiteY148" fmla="*/ 90935 h 164383"/>
                <a:gd name="connsiteX149" fmla="*/ 15421 w 271693"/>
                <a:gd name="connsiteY149" fmla="*/ 91890 h 164383"/>
                <a:gd name="connsiteX150" fmla="*/ 15421 w 271693"/>
                <a:gd name="connsiteY150" fmla="*/ 94115 h 164383"/>
                <a:gd name="connsiteX151" fmla="*/ 15103 w 271693"/>
                <a:gd name="connsiteY151" fmla="*/ 96341 h 164383"/>
                <a:gd name="connsiteX152" fmla="*/ 15580 w 271693"/>
                <a:gd name="connsiteY152" fmla="*/ 98567 h 164383"/>
                <a:gd name="connsiteX153" fmla="*/ 15580 w 271693"/>
                <a:gd name="connsiteY153" fmla="*/ 99202 h 164383"/>
                <a:gd name="connsiteX154" fmla="*/ 15262 w 271693"/>
                <a:gd name="connsiteY154" fmla="*/ 99838 h 164383"/>
                <a:gd name="connsiteX155" fmla="*/ 15262 w 271693"/>
                <a:gd name="connsiteY155" fmla="*/ 100474 h 164383"/>
                <a:gd name="connsiteX156" fmla="*/ 15898 w 271693"/>
                <a:gd name="connsiteY156" fmla="*/ 100951 h 164383"/>
                <a:gd name="connsiteX157" fmla="*/ 18123 w 271693"/>
                <a:gd name="connsiteY157" fmla="*/ 102382 h 164383"/>
                <a:gd name="connsiteX158" fmla="*/ 20190 w 271693"/>
                <a:gd name="connsiteY158" fmla="*/ 104608 h 164383"/>
                <a:gd name="connsiteX159" fmla="*/ 22416 w 271693"/>
                <a:gd name="connsiteY159" fmla="*/ 106197 h 164383"/>
                <a:gd name="connsiteX160" fmla="*/ 24642 w 271693"/>
                <a:gd name="connsiteY160" fmla="*/ 107151 h 164383"/>
                <a:gd name="connsiteX161" fmla="*/ 26072 w 271693"/>
                <a:gd name="connsiteY161" fmla="*/ 107310 h 164383"/>
                <a:gd name="connsiteX162" fmla="*/ 28298 w 271693"/>
                <a:gd name="connsiteY162" fmla="*/ 109059 h 164383"/>
                <a:gd name="connsiteX163" fmla="*/ 32749 w 271693"/>
                <a:gd name="connsiteY163" fmla="*/ 110331 h 164383"/>
                <a:gd name="connsiteX164" fmla="*/ 34180 w 271693"/>
                <a:gd name="connsiteY164" fmla="*/ 110808 h 164383"/>
                <a:gd name="connsiteX165" fmla="*/ 35134 w 271693"/>
                <a:gd name="connsiteY165" fmla="*/ 111444 h 164383"/>
                <a:gd name="connsiteX166" fmla="*/ 35929 w 271693"/>
                <a:gd name="connsiteY166" fmla="*/ 112398 h 164383"/>
                <a:gd name="connsiteX167" fmla="*/ 35929 w 271693"/>
                <a:gd name="connsiteY167" fmla="*/ 113351 h 164383"/>
                <a:gd name="connsiteX168" fmla="*/ 35293 w 271693"/>
                <a:gd name="connsiteY168" fmla="*/ 113669 h 164383"/>
                <a:gd name="connsiteX169" fmla="*/ 34339 w 271693"/>
                <a:gd name="connsiteY169" fmla="*/ 114941 h 164383"/>
                <a:gd name="connsiteX170" fmla="*/ 33862 w 271693"/>
                <a:gd name="connsiteY170" fmla="*/ 116372 h 164383"/>
                <a:gd name="connsiteX171" fmla="*/ 33226 w 271693"/>
                <a:gd name="connsiteY171" fmla="*/ 116849 h 164383"/>
                <a:gd name="connsiteX172" fmla="*/ 32432 w 271693"/>
                <a:gd name="connsiteY172" fmla="*/ 116849 h 164383"/>
                <a:gd name="connsiteX173" fmla="*/ 31955 w 271693"/>
                <a:gd name="connsiteY173" fmla="*/ 117326 h 164383"/>
                <a:gd name="connsiteX174" fmla="*/ 32114 w 271693"/>
                <a:gd name="connsiteY174" fmla="*/ 117962 h 164383"/>
                <a:gd name="connsiteX175" fmla="*/ 32591 w 271693"/>
                <a:gd name="connsiteY175" fmla="*/ 118598 h 164383"/>
                <a:gd name="connsiteX176" fmla="*/ 33544 w 271693"/>
                <a:gd name="connsiteY176" fmla="*/ 119075 h 164383"/>
                <a:gd name="connsiteX177" fmla="*/ 35293 w 271693"/>
                <a:gd name="connsiteY177" fmla="*/ 119711 h 164383"/>
                <a:gd name="connsiteX178" fmla="*/ 37042 w 271693"/>
                <a:gd name="connsiteY178" fmla="*/ 120505 h 164383"/>
                <a:gd name="connsiteX179" fmla="*/ 37042 w 271693"/>
                <a:gd name="connsiteY179" fmla="*/ 121141 h 164383"/>
                <a:gd name="connsiteX180" fmla="*/ 36724 w 271693"/>
                <a:gd name="connsiteY180" fmla="*/ 121777 h 164383"/>
                <a:gd name="connsiteX181" fmla="*/ 34498 w 271693"/>
                <a:gd name="connsiteY181" fmla="*/ 122095 h 164383"/>
                <a:gd name="connsiteX182" fmla="*/ 32749 w 271693"/>
                <a:gd name="connsiteY182" fmla="*/ 122254 h 164383"/>
                <a:gd name="connsiteX183" fmla="*/ 32114 w 271693"/>
                <a:gd name="connsiteY183" fmla="*/ 122572 h 164383"/>
                <a:gd name="connsiteX184" fmla="*/ 32114 w 271693"/>
                <a:gd name="connsiteY184" fmla="*/ 123685 h 164383"/>
                <a:gd name="connsiteX185" fmla="*/ 36883 w 271693"/>
                <a:gd name="connsiteY185" fmla="*/ 125116 h 164383"/>
                <a:gd name="connsiteX186" fmla="*/ 38950 w 271693"/>
                <a:gd name="connsiteY186" fmla="*/ 126229 h 164383"/>
                <a:gd name="connsiteX187" fmla="*/ 40062 w 271693"/>
                <a:gd name="connsiteY187" fmla="*/ 127819 h 164383"/>
                <a:gd name="connsiteX188" fmla="*/ 43083 w 271693"/>
                <a:gd name="connsiteY188" fmla="*/ 128931 h 164383"/>
                <a:gd name="connsiteX189" fmla="*/ 47852 w 271693"/>
                <a:gd name="connsiteY189" fmla="*/ 129408 h 164383"/>
                <a:gd name="connsiteX190" fmla="*/ 51191 w 271693"/>
                <a:gd name="connsiteY190" fmla="*/ 130998 h 164383"/>
                <a:gd name="connsiteX191" fmla="*/ 53099 w 271693"/>
                <a:gd name="connsiteY191" fmla="*/ 133860 h 164383"/>
                <a:gd name="connsiteX192" fmla="*/ 56278 w 271693"/>
                <a:gd name="connsiteY192" fmla="*/ 133065 h 164383"/>
                <a:gd name="connsiteX193" fmla="*/ 60571 w 271693"/>
                <a:gd name="connsiteY193" fmla="*/ 129090 h 164383"/>
                <a:gd name="connsiteX194" fmla="*/ 64704 w 271693"/>
                <a:gd name="connsiteY194" fmla="*/ 127977 h 164383"/>
                <a:gd name="connsiteX195" fmla="*/ 68996 w 271693"/>
                <a:gd name="connsiteY195" fmla="*/ 129885 h 164383"/>
                <a:gd name="connsiteX196" fmla="*/ 71222 w 271693"/>
                <a:gd name="connsiteY196" fmla="*/ 131634 h 164383"/>
                <a:gd name="connsiteX197" fmla="*/ 71540 w 271693"/>
                <a:gd name="connsiteY197" fmla="*/ 132747 h 164383"/>
                <a:gd name="connsiteX198" fmla="*/ 70586 w 271693"/>
                <a:gd name="connsiteY198" fmla="*/ 133383 h 164383"/>
                <a:gd name="connsiteX199" fmla="*/ 68361 w 271693"/>
                <a:gd name="connsiteY199" fmla="*/ 133065 h 164383"/>
                <a:gd name="connsiteX200" fmla="*/ 66453 w 271693"/>
                <a:gd name="connsiteY200" fmla="*/ 133860 h 164383"/>
                <a:gd name="connsiteX201" fmla="*/ 64863 w 271693"/>
                <a:gd name="connsiteY201" fmla="*/ 135609 h 164383"/>
                <a:gd name="connsiteX202" fmla="*/ 64704 w 271693"/>
                <a:gd name="connsiteY202" fmla="*/ 137516 h 164383"/>
                <a:gd name="connsiteX203" fmla="*/ 65658 w 271693"/>
                <a:gd name="connsiteY203" fmla="*/ 139583 h 164383"/>
                <a:gd name="connsiteX204" fmla="*/ 67248 w 271693"/>
                <a:gd name="connsiteY204" fmla="*/ 141014 h 164383"/>
                <a:gd name="connsiteX205" fmla="*/ 69155 w 271693"/>
                <a:gd name="connsiteY205" fmla="*/ 141809 h 164383"/>
                <a:gd name="connsiteX206" fmla="*/ 70109 w 271693"/>
                <a:gd name="connsiteY206" fmla="*/ 142763 h 164383"/>
                <a:gd name="connsiteX207" fmla="*/ 70268 w 271693"/>
                <a:gd name="connsiteY207" fmla="*/ 144193 h 164383"/>
                <a:gd name="connsiteX208" fmla="*/ 70745 w 271693"/>
                <a:gd name="connsiteY208" fmla="*/ 144511 h 164383"/>
                <a:gd name="connsiteX209" fmla="*/ 72812 w 271693"/>
                <a:gd name="connsiteY209" fmla="*/ 145942 h 164383"/>
                <a:gd name="connsiteX210" fmla="*/ 77581 w 271693"/>
                <a:gd name="connsiteY210" fmla="*/ 148327 h 164383"/>
                <a:gd name="connsiteX211" fmla="*/ 79966 w 271693"/>
                <a:gd name="connsiteY211" fmla="*/ 150075 h 164383"/>
                <a:gd name="connsiteX212" fmla="*/ 79966 w 271693"/>
                <a:gd name="connsiteY212" fmla="*/ 151188 h 164383"/>
                <a:gd name="connsiteX213" fmla="*/ 78853 w 271693"/>
                <a:gd name="connsiteY213" fmla="*/ 152301 h 164383"/>
                <a:gd name="connsiteX214" fmla="*/ 76627 w 271693"/>
                <a:gd name="connsiteY214" fmla="*/ 153255 h 164383"/>
                <a:gd name="connsiteX215" fmla="*/ 75356 w 271693"/>
                <a:gd name="connsiteY215" fmla="*/ 154686 h 164383"/>
                <a:gd name="connsiteX216" fmla="*/ 75038 w 271693"/>
                <a:gd name="connsiteY216" fmla="*/ 156435 h 164383"/>
                <a:gd name="connsiteX217" fmla="*/ 75356 w 271693"/>
                <a:gd name="connsiteY217" fmla="*/ 157547 h 164383"/>
                <a:gd name="connsiteX218" fmla="*/ 76945 w 271693"/>
                <a:gd name="connsiteY218" fmla="*/ 158660 h 164383"/>
                <a:gd name="connsiteX219" fmla="*/ 85689 w 271693"/>
                <a:gd name="connsiteY219" fmla="*/ 157229 h 164383"/>
                <a:gd name="connsiteX220" fmla="*/ 94592 w 271693"/>
                <a:gd name="connsiteY220" fmla="*/ 158024 h 164383"/>
                <a:gd name="connsiteX221" fmla="*/ 106515 w 271693"/>
                <a:gd name="connsiteY221" fmla="*/ 160250 h 164383"/>
                <a:gd name="connsiteX222" fmla="*/ 114464 w 271693"/>
                <a:gd name="connsiteY222" fmla="*/ 161204 h 164383"/>
                <a:gd name="connsiteX223" fmla="*/ 120346 w 271693"/>
                <a:gd name="connsiteY223" fmla="*/ 160091 h 164383"/>
                <a:gd name="connsiteX224" fmla="*/ 131157 w 271693"/>
                <a:gd name="connsiteY224" fmla="*/ 161999 h 164383"/>
                <a:gd name="connsiteX225" fmla="*/ 141173 w 271693"/>
                <a:gd name="connsiteY225" fmla="*/ 163747 h 164383"/>
                <a:gd name="connsiteX226" fmla="*/ 150870 w 271693"/>
                <a:gd name="connsiteY226" fmla="*/ 164384 h 164383"/>
                <a:gd name="connsiteX227" fmla="*/ 156275 w 271693"/>
                <a:gd name="connsiteY227" fmla="*/ 162953 h 164383"/>
                <a:gd name="connsiteX228" fmla="*/ 160091 w 271693"/>
                <a:gd name="connsiteY228" fmla="*/ 161045 h 164383"/>
                <a:gd name="connsiteX229" fmla="*/ 163429 w 271693"/>
                <a:gd name="connsiteY229" fmla="*/ 157388 h 164383"/>
                <a:gd name="connsiteX230" fmla="*/ 171537 w 271693"/>
                <a:gd name="connsiteY230" fmla="*/ 152619 h 164383"/>
                <a:gd name="connsiteX231" fmla="*/ 179327 w 271693"/>
                <a:gd name="connsiteY231" fmla="*/ 149916 h 164383"/>
                <a:gd name="connsiteX232" fmla="*/ 189661 w 271693"/>
                <a:gd name="connsiteY232" fmla="*/ 147691 h 164383"/>
                <a:gd name="connsiteX233" fmla="*/ 196497 w 271693"/>
                <a:gd name="connsiteY233" fmla="*/ 146896 h 164383"/>
                <a:gd name="connsiteX234" fmla="*/ 197451 w 271693"/>
                <a:gd name="connsiteY234" fmla="*/ 147691 h 164383"/>
                <a:gd name="connsiteX235" fmla="*/ 206195 w 271693"/>
                <a:gd name="connsiteY235" fmla="*/ 152142 h 164383"/>
                <a:gd name="connsiteX236" fmla="*/ 210169 w 271693"/>
                <a:gd name="connsiteY236" fmla="*/ 152142 h 164383"/>
                <a:gd name="connsiteX237" fmla="*/ 213349 w 271693"/>
                <a:gd name="connsiteY237" fmla="*/ 152937 h 164383"/>
                <a:gd name="connsiteX238" fmla="*/ 214461 w 271693"/>
                <a:gd name="connsiteY238" fmla="*/ 154050 h 164383"/>
                <a:gd name="connsiteX239" fmla="*/ 215256 w 271693"/>
                <a:gd name="connsiteY239" fmla="*/ 154368 h 164383"/>
                <a:gd name="connsiteX240" fmla="*/ 219390 w 271693"/>
                <a:gd name="connsiteY240" fmla="*/ 153255 h 164383"/>
                <a:gd name="connsiteX241" fmla="*/ 221297 w 271693"/>
                <a:gd name="connsiteY241" fmla="*/ 155640 h 164383"/>
                <a:gd name="connsiteX242" fmla="*/ 224159 w 271693"/>
                <a:gd name="connsiteY242" fmla="*/ 159137 h 164383"/>
                <a:gd name="connsiteX243" fmla="*/ 229087 w 271693"/>
                <a:gd name="connsiteY243" fmla="*/ 160727 h 164383"/>
                <a:gd name="connsiteX244" fmla="*/ 233539 w 271693"/>
                <a:gd name="connsiteY244" fmla="*/ 161840 h 164383"/>
                <a:gd name="connsiteX245" fmla="*/ 234970 w 271693"/>
                <a:gd name="connsiteY245" fmla="*/ 161999 h 164383"/>
                <a:gd name="connsiteX246" fmla="*/ 239580 w 271693"/>
                <a:gd name="connsiteY246" fmla="*/ 161840 h 164383"/>
                <a:gd name="connsiteX247" fmla="*/ 239739 w 271693"/>
                <a:gd name="connsiteY247" fmla="*/ 159932 h 164383"/>
                <a:gd name="connsiteX248" fmla="*/ 241647 w 271693"/>
                <a:gd name="connsiteY248" fmla="*/ 153414 h 164383"/>
                <a:gd name="connsiteX249" fmla="*/ 241329 w 271693"/>
                <a:gd name="connsiteY249" fmla="*/ 142444 h 164383"/>
                <a:gd name="connsiteX250" fmla="*/ 242759 w 271693"/>
                <a:gd name="connsiteY250" fmla="*/ 139742 h 164383"/>
                <a:gd name="connsiteX251" fmla="*/ 247211 w 271693"/>
                <a:gd name="connsiteY251" fmla="*/ 135131 h 164383"/>
                <a:gd name="connsiteX252" fmla="*/ 248165 w 271693"/>
                <a:gd name="connsiteY252" fmla="*/ 132588 h 164383"/>
                <a:gd name="connsiteX253" fmla="*/ 245939 w 271693"/>
                <a:gd name="connsiteY253" fmla="*/ 132906 h 164383"/>
                <a:gd name="connsiteX254" fmla="*/ 246098 w 271693"/>
                <a:gd name="connsiteY254" fmla="*/ 131634 h 164383"/>
                <a:gd name="connsiteX255" fmla="*/ 247052 w 271693"/>
                <a:gd name="connsiteY255" fmla="*/ 130521 h 164383"/>
                <a:gd name="connsiteX256" fmla="*/ 247052 w 271693"/>
                <a:gd name="connsiteY256" fmla="*/ 127660 h 164383"/>
                <a:gd name="connsiteX257" fmla="*/ 247688 w 271693"/>
                <a:gd name="connsiteY257" fmla="*/ 126388 h 164383"/>
                <a:gd name="connsiteX258" fmla="*/ 249278 w 271693"/>
                <a:gd name="connsiteY258" fmla="*/ 124321 h 164383"/>
                <a:gd name="connsiteX259" fmla="*/ 248324 w 271693"/>
                <a:gd name="connsiteY259" fmla="*/ 120505 h 164383"/>
                <a:gd name="connsiteX260" fmla="*/ 249437 w 271693"/>
                <a:gd name="connsiteY260" fmla="*/ 118757 h 164383"/>
                <a:gd name="connsiteX261" fmla="*/ 250867 w 271693"/>
                <a:gd name="connsiteY261" fmla="*/ 117803 h 164383"/>
                <a:gd name="connsiteX262" fmla="*/ 254206 w 271693"/>
                <a:gd name="connsiteY262" fmla="*/ 118439 h 164383"/>
                <a:gd name="connsiteX263" fmla="*/ 252775 w 271693"/>
                <a:gd name="connsiteY263" fmla="*/ 120188 h 164383"/>
                <a:gd name="connsiteX264" fmla="*/ 253411 w 271693"/>
                <a:gd name="connsiteY264" fmla="*/ 122095 h 164383"/>
                <a:gd name="connsiteX265" fmla="*/ 253729 w 271693"/>
                <a:gd name="connsiteY265" fmla="*/ 124798 h 164383"/>
                <a:gd name="connsiteX266" fmla="*/ 252775 w 271693"/>
                <a:gd name="connsiteY266" fmla="*/ 126229 h 164383"/>
                <a:gd name="connsiteX267" fmla="*/ 267401 w 271693"/>
                <a:gd name="connsiteY267" fmla="*/ 123208 h 164383"/>
                <a:gd name="connsiteX268" fmla="*/ 268832 w 271693"/>
                <a:gd name="connsiteY268" fmla="*/ 120665 h 164383"/>
                <a:gd name="connsiteX269" fmla="*/ 269627 w 271693"/>
                <a:gd name="connsiteY269" fmla="*/ 118280 h 164383"/>
                <a:gd name="connsiteX270" fmla="*/ 270899 w 271693"/>
                <a:gd name="connsiteY270" fmla="*/ 112239 h 164383"/>
                <a:gd name="connsiteX271" fmla="*/ 271217 w 271693"/>
                <a:gd name="connsiteY271" fmla="*/ 110808 h 164383"/>
                <a:gd name="connsiteX272" fmla="*/ 271693 w 271693"/>
                <a:gd name="connsiteY272" fmla="*/ 108423 h 164383"/>
                <a:gd name="connsiteX273" fmla="*/ 270104 w 271693"/>
                <a:gd name="connsiteY273" fmla="*/ 106516 h 164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</a:cxnLst>
              <a:rect l="l" t="t" r="r" b="b"/>
              <a:pathLst>
                <a:path w="271693" h="164383">
                  <a:moveTo>
                    <a:pt x="270104" y="106516"/>
                  </a:moveTo>
                  <a:lnTo>
                    <a:pt x="267719" y="104449"/>
                  </a:lnTo>
                  <a:lnTo>
                    <a:pt x="263109" y="102700"/>
                  </a:lnTo>
                  <a:lnTo>
                    <a:pt x="257862" y="103336"/>
                  </a:lnTo>
                  <a:lnTo>
                    <a:pt x="252298" y="106197"/>
                  </a:lnTo>
                  <a:lnTo>
                    <a:pt x="248483" y="107310"/>
                  </a:lnTo>
                  <a:lnTo>
                    <a:pt x="246416" y="106516"/>
                  </a:lnTo>
                  <a:lnTo>
                    <a:pt x="245144" y="106674"/>
                  </a:lnTo>
                  <a:lnTo>
                    <a:pt x="244667" y="107469"/>
                  </a:lnTo>
                  <a:lnTo>
                    <a:pt x="244826" y="108105"/>
                  </a:lnTo>
                  <a:lnTo>
                    <a:pt x="245462" y="108741"/>
                  </a:lnTo>
                  <a:lnTo>
                    <a:pt x="245303" y="109059"/>
                  </a:lnTo>
                  <a:lnTo>
                    <a:pt x="244508" y="109377"/>
                  </a:lnTo>
                  <a:lnTo>
                    <a:pt x="235765" y="107310"/>
                  </a:lnTo>
                  <a:lnTo>
                    <a:pt x="231790" y="105244"/>
                  </a:lnTo>
                  <a:lnTo>
                    <a:pt x="228769" y="101587"/>
                  </a:lnTo>
                  <a:lnTo>
                    <a:pt x="227339" y="99361"/>
                  </a:lnTo>
                  <a:lnTo>
                    <a:pt x="225908" y="97454"/>
                  </a:lnTo>
                  <a:lnTo>
                    <a:pt x="224954" y="96341"/>
                  </a:lnTo>
                  <a:lnTo>
                    <a:pt x="225272" y="95864"/>
                  </a:lnTo>
                  <a:lnTo>
                    <a:pt x="226544" y="95228"/>
                  </a:lnTo>
                  <a:lnTo>
                    <a:pt x="227339" y="94592"/>
                  </a:lnTo>
                  <a:lnTo>
                    <a:pt x="227180" y="92207"/>
                  </a:lnTo>
                  <a:lnTo>
                    <a:pt x="226544" y="89505"/>
                  </a:lnTo>
                  <a:lnTo>
                    <a:pt x="226067" y="88233"/>
                  </a:lnTo>
                  <a:lnTo>
                    <a:pt x="226067" y="86166"/>
                  </a:lnTo>
                  <a:lnTo>
                    <a:pt x="225590" y="82987"/>
                  </a:lnTo>
                  <a:lnTo>
                    <a:pt x="226226" y="77104"/>
                  </a:lnTo>
                  <a:lnTo>
                    <a:pt x="228452" y="69474"/>
                  </a:lnTo>
                  <a:lnTo>
                    <a:pt x="229723" y="65817"/>
                  </a:lnTo>
                  <a:lnTo>
                    <a:pt x="229087" y="63750"/>
                  </a:lnTo>
                  <a:lnTo>
                    <a:pt x="229564" y="58981"/>
                  </a:lnTo>
                  <a:lnTo>
                    <a:pt x="228610" y="56596"/>
                  </a:lnTo>
                  <a:lnTo>
                    <a:pt x="227021" y="53576"/>
                  </a:lnTo>
                  <a:lnTo>
                    <a:pt x="224795" y="46740"/>
                  </a:lnTo>
                  <a:lnTo>
                    <a:pt x="221933" y="44514"/>
                  </a:lnTo>
                  <a:lnTo>
                    <a:pt x="218595" y="41811"/>
                  </a:lnTo>
                  <a:lnTo>
                    <a:pt x="217005" y="39904"/>
                  </a:lnTo>
                  <a:lnTo>
                    <a:pt x="216051" y="37837"/>
                  </a:lnTo>
                  <a:lnTo>
                    <a:pt x="213984" y="35611"/>
                  </a:lnTo>
                  <a:lnTo>
                    <a:pt x="211600" y="33704"/>
                  </a:lnTo>
                  <a:lnTo>
                    <a:pt x="208897" y="28775"/>
                  </a:lnTo>
                  <a:lnTo>
                    <a:pt x="207307" y="26550"/>
                  </a:lnTo>
                  <a:lnTo>
                    <a:pt x="206989" y="25914"/>
                  </a:lnTo>
                  <a:lnTo>
                    <a:pt x="203651" y="22734"/>
                  </a:lnTo>
                  <a:lnTo>
                    <a:pt x="202061" y="20031"/>
                  </a:lnTo>
                  <a:lnTo>
                    <a:pt x="201107" y="17647"/>
                  </a:lnTo>
                  <a:lnTo>
                    <a:pt x="200630" y="15421"/>
                  </a:lnTo>
                  <a:lnTo>
                    <a:pt x="198405" y="11129"/>
                  </a:lnTo>
                  <a:lnTo>
                    <a:pt x="196338" y="7949"/>
                  </a:lnTo>
                  <a:lnTo>
                    <a:pt x="194430" y="5564"/>
                  </a:lnTo>
                  <a:lnTo>
                    <a:pt x="193476" y="3974"/>
                  </a:lnTo>
                  <a:lnTo>
                    <a:pt x="191251" y="1908"/>
                  </a:lnTo>
                  <a:lnTo>
                    <a:pt x="187912" y="318"/>
                  </a:lnTo>
                  <a:lnTo>
                    <a:pt x="185845" y="0"/>
                  </a:lnTo>
                  <a:lnTo>
                    <a:pt x="183143" y="159"/>
                  </a:lnTo>
                  <a:lnTo>
                    <a:pt x="181712" y="636"/>
                  </a:lnTo>
                  <a:lnTo>
                    <a:pt x="178055" y="1272"/>
                  </a:lnTo>
                  <a:lnTo>
                    <a:pt x="174081" y="2226"/>
                  </a:lnTo>
                  <a:lnTo>
                    <a:pt x="173286" y="5564"/>
                  </a:lnTo>
                  <a:lnTo>
                    <a:pt x="172173" y="7313"/>
                  </a:lnTo>
                  <a:lnTo>
                    <a:pt x="169948" y="9857"/>
                  </a:lnTo>
                  <a:lnTo>
                    <a:pt x="162635" y="10811"/>
                  </a:lnTo>
                  <a:lnTo>
                    <a:pt x="156434" y="12082"/>
                  </a:lnTo>
                  <a:lnTo>
                    <a:pt x="149916" y="12877"/>
                  </a:lnTo>
                  <a:lnTo>
                    <a:pt x="141491" y="16057"/>
                  </a:lnTo>
                  <a:lnTo>
                    <a:pt x="138788" y="18918"/>
                  </a:lnTo>
                  <a:lnTo>
                    <a:pt x="136085" y="19713"/>
                  </a:lnTo>
                  <a:lnTo>
                    <a:pt x="133542" y="20031"/>
                  </a:lnTo>
                  <a:lnTo>
                    <a:pt x="131952" y="18442"/>
                  </a:lnTo>
                  <a:lnTo>
                    <a:pt x="126547" y="14149"/>
                  </a:lnTo>
                  <a:lnTo>
                    <a:pt x="124480" y="12241"/>
                  </a:lnTo>
                  <a:lnTo>
                    <a:pt x="121777" y="11606"/>
                  </a:lnTo>
                  <a:lnTo>
                    <a:pt x="118916" y="11923"/>
                  </a:lnTo>
                  <a:lnTo>
                    <a:pt x="116054" y="12877"/>
                  </a:lnTo>
                  <a:lnTo>
                    <a:pt x="113033" y="13036"/>
                  </a:lnTo>
                  <a:lnTo>
                    <a:pt x="109695" y="11606"/>
                  </a:lnTo>
                  <a:lnTo>
                    <a:pt x="109218" y="11764"/>
                  </a:lnTo>
                  <a:lnTo>
                    <a:pt x="107946" y="12082"/>
                  </a:lnTo>
                  <a:lnTo>
                    <a:pt x="99520" y="10334"/>
                  </a:lnTo>
                  <a:lnTo>
                    <a:pt x="98725" y="10016"/>
                  </a:lnTo>
                  <a:lnTo>
                    <a:pt x="98407" y="10016"/>
                  </a:lnTo>
                  <a:lnTo>
                    <a:pt x="97295" y="9857"/>
                  </a:lnTo>
                  <a:lnTo>
                    <a:pt x="90935" y="10016"/>
                  </a:lnTo>
                  <a:lnTo>
                    <a:pt x="85053" y="6518"/>
                  </a:lnTo>
                  <a:lnTo>
                    <a:pt x="83145" y="6518"/>
                  </a:lnTo>
                  <a:lnTo>
                    <a:pt x="81874" y="7790"/>
                  </a:lnTo>
                  <a:lnTo>
                    <a:pt x="80761" y="9380"/>
                  </a:lnTo>
                  <a:lnTo>
                    <a:pt x="76627" y="10970"/>
                  </a:lnTo>
                  <a:lnTo>
                    <a:pt x="75674" y="11606"/>
                  </a:lnTo>
                  <a:lnTo>
                    <a:pt x="74879" y="12559"/>
                  </a:lnTo>
                  <a:lnTo>
                    <a:pt x="69950" y="17011"/>
                  </a:lnTo>
                  <a:lnTo>
                    <a:pt x="67884" y="18123"/>
                  </a:lnTo>
                  <a:lnTo>
                    <a:pt x="66612" y="18442"/>
                  </a:lnTo>
                  <a:lnTo>
                    <a:pt x="64545" y="17965"/>
                  </a:lnTo>
                  <a:lnTo>
                    <a:pt x="62478" y="18283"/>
                  </a:lnTo>
                  <a:lnTo>
                    <a:pt x="60571" y="19236"/>
                  </a:lnTo>
                  <a:lnTo>
                    <a:pt x="58822" y="19554"/>
                  </a:lnTo>
                  <a:lnTo>
                    <a:pt x="57550" y="20667"/>
                  </a:lnTo>
                  <a:lnTo>
                    <a:pt x="55801" y="23211"/>
                  </a:lnTo>
                  <a:lnTo>
                    <a:pt x="53735" y="25278"/>
                  </a:lnTo>
                  <a:lnTo>
                    <a:pt x="51509" y="26550"/>
                  </a:lnTo>
                  <a:lnTo>
                    <a:pt x="50555" y="27662"/>
                  </a:lnTo>
                  <a:lnTo>
                    <a:pt x="50396" y="31637"/>
                  </a:lnTo>
                  <a:lnTo>
                    <a:pt x="49124" y="32909"/>
                  </a:lnTo>
                  <a:lnTo>
                    <a:pt x="47534" y="34021"/>
                  </a:lnTo>
                  <a:lnTo>
                    <a:pt x="46740" y="34975"/>
                  </a:lnTo>
                  <a:lnTo>
                    <a:pt x="44355" y="41016"/>
                  </a:lnTo>
                  <a:lnTo>
                    <a:pt x="42447" y="42924"/>
                  </a:lnTo>
                  <a:lnTo>
                    <a:pt x="40698" y="44514"/>
                  </a:lnTo>
                  <a:lnTo>
                    <a:pt x="40539" y="45786"/>
                  </a:lnTo>
                  <a:lnTo>
                    <a:pt x="40539" y="47376"/>
                  </a:lnTo>
                  <a:lnTo>
                    <a:pt x="38632" y="50396"/>
                  </a:lnTo>
                  <a:lnTo>
                    <a:pt x="35929" y="53576"/>
                  </a:lnTo>
                  <a:lnTo>
                    <a:pt x="35452" y="55007"/>
                  </a:lnTo>
                  <a:lnTo>
                    <a:pt x="36088" y="56755"/>
                  </a:lnTo>
                  <a:lnTo>
                    <a:pt x="33544" y="58822"/>
                  </a:lnTo>
                  <a:lnTo>
                    <a:pt x="32114" y="59776"/>
                  </a:lnTo>
                  <a:lnTo>
                    <a:pt x="31001" y="60253"/>
                  </a:lnTo>
                  <a:lnTo>
                    <a:pt x="30206" y="61525"/>
                  </a:lnTo>
                  <a:lnTo>
                    <a:pt x="29093" y="64545"/>
                  </a:lnTo>
                  <a:lnTo>
                    <a:pt x="29411" y="65976"/>
                  </a:lnTo>
                  <a:lnTo>
                    <a:pt x="29411" y="67248"/>
                  </a:lnTo>
                  <a:lnTo>
                    <a:pt x="27344" y="68043"/>
                  </a:lnTo>
                  <a:lnTo>
                    <a:pt x="26708" y="69314"/>
                  </a:lnTo>
                  <a:lnTo>
                    <a:pt x="26072" y="71063"/>
                  </a:lnTo>
                  <a:lnTo>
                    <a:pt x="25277" y="71858"/>
                  </a:lnTo>
                  <a:lnTo>
                    <a:pt x="22893" y="73289"/>
                  </a:lnTo>
                  <a:lnTo>
                    <a:pt x="17170" y="72653"/>
                  </a:lnTo>
                  <a:lnTo>
                    <a:pt x="14944" y="73130"/>
                  </a:lnTo>
                  <a:lnTo>
                    <a:pt x="14308" y="74243"/>
                  </a:lnTo>
                  <a:lnTo>
                    <a:pt x="14149" y="75038"/>
                  </a:lnTo>
                  <a:lnTo>
                    <a:pt x="13354" y="75833"/>
                  </a:lnTo>
                  <a:lnTo>
                    <a:pt x="12082" y="76786"/>
                  </a:lnTo>
                  <a:lnTo>
                    <a:pt x="10652" y="77263"/>
                  </a:lnTo>
                  <a:lnTo>
                    <a:pt x="7631" y="75992"/>
                  </a:lnTo>
                  <a:lnTo>
                    <a:pt x="1113" y="77263"/>
                  </a:lnTo>
                  <a:lnTo>
                    <a:pt x="0" y="78058"/>
                  </a:lnTo>
                  <a:lnTo>
                    <a:pt x="1749" y="80125"/>
                  </a:lnTo>
                  <a:lnTo>
                    <a:pt x="3339" y="82828"/>
                  </a:lnTo>
                  <a:lnTo>
                    <a:pt x="5723" y="84100"/>
                  </a:lnTo>
                  <a:lnTo>
                    <a:pt x="8426" y="85530"/>
                  </a:lnTo>
                  <a:lnTo>
                    <a:pt x="9698" y="86643"/>
                  </a:lnTo>
                  <a:lnTo>
                    <a:pt x="11764" y="89823"/>
                  </a:lnTo>
                  <a:lnTo>
                    <a:pt x="13513" y="91412"/>
                  </a:lnTo>
                  <a:lnTo>
                    <a:pt x="13990" y="91412"/>
                  </a:lnTo>
                  <a:lnTo>
                    <a:pt x="14467" y="90935"/>
                  </a:lnTo>
                  <a:lnTo>
                    <a:pt x="14944" y="90618"/>
                  </a:lnTo>
                  <a:lnTo>
                    <a:pt x="15262" y="90935"/>
                  </a:lnTo>
                  <a:lnTo>
                    <a:pt x="15421" y="91890"/>
                  </a:lnTo>
                  <a:lnTo>
                    <a:pt x="15421" y="94115"/>
                  </a:lnTo>
                  <a:lnTo>
                    <a:pt x="15103" y="96341"/>
                  </a:lnTo>
                  <a:lnTo>
                    <a:pt x="15580" y="98567"/>
                  </a:lnTo>
                  <a:lnTo>
                    <a:pt x="15580" y="99202"/>
                  </a:lnTo>
                  <a:lnTo>
                    <a:pt x="15262" y="99838"/>
                  </a:lnTo>
                  <a:lnTo>
                    <a:pt x="15262" y="100474"/>
                  </a:lnTo>
                  <a:lnTo>
                    <a:pt x="15898" y="100951"/>
                  </a:lnTo>
                  <a:lnTo>
                    <a:pt x="18123" y="102382"/>
                  </a:lnTo>
                  <a:lnTo>
                    <a:pt x="20190" y="104608"/>
                  </a:lnTo>
                  <a:lnTo>
                    <a:pt x="22416" y="106197"/>
                  </a:lnTo>
                  <a:lnTo>
                    <a:pt x="24642" y="107151"/>
                  </a:lnTo>
                  <a:lnTo>
                    <a:pt x="26072" y="107310"/>
                  </a:lnTo>
                  <a:lnTo>
                    <a:pt x="28298" y="109059"/>
                  </a:lnTo>
                  <a:lnTo>
                    <a:pt x="32749" y="110331"/>
                  </a:lnTo>
                  <a:lnTo>
                    <a:pt x="34180" y="110808"/>
                  </a:lnTo>
                  <a:lnTo>
                    <a:pt x="35134" y="111444"/>
                  </a:lnTo>
                  <a:lnTo>
                    <a:pt x="35929" y="112398"/>
                  </a:lnTo>
                  <a:lnTo>
                    <a:pt x="35929" y="113351"/>
                  </a:lnTo>
                  <a:lnTo>
                    <a:pt x="35293" y="113669"/>
                  </a:lnTo>
                  <a:lnTo>
                    <a:pt x="34339" y="114941"/>
                  </a:lnTo>
                  <a:lnTo>
                    <a:pt x="33862" y="116372"/>
                  </a:lnTo>
                  <a:lnTo>
                    <a:pt x="33226" y="116849"/>
                  </a:lnTo>
                  <a:lnTo>
                    <a:pt x="32432" y="116849"/>
                  </a:lnTo>
                  <a:lnTo>
                    <a:pt x="31955" y="117326"/>
                  </a:lnTo>
                  <a:lnTo>
                    <a:pt x="32114" y="117962"/>
                  </a:lnTo>
                  <a:lnTo>
                    <a:pt x="32591" y="118598"/>
                  </a:lnTo>
                  <a:lnTo>
                    <a:pt x="33544" y="119075"/>
                  </a:lnTo>
                  <a:lnTo>
                    <a:pt x="35293" y="119711"/>
                  </a:lnTo>
                  <a:lnTo>
                    <a:pt x="37042" y="120505"/>
                  </a:lnTo>
                  <a:lnTo>
                    <a:pt x="37042" y="121141"/>
                  </a:lnTo>
                  <a:lnTo>
                    <a:pt x="36724" y="121777"/>
                  </a:lnTo>
                  <a:lnTo>
                    <a:pt x="34498" y="122095"/>
                  </a:lnTo>
                  <a:lnTo>
                    <a:pt x="32749" y="122254"/>
                  </a:lnTo>
                  <a:lnTo>
                    <a:pt x="32114" y="122572"/>
                  </a:lnTo>
                  <a:lnTo>
                    <a:pt x="32114" y="123685"/>
                  </a:lnTo>
                  <a:lnTo>
                    <a:pt x="36883" y="125116"/>
                  </a:lnTo>
                  <a:lnTo>
                    <a:pt x="38950" y="126229"/>
                  </a:lnTo>
                  <a:lnTo>
                    <a:pt x="40062" y="127819"/>
                  </a:lnTo>
                  <a:lnTo>
                    <a:pt x="43083" y="128931"/>
                  </a:lnTo>
                  <a:lnTo>
                    <a:pt x="47852" y="129408"/>
                  </a:lnTo>
                  <a:lnTo>
                    <a:pt x="51191" y="130998"/>
                  </a:lnTo>
                  <a:lnTo>
                    <a:pt x="53099" y="133860"/>
                  </a:lnTo>
                  <a:lnTo>
                    <a:pt x="56278" y="133065"/>
                  </a:lnTo>
                  <a:lnTo>
                    <a:pt x="60571" y="129090"/>
                  </a:lnTo>
                  <a:lnTo>
                    <a:pt x="64704" y="127977"/>
                  </a:lnTo>
                  <a:lnTo>
                    <a:pt x="68996" y="129885"/>
                  </a:lnTo>
                  <a:lnTo>
                    <a:pt x="71222" y="131634"/>
                  </a:lnTo>
                  <a:lnTo>
                    <a:pt x="71540" y="132747"/>
                  </a:lnTo>
                  <a:lnTo>
                    <a:pt x="70586" y="133383"/>
                  </a:lnTo>
                  <a:lnTo>
                    <a:pt x="68361" y="133065"/>
                  </a:lnTo>
                  <a:lnTo>
                    <a:pt x="66453" y="133860"/>
                  </a:lnTo>
                  <a:lnTo>
                    <a:pt x="64863" y="135609"/>
                  </a:lnTo>
                  <a:lnTo>
                    <a:pt x="64704" y="137516"/>
                  </a:lnTo>
                  <a:lnTo>
                    <a:pt x="65658" y="139583"/>
                  </a:lnTo>
                  <a:lnTo>
                    <a:pt x="67248" y="141014"/>
                  </a:lnTo>
                  <a:lnTo>
                    <a:pt x="69155" y="141809"/>
                  </a:lnTo>
                  <a:lnTo>
                    <a:pt x="70109" y="142763"/>
                  </a:lnTo>
                  <a:lnTo>
                    <a:pt x="70268" y="144193"/>
                  </a:lnTo>
                  <a:lnTo>
                    <a:pt x="70745" y="144511"/>
                  </a:lnTo>
                  <a:lnTo>
                    <a:pt x="72812" y="145942"/>
                  </a:lnTo>
                  <a:lnTo>
                    <a:pt x="77581" y="148327"/>
                  </a:lnTo>
                  <a:lnTo>
                    <a:pt x="79966" y="150075"/>
                  </a:lnTo>
                  <a:lnTo>
                    <a:pt x="79966" y="151188"/>
                  </a:lnTo>
                  <a:lnTo>
                    <a:pt x="78853" y="152301"/>
                  </a:lnTo>
                  <a:lnTo>
                    <a:pt x="76627" y="153255"/>
                  </a:lnTo>
                  <a:lnTo>
                    <a:pt x="75356" y="154686"/>
                  </a:lnTo>
                  <a:lnTo>
                    <a:pt x="75038" y="156435"/>
                  </a:lnTo>
                  <a:lnTo>
                    <a:pt x="75356" y="157547"/>
                  </a:lnTo>
                  <a:lnTo>
                    <a:pt x="76945" y="158660"/>
                  </a:lnTo>
                  <a:lnTo>
                    <a:pt x="85689" y="157229"/>
                  </a:lnTo>
                  <a:lnTo>
                    <a:pt x="94592" y="158024"/>
                  </a:lnTo>
                  <a:lnTo>
                    <a:pt x="106515" y="160250"/>
                  </a:lnTo>
                  <a:lnTo>
                    <a:pt x="114464" y="161204"/>
                  </a:lnTo>
                  <a:lnTo>
                    <a:pt x="120346" y="160091"/>
                  </a:lnTo>
                  <a:lnTo>
                    <a:pt x="131157" y="161999"/>
                  </a:lnTo>
                  <a:lnTo>
                    <a:pt x="141173" y="163747"/>
                  </a:lnTo>
                  <a:lnTo>
                    <a:pt x="150870" y="164384"/>
                  </a:lnTo>
                  <a:lnTo>
                    <a:pt x="156275" y="162953"/>
                  </a:lnTo>
                  <a:lnTo>
                    <a:pt x="160091" y="161045"/>
                  </a:lnTo>
                  <a:lnTo>
                    <a:pt x="163429" y="157388"/>
                  </a:lnTo>
                  <a:lnTo>
                    <a:pt x="171537" y="152619"/>
                  </a:lnTo>
                  <a:lnTo>
                    <a:pt x="179327" y="149916"/>
                  </a:lnTo>
                  <a:lnTo>
                    <a:pt x="189661" y="147691"/>
                  </a:lnTo>
                  <a:lnTo>
                    <a:pt x="196497" y="146896"/>
                  </a:lnTo>
                  <a:lnTo>
                    <a:pt x="197451" y="147691"/>
                  </a:lnTo>
                  <a:lnTo>
                    <a:pt x="206195" y="152142"/>
                  </a:lnTo>
                  <a:lnTo>
                    <a:pt x="210169" y="152142"/>
                  </a:lnTo>
                  <a:lnTo>
                    <a:pt x="213349" y="152937"/>
                  </a:lnTo>
                  <a:lnTo>
                    <a:pt x="214461" y="154050"/>
                  </a:lnTo>
                  <a:lnTo>
                    <a:pt x="215256" y="154368"/>
                  </a:lnTo>
                  <a:lnTo>
                    <a:pt x="219390" y="153255"/>
                  </a:lnTo>
                  <a:lnTo>
                    <a:pt x="221297" y="155640"/>
                  </a:lnTo>
                  <a:lnTo>
                    <a:pt x="224159" y="159137"/>
                  </a:lnTo>
                  <a:lnTo>
                    <a:pt x="229087" y="160727"/>
                  </a:lnTo>
                  <a:lnTo>
                    <a:pt x="233539" y="161840"/>
                  </a:lnTo>
                  <a:lnTo>
                    <a:pt x="234970" y="161999"/>
                  </a:lnTo>
                  <a:lnTo>
                    <a:pt x="239580" y="161840"/>
                  </a:lnTo>
                  <a:lnTo>
                    <a:pt x="239739" y="159932"/>
                  </a:lnTo>
                  <a:lnTo>
                    <a:pt x="241647" y="153414"/>
                  </a:lnTo>
                  <a:lnTo>
                    <a:pt x="241329" y="142444"/>
                  </a:lnTo>
                  <a:lnTo>
                    <a:pt x="242759" y="139742"/>
                  </a:lnTo>
                  <a:lnTo>
                    <a:pt x="247211" y="135131"/>
                  </a:lnTo>
                  <a:lnTo>
                    <a:pt x="248165" y="132588"/>
                  </a:lnTo>
                  <a:lnTo>
                    <a:pt x="245939" y="132906"/>
                  </a:lnTo>
                  <a:lnTo>
                    <a:pt x="246098" y="131634"/>
                  </a:lnTo>
                  <a:lnTo>
                    <a:pt x="247052" y="130521"/>
                  </a:lnTo>
                  <a:lnTo>
                    <a:pt x="247052" y="127660"/>
                  </a:lnTo>
                  <a:lnTo>
                    <a:pt x="247688" y="126388"/>
                  </a:lnTo>
                  <a:lnTo>
                    <a:pt x="249278" y="124321"/>
                  </a:lnTo>
                  <a:lnTo>
                    <a:pt x="248324" y="120505"/>
                  </a:lnTo>
                  <a:lnTo>
                    <a:pt x="249437" y="118757"/>
                  </a:lnTo>
                  <a:lnTo>
                    <a:pt x="250867" y="117803"/>
                  </a:lnTo>
                  <a:lnTo>
                    <a:pt x="254206" y="118439"/>
                  </a:lnTo>
                  <a:lnTo>
                    <a:pt x="252775" y="120188"/>
                  </a:lnTo>
                  <a:lnTo>
                    <a:pt x="253411" y="122095"/>
                  </a:lnTo>
                  <a:lnTo>
                    <a:pt x="253729" y="124798"/>
                  </a:lnTo>
                  <a:lnTo>
                    <a:pt x="252775" y="126229"/>
                  </a:lnTo>
                  <a:lnTo>
                    <a:pt x="267401" y="123208"/>
                  </a:lnTo>
                  <a:lnTo>
                    <a:pt x="268832" y="120665"/>
                  </a:lnTo>
                  <a:lnTo>
                    <a:pt x="269627" y="118280"/>
                  </a:lnTo>
                  <a:lnTo>
                    <a:pt x="270899" y="112239"/>
                  </a:lnTo>
                  <a:lnTo>
                    <a:pt x="271217" y="110808"/>
                  </a:lnTo>
                  <a:lnTo>
                    <a:pt x="271693" y="108423"/>
                  </a:lnTo>
                  <a:lnTo>
                    <a:pt x="270104" y="10651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7" name="Freeform: Shape 5256">
              <a:extLst>
                <a:ext uri="{FF2B5EF4-FFF2-40B4-BE49-F238E27FC236}">
                  <a16:creationId xmlns:a16="http://schemas.microsoft.com/office/drawing/2014/main" id="{E6DFB759-DCEA-C77F-675F-E2FA924CB5DD}"/>
                </a:ext>
              </a:extLst>
            </p:cNvPr>
            <p:cNvSpPr/>
            <p:nvPr/>
          </p:nvSpPr>
          <p:spPr>
            <a:xfrm>
              <a:off x="2778127" y="4533896"/>
              <a:ext cx="17328" cy="15103"/>
            </a:xfrm>
            <a:custGeom>
              <a:avLst/>
              <a:gdLst>
                <a:gd name="connsiteX0" fmla="*/ 14467 w 17328"/>
                <a:gd name="connsiteY0" fmla="*/ 4611 h 15103"/>
                <a:gd name="connsiteX1" fmla="*/ 12241 w 17328"/>
                <a:gd name="connsiteY1" fmla="*/ 1272 h 15103"/>
                <a:gd name="connsiteX2" fmla="*/ 10333 w 17328"/>
                <a:gd name="connsiteY2" fmla="*/ 477 h 15103"/>
                <a:gd name="connsiteX3" fmla="*/ 6200 w 17328"/>
                <a:gd name="connsiteY3" fmla="*/ 0 h 15103"/>
                <a:gd name="connsiteX4" fmla="*/ 2226 w 17328"/>
                <a:gd name="connsiteY4" fmla="*/ 1113 h 15103"/>
                <a:gd name="connsiteX5" fmla="*/ 477 w 17328"/>
                <a:gd name="connsiteY5" fmla="*/ 4134 h 15103"/>
                <a:gd name="connsiteX6" fmla="*/ 0 w 17328"/>
                <a:gd name="connsiteY6" fmla="*/ 5723 h 15103"/>
                <a:gd name="connsiteX7" fmla="*/ 2226 w 17328"/>
                <a:gd name="connsiteY7" fmla="*/ 10493 h 15103"/>
                <a:gd name="connsiteX8" fmla="*/ 3656 w 17328"/>
                <a:gd name="connsiteY8" fmla="*/ 12241 h 15103"/>
                <a:gd name="connsiteX9" fmla="*/ 9221 w 17328"/>
                <a:gd name="connsiteY9" fmla="*/ 14785 h 15103"/>
                <a:gd name="connsiteX10" fmla="*/ 12082 w 17328"/>
                <a:gd name="connsiteY10" fmla="*/ 15103 h 15103"/>
                <a:gd name="connsiteX11" fmla="*/ 16216 w 17328"/>
                <a:gd name="connsiteY11" fmla="*/ 14149 h 15103"/>
                <a:gd name="connsiteX12" fmla="*/ 16852 w 17328"/>
                <a:gd name="connsiteY12" fmla="*/ 12400 h 15103"/>
                <a:gd name="connsiteX13" fmla="*/ 17329 w 17328"/>
                <a:gd name="connsiteY13" fmla="*/ 8108 h 15103"/>
                <a:gd name="connsiteX14" fmla="*/ 14467 w 17328"/>
                <a:gd name="connsiteY14" fmla="*/ 4611 h 1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28" h="15103">
                  <a:moveTo>
                    <a:pt x="14467" y="4611"/>
                  </a:moveTo>
                  <a:lnTo>
                    <a:pt x="12241" y="1272"/>
                  </a:lnTo>
                  <a:lnTo>
                    <a:pt x="10333" y="477"/>
                  </a:lnTo>
                  <a:lnTo>
                    <a:pt x="6200" y="0"/>
                  </a:lnTo>
                  <a:lnTo>
                    <a:pt x="2226" y="1113"/>
                  </a:lnTo>
                  <a:lnTo>
                    <a:pt x="477" y="4134"/>
                  </a:lnTo>
                  <a:lnTo>
                    <a:pt x="0" y="5723"/>
                  </a:lnTo>
                  <a:lnTo>
                    <a:pt x="2226" y="10493"/>
                  </a:lnTo>
                  <a:lnTo>
                    <a:pt x="3656" y="12241"/>
                  </a:lnTo>
                  <a:lnTo>
                    <a:pt x="9221" y="14785"/>
                  </a:lnTo>
                  <a:lnTo>
                    <a:pt x="12082" y="15103"/>
                  </a:lnTo>
                  <a:lnTo>
                    <a:pt x="16216" y="14149"/>
                  </a:lnTo>
                  <a:lnTo>
                    <a:pt x="16852" y="12400"/>
                  </a:lnTo>
                  <a:lnTo>
                    <a:pt x="17329" y="8108"/>
                  </a:lnTo>
                  <a:lnTo>
                    <a:pt x="14467" y="461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8" name="Freeform: Shape 5257">
              <a:extLst>
                <a:ext uri="{FF2B5EF4-FFF2-40B4-BE49-F238E27FC236}">
                  <a16:creationId xmlns:a16="http://schemas.microsoft.com/office/drawing/2014/main" id="{28E6B525-E1C6-56E7-1844-AA9FC12CAE72}"/>
                </a:ext>
              </a:extLst>
            </p:cNvPr>
            <p:cNvSpPr/>
            <p:nvPr/>
          </p:nvSpPr>
          <p:spPr>
            <a:xfrm>
              <a:off x="2649514" y="3166684"/>
              <a:ext cx="24482" cy="48488"/>
            </a:xfrm>
            <a:custGeom>
              <a:avLst/>
              <a:gdLst>
                <a:gd name="connsiteX0" fmla="*/ 24324 w 24482"/>
                <a:gd name="connsiteY0" fmla="*/ 30683 h 48488"/>
                <a:gd name="connsiteX1" fmla="*/ 23211 w 24482"/>
                <a:gd name="connsiteY1" fmla="*/ 26549 h 48488"/>
                <a:gd name="connsiteX2" fmla="*/ 21939 w 24482"/>
                <a:gd name="connsiteY2" fmla="*/ 23370 h 48488"/>
                <a:gd name="connsiteX3" fmla="*/ 21621 w 24482"/>
                <a:gd name="connsiteY3" fmla="*/ 21462 h 48488"/>
                <a:gd name="connsiteX4" fmla="*/ 20985 w 24482"/>
                <a:gd name="connsiteY4" fmla="*/ 19236 h 48488"/>
                <a:gd name="connsiteX5" fmla="*/ 22098 w 24482"/>
                <a:gd name="connsiteY5" fmla="*/ 14467 h 48488"/>
                <a:gd name="connsiteX6" fmla="*/ 23529 w 24482"/>
                <a:gd name="connsiteY6" fmla="*/ 11446 h 48488"/>
                <a:gd name="connsiteX7" fmla="*/ 22575 w 24482"/>
                <a:gd name="connsiteY7" fmla="*/ 7631 h 48488"/>
                <a:gd name="connsiteX8" fmla="*/ 18282 w 24482"/>
                <a:gd name="connsiteY8" fmla="*/ 4451 h 48488"/>
                <a:gd name="connsiteX9" fmla="*/ 14626 w 24482"/>
                <a:gd name="connsiteY9" fmla="*/ 0 h 48488"/>
                <a:gd name="connsiteX10" fmla="*/ 10175 w 24482"/>
                <a:gd name="connsiteY10" fmla="*/ 2226 h 48488"/>
                <a:gd name="connsiteX11" fmla="*/ 7154 w 24482"/>
                <a:gd name="connsiteY11" fmla="*/ 5246 h 48488"/>
                <a:gd name="connsiteX12" fmla="*/ 4292 w 24482"/>
                <a:gd name="connsiteY12" fmla="*/ 13195 h 48488"/>
                <a:gd name="connsiteX13" fmla="*/ 3338 w 24482"/>
                <a:gd name="connsiteY13" fmla="*/ 16534 h 48488"/>
                <a:gd name="connsiteX14" fmla="*/ 1431 w 24482"/>
                <a:gd name="connsiteY14" fmla="*/ 20031 h 48488"/>
                <a:gd name="connsiteX15" fmla="*/ 159 w 24482"/>
                <a:gd name="connsiteY15" fmla="*/ 21621 h 48488"/>
                <a:gd name="connsiteX16" fmla="*/ 0 w 24482"/>
                <a:gd name="connsiteY16" fmla="*/ 23052 h 48488"/>
                <a:gd name="connsiteX17" fmla="*/ 636 w 24482"/>
                <a:gd name="connsiteY17" fmla="*/ 29729 h 48488"/>
                <a:gd name="connsiteX18" fmla="*/ 2703 w 24482"/>
                <a:gd name="connsiteY18" fmla="*/ 38632 h 48488"/>
                <a:gd name="connsiteX19" fmla="*/ 2385 w 24482"/>
                <a:gd name="connsiteY19" fmla="*/ 39745 h 48488"/>
                <a:gd name="connsiteX20" fmla="*/ 1431 w 24482"/>
                <a:gd name="connsiteY20" fmla="*/ 41652 h 48488"/>
                <a:gd name="connsiteX21" fmla="*/ 2861 w 24482"/>
                <a:gd name="connsiteY21" fmla="*/ 44991 h 48488"/>
                <a:gd name="connsiteX22" fmla="*/ 4928 w 24482"/>
                <a:gd name="connsiteY22" fmla="*/ 47534 h 48488"/>
                <a:gd name="connsiteX23" fmla="*/ 6041 w 24482"/>
                <a:gd name="connsiteY23" fmla="*/ 48170 h 48488"/>
                <a:gd name="connsiteX24" fmla="*/ 7631 w 24482"/>
                <a:gd name="connsiteY24" fmla="*/ 48329 h 48488"/>
                <a:gd name="connsiteX25" fmla="*/ 9698 w 24482"/>
                <a:gd name="connsiteY25" fmla="*/ 48488 h 48488"/>
                <a:gd name="connsiteX26" fmla="*/ 12082 w 24482"/>
                <a:gd name="connsiteY26" fmla="*/ 47693 h 48488"/>
                <a:gd name="connsiteX27" fmla="*/ 14785 w 24482"/>
                <a:gd name="connsiteY27" fmla="*/ 47057 h 48488"/>
                <a:gd name="connsiteX28" fmla="*/ 18441 w 24482"/>
                <a:gd name="connsiteY28" fmla="*/ 45945 h 48488"/>
                <a:gd name="connsiteX29" fmla="*/ 19395 w 24482"/>
                <a:gd name="connsiteY29" fmla="*/ 45309 h 48488"/>
                <a:gd name="connsiteX30" fmla="*/ 22416 w 24482"/>
                <a:gd name="connsiteY30" fmla="*/ 38473 h 48488"/>
                <a:gd name="connsiteX31" fmla="*/ 23847 w 24482"/>
                <a:gd name="connsiteY31" fmla="*/ 36247 h 48488"/>
                <a:gd name="connsiteX32" fmla="*/ 24483 w 24482"/>
                <a:gd name="connsiteY32" fmla="*/ 33544 h 48488"/>
                <a:gd name="connsiteX33" fmla="*/ 24324 w 24482"/>
                <a:gd name="connsiteY33" fmla="*/ 30683 h 48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4482" h="48488">
                  <a:moveTo>
                    <a:pt x="24324" y="30683"/>
                  </a:moveTo>
                  <a:lnTo>
                    <a:pt x="23211" y="26549"/>
                  </a:lnTo>
                  <a:lnTo>
                    <a:pt x="21939" y="23370"/>
                  </a:lnTo>
                  <a:lnTo>
                    <a:pt x="21621" y="21462"/>
                  </a:lnTo>
                  <a:lnTo>
                    <a:pt x="20985" y="19236"/>
                  </a:lnTo>
                  <a:lnTo>
                    <a:pt x="22098" y="14467"/>
                  </a:lnTo>
                  <a:lnTo>
                    <a:pt x="23529" y="11446"/>
                  </a:lnTo>
                  <a:lnTo>
                    <a:pt x="22575" y="7631"/>
                  </a:lnTo>
                  <a:lnTo>
                    <a:pt x="18282" y="4451"/>
                  </a:lnTo>
                  <a:lnTo>
                    <a:pt x="14626" y="0"/>
                  </a:lnTo>
                  <a:lnTo>
                    <a:pt x="10175" y="2226"/>
                  </a:lnTo>
                  <a:lnTo>
                    <a:pt x="7154" y="5246"/>
                  </a:lnTo>
                  <a:lnTo>
                    <a:pt x="4292" y="13195"/>
                  </a:lnTo>
                  <a:lnTo>
                    <a:pt x="3338" y="16534"/>
                  </a:lnTo>
                  <a:lnTo>
                    <a:pt x="1431" y="20031"/>
                  </a:lnTo>
                  <a:lnTo>
                    <a:pt x="159" y="21621"/>
                  </a:lnTo>
                  <a:lnTo>
                    <a:pt x="0" y="23052"/>
                  </a:lnTo>
                  <a:lnTo>
                    <a:pt x="636" y="29729"/>
                  </a:lnTo>
                  <a:lnTo>
                    <a:pt x="2703" y="38632"/>
                  </a:lnTo>
                  <a:lnTo>
                    <a:pt x="2385" y="39745"/>
                  </a:lnTo>
                  <a:lnTo>
                    <a:pt x="1431" y="41652"/>
                  </a:lnTo>
                  <a:lnTo>
                    <a:pt x="2861" y="44991"/>
                  </a:lnTo>
                  <a:lnTo>
                    <a:pt x="4928" y="47534"/>
                  </a:lnTo>
                  <a:lnTo>
                    <a:pt x="6041" y="48170"/>
                  </a:lnTo>
                  <a:lnTo>
                    <a:pt x="7631" y="48329"/>
                  </a:lnTo>
                  <a:lnTo>
                    <a:pt x="9698" y="48488"/>
                  </a:lnTo>
                  <a:lnTo>
                    <a:pt x="12082" y="47693"/>
                  </a:lnTo>
                  <a:lnTo>
                    <a:pt x="14785" y="47057"/>
                  </a:lnTo>
                  <a:lnTo>
                    <a:pt x="18441" y="45945"/>
                  </a:lnTo>
                  <a:lnTo>
                    <a:pt x="19395" y="45309"/>
                  </a:lnTo>
                  <a:lnTo>
                    <a:pt x="22416" y="38473"/>
                  </a:lnTo>
                  <a:lnTo>
                    <a:pt x="23847" y="36247"/>
                  </a:lnTo>
                  <a:lnTo>
                    <a:pt x="24483" y="33544"/>
                  </a:lnTo>
                  <a:lnTo>
                    <a:pt x="24324" y="3068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59" name="Freeform: Shape 5258">
              <a:extLst>
                <a:ext uri="{FF2B5EF4-FFF2-40B4-BE49-F238E27FC236}">
                  <a16:creationId xmlns:a16="http://schemas.microsoft.com/office/drawing/2014/main" id="{B0C36C70-B3A5-2885-A541-1FBACD59F9B7}"/>
                </a:ext>
              </a:extLst>
            </p:cNvPr>
            <p:cNvSpPr/>
            <p:nvPr/>
          </p:nvSpPr>
          <p:spPr>
            <a:xfrm>
              <a:off x="10433875" y="4486997"/>
              <a:ext cx="241487" cy="249436"/>
            </a:xfrm>
            <a:custGeom>
              <a:avLst/>
              <a:gdLst>
                <a:gd name="connsiteX0" fmla="*/ 241488 w 241487"/>
                <a:gd name="connsiteY0" fmla="*/ 142445 h 249436"/>
                <a:gd name="connsiteX1" fmla="*/ 237672 w 241487"/>
                <a:gd name="connsiteY1" fmla="*/ 140219 h 249436"/>
                <a:gd name="connsiteX2" fmla="*/ 235765 w 241487"/>
                <a:gd name="connsiteY2" fmla="*/ 137993 h 249436"/>
                <a:gd name="connsiteX3" fmla="*/ 233222 w 241487"/>
                <a:gd name="connsiteY3" fmla="*/ 136562 h 249436"/>
                <a:gd name="connsiteX4" fmla="*/ 230359 w 241487"/>
                <a:gd name="connsiteY4" fmla="*/ 135291 h 249436"/>
                <a:gd name="connsiteX5" fmla="*/ 229088 w 241487"/>
                <a:gd name="connsiteY5" fmla="*/ 135927 h 249436"/>
                <a:gd name="connsiteX6" fmla="*/ 227657 w 241487"/>
                <a:gd name="connsiteY6" fmla="*/ 136562 h 249436"/>
                <a:gd name="connsiteX7" fmla="*/ 224954 w 241487"/>
                <a:gd name="connsiteY7" fmla="*/ 137675 h 249436"/>
                <a:gd name="connsiteX8" fmla="*/ 221775 w 241487"/>
                <a:gd name="connsiteY8" fmla="*/ 139583 h 249436"/>
                <a:gd name="connsiteX9" fmla="*/ 220185 w 241487"/>
                <a:gd name="connsiteY9" fmla="*/ 140219 h 249436"/>
                <a:gd name="connsiteX10" fmla="*/ 217324 w 241487"/>
                <a:gd name="connsiteY10" fmla="*/ 141013 h 249436"/>
                <a:gd name="connsiteX11" fmla="*/ 214144 w 241487"/>
                <a:gd name="connsiteY11" fmla="*/ 141491 h 249436"/>
                <a:gd name="connsiteX12" fmla="*/ 211441 w 241487"/>
                <a:gd name="connsiteY12" fmla="*/ 141173 h 249436"/>
                <a:gd name="connsiteX13" fmla="*/ 209216 w 241487"/>
                <a:gd name="connsiteY13" fmla="*/ 140696 h 249436"/>
                <a:gd name="connsiteX14" fmla="*/ 207784 w 241487"/>
                <a:gd name="connsiteY14" fmla="*/ 139583 h 249436"/>
                <a:gd name="connsiteX15" fmla="*/ 206990 w 241487"/>
                <a:gd name="connsiteY15" fmla="*/ 136880 h 249436"/>
                <a:gd name="connsiteX16" fmla="*/ 206990 w 241487"/>
                <a:gd name="connsiteY16" fmla="*/ 134814 h 249436"/>
                <a:gd name="connsiteX17" fmla="*/ 206512 w 241487"/>
                <a:gd name="connsiteY17" fmla="*/ 131634 h 249436"/>
                <a:gd name="connsiteX18" fmla="*/ 204764 w 241487"/>
                <a:gd name="connsiteY18" fmla="*/ 129726 h 249436"/>
                <a:gd name="connsiteX19" fmla="*/ 204128 w 241487"/>
                <a:gd name="connsiteY19" fmla="*/ 128295 h 249436"/>
                <a:gd name="connsiteX20" fmla="*/ 204128 w 241487"/>
                <a:gd name="connsiteY20" fmla="*/ 126706 h 249436"/>
                <a:gd name="connsiteX21" fmla="*/ 204287 w 241487"/>
                <a:gd name="connsiteY21" fmla="*/ 124798 h 249436"/>
                <a:gd name="connsiteX22" fmla="*/ 204764 w 241487"/>
                <a:gd name="connsiteY22" fmla="*/ 123367 h 249436"/>
                <a:gd name="connsiteX23" fmla="*/ 204446 w 241487"/>
                <a:gd name="connsiteY23" fmla="*/ 121619 h 249436"/>
                <a:gd name="connsiteX24" fmla="*/ 203651 w 241487"/>
                <a:gd name="connsiteY24" fmla="*/ 120506 h 249436"/>
                <a:gd name="connsiteX25" fmla="*/ 203969 w 241487"/>
                <a:gd name="connsiteY25" fmla="*/ 118439 h 249436"/>
                <a:gd name="connsiteX26" fmla="*/ 203492 w 241487"/>
                <a:gd name="connsiteY26" fmla="*/ 115577 h 249436"/>
                <a:gd name="connsiteX27" fmla="*/ 202380 w 241487"/>
                <a:gd name="connsiteY27" fmla="*/ 113670 h 249436"/>
                <a:gd name="connsiteX28" fmla="*/ 201902 w 241487"/>
                <a:gd name="connsiteY28" fmla="*/ 111603 h 249436"/>
                <a:gd name="connsiteX29" fmla="*/ 201902 w 241487"/>
                <a:gd name="connsiteY29" fmla="*/ 109536 h 249436"/>
                <a:gd name="connsiteX30" fmla="*/ 200949 w 241487"/>
                <a:gd name="connsiteY30" fmla="*/ 107469 h 249436"/>
                <a:gd name="connsiteX31" fmla="*/ 200949 w 241487"/>
                <a:gd name="connsiteY31" fmla="*/ 105085 h 249436"/>
                <a:gd name="connsiteX32" fmla="*/ 201584 w 241487"/>
                <a:gd name="connsiteY32" fmla="*/ 103018 h 249436"/>
                <a:gd name="connsiteX33" fmla="*/ 201902 w 241487"/>
                <a:gd name="connsiteY33" fmla="*/ 100951 h 249436"/>
                <a:gd name="connsiteX34" fmla="*/ 201108 w 241487"/>
                <a:gd name="connsiteY34" fmla="*/ 99520 h 249436"/>
                <a:gd name="connsiteX35" fmla="*/ 199517 w 241487"/>
                <a:gd name="connsiteY35" fmla="*/ 98567 h 249436"/>
                <a:gd name="connsiteX36" fmla="*/ 198246 w 241487"/>
                <a:gd name="connsiteY36" fmla="*/ 96182 h 249436"/>
                <a:gd name="connsiteX37" fmla="*/ 198087 w 241487"/>
                <a:gd name="connsiteY37" fmla="*/ 93161 h 249436"/>
                <a:gd name="connsiteX38" fmla="*/ 196656 w 241487"/>
                <a:gd name="connsiteY38" fmla="*/ 91412 h 249436"/>
                <a:gd name="connsiteX39" fmla="*/ 195226 w 241487"/>
                <a:gd name="connsiteY39" fmla="*/ 89982 h 249436"/>
                <a:gd name="connsiteX40" fmla="*/ 193635 w 241487"/>
                <a:gd name="connsiteY40" fmla="*/ 89982 h 249436"/>
                <a:gd name="connsiteX41" fmla="*/ 191251 w 241487"/>
                <a:gd name="connsiteY41" fmla="*/ 89187 h 249436"/>
                <a:gd name="connsiteX42" fmla="*/ 189025 w 241487"/>
                <a:gd name="connsiteY42" fmla="*/ 89346 h 249436"/>
                <a:gd name="connsiteX43" fmla="*/ 185528 w 241487"/>
                <a:gd name="connsiteY43" fmla="*/ 89187 h 249436"/>
                <a:gd name="connsiteX44" fmla="*/ 183938 w 241487"/>
                <a:gd name="connsiteY44" fmla="*/ 88710 h 249436"/>
                <a:gd name="connsiteX45" fmla="*/ 182984 w 241487"/>
                <a:gd name="connsiteY45" fmla="*/ 87597 h 249436"/>
                <a:gd name="connsiteX46" fmla="*/ 180917 w 241487"/>
                <a:gd name="connsiteY46" fmla="*/ 86166 h 249436"/>
                <a:gd name="connsiteX47" fmla="*/ 179645 w 241487"/>
                <a:gd name="connsiteY47" fmla="*/ 83623 h 249436"/>
                <a:gd name="connsiteX48" fmla="*/ 178056 w 241487"/>
                <a:gd name="connsiteY48" fmla="*/ 83146 h 249436"/>
                <a:gd name="connsiteX49" fmla="*/ 175989 w 241487"/>
                <a:gd name="connsiteY49" fmla="*/ 83940 h 249436"/>
                <a:gd name="connsiteX50" fmla="*/ 175194 w 241487"/>
                <a:gd name="connsiteY50" fmla="*/ 84894 h 249436"/>
                <a:gd name="connsiteX51" fmla="*/ 174240 w 241487"/>
                <a:gd name="connsiteY51" fmla="*/ 86325 h 249436"/>
                <a:gd name="connsiteX52" fmla="*/ 172809 w 241487"/>
                <a:gd name="connsiteY52" fmla="*/ 87915 h 249436"/>
                <a:gd name="connsiteX53" fmla="*/ 170742 w 241487"/>
                <a:gd name="connsiteY53" fmla="*/ 87756 h 249436"/>
                <a:gd name="connsiteX54" fmla="*/ 168676 w 241487"/>
                <a:gd name="connsiteY54" fmla="*/ 88710 h 249436"/>
                <a:gd name="connsiteX55" fmla="*/ 166768 w 241487"/>
                <a:gd name="connsiteY55" fmla="*/ 88710 h 249436"/>
                <a:gd name="connsiteX56" fmla="*/ 164066 w 241487"/>
                <a:gd name="connsiteY56" fmla="*/ 89028 h 249436"/>
                <a:gd name="connsiteX57" fmla="*/ 161363 w 241487"/>
                <a:gd name="connsiteY57" fmla="*/ 88233 h 249436"/>
                <a:gd name="connsiteX58" fmla="*/ 158183 w 241487"/>
                <a:gd name="connsiteY58" fmla="*/ 87279 h 249436"/>
                <a:gd name="connsiteX59" fmla="*/ 155322 w 241487"/>
                <a:gd name="connsiteY59" fmla="*/ 86643 h 249436"/>
                <a:gd name="connsiteX60" fmla="*/ 152778 w 241487"/>
                <a:gd name="connsiteY60" fmla="*/ 87279 h 249436"/>
                <a:gd name="connsiteX61" fmla="*/ 150870 w 241487"/>
                <a:gd name="connsiteY61" fmla="*/ 86802 h 249436"/>
                <a:gd name="connsiteX62" fmla="*/ 148486 w 241487"/>
                <a:gd name="connsiteY62" fmla="*/ 86484 h 249436"/>
                <a:gd name="connsiteX63" fmla="*/ 145942 w 241487"/>
                <a:gd name="connsiteY63" fmla="*/ 86325 h 249436"/>
                <a:gd name="connsiteX64" fmla="*/ 143875 w 241487"/>
                <a:gd name="connsiteY64" fmla="*/ 84736 h 249436"/>
                <a:gd name="connsiteX65" fmla="*/ 141491 w 241487"/>
                <a:gd name="connsiteY65" fmla="*/ 83782 h 249436"/>
                <a:gd name="connsiteX66" fmla="*/ 140378 w 241487"/>
                <a:gd name="connsiteY66" fmla="*/ 84100 h 249436"/>
                <a:gd name="connsiteX67" fmla="*/ 138629 w 241487"/>
                <a:gd name="connsiteY67" fmla="*/ 85053 h 249436"/>
                <a:gd name="connsiteX68" fmla="*/ 137039 w 241487"/>
                <a:gd name="connsiteY68" fmla="*/ 84894 h 249436"/>
                <a:gd name="connsiteX69" fmla="*/ 134814 w 241487"/>
                <a:gd name="connsiteY69" fmla="*/ 84100 h 249436"/>
                <a:gd name="connsiteX70" fmla="*/ 134018 w 241487"/>
                <a:gd name="connsiteY70" fmla="*/ 82192 h 249436"/>
                <a:gd name="connsiteX71" fmla="*/ 134178 w 241487"/>
                <a:gd name="connsiteY71" fmla="*/ 81079 h 249436"/>
                <a:gd name="connsiteX72" fmla="*/ 134655 w 241487"/>
                <a:gd name="connsiteY72" fmla="*/ 79807 h 249436"/>
                <a:gd name="connsiteX73" fmla="*/ 135450 w 241487"/>
                <a:gd name="connsiteY73" fmla="*/ 78217 h 249436"/>
                <a:gd name="connsiteX74" fmla="*/ 134972 w 241487"/>
                <a:gd name="connsiteY74" fmla="*/ 76310 h 249436"/>
                <a:gd name="connsiteX75" fmla="*/ 135131 w 241487"/>
                <a:gd name="connsiteY75" fmla="*/ 74720 h 249436"/>
                <a:gd name="connsiteX76" fmla="*/ 135609 w 241487"/>
                <a:gd name="connsiteY76" fmla="*/ 73448 h 249436"/>
                <a:gd name="connsiteX77" fmla="*/ 135926 w 241487"/>
                <a:gd name="connsiteY77" fmla="*/ 71858 h 249436"/>
                <a:gd name="connsiteX78" fmla="*/ 135609 w 241487"/>
                <a:gd name="connsiteY78" fmla="*/ 70269 h 249436"/>
                <a:gd name="connsiteX79" fmla="*/ 135609 w 241487"/>
                <a:gd name="connsiteY79" fmla="*/ 68838 h 249436"/>
                <a:gd name="connsiteX80" fmla="*/ 135291 w 241487"/>
                <a:gd name="connsiteY80" fmla="*/ 67248 h 249436"/>
                <a:gd name="connsiteX81" fmla="*/ 135131 w 241487"/>
                <a:gd name="connsiteY81" fmla="*/ 65658 h 249436"/>
                <a:gd name="connsiteX82" fmla="*/ 136244 w 241487"/>
                <a:gd name="connsiteY82" fmla="*/ 63433 h 249436"/>
                <a:gd name="connsiteX83" fmla="*/ 137198 w 241487"/>
                <a:gd name="connsiteY83" fmla="*/ 61524 h 249436"/>
                <a:gd name="connsiteX84" fmla="*/ 136563 w 241487"/>
                <a:gd name="connsiteY84" fmla="*/ 59935 h 249436"/>
                <a:gd name="connsiteX85" fmla="*/ 136722 w 241487"/>
                <a:gd name="connsiteY85" fmla="*/ 58822 h 249436"/>
                <a:gd name="connsiteX86" fmla="*/ 137516 w 241487"/>
                <a:gd name="connsiteY86" fmla="*/ 57073 h 249436"/>
                <a:gd name="connsiteX87" fmla="*/ 138470 w 241487"/>
                <a:gd name="connsiteY87" fmla="*/ 55007 h 249436"/>
                <a:gd name="connsiteX88" fmla="*/ 138470 w 241487"/>
                <a:gd name="connsiteY88" fmla="*/ 50873 h 249436"/>
                <a:gd name="connsiteX89" fmla="*/ 137516 w 241487"/>
                <a:gd name="connsiteY89" fmla="*/ 48489 h 249436"/>
                <a:gd name="connsiteX90" fmla="*/ 136563 w 241487"/>
                <a:gd name="connsiteY90" fmla="*/ 47853 h 249436"/>
                <a:gd name="connsiteX91" fmla="*/ 136403 w 241487"/>
                <a:gd name="connsiteY91" fmla="*/ 47217 h 249436"/>
                <a:gd name="connsiteX92" fmla="*/ 136880 w 241487"/>
                <a:gd name="connsiteY92" fmla="*/ 46263 h 249436"/>
                <a:gd name="connsiteX93" fmla="*/ 136403 w 241487"/>
                <a:gd name="connsiteY93" fmla="*/ 45309 h 249436"/>
                <a:gd name="connsiteX94" fmla="*/ 136085 w 241487"/>
                <a:gd name="connsiteY94" fmla="*/ 44355 h 249436"/>
                <a:gd name="connsiteX95" fmla="*/ 136722 w 241487"/>
                <a:gd name="connsiteY95" fmla="*/ 43401 h 249436"/>
                <a:gd name="connsiteX96" fmla="*/ 135926 w 241487"/>
                <a:gd name="connsiteY96" fmla="*/ 41652 h 249436"/>
                <a:gd name="connsiteX97" fmla="*/ 134655 w 241487"/>
                <a:gd name="connsiteY97" fmla="*/ 41175 h 249436"/>
                <a:gd name="connsiteX98" fmla="*/ 134178 w 241487"/>
                <a:gd name="connsiteY98" fmla="*/ 40698 h 249436"/>
                <a:gd name="connsiteX99" fmla="*/ 133701 w 241487"/>
                <a:gd name="connsiteY99" fmla="*/ 38791 h 249436"/>
                <a:gd name="connsiteX100" fmla="*/ 133224 w 241487"/>
                <a:gd name="connsiteY100" fmla="*/ 36724 h 249436"/>
                <a:gd name="connsiteX101" fmla="*/ 133542 w 241487"/>
                <a:gd name="connsiteY101" fmla="*/ 34975 h 249436"/>
                <a:gd name="connsiteX102" fmla="*/ 132747 w 241487"/>
                <a:gd name="connsiteY102" fmla="*/ 33545 h 249436"/>
                <a:gd name="connsiteX103" fmla="*/ 131793 w 241487"/>
                <a:gd name="connsiteY103" fmla="*/ 32591 h 249436"/>
                <a:gd name="connsiteX104" fmla="*/ 130840 w 241487"/>
                <a:gd name="connsiteY104" fmla="*/ 31160 h 249436"/>
                <a:gd name="connsiteX105" fmla="*/ 129886 w 241487"/>
                <a:gd name="connsiteY105" fmla="*/ 29888 h 249436"/>
                <a:gd name="connsiteX106" fmla="*/ 129568 w 241487"/>
                <a:gd name="connsiteY106" fmla="*/ 28298 h 249436"/>
                <a:gd name="connsiteX107" fmla="*/ 128931 w 241487"/>
                <a:gd name="connsiteY107" fmla="*/ 26073 h 249436"/>
                <a:gd name="connsiteX108" fmla="*/ 129568 w 241487"/>
                <a:gd name="connsiteY108" fmla="*/ 21144 h 249436"/>
                <a:gd name="connsiteX109" fmla="*/ 128931 w 241487"/>
                <a:gd name="connsiteY109" fmla="*/ 16852 h 249436"/>
                <a:gd name="connsiteX110" fmla="*/ 128295 w 241487"/>
                <a:gd name="connsiteY110" fmla="*/ 15739 h 249436"/>
                <a:gd name="connsiteX111" fmla="*/ 119870 w 241487"/>
                <a:gd name="connsiteY111" fmla="*/ 10652 h 249436"/>
                <a:gd name="connsiteX112" fmla="*/ 112238 w 241487"/>
                <a:gd name="connsiteY112" fmla="*/ 6041 h 249436"/>
                <a:gd name="connsiteX113" fmla="*/ 102223 w 241487"/>
                <a:gd name="connsiteY113" fmla="*/ 0 h 249436"/>
                <a:gd name="connsiteX114" fmla="*/ 89346 w 241487"/>
                <a:gd name="connsiteY114" fmla="*/ 159 h 249436"/>
                <a:gd name="connsiteX115" fmla="*/ 75833 w 241487"/>
                <a:gd name="connsiteY115" fmla="*/ 318 h 249436"/>
                <a:gd name="connsiteX116" fmla="*/ 63115 w 241487"/>
                <a:gd name="connsiteY116" fmla="*/ 3021 h 249436"/>
                <a:gd name="connsiteX117" fmla="*/ 50555 w 241487"/>
                <a:gd name="connsiteY117" fmla="*/ 5723 h 249436"/>
                <a:gd name="connsiteX118" fmla="*/ 44673 w 241487"/>
                <a:gd name="connsiteY118" fmla="*/ 6995 h 249436"/>
                <a:gd name="connsiteX119" fmla="*/ 32749 w 241487"/>
                <a:gd name="connsiteY119" fmla="*/ 9539 h 249436"/>
                <a:gd name="connsiteX120" fmla="*/ 25754 w 241487"/>
                <a:gd name="connsiteY120" fmla="*/ 10652 h 249436"/>
                <a:gd name="connsiteX121" fmla="*/ 23847 w 241487"/>
                <a:gd name="connsiteY121" fmla="*/ 15580 h 249436"/>
                <a:gd name="connsiteX122" fmla="*/ 21144 w 241487"/>
                <a:gd name="connsiteY122" fmla="*/ 22893 h 249436"/>
                <a:gd name="connsiteX123" fmla="*/ 18442 w 241487"/>
                <a:gd name="connsiteY123" fmla="*/ 27026 h 249436"/>
                <a:gd name="connsiteX124" fmla="*/ 15262 w 241487"/>
                <a:gd name="connsiteY124" fmla="*/ 31637 h 249436"/>
                <a:gd name="connsiteX125" fmla="*/ 10810 w 241487"/>
                <a:gd name="connsiteY125" fmla="*/ 37837 h 249436"/>
                <a:gd name="connsiteX126" fmla="*/ 10810 w 241487"/>
                <a:gd name="connsiteY126" fmla="*/ 45627 h 249436"/>
                <a:gd name="connsiteX127" fmla="*/ 10810 w 241487"/>
                <a:gd name="connsiteY127" fmla="*/ 52940 h 249436"/>
                <a:gd name="connsiteX128" fmla="*/ 7632 w 241487"/>
                <a:gd name="connsiteY128" fmla="*/ 63273 h 249436"/>
                <a:gd name="connsiteX129" fmla="*/ 4928 w 241487"/>
                <a:gd name="connsiteY129" fmla="*/ 72017 h 249436"/>
                <a:gd name="connsiteX130" fmla="*/ 2385 w 241487"/>
                <a:gd name="connsiteY130" fmla="*/ 80443 h 249436"/>
                <a:gd name="connsiteX131" fmla="*/ 637 w 241487"/>
                <a:gd name="connsiteY131" fmla="*/ 86325 h 249436"/>
                <a:gd name="connsiteX132" fmla="*/ 0 w 241487"/>
                <a:gd name="connsiteY132" fmla="*/ 87915 h 249436"/>
                <a:gd name="connsiteX133" fmla="*/ 795 w 241487"/>
                <a:gd name="connsiteY133" fmla="*/ 88710 h 249436"/>
                <a:gd name="connsiteX134" fmla="*/ 795 w 241487"/>
                <a:gd name="connsiteY134" fmla="*/ 89505 h 249436"/>
                <a:gd name="connsiteX135" fmla="*/ 3180 w 241487"/>
                <a:gd name="connsiteY135" fmla="*/ 91254 h 249436"/>
                <a:gd name="connsiteX136" fmla="*/ 7949 w 241487"/>
                <a:gd name="connsiteY136" fmla="*/ 93956 h 249436"/>
                <a:gd name="connsiteX137" fmla="*/ 12560 w 241487"/>
                <a:gd name="connsiteY137" fmla="*/ 99203 h 249436"/>
                <a:gd name="connsiteX138" fmla="*/ 16852 w 241487"/>
                <a:gd name="connsiteY138" fmla="*/ 106992 h 249436"/>
                <a:gd name="connsiteX139" fmla="*/ 20826 w 241487"/>
                <a:gd name="connsiteY139" fmla="*/ 112715 h 249436"/>
                <a:gd name="connsiteX140" fmla="*/ 24483 w 241487"/>
                <a:gd name="connsiteY140" fmla="*/ 116372 h 249436"/>
                <a:gd name="connsiteX141" fmla="*/ 27980 w 241487"/>
                <a:gd name="connsiteY141" fmla="*/ 118916 h 249436"/>
                <a:gd name="connsiteX142" fmla="*/ 31001 w 241487"/>
                <a:gd name="connsiteY142" fmla="*/ 120506 h 249436"/>
                <a:gd name="connsiteX143" fmla="*/ 32749 w 241487"/>
                <a:gd name="connsiteY143" fmla="*/ 121777 h 249436"/>
                <a:gd name="connsiteX144" fmla="*/ 32909 w 241487"/>
                <a:gd name="connsiteY144" fmla="*/ 122731 h 249436"/>
                <a:gd name="connsiteX145" fmla="*/ 35770 w 241487"/>
                <a:gd name="connsiteY145" fmla="*/ 124639 h 249436"/>
                <a:gd name="connsiteX146" fmla="*/ 41493 w 241487"/>
                <a:gd name="connsiteY146" fmla="*/ 127659 h 249436"/>
                <a:gd name="connsiteX147" fmla="*/ 44991 w 241487"/>
                <a:gd name="connsiteY147" fmla="*/ 130680 h 249436"/>
                <a:gd name="connsiteX148" fmla="*/ 46422 w 241487"/>
                <a:gd name="connsiteY148" fmla="*/ 133701 h 249436"/>
                <a:gd name="connsiteX149" fmla="*/ 51986 w 241487"/>
                <a:gd name="connsiteY149" fmla="*/ 136721 h 249436"/>
                <a:gd name="connsiteX150" fmla="*/ 61684 w 241487"/>
                <a:gd name="connsiteY150" fmla="*/ 139901 h 249436"/>
                <a:gd name="connsiteX151" fmla="*/ 68520 w 241487"/>
                <a:gd name="connsiteY151" fmla="*/ 141491 h 249436"/>
                <a:gd name="connsiteX152" fmla="*/ 72971 w 241487"/>
                <a:gd name="connsiteY152" fmla="*/ 141332 h 249436"/>
                <a:gd name="connsiteX153" fmla="*/ 79172 w 241487"/>
                <a:gd name="connsiteY153" fmla="*/ 143875 h 249436"/>
                <a:gd name="connsiteX154" fmla="*/ 87279 w 241487"/>
                <a:gd name="connsiteY154" fmla="*/ 149122 h 249436"/>
                <a:gd name="connsiteX155" fmla="*/ 92366 w 241487"/>
                <a:gd name="connsiteY155" fmla="*/ 152778 h 249436"/>
                <a:gd name="connsiteX156" fmla="*/ 94116 w 241487"/>
                <a:gd name="connsiteY156" fmla="*/ 154845 h 249436"/>
                <a:gd name="connsiteX157" fmla="*/ 99520 w 241487"/>
                <a:gd name="connsiteY157" fmla="*/ 158024 h 249436"/>
                <a:gd name="connsiteX158" fmla="*/ 112716 w 241487"/>
                <a:gd name="connsiteY158" fmla="*/ 164860 h 249436"/>
                <a:gd name="connsiteX159" fmla="*/ 118598 w 241487"/>
                <a:gd name="connsiteY159" fmla="*/ 166609 h 249436"/>
                <a:gd name="connsiteX160" fmla="*/ 121459 w 241487"/>
                <a:gd name="connsiteY160" fmla="*/ 168199 h 249436"/>
                <a:gd name="connsiteX161" fmla="*/ 123049 w 241487"/>
                <a:gd name="connsiteY161" fmla="*/ 170107 h 249436"/>
                <a:gd name="connsiteX162" fmla="*/ 124639 w 241487"/>
                <a:gd name="connsiteY162" fmla="*/ 170743 h 249436"/>
                <a:gd name="connsiteX163" fmla="*/ 126229 w 241487"/>
                <a:gd name="connsiteY163" fmla="*/ 169948 h 249436"/>
                <a:gd name="connsiteX164" fmla="*/ 129568 w 241487"/>
                <a:gd name="connsiteY164" fmla="*/ 170584 h 249436"/>
                <a:gd name="connsiteX165" fmla="*/ 134655 w 241487"/>
                <a:gd name="connsiteY165" fmla="*/ 172809 h 249436"/>
                <a:gd name="connsiteX166" fmla="*/ 138629 w 241487"/>
                <a:gd name="connsiteY166" fmla="*/ 175512 h 249436"/>
                <a:gd name="connsiteX167" fmla="*/ 143717 w 241487"/>
                <a:gd name="connsiteY167" fmla="*/ 181394 h 249436"/>
                <a:gd name="connsiteX168" fmla="*/ 145306 w 241487"/>
                <a:gd name="connsiteY168" fmla="*/ 183620 h 249436"/>
                <a:gd name="connsiteX169" fmla="*/ 146101 w 241487"/>
                <a:gd name="connsiteY169" fmla="*/ 185687 h 249436"/>
                <a:gd name="connsiteX170" fmla="*/ 145784 w 241487"/>
                <a:gd name="connsiteY170" fmla="*/ 187594 h 249436"/>
                <a:gd name="connsiteX171" fmla="*/ 144352 w 241487"/>
                <a:gd name="connsiteY171" fmla="*/ 189502 h 249436"/>
                <a:gd name="connsiteX172" fmla="*/ 141491 w 241487"/>
                <a:gd name="connsiteY172" fmla="*/ 191728 h 249436"/>
                <a:gd name="connsiteX173" fmla="*/ 140537 w 241487"/>
                <a:gd name="connsiteY173" fmla="*/ 192523 h 249436"/>
                <a:gd name="connsiteX174" fmla="*/ 140537 w 241487"/>
                <a:gd name="connsiteY174" fmla="*/ 193477 h 249436"/>
                <a:gd name="connsiteX175" fmla="*/ 139742 w 241487"/>
                <a:gd name="connsiteY175" fmla="*/ 195225 h 249436"/>
                <a:gd name="connsiteX176" fmla="*/ 137357 w 241487"/>
                <a:gd name="connsiteY176" fmla="*/ 199041 h 249436"/>
                <a:gd name="connsiteX177" fmla="*/ 136722 w 241487"/>
                <a:gd name="connsiteY177" fmla="*/ 200789 h 249436"/>
                <a:gd name="connsiteX178" fmla="*/ 136722 w 241487"/>
                <a:gd name="connsiteY178" fmla="*/ 202062 h 249436"/>
                <a:gd name="connsiteX179" fmla="*/ 135131 w 241487"/>
                <a:gd name="connsiteY179" fmla="*/ 203492 h 249436"/>
                <a:gd name="connsiteX180" fmla="*/ 131157 w 241487"/>
                <a:gd name="connsiteY180" fmla="*/ 206036 h 249436"/>
                <a:gd name="connsiteX181" fmla="*/ 130362 w 241487"/>
                <a:gd name="connsiteY181" fmla="*/ 207308 h 249436"/>
                <a:gd name="connsiteX182" fmla="*/ 130203 w 241487"/>
                <a:gd name="connsiteY182" fmla="*/ 208738 h 249436"/>
                <a:gd name="connsiteX183" fmla="*/ 129568 w 241487"/>
                <a:gd name="connsiteY183" fmla="*/ 209534 h 249436"/>
                <a:gd name="connsiteX184" fmla="*/ 129090 w 241487"/>
                <a:gd name="connsiteY184" fmla="*/ 209851 h 249436"/>
                <a:gd name="connsiteX185" fmla="*/ 128295 w 241487"/>
                <a:gd name="connsiteY185" fmla="*/ 211282 h 249436"/>
                <a:gd name="connsiteX186" fmla="*/ 127660 w 241487"/>
                <a:gd name="connsiteY186" fmla="*/ 213508 h 249436"/>
                <a:gd name="connsiteX187" fmla="*/ 127660 w 241487"/>
                <a:gd name="connsiteY187" fmla="*/ 216369 h 249436"/>
                <a:gd name="connsiteX188" fmla="*/ 128136 w 241487"/>
                <a:gd name="connsiteY188" fmla="*/ 220026 h 249436"/>
                <a:gd name="connsiteX189" fmla="*/ 127977 w 241487"/>
                <a:gd name="connsiteY189" fmla="*/ 221139 h 249436"/>
                <a:gd name="connsiteX190" fmla="*/ 127182 w 241487"/>
                <a:gd name="connsiteY190" fmla="*/ 221775 h 249436"/>
                <a:gd name="connsiteX191" fmla="*/ 126706 w 241487"/>
                <a:gd name="connsiteY191" fmla="*/ 222569 h 249436"/>
                <a:gd name="connsiteX192" fmla="*/ 126547 w 241487"/>
                <a:gd name="connsiteY192" fmla="*/ 224159 h 249436"/>
                <a:gd name="connsiteX193" fmla="*/ 125752 w 241487"/>
                <a:gd name="connsiteY193" fmla="*/ 225431 h 249436"/>
                <a:gd name="connsiteX194" fmla="*/ 124480 w 241487"/>
                <a:gd name="connsiteY194" fmla="*/ 226226 h 249436"/>
                <a:gd name="connsiteX195" fmla="*/ 124003 w 241487"/>
                <a:gd name="connsiteY195" fmla="*/ 227021 h 249436"/>
                <a:gd name="connsiteX196" fmla="*/ 124321 w 241487"/>
                <a:gd name="connsiteY196" fmla="*/ 228134 h 249436"/>
                <a:gd name="connsiteX197" fmla="*/ 123367 w 241487"/>
                <a:gd name="connsiteY197" fmla="*/ 229087 h 249436"/>
                <a:gd name="connsiteX198" fmla="*/ 120982 w 241487"/>
                <a:gd name="connsiteY198" fmla="*/ 230041 h 249436"/>
                <a:gd name="connsiteX199" fmla="*/ 119552 w 241487"/>
                <a:gd name="connsiteY199" fmla="*/ 231472 h 249436"/>
                <a:gd name="connsiteX200" fmla="*/ 119074 w 241487"/>
                <a:gd name="connsiteY200" fmla="*/ 233380 h 249436"/>
                <a:gd name="connsiteX201" fmla="*/ 117803 w 241487"/>
                <a:gd name="connsiteY201" fmla="*/ 234970 h 249436"/>
                <a:gd name="connsiteX202" fmla="*/ 115737 w 241487"/>
                <a:gd name="connsiteY202" fmla="*/ 236559 h 249436"/>
                <a:gd name="connsiteX203" fmla="*/ 115100 w 241487"/>
                <a:gd name="connsiteY203" fmla="*/ 238467 h 249436"/>
                <a:gd name="connsiteX204" fmla="*/ 116213 w 241487"/>
                <a:gd name="connsiteY204" fmla="*/ 242124 h 249436"/>
                <a:gd name="connsiteX205" fmla="*/ 128773 w 241487"/>
                <a:gd name="connsiteY205" fmla="*/ 240852 h 249436"/>
                <a:gd name="connsiteX206" fmla="*/ 138947 w 241487"/>
                <a:gd name="connsiteY206" fmla="*/ 242124 h 249436"/>
                <a:gd name="connsiteX207" fmla="*/ 151029 w 241487"/>
                <a:gd name="connsiteY207" fmla="*/ 245780 h 249436"/>
                <a:gd name="connsiteX208" fmla="*/ 158978 w 241487"/>
                <a:gd name="connsiteY208" fmla="*/ 246893 h 249436"/>
                <a:gd name="connsiteX209" fmla="*/ 162953 w 241487"/>
                <a:gd name="connsiteY209" fmla="*/ 245939 h 249436"/>
                <a:gd name="connsiteX210" fmla="*/ 165973 w 241487"/>
                <a:gd name="connsiteY210" fmla="*/ 245939 h 249436"/>
                <a:gd name="connsiteX211" fmla="*/ 167881 w 241487"/>
                <a:gd name="connsiteY211" fmla="*/ 247370 h 249436"/>
                <a:gd name="connsiteX212" fmla="*/ 170425 w 241487"/>
                <a:gd name="connsiteY212" fmla="*/ 247688 h 249436"/>
                <a:gd name="connsiteX213" fmla="*/ 173605 w 241487"/>
                <a:gd name="connsiteY213" fmla="*/ 246893 h 249436"/>
                <a:gd name="connsiteX214" fmla="*/ 176307 w 241487"/>
                <a:gd name="connsiteY214" fmla="*/ 247529 h 249436"/>
                <a:gd name="connsiteX215" fmla="*/ 178374 w 241487"/>
                <a:gd name="connsiteY215" fmla="*/ 249437 h 249436"/>
                <a:gd name="connsiteX216" fmla="*/ 180282 w 241487"/>
                <a:gd name="connsiteY216" fmla="*/ 248960 h 249436"/>
                <a:gd name="connsiteX217" fmla="*/ 182030 w 241487"/>
                <a:gd name="connsiteY217" fmla="*/ 245939 h 249436"/>
                <a:gd name="connsiteX218" fmla="*/ 183938 w 241487"/>
                <a:gd name="connsiteY218" fmla="*/ 243714 h 249436"/>
                <a:gd name="connsiteX219" fmla="*/ 186164 w 241487"/>
                <a:gd name="connsiteY219" fmla="*/ 242283 h 249436"/>
                <a:gd name="connsiteX220" fmla="*/ 189025 w 241487"/>
                <a:gd name="connsiteY220" fmla="*/ 241965 h 249436"/>
                <a:gd name="connsiteX221" fmla="*/ 192364 w 241487"/>
                <a:gd name="connsiteY221" fmla="*/ 242442 h 249436"/>
                <a:gd name="connsiteX222" fmla="*/ 195066 w 241487"/>
                <a:gd name="connsiteY222" fmla="*/ 243555 h 249436"/>
                <a:gd name="connsiteX223" fmla="*/ 196974 w 241487"/>
                <a:gd name="connsiteY223" fmla="*/ 245304 h 249436"/>
                <a:gd name="connsiteX224" fmla="*/ 199200 w 241487"/>
                <a:gd name="connsiteY224" fmla="*/ 245144 h 249436"/>
                <a:gd name="connsiteX225" fmla="*/ 201426 w 241487"/>
                <a:gd name="connsiteY225" fmla="*/ 243395 h 249436"/>
                <a:gd name="connsiteX226" fmla="*/ 202538 w 241487"/>
                <a:gd name="connsiteY226" fmla="*/ 241329 h 249436"/>
                <a:gd name="connsiteX227" fmla="*/ 202538 w 241487"/>
                <a:gd name="connsiteY227" fmla="*/ 238785 h 249436"/>
                <a:gd name="connsiteX228" fmla="*/ 203492 w 241487"/>
                <a:gd name="connsiteY228" fmla="*/ 237036 h 249436"/>
                <a:gd name="connsiteX229" fmla="*/ 205400 w 241487"/>
                <a:gd name="connsiteY229" fmla="*/ 236083 h 249436"/>
                <a:gd name="connsiteX230" fmla="*/ 206672 w 241487"/>
                <a:gd name="connsiteY230" fmla="*/ 234493 h 249436"/>
                <a:gd name="connsiteX231" fmla="*/ 207466 w 241487"/>
                <a:gd name="connsiteY231" fmla="*/ 232744 h 249436"/>
                <a:gd name="connsiteX232" fmla="*/ 209692 w 241487"/>
                <a:gd name="connsiteY232" fmla="*/ 231631 h 249436"/>
                <a:gd name="connsiteX233" fmla="*/ 213667 w 241487"/>
                <a:gd name="connsiteY233" fmla="*/ 231313 h 249436"/>
                <a:gd name="connsiteX234" fmla="*/ 215733 w 241487"/>
                <a:gd name="connsiteY234" fmla="*/ 230360 h 249436"/>
                <a:gd name="connsiteX235" fmla="*/ 215893 w 241487"/>
                <a:gd name="connsiteY235" fmla="*/ 228929 h 249436"/>
                <a:gd name="connsiteX236" fmla="*/ 217165 w 241487"/>
                <a:gd name="connsiteY236" fmla="*/ 227657 h 249436"/>
                <a:gd name="connsiteX237" fmla="*/ 219231 w 241487"/>
                <a:gd name="connsiteY237" fmla="*/ 226544 h 249436"/>
                <a:gd name="connsiteX238" fmla="*/ 220662 w 241487"/>
                <a:gd name="connsiteY238" fmla="*/ 225113 h 249436"/>
                <a:gd name="connsiteX239" fmla="*/ 221456 w 241487"/>
                <a:gd name="connsiteY239" fmla="*/ 223365 h 249436"/>
                <a:gd name="connsiteX240" fmla="*/ 222888 w 241487"/>
                <a:gd name="connsiteY240" fmla="*/ 222252 h 249436"/>
                <a:gd name="connsiteX241" fmla="*/ 224636 w 241487"/>
                <a:gd name="connsiteY241" fmla="*/ 221775 h 249436"/>
                <a:gd name="connsiteX242" fmla="*/ 226703 w 241487"/>
                <a:gd name="connsiteY242" fmla="*/ 218118 h 249436"/>
                <a:gd name="connsiteX243" fmla="*/ 228929 w 241487"/>
                <a:gd name="connsiteY243" fmla="*/ 211282 h 249436"/>
                <a:gd name="connsiteX244" fmla="*/ 230201 w 241487"/>
                <a:gd name="connsiteY244" fmla="*/ 202062 h 249436"/>
                <a:gd name="connsiteX245" fmla="*/ 230677 w 241487"/>
                <a:gd name="connsiteY245" fmla="*/ 188866 h 249436"/>
                <a:gd name="connsiteX246" fmla="*/ 230836 w 241487"/>
                <a:gd name="connsiteY246" fmla="*/ 184574 h 249436"/>
                <a:gd name="connsiteX247" fmla="*/ 234811 w 241487"/>
                <a:gd name="connsiteY247" fmla="*/ 178056 h 249436"/>
                <a:gd name="connsiteX248" fmla="*/ 235765 w 241487"/>
                <a:gd name="connsiteY248" fmla="*/ 175035 h 249436"/>
                <a:gd name="connsiteX249" fmla="*/ 235287 w 241487"/>
                <a:gd name="connsiteY249" fmla="*/ 173287 h 249436"/>
                <a:gd name="connsiteX250" fmla="*/ 236559 w 241487"/>
                <a:gd name="connsiteY250" fmla="*/ 167245 h 249436"/>
                <a:gd name="connsiteX251" fmla="*/ 239421 w 241487"/>
                <a:gd name="connsiteY251" fmla="*/ 157070 h 249436"/>
                <a:gd name="connsiteX252" fmla="*/ 240216 w 241487"/>
                <a:gd name="connsiteY252" fmla="*/ 150234 h 249436"/>
                <a:gd name="connsiteX253" fmla="*/ 239262 w 241487"/>
                <a:gd name="connsiteY253" fmla="*/ 147055 h 249436"/>
                <a:gd name="connsiteX254" fmla="*/ 239262 w 241487"/>
                <a:gd name="connsiteY254" fmla="*/ 144829 h 249436"/>
                <a:gd name="connsiteX255" fmla="*/ 240693 w 241487"/>
                <a:gd name="connsiteY255" fmla="*/ 143080 h 249436"/>
                <a:gd name="connsiteX256" fmla="*/ 241488 w 241487"/>
                <a:gd name="connsiteY256" fmla="*/ 142445 h 249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241487" h="249436">
                  <a:moveTo>
                    <a:pt x="241488" y="142445"/>
                  </a:moveTo>
                  <a:lnTo>
                    <a:pt x="237672" y="140219"/>
                  </a:lnTo>
                  <a:lnTo>
                    <a:pt x="235765" y="137993"/>
                  </a:lnTo>
                  <a:lnTo>
                    <a:pt x="233222" y="136562"/>
                  </a:lnTo>
                  <a:lnTo>
                    <a:pt x="230359" y="135291"/>
                  </a:lnTo>
                  <a:lnTo>
                    <a:pt x="229088" y="135927"/>
                  </a:lnTo>
                  <a:lnTo>
                    <a:pt x="227657" y="136562"/>
                  </a:lnTo>
                  <a:lnTo>
                    <a:pt x="224954" y="137675"/>
                  </a:lnTo>
                  <a:lnTo>
                    <a:pt x="221775" y="139583"/>
                  </a:lnTo>
                  <a:lnTo>
                    <a:pt x="220185" y="140219"/>
                  </a:lnTo>
                  <a:lnTo>
                    <a:pt x="217324" y="141013"/>
                  </a:lnTo>
                  <a:lnTo>
                    <a:pt x="214144" y="141491"/>
                  </a:lnTo>
                  <a:lnTo>
                    <a:pt x="211441" y="141173"/>
                  </a:lnTo>
                  <a:lnTo>
                    <a:pt x="209216" y="140696"/>
                  </a:lnTo>
                  <a:lnTo>
                    <a:pt x="207784" y="139583"/>
                  </a:lnTo>
                  <a:lnTo>
                    <a:pt x="206990" y="136880"/>
                  </a:lnTo>
                  <a:lnTo>
                    <a:pt x="206990" y="134814"/>
                  </a:lnTo>
                  <a:lnTo>
                    <a:pt x="206512" y="131634"/>
                  </a:lnTo>
                  <a:lnTo>
                    <a:pt x="204764" y="129726"/>
                  </a:lnTo>
                  <a:lnTo>
                    <a:pt x="204128" y="128295"/>
                  </a:lnTo>
                  <a:lnTo>
                    <a:pt x="204128" y="126706"/>
                  </a:lnTo>
                  <a:lnTo>
                    <a:pt x="204287" y="124798"/>
                  </a:lnTo>
                  <a:lnTo>
                    <a:pt x="204764" y="123367"/>
                  </a:lnTo>
                  <a:lnTo>
                    <a:pt x="204446" y="121619"/>
                  </a:lnTo>
                  <a:lnTo>
                    <a:pt x="203651" y="120506"/>
                  </a:lnTo>
                  <a:lnTo>
                    <a:pt x="203969" y="118439"/>
                  </a:lnTo>
                  <a:lnTo>
                    <a:pt x="203492" y="115577"/>
                  </a:lnTo>
                  <a:lnTo>
                    <a:pt x="202380" y="113670"/>
                  </a:lnTo>
                  <a:lnTo>
                    <a:pt x="201902" y="111603"/>
                  </a:lnTo>
                  <a:lnTo>
                    <a:pt x="201902" y="109536"/>
                  </a:lnTo>
                  <a:lnTo>
                    <a:pt x="200949" y="107469"/>
                  </a:lnTo>
                  <a:lnTo>
                    <a:pt x="200949" y="105085"/>
                  </a:lnTo>
                  <a:lnTo>
                    <a:pt x="201584" y="103018"/>
                  </a:lnTo>
                  <a:lnTo>
                    <a:pt x="201902" y="100951"/>
                  </a:lnTo>
                  <a:lnTo>
                    <a:pt x="201108" y="99520"/>
                  </a:lnTo>
                  <a:lnTo>
                    <a:pt x="199517" y="98567"/>
                  </a:lnTo>
                  <a:lnTo>
                    <a:pt x="198246" y="96182"/>
                  </a:lnTo>
                  <a:lnTo>
                    <a:pt x="198087" y="93161"/>
                  </a:lnTo>
                  <a:lnTo>
                    <a:pt x="196656" y="91412"/>
                  </a:lnTo>
                  <a:lnTo>
                    <a:pt x="195226" y="89982"/>
                  </a:lnTo>
                  <a:lnTo>
                    <a:pt x="193635" y="89982"/>
                  </a:lnTo>
                  <a:lnTo>
                    <a:pt x="191251" y="89187"/>
                  </a:lnTo>
                  <a:lnTo>
                    <a:pt x="189025" y="89346"/>
                  </a:lnTo>
                  <a:lnTo>
                    <a:pt x="185528" y="89187"/>
                  </a:lnTo>
                  <a:lnTo>
                    <a:pt x="183938" y="88710"/>
                  </a:lnTo>
                  <a:lnTo>
                    <a:pt x="182984" y="87597"/>
                  </a:lnTo>
                  <a:lnTo>
                    <a:pt x="180917" y="86166"/>
                  </a:lnTo>
                  <a:lnTo>
                    <a:pt x="179645" y="83623"/>
                  </a:lnTo>
                  <a:lnTo>
                    <a:pt x="178056" y="83146"/>
                  </a:lnTo>
                  <a:lnTo>
                    <a:pt x="175989" y="83940"/>
                  </a:lnTo>
                  <a:lnTo>
                    <a:pt x="175194" y="84894"/>
                  </a:lnTo>
                  <a:lnTo>
                    <a:pt x="174240" y="86325"/>
                  </a:lnTo>
                  <a:lnTo>
                    <a:pt x="172809" y="87915"/>
                  </a:lnTo>
                  <a:lnTo>
                    <a:pt x="170742" y="87756"/>
                  </a:lnTo>
                  <a:lnTo>
                    <a:pt x="168676" y="88710"/>
                  </a:lnTo>
                  <a:lnTo>
                    <a:pt x="166768" y="88710"/>
                  </a:lnTo>
                  <a:lnTo>
                    <a:pt x="164066" y="89028"/>
                  </a:lnTo>
                  <a:lnTo>
                    <a:pt x="161363" y="88233"/>
                  </a:lnTo>
                  <a:lnTo>
                    <a:pt x="158183" y="87279"/>
                  </a:lnTo>
                  <a:lnTo>
                    <a:pt x="155322" y="86643"/>
                  </a:lnTo>
                  <a:lnTo>
                    <a:pt x="152778" y="87279"/>
                  </a:lnTo>
                  <a:lnTo>
                    <a:pt x="150870" y="86802"/>
                  </a:lnTo>
                  <a:lnTo>
                    <a:pt x="148486" y="86484"/>
                  </a:lnTo>
                  <a:lnTo>
                    <a:pt x="145942" y="86325"/>
                  </a:lnTo>
                  <a:lnTo>
                    <a:pt x="143875" y="84736"/>
                  </a:lnTo>
                  <a:lnTo>
                    <a:pt x="141491" y="83782"/>
                  </a:lnTo>
                  <a:lnTo>
                    <a:pt x="140378" y="84100"/>
                  </a:lnTo>
                  <a:lnTo>
                    <a:pt x="138629" y="85053"/>
                  </a:lnTo>
                  <a:lnTo>
                    <a:pt x="137039" y="84894"/>
                  </a:lnTo>
                  <a:lnTo>
                    <a:pt x="134814" y="84100"/>
                  </a:lnTo>
                  <a:lnTo>
                    <a:pt x="134018" y="82192"/>
                  </a:lnTo>
                  <a:lnTo>
                    <a:pt x="134178" y="81079"/>
                  </a:lnTo>
                  <a:lnTo>
                    <a:pt x="134655" y="79807"/>
                  </a:lnTo>
                  <a:lnTo>
                    <a:pt x="135450" y="78217"/>
                  </a:lnTo>
                  <a:lnTo>
                    <a:pt x="134972" y="76310"/>
                  </a:lnTo>
                  <a:lnTo>
                    <a:pt x="135131" y="74720"/>
                  </a:lnTo>
                  <a:lnTo>
                    <a:pt x="135609" y="73448"/>
                  </a:lnTo>
                  <a:lnTo>
                    <a:pt x="135926" y="71858"/>
                  </a:lnTo>
                  <a:lnTo>
                    <a:pt x="135609" y="70269"/>
                  </a:lnTo>
                  <a:lnTo>
                    <a:pt x="135609" y="68838"/>
                  </a:lnTo>
                  <a:lnTo>
                    <a:pt x="135291" y="67248"/>
                  </a:lnTo>
                  <a:lnTo>
                    <a:pt x="135131" y="65658"/>
                  </a:lnTo>
                  <a:lnTo>
                    <a:pt x="136244" y="63433"/>
                  </a:lnTo>
                  <a:lnTo>
                    <a:pt x="137198" y="61524"/>
                  </a:lnTo>
                  <a:lnTo>
                    <a:pt x="136563" y="59935"/>
                  </a:lnTo>
                  <a:lnTo>
                    <a:pt x="136722" y="58822"/>
                  </a:lnTo>
                  <a:lnTo>
                    <a:pt x="137516" y="57073"/>
                  </a:lnTo>
                  <a:lnTo>
                    <a:pt x="138470" y="55007"/>
                  </a:lnTo>
                  <a:lnTo>
                    <a:pt x="138470" y="50873"/>
                  </a:lnTo>
                  <a:lnTo>
                    <a:pt x="137516" y="48489"/>
                  </a:lnTo>
                  <a:lnTo>
                    <a:pt x="136563" y="47853"/>
                  </a:lnTo>
                  <a:lnTo>
                    <a:pt x="136403" y="47217"/>
                  </a:lnTo>
                  <a:lnTo>
                    <a:pt x="136880" y="46263"/>
                  </a:lnTo>
                  <a:lnTo>
                    <a:pt x="136403" y="45309"/>
                  </a:lnTo>
                  <a:lnTo>
                    <a:pt x="136085" y="44355"/>
                  </a:lnTo>
                  <a:lnTo>
                    <a:pt x="136722" y="43401"/>
                  </a:lnTo>
                  <a:lnTo>
                    <a:pt x="135926" y="41652"/>
                  </a:lnTo>
                  <a:lnTo>
                    <a:pt x="134655" y="41175"/>
                  </a:lnTo>
                  <a:lnTo>
                    <a:pt x="134178" y="40698"/>
                  </a:lnTo>
                  <a:lnTo>
                    <a:pt x="133701" y="38791"/>
                  </a:lnTo>
                  <a:lnTo>
                    <a:pt x="133224" y="36724"/>
                  </a:lnTo>
                  <a:lnTo>
                    <a:pt x="133542" y="34975"/>
                  </a:lnTo>
                  <a:lnTo>
                    <a:pt x="132747" y="33545"/>
                  </a:lnTo>
                  <a:lnTo>
                    <a:pt x="131793" y="32591"/>
                  </a:lnTo>
                  <a:lnTo>
                    <a:pt x="130840" y="31160"/>
                  </a:lnTo>
                  <a:lnTo>
                    <a:pt x="129886" y="29888"/>
                  </a:lnTo>
                  <a:lnTo>
                    <a:pt x="129568" y="28298"/>
                  </a:lnTo>
                  <a:lnTo>
                    <a:pt x="128931" y="26073"/>
                  </a:lnTo>
                  <a:lnTo>
                    <a:pt x="129568" y="21144"/>
                  </a:lnTo>
                  <a:lnTo>
                    <a:pt x="128931" y="16852"/>
                  </a:lnTo>
                  <a:lnTo>
                    <a:pt x="128295" y="15739"/>
                  </a:lnTo>
                  <a:lnTo>
                    <a:pt x="119870" y="10652"/>
                  </a:lnTo>
                  <a:lnTo>
                    <a:pt x="112238" y="6041"/>
                  </a:lnTo>
                  <a:lnTo>
                    <a:pt x="102223" y="0"/>
                  </a:lnTo>
                  <a:lnTo>
                    <a:pt x="89346" y="159"/>
                  </a:lnTo>
                  <a:lnTo>
                    <a:pt x="75833" y="318"/>
                  </a:lnTo>
                  <a:lnTo>
                    <a:pt x="63115" y="3021"/>
                  </a:lnTo>
                  <a:lnTo>
                    <a:pt x="50555" y="5723"/>
                  </a:lnTo>
                  <a:lnTo>
                    <a:pt x="44673" y="6995"/>
                  </a:lnTo>
                  <a:lnTo>
                    <a:pt x="32749" y="9539"/>
                  </a:lnTo>
                  <a:lnTo>
                    <a:pt x="25754" y="10652"/>
                  </a:lnTo>
                  <a:lnTo>
                    <a:pt x="23847" y="15580"/>
                  </a:lnTo>
                  <a:lnTo>
                    <a:pt x="21144" y="22893"/>
                  </a:lnTo>
                  <a:lnTo>
                    <a:pt x="18442" y="27026"/>
                  </a:lnTo>
                  <a:lnTo>
                    <a:pt x="15262" y="31637"/>
                  </a:lnTo>
                  <a:lnTo>
                    <a:pt x="10810" y="37837"/>
                  </a:lnTo>
                  <a:lnTo>
                    <a:pt x="10810" y="45627"/>
                  </a:lnTo>
                  <a:lnTo>
                    <a:pt x="10810" y="52940"/>
                  </a:lnTo>
                  <a:lnTo>
                    <a:pt x="7632" y="63273"/>
                  </a:lnTo>
                  <a:lnTo>
                    <a:pt x="4928" y="72017"/>
                  </a:lnTo>
                  <a:lnTo>
                    <a:pt x="2385" y="80443"/>
                  </a:lnTo>
                  <a:lnTo>
                    <a:pt x="637" y="86325"/>
                  </a:lnTo>
                  <a:lnTo>
                    <a:pt x="0" y="87915"/>
                  </a:lnTo>
                  <a:lnTo>
                    <a:pt x="795" y="88710"/>
                  </a:lnTo>
                  <a:lnTo>
                    <a:pt x="795" y="89505"/>
                  </a:lnTo>
                  <a:lnTo>
                    <a:pt x="3180" y="91254"/>
                  </a:lnTo>
                  <a:lnTo>
                    <a:pt x="7949" y="93956"/>
                  </a:lnTo>
                  <a:lnTo>
                    <a:pt x="12560" y="99203"/>
                  </a:lnTo>
                  <a:lnTo>
                    <a:pt x="16852" y="106992"/>
                  </a:lnTo>
                  <a:lnTo>
                    <a:pt x="20826" y="112715"/>
                  </a:lnTo>
                  <a:lnTo>
                    <a:pt x="24483" y="116372"/>
                  </a:lnTo>
                  <a:lnTo>
                    <a:pt x="27980" y="118916"/>
                  </a:lnTo>
                  <a:lnTo>
                    <a:pt x="31001" y="120506"/>
                  </a:lnTo>
                  <a:lnTo>
                    <a:pt x="32749" y="121777"/>
                  </a:lnTo>
                  <a:lnTo>
                    <a:pt x="32909" y="122731"/>
                  </a:lnTo>
                  <a:lnTo>
                    <a:pt x="35770" y="124639"/>
                  </a:lnTo>
                  <a:lnTo>
                    <a:pt x="41493" y="127659"/>
                  </a:lnTo>
                  <a:lnTo>
                    <a:pt x="44991" y="130680"/>
                  </a:lnTo>
                  <a:lnTo>
                    <a:pt x="46422" y="133701"/>
                  </a:lnTo>
                  <a:lnTo>
                    <a:pt x="51986" y="136721"/>
                  </a:lnTo>
                  <a:lnTo>
                    <a:pt x="61684" y="139901"/>
                  </a:lnTo>
                  <a:lnTo>
                    <a:pt x="68520" y="141491"/>
                  </a:lnTo>
                  <a:lnTo>
                    <a:pt x="72971" y="141332"/>
                  </a:lnTo>
                  <a:lnTo>
                    <a:pt x="79172" y="143875"/>
                  </a:lnTo>
                  <a:lnTo>
                    <a:pt x="87279" y="149122"/>
                  </a:lnTo>
                  <a:lnTo>
                    <a:pt x="92366" y="152778"/>
                  </a:lnTo>
                  <a:lnTo>
                    <a:pt x="94116" y="154845"/>
                  </a:lnTo>
                  <a:lnTo>
                    <a:pt x="99520" y="158024"/>
                  </a:lnTo>
                  <a:lnTo>
                    <a:pt x="112716" y="164860"/>
                  </a:lnTo>
                  <a:lnTo>
                    <a:pt x="118598" y="166609"/>
                  </a:lnTo>
                  <a:lnTo>
                    <a:pt x="121459" y="168199"/>
                  </a:lnTo>
                  <a:lnTo>
                    <a:pt x="123049" y="170107"/>
                  </a:lnTo>
                  <a:lnTo>
                    <a:pt x="124639" y="170743"/>
                  </a:lnTo>
                  <a:lnTo>
                    <a:pt x="126229" y="169948"/>
                  </a:lnTo>
                  <a:lnTo>
                    <a:pt x="129568" y="170584"/>
                  </a:lnTo>
                  <a:lnTo>
                    <a:pt x="134655" y="172809"/>
                  </a:lnTo>
                  <a:lnTo>
                    <a:pt x="138629" y="175512"/>
                  </a:lnTo>
                  <a:lnTo>
                    <a:pt x="143717" y="181394"/>
                  </a:lnTo>
                  <a:lnTo>
                    <a:pt x="145306" y="183620"/>
                  </a:lnTo>
                  <a:lnTo>
                    <a:pt x="146101" y="185687"/>
                  </a:lnTo>
                  <a:lnTo>
                    <a:pt x="145784" y="187594"/>
                  </a:lnTo>
                  <a:lnTo>
                    <a:pt x="144352" y="189502"/>
                  </a:lnTo>
                  <a:lnTo>
                    <a:pt x="141491" y="191728"/>
                  </a:lnTo>
                  <a:lnTo>
                    <a:pt x="140537" y="192523"/>
                  </a:lnTo>
                  <a:lnTo>
                    <a:pt x="140537" y="193477"/>
                  </a:lnTo>
                  <a:lnTo>
                    <a:pt x="139742" y="195225"/>
                  </a:lnTo>
                  <a:lnTo>
                    <a:pt x="137357" y="199041"/>
                  </a:lnTo>
                  <a:lnTo>
                    <a:pt x="136722" y="200789"/>
                  </a:lnTo>
                  <a:lnTo>
                    <a:pt x="136722" y="202062"/>
                  </a:lnTo>
                  <a:lnTo>
                    <a:pt x="135131" y="203492"/>
                  </a:lnTo>
                  <a:lnTo>
                    <a:pt x="131157" y="206036"/>
                  </a:lnTo>
                  <a:lnTo>
                    <a:pt x="130362" y="207308"/>
                  </a:lnTo>
                  <a:lnTo>
                    <a:pt x="130203" y="208738"/>
                  </a:lnTo>
                  <a:lnTo>
                    <a:pt x="129568" y="209534"/>
                  </a:lnTo>
                  <a:lnTo>
                    <a:pt x="129090" y="209851"/>
                  </a:lnTo>
                  <a:lnTo>
                    <a:pt x="128295" y="211282"/>
                  </a:lnTo>
                  <a:lnTo>
                    <a:pt x="127660" y="213508"/>
                  </a:lnTo>
                  <a:lnTo>
                    <a:pt x="127660" y="216369"/>
                  </a:lnTo>
                  <a:lnTo>
                    <a:pt x="128136" y="220026"/>
                  </a:lnTo>
                  <a:lnTo>
                    <a:pt x="127977" y="221139"/>
                  </a:lnTo>
                  <a:lnTo>
                    <a:pt x="127182" y="221775"/>
                  </a:lnTo>
                  <a:lnTo>
                    <a:pt x="126706" y="222569"/>
                  </a:lnTo>
                  <a:lnTo>
                    <a:pt x="126547" y="224159"/>
                  </a:lnTo>
                  <a:lnTo>
                    <a:pt x="125752" y="225431"/>
                  </a:lnTo>
                  <a:lnTo>
                    <a:pt x="124480" y="226226"/>
                  </a:lnTo>
                  <a:lnTo>
                    <a:pt x="124003" y="227021"/>
                  </a:lnTo>
                  <a:lnTo>
                    <a:pt x="124321" y="228134"/>
                  </a:lnTo>
                  <a:lnTo>
                    <a:pt x="123367" y="229087"/>
                  </a:lnTo>
                  <a:lnTo>
                    <a:pt x="120982" y="230041"/>
                  </a:lnTo>
                  <a:lnTo>
                    <a:pt x="119552" y="231472"/>
                  </a:lnTo>
                  <a:lnTo>
                    <a:pt x="119074" y="233380"/>
                  </a:lnTo>
                  <a:lnTo>
                    <a:pt x="117803" y="234970"/>
                  </a:lnTo>
                  <a:lnTo>
                    <a:pt x="115737" y="236559"/>
                  </a:lnTo>
                  <a:lnTo>
                    <a:pt x="115100" y="238467"/>
                  </a:lnTo>
                  <a:lnTo>
                    <a:pt x="116213" y="242124"/>
                  </a:lnTo>
                  <a:lnTo>
                    <a:pt x="128773" y="240852"/>
                  </a:lnTo>
                  <a:lnTo>
                    <a:pt x="138947" y="242124"/>
                  </a:lnTo>
                  <a:lnTo>
                    <a:pt x="151029" y="245780"/>
                  </a:lnTo>
                  <a:lnTo>
                    <a:pt x="158978" y="246893"/>
                  </a:lnTo>
                  <a:lnTo>
                    <a:pt x="162953" y="245939"/>
                  </a:lnTo>
                  <a:lnTo>
                    <a:pt x="165973" y="245939"/>
                  </a:lnTo>
                  <a:lnTo>
                    <a:pt x="167881" y="247370"/>
                  </a:lnTo>
                  <a:lnTo>
                    <a:pt x="170425" y="247688"/>
                  </a:lnTo>
                  <a:lnTo>
                    <a:pt x="173605" y="246893"/>
                  </a:lnTo>
                  <a:lnTo>
                    <a:pt x="176307" y="247529"/>
                  </a:lnTo>
                  <a:lnTo>
                    <a:pt x="178374" y="249437"/>
                  </a:lnTo>
                  <a:lnTo>
                    <a:pt x="180282" y="248960"/>
                  </a:lnTo>
                  <a:lnTo>
                    <a:pt x="182030" y="245939"/>
                  </a:lnTo>
                  <a:lnTo>
                    <a:pt x="183938" y="243714"/>
                  </a:lnTo>
                  <a:lnTo>
                    <a:pt x="186164" y="242283"/>
                  </a:lnTo>
                  <a:lnTo>
                    <a:pt x="189025" y="241965"/>
                  </a:lnTo>
                  <a:lnTo>
                    <a:pt x="192364" y="242442"/>
                  </a:lnTo>
                  <a:lnTo>
                    <a:pt x="195066" y="243555"/>
                  </a:lnTo>
                  <a:lnTo>
                    <a:pt x="196974" y="245304"/>
                  </a:lnTo>
                  <a:lnTo>
                    <a:pt x="199200" y="245144"/>
                  </a:lnTo>
                  <a:lnTo>
                    <a:pt x="201426" y="243395"/>
                  </a:lnTo>
                  <a:lnTo>
                    <a:pt x="202538" y="241329"/>
                  </a:lnTo>
                  <a:lnTo>
                    <a:pt x="202538" y="238785"/>
                  </a:lnTo>
                  <a:lnTo>
                    <a:pt x="203492" y="237036"/>
                  </a:lnTo>
                  <a:lnTo>
                    <a:pt x="205400" y="236083"/>
                  </a:lnTo>
                  <a:lnTo>
                    <a:pt x="206672" y="234493"/>
                  </a:lnTo>
                  <a:lnTo>
                    <a:pt x="207466" y="232744"/>
                  </a:lnTo>
                  <a:lnTo>
                    <a:pt x="209692" y="231631"/>
                  </a:lnTo>
                  <a:lnTo>
                    <a:pt x="213667" y="231313"/>
                  </a:lnTo>
                  <a:lnTo>
                    <a:pt x="215733" y="230360"/>
                  </a:lnTo>
                  <a:lnTo>
                    <a:pt x="215893" y="228929"/>
                  </a:lnTo>
                  <a:lnTo>
                    <a:pt x="217165" y="227657"/>
                  </a:lnTo>
                  <a:lnTo>
                    <a:pt x="219231" y="226544"/>
                  </a:lnTo>
                  <a:lnTo>
                    <a:pt x="220662" y="225113"/>
                  </a:lnTo>
                  <a:lnTo>
                    <a:pt x="221456" y="223365"/>
                  </a:lnTo>
                  <a:lnTo>
                    <a:pt x="222888" y="222252"/>
                  </a:lnTo>
                  <a:lnTo>
                    <a:pt x="224636" y="221775"/>
                  </a:lnTo>
                  <a:lnTo>
                    <a:pt x="226703" y="218118"/>
                  </a:lnTo>
                  <a:lnTo>
                    <a:pt x="228929" y="211282"/>
                  </a:lnTo>
                  <a:lnTo>
                    <a:pt x="230201" y="202062"/>
                  </a:lnTo>
                  <a:lnTo>
                    <a:pt x="230677" y="188866"/>
                  </a:lnTo>
                  <a:lnTo>
                    <a:pt x="230836" y="184574"/>
                  </a:lnTo>
                  <a:lnTo>
                    <a:pt x="234811" y="178056"/>
                  </a:lnTo>
                  <a:lnTo>
                    <a:pt x="235765" y="175035"/>
                  </a:lnTo>
                  <a:lnTo>
                    <a:pt x="235287" y="173287"/>
                  </a:lnTo>
                  <a:lnTo>
                    <a:pt x="236559" y="167245"/>
                  </a:lnTo>
                  <a:lnTo>
                    <a:pt x="239421" y="157070"/>
                  </a:lnTo>
                  <a:lnTo>
                    <a:pt x="240216" y="150234"/>
                  </a:lnTo>
                  <a:lnTo>
                    <a:pt x="239262" y="147055"/>
                  </a:lnTo>
                  <a:lnTo>
                    <a:pt x="239262" y="144829"/>
                  </a:lnTo>
                  <a:lnTo>
                    <a:pt x="240693" y="143080"/>
                  </a:lnTo>
                  <a:lnTo>
                    <a:pt x="241488" y="14244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0" name="Freeform: Shape 5259">
              <a:extLst>
                <a:ext uri="{FF2B5EF4-FFF2-40B4-BE49-F238E27FC236}">
                  <a16:creationId xmlns:a16="http://schemas.microsoft.com/office/drawing/2014/main" id="{82B8E252-0C7F-E9BF-4F49-D488464497D3}"/>
                </a:ext>
              </a:extLst>
            </p:cNvPr>
            <p:cNvSpPr/>
            <p:nvPr/>
          </p:nvSpPr>
          <p:spPr>
            <a:xfrm>
              <a:off x="4957080" y="3709753"/>
              <a:ext cx="101110" cy="134177"/>
            </a:xfrm>
            <a:custGeom>
              <a:avLst/>
              <a:gdLst>
                <a:gd name="connsiteX0" fmla="*/ 477 w 101110"/>
                <a:gd name="connsiteY0" fmla="*/ 133223 h 134177"/>
                <a:gd name="connsiteX1" fmla="*/ 0 w 101110"/>
                <a:gd name="connsiteY1" fmla="*/ 133700 h 134177"/>
                <a:gd name="connsiteX2" fmla="*/ 0 w 101110"/>
                <a:gd name="connsiteY2" fmla="*/ 134177 h 134177"/>
                <a:gd name="connsiteX3" fmla="*/ 318 w 101110"/>
                <a:gd name="connsiteY3" fmla="*/ 134177 h 134177"/>
                <a:gd name="connsiteX4" fmla="*/ 954 w 101110"/>
                <a:gd name="connsiteY4" fmla="*/ 134177 h 134177"/>
                <a:gd name="connsiteX5" fmla="*/ 1431 w 101110"/>
                <a:gd name="connsiteY5" fmla="*/ 133542 h 134177"/>
                <a:gd name="connsiteX6" fmla="*/ 1431 w 101110"/>
                <a:gd name="connsiteY6" fmla="*/ 133223 h 134177"/>
                <a:gd name="connsiteX7" fmla="*/ 954 w 101110"/>
                <a:gd name="connsiteY7" fmla="*/ 133223 h 134177"/>
                <a:gd name="connsiteX8" fmla="*/ 318 w 101110"/>
                <a:gd name="connsiteY8" fmla="*/ 133223 h 134177"/>
                <a:gd name="connsiteX9" fmla="*/ 100951 w 101110"/>
                <a:gd name="connsiteY9" fmla="*/ 0 h 134177"/>
                <a:gd name="connsiteX10" fmla="*/ 99680 w 101110"/>
                <a:gd name="connsiteY10" fmla="*/ 2543 h 134177"/>
                <a:gd name="connsiteX11" fmla="*/ 99361 w 101110"/>
                <a:gd name="connsiteY11" fmla="*/ 2543 h 134177"/>
                <a:gd name="connsiteX12" fmla="*/ 98090 w 101110"/>
                <a:gd name="connsiteY12" fmla="*/ 3338 h 134177"/>
                <a:gd name="connsiteX13" fmla="*/ 96977 w 101110"/>
                <a:gd name="connsiteY13" fmla="*/ 5246 h 134177"/>
                <a:gd name="connsiteX14" fmla="*/ 96659 w 101110"/>
                <a:gd name="connsiteY14" fmla="*/ 7790 h 134177"/>
                <a:gd name="connsiteX15" fmla="*/ 97454 w 101110"/>
                <a:gd name="connsiteY15" fmla="*/ 10015 h 134177"/>
                <a:gd name="connsiteX16" fmla="*/ 99203 w 101110"/>
                <a:gd name="connsiteY16" fmla="*/ 9380 h 134177"/>
                <a:gd name="connsiteX17" fmla="*/ 99203 w 101110"/>
                <a:gd name="connsiteY17" fmla="*/ 7790 h 134177"/>
                <a:gd name="connsiteX18" fmla="*/ 100316 w 101110"/>
                <a:gd name="connsiteY18" fmla="*/ 6041 h 134177"/>
                <a:gd name="connsiteX19" fmla="*/ 101110 w 101110"/>
                <a:gd name="connsiteY19" fmla="*/ 1431 h 134177"/>
                <a:gd name="connsiteX20" fmla="*/ 100793 w 101110"/>
                <a:gd name="connsiteY20" fmla="*/ 0 h 13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1110" h="134177">
                  <a:moveTo>
                    <a:pt x="477" y="133223"/>
                  </a:moveTo>
                  <a:lnTo>
                    <a:pt x="0" y="133700"/>
                  </a:lnTo>
                  <a:lnTo>
                    <a:pt x="0" y="134177"/>
                  </a:lnTo>
                  <a:cubicBezTo>
                    <a:pt x="0" y="134177"/>
                    <a:pt x="318" y="134177"/>
                    <a:pt x="318" y="134177"/>
                  </a:cubicBezTo>
                  <a:lnTo>
                    <a:pt x="954" y="134177"/>
                  </a:lnTo>
                  <a:cubicBezTo>
                    <a:pt x="954" y="134177"/>
                    <a:pt x="1431" y="133542"/>
                    <a:pt x="1431" y="133542"/>
                  </a:cubicBezTo>
                  <a:lnTo>
                    <a:pt x="1431" y="133223"/>
                  </a:lnTo>
                  <a:cubicBezTo>
                    <a:pt x="1431" y="133223"/>
                    <a:pt x="954" y="133223"/>
                    <a:pt x="954" y="133223"/>
                  </a:cubicBezTo>
                  <a:lnTo>
                    <a:pt x="318" y="133223"/>
                  </a:lnTo>
                  <a:close/>
                  <a:moveTo>
                    <a:pt x="100951" y="0"/>
                  </a:moveTo>
                  <a:lnTo>
                    <a:pt x="99680" y="2543"/>
                  </a:lnTo>
                  <a:lnTo>
                    <a:pt x="99361" y="2543"/>
                  </a:lnTo>
                  <a:cubicBezTo>
                    <a:pt x="99361" y="2543"/>
                    <a:pt x="98090" y="3338"/>
                    <a:pt x="98090" y="3338"/>
                  </a:cubicBezTo>
                  <a:lnTo>
                    <a:pt x="96977" y="5246"/>
                  </a:lnTo>
                  <a:lnTo>
                    <a:pt x="96659" y="7790"/>
                  </a:lnTo>
                  <a:lnTo>
                    <a:pt x="97454" y="10015"/>
                  </a:lnTo>
                  <a:lnTo>
                    <a:pt x="99203" y="9380"/>
                  </a:lnTo>
                  <a:lnTo>
                    <a:pt x="99203" y="7790"/>
                  </a:lnTo>
                  <a:cubicBezTo>
                    <a:pt x="99203" y="7790"/>
                    <a:pt x="100316" y="6041"/>
                    <a:pt x="100316" y="6041"/>
                  </a:cubicBezTo>
                  <a:lnTo>
                    <a:pt x="101110" y="1431"/>
                  </a:lnTo>
                  <a:lnTo>
                    <a:pt x="10079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1" name="Freeform: Shape 5260">
              <a:extLst>
                <a:ext uri="{FF2B5EF4-FFF2-40B4-BE49-F238E27FC236}">
                  <a16:creationId xmlns:a16="http://schemas.microsoft.com/office/drawing/2014/main" id="{30ECF2B7-F199-CC32-33BE-C9D45977FBF6}"/>
                </a:ext>
              </a:extLst>
            </p:cNvPr>
            <p:cNvSpPr/>
            <p:nvPr/>
          </p:nvSpPr>
          <p:spPr>
            <a:xfrm>
              <a:off x="294412" y="2650959"/>
              <a:ext cx="720011" cy="313186"/>
            </a:xfrm>
            <a:custGeom>
              <a:avLst/>
              <a:gdLst>
                <a:gd name="connsiteX0" fmla="*/ 115577 w 720011"/>
                <a:gd name="connsiteY0" fmla="*/ 112715 h 313186"/>
                <a:gd name="connsiteX1" fmla="*/ 112874 w 720011"/>
                <a:gd name="connsiteY1" fmla="*/ 113192 h 313186"/>
                <a:gd name="connsiteX2" fmla="*/ 111921 w 720011"/>
                <a:gd name="connsiteY2" fmla="*/ 113987 h 313186"/>
                <a:gd name="connsiteX3" fmla="*/ 112556 w 720011"/>
                <a:gd name="connsiteY3" fmla="*/ 116213 h 313186"/>
                <a:gd name="connsiteX4" fmla="*/ 114305 w 720011"/>
                <a:gd name="connsiteY4" fmla="*/ 117485 h 313186"/>
                <a:gd name="connsiteX5" fmla="*/ 120187 w 720011"/>
                <a:gd name="connsiteY5" fmla="*/ 118439 h 313186"/>
                <a:gd name="connsiteX6" fmla="*/ 120823 w 720011"/>
                <a:gd name="connsiteY6" fmla="*/ 118121 h 313186"/>
                <a:gd name="connsiteX7" fmla="*/ 121777 w 720011"/>
                <a:gd name="connsiteY7" fmla="*/ 117008 h 313186"/>
                <a:gd name="connsiteX8" fmla="*/ 121777 w 720011"/>
                <a:gd name="connsiteY8" fmla="*/ 114941 h 313186"/>
                <a:gd name="connsiteX9" fmla="*/ 119393 w 720011"/>
                <a:gd name="connsiteY9" fmla="*/ 113351 h 313186"/>
                <a:gd name="connsiteX10" fmla="*/ 115577 w 720011"/>
                <a:gd name="connsiteY10" fmla="*/ 112875 h 313186"/>
                <a:gd name="connsiteX11" fmla="*/ 82669 w 720011"/>
                <a:gd name="connsiteY11" fmla="*/ 120982 h 313186"/>
                <a:gd name="connsiteX12" fmla="*/ 79489 w 720011"/>
                <a:gd name="connsiteY12" fmla="*/ 120982 h 313186"/>
                <a:gd name="connsiteX13" fmla="*/ 78376 w 720011"/>
                <a:gd name="connsiteY13" fmla="*/ 122095 h 313186"/>
                <a:gd name="connsiteX14" fmla="*/ 78853 w 720011"/>
                <a:gd name="connsiteY14" fmla="*/ 124003 h 313186"/>
                <a:gd name="connsiteX15" fmla="*/ 81079 w 720011"/>
                <a:gd name="connsiteY15" fmla="*/ 125752 h 313186"/>
                <a:gd name="connsiteX16" fmla="*/ 84576 w 720011"/>
                <a:gd name="connsiteY16" fmla="*/ 125752 h 313186"/>
                <a:gd name="connsiteX17" fmla="*/ 87438 w 720011"/>
                <a:gd name="connsiteY17" fmla="*/ 126547 h 313186"/>
                <a:gd name="connsiteX18" fmla="*/ 88551 w 720011"/>
                <a:gd name="connsiteY18" fmla="*/ 125911 h 313186"/>
                <a:gd name="connsiteX19" fmla="*/ 92207 w 720011"/>
                <a:gd name="connsiteY19" fmla="*/ 125593 h 313186"/>
                <a:gd name="connsiteX20" fmla="*/ 89823 w 720011"/>
                <a:gd name="connsiteY20" fmla="*/ 124321 h 313186"/>
                <a:gd name="connsiteX21" fmla="*/ 82510 w 720011"/>
                <a:gd name="connsiteY21" fmla="*/ 120982 h 313186"/>
                <a:gd name="connsiteX22" fmla="*/ 75515 w 720011"/>
                <a:gd name="connsiteY22" fmla="*/ 118916 h 313186"/>
                <a:gd name="connsiteX23" fmla="*/ 74243 w 720011"/>
                <a:gd name="connsiteY23" fmla="*/ 118121 h 313186"/>
                <a:gd name="connsiteX24" fmla="*/ 70109 w 720011"/>
                <a:gd name="connsiteY24" fmla="*/ 119392 h 313186"/>
                <a:gd name="connsiteX25" fmla="*/ 72971 w 720011"/>
                <a:gd name="connsiteY25" fmla="*/ 121936 h 313186"/>
                <a:gd name="connsiteX26" fmla="*/ 75992 w 720011"/>
                <a:gd name="connsiteY26" fmla="*/ 121936 h 313186"/>
                <a:gd name="connsiteX27" fmla="*/ 76945 w 720011"/>
                <a:gd name="connsiteY27" fmla="*/ 120982 h 313186"/>
                <a:gd name="connsiteX28" fmla="*/ 76468 w 720011"/>
                <a:gd name="connsiteY28" fmla="*/ 119869 h 313186"/>
                <a:gd name="connsiteX29" fmla="*/ 75515 w 720011"/>
                <a:gd name="connsiteY29" fmla="*/ 118916 h 313186"/>
                <a:gd name="connsiteX30" fmla="*/ 2385 w 720011"/>
                <a:gd name="connsiteY30" fmla="*/ 88551 h 313186"/>
                <a:gd name="connsiteX31" fmla="*/ 636 w 720011"/>
                <a:gd name="connsiteY31" fmla="*/ 89346 h 313186"/>
                <a:gd name="connsiteX32" fmla="*/ 0 w 720011"/>
                <a:gd name="connsiteY32" fmla="*/ 92843 h 313186"/>
                <a:gd name="connsiteX33" fmla="*/ 795 w 720011"/>
                <a:gd name="connsiteY33" fmla="*/ 93479 h 313186"/>
                <a:gd name="connsiteX34" fmla="*/ 3021 w 720011"/>
                <a:gd name="connsiteY34" fmla="*/ 94115 h 313186"/>
                <a:gd name="connsiteX35" fmla="*/ 4292 w 720011"/>
                <a:gd name="connsiteY35" fmla="*/ 92525 h 313186"/>
                <a:gd name="connsiteX36" fmla="*/ 4292 w 720011"/>
                <a:gd name="connsiteY36" fmla="*/ 90141 h 313186"/>
                <a:gd name="connsiteX37" fmla="*/ 2544 w 720011"/>
                <a:gd name="connsiteY37" fmla="*/ 88710 h 313186"/>
                <a:gd name="connsiteX38" fmla="*/ 85371 w 720011"/>
                <a:gd name="connsiteY38" fmla="*/ 114623 h 313186"/>
                <a:gd name="connsiteX39" fmla="*/ 88869 w 720011"/>
                <a:gd name="connsiteY39" fmla="*/ 117644 h 313186"/>
                <a:gd name="connsiteX40" fmla="*/ 91571 w 720011"/>
                <a:gd name="connsiteY40" fmla="*/ 118757 h 313186"/>
                <a:gd name="connsiteX41" fmla="*/ 99202 w 720011"/>
                <a:gd name="connsiteY41" fmla="*/ 121300 h 313186"/>
                <a:gd name="connsiteX42" fmla="*/ 100633 w 720011"/>
                <a:gd name="connsiteY42" fmla="*/ 120823 h 313186"/>
                <a:gd name="connsiteX43" fmla="*/ 95387 w 720011"/>
                <a:gd name="connsiteY43" fmla="*/ 118121 h 313186"/>
                <a:gd name="connsiteX44" fmla="*/ 85371 w 720011"/>
                <a:gd name="connsiteY44" fmla="*/ 114464 h 313186"/>
                <a:gd name="connsiteX45" fmla="*/ 412071 w 720011"/>
                <a:gd name="connsiteY45" fmla="*/ 307146 h 313186"/>
                <a:gd name="connsiteX46" fmla="*/ 408415 w 720011"/>
                <a:gd name="connsiteY46" fmla="*/ 307941 h 313186"/>
                <a:gd name="connsiteX47" fmla="*/ 404440 w 720011"/>
                <a:gd name="connsiteY47" fmla="*/ 306192 h 313186"/>
                <a:gd name="connsiteX48" fmla="*/ 403009 w 720011"/>
                <a:gd name="connsiteY48" fmla="*/ 308100 h 313186"/>
                <a:gd name="connsiteX49" fmla="*/ 403486 w 720011"/>
                <a:gd name="connsiteY49" fmla="*/ 309371 h 313186"/>
                <a:gd name="connsiteX50" fmla="*/ 405076 w 720011"/>
                <a:gd name="connsiteY50" fmla="*/ 310802 h 313186"/>
                <a:gd name="connsiteX51" fmla="*/ 409528 w 720011"/>
                <a:gd name="connsiteY51" fmla="*/ 312710 h 313186"/>
                <a:gd name="connsiteX52" fmla="*/ 414774 w 720011"/>
                <a:gd name="connsiteY52" fmla="*/ 313187 h 313186"/>
                <a:gd name="connsiteX53" fmla="*/ 416841 w 720011"/>
                <a:gd name="connsiteY53" fmla="*/ 311279 h 313186"/>
                <a:gd name="connsiteX54" fmla="*/ 418907 w 720011"/>
                <a:gd name="connsiteY54" fmla="*/ 309689 h 313186"/>
                <a:gd name="connsiteX55" fmla="*/ 416523 w 720011"/>
                <a:gd name="connsiteY55" fmla="*/ 309212 h 313186"/>
                <a:gd name="connsiteX56" fmla="*/ 412071 w 720011"/>
                <a:gd name="connsiteY56" fmla="*/ 306987 h 313186"/>
                <a:gd name="connsiteX57" fmla="*/ 719535 w 720011"/>
                <a:gd name="connsiteY57" fmla="*/ 19395 h 313186"/>
                <a:gd name="connsiteX58" fmla="*/ 718899 w 720011"/>
                <a:gd name="connsiteY58" fmla="*/ 17965 h 313186"/>
                <a:gd name="connsiteX59" fmla="*/ 716991 w 720011"/>
                <a:gd name="connsiteY59" fmla="*/ 16534 h 313186"/>
                <a:gd name="connsiteX60" fmla="*/ 714607 w 720011"/>
                <a:gd name="connsiteY60" fmla="*/ 15739 h 313186"/>
                <a:gd name="connsiteX61" fmla="*/ 711904 w 720011"/>
                <a:gd name="connsiteY61" fmla="*/ 15739 h 313186"/>
                <a:gd name="connsiteX62" fmla="*/ 710314 w 720011"/>
                <a:gd name="connsiteY62" fmla="*/ 15421 h 313186"/>
                <a:gd name="connsiteX63" fmla="*/ 709837 w 720011"/>
                <a:gd name="connsiteY63" fmla="*/ 14308 h 313186"/>
                <a:gd name="connsiteX64" fmla="*/ 709837 w 720011"/>
                <a:gd name="connsiteY64" fmla="*/ 11446 h 313186"/>
                <a:gd name="connsiteX65" fmla="*/ 709837 w 720011"/>
                <a:gd name="connsiteY65" fmla="*/ 8585 h 313186"/>
                <a:gd name="connsiteX66" fmla="*/ 709360 w 720011"/>
                <a:gd name="connsiteY66" fmla="*/ 7313 h 313186"/>
                <a:gd name="connsiteX67" fmla="*/ 708088 w 720011"/>
                <a:gd name="connsiteY67" fmla="*/ 6359 h 313186"/>
                <a:gd name="connsiteX68" fmla="*/ 705704 w 720011"/>
                <a:gd name="connsiteY68" fmla="*/ 6677 h 313186"/>
                <a:gd name="connsiteX69" fmla="*/ 703637 w 720011"/>
                <a:gd name="connsiteY69" fmla="*/ 5882 h 313186"/>
                <a:gd name="connsiteX70" fmla="*/ 702047 w 720011"/>
                <a:gd name="connsiteY70" fmla="*/ 5882 h 313186"/>
                <a:gd name="connsiteX71" fmla="*/ 701093 w 720011"/>
                <a:gd name="connsiteY71" fmla="*/ 6359 h 313186"/>
                <a:gd name="connsiteX72" fmla="*/ 696324 w 720011"/>
                <a:gd name="connsiteY72" fmla="*/ 6359 h 313186"/>
                <a:gd name="connsiteX73" fmla="*/ 694416 w 720011"/>
                <a:gd name="connsiteY73" fmla="*/ 5723 h 313186"/>
                <a:gd name="connsiteX74" fmla="*/ 692985 w 720011"/>
                <a:gd name="connsiteY74" fmla="*/ 5087 h 313186"/>
                <a:gd name="connsiteX75" fmla="*/ 692032 w 720011"/>
                <a:gd name="connsiteY75" fmla="*/ 5405 h 313186"/>
                <a:gd name="connsiteX76" fmla="*/ 691555 w 720011"/>
                <a:gd name="connsiteY76" fmla="*/ 6041 h 313186"/>
                <a:gd name="connsiteX77" fmla="*/ 691555 w 720011"/>
                <a:gd name="connsiteY77" fmla="*/ 6995 h 313186"/>
                <a:gd name="connsiteX78" fmla="*/ 691078 w 720011"/>
                <a:gd name="connsiteY78" fmla="*/ 8108 h 313186"/>
                <a:gd name="connsiteX79" fmla="*/ 689329 w 720011"/>
                <a:gd name="connsiteY79" fmla="*/ 9221 h 313186"/>
                <a:gd name="connsiteX80" fmla="*/ 685513 w 720011"/>
                <a:gd name="connsiteY80" fmla="*/ 10333 h 313186"/>
                <a:gd name="connsiteX81" fmla="*/ 682334 w 720011"/>
                <a:gd name="connsiteY81" fmla="*/ 10333 h 313186"/>
                <a:gd name="connsiteX82" fmla="*/ 679472 w 720011"/>
                <a:gd name="connsiteY82" fmla="*/ 9539 h 313186"/>
                <a:gd name="connsiteX83" fmla="*/ 678518 w 720011"/>
                <a:gd name="connsiteY83" fmla="*/ 9062 h 313186"/>
                <a:gd name="connsiteX84" fmla="*/ 677088 w 720011"/>
                <a:gd name="connsiteY84" fmla="*/ 8585 h 313186"/>
                <a:gd name="connsiteX85" fmla="*/ 671206 w 720011"/>
                <a:gd name="connsiteY85" fmla="*/ 9221 h 313186"/>
                <a:gd name="connsiteX86" fmla="*/ 670570 w 720011"/>
                <a:gd name="connsiteY86" fmla="*/ 8744 h 313186"/>
                <a:gd name="connsiteX87" fmla="*/ 668503 w 720011"/>
                <a:gd name="connsiteY87" fmla="*/ 9857 h 313186"/>
                <a:gd name="connsiteX88" fmla="*/ 665482 w 720011"/>
                <a:gd name="connsiteY88" fmla="*/ 11128 h 313186"/>
                <a:gd name="connsiteX89" fmla="*/ 663893 w 720011"/>
                <a:gd name="connsiteY89" fmla="*/ 11128 h 313186"/>
                <a:gd name="connsiteX90" fmla="*/ 663257 w 720011"/>
                <a:gd name="connsiteY90" fmla="*/ 10970 h 313186"/>
                <a:gd name="connsiteX91" fmla="*/ 663257 w 720011"/>
                <a:gd name="connsiteY91" fmla="*/ 10333 h 313186"/>
                <a:gd name="connsiteX92" fmla="*/ 661826 w 720011"/>
                <a:gd name="connsiteY92" fmla="*/ 8267 h 313186"/>
                <a:gd name="connsiteX93" fmla="*/ 662144 w 720011"/>
                <a:gd name="connsiteY93" fmla="*/ 7154 h 313186"/>
                <a:gd name="connsiteX94" fmla="*/ 664528 w 720011"/>
                <a:gd name="connsiteY94" fmla="*/ 3974 h 313186"/>
                <a:gd name="connsiteX95" fmla="*/ 664210 w 720011"/>
                <a:gd name="connsiteY95" fmla="*/ 3180 h 313186"/>
                <a:gd name="connsiteX96" fmla="*/ 663257 w 720011"/>
                <a:gd name="connsiteY96" fmla="*/ 2226 h 313186"/>
                <a:gd name="connsiteX97" fmla="*/ 662303 w 720011"/>
                <a:gd name="connsiteY97" fmla="*/ 795 h 313186"/>
                <a:gd name="connsiteX98" fmla="*/ 661985 w 720011"/>
                <a:gd name="connsiteY98" fmla="*/ 0 h 313186"/>
                <a:gd name="connsiteX99" fmla="*/ 660395 w 720011"/>
                <a:gd name="connsiteY99" fmla="*/ 0 h 313186"/>
                <a:gd name="connsiteX100" fmla="*/ 658805 w 720011"/>
                <a:gd name="connsiteY100" fmla="*/ 636 h 313186"/>
                <a:gd name="connsiteX101" fmla="*/ 652605 w 720011"/>
                <a:gd name="connsiteY101" fmla="*/ 2226 h 313186"/>
                <a:gd name="connsiteX102" fmla="*/ 651174 w 720011"/>
                <a:gd name="connsiteY102" fmla="*/ 2861 h 313186"/>
                <a:gd name="connsiteX103" fmla="*/ 648472 w 720011"/>
                <a:gd name="connsiteY103" fmla="*/ 4451 h 313186"/>
                <a:gd name="connsiteX104" fmla="*/ 645769 w 720011"/>
                <a:gd name="connsiteY104" fmla="*/ 6836 h 313186"/>
                <a:gd name="connsiteX105" fmla="*/ 642907 w 720011"/>
                <a:gd name="connsiteY105" fmla="*/ 10652 h 313186"/>
                <a:gd name="connsiteX106" fmla="*/ 642589 w 720011"/>
                <a:gd name="connsiteY106" fmla="*/ 13036 h 313186"/>
                <a:gd name="connsiteX107" fmla="*/ 643702 w 720011"/>
                <a:gd name="connsiteY107" fmla="*/ 15103 h 313186"/>
                <a:gd name="connsiteX108" fmla="*/ 646246 w 720011"/>
                <a:gd name="connsiteY108" fmla="*/ 15103 h 313186"/>
                <a:gd name="connsiteX109" fmla="*/ 644656 w 720011"/>
                <a:gd name="connsiteY109" fmla="*/ 16852 h 313186"/>
                <a:gd name="connsiteX110" fmla="*/ 644656 w 720011"/>
                <a:gd name="connsiteY110" fmla="*/ 20031 h 313186"/>
                <a:gd name="connsiteX111" fmla="*/ 646723 w 720011"/>
                <a:gd name="connsiteY111" fmla="*/ 29411 h 313186"/>
                <a:gd name="connsiteX112" fmla="*/ 648631 w 720011"/>
                <a:gd name="connsiteY112" fmla="*/ 33862 h 313186"/>
                <a:gd name="connsiteX113" fmla="*/ 649108 w 720011"/>
                <a:gd name="connsiteY113" fmla="*/ 36247 h 313186"/>
                <a:gd name="connsiteX114" fmla="*/ 649108 w 720011"/>
                <a:gd name="connsiteY114" fmla="*/ 38155 h 313186"/>
                <a:gd name="connsiteX115" fmla="*/ 648631 w 720011"/>
                <a:gd name="connsiteY115" fmla="*/ 41970 h 313186"/>
                <a:gd name="connsiteX116" fmla="*/ 648313 w 720011"/>
                <a:gd name="connsiteY116" fmla="*/ 47535 h 313186"/>
                <a:gd name="connsiteX117" fmla="*/ 647041 w 720011"/>
                <a:gd name="connsiteY117" fmla="*/ 51032 h 313186"/>
                <a:gd name="connsiteX118" fmla="*/ 645928 w 720011"/>
                <a:gd name="connsiteY118" fmla="*/ 52622 h 313186"/>
                <a:gd name="connsiteX119" fmla="*/ 643066 w 720011"/>
                <a:gd name="connsiteY119" fmla="*/ 64386 h 313186"/>
                <a:gd name="connsiteX120" fmla="*/ 642589 w 720011"/>
                <a:gd name="connsiteY120" fmla="*/ 67089 h 313186"/>
                <a:gd name="connsiteX121" fmla="*/ 643543 w 720011"/>
                <a:gd name="connsiteY121" fmla="*/ 68043 h 313186"/>
                <a:gd name="connsiteX122" fmla="*/ 643861 w 720011"/>
                <a:gd name="connsiteY122" fmla="*/ 69314 h 313186"/>
                <a:gd name="connsiteX123" fmla="*/ 639092 w 720011"/>
                <a:gd name="connsiteY123" fmla="*/ 79330 h 313186"/>
                <a:gd name="connsiteX124" fmla="*/ 634958 w 720011"/>
                <a:gd name="connsiteY124" fmla="*/ 88710 h 313186"/>
                <a:gd name="connsiteX125" fmla="*/ 631938 w 720011"/>
                <a:gd name="connsiteY125" fmla="*/ 92684 h 313186"/>
                <a:gd name="connsiteX126" fmla="*/ 630030 w 720011"/>
                <a:gd name="connsiteY126" fmla="*/ 93797 h 313186"/>
                <a:gd name="connsiteX127" fmla="*/ 628440 w 720011"/>
                <a:gd name="connsiteY127" fmla="*/ 95546 h 313186"/>
                <a:gd name="connsiteX128" fmla="*/ 628917 w 720011"/>
                <a:gd name="connsiteY128" fmla="*/ 97295 h 313186"/>
                <a:gd name="connsiteX129" fmla="*/ 628917 w 720011"/>
                <a:gd name="connsiteY129" fmla="*/ 98566 h 313186"/>
                <a:gd name="connsiteX130" fmla="*/ 627328 w 720011"/>
                <a:gd name="connsiteY130" fmla="*/ 103177 h 313186"/>
                <a:gd name="connsiteX131" fmla="*/ 626851 w 720011"/>
                <a:gd name="connsiteY131" fmla="*/ 108264 h 313186"/>
                <a:gd name="connsiteX132" fmla="*/ 625579 w 720011"/>
                <a:gd name="connsiteY132" fmla="*/ 111920 h 313186"/>
                <a:gd name="connsiteX133" fmla="*/ 625579 w 720011"/>
                <a:gd name="connsiteY133" fmla="*/ 113669 h 313186"/>
                <a:gd name="connsiteX134" fmla="*/ 625579 w 720011"/>
                <a:gd name="connsiteY134" fmla="*/ 115895 h 313186"/>
                <a:gd name="connsiteX135" fmla="*/ 627487 w 720011"/>
                <a:gd name="connsiteY135" fmla="*/ 116690 h 313186"/>
                <a:gd name="connsiteX136" fmla="*/ 629076 w 720011"/>
                <a:gd name="connsiteY136" fmla="*/ 117008 h 313186"/>
                <a:gd name="connsiteX137" fmla="*/ 632097 w 720011"/>
                <a:gd name="connsiteY137" fmla="*/ 116531 h 313186"/>
                <a:gd name="connsiteX138" fmla="*/ 635435 w 720011"/>
                <a:gd name="connsiteY138" fmla="*/ 115577 h 313186"/>
                <a:gd name="connsiteX139" fmla="*/ 636707 w 720011"/>
                <a:gd name="connsiteY139" fmla="*/ 112557 h 313186"/>
                <a:gd name="connsiteX140" fmla="*/ 640682 w 720011"/>
                <a:gd name="connsiteY140" fmla="*/ 106515 h 313186"/>
                <a:gd name="connsiteX141" fmla="*/ 643225 w 720011"/>
                <a:gd name="connsiteY141" fmla="*/ 104767 h 313186"/>
                <a:gd name="connsiteX142" fmla="*/ 645451 w 720011"/>
                <a:gd name="connsiteY142" fmla="*/ 104290 h 313186"/>
                <a:gd name="connsiteX143" fmla="*/ 641318 w 720011"/>
                <a:gd name="connsiteY143" fmla="*/ 106992 h 313186"/>
                <a:gd name="connsiteX144" fmla="*/ 639569 w 720011"/>
                <a:gd name="connsiteY144" fmla="*/ 110172 h 313186"/>
                <a:gd name="connsiteX145" fmla="*/ 640205 w 720011"/>
                <a:gd name="connsiteY145" fmla="*/ 113510 h 313186"/>
                <a:gd name="connsiteX146" fmla="*/ 638933 w 720011"/>
                <a:gd name="connsiteY146" fmla="*/ 115418 h 313186"/>
                <a:gd name="connsiteX147" fmla="*/ 636866 w 720011"/>
                <a:gd name="connsiteY147" fmla="*/ 117167 h 313186"/>
                <a:gd name="connsiteX148" fmla="*/ 634482 w 720011"/>
                <a:gd name="connsiteY148" fmla="*/ 117485 h 313186"/>
                <a:gd name="connsiteX149" fmla="*/ 632415 w 720011"/>
                <a:gd name="connsiteY149" fmla="*/ 118598 h 313186"/>
                <a:gd name="connsiteX150" fmla="*/ 633687 w 720011"/>
                <a:gd name="connsiteY150" fmla="*/ 122572 h 313186"/>
                <a:gd name="connsiteX151" fmla="*/ 633369 w 720011"/>
                <a:gd name="connsiteY151" fmla="*/ 125593 h 313186"/>
                <a:gd name="connsiteX152" fmla="*/ 634164 w 720011"/>
                <a:gd name="connsiteY152" fmla="*/ 125911 h 313186"/>
                <a:gd name="connsiteX153" fmla="*/ 636707 w 720011"/>
                <a:gd name="connsiteY153" fmla="*/ 125275 h 313186"/>
                <a:gd name="connsiteX154" fmla="*/ 641954 w 720011"/>
                <a:gd name="connsiteY154" fmla="*/ 123367 h 313186"/>
                <a:gd name="connsiteX155" fmla="*/ 643543 w 720011"/>
                <a:gd name="connsiteY155" fmla="*/ 123367 h 313186"/>
                <a:gd name="connsiteX156" fmla="*/ 645292 w 720011"/>
                <a:gd name="connsiteY156" fmla="*/ 123208 h 313186"/>
                <a:gd name="connsiteX157" fmla="*/ 647200 w 720011"/>
                <a:gd name="connsiteY157" fmla="*/ 124321 h 313186"/>
                <a:gd name="connsiteX158" fmla="*/ 649108 w 720011"/>
                <a:gd name="connsiteY158" fmla="*/ 126229 h 313186"/>
                <a:gd name="connsiteX159" fmla="*/ 643066 w 720011"/>
                <a:gd name="connsiteY159" fmla="*/ 125434 h 313186"/>
                <a:gd name="connsiteX160" fmla="*/ 645133 w 720011"/>
                <a:gd name="connsiteY160" fmla="*/ 130362 h 313186"/>
                <a:gd name="connsiteX161" fmla="*/ 645451 w 720011"/>
                <a:gd name="connsiteY161" fmla="*/ 134178 h 313186"/>
                <a:gd name="connsiteX162" fmla="*/ 643225 w 720011"/>
                <a:gd name="connsiteY162" fmla="*/ 141650 h 313186"/>
                <a:gd name="connsiteX163" fmla="*/ 644815 w 720011"/>
                <a:gd name="connsiteY163" fmla="*/ 144511 h 313186"/>
                <a:gd name="connsiteX164" fmla="*/ 645769 w 720011"/>
                <a:gd name="connsiteY164" fmla="*/ 149122 h 313186"/>
                <a:gd name="connsiteX165" fmla="*/ 644974 w 720011"/>
                <a:gd name="connsiteY165" fmla="*/ 153732 h 313186"/>
                <a:gd name="connsiteX166" fmla="*/ 644974 w 720011"/>
                <a:gd name="connsiteY166" fmla="*/ 159137 h 313186"/>
                <a:gd name="connsiteX167" fmla="*/ 641954 w 720011"/>
                <a:gd name="connsiteY167" fmla="*/ 167881 h 313186"/>
                <a:gd name="connsiteX168" fmla="*/ 639887 w 720011"/>
                <a:gd name="connsiteY168" fmla="*/ 172332 h 313186"/>
                <a:gd name="connsiteX169" fmla="*/ 641636 w 720011"/>
                <a:gd name="connsiteY169" fmla="*/ 172809 h 313186"/>
                <a:gd name="connsiteX170" fmla="*/ 644179 w 720011"/>
                <a:gd name="connsiteY170" fmla="*/ 170901 h 313186"/>
                <a:gd name="connsiteX171" fmla="*/ 647359 w 720011"/>
                <a:gd name="connsiteY171" fmla="*/ 170901 h 313186"/>
                <a:gd name="connsiteX172" fmla="*/ 651492 w 720011"/>
                <a:gd name="connsiteY172" fmla="*/ 169471 h 313186"/>
                <a:gd name="connsiteX173" fmla="*/ 654672 w 720011"/>
                <a:gd name="connsiteY173" fmla="*/ 170107 h 313186"/>
                <a:gd name="connsiteX174" fmla="*/ 664687 w 720011"/>
                <a:gd name="connsiteY174" fmla="*/ 170901 h 313186"/>
                <a:gd name="connsiteX175" fmla="*/ 670411 w 720011"/>
                <a:gd name="connsiteY175" fmla="*/ 173286 h 313186"/>
                <a:gd name="connsiteX176" fmla="*/ 673431 w 720011"/>
                <a:gd name="connsiteY176" fmla="*/ 173286 h 313186"/>
                <a:gd name="connsiteX177" fmla="*/ 683129 w 720011"/>
                <a:gd name="connsiteY177" fmla="*/ 167881 h 313186"/>
                <a:gd name="connsiteX178" fmla="*/ 685673 w 720011"/>
                <a:gd name="connsiteY178" fmla="*/ 167563 h 313186"/>
                <a:gd name="connsiteX179" fmla="*/ 683924 w 720011"/>
                <a:gd name="connsiteY179" fmla="*/ 159296 h 313186"/>
                <a:gd name="connsiteX180" fmla="*/ 683129 w 720011"/>
                <a:gd name="connsiteY180" fmla="*/ 156117 h 313186"/>
                <a:gd name="connsiteX181" fmla="*/ 683129 w 720011"/>
                <a:gd name="connsiteY181" fmla="*/ 154050 h 313186"/>
                <a:gd name="connsiteX182" fmla="*/ 684560 w 720011"/>
                <a:gd name="connsiteY182" fmla="*/ 149280 h 313186"/>
                <a:gd name="connsiteX183" fmla="*/ 686467 w 720011"/>
                <a:gd name="connsiteY183" fmla="*/ 147373 h 313186"/>
                <a:gd name="connsiteX184" fmla="*/ 689011 w 720011"/>
                <a:gd name="connsiteY184" fmla="*/ 143398 h 313186"/>
                <a:gd name="connsiteX185" fmla="*/ 692032 w 720011"/>
                <a:gd name="connsiteY185" fmla="*/ 140060 h 313186"/>
                <a:gd name="connsiteX186" fmla="*/ 695211 w 720011"/>
                <a:gd name="connsiteY186" fmla="*/ 139265 h 313186"/>
                <a:gd name="connsiteX187" fmla="*/ 696642 w 720011"/>
                <a:gd name="connsiteY187" fmla="*/ 138788 h 313186"/>
                <a:gd name="connsiteX188" fmla="*/ 697914 w 720011"/>
                <a:gd name="connsiteY188" fmla="*/ 136244 h 313186"/>
                <a:gd name="connsiteX189" fmla="*/ 698550 w 720011"/>
                <a:gd name="connsiteY189" fmla="*/ 134018 h 313186"/>
                <a:gd name="connsiteX190" fmla="*/ 698073 w 720011"/>
                <a:gd name="connsiteY190" fmla="*/ 134018 h 313186"/>
                <a:gd name="connsiteX191" fmla="*/ 694257 w 720011"/>
                <a:gd name="connsiteY191" fmla="*/ 134178 h 313186"/>
                <a:gd name="connsiteX192" fmla="*/ 687421 w 720011"/>
                <a:gd name="connsiteY192" fmla="*/ 124957 h 313186"/>
                <a:gd name="connsiteX193" fmla="*/ 687421 w 720011"/>
                <a:gd name="connsiteY193" fmla="*/ 123526 h 313186"/>
                <a:gd name="connsiteX194" fmla="*/ 688534 w 720011"/>
                <a:gd name="connsiteY194" fmla="*/ 121300 h 313186"/>
                <a:gd name="connsiteX195" fmla="*/ 689170 w 720011"/>
                <a:gd name="connsiteY195" fmla="*/ 118598 h 313186"/>
                <a:gd name="connsiteX196" fmla="*/ 689170 w 720011"/>
                <a:gd name="connsiteY196" fmla="*/ 116372 h 313186"/>
                <a:gd name="connsiteX197" fmla="*/ 691078 w 720011"/>
                <a:gd name="connsiteY197" fmla="*/ 114464 h 313186"/>
                <a:gd name="connsiteX198" fmla="*/ 693780 w 720011"/>
                <a:gd name="connsiteY198" fmla="*/ 112557 h 313186"/>
                <a:gd name="connsiteX199" fmla="*/ 696006 w 720011"/>
                <a:gd name="connsiteY199" fmla="*/ 109854 h 313186"/>
                <a:gd name="connsiteX200" fmla="*/ 697119 w 720011"/>
                <a:gd name="connsiteY200" fmla="*/ 107310 h 313186"/>
                <a:gd name="connsiteX201" fmla="*/ 697437 w 720011"/>
                <a:gd name="connsiteY201" fmla="*/ 104926 h 313186"/>
                <a:gd name="connsiteX202" fmla="*/ 696165 w 720011"/>
                <a:gd name="connsiteY202" fmla="*/ 103177 h 313186"/>
                <a:gd name="connsiteX203" fmla="*/ 692509 w 720011"/>
                <a:gd name="connsiteY203" fmla="*/ 102223 h 313186"/>
                <a:gd name="connsiteX204" fmla="*/ 688693 w 720011"/>
                <a:gd name="connsiteY204" fmla="*/ 95387 h 313186"/>
                <a:gd name="connsiteX205" fmla="*/ 687898 w 720011"/>
                <a:gd name="connsiteY205" fmla="*/ 91094 h 313186"/>
                <a:gd name="connsiteX206" fmla="*/ 687103 w 720011"/>
                <a:gd name="connsiteY206" fmla="*/ 90617 h 313186"/>
                <a:gd name="connsiteX207" fmla="*/ 684719 w 720011"/>
                <a:gd name="connsiteY207" fmla="*/ 88710 h 313186"/>
                <a:gd name="connsiteX208" fmla="*/ 682493 w 720011"/>
                <a:gd name="connsiteY208" fmla="*/ 85053 h 313186"/>
                <a:gd name="connsiteX209" fmla="*/ 682175 w 720011"/>
                <a:gd name="connsiteY209" fmla="*/ 84417 h 313186"/>
                <a:gd name="connsiteX210" fmla="*/ 684560 w 720011"/>
                <a:gd name="connsiteY210" fmla="*/ 83782 h 313186"/>
                <a:gd name="connsiteX211" fmla="*/ 694257 w 720011"/>
                <a:gd name="connsiteY211" fmla="*/ 83782 h 313186"/>
                <a:gd name="connsiteX212" fmla="*/ 696324 w 720011"/>
                <a:gd name="connsiteY212" fmla="*/ 82987 h 313186"/>
                <a:gd name="connsiteX213" fmla="*/ 696642 w 720011"/>
                <a:gd name="connsiteY213" fmla="*/ 82669 h 313186"/>
                <a:gd name="connsiteX214" fmla="*/ 698391 w 720011"/>
                <a:gd name="connsiteY214" fmla="*/ 79807 h 313186"/>
                <a:gd name="connsiteX215" fmla="*/ 700298 w 720011"/>
                <a:gd name="connsiteY215" fmla="*/ 75197 h 313186"/>
                <a:gd name="connsiteX216" fmla="*/ 700775 w 720011"/>
                <a:gd name="connsiteY216" fmla="*/ 72335 h 313186"/>
                <a:gd name="connsiteX217" fmla="*/ 700140 w 720011"/>
                <a:gd name="connsiteY217" fmla="*/ 71222 h 313186"/>
                <a:gd name="connsiteX218" fmla="*/ 696960 w 720011"/>
                <a:gd name="connsiteY218" fmla="*/ 68361 h 313186"/>
                <a:gd name="connsiteX219" fmla="*/ 696960 w 720011"/>
                <a:gd name="connsiteY219" fmla="*/ 67566 h 313186"/>
                <a:gd name="connsiteX220" fmla="*/ 697278 w 720011"/>
                <a:gd name="connsiteY220" fmla="*/ 66135 h 313186"/>
                <a:gd name="connsiteX221" fmla="*/ 699186 w 720011"/>
                <a:gd name="connsiteY221" fmla="*/ 64704 h 313186"/>
                <a:gd name="connsiteX222" fmla="*/ 701729 w 720011"/>
                <a:gd name="connsiteY222" fmla="*/ 63114 h 313186"/>
                <a:gd name="connsiteX223" fmla="*/ 703160 w 720011"/>
                <a:gd name="connsiteY223" fmla="*/ 61684 h 313186"/>
                <a:gd name="connsiteX224" fmla="*/ 702842 w 720011"/>
                <a:gd name="connsiteY224" fmla="*/ 60571 h 313186"/>
                <a:gd name="connsiteX225" fmla="*/ 702047 w 720011"/>
                <a:gd name="connsiteY225" fmla="*/ 59458 h 313186"/>
                <a:gd name="connsiteX226" fmla="*/ 702047 w 720011"/>
                <a:gd name="connsiteY226" fmla="*/ 58345 h 313186"/>
                <a:gd name="connsiteX227" fmla="*/ 702365 w 720011"/>
                <a:gd name="connsiteY227" fmla="*/ 56914 h 313186"/>
                <a:gd name="connsiteX228" fmla="*/ 702365 w 720011"/>
                <a:gd name="connsiteY228" fmla="*/ 52304 h 313186"/>
                <a:gd name="connsiteX229" fmla="*/ 702842 w 720011"/>
                <a:gd name="connsiteY229" fmla="*/ 51191 h 313186"/>
                <a:gd name="connsiteX230" fmla="*/ 702365 w 720011"/>
                <a:gd name="connsiteY230" fmla="*/ 47058 h 313186"/>
                <a:gd name="connsiteX231" fmla="*/ 701729 w 720011"/>
                <a:gd name="connsiteY231" fmla="*/ 43560 h 313186"/>
                <a:gd name="connsiteX232" fmla="*/ 699663 w 720011"/>
                <a:gd name="connsiteY232" fmla="*/ 39109 h 313186"/>
                <a:gd name="connsiteX233" fmla="*/ 699981 w 720011"/>
                <a:gd name="connsiteY233" fmla="*/ 38155 h 313186"/>
                <a:gd name="connsiteX234" fmla="*/ 700934 w 720011"/>
                <a:gd name="connsiteY234" fmla="*/ 37360 h 313186"/>
                <a:gd name="connsiteX235" fmla="*/ 703955 w 720011"/>
                <a:gd name="connsiteY235" fmla="*/ 35770 h 313186"/>
                <a:gd name="connsiteX236" fmla="*/ 706340 w 720011"/>
                <a:gd name="connsiteY236" fmla="*/ 32114 h 313186"/>
                <a:gd name="connsiteX237" fmla="*/ 709837 w 720011"/>
                <a:gd name="connsiteY237" fmla="*/ 29093 h 313186"/>
                <a:gd name="connsiteX238" fmla="*/ 714448 w 720011"/>
                <a:gd name="connsiteY238" fmla="*/ 26708 h 313186"/>
                <a:gd name="connsiteX239" fmla="*/ 717786 w 720011"/>
                <a:gd name="connsiteY239" fmla="*/ 24006 h 313186"/>
                <a:gd name="connsiteX240" fmla="*/ 719058 w 720011"/>
                <a:gd name="connsiteY240" fmla="*/ 21939 h 313186"/>
                <a:gd name="connsiteX241" fmla="*/ 720012 w 720011"/>
                <a:gd name="connsiteY241" fmla="*/ 21462 h 313186"/>
                <a:gd name="connsiteX242" fmla="*/ 719694 w 720011"/>
                <a:gd name="connsiteY242" fmla="*/ 20508 h 313186"/>
                <a:gd name="connsiteX243" fmla="*/ 178055 w 720011"/>
                <a:gd name="connsiteY243" fmla="*/ 171696 h 313186"/>
                <a:gd name="connsiteX244" fmla="*/ 175671 w 720011"/>
                <a:gd name="connsiteY244" fmla="*/ 171696 h 313186"/>
                <a:gd name="connsiteX245" fmla="*/ 174717 w 720011"/>
                <a:gd name="connsiteY245" fmla="*/ 172650 h 313186"/>
                <a:gd name="connsiteX246" fmla="*/ 175830 w 720011"/>
                <a:gd name="connsiteY246" fmla="*/ 174399 h 313186"/>
                <a:gd name="connsiteX247" fmla="*/ 177896 w 720011"/>
                <a:gd name="connsiteY247" fmla="*/ 174399 h 313186"/>
                <a:gd name="connsiteX248" fmla="*/ 179486 w 720011"/>
                <a:gd name="connsiteY248" fmla="*/ 174399 h 313186"/>
                <a:gd name="connsiteX249" fmla="*/ 179486 w 720011"/>
                <a:gd name="connsiteY249" fmla="*/ 173763 h 313186"/>
                <a:gd name="connsiteX250" fmla="*/ 179168 w 720011"/>
                <a:gd name="connsiteY250" fmla="*/ 172491 h 313186"/>
                <a:gd name="connsiteX251" fmla="*/ 178055 w 720011"/>
                <a:gd name="connsiteY251" fmla="*/ 171696 h 313186"/>
                <a:gd name="connsiteX252" fmla="*/ 175194 w 720011"/>
                <a:gd name="connsiteY252" fmla="*/ 144670 h 313186"/>
                <a:gd name="connsiteX253" fmla="*/ 172809 w 720011"/>
                <a:gd name="connsiteY253" fmla="*/ 144352 h 313186"/>
                <a:gd name="connsiteX254" fmla="*/ 163588 w 720011"/>
                <a:gd name="connsiteY254" fmla="*/ 144829 h 313186"/>
                <a:gd name="connsiteX255" fmla="*/ 161840 w 720011"/>
                <a:gd name="connsiteY255" fmla="*/ 144829 h 313186"/>
                <a:gd name="connsiteX256" fmla="*/ 158024 w 720011"/>
                <a:gd name="connsiteY256" fmla="*/ 142285 h 313186"/>
                <a:gd name="connsiteX257" fmla="*/ 156275 w 720011"/>
                <a:gd name="connsiteY257" fmla="*/ 142921 h 313186"/>
                <a:gd name="connsiteX258" fmla="*/ 156275 w 720011"/>
                <a:gd name="connsiteY258" fmla="*/ 143716 h 313186"/>
                <a:gd name="connsiteX259" fmla="*/ 156593 w 720011"/>
                <a:gd name="connsiteY259" fmla="*/ 145306 h 313186"/>
                <a:gd name="connsiteX260" fmla="*/ 159455 w 720011"/>
                <a:gd name="connsiteY260" fmla="*/ 147373 h 313186"/>
                <a:gd name="connsiteX261" fmla="*/ 167881 w 720011"/>
                <a:gd name="connsiteY261" fmla="*/ 148962 h 313186"/>
                <a:gd name="connsiteX262" fmla="*/ 173286 w 720011"/>
                <a:gd name="connsiteY262" fmla="*/ 148327 h 313186"/>
                <a:gd name="connsiteX263" fmla="*/ 175035 w 720011"/>
                <a:gd name="connsiteY263" fmla="*/ 147373 h 313186"/>
                <a:gd name="connsiteX264" fmla="*/ 175353 w 720011"/>
                <a:gd name="connsiteY264" fmla="*/ 144988 h 31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720011" h="313186">
                  <a:moveTo>
                    <a:pt x="115577" y="112715"/>
                  </a:moveTo>
                  <a:lnTo>
                    <a:pt x="112874" y="113192"/>
                  </a:lnTo>
                  <a:lnTo>
                    <a:pt x="111921" y="113987"/>
                  </a:lnTo>
                  <a:lnTo>
                    <a:pt x="112556" y="116213"/>
                  </a:lnTo>
                  <a:lnTo>
                    <a:pt x="114305" y="117485"/>
                  </a:lnTo>
                  <a:lnTo>
                    <a:pt x="120187" y="118439"/>
                  </a:lnTo>
                  <a:lnTo>
                    <a:pt x="120823" y="118121"/>
                  </a:lnTo>
                  <a:lnTo>
                    <a:pt x="121777" y="117008"/>
                  </a:lnTo>
                  <a:lnTo>
                    <a:pt x="121777" y="114941"/>
                  </a:lnTo>
                  <a:cubicBezTo>
                    <a:pt x="121777" y="114941"/>
                    <a:pt x="119393" y="113351"/>
                    <a:pt x="119393" y="113351"/>
                  </a:cubicBezTo>
                  <a:lnTo>
                    <a:pt x="115577" y="112875"/>
                  </a:lnTo>
                  <a:close/>
                  <a:moveTo>
                    <a:pt x="82669" y="120982"/>
                  </a:moveTo>
                  <a:lnTo>
                    <a:pt x="79489" y="120982"/>
                  </a:lnTo>
                  <a:cubicBezTo>
                    <a:pt x="79489" y="120982"/>
                    <a:pt x="78376" y="122095"/>
                    <a:pt x="78376" y="122095"/>
                  </a:cubicBezTo>
                  <a:lnTo>
                    <a:pt x="78853" y="124003"/>
                  </a:lnTo>
                  <a:lnTo>
                    <a:pt x="81079" y="125752"/>
                  </a:lnTo>
                  <a:lnTo>
                    <a:pt x="84576" y="125752"/>
                  </a:lnTo>
                  <a:cubicBezTo>
                    <a:pt x="84576" y="125752"/>
                    <a:pt x="87438" y="126547"/>
                    <a:pt x="87438" y="126547"/>
                  </a:cubicBezTo>
                  <a:lnTo>
                    <a:pt x="88551" y="125911"/>
                  </a:lnTo>
                  <a:lnTo>
                    <a:pt x="92207" y="125593"/>
                  </a:lnTo>
                  <a:lnTo>
                    <a:pt x="89823" y="124321"/>
                  </a:lnTo>
                  <a:lnTo>
                    <a:pt x="82510" y="120982"/>
                  </a:lnTo>
                  <a:close/>
                  <a:moveTo>
                    <a:pt x="75515" y="118916"/>
                  </a:moveTo>
                  <a:lnTo>
                    <a:pt x="74243" y="118121"/>
                  </a:lnTo>
                  <a:lnTo>
                    <a:pt x="70109" y="119392"/>
                  </a:lnTo>
                  <a:lnTo>
                    <a:pt x="72971" y="121936"/>
                  </a:lnTo>
                  <a:lnTo>
                    <a:pt x="75992" y="121936"/>
                  </a:lnTo>
                  <a:cubicBezTo>
                    <a:pt x="75992" y="121936"/>
                    <a:pt x="76945" y="120982"/>
                    <a:pt x="76945" y="120982"/>
                  </a:cubicBezTo>
                  <a:lnTo>
                    <a:pt x="76468" y="119869"/>
                  </a:lnTo>
                  <a:lnTo>
                    <a:pt x="75515" y="118916"/>
                  </a:lnTo>
                  <a:close/>
                  <a:moveTo>
                    <a:pt x="2385" y="88551"/>
                  </a:moveTo>
                  <a:lnTo>
                    <a:pt x="636" y="89346"/>
                  </a:lnTo>
                  <a:lnTo>
                    <a:pt x="0" y="92843"/>
                  </a:lnTo>
                  <a:lnTo>
                    <a:pt x="795" y="93479"/>
                  </a:lnTo>
                  <a:lnTo>
                    <a:pt x="3021" y="94115"/>
                  </a:lnTo>
                  <a:lnTo>
                    <a:pt x="4292" y="92525"/>
                  </a:lnTo>
                  <a:lnTo>
                    <a:pt x="4292" y="90141"/>
                  </a:lnTo>
                  <a:cubicBezTo>
                    <a:pt x="4292" y="90141"/>
                    <a:pt x="2544" y="88710"/>
                    <a:pt x="2544" y="88710"/>
                  </a:cubicBezTo>
                  <a:close/>
                  <a:moveTo>
                    <a:pt x="85371" y="114623"/>
                  </a:moveTo>
                  <a:lnTo>
                    <a:pt x="88869" y="117644"/>
                  </a:lnTo>
                  <a:lnTo>
                    <a:pt x="91571" y="118757"/>
                  </a:lnTo>
                  <a:lnTo>
                    <a:pt x="99202" y="121300"/>
                  </a:lnTo>
                  <a:lnTo>
                    <a:pt x="100633" y="120823"/>
                  </a:lnTo>
                  <a:lnTo>
                    <a:pt x="95387" y="118121"/>
                  </a:lnTo>
                  <a:lnTo>
                    <a:pt x="85371" y="114464"/>
                  </a:lnTo>
                  <a:close/>
                  <a:moveTo>
                    <a:pt x="412071" y="307146"/>
                  </a:moveTo>
                  <a:lnTo>
                    <a:pt x="408415" y="307941"/>
                  </a:lnTo>
                  <a:lnTo>
                    <a:pt x="404440" y="306192"/>
                  </a:lnTo>
                  <a:lnTo>
                    <a:pt x="403009" y="308100"/>
                  </a:lnTo>
                  <a:lnTo>
                    <a:pt x="403486" y="309371"/>
                  </a:lnTo>
                  <a:lnTo>
                    <a:pt x="405076" y="310802"/>
                  </a:lnTo>
                  <a:lnTo>
                    <a:pt x="409528" y="312710"/>
                  </a:lnTo>
                  <a:lnTo>
                    <a:pt x="414774" y="313187"/>
                  </a:lnTo>
                  <a:lnTo>
                    <a:pt x="416841" y="311279"/>
                  </a:lnTo>
                  <a:lnTo>
                    <a:pt x="418907" y="309689"/>
                  </a:lnTo>
                  <a:lnTo>
                    <a:pt x="416523" y="309212"/>
                  </a:lnTo>
                  <a:lnTo>
                    <a:pt x="412071" y="306987"/>
                  </a:lnTo>
                  <a:close/>
                  <a:moveTo>
                    <a:pt x="719535" y="19395"/>
                  </a:moveTo>
                  <a:lnTo>
                    <a:pt x="718899" y="17965"/>
                  </a:lnTo>
                  <a:lnTo>
                    <a:pt x="716991" y="16534"/>
                  </a:lnTo>
                  <a:lnTo>
                    <a:pt x="714607" y="15739"/>
                  </a:lnTo>
                  <a:lnTo>
                    <a:pt x="711904" y="15739"/>
                  </a:lnTo>
                  <a:cubicBezTo>
                    <a:pt x="711904" y="15739"/>
                    <a:pt x="710314" y="15421"/>
                    <a:pt x="710314" y="15421"/>
                  </a:cubicBezTo>
                  <a:lnTo>
                    <a:pt x="709837" y="14308"/>
                  </a:lnTo>
                  <a:lnTo>
                    <a:pt x="709837" y="11446"/>
                  </a:lnTo>
                  <a:cubicBezTo>
                    <a:pt x="709837" y="11446"/>
                    <a:pt x="709837" y="8585"/>
                    <a:pt x="709837" y="8585"/>
                  </a:cubicBezTo>
                  <a:lnTo>
                    <a:pt x="709360" y="7313"/>
                  </a:lnTo>
                  <a:lnTo>
                    <a:pt x="708088" y="6359"/>
                  </a:lnTo>
                  <a:lnTo>
                    <a:pt x="705704" y="6677"/>
                  </a:lnTo>
                  <a:lnTo>
                    <a:pt x="703637" y="5882"/>
                  </a:lnTo>
                  <a:lnTo>
                    <a:pt x="702047" y="5882"/>
                  </a:lnTo>
                  <a:cubicBezTo>
                    <a:pt x="702047" y="5882"/>
                    <a:pt x="701093" y="6359"/>
                    <a:pt x="701093" y="6359"/>
                  </a:cubicBezTo>
                  <a:lnTo>
                    <a:pt x="696324" y="6359"/>
                  </a:lnTo>
                  <a:cubicBezTo>
                    <a:pt x="696324" y="6359"/>
                    <a:pt x="694416" y="5723"/>
                    <a:pt x="694416" y="5723"/>
                  </a:cubicBezTo>
                  <a:lnTo>
                    <a:pt x="692985" y="5087"/>
                  </a:lnTo>
                  <a:lnTo>
                    <a:pt x="692032" y="5405"/>
                  </a:lnTo>
                  <a:lnTo>
                    <a:pt x="691555" y="6041"/>
                  </a:lnTo>
                  <a:lnTo>
                    <a:pt x="691555" y="6995"/>
                  </a:lnTo>
                  <a:cubicBezTo>
                    <a:pt x="691555" y="6995"/>
                    <a:pt x="691078" y="8108"/>
                    <a:pt x="691078" y="8108"/>
                  </a:cubicBezTo>
                  <a:lnTo>
                    <a:pt x="689329" y="9221"/>
                  </a:lnTo>
                  <a:lnTo>
                    <a:pt x="685513" y="10333"/>
                  </a:lnTo>
                  <a:lnTo>
                    <a:pt x="682334" y="10333"/>
                  </a:lnTo>
                  <a:cubicBezTo>
                    <a:pt x="682334" y="10333"/>
                    <a:pt x="679472" y="9539"/>
                    <a:pt x="679472" y="9539"/>
                  </a:cubicBezTo>
                  <a:lnTo>
                    <a:pt x="678518" y="9062"/>
                  </a:lnTo>
                  <a:lnTo>
                    <a:pt x="677088" y="8585"/>
                  </a:lnTo>
                  <a:lnTo>
                    <a:pt x="671206" y="9221"/>
                  </a:lnTo>
                  <a:lnTo>
                    <a:pt x="670570" y="8744"/>
                  </a:lnTo>
                  <a:lnTo>
                    <a:pt x="668503" y="9857"/>
                  </a:lnTo>
                  <a:lnTo>
                    <a:pt x="665482" y="11128"/>
                  </a:lnTo>
                  <a:lnTo>
                    <a:pt x="663893" y="11128"/>
                  </a:lnTo>
                  <a:cubicBezTo>
                    <a:pt x="663893" y="11128"/>
                    <a:pt x="663257" y="10970"/>
                    <a:pt x="663257" y="10970"/>
                  </a:cubicBezTo>
                  <a:lnTo>
                    <a:pt x="663257" y="10333"/>
                  </a:lnTo>
                  <a:cubicBezTo>
                    <a:pt x="663257" y="10333"/>
                    <a:pt x="661826" y="8267"/>
                    <a:pt x="661826" y="8267"/>
                  </a:cubicBezTo>
                  <a:lnTo>
                    <a:pt x="662144" y="7154"/>
                  </a:lnTo>
                  <a:lnTo>
                    <a:pt x="664528" y="3974"/>
                  </a:lnTo>
                  <a:lnTo>
                    <a:pt x="664210" y="3180"/>
                  </a:lnTo>
                  <a:lnTo>
                    <a:pt x="663257" y="2226"/>
                  </a:lnTo>
                  <a:lnTo>
                    <a:pt x="662303" y="795"/>
                  </a:lnTo>
                  <a:lnTo>
                    <a:pt x="661985" y="0"/>
                  </a:lnTo>
                  <a:lnTo>
                    <a:pt x="660395" y="0"/>
                  </a:lnTo>
                  <a:cubicBezTo>
                    <a:pt x="660395" y="0"/>
                    <a:pt x="658805" y="636"/>
                    <a:pt x="658805" y="636"/>
                  </a:cubicBezTo>
                  <a:lnTo>
                    <a:pt x="652605" y="2226"/>
                  </a:lnTo>
                  <a:lnTo>
                    <a:pt x="651174" y="2861"/>
                  </a:lnTo>
                  <a:lnTo>
                    <a:pt x="648472" y="4451"/>
                  </a:lnTo>
                  <a:lnTo>
                    <a:pt x="645769" y="6836"/>
                  </a:lnTo>
                  <a:lnTo>
                    <a:pt x="642907" y="10652"/>
                  </a:lnTo>
                  <a:lnTo>
                    <a:pt x="642589" y="13036"/>
                  </a:lnTo>
                  <a:lnTo>
                    <a:pt x="643702" y="15103"/>
                  </a:lnTo>
                  <a:lnTo>
                    <a:pt x="646246" y="15103"/>
                  </a:lnTo>
                  <a:cubicBezTo>
                    <a:pt x="646246" y="15103"/>
                    <a:pt x="644656" y="16852"/>
                    <a:pt x="644656" y="16852"/>
                  </a:cubicBezTo>
                  <a:lnTo>
                    <a:pt x="644656" y="20031"/>
                  </a:lnTo>
                  <a:cubicBezTo>
                    <a:pt x="644656" y="20031"/>
                    <a:pt x="646723" y="29411"/>
                    <a:pt x="646723" y="29411"/>
                  </a:cubicBezTo>
                  <a:lnTo>
                    <a:pt x="648631" y="33862"/>
                  </a:lnTo>
                  <a:lnTo>
                    <a:pt x="649108" y="36247"/>
                  </a:lnTo>
                  <a:lnTo>
                    <a:pt x="649108" y="38155"/>
                  </a:lnTo>
                  <a:cubicBezTo>
                    <a:pt x="649108" y="38155"/>
                    <a:pt x="648631" y="41970"/>
                    <a:pt x="648631" y="41970"/>
                  </a:cubicBezTo>
                  <a:lnTo>
                    <a:pt x="648313" y="47535"/>
                  </a:lnTo>
                  <a:lnTo>
                    <a:pt x="647041" y="51032"/>
                  </a:lnTo>
                  <a:lnTo>
                    <a:pt x="645928" y="52622"/>
                  </a:lnTo>
                  <a:lnTo>
                    <a:pt x="643066" y="64386"/>
                  </a:lnTo>
                  <a:lnTo>
                    <a:pt x="642589" y="67089"/>
                  </a:lnTo>
                  <a:lnTo>
                    <a:pt x="643543" y="68043"/>
                  </a:lnTo>
                  <a:lnTo>
                    <a:pt x="643861" y="69314"/>
                  </a:lnTo>
                  <a:lnTo>
                    <a:pt x="639092" y="79330"/>
                  </a:lnTo>
                  <a:lnTo>
                    <a:pt x="634958" y="88710"/>
                  </a:lnTo>
                  <a:lnTo>
                    <a:pt x="631938" y="92684"/>
                  </a:lnTo>
                  <a:lnTo>
                    <a:pt x="630030" y="93797"/>
                  </a:lnTo>
                  <a:lnTo>
                    <a:pt x="628440" y="95546"/>
                  </a:lnTo>
                  <a:lnTo>
                    <a:pt x="628917" y="97295"/>
                  </a:lnTo>
                  <a:lnTo>
                    <a:pt x="628917" y="98566"/>
                  </a:lnTo>
                  <a:cubicBezTo>
                    <a:pt x="628917" y="98566"/>
                    <a:pt x="627328" y="103177"/>
                    <a:pt x="627328" y="103177"/>
                  </a:cubicBezTo>
                  <a:lnTo>
                    <a:pt x="626851" y="108264"/>
                  </a:lnTo>
                  <a:lnTo>
                    <a:pt x="625579" y="111920"/>
                  </a:lnTo>
                  <a:lnTo>
                    <a:pt x="625579" y="113669"/>
                  </a:lnTo>
                  <a:cubicBezTo>
                    <a:pt x="625579" y="113669"/>
                    <a:pt x="625579" y="115895"/>
                    <a:pt x="625579" y="115895"/>
                  </a:cubicBezTo>
                  <a:lnTo>
                    <a:pt x="627487" y="116690"/>
                  </a:lnTo>
                  <a:lnTo>
                    <a:pt x="629076" y="117008"/>
                  </a:lnTo>
                  <a:lnTo>
                    <a:pt x="632097" y="116531"/>
                  </a:lnTo>
                  <a:lnTo>
                    <a:pt x="635435" y="115577"/>
                  </a:lnTo>
                  <a:lnTo>
                    <a:pt x="636707" y="112557"/>
                  </a:lnTo>
                  <a:lnTo>
                    <a:pt x="640682" y="106515"/>
                  </a:lnTo>
                  <a:lnTo>
                    <a:pt x="643225" y="104767"/>
                  </a:lnTo>
                  <a:lnTo>
                    <a:pt x="645451" y="104290"/>
                  </a:lnTo>
                  <a:lnTo>
                    <a:pt x="641318" y="106992"/>
                  </a:lnTo>
                  <a:lnTo>
                    <a:pt x="639569" y="110172"/>
                  </a:lnTo>
                  <a:lnTo>
                    <a:pt x="640205" y="113510"/>
                  </a:lnTo>
                  <a:lnTo>
                    <a:pt x="638933" y="115418"/>
                  </a:lnTo>
                  <a:lnTo>
                    <a:pt x="636866" y="117167"/>
                  </a:lnTo>
                  <a:lnTo>
                    <a:pt x="634482" y="117485"/>
                  </a:lnTo>
                  <a:lnTo>
                    <a:pt x="632415" y="118598"/>
                  </a:lnTo>
                  <a:lnTo>
                    <a:pt x="633687" y="122572"/>
                  </a:lnTo>
                  <a:lnTo>
                    <a:pt x="633369" y="125593"/>
                  </a:lnTo>
                  <a:lnTo>
                    <a:pt x="634164" y="125911"/>
                  </a:lnTo>
                  <a:lnTo>
                    <a:pt x="636707" y="125275"/>
                  </a:lnTo>
                  <a:lnTo>
                    <a:pt x="641954" y="123367"/>
                  </a:lnTo>
                  <a:lnTo>
                    <a:pt x="643543" y="123367"/>
                  </a:lnTo>
                  <a:cubicBezTo>
                    <a:pt x="643543" y="123367"/>
                    <a:pt x="645292" y="123208"/>
                    <a:pt x="645292" y="123208"/>
                  </a:cubicBezTo>
                  <a:lnTo>
                    <a:pt x="647200" y="124321"/>
                  </a:lnTo>
                  <a:lnTo>
                    <a:pt x="649108" y="126229"/>
                  </a:lnTo>
                  <a:lnTo>
                    <a:pt x="643066" y="125434"/>
                  </a:lnTo>
                  <a:lnTo>
                    <a:pt x="645133" y="130362"/>
                  </a:lnTo>
                  <a:lnTo>
                    <a:pt x="645451" y="134178"/>
                  </a:lnTo>
                  <a:lnTo>
                    <a:pt x="643225" y="141650"/>
                  </a:lnTo>
                  <a:lnTo>
                    <a:pt x="644815" y="144511"/>
                  </a:lnTo>
                  <a:lnTo>
                    <a:pt x="645769" y="149122"/>
                  </a:lnTo>
                  <a:lnTo>
                    <a:pt x="644974" y="153732"/>
                  </a:lnTo>
                  <a:lnTo>
                    <a:pt x="644974" y="159137"/>
                  </a:lnTo>
                  <a:cubicBezTo>
                    <a:pt x="644974" y="159137"/>
                    <a:pt x="641954" y="167881"/>
                    <a:pt x="641954" y="167881"/>
                  </a:cubicBezTo>
                  <a:lnTo>
                    <a:pt x="639887" y="172332"/>
                  </a:lnTo>
                  <a:lnTo>
                    <a:pt x="641636" y="172809"/>
                  </a:lnTo>
                  <a:lnTo>
                    <a:pt x="644179" y="170901"/>
                  </a:lnTo>
                  <a:lnTo>
                    <a:pt x="647359" y="170901"/>
                  </a:lnTo>
                  <a:cubicBezTo>
                    <a:pt x="647359" y="170901"/>
                    <a:pt x="651492" y="169471"/>
                    <a:pt x="651492" y="169471"/>
                  </a:cubicBezTo>
                  <a:lnTo>
                    <a:pt x="654672" y="170107"/>
                  </a:lnTo>
                  <a:lnTo>
                    <a:pt x="664687" y="170901"/>
                  </a:lnTo>
                  <a:lnTo>
                    <a:pt x="670411" y="173286"/>
                  </a:lnTo>
                  <a:lnTo>
                    <a:pt x="673431" y="173286"/>
                  </a:lnTo>
                  <a:cubicBezTo>
                    <a:pt x="673431" y="173286"/>
                    <a:pt x="683129" y="167881"/>
                    <a:pt x="683129" y="167881"/>
                  </a:cubicBezTo>
                  <a:lnTo>
                    <a:pt x="685673" y="167563"/>
                  </a:lnTo>
                  <a:lnTo>
                    <a:pt x="683924" y="159296"/>
                  </a:lnTo>
                  <a:lnTo>
                    <a:pt x="683129" y="156117"/>
                  </a:lnTo>
                  <a:lnTo>
                    <a:pt x="683129" y="154050"/>
                  </a:lnTo>
                  <a:cubicBezTo>
                    <a:pt x="683129" y="154050"/>
                    <a:pt x="684560" y="149280"/>
                    <a:pt x="684560" y="149280"/>
                  </a:cubicBezTo>
                  <a:lnTo>
                    <a:pt x="686467" y="147373"/>
                  </a:lnTo>
                  <a:lnTo>
                    <a:pt x="689011" y="143398"/>
                  </a:lnTo>
                  <a:lnTo>
                    <a:pt x="692032" y="140060"/>
                  </a:lnTo>
                  <a:lnTo>
                    <a:pt x="695211" y="139265"/>
                  </a:lnTo>
                  <a:lnTo>
                    <a:pt x="696642" y="138788"/>
                  </a:lnTo>
                  <a:lnTo>
                    <a:pt x="697914" y="136244"/>
                  </a:lnTo>
                  <a:lnTo>
                    <a:pt x="698550" y="134018"/>
                  </a:lnTo>
                  <a:lnTo>
                    <a:pt x="698073" y="134018"/>
                  </a:lnTo>
                  <a:cubicBezTo>
                    <a:pt x="698073" y="134018"/>
                    <a:pt x="694257" y="134178"/>
                    <a:pt x="694257" y="134178"/>
                  </a:cubicBezTo>
                  <a:lnTo>
                    <a:pt x="687421" y="124957"/>
                  </a:lnTo>
                  <a:lnTo>
                    <a:pt x="687421" y="123526"/>
                  </a:lnTo>
                  <a:cubicBezTo>
                    <a:pt x="687421" y="123526"/>
                    <a:pt x="688534" y="121300"/>
                    <a:pt x="688534" y="121300"/>
                  </a:cubicBezTo>
                  <a:lnTo>
                    <a:pt x="689170" y="118598"/>
                  </a:lnTo>
                  <a:lnTo>
                    <a:pt x="689170" y="116372"/>
                  </a:lnTo>
                  <a:cubicBezTo>
                    <a:pt x="689170" y="116372"/>
                    <a:pt x="691078" y="114464"/>
                    <a:pt x="691078" y="114464"/>
                  </a:cubicBezTo>
                  <a:lnTo>
                    <a:pt x="693780" y="112557"/>
                  </a:lnTo>
                  <a:lnTo>
                    <a:pt x="696006" y="109854"/>
                  </a:lnTo>
                  <a:lnTo>
                    <a:pt x="697119" y="107310"/>
                  </a:lnTo>
                  <a:lnTo>
                    <a:pt x="697437" y="104926"/>
                  </a:lnTo>
                  <a:lnTo>
                    <a:pt x="696165" y="103177"/>
                  </a:lnTo>
                  <a:lnTo>
                    <a:pt x="692509" y="102223"/>
                  </a:lnTo>
                  <a:lnTo>
                    <a:pt x="688693" y="95387"/>
                  </a:lnTo>
                  <a:lnTo>
                    <a:pt x="687898" y="91094"/>
                  </a:lnTo>
                  <a:lnTo>
                    <a:pt x="687103" y="90617"/>
                  </a:lnTo>
                  <a:lnTo>
                    <a:pt x="684719" y="88710"/>
                  </a:lnTo>
                  <a:lnTo>
                    <a:pt x="682493" y="85053"/>
                  </a:lnTo>
                  <a:lnTo>
                    <a:pt x="682175" y="84417"/>
                  </a:lnTo>
                  <a:lnTo>
                    <a:pt x="684560" y="83782"/>
                  </a:lnTo>
                  <a:lnTo>
                    <a:pt x="694257" y="83782"/>
                  </a:lnTo>
                  <a:cubicBezTo>
                    <a:pt x="694257" y="83782"/>
                    <a:pt x="696324" y="82987"/>
                    <a:pt x="696324" y="82987"/>
                  </a:cubicBezTo>
                  <a:lnTo>
                    <a:pt x="696642" y="82669"/>
                  </a:lnTo>
                  <a:lnTo>
                    <a:pt x="698391" y="79807"/>
                  </a:lnTo>
                  <a:lnTo>
                    <a:pt x="700298" y="75197"/>
                  </a:lnTo>
                  <a:lnTo>
                    <a:pt x="700775" y="72335"/>
                  </a:lnTo>
                  <a:lnTo>
                    <a:pt x="700140" y="71222"/>
                  </a:lnTo>
                  <a:lnTo>
                    <a:pt x="696960" y="68361"/>
                  </a:lnTo>
                  <a:lnTo>
                    <a:pt x="696960" y="67566"/>
                  </a:lnTo>
                  <a:cubicBezTo>
                    <a:pt x="696960" y="67566"/>
                    <a:pt x="697278" y="66135"/>
                    <a:pt x="697278" y="66135"/>
                  </a:cubicBezTo>
                  <a:lnTo>
                    <a:pt x="699186" y="64704"/>
                  </a:lnTo>
                  <a:lnTo>
                    <a:pt x="701729" y="63114"/>
                  </a:lnTo>
                  <a:lnTo>
                    <a:pt x="703160" y="61684"/>
                  </a:lnTo>
                  <a:lnTo>
                    <a:pt x="702842" y="60571"/>
                  </a:lnTo>
                  <a:lnTo>
                    <a:pt x="702047" y="59458"/>
                  </a:lnTo>
                  <a:lnTo>
                    <a:pt x="702047" y="58345"/>
                  </a:lnTo>
                  <a:cubicBezTo>
                    <a:pt x="702047" y="58345"/>
                    <a:pt x="702365" y="56914"/>
                    <a:pt x="702365" y="56914"/>
                  </a:cubicBezTo>
                  <a:lnTo>
                    <a:pt x="702365" y="52304"/>
                  </a:lnTo>
                  <a:cubicBezTo>
                    <a:pt x="702365" y="52304"/>
                    <a:pt x="702842" y="51191"/>
                    <a:pt x="702842" y="51191"/>
                  </a:cubicBezTo>
                  <a:lnTo>
                    <a:pt x="702365" y="47058"/>
                  </a:lnTo>
                  <a:lnTo>
                    <a:pt x="701729" y="43560"/>
                  </a:lnTo>
                  <a:lnTo>
                    <a:pt x="699663" y="39109"/>
                  </a:lnTo>
                  <a:lnTo>
                    <a:pt x="699981" y="38155"/>
                  </a:lnTo>
                  <a:lnTo>
                    <a:pt x="700934" y="37360"/>
                  </a:lnTo>
                  <a:lnTo>
                    <a:pt x="703955" y="35770"/>
                  </a:lnTo>
                  <a:lnTo>
                    <a:pt x="706340" y="32114"/>
                  </a:lnTo>
                  <a:lnTo>
                    <a:pt x="709837" y="29093"/>
                  </a:lnTo>
                  <a:lnTo>
                    <a:pt x="714448" y="26708"/>
                  </a:lnTo>
                  <a:lnTo>
                    <a:pt x="717786" y="24006"/>
                  </a:lnTo>
                  <a:lnTo>
                    <a:pt x="719058" y="21939"/>
                  </a:lnTo>
                  <a:lnTo>
                    <a:pt x="720012" y="21462"/>
                  </a:lnTo>
                  <a:lnTo>
                    <a:pt x="719694" y="20508"/>
                  </a:lnTo>
                  <a:close/>
                  <a:moveTo>
                    <a:pt x="178055" y="171696"/>
                  </a:moveTo>
                  <a:lnTo>
                    <a:pt x="175671" y="171696"/>
                  </a:lnTo>
                  <a:cubicBezTo>
                    <a:pt x="175671" y="171696"/>
                    <a:pt x="174717" y="172650"/>
                    <a:pt x="174717" y="172650"/>
                  </a:cubicBezTo>
                  <a:lnTo>
                    <a:pt x="175830" y="174399"/>
                  </a:lnTo>
                  <a:lnTo>
                    <a:pt x="177896" y="174399"/>
                  </a:lnTo>
                  <a:cubicBezTo>
                    <a:pt x="177896" y="174399"/>
                    <a:pt x="179486" y="174399"/>
                    <a:pt x="179486" y="174399"/>
                  </a:cubicBezTo>
                  <a:lnTo>
                    <a:pt x="179486" y="173763"/>
                  </a:lnTo>
                  <a:cubicBezTo>
                    <a:pt x="179486" y="173763"/>
                    <a:pt x="179168" y="172491"/>
                    <a:pt x="179168" y="172491"/>
                  </a:cubicBezTo>
                  <a:lnTo>
                    <a:pt x="178055" y="171696"/>
                  </a:lnTo>
                  <a:close/>
                  <a:moveTo>
                    <a:pt x="175194" y="144670"/>
                  </a:moveTo>
                  <a:lnTo>
                    <a:pt x="172809" y="144352"/>
                  </a:lnTo>
                  <a:lnTo>
                    <a:pt x="163588" y="144829"/>
                  </a:lnTo>
                  <a:lnTo>
                    <a:pt x="161840" y="144829"/>
                  </a:lnTo>
                  <a:cubicBezTo>
                    <a:pt x="161840" y="144829"/>
                    <a:pt x="158024" y="142285"/>
                    <a:pt x="158024" y="142285"/>
                  </a:cubicBezTo>
                  <a:lnTo>
                    <a:pt x="156275" y="142921"/>
                  </a:lnTo>
                  <a:lnTo>
                    <a:pt x="156275" y="143716"/>
                  </a:lnTo>
                  <a:cubicBezTo>
                    <a:pt x="156275" y="143716"/>
                    <a:pt x="156593" y="145306"/>
                    <a:pt x="156593" y="145306"/>
                  </a:cubicBezTo>
                  <a:lnTo>
                    <a:pt x="159455" y="147373"/>
                  </a:lnTo>
                  <a:lnTo>
                    <a:pt x="167881" y="148962"/>
                  </a:lnTo>
                  <a:lnTo>
                    <a:pt x="173286" y="148327"/>
                  </a:lnTo>
                  <a:lnTo>
                    <a:pt x="175035" y="147373"/>
                  </a:lnTo>
                  <a:lnTo>
                    <a:pt x="175353" y="14498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2" name="Freeform: Shape 5261">
              <a:extLst>
                <a:ext uri="{FF2B5EF4-FFF2-40B4-BE49-F238E27FC236}">
                  <a16:creationId xmlns:a16="http://schemas.microsoft.com/office/drawing/2014/main" id="{2E064D99-78C4-F1CC-8522-05B150DFF163}"/>
                </a:ext>
              </a:extLst>
            </p:cNvPr>
            <p:cNvSpPr/>
            <p:nvPr/>
          </p:nvSpPr>
          <p:spPr>
            <a:xfrm>
              <a:off x="2174328" y="2967802"/>
              <a:ext cx="39426" cy="41970"/>
            </a:xfrm>
            <a:custGeom>
              <a:avLst/>
              <a:gdLst>
                <a:gd name="connsiteX0" fmla="*/ 7949 w 39426"/>
                <a:gd name="connsiteY0" fmla="*/ 30047 h 41970"/>
                <a:gd name="connsiteX1" fmla="*/ 5405 w 39426"/>
                <a:gd name="connsiteY1" fmla="*/ 33227 h 41970"/>
                <a:gd name="connsiteX2" fmla="*/ 0 w 39426"/>
                <a:gd name="connsiteY2" fmla="*/ 38314 h 41970"/>
                <a:gd name="connsiteX3" fmla="*/ 477 w 39426"/>
                <a:gd name="connsiteY3" fmla="*/ 39268 h 41970"/>
                <a:gd name="connsiteX4" fmla="*/ 1431 w 39426"/>
                <a:gd name="connsiteY4" fmla="*/ 41970 h 41970"/>
                <a:gd name="connsiteX5" fmla="*/ 4451 w 39426"/>
                <a:gd name="connsiteY5" fmla="*/ 39268 h 41970"/>
                <a:gd name="connsiteX6" fmla="*/ 4451 w 39426"/>
                <a:gd name="connsiteY6" fmla="*/ 37042 h 41970"/>
                <a:gd name="connsiteX7" fmla="*/ 9539 w 39426"/>
                <a:gd name="connsiteY7" fmla="*/ 31955 h 41970"/>
                <a:gd name="connsiteX8" fmla="*/ 9539 w 39426"/>
                <a:gd name="connsiteY8" fmla="*/ 31478 h 41970"/>
                <a:gd name="connsiteX9" fmla="*/ 8108 w 39426"/>
                <a:gd name="connsiteY9" fmla="*/ 30047 h 41970"/>
                <a:gd name="connsiteX10" fmla="*/ 38314 w 39426"/>
                <a:gd name="connsiteY10" fmla="*/ 13672 h 41970"/>
                <a:gd name="connsiteX11" fmla="*/ 39427 w 39426"/>
                <a:gd name="connsiteY11" fmla="*/ 9380 h 41970"/>
                <a:gd name="connsiteX12" fmla="*/ 38791 w 39426"/>
                <a:gd name="connsiteY12" fmla="*/ 4292 h 41970"/>
                <a:gd name="connsiteX13" fmla="*/ 36883 w 39426"/>
                <a:gd name="connsiteY13" fmla="*/ 4292 h 41970"/>
                <a:gd name="connsiteX14" fmla="*/ 34498 w 39426"/>
                <a:gd name="connsiteY14" fmla="*/ 2544 h 41970"/>
                <a:gd name="connsiteX15" fmla="*/ 34021 w 39426"/>
                <a:gd name="connsiteY15" fmla="*/ 1272 h 41970"/>
                <a:gd name="connsiteX16" fmla="*/ 33385 w 39426"/>
                <a:gd name="connsiteY16" fmla="*/ 795 h 41970"/>
                <a:gd name="connsiteX17" fmla="*/ 31637 w 39426"/>
                <a:gd name="connsiteY17" fmla="*/ 795 h 41970"/>
                <a:gd name="connsiteX18" fmla="*/ 28457 w 39426"/>
                <a:gd name="connsiteY18" fmla="*/ 0 h 41970"/>
                <a:gd name="connsiteX19" fmla="*/ 24801 w 39426"/>
                <a:gd name="connsiteY19" fmla="*/ 2385 h 41970"/>
                <a:gd name="connsiteX20" fmla="*/ 23211 w 39426"/>
                <a:gd name="connsiteY20" fmla="*/ 6200 h 41970"/>
                <a:gd name="connsiteX21" fmla="*/ 22893 w 39426"/>
                <a:gd name="connsiteY21" fmla="*/ 7949 h 41970"/>
                <a:gd name="connsiteX22" fmla="*/ 21621 w 39426"/>
                <a:gd name="connsiteY22" fmla="*/ 11764 h 41970"/>
                <a:gd name="connsiteX23" fmla="*/ 22098 w 39426"/>
                <a:gd name="connsiteY23" fmla="*/ 14149 h 41970"/>
                <a:gd name="connsiteX24" fmla="*/ 22098 w 39426"/>
                <a:gd name="connsiteY24" fmla="*/ 17170 h 41970"/>
                <a:gd name="connsiteX25" fmla="*/ 22575 w 39426"/>
                <a:gd name="connsiteY25" fmla="*/ 19713 h 41970"/>
                <a:gd name="connsiteX26" fmla="*/ 22257 w 39426"/>
                <a:gd name="connsiteY26" fmla="*/ 21144 h 41970"/>
                <a:gd name="connsiteX27" fmla="*/ 21621 w 39426"/>
                <a:gd name="connsiteY27" fmla="*/ 21939 h 41970"/>
                <a:gd name="connsiteX28" fmla="*/ 21621 w 39426"/>
                <a:gd name="connsiteY28" fmla="*/ 22575 h 41970"/>
                <a:gd name="connsiteX29" fmla="*/ 22416 w 39426"/>
                <a:gd name="connsiteY29" fmla="*/ 22734 h 41970"/>
                <a:gd name="connsiteX30" fmla="*/ 24483 w 39426"/>
                <a:gd name="connsiteY30" fmla="*/ 22098 h 41970"/>
                <a:gd name="connsiteX31" fmla="*/ 26549 w 39426"/>
                <a:gd name="connsiteY31" fmla="*/ 22734 h 41970"/>
                <a:gd name="connsiteX32" fmla="*/ 28616 w 39426"/>
                <a:gd name="connsiteY32" fmla="*/ 24006 h 41970"/>
                <a:gd name="connsiteX33" fmla="*/ 28616 w 39426"/>
                <a:gd name="connsiteY33" fmla="*/ 24801 h 41970"/>
                <a:gd name="connsiteX34" fmla="*/ 27344 w 39426"/>
                <a:gd name="connsiteY34" fmla="*/ 25278 h 41970"/>
                <a:gd name="connsiteX35" fmla="*/ 24006 w 39426"/>
                <a:gd name="connsiteY35" fmla="*/ 27185 h 41970"/>
                <a:gd name="connsiteX36" fmla="*/ 21621 w 39426"/>
                <a:gd name="connsiteY36" fmla="*/ 29411 h 41970"/>
                <a:gd name="connsiteX37" fmla="*/ 20985 w 39426"/>
                <a:gd name="connsiteY37" fmla="*/ 31478 h 41970"/>
                <a:gd name="connsiteX38" fmla="*/ 19395 w 39426"/>
                <a:gd name="connsiteY38" fmla="*/ 35929 h 41970"/>
                <a:gd name="connsiteX39" fmla="*/ 19395 w 39426"/>
                <a:gd name="connsiteY39" fmla="*/ 36883 h 41970"/>
                <a:gd name="connsiteX40" fmla="*/ 20349 w 39426"/>
                <a:gd name="connsiteY40" fmla="*/ 37360 h 41970"/>
                <a:gd name="connsiteX41" fmla="*/ 25913 w 39426"/>
                <a:gd name="connsiteY41" fmla="*/ 36883 h 41970"/>
                <a:gd name="connsiteX42" fmla="*/ 31001 w 39426"/>
                <a:gd name="connsiteY42" fmla="*/ 35134 h 41970"/>
                <a:gd name="connsiteX43" fmla="*/ 34816 w 39426"/>
                <a:gd name="connsiteY43" fmla="*/ 33227 h 41970"/>
                <a:gd name="connsiteX44" fmla="*/ 36088 w 39426"/>
                <a:gd name="connsiteY44" fmla="*/ 33227 h 41970"/>
                <a:gd name="connsiteX45" fmla="*/ 36565 w 39426"/>
                <a:gd name="connsiteY45" fmla="*/ 30683 h 41970"/>
                <a:gd name="connsiteX46" fmla="*/ 37519 w 39426"/>
                <a:gd name="connsiteY46" fmla="*/ 27185 h 41970"/>
                <a:gd name="connsiteX47" fmla="*/ 39268 w 39426"/>
                <a:gd name="connsiteY47" fmla="*/ 24165 h 41970"/>
                <a:gd name="connsiteX48" fmla="*/ 38473 w 39426"/>
                <a:gd name="connsiteY48" fmla="*/ 17170 h 41970"/>
                <a:gd name="connsiteX49" fmla="*/ 38473 w 39426"/>
                <a:gd name="connsiteY49" fmla="*/ 13354 h 41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426" h="41970">
                  <a:moveTo>
                    <a:pt x="7949" y="30047"/>
                  </a:moveTo>
                  <a:lnTo>
                    <a:pt x="5405" y="33227"/>
                  </a:lnTo>
                  <a:lnTo>
                    <a:pt x="0" y="38314"/>
                  </a:lnTo>
                  <a:lnTo>
                    <a:pt x="477" y="39268"/>
                  </a:lnTo>
                  <a:lnTo>
                    <a:pt x="1431" y="41970"/>
                  </a:lnTo>
                  <a:lnTo>
                    <a:pt x="4451" y="39268"/>
                  </a:lnTo>
                  <a:lnTo>
                    <a:pt x="4451" y="37042"/>
                  </a:lnTo>
                  <a:cubicBezTo>
                    <a:pt x="4451" y="37042"/>
                    <a:pt x="9539" y="31955"/>
                    <a:pt x="9539" y="31955"/>
                  </a:cubicBezTo>
                  <a:lnTo>
                    <a:pt x="9539" y="31478"/>
                  </a:lnTo>
                  <a:cubicBezTo>
                    <a:pt x="9539" y="31478"/>
                    <a:pt x="8108" y="30047"/>
                    <a:pt x="8108" y="30047"/>
                  </a:cubicBezTo>
                  <a:close/>
                  <a:moveTo>
                    <a:pt x="38314" y="13672"/>
                  </a:moveTo>
                  <a:lnTo>
                    <a:pt x="39427" y="9380"/>
                  </a:lnTo>
                  <a:lnTo>
                    <a:pt x="38791" y="4292"/>
                  </a:lnTo>
                  <a:lnTo>
                    <a:pt x="36883" y="4292"/>
                  </a:lnTo>
                  <a:cubicBezTo>
                    <a:pt x="36883" y="4292"/>
                    <a:pt x="34498" y="2544"/>
                    <a:pt x="34498" y="2544"/>
                  </a:cubicBezTo>
                  <a:lnTo>
                    <a:pt x="34021" y="1272"/>
                  </a:lnTo>
                  <a:lnTo>
                    <a:pt x="33385" y="795"/>
                  </a:lnTo>
                  <a:lnTo>
                    <a:pt x="31637" y="795"/>
                  </a:lnTo>
                  <a:cubicBezTo>
                    <a:pt x="31637" y="795"/>
                    <a:pt x="28457" y="0"/>
                    <a:pt x="28457" y="0"/>
                  </a:cubicBezTo>
                  <a:lnTo>
                    <a:pt x="24801" y="2385"/>
                  </a:lnTo>
                  <a:lnTo>
                    <a:pt x="23211" y="6200"/>
                  </a:lnTo>
                  <a:lnTo>
                    <a:pt x="22893" y="7949"/>
                  </a:lnTo>
                  <a:lnTo>
                    <a:pt x="21621" y="11764"/>
                  </a:lnTo>
                  <a:lnTo>
                    <a:pt x="22098" y="14149"/>
                  </a:lnTo>
                  <a:lnTo>
                    <a:pt x="22098" y="17170"/>
                  </a:lnTo>
                  <a:cubicBezTo>
                    <a:pt x="22098" y="17170"/>
                    <a:pt x="22575" y="19713"/>
                    <a:pt x="22575" y="19713"/>
                  </a:cubicBezTo>
                  <a:lnTo>
                    <a:pt x="22257" y="21144"/>
                  </a:lnTo>
                  <a:lnTo>
                    <a:pt x="21621" y="21939"/>
                  </a:lnTo>
                  <a:lnTo>
                    <a:pt x="21621" y="22575"/>
                  </a:lnTo>
                  <a:cubicBezTo>
                    <a:pt x="21621" y="22575"/>
                    <a:pt x="22416" y="22734"/>
                    <a:pt x="22416" y="22734"/>
                  </a:cubicBezTo>
                  <a:lnTo>
                    <a:pt x="24483" y="22098"/>
                  </a:lnTo>
                  <a:lnTo>
                    <a:pt x="26549" y="22734"/>
                  </a:lnTo>
                  <a:lnTo>
                    <a:pt x="28616" y="24006"/>
                  </a:lnTo>
                  <a:lnTo>
                    <a:pt x="28616" y="24801"/>
                  </a:lnTo>
                  <a:cubicBezTo>
                    <a:pt x="28616" y="24801"/>
                    <a:pt x="27344" y="25278"/>
                    <a:pt x="27344" y="25278"/>
                  </a:cubicBezTo>
                  <a:lnTo>
                    <a:pt x="24006" y="27185"/>
                  </a:lnTo>
                  <a:lnTo>
                    <a:pt x="21621" y="29411"/>
                  </a:lnTo>
                  <a:lnTo>
                    <a:pt x="20985" y="31478"/>
                  </a:lnTo>
                  <a:lnTo>
                    <a:pt x="19395" y="35929"/>
                  </a:lnTo>
                  <a:lnTo>
                    <a:pt x="19395" y="36883"/>
                  </a:lnTo>
                  <a:cubicBezTo>
                    <a:pt x="19395" y="36883"/>
                    <a:pt x="20349" y="37360"/>
                    <a:pt x="20349" y="37360"/>
                  </a:cubicBezTo>
                  <a:lnTo>
                    <a:pt x="25913" y="36883"/>
                  </a:lnTo>
                  <a:lnTo>
                    <a:pt x="31001" y="35134"/>
                  </a:lnTo>
                  <a:lnTo>
                    <a:pt x="34816" y="33227"/>
                  </a:lnTo>
                  <a:lnTo>
                    <a:pt x="36088" y="33227"/>
                  </a:lnTo>
                  <a:cubicBezTo>
                    <a:pt x="36088" y="33227"/>
                    <a:pt x="36565" y="30683"/>
                    <a:pt x="36565" y="30683"/>
                  </a:cubicBezTo>
                  <a:lnTo>
                    <a:pt x="37519" y="27185"/>
                  </a:lnTo>
                  <a:lnTo>
                    <a:pt x="39268" y="24165"/>
                  </a:lnTo>
                  <a:lnTo>
                    <a:pt x="38473" y="17170"/>
                  </a:lnTo>
                  <a:lnTo>
                    <a:pt x="38473" y="133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3" name="Freeform: Shape 5262">
              <a:extLst>
                <a:ext uri="{FF2B5EF4-FFF2-40B4-BE49-F238E27FC236}">
                  <a16:creationId xmlns:a16="http://schemas.microsoft.com/office/drawing/2014/main" id="{0CBC9C08-BD4F-346E-7C05-0DCD4DB24409}"/>
                </a:ext>
              </a:extLst>
            </p:cNvPr>
            <p:cNvSpPr/>
            <p:nvPr/>
          </p:nvSpPr>
          <p:spPr>
            <a:xfrm>
              <a:off x="10282210" y="3395931"/>
              <a:ext cx="75832" cy="16692"/>
            </a:xfrm>
            <a:custGeom>
              <a:avLst/>
              <a:gdLst>
                <a:gd name="connsiteX0" fmla="*/ 2226 w 75832"/>
                <a:gd name="connsiteY0" fmla="*/ 11764 h 16692"/>
                <a:gd name="connsiteX1" fmla="*/ 2067 w 75832"/>
                <a:gd name="connsiteY1" fmla="*/ 11764 h 16692"/>
                <a:gd name="connsiteX2" fmla="*/ 476 w 75832"/>
                <a:gd name="connsiteY2" fmla="*/ 11764 h 16692"/>
                <a:gd name="connsiteX3" fmla="*/ 159 w 75832"/>
                <a:gd name="connsiteY3" fmla="*/ 11764 h 16692"/>
                <a:gd name="connsiteX4" fmla="*/ 0 w 75832"/>
                <a:gd name="connsiteY4" fmla="*/ 12400 h 16692"/>
                <a:gd name="connsiteX5" fmla="*/ 0 w 75832"/>
                <a:gd name="connsiteY5" fmla="*/ 12877 h 16692"/>
                <a:gd name="connsiteX6" fmla="*/ 954 w 75832"/>
                <a:gd name="connsiteY6" fmla="*/ 13354 h 16692"/>
                <a:gd name="connsiteX7" fmla="*/ 954 w 75832"/>
                <a:gd name="connsiteY7" fmla="*/ 13672 h 16692"/>
                <a:gd name="connsiteX8" fmla="*/ 1272 w 75832"/>
                <a:gd name="connsiteY8" fmla="*/ 13672 h 16692"/>
                <a:gd name="connsiteX9" fmla="*/ 1589 w 75832"/>
                <a:gd name="connsiteY9" fmla="*/ 13672 h 16692"/>
                <a:gd name="connsiteX10" fmla="*/ 1908 w 75832"/>
                <a:gd name="connsiteY10" fmla="*/ 13672 h 16692"/>
                <a:gd name="connsiteX11" fmla="*/ 1908 w 75832"/>
                <a:gd name="connsiteY11" fmla="*/ 13672 h 16692"/>
                <a:gd name="connsiteX12" fmla="*/ 1908 w 75832"/>
                <a:gd name="connsiteY12" fmla="*/ 13354 h 16692"/>
                <a:gd name="connsiteX13" fmla="*/ 1908 w 75832"/>
                <a:gd name="connsiteY13" fmla="*/ 13354 h 16692"/>
                <a:gd name="connsiteX14" fmla="*/ 1908 w 75832"/>
                <a:gd name="connsiteY14" fmla="*/ 13036 h 16692"/>
                <a:gd name="connsiteX15" fmla="*/ 2226 w 75832"/>
                <a:gd name="connsiteY15" fmla="*/ 12559 h 16692"/>
                <a:gd name="connsiteX16" fmla="*/ 2384 w 75832"/>
                <a:gd name="connsiteY16" fmla="*/ 12559 h 16692"/>
                <a:gd name="connsiteX17" fmla="*/ 2384 w 75832"/>
                <a:gd name="connsiteY17" fmla="*/ 12082 h 16692"/>
                <a:gd name="connsiteX18" fmla="*/ 2067 w 75832"/>
                <a:gd name="connsiteY18" fmla="*/ 11764 h 16692"/>
                <a:gd name="connsiteX19" fmla="*/ 62478 w 75832"/>
                <a:gd name="connsiteY19" fmla="*/ 3498 h 16692"/>
                <a:gd name="connsiteX20" fmla="*/ 58981 w 75832"/>
                <a:gd name="connsiteY20" fmla="*/ 2226 h 16692"/>
                <a:gd name="connsiteX21" fmla="*/ 53416 w 75832"/>
                <a:gd name="connsiteY21" fmla="*/ 1431 h 16692"/>
                <a:gd name="connsiteX22" fmla="*/ 52781 w 75832"/>
                <a:gd name="connsiteY22" fmla="*/ 1431 h 16692"/>
                <a:gd name="connsiteX23" fmla="*/ 53416 w 75832"/>
                <a:gd name="connsiteY23" fmla="*/ 2703 h 16692"/>
                <a:gd name="connsiteX24" fmla="*/ 52622 w 75832"/>
                <a:gd name="connsiteY24" fmla="*/ 2703 h 16692"/>
                <a:gd name="connsiteX25" fmla="*/ 51668 w 75832"/>
                <a:gd name="connsiteY25" fmla="*/ 2226 h 16692"/>
                <a:gd name="connsiteX26" fmla="*/ 51032 w 75832"/>
                <a:gd name="connsiteY26" fmla="*/ 1431 h 16692"/>
                <a:gd name="connsiteX27" fmla="*/ 50078 w 75832"/>
                <a:gd name="connsiteY27" fmla="*/ 1431 h 16692"/>
                <a:gd name="connsiteX28" fmla="*/ 32114 w 75832"/>
                <a:gd name="connsiteY28" fmla="*/ 795 h 16692"/>
                <a:gd name="connsiteX29" fmla="*/ 24960 w 75832"/>
                <a:gd name="connsiteY29" fmla="*/ 0 h 16692"/>
                <a:gd name="connsiteX30" fmla="*/ 23369 w 75832"/>
                <a:gd name="connsiteY30" fmla="*/ 0 h 16692"/>
                <a:gd name="connsiteX31" fmla="*/ 22098 w 75832"/>
                <a:gd name="connsiteY31" fmla="*/ 636 h 16692"/>
                <a:gd name="connsiteX32" fmla="*/ 21780 w 75832"/>
                <a:gd name="connsiteY32" fmla="*/ 2544 h 16692"/>
                <a:gd name="connsiteX33" fmla="*/ 20508 w 75832"/>
                <a:gd name="connsiteY33" fmla="*/ 3816 h 16692"/>
                <a:gd name="connsiteX34" fmla="*/ 19078 w 75832"/>
                <a:gd name="connsiteY34" fmla="*/ 4610 h 16692"/>
                <a:gd name="connsiteX35" fmla="*/ 19872 w 75832"/>
                <a:gd name="connsiteY35" fmla="*/ 5882 h 16692"/>
                <a:gd name="connsiteX36" fmla="*/ 20826 w 75832"/>
                <a:gd name="connsiteY36" fmla="*/ 6995 h 16692"/>
                <a:gd name="connsiteX37" fmla="*/ 21780 w 75832"/>
                <a:gd name="connsiteY37" fmla="*/ 8744 h 16692"/>
                <a:gd name="connsiteX38" fmla="*/ 21780 w 75832"/>
                <a:gd name="connsiteY38" fmla="*/ 10810 h 16692"/>
                <a:gd name="connsiteX39" fmla="*/ 21144 w 75832"/>
                <a:gd name="connsiteY39" fmla="*/ 15421 h 16692"/>
                <a:gd name="connsiteX40" fmla="*/ 22734 w 75832"/>
                <a:gd name="connsiteY40" fmla="*/ 16216 h 16692"/>
                <a:gd name="connsiteX41" fmla="*/ 26390 w 75832"/>
                <a:gd name="connsiteY41" fmla="*/ 16216 h 16692"/>
                <a:gd name="connsiteX42" fmla="*/ 27821 w 75832"/>
                <a:gd name="connsiteY42" fmla="*/ 16534 h 16692"/>
                <a:gd name="connsiteX43" fmla="*/ 29570 w 75832"/>
                <a:gd name="connsiteY43" fmla="*/ 16534 h 16692"/>
                <a:gd name="connsiteX44" fmla="*/ 31318 w 75832"/>
                <a:gd name="connsiteY44" fmla="*/ 16534 h 16692"/>
                <a:gd name="connsiteX45" fmla="*/ 33226 w 75832"/>
                <a:gd name="connsiteY45" fmla="*/ 15580 h 16692"/>
                <a:gd name="connsiteX46" fmla="*/ 38154 w 75832"/>
                <a:gd name="connsiteY46" fmla="*/ 15898 h 16692"/>
                <a:gd name="connsiteX47" fmla="*/ 40698 w 75832"/>
                <a:gd name="connsiteY47" fmla="*/ 15580 h 16692"/>
                <a:gd name="connsiteX48" fmla="*/ 43560 w 75832"/>
                <a:gd name="connsiteY48" fmla="*/ 16693 h 16692"/>
                <a:gd name="connsiteX49" fmla="*/ 45945 w 75832"/>
                <a:gd name="connsiteY49" fmla="*/ 16216 h 16692"/>
                <a:gd name="connsiteX50" fmla="*/ 47058 w 75832"/>
                <a:gd name="connsiteY50" fmla="*/ 16693 h 16692"/>
                <a:gd name="connsiteX51" fmla="*/ 48170 w 75832"/>
                <a:gd name="connsiteY51" fmla="*/ 16693 h 16692"/>
                <a:gd name="connsiteX52" fmla="*/ 51350 w 75832"/>
                <a:gd name="connsiteY52" fmla="*/ 16693 h 16692"/>
                <a:gd name="connsiteX53" fmla="*/ 56119 w 75832"/>
                <a:gd name="connsiteY53" fmla="*/ 15898 h 16692"/>
                <a:gd name="connsiteX54" fmla="*/ 60093 w 75832"/>
                <a:gd name="connsiteY54" fmla="*/ 13513 h 16692"/>
                <a:gd name="connsiteX55" fmla="*/ 61524 w 75832"/>
                <a:gd name="connsiteY55" fmla="*/ 11446 h 16692"/>
                <a:gd name="connsiteX56" fmla="*/ 63432 w 75832"/>
                <a:gd name="connsiteY56" fmla="*/ 9698 h 16692"/>
                <a:gd name="connsiteX57" fmla="*/ 66294 w 75832"/>
                <a:gd name="connsiteY57" fmla="*/ 8108 h 16692"/>
                <a:gd name="connsiteX58" fmla="*/ 66294 w 75832"/>
                <a:gd name="connsiteY58" fmla="*/ 3974 h 16692"/>
                <a:gd name="connsiteX59" fmla="*/ 62478 w 75832"/>
                <a:gd name="connsiteY59" fmla="*/ 3339 h 16692"/>
                <a:gd name="connsiteX60" fmla="*/ 75515 w 75832"/>
                <a:gd name="connsiteY60" fmla="*/ 10970 h 16692"/>
                <a:gd name="connsiteX61" fmla="*/ 73766 w 75832"/>
                <a:gd name="connsiteY61" fmla="*/ 10493 h 16692"/>
                <a:gd name="connsiteX62" fmla="*/ 70586 w 75832"/>
                <a:gd name="connsiteY62" fmla="*/ 10493 h 16692"/>
                <a:gd name="connsiteX63" fmla="*/ 67884 w 75832"/>
                <a:gd name="connsiteY63" fmla="*/ 11128 h 16692"/>
                <a:gd name="connsiteX64" fmla="*/ 68360 w 75832"/>
                <a:gd name="connsiteY64" fmla="*/ 11923 h 16692"/>
                <a:gd name="connsiteX65" fmla="*/ 69792 w 75832"/>
                <a:gd name="connsiteY65" fmla="*/ 12241 h 16692"/>
                <a:gd name="connsiteX66" fmla="*/ 72017 w 75832"/>
                <a:gd name="connsiteY66" fmla="*/ 12241 h 16692"/>
                <a:gd name="connsiteX67" fmla="*/ 75833 w 75832"/>
                <a:gd name="connsiteY67" fmla="*/ 11288 h 16692"/>
                <a:gd name="connsiteX68" fmla="*/ 75833 w 75832"/>
                <a:gd name="connsiteY68" fmla="*/ 10970 h 1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75832" h="16692">
                  <a:moveTo>
                    <a:pt x="2226" y="11764"/>
                  </a:moveTo>
                  <a:lnTo>
                    <a:pt x="2067" y="11764"/>
                  </a:lnTo>
                  <a:cubicBezTo>
                    <a:pt x="2067" y="11764"/>
                    <a:pt x="476" y="11764"/>
                    <a:pt x="476" y="11764"/>
                  </a:cubicBezTo>
                  <a:lnTo>
                    <a:pt x="159" y="11764"/>
                  </a:lnTo>
                  <a:cubicBezTo>
                    <a:pt x="159" y="11764"/>
                    <a:pt x="0" y="12400"/>
                    <a:pt x="0" y="12400"/>
                  </a:cubicBezTo>
                  <a:lnTo>
                    <a:pt x="0" y="12877"/>
                  </a:lnTo>
                  <a:cubicBezTo>
                    <a:pt x="0" y="12877"/>
                    <a:pt x="954" y="13354"/>
                    <a:pt x="954" y="13354"/>
                  </a:cubicBezTo>
                  <a:lnTo>
                    <a:pt x="954" y="13672"/>
                  </a:lnTo>
                  <a:cubicBezTo>
                    <a:pt x="954" y="13672"/>
                    <a:pt x="1272" y="13672"/>
                    <a:pt x="1272" y="13672"/>
                  </a:cubicBezTo>
                  <a:lnTo>
                    <a:pt x="1589" y="13672"/>
                  </a:lnTo>
                  <a:cubicBezTo>
                    <a:pt x="1589" y="13672"/>
                    <a:pt x="1908" y="13672"/>
                    <a:pt x="1908" y="13672"/>
                  </a:cubicBezTo>
                  <a:lnTo>
                    <a:pt x="1908" y="13672"/>
                  </a:lnTo>
                  <a:cubicBezTo>
                    <a:pt x="1908" y="13672"/>
                    <a:pt x="1908" y="13354"/>
                    <a:pt x="1908" y="13354"/>
                  </a:cubicBezTo>
                  <a:lnTo>
                    <a:pt x="1908" y="13354"/>
                  </a:lnTo>
                  <a:cubicBezTo>
                    <a:pt x="1908" y="13354"/>
                    <a:pt x="1908" y="13036"/>
                    <a:pt x="1908" y="13036"/>
                  </a:cubicBezTo>
                  <a:lnTo>
                    <a:pt x="2226" y="12559"/>
                  </a:lnTo>
                  <a:lnTo>
                    <a:pt x="2384" y="12559"/>
                  </a:lnTo>
                  <a:cubicBezTo>
                    <a:pt x="2384" y="12559"/>
                    <a:pt x="2384" y="12082"/>
                    <a:pt x="2384" y="12082"/>
                  </a:cubicBezTo>
                  <a:lnTo>
                    <a:pt x="2067" y="11764"/>
                  </a:lnTo>
                  <a:close/>
                  <a:moveTo>
                    <a:pt x="62478" y="3498"/>
                  </a:moveTo>
                  <a:lnTo>
                    <a:pt x="58981" y="2226"/>
                  </a:lnTo>
                  <a:lnTo>
                    <a:pt x="53416" y="1431"/>
                  </a:lnTo>
                  <a:lnTo>
                    <a:pt x="52781" y="1431"/>
                  </a:lnTo>
                  <a:lnTo>
                    <a:pt x="53416" y="2703"/>
                  </a:lnTo>
                  <a:lnTo>
                    <a:pt x="52622" y="2703"/>
                  </a:lnTo>
                  <a:cubicBezTo>
                    <a:pt x="52622" y="2703"/>
                    <a:pt x="51668" y="2226"/>
                    <a:pt x="51668" y="2226"/>
                  </a:cubicBezTo>
                  <a:lnTo>
                    <a:pt x="51032" y="1431"/>
                  </a:lnTo>
                  <a:lnTo>
                    <a:pt x="50078" y="1431"/>
                  </a:lnTo>
                  <a:cubicBezTo>
                    <a:pt x="50078" y="1431"/>
                    <a:pt x="32114" y="795"/>
                    <a:pt x="32114" y="795"/>
                  </a:cubicBezTo>
                  <a:lnTo>
                    <a:pt x="24960" y="0"/>
                  </a:lnTo>
                  <a:lnTo>
                    <a:pt x="23369" y="0"/>
                  </a:lnTo>
                  <a:cubicBezTo>
                    <a:pt x="23369" y="0"/>
                    <a:pt x="22098" y="636"/>
                    <a:pt x="22098" y="636"/>
                  </a:cubicBezTo>
                  <a:lnTo>
                    <a:pt x="21780" y="2544"/>
                  </a:lnTo>
                  <a:lnTo>
                    <a:pt x="20508" y="3816"/>
                  </a:lnTo>
                  <a:lnTo>
                    <a:pt x="19078" y="4610"/>
                  </a:lnTo>
                  <a:lnTo>
                    <a:pt x="19872" y="5882"/>
                  </a:lnTo>
                  <a:lnTo>
                    <a:pt x="20826" y="6995"/>
                  </a:lnTo>
                  <a:lnTo>
                    <a:pt x="21780" y="8744"/>
                  </a:lnTo>
                  <a:lnTo>
                    <a:pt x="21780" y="10810"/>
                  </a:lnTo>
                  <a:cubicBezTo>
                    <a:pt x="21780" y="10810"/>
                    <a:pt x="21144" y="15421"/>
                    <a:pt x="21144" y="15421"/>
                  </a:cubicBezTo>
                  <a:lnTo>
                    <a:pt x="22734" y="16216"/>
                  </a:lnTo>
                  <a:lnTo>
                    <a:pt x="26390" y="16216"/>
                  </a:lnTo>
                  <a:cubicBezTo>
                    <a:pt x="26390" y="16216"/>
                    <a:pt x="27821" y="16534"/>
                    <a:pt x="27821" y="16534"/>
                  </a:cubicBezTo>
                  <a:lnTo>
                    <a:pt x="29570" y="16534"/>
                  </a:lnTo>
                  <a:cubicBezTo>
                    <a:pt x="29570" y="16534"/>
                    <a:pt x="31318" y="16534"/>
                    <a:pt x="31318" y="16534"/>
                  </a:cubicBezTo>
                  <a:lnTo>
                    <a:pt x="33226" y="15580"/>
                  </a:lnTo>
                  <a:lnTo>
                    <a:pt x="38154" y="15898"/>
                  </a:lnTo>
                  <a:lnTo>
                    <a:pt x="40698" y="15580"/>
                  </a:lnTo>
                  <a:lnTo>
                    <a:pt x="43560" y="16693"/>
                  </a:lnTo>
                  <a:lnTo>
                    <a:pt x="45945" y="16216"/>
                  </a:lnTo>
                  <a:lnTo>
                    <a:pt x="47058" y="16693"/>
                  </a:lnTo>
                  <a:lnTo>
                    <a:pt x="48170" y="16693"/>
                  </a:lnTo>
                  <a:cubicBezTo>
                    <a:pt x="48170" y="16693"/>
                    <a:pt x="51350" y="16693"/>
                    <a:pt x="51350" y="16693"/>
                  </a:cubicBezTo>
                  <a:lnTo>
                    <a:pt x="56119" y="15898"/>
                  </a:lnTo>
                  <a:lnTo>
                    <a:pt x="60093" y="13513"/>
                  </a:lnTo>
                  <a:lnTo>
                    <a:pt x="61524" y="11446"/>
                  </a:lnTo>
                  <a:lnTo>
                    <a:pt x="63432" y="9698"/>
                  </a:lnTo>
                  <a:lnTo>
                    <a:pt x="66294" y="8108"/>
                  </a:lnTo>
                  <a:lnTo>
                    <a:pt x="66294" y="3974"/>
                  </a:lnTo>
                  <a:cubicBezTo>
                    <a:pt x="66294" y="3974"/>
                    <a:pt x="62478" y="3339"/>
                    <a:pt x="62478" y="3339"/>
                  </a:cubicBezTo>
                  <a:close/>
                  <a:moveTo>
                    <a:pt x="75515" y="10970"/>
                  </a:moveTo>
                  <a:lnTo>
                    <a:pt x="73766" y="10493"/>
                  </a:lnTo>
                  <a:lnTo>
                    <a:pt x="70586" y="10493"/>
                  </a:lnTo>
                  <a:cubicBezTo>
                    <a:pt x="70586" y="10493"/>
                    <a:pt x="67884" y="11128"/>
                    <a:pt x="67884" y="11128"/>
                  </a:cubicBezTo>
                  <a:lnTo>
                    <a:pt x="68360" y="11923"/>
                  </a:lnTo>
                  <a:lnTo>
                    <a:pt x="69792" y="12241"/>
                  </a:lnTo>
                  <a:lnTo>
                    <a:pt x="72017" y="12241"/>
                  </a:lnTo>
                  <a:cubicBezTo>
                    <a:pt x="72017" y="12241"/>
                    <a:pt x="75833" y="11288"/>
                    <a:pt x="75833" y="11288"/>
                  </a:cubicBezTo>
                  <a:lnTo>
                    <a:pt x="75833" y="109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4" name="Freeform: Shape 5263">
              <a:extLst>
                <a:ext uri="{FF2B5EF4-FFF2-40B4-BE49-F238E27FC236}">
                  <a16:creationId xmlns:a16="http://schemas.microsoft.com/office/drawing/2014/main" id="{C7B5ADA3-95FB-C7FD-C831-7DB248E96992}"/>
                </a:ext>
              </a:extLst>
            </p:cNvPr>
            <p:cNvSpPr/>
            <p:nvPr/>
          </p:nvSpPr>
          <p:spPr>
            <a:xfrm>
              <a:off x="8547918" y="4637868"/>
              <a:ext cx="1590" cy="2702"/>
            </a:xfrm>
            <a:custGeom>
              <a:avLst/>
              <a:gdLst>
                <a:gd name="connsiteX0" fmla="*/ 1590 w 1590"/>
                <a:gd name="connsiteY0" fmla="*/ 1112 h 2702"/>
                <a:gd name="connsiteX1" fmla="*/ 1272 w 1590"/>
                <a:gd name="connsiteY1" fmla="*/ 318 h 2702"/>
                <a:gd name="connsiteX2" fmla="*/ 477 w 1590"/>
                <a:gd name="connsiteY2" fmla="*/ 0 h 2702"/>
                <a:gd name="connsiteX3" fmla="*/ 0 w 1590"/>
                <a:gd name="connsiteY3" fmla="*/ 477 h 2702"/>
                <a:gd name="connsiteX4" fmla="*/ 159 w 1590"/>
                <a:gd name="connsiteY4" fmla="*/ 1431 h 2702"/>
                <a:gd name="connsiteX5" fmla="*/ 796 w 1590"/>
                <a:gd name="connsiteY5" fmla="*/ 2225 h 2702"/>
                <a:gd name="connsiteX6" fmla="*/ 1431 w 1590"/>
                <a:gd name="connsiteY6" fmla="*/ 2702 h 2702"/>
                <a:gd name="connsiteX7" fmla="*/ 1590 w 1590"/>
                <a:gd name="connsiteY7" fmla="*/ 2225 h 2702"/>
                <a:gd name="connsiteX8" fmla="*/ 1590 w 1590"/>
                <a:gd name="connsiteY8" fmla="*/ 1112 h 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0" h="2702">
                  <a:moveTo>
                    <a:pt x="1590" y="1112"/>
                  </a:moveTo>
                  <a:lnTo>
                    <a:pt x="1272" y="318"/>
                  </a:lnTo>
                  <a:lnTo>
                    <a:pt x="477" y="0"/>
                  </a:lnTo>
                  <a:lnTo>
                    <a:pt x="0" y="477"/>
                  </a:lnTo>
                  <a:lnTo>
                    <a:pt x="159" y="1431"/>
                  </a:lnTo>
                  <a:lnTo>
                    <a:pt x="796" y="2225"/>
                  </a:lnTo>
                  <a:lnTo>
                    <a:pt x="1431" y="2702"/>
                  </a:lnTo>
                  <a:lnTo>
                    <a:pt x="1590" y="2225"/>
                  </a:lnTo>
                  <a:lnTo>
                    <a:pt x="1590" y="111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5" name="Freeform: Shape 5264">
              <a:extLst>
                <a:ext uri="{FF2B5EF4-FFF2-40B4-BE49-F238E27FC236}">
                  <a16:creationId xmlns:a16="http://schemas.microsoft.com/office/drawing/2014/main" id="{261E8AA7-E39C-CA7E-A6FA-B27A54C64905}"/>
                </a:ext>
              </a:extLst>
            </p:cNvPr>
            <p:cNvSpPr/>
            <p:nvPr/>
          </p:nvSpPr>
          <p:spPr>
            <a:xfrm>
              <a:off x="10613679" y="2475606"/>
              <a:ext cx="7313" cy="12400"/>
            </a:xfrm>
            <a:custGeom>
              <a:avLst/>
              <a:gdLst>
                <a:gd name="connsiteX0" fmla="*/ 6836 w 7313"/>
                <a:gd name="connsiteY0" fmla="*/ 10333 h 12400"/>
                <a:gd name="connsiteX1" fmla="*/ 5882 w 7313"/>
                <a:gd name="connsiteY1" fmla="*/ 10333 h 12400"/>
                <a:gd name="connsiteX2" fmla="*/ 5247 w 7313"/>
                <a:gd name="connsiteY2" fmla="*/ 10810 h 12400"/>
                <a:gd name="connsiteX3" fmla="*/ 4293 w 7313"/>
                <a:gd name="connsiteY3" fmla="*/ 11923 h 12400"/>
                <a:gd name="connsiteX4" fmla="*/ 6360 w 7313"/>
                <a:gd name="connsiteY4" fmla="*/ 12400 h 12400"/>
                <a:gd name="connsiteX5" fmla="*/ 6995 w 7313"/>
                <a:gd name="connsiteY5" fmla="*/ 12082 h 12400"/>
                <a:gd name="connsiteX6" fmla="*/ 7313 w 7313"/>
                <a:gd name="connsiteY6" fmla="*/ 11446 h 12400"/>
                <a:gd name="connsiteX7" fmla="*/ 7313 w 7313"/>
                <a:gd name="connsiteY7" fmla="*/ 10652 h 12400"/>
                <a:gd name="connsiteX8" fmla="*/ 6995 w 7313"/>
                <a:gd name="connsiteY8" fmla="*/ 10333 h 12400"/>
                <a:gd name="connsiteX9" fmla="*/ 2067 w 7313"/>
                <a:gd name="connsiteY9" fmla="*/ 5087 h 12400"/>
                <a:gd name="connsiteX10" fmla="*/ 3180 w 7313"/>
                <a:gd name="connsiteY10" fmla="*/ 2226 h 12400"/>
                <a:gd name="connsiteX11" fmla="*/ 2861 w 7313"/>
                <a:gd name="connsiteY11" fmla="*/ 954 h 12400"/>
                <a:gd name="connsiteX12" fmla="*/ 637 w 7313"/>
                <a:gd name="connsiteY12" fmla="*/ 0 h 12400"/>
                <a:gd name="connsiteX13" fmla="*/ 318 w 7313"/>
                <a:gd name="connsiteY13" fmla="*/ 318 h 12400"/>
                <a:gd name="connsiteX14" fmla="*/ 0 w 7313"/>
                <a:gd name="connsiteY14" fmla="*/ 1113 h 12400"/>
                <a:gd name="connsiteX15" fmla="*/ 1590 w 7313"/>
                <a:gd name="connsiteY15" fmla="*/ 5882 h 12400"/>
                <a:gd name="connsiteX16" fmla="*/ 1590 w 7313"/>
                <a:gd name="connsiteY16" fmla="*/ 6518 h 12400"/>
                <a:gd name="connsiteX17" fmla="*/ 318 w 7313"/>
                <a:gd name="connsiteY17" fmla="*/ 9062 h 12400"/>
                <a:gd name="connsiteX18" fmla="*/ 318 w 7313"/>
                <a:gd name="connsiteY18" fmla="*/ 10016 h 12400"/>
                <a:gd name="connsiteX19" fmla="*/ 954 w 7313"/>
                <a:gd name="connsiteY19" fmla="*/ 10810 h 12400"/>
                <a:gd name="connsiteX20" fmla="*/ 3498 w 7313"/>
                <a:gd name="connsiteY20" fmla="*/ 9221 h 12400"/>
                <a:gd name="connsiteX21" fmla="*/ 3815 w 7313"/>
                <a:gd name="connsiteY21" fmla="*/ 8426 h 12400"/>
                <a:gd name="connsiteX22" fmla="*/ 2861 w 7313"/>
                <a:gd name="connsiteY22" fmla="*/ 6995 h 12400"/>
                <a:gd name="connsiteX23" fmla="*/ 2067 w 7313"/>
                <a:gd name="connsiteY23" fmla="*/ 5087 h 1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13" h="12400">
                  <a:moveTo>
                    <a:pt x="6836" y="10333"/>
                  </a:moveTo>
                  <a:lnTo>
                    <a:pt x="5882" y="10333"/>
                  </a:lnTo>
                  <a:cubicBezTo>
                    <a:pt x="5882" y="10333"/>
                    <a:pt x="5247" y="10810"/>
                    <a:pt x="5247" y="10810"/>
                  </a:cubicBezTo>
                  <a:lnTo>
                    <a:pt x="4293" y="11923"/>
                  </a:lnTo>
                  <a:lnTo>
                    <a:pt x="6360" y="12400"/>
                  </a:lnTo>
                  <a:lnTo>
                    <a:pt x="6995" y="12082"/>
                  </a:lnTo>
                  <a:lnTo>
                    <a:pt x="7313" y="11446"/>
                  </a:lnTo>
                  <a:lnTo>
                    <a:pt x="7313" y="10652"/>
                  </a:lnTo>
                  <a:cubicBezTo>
                    <a:pt x="7313" y="10652"/>
                    <a:pt x="6995" y="10333"/>
                    <a:pt x="6995" y="10333"/>
                  </a:cubicBezTo>
                  <a:close/>
                  <a:moveTo>
                    <a:pt x="2067" y="5087"/>
                  </a:moveTo>
                  <a:lnTo>
                    <a:pt x="3180" y="2226"/>
                  </a:lnTo>
                  <a:lnTo>
                    <a:pt x="2861" y="954"/>
                  </a:lnTo>
                  <a:lnTo>
                    <a:pt x="637" y="0"/>
                  </a:lnTo>
                  <a:lnTo>
                    <a:pt x="318" y="318"/>
                  </a:lnTo>
                  <a:lnTo>
                    <a:pt x="0" y="1113"/>
                  </a:lnTo>
                  <a:lnTo>
                    <a:pt x="1590" y="5882"/>
                  </a:lnTo>
                  <a:lnTo>
                    <a:pt x="1590" y="6518"/>
                  </a:lnTo>
                  <a:cubicBezTo>
                    <a:pt x="1590" y="6518"/>
                    <a:pt x="318" y="9062"/>
                    <a:pt x="318" y="9062"/>
                  </a:cubicBezTo>
                  <a:lnTo>
                    <a:pt x="318" y="10016"/>
                  </a:lnTo>
                  <a:cubicBezTo>
                    <a:pt x="318" y="10016"/>
                    <a:pt x="954" y="10810"/>
                    <a:pt x="954" y="10810"/>
                  </a:cubicBezTo>
                  <a:lnTo>
                    <a:pt x="3498" y="9221"/>
                  </a:lnTo>
                  <a:lnTo>
                    <a:pt x="3815" y="8426"/>
                  </a:lnTo>
                  <a:lnTo>
                    <a:pt x="2861" y="6995"/>
                  </a:lnTo>
                  <a:lnTo>
                    <a:pt x="2067" y="50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6" name="Freeform: Shape 5265">
              <a:extLst>
                <a:ext uri="{FF2B5EF4-FFF2-40B4-BE49-F238E27FC236}">
                  <a16:creationId xmlns:a16="http://schemas.microsoft.com/office/drawing/2014/main" id="{27AE30FC-0347-7001-C025-A429E78BBB41}"/>
                </a:ext>
              </a:extLst>
            </p:cNvPr>
            <p:cNvSpPr/>
            <p:nvPr/>
          </p:nvSpPr>
          <p:spPr>
            <a:xfrm>
              <a:off x="1598033" y="2181974"/>
              <a:ext cx="286478" cy="223205"/>
            </a:xfrm>
            <a:custGeom>
              <a:avLst/>
              <a:gdLst>
                <a:gd name="connsiteX0" fmla="*/ 283617 w 286478"/>
                <a:gd name="connsiteY0" fmla="*/ 158024 h 223205"/>
                <a:gd name="connsiteX1" fmla="*/ 282822 w 286478"/>
                <a:gd name="connsiteY1" fmla="*/ 157070 h 223205"/>
                <a:gd name="connsiteX2" fmla="*/ 283299 w 286478"/>
                <a:gd name="connsiteY2" fmla="*/ 156276 h 223205"/>
                <a:gd name="connsiteX3" fmla="*/ 284094 w 286478"/>
                <a:gd name="connsiteY3" fmla="*/ 155957 h 223205"/>
                <a:gd name="connsiteX4" fmla="*/ 285207 w 286478"/>
                <a:gd name="connsiteY4" fmla="*/ 155799 h 223205"/>
                <a:gd name="connsiteX5" fmla="*/ 286478 w 286478"/>
                <a:gd name="connsiteY5" fmla="*/ 154845 h 223205"/>
                <a:gd name="connsiteX6" fmla="*/ 286161 w 286478"/>
                <a:gd name="connsiteY6" fmla="*/ 153891 h 223205"/>
                <a:gd name="connsiteX7" fmla="*/ 282981 w 286478"/>
                <a:gd name="connsiteY7" fmla="*/ 151347 h 223205"/>
                <a:gd name="connsiteX8" fmla="*/ 281709 w 286478"/>
                <a:gd name="connsiteY8" fmla="*/ 149280 h 223205"/>
                <a:gd name="connsiteX9" fmla="*/ 279484 w 286478"/>
                <a:gd name="connsiteY9" fmla="*/ 144193 h 223205"/>
                <a:gd name="connsiteX10" fmla="*/ 275191 w 286478"/>
                <a:gd name="connsiteY10" fmla="*/ 138947 h 223205"/>
                <a:gd name="connsiteX11" fmla="*/ 273760 w 286478"/>
                <a:gd name="connsiteY11" fmla="*/ 137198 h 223205"/>
                <a:gd name="connsiteX12" fmla="*/ 273601 w 286478"/>
                <a:gd name="connsiteY12" fmla="*/ 135608 h 223205"/>
                <a:gd name="connsiteX13" fmla="*/ 274237 w 286478"/>
                <a:gd name="connsiteY13" fmla="*/ 134018 h 223205"/>
                <a:gd name="connsiteX14" fmla="*/ 273601 w 286478"/>
                <a:gd name="connsiteY14" fmla="*/ 131952 h 223205"/>
                <a:gd name="connsiteX15" fmla="*/ 272012 w 286478"/>
                <a:gd name="connsiteY15" fmla="*/ 129408 h 223205"/>
                <a:gd name="connsiteX16" fmla="*/ 270263 w 286478"/>
                <a:gd name="connsiteY16" fmla="*/ 125434 h 223205"/>
                <a:gd name="connsiteX17" fmla="*/ 270422 w 286478"/>
                <a:gd name="connsiteY17" fmla="*/ 121936 h 223205"/>
                <a:gd name="connsiteX18" fmla="*/ 271376 w 286478"/>
                <a:gd name="connsiteY18" fmla="*/ 120029 h 223205"/>
                <a:gd name="connsiteX19" fmla="*/ 272647 w 286478"/>
                <a:gd name="connsiteY19" fmla="*/ 118280 h 223205"/>
                <a:gd name="connsiteX20" fmla="*/ 272171 w 286478"/>
                <a:gd name="connsiteY20" fmla="*/ 115577 h 223205"/>
                <a:gd name="connsiteX21" fmla="*/ 273442 w 286478"/>
                <a:gd name="connsiteY21" fmla="*/ 111920 h 223205"/>
                <a:gd name="connsiteX22" fmla="*/ 273442 w 286478"/>
                <a:gd name="connsiteY22" fmla="*/ 109377 h 223205"/>
                <a:gd name="connsiteX23" fmla="*/ 272965 w 286478"/>
                <a:gd name="connsiteY23" fmla="*/ 108264 h 223205"/>
                <a:gd name="connsiteX24" fmla="*/ 271853 w 286478"/>
                <a:gd name="connsiteY24" fmla="*/ 106992 h 223205"/>
                <a:gd name="connsiteX25" fmla="*/ 269150 w 286478"/>
                <a:gd name="connsiteY25" fmla="*/ 105561 h 223205"/>
                <a:gd name="connsiteX26" fmla="*/ 267878 w 286478"/>
                <a:gd name="connsiteY26" fmla="*/ 104449 h 223205"/>
                <a:gd name="connsiteX27" fmla="*/ 264063 w 286478"/>
                <a:gd name="connsiteY27" fmla="*/ 102859 h 223205"/>
                <a:gd name="connsiteX28" fmla="*/ 260406 w 286478"/>
                <a:gd name="connsiteY28" fmla="*/ 100951 h 223205"/>
                <a:gd name="connsiteX29" fmla="*/ 259770 w 286478"/>
                <a:gd name="connsiteY29" fmla="*/ 99838 h 223205"/>
                <a:gd name="connsiteX30" fmla="*/ 259929 w 286478"/>
                <a:gd name="connsiteY30" fmla="*/ 99043 h 223205"/>
                <a:gd name="connsiteX31" fmla="*/ 260565 w 286478"/>
                <a:gd name="connsiteY31" fmla="*/ 97931 h 223205"/>
                <a:gd name="connsiteX32" fmla="*/ 263427 w 286478"/>
                <a:gd name="connsiteY32" fmla="*/ 94433 h 223205"/>
                <a:gd name="connsiteX33" fmla="*/ 266447 w 286478"/>
                <a:gd name="connsiteY33" fmla="*/ 91094 h 223205"/>
                <a:gd name="connsiteX34" fmla="*/ 268514 w 286478"/>
                <a:gd name="connsiteY34" fmla="*/ 89664 h 223205"/>
                <a:gd name="connsiteX35" fmla="*/ 279007 w 286478"/>
                <a:gd name="connsiteY35" fmla="*/ 85371 h 223205"/>
                <a:gd name="connsiteX36" fmla="*/ 280596 w 286478"/>
                <a:gd name="connsiteY36" fmla="*/ 83782 h 223205"/>
                <a:gd name="connsiteX37" fmla="*/ 280914 w 286478"/>
                <a:gd name="connsiteY37" fmla="*/ 81238 h 223205"/>
                <a:gd name="connsiteX38" fmla="*/ 281073 w 286478"/>
                <a:gd name="connsiteY38" fmla="*/ 79330 h 223205"/>
                <a:gd name="connsiteX39" fmla="*/ 280755 w 286478"/>
                <a:gd name="connsiteY39" fmla="*/ 75992 h 223205"/>
                <a:gd name="connsiteX40" fmla="*/ 280119 w 286478"/>
                <a:gd name="connsiteY40" fmla="*/ 71222 h 223205"/>
                <a:gd name="connsiteX41" fmla="*/ 279325 w 286478"/>
                <a:gd name="connsiteY41" fmla="*/ 67884 h 223205"/>
                <a:gd name="connsiteX42" fmla="*/ 277417 w 286478"/>
                <a:gd name="connsiteY42" fmla="*/ 61684 h 223205"/>
                <a:gd name="connsiteX43" fmla="*/ 271853 w 286478"/>
                <a:gd name="connsiteY43" fmla="*/ 48965 h 223205"/>
                <a:gd name="connsiteX44" fmla="*/ 268673 w 286478"/>
                <a:gd name="connsiteY44" fmla="*/ 35611 h 223205"/>
                <a:gd name="connsiteX45" fmla="*/ 268355 w 286478"/>
                <a:gd name="connsiteY45" fmla="*/ 34816 h 223205"/>
                <a:gd name="connsiteX46" fmla="*/ 268514 w 286478"/>
                <a:gd name="connsiteY46" fmla="*/ 32909 h 223205"/>
                <a:gd name="connsiteX47" fmla="*/ 268514 w 286478"/>
                <a:gd name="connsiteY47" fmla="*/ 30047 h 223205"/>
                <a:gd name="connsiteX48" fmla="*/ 267719 w 286478"/>
                <a:gd name="connsiteY48" fmla="*/ 27503 h 223205"/>
                <a:gd name="connsiteX49" fmla="*/ 265334 w 286478"/>
                <a:gd name="connsiteY49" fmla="*/ 25277 h 223205"/>
                <a:gd name="connsiteX50" fmla="*/ 262791 w 286478"/>
                <a:gd name="connsiteY50" fmla="*/ 23688 h 223205"/>
                <a:gd name="connsiteX51" fmla="*/ 259611 w 286478"/>
                <a:gd name="connsiteY51" fmla="*/ 22098 h 223205"/>
                <a:gd name="connsiteX52" fmla="*/ 257227 w 286478"/>
                <a:gd name="connsiteY52" fmla="*/ 21303 h 223205"/>
                <a:gd name="connsiteX53" fmla="*/ 255955 w 286478"/>
                <a:gd name="connsiteY53" fmla="*/ 21144 h 223205"/>
                <a:gd name="connsiteX54" fmla="*/ 255637 w 286478"/>
                <a:gd name="connsiteY54" fmla="*/ 20190 h 223205"/>
                <a:gd name="connsiteX55" fmla="*/ 255160 w 286478"/>
                <a:gd name="connsiteY55" fmla="*/ 19395 h 223205"/>
                <a:gd name="connsiteX56" fmla="*/ 254047 w 286478"/>
                <a:gd name="connsiteY56" fmla="*/ 18759 h 223205"/>
                <a:gd name="connsiteX57" fmla="*/ 251662 w 286478"/>
                <a:gd name="connsiteY57" fmla="*/ 17805 h 223205"/>
                <a:gd name="connsiteX58" fmla="*/ 249596 w 286478"/>
                <a:gd name="connsiteY58" fmla="*/ 17488 h 223205"/>
                <a:gd name="connsiteX59" fmla="*/ 248006 w 286478"/>
                <a:gd name="connsiteY59" fmla="*/ 19077 h 223205"/>
                <a:gd name="connsiteX60" fmla="*/ 247052 w 286478"/>
                <a:gd name="connsiteY60" fmla="*/ 19395 h 223205"/>
                <a:gd name="connsiteX61" fmla="*/ 230836 w 286478"/>
                <a:gd name="connsiteY61" fmla="*/ 18918 h 223205"/>
                <a:gd name="connsiteX62" fmla="*/ 215574 w 286478"/>
                <a:gd name="connsiteY62" fmla="*/ 18282 h 223205"/>
                <a:gd name="connsiteX63" fmla="*/ 201266 w 286478"/>
                <a:gd name="connsiteY63" fmla="*/ 17647 h 223205"/>
                <a:gd name="connsiteX64" fmla="*/ 187753 w 286478"/>
                <a:gd name="connsiteY64" fmla="*/ 17170 h 223205"/>
                <a:gd name="connsiteX65" fmla="*/ 174558 w 286478"/>
                <a:gd name="connsiteY65" fmla="*/ 16534 h 223205"/>
                <a:gd name="connsiteX66" fmla="*/ 166450 w 286478"/>
                <a:gd name="connsiteY66" fmla="*/ 16057 h 223205"/>
                <a:gd name="connsiteX67" fmla="*/ 158342 w 286478"/>
                <a:gd name="connsiteY67" fmla="*/ 15580 h 223205"/>
                <a:gd name="connsiteX68" fmla="*/ 157229 w 286478"/>
                <a:gd name="connsiteY68" fmla="*/ 15103 h 223205"/>
                <a:gd name="connsiteX69" fmla="*/ 155957 w 286478"/>
                <a:gd name="connsiteY69" fmla="*/ 16057 h 223205"/>
                <a:gd name="connsiteX70" fmla="*/ 151506 w 286478"/>
                <a:gd name="connsiteY70" fmla="*/ 17965 h 223205"/>
                <a:gd name="connsiteX71" fmla="*/ 139265 w 286478"/>
                <a:gd name="connsiteY71" fmla="*/ 19395 h 223205"/>
                <a:gd name="connsiteX72" fmla="*/ 135131 w 286478"/>
                <a:gd name="connsiteY72" fmla="*/ 18600 h 223205"/>
                <a:gd name="connsiteX73" fmla="*/ 130362 w 286478"/>
                <a:gd name="connsiteY73" fmla="*/ 16216 h 223205"/>
                <a:gd name="connsiteX74" fmla="*/ 127977 w 286478"/>
                <a:gd name="connsiteY74" fmla="*/ 12877 h 223205"/>
                <a:gd name="connsiteX75" fmla="*/ 123685 w 286478"/>
                <a:gd name="connsiteY75" fmla="*/ 3656 h 223205"/>
                <a:gd name="connsiteX76" fmla="*/ 125593 w 286478"/>
                <a:gd name="connsiteY76" fmla="*/ 3816 h 223205"/>
                <a:gd name="connsiteX77" fmla="*/ 130680 w 286478"/>
                <a:gd name="connsiteY77" fmla="*/ 6836 h 223205"/>
                <a:gd name="connsiteX78" fmla="*/ 134178 w 286478"/>
                <a:gd name="connsiteY78" fmla="*/ 8108 h 223205"/>
                <a:gd name="connsiteX79" fmla="*/ 132906 w 286478"/>
                <a:gd name="connsiteY79" fmla="*/ 6041 h 223205"/>
                <a:gd name="connsiteX80" fmla="*/ 126547 w 286478"/>
                <a:gd name="connsiteY80" fmla="*/ 2703 h 223205"/>
                <a:gd name="connsiteX81" fmla="*/ 120505 w 286478"/>
                <a:gd name="connsiteY81" fmla="*/ 0 h 223205"/>
                <a:gd name="connsiteX82" fmla="*/ 113669 w 286478"/>
                <a:gd name="connsiteY82" fmla="*/ 159 h 223205"/>
                <a:gd name="connsiteX83" fmla="*/ 106674 w 286478"/>
                <a:gd name="connsiteY83" fmla="*/ 795 h 223205"/>
                <a:gd name="connsiteX84" fmla="*/ 89982 w 286478"/>
                <a:gd name="connsiteY84" fmla="*/ 4292 h 223205"/>
                <a:gd name="connsiteX85" fmla="*/ 82669 w 286478"/>
                <a:gd name="connsiteY85" fmla="*/ 7472 h 223205"/>
                <a:gd name="connsiteX86" fmla="*/ 79171 w 286478"/>
                <a:gd name="connsiteY86" fmla="*/ 9539 h 223205"/>
                <a:gd name="connsiteX87" fmla="*/ 69791 w 286478"/>
                <a:gd name="connsiteY87" fmla="*/ 11288 h 223205"/>
                <a:gd name="connsiteX88" fmla="*/ 64545 w 286478"/>
                <a:gd name="connsiteY88" fmla="*/ 15898 h 223205"/>
                <a:gd name="connsiteX89" fmla="*/ 62160 w 286478"/>
                <a:gd name="connsiteY89" fmla="*/ 18918 h 223205"/>
                <a:gd name="connsiteX90" fmla="*/ 60571 w 286478"/>
                <a:gd name="connsiteY90" fmla="*/ 20031 h 223205"/>
                <a:gd name="connsiteX91" fmla="*/ 59140 w 286478"/>
                <a:gd name="connsiteY91" fmla="*/ 21780 h 223205"/>
                <a:gd name="connsiteX92" fmla="*/ 55006 w 286478"/>
                <a:gd name="connsiteY92" fmla="*/ 22734 h 223205"/>
                <a:gd name="connsiteX93" fmla="*/ 50873 w 286478"/>
                <a:gd name="connsiteY93" fmla="*/ 23211 h 223205"/>
                <a:gd name="connsiteX94" fmla="*/ 33385 w 286478"/>
                <a:gd name="connsiteY94" fmla="*/ 27662 h 223205"/>
                <a:gd name="connsiteX95" fmla="*/ 16852 w 286478"/>
                <a:gd name="connsiteY95" fmla="*/ 32431 h 223205"/>
                <a:gd name="connsiteX96" fmla="*/ 7313 w 286478"/>
                <a:gd name="connsiteY96" fmla="*/ 36088 h 223205"/>
                <a:gd name="connsiteX97" fmla="*/ 3498 w 286478"/>
                <a:gd name="connsiteY97" fmla="*/ 35929 h 223205"/>
                <a:gd name="connsiteX98" fmla="*/ 2385 w 286478"/>
                <a:gd name="connsiteY98" fmla="*/ 35134 h 223205"/>
                <a:gd name="connsiteX99" fmla="*/ 2067 w 286478"/>
                <a:gd name="connsiteY99" fmla="*/ 36406 h 223205"/>
                <a:gd name="connsiteX100" fmla="*/ 2544 w 286478"/>
                <a:gd name="connsiteY100" fmla="*/ 38314 h 223205"/>
                <a:gd name="connsiteX101" fmla="*/ 6359 w 286478"/>
                <a:gd name="connsiteY101" fmla="*/ 38791 h 223205"/>
                <a:gd name="connsiteX102" fmla="*/ 12400 w 286478"/>
                <a:gd name="connsiteY102" fmla="*/ 40063 h 223205"/>
                <a:gd name="connsiteX103" fmla="*/ 12559 w 286478"/>
                <a:gd name="connsiteY103" fmla="*/ 42924 h 223205"/>
                <a:gd name="connsiteX104" fmla="*/ 12241 w 286478"/>
                <a:gd name="connsiteY104" fmla="*/ 44673 h 223205"/>
                <a:gd name="connsiteX105" fmla="*/ 12718 w 286478"/>
                <a:gd name="connsiteY105" fmla="*/ 45945 h 223205"/>
                <a:gd name="connsiteX106" fmla="*/ 13036 w 286478"/>
                <a:gd name="connsiteY106" fmla="*/ 47375 h 223205"/>
                <a:gd name="connsiteX107" fmla="*/ 10334 w 286478"/>
                <a:gd name="connsiteY107" fmla="*/ 46104 h 223205"/>
                <a:gd name="connsiteX108" fmla="*/ 3815 w 286478"/>
                <a:gd name="connsiteY108" fmla="*/ 43878 h 223205"/>
                <a:gd name="connsiteX109" fmla="*/ 3974 w 286478"/>
                <a:gd name="connsiteY109" fmla="*/ 44673 h 223205"/>
                <a:gd name="connsiteX110" fmla="*/ 4451 w 286478"/>
                <a:gd name="connsiteY110" fmla="*/ 47852 h 223205"/>
                <a:gd name="connsiteX111" fmla="*/ 4928 w 286478"/>
                <a:gd name="connsiteY111" fmla="*/ 50555 h 223205"/>
                <a:gd name="connsiteX112" fmla="*/ 8267 w 286478"/>
                <a:gd name="connsiteY112" fmla="*/ 61207 h 223205"/>
                <a:gd name="connsiteX113" fmla="*/ 8108 w 286478"/>
                <a:gd name="connsiteY113" fmla="*/ 63909 h 223205"/>
                <a:gd name="connsiteX114" fmla="*/ 8108 w 286478"/>
                <a:gd name="connsiteY114" fmla="*/ 64545 h 223205"/>
                <a:gd name="connsiteX115" fmla="*/ 6995 w 286478"/>
                <a:gd name="connsiteY115" fmla="*/ 68201 h 223205"/>
                <a:gd name="connsiteX116" fmla="*/ 4769 w 286478"/>
                <a:gd name="connsiteY116" fmla="*/ 71222 h 223205"/>
                <a:gd name="connsiteX117" fmla="*/ 1908 w 286478"/>
                <a:gd name="connsiteY117" fmla="*/ 72971 h 223205"/>
                <a:gd name="connsiteX118" fmla="*/ 318 w 286478"/>
                <a:gd name="connsiteY118" fmla="*/ 74879 h 223205"/>
                <a:gd name="connsiteX119" fmla="*/ 0 w 286478"/>
                <a:gd name="connsiteY119" fmla="*/ 76945 h 223205"/>
                <a:gd name="connsiteX120" fmla="*/ 3657 w 286478"/>
                <a:gd name="connsiteY120" fmla="*/ 80761 h 223205"/>
                <a:gd name="connsiteX121" fmla="*/ 11128 w 286478"/>
                <a:gd name="connsiteY121" fmla="*/ 86007 h 223205"/>
                <a:gd name="connsiteX122" fmla="*/ 14149 w 286478"/>
                <a:gd name="connsiteY122" fmla="*/ 90617 h 223205"/>
                <a:gd name="connsiteX123" fmla="*/ 12718 w 286478"/>
                <a:gd name="connsiteY123" fmla="*/ 94274 h 223205"/>
                <a:gd name="connsiteX124" fmla="*/ 12241 w 286478"/>
                <a:gd name="connsiteY124" fmla="*/ 97136 h 223205"/>
                <a:gd name="connsiteX125" fmla="*/ 12877 w 286478"/>
                <a:gd name="connsiteY125" fmla="*/ 98884 h 223205"/>
                <a:gd name="connsiteX126" fmla="*/ 13990 w 286478"/>
                <a:gd name="connsiteY126" fmla="*/ 100156 h 223205"/>
                <a:gd name="connsiteX127" fmla="*/ 15898 w 286478"/>
                <a:gd name="connsiteY127" fmla="*/ 101269 h 223205"/>
                <a:gd name="connsiteX128" fmla="*/ 16534 w 286478"/>
                <a:gd name="connsiteY128" fmla="*/ 102859 h 223205"/>
                <a:gd name="connsiteX129" fmla="*/ 16216 w 286478"/>
                <a:gd name="connsiteY129" fmla="*/ 105085 h 223205"/>
                <a:gd name="connsiteX130" fmla="*/ 16534 w 286478"/>
                <a:gd name="connsiteY130" fmla="*/ 106674 h 223205"/>
                <a:gd name="connsiteX131" fmla="*/ 17964 w 286478"/>
                <a:gd name="connsiteY131" fmla="*/ 107787 h 223205"/>
                <a:gd name="connsiteX132" fmla="*/ 17806 w 286478"/>
                <a:gd name="connsiteY132" fmla="*/ 108105 h 223205"/>
                <a:gd name="connsiteX133" fmla="*/ 17170 w 286478"/>
                <a:gd name="connsiteY133" fmla="*/ 109695 h 223205"/>
                <a:gd name="connsiteX134" fmla="*/ 16216 w 286478"/>
                <a:gd name="connsiteY134" fmla="*/ 112557 h 223205"/>
                <a:gd name="connsiteX135" fmla="*/ 15739 w 286478"/>
                <a:gd name="connsiteY135" fmla="*/ 114623 h 223205"/>
                <a:gd name="connsiteX136" fmla="*/ 13672 w 286478"/>
                <a:gd name="connsiteY136" fmla="*/ 117326 h 223205"/>
                <a:gd name="connsiteX137" fmla="*/ 14308 w 286478"/>
                <a:gd name="connsiteY137" fmla="*/ 119710 h 223205"/>
                <a:gd name="connsiteX138" fmla="*/ 15898 w 286478"/>
                <a:gd name="connsiteY138" fmla="*/ 122413 h 223205"/>
                <a:gd name="connsiteX139" fmla="*/ 17170 w 286478"/>
                <a:gd name="connsiteY139" fmla="*/ 123844 h 223205"/>
                <a:gd name="connsiteX140" fmla="*/ 17488 w 286478"/>
                <a:gd name="connsiteY140" fmla="*/ 125116 h 223205"/>
                <a:gd name="connsiteX141" fmla="*/ 16693 w 286478"/>
                <a:gd name="connsiteY141" fmla="*/ 128295 h 223205"/>
                <a:gd name="connsiteX142" fmla="*/ 17170 w 286478"/>
                <a:gd name="connsiteY142" fmla="*/ 129090 h 223205"/>
                <a:gd name="connsiteX143" fmla="*/ 22416 w 286478"/>
                <a:gd name="connsiteY143" fmla="*/ 131475 h 223205"/>
                <a:gd name="connsiteX144" fmla="*/ 23211 w 286478"/>
                <a:gd name="connsiteY144" fmla="*/ 132429 h 223205"/>
                <a:gd name="connsiteX145" fmla="*/ 23688 w 286478"/>
                <a:gd name="connsiteY145" fmla="*/ 134654 h 223205"/>
                <a:gd name="connsiteX146" fmla="*/ 25595 w 286478"/>
                <a:gd name="connsiteY146" fmla="*/ 139424 h 223205"/>
                <a:gd name="connsiteX147" fmla="*/ 24006 w 286478"/>
                <a:gd name="connsiteY147" fmla="*/ 145465 h 223205"/>
                <a:gd name="connsiteX148" fmla="*/ 22734 w 286478"/>
                <a:gd name="connsiteY148" fmla="*/ 148645 h 223205"/>
                <a:gd name="connsiteX149" fmla="*/ 19713 w 286478"/>
                <a:gd name="connsiteY149" fmla="*/ 153891 h 223205"/>
                <a:gd name="connsiteX150" fmla="*/ 19554 w 286478"/>
                <a:gd name="connsiteY150" fmla="*/ 154368 h 223205"/>
                <a:gd name="connsiteX151" fmla="*/ 22098 w 286478"/>
                <a:gd name="connsiteY151" fmla="*/ 154209 h 223205"/>
                <a:gd name="connsiteX152" fmla="*/ 24642 w 286478"/>
                <a:gd name="connsiteY152" fmla="*/ 153255 h 223205"/>
                <a:gd name="connsiteX153" fmla="*/ 24801 w 286478"/>
                <a:gd name="connsiteY153" fmla="*/ 151824 h 223205"/>
                <a:gd name="connsiteX154" fmla="*/ 24642 w 286478"/>
                <a:gd name="connsiteY154" fmla="*/ 148962 h 223205"/>
                <a:gd name="connsiteX155" fmla="*/ 24801 w 286478"/>
                <a:gd name="connsiteY155" fmla="*/ 148485 h 223205"/>
                <a:gd name="connsiteX156" fmla="*/ 28616 w 286478"/>
                <a:gd name="connsiteY156" fmla="*/ 149280 h 223205"/>
                <a:gd name="connsiteX157" fmla="*/ 32432 w 286478"/>
                <a:gd name="connsiteY157" fmla="*/ 150552 h 223205"/>
                <a:gd name="connsiteX158" fmla="*/ 33067 w 286478"/>
                <a:gd name="connsiteY158" fmla="*/ 153414 h 223205"/>
                <a:gd name="connsiteX159" fmla="*/ 34021 w 286478"/>
                <a:gd name="connsiteY159" fmla="*/ 154845 h 223205"/>
                <a:gd name="connsiteX160" fmla="*/ 35293 w 286478"/>
                <a:gd name="connsiteY160" fmla="*/ 156117 h 223205"/>
                <a:gd name="connsiteX161" fmla="*/ 36406 w 286478"/>
                <a:gd name="connsiteY161" fmla="*/ 156752 h 223205"/>
                <a:gd name="connsiteX162" fmla="*/ 38314 w 286478"/>
                <a:gd name="connsiteY162" fmla="*/ 156752 h 223205"/>
                <a:gd name="connsiteX163" fmla="*/ 43560 w 286478"/>
                <a:gd name="connsiteY163" fmla="*/ 158501 h 223205"/>
                <a:gd name="connsiteX164" fmla="*/ 46104 w 286478"/>
                <a:gd name="connsiteY164" fmla="*/ 158819 h 223205"/>
                <a:gd name="connsiteX165" fmla="*/ 48647 w 286478"/>
                <a:gd name="connsiteY165" fmla="*/ 160091 h 223205"/>
                <a:gd name="connsiteX166" fmla="*/ 50714 w 286478"/>
                <a:gd name="connsiteY166" fmla="*/ 161204 h 223205"/>
                <a:gd name="connsiteX167" fmla="*/ 52304 w 286478"/>
                <a:gd name="connsiteY167" fmla="*/ 161522 h 223205"/>
                <a:gd name="connsiteX168" fmla="*/ 52940 w 286478"/>
                <a:gd name="connsiteY168" fmla="*/ 162794 h 223205"/>
                <a:gd name="connsiteX169" fmla="*/ 53894 w 286478"/>
                <a:gd name="connsiteY169" fmla="*/ 163747 h 223205"/>
                <a:gd name="connsiteX170" fmla="*/ 55642 w 286478"/>
                <a:gd name="connsiteY170" fmla="*/ 162953 h 223205"/>
                <a:gd name="connsiteX171" fmla="*/ 61842 w 286478"/>
                <a:gd name="connsiteY171" fmla="*/ 161999 h 223205"/>
                <a:gd name="connsiteX172" fmla="*/ 64068 w 286478"/>
                <a:gd name="connsiteY172" fmla="*/ 163271 h 223205"/>
                <a:gd name="connsiteX173" fmla="*/ 65658 w 286478"/>
                <a:gd name="connsiteY173" fmla="*/ 164701 h 223205"/>
                <a:gd name="connsiteX174" fmla="*/ 65817 w 286478"/>
                <a:gd name="connsiteY174" fmla="*/ 165178 h 223205"/>
                <a:gd name="connsiteX175" fmla="*/ 65022 w 286478"/>
                <a:gd name="connsiteY175" fmla="*/ 166291 h 223205"/>
                <a:gd name="connsiteX176" fmla="*/ 64704 w 286478"/>
                <a:gd name="connsiteY176" fmla="*/ 167245 h 223205"/>
                <a:gd name="connsiteX177" fmla="*/ 64068 w 286478"/>
                <a:gd name="connsiteY177" fmla="*/ 167881 h 223205"/>
                <a:gd name="connsiteX178" fmla="*/ 61842 w 286478"/>
                <a:gd name="connsiteY178" fmla="*/ 168517 h 223205"/>
                <a:gd name="connsiteX179" fmla="*/ 60730 w 286478"/>
                <a:gd name="connsiteY179" fmla="*/ 169630 h 223205"/>
                <a:gd name="connsiteX180" fmla="*/ 59776 w 286478"/>
                <a:gd name="connsiteY180" fmla="*/ 170743 h 223205"/>
                <a:gd name="connsiteX181" fmla="*/ 60412 w 286478"/>
                <a:gd name="connsiteY181" fmla="*/ 171855 h 223205"/>
                <a:gd name="connsiteX182" fmla="*/ 62160 w 286478"/>
                <a:gd name="connsiteY182" fmla="*/ 172809 h 223205"/>
                <a:gd name="connsiteX183" fmla="*/ 63432 w 286478"/>
                <a:gd name="connsiteY183" fmla="*/ 172968 h 223205"/>
                <a:gd name="connsiteX184" fmla="*/ 63750 w 286478"/>
                <a:gd name="connsiteY184" fmla="*/ 173763 h 223205"/>
                <a:gd name="connsiteX185" fmla="*/ 67725 w 286478"/>
                <a:gd name="connsiteY185" fmla="*/ 177420 h 223205"/>
                <a:gd name="connsiteX186" fmla="*/ 70904 w 286478"/>
                <a:gd name="connsiteY186" fmla="*/ 182189 h 223205"/>
                <a:gd name="connsiteX187" fmla="*/ 72176 w 286478"/>
                <a:gd name="connsiteY187" fmla="*/ 182825 h 223205"/>
                <a:gd name="connsiteX188" fmla="*/ 73289 w 286478"/>
                <a:gd name="connsiteY188" fmla="*/ 182984 h 223205"/>
                <a:gd name="connsiteX189" fmla="*/ 74561 w 286478"/>
                <a:gd name="connsiteY189" fmla="*/ 182348 h 223205"/>
                <a:gd name="connsiteX190" fmla="*/ 76151 w 286478"/>
                <a:gd name="connsiteY190" fmla="*/ 180758 h 223205"/>
                <a:gd name="connsiteX191" fmla="*/ 77899 w 286478"/>
                <a:gd name="connsiteY191" fmla="*/ 179645 h 223205"/>
                <a:gd name="connsiteX192" fmla="*/ 79489 w 286478"/>
                <a:gd name="connsiteY192" fmla="*/ 179168 h 223205"/>
                <a:gd name="connsiteX193" fmla="*/ 82192 w 286478"/>
                <a:gd name="connsiteY193" fmla="*/ 177737 h 223205"/>
                <a:gd name="connsiteX194" fmla="*/ 82351 w 286478"/>
                <a:gd name="connsiteY194" fmla="*/ 176943 h 223205"/>
                <a:gd name="connsiteX195" fmla="*/ 79966 w 286478"/>
                <a:gd name="connsiteY195" fmla="*/ 173763 h 223205"/>
                <a:gd name="connsiteX196" fmla="*/ 78694 w 286478"/>
                <a:gd name="connsiteY196" fmla="*/ 171060 h 223205"/>
                <a:gd name="connsiteX197" fmla="*/ 79012 w 286478"/>
                <a:gd name="connsiteY197" fmla="*/ 170583 h 223205"/>
                <a:gd name="connsiteX198" fmla="*/ 81874 w 286478"/>
                <a:gd name="connsiteY198" fmla="*/ 171060 h 223205"/>
                <a:gd name="connsiteX199" fmla="*/ 86802 w 286478"/>
                <a:gd name="connsiteY199" fmla="*/ 172491 h 223205"/>
                <a:gd name="connsiteX200" fmla="*/ 94433 w 286478"/>
                <a:gd name="connsiteY200" fmla="*/ 177102 h 223205"/>
                <a:gd name="connsiteX201" fmla="*/ 95705 w 286478"/>
                <a:gd name="connsiteY201" fmla="*/ 177102 h 223205"/>
                <a:gd name="connsiteX202" fmla="*/ 98407 w 286478"/>
                <a:gd name="connsiteY202" fmla="*/ 176784 h 223205"/>
                <a:gd name="connsiteX203" fmla="*/ 101269 w 286478"/>
                <a:gd name="connsiteY203" fmla="*/ 175989 h 223205"/>
                <a:gd name="connsiteX204" fmla="*/ 102700 w 286478"/>
                <a:gd name="connsiteY204" fmla="*/ 175194 h 223205"/>
                <a:gd name="connsiteX205" fmla="*/ 103177 w 286478"/>
                <a:gd name="connsiteY205" fmla="*/ 175512 h 223205"/>
                <a:gd name="connsiteX206" fmla="*/ 103654 w 286478"/>
                <a:gd name="connsiteY206" fmla="*/ 178055 h 223205"/>
                <a:gd name="connsiteX207" fmla="*/ 102859 w 286478"/>
                <a:gd name="connsiteY207" fmla="*/ 179486 h 223205"/>
                <a:gd name="connsiteX208" fmla="*/ 99361 w 286478"/>
                <a:gd name="connsiteY208" fmla="*/ 180758 h 223205"/>
                <a:gd name="connsiteX209" fmla="*/ 99520 w 286478"/>
                <a:gd name="connsiteY209" fmla="*/ 181394 h 223205"/>
                <a:gd name="connsiteX210" fmla="*/ 100474 w 286478"/>
                <a:gd name="connsiteY210" fmla="*/ 182348 h 223205"/>
                <a:gd name="connsiteX211" fmla="*/ 102064 w 286478"/>
                <a:gd name="connsiteY211" fmla="*/ 182984 h 223205"/>
                <a:gd name="connsiteX212" fmla="*/ 103972 w 286478"/>
                <a:gd name="connsiteY212" fmla="*/ 184574 h 223205"/>
                <a:gd name="connsiteX213" fmla="*/ 105244 w 286478"/>
                <a:gd name="connsiteY213" fmla="*/ 186481 h 223205"/>
                <a:gd name="connsiteX214" fmla="*/ 106356 w 286478"/>
                <a:gd name="connsiteY214" fmla="*/ 187276 h 223205"/>
                <a:gd name="connsiteX215" fmla="*/ 107628 w 286478"/>
                <a:gd name="connsiteY215" fmla="*/ 187753 h 223205"/>
                <a:gd name="connsiteX216" fmla="*/ 110649 w 286478"/>
                <a:gd name="connsiteY216" fmla="*/ 186640 h 223205"/>
                <a:gd name="connsiteX217" fmla="*/ 111603 w 286478"/>
                <a:gd name="connsiteY217" fmla="*/ 185845 h 223205"/>
                <a:gd name="connsiteX218" fmla="*/ 111921 w 286478"/>
                <a:gd name="connsiteY218" fmla="*/ 185369 h 223205"/>
                <a:gd name="connsiteX219" fmla="*/ 112557 w 286478"/>
                <a:gd name="connsiteY219" fmla="*/ 185527 h 223205"/>
                <a:gd name="connsiteX220" fmla="*/ 113669 w 286478"/>
                <a:gd name="connsiteY220" fmla="*/ 186481 h 223205"/>
                <a:gd name="connsiteX221" fmla="*/ 113987 w 286478"/>
                <a:gd name="connsiteY221" fmla="*/ 186958 h 223205"/>
                <a:gd name="connsiteX222" fmla="*/ 117008 w 286478"/>
                <a:gd name="connsiteY222" fmla="*/ 188071 h 223205"/>
                <a:gd name="connsiteX223" fmla="*/ 118757 w 286478"/>
                <a:gd name="connsiteY223" fmla="*/ 189343 h 223205"/>
                <a:gd name="connsiteX224" fmla="*/ 119869 w 286478"/>
                <a:gd name="connsiteY224" fmla="*/ 189820 h 223205"/>
                <a:gd name="connsiteX225" fmla="*/ 121141 w 286478"/>
                <a:gd name="connsiteY225" fmla="*/ 189343 h 223205"/>
                <a:gd name="connsiteX226" fmla="*/ 126070 w 286478"/>
                <a:gd name="connsiteY226" fmla="*/ 190297 h 223205"/>
                <a:gd name="connsiteX227" fmla="*/ 127341 w 286478"/>
                <a:gd name="connsiteY227" fmla="*/ 191251 h 223205"/>
                <a:gd name="connsiteX228" fmla="*/ 127818 w 286478"/>
                <a:gd name="connsiteY228" fmla="*/ 192681 h 223205"/>
                <a:gd name="connsiteX229" fmla="*/ 127500 w 286478"/>
                <a:gd name="connsiteY229" fmla="*/ 193476 h 223205"/>
                <a:gd name="connsiteX230" fmla="*/ 128295 w 286478"/>
                <a:gd name="connsiteY230" fmla="*/ 195702 h 223205"/>
                <a:gd name="connsiteX231" fmla="*/ 134336 w 286478"/>
                <a:gd name="connsiteY231" fmla="*/ 201107 h 223205"/>
                <a:gd name="connsiteX232" fmla="*/ 134972 w 286478"/>
                <a:gd name="connsiteY232" fmla="*/ 203810 h 223205"/>
                <a:gd name="connsiteX233" fmla="*/ 135131 w 286478"/>
                <a:gd name="connsiteY233" fmla="*/ 204923 h 223205"/>
                <a:gd name="connsiteX234" fmla="*/ 138152 w 286478"/>
                <a:gd name="connsiteY234" fmla="*/ 205400 h 223205"/>
                <a:gd name="connsiteX235" fmla="*/ 138629 w 286478"/>
                <a:gd name="connsiteY235" fmla="*/ 207307 h 223205"/>
                <a:gd name="connsiteX236" fmla="*/ 138947 w 286478"/>
                <a:gd name="connsiteY236" fmla="*/ 209215 h 223205"/>
                <a:gd name="connsiteX237" fmla="*/ 144193 w 286478"/>
                <a:gd name="connsiteY237" fmla="*/ 209056 h 223205"/>
                <a:gd name="connsiteX238" fmla="*/ 147055 w 286478"/>
                <a:gd name="connsiteY238" fmla="*/ 204923 h 223205"/>
                <a:gd name="connsiteX239" fmla="*/ 148486 w 286478"/>
                <a:gd name="connsiteY239" fmla="*/ 204446 h 223205"/>
                <a:gd name="connsiteX240" fmla="*/ 151029 w 286478"/>
                <a:gd name="connsiteY240" fmla="*/ 203015 h 223205"/>
                <a:gd name="connsiteX241" fmla="*/ 152619 w 286478"/>
                <a:gd name="connsiteY241" fmla="*/ 201743 h 223205"/>
                <a:gd name="connsiteX242" fmla="*/ 153732 w 286478"/>
                <a:gd name="connsiteY242" fmla="*/ 202538 h 223205"/>
                <a:gd name="connsiteX243" fmla="*/ 155163 w 286478"/>
                <a:gd name="connsiteY243" fmla="*/ 205241 h 223205"/>
                <a:gd name="connsiteX244" fmla="*/ 156911 w 286478"/>
                <a:gd name="connsiteY244" fmla="*/ 207307 h 223205"/>
                <a:gd name="connsiteX245" fmla="*/ 157865 w 286478"/>
                <a:gd name="connsiteY245" fmla="*/ 208102 h 223205"/>
                <a:gd name="connsiteX246" fmla="*/ 158024 w 286478"/>
                <a:gd name="connsiteY246" fmla="*/ 208897 h 223205"/>
                <a:gd name="connsiteX247" fmla="*/ 158978 w 286478"/>
                <a:gd name="connsiteY247" fmla="*/ 209215 h 223205"/>
                <a:gd name="connsiteX248" fmla="*/ 160886 w 286478"/>
                <a:gd name="connsiteY248" fmla="*/ 209374 h 223205"/>
                <a:gd name="connsiteX249" fmla="*/ 162158 w 286478"/>
                <a:gd name="connsiteY249" fmla="*/ 210169 h 223205"/>
                <a:gd name="connsiteX250" fmla="*/ 162476 w 286478"/>
                <a:gd name="connsiteY250" fmla="*/ 212077 h 223205"/>
                <a:gd name="connsiteX251" fmla="*/ 162476 w 286478"/>
                <a:gd name="connsiteY251" fmla="*/ 213825 h 223205"/>
                <a:gd name="connsiteX252" fmla="*/ 161840 w 286478"/>
                <a:gd name="connsiteY252" fmla="*/ 215256 h 223205"/>
                <a:gd name="connsiteX253" fmla="*/ 161681 w 286478"/>
                <a:gd name="connsiteY253" fmla="*/ 216369 h 223205"/>
                <a:gd name="connsiteX254" fmla="*/ 162953 w 286478"/>
                <a:gd name="connsiteY254" fmla="*/ 216846 h 223205"/>
                <a:gd name="connsiteX255" fmla="*/ 164860 w 286478"/>
                <a:gd name="connsiteY255" fmla="*/ 216369 h 223205"/>
                <a:gd name="connsiteX256" fmla="*/ 166132 w 286478"/>
                <a:gd name="connsiteY256" fmla="*/ 215733 h 223205"/>
                <a:gd name="connsiteX257" fmla="*/ 170266 w 286478"/>
                <a:gd name="connsiteY257" fmla="*/ 217164 h 223205"/>
                <a:gd name="connsiteX258" fmla="*/ 171696 w 286478"/>
                <a:gd name="connsiteY258" fmla="*/ 213825 h 223205"/>
                <a:gd name="connsiteX259" fmla="*/ 173286 w 286478"/>
                <a:gd name="connsiteY259" fmla="*/ 212236 h 223205"/>
                <a:gd name="connsiteX260" fmla="*/ 175353 w 286478"/>
                <a:gd name="connsiteY260" fmla="*/ 211441 h 223205"/>
                <a:gd name="connsiteX261" fmla="*/ 177261 w 286478"/>
                <a:gd name="connsiteY261" fmla="*/ 210328 h 223205"/>
                <a:gd name="connsiteX262" fmla="*/ 179009 w 286478"/>
                <a:gd name="connsiteY262" fmla="*/ 209692 h 223205"/>
                <a:gd name="connsiteX263" fmla="*/ 180281 w 286478"/>
                <a:gd name="connsiteY263" fmla="*/ 209692 h 223205"/>
                <a:gd name="connsiteX264" fmla="*/ 180758 w 286478"/>
                <a:gd name="connsiteY264" fmla="*/ 209374 h 223205"/>
                <a:gd name="connsiteX265" fmla="*/ 182189 w 286478"/>
                <a:gd name="connsiteY265" fmla="*/ 209374 h 223205"/>
                <a:gd name="connsiteX266" fmla="*/ 183938 w 286478"/>
                <a:gd name="connsiteY266" fmla="*/ 209692 h 223205"/>
                <a:gd name="connsiteX267" fmla="*/ 186322 w 286478"/>
                <a:gd name="connsiteY267" fmla="*/ 209374 h 223205"/>
                <a:gd name="connsiteX268" fmla="*/ 189502 w 286478"/>
                <a:gd name="connsiteY268" fmla="*/ 210169 h 223205"/>
                <a:gd name="connsiteX269" fmla="*/ 191569 w 286478"/>
                <a:gd name="connsiteY269" fmla="*/ 211759 h 223205"/>
                <a:gd name="connsiteX270" fmla="*/ 193476 w 286478"/>
                <a:gd name="connsiteY270" fmla="*/ 212236 h 223205"/>
                <a:gd name="connsiteX271" fmla="*/ 195861 w 286478"/>
                <a:gd name="connsiteY271" fmla="*/ 212077 h 223205"/>
                <a:gd name="connsiteX272" fmla="*/ 197292 w 286478"/>
                <a:gd name="connsiteY272" fmla="*/ 211282 h 223205"/>
                <a:gd name="connsiteX273" fmla="*/ 199518 w 286478"/>
                <a:gd name="connsiteY273" fmla="*/ 208420 h 223205"/>
                <a:gd name="connsiteX274" fmla="*/ 201266 w 286478"/>
                <a:gd name="connsiteY274" fmla="*/ 208420 h 223205"/>
                <a:gd name="connsiteX275" fmla="*/ 203810 w 286478"/>
                <a:gd name="connsiteY275" fmla="*/ 207943 h 223205"/>
                <a:gd name="connsiteX276" fmla="*/ 207307 w 286478"/>
                <a:gd name="connsiteY276" fmla="*/ 207943 h 223205"/>
                <a:gd name="connsiteX277" fmla="*/ 215733 w 286478"/>
                <a:gd name="connsiteY277" fmla="*/ 208579 h 223205"/>
                <a:gd name="connsiteX278" fmla="*/ 217800 w 286478"/>
                <a:gd name="connsiteY278" fmla="*/ 209692 h 223205"/>
                <a:gd name="connsiteX279" fmla="*/ 222887 w 286478"/>
                <a:gd name="connsiteY279" fmla="*/ 211123 h 223205"/>
                <a:gd name="connsiteX280" fmla="*/ 225113 w 286478"/>
                <a:gd name="connsiteY280" fmla="*/ 212872 h 223205"/>
                <a:gd name="connsiteX281" fmla="*/ 226067 w 286478"/>
                <a:gd name="connsiteY281" fmla="*/ 214779 h 223205"/>
                <a:gd name="connsiteX282" fmla="*/ 226544 w 286478"/>
                <a:gd name="connsiteY282" fmla="*/ 216210 h 223205"/>
                <a:gd name="connsiteX283" fmla="*/ 231790 w 286478"/>
                <a:gd name="connsiteY283" fmla="*/ 218277 h 223205"/>
                <a:gd name="connsiteX284" fmla="*/ 239580 w 286478"/>
                <a:gd name="connsiteY284" fmla="*/ 220821 h 223205"/>
                <a:gd name="connsiteX285" fmla="*/ 241488 w 286478"/>
                <a:gd name="connsiteY285" fmla="*/ 221139 h 223205"/>
                <a:gd name="connsiteX286" fmla="*/ 242601 w 286478"/>
                <a:gd name="connsiteY286" fmla="*/ 220979 h 223205"/>
                <a:gd name="connsiteX287" fmla="*/ 246098 w 286478"/>
                <a:gd name="connsiteY287" fmla="*/ 222410 h 223205"/>
                <a:gd name="connsiteX288" fmla="*/ 249278 w 286478"/>
                <a:gd name="connsiteY288" fmla="*/ 223205 h 223205"/>
                <a:gd name="connsiteX289" fmla="*/ 250073 w 286478"/>
                <a:gd name="connsiteY289" fmla="*/ 222410 h 223205"/>
                <a:gd name="connsiteX290" fmla="*/ 250390 w 286478"/>
                <a:gd name="connsiteY290" fmla="*/ 221616 h 223205"/>
                <a:gd name="connsiteX291" fmla="*/ 250390 w 286478"/>
                <a:gd name="connsiteY291" fmla="*/ 220821 h 223205"/>
                <a:gd name="connsiteX292" fmla="*/ 247847 w 286478"/>
                <a:gd name="connsiteY292" fmla="*/ 218913 h 223205"/>
                <a:gd name="connsiteX293" fmla="*/ 246257 w 286478"/>
                <a:gd name="connsiteY293" fmla="*/ 217482 h 223205"/>
                <a:gd name="connsiteX294" fmla="*/ 246098 w 286478"/>
                <a:gd name="connsiteY294" fmla="*/ 216687 h 223205"/>
                <a:gd name="connsiteX295" fmla="*/ 246734 w 286478"/>
                <a:gd name="connsiteY295" fmla="*/ 214938 h 223205"/>
                <a:gd name="connsiteX296" fmla="*/ 247052 w 286478"/>
                <a:gd name="connsiteY296" fmla="*/ 213031 h 223205"/>
                <a:gd name="connsiteX297" fmla="*/ 246734 w 286478"/>
                <a:gd name="connsiteY297" fmla="*/ 210805 h 223205"/>
                <a:gd name="connsiteX298" fmla="*/ 244985 w 286478"/>
                <a:gd name="connsiteY298" fmla="*/ 205877 h 223205"/>
                <a:gd name="connsiteX299" fmla="*/ 244667 w 286478"/>
                <a:gd name="connsiteY299" fmla="*/ 203969 h 223205"/>
                <a:gd name="connsiteX300" fmla="*/ 246257 w 286478"/>
                <a:gd name="connsiteY300" fmla="*/ 201425 h 223205"/>
                <a:gd name="connsiteX301" fmla="*/ 251503 w 286478"/>
                <a:gd name="connsiteY301" fmla="*/ 195384 h 223205"/>
                <a:gd name="connsiteX302" fmla="*/ 253411 w 286478"/>
                <a:gd name="connsiteY302" fmla="*/ 193158 h 223205"/>
                <a:gd name="connsiteX303" fmla="*/ 255796 w 286478"/>
                <a:gd name="connsiteY303" fmla="*/ 190456 h 223205"/>
                <a:gd name="connsiteX304" fmla="*/ 262314 w 286478"/>
                <a:gd name="connsiteY304" fmla="*/ 183938 h 223205"/>
                <a:gd name="connsiteX305" fmla="*/ 266447 w 286478"/>
                <a:gd name="connsiteY305" fmla="*/ 180122 h 223205"/>
                <a:gd name="connsiteX306" fmla="*/ 269309 w 286478"/>
                <a:gd name="connsiteY306" fmla="*/ 178055 h 223205"/>
                <a:gd name="connsiteX307" fmla="*/ 273283 w 286478"/>
                <a:gd name="connsiteY307" fmla="*/ 174399 h 223205"/>
                <a:gd name="connsiteX308" fmla="*/ 275191 w 286478"/>
                <a:gd name="connsiteY308" fmla="*/ 172491 h 223205"/>
                <a:gd name="connsiteX309" fmla="*/ 282663 w 286478"/>
                <a:gd name="connsiteY309" fmla="*/ 171219 h 223205"/>
                <a:gd name="connsiteX310" fmla="*/ 283617 w 286478"/>
                <a:gd name="connsiteY310" fmla="*/ 169471 h 223205"/>
                <a:gd name="connsiteX311" fmla="*/ 284889 w 286478"/>
                <a:gd name="connsiteY311" fmla="*/ 167563 h 223205"/>
                <a:gd name="connsiteX312" fmla="*/ 286002 w 286478"/>
                <a:gd name="connsiteY312" fmla="*/ 166768 h 223205"/>
                <a:gd name="connsiteX313" fmla="*/ 286161 w 286478"/>
                <a:gd name="connsiteY313" fmla="*/ 163429 h 223205"/>
                <a:gd name="connsiteX314" fmla="*/ 284730 w 286478"/>
                <a:gd name="connsiteY314" fmla="*/ 159455 h 223205"/>
                <a:gd name="connsiteX315" fmla="*/ 283617 w 286478"/>
                <a:gd name="connsiteY315" fmla="*/ 158024 h 223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</a:cxnLst>
              <a:rect l="l" t="t" r="r" b="b"/>
              <a:pathLst>
                <a:path w="286478" h="223205">
                  <a:moveTo>
                    <a:pt x="283617" y="158024"/>
                  </a:moveTo>
                  <a:lnTo>
                    <a:pt x="282822" y="157070"/>
                  </a:lnTo>
                  <a:lnTo>
                    <a:pt x="283299" y="156276"/>
                  </a:lnTo>
                  <a:lnTo>
                    <a:pt x="284094" y="155957"/>
                  </a:lnTo>
                  <a:lnTo>
                    <a:pt x="285207" y="155799"/>
                  </a:lnTo>
                  <a:lnTo>
                    <a:pt x="286478" y="154845"/>
                  </a:lnTo>
                  <a:lnTo>
                    <a:pt x="286161" y="153891"/>
                  </a:lnTo>
                  <a:lnTo>
                    <a:pt x="282981" y="151347"/>
                  </a:lnTo>
                  <a:lnTo>
                    <a:pt x="281709" y="149280"/>
                  </a:lnTo>
                  <a:lnTo>
                    <a:pt x="279484" y="144193"/>
                  </a:lnTo>
                  <a:lnTo>
                    <a:pt x="275191" y="138947"/>
                  </a:lnTo>
                  <a:lnTo>
                    <a:pt x="273760" y="137198"/>
                  </a:lnTo>
                  <a:lnTo>
                    <a:pt x="273601" y="135608"/>
                  </a:lnTo>
                  <a:lnTo>
                    <a:pt x="274237" y="134018"/>
                  </a:lnTo>
                  <a:lnTo>
                    <a:pt x="273601" y="131952"/>
                  </a:lnTo>
                  <a:lnTo>
                    <a:pt x="272012" y="129408"/>
                  </a:lnTo>
                  <a:lnTo>
                    <a:pt x="270263" y="125434"/>
                  </a:lnTo>
                  <a:lnTo>
                    <a:pt x="270422" y="121936"/>
                  </a:lnTo>
                  <a:lnTo>
                    <a:pt x="271376" y="120029"/>
                  </a:lnTo>
                  <a:lnTo>
                    <a:pt x="272647" y="118280"/>
                  </a:lnTo>
                  <a:lnTo>
                    <a:pt x="272171" y="115577"/>
                  </a:lnTo>
                  <a:lnTo>
                    <a:pt x="273442" y="111920"/>
                  </a:lnTo>
                  <a:lnTo>
                    <a:pt x="273442" y="109377"/>
                  </a:lnTo>
                  <a:lnTo>
                    <a:pt x="272965" y="108264"/>
                  </a:lnTo>
                  <a:lnTo>
                    <a:pt x="271853" y="106992"/>
                  </a:lnTo>
                  <a:lnTo>
                    <a:pt x="269150" y="105561"/>
                  </a:lnTo>
                  <a:lnTo>
                    <a:pt x="267878" y="104449"/>
                  </a:lnTo>
                  <a:lnTo>
                    <a:pt x="264063" y="102859"/>
                  </a:lnTo>
                  <a:lnTo>
                    <a:pt x="260406" y="100951"/>
                  </a:lnTo>
                  <a:lnTo>
                    <a:pt x="259770" y="99838"/>
                  </a:lnTo>
                  <a:lnTo>
                    <a:pt x="259929" y="99043"/>
                  </a:lnTo>
                  <a:lnTo>
                    <a:pt x="260565" y="97931"/>
                  </a:lnTo>
                  <a:lnTo>
                    <a:pt x="263427" y="94433"/>
                  </a:lnTo>
                  <a:lnTo>
                    <a:pt x="266447" y="91094"/>
                  </a:lnTo>
                  <a:lnTo>
                    <a:pt x="268514" y="89664"/>
                  </a:lnTo>
                  <a:lnTo>
                    <a:pt x="279007" y="85371"/>
                  </a:lnTo>
                  <a:lnTo>
                    <a:pt x="280596" y="83782"/>
                  </a:lnTo>
                  <a:lnTo>
                    <a:pt x="280914" y="81238"/>
                  </a:lnTo>
                  <a:lnTo>
                    <a:pt x="281073" y="79330"/>
                  </a:lnTo>
                  <a:lnTo>
                    <a:pt x="280755" y="75992"/>
                  </a:lnTo>
                  <a:lnTo>
                    <a:pt x="280119" y="71222"/>
                  </a:lnTo>
                  <a:lnTo>
                    <a:pt x="279325" y="67884"/>
                  </a:lnTo>
                  <a:lnTo>
                    <a:pt x="277417" y="61684"/>
                  </a:lnTo>
                  <a:lnTo>
                    <a:pt x="271853" y="48965"/>
                  </a:lnTo>
                  <a:lnTo>
                    <a:pt x="268673" y="35611"/>
                  </a:lnTo>
                  <a:lnTo>
                    <a:pt x="268355" y="34816"/>
                  </a:lnTo>
                  <a:lnTo>
                    <a:pt x="268514" y="32909"/>
                  </a:lnTo>
                  <a:lnTo>
                    <a:pt x="268514" y="30047"/>
                  </a:lnTo>
                  <a:lnTo>
                    <a:pt x="267719" y="27503"/>
                  </a:lnTo>
                  <a:lnTo>
                    <a:pt x="265334" y="25277"/>
                  </a:lnTo>
                  <a:lnTo>
                    <a:pt x="262791" y="23688"/>
                  </a:lnTo>
                  <a:lnTo>
                    <a:pt x="259611" y="22098"/>
                  </a:lnTo>
                  <a:lnTo>
                    <a:pt x="257227" y="21303"/>
                  </a:lnTo>
                  <a:lnTo>
                    <a:pt x="255955" y="21144"/>
                  </a:lnTo>
                  <a:lnTo>
                    <a:pt x="255637" y="20190"/>
                  </a:lnTo>
                  <a:lnTo>
                    <a:pt x="255160" y="19395"/>
                  </a:lnTo>
                  <a:lnTo>
                    <a:pt x="254047" y="18759"/>
                  </a:lnTo>
                  <a:lnTo>
                    <a:pt x="251662" y="17805"/>
                  </a:lnTo>
                  <a:lnTo>
                    <a:pt x="249596" y="17488"/>
                  </a:lnTo>
                  <a:lnTo>
                    <a:pt x="248006" y="19077"/>
                  </a:lnTo>
                  <a:lnTo>
                    <a:pt x="247052" y="19395"/>
                  </a:lnTo>
                  <a:lnTo>
                    <a:pt x="230836" y="18918"/>
                  </a:lnTo>
                  <a:lnTo>
                    <a:pt x="215574" y="18282"/>
                  </a:lnTo>
                  <a:lnTo>
                    <a:pt x="201266" y="17647"/>
                  </a:lnTo>
                  <a:lnTo>
                    <a:pt x="187753" y="17170"/>
                  </a:lnTo>
                  <a:lnTo>
                    <a:pt x="174558" y="16534"/>
                  </a:lnTo>
                  <a:lnTo>
                    <a:pt x="166450" y="16057"/>
                  </a:lnTo>
                  <a:lnTo>
                    <a:pt x="158342" y="15580"/>
                  </a:lnTo>
                  <a:lnTo>
                    <a:pt x="157229" y="15103"/>
                  </a:lnTo>
                  <a:lnTo>
                    <a:pt x="155957" y="16057"/>
                  </a:lnTo>
                  <a:lnTo>
                    <a:pt x="151506" y="17965"/>
                  </a:lnTo>
                  <a:lnTo>
                    <a:pt x="139265" y="19395"/>
                  </a:lnTo>
                  <a:lnTo>
                    <a:pt x="135131" y="18600"/>
                  </a:lnTo>
                  <a:lnTo>
                    <a:pt x="130362" y="16216"/>
                  </a:lnTo>
                  <a:lnTo>
                    <a:pt x="127977" y="12877"/>
                  </a:lnTo>
                  <a:lnTo>
                    <a:pt x="123685" y="3656"/>
                  </a:lnTo>
                  <a:lnTo>
                    <a:pt x="125593" y="3816"/>
                  </a:lnTo>
                  <a:lnTo>
                    <a:pt x="130680" y="6836"/>
                  </a:lnTo>
                  <a:lnTo>
                    <a:pt x="134178" y="8108"/>
                  </a:lnTo>
                  <a:lnTo>
                    <a:pt x="132906" y="6041"/>
                  </a:lnTo>
                  <a:lnTo>
                    <a:pt x="126547" y="2703"/>
                  </a:lnTo>
                  <a:lnTo>
                    <a:pt x="120505" y="0"/>
                  </a:lnTo>
                  <a:lnTo>
                    <a:pt x="113669" y="159"/>
                  </a:lnTo>
                  <a:lnTo>
                    <a:pt x="106674" y="795"/>
                  </a:lnTo>
                  <a:lnTo>
                    <a:pt x="89982" y="4292"/>
                  </a:lnTo>
                  <a:lnTo>
                    <a:pt x="82669" y="7472"/>
                  </a:lnTo>
                  <a:lnTo>
                    <a:pt x="79171" y="9539"/>
                  </a:lnTo>
                  <a:lnTo>
                    <a:pt x="69791" y="11288"/>
                  </a:lnTo>
                  <a:lnTo>
                    <a:pt x="64545" y="15898"/>
                  </a:lnTo>
                  <a:lnTo>
                    <a:pt x="62160" y="18918"/>
                  </a:lnTo>
                  <a:lnTo>
                    <a:pt x="60571" y="20031"/>
                  </a:lnTo>
                  <a:lnTo>
                    <a:pt x="59140" y="21780"/>
                  </a:lnTo>
                  <a:lnTo>
                    <a:pt x="55006" y="22734"/>
                  </a:lnTo>
                  <a:lnTo>
                    <a:pt x="50873" y="23211"/>
                  </a:lnTo>
                  <a:lnTo>
                    <a:pt x="33385" y="27662"/>
                  </a:lnTo>
                  <a:lnTo>
                    <a:pt x="16852" y="32431"/>
                  </a:lnTo>
                  <a:lnTo>
                    <a:pt x="7313" y="36088"/>
                  </a:lnTo>
                  <a:lnTo>
                    <a:pt x="3498" y="35929"/>
                  </a:lnTo>
                  <a:lnTo>
                    <a:pt x="2385" y="35134"/>
                  </a:lnTo>
                  <a:lnTo>
                    <a:pt x="2067" y="36406"/>
                  </a:lnTo>
                  <a:lnTo>
                    <a:pt x="2544" y="38314"/>
                  </a:lnTo>
                  <a:lnTo>
                    <a:pt x="6359" y="38791"/>
                  </a:lnTo>
                  <a:lnTo>
                    <a:pt x="12400" y="40063"/>
                  </a:lnTo>
                  <a:lnTo>
                    <a:pt x="12559" y="42924"/>
                  </a:lnTo>
                  <a:lnTo>
                    <a:pt x="12241" y="44673"/>
                  </a:lnTo>
                  <a:lnTo>
                    <a:pt x="12718" y="45945"/>
                  </a:lnTo>
                  <a:lnTo>
                    <a:pt x="13036" y="47375"/>
                  </a:lnTo>
                  <a:lnTo>
                    <a:pt x="10334" y="46104"/>
                  </a:lnTo>
                  <a:lnTo>
                    <a:pt x="3815" y="43878"/>
                  </a:lnTo>
                  <a:lnTo>
                    <a:pt x="3974" y="44673"/>
                  </a:lnTo>
                  <a:lnTo>
                    <a:pt x="4451" y="47852"/>
                  </a:lnTo>
                  <a:lnTo>
                    <a:pt x="4928" y="50555"/>
                  </a:lnTo>
                  <a:lnTo>
                    <a:pt x="8267" y="61207"/>
                  </a:lnTo>
                  <a:lnTo>
                    <a:pt x="8108" y="63909"/>
                  </a:lnTo>
                  <a:lnTo>
                    <a:pt x="8108" y="64545"/>
                  </a:lnTo>
                  <a:lnTo>
                    <a:pt x="6995" y="68201"/>
                  </a:lnTo>
                  <a:lnTo>
                    <a:pt x="4769" y="71222"/>
                  </a:lnTo>
                  <a:lnTo>
                    <a:pt x="1908" y="72971"/>
                  </a:lnTo>
                  <a:lnTo>
                    <a:pt x="318" y="74879"/>
                  </a:lnTo>
                  <a:lnTo>
                    <a:pt x="0" y="76945"/>
                  </a:lnTo>
                  <a:lnTo>
                    <a:pt x="3657" y="80761"/>
                  </a:lnTo>
                  <a:lnTo>
                    <a:pt x="11128" y="86007"/>
                  </a:lnTo>
                  <a:lnTo>
                    <a:pt x="14149" y="90617"/>
                  </a:lnTo>
                  <a:lnTo>
                    <a:pt x="12718" y="94274"/>
                  </a:lnTo>
                  <a:lnTo>
                    <a:pt x="12241" y="97136"/>
                  </a:lnTo>
                  <a:lnTo>
                    <a:pt x="12877" y="98884"/>
                  </a:lnTo>
                  <a:lnTo>
                    <a:pt x="13990" y="100156"/>
                  </a:lnTo>
                  <a:lnTo>
                    <a:pt x="15898" y="101269"/>
                  </a:lnTo>
                  <a:lnTo>
                    <a:pt x="16534" y="102859"/>
                  </a:lnTo>
                  <a:lnTo>
                    <a:pt x="16216" y="105085"/>
                  </a:lnTo>
                  <a:lnTo>
                    <a:pt x="16534" y="106674"/>
                  </a:lnTo>
                  <a:lnTo>
                    <a:pt x="17964" y="107787"/>
                  </a:lnTo>
                  <a:lnTo>
                    <a:pt x="17806" y="108105"/>
                  </a:lnTo>
                  <a:lnTo>
                    <a:pt x="17170" y="109695"/>
                  </a:lnTo>
                  <a:lnTo>
                    <a:pt x="16216" y="112557"/>
                  </a:lnTo>
                  <a:lnTo>
                    <a:pt x="15739" y="114623"/>
                  </a:lnTo>
                  <a:lnTo>
                    <a:pt x="13672" y="117326"/>
                  </a:lnTo>
                  <a:lnTo>
                    <a:pt x="14308" y="119710"/>
                  </a:lnTo>
                  <a:lnTo>
                    <a:pt x="15898" y="122413"/>
                  </a:lnTo>
                  <a:lnTo>
                    <a:pt x="17170" y="123844"/>
                  </a:lnTo>
                  <a:lnTo>
                    <a:pt x="17488" y="125116"/>
                  </a:lnTo>
                  <a:lnTo>
                    <a:pt x="16693" y="128295"/>
                  </a:lnTo>
                  <a:lnTo>
                    <a:pt x="17170" y="129090"/>
                  </a:lnTo>
                  <a:lnTo>
                    <a:pt x="22416" y="131475"/>
                  </a:lnTo>
                  <a:lnTo>
                    <a:pt x="23211" y="132429"/>
                  </a:lnTo>
                  <a:lnTo>
                    <a:pt x="23688" y="134654"/>
                  </a:lnTo>
                  <a:lnTo>
                    <a:pt x="25595" y="139424"/>
                  </a:lnTo>
                  <a:lnTo>
                    <a:pt x="24006" y="145465"/>
                  </a:lnTo>
                  <a:lnTo>
                    <a:pt x="22734" y="148645"/>
                  </a:lnTo>
                  <a:lnTo>
                    <a:pt x="19713" y="153891"/>
                  </a:lnTo>
                  <a:lnTo>
                    <a:pt x="19554" y="154368"/>
                  </a:lnTo>
                  <a:lnTo>
                    <a:pt x="22098" y="154209"/>
                  </a:lnTo>
                  <a:lnTo>
                    <a:pt x="24642" y="153255"/>
                  </a:lnTo>
                  <a:lnTo>
                    <a:pt x="24801" y="151824"/>
                  </a:lnTo>
                  <a:lnTo>
                    <a:pt x="24642" y="148962"/>
                  </a:lnTo>
                  <a:lnTo>
                    <a:pt x="24801" y="148485"/>
                  </a:lnTo>
                  <a:lnTo>
                    <a:pt x="28616" y="149280"/>
                  </a:lnTo>
                  <a:lnTo>
                    <a:pt x="32432" y="150552"/>
                  </a:lnTo>
                  <a:lnTo>
                    <a:pt x="33067" y="153414"/>
                  </a:lnTo>
                  <a:lnTo>
                    <a:pt x="34021" y="154845"/>
                  </a:lnTo>
                  <a:lnTo>
                    <a:pt x="35293" y="156117"/>
                  </a:lnTo>
                  <a:lnTo>
                    <a:pt x="36406" y="156752"/>
                  </a:lnTo>
                  <a:lnTo>
                    <a:pt x="38314" y="156752"/>
                  </a:lnTo>
                  <a:lnTo>
                    <a:pt x="43560" y="158501"/>
                  </a:lnTo>
                  <a:lnTo>
                    <a:pt x="46104" y="158819"/>
                  </a:lnTo>
                  <a:lnTo>
                    <a:pt x="48647" y="160091"/>
                  </a:lnTo>
                  <a:lnTo>
                    <a:pt x="50714" y="161204"/>
                  </a:lnTo>
                  <a:lnTo>
                    <a:pt x="52304" y="161522"/>
                  </a:lnTo>
                  <a:lnTo>
                    <a:pt x="52940" y="162794"/>
                  </a:lnTo>
                  <a:lnTo>
                    <a:pt x="53894" y="163747"/>
                  </a:lnTo>
                  <a:lnTo>
                    <a:pt x="55642" y="162953"/>
                  </a:lnTo>
                  <a:lnTo>
                    <a:pt x="61842" y="161999"/>
                  </a:lnTo>
                  <a:lnTo>
                    <a:pt x="64068" y="163271"/>
                  </a:lnTo>
                  <a:lnTo>
                    <a:pt x="65658" y="164701"/>
                  </a:lnTo>
                  <a:lnTo>
                    <a:pt x="65817" y="165178"/>
                  </a:lnTo>
                  <a:lnTo>
                    <a:pt x="65022" y="166291"/>
                  </a:lnTo>
                  <a:lnTo>
                    <a:pt x="64704" y="167245"/>
                  </a:lnTo>
                  <a:lnTo>
                    <a:pt x="64068" y="167881"/>
                  </a:lnTo>
                  <a:lnTo>
                    <a:pt x="61842" y="168517"/>
                  </a:lnTo>
                  <a:lnTo>
                    <a:pt x="60730" y="169630"/>
                  </a:lnTo>
                  <a:lnTo>
                    <a:pt x="59776" y="170743"/>
                  </a:lnTo>
                  <a:lnTo>
                    <a:pt x="60412" y="171855"/>
                  </a:lnTo>
                  <a:lnTo>
                    <a:pt x="62160" y="172809"/>
                  </a:lnTo>
                  <a:lnTo>
                    <a:pt x="63432" y="172968"/>
                  </a:lnTo>
                  <a:lnTo>
                    <a:pt x="63750" y="173763"/>
                  </a:lnTo>
                  <a:lnTo>
                    <a:pt x="67725" y="177420"/>
                  </a:lnTo>
                  <a:lnTo>
                    <a:pt x="70904" y="182189"/>
                  </a:lnTo>
                  <a:lnTo>
                    <a:pt x="72176" y="182825"/>
                  </a:lnTo>
                  <a:lnTo>
                    <a:pt x="73289" y="182984"/>
                  </a:lnTo>
                  <a:lnTo>
                    <a:pt x="74561" y="182348"/>
                  </a:lnTo>
                  <a:lnTo>
                    <a:pt x="76151" y="180758"/>
                  </a:lnTo>
                  <a:lnTo>
                    <a:pt x="77899" y="179645"/>
                  </a:lnTo>
                  <a:lnTo>
                    <a:pt x="79489" y="179168"/>
                  </a:lnTo>
                  <a:lnTo>
                    <a:pt x="82192" y="177737"/>
                  </a:lnTo>
                  <a:lnTo>
                    <a:pt x="82351" y="176943"/>
                  </a:lnTo>
                  <a:lnTo>
                    <a:pt x="79966" y="173763"/>
                  </a:lnTo>
                  <a:lnTo>
                    <a:pt x="78694" y="171060"/>
                  </a:lnTo>
                  <a:lnTo>
                    <a:pt x="79012" y="170583"/>
                  </a:lnTo>
                  <a:lnTo>
                    <a:pt x="81874" y="171060"/>
                  </a:lnTo>
                  <a:lnTo>
                    <a:pt x="86802" y="172491"/>
                  </a:lnTo>
                  <a:lnTo>
                    <a:pt x="94433" y="177102"/>
                  </a:lnTo>
                  <a:lnTo>
                    <a:pt x="95705" y="177102"/>
                  </a:lnTo>
                  <a:lnTo>
                    <a:pt x="98407" y="176784"/>
                  </a:lnTo>
                  <a:lnTo>
                    <a:pt x="101269" y="175989"/>
                  </a:lnTo>
                  <a:lnTo>
                    <a:pt x="102700" y="175194"/>
                  </a:lnTo>
                  <a:lnTo>
                    <a:pt x="103177" y="175512"/>
                  </a:lnTo>
                  <a:lnTo>
                    <a:pt x="103654" y="178055"/>
                  </a:lnTo>
                  <a:lnTo>
                    <a:pt x="102859" y="179486"/>
                  </a:lnTo>
                  <a:lnTo>
                    <a:pt x="99361" y="180758"/>
                  </a:lnTo>
                  <a:lnTo>
                    <a:pt x="99520" y="181394"/>
                  </a:lnTo>
                  <a:lnTo>
                    <a:pt x="100474" y="182348"/>
                  </a:lnTo>
                  <a:lnTo>
                    <a:pt x="102064" y="182984"/>
                  </a:lnTo>
                  <a:lnTo>
                    <a:pt x="103972" y="184574"/>
                  </a:lnTo>
                  <a:lnTo>
                    <a:pt x="105244" y="186481"/>
                  </a:lnTo>
                  <a:lnTo>
                    <a:pt x="106356" y="187276"/>
                  </a:lnTo>
                  <a:lnTo>
                    <a:pt x="107628" y="187753"/>
                  </a:lnTo>
                  <a:lnTo>
                    <a:pt x="110649" y="186640"/>
                  </a:lnTo>
                  <a:lnTo>
                    <a:pt x="111603" y="185845"/>
                  </a:lnTo>
                  <a:lnTo>
                    <a:pt x="111921" y="185369"/>
                  </a:lnTo>
                  <a:lnTo>
                    <a:pt x="112557" y="185527"/>
                  </a:lnTo>
                  <a:lnTo>
                    <a:pt x="113669" y="186481"/>
                  </a:lnTo>
                  <a:lnTo>
                    <a:pt x="113987" y="186958"/>
                  </a:lnTo>
                  <a:lnTo>
                    <a:pt x="117008" y="188071"/>
                  </a:lnTo>
                  <a:lnTo>
                    <a:pt x="118757" y="189343"/>
                  </a:lnTo>
                  <a:lnTo>
                    <a:pt x="119869" y="189820"/>
                  </a:lnTo>
                  <a:lnTo>
                    <a:pt x="121141" y="189343"/>
                  </a:lnTo>
                  <a:lnTo>
                    <a:pt x="126070" y="190297"/>
                  </a:lnTo>
                  <a:lnTo>
                    <a:pt x="127341" y="191251"/>
                  </a:lnTo>
                  <a:lnTo>
                    <a:pt x="127818" y="192681"/>
                  </a:lnTo>
                  <a:lnTo>
                    <a:pt x="127500" y="193476"/>
                  </a:lnTo>
                  <a:lnTo>
                    <a:pt x="128295" y="195702"/>
                  </a:lnTo>
                  <a:lnTo>
                    <a:pt x="134336" y="201107"/>
                  </a:lnTo>
                  <a:lnTo>
                    <a:pt x="134972" y="203810"/>
                  </a:lnTo>
                  <a:lnTo>
                    <a:pt x="135131" y="204923"/>
                  </a:lnTo>
                  <a:lnTo>
                    <a:pt x="138152" y="205400"/>
                  </a:lnTo>
                  <a:lnTo>
                    <a:pt x="138629" y="207307"/>
                  </a:lnTo>
                  <a:lnTo>
                    <a:pt x="138947" y="209215"/>
                  </a:lnTo>
                  <a:lnTo>
                    <a:pt x="144193" y="209056"/>
                  </a:lnTo>
                  <a:lnTo>
                    <a:pt x="147055" y="204923"/>
                  </a:lnTo>
                  <a:lnTo>
                    <a:pt x="148486" y="204446"/>
                  </a:lnTo>
                  <a:lnTo>
                    <a:pt x="151029" y="203015"/>
                  </a:lnTo>
                  <a:lnTo>
                    <a:pt x="152619" y="201743"/>
                  </a:lnTo>
                  <a:lnTo>
                    <a:pt x="153732" y="202538"/>
                  </a:lnTo>
                  <a:lnTo>
                    <a:pt x="155163" y="205241"/>
                  </a:lnTo>
                  <a:lnTo>
                    <a:pt x="156911" y="207307"/>
                  </a:lnTo>
                  <a:lnTo>
                    <a:pt x="157865" y="208102"/>
                  </a:lnTo>
                  <a:lnTo>
                    <a:pt x="158024" y="208897"/>
                  </a:lnTo>
                  <a:lnTo>
                    <a:pt x="158978" y="209215"/>
                  </a:lnTo>
                  <a:lnTo>
                    <a:pt x="160886" y="209374"/>
                  </a:lnTo>
                  <a:lnTo>
                    <a:pt x="162158" y="210169"/>
                  </a:lnTo>
                  <a:lnTo>
                    <a:pt x="162476" y="212077"/>
                  </a:lnTo>
                  <a:lnTo>
                    <a:pt x="162476" y="213825"/>
                  </a:lnTo>
                  <a:lnTo>
                    <a:pt x="161840" y="215256"/>
                  </a:lnTo>
                  <a:lnTo>
                    <a:pt x="161681" y="216369"/>
                  </a:lnTo>
                  <a:lnTo>
                    <a:pt x="162953" y="216846"/>
                  </a:lnTo>
                  <a:lnTo>
                    <a:pt x="164860" y="216369"/>
                  </a:lnTo>
                  <a:lnTo>
                    <a:pt x="166132" y="215733"/>
                  </a:lnTo>
                  <a:lnTo>
                    <a:pt x="170266" y="217164"/>
                  </a:lnTo>
                  <a:lnTo>
                    <a:pt x="171696" y="213825"/>
                  </a:lnTo>
                  <a:lnTo>
                    <a:pt x="173286" y="212236"/>
                  </a:lnTo>
                  <a:lnTo>
                    <a:pt x="175353" y="211441"/>
                  </a:lnTo>
                  <a:lnTo>
                    <a:pt x="177261" y="210328"/>
                  </a:lnTo>
                  <a:lnTo>
                    <a:pt x="179009" y="209692"/>
                  </a:lnTo>
                  <a:lnTo>
                    <a:pt x="180281" y="209692"/>
                  </a:lnTo>
                  <a:lnTo>
                    <a:pt x="180758" y="209374"/>
                  </a:lnTo>
                  <a:lnTo>
                    <a:pt x="182189" y="209374"/>
                  </a:lnTo>
                  <a:lnTo>
                    <a:pt x="183938" y="209692"/>
                  </a:lnTo>
                  <a:lnTo>
                    <a:pt x="186322" y="209374"/>
                  </a:lnTo>
                  <a:lnTo>
                    <a:pt x="189502" y="210169"/>
                  </a:lnTo>
                  <a:lnTo>
                    <a:pt x="191569" y="211759"/>
                  </a:lnTo>
                  <a:lnTo>
                    <a:pt x="193476" y="212236"/>
                  </a:lnTo>
                  <a:lnTo>
                    <a:pt x="195861" y="212077"/>
                  </a:lnTo>
                  <a:lnTo>
                    <a:pt x="197292" y="211282"/>
                  </a:lnTo>
                  <a:lnTo>
                    <a:pt x="199518" y="208420"/>
                  </a:lnTo>
                  <a:lnTo>
                    <a:pt x="201266" y="208420"/>
                  </a:lnTo>
                  <a:lnTo>
                    <a:pt x="203810" y="207943"/>
                  </a:lnTo>
                  <a:lnTo>
                    <a:pt x="207307" y="207943"/>
                  </a:lnTo>
                  <a:lnTo>
                    <a:pt x="215733" y="208579"/>
                  </a:lnTo>
                  <a:lnTo>
                    <a:pt x="217800" y="209692"/>
                  </a:lnTo>
                  <a:lnTo>
                    <a:pt x="222887" y="211123"/>
                  </a:lnTo>
                  <a:lnTo>
                    <a:pt x="225113" y="212872"/>
                  </a:lnTo>
                  <a:lnTo>
                    <a:pt x="226067" y="214779"/>
                  </a:lnTo>
                  <a:lnTo>
                    <a:pt x="226544" y="216210"/>
                  </a:lnTo>
                  <a:lnTo>
                    <a:pt x="231790" y="218277"/>
                  </a:lnTo>
                  <a:lnTo>
                    <a:pt x="239580" y="220821"/>
                  </a:lnTo>
                  <a:lnTo>
                    <a:pt x="241488" y="221139"/>
                  </a:lnTo>
                  <a:lnTo>
                    <a:pt x="242601" y="220979"/>
                  </a:lnTo>
                  <a:lnTo>
                    <a:pt x="246098" y="222410"/>
                  </a:lnTo>
                  <a:lnTo>
                    <a:pt x="249278" y="223205"/>
                  </a:lnTo>
                  <a:lnTo>
                    <a:pt x="250073" y="222410"/>
                  </a:lnTo>
                  <a:lnTo>
                    <a:pt x="250390" y="221616"/>
                  </a:lnTo>
                  <a:lnTo>
                    <a:pt x="250390" y="220821"/>
                  </a:lnTo>
                  <a:lnTo>
                    <a:pt x="247847" y="218913"/>
                  </a:lnTo>
                  <a:lnTo>
                    <a:pt x="246257" y="217482"/>
                  </a:lnTo>
                  <a:lnTo>
                    <a:pt x="246098" y="216687"/>
                  </a:lnTo>
                  <a:lnTo>
                    <a:pt x="246734" y="214938"/>
                  </a:lnTo>
                  <a:lnTo>
                    <a:pt x="247052" y="213031"/>
                  </a:lnTo>
                  <a:lnTo>
                    <a:pt x="246734" y="210805"/>
                  </a:lnTo>
                  <a:lnTo>
                    <a:pt x="244985" y="205877"/>
                  </a:lnTo>
                  <a:lnTo>
                    <a:pt x="244667" y="203969"/>
                  </a:lnTo>
                  <a:lnTo>
                    <a:pt x="246257" y="201425"/>
                  </a:lnTo>
                  <a:lnTo>
                    <a:pt x="251503" y="195384"/>
                  </a:lnTo>
                  <a:lnTo>
                    <a:pt x="253411" y="193158"/>
                  </a:lnTo>
                  <a:lnTo>
                    <a:pt x="255796" y="190456"/>
                  </a:lnTo>
                  <a:lnTo>
                    <a:pt x="262314" y="183938"/>
                  </a:lnTo>
                  <a:lnTo>
                    <a:pt x="266447" y="180122"/>
                  </a:lnTo>
                  <a:lnTo>
                    <a:pt x="269309" y="178055"/>
                  </a:lnTo>
                  <a:lnTo>
                    <a:pt x="273283" y="174399"/>
                  </a:lnTo>
                  <a:lnTo>
                    <a:pt x="275191" y="172491"/>
                  </a:lnTo>
                  <a:lnTo>
                    <a:pt x="282663" y="171219"/>
                  </a:lnTo>
                  <a:lnTo>
                    <a:pt x="283617" y="169471"/>
                  </a:lnTo>
                  <a:lnTo>
                    <a:pt x="284889" y="167563"/>
                  </a:lnTo>
                  <a:lnTo>
                    <a:pt x="286002" y="166768"/>
                  </a:lnTo>
                  <a:lnTo>
                    <a:pt x="286161" y="163429"/>
                  </a:lnTo>
                  <a:lnTo>
                    <a:pt x="284730" y="159455"/>
                  </a:lnTo>
                  <a:lnTo>
                    <a:pt x="283617" y="1580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7" name="Freeform: Shape 5266">
              <a:extLst>
                <a:ext uri="{FF2B5EF4-FFF2-40B4-BE49-F238E27FC236}">
                  <a16:creationId xmlns:a16="http://schemas.microsoft.com/office/drawing/2014/main" id="{4D55F7B9-1F68-32CB-EF46-C2B969A6E6C1}"/>
                </a:ext>
              </a:extLst>
            </p:cNvPr>
            <p:cNvSpPr/>
            <p:nvPr/>
          </p:nvSpPr>
          <p:spPr>
            <a:xfrm>
              <a:off x="2939172" y="2822179"/>
              <a:ext cx="465170" cy="417476"/>
            </a:xfrm>
            <a:custGeom>
              <a:avLst/>
              <a:gdLst>
                <a:gd name="connsiteX0" fmla="*/ 463898 w 465170"/>
                <a:gd name="connsiteY0" fmla="*/ 60094 h 417476"/>
                <a:gd name="connsiteX1" fmla="*/ 463103 w 465170"/>
                <a:gd name="connsiteY1" fmla="*/ 58504 h 417476"/>
                <a:gd name="connsiteX2" fmla="*/ 461673 w 465170"/>
                <a:gd name="connsiteY2" fmla="*/ 55165 h 417476"/>
                <a:gd name="connsiteX3" fmla="*/ 460401 w 465170"/>
                <a:gd name="connsiteY3" fmla="*/ 52304 h 417476"/>
                <a:gd name="connsiteX4" fmla="*/ 458334 w 465170"/>
                <a:gd name="connsiteY4" fmla="*/ 47852 h 417476"/>
                <a:gd name="connsiteX5" fmla="*/ 457062 w 465170"/>
                <a:gd name="connsiteY5" fmla="*/ 44991 h 417476"/>
                <a:gd name="connsiteX6" fmla="*/ 455949 w 465170"/>
                <a:gd name="connsiteY6" fmla="*/ 44514 h 417476"/>
                <a:gd name="connsiteX7" fmla="*/ 453247 w 465170"/>
                <a:gd name="connsiteY7" fmla="*/ 42765 h 417476"/>
                <a:gd name="connsiteX8" fmla="*/ 451180 w 465170"/>
                <a:gd name="connsiteY8" fmla="*/ 41334 h 417476"/>
                <a:gd name="connsiteX9" fmla="*/ 450862 w 465170"/>
                <a:gd name="connsiteY9" fmla="*/ 37678 h 417476"/>
                <a:gd name="connsiteX10" fmla="*/ 449431 w 465170"/>
                <a:gd name="connsiteY10" fmla="*/ 37996 h 417476"/>
                <a:gd name="connsiteX11" fmla="*/ 446093 w 465170"/>
                <a:gd name="connsiteY11" fmla="*/ 39268 h 417476"/>
                <a:gd name="connsiteX12" fmla="*/ 442277 w 465170"/>
                <a:gd name="connsiteY12" fmla="*/ 40062 h 417476"/>
                <a:gd name="connsiteX13" fmla="*/ 440210 w 465170"/>
                <a:gd name="connsiteY13" fmla="*/ 40221 h 417476"/>
                <a:gd name="connsiteX14" fmla="*/ 439257 w 465170"/>
                <a:gd name="connsiteY14" fmla="*/ 39585 h 417476"/>
                <a:gd name="connsiteX15" fmla="*/ 437985 w 465170"/>
                <a:gd name="connsiteY15" fmla="*/ 35611 h 417476"/>
                <a:gd name="connsiteX16" fmla="*/ 437031 w 465170"/>
                <a:gd name="connsiteY16" fmla="*/ 34498 h 417476"/>
                <a:gd name="connsiteX17" fmla="*/ 435441 w 465170"/>
                <a:gd name="connsiteY17" fmla="*/ 34021 h 417476"/>
                <a:gd name="connsiteX18" fmla="*/ 433533 w 465170"/>
                <a:gd name="connsiteY18" fmla="*/ 33385 h 417476"/>
                <a:gd name="connsiteX19" fmla="*/ 432579 w 465170"/>
                <a:gd name="connsiteY19" fmla="*/ 32431 h 417476"/>
                <a:gd name="connsiteX20" fmla="*/ 432261 w 465170"/>
                <a:gd name="connsiteY20" fmla="*/ 31001 h 417476"/>
                <a:gd name="connsiteX21" fmla="*/ 433215 w 465170"/>
                <a:gd name="connsiteY21" fmla="*/ 29570 h 417476"/>
                <a:gd name="connsiteX22" fmla="*/ 434169 w 465170"/>
                <a:gd name="connsiteY22" fmla="*/ 28457 h 417476"/>
                <a:gd name="connsiteX23" fmla="*/ 434328 w 465170"/>
                <a:gd name="connsiteY23" fmla="*/ 21462 h 417476"/>
                <a:gd name="connsiteX24" fmla="*/ 433692 w 465170"/>
                <a:gd name="connsiteY24" fmla="*/ 18918 h 417476"/>
                <a:gd name="connsiteX25" fmla="*/ 433215 w 465170"/>
                <a:gd name="connsiteY25" fmla="*/ 16852 h 417476"/>
                <a:gd name="connsiteX26" fmla="*/ 431785 w 465170"/>
                <a:gd name="connsiteY26" fmla="*/ 14308 h 417476"/>
                <a:gd name="connsiteX27" fmla="*/ 430513 w 465170"/>
                <a:gd name="connsiteY27" fmla="*/ 12718 h 417476"/>
                <a:gd name="connsiteX28" fmla="*/ 428446 w 465170"/>
                <a:gd name="connsiteY28" fmla="*/ 11287 h 417476"/>
                <a:gd name="connsiteX29" fmla="*/ 425584 w 465170"/>
                <a:gd name="connsiteY29" fmla="*/ 9698 h 417476"/>
                <a:gd name="connsiteX30" fmla="*/ 422882 w 465170"/>
                <a:gd name="connsiteY30" fmla="*/ 9062 h 417476"/>
                <a:gd name="connsiteX31" fmla="*/ 419543 w 465170"/>
                <a:gd name="connsiteY31" fmla="*/ 10175 h 417476"/>
                <a:gd name="connsiteX32" fmla="*/ 418589 w 465170"/>
                <a:gd name="connsiteY32" fmla="*/ 9857 h 417476"/>
                <a:gd name="connsiteX33" fmla="*/ 417159 w 465170"/>
                <a:gd name="connsiteY33" fmla="*/ 5087 h 417476"/>
                <a:gd name="connsiteX34" fmla="*/ 416364 w 465170"/>
                <a:gd name="connsiteY34" fmla="*/ 3974 h 417476"/>
                <a:gd name="connsiteX35" fmla="*/ 410482 w 465170"/>
                <a:gd name="connsiteY35" fmla="*/ 2067 h 417476"/>
                <a:gd name="connsiteX36" fmla="*/ 407938 w 465170"/>
                <a:gd name="connsiteY36" fmla="*/ 1590 h 417476"/>
                <a:gd name="connsiteX37" fmla="*/ 404917 w 465170"/>
                <a:gd name="connsiteY37" fmla="*/ 2226 h 417476"/>
                <a:gd name="connsiteX38" fmla="*/ 403168 w 465170"/>
                <a:gd name="connsiteY38" fmla="*/ 2703 h 417476"/>
                <a:gd name="connsiteX39" fmla="*/ 401738 w 465170"/>
                <a:gd name="connsiteY39" fmla="*/ 1908 h 417476"/>
                <a:gd name="connsiteX40" fmla="*/ 399671 w 465170"/>
                <a:gd name="connsiteY40" fmla="*/ 795 h 417476"/>
                <a:gd name="connsiteX41" fmla="*/ 397445 w 465170"/>
                <a:gd name="connsiteY41" fmla="*/ 0 h 417476"/>
                <a:gd name="connsiteX42" fmla="*/ 394902 w 465170"/>
                <a:gd name="connsiteY42" fmla="*/ 0 h 417476"/>
                <a:gd name="connsiteX43" fmla="*/ 393153 w 465170"/>
                <a:gd name="connsiteY43" fmla="*/ 477 h 417476"/>
                <a:gd name="connsiteX44" fmla="*/ 389973 w 465170"/>
                <a:gd name="connsiteY44" fmla="*/ 1749 h 417476"/>
                <a:gd name="connsiteX45" fmla="*/ 383296 w 465170"/>
                <a:gd name="connsiteY45" fmla="*/ 4610 h 417476"/>
                <a:gd name="connsiteX46" fmla="*/ 378686 w 465170"/>
                <a:gd name="connsiteY46" fmla="*/ 6995 h 417476"/>
                <a:gd name="connsiteX47" fmla="*/ 377732 w 465170"/>
                <a:gd name="connsiteY47" fmla="*/ 6995 h 417476"/>
                <a:gd name="connsiteX48" fmla="*/ 375029 w 465170"/>
                <a:gd name="connsiteY48" fmla="*/ 6041 h 417476"/>
                <a:gd name="connsiteX49" fmla="*/ 371055 w 465170"/>
                <a:gd name="connsiteY49" fmla="*/ 4928 h 417476"/>
                <a:gd name="connsiteX50" fmla="*/ 369942 w 465170"/>
                <a:gd name="connsiteY50" fmla="*/ 4928 h 417476"/>
                <a:gd name="connsiteX51" fmla="*/ 360721 w 465170"/>
                <a:gd name="connsiteY51" fmla="*/ 5087 h 417476"/>
                <a:gd name="connsiteX52" fmla="*/ 352296 w 465170"/>
                <a:gd name="connsiteY52" fmla="*/ 5564 h 417476"/>
                <a:gd name="connsiteX53" fmla="*/ 348798 w 465170"/>
                <a:gd name="connsiteY53" fmla="*/ 6041 h 417476"/>
                <a:gd name="connsiteX54" fmla="*/ 342280 w 465170"/>
                <a:gd name="connsiteY54" fmla="*/ 6677 h 417476"/>
                <a:gd name="connsiteX55" fmla="*/ 338146 w 465170"/>
                <a:gd name="connsiteY55" fmla="*/ 6836 h 417476"/>
                <a:gd name="connsiteX56" fmla="*/ 335444 w 465170"/>
                <a:gd name="connsiteY56" fmla="*/ 7631 h 417476"/>
                <a:gd name="connsiteX57" fmla="*/ 332582 w 465170"/>
                <a:gd name="connsiteY57" fmla="*/ 8903 h 417476"/>
                <a:gd name="connsiteX58" fmla="*/ 329562 w 465170"/>
                <a:gd name="connsiteY58" fmla="*/ 9698 h 417476"/>
                <a:gd name="connsiteX59" fmla="*/ 327336 w 465170"/>
                <a:gd name="connsiteY59" fmla="*/ 9857 h 417476"/>
                <a:gd name="connsiteX60" fmla="*/ 324792 w 465170"/>
                <a:gd name="connsiteY60" fmla="*/ 10970 h 417476"/>
                <a:gd name="connsiteX61" fmla="*/ 323044 w 465170"/>
                <a:gd name="connsiteY61" fmla="*/ 13195 h 417476"/>
                <a:gd name="connsiteX62" fmla="*/ 317956 w 465170"/>
                <a:gd name="connsiteY62" fmla="*/ 16534 h 417476"/>
                <a:gd name="connsiteX63" fmla="*/ 315095 w 465170"/>
                <a:gd name="connsiteY63" fmla="*/ 18123 h 417476"/>
                <a:gd name="connsiteX64" fmla="*/ 313664 w 465170"/>
                <a:gd name="connsiteY64" fmla="*/ 19872 h 417476"/>
                <a:gd name="connsiteX65" fmla="*/ 312074 w 465170"/>
                <a:gd name="connsiteY65" fmla="*/ 20031 h 417476"/>
                <a:gd name="connsiteX66" fmla="*/ 309371 w 465170"/>
                <a:gd name="connsiteY66" fmla="*/ 19713 h 417476"/>
                <a:gd name="connsiteX67" fmla="*/ 307146 w 465170"/>
                <a:gd name="connsiteY67" fmla="*/ 21621 h 417476"/>
                <a:gd name="connsiteX68" fmla="*/ 304761 w 465170"/>
                <a:gd name="connsiteY68" fmla="*/ 24324 h 417476"/>
                <a:gd name="connsiteX69" fmla="*/ 300469 w 465170"/>
                <a:gd name="connsiteY69" fmla="*/ 28298 h 417476"/>
                <a:gd name="connsiteX70" fmla="*/ 298243 w 465170"/>
                <a:gd name="connsiteY70" fmla="*/ 30047 h 417476"/>
                <a:gd name="connsiteX71" fmla="*/ 296812 w 465170"/>
                <a:gd name="connsiteY71" fmla="*/ 32591 h 417476"/>
                <a:gd name="connsiteX72" fmla="*/ 297925 w 465170"/>
                <a:gd name="connsiteY72" fmla="*/ 34021 h 417476"/>
                <a:gd name="connsiteX73" fmla="*/ 301423 w 465170"/>
                <a:gd name="connsiteY73" fmla="*/ 35929 h 417476"/>
                <a:gd name="connsiteX74" fmla="*/ 303012 w 465170"/>
                <a:gd name="connsiteY74" fmla="*/ 37837 h 417476"/>
                <a:gd name="connsiteX75" fmla="*/ 303807 w 465170"/>
                <a:gd name="connsiteY75" fmla="*/ 39427 h 417476"/>
                <a:gd name="connsiteX76" fmla="*/ 305397 w 465170"/>
                <a:gd name="connsiteY76" fmla="*/ 43242 h 417476"/>
                <a:gd name="connsiteX77" fmla="*/ 306351 w 465170"/>
                <a:gd name="connsiteY77" fmla="*/ 47057 h 417476"/>
                <a:gd name="connsiteX78" fmla="*/ 307941 w 465170"/>
                <a:gd name="connsiteY78" fmla="*/ 48806 h 417476"/>
                <a:gd name="connsiteX79" fmla="*/ 308418 w 465170"/>
                <a:gd name="connsiteY79" fmla="*/ 51509 h 417476"/>
                <a:gd name="connsiteX80" fmla="*/ 308736 w 465170"/>
                <a:gd name="connsiteY80" fmla="*/ 53258 h 417476"/>
                <a:gd name="connsiteX81" fmla="*/ 307941 w 465170"/>
                <a:gd name="connsiteY81" fmla="*/ 54529 h 417476"/>
                <a:gd name="connsiteX82" fmla="*/ 307146 w 465170"/>
                <a:gd name="connsiteY82" fmla="*/ 55801 h 417476"/>
                <a:gd name="connsiteX83" fmla="*/ 307146 w 465170"/>
                <a:gd name="connsiteY83" fmla="*/ 57073 h 417476"/>
                <a:gd name="connsiteX84" fmla="*/ 308100 w 465170"/>
                <a:gd name="connsiteY84" fmla="*/ 58504 h 417476"/>
                <a:gd name="connsiteX85" fmla="*/ 308895 w 465170"/>
                <a:gd name="connsiteY85" fmla="*/ 59617 h 417476"/>
                <a:gd name="connsiteX86" fmla="*/ 309371 w 465170"/>
                <a:gd name="connsiteY86" fmla="*/ 60571 h 417476"/>
                <a:gd name="connsiteX87" fmla="*/ 308736 w 465170"/>
                <a:gd name="connsiteY87" fmla="*/ 61524 h 417476"/>
                <a:gd name="connsiteX88" fmla="*/ 307146 w 465170"/>
                <a:gd name="connsiteY88" fmla="*/ 63273 h 417476"/>
                <a:gd name="connsiteX89" fmla="*/ 306351 w 465170"/>
                <a:gd name="connsiteY89" fmla="*/ 64863 h 417476"/>
                <a:gd name="connsiteX90" fmla="*/ 304602 w 465170"/>
                <a:gd name="connsiteY90" fmla="*/ 67566 h 417476"/>
                <a:gd name="connsiteX91" fmla="*/ 301741 w 465170"/>
                <a:gd name="connsiteY91" fmla="*/ 69473 h 417476"/>
                <a:gd name="connsiteX92" fmla="*/ 299992 w 465170"/>
                <a:gd name="connsiteY92" fmla="*/ 70745 h 417476"/>
                <a:gd name="connsiteX93" fmla="*/ 298084 w 465170"/>
                <a:gd name="connsiteY93" fmla="*/ 73607 h 417476"/>
                <a:gd name="connsiteX94" fmla="*/ 294746 w 465170"/>
                <a:gd name="connsiteY94" fmla="*/ 76786 h 417476"/>
                <a:gd name="connsiteX95" fmla="*/ 293474 w 465170"/>
                <a:gd name="connsiteY95" fmla="*/ 79489 h 417476"/>
                <a:gd name="connsiteX96" fmla="*/ 292043 w 465170"/>
                <a:gd name="connsiteY96" fmla="*/ 80920 h 417476"/>
                <a:gd name="connsiteX97" fmla="*/ 290612 w 465170"/>
                <a:gd name="connsiteY97" fmla="*/ 81715 h 417476"/>
                <a:gd name="connsiteX98" fmla="*/ 290930 w 465170"/>
                <a:gd name="connsiteY98" fmla="*/ 83145 h 417476"/>
                <a:gd name="connsiteX99" fmla="*/ 292202 w 465170"/>
                <a:gd name="connsiteY99" fmla="*/ 84894 h 417476"/>
                <a:gd name="connsiteX100" fmla="*/ 294269 w 465170"/>
                <a:gd name="connsiteY100" fmla="*/ 86802 h 417476"/>
                <a:gd name="connsiteX101" fmla="*/ 294109 w 465170"/>
                <a:gd name="connsiteY101" fmla="*/ 89981 h 417476"/>
                <a:gd name="connsiteX102" fmla="*/ 294109 w 465170"/>
                <a:gd name="connsiteY102" fmla="*/ 92207 h 417476"/>
                <a:gd name="connsiteX103" fmla="*/ 294109 w 465170"/>
                <a:gd name="connsiteY103" fmla="*/ 94910 h 417476"/>
                <a:gd name="connsiteX104" fmla="*/ 292997 w 465170"/>
                <a:gd name="connsiteY104" fmla="*/ 97136 h 417476"/>
                <a:gd name="connsiteX105" fmla="*/ 287115 w 465170"/>
                <a:gd name="connsiteY105" fmla="*/ 99361 h 417476"/>
                <a:gd name="connsiteX106" fmla="*/ 281550 w 465170"/>
                <a:gd name="connsiteY106" fmla="*/ 100315 h 417476"/>
                <a:gd name="connsiteX107" fmla="*/ 274714 w 465170"/>
                <a:gd name="connsiteY107" fmla="*/ 100315 h 417476"/>
                <a:gd name="connsiteX108" fmla="*/ 272171 w 465170"/>
                <a:gd name="connsiteY108" fmla="*/ 99997 h 417476"/>
                <a:gd name="connsiteX109" fmla="*/ 270104 w 465170"/>
                <a:gd name="connsiteY109" fmla="*/ 99520 h 417476"/>
                <a:gd name="connsiteX110" fmla="*/ 262632 w 465170"/>
                <a:gd name="connsiteY110" fmla="*/ 97136 h 417476"/>
                <a:gd name="connsiteX111" fmla="*/ 259611 w 465170"/>
                <a:gd name="connsiteY111" fmla="*/ 98566 h 417476"/>
                <a:gd name="connsiteX112" fmla="*/ 258975 w 465170"/>
                <a:gd name="connsiteY112" fmla="*/ 102064 h 417476"/>
                <a:gd name="connsiteX113" fmla="*/ 264381 w 465170"/>
                <a:gd name="connsiteY113" fmla="*/ 107787 h 417476"/>
                <a:gd name="connsiteX114" fmla="*/ 266606 w 465170"/>
                <a:gd name="connsiteY114" fmla="*/ 110967 h 417476"/>
                <a:gd name="connsiteX115" fmla="*/ 269150 w 465170"/>
                <a:gd name="connsiteY115" fmla="*/ 116213 h 417476"/>
                <a:gd name="connsiteX116" fmla="*/ 270899 w 465170"/>
                <a:gd name="connsiteY116" fmla="*/ 119074 h 417476"/>
                <a:gd name="connsiteX117" fmla="*/ 270263 w 465170"/>
                <a:gd name="connsiteY117" fmla="*/ 121618 h 417476"/>
                <a:gd name="connsiteX118" fmla="*/ 265334 w 465170"/>
                <a:gd name="connsiteY118" fmla="*/ 124480 h 417476"/>
                <a:gd name="connsiteX119" fmla="*/ 260565 w 465170"/>
                <a:gd name="connsiteY119" fmla="*/ 127182 h 417476"/>
                <a:gd name="connsiteX120" fmla="*/ 254365 w 465170"/>
                <a:gd name="connsiteY120" fmla="*/ 127818 h 417476"/>
                <a:gd name="connsiteX121" fmla="*/ 250390 w 465170"/>
                <a:gd name="connsiteY121" fmla="*/ 128772 h 417476"/>
                <a:gd name="connsiteX122" fmla="*/ 248483 w 465170"/>
                <a:gd name="connsiteY122" fmla="*/ 130203 h 417476"/>
                <a:gd name="connsiteX123" fmla="*/ 247052 w 465170"/>
                <a:gd name="connsiteY123" fmla="*/ 136085 h 417476"/>
                <a:gd name="connsiteX124" fmla="*/ 245780 w 465170"/>
                <a:gd name="connsiteY124" fmla="*/ 138311 h 417476"/>
                <a:gd name="connsiteX125" fmla="*/ 245780 w 465170"/>
                <a:gd name="connsiteY125" fmla="*/ 140855 h 417476"/>
                <a:gd name="connsiteX126" fmla="*/ 244508 w 465170"/>
                <a:gd name="connsiteY126" fmla="*/ 143875 h 417476"/>
                <a:gd name="connsiteX127" fmla="*/ 242442 w 465170"/>
                <a:gd name="connsiteY127" fmla="*/ 145783 h 417476"/>
                <a:gd name="connsiteX128" fmla="*/ 241011 w 465170"/>
                <a:gd name="connsiteY128" fmla="*/ 148804 h 417476"/>
                <a:gd name="connsiteX129" fmla="*/ 241488 w 465170"/>
                <a:gd name="connsiteY129" fmla="*/ 154686 h 417476"/>
                <a:gd name="connsiteX130" fmla="*/ 242124 w 465170"/>
                <a:gd name="connsiteY130" fmla="*/ 164542 h 417476"/>
                <a:gd name="connsiteX131" fmla="*/ 239421 w 465170"/>
                <a:gd name="connsiteY131" fmla="*/ 167722 h 417476"/>
                <a:gd name="connsiteX132" fmla="*/ 236559 w 465170"/>
                <a:gd name="connsiteY132" fmla="*/ 170901 h 417476"/>
                <a:gd name="connsiteX133" fmla="*/ 233380 w 465170"/>
                <a:gd name="connsiteY133" fmla="*/ 173127 h 417476"/>
                <a:gd name="connsiteX134" fmla="*/ 230359 w 465170"/>
                <a:gd name="connsiteY134" fmla="*/ 174240 h 417476"/>
                <a:gd name="connsiteX135" fmla="*/ 227816 w 465170"/>
                <a:gd name="connsiteY135" fmla="*/ 173763 h 417476"/>
                <a:gd name="connsiteX136" fmla="*/ 225908 w 465170"/>
                <a:gd name="connsiteY136" fmla="*/ 171855 h 417476"/>
                <a:gd name="connsiteX137" fmla="*/ 224795 w 465170"/>
                <a:gd name="connsiteY137" fmla="*/ 170265 h 417476"/>
                <a:gd name="connsiteX138" fmla="*/ 222569 w 465170"/>
                <a:gd name="connsiteY138" fmla="*/ 168835 h 417476"/>
                <a:gd name="connsiteX139" fmla="*/ 220344 w 465170"/>
                <a:gd name="connsiteY139" fmla="*/ 169153 h 417476"/>
                <a:gd name="connsiteX140" fmla="*/ 218118 w 465170"/>
                <a:gd name="connsiteY140" fmla="*/ 170425 h 417476"/>
                <a:gd name="connsiteX141" fmla="*/ 214620 w 465170"/>
                <a:gd name="connsiteY141" fmla="*/ 169948 h 417476"/>
                <a:gd name="connsiteX142" fmla="*/ 211600 w 465170"/>
                <a:gd name="connsiteY142" fmla="*/ 168676 h 417476"/>
                <a:gd name="connsiteX143" fmla="*/ 210010 w 465170"/>
                <a:gd name="connsiteY143" fmla="*/ 168835 h 417476"/>
                <a:gd name="connsiteX144" fmla="*/ 209215 w 465170"/>
                <a:gd name="connsiteY144" fmla="*/ 170107 h 417476"/>
                <a:gd name="connsiteX145" fmla="*/ 205877 w 465170"/>
                <a:gd name="connsiteY145" fmla="*/ 172809 h 417476"/>
                <a:gd name="connsiteX146" fmla="*/ 197928 w 465170"/>
                <a:gd name="connsiteY146" fmla="*/ 176942 h 417476"/>
                <a:gd name="connsiteX147" fmla="*/ 194748 w 465170"/>
                <a:gd name="connsiteY147" fmla="*/ 177260 h 417476"/>
                <a:gd name="connsiteX148" fmla="*/ 193317 w 465170"/>
                <a:gd name="connsiteY148" fmla="*/ 178214 h 417476"/>
                <a:gd name="connsiteX149" fmla="*/ 193794 w 465170"/>
                <a:gd name="connsiteY149" fmla="*/ 179963 h 417476"/>
                <a:gd name="connsiteX150" fmla="*/ 195225 w 465170"/>
                <a:gd name="connsiteY150" fmla="*/ 181235 h 417476"/>
                <a:gd name="connsiteX151" fmla="*/ 197769 w 465170"/>
                <a:gd name="connsiteY151" fmla="*/ 182189 h 417476"/>
                <a:gd name="connsiteX152" fmla="*/ 197928 w 465170"/>
                <a:gd name="connsiteY152" fmla="*/ 183302 h 417476"/>
                <a:gd name="connsiteX153" fmla="*/ 195702 w 465170"/>
                <a:gd name="connsiteY153" fmla="*/ 184414 h 417476"/>
                <a:gd name="connsiteX154" fmla="*/ 193794 w 465170"/>
                <a:gd name="connsiteY154" fmla="*/ 185527 h 417476"/>
                <a:gd name="connsiteX155" fmla="*/ 189661 w 465170"/>
                <a:gd name="connsiteY155" fmla="*/ 186799 h 417476"/>
                <a:gd name="connsiteX156" fmla="*/ 184892 w 465170"/>
                <a:gd name="connsiteY156" fmla="*/ 187276 h 417476"/>
                <a:gd name="connsiteX157" fmla="*/ 179963 w 465170"/>
                <a:gd name="connsiteY157" fmla="*/ 186481 h 417476"/>
                <a:gd name="connsiteX158" fmla="*/ 177420 w 465170"/>
                <a:gd name="connsiteY158" fmla="*/ 184732 h 417476"/>
                <a:gd name="connsiteX159" fmla="*/ 174558 w 465170"/>
                <a:gd name="connsiteY159" fmla="*/ 184574 h 417476"/>
                <a:gd name="connsiteX160" fmla="*/ 171856 w 465170"/>
                <a:gd name="connsiteY160" fmla="*/ 185845 h 417476"/>
                <a:gd name="connsiteX161" fmla="*/ 168994 w 465170"/>
                <a:gd name="connsiteY161" fmla="*/ 188071 h 417476"/>
                <a:gd name="connsiteX162" fmla="*/ 165973 w 465170"/>
                <a:gd name="connsiteY162" fmla="*/ 192681 h 417476"/>
                <a:gd name="connsiteX163" fmla="*/ 165019 w 465170"/>
                <a:gd name="connsiteY163" fmla="*/ 193635 h 417476"/>
                <a:gd name="connsiteX164" fmla="*/ 164224 w 465170"/>
                <a:gd name="connsiteY164" fmla="*/ 194271 h 417476"/>
                <a:gd name="connsiteX165" fmla="*/ 162317 w 465170"/>
                <a:gd name="connsiteY165" fmla="*/ 195384 h 417476"/>
                <a:gd name="connsiteX166" fmla="*/ 159455 w 465170"/>
                <a:gd name="connsiteY166" fmla="*/ 196974 h 417476"/>
                <a:gd name="connsiteX167" fmla="*/ 158024 w 465170"/>
                <a:gd name="connsiteY167" fmla="*/ 200471 h 417476"/>
                <a:gd name="connsiteX168" fmla="*/ 156275 w 465170"/>
                <a:gd name="connsiteY168" fmla="*/ 206512 h 417476"/>
                <a:gd name="connsiteX169" fmla="*/ 156594 w 465170"/>
                <a:gd name="connsiteY169" fmla="*/ 209851 h 417476"/>
                <a:gd name="connsiteX170" fmla="*/ 156752 w 465170"/>
                <a:gd name="connsiteY170" fmla="*/ 215574 h 417476"/>
                <a:gd name="connsiteX171" fmla="*/ 156117 w 465170"/>
                <a:gd name="connsiteY171" fmla="*/ 219549 h 417476"/>
                <a:gd name="connsiteX172" fmla="*/ 154845 w 465170"/>
                <a:gd name="connsiteY172" fmla="*/ 222092 h 417476"/>
                <a:gd name="connsiteX173" fmla="*/ 155163 w 465170"/>
                <a:gd name="connsiteY173" fmla="*/ 224159 h 417476"/>
                <a:gd name="connsiteX174" fmla="*/ 156912 w 465170"/>
                <a:gd name="connsiteY174" fmla="*/ 226544 h 417476"/>
                <a:gd name="connsiteX175" fmla="*/ 156275 w 465170"/>
                <a:gd name="connsiteY175" fmla="*/ 228133 h 417476"/>
                <a:gd name="connsiteX176" fmla="*/ 154686 w 465170"/>
                <a:gd name="connsiteY176" fmla="*/ 229723 h 417476"/>
                <a:gd name="connsiteX177" fmla="*/ 153096 w 465170"/>
                <a:gd name="connsiteY177" fmla="*/ 230677 h 417476"/>
                <a:gd name="connsiteX178" fmla="*/ 146896 w 465170"/>
                <a:gd name="connsiteY178" fmla="*/ 232426 h 417476"/>
                <a:gd name="connsiteX179" fmla="*/ 138470 w 465170"/>
                <a:gd name="connsiteY179" fmla="*/ 234970 h 417476"/>
                <a:gd name="connsiteX180" fmla="*/ 132747 w 465170"/>
                <a:gd name="connsiteY180" fmla="*/ 236400 h 417476"/>
                <a:gd name="connsiteX181" fmla="*/ 124480 w 465170"/>
                <a:gd name="connsiteY181" fmla="*/ 238785 h 417476"/>
                <a:gd name="connsiteX182" fmla="*/ 122095 w 465170"/>
                <a:gd name="connsiteY182" fmla="*/ 239421 h 417476"/>
                <a:gd name="connsiteX183" fmla="*/ 117008 w 465170"/>
                <a:gd name="connsiteY183" fmla="*/ 239580 h 417476"/>
                <a:gd name="connsiteX184" fmla="*/ 114305 w 465170"/>
                <a:gd name="connsiteY184" fmla="*/ 239262 h 417476"/>
                <a:gd name="connsiteX185" fmla="*/ 110808 w 465170"/>
                <a:gd name="connsiteY185" fmla="*/ 239103 h 417476"/>
                <a:gd name="connsiteX186" fmla="*/ 105562 w 465170"/>
                <a:gd name="connsiteY186" fmla="*/ 239262 h 417476"/>
                <a:gd name="connsiteX187" fmla="*/ 101905 w 465170"/>
                <a:gd name="connsiteY187" fmla="*/ 239898 h 417476"/>
                <a:gd name="connsiteX188" fmla="*/ 98249 w 465170"/>
                <a:gd name="connsiteY188" fmla="*/ 241011 h 417476"/>
                <a:gd name="connsiteX189" fmla="*/ 95546 w 465170"/>
                <a:gd name="connsiteY189" fmla="*/ 242442 h 417476"/>
                <a:gd name="connsiteX190" fmla="*/ 93956 w 465170"/>
                <a:gd name="connsiteY190" fmla="*/ 243872 h 417476"/>
                <a:gd name="connsiteX191" fmla="*/ 93479 w 465170"/>
                <a:gd name="connsiteY191" fmla="*/ 244508 h 417476"/>
                <a:gd name="connsiteX192" fmla="*/ 89664 w 465170"/>
                <a:gd name="connsiteY192" fmla="*/ 243395 h 417476"/>
                <a:gd name="connsiteX193" fmla="*/ 78217 w 465170"/>
                <a:gd name="connsiteY193" fmla="*/ 241329 h 417476"/>
                <a:gd name="connsiteX194" fmla="*/ 46899 w 465170"/>
                <a:gd name="connsiteY194" fmla="*/ 244031 h 417476"/>
                <a:gd name="connsiteX195" fmla="*/ 43878 w 465170"/>
                <a:gd name="connsiteY195" fmla="*/ 243554 h 417476"/>
                <a:gd name="connsiteX196" fmla="*/ 33227 w 465170"/>
                <a:gd name="connsiteY196" fmla="*/ 240216 h 417476"/>
                <a:gd name="connsiteX197" fmla="*/ 19395 w 465170"/>
                <a:gd name="connsiteY197" fmla="*/ 236082 h 417476"/>
                <a:gd name="connsiteX198" fmla="*/ 10970 w 465170"/>
                <a:gd name="connsiteY198" fmla="*/ 233380 h 417476"/>
                <a:gd name="connsiteX199" fmla="*/ 0 w 465170"/>
                <a:gd name="connsiteY199" fmla="*/ 230041 h 417476"/>
                <a:gd name="connsiteX200" fmla="*/ 5405 w 465170"/>
                <a:gd name="connsiteY200" fmla="*/ 236082 h 417476"/>
                <a:gd name="connsiteX201" fmla="*/ 8744 w 465170"/>
                <a:gd name="connsiteY201" fmla="*/ 239898 h 417476"/>
                <a:gd name="connsiteX202" fmla="*/ 13672 w 465170"/>
                <a:gd name="connsiteY202" fmla="*/ 245144 h 417476"/>
                <a:gd name="connsiteX203" fmla="*/ 14149 w 465170"/>
                <a:gd name="connsiteY203" fmla="*/ 246416 h 417476"/>
                <a:gd name="connsiteX204" fmla="*/ 14149 w 465170"/>
                <a:gd name="connsiteY204" fmla="*/ 248483 h 417476"/>
                <a:gd name="connsiteX205" fmla="*/ 19078 w 465170"/>
                <a:gd name="connsiteY205" fmla="*/ 256591 h 417476"/>
                <a:gd name="connsiteX206" fmla="*/ 20826 w 465170"/>
                <a:gd name="connsiteY206" fmla="*/ 260724 h 417476"/>
                <a:gd name="connsiteX207" fmla="*/ 22416 w 465170"/>
                <a:gd name="connsiteY207" fmla="*/ 263268 h 417476"/>
                <a:gd name="connsiteX208" fmla="*/ 26232 w 465170"/>
                <a:gd name="connsiteY208" fmla="*/ 267083 h 417476"/>
                <a:gd name="connsiteX209" fmla="*/ 30047 w 465170"/>
                <a:gd name="connsiteY209" fmla="*/ 270899 h 417476"/>
                <a:gd name="connsiteX210" fmla="*/ 34180 w 465170"/>
                <a:gd name="connsiteY210" fmla="*/ 272647 h 417476"/>
                <a:gd name="connsiteX211" fmla="*/ 36883 w 465170"/>
                <a:gd name="connsiteY211" fmla="*/ 272965 h 417476"/>
                <a:gd name="connsiteX212" fmla="*/ 43242 w 465170"/>
                <a:gd name="connsiteY212" fmla="*/ 274873 h 417476"/>
                <a:gd name="connsiteX213" fmla="*/ 45627 w 465170"/>
                <a:gd name="connsiteY213" fmla="*/ 276463 h 417476"/>
                <a:gd name="connsiteX214" fmla="*/ 49442 w 465170"/>
                <a:gd name="connsiteY214" fmla="*/ 280437 h 417476"/>
                <a:gd name="connsiteX215" fmla="*/ 53735 w 465170"/>
                <a:gd name="connsiteY215" fmla="*/ 279960 h 417476"/>
                <a:gd name="connsiteX216" fmla="*/ 54689 w 465170"/>
                <a:gd name="connsiteY216" fmla="*/ 279960 h 417476"/>
                <a:gd name="connsiteX217" fmla="*/ 54848 w 465170"/>
                <a:gd name="connsiteY217" fmla="*/ 280278 h 417476"/>
                <a:gd name="connsiteX218" fmla="*/ 55007 w 465170"/>
                <a:gd name="connsiteY218" fmla="*/ 281550 h 417476"/>
                <a:gd name="connsiteX219" fmla="*/ 54371 w 465170"/>
                <a:gd name="connsiteY219" fmla="*/ 287750 h 417476"/>
                <a:gd name="connsiteX220" fmla="*/ 55642 w 465170"/>
                <a:gd name="connsiteY220" fmla="*/ 293950 h 417476"/>
                <a:gd name="connsiteX221" fmla="*/ 56437 w 465170"/>
                <a:gd name="connsiteY221" fmla="*/ 303330 h 417476"/>
                <a:gd name="connsiteX222" fmla="*/ 56119 w 465170"/>
                <a:gd name="connsiteY222" fmla="*/ 304920 h 417476"/>
                <a:gd name="connsiteX223" fmla="*/ 55165 w 465170"/>
                <a:gd name="connsiteY223" fmla="*/ 307622 h 417476"/>
                <a:gd name="connsiteX224" fmla="*/ 55007 w 465170"/>
                <a:gd name="connsiteY224" fmla="*/ 309371 h 417476"/>
                <a:gd name="connsiteX225" fmla="*/ 54848 w 465170"/>
                <a:gd name="connsiteY225" fmla="*/ 310484 h 417476"/>
                <a:gd name="connsiteX226" fmla="*/ 55007 w 465170"/>
                <a:gd name="connsiteY226" fmla="*/ 310961 h 417476"/>
                <a:gd name="connsiteX227" fmla="*/ 56437 w 465170"/>
                <a:gd name="connsiteY227" fmla="*/ 311597 h 417476"/>
                <a:gd name="connsiteX228" fmla="*/ 59458 w 465170"/>
                <a:gd name="connsiteY228" fmla="*/ 311915 h 417476"/>
                <a:gd name="connsiteX229" fmla="*/ 66612 w 465170"/>
                <a:gd name="connsiteY229" fmla="*/ 310802 h 417476"/>
                <a:gd name="connsiteX230" fmla="*/ 67566 w 465170"/>
                <a:gd name="connsiteY230" fmla="*/ 311120 h 417476"/>
                <a:gd name="connsiteX231" fmla="*/ 69156 w 465170"/>
                <a:gd name="connsiteY231" fmla="*/ 312233 h 417476"/>
                <a:gd name="connsiteX232" fmla="*/ 70586 w 465170"/>
                <a:gd name="connsiteY232" fmla="*/ 313982 h 417476"/>
                <a:gd name="connsiteX233" fmla="*/ 70586 w 465170"/>
                <a:gd name="connsiteY233" fmla="*/ 314777 h 417476"/>
                <a:gd name="connsiteX234" fmla="*/ 68838 w 465170"/>
                <a:gd name="connsiteY234" fmla="*/ 316207 h 417476"/>
                <a:gd name="connsiteX235" fmla="*/ 68520 w 465170"/>
                <a:gd name="connsiteY235" fmla="*/ 318592 h 417476"/>
                <a:gd name="connsiteX236" fmla="*/ 68997 w 465170"/>
                <a:gd name="connsiteY236" fmla="*/ 322248 h 417476"/>
                <a:gd name="connsiteX237" fmla="*/ 68838 w 465170"/>
                <a:gd name="connsiteY237" fmla="*/ 322726 h 417476"/>
                <a:gd name="connsiteX238" fmla="*/ 67248 w 465170"/>
                <a:gd name="connsiteY238" fmla="*/ 323520 h 417476"/>
                <a:gd name="connsiteX239" fmla="*/ 66771 w 465170"/>
                <a:gd name="connsiteY239" fmla="*/ 328926 h 417476"/>
                <a:gd name="connsiteX240" fmla="*/ 66453 w 465170"/>
                <a:gd name="connsiteY240" fmla="*/ 329403 h 417476"/>
                <a:gd name="connsiteX241" fmla="*/ 64545 w 465170"/>
                <a:gd name="connsiteY241" fmla="*/ 329880 h 417476"/>
                <a:gd name="connsiteX242" fmla="*/ 55801 w 465170"/>
                <a:gd name="connsiteY242" fmla="*/ 329562 h 417476"/>
                <a:gd name="connsiteX243" fmla="*/ 54689 w 465170"/>
                <a:gd name="connsiteY243" fmla="*/ 329720 h 417476"/>
                <a:gd name="connsiteX244" fmla="*/ 51509 w 465170"/>
                <a:gd name="connsiteY244" fmla="*/ 330992 h 417476"/>
                <a:gd name="connsiteX245" fmla="*/ 45786 w 465170"/>
                <a:gd name="connsiteY245" fmla="*/ 332105 h 417476"/>
                <a:gd name="connsiteX246" fmla="*/ 44196 w 465170"/>
                <a:gd name="connsiteY246" fmla="*/ 332582 h 417476"/>
                <a:gd name="connsiteX247" fmla="*/ 42129 w 465170"/>
                <a:gd name="connsiteY247" fmla="*/ 334172 h 417476"/>
                <a:gd name="connsiteX248" fmla="*/ 40539 w 465170"/>
                <a:gd name="connsiteY248" fmla="*/ 336080 h 417476"/>
                <a:gd name="connsiteX249" fmla="*/ 40381 w 465170"/>
                <a:gd name="connsiteY249" fmla="*/ 337987 h 417476"/>
                <a:gd name="connsiteX250" fmla="*/ 40063 w 465170"/>
                <a:gd name="connsiteY250" fmla="*/ 338305 h 417476"/>
                <a:gd name="connsiteX251" fmla="*/ 36724 w 465170"/>
                <a:gd name="connsiteY251" fmla="*/ 337987 h 417476"/>
                <a:gd name="connsiteX252" fmla="*/ 35770 w 465170"/>
                <a:gd name="connsiteY252" fmla="*/ 339418 h 417476"/>
                <a:gd name="connsiteX253" fmla="*/ 29411 w 465170"/>
                <a:gd name="connsiteY253" fmla="*/ 341803 h 417476"/>
                <a:gd name="connsiteX254" fmla="*/ 28616 w 465170"/>
                <a:gd name="connsiteY254" fmla="*/ 342280 h 417476"/>
                <a:gd name="connsiteX255" fmla="*/ 27662 w 465170"/>
                <a:gd name="connsiteY255" fmla="*/ 344187 h 417476"/>
                <a:gd name="connsiteX256" fmla="*/ 26867 w 465170"/>
                <a:gd name="connsiteY256" fmla="*/ 349434 h 417476"/>
                <a:gd name="connsiteX257" fmla="*/ 26073 w 465170"/>
                <a:gd name="connsiteY257" fmla="*/ 354044 h 417476"/>
                <a:gd name="connsiteX258" fmla="*/ 25595 w 465170"/>
                <a:gd name="connsiteY258" fmla="*/ 354680 h 417476"/>
                <a:gd name="connsiteX259" fmla="*/ 23688 w 465170"/>
                <a:gd name="connsiteY259" fmla="*/ 356270 h 417476"/>
                <a:gd name="connsiteX260" fmla="*/ 23529 w 465170"/>
                <a:gd name="connsiteY260" fmla="*/ 356906 h 417476"/>
                <a:gd name="connsiteX261" fmla="*/ 23688 w 465170"/>
                <a:gd name="connsiteY261" fmla="*/ 358655 h 417476"/>
                <a:gd name="connsiteX262" fmla="*/ 22893 w 465170"/>
                <a:gd name="connsiteY262" fmla="*/ 361834 h 417476"/>
                <a:gd name="connsiteX263" fmla="*/ 22098 w 465170"/>
                <a:gd name="connsiteY263" fmla="*/ 371055 h 417476"/>
                <a:gd name="connsiteX264" fmla="*/ 21303 w 465170"/>
                <a:gd name="connsiteY264" fmla="*/ 373599 h 417476"/>
                <a:gd name="connsiteX265" fmla="*/ 20667 w 465170"/>
                <a:gd name="connsiteY265" fmla="*/ 374075 h 417476"/>
                <a:gd name="connsiteX266" fmla="*/ 25755 w 465170"/>
                <a:gd name="connsiteY266" fmla="*/ 375506 h 417476"/>
                <a:gd name="connsiteX267" fmla="*/ 30524 w 465170"/>
                <a:gd name="connsiteY267" fmla="*/ 375665 h 417476"/>
                <a:gd name="connsiteX268" fmla="*/ 35770 w 465170"/>
                <a:gd name="connsiteY268" fmla="*/ 375029 h 417476"/>
                <a:gd name="connsiteX269" fmla="*/ 37519 w 465170"/>
                <a:gd name="connsiteY269" fmla="*/ 373439 h 417476"/>
                <a:gd name="connsiteX270" fmla="*/ 38791 w 465170"/>
                <a:gd name="connsiteY270" fmla="*/ 372804 h 417476"/>
                <a:gd name="connsiteX271" fmla="*/ 40381 w 465170"/>
                <a:gd name="connsiteY271" fmla="*/ 373757 h 417476"/>
                <a:gd name="connsiteX272" fmla="*/ 42288 w 465170"/>
                <a:gd name="connsiteY272" fmla="*/ 375665 h 417476"/>
                <a:gd name="connsiteX273" fmla="*/ 44355 w 465170"/>
                <a:gd name="connsiteY273" fmla="*/ 375029 h 417476"/>
                <a:gd name="connsiteX274" fmla="*/ 45945 w 465170"/>
                <a:gd name="connsiteY274" fmla="*/ 373757 h 417476"/>
                <a:gd name="connsiteX275" fmla="*/ 49601 w 465170"/>
                <a:gd name="connsiteY275" fmla="*/ 372009 h 417476"/>
                <a:gd name="connsiteX276" fmla="*/ 52304 w 465170"/>
                <a:gd name="connsiteY276" fmla="*/ 371691 h 417476"/>
                <a:gd name="connsiteX277" fmla="*/ 62320 w 465170"/>
                <a:gd name="connsiteY277" fmla="*/ 372804 h 417476"/>
                <a:gd name="connsiteX278" fmla="*/ 66771 w 465170"/>
                <a:gd name="connsiteY278" fmla="*/ 372009 h 417476"/>
                <a:gd name="connsiteX279" fmla="*/ 70109 w 465170"/>
                <a:gd name="connsiteY279" fmla="*/ 372804 h 417476"/>
                <a:gd name="connsiteX280" fmla="*/ 75992 w 465170"/>
                <a:gd name="connsiteY280" fmla="*/ 373281 h 417476"/>
                <a:gd name="connsiteX281" fmla="*/ 76151 w 465170"/>
                <a:gd name="connsiteY281" fmla="*/ 370578 h 417476"/>
                <a:gd name="connsiteX282" fmla="*/ 77899 w 465170"/>
                <a:gd name="connsiteY282" fmla="*/ 368988 h 417476"/>
                <a:gd name="connsiteX283" fmla="*/ 82510 w 465170"/>
                <a:gd name="connsiteY283" fmla="*/ 368034 h 417476"/>
                <a:gd name="connsiteX284" fmla="*/ 88710 w 465170"/>
                <a:gd name="connsiteY284" fmla="*/ 369306 h 417476"/>
                <a:gd name="connsiteX285" fmla="*/ 90141 w 465170"/>
                <a:gd name="connsiteY285" fmla="*/ 368988 h 417476"/>
                <a:gd name="connsiteX286" fmla="*/ 92207 w 465170"/>
                <a:gd name="connsiteY286" fmla="*/ 367398 h 417476"/>
                <a:gd name="connsiteX287" fmla="*/ 94115 w 465170"/>
                <a:gd name="connsiteY287" fmla="*/ 368352 h 417476"/>
                <a:gd name="connsiteX288" fmla="*/ 94910 w 465170"/>
                <a:gd name="connsiteY288" fmla="*/ 369624 h 417476"/>
                <a:gd name="connsiteX289" fmla="*/ 106197 w 465170"/>
                <a:gd name="connsiteY289" fmla="*/ 372486 h 417476"/>
                <a:gd name="connsiteX290" fmla="*/ 107628 w 465170"/>
                <a:gd name="connsiteY290" fmla="*/ 373439 h 417476"/>
                <a:gd name="connsiteX291" fmla="*/ 109536 w 465170"/>
                <a:gd name="connsiteY291" fmla="*/ 374075 h 417476"/>
                <a:gd name="connsiteX292" fmla="*/ 112875 w 465170"/>
                <a:gd name="connsiteY292" fmla="*/ 370419 h 417476"/>
                <a:gd name="connsiteX293" fmla="*/ 120982 w 465170"/>
                <a:gd name="connsiteY293" fmla="*/ 370260 h 417476"/>
                <a:gd name="connsiteX294" fmla="*/ 130998 w 465170"/>
                <a:gd name="connsiteY294" fmla="*/ 368352 h 417476"/>
                <a:gd name="connsiteX295" fmla="*/ 138788 w 465170"/>
                <a:gd name="connsiteY295" fmla="*/ 368829 h 417476"/>
                <a:gd name="connsiteX296" fmla="*/ 144670 w 465170"/>
                <a:gd name="connsiteY296" fmla="*/ 366921 h 417476"/>
                <a:gd name="connsiteX297" fmla="*/ 154686 w 465170"/>
                <a:gd name="connsiteY297" fmla="*/ 365650 h 417476"/>
                <a:gd name="connsiteX298" fmla="*/ 157388 w 465170"/>
                <a:gd name="connsiteY298" fmla="*/ 365490 h 417476"/>
                <a:gd name="connsiteX299" fmla="*/ 159614 w 465170"/>
                <a:gd name="connsiteY299" fmla="*/ 366127 h 417476"/>
                <a:gd name="connsiteX300" fmla="*/ 161363 w 465170"/>
                <a:gd name="connsiteY300" fmla="*/ 366127 h 417476"/>
                <a:gd name="connsiteX301" fmla="*/ 159614 w 465170"/>
                <a:gd name="connsiteY301" fmla="*/ 365014 h 417476"/>
                <a:gd name="connsiteX302" fmla="*/ 158183 w 465170"/>
                <a:gd name="connsiteY302" fmla="*/ 364219 h 417476"/>
                <a:gd name="connsiteX303" fmla="*/ 151824 w 465170"/>
                <a:gd name="connsiteY303" fmla="*/ 364696 h 417476"/>
                <a:gd name="connsiteX304" fmla="*/ 152619 w 465170"/>
                <a:gd name="connsiteY304" fmla="*/ 362788 h 417476"/>
                <a:gd name="connsiteX305" fmla="*/ 154209 w 465170"/>
                <a:gd name="connsiteY305" fmla="*/ 361675 h 417476"/>
                <a:gd name="connsiteX306" fmla="*/ 157230 w 465170"/>
                <a:gd name="connsiteY306" fmla="*/ 361357 h 417476"/>
                <a:gd name="connsiteX307" fmla="*/ 160250 w 465170"/>
                <a:gd name="connsiteY307" fmla="*/ 362152 h 417476"/>
                <a:gd name="connsiteX308" fmla="*/ 163271 w 465170"/>
                <a:gd name="connsiteY308" fmla="*/ 365014 h 417476"/>
                <a:gd name="connsiteX309" fmla="*/ 164384 w 465170"/>
                <a:gd name="connsiteY309" fmla="*/ 368193 h 417476"/>
                <a:gd name="connsiteX310" fmla="*/ 168040 w 465170"/>
                <a:gd name="connsiteY310" fmla="*/ 372804 h 417476"/>
                <a:gd name="connsiteX311" fmla="*/ 168358 w 465170"/>
                <a:gd name="connsiteY311" fmla="*/ 376301 h 417476"/>
                <a:gd name="connsiteX312" fmla="*/ 167563 w 465170"/>
                <a:gd name="connsiteY312" fmla="*/ 381865 h 417476"/>
                <a:gd name="connsiteX313" fmla="*/ 168199 w 465170"/>
                <a:gd name="connsiteY313" fmla="*/ 383932 h 417476"/>
                <a:gd name="connsiteX314" fmla="*/ 179645 w 465170"/>
                <a:gd name="connsiteY314" fmla="*/ 385999 h 417476"/>
                <a:gd name="connsiteX315" fmla="*/ 181553 w 465170"/>
                <a:gd name="connsiteY315" fmla="*/ 387112 h 417476"/>
                <a:gd name="connsiteX316" fmla="*/ 185051 w 465170"/>
                <a:gd name="connsiteY316" fmla="*/ 398876 h 417476"/>
                <a:gd name="connsiteX317" fmla="*/ 185369 w 465170"/>
                <a:gd name="connsiteY317" fmla="*/ 402056 h 417476"/>
                <a:gd name="connsiteX318" fmla="*/ 185528 w 465170"/>
                <a:gd name="connsiteY318" fmla="*/ 404758 h 417476"/>
                <a:gd name="connsiteX319" fmla="*/ 187117 w 465170"/>
                <a:gd name="connsiteY319" fmla="*/ 407302 h 417476"/>
                <a:gd name="connsiteX320" fmla="*/ 189025 w 465170"/>
                <a:gd name="connsiteY320" fmla="*/ 408097 h 417476"/>
                <a:gd name="connsiteX321" fmla="*/ 189661 w 465170"/>
                <a:gd name="connsiteY321" fmla="*/ 408892 h 417476"/>
                <a:gd name="connsiteX322" fmla="*/ 190456 w 465170"/>
                <a:gd name="connsiteY322" fmla="*/ 409527 h 417476"/>
                <a:gd name="connsiteX323" fmla="*/ 191092 w 465170"/>
                <a:gd name="connsiteY323" fmla="*/ 411912 h 417476"/>
                <a:gd name="connsiteX324" fmla="*/ 192840 w 465170"/>
                <a:gd name="connsiteY324" fmla="*/ 413661 h 417476"/>
                <a:gd name="connsiteX325" fmla="*/ 195225 w 465170"/>
                <a:gd name="connsiteY325" fmla="*/ 412389 h 417476"/>
                <a:gd name="connsiteX326" fmla="*/ 195384 w 465170"/>
                <a:gd name="connsiteY326" fmla="*/ 413979 h 417476"/>
                <a:gd name="connsiteX327" fmla="*/ 195861 w 465170"/>
                <a:gd name="connsiteY327" fmla="*/ 415728 h 417476"/>
                <a:gd name="connsiteX328" fmla="*/ 200154 w 465170"/>
                <a:gd name="connsiteY328" fmla="*/ 415251 h 417476"/>
                <a:gd name="connsiteX329" fmla="*/ 201425 w 465170"/>
                <a:gd name="connsiteY329" fmla="*/ 413025 h 417476"/>
                <a:gd name="connsiteX330" fmla="*/ 203969 w 465170"/>
                <a:gd name="connsiteY330" fmla="*/ 415251 h 417476"/>
                <a:gd name="connsiteX331" fmla="*/ 205400 w 465170"/>
                <a:gd name="connsiteY331" fmla="*/ 415251 h 417476"/>
                <a:gd name="connsiteX332" fmla="*/ 206513 w 465170"/>
                <a:gd name="connsiteY332" fmla="*/ 414615 h 417476"/>
                <a:gd name="connsiteX333" fmla="*/ 207308 w 465170"/>
                <a:gd name="connsiteY333" fmla="*/ 415569 h 417476"/>
                <a:gd name="connsiteX334" fmla="*/ 208738 w 465170"/>
                <a:gd name="connsiteY334" fmla="*/ 417476 h 417476"/>
                <a:gd name="connsiteX335" fmla="*/ 209692 w 465170"/>
                <a:gd name="connsiteY335" fmla="*/ 416205 h 417476"/>
                <a:gd name="connsiteX336" fmla="*/ 210169 w 465170"/>
                <a:gd name="connsiteY336" fmla="*/ 414297 h 417476"/>
                <a:gd name="connsiteX337" fmla="*/ 212077 w 465170"/>
                <a:gd name="connsiteY337" fmla="*/ 413025 h 417476"/>
                <a:gd name="connsiteX338" fmla="*/ 213508 w 465170"/>
                <a:gd name="connsiteY338" fmla="*/ 412230 h 417476"/>
                <a:gd name="connsiteX339" fmla="*/ 216369 w 465170"/>
                <a:gd name="connsiteY339" fmla="*/ 411435 h 417476"/>
                <a:gd name="connsiteX340" fmla="*/ 219390 w 465170"/>
                <a:gd name="connsiteY340" fmla="*/ 410958 h 417476"/>
                <a:gd name="connsiteX341" fmla="*/ 222252 w 465170"/>
                <a:gd name="connsiteY341" fmla="*/ 410958 h 417476"/>
                <a:gd name="connsiteX342" fmla="*/ 226226 w 465170"/>
                <a:gd name="connsiteY342" fmla="*/ 411117 h 417476"/>
                <a:gd name="connsiteX343" fmla="*/ 226385 w 465170"/>
                <a:gd name="connsiteY343" fmla="*/ 402056 h 417476"/>
                <a:gd name="connsiteX344" fmla="*/ 226703 w 465170"/>
                <a:gd name="connsiteY344" fmla="*/ 401261 h 417476"/>
                <a:gd name="connsiteX345" fmla="*/ 227180 w 465170"/>
                <a:gd name="connsiteY345" fmla="*/ 400784 h 417476"/>
                <a:gd name="connsiteX346" fmla="*/ 227816 w 465170"/>
                <a:gd name="connsiteY346" fmla="*/ 400466 h 417476"/>
                <a:gd name="connsiteX347" fmla="*/ 228293 w 465170"/>
                <a:gd name="connsiteY347" fmla="*/ 400625 h 417476"/>
                <a:gd name="connsiteX348" fmla="*/ 229247 w 465170"/>
                <a:gd name="connsiteY348" fmla="*/ 402056 h 417476"/>
                <a:gd name="connsiteX349" fmla="*/ 230200 w 465170"/>
                <a:gd name="connsiteY349" fmla="*/ 401897 h 417476"/>
                <a:gd name="connsiteX350" fmla="*/ 231313 w 465170"/>
                <a:gd name="connsiteY350" fmla="*/ 401102 h 417476"/>
                <a:gd name="connsiteX351" fmla="*/ 233698 w 465170"/>
                <a:gd name="connsiteY351" fmla="*/ 401737 h 417476"/>
                <a:gd name="connsiteX352" fmla="*/ 235606 w 465170"/>
                <a:gd name="connsiteY352" fmla="*/ 401420 h 417476"/>
                <a:gd name="connsiteX353" fmla="*/ 237513 w 465170"/>
                <a:gd name="connsiteY353" fmla="*/ 401897 h 417476"/>
                <a:gd name="connsiteX354" fmla="*/ 240852 w 465170"/>
                <a:gd name="connsiteY354" fmla="*/ 401897 h 417476"/>
                <a:gd name="connsiteX355" fmla="*/ 246893 w 465170"/>
                <a:gd name="connsiteY355" fmla="*/ 401737 h 417476"/>
                <a:gd name="connsiteX356" fmla="*/ 250232 w 465170"/>
                <a:gd name="connsiteY356" fmla="*/ 401737 h 417476"/>
                <a:gd name="connsiteX357" fmla="*/ 252298 w 465170"/>
                <a:gd name="connsiteY357" fmla="*/ 403168 h 417476"/>
                <a:gd name="connsiteX358" fmla="*/ 254683 w 465170"/>
                <a:gd name="connsiteY358" fmla="*/ 404758 h 417476"/>
                <a:gd name="connsiteX359" fmla="*/ 257227 w 465170"/>
                <a:gd name="connsiteY359" fmla="*/ 405076 h 417476"/>
                <a:gd name="connsiteX360" fmla="*/ 260883 w 465170"/>
                <a:gd name="connsiteY360" fmla="*/ 404917 h 417476"/>
                <a:gd name="connsiteX361" fmla="*/ 263427 w 465170"/>
                <a:gd name="connsiteY361" fmla="*/ 404281 h 417476"/>
                <a:gd name="connsiteX362" fmla="*/ 264699 w 465170"/>
                <a:gd name="connsiteY362" fmla="*/ 402692 h 417476"/>
                <a:gd name="connsiteX363" fmla="*/ 265652 w 465170"/>
                <a:gd name="connsiteY363" fmla="*/ 401261 h 417476"/>
                <a:gd name="connsiteX364" fmla="*/ 271058 w 465170"/>
                <a:gd name="connsiteY364" fmla="*/ 399194 h 417476"/>
                <a:gd name="connsiteX365" fmla="*/ 276940 w 465170"/>
                <a:gd name="connsiteY365" fmla="*/ 397604 h 417476"/>
                <a:gd name="connsiteX366" fmla="*/ 278530 w 465170"/>
                <a:gd name="connsiteY366" fmla="*/ 397286 h 417476"/>
                <a:gd name="connsiteX367" fmla="*/ 279007 w 465170"/>
                <a:gd name="connsiteY367" fmla="*/ 398399 h 417476"/>
                <a:gd name="connsiteX368" fmla="*/ 278848 w 465170"/>
                <a:gd name="connsiteY368" fmla="*/ 399989 h 417476"/>
                <a:gd name="connsiteX369" fmla="*/ 279484 w 465170"/>
                <a:gd name="connsiteY369" fmla="*/ 401579 h 417476"/>
                <a:gd name="connsiteX370" fmla="*/ 281709 w 465170"/>
                <a:gd name="connsiteY370" fmla="*/ 402532 h 417476"/>
                <a:gd name="connsiteX371" fmla="*/ 283458 w 465170"/>
                <a:gd name="connsiteY371" fmla="*/ 402850 h 417476"/>
                <a:gd name="connsiteX372" fmla="*/ 284889 w 465170"/>
                <a:gd name="connsiteY372" fmla="*/ 402532 h 417476"/>
                <a:gd name="connsiteX373" fmla="*/ 286002 w 465170"/>
                <a:gd name="connsiteY373" fmla="*/ 402056 h 417476"/>
                <a:gd name="connsiteX374" fmla="*/ 288227 w 465170"/>
                <a:gd name="connsiteY374" fmla="*/ 399671 h 417476"/>
                <a:gd name="connsiteX375" fmla="*/ 289499 w 465170"/>
                <a:gd name="connsiteY375" fmla="*/ 399035 h 417476"/>
                <a:gd name="connsiteX376" fmla="*/ 291089 w 465170"/>
                <a:gd name="connsiteY376" fmla="*/ 399035 h 417476"/>
                <a:gd name="connsiteX377" fmla="*/ 292838 w 465170"/>
                <a:gd name="connsiteY377" fmla="*/ 397922 h 417476"/>
                <a:gd name="connsiteX378" fmla="*/ 292838 w 465170"/>
                <a:gd name="connsiteY378" fmla="*/ 396968 h 417476"/>
                <a:gd name="connsiteX379" fmla="*/ 291725 w 465170"/>
                <a:gd name="connsiteY379" fmla="*/ 396650 h 417476"/>
                <a:gd name="connsiteX380" fmla="*/ 290771 w 465170"/>
                <a:gd name="connsiteY380" fmla="*/ 395220 h 417476"/>
                <a:gd name="connsiteX381" fmla="*/ 290930 w 465170"/>
                <a:gd name="connsiteY381" fmla="*/ 394266 h 417476"/>
                <a:gd name="connsiteX382" fmla="*/ 290612 w 465170"/>
                <a:gd name="connsiteY382" fmla="*/ 392676 h 417476"/>
                <a:gd name="connsiteX383" fmla="*/ 290771 w 465170"/>
                <a:gd name="connsiteY383" fmla="*/ 391245 h 417476"/>
                <a:gd name="connsiteX384" fmla="*/ 291566 w 465170"/>
                <a:gd name="connsiteY384" fmla="*/ 390291 h 417476"/>
                <a:gd name="connsiteX385" fmla="*/ 292838 w 465170"/>
                <a:gd name="connsiteY385" fmla="*/ 389178 h 417476"/>
                <a:gd name="connsiteX386" fmla="*/ 292043 w 465170"/>
                <a:gd name="connsiteY386" fmla="*/ 387112 h 417476"/>
                <a:gd name="connsiteX387" fmla="*/ 290135 w 465170"/>
                <a:gd name="connsiteY387" fmla="*/ 382978 h 417476"/>
                <a:gd name="connsiteX388" fmla="*/ 288068 w 465170"/>
                <a:gd name="connsiteY388" fmla="*/ 377732 h 417476"/>
                <a:gd name="connsiteX389" fmla="*/ 285843 w 465170"/>
                <a:gd name="connsiteY389" fmla="*/ 373439 h 417476"/>
                <a:gd name="connsiteX390" fmla="*/ 282981 w 465170"/>
                <a:gd name="connsiteY390" fmla="*/ 369624 h 417476"/>
                <a:gd name="connsiteX391" fmla="*/ 281550 w 465170"/>
                <a:gd name="connsiteY391" fmla="*/ 366762 h 417476"/>
                <a:gd name="connsiteX392" fmla="*/ 281709 w 465170"/>
                <a:gd name="connsiteY392" fmla="*/ 360721 h 417476"/>
                <a:gd name="connsiteX393" fmla="*/ 281391 w 465170"/>
                <a:gd name="connsiteY393" fmla="*/ 359449 h 417476"/>
                <a:gd name="connsiteX394" fmla="*/ 280438 w 465170"/>
                <a:gd name="connsiteY394" fmla="*/ 358655 h 417476"/>
                <a:gd name="connsiteX395" fmla="*/ 279166 w 465170"/>
                <a:gd name="connsiteY395" fmla="*/ 358178 h 417476"/>
                <a:gd name="connsiteX396" fmla="*/ 277417 w 465170"/>
                <a:gd name="connsiteY396" fmla="*/ 358813 h 417476"/>
                <a:gd name="connsiteX397" fmla="*/ 275668 w 465170"/>
                <a:gd name="connsiteY397" fmla="*/ 358973 h 417476"/>
                <a:gd name="connsiteX398" fmla="*/ 272171 w 465170"/>
                <a:gd name="connsiteY398" fmla="*/ 358813 h 417476"/>
                <a:gd name="connsiteX399" fmla="*/ 270422 w 465170"/>
                <a:gd name="connsiteY399" fmla="*/ 358178 h 417476"/>
                <a:gd name="connsiteX400" fmla="*/ 265652 w 465170"/>
                <a:gd name="connsiteY400" fmla="*/ 351978 h 417476"/>
                <a:gd name="connsiteX401" fmla="*/ 265017 w 465170"/>
                <a:gd name="connsiteY401" fmla="*/ 349593 h 417476"/>
                <a:gd name="connsiteX402" fmla="*/ 265017 w 465170"/>
                <a:gd name="connsiteY402" fmla="*/ 347049 h 417476"/>
                <a:gd name="connsiteX403" fmla="*/ 266606 w 465170"/>
                <a:gd name="connsiteY403" fmla="*/ 342598 h 417476"/>
                <a:gd name="connsiteX404" fmla="*/ 267083 w 465170"/>
                <a:gd name="connsiteY404" fmla="*/ 338623 h 417476"/>
                <a:gd name="connsiteX405" fmla="*/ 267242 w 465170"/>
                <a:gd name="connsiteY405" fmla="*/ 334808 h 417476"/>
                <a:gd name="connsiteX406" fmla="*/ 267083 w 465170"/>
                <a:gd name="connsiteY406" fmla="*/ 333695 h 417476"/>
                <a:gd name="connsiteX407" fmla="*/ 266129 w 465170"/>
                <a:gd name="connsiteY407" fmla="*/ 332423 h 417476"/>
                <a:gd name="connsiteX408" fmla="*/ 264540 w 465170"/>
                <a:gd name="connsiteY408" fmla="*/ 331469 h 417476"/>
                <a:gd name="connsiteX409" fmla="*/ 260247 w 465170"/>
                <a:gd name="connsiteY409" fmla="*/ 331310 h 417476"/>
                <a:gd name="connsiteX410" fmla="*/ 255319 w 465170"/>
                <a:gd name="connsiteY410" fmla="*/ 330038 h 417476"/>
                <a:gd name="connsiteX411" fmla="*/ 251345 w 465170"/>
                <a:gd name="connsiteY411" fmla="*/ 327813 h 417476"/>
                <a:gd name="connsiteX412" fmla="*/ 248642 w 465170"/>
                <a:gd name="connsiteY412" fmla="*/ 326541 h 417476"/>
                <a:gd name="connsiteX413" fmla="*/ 248006 w 465170"/>
                <a:gd name="connsiteY413" fmla="*/ 325587 h 417476"/>
                <a:gd name="connsiteX414" fmla="*/ 247529 w 465170"/>
                <a:gd name="connsiteY414" fmla="*/ 324633 h 417476"/>
                <a:gd name="connsiteX415" fmla="*/ 248324 w 465170"/>
                <a:gd name="connsiteY415" fmla="*/ 320023 h 417476"/>
                <a:gd name="connsiteX416" fmla="*/ 249596 w 465170"/>
                <a:gd name="connsiteY416" fmla="*/ 314777 h 417476"/>
                <a:gd name="connsiteX417" fmla="*/ 250390 w 465170"/>
                <a:gd name="connsiteY417" fmla="*/ 313187 h 417476"/>
                <a:gd name="connsiteX418" fmla="*/ 251980 w 465170"/>
                <a:gd name="connsiteY418" fmla="*/ 311597 h 417476"/>
                <a:gd name="connsiteX419" fmla="*/ 253093 w 465170"/>
                <a:gd name="connsiteY419" fmla="*/ 310484 h 417476"/>
                <a:gd name="connsiteX420" fmla="*/ 254842 w 465170"/>
                <a:gd name="connsiteY420" fmla="*/ 308894 h 417476"/>
                <a:gd name="connsiteX421" fmla="*/ 259770 w 465170"/>
                <a:gd name="connsiteY421" fmla="*/ 303966 h 417476"/>
                <a:gd name="connsiteX422" fmla="*/ 264222 w 465170"/>
                <a:gd name="connsiteY422" fmla="*/ 297130 h 417476"/>
                <a:gd name="connsiteX423" fmla="*/ 266924 w 465170"/>
                <a:gd name="connsiteY423" fmla="*/ 292361 h 417476"/>
                <a:gd name="connsiteX424" fmla="*/ 268355 w 465170"/>
                <a:gd name="connsiteY424" fmla="*/ 291089 h 417476"/>
                <a:gd name="connsiteX425" fmla="*/ 269786 w 465170"/>
                <a:gd name="connsiteY425" fmla="*/ 289817 h 417476"/>
                <a:gd name="connsiteX426" fmla="*/ 272012 w 465170"/>
                <a:gd name="connsiteY426" fmla="*/ 288386 h 417476"/>
                <a:gd name="connsiteX427" fmla="*/ 274396 w 465170"/>
                <a:gd name="connsiteY427" fmla="*/ 286956 h 417476"/>
                <a:gd name="connsiteX428" fmla="*/ 276781 w 465170"/>
                <a:gd name="connsiteY428" fmla="*/ 287114 h 417476"/>
                <a:gd name="connsiteX429" fmla="*/ 279166 w 465170"/>
                <a:gd name="connsiteY429" fmla="*/ 288227 h 417476"/>
                <a:gd name="connsiteX430" fmla="*/ 280915 w 465170"/>
                <a:gd name="connsiteY430" fmla="*/ 289658 h 417476"/>
                <a:gd name="connsiteX431" fmla="*/ 281391 w 465170"/>
                <a:gd name="connsiteY431" fmla="*/ 292838 h 417476"/>
                <a:gd name="connsiteX432" fmla="*/ 282663 w 465170"/>
                <a:gd name="connsiteY432" fmla="*/ 294904 h 417476"/>
                <a:gd name="connsiteX433" fmla="*/ 283935 w 465170"/>
                <a:gd name="connsiteY433" fmla="*/ 296176 h 417476"/>
                <a:gd name="connsiteX434" fmla="*/ 285684 w 465170"/>
                <a:gd name="connsiteY434" fmla="*/ 296812 h 417476"/>
                <a:gd name="connsiteX435" fmla="*/ 287909 w 465170"/>
                <a:gd name="connsiteY435" fmla="*/ 296653 h 417476"/>
                <a:gd name="connsiteX436" fmla="*/ 296812 w 465170"/>
                <a:gd name="connsiteY436" fmla="*/ 292997 h 417476"/>
                <a:gd name="connsiteX437" fmla="*/ 299833 w 465170"/>
                <a:gd name="connsiteY437" fmla="*/ 292202 h 417476"/>
                <a:gd name="connsiteX438" fmla="*/ 307146 w 465170"/>
                <a:gd name="connsiteY438" fmla="*/ 291725 h 417476"/>
                <a:gd name="connsiteX439" fmla="*/ 312074 w 465170"/>
                <a:gd name="connsiteY439" fmla="*/ 290453 h 417476"/>
                <a:gd name="connsiteX440" fmla="*/ 316525 w 465170"/>
                <a:gd name="connsiteY440" fmla="*/ 288863 h 417476"/>
                <a:gd name="connsiteX441" fmla="*/ 317002 w 465170"/>
                <a:gd name="connsiteY441" fmla="*/ 286319 h 417476"/>
                <a:gd name="connsiteX442" fmla="*/ 318751 w 465170"/>
                <a:gd name="connsiteY442" fmla="*/ 282345 h 417476"/>
                <a:gd name="connsiteX443" fmla="*/ 323997 w 465170"/>
                <a:gd name="connsiteY443" fmla="*/ 277099 h 417476"/>
                <a:gd name="connsiteX444" fmla="*/ 325428 w 465170"/>
                <a:gd name="connsiteY444" fmla="*/ 274714 h 417476"/>
                <a:gd name="connsiteX445" fmla="*/ 327018 w 465170"/>
                <a:gd name="connsiteY445" fmla="*/ 270263 h 417476"/>
                <a:gd name="connsiteX446" fmla="*/ 328608 w 465170"/>
                <a:gd name="connsiteY446" fmla="*/ 266129 h 417476"/>
                <a:gd name="connsiteX447" fmla="*/ 330039 w 465170"/>
                <a:gd name="connsiteY447" fmla="*/ 264540 h 417476"/>
                <a:gd name="connsiteX448" fmla="*/ 338146 w 465170"/>
                <a:gd name="connsiteY448" fmla="*/ 259929 h 417476"/>
                <a:gd name="connsiteX449" fmla="*/ 346095 w 465170"/>
                <a:gd name="connsiteY449" fmla="*/ 255955 h 417476"/>
                <a:gd name="connsiteX450" fmla="*/ 347526 w 465170"/>
                <a:gd name="connsiteY450" fmla="*/ 254047 h 417476"/>
                <a:gd name="connsiteX451" fmla="*/ 352614 w 465170"/>
                <a:gd name="connsiteY451" fmla="*/ 245462 h 417476"/>
                <a:gd name="connsiteX452" fmla="*/ 355634 w 465170"/>
                <a:gd name="connsiteY452" fmla="*/ 239580 h 417476"/>
                <a:gd name="connsiteX453" fmla="*/ 356270 w 465170"/>
                <a:gd name="connsiteY453" fmla="*/ 237831 h 417476"/>
                <a:gd name="connsiteX454" fmla="*/ 358019 w 465170"/>
                <a:gd name="connsiteY454" fmla="*/ 232744 h 417476"/>
                <a:gd name="connsiteX455" fmla="*/ 359927 w 465170"/>
                <a:gd name="connsiteY455" fmla="*/ 227657 h 417476"/>
                <a:gd name="connsiteX456" fmla="*/ 362311 w 465170"/>
                <a:gd name="connsiteY456" fmla="*/ 226544 h 417476"/>
                <a:gd name="connsiteX457" fmla="*/ 367876 w 465170"/>
                <a:gd name="connsiteY457" fmla="*/ 224477 h 417476"/>
                <a:gd name="connsiteX458" fmla="*/ 372168 w 465170"/>
                <a:gd name="connsiteY458" fmla="*/ 222728 h 417476"/>
                <a:gd name="connsiteX459" fmla="*/ 374393 w 465170"/>
                <a:gd name="connsiteY459" fmla="*/ 220503 h 417476"/>
                <a:gd name="connsiteX460" fmla="*/ 375665 w 465170"/>
                <a:gd name="connsiteY460" fmla="*/ 218595 h 417476"/>
                <a:gd name="connsiteX461" fmla="*/ 375506 w 465170"/>
                <a:gd name="connsiteY461" fmla="*/ 216846 h 417476"/>
                <a:gd name="connsiteX462" fmla="*/ 374235 w 465170"/>
                <a:gd name="connsiteY462" fmla="*/ 214620 h 417476"/>
                <a:gd name="connsiteX463" fmla="*/ 374553 w 465170"/>
                <a:gd name="connsiteY463" fmla="*/ 213189 h 417476"/>
                <a:gd name="connsiteX464" fmla="*/ 374711 w 465170"/>
                <a:gd name="connsiteY464" fmla="*/ 211918 h 417476"/>
                <a:gd name="connsiteX465" fmla="*/ 377891 w 465170"/>
                <a:gd name="connsiteY465" fmla="*/ 209374 h 417476"/>
                <a:gd name="connsiteX466" fmla="*/ 383773 w 465170"/>
                <a:gd name="connsiteY466" fmla="*/ 201425 h 417476"/>
                <a:gd name="connsiteX467" fmla="*/ 387430 w 465170"/>
                <a:gd name="connsiteY467" fmla="*/ 197610 h 417476"/>
                <a:gd name="connsiteX468" fmla="*/ 388542 w 465170"/>
                <a:gd name="connsiteY468" fmla="*/ 197610 h 417476"/>
                <a:gd name="connsiteX469" fmla="*/ 392358 w 465170"/>
                <a:gd name="connsiteY469" fmla="*/ 195543 h 417476"/>
                <a:gd name="connsiteX470" fmla="*/ 395856 w 465170"/>
                <a:gd name="connsiteY470" fmla="*/ 193158 h 417476"/>
                <a:gd name="connsiteX471" fmla="*/ 395538 w 465170"/>
                <a:gd name="connsiteY471" fmla="*/ 192046 h 417476"/>
                <a:gd name="connsiteX472" fmla="*/ 395220 w 465170"/>
                <a:gd name="connsiteY472" fmla="*/ 190615 h 417476"/>
                <a:gd name="connsiteX473" fmla="*/ 393153 w 465170"/>
                <a:gd name="connsiteY473" fmla="*/ 189979 h 417476"/>
                <a:gd name="connsiteX474" fmla="*/ 392517 w 465170"/>
                <a:gd name="connsiteY474" fmla="*/ 188389 h 417476"/>
                <a:gd name="connsiteX475" fmla="*/ 392994 w 465170"/>
                <a:gd name="connsiteY475" fmla="*/ 186004 h 417476"/>
                <a:gd name="connsiteX476" fmla="*/ 394743 w 465170"/>
                <a:gd name="connsiteY476" fmla="*/ 179486 h 417476"/>
                <a:gd name="connsiteX477" fmla="*/ 394425 w 465170"/>
                <a:gd name="connsiteY477" fmla="*/ 177737 h 417476"/>
                <a:gd name="connsiteX478" fmla="*/ 392358 w 465170"/>
                <a:gd name="connsiteY478" fmla="*/ 171696 h 417476"/>
                <a:gd name="connsiteX479" fmla="*/ 392676 w 465170"/>
                <a:gd name="connsiteY479" fmla="*/ 170107 h 417476"/>
                <a:gd name="connsiteX480" fmla="*/ 393630 w 465170"/>
                <a:gd name="connsiteY480" fmla="*/ 168358 h 417476"/>
                <a:gd name="connsiteX481" fmla="*/ 395856 w 465170"/>
                <a:gd name="connsiteY481" fmla="*/ 166132 h 417476"/>
                <a:gd name="connsiteX482" fmla="*/ 398876 w 465170"/>
                <a:gd name="connsiteY482" fmla="*/ 164224 h 417476"/>
                <a:gd name="connsiteX483" fmla="*/ 408415 w 465170"/>
                <a:gd name="connsiteY483" fmla="*/ 159773 h 417476"/>
                <a:gd name="connsiteX484" fmla="*/ 410323 w 465170"/>
                <a:gd name="connsiteY484" fmla="*/ 159296 h 417476"/>
                <a:gd name="connsiteX485" fmla="*/ 413661 w 465170"/>
                <a:gd name="connsiteY485" fmla="*/ 158183 h 417476"/>
                <a:gd name="connsiteX486" fmla="*/ 415728 w 465170"/>
                <a:gd name="connsiteY486" fmla="*/ 155799 h 417476"/>
                <a:gd name="connsiteX487" fmla="*/ 415887 w 465170"/>
                <a:gd name="connsiteY487" fmla="*/ 153732 h 417476"/>
                <a:gd name="connsiteX488" fmla="*/ 415092 w 465170"/>
                <a:gd name="connsiteY488" fmla="*/ 152460 h 417476"/>
                <a:gd name="connsiteX489" fmla="*/ 413025 w 465170"/>
                <a:gd name="connsiteY489" fmla="*/ 150870 h 417476"/>
                <a:gd name="connsiteX490" fmla="*/ 409369 w 465170"/>
                <a:gd name="connsiteY490" fmla="*/ 149280 h 417476"/>
                <a:gd name="connsiteX491" fmla="*/ 406030 w 465170"/>
                <a:gd name="connsiteY491" fmla="*/ 148009 h 417476"/>
                <a:gd name="connsiteX492" fmla="*/ 400307 w 465170"/>
                <a:gd name="connsiteY492" fmla="*/ 148009 h 417476"/>
                <a:gd name="connsiteX493" fmla="*/ 397286 w 465170"/>
                <a:gd name="connsiteY493" fmla="*/ 146896 h 417476"/>
                <a:gd name="connsiteX494" fmla="*/ 396491 w 465170"/>
                <a:gd name="connsiteY494" fmla="*/ 146101 h 417476"/>
                <a:gd name="connsiteX495" fmla="*/ 396174 w 465170"/>
                <a:gd name="connsiteY495" fmla="*/ 143239 h 417476"/>
                <a:gd name="connsiteX496" fmla="*/ 396651 w 465170"/>
                <a:gd name="connsiteY496" fmla="*/ 138470 h 417476"/>
                <a:gd name="connsiteX497" fmla="*/ 395856 w 465170"/>
                <a:gd name="connsiteY497" fmla="*/ 138152 h 417476"/>
                <a:gd name="connsiteX498" fmla="*/ 394584 w 465170"/>
                <a:gd name="connsiteY498" fmla="*/ 138629 h 417476"/>
                <a:gd name="connsiteX499" fmla="*/ 391563 w 465170"/>
                <a:gd name="connsiteY499" fmla="*/ 138152 h 417476"/>
                <a:gd name="connsiteX500" fmla="*/ 387907 w 465170"/>
                <a:gd name="connsiteY500" fmla="*/ 138152 h 417476"/>
                <a:gd name="connsiteX501" fmla="*/ 386476 w 465170"/>
                <a:gd name="connsiteY501" fmla="*/ 136880 h 417476"/>
                <a:gd name="connsiteX502" fmla="*/ 387112 w 465170"/>
                <a:gd name="connsiteY502" fmla="*/ 135290 h 417476"/>
                <a:gd name="connsiteX503" fmla="*/ 386953 w 465170"/>
                <a:gd name="connsiteY503" fmla="*/ 133065 h 417476"/>
                <a:gd name="connsiteX504" fmla="*/ 386317 w 465170"/>
                <a:gd name="connsiteY504" fmla="*/ 130998 h 417476"/>
                <a:gd name="connsiteX505" fmla="*/ 385840 w 465170"/>
                <a:gd name="connsiteY505" fmla="*/ 130680 h 417476"/>
                <a:gd name="connsiteX506" fmla="*/ 384091 w 465170"/>
                <a:gd name="connsiteY506" fmla="*/ 130203 h 417476"/>
                <a:gd name="connsiteX507" fmla="*/ 381230 w 465170"/>
                <a:gd name="connsiteY507" fmla="*/ 128454 h 417476"/>
                <a:gd name="connsiteX508" fmla="*/ 379004 w 465170"/>
                <a:gd name="connsiteY508" fmla="*/ 126229 h 417476"/>
                <a:gd name="connsiteX509" fmla="*/ 377732 w 465170"/>
                <a:gd name="connsiteY509" fmla="*/ 124798 h 417476"/>
                <a:gd name="connsiteX510" fmla="*/ 377414 w 465170"/>
                <a:gd name="connsiteY510" fmla="*/ 123685 h 417476"/>
                <a:gd name="connsiteX511" fmla="*/ 377414 w 465170"/>
                <a:gd name="connsiteY511" fmla="*/ 123049 h 417476"/>
                <a:gd name="connsiteX512" fmla="*/ 379163 w 465170"/>
                <a:gd name="connsiteY512" fmla="*/ 121141 h 417476"/>
                <a:gd name="connsiteX513" fmla="*/ 381070 w 465170"/>
                <a:gd name="connsiteY513" fmla="*/ 118439 h 417476"/>
                <a:gd name="connsiteX514" fmla="*/ 381707 w 465170"/>
                <a:gd name="connsiteY514" fmla="*/ 116213 h 417476"/>
                <a:gd name="connsiteX515" fmla="*/ 382025 w 465170"/>
                <a:gd name="connsiteY515" fmla="*/ 114623 h 417476"/>
                <a:gd name="connsiteX516" fmla="*/ 381389 w 465170"/>
                <a:gd name="connsiteY516" fmla="*/ 113351 h 417476"/>
                <a:gd name="connsiteX517" fmla="*/ 379640 w 465170"/>
                <a:gd name="connsiteY517" fmla="*/ 111920 h 417476"/>
                <a:gd name="connsiteX518" fmla="*/ 377732 w 465170"/>
                <a:gd name="connsiteY518" fmla="*/ 110490 h 417476"/>
                <a:gd name="connsiteX519" fmla="*/ 376937 w 465170"/>
                <a:gd name="connsiteY519" fmla="*/ 109377 h 417476"/>
                <a:gd name="connsiteX520" fmla="*/ 376937 w 465170"/>
                <a:gd name="connsiteY520" fmla="*/ 107787 h 417476"/>
                <a:gd name="connsiteX521" fmla="*/ 377732 w 465170"/>
                <a:gd name="connsiteY521" fmla="*/ 105561 h 417476"/>
                <a:gd name="connsiteX522" fmla="*/ 379958 w 465170"/>
                <a:gd name="connsiteY522" fmla="*/ 103972 h 417476"/>
                <a:gd name="connsiteX523" fmla="*/ 383773 w 465170"/>
                <a:gd name="connsiteY523" fmla="*/ 102382 h 417476"/>
                <a:gd name="connsiteX524" fmla="*/ 384886 w 465170"/>
                <a:gd name="connsiteY524" fmla="*/ 100474 h 417476"/>
                <a:gd name="connsiteX525" fmla="*/ 384727 w 465170"/>
                <a:gd name="connsiteY525" fmla="*/ 99043 h 417476"/>
                <a:gd name="connsiteX526" fmla="*/ 383614 w 465170"/>
                <a:gd name="connsiteY526" fmla="*/ 98725 h 417476"/>
                <a:gd name="connsiteX527" fmla="*/ 380912 w 465170"/>
                <a:gd name="connsiteY527" fmla="*/ 98566 h 417476"/>
                <a:gd name="connsiteX528" fmla="*/ 376142 w 465170"/>
                <a:gd name="connsiteY528" fmla="*/ 98089 h 417476"/>
                <a:gd name="connsiteX529" fmla="*/ 375347 w 465170"/>
                <a:gd name="connsiteY529" fmla="*/ 97295 h 417476"/>
                <a:gd name="connsiteX530" fmla="*/ 374870 w 465170"/>
                <a:gd name="connsiteY530" fmla="*/ 96341 h 417476"/>
                <a:gd name="connsiteX531" fmla="*/ 374870 w 465170"/>
                <a:gd name="connsiteY531" fmla="*/ 95228 h 417476"/>
                <a:gd name="connsiteX532" fmla="*/ 375824 w 465170"/>
                <a:gd name="connsiteY532" fmla="*/ 94115 h 417476"/>
                <a:gd name="connsiteX533" fmla="*/ 377096 w 465170"/>
                <a:gd name="connsiteY533" fmla="*/ 92525 h 417476"/>
                <a:gd name="connsiteX534" fmla="*/ 376778 w 465170"/>
                <a:gd name="connsiteY534" fmla="*/ 91094 h 417476"/>
                <a:gd name="connsiteX535" fmla="*/ 375506 w 465170"/>
                <a:gd name="connsiteY535" fmla="*/ 89505 h 417476"/>
                <a:gd name="connsiteX536" fmla="*/ 372168 w 465170"/>
                <a:gd name="connsiteY536" fmla="*/ 88233 h 417476"/>
                <a:gd name="connsiteX537" fmla="*/ 371691 w 465170"/>
                <a:gd name="connsiteY537" fmla="*/ 86643 h 417476"/>
                <a:gd name="connsiteX538" fmla="*/ 372327 w 465170"/>
                <a:gd name="connsiteY538" fmla="*/ 85212 h 417476"/>
                <a:gd name="connsiteX539" fmla="*/ 373281 w 465170"/>
                <a:gd name="connsiteY539" fmla="*/ 83145 h 417476"/>
                <a:gd name="connsiteX540" fmla="*/ 374235 w 465170"/>
                <a:gd name="connsiteY540" fmla="*/ 81715 h 417476"/>
                <a:gd name="connsiteX541" fmla="*/ 376460 w 465170"/>
                <a:gd name="connsiteY541" fmla="*/ 77740 h 417476"/>
                <a:gd name="connsiteX542" fmla="*/ 379322 w 465170"/>
                <a:gd name="connsiteY542" fmla="*/ 76786 h 417476"/>
                <a:gd name="connsiteX543" fmla="*/ 382660 w 465170"/>
                <a:gd name="connsiteY543" fmla="*/ 75515 h 417476"/>
                <a:gd name="connsiteX544" fmla="*/ 386317 w 465170"/>
                <a:gd name="connsiteY544" fmla="*/ 74084 h 417476"/>
                <a:gd name="connsiteX545" fmla="*/ 391881 w 465170"/>
                <a:gd name="connsiteY545" fmla="*/ 75197 h 417476"/>
                <a:gd name="connsiteX546" fmla="*/ 394743 w 465170"/>
                <a:gd name="connsiteY546" fmla="*/ 75673 h 417476"/>
                <a:gd name="connsiteX547" fmla="*/ 400307 w 465170"/>
                <a:gd name="connsiteY547" fmla="*/ 76945 h 417476"/>
                <a:gd name="connsiteX548" fmla="*/ 404917 w 465170"/>
                <a:gd name="connsiteY548" fmla="*/ 77899 h 417476"/>
                <a:gd name="connsiteX549" fmla="*/ 409687 w 465170"/>
                <a:gd name="connsiteY549" fmla="*/ 78217 h 417476"/>
                <a:gd name="connsiteX550" fmla="*/ 411753 w 465170"/>
                <a:gd name="connsiteY550" fmla="*/ 78217 h 417476"/>
                <a:gd name="connsiteX551" fmla="*/ 413979 w 465170"/>
                <a:gd name="connsiteY551" fmla="*/ 79330 h 417476"/>
                <a:gd name="connsiteX552" fmla="*/ 419384 w 465170"/>
                <a:gd name="connsiteY552" fmla="*/ 81397 h 417476"/>
                <a:gd name="connsiteX553" fmla="*/ 423677 w 465170"/>
                <a:gd name="connsiteY553" fmla="*/ 82510 h 417476"/>
                <a:gd name="connsiteX554" fmla="*/ 426697 w 465170"/>
                <a:gd name="connsiteY554" fmla="*/ 82510 h 417476"/>
                <a:gd name="connsiteX555" fmla="*/ 431149 w 465170"/>
                <a:gd name="connsiteY555" fmla="*/ 80761 h 417476"/>
                <a:gd name="connsiteX556" fmla="*/ 433215 w 465170"/>
                <a:gd name="connsiteY556" fmla="*/ 79012 h 417476"/>
                <a:gd name="connsiteX557" fmla="*/ 436236 w 465170"/>
                <a:gd name="connsiteY557" fmla="*/ 77104 h 417476"/>
                <a:gd name="connsiteX558" fmla="*/ 440051 w 465170"/>
                <a:gd name="connsiteY558" fmla="*/ 77263 h 417476"/>
                <a:gd name="connsiteX559" fmla="*/ 448159 w 465170"/>
                <a:gd name="connsiteY559" fmla="*/ 74402 h 417476"/>
                <a:gd name="connsiteX560" fmla="*/ 449749 w 465170"/>
                <a:gd name="connsiteY560" fmla="*/ 74879 h 417476"/>
                <a:gd name="connsiteX561" fmla="*/ 452134 w 465170"/>
                <a:gd name="connsiteY561" fmla="*/ 75038 h 417476"/>
                <a:gd name="connsiteX562" fmla="*/ 454995 w 465170"/>
                <a:gd name="connsiteY562" fmla="*/ 73448 h 417476"/>
                <a:gd name="connsiteX563" fmla="*/ 456585 w 465170"/>
                <a:gd name="connsiteY563" fmla="*/ 71381 h 417476"/>
                <a:gd name="connsiteX564" fmla="*/ 456744 w 465170"/>
                <a:gd name="connsiteY564" fmla="*/ 70427 h 417476"/>
                <a:gd name="connsiteX565" fmla="*/ 457539 w 465170"/>
                <a:gd name="connsiteY565" fmla="*/ 69791 h 417476"/>
                <a:gd name="connsiteX566" fmla="*/ 460719 w 465170"/>
                <a:gd name="connsiteY566" fmla="*/ 68520 h 417476"/>
                <a:gd name="connsiteX567" fmla="*/ 463739 w 465170"/>
                <a:gd name="connsiteY567" fmla="*/ 66771 h 417476"/>
                <a:gd name="connsiteX568" fmla="*/ 464693 w 465170"/>
                <a:gd name="connsiteY568" fmla="*/ 64386 h 417476"/>
                <a:gd name="connsiteX569" fmla="*/ 465170 w 465170"/>
                <a:gd name="connsiteY569" fmla="*/ 62955 h 417476"/>
                <a:gd name="connsiteX570" fmla="*/ 463898 w 465170"/>
                <a:gd name="connsiteY570" fmla="*/ 60094 h 417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</a:cxnLst>
              <a:rect l="l" t="t" r="r" b="b"/>
              <a:pathLst>
                <a:path w="465170" h="417476">
                  <a:moveTo>
                    <a:pt x="463898" y="60094"/>
                  </a:moveTo>
                  <a:lnTo>
                    <a:pt x="463103" y="58504"/>
                  </a:lnTo>
                  <a:lnTo>
                    <a:pt x="461673" y="55165"/>
                  </a:lnTo>
                  <a:lnTo>
                    <a:pt x="460401" y="52304"/>
                  </a:lnTo>
                  <a:lnTo>
                    <a:pt x="458334" y="47852"/>
                  </a:lnTo>
                  <a:lnTo>
                    <a:pt x="457062" y="44991"/>
                  </a:lnTo>
                  <a:lnTo>
                    <a:pt x="455949" y="44514"/>
                  </a:lnTo>
                  <a:lnTo>
                    <a:pt x="453247" y="42765"/>
                  </a:lnTo>
                  <a:lnTo>
                    <a:pt x="451180" y="41334"/>
                  </a:lnTo>
                  <a:lnTo>
                    <a:pt x="450862" y="37678"/>
                  </a:lnTo>
                  <a:lnTo>
                    <a:pt x="449431" y="37996"/>
                  </a:lnTo>
                  <a:lnTo>
                    <a:pt x="446093" y="39268"/>
                  </a:lnTo>
                  <a:lnTo>
                    <a:pt x="442277" y="40062"/>
                  </a:lnTo>
                  <a:lnTo>
                    <a:pt x="440210" y="40221"/>
                  </a:lnTo>
                  <a:lnTo>
                    <a:pt x="439257" y="39585"/>
                  </a:lnTo>
                  <a:lnTo>
                    <a:pt x="437985" y="35611"/>
                  </a:lnTo>
                  <a:lnTo>
                    <a:pt x="437031" y="34498"/>
                  </a:lnTo>
                  <a:lnTo>
                    <a:pt x="435441" y="34021"/>
                  </a:lnTo>
                  <a:lnTo>
                    <a:pt x="433533" y="33385"/>
                  </a:lnTo>
                  <a:lnTo>
                    <a:pt x="432579" y="32431"/>
                  </a:lnTo>
                  <a:lnTo>
                    <a:pt x="432261" y="31001"/>
                  </a:lnTo>
                  <a:lnTo>
                    <a:pt x="433215" y="29570"/>
                  </a:lnTo>
                  <a:lnTo>
                    <a:pt x="434169" y="28457"/>
                  </a:lnTo>
                  <a:lnTo>
                    <a:pt x="434328" y="21462"/>
                  </a:lnTo>
                  <a:lnTo>
                    <a:pt x="433692" y="18918"/>
                  </a:lnTo>
                  <a:lnTo>
                    <a:pt x="433215" y="16852"/>
                  </a:lnTo>
                  <a:lnTo>
                    <a:pt x="431785" y="14308"/>
                  </a:lnTo>
                  <a:lnTo>
                    <a:pt x="430513" y="12718"/>
                  </a:lnTo>
                  <a:lnTo>
                    <a:pt x="428446" y="11287"/>
                  </a:lnTo>
                  <a:lnTo>
                    <a:pt x="425584" y="9698"/>
                  </a:lnTo>
                  <a:lnTo>
                    <a:pt x="422882" y="9062"/>
                  </a:lnTo>
                  <a:lnTo>
                    <a:pt x="419543" y="10175"/>
                  </a:lnTo>
                  <a:lnTo>
                    <a:pt x="418589" y="9857"/>
                  </a:lnTo>
                  <a:lnTo>
                    <a:pt x="417159" y="5087"/>
                  </a:lnTo>
                  <a:lnTo>
                    <a:pt x="416364" y="3974"/>
                  </a:lnTo>
                  <a:lnTo>
                    <a:pt x="410482" y="2067"/>
                  </a:lnTo>
                  <a:lnTo>
                    <a:pt x="407938" y="1590"/>
                  </a:lnTo>
                  <a:lnTo>
                    <a:pt x="404917" y="2226"/>
                  </a:lnTo>
                  <a:lnTo>
                    <a:pt x="403168" y="2703"/>
                  </a:lnTo>
                  <a:lnTo>
                    <a:pt x="401738" y="1908"/>
                  </a:lnTo>
                  <a:lnTo>
                    <a:pt x="399671" y="795"/>
                  </a:lnTo>
                  <a:lnTo>
                    <a:pt x="397445" y="0"/>
                  </a:lnTo>
                  <a:lnTo>
                    <a:pt x="394902" y="0"/>
                  </a:lnTo>
                  <a:lnTo>
                    <a:pt x="393153" y="477"/>
                  </a:lnTo>
                  <a:lnTo>
                    <a:pt x="389973" y="1749"/>
                  </a:lnTo>
                  <a:lnTo>
                    <a:pt x="383296" y="4610"/>
                  </a:lnTo>
                  <a:lnTo>
                    <a:pt x="378686" y="6995"/>
                  </a:lnTo>
                  <a:lnTo>
                    <a:pt x="377732" y="6995"/>
                  </a:lnTo>
                  <a:lnTo>
                    <a:pt x="375029" y="6041"/>
                  </a:lnTo>
                  <a:lnTo>
                    <a:pt x="371055" y="4928"/>
                  </a:lnTo>
                  <a:lnTo>
                    <a:pt x="369942" y="4928"/>
                  </a:lnTo>
                  <a:lnTo>
                    <a:pt x="360721" y="5087"/>
                  </a:lnTo>
                  <a:lnTo>
                    <a:pt x="352296" y="5564"/>
                  </a:lnTo>
                  <a:lnTo>
                    <a:pt x="348798" y="6041"/>
                  </a:lnTo>
                  <a:lnTo>
                    <a:pt x="342280" y="6677"/>
                  </a:lnTo>
                  <a:lnTo>
                    <a:pt x="338146" y="6836"/>
                  </a:lnTo>
                  <a:lnTo>
                    <a:pt x="335444" y="7631"/>
                  </a:lnTo>
                  <a:lnTo>
                    <a:pt x="332582" y="8903"/>
                  </a:lnTo>
                  <a:lnTo>
                    <a:pt x="329562" y="9698"/>
                  </a:lnTo>
                  <a:lnTo>
                    <a:pt x="327336" y="9857"/>
                  </a:lnTo>
                  <a:lnTo>
                    <a:pt x="324792" y="10970"/>
                  </a:lnTo>
                  <a:lnTo>
                    <a:pt x="323044" y="13195"/>
                  </a:lnTo>
                  <a:lnTo>
                    <a:pt x="317956" y="16534"/>
                  </a:lnTo>
                  <a:lnTo>
                    <a:pt x="315095" y="18123"/>
                  </a:lnTo>
                  <a:lnTo>
                    <a:pt x="313664" y="19872"/>
                  </a:lnTo>
                  <a:lnTo>
                    <a:pt x="312074" y="20031"/>
                  </a:lnTo>
                  <a:lnTo>
                    <a:pt x="309371" y="19713"/>
                  </a:lnTo>
                  <a:lnTo>
                    <a:pt x="307146" y="21621"/>
                  </a:lnTo>
                  <a:lnTo>
                    <a:pt x="304761" y="24324"/>
                  </a:lnTo>
                  <a:lnTo>
                    <a:pt x="300469" y="28298"/>
                  </a:lnTo>
                  <a:lnTo>
                    <a:pt x="298243" y="30047"/>
                  </a:lnTo>
                  <a:lnTo>
                    <a:pt x="296812" y="32591"/>
                  </a:lnTo>
                  <a:lnTo>
                    <a:pt x="297925" y="34021"/>
                  </a:lnTo>
                  <a:lnTo>
                    <a:pt x="301423" y="35929"/>
                  </a:lnTo>
                  <a:lnTo>
                    <a:pt x="303012" y="37837"/>
                  </a:lnTo>
                  <a:lnTo>
                    <a:pt x="303807" y="39427"/>
                  </a:lnTo>
                  <a:lnTo>
                    <a:pt x="305397" y="43242"/>
                  </a:lnTo>
                  <a:lnTo>
                    <a:pt x="306351" y="47057"/>
                  </a:lnTo>
                  <a:lnTo>
                    <a:pt x="307941" y="48806"/>
                  </a:lnTo>
                  <a:lnTo>
                    <a:pt x="308418" y="51509"/>
                  </a:lnTo>
                  <a:lnTo>
                    <a:pt x="308736" y="53258"/>
                  </a:lnTo>
                  <a:lnTo>
                    <a:pt x="307941" y="54529"/>
                  </a:lnTo>
                  <a:lnTo>
                    <a:pt x="307146" y="55801"/>
                  </a:lnTo>
                  <a:lnTo>
                    <a:pt x="307146" y="57073"/>
                  </a:lnTo>
                  <a:lnTo>
                    <a:pt x="308100" y="58504"/>
                  </a:lnTo>
                  <a:lnTo>
                    <a:pt x="308895" y="59617"/>
                  </a:lnTo>
                  <a:lnTo>
                    <a:pt x="309371" y="60571"/>
                  </a:lnTo>
                  <a:lnTo>
                    <a:pt x="308736" y="61524"/>
                  </a:lnTo>
                  <a:lnTo>
                    <a:pt x="307146" y="63273"/>
                  </a:lnTo>
                  <a:lnTo>
                    <a:pt x="306351" y="64863"/>
                  </a:lnTo>
                  <a:lnTo>
                    <a:pt x="304602" y="67566"/>
                  </a:lnTo>
                  <a:lnTo>
                    <a:pt x="301741" y="69473"/>
                  </a:lnTo>
                  <a:lnTo>
                    <a:pt x="299992" y="70745"/>
                  </a:lnTo>
                  <a:lnTo>
                    <a:pt x="298084" y="73607"/>
                  </a:lnTo>
                  <a:lnTo>
                    <a:pt x="294746" y="76786"/>
                  </a:lnTo>
                  <a:lnTo>
                    <a:pt x="293474" y="79489"/>
                  </a:lnTo>
                  <a:lnTo>
                    <a:pt x="292043" y="80920"/>
                  </a:lnTo>
                  <a:lnTo>
                    <a:pt x="290612" y="81715"/>
                  </a:lnTo>
                  <a:lnTo>
                    <a:pt x="290930" y="83145"/>
                  </a:lnTo>
                  <a:lnTo>
                    <a:pt x="292202" y="84894"/>
                  </a:lnTo>
                  <a:lnTo>
                    <a:pt x="294269" y="86802"/>
                  </a:lnTo>
                  <a:lnTo>
                    <a:pt x="294109" y="89981"/>
                  </a:lnTo>
                  <a:lnTo>
                    <a:pt x="294109" y="92207"/>
                  </a:lnTo>
                  <a:lnTo>
                    <a:pt x="294109" y="94910"/>
                  </a:lnTo>
                  <a:lnTo>
                    <a:pt x="292997" y="97136"/>
                  </a:lnTo>
                  <a:lnTo>
                    <a:pt x="287115" y="99361"/>
                  </a:lnTo>
                  <a:lnTo>
                    <a:pt x="281550" y="100315"/>
                  </a:lnTo>
                  <a:lnTo>
                    <a:pt x="274714" y="100315"/>
                  </a:lnTo>
                  <a:lnTo>
                    <a:pt x="272171" y="99997"/>
                  </a:lnTo>
                  <a:lnTo>
                    <a:pt x="270104" y="99520"/>
                  </a:lnTo>
                  <a:lnTo>
                    <a:pt x="262632" y="97136"/>
                  </a:lnTo>
                  <a:lnTo>
                    <a:pt x="259611" y="98566"/>
                  </a:lnTo>
                  <a:lnTo>
                    <a:pt x="258975" y="102064"/>
                  </a:lnTo>
                  <a:lnTo>
                    <a:pt x="264381" y="107787"/>
                  </a:lnTo>
                  <a:lnTo>
                    <a:pt x="266606" y="110967"/>
                  </a:lnTo>
                  <a:lnTo>
                    <a:pt x="269150" y="116213"/>
                  </a:lnTo>
                  <a:lnTo>
                    <a:pt x="270899" y="119074"/>
                  </a:lnTo>
                  <a:lnTo>
                    <a:pt x="270263" y="121618"/>
                  </a:lnTo>
                  <a:lnTo>
                    <a:pt x="265334" y="124480"/>
                  </a:lnTo>
                  <a:lnTo>
                    <a:pt x="260565" y="127182"/>
                  </a:lnTo>
                  <a:lnTo>
                    <a:pt x="254365" y="127818"/>
                  </a:lnTo>
                  <a:lnTo>
                    <a:pt x="250390" y="128772"/>
                  </a:lnTo>
                  <a:lnTo>
                    <a:pt x="248483" y="130203"/>
                  </a:lnTo>
                  <a:lnTo>
                    <a:pt x="247052" y="136085"/>
                  </a:lnTo>
                  <a:lnTo>
                    <a:pt x="245780" y="138311"/>
                  </a:lnTo>
                  <a:lnTo>
                    <a:pt x="245780" y="140855"/>
                  </a:lnTo>
                  <a:lnTo>
                    <a:pt x="244508" y="143875"/>
                  </a:lnTo>
                  <a:lnTo>
                    <a:pt x="242442" y="145783"/>
                  </a:lnTo>
                  <a:lnTo>
                    <a:pt x="241011" y="148804"/>
                  </a:lnTo>
                  <a:lnTo>
                    <a:pt x="241488" y="154686"/>
                  </a:lnTo>
                  <a:lnTo>
                    <a:pt x="242124" y="164542"/>
                  </a:lnTo>
                  <a:lnTo>
                    <a:pt x="239421" y="167722"/>
                  </a:lnTo>
                  <a:lnTo>
                    <a:pt x="236559" y="170901"/>
                  </a:lnTo>
                  <a:lnTo>
                    <a:pt x="233380" y="173127"/>
                  </a:lnTo>
                  <a:lnTo>
                    <a:pt x="230359" y="174240"/>
                  </a:lnTo>
                  <a:lnTo>
                    <a:pt x="227816" y="173763"/>
                  </a:lnTo>
                  <a:lnTo>
                    <a:pt x="225908" y="171855"/>
                  </a:lnTo>
                  <a:lnTo>
                    <a:pt x="224795" y="170265"/>
                  </a:lnTo>
                  <a:lnTo>
                    <a:pt x="222569" y="168835"/>
                  </a:lnTo>
                  <a:lnTo>
                    <a:pt x="220344" y="169153"/>
                  </a:lnTo>
                  <a:lnTo>
                    <a:pt x="218118" y="170425"/>
                  </a:lnTo>
                  <a:lnTo>
                    <a:pt x="214620" y="169948"/>
                  </a:lnTo>
                  <a:lnTo>
                    <a:pt x="211600" y="168676"/>
                  </a:lnTo>
                  <a:lnTo>
                    <a:pt x="210010" y="168835"/>
                  </a:lnTo>
                  <a:lnTo>
                    <a:pt x="209215" y="170107"/>
                  </a:lnTo>
                  <a:lnTo>
                    <a:pt x="205877" y="172809"/>
                  </a:lnTo>
                  <a:lnTo>
                    <a:pt x="197928" y="176942"/>
                  </a:lnTo>
                  <a:lnTo>
                    <a:pt x="194748" y="177260"/>
                  </a:lnTo>
                  <a:lnTo>
                    <a:pt x="193317" y="178214"/>
                  </a:lnTo>
                  <a:lnTo>
                    <a:pt x="193794" y="179963"/>
                  </a:lnTo>
                  <a:lnTo>
                    <a:pt x="195225" y="181235"/>
                  </a:lnTo>
                  <a:lnTo>
                    <a:pt x="197769" y="182189"/>
                  </a:lnTo>
                  <a:lnTo>
                    <a:pt x="197928" y="183302"/>
                  </a:lnTo>
                  <a:lnTo>
                    <a:pt x="195702" y="184414"/>
                  </a:lnTo>
                  <a:lnTo>
                    <a:pt x="193794" y="185527"/>
                  </a:lnTo>
                  <a:lnTo>
                    <a:pt x="189661" y="186799"/>
                  </a:lnTo>
                  <a:lnTo>
                    <a:pt x="184892" y="187276"/>
                  </a:lnTo>
                  <a:lnTo>
                    <a:pt x="179963" y="186481"/>
                  </a:lnTo>
                  <a:lnTo>
                    <a:pt x="177420" y="184732"/>
                  </a:lnTo>
                  <a:lnTo>
                    <a:pt x="174558" y="184574"/>
                  </a:lnTo>
                  <a:lnTo>
                    <a:pt x="171856" y="185845"/>
                  </a:lnTo>
                  <a:lnTo>
                    <a:pt x="168994" y="188071"/>
                  </a:lnTo>
                  <a:lnTo>
                    <a:pt x="165973" y="192681"/>
                  </a:lnTo>
                  <a:lnTo>
                    <a:pt x="165019" y="193635"/>
                  </a:lnTo>
                  <a:lnTo>
                    <a:pt x="164224" y="194271"/>
                  </a:lnTo>
                  <a:lnTo>
                    <a:pt x="162317" y="195384"/>
                  </a:lnTo>
                  <a:lnTo>
                    <a:pt x="159455" y="196974"/>
                  </a:lnTo>
                  <a:lnTo>
                    <a:pt x="158024" y="200471"/>
                  </a:lnTo>
                  <a:lnTo>
                    <a:pt x="156275" y="206512"/>
                  </a:lnTo>
                  <a:lnTo>
                    <a:pt x="156594" y="209851"/>
                  </a:lnTo>
                  <a:lnTo>
                    <a:pt x="156752" y="215574"/>
                  </a:lnTo>
                  <a:lnTo>
                    <a:pt x="156117" y="219549"/>
                  </a:lnTo>
                  <a:lnTo>
                    <a:pt x="154845" y="222092"/>
                  </a:lnTo>
                  <a:lnTo>
                    <a:pt x="155163" y="224159"/>
                  </a:lnTo>
                  <a:lnTo>
                    <a:pt x="156912" y="226544"/>
                  </a:lnTo>
                  <a:lnTo>
                    <a:pt x="156275" y="228133"/>
                  </a:lnTo>
                  <a:lnTo>
                    <a:pt x="154686" y="229723"/>
                  </a:lnTo>
                  <a:lnTo>
                    <a:pt x="153096" y="230677"/>
                  </a:lnTo>
                  <a:lnTo>
                    <a:pt x="146896" y="232426"/>
                  </a:lnTo>
                  <a:lnTo>
                    <a:pt x="138470" y="234970"/>
                  </a:lnTo>
                  <a:lnTo>
                    <a:pt x="132747" y="236400"/>
                  </a:lnTo>
                  <a:lnTo>
                    <a:pt x="124480" y="238785"/>
                  </a:lnTo>
                  <a:lnTo>
                    <a:pt x="122095" y="239421"/>
                  </a:lnTo>
                  <a:lnTo>
                    <a:pt x="117008" y="239580"/>
                  </a:lnTo>
                  <a:lnTo>
                    <a:pt x="114305" y="239262"/>
                  </a:lnTo>
                  <a:lnTo>
                    <a:pt x="110808" y="239103"/>
                  </a:lnTo>
                  <a:lnTo>
                    <a:pt x="105562" y="239262"/>
                  </a:lnTo>
                  <a:lnTo>
                    <a:pt x="101905" y="239898"/>
                  </a:lnTo>
                  <a:lnTo>
                    <a:pt x="98249" y="241011"/>
                  </a:lnTo>
                  <a:lnTo>
                    <a:pt x="95546" y="242442"/>
                  </a:lnTo>
                  <a:lnTo>
                    <a:pt x="93956" y="243872"/>
                  </a:lnTo>
                  <a:lnTo>
                    <a:pt x="93479" y="244508"/>
                  </a:lnTo>
                  <a:lnTo>
                    <a:pt x="89664" y="243395"/>
                  </a:lnTo>
                  <a:lnTo>
                    <a:pt x="78217" y="241329"/>
                  </a:lnTo>
                  <a:lnTo>
                    <a:pt x="46899" y="244031"/>
                  </a:lnTo>
                  <a:lnTo>
                    <a:pt x="43878" y="243554"/>
                  </a:lnTo>
                  <a:lnTo>
                    <a:pt x="33227" y="240216"/>
                  </a:lnTo>
                  <a:lnTo>
                    <a:pt x="19395" y="236082"/>
                  </a:lnTo>
                  <a:lnTo>
                    <a:pt x="10970" y="233380"/>
                  </a:lnTo>
                  <a:lnTo>
                    <a:pt x="0" y="230041"/>
                  </a:lnTo>
                  <a:lnTo>
                    <a:pt x="5405" y="236082"/>
                  </a:lnTo>
                  <a:lnTo>
                    <a:pt x="8744" y="239898"/>
                  </a:lnTo>
                  <a:lnTo>
                    <a:pt x="13672" y="245144"/>
                  </a:lnTo>
                  <a:lnTo>
                    <a:pt x="14149" y="246416"/>
                  </a:lnTo>
                  <a:lnTo>
                    <a:pt x="14149" y="248483"/>
                  </a:lnTo>
                  <a:lnTo>
                    <a:pt x="19078" y="256591"/>
                  </a:lnTo>
                  <a:lnTo>
                    <a:pt x="20826" y="260724"/>
                  </a:lnTo>
                  <a:lnTo>
                    <a:pt x="22416" y="263268"/>
                  </a:lnTo>
                  <a:lnTo>
                    <a:pt x="26232" y="267083"/>
                  </a:lnTo>
                  <a:lnTo>
                    <a:pt x="30047" y="270899"/>
                  </a:lnTo>
                  <a:lnTo>
                    <a:pt x="34180" y="272647"/>
                  </a:lnTo>
                  <a:lnTo>
                    <a:pt x="36883" y="272965"/>
                  </a:lnTo>
                  <a:lnTo>
                    <a:pt x="43242" y="274873"/>
                  </a:lnTo>
                  <a:lnTo>
                    <a:pt x="45627" y="276463"/>
                  </a:lnTo>
                  <a:lnTo>
                    <a:pt x="49442" y="280437"/>
                  </a:lnTo>
                  <a:lnTo>
                    <a:pt x="53735" y="279960"/>
                  </a:lnTo>
                  <a:lnTo>
                    <a:pt x="54689" y="279960"/>
                  </a:lnTo>
                  <a:lnTo>
                    <a:pt x="54848" y="280278"/>
                  </a:lnTo>
                  <a:lnTo>
                    <a:pt x="55007" y="281550"/>
                  </a:lnTo>
                  <a:lnTo>
                    <a:pt x="54371" y="287750"/>
                  </a:lnTo>
                  <a:lnTo>
                    <a:pt x="55642" y="293950"/>
                  </a:lnTo>
                  <a:lnTo>
                    <a:pt x="56437" y="303330"/>
                  </a:lnTo>
                  <a:lnTo>
                    <a:pt x="56119" y="304920"/>
                  </a:lnTo>
                  <a:lnTo>
                    <a:pt x="55165" y="307622"/>
                  </a:lnTo>
                  <a:lnTo>
                    <a:pt x="55007" y="309371"/>
                  </a:lnTo>
                  <a:lnTo>
                    <a:pt x="54848" y="310484"/>
                  </a:lnTo>
                  <a:lnTo>
                    <a:pt x="55007" y="310961"/>
                  </a:lnTo>
                  <a:lnTo>
                    <a:pt x="56437" y="311597"/>
                  </a:lnTo>
                  <a:lnTo>
                    <a:pt x="59458" y="311915"/>
                  </a:lnTo>
                  <a:lnTo>
                    <a:pt x="66612" y="310802"/>
                  </a:lnTo>
                  <a:lnTo>
                    <a:pt x="67566" y="311120"/>
                  </a:lnTo>
                  <a:lnTo>
                    <a:pt x="69156" y="312233"/>
                  </a:lnTo>
                  <a:lnTo>
                    <a:pt x="70586" y="313982"/>
                  </a:lnTo>
                  <a:lnTo>
                    <a:pt x="70586" y="314777"/>
                  </a:lnTo>
                  <a:lnTo>
                    <a:pt x="68838" y="316207"/>
                  </a:lnTo>
                  <a:lnTo>
                    <a:pt x="68520" y="318592"/>
                  </a:lnTo>
                  <a:lnTo>
                    <a:pt x="68997" y="322248"/>
                  </a:lnTo>
                  <a:lnTo>
                    <a:pt x="68838" y="322726"/>
                  </a:lnTo>
                  <a:lnTo>
                    <a:pt x="67248" y="323520"/>
                  </a:lnTo>
                  <a:lnTo>
                    <a:pt x="66771" y="328926"/>
                  </a:lnTo>
                  <a:lnTo>
                    <a:pt x="66453" y="329403"/>
                  </a:lnTo>
                  <a:lnTo>
                    <a:pt x="64545" y="329880"/>
                  </a:lnTo>
                  <a:lnTo>
                    <a:pt x="55801" y="329562"/>
                  </a:lnTo>
                  <a:lnTo>
                    <a:pt x="54689" y="329720"/>
                  </a:lnTo>
                  <a:lnTo>
                    <a:pt x="51509" y="330992"/>
                  </a:lnTo>
                  <a:lnTo>
                    <a:pt x="45786" y="332105"/>
                  </a:lnTo>
                  <a:lnTo>
                    <a:pt x="44196" y="332582"/>
                  </a:lnTo>
                  <a:lnTo>
                    <a:pt x="42129" y="334172"/>
                  </a:lnTo>
                  <a:lnTo>
                    <a:pt x="40539" y="336080"/>
                  </a:lnTo>
                  <a:lnTo>
                    <a:pt x="40381" y="337987"/>
                  </a:lnTo>
                  <a:lnTo>
                    <a:pt x="40063" y="338305"/>
                  </a:lnTo>
                  <a:lnTo>
                    <a:pt x="36724" y="337987"/>
                  </a:lnTo>
                  <a:lnTo>
                    <a:pt x="35770" y="339418"/>
                  </a:lnTo>
                  <a:lnTo>
                    <a:pt x="29411" y="341803"/>
                  </a:lnTo>
                  <a:lnTo>
                    <a:pt x="28616" y="342280"/>
                  </a:lnTo>
                  <a:lnTo>
                    <a:pt x="27662" y="344187"/>
                  </a:lnTo>
                  <a:lnTo>
                    <a:pt x="26867" y="349434"/>
                  </a:lnTo>
                  <a:lnTo>
                    <a:pt x="26073" y="354044"/>
                  </a:lnTo>
                  <a:lnTo>
                    <a:pt x="25595" y="354680"/>
                  </a:lnTo>
                  <a:lnTo>
                    <a:pt x="23688" y="356270"/>
                  </a:lnTo>
                  <a:lnTo>
                    <a:pt x="23529" y="356906"/>
                  </a:lnTo>
                  <a:lnTo>
                    <a:pt x="23688" y="358655"/>
                  </a:lnTo>
                  <a:lnTo>
                    <a:pt x="22893" y="361834"/>
                  </a:lnTo>
                  <a:lnTo>
                    <a:pt x="22098" y="371055"/>
                  </a:lnTo>
                  <a:lnTo>
                    <a:pt x="21303" y="373599"/>
                  </a:lnTo>
                  <a:lnTo>
                    <a:pt x="20667" y="374075"/>
                  </a:lnTo>
                  <a:lnTo>
                    <a:pt x="25755" y="375506"/>
                  </a:lnTo>
                  <a:lnTo>
                    <a:pt x="30524" y="375665"/>
                  </a:lnTo>
                  <a:lnTo>
                    <a:pt x="35770" y="375029"/>
                  </a:lnTo>
                  <a:lnTo>
                    <a:pt x="37519" y="373439"/>
                  </a:lnTo>
                  <a:lnTo>
                    <a:pt x="38791" y="372804"/>
                  </a:lnTo>
                  <a:lnTo>
                    <a:pt x="40381" y="373757"/>
                  </a:lnTo>
                  <a:lnTo>
                    <a:pt x="42288" y="375665"/>
                  </a:lnTo>
                  <a:lnTo>
                    <a:pt x="44355" y="375029"/>
                  </a:lnTo>
                  <a:lnTo>
                    <a:pt x="45945" y="373757"/>
                  </a:lnTo>
                  <a:lnTo>
                    <a:pt x="49601" y="372009"/>
                  </a:lnTo>
                  <a:lnTo>
                    <a:pt x="52304" y="371691"/>
                  </a:lnTo>
                  <a:lnTo>
                    <a:pt x="62320" y="372804"/>
                  </a:lnTo>
                  <a:lnTo>
                    <a:pt x="66771" y="372009"/>
                  </a:lnTo>
                  <a:lnTo>
                    <a:pt x="70109" y="372804"/>
                  </a:lnTo>
                  <a:lnTo>
                    <a:pt x="75992" y="373281"/>
                  </a:lnTo>
                  <a:lnTo>
                    <a:pt x="76151" y="370578"/>
                  </a:lnTo>
                  <a:lnTo>
                    <a:pt x="77899" y="368988"/>
                  </a:lnTo>
                  <a:lnTo>
                    <a:pt x="82510" y="368034"/>
                  </a:lnTo>
                  <a:lnTo>
                    <a:pt x="88710" y="369306"/>
                  </a:lnTo>
                  <a:lnTo>
                    <a:pt x="90141" y="368988"/>
                  </a:lnTo>
                  <a:lnTo>
                    <a:pt x="92207" y="367398"/>
                  </a:lnTo>
                  <a:lnTo>
                    <a:pt x="94115" y="368352"/>
                  </a:lnTo>
                  <a:lnTo>
                    <a:pt x="94910" y="369624"/>
                  </a:lnTo>
                  <a:lnTo>
                    <a:pt x="106197" y="372486"/>
                  </a:lnTo>
                  <a:lnTo>
                    <a:pt x="107628" y="373439"/>
                  </a:lnTo>
                  <a:lnTo>
                    <a:pt x="109536" y="374075"/>
                  </a:lnTo>
                  <a:lnTo>
                    <a:pt x="112875" y="370419"/>
                  </a:lnTo>
                  <a:lnTo>
                    <a:pt x="120982" y="370260"/>
                  </a:lnTo>
                  <a:lnTo>
                    <a:pt x="130998" y="368352"/>
                  </a:lnTo>
                  <a:lnTo>
                    <a:pt x="138788" y="368829"/>
                  </a:lnTo>
                  <a:lnTo>
                    <a:pt x="144670" y="366921"/>
                  </a:lnTo>
                  <a:lnTo>
                    <a:pt x="154686" y="365650"/>
                  </a:lnTo>
                  <a:lnTo>
                    <a:pt x="157388" y="365490"/>
                  </a:lnTo>
                  <a:lnTo>
                    <a:pt x="159614" y="366127"/>
                  </a:lnTo>
                  <a:lnTo>
                    <a:pt x="161363" y="366127"/>
                  </a:lnTo>
                  <a:lnTo>
                    <a:pt x="159614" y="365014"/>
                  </a:lnTo>
                  <a:lnTo>
                    <a:pt x="158183" y="364219"/>
                  </a:lnTo>
                  <a:lnTo>
                    <a:pt x="151824" y="364696"/>
                  </a:lnTo>
                  <a:lnTo>
                    <a:pt x="152619" y="362788"/>
                  </a:lnTo>
                  <a:lnTo>
                    <a:pt x="154209" y="361675"/>
                  </a:lnTo>
                  <a:lnTo>
                    <a:pt x="157230" y="361357"/>
                  </a:lnTo>
                  <a:lnTo>
                    <a:pt x="160250" y="362152"/>
                  </a:lnTo>
                  <a:lnTo>
                    <a:pt x="163271" y="365014"/>
                  </a:lnTo>
                  <a:lnTo>
                    <a:pt x="164384" y="368193"/>
                  </a:lnTo>
                  <a:lnTo>
                    <a:pt x="168040" y="372804"/>
                  </a:lnTo>
                  <a:lnTo>
                    <a:pt x="168358" y="376301"/>
                  </a:lnTo>
                  <a:lnTo>
                    <a:pt x="167563" y="381865"/>
                  </a:lnTo>
                  <a:lnTo>
                    <a:pt x="168199" y="383932"/>
                  </a:lnTo>
                  <a:lnTo>
                    <a:pt x="179645" y="385999"/>
                  </a:lnTo>
                  <a:lnTo>
                    <a:pt x="181553" y="387112"/>
                  </a:lnTo>
                  <a:lnTo>
                    <a:pt x="185051" y="398876"/>
                  </a:lnTo>
                  <a:lnTo>
                    <a:pt x="185369" y="402056"/>
                  </a:lnTo>
                  <a:lnTo>
                    <a:pt x="185528" y="404758"/>
                  </a:lnTo>
                  <a:lnTo>
                    <a:pt x="187117" y="407302"/>
                  </a:lnTo>
                  <a:lnTo>
                    <a:pt x="189025" y="408097"/>
                  </a:lnTo>
                  <a:lnTo>
                    <a:pt x="189661" y="408892"/>
                  </a:lnTo>
                  <a:lnTo>
                    <a:pt x="190456" y="409527"/>
                  </a:lnTo>
                  <a:lnTo>
                    <a:pt x="191092" y="411912"/>
                  </a:lnTo>
                  <a:lnTo>
                    <a:pt x="192840" y="413661"/>
                  </a:lnTo>
                  <a:lnTo>
                    <a:pt x="195225" y="412389"/>
                  </a:lnTo>
                  <a:lnTo>
                    <a:pt x="195384" y="413979"/>
                  </a:lnTo>
                  <a:lnTo>
                    <a:pt x="195861" y="415728"/>
                  </a:lnTo>
                  <a:lnTo>
                    <a:pt x="200154" y="415251"/>
                  </a:lnTo>
                  <a:lnTo>
                    <a:pt x="201425" y="413025"/>
                  </a:lnTo>
                  <a:lnTo>
                    <a:pt x="203969" y="415251"/>
                  </a:lnTo>
                  <a:lnTo>
                    <a:pt x="205400" y="415251"/>
                  </a:lnTo>
                  <a:lnTo>
                    <a:pt x="206513" y="414615"/>
                  </a:lnTo>
                  <a:lnTo>
                    <a:pt x="207308" y="415569"/>
                  </a:lnTo>
                  <a:lnTo>
                    <a:pt x="208738" y="417476"/>
                  </a:lnTo>
                  <a:lnTo>
                    <a:pt x="209692" y="416205"/>
                  </a:lnTo>
                  <a:lnTo>
                    <a:pt x="210169" y="414297"/>
                  </a:lnTo>
                  <a:lnTo>
                    <a:pt x="212077" y="413025"/>
                  </a:lnTo>
                  <a:lnTo>
                    <a:pt x="213508" y="412230"/>
                  </a:lnTo>
                  <a:lnTo>
                    <a:pt x="216369" y="411435"/>
                  </a:lnTo>
                  <a:lnTo>
                    <a:pt x="219390" y="410958"/>
                  </a:lnTo>
                  <a:lnTo>
                    <a:pt x="222252" y="410958"/>
                  </a:lnTo>
                  <a:lnTo>
                    <a:pt x="226226" y="411117"/>
                  </a:lnTo>
                  <a:lnTo>
                    <a:pt x="226385" y="402056"/>
                  </a:lnTo>
                  <a:lnTo>
                    <a:pt x="226703" y="401261"/>
                  </a:lnTo>
                  <a:lnTo>
                    <a:pt x="227180" y="400784"/>
                  </a:lnTo>
                  <a:lnTo>
                    <a:pt x="227816" y="400466"/>
                  </a:lnTo>
                  <a:lnTo>
                    <a:pt x="228293" y="400625"/>
                  </a:lnTo>
                  <a:lnTo>
                    <a:pt x="229247" y="402056"/>
                  </a:lnTo>
                  <a:lnTo>
                    <a:pt x="230200" y="401897"/>
                  </a:lnTo>
                  <a:lnTo>
                    <a:pt x="231313" y="401102"/>
                  </a:lnTo>
                  <a:lnTo>
                    <a:pt x="233698" y="401737"/>
                  </a:lnTo>
                  <a:lnTo>
                    <a:pt x="235606" y="401420"/>
                  </a:lnTo>
                  <a:lnTo>
                    <a:pt x="237513" y="401897"/>
                  </a:lnTo>
                  <a:lnTo>
                    <a:pt x="240852" y="401897"/>
                  </a:lnTo>
                  <a:lnTo>
                    <a:pt x="246893" y="401737"/>
                  </a:lnTo>
                  <a:lnTo>
                    <a:pt x="250232" y="401737"/>
                  </a:lnTo>
                  <a:lnTo>
                    <a:pt x="252298" y="403168"/>
                  </a:lnTo>
                  <a:lnTo>
                    <a:pt x="254683" y="404758"/>
                  </a:lnTo>
                  <a:lnTo>
                    <a:pt x="257227" y="405076"/>
                  </a:lnTo>
                  <a:lnTo>
                    <a:pt x="260883" y="404917"/>
                  </a:lnTo>
                  <a:lnTo>
                    <a:pt x="263427" y="404281"/>
                  </a:lnTo>
                  <a:lnTo>
                    <a:pt x="264699" y="402692"/>
                  </a:lnTo>
                  <a:lnTo>
                    <a:pt x="265652" y="401261"/>
                  </a:lnTo>
                  <a:lnTo>
                    <a:pt x="271058" y="399194"/>
                  </a:lnTo>
                  <a:lnTo>
                    <a:pt x="276940" y="397604"/>
                  </a:lnTo>
                  <a:lnTo>
                    <a:pt x="278530" y="397286"/>
                  </a:lnTo>
                  <a:lnTo>
                    <a:pt x="279007" y="398399"/>
                  </a:lnTo>
                  <a:lnTo>
                    <a:pt x="278848" y="399989"/>
                  </a:lnTo>
                  <a:lnTo>
                    <a:pt x="279484" y="401579"/>
                  </a:lnTo>
                  <a:lnTo>
                    <a:pt x="281709" y="402532"/>
                  </a:lnTo>
                  <a:lnTo>
                    <a:pt x="283458" y="402850"/>
                  </a:lnTo>
                  <a:lnTo>
                    <a:pt x="284889" y="402532"/>
                  </a:lnTo>
                  <a:lnTo>
                    <a:pt x="286002" y="402056"/>
                  </a:lnTo>
                  <a:lnTo>
                    <a:pt x="288227" y="399671"/>
                  </a:lnTo>
                  <a:lnTo>
                    <a:pt x="289499" y="399035"/>
                  </a:lnTo>
                  <a:lnTo>
                    <a:pt x="291089" y="399035"/>
                  </a:lnTo>
                  <a:lnTo>
                    <a:pt x="292838" y="397922"/>
                  </a:lnTo>
                  <a:lnTo>
                    <a:pt x="292838" y="396968"/>
                  </a:lnTo>
                  <a:lnTo>
                    <a:pt x="291725" y="396650"/>
                  </a:lnTo>
                  <a:lnTo>
                    <a:pt x="290771" y="395220"/>
                  </a:lnTo>
                  <a:lnTo>
                    <a:pt x="290930" y="394266"/>
                  </a:lnTo>
                  <a:lnTo>
                    <a:pt x="290612" y="392676"/>
                  </a:lnTo>
                  <a:lnTo>
                    <a:pt x="290771" y="391245"/>
                  </a:lnTo>
                  <a:lnTo>
                    <a:pt x="291566" y="390291"/>
                  </a:lnTo>
                  <a:lnTo>
                    <a:pt x="292838" y="389178"/>
                  </a:lnTo>
                  <a:lnTo>
                    <a:pt x="292043" y="387112"/>
                  </a:lnTo>
                  <a:lnTo>
                    <a:pt x="290135" y="382978"/>
                  </a:lnTo>
                  <a:lnTo>
                    <a:pt x="288068" y="377732"/>
                  </a:lnTo>
                  <a:lnTo>
                    <a:pt x="285843" y="373439"/>
                  </a:lnTo>
                  <a:lnTo>
                    <a:pt x="282981" y="369624"/>
                  </a:lnTo>
                  <a:lnTo>
                    <a:pt x="281550" y="366762"/>
                  </a:lnTo>
                  <a:lnTo>
                    <a:pt x="281709" y="360721"/>
                  </a:lnTo>
                  <a:lnTo>
                    <a:pt x="281391" y="359449"/>
                  </a:lnTo>
                  <a:lnTo>
                    <a:pt x="280438" y="358655"/>
                  </a:lnTo>
                  <a:lnTo>
                    <a:pt x="279166" y="358178"/>
                  </a:lnTo>
                  <a:lnTo>
                    <a:pt x="277417" y="358813"/>
                  </a:lnTo>
                  <a:lnTo>
                    <a:pt x="275668" y="358973"/>
                  </a:lnTo>
                  <a:lnTo>
                    <a:pt x="272171" y="358813"/>
                  </a:lnTo>
                  <a:lnTo>
                    <a:pt x="270422" y="358178"/>
                  </a:lnTo>
                  <a:lnTo>
                    <a:pt x="265652" y="351978"/>
                  </a:lnTo>
                  <a:lnTo>
                    <a:pt x="265017" y="349593"/>
                  </a:lnTo>
                  <a:lnTo>
                    <a:pt x="265017" y="347049"/>
                  </a:lnTo>
                  <a:lnTo>
                    <a:pt x="266606" y="342598"/>
                  </a:lnTo>
                  <a:lnTo>
                    <a:pt x="267083" y="338623"/>
                  </a:lnTo>
                  <a:lnTo>
                    <a:pt x="267242" y="334808"/>
                  </a:lnTo>
                  <a:lnTo>
                    <a:pt x="267083" y="333695"/>
                  </a:lnTo>
                  <a:lnTo>
                    <a:pt x="266129" y="332423"/>
                  </a:lnTo>
                  <a:lnTo>
                    <a:pt x="264540" y="331469"/>
                  </a:lnTo>
                  <a:lnTo>
                    <a:pt x="260247" y="331310"/>
                  </a:lnTo>
                  <a:lnTo>
                    <a:pt x="255319" y="330038"/>
                  </a:lnTo>
                  <a:lnTo>
                    <a:pt x="251345" y="327813"/>
                  </a:lnTo>
                  <a:lnTo>
                    <a:pt x="248642" y="326541"/>
                  </a:lnTo>
                  <a:lnTo>
                    <a:pt x="248006" y="325587"/>
                  </a:lnTo>
                  <a:lnTo>
                    <a:pt x="247529" y="324633"/>
                  </a:lnTo>
                  <a:lnTo>
                    <a:pt x="248324" y="320023"/>
                  </a:lnTo>
                  <a:lnTo>
                    <a:pt x="249596" y="314777"/>
                  </a:lnTo>
                  <a:lnTo>
                    <a:pt x="250390" y="313187"/>
                  </a:lnTo>
                  <a:lnTo>
                    <a:pt x="251980" y="311597"/>
                  </a:lnTo>
                  <a:lnTo>
                    <a:pt x="253093" y="310484"/>
                  </a:lnTo>
                  <a:lnTo>
                    <a:pt x="254842" y="308894"/>
                  </a:lnTo>
                  <a:lnTo>
                    <a:pt x="259770" y="303966"/>
                  </a:lnTo>
                  <a:lnTo>
                    <a:pt x="264222" y="297130"/>
                  </a:lnTo>
                  <a:lnTo>
                    <a:pt x="266924" y="292361"/>
                  </a:lnTo>
                  <a:lnTo>
                    <a:pt x="268355" y="291089"/>
                  </a:lnTo>
                  <a:lnTo>
                    <a:pt x="269786" y="289817"/>
                  </a:lnTo>
                  <a:lnTo>
                    <a:pt x="272012" y="288386"/>
                  </a:lnTo>
                  <a:lnTo>
                    <a:pt x="274396" y="286956"/>
                  </a:lnTo>
                  <a:lnTo>
                    <a:pt x="276781" y="287114"/>
                  </a:lnTo>
                  <a:lnTo>
                    <a:pt x="279166" y="288227"/>
                  </a:lnTo>
                  <a:lnTo>
                    <a:pt x="280915" y="289658"/>
                  </a:lnTo>
                  <a:lnTo>
                    <a:pt x="281391" y="292838"/>
                  </a:lnTo>
                  <a:lnTo>
                    <a:pt x="282663" y="294904"/>
                  </a:lnTo>
                  <a:lnTo>
                    <a:pt x="283935" y="296176"/>
                  </a:lnTo>
                  <a:lnTo>
                    <a:pt x="285684" y="296812"/>
                  </a:lnTo>
                  <a:lnTo>
                    <a:pt x="287909" y="296653"/>
                  </a:lnTo>
                  <a:lnTo>
                    <a:pt x="296812" y="292997"/>
                  </a:lnTo>
                  <a:lnTo>
                    <a:pt x="299833" y="292202"/>
                  </a:lnTo>
                  <a:lnTo>
                    <a:pt x="307146" y="291725"/>
                  </a:lnTo>
                  <a:lnTo>
                    <a:pt x="312074" y="290453"/>
                  </a:lnTo>
                  <a:lnTo>
                    <a:pt x="316525" y="288863"/>
                  </a:lnTo>
                  <a:lnTo>
                    <a:pt x="317002" y="286319"/>
                  </a:lnTo>
                  <a:lnTo>
                    <a:pt x="318751" y="282345"/>
                  </a:lnTo>
                  <a:lnTo>
                    <a:pt x="323997" y="277099"/>
                  </a:lnTo>
                  <a:lnTo>
                    <a:pt x="325428" y="274714"/>
                  </a:lnTo>
                  <a:lnTo>
                    <a:pt x="327018" y="270263"/>
                  </a:lnTo>
                  <a:lnTo>
                    <a:pt x="328608" y="266129"/>
                  </a:lnTo>
                  <a:lnTo>
                    <a:pt x="330039" y="264540"/>
                  </a:lnTo>
                  <a:lnTo>
                    <a:pt x="338146" y="259929"/>
                  </a:lnTo>
                  <a:lnTo>
                    <a:pt x="346095" y="255955"/>
                  </a:lnTo>
                  <a:lnTo>
                    <a:pt x="347526" y="254047"/>
                  </a:lnTo>
                  <a:lnTo>
                    <a:pt x="352614" y="245462"/>
                  </a:lnTo>
                  <a:lnTo>
                    <a:pt x="355634" y="239580"/>
                  </a:lnTo>
                  <a:lnTo>
                    <a:pt x="356270" y="237831"/>
                  </a:lnTo>
                  <a:lnTo>
                    <a:pt x="358019" y="232744"/>
                  </a:lnTo>
                  <a:lnTo>
                    <a:pt x="359927" y="227657"/>
                  </a:lnTo>
                  <a:lnTo>
                    <a:pt x="362311" y="226544"/>
                  </a:lnTo>
                  <a:lnTo>
                    <a:pt x="367876" y="224477"/>
                  </a:lnTo>
                  <a:lnTo>
                    <a:pt x="372168" y="222728"/>
                  </a:lnTo>
                  <a:lnTo>
                    <a:pt x="374393" y="220503"/>
                  </a:lnTo>
                  <a:lnTo>
                    <a:pt x="375665" y="218595"/>
                  </a:lnTo>
                  <a:lnTo>
                    <a:pt x="375506" y="216846"/>
                  </a:lnTo>
                  <a:lnTo>
                    <a:pt x="374235" y="214620"/>
                  </a:lnTo>
                  <a:lnTo>
                    <a:pt x="374553" y="213189"/>
                  </a:lnTo>
                  <a:lnTo>
                    <a:pt x="374711" y="211918"/>
                  </a:lnTo>
                  <a:lnTo>
                    <a:pt x="377891" y="209374"/>
                  </a:lnTo>
                  <a:lnTo>
                    <a:pt x="383773" y="201425"/>
                  </a:lnTo>
                  <a:lnTo>
                    <a:pt x="387430" y="197610"/>
                  </a:lnTo>
                  <a:lnTo>
                    <a:pt x="388542" y="197610"/>
                  </a:lnTo>
                  <a:lnTo>
                    <a:pt x="392358" y="195543"/>
                  </a:lnTo>
                  <a:lnTo>
                    <a:pt x="395856" y="193158"/>
                  </a:lnTo>
                  <a:lnTo>
                    <a:pt x="395538" y="192046"/>
                  </a:lnTo>
                  <a:lnTo>
                    <a:pt x="395220" y="190615"/>
                  </a:lnTo>
                  <a:lnTo>
                    <a:pt x="393153" y="189979"/>
                  </a:lnTo>
                  <a:lnTo>
                    <a:pt x="392517" y="188389"/>
                  </a:lnTo>
                  <a:lnTo>
                    <a:pt x="392994" y="186004"/>
                  </a:lnTo>
                  <a:lnTo>
                    <a:pt x="394743" y="179486"/>
                  </a:lnTo>
                  <a:lnTo>
                    <a:pt x="394425" y="177737"/>
                  </a:lnTo>
                  <a:lnTo>
                    <a:pt x="392358" y="171696"/>
                  </a:lnTo>
                  <a:lnTo>
                    <a:pt x="392676" y="170107"/>
                  </a:lnTo>
                  <a:lnTo>
                    <a:pt x="393630" y="168358"/>
                  </a:lnTo>
                  <a:lnTo>
                    <a:pt x="395856" y="166132"/>
                  </a:lnTo>
                  <a:lnTo>
                    <a:pt x="398876" y="164224"/>
                  </a:lnTo>
                  <a:lnTo>
                    <a:pt x="408415" y="159773"/>
                  </a:lnTo>
                  <a:lnTo>
                    <a:pt x="410323" y="159296"/>
                  </a:lnTo>
                  <a:lnTo>
                    <a:pt x="413661" y="158183"/>
                  </a:lnTo>
                  <a:lnTo>
                    <a:pt x="415728" y="155799"/>
                  </a:lnTo>
                  <a:lnTo>
                    <a:pt x="415887" y="153732"/>
                  </a:lnTo>
                  <a:lnTo>
                    <a:pt x="415092" y="152460"/>
                  </a:lnTo>
                  <a:lnTo>
                    <a:pt x="413025" y="150870"/>
                  </a:lnTo>
                  <a:lnTo>
                    <a:pt x="409369" y="149280"/>
                  </a:lnTo>
                  <a:lnTo>
                    <a:pt x="406030" y="148009"/>
                  </a:lnTo>
                  <a:lnTo>
                    <a:pt x="400307" y="148009"/>
                  </a:lnTo>
                  <a:lnTo>
                    <a:pt x="397286" y="146896"/>
                  </a:lnTo>
                  <a:lnTo>
                    <a:pt x="396491" y="146101"/>
                  </a:lnTo>
                  <a:lnTo>
                    <a:pt x="396174" y="143239"/>
                  </a:lnTo>
                  <a:lnTo>
                    <a:pt x="396651" y="138470"/>
                  </a:lnTo>
                  <a:lnTo>
                    <a:pt x="395856" y="138152"/>
                  </a:lnTo>
                  <a:lnTo>
                    <a:pt x="394584" y="138629"/>
                  </a:lnTo>
                  <a:lnTo>
                    <a:pt x="391563" y="138152"/>
                  </a:lnTo>
                  <a:lnTo>
                    <a:pt x="387907" y="138152"/>
                  </a:lnTo>
                  <a:lnTo>
                    <a:pt x="386476" y="136880"/>
                  </a:lnTo>
                  <a:lnTo>
                    <a:pt x="387112" y="135290"/>
                  </a:lnTo>
                  <a:lnTo>
                    <a:pt x="386953" y="133065"/>
                  </a:lnTo>
                  <a:lnTo>
                    <a:pt x="386317" y="130998"/>
                  </a:lnTo>
                  <a:lnTo>
                    <a:pt x="385840" y="130680"/>
                  </a:lnTo>
                  <a:lnTo>
                    <a:pt x="384091" y="130203"/>
                  </a:lnTo>
                  <a:lnTo>
                    <a:pt x="381230" y="128454"/>
                  </a:lnTo>
                  <a:lnTo>
                    <a:pt x="379004" y="126229"/>
                  </a:lnTo>
                  <a:lnTo>
                    <a:pt x="377732" y="124798"/>
                  </a:lnTo>
                  <a:lnTo>
                    <a:pt x="377414" y="123685"/>
                  </a:lnTo>
                  <a:lnTo>
                    <a:pt x="377414" y="123049"/>
                  </a:lnTo>
                  <a:lnTo>
                    <a:pt x="379163" y="121141"/>
                  </a:lnTo>
                  <a:lnTo>
                    <a:pt x="381070" y="118439"/>
                  </a:lnTo>
                  <a:lnTo>
                    <a:pt x="381707" y="116213"/>
                  </a:lnTo>
                  <a:lnTo>
                    <a:pt x="382025" y="114623"/>
                  </a:lnTo>
                  <a:lnTo>
                    <a:pt x="381389" y="113351"/>
                  </a:lnTo>
                  <a:lnTo>
                    <a:pt x="379640" y="111920"/>
                  </a:lnTo>
                  <a:lnTo>
                    <a:pt x="377732" y="110490"/>
                  </a:lnTo>
                  <a:lnTo>
                    <a:pt x="376937" y="109377"/>
                  </a:lnTo>
                  <a:lnTo>
                    <a:pt x="376937" y="107787"/>
                  </a:lnTo>
                  <a:lnTo>
                    <a:pt x="377732" y="105561"/>
                  </a:lnTo>
                  <a:lnTo>
                    <a:pt x="379958" y="103972"/>
                  </a:lnTo>
                  <a:lnTo>
                    <a:pt x="383773" y="102382"/>
                  </a:lnTo>
                  <a:lnTo>
                    <a:pt x="384886" y="100474"/>
                  </a:lnTo>
                  <a:lnTo>
                    <a:pt x="384727" y="99043"/>
                  </a:lnTo>
                  <a:lnTo>
                    <a:pt x="383614" y="98725"/>
                  </a:lnTo>
                  <a:lnTo>
                    <a:pt x="380912" y="98566"/>
                  </a:lnTo>
                  <a:lnTo>
                    <a:pt x="376142" y="98089"/>
                  </a:lnTo>
                  <a:lnTo>
                    <a:pt x="375347" y="97295"/>
                  </a:lnTo>
                  <a:lnTo>
                    <a:pt x="374870" y="96341"/>
                  </a:lnTo>
                  <a:lnTo>
                    <a:pt x="374870" y="95228"/>
                  </a:lnTo>
                  <a:lnTo>
                    <a:pt x="375824" y="94115"/>
                  </a:lnTo>
                  <a:lnTo>
                    <a:pt x="377096" y="92525"/>
                  </a:lnTo>
                  <a:lnTo>
                    <a:pt x="376778" y="91094"/>
                  </a:lnTo>
                  <a:lnTo>
                    <a:pt x="375506" y="89505"/>
                  </a:lnTo>
                  <a:lnTo>
                    <a:pt x="372168" y="88233"/>
                  </a:lnTo>
                  <a:lnTo>
                    <a:pt x="371691" y="86643"/>
                  </a:lnTo>
                  <a:lnTo>
                    <a:pt x="372327" y="85212"/>
                  </a:lnTo>
                  <a:lnTo>
                    <a:pt x="373281" y="83145"/>
                  </a:lnTo>
                  <a:lnTo>
                    <a:pt x="374235" y="81715"/>
                  </a:lnTo>
                  <a:lnTo>
                    <a:pt x="376460" y="77740"/>
                  </a:lnTo>
                  <a:lnTo>
                    <a:pt x="379322" y="76786"/>
                  </a:lnTo>
                  <a:lnTo>
                    <a:pt x="382660" y="75515"/>
                  </a:lnTo>
                  <a:lnTo>
                    <a:pt x="386317" y="74084"/>
                  </a:lnTo>
                  <a:lnTo>
                    <a:pt x="391881" y="75197"/>
                  </a:lnTo>
                  <a:lnTo>
                    <a:pt x="394743" y="75673"/>
                  </a:lnTo>
                  <a:lnTo>
                    <a:pt x="400307" y="76945"/>
                  </a:lnTo>
                  <a:lnTo>
                    <a:pt x="404917" y="77899"/>
                  </a:lnTo>
                  <a:lnTo>
                    <a:pt x="409687" y="78217"/>
                  </a:lnTo>
                  <a:lnTo>
                    <a:pt x="411753" y="78217"/>
                  </a:lnTo>
                  <a:lnTo>
                    <a:pt x="413979" y="79330"/>
                  </a:lnTo>
                  <a:lnTo>
                    <a:pt x="419384" y="81397"/>
                  </a:lnTo>
                  <a:lnTo>
                    <a:pt x="423677" y="82510"/>
                  </a:lnTo>
                  <a:lnTo>
                    <a:pt x="426697" y="82510"/>
                  </a:lnTo>
                  <a:lnTo>
                    <a:pt x="431149" y="80761"/>
                  </a:lnTo>
                  <a:lnTo>
                    <a:pt x="433215" y="79012"/>
                  </a:lnTo>
                  <a:lnTo>
                    <a:pt x="436236" y="77104"/>
                  </a:lnTo>
                  <a:lnTo>
                    <a:pt x="440051" y="77263"/>
                  </a:lnTo>
                  <a:lnTo>
                    <a:pt x="448159" y="74402"/>
                  </a:lnTo>
                  <a:lnTo>
                    <a:pt x="449749" y="74879"/>
                  </a:lnTo>
                  <a:lnTo>
                    <a:pt x="452134" y="75038"/>
                  </a:lnTo>
                  <a:lnTo>
                    <a:pt x="454995" y="73448"/>
                  </a:lnTo>
                  <a:lnTo>
                    <a:pt x="456585" y="71381"/>
                  </a:lnTo>
                  <a:lnTo>
                    <a:pt x="456744" y="70427"/>
                  </a:lnTo>
                  <a:lnTo>
                    <a:pt x="457539" y="69791"/>
                  </a:lnTo>
                  <a:lnTo>
                    <a:pt x="460719" y="68520"/>
                  </a:lnTo>
                  <a:lnTo>
                    <a:pt x="463739" y="66771"/>
                  </a:lnTo>
                  <a:lnTo>
                    <a:pt x="464693" y="64386"/>
                  </a:lnTo>
                  <a:lnTo>
                    <a:pt x="465170" y="62955"/>
                  </a:lnTo>
                  <a:lnTo>
                    <a:pt x="463898" y="6009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8" name="Freeform: Shape 5267">
              <a:extLst>
                <a:ext uri="{FF2B5EF4-FFF2-40B4-BE49-F238E27FC236}">
                  <a16:creationId xmlns:a16="http://schemas.microsoft.com/office/drawing/2014/main" id="{42C17C46-FA04-2762-553B-6234DECE40C0}"/>
                </a:ext>
              </a:extLst>
            </p:cNvPr>
            <p:cNvSpPr/>
            <p:nvPr/>
          </p:nvSpPr>
          <p:spPr>
            <a:xfrm>
              <a:off x="4550574" y="3327093"/>
              <a:ext cx="275827" cy="458492"/>
            </a:xfrm>
            <a:custGeom>
              <a:avLst/>
              <a:gdLst>
                <a:gd name="connsiteX0" fmla="*/ 195225 w 275827"/>
                <a:gd name="connsiteY0" fmla="*/ 248642 h 458492"/>
                <a:gd name="connsiteX1" fmla="*/ 195225 w 275827"/>
                <a:gd name="connsiteY1" fmla="*/ 246098 h 458492"/>
                <a:gd name="connsiteX2" fmla="*/ 193158 w 275827"/>
                <a:gd name="connsiteY2" fmla="*/ 241488 h 458492"/>
                <a:gd name="connsiteX3" fmla="*/ 190615 w 275827"/>
                <a:gd name="connsiteY3" fmla="*/ 239580 h 458492"/>
                <a:gd name="connsiteX4" fmla="*/ 189661 w 275827"/>
                <a:gd name="connsiteY4" fmla="*/ 240852 h 458492"/>
                <a:gd name="connsiteX5" fmla="*/ 190615 w 275827"/>
                <a:gd name="connsiteY5" fmla="*/ 242600 h 458492"/>
                <a:gd name="connsiteX6" fmla="*/ 194112 w 275827"/>
                <a:gd name="connsiteY6" fmla="*/ 247529 h 458492"/>
                <a:gd name="connsiteX7" fmla="*/ 195225 w 275827"/>
                <a:gd name="connsiteY7" fmla="*/ 248483 h 458492"/>
                <a:gd name="connsiteX8" fmla="*/ 193158 w 275827"/>
                <a:gd name="connsiteY8" fmla="*/ 280914 h 458492"/>
                <a:gd name="connsiteX9" fmla="*/ 193953 w 275827"/>
                <a:gd name="connsiteY9" fmla="*/ 283776 h 458492"/>
                <a:gd name="connsiteX10" fmla="*/ 196179 w 275827"/>
                <a:gd name="connsiteY10" fmla="*/ 283776 h 458492"/>
                <a:gd name="connsiteX11" fmla="*/ 194430 w 275827"/>
                <a:gd name="connsiteY11" fmla="*/ 279960 h 458492"/>
                <a:gd name="connsiteX12" fmla="*/ 193953 w 275827"/>
                <a:gd name="connsiteY12" fmla="*/ 279960 h 458492"/>
                <a:gd name="connsiteX13" fmla="*/ 192999 w 275827"/>
                <a:gd name="connsiteY13" fmla="*/ 280914 h 458492"/>
                <a:gd name="connsiteX14" fmla="*/ 178850 w 275827"/>
                <a:gd name="connsiteY14" fmla="*/ 232903 h 458492"/>
                <a:gd name="connsiteX15" fmla="*/ 174240 w 275827"/>
                <a:gd name="connsiteY15" fmla="*/ 226862 h 458492"/>
                <a:gd name="connsiteX16" fmla="*/ 173445 w 275827"/>
                <a:gd name="connsiteY16" fmla="*/ 226862 h 458492"/>
                <a:gd name="connsiteX17" fmla="*/ 171696 w 275827"/>
                <a:gd name="connsiteY17" fmla="*/ 227021 h 458492"/>
                <a:gd name="connsiteX18" fmla="*/ 171378 w 275827"/>
                <a:gd name="connsiteY18" fmla="*/ 228451 h 458492"/>
                <a:gd name="connsiteX19" fmla="*/ 172014 w 275827"/>
                <a:gd name="connsiteY19" fmla="*/ 229087 h 458492"/>
                <a:gd name="connsiteX20" fmla="*/ 174399 w 275827"/>
                <a:gd name="connsiteY20" fmla="*/ 230359 h 458492"/>
                <a:gd name="connsiteX21" fmla="*/ 177578 w 275827"/>
                <a:gd name="connsiteY21" fmla="*/ 233698 h 458492"/>
                <a:gd name="connsiteX22" fmla="*/ 180599 w 275827"/>
                <a:gd name="connsiteY22" fmla="*/ 235765 h 458492"/>
                <a:gd name="connsiteX23" fmla="*/ 183302 w 275827"/>
                <a:gd name="connsiteY23" fmla="*/ 238785 h 458492"/>
                <a:gd name="connsiteX24" fmla="*/ 180917 w 275827"/>
                <a:gd name="connsiteY24" fmla="*/ 234334 h 458492"/>
                <a:gd name="connsiteX25" fmla="*/ 178691 w 275827"/>
                <a:gd name="connsiteY25" fmla="*/ 232903 h 458492"/>
                <a:gd name="connsiteX26" fmla="*/ 189025 w 275827"/>
                <a:gd name="connsiteY26" fmla="*/ 246257 h 458492"/>
                <a:gd name="connsiteX27" fmla="*/ 186322 w 275827"/>
                <a:gd name="connsiteY27" fmla="*/ 244667 h 458492"/>
                <a:gd name="connsiteX28" fmla="*/ 182666 w 275827"/>
                <a:gd name="connsiteY28" fmla="*/ 243395 h 458492"/>
                <a:gd name="connsiteX29" fmla="*/ 179804 w 275827"/>
                <a:gd name="connsiteY29" fmla="*/ 242283 h 458492"/>
                <a:gd name="connsiteX30" fmla="*/ 179804 w 275827"/>
                <a:gd name="connsiteY30" fmla="*/ 244826 h 458492"/>
                <a:gd name="connsiteX31" fmla="*/ 180758 w 275827"/>
                <a:gd name="connsiteY31" fmla="*/ 247688 h 458492"/>
                <a:gd name="connsiteX32" fmla="*/ 180122 w 275827"/>
                <a:gd name="connsiteY32" fmla="*/ 249596 h 458492"/>
                <a:gd name="connsiteX33" fmla="*/ 179168 w 275827"/>
                <a:gd name="connsiteY33" fmla="*/ 255955 h 458492"/>
                <a:gd name="connsiteX34" fmla="*/ 177578 w 275827"/>
                <a:gd name="connsiteY34" fmla="*/ 259929 h 458492"/>
                <a:gd name="connsiteX35" fmla="*/ 177578 w 275827"/>
                <a:gd name="connsiteY35" fmla="*/ 261201 h 458492"/>
                <a:gd name="connsiteX36" fmla="*/ 181553 w 275827"/>
                <a:gd name="connsiteY36" fmla="*/ 258021 h 458492"/>
                <a:gd name="connsiteX37" fmla="*/ 185209 w 275827"/>
                <a:gd name="connsiteY37" fmla="*/ 253411 h 458492"/>
                <a:gd name="connsiteX38" fmla="*/ 186799 w 275827"/>
                <a:gd name="connsiteY38" fmla="*/ 252775 h 458492"/>
                <a:gd name="connsiteX39" fmla="*/ 188389 w 275827"/>
                <a:gd name="connsiteY39" fmla="*/ 253411 h 458492"/>
                <a:gd name="connsiteX40" fmla="*/ 190774 w 275827"/>
                <a:gd name="connsiteY40" fmla="*/ 256432 h 458492"/>
                <a:gd name="connsiteX41" fmla="*/ 192364 w 275827"/>
                <a:gd name="connsiteY41" fmla="*/ 257068 h 458492"/>
                <a:gd name="connsiteX42" fmla="*/ 192364 w 275827"/>
                <a:gd name="connsiteY42" fmla="*/ 257704 h 458492"/>
                <a:gd name="connsiteX43" fmla="*/ 194271 w 275827"/>
                <a:gd name="connsiteY43" fmla="*/ 259134 h 458492"/>
                <a:gd name="connsiteX44" fmla="*/ 193953 w 275827"/>
                <a:gd name="connsiteY44" fmla="*/ 260565 h 458492"/>
                <a:gd name="connsiteX45" fmla="*/ 194748 w 275827"/>
                <a:gd name="connsiteY45" fmla="*/ 261042 h 458492"/>
                <a:gd name="connsiteX46" fmla="*/ 197451 w 275827"/>
                <a:gd name="connsiteY46" fmla="*/ 261678 h 458492"/>
                <a:gd name="connsiteX47" fmla="*/ 201266 w 275827"/>
                <a:gd name="connsiteY47" fmla="*/ 264381 h 458492"/>
                <a:gd name="connsiteX48" fmla="*/ 203015 w 275827"/>
                <a:gd name="connsiteY48" fmla="*/ 266288 h 458492"/>
                <a:gd name="connsiteX49" fmla="*/ 203333 w 275827"/>
                <a:gd name="connsiteY49" fmla="*/ 264540 h 458492"/>
                <a:gd name="connsiteX50" fmla="*/ 202856 w 275827"/>
                <a:gd name="connsiteY50" fmla="*/ 260088 h 458492"/>
                <a:gd name="connsiteX51" fmla="*/ 199040 w 275827"/>
                <a:gd name="connsiteY51" fmla="*/ 254206 h 458492"/>
                <a:gd name="connsiteX52" fmla="*/ 193476 w 275827"/>
                <a:gd name="connsiteY52" fmla="*/ 250709 h 458492"/>
                <a:gd name="connsiteX53" fmla="*/ 189343 w 275827"/>
                <a:gd name="connsiteY53" fmla="*/ 247211 h 458492"/>
                <a:gd name="connsiteX54" fmla="*/ 188866 w 275827"/>
                <a:gd name="connsiteY54" fmla="*/ 246098 h 458492"/>
                <a:gd name="connsiteX55" fmla="*/ 161522 w 275827"/>
                <a:gd name="connsiteY55" fmla="*/ 250867 h 458492"/>
                <a:gd name="connsiteX56" fmla="*/ 162953 w 275827"/>
                <a:gd name="connsiteY56" fmla="*/ 250232 h 458492"/>
                <a:gd name="connsiteX57" fmla="*/ 163747 w 275827"/>
                <a:gd name="connsiteY57" fmla="*/ 248165 h 458492"/>
                <a:gd name="connsiteX58" fmla="*/ 163429 w 275827"/>
                <a:gd name="connsiteY58" fmla="*/ 246893 h 458492"/>
                <a:gd name="connsiteX59" fmla="*/ 161363 w 275827"/>
                <a:gd name="connsiteY59" fmla="*/ 244985 h 458492"/>
                <a:gd name="connsiteX60" fmla="*/ 157547 w 275827"/>
                <a:gd name="connsiteY60" fmla="*/ 244985 h 458492"/>
                <a:gd name="connsiteX61" fmla="*/ 156116 w 275827"/>
                <a:gd name="connsiteY61" fmla="*/ 246098 h 458492"/>
                <a:gd name="connsiteX62" fmla="*/ 156594 w 275827"/>
                <a:gd name="connsiteY62" fmla="*/ 246893 h 458492"/>
                <a:gd name="connsiteX63" fmla="*/ 158342 w 275827"/>
                <a:gd name="connsiteY63" fmla="*/ 248165 h 458492"/>
                <a:gd name="connsiteX64" fmla="*/ 161363 w 275827"/>
                <a:gd name="connsiteY64" fmla="*/ 251027 h 458492"/>
                <a:gd name="connsiteX65" fmla="*/ 197927 w 275827"/>
                <a:gd name="connsiteY65" fmla="*/ 326223 h 458492"/>
                <a:gd name="connsiteX66" fmla="*/ 199835 w 275827"/>
                <a:gd name="connsiteY66" fmla="*/ 327654 h 458492"/>
                <a:gd name="connsiteX67" fmla="*/ 205241 w 275827"/>
                <a:gd name="connsiteY67" fmla="*/ 328290 h 458492"/>
                <a:gd name="connsiteX68" fmla="*/ 212077 w 275827"/>
                <a:gd name="connsiteY68" fmla="*/ 327336 h 458492"/>
                <a:gd name="connsiteX69" fmla="*/ 213348 w 275827"/>
                <a:gd name="connsiteY69" fmla="*/ 326700 h 458492"/>
                <a:gd name="connsiteX70" fmla="*/ 215415 w 275827"/>
                <a:gd name="connsiteY70" fmla="*/ 323997 h 458492"/>
                <a:gd name="connsiteX71" fmla="*/ 216210 w 275827"/>
                <a:gd name="connsiteY71" fmla="*/ 323997 h 458492"/>
                <a:gd name="connsiteX72" fmla="*/ 218436 w 275827"/>
                <a:gd name="connsiteY72" fmla="*/ 323997 h 458492"/>
                <a:gd name="connsiteX73" fmla="*/ 218754 w 275827"/>
                <a:gd name="connsiteY73" fmla="*/ 322884 h 458492"/>
                <a:gd name="connsiteX74" fmla="*/ 218436 w 275827"/>
                <a:gd name="connsiteY74" fmla="*/ 321613 h 458492"/>
                <a:gd name="connsiteX75" fmla="*/ 217641 w 275827"/>
                <a:gd name="connsiteY75" fmla="*/ 320182 h 458492"/>
                <a:gd name="connsiteX76" fmla="*/ 218277 w 275827"/>
                <a:gd name="connsiteY76" fmla="*/ 315889 h 458492"/>
                <a:gd name="connsiteX77" fmla="*/ 215733 w 275827"/>
                <a:gd name="connsiteY77" fmla="*/ 314777 h 458492"/>
                <a:gd name="connsiteX78" fmla="*/ 213348 w 275827"/>
                <a:gd name="connsiteY78" fmla="*/ 313028 h 458492"/>
                <a:gd name="connsiteX79" fmla="*/ 212394 w 275827"/>
                <a:gd name="connsiteY79" fmla="*/ 313028 h 458492"/>
                <a:gd name="connsiteX80" fmla="*/ 211758 w 275827"/>
                <a:gd name="connsiteY80" fmla="*/ 312551 h 458492"/>
                <a:gd name="connsiteX81" fmla="*/ 211282 w 275827"/>
                <a:gd name="connsiteY81" fmla="*/ 312074 h 458492"/>
                <a:gd name="connsiteX82" fmla="*/ 206672 w 275827"/>
                <a:gd name="connsiteY82" fmla="*/ 312710 h 458492"/>
                <a:gd name="connsiteX83" fmla="*/ 204446 w 275827"/>
                <a:gd name="connsiteY83" fmla="*/ 314777 h 458492"/>
                <a:gd name="connsiteX84" fmla="*/ 203492 w 275827"/>
                <a:gd name="connsiteY84" fmla="*/ 316525 h 458492"/>
                <a:gd name="connsiteX85" fmla="*/ 199200 w 275827"/>
                <a:gd name="connsiteY85" fmla="*/ 318910 h 458492"/>
                <a:gd name="connsiteX86" fmla="*/ 197927 w 275827"/>
                <a:gd name="connsiteY86" fmla="*/ 320023 h 458492"/>
                <a:gd name="connsiteX87" fmla="*/ 196656 w 275827"/>
                <a:gd name="connsiteY87" fmla="*/ 321772 h 458492"/>
                <a:gd name="connsiteX88" fmla="*/ 196974 w 275827"/>
                <a:gd name="connsiteY88" fmla="*/ 323361 h 458492"/>
                <a:gd name="connsiteX89" fmla="*/ 198246 w 275827"/>
                <a:gd name="connsiteY89" fmla="*/ 325746 h 458492"/>
                <a:gd name="connsiteX90" fmla="*/ 163429 w 275827"/>
                <a:gd name="connsiteY90" fmla="*/ 295540 h 458492"/>
                <a:gd name="connsiteX91" fmla="*/ 162793 w 275827"/>
                <a:gd name="connsiteY91" fmla="*/ 296017 h 458492"/>
                <a:gd name="connsiteX92" fmla="*/ 162157 w 275827"/>
                <a:gd name="connsiteY92" fmla="*/ 296812 h 458492"/>
                <a:gd name="connsiteX93" fmla="*/ 159614 w 275827"/>
                <a:gd name="connsiteY93" fmla="*/ 299356 h 458492"/>
                <a:gd name="connsiteX94" fmla="*/ 158978 w 275827"/>
                <a:gd name="connsiteY94" fmla="*/ 302694 h 458492"/>
                <a:gd name="connsiteX95" fmla="*/ 159614 w 275827"/>
                <a:gd name="connsiteY95" fmla="*/ 304602 h 458492"/>
                <a:gd name="connsiteX96" fmla="*/ 161363 w 275827"/>
                <a:gd name="connsiteY96" fmla="*/ 303489 h 458492"/>
                <a:gd name="connsiteX97" fmla="*/ 161999 w 275827"/>
                <a:gd name="connsiteY97" fmla="*/ 303489 h 458492"/>
                <a:gd name="connsiteX98" fmla="*/ 162793 w 275827"/>
                <a:gd name="connsiteY98" fmla="*/ 303171 h 458492"/>
                <a:gd name="connsiteX99" fmla="*/ 163747 w 275827"/>
                <a:gd name="connsiteY99" fmla="*/ 302376 h 458492"/>
                <a:gd name="connsiteX100" fmla="*/ 165337 w 275827"/>
                <a:gd name="connsiteY100" fmla="*/ 297925 h 458492"/>
                <a:gd name="connsiteX101" fmla="*/ 165337 w 275827"/>
                <a:gd name="connsiteY101" fmla="*/ 296494 h 458492"/>
                <a:gd name="connsiteX102" fmla="*/ 164383 w 275827"/>
                <a:gd name="connsiteY102" fmla="*/ 295540 h 458492"/>
                <a:gd name="connsiteX103" fmla="*/ 163588 w 275827"/>
                <a:gd name="connsiteY103" fmla="*/ 295540 h 458492"/>
                <a:gd name="connsiteX104" fmla="*/ 212554 w 275827"/>
                <a:gd name="connsiteY104" fmla="*/ 297289 h 458492"/>
                <a:gd name="connsiteX105" fmla="*/ 212236 w 275827"/>
                <a:gd name="connsiteY105" fmla="*/ 296971 h 458492"/>
                <a:gd name="connsiteX106" fmla="*/ 211123 w 275827"/>
                <a:gd name="connsiteY106" fmla="*/ 296494 h 458492"/>
                <a:gd name="connsiteX107" fmla="*/ 209851 w 275827"/>
                <a:gd name="connsiteY107" fmla="*/ 299515 h 458492"/>
                <a:gd name="connsiteX108" fmla="*/ 210646 w 275827"/>
                <a:gd name="connsiteY108" fmla="*/ 299515 h 458492"/>
                <a:gd name="connsiteX109" fmla="*/ 212554 w 275827"/>
                <a:gd name="connsiteY109" fmla="*/ 298561 h 458492"/>
                <a:gd name="connsiteX110" fmla="*/ 212554 w 275827"/>
                <a:gd name="connsiteY110" fmla="*/ 297130 h 458492"/>
                <a:gd name="connsiteX111" fmla="*/ 215415 w 275827"/>
                <a:gd name="connsiteY111" fmla="*/ 274078 h 458492"/>
                <a:gd name="connsiteX112" fmla="*/ 219072 w 275827"/>
                <a:gd name="connsiteY112" fmla="*/ 274078 h 458492"/>
                <a:gd name="connsiteX113" fmla="*/ 219549 w 275827"/>
                <a:gd name="connsiteY113" fmla="*/ 272170 h 458492"/>
                <a:gd name="connsiteX114" fmla="*/ 217959 w 275827"/>
                <a:gd name="connsiteY114" fmla="*/ 269627 h 458492"/>
                <a:gd name="connsiteX115" fmla="*/ 216369 w 275827"/>
                <a:gd name="connsiteY115" fmla="*/ 268196 h 458492"/>
                <a:gd name="connsiteX116" fmla="*/ 214302 w 275827"/>
                <a:gd name="connsiteY116" fmla="*/ 268196 h 458492"/>
                <a:gd name="connsiteX117" fmla="*/ 212077 w 275827"/>
                <a:gd name="connsiteY117" fmla="*/ 268832 h 458492"/>
                <a:gd name="connsiteX118" fmla="*/ 213984 w 275827"/>
                <a:gd name="connsiteY118" fmla="*/ 272647 h 458492"/>
                <a:gd name="connsiteX119" fmla="*/ 215574 w 275827"/>
                <a:gd name="connsiteY119" fmla="*/ 273919 h 458492"/>
                <a:gd name="connsiteX120" fmla="*/ 160409 w 275827"/>
                <a:gd name="connsiteY120" fmla="*/ 331787 h 458492"/>
                <a:gd name="connsiteX121" fmla="*/ 161840 w 275827"/>
                <a:gd name="connsiteY121" fmla="*/ 332900 h 458492"/>
                <a:gd name="connsiteX122" fmla="*/ 163429 w 275827"/>
                <a:gd name="connsiteY122" fmla="*/ 333854 h 458492"/>
                <a:gd name="connsiteX123" fmla="*/ 166450 w 275827"/>
                <a:gd name="connsiteY123" fmla="*/ 334967 h 458492"/>
                <a:gd name="connsiteX124" fmla="*/ 169152 w 275827"/>
                <a:gd name="connsiteY124" fmla="*/ 336398 h 458492"/>
                <a:gd name="connsiteX125" fmla="*/ 171537 w 275827"/>
                <a:gd name="connsiteY125" fmla="*/ 342439 h 458492"/>
                <a:gd name="connsiteX126" fmla="*/ 172809 w 275827"/>
                <a:gd name="connsiteY126" fmla="*/ 343870 h 458492"/>
                <a:gd name="connsiteX127" fmla="*/ 174876 w 275827"/>
                <a:gd name="connsiteY127" fmla="*/ 343870 h 458492"/>
                <a:gd name="connsiteX128" fmla="*/ 176784 w 275827"/>
                <a:gd name="connsiteY128" fmla="*/ 343870 h 458492"/>
                <a:gd name="connsiteX129" fmla="*/ 178532 w 275827"/>
                <a:gd name="connsiteY129" fmla="*/ 343234 h 458492"/>
                <a:gd name="connsiteX130" fmla="*/ 179645 w 275827"/>
                <a:gd name="connsiteY130" fmla="*/ 342280 h 458492"/>
                <a:gd name="connsiteX131" fmla="*/ 181553 w 275827"/>
                <a:gd name="connsiteY131" fmla="*/ 339577 h 458492"/>
                <a:gd name="connsiteX132" fmla="*/ 182348 w 275827"/>
                <a:gd name="connsiteY132" fmla="*/ 337987 h 458492"/>
                <a:gd name="connsiteX133" fmla="*/ 182348 w 275827"/>
                <a:gd name="connsiteY133" fmla="*/ 336716 h 458492"/>
                <a:gd name="connsiteX134" fmla="*/ 182030 w 275827"/>
                <a:gd name="connsiteY134" fmla="*/ 335603 h 458492"/>
                <a:gd name="connsiteX135" fmla="*/ 177420 w 275827"/>
                <a:gd name="connsiteY135" fmla="*/ 328449 h 458492"/>
                <a:gd name="connsiteX136" fmla="*/ 177420 w 275827"/>
                <a:gd name="connsiteY136" fmla="*/ 326859 h 458492"/>
                <a:gd name="connsiteX137" fmla="*/ 177737 w 275827"/>
                <a:gd name="connsiteY137" fmla="*/ 325269 h 458492"/>
                <a:gd name="connsiteX138" fmla="*/ 177737 w 275827"/>
                <a:gd name="connsiteY138" fmla="*/ 320977 h 458492"/>
                <a:gd name="connsiteX139" fmla="*/ 178373 w 275827"/>
                <a:gd name="connsiteY139" fmla="*/ 319069 h 458492"/>
                <a:gd name="connsiteX140" fmla="*/ 180599 w 275827"/>
                <a:gd name="connsiteY140" fmla="*/ 315412 h 458492"/>
                <a:gd name="connsiteX141" fmla="*/ 181394 w 275827"/>
                <a:gd name="connsiteY141" fmla="*/ 313505 h 458492"/>
                <a:gd name="connsiteX142" fmla="*/ 182825 w 275827"/>
                <a:gd name="connsiteY142" fmla="*/ 307782 h 458492"/>
                <a:gd name="connsiteX143" fmla="*/ 184573 w 275827"/>
                <a:gd name="connsiteY143" fmla="*/ 303966 h 458492"/>
                <a:gd name="connsiteX144" fmla="*/ 187117 w 275827"/>
                <a:gd name="connsiteY144" fmla="*/ 300469 h 458492"/>
                <a:gd name="connsiteX145" fmla="*/ 188071 w 275827"/>
                <a:gd name="connsiteY145" fmla="*/ 298243 h 458492"/>
                <a:gd name="connsiteX146" fmla="*/ 189184 w 275827"/>
                <a:gd name="connsiteY146" fmla="*/ 294746 h 458492"/>
                <a:gd name="connsiteX147" fmla="*/ 189184 w 275827"/>
                <a:gd name="connsiteY147" fmla="*/ 293791 h 458492"/>
                <a:gd name="connsiteX148" fmla="*/ 187594 w 275827"/>
                <a:gd name="connsiteY148" fmla="*/ 290771 h 458492"/>
                <a:gd name="connsiteX149" fmla="*/ 180281 w 275827"/>
                <a:gd name="connsiteY149" fmla="*/ 288704 h 458492"/>
                <a:gd name="connsiteX150" fmla="*/ 179327 w 275827"/>
                <a:gd name="connsiteY150" fmla="*/ 288704 h 458492"/>
                <a:gd name="connsiteX151" fmla="*/ 173604 w 275827"/>
                <a:gd name="connsiteY151" fmla="*/ 291089 h 458492"/>
                <a:gd name="connsiteX152" fmla="*/ 172491 w 275827"/>
                <a:gd name="connsiteY152" fmla="*/ 291884 h 458492"/>
                <a:gd name="connsiteX153" fmla="*/ 172173 w 275827"/>
                <a:gd name="connsiteY153" fmla="*/ 293315 h 458492"/>
                <a:gd name="connsiteX154" fmla="*/ 172173 w 275827"/>
                <a:gd name="connsiteY154" fmla="*/ 295381 h 458492"/>
                <a:gd name="connsiteX155" fmla="*/ 171855 w 275827"/>
                <a:gd name="connsiteY155" fmla="*/ 297289 h 458492"/>
                <a:gd name="connsiteX156" fmla="*/ 170425 w 275827"/>
                <a:gd name="connsiteY156" fmla="*/ 299992 h 458492"/>
                <a:gd name="connsiteX157" fmla="*/ 168994 w 275827"/>
                <a:gd name="connsiteY157" fmla="*/ 301423 h 458492"/>
                <a:gd name="connsiteX158" fmla="*/ 167881 w 275827"/>
                <a:gd name="connsiteY158" fmla="*/ 302853 h 458492"/>
                <a:gd name="connsiteX159" fmla="*/ 168835 w 275827"/>
                <a:gd name="connsiteY159" fmla="*/ 306033 h 458492"/>
                <a:gd name="connsiteX160" fmla="*/ 169312 w 275827"/>
                <a:gd name="connsiteY160" fmla="*/ 309212 h 458492"/>
                <a:gd name="connsiteX161" fmla="*/ 169312 w 275827"/>
                <a:gd name="connsiteY161" fmla="*/ 313823 h 458492"/>
                <a:gd name="connsiteX162" fmla="*/ 168994 w 275827"/>
                <a:gd name="connsiteY162" fmla="*/ 314936 h 458492"/>
                <a:gd name="connsiteX163" fmla="*/ 164860 w 275827"/>
                <a:gd name="connsiteY163" fmla="*/ 317797 h 458492"/>
                <a:gd name="connsiteX164" fmla="*/ 162953 w 275827"/>
                <a:gd name="connsiteY164" fmla="*/ 318115 h 458492"/>
                <a:gd name="connsiteX165" fmla="*/ 159296 w 275827"/>
                <a:gd name="connsiteY165" fmla="*/ 318115 h 458492"/>
                <a:gd name="connsiteX166" fmla="*/ 157865 w 275827"/>
                <a:gd name="connsiteY166" fmla="*/ 318751 h 458492"/>
                <a:gd name="connsiteX167" fmla="*/ 156594 w 275827"/>
                <a:gd name="connsiteY167" fmla="*/ 320659 h 458492"/>
                <a:gd name="connsiteX168" fmla="*/ 155798 w 275827"/>
                <a:gd name="connsiteY168" fmla="*/ 322726 h 458492"/>
                <a:gd name="connsiteX169" fmla="*/ 156116 w 275827"/>
                <a:gd name="connsiteY169" fmla="*/ 326382 h 458492"/>
                <a:gd name="connsiteX170" fmla="*/ 160409 w 275827"/>
                <a:gd name="connsiteY170" fmla="*/ 332423 h 458492"/>
                <a:gd name="connsiteX171" fmla="*/ 224795 w 275827"/>
                <a:gd name="connsiteY171" fmla="*/ 272012 h 458492"/>
                <a:gd name="connsiteX172" fmla="*/ 225590 w 275827"/>
                <a:gd name="connsiteY172" fmla="*/ 272488 h 458492"/>
                <a:gd name="connsiteX173" fmla="*/ 226067 w 275827"/>
                <a:gd name="connsiteY173" fmla="*/ 271058 h 458492"/>
                <a:gd name="connsiteX174" fmla="*/ 225113 w 275827"/>
                <a:gd name="connsiteY174" fmla="*/ 270104 h 458492"/>
                <a:gd name="connsiteX175" fmla="*/ 224159 w 275827"/>
                <a:gd name="connsiteY175" fmla="*/ 268514 h 458492"/>
                <a:gd name="connsiteX176" fmla="*/ 222569 w 275827"/>
                <a:gd name="connsiteY176" fmla="*/ 267560 h 458492"/>
                <a:gd name="connsiteX177" fmla="*/ 222887 w 275827"/>
                <a:gd name="connsiteY177" fmla="*/ 269150 h 458492"/>
                <a:gd name="connsiteX178" fmla="*/ 224000 w 275827"/>
                <a:gd name="connsiteY178" fmla="*/ 271376 h 458492"/>
                <a:gd name="connsiteX179" fmla="*/ 224795 w 275827"/>
                <a:gd name="connsiteY179" fmla="*/ 272012 h 458492"/>
                <a:gd name="connsiteX180" fmla="*/ 147213 w 275827"/>
                <a:gd name="connsiteY180" fmla="*/ 240375 h 458492"/>
                <a:gd name="connsiteX181" fmla="*/ 144352 w 275827"/>
                <a:gd name="connsiteY181" fmla="*/ 241806 h 458492"/>
                <a:gd name="connsiteX182" fmla="*/ 144034 w 275827"/>
                <a:gd name="connsiteY182" fmla="*/ 246575 h 458492"/>
                <a:gd name="connsiteX183" fmla="*/ 142603 w 275827"/>
                <a:gd name="connsiteY183" fmla="*/ 248006 h 458492"/>
                <a:gd name="connsiteX184" fmla="*/ 142126 w 275827"/>
                <a:gd name="connsiteY184" fmla="*/ 249596 h 458492"/>
                <a:gd name="connsiteX185" fmla="*/ 142444 w 275827"/>
                <a:gd name="connsiteY185" fmla="*/ 250709 h 458492"/>
                <a:gd name="connsiteX186" fmla="*/ 143716 w 275827"/>
                <a:gd name="connsiteY186" fmla="*/ 251980 h 458492"/>
                <a:gd name="connsiteX187" fmla="*/ 143080 w 275827"/>
                <a:gd name="connsiteY187" fmla="*/ 253570 h 458492"/>
                <a:gd name="connsiteX188" fmla="*/ 144670 w 275827"/>
                <a:gd name="connsiteY188" fmla="*/ 256114 h 458492"/>
                <a:gd name="connsiteX189" fmla="*/ 146896 w 275827"/>
                <a:gd name="connsiteY189" fmla="*/ 248960 h 458492"/>
                <a:gd name="connsiteX190" fmla="*/ 148009 w 275827"/>
                <a:gd name="connsiteY190" fmla="*/ 243713 h 458492"/>
                <a:gd name="connsiteX191" fmla="*/ 148009 w 275827"/>
                <a:gd name="connsiteY191" fmla="*/ 241488 h 458492"/>
                <a:gd name="connsiteX192" fmla="*/ 148326 w 275827"/>
                <a:gd name="connsiteY192" fmla="*/ 240375 h 458492"/>
                <a:gd name="connsiteX193" fmla="*/ 147213 w 275827"/>
                <a:gd name="connsiteY193" fmla="*/ 240375 h 458492"/>
                <a:gd name="connsiteX194" fmla="*/ 210964 w 275827"/>
                <a:gd name="connsiteY194" fmla="*/ 247529 h 458492"/>
                <a:gd name="connsiteX195" fmla="*/ 212713 w 275827"/>
                <a:gd name="connsiteY195" fmla="*/ 252139 h 458492"/>
                <a:gd name="connsiteX196" fmla="*/ 214461 w 275827"/>
                <a:gd name="connsiteY196" fmla="*/ 254842 h 458492"/>
                <a:gd name="connsiteX197" fmla="*/ 216846 w 275827"/>
                <a:gd name="connsiteY197" fmla="*/ 256909 h 458492"/>
                <a:gd name="connsiteX198" fmla="*/ 218118 w 275827"/>
                <a:gd name="connsiteY198" fmla="*/ 257544 h 458492"/>
                <a:gd name="connsiteX199" fmla="*/ 221139 w 275827"/>
                <a:gd name="connsiteY199" fmla="*/ 258498 h 458492"/>
                <a:gd name="connsiteX200" fmla="*/ 223205 w 275827"/>
                <a:gd name="connsiteY200" fmla="*/ 261042 h 458492"/>
                <a:gd name="connsiteX201" fmla="*/ 224477 w 275827"/>
                <a:gd name="connsiteY201" fmla="*/ 262155 h 458492"/>
                <a:gd name="connsiteX202" fmla="*/ 225272 w 275827"/>
                <a:gd name="connsiteY202" fmla="*/ 263427 h 458492"/>
                <a:gd name="connsiteX203" fmla="*/ 227021 w 275827"/>
                <a:gd name="connsiteY203" fmla="*/ 265653 h 458492"/>
                <a:gd name="connsiteX204" fmla="*/ 228451 w 275827"/>
                <a:gd name="connsiteY204" fmla="*/ 266288 h 458492"/>
                <a:gd name="connsiteX205" fmla="*/ 230200 w 275827"/>
                <a:gd name="connsiteY205" fmla="*/ 265970 h 458492"/>
                <a:gd name="connsiteX206" fmla="*/ 230200 w 275827"/>
                <a:gd name="connsiteY206" fmla="*/ 267719 h 458492"/>
                <a:gd name="connsiteX207" fmla="*/ 229723 w 275827"/>
                <a:gd name="connsiteY207" fmla="*/ 269627 h 458492"/>
                <a:gd name="connsiteX208" fmla="*/ 227975 w 275827"/>
                <a:gd name="connsiteY208" fmla="*/ 272012 h 458492"/>
                <a:gd name="connsiteX209" fmla="*/ 228769 w 275827"/>
                <a:gd name="connsiteY209" fmla="*/ 274237 h 458492"/>
                <a:gd name="connsiteX210" fmla="*/ 231313 w 275827"/>
                <a:gd name="connsiteY210" fmla="*/ 278212 h 458492"/>
                <a:gd name="connsiteX211" fmla="*/ 232903 w 275827"/>
                <a:gd name="connsiteY211" fmla="*/ 279802 h 458492"/>
                <a:gd name="connsiteX212" fmla="*/ 234810 w 275827"/>
                <a:gd name="connsiteY212" fmla="*/ 280437 h 458492"/>
                <a:gd name="connsiteX213" fmla="*/ 237036 w 275827"/>
                <a:gd name="connsiteY213" fmla="*/ 283935 h 458492"/>
                <a:gd name="connsiteX214" fmla="*/ 239262 w 275827"/>
                <a:gd name="connsiteY214" fmla="*/ 283935 h 458492"/>
                <a:gd name="connsiteX215" fmla="*/ 242759 w 275827"/>
                <a:gd name="connsiteY215" fmla="*/ 284889 h 458492"/>
                <a:gd name="connsiteX216" fmla="*/ 248324 w 275827"/>
                <a:gd name="connsiteY216" fmla="*/ 284253 h 458492"/>
                <a:gd name="connsiteX217" fmla="*/ 249595 w 275827"/>
                <a:gd name="connsiteY217" fmla="*/ 284571 h 458492"/>
                <a:gd name="connsiteX218" fmla="*/ 251344 w 275827"/>
                <a:gd name="connsiteY218" fmla="*/ 286637 h 458492"/>
                <a:gd name="connsiteX219" fmla="*/ 251662 w 275827"/>
                <a:gd name="connsiteY219" fmla="*/ 286002 h 458492"/>
                <a:gd name="connsiteX220" fmla="*/ 250390 w 275827"/>
                <a:gd name="connsiteY220" fmla="*/ 283299 h 458492"/>
                <a:gd name="connsiteX221" fmla="*/ 248165 w 275827"/>
                <a:gd name="connsiteY221" fmla="*/ 281232 h 458492"/>
                <a:gd name="connsiteX222" fmla="*/ 246575 w 275827"/>
                <a:gd name="connsiteY222" fmla="*/ 281232 h 458492"/>
                <a:gd name="connsiteX223" fmla="*/ 246893 w 275827"/>
                <a:gd name="connsiteY223" fmla="*/ 279960 h 458492"/>
                <a:gd name="connsiteX224" fmla="*/ 247688 w 275827"/>
                <a:gd name="connsiteY224" fmla="*/ 278689 h 458492"/>
                <a:gd name="connsiteX225" fmla="*/ 247211 w 275827"/>
                <a:gd name="connsiteY225" fmla="*/ 277099 h 458492"/>
                <a:gd name="connsiteX226" fmla="*/ 244667 w 275827"/>
                <a:gd name="connsiteY226" fmla="*/ 272330 h 458492"/>
                <a:gd name="connsiteX227" fmla="*/ 244190 w 275827"/>
                <a:gd name="connsiteY227" fmla="*/ 270899 h 458492"/>
                <a:gd name="connsiteX228" fmla="*/ 244190 w 275827"/>
                <a:gd name="connsiteY228" fmla="*/ 269150 h 458492"/>
                <a:gd name="connsiteX229" fmla="*/ 244190 w 275827"/>
                <a:gd name="connsiteY229" fmla="*/ 267401 h 458492"/>
                <a:gd name="connsiteX230" fmla="*/ 243236 w 275827"/>
                <a:gd name="connsiteY230" fmla="*/ 265653 h 458492"/>
                <a:gd name="connsiteX231" fmla="*/ 243236 w 275827"/>
                <a:gd name="connsiteY231" fmla="*/ 260406 h 458492"/>
                <a:gd name="connsiteX232" fmla="*/ 244667 w 275827"/>
                <a:gd name="connsiteY232" fmla="*/ 257386 h 458492"/>
                <a:gd name="connsiteX233" fmla="*/ 244349 w 275827"/>
                <a:gd name="connsiteY233" fmla="*/ 255001 h 458492"/>
                <a:gd name="connsiteX234" fmla="*/ 245303 w 275827"/>
                <a:gd name="connsiteY234" fmla="*/ 253411 h 458492"/>
                <a:gd name="connsiteX235" fmla="*/ 243713 w 275827"/>
                <a:gd name="connsiteY235" fmla="*/ 251662 h 458492"/>
                <a:gd name="connsiteX236" fmla="*/ 241646 w 275827"/>
                <a:gd name="connsiteY236" fmla="*/ 250709 h 458492"/>
                <a:gd name="connsiteX237" fmla="*/ 240057 w 275827"/>
                <a:gd name="connsiteY237" fmla="*/ 250709 h 458492"/>
                <a:gd name="connsiteX238" fmla="*/ 239103 w 275827"/>
                <a:gd name="connsiteY238" fmla="*/ 249596 h 458492"/>
                <a:gd name="connsiteX239" fmla="*/ 239103 w 275827"/>
                <a:gd name="connsiteY239" fmla="*/ 247688 h 458492"/>
                <a:gd name="connsiteX240" fmla="*/ 238785 w 275827"/>
                <a:gd name="connsiteY240" fmla="*/ 245939 h 458492"/>
                <a:gd name="connsiteX241" fmla="*/ 236718 w 275827"/>
                <a:gd name="connsiteY241" fmla="*/ 243555 h 458492"/>
                <a:gd name="connsiteX242" fmla="*/ 234174 w 275827"/>
                <a:gd name="connsiteY242" fmla="*/ 242283 h 458492"/>
                <a:gd name="connsiteX243" fmla="*/ 225272 w 275827"/>
                <a:gd name="connsiteY243" fmla="*/ 243395 h 458492"/>
                <a:gd name="connsiteX244" fmla="*/ 217323 w 275827"/>
                <a:gd name="connsiteY244" fmla="*/ 243713 h 458492"/>
                <a:gd name="connsiteX245" fmla="*/ 209533 w 275827"/>
                <a:gd name="connsiteY245" fmla="*/ 242442 h 458492"/>
                <a:gd name="connsiteX246" fmla="*/ 210487 w 275827"/>
                <a:gd name="connsiteY246" fmla="*/ 247211 h 458492"/>
                <a:gd name="connsiteX247" fmla="*/ 248960 w 275827"/>
                <a:gd name="connsiteY247" fmla="*/ 309848 h 458492"/>
                <a:gd name="connsiteX248" fmla="*/ 250072 w 275827"/>
                <a:gd name="connsiteY248" fmla="*/ 305556 h 458492"/>
                <a:gd name="connsiteX249" fmla="*/ 249595 w 275827"/>
                <a:gd name="connsiteY249" fmla="*/ 304125 h 458492"/>
                <a:gd name="connsiteX250" fmla="*/ 249118 w 275827"/>
                <a:gd name="connsiteY250" fmla="*/ 304125 h 458492"/>
                <a:gd name="connsiteX251" fmla="*/ 247847 w 275827"/>
                <a:gd name="connsiteY251" fmla="*/ 305874 h 458492"/>
                <a:gd name="connsiteX252" fmla="*/ 247052 w 275827"/>
                <a:gd name="connsiteY252" fmla="*/ 306351 h 458492"/>
                <a:gd name="connsiteX253" fmla="*/ 245462 w 275827"/>
                <a:gd name="connsiteY253" fmla="*/ 307941 h 458492"/>
                <a:gd name="connsiteX254" fmla="*/ 245462 w 275827"/>
                <a:gd name="connsiteY254" fmla="*/ 311279 h 458492"/>
                <a:gd name="connsiteX255" fmla="*/ 244667 w 275827"/>
                <a:gd name="connsiteY255" fmla="*/ 313346 h 458492"/>
                <a:gd name="connsiteX256" fmla="*/ 245780 w 275827"/>
                <a:gd name="connsiteY256" fmla="*/ 314141 h 458492"/>
                <a:gd name="connsiteX257" fmla="*/ 247370 w 275827"/>
                <a:gd name="connsiteY257" fmla="*/ 316843 h 458492"/>
                <a:gd name="connsiteX258" fmla="*/ 248960 w 275827"/>
                <a:gd name="connsiteY258" fmla="*/ 318433 h 458492"/>
                <a:gd name="connsiteX259" fmla="*/ 249595 w 275827"/>
                <a:gd name="connsiteY259" fmla="*/ 320023 h 458492"/>
                <a:gd name="connsiteX260" fmla="*/ 250072 w 275827"/>
                <a:gd name="connsiteY260" fmla="*/ 319228 h 458492"/>
                <a:gd name="connsiteX261" fmla="*/ 250072 w 275827"/>
                <a:gd name="connsiteY261" fmla="*/ 318592 h 458492"/>
                <a:gd name="connsiteX262" fmla="*/ 249914 w 275827"/>
                <a:gd name="connsiteY262" fmla="*/ 317956 h 458492"/>
                <a:gd name="connsiteX263" fmla="*/ 250390 w 275827"/>
                <a:gd name="connsiteY263" fmla="*/ 314777 h 458492"/>
                <a:gd name="connsiteX264" fmla="*/ 248801 w 275827"/>
                <a:gd name="connsiteY264" fmla="*/ 309848 h 458492"/>
                <a:gd name="connsiteX265" fmla="*/ 233380 w 275827"/>
                <a:gd name="connsiteY265" fmla="*/ 310643 h 458492"/>
                <a:gd name="connsiteX266" fmla="*/ 234493 w 275827"/>
                <a:gd name="connsiteY266" fmla="*/ 311438 h 458492"/>
                <a:gd name="connsiteX267" fmla="*/ 234493 w 275827"/>
                <a:gd name="connsiteY267" fmla="*/ 310166 h 458492"/>
                <a:gd name="connsiteX268" fmla="*/ 234651 w 275827"/>
                <a:gd name="connsiteY268" fmla="*/ 309053 h 458492"/>
                <a:gd name="connsiteX269" fmla="*/ 237672 w 275827"/>
                <a:gd name="connsiteY269" fmla="*/ 309371 h 458492"/>
                <a:gd name="connsiteX270" fmla="*/ 238149 w 275827"/>
                <a:gd name="connsiteY270" fmla="*/ 308100 h 458492"/>
                <a:gd name="connsiteX271" fmla="*/ 237831 w 275827"/>
                <a:gd name="connsiteY271" fmla="*/ 306828 h 458492"/>
                <a:gd name="connsiteX272" fmla="*/ 236083 w 275827"/>
                <a:gd name="connsiteY272" fmla="*/ 303648 h 458492"/>
                <a:gd name="connsiteX273" fmla="*/ 235764 w 275827"/>
                <a:gd name="connsiteY273" fmla="*/ 299992 h 458492"/>
                <a:gd name="connsiteX274" fmla="*/ 235128 w 275827"/>
                <a:gd name="connsiteY274" fmla="*/ 298402 h 458492"/>
                <a:gd name="connsiteX275" fmla="*/ 234016 w 275827"/>
                <a:gd name="connsiteY275" fmla="*/ 296971 h 458492"/>
                <a:gd name="connsiteX276" fmla="*/ 232744 w 275827"/>
                <a:gd name="connsiteY276" fmla="*/ 295858 h 458492"/>
                <a:gd name="connsiteX277" fmla="*/ 231313 w 275827"/>
                <a:gd name="connsiteY277" fmla="*/ 295063 h 458492"/>
                <a:gd name="connsiteX278" fmla="*/ 230677 w 275827"/>
                <a:gd name="connsiteY278" fmla="*/ 294109 h 458492"/>
                <a:gd name="connsiteX279" fmla="*/ 231472 w 275827"/>
                <a:gd name="connsiteY279" fmla="*/ 289340 h 458492"/>
                <a:gd name="connsiteX280" fmla="*/ 231472 w 275827"/>
                <a:gd name="connsiteY280" fmla="*/ 284094 h 458492"/>
                <a:gd name="connsiteX281" fmla="*/ 231154 w 275827"/>
                <a:gd name="connsiteY281" fmla="*/ 281868 h 458492"/>
                <a:gd name="connsiteX282" fmla="*/ 230200 w 275827"/>
                <a:gd name="connsiteY282" fmla="*/ 280596 h 458492"/>
                <a:gd name="connsiteX283" fmla="*/ 228292 w 275827"/>
                <a:gd name="connsiteY283" fmla="*/ 277258 h 458492"/>
                <a:gd name="connsiteX284" fmla="*/ 225113 w 275827"/>
                <a:gd name="connsiteY284" fmla="*/ 276463 h 458492"/>
                <a:gd name="connsiteX285" fmla="*/ 222410 w 275827"/>
                <a:gd name="connsiteY285" fmla="*/ 278689 h 458492"/>
                <a:gd name="connsiteX286" fmla="*/ 220185 w 275827"/>
                <a:gd name="connsiteY286" fmla="*/ 279166 h 458492"/>
                <a:gd name="connsiteX287" fmla="*/ 218118 w 275827"/>
                <a:gd name="connsiteY287" fmla="*/ 278212 h 458492"/>
                <a:gd name="connsiteX288" fmla="*/ 217323 w 275827"/>
                <a:gd name="connsiteY288" fmla="*/ 276781 h 458492"/>
                <a:gd name="connsiteX289" fmla="*/ 216210 w 275827"/>
                <a:gd name="connsiteY289" fmla="*/ 275986 h 458492"/>
                <a:gd name="connsiteX290" fmla="*/ 213984 w 275827"/>
                <a:gd name="connsiteY290" fmla="*/ 275032 h 458492"/>
                <a:gd name="connsiteX291" fmla="*/ 212236 w 275827"/>
                <a:gd name="connsiteY291" fmla="*/ 273283 h 458492"/>
                <a:gd name="connsiteX292" fmla="*/ 210964 w 275827"/>
                <a:gd name="connsiteY292" fmla="*/ 272647 h 458492"/>
                <a:gd name="connsiteX293" fmla="*/ 210328 w 275827"/>
                <a:gd name="connsiteY293" fmla="*/ 274078 h 458492"/>
                <a:gd name="connsiteX294" fmla="*/ 210964 w 275827"/>
                <a:gd name="connsiteY294" fmla="*/ 275827 h 458492"/>
                <a:gd name="connsiteX295" fmla="*/ 211918 w 275827"/>
                <a:gd name="connsiteY295" fmla="*/ 277417 h 458492"/>
                <a:gd name="connsiteX296" fmla="*/ 213190 w 275827"/>
                <a:gd name="connsiteY296" fmla="*/ 283776 h 458492"/>
                <a:gd name="connsiteX297" fmla="*/ 214144 w 275827"/>
                <a:gd name="connsiteY297" fmla="*/ 290294 h 458492"/>
                <a:gd name="connsiteX298" fmla="*/ 215733 w 275827"/>
                <a:gd name="connsiteY298" fmla="*/ 290771 h 458492"/>
                <a:gd name="connsiteX299" fmla="*/ 218913 w 275827"/>
                <a:gd name="connsiteY299" fmla="*/ 289181 h 458492"/>
                <a:gd name="connsiteX300" fmla="*/ 220185 w 275827"/>
                <a:gd name="connsiteY300" fmla="*/ 289181 h 458492"/>
                <a:gd name="connsiteX301" fmla="*/ 222410 w 275827"/>
                <a:gd name="connsiteY301" fmla="*/ 291566 h 458492"/>
                <a:gd name="connsiteX302" fmla="*/ 223841 w 275827"/>
                <a:gd name="connsiteY302" fmla="*/ 294428 h 458492"/>
                <a:gd name="connsiteX303" fmla="*/ 224159 w 275827"/>
                <a:gd name="connsiteY303" fmla="*/ 295858 h 458492"/>
                <a:gd name="connsiteX304" fmla="*/ 224159 w 275827"/>
                <a:gd name="connsiteY304" fmla="*/ 297289 h 458492"/>
                <a:gd name="connsiteX305" fmla="*/ 222410 w 275827"/>
                <a:gd name="connsiteY305" fmla="*/ 304284 h 458492"/>
                <a:gd name="connsiteX306" fmla="*/ 223841 w 275827"/>
                <a:gd name="connsiteY306" fmla="*/ 307464 h 458492"/>
                <a:gd name="connsiteX307" fmla="*/ 223841 w 275827"/>
                <a:gd name="connsiteY307" fmla="*/ 309053 h 458492"/>
                <a:gd name="connsiteX308" fmla="*/ 223523 w 275827"/>
                <a:gd name="connsiteY308" fmla="*/ 312074 h 458492"/>
                <a:gd name="connsiteX309" fmla="*/ 224477 w 275827"/>
                <a:gd name="connsiteY309" fmla="*/ 313028 h 458492"/>
                <a:gd name="connsiteX310" fmla="*/ 227815 w 275827"/>
                <a:gd name="connsiteY310" fmla="*/ 314141 h 458492"/>
                <a:gd name="connsiteX311" fmla="*/ 230677 w 275827"/>
                <a:gd name="connsiteY311" fmla="*/ 315889 h 458492"/>
                <a:gd name="connsiteX312" fmla="*/ 230677 w 275827"/>
                <a:gd name="connsiteY312" fmla="*/ 313505 h 458492"/>
                <a:gd name="connsiteX313" fmla="*/ 230041 w 275827"/>
                <a:gd name="connsiteY313" fmla="*/ 311120 h 458492"/>
                <a:gd name="connsiteX314" fmla="*/ 229564 w 275827"/>
                <a:gd name="connsiteY314" fmla="*/ 306192 h 458492"/>
                <a:gd name="connsiteX315" fmla="*/ 231154 w 275827"/>
                <a:gd name="connsiteY315" fmla="*/ 307464 h 458492"/>
                <a:gd name="connsiteX316" fmla="*/ 232903 w 275827"/>
                <a:gd name="connsiteY316" fmla="*/ 310484 h 458492"/>
                <a:gd name="connsiteX317" fmla="*/ 258180 w 275827"/>
                <a:gd name="connsiteY317" fmla="*/ 328608 h 458492"/>
                <a:gd name="connsiteX318" fmla="*/ 258816 w 275827"/>
                <a:gd name="connsiteY318" fmla="*/ 326064 h 458492"/>
                <a:gd name="connsiteX319" fmla="*/ 258021 w 275827"/>
                <a:gd name="connsiteY319" fmla="*/ 323997 h 458492"/>
                <a:gd name="connsiteX320" fmla="*/ 257544 w 275827"/>
                <a:gd name="connsiteY320" fmla="*/ 324633 h 458492"/>
                <a:gd name="connsiteX321" fmla="*/ 256750 w 275827"/>
                <a:gd name="connsiteY321" fmla="*/ 327972 h 458492"/>
                <a:gd name="connsiteX322" fmla="*/ 257544 w 275827"/>
                <a:gd name="connsiteY322" fmla="*/ 329562 h 458492"/>
                <a:gd name="connsiteX323" fmla="*/ 258021 w 275827"/>
                <a:gd name="connsiteY323" fmla="*/ 328767 h 458492"/>
                <a:gd name="connsiteX324" fmla="*/ 221933 w 275827"/>
                <a:gd name="connsiteY324" fmla="*/ 338623 h 458492"/>
                <a:gd name="connsiteX325" fmla="*/ 220343 w 275827"/>
                <a:gd name="connsiteY325" fmla="*/ 339100 h 458492"/>
                <a:gd name="connsiteX326" fmla="*/ 219866 w 275827"/>
                <a:gd name="connsiteY326" fmla="*/ 340531 h 458492"/>
                <a:gd name="connsiteX327" fmla="*/ 220662 w 275827"/>
                <a:gd name="connsiteY327" fmla="*/ 341803 h 458492"/>
                <a:gd name="connsiteX328" fmla="*/ 223841 w 275827"/>
                <a:gd name="connsiteY328" fmla="*/ 343234 h 458492"/>
                <a:gd name="connsiteX329" fmla="*/ 224636 w 275827"/>
                <a:gd name="connsiteY329" fmla="*/ 341485 h 458492"/>
                <a:gd name="connsiteX330" fmla="*/ 224159 w 275827"/>
                <a:gd name="connsiteY330" fmla="*/ 340054 h 458492"/>
                <a:gd name="connsiteX331" fmla="*/ 222569 w 275827"/>
                <a:gd name="connsiteY331" fmla="*/ 338465 h 458492"/>
                <a:gd name="connsiteX332" fmla="*/ 221774 w 275827"/>
                <a:gd name="connsiteY332" fmla="*/ 338465 h 458492"/>
                <a:gd name="connsiteX333" fmla="*/ 153096 w 275827"/>
                <a:gd name="connsiteY333" fmla="*/ 243872 h 458492"/>
                <a:gd name="connsiteX334" fmla="*/ 152460 w 275827"/>
                <a:gd name="connsiteY334" fmla="*/ 242124 h 458492"/>
                <a:gd name="connsiteX335" fmla="*/ 152142 w 275827"/>
                <a:gd name="connsiteY335" fmla="*/ 242124 h 458492"/>
                <a:gd name="connsiteX336" fmla="*/ 151347 w 275827"/>
                <a:gd name="connsiteY336" fmla="*/ 243078 h 458492"/>
                <a:gd name="connsiteX337" fmla="*/ 151665 w 275827"/>
                <a:gd name="connsiteY337" fmla="*/ 244667 h 458492"/>
                <a:gd name="connsiteX338" fmla="*/ 152142 w 275827"/>
                <a:gd name="connsiteY338" fmla="*/ 244667 h 458492"/>
                <a:gd name="connsiteX339" fmla="*/ 153096 w 275827"/>
                <a:gd name="connsiteY339" fmla="*/ 243872 h 458492"/>
                <a:gd name="connsiteX340" fmla="*/ 260724 w 275827"/>
                <a:gd name="connsiteY340" fmla="*/ 323679 h 458492"/>
                <a:gd name="connsiteX341" fmla="*/ 262949 w 275827"/>
                <a:gd name="connsiteY341" fmla="*/ 323679 h 458492"/>
                <a:gd name="connsiteX342" fmla="*/ 263904 w 275827"/>
                <a:gd name="connsiteY342" fmla="*/ 322726 h 458492"/>
                <a:gd name="connsiteX343" fmla="*/ 262472 w 275827"/>
                <a:gd name="connsiteY343" fmla="*/ 320818 h 458492"/>
                <a:gd name="connsiteX344" fmla="*/ 262472 w 275827"/>
                <a:gd name="connsiteY344" fmla="*/ 320023 h 458492"/>
                <a:gd name="connsiteX345" fmla="*/ 262791 w 275827"/>
                <a:gd name="connsiteY345" fmla="*/ 318433 h 458492"/>
                <a:gd name="connsiteX346" fmla="*/ 261201 w 275827"/>
                <a:gd name="connsiteY346" fmla="*/ 315095 h 458492"/>
                <a:gd name="connsiteX347" fmla="*/ 258975 w 275827"/>
                <a:gd name="connsiteY347" fmla="*/ 318910 h 458492"/>
                <a:gd name="connsiteX348" fmla="*/ 258975 w 275827"/>
                <a:gd name="connsiteY348" fmla="*/ 321454 h 458492"/>
                <a:gd name="connsiteX349" fmla="*/ 260406 w 275827"/>
                <a:gd name="connsiteY349" fmla="*/ 323679 h 458492"/>
                <a:gd name="connsiteX350" fmla="*/ 260724 w 275827"/>
                <a:gd name="connsiteY350" fmla="*/ 323679 h 458492"/>
                <a:gd name="connsiteX351" fmla="*/ 144034 w 275827"/>
                <a:gd name="connsiteY351" fmla="*/ 214302 h 458492"/>
                <a:gd name="connsiteX352" fmla="*/ 143557 w 275827"/>
                <a:gd name="connsiteY352" fmla="*/ 214620 h 458492"/>
                <a:gd name="connsiteX353" fmla="*/ 141808 w 275827"/>
                <a:gd name="connsiteY353" fmla="*/ 214620 h 458492"/>
                <a:gd name="connsiteX354" fmla="*/ 140377 w 275827"/>
                <a:gd name="connsiteY354" fmla="*/ 213825 h 458492"/>
                <a:gd name="connsiteX355" fmla="*/ 138947 w 275827"/>
                <a:gd name="connsiteY355" fmla="*/ 217959 h 458492"/>
                <a:gd name="connsiteX356" fmla="*/ 139424 w 275827"/>
                <a:gd name="connsiteY356" fmla="*/ 220821 h 458492"/>
                <a:gd name="connsiteX357" fmla="*/ 140696 w 275827"/>
                <a:gd name="connsiteY357" fmla="*/ 222251 h 458492"/>
                <a:gd name="connsiteX358" fmla="*/ 144352 w 275827"/>
                <a:gd name="connsiteY358" fmla="*/ 224477 h 458492"/>
                <a:gd name="connsiteX359" fmla="*/ 145465 w 275827"/>
                <a:gd name="connsiteY359" fmla="*/ 223523 h 458492"/>
                <a:gd name="connsiteX360" fmla="*/ 145783 w 275827"/>
                <a:gd name="connsiteY360" fmla="*/ 222569 h 458492"/>
                <a:gd name="connsiteX361" fmla="*/ 147690 w 275827"/>
                <a:gd name="connsiteY361" fmla="*/ 219708 h 458492"/>
                <a:gd name="connsiteX362" fmla="*/ 147213 w 275827"/>
                <a:gd name="connsiteY362" fmla="*/ 218118 h 458492"/>
                <a:gd name="connsiteX363" fmla="*/ 147213 w 275827"/>
                <a:gd name="connsiteY363" fmla="*/ 216846 h 458492"/>
                <a:gd name="connsiteX364" fmla="*/ 144034 w 275827"/>
                <a:gd name="connsiteY364" fmla="*/ 214462 h 458492"/>
                <a:gd name="connsiteX365" fmla="*/ 238626 w 275827"/>
                <a:gd name="connsiteY365" fmla="*/ 318910 h 458492"/>
                <a:gd name="connsiteX366" fmla="*/ 238626 w 275827"/>
                <a:gd name="connsiteY366" fmla="*/ 317479 h 458492"/>
                <a:gd name="connsiteX367" fmla="*/ 237036 w 275827"/>
                <a:gd name="connsiteY367" fmla="*/ 313664 h 458492"/>
                <a:gd name="connsiteX368" fmla="*/ 235447 w 275827"/>
                <a:gd name="connsiteY368" fmla="*/ 312710 h 458492"/>
                <a:gd name="connsiteX369" fmla="*/ 234174 w 275827"/>
                <a:gd name="connsiteY369" fmla="*/ 312710 h 458492"/>
                <a:gd name="connsiteX370" fmla="*/ 234970 w 275827"/>
                <a:gd name="connsiteY370" fmla="*/ 315254 h 458492"/>
                <a:gd name="connsiteX371" fmla="*/ 238626 w 275827"/>
                <a:gd name="connsiteY371" fmla="*/ 319069 h 458492"/>
                <a:gd name="connsiteX372" fmla="*/ 142444 w 275827"/>
                <a:gd name="connsiteY372" fmla="*/ 303330 h 458492"/>
                <a:gd name="connsiteX373" fmla="*/ 142921 w 275827"/>
                <a:gd name="connsiteY373" fmla="*/ 304125 h 458492"/>
                <a:gd name="connsiteX374" fmla="*/ 143875 w 275827"/>
                <a:gd name="connsiteY374" fmla="*/ 303648 h 458492"/>
                <a:gd name="connsiteX375" fmla="*/ 145624 w 275827"/>
                <a:gd name="connsiteY375" fmla="*/ 302058 h 458492"/>
                <a:gd name="connsiteX376" fmla="*/ 147213 w 275827"/>
                <a:gd name="connsiteY376" fmla="*/ 300310 h 458492"/>
                <a:gd name="connsiteX377" fmla="*/ 149757 w 275827"/>
                <a:gd name="connsiteY377" fmla="*/ 298879 h 458492"/>
                <a:gd name="connsiteX378" fmla="*/ 159137 w 275827"/>
                <a:gd name="connsiteY378" fmla="*/ 296812 h 458492"/>
                <a:gd name="connsiteX379" fmla="*/ 163429 w 275827"/>
                <a:gd name="connsiteY379" fmla="*/ 293633 h 458492"/>
                <a:gd name="connsiteX380" fmla="*/ 166132 w 275827"/>
                <a:gd name="connsiteY380" fmla="*/ 292997 h 458492"/>
                <a:gd name="connsiteX381" fmla="*/ 166768 w 275827"/>
                <a:gd name="connsiteY381" fmla="*/ 291407 h 458492"/>
                <a:gd name="connsiteX382" fmla="*/ 166768 w 275827"/>
                <a:gd name="connsiteY382" fmla="*/ 289658 h 458492"/>
                <a:gd name="connsiteX383" fmla="*/ 167086 w 275827"/>
                <a:gd name="connsiteY383" fmla="*/ 288227 h 458492"/>
                <a:gd name="connsiteX384" fmla="*/ 168358 w 275827"/>
                <a:gd name="connsiteY384" fmla="*/ 287274 h 458492"/>
                <a:gd name="connsiteX385" fmla="*/ 171060 w 275827"/>
                <a:gd name="connsiteY385" fmla="*/ 286319 h 458492"/>
                <a:gd name="connsiteX386" fmla="*/ 173286 w 275827"/>
                <a:gd name="connsiteY386" fmla="*/ 284571 h 458492"/>
                <a:gd name="connsiteX387" fmla="*/ 175035 w 275827"/>
                <a:gd name="connsiteY387" fmla="*/ 282186 h 458492"/>
                <a:gd name="connsiteX388" fmla="*/ 176307 w 275827"/>
                <a:gd name="connsiteY388" fmla="*/ 279642 h 458492"/>
                <a:gd name="connsiteX389" fmla="*/ 176943 w 275827"/>
                <a:gd name="connsiteY389" fmla="*/ 277417 h 458492"/>
                <a:gd name="connsiteX390" fmla="*/ 177260 w 275827"/>
                <a:gd name="connsiteY390" fmla="*/ 275191 h 458492"/>
                <a:gd name="connsiteX391" fmla="*/ 177260 w 275827"/>
                <a:gd name="connsiteY391" fmla="*/ 272488 h 458492"/>
                <a:gd name="connsiteX392" fmla="*/ 175671 w 275827"/>
                <a:gd name="connsiteY392" fmla="*/ 272330 h 458492"/>
                <a:gd name="connsiteX393" fmla="*/ 169629 w 275827"/>
                <a:gd name="connsiteY393" fmla="*/ 275191 h 458492"/>
                <a:gd name="connsiteX394" fmla="*/ 169629 w 275827"/>
                <a:gd name="connsiteY394" fmla="*/ 273919 h 458492"/>
                <a:gd name="connsiteX395" fmla="*/ 170742 w 275827"/>
                <a:gd name="connsiteY395" fmla="*/ 272647 h 458492"/>
                <a:gd name="connsiteX396" fmla="*/ 168039 w 275827"/>
                <a:gd name="connsiteY396" fmla="*/ 270740 h 458492"/>
                <a:gd name="connsiteX397" fmla="*/ 164860 w 275827"/>
                <a:gd name="connsiteY397" fmla="*/ 270422 h 458492"/>
                <a:gd name="connsiteX398" fmla="*/ 161522 w 275827"/>
                <a:gd name="connsiteY398" fmla="*/ 271694 h 458492"/>
                <a:gd name="connsiteX399" fmla="*/ 158183 w 275827"/>
                <a:gd name="connsiteY399" fmla="*/ 270263 h 458492"/>
                <a:gd name="connsiteX400" fmla="*/ 155321 w 275827"/>
                <a:gd name="connsiteY400" fmla="*/ 267719 h 458492"/>
                <a:gd name="connsiteX401" fmla="*/ 152142 w 275827"/>
                <a:gd name="connsiteY401" fmla="*/ 265653 h 458492"/>
                <a:gd name="connsiteX402" fmla="*/ 146260 w 275827"/>
                <a:gd name="connsiteY402" fmla="*/ 263268 h 458492"/>
                <a:gd name="connsiteX403" fmla="*/ 144670 w 275827"/>
                <a:gd name="connsiteY403" fmla="*/ 262155 h 458492"/>
                <a:gd name="connsiteX404" fmla="*/ 142762 w 275827"/>
                <a:gd name="connsiteY404" fmla="*/ 262155 h 458492"/>
                <a:gd name="connsiteX405" fmla="*/ 141331 w 275827"/>
                <a:gd name="connsiteY405" fmla="*/ 263268 h 458492"/>
                <a:gd name="connsiteX406" fmla="*/ 140696 w 275827"/>
                <a:gd name="connsiteY406" fmla="*/ 265176 h 458492"/>
                <a:gd name="connsiteX407" fmla="*/ 142126 w 275827"/>
                <a:gd name="connsiteY407" fmla="*/ 266129 h 458492"/>
                <a:gd name="connsiteX408" fmla="*/ 145783 w 275827"/>
                <a:gd name="connsiteY408" fmla="*/ 267083 h 458492"/>
                <a:gd name="connsiteX409" fmla="*/ 146736 w 275827"/>
                <a:gd name="connsiteY409" fmla="*/ 268355 h 458492"/>
                <a:gd name="connsiteX410" fmla="*/ 146736 w 275827"/>
                <a:gd name="connsiteY410" fmla="*/ 269468 h 458492"/>
                <a:gd name="connsiteX411" fmla="*/ 145465 w 275827"/>
                <a:gd name="connsiteY411" fmla="*/ 278689 h 458492"/>
                <a:gd name="connsiteX412" fmla="*/ 145147 w 275827"/>
                <a:gd name="connsiteY412" fmla="*/ 285207 h 458492"/>
                <a:gd name="connsiteX413" fmla="*/ 144352 w 275827"/>
                <a:gd name="connsiteY413" fmla="*/ 288545 h 458492"/>
                <a:gd name="connsiteX414" fmla="*/ 142762 w 275827"/>
                <a:gd name="connsiteY414" fmla="*/ 291566 h 458492"/>
                <a:gd name="connsiteX415" fmla="*/ 142285 w 275827"/>
                <a:gd name="connsiteY415" fmla="*/ 294904 h 458492"/>
                <a:gd name="connsiteX416" fmla="*/ 142921 w 275827"/>
                <a:gd name="connsiteY416" fmla="*/ 296653 h 458492"/>
                <a:gd name="connsiteX417" fmla="*/ 142921 w 275827"/>
                <a:gd name="connsiteY417" fmla="*/ 298402 h 458492"/>
                <a:gd name="connsiteX418" fmla="*/ 141808 w 275827"/>
                <a:gd name="connsiteY418" fmla="*/ 302535 h 458492"/>
                <a:gd name="connsiteX419" fmla="*/ 141808 w 275827"/>
                <a:gd name="connsiteY419" fmla="*/ 303171 h 458492"/>
                <a:gd name="connsiteX420" fmla="*/ 191728 w 275827"/>
                <a:gd name="connsiteY420" fmla="*/ 337670 h 458492"/>
                <a:gd name="connsiteX421" fmla="*/ 190932 w 275827"/>
                <a:gd name="connsiteY421" fmla="*/ 337987 h 458492"/>
                <a:gd name="connsiteX422" fmla="*/ 188389 w 275827"/>
                <a:gd name="connsiteY422" fmla="*/ 339577 h 458492"/>
                <a:gd name="connsiteX423" fmla="*/ 187117 w 275827"/>
                <a:gd name="connsiteY423" fmla="*/ 339577 h 458492"/>
                <a:gd name="connsiteX424" fmla="*/ 187117 w 275827"/>
                <a:gd name="connsiteY424" fmla="*/ 340213 h 458492"/>
                <a:gd name="connsiteX425" fmla="*/ 188548 w 275827"/>
                <a:gd name="connsiteY425" fmla="*/ 341962 h 458492"/>
                <a:gd name="connsiteX426" fmla="*/ 190615 w 275827"/>
                <a:gd name="connsiteY426" fmla="*/ 342757 h 458492"/>
                <a:gd name="connsiteX427" fmla="*/ 193317 w 275827"/>
                <a:gd name="connsiteY427" fmla="*/ 341962 h 458492"/>
                <a:gd name="connsiteX428" fmla="*/ 192999 w 275827"/>
                <a:gd name="connsiteY428" fmla="*/ 338941 h 458492"/>
                <a:gd name="connsiteX429" fmla="*/ 191728 w 275827"/>
                <a:gd name="connsiteY429" fmla="*/ 337670 h 458492"/>
                <a:gd name="connsiteX430" fmla="*/ 197927 w 275827"/>
                <a:gd name="connsiteY430" fmla="*/ 309530 h 458492"/>
                <a:gd name="connsiteX431" fmla="*/ 200153 w 275827"/>
                <a:gd name="connsiteY431" fmla="*/ 307782 h 458492"/>
                <a:gd name="connsiteX432" fmla="*/ 201743 w 275827"/>
                <a:gd name="connsiteY432" fmla="*/ 305397 h 458492"/>
                <a:gd name="connsiteX433" fmla="*/ 203015 w 275827"/>
                <a:gd name="connsiteY433" fmla="*/ 299992 h 458492"/>
                <a:gd name="connsiteX434" fmla="*/ 202379 w 275827"/>
                <a:gd name="connsiteY434" fmla="*/ 294746 h 458492"/>
                <a:gd name="connsiteX435" fmla="*/ 203174 w 275827"/>
                <a:gd name="connsiteY435" fmla="*/ 290135 h 458492"/>
                <a:gd name="connsiteX436" fmla="*/ 203174 w 275827"/>
                <a:gd name="connsiteY436" fmla="*/ 287114 h 458492"/>
                <a:gd name="connsiteX437" fmla="*/ 202856 w 275827"/>
                <a:gd name="connsiteY437" fmla="*/ 286319 h 458492"/>
                <a:gd name="connsiteX438" fmla="*/ 202856 w 275827"/>
                <a:gd name="connsiteY438" fmla="*/ 284730 h 458492"/>
                <a:gd name="connsiteX439" fmla="*/ 203333 w 275827"/>
                <a:gd name="connsiteY439" fmla="*/ 281550 h 458492"/>
                <a:gd name="connsiteX440" fmla="*/ 202856 w 275827"/>
                <a:gd name="connsiteY440" fmla="*/ 279960 h 458492"/>
                <a:gd name="connsiteX441" fmla="*/ 200789 w 275827"/>
                <a:gd name="connsiteY441" fmla="*/ 282504 h 458492"/>
                <a:gd name="connsiteX442" fmla="*/ 200789 w 275827"/>
                <a:gd name="connsiteY442" fmla="*/ 283935 h 458492"/>
                <a:gd name="connsiteX443" fmla="*/ 200312 w 275827"/>
                <a:gd name="connsiteY443" fmla="*/ 285684 h 458492"/>
                <a:gd name="connsiteX444" fmla="*/ 199517 w 275827"/>
                <a:gd name="connsiteY444" fmla="*/ 286797 h 458492"/>
                <a:gd name="connsiteX445" fmla="*/ 199517 w 275827"/>
                <a:gd name="connsiteY445" fmla="*/ 289022 h 458492"/>
                <a:gd name="connsiteX446" fmla="*/ 196815 w 275827"/>
                <a:gd name="connsiteY446" fmla="*/ 295699 h 458492"/>
                <a:gd name="connsiteX447" fmla="*/ 193794 w 275827"/>
                <a:gd name="connsiteY447" fmla="*/ 300628 h 458492"/>
                <a:gd name="connsiteX448" fmla="*/ 193317 w 275827"/>
                <a:gd name="connsiteY448" fmla="*/ 303171 h 458492"/>
                <a:gd name="connsiteX449" fmla="*/ 189979 w 275827"/>
                <a:gd name="connsiteY449" fmla="*/ 308100 h 458492"/>
                <a:gd name="connsiteX450" fmla="*/ 187753 w 275827"/>
                <a:gd name="connsiteY450" fmla="*/ 312710 h 458492"/>
                <a:gd name="connsiteX451" fmla="*/ 184096 w 275827"/>
                <a:gd name="connsiteY451" fmla="*/ 317638 h 458492"/>
                <a:gd name="connsiteX452" fmla="*/ 184573 w 275827"/>
                <a:gd name="connsiteY452" fmla="*/ 319864 h 458492"/>
                <a:gd name="connsiteX453" fmla="*/ 182348 w 275827"/>
                <a:gd name="connsiteY453" fmla="*/ 328767 h 458492"/>
                <a:gd name="connsiteX454" fmla="*/ 182030 w 275827"/>
                <a:gd name="connsiteY454" fmla="*/ 331310 h 458492"/>
                <a:gd name="connsiteX455" fmla="*/ 182507 w 275827"/>
                <a:gd name="connsiteY455" fmla="*/ 333218 h 458492"/>
                <a:gd name="connsiteX456" fmla="*/ 183619 w 275827"/>
                <a:gd name="connsiteY456" fmla="*/ 332423 h 458492"/>
                <a:gd name="connsiteX457" fmla="*/ 187117 w 275827"/>
                <a:gd name="connsiteY457" fmla="*/ 328449 h 458492"/>
                <a:gd name="connsiteX458" fmla="*/ 191091 w 275827"/>
                <a:gd name="connsiteY458" fmla="*/ 318910 h 458492"/>
                <a:gd name="connsiteX459" fmla="*/ 191409 w 275827"/>
                <a:gd name="connsiteY459" fmla="*/ 316049 h 458492"/>
                <a:gd name="connsiteX460" fmla="*/ 192999 w 275827"/>
                <a:gd name="connsiteY460" fmla="*/ 312869 h 458492"/>
                <a:gd name="connsiteX461" fmla="*/ 195543 w 275827"/>
                <a:gd name="connsiteY461" fmla="*/ 310166 h 458492"/>
                <a:gd name="connsiteX462" fmla="*/ 197927 w 275827"/>
                <a:gd name="connsiteY462" fmla="*/ 309053 h 458492"/>
                <a:gd name="connsiteX463" fmla="*/ 86166 w 275827"/>
                <a:gd name="connsiteY463" fmla="*/ 301423 h 458492"/>
                <a:gd name="connsiteX464" fmla="*/ 86961 w 275827"/>
                <a:gd name="connsiteY464" fmla="*/ 300469 h 458492"/>
                <a:gd name="connsiteX465" fmla="*/ 85212 w 275827"/>
                <a:gd name="connsiteY465" fmla="*/ 299515 h 458492"/>
                <a:gd name="connsiteX466" fmla="*/ 82351 w 275827"/>
                <a:gd name="connsiteY466" fmla="*/ 298561 h 458492"/>
                <a:gd name="connsiteX467" fmla="*/ 79807 w 275827"/>
                <a:gd name="connsiteY467" fmla="*/ 301105 h 458492"/>
                <a:gd name="connsiteX468" fmla="*/ 80602 w 275827"/>
                <a:gd name="connsiteY468" fmla="*/ 303807 h 458492"/>
                <a:gd name="connsiteX469" fmla="*/ 84099 w 275827"/>
                <a:gd name="connsiteY469" fmla="*/ 302853 h 458492"/>
                <a:gd name="connsiteX470" fmla="*/ 86007 w 275827"/>
                <a:gd name="connsiteY470" fmla="*/ 301263 h 458492"/>
                <a:gd name="connsiteX471" fmla="*/ 141650 w 275827"/>
                <a:gd name="connsiteY471" fmla="*/ 181712 h 458492"/>
                <a:gd name="connsiteX472" fmla="*/ 142285 w 275827"/>
                <a:gd name="connsiteY472" fmla="*/ 182030 h 458492"/>
                <a:gd name="connsiteX473" fmla="*/ 143875 w 275827"/>
                <a:gd name="connsiteY473" fmla="*/ 182030 h 458492"/>
                <a:gd name="connsiteX474" fmla="*/ 144829 w 275827"/>
                <a:gd name="connsiteY474" fmla="*/ 179009 h 458492"/>
                <a:gd name="connsiteX475" fmla="*/ 143398 w 275827"/>
                <a:gd name="connsiteY475" fmla="*/ 175194 h 458492"/>
                <a:gd name="connsiteX476" fmla="*/ 144670 w 275827"/>
                <a:gd name="connsiteY476" fmla="*/ 173127 h 458492"/>
                <a:gd name="connsiteX477" fmla="*/ 145147 w 275827"/>
                <a:gd name="connsiteY477" fmla="*/ 173127 h 458492"/>
                <a:gd name="connsiteX478" fmla="*/ 145783 w 275827"/>
                <a:gd name="connsiteY478" fmla="*/ 173127 h 458492"/>
                <a:gd name="connsiteX479" fmla="*/ 145306 w 275827"/>
                <a:gd name="connsiteY479" fmla="*/ 172173 h 458492"/>
                <a:gd name="connsiteX480" fmla="*/ 143557 w 275827"/>
                <a:gd name="connsiteY480" fmla="*/ 170901 h 458492"/>
                <a:gd name="connsiteX481" fmla="*/ 139741 w 275827"/>
                <a:gd name="connsiteY481" fmla="*/ 171219 h 458492"/>
                <a:gd name="connsiteX482" fmla="*/ 139106 w 275827"/>
                <a:gd name="connsiteY482" fmla="*/ 173445 h 458492"/>
                <a:gd name="connsiteX483" fmla="*/ 140377 w 275827"/>
                <a:gd name="connsiteY483" fmla="*/ 174876 h 458492"/>
                <a:gd name="connsiteX484" fmla="*/ 141173 w 275827"/>
                <a:gd name="connsiteY484" fmla="*/ 177102 h 458492"/>
                <a:gd name="connsiteX485" fmla="*/ 142126 w 275827"/>
                <a:gd name="connsiteY485" fmla="*/ 178215 h 458492"/>
                <a:gd name="connsiteX486" fmla="*/ 142444 w 275827"/>
                <a:gd name="connsiteY486" fmla="*/ 180122 h 458492"/>
                <a:gd name="connsiteX487" fmla="*/ 142126 w 275827"/>
                <a:gd name="connsiteY487" fmla="*/ 180758 h 458492"/>
                <a:gd name="connsiteX488" fmla="*/ 141808 w 275827"/>
                <a:gd name="connsiteY488" fmla="*/ 182189 h 458492"/>
                <a:gd name="connsiteX489" fmla="*/ 129090 w 275827"/>
                <a:gd name="connsiteY489" fmla="*/ 232267 h 458492"/>
                <a:gd name="connsiteX490" fmla="*/ 129567 w 275827"/>
                <a:gd name="connsiteY490" fmla="*/ 229723 h 458492"/>
                <a:gd name="connsiteX491" fmla="*/ 130998 w 275827"/>
                <a:gd name="connsiteY491" fmla="*/ 227657 h 458492"/>
                <a:gd name="connsiteX492" fmla="*/ 130521 w 275827"/>
                <a:gd name="connsiteY492" fmla="*/ 226385 h 458492"/>
                <a:gd name="connsiteX493" fmla="*/ 128136 w 275827"/>
                <a:gd name="connsiteY493" fmla="*/ 224795 h 458492"/>
                <a:gd name="connsiteX494" fmla="*/ 125752 w 275827"/>
                <a:gd name="connsiteY494" fmla="*/ 222569 h 458492"/>
                <a:gd name="connsiteX495" fmla="*/ 123685 w 275827"/>
                <a:gd name="connsiteY495" fmla="*/ 219390 h 458492"/>
                <a:gd name="connsiteX496" fmla="*/ 121300 w 275827"/>
                <a:gd name="connsiteY496" fmla="*/ 217641 h 458492"/>
                <a:gd name="connsiteX497" fmla="*/ 119074 w 275827"/>
                <a:gd name="connsiteY497" fmla="*/ 219072 h 458492"/>
                <a:gd name="connsiteX498" fmla="*/ 117803 w 275827"/>
                <a:gd name="connsiteY498" fmla="*/ 218277 h 458492"/>
                <a:gd name="connsiteX499" fmla="*/ 116213 w 275827"/>
                <a:gd name="connsiteY499" fmla="*/ 217800 h 458492"/>
                <a:gd name="connsiteX500" fmla="*/ 114941 w 275827"/>
                <a:gd name="connsiteY500" fmla="*/ 216210 h 458492"/>
                <a:gd name="connsiteX501" fmla="*/ 113033 w 275827"/>
                <a:gd name="connsiteY501" fmla="*/ 215733 h 458492"/>
                <a:gd name="connsiteX502" fmla="*/ 108423 w 275827"/>
                <a:gd name="connsiteY502" fmla="*/ 216528 h 458492"/>
                <a:gd name="connsiteX503" fmla="*/ 106992 w 275827"/>
                <a:gd name="connsiteY503" fmla="*/ 216210 h 458492"/>
                <a:gd name="connsiteX504" fmla="*/ 105561 w 275827"/>
                <a:gd name="connsiteY504" fmla="*/ 215733 h 458492"/>
                <a:gd name="connsiteX505" fmla="*/ 100315 w 275827"/>
                <a:gd name="connsiteY505" fmla="*/ 214938 h 458492"/>
                <a:gd name="connsiteX506" fmla="*/ 98407 w 275827"/>
                <a:gd name="connsiteY506" fmla="*/ 214938 h 458492"/>
                <a:gd name="connsiteX507" fmla="*/ 96977 w 275827"/>
                <a:gd name="connsiteY507" fmla="*/ 216369 h 458492"/>
                <a:gd name="connsiteX508" fmla="*/ 96499 w 275827"/>
                <a:gd name="connsiteY508" fmla="*/ 218118 h 458492"/>
                <a:gd name="connsiteX509" fmla="*/ 97931 w 275827"/>
                <a:gd name="connsiteY509" fmla="*/ 218436 h 458492"/>
                <a:gd name="connsiteX510" fmla="*/ 99361 w 275827"/>
                <a:gd name="connsiteY510" fmla="*/ 218436 h 458492"/>
                <a:gd name="connsiteX511" fmla="*/ 99838 w 275827"/>
                <a:gd name="connsiteY511" fmla="*/ 218595 h 458492"/>
                <a:gd name="connsiteX512" fmla="*/ 100633 w 275827"/>
                <a:gd name="connsiteY512" fmla="*/ 220979 h 458492"/>
                <a:gd name="connsiteX513" fmla="*/ 101428 w 275827"/>
                <a:gd name="connsiteY513" fmla="*/ 222410 h 458492"/>
                <a:gd name="connsiteX514" fmla="*/ 103336 w 275827"/>
                <a:gd name="connsiteY514" fmla="*/ 223841 h 458492"/>
                <a:gd name="connsiteX515" fmla="*/ 105561 w 275827"/>
                <a:gd name="connsiteY515" fmla="*/ 224954 h 458492"/>
                <a:gd name="connsiteX516" fmla="*/ 106356 w 275827"/>
                <a:gd name="connsiteY516" fmla="*/ 226067 h 458492"/>
                <a:gd name="connsiteX517" fmla="*/ 108741 w 275827"/>
                <a:gd name="connsiteY517" fmla="*/ 230677 h 458492"/>
                <a:gd name="connsiteX518" fmla="*/ 108741 w 275827"/>
                <a:gd name="connsiteY518" fmla="*/ 234493 h 458492"/>
                <a:gd name="connsiteX519" fmla="*/ 109059 w 275827"/>
                <a:gd name="connsiteY519" fmla="*/ 235923 h 458492"/>
                <a:gd name="connsiteX520" fmla="*/ 109695 w 275827"/>
                <a:gd name="connsiteY520" fmla="*/ 237195 h 458492"/>
                <a:gd name="connsiteX521" fmla="*/ 111443 w 275827"/>
                <a:gd name="connsiteY521" fmla="*/ 238467 h 458492"/>
                <a:gd name="connsiteX522" fmla="*/ 112715 w 275827"/>
                <a:gd name="connsiteY522" fmla="*/ 240216 h 458492"/>
                <a:gd name="connsiteX523" fmla="*/ 113351 w 275827"/>
                <a:gd name="connsiteY523" fmla="*/ 242124 h 458492"/>
                <a:gd name="connsiteX524" fmla="*/ 113351 w 275827"/>
                <a:gd name="connsiteY524" fmla="*/ 244190 h 458492"/>
                <a:gd name="connsiteX525" fmla="*/ 114464 w 275827"/>
                <a:gd name="connsiteY525" fmla="*/ 246098 h 458492"/>
                <a:gd name="connsiteX526" fmla="*/ 117008 w 275827"/>
                <a:gd name="connsiteY526" fmla="*/ 248642 h 458492"/>
                <a:gd name="connsiteX527" fmla="*/ 117961 w 275827"/>
                <a:gd name="connsiteY527" fmla="*/ 249278 h 458492"/>
                <a:gd name="connsiteX528" fmla="*/ 118598 w 275827"/>
                <a:gd name="connsiteY528" fmla="*/ 250232 h 458492"/>
                <a:gd name="connsiteX529" fmla="*/ 118915 w 275827"/>
                <a:gd name="connsiteY529" fmla="*/ 251662 h 458492"/>
                <a:gd name="connsiteX530" fmla="*/ 120028 w 275827"/>
                <a:gd name="connsiteY530" fmla="*/ 252139 h 458492"/>
                <a:gd name="connsiteX531" fmla="*/ 122413 w 275827"/>
                <a:gd name="connsiteY531" fmla="*/ 252616 h 458492"/>
                <a:gd name="connsiteX532" fmla="*/ 123844 w 275827"/>
                <a:gd name="connsiteY532" fmla="*/ 250867 h 458492"/>
                <a:gd name="connsiteX533" fmla="*/ 124798 w 275827"/>
                <a:gd name="connsiteY533" fmla="*/ 250072 h 458492"/>
                <a:gd name="connsiteX534" fmla="*/ 125752 w 275827"/>
                <a:gd name="connsiteY534" fmla="*/ 249755 h 458492"/>
                <a:gd name="connsiteX535" fmla="*/ 126864 w 275827"/>
                <a:gd name="connsiteY535" fmla="*/ 250072 h 458492"/>
                <a:gd name="connsiteX536" fmla="*/ 126864 w 275827"/>
                <a:gd name="connsiteY536" fmla="*/ 248324 h 458492"/>
                <a:gd name="connsiteX537" fmla="*/ 127500 w 275827"/>
                <a:gd name="connsiteY537" fmla="*/ 247529 h 458492"/>
                <a:gd name="connsiteX538" fmla="*/ 127500 w 275827"/>
                <a:gd name="connsiteY538" fmla="*/ 246575 h 458492"/>
                <a:gd name="connsiteX539" fmla="*/ 128613 w 275827"/>
                <a:gd name="connsiteY539" fmla="*/ 244190 h 458492"/>
                <a:gd name="connsiteX540" fmla="*/ 130362 w 275827"/>
                <a:gd name="connsiteY540" fmla="*/ 241965 h 458492"/>
                <a:gd name="connsiteX541" fmla="*/ 130998 w 275827"/>
                <a:gd name="connsiteY541" fmla="*/ 240375 h 458492"/>
                <a:gd name="connsiteX542" fmla="*/ 129249 w 275827"/>
                <a:gd name="connsiteY542" fmla="*/ 234652 h 458492"/>
                <a:gd name="connsiteX543" fmla="*/ 129249 w 275827"/>
                <a:gd name="connsiteY543" fmla="*/ 231949 h 458492"/>
                <a:gd name="connsiteX544" fmla="*/ 150075 w 275827"/>
                <a:gd name="connsiteY544" fmla="*/ 211441 h 458492"/>
                <a:gd name="connsiteX545" fmla="*/ 155004 w 275827"/>
                <a:gd name="connsiteY545" fmla="*/ 215097 h 458492"/>
                <a:gd name="connsiteX546" fmla="*/ 155798 w 275827"/>
                <a:gd name="connsiteY546" fmla="*/ 215892 h 458492"/>
                <a:gd name="connsiteX547" fmla="*/ 158342 w 275827"/>
                <a:gd name="connsiteY547" fmla="*/ 219708 h 458492"/>
                <a:gd name="connsiteX548" fmla="*/ 158819 w 275827"/>
                <a:gd name="connsiteY548" fmla="*/ 221139 h 458492"/>
                <a:gd name="connsiteX549" fmla="*/ 158819 w 275827"/>
                <a:gd name="connsiteY549" fmla="*/ 222728 h 458492"/>
                <a:gd name="connsiteX550" fmla="*/ 161363 w 275827"/>
                <a:gd name="connsiteY550" fmla="*/ 224636 h 458492"/>
                <a:gd name="connsiteX551" fmla="*/ 163588 w 275827"/>
                <a:gd name="connsiteY551" fmla="*/ 222887 h 458492"/>
                <a:gd name="connsiteX552" fmla="*/ 163588 w 275827"/>
                <a:gd name="connsiteY552" fmla="*/ 218754 h 458492"/>
                <a:gd name="connsiteX553" fmla="*/ 161680 w 275827"/>
                <a:gd name="connsiteY553" fmla="*/ 215256 h 458492"/>
                <a:gd name="connsiteX554" fmla="*/ 161363 w 275827"/>
                <a:gd name="connsiteY554" fmla="*/ 213985 h 458492"/>
                <a:gd name="connsiteX555" fmla="*/ 158819 w 275827"/>
                <a:gd name="connsiteY555" fmla="*/ 211282 h 458492"/>
                <a:gd name="connsiteX556" fmla="*/ 158819 w 275827"/>
                <a:gd name="connsiteY556" fmla="*/ 210010 h 458492"/>
                <a:gd name="connsiteX557" fmla="*/ 158819 w 275827"/>
                <a:gd name="connsiteY557" fmla="*/ 208261 h 458492"/>
                <a:gd name="connsiteX558" fmla="*/ 158501 w 275827"/>
                <a:gd name="connsiteY558" fmla="*/ 206672 h 458492"/>
                <a:gd name="connsiteX559" fmla="*/ 157706 w 275827"/>
                <a:gd name="connsiteY559" fmla="*/ 204764 h 458492"/>
                <a:gd name="connsiteX560" fmla="*/ 158183 w 275827"/>
                <a:gd name="connsiteY560" fmla="*/ 203492 h 458492"/>
                <a:gd name="connsiteX561" fmla="*/ 159773 w 275827"/>
                <a:gd name="connsiteY561" fmla="*/ 203492 h 458492"/>
                <a:gd name="connsiteX562" fmla="*/ 161204 w 275827"/>
                <a:gd name="connsiteY562" fmla="*/ 204128 h 458492"/>
                <a:gd name="connsiteX563" fmla="*/ 166609 w 275827"/>
                <a:gd name="connsiteY563" fmla="*/ 209056 h 458492"/>
                <a:gd name="connsiteX564" fmla="*/ 168994 w 275827"/>
                <a:gd name="connsiteY564" fmla="*/ 212554 h 458492"/>
                <a:gd name="connsiteX565" fmla="*/ 169948 w 275827"/>
                <a:gd name="connsiteY565" fmla="*/ 213349 h 458492"/>
                <a:gd name="connsiteX566" fmla="*/ 177578 w 275827"/>
                <a:gd name="connsiteY566" fmla="*/ 217641 h 458492"/>
                <a:gd name="connsiteX567" fmla="*/ 178373 w 275827"/>
                <a:gd name="connsiteY567" fmla="*/ 218754 h 458492"/>
                <a:gd name="connsiteX568" fmla="*/ 178850 w 275827"/>
                <a:gd name="connsiteY568" fmla="*/ 220185 h 458492"/>
                <a:gd name="connsiteX569" fmla="*/ 181394 w 275827"/>
                <a:gd name="connsiteY569" fmla="*/ 224159 h 458492"/>
                <a:gd name="connsiteX570" fmla="*/ 181394 w 275827"/>
                <a:gd name="connsiteY570" fmla="*/ 227498 h 458492"/>
                <a:gd name="connsiteX571" fmla="*/ 181871 w 275827"/>
                <a:gd name="connsiteY571" fmla="*/ 229087 h 458492"/>
                <a:gd name="connsiteX572" fmla="*/ 184573 w 275827"/>
                <a:gd name="connsiteY572" fmla="*/ 229406 h 458492"/>
                <a:gd name="connsiteX573" fmla="*/ 191091 w 275827"/>
                <a:gd name="connsiteY573" fmla="*/ 232903 h 458492"/>
                <a:gd name="connsiteX574" fmla="*/ 194271 w 275827"/>
                <a:gd name="connsiteY574" fmla="*/ 233380 h 458492"/>
                <a:gd name="connsiteX575" fmla="*/ 196179 w 275827"/>
                <a:gd name="connsiteY575" fmla="*/ 233062 h 458492"/>
                <a:gd name="connsiteX576" fmla="*/ 197927 w 275827"/>
                <a:gd name="connsiteY576" fmla="*/ 232267 h 458492"/>
                <a:gd name="connsiteX577" fmla="*/ 199517 w 275827"/>
                <a:gd name="connsiteY577" fmla="*/ 231949 h 458492"/>
                <a:gd name="connsiteX578" fmla="*/ 200471 w 275827"/>
                <a:gd name="connsiteY578" fmla="*/ 232585 h 458492"/>
                <a:gd name="connsiteX579" fmla="*/ 198881 w 275827"/>
                <a:gd name="connsiteY579" fmla="*/ 235765 h 458492"/>
                <a:gd name="connsiteX580" fmla="*/ 198404 w 275827"/>
                <a:gd name="connsiteY580" fmla="*/ 239103 h 458492"/>
                <a:gd name="connsiteX581" fmla="*/ 200789 w 275827"/>
                <a:gd name="connsiteY581" fmla="*/ 241806 h 458492"/>
                <a:gd name="connsiteX582" fmla="*/ 203651 w 275827"/>
                <a:gd name="connsiteY582" fmla="*/ 242600 h 458492"/>
                <a:gd name="connsiteX583" fmla="*/ 205876 w 275827"/>
                <a:gd name="connsiteY583" fmla="*/ 236083 h 458492"/>
                <a:gd name="connsiteX584" fmla="*/ 205876 w 275827"/>
                <a:gd name="connsiteY584" fmla="*/ 228928 h 458492"/>
                <a:gd name="connsiteX585" fmla="*/ 204923 w 275827"/>
                <a:gd name="connsiteY585" fmla="*/ 229246 h 458492"/>
                <a:gd name="connsiteX586" fmla="*/ 203969 w 275827"/>
                <a:gd name="connsiteY586" fmla="*/ 229246 h 458492"/>
                <a:gd name="connsiteX587" fmla="*/ 200630 w 275827"/>
                <a:gd name="connsiteY587" fmla="*/ 227021 h 458492"/>
                <a:gd name="connsiteX588" fmla="*/ 198246 w 275827"/>
                <a:gd name="connsiteY588" fmla="*/ 226544 h 458492"/>
                <a:gd name="connsiteX589" fmla="*/ 195702 w 275827"/>
                <a:gd name="connsiteY589" fmla="*/ 226544 h 458492"/>
                <a:gd name="connsiteX590" fmla="*/ 196656 w 275827"/>
                <a:gd name="connsiteY590" fmla="*/ 224318 h 458492"/>
                <a:gd name="connsiteX591" fmla="*/ 196656 w 275827"/>
                <a:gd name="connsiteY591" fmla="*/ 222092 h 458492"/>
                <a:gd name="connsiteX592" fmla="*/ 195225 w 275827"/>
                <a:gd name="connsiteY592" fmla="*/ 219708 h 458492"/>
                <a:gd name="connsiteX593" fmla="*/ 193476 w 275827"/>
                <a:gd name="connsiteY593" fmla="*/ 217482 h 458492"/>
                <a:gd name="connsiteX594" fmla="*/ 190774 w 275827"/>
                <a:gd name="connsiteY594" fmla="*/ 214620 h 458492"/>
                <a:gd name="connsiteX595" fmla="*/ 189025 w 275827"/>
                <a:gd name="connsiteY595" fmla="*/ 211123 h 458492"/>
                <a:gd name="connsiteX596" fmla="*/ 190615 w 275827"/>
                <a:gd name="connsiteY596" fmla="*/ 209374 h 458492"/>
                <a:gd name="connsiteX597" fmla="*/ 196338 w 275827"/>
                <a:gd name="connsiteY597" fmla="*/ 208897 h 458492"/>
                <a:gd name="connsiteX598" fmla="*/ 197769 w 275827"/>
                <a:gd name="connsiteY598" fmla="*/ 206672 h 458492"/>
                <a:gd name="connsiteX599" fmla="*/ 196497 w 275827"/>
                <a:gd name="connsiteY599" fmla="*/ 205559 h 458492"/>
                <a:gd name="connsiteX600" fmla="*/ 193953 w 275827"/>
                <a:gd name="connsiteY600" fmla="*/ 204128 h 458492"/>
                <a:gd name="connsiteX601" fmla="*/ 192681 w 275827"/>
                <a:gd name="connsiteY601" fmla="*/ 203810 h 458492"/>
                <a:gd name="connsiteX602" fmla="*/ 191251 w 275827"/>
                <a:gd name="connsiteY602" fmla="*/ 203810 h 458492"/>
                <a:gd name="connsiteX603" fmla="*/ 185527 w 275827"/>
                <a:gd name="connsiteY603" fmla="*/ 201743 h 458492"/>
                <a:gd name="connsiteX604" fmla="*/ 183937 w 275827"/>
                <a:gd name="connsiteY604" fmla="*/ 199994 h 458492"/>
                <a:gd name="connsiteX605" fmla="*/ 182348 w 275827"/>
                <a:gd name="connsiteY605" fmla="*/ 199041 h 458492"/>
                <a:gd name="connsiteX606" fmla="*/ 181235 w 275827"/>
                <a:gd name="connsiteY606" fmla="*/ 200153 h 458492"/>
                <a:gd name="connsiteX607" fmla="*/ 180599 w 275827"/>
                <a:gd name="connsiteY607" fmla="*/ 201584 h 458492"/>
                <a:gd name="connsiteX608" fmla="*/ 181871 w 275827"/>
                <a:gd name="connsiteY608" fmla="*/ 202697 h 458492"/>
                <a:gd name="connsiteX609" fmla="*/ 181553 w 275827"/>
                <a:gd name="connsiteY609" fmla="*/ 205559 h 458492"/>
                <a:gd name="connsiteX610" fmla="*/ 179645 w 275827"/>
                <a:gd name="connsiteY610" fmla="*/ 208102 h 458492"/>
                <a:gd name="connsiteX611" fmla="*/ 175988 w 275827"/>
                <a:gd name="connsiteY611" fmla="*/ 208102 h 458492"/>
                <a:gd name="connsiteX612" fmla="*/ 174717 w 275827"/>
                <a:gd name="connsiteY612" fmla="*/ 206830 h 458492"/>
                <a:gd name="connsiteX613" fmla="*/ 174717 w 275827"/>
                <a:gd name="connsiteY613" fmla="*/ 205241 h 458492"/>
                <a:gd name="connsiteX614" fmla="*/ 175035 w 275827"/>
                <a:gd name="connsiteY614" fmla="*/ 203651 h 458492"/>
                <a:gd name="connsiteX615" fmla="*/ 175035 w 275827"/>
                <a:gd name="connsiteY615" fmla="*/ 202061 h 458492"/>
                <a:gd name="connsiteX616" fmla="*/ 173445 w 275827"/>
                <a:gd name="connsiteY616" fmla="*/ 198564 h 458492"/>
                <a:gd name="connsiteX617" fmla="*/ 171060 w 275827"/>
                <a:gd name="connsiteY617" fmla="*/ 195384 h 458492"/>
                <a:gd name="connsiteX618" fmla="*/ 168835 w 275827"/>
                <a:gd name="connsiteY618" fmla="*/ 193635 h 458492"/>
                <a:gd name="connsiteX619" fmla="*/ 166132 w 275827"/>
                <a:gd name="connsiteY619" fmla="*/ 192681 h 458492"/>
                <a:gd name="connsiteX620" fmla="*/ 162316 w 275827"/>
                <a:gd name="connsiteY620" fmla="*/ 191728 h 458492"/>
                <a:gd name="connsiteX621" fmla="*/ 158342 w 275827"/>
                <a:gd name="connsiteY621" fmla="*/ 191728 h 458492"/>
                <a:gd name="connsiteX622" fmla="*/ 155321 w 275827"/>
                <a:gd name="connsiteY622" fmla="*/ 193317 h 458492"/>
                <a:gd name="connsiteX623" fmla="*/ 152460 w 275827"/>
                <a:gd name="connsiteY623" fmla="*/ 195384 h 458492"/>
                <a:gd name="connsiteX624" fmla="*/ 151188 w 275827"/>
                <a:gd name="connsiteY624" fmla="*/ 195861 h 458492"/>
                <a:gd name="connsiteX625" fmla="*/ 150075 w 275827"/>
                <a:gd name="connsiteY625" fmla="*/ 196656 h 458492"/>
                <a:gd name="connsiteX626" fmla="*/ 150075 w 275827"/>
                <a:gd name="connsiteY626" fmla="*/ 197769 h 458492"/>
                <a:gd name="connsiteX627" fmla="*/ 152142 w 275827"/>
                <a:gd name="connsiteY627" fmla="*/ 199676 h 458492"/>
                <a:gd name="connsiteX628" fmla="*/ 152460 w 275827"/>
                <a:gd name="connsiteY628" fmla="*/ 201107 h 458492"/>
                <a:gd name="connsiteX629" fmla="*/ 150711 w 275827"/>
                <a:gd name="connsiteY629" fmla="*/ 201584 h 458492"/>
                <a:gd name="connsiteX630" fmla="*/ 150234 w 275827"/>
                <a:gd name="connsiteY630" fmla="*/ 203015 h 458492"/>
                <a:gd name="connsiteX631" fmla="*/ 148326 w 275827"/>
                <a:gd name="connsiteY631" fmla="*/ 203015 h 458492"/>
                <a:gd name="connsiteX632" fmla="*/ 146419 w 275827"/>
                <a:gd name="connsiteY632" fmla="*/ 202538 h 458492"/>
                <a:gd name="connsiteX633" fmla="*/ 141650 w 275827"/>
                <a:gd name="connsiteY633" fmla="*/ 200471 h 458492"/>
                <a:gd name="connsiteX634" fmla="*/ 139901 w 275827"/>
                <a:gd name="connsiteY634" fmla="*/ 199200 h 458492"/>
                <a:gd name="connsiteX635" fmla="*/ 138311 w 275827"/>
                <a:gd name="connsiteY635" fmla="*/ 197769 h 458492"/>
                <a:gd name="connsiteX636" fmla="*/ 137357 w 275827"/>
                <a:gd name="connsiteY636" fmla="*/ 196179 h 458492"/>
                <a:gd name="connsiteX637" fmla="*/ 136880 w 275827"/>
                <a:gd name="connsiteY637" fmla="*/ 194271 h 458492"/>
                <a:gd name="connsiteX638" fmla="*/ 133859 w 275827"/>
                <a:gd name="connsiteY638" fmla="*/ 187117 h 458492"/>
                <a:gd name="connsiteX639" fmla="*/ 133224 w 275827"/>
                <a:gd name="connsiteY639" fmla="*/ 184256 h 458492"/>
                <a:gd name="connsiteX640" fmla="*/ 133224 w 275827"/>
                <a:gd name="connsiteY640" fmla="*/ 181394 h 458492"/>
                <a:gd name="connsiteX641" fmla="*/ 135131 w 275827"/>
                <a:gd name="connsiteY641" fmla="*/ 179804 h 458492"/>
                <a:gd name="connsiteX642" fmla="*/ 134813 w 275827"/>
                <a:gd name="connsiteY642" fmla="*/ 179009 h 458492"/>
                <a:gd name="connsiteX643" fmla="*/ 134018 w 275827"/>
                <a:gd name="connsiteY643" fmla="*/ 178373 h 458492"/>
                <a:gd name="connsiteX644" fmla="*/ 130680 w 275827"/>
                <a:gd name="connsiteY644" fmla="*/ 172332 h 458492"/>
                <a:gd name="connsiteX645" fmla="*/ 127500 w 275827"/>
                <a:gd name="connsiteY645" fmla="*/ 165973 h 458492"/>
                <a:gd name="connsiteX646" fmla="*/ 126387 w 275827"/>
                <a:gd name="connsiteY646" fmla="*/ 164542 h 458492"/>
                <a:gd name="connsiteX647" fmla="*/ 126387 w 275827"/>
                <a:gd name="connsiteY647" fmla="*/ 162794 h 458492"/>
                <a:gd name="connsiteX648" fmla="*/ 126706 w 275827"/>
                <a:gd name="connsiteY648" fmla="*/ 161363 h 458492"/>
                <a:gd name="connsiteX649" fmla="*/ 127818 w 275827"/>
                <a:gd name="connsiteY649" fmla="*/ 160091 h 458492"/>
                <a:gd name="connsiteX650" fmla="*/ 128931 w 275827"/>
                <a:gd name="connsiteY650" fmla="*/ 157388 h 458492"/>
                <a:gd name="connsiteX651" fmla="*/ 131475 w 275827"/>
                <a:gd name="connsiteY651" fmla="*/ 154050 h 458492"/>
                <a:gd name="connsiteX652" fmla="*/ 132269 w 275827"/>
                <a:gd name="connsiteY652" fmla="*/ 152619 h 458492"/>
                <a:gd name="connsiteX653" fmla="*/ 132269 w 275827"/>
                <a:gd name="connsiteY653" fmla="*/ 151029 h 458492"/>
                <a:gd name="connsiteX654" fmla="*/ 131792 w 275827"/>
                <a:gd name="connsiteY654" fmla="*/ 149439 h 458492"/>
                <a:gd name="connsiteX655" fmla="*/ 130998 w 275827"/>
                <a:gd name="connsiteY655" fmla="*/ 148009 h 458492"/>
                <a:gd name="connsiteX656" fmla="*/ 131952 w 275827"/>
                <a:gd name="connsiteY656" fmla="*/ 144829 h 458492"/>
                <a:gd name="connsiteX657" fmla="*/ 134495 w 275827"/>
                <a:gd name="connsiteY657" fmla="*/ 142444 h 458492"/>
                <a:gd name="connsiteX658" fmla="*/ 137516 w 275827"/>
                <a:gd name="connsiteY658" fmla="*/ 140537 h 458492"/>
                <a:gd name="connsiteX659" fmla="*/ 142921 w 275827"/>
                <a:gd name="connsiteY659" fmla="*/ 138152 h 458492"/>
                <a:gd name="connsiteX660" fmla="*/ 147532 w 275827"/>
                <a:gd name="connsiteY660" fmla="*/ 137357 h 458492"/>
                <a:gd name="connsiteX661" fmla="*/ 149757 w 275827"/>
                <a:gd name="connsiteY661" fmla="*/ 132429 h 458492"/>
                <a:gd name="connsiteX662" fmla="*/ 150075 w 275827"/>
                <a:gd name="connsiteY662" fmla="*/ 130044 h 458492"/>
                <a:gd name="connsiteX663" fmla="*/ 155798 w 275827"/>
                <a:gd name="connsiteY663" fmla="*/ 118757 h 458492"/>
                <a:gd name="connsiteX664" fmla="*/ 157070 w 275827"/>
                <a:gd name="connsiteY664" fmla="*/ 113828 h 458492"/>
                <a:gd name="connsiteX665" fmla="*/ 158024 w 275827"/>
                <a:gd name="connsiteY665" fmla="*/ 111762 h 458492"/>
                <a:gd name="connsiteX666" fmla="*/ 158501 w 275827"/>
                <a:gd name="connsiteY666" fmla="*/ 109854 h 458492"/>
                <a:gd name="connsiteX667" fmla="*/ 157070 w 275827"/>
                <a:gd name="connsiteY667" fmla="*/ 108900 h 458492"/>
                <a:gd name="connsiteX668" fmla="*/ 155321 w 275827"/>
                <a:gd name="connsiteY668" fmla="*/ 108264 h 458492"/>
                <a:gd name="connsiteX669" fmla="*/ 154845 w 275827"/>
                <a:gd name="connsiteY669" fmla="*/ 106515 h 458492"/>
                <a:gd name="connsiteX670" fmla="*/ 154845 w 275827"/>
                <a:gd name="connsiteY670" fmla="*/ 104449 h 458492"/>
                <a:gd name="connsiteX671" fmla="*/ 153891 w 275827"/>
                <a:gd name="connsiteY671" fmla="*/ 103336 h 458492"/>
                <a:gd name="connsiteX672" fmla="*/ 151188 w 275827"/>
                <a:gd name="connsiteY672" fmla="*/ 101905 h 458492"/>
                <a:gd name="connsiteX673" fmla="*/ 150234 w 275827"/>
                <a:gd name="connsiteY673" fmla="*/ 100792 h 458492"/>
                <a:gd name="connsiteX674" fmla="*/ 148485 w 275827"/>
                <a:gd name="connsiteY674" fmla="*/ 96659 h 458492"/>
                <a:gd name="connsiteX675" fmla="*/ 147849 w 275827"/>
                <a:gd name="connsiteY675" fmla="*/ 94115 h 458492"/>
                <a:gd name="connsiteX676" fmla="*/ 147849 w 275827"/>
                <a:gd name="connsiteY676" fmla="*/ 91412 h 458492"/>
                <a:gd name="connsiteX677" fmla="*/ 148645 w 275827"/>
                <a:gd name="connsiteY677" fmla="*/ 82351 h 458492"/>
                <a:gd name="connsiteX678" fmla="*/ 149916 w 275827"/>
                <a:gd name="connsiteY678" fmla="*/ 79648 h 458492"/>
                <a:gd name="connsiteX679" fmla="*/ 151983 w 275827"/>
                <a:gd name="connsiteY679" fmla="*/ 77422 h 458492"/>
                <a:gd name="connsiteX680" fmla="*/ 152619 w 275827"/>
                <a:gd name="connsiteY680" fmla="*/ 74879 h 458492"/>
                <a:gd name="connsiteX681" fmla="*/ 152142 w 275827"/>
                <a:gd name="connsiteY681" fmla="*/ 72494 h 458492"/>
                <a:gd name="connsiteX682" fmla="*/ 151188 w 275827"/>
                <a:gd name="connsiteY682" fmla="*/ 70904 h 458492"/>
                <a:gd name="connsiteX683" fmla="*/ 149916 w 275827"/>
                <a:gd name="connsiteY683" fmla="*/ 69632 h 458492"/>
                <a:gd name="connsiteX684" fmla="*/ 147849 w 275827"/>
                <a:gd name="connsiteY684" fmla="*/ 70109 h 458492"/>
                <a:gd name="connsiteX685" fmla="*/ 145783 w 275827"/>
                <a:gd name="connsiteY685" fmla="*/ 73448 h 458492"/>
                <a:gd name="connsiteX686" fmla="*/ 144670 w 275827"/>
                <a:gd name="connsiteY686" fmla="*/ 74720 h 458492"/>
                <a:gd name="connsiteX687" fmla="*/ 142126 w 275827"/>
                <a:gd name="connsiteY687" fmla="*/ 75992 h 458492"/>
                <a:gd name="connsiteX688" fmla="*/ 139264 w 275827"/>
                <a:gd name="connsiteY688" fmla="*/ 75673 h 458492"/>
                <a:gd name="connsiteX689" fmla="*/ 135608 w 275827"/>
                <a:gd name="connsiteY689" fmla="*/ 74720 h 458492"/>
                <a:gd name="connsiteX690" fmla="*/ 132111 w 275827"/>
                <a:gd name="connsiteY690" fmla="*/ 73289 h 458492"/>
                <a:gd name="connsiteX691" fmla="*/ 122413 w 275827"/>
                <a:gd name="connsiteY691" fmla="*/ 67725 h 458492"/>
                <a:gd name="connsiteX692" fmla="*/ 117961 w 275827"/>
                <a:gd name="connsiteY692" fmla="*/ 66135 h 458492"/>
                <a:gd name="connsiteX693" fmla="*/ 116531 w 275827"/>
                <a:gd name="connsiteY693" fmla="*/ 66135 h 458492"/>
                <a:gd name="connsiteX694" fmla="*/ 112875 w 275827"/>
                <a:gd name="connsiteY694" fmla="*/ 67089 h 458492"/>
                <a:gd name="connsiteX695" fmla="*/ 111285 w 275827"/>
                <a:gd name="connsiteY695" fmla="*/ 66612 h 458492"/>
                <a:gd name="connsiteX696" fmla="*/ 109695 w 275827"/>
                <a:gd name="connsiteY696" fmla="*/ 66612 h 458492"/>
                <a:gd name="connsiteX697" fmla="*/ 106674 w 275827"/>
                <a:gd name="connsiteY697" fmla="*/ 68202 h 458492"/>
                <a:gd name="connsiteX698" fmla="*/ 103494 w 275827"/>
                <a:gd name="connsiteY698" fmla="*/ 69314 h 458492"/>
                <a:gd name="connsiteX699" fmla="*/ 103017 w 275827"/>
                <a:gd name="connsiteY699" fmla="*/ 73448 h 458492"/>
                <a:gd name="connsiteX700" fmla="*/ 102064 w 275827"/>
                <a:gd name="connsiteY700" fmla="*/ 76468 h 458492"/>
                <a:gd name="connsiteX701" fmla="*/ 100792 w 275827"/>
                <a:gd name="connsiteY701" fmla="*/ 79489 h 458492"/>
                <a:gd name="connsiteX702" fmla="*/ 96658 w 275827"/>
                <a:gd name="connsiteY702" fmla="*/ 94910 h 458492"/>
                <a:gd name="connsiteX703" fmla="*/ 96977 w 275827"/>
                <a:gd name="connsiteY703" fmla="*/ 97931 h 458492"/>
                <a:gd name="connsiteX704" fmla="*/ 98407 w 275827"/>
                <a:gd name="connsiteY704" fmla="*/ 100792 h 458492"/>
                <a:gd name="connsiteX705" fmla="*/ 98407 w 275827"/>
                <a:gd name="connsiteY705" fmla="*/ 102541 h 458492"/>
                <a:gd name="connsiteX706" fmla="*/ 98089 w 275827"/>
                <a:gd name="connsiteY706" fmla="*/ 105720 h 458492"/>
                <a:gd name="connsiteX707" fmla="*/ 98407 w 275827"/>
                <a:gd name="connsiteY707" fmla="*/ 110967 h 458492"/>
                <a:gd name="connsiteX708" fmla="*/ 98089 w 275827"/>
                <a:gd name="connsiteY708" fmla="*/ 114941 h 458492"/>
                <a:gd name="connsiteX709" fmla="*/ 95546 w 275827"/>
                <a:gd name="connsiteY709" fmla="*/ 120664 h 458492"/>
                <a:gd name="connsiteX710" fmla="*/ 95069 w 275827"/>
                <a:gd name="connsiteY710" fmla="*/ 124003 h 458492"/>
                <a:gd name="connsiteX711" fmla="*/ 95069 w 275827"/>
                <a:gd name="connsiteY711" fmla="*/ 127341 h 458492"/>
                <a:gd name="connsiteX712" fmla="*/ 95705 w 275827"/>
                <a:gd name="connsiteY712" fmla="*/ 131157 h 458492"/>
                <a:gd name="connsiteX713" fmla="*/ 97612 w 275827"/>
                <a:gd name="connsiteY713" fmla="*/ 136403 h 458492"/>
                <a:gd name="connsiteX714" fmla="*/ 97612 w 275827"/>
                <a:gd name="connsiteY714" fmla="*/ 138152 h 458492"/>
                <a:gd name="connsiteX715" fmla="*/ 96977 w 275827"/>
                <a:gd name="connsiteY715" fmla="*/ 139583 h 458492"/>
                <a:gd name="connsiteX716" fmla="*/ 96022 w 275827"/>
                <a:gd name="connsiteY716" fmla="*/ 140855 h 458492"/>
                <a:gd name="connsiteX717" fmla="*/ 94115 w 275827"/>
                <a:gd name="connsiteY717" fmla="*/ 141332 h 458492"/>
                <a:gd name="connsiteX718" fmla="*/ 90935 w 275827"/>
                <a:gd name="connsiteY718" fmla="*/ 141332 h 458492"/>
                <a:gd name="connsiteX719" fmla="*/ 89982 w 275827"/>
                <a:gd name="connsiteY719" fmla="*/ 140855 h 458492"/>
                <a:gd name="connsiteX720" fmla="*/ 87438 w 275827"/>
                <a:gd name="connsiteY720" fmla="*/ 137357 h 458492"/>
                <a:gd name="connsiteX721" fmla="*/ 86007 w 275827"/>
                <a:gd name="connsiteY721" fmla="*/ 136403 h 458492"/>
                <a:gd name="connsiteX722" fmla="*/ 84417 w 275827"/>
                <a:gd name="connsiteY722" fmla="*/ 135767 h 458492"/>
                <a:gd name="connsiteX723" fmla="*/ 83145 w 275827"/>
                <a:gd name="connsiteY723" fmla="*/ 134336 h 458492"/>
                <a:gd name="connsiteX724" fmla="*/ 81556 w 275827"/>
                <a:gd name="connsiteY724" fmla="*/ 133224 h 458492"/>
                <a:gd name="connsiteX725" fmla="*/ 80443 w 275827"/>
                <a:gd name="connsiteY725" fmla="*/ 133860 h 458492"/>
                <a:gd name="connsiteX726" fmla="*/ 79966 w 275827"/>
                <a:gd name="connsiteY726" fmla="*/ 135290 h 458492"/>
                <a:gd name="connsiteX727" fmla="*/ 79648 w 275827"/>
                <a:gd name="connsiteY727" fmla="*/ 141173 h 458492"/>
                <a:gd name="connsiteX728" fmla="*/ 79648 w 275827"/>
                <a:gd name="connsiteY728" fmla="*/ 142603 h 458492"/>
                <a:gd name="connsiteX729" fmla="*/ 80920 w 275827"/>
                <a:gd name="connsiteY729" fmla="*/ 144193 h 458492"/>
                <a:gd name="connsiteX730" fmla="*/ 82351 w 275827"/>
                <a:gd name="connsiteY730" fmla="*/ 145465 h 458492"/>
                <a:gd name="connsiteX731" fmla="*/ 82987 w 275827"/>
                <a:gd name="connsiteY731" fmla="*/ 146419 h 458492"/>
                <a:gd name="connsiteX732" fmla="*/ 83304 w 275827"/>
                <a:gd name="connsiteY732" fmla="*/ 147532 h 458492"/>
                <a:gd name="connsiteX733" fmla="*/ 84417 w 275827"/>
                <a:gd name="connsiteY733" fmla="*/ 159455 h 458492"/>
                <a:gd name="connsiteX734" fmla="*/ 85212 w 275827"/>
                <a:gd name="connsiteY734" fmla="*/ 162158 h 458492"/>
                <a:gd name="connsiteX735" fmla="*/ 86484 w 275827"/>
                <a:gd name="connsiteY735" fmla="*/ 165337 h 458492"/>
                <a:gd name="connsiteX736" fmla="*/ 87438 w 275827"/>
                <a:gd name="connsiteY736" fmla="*/ 168676 h 458492"/>
                <a:gd name="connsiteX737" fmla="*/ 87438 w 275827"/>
                <a:gd name="connsiteY737" fmla="*/ 172650 h 458492"/>
                <a:gd name="connsiteX738" fmla="*/ 88710 w 275827"/>
                <a:gd name="connsiteY738" fmla="*/ 176307 h 458492"/>
                <a:gd name="connsiteX739" fmla="*/ 90299 w 275827"/>
                <a:gd name="connsiteY739" fmla="*/ 177738 h 458492"/>
                <a:gd name="connsiteX740" fmla="*/ 92525 w 275827"/>
                <a:gd name="connsiteY740" fmla="*/ 177420 h 458492"/>
                <a:gd name="connsiteX741" fmla="*/ 93638 w 275827"/>
                <a:gd name="connsiteY741" fmla="*/ 177897 h 458492"/>
                <a:gd name="connsiteX742" fmla="*/ 94592 w 275827"/>
                <a:gd name="connsiteY742" fmla="*/ 181076 h 458492"/>
                <a:gd name="connsiteX743" fmla="*/ 96977 w 275827"/>
                <a:gd name="connsiteY743" fmla="*/ 183302 h 458492"/>
                <a:gd name="connsiteX744" fmla="*/ 97931 w 275827"/>
                <a:gd name="connsiteY744" fmla="*/ 186640 h 458492"/>
                <a:gd name="connsiteX745" fmla="*/ 99202 w 275827"/>
                <a:gd name="connsiteY745" fmla="*/ 187753 h 458492"/>
                <a:gd name="connsiteX746" fmla="*/ 100792 w 275827"/>
                <a:gd name="connsiteY746" fmla="*/ 188071 h 458492"/>
                <a:gd name="connsiteX747" fmla="*/ 102541 w 275827"/>
                <a:gd name="connsiteY747" fmla="*/ 188071 h 458492"/>
                <a:gd name="connsiteX748" fmla="*/ 103494 w 275827"/>
                <a:gd name="connsiteY748" fmla="*/ 186799 h 458492"/>
                <a:gd name="connsiteX749" fmla="*/ 103494 w 275827"/>
                <a:gd name="connsiteY749" fmla="*/ 183620 h 458492"/>
                <a:gd name="connsiteX750" fmla="*/ 102223 w 275827"/>
                <a:gd name="connsiteY750" fmla="*/ 178691 h 458492"/>
                <a:gd name="connsiteX751" fmla="*/ 103336 w 275827"/>
                <a:gd name="connsiteY751" fmla="*/ 175353 h 458492"/>
                <a:gd name="connsiteX752" fmla="*/ 104926 w 275827"/>
                <a:gd name="connsiteY752" fmla="*/ 177260 h 458492"/>
                <a:gd name="connsiteX753" fmla="*/ 106992 w 275827"/>
                <a:gd name="connsiteY753" fmla="*/ 178373 h 458492"/>
                <a:gd name="connsiteX754" fmla="*/ 109695 w 275827"/>
                <a:gd name="connsiteY754" fmla="*/ 178850 h 458492"/>
                <a:gd name="connsiteX755" fmla="*/ 112079 w 275827"/>
                <a:gd name="connsiteY755" fmla="*/ 180122 h 458492"/>
                <a:gd name="connsiteX756" fmla="*/ 113669 w 275827"/>
                <a:gd name="connsiteY756" fmla="*/ 182189 h 458492"/>
                <a:gd name="connsiteX757" fmla="*/ 113987 w 275827"/>
                <a:gd name="connsiteY757" fmla="*/ 184732 h 458492"/>
                <a:gd name="connsiteX758" fmla="*/ 113192 w 275827"/>
                <a:gd name="connsiteY758" fmla="*/ 186640 h 458492"/>
                <a:gd name="connsiteX759" fmla="*/ 106515 w 275827"/>
                <a:gd name="connsiteY759" fmla="*/ 192522 h 458492"/>
                <a:gd name="connsiteX760" fmla="*/ 105243 w 275827"/>
                <a:gd name="connsiteY760" fmla="*/ 193953 h 458492"/>
                <a:gd name="connsiteX761" fmla="*/ 104448 w 275827"/>
                <a:gd name="connsiteY761" fmla="*/ 195543 h 458492"/>
                <a:gd name="connsiteX762" fmla="*/ 104448 w 275827"/>
                <a:gd name="connsiteY762" fmla="*/ 201107 h 458492"/>
                <a:gd name="connsiteX763" fmla="*/ 105084 w 275827"/>
                <a:gd name="connsiteY763" fmla="*/ 206672 h 458492"/>
                <a:gd name="connsiteX764" fmla="*/ 107787 w 275827"/>
                <a:gd name="connsiteY764" fmla="*/ 203810 h 458492"/>
                <a:gd name="connsiteX765" fmla="*/ 110966 w 275827"/>
                <a:gd name="connsiteY765" fmla="*/ 204287 h 458492"/>
                <a:gd name="connsiteX766" fmla="*/ 113669 w 275827"/>
                <a:gd name="connsiteY766" fmla="*/ 207784 h 458492"/>
                <a:gd name="connsiteX767" fmla="*/ 115736 w 275827"/>
                <a:gd name="connsiteY767" fmla="*/ 207784 h 458492"/>
                <a:gd name="connsiteX768" fmla="*/ 118280 w 275827"/>
                <a:gd name="connsiteY768" fmla="*/ 210169 h 458492"/>
                <a:gd name="connsiteX769" fmla="*/ 121459 w 275827"/>
                <a:gd name="connsiteY769" fmla="*/ 211282 h 458492"/>
                <a:gd name="connsiteX770" fmla="*/ 125433 w 275827"/>
                <a:gd name="connsiteY770" fmla="*/ 210964 h 458492"/>
                <a:gd name="connsiteX771" fmla="*/ 128295 w 275827"/>
                <a:gd name="connsiteY771" fmla="*/ 209215 h 458492"/>
                <a:gd name="connsiteX772" fmla="*/ 128295 w 275827"/>
                <a:gd name="connsiteY772" fmla="*/ 206990 h 458492"/>
                <a:gd name="connsiteX773" fmla="*/ 129885 w 275827"/>
                <a:gd name="connsiteY773" fmla="*/ 205559 h 458492"/>
                <a:gd name="connsiteX774" fmla="*/ 134018 w 275827"/>
                <a:gd name="connsiteY774" fmla="*/ 203492 h 458492"/>
                <a:gd name="connsiteX775" fmla="*/ 135449 w 275827"/>
                <a:gd name="connsiteY775" fmla="*/ 203015 h 458492"/>
                <a:gd name="connsiteX776" fmla="*/ 136880 w 275827"/>
                <a:gd name="connsiteY776" fmla="*/ 202697 h 458492"/>
                <a:gd name="connsiteX777" fmla="*/ 137834 w 275827"/>
                <a:gd name="connsiteY777" fmla="*/ 203015 h 458492"/>
                <a:gd name="connsiteX778" fmla="*/ 146260 w 275827"/>
                <a:gd name="connsiteY778" fmla="*/ 207308 h 458492"/>
                <a:gd name="connsiteX779" fmla="*/ 150075 w 275827"/>
                <a:gd name="connsiteY779" fmla="*/ 211441 h 458492"/>
                <a:gd name="connsiteX780" fmla="*/ 93320 w 275827"/>
                <a:gd name="connsiteY780" fmla="*/ 252775 h 458492"/>
                <a:gd name="connsiteX781" fmla="*/ 92366 w 275827"/>
                <a:gd name="connsiteY781" fmla="*/ 254365 h 458492"/>
                <a:gd name="connsiteX782" fmla="*/ 91253 w 275827"/>
                <a:gd name="connsiteY782" fmla="*/ 254842 h 458492"/>
                <a:gd name="connsiteX783" fmla="*/ 89663 w 275827"/>
                <a:gd name="connsiteY783" fmla="*/ 254365 h 458492"/>
                <a:gd name="connsiteX784" fmla="*/ 89028 w 275827"/>
                <a:gd name="connsiteY784" fmla="*/ 253570 h 458492"/>
                <a:gd name="connsiteX785" fmla="*/ 85689 w 275827"/>
                <a:gd name="connsiteY785" fmla="*/ 251503 h 458492"/>
                <a:gd name="connsiteX786" fmla="*/ 84258 w 275827"/>
                <a:gd name="connsiteY786" fmla="*/ 250072 h 458492"/>
                <a:gd name="connsiteX787" fmla="*/ 83622 w 275827"/>
                <a:gd name="connsiteY787" fmla="*/ 250072 h 458492"/>
                <a:gd name="connsiteX788" fmla="*/ 83304 w 275827"/>
                <a:gd name="connsiteY788" fmla="*/ 250549 h 458492"/>
                <a:gd name="connsiteX789" fmla="*/ 83304 w 275827"/>
                <a:gd name="connsiteY789" fmla="*/ 251185 h 458492"/>
                <a:gd name="connsiteX790" fmla="*/ 83463 w 275827"/>
                <a:gd name="connsiteY790" fmla="*/ 251344 h 458492"/>
                <a:gd name="connsiteX791" fmla="*/ 82827 w 275827"/>
                <a:gd name="connsiteY791" fmla="*/ 252139 h 458492"/>
                <a:gd name="connsiteX792" fmla="*/ 82827 w 275827"/>
                <a:gd name="connsiteY792" fmla="*/ 253411 h 458492"/>
                <a:gd name="connsiteX793" fmla="*/ 83622 w 275827"/>
                <a:gd name="connsiteY793" fmla="*/ 254047 h 458492"/>
                <a:gd name="connsiteX794" fmla="*/ 85371 w 275827"/>
                <a:gd name="connsiteY794" fmla="*/ 257227 h 458492"/>
                <a:gd name="connsiteX795" fmla="*/ 86961 w 275827"/>
                <a:gd name="connsiteY795" fmla="*/ 258975 h 458492"/>
                <a:gd name="connsiteX796" fmla="*/ 89505 w 275827"/>
                <a:gd name="connsiteY796" fmla="*/ 259452 h 458492"/>
                <a:gd name="connsiteX797" fmla="*/ 91571 w 275827"/>
                <a:gd name="connsiteY797" fmla="*/ 258657 h 458492"/>
                <a:gd name="connsiteX798" fmla="*/ 93638 w 275827"/>
                <a:gd name="connsiteY798" fmla="*/ 259134 h 458492"/>
                <a:gd name="connsiteX799" fmla="*/ 95705 w 275827"/>
                <a:gd name="connsiteY799" fmla="*/ 259134 h 458492"/>
                <a:gd name="connsiteX800" fmla="*/ 96499 w 275827"/>
                <a:gd name="connsiteY800" fmla="*/ 257068 h 458492"/>
                <a:gd name="connsiteX801" fmla="*/ 94115 w 275827"/>
                <a:gd name="connsiteY801" fmla="*/ 255160 h 458492"/>
                <a:gd name="connsiteX802" fmla="*/ 93161 w 275827"/>
                <a:gd name="connsiteY802" fmla="*/ 252934 h 458492"/>
                <a:gd name="connsiteX803" fmla="*/ 94592 w 275827"/>
                <a:gd name="connsiteY803" fmla="*/ 210328 h 458492"/>
                <a:gd name="connsiteX804" fmla="*/ 94592 w 275827"/>
                <a:gd name="connsiteY804" fmla="*/ 208420 h 458492"/>
                <a:gd name="connsiteX805" fmla="*/ 92843 w 275827"/>
                <a:gd name="connsiteY805" fmla="*/ 206354 h 458492"/>
                <a:gd name="connsiteX806" fmla="*/ 90299 w 275827"/>
                <a:gd name="connsiteY806" fmla="*/ 205241 h 458492"/>
                <a:gd name="connsiteX807" fmla="*/ 89823 w 275827"/>
                <a:gd name="connsiteY807" fmla="*/ 205718 h 458492"/>
                <a:gd name="connsiteX808" fmla="*/ 89823 w 275827"/>
                <a:gd name="connsiteY808" fmla="*/ 206513 h 458492"/>
                <a:gd name="connsiteX809" fmla="*/ 89823 w 275827"/>
                <a:gd name="connsiteY809" fmla="*/ 207466 h 458492"/>
                <a:gd name="connsiteX810" fmla="*/ 94592 w 275827"/>
                <a:gd name="connsiteY810" fmla="*/ 210328 h 458492"/>
                <a:gd name="connsiteX811" fmla="*/ 123526 w 275827"/>
                <a:gd name="connsiteY811" fmla="*/ 431149 h 458492"/>
                <a:gd name="connsiteX812" fmla="*/ 121618 w 275827"/>
                <a:gd name="connsiteY812" fmla="*/ 431625 h 458492"/>
                <a:gd name="connsiteX813" fmla="*/ 120028 w 275827"/>
                <a:gd name="connsiteY813" fmla="*/ 429559 h 458492"/>
                <a:gd name="connsiteX814" fmla="*/ 116531 w 275827"/>
                <a:gd name="connsiteY814" fmla="*/ 428923 h 458492"/>
                <a:gd name="connsiteX815" fmla="*/ 112556 w 275827"/>
                <a:gd name="connsiteY815" fmla="*/ 431467 h 458492"/>
                <a:gd name="connsiteX816" fmla="*/ 111920 w 275827"/>
                <a:gd name="connsiteY816" fmla="*/ 433056 h 458492"/>
                <a:gd name="connsiteX817" fmla="*/ 113510 w 275827"/>
                <a:gd name="connsiteY817" fmla="*/ 434646 h 458492"/>
                <a:gd name="connsiteX818" fmla="*/ 116054 w 275827"/>
                <a:gd name="connsiteY818" fmla="*/ 433851 h 458492"/>
                <a:gd name="connsiteX819" fmla="*/ 117961 w 275827"/>
                <a:gd name="connsiteY819" fmla="*/ 434646 h 458492"/>
                <a:gd name="connsiteX820" fmla="*/ 121777 w 275827"/>
                <a:gd name="connsiteY820" fmla="*/ 433215 h 458492"/>
                <a:gd name="connsiteX821" fmla="*/ 124003 w 275827"/>
                <a:gd name="connsiteY821" fmla="*/ 435282 h 458492"/>
                <a:gd name="connsiteX822" fmla="*/ 127341 w 275827"/>
                <a:gd name="connsiteY822" fmla="*/ 433215 h 458492"/>
                <a:gd name="connsiteX823" fmla="*/ 127341 w 275827"/>
                <a:gd name="connsiteY823" fmla="*/ 432580 h 458492"/>
                <a:gd name="connsiteX824" fmla="*/ 126706 w 275827"/>
                <a:gd name="connsiteY824" fmla="*/ 431467 h 458492"/>
                <a:gd name="connsiteX825" fmla="*/ 123526 w 275827"/>
                <a:gd name="connsiteY825" fmla="*/ 430831 h 458492"/>
                <a:gd name="connsiteX826" fmla="*/ 250867 w 275827"/>
                <a:gd name="connsiteY826" fmla="*/ 397763 h 458492"/>
                <a:gd name="connsiteX827" fmla="*/ 249914 w 275827"/>
                <a:gd name="connsiteY827" fmla="*/ 400943 h 458492"/>
                <a:gd name="connsiteX828" fmla="*/ 250549 w 275827"/>
                <a:gd name="connsiteY828" fmla="*/ 401897 h 458492"/>
                <a:gd name="connsiteX829" fmla="*/ 252298 w 275827"/>
                <a:gd name="connsiteY829" fmla="*/ 405712 h 458492"/>
                <a:gd name="connsiteX830" fmla="*/ 252775 w 275827"/>
                <a:gd name="connsiteY830" fmla="*/ 404122 h 458492"/>
                <a:gd name="connsiteX831" fmla="*/ 252775 w 275827"/>
                <a:gd name="connsiteY831" fmla="*/ 399353 h 458492"/>
                <a:gd name="connsiteX832" fmla="*/ 250708 w 275827"/>
                <a:gd name="connsiteY832" fmla="*/ 397763 h 458492"/>
                <a:gd name="connsiteX833" fmla="*/ 275350 w 275827"/>
                <a:gd name="connsiteY833" fmla="*/ 383614 h 458492"/>
                <a:gd name="connsiteX834" fmla="*/ 274555 w 275827"/>
                <a:gd name="connsiteY834" fmla="*/ 382183 h 458492"/>
                <a:gd name="connsiteX835" fmla="*/ 273124 w 275827"/>
                <a:gd name="connsiteY835" fmla="*/ 381229 h 458492"/>
                <a:gd name="connsiteX836" fmla="*/ 271375 w 275827"/>
                <a:gd name="connsiteY836" fmla="*/ 379004 h 458492"/>
                <a:gd name="connsiteX837" fmla="*/ 271057 w 275827"/>
                <a:gd name="connsiteY837" fmla="*/ 376301 h 458492"/>
                <a:gd name="connsiteX838" fmla="*/ 272011 w 275827"/>
                <a:gd name="connsiteY838" fmla="*/ 369942 h 458492"/>
                <a:gd name="connsiteX839" fmla="*/ 272011 w 275827"/>
                <a:gd name="connsiteY839" fmla="*/ 368352 h 458492"/>
                <a:gd name="connsiteX840" fmla="*/ 269786 w 275827"/>
                <a:gd name="connsiteY840" fmla="*/ 364855 h 458492"/>
                <a:gd name="connsiteX841" fmla="*/ 269309 w 275827"/>
                <a:gd name="connsiteY841" fmla="*/ 360403 h 458492"/>
                <a:gd name="connsiteX842" fmla="*/ 266924 w 275827"/>
                <a:gd name="connsiteY842" fmla="*/ 358814 h 458492"/>
                <a:gd name="connsiteX843" fmla="*/ 263745 w 275827"/>
                <a:gd name="connsiteY843" fmla="*/ 358178 h 458492"/>
                <a:gd name="connsiteX844" fmla="*/ 262791 w 275827"/>
                <a:gd name="connsiteY844" fmla="*/ 357224 h 458492"/>
                <a:gd name="connsiteX845" fmla="*/ 262791 w 275827"/>
                <a:gd name="connsiteY845" fmla="*/ 356270 h 458492"/>
                <a:gd name="connsiteX846" fmla="*/ 265175 w 275827"/>
                <a:gd name="connsiteY846" fmla="*/ 354362 h 458492"/>
                <a:gd name="connsiteX847" fmla="*/ 266447 w 275827"/>
                <a:gd name="connsiteY847" fmla="*/ 352931 h 458492"/>
                <a:gd name="connsiteX848" fmla="*/ 268037 w 275827"/>
                <a:gd name="connsiteY848" fmla="*/ 350070 h 458492"/>
                <a:gd name="connsiteX849" fmla="*/ 267560 w 275827"/>
                <a:gd name="connsiteY849" fmla="*/ 347049 h 458492"/>
                <a:gd name="connsiteX850" fmla="*/ 264858 w 275827"/>
                <a:gd name="connsiteY850" fmla="*/ 343393 h 458492"/>
                <a:gd name="connsiteX851" fmla="*/ 264381 w 275827"/>
                <a:gd name="connsiteY851" fmla="*/ 342121 h 458492"/>
                <a:gd name="connsiteX852" fmla="*/ 264381 w 275827"/>
                <a:gd name="connsiteY852" fmla="*/ 337828 h 458492"/>
                <a:gd name="connsiteX853" fmla="*/ 261360 w 275827"/>
                <a:gd name="connsiteY853" fmla="*/ 338305 h 458492"/>
                <a:gd name="connsiteX854" fmla="*/ 258975 w 275827"/>
                <a:gd name="connsiteY854" fmla="*/ 336557 h 458492"/>
                <a:gd name="connsiteX855" fmla="*/ 257544 w 275827"/>
                <a:gd name="connsiteY855" fmla="*/ 333536 h 458492"/>
                <a:gd name="connsiteX856" fmla="*/ 255319 w 275827"/>
                <a:gd name="connsiteY856" fmla="*/ 330993 h 458492"/>
                <a:gd name="connsiteX857" fmla="*/ 248641 w 275827"/>
                <a:gd name="connsiteY857" fmla="*/ 326859 h 458492"/>
                <a:gd name="connsiteX858" fmla="*/ 245144 w 275827"/>
                <a:gd name="connsiteY858" fmla="*/ 323838 h 458492"/>
                <a:gd name="connsiteX859" fmla="*/ 243713 w 275827"/>
                <a:gd name="connsiteY859" fmla="*/ 323838 h 458492"/>
                <a:gd name="connsiteX860" fmla="*/ 242123 w 275827"/>
                <a:gd name="connsiteY860" fmla="*/ 326382 h 458492"/>
                <a:gd name="connsiteX861" fmla="*/ 244826 w 275827"/>
                <a:gd name="connsiteY861" fmla="*/ 337670 h 458492"/>
                <a:gd name="connsiteX862" fmla="*/ 245462 w 275827"/>
                <a:gd name="connsiteY862" fmla="*/ 341485 h 458492"/>
                <a:gd name="connsiteX863" fmla="*/ 244508 w 275827"/>
                <a:gd name="connsiteY863" fmla="*/ 345142 h 458492"/>
                <a:gd name="connsiteX864" fmla="*/ 241011 w 275827"/>
                <a:gd name="connsiteY864" fmla="*/ 345777 h 458492"/>
                <a:gd name="connsiteX865" fmla="*/ 237354 w 275827"/>
                <a:gd name="connsiteY865" fmla="*/ 344824 h 458492"/>
                <a:gd name="connsiteX866" fmla="*/ 236241 w 275827"/>
                <a:gd name="connsiteY866" fmla="*/ 344824 h 458492"/>
                <a:gd name="connsiteX867" fmla="*/ 235287 w 275827"/>
                <a:gd name="connsiteY867" fmla="*/ 347844 h 458492"/>
                <a:gd name="connsiteX868" fmla="*/ 234334 w 275827"/>
                <a:gd name="connsiteY868" fmla="*/ 349434 h 458492"/>
                <a:gd name="connsiteX869" fmla="*/ 231631 w 275827"/>
                <a:gd name="connsiteY869" fmla="*/ 348798 h 458492"/>
                <a:gd name="connsiteX870" fmla="*/ 228611 w 275827"/>
                <a:gd name="connsiteY870" fmla="*/ 346890 h 458492"/>
                <a:gd name="connsiteX871" fmla="*/ 226385 w 275827"/>
                <a:gd name="connsiteY871" fmla="*/ 346413 h 458492"/>
                <a:gd name="connsiteX872" fmla="*/ 224636 w 275827"/>
                <a:gd name="connsiteY872" fmla="*/ 347844 h 458492"/>
                <a:gd name="connsiteX873" fmla="*/ 224159 w 275827"/>
                <a:gd name="connsiteY873" fmla="*/ 349275 h 458492"/>
                <a:gd name="connsiteX874" fmla="*/ 223364 w 275827"/>
                <a:gd name="connsiteY874" fmla="*/ 354521 h 458492"/>
                <a:gd name="connsiteX875" fmla="*/ 222410 w 275827"/>
                <a:gd name="connsiteY875" fmla="*/ 358178 h 458492"/>
                <a:gd name="connsiteX876" fmla="*/ 219230 w 275827"/>
                <a:gd name="connsiteY876" fmla="*/ 359291 h 458492"/>
                <a:gd name="connsiteX877" fmla="*/ 214302 w 275827"/>
                <a:gd name="connsiteY877" fmla="*/ 356906 h 458492"/>
                <a:gd name="connsiteX878" fmla="*/ 213031 w 275827"/>
                <a:gd name="connsiteY878" fmla="*/ 356906 h 458492"/>
                <a:gd name="connsiteX879" fmla="*/ 211758 w 275827"/>
                <a:gd name="connsiteY879" fmla="*/ 358178 h 458492"/>
                <a:gd name="connsiteX880" fmla="*/ 210805 w 275827"/>
                <a:gd name="connsiteY880" fmla="*/ 359608 h 458492"/>
                <a:gd name="connsiteX881" fmla="*/ 209533 w 275827"/>
                <a:gd name="connsiteY881" fmla="*/ 363106 h 458492"/>
                <a:gd name="connsiteX882" fmla="*/ 207943 w 275827"/>
                <a:gd name="connsiteY882" fmla="*/ 366445 h 458492"/>
                <a:gd name="connsiteX883" fmla="*/ 207148 w 275827"/>
                <a:gd name="connsiteY883" fmla="*/ 367716 h 458492"/>
                <a:gd name="connsiteX884" fmla="*/ 206035 w 275827"/>
                <a:gd name="connsiteY884" fmla="*/ 368511 h 458492"/>
                <a:gd name="connsiteX885" fmla="*/ 201425 w 275827"/>
                <a:gd name="connsiteY885" fmla="*/ 369783 h 458492"/>
                <a:gd name="connsiteX886" fmla="*/ 199517 w 275827"/>
                <a:gd name="connsiteY886" fmla="*/ 370737 h 458492"/>
                <a:gd name="connsiteX887" fmla="*/ 195702 w 275827"/>
                <a:gd name="connsiteY887" fmla="*/ 372963 h 458492"/>
                <a:gd name="connsiteX888" fmla="*/ 194430 w 275827"/>
                <a:gd name="connsiteY888" fmla="*/ 372645 h 458492"/>
                <a:gd name="connsiteX889" fmla="*/ 197292 w 275827"/>
                <a:gd name="connsiteY889" fmla="*/ 370101 h 458492"/>
                <a:gd name="connsiteX890" fmla="*/ 197927 w 275827"/>
                <a:gd name="connsiteY890" fmla="*/ 368829 h 458492"/>
                <a:gd name="connsiteX891" fmla="*/ 197451 w 275827"/>
                <a:gd name="connsiteY891" fmla="*/ 363424 h 458492"/>
                <a:gd name="connsiteX892" fmla="*/ 197133 w 275827"/>
                <a:gd name="connsiteY892" fmla="*/ 361834 h 458492"/>
                <a:gd name="connsiteX893" fmla="*/ 195225 w 275827"/>
                <a:gd name="connsiteY893" fmla="*/ 358496 h 458492"/>
                <a:gd name="connsiteX894" fmla="*/ 192204 w 275827"/>
                <a:gd name="connsiteY894" fmla="*/ 356429 h 458492"/>
                <a:gd name="connsiteX895" fmla="*/ 188866 w 275827"/>
                <a:gd name="connsiteY895" fmla="*/ 355634 h 458492"/>
                <a:gd name="connsiteX896" fmla="*/ 186958 w 275827"/>
                <a:gd name="connsiteY896" fmla="*/ 354680 h 458492"/>
                <a:gd name="connsiteX897" fmla="*/ 185050 w 275827"/>
                <a:gd name="connsiteY897" fmla="*/ 354044 h 458492"/>
                <a:gd name="connsiteX898" fmla="*/ 183460 w 275827"/>
                <a:gd name="connsiteY898" fmla="*/ 356588 h 458492"/>
                <a:gd name="connsiteX899" fmla="*/ 182348 w 275827"/>
                <a:gd name="connsiteY899" fmla="*/ 357860 h 458492"/>
                <a:gd name="connsiteX900" fmla="*/ 180917 w 275827"/>
                <a:gd name="connsiteY900" fmla="*/ 358655 h 458492"/>
                <a:gd name="connsiteX901" fmla="*/ 176784 w 275827"/>
                <a:gd name="connsiteY901" fmla="*/ 359449 h 458492"/>
                <a:gd name="connsiteX902" fmla="*/ 175353 w 275827"/>
                <a:gd name="connsiteY902" fmla="*/ 360403 h 458492"/>
                <a:gd name="connsiteX903" fmla="*/ 174081 w 275827"/>
                <a:gd name="connsiteY903" fmla="*/ 361675 h 458492"/>
                <a:gd name="connsiteX904" fmla="*/ 173127 w 275827"/>
                <a:gd name="connsiteY904" fmla="*/ 362629 h 458492"/>
                <a:gd name="connsiteX905" fmla="*/ 172650 w 275827"/>
                <a:gd name="connsiteY905" fmla="*/ 363901 h 458492"/>
                <a:gd name="connsiteX906" fmla="*/ 172650 w 275827"/>
                <a:gd name="connsiteY906" fmla="*/ 365809 h 458492"/>
                <a:gd name="connsiteX907" fmla="*/ 172650 w 275827"/>
                <a:gd name="connsiteY907" fmla="*/ 367716 h 458492"/>
                <a:gd name="connsiteX908" fmla="*/ 170265 w 275827"/>
                <a:gd name="connsiteY908" fmla="*/ 369624 h 458492"/>
                <a:gd name="connsiteX909" fmla="*/ 167245 w 275827"/>
                <a:gd name="connsiteY909" fmla="*/ 370260 h 458492"/>
                <a:gd name="connsiteX910" fmla="*/ 163429 w 275827"/>
                <a:gd name="connsiteY910" fmla="*/ 370260 h 458492"/>
                <a:gd name="connsiteX911" fmla="*/ 161045 w 275827"/>
                <a:gd name="connsiteY911" fmla="*/ 371373 h 458492"/>
                <a:gd name="connsiteX912" fmla="*/ 155162 w 275827"/>
                <a:gd name="connsiteY912" fmla="*/ 372804 h 458492"/>
                <a:gd name="connsiteX913" fmla="*/ 153732 w 275827"/>
                <a:gd name="connsiteY913" fmla="*/ 373281 h 458492"/>
                <a:gd name="connsiteX914" fmla="*/ 151029 w 275827"/>
                <a:gd name="connsiteY914" fmla="*/ 375665 h 458492"/>
                <a:gd name="connsiteX915" fmla="*/ 147849 w 275827"/>
                <a:gd name="connsiteY915" fmla="*/ 379481 h 458492"/>
                <a:gd name="connsiteX916" fmla="*/ 147532 w 275827"/>
                <a:gd name="connsiteY916" fmla="*/ 380752 h 458492"/>
                <a:gd name="connsiteX917" fmla="*/ 147532 w 275827"/>
                <a:gd name="connsiteY917" fmla="*/ 383773 h 458492"/>
                <a:gd name="connsiteX918" fmla="*/ 145465 w 275827"/>
                <a:gd name="connsiteY918" fmla="*/ 392199 h 458492"/>
                <a:gd name="connsiteX919" fmla="*/ 143875 w 275827"/>
                <a:gd name="connsiteY919" fmla="*/ 394584 h 458492"/>
                <a:gd name="connsiteX920" fmla="*/ 141967 w 275827"/>
                <a:gd name="connsiteY920" fmla="*/ 396809 h 458492"/>
                <a:gd name="connsiteX921" fmla="*/ 141331 w 275827"/>
                <a:gd name="connsiteY921" fmla="*/ 400307 h 458492"/>
                <a:gd name="connsiteX922" fmla="*/ 143080 w 275827"/>
                <a:gd name="connsiteY922" fmla="*/ 403327 h 458492"/>
                <a:gd name="connsiteX923" fmla="*/ 144829 w 275827"/>
                <a:gd name="connsiteY923" fmla="*/ 404440 h 458492"/>
                <a:gd name="connsiteX924" fmla="*/ 146896 w 275827"/>
                <a:gd name="connsiteY924" fmla="*/ 404917 h 458492"/>
                <a:gd name="connsiteX925" fmla="*/ 148167 w 275827"/>
                <a:gd name="connsiteY925" fmla="*/ 403963 h 458492"/>
                <a:gd name="connsiteX926" fmla="*/ 149122 w 275827"/>
                <a:gd name="connsiteY926" fmla="*/ 402374 h 458492"/>
                <a:gd name="connsiteX927" fmla="*/ 151347 w 275827"/>
                <a:gd name="connsiteY927" fmla="*/ 397604 h 458492"/>
                <a:gd name="connsiteX928" fmla="*/ 153255 w 275827"/>
                <a:gd name="connsiteY928" fmla="*/ 392676 h 458492"/>
                <a:gd name="connsiteX929" fmla="*/ 156911 w 275827"/>
                <a:gd name="connsiteY929" fmla="*/ 386317 h 458492"/>
                <a:gd name="connsiteX930" fmla="*/ 157706 w 275827"/>
                <a:gd name="connsiteY930" fmla="*/ 384091 h 458492"/>
                <a:gd name="connsiteX931" fmla="*/ 158342 w 275827"/>
                <a:gd name="connsiteY931" fmla="*/ 383137 h 458492"/>
                <a:gd name="connsiteX932" fmla="*/ 161680 w 275827"/>
                <a:gd name="connsiteY932" fmla="*/ 380594 h 458492"/>
                <a:gd name="connsiteX933" fmla="*/ 164542 w 275827"/>
                <a:gd name="connsiteY933" fmla="*/ 380276 h 458492"/>
                <a:gd name="connsiteX934" fmla="*/ 166768 w 275827"/>
                <a:gd name="connsiteY934" fmla="*/ 381706 h 458492"/>
                <a:gd name="connsiteX935" fmla="*/ 167563 w 275827"/>
                <a:gd name="connsiteY935" fmla="*/ 386476 h 458492"/>
                <a:gd name="connsiteX936" fmla="*/ 168199 w 275827"/>
                <a:gd name="connsiteY936" fmla="*/ 387271 h 458492"/>
                <a:gd name="connsiteX937" fmla="*/ 170265 w 275827"/>
                <a:gd name="connsiteY937" fmla="*/ 387271 h 458492"/>
                <a:gd name="connsiteX938" fmla="*/ 172332 w 275827"/>
                <a:gd name="connsiteY938" fmla="*/ 386794 h 458492"/>
                <a:gd name="connsiteX939" fmla="*/ 174081 w 275827"/>
                <a:gd name="connsiteY939" fmla="*/ 384886 h 458492"/>
                <a:gd name="connsiteX940" fmla="*/ 175511 w 275827"/>
                <a:gd name="connsiteY940" fmla="*/ 382342 h 458492"/>
                <a:gd name="connsiteX941" fmla="*/ 176148 w 275827"/>
                <a:gd name="connsiteY941" fmla="*/ 383296 h 458492"/>
                <a:gd name="connsiteX942" fmla="*/ 176624 w 275827"/>
                <a:gd name="connsiteY942" fmla="*/ 384409 h 458492"/>
                <a:gd name="connsiteX943" fmla="*/ 176943 w 275827"/>
                <a:gd name="connsiteY943" fmla="*/ 385999 h 458492"/>
                <a:gd name="connsiteX944" fmla="*/ 177737 w 275827"/>
                <a:gd name="connsiteY944" fmla="*/ 387271 h 458492"/>
                <a:gd name="connsiteX945" fmla="*/ 180758 w 275827"/>
                <a:gd name="connsiteY945" fmla="*/ 389178 h 458492"/>
                <a:gd name="connsiteX946" fmla="*/ 183937 w 275827"/>
                <a:gd name="connsiteY946" fmla="*/ 390768 h 458492"/>
                <a:gd name="connsiteX947" fmla="*/ 186322 w 275827"/>
                <a:gd name="connsiteY947" fmla="*/ 383296 h 458492"/>
                <a:gd name="connsiteX948" fmla="*/ 186322 w 275827"/>
                <a:gd name="connsiteY948" fmla="*/ 382024 h 458492"/>
                <a:gd name="connsiteX949" fmla="*/ 186322 w 275827"/>
                <a:gd name="connsiteY949" fmla="*/ 380752 h 458492"/>
                <a:gd name="connsiteX950" fmla="*/ 186799 w 275827"/>
                <a:gd name="connsiteY950" fmla="*/ 379322 h 458492"/>
                <a:gd name="connsiteX951" fmla="*/ 188548 w 275827"/>
                <a:gd name="connsiteY951" fmla="*/ 378686 h 458492"/>
                <a:gd name="connsiteX952" fmla="*/ 190138 w 275827"/>
                <a:gd name="connsiteY952" fmla="*/ 378686 h 458492"/>
                <a:gd name="connsiteX953" fmla="*/ 191728 w 275827"/>
                <a:gd name="connsiteY953" fmla="*/ 379163 h 458492"/>
                <a:gd name="connsiteX954" fmla="*/ 193158 w 275827"/>
                <a:gd name="connsiteY954" fmla="*/ 380117 h 458492"/>
                <a:gd name="connsiteX955" fmla="*/ 194589 w 275827"/>
                <a:gd name="connsiteY955" fmla="*/ 381389 h 458492"/>
                <a:gd name="connsiteX956" fmla="*/ 200471 w 275827"/>
                <a:gd name="connsiteY956" fmla="*/ 383614 h 458492"/>
                <a:gd name="connsiteX957" fmla="*/ 203333 w 275827"/>
                <a:gd name="connsiteY957" fmla="*/ 386158 h 458492"/>
                <a:gd name="connsiteX958" fmla="*/ 206672 w 275827"/>
                <a:gd name="connsiteY958" fmla="*/ 390132 h 458492"/>
                <a:gd name="connsiteX959" fmla="*/ 207307 w 275827"/>
                <a:gd name="connsiteY959" fmla="*/ 391245 h 458492"/>
                <a:gd name="connsiteX960" fmla="*/ 207307 w 275827"/>
                <a:gd name="connsiteY960" fmla="*/ 393153 h 458492"/>
                <a:gd name="connsiteX961" fmla="*/ 206830 w 275827"/>
                <a:gd name="connsiteY961" fmla="*/ 395061 h 458492"/>
                <a:gd name="connsiteX962" fmla="*/ 205876 w 275827"/>
                <a:gd name="connsiteY962" fmla="*/ 396491 h 458492"/>
                <a:gd name="connsiteX963" fmla="*/ 204764 w 275827"/>
                <a:gd name="connsiteY963" fmla="*/ 397763 h 458492"/>
                <a:gd name="connsiteX964" fmla="*/ 202697 w 275827"/>
                <a:gd name="connsiteY964" fmla="*/ 399512 h 458492"/>
                <a:gd name="connsiteX965" fmla="*/ 200948 w 275827"/>
                <a:gd name="connsiteY965" fmla="*/ 403010 h 458492"/>
                <a:gd name="connsiteX966" fmla="*/ 200948 w 275827"/>
                <a:gd name="connsiteY966" fmla="*/ 404917 h 458492"/>
                <a:gd name="connsiteX967" fmla="*/ 200948 w 275827"/>
                <a:gd name="connsiteY967" fmla="*/ 406825 h 458492"/>
                <a:gd name="connsiteX968" fmla="*/ 202697 w 275827"/>
                <a:gd name="connsiteY968" fmla="*/ 412389 h 458492"/>
                <a:gd name="connsiteX969" fmla="*/ 202697 w 275827"/>
                <a:gd name="connsiteY969" fmla="*/ 416205 h 458492"/>
                <a:gd name="connsiteX970" fmla="*/ 203492 w 275827"/>
                <a:gd name="connsiteY970" fmla="*/ 419861 h 458492"/>
                <a:gd name="connsiteX971" fmla="*/ 207307 w 275827"/>
                <a:gd name="connsiteY971" fmla="*/ 424789 h 458492"/>
                <a:gd name="connsiteX972" fmla="*/ 212713 w 275827"/>
                <a:gd name="connsiteY972" fmla="*/ 427969 h 458492"/>
                <a:gd name="connsiteX973" fmla="*/ 219549 w 275827"/>
                <a:gd name="connsiteY973" fmla="*/ 431467 h 458492"/>
                <a:gd name="connsiteX974" fmla="*/ 227975 w 275827"/>
                <a:gd name="connsiteY974" fmla="*/ 434964 h 458492"/>
                <a:gd name="connsiteX975" fmla="*/ 229405 w 275827"/>
                <a:gd name="connsiteY975" fmla="*/ 435282 h 458492"/>
                <a:gd name="connsiteX976" fmla="*/ 231154 w 275827"/>
                <a:gd name="connsiteY976" fmla="*/ 435282 h 458492"/>
                <a:gd name="connsiteX977" fmla="*/ 232267 w 275827"/>
                <a:gd name="connsiteY977" fmla="*/ 434169 h 458492"/>
                <a:gd name="connsiteX978" fmla="*/ 235128 w 275827"/>
                <a:gd name="connsiteY978" fmla="*/ 430195 h 458492"/>
                <a:gd name="connsiteX979" fmla="*/ 235605 w 275827"/>
                <a:gd name="connsiteY979" fmla="*/ 429718 h 458492"/>
                <a:gd name="connsiteX980" fmla="*/ 236718 w 275827"/>
                <a:gd name="connsiteY980" fmla="*/ 429718 h 458492"/>
                <a:gd name="connsiteX981" fmla="*/ 237831 w 275827"/>
                <a:gd name="connsiteY981" fmla="*/ 430513 h 458492"/>
                <a:gd name="connsiteX982" fmla="*/ 237831 w 275827"/>
                <a:gd name="connsiteY982" fmla="*/ 433533 h 458492"/>
                <a:gd name="connsiteX983" fmla="*/ 236877 w 275827"/>
                <a:gd name="connsiteY983" fmla="*/ 436872 h 458492"/>
                <a:gd name="connsiteX984" fmla="*/ 236877 w 275827"/>
                <a:gd name="connsiteY984" fmla="*/ 438303 h 458492"/>
                <a:gd name="connsiteX985" fmla="*/ 238467 w 275827"/>
                <a:gd name="connsiteY985" fmla="*/ 441800 h 458492"/>
                <a:gd name="connsiteX986" fmla="*/ 240216 w 275827"/>
                <a:gd name="connsiteY986" fmla="*/ 442754 h 458492"/>
                <a:gd name="connsiteX987" fmla="*/ 243395 w 275827"/>
                <a:gd name="connsiteY987" fmla="*/ 440846 h 458492"/>
                <a:gd name="connsiteX988" fmla="*/ 247688 w 275827"/>
                <a:gd name="connsiteY988" fmla="*/ 434964 h 458492"/>
                <a:gd name="connsiteX989" fmla="*/ 249437 w 275827"/>
                <a:gd name="connsiteY989" fmla="*/ 431785 h 458492"/>
                <a:gd name="connsiteX990" fmla="*/ 249437 w 275827"/>
                <a:gd name="connsiteY990" fmla="*/ 424789 h 458492"/>
                <a:gd name="connsiteX991" fmla="*/ 247211 w 275827"/>
                <a:gd name="connsiteY991" fmla="*/ 417954 h 458492"/>
                <a:gd name="connsiteX992" fmla="*/ 246575 w 275827"/>
                <a:gd name="connsiteY992" fmla="*/ 416999 h 458492"/>
                <a:gd name="connsiteX993" fmla="*/ 244349 w 275827"/>
                <a:gd name="connsiteY993" fmla="*/ 414933 h 458492"/>
                <a:gd name="connsiteX994" fmla="*/ 242759 w 275827"/>
                <a:gd name="connsiteY994" fmla="*/ 413979 h 458492"/>
                <a:gd name="connsiteX995" fmla="*/ 241329 w 275827"/>
                <a:gd name="connsiteY995" fmla="*/ 411594 h 458492"/>
                <a:gd name="connsiteX996" fmla="*/ 241965 w 275827"/>
                <a:gd name="connsiteY996" fmla="*/ 408574 h 458492"/>
                <a:gd name="connsiteX997" fmla="*/ 243872 w 275827"/>
                <a:gd name="connsiteY997" fmla="*/ 405235 h 458492"/>
                <a:gd name="connsiteX998" fmla="*/ 246098 w 275827"/>
                <a:gd name="connsiteY998" fmla="*/ 402215 h 458492"/>
                <a:gd name="connsiteX999" fmla="*/ 248960 w 275827"/>
                <a:gd name="connsiteY999" fmla="*/ 399671 h 458492"/>
                <a:gd name="connsiteX1000" fmla="*/ 249595 w 275827"/>
                <a:gd name="connsiteY1000" fmla="*/ 398081 h 458492"/>
                <a:gd name="connsiteX1001" fmla="*/ 249914 w 275827"/>
                <a:gd name="connsiteY1001" fmla="*/ 396333 h 458492"/>
                <a:gd name="connsiteX1002" fmla="*/ 250390 w 275827"/>
                <a:gd name="connsiteY1002" fmla="*/ 395220 h 458492"/>
                <a:gd name="connsiteX1003" fmla="*/ 252775 w 275827"/>
                <a:gd name="connsiteY1003" fmla="*/ 393471 h 458492"/>
                <a:gd name="connsiteX1004" fmla="*/ 254206 w 275827"/>
                <a:gd name="connsiteY1004" fmla="*/ 393153 h 458492"/>
                <a:gd name="connsiteX1005" fmla="*/ 256432 w 275827"/>
                <a:gd name="connsiteY1005" fmla="*/ 399353 h 458492"/>
                <a:gd name="connsiteX1006" fmla="*/ 258180 w 275827"/>
                <a:gd name="connsiteY1006" fmla="*/ 401738 h 458492"/>
                <a:gd name="connsiteX1007" fmla="*/ 258816 w 275827"/>
                <a:gd name="connsiteY1007" fmla="*/ 404281 h 458492"/>
                <a:gd name="connsiteX1008" fmla="*/ 260406 w 275827"/>
                <a:gd name="connsiteY1008" fmla="*/ 407143 h 458492"/>
                <a:gd name="connsiteX1009" fmla="*/ 261519 w 275827"/>
                <a:gd name="connsiteY1009" fmla="*/ 410322 h 458492"/>
                <a:gd name="connsiteX1010" fmla="*/ 262314 w 275827"/>
                <a:gd name="connsiteY1010" fmla="*/ 417318 h 458492"/>
                <a:gd name="connsiteX1011" fmla="*/ 263268 w 275827"/>
                <a:gd name="connsiteY1011" fmla="*/ 420020 h 458492"/>
                <a:gd name="connsiteX1012" fmla="*/ 264539 w 275827"/>
                <a:gd name="connsiteY1012" fmla="*/ 422564 h 458492"/>
                <a:gd name="connsiteX1013" fmla="*/ 265493 w 275827"/>
                <a:gd name="connsiteY1013" fmla="*/ 417636 h 458492"/>
                <a:gd name="connsiteX1014" fmla="*/ 265970 w 275827"/>
                <a:gd name="connsiteY1014" fmla="*/ 410482 h 458492"/>
                <a:gd name="connsiteX1015" fmla="*/ 264539 w 275827"/>
                <a:gd name="connsiteY1015" fmla="*/ 407143 h 458492"/>
                <a:gd name="connsiteX1016" fmla="*/ 265175 w 275827"/>
                <a:gd name="connsiteY1016" fmla="*/ 406030 h 458492"/>
                <a:gd name="connsiteX1017" fmla="*/ 267401 w 275827"/>
                <a:gd name="connsiteY1017" fmla="*/ 406348 h 458492"/>
                <a:gd name="connsiteX1018" fmla="*/ 271534 w 275827"/>
                <a:gd name="connsiteY1018" fmla="*/ 402692 h 458492"/>
                <a:gd name="connsiteX1019" fmla="*/ 274555 w 275827"/>
                <a:gd name="connsiteY1019" fmla="*/ 398081 h 458492"/>
                <a:gd name="connsiteX1020" fmla="*/ 275509 w 275827"/>
                <a:gd name="connsiteY1020" fmla="*/ 396015 h 458492"/>
                <a:gd name="connsiteX1021" fmla="*/ 275509 w 275827"/>
                <a:gd name="connsiteY1021" fmla="*/ 393789 h 458492"/>
                <a:gd name="connsiteX1022" fmla="*/ 275827 w 275827"/>
                <a:gd name="connsiteY1022" fmla="*/ 387430 h 458492"/>
                <a:gd name="connsiteX1023" fmla="*/ 275191 w 275827"/>
                <a:gd name="connsiteY1023" fmla="*/ 383614 h 458492"/>
                <a:gd name="connsiteX1024" fmla="*/ 142921 w 275827"/>
                <a:gd name="connsiteY1024" fmla="*/ 196656 h 458492"/>
                <a:gd name="connsiteX1025" fmla="*/ 149122 w 275827"/>
                <a:gd name="connsiteY1025" fmla="*/ 200948 h 458492"/>
                <a:gd name="connsiteX1026" fmla="*/ 149122 w 275827"/>
                <a:gd name="connsiteY1026" fmla="*/ 199836 h 458492"/>
                <a:gd name="connsiteX1027" fmla="*/ 143080 w 275827"/>
                <a:gd name="connsiteY1027" fmla="*/ 194589 h 458492"/>
                <a:gd name="connsiteX1028" fmla="*/ 142762 w 275827"/>
                <a:gd name="connsiteY1028" fmla="*/ 195225 h 458492"/>
                <a:gd name="connsiteX1029" fmla="*/ 142762 w 275827"/>
                <a:gd name="connsiteY1029" fmla="*/ 195861 h 458492"/>
                <a:gd name="connsiteX1030" fmla="*/ 143080 w 275827"/>
                <a:gd name="connsiteY1030" fmla="*/ 196656 h 458492"/>
                <a:gd name="connsiteX1031" fmla="*/ 170425 w 275827"/>
                <a:gd name="connsiteY1031" fmla="*/ 390609 h 458492"/>
                <a:gd name="connsiteX1032" fmla="*/ 169152 w 275827"/>
                <a:gd name="connsiteY1032" fmla="*/ 391722 h 458492"/>
                <a:gd name="connsiteX1033" fmla="*/ 167722 w 275827"/>
                <a:gd name="connsiteY1033" fmla="*/ 390768 h 458492"/>
                <a:gd name="connsiteX1034" fmla="*/ 166927 w 275827"/>
                <a:gd name="connsiteY1034" fmla="*/ 391722 h 458492"/>
                <a:gd name="connsiteX1035" fmla="*/ 166927 w 275827"/>
                <a:gd name="connsiteY1035" fmla="*/ 393948 h 458492"/>
                <a:gd name="connsiteX1036" fmla="*/ 168199 w 275827"/>
                <a:gd name="connsiteY1036" fmla="*/ 393948 h 458492"/>
                <a:gd name="connsiteX1037" fmla="*/ 171219 w 275827"/>
                <a:gd name="connsiteY1037" fmla="*/ 392676 h 458492"/>
                <a:gd name="connsiteX1038" fmla="*/ 171219 w 275827"/>
                <a:gd name="connsiteY1038" fmla="*/ 392040 h 458492"/>
                <a:gd name="connsiteX1039" fmla="*/ 171060 w 275827"/>
                <a:gd name="connsiteY1039" fmla="*/ 391404 h 458492"/>
                <a:gd name="connsiteX1040" fmla="*/ 170425 w 275827"/>
                <a:gd name="connsiteY1040" fmla="*/ 390768 h 458492"/>
                <a:gd name="connsiteX1041" fmla="*/ 203174 w 275827"/>
                <a:gd name="connsiteY1041" fmla="*/ 212554 h 458492"/>
                <a:gd name="connsiteX1042" fmla="*/ 206512 w 275827"/>
                <a:gd name="connsiteY1042" fmla="*/ 214779 h 458492"/>
                <a:gd name="connsiteX1043" fmla="*/ 208579 w 275827"/>
                <a:gd name="connsiteY1043" fmla="*/ 213190 h 458492"/>
                <a:gd name="connsiteX1044" fmla="*/ 209851 w 275827"/>
                <a:gd name="connsiteY1044" fmla="*/ 213190 h 458492"/>
                <a:gd name="connsiteX1045" fmla="*/ 210805 w 275827"/>
                <a:gd name="connsiteY1045" fmla="*/ 213825 h 458492"/>
                <a:gd name="connsiteX1046" fmla="*/ 211600 w 275827"/>
                <a:gd name="connsiteY1046" fmla="*/ 211918 h 458492"/>
                <a:gd name="connsiteX1047" fmla="*/ 213031 w 275827"/>
                <a:gd name="connsiteY1047" fmla="*/ 210487 h 458492"/>
                <a:gd name="connsiteX1048" fmla="*/ 213031 w 275827"/>
                <a:gd name="connsiteY1048" fmla="*/ 208420 h 458492"/>
                <a:gd name="connsiteX1049" fmla="*/ 213348 w 275827"/>
                <a:gd name="connsiteY1049" fmla="*/ 204923 h 458492"/>
                <a:gd name="connsiteX1050" fmla="*/ 210964 w 275827"/>
                <a:gd name="connsiteY1050" fmla="*/ 203174 h 458492"/>
                <a:gd name="connsiteX1051" fmla="*/ 210169 w 275827"/>
                <a:gd name="connsiteY1051" fmla="*/ 202697 h 458492"/>
                <a:gd name="connsiteX1052" fmla="*/ 207784 w 275827"/>
                <a:gd name="connsiteY1052" fmla="*/ 198882 h 458492"/>
                <a:gd name="connsiteX1053" fmla="*/ 206672 w 275827"/>
                <a:gd name="connsiteY1053" fmla="*/ 199359 h 458492"/>
                <a:gd name="connsiteX1054" fmla="*/ 205718 w 275827"/>
                <a:gd name="connsiteY1054" fmla="*/ 200313 h 458492"/>
                <a:gd name="connsiteX1055" fmla="*/ 204764 w 275827"/>
                <a:gd name="connsiteY1055" fmla="*/ 201743 h 458492"/>
                <a:gd name="connsiteX1056" fmla="*/ 204764 w 275827"/>
                <a:gd name="connsiteY1056" fmla="*/ 207308 h 458492"/>
                <a:gd name="connsiteX1057" fmla="*/ 202379 w 275827"/>
                <a:gd name="connsiteY1057" fmla="*/ 210964 h 458492"/>
                <a:gd name="connsiteX1058" fmla="*/ 202856 w 275827"/>
                <a:gd name="connsiteY1058" fmla="*/ 212713 h 458492"/>
                <a:gd name="connsiteX1059" fmla="*/ 145942 w 275827"/>
                <a:gd name="connsiteY1059" fmla="*/ 410482 h 458492"/>
                <a:gd name="connsiteX1060" fmla="*/ 141808 w 275827"/>
                <a:gd name="connsiteY1060" fmla="*/ 412389 h 458492"/>
                <a:gd name="connsiteX1061" fmla="*/ 139424 w 275827"/>
                <a:gd name="connsiteY1061" fmla="*/ 412707 h 458492"/>
                <a:gd name="connsiteX1062" fmla="*/ 138788 w 275827"/>
                <a:gd name="connsiteY1062" fmla="*/ 414138 h 458492"/>
                <a:gd name="connsiteX1063" fmla="*/ 140696 w 275827"/>
                <a:gd name="connsiteY1063" fmla="*/ 415569 h 458492"/>
                <a:gd name="connsiteX1064" fmla="*/ 140696 w 275827"/>
                <a:gd name="connsiteY1064" fmla="*/ 416841 h 458492"/>
                <a:gd name="connsiteX1065" fmla="*/ 143239 w 275827"/>
                <a:gd name="connsiteY1065" fmla="*/ 419702 h 458492"/>
                <a:gd name="connsiteX1066" fmla="*/ 144193 w 275827"/>
                <a:gd name="connsiteY1066" fmla="*/ 419702 h 458492"/>
                <a:gd name="connsiteX1067" fmla="*/ 147055 w 275827"/>
                <a:gd name="connsiteY1067" fmla="*/ 419384 h 458492"/>
                <a:gd name="connsiteX1068" fmla="*/ 150234 w 275827"/>
                <a:gd name="connsiteY1068" fmla="*/ 417794 h 458492"/>
                <a:gd name="connsiteX1069" fmla="*/ 151665 w 275827"/>
                <a:gd name="connsiteY1069" fmla="*/ 415092 h 458492"/>
                <a:gd name="connsiteX1070" fmla="*/ 153732 w 275827"/>
                <a:gd name="connsiteY1070" fmla="*/ 414456 h 458492"/>
                <a:gd name="connsiteX1071" fmla="*/ 152778 w 275827"/>
                <a:gd name="connsiteY1071" fmla="*/ 413343 h 458492"/>
                <a:gd name="connsiteX1072" fmla="*/ 146260 w 275827"/>
                <a:gd name="connsiteY1072" fmla="*/ 410482 h 458492"/>
                <a:gd name="connsiteX1073" fmla="*/ 129090 w 275827"/>
                <a:gd name="connsiteY1073" fmla="*/ 46422 h 458492"/>
                <a:gd name="connsiteX1074" fmla="*/ 130839 w 275827"/>
                <a:gd name="connsiteY1074" fmla="*/ 46422 h 458492"/>
                <a:gd name="connsiteX1075" fmla="*/ 130521 w 275827"/>
                <a:gd name="connsiteY1075" fmla="*/ 43719 h 458492"/>
                <a:gd name="connsiteX1076" fmla="*/ 126864 w 275827"/>
                <a:gd name="connsiteY1076" fmla="*/ 42606 h 458492"/>
                <a:gd name="connsiteX1077" fmla="*/ 126387 w 275827"/>
                <a:gd name="connsiteY1077" fmla="*/ 43242 h 458492"/>
                <a:gd name="connsiteX1078" fmla="*/ 126387 w 275827"/>
                <a:gd name="connsiteY1078" fmla="*/ 43878 h 458492"/>
                <a:gd name="connsiteX1079" fmla="*/ 126546 w 275827"/>
                <a:gd name="connsiteY1079" fmla="*/ 44673 h 458492"/>
                <a:gd name="connsiteX1080" fmla="*/ 129090 w 275827"/>
                <a:gd name="connsiteY1080" fmla="*/ 46263 h 458492"/>
                <a:gd name="connsiteX1081" fmla="*/ 140696 w 275827"/>
                <a:gd name="connsiteY1081" fmla="*/ 1749 h 458492"/>
                <a:gd name="connsiteX1082" fmla="*/ 140377 w 275827"/>
                <a:gd name="connsiteY1082" fmla="*/ 0 h 458492"/>
                <a:gd name="connsiteX1083" fmla="*/ 139901 w 275827"/>
                <a:gd name="connsiteY1083" fmla="*/ 0 h 458492"/>
                <a:gd name="connsiteX1084" fmla="*/ 138470 w 275827"/>
                <a:gd name="connsiteY1084" fmla="*/ 2703 h 458492"/>
                <a:gd name="connsiteX1085" fmla="*/ 138470 w 275827"/>
                <a:gd name="connsiteY1085" fmla="*/ 4133 h 458492"/>
                <a:gd name="connsiteX1086" fmla="*/ 139424 w 275827"/>
                <a:gd name="connsiteY1086" fmla="*/ 4133 h 458492"/>
                <a:gd name="connsiteX1087" fmla="*/ 140854 w 275827"/>
                <a:gd name="connsiteY1087" fmla="*/ 1749 h 458492"/>
                <a:gd name="connsiteX1088" fmla="*/ 140218 w 275827"/>
                <a:gd name="connsiteY1088" fmla="*/ 57232 h 458492"/>
                <a:gd name="connsiteX1089" fmla="*/ 139264 w 275827"/>
                <a:gd name="connsiteY1089" fmla="*/ 59299 h 458492"/>
                <a:gd name="connsiteX1090" fmla="*/ 140218 w 275827"/>
                <a:gd name="connsiteY1090" fmla="*/ 59935 h 458492"/>
                <a:gd name="connsiteX1091" fmla="*/ 141967 w 275827"/>
                <a:gd name="connsiteY1091" fmla="*/ 57868 h 458492"/>
                <a:gd name="connsiteX1092" fmla="*/ 143875 w 275827"/>
                <a:gd name="connsiteY1092" fmla="*/ 55960 h 458492"/>
                <a:gd name="connsiteX1093" fmla="*/ 142603 w 275827"/>
                <a:gd name="connsiteY1093" fmla="*/ 54370 h 458492"/>
                <a:gd name="connsiteX1094" fmla="*/ 141013 w 275827"/>
                <a:gd name="connsiteY1094" fmla="*/ 55007 h 458492"/>
                <a:gd name="connsiteX1095" fmla="*/ 140218 w 275827"/>
                <a:gd name="connsiteY1095" fmla="*/ 56596 h 458492"/>
                <a:gd name="connsiteX1096" fmla="*/ 140218 w 275827"/>
                <a:gd name="connsiteY1096" fmla="*/ 57391 h 458492"/>
                <a:gd name="connsiteX1097" fmla="*/ 143080 w 275827"/>
                <a:gd name="connsiteY1097" fmla="*/ 14149 h 458492"/>
                <a:gd name="connsiteX1098" fmla="*/ 145147 w 275827"/>
                <a:gd name="connsiteY1098" fmla="*/ 11128 h 458492"/>
                <a:gd name="connsiteX1099" fmla="*/ 144034 w 275827"/>
                <a:gd name="connsiteY1099" fmla="*/ 10811 h 458492"/>
                <a:gd name="connsiteX1100" fmla="*/ 142603 w 275827"/>
                <a:gd name="connsiteY1100" fmla="*/ 11605 h 458492"/>
                <a:gd name="connsiteX1101" fmla="*/ 141808 w 275827"/>
                <a:gd name="connsiteY1101" fmla="*/ 14467 h 458492"/>
                <a:gd name="connsiteX1102" fmla="*/ 142603 w 275827"/>
                <a:gd name="connsiteY1102" fmla="*/ 14467 h 458492"/>
                <a:gd name="connsiteX1103" fmla="*/ 143080 w 275827"/>
                <a:gd name="connsiteY1103" fmla="*/ 14308 h 458492"/>
                <a:gd name="connsiteX1104" fmla="*/ 92684 w 275827"/>
                <a:gd name="connsiteY1104" fmla="*/ 450544 h 458492"/>
                <a:gd name="connsiteX1105" fmla="*/ 91412 w 275827"/>
                <a:gd name="connsiteY1105" fmla="*/ 450544 h 458492"/>
                <a:gd name="connsiteX1106" fmla="*/ 89028 w 275827"/>
                <a:gd name="connsiteY1106" fmla="*/ 452770 h 458492"/>
                <a:gd name="connsiteX1107" fmla="*/ 86166 w 275827"/>
                <a:gd name="connsiteY1107" fmla="*/ 453724 h 458492"/>
                <a:gd name="connsiteX1108" fmla="*/ 81714 w 275827"/>
                <a:gd name="connsiteY1108" fmla="*/ 456426 h 458492"/>
                <a:gd name="connsiteX1109" fmla="*/ 81714 w 275827"/>
                <a:gd name="connsiteY1109" fmla="*/ 458175 h 458492"/>
                <a:gd name="connsiteX1110" fmla="*/ 83145 w 275827"/>
                <a:gd name="connsiteY1110" fmla="*/ 458493 h 458492"/>
                <a:gd name="connsiteX1111" fmla="*/ 85530 w 275827"/>
                <a:gd name="connsiteY1111" fmla="*/ 458016 h 458492"/>
                <a:gd name="connsiteX1112" fmla="*/ 87120 w 275827"/>
                <a:gd name="connsiteY1112" fmla="*/ 455949 h 458492"/>
                <a:gd name="connsiteX1113" fmla="*/ 89663 w 275827"/>
                <a:gd name="connsiteY1113" fmla="*/ 455472 h 458492"/>
                <a:gd name="connsiteX1114" fmla="*/ 90140 w 275827"/>
                <a:gd name="connsiteY1114" fmla="*/ 454201 h 458492"/>
                <a:gd name="connsiteX1115" fmla="*/ 91094 w 275827"/>
                <a:gd name="connsiteY1115" fmla="*/ 455154 h 458492"/>
                <a:gd name="connsiteX1116" fmla="*/ 92366 w 275827"/>
                <a:gd name="connsiteY1116" fmla="*/ 455631 h 458492"/>
                <a:gd name="connsiteX1117" fmla="*/ 93320 w 275827"/>
                <a:gd name="connsiteY1117" fmla="*/ 454836 h 458492"/>
                <a:gd name="connsiteX1118" fmla="*/ 94115 w 275827"/>
                <a:gd name="connsiteY1118" fmla="*/ 453088 h 458492"/>
                <a:gd name="connsiteX1119" fmla="*/ 93479 w 275827"/>
                <a:gd name="connsiteY1119" fmla="*/ 452293 h 458492"/>
                <a:gd name="connsiteX1120" fmla="*/ 92843 w 275827"/>
                <a:gd name="connsiteY1120" fmla="*/ 450703 h 458492"/>
                <a:gd name="connsiteX1121" fmla="*/ 122572 w 275827"/>
                <a:gd name="connsiteY1121" fmla="*/ 54052 h 458492"/>
                <a:gd name="connsiteX1122" fmla="*/ 122572 w 275827"/>
                <a:gd name="connsiteY1122" fmla="*/ 51986 h 458492"/>
                <a:gd name="connsiteX1123" fmla="*/ 122572 w 275827"/>
                <a:gd name="connsiteY1123" fmla="*/ 50237 h 458492"/>
                <a:gd name="connsiteX1124" fmla="*/ 121618 w 275827"/>
                <a:gd name="connsiteY1124" fmla="*/ 48965 h 458492"/>
                <a:gd name="connsiteX1125" fmla="*/ 120982 w 275827"/>
                <a:gd name="connsiteY1125" fmla="*/ 50237 h 458492"/>
                <a:gd name="connsiteX1126" fmla="*/ 120982 w 275827"/>
                <a:gd name="connsiteY1126" fmla="*/ 51350 h 458492"/>
                <a:gd name="connsiteX1127" fmla="*/ 121141 w 275827"/>
                <a:gd name="connsiteY1127" fmla="*/ 52781 h 458492"/>
                <a:gd name="connsiteX1128" fmla="*/ 122572 w 275827"/>
                <a:gd name="connsiteY1128" fmla="*/ 53894 h 458492"/>
                <a:gd name="connsiteX1129" fmla="*/ 87756 w 275827"/>
                <a:gd name="connsiteY1129" fmla="*/ 261519 h 458492"/>
                <a:gd name="connsiteX1130" fmla="*/ 86643 w 275827"/>
                <a:gd name="connsiteY1130" fmla="*/ 261042 h 458492"/>
                <a:gd name="connsiteX1131" fmla="*/ 85530 w 275827"/>
                <a:gd name="connsiteY1131" fmla="*/ 260247 h 458492"/>
                <a:gd name="connsiteX1132" fmla="*/ 84417 w 275827"/>
                <a:gd name="connsiteY1132" fmla="*/ 259611 h 458492"/>
                <a:gd name="connsiteX1133" fmla="*/ 82827 w 275827"/>
                <a:gd name="connsiteY1133" fmla="*/ 260406 h 458492"/>
                <a:gd name="connsiteX1134" fmla="*/ 84894 w 275827"/>
                <a:gd name="connsiteY1134" fmla="*/ 265653 h 458492"/>
                <a:gd name="connsiteX1135" fmla="*/ 84894 w 275827"/>
                <a:gd name="connsiteY1135" fmla="*/ 266606 h 458492"/>
                <a:gd name="connsiteX1136" fmla="*/ 85212 w 275827"/>
                <a:gd name="connsiteY1136" fmla="*/ 268037 h 458492"/>
                <a:gd name="connsiteX1137" fmla="*/ 85689 w 275827"/>
                <a:gd name="connsiteY1137" fmla="*/ 268673 h 458492"/>
                <a:gd name="connsiteX1138" fmla="*/ 87915 w 275827"/>
                <a:gd name="connsiteY1138" fmla="*/ 267719 h 458492"/>
                <a:gd name="connsiteX1139" fmla="*/ 88869 w 275827"/>
                <a:gd name="connsiteY1139" fmla="*/ 265334 h 458492"/>
                <a:gd name="connsiteX1140" fmla="*/ 88550 w 275827"/>
                <a:gd name="connsiteY1140" fmla="*/ 264222 h 458492"/>
                <a:gd name="connsiteX1141" fmla="*/ 88869 w 275827"/>
                <a:gd name="connsiteY1141" fmla="*/ 263109 h 458492"/>
                <a:gd name="connsiteX1142" fmla="*/ 87915 w 275827"/>
                <a:gd name="connsiteY1142" fmla="*/ 261519 h 458492"/>
                <a:gd name="connsiteX1143" fmla="*/ 477 w 275827"/>
                <a:gd name="connsiteY1143" fmla="*/ 372963 h 458492"/>
                <a:gd name="connsiteX1144" fmla="*/ 0 w 275827"/>
                <a:gd name="connsiteY1144" fmla="*/ 373917 h 458492"/>
                <a:gd name="connsiteX1145" fmla="*/ 0 w 275827"/>
                <a:gd name="connsiteY1145" fmla="*/ 377414 h 458492"/>
                <a:gd name="connsiteX1146" fmla="*/ 1431 w 275827"/>
                <a:gd name="connsiteY1146" fmla="*/ 379958 h 458492"/>
                <a:gd name="connsiteX1147" fmla="*/ 2861 w 275827"/>
                <a:gd name="connsiteY1147" fmla="*/ 377732 h 458492"/>
                <a:gd name="connsiteX1148" fmla="*/ 2861 w 275827"/>
                <a:gd name="connsiteY1148" fmla="*/ 372327 h 458492"/>
                <a:gd name="connsiteX1149" fmla="*/ 318 w 275827"/>
                <a:gd name="connsiteY1149" fmla="*/ 372804 h 458492"/>
                <a:gd name="connsiteX1150" fmla="*/ 81874 w 275827"/>
                <a:gd name="connsiteY1150" fmla="*/ 277258 h 458492"/>
                <a:gd name="connsiteX1151" fmla="*/ 82510 w 275827"/>
                <a:gd name="connsiteY1151" fmla="*/ 276781 h 458492"/>
                <a:gd name="connsiteX1152" fmla="*/ 83304 w 275827"/>
                <a:gd name="connsiteY1152" fmla="*/ 274555 h 458492"/>
                <a:gd name="connsiteX1153" fmla="*/ 82668 w 275827"/>
                <a:gd name="connsiteY1153" fmla="*/ 272965 h 458492"/>
                <a:gd name="connsiteX1154" fmla="*/ 81714 w 275827"/>
                <a:gd name="connsiteY1154" fmla="*/ 273283 h 458492"/>
                <a:gd name="connsiteX1155" fmla="*/ 79807 w 275827"/>
                <a:gd name="connsiteY1155" fmla="*/ 274555 h 458492"/>
                <a:gd name="connsiteX1156" fmla="*/ 78853 w 275827"/>
                <a:gd name="connsiteY1156" fmla="*/ 274555 h 458492"/>
                <a:gd name="connsiteX1157" fmla="*/ 78853 w 275827"/>
                <a:gd name="connsiteY1157" fmla="*/ 275827 h 458492"/>
                <a:gd name="connsiteX1158" fmla="*/ 80761 w 275827"/>
                <a:gd name="connsiteY1158" fmla="*/ 276463 h 458492"/>
                <a:gd name="connsiteX1159" fmla="*/ 81714 w 275827"/>
                <a:gd name="connsiteY1159" fmla="*/ 277417 h 458492"/>
                <a:gd name="connsiteX1160" fmla="*/ 10174 w 275827"/>
                <a:gd name="connsiteY1160" fmla="*/ 365491 h 458492"/>
                <a:gd name="connsiteX1161" fmla="*/ 8744 w 275827"/>
                <a:gd name="connsiteY1161" fmla="*/ 365491 h 458492"/>
                <a:gd name="connsiteX1162" fmla="*/ 8426 w 275827"/>
                <a:gd name="connsiteY1162" fmla="*/ 367080 h 458492"/>
                <a:gd name="connsiteX1163" fmla="*/ 8903 w 275827"/>
                <a:gd name="connsiteY1163" fmla="*/ 368829 h 458492"/>
                <a:gd name="connsiteX1164" fmla="*/ 10810 w 275827"/>
                <a:gd name="connsiteY1164" fmla="*/ 368193 h 458492"/>
                <a:gd name="connsiteX1165" fmla="*/ 10810 w 275827"/>
                <a:gd name="connsiteY1165" fmla="*/ 366127 h 458492"/>
                <a:gd name="connsiteX1166" fmla="*/ 10016 w 275827"/>
                <a:gd name="connsiteY1166" fmla="*/ 365650 h 458492"/>
                <a:gd name="connsiteX1167" fmla="*/ 75832 w 275827"/>
                <a:gd name="connsiteY1167" fmla="*/ 296494 h 458492"/>
                <a:gd name="connsiteX1168" fmla="*/ 73289 w 275827"/>
                <a:gd name="connsiteY1168" fmla="*/ 289340 h 458492"/>
                <a:gd name="connsiteX1169" fmla="*/ 74242 w 275827"/>
                <a:gd name="connsiteY1169" fmla="*/ 286637 h 458492"/>
                <a:gd name="connsiteX1170" fmla="*/ 73448 w 275827"/>
                <a:gd name="connsiteY1170" fmla="*/ 285048 h 458492"/>
                <a:gd name="connsiteX1171" fmla="*/ 73448 w 275827"/>
                <a:gd name="connsiteY1171" fmla="*/ 283458 h 458492"/>
                <a:gd name="connsiteX1172" fmla="*/ 74242 w 275827"/>
                <a:gd name="connsiteY1172" fmla="*/ 280278 h 458492"/>
                <a:gd name="connsiteX1173" fmla="*/ 74242 w 275827"/>
                <a:gd name="connsiteY1173" fmla="*/ 279007 h 458492"/>
                <a:gd name="connsiteX1174" fmla="*/ 72494 w 275827"/>
                <a:gd name="connsiteY1174" fmla="*/ 278053 h 458492"/>
                <a:gd name="connsiteX1175" fmla="*/ 71540 w 275827"/>
                <a:gd name="connsiteY1175" fmla="*/ 279642 h 458492"/>
                <a:gd name="connsiteX1176" fmla="*/ 67883 w 275827"/>
                <a:gd name="connsiteY1176" fmla="*/ 287114 h 458492"/>
                <a:gd name="connsiteX1177" fmla="*/ 66930 w 275827"/>
                <a:gd name="connsiteY1177" fmla="*/ 288863 h 458492"/>
                <a:gd name="connsiteX1178" fmla="*/ 65658 w 275827"/>
                <a:gd name="connsiteY1178" fmla="*/ 292520 h 458492"/>
                <a:gd name="connsiteX1179" fmla="*/ 66612 w 275827"/>
                <a:gd name="connsiteY1179" fmla="*/ 295222 h 458492"/>
                <a:gd name="connsiteX1180" fmla="*/ 67089 w 275827"/>
                <a:gd name="connsiteY1180" fmla="*/ 297130 h 458492"/>
                <a:gd name="connsiteX1181" fmla="*/ 66294 w 275827"/>
                <a:gd name="connsiteY1181" fmla="*/ 300469 h 458492"/>
                <a:gd name="connsiteX1182" fmla="*/ 64545 w 275827"/>
                <a:gd name="connsiteY1182" fmla="*/ 303330 h 458492"/>
                <a:gd name="connsiteX1183" fmla="*/ 63432 w 275827"/>
                <a:gd name="connsiteY1183" fmla="*/ 304443 h 458492"/>
                <a:gd name="connsiteX1184" fmla="*/ 62160 w 275827"/>
                <a:gd name="connsiteY1184" fmla="*/ 305238 h 458492"/>
                <a:gd name="connsiteX1185" fmla="*/ 60411 w 275827"/>
                <a:gd name="connsiteY1185" fmla="*/ 305874 h 458492"/>
                <a:gd name="connsiteX1186" fmla="*/ 58822 w 275827"/>
                <a:gd name="connsiteY1186" fmla="*/ 306828 h 458492"/>
                <a:gd name="connsiteX1187" fmla="*/ 53735 w 275827"/>
                <a:gd name="connsiteY1187" fmla="*/ 313187 h 458492"/>
                <a:gd name="connsiteX1188" fmla="*/ 52939 w 275827"/>
                <a:gd name="connsiteY1188" fmla="*/ 313982 h 458492"/>
                <a:gd name="connsiteX1189" fmla="*/ 50237 w 275827"/>
                <a:gd name="connsiteY1189" fmla="*/ 316049 h 458492"/>
                <a:gd name="connsiteX1190" fmla="*/ 44673 w 275827"/>
                <a:gd name="connsiteY1190" fmla="*/ 323044 h 458492"/>
                <a:gd name="connsiteX1191" fmla="*/ 39268 w 275827"/>
                <a:gd name="connsiteY1191" fmla="*/ 328608 h 458492"/>
                <a:gd name="connsiteX1192" fmla="*/ 32749 w 275827"/>
                <a:gd name="connsiteY1192" fmla="*/ 335921 h 458492"/>
                <a:gd name="connsiteX1193" fmla="*/ 30206 w 275827"/>
                <a:gd name="connsiteY1193" fmla="*/ 338146 h 458492"/>
                <a:gd name="connsiteX1194" fmla="*/ 29093 w 275827"/>
                <a:gd name="connsiteY1194" fmla="*/ 338623 h 458492"/>
                <a:gd name="connsiteX1195" fmla="*/ 27662 w 275827"/>
                <a:gd name="connsiteY1195" fmla="*/ 338623 h 458492"/>
                <a:gd name="connsiteX1196" fmla="*/ 26390 w 275827"/>
                <a:gd name="connsiteY1196" fmla="*/ 338941 h 458492"/>
                <a:gd name="connsiteX1197" fmla="*/ 22416 w 275827"/>
                <a:gd name="connsiteY1197" fmla="*/ 343075 h 458492"/>
                <a:gd name="connsiteX1198" fmla="*/ 18123 w 275827"/>
                <a:gd name="connsiteY1198" fmla="*/ 346731 h 458492"/>
                <a:gd name="connsiteX1199" fmla="*/ 16375 w 275827"/>
                <a:gd name="connsiteY1199" fmla="*/ 348639 h 458492"/>
                <a:gd name="connsiteX1200" fmla="*/ 13195 w 275827"/>
                <a:gd name="connsiteY1200" fmla="*/ 352614 h 458492"/>
                <a:gd name="connsiteX1201" fmla="*/ 11287 w 275827"/>
                <a:gd name="connsiteY1201" fmla="*/ 354203 h 458492"/>
                <a:gd name="connsiteX1202" fmla="*/ 8584 w 275827"/>
                <a:gd name="connsiteY1202" fmla="*/ 359131 h 458492"/>
                <a:gd name="connsiteX1203" fmla="*/ 7790 w 275827"/>
                <a:gd name="connsiteY1203" fmla="*/ 361516 h 458492"/>
                <a:gd name="connsiteX1204" fmla="*/ 7472 w 275827"/>
                <a:gd name="connsiteY1204" fmla="*/ 364060 h 458492"/>
                <a:gd name="connsiteX1205" fmla="*/ 10174 w 275827"/>
                <a:gd name="connsiteY1205" fmla="*/ 361993 h 458492"/>
                <a:gd name="connsiteX1206" fmla="*/ 13036 w 275827"/>
                <a:gd name="connsiteY1206" fmla="*/ 360403 h 458492"/>
                <a:gd name="connsiteX1207" fmla="*/ 14626 w 275827"/>
                <a:gd name="connsiteY1207" fmla="*/ 359926 h 458492"/>
                <a:gd name="connsiteX1208" fmla="*/ 16056 w 275827"/>
                <a:gd name="connsiteY1208" fmla="*/ 359131 h 458492"/>
                <a:gd name="connsiteX1209" fmla="*/ 16693 w 275827"/>
                <a:gd name="connsiteY1209" fmla="*/ 357542 h 458492"/>
                <a:gd name="connsiteX1210" fmla="*/ 17646 w 275827"/>
                <a:gd name="connsiteY1210" fmla="*/ 356270 h 458492"/>
                <a:gd name="connsiteX1211" fmla="*/ 20667 w 275827"/>
                <a:gd name="connsiteY1211" fmla="*/ 355316 h 458492"/>
                <a:gd name="connsiteX1212" fmla="*/ 23528 w 275827"/>
                <a:gd name="connsiteY1212" fmla="*/ 353885 h 458492"/>
                <a:gd name="connsiteX1213" fmla="*/ 26708 w 275827"/>
                <a:gd name="connsiteY1213" fmla="*/ 351819 h 458492"/>
                <a:gd name="connsiteX1214" fmla="*/ 29570 w 275827"/>
                <a:gd name="connsiteY1214" fmla="*/ 349593 h 458492"/>
                <a:gd name="connsiteX1215" fmla="*/ 31796 w 275827"/>
                <a:gd name="connsiteY1215" fmla="*/ 346572 h 458492"/>
                <a:gd name="connsiteX1216" fmla="*/ 33703 w 275827"/>
                <a:gd name="connsiteY1216" fmla="*/ 343234 h 458492"/>
                <a:gd name="connsiteX1217" fmla="*/ 36406 w 275827"/>
                <a:gd name="connsiteY1217" fmla="*/ 341326 h 458492"/>
                <a:gd name="connsiteX1218" fmla="*/ 39903 w 275827"/>
                <a:gd name="connsiteY1218" fmla="*/ 340372 h 458492"/>
                <a:gd name="connsiteX1219" fmla="*/ 42288 w 275827"/>
                <a:gd name="connsiteY1219" fmla="*/ 338782 h 458492"/>
                <a:gd name="connsiteX1220" fmla="*/ 44355 w 275827"/>
                <a:gd name="connsiteY1220" fmla="*/ 336557 h 458492"/>
                <a:gd name="connsiteX1221" fmla="*/ 46263 w 275827"/>
                <a:gd name="connsiteY1221" fmla="*/ 334013 h 458492"/>
                <a:gd name="connsiteX1222" fmla="*/ 52145 w 275827"/>
                <a:gd name="connsiteY1222" fmla="*/ 324156 h 458492"/>
                <a:gd name="connsiteX1223" fmla="*/ 51668 w 275827"/>
                <a:gd name="connsiteY1223" fmla="*/ 321454 h 458492"/>
                <a:gd name="connsiteX1224" fmla="*/ 52463 w 275827"/>
                <a:gd name="connsiteY1224" fmla="*/ 319864 h 458492"/>
                <a:gd name="connsiteX1225" fmla="*/ 53893 w 275827"/>
                <a:gd name="connsiteY1225" fmla="*/ 318910 h 458492"/>
                <a:gd name="connsiteX1226" fmla="*/ 57232 w 275827"/>
                <a:gd name="connsiteY1226" fmla="*/ 317638 h 458492"/>
                <a:gd name="connsiteX1227" fmla="*/ 64227 w 275827"/>
                <a:gd name="connsiteY1227" fmla="*/ 315731 h 458492"/>
                <a:gd name="connsiteX1228" fmla="*/ 65022 w 275827"/>
                <a:gd name="connsiteY1228" fmla="*/ 314618 h 458492"/>
                <a:gd name="connsiteX1229" fmla="*/ 65340 w 275827"/>
                <a:gd name="connsiteY1229" fmla="*/ 313187 h 458492"/>
                <a:gd name="connsiteX1230" fmla="*/ 66930 w 275827"/>
                <a:gd name="connsiteY1230" fmla="*/ 310325 h 458492"/>
                <a:gd name="connsiteX1231" fmla="*/ 69314 w 275827"/>
                <a:gd name="connsiteY1231" fmla="*/ 308100 h 458492"/>
                <a:gd name="connsiteX1232" fmla="*/ 70904 w 275827"/>
                <a:gd name="connsiteY1232" fmla="*/ 307305 h 458492"/>
                <a:gd name="connsiteX1233" fmla="*/ 74242 w 275827"/>
                <a:gd name="connsiteY1233" fmla="*/ 306510 h 458492"/>
                <a:gd name="connsiteX1234" fmla="*/ 75832 w 275827"/>
                <a:gd name="connsiteY1234" fmla="*/ 305715 h 458492"/>
                <a:gd name="connsiteX1235" fmla="*/ 78535 w 275827"/>
                <a:gd name="connsiteY1235" fmla="*/ 303012 h 458492"/>
                <a:gd name="connsiteX1236" fmla="*/ 78535 w 275827"/>
                <a:gd name="connsiteY1236" fmla="*/ 301581 h 458492"/>
                <a:gd name="connsiteX1237" fmla="*/ 76468 w 275827"/>
                <a:gd name="connsiteY1237" fmla="*/ 297130 h 45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75827" h="458492">
                  <a:moveTo>
                    <a:pt x="195225" y="248642"/>
                  </a:moveTo>
                  <a:lnTo>
                    <a:pt x="195225" y="246098"/>
                  </a:lnTo>
                  <a:cubicBezTo>
                    <a:pt x="195225" y="246098"/>
                    <a:pt x="193158" y="241488"/>
                    <a:pt x="193158" y="241488"/>
                  </a:cubicBezTo>
                  <a:lnTo>
                    <a:pt x="190615" y="239580"/>
                  </a:lnTo>
                  <a:lnTo>
                    <a:pt x="189661" y="240852"/>
                  </a:lnTo>
                  <a:lnTo>
                    <a:pt x="190615" y="242600"/>
                  </a:lnTo>
                  <a:lnTo>
                    <a:pt x="194112" y="247529"/>
                  </a:lnTo>
                  <a:lnTo>
                    <a:pt x="195225" y="248483"/>
                  </a:lnTo>
                  <a:close/>
                  <a:moveTo>
                    <a:pt x="193158" y="280914"/>
                  </a:moveTo>
                  <a:lnTo>
                    <a:pt x="193953" y="283776"/>
                  </a:lnTo>
                  <a:lnTo>
                    <a:pt x="196179" y="283776"/>
                  </a:lnTo>
                  <a:cubicBezTo>
                    <a:pt x="196179" y="283776"/>
                    <a:pt x="194430" y="279960"/>
                    <a:pt x="194430" y="279960"/>
                  </a:cubicBezTo>
                  <a:lnTo>
                    <a:pt x="193953" y="279960"/>
                  </a:lnTo>
                  <a:cubicBezTo>
                    <a:pt x="193953" y="279960"/>
                    <a:pt x="192999" y="280914"/>
                    <a:pt x="192999" y="280914"/>
                  </a:cubicBezTo>
                  <a:close/>
                  <a:moveTo>
                    <a:pt x="178850" y="232903"/>
                  </a:moveTo>
                  <a:lnTo>
                    <a:pt x="174240" y="226862"/>
                  </a:lnTo>
                  <a:lnTo>
                    <a:pt x="173445" y="226862"/>
                  </a:lnTo>
                  <a:cubicBezTo>
                    <a:pt x="173445" y="226862"/>
                    <a:pt x="171696" y="227021"/>
                    <a:pt x="171696" y="227021"/>
                  </a:cubicBezTo>
                  <a:lnTo>
                    <a:pt x="171378" y="228451"/>
                  </a:lnTo>
                  <a:lnTo>
                    <a:pt x="172014" y="229087"/>
                  </a:lnTo>
                  <a:lnTo>
                    <a:pt x="174399" y="230359"/>
                  </a:lnTo>
                  <a:lnTo>
                    <a:pt x="177578" y="233698"/>
                  </a:lnTo>
                  <a:lnTo>
                    <a:pt x="180599" y="235765"/>
                  </a:lnTo>
                  <a:lnTo>
                    <a:pt x="183302" y="238785"/>
                  </a:lnTo>
                  <a:lnTo>
                    <a:pt x="180917" y="234334"/>
                  </a:lnTo>
                  <a:lnTo>
                    <a:pt x="178691" y="232903"/>
                  </a:lnTo>
                  <a:close/>
                  <a:moveTo>
                    <a:pt x="189025" y="246257"/>
                  </a:moveTo>
                  <a:lnTo>
                    <a:pt x="186322" y="244667"/>
                  </a:lnTo>
                  <a:lnTo>
                    <a:pt x="182666" y="243395"/>
                  </a:lnTo>
                  <a:lnTo>
                    <a:pt x="179804" y="242283"/>
                  </a:lnTo>
                  <a:lnTo>
                    <a:pt x="179804" y="244826"/>
                  </a:lnTo>
                  <a:cubicBezTo>
                    <a:pt x="179804" y="244826"/>
                    <a:pt x="180758" y="247688"/>
                    <a:pt x="180758" y="247688"/>
                  </a:cubicBezTo>
                  <a:lnTo>
                    <a:pt x="180122" y="249596"/>
                  </a:lnTo>
                  <a:lnTo>
                    <a:pt x="179168" y="255955"/>
                  </a:lnTo>
                  <a:lnTo>
                    <a:pt x="177578" y="259929"/>
                  </a:lnTo>
                  <a:lnTo>
                    <a:pt x="177578" y="261201"/>
                  </a:lnTo>
                  <a:cubicBezTo>
                    <a:pt x="177578" y="261201"/>
                    <a:pt x="181553" y="258021"/>
                    <a:pt x="181553" y="258021"/>
                  </a:cubicBezTo>
                  <a:lnTo>
                    <a:pt x="185209" y="253411"/>
                  </a:lnTo>
                  <a:lnTo>
                    <a:pt x="186799" y="252775"/>
                  </a:lnTo>
                  <a:lnTo>
                    <a:pt x="188389" y="253411"/>
                  </a:lnTo>
                  <a:lnTo>
                    <a:pt x="190774" y="256432"/>
                  </a:lnTo>
                  <a:lnTo>
                    <a:pt x="192364" y="257068"/>
                  </a:lnTo>
                  <a:lnTo>
                    <a:pt x="192364" y="257704"/>
                  </a:lnTo>
                  <a:cubicBezTo>
                    <a:pt x="192364" y="257704"/>
                    <a:pt x="194271" y="259134"/>
                    <a:pt x="194271" y="259134"/>
                  </a:cubicBezTo>
                  <a:lnTo>
                    <a:pt x="193953" y="260565"/>
                  </a:lnTo>
                  <a:lnTo>
                    <a:pt x="194748" y="261042"/>
                  </a:lnTo>
                  <a:lnTo>
                    <a:pt x="197451" y="261678"/>
                  </a:lnTo>
                  <a:lnTo>
                    <a:pt x="201266" y="264381"/>
                  </a:lnTo>
                  <a:lnTo>
                    <a:pt x="203015" y="266288"/>
                  </a:lnTo>
                  <a:lnTo>
                    <a:pt x="203333" y="264540"/>
                  </a:lnTo>
                  <a:lnTo>
                    <a:pt x="202856" y="260088"/>
                  </a:lnTo>
                  <a:lnTo>
                    <a:pt x="199040" y="254206"/>
                  </a:lnTo>
                  <a:lnTo>
                    <a:pt x="193476" y="250709"/>
                  </a:lnTo>
                  <a:lnTo>
                    <a:pt x="189343" y="247211"/>
                  </a:lnTo>
                  <a:lnTo>
                    <a:pt x="188866" y="246098"/>
                  </a:lnTo>
                  <a:close/>
                  <a:moveTo>
                    <a:pt x="161522" y="250867"/>
                  </a:moveTo>
                  <a:lnTo>
                    <a:pt x="162953" y="250232"/>
                  </a:lnTo>
                  <a:lnTo>
                    <a:pt x="163747" y="248165"/>
                  </a:lnTo>
                  <a:lnTo>
                    <a:pt x="163429" y="246893"/>
                  </a:lnTo>
                  <a:lnTo>
                    <a:pt x="161363" y="244985"/>
                  </a:lnTo>
                  <a:lnTo>
                    <a:pt x="157547" y="244985"/>
                  </a:lnTo>
                  <a:cubicBezTo>
                    <a:pt x="157547" y="244985"/>
                    <a:pt x="156116" y="246098"/>
                    <a:pt x="156116" y="246098"/>
                  </a:cubicBezTo>
                  <a:lnTo>
                    <a:pt x="156594" y="246893"/>
                  </a:lnTo>
                  <a:lnTo>
                    <a:pt x="158342" y="248165"/>
                  </a:lnTo>
                  <a:lnTo>
                    <a:pt x="161363" y="251027"/>
                  </a:lnTo>
                  <a:close/>
                  <a:moveTo>
                    <a:pt x="197927" y="326223"/>
                  </a:moveTo>
                  <a:lnTo>
                    <a:pt x="199835" y="327654"/>
                  </a:lnTo>
                  <a:lnTo>
                    <a:pt x="205241" y="328290"/>
                  </a:lnTo>
                  <a:lnTo>
                    <a:pt x="212077" y="327336"/>
                  </a:lnTo>
                  <a:lnTo>
                    <a:pt x="213348" y="326700"/>
                  </a:lnTo>
                  <a:lnTo>
                    <a:pt x="215415" y="323997"/>
                  </a:lnTo>
                  <a:lnTo>
                    <a:pt x="216210" y="323997"/>
                  </a:lnTo>
                  <a:cubicBezTo>
                    <a:pt x="216210" y="323997"/>
                    <a:pt x="218436" y="323997"/>
                    <a:pt x="218436" y="323997"/>
                  </a:cubicBezTo>
                  <a:lnTo>
                    <a:pt x="218754" y="322884"/>
                  </a:lnTo>
                  <a:lnTo>
                    <a:pt x="218436" y="321613"/>
                  </a:lnTo>
                  <a:lnTo>
                    <a:pt x="217641" y="320182"/>
                  </a:lnTo>
                  <a:lnTo>
                    <a:pt x="218277" y="315889"/>
                  </a:lnTo>
                  <a:lnTo>
                    <a:pt x="215733" y="314777"/>
                  </a:lnTo>
                  <a:lnTo>
                    <a:pt x="213348" y="313028"/>
                  </a:lnTo>
                  <a:lnTo>
                    <a:pt x="212394" y="313028"/>
                  </a:lnTo>
                  <a:cubicBezTo>
                    <a:pt x="212394" y="313028"/>
                    <a:pt x="211758" y="312551"/>
                    <a:pt x="211758" y="312551"/>
                  </a:cubicBezTo>
                  <a:lnTo>
                    <a:pt x="211282" y="312074"/>
                  </a:lnTo>
                  <a:lnTo>
                    <a:pt x="206672" y="312710"/>
                  </a:lnTo>
                  <a:lnTo>
                    <a:pt x="204446" y="314777"/>
                  </a:lnTo>
                  <a:lnTo>
                    <a:pt x="203492" y="316525"/>
                  </a:lnTo>
                  <a:lnTo>
                    <a:pt x="199200" y="318910"/>
                  </a:lnTo>
                  <a:lnTo>
                    <a:pt x="197927" y="320023"/>
                  </a:lnTo>
                  <a:lnTo>
                    <a:pt x="196656" y="321772"/>
                  </a:lnTo>
                  <a:lnTo>
                    <a:pt x="196974" y="323361"/>
                  </a:lnTo>
                  <a:lnTo>
                    <a:pt x="198246" y="325746"/>
                  </a:lnTo>
                  <a:close/>
                  <a:moveTo>
                    <a:pt x="163429" y="295540"/>
                  </a:moveTo>
                  <a:lnTo>
                    <a:pt x="162793" y="296017"/>
                  </a:lnTo>
                  <a:lnTo>
                    <a:pt x="162157" y="296812"/>
                  </a:lnTo>
                  <a:lnTo>
                    <a:pt x="159614" y="299356"/>
                  </a:lnTo>
                  <a:lnTo>
                    <a:pt x="158978" y="302694"/>
                  </a:lnTo>
                  <a:lnTo>
                    <a:pt x="159614" y="304602"/>
                  </a:lnTo>
                  <a:lnTo>
                    <a:pt x="161363" y="303489"/>
                  </a:lnTo>
                  <a:lnTo>
                    <a:pt x="161999" y="303489"/>
                  </a:lnTo>
                  <a:cubicBezTo>
                    <a:pt x="161999" y="303489"/>
                    <a:pt x="162793" y="303171"/>
                    <a:pt x="162793" y="303171"/>
                  </a:cubicBezTo>
                  <a:lnTo>
                    <a:pt x="163747" y="302376"/>
                  </a:lnTo>
                  <a:lnTo>
                    <a:pt x="165337" y="297925"/>
                  </a:lnTo>
                  <a:lnTo>
                    <a:pt x="165337" y="296494"/>
                  </a:lnTo>
                  <a:cubicBezTo>
                    <a:pt x="165337" y="296494"/>
                    <a:pt x="164383" y="295540"/>
                    <a:pt x="164383" y="295540"/>
                  </a:cubicBezTo>
                  <a:lnTo>
                    <a:pt x="163588" y="295540"/>
                  </a:lnTo>
                  <a:close/>
                  <a:moveTo>
                    <a:pt x="212554" y="297289"/>
                  </a:moveTo>
                  <a:lnTo>
                    <a:pt x="212236" y="296971"/>
                  </a:lnTo>
                  <a:lnTo>
                    <a:pt x="211123" y="296494"/>
                  </a:lnTo>
                  <a:lnTo>
                    <a:pt x="209851" y="299515"/>
                  </a:lnTo>
                  <a:lnTo>
                    <a:pt x="210646" y="299515"/>
                  </a:lnTo>
                  <a:cubicBezTo>
                    <a:pt x="210646" y="299515"/>
                    <a:pt x="212554" y="298561"/>
                    <a:pt x="212554" y="298561"/>
                  </a:cubicBezTo>
                  <a:lnTo>
                    <a:pt x="212554" y="297130"/>
                  </a:lnTo>
                  <a:close/>
                  <a:moveTo>
                    <a:pt x="215415" y="274078"/>
                  </a:moveTo>
                  <a:lnTo>
                    <a:pt x="219072" y="274078"/>
                  </a:lnTo>
                  <a:cubicBezTo>
                    <a:pt x="219072" y="274078"/>
                    <a:pt x="219549" y="272170"/>
                    <a:pt x="219549" y="272170"/>
                  </a:cubicBezTo>
                  <a:lnTo>
                    <a:pt x="217959" y="269627"/>
                  </a:lnTo>
                  <a:lnTo>
                    <a:pt x="216369" y="268196"/>
                  </a:lnTo>
                  <a:lnTo>
                    <a:pt x="214302" y="268196"/>
                  </a:lnTo>
                  <a:cubicBezTo>
                    <a:pt x="214302" y="268196"/>
                    <a:pt x="212077" y="268832"/>
                    <a:pt x="212077" y="268832"/>
                  </a:cubicBezTo>
                  <a:lnTo>
                    <a:pt x="213984" y="272647"/>
                  </a:lnTo>
                  <a:lnTo>
                    <a:pt x="215574" y="273919"/>
                  </a:lnTo>
                  <a:close/>
                  <a:moveTo>
                    <a:pt x="160409" y="331787"/>
                  </a:moveTo>
                  <a:lnTo>
                    <a:pt x="161840" y="332900"/>
                  </a:lnTo>
                  <a:lnTo>
                    <a:pt x="163429" y="333854"/>
                  </a:lnTo>
                  <a:lnTo>
                    <a:pt x="166450" y="334967"/>
                  </a:lnTo>
                  <a:lnTo>
                    <a:pt x="169152" y="336398"/>
                  </a:lnTo>
                  <a:lnTo>
                    <a:pt x="171537" y="342439"/>
                  </a:lnTo>
                  <a:lnTo>
                    <a:pt x="172809" y="343870"/>
                  </a:lnTo>
                  <a:lnTo>
                    <a:pt x="174876" y="343870"/>
                  </a:lnTo>
                  <a:cubicBezTo>
                    <a:pt x="174876" y="343870"/>
                    <a:pt x="176784" y="343870"/>
                    <a:pt x="176784" y="343870"/>
                  </a:cubicBezTo>
                  <a:lnTo>
                    <a:pt x="178532" y="343234"/>
                  </a:lnTo>
                  <a:lnTo>
                    <a:pt x="179645" y="342280"/>
                  </a:lnTo>
                  <a:lnTo>
                    <a:pt x="181553" y="339577"/>
                  </a:lnTo>
                  <a:lnTo>
                    <a:pt x="182348" y="337987"/>
                  </a:lnTo>
                  <a:lnTo>
                    <a:pt x="182348" y="336716"/>
                  </a:lnTo>
                  <a:cubicBezTo>
                    <a:pt x="182348" y="336716"/>
                    <a:pt x="182030" y="335603"/>
                    <a:pt x="182030" y="335603"/>
                  </a:cubicBezTo>
                  <a:lnTo>
                    <a:pt x="177420" y="328449"/>
                  </a:lnTo>
                  <a:lnTo>
                    <a:pt x="177420" y="326859"/>
                  </a:lnTo>
                  <a:cubicBezTo>
                    <a:pt x="177420" y="326859"/>
                    <a:pt x="177737" y="325269"/>
                    <a:pt x="177737" y="325269"/>
                  </a:cubicBezTo>
                  <a:lnTo>
                    <a:pt x="177737" y="320977"/>
                  </a:lnTo>
                  <a:cubicBezTo>
                    <a:pt x="177737" y="320977"/>
                    <a:pt x="178373" y="319069"/>
                    <a:pt x="178373" y="319069"/>
                  </a:cubicBezTo>
                  <a:lnTo>
                    <a:pt x="180599" y="315412"/>
                  </a:lnTo>
                  <a:lnTo>
                    <a:pt x="181394" y="313505"/>
                  </a:lnTo>
                  <a:lnTo>
                    <a:pt x="182825" y="307782"/>
                  </a:lnTo>
                  <a:lnTo>
                    <a:pt x="184573" y="303966"/>
                  </a:lnTo>
                  <a:lnTo>
                    <a:pt x="187117" y="300469"/>
                  </a:lnTo>
                  <a:lnTo>
                    <a:pt x="188071" y="298243"/>
                  </a:lnTo>
                  <a:lnTo>
                    <a:pt x="189184" y="294746"/>
                  </a:lnTo>
                  <a:lnTo>
                    <a:pt x="189184" y="293791"/>
                  </a:lnTo>
                  <a:cubicBezTo>
                    <a:pt x="189184" y="293791"/>
                    <a:pt x="187594" y="290771"/>
                    <a:pt x="187594" y="290771"/>
                  </a:cubicBezTo>
                  <a:lnTo>
                    <a:pt x="180281" y="288704"/>
                  </a:lnTo>
                  <a:lnTo>
                    <a:pt x="179327" y="288704"/>
                  </a:lnTo>
                  <a:cubicBezTo>
                    <a:pt x="179327" y="288704"/>
                    <a:pt x="173604" y="291089"/>
                    <a:pt x="173604" y="291089"/>
                  </a:cubicBezTo>
                  <a:lnTo>
                    <a:pt x="172491" y="291884"/>
                  </a:lnTo>
                  <a:lnTo>
                    <a:pt x="172173" y="293315"/>
                  </a:lnTo>
                  <a:lnTo>
                    <a:pt x="172173" y="295381"/>
                  </a:lnTo>
                  <a:cubicBezTo>
                    <a:pt x="172173" y="295381"/>
                    <a:pt x="171855" y="297289"/>
                    <a:pt x="171855" y="297289"/>
                  </a:cubicBezTo>
                  <a:lnTo>
                    <a:pt x="170425" y="299992"/>
                  </a:lnTo>
                  <a:lnTo>
                    <a:pt x="168994" y="301423"/>
                  </a:lnTo>
                  <a:lnTo>
                    <a:pt x="167881" y="302853"/>
                  </a:lnTo>
                  <a:lnTo>
                    <a:pt x="168835" y="306033"/>
                  </a:lnTo>
                  <a:lnTo>
                    <a:pt x="169312" y="309212"/>
                  </a:lnTo>
                  <a:lnTo>
                    <a:pt x="169312" y="313823"/>
                  </a:lnTo>
                  <a:cubicBezTo>
                    <a:pt x="169312" y="313823"/>
                    <a:pt x="168994" y="314936"/>
                    <a:pt x="168994" y="314936"/>
                  </a:cubicBezTo>
                  <a:lnTo>
                    <a:pt x="164860" y="317797"/>
                  </a:lnTo>
                  <a:lnTo>
                    <a:pt x="162953" y="318115"/>
                  </a:lnTo>
                  <a:lnTo>
                    <a:pt x="159296" y="318115"/>
                  </a:lnTo>
                  <a:cubicBezTo>
                    <a:pt x="159296" y="318115"/>
                    <a:pt x="157865" y="318751"/>
                    <a:pt x="157865" y="318751"/>
                  </a:cubicBezTo>
                  <a:lnTo>
                    <a:pt x="156594" y="320659"/>
                  </a:lnTo>
                  <a:lnTo>
                    <a:pt x="155798" y="322726"/>
                  </a:lnTo>
                  <a:lnTo>
                    <a:pt x="156116" y="326382"/>
                  </a:lnTo>
                  <a:lnTo>
                    <a:pt x="160409" y="332423"/>
                  </a:lnTo>
                  <a:close/>
                  <a:moveTo>
                    <a:pt x="224795" y="272012"/>
                  </a:moveTo>
                  <a:lnTo>
                    <a:pt x="225590" y="272488"/>
                  </a:lnTo>
                  <a:lnTo>
                    <a:pt x="226067" y="271058"/>
                  </a:lnTo>
                  <a:lnTo>
                    <a:pt x="225113" y="270104"/>
                  </a:lnTo>
                  <a:lnTo>
                    <a:pt x="224159" y="268514"/>
                  </a:lnTo>
                  <a:lnTo>
                    <a:pt x="222569" y="267560"/>
                  </a:lnTo>
                  <a:lnTo>
                    <a:pt x="222887" y="269150"/>
                  </a:lnTo>
                  <a:lnTo>
                    <a:pt x="224000" y="271376"/>
                  </a:lnTo>
                  <a:lnTo>
                    <a:pt x="224795" y="272012"/>
                  </a:lnTo>
                  <a:close/>
                  <a:moveTo>
                    <a:pt x="147213" y="240375"/>
                  </a:moveTo>
                  <a:lnTo>
                    <a:pt x="144352" y="241806"/>
                  </a:lnTo>
                  <a:lnTo>
                    <a:pt x="144034" y="246575"/>
                  </a:lnTo>
                  <a:lnTo>
                    <a:pt x="142603" y="248006"/>
                  </a:lnTo>
                  <a:lnTo>
                    <a:pt x="142126" y="249596"/>
                  </a:lnTo>
                  <a:lnTo>
                    <a:pt x="142444" y="250709"/>
                  </a:lnTo>
                  <a:lnTo>
                    <a:pt x="143716" y="251980"/>
                  </a:lnTo>
                  <a:lnTo>
                    <a:pt x="143080" y="253570"/>
                  </a:lnTo>
                  <a:lnTo>
                    <a:pt x="144670" y="256114"/>
                  </a:lnTo>
                  <a:lnTo>
                    <a:pt x="146896" y="248960"/>
                  </a:lnTo>
                  <a:lnTo>
                    <a:pt x="148009" y="243713"/>
                  </a:lnTo>
                  <a:lnTo>
                    <a:pt x="148009" y="241488"/>
                  </a:lnTo>
                  <a:cubicBezTo>
                    <a:pt x="148009" y="241488"/>
                    <a:pt x="148326" y="240375"/>
                    <a:pt x="148326" y="240375"/>
                  </a:cubicBezTo>
                  <a:lnTo>
                    <a:pt x="147213" y="240375"/>
                  </a:lnTo>
                  <a:close/>
                  <a:moveTo>
                    <a:pt x="210964" y="247529"/>
                  </a:moveTo>
                  <a:lnTo>
                    <a:pt x="212713" y="252139"/>
                  </a:lnTo>
                  <a:lnTo>
                    <a:pt x="214461" y="254842"/>
                  </a:lnTo>
                  <a:lnTo>
                    <a:pt x="216846" y="256909"/>
                  </a:lnTo>
                  <a:lnTo>
                    <a:pt x="218118" y="257544"/>
                  </a:lnTo>
                  <a:lnTo>
                    <a:pt x="221139" y="258498"/>
                  </a:lnTo>
                  <a:lnTo>
                    <a:pt x="223205" y="261042"/>
                  </a:lnTo>
                  <a:lnTo>
                    <a:pt x="224477" y="262155"/>
                  </a:lnTo>
                  <a:lnTo>
                    <a:pt x="225272" y="263427"/>
                  </a:lnTo>
                  <a:lnTo>
                    <a:pt x="227021" y="265653"/>
                  </a:lnTo>
                  <a:lnTo>
                    <a:pt x="228451" y="266288"/>
                  </a:lnTo>
                  <a:lnTo>
                    <a:pt x="230200" y="265970"/>
                  </a:lnTo>
                  <a:lnTo>
                    <a:pt x="230200" y="267719"/>
                  </a:lnTo>
                  <a:cubicBezTo>
                    <a:pt x="230200" y="267719"/>
                    <a:pt x="229723" y="269627"/>
                    <a:pt x="229723" y="269627"/>
                  </a:cubicBezTo>
                  <a:lnTo>
                    <a:pt x="227975" y="272012"/>
                  </a:lnTo>
                  <a:lnTo>
                    <a:pt x="228769" y="274237"/>
                  </a:lnTo>
                  <a:lnTo>
                    <a:pt x="231313" y="278212"/>
                  </a:lnTo>
                  <a:lnTo>
                    <a:pt x="232903" y="279802"/>
                  </a:lnTo>
                  <a:lnTo>
                    <a:pt x="234810" y="280437"/>
                  </a:lnTo>
                  <a:lnTo>
                    <a:pt x="237036" y="283935"/>
                  </a:lnTo>
                  <a:lnTo>
                    <a:pt x="239262" y="283935"/>
                  </a:lnTo>
                  <a:cubicBezTo>
                    <a:pt x="239262" y="283935"/>
                    <a:pt x="242759" y="284889"/>
                    <a:pt x="242759" y="284889"/>
                  </a:cubicBezTo>
                  <a:lnTo>
                    <a:pt x="248324" y="284253"/>
                  </a:lnTo>
                  <a:lnTo>
                    <a:pt x="249595" y="284571"/>
                  </a:lnTo>
                  <a:lnTo>
                    <a:pt x="251344" y="286637"/>
                  </a:lnTo>
                  <a:lnTo>
                    <a:pt x="251662" y="286002"/>
                  </a:lnTo>
                  <a:lnTo>
                    <a:pt x="250390" y="283299"/>
                  </a:lnTo>
                  <a:lnTo>
                    <a:pt x="248165" y="281232"/>
                  </a:lnTo>
                  <a:lnTo>
                    <a:pt x="246575" y="281232"/>
                  </a:lnTo>
                  <a:cubicBezTo>
                    <a:pt x="246575" y="281232"/>
                    <a:pt x="246893" y="279960"/>
                    <a:pt x="246893" y="279960"/>
                  </a:cubicBezTo>
                  <a:lnTo>
                    <a:pt x="247688" y="278689"/>
                  </a:lnTo>
                  <a:lnTo>
                    <a:pt x="247211" y="277099"/>
                  </a:lnTo>
                  <a:lnTo>
                    <a:pt x="244667" y="272330"/>
                  </a:lnTo>
                  <a:lnTo>
                    <a:pt x="244190" y="270899"/>
                  </a:lnTo>
                  <a:lnTo>
                    <a:pt x="244190" y="269150"/>
                  </a:lnTo>
                  <a:cubicBezTo>
                    <a:pt x="244190" y="269150"/>
                    <a:pt x="244190" y="267401"/>
                    <a:pt x="244190" y="267401"/>
                  </a:cubicBezTo>
                  <a:lnTo>
                    <a:pt x="243236" y="265653"/>
                  </a:lnTo>
                  <a:lnTo>
                    <a:pt x="243236" y="260406"/>
                  </a:lnTo>
                  <a:cubicBezTo>
                    <a:pt x="243236" y="260406"/>
                    <a:pt x="244667" y="257386"/>
                    <a:pt x="244667" y="257386"/>
                  </a:cubicBezTo>
                  <a:lnTo>
                    <a:pt x="244349" y="255001"/>
                  </a:lnTo>
                  <a:lnTo>
                    <a:pt x="245303" y="253411"/>
                  </a:lnTo>
                  <a:lnTo>
                    <a:pt x="243713" y="251662"/>
                  </a:lnTo>
                  <a:lnTo>
                    <a:pt x="241646" y="250709"/>
                  </a:lnTo>
                  <a:lnTo>
                    <a:pt x="240057" y="250709"/>
                  </a:lnTo>
                  <a:cubicBezTo>
                    <a:pt x="240057" y="250709"/>
                    <a:pt x="239103" y="249596"/>
                    <a:pt x="239103" y="249596"/>
                  </a:cubicBezTo>
                  <a:lnTo>
                    <a:pt x="239103" y="247688"/>
                  </a:lnTo>
                  <a:cubicBezTo>
                    <a:pt x="239103" y="247688"/>
                    <a:pt x="238785" y="245939"/>
                    <a:pt x="238785" y="245939"/>
                  </a:cubicBezTo>
                  <a:lnTo>
                    <a:pt x="236718" y="243555"/>
                  </a:lnTo>
                  <a:lnTo>
                    <a:pt x="234174" y="242283"/>
                  </a:lnTo>
                  <a:lnTo>
                    <a:pt x="225272" y="243395"/>
                  </a:lnTo>
                  <a:lnTo>
                    <a:pt x="217323" y="243713"/>
                  </a:lnTo>
                  <a:lnTo>
                    <a:pt x="209533" y="242442"/>
                  </a:lnTo>
                  <a:lnTo>
                    <a:pt x="210487" y="247211"/>
                  </a:lnTo>
                  <a:close/>
                  <a:moveTo>
                    <a:pt x="248960" y="309848"/>
                  </a:moveTo>
                  <a:lnTo>
                    <a:pt x="250072" y="305556"/>
                  </a:lnTo>
                  <a:lnTo>
                    <a:pt x="249595" y="304125"/>
                  </a:lnTo>
                  <a:lnTo>
                    <a:pt x="249118" y="304125"/>
                  </a:lnTo>
                  <a:cubicBezTo>
                    <a:pt x="249118" y="304125"/>
                    <a:pt x="247847" y="305874"/>
                    <a:pt x="247847" y="305874"/>
                  </a:cubicBezTo>
                  <a:lnTo>
                    <a:pt x="247052" y="306351"/>
                  </a:lnTo>
                  <a:lnTo>
                    <a:pt x="245462" y="307941"/>
                  </a:lnTo>
                  <a:lnTo>
                    <a:pt x="245462" y="311279"/>
                  </a:lnTo>
                  <a:cubicBezTo>
                    <a:pt x="245462" y="311279"/>
                    <a:pt x="244667" y="313346"/>
                    <a:pt x="244667" y="313346"/>
                  </a:cubicBezTo>
                  <a:lnTo>
                    <a:pt x="245780" y="314141"/>
                  </a:lnTo>
                  <a:lnTo>
                    <a:pt x="247370" y="316843"/>
                  </a:lnTo>
                  <a:lnTo>
                    <a:pt x="248960" y="318433"/>
                  </a:lnTo>
                  <a:lnTo>
                    <a:pt x="249595" y="320023"/>
                  </a:lnTo>
                  <a:lnTo>
                    <a:pt x="250072" y="319228"/>
                  </a:lnTo>
                  <a:lnTo>
                    <a:pt x="250072" y="318592"/>
                  </a:lnTo>
                  <a:cubicBezTo>
                    <a:pt x="250072" y="318592"/>
                    <a:pt x="249914" y="317956"/>
                    <a:pt x="249914" y="317956"/>
                  </a:cubicBezTo>
                  <a:lnTo>
                    <a:pt x="250390" y="314777"/>
                  </a:lnTo>
                  <a:lnTo>
                    <a:pt x="248801" y="309848"/>
                  </a:lnTo>
                  <a:close/>
                  <a:moveTo>
                    <a:pt x="233380" y="310643"/>
                  </a:moveTo>
                  <a:lnTo>
                    <a:pt x="234493" y="311438"/>
                  </a:lnTo>
                  <a:lnTo>
                    <a:pt x="234493" y="310166"/>
                  </a:lnTo>
                  <a:cubicBezTo>
                    <a:pt x="234493" y="310166"/>
                    <a:pt x="234651" y="309053"/>
                    <a:pt x="234651" y="309053"/>
                  </a:cubicBezTo>
                  <a:lnTo>
                    <a:pt x="237672" y="309371"/>
                  </a:lnTo>
                  <a:lnTo>
                    <a:pt x="238149" y="308100"/>
                  </a:lnTo>
                  <a:lnTo>
                    <a:pt x="237831" y="306828"/>
                  </a:lnTo>
                  <a:lnTo>
                    <a:pt x="236083" y="303648"/>
                  </a:lnTo>
                  <a:lnTo>
                    <a:pt x="235764" y="299992"/>
                  </a:lnTo>
                  <a:lnTo>
                    <a:pt x="235128" y="298402"/>
                  </a:lnTo>
                  <a:lnTo>
                    <a:pt x="234016" y="296971"/>
                  </a:lnTo>
                  <a:lnTo>
                    <a:pt x="232744" y="295858"/>
                  </a:lnTo>
                  <a:lnTo>
                    <a:pt x="231313" y="295063"/>
                  </a:lnTo>
                  <a:lnTo>
                    <a:pt x="230677" y="294109"/>
                  </a:lnTo>
                  <a:lnTo>
                    <a:pt x="231472" y="289340"/>
                  </a:lnTo>
                  <a:lnTo>
                    <a:pt x="231472" y="284094"/>
                  </a:lnTo>
                  <a:cubicBezTo>
                    <a:pt x="231472" y="284094"/>
                    <a:pt x="231154" y="281868"/>
                    <a:pt x="231154" y="281868"/>
                  </a:cubicBezTo>
                  <a:lnTo>
                    <a:pt x="230200" y="280596"/>
                  </a:lnTo>
                  <a:lnTo>
                    <a:pt x="228292" y="277258"/>
                  </a:lnTo>
                  <a:lnTo>
                    <a:pt x="225113" y="276463"/>
                  </a:lnTo>
                  <a:lnTo>
                    <a:pt x="222410" y="278689"/>
                  </a:lnTo>
                  <a:lnTo>
                    <a:pt x="220185" y="279166"/>
                  </a:lnTo>
                  <a:lnTo>
                    <a:pt x="218118" y="278212"/>
                  </a:lnTo>
                  <a:lnTo>
                    <a:pt x="217323" y="276781"/>
                  </a:lnTo>
                  <a:lnTo>
                    <a:pt x="216210" y="275986"/>
                  </a:lnTo>
                  <a:lnTo>
                    <a:pt x="213984" y="275032"/>
                  </a:lnTo>
                  <a:lnTo>
                    <a:pt x="212236" y="273283"/>
                  </a:lnTo>
                  <a:lnTo>
                    <a:pt x="210964" y="272647"/>
                  </a:lnTo>
                  <a:lnTo>
                    <a:pt x="210328" y="274078"/>
                  </a:lnTo>
                  <a:lnTo>
                    <a:pt x="210964" y="275827"/>
                  </a:lnTo>
                  <a:lnTo>
                    <a:pt x="211918" y="277417"/>
                  </a:lnTo>
                  <a:lnTo>
                    <a:pt x="213190" y="283776"/>
                  </a:lnTo>
                  <a:lnTo>
                    <a:pt x="214144" y="290294"/>
                  </a:lnTo>
                  <a:lnTo>
                    <a:pt x="215733" y="290771"/>
                  </a:lnTo>
                  <a:lnTo>
                    <a:pt x="218913" y="289181"/>
                  </a:lnTo>
                  <a:lnTo>
                    <a:pt x="220185" y="289181"/>
                  </a:lnTo>
                  <a:cubicBezTo>
                    <a:pt x="220185" y="289181"/>
                    <a:pt x="222410" y="291566"/>
                    <a:pt x="222410" y="291566"/>
                  </a:cubicBezTo>
                  <a:lnTo>
                    <a:pt x="223841" y="294428"/>
                  </a:lnTo>
                  <a:lnTo>
                    <a:pt x="224159" y="295858"/>
                  </a:lnTo>
                  <a:lnTo>
                    <a:pt x="224159" y="297289"/>
                  </a:lnTo>
                  <a:cubicBezTo>
                    <a:pt x="224159" y="297289"/>
                    <a:pt x="222410" y="304284"/>
                    <a:pt x="222410" y="304284"/>
                  </a:cubicBezTo>
                  <a:lnTo>
                    <a:pt x="223841" y="307464"/>
                  </a:lnTo>
                  <a:lnTo>
                    <a:pt x="223841" y="309053"/>
                  </a:lnTo>
                  <a:cubicBezTo>
                    <a:pt x="223841" y="309053"/>
                    <a:pt x="223523" y="312074"/>
                    <a:pt x="223523" y="312074"/>
                  </a:cubicBezTo>
                  <a:lnTo>
                    <a:pt x="224477" y="313028"/>
                  </a:lnTo>
                  <a:lnTo>
                    <a:pt x="227815" y="314141"/>
                  </a:lnTo>
                  <a:lnTo>
                    <a:pt x="230677" y="315889"/>
                  </a:lnTo>
                  <a:lnTo>
                    <a:pt x="230677" y="313505"/>
                  </a:lnTo>
                  <a:cubicBezTo>
                    <a:pt x="230677" y="313505"/>
                    <a:pt x="230041" y="311120"/>
                    <a:pt x="230041" y="311120"/>
                  </a:cubicBezTo>
                  <a:lnTo>
                    <a:pt x="229564" y="306192"/>
                  </a:lnTo>
                  <a:lnTo>
                    <a:pt x="231154" y="307464"/>
                  </a:lnTo>
                  <a:lnTo>
                    <a:pt x="232903" y="310484"/>
                  </a:lnTo>
                  <a:close/>
                  <a:moveTo>
                    <a:pt x="258180" y="328608"/>
                  </a:moveTo>
                  <a:lnTo>
                    <a:pt x="258816" y="326064"/>
                  </a:lnTo>
                  <a:lnTo>
                    <a:pt x="258021" y="323997"/>
                  </a:lnTo>
                  <a:lnTo>
                    <a:pt x="257544" y="324633"/>
                  </a:lnTo>
                  <a:lnTo>
                    <a:pt x="256750" y="327972"/>
                  </a:lnTo>
                  <a:lnTo>
                    <a:pt x="257544" y="329562"/>
                  </a:lnTo>
                  <a:lnTo>
                    <a:pt x="258021" y="328767"/>
                  </a:lnTo>
                  <a:close/>
                  <a:moveTo>
                    <a:pt x="221933" y="338623"/>
                  </a:moveTo>
                  <a:lnTo>
                    <a:pt x="220343" y="339100"/>
                  </a:lnTo>
                  <a:lnTo>
                    <a:pt x="219866" y="340531"/>
                  </a:lnTo>
                  <a:lnTo>
                    <a:pt x="220662" y="341803"/>
                  </a:lnTo>
                  <a:lnTo>
                    <a:pt x="223841" y="343234"/>
                  </a:lnTo>
                  <a:lnTo>
                    <a:pt x="224636" y="341485"/>
                  </a:lnTo>
                  <a:lnTo>
                    <a:pt x="224159" y="340054"/>
                  </a:lnTo>
                  <a:lnTo>
                    <a:pt x="222569" y="338465"/>
                  </a:lnTo>
                  <a:lnTo>
                    <a:pt x="221774" y="338465"/>
                  </a:lnTo>
                  <a:close/>
                  <a:moveTo>
                    <a:pt x="153096" y="243872"/>
                  </a:moveTo>
                  <a:lnTo>
                    <a:pt x="152460" y="242124"/>
                  </a:lnTo>
                  <a:lnTo>
                    <a:pt x="152142" y="242124"/>
                  </a:lnTo>
                  <a:cubicBezTo>
                    <a:pt x="152142" y="242124"/>
                    <a:pt x="151347" y="243078"/>
                    <a:pt x="151347" y="243078"/>
                  </a:cubicBezTo>
                  <a:lnTo>
                    <a:pt x="151665" y="244667"/>
                  </a:lnTo>
                  <a:lnTo>
                    <a:pt x="152142" y="244667"/>
                  </a:lnTo>
                  <a:cubicBezTo>
                    <a:pt x="152142" y="244667"/>
                    <a:pt x="153096" y="243872"/>
                    <a:pt x="153096" y="243872"/>
                  </a:cubicBezTo>
                  <a:close/>
                  <a:moveTo>
                    <a:pt x="260724" y="323679"/>
                  </a:moveTo>
                  <a:lnTo>
                    <a:pt x="262949" y="323679"/>
                  </a:lnTo>
                  <a:cubicBezTo>
                    <a:pt x="262949" y="323679"/>
                    <a:pt x="263904" y="322726"/>
                    <a:pt x="263904" y="322726"/>
                  </a:cubicBezTo>
                  <a:lnTo>
                    <a:pt x="262472" y="320818"/>
                  </a:lnTo>
                  <a:lnTo>
                    <a:pt x="262472" y="320023"/>
                  </a:lnTo>
                  <a:cubicBezTo>
                    <a:pt x="262472" y="320023"/>
                    <a:pt x="262791" y="318433"/>
                    <a:pt x="262791" y="318433"/>
                  </a:cubicBezTo>
                  <a:lnTo>
                    <a:pt x="261201" y="315095"/>
                  </a:lnTo>
                  <a:lnTo>
                    <a:pt x="258975" y="318910"/>
                  </a:lnTo>
                  <a:lnTo>
                    <a:pt x="258975" y="321454"/>
                  </a:lnTo>
                  <a:cubicBezTo>
                    <a:pt x="258975" y="321454"/>
                    <a:pt x="260406" y="323679"/>
                    <a:pt x="260406" y="323679"/>
                  </a:cubicBezTo>
                  <a:lnTo>
                    <a:pt x="260724" y="323679"/>
                  </a:lnTo>
                  <a:close/>
                  <a:moveTo>
                    <a:pt x="144034" y="214302"/>
                  </a:moveTo>
                  <a:lnTo>
                    <a:pt x="143557" y="214620"/>
                  </a:lnTo>
                  <a:lnTo>
                    <a:pt x="141808" y="214620"/>
                  </a:lnTo>
                  <a:cubicBezTo>
                    <a:pt x="141808" y="214620"/>
                    <a:pt x="140377" y="213825"/>
                    <a:pt x="140377" y="213825"/>
                  </a:cubicBezTo>
                  <a:lnTo>
                    <a:pt x="138947" y="217959"/>
                  </a:lnTo>
                  <a:lnTo>
                    <a:pt x="139424" y="220821"/>
                  </a:lnTo>
                  <a:lnTo>
                    <a:pt x="140696" y="222251"/>
                  </a:lnTo>
                  <a:lnTo>
                    <a:pt x="144352" y="224477"/>
                  </a:lnTo>
                  <a:lnTo>
                    <a:pt x="145465" y="223523"/>
                  </a:lnTo>
                  <a:lnTo>
                    <a:pt x="145783" y="222569"/>
                  </a:lnTo>
                  <a:lnTo>
                    <a:pt x="147690" y="219708"/>
                  </a:lnTo>
                  <a:lnTo>
                    <a:pt x="147213" y="218118"/>
                  </a:lnTo>
                  <a:lnTo>
                    <a:pt x="147213" y="216846"/>
                  </a:lnTo>
                  <a:cubicBezTo>
                    <a:pt x="147213" y="216846"/>
                    <a:pt x="144034" y="214462"/>
                    <a:pt x="144034" y="214462"/>
                  </a:cubicBezTo>
                  <a:close/>
                  <a:moveTo>
                    <a:pt x="238626" y="318910"/>
                  </a:moveTo>
                  <a:lnTo>
                    <a:pt x="238626" y="317479"/>
                  </a:lnTo>
                  <a:cubicBezTo>
                    <a:pt x="238626" y="317479"/>
                    <a:pt x="237036" y="313664"/>
                    <a:pt x="237036" y="313664"/>
                  </a:cubicBezTo>
                  <a:lnTo>
                    <a:pt x="235447" y="312710"/>
                  </a:lnTo>
                  <a:lnTo>
                    <a:pt x="234174" y="312710"/>
                  </a:lnTo>
                  <a:cubicBezTo>
                    <a:pt x="234174" y="312710"/>
                    <a:pt x="234970" y="315254"/>
                    <a:pt x="234970" y="315254"/>
                  </a:cubicBezTo>
                  <a:lnTo>
                    <a:pt x="238626" y="319069"/>
                  </a:lnTo>
                  <a:close/>
                  <a:moveTo>
                    <a:pt x="142444" y="303330"/>
                  </a:moveTo>
                  <a:lnTo>
                    <a:pt x="142921" y="304125"/>
                  </a:lnTo>
                  <a:lnTo>
                    <a:pt x="143875" y="303648"/>
                  </a:lnTo>
                  <a:lnTo>
                    <a:pt x="145624" y="302058"/>
                  </a:lnTo>
                  <a:lnTo>
                    <a:pt x="147213" y="300310"/>
                  </a:lnTo>
                  <a:lnTo>
                    <a:pt x="149757" y="298879"/>
                  </a:lnTo>
                  <a:lnTo>
                    <a:pt x="159137" y="296812"/>
                  </a:lnTo>
                  <a:lnTo>
                    <a:pt x="163429" y="293633"/>
                  </a:lnTo>
                  <a:lnTo>
                    <a:pt x="166132" y="292997"/>
                  </a:lnTo>
                  <a:lnTo>
                    <a:pt x="166768" y="291407"/>
                  </a:lnTo>
                  <a:lnTo>
                    <a:pt x="166768" y="289658"/>
                  </a:lnTo>
                  <a:cubicBezTo>
                    <a:pt x="166768" y="289658"/>
                    <a:pt x="167086" y="288227"/>
                    <a:pt x="167086" y="288227"/>
                  </a:cubicBezTo>
                  <a:lnTo>
                    <a:pt x="168358" y="287274"/>
                  </a:lnTo>
                  <a:lnTo>
                    <a:pt x="171060" y="286319"/>
                  </a:lnTo>
                  <a:lnTo>
                    <a:pt x="173286" y="284571"/>
                  </a:lnTo>
                  <a:lnTo>
                    <a:pt x="175035" y="282186"/>
                  </a:lnTo>
                  <a:lnTo>
                    <a:pt x="176307" y="279642"/>
                  </a:lnTo>
                  <a:lnTo>
                    <a:pt x="176943" y="277417"/>
                  </a:lnTo>
                  <a:lnTo>
                    <a:pt x="177260" y="275191"/>
                  </a:lnTo>
                  <a:lnTo>
                    <a:pt x="177260" y="272488"/>
                  </a:lnTo>
                  <a:cubicBezTo>
                    <a:pt x="177260" y="272488"/>
                    <a:pt x="175671" y="272330"/>
                    <a:pt x="175671" y="272330"/>
                  </a:cubicBezTo>
                  <a:lnTo>
                    <a:pt x="169629" y="275191"/>
                  </a:lnTo>
                  <a:lnTo>
                    <a:pt x="169629" y="273919"/>
                  </a:lnTo>
                  <a:cubicBezTo>
                    <a:pt x="169629" y="273919"/>
                    <a:pt x="170742" y="272647"/>
                    <a:pt x="170742" y="272647"/>
                  </a:cubicBezTo>
                  <a:lnTo>
                    <a:pt x="168039" y="270740"/>
                  </a:lnTo>
                  <a:lnTo>
                    <a:pt x="164860" y="270422"/>
                  </a:lnTo>
                  <a:lnTo>
                    <a:pt x="161522" y="271694"/>
                  </a:lnTo>
                  <a:lnTo>
                    <a:pt x="158183" y="270263"/>
                  </a:lnTo>
                  <a:lnTo>
                    <a:pt x="155321" y="267719"/>
                  </a:lnTo>
                  <a:lnTo>
                    <a:pt x="152142" y="265653"/>
                  </a:lnTo>
                  <a:lnTo>
                    <a:pt x="146260" y="263268"/>
                  </a:lnTo>
                  <a:lnTo>
                    <a:pt x="144670" y="262155"/>
                  </a:lnTo>
                  <a:lnTo>
                    <a:pt x="142762" y="262155"/>
                  </a:lnTo>
                  <a:cubicBezTo>
                    <a:pt x="142762" y="262155"/>
                    <a:pt x="141331" y="263268"/>
                    <a:pt x="141331" y="263268"/>
                  </a:cubicBezTo>
                  <a:lnTo>
                    <a:pt x="140696" y="265176"/>
                  </a:lnTo>
                  <a:lnTo>
                    <a:pt x="142126" y="266129"/>
                  </a:lnTo>
                  <a:lnTo>
                    <a:pt x="145783" y="267083"/>
                  </a:lnTo>
                  <a:lnTo>
                    <a:pt x="146736" y="268355"/>
                  </a:lnTo>
                  <a:lnTo>
                    <a:pt x="146736" y="269468"/>
                  </a:lnTo>
                  <a:cubicBezTo>
                    <a:pt x="146736" y="269468"/>
                    <a:pt x="145465" y="278689"/>
                    <a:pt x="145465" y="278689"/>
                  </a:cubicBezTo>
                  <a:lnTo>
                    <a:pt x="145147" y="285207"/>
                  </a:lnTo>
                  <a:lnTo>
                    <a:pt x="144352" y="288545"/>
                  </a:lnTo>
                  <a:lnTo>
                    <a:pt x="142762" y="291566"/>
                  </a:lnTo>
                  <a:lnTo>
                    <a:pt x="142285" y="294904"/>
                  </a:lnTo>
                  <a:lnTo>
                    <a:pt x="142921" y="296653"/>
                  </a:lnTo>
                  <a:lnTo>
                    <a:pt x="142921" y="298402"/>
                  </a:lnTo>
                  <a:cubicBezTo>
                    <a:pt x="142921" y="298402"/>
                    <a:pt x="141808" y="302535"/>
                    <a:pt x="141808" y="302535"/>
                  </a:cubicBezTo>
                  <a:lnTo>
                    <a:pt x="141808" y="303171"/>
                  </a:lnTo>
                  <a:close/>
                  <a:moveTo>
                    <a:pt x="191728" y="337670"/>
                  </a:moveTo>
                  <a:lnTo>
                    <a:pt x="190932" y="337987"/>
                  </a:lnTo>
                  <a:lnTo>
                    <a:pt x="188389" y="339577"/>
                  </a:lnTo>
                  <a:lnTo>
                    <a:pt x="187117" y="339577"/>
                  </a:lnTo>
                  <a:cubicBezTo>
                    <a:pt x="187117" y="339577"/>
                    <a:pt x="187117" y="340213"/>
                    <a:pt x="187117" y="340213"/>
                  </a:cubicBezTo>
                  <a:lnTo>
                    <a:pt x="188548" y="341962"/>
                  </a:lnTo>
                  <a:lnTo>
                    <a:pt x="190615" y="342757"/>
                  </a:lnTo>
                  <a:lnTo>
                    <a:pt x="193317" y="341962"/>
                  </a:lnTo>
                  <a:lnTo>
                    <a:pt x="192999" y="338941"/>
                  </a:lnTo>
                  <a:lnTo>
                    <a:pt x="191728" y="337670"/>
                  </a:lnTo>
                  <a:close/>
                  <a:moveTo>
                    <a:pt x="197927" y="309530"/>
                  </a:moveTo>
                  <a:lnTo>
                    <a:pt x="200153" y="307782"/>
                  </a:lnTo>
                  <a:lnTo>
                    <a:pt x="201743" y="305397"/>
                  </a:lnTo>
                  <a:lnTo>
                    <a:pt x="203015" y="299992"/>
                  </a:lnTo>
                  <a:lnTo>
                    <a:pt x="202379" y="294746"/>
                  </a:lnTo>
                  <a:lnTo>
                    <a:pt x="203174" y="290135"/>
                  </a:lnTo>
                  <a:lnTo>
                    <a:pt x="203174" y="287114"/>
                  </a:lnTo>
                  <a:cubicBezTo>
                    <a:pt x="203174" y="287114"/>
                    <a:pt x="202856" y="286319"/>
                    <a:pt x="202856" y="286319"/>
                  </a:cubicBezTo>
                  <a:lnTo>
                    <a:pt x="202856" y="284730"/>
                  </a:lnTo>
                  <a:cubicBezTo>
                    <a:pt x="202856" y="284730"/>
                    <a:pt x="203333" y="281550"/>
                    <a:pt x="203333" y="281550"/>
                  </a:cubicBezTo>
                  <a:lnTo>
                    <a:pt x="202856" y="279960"/>
                  </a:lnTo>
                  <a:lnTo>
                    <a:pt x="200789" y="282504"/>
                  </a:lnTo>
                  <a:lnTo>
                    <a:pt x="200789" y="283935"/>
                  </a:lnTo>
                  <a:cubicBezTo>
                    <a:pt x="200789" y="283935"/>
                    <a:pt x="200312" y="285684"/>
                    <a:pt x="200312" y="285684"/>
                  </a:cubicBezTo>
                  <a:lnTo>
                    <a:pt x="199517" y="286797"/>
                  </a:lnTo>
                  <a:lnTo>
                    <a:pt x="199517" y="289022"/>
                  </a:lnTo>
                  <a:cubicBezTo>
                    <a:pt x="199517" y="289022"/>
                    <a:pt x="196815" y="295699"/>
                    <a:pt x="196815" y="295699"/>
                  </a:cubicBezTo>
                  <a:lnTo>
                    <a:pt x="193794" y="300628"/>
                  </a:lnTo>
                  <a:lnTo>
                    <a:pt x="193317" y="303171"/>
                  </a:lnTo>
                  <a:lnTo>
                    <a:pt x="189979" y="308100"/>
                  </a:lnTo>
                  <a:lnTo>
                    <a:pt x="187753" y="312710"/>
                  </a:lnTo>
                  <a:lnTo>
                    <a:pt x="184096" y="317638"/>
                  </a:lnTo>
                  <a:lnTo>
                    <a:pt x="184573" y="319864"/>
                  </a:lnTo>
                  <a:lnTo>
                    <a:pt x="182348" y="328767"/>
                  </a:lnTo>
                  <a:lnTo>
                    <a:pt x="182030" y="331310"/>
                  </a:lnTo>
                  <a:lnTo>
                    <a:pt x="182507" y="333218"/>
                  </a:lnTo>
                  <a:lnTo>
                    <a:pt x="183619" y="332423"/>
                  </a:lnTo>
                  <a:lnTo>
                    <a:pt x="187117" y="328449"/>
                  </a:lnTo>
                  <a:lnTo>
                    <a:pt x="191091" y="318910"/>
                  </a:lnTo>
                  <a:lnTo>
                    <a:pt x="191409" y="316049"/>
                  </a:lnTo>
                  <a:lnTo>
                    <a:pt x="192999" y="312869"/>
                  </a:lnTo>
                  <a:lnTo>
                    <a:pt x="195543" y="310166"/>
                  </a:lnTo>
                  <a:lnTo>
                    <a:pt x="197927" y="309053"/>
                  </a:lnTo>
                  <a:close/>
                  <a:moveTo>
                    <a:pt x="86166" y="301423"/>
                  </a:moveTo>
                  <a:lnTo>
                    <a:pt x="86961" y="300469"/>
                  </a:lnTo>
                  <a:lnTo>
                    <a:pt x="85212" y="299515"/>
                  </a:lnTo>
                  <a:lnTo>
                    <a:pt x="82351" y="298561"/>
                  </a:lnTo>
                  <a:lnTo>
                    <a:pt x="79807" y="301105"/>
                  </a:lnTo>
                  <a:lnTo>
                    <a:pt x="80602" y="303807"/>
                  </a:lnTo>
                  <a:lnTo>
                    <a:pt x="84099" y="302853"/>
                  </a:lnTo>
                  <a:lnTo>
                    <a:pt x="86007" y="301263"/>
                  </a:lnTo>
                  <a:close/>
                  <a:moveTo>
                    <a:pt x="141650" y="181712"/>
                  </a:moveTo>
                  <a:lnTo>
                    <a:pt x="142285" y="182030"/>
                  </a:lnTo>
                  <a:lnTo>
                    <a:pt x="143875" y="182030"/>
                  </a:lnTo>
                  <a:cubicBezTo>
                    <a:pt x="143875" y="182030"/>
                    <a:pt x="144829" y="179009"/>
                    <a:pt x="144829" y="179009"/>
                  </a:cubicBezTo>
                  <a:lnTo>
                    <a:pt x="143398" y="175194"/>
                  </a:lnTo>
                  <a:lnTo>
                    <a:pt x="144670" y="173127"/>
                  </a:lnTo>
                  <a:lnTo>
                    <a:pt x="145147" y="173127"/>
                  </a:lnTo>
                  <a:cubicBezTo>
                    <a:pt x="145147" y="173127"/>
                    <a:pt x="145783" y="173127"/>
                    <a:pt x="145783" y="173127"/>
                  </a:cubicBezTo>
                  <a:lnTo>
                    <a:pt x="145306" y="172173"/>
                  </a:lnTo>
                  <a:lnTo>
                    <a:pt x="143557" y="170901"/>
                  </a:lnTo>
                  <a:lnTo>
                    <a:pt x="139741" y="171219"/>
                  </a:lnTo>
                  <a:lnTo>
                    <a:pt x="139106" y="173445"/>
                  </a:lnTo>
                  <a:lnTo>
                    <a:pt x="140377" y="174876"/>
                  </a:lnTo>
                  <a:lnTo>
                    <a:pt x="141173" y="177102"/>
                  </a:lnTo>
                  <a:lnTo>
                    <a:pt x="142126" y="178215"/>
                  </a:lnTo>
                  <a:lnTo>
                    <a:pt x="142444" y="180122"/>
                  </a:lnTo>
                  <a:lnTo>
                    <a:pt x="142126" y="180758"/>
                  </a:lnTo>
                  <a:lnTo>
                    <a:pt x="141808" y="182189"/>
                  </a:lnTo>
                  <a:close/>
                  <a:moveTo>
                    <a:pt x="129090" y="232267"/>
                  </a:moveTo>
                  <a:lnTo>
                    <a:pt x="129567" y="229723"/>
                  </a:lnTo>
                  <a:lnTo>
                    <a:pt x="130998" y="227657"/>
                  </a:lnTo>
                  <a:lnTo>
                    <a:pt x="130521" y="226385"/>
                  </a:lnTo>
                  <a:lnTo>
                    <a:pt x="128136" y="224795"/>
                  </a:lnTo>
                  <a:lnTo>
                    <a:pt x="125752" y="222569"/>
                  </a:lnTo>
                  <a:lnTo>
                    <a:pt x="123685" y="219390"/>
                  </a:lnTo>
                  <a:lnTo>
                    <a:pt x="121300" y="217641"/>
                  </a:lnTo>
                  <a:lnTo>
                    <a:pt x="119074" y="219072"/>
                  </a:lnTo>
                  <a:lnTo>
                    <a:pt x="117803" y="218277"/>
                  </a:lnTo>
                  <a:lnTo>
                    <a:pt x="116213" y="217800"/>
                  </a:lnTo>
                  <a:lnTo>
                    <a:pt x="114941" y="216210"/>
                  </a:lnTo>
                  <a:lnTo>
                    <a:pt x="113033" y="215733"/>
                  </a:lnTo>
                  <a:lnTo>
                    <a:pt x="108423" y="216528"/>
                  </a:lnTo>
                  <a:lnTo>
                    <a:pt x="106992" y="216210"/>
                  </a:lnTo>
                  <a:lnTo>
                    <a:pt x="105561" y="215733"/>
                  </a:lnTo>
                  <a:lnTo>
                    <a:pt x="100315" y="214938"/>
                  </a:lnTo>
                  <a:lnTo>
                    <a:pt x="98407" y="214938"/>
                  </a:lnTo>
                  <a:cubicBezTo>
                    <a:pt x="98407" y="214938"/>
                    <a:pt x="96977" y="216369"/>
                    <a:pt x="96977" y="216369"/>
                  </a:cubicBezTo>
                  <a:lnTo>
                    <a:pt x="96499" y="218118"/>
                  </a:lnTo>
                  <a:lnTo>
                    <a:pt x="97931" y="218436"/>
                  </a:lnTo>
                  <a:lnTo>
                    <a:pt x="99361" y="218436"/>
                  </a:lnTo>
                  <a:cubicBezTo>
                    <a:pt x="99361" y="218436"/>
                    <a:pt x="99838" y="218595"/>
                    <a:pt x="99838" y="218595"/>
                  </a:cubicBezTo>
                  <a:lnTo>
                    <a:pt x="100633" y="220979"/>
                  </a:lnTo>
                  <a:lnTo>
                    <a:pt x="101428" y="222410"/>
                  </a:lnTo>
                  <a:lnTo>
                    <a:pt x="103336" y="223841"/>
                  </a:lnTo>
                  <a:lnTo>
                    <a:pt x="105561" y="224954"/>
                  </a:lnTo>
                  <a:lnTo>
                    <a:pt x="106356" y="226067"/>
                  </a:lnTo>
                  <a:lnTo>
                    <a:pt x="108741" y="230677"/>
                  </a:lnTo>
                  <a:lnTo>
                    <a:pt x="108741" y="234493"/>
                  </a:lnTo>
                  <a:cubicBezTo>
                    <a:pt x="108741" y="234493"/>
                    <a:pt x="109059" y="235923"/>
                    <a:pt x="109059" y="235923"/>
                  </a:cubicBezTo>
                  <a:lnTo>
                    <a:pt x="109695" y="237195"/>
                  </a:lnTo>
                  <a:lnTo>
                    <a:pt x="111443" y="238467"/>
                  </a:lnTo>
                  <a:lnTo>
                    <a:pt x="112715" y="240216"/>
                  </a:lnTo>
                  <a:lnTo>
                    <a:pt x="113351" y="242124"/>
                  </a:lnTo>
                  <a:lnTo>
                    <a:pt x="113351" y="244190"/>
                  </a:lnTo>
                  <a:cubicBezTo>
                    <a:pt x="113351" y="244190"/>
                    <a:pt x="114464" y="246098"/>
                    <a:pt x="114464" y="246098"/>
                  </a:cubicBezTo>
                  <a:lnTo>
                    <a:pt x="117008" y="248642"/>
                  </a:lnTo>
                  <a:lnTo>
                    <a:pt x="117961" y="249278"/>
                  </a:lnTo>
                  <a:lnTo>
                    <a:pt x="118598" y="250232"/>
                  </a:lnTo>
                  <a:lnTo>
                    <a:pt x="118915" y="251662"/>
                  </a:lnTo>
                  <a:lnTo>
                    <a:pt x="120028" y="252139"/>
                  </a:lnTo>
                  <a:lnTo>
                    <a:pt x="122413" y="252616"/>
                  </a:lnTo>
                  <a:lnTo>
                    <a:pt x="123844" y="250867"/>
                  </a:lnTo>
                  <a:lnTo>
                    <a:pt x="124798" y="250072"/>
                  </a:lnTo>
                  <a:lnTo>
                    <a:pt x="125752" y="249755"/>
                  </a:lnTo>
                  <a:lnTo>
                    <a:pt x="126864" y="250072"/>
                  </a:lnTo>
                  <a:lnTo>
                    <a:pt x="126864" y="248324"/>
                  </a:lnTo>
                  <a:cubicBezTo>
                    <a:pt x="126864" y="248324"/>
                    <a:pt x="127500" y="247529"/>
                    <a:pt x="127500" y="247529"/>
                  </a:cubicBezTo>
                  <a:lnTo>
                    <a:pt x="127500" y="246575"/>
                  </a:lnTo>
                  <a:cubicBezTo>
                    <a:pt x="127500" y="246575"/>
                    <a:pt x="128613" y="244190"/>
                    <a:pt x="128613" y="244190"/>
                  </a:cubicBezTo>
                  <a:lnTo>
                    <a:pt x="130362" y="241965"/>
                  </a:lnTo>
                  <a:lnTo>
                    <a:pt x="130998" y="240375"/>
                  </a:lnTo>
                  <a:lnTo>
                    <a:pt x="129249" y="234652"/>
                  </a:lnTo>
                  <a:lnTo>
                    <a:pt x="129249" y="231949"/>
                  </a:lnTo>
                  <a:close/>
                  <a:moveTo>
                    <a:pt x="150075" y="211441"/>
                  </a:moveTo>
                  <a:lnTo>
                    <a:pt x="155004" y="215097"/>
                  </a:lnTo>
                  <a:lnTo>
                    <a:pt x="155798" y="215892"/>
                  </a:lnTo>
                  <a:lnTo>
                    <a:pt x="158342" y="219708"/>
                  </a:lnTo>
                  <a:lnTo>
                    <a:pt x="158819" y="221139"/>
                  </a:lnTo>
                  <a:lnTo>
                    <a:pt x="158819" y="222728"/>
                  </a:lnTo>
                  <a:cubicBezTo>
                    <a:pt x="158819" y="222728"/>
                    <a:pt x="161363" y="224636"/>
                    <a:pt x="161363" y="224636"/>
                  </a:cubicBezTo>
                  <a:lnTo>
                    <a:pt x="163588" y="222887"/>
                  </a:lnTo>
                  <a:lnTo>
                    <a:pt x="163588" y="218754"/>
                  </a:lnTo>
                  <a:cubicBezTo>
                    <a:pt x="163588" y="218754"/>
                    <a:pt x="161680" y="215256"/>
                    <a:pt x="161680" y="215256"/>
                  </a:cubicBezTo>
                  <a:lnTo>
                    <a:pt x="161363" y="213985"/>
                  </a:lnTo>
                  <a:lnTo>
                    <a:pt x="158819" y="211282"/>
                  </a:lnTo>
                  <a:lnTo>
                    <a:pt x="158819" y="210010"/>
                  </a:lnTo>
                  <a:cubicBezTo>
                    <a:pt x="158819" y="210010"/>
                    <a:pt x="158819" y="208261"/>
                    <a:pt x="158819" y="208261"/>
                  </a:cubicBezTo>
                  <a:lnTo>
                    <a:pt x="158501" y="206672"/>
                  </a:lnTo>
                  <a:lnTo>
                    <a:pt x="157706" y="204764"/>
                  </a:lnTo>
                  <a:lnTo>
                    <a:pt x="158183" y="203492"/>
                  </a:lnTo>
                  <a:lnTo>
                    <a:pt x="159773" y="203492"/>
                  </a:lnTo>
                  <a:cubicBezTo>
                    <a:pt x="159773" y="203492"/>
                    <a:pt x="161204" y="204128"/>
                    <a:pt x="161204" y="204128"/>
                  </a:cubicBezTo>
                  <a:lnTo>
                    <a:pt x="166609" y="209056"/>
                  </a:lnTo>
                  <a:lnTo>
                    <a:pt x="168994" y="212554"/>
                  </a:lnTo>
                  <a:lnTo>
                    <a:pt x="169948" y="213349"/>
                  </a:lnTo>
                  <a:lnTo>
                    <a:pt x="177578" y="217641"/>
                  </a:lnTo>
                  <a:lnTo>
                    <a:pt x="178373" y="218754"/>
                  </a:lnTo>
                  <a:lnTo>
                    <a:pt x="178850" y="220185"/>
                  </a:lnTo>
                  <a:lnTo>
                    <a:pt x="181394" y="224159"/>
                  </a:lnTo>
                  <a:lnTo>
                    <a:pt x="181394" y="227498"/>
                  </a:lnTo>
                  <a:cubicBezTo>
                    <a:pt x="181394" y="227498"/>
                    <a:pt x="181871" y="229087"/>
                    <a:pt x="181871" y="229087"/>
                  </a:cubicBezTo>
                  <a:lnTo>
                    <a:pt x="184573" y="229406"/>
                  </a:lnTo>
                  <a:lnTo>
                    <a:pt x="191091" y="232903"/>
                  </a:lnTo>
                  <a:lnTo>
                    <a:pt x="194271" y="233380"/>
                  </a:lnTo>
                  <a:lnTo>
                    <a:pt x="196179" y="233062"/>
                  </a:lnTo>
                  <a:lnTo>
                    <a:pt x="197927" y="232267"/>
                  </a:lnTo>
                  <a:lnTo>
                    <a:pt x="199517" y="231949"/>
                  </a:lnTo>
                  <a:lnTo>
                    <a:pt x="200471" y="232585"/>
                  </a:lnTo>
                  <a:lnTo>
                    <a:pt x="198881" y="235765"/>
                  </a:lnTo>
                  <a:lnTo>
                    <a:pt x="198404" y="239103"/>
                  </a:lnTo>
                  <a:lnTo>
                    <a:pt x="200789" y="241806"/>
                  </a:lnTo>
                  <a:lnTo>
                    <a:pt x="203651" y="242600"/>
                  </a:lnTo>
                  <a:lnTo>
                    <a:pt x="205876" y="236083"/>
                  </a:lnTo>
                  <a:lnTo>
                    <a:pt x="205876" y="228928"/>
                  </a:lnTo>
                  <a:cubicBezTo>
                    <a:pt x="205876" y="228928"/>
                    <a:pt x="204923" y="229246"/>
                    <a:pt x="204923" y="229246"/>
                  </a:cubicBezTo>
                  <a:lnTo>
                    <a:pt x="203969" y="229246"/>
                  </a:lnTo>
                  <a:cubicBezTo>
                    <a:pt x="203969" y="229246"/>
                    <a:pt x="200630" y="227021"/>
                    <a:pt x="200630" y="227021"/>
                  </a:cubicBezTo>
                  <a:lnTo>
                    <a:pt x="198246" y="226544"/>
                  </a:lnTo>
                  <a:lnTo>
                    <a:pt x="195702" y="226544"/>
                  </a:lnTo>
                  <a:cubicBezTo>
                    <a:pt x="195702" y="226544"/>
                    <a:pt x="196656" y="224318"/>
                    <a:pt x="196656" y="224318"/>
                  </a:cubicBezTo>
                  <a:lnTo>
                    <a:pt x="196656" y="222092"/>
                  </a:lnTo>
                  <a:cubicBezTo>
                    <a:pt x="196656" y="222092"/>
                    <a:pt x="195225" y="219708"/>
                    <a:pt x="195225" y="219708"/>
                  </a:cubicBezTo>
                  <a:lnTo>
                    <a:pt x="193476" y="217482"/>
                  </a:lnTo>
                  <a:lnTo>
                    <a:pt x="190774" y="214620"/>
                  </a:lnTo>
                  <a:lnTo>
                    <a:pt x="189025" y="211123"/>
                  </a:lnTo>
                  <a:lnTo>
                    <a:pt x="190615" y="209374"/>
                  </a:lnTo>
                  <a:lnTo>
                    <a:pt x="196338" y="208897"/>
                  </a:lnTo>
                  <a:lnTo>
                    <a:pt x="197769" y="206672"/>
                  </a:lnTo>
                  <a:lnTo>
                    <a:pt x="196497" y="205559"/>
                  </a:lnTo>
                  <a:lnTo>
                    <a:pt x="193953" y="204128"/>
                  </a:lnTo>
                  <a:lnTo>
                    <a:pt x="192681" y="203810"/>
                  </a:lnTo>
                  <a:lnTo>
                    <a:pt x="191251" y="203810"/>
                  </a:lnTo>
                  <a:cubicBezTo>
                    <a:pt x="191251" y="203810"/>
                    <a:pt x="185527" y="201743"/>
                    <a:pt x="185527" y="201743"/>
                  </a:cubicBezTo>
                  <a:lnTo>
                    <a:pt x="183937" y="199994"/>
                  </a:lnTo>
                  <a:lnTo>
                    <a:pt x="182348" y="199041"/>
                  </a:lnTo>
                  <a:lnTo>
                    <a:pt x="181235" y="200153"/>
                  </a:lnTo>
                  <a:lnTo>
                    <a:pt x="180599" y="201584"/>
                  </a:lnTo>
                  <a:lnTo>
                    <a:pt x="181871" y="202697"/>
                  </a:lnTo>
                  <a:lnTo>
                    <a:pt x="181553" y="205559"/>
                  </a:lnTo>
                  <a:lnTo>
                    <a:pt x="179645" y="208102"/>
                  </a:lnTo>
                  <a:lnTo>
                    <a:pt x="175988" y="208102"/>
                  </a:lnTo>
                  <a:cubicBezTo>
                    <a:pt x="175988" y="208102"/>
                    <a:pt x="174717" y="206830"/>
                    <a:pt x="174717" y="206830"/>
                  </a:cubicBezTo>
                  <a:lnTo>
                    <a:pt x="174717" y="205241"/>
                  </a:lnTo>
                  <a:cubicBezTo>
                    <a:pt x="174717" y="205241"/>
                    <a:pt x="175035" y="203651"/>
                    <a:pt x="175035" y="203651"/>
                  </a:cubicBezTo>
                  <a:lnTo>
                    <a:pt x="175035" y="202061"/>
                  </a:lnTo>
                  <a:cubicBezTo>
                    <a:pt x="175035" y="202061"/>
                    <a:pt x="173445" y="198564"/>
                    <a:pt x="173445" y="198564"/>
                  </a:cubicBezTo>
                  <a:lnTo>
                    <a:pt x="171060" y="195384"/>
                  </a:lnTo>
                  <a:lnTo>
                    <a:pt x="168835" y="193635"/>
                  </a:lnTo>
                  <a:lnTo>
                    <a:pt x="166132" y="192681"/>
                  </a:lnTo>
                  <a:lnTo>
                    <a:pt x="162316" y="191728"/>
                  </a:lnTo>
                  <a:lnTo>
                    <a:pt x="158342" y="191728"/>
                  </a:lnTo>
                  <a:cubicBezTo>
                    <a:pt x="158342" y="191728"/>
                    <a:pt x="155321" y="193317"/>
                    <a:pt x="155321" y="193317"/>
                  </a:cubicBezTo>
                  <a:lnTo>
                    <a:pt x="152460" y="195384"/>
                  </a:lnTo>
                  <a:lnTo>
                    <a:pt x="151188" y="195861"/>
                  </a:lnTo>
                  <a:lnTo>
                    <a:pt x="150075" y="196656"/>
                  </a:lnTo>
                  <a:lnTo>
                    <a:pt x="150075" y="197769"/>
                  </a:lnTo>
                  <a:cubicBezTo>
                    <a:pt x="150075" y="197769"/>
                    <a:pt x="152142" y="199676"/>
                    <a:pt x="152142" y="199676"/>
                  </a:cubicBezTo>
                  <a:lnTo>
                    <a:pt x="152460" y="201107"/>
                  </a:lnTo>
                  <a:lnTo>
                    <a:pt x="150711" y="201584"/>
                  </a:lnTo>
                  <a:lnTo>
                    <a:pt x="150234" y="203015"/>
                  </a:lnTo>
                  <a:lnTo>
                    <a:pt x="148326" y="203015"/>
                  </a:lnTo>
                  <a:cubicBezTo>
                    <a:pt x="148326" y="203015"/>
                    <a:pt x="146419" y="202538"/>
                    <a:pt x="146419" y="202538"/>
                  </a:cubicBezTo>
                  <a:lnTo>
                    <a:pt x="141650" y="200471"/>
                  </a:lnTo>
                  <a:lnTo>
                    <a:pt x="139901" y="199200"/>
                  </a:lnTo>
                  <a:lnTo>
                    <a:pt x="138311" y="197769"/>
                  </a:lnTo>
                  <a:lnTo>
                    <a:pt x="137357" y="196179"/>
                  </a:lnTo>
                  <a:lnTo>
                    <a:pt x="136880" y="194271"/>
                  </a:lnTo>
                  <a:lnTo>
                    <a:pt x="133859" y="187117"/>
                  </a:lnTo>
                  <a:lnTo>
                    <a:pt x="133224" y="184256"/>
                  </a:lnTo>
                  <a:lnTo>
                    <a:pt x="133224" y="181394"/>
                  </a:lnTo>
                  <a:cubicBezTo>
                    <a:pt x="133224" y="181394"/>
                    <a:pt x="135131" y="179804"/>
                    <a:pt x="135131" y="179804"/>
                  </a:cubicBezTo>
                  <a:lnTo>
                    <a:pt x="134813" y="179009"/>
                  </a:lnTo>
                  <a:lnTo>
                    <a:pt x="134018" y="178373"/>
                  </a:lnTo>
                  <a:lnTo>
                    <a:pt x="130680" y="172332"/>
                  </a:lnTo>
                  <a:lnTo>
                    <a:pt x="127500" y="165973"/>
                  </a:lnTo>
                  <a:lnTo>
                    <a:pt x="126387" y="164542"/>
                  </a:lnTo>
                  <a:lnTo>
                    <a:pt x="126387" y="162794"/>
                  </a:lnTo>
                  <a:cubicBezTo>
                    <a:pt x="126387" y="162794"/>
                    <a:pt x="126706" y="161363"/>
                    <a:pt x="126706" y="161363"/>
                  </a:cubicBezTo>
                  <a:lnTo>
                    <a:pt x="127818" y="160091"/>
                  </a:lnTo>
                  <a:lnTo>
                    <a:pt x="128931" y="157388"/>
                  </a:lnTo>
                  <a:lnTo>
                    <a:pt x="131475" y="154050"/>
                  </a:lnTo>
                  <a:lnTo>
                    <a:pt x="132269" y="152619"/>
                  </a:lnTo>
                  <a:lnTo>
                    <a:pt x="132269" y="151029"/>
                  </a:lnTo>
                  <a:cubicBezTo>
                    <a:pt x="132269" y="151029"/>
                    <a:pt x="131792" y="149439"/>
                    <a:pt x="131792" y="149439"/>
                  </a:cubicBezTo>
                  <a:lnTo>
                    <a:pt x="130998" y="148009"/>
                  </a:lnTo>
                  <a:lnTo>
                    <a:pt x="131952" y="144829"/>
                  </a:lnTo>
                  <a:lnTo>
                    <a:pt x="134495" y="142444"/>
                  </a:lnTo>
                  <a:lnTo>
                    <a:pt x="137516" y="140537"/>
                  </a:lnTo>
                  <a:lnTo>
                    <a:pt x="142921" y="138152"/>
                  </a:lnTo>
                  <a:lnTo>
                    <a:pt x="147532" y="137357"/>
                  </a:lnTo>
                  <a:lnTo>
                    <a:pt x="149757" y="132429"/>
                  </a:lnTo>
                  <a:lnTo>
                    <a:pt x="150075" y="130044"/>
                  </a:lnTo>
                  <a:lnTo>
                    <a:pt x="155798" y="118757"/>
                  </a:lnTo>
                  <a:lnTo>
                    <a:pt x="157070" y="113828"/>
                  </a:lnTo>
                  <a:lnTo>
                    <a:pt x="158024" y="111762"/>
                  </a:lnTo>
                  <a:lnTo>
                    <a:pt x="158501" y="109854"/>
                  </a:lnTo>
                  <a:lnTo>
                    <a:pt x="157070" y="108900"/>
                  </a:lnTo>
                  <a:lnTo>
                    <a:pt x="155321" y="108264"/>
                  </a:lnTo>
                  <a:lnTo>
                    <a:pt x="154845" y="106515"/>
                  </a:lnTo>
                  <a:lnTo>
                    <a:pt x="154845" y="104449"/>
                  </a:lnTo>
                  <a:cubicBezTo>
                    <a:pt x="154845" y="104449"/>
                    <a:pt x="153891" y="103336"/>
                    <a:pt x="153891" y="103336"/>
                  </a:cubicBezTo>
                  <a:lnTo>
                    <a:pt x="151188" y="101905"/>
                  </a:lnTo>
                  <a:lnTo>
                    <a:pt x="150234" y="100792"/>
                  </a:lnTo>
                  <a:lnTo>
                    <a:pt x="148485" y="96659"/>
                  </a:lnTo>
                  <a:lnTo>
                    <a:pt x="147849" y="94115"/>
                  </a:lnTo>
                  <a:lnTo>
                    <a:pt x="147849" y="91412"/>
                  </a:lnTo>
                  <a:cubicBezTo>
                    <a:pt x="147849" y="91412"/>
                    <a:pt x="148645" y="82351"/>
                    <a:pt x="148645" y="82351"/>
                  </a:cubicBezTo>
                  <a:lnTo>
                    <a:pt x="149916" y="79648"/>
                  </a:lnTo>
                  <a:lnTo>
                    <a:pt x="151983" y="77422"/>
                  </a:lnTo>
                  <a:lnTo>
                    <a:pt x="152619" y="74879"/>
                  </a:lnTo>
                  <a:lnTo>
                    <a:pt x="152142" y="72494"/>
                  </a:lnTo>
                  <a:lnTo>
                    <a:pt x="151188" y="70904"/>
                  </a:lnTo>
                  <a:lnTo>
                    <a:pt x="149916" y="69632"/>
                  </a:lnTo>
                  <a:lnTo>
                    <a:pt x="147849" y="70109"/>
                  </a:lnTo>
                  <a:lnTo>
                    <a:pt x="145783" y="73448"/>
                  </a:lnTo>
                  <a:lnTo>
                    <a:pt x="144670" y="74720"/>
                  </a:lnTo>
                  <a:lnTo>
                    <a:pt x="142126" y="75992"/>
                  </a:lnTo>
                  <a:lnTo>
                    <a:pt x="139264" y="75673"/>
                  </a:lnTo>
                  <a:lnTo>
                    <a:pt x="135608" y="74720"/>
                  </a:lnTo>
                  <a:lnTo>
                    <a:pt x="132111" y="73289"/>
                  </a:lnTo>
                  <a:lnTo>
                    <a:pt x="122413" y="67725"/>
                  </a:lnTo>
                  <a:lnTo>
                    <a:pt x="117961" y="66135"/>
                  </a:lnTo>
                  <a:lnTo>
                    <a:pt x="116531" y="66135"/>
                  </a:lnTo>
                  <a:cubicBezTo>
                    <a:pt x="116531" y="66135"/>
                    <a:pt x="112875" y="67089"/>
                    <a:pt x="112875" y="67089"/>
                  </a:cubicBezTo>
                  <a:lnTo>
                    <a:pt x="111285" y="66612"/>
                  </a:lnTo>
                  <a:lnTo>
                    <a:pt x="109695" y="66612"/>
                  </a:lnTo>
                  <a:cubicBezTo>
                    <a:pt x="109695" y="66612"/>
                    <a:pt x="106674" y="68202"/>
                    <a:pt x="106674" y="68202"/>
                  </a:cubicBezTo>
                  <a:lnTo>
                    <a:pt x="103494" y="69314"/>
                  </a:lnTo>
                  <a:lnTo>
                    <a:pt x="103017" y="73448"/>
                  </a:lnTo>
                  <a:lnTo>
                    <a:pt x="102064" y="76468"/>
                  </a:lnTo>
                  <a:lnTo>
                    <a:pt x="100792" y="79489"/>
                  </a:lnTo>
                  <a:lnTo>
                    <a:pt x="96658" y="94910"/>
                  </a:lnTo>
                  <a:lnTo>
                    <a:pt x="96977" y="97931"/>
                  </a:lnTo>
                  <a:lnTo>
                    <a:pt x="98407" y="100792"/>
                  </a:lnTo>
                  <a:lnTo>
                    <a:pt x="98407" y="102541"/>
                  </a:lnTo>
                  <a:cubicBezTo>
                    <a:pt x="98407" y="102541"/>
                    <a:pt x="98089" y="105720"/>
                    <a:pt x="98089" y="105720"/>
                  </a:cubicBezTo>
                  <a:lnTo>
                    <a:pt x="98407" y="110967"/>
                  </a:lnTo>
                  <a:lnTo>
                    <a:pt x="98089" y="114941"/>
                  </a:lnTo>
                  <a:lnTo>
                    <a:pt x="95546" y="120664"/>
                  </a:lnTo>
                  <a:lnTo>
                    <a:pt x="95069" y="124003"/>
                  </a:lnTo>
                  <a:lnTo>
                    <a:pt x="95069" y="127341"/>
                  </a:lnTo>
                  <a:cubicBezTo>
                    <a:pt x="95069" y="127341"/>
                    <a:pt x="95705" y="131157"/>
                    <a:pt x="95705" y="131157"/>
                  </a:cubicBezTo>
                  <a:lnTo>
                    <a:pt x="97612" y="136403"/>
                  </a:lnTo>
                  <a:lnTo>
                    <a:pt x="97612" y="138152"/>
                  </a:lnTo>
                  <a:cubicBezTo>
                    <a:pt x="97612" y="138152"/>
                    <a:pt x="96977" y="139583"/>
                    <a:pt x="96977" y="139583"/>
                  </a:cubicBezTo>
                  <a:lnTo>
                    <a:pt x="96022" y="140855"/>
                  </a:lnTo>
                  <a:lnTo>
                    <a:pt x="94115" y="141332"/>
                  </a:lnTo>
                  <a:lnTo>
                    <a:pt x="90935" y="141332"/>
                  </a:lnTo>
                  <a:cubicBezTo>
                    <a:pt x="90935" y="141332"/>
                    <a:pt x="89982" y="140855"/>
                    <a:pt x="89982" y="140855"/>
                  </a:cubicBezTo>
                  <a:lnTo>
                    <a:pt x="87438" y="137357"/>
                  </a:lnTo>
                  <a:lnTo>
                    <a:pt x="86007" y="136403"/>
                  </a:lnTo>
                  <a:lnTo>
                    <a:pt x="84417" y="135767"/>
                  </a:lnTo>
                  <a:lnTo>
                    <a:pt x="83145" y="134336"/>
                  </a:lnTo>
                  <a:lnTo>
                    <a:pt x="81556" y="133224"/>
                  </a:lnTo>
                  <a:lnTo>
                    <a:pt x="80443" y="133860"/>
                  </a:lnTo>
                  <a:lnTo>
                    <a:pt x="79966" y="135290"/>
                  </a:lnTo>
                  <a:lnTo>
                    <a:pt x="79648" y="141173"/>
                  </a:lnTo>
                  <a:lnTo>
                    <a:pt x="79648" y="142603"/>
                  </a:lnTo>
                  <a:cubicBezTo>
                    <a:pt x="79648" y="142603"/>
                    <a:pt x="80920" y="144193"/>
                    <a:pt x="80920" y="144193"/>
                  </a:cubicBezTo>
                  <a:lnTo>
                    <a:pt x="82351" y="145465"/>
                  </a:lnTo>
                  <a:lnTo>
                    <a:pt x="82987" y="146419"/>
                  </a:lnTo>
                  <a:lnTo>
                    <a:pt x="83304" y="147532"/>
                  </a:lnTo>
                  <a:lnTo>
                    <a:pt x="84417" y="159455"/>
                  </a:lnTo>
                  <a:lnTo>
                    <a:pt x="85212" y="162158"/>
                  </a:lnTo>
                  <a:lnTo>
                    <a:pt x="86484" y="165337"/>
                  </a:lnTo>
                  <a:lnTo>
                    <a:pt x="87438" y="168676"/>
                  </a:lnTo>
                  <a:lnTo>
                    <a:pt x="87438" y="172650"/>
                  </a:lnTo>
                  <a:cubicBezTo>
                    <a:pt x="87438" y="172650"/>
                    <a:pt x="88710" y="176307"/>
                    <a:pt x="88710" y="176307"/>
                  </a:cubicBezTo>
                  <a:lnTo>
                    <a:pt x="90299" y="177738"/>
                  </a:lnTo>
                  <a:lnTo>
                    <a:pt x="92525" y="177420"/>
                  </a:lnTo>
                  <a:lnTo>
                    <a:pt x="93638" y="177897"/>
                  </a:lnTo>
                  <a:lnTo>
                    <a:pt x="94592" y="181076"/>
                  </a:lnTo>
                  <a:lnTo>
                    <a:pt x="96977" y="183302"/>
                  </a:lnTo>
                  <a:lnTo>
                    <a:pt x="97931" y="186640"/>
                  </a:lnTo>
                  <a:lnTo>
                    <a:pt x="99202" y="187753"/>
                  </a:lnTo>
                  <a:lnTo>
                    <a:pt x="100792" y="188071"/>
                  </a:lnTo>
                  <a:lnTo>
                    <a:pt x="102541" y="188071"/>
                  </a:lnTo>
                  <a:cubicBezTo>
                    <a:pt x="102541" y="188071"/>
                    <a:pt x="103494" y="186799"/>
                    <a:pt x="103494" y="186799"/>
                  </a:cubicBezTo>
                  <a:lnTo>
                    <a:pt x="103494" y="183620"/>
                  </a:lnTo>
                  <a:cubicBezTo>
                    <a:pt x="103494" y="183620"/>
                    <a:pt x="102223" y="178691"/>
                    <a:pt x="102223" y="178691"/>
                  </a:cubicBezTo>
                  <a:lnTo>
                    <a:pt x="103336" y="175353"/>
                  </a:lnTo>
                  <a:lnTo>
                    <a:pt x="104926" y="177260"/>
                  </a:lnTo>
                  <a:lnTo>
                    <a:pt x="106992" y="178373"/>
                  </a:lnTo>
                  <a:lnTo>
                    <a:pt x="109695" y="178850"/>
                  </a:lnTo>
                  <a:lnTo>
                    <a:pt x="112079" y="180122"/>
                  </a:lnTo>
                  <a:lnTo>
                    <a:pt x="113669" y="182189"/>
                  </a:lnTo>
                  <a:lnTo>
                    <a:pt x="113987" y="184732"/>
                  </a:lnTo>
                  <a:lnTo>
                    <a:pt x="113192" y="186640"/>
                  </a:lnTo>
                  <a:lnTo>
                    <a:pt x="106515" y="192522"/>
                  </a:lnTo>
                  <a:lnTo>
                    <a:pt x="105243" y="193953"/>
                  </a:lnTo>
                  <a:lnTo>
                    <a:pt x="104448" y="195543"/>
                  </a:lnTo>
                  <a:lnTo>
                    <a:pt x="104448" y="201107"/>
                  </a:lnTo>
                  <a:cubicBezTo>
                    <a:pt x="104448" y="201107"/>
                    <a:pt x="105084" y="206672"/>
                    <a:pt x="105084" y="206672"/>
                  </a:cubicBezTo>
                  <a:lnTo>
                    <a:pt x="107787" y="203810"/>
                  </a:lnTo>
                  <a:lnTo>
                    <a:pt x="110966" y="204287"/>
                  </a:lnTo>
                  <a:lnTo>
                    <a:pt x="113669" y="207784"/>
                  </a:lnTo>
                  <a:lnTo>
                    <a:pt x="115736" y="207784"/>
                  </a:lnTo>
                  <a:cubicBezTo>
                    <a:pt x="115736" y="207784"/>
                    <a:pt x="118280" y="210169"/>
                    <a:pt x="118280" y="210169"/>
                  </a:cubicBezTo>
                  <a:lnTo>
                    <a:pt x="121459" y="211282"/>
                  </a:lnTo>
                  <a:lnTo>
                    <a:pt x="125433" y="210964"/>
                  </a:lnTo>
                  <a:lnTo>
                    <a:pt x="128295" y="209215"/>
                  </a:lnTo>
                  <a:lnTo>
                    <a:pt x="128295" y="206990"/>
                  </a:lnTo>
                  <a:cubicBezTo>
                    <a:pt x="128295" y="206990"/>
                    <a:pt x="129885" y="205559"/>
                    <a:pt x="129885" y="205559"/>
                  </a:cubicBezTo>
                  <a:lnTo>
                    <a:pt x="134018" y="203492"/>
                  </a:lnTo>
                  <a:lnTo>
                    <a:pt x="135449" y="203015"/>
                  </a:lnTo>
                  <a:lnTo>
                    <a:pt x="136880" y="202697"/>
                  </a:lnTo>
                  <a:lnTo>
                    <a:pt x="137834" y="203015"/>
                  </a:lnTo>
                  <a:lnTo>
                    <a:pt x="146260" y="207308"/>
                  </a:lnTo>
                  <a:lnTo>
                    <a:pt x="150075" y="211441"/>
                  </a:lnTo>
                  <a:close/>
                  <a:moveTo>
                    <a:pt x="93320" y="252775"/>
                  </a:moveTo>
                  <a:lnTo>
                    <a:pt x="92366" y="254365"/>
                  </a:lnTo>
                  <a:lnTo>
                    <a:pt x="91253" y="254842"/>
                  </a:lnTo>
                  <a:lnTo>
                    <a:pt x="89663" y="254365"/>
                  </a:lnTo>
                  <a:lnTo>
                    <a:pt x="89028" y="253570"/>
                  </a:lnTo>
                  <a:lnTo>
                    <a:pt x="85689" y="251503"/>
                  </a:lnTo>
                  <a:lnTo>
                    <a:pt x="84258" y="250072"/>
                  </a:lnTo>
                  <a:lnTo>
                    <a:pt x="83622" y="250072"/>
                  </a:lnTo>
                  <a:cubicBezTo>
                    <a:pt x="83622" y="250072"/>
                    <a:pt x="83304" y="250549"/>
                    <a:pt x="83304" y="250549"/>
                  </a:cubicBezTo>
                  <a:lnTo>
                    <a:pt x="83304" y="251185"/>
                  </a:lnTo>
                  <a:cubicBezTo>
                    <a:pt x="83304" y="251185"/>
                    <a:pt x="83463" y="251344"/>
                    <a:pt x="83463" y="251344"/>
                  </a:cubicBezTo>
                  <a:lnTo>
                    <a:pt x="82827" y="252139"/>
                  </a:lnTo>
                  <a:lnTo>
                    <a:pt x="82827" y="253411"/>
                  </a:lnTo>
                  <a:cubicBezTo>
                    <a:pt x="82827" y="253411"/>
                    <a:pt x="83622" y="254047"/>
                    <a:pt x="83622" y="254047"/>
                  </a:cubicBezTo>
                  <a:lnTo>
                    <a:pt x="85371" y="257227"/>
                  </a:lnTo>
                  <a:lnTo>
                    <a:pt x="86961" y="258975"/>
                  </a:lnTo>
                  <a:lnTo>
                    <a:pt x="89505" y="259452"/>
                  </a:lnTo>
                  <a:lnTo>
                    <a:pt x="91571" y="258657"/>
                  </a:lnTo>
                  <a:lnTo>
                    <a:pt x="93638" y="259134"/>
                  </a:lnTo>
                  <a:lnTo>
                    <a:pt x="95705" y="259134"/>
                  </a:lnTo>
                  <a:cubicBezTo>
                    <a:pt x="95705" y="259134"/>
                    <a:pt x="96499" y="257068"/>
                    <a:pt x="96499" y="257068"/>
                  </a:cubicBezTo>
                  <a:lnTo>
                    <a:pt x="94115" y="255160"/>
                  </a:lnTo>
                  <a:lnTo>
                    <a:pt x="93161" y="252934"/>
                  </a:lnTo>
                  <a:close/>
                  <a:moveTo>
                    <a:pt x="94592" y="210328"/>
                  </a:moveTo>
                  <a:lnTo>
                    <a:pt x="94592" y="208420"/>
                  </a:lnTo>
                  <a:cubicBezTo>
                    <a:pt x="94592" y="208420"/>
                    <a:pt x="92843" y="206354"/>
                    <a:pt x="92843" y="206354"/>
                  </a:cubicBezTo>
                  <a:lnTo>
                    <a:pt x="90299" y="205241"/>
                  </a:lnTo>
                  <a:lnTo>
                    <a:pt x="89823" y="205718"/>
                  </a:lnTo>
                  <a:lnTo>
                    <a:pt x="89823" y="206513"/>
                  </a:lnTo>
                  <a:cubicBezTo>
                    <a:pt x="89823" y="206513"/>
                    <a:pt x="89823" y="207466"/>
                    <a:pt x="89823" y="207466"/>
                  </a:cubicBezTo>
                  <a:lnTo>
                    <a:pt x="94592" y="210328"/>
                  </a:lnTo>
                  <a:close/>
                  <a:moveTo>
                    <a:pt x="123526" y="431149"/>
                  </a:moveTo>
                  <a:lnTo>
                    <a:pt x="121618" y="431625"/>
                  </a:lnTo>
                  <a:lnTo>
                    <a:pt x="120028" y="429559"/>
                  </a:lnTo>
                  <a:lnTo>
                    <a:pt x="116531" y="428923"/>
                  </a:lnTo>
                  <a:lnTo>
                    <a:pt x="112556" y="431467"/>
                  </a:lnTo>
                  <a:lnTo>
                    <a:pt x="111920" y="433056"/>
                  </a:lnTo>
                  <a:lnTo>
                    <a:pt x="113510" y="434646"/>
                  </a:lnTo>
                  <a:lnTo>
                    <a:pt x="116054" y="433851"/>
                  </a:lnTo>
                  <a:lnTo>
                    <a:pt x="117961" y="434646"/>
                  </a:lnTo>
                  <a:lnTo>
                    <a:pt x="121777" y="433215"/>
                  </a:lnTo>
                  <a:lnTo>
                    <a:pt x="124003" y="435282"/>
                  </a:lnTo>
                  <a:lnTo>
                    <a:pt x="127341" y="433215"/>
                  </a:lnTo>
                  <a:lnTo>
                    <a:pt x="127341" y="432580"/>
                  </a:lnTo>
                  <a:cubicBezTo>
                    <a:pt x="127341" y="432580"/>
                    <a:pt x="126706" y="431467"/>
                    <a:pt x="126706" y="431467"/>
                  </a:cubicBezTo>
                  <a:lnTo>
                    <a:pt x="123526" y="430831"/>
                  </a:lnTo>
                  <a:close/>
                  <a:moveTo>
                    <a:pt x="250867" y="397763"/>
                  </a:moveTo>
                  <a:lnTo>
                    <a:pt x="249914" y="400943"/>
                  </a:lnTo>
                  <a:lnTo>
                    <a:pt x="250549" y="401897"/>
                  </a:lnTo>
                  <a:lnTo>
                    <a:pt x="252298" y="405712"/>
                  </a:lnTo>
                  <a:lnTo>
                    <a:pt x="252775" y="404122"/>
                  </a:lnTo>
                  <a:lnTo>
                    <a:pt x="252775" y="399353"/>
                  </a:lnTo>
                  <a:cubicBezTo>
                    <a:pt x="252775" y="399353"/>
                    <a:pt x="250708" y="397763"/>
                    <a:pt x="250708" y="397763"/>
                  </a:cubicBezTo>
                  <a:close/>
                  <a:moveTo>
                    <a:pt x="275350" y="383614"/>
                  </a:moveTo>
                  <a:lnTo>
                    <a:pt x="274555" y="382183"/>
                  </a:lnTo>
                  <a:lnTo>
                    <a:pt x="273124" y="381229"/>
                  </a:lnTo>
                  <a:lnTo>
                    <a:pt x="271375" y="379004"/>
                  </a:lnTo>
                  <a:lnTo>
                    <a:pt x="271057" y="376301"/>
                  </a:lnTo>
                  <a:lnTo>
                    <a:pt x="272011" y="369942"/>
                  </a:lnTo>
                  <a:lnTo>
                    <a:pt x="272011" y="368352"/>
                  </a:lnTo>
                  <a:cubicBezTo>
                    <a:pt x="272011" y="368352"/>
                    <a:pt x="269786" y="364855"/>
                    <a:pt x="269786" y="364855"/>
                  </a:cubicBezTo>
                  <a:lnTo>
                    <a:pt x="269309" y="360403"/>
                  </a:lnTo>
                  <a:lnTo>
                    <a:pt x="266924" y="358814"/>
                  </a:lnTo>
                  <a:lnTo>
                    <a:pt x="263745" y="358178"/>
                  </a:lnTo>
                  <a:lnTo>
                    <a:pt x="262791" y="357224"/>
                  </a:lnTo>
                  <a:lnTo>
                    <a:pt x="262791" y="356270"/>
                  </a:lnTo>
                  <a:cubicBezTo>
                    <a:pt x="262791" y="356270"/>
                    <a:pt x="265175" y="354362"/>
                    <a:pt x="265175" y="354362"/>
                  </a:cubicBezTo>
                  <a:lnTo>
                    <a:pt x="266447" y="352931"/>
                  </a:lnTo>
                  <a:lnTo>
                    <a:pt x="268037" y="350070"/>
                  </a:lnTo>
                  <a:lnTo>
                    <a:pt x="267560" y="347049"/>
                  </a:lnTo>
                  <a:lnTo>
                    <a:pt x="264858" y="343393"/>
                  </a:lnTo>
                  <a:lnTo>
                    <a:pt x="264381" y="342121"/>
                  </a:lnTo>
                  <a:lnTo>
                    <a:pt x="264381" y="337828"/>
                  </a:lnTo>
                  <a:cubicBezTo>
                    <a:pt x="264381" y="337828"/>
                    <a:pt x="261360" y="338305"/>
                    <a:pt x="261360" y="338305"/>
                  </a:cubicBezTo>
                  <a:lnTo>
                    <a:pt x="258975" y="336557"/>
                  </a:lnTo>
                  <a:lnTo>
                    <a:pt x="257544" y="333536"/>
                  </a:lnTo>
                  <a:lnTo>
                    <a:pt x="255319" y="330993"/>
                  </a:lnTo>
                  <a:lnTo>
                    <a:pt x="248641" y="326859"/>
                  </a:lnTo>
                  <a:lnTo>
                    <a:pt x="245144" y="323838"/>
                  </a:lnTo>
                  <a:lnTo>
                    <a:pt x="243713" y="323838"/>
                  </a:lnTo>
                  <a:cubicBezTo>
                    <a:pt x="243713" y="323838"/>
                    <a:pt x="242123" y="326382"/>
                    <a:pt x="242123" y="326382"/>
                  </a:cubicBezTo>
                  <a:lnTo>
                    <a:pt x="244826" y="337670"/>
                  </a:lnTo>
                  <a:lnTo>
                    <a:pt x="245462" y="341485"/>
                  </a:lnTo>
                  <a:lnTo>
                    <a:pt x="244508" y="345142"/>
                  </a:lnTo>
                  <a:lnTo>
                    <a:pt x="241011" y="345777"/>
                  </a:lnTo>
                  <a:lnTo>
                    <a:pt x="237354" y="344824"/>
                  </a:lnTo>
                  <a:lnTo>
                    <a:pt x="236241" y="344824"/>
                  </a:lnTo>
                  <a:cubicBezTo>
                    <a:pt x="236241" y="344824"/>
                    <a:pt x="235287" y="347844"/>
                    <a:pt x="235287" y="347844"/>
                  </a:cubicBezTo>
                  <a:lnTo>
                    <a:pt x="234334" y="349434"/>
                  </a:lnTo>
                  <a:lnTo>
                    <a:pt x="231631" y="348798"/>
                  </a:lnTo>
                  <a:lnTo>
                    <a:pt x="228611" y="346890"/>
                  </a:lnTo>
                  <a:lnTo>
                    <a:pt x="226385" y="346413"/>
                  </a:lnTo>
                  <a:lnTo>
                    <a:pt x="224636" y="347844"/>
                  </a:lnTo>
                  <a:lnTo>
                    <a:pt x="224159" y="349275"/>
                  </a:lnTo>
                  <a:lnTo>
                    <a:pt x="223364" y="354521"/>
                  </a:lnTo>
                  <a:lnTo>
                    <a:pt x="222410" y="358178"/>
                  </a:lnTo>
                  <a:lnTo>
                    <a:pt x="219230" y="359291"/>
                  </a:lnTo>
                  <a:lnTo>
                    <a:pt x="214302" y="356906"/>
                  </a:lnTo>
                  <a:lnTo>
                    <a:pt x="213031" y="356906"/>
                  </a:lnTo>
                  <a:cubicBezTo>
                    <a:pt x="213031" y="356906"/>
                    <a:pt x="211758" y="358178"/>
                    <a:pt x="211758" y="358178"/>
                  </a:cubicBezTo>
                  <a:lnTo>
                    <a:pt x="210805" y="359608"/>
                  </a:lnTo>
                  <a:lnTo>
                    <a:pt x="209533" y="363106"/>
                  </a:lnTo>
                  <a:lnTo>
                    <a:pt x="207943" y="366445"/>
                  </a:lnTo>
                  <a:lnTo>
                    <a:pt x="207148" y="367716"/>
                  </a:lnTo>
                  <a:lnTo>
                    <a:pt x="206035" y="368511"/>
                  </a:lnTo>
                  <a:lnTo>
                    <a:pt x="201425" y="369783"/>
                  </a:lnTo>
                  <a:lnTo>
                    <a:pt x="199517" y="370737"/>
                  </a:lnTo>
                  <a:lnTo>
                    <a:pt x="195702" y="372963"/>
                  </a:lnTo>
                  <a:lnTo>
                    <a:pt x="194430" y="372645"/>
                  </a:lnTo>
                  <a:lnTo>
                    <a:pt x="197292" y="370101"/>
                  </a:lnTo>
                  <a:lnTo>
                    <a:pt x="197927" y="368829"/>
                  </a:lnTo>
                  <a:lnTo>
                    <a:pt x="197451" y="363424"/>
                  </a:lnTo>
                  <a:lnTo>
                    <a:pt x="197133" y="361834"/>
                  </a:lnTo>
                  <a:lnTo>
                    <a:pt x="195225" y="358496"/>
                  </a:lnTo>
                  <a:lnTo>
                    <a:pt x="192204" y="356429"/>
                  </a:lnTo>
                  <a:lnTo>
                    <a:pt x="188866" y="355634"/>
                  </a:lnTo>
                  <a:lnTo>
                    <a:pt x="186958" y="354680"/>
                  </a:lnTo>
                  <a:lnTo>
                    <a:pt x="185050" y="354044"/>
                  </a:lnTo>
                  <a:lnTo>
                    <a:pt x="183460" y="356588"/>
                  </a:lnTo>
                  <a:lnTo>
                    <a:pt x="182348" y="357860"/>
                  </a:lnTo>
                  <a:lnTo>
                    <a:pt x="180917" y="358655"/>
                  </a:lnTo>
                  <a:lnTo>
                    <a:pt x="176784" y="359449"/>
                  </a:lnTo>
                  <a:lnTo>
                    <a:pt x="175353" y="360403"/>
                  </a:lnTo>
                  <a:lnTo>
                    <a:pt x="174081" y="361675"/>
                  </a:lnTo>
                  <a:lnTo>
                    <a:pt x="173127" y="362629"/>
                  </a:lnTo>
                  <a:lnTo>
                    <a:pt x="172650" y="363901"/>
                  </a:lnTo>
                  <a:lnTo>
                    <a:pt x="172650" y="365809"/>
                  </a:lnTo>
                  <a:cubicBezTo>
                    <a:pt x="172650" y="365809"/>
                    <a:pt x="172650" y="367716"/>
                    <a:pt x="172650" y="367716"/>
                  </a:cubicBezTo>
                  <a:lnTo>
                    <a:pt x="170265" y="369624"/>
                  </a:lnTo>
                  <a:lnTo>
                    <a:pt x="167245" y="370260"/>
                  </a:lnTo>
                  <a:lnTo>
                    <a:pt x="163429" y="370260"/>
                  </a:lnTo>
                  <a:cubicBezTo>
                    <a:pt x="163429" y="370260"/>
                    <a:pt x="161045" y="371373"/>
                    <a:pt x="161045" y="371373"/>
                  </a:cubicBezTo>
                  <a:lnTo>
                    <a:pt x="155162" y="372804"/>
                  </a:lnTo>
                  <a:lnTo>
                    <a:pt x="153732" y="373281"/>
                  </a:lnTo>
                  <a:lnTo>
                    <a:pt x="151029" y="375665"/>
                  </a:lnTo>
                  <a:lnTo>
                    <a:pt x="147849" y="379481"/>
                  </a:lnTo>
                  <a:lnTo>
                    <a:pt x="147532" y="380752"/>
                  </a:lnTo>
                  <a:lnTo>
                    <a:pt x="147532" y="383773"/>
                  </a:lnTo>
                  <a:cubicBezTo>
                    <a:pt x="147532" y="383773"/>
                    <a:pt x="145465" y="392199"/>
                    <a:pt x="145465" y="392199"/>
                  </a:cubicBezTo>
                  <a:lnTo>
                    <a:pt x="143875" y="394584"/>
                  </a:lnTo>
                  <a:lnTo>
                    <a:pt x="141967" y="396809"/>
                  </a:lnTo>
                  <a:lnTo>
                    <a:pt x="141331" y="400307"/>
                  </a:lnTo>
                  <a:lnTo>
                    <a:pt x="143080" y="403327"/>
                  </a:lnTo>
                  <a:lnTo>
                    <a:pt x="144829" y="404440"/>
                  </a:lnTo>
                  <a:lnTo>
                    <a:pt x="146896" y="404917"/>
                  </a:lnTo>
                  <a:lnTo>
                    <a:pt x="148167" y="403963"/>
                  </a:lnTo>
                  <a:lnTo>
                    <a:pt x="149122" y="402374"/>
                  </a:lnTo>
                  <a:lnTo>
                    <a:pt x="151347" y="397604"/>
                  </a:lnTo>
                  <a:lnTo>
                    <a:pt x="153255" y="392676"/>
                  </a:lnTo>
                  <a:lnTo>
                    <a:pt x="156911" y="386317"/>
                  </a:lnTo>
                  <a:lnTo>
                    <a:pt x="157706" y="384091"/>
                  </a:lnTo>
                  <a:lnTo>
                    <a:pt x="158342" y="383137"/>
                  </a:lnTo>
                  <a:lnTo>
                    <a:pt x="161680" y="380594"/>
                  </a:lnTo>
                  <a:lnTo>
                    <a:pt x="164542" y="380276"/>
                  </a:lnTo>
                  <a:lnTo>
                    <a:pt x="166768" y="381706"/>
                  </a:lnTo>
                  <a:lnTo>
                    <a:pt x="167563" y="386476"/>
                  </a:lnTo>
                  <a:lnTo>
                    <a:pt x="168199" y="387271"/>
                  </a:lnTo>
                  <a:lnTo>
                    <a:pt x="170265" y="387271"/>
                  </a:lnTo>
                  <a:cubicBezTo>
                    <a:pt x="170265" y="387271"/>
                    <a:pt x="172332" y="386794"/>
                    <a:pt x="172332" y="386794"/>
                  </a:cubicBezTo>
                  <a:lnTo>
                    <a:pt x="174081" y="384886"/>
                  </a:lnTo>
                  <a:lnTo>
                    <a:pt x="175511" y="382342"/>
                  </a:lnTo>
                  <a:lnTo>
                    <a:pt x="176148" y="383296"/>
                  </a:lnTo>
                  <a:lnTo>
                    <a:pt x="176624" y="384409"/>
                  </a:lnTo>
                  <a:lnTo>
                    <a:pt x="176943" y="385999"/>
                  </a:lnTo>
                  <a:lnTo>
                    <a:pt x="177737" y="387271"/>
                  </a:lnTo>
                  <a:lnTo>
                    <a:pt x="180758" y="389178"/>
                  </a:lnTo>
                  <a:lnTo>
                    <a:pt x="183937" y="390768"/>
                  </a:lnTo>
                  <a:lnTo>
                    <a:pt x="186322" y="383296"/>
                  </a:lnTo>
                  <a:lnTo>
                    <a:pt x="186322" y="382024"/>
                  </a:lnTo>
                  <a:cubicBezTo>
                    <a:pt x="186322" y="382024"/>
                    <a:pt x="186322" y="380752"/>
                    <a:pt x="186322" y="380752"/>
                  </a:cubicBezTo>
                  <a:lnTo>
                    <a:pt x="186799" y="379322"/>
                  </a:lnTo>
                  <a:lnTo>
                    <a:pt x="188548" y="378686"/>
                  </a:lnTo>
                  <a:lnTo>
                    <a:pt x="190138" y="378686"/>
                  </a:lnTo>
                  <a:cubicBezTo>
                    <a:pt x="190138" y="378686"/>
                    <a:pt x="191728" y="379163"/>
                    <a:pt x="191728" y="379163"/>
                  </a:cubicBezTo>
                  <a:lnTo>
                    <a:pt x="193158" y="380117"/>
                  </a:lnTo>
                  <a:lnTo>
                    <a:pt x="194589" y="381389"/>
                  </a:lnTo>
                  <a:lnTo>
                    <a:pt x="200471" y="383614"/>
                  </a:lnTo>
                  <a:lnTo>
                    <a:pt x="203333" y="386158"/>
                  </a:lnTo>
                  <a:lnTo>
                    <a:pt x="206672" y="390132"/>
                  </a:lnTo>
                  <a:lnTo>
                    <a:pt x="207307" y="391245"/>
                  </a:lnTo>
                  <a:lnTo>
                    <a:pt x="207307" y="393153"/>
                  </a:lnTo>
                  <a:cubicBezTo>
                    <a:pt x="207307" y="393153"/>
                    <a:pt x="206830" y="395061"/>
                    <a:pt x="206830" y="395061"/>
                  </a:cubicBezTo>
                  <a:lnTo>
                    <a:pt x="205876" y="396491"/>
                  </a:lnTo>
                  <a:lnTo>
                    <a:pt x="204764" y="397763"/>
                  </a:lnTo>
                  <a:lnTo>
                    <a:pt x="202697" y="399512"/>
                  </a:lnTo>
                  <a:lnTo>
                    <a:pt x="200948" y="403010"/>
                  </a:lnTo>
                  <a:lnTo>
                    <a:pt x="200948" y="404917"/>
                  </a:lnTo>
                  <a:cubicBezTo>
                    <a:pt x="200948" y="404917"/>
                    <a:pt x="200948" y="406825"/>
                    <a:pt x="200948" y="406825"/>
                  </a:cubicBezTo>
                  <a:lnTo>
                    <a:pt x="202697" y="412389"/>
                  </a:lnTo>
                  <a:lnTo>
                    <a:pt x="202697" y="416205"/>
                  </a:lnTo>
                  <a:cubicBezTo>
                    <a:pt x="202697" y="416205"/>
                    <a:pt x="203492" y="419861"/>
                    <a:pt x="203492" y="419861"/>
                  </a:cubicBezTo>
                  <a:lnTo>
                    <a:pt x="207307" y="424789"/>
                  </a:lnTo>
                  <a:lnTo>
                    <a:pt x="212713" y="427969"/>
                  </a:lnTo>
                  <a:lnTo>
                    <a:pt x="219549" y="431467"/>
                  </a:lnTo>
                  <a:lnTo>
                    <a:pt x="227975" y="434964"/>
                  </a:lnTo>
                  <a:lnTo>
                    <a:pt x="229405" y="435282"/>
                  </a:lnTo>
                  <a:lnTo>
                    <a:pt x="231154" y="435282"/>
                  </a:lnTo>
                  <a:cubicBezTo>
                    <a:pt x="231154" y="435282"/>
                    <a:pt x="232267" y="434169"/>
                    <a:pt x="232267" y="434169"/>
                  </a:cubicBezTo>
                  <a:lnTo>
                    <a:pt x="235128" y="430195"/>
                  </a:lnTo>
                  <a:lnTo>
                    <a:pt x="235605" y="429718"/>
                  </a:lnTo>
                  <a:lnTo>
                    <a:pt x="236718" y="429718"/>
                  </a:lnTo>
                  <a:cubicBezTo>
                    <a:pt x="236718" y="429718"/>
                    <a:pt x="237831" y="430513"/>
                    <a:pt x="237831" y="430513"/>
                  </a:cubicBezTo>
                  <a:lnTo>
                    <a:pt x="237831" y="433533"/>
                  </a:lnTo>
                  <a:cubicBezTo>
                    <a:pt x="237831" y="433533"/>
                    <a:pt x="236877" y="436872"/>
                    <a:pt x="236877" y="436872"/>
                  </a:cubicBezTo>
                  <a:lnTo>
                    <a:pt x="236877" y="438303"/>
                  </a:lnTo>
                  <a:cubicBezTo>
                    <a:pt x="236877" y="438303"/>
                    <a:pt x="238467" y="441800"/>
                    <a:pt x="238467" y="441800"/>
                  </a:cubicBezTo>
                  <a:lnTo>
                    <a:pt x="240216" y="442754"/>
                  </a:lnTo>
                  <a:lnTo>
                    <a:pt x="243395" y="440846"/>
                  </a:lnTo>
                  <a:lnTo>
                    <a:pt x="247688" y="434964"/>
                  </a:lnTo>
                  <a:lnTo>
                    <a:pt x="249437" y="431785"/>
                  </a:lnTo>
                  <a:lnTo>
                    <a:pt x="249437" y="424789"/>
                  </a:lnTo>
                  <a:cubicBezTo>
                    <a:pt x="249437" y="424789"/>
                    <a:pt x="247211" y="417954"/>
                    <a:pt x="247211" y="417954"/>
                  </a:cubicBezTo>
                  <a:lnTo>
                    <a:pt x="246575" y="416999"/>
                  </a:lnTo>
                  <a:lnTo>
                    <a:pt x="244349" y="414933"/>
                  </a:lnTo>
                  <a:lnTo>
                    <a:pt x="242759" y="413979"/>
                  </a:lnTo>
                  <a:lnTo>
                    <a:pt x="241329" y="411594"/>
                  </a:lnTo>
                  <a:lnTo>
                    <a:pt x="241965" y="408574"/>
                  </a:lnTo>
                  <a:lnTo>
                    <a:pt x="243872" y="405235"/>
                  </a:lnTo>
                  <a:lnTo>
                    <a:pt x="246098" y="402215"/>
                  </a:lnTo>
                  <a:lnTo>
                    <a:pt x="248960" y="399671"/>
                  </a:lnTo>
                  <a:lnTo>
                    <a:pt x="249595" y="398081"/>
                  </a:lnTo>
                  <a:lnTo>
                    <a:pt x="249914" y="396333"/>
                  </a:lnTo>
                  <a:lnTo>
                    <a:pt x="250390" y="395220"/>
                  </a:lnTo>
                  <a:lnTo>
                    <a:pt x="252775" y="393471"/>
                  </a:lnTo>
                  <a:lnTo>
                    <a:pt x="254206" y="393153"/>
                  </a:lnTo>
                  <a:lnTo>
                    <a:pt x="256432" y="399353"/>
                  </a:lnTo>
                  <a:lnTo>
                    <a:pt x="258180" y="401738"/>
                  </a:lnTo>
                  <a:lnTo>
                    <a:pt x="258816" y="404281"/>
                  </a:lnTo>
                  <a:lnTo>
                    <a:pt x="260406" y="407143"/>
                  </a:lnTo>
                  <a:lnTo>
                    <a:pt x="261519" y="410322"/>
                  </a:lnTo>
                  <a:lnTo>
                    <a:pt x="262314" y="417318"/>
                  </a:lnTo>
                  <a:lnTo>
                    <a:pt x="263268" y="420020"/>
                  </a:lnTo>
                  <a:lnTo>
                    <a:pt x="264539" y="422564"/>
                  </a:lnTo>
                  <a:lnTo>
                    <a:pt x="265493" y="417636"/>
                  </a:lnTo>
                  <a:lnTo>
                    <a:pt x="265970" y="410482"/>
                  </a:lnTo>
                  <a:lnTo>
                    <a:pt x="264539" y="407143"/>
                  </a:lnTo>
                  <a:lnTo>
                    <a:pt x="265175" y="406030"/>
                  </a:lnTo>
                  <a:lnTo>
                    <a:pt x="267401" y="406348"/>
                  </a:lnTo>
                  <a:lnTo>
                    <a:pt x="271534" y="402692"/>
                  </a:lnTo>
                  <a:lnTo>
                    <a:pt x="274555" y="398081"/>
                  </a:lnTo>
                  <a:lnTo>
                    <a:pt x="275509" y="396015"/>
                  </a:lnTo>
                  <a:lnTo>
                    <a:pt x="275509" y="393789"/>
                  </a:lnTo>
                  <a:cubicBezTo>
                    <a:pt x="275509" y="393789"/>
                    <a:pt x="275827" y="387430"/>
                    <a:pt x="275827" y="387430"/>
                  </a:cubicBezTo>
                  <a:lnTo>
                    <a:pt x="275191" y="383614"/>
                  </a:lnTo>
                  <a:close/>
                  <a:moveTo>
                    <a:pt x="142921" y="196656"/>
                  </a:moveTo>
                  <a:lnTo>
                    <a:pt x="149122" y="200948"/>
                  </a:lnTo>
                  <a:lnTo>
                    <a:pt x="149122" y="199836"/>
                  </a:lnTo>
                  <a:cubicBezTo>
                    <a:pt x="149122" y="199836"/>
                    <a:pt x="143080" y="194589"/>
                    <a:pt x="143080" y="194589"/>
                  </a:cubicBezTo>
                  <a:lnTo>
                    <a:pt x="142762" y="195225"/>
                  </a:lnTo>
                  <a:lnTo>
                    <a:pt x="142762" y="195861"/>
                  </a:lnTo>
                  <a:cubicBezTo>
                    <a:pt x="142762" y="195861"/>
                    <a:pt x="143080" y="196656"/>
                    <a:pt x="143080" y="196656"/>
                  </a:cubicBezTo>
                  <a:close/>
                  <a:moveTo>
                    <a:pt x="170425" y="390609"/>
                  </a:moveTo>
                  <a:lnTo>
                    <a:pt x="169152" y="391722"/>
                  </a:lnTo>
                  <a:lnTo>
                    <a:pt x="167722" y="390768"/>
                  </a:lnTo>
                  <a:lnTo>
                    <a:pt x="166927" y="391722"/>
                  </a:lnTo>
                  <a:lnTo>
                    <a:pt x="166927" y="393948"/>
                  </a:lnTo>
                  <a:cubicBezTo>
                    <a:pt x="166927" y="393948"/>
                    <a:pt x="168199" y="393948"/>
                    <a:pt x="168199" y="393948"/>
                  </a:cubicBezTo>
                  <a:lnTo>
                    <a:pt x="171219" y="392676"/>
                  </a:lnTo>
                  <a:lnTo>
                    <a:pt x="171219" y="392040"/>
                  </a:lnTo>
                  <a:cubicBezTo>
                    <a:pt x="171219" y="392040"/>
                    <a:pt x="171060" y="391404"/>
                    <a:pt x="171060" y="391404"/>
                  </a:cubicBezTo>
                  <a:lnTo>
                    <a:pt x="170425" y="390768"/>
                  </a:lnTo>
                  <a:close/>
                  <a:moveTo>
                    <a:pt x="203174" y="212554"/>
                  </a:moveTo>
                  <a:lnTo>
                    <a:pt x="206512" y="214779"/>
                  </a:lnTo>
                  <a:lnTo>
                    <a:pt x="208579" y="213190"/>
                  </a:lnTo>
                  <a:lnTo>
                    <a:pt x="209851" y="213190"/>
                  </a:lnTo>
                  <a:cubicBezTo>
                    <a:pt x="209851" y="213190"/>
                    <a:pt x="210805" y="213825"/>
                    <a:pt x="210805" y="213825"/>
                  </a:cubicBezTo>
                  <a:lnTo>
                    <a:pt x="211600" y="211918"/>
                  </a:lnTo>
                  <a:lnTo>
                    <a:pt x="213031" y="210487"/>
                  </a:lnTo>
                  <a:lnTo>
                    <a:pt x="213031" y="208420"/>
                  </a:lnTo>
                  <a:cubicBezTo>
                    <a:pt x="213031" y="208420"/>
                    <a:pt x="213348" y="204923"/>
                    <a:pt x="213348" y="204923"/>
                  </a:cubicBezTo>
                  <a:lnTo>
                    <a:pt x="210964" y="203174"/>
                  </a:lnTo>
                  <a:lnTo>
                    <a:pt x="210169" y="202697"/>
                  </a:lnTo>
                  <a:lnTo>
                    <a:pt x="207784" y="198882"/>
                  </a:lnTo>
                  <a:lnTo>
                    <a:pt x="206672" y="199359"/>
                  </a:lnTo>
                  <a:lnTo>
                    <a:pt x="205718" y="200313"/>
                  </a:lnTo>
                  <a:lnTo>
                    <a:pt x="204764" y="201743"/>
                  </a:lnTo>
                  <a:lnTo>
                    <a:pt x="204764" y="207308"/>
                  </a:lnTo>
                  <a:cubicBezTo>
                    <a:pt x="204764" y="207308"/>
                    <a:pt x="202379" y="210964"/>
                    <a:pt x="202379" y="210964"/>
                  </a:cubicBezTo>
                  <a:lnTo>
                    <a:pt x="202856" y="212713"/>
                  </a:lnTo>
                  <a:close/>
                  <a:moveTo>
                    <a:pt x="145942" y="410482"/>
                  </a:moveTo>
                  <a:lnTo>
                    <a:pt x="141808" y="412389"/>
                  </a:lnTo>
                  <a:lnTo>
                    <a:pt x="139424" y="412707"/>
                  </a:lnTo>
                  <a:lnTo>
                    <a:pt x="138788" y="414138"/>
                  </a:lnTo>
                  <a:lnTo>
                    <a:pt x="140696" y="415569"/>
                  </a:lnTo>
                  <a:lnTo>
                    <a:pt x="140696" y="416841"/>
                  </a:lnTo>
                  <a:cubicBezTo>
                    <a:pt x="140696" y="416841"/>
                    <a:pt x="143239" y="419702"/>
                    <a:pt x="143239" y="419702"/>
                  </a:cubicBezTo>
                  <a:lnTo>
                    <a:pt x="144193" y="419702"/>
                  </a:lnTo>
                  <a:cubicBezTo>
                    <a:pt x="144193" y="419702"/>
                    <a:pt x="147055" y="419384"/>
                    <a:pt x="147055" y="419384"/>
                  </a:cubicBezTo>
                  <a:lnTo>
                    <a:pt x="150234" y="417794"/>
                  </a:lnTo>
                  <a:lnTo>
                    <a:pt x="151665" y="415092"/>
                  </a:lnTo>
                  <a:lnTo>
                    <a:pt x="153732" y="414456"/>
                  </a:lnTo>
                  <a:lnTo>
                    <a:pt x="152778" y="413343"/>
                  </a:lnTo>
                  <a:lnTo>
                    <a:pt x="146260" y="410482"/>
                  </a:lnTo>
                  <a:close/>
                  <a:moveTo>
                    <a:pt x="129090" y="46422"/>
                  </a:moveTo>
                  <a:lnTo>
                    <a:pt x="130839" y="46422"/>
                  </a:lnTo>
                  <a:cubicBezTo>
                    <a:pt x="130839" y="46422"/>
                    <a:pt x="130521" y="43719"/>
                    <a:pt x="130521" y="43719"/>
                  </a:cubicBezTo>
                  <a:lnTo>
                    <a:pt x="126864" y="42606"/>
                  </a:lnTo>
                  <a:lnTo>
                    <a:pt x="126387" y="43242"/>
                  </a:lnTo>
                  <a:lnTo>
                    <a:pt x="126387" y="43878"/>
                  </a:lnTo>
                  <a:cubicBezTo>
                    <a:pt x="126387" y="43878"/>
                    <a:pt x="126546" y="44673"/>
                    <a:pt x="126546" y="44673"/>
                  </a:cubicBezTo>
                  <a:lnTo>
                    <a:pt x="129090" y="46263"/>
                  </a:lnTo>
                  <a:close/>
                  <a:moveTo>
                    <a:pt x="140696" y="1749"/>
                  </a:moveTo>
                  <a:lnTo>
                    <a:pt x="140377" y="0"/>
                  </a:lnTo>
                  <a:lnTo>
                    <a:pt x="139901" y="0"/>
                  </a:lnTo>
                  <a:cubicBezTo>
                    <a:pt x="139901" y="0"/>
                    <a:pt x="138470" y="2703"/>
                    <a:pt x="138470" y="2703"/>
                  </a:cubicBezTo>
                  <a:lnTo>
                    <a:pt x="138470" y="4133"/>
                  </a:lnTo>
                  <a:cubicBezTo>
                    <a:pt x="138470" y="4133"/>
                    <a:pt x="139424" y="4133"/>
                    <a:pt x="139424" y="4133"/>
                  </a:cubicBezTo>
                  <a:lnTo>
                    <a:pt x="140854" y="1749"/>
                  </a:lnTo>
                  <a:close/>
                  <a:moveTo>
                    <a:pt x="140218" y="57232"/>
                  </a:moveTo>
                  <a:lnTo>
                    <a:pt x="139264" y="59299"/>
                  </a:lnTo>
                  <a:lnTo>
                    <a:pt x="140218" y="59935"/>
                  </a:lnTo>
                  <a:lnTo>
                    <a:pt x="141967" y="57868"/>
                  </a:lnTo>
                  <a:lnTo>
                    <a:pt x="143875" y="55960"/>
                  </a:lnTo>
                  <a:lnTo>
                    <a:pt x="142603" y="54370"/>
                  </a:lnTo>
                  <a:lnTo>
                    <a:pt x="141013" y="55007"/>
                  </a:lnTo>
                  <a:lnTo>
                    <a:pt x="140218" y="56596"/>
                  </a:lnTo>
                  <a:lnTo>
                    <a:pt x="140218" y="57391"/>
                  </a:lnTo>
                  <a:close/>
                  <a:moveTo>
                    <a:pt x="143080" y="14149"/>
                  </a:moveTo>
                  <a:lnTo>
                    <a:pt x="145147" y="11128"/>
                  </a:lnTo>
                  <a:lnTo>
                    <a:pt x="144034" y="10811"/>
                  </a:lnTo>
                  <a:lnTo>
                    <a:pt x="142603" y="11605"/>
                  </a:lnTo>
                  <a:lnTo>
                    <a:pt x="141808" y="14467"/>
                  </a:lnTo>
                  <a:lnTo>
                    <a:pt x="142603" y="14467"/>
                  </a:lnTo>
                  <a:cubicBezTo>
                    <a:pt x="142603" y="14467"/>
                    <a:pt x="143080" y="14308"/>
                    <a:pt x="143080" y="14308"/>
                  </a:cubicBezTo>
                  <a:close/>
                  <a:moveTo>
                    <a:pt x="92684" y="450544"/>
                  </a:moveTo>
                  <a:lnTo>
                    <a:pt x="91412" y="450544"/>
                  </a:lnTo>
                  <a:cubicBezTo>
                    <a:pt x="91412" y="450544"/>
                    <a:pt x="89028" y="452770"/>
                    <a:pt x="89028" y="452770"/>
                  </a:cubicBezTo>
                  <a:lnTo>
                    <a:pt x="86166" y="453724"/>
                  </a:lnTo>
                  <a:lnTo>
                    <a:pt x="81714" y="456426"/>
                  </a:lnTo>
                  <a:lnTo>
                    <a:pt x="81714" y="458175"/>
                  </a:lnTo>
                  <a:cubicBezTo>
                    <a:pt x="81714" y="458175"/>
                    <a:pt x="83145" y="458493"/>
                    <a:pt x="83145" y="458493"/>
                  </a:cubicBezTo>
                  <a:lnTo>
                    <a:pt x="85530" y="458016"/>
                  </a:lnTo>
                  <a:lnTo>
                    <a:pt x="87120" y="455949"/>
                  </a:lnTo>
                  <a:lnTo>
                    <a:pt x="89663" y="455472"/>
                  </a:lnTo>
                  <a:lnTo>
                    <a:pt x="90140" y="454201"/>
                  </a:lnTo>
                  <a:lnTo>
                    <a:pt x="91094" y="455154"/>
                  </a:lnTo>
                  <a:lnTo>
                    <a:pt x="92366" y="455631"/>
                  </a:lnTo>
                  <a:lnTo>
                    <a:pt x="93320" y="454836"/>
                  </a:lnTo>
                  <a:lnTo>
                    <a:pt x="94115" y="453088"/>
                  </a:lnTo>
                  <a:lnTo>
                    <a:pt x="93479" y="452293"/>
                  </a:lnTo>
                  <a:lnTo>
                    <a:pt x="92843" y="450703"/>
                  </a:lnTo>
                  <a:close/>
                  <a:moveTo>
                    <a:pt x="122572" y="54052"/>
                  </a:moveTo>
                  <a:lnTo>
                    <a:pt x="122572" y="51986"/>
                  </a:lnTo>
                  <a:cubicBezTo>
                    <a:pt x="122572" y="51986"/>
                    <a:pt x="122572" y="50237"/>
                    <a:pt x="122572" y="50237"/>
                  </a:cubicBezTo>
                  <a:lnTo>
                    <a:pt x="121618" y="48965"/>
                  </a:lnTo>
                  <a:lnTo>
                    <a:pt x="120982" y="50237"/>
                  </a:lnTo>
                  <a:lnTo>
                    <a:pt x="120982" y="51350"/>
                  </a:lnTo>
                  <a:cubicBezTo>
                    <a:pt x="120982" y="51350"/>
                    <a:pt x="121141" y="52781"/>
                    <a:pt x="121141" y="52781"/>
                  </a:cubicBezTo>
                  <a:lnTo>
                    <a:pt x="122572" y="53894"/>
                  </a:lnTo>
                  <a:close/>
                  <a:moveTo>
                    <a:pt x="87756" y="261519"/>
                  </a:moveTo>
                  <a:lnTo>
                    <a:pt x="86643" y="261042"/>
                  </a:lnTo>
                  <a:lnTo>
                    <a:pt x="85530" y="260247"/>
                  </a:lnTo>
                  <a:lnTo>
                    <a:pt x="84417" y="259611"/>
                  </a:lnTo>
                  <a:lnTo>
                    <a:pt x="82827" y="260406"/>
                  </a:lnTo>
                  <a:lnTo>
                    <a:pt x="84894" y="265653"/>
                  </a:lnTo>
                  <a:lnTo>
                    <a:pt x="84894" y="266606"/>
                  </a:lnTo>
                  <a:cubicBezTo>
                    <a:pt x="84894" y="266606"/>
                    <a:pt x="85212" y="268037"/>
                    <a:pt x="85212" y="268037"/>
                  </a:cubicBezTo>
                  <a:lnTo>
                    <a:pt x="85689" y="268673"/>
                  </a:lnTo>
                  <a:lnTo>
                    <a:pt x="87915" y="267719"/>
                  </a:lnTo>
                  <a:lnTo>
                    <a:pt x="88869" y="265334"/>
                  </a:lnTo>
                  <a:lnTo>
                    <a:pt x="88550" y="264222"/>
                  </a:lnTo>
                  <a:lnTo>
                    <a:pt x="88869" y="263109"/>
                  </a:lnTo>
                  <a:lnTo>
                    <a:pt x="87915" y="261519"/>
                  </a:lnTo>
                  <a:close/>
                  <a:moveTo>
                    <a:pt x="477" y="372963"/>
                  </a:moveTo>
                  <a:lnTo>
                    <a:pt x="0" y="373917"/>
                  </a:lnTo>
                  <a:lnTo>
                    <a:pt x="0" y="377414"/>
                  </a:lnTo>
                  <a:cubicBezTo>
                    <a:pt x="0" y="377414"/>
                    <a:pt x="1431" y="379958"/>
                    <a:pt x="1431" y="379958"/>
                  </a:cubicBezTo>
                  <a:lnTo>
                    <a:pt x="2861" y="377732"/>
                  </a:lnTo>
                  <a:lnTo>
                    <a:pt x="2861" y="372327"/>
                  </a:lnTo>
                  <a:cubicBezTo>
                    <a:pt x="2861" y="372327"/>
                    <a:pt x="318" y="372804"/>
                    <a:pt x="318" y="372804"/>
                  </a:cubicBezTo>
                  <a:close/>
                  <a:moveTo>
                    <a:pt x="81874" y="277258"/>
                  </a:moveTo>
                  <a:lnTo>
                    <a:pt x="82510" y="276781"/>
                  </a:lnTo>
                  <a:lnTo>
                    <a:pt x="83304" y="274555"/>
                  </a:lnTo>
                  <a:lnTo>
                    <a:pt x="82668" y="272965"/>
                  </a:lnTo>
                  <a:lnTo>
                    <a:pt x="81714" y="273283"/>
                  </a:lnTo>
                  <a:lnTo>
                    <a:pt x="79807" y="274555"/>
                  </a:lnTo>
                  <a:lnTo>
                    <a:pt x="78853" y="274555"/>
                  </a:lnTo>
                  <a:cubicBezTo>
                    <a:pt x="78853" y="274555"/>
                    <a:pt x="78853" y="275827"/>
                    <a:pt x="78853" y="275827"/>
                  </a:cubicBezTo>
                  <a:lnTo>
                    <a:pt x="80761" y="276463"/>
                  </a:lnTo>
                  <a:lnTo>
                    <a:pt x="81714" y="277417"/>
                  </a:lnTo>
                  <a:close/>
                  <a:moveTo>
                    <a:pt x="10174" y="365491"/>
                  </a:moveTo>
                  <a:lnTo>
                    <a:pt x="8744" y="365491"/>
                  </a:lnTo>
                  <a:cubicBezTo>
                    <a:pt x="8744" y="365491"/>
                    <a:pt x="8426" y="367080"/>
                    <a:pt x="8426" y="367080"/>
                  </a:cubicBezTo>
                  <a:lnTo>
                    <a:pt x="8903" y="368829"/>
                  </a:lnTo>
                  <a:lnTo>
                    <a:pt x="10810" y="368193"/>
                  </a:lnTo>
                  <a:lnTo>
                    <a:pt x="10810" y="366127"/>
                  </a:lnTo>
                  <a:cubicBezTo>
                    <a:pt x="10810" y="366127"/>
                    <a:pt x="10016" y="365650"/>
                    <a:pt x="10016" y="365650"/>
                  </a:cubicBezTo>
                  <a:close/>
                  <a:moveTo>
                    <a:pt x="75832" y="296494"/>
                  </a:moveTo>
                  <a:lnTo>
                    <a:pt x="73289" y="289340"/>
                  </a:lnTo>
                  <a:lnTo>
                    <a:pt x="74242" y="286637"/>
                  </a:lnTo>
                  <a:lnTo>
                    <a:pt x="73448" y="285048"/>
                  </a:lnTo>
                  <a:lnTo>
                    <a:pt x="73448" y="283458"/>
                  </a:lnTo>
                  <a:cubicBezTo>
                    <a:pt x="73448" y="283458"/>
                    <a:pt x="74242" y="280278"/>
                    <a:pt x="74242" y="280278"/>
                  </a:cubicBezTo>
                  <a:lnTo>
                    <a:pt x="74242" y="279007"/>
                  </a:lnTo>
                  <a:cubicBezTo>
                    <a:pt x="74242" y="279007"/>
                    <a:pt x="72494" y="278053"/>
                    <a:pt x="72494" y="278053"/>
                  </a:cubicBezTo>
                  <a:lnTo>
                    <a:pt x="71540" y="279642"/>
                  </a:lnTo>
                  <a:lnTo>
                    <a:pt x="67883" y="287114"/>
                  </a:lnTo>
                  <a:lnTo>
                    <a:pt x="66930" y="288863"/>
                  </a:lnTo>
                  <a:lnTo>
                    <a:pt x="65658" y="292520"/>
                  </a:lnTo>
                  <a:lnTo>
                    <a:pt x="66612" y="295222"/>
                  </a:lnTo>
                  <a:lnTo>
                    <a:pt x="67089" y="297130"/>
                  </a:lnTo>
                  <a:lnTo>
                    <a:pt x="66294" y="300469"/>
                  </a:lnTo>
                  <a:lnTo>
                    <a:pt x="64545" y="303330"/>
                  </a:lnTo>
                  <a:lnTo>
                    <a:pt x="63432" y="304443"/>
                  </a:lnTo>
                  <a:lnTo>
                    <a:pt x="62160" y="305238"/>
                  </a:lnTo>
                  <a:lnTo>
                    <a:pt x="60411" y="305874"/>
                  </a:lnTo>
                  <a:lnTo>
                    <a:pt x="58822" y="306828"/>
                  </a:lnTo>
                  <a:lnTo>
                    <a:pt x="53735" y="313187"/>
                  </a:lnTo>
                  <a:lnTo>
                    <a:pt x="52939" y="313982"/>
                  </a:lnTo>
                  <a:lnTo>
                    <a:pt x="50237" y="316049"/>
                  </a:lnTo>
                  <a:lnTo>
                    <a:pt x="44673" y="323044"/>
                  </a:lnTo>
                  <a:lnTo>
                    <a:pt x="39268" y="328608"/>
                  </a:lnTo>
                  <a:lnTo>
                    <a:pt x="32749" y="335921"/>
                  </a:lnTo>
                  <a:lnTo>
                    <a:pt x="30206" y="338146"/>
                  </a:lnTo>
                  <a:lnTo>
                    <a:pt x="29093" y="338623"/>
                  </a:lnTo>
                  <a:lnTo>
                    <a:pt x="27662" y="338623"/>
                  </a:lnTo>
                  <a:cubicBezTo>
                    <a:pt x="27662" y="338623"/>
                    <a:pt x="26390" y="338941"/>
                    <a:pt x="26390" y="338941"/>
                  </a:cubicBezTo>
                  <a:lnTo>
                    <a:pt x="22416" y="343075"/>
                  </a:lnTo>
                  <a:lnTo>
                    <a:pt x="18123" y="346731"/>
                  </a:lnTo>
                  <a:lnTo>
                    <a:pt x="16375" y="348639"/>
                  </a:lnTo>
                  <a:lnTo>
                    <a:pt x="13195" y="352614"/>
                  </a:lnTo>
                  <a:lnTo>
                    <a:pt x="11287" y="354203"/>
                  </a:lnTo>
                  <a:lnTo>
                    <a:pt x="8584" y="359131"/>
                  </a:lnTo>
                  <a:lnTo>
                    <a:pt x="7790" y="361516"/>
                  </a:lnTo>
                  <a:lnTo>
                    <a:pt x="7472" y="364060"/>
                  </a:lnTo>
                  <a:lnTo>
                    <a:pt x="10174" y="361993"/>
                  </a:lnTo>
                  <a:lnTo>
                    <a:pt x="13036" y="360403"/>
                  </a:lnTo>
                  <a:lnTo>
                    <a:pt x="14626" y="359926"/>
                  </a:lnTo>
                  <a:lnTo>
                    <a:pt x="16056" y="359131"/>
                  </a:lnTo>
                  <a:lnTo>
                    <a:pt x="16693" y="357542"/>
                  </a:lnTo>
                  <a:lnTo>
                    <a:pt x="17646" y="356270"/>
                  </a:lnTo>
                  <a:lnTo>
                    <a:pt x="20667" y="355316"/>
                  </a:lnTo>
                  <a:lnTo>
                    <a:pt x="23528" y="353885"/>
                  </a:lnTo>
                  <a:lnTo>
                    <a:pt x="26708" y="351819"/>
                  </a:lnTo>
                  <a:lnTo>
                    <a:pt x="29570" y="349593"/>
                  </a:lnTo>
                  <a:lnTo>
                    <a:pt x="31796" y="346572"/>
                  </a:lnTo>
                  <a:lnTo>
                    <a:pt x="33703" y="343234"/>
                  </a:lnTo>
                  <a:lnTo>
                    <a:pt x="36406" y="341326"/>
                  </a:lnTo>
                  <a:lnTo>
                    <a:pt x="39903" y="340372"/>
                  </a:lnTo>
                  <a:lnTo>
                    <a:pt x="42288" y="338782"/>
                  </a:lnTo>
                  <a:lnTo>
                    <a:pt x="44355" y="336557"/>
                  </a:lnTo>
                  <a:lnTo>
                    <a:pt x="46263" y="334013"/>
                  </a:lnTo>
                  <a:lnTo>
                    <a:pt x="52145" y="324156"/>
                  </a:lnTo>
                  <a:lnTo>
                    <a:pt x="51668" y="321454"/>
                  </a:lnTo>
                  <a:lnTo>
                    <a:pt x="52463" y="319864"/>
                  </a:lnTo>
                  <a:lnTo>
                    <a:pt x="53893" y="318910"/>
                  </a:lnTo>
                  <a:lnTo>
                    <a:pt x="57232" y="317638"/>
                  </a:lnTo>
                  <a:lnTo>
                    <a:pt x="64227" y="315731"/>
                  </a:lnTo>
                  <a:lnTo>
                    <a:pt x="65022" y="314618"/>
                  </a:lnTo>
                  <a:lnTo>
                    <a:pt x="65340" y="313187"/>
                  </a:lnTo>
                  <a:lnTo>
                    <a:pt x="66930" y="310325"/>
                  </a:lnTo>
                  <a:lnTo>
                    <a:pt x="69314" y="308100"/>
                  </a:lnTo>
                  <a:lnTo>
                    <a:pt x="70904" y="307305"/>
                  </a:lnTo>
                  <a:lnTo>
                    <a:pt x="74242" y="306510"/>
                  </a:lnTo>
                  <a:lnTo>
                    <a:pt x="75832" y="305715"/>
                  </a:lnTo>
                  <a:lnTo>
                    <a:pt x="78535" y="303012"/>
                  </a:lnTo>
                  <a:lnTo>
                    <a:pt x="78535" y="301581"/>
                  </a:lnTo>
                  <a:cubicBezTo>
                    <a:pt x="78535" y="301581"/>
                    <a:pt x="76468" y="297130"/>
                    <a:pt x="76468" y="297130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69" name="Freeform: Shape 5268">
              <a:extLst>
                <a:ext uri="{FF2B5EF4-FFF2-40B4-BE49-F238E27FC236}">
                  <a16:creationId xmlns:a16="http://schemas.microsoft.com/office/drawing/2014/main" id="{ACBB0AD5-654D-7E8E-4E33-B34E46427FA5}"/>
                </a:ext>
              </a:extLst>
            </p:cNvPr>
            <p:cNvSpPr/>
            <p:nvPr/>
          </p:nvSpPr>
          <p:spPr>
            <a:xfrm>
              <a:off x="5236564" y="3968729"/>
              <a:ext cx="432897" cy="294268"/>
            </a:xfrm>
            <a:custGeom>
              <a:avLst/>
              <a:gdLst>
                <a:gd name="connsiteX0" fmla="*/ 163589 w 432897"/>
                <a:gd name="connsiteY0" fmla="*/ 24483 h 294268"/>
                <a:gd name="connsiteX1" fmla="*/ 165337 w 432897"/>
                <a:gd name="connsiteY1" fmla="*/ 23370 h 294268"/>
                <a:gd name="connsiteX2" fmla="*/ 167245 w 432897"/>
                <a:gd name="connsiteY2" fmla="*/ 23688 h 294268"/>
                <a:gd name="connsiteX3" fmla="*/ 168676 w 432897"/>
                <a:gd name="connsiteY3" fmla="*/ 22734 h 294268"/>
                <a:gd name="connsiteX4" fmla="*/ 173763 w 432897"/>
                <a:gd name="connsiteY4" fmla="*/ 23847 h 294268"/>
                <a:gd name="connsiteX5" fmla="*/ 177737 w 432897"/>
                <a:gd name="connsiteY5" fmla="*/ 23847 h 294268"/>
                <a:gd name="connsiteX6" fmla="*/ 179963 w 432897"/>
                <a:gd name="connsiteY6" fmla="*/ 23211 h 294268"/>
                <a:gd name="connsiteX7" fmla="*/ 181871 w 432897"/>
                <a:gd name="connsiteY7" fmla="*/ 23688 h 294268"/>
                <a:gd name="connsiteX8" fmla="*/ 184573 w 432897"/>
                <a:gd name="connsiteY8" fmla="*/ 21144 h 294268"/>
                <a:gd name="connsiteX9" fmla="*/ 185527 w 432897"/>
                <a:gd name="connsiteY9" fmla="*/ 20508 h 294268"/>
                <a:gd name="connsiteX10" fmla="*/ 186958 w 432897"/>
                <a:gd name="connsiteY10" fmla="*/ 20508 h 294268"/>
                <a:gd name="connsiteX11" fmla="*/ 188548 w 432897"/>
                <a:gd name="connsiteY11" fmla="*/ 20349 h 294268"/>
                <a:gd name="connsiteX12" fmla="*/ 188548 w 432897"/>
                <a:gd name="connsiteY12" fmla="*/ 18918 h 294268"/>
                <a:gd name="connsiteX13" fmla="*/ 188230 w 432897"/>
                <a:gd name="connsiteY13" fmla="*/ 18442 h 294268"/>
                <a:gd name="connsiteX14" fmla="*/ 188071 w 432897"/>
                <a:gd name="connsiteY14" fmla="*/ 18442 h 294268"/>
                <a:gd name="connsiteX15" fmla="*/ 188071 w 432897"/>
                <a:gd name="connsiteY15" fmla="*/ 19236 h 294268"/>
                <a:gd name="connsiteX16" fmla="*/ 187435 w 432897"/>
                <a:gd name="connsiteY16" fmla="*/ 19236 h 294268"/>
                <a:gd name="connsiteX17" fmla="*/ 177897 w 432897"/>
                <a:gd name="connsiteY17" fmla="*/ 17329 h 294268"/>
                <a:gd name="connsiteX18" fmla="*/ 171855 w 432897"/>
                <a:gd name="connsiteY18" fmla="*/ 17011 h 294268"/>
                <a:gd name="connsiteX19" fmla="*/ 168994 w 432897"/>
                <a:gd name="connsiteY19" fmla="*/ 17805 h 294268"/>
                <a:gd name="connsiteX20" fmla="*/ 165973 w 432897"/>
                <a:gd name="connsiteY20" fmla="*/ 17805 h 294268"/>
                <a:gd name="connsiteX21" fmla="*/ 164224 w 432897"/>
                <a:gd name="connsiteY21" fmla="*/ 18918 h 294268"/>
                <a:gd name="connsiteX22" fmla="*/ 164542 w 432897"/>
                <a:gd name="connsiteY22" fmla="*/ 21303 h 294268"/>
                <a:gd name="connsiteX23" fmla="*/ 162476 w 432897"/>
                <a:gd name="connsiteY23" fmla="*/ 21939 h 294268"/>
                <a:gd name="connsiteX24" fmla="*/ 162476 w 432897"/>
                <a:gd name="connsiteY24" fmla="*/ 22734 h 294268"/>
                <a:gd name="connsiteX25" fmla="*/ 162953 w 432897"/>
                <a:gd name="connsiteY25" fmla="*/ 24324 h 294268"/>
                <a:gd name="connsiteX26" fmla="*/ 163747 w 432897"/>
                <a:gd name="connsiteY26" fmla="*/ 24324 h 294268"/>
                <a:gd name="connsiteX27" fmla="*/ 200153 w 432897"/>
                <a:gd name="connsiteY27" fmla="*/ 27980 h 294268"/>
                <a:gd name="connsiteX28" fmla="*/ 201107 w 432897"/>
                <a:gd name="connsiteY28" fmla="*/ 26549 h 294268"/>
                <a:gd name="connsiteX29" fmla="*/ 199994 w 432897"/>
                <a:gd name="connsiteY29" fmla="*/ 25437 h 294268"/>
                <a:gd name="connsiteX30" fmla="*/ 199359 w 432897"/>
                <a:gd name="connsiteY30" fmla="*/ 25914 h 294268"/>
                <a:gd name="connsiteX31" fmla="*/ 198723 w 432897"/>
                <a:gd name="connsiteY31" fmla="*/ 27185 h 294268"/>
                <a:gd name="connsiteX32" fmla="*/ 197133 w 432897"/>
                <a:gd name="connsiteY32" fmla="*/ 27503 h 294268"/>
                <a:gd name="connsiteX33" fmla="*/ 198087 w 432897"/>
                <a:gd name="connsiteY33" fmla="*/ 27980 h 294268"/>
                <a:gd name="connsiteX34" fmla="*/ 200312 w 432897"/>
                <a:gd name="connsiteY34" fmla="*/ 27980 h 294268"/>
                <a:gd name="connsiteX35" fmla="*/ 145783 w 432897"/>
                <a:gd name="connsiteY35" fmla="*/ 97136 h 294268"/>
                <a:gd name="connsiteX36" fmla="*/ 147691 w 432897"/>
                <a:gd name="connsiteY36" fmla="*/ 96341 h 294268"/>
                <a:gd name="connsiteX37" fmla="*/ 148645 w 432897"/>
                <a:gd name="connsiteY37" fmla="*/ 93956 h 294268"/>
                <a:gd name="connsiteX38" fmla="*/ 148168 w 432897"/>
                <a:gd name="connsiteY38" fmla="*/ 92048 h 294268"/>
                <a:gd name="connsiteX39" fmla="*/ 146896 w 432897"/>
                <a:gd name="connsiteY39" fmla="*/ 91094 h 294268"/>
                <a:gd name="connsiteX40" fmla="*/ 145783 w 432897"/>
                <a:gd name="connsiteY40" fmla="*/ 91571 h 294268"/>
                <a:gd name="connsiteX41" fmla="*/ 144034 w 432897"/>
                <a:gd name="connsiteY41" fmla="*/ 93002 h 294268"/>
                <a:gd name="connsiteX42" fmla="*/ 143557 w 432897"/>
                <a:gd name="connsiteY42" fmla="*/ 94751 h 294268"/>
                <a:gd name="connsiteX43" fmla="*/ 144193 w 432897"/>
                <a:gd name="connsiteY43" fmla="*/ 96659 h 294268"/>
                <a:gd name="connsiteX44" fmla="*/ 145624 w 432897"/>
                <a:gd name="connsiteY44" fmla="*/ 97295 h 294268"/>
                <a:gd name="connsiteX45" fmla="*/ 179645 w 432897"/>
                <a:gd name="connsiteY45" fmla="*/ 109536 h 294268"/>
                <a:gd name="connsiteX46" fmla="*/ 176307 w 432897"/>
                <a:gd name="connsiteY46" fmla="*/ 111444 h 294268"/>
                <a:gd name="connsiteX47" fmla="*/ 175989 w 432897"/>
                <a:gd name="connsiteY47" fmla="*/ 112874 h 294268"/>
                <a:gd name="connsiteX48" fmla="*/ 176624 w 432897"/>
                <a:gd name="connsiteY48" fmla="*/ 113828 h 294268"/>
                <a:gd name="connsiteX49" fmla="*/ 179168 w 432897"/>
                <a:gd name="connsiteY49" fmla="*/ 116531 h 294268"/>
                <a:gd name="connsiteX50" fmla="*/ 180758 w 432897"/>
                <a:gd name="connsiteY50" fmla="*/ 116531 h 294268"/>
                <a:gd name="connsiteX51" fmla="*/ 182030 w 432897"/>
                <a:gd name="connsiteY51" fmla="*/ 114941 h 294268"/>
                <a:gd name="connsiteX52" fmla="*/ 181553 w 432897"/>
                <a:gd name="connsiteY52" fmla="*/ 111285 h 294268"/>
                <a:gd name="connsiteX53" fmla="*/ 179327 w 432897"/>
                <a:gd name="connsiteY53" fmla="*/ 109536 h 294268"/>
                <a:gd name="connsiteX54" fmla="*/ 73766 w 432897"/>
                <a:gd name="connsiteY54" fmla="*/ 204923 h 294268"/>
                <a:gd name="connsiteX55" fmla="*/ 69473 w 432897"/>
                <a:gd name="connsiteY55" fmla="*/ 203651 h 294268"/>
                <a:gd name="connsiteX56" fmla="*/ 66930 w 432897"/>
                <a:gd name="connsiteY56" fmla="*/ 202220 h 294268"/>
                <a:gd name="connsiteX57" fmla="*/ 68202 w 432897"/>
                <a:gd name="connsiteY57" fmla="*/ 204128 h 294268"/>
                <a:gd name="connsiteX58" fmla="*/ 70268 w 432897"/>
                <a:gd name="connsiteY58" fmla="*/ 204923 h 294268"/>
                <a:gd name="connsiteX59" fmla="*/ 74242 w 432897"/>
                <a:gd name="connsiteY59" fmla="*/ 207784 h 294268"/>
                <a:gd name="connsiteX60" fmla="*/ 78376 w 432897"/>
                <a:gd name="connsiteY60" fmla="*/ 209533 h 294268"/>
                <a:gd name="connsiteX61" fmla="*/ 77899 w 432897"/>
                <a:gd name="connsiteY61" fmla="*/ 208261 h 294268"/>
                <a:gd name="connsiteX62" fmla="*/ 73607 w 432897"/>
                <a:gd name="connsiteY62" fmla="*/ 204923 h 294268"/>
                <a:gd name="connsiteX63" fmla="*/ 198723 w 432897"/>
                <a:gd name="connsiteY63" fmla="*/ 118121 h 294268"/>
                <a:gd name="connsiteX64" fmla="*/ 198405 w 432897"/>
                <a:gd name="connsiteY64" fmla="*/ 118916 h 294268"/>
                <a:gd name="connsiteX65" fmla="*/ 198405 w 432897"/>
                <a:gd name="connsiteY65" fmla="*/ 121936 h 294268"/>
                <a:gd name="connsiteX66" fmla="*/ 201107 w 432897"/>
                <a:gd name="connsiteY66" fmla="*/ 125434 h 294268"/>
                <a:gd name="connsiteX67" fmla="*/ 203810 w 432897"/>
                <a:gd name="connsiteY67" fmla="*/ 126547 h 294268"/>
                <a:gd name="connsiteX68" fmla="*/ 204287 w 432897"/>
                <a:gd name="connsiteY68" fmla="*/ 127818 h 294268"/>
                <a:gd name="connsiteX69" fmla="*/ 205399 w 432897"/>
                <a:gd name="connsiteY69" fmla="*/ 127818 h 294268"/>
                <a:gd name="connsiteX70" fmla="*/ 206354 w 432897"/>
                <a:gd name="connsiteY70" fmla="*/ 125911 h 294268"/>
                <a:gd name="connsiteX71" fmla="*/ 206831 w 432897"/>
                <a:gd name="connsiteY71" fmla="*/ 122572 h 294268"/>
                <a:gd name="connsiteX72" fmla="*/ 206195 w 432897"/>
                <a:gd name="connsiteY72" fmla="*/ 121459 h 294268"/>
                <a:gd name="connsiteX73" fmla="*/ 200153 w 432897"/>
                <a:gd name="connsiteY73" fmla="*/ 117962 h 294268"/>
                <a:gd name="connsiteX74" fmla="*/ 198723 w 432897"/>
                <a:gd name="connsiteY74" fmla="*/ 117962 h 294268"/>
                <a:gd name="connsiteX75" fmla="*/ 318274 w 432897"/>
                <a:gd name="connsiteY75" fmla="*/ 42129 h 294268"/>
                <a:gd name="connsiteX76" fmla="*/ 319864 w 432897"/>
                <a:gd name="connsiteY76" fmla="*/ 41493 h 294268"/>
                <a:gd name="connsiteX77" fmla="*/ 319546 w 432897"/>
                <a:gd name="connsiteY77" fmla="*/ 39427 h 294268"/>
                <a:gd name="connsiteX78" fmla="*/ 317956 w 432897"/>
                <a:gd name="connsiteY78" fmla="*/ 38632 h 294268"/>
                <a:gd name="connsiteX79" fmla="*/ 317479 w 432897"/>
                <a:gd name="connsiteY79" fmla="*/ 39903 h 294268"/>
                <a:gd name="connsiteX80" fmla="*/ 317479 w 432897"/>
                <a:gd name="connsiteY80" fmla="*/ 42129 h 294268"/>
                <a:gd name="connsiteX81" fmla="*/ 318274 w 432897"/>
                <a:gd name="connsiteY81" fmla="*/ 42129 h 294268"/>
                <a:gd name="connsiteX82" fmla="*/ 318115 w 432897"/>
                <a:gd name="connsiteY82" fmla="*/ 43242 h 294268"/>
                <a:gd name="connsiteX83" fmla="*/ 318592 w 432897"/>
                <a:gd name="connsiteY83" fmla="*/ 44037 h 294268"/>
                <a:gd name="connsiteX84" fmla="*/ 321136 w 432897"/>
                <a:gd name="connsiteY84" fmla="*/ 46898 h 294268"/>
                <a:gd name="connsiteX85" fmla="*/ 322090 w 432897"/>
                <a:gd name="connsiteY85" fmla="*/ 46898 h 294268"/>
                <a:gd name="connsiteX86" fmla="*/ 322408 w 432897"/>
                <a:gd name="connsiteY86" fmla="*/ 45468 h 294268"/>
                <a:gd name="connsiteX87" fmla="*/ 321771 w 432897"/>
                <a:gd name="connsiteY87" fmla="*/ 44673 h 294268"/>
                <a:gd name="connsiteX88" fmla="*/ 318910 w 432897"/>
                <a:gd name="connsiteY88" fmla="*/ 42606 h 294268"/>
                <a:gd name="connsiteX89" fmla="*/ 318274 w 432897"/>
                <a:gd name="connsiteY89" fmla="*/ 43242 h 294268"/>
                <a:gd name="connsiteX90" fmla="*/ 337988 w 432897"/>
                <a:gd name="connsiteY90" fmla="*/ 53258 h 294268"/>
                <a:gd name="connsiteX91" fmla="*/ 338623 w 432897"/>
                <a:gd name="connsiteY91" fmla="*/ 50714 h 294268"/>
                <a:gd name="connsiteX92" fmla="*/ 337669 w 432897"/>
                <a:gd name="connsiteY92" fmla="*/ 48170 h 294268"/>
                <a:gd name="connsiteX93" fmla="*/ 335762 w 432897"/>
                <a:gd name="connsiteY93" fmla="*/ 48806 h 294268"/>
                <a:gd name="connsiteX94" fmla="*/ 334967 w 432897"/>
                <a:gd name="connsiteY94" fmla="*/ 49760 h 294268"/>
                <a:gd name="connsiteX95" fmla="*/ 336239 w 432897"/>
                <a:gd name="connsiteY95" fmla="*/ 51827 h 294268"/>
                <a:gd name="connsiteX96" fmla="*/ 337988 w 432897"/>
                <a:gd name="connsiteY96" fmla="*/ 53258 h 294268"/>
                <a:gd name="connsiteX97" fmla="*/ 367080 w 432897"/>
                <a:gd name="connsiteY97" fmla="*/ 78376 h 294268"/>
                <a:gd name="connsiteX98" fmla="*/ 367080 w 432897"/>
                <a:gd name="connsiteY98" fmla="*/ 76786 h 294268"/>
                <a:gd name="connsiteX99" fmla="*/ 366444 w 432897"/>
                <a:gd name="connsiteY99" fmla="*/ 76786 h 294268"/>
                <a:gd name="connsiteX100" fmla="*/ 365014 w 432897"/>
                <a:gd name="connsiteY100" fmla="*/ 78217 h 294268"/>
                <a:gd name="connsiteX101" fmla="*/ 366763 w 432897"/>
                <a:gd name="connsiteY101" fmla="*/ 79012 h 294268"/>
                <a:gd name="connsiteX102" fmla="*/ 367080 w 432897"/>
                <a:gd name="connsiteY102" fmla="*/ 78376 h 294268"/>
                <a:gd name="connsiteX103" fmla="*/ 263268 w 432897"/>
                <a:gd name="connsiteY103" fmla="*/ 33067 h 294268"/>
                <a:gd name="connsiteX104" fmla="*/ 264858 w 432897"/>
                <a:gd name="connsiteY104" fmla="*/ 35611 h 294268"/>
                <a:gd name="connsiteX105" fmla="*/ 266765 w 432897"/>
                <a:gd name="connsiteY105" fmla="*/ 37201 h 294268"/>
                <a:gd name="connsiteX106" fmla="*/ 268832 w 432897"/>
                <a:gd name="connsiteY106" fmla="*/ 37678 h 294268"/>
                <a:gd name="connsiteX107" fmla="*/ 274555 w 432897"/>
                <a:gd name="connsiteY107" fmla="*/ 37360 h 294268"/>
                <a:gd name="connsiteX108" fmla="*/ 274873 w 432897"/>
                <a:gd name="connsiteY108" fmla="*/ 36565 h 294268"/>
                <a:gd name="connsiteX109" fmla="*/ 274873 w 432897"/>
                <a:gd name="connsiteY109" fmla="*/ 34021 h 294268"/>
                <a:gd name="connsiteX110" fmla="*/ 274873 w 432897"/>
                <a:gd name="connsiteY110" fmla="*/ 33226 h 294268"/>
                <a:gd name="connsiteX111" fmla="*/ 274237 w 432897"/>
                <a:gd name="connsiteY111" fmla="*/ 31955 h 294268"/>
                <a:gd name="connsiteX112" fmla="*/ 268355 w 432897"/>
                <a:gd name="connsiteY112" fmla="*/ 29570 h 294268"/>
                <a:gd name="connsiteX113" fmla="*/ 264698 w 432897"/>
                <a:gd name="connsiteY113" fmla="*/ 30206 h 294268"/>
                <a:gd name="connsiteX114" fmla="*/ 260724 w 432897"/>
                <a:gd name="connsiteY114" fmla="*/ 32114 h 294268"/>
                <a:gd name="connsiteX115" fmla="*/ 261360 w 432897"/>
                <a:gd name="connsiteY115" fmla="*/ 32591 h 294268"/>
                <a:gd name="connsiteX116" fmla="*/ 263109 w 432897"/>
                <a:gd name="connsiteY116" fmla="*/ 33226 h 294268"/>
                <a:gd name="connsiteX117" fmla="*/ 77899 w 432897"/>
                <a:gd name="connsiteY117" fmla="*/ 203810 h 294268"/>
                <a:gd name="connsiteX118" fmla="*/ 77899 w 432897"/>
                <a:gd name="connsiteY118" fmla="*/ 203174 h 294268"/>
                <a:gd name="connsiteX119" fmla="*/ 77899 w 432897"/>
                <a:gd name="connsiteY119" fmla="*/ 201266 h 294268"/>
                <a:gd name="connsiteX120" fmla="*/ 76309 w 432897"/>
                <a:gd name="connsiteY120" fmla="*/ 200948 h 294268"/>
                <a:gd name="connsiteX121" fmla="*/ 70427 w 432897"/>
                <a:gd name="connsiteY121" fmla="*/ 200631 h 294268"/>
                <a:gd name="connsiteX122" fmla="*/ 71699 w 432897"/>
                <a:gd name="connsiteY122" fmla="*/ 202061 h 294268"/>
                <a:gd name="connsiteX123" fmla="*/ 76786 w 432897"/>
                <a:gd name="connsiteY123" fmla="*/ 203969 h 294268"/>
                <a:gd name="connsiteX124" fmla="*/ 78058 w 432897"/>
                <a:gd name="connsiteY124" fmla="*/ 203969 h 294268"/>
                <a:gd name="connsiteX125" fmla="*/ 253093 w 432897"/>
                <a:gd name="connsiteY125" fmla="*/ 6200 h 294268"/>
                <a:gd name="connsiteX126" fmla="*/ 255160 w 432897"/>
                <a:gd name="connsiteY126" fmla="*/ 6677 h 294268"/>
                <a:gd name="connsiteX127" fmla="*/ 255160 w 432897"/>
                <a:gd name="connsiteY127" fmla="*/ 5723 h 294268"/>
                <a:gd name="connsiteX128" fmla="*/ 254047 w 432897"/>
                <a:gd name="connsiteY128" fmla="*/ 2226 h 294268"/>
                <a:gd name="connsiteX129" fmla="*/ 251344 w 432897"/>
                <a:gd name="connsiteY129" fmla="*/ 318 h 294268"/>
                <a:gd name="connsiteX130" fmla="*/ 249914 w 432897"/>
                <a:gd name="connsiteY130" fmla="*/ 0 h 294268"/>
                <a:gd name="connsiteX131" fmla="*/ 248960 w 432897"/>
                <a:gd name="connsiteY131" fmla="*/ 1590 h 294268"/>
                <a:gd name="connsiteX132" fmla="*/ 248960 w 432897"/>
                <a:gd name="connsiteY132" fmla="*/ 3339 h 294268"/>
                <a:gd name="connsiteX133" fmla="*/ 252457 w 432897"/>
                <a:gd name="connsiteY133" fmla="*/ 6359 h 294268"/>
                <a:gd name="connsiteX134" fmla="*/ 253093 w 432897"/>
                <a:gd name="connsiteY134" fmla="*/ 6359 h 294268"/>
                <a:gd name="connsiteX135" fmla="*/ 363583 w 432897"/>
                <a:gd name="connsiteY135" fmla="*/ 290135 h 294268"/>
                <a:gd name="connsiteX136" fmla="*/ 357065 w 432897"/>
                <a:gd name="connsiteY136" fmla="*/ 286638 h 294268"/>
                <a:gd name="connsiteX137" fmla="*/ 354044 w 432897"/>
                <a:gd name="connsiteY137" fmla="*/ 285683 h 294268"/>
                <a:gd name="connsiteX138" fmla="*/ 354044 w 432897"/>
                <a:gd name="connsiteY138" fmla="*/ 286479 h 294268"/>
                <a:gd name="connsiteX139" fmla="*/ 354998 w 432897"/>
                <a:gd name="connsiteY139" fmla="*/ 288386 h 294268"/>
                <a:gd name="connsiteX140" fmla="*/ 357542 w 432897"/>
                <a:gd name="connsiteY140" fmla="*/ 289817 h 294268"/>
                <a:gd name="connsiteX141" fmla="*/ 356588 w 432897"/>
                <a:gd name="connsiteY141" fmla="*/ 291089 h 294268"/>
                <a:gd name="connsiteX142" fmla="*/ 358655 w 432897"/>
                <a:gd name="connsiteY142" fmla="*/ 290453 h 294268"/>
                <a:gd name="connsiteX143" fmla="*/ 359291 w 432897"/>
                <a:gd name="connsiteY143" fmla="*/ 292361 h 294268"/>
                <a:gd name="connsiteX144" fmla="*/ 363265 w 432897"/>
                <a:gd name="connsiteY144" fmla="*/ 293315 h 294268"/>
                <a:gd name="connsiteX145" fmla="*/ 364219 w 432897"/>
                <a:gd name="connsiteY145" fmla="*/ 294268 h 294268"/>
                <a:gd name="connsiteX146" fmla="*/ 368352 w 432897"/>
                <a:gd name="connsiteY146" fmla="*/ 293791 h 294268"/>
                <a:gd name="connsiteX147" fmla="*/ 370101 w 432897"/>
                <a:gd name="connsiteY147" fmla="*/ 292997 h 294268"/>
                <a:gd name="connsiteX148" fmla="*/ 368511 w 432897"/>
                <a:gd name="connsiteY148" fmla="*/ 291248 h 294268"/>
                <a:gd name="connsiteX149" fmla="*/ 363742 w 432897"/>
                <a:gd name="connsiteY149" fmla="*/ 289658 h 294268"/>
                <a:gd name="connsiteX150" fmla="*/ 348639 w 432897"/>
                <a:gd name="connsiteY150" fmla="*/ 78535 h 294268"/>
                <a:gd name="connsiteX151" fmla="*/ 330356 w 432897"/>
                <a:gd name="connsiteY151" fmla="*/ 63591 h 294268"/>
                <a:gd name="connsiteX152" fmla="*/ 328926 w 432897"/>
                <a:gd name="connsiteY152" fmla="*/ 61842 h 294268"/>
                <a:gd name="connsiteX153" fmla="*/ 324633 w 432897"/>
                <a:gd name="connsiteY153" fmla="*/ 58663 h 294268"/>
                <a:gd name="connsiteX154" fmla="*/ 321295 w 432897"/>
                <a:gd name="connsiteY154" fmla="*/ 55007 h 294268"/>
                <a:gd name="connsiteX155" fmla="*/ 320341 w 432897"/>
                <a:gd name="connsiteY155" fmla="*/ 54212 h 294268"/>
                <a:gd name="connsiteX156" fmla="*/ 313823 w 432897"/>
                <a:gd name="connsiteY156" fmla="*/ 51986 h 294268"/>
                <a:gd name="connsiteX157" fmla="*/ 310484 w 432897"/>
                <a:gd name="connsiteY157" fmla="*/ 49124 h 294268"/>
                <a:gd name="connsiteX158" fmla="*/ 307464 w 432897"/>
                <a:gd name="connsiteY158" fmla="*/ 47058 h 294268"/>
                <a:gd name="connsiteX159" fmla="*/ 304284 w 432897"/>
                <a:gd name="connsiteY159" fmla="*/ 45309 h 294268"/>
                <a:gd name="connsiteX160" fmla="*/ 299674 w 432897"/>
                <a:gd name="connsiteY160" fmla="*/ 43401 h 294268"/>
                <a:gd name="connsiteX161" fmla="*/ 297130 w 432897"/>
                <a:gd name="connsiteY161" fmla="*/ 43401 h 294268"/>
                <a:gd name="connsiteX162" fmla="*/ 295699 w 432897"/>
                <a:gd name="connsiteY162" fmla="*/ 41016 h 294268"/>
                <a:gd name="connsiteX163" fmla="*/ 290612 w 432897"/>
                <a:gd name="connsiteY163" fmla="*/ 38155 h 294268"/>
                <a:gd name="connsiteX164" fmla="*/ 285684 w 432897"/>
                <a:gd name="connsiteY164" fmla="*/ 34816 h 294268"/>
                <a:gd name="connsiteX165" fmla="*/ 286161 w 432897"/>
                <a:gd name="connsiteY165" fmla="*/ 36883 h 294268"/>
                <a:gd name="connsiteX166" fmla="*/ 285684 w 432897"/>
                <a:gd name="connsiteY166" fmla="*/ 38791 h 294268"/>
                <a:gd name="connsiteX167" fmla="*/ 283299 w 432897"/>
                <a:gd name="connsiteY167" fmla="*/ 39586 h 294268"/>
                <a:gd name="connsiteX168" fmla="*/ 286161 w 432897"/>
                <a:gd name="connsiteY168" fmla="*/ 40698 h 294268"/>
                <a:gd name="connsiteX169" fmla="*/ 289658 w 432897"/>
                <a:gd name="connsiteY169" fmla="*/ 40698 h 294268"/>
                <a:gd name="connsiteX170" fmla="*/ 292520 w 432897"/>
                <a:gd name="connsiteY170" fmla="*/ 42129 h 294268"/>
                <a:gd name="connsiteX171" fmla="*/ 302218 w 432897"/>
                <a:gd name="connsiteY171" fmla="*/ 48011 h 294268"/>
                <a:gd name="connsiteX172" fmla="*/ 303966 w 432897"/>
                <a:gd name="connsiteY172" fmla="*/ 49919 h 294268"/>
                <a:gd name="connsiteX173" fmla="*/ 307146 w 432897"/>
                <a:gd name="connsiteY173" fmla="*/ 51350 h 294268"/>
                <a:gd name="connsiteX174" fmla="*/ 313346 w 432897"/>
                <a:gd name="connsiteY174" fmla="*/ 56596 h 294268"/>
                <a:gd name="connsiteX175" fmla="*/ 315889 w 432897"/>
                <a:gd name="connsiteY175" fmla="*/ 58345 h 294268"/>
                <a:gd name="connsiteX176" fmla="*/ 318592 w 432897"/>
                <a:gd name="connsiteY176" fmla="*/ 59935 h 294268"/>
                <a:gd name="connsiteX177" fmla="*/ 320023 w 432897"/>
                <a:gd name="connsiteY177" fmla="*/ 60412 h 294268"/>
                <a:gd name="connsiteX178" fmla="*/ 323202 w 432897"/>
                <a:gd name="connsiteY178" fmla="*/ 60889 h 294268"/>
                <a:gd name="connsiteX179" fmla="*/ 324792 w 432897"/>
                <a:gd name="connsiteY179" fmla="*/ 61366 h 294268"/>
                <a:gd name="connsiteX180" fmla="*/ 327336 w 432897"/>
                <a:gd name="connsiteY180" fmla="*/ 63591 h 294268"/>
                <a:gd name="connsiteX181" fmla="*/ 329562 w 432897"/>
                <a:gd name="connsiteY181" fmla="*/ 65976 h 294268"/>
                <a:gd name="connsiteX182" fmla="*/ 336556 w 432897"/>
                <a:gd name="connsiteY182" fmla="*/ 75356 h 294268"/>
                <a:gd name="connsiteX183" fmla="*/ 338623 w 432897"/>
                <a:gd name="connsiteY183" fmla="*/ 79330 h 294268"/>
                <a:gd name="connsiteX184" fmla="*/ 339418 w 432897"/>
                <a:gd name="connsiteY184" fmla="*/ 83622 h 294268"/>
                <a:gd name="connsiteX185" fmla="*/ 339418 w 432897"/>
                <a:gd name="connsiteY185" fmla="*/ 85689 h 294268"/>
                <a:gd name="connsiteX186" fmla="*/ 338941 w 432897"/>
                <a:gd name="connsiteY186" fmla="*/ 87756 h 294268"/>
                <a:gd name="connsiteX187" fmla="*/ 338941 w 432897"/>
                <a:gd name="connsiteY187" fmla="*/ 89664 h 294268"/>
                <a:gd name="connsiteX188" fmla="*/ 340690 w 432897"/>
                <a:gd name="connsiteY188" fmla="*/ 93638 h 294268"/>
                <a:gd name="connsiteX189" fmla="*/ 341962 w 432897"/>
                <a:gd name="connsiteY189" fmla="*/ 95387 h 294268"/>
                <a:gd name="connsiteX190" fmla="*/ 343711 w 432897"/>
                <a:gd name="connsiteY190" fmla="*/ 97136 h 294268"/>
                <a:gd name="connsiteX191" fmla="*/ 344983 w 432897"/>
                <a:gd name="connsiteY191" fmla="*/ 99202 h 294268"/>
                <a:gd name="connsiteX192" fmla="*/ 347049 w 432897"/>
                <a:gd name="connsiteY192" fmla="*/ 96977 h 294268"/>
                <a:gd name="connsiteX193" fmla="*/ 348639 w 432897"/>
                <a:gd name="connsiteY193" fmla="*/ 94433 h 294268"/>
                <a:gd name="connsiteX194" fmla="*/ 349275 w 432897"/>
                <a:gd name="connsiteY194" fmla="*/ 91889 h 294268"/>
                <a:gd name="connsiteX195" fmla="*/ 349275 w 432897"/>
                <a:gd name="connsiteY195" fmla="*/ 89028 h 294268"/>
                <a:gd name="connsiteX196" fmla="*/ 351183 w 432897"/>
                <a:gd name="connsiteY196" fmla="*/ 86643 h 294268"/>
                <a:gd name="connsiteX197" fmla="*/ 351819 w 432897"/>
                <a:gd name="connsiteY197" fmla="*/ 85530 h 294268"/>
                <a:gd name="connsiteX198" fmla="*/ 351500 w 432897"/>
                <a:gd name="connsiteY198" fmla="*/ 82669 h 294268"/>
                <a:gd name="connsiteX199" fmla="*/ 348480 w 432897"/>
                <a:gd name="connsiteY199" fmla="*/ 78535 h 294268"/>
                <a:gd name="connsiteX200" fmla="*/ 345460 w 432897"/>
                <a:gd name="connsiteY200" fmla="*/ 220026 h 294268"/>
                <a:gd name="connsiteX201" fmla="*/ 343870 w 432897"/>
                <a:gd name="connsiteY201" fmla="*/ 219390 h 294268"/>
                <a:gd name="connsiteX202" fmla="*/ 342757 w 432897"/>
                <a:gd name="connsiteY202" fmla="*/ 217800 h 294268"/>
                <a:gd name="connsiteX203" fmla="*/ 339259 w 432897"/>
                <a:gd name="connsiteY203" fmla="*/ 217800 h 294268"/>
                <a:gd name="connsiteX204" fmla="*/ 337511 w 432897"/>
                <a:gd name="connsiteY204" fmla="*/ 217641 h 294268"/>
                <a:gd name="connsiteX205" fmla="*/ 335921 w 432897"/>
                <a:gd name="connsiteY205" fmla="*/ 217959 h 294268"/>
                <a:gd name="connsiteX206" fmla="*/ 334172 w 432897"/>
                <a:gd name="connsiteY206" fmla="*/ 219072 h 294268"/>
                <a:gd name="connsiteX207" fmla="*/ 337669 w 432897"/>
                <a:gd name="connsiteY207" fmla="*/ 220503 h 294268"/>
                <a:gd name="connsiteX208" fmla="*/ 339736 w 432897"/>
                <a:gd name="connsiteY208" fmla="*/ 222410 h 294268"/>
                <a:gd name="connsiteX209" fmla="*/ 340054 w 432897"/>
                <a:gd name="connsiteY209" fmla="*/ 223523 h 294268"/>
                <a:gd name="connsiteX210" fmla="*/ 341167 w 432897"/>
                <a:gd name="connsiteY210" fmla="*/ 223841 h 294268"/>
                <a:gd name="connsiteX211" fmla="*/ 344347 w 432897"/>
                <a:gd name="connsiteY211" fmla="*/ 225272 h 294268"/>
                <a:gd name="connsiteX212" fmla="*/ 345936 w 432897"/>
                <a:gd name="connsiteY212" fmla="*/ 224636 h 294268"/>
                <a:gd name="connsiteX213" fmla="*/ 347208 w 432897"/>
                <a:gd name="connsiteY213" fmla="*/ 224636 h 294268"/>
                <a:gd name="connsiteX214" fmla="*/ 347049 w 432897"/>
                <a:gd name="connsiteY214" fmla="*/ 223682 h 294268"/>
                <a:gd name="connsiteX215" fmla="*/ 347844 w 432897"/>
                <a:gd name="connsiteY215" fmla="*/ 223205 h 294268"/>
                <a:gd name="connsiteX216" fmla="*/ 348162 w 432897"/>
                <a:gd name="connsiteY216" fmla="*/ 222570 h 294268"/>
                <a:gd name="connsiteX217" fmla="*/ 348162 w 432897"/>
                <a:gd name="connsiteY217" fmla="*/ 221934 h 294268"/>
                <a:gd name="connsiteX218" fmla="*/ 346890 w 432897"/>
                <a:gd name="connsiteY218" fmla="*/ 220821 h 294268"/>
                <a:gd name="connsiteX219" fmla="*/ 345460 w 432897"/>
                <a:gd name="connsiteY219" fmla="*/ 220026 h 294268"/>
                <a:gd name="connsiteX220" fmla="*/ 379798 w 432897"/>
                <a:gd name="connsiteY220" fmla="*/ 285366 h 294268"/>
                <a:gd name="connsiteX221" fmla="*/ 380275 w 432897"/>
                <a:gd name="connsiteY221" fmla="*/ 286956 h 294268"/>
                <a:gd name="connsiteX222" fmla="*/ 377573 w 432897"/>
                <a:gd name="connsiteY222" fmla="*/ 286479 h 294268"/>
                <a:gd name="connsiteX223" fmla="*/ 377573 w 432897"/>
                <a:gd name="connsiteY223" fmla="*/ 287115 h 294268"/>
                <a:gd name="connsiteX224" fmla="*/ 378686 w 432897"/>
                <a:gd name="connsiteY224" fmla="*/ 288545 h 294268"/>
                <a:gd name="connsiteX225" fmla="*/ 380275 w 432897"/>
                <a:gd name="connsiteY225" fmla="*/ 288545 h 294268"/>
                <a:gd name="connsiteX226" fmla="*/ 383455 w 432897"/>
                <a:gd name="connsiteY226" fmla="*/ 287909 h 294268"/>
                <a:gd name="connsiteX227" fmla="*/ 384568 w 432897"/>
                <a:gd name="connsiteY227" fmla="*/ 288386 h 294268"/>
                <a:gd name="connsiteX228" fmla="*/ 385045 w 432897"/>
                <a:gd name="connsiteY228" fmla="*/ 286796 h 294268"/>
                <a:gd name="connsiteX229" fmla="*/ 383773 w 432897"/>
                <a:gd name="connsiteY229" fmla="*/ 286161 h 294268"/>
                <a:gd name="connsiteX230" fmla="*/ 379798 w 432897"/>
                <a:gd name="connsiteY230" fmla="*/ 285366 h 294268"/>
                <a:gd name="connsiteX231" fmla="*/ 280278 w 432897"/>
                <a:gd name="connsiteY231" fmla="*/ 257227 h 294268"/>
                <a:gd name="connsiteX232" fmla="*/ 281868 w 432897"/>
                <a:gd name="connsiteY232" fmla="*/ 256591 h 294268"/>
                <a:gd name="connsiteX233" fmla="*/ 286478 w 432897"/>
                <a:gd name="connsiteY233" fmla="*/ 254206 h 294268"/>
                <a:gd name="connsiteX234" fmla="*/ 281232 w 432897"/>
                <a:gd name="connsiteY234" fmla="*/ 254842 h 294268"/>
                <a:gd name="connsiteX235" fmla="*/ 277576 w 432897"/>
                <a:gd name="connsiteY235" fmla="*/ 253411 h 294268"/>
                <a:gd name="connsiteX236" fmla="*/ 272488 w 432897"/>
                <a:gd name="connsiteY236" fmla="*/ 252934 h 294268"/>
                <a:gd name="connsiteX237" fmla="*/ 270263 w 432897"/>
                <a:gd name="connsiteY237" fmla="*/ 252139 h 294268"/>
                <a:gd name="connsiteX238" fmla="*/ 268037 w 432897"/>
                <a:gd name="connsiteY238" fmla="*/ 251026 h 294268"/>
                <a:gd name="connsiteX239" fmla="*/ 264698 w 432897"/>
                <a:gd name="connsiteY239" fmla="*/ 249913 h 294268"/>
                <a:gd name="connsiteX240" fmla="*/ 261201 w 432897"/>
                <a:gd name="connsiteY240" fmla="*/ 249119 h 294268"/>
                <a:gd name="connsiteX241" fmla="*/ 259770 w 432897"/>
                <a:gd name="connsiteY241" fmla="*/ 248642 h 294268"/>
                <a:gd name="connsiteX242" fmla="*/ 258499 w 432897"/>
                <a:gd name="connsiteY242" fmla="*/ 247847 h 294268"/>
                <a:gd name="connsiteX243" fmla="*/ 256909 w 432897"/>
                <a:gd name="connsiteY243" fmla="*/ 245621 h 294268"/>
                <a:gd name="connsiteX244" fmla="*/ 255160 w 432897"/>
                <a:gd name="connsiteY244" fmla="*/ 243713 h 294268"/>
                <a:gd name="connsiteX245" fmla="*/ 255160 w 432897"/>
                <a:gd name="connsiteY245" fmla="*/ 241964 h 294268"/>
                <a:gd name="connsiteX246" fmla="*/ 258022 w 432897"/>
                <a:gd name="connsiteY246" fmla="*/ 241011 h 294268"/>
                <a:gd name="connsiteX247" fmla="*/ 259929 w 432897"/>
                <a:gd name="connsiteY247" fmla="*/ 240693 h 294268"/>
                <a:gd name="connsiteX248" fmla="*/ 261519 w 432897"/>
                <a:gd name="connsiteY248" fmla="*/ 240057 h 294268"/>
                <a:gd name="connsiteX249" fmla="*/ 262314 w 432897"/>
                <a:gd name="connsiteY249" fmla="*/ 238626 h 294268"/>
                <a:gd name="connsiteX250" fmla="*/ 261201 w 432897"/>
                <a:gd name="connsiteY250" fmla="*/ 237831 h 294268"/>
                <a:gd name="connsiteX251" fmla="*/ 258180 w 432897"/>
                <a:gd name="connsiteY251" fmla="*/ 236878 h 294268"/>
                <a:gd name="connsiteX252" fmla="*/ 255001 w 432897"/>
                <a:gd name="connsiteY252" fmla="*/ 236401 h 294268"/>
                <a:gd name="connsiteX253" fmla="*/ 246893 w 432897"/>
                <a:gd name="connsiteY253" fmla="*/ 235765 h 294268"/>
                <a:gd name="connsiteX254" fmla="*/ 245303 w 432897"/>
                <a:gd name="connsiteY254" fmla="*/ 235129 h 294268"/>
                <a:gd name="connsiteX255" fmla="*/ 240852 w 432897"/>
                <a:gd name="connsiteY255" fmla="*/ 233062 h 294268"/>
                <a:gd name="connsiteX256" fmla="*/ 239103 w 432897"/>
                <a:gd name="connsiteY256" fmla="*/ 230518 h 294268"/>
                <a:gd name="connsiteX257" fmla="*/ 239421 w 432897"/>
                <a:gd name="connsiteY257" fmla="*/ 227339 h 294268"/>
                <a:gd name="connsiteX258" fmla="*/ 240852 w 432897"/>
                <a:gd name="connsiteY258" fmla="*/ 224000 h 294268"/>
                <a:gd name="connsiteX259" fmla="*/ 240375 w 432897"/>
                <a:gd name="connsiteY259" fmla="*/ 220821 h 294268"/>
                <a:gd name="connsiteX260" fmla="*/ 238944 w 432897"/>
                <a:gd name="connsiteY260" fmla="*/ 219708 h 294268"/>
                <a:gd name="connsiteX261" fmla="*/ 237354 w 432897"/>
                <a:gd name="connsiteY261" fmla="*/ 219231 h 294268"/>
                <a:gd name="connsiteX262" fmla="*/ 236083 w 432897"/>
                <a:gd name="connsiteY262" fmla="*/ 219231 h 294268"/>
                <a:gd name="connsiteX263" fmla="*/ 227338 w 432897"/>
                <a:gd name="connsiteY263" fmla="*/ 221457 h 294268"/>
                <a:gd name="connsiteX264" fmla="*/ 224159 w 432897"/>
                <a:gd name="connsiteY264" fmla="*/ 221457 h 294268"/>
                <a:gd name="connsiteX265" fmla="*/ 221456 w 432897"/>
                <a:gd name="connsiteY265" fmla="*/ 220344 h 294268"/>
                <a:gd name="connsiteX266" fmla="*/ 219866 w 432897"/>
                <a:gd name="connsiteY266" fmla="*/ 217164 h 294268"/>
                <a:gd name="connsiteX267" fmla="*/ 217800 w 432897"/>
                <a:gd name="connsiteY267" fmla="*/ 210169 h 294268"/>
                <a:gd name="connsiteX268" fmla="*/ 216687 w 432897"/>
                <a:gd name="connsiteY268" fmla="*/ 209215 h 294268"/>
                <a:gd name="connsiteX269" fmla="*/ 211918 w 432897"/>
                <a:gd name="connsiteY269" fmla="*/ 206036 h 294268"/>
                <a:gd name="connsiteX270" fmla="*/ 211600 w 432897"/>
                <a:gd name="connsiteY270" fmla="*/ 204764 h 294268"/>
                <a:gd name="connsiteX271" fmla="*/ 211600 w 432897"/>
                <a:gd name="connsiteY271" fmla="*/ 203333 h 294268"/>
                <a:gd name="connsiteX272" fmla="*/ 210805 w 432897"/>
                <a:gd name="connsiteY272" fmla="*/ 199835 h 294268"/>
                <a:gd name="connsiteX273" fmla="*/ 209215 w 432897"/>
                <a:gd name="connsiteY273" fmla="*/ 194748 h 294268"/>
                <a:gd name="connsiteX274" fmla="*/ 208420 w 432897"/>
                <a:gd name="connsiteY274" fmla="*/ 193159 h 294268"/>
                <a:gd name="connsiteX275" fmla="*/ 203015 w 432897"/>
                <a:gd name="connsiteY275" fmla="*/ 189502 h 294268"/>
                <a:gd name="connsiteX276" fmla="*/ 199676 w 432897"/>
                <a:gd name="connsiteY276" fmla="*/ 188389 h 294268"/>
                <a:gd name="connsiteX277" fmla="*/ 196815 w 432897"/>
                <a:gd name="connsiteY277" fmla="*/ 186640 h 294268"/>
                <a:gd name="connsiteX278" fmla="*/ 191728 w 432897"/>
                <a:gd name="connsiteY278" fmla="*/ 181871 h 294268"/>
                <a:gd name="connsiteX279" fmla="*/ 189184 w 432897"/>
                <a:gd name="connsiteY279" fmla="*/ 179168 h 294268"/>
                <a:gd name="connsiteX280" fmla="*/ 186481 w 432897"/>
                <a:gd name="connsiteY280" fmla="*/ 176784 h 294268"/>
                <a:gd name="connsiteX281" fmla="*/ 183461 w 432897"/>
                <a:gd name="connsiteY281" fmla="*/ 174717 h 294268"/>
                <a:gd name="connsiteX282" fmla="*/ 181394 w 432897"/>
                <a:gd name="connsiteY282" fmla="*/ 172173 h 294268"/>
                <a:gd name="connsiteX283" fmla="*/ 179009 w 432897"/>
                <a:gd name="connsiteY283" fmla="*/ 166132 h 294268"/>
                <a:gd name="connsiteX284" fmla="*/ 174876 w 432897"/>
                <a:gd name="connsiteY284" fmla="*/ 159296 h 294268"/>
                <a:gd name="connsiteX285" fmla="*/ 174558 w 432897"/>
                <a:gd name="connsiteY285" fmla="*/ 158024 h 294268"/>
                <a:gd name="connsiteX286" fmla="*/ 174558 w 432897"/>
                <a:gd name="connsiteY286" fmla="*/ 156593 h 294268"/>
                <a:gd name="connsiteX287" fmla="*/ 179486 w 432897"/>
                <a:gd name="connsiteY287" fmla="*/ 153414 h 294268"/>
                <a:gd name="connsiteX288" fmla="*/ 186322 w 432897"/>
                <a:gd name="connsiteY288" fmla="*/ 154050 h 294268"/>
                <a:gd name="connsiteX289" fmla="*/ 196497 w 432897"/>
                <a:gd name="connsiteY289" fmla="*/ 153573 h 294268"/>
                <a:gd name="connsiteX290" fmla="*/ 199359 w 432897"/>
                <a:gd name="connsiteY290" fmla="*/ 152937 h 294268"/>
                <a:gd name="connsiteX291" fmla="*/ 200312 w 432897"/>
                <a:gd name="connsiteY291" fmla="*/ 151824 h 294268"/>
                <a:gd name="connsiteX292" fmla="*/ 200630 w 432897"/>
                <a:gd name="connsiteY292" fmla="*/ 148644 h 294268"/>
                <a:gd name="connsiteX293" fmla="*/ 199836 w 432897"/>
                <a:gd name="connsiteY293" fmla="*/ 143557 h 294268"/>
                <a:gd name="connsiteX294" fmla="*/ 199200 w 432897"/>
                <a:gd name="connsiteY294" fmla="*/ 141968 h 294268"/>
                <a:gd name="connsiteX295" fmla="*/ 198087 w 432897"/>
                <a:gd name="connsiteY295" fmla="*/ 141332 h 294268"/>
                <a:gd name="connsiteX296" fmla="*/ 197133 w 432897"/>
                <a:gd name="connsiteY296" fmla="*/ 140537 h 294268"/>
                <a:gd name="connsiteX297" fmla="*/ 194907 w 432897"/>
                <a:gd name="connsiteY297" fmla="*/ 137516 h 294268"/>
                <a:gd name="connsiteX298" fmla="*/ 192364 w 432897"/>
                <a:gd name="connsiteY298" fmla="*/ 134654 h 294268"/>
                <a:gd name="connsiteX299" fmla="*/ 190933 w 432897"/>
                <a:gd name="connsiteY299" fmla="*/ 133700 h 294268"/>
                <a:gd name="connsiteX300" fmla="*/ 188230 w 432897"/>
                <a:gd name="connsiteY300" fmla="*/ 132111 h 294268"/>
                <a:gd name="connsiteX301" fmla="*/ 186958 w 432897"/>
                <a:gd name="connsiteY301" fmla="*/ 131634 h 294268"/>
                <a:gd name="connsiteX302" fmla="*/ 183302 w 432897"/>
                <a:gd name="connsiteY302" fmla="*/ 131634 h 294268"/>
                <a:gd name="connsiteX303" fmla="*/ 179645 w 432897"/>
                <a:gd name="connsiteY303" fmla="*/ 131475 h 294268"/>
                <a:gd name="connsiteX304" fmla="*/ 177101 w 432897"/>
                <a:gd name="connsiteY304" fmla="*/ 130680 h 294268"/>
                <a:gd name="connsiteX305" fmla="*/ 158978 w 432897"/>
                <a:gd name="connsiteY305" fmla="*/ 122095 h 294268"/>
                <a:gd name="connsiteX306" fmla="*/ 153255 w 432897"/>
                <a:gd name="connsiteY306" fmla="*/ 120029 h 294268"/>
                <a:gd name="connsiteX307" fmla="*/ 147373 w 432897"/>
                <a:gd name="connsiteY307" fmla="*/ 118598 h 294268"/>
                <a:gd name="connsiteX308" fmla="*/ 143239 w 432897"/>
                <a:gd name="connsiteY308" fmla="*/ 117803 h 294268"/>
                <a:gd name="connsiteX309" fmla="*/ 140219 w 432897"/>
                <a:gd name="connsiteY309" fmla="*/ 115895 h 294268"/>
                <a:gd name="connsiteX310" fmla="*/ 141650 w 432897"/>
                <a:gd name="connsiteY310" fmla="*/ 109536 h 294268"/>
                <a:gd name="connsiteX311" fmla="*/ 141650 w 432897"/>
                <a:gd name="connsiteY311" fmla="*/ 101269 h 294268"/>
                <a:gd name="connsiteX312" fmla="*/ 140854 w 432897"/>
                <a:gd name="connsiteY312" fmla="*/ 99361 h 294268"/>
                <a:gd name="connsiteX313" fmla="*/ 128454 w 432897"/>
                <a:gd name="connsiteY313" fmla="*/ 86802 h 294268"/>
                <a:gd name="connsiteX314" fmla="*/ 124798 w 432897"/>
                <a:gd name="connsiteY314" fmla="*/ 86802 h 294268"/>
                <a:gd name="connsiteX315" fmla="*/ 121300 w 432897"/>
                <a:gd name="connsiteY315" fmla="*/ 85848 h 294268"/>
                <a:gd name="connsiteX316" fmla="*/ 119074 w 432897"/>
                <a:gd name="connsiteY316" fmla="*/ 83782 h 294268"/>
                <a:gd name="connsiteX317" fmla="*/ 117008 w 432897"/>
                <a:gd name="connsiteY317" fmla="*/ 81238 h 294268"/>
                <a:gd name="connsiteX318" fmla="*/ 114305 w 432897"/>
                <a:gd name="connsiteY318" fmla="*/ 78694 h 294268"/>
                <a:gd name="connsiteX319" fmla="*/ 111285 w 432897"/>
                <a:gd name="connsiteY319" fmla="*/ 76628 h 294268"/>
                <a:gd name="connsiteX320" fmla="*/ 108105 w 432897"/>
                <a:gd name="connsiteY320" fmla="*/ 75673 h 294268"/>
                <a:gd name="connsiteX321" fmla="*/ 105879 w 432897"/>
                <a:gd name="connsiteY321" fmla="*/ 73448 h 294268"/>
                <a:gd name="connsiteX322" fmla="*/ 105243 w 432897"/>
                <a:gd name="connsiteY322" fmla="*/ 71858 h 294268"/>
                <a:gd name="connsiteX323" fmla="*/ 103972 w 432897"/>
                <a:gd name="connsiteY323" fmla="*/ 71063 h 294268"/>
                <a:gd name="connsiteX324" fmla="*/ 102541 w 432897"/>
                <a:gd name="connsiteY324" fmla="*/ 70586 h 294268"/>
                <a:gd name="connsiteX325" fmla="*/ 101110 w 432897"/>
                <a:gd name="connsiteY325" fmla="*/ 70586 h 294268"/>
                <a:gd name="connsiteX326" fmla="*/ 97454 w 432897"/>
                <a:gd name="connsiteY326" fmla="*/ 70904 h 294268"/>
                <a:gd name="connsiteX327" fmla="*/ 93797 w 432897"/>
                <a:gd name="connsiteY327" fmla="*/ 70904 h 294268"/>
                <a:gd name="connsiteX328" fmla="*/ 92207 w 432897"/>
                <a:gd name="connsiteY328" fmla="*/ 70586 h 294268"/>
                <a:gd name="connsiteX329" fmla="*/ 90776 w 432897"/>
                <a:gd name="connsiteY329" fmla="*/ 69950 h 294268"/>
                <a:gd name="connsiteX330" fmla="*/ 87120 w 432897"/>
                <a:gd name="connsiteY330" fmla="*/ 67566 h 294268"/>
                <a:gd name="connsiteX331" fmla="*/ 84576 w 432897"/>
                <a:gd name="connsiteY331" fmla="*/ 65340 h 294268"/>
                <a:gd name="connsiteX332" fmla="*/ 81874 w 432897"/>
                <a:gd name="connsiteY332" fmla="*/ 64068 h 294268"/>
                <a:gd name="connsiteX333" fmla="*/ 76309 w 432897"/>
                <a:gd name="connsiteY333" fmla="*/ 59935 h 294268"/>
                <a:gd name="connsiteX334" fmla="*/ 72494 w 432897"/>
                <a:gd name="connsiteY334" fmla="*/ 58981 h 294268"/>
                <a:gd name="connsiteX335" fmla="*/ 65340 w 432897"/>
                <a:gd name="connsiteY335" fmla="*/ 57868 h 294268"/>
                <a:gd name="connsiteX336" fmla="*/ 62001 w 432897"/>
                <a:gd name="connsiteY336" fmla="*/ 57550 h 294268"/>
                <a:gd name="connsiteX337" fmla="*/ 58822 w 432897"/>
                <a:gd name="connsiteY337" fmla="*/ 56914 h 294268"/>
                <a:gd name="connsiteX338" fmla="*/ 48647 w 432897"/>
                <a:gd name="connsiteY338" fmla="*/ 53576 h 294268"/>
                <a:gd name="connsiteX339" fmla="*/ 38950 w 432897"/>
                <a:gd name="connsiteY339" fmla="*/ 50078 h 294268"/>
                <a:gd name="connsiteX340" fmla="*/ 32432 w 432897"/>
                <a:gd name="connsiteY340" fmla="*/ 46581 h 294268"/>
                <a:gd name="connsiteX341" fmla="*/ 31001 w 432897"/>
                <a:gd name="connsiteY341" fmla="*/ 46263 h 294268"/>
                <a:gd name="connsiteX342" fmla="*/ 29570 w 432897"/>
                <a:gd name="connsiteY342" fmla="*/ 46263 h 294268"/>
                <a:gd name="connsiteX343" fmla="*/ 28139 w 432897"/>
                <a:gd name="connsiteY343" fmla="*/ 45627 h 294268"/>
                <a:gd name="connsiteX344" fmla="*/ 23847 w 432897"/>
                <a:gd name="connsiteY344" fmla="*/ 43083 h 294268"/>
                <a:gd name="connsiteX345" fmla="*/ 9380 w 432897"/>
                <a:gd name="connsiteY345" fmla="*/ 36883 h 294268"/>
                <a:gd name="connsiteX346" fmla="*/ 6995 w 432897"/>
                <a:gd name="connsiteY346" fmla="*/ 36406 h 294268"/>
                <a:gd name="connsiteX347" fmla="*/ 4134 w 432897"/>
                <a:gd name="connsiteY347" fmla="*/ 36406 h 294268"/>
                <a:gd name="connsiteX348" fmla="*/ 3338 w 432897"/>
                <a:gd name="connsiteY348" fmla="*/ 36406 h 294268"/>
                <a:gd name="connsiteX349" fmla="*/ 3338 w 432897"/>
                <a:gd name="connsiteY349" fmla="*/ 36406 h 294268"/>
                <a:gd name="connsiteX350" fmla="*/ 3338 w 432897"/>
                <a:gd name="connsiteY350" fmla="*/ 41970 h 294268"/>
                <a:gd name="connsiteX351" fmla="*/ 3338 w 432897"/>
                <a:gd name="connsiteY351" fmla="*/ 47693 h 294268"/>
                <a:gd name="connsiteX352" fmla="*/ 3338 w 432897"/>
                <a:gd name="connsiteY352" fmla="*/ 53576 h 294268"/>
                <a:gd name="connsiteX353" fmla="*/ 3338 w 432897"/>
                <a:gd name="connsiteY353" fmla="*/ 59458 h 294268"/>
                <a:gd name="connsiteX354" fmla="*/ 3338 w 432897"/>
                <a:gd name="connsiteY354" fmla="*/ 65340 h 294268"/>
                <a:gd name="connsiteX355" fmla="*/ 3338 w 432897"/>
                <a:gd name="connsiteY355" fmla="*/ 71222 h 294268"/>
                <a:gd name="connsiteX356" fmla="*/ 3338 w 432897"/>
                <a:gd name="connsiteY356" fmla="*/ 82828 h 294268"/>
                <a:gd name="connsiteX357" fmla="*/ 3338 w 432897"/>
                <a:gd name="connsiteY357" fmla="*/ 88710 h 294268"/>
                <a:gd name="connsiteX358" fmla="*/ 3338 w 432897"/>
                <a:gd name="connsiteY358" fmla="*/ 94592 h 294268"/>
                <a:gd name="connsiteX359" fmla="*/ 3338 w 432897"/>
                <a:gd name="connsiteY359" fmla="*/ 100474 h 294268"/>
                <a:gd name="connsiteX360" fmla="*/ 3338 w 432897"/>
                <a:gd name="connsiteY360" fmla="*/ 106356 h 294268"/>
                <a:gd name="connsiteX361" fmla="*/ 3338 w 432897"/>
                <a:gd name="connsiteY361" fmla="*/ 112239 h 294268"/>
                <a:gd name="connsiteX362" fmla="*/ 3338 w 432897"/>
                <a:gd name="connsiteY362" fmla="*/ 123844 h 294268"/>
                <a:gd name="connsiteX363" fmla="*/ 3338 w 432897"/>
                <a:gd name="connsiteY363" fmla="*/ 129726 h 294268"/>
                <a:gd name="connsiteX364" fmla="*/ 3338 w 432897"/>
                <a:gd name="connsiteY364" fmla="*/ 135609 h 294268"/>
                <a:gd name="connsiteX365" fmla="*/ 3338 w 432897"/>
                <a:gd name="connsiteY365" fmla="*/ 141491 h 294268"/>
                <a:gd name="connsiteX366" fmla="*/ 3338 w 432897"/>
                <a:gd name="connsiteY366" fmla="*/ 144034 h 294268"/>
                <a:gd name="connsiteX367" fmla="*/ 2385 w 432897"/>
                <a:gd name="connsiteY367" fmla="*/ 147055 h 294268"/>
                <a:gd name="connsiteX368" fmla="*/ 318 w 432897"/>
                <a:gd name="connsiteY368" fmla="*/ 151665 h 294268"/>
                <a:gd name="connsiteX369" fmla="*/ 0 w 432897"/>
                <a:gd name="connsiteY369" fmla="*/ 155322 h 294268"/>
                <a:gd name="connsiteX370" fmla="*/ 1590 w 432897"/>
                <a:gd name="connsiteY370" fmla="*/ 158183 h 294268"/>
                <a:gd name="connsiteX371" fmla="*/ 3180 w 432897"/>
                <a:gd name="connsiteY371" fmla="*/ 160091 h 294268"/>
                <a:gd name="connsiteX372" fmla="*/ 3180 w 432897"/>
                <a:gd name="connsiteY372" fmla="*/ 170743 h 294268"/>
                <a:gd name="connsiteX373" fmla="*/ 3180 w 432897"/>
                <a:gd name="connsiteY373" fmla="*/ 176625 h 294268"/>
                <a:gd name="connsiteX374" fmla="*/ 3180 w 432897"/>
                <a:gd name="connsiteY374" fmla="*/ 182507 h 294268"/>
                <a:gd name="connsiteX375" fmla="*/ 3180 w 432897"/>
                <a:gd name="connsiteY375" fmla="*/ 188389 h 294268"/>
                <a:gd name="connsiteX376" fmla="*/ 3180 w 432897"/>
                <a:gd name="connsiteY376" fmla="*/ 199994 h 294268"/>
                <a:gd name="connsiteX377" fmla="*/ 3180 w 432897"/>
                <a:gd name="connsiteY377" fmla="*/ 205877 h 294268"/>
                <a:gd name="connsiteX378" fmla="*/ 3180 w 432897"/>
                <a:gd name="connsiteY378" fmla="*/ 211759 h 294268"/>
                <a:gd name="connsiteX379" fmla="*/ 3180 w 432897"/>
                <a:gd name="connsiteY379" fmla="*/ 217641 h 294268"/>
                <a:gd name="connsiteX380" fmla="*/ 3180 w 432897"/>
                <a:gd name="connsiteY380" fmla="*/ 223841 h 294268"/>
                <a:gd name="connsiteX381" fmla="*/ 7631 w 432897"/>
                <a:gd name="connsiteY381" fmla="*/ 226862 h 294268"/>
                <a:gd name="connsiteX382" fmla="*/ 10016 w 432897"/>
                <a:gd name="connsiteY382" fmla="*/ 226862 h 294268"/>
                <a:gd name="connsiteX383" fmla="*/ 12241 w 432897"/>
                <a:gd name="connsiteY383" fmla="*/ 225272 h 294268"/>
                <a:gd name="connsiteX384" fmla="*/ 15421 w 432897"/>
                <a:gd name="connsiteY384" fmla="*/ 224795 h 294268"/>
                <a:gd name="connsiteX385" fmla="*/ 18600 w 432897"/>
                <a:gd name="connsiteY385" fmla="*/ 225908 h 294268"/>
                <a:gd name="connsiteX386" fmla="*/ 21621 w 432897"/>
                <a:gd name="connsiteY386" fmla="*/ 226544 h 294268"/>
                <a:gd name="connsiteX387" fmla="*/ 24641 w 432897"/>
                <a:gd name="connsiteY387" fmla="*/ 226544 h 294268"/>
                <a:gd name="connsiteX388" fmla="*/ 31796 w 432897"/>
                <a:gd name="connsiteY388" fmla="*/ 226226 h 294268"/>
                <a:gd name="connsiteX389" fmla="*/ 38950 w 432897"/>
                <a:gd name="connsiteY389" fmla="*/ 225431 h 294268"/>
                <a:gd name="connsiteX390" fmla="*/ 40698 w 432897"/>
                <a:gd name="connsiteY390" fmla="*/ 225749 h 294268"/>
                <a:gd name="connsiteX391" fmla="*/ 43719 w 432897"/>
                <a:gd name="connsiteY391" fmla="*/ 226862 h 294268"/>
                <a:gd name="connsiteX392" fmla="*/ 44832 w 432897"/>
                <a:gd name="connsiteY392" fmla="*/ 227339 h 294268"/>
                <a:gd name="connsiteX393" fmla="*/ 47693 w 432897"/>
                <a:gd name="connsiteY393" fmla="*/ 229246 h 294268"/>
                <a:gd name="connsiteX394" fmla="*/ 50873 w 432897"/>
                <a:gd name="connsiteY394" fmla="*/ 229882 h 294268"/>
                <a:gd name="connsiteX395" fmla="*/ 56914 w 432897"/>
                <a:gd name="connsiteY395" fmla="*/ 226226 h 294268"/>
                <a:gd name="connsiteX396" fmla="*/ 63273 w 432897"/>
                <a:gd name="connsiteY396" fmla="*/ 223046 h 294268"/>
                <a:gd name="connsiteX397" fmla="*/ 67566 w 432897"/>
                <a:gd name="connsiteY397" fmla="*/ 221457 h 294268"/>
                <a:gd name="connsiteX398" fmla="*/ 71540 w 432897"/>
                <a:gd name="connsiteY398" fmla="*/ 219231 h 294268"/>
                <a:gd name="connsiteX399" fmla="*/ 72176 w 432897"/>
                <a:gd name="connsiteY399" fmla="*/ 217641 h 294268"/>
                <a:gd name="connsiteX400" fmla="*/ 72176 w 432897"/>
                <a:gd name="connsiteY400" fmla="*/ 214621 h 294268"/>
                <a:gd name="connsiteX401" fmla="*/ 71858 w 432897"/>
                <a:gd name="connsiteY401" fmla="*/ 213508 h 294268"/>
                <a:gd name="connsiteX402" fmla="*/ 69791 w 432897"/>
                <a:gd name="connsiteY402" fmla="*/ 210646 h 294268"/>
                <a:gd name="connsiteX403" fmla="*/ 67407 w 432897"/>
                <a:gd name="connsiteY403" fmla="*/ 208103 h 294268"/>
                <a:gd name="connsiteX404" fmla="*/ 64227 w 432897"/>
                <a:gd name="connsiteY404" fmla="*/ 205241 h 294268"/>
                <a:gd name="connsiteX405" fmla="*/ 62955 w 432897"/>
                <a:gd name="connsiteY405" fmla="*/ 204764 h 294268"/>
                <a:gd name="connsiteX406" fmla="*/ 61524 w 432897"/>
                <a:gd name="connsiteY406" fmla="*/ 204446 h 294268"/>
                <a:gd name="connsiteX407" fmla="*/ 55325 w 432897"/>
                <a:gd name="connsiteY407" fmla="*/ 201584 h 294268"/>
                <a:gd name="connsiteX408" fmla="*/ 48965 w 432897"/>
                <a:gd name="connsiteY408" fmla="*/ 201266 h 294268"/>
                <a:gd name="connsiteX409" fmla="*/ 46104 w 432897"/>
                <a:gd name="connsiteY409" fmla="*/ 202220 h 294268"/>
                <a:gd name="connsiteX410" fmla="*/ 43719 w 432897"/>
                <a:gd name="connsiteY410" fmla="*/ 200631 h 294268"/>
                <a:gd name="connsiteX411" fmla="*/ 42924 w 432897"/>
                <a:gd name="connsiteY411" fmla="*/ 198882 h 294268"/>
                <a:gd name="connsiteX412" fmla="*/ 41970 w 432897"/>
                <a:gd name="connsiteY412" fmla="*/ 197451 h 294268"/>
                <a:gd name="connsiteX413" fmla="*/ 38632 w 432897"/>
                <a:gd name="connsiteY413" fmla="*/ 197451 h 294268"/>
                <a:gd name="connsiteX414" fmla="*/ 40539 w 432897"/>
                <a:gd name="connsiteY414" fmla="*/ 196815 h 294268"/>
                <a:gd name="connsiteX415" fmla="*/ 42606 w 432897"/>
                <a:gd name="connsiteY415" fmla="*/ 196815 h 294268"/>
                <a:gd name="connsiteX416" fmla="*/ 43401 w 432897"/>
                <a:gd name="connsiteY416" fmla="*/ 197769 h 294268"/>
                <a:gd name="connsiteX417" fmla="*/ 44037 w 432897"/>
                <a:gd name="connsiteY417" fmla="*/ 199041 h 294268"/>
                <a:gd name="connsiteX418" fmla="*/ 45468 w 432897"/>
                <a:gd name="connsiteY418" fmla="*/ 200789 h 294268"/>
                <a:gd name="connsiteX419" fmla="*/ 47693 w 432897"/>
                <a:gd name="connsiteY419" fmla="*/ 200789 h 294268"/>
                <a:gd name="connsiteX420" fmla="*/ 50237 w 432897"/>
                <a:gd name="connsiteY420" fmla="*/ 199994 h 294268"/>
                <a:gd name="connsiteX421" fmla="*/ 52939 w 432897"/>
                <a:gd name="connsiteY421" fmla="*/ 199518 h 294268"/>
                <a:gd name="connsiteX422" fmla="*/ 55801 w 432897"/>
                <a:gd name="connsiteY422" fmla="*/ 199994 h 294268"/>
                <a:gd name="connsiteX423" fmla="*/ 58663 w 432897"/>
                <a:gd name="connsiteY423" fmla="*/ 200789 h 294268"/>
                <a:gd name="connsiteX424" fmla="*/ 64068 w 432897"/>
                <a:gd name="connsiteY424" fmla="*/ 200789 h 294268"/>
                <a:gd name="connsiteX425" fmla="*/ 69473 w 432897"/>
                <a:gd name="connsiteY425" fmla="*/ 199358 h 294268"/>
                <a:gd name="connsiteX426" fmla="*/ 74242 w 432897"/>
                <a:gd name="connsiteY426" fmla="*/ 198723 h 294268"/>
                <a:gd name="connsiteX427" fmla="*/ 79012 w 432897"/>
                <a:gd name="connsiteY427" fmla="*/ 197610 h 294268"/>
                <a:gd name="connsiteX428" fmla="*/ 78058 w 432897"/>
                <a:gd name="connsiteY428" fmla="*/ 195066 h 294268"/>
                <a:gd name="connsiteX429" fmla="*/ 76945 w 432897"/>
                <a:gd name="connsiteY429" fmla="*/ 192682 h 294268"/>
                <a:gd name="connsiteX430" fmla="*/ 76309 w 432897"/>
                <a:gd name="connsiteY430" fmla="*/ 191886 h 294268"/>
                <a:gd name="connsiteX431" fmla="*/ 77263 w 432897"/>
                <a:gd name="connsiteY431" fmla="*/ 191410 h 294268"/>
                <a:gd name="connsiteX432" fmla="*/ 80443 w 432897"/>
                <a:gd name="connsiteY432" fmla="*/ 191728 h 294268"/>
                <a:gd name="connsiteX433" fmla="*/ 83781 w 432897"/>
                <a:gd name="connsiteY433" fmla="*/ 192682 h 294268"/>
                <a:gd name="connsiteX434" fmla="*/ 85371 w 432897"/>
                <a:gd name="connsiteY434" fmla="*/ 192682 h 294268"/>
                <a:gd name="connsiteX435" fmla="*/ 86961 w 432897"/>
                <a:gd name="connsiteY435" fmla="*/ 192363 h 294268"/>
                <a:gd name="connsiteX436" fmla="*/ 85530 w 432897"/>
                <a:gd name="connsiteY436" fmla="*/ 190138 h 294268"/>
                <a:gd name="connsiteX437" fmla="*/ 86961 w 432897"/>
                <a:gd name="connsiteY437" fmla="*/ 190456 h 294268"/>
                <a:gd name="connsiteX438" fmla="*/ 88392 w 432897"/>
                <a:gd name="connsiteY438" fmla="*/ 190456 h 294268"/>
                <a:gd name="connsiteX439" fmla="*/ 82669 w 432897"/>
                <a:gd name="connsiteY439" fmla="*/ 178851 h 294268"/>
                <a:gd name="connsiteX440" fmla="*/ 80125 w 432897"/>
                <a:gd name="connsiteY440" fmla="*/ 176307 h 294268"/>
                <a:gd name="connsiteX441" fmla="*/ 82033 w 432897"/>
                <a:gd name="connsiteY441" fmla="*/ 177419 h 294268"/>
                <a:gd name="connsiteX442" fmla="*/ 83623 w 432897"/>
                <a:gd name="connsiteY442" fmla="*/ 178851 h 294268"/>
                <a:gd name="connsiteX443" fmla="*/ 85212 w 432897"/>
                <a:gd name="connsiteY443" fmla="*/ 180758 h 294268"/>
                <a:gd name="connsiteX444" fmla="*/ 87120 w 432897"/>
                <a:gd name="connsiteY444" fmla="*/ 182348 h 294268"/>
                <a:gd name="connsiteX445" fmla="*/ 89346 w 432897"/>
                <a:gd name="connsiteY445" fmla="*/ 183302 h 294268"/>
                <a:gd name="connsiteX446" fmla="*/ 94274 w 432897"/>
                <a:gd name="connsiteY446" fmla="*/ 184733 h 294268"/>
                <a:gd name="connsiteX447" fmla="*/ 96658 w 432897"/>
                <a:gd name="connsiteY447" fmla="*/ 184733 h 294268"/>
                <a:gd name="connsiteX448" fmla="*/ 97931 w 432897"/>
                <a:gd name="connsiteY448" fmla="*/ 183461 h 294268"/>
                <a:gd name="connsiteX449" fmla="*/ 99520 w 432897"/>
                <a:gd name="connsiteY449" fmla="*/ 182348 h 294268"/>
                <a:gd name="connsiteX450" fmla="*/ 100315 w 432897"/>
                <a:gd name="connsiteY450" fmla="*/ 182030 h 294268"/>
                <a:gd name="connsiteX451" fmla="*/ 101746 w 432897"/>
                <a:gd name="connsiteY451" fmla="*/ 182507 h 294268"/>
                <a:gd name="connsiteX452" fmla="*/ 102541 w 432897"/>
                <a:gd name="connsiteY452" fmla="*/ 182507 h 294268"/>
                <a:gd name="connsiteX453" fmla="*/ 103018 w 432897"/>
                <a:gd name="connsiteY453" fmla="*/ 180122 h 294268"/>
                <a:gd name="connsiteX454" fmla="*/ 104767 w 432897"/>
                <a:gd name="connsiteY454" fmla="*/ 179168 h 294268"/>
                <a:gd name="connsiteX455" fmla="*/ 107310 w 432897"/>
                <a:gd name="connsiteY455" fmla="*/ 179804 h 294268"/>
                <a:gd name="connsiteX456" fmla="*/ 109854 w 432897"/>
                <a:gd name="connsiteY456" fmla="*/ 180758 h 294268"/>
                <a:gd name="connsiteX457" fmla="*/ 112398 w 432897"/>
                <a:gd name="connsiteY457" fmla="*/ 181235 h 294268"/>
                <a:gd name="connsiteX458" fmla="*/ 114941 w 432897"/>
                <a:gd name="connsiteY458" fmla="*/ 180917 h 294268"/>
                <a:gd name="connsiteX459" fmla="*/ 115577 w 432897"/>
                <a:gd name="connsiteY459" fmla="*/ 183779 h 294268"/>
                <a:gd name="connsiteX460" fmla="*/ 116531 w 432897"/>
                <a:gd name="connsiteY460" fmla="*/ 185050 h 294268"/>
                <a:gd name="connsiteX461" fmla="*/ 118121 w 432897"/>
                <a:gd name="connsiteY461" fmla="*/ 185845 h 294268"/>
                <a:gd name="connsiteX462" fmla="*/ 121300 w 432897"/>
                <a:gd name="connsiteY462" fmla="*/ 186640 h 294268"/>
                <a:gd name="connsiteX463" fmla="*/ 124480 w 432897"/>
                <a:gd name="connsiteY463" fmla="*/ 186958 h 294268"/>
                <a:gd name="connsiteX464" fmla="*/ 127182 w 432897"/>
                <a:gd name="connsiteY464" fmla="*/ 187594 h 294268"/>
                <a:gd name="connsiteX465" fmla="*/ 132429 w 432897"/>
                <a:gd name="connsiteY465" fmla="*/ 189502 h 294268"/>
                <a:gd name="connsiteX466" fmla="*/ 135131 w 432897"/>
                <a:gd name="connsiteY466" fmla="*/ 189820 h 294268"/>
                <a:gd name="connsiteX467" fmla="*/ 139901 w 432897"/>
                <a:gd name="connsiteY467" fmla="*/ 190138 h 294268"/>
                <a:gd name="connsiteX468" fmla="*/ 141173 w 432897"/>
                <a:gd name="connsiteY468" fmla="*/ 190615 h 294268"/>
                <a:gd name="connsiteX469" fmla="*/ 142286 w 432897"/>
                <a:gd name="connsiteY469" fmla="*/ 191410 h 294268"/>
                <a:gd name="connsiteX470" fmla="*/ 148645 w 432897"/>
                <a:gd name="connsiteY470" fmla="*/ 193794 h 294268"/>
                <a:gd name="connsiteX471" fmla="*/ 149916 w 432897"/>
                <a:gd name="connsiteY471" fmla="*/ 194907 h 294268"/>
                <a:gd name="connsiteX472" fmla="*/ 150711 w 432897"/>
                <a:gd name="connsiteY472" fmla="*/ 196497 h 294268"/>
                <a:gd name="connsiteX473" fmla="*/ 151665 w 432897"/>
                <a:gd name="connsiteY473" fmla="*/ 197769 h 294268"/>
                <a:gd name="connsiteX474" fmla="*/ 152778 w 432897"/>
                <a:gd name="connsiteY474" fmla="*/ 198882 h 294268"/>
                <a:gd name="connsiteX475" fmla="*/ 154686 w 432897"/>
                <a:gd name="connsiteY475" fmla="*/ 201743 h 294268"/>
                <a:gd name="connsiteX476" fmla="*/ 155957 w 432897"/>
                <a:gd name="connsiteY476" fmla="*/ 204923 h 294268"/>
                <a:gd name="connsiteX477" fmla="*/ 160568 w 432897"/>
                <a:gd name="connsiteY477" fmla="*/ 210328 h 294268"/>
                <a:gd name="connsiteX478" fmla="*/ 162476 w 432897"/>
                <a:gd name="connsiteY478" fmla="*/ 213349 h 294268"/>
                <a:gd name="connsiteX479" fmla="*/ 165496 w 432897"/>
                <a:gd name="connsiteY479" fmla="*/ 219072 h 294268"/>
                <a:gd name="connsiteX480" fmla="*/ 167404 w 432897"/>
                <a:gd name="connsiteY480" fmla="*/ 221138 h 294268"/>
                <a:gd name="connsiteX481" fmla="*/ 172014 w 432897"/>
                <a:gd name="connsiteY481" fmla="*/ 222887 h 294268"/>
                <a:gd name="connsiteX482" fmla="*/ 173604 w 432897"/>
                <a:gd name="connsiteY482" fmla="*/ 222887 h 294268"/>
                <a:gd name="connsiteX483" fmla="*/ 175035 w 432897"/>
                <a:gd name="connsiteY483" fmla="*/ 222092 h 294268"/>
                <a:gd name="connsiteX484" fmla="*/ 174081 w 432897"/>
                <a:gd name="connsiteY484" fmla="*/ 224795 h 294268"/>
                <a:gd name="connsiteX485" fmla="*/ 174081 w 432897"/>
                <a:gd name="connsiteY485" fmla="*/ 227498 h 294268"/>
                <a:gd name="connsiteX486" fmla="*/ 176624 w 432897"/>
                <a:gd name="connsiteY486" fmla="*/ 231472 h 294268"/>
                <a:gd name="connsiteX487" fmla="*/ 178056 w 432897"/>
                <a:gd name="connsiteY487" fmla="*/ 232585 h 294268"/>
                <a:gd name="connsiteX488" fmla="*/ 184732 w 432897"/>
                <a:gd name="connsiteY488" fmla="*/ 237036 h 294268"/>
                <a:gd name="connsiteX489" fmla="*/ 187912 w 432897"/>
                <a:gd name="connsiteY489" fmla="*/ 239739 h 294268"/>
                <a:gd name="connsiteX490" fmla="*/ 190456 w 432897"/>
                <a:gd name="connsiteY490" fmla="*/ 243077 h 294268"/>
                <a:gd name="connsiteX491" fmla="*/ 192045 w 432897"/>
                <a:gd name="connsiteY491" fmla="*/ 246575 h 294268"/>
                <a:gd name="connsiteX492" fmla="*/ 193794 w 432897"/>
                <a:gd name="connsiteY492" fmla="*/ 248006 h 294268"/>
                <a:gd name="connsiteX493" fmla="*/ 195384 w 432897"/>
                <a:gd name="connsiteY493" fmla="*/ 249596 h 294268"/>
                <a:gd name="connsiteX494" fmla="*/ 198246 w 432897"/>
                <a:gd name="connsiteY494" fmla="*/ 251185 h 294268"/>
                <a:gd name="connsiteX495" fmla="*/ 201743 w 432897"/>
                <a:gd name="connsiteY495" fmla="*/ 251662 h 294268"/>
                <a:gd name="connsiteX496" fmla="*/ 206354 w 432897"/>
                <a:gd name="connsiteY496" fmla="*/ 252775 h 294268"/>
                <a:gd name="connsiteX497" fmla="*/ 207784 w 432897"/>
                <a:gd name="connsiteY497" fmla="*/ 252775 h 294268"/>
                <a:gd name="connsiteX498" fmla="*/ 209215 w 432897"/>
                <a:gd name="connsiteY498" fmla="*/ 252139 h 294268"/>
                <a:gd name="connsiteX499" fmla="*/ 212554 w 432897"/>
                <a:gd name="connsiteY499" fmla="*/ 252775 h 294268"/>
                <a:gd name="connsiteX500" fmla="*/ 215892 w 432897"/>
                <a:gd name="connsiteY500" fmla="*/ 254365 h 294268"/>
                <a:gd name="connsiteX501" fmla="*/ 217323 w 432897"/>
                <a:gd name="connsiteY501" fmla="*/ 254365 h 294268"/>
                <a:gd name="connsiteX502" fmla="*/ 221933 w 432897"/>
                <a:gd name="connsiteY502" fmla="*/ 254206 h 294268"/>
                <a:gd name="connsiteX503" fmla="*/ 223682 w 432897"/>
                <a:gd name="connsiteY503" fmla="*/ 253570 h 294268"/>
                <a:gd name="connsiteX504" fmla="*/ 225431 w 432897"/>
                <a:gd name="connsiteY504" fmla="*/ 253888 h 294268"/>
                <a:gd name="connsiteX505" fmla="*/ 229087 w 432897"/>
                <a:gd name="connsiteY505" fmla="*/ 255796 h 294268"/>
                <a:gd name="connsiteX506" fmla="*/ 231949 w 432897"/>
                <a:gd name="connsiteY506" fmla="*/ 256432 h 294268"/>
                <a:gd name="connsiteX507" fmla="*/ 243872 w 432897"/>
                <a:gd name="connsiteY507" fmla="*/ 257385 h 294268"/>
                <a:gd name="connsiteX508" fmla="*/ 249437 w 432897"/>
                <a:gd name="connsiteY508" fmla="*/ 258817 h 294268"/>
                <a:gd name="connsiteX509" fmla="*/ 252457 w 432897"/>
                <a:gd name="connsiteY509" fmla="*/ 258817 h 294268"/>
                <a:gd name="connsiteX510" fmla="*/ 255478 w 432897"/>
                <a:gd name="connsiteY510" fmla="*/ 259293 h 294268"/>
                <a:gd name="connsiteX511" fmla="*/ 257862 w 432897"/>
                <a:gd name="connsiteY511" fmla="*/ 260565 h 294268"/>
                <a:gd name="connsiteX512" fmla="*/ 261042 w 432897"/>
                <a:gd name="connsiteY512" fmla="*/ 262950 h 294268"/>
                <a:gd name="connsiteX513" fmla="*/ 261996 w 432897"/>
                <a:gd name="connsiteY513" fmla="*/ 263904 h 294268"/>
                <a:gd name="connsiteX514" fmla="*/ 262950 w 432897"/>
                <a:gd name="connsiteY514" fmla="*/ 265653 h 294268"/>
                <a:gd name="connsiteX515" fmla="*/ 266606 w 432897"/>
                <a:gd name="connsiteY515" fmla="*/ 266924 h 294268"/>
                <a:gd name="connsiteX516" fmla="*/ 271693 w 432897"/>
                <a:gd name="connsiteY516" fmla="*/ 267878 h 294268"/>
                <a:gd name="connsiteX517" fmla="*/ 274714 w 432897"/>
                <a:gd name="connsiteY517" fmla="*/ 267878 h 294268"/>
                <a:gd name="connsiteX518" fmla="*/ 276304 w 432897"/>
                <a:gd name="connsiteY518" fmla="*/ 267401 h 294268"/>
                <a:gd name="connsiteX519" fmla="*/ 280119 w 432897"/>
                <a:gd name="connsiteY519" fmla="*/ 265176 h 294268"/>
                <a:gd name="connsiteX520" fmla="*/ 280914 w 432897"/>
                <a:gd name="connsiteY520" fmla="*/ 264063 h 294268"/>
                <a:gd name="connsiteX521" fmla="*/ 279642 w 432897"/>
                <a:gd name="connsiteY521" fmla="*/ 263109 h 294268"/>
                <a:gd name="connsiteX522" fmla="*/ 276304 w 432897"/>
                <a:gd name="connsiteY522" fmla="*/ 261360 h 294268"/>
                <a:gd name="connsiteX523" fmla="*/ 274078 w 432897"/>
                <a:gd name="connsiteY523" fmla="*/ 258817 h 294268"/>
                <a:gd name="connsiteX524" fmla="*/ 275032 w 432897"/>
                <a:gd name="connsiteY524" fmla="*/ 257862 h 294268"/>
                <a:gd name="connsiteX525" fmla="*/ 280437 w 432897"/>
                <a:gd name="connsiteY525" fmla="*/ 258817 h 294268"/>
                <a:gd name="connsiteX526" fmla="*/ 396651 w 432897"/>
                <a:gd name="connsiteY526" fmla="*/ 108105 h 294268"/>
                <a:gd name="connsiteX527" fmla="*/ 396651 w 432897"/>
                <a:gd name="connsiteY527" fmla="*/ 105561 h 294268"/>
                <a:gd name="connsiteX528" fmla="*/ 395061 w 432897"/>
                <a:gd name="connsiteY528" fmla="*/ 104448 h 294268"/>
                <a:gd name="connsiteX529" fmla="*/ 394265 w 432897"/>
                <a:gd name="connsiteY529" fmla="*/ 105085 h 294268"/>
                <a:gd name="connsiteX530" fmla="*/ 392358 w 432897"/>
                <a:gd name="connsiteY530" fmla="*/ 107310 h 294268"/>
                <a:gd name="connsiteX531" fmla="*/ 392994 w 432897"/>
                <a:gd name="connsiteY531" fmla="*/ 108423 h 294268"/>
                <a:gd name="connsiteX532" fmla="*/ 393312 w 432897"/>
                <a:gd name="connsiteY532" fmla="*/ 110331 h 294268"/>
                <a:gd name="connsiteX533" fmla="*/ 393312 w 432897"/>
                <a:gd name="connsiteY533" fmla="*/ 113033 h 294268"/>
                <a:gd name="connsiteX534" fmla="*/ 394742 w 432897"/>
                <a:gd name="connsiteY534" fmla="*/ 116690 h 294268"/>
                <a:gd name="connsiteX535" fmla="*/ 395378 w 432897"/>
                <a:gd name="connsiteY535" fmla="*/ 116690 h 294268"/>
                <a:gd name="connsiteX536" fmla="*/ 396809 w 432897"/>
                <a:gd name="connsiteY536" fmla="*/ 115100 h 294268"/>
                <a:gd name="connsiteX537" fmla="*/ 397604 w 432897"/>
                <a:gd name="connsiteY537" fmla="*/ 110331 h 294268"/>
                <a:gd name="connsiteX538" fmla="*/ 396491 w 432897"/>
                <a:gd name="connsiteY538" fmla="*/ 108105 h 294268"/>
                <a:gd name="connsiteX539" fmla="*/ 432102 w 432897"/>
                <a:gd name="connsiteY539" fmla="*/ 148804 h 294268"/>
                <a:gd name="connsiteX540" fmla="*/ 430831 w 432897"/>
                <a:gd name="connsiteY540" fmla="*/ 146101 h 294268"/>
                <a:gd name="connsiteX541" fmla="*/ 429082 w 432897"/>
                <a:gd name="connsiteY541" fmla="*/ 143557 h 294268"/>
                <a:gd name="connsiteX542" fmla="*/ 426538 w 432897"/>
                <a:gd name="connsiteY542" fmla="*/ 141172 h 294268"/>
                <a:gd name="connsiteX543" fmla="*/ 423836 w 432897"/>
                <a:gd name="connsiteY543" fmla="*/ 139106 h 294268"/>
                <a:gd name="connsiteX544" fmla="*/ 422246 w 432897"/>
                <a:gd name="connsiteY544" fmla="*/ 138470 h 294268"/>
                <a:gd name="connsiteX545" fmla="*/ 420497 w 432897"/>
                <a:gd name="connsiteY545" fmla="*/ 137993 h 294268"/>
                <a:gd name="connsiteX546" fmla="*/ 419066 w 432897"/>
                <a:gd name="connsiteY546" fmla="*/ 136880 h 294268"/>
                <a:gd name="connsiteX547" fmla="*/ 416364 w 432897"/>
                <a:gd name="connsiteY547" fmla="*/ 131952 h 294268"/>
                <a:gd name="connsiteX548" fmla="*/ 414933 w 432897"/>
                <a:gd name="connsiteY548" fmla="*/ 130680 h 294268"/>
                <a:gd name="connsiteX549" fmla="*/ 412230 w 432897"/>
                <a:gd name="connsiteY549" fmla="*/ 128772 h 294268"/>
                <a:gd name="connsiteX550" fmla="*/ 411435 w 432897"/>
                <a:gd name="connsiteY550" fmla="*/ 127660 h 294268"/>
                <a:gd name="connsiteX551" fmla="*/ 411117 w 432897"/>
                <a:gd name="connsiteY551" fmla="*/ 126228 h 294268"/>
                <a:gd name="connsiteX552" fmla="*/ 408415 w 432897"/>
                <a:gd name="connsiteY552" fmla="*/ 121777 h 294268"/>
                <a:gd name="connsiteX553" fmla="*/ 405712 w 432897"/>
                <a:gd name="connsiteY553" fmla="*/ 119552 h 294268"/>
                <a:gd name="connsiteX554" fmla="*/ 402056 w 432897"/>
                <a:gd name="connsiteY554" fmla="*/ 119075 h 294268"/>
                <a:gd name="connsiteX555" fmla="*/ 400625 w 432897"/>
                <a:gd name="connsiteY555" fmla="*/ 118280 h 294268"/>
                <a:gd name="connsiteX556" fmla="*/ 399353 w 432897"/>
                <a:gd name="connsiteY556" fmla="*/ 117167 h 294268"/>
                <a:gd name="connsiteX557" fmla="*/ 398081 w 432897"/>
                <a:gd name="connsiteY557" fmla="*/ 116849 h 294268"/>
                <a:gd name="connsiteX558" fmla="*/ 398399 w 432897"/>
                <a:gd name="connsiteY558" fmla="*/ 119711 h 294268"/>
                <a:gd name="connsiteX559" fmla="*/ 397445 w 432897"/>
                <a:gd name="connsiteY559" fmla="*/ 125434 h 294268"/>
                <a:gd name="connsiteX560" fmla="*/ 397763 w 432897"/>
                <a:gd name="connsiteY560" fmla="*/ 127341 h 294268"/>
                <a:gd name="connsiteX561" fmla="*/ 398876 w 432897"/>
                <a:gd name="connsiteY561" fmla="*/ 130680 h 294268"/>
                <a:gd name="connsiteX562" fmla="*/ 399512 w 432897"/>
                <a:gd name="connsiteY562" fmla="*/ 131793 h 294268"/>
                <a:gd name="connsiteX563" fmla="*/ 402056 w 432897"/>
                <a:gd name="connsiteY563" fmla="*/ 134336 h 294268"/>
                <a:gd name="connsiteX564" fmla="*/ 404122 w 432897"/>
                <a:gd name="connsiteY564" fmla="*/ 135609 h 294268"/>
                <a:gd name="connsiteX565" fmla="*/ 406189 w 432897"/>
                <a:gd name="connsiteY565" fmla="*/ 138629 h 294268"/>
                <a:gd name="connsiteX566" fmla="*/ 407143 w 432897"/>
                <a:gd name="connsiteY566" fmla="*/ 139265 h 294268"/>
                <a:gd name="connsiteX567" fmla="*/ 411594 w 432897"/>
                <a:gd name="connsiteY567" fmla="*/ 141332 h 294268"/>
                <a:gd name="connsiteX568" fmla="*/ 412548 w 432897"/>
                <a:gd name="connsiteY568" fmla="*/ 144352 h 294268"/>
                <a:gd name="connsiteX569" fmla="*/ 411753 w 432897"/>
                <a:gd name="connsiteY569" fmla="*/ 147691 h 294268"/>
                <a:gd name="connsiteX570" fmla="*/ 413184 w 432897"/>
                <a:gd name="connsiteY570" fmla="*/ 150552 h 294268"/>
                <a:gd name="connsiteX571" fmla="*/ 415568 w 432897"/>
                <a:gd name="connsiteY571" fmla="*/ 153255 h 294268"/>
                <a:gd name="connsiteX572" fmla="*/ 417954 w 432897"/>
                <a:gd name="connsiteY572" fmla="*/ 155004 h 294268"/>
                <a:gd name="connsiteX573" fmla="*/ 420656 w 432897"/>
                <a:gd name="connsiteY573" fmla="*/ 156435 h 294268"/>
                <a:gd name="connsiteX574" fmla="*/ 423359 w 432897"/>
                <a:gd name="connsiteY574" fmla="*/ 157229 h 294268"/>
                <a:gd name="connsiteX575" fmla="*/ 426220 w 432897"/>
                <a:gd name="connsiteY575" fmla="*/ 157229 h 294268"/>
                <a:gd name="connsiteX576" fmla="*/ 427492 w 432897"/>
                <a:gd name="connsiteY576" fmla="*/ 156593 h 294268"/>
                <a:gd name="connsiteX577" fmla="*/ 428605 w 432897"/>
                <a:gd name="connsiteY577" fmla="*/ 155481 h 294268"/>
                <a:gd name="connsiteX578" fmla="*/ 431148 w 432897"/>
                <a:gd name="connsiteY578" fmla="*/ 154526 h 294268"/>
                <a:gd name="connsiteX579" fmla="*/ 431785 w 432897"/>
                <a:gd name="connsiteY579" fmla="*/ 155481 h 294268"/>
                <a:gd name="connsiteX580" fmla="*/ 432261 w 432897"/>
                <a:gd name="connsiteY580" fmla="*/ 155004 h 294268"/>
                <a:gd name="connsiteX581" fmla="*/ 432898 w 432897"/>
                <a:gd name="connsiteY581" fmla="*/ 152301 h 294268"/>
                <a:gd name="connsiteX582" fmla="*/ 432102 w 432897"/>
                <a:gd name="connsiteY582" fmla="*/ 148804 h 294268"/>
                <a:gd name="connsiteX583" fmla="*/ 327972 w 432897"/>
                <a:gd name="connsiteY583" fmla="*/ 84735 h 294268"/>
                <a:gd name="connsiteX584" fmla="*/ 325110 w 432897"/>
                <a:gd name="connsiteY584" fmla="*/ 83782 h 294268"/>
                <a:gd name="connsiteX585" fmla="*/ 322884 w 432897"/>
                <a:gd name="connsiteY585" fmla="*/ 81715 h 294268"/>
                <a:gd name="connsiteX586" fmla="*/ 318592 w 432897"/>
                <a:gd name="connsiteY586" fmla="*/ 84735 h 294268"/>
                <a:gd name="connsiteX587" fmla="*/ 317161 w 432897"/>
                <a:gd name="connsiteY587" fmla="*/ 84099 h 294268"/>
                <a:gd name="connsiteX588" fmla="*/ 315730 w 432897"/>
                <a:gd name="connsiteY588" fmla="*/ 83145 h 294268"/>
                <a:gd name="connsiteX589" fmla="*/ 314459 w 432897"/>
                <a:gd name="connsiteY589" fmla="*/ 81874 h 294268"/>
                <a:gd name="connsiteX590" fmla="*/ 311120 w 432897"/>
                <a:gd name="connsiteY590" fmla="*/ 81397 h 294268"/>
                <a:gd name="connsiteX591" fmla="*/ 307940 w 432897"/>
                <a:gd name="connsiteY591" fmla="*/ 81397 h 294268"/>
                <a:gd name="connsiteX592" fmla="*/ 306987 w 432897"/>
                <a:gd name="connsiteY592" fmla="*/ 82828 h 294268"/>
                <a:gd name="connsiteX593" fmla="*/ 306510 w 432897"/>
                <a:gd name="connsiteY593" fmla="*/ 84258 h 294268"/>
                <a:gd name="connsiteX594" fmla="*/ 306510 w 432897"/>
                <a:gd name="connsiteY594" fmla="*/ 85530 h 294268"/>
                <a:gd name="connsiteX595" fmla="*/ 310007 w 432897"/>
                <a:gd name="connsiteY595" fmla="*/ 93797 h 294268"/>
                <a:gd name="connsiteX596" fmla="*/ 310484 w 432897"/>
                <a:gd name="connsiteY596" fmla="*/ 97295 h 294268"/>
                <a:gd name="connsiteX597" fmla="*/ 310484 w 432897"/>
                <a:gd name="connsiteY597" fmla="*/ 100792 h 294268"/>
                <a:gd name="connsiteX598" fmla="*/ 307464 w 432897"/>
                <a:gd name="connsiteY598" fmla="*/ 102382 h 294268"/>
                <a:gd name="connsiteX599" fmla="*/ 303648 w 432897"/>
                <a:gd name="connsiteY599" fmla="*/ 102382 h 294268"/>
                <a:gd name="connsiteX600" fmla="*/ 301899 w 432897"/>
                <a:gd name="connsiteY600" fmla="*/ 102382 h 294268"/>
                <a:gd name="connsiteX601" fmla="*/ 300309 w 432897"/>
                <a:gd name="connsiteY601" fmla="*/ 102859 h 294268"/>
                <a:gd name="connsiteX602" fmla="*/ 294904 w 432897"/>
                <a:gd name="connsiteY602" fmla="*/ 107151 h 294268"/>
                <a:gd name="connsiteX603" fmla="*/ 292997 w 432897"/>
                <a:gd name="connsiteY603" fmla="*/ 109695 h 294268"/>
                <a:gd name="connsiteX604" fmla="*/ 291725 w 432897"/>
                <a:gd name="connsiteY604" fmla="*/ 113033 h 294268"/>
                <a:gd name="connsiteX605" fmla="*/ 289658 w 432897"/>
                <a:gd name="connsiteY605" fmla="*/ 116054 h 294268"/>
                <a:gd name="connsiteX606" fmla="*/ 288068 w 432897"/>
                <a:gd name="connsiteY606" fmla="*/ 116690 h 294268"/>
                <a:gd name="connsiteX607" fmla="*/ 286478 w 432897"/>
                <a:gd name="connsiteY607" fmla="*/ 116690 h 294268"/>
                <a:gd name="connsiteX608" fmla="*/ 284730 w 432897"/>
                <a:gd name="connsiteY608" fmla="*/ 117326 h 294268"/>
                <a:gd name="connsiteX609" fmla="*/ 283299 w 432897"/>
                <a:gd name="connsiteY609" fmla="*/ 118439 h 294268"/>
                <a:gd name="connsiteX610" fmla="*/ 280119 w 432897"/>
                <a:gd name="connsiteY610" fmla="*/ 118756 h 294268"/>
                <a:gd name="connsiteX611" fmla="*/ 277099 w 432897"/>
                <a:gd name="connsiteY611" fmla="*/ 117008 h 294268"/>
                <a:gd name="connsiteX612" fmla="*/ 273760 w 432897"/>
                <a:gd name="connsiteY612" fmla="*/ 117326 h 294268"/>
                <a:gd name="connsiteX613" fmla="*/ 270740 w 432897"/>
                <a:gd name="connsiteY613" fmla="*/ 119075 h 294268"/>
                <a:gd name="connsiteX614" fmla="*/ 267401 w 432897"/>
                <a:gd name="connsiteY614" fmla="*/ 118756 h 294268"/>
                <a:gd name="connsiteX615" fmla="*/ 265175 w 432897"/>
                <a:gd name="connsiteY615" fmla="*/ 116054 h 294268"/>
                <a:gd name="connsiteX616" fmla="*/ 264222 w 432897"/>
                <a:gd name="connsiteY616" fmla="*/ 112716 h 294268"/>
                <a:gd name="connsiteX617" fmla="*/ 264539 w 432897"/>
                <a:gd name="connsiteY617" fmla="*/ 109218 h 294268"/>
                <a:gd name="connsiteX618" fmla="*/ 265334 w 432897"/>
                <a:gd name="connsiteY618" fmla="*/ 107787 h 294268"/>
                <a:gd name="connsiteX619" fmla="*/ 267083 w 432897"/>
                <a:gd name="connsiteY619" fmla="*/ 105879 h 294268"/>
                <a:gd name="connsiteX620" fmla="*/ 265652 w 432897"/>
                <a:gd name="connsiteY620" fmla="*/ 104448 h 294268"/>
                <a:gd name="connsiteX621" fmla="*/ 264698 w 432897"/>
                <a:gd name="connsiteY621" fmla="*/ 104448 h 294268"/>
                <a:gd name="connsiteX622" fmla="*/ 263427 w 432897"/>
                <a:gd name="connsiteY622" fmla="*/ 104925 h 294268"/>
                <a:gd name="connsiteX623" fmla="*/ 262473 w 432897"/>
                <a:gd name="connsiteY623" fmla="*/ 107946 h 294268"/>
                <a:gd name="connsiteX624" fmla="*/ 261042 w 432897"/>
                <a:gd name="connsiteY624" fmla="*/ 116690 h 294268"/>
                <a:gd name="connsiteX625" fmla="*/ 257226 w 432897"/>
                <a:gd name="connsiteY625" fmla="*/ 118916 h 294268"/>
                <a:gd name="connsiteX626" fmla="*/ 252934 w 432897"/>
                <a:gd name="connsiteY626" fmla="*/ 118916 h 294268"/>
                <a:gd name="connsiteX627" fmla="*/ 251503 w 432897"/>
                <a:gd name="connsiteY627" fmla="*/ 118756 h 294268"/>
                <a:gd name="connsiteX628" fmla="*/ 247052 w 432897"/>
                <a:gd name="connsiteY628" fmla="*/ 120346 h 294268"/>
                <a:gd name="connsiteX629" fmla="*/ 243713 w 432897"/>
                <a:gd name="connsiteY629" fmla="*/ 120665 h 294268"/>
                <a:gd name="connsiteX630" fmla="*/ 240375 w 432897"/>
                <a:gd name="connsiteY630" fmla="*/ 120346 h 294268"/>
                <a:gd name="connsiteX631" fmla="*/ 236877 w 432897"/>
                <a:gd name="connsiteY631" fmla="*/ 118916 h 294268"/>
                <a:gd name="connsiteX632" fmla="*/ 233221 w 432897"/>
                <a:gd name="connsiteY632" fmla="*/ 117803 h 294268"/>
                <a:gd name="connsiteX633" fmla="*/ 227021 w 432897"/>
                <a:gd name="connsiteY633" fmla="*/ 118598 h 294268"/>
                <a:gd name="connsiteX634" fmla="*/ 225272 w 432897"/>
                <a:gd name="connsiteY634" fmla="*/ 118121 h 294268"/>
                <a:gd name="connsiteX635" fmla="*/ 223523 w 432897"/>
                <a:gd name="connsiteY635" fmla="*/ 118121 h 294268"/>
                <a:gd name="connsiteX636" fmla="*/ 222092 w 432897"/>
                <a:gd name="connsiteY636" fmla="*/ 118598 h 294268"/>
                <a:gd name="connsiteX637" fmla="*/ 220662 w 432897"/>
                <a:gd name="connsiteY637" fmla="*/ 118598 h 294268"/>
                <a:gd name="connsiteX638" fmla="*/ 216846 w 432897"/>
                <a:gd name="connsiteY638" fmla="*/ 117644 h 294268"/>
                <a:gd name="connsiteX639" fmla="*/ 214303 w 432897"/>
                <a:gd name="connsiteY639" fmla="*/ 119711 h 294268"/>
                <a:gd name="connsiteX640" fmla="*/ 214303 w 432897"/>
                <a:gd name="connsiteY640" fmla="*/ 123208 h 294268"/>
                <a:gd name="connsiteX641" fmla="*/ 215892 w 432897"/>
                <a:gd name="connsiteY641" fmla="*/ 125911 h 294268"/>
                <a:gd name="connsiteX642" fmla="*/ 219072 w 432897"/>
                <a:gd name="connsiteY642" fmla="*/ 127024 h 294268"/>
                <a:gd name="connsiteX643" fmla="*/ 222410 w 432897"/>
                <a:gd name="connsiteY643" fmla="*/ 127818 h 294268"/>
                <a:gd name="connsiteX644" fmla="*/ 225113 w 432897"/>
                <a:gd name="connsiteY644" fmla="*/ 128931 h 294268"/>
                <a:gd name="connsiteX645" fmla="*/ 227657 w 432897"/>
                <a:gd name="connsiteY645" fmla="*/ 130362 h 294268"/>
                <a:gd name="connsiteX646" fmla="*/ 236083 w 432897"/>
                <a:gd name="connsiteY646" fmla="*/ 136085 h 294268"/>
                <a:gd name="connsiteX647" fmla="*/ 236877 w 432897"/>
                <a:gd name="connsiteY647" fmla="*/ 136403 h 294268"/>
                <a:gd name="connsiteX648" fmla="*/ 241011 w 432897"/>
                <a:gd name="connsiteY648" fmla="*/ 134972 h 294268"/>
                <a:gd name="connsiteX649" fmla="*/ 244190 w 432897"/>
                <a:gd name="connsiteY649" fmla="*/ 134972 h 294268"/>
                <a:gd name="connsiteX650" fmla="*/ 247052 w 432897"/>
                <a:gd name="connsiteY650" fmla="*/ 136244 h 294268"/>
                <a:gd name="connsiteX651" fmla="*/ 250390 w 432897"/>
                <a:gd name="connsiteY651" fmla="*/ 140219 h 294268"/>
                <a:gd name="connsiteX652" fmla="*/ 251980 w 432897"/>
                <a:gd name="connsiteY652" fmla="*/ 141014 h 294268"/>
                <a:gd name="connsiteX653" fmla="*/ 254842 w 432897"/>
                <a:gd name="connsiteY653" fmla="*/ 141332 h 294268"/>
                <a:gd name="connsiteX654" fmla="*/ 257703 w 432897"/>
                <a:gd name="connsiteY654" fmla="*/ 141332 h 294268"/>
                <a:gd name="connsiteX655" fmla="*/ 267401 w 432897"/>
                <a:gd name="connsiteY655" fmla="*/ 141014 h 294268"/>
                <a:gd name="connsiteX656" fmla="*/ 274237 w 432897"/>
                <a:gd name="connsiteY656" fmla="*/ 140695 h 294268"/>
                <a:gd name="connsiteX657" fmla="*/ 275509 w 432897"/>
                <a:gd name="connsiteY657" fmla="*/ 140378 h 294268"/>
                <a:gd name="connsiteX658" fmla="*/ 278848 w 432897"/>
                <a:gd name="connsiteY658" fmla="*/ 138152 h 294268"/>
                <a:gd name="connsiteX659" fmla="*/ 282186 w 432897"/>
                <a:gd name="connsiteY659" fmla="*/ 137039 h 294268"/>
                <a:gd name="connsiteX660" fmla="*/ 283776 w 432897"/>
                <a:gd name="connsiteY660" fmla="*/ 136085 h 294268"/>
                <a:gd name="connsiteX661" fmla="*/ 285207 w 432897"/>
                <a:gd name="connsiteY661" fmla="*/ 134813 h 294268"/>
                <a:gd name="connsiteX662" fmla="*/ 288386 w 432897"/>
                <a:gd name="connsiteY662" fmla="*/ 133542 h 294268"/>
                <a:gd name="connsiteX663" fmla="*/ 291884 w 432897"/>
                <a:gd name="connsiteY663" fmla="*/ 133223 h 294268"/>
                <a:gd name="connsiteX664" fmla="*/ 293156 w 432897"/>
                <a:gd name="connsiteY664" fmla="*/ 132747 h 294268"/>
                <a:gd name="connsiteX665" fmla="*/ 297130 w 432897"/>
                <a:gd name="connsiteY665" fmla="*/ 130521 h 294268"/>
                <a:gd name="connsiteX666" fmla="*/ 299992 w 432897"/>
                <a:gd name="connsiteY666" fmla="*/ 128137 h 294268"/>
                <a:gd name="connsiteX667" fmla="*/ 302535 w 432897"/>
                <a:gd name="connsiteY667" fmla="*/ 125434 h 294268"/>
                <a:gd name="connsiteX668" fmla="*/ 303489 w 432897"/>
                <a:gd name="connsiteY668" fmla="*/ 124162 h 294268"/>
                <a:gd name="connsiteX669" fmla="*/ 304284 w 432897"/>
                <a:gd name="connsiteY669" fmla="*/ 122731 h 294268"/>
                <a:gd name="connsiteX670" fmla="*/ 304284 w 432897"/>
                <a:gd name="connsiteY670" fmla="*/ 120982 h 294268"/>
                <a:gd name="connsiteX671" fmla="*/ 305238 w 432897"/>
                <a:gd name="connsiteY671" fmla="*/ 119869 h 294268"/>
                <a:gd name="connsiteX672" fmla="*/ 310325 w 432897"/>
                <a:gd name="connsiteY672" fmla="*/ 119552 h 294268"/>
                <a:gd name="connsiteX673" fmla="*/ 315253 w 432897"/>
                <a:gd name="connsiteY673" fmla="*/ 120188 h 294268"/>
                <a:gd name="connsiteX674" fmla="*/ 318274 w 432897"/>
                <a:gd name="connsiteY674" fmla="*/ 119234 h 294268"/>
                <a:gd name="connsiteX675" fmla="*/ 321454 w 432897"/>
                <a:gd name="connsiteY675" fmla="*/ 117167 h 294268"/>
                <a:gd name="connsiteX676" fmla="*/ 323361 w 432897"/>
                <a:gd name="connsiteY676" fmla="*/ 114305 h 294268"/>
                <a:gd name="connsiteX677" fmla="*/ 321454 w 432897"/>
                <a:gd name="connsiteY677" fmla="*/ 111126 h 294268"/>
                <a:gd name="connsiteX678" fmla="*/ 319069 w 432897"/>
                <a:gd name="connsiteY678" fmla="*/ 108264 h 294268"/>
                <a:gd name="connsiteX679" fmla="*/ 318751 w 432897"/>
                <a:gd name="connsiteY679" fmla="*/ 106197 h 294268"/>
                <a:gd name="connsiteX680" fmla="*/ 319546 w 432897"/>
                <a:gd name="connsiteY680" fmla="*/ 104131 h 294268"/>
                <a:gd name="connsiteX681" fmla="*/ 323997 w 432897"/>
                <a:gd name="connsiteY681" fmla="*/ 103813 h 294268"/>
                <a:gd name="connsiteX682" fmla="*/ 325428 w 432897"/>
                <a:gd name="connsiteY682" fmla="*/ 103336 h 294268"/>
                <a:gd name="connsiteX683" fmla="*/ 326700 w 432897"/>
                <a:gd name="connsiteY683" fmla="*/ 102700 h 294268"/>
                <a:gd name="connsiteX684" fmla="*/ 329403 w 432897"/>
                <a:gd name="connsiteY684" fmla="*/ 98884 h 294268"/>
                <a:gd name="connsiteX685" fmla="*/ 330833 w 432897"/>
                <a:gd name="connsiteY685" fmla="*/ 96341 h 294268"/>
                <a:gd name="connsiteX686" fmla="*/ 330833 w 432897"/>
                <a:gd name="connsiteY686" fmla="*/ 93479 h 294268"/>
                <a:gd name="connsiteX687" fmla="*/ 330197 w 432897"/>
                <a:gd name="connsiteY687" fmla="*/ 91571 h 294268"/>
                <a:gd name="connsiteX688" fmla="*/ 329880 w 432897"/>
                <a:gd name="connsiteY688" fmla="*/ 89664 h 294268"/>
                <a:gd name="connsiteX689" fmla="*/ 331151 w 432897"/>
                <a:gd name="connsiteY689" fmla="*/ 85371 h 294268"/>
                <a:gd name="connsiteX690" fmla="*/ 328131 w 432897"/>
                <a:gd name="connsiteY690" fmla="*/ 84735 h 294268"/>
                <a:gd name="connsiteX691" fmla="*/ 271534 w 432897"/>
                <a:gd name="connsiteY691" fmla="*/ 233698 h 294268"/>
                <a:gd name="connsiteX692" fmla="*/ 272011 w 432897"/>
                <a:gd name="connsiteY692" fmla="*/ 233062 h 294268"/>
                <a:gd name="connsiteX693" fmla="*/ 272647 w 432897"/>
                <a:gd name="connsiteY693" fmla="*/ 230200 h 294268"/>
                <a:gd name="connsiteX694" fmla="*/ 272330 w 432897"/>
                <a:gd name="connsiteY694" fmla="*/ 228769 h 294268"/>
                <a:gd name="connsiteX695" fmla="*/ 271217 w 432897"/>
                <a:gd name="connsiteY695" fmla="*/ 226385 h 294268"/>
                <a:gd name="connsiteX696" fmla="*/ 268037 w 432897"/>
                <a:gd name="connsiteY696" fmla="*/ 224795 h 294268"/>
                <a:gd name="connsiteX697" fmla="*/ 265971 w 432897"/>
                <a:gd name="connsiteY697" fmla="*/ 226385 h 294268"/>
                <a:gd name="connsiteX698" fmla="*/ 265175 w 432897"/>
                <a:gd name="connsiteY698" fmla="*/ 229406 h 294268"/>
                <a:gd name="connsiteX699" fmla="*/ 269786 w 432897"/>
                <a:gd name="connsiteY699" fmla="*/ 233380 h 294268"/>
                <a:gd name="connsiteX700" fmla="*/ 271534 w 432897"/>
                <a:gd name="connsiteY700" fmla="*/ 233857 h 294268"/>
                <a:gd name="connsiteX701" fmla="*/ 287750 w 432897"/>
                <a:gd name="connsiteY701" fmla="*/ 237990 h 294268"/>
                <a:gd name="connsiteX702" fmla="*/ 287750 w 432897"/>
                <a:gd name="connsiteY702" fmla="*/ 237195 h 294268"/>
                <a:gd name="connsiteX703" fmla="*/ 287432 w 432897"/>
                <a:gd name="connsiteY703" fmla="*/ 235447 h 294268"/>
                <a:gd name="connsiteX704" fmla="*/ 287432 w 432897"/>
                <a:gd name="connsiteY704" fmla="*/ 233380 h 294268"/>
                <a:gd name="connsiteX705" fmla="*/ 284730 w 432897"/>
                <a:gd name="connsiteY705" fmla="*/ 230677 h 294268"/>
                <a:gd name="connsiteX706" fmla="*/ 283458 w 432897"/>
                <a:gd name="connsiteY706" fmla="*/ 230359 h 294268"/>
                <a:gd name="connsiteX707" fmla="*/ 281232 w 432897"/>
                <a:gd name="connsiteY707" fmla="*/ 230995 h 294268"/>
                <a:gd name="connsiteX708" fmla="*/ 277258 w 432897"/>
                <a:gd name="connsiteY708" fmla="*/ 228610 h 294268"/>
                <a:gd name="connsiteX709" fmla="*/ 276463 w 432897"/>
                <a:gd name="connsiteY709" fmla="*/ 228610 h 294268"/>
                <a:gd name="connsiteX710" fmla="*/ 274714 w 432897"/>
                <a:gd name="connsiteY710" fmla="*/ 228929 h 294268"/>
                <a:gd name="connsiteX711" fmla="*/ 274714 w 432897"/>
                <a:gd name="connsiteY711" fmla="*/ 229723 h 294268"/>
                <a:gd name="connsiteX712" fmla="*/ 274714 w 432897"/>
                <a:gd name="connsiteY712" fmla="*/ 231154 h 294268"/>
                <a:gd name="connsiteX713" fmla="*/ 276781 w 432897"/>
                <a:gd name="connsiteY713" fmla="*/ 234016 h 294268"/>
                <a:gd name="connsiteX714" fmla="*/ 276463 w 432897"/>
                <a:gd name="connsiteY714" fmla="*/ 234811 h 294268"/>
                <a:gd name="connsiteX715" fmla="*/ 274714 w 432897"/>
                <a:gd name="connsiteY715" fmla="*/ 236559 h 294268"/>
                <a:gd name="connsiteX716" fmla="*/ 278689 w 432897"/>
                <a:gd name="connsiteY716" fmla="*/ 236559 h 294268"/>
                <a:gd name="connsiteX717" fmla="*/ 281550 w 432897"/>
                <a:gd name="connsiteY717" fmla="*/ 237513 h 294268"/>
                <a:gd name="connsiteX718" fmla="*/ 285366 w 432897"/>
                <a:gd name="connsiteY718" fmla="*/ 237513 h 294268"/>
                <a:gd name="connsiteX719" fmla="*/ 286478 w 432897"/>
                <a:gd name="connsiteY719" fmla="*/ 237672 h 294268"/>
                <a:gd name="connsiteX720" fmla="*/ 286478 w 432897"/>
                <a:gd name="connsiteY720" fmla="*/ 238785 h 294268"/>
                <a:gd name="connsiteX721" fmla="*/ 287750 w 432897"/>
                <a:gd name="connsiteY721" fmla="*/ 237831 h 294268"/>
                <a:gd name="connsiteX722" fmla="*/ 293315 w 432897"/>
                <a:gd name="connsiteY722" fmla="*/ 202220 h 294268"/>
                <a:gd name="connsiteX723" fmla="*/ 292043 w 432897"/>
                <a:gd name="connsiteY723" fmla="*/ 202856 h 294268"/>
                <a:gd name="connsiteX724" fmla="*/ 290930 w 432897"/>
                <a:gd name="connsiteY724" fmla="*/ 204923 h 294268"/>
                <a:gd name="connsiteX725" fmla="*/ 293156 w 432897"/>
                <a:gd name="connsiteY725" fmla="*/ 206194 h 294268"/>
                <a:gd name="connsiteX726" fmla="*/ 293156 w 432897"/>
                <a:gd name="connsiteY726" fmla="*/ 206990 h 294268"/>
                <a:gd name="connsiteX727" fmla="*/ 293156 w 432897"/>
                <a:gd name="connsiteY727" fmla="*/ 208261 h 294268"/>
                <a:gd name="connsiteX728" fmla="*/ 292202 w 432897"/>
                <a:gd name="connsiteY728" fmla="*/ 210805 h 294268"/>
                <a:gd name="connsiteX729" fmla="*/ 294427 w 432897"/>
                <a:gd name="connsiteY729" fmla="*/ 213031 h 294268"/>
                <a:gd name="connsiteX730" fmla="*/ 293950 w 432897"/>
                <a:gd name="connsiteY730" fmla="*/ 210964 h 294268"/>
                <a:gd name="connsiteX731" fmla="*/ 294904 w 432897"/>
                <a:gd name="connsiteY731" fmla="*/ 206194 h 294268"/>
                <a:gd name="connsiteX732" fmla="*/ 294269 w 432897"/>
                <a:gd name="connsiteY732" fmla="*/ 204923 h 294268"/>
                <a:gd name="connsiteX733" fmla="*/ 294269 w 432897"/>
                <a:gd name="connsiteY733" fmla="*/ 201902 h 294268"/>
                <a:gd name="connsiteX734" fmla="*/ 293473 w 432897"/>
                <a:gd name="connsiteY734" fmla="*/ 202061 h 294268"/>
                <a:gd name="connsiteX735" fmla="*/ 284888 w 432897"/>
                <a:gd name="connsiteY735" fmla="*/ 263427 h 294268"/>
                <a:gd name="connsiteX736" fmla="*/ 284571 w 432897"/>
                <a:gd name="connsiteY736" fmla="*/ 264857 h 294268"/>
                <a:gd name="connsiteX737" fmla="*/ 285048 w 432897"/>
                <a:gd name="connsiteY737" fmla="*/ 265334 h 294268"/>
                <a:gd name="connsiteX738" fmla="*/ 287432 w 432897"/>
                <a:gd name="connsiteY738" fmla="*/ 265970 h 294268"/>
                <a:gd name="connsiteX739" fmla="*/ 287909 w 432897"/>
                <a:gd name="connsiteY739" fmla="*/ 263745 h 294268"/>
                <a:gd name="connsiteX740" fmla="*/ 287114 w 432897"/>
                <a:gd name="connsiteY740" fmla="*/ 263427 h 294268"/>
                <a:gd name="connsiteX741" fmla="*/ 285048 w 432897"/>
                <a:gd name="connsiteY741" fmla="*/ 263427 h 294268"/>
                <a:gd name="connsiteX742" fmla="*/ 296335 w 432897"/>
                <a:gd name="connsiteY742" fmla="*/ 245939 h 294268"/>
                <a:gd name="connsiteX743" fmla="*/ 294269 w 432897"/>
                <a:gd name="connsiteY743" fmla="*/ 248165 h 294268"/>
                <a:gd name="connsiteX744" fmla="*/ 292997 w 432897"/>
                <a:gd name="connsiteY744" fmla="*/ 248165 h 294268"/>
                <a:gd name="connsiteX745" fmla="*/ 291884 w 432897"/>
                <a:gd name="connsiteY745" fmla="*/ 247052 h 294268"/>
                <a:gd name="connsiteX746" fmla="*/ 291884 w 432897"/>
                <a:gd name="connsiteY746" fmla="*/ 245780 h 294268"/>
                <a:gd name="connsiteX747" fmla="*/ 286637 w 432897"/>
                <a:gd name="connsiteY747" fmla="*/ 241806 h 294268"/>
                <a:gd name="connsiteX748" fmla="*/ 285366 w 432897"/>
                <a:gd name="connsiteY748" fmla="*/ 239898 h 294268"/>
                <a:gd name="connsiteX749" fmla="*/ 284253 w 432897"/>
                <a:gd name="connsiteY749" fmla="*/ 239103 h 294268"/>
                <a:gd name="connsiteX750" fmla="*/ 284571 w 432897"/>
                <a:gd name="connsiteY750" fmla="*/ 241011 h 294268"/>
                <a:gd name="connsiteX751" fmla="*/ 286637 w 432897"/>
                <a:gd name="connsiteY751" fmla="*/ 243873 h 294268"/>
                <a:gd name="connsiteX752" fmla="*/ 287591 w 432897"/>
                <a:gd name="connsiteY752" fmla="*/ 246575 h 294268"/>
                <a:gd name="connsiteX753" fmla="*/ 289181 w 432897"/>
                <a:gd name="connsiteY753" fmla="*/ 247529 h 294268"/>
                <a:gd name="connsiteX754" fmla="*/ 289181 w 432897"/>
                <a:gd name="connsiteY754" fmla="*/ 250232 h 294268"/>
                <a:gd name="connsiteX755" fmla="*/ 295540 w 432897"/>
                <a:gd name="connsiteY755" fmla="*/ 252139 h 294268"/>
                <a:gd name="connsiteX756" fmla="*/ 297130 w 432897"/>
                <a:gd name="connsiteY756" fmla="*/ 253093 h 294268"/>
                <a:gd name="connsiteX757" fmla="*/ 299038 w 432897"/>
                <a:gd name="connsiteY757" fmla="*/ 246257 h 294268"/>
                <a:gd name="connsiteX758" fmla="*/ 297925 w 432897"/>
                <a:gd name="connsiteY758" fmla="*/ 245303 h 294268"/>
                <a:gd name="connsiteX759" fmla="*/ 296176 w 432897"/>
                <a:gd name="connsiteY759" fmla="*/ 245939 h 294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</a:cxnLst>
              <a:rect l="l" t="t" r="r" b="b"/>
              <a:pathLst>
                <a:path w="432897" h="294268">
                  <a:moveTo>
                    <a:pt x="163589" y="24483"/>
                  </a:moveTo>
                  <a:lnTo>
                    <a:pt x="165337" y="23370"/>
                  </a:lnTo>
                  <a:lnTo>
                    <a:pt x="167245" y="23688"/>
                  </a:lnTo>
                  <a:lnTo>
                    <a:pt x="168676" y="22734"/>
                  </a:lnTo>
                  <a:lnTo>
                    <a:pt x="173763" y="23847"/>
                  </a:lnTo>
                  <a:lnTo>
                    <a:pt x="177737" y="23847"/>
                  </a:lnTo>
                  <a:cubicBezTo>
                    <a:pt x="177737" y="23847"/>
                    <a:pt x="179963" y="23211"/>
                    <a:pt x="179963" y="23211"/>
                  </a:cubicBezTo>
                  <a:lnTo>
                    <a:pt x="181871" y="23688"/>
                  </a:lnTo>
                  <a:lnTo>
                    <a:pt x="184573" y="21144"/>
                  </a:lnTo>
                  <a:lnTo>
                    <a:pt x="185527" y="20508"/>
                  </a:lnTo>
                  <a:lnTo>
                    <a:pt x="186958" y="20508"/>
                  </a:lnTo>
                  <a:cubicBezTo>
                    <a:pt x="186958" y="20508"/>
                    <a:pt x="188548" y="20349"/>
                    <a:pt x="188548" y="20349"/>
                  </a:cubicBezTo>
                  <a:lnTo>
                    <a:pt x="188548" y="18918"/>
                  </a:lnTo>
                  <a:cubicBezTo>
                    <a:pt x="188548" y="18918"/>
                    <a:pt x="188230" y="18442"/>
                    <a:pt x="188230" y="18442"/>
                  </a:cubicBezTo>
                  <a:lnTo>
                    <a:pt x="188071" y="18442"/>
                  </a:lnTo>
                  <a:cubicBezTo>
                    <a:pt x="188071" y="18442"/>
                    <a:pt x="188071" y="19236"/>
                    <a:pt x="188071" y="19236"/>
                  </a:cubicBezTo>
                  <a:lnTo>
                    <a:pt x="187435" y="19236"/>
                  </a:lnTo>
                  <a:cubicBezTo>
                    <a:pt x="187435" y="19236"/>
                    <a:pt x="177897" y="17329"/>
                    <a:pt x="177897" y="17329"/>
                  </a:cubicBezTo>
                  <a:lnTo>
                    <a:pt x="171855" y="17011"/>
                  </a:lnTo>
                  <a:lnTo>
                    <a:pt x="168994" y="17805"/>
                  </a:lnTo>
                  <a:lnTo>
                    <a:pt x="165973" y="17805"/>
                  </a:lnTo>
                  <a:cubicBezTo>
                    <a:pt x="165973" y="17805"/>
                    <a:pt x="164224" y="18918"/>
                    <a:pt x="164224" y="18918"/>
                  </a:cubicBezTo>
                  <a:lnTo>
                    <a:pt x="164542" y="21303"/>
                  </a:lnTo>
                  <a:lnTo>
                    <a:pt x="162476" y="21939"/>
                  </a:lnTo>
                  <a:lnTo>
                    <a:pt x="162476" y="22734"/>
                  </a:lnTo>
                  <a:cubicBezTo>
                    <a:pt x="162476" y="22734"/>
                    <a:pt x="162953" y="24324"/>
                    <a:pt x="162953" y="24324"/>
                  </a:cubicBezTo>
                  <a:lnTo>
                    <a:pt x="163747" y="24324"/>
                  </a:lnTo>
                  <a:close/>
                  <a:moveTo>
                    <a:pt x="200153" y="27980"/>
                  </a:moveTo>
                  <a:lnTo>
                    <a:pt x="201107" y="26549"/>
                  </a:lnTo>
                  <a:lnTo>
                    <a:pt x="199994" y="25437"/>
                  </a:lnTo>
                  <a:lnTo>
                    <a:pt x="199359" y="25914"/>
                  </a:lnTo>
                  <a:lnTo>
                    <a:pt x="198723" y="27185"/>
                  </a:lnTo>
                  <a:lnTo>
                    <a:pt x="197133" y="27503"/>
                  </a:lnTo>
                  <a:lnTo>
                    <a:pt x="198087" y="27980"/>
                  </a:lnTo>
                  <a:lnTo>
                    <a:pt x="200312" y="27980"/>
                  </a:lnTo>
                  <a:close/>
                  <a:moveTo>
                    <a:pt x="145783" y="97136"/>
                  </a:moveTo>
                  <a:lnTo>
                    <a:pt x="147691" y="96341"/>
                  </a:lnTo>
                  <a:lnTo>
                    <a:pt x="148645" y="93956"/>
                  </a:lnTo>
                  <a:lnTo>
                    <a:pt x="148168" y="92048"/>
                  </a:lnTo>
                  <a:lnTo>
                    <a:pt x="146896" y="91094"/>
                  </a:lnTo>
                  <a:lnTo>
                    <a:pt x="145783" y="91571"/>
                  </a:lnTo>
                  <a:lnTo>
                    <a:pt x="144034" y="93002"/>
                  </a:lnTo>
                  <a:lnTo>
                    <a:pt x="143557" y="94751"/>
                  </a:lnTo>
                  <a:lnTo>
                    <a:pt x="144193" y="96659"/>
                  </a:lnTo>
                  <a:lnTo>
                    <a:pt x="145624" y="97295"/>
                  </a:lnTo>
                  <a:close/>
                  <a:moveTo>
                    <a:pt x="179645" y="109536"/>
                  </a:moveTo>
                  <a:lnTo>
                    <a:pt x="176307" y="111444"/>
                  </a:lnTo>
                  <a:lnTo>
                    <a:pt x="175989" y="112874"/>
                  </a:lnTo>
                  <a:lnTo>
                    <a:pt x="176624" y="113828"/>
                  </a:lnTo>
                  <a:lnTo>
                    <a:pt x="179168" y="116531"/>
                  </a:lnTo>
                  <a:lnTo>
                    <a:pt x="180758" y="116531"/>
                  </a:lnTo>
                  <a:cubicBezTo>
                    <a:pt x="180758" y="116531"/>
                    <a:pt x="182030" y="114941"/>
                    <a:pt x="182030" y="114941"/>
                  </a:cubicBezTo>
                  <a:lnTo>
                    <a:pt x="181553" y="111285"/>
                  </a:lnTo>
                  <a:lnTo>
                    <a:pt x="179327" y="109536"/>
                  </a:lnTo>
                  <a:close/>
                  <a:moveTo>
                    <a:pt x="73766" y="204923"/>
                  </a:moveTo>
                  <a:lnTo>
                    <a:pt x="69473" y="203651"/>
                  </a:lnTo>
                  <a:lnTo>
                    <a:pt x="66930" y="202220"/>
                  </a:lnTo>
                  <a:lnTo>
                    <a:pt x="68202" y="204128"/>
                  </a:lnTo>
                  <a:lnTo>
                    <a:pt x="70268" y="204923"/>
                  </a:lnTo>
                  <a:lnTo>
                    <a:pt x="74242" y="207784"/>
                  </a:lnTo>
                  <a:lnTo>
                    <a:pt x="78376" y="209533"/>
                  </a:lnTo>
                  <a:lnTo>
                    <a:pt x="77899" y="208261"/>
                  </a:lnTo>
                  <a:lnTo>
                    <a:pt x="73607" y="204923"/>
                  </a:lnTo>
                  <a:close/>
                  <a:moveTo>
                    <a:pt x="198723" y="118121"/>
                  </a:moveTo>
                  <a:lnTo>
                    <a:pt x="198405" y="118916"/>
                  </a:lnTo>
                  <a:lnTo>
                    <a:pt x="198405" y="121936"/>
                  </a:lnTo>
                  <a:cubicBezTo>
                    <a:pt x="198405" y="121936"/>
                    <a:pt x="201107" y="125434"/>
                    <a:pt x="201107" y="125434"/>
                  </a:cubicBezTo>
                  <a:lnTo>
                    <a:pt x="203810" y="126547"/>
                  </a:lnTo>
                  <a:lnTo>
                    <a:pt x="204287" y="127818"/>
                  </a:lnTo>
                  <a:lnTo>
                    <a:pt x="205399" y="127818"/>
                  </a:lnTo>
                  <a:cubicBezTo>
                    <a:pt x="205399" y="127818"/>
                    <a:pt x="206354" y="125911"/>
                    <a:pt x="206354" y="125911"/>
                  </a:cubicBezTo>
                  <a:lnTo>
                    <a:pt x="206831" y="122572"/>
                  </a:lnTo>
                  <a:lnTo>
                    <a:pt x="206195" y="121459"/>
                  </a:lnTo>
                  <a:lnTo>
                    <a:pt x="200153" y="117962"/>
                  </a:lnTo>
                  <a:lnTo>
                    <a:pt x="198723" y="117962"/>
                  </a:lnTo>
                  <a:close/>
                  <a:moveTo>
                    <a:pt x="318274" y="42129"/>
                  </a:moveTo>
                  <a:lnTo>
                    <a:pt x="319864" y="41493"/>
                  </a:lnTo>
                  <a:lnTo>
                    <a:pt x="319546" y="39427"/>
                  </a:lnTo>
                  <a:lnTo>
                    <a:pt x="317956" y="38632"/>
                  </a:lnTo>
                  <a:lnTo>
                    <a:pt x="317479" y="39903"/>
                  </a:lnTo>
                  <a:lnTo>
                    <a:pt x="317479" y="42129"/>
                  </a:lnTo>
                  <a:cubicBezTo>
                    <a:pt x="317479" y="42129"/>
                    <a:pt x="318274" y="42129"/>
                    <a:pt x="318274" y="42129"/>
                  </a:cubicBezTo>
                  <a:close/>
                  <a:moveTo>
                    <a:pt x="318115" y="43242"/>
                  </a:moveTo>
                  <a:lnTo>
                    <a:pt x="318592" y="44037"/>
                  </a:lnTo>
                  <a:lnTo>
                    <a:pt x="321136" y="46898"/>
                  </a:lnTo>
                  <a:lnTo>
                    <a:pt x="322090" y="46898"/>
                  </a:lnTo>
                  <a:cubicBezTo>
                    <a:pt x="322090" y="46898"/>
                    <a:pt x="322408" y="45468"/>
                    <a:pt x="322408" y="45468"/>
                  </a:cubicBezTo>
                  <a:lnTo>
                    <a:pt x="321771" y="44673"/>
                  </a:lnTo>
                  <a:lnTo>
                    <a:pt x="318910" y="42606"/>
                  </a:lnTo>
                  <a:lnTo>
                    <a:pt x="318274" y="43242"/>
                  </a:lnTo>
                  <a:close/>
                  <a:moveTo>
                    <a:pt x="337988" y="53258"/>
                  </a:moveTo>
                  <a:lnTo>
                    <a:pt x="338623" y="50714"/>
                  </a:lnTo>
                  <a:lnTo>
                    <a:pt x="337669" y="48170"/>
                  </a:lnTo>
                  <a:lnTo>
                    <a:pt x="335762" y="48806"/>
                  </a:lnTo>
                  <a:lnTo>
                    <a:pt x="334967" y="49760"/>
                  </a:lnTo>
                  <a:lnTo>
                    <a:pt x="336239" y="51827"/>
                  </a:lnTo>
                  <a:lnTo>
                    <a:pt x="337988" y="53258"/>
                  </a:lnTo>
                  <a:close/>
                  <a:moveTo>
                    <a:pt x="367080" y="78376"/>
                  </a:moveTo>
                  <a:lnTo>
                    <a:pt x="367080" y="76786"/>
                  </a:lnTo>
                  <a:cubicBezTo>
                    <a:pt x="367080" y="76786"/>
                    <a:pt x="366444" y="76786"/>
                    <a:pt x="366444" y="76786"/>
                  </a:cubicBezTo>
                  <a:lnTo>
                    <a:pt x="365014" y="78217"/>
                  </a:lnTo>
                  <a:lnTo>
                    <a:pt x="366763" y="79012"/>
                  </a:lnTo>
                  <a:lnTo>
                    <a:pt x="367080" y="78376"/>
                  </a:lnTo>
                  <a:close/>
                  <a:moveTo>
                    <a:pt x="263268" y="33067"/>
                  </a:moveTo>
                  <a:lnTo>
                    <a:pt x="264858" y="35611"/>
                  </a:lnTo>
                  <a:lnTo>
                    <a:pt x="266765" y="37201"/>
                  </a:lnTo>
                  <a:lnTo>
                    <a:pt x="268832" y="37678"/>
                  </a:lnTo>
                  <a:lnTo>
                    <a:pt x="274555" y="37360"/>
                  </a:lnTo>
                  <a:lnTo>
                    <a:pt x="274873" y="36565"/>
                  </a:lnTo>
                  <a:lnTo>
                    <a:pt x="274873" y="34021"/>
                  </a:lnTo>
                  <a:cubicBezTo>
                    <a:pt x="274873" y="34021"/>
                    <a:pt x="274873" y="33226"/>
                    <a:pt x="274873" y="33226"/>
                  </a:cubicBezTo>
                  <a:lnTo>
                    <a:pt x="274237" y="31955"/>
                  </a:lnTo>
                  <a:lnTo>
                    <a:pt x="268355" y="29570"/>
                  </a:lnTo>
                  <a:lnTo>
                    <a:pt x="264698" y="30206"/>
                  </a:lnTo>
                  <a:lnTo>
                    <a:pt x="260724" y="32114"/>
                  </a:lnTo>
                  <a:lnTo>
                    <a:pt x="261360" y="32591"/>
                  </a:lnTo>
                  <a:lnTo>
                    <a:pt x="263109" y="33226"/>
                  </a:lnTo>
                  <a:close/>
                  <a:moveTo>
                    <a:pt x="77899" y="203810"/>
                  </a:moveTo>
                  <a:lnTo>
                    <a:pt x="77899" y="203174"/>
                  </a:lnTo>
                  <a:cubicBezTo>
                    <a:pt x="77899" y="203174"/>
                    <a:pt x="77899" y="201266"/>
                    <a:pt x="77899" y="201266"/>
                  </a:cubicBezTo>
                  <a:lnTo>
                    <a:pt x="76309" y="200948"/>
                  </a:lnTo>
                  <a:lnTo>
                    <a:pt x="70427" y="200631"/>
                  </a:lnTo>
                  <a:lnTo>
                    <a:pt x="71699" y="202061"/>
                  </a:lnTo>
                  <a:lnTo>
                    <a:pt x="76786" y="203969"/>
                  </a:lnTo>
                  <a:lnTo>
                    <a:pt x="78058" y="203969"/>
                  </a:lnTo>
                  <a:close/>
                  <a:moveTo>
                    <a:pt x="253093" y="6200"/>
                  </a:moveTo>
                  <a:lnTo>
                    <a:pt x="255160" y="6677"/>
                  </a:lnTo>
                  <a:lnTo>
                    <a:pt x="255160" y="5723"/>
                  </a:lnTo>
                  <a:cubicBezTo>
                    <a:pt x="255160" y="5723"/>
                    <a:pt x="254047" y="2226"/>
                    <a:pt x="254047" y="2226"/>
                  </a:cubicBezTo>
                  <a:lnTo>
                    <a:pt x="251344" y="318"/>
                  </a:lnTo>
                  <a:lnTo>
                    <a:pt x="249914" y="0"/>
                  </a:lnTo>
                  <a:lnTo>
                    <a:pt x="248960" y="1590"/>
                  </a:lnTo>
                  <a:lnTo>
                    <a:pt x="248960" y="3339"/>
                  </a:lnTo>
                  <a:cubicBezTo>
                    <a:pt x="248960" y="3339"/>
                    <a:pt x="252457" y="6359"/>
                    <a:pt x="252457" y="6359"/>
                  </a:cubicBezTo>
                  <a:lnTo>
                    <a:pt x="253093" y="6359"/>
                  </a:lnTo>
                  <a:close/>
                  <a:moveTo>
                    <a:pt x="363583" y="290135"/>
                  </a:moveTo>
                  <a:lnTo>
                    <a:pt x="357065" y="286638"/>
                  </a:lnTo>
                  <a:lnTo>
                    <a:pt x="354044" y="285683"/>
                  </a:lnTo>
                  <a:lnTo>
                    <a:pt x="354044" y="286479"/>
                  </a:lnTo>
                  <a:cubicBezTo>
                    <a:pt x="354044" y="286479"/>
                    <a:pt x="354998" y="288386"/>
                    <a:pt x="354998" y="288386"/>
                  </a:cubicBezTo>
                  <a:lnTo>
                    <a:pt x="357542" y="289817"/>
                  </a:lnTo>
                  <a:lnTo>
                    <a:pt x="356588" y="291089"/>
                  </a:lnTo>
                  <a:lnTo>
                    <a:pt x="358655" y="290453"/>
                  </a:lnTo>
                  <a:lnTo>
                    <a:pt x="359291" y="292361"/>
                  </a:lnTo>
                  <a:lnTo>
                    <a:pt x="363265" y="293315"/>
                  </a:lnTo>
                  <a:lnTo>
                    <a:pt x="364219" y="294268"/>
                  </a:lnTo>
                  <a:lnTo>
                    <a:pt x="368352" y="293791"/>
                  </a:lnTo>
                  <a:lnTo>
                    <a:pt x="370101" y="292997"/>
                  </a:lnTo>
                  <a:lnTo>
                    <a:pt x="368511" y="291248"/>
                  </a:lnTo>
                  <a:lnTo>
                    <a:pt x="363742" y="289658"/>
                  </a:lnTo>
                  <a:close/>
                  <a:moveTo>
                    <a:pt x="348639" y="78535"/>
                  </a:moveTo>
                  <a:lnTo>
                    <a:pt x="330356" y="63591"/>
                  </a:lnTo>
                  <a:lnTo>
                    <a:pt x="328926" y="61842"/>
                  </a:lnTo>
                  <a:lnTo>
                    <a:pt x="324633" y="58663"/>
                  </a:lnTo>
                  <a:lnTo>
                    <a:pt x="321295" y="55007"/>
                  </a:lnTo>
                  <a:lnTo>
                    <a:pt x="320341" y="54212"/>
                  </a:lnTo>
                  <a:lnTo>
                    <a:pt x="313823" y="51986"/>
                  </a:lnTo>
                  <a:lnTo>
                    <a:pt x="310484" y="49124"/>
                  </a:lnTo>
                  <a:lnTo>
                    <a:pt x="307464" y="47058"/>
                  </a:lnTo>
                  <a:lnTo>
                    <a:pt x="304284" y="45309"/>
                  </a:lnTo>
                  <a:lnTo>
                    <a:pt x="299674" y="43401"/>
                  </a:lnTo>
                  <a:lnTo>
                    <a:pt x="297130" y="43401"/>
                  </a:lnTo>
                  <a:cubicBezTo>
                    <a:pt x="297130" y="43401"/>
                    <a:pt x="295699" y="41016"/>
                    <a:pt x="295699" y="41016"/>
                  </a:cubicBezTo>
                  <a:lnTo>
                    <a:pt x="290612" y="38155"/>
                  </a:lnTo>
                  <a:lnTo>
                    <a:pt x="285684" y="34816"/>
                  </a:lnTo>
                  <a:lnTo>
                    <a:pt x="286161" y="36883"/>
                  </a:lnTo>
                  <a:lnTo>
                    <a:pt x="285684" y="38791"/>
                  </a:lnTo>
                  <a:lnTo>
                    <a:pt x="283299" y="39586"/>
                  </a:lnTo>
                  <a:lnTo>
                    <a:pt x="286161" y="40698"/>
                  </a:lnTo>
                  <a:lnTo>
                    <a:pt x="289658" y="40698"/>
                  </a:lnTo>
                  <a:cubicBezTo>
                    <a:pt x="289658" y="40698"/>
                    <a:pt x="292520" y="42129"/>
                    <a:pt x="292520" y="42129"/>
                  </a:cubicBezTo>
                  <a:lnTo>
                    <a:pt x="302218" y="48011"/>
                  </a:lnTo>
                  <a:lnTo>
                    <a:pt x="303966" y="49919"/>
                  </a:lnTo>
                  <a:lnTo>
                    <a:pt x="307146" y="51350"/>
                  </a:lnTo>
                  <a:lnTo>
                    <a:pt x="313346" y="56596"/>
                  </a:lnTo>
                  <a:lnTo>
                    <a:pt x="315889" y="58345"/>
                  </a:lnTo>
                  <a:lnTo>
                    <a:pt x="318592" y="59935"/>
                  </a:lnTo>
                  <a:lnTo>
                    <a:pt x="320023" y="60412"/>
                  </a:lnTo>
                  <a:lnTo>
                    <a:pt x="323202" y="60889"/>
                  </a:lnTo>
                  <a:lnTo>
                    <a:pt x="324792" y="61366"/>
                  </a:lnTo>
                  <a:lnTo>
                    <a:pt x="327336" y="63591"/>
                  </a:lnTo>
                  <a:lnTo>
                    <a:pt x="329562" y="65976"/>
                  </a:lnTo>
                  <a:lnTo>
                    <a:pt x="336556" y="75356"/>
                  </a:lnTo>
                  <a:lnTo>
                    <a:pt x="338623" y="79330"/>
                  </a:lnTo>
                  <a:lnTo>
                    <a:pt x="339418" y="83622"/>
                  </a:lnTo>
                  <a:lnTo>
                    <a:pt x="339418" y="85689"/>
                  </a:lnTo>
                  <a:cubicBezTo>
                    <a:pt x="339418" y="85689"/>
                    <a:pt x="338941" y="87756"/>
                    <a:pt x="338941" y="87756"/>
                  </a:cubicBezTo>
                  <a:lnTo>
                    <a:pt x="338941" y="89664"/>
                  </a:lnTo>
                  <a:cubicBezTo>
                    <a:pt x="338941" y="89664"/>
                    <a:pt x="340690" y="93638"/>
                    <a:pt x="340690" y="93638"/>
                  </a:cubicBezTo>
                  <a:lnTo>
                    <a:pt x="341962" y="95387"/>
                  </a:lnTo>
                  <a:lnTo>
                    <a:pt x="343711" y="97136"/>
                  </a:lnTo>
                  <a:lnTo>
                    <a:pt x="344983" y="99202"/>
                  </a:lnTo>
                  <a:lnTo>
                    <a:pt x="347049" y="96977"/>
                  </a:lnTo>
                  <a:lnTo>
                    <a:pt x="348639" y="94433"/>
                  </a:lnTo>
                  <a:lnTo>
                    <a:pt x="349275" y="91889"/>
                  </a:lnTo>
                  <a:lnTo>
                    <a:pt x="349275" y="89028"/>
                  </a:lnTo>
                  <a:cubicBezTo>
                    <a:pt x="349275" y="89028"/>
                    <a:pt x="351183" y="86643"/>
                    <a:pt x="351183" y="86643"/>
                  </a:cubicBezTo>
                  <a:lnTo>
                    <a:pt x="351819" y="85530"/>
                  </a:lnTo>
                  <a:lnTo>
                    <a:pt x="351500" y="82669"/>
                  </a:lnTo>
                  <a:lnTo>
                    <a:pt x="348480" y="78535"/>
                  </a:lnTo>
                  <a:close/>
                  <a:moveTo>
                    <a:pt x="345460" y="220026"/>
                  </a:moveTo>
                  <a:lnTo>
                    <a:pt x="343870" y="219390"/>
                  </a:lnTo>
                  <a:lnTo>
                    <a:pt x="342757" y="217800"/>
                  </a:lnTo>
                  <a:lnTo>
                    <a:pt x="339259" y="217800"/>
                  </a:lnTo>
                  <a:cubicBezTo>
                    <a:pt x="339259" y="217800"/>
                    <a:pt x="337511" y="217641"/>
                    <a:pt x="337511" y="217641"/>
                  </a:cubicBezTo>
                  <a:lnTo>
                    <a:pt x="335921" y="217959"/>
                  </a:lnTo>
                  <a:lnTo>
                    <a:pt x="334172" y="219072"/>
                  </a:lnTo>
                  <a:lnTo>
                    <a:pt x="337669" y="220503"/>
                  </a:lnTo>
                  <a:lnTo>
                    <a:pt x="339736" y="222410"/>
                  </a:lnTo>
                  <a:lnTo>
                    <a:pt x="340054" y="223523"/>
                  </a:lnTo>
                  <a:lnTo>
                    <a:pt x="341167" y="223841"/>
                  </a:lnTo>
                  <a:lnTo>
                    <a:pt x="344347" y="225272"/>
                  </a:lnTo>
                  <a:lnTo>
                    <a:pt x="345936" y="224636"/>
                  </a:lnTo>
                  <a:lnTo>
                    <a:pt x="347208" y="224636"/>
                  </a:lnTo>
                  <a:cubicBezTo>
                    <a:pt x="347208" y="224636"/>
                    <a:pt x="347049" y="223682"/>
                    <a:pt x="347049" y="223682"/>
                  </a:cubicBezTo>
                  <a:lnTo>
                    <a:pt x="347844" y="223205"/>
                  </a:lnTo>
                  <a:lnTo>
                    <a:pt x="348162" y="222570"/>
                  </a:lnTo>
                  <a:lnTo>
                    <a:pt x="348162" y="221934"/>
                  </a:lnTo>
                  <a:cubicBezTo>
                    <a:pt x="348162" y="221934"/>
                    <a:pt x="346890" y="220821"/>
                    <a:pt x="346890" y="220821"/>
                  </a:cubicBezTo>
                  <a:lnTo>
                    <a:pt x="345460" y="220026"/>
                  </a:lnTo>
                  <a:close/>
                  <a:moveTo>
                    <a:pt x="379798" y="285366"/>
                  </a:moveTo>
                  <a:lnTo>
                    <a:pt x="380275" y="286956"/>
                  </a:lnTo>
                  <a:lnTo>
                    <a:pt x="377573" y="286479"/>
                  </a:lnTo>
                  <a:lnTo>
                    <a:pt x="377573" y="287115"/>
                  </a:lnTo>
                  <a:cubicBezTo>
                    <a:pt x="377573" y="287115"/>
                    <a:pt x="378686" y="288545"/>
                    <a:pt x="378686" y="288545"/>
                  </a:cubicBezTo>
                  <a:lnTo>
                    <a:pt x="380275" y="288545"/>
                  </a:lnTo>
                  <a:cubicBezTo>
                    <a:pt x="380275" y="288545"/>
                    <a:pt x="383455" y="287909"/>
                    <a:pt x="383455" y="287909"/>
                  </a:cubicBezTo>
                  <a:lnTo>
                    <a:pt x="384568" y="288386"/>
                  </a:lnTo>
                  <a:lnTo>
                    <a:pt x="385045" y="286796"/>
                  </a:lnTo>
                  <a:lnTo>
                    <a:pt x="383773" y="286161"/>
                  </a:lnTo>
                  <a:lnTo>
                    <a:pt x="379798" y="285366"/>
                  </a:lnTo>
                  <a:close/>
                  <a:moveTo>
                    <a:pt x="280278" y="257227"/>
                  </a:moveTo>
                  <a:lnTo>
                    <a:pt x="281868" y="256591"/>
                  </a:lnTo>
                  <a:lnTo>
                    <a:pt x="286478" y="254206"/>
                  </a:lnTo>
                  <a:lnTo>
                    <a:pt x="281232" y="254842"/>
                  </a:lnTo>
                  <a:lnTo>
                    <a:pt x="277576" y="253411"/>
                  </a:lnTo>
                  <a:lnTo>
                    <a:pt x="272488" y="252934"/>
                  </a:lnTo>
                  <a:lnTo>
                    <a:pt x="270263" y="252139"/>
                  </a:lnTo>
                  <a:lnTo>
                    <a:pt x="268037" y="251026"/>
                  </a:lnTo>
                  <a:lnTo>
                    <a:pt x="264698" y="249913"/>
                  </a:lnTo>
                  <a:lnTo>
                    <a:pt x="261201" y="249119"/>
                  </a:lnTo>
                  <a:lnTo>
                    <a:pt x="259770" y="248642"/>
                  </a:lnTo>
                  <a:lnTo>
                    <a:pt x="258499" y="247847"/>
                  </a:lnTo>
                  <a:lnTo>
                    <a:pt x="256909" y="245621"/>
                  </a:lnTo>
                  <a:lnTo>
                    <a:pt x="255160" y="243713"/>
                  </a:lnTo>
                  <a:lnTo>
                    <a:pt x="255160" y="241964"/>
                  </a:lnTo>
                  <a:cubicBezTo>
                    <a:pt x="255160" y="241964"/>
                    <a:pt x="258022" y="241011"/>
                    <a:pt x="258022" y="241011"/>
                  </a:cubicBezTo>
                  <a:lnTo>
                    <a:pt x="259929" y="240693"/>
                  </a:lnTo>
                  <a:lnTo>
                    <a:pt x="261519" y="240057"/>
                  </a:lnTo>
                  <a:lnTo>
                    <a:pt x="262314" y="238626"/>
                  </a:lnTo>
                  <a:lnTo>
                    <a:pt x="261201" y="237831"/>
                  </a:lnTo>
                  <a:lnTo>
                    <a:pt x="258180" y="236878"/>
                  </a:lnTo>
                  <a:lnTo>
                    <a:pt x="255001" y="236401"/>
                  </a:lnTo>
                  <a:lnTo>
                    <a:pt x="246893" y="235765"/>
                  </a:lnTo>
                  <a:lnTo>
                    <a:pt x="245303" y="235129"/>
                  </a:lnTo>
                  <a:lnTo>
                    <a:pt x="240852" y="233062"/>
                  </a:lnTo>
                  <a:lnTo>
                    <a:pt x="239103" y="230518"/>
                  </a:lnTo>
                  <a:lnTo>
                    <a:pt x="239421" y="227339"/>
                  </a:lnTo>
                  <a:lnTo>
                    <a:pt x="240852" y="224000"/>
                  </a:lnTo>
                  <a:lnTo>
                    <a:pt x="240375" y="220821"/>
                  </a:lnTo>
                  <a:lnTo>
                    <a:pt x="238944" y="219708"/>
                  </a:lnTo>
                  <a:lnTo>
                    <a:pt x="237354" y="219231"/>
                  </a:lnTo>
                  <a:lnTo>
                    <a:pt x="236083" y="219231"/>
                  </a:lnTo>
                  <a:cubicBezTo>
                    <a:pt x="236083" y="219231"/>
                    <a:pt x="227338" y="221457"/>
                    <a:pt x="227338" y="221457"/>
                  </a:cubicBezTo>
                  <a:lnTo>
                    <a:pt x="224159" y="221457"/>
                  </a:lnTo>
                  <a:cubicBezTo>
                    <a:pt x="224159" y="221457"/>
                    <a:pt x="221456" y="220344"/>
                    <a:pt x="221456" y="220344"/>
                  </a:cubicBezTo>
                  <a:lnTo>
                    <a:pt x="219866" y="217164"/>
                  </a:lnTo>
                  <a:lnTo>
                    <a:pt x="217800" y="210169"/>
                  </a:lnTo>
                  <a:lnTo>
                    <a:pt x="216687" y="209215"/>
                  </a:lnTo>
                  <a:lnTo>
                    <a:pt x="211918" y="206036"/>
                  </a:lnTo>
                  <a:lnTo>
                    <a:pt x="211600" y="204764"/>
                  </a:lnTo>
                  <a:lnTo>
                    <a:pt x="211600" y="203333"/>
                  </a:lnTo>
                  <a:cubicBezTo>
                    <a:pt x="211600" y="203333"/>
                    <a:pt x="210805" y="199835"/>
                    <a:pt x="210805" y="199835"/>
                  </a:cubicBezTo>
                  <a:lnTo>
                    <a:pt x="209215" y="194748"/>
                  </a:lnTo>
                  <a:lnTo>
                    <a:pt x="208420" y="193159"/>
                  </a:lnTo>
                  <a:lnTo>
                    <a:pt x="203015" y="189502"/>
                  </a:lnTo>
                  <a:lnTo>
                    <a:pt x="199676" y="188389"/>
                  </a:lnTo>
                  <a:lnTo>
                    <a:pt x="196815" y="186640"/>
                  </a:lnTo>
                  <a:lnTo>
                    <a:pt x="191728" y="181871"/>
                  </a:lnTo>
                  <a:lnTo>
                    <a:pt x="189184" y="179168"/>
                  </a:lnTo>
                  <a:lnTo>
                    <a:pt x="186481" y="176784"/>
                  </a:lnTo>
                  <a:lnTo>
                    <a:pt x="183461" y="174717"/>
                  </a:lnTo>
                  <a:lnTo>
                    <a:pt x="181394" y="172173"/>
                  </a:lnTo>
                  <a:lnTo>
                    <a:pt x="179009" y="166132"/>
                  </a:lnTo>
                  <a:lnTo>
                    <a:pt x="174876" y="159296"/>
                  </a:lnTo>
                  <a:lnTo>
                    <a:pt x="174558" y="158024"/>
                  </a:lnTo>
                  <a:lnTo>
                    <a:pt x="174558" y="156593"/>
                  </a:lnTo>
                  <a:cubicBezTo>
                    <a:pt x="174558" y="156593"/>
                    <a:pt x="179486" y="153414"/>
                    <a:pt x="179486" y="153414"/>
                  </a:cubicBezTo>
                  <a:lnTo>
                    <a:pt x="186322" y="154050"/>
                  </a:lnTo>
                  <a:lnTo>
                    <a:pt x="196497" y="153573"/>
                  </a:lnTo>
                  <a:lnTo>
                    <a:pt x="199359" y="152937"/>
                  </a:lnTo>
                  <a:lnTo>
                    <a:pt x="200312" y="151824"/>
                  </a:lnTo>
                  <a:lnTo>
                    <a:pt x="200630" y="148644"/>
                  </a:lnTo>
                  <a:lnTo>
                    <a:pt x="199836" y="143557"/>
                  </a:lnTo>
                  <a:lnTo>
                    <a:pt x="199200" y="141968"/>
                  </a:lnTo>
                  <a:lnTo>
                    <a:pt x="198087" y="141332"/>
                  </a:lnTo>
                  <a:lnTo>
                    <a:pt x="197133" y="140537"/>
                  </a:lnTo>
                  <a:lnTo>
                    <a:pt x="194907" y="137516"/>
                  </a:lnTo>
                  <a:lnTo>
                    <a:pt x="192364" y="134654"/>
                  </a:lnTo>
                  <a:lnTo>
                    <a:pt x="190933" y="133700"/>
                  </a:lnTo>
                  <a:lnTo>
                    <a:pt x="188230" y="132111"/>
                  </a:lnTo>
                  <a:lnTo>
                    <a:pt x="186958" y="131634"/>
                  </a:lnTo>
                  <a:lnTo>
                    <a:pt x="183302" y="131634"/>
                  </a:lnTo>
                  <a:cubicBezTo>
                    <a:pt x="183302" y="131634"/>
                    <a:pt x="179645" y="131475"/>
                    <a:pt x="179645" y="131475"/>
                  </a:cubicBezTo>
                  <a:lnTo>
                    <a:pt x="177101" y="130680"/>
                  </a:lnTo>
                  <a:lnTo>
                    <a:pt x="158978" y="122095"/>
                  </a:lnTo>
                  <a:lnTo>
                    <a:pt x="153255" y="120029"/>
                  </a:lnTo>
                  <a:lnTo>
                    <a:pt x="147373" y="118598"/>
                  </a:lnTo>
                  <a:lnTo>
                    <a:pt x="143239" y="117803"/>
                  </a:lnTo>
                  <a:lnTo>
                    <a:pt x="140219" y="115895"/>
                  </a:lnTo>
                  <a:lnTo>
                    <a:pt x="141650" y="109536"/>
                  </a:lnTo>
                  <a:lnTo>
                    <a:pt x="141650" y="101269"/>
                  </a:lnTo>
                  <a:cubicBezTo>
                    <a:pt x="141650" y="101269"/>
                    <a:pt x="140854" y="99361"/>
                    <a:pt x="140854" y="99361"/>
                  </a:cubicBezTo>
                  <a:lnTo>
                    <a:pt x="128454" y="86802"/>
                  </a:lnTo>
                  <a:lnTo>
                    <a:pt x="124798" y="86802"/>
                  </a:lnTo>
                  <a:cubicBezTo>
                    <a:pt x="124798" y="86802"/>
                    <a:pt x="121300" y="85848"/>
                    <a:pt x="121300" y="85848"/>
                  </a:cubicBezTo>
                  <a:lnTo>
                    <a:pt x="119074" y="83782"/>
                  </a:lnTo>
                  <a:lnTo>
                    <a:pt x="117008" y="81238"/>
                  </a:lnTo>
                  <a:lnTo>
                    <a:pt x="114305" y="78694"/>
                  </a:lnTo>
                  <a:lnTo>
                    <a:pt x="111285" y="76628"/>
                  </a:lnTo>
                  <a:lnTo>
                    <a:pt x="108105" y="75673"/>
                  </a:lnTo>
                  <a:lnTo>
                    <a:pt x="105879" y="73448"/>
                  </a:lnTo>
                  <a:lnTo>
                    <a:pt x="105243" y="71858"/>
                  </a:lnTo>
                  <a:lnTo>
                    <a:pt x="103972" y="71063"/>
                  </a:lnTo>
                  <a:lnTo>
                    <a:pt x="102541" y="70586"/>
                  </a:lnTo>
                  <a:lnTo>
                    <a:pt x="101110" y="70586"/>
                  </a:lnTo>
                  <a:cubicBezTo>
                    <a:pt x="101110" y="70586"/>
                    <a:pt x="97454" y="70904"/>
                    <a:pt x="97454" y="70904"/>
                  </a:cubicBezTo>
                  <a:lnTo>
                    <a:pt x="93797" y="70904"/>
                  </a:lnTo>
                  <a:cubicBezTo>
                    <a:pt x="93797" y="70904"/>
                    <a:pt x="92207" y="70586"/>
                    <a:pt x="92207" y="70586"/>
                  </a:cubicBezTo>
                  <a:lnTo>
                    <a:pt x="90776" y="69950"/>
                  </a:lnTo>
                  <a:lnTo>
                    <a:pt x="87120" y="67566"/>
                  </a:lnTo>
                  <a:lnTo>
                    <a:pt x="84576" y="65340"/>
                  </a:lnTo>
                  <a:lnTo>
                    <a:pt x="81874" y="64068"/>
                  </a:lnTo>
                  <a:lnTo>
                    <a:pt x="76309" y="59935"/>
                  </a:lnTo>
                  <a:lnTo>
                    <a:pt x="72494" y="58981"/>
                  </a:lnTo>
                  <a:lnTo>
                    <a:pt x="65340" y="57868"/>
                  </a:lnTo>
                  <a:lnTo>
                    <a:pt x="62001" y="57550"/>
                  </a:lnTo>
                  <a:lnTo>
                    <a:pt x="58822" y="56914"/>
                  </a:lnTo>
                  <a:lnTo>
                    <a:pt x="48647" y="53576"/>
                  </a:lnTo>
                  <a:lnTo>
                    <a:pt x="38950" y="50078"/>
                  </a:lnTo>
                  <a:lnTo>
                    <a:pt x="32432" y="46581"/>
                  </a:lnTo>
                  <a:lnTo>
                    <a:pt x="31001" y="46263"/>
                  </a:lnTo>
                  <a:lnTo>
                    <a:pt x="29570" y="46263"/>
                  </a:lnTo>
                  <a:cubicBezTo>
                    <a:pt x="29570" y="46263"/>
                    <a:pt x="28139" y="45627"/>
                    <a:pt x="28139" y="45627"/>
                  </a:cubicBezTo>
                  <a:lnTo>
                    <a:pt x="23847" y="43083"/>
                  </a:lnTo>
                  <a:lnTo>
                    <a:pt x="9380" y="36883"/>
                  </a:lnTo>
                  <a:lnTo>
                    <a:pt x="6995" y="36406"/>
                  </a:lnTo>
                  <a:lnTo>
                    <a:pt x="4134" y="36406"/>
                  </a:lnTo>
                  <a:cubicBezTo>
                    <a:pt x="4134" y="36406"/>
                    <a:pt x="3338" y="36406"/>
                    <a:pt x="3338" y="36406"/>
                  </a:cubicBezTo>
                  <a:lnTo>
                    <a:pt x="3338" y="36406"/>
                  </a:lnTo>
                  <a:lnTo>
                    <a:pt x="3338" y="41970"/>
                  </a:lnTo>
                  <a:cubicBezTo>
                    <a:pt x="3338" y="41970"/>
                    <a:pt x="3338" y="47693"/>
                    <a:pt x="3338" y="47693"/>
                  </a:cubicBezTo>
                  <a:lnTo>
                    <a:pt x="3338" y="53576"/>
                  </a:lnTo>
                  <a:cubicBezTo>
                    <a:pt x="3338" y="53576"/>
                    <a:pt x="3338" y="59458"/>
                    <a:pt x="3338" y="59458"/>
                  </a:cubicBezTo>
                  <a:lnTo>
                    <a:pt x="3338" y="65340"/>
                  </a:lnTo>
                  <a:cubicBezTo>
                    <a:pt x="3338" y="65340"/>
                    <a:pt x="3338" y="71222"/>
                    <a:pt x="3338" y="71222"/>
                  </a:cubicBezTo>
                  <a:lnTo>
                    <a:pt x="3338" y="82828"/>
                  </a:lnTo>
                  <a:cubicBezTo>
                    <a:pt x="3338" y="82828"/>
                    <a:pt x="3338" y="88710"/>
                    <a:pt x="3338" y="88710"/>
                  </a:cubicBezTo>
                  <a:lnTo>
                    <a:pt x="3338" y="94592"/>
                  </a:lnTo>
                  <a:cubicBezTo>
                    <a:pt x="3338" y="94592"/>
                    <a:pt x="3338" y="100474"/>
                    <a:pt x="3338" y="100474"/>
                  </a:cubicBezTo>
                  <a:lnTo>
                    <a:pt x="3338" y="106356"/>
                  </a:lnTo>
                  <a:cubicBezTo>
                    <a:pt x="3338" y="106356"/>
                    <a:pt x="3338" y="112239"/>
                    <a:pt x="3338" y="112239"/>
                  </a:cubicBezTo>
                  <a:lnTo>
                    <a:pt x="3338" y="123844"/>
                  </a:lnTo>
                  <a:cubicBezTo>
                    <a:pt x="3338" y="123844"/>
                    <a:pt x="3338" y="129726"/>
                    <a:pt x="3338" y="129726"/>
                  </a:cubicBezTo>
                  <a:lnTo>
                    <a:pt x="3338" y="135609"/>
                  </a:lnTo>
                  <a:cubicBezTo>
                    <a:pt x="3338" y="135609"/>
                    <a:pt x="3338" y="141491"/>
                    <a:pt x="3338" y="141491"/>
                  </a:cubicBezTo>
                  <a:lnTo>
                    <a:pt x="3338" y="144034"/>
                  </a:lnTo>
                  <a:lnTo>
                    <a:pt x="2385" y="147055"/>
                  </a:lnTo>
                  <a:lnTo>
                    <a:pt x="318" y="151665"/>
                  </a:lnTo>
                  <a:lnTo>
                    <a:pt x="0" y="155322"/>
                  </a:lnTo>
                  <a:lnTo>
                    <a:pt x="1590" y="158183"/>
                  </a:lnTo>
                  <a:lnTo>
                    <a:pt x="3180" y="160091"/>
                  </a:lnTo>
                  <a:lnTo>
                    <a:pt x="3180" y="170743"/>
                  </a:lnTo>
                  <a:cubicBezTo>
                    <a:pt x="3180" y="170743"/>
                    <a:pt x="3180" y="176625"/>
                    <a:pt x="3180" y="176625"/>
                  </a:cubicBezTo>
                  <a:lnTo>
                    <a:pt x="3180" y="182507"/>
                  </a:lnTo>
                  <a:cubicBezTo>
                    <a:pt x="3180" y="182507"/>
                    <a:pt x="3180" y="188389"/>
                    <a:pt x="3180" y="188389"/>
                  </a:cubicBezTo>
                  <a:lnTo>
                    <a:pt x="3180" y="199994"/>
                  </a:lnTo>
                  <a:cubicBezTo>
                    <a:pt x="3180" y="199994"/>
                    <a:pt x="3180" y="205877"/>
                    <a:pt x="3180" y="205877"/>
                  </a:cubicBezTo>
                  <a:lnTo>
                    <a:pt x="3180" y="211759"/>
                  </a:lnTo>
                  <a:cubicBezTo>
                    <a:pt x="3180" y="211759"/>
                    <a:pt x="3180" y="217641"/>
                    <a:pt x="3180" y="217641"/>
                  </a:cubicBezTo>
                  <a:lnTo>
                    <a:pt x="3180" y="223841"/>
                  </a:lnTo>
                  <a:cubicBezTo>
                    <a:pt x="3180" y="223841"/>
                    <a:pt x="7631" y="226862"/>
                    <a:pt x="7631" y="226862"/>
                  </a:cubicBezTo>
                  <a:lnTo>
                    <a:pt x="10016" y="226862"/>
                  </a:lnTo>
                  <a:cubicBezTo>
                    <a:pt x="10016" y="226862"/>
                    <a:pt x="12241" y="225272"/>
                    <a:pt x="12241" y="225272"/>
                  </a:cubicBezTo>
                  <a:lnTo>
                    <a:pt x="15421" y="224795"/>
                  </a:lnTo>
                  <a:lnTo>
                    <a:pt x="18600" y="225908"/>
                  </a:lnTo>
                  <a:lnTo>
                    <a:pt x="21621" y="226544"/>
                  </a:lnTo>
                  <a:lnTo>
                    <a:pt x="24641" y="226544"/>
                  </a:lnTo>
                  <a:cubicBezTo>
                    <a:pt x="24641" y="226544"/>
                    <a:pt x="31796" y="226226"/>
                    <a:pt x="31796" y="226226"/>
                  </a:cubicBezTo>
                  <a:lnTo>
                    <a:pt x="38950" y="225431"/>
                  </a:lnTo>
                  <a:lnTo>
                    <a:pt x="40698" y="225749"/>
                  </a:lnTo>
                  <a:lnTo>
                    <a:pt x="43719" y="226862"/>
                  </a:lnTo>
                  <a:lnTo>
                    <a:pt x="44832" y="227339"/>
                  </a:lnTo>
                  <a:lnTo>
                    <a:pt x="47693" y="229246"/>
                  </a:lnTo>
                  <a:lnTo>
                    <a:pt x="50873" y="229882"/>
                  </a:lnTo>
                  <a:lnTo>
                    <a:pt x="56914" y="226226"/>
                  </a:lnTo>
                  <a:lnTo>
                    <a:pt x="63273" y="223046"/>
                  </a:lnTo>
                  <a:lnTo>
                    <a:pt x="67566" y="221457"/>
                  </a:lnTo>
                  <a:lnTo>
                    <a:pt x="71540" y="219231"/>
                  </a:lnTo>
                  <a:lnTo>
                    <a:pt x="72176" y="217641"/>
                  </a:lnTo>
                  <a:lnTo>
                    <a:pt x="72176" y="214621"/>
                  </a:lnTo>
                  <a:cubicBezTo>
                    <a:pt x="72176" y="214621"/>
                    <a:pt x="71858" y="213508"/>
                    <a:pt x="71858" y="213508"/>
                  </a:cubicBezTo>
                  <a:lnTo>
                    <a:pt x="69791" y="210646"/>
                  </a:lnTo>
                  <a:lnTo>
                    <a:pt x="67407" y="208103"/>
                  </a:lnTo>
                  <a:lnTo>
                    <a:pt x="64227" y="205241"/>
                  </a:lnTo>
                  <a:lnTo>
                    <a:pt x="62955" y="204764"/>
                  </a:lnTo>
                  <a:lnTo>
                    <a:pt x="61524" y="204446"/>
                  </a:lnTo>
                  <a:lnTo>
                    <a:pt x="55325" y="201584"/>
                  </a:lnTo>
                  <a:lnTo>
                    <a:pt x="48965" y="201266"/>
                  </a:lnTo>
                  <a:lnTo>
                    <a:pt x="46104" y="202220"/>
                  </a:lnTo>
                  <a:lnTo>
                    <a:pt x="43719" y="200631"/>
                  </a:lnTo>
                  <a:lnTo>
                    <a:pt x="42924" y="198882"/>
                  </a:lnTo>
                  <a:lnTo>
                    <a:pt x="41970" y="197451"/>
                  </a:lnTo>
                  <a:lnTo>
                    <a:pt x="38632" y="197451"/>
                  </a:lnTo>
                  <a:cubicBezTo>
                    <a:pt x="38632" y="197451"/>
                    <a:pt x="40539" y="196815"/>
                    <a:pt x="40539" y="196815"/>
                  </a:cubicBezTo>
                  <a:lnTo>
                    <a:pt x="42606" y="196815"/>
                  </a:lnTo>
                  <a:cubicBezTo>
                    <a:pt x="42606" y="196815"/>
                    <a:pt x="43401" y="197769"/>
                    <a:pt x="43401" y="197769"/>
                  </a:cubicBezTo>
                  <a:lnTo>
                    <a:pt x="44037" y="199041"/>
                  </a:lnTo>
                  <a:lnTo>
                    <a:pt x="45468" y="200789"/>
                  </a:lnTo>
                  <a:lnTo>
                    <a:pt x="47693" y="200789"/>
                  </a:lnTo>
                  <a:cubicBezTo>
                    <a:pt x="47693" y="200789"/>
                    <a:pt x="50237" y="199994"/>
                    <a:pt x="50237" y="199994"/>
                  </a:cubicBezTo>
                  <a:lnTo>
                    <a:pt x="52939" y="199518"/>
                  </a:lnTo>
                  <a:lnTo>
                    <a:pt x="55801" y="199994"/>
                  </a:lnTo>
                  <a:lnTo>
                    <a:pt x="58663" y="200789"/>
                  </a:lnTo>
                  <a:lnTo>
                    <a:pt x="64068" y="200789"/>
                  </a:lnTo>
                  <a:cubicBezTo>
                    <a:pt x="64068" y="200789"/>
                    <a:pt x="69473" y="199358"/>
                    <a:pt x="69473" y="199358"/>
                  </a:cubicBezTo>
                  <a:lnTo>
                    <a:pt x="74242" y="198723"/>
                  </a:lnTo>
                  <a:lnTo>
                    <a:pt x="79012" y="197610"/>
                  </a:lnTo>
                  <a:lnTo>
                    <a:pt x="78058" y="195066"/>
                  </a:lnTo>
                  <a:lnTo>
                    <a:pt x="76945" y="192682"/>
                  </a:lnTo>
                  <a:lnTo>
                    <a:pt x="76309" y="191886"/>
                  </a:lnTo>
                  <a:lnTo>
                    <a:pt x="77263" y="191410"/>
                  </a:lnTo>
                  <a:lnTo>
                    <a:pt x="80443" y="191728"/>
                  </a:lnTo>
                  <a:lnTo>
                    <a:pt x="83781" y="192682"/>
                  </a:lnTo>
                  <a:lnTo>
                    <a:pt x="85371" y="192682"/>
                  </a:lnTo>
                  <a:cubicBezTo>
                    <a:pt x="85371" y="192682"/>
                    <a:pt x="86961" y="192363"/>
                    <a:pt x="86961" y="192363"/>
                  </a:cubicBezTo>
                  <a:lnTo>
                    <a:pt x="85530" y="190138"/>
                  </a:lnTo>
                  <a:lnTo>
                    <a:pt x="86961" y="190456"/>
                  </a:lnTo>
                  <a:lnTo>
                    <a:pt x="88392" y="190456"/>
                  </a:lnTo>
                  <a:cubicBezTo>
                    <a:pt x="88392" y="190456"/>
                    <a:pt x="82669" y="178851"/>
                    <a:pt x="82669" y="178851"/>
                  </a:cubicBezTo>
                  <a:lnTo>
                    <a:pt x="80125" y="176307"/>
                  </a:lnTo>
                  <a:lnTo>
                    <a:pt x="82033" y="177419"/>
                  </a:lnTo>
                  <a:lnTo>
                    <a:pt x="83623" y="178851"/>
                  </a:lnTo>
                  <a:lnTo>
                    <a:pt x="85212" y="180758"/>
                  </a:lnTo>
                  <a:lnTo>
                    <a:pt x="87120" y="182348"/>
                  </a:lnTo>
                  <a:lnTo>
                    <a:pt x="89346" y="183302"/>
                  </a:lnTo>
                  <a:lnTo>
                    <a:pt x="94274" y="184733"/>
                  </a:lnTo>
                  <a:lnTo>
                    <a:pt x="96658" y="184733"/>
                  </a:lnTo>
                  <a:cubicBezTo>
                    <a:pt x="96658" y="184733"/>
                    <a:pt x="97931" y="183461"/>
                    <a:pt x="97931" y="183461"/>
                  </a:cubicBezTo>
                  <a:lnTo>
                    <a:pt x="99520" y="182348"/>
                  </a:lnTo>
                  <a:lnTo>
                    <a:pt x="100315" y="182030"/>
                  </a:lnTo>
                  <a:lnTo>
                    <a:pt x="101746" y="182507"/>
                  </a:lnTo>
                  <a:lnTo>
                    <a:pt x="102541" y="182507"/>
                  </a:lnTo>
                  <a:cubicBezTo>
                    <a:pt x="102541" y="182507"/>
                    <a:pt x="103018" y="180122"/>
                    <a:pt x="103018" y="180122"/>
                  </a:cubicBezTo>
                  <a:lnTo>
                    <a:pt x="104767" y="179168"/>
                  </a:lnTo>
                  <a:lnTo>
                    <a:pt x="107310" y="179804"/>
                  </a:lnTo>
                  <a:lnTo>
                    <a:pt x="109854" y="180758"/>
                  </a:lnTo>
                  <a:lnTo>
                    <a:pt x="112398" y="181235"/>
                  </a:lnTo>
                  <a:lnTo>
                    <a:pt x="114941" y="180917"/>
                  </a:lnTo>
                  <a:lnTo>
                    <a:pt x="115577" y="183779"/>
                  </a:lnTo>
                  <a:lnTo>
                    <a:pt x="116531" y="185050"/>
                  </a:lnTo>
                  <a:lnTo>
                    <a:pt x="118121" y="185845"/>
                  </a:lnTo>
                  <a:lnTo>
                    <a:pt x="121300" y="186640"/>
                  </a:lnTo>
                  <a:lnTo>
                    <a:pt x="124480" y="186958"/>
                  </a:lnTo>
                  <a:lnTo>
                    <a:pt x="127182" y="187594"/>
                  </a:lnTo>
                  <a:lnTo>
                    <a:pt x="132429" y="189502"/>
                  </a:lnTo>
                  <a:lnTo>
                    <a:pt x="135131" y="189820"/>
                  </a:lnTo>
                  <a:lnTo>
                    <a:pt x="139901" y="190138"/>
                  </a:lnTo>
                  <a:lnTo>
                    <a:pt x="141173" y="190615"/>
                  </a:lnTo>
                  <a:lnTo>
                    <a:pt x="142286" y="191410"/>
                  </a:lnTo>
                  <a:lnTo>
                    <a:pt x="148645" y="193794"/>
                  </a:lnTo>
                  <a:lnTo>
                    <a:pt x="149916" y="194907"/>
                  </a:lnTo>
                  <a:lnTo>
                    <a:pt x="150711" y="196497"/>
                  </a:lnTo>
                  <a:lnTo>
                    <a:pt x="151665" y="197769"/>
                  </a:lnTo>
                  <a:lnTo>
                    <a:pt x="152778" y="198882"/>
                  </a:lnTo>
                  <a:lnTo>
                    <a:pt x="154686" y="201743"/>
                  </a:lnTo>
                  <a:lnTo>
                    <a:pt x="155957" y="204923"/>
                  </a:lnTo>
                  <a:lnTo>
                    <a:pt x="160568" y="210328"/>
                  </a:lnTo>
                  <a:lnTo>
                    <a:pt x="162476" y="213349"/>
                  </a:lnTo>
                  <a:lnTo>
                    <a:pt x="165496" y="219072"/>
                  </a:lnTo>
                  <a:lnTo>
                    <a:pt x="167404" y="221138"/>
                  </a:lnTo>
                  <a:lnTo>
                    <a:pt x="172014" y="222887"/>
                  </a:lnTo>
                  <a:lnTo>
                    <a:pt x="173604" y="222887"/>
                  </a:lnTo>
                  <a:cubicBezTo>
                    <a:pt x="173604" y="222887"/>
                    <a:pt x="175035" y="222092"/>
                    <a:pt x="175035" y="222092"/>
                  </a:cubicBezTo>
                  <a:lnTo>
                    <a:pt x="174081" y="224795"/>
                  </a:lnTo>
                  <a:lnTo>
                    <a:pt x="174081" y="227498"/>
                  </a:lnTo>
                  <a:cubicBezTo>
                    <a:pt x="174081" y="227498"/>
                    <a:pt x="176624" y="231472"/>
                    <a:pt x="176624" y="231472"/>
                  </a:cubicBezTo>
                  <a:lnTo>
                    <a:pt x="178056" y="232585"/>
                  </a:lnTo>
                  <a:lnTo>
                    <a:pt x="184732" y="237036"/>
                  </a:lnTo>
                  <a:lnTo>
                    <a:pt x="187912" y="239739"/>
                  </a:lnTo>
                  <a:lnTo>
                    <a:pt x="190456" y="243077"/>
                  </a:lnTo>
                  <a:lnTo>
                    <a:pt x="192045" y="246575"/>
                  </a:lnTo>
                  <a:lnTo>
                    <a:pt x="193794" y="248006"/>
                  </a:lnTo>
                  <a:lnTo>
                    <a:pt x="195384" y="249596"/>
                  </a:lnTo>
                  <a:lnTo>
                    <a:pt x="198246" y="251185"/>
                  </a:lnTo>
                  <a:lnTo>
                    <a:pt x="201743" y="251662"/>
                  </a:lnTo>
                  <a:lnTo>
                    <a:pt x="206354" y="252775"/>
                  </a:lnTo>
                  <a:lnTo>
                    <a:pt x="207784" y="252775"/>
                  </a:lnTo>
                  <a:cubicBezTo>
                    <a:pt x="207784" y="252775"/>
                    <a:pt x="209215" y="252139"/>
                    <a:pt x="209215" y="252139"/>
                  </a:cubicBezTo>
                  <a:lnTo>
                    <a:pt x="212554" y="252775"/>
                  </a:lnTo>
                  <a:lnTo>
                    <a:pt x="215892" y="254365"/>
                  </a:lnTo>
                  <a:lnTo>
                    <a:pt x="217323" y="254365"/>
                  </a:lnTo>
                  <a:cubicBezTo>
                    <a:pt x="217323" y="254365"/>
                    <a:pt x="221933" y="254206"/>
                    <a:pt x="221933" y="254206"/>
                  </a:cubicBezTo>
                  <a:lnTo>
                    <a:pt x="223682" y="253570"/>
                  </a:lnTo>
                  <a:lnTo>
                    <a:pt x="225431" y="253888"/>
                  </a:lnTo>
                  <a:lnTo>
                    <a:pt x="229087" y="255796"/>
                  </a:lnTo>
                  <a:lnTo>
                    <a:pt x="231949" y="256432"/>
                  </a:lnTo>
                  <a:lnTo>
                    <a:pt x="243872" y="257385"/>
                  </a:lnTo>
                  <a:lnTo>
                    <a:pt x="249437" y="258817"/>
                  </a:lnTo>
                  <a:lnTo>
                    <a:pt x="252457" y="258817"/>
                  </a:lnTo>
                  <a:cubicBezTo>
                    <a:pt x="252457" y="258817"/>
                    <a:pt x="255478" y="259293"/>
                    <a:pt x="255478" y="259293"/>
                  </a:cubicBezTo>
                  <a:lnTo>
                    <a:pt x="257862" y="260565"/>
                  </a:lnTo>
                  <a:lnTo>
                    <a:pt x="261042" y="262950"/>
                  </a:lnTo>
                  <a:lnTo>
                    <a:pt x="261996" y="263904"/>
                  </a:lnTo>
                  <a:lnTo>
                    <a:pt x="262950" y="265653"/>
                  </a:lnTo>
                  <a:lnTo>
                    <a:pt x="266606" y="266924"/>
                  </a:lnTo>
                  <a:lnTo>
                    <a:pt x="271693" y="267878"/>
                  </a:lnTo>
                  <a:lnTo>
                    <a:pt x="274714" y="267878"/>
                  </a:lnTo>
                  <a:cubicBezTo>
                    <a:pt x="274714" y="267878"/>
                    <a:pt x="276304" y="267401"/>
                    <a:pt x="276304" y="267401"/>
                  </a:cubicBezTo>
                  <a:lnTo>
                    <a:pt x="280119" y="265176"/>
                  </a:lnTo>
                  <a:lnTo>
                    <a:pt x="280914" y="264063"/>
                  </a:lnTo>
                  <a:lnTo>
                    <a:pt x="279642" y="263109"/>
                  </a:lnTo>
                  <a:lnTo>
                    <a:pt x="276304" y="261360"/>
                  </a:lnTo>
                  <a:lnTo>
                    <a:pt x="274078" y="258817"/>
                  </a:lnTo>
                  <a:lnTo>
                    <a:pt x="275032" y="257862"/>
                  </a:lnTo>
                  <a:lnTo>
                    <a:pt x="280437" y="258817"/>
                  </a:lnTo>
                  <a:close/>
                  <a:moveTo>
                    <a:pt x="396651" y="108105"/>
                  </a:moveTo>
                  <a:lnTo>
                    <a:pt x="396651" y="105561"/>
                  </a:lnTo>
                  <a:cubicBezTo>
                    <a:pt x="396651" y="105561"/>
                    <a:pt x="395061" y="104448"/>
                    <a:pt x="395061" y="104448"/>
                  </a:cubicBezTo>
                  <a:lnTo>
                    <a:pt x="394265" y="105085"/>
                  </a:lnTo>
                  <a:lnTo>
                    <a:pt x="392358" y="107310"/>
                  </a:lnTo>
                  <a:lnTo>
                    <a:pt x="392994" y="108423"/>
                  </a:lnTo>
                  <a:lnTo>
                    <a:pt x="393312" y="110331"/>
                  </a:lnTo>
                  <a:lnTo>
                    <a:pt x="393312" y="113033"/>
                  </a:lnTo>
                  <a:cubicBezTo>
                    <a:pt x="393312" y="113033"/>
                    <a:pt x="394742" y="116690"/>
                    <a:pt x="394742" y="116690"/>
                  </a:cubicBezTo>
                  <a:lnTo>
                    <a:pt x="395378" y="116690"/>
                  </a:lnTo>
                  <a:cubicBezTo>
                    <a:pt x="395378" y="116690"/>
                    <a:pt x="396809" y="115100"/>
                    <a:pt x="396809" y="115100"/>
                  </a:cubicBezTo>
                  <a:lnTo>
                    <a:pt x="397604" y="110331"/>
                  </a:lnTo>
                  <a:lnTo>
                    <a:pt x="396491" y="108105"/>
                  </a:lnTo>
                  <a:close/>
                  <a:moveTo>
                    <a:pt x="432102" y="148804"/>
                  </a:moveTo>
                  <a:lnTo>
                    <a:pt x="430831" y="146101"/>
                  </a:lnTo>
                  <a:lnTo>
                    <a:pt x="429082" y="143557"/>
                  </a:lnTo>
                  <a:lnTo>
                    <a:pt x="426538" y="141172"/>
                  </a:lnTo>
                  <a:lnTo>
                    <a:pt x="423836" y="139106"/>
                  </a:lnTo>
                  <a:lnTo>
                    <a:pt x="422246" y="138470"/>
                  </a:lnTo>
                  <a:lnTo>
                    <a:pt x="420497" y="137993"/>
                  </a:lnTo>
                  <a:lnTo>
                    <a:pt x="419066" y="136880"/>
                  </a:lnTo>
                  <a:lnTo>
                    <a:pt x="416364" y="131952"/>
                  </a:lnTo>
                  <a:lnTo>
                    <a:pt x="414933" y="130680"/>
                  </a:lnTo>
                  <a:lnTo>
                    <a:pt x="412230" y="128772"/>
                  </a:lnTo>
                  <a:lnTo>
                    <a:pt x="411435" y="127660"/>
                  </a:lnTo>
                  <a:lnTo>
                    <a:pt x="411117" y="126228"/>
                  </a:lnTo>
                  <a:lnTo>
                    <a:pt x="408415" y="121777"/>
                  </a:lnTo>
                  <a:lnTo>
                    <a:pt x="405712" y="119552"/>
                  </a:lnTo>
                  <a:lnTo>
                    <a:pt x="402056" y="119075"/>
                  </a:lnTo>
                  <a:lnTo>
                    <a:pt x="400625" y="118280"/>
                  </a:lnTo>
                  <a:lnTo>
                    <a:pt x="399353" y="117167"/>
                  </a:lnTo>
                  <a:lnTo>
                    <a:pt x="398081" y="116849"/>
                  </a:lnTo>
                  <a:lnTo>
                    <a:pt x="398399" y="119711"/>
                  </a:lnTo>
                  <a:lnTo>
                    <a:pt x="397445" y="125434"/>
                  </a:lnTo>
                  <a:lnTo>
                    <a:pt x="397763" y="127341"/>
                  </a:lnTo>
                  <a:lnTo>
                    <a:pt x="398876" y="130680"/>
                  </a:lnTo>
                  <a:lnTo>
                    <a:pt x="399512" y="131793"/>
                  </a:lnTo>
                  <a:lnTo>
                    <a:pt x="402056" y="134336"/>
                  </a:lnTo>
                  <a:lnTo>
                    <a:pt x="404122" y="135609"/>
                  </a:lnTo>
                  <a:lnTo>
                    <a:pt x="406189" y="138629"/>
                  </a:lnTo>
                  <a:lnTo>
                    <a:pt x="407143" y="139265"/>
                  </a:lnTo>
                  <a:lnTo>
                    <a:pt x="411594" y="141332"/>
                  </a:lnTo>
                  <a:lnTo>
                    <a:pt x="412548" y="144352"/>
                  </a:lnTo>
                  <a:lnTo>
                    <a:pt x="411753" y="147691"/>
                  </a:lnTo>
                  <a:lnTo>
                    <a:pt x="413184" y="150552"/>
                  </a:lnTo>
                  <a:lnTo>
                    <a:pt x="415568" y="153255"/>
                  </a:lnTo>
                  <a:lnTo>
                    <a:pt x="417954" y="155004"/>
                  </a:lnTo>
                  <a:lnTo>
                    <a:pt x="420656" y="156435"/>
                  </a:lnTo>
                  <a:lnTo>
                    <a:pt x="423359" y="157229"/>
                  </a:lnTo>
                  <a:lnTo>
                    <a:pt x="426220" y="157229"/>
                  </a:lnTo>
                  <a:cubicBezTo>
                    <a:pt x="426220" y="157229"/>
                    <a:pt x="427492" y="156593"/>
                    <a:pt x="427492" y="156593"/>
                  </a:cubicBezTo>
                  <a:lnTo>
                    <a:pt x="428605" y="155481"/>
                  </a:lnTo>
                  <a:lnTo>
                    <a:pt x="431148" y="154526"/>
                  </a:lnTo>
                  <a:lnTo>
                    <a:pt x="431785" y="155481"/>
                  </a:lnTo>
                  <a:lnTo>
                    <a:pt x="432261" y="155004"/>
                  </a:lnTo>
                  <a:lnTo>
                    <a:pt x="432898" y="152301"/>
                  </a:lnTo>
                  <a:lnTo>
                    <a:pt x="432102" y="148804"/>
                  </a:lnTo>
                  <a:close/>
                  <a:moveTo>
                    <a:pt x="327972" y="84735"/>
                  </a:moveTo>
                  <a:lnTo>
                    <a:pt x="325110" y="83782"/>
                  </a:lnTo>
                  <a:lnTo>
                    <a:pt x="322884" y="81715"/>
                  </a:lnTo>
                  <a:lnTo>
                    <a:pt x="318592" y="84735"/>
                  </a:lnTo>
                  <a:lnTo>
                    <a:pt x="317161" y="84099"/>
                  </a:lnTo>
                  <a:lnTo>
                    <a:pt x="315730" y="83145"/>
                  </a:lnTo>
                  <a:lnTo>
                    <a:pt x="314459" y="81874"/>
                  </a:lnTo>
                  <a:lnTo>
                    <a:pt x="311120" y="81397"/>
                  </a:lnTo>
                  <a:lnTo>
                    <a:pt x="307940" y="81397"/>
                  </a:lnTo>
                  <a:cubicBezTo>
                    <a:pt x="307940" y="81397"/>
                    <a:pt x="306987" y="82828"/>
                    <a:pt x="306987" y="82828"/>
                  </a:cubicBezTo>
                  <a:lnTo>
                    <a:pt x="306510" y="84258"/>
                  </a:lnTo>
                  <a:lnTo>
                    <a:pt x="306510" y="85530"/>
                  </a:lnTo>
                  <a:cubicBezTo>
                    <a:pt x="306510" y="85530"/>
                    <a:pt x="310007" y="93797"/>
                    <a:pt x="310007" y="93797"/>
                  </a:cubicBezTo>
                  <a:lnTo>
                    <a:pt x="310484" y="97295"/>
                  </a:lnTo>
                  <a:lnTo>
                    <a:pt x="310484" y="100792"/>
                  </a:lnTo>
                  <a:cubicBezTo>
                    <a:pt x="310484" y="100792"/>
                    <a:pt x="307464" y="102382"/>
                    <a:pt x="307464" y="102382"/>
                  </a:cubicBezTo>
                  <a:lnTo>
                    <a:pt x="303648" y="102382"/>
                  </a:lnTo>
                  <a:cubicBezTo>
                    <a:pt x="303648" y="102382"/>
                    <a:pt x="301899" y="102382"/>
                    <a:pt x="301899" y="102382"/>
                  </a:cubicBezTo>
                  <a:lnTo>
                    <a:pt x="300309" y="102859"/>
                  </a:lnTo>
                  <a:lnTo>
                    <a:pt x="294904" y="107151"/>
                  </a:lnTo>
                  <a:lnTo>
                    <a:pt x="292997" y="109695"/>
                  </a:lnTo>
                  <a:lnTo>
                    <a:pt x="291725" y="113033"/>
                  </a:lnTo>
                  <a:lnTo>
                    <a:pt x="289658" y="116054"/>
                  </a:lnTo>
                  <a:lnTo>
                    <a:pt x="288068" y="116690"/>
                  </a:lnTo>
                  <a:lnTo>
                    <a:pt x="286478" y="116690"/>
                  </a:lnTo>
                  <a:cubicBezTo>
                    <a:pt x="286478" y="116690"/>
                    <a:pt x="284730" y="117326"/>
                    <a:pt x="284730" y="117326"/>
                  </a:cubicBezTo>
                  <a:lnTo>
                    <a:pt x="283299" y="118439"/>
                  </a:lnTo>
                  <a:lnTo>
                    <a:pt x="280119" y="118756"/>
                  </a:lnTo>
                  <a:lnTo>
                    <a:pt x="277099" y="117008"/>
                  </a:lnTo>
                  <a:lnTo>
                    <a:pt x="273760" y="117326"/>
                  </a:lnTo>
                  <a:lnTo>
                    <a:pt x="270740" y="119075"/>
                  </a:lnTo>
                  <a:lnTo>
                    <a:pt x="267401" y="118756"/>
                  </a:lnTo>
                  <a:lnTo>
                    <a:pt x="265175" y="116054"/>
                  </a:lnTo>
                  <a:lnTo>
                    <a:pt x="264222" y="112716"/>
                  </a:lnTo>
                  <a:lnTo>
                    <a:pt x="264539" y="109218"/>
                  </a:lnTo>
                  <a:lnTo>
                    <a:pt x="265334" y="107787"/>
                  </a:lnTo>
                  <a:lnTo>
                    <a:pt x="267083" y="105879"/>
                  </a:lnTo>
                  <a:lnTo>
                    <a:pt x="265652" y="104448"/>
                  </a:lnTo>
                  <a:lnTo>
                    <a:pt x="264698" y="104448"/>
                  </a:lnTo>
                  <a:cubicBezTo>
                    <a:pt x="264698" y="104448"/>
                    <a:pt x="263427" y="104925"/>
                    <a:pt x="263427" y="104925"/>
                  </a:cubicBezTo>
                  <a:lnTo>
                    <a:pt x="262473" y="107946"/>
                  </a:lnTo>
                  <a:lnTo>
                    <a:pt x="261042" y="116690"/>
                  </a:lnTo>
                  <a:lnTo>
                    <a:pt x="257226" y="118916"/>
                  </a:lnTo>
                  <a:lnTo>
                    <a:pt x="252934" y="118916"/>
                  </a:lnTo>
                  <a:cubicBezTo>
                    <a:pt x="252934" y="118916"/>
                    <a:pt x="251503" y="118756"/>
                    <a:pt x="251503" y="118756"/>
                  </a:cubicBezTo>
                  <a:lnTo>
                    <a:pt x="247052" y="120346"/>
                  </a:lnTo>
                  <a:lnTo>
                    <a:pt x="243713" y="120665"/>
                  </a:lnTo>
                  <a:lnTo>
                    <a:pt x="240375" y="120346"/>
                  </a:lnTo>
                  <a:lnTo>
                    <a:pt x="236877" y="118916"/>
                  </a:lnTo>
                  <a:lnTo>
                    <a:pt x="233221" y="117803"/>
                  </a:lnTo>
                  <a:lnTo>
                    <a:pt x="227021" y="118598"/>
                  </a:lnTo>
                  <a:lnTo>
                    <a:pt x="225272" y="118121"/>
                  </a:lnTo>
                  <a:lnTo>
                    <a:pt x="223523" y="118121"/>
                  </a:lnTo>
                  <a:cubicBezTo>
                    <a:pt x="223523" y="118121"/>
                    <a:pt x="222092" y="118598"/>
                    <a:pt x="222092" y="118598"/>
                  </a:cubicBezTo>
                  <a:lnTo>
                    <a:pt x="220662" y="118598"/>
                  </a:lnTo>
                  <a:cubicBezTo>
                    <a:pt x="220662" y="118598"/>
                    <a:pt x="216846" y="117644"/>
                    <a:pt x="216846" y="117644"/>
                  </a:cubicBezTo>
                  <a:lnTo>
                    <a:pt x="214303" y="119711"/>
                  </a:lnTo>
                  <a:lnTo>
                    <a:pt x="214303" y="123208"/>
                  </a:lnTo>
                  <a:cubicBezTo>
                    <a:pt x="214303" y="123208"/>
                    <a:pt x="215892" y="125911"/>
                    <a:pt x="215892" y="125911"/>
                  </a:cubicBezTo>
                  <a:lnTo>
                    <a:pt x="219072" y="127024"/>
                  </a:lnTo>
                  <a:lnTo>
                    <a:pt x="222410" y="127818"/>
                  </a:lnTo>
                  <a:lnTo>
                    <a:pt x="225113" y="128931"/>
                  </a:lnTo>
                  <a:lnTo>
                    <a:pt x="227657" y="130362"/>
                  </a:lnTo>
                  <a:lnTo>
                    <a:pt x="236083" y="136085"/>
                  </a:lnTo>
                  <a:lnTo>
                    <a:pt x="236877" y="136403"/>
                  </a:lnTo>
                  <a:lnTo>
                    <a:pt x="241011" y="134972"/>
                  </a:lnTo>
                  <a:lnTo>
                    <a:pt x="244190" y="134972"/>
                  </a:lnTo>
                  <a:cubicBezTo>
                    <a:pt x="244190" y="134972"/>
                    <a:pt x="247052" y="136244"/>
                    <a:pt x="247052" y="136244"/>
                  </a:cubicBezTo>
                  <a:lnTo>
                    <a:pt x="250390" y="140219"/>
                  </a:lnTo>
                  <a:lnTo>
                    <a:pt x="251980" y="141014"/>
                  </a:lnTo>
                  <a:lnTo>
                    <a:pt x="254842" y="141332"/>
                  </a:lnTo>
                  <a:lnTo>
                    <a:pt x="257703" y="141332"/>
                  </a:lnTo>
                  <a:cubicBezTo>
                    <a:pt x="257703" y="141332"/>
                    <a:pt x="267401" y="141014"/>
                    <a:pt x="267401" y="141014"/>
                  </a:cubicBezTo>
                  <a:lnTo>
                    <a:pt x="274237" y="140695"/>
                  </a:lnTo>
                  <a:lnTo>
                    <a:pt x="275509" y="140378"/>
                  </a:lnTo>
                  <a:lnTo>
                    <a:pt x="278848" y="138152"/>
                  </a:lnTo>
                  <a:lnTo>
                    <a:pt x="282186" y="137039"/>
                  </a:lnTo>
                  <a:lnTo>
                    <a:pt x="283776" y="136085"/>
                  </a:lnTo>
                  <a:lnTo>
                    <a:pt x="285207" y="134813"/>
                  </a:lnTo>
                  <a:lnTo>
                    <a:pt x="288386" y="133542"/>
                  </a:lnTo>
                  <a:lnTo>
                    <a:pt x="291884" y="133223"/>
                  </a:lnTo>
                  <a:lnTo>
                    <a:pt x="293156" y="132747"/>
                  </a:lnTo>
                  <a:lnTo>
                    <a:pt x="297130" y="130521"/>
                  </a:lnTo>
                  <a:lnTo>
                    <a:pt x="299992" y="128137"/>
                  </a:lnTo>
                  <a:lnTo>
                    <a:pt x="302535" y="125434"/>
                  </a:lnTo>
                  <a:lnTo>
                    <a:pt x="303489" y="124162"/>
                  </a:lnTo>
                  <a:lnTo>
                    <a:pt x="304284" y="122731"/>
                  </a:lnTo>
                  <a:lnTo>
                    <a:pt x="304284" y="120982"/>
                  </a:lnTo>
                  <a:cubicBezTo>
                    <a:pt x="304284" y="120982"/>
                    <a:pt x="305238" y="119869"/>
                    <a:pt x="305238" y="119869"/>
                  </a:cubicBezTo>
                  <a:lnTo>
                    <a:pt x="310325" y="119552"/>
                  </a:lnTo>
                  <a:lnTo>
                    <a:pt x="315253" y="120188"/>
                  </a:lnTo>
                  <a:lnTo>
                    <a:pt x="318274" y="119234"/>
                  </a:lnTo>
                  <a:lnTo>
                    <a:pt x="321454" y="117167"/>
                  </a:lnTo>
                  <a:lnTo>
                    <a:pt x="323361" y="114305"/>
                  </a:lnTo>
                  <a:lnTo>
                    <a:pt x="321454" y="111126"/>
                  </a:lnTo>
                  <a:lnTo>
                    <a:pt x="319069" y="108264"/>
                  </a:lnTo>
                  <a:lnTo>
                    <a:pt x="318751" y="106197"/>
                  </a:lnTo>
                  <a:lnTo>
                    <a:pt x="319546" y="104131"/>
                  </a:lnTo>
                  <a:lnTo>
                    <a:pt x="323997" y="103813"/>
                  </a:lnTo>
                  <a:lnTo>
                    <a:pt x="325428" y="103336"/>
                  </a:lnTo>
                  <a:lnTo>
                    <a:pt x="326700" y="102700"/>
                  </a:lnTo>
                  <a:lnTo>
                    <a:pt x="329403" y="98884"/>
                  </a:lnTo>
                  <a:lnTo>
                    <a:pt x="330833" y="96341"/>
                  </a:lnTo>
                  <a:lnTo>
                    <a:pt x="330833" y="93479"/>
                  </a:lnTo>
                  <a:cubicBezTo>
                    <a:pt x="330833" y="93479"/>
                    <a:pt x="330197" y="91571"/>
                    <a:pt x="330197" y="91571"/>
                  </a:cubicBezTo>
                  <a:lnTo>
                    <a:pt x="329880" y="89664"/>
                  </a:lnTo>
                  <a:lnTo>
                    <a:pt x="331151" y="85371"/>
                  </a:lnTo>
                  <a:lnTo>
                    <a:pt x="328131" y="84735"/>
                  </a:lnTo>
                  <a:close/>
                  <a:moveTo>
                    <a:pt x="271534" y="233698"/>
                  </a:moveTo>
                  <a:lnTo>
                    <a:pt x="272011" y="233062"/>
                  </a:lnTo>
                  <a:lnTo>
                    <a:pt x="272647" y="230200"/>
                  </a:lnTo>
                  <a:lnTo>
                    <a:pt x="272330" y="228769"/>
                  </a:lnTo>
                  <a:lnTo>
                    <a:pt x="271217" y="226385"/>
                  </a:lnTo>
                  <a:lnTo>
                    <a:pt x="268037" y="224795"/>
                  </a:lnTo>
                  <a:lnTo>
                    <a:pt x="265971" y="226385"/>
                  </a:lnTo>
                  <a:lnTo>
                    <a:pt x="265175" y="229406"/>
                  </a:lnTo>
                  <a:lnTo>
                    <a:pt x="269786" y="233380"/>
                  </a:lnTo>
                  <a:lnTo>
                    <a:pt x="271534" y="233857"/>
                  </a:lnTo>
                  <a:close/>
                  <a:moveTo>
                    <a:pt x="287750" y="237990"/>
                  </a:moveTo>
                  <a:lnTo>
                    <a:pt x="287750" y="237195"/>
                  </a:lnTo>
                  <a:cubicBezTo>
                    <a:pt x="287750" y="237195"/>
                    <a:pt x="287432" y="235447"/>
                    <a:pt x="287432" y="235447"/>
                  </a:cubicBezTo>
                  <a:lnTo>
                    <a:pt x="287432" y="233380"/>
                  </a:lnTo>
                  <a:cubicBezTo>
                    <a:pt x="287432" y="233380"/>
                    <a:pt x="284730" y="230677"/>
                    <a:pt x="284730" y="230677"/>
                  </a:cubicBezTo>
                  <a:lnTo>
                    <a:pt x="283458" y="230359"/>
                  </a:lnTo>
                  <a:lnTo>
                    <a:pt x="281232" y="230995"/>
                  </a:lnTo>
                  <a:lnTo>
                    <a:pt x="277258" y="228610"/>
                  </a:lnTo>
                  <a:lnTo>
                    <a:pt x="276463" y="228610"/>
                  </a:lnTo>
                  <a:cubicBezTo>
                    <a:pt x="276463" y="228610"/>
                    <a:pt x="274714" y="228929"/>
                    <a:pt x="274714" y="228929"/>
                  </a:cubicBezTo>
                  <a:lnTo>
                    <a:pt x="274714" y="229723"/>
                  </a:lnTo>
                  <a:cubicBezTo>
                    <a:pt x="274714" y="229723"/>
                    <a:pt x="274714" y="231154"/>
                    <a:pt x="274714" y="231154"/>
                  </a:cubicBezTo>
                  <a:lnTo>
                    <a:pt x="276781" y="234016"/>
                  </a:lnTo>
                  <a:lnTo>
                    <a:pt x="276463" y="234811"/>
                  </a:lnTo>
                  <a:lnTo>
                    <a:pt x="274714" y="236559"/>
                  </a:lnTo>
                  <a:lnTo>
                    <a:pt x="278689" y="236559"/>
                  </a:lnTo>
                  <a:cubicBezTo>
                    <a:pt x="278689" y="236559"/>
                    <a:pt x="281550" y="237513"/>
                    <a:pt x="281550" y="237513"/>
                  </a:cubicBezTo>
                  <a:lnTo>
                    <a:pt x="285366" y="237513"/>
                  </a:lnTo>
                  <a:cubicBezTo>
                    <a:pt x="285366" y="237513"/>
                    <a:pt x="286478" y="237672"/>
                    <a:pt x="286478" y="237672"/>
                  </a:cubicBezTo>
                  <a:lnTo>
                    <a:pt x="286478" y="238785"/>
                  </a:lnTo>
                  <a:cubicBezTo>
                    <a:pt x="286478" y="238785"/>
                    <a:pt x="287750" y="237831"/>
                    <a:pt x="287750" y="237831"/>
                  </a:cubicBezTo>
                  <a:close/>
                  <a:moveTo>
                    <a:pt x="293315" y="202220"/>
                  </a:moveTo>
                  <a:lnTo>
                    <a:pt x="292043" y="202856"/>
                  </a:lnTo>
                  <a:lnTo>
                    <a:pt x="290930" y="204923"/>
                  </a:lnTo>
                  <a:lnTo>
                    <a:pt x="293156" y="206194"/>
                  </a:lnTo>
                  <a:lnTo>
                    <a:pt x="293156" y="206990"/>
                  </a:lnTo>
                  <a:cubicBezTo>
                    <a:pt x="293156" y="206990"/>
                    <a:pt x="293156" y="208261"/>
                    <a:pt x="293156" y="208261"/>
                  </a:cubicBezTo>
                  <a:lnTo>
                    <a:pt x="292202" y="210805"/>
                  </a:lnTo>
                  <a:lnTo>
                    <a:pt x="294427" y="213031"/>
                  </a:lnTo>
                  <a:lnTo>
                    <a:pt x="293950" y="210964"/>
                  </a:lnTo>
                  <a:lnTo>
                    <a:pt x="294904" y="206194"/>
                  </a:lnTo>
                  <a:lnTo>
                    <a:pt x="294269" y="204923"/>
                  </a:lnTo>
                  <a:lnTo>
                    <a:pt x="294269" y="201902"/>
                  </a:lnTo>
                  <a:cubicBezTo>
                    <a:pt x="294269" y="201902"/>
                    <a:pt x="293473" y="202061"/>
                    <a:pt x="293473" y="202061"/>
                  </a:cubicBezTo>
                  <a:close/>
                  <a:moveTo>
                    <a:pt x="284888" y="263427"/>
                  </a:moveTo>
                  <a:lnTo>
                    <a:pt x="284571" y="264857"/>
                  </a:lnTo>
                  <a:lnTo>
                    <a:pt x="285048" y="265334"/>
                  </a:lnTo>
                  <a:lnTo>
                    <a:pt x="287432" y="265970"/>
                  </a:lnTo>
                  <a:lnTo>
                    <a:pt x="287909" y="263745"/>
                  </a:lnTo>
                  <a:lnTo>
                    <a:pt x="287114" y="263427"/>
                  </a:lnTo>
                  <a:lnTo>
                    <a:pt x="285048" y="263427"/>
                  </a:lnTo>
                  <a:close/>
                  <a:moveTo>
                    <a:pt x="296335" y="245939"/>
                  </a:moveTo>
                  <a:lnTo>
                    <a:pt x="294269" y="248165"/>
                  </a:lnTo>
                  <a:lnTo>
                    <a:pt x="292997" y="248165"/>
                  </a:lnTo>
                  <a:cubicBezTo>
                    <a:pt x="292997" y="248165"/>
                    <a:pt x="291884" y="247052"/>
                    <a:pt x="291884" y="247052"/>
                  </a:cubicBezTo>
                  <a:lnTo>
                    <a:pt x="291884" y="245780"/>
                  </a:lnTo>
                  <a:cubicBezTo>
                    <a:pt x="291884" y="245780"/>
                    <a:pt x="286637" y="241806"/>
                    <a:pt x="286637" y="241806"/>
                  </a:cubicBezTo>
                  <a:lnTo>
                    <a:pt x="285366" y="239898"/>
                  </a:lnTo>
                  <a:lnTo>
                    <a:pt x="284253" y="239103"/>
                  </a:lnTo>
                  <a:lnTo>
                    <a:pt x="284571" y="241011"/>
                  </a:lnTo>
                  <a:lnTo>
                    <a:pt x="286637" y="243873"/>
                  </a:lnTo>
                  <a:lnTo>
                    <a:pt x="287591" y="246575"/>
                  </a:lnTo>
                  <a:lnTo>
                    <a:pt x="289181" y="247529"/>
                  </a:lnTo>
                  <a:lnTo>
                    <a:pt x="289181" y="250232"/>
                  </a:lnTo>
                  <a:cubicBezTo>
                    <a:pt x="289181" y="250232"/>
                    <a:pt x="295540" y="252139"/>
                    <a:pt x="295540" y="252139"/>
                  </a:cubicBezTo>
                  <a:lnTo>
                    <a:pt x="297130" y="253093"/>
                  </a:lnTo>
                  <a:lnTo>
                    <a:pt x="299038" y="246257"/>
                  </a:lnTo>
                  <a:lnTo>
                    <a:pt x="297925" y="245303"/>
                  </a:lnTo>
                  <a:lnTo>
                    <a:pt x="296176" y="24593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0" name="Freeform: Shape 5269">
              <a:extLst>
                <a:ext uri="{FF2B5EF4-FFF2-40B4-BE49-F238E27FC236}">
                  <a16:creationId xmlns:a16="http://schemas.microsoft.com/office/drawing/2014/main" id="{3C17A45A-DF9F-FC27-1FA8-688884B75566}"/>
                </a:ext>
              </a:extLst>
            </p:cNvPr>
            <p:cNvSpPr/>
            <p:nvPr/>
          </p:nvSpPr>
          <p:spPr>
            <a:xfrm>
              <a:off x="7883072" y="4181123"/>
              <a:ext cx="436712" cy="353249"/>
            </a:xfrm>
            <a:custGeom>
              <a:avLst/>
              <a:gdLst>
                <a:gd name="connsiteX0" fmla="*/ 224954 w 436712"/>
                <a:gd name="connsiteY0" fmla="*/ 226226 h 353249"/>
                <a:gd name="connsiteX1" fmla="*/ 223841 w 436712"/>
                <a:gd name="connsiteY1" fmla="*/ 226226 h 353249"/>
                <a:gd name="connsiteX2" fmla="*/ 226544 w 436712"/>
                <a:gd name="connsiteY2" fmla="*/ 227975 h 353249"/>
                <a:gd name="connsiteX3" fmla="*/ 227657 w 436712"/>
                <a:gd name="connsiteY3" fmla="*/ 227975 h 353249"/>
                <a:gd name="connsiteX4" fmla="*/ 226385 w 436712"/>
                <a:gd name="connsiteY4" fmla="*/ 227338 h 353249"/>
                <a:gd name="connsiteX5" fmla="*/ 224795 w 436712"/>
                <a:gd name="connsiteY5" fmla="*/ 226226 h 353249"/>
                <a:gd name="connsiteX6" fmla="*/ 230836 w 436712"/>
                <a:gd name="connsiteY6" fmla="*/ 227180 h 353249"/>
                <a:gd name="connsiteX7" fmla="*/ 229405 w 436712"/>
                <a:gd name="connsiteY7" fmla="*/ 227180 h 353249"/>
                <a:gd name="connsiteX8" fmla="*/ 228451 w 436712"/>
                <a:gd name="connsiteY8" fmla="*/ 227338 h 353249"/>
                <a:gd name="connsiteX9" fmla="*/ 231154 w 436712"/>
                <a:gd name="connsiteY9" fmla="*/ 227815 h 353249"/>
                <a:gd name="connsiteX10" fmla="*/ 233221 w 436712"/>
                <a:gd name="connsiteY10" fmla="*/ 228770 h 353249"/>
                <a:gd name="connsiteX11" fmla="*/ 231631 w 436712"/>
                <a:gd name="connsiteY11" fmla="*/ 227338 h 353249"/>
                <a:gd name="connsiteX12" fmla="*/ 230995 w 436712"/>
                <a:gd name="connsiteY12" fmla="*/ 227338 h 353249"/>
                <a:gd name="connsiteX13" fmla="*/ 304761 w 436712"/>
                <a:gd name="connsiteY13" fmla="*/ 271534 h 353249"/>
                <a:gd name="connsiteX14" fmla="*/ 303807 w 436712"/>
                <a:gd name="connsiteY14" fmla="*/ 270422 h 353249"/>
                <a:gd name="connsiteX15" fmla="*/ 302376 w 436712"/>
                <a:gd name="connsiteY15" fmla="*/ 269627 h 353249"/>
                <a:gd name="connsiteX16" fmla="*/ 302853 w 436712"/>
                <a:gd name="connsiteY16" fmla="*/ 270422 h 353249"/>
                <a:gd name="connsiteX17" fmla="*/ 304602 w 436712"/>
                <a:gd name="connsiteY17" fmla="*/ 272330 h 353249"/>
                <a:gd name="connsiteX18" fmla="*/ 305556 w 436712"/>
                <a:gd name="connsiteY18" fmla="*/ 273760 h 353249"/>
                <a:gd name="connsiteX19" fmla="*/ 306669 w 436712"/>
                <a:gd name="connsiteY19" fmla="*/ 274237 h 353249"/>
                <a:gd name="connsiteX20" fmla="*/ 306669 w 436712"/>
                <a:gd name="connsiteY20" fmla="*/ 273443 h 353249"/>
                <a:gd name="connsiteX21" fmla="*/ 304602 w 436712"/>
                <a:gd name="connsiteY21" fmla="*/ 271376 h 353249"/>
                <a:gd name="connsiteX22" fmla="*/ 182189 w 436712"/>
                <a:gd name="connsiteY22" fmla="*/ 202061 h 353249"/>
                <a:gd name="connsiteX23" fmla="*/ 182825 w 436712"/>
                <a:gd name="connsiteY23" fmla="*/ 203015 h 353249"/>
                <a:gd name="connsiteX24" fmla="*/ 184573 w 436712"/>
                <a:gd name="connsiteY24" fmla="*/ 205082 h 353249"/>
                <a:gd name="connsiteX25" fmla="*/ 185050 w 436712"/>
                <a:gd name="connsiteY25" fmla="*/ 206354 h 353249"/>
                <a:gd name="connsiteX26" fmla="*/ 185050 w 436712"/>
                <a:gd name="connsiteY26" fmla="*/ 205082 h 353249"/>
                <a:gd name="connsiteX27" fmla="*/ 182825 w 436712"/>
                <a:gd name="connsiteY27" fmla="*/ 202379 h 353249"/>
                <a:gd name="connsiteX28" fmla="*/ 182030 w 436712"/>
                <a:gd name="connsiteY28" fmla="*/ 202379 h 353249"/>
                <a:gd name="connsiteX29" fmla="*/ 257703 w 436712"/>
                <a:gd name="connsiteY29" fmla="*/ 212395 h 353249"/>
                <a:gd name="connsiteX30" fmla="*/ 258180 w 436712"/>
                <a:gd name="connsiteY30" fmla="*/ 212077 h 353249"/>
                <a:gd name="connsiteX31" fmla="*/ 259134 w 436712"/>
                <a:gd name="connsiteY31" fmla="*/ 209851 h 353249"/>
                <a:gd name="connsiteX32" fmla="*/ 258339 w 436712"/>
                <a:gd name="connsiteY32" fmla="*/ 210169 h 353249"/>
                <a:gd name="connsiteX33" fmla="*/ 257703 w 436712"/>
                <a:gd name="connsiteY33" fmla="*/ 212554 h 353249"/>
                <a:gd name="connsiteX34" fmla="*/ 307940 w 436712"/>
                <a:gd name="connsiteY34" fmla="*/ 277735 h 353249"/>
                <a:gd name="connsiteX35" fmla="*/ 308258 w 436712"/>
                <a:gd name="connsiteY35" fmla="*/ 278529 h 353249"/>
                <a:gd name="connsiteX36" fmla="*/ 310484 w 436712"/>
                <a:gd name="connsiteY36" fmla="*/ 279642 h 353249"/>
                <a:gd name="connsiteX37" fmla="*/ 311120 w 436712"/>
                <a:gd name="connsiteY37" fmla="*/ 280119 h 353249"/>
                <a:gd name="connsiteX38" fmla="*/ 310802 w 436712"/>
                <a:gd name="connsiteY38" fmla="*/ 279006 h 353249"/>
                <a:gd name="connsiteX39" fmla="*/ 308100 w 436712"/>
                <a:gd name="connsiteY39" fmla="*/ 277735 h 353249"/>
                <a:gd name="connsiteX40" fmla="*/ 1113 w 436712"/>
                <a:gd name="connsiteY40" fmla="*/ 230836 h 353249"/>
                <a:gd name="connsiteX41" fmla="*/ 795 w 436712"/>
                <a:gd name="connsiteY41" fmla="*/ 231472 h 353249"/>
                <a:gd name="connsiteX42" fmla="*/ 477 w 436712"/>
                <a:gd name="connsiteY42" fmla="*/ 234493 h 353249"/>
                <a:gd name="connsiteX43" fmla="*/ 1590 w 436712"/>
                <a:gd name="connsiteY43" fmla="*/ 234970 h 353249"/>
                <a:gd name="connsiteX44" fmla="*/ 2702 w 436712"/>
                <a:gd name="connsiteY44" fmla="*/ 234970 h 353249"/>
                <a:gd name="connsiteX45" fmla="*/ 3974 w 436712"/>
                <a:gd name="connsiteY45" fmla="*/ 234493 h 353249"/>
                <a:gd name="connsiteX46" fmla="*/ 2702 w 436712"/>
                <a:gd name="connsiteY46" fmla="*/ 231790 h 353249"/>
                <a:gd name="connsiteX47" fmla="*/ 1113 w 436712"/>
                <a:gd name="connsiteY47" fmla="*/ 230836 h 353249"/>
                <a:gd name="connsiteX48" fmla="*/ 1113 w 436712"/>
                <a:gd name="connsiteY48" fmla="*/ 228451 h 353249"/>
                <a:gd name="connsiteX49" fmla="*/ 1908 w 436712"/>
                <a:gd name="connsiteY49" fmla="*/ 227498 h 353249"/>
                <a:gd name="connsiteX50" fmla="*/ 1431 w 436712"/>
                <a:gd name="connsiteY50" fmla="*/ 226862 h 353249"/>
                <a:gd name="connsiteX51" fmla="*/ 0 w 436712"/>
                <a:gd name="connsiteY51" fmla="*/ 226067 h 353249"/>
                <a:gd name="connsiteX52" fmla="*/ 0 w 436712"/>
                <a:gd name="connsiteY52" fmla="*/ 227338 h 353249"/>
                <a:gd name="connsiteX53" fmla="*/ 0 w 436712"/>
                <a:gd name="connsiteY53" fmla="*/ 228134 h 353249"/>
                <a:gd name="connsiteX54" fmla="*/ 477 w 436712"/>
                <a:gd name="connsiteY54" fmla="*/ 228611 h 353249"/>
                <a:gd name="connsiteX55" fmla="*/ 954 w 436712"/>
                <a:gd name="connsiteY55" fmla="*/ 228611 h 353249"/>
                <a:gd name="connsiteX56" fmla="*/ 172014 w 436712"/>
                <a:gd name="connsiteY56" fmla="*/ 217323 h 353249"/>
                <a:gd name="connsiteX57" fmla="*/ 171219 w 436712"/>
                <a:gd name="connsiteY57" fmla="*/ 215733 h 353249"/>
                <a:gd name="connsiteX58" fmla="*/ 170265 w 436712"/>
                <a:gd name="connsiteY58" fmla="*/ 213826 h 353249"/>
                <a:gd name="connsiteX59" fmla="*/ 169152 w 436712"/>
                <a:gd name="connsiteY59" fmla="*/ 211441 h 353249"/>
                <a:gd name="connsiteX60" fmla="*/ 169152 w 436712"/>
                <a:gd name="connsiteY60" fmla="*/ 213031 h 353249"/>
                <a:gd name="connsiteX61" fmla="*/ 169152 w 436712"/>
                <a:gd name="connsiteY61" fmla="*/ 213984 h 353249"/>
                <a:gd name="connsiteX62" fmla="*/ 170106 w 436712"/>
                <a:gd name="connsiteY62" fmla="*/ 215097 h 353249"/>
                <a:gd name="connsiteX63" fmla="*/ 170742 w 436712"/>
                <a:gd name="connsiteY63" fmla="*/ 216528 h 353249"/>
                <a:gd name="connsiteX64" fmla="*/ 171061 w 436712"/>
                <a:gd name="connsiteY64" fmla="*/ 217800 h 353249"/>
                <a:gd name="connsiteX65" fmla="*/ 172173 w 436712"/>
                <a:gd name="connsiteY65" fmla="*/ 219231 h 353249"/>
                <a:gd name="connsiteX66" fmla="*/ 172809 w 436712"/>
                <a:gd name="connsiteY66" fmla="*/ 219231 h 353249"/>
                <a:gd name="connsiteX67" fmla="*/ 172809 w 436712"/>
                <a:gd name="connsiteY67" fmla="*/ 218754 h 353249"/>
                <a:gd name="connsiteX68" fmla="*/ 172014 w 436712"/>
                <a:gd name="connsiteY68" fmla="*/ 217164 h 353249"/>
                <a:gd name="connsiteX69" fmla="*/ 62796 w 436712"/>
                <a:gd name="connsiteY69" fmla="*/ 258816 h 353249"/>
                <a:gd name="connsiteX70" fmla="*/ 62478 w 436712"/>
                <a:gd name="connsiteY70" fmla="*/ 255796 h 353249"/>
                <a:gd name="connsiteX71" fmla="*/ 61048 w 436712"/>
                <a:gd name="connsiteY71" fmla="*/ 253888 h 353249"/>
                <a:gd name="connsiteX72" fmla="*/ 57391 w 436712"/>
                <a:gd name="connsiteY72" fmla="*/ 253093 h 353249"/>
                <a:gd name="connsiteX73" fmla="*/ 54370 w 436712"/>
                <a:gd name="connsiteY73" fmla="*/ 254206 h 353249"/>
                <a:gd name="connsiteX74" fmla="*/ 53735 w 436712"/>
                <a:gd name="connsiteY74" fmla="*/ 255160 h 353249"/>
                <a:gd name="connsiteX75" fmla="*/ 53735 w 436712"/>
                <a:gd name="connsiteY75" fmla="*/ 256750 h 353249"/>
                <a:gd name="connsiteX76" fmla="*/ 55325 w 436712"/>
                <a:gd name="connsiteY76" fmla="*/ 260247 h 353249"/>
                <a:gd name="connsiteX77" fmla="*/ 58186 w 436712"/>
                <a:gd name="connsiteY77" fmla="*/ 260724 h 353249"/>
                <a:gd name="connsiteX78" fmla="*/ 62160 w 436712"/>
                <a:gd name="connsiteY78" fmla="*/ 260088 h 353249"/>
                <a:gd name="connsiteX79" fmla="*/ 63591 w 436712"/>
                <a:gd name="connsiteY79" fmla="*/ 262791 h 353249"/>
                <a:gd name="connsiteX80" fmla="*/ 64545 w 436712"/>
                <a:gd name="connsiteY80" fmla="*/ 263585 h 353249"/>
                <a:gd name="connsiteX81" fmla="*/ 66612 w 436712"/>
                <a:gd name="connsiteY81" fmla="*/ 263904 h 353249"/>
                <a:gd name="connsiteX82" fmla="*/ 67566 w 436712"/>
                <a:gd name="connsiteY82" fmla="*/ 262473 h 353249"/>
                <a:gd name="connsiteX83" fmla="*/ 66771 w 436712"/>
                <a:gd name="connsiteY83" fmla="*/ 260247 h 353249"/>
                <a:gd name="connsiteX84" fmla="*/ 62637 w 436712"/>
                <a:gd name="connsiteY84" fmla="*/ 258816 h 353249"/>
                <a:gd name="connsiteX85" fmla="*/ 46104 w 436712"/>
                <a:gd name="connsiteY85" fmla="*/ 252298 h 353249"/>
                <a:gd name="connsiteX86" fmla="*/ 45786 w 436712"/>
                <a:gd name="connsiteY86" fmla="*/ 253252 h 353249"/>
                <a:gd name="connsiteX87" fmla="*/ 45786 w 436712"/>
                <a:gd name="connsiteY87" fmla="*/ 254047 h 353249"/>
                <a:gd name="connsiteX88" fmla="*/ 46580 w 436712"/>
                <a:gd name="connsiteY88" fmla="*/ 254842 h 353249"/>
                <a:gd name="connsiteX89" fmla="*/ 47853 w 436712"/>
                <a:gd name="connsiteY89" fmla="*/ 255319 h 353249"/>
                <a:gd name="connsiteX90" fmla="*/ 48806 w 436712"/>
                <a:gd name="connsiteY90" fmla="*/ 254524 h 353249"/>
                <a:gd name="connsiteX91" fmla="*/ 49760 w 436712"/>
                <a:gd name="connsiteY91" fmla="*/ 252775 h 353249"/>
                <a:gd name="connsiteX92" fmla="*/ 48965 w 436712"/>
                <a:gd name="connsiteY92" fmla="*/ 252298 h 353249"/>
                <a:gd name="connsiteX93" fmla="*/ 46263 w 436712"/>
                <a:gd name="connsiteY93" fmla="*/ 252298 h 353249"/>
                <a:gd name="connsiteX94" fmla="*/ 367875 w 436712"/>
                <a:gd name="connsiteY94" fmla="*/ 47376 h 353249"/>
                <a:gd name="connsiteX95" fmla="*/ 367875 w 436712"/>
                <a:gd name="connsiteY95" fmla="*/ 50396 h 353249"/>
                <a:gd name="connsiteX96" fmla="*/ 368988 w 436712"/>
                <a:gd name="connsiteY96" fmla="*/ 49919 h 353249"/>
                <a:gd name="connsiteX97" fmla="*/ 369465 w 436712"/>
                <a:gd name="connsiteY97" fmla="*/ 49283 h 353249"/>
                <a:gd name="connsiteX98" fmla="*/ 369465 w 436712"/>
                <a:gd name="connsiteY98" fmla="*/ 48488 h 353249"/>
                <a:gd name="connsiteX99" fmla="*/ 369147 w 436712"/>
                <a:gd name="connsiteY99" fmla="*/ 48011 h 353249"/>
                <a:gd name="connsiteX100" fmla="*/ 367716 w 436712"/>
                <a:gd name="connsiteY100" fmla="*/ 47376 h 353249"/>
                <a:gd name="connsiteX101" fmla="*/ 372009 w 436712"/>
                <a:gd name="connsiteY101" fmla="*/ 350070 h 353249"/>
                <a:gd name="connsiteX102" fmla="*/ 371373 w 436712"/>
                <a:gd name="connsiteY102" fmla="*/ 350547 h 353249"/>
                <a:gd name="connsiteX103" fmla="*/ 372009 w 436712"/>
                <a:gd name="connsiteY103" fmla="*/ 350865 h 353249"/>
                <a:gd name="connsiteX104" fmla="*/ 372645 w 436712"/>
                <a:gd name="connsiteY104" fmla="*/ 352455 h 353249"/>
                <a:gd name="connsiteX105" fmla="*/ 372326 w 436712"/>
                <a:gd name="connsiteY105" fmla="*/ 353249 h 353249"/>
                <a:gd name="connsiteX106" fmla="*/ 373122 w 436712"/>
                <a:gd name="connsiteY106" fmla="*/ 352772 h 353249"/>
                <a:gd name="connsiteX107" fmla="*/ 372803 w 436712"/>
                <a:gd name="connsiteY107" fmla="*/ 351500 h 353249"/>
                <a:gd name="connsiteX108" fmla="*/ 371849 w 436712"/>
                <a:gd name="connsiteY108" fmla="*/ 350229 h 353249"/>
                <a:gd name="connsiteX109" fmla="*/ 358337 w 436712"/>
                <a:gd name="connsiteY109" fmla="*/ 26390 h 353249"/>
                <a:gd name="connsiteX110" fmla="*/ 354203 w 436712"/>
                <a:gd name="connsiteY110" fmla="*/ 28616 h 353249"/>
                <a:gd name="connsiteX111" fmla="*/ 355157 w 436712"/>
                <a:gd name="connsiteY111" fmla="*/ 30365 h 353249"/>
                <a:gd name="connsiteX112" fmla="*/ 356906 w 436712"/>
                <a:gd name="connsiteY112" fmla="*/ 30842 h 353249"/>
                <a:gd name="connsiteX113" fmla="*/ 358337 w 436712"/>
                <a:gd name="connsiteY113" fmla="*/ 30047 h 353249"/>
                <a:gd name="connsiteX114" fmla="*/ 362629 w 436712"/>
                <a:gd name="connsiteY114" fmla="*/ 29252 h 353249"/>
                <a:gd name="connsiteX115" fmla="*/ 364060 w 436712"/>
                <a:gd name="connsiteY115" fmla="*/ 27821 h 353249"/>
                <a:gd name="connsiteX116" fmla="*/ 362629 w 436712"/>
                <a:gd name="connsiteY116" fmla="*/ 27821 h 353249"/>
                <a:gd name="connsiteX117" fmla="*/ 358337 w 436712"/>
                <a:gd name="connsiteY117" fmla="*/ 26550 h 353249"/>
                <a:gd name="connsiteX118" fmla="*/ 415568 w 436712"/>
                <a:gd name="connsiteY118" fmla="*/ 275986 h 353249"/>
                <a:gd name="connsiteX119" fmla="*/ 414456 w 436712"/>
                <a:gd name="connsiteY119" fmla="*/ 275986 h 353249"/>
                <a:gd name="connsiteX120" fmla="*/ 417158 w 436712"/>
                <a:gd name="connsiteY120" fmla="*/ 278529 h 353249"/>
                <a:gd name="connsiteX121" fmla="*/ 417158 w 436712"/>
                <a:gd name="connsiteY121" fmla="*/ 277894 h 353249"/>
                <a:gd name="connsiteX122" fmla="*/ 415410 w 436712"/>
                <a:gd name="connsiteY122" fmla="*/ 275827 h 353249"/>
                <a:gd name="connsiteX123" fmla="*/ 435759 w 436712"/>
                <a:gd name="connsiteY123" fmla="*/ 283299 h 353249"/>
                <a:gd name="connsiteX124" fmla="*/ 434169 w 436712"/>
                <a:gd name="connsiteY124" fmla="*/ 282663 h 353249"/>
                <a:gd name="connsiteX125" fmla="*/ 432898 w 436712"/>
                <a:gd name="connsiteY125" fmla="*/ 282027 h 353249"/>
                <a:gd name="connsiteX126" fmla="*/ 431943 w 436712"/>
                <a:gd name="connsiteY126" fmla="*/ 281709 h 353249"/>
                <a:gd name="connsiteX127" fmla="*/ 431308 w 436712"/>
                <a:gd name="connsiteY127" fmla="*/ 281709 h 353249"/>
                <a:gd name="connsiteX128" fmla="*/ 431785 w 436712"/>
                <a:gd name="connsiteY128" fmla="*/ 282345 h 353249"/>
                <a:gd name="connsiteX129" fmla="*/ 432579 w 436712"/>
                <a:gd name="connsiteY129" fmla="*/ 282345 h 353249"/>
                <a:gd name="connsiteX130" fmla="*/ 434169 w 436712"/>
                <a:gd name="connsiteY130" fmla="*/ 283140 h 353249"/>
                <a:gd name="connsiteX131" fmla="*/ 435282 w 436712"/>
                <a:gd name="connsiteY131" fmla="*/ 283776 h 353249"/>
                <a:gd name="connsiteX132" fmla="*/ 436077 w 436712"/>
                <a:gd name="connsiteY132" fmla="*/ 284094 h 353249"/>
                <a:gd name="connsiteX133" fmla="*/ 436077 w 436712"/>
                <a:gd name="connsiteY133" fmla="*/ 284730 h 353249"/>
                <a:gd name="connsiteX134" fmla="*/ 436713 w 436712"/>
                <a:gd name="connsiteY134" fmla="*/ 284094 h 353249"/>
                <a:gd name="connsiteX135" fmla="*/ 435759 w 436712"/>
                <a:gd name="connsiteY135" fmla="*/ 283299 h 353249"/>
                <a:gd name="connsiteX136" fmla="*/ 326223 w 436712"/>
                <a:gd name="connsiteY136" fmla="*/ 16693 h 353249"/>
                <a:gd name="connsiteX137" fmla="*/ 326223 w 436712"/>
                <a:gd name="connsiteY137" fmla="*/ 17488 h 353249"/>
                <a:gd name="connsiteX138" fmla="*/ 327495 w 436712"/>
                <a:gd name="connsiteY138" fmla="*/ 19236 h 353249"/>
                <a:gd name="connsiteX139" fmla="*/ 328131 w 436712"/>
                <a:gd name="connsiteY139" fmla="*/ 18759 h 353249"/>
                <a:gd name="connsiteX140" fmla="*/ 329403 w 436712"/>
                <a:gd name="connsiteY140" fmla="*/ 16375 h 353249"/>
                <a:gd name="connsiteX141" fmla="*/ 328290 w 436712"/>
                <a:gd name="connsiteY141" fmla="*/ 15898 h 353249"/>
                <a:gd name="connsiteX142" fmla="*/ 326223 w 436712"/>
                <a:gd name="connsiteY142" fmla="*/ 16852 h 353249"/>
                <a:gd name="connsiteX143" fmla="*/ 355952 w 436712"/>
                <a:gd name="connsiteY143" fmla="*/ 32590 h 353249"/>
                <a:gd name="connsiteX144" fmla="*/ 355157 w 436712"/>
                <a:gd name="connsiteY144" fmla="*/ 32909 h 353249"/>
                <a:gd name="connsiteX145" fmla="*/ 355157 w 436712"/>
                <a:gd name="connsiteY145" fmla="*/ 35293 h 353249"/>
                <a:gd name="connsiteX146" fmla="*/ 357224 w 436712"/>
                <a:gd name="connsiteY146" fmla="*/ 33067 h 353249"/>
                <a:gd name="connsiteX147" fmla="*/ 356588 w 436712"/>
                <a:gd name="connsiteY147" fmla="*/ 32590 h 353249"/>
                <a:gd name="connsiteX148" fmla="*/ 355952 w 436712"/>
                <a:gd name="connsiteY148" fmla="*/ 32590 h 353249"/>
                <a:gd name="connsiteX149" fmla="*/ 329084 w 436712"/>
                <a:gd name="connsiteY149" fmla="*/ 2703 h 353249"/>
                <a:gd name="connsiteX150" fmla="*/ 329084 w 436712"/>
                <a:gd name="connsiteY150" fmla="*/ 1749 h 353249"/>
                <a:gd name="connsiteX151" fmla="*/ 328767 w 436712"/>
                <a:gd name="connsiteY151" fmla="*/ 636 h 353249"/>
                <a:gd name="connsiteX152" fmla="*/ 323997 w 436712"/>
                <a:gd name="connsiteY152" fmla="*/ 0 h 353249"/>
                <a:gd name="connsiteX153" fmla="*/ 323521 w 436712"/>
                <a:gd name="connsiteY153" fmla="*/ 477 h 353249"/>
                <a:gd name="connsiteX154" fmla="*/ 323202 w 436712"/>
                <a:gd name="connsiteY154" fmla="*/ 1908 h 353249"/>
                <a:gd name="connsiteX155" fmla="*/ 324156 w 436712"/>
                <a:gd name="connsiteY155" fmla="*/ 4292 h 353249"/>
                <a:gd name="connsiteX156" fmla="*/ 325428 w 436712"/>
                <a:gd name="connsiteY156" fmla="*/ 4292 h 353249"/>
                <a:gd name="connsiteX157" fmla="*/ 328290 w 436712"/>
                <a:gd name="connsiteY157" fmla="*/ 3815 h 353249"/>
                <a:gd name="connsiteX158" fmla="*/ 329084 w 436712"/>
                <a:gd name="connsiteY158" fmla="*/ 2703 h 353249"/>
                <a:gd name="connsiteX159" fmla="*/ 310643 w 436712"/>
                <a:gd name="connsiteY159" fmla="*/ 258657 h 353249"/>
                <a:gd name="connsiteX160" fmla="*/ 308417 w 436712"/>
                <a:gd name="connsiteY160" fmla="*/ 259611 h 353249"/>
                <a:gd name="connsiteX161" fmla="*/ 307146 w 436712"/>
                <a:gd name="connsiteY161" fmla="*/ 260565 h 353249"/>
                <a:gd name="connsiteX162" fmla="*/ 306510 w 436712"/>
                <a:gd name="connsiteY162" fmla="*/ 261678 h 353249"/>
                <a:gd name="connsiteX163" fmla="*/ 305715 w 436712"/>
                <a:gd name="connsiteY163" fmla="*/ 262950 h 353249"/>
                <a:gd name="connsiteX164" fmla="*/ 305715 w 436712"/>
                <a:gd name="connsiteY164" fmla="*/ 264062 h 353249"/>
                <a:gd name="connsiteX165" fmla="*/ 306033 w 436712"/>
                <a:gd name="connsiteY165" fmla="*/ 264222 h 353249"/>
                <a:gd name="connsiteX166" fmla="*/ 307146 w 436712"/>
                <a:gd name="connsiteY166" fmla="*/ 264222 h 353249"/>
                <a:gd name="connsiteX167" fmla="*/ 307146 w 436712"/>
                <a:gd name="connsiteY167" fmla="*/ 263745 h 353249"/>
                <a:gd name="connsiteX168" fmla="*/ 306510 w 436712"/>
                <a:gd name="connsiteY168" fmla="*/ 263745 h 353249"/>
                <a:gd name="connsiteX169" fmla="*/ 306510 w 436712"/>
                <a:gd name="connsiteY169" fmla="*/ 263268 h 353249"/>
                <a:gd name="connsiteX170" fmla="*/ 306987 w 436712"/>
                <a:gd name="connsiteY170" fmla="*/ 262314 h 353249"/>
                <a:gd name="connsiteX171" fmla="*/ 308100 w 436712"/>
                <a:gd name="connsiteY171" fmla="*/ 260883 h 353249"/>
                <a:gd name="connsiteX172" fmla="*/ 311597 w 436712"/>
                <a:gd name="connsiteY172" fmla="*/ 258816 h 353249"/>
                <a:gd name="connsiteX173" fmla="*/ 311915 w 436712"/>
                <a:gd name="connsiteY173" fmla="*/ 258816 h 353249"/>
                <a:gd name="connsiteX174" fmla="*/ 311597 w 436712"/>
                <a:gd name="connsiteY174" fmla="*/ 258499 h 353249"/>
                <a:gd name="connsiteX175" fmla="*/ 310484 w 436712"/>
                <a:gd name="connsiteY175" fmla="*/ 258975 h 353249"/>
                <a:gd name="connsiteX176" fmla="*/ 342280 w 436712"/>
                <a:gd name="connsiteY176" fmla="*/ 2226 h 353249"/>
                <a:gd name="connsiteX177" fmla="*/ 341485 w 436712"/>
                <a:gd name="connsiteY177" fmla="*/ 2544 h 353249"/>
                <a:gd name="connsiteX178" fmla="*/ 340849 w 436712"/>
                <a:gd name="connsiteY178" fmla="*/ 3338 h 353249"/>
                <a:gd name="connsiteX179" fmla="*/ 341167 w 436712"/>
                <a:gd name="connsiteY179" fmla="*/ 4769 h 353249"/>
                <a:gd name="connsiteX180" fmla="*/ 343075 w 436712"/>
                <a:gd name="connsiteY180" fmla="*/ 4769 h 353249"/>
                <a:gd name="connsiteX181" fmla="*/ 344347 w 436712"/>
                <a:gd name="connsiteY181" fmla="*/ 3815 h 353249"/>
                <a:gd name="connsiteX182" fmla="*/ 344347 w 436712"/>
                <a:gd name="connsiteY182" fmla="*/ 3338 h 353249"/>
                <a:gd name="connsiteX183" fmla="*/ 343711 w 436712"/>
                <a:gd name="connsiteY183" fmla="*/ 2703 h 353249"/>
                <a:gd name="connsiteX184" fmla="*/ 342280 w 436712"/>
                <a:gd name="connsiteY184" fmla="*/ 2226 h 35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436712" h="353249">
                  <a:moveTo>
                    <a:pt x="224954" y="226226"/>
                  </a:moveTo>
                  <a:lnTo>
                    <a:pt x="223841" y="226226"/>
                  </a:lnTo>
                  <a:lnTo>
                    <a:pt x="226544" y="227975"/>
                  </a:lnTo>
                  <a:lnTo>
                    <a:pt x="227657" y="227975"/>
                  </a:lnTo>
                  <a:cubicBezTo>
                    <a:pt x="227657" y="227975"/>
                    <a:pt x="226385" y="227338"/>
                    <a:pt x="226385" y="227338"/>
                  </a:cubicBezTo>
                  <a:lnTo>
                    <a:pt x="224795" y="226226"/>
                  </a:lnTo>
                  <a:close/>
                  <a:moveTo>
                    <a:pt x="230836" y="227180"/>
                  </a:moveTo>
                  <a:lnTo>
                    <a:pt x="229405" y="227180"/>
                  </a:lnTo>
                  <a:cubicBezTo>
                    <a:pt x="229405" y="227180"/>
                    <a:pt x="228451" y="227338"/>
                    <a:pt x="228451" y="227338"/>
                  </a:cubicBezTo>
                  <a:lnTo>
                    <a:pt x="231154" y="227815"/>
                  </a:lnTo>
                  <a:lnTo>
                    <a:pt x="233221" y="228770"/>
                  </a:lnTo>
                  <a:lnTo>
                    <a:pt x="231631" y="227338"/>
                  </a:lnTo>
                  <a:lnTo>
                    <a:pt x="230995" y="227338"/>
                  </a:lnTo>
                  <a:close/>
                  <a:moveTo>
                    <a:pt x="304761" y="271534"/>
                  </a:moveTo>
                  <a:lnTo>
                    <a:pt x="303807" y="270422"/>
                  </a:lnTo>
                  <a:lnTo>
                    <a:pt x="302376" y="269627"/>
                  </a:lnTo>
                  <a:lnTo>
                    <a:pt x="302853" y="270422"/>
                  </a:lnTo>
                  <a:lnTo>
                    <a:pt x="304602" y="272330"/>
                  </a:lnTo>
                  <a:lnTo>
                    <a:pt x="305556" y="273760"/>
                  </a:lnTo>
                  <a:lnTo>
                    <a:pt x="306669" y="274237"/>
                  </a:lnTo>
                  <a:lnTo>
                    <a:pt x="306669" y="273443"/>
                  </a:lnTo>
                  <a:cubicBezTo>
                    <a:pt x="306669" y="273443"/>
                    <a:pt x="304602" y="271376"/>
                    <a:pt x="304602" y="271376"/>
                  </a:cubicBezTo>
                  <a:close/>
                  <a:moveTo>
                    <a:pt x="182189" y="202061"/>
                  </a:moveTo>
                  <a:lnTo>
                    <a:pt x="182825" y="203015"/>
                  </a:lnTo>
                  <a:lnTo>
                    <a:pt x="184573" y="205082"/>
                  </a:lnTo>
                  <a:lnTo>
                    <a:pt x="185050" y="206354"/>
                  </a:lnTo>
                  <a:lnTo>
                    <a:pt x="185050" y="205082"/>
                  </a:lnTo>
                  <a:cubicBezTo>
                    <a:pt x="185050" y="205082"/>
                    <a:pt x="182825" y="202379"/>
                    <a:pt x="182825" y="202379"/>
                  </a:cubicBezTo>
                  <a:lnTo>
                    <a:pt x="182030" y="202379"/>
                  </a:lnTo>
                  <a:close/>
                  <a:moveTo>
                    <a:pt x="257703" y="212395"/>
                  </a:moveTo>
                  <a:lnTo>
                    <a:pt x="258180" y="212077"/>
                  </a:lnTo>
                  <a:lnTo>
                    <a:pt x="259134" y="209851"/>
                  </a:lnTo>
                  <a:lnTo>
                    <a:pt x="258339" y="210169"/>
                  </a:lnTo>
                  <a:lnTo>
                    <a:pt x="257703" y="212554"/>
                  </a:lnTo>
                  <a:close/>
                  <a:moveTo>
                    <a:pt x="307940" y="277735"/>
                  </a:moveTo>
                  <a:lnTo>
                    <a:pt x="308258" y="278529"/>
                  </a:lnTo>
                  <a:lnTo>
                    <a:pt x="310484" y="279642"/>
                  </a:lnTo>
                  <a:lnTo>
                    <a:pt x="311120" y="280119"/>
                  </a:lnTo>
                  <a:lnTo>
                    <a:pt x="310802" y="279006"/>
                  </a:lnTo>
                  <a:lnTo>
                    <a:pt x="308100" y="277735"/>
                  </a:lnTo>
                  <a:close/>
                  <a:moveTo>
                    <a:pt x="1113" y="230836"/>
                  </a:moveTo>
                  <a:lnTo>
                    <a:pt x="795" y="231472"/>
                  </a:lnTo>
                  <a:lnTo>
                    <a:pt x="477" y="234493"/>
                  </a:lnTo>
                  <a:lnTo>
                    <a:pt x="1590" y="234970"/>
                  </a:lnTo>
                  <a:lnTo>
                    <a:pt x="2702" y="234970"/>
                  </a:lnTo>
                  <a:cubicBezTo>
                    <a:pt x="2702" y="234970"/>
                    <a:pt x="3974" y="234493"/>
                    <a:pt x="3974" y="234493"/>
                  </a:cubicBezTo>
                  <a:lnTo>
                    <a:pt x="2702" y="231790"/>
                  </a:lnTo>
                  <a:lnTo>
                    <a:pt x="1113" y="230836"/>
                  </a:lnTo>
                  <a:close/>
                  <a:moveTo>
                    <a:pt x="1113" y="228451"/>
                  </a:moveTo>
                  <a:lnTo>
                    <a:pt x="1908" y="227498"/>
                  </a:lnTo>
                  <a:lnTo>
                    <a:pt x="1431" y="226862"/>
                  </a:lnTo>
                  <a:lnTo>
                    <a:pt x="0" y="226067"/>
                  </a:lnTo>
                  <a:lnTo>
                    <a:pt x="0" y="227338"/>
                  </a:lnTo>
                  <a:cubicBezTo>
                    <a:pt x="0" y="227338"/>
                    <a:pt x="0" y="228134"/>
                    <a:pt x="0" y="228134"/>
                  </a:cubicBezTo>
                  <a:lnTo>
                    <a:pt x="477" y="228611"/>
                  </a:lnTo>
                  <a:lnTo>
                    <a:pt x="954" y="228611"/>
                  </a:lnTo>
                  <a:close/>
                  <a:moveTo>
                    <a:pt x="172014" y="217323"/>
                  </a:moveTo>
                  <a:lnTo>
                    <a:pt x="171219" y="215733"/>
                  </a:lnTo>
                  <a:lnTo>
                    <a:pt x="170265" y="213826"/>
                  </a:lnTo>
                  <a:lnTo>
                    <a:pt x="169152" y="211441"/>
                  </a:lnTo>
                  <a:lnTo>
                    <a:pt x="169152" y="213031"/>
                  </a:lnTo>
                  <a:cubicBezTo>
                    <a:pt x="169152" y="213031"/>
                    <a:pt x="169152" y="213984"/>
                    <a:pt x="169152" y="213984"/>
                  </a:cubicBezTo>
                  <a:lnTo>
                    <a:pt x="170106" y="215097"/>
                  </a:lnTo>
                  <a:lnTo>
                    <a:pt x="170742" y="216528"/>
                  </a:lnTo>
                  <a:lnTo>
                    <a:pt x="171061" y="217800"/>
                  </a:lnTo>
                  <a:lnTo>
                    <a:pt x="172173" y="219231"/>
                  </a:lnTo>
                  <a:lnTo>
                    <a:pt x="172809" y="219231"/>
                  </a:lnTo>
                  <a:cubicBezTo>
                    <a:pt x="172809" y="219231"/>
                    <a:pt x="172809" y="218754"/>
                    <a:pt x="172809" y="218754"/>
                  </a:cubicBezTo>
                  <a:lnTo>
                    <a:pt x="172014" y="217164"/>
                  </a:lnTo>
                  <a:close/>
                  <a:moveTo>
                    <a:pt x="62796" y="258816"/>
                  </a:moveTo>
                  <a:lnTo>
                    <a:pt x="62478" y="255796"/>
                  </a:lnTo>
                  <a:lnTo>
                    <a:pt x="61048" y="253888"/>
                  </a:lnTo>
                  <a:lnTo>
                    <a:pt x="57391" y="253093"/>
                  </a:lnTo>
                  <a:lnTo>
                    <a:pt x="54370" y="254206"/>
                  </a:lnTo>
                  <a:lnTo>
                    <a:pt x="53735" y="255160"/>
                  </a:lnTo>
                  <a:lnTo>
                    <a:pt x="53735" y="256750"/>
                  </a:lnTo>
                  <a:cubicBezTo>
                    <a:pt x="53735" y="256750"/>
                    <a:pt x="55325" y="260247"/>
                    <a:pt x="55325" y="260247"/>
                  </a:cubicBezTo>
                  <a:lnTo>
                    <a:pt x="58186" y="260724"/>
                  </a:lnTo>
                  <a:lnTo>
                    <a:pt x="62160" y="260088"/>
                  </a:lnTo>
                  <a:lnTo>
                    <a:pt x="63591" y="262791"/>
                  </a:lnTo>
                  <a:lnTo>
                    <a:pt x="64545" y="263585"/>
                  </a:lnTo>
                  <a:lnTo>
                    <a:pt x="66612" y="263904"/>
                  </a:lnTo>
                  <a:lnTo>
                    <a:pt x="67566" y="262473"/>
                  </a:lnTo>
                  <a:lnTo>
                    <a:pt x="66771" y="260247"/>
                  </a:lnTo>
                  <a:lnTo>
                    <a:pt x="62637" y="258816"/>
                  </a:lnTo>
                  <a:close/>
                  <a:moveTo>
                    <a:pt x="46104" y="252298"/>
                  </a:moveTo>
                  <a:lnTo>
                    <a:pt x="45786" y="253252"/>
                  </a:lnTo>
                  <a:lnTo>
                    <a:pt x="45786" y="254047"/>
                  </a:lnTo>
                  <a:cubicBezTo>
                    <a:pt x="45786" y="254047"/>
                    <a:pt x="46580" y="254842"/>
                    <a:pt x="46580" y="254842"/>
                  </a:cubicBezTo>
                  <a:lnTo>
                    <a:pt x="47853" y="255319"/>
                  </a:lnTo>
                  <a:lnTo>
                    <a:pt x="48806" y="254524"/>
                  </a:lnTo>
                  <a:lnTo>
                    <a:pt x="49760" y="252775"/>
                  </a:lnTo>
                  <a:lnTo>
                    <a:pt x="48965" y="252298"/>
                  </a:lnTo>
                  <a:lnTo>
                    <a:pt x="46263" y="252298"/>
                  </a:lnTo>
                  <a:close/>
                  <a:moveTo>
                    <a:pt x="367875" y="47376"/>
                  </a:moveTo>
                  <a:lnTo>
                    <a:pt x="367875" y="50396"/>
                  </a:lnTo>
                  <a:cubicBezTo>
                    <a:pt x="367875" y="50396"/>
                    <a:pt x="368988" y="49919"/>
                    <a:pt x="368988" y="49919"/>
                  </a:cubicBezTo>
                  <a:lnTo>
                    <a:pt x="369465" y="49283"/>
                  </a:lnTo>
                  <a:lnTo>
                    <a:pt x="369465" y="48488"/>
                  </a:lnTo>
                  <a:cubicBezTo>
                    <a:pt x="369465" y="48488"/>
                    <a:pt x="369147" y="48011"/>
                    <a:pt x="369147" y="48011"/>
                  </a:cubicBezTo>
                  <a:lnTo>
                    <a:pt x="367716" y="47376"/>
                  </a:lnTo>
                  <a:close/>
                  <a:moveTo>
                    <a:pt x="372009" y="350070"/>
                  </a:moveTo>
                  <a:lnTo>
                    <a:pt x="371373" y="350547"/>
                  </a:lnTo>
                  <a:lnTo>
                    <a:pt x="372009" y="350865"/>
                  </a:lnTo>
                  <a:lnTo>
                    <a:pt x="372645" y="352455"/>
                  </a:lnTo>
                  <a:lnTo>
                    <a:pt x="372326" y="353249"/>
                  </a:lnTo>
                  <a:lnTo>
                    <a:pt x="373122" y="352772"/>
                  </a:lnTo>
                  <a:lnTo>
                    <a:pt x="372803" y="351500"/>
                  </a:lnTo>
                  <a:lnTo>
                    <a:pt x="371849" y="350229"/>
                  </a:lnTo>
                  <a:close/>
                  <a:moveTo>
                    <a:pt x="358337" y="26390"/>
                  </a:moveTo>
                  <a:lnTo>
                    <a:pt x="354203" y="28616"/>
                  </a:lnTo>
                  <a:lnTo>
                    <a:pt x="355157" y="30365"/>
                  </a:lnTo>
                  <a:lnTo>
                    <a:pt x="356906" y="30842"/>
                  </a:lnTo>
                  <a:lnTo>
                    <a:pt x="358337" y="30047"/>
                  </a:lnTo>
                  <a:lnTo>
                    <a:pt x="362629" y="29252"/>
                  </a:lnTo>
                  <a:lnTo>
                    <a:pt x="364060" y="27821"/>
                  </a:lnTo>
                  <a:lnTo>
                    <a:pt x="362629" y="27821"/>
                  </a:lnTo>
                  <a:cubicBezTo>
                    <a:pt x="362629" y="27821"/>
                    <a:pt x="358337" y="26550"/>
                    <a:pt x="358337" y="26550"/>
                  </a:cubicBezTo>
                  <a:close/>
                  <a:moveTo>
                    <a:pt x="415568" y="275986"/>
                  </a:moveTo>
                  <a:lnTo>
                    <a:pt x="414456" y="275986"/>
                  </a:lnTo>
                  <a:cubicBezTo>
                    <a:pt x="414456" y="275986"/>
                    <a:pt x="417158" y="278529"/>
                    <a:pt x="417158" y="278529"/>
                  </a:cubicBezTo>
                  <a:lnTo>
                    <a:pt x="417158" y="277894"/>
                  </a:lnTo>
                  <a:cubicBezTo>
                    <a:pt x="417158" y="277894"/>
                    <a:pt x="415410" y="275827"/>
                    <a:pt x="415410" y="275827"/>
                  </a:cubicBezTo>
                  <a:close/>
                  <a:moveTo>
                    <a:pt x="435759" y="283299"/>
                  </a:moveTo>
                  <a:lnTo>
                    <a:pt x="434169" y="282663"/>
                  </a:lnTo>
                  <a:lnTo>
                    <a:pt x="432898" y="282027"/>
                  </a:lnTo>
                  <a:lnTo>
                    <a:pt x="431943" y="281709"/>
                  </a:lnTo>
                  <a:lnTo>
                    <a:pt x="431308" y="281709"/>
                  </a:lnTo>
                  <a:cubicBezTo>
                    <a:pt x="431308" y="281709"/>
                    <a:pt x="431785" y="282345"/>
                    <a:pt x="431785" y="282345"/>
                  </a:cubicBezTo>
                  <a:lnTo>
                    <a:pt x="432579" y="282345"/>
                  </a:lnTo>
                  <a:cubicBezTo>
                    <a:pt x="432579" y="282345"/>
                    <a:pt x="434169" y="283140"/>
                    <a:pt x="434169" y="283140"/>
                  </a:cubicBezTo>
                  <a:lnTo>
                    <a:pt x="435282" y="283776"/>
                  </a:lnTo>
                  <a:lnTo>
                    <a:pt x="436077" y="284094"/>
                  </a:lnTo>
                  <a:lnTo>
                    <a:pt x="436077" y="284730"/>
                  </a:lnTo>
                  <a:cubicBezTo>
                    <a:pt x="436077" y="284730"/>
                    <a:pt x="436713" y="284094"/>
                    <a:pt x="436713" y="284094"/>
                  </a:cubicBezTo>
                  <a:lnTo>
                    <a:pt x="435759" y="283299"/>
                  </a:lnTo>
                  <a:close/>
                  <a:moveTo>
                    <a:pt x="326223" y="16693"/>
                  </a:moveTo>
                  <a:lnTo>
                    <a:pt x="326223" y="17488"/>
                  </a:lnTo>
                  <a:cubicBezTo>
                    <a:pt x="326223" y="17488"/>
                    <a:pt x="327495" y="19236"/>
                    <a:pt x="327495" y="19236"/>
                  </a:cubicBezTo>
                  <a:lnTo>
                    <a:pt x="328131" y="18759"/>
                  </a:lnTo>
                  <a:lnTo>
                    <a:pt x="329403" y="16375"/>
                  </a:lnTo>
                  <a:lnTo>
                    <a:pt x="328290" y="15898"/>
                  </a:lnTo>
                  <a:lnTo>
                    <a:pt x="326223" y="16852"/>
                  </a:lnTo>
                  <a:close/>
                  <a:moveTo>
                    <a:pt x="355952" y="32590"/>
                  </a:moveTo>
                  <a:lnTo>
                    <a:pt x="355157" y="32909"/>
                  </a:lnTo>
                  <a:lnTo>
                    <a:pt x="355157" y="35293"/>
                  </a:lnTo>
                  <a:cubicBezTo>
                    <a:pt x="355157" y="35293"/>
                    <a:pt x="357224" y="33067"/>
                    <a:pt x="357224" y="33067"/>
                  </a:cubicBezTo>
                  <a:lnTo>
                    <a:pt x="356588" y="32590"/>
                  </a:lnTo>
                  <a:lnTo>
                    <a:pt x="355952" y="32590"/>
                  </a:lnTo>
                  <a:close/>
                  <a:moveTo>
                    <a:pt x="329084" y="2703"/>
                  </a:moveTo>
                  <a:lnTo>
                    <a:pt x="329084" y="1749"/>
                  </a:lnTo>
                  <a:cubicBezTo>
                    <a:pt x="329084" y="1749"/>
                    <a:pt x="328767" y="636"/>
                    <a:pt x="328767" y="636"/>
                  </a:cubicBezTo>
                  <a:lnTo>
                    <a:pt x="323997" y="0"/>
                  </a:lnTo>
                  <a:lnTo>
                    <a:pt x="323521" y="477"/>
                  </a:lnTo>
                  <a:lnTo>
                    <a:pt x="323202" y="1908"/>
                  </a:lnTo>
                  <a:lnTo>
                    <a:pt x="324156" y="4292"/>
                  </a:lnTo>
                  <a:lnTo>
                    <a:pt x="325428" y="4292"/>
                  </a:lnTo>
                  <a:cubicBezTo>
                    <a:pt x="325428" y="4292"/>
                    <a:pt x="328290" y="3815"/>
                    <a:pt x="328290" y="3815"/>
                  </a:cubicBezTo>
                  <a:lnTo>
                    <a:pt x="329084" y="2703"/>
                  </a:lnTo>
                  <a:close/>
                  <a:moveTo>
                    <a:pt x="310643" y="258657"/>
                  </a:moveTo>
                  <a:lnTo>
                    <a:pt x="308417" y="259611"/>
                  </a:lnTo>
                  <a:lnTo>
                    <a:pt x="307146" y="260565"/>
                  </a:lnTo>
                  <a:lnTo>
                    <a:pt x="306510" y="261678"/>
                  </a:lnTo>
                  <a:lnTo>
                    <a:pt x="305715" y="262950"/>
                  </a:lnTo>
                  <a:lnTo>
                    <a:pt x="305715" y="264062"/>
                  </a:lnTo>
                  <a:cubicBezTo>
                    <a:pt x="305715" y="264062"/>
                    <a:pt x="306033" y="264222"/>
                    <a:pt x="306033" y="264222"/>
                  </a:cubicBezTo>
                  <a:lnTo>
                    <a:pt x="307146" y="264222"/>
                  </a:lnTo>
                  <a:cubicBezTo>
                    <a:pt x="307146" y="264222"/>
                    <a:pt x="307146" y="263745"/>
                    <a:pt x="307146" y="263745"/>
                  </a:cubicBezTo>
                  <a:lnTo>
                    <a:pt x="306510" y="263745"/>
                  </a:lnTo>
                  <a:cubicBezTo>
                    <a:pt x="306510" y="263745"/>
                    <a:pt x="306510" y="263268"/>
                    <a:pt x="306510" y="263268"/>
                  </a:cubicBezTo>
                  <a:lnTo>
                    <a:pt x="306987" y="262314"/>
                  </a:lnTo>
                  <a:lnTo>
                    <a:pt x="308100" y="260883"/>
                  </a:lnTo>
                  <a:lnTo>
                    <a:pt x="311597" y="258816"/>
                  </a:lnTo>
                  <a:lnTo>
                    <a:pt x="311915" y="258816"/>
                  </a:lnTo>
                  <a:cubicBezTo>
                    <a:pt x="311915" y="258816"/>
                    <a:pt x="311597" y="258499"/>
                    <a:pt x="311597" y="258499"/>
                  </a:cubicBezTo>
                  <a:lnTo>
                    <a:pt x="310484" y="258975"/>
                  </a:lnTo>
                  <a:close/>
                  <a:moveTo>
                    <a:pt x="342280" y="2226"/>
                  </a:moveTo>
                  <a:lnTo>
                    <a:pt x="341485" y="2544"/>
                  </a:lnTo>
                  <a:lnTo>
                    <a:pt x="340849" y="3338"/>
                  </a:lnTo>
                  <a:lnTo>
                    <a:pt x="341167" y="4769"/>
                  </a:lnTo>
                  <a:lnTo>
                    <a:pt x="343075" y="4769"/>
                  </a:lnTo>
                  <a:cubicBezTo>
                    <a:pt x="343075" y="4769"/>
                    <a:pt x="344347" y="3815"/>
                    <a:pt x="344347" y="3815"/>
                  </a:cubicBezTo>
                  <a:lnTo>
                    <a:pt x="344347" y="3338"/>
                  </a:lnTo>
                  <a:cubicBezTo>
                    <a:pt x="344347" y="3338"/>
                    <a:pt x="343711" y="2703"/>
                    <a:pt x="343711" y="2703"/>
                  </a:cubicBezTo>
                  <a:lnTo>
                    <a:pt x="342280" y="2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1" name="Freeform: Shape 5270">
              <a:extLst>
                <a:ext uri="{FF2B5EF4-FFF2-40B4-BE49-F238E27FC236}">
                  <a16:creationId xmlns:a16="http://schemas.microsoft.com/office/drawing/2014/main" id="{AF1A5761-38D5-14BE-1EAF-C6F69EA5E349}"/>
                </a:ext>
              </a:extLst>
            </p:cNvPr>
            <p:cNvSpPr/>
            <p:nvPr/>
          </p:nvSpPr>
          <p:spPr>
            <a:xfrm>
              <a:off x="9897483" y="3931369"/>
              <a:ext cx="363106" cy="527807"/>
            </a:xfrm>
            <a:custGeom>
              <a:avLst/>
              <a:gdLst>
                <a:gd name="connsiteX0" fmla="*/ 363106 w 363106"/>
                <a:gd name="connsiteY0" fmla="*/ 357065 h 527807"/>
                <a:gd name="connsiteX1" fmla="*/ 359290 w 363106"/>
                <a:gd name="connsiteY1" fmla="*/ 350388 h 527807"/>
                <a:gd name="connsiteX2" fmla="*/ 355952 w 363106"/>
                <a:gd name="connsiteY2" fmla="*/ 344506 h 527807"/>
                <a:gd name="connsiteX3" fmla="*/ 352772 w 363106"/>
                <a:gd name="connsiteY3" fmla="*/ 338941 h 527807"/>
                <a:gd name="connsiteX4" fmla="*/ 349116 w 363106"/>
                <a:gd name="connsiteY4" fmla="*/ 332582 h 527807"/>
                <a:gd name="connsiteX5" fmla="*/ 346731 w 363106"/>
                <a:gd name="connsiteY5" fmla="*/ 328449 h 527807"/>
                <a:gd name="connsiteX6" fmla="*/ 343711 w 363106"/>
                <a:gd name="connsiteY6" fmla="*/ 323203 h 527807"/>
                <a:gd name="connsiteX7" fmla="*/ 341167 w 363106"/>
                <a:gd name="connsiteY7" fmla="*/ 318592 h 527807"/>
                <a:gd name="connsiteX8" fmla="*/ 337510 w 363106"/>
                <a:gd name="connsiteY8" fmla="*/ 312233 h 527807"/>
                <a:gd name="connsiteX9" fmla="*/ 334808 w 363106"/>
                <a:gd name="connsiteY9" fmla="*/ 312392 h 527807"/>
                <a:gd name="connsiteX10" fmla="*/ 330039 w 363106"/>
                <a:gd name="connsiteY10" fmla="*/ 311756 h 527807"/>
                <a:gd name="connsiteX11" fmla="*/ 326541 w 363106"/>
                <a:gd name="connsiteY11" fmla="*/ 311597 h 527807"/>
                <a:gd name="connsiteX12" fmla="*/ 323520 w 363106"/>
                <a:gd name="connsiteY12" fmla="*/ 313187 h 527807"/>
                <a:gd name="connsiteX13" fmla="*/ 319069 w 363106"/>
                <a:gd name="connsiteY13" fmla="*/ 315094 h 527807"/>
                <a:gd name="connsiteX14" fmla="*/ 317161 w 363106"/>
                <a:gd name="connsiteY14" fmla="*/ 315572 h 527807"/>
                <a:gd name="connsiteX15" fmla="*/ 315571 w 363106"/>
                <a:gd name="connsiteY15" fmla="*/ 315572 h 527807"/>
                <a:gd name="connsiteX16" fmla="*/ 314141 w 363106"/>
                <a:gd name="connsiteY16" fmla="*/ 315413 h 527807"/>
                <a:gd name="connsiteX17" fmla="*/ 312551 w 363106"/>
                <a:gd name="connsiteY17" fmla="*/ 314459 h 527807"/>
                <a:gd name="connsiteX18" fmla="*/ 310166 w 363106"/>
                <a:gd name="connsiteY18" fmla="*/ 312074 h 527807"/>
                <a:gd name="connsiteX19" fmla="*/ 308259 w 363106"/>
                <a:gd name="connsiteY19" fmla="*/ 313028 h 527807"/>
                <a:gd name="connsiteX20" fmla="*/ 306987 w 363106"/>
                <a:gd name="connsiteY20" fmla="*/ 313982 h 527807"/>
                <a:gd name="connsiteX21" fmla="*/ 306987 w 363106"/>
                <a:gd name="connsiteY21" fmla="*/ 309054 h 527807"/>
                <a:gd name="connsiteX22" fmla="*/ 306987 w 363106"/>
                <a:gd name="connsiteY22" fmla="*/ 301740 h 527807"/>
                <a:gd name="connsiteX23" fmla="*/ 307146 w 363106"/>
                <a:gd name="connsiteY23" fmla="*/ 295222 h 527807"/>
                <a:gd name="connsiteX24" fmla="*/ 307146 w 363106"/>
                <a:gd name="connsiteY24" fmla="*/ 290135 h 527807"/>
                <a:gd name="connsiteX25" fmla="*/ 307146 w 363106"/>
                <a:gd name="connsiteY25" fmla="*/ 284094 h 527807"/>
                <a:gd name="connsiteX26" fmla="*/ 307146 w 363106"/>
                <a:gd name="connsiteY26" fmla="*/ 279802 h 527807"/>
                <a:gd name="connsiteX27" fmla="*/ 308418 w 363106"/>
                <a:gd name="connsiteY27" fmla="*/ 278212 h 527807"/>
                <a:gd name="connsiteX28" fmla="*/ 309213 w 363106"/>
                <a:gd name="connsiteY28" fmla="*/ 276304 h 527807"/>
                <a:gd name="connsiteX29" fmla="*/ 308259 w 363106"/>
                <a:gd name="connsiteY29" fmla="*/ 273919 h 527807"/>
                <a:gd name="connsiteX30" fmla="*/ 308418 w 363106"/>
                <a:gd name="connsiteY30" fmla="*/ 271694 h 527807"/>
                <a:gd name="connsiteX31" fmla="*/ 309053 w 363106"/>
                <a:gd name="connsiteY31" fmla="*/ 270104 h 527807"/>
                <a:gd name="connsiteX32" fmla="*/ 309848 w 363106"/>
                <a:gd name="connsiteY32" fmla="*/ 268673 h 527807"/>
                <a:gd name="connsiteX33" fmla="*/ 307940 w 363106"/>
                <a:gd name="connsiteY33" fmla="*/ 269468 h 527807"/>
                <a:gd name="connsiteX34" fmla="*/ 307146 w 363106"/>
                <a:gd name="connsiteY34" fmla="*/ 269786 h 527807"/>
                <a:gd name="connsiteX35" fmla="*/ 306192 w 363106"/>
                <a:gd name="connsiteY35" fmla="*/ 270899 h 527807"/>
                <a:gd name="connsiteX36" fmla="*/ 303648 w 363106"/>
                <a:gd name="connsiteY36" fmla="*/ 272488 h 527807"/>
                <a:gd name="connsiteX37" fmla="*/ 302058 w 363106"/>
                <a:gd name="connsiteY37" fmla="*/ 274078 h 527807"/>
                <a:gd name="connsiteX38" fmla="*/ 299992 w 363106"/>
                <a:gd name="connsiteY38" fmla="*/ 275350 h 527807"/>
                <a:gd name="connsiteX39" fmla="*/ 297607 w 363106"/>
                <a:gd name="connsiteY39" fmla="*/ 278053 h 527807"/>
                <a:gd name="connsiteX40" fmla="*/ 295541 w 363106"/>
                <a:gd name="connsiteY40" fmla="*/ 279643 h 527807"/>
                <a:gd name="connsiteX41" fmla="*/ 293474 w 363106"/>
                <a:gd name="connsiteY41" fmla="*/ 280596 h 527807"/>
                <a:gd name="connsiteX42" fmla="*/ 289976 w 363106"/>
                <a:gd name="connsiteY42" fmla="*/ 283935 h 527807"/>
                <a:gd name="connsiteX43" fmla="*/ 286955 w 363106"/>
                <a:gd name="connsiteY43" fmla="*/ 284571 h 527807"/>
                <a:gd name="connsiteX44" fmla="*/ 279325 w 363106"/>
                <a:gd name="connsiteY44" fmla="*/ 285048 h 527807"/>
                <a:gd name="connsiteX45" fmla="*/ 271217 w 363106"/>
                <a:gd name="connsiteY45" fmla="*/ 285048 h 527807"/>
                <a:gd name="connsiteX46" fmla="*/ 263903 w 363106"/>
                <a:gd name="connsiteY46" fmla="*/ 285048 h 527807"/>
                <a:gd name="connsiteX47" fmla="*/ 262791 w 363106"/>
                <a:gd name="connsiteY47" fmla="*/ 284889 h 527807"/>
                <a:gd name="connsiteX48" fmla="*/ 262949 w 363106"/>
                <a:gd name="connsiteY48" fmla="*/ 282186 h 527807"/>
                <a:gd name="connsiteX49" fmla="*/ 263109 w 363106"/>
                <a:gd name="connsiteY49" fmla="*/ 280437 h 527807"/>
                <a:gd name="connsiteX50" fmla="*/ 260565 w 363106"/>
                <a:gd name="connsiteY50" fmla="*/ 278371 h 527807"/>
                <a:gd name="connsiteX51" fmla="*/ 260406 w 363106"/>
                <a:gd name="connsiteY51" fmla="*/ 275827 h 527807"/>
                <a:gd name="connsiteX52" fmla="*/ 259771 w 363106"/>
                <a:gd name="connsiteY52" fmla="*/ 274237 h 527807"/>
                <a:gd name="connsiteX53" fmla="*/ 258817 w 363106"/>
                <a:gd name="connsiteY53" fmla="*/ 272012 h 527807"/>
                <a:gd name="connsiteX54" fmla="*/ 257067 w 363106"/>
                <a:gd name="connsiteY54" fmla="*/ 270740 h 527807"/>
                <a:gd name="connsiteX55" fmla="*/ 254683 w 363106"/>
                <a:gd name="connsiteY55" fmla="*/ 270263 h 527807"/>
                <a:gd name="connsiteX56" fmla="*/ 250709 w 363106"/>
                <a:gd name="connsiteY56" fmla="*/ 269150 h 527807"/>
                <a:gd name="connsiteX57" fmla="*/ 244668 w 363106"/>
                <a:gd name="connsiteY57" fmla="*/ 267878 h 527807"/>
                <a:gd name="connsiteX58" fmla="*/ 238945 w 363106"/>
                <a:gd name="connsiteY58" fmla="*/ 267719 h 527807"/>
                <a:gd name="connsiteX59" fmla="*/ 233380 w 363106"/>
                <a:gd name="connsiteY59" fmla="*/ 267878 h 527807"/>
                <a:gd name="connsiteX60" fmla="*/ 236719 w 363106"/>
                <a:gd name="connsiteY60" fmla="*/ 263745 h 527807"/>
                <a:gd name="connsiteX61" fmla="*/ 240216 w 363106"/>
                <a:gd name="connsiteY61" fmla="*/ 259452 h 527807"/>
                <a:gd name="connsiteX62" fmla="*/ 240057 w 363106"/>
                <a:gd name="connsiteY62" fmla="*/ 255955 h 527807"/>
                <a:gd name="connsiteX63" fmla="*/ 237354 w 363106"/>
                <a:gd name="connsiteY63" fmla="*/ 252775 h 527807"/>
                <a:gd name="connsiteX64" fmla="*/ 235765 w 363106"/>
                <a:gd name="connsiteY64" fmla="*/ 250709 h 527807"/>
                <a:gd name="connsiteX65" fmla="*/ 233539 w 363106"/>
                <a:gd name="connsiteY65" fmla="*/ 248006 h 527807"/>
                <a:gd name="connsiteX66" fmla="*/ 230677 w 363106"/>
                <a:gd name="connsiteY66" fmla="*/ 246098 h 527807"/>
                <a:gd name="connsiteX67" fmla="*/ 229088 w 363106"/>
                <a:gd name="connsiteY67" fmla="*/ 243554 h 527807"/>
                <a:gd name="connsiteX68" fmla="*/ 229246 w 363106"/>
                <a:gd name="connsiteY68" fmla="*/ 242124 h 527807"/>
                <a:gd name="connsiteX69" fmla="*/ 228929 w 363106"/>
                <a:gd name="connsiteY69" fmla="*/ 241170 h 527807"/>
                <a:gd name="connsiteX70" fmla="*/ 227816 w 363106"/>
                <a:gd name="connsiteY70" fmla="*/ 240534 h 527807"/>
                <a:gd name="connsiteX71" fmla="*/ 226862 w 363106"/>
                <a:gd name="connsiteY71" fmla="*/ 239580 h 527807"/>
                <a:gd name="connsiteX72" fmla="*/ 225272 w 363106"/>
                <a:gd name="connsiteY72" fmla="*/ 238626 h 527807"/>
                <a:gd name="connsiteX73" fmla="*/ 223523 w 363106"/>
                <a:gd name="connsiteY73" fmla="*/ 237354 h 527807"/>
                <a:gd name="connsiteX74" fmla="*/ 223523 w 363106"/>
                <a:gd name="connsiteY74" fmla="*/ 235924 h 527807"/>
                <a:gd name="connsiteX75" fmla="*/ 222888 w 363106"/>
                <a:gd name="connsiteY75" fmla="*/ 234493 h 527807"/>
                <a:gd name="connsiteX76" fmla="*/ 221775 w 363106"/>
                <a:gd name="connsiteY76" fmla="*/ 232903 h 527807"/>
                <a:gd name="connsiteX77" fmla="*/ 221775 w 363106"/>
                <a:gd name="connsiteY77" fmla="*/ 231472 h 527807"/>
                <a:gd name="connsiteX78" fmla="*/ 220821 w 363106"/>
                <a:gd name="connsiteY78" fmla="*/ 229406 h 527807"/>
                <a:gd name="connsiteX79" fmla="*/ 219708 w 363106"/>
                <a:gd name="connsiteY79" fmla="*/ 227975 h 527807"/>
                <a:gd name="connsiteX80" fmla="*/ 218595 w 363106"/>
                <a:gd name="connsiteY80" fmla="*/ 227021 h 527807"/>
                <a:gd name="connsiteX81" fmla="*/ 217005 w 363106"/>
                <a:gd name="connsiteY81" fmla="*/ 225590 h 527807"/>
                <a:gd name="connsiteX82" fmla="*/ 217165 w 363106"/>
                <a:gd name="connsiteY82" fmla="*/ 224318 h 527807"/>
                <a:gd name="connsiteX83" fmla="*/ 218277 w 363106"/>
                <a:gd name="connsiteY83" fmla="*/ 223841 h 527807"/>
                <a:gd name="connsiteX84" fmla="*/ 218754 w 363106"/>
                <a:gd name="connsiteY84" fmla="*/ 222410 h 527807"/>
                <a:gd name="connsiteX85" fmla="*/ 218595 w 363106"/>
                <a:gd name="connsiteY85" fmla="*/ 221139 h 527807"/>
                <a:gd name="connsiteX86" fmla="*/ 217323 w 363106"/>
                <a:gd name="connsiteY86" fmla="*/ 220344 h 527807"/>
                <a:gd name="connsiteX87" fmla="*/ 215733 w 363106"/>
                <a:gd name="connsiteY87" fmla="*/ 219867 h 527807"/>
                <a:gd name="connsiteX88" fmla="*/ 213667 w 363106"/>
                <a:gd name="connsiteY88" fmla="*/ 217482 h 527807"/>
                <a:gd name="connsiteX89" fmla="*/ 212077 w 363106"/>
                <a:gd name="connsiteY89" fmla="*/ 216211 h 527807"/>
                <a:gd name="connsiteX90" fmla="*/ 211123 w 363106"/>
                <a:gd name="connsiteY90" fmla="*/ 215415 h 527807"/>
                <a:gd name="connsiteX91" fmla="*/ 210487 w 363106"/>
                <a:gd name="connsiteY91" fmla="*/ 214621 h 527807"/>
                <a:gd name="connsiteX92" fmla="*/ 211123 w 363106"/>
                <a:gd name="connsiteY92" fmla="*/ 213985 h 527807"/>
                <a:gd name="connsiteX93" fmla="*/ 211759 w 363106"/>
                <a:gd name="connsiteY93" fmla="*/ 213190 h 527807"/>
                <a:gd name="connsiteX94" fmla="*/ 211918 w 363106"/>
                <a:gd name="connsiteY94" fmla="*/ 211918 h 527807"/>
                <a:gd name="connsiteX95" fmla="*/ 211600 w 363106"/>
                <a:gd name="connsiteY95" fmla="*/ 210646 h 527807"/>
                <a:gd name="connsiteX96" fmla="*/ 211600 w 363106"/>
                <a:gd name="connsiteY96" fmla="*/ 209533 h 527807"/>
                <a:gd name="connsiteX97" fmla="*/ 212554 w 363106"/>
                <a:gd name="connsiteY97" fmla="*/ 209215 h 527807"/>
                <a:gd name="connsiteX98" fmla="*/ 213667 w 363106"/>
                <a:gd name="connsiteY98" fmla="*/ 209374 h 527807"/>
                <a:gd name="connsiteX99" fmla="*/ 214780 w 363106"/>
                <a:gd name="connsiteY99" fmla="*/ 208739 h 527807"/>
                <a:gd name="connsiteX100" fmla="*/ 216210 w 363106"/>
                <a:gd name="connsiteY100" fmla="*/ 208420 h 527807"/>
                <a:gd name="connsiteX101" fmla="*/ 217800 w 363106"/>
                <a:gd name="connsiteY101" fmla="*/ 208262 h 527807"/>
                <a:gd name="connsiteX102" fmla="*/ 218595 w 363106"/>
                <a:gd name="connsiteY102" fmla="*/ 207466 h 527807"/>
                <a:gd name="connsiteX103" fmla="*/ 218595 w 363106"/>
                <a:gd name="connsiteY103" fmla="*/ 206195 h 527807"/>
                <a:gd name="connsiteX104" fmla="*/ 217482 w 363106"/>
                <a:gd name="connsiteY104" fmla="*/ 203651 h 527807"/>
                <a:gd name="connsiteX105" fmla="*/ 216528 w 363106"/>
                <a:gd name="connsiteY105" fmla="*/ 202538 h 527807"/>
                <a:gd name="connsiteX106" fmla="*/ 216210 w 363106"/>
                <a:gd name="connsiteY106" fmla="*/ 200948 h 527807"/>
                <a:gd name="connsiteX107" fmla="*/ 217005 w 363106"/>
                <a:gd name="connsiteY107" fmla="*/ 197928 h 527807"/>
                <a:gd name="connsiteX108" fmla="*/ 217482 w 363106"/>
                <a:gd name="connsiteY108" fmla="*/ 196020 h 527807"/>
                <a:gd name="connsiteX109" fmla="*/ 219390 w 363106"/>
                <a:gd name="connsiteY109" fmla="*/ 193953 h 527807"/>
                <a:gd name="connsiteX110" fmla="*/ 224954 w 363106"/>
                <a:gd name="connsiteY110" fmla="*/ 189502 h 527807"/>
                <a:gd name="connsiteX111" fmla="*/ 230042 w 363106"/>
                <a:gd name="connsiteY111" fmla="*/ 186481 h 527807"/>
                <a:gd name="connsiteX112" fmla="*/ 232426 w 363106"/>
                <a:gd name="connsiteY112" fmla="*/ 186163 h 527807"/>
                <a:gd name="connsiteX113" fmla="*/ 234174 w 363106"/>
                <a:gd name="connsiteY113" fmla="*/ 185050 h 527807"/>
                <a:gd name="connsiteX114" fmla="*/ 235447 w 363106"/>
                <a:gd name="connsiteY114" fmla="*/ 183302 h 527807"/>
                <a:gd name="connsiteX115" fmla="*/ 235765 w 363106"/>
                <a:gd name="connsiteY115" fmla="*/ 181553 h 527807"/>
                <a:gd name="connsiteX116" fmla="*/ 235447 w 363106"/>
                <a:gd name="connsiteY116" fmla="*/ 179963 h 527807"/>
                <a:gd name="connsiteX117" fmla="*/ 234493 w 363106"/>
                <a:gd name="connsiteY117" fmla="*/ 177579 h 527807"/>
                <a:gd name="connsiteX118" fmla="*/ 233380 w 363106"/>
                <a:gd name="connsiteY118" fmla="*/ 174558 h 527807"/>
                <a:gd name="connsiteX119" fmla="*/ 232585 w 363106"/>
                <a:gd name="connsiteY119" fmla="*/ 172809 h 527807"/>
                <a:gd name="connsiteX120" fmla="*/ 233380 w 363106"/>
                <a:gd name="connsiteY120" fmla="*/ 170902 h 527807"/>
                <a:gd name="connsiteX121" fmla="*/ 234652 w 363106"/>
                <a:gd name="connsiteY121" fmla="*/ 168199 h 527807"/>
                <a:gd name="connsiteX122" fmla="*/ 237354 w 363106"/>
                <a:gd name="connsiteY122" fmla="*/ 164065 h 527807"/>
                <a:gd name="connsiteX123" fmla="*/ 239898 w 363106"/>
                <a:gd name="connsiteY123" fmla="*/ 159614 h 527807"/>
                <a:gd name="connsiteX124" fmla="*/ 240216 w 363106"/>
                <a:gd name="connsiteY124" fmla="*/ 158342 h 527807"/>
                <a:gd name="connsiteX125" fmla="*/ 240534 w 363106"/>
                <a:gd name="connsiteY125" fmla="*/ 155639 h 527807"/>
                <a:gd name="connsiteX126" fmla="*/ 241647 w 363106"/>
                <a:gd name="connsiteY126" fmla="*/ 150076 h 527807"/>
                <a:gd name="connsiteX127" fmla="*/ 242282 w 363106"/>
                <a:gd name="connsiteY127" fmla="*/ 147055 h 527807"/>
                <a:gd name="connsiteX128" fmla="*/ 241965 w 363106"/>
                <a:gd name="connsiteY128" fmla="*/ 145942 h 527807"/>
                <a:gd name="connsiteX129" fmla="*/ 242601 w 363106"/>
                <a:gd name="connsiteY129" fmla="*/ 144988 h 527807"/>
                <a:gd name="connsiteX130" fmla="*/ 244190 w 363106"/>
                <a:gd name="connsiteY130" fmla="*/ 144193 h 527807"/>
                <a:gd name="connsiteX131" fmla="*/ 248005 w 363106"/>
                <a:gd name="connsiteY131" fmla="*/ 143398 h 527807"/>
                <a:gd name="connsiteX132" fmla="*/ 250550 w 363106"/>
                <a:gd name="connsiteY132" fmla="*/ 141650 h 527807"/>
                <a:gd name="connsiteX133" fmla="*/ 254524 w 363106"/>
                <a:gd name="connsiteY133" fmla="*/ 138629 h 527807"/>
                <a:gd name="connsiteX134" fmla="*/ 257863 w 363106"/>
                <a:gd name="connsiteY134" fmla="*/ 135291 h 527807"/>
                <a:gd name="connsiteX135" fmla="*/ 260724 w 363106"/>
                <a:gd name="connsiteY135" fmla="*/ 134337 h 527807"/>
                <a:gd name="connsiteX136" fmla="*/ 265653 w 363106"/>
                <a:gd name="connsiteY136" fmla="*/ 131157 h 527807"/>
                <a:gd name="connsiteX137" fmla="*/ 268514 w 363106"/>
                <a:gd name="connsiteY137" fmla="*/ 129249 h 527807"/>
                <a:gd name="connsiteX138" fmla="*/ 269627 w 363106"/>
                <a:gd name="connsiteY138" fmla="*/ 128613 h 527807"/>
                <a:gd name="connsiteX139" fmla="*/ 272489 w 363106"/>
                <a:gd name="connsiteY139" fmla="*/ 127342 h 527807"/>
                <a:gd name="connsiteX140" fmla="*/ 277576 w 363106"/>
                <a:gd name="connsiteY140" fmla="*/ 126865 h 527807"/>
                <a:gd name="connsiteX141" fmla="*/ 281710 w 363106"/>
                <a:gd name="connsiteY141" fmla="*/ 126229 h 527807"/>
                <a:gd name="connsiteX142" fmla="*/ 284094 w 363106"/>
                <a:gd name="connsiteY142" fmla="*/ 125434 h 527807"/>
                <a:gd name="connsiteX143" fmla="*/ 287592 w 363106"/>
                <a:gd name="connsiteY143" fmla="*/ 124957 h 527807"/>
                <a:gd name="connsiteX144" fmla="*/ 289976 w 363106"/>
                <a:gd name="connsiteY144" fmla="*/ 124003 h 527807"/>
                <a:gd name="connsiteX145" fmla="*/ 292520 w 363106"/>
                <a:gd name="connsiteY145" fmla="*/ 124003 h 527807"/>
                <a:gd name="connsiteX146" fmla="*/ 297448 w 363106"/>
                <a:gd name="connsiteY146" fmla="*/ 122890 h 527807"/>
                <a:gd name="connsiteX147" fmla="*/ 299197 w 363106"/>
                <a:gd name="connsiteY147" fmla="*/ 121300 h 527807"/>
                <a:gd name="connsiteX148" fmla="*/ 300628 w 363106"/>
                <a:gd name="connsiteY148" fmla="*/ 119393 h 527807"/>
                <a:gd name="connsiteX149" fmla="*/ 302536 w 363106"/>
                <a:gd name="connsiteY149" fmla="*/ 117803 h 527807"/>
                <a:gd name="connsiteX150" fmla="*/ 304761 w 363106"/>
                <a:gd name="connsiteY150" fmla="*/ 117326 h 527807"/>
                <a:gd name="connsiteX151" fmla="*/ 307146 w 363106"/>
                <a:gd name="connsiteY151" fmla="*/ 117644 h 527807"/>
                <a:gd name="connsiteX152" fmla="*/ 310166 w 363106"/>
                <a:gd name="connsiteY152" fmla="*/ 117644 h 527807"/>
                <a:gd name="connsiteX153" fmla="*/ 313823 w 363106"/>
                <a:gd name="connsiteY153" fmla="*/ 117167 h 527807"/>
                <a:gd name="connsiteX154" fmla="*/ 315571 w 363106"/>
                <a:gd name="connsiteY154" fmla="*/ 118439 h 527807"/>
                <a:gd name="connsiteX155" fmla="*/ 316367 w 363106"/>
                <a:gd name="connsiteY155" fmla="*/ 119870 h 527807"/>
                <a:gd name="connsiteX156" fmla="*/ 318592 w 363106"/>
                <a:gd name="connsiteY156" fmla="*/ 121459 h 527807"/>
                <a:gd name="connsiteX157" fmla="*/ 320182 w 363106"/>
                <a:gd name="connsiteY157" fmla="*/ 121459 h 527807"/>
                <a:gd name="connsiteX158" fmla="*/ 321771 w 363106"/>
                <a:gd name="connsiteY158" fmla="*/ 120982 h 527807"/>
                <a:gd name="connsiteX159" fmla="*/ 323838 w 363106"/>
                <a:gd name="connsiteY159" fmla="*/ 122413 h 527807"/>
                <a:gd name="connsiteX160" fmla="*/ 325270 w 363106"/>
                <a:gd name="connsiteY160" fmla="*/ 122254 h 527807"/>
                <a:gd name="connsiteX161" fmla="*/ 326223 w 363106"/>
                <a:gd name="connsiteY161" fmla="*/ 121459 h 527807"/>
                <a:gd name="connsiteX162" fmla="*/ 326382 w 363106"/>
                <a:gd name="connsiteY162" fmla="*/ 119552 h 527807"/>
                <a:gd name="connsiteX163" fmla="*/ 324951 w 363106"/>
                <a:gd name="connsiteY163" fmla="*/ 117485 h 527807"/>
                <a:gd name="connsiteX164" fmla="*/ 322725 w 363106"/>
                <a:gd name="connsiteY164" fmla="*/ 115577 h 527807"/>
                <a:gd name="connsiteX165" fmla="*/ 320659 w 363106"/>
                <a:gd name="connsiteY165" fmla="*/ 114305 h 527807"/>
                <a:gd name="connsiteX166" fmla="*/ 319705 w 363106"/>
                <a:gd name="connsiteY166" fmla="*/ 112716 h 527807"/>
                <a:gd name="connsiteX167" fmla="*/ 318592 w 363106"/>
                <a:gd name="connsiteY167" fmla="*/ 109536 h 527807"/>
                <a:gd name="connsiteX168" fmla="*/ 316843 w 363106"/>
                <a:gd name="connsiteY168" fmla="*/ 108423 h 527807"/>
                <a:gd name="connsiteX169" fmla="*/ 315730 w 363106"/>
                <a:gd name="connsiteY169" fmla="*/ 107628 h 527807"/>
                <a:gd name="connsiteX170" fmla="*/ 314617 w 363106"/>
                <a:gd name="connsiteY170" fmla="*/ 107628 h 527807"/>
                <a:gd name="connsiteX171" fmla="*/ 313346 w 363106"/>
                <a:gd name="connsiteY171" fmla="*/ 108582 h 527807"/>
                <a:gd name="connsiteX172" fmla="*/ 311439 w 363106"/>
                <a:gd name="connsiteY172" fmla="*/ 109059 h 527807"/>
                <a:gd name="connsiteX173" fmla="*/ 310166 w 363106"/>
                <a:gd name="connsiteY173" fmla="*/ 109059 h 527807"/>
                <a:gd name="connsiteX174" fmla="*/ 305238 w 363106"/>
                <a:gd name="connsiteY174" fmla="*/ 106833 h 527807"/>
                <a:gd name="connsiteX175" fmla="*/ 304284 w 363106"/>
                <a:gd name="connsiteY175" fmla="*/ 106674 h 527807"/>
                <a:gd name="connsiteX176" fmla="*/ 307622 w 363106"/>
                <a:gd name="connsiteY176" fmla="*/ 101587 h 527807"/>
                <a:gd name="connsiteX177" fmla="*/ 313346 w 363106"/>
                <a:gd name="connsiteY177" fmla="*/ 92525 h 527807"/>
                <a:gd name="connsiteX178" fmla="*/ 317161 w 363106"/>
                <a:gd name="connsiteY178" fmla="*/ 86802 h 527807"/>
                <a:gd name="connsiteX179" fmla="*/ 321136 w 363106"/>
                <a:gd name="connsiteY179" fmla="*/ 80443 h 527807"/>
                <a:gd name="connsiteX180" fmla="*/ 323362 w 363106"/>
                <a:gd name="connsiteY180" fmla="*/ 77263 h 527807"/>
                <a:gd name="connsiteX181" fmla="*/ 323520 w 363106"/>
                <a:gd name="connsiteY181" fmla="*/ 76628 h 527807"/>
                <a:gd name="connsiteX182" fmla="*/ 323520 w 363106"/>
                <a:gd name="connsiteY182" fmla="*/ 75833 h 527807"/>
                <a:gd name="connsiteX183" fmla="*/ 322725 w 363106"/>
                <a:gd name="connsiteY183" fmla="*/ 74561 h 527807"/>
                <a:gd name="connsiteX184" fmla="*/ 320659 w 363106"/>
                <a:gd name="connsiteY184" fmla="*/ 74084 h 527807"/>
                <a:gd name="connsiteX185" fmla="*/ 318434 w 363106"/>
                <a:gd name="connsiteY185" fmla="*/ 73130 h 527807"/>
                <a:gd name="connsiteX186" fmla="*/ 317002 w 363106"/>
                <a:gd name="connsiteY186" fmla="*/ 71540 h 527807"/>
                <a:gd name="connsiteX187" fmla="*/ 314936 w 363106"/>
                <a:gd name="connsiteY187" fmla="*/ 70904 h 527807"/>
                <a:gd name="connsiteX188" fmla="*/ 313505 w 363106"/>
                <a:gd name="connsiteY188" fmla="*/ 69791 h 527807"/>
                <a:gd name="connsiteX189" fmla="*/ 310643 w 363106"/>
                <a:gd name="connsiteY189" fmla="*/ 68679 h 527807"/>
                <a:gd name="connsiteX190" fmla="*/ 308894 w 363106"/>
                <a:gd name="connsiteY190" fmla="*/ 67725 h 527807"/>
                <a:gd name="connsiteX191" fmla="*/ 306828 w 363106"/>
                <a:gd name="connsiteY191" fmla="*/ 67407 h 527807"/>
                <a:gd name="connsiteX192" fmla="*/ 305238 w 363106"/>
                <a:gd name="connsiteY192" fmla="*/ 65499 h 527807"/>
                <a:gd name="connsiteX193" fmla="*/ 299197 w 363106"/>
                <a:gd name="connsiteY193" fmla="*/ 62002 h 527807"/>
                <a:gd name="connsiteX194" fmla="*/ 297607 w 363106"/>
                <a:gd name="connsiteY194" fmla="*/ 61684 h 527807"/>
                <a:gd name="connsiteX195" fmla="*/ 296017 w 363106"/>
                <a:gd name="connsiteY195" fmla="*/ 62160 h 527807"/>
                <a:gd name="connsiteX196" fmla="*/ 293474 w 363106"/>
                <a:gd name="connsiteY196" fmla="*/ 62797 h 527807"/>
                <a:gd name="connsiteX197" fmla="*/ 291089 w 363106"/>
                <a:gd name="connsiteY197" fmla="*/ 64704 h 527807"/>
                <a:gd name="connsiteX198" fmla="*/ 288068 w 363106"/>
                <a:gd name="connsiteY198" fmla="*/ 65340 h 527807"/>
                <a:gd name="connsiteX199" fmla="*/ 285366 w 363106"/>
                <a:gd name="connsiteY199" fmla="*/ 65340 h 527807"/>
                <a:gd name="connsiteX200" fmla="*/ 283935 w 363106"/>
                <a:gd name="connsiteY200" fmla="*/ 64227 h 527807"/>
                <a:gd name="connsiteX201" fmla="*/ 282504 w 363106"/>
                <a:gd name="connsiteY201" fmla="*/ 63750 h 527807"/>
                <a:gd name="connsiteX202" fmla="*/ 280597 w 363106"/>
                <a:gd name="connsiteY202" fmla="*/ 62160 h 527807"/>
                <a:gd name="connsiteX203" fmla="*/ 277417 w 363106"/>
                <a:gd name="connsiteY203" fmla="*/ 61048 h 527807"/>
                <a:gd name="connsiteX204" fmla="*/ 275191 w 363106"/>
                <a:gd name="connsiteY204" fmla="*/ 60094 h 527807"/>
                <a:gd name="connsiteX205" fmla="*/ 273761 w 363106"/>
                <a:gd name="connsiteY205" fmla="*/ 60571 h 527807"/>
                <a:gd name="connsiteX206" fmla="*/ 271852 w 363106"/>
                <a:gd name="connsiteY206" fmla="*/ 62320 h 527807"/>
                <a:gd name="connsiteX207" fmla="*/ 269944 w 363106"/>
                <a:gd name="connsiteY207" fmla="*/ 64068 h 527807"/>
                <a:gd name="connsiteX208" fmla="*/ 268514 w 363106"/>
                <a:gd name="connsiteY208" fmla="*/ 65022 h 527807"/>
                <a:gd name="connsiteX209" fmla="*/ 266447 w 363106"/>
                <a:gd name="connsiteY209" fmla="*/ 65022 h 527807"/>
                <a:gd name="connsiteX210" fmla="*/ 264062 w 363106"/>
                <a:gd name="connsiteY210" fmla="*/ 66612 h 527807"/>
                <a:gd name="connsiteX211" fmla="*/ 261678 w 363106"/>
                <a:gd name="connsiteY211" fmla="*/ 67248 h 527807"/>
                <a:gd name="connsiteX212" fmla="*/ 259452 w 363106"/>
                <a:gd name="connsiteY212" fmla="*/ 67407 h 527807"/>
                <a:gd name="connsiteX213" fmla="*/ 256591 w 363106"/>
                <a:gd name="connsiteY213" fmla="*/ 68043 h 527807"/>
                <a:gd name="connsiteX214" fmla="*/ 253570 w 363106"/>
                <a:gd name="connsiteY214" fmla="*/ 67089 h 527807"/>
                <a:gd name="connsiteX215" fmla="*/ 251185 w 363106"/>
                <a:gd name="connsiteY215" fmla="*/ 66135 h 527807"/>
                <a:gd name="connsiteX216" fmla="*/ 250072 w 363106"/>
                <a:gd name="connsiteY216" fmla="*/ 65817 h 527807"/>
                <a:gd name="connsiteX217" fmla="*/ 249118 w 363106"/>
                <a:gd name="connsiteY217" fmla="*/ 66135 h 527807"/>
                <a:gd name="connsiteX218" fmla="*/ 247529 w 363106"/>
                <a:gd name="connsiteY218" fmla="*/ 66930 h 527807"/>
                <a:gd name="connsiteX219" fmla="*/ 244668 w 363106"/>
                <a:gd name="connsiteY219" fmla="*/ 67407 h 527807"/>
                <a:gd name="connsiteX220" fmla="*/ 242601 w 363106"/>
                <a:gd name="connsiteY220" fmla="*/ 67407 h 527807"/>
                <a:gd name="connsiteX221" fmla="*/ 241011 w 363106"/>
                <a:gd name="connsiteY221" fmla="*/ 67089 h 527807"/>
                <a:gd name="connsiteX222" fmla="*/ 239580 w 363106"/>
                <a:gd name="connsiteY222" fmla="*/ 65499 h 527807"/>
                <a:gd name="connsiteX223" fmla="*/ 237354 w 363106"/>
                <a:gd name="connsiteY223" fmla="*/ 64704 h 527807"/>
                <a:gd name="connsiteX224" fmla="*/ 234811 w 363106"/>
                <a:gd name="connsiteY224" fmla="*/ 63750 h 527807"/>
                <a:gd name="connsiteX225" fmla="*/ 234334 w 363106"/>
                <a:gd name="connsiteY225" fmla="*/ 61684 h 527807"/>
                <a:gd name="connsiteX226" fmla="*/ 234652 w 363106"/>
                <a:gd name="connsiteY226" fmla="*/ 60253 h 527807"/>
                <a:gd name="connsiteX227" fmla="*/ 235606 w 363106"/>
                <a:gd name="connsiteY227" fmla="*/ 58027 h 527807"/>
                <a:gd name="connsiteX228" fmla="*/ 235128 w 363106"/>
                <a:gd name="connsiteY228" fmla="*/ 55801 h 527807"/>
                <a:gd name="connsiteX229" fmla="*/ 234174 w 363106"/>
                <a:gd name="connsiteY229" fmla="*/ 52304 h 527807"/>
                <a:gd name="connsiteX230" fmla="*/ 233698 w 363106"/>
                <a:gd name="connsiteY230" fmla="*/ 50873 h 527807"/>
                <a:gd name="connsiteX231" fmla="*/ 232903 w 363106"/>
                <a:gd name="connsiteY231" fmla="*/ 49760 h 527807"/>
                <a:gd name="connsiteX232" fmla="*/ 231631 w 363106"/>
                <a:gd name="connsiteY232" fmla="*/ 49283 h 527807"/>
                <a:gd name="connsiteX233" fmla="*/ 229246 w 363106"/>
                <a:gd name="connsiteY233" fmla="*/ 49601 h 527807"/>
                <a:gd name="connsiteX234" fmla="*/ 226703 w 363106"/>
                <a:gd name="connsiteY234" fmla="*/ 48329 h 527807"/>
                <a:gd name="connsiteX235" fmla="*/ 225114 w 363106"/>
                <a:gd name="connsiteY235" fmla="*/ 47058 h 527807"/>
                <a:gd name="connsiteX236" fmla="*/ 224159 w 363106"/>
                <a:gd name="connsiteY236" fmla="*/ 45468 h 527807"/>
                <a:gd name="connsiteX237" fmla="*/ 225114 w 363106"/>
                <a:gd name="connsiteY237" fmla="*/ 42606 h 527807"/>
                <a:gd name="connsiteX238" fmla="*/ 224318 w 363106"/>
                <a:gd name="connsiteY238" fmla="*/ 40063 h 527807"/>
                <a:gd name="connsiteX239" fmla="*/ 222728 w 363106"/>
                <a:gd name="connsiteY239" fmla="*/ 38632 h 527807"/>
                <a:gd name="connsiteX240" fmla="*/ 221775 w 363106"/>
                <a:gd name="connsiteY240" fmla="*/ 36247 h 527807"/>
                <a:gd name="connsiteX241" fmla="*/ 220184 w 363106"/>
                <a:gd name="connsiteY241" fmla="*/ 34339 h 527807"/>
                <a:gd name="connsiteX242" fmla="*/ 218118 w 363106"/>
                <a:gd name="connsiteY242" fmla="*/ 33385 h 527807"/>
                <a:gd name="connsiteX243" fmla="*/ 216210 w 363106"/>
                <a:gd name="connsiteY243" fmla="*/ 33544 h 527807"/>
                <a:gd name="connsiteX244" fmla="*/ 214461 w 363106"/>
                <a:gd name="connsiteY244" fmla="*/ 32909 h 527807"/>
                <a:gd name="connsiteX245" fmla="*/ 212713 w 363106"/>
                <a:gd name="connsiteY245" fmla="*/ 30842 h 527807"/>
                <a:gd name="connsiteX246" fmla="*/ 210964 w 363106"/>
                <a:gd name="connsiteY246" fmla="*/ 30047 h 527807"/>
                <a:gd name="connsiteX247" fmla="*/ 209057 w 363106"/>
                <a:gd name="connsiteY247" fmla="*/ 28139 h 527807"/>
                <a:gd name="connsiteX248" fmla="*/ 205399 w 363106"/>
                <a:gd name="connsiteY248" fmla="*/ 27185 h 527807"/>
                <a:gd name="connsiteX249" fmla="*/ 203492 w 363106"/>
                <a:gd name="connsiteY249" fmla="*/ 26390 h 527807"/>
                <a:gd name="connsiteX250" fmla="*/ 202379 w 363106"/>
                <a:gd name="connsiteY250" fmla="*/ 25278 h 527807"/>
                <a:gd name="connsiteX251" fmla="*/ 200949 w 363106"/>
                <a:gd name="connsiteY251" fmla="*/ 23052 h 527807"/>
                <a:gd name="connsiteX252" fmla="*/ 201108 w 363106"/>
                <a:gd name="connsiteY252" fmla="*/ 21780 h 527807"/>
                <a:gd name="connsiteX253" fmla="*/ 200471 w 363106"/>
                <a:gd name="connsiteY253" fmla="*/ 20667 h 527807"/>
                <a:gd name="connsiteX254" fmla="*/ 199836 w 363106"/>
                <a:gd name="connsiteY254" fmla="*/ 18442 h 527807"/>
                <a:gd name="connsiteX255" fmla="*/ 198563 w 363106"/>
                <a:gd name="connsiteY255" fmla="*/ 15262 h 527807"/>
                <a:gd name="connsiteX256" fmla="*/ 197292 w 363106"/>
                <a:gd name="connsiteY256" fmla="*/ 13513 h 527807"/>
                <a:gd name="connsiteX257" fmla="*/ 195861 w 363106"/>
                <a:gd name="connsiteY257" fmla="*/ 12082 h 527807"/>
                <a:gd name="connsiteX258" fmla="*/ 194748 w 363106"/>
                <a:gd name="connsiteY258" fmla="*/ 10970 h 527807"/>
                <a:gd name="connsiteX259" fmla="*/ 192840 w 363106"/>
                <a:gd name="connsiteY259" fmla="*/ 9221 h 527807"/>
                <a:gd name="connsiteX260" fmla="*/ 190774 w 363106"/>
                <a:gd name="connsiteY260" fmla="*/ 8267 h 527807"/>
                <a:gd name="connsiteX261" fmla="*/ 188866 w 363106"/>
                <a:gd name="connsiteY261" fmla="*/ 7313 h 527807"/>
                <a:gd name="connsiteX262" fmla="*/ 188230 w 363106"/>
                <a:gd name="connsiteY262" fmla="*/ 5723 h 527807"/>
                <a:gd name="connsiteX263" fmla="*/ 187594 w 363106"/>
                <a:gd name="connsiteY263" fmla="*/ 4452 h 527807"/>
                <a:gd name="connsiteX264" fmla="*/ 186640 w 363106"/>
                <a:gd name="connsiteY264" fmla="*/ 4611 h 527807"/>
                <a:gd name="connsiteX265" fmla="*/ 185051 w 363106"/>
                <a:gd name="connsiteY265" fmla="*/ 4452 h 527807"/>
                <a:gd name="connsiteX266" fmla="*/ 183460 w 363106"/>
                <a:gd name="connsiteY266" fmla="*/ 4134 h 527807"/>
                <a:gd name="connsiteX267" fmla="*/ 181712 w 363106"/>
                <a:gd name="connsiteY267" fmla="*/ 3180 h 527807"/>
                <a:gd name="connsiteX268" fmla="*/ 180282 w 363106"/>
                <a:gd name="connsiteY268" fmla="*/ 2067 h 527807"/>
                <a:gd name="connsiteX269" fmla="*/ 177897 w 363106"/>
                <a:gd name="connsiteY269" fmla="*/ 159 h 527807"/>
                <a:gd name="connsiteX270" fmla="*/ 176624 w 363106"/>
                <a:gd name="connsiteY270" fmla="*/ 0 h 527807"/>
                <a:gd name="connsiteX271" fmla="*/ 175511 w 363106"/>
                <a:gd name="connsiteY271" fmla="*/ 0 h 527807"/>
                <a:gd name="connsiteX272" fmla="*/ 173763 w 363106"/>
                <a:gd name="connsiteY272" fmla="*/ 1749 h 527807"/>
                <a:gd name="connsiteX273" fmla="*/ 172174 w 363106"/>
                <a:gd name="connsiteY273" fmla="*/ 2862 h 527807"/>
                <a:gd name="connsiteX274" fmla="*/ 170425 w 363106"/>
                <a:gd name="connsiteY274" fmla="*/ 2862 h 527807"/>
                <a:gd name="connsiteX275" fmla="*/ 168199 w 363106"/>
                <a:gd name="connsiteY275" fmla="*/ 3180 h 527807"/>
                <a:gd name="connsiteX276" fmla="*/ 165178 w 363106"/>
                <a:gd name="connsiteY276" fmla="*/ 2226 h 527807"/>
                <a:gd name="connsiteX277" fmla="*/ 163906 w 363106"/>
                <a:gd name="connsiteY277" fmla="*/ 2226 h 527807"/>
                <a:gd name="connsiteX278" fmla="*/ 163747 w 363106"/>
                <a:gd name="connsiteY278" fmla="*/ 3180 h 527807"/>
                <a:gd name="connsiteX279" fmla="*/ 165814 w 363106"/>
                <a:gd name="connsiteY279" fmla="*/ 4452 h 527807"/>
                <a:gd name="connsiteX280" fmla="*/ 167881 w 363106"/>
                <a:gd name="connsiteY280" fmla="*/ 5882 h 527807"/>
                <a:gd name="connsiteX281" fmla="*/ 168516 w 363106"/>
                <a:gd name="connsiteY281" fmla="*/ 7949 h 527807"/>
                <a:gd name="connsiteX282" fmla="*/ 169629 w 363106"/>
                <a:gd name="connsiteY282" fmla="*/ 10334 h 527807"/>
                <a:gd name="connsiteX283" fmla="*/ 172491 w 363106"/>
                <a:gd name="connsiteY283" fmla="*/ 13195 h 527807"/>
                <a:gd name="connsiteX284" fmla="*/ 174399 w 363106"/>
                <a:gd name="connsiteY284" fmla="*/ 14626 h 527807"/>
                <a:gd name="connsiteX285" fmla="*/ 174399 w 363106"/>
                <a:gd name="connsiteY285" fmla="*/ 15580 h 527807"/>
                <a:gd name="connsiteX286" fmla="*/ 173922 w 363106"/>
                <a:gd name="connsiteY286" fmla="*/ 17329 h 527807"/>
                <a:gd name="connsiteX287" fmla="*/ 173763 w 363106"/>
                <a:gd name="connsiteY287" fmla="*/ 18918 h 527807"/>
                <a:gd name="connsiteX288" fmla="*/ 174717 w 363106"/>
                <a:gd name="connsiteY288" fmla="*/ 25914 h 527807"/>
                <a:gd name="connsiteX289" fmla="*/ 174081 w 363106"/>
                <a:gd name="connsiteY289" fmla="*/ 26390 h 527807"/>
                <a:gd name="connsiteX290" fmla="*/ 172968 w 363106"/>
                <a:gd name="connsiteY290" fmla="*/ 26390 h 527807"/>
                <a:gd name="connsiteX291" fmla="*/ 171855 w 363106"/>
                <a:gd name="connsiteY291" fmla="*/ 26390 h 527807"/>
                <a:gd name="connsiteX292" fmla="*/ 171061 w 363106"/>
                <a:gd name="connsiteY292" fmla="*/ 25595 h 527807"/>
                <a:gd name="connsiteX293" fmla="*/ 170107 w 363106"/>
                <a:gd name="connsiteY293" fmla="*/ 25119 h 527807"/>
                <a:gd name="connsiteX294" fmla="*/ 169788 w 363106"/>
                <a:gd name="connsiteY294" fmla="*/ 26232 h 527807"/>
                <a:gd name="connsiteX295" fmla="*/ 168994 w 363106"/>
                <a:gd name="connsiteY295" fmla="*/ 29252 h 527807"/>
                <a:gd name="connsiteX296" fmla="*/ 167086 w 363106"/>
                <a:gd name="connsiteY296" fmla="*/ 36247 h 527807"/>
                <a:gd name="connsiteX297" fmla="*/ 165497 w 363106"/>
                <a:gd name="connsiteY297" fmla="*/ 42447 h 527807"/>
                <a:gd name="connsiteX298" fmla="*/ 163430 w 363106"/>
                <a:gd name="connsiteY298" fmla="*/ 44514 h 527807"/>
                <a:gd name="connsiteX299" fmla="*/ 160567 w 363106"/>
                <a:gd name="connsiteY299" fmla="*/ 48011 h 527807"/>
                <a:gd name="connsiteX300" fmla="*/ 156435 w 363106"/>
                <a:gd name="connsiteY300" fmla="*/ 52781 h 527807"/>
                <a:gd name="connsiteX301" fmla="*/ 150553 w 363106"/>
                <a:gd name="connsiteY301" fmla="*/ 59617 h 527807"/>
                <a:gd name="connsiteX302" fmla="*/ 146260 w 363106"/>
                <a:gd name="connsiteY302" fmla="*/ 62797 h 527807"/>
                <a:gd name="connsiteX303" fmla="*/ 142921 w 363106"/>
                <a:gd name="connsiteY303" fmla="*/ 65181 h 527807"/>
                <a:gd name="connsiteX304" fmla="*/ 138788 w 363106"/>
                <a:gd name="connsiteY304" fmla="*/ 68043 h 527807"/>
                <a:gd name="connsiteX305" fmla="*/ 133701 w 363106"/>
                <a:gd name="connsiteY305" fmla="*/ 71858 h 527807"/>
                <a:gd name="connsiteX306" fmla="*/ 127977 w 363106"/>
                <a:gd name="connsiteY306" fmla="*/ 73925 h 527807"/>
                <a:gd name="connsiteX307" fmla="*/ 119869 w 363106"/>
                <a:gd name="connsiteY307" fmla="*/ 76786 h 527807"/>
                <a:gd name="connsiteX308" fmla="*/ 114146 w 363106"/>
                <a:gd name="connsiteY308" fmla="*/ 78853 h 527807"/>
                <a:gd name="connsiteX309" fmla="*/ 110013 w 363106"/>
                <a:gd name="connsiteY309" fmla="*/ 80284 h 527807"/>
                <a:gd name="connsiteX310" fmla="*/ 105562 w 363106"/>
                <a:gd name="connsiteY310" fmla="*/ 81874 h 527807"/>
                <a:gd name="connsiteX311" fmla="*/ 99839 w 363106"/>
                <a:gd name="connsiteY311" fmla="*/ 83782 h 527807"/>
                <a:gd name="connsiteX312" fmla="*/ 97613 w 363106"/>
                <a:gd name="connsiteY312" fmla="*/ 85689 h 527807"/>
                <a:gd name="connsiteX313" fmla="*/ 93797 w 363106"/>
                <a:gd name="connsiteY313" fmla="*/ 90141 h 527807"/>
                <a:gd name="connsiteX314" fmla="*/ 92048 w 363106"/>
                <a:gd name="connsiteY314" fmla="*/ 92366 h 527807"/>
                <a:gd name="connsiteX315" fmla="*/ 90459 w 363106"/>
                <a:gd name="connsiteY315" fmla="*/ 94274 h 527807"/>
                <a:gd name="connsiteX316" fmla="*/ 90140 w 363106"/>
                <a:gd name="connsiteY316" fmla="*/ 95228 h 527807"/>
                <a:gd name="connsiteX317" fmla="*/ 90459 w 363106"/>
                <a:gd name="connsiteY317" fmla="*/ 95705 h 527807"/>
                <a:gd name="connsiteX318" fmla="*/ 91094 w 363106"/>
                <a:gd name="connsiteY318" fmla="*/ 96659 h 527807"/>
                <a:gd name="connsiteX319" fmla="*/ 91253 w 363106"/>
                <a:gd name="connsiteY319" fmla="*/ 97613 h 527807"/>
                <a:gd name="connsiteX320" fmla="*/ 90140 w 363106"/>
                <a:gd name="connsiteY320" fmla="*/ 98249 h 527807"/>
                <a:gd name="connsiteX321" fmla="*/ 89346 w 363106"/>
                <a:gd name="connsiteY321" fmla="*/ 98249 h 527807"/>
                <a:gd name="connsiteX322" fmla="*/ 88869 w 363106"/>
                <a:gd name="connsiteY322" fmla="*/ 97772 h 527807"/>
                <a:gd name="connsiteX323" fmla="*/ 88551 w 363106"/>
                <a:gd name="connsiteY323" fmla="*/ 96818 h 527807"/>
                <a:gd name="connsiteX324" fmla="*/ 87597 w 363106"/>
                <a:gd name="connsiteY324" fmla="*/ 95705 h 527807"/>
                <a:gd name="connsiteX325" fmla="*/ 86484 w 363106"/>
                <a:gd name="connsiteY325" fmla="*/ 95387 h 527807"/>
                <a:gd name="connsiteX326" fmla="*/ 85849 w 363106"/>
                <a:gd name="connsiteY326" fmla="*/ 95705 h 527807"/>
                <a:gd name="connsiteX327" fmla="*/ 85849 w 363106"/>
                <a:gd name="connsiteY327" fmla="*/ 96659 h 527807"/>
                <a:gd name="connsiteX328" fmla="*/ 84417 w 363106"/>
                <a:gd name="connsiteY328" fmla="*/ 101269 h 527807"/>
                <a:gd name="connsiteX329" fmla="*/ 84258 w 363106"/>
                <a:gd name="connsiteY329" fmla="*/ 103495 h 527807"/>
                <a:gd name="connsiteX330" fmla="*/ 83623 w 363106"/>
                <a:gd name="connsiteY330" fmla="*/ 104449 h 527807"/>
                <a:gd name="connsiteX331" fmla="*/ 83782 w 363106"/>
                <a:gd name="connsiteY331" fmla="*/ 106516 h 527807"/>
                <a:gd name="connsiteX332" fmla="*/ 82191 w 363106"/>
                <a:gd name="connsiteY332" fmla="*/ 108423 h 527807"/>
                <a:gd name="connsiteX333" fmla="*/ 81556 w 363106"/>
                <a:gd name="connsiteY333" fmla="*/ 110013 h 527807"/>
                <a:gd name="connsiteX334" fmla="*/ 81238 w 363106"/>
                <a:gd name="connsiteY334" fmla="*/ 111444 h 527807"/>
                <a:gd name="connsiteX335" fmla="*/ 79966 w 363106"/>
                <a:gd name="connsiteY335" fmla="*/ 112557 h 527807"/>
                <a:gd name="connsiteX336" fmla="*/ 79489 w 363106"/>
                <a:gd name="connsiteY336" fmla="*/ 113988 h 527807"/>
                <a:gd name="connsiteX337" fmla="*/ 78535 w 363106"/>
                <a:gd name="connsiteY337" fmla="*/ 117326 h 527807"/>
                <a:gd name="connsiteX338" fmla="*/ 77104 w 363106"/>
                <a:gd name="connsiteY338" fmla="*/ 120029 h 527807"/>
                <a:gd name="connsiteX339" fmla="*/ 76309 w 363106"/>
                <a:gd name="connsiteY339" fmla="*/ 122095 h 527807"/>
                <a:gd name="connsiteX340" fmla="*/ 76150 w 363106"/>
                <a:gd name="connsiteY340" fmla="*/ 123844 h 527807"/>
                <a:gd name="connsiteX341" fmla="*/ 76787 w 363106"/>
                <a:gd name="connsiteY341" fmla="*/ 124957 h 527807"/>
                <a:gd name="connsiteX342" fmla="*/ 77104 w 363106"/>
                <a:gd name="connsiteY342" fmla="*/ 125911 h 527807"/>
                <a:gd name="connsiteX343" fmla="*/ 76468 w 363106"/>
                <a:gd name="connsiteY343" fmla="*/ 127660 h 527807"/>
                <a:gd name="connsiteX344" fmla="*/ 76150 w 363106"/>
                <a:gd name="connsiteY344" fmla="*/ 128931 h 527807"/>
                <a:gd name="connsiteX345" fmla="*/ 74402 w 363106"/>
                <a:gd name="connsiteY345" fmla="*/ 129726 h 527807"/>
                <a:gd name="connsiteX346" fmla="*/ 71064 w 363106"/>
                <a:gd name="connsiteY346" fmla="*/ 131793 h 527807"/>
                <a:gd name="connsiteX347" fmla="*/ 69792 w 363106"/>
                <a:gd name="connsiteY347" fmla="*/ 133224 h 527807"/>
                <a:gd name="connsiteX348" fmla="*/ 69155 w 363106"/>
                <a:gd name="connsiteY348" fmla="*/ 134814 h 527807"/>
                <a:gd name="connsiteX349" fmla="*/ 69473 w 363106"/>
                <a:gd name="connsiteY349" fmla="*/ 136244 h 527807"/>
                <a:gd name="connsiteX350" fmla="*/ 69314 w 363106"/>
                <a:gd name="connsiteY350" fmla="*/ 137357 h 527807"/>
                <a:gd name="connsiteX351" fmla="*/ 67725 w 363106"/>
                <a:gd name="connsiteY351" fmla="*/ 137834 h 527807"/>
                <a:gd name="connsiteX352" fmla="*/ 67247 w 363106"/>
                <a:gd name="connsiteY352" fmla="*/ 138788 h 527807"/>
                <a:gd name="connsiteX353" fmla="*/ 66135 w 363106"/>
                <a:gd name="connsiteY353" fmla="*/ 140537 h 527807"/>
                <a:gd name="connsiteX354" fmla="*/ 64863 w 363106"/>
                <a:gd name="connsiteY354" fmla="*/ 141173 h 527807"/>
                <a:gd name="connsiteX355" fmla="*/ 61684 w 363106"/>
                <a:gd name="connsiteY355" fmla="*/ 140219 h 527807"/>
                <a:gd name="connsiteX356" fmla="*/ 59299 w 363106"/>
                <a:gd name="connsiteY356" fmla="*/ 140219 h 527807"/>
                <a:gd name="connsiteX357" fmla="*/ 57550 w 363106"/>
                <a:gd name="connsiteY357" fmla="*/ 139424 h 527807"/>
                <a:gd name="connsiteX358" fmla="*/ 55642 w 363106"/>
                <a:gd name="connsiteY358" fmla="*/ 136880 h 527807"/>
                <a:gd name="connsiteX359" fmla="*/ 54053 w 363106"/>
                <a:gd name="connsiteY359" fmla="*/ 134814 h 527807"/>
                <a:gd name="connsiteX360" fmla="*/ 52622 w 363106"/>
                <a:gd name="connsiteY360" fmla="*/ 131952 h 527807"/>
                <a:gd name="connsiteX361" fmla="*/ 52303 w 363106"/>
                <a:gd name="connsiteY361" fmla="*/ 128295 h 527807"/>
                <a:gd name="connsiteX362" fmla="*/ 50555 w 363106"/>
                <a:gd name="connsiteY362" fmla="*/ 127182 h 527807"/>
                <a:gd name="connsiteX363" fmla="*/ 48806 w 363106"/>
                <a:gd name="connsiteY363" fmla="*/ 125911 h 527807"/>
                <a:gd name="connsiteX364" fmla="*/ 46580 w 363106"/>
                <a:gd name="connsiteY364" fmla="*/ 126229 h 527807"/>
                <a:gd name="connsiteX365" fmla="*/ 44196 w 363106"/>
                <a:gd name="connsiteY365" fmla="*/ 126547 h 527807"/>
                <a:gd name="connsiteX366" fmla="*/ 42765 w 363106"/>
                <a:gd name="connsiteY366" fmla="*/ 125593 h 527807"/>
                <a:gd name="connsiteX367" fmla="*/ 39426 w 363106"/>
                <a:gd name="connsiteY367" fmla="*/ 124003 h 527807"/>
                <a:gd name="connsiteX368" fmla="*/ 36565 w 363106"/>
                <a:gd name="connsiteY368" fmla="*/ 122254 h 527807"/>
                <a:gd name="connsiteX369" fmla="*/ 34340 w 363106"/>
                <a:gd name="connsiteY369" fmla="*/ 121300 h 527807"/>
                <a:gd name="connsiteX370" fmla="*/ 32749 w 363106"/>
                <a:gd name="connsiteY370" fmla="*/ 121777 h 527807"/>
                <a:gd name="connsiteX371" fmla="*/ 31636 w 363106"/>
                <a:gd name="connsiteY371" fmla="*/ 122890 h 527807"/>
                <a:gd name="connsiteX372" fmla="*/ 29888 w 363106"/>
                <a:gd name="connsiteY372" fmla="*/ 124798 h 527807"/>
                <a:gd name="connsiteX373" fmla="*/ 27345 w 363106"/>
                <a:gd name="connsiteY373" fmla="*/ 126070 h 527807"/>
                <a:gd name="connsiteX374" fmla="*/ 26232 w 363106"/>
                <a:gd name="connsiteY374" fmla="*/ 126070 h 527807"/>
                <a:gd name="connsiteX375" fmla="*/ 24641 w 363106"/>
                <a:gd name="connsiteY375" fmla="*/ 125116 h 527807"/>
                <a:gd name="connsiteX376" fmla="*/ 24324 w 363106"/>
                <a:gd name="connsiteY376" fmla="*/ 124162 h 527807"/>
                <a:gd name="connsiteX377" fmla="*/ 25595 w 363106"/>
                <a:gd name="connsiteY377" fmla="*/ 122413 h 527807"/>
                <a:gd name="connsiteX378" fmla="*/ 28299 w 363106"/>
                <a:gd name="connsiteY378" fmla="*/ 118757 h 527807"/>
                <a:gd name="connsiteX379" fmla="*/ 25278 w 363106"/>
                <a:gd name="connsiteY379" fmla="*/ 118757 h 527807"/>
                <a:gd name="connsiteX380" fmla="*/ 24324 w 363106"/>
                <a:gd name="connsiteY380" fmla="*/ 117644 h 527807"/>
                <a:gd name="connsiteX381" fmla="*/ 24165 w 363106"/>
                <a:gd name="connsiteY381" fmla="*/ 116213 h 527807"/>
                <a:gd name="connsiteX382" fmla="*/ 23688 w 363106"/>
                <a:gd name="connsiteY382" fmla="*/ 114782 h 527807"/>
                <a:gd name="connsiteX383" fmla="*/ 24324 w 363106"/>
                <a:gd name="connsiteY383" fmla="*/ 113193 h 527807"/>
                <a:gd name="connsiteX384" fmla="*/ 25754 w 363106"/>
                <a:gd name="connsiteY384" fmla="*/ 112239 h 527807"/>
                <a:gd name="connsiteX385" fmla="*/ 28139 w 363106"/>
                <a:gd name="connsiteY385" fmla="*/ 113033 h 527807"/>
                <a:gd name="connsiteX386" fmla="*/ 29729 w 363106"/>
                <a:gd name="connsiteY386" fmla="*/ 113033 h 527807"/>
                <a:gd name="connsiteX387" fmla="*/ 30683 w 363106"/>
                <a:gd name="connsiteY387" fmla="*/ 111444 h 527807"/>
                <a:gd name="connsiteX388" fmla="*/ 31796 w 363106"/>
                <a:gd name="connsiteY388" fmla="*/ 110649 h 527807"/>
                <a:gd name="connsiteX389" fmla="*/ 32749 w 363106"/>
                <a:gd name="connsiteY389" fmla="*/ 110172 h 527807"/>
                <a:gd name="connsiteX390" fmla="*/ 33227 w 363106"/>
                <a:gd name="connsiteY390" fmla="*/ 109377 h 527807"/>
                <a:gd name="connsiteX391" fmla="*/ 32114 w 363106"/>
                <a:gd name="connsiteY391" fmla="*/ 106833 h 527807"/>
                <a:gd name="connsiteX392" fmla="*/ 31796 w 363106"/>
                <a:gd name="connsiteY392" fmla="*/ 105403 h 527807"/>
                <a:gd name="connsiteX393" fmla="*/ 32114 w 363106"/>
                <a:gd name="connsiteY393" fmla="*/ 104608 h 527807"/>
                <a:gd name="connsiteX394" fmla="*/ 32114 w 363106"/>
                <a:gd name="connsiteY394" fmla="*/ 103018 h 527807"/>
                <a:gd name="connsiteX395" fmla="*/ 31955 w 363106"/>
                <a:gd name="connsiteY395" fmla="*/ 101746 h 527807"/>
                <a:gd name="connsiteX396" fmla="*/ 31319 w 363106"/>
                <a:gd name="connsiteY396" fmla="*/ 100792 h 527807"/>
                <a:gd name="connsiteX397" fmla="*/ 31319 w 363106"/>
                <a:gd name="connsiteY397" fmla="*/ 99202 h 527807"/>
                <a:gd name="connsiteX398" fmla="*/ 30683 w 363106"/>
                <a:gd name="connsiteY398" fmla="*/ 98407 h 527807"/>
                <a:gd name="connsiteX399" fmla="*/ 30524 w 363106"/>
                <a:gd name="connsiteY399" fmla="*/ 97454 h 527807"/>
                <a:gd name="connsiteX400" fmla="*/ 30524 w 363106"/>
                <a:gd name="connsiteY400" fmla="*/ 96500 h 527807"/>
                <a:gd name="connsiteX401" fmla="*/ 29729 w 363106"/>
                <a:gd name="connsiteY401" fmla="*/ 95864 h 527807"/>
                <a:gd name="connsiteX402" fmla="*/ 29093 w 363106"/>
                <a:gd name="connsiteY402" fmla="*/ 95387 h 527807"/>
                <a:gd name="connsiteX403" fmla="*/ 23847 w 363106"/>
                <a:gd name="connsiteY403" fmla="*/ 98407 h 527807"/>
                <a:gd name="connsiteX404" fmla="*/ 19554 w 363106"/>
                <a:gd name="connsiteY404" fmla="*/ 102541 h 527807"/>
                <a:gd name="connsiteX405" fmla="*/ 15421 w 363106"/>
                <a:gd name="connsiteY405" fmla="*/ 105244 h 527807"/>
                <a:gd name="connsiteX406" fmla="*/ 12718 w 363106"/>
                <a:gd name="connsiteY406" fmla="*/ 109536 h 527807"/>
                <a:gd name="connsiteX407" fmla="*/ 3021 w 363106"/>
                <a:gd name="connsiteY407" fmla="*/ 119552 h 527807"/>
                <a:gd name="connsiteX408" fmla="*/ 1589 w 363106"/>
                <a:gd name="connsiteY408" fmla="*/ 122095 h 527807"/>
                <a:gd name="connsiteX409" fmla="*/ 0 w 363106"/>
                <a:gd name="connsiteY409" fmla="*/ 131952 h 527807"/>
                <a:gd name="connsiteX410" fmla="*/ 1272 w 363106"/>
                <a:gd name="connsiteY410" fmla="*/ 134654 h 527807"/>
                <a:gd name="connsiteX411" fmla="*/ 4134 w 363106"/>
                <a:gd name="connsiteY411" fmla="*/ 137993 h 527807"/>
                <a:gd name="connsiteX412" fmla="*/ 6519 w 363106"/>
                <a:gd name="connsiteY412" fmla="*/ 142285 h 527807"/>
                <a:gd name="connsiteX413" fmla="*/ 5406 w 363106"/>
                <a:gd name="connsiteY413" fmla="*/ 144352 h 527807"/>
                <a:gd name="connsiteX414" fmla="*/ 4769 w 363106"/>
                <a:gd name="connsiteY414" fmla="*/ 146260 h 527807"/>
                <a:gd name="connsiteX415" fmla="*/ 11288 w 363106"/>
                <a:gd name="connsiteY415" fmla="*/ 155004 h 527807"/>
                <a:gd name="connsiteX416" fmla="*/ 13036 w 363106"/>
                <a:gd name="connsiteY416" fmla="*/ 159614 h 527807"/>
                <a:gd name="connsiteX417" fmla="*/ 13036 w 363106"/>
                <a:gd name="connsiteY417" fmla="*/ 163111 h 527807"/>
                <a:gd name="connsiteX418" fmla="*/ 11605 w 363106"/>
                <a:gd name="connsiteY418" fmla="*/ 165497 h 527807"/>
                <a:gd name="connsiteX419" fmla="*/ 9857 w 363106"/>
                <a:gd name="connsiteY419" fmla="*/ 166132 h 527807"/>
                <a:gd name="connsiteX420" fmla="*/ 6995 w 363106"/>
                <a:gd name="connsiteY420" fmla="*/ 164701 h 527807"/>
                <a:gd name="connsiteX421" fmla="*/ 4928 w 363106"/>
                <a:gd name="connsiteY421" fmla="*/ 166450 h 527807"/>
                <a:gd name="connsiteX422" fmla="*/ 4452 w 363106"/>
                <a:gd name="connsiteY422" fmla="*/ 168358 h 527807"/>
                <a:gd name="connsiteX423" fmla="*/ 5564 w 363106"/>
                <a:gd name="connsiteY423" fmla="*/ 171696 h 527807"/>
                <a:gd name="connsiteX424" fmla="*/ 7949 w 363106"/>
                <a:gd name="connsiteY424" fmla="*/ 173763 h 527807"/>
                <a:gd name="connsiteX425" fmla="*/ 15103 w 363106"/>
                <a:gd name="connsiteY425" fmla="*/ 178055 h 527807"/>
                <a:gd name="connsiteX426" fmla="*/ 35135 w 363106"/>
                <a:gd name="connsiteY426" fmla="*/ 188707 h 527807"/>
                <a:gd name="connsiteX427" fmla="*/ 38472 w 363106"/>
                <a:gd name="connsiteY427" fmla="*/ 192046 h 527807"/>
                <a:gd name="connsiteX428" fmla="*/ 41176 w 363106"/>
                <a:gd name="connsiteY428" fmla="*/ 195861 h 527807"/>
                <a:gd name="connsiteX429" fmla="*/ 45150 w 363106"/>
                <a:gd name="connsiteY429" fmla="*/ 200631 h 527807"/>
                <a:gd name="connsiteX430" fmla="*/ 49283 w 363106"/>
                <a:gd name="connsiteY430" fmla="*/ 207149 h 527807"/>
                <a:gd name="connsiteX431" fmla="*/ 50238 w 363106"/>
                <a:gd name="connsiteY431" fmla="*/ 210646 h 527807"/>
                <a:gd name="connsiteX432" fmla="*/ 56278 w 363106"/>
                <a:gd name="connsiteY432" fmla="*/ 222570 h 527807"/>
                <a:gd name="connsiteX433" fmla="*/ 58027 w 363106"/>
                <a:gd name="connsiteY433" fmla="*/ 225113 h 527807"/>
                <a:gd name="connsiteX434" fmla="*/ 62319 w 363106"/>
                <a:gd name="connsiteY434" fmla="*/ 228769 h 527807"/>
                <a:gd name="connsiteX435" fmla="*/ 66771 w 363106"/>
                <a:gd name="connsiteY435" fmla="*/ 233380 h 527807"/>
                <a:gd name="connsiteX436" fmla="*/ 69155 w 363106"/>
                <a:gd name="connsiteY436" fmla="*/ 238944 h 527807"/>
                <a:gd name="connsiteX437" fmla="*/ 73925 w 363106"/>
                <a:gd name="connsiteY437" fmla="*/ 245144 h 527807"/>
                <a:gd name="connsiteX438" fmla="*/ 74084 w 363106"/>
                <a:gd name="connsiteY438" fmla="*/ 248642 h 527807"/>
                <a:gd name="connsiteX439" fmla="*/ 76628 w 363106"/>
                <a:gd name="connsiteY439" fmla="*/ 255319 h 527807"/>
                <a:gd name="connsiteX440" fmla="*/ 79171 w 363106"/>
                <a:gd name="connsiteY440" fmla="*/ 260565 h 527807"/>
                <a:gd name="connsiteX441" fmla="*/ 82987 w 363106"/>
                <a:gd name="connsiteY441" fmla="*/ 266765 h 527807"/>
                <a:gd name="connsiteX442" fmla="*/ 85530 w 363106"/>
                <a:gd name="connsiteY442" fmla="*/ 274873 h 527807"/>
                <a:gd name="connsiteX443" fmla="*/ 87915 w 363106"/>
                <a:gd name="connsiteY443" fmla="*/ 279324 h 527807"/>
                <a:gd name="connsiteX444" fmla="*/ 90459 w 363106"/>
                <a:gd name="connsiteY444" fmla="*/ 287432 h 527807"/>
                <a:gd name="connsiteX445" fmla="*/ 93002 w 363106"/>
                <a:gd name="connsiteY445" fmla="*/ 292361 h 527807"/>
                <a:gd name="connsiteX446" fmla="*/ 103336 w 363106"/>
                <a:gd name="connsiteY446" fmla="*/ 308895 h 527807"/>
                <a:gd name="connsiteX447" fmla="*/ 105403 w 363106"/>
                <a:gd name="connsiteY447" fmla="*/ 314300 h 527807"/>
                <a:gd name="connsiteX448" fmla="*/ 106197 w 363106"/>
                <a:gd name="connsiteY448" fmla="*/ 319228 h 527807"/>
                <a:gd name="connsiteX449" fmla="*/ 106356 w 363106"/>
                <a:gd name="connsiteY449" fmla="*/ 321931 h 527807"/>
                <a:gd name="connsiteX450" fmla="*/ 115577 w 363106"/>
                <a:gd name="connsiteY450" fmla="*/ 329085 h 527807"/>
                <a:gd name="connsiteX451" fmla="*/ 118121 w 363106"/>
                <a:gd name="connsiteY451" fmla="*/ 332900 h 527807"/>
                <a:gd name="connsiteX452" fmla="*/ 120028 w 363106"/>
                <a:gd name="connsiteY452" fmla="*/ 340372 h 527807"/>
                <a:gd name="connsiteX453" fmla="*/ 120028 w 363106"/>
                <a:gd name="connsiteY453" fmla="*/ 344347 h 527807"/>
                <a:gd name="connsiteX454" fmla="*/ 122732 w 363106"/>
                <a:gd name="connsiteY454" fmla="*/ 345618 h 527807"/>
                <a:gd name="connsiteX455" fmla="*/ 123367 w 363106"/>
                <a:gd name="connsiteY455" fmla="*/ 347526 h 527807"/>
                <a:gd name="connsiteX456" fmla="*/ 124639 w 363106"/>
                <a:gd name="connsiteY456" fmla="*/ 348957 h 527807"/>
                <a:gd name="connsiteX457" fmla="*/ 129249 w 363106"/>
                <a:gd name="connsiteY457" fmla="*/ 352614 h 527807"/>
                <a:gd name="connsiteX458" fmla="*/ 131475 w 363106"/>
                <a:gd name="connsiteY458" fmla="*/ 357860 h 527807"/>
                <a:gd name="connsiteX459" fmla="*/ 134972 w 363106"/>
                <a:gd name="connsiteY459" fmla="*/ 363742 h 527807"/>
                <a:gd name="connsiteX460" fmla="*/ 137198 w 363106"/>
                <a:gd name="connsiteY460" fmla="*/ 366445 h 527807"/>
                <a:gd name="connsiteX461" fmla="*/ 138788 w 363106"/>
                <a:gd name="connsiteY461" fmla="*/ 371055 h 527807"/>
                <a:gd name="connsiteX462" fmla="*/ 140854 w 363106"/>
                <a:gd name="connsiteY462" fmla="*/ 374711 h 527807"/>
                <a:gd name="connsiteX463" fmla="*/ 146736 w 363106"/>
                <a:gd name="connsiteY463" fmla="*/ 382342 h 527807"/>
                <a:gd name="connsiteX464" fmla="*/ 147849 w 363106"/>
                <a:gd name="connsiteY464" fmla="*/ 386476 h 527807"/>
                <a:gd name="connsiteX465" fmla="*/ 145783 w 363106"/>
                <a:gd name="connsiteY465" fmla="*/ 394902 h 527807"/>
                <a:gd name="connsiteX466" fmla="*/ 144034 w 363106"/>
                <a:gd name="connsiteY466" fmla="*/ 395379 h 527807"/>
                <a:gd name="connsiteX467" fmla="*/ 142445 w 363106"/>
                <a:gd name="connsiteY467" fmla="*/ 396650 h 527807"/>
                <a:gd name="connsiteX468" fmla="*/ 144670 w 363106"/>
                <a:gd name="connsiteY468" fmla="*/ 399035 h 527807"/>
                <a:gd name="connsiteX469" fmla="*/ 144829 w 363106"/>
                <a:gd name="connsiteY469" fmla="*/ 404441 h 527807"/>
                <a:gd name="connsiteX470" fmla="*/ 148168 w 363106"/>
                <a:gd name="connsiteY470" fmla="*/ 407143 h 527807"/>
                <a:gd name="connsiteX471" fmla="*/ 149281 w 363106"/>
                <a:gd name="connsiteY471" fmla="*/ 409846 h 527807"/>
                <a:gd name="connsiteX472" fmla="*/ 152937 w 363106"/>
                <a:gd name="connsiteY472" fmla="*/ 415092 h 527807"/>
                <a:gd name="connsiteX473" fmla="*/ 155163 w 363106"/>
                <a:gd name="connsiteY473" fmla="*/ 419066 h 527807"/>
                <a:gd name="connsiteX474" fmla="*/ 160727 w 363106"/>
                <a:gd name="connsiteY474" fmla="*/ 423518 h 527807"/>
                <a:gd name="connsiteX475" fmla="*/ 166609 w 363106"/>
                <a:gd name="connsiteY475" fmla="*/ 426857 h 527807"/>
                <a:gd name="connsiteX476" fmla="*/ 170583 w 363106"/>
                <a:gd name="connsiteY476" fmla="*/ 432420 h 527807"/>
                <a:gd name="connsiteX477" fmla="*/ 174081 w 363106"/>
                <a:gd name="connsiteY477" fmla="*/ 434964 h 527807"/>
                <a:gd name="connsiteX478" fmla="*/ 176465 w 363106"/>
                <a:gd name="connsiteY478" fmla="*/ 439098 h 527807"/>
                <a:gd name="connsiteX479" fmla="*/ 178850 w 363106"/>
                <a:gd name="connsiteY479" fmla="*/ 441800 h 527807"/>
                <a:gd name="connsiteX480" fmla="*/ 194748 w 363106"/>
                <a:gd name="connsiteY480" fmla="*/ 450067 h 527807"/>
                <a:gd name="connsiteX481" fmla="*/ 199836 w 363106"/>
                <a:gd name="connsiteY481" fmla="*/ 454042 h 527807"/>
                <a:gd name="connsiteX482" fmla="*/ 206353 w 363106"/>
                <a:gd name="connsiteY482" fmla="*/ 456426 h 527807"/>
                <a:gd name="connsiteX483" fmla="*/ 215574 w 363106"/>
                <a:gd name="connsiteY483" fmla="*/ 463421 h 527807"/>
                <a:gd name="connsiteX484" fmla="*/ 218436 w 363106"/>
                <a:gd name="connsiteY484" fmla="*/ 464852 h 527807"/>
                <a:gd name="connsiteX485" fmla="*/ 227816 w 363106"/>
                <a:gd name="connsiteY485" fmla="*/ 467873 h 527807"/>
                <a:gd name="connsiteX486" fmla="*/ 231790 w 363106"/>
                <a:gd name="connsiteY486" fmla="*/ 470257 h 527807"/>
                <a:gd name="connsiteX487" fmla="*/ 240534 w 363106"/>
                <a:gd name="connsiteY487" fmla="*/ 474232 h 527807"/>
                <a:gd name="connsiteX488" fmla="*/ 245303 w 363106"/>
                <a:gd name="connsiteY488" fmla="*/ 476935 h 527807"/>
                <a:gd name="connsiteX489" fmla="*/ 254524 w 363106"/>
                <a:gd name="connsiteY489" fmla="*/ 479637 h 527807"/>
                <a:gd name="connsiteX490" fmla="*/ 257545 w 363106"/>
                <a:gd name="connsiteY490" fmla="*/ 481704 h 527807"/>
                <a:gd name="connsiteX491" fmla="*/ 260247 w 363106"/>
                <a:gd name="connsiteY491" fmla="*/ 484565 h 527807"/>
                <a:gd name="connsiteX492" fmla="*/ 264858 w 363106"/>
                <a:gd name="connsiteY492" fmla="*/ 488381 h 527807"/>
                <a:gd name="connsiteX493" fmla="*/ 268991 w 363106"/>
                <a:gd name="connsiteY493" fmla="*/ 490130 h 527807"/>
                <a:gd name="connsiteX494" fmla="*/ 271852 w 363106"/>
                <a:gd name="connsiteY494" fmla="*/ 492673 h 527807"/>
                <a:gd name="connsiteX495" fmla="*/ 274555 w 363106"/>
                <a:gd name="connsiteY495" fmla="*/ 494104 h 527807"/>
                <a:gd name="connsiteX496" fmla="*/ 281391 w 363106"/>
                <a:gd name="connsiteY496" fmla="*/ 496965 h 527807"/>
                <a:gd name="connsiteX497" fmla="*/ 284253 w 363106"/>
                <a:gd name="connsiteY497" fmla="*/ 499032 h 527807"/>
                <a:gd name="connsiteX498" fmla="*/ 285207 w 363106"/>
                <a:gd name="connsiteY498" fmla="*/ 500622 h 527807"/>
                <a:gd name="connsiteX499" fmla="*/ 286320 w 363106"/>
                <a:gd name="connsiteY499" fmla="*/ 506504 h 527807"/>
                <a:gd name="connsiteX500" fmla="*/ 287114 w 363106"/>
                <a:gd name="connsiteY500" fmla="*/ 508253 h 527807"/>
                <a:gd name="connsiteX501" fmla="*/ 295063 w 363106"/>
                <a:gd name="connsiteY501" fmla="*/ 513976 h 527807"/>
                <a:gd name="connsiteX502" fmla="*/ 298402 w 363106"/>
                <a:gd name="connsiteY502" fmla="*/ 515725 h 527807"/>
                <a:gd name="connsiteX503" fmla="*/ 301899 w 363106"/>
                <a:gd name="connsiteY503" fmla="*/ 519223 h 527807"/>
                <a:gd name="connsiteX504" fmla="*/ 311279 w 363106"/>
                <a:gd name="connsiteY504" fmla="*/ 525900 h 527807"/>
                <a:gd name="connsiteX505" fmla="*/ 313505 w 363106"/>
                <a:gd name="connsiteY505" fmla="*/ 527807 h 527807"/>
                <a:gd name="connsiteX506" fmla="*/ 314617 w 363106"/>
                <a:gd name="connsiteY506" fmla="*/ 527489 h 527807"/>
                <a:gd name="connsiteX507" fmla="*/ 317321 w 363106"/>
                <a:gd name="connsiteY507" fmla="*/ 527330 h 527807"/>
                <a:gd name="connsiteX508" fmla="*/ 320182 w 363106"/>
                <a:gd name="connsiteY508" fmla="*/ 527172 h 527807"/>
                <a:gd name="connsiteX509" fmla="*/ 323679 w 363106"/>
                <a:gd name="connsiteY509" fmla="*/ 526059 h 527807"/>
                <a:gd name="connsiteX510" fmla="*/ 327494 w 363106"/>
                <a:gd name="connsiteY510" fmla="*/ 523674 h 527807"/>
                <a:gd name="connsiteX511" fmla="*/ 330039 w 363106"/>
                <a:gd name="connsiteY511" fmla="*/ 520494 h 527807"/>
                <a:gd name="connsiteX512" fmla="*/ 331152 w 363106"/>
                <a:gd name="connsiteY512" fmla="*/ 517315 h 527807"/>
                <a:gd name="connsiteX513" fmla="*/ 331152 w 363106"/>
                <a:gd name="connsiteY513" fmla="*/ 514771 h 527807"/>
                <a:gd name="connsiteX514" fmla="*/ 330039 w 363106"/>
                <a:gd name="connsiteY514" fmla="*/ 511274 h 527807"/>
                <a:gd name="connsiteX515" fmla="*/ 329720 w 363106"/>
                <a:gd name="connsiteY515" fmla="*/ 508889 h 527807"/>
                <a:gd name="connsiteX516" fmla="*/ 330992 w 363106"/>
                <a:gd name="connsiteY516" fmla="*/ 507776 h 527807"/>
                <a:gd name="connsiteX517" fmla="*/ 334490 w 363106"/>
                <a:gd name="connsiteY517" fmla="*/ 507299 h 527807"/>
                <a:gd name="connsiteX518" fmla="*/ 337352 w 363106"/>
                <a:gd name="connsiteY518" fmla="*/ 505073 h 527807"/>
                <a:gd name="connsiteX519" fmla="*/ 339418 w 363106"/>
                <a:gd name="connsiteY519" fmla="*/ 503166 h 527807"/>
                <a:gd name="connsiteX520" fmla="*/ 339418 w 363106"/>
                <a:gd name="connsiteY520" fmla="*/ 503007 h 527807"/>
                <a:gd name="connsiteX521" fmla="*/ 339418 w 363106"/>
                <a:gd name="connsiteY521" fmla="*/ 501735 h 527807"/>
                <a:gd name="connsiteX522" fmla="*/ 339101 w 363106"/>
                <a:gd name="connsiteY522" fmla="*/ 499668 h 527807"/>
                <a:gd name="connsiteX523" fmla="*/ 337988 w 363106"/>
                <a:gd name="connsiteY523" fmla="*/ 498078 h 527807"/>
                <a:gd name="connsiteX524" fmla="*/ 336239 w 363106"/>
                <a:gd name="connsiteY524" fmla="*/ 496965 h 527807"/>
                <a:gd name="connsiteX525" fmla="*/ 335603 w 363106"/>
                <a:gd name="connsiteY525" fmla="*/ 495535 h 527807"/>
                <a:gd name="connsiteX526" fmla="*/ 336239 w 363106"/>
                <a:gd name="connsiteY526" fmla="*/ 494104 h 527807"/>
                <a:gd name="connsiteX527" fmla="*/ 339736 w 363106"/>
                <a:gd name="connsiteY527" fmla="*/ 491402 h 527807"/>
                <a:gd name="connsiteX528" fmla="*/ 341485 w 363106"/>
                <a:gd name="connsiteY528" fmla="*/ 490766 h 527807"/>
                <a:gd name="connsiteX529" fmla="*/ 342121 w 363106"/>
                <a:gd name="connsiteY529" fmla="*/ 489493 h 527807"/>
                <a:gd name="connsiteX530" fmla="*/ 343234 w 363106"/>
                <a:gd name="connsiteY530" fmla="*/ 488222 h 527807"/>
                <a:gd name="connsiteX531" fmla="*/ 346413 w 363106"/>
                <a:gd name="connsiteY531" fmla="*/ 484088 h 527807"/>
                <a:gd name="connsiteX532" fmla="*/ 348480 w 363106"/>
                <a:gd name="connsiteY532" fmla="*/ 481386 h 527807"/>
                <a:gd name="connsiteX533" fmla="*/ 350387 w 363106"/>
                <a:gd name="connsiteY533" fmla="*/ 479796 h 527807"/>
                <a:gd name="connsiteX534" fmla="*/ 352613 w 363106"/>
                <a:gd name="connsiteY534" fmla="*/ 478683 h 527807"/>
                <a:gd name="connsiteX535" fmla="*/ 353567 w 363106"/>
                <a:gd name="connsiteY535" fmla="*/ 477729 h 527807"/>
                <a:gd name="connsiteX536" fmla="*/ 353091 w 363106"/>
                <a:gd name="connsiteY536" fmla="*/ 474868 h 527807"/>
                <a:gd name="connsiteX537" fmla="*/ 353091 w 363106"/>
                <a:gd name="connsiteY537" fmla="*/ 474550 h 527807"/>
                <a:gd name="connsiteX538" fmla="*/ 352772 w 363106"/>
                <a:gd name="connsiteY538" fmla="*/ 474391 h 527807"/>
                <a:gd name="connsiteX539" fmla="*/ 351978 w 363106"/>
                <a:gd name="connsiteY539" fmla="*/ 474232 h 527807"/>
                <a:gd name="connsiteX540" fmla="*/ 351341 w 363106"/>
                <a:gd name="connsiteY540" fmla="*/ 473119 h 527807"/>
                <a:gd name="connsiteX541" fmla="*/ 352613 w 363106"/>
                <a:gd name="connsiteY541" fmla="*/ 471211 h 527807"/>
                <a:gd name="connsiteX542" fmla="*/ 353091 w 363106"/>
                <a:gd name="connsiteY542" fmla="*/ 469621 h 527807"/>
                <a:gd name="connsiteX543" fmla="*/ 352932 w 363106"/>
                <a:gd name="connsiteY543" fmla="*/ 468190 h 527807"/>
                <a:gd name="connsiteX544" fmla="*/ 352932 w 363106"/>
                <a:gd name="connsiteY544" fmla="*/ 467237 h 527807"/>
                <a:gd name="connsiteX545" fmla="*/ 354045 w 363106"/>
                <a:gd name="connsiteY545" fmla="*/ 466283 h 527807"/>
                <a:gd name="connsiteX546" fmla="*/ 354680 w 363106"/>
                <a:gd name="connsiteY546" fmla="*/ 465965 h 527807"/>
                <a:gd name="connsiteX547" fmla="*/ 352772 w 363106"/>
                <a:gd name="connsiteY547" fmla="*/ 465329 h 527807"/>
                <a:gd name="connsiteX548" fmla="*/ 350387 w 363106"/>
                <a:gd name="connsiteY548" fmla="*/ 465488 h 527807"/>
                <a:gd name="connsiteX549" fmla="*/ 350229 w 363106"/>
                <a:gd name="connsiteY549" fmla="*/ 465806 h 527807"/>
                <a:gd name="connsiteX550" fmla="*/ 349116 w 363106"/>
                <a:gd name="connsiteY550" fmla="*/ 466283 h 527807"/>
                <a:gd name="connsiteX551" fmla="*/ 347844 w 363106"/>
                <a:gd name="connsiteY551" fmla="*/ 466442 h 527807"/>
                <a:gd name="connsiteX552" fmla="*/ 346413 w 363106"/>
                <a:gd name="connsiteY552" fmla="*/ 466283 h 527807"/>
                <a:gd name="connsiteX553" fmla="*/ 344824 w 363106"/>
                <a:gd name="connsiteY553" fmla="*/ 466124 h 527807"/>
                <a:gd name="connsiteX554" fmla="*/ 343551 w 363106"/>
                <a:gd name="connsiteY554" fmla="*/ 465488 h 527807"/>
                <a:gd name="connsiteX555" fmla="*/ 342598 w 363106"/>
                <a:gd name="connsiteY555" fmla="*/ 464852 h 527807"/>
                <a:gd name="connsiteX556" fmla="*/ 341644 w 363106"/>
                <a:gd name="connsiteY556" fmla="*/ 464375 h 527807"/>
                <a:gd name="connsiteX557" fmla="*/ 340213 w 363106"/>
                <a:gd name="connsiteY557" fmla="*/ 464216 h 527807"/>
                <a:gd name="connsiteX558" fmla="*/ 340213 w 363106"/>
                <a:gd name="connsiteY558" fmla="*/ 463739 h 527807"/>
                <a:gd name="connsiteX559" fmla="*/ 341167 w 363106"/>
                <a:gd name="connsiteY559" fmla="*/ 462149 h 527807"/>
                <a:gd name="connsiteX560" fmla="*/ 341485 w 363106"/>
                <a:gd name="connsiteY560" fmla="*/ 460718 h 527807"/>
                <a:gd name="connsiteX561" fmla="*/ 341326 w 363106"/>
                <a:gd name="connsiteY561" fmla="*/ 459765 h 527807"/>
                <a:gd name="connsiteX562" fmla="*/ 340054 w 363106"/>
                <a:gd name="connsiteY562" fmla="*/ 459288 h 527807"/>
                <a:gd name="connsiteX563" fmla="*/ 338147 w 363106"/>
                <a:gd name="connsiteY563" fmla="*/ 458652 h 527807"/>
                <a:gd name="connsiteX564" fmla="*/ 336080 w 363106"/>
                <a:gd name="connsiteY564" fmla="*/ 458016 h 527807"/>
                <a:gd name="connsiteX565" fmla="*/ 334967 w 363106"/>
                <a:gd name="connsiteY565" fmla="*/ 457221 h 527807"/>
                <a:gd name="connsiteX566" fmla="*/ 334331 w 363106"/>
                <a:gd name="connsiteY566" fmla="*/ 456585 h 527807"/>
                <a:gd name="connsiteX567" fmla="*/ 333536 w 363106"/>
                <a:gd name="connsiteY567" fmla="*/ 456267 h 527807"/>
                <a:gd name="connsiteX568" fmla="*/ 332741 w 363106"/>
                <a:gd name="connsiteY568" fmla="*/ 455632 h 527807"/>
                <a:gd name="connsiteX569" fmla="*/ 331628 w 363106"/>
                <a:gd name="connsiteY569" fmla="*/ 454678 h 527807"/>
                <a:gd name="connsiteX570" fmla="*/ 330833 w 363106"/>
                <a:gd name="connsiteY570" fmla="*/ 453883 h 527807"/>
                <a:gd name="connsiteX571" fmla="*/ 330198 w 363106"/>
                <a:gd name="connsiteY571" fmla="*/ 453723 h 527807"/>
                <a:gd name="connsiteX572" fmla="*/ 329880 w 363106"/>
                <a:gd name="connsiteY572" fmla="*/ 453883 h 527807"/>
                <a:gd name="connsiteX573" fmla="*/ 329561 w 363106"/>
                <a:gd name="connsiteY573" fmla="*/ 454200 h 527807"/>
                <a:gd name="connsiteX574" fmla="*/ 329720 w 363106"/>
                <a:gd name="connsiteY574" fmla="*/ 454836 h 527807"/>
                <a:gd name="connsiteX575" fmla="*/ 330039 w 363106"/>
                <a:gd name="connsiteY575" fmla="*/ 455632 h 527807"/>
                <a:gd name="connsiteX576" fmla="*/ 330198 w 363106"/>
                <a:gd name="connsiteY576" fmla="*/ 456108 h 527807"/>
                <a:gd name="connsiteX577" fmla="*/ 330198 w 363106"/>
                <a:gd name="connsiteY577" fmla="*/ 456426 h 527807"/>
                <a:gd name="connsiteX578" fmla="*/ 329880 w 363106"/>
                <a:gd name="connsiteY578" fmla="*/ 456585 h 527807"/>
                <a:gd name="connsiteX579" fmla="*/ 329561 w 363106"/>
                <a:gd name="connsiteY579" fmla="*/ 456585 h 527807"/>
                <a:gd name="connsiteX580" fmla="*/ 329085 w 363106"/>
                <a:gd name="connsiteY580" fmla="*/ 456426 h 527807"/>
                <a:gd name="connsiteX581" fmla="*/ 328449 w 363106"/>
                <a:gd name="connsiteY581" fmla="*/ 455949 h 527807"/>
                <a:gd name="connsiteX582" fmla="*/ 327654 w 363106"/>
                <a:gd name="connsiteY582" fmla="*/ 455472 h 527807"/>
                <a:gd name="connsiteX583" fmla="*/ 326541 w 363106"/>
                <a:gd name="connsiteY583" fmla="*/ 454836 h 527807"/>
                <a:gd name="connsiteX584" fmla="*/ 325587 w 363106"/>
                <a:gd name="connsiteY584" fmla="*/ 454359 h 527807"/>
                <a:gd name="connsiteX585" fmla="*/ 325110 w 363106"/>
                <a:gd name="connsiteY585" fmla="*/ 453883 h 527807"/>
                <a:gd name="connsiteX586" fmla="*/ 324951 w 363106"/>
                <a:gd name="connsiteY586" fmla="*/ 453246 h 527807"/>
                <a:gd name="connsiteX587" fmla="*/ 324792 w 363106"/>
                <a:gd name="connsiteY587" fmla="*/ 452293 h 527807"/>
                <a:gd name="connsiteX588" fmla="*/ 324951 w 363106"/>
                <a:gd name="connsiteY588" fmla="*/ 451180 h 527807"/>
                <a:gd name="connsiteX589" fmla="*/ 325429 w 363106"/>
                <a:gd name="connsiteY589" fmla="*/ 450385 h 527807"/>
                <a:gd name="connsiteX590" fmla="*/ 326064 w 363106"/>
                <a:gd name="connsiteY590" fmla="*/ 449590 h 527807"/>
                <a:gd name="connsiteX591" fmla="*/ 326700 w 363106"/>
                <a:gd name="connsiteY591" fmla="*/ 448636 h 527807"/>
                <a:gd name="connsiteX592" fmla="*/ 327654 w 363106"/>
                <a:gd name="connsiteY592" fmla="*/ 448160 h 527807"/>
                <a:gd name="connsiteX593" fmla="*/ 329244 w 363106"/>
                <a:gd name="connsiteY593" fmla="*/ 448954 h 527807"/>
                <a:gd name="connsiteX594" fmla="*/ 330674 w 363106"/>
                <a:gd name="connsiteY594" fmla="*/ 449908 h 527807"/>
                <a:gd name="connsiteX595" fmla="*/ 331311 w 363106"/>
                <a:gd name="connsiteY595" fmla="*/ 449908 h 527807"/>
                <a:gd name="connsiteX596" fmla="*/ 330674 w 363106"/>
                <a:gd name="connsiteY596" fmla="*/ 448318 h 527807"/>
                <a:gd name="connsiteX597" fmla="*/ 329244 w 363106"/>
                <a:gd name="connsiteY597" fmla="*/ 445298 h 527807"/>
                <a:gd name="connsiteX598" fmla="*/ 327494 w 363106"/>
                <a:gd name="connsiteY598" fmla="*/ 442118 h 527807"/>
                <a:gd name="connsiteX599" fmla="*/ 327177 w 363106"/>
                <a:gd name="connsiteY599" fmla="*/ 441323 h 527807"/>
                <a:gd name="connsiteX600" fmla="*/ 327972 w 363106"/>
                <a:gd name="connsiteY600" fmla="*/ 440688 h 527807"/>
                <a:gd name="connsiteX601" fmla="*/ 329561 w 363106"/>
                <a:gd name="connsiteY601" fmla="*/ 439734 h 527807"/>
                <a:gd name="connsiteX602" fmla="*/ 329880 w 363106"/>
                <a:gd name="connsiteY602" fmla="*/ 439257 h 527807"/>
                <a:gd name="connsiteX603" fmla="*/ 330198 w 363106"/>
                <a:gd name="connsiteY603" fmla="*/ 438780 h 527807"/>
                <a:gd name="connsiteX604" fmla="*/ 331152 w 363106"/>
                <a:gd name="connsiteY604" fmla="*/ 438462 h 527807"/>
                <a:gd name="connsiteX605" fmla="*/ 332265 w 363106"/>
                <a:gd name="connsiteY605" fmla="*/ 438144 h 527807"/>
                <a:gd name="connsiteX606" fmla="*/ 332900 w 363106"/>
                <a:gd name="connsiteY606" fmla="*/ 437508 h 527807"/>
                <a:gd name="connsiteX607" fmla="*/ 334490 w 363106"/>
                <a:gd name="connsiteY607" fmla="*/ 437508 h 527807"/>
                <a:gd name="connsiteX608" fmla="*/ 336239 w 363106"/>
                <a:gd name="connsiteY608" fmla="*/ 439734 h 527807"/>
                <a:gd name="connsiteX609" fmla="*/ 338623 w 363106"/>
                <a:gd name="connsiteY609" fmla="*/ 440528 h 527807"/>
                <a:gd name="connsiteX610" fmla="*/ 341326 w 363106"/>
                <a:gd name="connsiteY610" fmla="*/ 443549 h 527807"/>
                <a:gd name="connsiteX611" fmla="*/ 342438 w 363106"/>
                <a:gd name="connsiteY611" fmla="*/ 444026 h 527807"/>
                <a:gd name="connsiteX612" fmla="*/ 343711 w 363106"/>
                <a:gd name="connsiteY612" fmla="*/ 444662 h 527807"/>
                <a:gd name="connsiteX613" fmla="*/ 345459 w 363106"/>
                <a:gd name="connsiteY613" fmla="*/ 441323 h 527807"/>
                <a:gd name="connsiteX614" fmla="*/ 346890 w 363106"/>
                <a:gd name="connsiteY614" fmla="*/ 439415 h 527807"/>
                <a:gd name="connsiteX615" fmla="*/ 349116 w 363106"/>
                <a:gd name="connsiteY615" fmla="*/ 436554 h 527807"/>
                <a:gd name="connsiteX616" fmla="*/ 348798 w 363106"/>
                <a:gd name="connsiteY616" fmla="*/ 435441 h 527807"/>
                <a:gd name="connsiteX617" fmla="*/ 344664 w 363106"/>
                <a:gd name="connsiteY617" fmla="*/ 430831 h 527807"/>
                <a:gd name="connsiteX618" fmla="*/ 343392 w 363106"/>
                <a:gd name="connsiteY618" fmla="*/ 428605 h 527807"/>
                <a:gd name="connsiteX619" fmla="*/ 343392 w 363106"/>
                <a:gd name="connsiteY619" fmla="*/ 426379 h 527807"/>
                <a:gd name="connsiteX620" fmla="*/ 343870 w 363106"/>
                <a:gd name="connsiteY620" fmla="*/ 423677 h 527807"/>
                <a:gd name="connsiteX621" fmla="*/ 346255 w 363106"/>
                <a:gd name="connsiteY621" fmla="*/ 422246 h 527807"/>
                <a:gd name="connsiteX622" fmla="*/ 346890 w 363106"/>
                <a:gd name="connsiteY622" fmla="*/ 420179 h 527807"/>
                <a:gd name="connsiteX623" fmla="*/ 347367 w 363106"/>
                <a:gd name="connsiteY623" fmla="*/ 417953 h 527807"/>
                <a:gd name="connsiteX624" fmla="*/ 348480 w 363106"/>
                <a:gd name="connsiteY624" fmla="*/ 417318 h 527807"/>
                <a:gd name="connsiteX625" fmla="*/ 349434 w 363106"/>
                <a:gd name="connsiteY625" fmla="*/ 416046 h 527807"/>
                <a:gd name="connsiteX626" fmla="*/ 350706 w 363106"/>
                <a:gd name="connsiteY626" fmla="*/ 414297 h 527807"/>
                <a:gd name="connsiteX627" fmla="*/ 352613 w 363106"/>
                <a:gd name="connsiteY627" fmla="*/ 412707 h 527807"/>
                <a:gd name="connsiteX628" fmla="*/ 353726 w 363106"/>
                <a:gd name="connsiteY628" fmla="*/ 411594 h 527807"/>
                <a:gd name="connsiteX629" fmla="*/ 354045 w 363106"/>
                <a:gd name="connsiteY629" fmla="*/ 408256 h 527807"/>
                <a:gd name="connsiteX630" fmla="*/ 354998 w 363106"/>
                <a:gd name="connsiteY630" fmla="*/ 407461 h 527807"/>
                <a:gd name="connsiteX631" fmla="*/ 357542 w 363106"/>
                <a:gd name="connsiteY631" fmla="*/ 406348 h 527807"/>
                <a:gd name="connsiteX632" fmla="*/ 357860 w 363106"/>
                <a:gd name="connsiteY632" fmla="*/ 405553 h 527807"/>
                <a:gd name="connsiteX633" fmla="*/ 357224 w 363106"/>
                <a:gd name="connsiteY633" fmla="*/ 403328 h 527807"/>
                <a:gd name="connsiteX634" fmla="*/ 355952 w 363106"/>
                <a:gd name="connsiteY634" fmla="*/ 400943 h 527807"/>
                <a:gd name="connsiteX635" fmla="*/ 354839 w 363106"/>
                <a:gd name="connsiteY635" fmla="*/ 399830 h 527807"/>
                <a:gd name="connsiteX636" fmla="*/ 353408 w 363106"/>
                <a:gd name="connsiteY636" fmla="*/ 394266 h 527807"/>
                <a:gd name="connsiteX637" fmla="*/ 351978 w 363106"/>
                <a:gd name="connsiteY637" fmla="*/ 391404 h 527807"/>
                <a:gd name="connsiteX638" fmla="*/ 352613 w 363106"/>
                <a:gd name="connsiteY638" fmla="*/ 390291 h 527807"/>
                <a:gd name="connsiteX639" fmla="*/ 353567 w 363106"/>
                <a:gd name="connsiteY639" fmla="*/ 388861 h 527807"/>
                <a:gd name="connsiteX640" fmla="*/ 354680 w 363106"/>
                <a:gd name="connsiteY640" fmla="*/ 385999 h 527807"/>
                <a:gd name="connsiteX641" fmla="*/ 354998 w 363106"/>
                <a:gd name="connsiteY641" fmla="*/ 382660 h 527807"/>
                <a:gd name="connsiteX642" fmla="*/ 354680 w 363106"/>
                <a:gd name="connsiteY642" fmla="*/ 370419 h 527807"/>
                <a:gd name="connsiteX643" fmla="*/ 354680 w 363106"/>
                <a:gd name="connsiteY643" fmla="*/ 368034 h 527807"/>
                <a:gd name="connsiteX644" fmla="*/ 356111 w 363106"/>
                <a:gd name="connsiteY644" fmla="*/ 366445 h 527807"/>
                <a:gd name="connsiteX645" fmla="*/ 358019 w 363106"/>
                <a:gd name="connsiteY645" fmla="*/ 364378 h 527807"/>
                <a:gd name="connsiteX646" fmla="*/ 359608 w 363106"/>
                <a:gd name="connsiteY646" fmla="*/ 363742 h 527807"/>
                <a:gd name="connsiteX647" fmla="*/ 361040 w 363106"/>
                <a:gd name="connsiteY647" fmla="*/ 362470 h 527807"/>
                <a:gd name="connsiteX648" fmla="*/ 360880 w 363106"/>
                <a:gd name="connsiteY648" fmla="*/ 360245 h 527807"/>
                <a:gd name="connsiteX649" fmla="*/ 361993 w 363106"/>
                <a:gd name="connsiteY649" fmla="*/ 358813 h 527807"/>
                <a:gd name="connsiteX650" fmla="*/ 363106 w 363106"/>
                <a:gd name="connsiteY650" fmla="*/ 357065 h 52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</a:cxnLst>
              <a:rect l="l" t="t" r="r" b="b"/>
              <a:pathLst>
                <a:path w="363106" h="527807">
                  <a:moveTo>
                    <a:pt x="363106" y="357065"/>
                  </a:moveTo>
                  <a:lnTo>
                    <a:pt x="359290" y="350388"/>
                  </a:lnTo>
                  <a:lnTo>
                    <a:pt x="355952" y="344506"/>
                  </a:lnTo>
                  <a:lnTo>
                    <a:pt x="352772" y="338941"/>
                  </a:lnTo>
                  <a:lnTo>
                    <a:pt x="349116" y="332582"/>
                  </a:lnTo>
                  <a:lnTo>
                    <a:pt x="346731" y="328449"/>
                  </a:lnTo>
                  <a:lnTo>
                    <a:pt x="343711" y="323203"/>
                  </a:lnTo>
                  <a:lnTo>
                    <a:pt x="341167" y="318592"/>
                  </a:lnTo>
                  <a:lnTo>
                    <a:pt x="337510" y="312233"/>
                  </a:lnTo>
                  <a:lnTo>
                    <a:pt x="334808" y="312392"/>
                  </a:lnTo>
                  <a:lnTo>
                    <a:pt x="330039" y="311756"/>
                  </a:lnTo>
                  <a:lnTo>
                    <a:pt x="326541" y="311597"/>
                  </a:lnTo>
                  <a:lnTo>
                    <a:pt x="323520" y="313187"/>
                  </a:lnTo>
                  <a:lnTo>
                    <a:pt x="319069" y="315094"/>
                  </a:lnTo>
                  <a:lnTo>
                    <a:pt x="317161" y="315572"/>
                  </a:lnTo>
                  <a:lnTo>
                    <a:pt x="315571" y="315572"/>
                  </a:lnTo>
                  <a:lnTo>
                    <a:pt x="314141" y="315413"/>
                  </a:lnTo>
                  <a:lnTo>
                    <a:pt x="312551" y="314459"/>
                  </a:lnTo>
                  <a:lnTo>
                    <a:pt x="310166" y="312074"/>
                  </a:lnTo>
                  <a:lnTo>
                    <a:pt x="308259" y="313028"/>
                  </a:lnTo>
                  <a:lnTo>
                    <a:pt x="306987" y="313982"/>
                  </a:lnTo>
                  <a:lnTo>
                    <a:pt x="306987" y="309054"/>
                  </a:lnTo>
                  <a:lnTo>
                    <a:pt x="306987" y="301740"/>
                  </a:lnTo>
                  <a:lnTo>
                    <a:pt x="307146" y="295222"/>
                  </a:lnTo>
                  <a:lnTo>
                    <a:pt x="307146" y="290135"/>
                  </a:lnTo>
                  <a:lnTo>
                    <a:pt x="307146" y="284094"/>
                  </a:lnTo>
                  <a:lnTo>
                    <a:pt x="307146" y="279802"/>
                  </a:lnTo>
                  <a:lnTo>
                    <a:pt x="308418" y="278212"/>
                  </a:lnTo>
                  <a:lnTo>
                    <a:pt x="309213" y="276304"/>
                  </a:lnTo>
                  <a:lnTo>
                    <a:pt x="308259" y="273919"/>
                  </a:lnTo>
                  <a:lnTo>
                    <a:pt x="308418" y="271694"/>
                  </a:lnTo>
                  <a:lnTo>
                    <a:pt x="309053" y="270104"/>
                  </a:lnTo>
                  <a:lnTo>
                    <a:pt x="309848" y="268673"/>
                  </a:lnTo>
                  <a:lnTo>
                    <a:pt x="307940" y="269468"/>
                  </a:lnTo>
                  <a:lnTo>
                    <a:pt x="307146" y="269786"/>
                  </a:lnTo>
                  <a:lnTo>
                    <a:pt x="306192" y="270899"/>
                  </a:lnTo>
                  <a:lnTo>
                    <a:pt x="303648" y="272488"/>
                  </a:lnTo>
                  <a:lnTo>
                    <a:pt x="302058" y="274078"/>
                  </a:lnTo>
                  <a:lnTo>
                    <a:pt x="299992" y="275350"/>
                  </a:lnTo>
                  <a:lnTo>
                    <a:pt x="297607" y="278053"/>
                  </a:lnTo>
                  <a:lnTo>
                    <a:pt x="295541" y="279643"/>
                  </a:lnTo>
                  <a:lnTo>
                    <a:pt x="293474" y="280596"/>
                  </a:lnTo>
                  <a:lnTo>
                    <a:pt x="289976" y="283935"/>
                  </a:lnTo>
                  <a:lnTo>
                    <a:pt x="286955" y="284571"/>
                  </a:lnTo>
                  <a:lnTo>
                    <a:pt x="279325" y="285048"/>
                  </a:lnTo>
                  <a:lnTo>
                    <a:pt x="271217" y="285048"/>
                  </a:lnTo>
                  <a:lnTo>
                    <a:pt x="263903" y="285048"/>
                  </a:lnTo>
                  <a:lnTo>
                    <a:pt x="262791" y="284889"/>
                  </a:lnTo>
                  <a:lnTo>
                    <a:pt x="262949" y="282186"/>
                  </a:lnTo>
                  <a:lnTo>
                    <a:pt x="263109" y="280437"/>
                  </a:lnTo>
                  <a:lnTo>
                    <a:pt x="260565" y="278371"/>
                  </a:lnTo>
                  <a:lnTo>
                    <a:pt x="260406" y="275827"/>
                  </a:lnTo>
                  <a:lnTo>
                    <a:pt x="259771" y="274237"/>
                  </a:lnTo>
                  <a:lnTo>
                    <a:pt x="258817" y="272012"/>
                  </a:lnTo>
                  <a:lnTo>
                    <a:pt x="257067" y="270740"/>
                  </a:lnTo>
                  <a:lnTo>
                    <a:pt x="254683" y="270263"/>
                  </a:lnTo>
                  <a:lnTo>
                    <a:pt x="250709" y="269150"/>
                  </a:lnTo>
                  <a:lnTo>
                    <a:pt x="244668" y="267878"/>
                  </a:lnTo>
                  <a:lnTo>
                    <a:pt x="238945" y="267719"/>
                  </a:lnTo>
                  <a:lnTo>
                    <a:pt x="233380" y="267878"/>
                  </a:lnTo>
                  <a:lnTo>
                    <a:pt x="236719" y="263745"/>
                  </a:lnTo>
                  <a:lnTo>
                    <a:pt x="240216" y="259452"/>
                  </a:lnTo>
                  <a:lnTo>
                    <a:pt x="240057" y="255955"/>
                  </a:lnTo>
                  <a:lnTo>
                    <a:pt x="237354" y="252775"/>
                  </a:lnTo>
                  <a:lnTo>
                    <a:pt x="235765" y="250709"/>
                  </a:lnTo>
                  <a:lnTo>
                    <a:pt x="233539" y="248006"/>
                  </a:lnTo>
                  <a:lnTo>
                    <a:pt x="230677" y="246098"/>
                  </a:lnTo>
                  <a:lnTo>
                    <a:pt x="229088" y="243554"/>
                  </a:lnTo>
                  <a:lnTo>
                    <a:pt x="229246" y="242124"/>
                  </a:lnTo>
                  <a:lnTo>
                    <a:pt x="228929" y="241170"/>
                  </a:lnTo>
                  <a:lnTo>
                    <a:pt x="227816" y="240534"/>
                  </a:lnTo>
                  <a:lnTo>
                    <a:pt x="226862" y="239580"/>
                  </a:lnTo>
                  <a:lnTo>
                    <a:pt x="225272" y="238626"/>
                  </a:lnTo>
                  <a:lnTo>
                    <a:pt x="223523" y="237354"/>
                  </a:lnTo>
                  <a:lnTo>
                    <a:pt x="223523" y="235924"/>
                  </a:lnTo>
                  <a:lnTo>
                    <a:pt x="222888" y="234493"/>
                  </a:lnTo>
                  <a:lnTo>
                    <a:pt x="221775" y="232903"/>
                  </a:lnTo>
                  <a:lnTo>
                    <a:pt x="221775" y="231472"/>
                  </a:lnTo>
                  <a:lnTo>
                    <a:pt x="220821" y="229406"/>
                  </a:lnTo>
                  <a:lnTo>
                    <a:pt x="219708" y="227975"/>
                  </a:lnTo>
                  <a:lnTo>
                    <a:pt x="218595" y="227021"/>
                  </a:lnTo>
                  <a:lnTo>
                    <a:pt x="217005" y="225590"/>
                  </a:lnTo>
                  <a:lnTo>
                    <a:pt x="217165" y="224318"/>
                  </a:lnTo>
                  <a:lnTo>
                    <a:pt x="218277" y="223841"/>
                  </a:lnTo>
                  <a:lnTo>
                    <a:pt x="218754" y="222410"/>
                  </a:lnTo>
                  <a:lnTo>
                    <a:pt x="218595" y="221139"/>
                  </a:lnTo>
                  <a:lnTo>
                    <a:pt x="217323" y="220344"/>
                  </a:lnTo>
                  <a:lnTo>
                    <a:pt x="215733" y="219867"/>
                  </a:lnTo>
                  <a:lnTo>
                    <a:pt x="213667" y="217482"/>
                  </a:lnTo>
                  <a:lnTo>
                    <a:pt x="212077" y="216211"/>
                  </a:lnTo>
                  <a:lnTo>
                    <a:pt x="211123" y="215415"/>
                  </a:lnTo>
                  <a:lnTo>
                    <a:pt x="210487" y="214621"/>
                  </a:lnTo>
                  <a:lnTo>
                    <a:pt x="211123" y="213985"/>
                  </a:lnTo>
                  <a:lnTo>
                    <a:pt x="211759" y="213190"/>
                  </a:lnTo>
                  <a:lnTo>
                    <a:pt x="211918" y="211918"/>
                  </a:lnTo>
                  <a:lnTo>
                    <a:pt x="211600" y="210646"/>
                  </a:lnTo>
                  <a:lnTo>
                    <a:pt x="211600" y="209533"/>
                  </a:lnTo>
                  <a:lnTo>
                    <a:pt x="212554" y="209215"/>
                  </a:lnTo>
                  <a:lnTo>
                    <a:pt x="213667" y="209374"/>
                  </a:lnTo>
                  <a:lnTo>
                    <a:pt x="214780" y="208739"/>
                  </a:lnTo>
                  <a:lnTo>
                    <a:pt x="216210" y="208420"/>
                  </a:lnTo>
                  <a:lnTo>
                    <a:pt x="217800" y="208262"/>
                  </a:lnTo>
                  <a:lnTo>
                    <a:pt x="218595" y="207466"/>
                  </a:lnTo>
                  <a:lnTo>
                    <a:pt x="218595" y="206195"/>
                  </a:lnTo>
                  <a:lnTo>
                    <a:pt x="217482" y="203651"/>
                  </a:lnTo>
                  <a:lnTo>
                    <a:pt x="216528" y="202538"/>
                  </a:lnTo>
                  <a:lnTo>
                    <a:pt x="216210" y="200948"/>
                  </a:lnTo>
                  <a:lnTo>
                    <a:pt x="217005" y="197928"/>
                  </a:lnTo>
                  <a:lnTo>
                    <a:pt x="217482" y="196020"/>
                  </a:lnTo>
                  <a:lnTo>
                    <a:pt x="219390" y="193953"/>
                  </a:lnTo>
                  <a:lnTo>
                    <a:pt x="224954" y="189502"/>
                  </a:lnTo>
                  <a:lnTo>
                    <a:pt x="230042" y="186481"/>
                  </a:lnTo>
                  <a:lnTo>
                    <a:pt x="232426" y="186163"/>
                  </a:lnTo>
                  <a:lnTo>
                    <a:pt x="234174" y="185050"/>
                  </a:lnTo>
                  <a:lnTo>
                    <a:pt x="235447" y="183302"/>
                  </a:lnTo>
                  <a:lnTo>
                    <a:pt x="235765" y="181553"/>
                  </a:lnTo>
                  <a:lnTo>
                    <a:pt x="235447" y="179963"/>
                  </a:lnTo>
                  <a:lnTo>
                    <a:pt x="234493" y="177579"/>
                  </a:lnTo>
                  <a:lnTo>
                    <a:pt x="233380" y="174558"/>
                  </a:lnTo>
                  <a:lnTo>
                    <a:pt x="232585" y="172809"/>
                  </a:lnTo>
                  <a:lnTo>
                    <a:pt x="233380" y="170902"/>
                  </a:lnTo>
                  <a:lnTo>
                    <a:pt x="234652" y="168199"/>
                  </a:lnTo>
                  <a:lnTo>
                    <a:pt x="237354" y="164065"/>
                  </a:lnTo>
                  <a:lnTo>
                    <a:pt x="239898" y="159614"/>
                  </a:lnTo>
                  <a:lnTo>
                    <a:pt x="240216" y="158342"/>
                  </a:lnTo>
                  <a:lnTo>
                    <a:pt x="240534" y="155639"/>
                  </a:lnTo>
                  <a:lnTo>
                    <a:pt x="241647" y="150076"/>
                  </a:lnTo>
                  <a:lnTo>
                    <a:pt x="242282" y="147055"/>
                  </a:lnTo>
                  <a:lnTo>
                    <a:pt x="241965" y="145942"/>
                  </a:lnTo>
                  <a:lnTo>
                    <a:pt x="242601" y="144988"/>
                  </a:lnTo>
                  <a:lnTo>
                    <a:pt x="244190" y="144193"/>
                  </a:lnTo>
                  <a:lnTo>
                    <a:pt x="248005" y="143398"/>
                  </a:lnTo>
                  <a:lnTo>
                    <a:pt x="250550" y="141650"/>
                  </a:lnTo>
                  <a:lnTo>
                    <a:pt x="254524" y="138629"/>
                  </a:lnTo>
                  <a:lnTo>
                    <a:pt x="257863" y="135291"/>
                  </a:lnTo>
                  <a:lnTo>
                    <a:pt x="260724" y="134337"/>
                  </a:lnTo>
                  <a:lnTo>
                    <a:pt x="265653" y="131157"/>
                  </a:lnTo>
                  <a:lnTo>
                    <a:pt x="268514" y="129249"/>
                  </a:lnTo>
                  <a:lnTo>
                    <a:pt x="269627" y="128613"/>
                  </a:lnTo>
                  <a:lnTo>
                    <a:pt x="272489" y="127342"/>
                  </a:lnTo>
                  <a:lnTo>
                    <a:pt x="277576" y="126865"/>
                  </a:lnTo>
                  <a:lnTo>
                    <a:pt x="281710" y="126229"/>
                  </a:lnTo>
                  <a:lnTo>
                    <a:pt x="284094" y="125434"/>
                  </a:lnTo>
                  <a:lnTo>
                    <a:pt x="287592" y="124957"/>
                  </a:lnTo>
                  <a:lnTo>
                    <a:pt x="289976" y="124003"/>
                  </a:lnTo>
                  <a:lnTo>
                    <a:pt x="292520" y="124003"/>
                  </a:lnTo>
                  <a:lnTo>
                    <a:pt x="297448" y="122890"/>
                  </a:lnTo>
                  <a:lnTo>
                    <a:pt x="299197" y="121300"/>
                  </a:lnTo>
                  <a:lnTo>
                    <a:pt x="300628" y="119393"/>
                  </a:lnTo>
                  <a:lnTo>
                    <a:pt x="302536" y="117803"/>
                  </a:lnTo>
                  <a:lnTo>
                    <a:pt x="304761" y="117326"/>
                  </a:lnTo>
                  <a:lnTo>
                    <a:pt x="307146" y="117644"/>
                  </a:lnTo>
                  <a:lnTo>
                    <a:pt x="310166" y="117644"/>
                  </a:lnTo>
                  <a:lnTo>
                    <a:pt x="313823" y="117167"/>
                  </a:lnTo>
                  <a:lnTo>
                    <a:pt x="315571" y="118439"/>
                  </a:lnTo>
                  <a:lnTo>
                    <a:pt x="316367" y="119870"/>
                  </a:lnTo>
                  <a:lnTo>
                    <a:pt x="318592" y="121459"/>
                  </a:lnTo>
                  <a:lnTo>
                    <a:pt x="320182" y="121459"/>
                  </a:lnTo>
                  <a:lnTo>
                    <a:pt x="321771" y="120982"/>
                  </a:lnTo>
                  <a:lnTo>
                    <a:pt x="323838" y="122413"/>
                  </a:lnTo>
                  <a:lnTo>
                    <a:pt x="325270" y="122254"/>
                  </a:lnTo>
                  <a:lnTo>
                    <a:pt x="326223" y="121459"/>
                  </a:lnTo>
                  <a:lnTo>
                    <a:pt x="326382" y="119552"/>
                  </a:lnTo>
                  <a:lnTo>
                    <a:pt x="324951" y="117485"/>
                  </a:lnTo>
                  <a:lnTo>
                    <a:pt x="322725" y="115577"/>
                  </a:lnTo>
                  <a:lnTo>
                    <a:pt x="320659" y="114305"/>
                  </a:lnTo>
                  <a:lnTo>
                    <a:pt x="319705" y="112716"/>
                  </a:lnTo>
                  <a:lnTo>
                    <a:pt x="318592" y="109536"/>
                  </a:lnTo>
                  <a:lnTo>
                    <a:pt x="316843" y="108423"/>
                  </a:lnTo>
                  <a:lnTo>
                    <a:pt x="315730" y="107628"/>
                  </a:lnTo>
                  <a:lnTo>
                    <a:pt x="314617" y="107628"/>
                  </a:lnTo>
                  <a:lnTo>
                    <a:pt x="313346" y="108582"/>
                  </a:lnTo>
                  <a:lnTo>
                    <a:pt x="311439" y="109059"/>
                  </a:lnTo>
                  <a:lnTo>
                    <a:pt x="310166" y="109059"/>
                  </a:lnTo>
                  <a:lnTo>
                    <a:pt x="305238" y="106833"/>
                  </a:lnTo>
                  <a:lnTo>
                    <a:pt x="304284" y="106674"/>
                  </a:lnTo>
                  <a:lnTo>
                    <a:pt x="307622" y="101587"/>
                  </a:lnTo>
                  <a:lnTo>
                    <a:pt x="313346" y="92525"/>
                  </a:lnTo>
                  <a:lnTo>
                    <a:pt x="317161" y="86802"/>
                  </a:lnTo>
                  <a:lnTo>
                    <a:pt x="321136" y="80443"/>
                  </a:lnTo>
                  <a:lnTo>
                    <a:pt x="323362" y="77263"/>
                  </a:lnTo>
                  <a:lnTo>
                    <a:pt x="323520" y="76628"/>
                  </a:lnTo>
                  <a:lnTo>
                    <a:pt x="323520" y="75833"/>
                  </a:lnTo>
                  <a:lnTo>
                    <a:pt x="322725" y="74561"/>
                  </a:lnTo>
                  <a:lnTo>
                    <a:pt x="320659" y="74084"/>
                  </a:lnTo>
                  <a:lnTo>
                    <a:pt x="318434" y="73130"/>
                  </a:lnTo>
                  <a:lnTo>
                    <a:pt x="317002" y="71540"/>
                  </a:lnTo>
                  <a:lnTo>
                    <a:pt x="314936" y="70904"/>
                  </a:lnTo>
                  <a:lnTo>
                    <a:pt x="313505" y="69791"/>
                  </a:lnTo>
                  <a:lnTo>
                    <a:pt x="310643" y="68679"/>
                  </a:lnTo>
                  <a:lnTo>
                    <a:pt x="308894" y="67725"/>
                  </a:lnTo>
                  <a:lnTo>
                    <a:pt x="306828" y="67407"/>
                  </a:lnTo>
                  <a:lnTo>
                    <a:pt x="305238" y="65499"/>
                  </a:lnTo>
                  <a:lnTo>
                    <a:pt x="299197" y="62002"/>
                  </a:lnTo>
                  <a:lnTo>
                    <a:pt x="297607" y="61684"/>
                  </a:lnTo>
                  <a:lnTo>
                    <a:pt x="296017" y="62160"/>
                  </a:lnTo>
                  <a:lnTo>
                    <a:pt x="293474" y="62797"/>
                  </a:lnTo>
                  <a:lnTo>
                    <a:pt x="291089" y="64704"/>
                  </a:lnTo>
                  <a:lnTo>
                    <a:pt x="288068" y="65340"/>
                  </a:lnTo>
                  <a:lnTo>
                    <a:pt x="285366" y="65340"/>
                  </a:lnTo>
                  <a:lnTo>
                    <a:pt x="283935" y="64227"/>
                  </a:lnTo>
                  <a:lnTo>
                    <a:pt x="282504" y="63750"/>
                  </a:lnTo>
                  <a:lnTo>
                    <a:pt x="280597" y="62160"/>
                  </a:lnTo>
                  <a:lnTo>
                    <a:pt x="277417" y="61048"/>
                  </a:lnTo>
                  <a:lnTo>
                    <a:pt x="275191" y="60094"/>
                  </a:lnTo>
                  <a:lnTo>
                    <a:pt x="273761" y="60571"/>
                  </a:lnTo>
                  <a:lnTo>
                    <a:pt x="271852" y="62320"/>
                  </a:lnTo>
                  <a:lnTo>
                    <a:pt x="269944" y="64068"/>
                  </a:lnTo>
                  <a:lnTo>
                    <a:pt x="268514" y="65022"/>
                  </a:lnTo>
                  <a:lnTo>
                    <a:pt x="266447" y="65022"/>
                  </a:lnTo>
                  <a:lnTo>
                    <a:pt x="264062" y="66612"/>
                  </a:lnTo>
                  <a:lnTo>
                    <a:pt x="261678" y="67248"/>
                  </a:lnTo>
                  <a:lnTo>
                    <a:pt x="259452" y="67407"/>
                  </a:lnTo>
                  <a:lnTo>
                    <a:pt x="256591" y="68043"/>
                  </a:lnTo>
                  <a:lnTo>
                    <a:pt x="253570" y="67089"/>
                  </a:lnTo>
                  <a:lnTo>
                    <a:pt x="251185" y="66135"/>
                  </a:lnTo>
                  <a:lnTo>
                    <a:pt x="250072" y="65817"/>
                  </a:lnTo>
                  <a:lnTo>
                    <a:pt x="249118" y="66135"/>
                  </a:lnTo>
                  <a:lnTo>
                    <a:pt x="247529" y="66930"/>
                  </a:lnTo>
                  <a:lnTo>
                    <a:pt x="244668" y="67407"/>
                  </a:lnTo>
                  <a:lnTo>
                    <a:pt x="242601" y="67407"/>
                  </a:lnTo>
                  <a:lnTo>
                    <a:pt x="241011" y="67089"/>
                  </a:lnTo>
                  <a:lnTo>
                    <a:pt x="239580" y="65499"/>
                  </a:lnTo>
                  <a:lnTo>
                    <a:pt x="237354" y="64704"/>
                  </a:lnTo>
                  <a:lnTo>
                    <a:pt x="234811" y="63750"/>
                  </a:lnTo>
                  <a:lnTo>
                    <a:pt x="234334" y="61684"/>
                  </a:lnTo>
                  <a:lnTo>
                    <a:pt x="234652" y="60253"/>
                  </a:lnTo>
                  <a:lnTo>
                    <a:pt x="235606" y="58027"/>
                  </a:lnTo>
                  <a:lnTo>
                    <a:pt x="235128" y="55801"/>
                  </a:lnTo>
                  <a:lnTo>
                    <a:pt x="234174" y="52304"/>
                  </a:lnTo>
                  <a:lnTo>
                    <a:pt x="233698" y="50873"/>
                  </a:lnTo>
                  <a:lnTo>
                    <a:pt x="232903" y="49760"/>
                  </a:lnTo>
                  <a:lnTo>
                    <a:pt x="231631" y="49283"/>
                  </a:lnTo>
                  <a:lnTo>
                    <a:pt x="229246" y="49601"/>
                  </a:lnTo>
                  <a:lnTo>
                    <a:pt x="226703" y="48329"/>
                  </a:lnTo>
                  <a:lnTo>
                    <a:pt x="225114" y="47058"/>
                  </a:lnTo>
                  <a:lnTo>
                    <a:pt x="224159" y="45468"/>
                  </a:lnTo>
                  <a:lnTo>
                    <a:pt x="225114" y="42606"/>
                  </a:lnTo>
                  <a:lnTo>
                    <a:pt x="224318" y="40063"/>
                  </a:lnTo>
                  <a:lnTo>
                    <a:pt x="222728" y="38632"/>
                  </a:lnTo>
                  <a:lnTo>
                    <a:pt x="221775" y="36247"/>
                  </a:lnTo>
                  <a:lnTo>
                    <a:pt x="220184" y="34339"/>
                  </a:lnTo>
                  <a:lnTo>
                    <a:pt x="218118" y="33385"/>
                  </a:lnTo>
                  <a:lnTo>
                    <a:pt x="216210" y="33544"/>
                  </a:lnTo>
                  <a:lnTo>
                    <a:pt x="214461" y="32909"/>
                  </a:lnTo>
                  <a:lnTo>
                    <a:pt x="212713" y="30842"/>
                  </a:lnTo>
                  <a:lnTo>
                    <a:pt x="210964" y="30047"/>
                  </a:lnTo>
                  <a:lnTo>
                    <a:pt x="209057" y="28139"/>
                  </a:lnTo>
                  <a:lnTo>
                    <a:pt x="205399" y="27185"/>
                  </a:lnTo>
                  <a:lnTo>
                    <a:pt x="203492" y="26390"/>
                  </a:lnTo>
                  <a:lnTo>
                    <a:pt x="202379" y="25278"/>
                  </a:lnTo>
                  <a:lnTo>
                    <a:pt x="200949" y="23052"/>
                  </a:lnTo>
                  <a:lnTo>
                    <a:pt x="201108" y="21780"/>
                  </a:lnTo>
                  <a:lnTo>
                    <a:pt x="200471" y="20667"/>
                  </a:lnTo>
                  <a:lnTo>
                    <a:pt x="199836" y="18442"/>
                  </a:lnTo>
                  <a:lnTo>
                    <a:pt x="198563" y="15262"/>
                  </a:lnTo>
                  <a:lnTo>
                    <a:pt x="197292" y="13513"/>
                  </a:lnTo>
                  <a:lnTo>
                    <a:pt x="195861" y="12082"/>
                  </a:lnTo>
                  <a:lnTo>
                    <a:pt x="194748" y="10970"/>
                  </a:lnTo>
                  <a:lnTo>
                    <a:pt x="192840" y="9221"/>
                  </a:lnTo>
                  <a:lnTo>
                    <a:pt x="190774" y="8267"/>
                  </a:lnTo>
                  <a:lnTo>
                    <a:pt x="188866" y="7313"/>
                  </a:lnTo>
                  <a:lnTo>
                    <a:pt x="188230" y="5723"/>
                  </a:lnTo>
                  <a:lnTo>
                    <a:pt x="187594" y="4452"/>
                  </a:lnTo>
                  <a:lnTo>
                    <a:pt x="186640" y="4611"/>
                  </a:lnTo>
                  <a:lnTo>
                    <a:pt x="185051" y="4452"/>
                  </a:lnTo>
                  <a:lnTo>
                    <a:pt x="183460" y="4134"/>
                  </a:lnTo>
                  <a:lnTo>
                    <a:pt x="181712" y="3180"/>
                  </a:lnTo>
                  <a:lnTo>
                    <a:pt x="180282" y="2067"/>
                  </a:lnTo>
                  <a:lnTo>
                    <a:pt x="177897" y="159"/>
                  </a:lnTo>
                  <a:lnTo>
                    <a:pt x="176624" y="0"/>
                  </a:lnTo>
                  <a:lnTo>
                    <a:pt x="175511" y="0"/>
                  </a:lnTo>
                  <a:lnTo>
                    <a:pt x="173763" y="1749"/>
                  </a:lnTo>
                  <a:lnTo>
                    <a:pt x="172174" y="2862"/>
                  </a:lnTo>
                  <a:lnTo>
                    <a:pt x="170425" y="2862"/>
                  </a:lnTo>
                  <a:lnTo>
                    <a:pt x="168199" y="3180"/>
                  </a:lnTo>
                  <a:lnTo>
                    <a:pt x="165178" y="2226"/>
                  </a:lnTo>
                  <a:lnTo>
                    <a:pt x="163906" y="2226"/>
                  </a:lnTo>
                  <a:lnTo>
                    <a:pt x="163747" y="3180"/>
                  </a:lnTo>
                  <a:lnTo>
                    <a:pt x="165814" y="4452"/>
                  </a:lnTo>
                  <a:lnTo>
                    <a:pt x="167881" y="5882"/>
                  </a:lnTo>
                  <a:lnTo>
                    <a:pt x="168516" y="7949"/>
                  </a:lnTo>
                  <a:lnTo>
                    <a:pt x="169629" y="10334"/>
                  </a:lnTo>
                  <a:lnTo>
                    <a:pt x="172491" y="13195"/>
                  </a:lnTo>
                  <a:lnTo>
                    <a:pt x="174399" y="14626"/>
                  </a:lnTo>
                  <a:lnTo>
                    <a:pt x="174399" y="15580"/>
                  </a:lnTo>
                  <a:lnTo>
                    <a:pt x="173922" y="17329"/>
                  </a:lnTo>
                  <a:lnTo>
                    <a:pt x="173763" y="18918"/>
                  </a:lnTo>
                  <a:lnTo>
                    <a:pt x="174717" y="25914"/>
                  </a:lnTo>
                  <a:lnTo>
                    <a:pt x="174081" y="26390"/>
                  </a:lnTo>
                  <a:lnTo>
                    <a:pt x="172968" y="26390"/>
                  </a:lnTo>
                  <a:lnTo>
                    <a:pt x="171855" y="26390"/>
                  </a:lnTo>
                  <a:lnTo>
                    <a:pt x="171061" y="25595"/>
                  </a:lnTo>
                  <a:lnTo>
                    <a:pt x="170107" y="25119"/>
                  </a:lnTo>
                  <a:lnTo>
                    <a:pt x="169788" y="26232"/>
                  </a:lnTo>
                  <a:lnTo>
                    <a:pt x="168994" y="29252"/>
                  </a:lnTo>
                  <a:lnTo>
                    <a:pt x="167086" y="36247"/>
                  </a:lnTo>
                  <a:lnTo>
                    <a:pt x="165497" y="42447"/>
                  </a:lnTo>
                  <a:lnTo>
                    <a:pt x="163430" y="44514"/>
                  </a:lnTo>
                  <a:lnTo>
                    <a:pt x="160567" y="48011"/>
                  </a:lnTo>
                  <a:lnTo>
                    <a:pt x="156435" y="52781"/>
                  </a:lnTo>
                  <a:lnTo>
                    <a:pt x="150553" y="59617"/>
                  </a:lnTo>
                  <a:lnTo>
                    <a:pt x="146260" y="62797"/>
                  </a:lnTo>
                  <a:lnTo>
                    <a:pt x="142921" y="65181"/>
                  </a:lnTo>
                  <a:lnTo>
                    <a:pt x="138788" y="68043"/>
                  </a:lnTo>
                  <a:lnTo>
                    <a:pt x="133701" y="71858"/>
                  </a:lnTo>
                  <a:lnTo>
                    <a:pt x="127977" y="73925"/>
                  </a:lnTo>
                  <a:lnTo>
                    <a:pt x="119869" y="76786"/>
                  </a:lnTo>
                  <a:lnTo>
                    <a:pt x="114146" y="78853"/>
                  </a:lnTo>
                  <a:lnTo>
                    <a:pt x="110013" y="80284"/>
                  </a:lnTo>
                  <a:lnTo>
                    <a:pt x="105562" y="81874"/>
                  </a:lnTo>
                  <a:lnTo>
                    <a:pt x="99839" y="83782"/>
                  </a:lnTo>
                  <a:lnTo>
                    <a:pt x="97613" y="85689"/>
                  </a:lnTo>
                  <a:lnTo>
                    <a:pt x="93797" y="90141"/>
                  </a:lnTo>
                  <a:lnTo>
                    <a:pt x="92048" y="92366"/>
                  </a:lnTo>
                  <a:lnTo>
                    <a:pt x="90459" y="94274"/>
                  </a:lnTo>
                  <a:lnTo>
                    <a:pt x="90140" y="95228"/>
                  </a:lnTo>
                  <a:lnTo>
                    <a:pt x="90459" y="95705"/>
                  </a:lnTo>
                  <a:lnTo>
                    <a:pt x="91094" y="96659"/>
                  </a:lnTo>
                  <a:lnTo>
                    <a:pt x="91253" y="97613"/>
                  </a:lnTo>
                  <a:lnTo>
                    <a:pt x="90140" y="98249"/>
                  </a:lnTo>
                  <a:lnTo>
                    <a:pt x="89346" y="98249"/>
                  </a:lnTo>
                  <a:lnTo>
                    <a:pt x="88869" y="97772"/>
                  </a:lnTo>
                  <a:lnTo>
                    <a:pt x="88551" y="96818"/>
                  </a:lnTo>
                  <a:lnTo>
                    <a:pt x="87597" y="95705"/>
                  </a:lnTo>
                  <a:lnTo>
                    <a:pt x="86484" y="95387"/>
                  </a:lnTo>
                  <a:lnTo>
                    <a:pt x="85849" y="95705"/>
                  </a:lnTo>
                  <a:lnTo>
                    <a:pt x="85849" y="96659"/>
                  </a:lnTo>
                  <a:lnTo>
                    <a:pt x="84417" y="101269"/>
                  </a:lnTo>
                  <a:lnTo>
                    <a:pt x="84258" y="103495"/>
                  </a:lnTo>
                  <a:lnTo>
                    <a:pt x="83623" y="104449"/>
                  </a:lnTo>
                  <a:lnTo>
                    <a:pt x="83782" y="106516"/>
                  </a:lnTo>
                  <a:lnTo>
                    <a:pt x="82191" y="108423"/>
                  </a:lnTo>
                  <a:lnTo>
                    <a:pt x="81556" y="110013"/>
                  </a:lnTo>
                  <a:lnTo>
                    <a:pt x="81238" y="111444"/>
                  </a:lnTo>
                  <a:lnTo>
                    <a:pt x="79966" y="112557"/>
                  </a:lnTo>
                  <a:lnTo>
                    <a:pt x="79489" y="113988"/>
                  </a:lnTo>
                  <a:lnTo>
                    <a:pt x="78535" y="117326"/>
                  </a:lnTo>
                  <a:lnTo>
                    <a:pt x="77104" y="120029"/>
                  </a:lnTo>
                  <a:lnTo>
                    <a:pt x="76309" y="122095"/>
                  </a:lnTo>
                  <a:lnTo>
                    <a:pt x="76150" y="123844"/>
                  </a:lnTo>
                  <a:lnTo>
                    <a:pt x="76787" y="124957"/>
                  </a:lnTo>
                  <a:lnTo>
                    <a:pt x="77104" y="125911"/>
                  </a:lnTo>
                  <a:lnTo>
                    <a:pt x="76468" y="127660"/>
                  </a:lnTo>
                  <a:lnTo>
                    <a:pt x="76150" y="128931"/>
                  </a:lnTo>
                  <a:lnTo>
                    <a:pt x="74402" y="129726"/>
                  </a:lnTo>
                  <a:lnTo>
                    <a:pt x="71064" y="131793"/>
                  </a:lnTo>
                  <a:lnTo>
                    <a:pt x="69792" y="133224"/>
                  </a:lnTo>
                  <a:lnTo>
                    <a:pt x="69155" y="134814"/>
                  </a:lnTo>
                  <a:lnTo>
                    <a:pt x="69473" y="136244"/>
                  </a:lnTo>
                  <a:lnTo>
                    <a:pt x="69314" y="137357"/>
                  </a:lnTo>
                  <a:lnTo>
                    <a:pt x="67725" y="137834"/>
                  </a:lnTo>
                  <a:lnTo>
                    <a:pt x="67247" y="138788"/>
                  </a:lnTo>
                  <a:lnTo>
                    <a:pt x="66135" y="140537"/>
                  </a:lnTo>
                  <a:lnTo>
                    <a:pt x="64863" y="141173"/>
                  </a:lnTo>
                  <a:lnTo>
                    <a:pt x="61684" y="140219"/>
                  </a:lnTo>
                  <a:lnTo>
                    <a:pt x="59299" y="140219"/>
                  </a:lnTo>
                  <a:lnTo>
                    <a:pt x="57550" y="139424"/>
                  </a:lnTo>
                  <a:lnTo>
                    <a:pt x="55642" y="136880"/>
                  </a:lnTo>
                  <a:lnTo>
                    <a:pt x="54053" y="134814"/>
                  </a:lnTo>
                  <a:lnTo>
                    <a:pt x="52622" y="131952"/>
                  </a:lnTo>
                  <a:lnTo>
                    <a:pt x="52303" y="128295"/>
                  </a:lnTo>
                  <a:lnTo>
                    <a:pt x="50555" y="127182"/>
                  </a:lnTo>
                  <a:lnTo>
                    <a:pt x="48806" y="125911"/>
                  </a:lnTo>
                  <a:lnTo>
                    <a:pt x="46580" y="126229"/>
                  </a:lnTo>
                  <a:lnTo>
                    <a:pt x="44196" y="126547"/>
                  </a:lnTo>
                  <a:lnTo>
                    <a:pt x="42765" y="125593"/>
                  </a:lnTo>
                  <a:lnTo>
                    <a:pt x="39426" y="124003"/>
                  </a:lnTo>
                  <a:lnTo>
                    <a:pt x="36565" y="122254"/>
                  </a:lnTo>
                  <a:lnTo>
                    <a:pt x="34340" y="121300"/>
                  </a:lnTo>
                  <a:lnTo>
                    <a:pt x="32749" y="121777"/>
                  </a:lnTo>
                  <a:lnTo>
                    <a:pt x="31636" y="122890"/>
                  </a:lnTo>
                  <a:lnTo>
                    <a:pt x="29888" y="124798"/>
                  </a:lnTo>
                  <a:lnTo>
                    <a:pt x="27345" y="126070"/>
                  </a:lnTo>
                  <a:lnTo>
                    <a:pt x="26232" y="126070"/>
                  </a:lnTo>
                  <a:lnTo>
                    <a:pt x="24641" y="125116"/>
                  </a:lnTo>
                  <a:lnTo>
                    <a:pt x="24324" y="124162"/>
                  </a:lnTo>
                  <a:lnTo>
                    <a:pt x="25595" y="122413"/>
                  </a:lnTo>
                  <a:lnTo>
                    <a:pt x="28299" y="118757"/>
                  </a:lnTo>
                  <a:lnTo>
                    <a:pt x="25278" y="118757"/>
                  </a:lnTo>
                  <a:lnTo>
                    <a:pt x="24324" y="117644"/>
                  </a:lnTo>
                  <a:lnTo>
                    <a:pt x="24165" y="116213"/>
                  </a:lnTo>
                  <a:lnTo>
                    <a:pt x="23688" y="114782"/>
                  </a:lnTo>
                  <a:lnTo>
                    <a:pt x="24324" y="113193"/>
                  </a:lnTo>
                  <a:lnTo>
                    <a:pt x="25754" y="112239"/>
                  </a:lnTo>
                  <a:lnTo>
                    <a:pt x="28139" y="113033"/>
                  </a:lnTo>
                  <a:lnTo>
                    <a:pt x="29729" y="113033"/>
                  </a:lnTo>
                  <a:lnTo>
                    <a:pt x="30683" y="111444"/>
                  </a:lnTo>
                  <a:lnTo>
                    <a:pt x="31796" y="110649"/>
                  </a:lnTo>
                  <a:lnTo>
                    <a:pt x="32749" y="110172"/>
                  </a:lnTo>
                  <a:lnTo>
                    <a:pt x="33227" y="109377"/>
                  </a:lnTo>
                  <a:lnTo>
                    <a:pt x="32114" y="106833"/>
                  </a:lnTo>
                  <a:lnTo>
                    <a:pt x="31796" y="105403"/>
                  </a:lnTo>
                  <a:lnTo>
                    <a:pt x="32114" y="104608"/>
                  </a:lnTo>
                  <a:lnTo>
                    <a:pt x="32114" y="103018"/>
                  </a:lnTo>
                  <a:lnTo>
                    <a:pt x="31955" y="101746"/>
                  </a:lnTo>
                  <a:lnTo>
                    <a:pt x="31319" y="100792"/>
                  </a:lnTo>
                  <a:lnTo>
                    <a:pt x="31319" y="99202"/>
                  </a:lnTo>
                  <a:lnTo>
                    <a:pt x="30683" y="98407"/>
                  </a:lnTo>
                  <a:lnTo>
                    <a:pt x="30524" y="97454"/>
                  </a:lnTo>
                  <a:lnTo>
                    <a:pt x="30524" y="96500"/>
                  </a:lnTo>
                  <a:lnTo>
                    <a:pt x="29729" y="95864"/>
                  </a:lnTo>
                  <a:lnTo>
                    <a:pt x="29093" y="95387"/>
                  </a:lnTo>
                  <a:lnTo>
                    <a:pt x="23847" y="98407"/>
                  </a:lnTo>
                  <a:lnTo>
                    <a:pt x="19554" y="102541"/>
                  </a:lnTo>
                  <a:lnTo>
                    <a:pt x="15421" y="105244"/>
                  </a:lnTo>
                  <a:lnTo>
                    <a:pt x="12718" y="109536"/>
                  </a:lnTo>
                  <a:lnTo>
                    <a:pt x="3021" y="119552"/>
                  </a:lnTo>
                  <a:lnTo>
                    <a:pt x="1589" y="122095"/>
                  </a:lnTo>
                  <a:lnTo>
                    <a:pt x="0" y="131952"/>
                  </a:lnTo>
                  <a:lnTo>
                    <a:pt x="1272" y="134654"/>
                  </a:lnTo>
                  <a:lnTo>
                    <a:pt x="4134" y="137993"/>
                  </a:lnTo>
                  <a:lnTo>
                    <a:pt x="6519" y="142285"/>
                  </a:lnTo>
                  <a:lnTo>
                    <a:pt x="5406" y="144352"/>
                  </a:lnTo>
                  <a:lnTo>
                    <a:pt x="4769" y="146260"/>
                  </a:lnTo>
                  <a:lnTo>
                    <a:pt x="11288" y="155004"/>
                  </a:lnTo>
                  <a:lnTo>
                    <a:pt x="13036" y="159614"/>
                  </a:lnTo>
                  <a:lnTo>
                    <a:pt x="13036" y="163111"/>
                  </a:lnTo>
                  <a:lnTo>
                    <a:pt x="11605" y="165497"/>
                  </a:lnTo>
                  <a:lnTo>
                    <a:pt x="9857" y="166132"/>
                  </a:lnTo>
                  <a:lnTo>
                    <a:pt x="6995" y="164701"/>
                  </a:lnTo>
                  <a:lnTo>
                    <a:pt x="4928" y="166450"/>
                  </a:lnTo>
                  <a:lnTo>
                    <a:pt x="4452" y="168358"/>
                  </a:lnTo>
                  <a:lnTo>
                    <a:pt x="5564" y="171696"/>
                  </a:lnTo>
                  <a:lnTo>
                    <a:pt x="7949" y="173763"/>
                  </a:lnTo>
                  <a:lnTo>
                    <a:pt x="15103" y="178055"/>
                  </a:lnTo>
                  <a:lnTo>
                    <a:pt x="35135" y="188707"/>
                  </a:lnTo>
                  <a:lnTo>
                    <a:pt x="38472" y="192046"/>
                  </a:lnTo>
                  <a:lnTo>
                    <a:pt x="41176" y="195861"/>
                  </a:lnTo>
                  <a:lnTo>
                    <a:pt x="45150" y="200631"/>
                  </a:lnTo>
                  <a:lnTo>
                    <a:pt x="49283" y="207149"/>
                  </a:lnTo>
                  <a:lnTo>
                    <a:pt x="50238" y="210646"/>
                  </a:lnTo>
                  <a:lnTo>
                    <a:pt x="56278" y="222570"/>
                  </a:lnTo>
                  <a:lnTo>
                    <a:pt x="58027" y="225113"/>
                  </a:lnTo>
                  <a:lnTo>
                    <a:pt x="62319" y="228769"/>
                  </a:lnTo>
                  <a:lnTo>
                    <a:pt x="66771" y="233380"/>
                  </a:lnTo>
                  <a:lnTo>
                    <a:pt x="69155" y="238944"/>
                  </a:lnTo>
                  <a:lnTo>
                    <a:pt x="73925" y="245144"/>
                  </a:lnTo>
                  <a:lnTo>
                    <a:pt x="74084" y="248642"/>
                  </a:lnTo>
                  <a:lnTo>
                    <a:pt x="76628" y="255319"/>
                  </a:lnTo>
                  <a:lnTo>
                    <a:pt x="79171" y="260565"/>
                  </a:lnTo>
                  <a:lnTo>
                    <a:pt x="82987" y="266765"/>
                  </a:lnTo>
                  <a:lnTo>
                    <a:pt x="85530" y="274873"/>
                  </a:lnTo>
                  <a:lnTo>
                    <a:pt x="87915" y="279324"/>
                  </a:lnTo>
                  <a:lnTo>
                    <a:pt x="90459" y="287432"/>
                  </a:lnTo>
                  <a:lnTo>
                    <a:pt x="93002" y="292361"/>
                  </a:lnTo>
                  <a:lnTo>
                    <a:pt x="103336" y="308895"/>
                  </a:lnTo>
                  <a:lnTo>
                    <a:pt x="105403" y="314300"/>
                  </a:lnTo>
                  <a:lnTo>
                    <a:pt x="106197" y="319228"/>
                  </a:lnTo>
                  <a:lnTo>
                    <a:pt x="106356" y="321931"/>
                  </a:lnTo>
                  <a:lnTo>
                    <a:pt x="115577" y="329085"/>
                  </a:lnTo>
                  <a:lnTo>
                    <a:pt x="118121" y="332900"/>
                  </a:lnTo>
                  <a:lnTo>
                    <a:pt x="120028" y="340372"/>
                  </a:lnTo>
                  <a:lnTo>
                    <a:pt x="120028" y="344347"/>
                  </a:lnTo>
                  <a:lnTo>
                    <a:pt x="122732" y="345618"/>
                  </a:lnTo>
                  <a:lnTo>
                    <a:pt x="123367" y="347526"/>
                  </a:lnTo>
                  <a:lnTo>
                    <a:pt x="124639" y="348957"/>
                  </a:lnTo>
                  <a:lnTo>
                    <a:pt x="129249" y="352614"/>
                  </a:lnTo>
                  <a:lnTo>
                    <a:pt x="131475" y="357860"/>
                  </a:lnTo>
                  <a:lnTo>
                    <a:pt x="134972" y="363742"/>
                  </a:lnTo>
                  <a:lnTo>
                    <a:pt x="137198" y="366445"/>
                  </a:lnTo>
                  <a:lnTo>
                    <a:pt x="138788" y="371055"/>
                  </a:lnTo>
                  <a:lnTo>
                    <a:pt x="140854" y="374711"/>
                  </a:lnTo>
                  <a:lnTo>
                    <a:pt x="146736" y="382342"/>
                  </a:lnTo>
                  <a:lnTo>
                    <a:pt x="147849" y="386476"/>
                  </a:lnTo>
                  <a:lnTo>
                    <a:pt x="145783" y="394902"/>
                  </a:lnTo>
                  <a:lnTo>
                    <a:pt x="144034" y="395379"/>
                  </a:lnTo>
                  <a:lnTo>
                    <a:pt x="142445" y="396650"/>
                  </a:lnTo>
                  <a:lnTo>
                    <a:pt x="144670" y="399035"/>
                  </a:lnTo>
                  <a:lnTo>
                    <a:pt x="144829" y="404441"/>
                  </a:lnTo>
                  <a:lnTo>
                    <a:pt x="148168" y="407143"/>
                  </a:lnTo>
                  <a:lnTo>
                    <a:pt x="149281" y="409846"/>
                  </a:lnTo>
                  <a:lnTo>
                    <a:pt x="152937" y="415092"/>
                  </a:lnTo>
                  <a:lnTo>
                    <a:pt x="155163" y="419066"/>
                  </a:lnTo>
                  <a:lnTo>
                    <a:pt x="160727" y="423518"/>
                  </a:lnTo>
                  <a:lnTo>
                    <a:pt x="166609" y="426857"/>
                  </a:lnTo>
                  <a:lnTo>
                    <a:pt x="170583" y="432420"/>
                  </a:lnTo>
                  <a:lnTo>
                    <a:pt x="174081" y="434964"/>
                  </a:lnTo>
                  <a:lnTo>
                    <a:pt x="176465" y="439098"/>
                  </a:lnTo>
                  <a:lnTo>
                    <a:pt x="178850" y="441800"/>
                  </a:lnTo>
                  <a:lnTo>
                    <a:pt x="194748" y="450067"/>
                  </a:lnTo>
                  <a:lnTo>
                    <a:pt x="199836" y="454042"/>
                  </a:lnTo>
                  <a:lnTo>
                    <a:pt x="206353" y="456426"/>
                  </a:lnTo>
                  <a:lnTo>
                    <a:pt x="215574" y="463421"/>
                  </a:lnTo>
                  <a:lnTo>
                    <a:pt x="218436" y="464852"/>
                  </a:lnTo>
                  <a:lnTo>
                    <a:pt x="227816" y="467873"/>
                  </a:lnTo>
                  <a:lnTo>
                    <a:pt x="231790" y="470257"/>
                  </a:lnTo>
                  <a:lnTo>
                    <a:pt x="240534" y="474232"/>
                  </a:lnTo>
                  <a:lnTo>
                    <a:pt x="245303" y="476935"/>
                  </a:lnTo>
                  <a:lnTo>
                    <a:pt x="254524" y="479637"/>
                  </a:lnTo>
                  <a:lnTo>
                    <a:pt x="257545" y="481704"/>
                  </a:lnTo>
                  <a:lnTo>
                    <a:pt x="260247" y="484565"/>
                  </a:lnTo>
                  <a:lnTo>
                    <a:pt x="264858" y="488381"/>
                  </a:lnTo>
                  <a:lnTo>
                    <a:pt x="268991" y="490130"/>
                  </a:lnTo>
                  <a:lnTo>
                    <a:pt x="271852" y="492673"/>
                  </a:lnTo>
                  <a:lnTo>
                    <a:pt x="274555" y="494104"/>
                  </a:lnTo>
                  <a:lnTo>
                    <a:pt x="281391" y="496965"/>
                  </a:lnTo>
                  <a:lnTo>
                    <a:pt x="284253" y="499032"/>
                  </a:lnTo>
                  <a:lnTo>
                    <a:pt x="285207" y="500622"/>
                  </a:lnTo>
                  <a:lnTo>
                    <a:pt x="286320" y="506504"/>
                  </a:lnTo>
                  <a:lnTo>
                    <a:pt x="287114" y="508253"/>
                  </a:lnTo>
                  <a:lnTo>
                    <a:pt x="295063" y="513976"/>
                  </a:lnTo>
                  <a:lnTo>
                    <a:pt x="298402" y="515725"/>
                  </a:lnTo>
                  <a:lnTo>
                    <a:pt x="301899" y="519223"/>
                  </a:lnTo>
                  <a:lnTo>
                    <a:pt x="311279" y="525900"/>
                  </a:lnTo>
                  <a:lnTo>
                    <a:pt x="313505" y="527807"/>
                  </a:lnTo>
                  <a:lnTo>
                    <a:pt x="314617" y="527489"/>
                  </a:lnTo>
                  <a:lnTo>
                    <a:pt x="317321" y="527330"/>
                  </a:lnTo>
                  <a:lnTo>
                    <a:pt x="320182" y="527172"/>
                  </a:lnTo>
                  <a:lnTo>
                    <a:pt x="323679" y="526059"/>
                  </a:lnTo>
                  <a:lnTo>
                    <a:pt x="327494" y="523674"/>
                  </a:lnTo>
                  <a:lnTo>
                    <a:pt x="330039" y="520494"/>
                  </a:lnTo>
                  <a:lnTo>
                    <a:pt x="331152" y="517315"/>
                  </a:lnTo>
                  <a:lnTo>
                    <a:pt x="331152" y="514771"/>
                  </a:lnTo>
                  <a:lnTo>
                    <a:pt x="330039" y="511274"/>
                  </a:lnTo>
                  <a:lnTo>
                    <a:pt x="329720" y="508889"/>
                  </a:lnTo>
                  <a:lnTo>
                    <a:pt x="330992" y="507776"/>
                  </a:lnTo>
                  <a:lnTo>
                    <a:pt x="334490" y="507299"/>
                  </a:lnTo>
                  <a:lnTo>
                    <a:pt x="337352" y="505073"/>
                  </a:lnTo>
                  <a:lnTo>
                    <a:pt x="339418" y="503166"/>
                  </a:lnTo>
                  <a:lnTo>
                    <a:pt x="339418" y="503007"/>
                  </a:lnTo>
                  <a:lnTo>
                    <a:pt x="339418" y="501735"/>
                  </a:lnTo>
                  <a:lnTo>
                    <a:pt x="339101" y="499668"/>
                  </a:lnTo>
                  <a:lnTo>
                    <a:pt x="337988" y="498078"/>
                  </a:lnTo>
                  <a:lnTo>
                    <a:pt x="336239" y="496965"/>
                  </a:lnTo>
                  <a:lnTo>
                    <a:pt x="335603" y="495535"/>
                  </a:lnTo>
                  <a:lnTo>
                    <a:pt x="336239" y="494104"/>
                  </a:lnTo>
                  <a:lnTo>
                    <a:pt x="339736" y="491402"/>
                  </a:lnTo>
                  <a:lnTo>
                    <a:pt x="341485" y="490766"/>
                  </a:lnTo>
                  <a:lnTo>
                    <a:pt x="342121" y="489493"/>
                  </a:lnTo>
                  <a:lnTo>
                    <a:pt x="343234" y="488222"/>
                  </a:lnTo>
                  <a:lnTo>
                    <a:pt x="346413" y="484088"/>
                  </a:lnTo>
                  <a:lnTo>
                    <a:pt x="348480" y="481386"/>
                  </a:lnTo>
                  <a:lnTo>
                    <a:pt x="350387" y="479796"/>
                  </a:lnTo>
                  <a:lnTo>
                    <a:pt x="352613" y="478683"/>
                  </a:lnTo>
                  <a:lnTo>
                    <a:pt x="353567" y="477729"/>
                  </a:lnTo>
                  <a:lnTo>
                    <a:pt x="353091" y="474868"/>
                  </a:lnTo>
                  <a:lnTo>
                    <a:pt x="353091" y="474550"/>
                  </a:lnTo>
                  <a:lnTo>
                    <a:pt x="352772" y="474391"/>
                  </a:lnTo>
                  <a:lnTo>
                    <a:pt x="351978" y="474232"/>
                  </a:lnTo>
                  <a:lnTo>
                    <a:pt x="351341" y="473119"/>
                  </a:lnTo>
                  <a:lnTo>
                    <a:pt x="352613" y="471211"/>
                  </a:lnTo>
                  <a:lnTo>
                    <a:pt x="353091" y="469621"/>
                  </a:lnTo>
                  <a:lnTo>
                    <a:pt x="352932" y="468190"/>
                  </a:lnTo>
                  <a:lnTo>
                    <a:pt x="352932" y="467237"/>
                  </a:lnTo>
                  <a:lnTo>
                    <a:pt x="354045" y="466283"/>
                  </a:lnTo>
                  <a:lnTo>
                    <a:pt x="354680" y="465965"/>
                  </a:lnTo>
                  <a:lnTo>
                    <a:pt x="352772" y="465329"/>
                  </a:lnTo>
                  <a:lnTo>
                    <a:pt x="350387" y="465488"/>
                  </a:lnTo>
                  <a:lnTo>
                    <a:pt x="350229" y="465806"/>
                  </a:lnTo>
                  <a:lnTo>
                    <a:pt x="349116" y="466283"/>
                  </a:lnTo>
                  <a:lnTo>
                    <a:pt x="347844" y="466442"/>
                  </a:lnTo>
                  <a:lnTo>
                    <a:pt x="346413" y="466283"/>
                  </a:lnTo>
                  <a:lnTo>
                    <a:pt x="344824" y="466124"/>
                  </a:lnTo>
                  <a:lnTo>
                    <a:pt x="343551" y="465488"/>
                  </a:lnTo>
                  <a:lnTo>
                    <a:pt x="342598" y="464852"/>
                  </a:lnTo>
                  <a:lnTo>
                    <a:pt x="341644" y="464375"/>
                  </a:lnTo>
                  <a:lnTo>
                    <a:pt x="340213" y="464216"/>
                  </a:lnTo>
                  <a:lnTo>
                    <a:pt x="340213" y="463739"/>
                  </a:lnTo>
                  <a:lnTo>
                    <a:pt x="341167" y="462149"/>
                  </a:lnTo>
                  <a:lnTo>
                    <a:pt x="341485" y="460718"/>
                  </a:lnTo>
                  <a:lnTo>
                    <a:pt x="341326" y="459765"/>
                  </a:lnTo>
                  <a:lnTo>
                    <a:pt x="340054" y="459288"/>
                  </a:lnTo>
                  <a:lnTo>
                    <a:pt x="338147" y="458652"/>
                  </a:lnTo>
                  <a:lnTo>
                    <a:pt x="336080" y="458016"/>
                  </a:lnTo>
                  <a:lnTo>
                    <a:pt x="334967" y="457221"/>
                  </a:lnTo>
                  <a:lnTo>
                    <a:pt x="334331" y="456585"/>
                  </a:lnTo>
                  <a:lnTo>
                    <a:pt x="333536" y="456267"/>
                  </a:lnTo>
                  <a:lnTo>
                    <a:pt x="332741" y="455632"/>
                  </a:lnTo>
                  <a:lnTo>
                    <a:pt x="331628" y="454678"/>
                  </a:lnTo>
                  <a:lnTo>
                    <a:pt x="330833" y="453883"/>
                  </a:lnTo>
                  <a:lnTo>
                    <a:pt x="330198" y="453723"/>
                  </a:lnTo>
                  <a:lnTo>
                    <a:pt x="329880" y="453883"/>
                  </a:lnTo>
                  <a:lnTo>
                    <a:pt x="329561" y="454200"/>
                  </a:lnTo>
                  <a:lnTo>
                    <a:pt x="329720" y="454836"/>
                  </a:lnTo>
                  <a:lnTo>
                    <a:pt x="330039" y="455632"/>
                  </a:lnTo>
                  <a:lnTo>
                    <a:pt x="330198" y="456108"/>
                  </a:lnTo>
                  <a:lnTo>
                    <a:pt x="330198" y="456426"/>
                  </a:lnTo>
                  <a:lnTo>
                    <a:pt x="329880" y="456585"/>
                  </a:lnTo>
                  <a:lnTo>
                    <a:pt x="329561" y="456585"/>
                  </a:lnTo>
                  <a:lnTo>
                    <a:pt x="329085" y="456426"/>
                  </a:lnTo>
                  <a:lnTo>
                    <a:pt x="328449" y="455949"/>
                  </a:lnTo>
                  <a:lnTo>
                    <a:pt x="327654" y="455472"/>
                  </a:lnTo>
                  <a:lnTo>
                    <a:pt x="326541" y="454836"/>
                  </a:lnTo>
                  <a:lnTo>
                    <a:pt x="325587" y="454359"/>
                  </a:lnTo>
                  <a:lnTo>
                    <a:pt x="325110" y="453883"/>
                  </a:lnTo>
                  <a:lnTo>
                    <a:pt x="324951" y="453246"/>
                  </a:lnTo>
                  <a:lnTo>
                    <a:pt x="324792" y="452293"/>
                  </a:lnTo>
                  <a:lnTo>
                    <a:pt x="324951" y="451180"/>
                  </a:lnTo>
                  <a:lnTo>
                    <a:pt x="325429" y="450385"/>
                  </a:lnTo>
                  <a:lnTo>
                    <a:pt x="326064" y="449590"/>
                  </a:lnTo>
                  <a:lnTo>
                    <a:pt x="326700" y="448636"/>
                  </a:lnTo>
                  <a:lnTo>
                    <a:pt x="327654" y="448160"/>
                  </a:lnTo>
                  <a:lnTo>
                    <a:pt x="329244" y="448954"/>
                  </a:lnTo>
                  <a:lnTo>
                    <a:pt x="330674" y="449908"/>
                  </a:lnTo>
                  <a:lnTo>
                    <a:pt x="331311" y="449908"/>
                  </a:lnTo>
                  <a:lnTo>
                    <a:pt x="330674" y="448318"/>
                  </a:lnTo>
                  <a:lnTo>
                    <a:pt x="329244" y="445298"/>
                  </a:lnTo>
                  <a:lnTo>
                    <a:pt x="327494" y="442118"/>
                  </a:lnTo>
                  <a:lnTo>
                    <a:pt x="327177" y="441323"/>
                  </a:lnTo>
                  <a:lnTo>
                    <a:pt x="327972" y="440688"/>
                  </a:lnTo>
                  <a:lnTo>
                    <a:pt x="329561" y="439734"/>
                  </a:lnTo>
                  <a:lnTo>
                    <a:pt x="329880" y="439257"/>
                  </a:lnTo>
                  <a:lnTo>
                    <a:pt x="330198" y="438780"/>
                  </a:lnTo>
                  <a:lnTo>
                    <a:pt x="331152" y="438462"/>
                  </a:lnTo>
                  <a:lnTo>
                    <a:pt x="332265" y="438144"/>
                  </a:lnTo>
                  <a:lnTo>
                    <a:pt x="332900" y="437508"/>
                  </a:lnTo>
                  <a:lnTo>
                    <a:pt x="334490" y="437508"/>
                  </a:lnTo>
                  <a:lnTo>
                    <a:pt x="336239" y="439734"/>
                  </a:lnTo>
                  <a:lnTo>
                    <a:pt x="338623" y="440528"/>
                  </a:lnTo>
                  <a:lnTo>
                    <a:pt x="341326" y="443549"/>
                  </a:lnTo>
                  <a:lnTo>
                    <a:pt x="342438" y="444026"/>
                  </a:lnTo>
                  <a:lnTo>
                    <a:pt x="343711" y="444662"/>
                  </a:lnTo>
                  <a:lnTo>
                    <a:pt x="345459" y="441323"/>
                  </a:lnTo>
                  <a:lnTo>
                    <a:pt x="346890" y="439415"/>
                  </a:lnTo>
                  <a:lnTo>
                    <a:pt x="349116" y="436554"/>
                  </a:lnTo>
                  <a:lnTo>
                    <a:pt x="348798" y="435441"/>
                  </a:lnTo>
                  <a:lnTo>
                    <a:pt x="344664" y="430831"/>
                  </a:lnTo>
                  <a:lnTo>
                    <a:pt x="343392" y="428605"/>
                  </a:lnTo>
                  <a:lnTo>
                    <a:pt x="343392" y="426379"/>
                  </a:lnTo>
                  <a:lnTo>
                    <a:pt x="343870" y="423677"/>
                  </a:lnTo>
                  <a:lnTo>
                    <a:pt x="346255" y="422246"/>
                  </a:lnTo>
                  <a:lnTo>
                    <a:pt x="346890" y="420179"/>
                  </a:lnTo>
                  <a:lnTo>
                    <a:pt x="347367" y="417953"/>
                  </a:lnTo>
                  <a:lnTo>
                    <a:pt x="348480" y="417318"/>
                  </a:lnTo>
                  <a:lnTo>
                    <a:pt x="349434" y="416046"/>
                  </a:lnTo>
                  <a:lnTo>
                    <a:pt x="350706" y="414297"/>
                  </a:lnTo>
                  <a:lnTo>
                    <a:pt x="352613" y="412707"/>
                  </a:lnTo>
                  <a:lnTo>
                    <a:pt x="353726" y="411594"/>
                  </a:lnTo>
                  <a:lnTo>
                    <a:pt x="354045" y="408256"/>
                  </a:lnTo>
                  <a:lnTo>
                    <a:pt x="354998" y="407461"/>
                  </a:lnTo>
                  <a:lnTo>
                    <a:pt x="357542" y="406348"/>
                  </a:lnTo>
                  <a:lnTo>
                    <a:pt x="357860" y="405553"/>
                  </a:lnTo>
                  <a:lnTo>
                    <a:pt x="357224" y="403328"/>
                  </a:lnTo>
                  <a:lnTo>
                    <a:pt x="355952" y="400943"/>
                  </a:lnTo>
                  <a:lnTo>
                    <a:pt x="354839" y="399830"/>
                  </a:lnTo>
                  <a:lnTo>
                    <a:pt x="353408" y="394266"/>
                  </a:lnTo>
                  <a:lnTo>
                    <a:pt x="351978" y="391404"/>
                  </a:lnTo>
                  <a:lnTo>
                    <a:pt x="352613" y="390291"/>
                  </a:lnTo>
                  <a:lnTo>
                    <a:pt x="353567" y="388861"/>
                  </a:lnTo>
                  <a:lnTo>
                    <a:pt x="354680" y="385999"/>
                  </a:lnTo>
                  <a:lnTo>
                    <a:pt x="354998" y="382660"/>
                  </a:lnTo>
                  <a:lnTo>
                    <a:pt x="354680" y="370419"/>
                  </a:lnTo>
                  <a:lnTo>
                    <a:pt x="354680" y="368034"/>
                  </a:lnTo>
                  <a:lnTo>
                    <a:pt x="356111" y="366445"/>
                  </a:lnTo>
                  <a:lnTo>
                    <a:pt x="358019" y="364378"/>
                  </a:lnTo>
                  <a:lnTo>
                    <a:pt x="359608" y="363742"/>
                  </a:lnTo>
                  <a:lnTo>
                    <a:pt x="361040" y="362470"/>
                  </a:lnTo>
                  <a:lnTo>
                    <a:pt x="360880" y="360245"/>
                  </a:lnTo>
                  <a:lnTo>
                    <a:pt x="361993" y="358813"/>
                  </a:lnTo>
                  <a:lnTo>
                    <a:pt x="363106" y="35706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2" name="Freeform: Shape 5271">
              <a:extLst>
                <a:ext uri="{FF2B5EF4-FFF2-40B4-BE49-F238E27FC236}">
                  <a16:creationId xmlns:a16="http://schemas.microsoft.com/office/drawing/2014/main" id="{764412CA-16FF-CCB1-EA71-919426916A48}"/>
                </a:ext>
              </a:extLst>
            </p:cNvPr>
            <p:cNvSpPr/>
            <p:nvPr/>
          </p:nvSpPr>
          <p:spPr>
            <a:xfrm>
              <a:off x="9849472" y="3655701"/>
              <a:ext cx="166926" cy="67724"/>
            </a:xfrm>
            <a:custGeom>
              <a:avLst/>
              <a:gdLst>
                <a:gd name="connsiteX0" fmla="*/ 22257 w 166926"/>
                <a:gd name="connsiteY0" fmla="*/ 6200 h 67724"/>
                <a:gd name="connsiteX1" fmla="*/ 21463 w 166926"/>
                <a:gd name="connsiteY1" fmla="*/ 4769 h 67724"/>
                <a:gd name="connsiteX2" fmla="*/ 20985 w 166926"/>
                <a:gd name="connsiteY2" fmla="*/ 4769 h 67724"/>
                <a:gd name="connsiteX3" fmla="*/ 19714 w 166926"/>
                <a:gd name="connsiteY3" fmla="*/ 5087 h 67724"/>
                <a:gd name="connsiteX4" fmla="*/ 21939 w 166926"/>
                <a:gd name="connsiteY4" fmla="*/ 7472 h 67724"/>
                <a:gd name="connsiteX5" fmla="*/ 22257 w 166926"/>
                <a:gd name="connsiteY5" fmla="*/ 6200 h 67724"/>
                <a:gd name="connsiteX6" fmla="*/ 37678 w 166926"/>
                <a:gd name="connsiteY6" fmla="*/ 62319 h 67724"/>
                <a:gd name="connsiteX7" fmla="*/ 37201 w 166926"/>
                <a:gd name="connsiteY7" fmla="*/ 60571 h 67724"/>
                <a:gd name="connsiteX8" fmla="*/ 38314 w 166926"/>
                <a:gd name="connsiteY8" fmla="*/ 59458 h 67724"/>
                <a:gd name="connsiteX9" fmla="*/ 36724 w 166926"/>
                <a:gd name="connsiteY9" fmla="*/ 56596 h 67724"/>
                <a:gd name="connsiteX10" fmla="*/ 36088 w 166926"/>
                <a:gd name="connsiteY10" fmla="*/ 56596 h 67724"/>
                <a:gd name="connsiteX11" fmla="*/ 34340 w 166926"/>
                <a:gd name="connsiteY11" fmla="*/ 57391 h 67724"/>
                <a:gd name="connsiteX12" fmla="*/ 33068 w 166926"/>
                <a:gd name="connsiteY12" fmla="*/ 59776 h 67724"/>
                <a:gd name="connsiteX13" fmla="*/ 33068 w 166926"/>
                <a:gd name="connsiteY13" fmla="*/ 60571 h 67724"/>
                <a:gd name="connsiteX14" fmla="*/ 33068 w 166926"/>
                <a:gd name="connsiteY14" fmla="*/ 61366 h 67724"/>
                <a:gd name="connsiteX15" fmla="*/ 35453 w 166926"/>
                <a:gd name="connsiteY15" fmla="*/ 63750 h 67724"/>
                <a:gd name="connsiteX16" fmla="*/ 38633 w 166926"/>
                <a:gd name="connsiteY16" fmla="*/ 65022 h 67724"/>
                <a:gd name="connsiteX17" fmla="*/ 40222 w 166926"/>
                <a:gd name="connsiteY17" fmla="*/ 65022 h 67724"/>
                <a:gd name="connsiteX18" fmla="*/ 39904 w 166926"/>
                <a:gd name="connsiteY18" fmla="*/ 63591 h 67724"/>
                <a:gd name="connsiteX19" fmla="*/ 37520 w 166926"/>
                <a:gd name="connsiteY19" fmla="*/ 62319 h 67724"/>
                <a:gd name="connsiteX20" fmla="*/ 112238 w 166926"/>
                <a:gd name="connsiteY20" fmla="*/ 37360 h 67724"/>
                <a:gd name="connsiteX21" fmla="*/ 111285 w 166926"/>
                <a:gd name="connsiteY21" fmla="*/ 38632 h 67724"/>
                <a:gd name="connsiteX22" fmla="*/ 111762 w 166926"/>
                <a:gd name="connsiteY22" fmla="*/ 39904 h 67724"/>
                <a:gd name="connsiteX23" fmla="*/ 113034 w 166926"/>
                <a:gd name="connsiteY23" fmla="*/ 38632 h 67724"/>
                <a:gd name="connsiteX24" fmla="*/ 112398 w 166926"/>
                <a:gd name="connsiteY24" fmla="*/ 37360 h 67724"/>
                <a:gd name="connsiteX25" fmla="*/ 112080 w 166926"/>
                <a:gd name="connsiteY25" fmla="*/ 37360 h 67724"/>
                <a:gd name="connsiteX26" fmla="*/ 166451 w 166926"/>
                <a:gd name="connsiteY26" fmla="*/ 44832 h 67724"/>
                <a:gd name="connsiteX27" fmla="*/ 164384 w 166926"/>
                <a:gd name="connsiteY27" fmla="*/ 40381 h 67724"/>
                <a:gd name="connsiteX28" fmla="*/ 162635 w 166926"/>
                <a:gd name="connsiteY28" fmla="*/ 37996 h 67724"/>
                <a:gd name="connsiteX29" fmla="*/ 161522 w 166926"/>
                <a:gd name="connsiteY29" fmla="*/ 35611 h 67724"/>
                <a:gd name="connsiteX30" fmla="*/ 160886 w 166926"/>
                <a:gd name="connsiteY30" fmla="*/ 33385 h 67724"/>
                <a:gd name="connsiteX31" fmla="*/ 158820 w 166926"/>
                <a:gd name="connsiteY31" fmla="*/ 31319 h 67724"/>
                <a:gd name="connsiteX32" fmla="*/ 159615 w 166926"/>
                <a:gd name="connsiteY32" fmla="*/ 29411 h 67724"/>
                <a:gd name="connsiteX33" fmla="*/ 161204 w 166926"/>
                <a:gd name="connsiteY33" fmla="*/ 27185 h 67724"/>
                <a:gd name="connsiteX34" fmla="*/ 161681 w 166926"/>
                <a:gd name="connsiteY34" fmla="*/ 26867 h 67724"/>
                <a:gd name="connsiteX35" fmla="*/ 152460 w 166926"/>
                <a:gd name="connsiteY35" fmla="*/ 20190 h 67724"/>
                <a:gd name="connsiteX36" fmla="*/ 148645 w 166926"/>
                <a:gd name="connsiteY36" fmla="*/ 15103 h 67724"/>
                <a:gd name="connsiteX37" fmla="*/ 141491 w 166926"/>
                <a:gd name="connsiteY37" fmla="*/ 10334 h 67724"/>
                <a:gd name="connsiteX38" fmla="*/ 129408 w 166926"/>
                <a:gd name="connsiteY38" fmla="*/ 5405 h 67724"/>
                <a:gd name="connsiteX39" fmla="*/ 123845 w 166926"/>
                <a:gd name="connsiteY39" fmla="*/ 4611 h 67724"/>
                <a:gd name="connsiteX40" fmla="*/ 117167 w 166926"/>
                <a:gd name="connsiteY40" fmla="*/ 4611 h 67724"/>
                <a:gd name="connsiteX41" fmla="*/ 115896 w 166926"/>
                <a:gd name="connsiteY41" fmla="*/ 4134 h 67724"/>
                <a:gd name="connsiteX42" fmla="*/ 114624 w 166926"/>
                <a:gd name="connsiteY42" fmla="*/ 2544 h 67724"/>
                <a:gd name="connsiteX43" fmla="*/ 111921 w 166926"/>
                <a:gd name="connsiteY43" fmla="*/ 1749 h 67724"/>
                <a:gd name="connsiteX44" fmla="*/ 109060 w 166926"/>
                <a:gd name="connsiteY44" fmla="*/ 1749 h 67724"/>
                <a:gd name="connsiteX45" fmla="*/ 104926 w 166926"/>
                <a:gd name="connsiteY45" fmla="*/ 795 h 67724"/>
                <a:gd name="connsiteX46" fmla="*/ 98567 w 166926"/>
                <a:gd name="connsiteY46" fmla="*/ 0 h 67724"/>
                <a:gd name="connsiteX47" fmla="*/ 96341 w 166926"/>
                <a:gd name="connsiteY47" fmla="*/ 1113 h 67724"/>
                <a:gd name="connsiteX48" fmla="*/ 94275 w 166926"/>
                <a:gd name="connsiteY48" fmla="*/ 3339 h 67724"/>
                <a:gd name="connsiteX49" fmla="*/ 90459 w 166926"/>
                <a:gd name="connsiteY49" fmla="*/ 6200 h 67724"/>
                <a:gd name="connsiteX50" fmla="*/ 88710 w 166926"/>
                <a:gd name="connsiteY50" fmla="*/ 6677 h 67724"/>
                <a:gd name="connsiteX51" fmla="*/ 86962 w 166926"/>
                <a:gd name="connsiteY51" fmla="*/ 7154 h 67724"/>
                <a:gd name="connsiteX52" fmla="*/ 82669 w 166926"/>
                <a:gd name="connsiteY52" fmla="*/ 10970 h 67724"/>
                <a:gd name="connsiteX53" fmla="*/ 70586 w 166926"/>
                <a:gd name="connsiteY53" fmla="*/ 14626 h 67724"/>
                <a:gd name="connsiteX54" fmla="*/ 66930 w 166926"/>
                <a:gd name="connsiteY54" fmla="*/ 16375 h 67724"/>
                <a:gd name="connsiteX55" fmla="*/ 62320 w 166926"/>
                <a:gd name="connsiteY55" fmla="*/ 20190 h 67724"/>
                <a:gd name="connsiteX56" fmla="*/ 55801 w 166926"/>
                <a:gd name="connsiteY56" fmla="*/ 22257 h 67724"/>
                <a:gd name="connsiteX57" fmla="*/ 51827 w 166926"/>
                <a:gd name="connsiteY57" fmla="*/ 23052 h 67724"/>
                <a:gd name="connsiteX58" fmla="*/ 47535 w 166926"/>
                <a:gd name="connsiteY58" fmla="*/ 23052 h 67724"/>
                <a:gd name="connsiteX59" fmla="*/ 42130 w 166926"/>
                <a:gd name="connsiteY59" fmla="*/ 21939 h 67724"/>
                <a:gd name="connsiteX60" fmla="*/ 37360 w 166926"/>
                <a:gd name="connsiteY60" fmla="*/ 16375 h 67724"/>
                <a:gd name="connsiteX61" fmla="*/ 34816 w 166926"/>
                <a:gd name="connsiteY61" fmla="*/ 14785 h 67724"/>
                <a:gd name="connsiteX62" fmla="*/ 33703 w 166926"/>
                <a:gd name="connsiteY62" fmla="*/ 13513 h 67724"/>
                <a:gd name="connsiteX63" fmla="*/ 32273 w 166926"/>
                <a:gd name="connsiteY63" fmla="*/ 12877 h 67724"/>
                <a:gd name="connsiteX64" fmla="*/ 32273 w 166926"/>
                <a:gd name="connsiteY64" fmla="*/ 13672 h 67724"/>
                <a:gd name="connsiteX65" fmla="*/ 34022 w 166926"/>
                <a:gd name="connsiteY65" fmla="*/ 15580 h 67724"/>
                <a:gd name="connsiteX66" fmla="*/ 35453 w 166926"/>
                <a:gd name="connsiteY66" fmla="*/ 18123 h 67724"/>
                <a:gd name="connsiteX67" fmla="*/ 34181 w 166926"/>
                <a:gd name="connsiteY67" fmla="*/ 18442 h 67724"/>
                <a:gd name="connsiteX68" fmla="*/ 32273 w 166926"/>
                <a:gd name="connsiteY68" fmla="*/ 18123 h 67724"/>
                <a:gd name="connsiteX69" fmla="*/ 27026 w 166926"/>
                <a:gd name="connsiteY69" fmla="*/ 18760 h 67724"/>
                <a:gd name="connsiteX70" fmla="*/ 25437 w 166926"/>
                <a:gd name="connsiteY70" fmla="*/ 17488 h 67724"/>
                <a:gd name="connsiteX71" fmla="*/ 22257 w 166926"/>
                <a:gd name="connsiteY71" fmla="*/ 16057 h 67724"/>
                <a:gd name="connsiteX72" fmla="*/ 22576 w 166926"/>
                <a:gd name="connsiteY72" fmla="*/ 12877 h 67724"/>
                <a:gd name="connsiteX73" fmla="*/ 23529 w 166926"/>
                <a:gd name="connsiteY73" fmla="*/ 12082 h 67724"/>
                <a:gd name="connsiteX74" fmla="*/ 23847 w 166926"/>
                <a:gd name="connsiteY74" fmla="*/ 11446 h 67724"/>
                <a:gd name="connsiteX75" fmla="*/ 23370 w 166926"/>
                <a:gd name="connsiteY75" fmla="*/ 10811 h 67724"/>
                <a:gd name="connsiteX76" fmla="*/ 21463 w 166926"/>
                <a:gd name="connsiteY76" fmla="*/ 11446 h 67724"/>
                <a:gd name="connsiteX77" fmla="*/ 19555 w 166926"/>
                <a:gd name="connsiteY77" fmla="*/ 10970 h 67724"/>
                <a:gd name="connsiteX78" fmla="*/ 18601 w 166926"/>
                <a:gd name="connsiteY78" fmla="*/ 7313 h 67724"/>
                <a:gd name="connsiteX79" fmla="*/ 18918 w 166926"/>
                <a:gd name="connsiteY79" fmla="*/ 6041 h 67724"/>
                <a:gd name="connsiteX80" fmla="*/ 18918 w 166926"/>
                <a:gd name="connsiteY80" fmla="*/ 4769 h 67724"/>
                <a:gd name="connsiteX81" fmla="*/ 14944 w 166926"/>
                <a:gd name="connsiteY81" fmla="*/ 2067 h 67724"/>
                <a:gd name="connsiteX82" fmla="*/ 13195 w 166926"/>
                <a:gd name="connsiteY82" fmla="*/ 477 h 67724"/>
                <a:gd name="connsiteX83" fmla="*/ 13195 w 166926"/>
                <a:gd name="connsiteY83" fmla="*/ 954 h 67724"/>
                <a:gd name="connsiteX84" fmla="*/ 12560 w 166926"/>
                <a:gd name="connsiteY84" fmla="*/ 1590 h 67724"/>
                <a:gd name="connsiteX85" fmla="*/ 11923 w 166926"/>
                <a:gd name="connsiteY85" fmla="*/ 2226 h 67724"/>
                <a:gd name="connsiteX86" fmla="*/ 10970 w 166926"/>
                <a:gd name="connsiteY86" fmla="*/ 2544 h 67724"/>
                <a:gd name="connsiteX87" fmla="*/ 8745 w 166926"/>
                <a:gd name="connsiteY87" fmla="*/ 1431 h 67724"/>
                <a:gd name="connsiteX88" fmla="*/ 6519 w 166926"/>
                <a:gd name="connsiteY88" fmla="*/ 159 h 67724"/>
                <a:gd name="connsiteX89" fmla="*/ 5247 w 166926"/>
                <a:gd name="connsiteY89" fmla="*/ 795 h 67724"/>
                <a:gd name="connsiteX90" fmla="*/ 4770 w 166926"/>
                <a:gd name="connsiteY90" fmla="*/ 2544 h 67724"/>
                <a:gd name="connsiteX91" fmla="*/ 3974 w 166926"/>
                <a:gd name="connsiteY91" fmla="*/ 3498 h 67724"/>
                <a:gd name="connsiteX92" fmla="*/ 2862 w 166926"/>
                <a:gd name="connsiteY92" fmla="*/ 3816 h 67724"/>
                <a:gd name="connsiteX93" fmla="*/ 2385 w 166926"/>
                <a:gd name="connsiteY93" fmla="*/ 4451 h 67724"/>
                <a:gd name="connsiteX94" fmla="*/ 2385 w 166926"/>
                <a:gd name="connsiteY94" fmla="*/ 10175 h 67724"/>
                <a:gd name="connsiteX95" fmla="*/ 2385 w 166926"/>
                <a:gd name="connsiteY95" fmla="*/ 15580 h 67724"/>
                <a:gd name="connsiteX96" fmla="*/ 4134 w 166926"/>
                <a:gd name="connsiteY96" fmla="*/ 15580 h 67724"/>
                <a:gd name="connsiteX97" fmla="*/ 6995 w 166926"/>
                <a:gd name="connsiteY97" fmla="*/ 17647 h 67724"/>
                <a:gd name="connsiteX98" fmla="*/ 8267 w 166926"/>
                <a:gd name="connsiteY98" fmla="*/ 18760 h 67724"/>
                <a:gd name="connsiteX99" fmla="*/ 8585 w 166926"/>
                <a:gd name="connsiteY99" fmla="*/ 19713 h 67724"/>
                <a:gd name="connsiteX100" fmla="*/ 8267 w 166926"/>
                <a:gd name="connsiteY100" fmla="*/ 20190 h 67724"/>
                <a:gd name="connsiteX101" fmla="*/ 6200 w 166926"/>
                <a:gd name="connsiteY101" fmla="*/ 21303 h 67724"/>
                <a:gd name="connsiteX102" fmla="*/ 4134 w 166926"/>
                <a:gd name="connsiteY102" fmla="*/ 22734 h 67724"/>
                <a:gd name="connsiteX103" fmla="*/ 3180 w 166926"/>
                <a:gd name="connsiteY103" fmla="*/ 24642 h 67724"/>
                <a:gd name="connsiteX104" fmla="*/ 4928 w 166926"/>
                <a:gd name="connsiteY104" fmla="*/ 27662 h 67724"/>
                <a:gd name="connsiteX105" fmla="*/ 5247 w 166926"/>
                <a:gd name="connsiteY105" fmla="*/ 29729 h 67724"/>
                <a:gd name="connsiteX106" fmla="*/ 5247 w 166926"/>
                <a:gd name="connsiteY106" fmla="*/ 31796 h 67724"/>
                <a:gd name="connsiteX107" fmla="*/ 4770 w 166926"/>
                <a:gd name="connsiteY107" fmla="*/ 32749 h 67724"/>
                <a:gd name="connsiteX108" fmla="*/ 796 w 166926"/>
                <a:gd name="connsiteY108" fmla="*/ 35134 h 67724"/>
                <a:gd name="connsiteX109" fmla="*/ 0 w 166926"/>
                <a:gd name="connsiteY109" fmla="*/ 35929 h 67724"/>
                <a:gd name="connsiteX110" fmla="*/ 0 w 166926"/>
                <a:gd name="connsiteY110" fmla="*/ 36565 h 67724"/>
                <a:gd name="connsiteX111" fmla="*/ 2226 w 166926"/>
                <a:gd name="connsiteY111" fmla="*/ 38314 h 67724"/>
                <a:gd name="connsiteX112" fmla="*/ 3180 w 166926"/>
                <a:gd name="connsiteY112" fmla="*/ 39904 h 67724"/>
                <a:gd name="connsiteX113" fmla="*/ 3974 w 166926"/>
                <a:gd name="connsiteY113" fmla="*/ 41811 h 67724"/>
                <a:gd name="connsiteX114" fmla="*/ 3974 w 166926"/>
                <a:gd name="connsiteY114" fmla="*/ 43560 h 67724"/>
                <a:gd name="connsiteX115" fmla="*/ 4770 w 166926"/>
                <a:gd name="connsiteY115" fmla="*/ 42765 h 67724"/>
                <a:gd name="connsiteX116" fmla="*/ 4452 w 166926"/>
                <a:gd name="connsiteY116" fmla="*/ 38473 h 67724"/>
                <a:gd name="connsiteX117" fmla="*/ 6837 w 166926"/>
                <a:gd name="connsiteY117" fmla="*/ 36883 h 67724"/>
                <a:gd name="connsiteX118" fmla="*/ 9698 w 166926"/>
                <a:gd name="connsiteY118" fmla="*/ 36406 h 67724"/>
                <a:gd name="connsiteX119" fmla="*/ 13990 w 166926"/>
                <a:gd name="connsiteY119" fmla="*/ 37360 h 67724"/>
                <a:gd name="connsiteX120" fmla="*/ 18760 w 166926"/>
                <a:gd name="connsiteY120" fmla="*/ 37678 h 67724"/>
                <a:gd name="connsiteX121" fmla="*/ 22416 w 166926"/>
                <a:gd name="connsiteY121" fmla="*/ 36565 h 67724"/>
                <a:gd name="connsiteX122" fmla="*/ 22735 w 166926"/>
                <a:gd name="connsiteY122" fmla="*/ 38950 h 67724"/>
                <a:gd name="connsiteX123" fmla="*/ 24642 w 166926"/>
                <a:gd name="connsiteY123" fmla="*/ 39904 h 67724"/>
                <a:gd name="connsiteX124" fmla="*/ 26391 w 166926"/>
                <a:gd name="connsiteY124" fmla="*/ 39109 h 67724"/>
                <a:gd name="connsiteX125" fmla="*/ 29888 w 166926"/>
                <a:gd name="connsiteY125" fmla="*/ 39109 h 67724"/>
                <a:gd name="connsiteX126" fmla="*/ 33068 w 166926"/>
                <a:gd name="connsiteY126" fmla="*/ 40698 h 67724"/>
                <a:gd name="connsiteX127" fmla="*/ 36883 w 166926"/>
                <a:gd name="connsiteY127" fmla="*/ 41493 h 67724"/>
                <a:gd name="connsiteX128" fmla="*/ 37837 w 166926"/>
                <a:gd name="connsiteY128" fmla="*/ 43401 h 67724"/>
                <a:gd name="connsiteX129" fmla="*/ 38314 w 166926"/>
                <a:gd name="connsiteY129" fmla="*/ 44991 h 67724"/>
                <a:gd name="connsiteX130" fmla="*/ 43243 w 166926"/>
                <a:gd name="connsiteY130" fmla="*/ 53417 h 67724"/>
                <a:gd name="connsiteX131" fmla="*/ 47058 w 166926"/>
                <a:gd name="connsiteY131" fmla="*/ 54689 h 67724"/>
                <a:gd name="connsiteX132" fmla="*/ 49919 w 166926"/>
                <a:gd name="connsiteY132" fmla="*/ 56119 h 67724"/>
                <a:gd name="connsiteX133" fmla="*/ 51351 w 166926"/>
                <a:gd name="connsiteY133" fmla="*/ 56119 h 67724"/>
                <a:gd name="connsiteX134" fmla="*/ 51986 w 166926"/>
                <a:gd name="connsiteY134" fmla="*/ 54847 h 67724"/>
                <a:gd name="connsiteX135" fmla="*/ 52464 w 166926"/>
                <a:gd name="connsiteY135" fmla="*/ 50873 h 67724"/>
                <a:gd name="connsiteX136" fmla="*/ 53099 w 166926"/>
                <a:gd name="connsiteY136" fmla="*/ 49601 h 67724"/>
                <a:gd name="connsiteX137" fmla="*/ 55007 w 166926"/>
                <a:gd name="connsiteY137" fmla="*/ 48965 h 67724"/>
                <a:gd name="connsiteX138" fmla="*/ 55801 w 166926"/>
                <a:gd name="connsiteY138" fmla="*/ 48329 h 67724"/>
                <a:gd name="connsiteX139" fmla="*/ 56596 w 166926"/>
                <a:gd name="connsiteY139" fmla="*/ 53735 h 67724"/>
                <a:gd name="connsiteX140" fmla="*/ 60094 w 166926"/>
                <a:gd name="connsiteY140" fmla="*/ 61525 h 67724"/>
                <a:gd name="connsiteX141" fmla="*/ 60412 w 166926"/>
                <a:gd name="connsiteY141" fmla="*/ 66135 h 67724"/>
                <a:gd name="connsiteX142" fmla="*/ 62002 w 166926"/>
                <a:gd name="connsiteY142" fmla="*/ 67725 h 67724"/>
                <a:gd name="connsiteX143" fmla="*/ 67089 w 166926"/>
                <a:gd name="connsiteY143" fmla="*/ 67725 h 67724"/>
                <a:gd name="connsiteX144" fmla="*/ 73607 w 166926"/>
                <a:gd name="connsiteY144" fmla="*/ 66135 h 67724"/>
                <a:gd name="connsiteX145" fmla="*/ 75515 w 166926"/>
                <a:gd name="connsiteY145" fmla="*/ 64704 h 67724"/>
                <a:gd name="connsiteX146" fmla="*/ 76151 w 166926"/>
                <a:gd name="connsiteY146" fmla="*/ 62955 h 67724"/>
                <a:gd name="connsiteX147" fmla="*/ 77900 w 166926"/>
                <a:gd name="connsiteY147" fmla="*/ 61842 h 67724"/>
                <a:gd name="connsiteX148" fmla="*/ 82987 w 166926"/>
                <a:gd name="connsiteY148" fmla="*/ 61842 h 67724"/>
                <a:gd name="connsiteX149" fmla="*/ 84259 w 166926"/>
                <a:gd name="connsiteY149" fmla="*/ 61048 h 67724"/>
                <a:gd name="connsiteX150" fmla="*/ 85849 w 166926"/>
                <a:gd name="connsiteY150" fmla="*/ 59776 h 67724"/>
                <a:gd name="connsiteX151" fmla="*/ 85054 w 166926"/>
                <a:gd name="connsiteY151" fmla="*/ 56914 h 67724"/>
                <a:gd name="connsiteX152" fmla="*/ 84100 w 166926"/>
                <a:gd name="connsiteY152" fmla="*/ 55007 h 67724"/>
                <a:gd name="connsiteX153" fmla="*/ 78694 w 166926"/>
                <a:gd name="connsiteY153" fmla="*/ 49760 h 67724"/>
                <a:gd name="connsiteX154" fmla="*/ 75674 w 166926"/>
                <a:gd name="connsiteY154" fmla="*/ 45627 h 67724"/>
                <a:gd name="connsiteX155" fmla="*/ 74403 w 166926"/>
                <a:gd name="connsiteY155" fmla="*/ 44673 h 67724"/>
                <a:gd name="connsiteX156" fmla="*/ 72971 w 166926"/>
                <a:gd name="connsiteY156" fmla="*/ 43242 h 67724"/>
                <a:gd name="connsiteX157" fmla="*/ 72971 w 166926"/>
                <a:gd name="connsiteY157" fmla="*/ 41493 h 67724"/>
                <a:gd name="connsiteX158" fmla="*/ 72971 w 166926"/>
                <a:gd name="connsiteY158" fmla="*/ 39427 h 67724"/>
                <a:gd name="connsiteX159" fmla="*/ 74403 w 166926"/>
                <a:gd name="connsiteY159" fmla="*/ 37996 h 67724"/>
                <a:gd name="connsiteX160" fmla="*/ 75515 w 166926"/>
                <a:gd name="connsiteY160" fmla="*/ 37201 h 67724"/>
                <a:gd name="connsiteX161" fmla="*/ 80285 w 166926"/>
                <a:gd name="connsiteY161" fmla="*/ 36406 h 67724"/>
                <a:gd name="connsiteX162" fmla="*/ 82352 w 166926"/>
                <a:gd name="connsiteY162" fmla="*/ 35452 h 67724"/>
                <a:gd name="connsiteX163" fmla="*/ 93162 w 166926"/>
                <a:gd name="connsiteY163" fmla="*/ 28457 h 67724"/>
                <a:gd name="connsiteX164" fmla="*/ 91254 w 166926"/>
                <a:gd name="connsiteY164" fmla="*/ 27185 h 67724"/>
                <a:gd name="connsiteX165" fmla="*/ 92844 w 166926"/>
                <a:gd name="connsiteY165" fmla="*/ 25119 h 67724"/>
                <a:gd name="connsiteX166" fmla="*/ 93638 w 166926"/>
                <a:gd name="connsiteY166" fmla="*/ 23211 h 67724"/>
                <a:gd name="connsiteX167" fmla="*/ 94910 w 166926"/>
                <a:gd name="connsiteY167" fmla="*/ 20985 h 67724"/>
                <a:gd name="connsiteX168" fmla="*/ 98249 w 166926"/>
                <a:gd name="connsiteY168" fmla="*/ 19554 h 67724"/>
                <a:gd name="connsiteX169" fmla="*/ 98885 w 166926"/>
                <a:gd name="connsiteY169" fmla="*/ 18918 h 67724"/>
                <a:gd name="connsiteX170" fmla="*/ 100157 w 166926"/>
                <a:gd name="connsiteY170" fmla="*/ 17647 h 67724"/>
                <a:gd name="connsiteX171" fmla="*/ 102065 w 166926"/>
                <a:gd name="connsiteY171" fmla="*/ 16534 h 67724"/>
                <a:gd name="connsiteX172" fmla="*/ 107628 w 166926"/>
                <a:gd name="connsiteY172" fmla="*/ 16057 h 67724"/>
                <a:gd name="connsiteX173" fmla="*/ 112238 w 166926"/>
                <a:gd name="connsiteY173" fmla="*/ 16693 h 67724"/>
                <a:gd name="connsiteX174" fmla="*/ 116055 w 166926"/>
                <a:gd name="connsiteY174" fmla="*/ 18600 h 67724"/>
                <a:gd name="connsiteX175" fmla="*/ 119075 w 166926"/>
                <a:gd name="connsiteY175" fmla="*/ 21144 h 67724"/>
                <a:gd name="connsiteX176" fmla="*/ 121300 w 166926"/>
                <a:gd name="connsiteY176" fmla="*/ 22098 h 67724"/>
                <a:gd name="connsiteX177" fmla="*/ 123050 w 166926"/>
                <a:gd name="connsiteY177" fmla="*/ 23847 h 67724"/>
                <a:gd name="connsiteX178" fmla="*/ 124162 w 166926"/>
                <a:gd name="connsiteY178" fmla="*/ 24165 h 67724"/>
                <a:gd name="connsiteX179" fmla="*/ 125593 w 166926"/>
                <a:gd name="connsiteY179" fmla="*/ 24960 h 67724"/>
                <a:gd name="connsiteX180" fmla="*/ 128614 w 166926"/>
                <a:gd name="connsiteY180" fmla="*/ 27344 h 67724"/>
                <a:gd name="connsiteX181" fmla="*/ 129886 w 166926"/>
                <a:gd name="connsiteY181" fmla="*/ 32591 h 67724"/>
                <a:gd name="connsiteX182" fmla="*/ 130840 w 166926"/>
                <a:gd name="connsiteY182" fmla="*/ 33862 h 67724"/>
                <a:gd name="connsiteX183" fmla="*/ 131634 w 166926"/>
                <a:gd name="connsiteY183" fmla="*/ 35293 h 67724"/>
                <a:gd name="connsiteX184" fmla="*/ 132588 w 166926"/>
                <a:gd name="connsiteY184" fmla="*/ 35293 h 67724"/>
                <a:gd name="connsiteX185" fmla="*/ 132906 w 166926"/>
                <a:gd name="connsiteY185" fmla="*/ 33862 h 67724"/>
                <a:gd name="connsiteX186" fmla="*/ 132429 w 166926"/>
                <a:gd name="connsiteY186" fmla="*/ 32749 h 67724"/>
                <a:gd name="connsiteX187" fmla="*/ 132111 w 166926"/>
                <a:gd name="connsiteY187" fmla="*/ 31001 h 67724"/>
                <a:gd name="connsiteX188" fmla="*/ 132747 w 166926"/>
                <a:gd name="connsiteY188" fmla="*/ 31478 h 67724"/>
                <a:gd name="connsiteX189" fmla="*/ 133383 w 166926"/>
                <a:gd name="connsiteY189" fmla="*/ 32273 h 67724"/>
                <a:gd name="connsiteX190" fmla="*/ 136085 w 166926"/>
                <a:gd name="connsiteY190" fmla="*/ 32273 h 67724"/>
                <a:gd name="connsiteX191" fmla="*/ 136085 w 166926"/>
                <a:gd name="connsiteY191" fmla="*/ 33385 h 67724"/>
                <a:gd name="connsiteX192" fmla="*/ 136881 w 166926"/>
                <a:gd name="connsiteY192" fmla="*/ 34021 h 67724"/>
                <a:gd name="connsiteX193" fmla="*/ 137835 w 166926"/>
                <a:gd name="connsiteY193" fmla="*/ 33385 h 67724"/>
                <a:gd name="connsiteX194" fmla="*/ 138629 w 166926"/>
                <a:gd name="connsiteY194" fmla="*/ 32273 h 67724"/>
                <a:gd name="connsiteX195" fmla="*/ 140378 w 166926"/>
                <a:gd name="connsiteY195" fmla="*/ 31001 h 67724"/>
                <a:gd name="connsiteX196" fmla="*/ 141650 w 166926"/>
                <a:gd name="connsiteY196" fmla="*/ 33862 h 67724"/>
                <a:gd name="connsiteX197" fmla="*/ 142922 w 166926"/>
                <a:gd name="connsiteY197" fmla="*/ 35929 h 67724"/>
                <a:gd name="connsiteX198" fmla="*/ 147532 w 166926"/>
                <a:gd name="connsiteY198" fmla="*/ 39109 h 67724"/>
                <a:gd name="connsiteX199" fmla="*/ 150234 w 166926"/>
                <a:gd name="connsiteY199" fmla="*/ 41493 h 67724"/>
                <a:gd name="connsiteX200" fmla="*/ 148168 w 166926"/>
                <a:gd name="connsiteY200" fmla="*/ 41016 h 67724"/>
                <a:gd name="connsiteX201" fmla="*/ 144830 w 166926"/>
                <a:gd name="connsiteY201" fmla="*/ 38791 h 67724"/>
                <a:gd name="connsiteX202" fmla="*/ 142126 w 166926"/>
                <a:gd name="connsiteY202" fmla="*/ 37201 h 67724"/>
                <a:gd name="connsiteX203" fmla="*/ 140219 w 166926"/>
                <a:gd name="connsiteY203" fmla="*/ 34498 h 67724"/>
                <a:gd name="connsiteX204" fmla="*/ 139424 w 166926"/>
                <a:gd name="connsiteY204" fmla="*/ 34498 h 67724"/>
                <a:gd name="connsiteX205" fmla="*/ 138311 w 166926"/>
                <a:gd name="connsiteY205" fmla="*/ 35929 h 67724"/>
                <a:gd name="connsiteX206" fmla="*/ 135450 w 166926"/>
                <a:gd name="connsiteY206" fmla="*/ 38314 h 67724"/>
                <a:gd name="connsiteX207" fmla="*/ 136244 w 166926"/>
                <a:gd name="connsiteY207" fmla="*/ 41493 h 67724"/>
                <a:gd name="connsiteX208" fmla="*/ 135291 w 166926"/>
                <a:gd name="connsiteY208" fmla="*/ 42765 h 67724"/>
                <a:gd name="connsiteX209" fmla="*/ 134496 w 166926"/>
                <a:gd name="connsiteY209" fmla="*/ 43401 h 67724"/>
                <a:gd name="connsiteX210" fmla="*/ 133065 w 166926"/>
                <a:gd name="connsiteY210" fmla="*/ 43401 h 67724"/>
                <a:gd name="connsiteX211" fmla="*/ 131475 w 166926"/>
                <a:gd name="connsiteY211" fmla="*/ 43560 h 67724"/>
                <a:gd name="connsiteX212" fmla="*/ 132747 w 166926"/>
                <a:gd name="connsiteY212" fmla="*/ 48170 h 67724"/>
                <a:gd name="connsiteX213" fmla="*/ 138789 w 166926"/>
                <a:gd name="connsiteY213" fmla="*/ 58345 h 67724"/>
                <a:gd name="connsiteX214" fmla="*/ 145624 w 166926"/>
                <a:gd name="connsiteY214" fmla="*/ 66612 h 67724"/>
                <a:gd name="connsiteX215" fmla="*/ 146419 w 166926"/>
                <a:gd name="connsiteY215" fmla="*/ 67407 h 67724"/>
                <a:gd name="connsiteX216" fmla="*/ 148486 w 166926"/>
                <a:gd name="connsiteY216" fmla="*/ 61207 h 67724"/>
                <a:gd name="connsiteX217" fmla="*/ 150234 w 166926"/>
                <a:gd name="connsiteY217" fmla="*/ 60094 h 67724"/>
                <a:gd name="connsiteX218" fmla="*/ 150871 w 166926"/>
                <a:gd name="connsiteY218" fmla="*/ 58504 h 67724"/>
                <a:gd name="connsiteX219" fmla="*/ 150234 w 166926"/>
                <a:gd name="connsiteY219" fmla="*/ 54689 h 67724"/>
                <a:gd name="connsiteX220" fmla="*/ 150234 w 166926"/>
                <a:gd name="connsiteY220" fmla="*/ 53735 h 67724"/>
                <a:gd name="connsiteX221" fmla="*/ 150871 w 166926"/>
                <a:gd name="connsiteY221" fmla="*/ 53417 h 67724"/>
                <a:gd name="connsiteX222" fmla="*/ 151347 w 166926"/>
                <a:gd name="connsiteY222" fmla="*/ 53417 h 67724"/>
                <a:gd name="connsiteX223" fmla="*/ 152142 w 166926"/>
                <a:gd name="connsiteY223" fmla="*/ 54053 h 67724"/>
                <a:gd name="connsiteX224" fmla="*/ 153573 w 166926"/>
                <a:gd name="connsiteY224" fmla="*/ 55642 h 67724"/>
                <a:gd name="connsiteX225" fmla="*/ 154686 w 166926"/>
                <a:gd name="connsiteY225" fmla="*/ 57709 h 67724"/>
                <a:gd name="connsiteX226" fmla="*/ 155640 w 166926"/>
                <a:gd name="connsiteY226" fmla="*/ 58345 h 67724"/>
                <a:gd name="connsiteX227" fmla="*/ 157070 w 166926"/>
                <a:gd name="connsiteY227" fmla="*/ 57709 h 67724"/>
                <a:gd name="connsiteX228" fmla="*/ 162476 w 166926"/>
                <a:gd name="connsiteY228" fmla="*/ 53735 h 67724"/>
                <a:gd name="connsiteX229" fmla="*/ 162158 w 166926"/>
                <a:gd name="connsiteY229" fmla="*/ 52463 h 67724"/>
                <a:gd name="connsiteX230" fmla="*/ 162635 w 166926"/>
                <a:gd name="connsiteY230" fmla="*/ 49919 h 67724"/>
                <a:gd name="connsiteX231" fmla="*/ 164384 w 166926"/>
                <a:gd name="connsiteY231" fmla="*/ 47853 h 67724"/>
                <a:gd name="connsiteX232" fmla="*/ 166291 w 166926"/>
                <a:gd name="connsiteY232" fmla="*/ 47217 h 67724"/>
                <a:gd name="connsiteX233" fmla="*/ 166927 w 166926"/>
                <a:gd name="connsiteY233" fmla="*/ 46104 h 67724"/>
                <a:gd name="connsiteX234" fmla="*/ 166451 w 166926"/>
                <a:gd name="connsiteY234" fmla="*/ 44355 h 67724"/>
                <a:gd name="connsiteX235" fmla="*/ 118439 w 166926"/>
                <a:gd name="connsiteY235" fmla="*/ 32591 h 67724"/>
                <a:gd name="connsiteX236" fmla="*/ 117485 w 166926"/>
                <a:gd name="connsiteY236" fmla="*/ 32591 h 67724"/>
                <a:gd name="connsiteX237" fmla="*/ 116213 w 166926"/>
                <a:gd name="connsiteY237" fmla="*/ 33226 h 67724"/>
                <a:gd name="connsiteX238" fmla="*/ 116213 w 166926"/>
                <a:gd name="connsiteY238" fmla="*/ 35611 h 67724"/>
                <a:gd name="connsiteX239" fmla="*/ 116213 w 166926"/>
                <a:gd name="connsiteY239" fmla="*/ 36247 h 67724"/>
                <a:gd name="connsiteX240" fmla="*/ 117485 w 166926"/>
                <a:gd name="connsiteY240" fmla="*/ 38950 h 67724"/>
                <a:gd name="connsiteX241" fmla="*/ 118122 w 166926"/>
                <a:gd name="connsiteY241" fmla="*/ 37678 h 67724"/>
                <a:gd name="connsiteX242" fmla="*/ 119393 w 166926"/>
                <a:gd name="connsiteY242" fmla="*/ 36883 h 67724"/>
                <a:gd name="connsiteX243" fmla="*/ 119870 w 166926"/>
                <a:gd name="connsiteY243" fmla="*/ 35611 h 67724"/>
                <a:gd name="connsiteX244" fmla="*/ 119393 w 166926"/>
                <a:gd name="connsiteY244" fmla="*/ 32749 h 67724"/>
                <a:gd name="connsiteX245" fmla="*/ 118598 w 166926"/>
                <a:gd name="connsiteY245" fmla="*/ 32432 h 67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166926" h="67724">
                  <a:moveTo>
                    <a:pt x="22257" y="6200"/>
                  </a:moveTo>
                  <a:lnTo>
                    <a:pt x="21463" y="4769"/>
                  </a:lnTo>
                  <a:lnTo>
                    <a:pt x="20985" y="4769"/>
                  </a:lnTo>
                  <a:cubicBezTo>
                    <a:pt x="20985" y="4769"/>
                    <a:pt x="19714" y="5087"/>
                    <a:pt x="19714" y="5087"/>
                  </a:cubicBezTo>
                  <a:lnTo>
                    <a:pt x="21939" y="7472"/>
                  </a:lnTo>
                  <a:lnTo>
                    <a:pt x="22257" y="6200"/>
                  </a:lnTo>
                  <a:close/>
                  <a:moveTo>
                    <a:pt x="37678" y="62319"/>
                  </a:moveTo>
                  <a:lnTo>
                    <a:pt x="37201" y="60571"/>
                  </a:lnTo>
                  <a:lnTo>
                    <a:pt x="38314" y="59458"/>
                  </a:lnTo>
                  <a:lnTo>
                    <a:pt x="36724" y="56596"/>
                  </a:lnTo>
                  <a:lnTo>
                    <a:pt x="36088" y="56596"/>
                  </a:lnTo>
                  <a:cubicBezTo>
                    <a:pt x="36088" y="56596"/>
                    <a:pt x="34340" y="57391"/>
                    <a:pt x="34340" y="57391"/>
                  </a:cubicBezTo>
                  <a:lnTo>
                    <a:pt x="33068" y="59776"/>
                  </a:lnTo>
                  <a:lnTo>
                    <a:pt x="33068" y="60571"/>
                  </a:lnTo>
                  <a:cubicBezTo>
                    <a:pt x="33068" y="60571"/>
                    <a:pt x="33068" y="61366"/>
                    <a:pt x="33068" y="61366"/>
                  </a:cubicBezTo>
                  <a:lnTo>
                    <a:pt x="35453" y="63750"/>
                  </a:lnTo>
                  <a:lnTo>
                    <a:pt x="38633" y="65022"/>
                  </a:lnTo>
                  <a:lnTo>
                    <a:pt x="40222" y="65022"/>
                  </a:lnTo>
                  <a:cubicBezTo>
                    <a:pt x="40222" y="65022"/>
                    <a:pt x="39904" y="63591"/>
                    <a:pt x="39904" y="63591"/>
                  </a:cubicBezTo>
                  <a:lnTo>
                    <a:pt x="37520" y="62319"/>
                  </a:lnTo>
                  <a:close/>
                  <a:moveTo>
                    <a:pt x="112238" y="37360"/>
                  </a:moveTo>
                  <a:lnTo>
                    <a:pt x="111285" y="38632"/>
                  </a:lnTo>
                  <a:lnTo>
                    <a:pt x="111762" y="39904"/>
                  </a:lnTo>
                  <a:lnTo>
                    <a:pt x="113034" y="38632"/>
                  </a:lnTo>
                  <a:lnTo>
                    <a:pt x="112398" y="37360"/>
                  </a:lnTo>
                  <a:lnTo>
                    <a:pt x="112080" y="37360"/>
                  </a:lnTo>
                  <a:close/>
                  <a:moveTo>
                    <a:pt x="166451" y="44832"/>
                  </a:moveTo>
                  <a:lnTo>
                    <a:pt x="164384" y="40381"/>
                  </a:lnTo>
                  <a:lnTo>
                    <a:pt x="162635" y="37996"/>
                  </a:lnTo>
                  <a:lnTo>
                    <a:pt x="161522" y="35611"/>
                  </a:lnTo>
                  <a:lnTo>
                    <a:pt x="160886" y="33385"/>
                  </a:lnTo>
                  <a:lnTo>
                    <a:pt x="158820" y="31319"/>
                  </a:lnTo>
                  <a:lnTo>
                    <a:pt x="159615" y="29411"/>
                  </a:lnTo>
                  <a:lnTo>
                    <a:pt x="161204" y="27185"/>
                  </a:lnTo>
                  <a:lnTo>
                    <a:pt x="161681" y="26867"/>
                  </a:lnTo>
                  <a:lnTo>
                    <a:pt x="152460" y="20190"/>
                  </a:lnTo>
                  <a:lnTo>
                    <a:pt x="148645" y="15103"/>
                  </a:lnTo>
                  <a:lnTo>
                    <a:pt x="141491" y="10334"/>
                  </a:lnTo>
                  <a:lnTo>
                    <a:pt x="129408" y="5405"/>
                  </a:lnTo>
                  <a:lnTo>
                    <a:pt x="123845" y="4611"/>
                  </a:lnTo>
                  <a:lnTo>
                    <a:pt x="117167" y="4611"/>
                  </a:lnTo>
                  <a:cubicBezTo>
                    <a:pt x="117167" y="4611"/>
                    <a:pt x="115896" y="4134"/>
                    <a:pt x="115896" y="4134"/>
                  </a:cubicBezTo>
                  <a:lnTo>
                    <a:pt x="114624" y="2544"/>
                  </a:lnTo>
                  <a:lnTo>
                    <a:pt x="111921" y="1749"/>
                  </a:lnTo>
                  <a:lnTo>
                    <a:pt x="109060" y="1749"/>
                  </a:lnTo>
                  <a:cubicBezTo>
                    <a:pt x="109060" y="1749"/>
                    <a:pt x="104926" y="795"/>
                    <a:pt x="104926" y="795"/>
                  </a:cubicBezTo>
                  <a:lnTo>
                    <a:pt x="98567" y="0"/>
                  </a:lnTo>
                  <a:lnTo>
                    <a:pt x="96341" y="1113"/>
                  </a:lnTo>
                  <a:lnTo>
                    <a:pt x="94275" y="3339"/>
                  </a:lnTo>
                  <a:lnTo>
                    <a:pt x="90459" y="6200"/>
                  </a:lnTo>
                  <a:lnTo>
                    <a:pt x="88710" y="6677"/>
                  </a:lnTo>
                  <a:lnTo>
                    <a:pt x="86962" y="7154"/>
                  </a:lnTo>
                  <a:lnTo>
                    <a:pt x="82669" y="10970"/>
                  </a:lnTo>
                  <a:lnTo>
                    <a:pt x="70586" y="14626"/>
                  </a:lnTo>
                  <a:lnTo>
                    <a:pt x="66930" y="16375"/>
                  </a:lnTo>
                  <a:lnTo>
                    <a:pt x="62320" y="20190"/>
                  </a:lnTo>
                  <a:lnTo>
                    <a:pt x="55801" y="22257"/>
                  </a:lnTo>
                  <a:lnTo>
                    <a:pt x="51827" y="23052"/>
                  </a:lnTo>
                  <a:lnTo>
                    <a:pt x="47535" y="23052"/>
                  </a:lnTo>
                  <a:cubicBezTo>
                    <a:pt x="47535" y="23052"/>
                    <a:pt x="42130" y="21939"/>
                    <a:pt x="42130" y="21939"/>
                  </a:cubicBezTo>
                  <a:lnTo>
                    <a:pt x="37360" y="16375"/>
                  </a:lnTo>
                  <a:lnTo>
                    <a:pt x="34816" y="14785"/>
                  </a:lnTo>
                  <a:lnTo>
                    <a:pt x="33703" y="13513"/>
                  </a:lnTo>
                  <a:lnTo>
                    <a:pt x="32273" y="12877"/>
                  </a:lnTo>
                  <a:lnTo>
                    <a:pt x="32273" y="13672"/>
                  </a:lnTo>
                  <a:cubicBezTo>
                    <a:pt x="32273" y="13672"/>
                    <a:pt x="34022" y="15580"/>
                    <a:pt x="34022" y="15580"/>
                  </a:cubicBezTo>
                  <a:lnTo>
                    <a:pt x="35453" y="18123"/>
                  </a:lnTo>
                  <a:lnTo>
                    <a:pt x="34181" y="18442"/>
                  </a:lnTo>
                  <a:lnTo>
                    <a:pt x="32273" y="18123"/>
                  </a:lnTo>
                  <a:lnTo>
                    <a:pt x="27026" y="18760"/>
                  </a:lnTo>
                  <a:lnTo>
                    <a:pt x="25437" y="17488"/>
                  </a:lnTo>
                  <a:lnTo>
                    <a:pt x="22257" y="16057"/>
                  </a:lnTo>
                  <a:lnTo>
                    <a:pt x="22576" y="12877"/>
                  </a:lnTo>
                  <a:lnTo>
                    <a:pt x="23529" y="12082"/>
                  </a:lnTo>
                  <a:lnTo>
                    <a:pt x="23847" y="11446"/>
                  </a:lnTo>
                  <a:lnTo>
                    <a:pt x="23370" y="10811"/>
                  </a:lnTo>
                  <a:lnTo>
                    <a:pt x="21463" y="11446"/>
                  </a:lnTo>
                  <a:lnTo>
                    <a:pt x="19555" y="10970"/>
                  </a:lnTo>
                  <a:lnTo>
                    <a:pt x="18601" y="7313"/>
                  </a:lnTo>
                  <a:lnTo>
                    <a:pt x="18918" y="6041"/>
                  </a:lnTo>
                  <a:lnTo>
                    <a:pt x="18918" y="4769"/>
                  </a:lnTo>
                  <a:cubicBezTo>
                    <a:pt x="18918" y="4769"/>
                    <a:pt x="14944" y="2067"/>
                    <a:pt x="14944" y="2067"/>
                  </a:cubicBezTo>
                  <a:lnTo>
                    <a:pt x="13195" y="477"/>
                  </a:lnTo>
                  <a:lnTo>
                    <a:pt x="13195" y="954"/>
                  </a:lnTo>
                  <a:cubicBezTo>
                    <a:pt x="13195" y="954"/>
                    <a:pt x="12560" y="1590"/>
                    <a:pt x="12560" y="1590"/>
                  </a:cubicBezTo>
                  <a:lnTo>
                    <a:pt x="11923" y="2226"/>
                  </a:lnTo>
                  <a:lnTo>
                    <a:pt x="10970" y="2544"/>
                  </a:lnTo>
                  <a:lnTo>
                    <a:pt x="8745" y="1431"/>
                  </a:lnTo>
                  <a:lnTo>
                    <a:pt x="6519" y="159"/>
                  </a:lnTo>
                  <a:lnTo>
                    <a:pt x="5247" y="795"/>
                  </a:lnTo>
                  <a:lnTo>
                    <a:pt x="4770" y="2544"/>
                  </a:lnTo>
                  <a:lnTo>
                    <a:pt x="3974" y="3498"/>
                  </a:lnTo>
                  <a:lnTo>
                    <a:pt x="2862" y="3816"/>
                  </a:lnTo>
                  <a:lnTo>
                    <a:pt x="2385" y="4451"/>
                  </a:lnTo>
                  <a:lnTo>
                    <a:pt x="2385" y="10175"/>
                  </a:lnTo>
                  <a:cubicBezTo>
                    <a:pt x="2385" y="10175"/>
                    <a:pt x="2385" y="15580"/>
                    <a:pt x="2385" y="15580"/>
                  </a:cubicBezTo>
                  <a:lnTo>
                    <a:pt x="4134" y="15580"/>
                  </a:lnTo>
                  <a:cubicBezTo>
                    <a:pt x="4134" y="15580"/>
                    <a:pt x="6995" y="17647"/>
                    <a:pt x="6995" y="17647"/>
                  </a:cubicBezTo>
                  <a:lnTo>
                    <a:pt x="8267" y="18760"/>
                  </a:lnTo>
                  <a:lnTo>
                    <a:pt x="8585" y="19713"/>
                  </a:lnTo>
                  <a:lnTo>
                    <a:pt x="8267" y="20190"/>
                  </a:lnTo>
                  <a:lnTo>
                    <a:pt x="6200" y="21303"/>
                  </a:lnTo>
                  <a:lnTo>
                    <a:pt x="4134" y="22734"/>
                  </a:lnTo>
                  <a:lnTo>
                    <a:pt x="3180" y="24642"/>
                  </a:lnTo>
                  <a:lnTo>
                    <a:pt x="4928" y="27662"/>
                  </a:lnTo>
                  <a:lnTo>
                    <a:pt x="5247" y="29729"/>
                  </a:lnTo>
                  <a:lnTo>
                    <a:pt x="5247" y="31796"/>
                  </a:lnTo>
                  <a:cubicBezTo>
                    <a:pt x="5247" y="31796"/>
                    <a:pt x="4770" y="32749"/>
                    <a:pt x="4770" y="32749"/>
                  </a:cubicBezTo>
                  <a:lnTo>
                    <a:pt x="796" y="35134"/>
                  </a:lnTo>
                  <a:lnTo>
                    <a:pt x="0" y="35929"/>
                  </a:lnTo>
                  <a:lnTo>
                    <a:pt x="0" y="36565"/>
                  </a:lnTo>
                  <a:cubicBezTo>
                    <a:pt x="0" y="36565"/>
                    <a:pt x="2226" y="38314"/>
                    <a:pt x="2226" y="38314"/>
                  </a:cubicBezTo>
                  <a:lnTo>
                    <a:pt x="3180" y="39904"/>
                  </a:lnTo>
                  <a:lnTo>
                    <a:pt x="3974" y="41811"/>
                  </a:lnTo>
                  <a:lnTo>
                    <a:pt x="3974" y="43560"/>
                  </a:lnTo>
                  <a:cubicBezTo>
                    <a:pt x="3974" y="43560"/>
                    <a:pt x="4770" y="42765"/>
                    <a:pt x="4770" y="42765"/>
                  </a:cubicBezTo>
                  <a:lnTo>
                    <a:pt x="4452" y="38473"/>
                  </a:lnTo>
                  <a:lnTo>
                    <a:pt x="6837" y="36883"/>
                  </a:lnTo>
                  <a:lnTo>
                    <a:pt x="9698" y="36406"/>
                  </a:lnTo>
                  <a:lnTo>
                    <a:pt x="13990" y="37360"/>
                  </a:lnTo>
                  <a:lnTo>
                    <a:pt x="18760" y="37678"/>
                  </a:lnTo>
                  <a:lnTo>
                    <a:pt x="22416" y="36565"/>
                  </a:lnTo>
                  <a:lnTo>
                    <a:pt x="22735" y="38950"/>
                  </a:lnTo>
                  <a:lnTo>
                    <a:pt x="24642" y="39904"/>
                  </a:lnTo>
                  <a:lnTo>
                    <a:pt x="26391" y="39109"/>
                  </a:lnTo>
                  <a:lnTo>
                    <a:pt x="29888" y="39109"/>
                  </a:lnTo>
                  <a:cubicBezTo>
                    <a:pt x="29888" y="39109"/>
                    <a:pt x="33068" y="40698"/>
                    <a:pt x="33068" y="40698"/>
                  </a:cubicBezTo>
                  <a:lnTo>
                    <a:pt x="36883" y="41493"/>
                  </a:lnTo>
                  <a:lnTo>
                    <a:pt x="37837" y="43401"/>
                  </a:lnTo>
                  <a:lnTo>
                    <a:pt x="38314" y="44991"/>
                  </a:lnTo>
                  <a:lnTo>
                    <a:pt x="43243" y="53417"/>
                  </a:lnTo>
                  <a:lnTo>
                    <a:pt x="47058" y="54689"/>
                  </a:lnTo>
                  <a:lnTo>
                    <a:pt x="49919" y="56119"/>
                  </a:lnTo>
                  <a:lnTo>
                    <a:pt x="51351" y="56119"/>
                  </a:lnTo>
                  <a:cubicBezTo>
                    <a:pt x="51351" y="56119"/>
                    <a:pt x="51986" y="54847"/>
                    <a:pt x="51986" y="54847"/>
                  </a:cubicBezTo>
                  <a:lnTo>
                    <a:pt x="52464" y="50873"/>
                  </a:lnTo>
                  <a:lnTo>
                    <a:pt x="53099" y="49601"/>
                  </a:lnTo>
                  <a:lnTo>
                    <a:pt x="55007" y="48965"/>
                  </a:lnTo>
                  <a:lnTo>
                    <a:pt x="55801" y="48329"/>
                  </a:lnTo>
                  <a:lnTo>
                    <a:pt x="56596" y="53735"/>
                  </a:lnTo>
                  <a:lnTo>
                    <a:pt x="60094" y="61525"/>
                  </a:lnTo>
                  <a:lnTo>
                    <a:pt x="60412" y="66135"/>
                  </a:lnTo>
                  <a:lnTo>
                    <a:pt x="62002" y="67725"/>
                  </a:lnTo>
                  <a:lnTo>
                    <a:pt x="67089" y="67725"/>
                  </a:lnTo>
                  <a:cubicBezTo>
                    <a:pt x="67089" y="67725"/>
                    <a:pt x="73607" y="66135"/>
                    <a:pt x="73607" y="66135"/>
                  </a:cubicBezTo>
                  <a:lnTo>
                    <a:pt x="75515" y="64704"/>
                  </a:lnTo>
                  <a:lnTo>
                    <a:pt x="76151" y="62955"/>
                  </a:lnTo>
                  <a:lnTo>
                    <a:pt x="77900" y="61842"/>
                  </a:lnTo>
                  <a:lnTo>
                    <a:pt x="82987" y="61842"/>
                  </a:lnTo>
                  <a:cubicBezTo>
                    <a:pt x="82987" y="61842"/>
                    <a:pt x="84259" y="61048"/>
                    <a:pt x="84259" y="61048"/>
                  </a:cubicBezTo>
                  <a:lnTo>
                    <a:pt x="85849" y="59776"/>
                  </a:lnTo>
                  <a:lnTo>
                    <a:pt x="85054" y="56914"/>
                  </a:lnTo>
                  <a:lnTo>
                    <a:pt x="84100" y="55007"/>
                  </a:lnTo>
                  <a:lnTo>
                    <a:pt x="78694" y="49760"/>
                  </a:lnTo>
                  <a:lnTo>
                    <a:pt x="75674" y="45627"/>
                  </a:lnTo>
                  <a:lnTo>
                    <a:pt x="74403" y="44673"/>
                  </a:lnTo>
                  <a:lnTo>
                    <a:pt x="72971" y="43242"/>
                  </a:lnTo>
                  <a:lnTo>
                    <a:pt x="72971" y="41493"/>
                  </a:lnTo>
                  <a:cubicBezTo>
                    <a:pt x="72971" y="41493"/>
                    <a:pt x="72971" y="39427"/>
                    <a:pt x="72971" y="39427"/>
                  </a:cubicBezTo>
                  <a:lnTo>
                    <a:pt x="74403" y="37996"/>
                  </a:lnTo>
                  <a:lnTo>
                    <a:pt x="75515" y="37201"/>
                  </a:lnTo>
                  <a:lnTo>
                    <a:pt x="80285" y="36406"/>
                  </a:lnTo>
                  <a:lnTo>
                    <a:pt x="82352" y="35452"/>
                  </a:lnTo>
                  <a:lnTo>
                    <a:pt x="93162" y="28457"/>
                  </a:lnTo>
                  <a:lnTo>
                    <a:pt x="91254" y="27185"/>
                  </a:lnTo>
                  <a:lnTo>
                    <a:pt x="92844" y="25119"/>
                  </a:lnTo>
                  <a:lnTo>
                    <a:pt x="93638" y="23211"/>
                  </a:lnTo>
                  <a:lnTo>
                    <a:pt x="94910" y="20985"/>
                  </a:lnTo>
                  <a:lnTo>
                    <a:pt x="98249" y="19554"/>
                  </a:lnTo>
                  <a:lnTo>
                    <a:pt x="98885" y="18918"/>
                  </a:lnTo>
                  <a:lnTo>
                    <a:pt x="100157" y="17647"/>
                  </a:lnTo>
                  <a:lnTo>
                    <a:pt x="102065" y="16534"/>
                  </a:lnTo>
                  <a:lnTo>
                    <a:pt x="107628" y="16057"/>
                  </a:lnTo>
                  <a:lnTo>
                    <a:pt x="112238" y="16693"/>
                  </a:lnTo>
                  <a:lnTo>
                    <a:pt x="116055" y="18600"/>
                  </a:lnTo>
                  <a:lnTo>
                    <a:pt x="119075" y="21144"/>
                  </a:lnTo>
                  <a:lnTo>
                    <a:pt x="121300" y="22098"/>
                  </a:lnTo>
                  <a:lnTo>
                    <a:pt x="123050" y="23847"/>
                  </a:lnTo>
                  <a:lnTo>
                    <a:pt x="124162" y="24165"/>
                  </a:lnTo>
                  <a:lnTo>
                    <a:pt x="125593" y="24960"/>
                  </a:lnTo>
                  <a:lnTo>
                    <a:pt x="128614" y="27344"/>
                  </a:lnTo>
                  <a:lnTo>
                    <a:pt x="129886" y="32591"/>
                  </a:lnTo>
                  <a:lnTo>
                    <a:pt x="130840" y="33862"/>
                  </a:lnTo>
                  <a:lnTo>
                    <a:pt x="131634" y="35293"/>
                  </a:lnTo>
                  <a:lnTo>
                    <a:pt x="132588" y="35293"/>
                  </a:lnTo>
                  <a:cubicBezTo>
                    <a:pt x="132588" y="35293"/>
                    <a:pt x="132906" y="33862"/>
                    <a:pt x="132906" y="33862"/>
                  </a:cubicBezTo>
                  <a:lnTo>
                    <a:pt x="132429" y="32749"/>
                  </a:lnTo>
                  <a:lnTo>
                    <a:pt x="132111" y="31001"/>
                  </a:lnTo>
                  <a:lnTo>
                    <a:pt x="132747" y="31478"/>
                  </a:lnTo>
                  <a:lnTo>
                    <a:pt x="133383" y="32273"/>
                  </a:lnTo>
                  <a:lnTo>
                    <a:pt x="136085" y="32273"/>
                  </a:lnTo>
                  <a:cubicBezTo>
                    <a:pt x="136085" y="32273"/>
                    <a:pt x="136085" y="33385"/>
                    <a:pt x="136085" y="33385"/>
                  </a:cubicBezTo>
                  <a:lnTo>
                    <a:pt x="136881" y="34021"/>
                  </a:lnTo>
                  <a:lnTo>
                    <a:pt x="137835" y="33385"/>
                  </a:lnTo>
                  <a:lnTo>
                    <a:pt x="138629" y="32273"/>
                  </a:lnTo>
                  <a:lnTo>
                    <a:pt x="140378" y="31001"/>
                  </a:lnTo>
                  <a:lnTo>
                    <a:pt x="141650" y="33862"/>
                  </a:lnTo>
                  <a:lnTo>
                    <a:pt x="142922" y="35929"/>
                  </a:lnTo>
                  <a:lnTo>
                    <a:pt x="147532" y="39109"/>
                  </a:lnTo>
                  <a:lnTo>
                    <a:pt x="150234" y="41493"/>
                  </a:lnTo>
                  <a:lnTo>
                    <a:pt x="148168" y="41016"/>
                  </a:lnTo>
                  <a:lnTo>
                    <a:pt x="144830" y="38791"/>
                  </a:lnTo>
                  <a:lnTo>
                    <a:pt x="142126" y="37201"/>
                  </a:lnTo>
                  <a:lnTo>
                    <a:pt x="140219" y="34498"/>
                  </a:lnTo>
                  <a:lnTo>
                    <a:pt x="139424" y="34498"/>
                  </a:lnTo>
                  <a:cubicBezTo>
                    <a:pt x="139424" y="34498"/>
                    <a:pt x="138311" y="35929"/>
                    <a:pt x="138311" y="35929"/>
                  </a:cubicBezTo>
                  <a:lnTo>
                    <a:pt x="135450" y="38314"/>
                  </a:lnTo>
                  <a:lnTo>
                    <a:pt x="136244" y="41493"/>
                  </a:lnTo>
                  <a:lnTo>
                    <a:pt x="135291" y="42765"/>
                  </a:lnTo>
                  <a:lnTo>
                    <a:pt x="134496" y="43401"/>
                  </a:lnTo>
                  <a:lnTo>
                    <a:pt x="133065" y="43401"/>
                  </a:lnTo>
                  <a:cubicBezTo>
                    <a:pt x="133065" y="43401"/>
                    <a:pt x="131475" y="43560"/>
                    <a:pt x="131475" y="43560"/>
                  </a:cubicBezTo>
                  <a:lnTo>
                    <a:pt x="132747" y="48170"/>
                  </a:lnTo>
                  <a:lnTo>
                    <a:pt x="138789" y="58345"/>
                  </a:lnTo>
                  <a:lnTo>
                    <a:pt x="145624" y="66612"/>
                  </a:lnTo>
                  <a:lnTo>
                    <a:pt x="146419" y="67407"/>
                  </a:lnTo>
                  <a:lnTo>
                    <a:pt x="148486" y="61207"/>
                  </a:lnTo>
                  <a:lnTo>
                    <a:pt x="150234" y="60094"/>
                  </a:lnTo>
                  <a:lnTo>
                    <a:pt x="150871" y="58504"/>
                  </a:lnTo>
                  <a:lnTo>
                    <a:pt x="150234" y="54689"/>
                  </a:lnTo>
                  <a:lnTo>
                    <a:pt x="150234" y="53735"/>
                  </a:lnTo>
                  <a:cubicBezTo>
                    <a:pt x="150234" y="53735"/>
                    <a:pt x="150871" y="53417"/>
                    <a:pt x="150871" y="53417"/>
                  </a:cubicBezTo>
                  <a:lnTo>
                    <a:pt x="151347" y="53417"/>
                  </a:lnTo>
                  <a:cubicBezTo>
                    <a:pt x="151347" y="53417"/>
                    <a:pt x="152142" y="54053"/>
                    <a:pt x="152142" y="54053"/>
                  </a:cubicBezTo>
                  <a:lnTo>
                    <a:pt x="153573" y="55642"/>
                  </a:lnTo>
                  <a:lnTo>
                    <a:pt x="154686" y="57709"/>
                  </a:lnTo>
                  <a:lnTo>
                    <a:pt x="155640" y="58345"/>
                  </a:lnTo>
                  <a:lnTo>
                    <a:pt x="157070" y="57709"/>
                  </a:lnTo>
                  <a:lnTo>
                    <a:pt x="162476" y="53735"/>
                  </a:lnTo>
                  <a:lnTo>
                    <a:pt x="162158" y="52463"/>
                  </a:lnTo>
                  <a:lnTo>
                    <a:pt x="162635" y="49919"/>
                  </a:lnTo>
                  <a:lnTo>
                    <a:pt x="164384" y="47853"/>
                  </a:lnTo>
                  <a:lnTo>
                    <a:pt x="166291" y="47217"/>
                  </a:lnTo>
                  <a:lnTo>
                    <a:pt x="166927" y="46104"/>
                  </a:lnTo>
                  <a:lnTo>
                    <a:pt x="166451" y="44355"/>
                  </a:lnTo>
                  <a:close/>
                  <a:moveTo>
                    <a:pt x="118439" y="32591"/>
                  </a:moveTo>
                  <a:lnTo>
                    <a:pt x="117485" y="32591"/>
                  </a:lnTo>
                  <a:cubicBezTo>
                    <a:pt x="117485" y="32591"/>
                    <a:pt x="116213" y="33226"/>
                    <a:pt x="116213" y="33226"/>
                  </a:cubicBezTo>
                  <a:lnTo>
                    <a:pt x="116213" y="35611"/>
                  </a:lnTo>
                  <a:cubicBezTo>
                    <a:pt x="116213" y="35611"/>
                    <a:pt x="116213" y="36247"/>
                    <a:pt x="116213" y="36247"/>
                  </a:cubicBezTo>
                  <a:lnTo>
                    <a:pt x="117485" y="38950"/>
                  </a:lnTo>
                  <a:lnTo>
                    <a:pt x="118122" y="37678"/>
                  </a:lnTo>
                  <a:lnTo>
                    <a:pt x="119393" y="36883"/>
                  </a:lnTo>
                  <a:lnTo>
                    <a:pt x="119870" y="35611"/>
                  </a:lnTo>
                  <a:lnTo>
                    <a:pt x="119393" y="32749"/>
                  </a:lnTo>
                  <a:lnTo>
                    <a:pt x="118598" y="3243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3" name="Freeform: Shape 5272">
              <a:extLst>
                <a:ext uri="{FF2B5EF4-FFF2-40B4-BE49-F238E27FC236}">
                  <a16:creationId xmlns:a16="http://schemas.microsoft.com/office/drawing/2014/main" id="{EF1B3564-1F26-0EC9-B424-3176D2E4AF5C}"/>
                </a:ext>
              </a:extLst>
            </p:cNvPr>
            <p:cNvSpPr/>
            <p:nvPr/>
          </p:nvSpPr>
          <p:spPr>
            <a:xfrm>
              <a:off x="2684012" y="3161120"/>
              <a:ext cx="225907" cy="291565"/>
            </a:xfrm>
            <a:custGeom>
              <a:avLst/>
              <a:gdLst>
                <a:gd name="connsiteX0" fmla="*/ 122731 w 225907"/>
                <a:gd name="connsiteY0" fmla="*/ 31478 h 291565"/>
                <a:gd name="connsiteX1" fmla="*/ 122254 w 225907"/>
                <a:gd name="connsiteY1" fmla="*/ 32591 h 291565"/>
                <a:gd name="connsiteX2" fmla="*/ 122254 w 225907"/>
                <a:gd name="connsiteY2" fmla="*/ 34180 h 291565"/>
                <a:gd name="connsiteX3" fmla="*/ 122890 w 225907"/>
                <a:gd name="connsiteY3" fmla="*/ 34180 h 291565"/>
                <a:gd name="connsiteX4" fmla="*/ 124162 w 225907"/>
                <a:gd name="connsiteY4" fmla="*/ 33385 h 291565"/>
                <a:gd name="connsiteX5" fmla="*/ 124162 w 225907"/>
                <a:gd name="connsiteY5" fmla="*/ 32114 h 291565"/>
                <a:gd name="connsiteX6" fmla="*/ 124162 w 225907"/>
                <a:gd name="connsiteY6" fmla="*/ 31478 h 291565"/>
                <a:gd name="connsiteX7" fmla="*/ 122890 w 225907"/>
                <a:gd name="connsiteY7" fmla="*/ 31478 h 291565"/>
                <a:gd name="connsiteX8" fmla="*/ 120823 w 225907"/>
                <a:gd name="connsiteY8" fmla="*/ 8903 h 291565"/>
                <a:gd name="connsiteX9" fmla="*/ 120823 w 225907"/>
                <a:gd name="connsiteY9" fmla="*/ 12082 h 291565"/>
                <a:gd name="connsiteX10" fmla="*/ 120505 w 225907"/>
                <a:gd name="connsiteY10" fmla="*/ 15103 h 291565"/>
                <a:gd name="connsiteX11" fmla="*/ 120505 w 225907"/>
                <a:gd name="connsiteY11" fmla="*/ 18283 h 291565"/>
                <a:gd name="connsiteX12" fmla="*/ 120187 w 225907"/>
                <a:gd name="connsiteY12" fmla="*/ 20031 h 291565"/>
                <a:gd name="connsiteX13" fmla="*/ 121300 w 225907"/>
                <a:gd name="connsiteY13" fmla="*/ 21462 h 291565"/>
                <a:gd name="connsiteX14" fmla="*/ 123208 w 225907"/>
                <a:gd name="connsiteY14" fmla="*/ 22098 h 291565"/>
                <a:gd name="connsiteX15" fmla="*/ 124003 w 225907"/>
                <a:gd name="connsiteY15" fmla="*/ 22098 h 291565"/>
                <a:gd name="connsiteX16" fmla="*/ 124480 w 225907"/>
                <a:gd name="connsiteY16" fmla="*/ 21303 h 291565"/>
                <a:gd name="connsiteX17" fmla="*/ 124798 w 225907"/>
                <a:gd name="connsiteY17" fmla="*/ 19554 h 291565"/>
                <a:gd name="connsiteX18" fmla="*/ 125434 w 225907"/>
                <a:gd name="connsiteY18" fmla="*/ 18283 h 291565"/>
                <a:gd name="connsiteX19" fmla="*/ 126706 w 225907"/>
                <a:gd name="connsiteY19" fmla="*/ 16693 h 291565"/>
                <a:gd name="connsiteX20" fmla="*/ 127977 w 225907"/>
                <a:gd name="connsiteY20" fmla="*/ 7472 h 291565"/>
                <a:gd name="connsiteX21" fmla="*/ 127977 w 225907"/>
                <a:gd name="connsiteY21" fmla="*/ 4451 h 291565"/>
                <a:gd name="connsiteX22" fmla="*/ 128295 w 225907"/>
                <a:gd name="connsiteY22" fmla="*/ 795 h 291565"/>
                <a:gd name="connsiteX23" fmla="*/ 127818 w 225907"/>
                <a:gd name="connsiteY23" fmla="*/ 0 h 291565"/>
                <a:gd name="connsiteX24" fmla="*/ 126864 w 225907"/>
                <a:gd name="connsiteY24" fmla="*/ 0 h 291565"/>
                <a:gd name="connsiteX25" fmla="*/ 125911 w 225907"/>
                <a:gd name="connsiteY25" fmla="*/ 1113 h 291565"/>
                <a:gd name="connsiteX26" fmla="*/ 124798 w 225907"/>
                <a:gd name="connsiteY26" fmla="*/ 3498 h 291565"/>
                <a:gd name="connsiteX27" fmla="*/ 122572 w 225907"/>
                <a:gd name="connsiteY27" fmla="*/ 3974 h 291565"/>
                <a:gd name="connsiteX28" fmla="*/ 121618 w 225907"/>
                <a:gd name="connsiteY28" fmla="*/ 3657 h 291565"/>
                <a:gd name="connsiteX29" fmla="*/ 120664 w 225907"/>
                <a:gd name="connsiteY29" fmla="*/ 4292 h 291565"/>
                <a:gd name="connsiteX30" fmla="*/ 118280 w 225907"/>
                <a:gd name="connsiteY30" fmla="*/ 8744 h 291565"/>
                <a:gd name="connsiteX31" fmla="*/ 119392 w 225907"/>
                <a:gd name="connsiteY31" fmla="*/ 8744 h 291565"/>
                <a:gd name="connsiteX32" fmla="*/ 120823 w 225907"/>
                <a:gd name="connsiteY32" fmla="*/ 9221 h 291565"/>
                <a:gd name="connsiteX33" fmla="*/ 225908 w 225907"/>
                <a:gd name="connsiteY33" fmla="*/ 116054 h 291565"/>
                <a:gd name="connsiteX34" fmla="*/ 222251 w 225907"/>
                <a:gd name="connsiteY34" fmla="*/ 114941 h 291565"/>
                <a:gd name="connsiteX35" fmla="*/ 217641 w 225907"/>
                <a:gd name="connsiteY35" fmla="*/ 113987 h 291565"/>
                <a:gd name="connsiteX36" fmla="*/ 214620 w 225907"/>
                <a:gd name="connsiteY36" fmla="*/ 111444 h 291565"/>
                <a:gd name="connsiteX37" fmla="*/ 211282 w 225907"/>
                <a:gd name="connsiteY37" fmla="*/ 107469 h 291565"/>
                <a:gd name="connsiteX38" fmla="*/ 207943 w 225907"/>
                <a:gd name="connsiteY38" fmla="*/ 102064 h 291565"/>
                <a:gd name="connsiteX39" fmla="*/ 203174 w 225907"/>
                <a:gd name="connsiteY39" fmla="*/ 97295 h 291565"/>
                <a:gd name="connsiteX40" fmla="*/ 201902 w 225907"/>
                <a:gd name="connsiteY40" fmla="*/ 94115 h 291565"/>
                <a:gd name="connsiteX41" fmla="*/ 199835 w 225907"/>
                <a:gd name="connsiteY41" fmla="*/ 91095 h 291565"/>
                <a:gd name="connsiteX42" fmla="*/ 197451 w 225907"/>
                <a:gd name="connsiteY42" fmla="*/ 89187 h 291565"/>
                <a:gd name="connsiteX43" fmla="*/ 195861 w 225907"/>
                <a:gd name="connsiteY43" fmla="*/ 85530 h 291565"/>
                <a:gd name="connsiteX44" fmla="*/ 190297 w 225907"/>
                <a:gd name="connsiteY44" fmla="*/ 81715 h 291565"/>
                <a:gd name="connsiteX45" fmla="*/ 188071 w 225907"/>
                <a:gd name="connsiteY45" fmla="*/ 81715 h 291565"/>
                <a:gd name="connsiteX46" fmla="*/ 185050 w 225907"/>
                <a:gd name="connsiteY46" fmla="*/ 82510 h 291565"/>
                <a:gd name="connsiteX47" fmla="*/ 183143 w 225907"/>
                <a:gd name="connsiteY47" fmla="*/ 82510 h 291565"/>
                <a:gd name="connsiteX48" fmla="*/ 177260 w 225907"/>
                <a:gd name="connsiteY48" fmla="*/ 79489 h 291565"/>
                <a:gd name="connsiteX49" fmla="*/ 168835 w 225907"/>
                <a:gd name="connsiteY49" fmla="*/ 78217 h 291565"/>
                <a:gd name="connsiteX50" fmla="*/ 162635 w 225907"/>
                <a:gd name="connsiteY50" fmla="*/ 76945 h 291565"/>
                <a:gd name="connsiteX51" fmla="*/ 151347 w 225907"/>
                <a:gd name="connsiteY51" fmla="*/ 73289 h 291565"/>
                <a:gd name="connsiteX52" fmla="*/ 148644 w 225907"/>
                <a:gd name="connsiteY52" fmla="*/ 71540 h 291565"/>
                <a:gd name="connsiteX53" fmla="*/ 142603 w 225907"/>
                <a:gd name="connsiteY53" fmla="*/ 66453 h 291565"/>
                <a:gd name="connsiteX54" fmla="*/ 138629 w 225907"/>
                <a:gd name="connsiteY54" fmla="*/ 60889 h 291565"/>
                <a:gd name="connsiteX55" fmla="*/ 134813 w 225907"/>
                <a:gd name="connsiteY55" fmla="*/ 56755 h 291565"/>
                <a:gd name="connsiteX56" fmla="*/ 130521 w 225907"/>
                <a:gd name="connsiteY56" fmla="*/ 49283 h 291565"/>
                <a:gd name="connsiteX57" fmla="*/ 127659 w 225907"/>
                <a:gd name="connsiteY57" fmla="*/ 41334 h 291565"/>
                <a:gd name="connsiteX58" fmla="*/ 126706 w 225907"/>
                <a:gd name="connsiteY58" fmla="*/ 41334 h 291565"/>
                <a:gd name="connsiteX59" fmla="*/ 125593 w 225907"/>
                <a:gd name="connsiteY59" fmla="*/ 42765 h 291565"/>
                <a:gd name="connsiteX60" fmla="*/ 124321 w 225907"/>
                <a:gd name="connsiteY60" fmla="*/ 44673 h 291565"/>
                <a:gd name="connsiteX61" fmla="*/ 122572 w 225907"/>
                <a:gd name="connsiteY61" fmla="*/ 45627 h 291565"/>
                <a:gd name="connsiteX62" fmla="*/ 121141 w 225907"/>
                <a:gd name="connsiteY62" fmla="*/ 46740 h 291565"/>
                <a:gd name="connsiteX63" fmla="*/ 119710 w 225907"/>
                <a:gd name="connsiteY63" fmla="*/ 48170 h 291565"/>
                <a:gd name="connsiteX64" fmla="*/ 118439 w 225907"/>
                <a:gd name="connsiteY64" fmla="*/ 48488 h 291565"/>
                <a:gd name="connsiteX65" fmla="*/ 116849 w 225907"/>
                <a:gd name="connsiteY65" fmla="*/ 46740 h 291565"/>
                <a:gd name="connsiteX66" fmla="*/ 115736 w 225907"/>
                <a:gd name="connsiteY66" fmla="*/ 44832 h 291565"/>
                <a:gd name="connsiteX67" fmla="*/ 116054 w 225907"/>
                <a:gd name="connsiteY67" fmla="*/ 44355 h 291565"/>
                <a:gd name="connsiteX68" fmla="*/ 116849 w 225907"/>
                <a:gd name="connsiteY68" fmla="*/ 44355 h 291565"/>
                <a:gd name="connsiteX69" fmla="*/ 117167 w 225907"/>
                <a:gd name="connsiteY69" fmla="*/ 43242 h 291565"/>
                <a:gd name="connsiteX70" fmla="*/ 116690 w 225907"/>
                <a:gd name="connsiteY70" fmla="*/ 41811 h 291565"/>
                <a:gd name="connsiteX71" fmla="*/ 115577 w 225907"/>
                <a:gd name="connsiteY71" fmla="*/ 41334 h 291565"/>
                <a:gd name="connsiteX72" fmla="*/ 114146 w 225907"/>
                <a:gd name="connsiteY72" fmla="*/ 41334 h 291565"/>
                <a:gd name="connsiteX73" fmla="*/ 112874 w 225907"/>
                <a:gd name="connsiteY73" fmla="*/ 41970 h 291565"/>
                <a:gd name="connsiteX74" fmla="*/ 111444 w 225907"/>
                <a:gd name="connsiteY74" fmla="*/ 43242 h 291565"/>
                <a:gd name="connsiteX75" fmla="*/ 110649 w 225907"/>
                <a:gd name="connsiteY75" fmla="*/ 44514 h 291565"/>
                <a:gd name="connsiteX76" fmla="*/ 110649 w 225907"/>
                <a:gd name="connsiteY76" fmla="*/ 47217 h 291565"/>
                <a:gd name="connsiteX77" fmla="*/ 110967 w 225907"/>
                <a:gd name="connsiteY77" fmla="*/ 50237 h 291565"/>
                <a:gd name="connsiteX78" fmla="*/ 110967 w 225907"/>
                <a:gd name="connsiteY78" fmla="*/ 51668 h 291565"/>
                <a:gd name="connsiteX79" fmla="*/ 110172 w 225907"/>
                <a:gd name="connsiteY79" fmla="*/ 53417 h 291565"/>
                <a:gd name="connsiteX80" fmla="*/ 109854 w 225907"/>
                <a:gd name="connsiteY80" fmla="*/ 56119 h 291565"/>
                <a:gd name="connsiteX81" fmla="*/ 110331 w 225907"/>
                <a:gd name="connsiteY81" fmla="*/ 58186 h 291565"/>
                <a:gd name="connsiteX82" fmla="*/ 110808 w 225907"/>
                <a:gd name="connsiteY82" fmla="*/ 59458 h 291565"/>
                <a:gd name="connsiteX83" fmla="*/ 110808 w 225907"/>
                <a:gd name="connsiteY83" fmla="*/ 60412 h 291565"/>
                <a:gd name="connsiteX84" fmla="*/ 109536 w 225907"/>
                <a:gd name="connsiteY84" fmla="*/ 63591 h 291565"/>
                <a:gd name="connsiteX85" fmla="*/ 110649 w 225907"/>
                <a:gd name="connsiteY85" fmla="*/ 64227 h 291565"/>
                <a:gd name="connsiteX86" fmla="*/ 114305 w 225907"/>
                <a:gd name="connsiteY86" fmla="*/ 64227 h 291565"/>
                <a:gd name="connsiteX87" fmla="*/ 115418 w 225907"/>
                <a:gd name="connsiteY87" fmla="*/ 66612 h 291565"/>
                <a:gd name="connsiteX88" fmla="*/ 116213 w 225907"/>
                <a:gd name="connsiteY88" fmla="*/ 68043 h 291565"/>
                <a:gd name="connsiteX89" fmla="*/ 116213 w 225907"/>
                <a:gd name="connsiteY89" fmla="*/ 68996 h 291565"/>
                <a:gd name="connsiteX90" fmla="*/ 113351 w 225907"/>
                <a:gd name="connsiteY90" fmla="*/ 69632 h 291565"/>
                <a:gd name="connsiteX91" fmla="*/ 110013 w 225907"/>
                <a:gd name="connsiteY91" fmla="*/ 70427 h 291565"/>
                <a:gd name="connsiteX92" fmla="*/ 107628 w 225907"/>
                <a:gd name="connsiteY92" fmla="*/ 70427 h 291565"/>
                <a:gd name="connsiteX93" fmla="*/ 103336 w 225907"/>
                <a:gd name="connsiteY93" fmla="*/ 71222 h 291565"/>
                <a:gd name="connsiteX94" fmla="*/ 101110 w 225907"/>
                <a:gd name="connsiteY94" fmla="*/ 72812 h 291565"/>
                <a:gd name="connsiteX95" fmla="*/ 101746 w 225907"/>
                <a:gd name="connsiteY95" fmla="*/ 73766 h 291565"/>
                <a:gd name="connsiteX96" fmla="*/ 102541 w 225907"/>
                <a:gd name="connsiteY96" fmla="*/ 74561 h 291565"/>
                <a:gd name="connsiteX97" fmla="*/ 102859 w 225907"/>
                <a:gd name="connsiteY97" fmla="*/ 76628 h 291565"/>
                <a:gd name="connsiteX98" fmla="*/ 102223 w 225907"/>
                <a:gd name="connsiteY98" fmla="*/ 79489 h 291565"/>
                <a:gd name="connsiteX99" fmla="*/ 100951 w 225907"/>
                <a:gd name="connsiteY99" fmla="*/ 82192 h 291565"/>
                <a:gd name="connsiteX100" fmla="*/ 99520 w 225907"/>
                <a:gd name="connsiteY100" fmla="*/ 85689 h 291565"/>
                <a:gd name="connsiteX101" fmla="*/ 97771 w 225907"/>
                <a:gd name="connsiteY101" fmla="*/ 89664 h 291565"/>
                <a:gd name="connsiteX102" fmla="*/ 95387 w 225907"/>
                <a:gd name="connsiteY102" fmla="*/ 95546 h 291565"/>
                <a:gd name="connsiteX103" fmla="*/ 93320 w 225907"/>
                <a:gd name="connsiteY103" fmla="*/ 100156 h 291565"/>
                <a:gd name="connsiteX104" fmla="*/ 93320 w 225907"/>
                <a:gd name="connsiteY104" fmla="*/ 103495 h 291565"/>
                <a:gd name="connsiteX105" fmla="*/ 93161 w 225907"/>
                <a:gd name="connsiteY105" fmla="*/ 105721 h 291565"/>
                <a:gd name="connsiteX106" fmla="*/ 93161 w 225907"/>
                <a:gd name="connsiteY106" fmla="*/ 110172 h 291565"/>
                <a:gd name="connsiteX107" fmla="*/ 95069 w 225907"/>
                <a:gd name="connsiteY107" fmla="*/ 113510 h 291565"/>
                <a:gd name="connsiteX108" fmla="*/ 96818 w 225907"/>
                <a:gd name="connsiteY108" fmla="*/ 116372 h 291565"/>
                <a:gd name="connsiteX109" fmla="*/ 99202 w 225907"/>
                <a:gd name="connsiteY109" fmla="*/ 120187 h 291565"/>
                <a:gd name="connsiteX110" fmla="*/ 101746 w 225907"/>
                <a:gd name="connsiteY110" fmla="*/ 124321 h 291565"/>
                <a:gd name="connsiteX111" fmla="*/ 104130 w 225907"/>
                <a:gd name="connsiteY111" fmla="*/ 128295 h 291565"/>
                <a:gd name="connsiteX112" fmla="*/ 105879 w 225907"/>
                <a:gd name="connsiteY112" fmla="*/ 131157 h 291565"/>
                <a:gd name="connsiteX113" fmla="*/ 104925 w 225907"/>
                <a:gd name="connsiteY113" fmla="*/ 134178 h 291565"/>
                <a:gd name="connsiteX114" fmla="*/ 103813 w 225907"/>
                <a:gd name="connsiteY114" fmla="*/ 137516 h 291565"/>
                <a:gd name="connsiteX115" fmla="*/ 102700 w 225907"/>
                <a:gd name="connsiteY115" fmla="*/ 140855 h 291565"/>
                <a:gd name="connsiteX116" fmla="*/ 101587 w 225907"/>
                <a:gd name="connsiteY116" fmla="*/ 144193 h 291565"/>
                <a:gd name="connsiteX117" fmla="*/ 100474 w 225907"/>
                <a:gd name="connsiteY117" fmla="*/ 147532 h 291565"/>
                <a:gd name="connsiteX118" fmla="*/ 99361 w 225907"/>
                <a:gd name="connsiteY118" fmla="*/ 150870 h 291565"/>
                <a:gd name="connsiteX119" fmla="*/ 98248 w 225907"/>
                <a:gd name="connsiteY119" fmla="*/ 154209 h 291565"/>
                <a:gd name="connsiteX120" fmla="*/ 97136 w 225907"/>
                <a:gd name="connsiteY120" fmla="*/ 157547 h 291565"/>
                <a:gd name="connsiteX121" fmla="*/ 96023 w 225907"/>
                <a:gd name="connsiteY121" fmla="*/ 160886 h 291565"/>
                <a:gd name="connsiteX122" fmla="*/ 94910 w 225907"/>
                <a:gd name="connsiteY122" fmla="*/ 164224 h 291565"/>
                <a:gd name="connsiteX123" fmla="*/ 93797 w 225907"/>
                <a:gd name="connsiteY123" fmla="*/ 167563 h 291565"/>
                <a:gd name="connsiteX124" fmla="*/ 92684 w 225907"/>
                <a:gd name="connsiteY124" fmla="*/ 170901 h 291565"/>
                <a:gd name="connsiteX125" fmla="*/ 91571 w 225907"/>
                <a:gd name="connsiteY125" fmla="*/ 174240 h 291565"/>
                <a:gd name="connsiteX126" fmla="*/ 90459 w 225907"/>
                <a:gd name="connsiteY126" fmla="*/ 177579 h 291565"/>
                <a:gd name="connsiteX127" fmla="*/ 89346 w 225907"/>
                <a:gd name="connsiteY127" fmla="*/ 180917 h 291565"/>
                <a:gd name="connsiteX128" fmla="*/ 88233 w 225907"/>
                <a:gd name="connsiteY128" fmla="*/ 184256 h 291565"/>
                <a:gd name="connsiteX129" fmla="*/ 87120 w 225907"/>
                <a:gd name="connsiteY129" fmla="*/ 187594 h 291565"/>
                <a:gd name="connsiteX130" fmla="*/ 85848 w 225907"/>
                <a:gd name="connsiteY130" fmla="*/ 191569 h 291565"/>
                <a:gd name="connsiteX131" fmla="*/ 82827 w 225907"/>
                <a:gd name="connsiteY131" fmla="*/ 192682 h 291565"/>
                <a:gd name="connsiteX132" fmla="*/ 77899 w 225907"/>
                <a:gd name="connsiteY132" fmla="*/ 194430 h 291565"/>
                <a:gd name="connsiteX133" fmla="*/ 72971 w 225907"/>
                <a:gd name="connsiteY133" fmla="*/ 196179 h 291565"/>
                <a:gd name="connsiteX134" fmla="*/ 68043 w 225907"/>
                <a:gd name="connsiteY134" fmla="*/ 197928 h 291565"/>
                <a:gd name="connsiteX135" fmla="*/ 63114 w 225907"/>
                <a:gd name="connsiteY135" fmla="*/ 199676 h 291565"/>
                <a:gd name="connsiteX136" fmla="*/ 58186 w 225907"/>
                <a:gd name="connsiteY136" fmla="*/ 201425 h 291565"/>
                <a:gd name="connsiteX137" fmla="*/ 53258 w 225907"/>
                <a:gd name="connsiteY137" fmla="*/ 203174 h 291565"/>
                <a:gd name="connsiteX138" fmla="*/ 48329 w 225907"/>
                <a:gd name="connsiteY138" fmla="*/ 204923 h 291565"/>
                <a:gd name="connsiteX139" fmla="*/ 43401 w 225907"/>
                <a:gd name="connsiteY139" fmla="*/ 206672 h 291565"/>
                <a:gd name="connsiteX140" fmla="*/ 38473 w 225907"/>
                <a:gd name="connsiteY140" fmla="*/ 208420 h 291565"/>
                <a:gd name="connsiteX141" fmla="*/ 33544 w 225907"/>
                <a:gd name="connsiteY141" fmla="*/ 210169 h 291565"/>
                <a:gd name="connsiteX142" fmla="*/ 28616 w 225907"/>
                <a:gd name="connsiteY142" fmla="*/ 211918 h 291565"/>
                <a:gd name="connsiteX143" fmla="*/ 23688 w 225907"/>
                <a:gd name="connsiteY143" fmla="*/ 213667 h 291565"/>
                <a:gd name="connsiteX144" fmla="*/ 18759 w 225907"/>
                <a:gd name="connsiteY144" fmla="*/ 215415 h 291565"/>
                <a:gd name="connsiteX145" fmla="*/ 13831 w 225907"/>
                <a:gd name="connsiteY145" fmla="*/ 217164 h 291565"/>
                <a:gd name="connsiteX146" fmla="*/ 8903 w 225907"/>
                <a:gd name="connsiteY146" fmla="*/ 218913 h 291565"/>
                <a:gd name="connsiteX147" fmla="*/ 3974 w 225907"/>
                <a:gd name="connsiteY147" fmla="*/ 220662 h 291565"/>
                <a:gd name="connsiteX148" fmla="*/ 0 w 225907"/>
                <a:gd name="connsiteY148" fmla="*/ 222092 h 291565"/>
                <a:gd name="connsiteX149" fmla="*/ 1272 w 225907"/>
                <a:gd name="connsiteY149" fmla="*/ 225113 h 291565"/>
                <a:gd name="connsiteX150" fmla="*/ 2543 w 225907"/>
                <a:gd name="connsiteY150" fmla="*/ 228134 h 291565"/>
                <a:gd name="connsiteX151" fmla="*/ 3815 w 225907"/>
                <a:gd name="connsiteY151" fmla="*/ 231154 h 291565"/>
                <a:gd name="connsiteX152" fmla="*/ 5087 w 225907"/>
                <a:gd name="connsiteY152" fmla="*/ 234175 h 291565"/>
                <a:gd name="connsiteX153" fmla="*/ 6359 w 225907"/>
                <a:gd name="connsiteY153" fmla="*/ 237195 h 291565"/>
                <a:gd name="connsiteX154" fmla="*/ 7631 w 225907"/>
                <a:gd name="connsiteY154" fmla="*/ 240216 h 291565"/>
                <a:gd name="connsiteX155" fmla="*/ 8903 w 225907"/>
                <a:gd name="connsiteY155" fmla="*/ 243237 h 291565"/>
                <a:gd name="connsiteX156" fmla="*/ 10175 w 225907"/>
                <a:gd name="connsiteY156" fmla="*/ 246257 h 291565"/>
                <a:gd name="connsiteX157" fmla="*/ 11446 w 225907"/>
                <a:gd name="connsiteY157" fmla="*/ 249278 h 291565"/>
                <a:gd name="connsiteX158" fmla="*/ 12718 w 225907"/>
                <a:gd name="connsiteY158" fmla="*/ 252298 h 291565"/>
                <a:gd name="connsiteX159" fmla="*/ 13990 w 225907"/>
                <a:gd name="connsiteY159" fmla="*/ 255319 h 291565"/>
                <a:gd name="connsiteX160" fmla="*/ 15262 w 225907"/>
                <a:gd name="connsiteY160" fmla="*/ 258339 h 291565"/>
                <a:gd name="connsiteX161" fmla="*/ 16534 w 225907"/>
                <a:gd name="connsiteY161" fmla="*/ 261201 h 291565"/>
                <a:gd name="connsiteX162" fmla="*/ 17805 w 225907"/>
                <a:gd name="connsiteY162" fmla="*/ 264063 h 291565"/>
                <a:gd name="connsiteX163" fmla="*/ 19077 w 225907"/>
                <a:gd name="connsiteY163" fmla="*/ 266924 h 291565"/>
                <a:gd name="connsiteX164" fmla="*/ 20349 w 225907"/>
                <a:gd name="connsiteY164" fmla="*/ 269786 h 291565"/>
                <a:gd name="connsiteX165" fmla="*/ 21621 w 225907"/>
                <a:gd name="connsiteY165" fmla="*/ 272648 h 291565"/>
                <a:gd name="connsiteX166" fmla="*/ 23688 w 225907"/>
                <a:gd name="connsiteY166" fmla="*/ 273601 h 291565"/>
                <a:gd name="connsiteX167" fmla="*/ 24959 w 225907"/>
                <a:gd name="connsiteY167" fmla="*/ 276304 h 291565"/>
                <a:gd name="connsiteX168" fmla="*/ 26708 w 225907"/>
                <a:gd name="connsiteY168" fmla="*/ 280120 h 291565"/>
                <a:gd name="connsiteX169" fmla="*/ 28457 w 225907"/>
                <a:gd name="connsiteY169" fmla="*/ 283935 h 291565"/>
                <a:gd name="connsiteX170" fmla="*/ 30206 w 225907"/>
                <a:gd name="connsiteY170" fmla="*/ 287750 h 291565"/>
                <a:gd name="connsiteX171" fmla="*/ 31955 w 225907"/>
                <a:gd name="connsiteY171" fmla="*/ 291566 h 291565"/>
                <a:gd name="connsiteX172" fmla="*/ 37996 w 225907"/>
                <a:gd name="connsiteY172" fmla="*/ 289340 h 291565"/>
                <a:gd name="connsiteX173" fmla="*/ 46898 w 225907"/>
                <a:gd name="connsiteY173" fmla="*/ 288227 h 291565"/>
                <a:gd name="connsiteX174" fmla="*/ 51668 w 225907"/>
                <a:gd name="connsiteY174" fmla="*/ 285366 h 291565"/>
                <a:gd name="connsiteX175" fmla="*/ 56755 w 225907"/>
                <a:gd name="connsiteY175" fmla="*/ 283617 h 291565"/>
                <a:gd name="connsiteX176" fmla="*/ 60094 w 225907"/>
                <a:gd name="connsiteY176" fmla="*/ 281073 h 291565"/>
                <a:gd name="connsiteX177" fmla="*/ 68996 w 225907"/>
                <a:gd name="connsiteY177" fmla="*/ 280278 h 291565"/>
                <a:gd name="connsiteX178" fmla="*/ 74402 w 225907"/>
                <a:gd name="connsiteY178" fmla="*/ 280278 h 291565"/>
                <a:gd name="connsiteX179" fmla="*/ 77263 w 225907"/>
                <a:gd name="connsiteY179" fmla="*/ 281073 h 291565"/>
                <a:gd name="connsiteX180" fmla="*/ 80284 w 225907"/>
                <a:gd name="connsiteY180" fmla="*/ 282345 h 291565"/>
                <a:gd name="connsiteX181" fmla="*/ 88710 w 225907"/>
                <a:gd name="connsiteY181" fmla="*/ 280120 h 291565"/>
                <a:gd name="connsiteX182" fmla="*/ 91889 w 225907"/>
                <a:gd name="connsiteY182" fmla="*/ 276622 h 291565"/>
                <a:gd name="connsiteX183" fmla="*/ 94751 w 225907"/>
                <a:gd name="connsiteY183" fmla="*/ 271853 h 291565"/>
                <a:gd name="connsiteX184" fmla="*/ 95387 w 225907"/>
                <a:gd name="connsiteY184" fmla="*/ 270104 h 291565"/>
                <a:gd name="connsiteX185" fmla="*/ 94910 w 225907"/>
                <a:gd name="connsiteY185" fmla="*/ 268196 h 291565"/>
                <a:gd name="connsiteX186" fmla="*/ 93638 w 225907"/>
                <a:gd name="connsiteY186" fmla="*/ 266447 h 291565"/>
                <a:gd name="connsiteX187" fmla="*/ 94115 w 225907"/>
                <a:gd name="connsiteY187" fmla="*/ 264063 h 291565"/>
                <a:gd name="connsiteX188" fmla="*/ 100474 w 225907"/>
                <a:gd name="connsiteY188" fmla="*/ 256432 h 291565"/>
                <a:gd name="connsiteX189" fmla="*/ 104290 w 225907"/>
                <a:gd name="connsiteY189" fmla="*/ 255160 h 291565"/>
                <a:gd name="connsiteX190" fmla="*/ 115259 w 225907"/>
                <a:gd name="connsiteY190" fmla="*/ 253729 h 291565"/>
                <a:gd name="connsiteX191" fmla="*/ 123049 w 225907"/>
                <a:gd name="connsiteY191" fmla="*/ 253252 h 291565"/>
                <a:gd name="connsiteX192" fmla="*/ 126229 w 225907"/>
                <a:gd name="connsiteY192" fmla="*/ 252139 h 291565"/>
                <a:gd name="connsiteX193" fmla="*/ 130998 w 225907"/>
                <a:gd name="connsiteY193" fmla="*/ 246893 h 291565"/>
                <a:gd name="connsiteX194" fmla="*/ 134018 w 225907"/>
                <a:gd name="connsiteY194" fmla="*/ 234493 h 291565"/>
                <a:gd name="connsiteX195" fmla="*/ 138947 w 225907"/>
                <a:gd name="connsiteY195" fmla="*/ 229564 h 291565"/>
                <a:gd name="connsiteX196" fmla="*/ 142762 w 225907"/>
                <a:gd name="connsiteY196" fmla="*/ 227339 h 291565"/>
                <a:gd name="connsiteX197" fmla="*/ 149121 w 225907"/>
                <a:gd name="connsiteY197" fmla="*/ 225113 h 291565"/>
                <a:gd name="connsiteX198" fmla="*/ 156275 w 225907"/>
                <a:gd name="connsiteY198" fmla="*/ 223841 h 291565"/>
                <a:gd name="connsiteX199" fmla="*/ 163429 w 225907"/>
                <a:gd name="connsiteY199" fmla="*/ 223364 h 291565"/>
                <a:gd name="connsiteX200" fmla="*/ 165178 w 225907"/>
                <a:gd name="connsiteY200" fmla="*/ 222728 h 291565"/>
                <a:gd name="connsiteX201" fmla="*/ 167245 w 225907"/>
                <a:gd name="connsiteY201" fmla="*/ 221616 h 291565"/>
                <a:gd name="connsiteX202" fmla="*/ 166609 w 225907"/>
                <a:gd name="connsiteY202" fmla="*/ 217800 h 291565"/>
                <a:gd name="connsiteX203" fmla="*/ 165814 w 225907"/>
                <a:gd name="connsiteY203" fmla="*/ 214620 h 291565"/>
                <a:gd name="connsiteX204" fmla="*/ 165814 w 225907"/>
                <a:gd name="connsiteY204" fmla="*/ 209374 h 291565"/>
                <a:gd name="connsiteX205" fmla="*/ 164383 w 225907"/>
                <a:gd name="connsiteY205" fmla="*/ 204128 h 291565"/>
                <a:gd name="connsiteX206" fmla="*/ 164383 w 225907"/>
                <a:gd name="connsiteY206" fmla="*/ 202061 h 291565"/>
                <a:gd name="connsiteX207" fmla="*/ 165178 w 225907"/>
                <a:gd name="connsiteY207" fmla="*/ 198246 h 291565"/>
                <a:gd name="connsiteX208" fmla="*/ 166927 w 225907"/>
                <a:gd name="connsiteY208" fmla="*/ 193794 h 291565"/>
                <a:gd name="connsiteX209" fmla="*/ 168040 w 225907"/>
                <a:gd name="connsiteY209" fmla="*/ 189025 h 291565"/>
                <a:gd name="connsiteX210" fmla="*/ 168517 w 225907"/>
                <a:gd name="connsiteY210" fmla="*/ 185210 h 291565"/>
                <a:gd name="connsiteX211" fmla="*/ 170901 w 225907"/>
                <a:gd name="connsiteY211" fmla="*/ 182189 h 291565"/>
                <a:gd name="connsiteX212" fmla="*/ 175353 w 225907"/>
                <a:gd name="connsiteY212" fmla="*/ 175512 h 291565"/>
                <a:gd name="connsiteX213" fmla="*/ 177260 w 225907"/>
                <a:gd name="connsiteY213" fmla="*/ 174876 h 291565"/>
                <a:gd name="connsiteX214" fmla="*/ 179486 w 225907"/>
                <a:gd name="connsiteY214" fmla="*/ 174558 h 291565"/>
                <a:gd name="connsiteX215" fmla="*/ 179168 w 225907"/>
                <a:gd name="connsiteY215" fmla="*/ 177261 h 291565"/>
                <a:gd name="connsiteX216" fmla="*/ 178532 w 225907"/>
                <a:gd name="connsiteY216" fmla="*/ 179804 h 291565"/>
                <a:gd name="connsiteX217" fmla="*/ 180122 w 225907"/>
                <a:gd name="connsiteY217" fmla="*/ 180599 h 291565"/>
                <a:gd name="connsiteX218" fmla="*/ 182507 w 225907"/>
                <a:gd name="connsiteY218" fmla="*/ 180917 h 291565"/>
                <a:gd name="connsiteX219" fmla="*/ 186163 w 225907"/>
                <a:gd name="connsiteY219" fmla="*/ 180281 h 291565"/>
                <a:gd name="connsiteX220" fmla="*/ 187912 w 225907"/>
                <a:gd name="connsiteY220" fmla="*/ 177420 h 291565"/>
                <a:gd name="connsiteX221" fmla="*/ 192363 w 225907"/>
                <a:gd name="connsiteY221" fmla="*/ 168358 h 291565"/>
                <a:gd name="connsiteX222" fmla="*/ 198246 w 225907"/>
                <a:gd name="connsiteY222" fmla="*/ 159296 h 291565"/>
                <a:gd name="connsiteX223" fmla="*/ 203174 w 225907"/>
                <a:gd name="connsiteY223" fmla="*/ 154050 h 291565"/>
                <a:gd name="connsiteX224" fmla="*/ 210010 w 225907"/>
                <a:gd name="connsiteY224" fmla="*/ 149757 h 291565"/>
                <a:gd name="connsiteX225" fmla="*/ 211918 w 225907"/>
                <a:gd name="connsiteY225" fmla="*/ 147850 h 291565"/>
                <a:gd name="connsiteX226" fmla="*/ 216051 w 225907"/>
                <a:gd name="connsiteY226" fmla="*/ 139424 h 291565"/>
                <a:gd name="connsiteX227" fmla="*/ 219867 w 225907"/>
                <a:gd name="connsiteY227" fmla="*/ 134336 h 291565"/>
                <a:gd name="connsiteX228" fmla="*/ 220661 w 225907"/>
                <a:gd name="connsiteY228" fmla="*/ 131316 h 291565"/>
                <a:gd name="connsiteX229" fmla="*/ 224159 w 225907"/>
                <a:gd name="connsiteY229" fmla="*/ 126388 h 291565"/>
                <a:gd name="connsiteX230" fmla="*/ 224795 w 225907"/>
                <a:gd name="connsiteY230" fmla="*/ 123844 h 291565"/>
                <a:gd name="connsiteX231" fmla="*/ 225113 w 225907"/>
                <a:gd name="connsiteY231" fmla="*/ 120347 h 291565"/>
                <a:gd name="connsiteX232" fmla="*/ 224636 w 225907"/>
                <a:gd name="connsiteY232" fmla="*/ 117644 h 291565"/>
                <a:gd name="connsiteX233" fmla="*/ 196179 w 225907"/>
                <a:gd name="connsiteY233" fmla="*/ 176148 h 291565"/>
                <a:gd name="connsiteX234" fmla="*/ 191886 w 225907"/>
                <a:gd name="connsiteY234" fmla="*/ 180917 h 291565"/>
                <a:gd name="connsiteX235" fmla="*/ 191886 w 225907"/>
                <a:gd name="connsiteY235" fmla="*/ 184733 h 291565"/>
                <a:gd name="connsiteX236" fmla="*/ 192363 w 225907"/>
                <a:gd name="connsiteY236" fmla="*/ 184892 h 291565"/>
                <a:gd name="connsiteX237" fmla="*/ 194112 w 225907"/>
                <a:gd name="connsiteY237" fmla="*/ 184415 h 291565"/>
                <a:gd name="connsiteX238" fmla="*/ 195543 w 225907"/>
                <a:gd name="connsiteY238" fmla="*/ 182984 h 291565"/>
                <a:gd name="connsiteX239" fmla="*/ 197292 w 225907"/>
                <a:gd name="connsiteY239" fmla="*/ 178373 h 291565"/>
                <a:gd name="connsiteX240" fmla="*/ 200630 w 225907"/>
                <a:gd name="connsiteY240" fmla="*/ 175671 h 291565"/>
                <a:gd name="connsiteX241" fmla="*/ 198723 w 225907"/>
                <a:gd name="connsiteY241" fmla="*/ 170743 h 291565"/>
                <a:gd name="connsiteX242" fmla="*/ 196020 w 225907"/>
                <a:gd name="connsiteY242" fmla="*/ 176148 h 29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225907" h="291565">
                  <a:moveTo>
                    <a:pt x="122731" y="31478"/>
                  </a:moveTo>
                  <a:lnTo>
                    <a:pt x="122254" y="32591"/>
                  </a:lnTo>
                  <a:lnTo>
                    <a:pt x="122254" y="34180"/>
                  </a:lnTo>
                  <a:cubicBezTo>
                    <a:pt x="122254" y="34180"/>
                    <a:pt x="122890" y="34180"/>
                    <a:pt x="122890" y="34180"/>
                  </a:cubicBezTo>
                  <a:lnTo>
                    <a:pt x="124162" y="33385"/>
                  </a:lnTo>
                  <a:lnTo>
                    <a:pt x="124162" y="32114"/>
                  </a:lnTo>
                  <a:cubicBezTo>
                    <a:pt x="124162" y="32114"/>
                    <a:pt x="124162" y="31478"/>
                    <a:pt x="124162" y="31478"/>
                  </a:cubicBezTo>
                  <a:lnTo>
                    <a:pt x="122890" y="31478"/>
                  </a:lnTo>
                  <a:close/>
                  <a:moveTo>
                    <a:pt x="120823" y="8903"/>
                  </a:moveTo>
                  <a:lnTo>
                    <a:pt x="120823" y="12082"/>
                  </a:lnTo>
                  <a:cubicBezTo>
                    <a:pt x="120823" y="12082"/>
                    <a:pt x="120505" y="15103"/>
                    <a:pt x="120505" y="15103"/>
                  </a:cubicBezTo>
                  <a:lnTo>
                    <a:pt x="120505" y="18283"/>
                  </a:lnTo>
                  <a:cubicBezTo>
                    <a:pt x="120505" y="18283"/>
                    <a:pt x="120187" y="20031"/>
                    <a:pt x="120187" y="20031"/>
                  </a:cubicBezTo>
                  <a:lnTo>
                    <a:pt x="121300" y="21462"/>
                  </a:lnTo>
                  <a:lnTo>
                    <a:pt x="123208" y="22098"/>
                  </a:lnTo>
                  <a:lnTo>
                    <a:pt x="124003" y="22098"/>
                  </a:lnTo>
                  <a:cubicBezTo>
                    <a:pt x="124003" y="22098"/>
                    <a:pt x="124480" y="21303"/>
                    <a:pt x="124480" y="21303"/>
                  </a:cubicBezTo>
                  <a:lnTo>
                    <a:pt x="124798" y="19554"/>
                  </a:lnTo>
                  <a:lnTo>
                    <a:pt x="125434" y="18283"/>
                  </a:lnTo>
                  <a:lnTo>
                    <a:pt x="126706" y="16693"/>
                  </a:lnTo>
                  <a:lnTo>
                    <a:pt x="127977" y="7472"/>
                  </a:lnTo>
                  <a:lnTo>
                    <a:pt x="127977" y="4451"/>
                  </a:lnTo>
                  <a:cubicBezTo>
                    <a:pt x="127977" y="4451"/>
                    <a:pt x="128295" y="795"/>
                    <a:pt x="128295" y="795"/>
                  </a:cubicBezTo>
                  <a:lnTo>
                    <a:pt x="127818" y="0"/>
                  </a:lnTo>
                  <a:lnTo>
                    <a:pt x="126864" y="0"/>
                  </a:lnTo>
                  <a:cubicBezTo>
                    <a:pt x="126864" y="0"/>
                    <a:pt x="125911" y="1113"/>
                    <a:pt x="125911" y="1113"/>
                  </a:cubicBezTo>
                  <a:lnTo>
                    <a:pt x="124798" y="3498"/>
                  </a:lnTo>
                  <a:lnTo>
                    <a:pt x="122572" y="3974"/>
                  </a:lnTo>
                  <a:lnTo>
                    <a:pt x="121618" y="3657"/>
                  </a:lnTo>
                  <a:lnTo>
                    <a:pt x="120664" y="4292"/>
                  </a:lnTo>
                  <a:lnTo>
                    <a:pt x="118280" y="8744"/>
                  </a:lnTo>
                  <a:lnTo>
                    <a:pt x="119392" y="8744"/>
                  </a:lnTo>
                  <a:cubicBezTo>
                    <a:pt x="119392" y="8744"/>
                    <a:pt x="120823" y="9221"/>
                    <a:pt x="120823" y="9221"/>
                  </a:cubicBezTo>
                  <a:close/>
                  <a:moveTo>
                    <a:pt x="225908" y="116054"/>
                  </a:moveTo>
                  <a:lnTo>
                    <a:pt x="222251" y="114941"/>
                  </a:lnTo>
                  <a:lnTo>
                    <a:pt x="217641" y="113987"/>
                  </a:lnTo>
                  <a:lnTo>
                    <a:pt x="214620" y="111444"/>
                  </a:lnTo>
                  <a:lnTo>
                    <a:pt x="211282" y="107469"/>
                  </a:lnTo>
                  <a:lnTo>
                    <a:pt x="207943" y="102064"/>
                  </a:lnTo>
                  <a:lnTo>
                    <a:pt x="203174" y="97295"/>
                  </a:lnTo>
                  <a:lnTo>
                    <a:pt x="201902" y="94115"/>
                  </a:lnTo>
                  <a:lnTo>
                    <a:pt x="199835" y="91095"/>
                  </a:lnTo>
                  <a:lnTo>
                    <a:pt x="197451" y="89187"/>
                  </a:lnTo>
                  <a:lnTo>
                    <a:pt x="195861" y="85530"/>
                  </a:lnTo>
                  <a:lnTo>
                    <a:pt x="190297" y="81715"/>
                  </a:lnTo>
                  <a:lnTo>
                    <a:pt x="188071" y="81715"/>
                  </a:lnTo>
                  <a:cubicBezTo>
                    <a:pt x="188071" y="81715"/>
                    <a:pt x="185050" y="82510"/>
                    <a:pt x="185050" y="82510"/>
                  </a:cubicBezTo>
                  <a:lnTo>
                    <a:pt x="183143" y="82510"/>
                  </a:lnTo>
                  <a:cubicBezTo>
                    <a:pt x="183143" y="82510"/>
                    <a:pt x="177260" y="79489"/>
                    <a:pt x="177260" y="79489"/>
                  </a:cubicBezTo>
                  <a:lnTo>
                    <a:pt x="168835" y="78217"/>
                  </a:lnTo>
                  <a:lnTo>
                    <a:pt x="162635" y="76945"/>
                  </a:lnTo>
                  <a:lnTo>
                    <a:pt x="151347" y="73289"/>
                  </a:lnTo>
                  <a:lnTo>
                    <a:pt x="148644" y="71540"/>
                  </a:lnTo>
                  <a:lnTo>
                    <a:pt x="142603" y="66453"/>
                  </a:lnTo>
                  <a:lnTo>
                    <a:pt x="138629" y="60889"/>
                  </a:lnTo>
                  <a:lnTo>
                    <a:pt x="134813" y="56755"/>
                  </a:lnTo>
                  <a:lnTo>
                    <a:pt x="130521" y="49283"/>
                  </a:lnTo>
                  <a:lnTo>
                    <a:pt x="127659" y="41334"/>
                  </a:lnTo>
                  <a:lnTo>
                    <a:pt x="126706" y="41334"/>
                  </a:lnTo>
                  <a:cubicBezTo>
                    <a:pt x="126706" y="41334"/>
                    <a:pt x="125593" y="42765"/>
                    <a:pt x="125593" y="42765"/>
                  </a:cubicBezTo>
                  <a:lnTo>
                    <a:pt x="124321" y="44673"/>
                  </a:lnTo>
                  <a:lnTo>
                    <a:pt x="122572" y="45627"/>
                  </a:lnTo>
                  <a:lnTo>
                    <a:pt x="121141" y="46740"/>
                  </a:lnTo>
                  <a:lnTo>
                    <a:pt x="119710" y="48170"/>
                  </a:lnTo>
                  <a:lnTo>
                    <a:pt x="118439" y="48488"/>
                  </a:lnTo>
                  <a:lnTo>
                    <a:pt x="116849" y="46740"/>
                  </a:lnTo>
                  <a:lnTo>
                    <a:pt x="115736" y="44832"/>
                  </a:lnTo>
                  <a:lnTo>
                    <a:pt x="116054" y="44355"/>
                  </a:lnTo>
                  <a:lnTo>
                    <a:pt x="116849" y="44355"/>
                  </a:lnTo>
                  <a:cubicBezTo>
                    <a:pt x="116849" y="44355"/>
                    <a:pt x="117167" y="43242"/>
                    <a:pt x="117167" y="43242"/>
                  </a:cubicBezTo>
                  <a:lnTo>
                    <a:pt x="116690" y="41811"/>
                  </a:lnTo>
                  <a:lnTo>
                    <a:pt x="115577" y="41334"/>
                  </a:lnTo>
                  <a:lnTo>
                    <a:pt x="114146" y="41334"/>
                  </a:lnTo>
                  <a:cubicBezTo>
                    <a:pt x="114146" y="41334"/>
                    <a:pt x="112874" y="41970"/>
                    <a:pt x="112874" y="41970"/>
                  </a:cubicBezTo>
                  <a:lnTo>
                    <a:pt x="111444" y="43242"/>
                  </a:lnTo>
                  <a:lnTo>
                    <a:pt x="110649" y="44514"/>
                  </a:lnTo>
                  <a:lnTo>
                    <a:pt x="110649" y="47217"/>
                  </a:lnTo>
                  <a:cubicBezTo>
                    <a:pt x="110649" y="47217"/>
                    <a:pt x="110967" y="50237"/>
                    <a:pt x="110967" y="50237"/>
                  </a:cubicBezTo>
                  <a:lnTo>
                    <a:pt x="110967" y="51668"/>
                  </a:lnTo>
                  <a:cubicBezTo>
                    <a:pt x="110967" y="51668"/>
                    <a:pt x="110172" y="53417"/>
                    <a:pt x="110172" y="53417"/>
                  </a:cubicBezTo>
                  <a:lnTo>
                    <a:pt x="109854" y="56119"/>
                  </a:lnTo>
                  <a:lnTo>
                    <a:pt x="110331" y="58186"/>
                  </a:lnTo>
                  <a:lnTo>
                    <a:pt x="110808" y="59458"/>
                  </a:lnTo>
                  <a:lnTo>
                    <a:pt x="110808" y="60412"/>
                  </a:lnTo>
                  <a:cubicBezTo>
                    <a:pt x="110808" y="60412"/>
                    <a:pt x="109536" y="63591"/>
                    <a:pt x="109536" y="63591"/>
                  </a:cubicBezTo>
                  <a:lnTo>
                    <a:pt x="110649" y="64227"/>
                  </a:lnTo>
                  <a:lnTo>
                    <a:pt x="114305" y="64227"/>
                  </a:lnTo>
                  <a:cubicBezTo>
                    <a:pt x="114305" y="64227"/>
                    <a:pt x="115418" y="66612"/>
                    <a:pt x="115418" y="66612"/>
                  </a:cubicBezTo>
                  <a:lnTo>
                    <a:pt x="116213" y="68043"/>
                  </a:lnTo>
                  <a:lnTo>
                    <a:pt x="116213" y="68996"/>
                  </a:lnTo>
                  <a:cubicBezTo>
                    <a:pt x="116213" y="68996"/>
                    <a:pt x="113351" y="69632"/>
                    <a:pt x="113351" y="69632"/>
                  </a:cubicBezTo>
                  <a:lnTo>
                    <a:pt x="110013" y="70427"/>
                  </a:lnTo>
                  <a:lnTo>
                    <a:pt x="107628" y="70427"/>
                  </a:lnTo>
                  <a:cubicBezTo>
                    <a:pt x="107628" y="70427"/>
                    <a:pt x="103336" y="71222"/>
                    <a:pt x="103336" y="71222"/>
                  </a:cubicBezTo>
                  <a:lnTo>
                    <a:pt x="101110" y="72812"/>
                  </a:lnTo>
                  <a:lnTo>
                    <a:pt x="101746" y="73766"/>
                  </a:lnTo>
                  <a:lnTo>
                    <a:pt x="102541" y="74561"/>
                  </a:lnTo>
                  <a:lnTo>
                    <a:pt x="102859" y="76628"/>
                  </a:lnTo>
                  <a:lnTo>
                    <a:pt x="102223" y="79489"/>
                  </a:lnTo>
                  <a:lnTo>
                    <a:pt x="100951" y="82192"/>
                  </a:lnTo>
                  <a:lnTo>
                    <a:pt x="99520" y="85689"/>
                  </a:lnTo>
                  <a:lnTo>
                    <a:pt x="97771" y="89664"/>
                  </a:lnTo>
                  <a:lnTo>
                    <a:pt x="95387" y="95546"/>
                  </a:lnTo>
                  <a:lnTo>
                    <a:pt x="93320" y="100156"/>
                  </a:lnTo>
                  <a:lnTo>
                    <a:pt x="93320" y="103495"/>
                  </a:lnTo>
                  <a:cubicBezTo>
                    <a:pt x="93320" y="103495"/>
                    <a:pt x="93161" y="105721"/>
                    <a:pt x="93161" y="105721"/>
                  </a:cubicBezTo>
                  <a:lnTo>
                    <a:pt x="93161" y="110172"/>
                  </a:lnTo>
                  <a:cubicBezTo>
                    <a:pt x="93161" y="110172"/>
                    <a:pt x="95069" y="113510"/>
                    <a:pt x="95069" y="113510"/>
                  </a:cubicBezTo>
                  <a:lnTo>
                    <a:pt x="96818" y="116372"/>
                  </a:lnTo>
                  <a:lnTo>
                    <a:pt x="99202" y="120187"/>
                  </a:lnTo>
                  <a:lnTo>
                    <a:pt x="101746" y="124321"/>
                  </a:lnTo>
                  <a:lnTo>
                    <a:pt x="104130" y="128295"/>
                  </a:lnTo>
                  <a:lnTo>
                    <a:pt x="105879" y="131157"/>
                  </a:lnTo>
                  <a:lnTo>
                    <a:pt x="104925" y="134178"/>
                  </a:lnTo>
                  <a:lnTo>
                    <a:pt x="103813" y="137516"/>
                  </a:lnTo>
                  <a:lnTo>
                    <a:pt x="102700" y="140855"/>
                  </a:lnTo>
                  <a:lnTo>
                    <a:pt x="101587" y="144193"/>
                  </a:lnTo>
                  <a:lnTo>
                    <a:pt x="100474" y="147532"/>
                  </a:lnTo>
                  <a:lnTo>
                    <a:pt x="99361" y="150870"/>
                  </a:lnTo>
                  <a:lnTo>
                    <a:pt x="98248" y="154209"/>
                  </a:lnTo>
                  <a:lnTo>
                    <a:pt x="97136" y="157547"/>
                  </a:lnTo>
                  <a:lnTo>
                    <a:pt x="96023" y="160886"/>
                  </a:lnTo>
                  <a:lnTo>
                    <a:pt x="94910" y="164224"/>
                  </a:lnTo>
                  <a:lnTo>
                    <a:pt x="93797" y="167563"/>
                  </a:lnTo>
                  <a:lnTo>
                    <a:pt x="92684" y="170901"/>
                  </a:lnTo>
                  <a:lnTo>
                    <a:pt x="91571" y="174240"/>
                  </a:lnTo>
                  <a:lnTo>
                    <a:pt x="90459" y="177579"/>
                  </a:lnTo>
                  <a:lnTo>
                    <a:pt x="89346" y="180917"/>
                  </a:lnTo>
                  <a:lnTo>
                    <a:pt x="88233" y="184256"/>
                  </a:lnTo>
                  <a:lnTo>
                    <a:pt x="87120" y="187594"/>
                  </a:lnTo>
                  <a:lnTo>
                    <a:pt x="85848" y="191569"/>
                  </a:lnTo>
                  <a:lnTo>
                    <a:pt x="82827" y="192682"/>
                  </a:lnTo>
                  <a:lnTo>
                    <a:pt x="77899" y="194430"/>
                  </a:lnTo>
                  <a:lnTo>
                    <a:pt x="72971" y="196179"/>
                  </a:lnTo>
                  <a:lnTo>
                    <a:pt x="68043" y="197928"/>
                  </a:lnTo>
                  <a:lnTo>
                    <a:pt x="63114" y="199676"/>
                  </a:lnTo>
                  <a:lnTo>
                    <a:pt x="58186" y="201425"/>
                  </a:lnTo>
                  <a:lnTo>
                    <a:pt x="53258" y="203174"/>
                  </a:lnTo>
                  <a:lnTo>
                    <a:pt x="48329" y="204923"/>
                  </a:lnTo>
                  <a:lnTo>
                    <a:pt x="43401" y="206672"/>
                  </a:lnTo>
                  <a:lnTo>
                    <a:pt x="38473" y="208420"/>
                  </a:lnTo>
                  <a:lnTo>
                    <a:pt x="33544" y="210169"/>
                  </a:lnTo>
                  <a:lnTo>
                    <a:pt x="28616" y="211918"/>
                  </a:lnTo>
                  <a:lnTo>
                    <a:pt x="23688" y="213667"/>
                  </a:lnTo>
                  <a:lnTo>
                    <a:pt x="18759" y="215415"/>
                  </a:lnTo>
                  <a:lnTo>
                    <a:pt x="13831" y="217164"/>
                  </a:lnTo>
                  <a:lnTo>
                    <a:pt x="8903" y="218913"/>
                  </a:lnTo>
                  <a:lnTo>
                    <a:pt x="3974" y="220662"/>
                  </a:lnTo>
                  <a:lnTo>
                    <a:pt x="0" y="222092"/>
                  </a:lnTo>
                  <a:lnTo>
                    <a:pt x="1272" y="225113"/>
                  </a:lnTo>
                  <a:lnTo>
                    <a:pt x="2543" y="228134"/>
                  </a:lnTo>
                  <a:lnTo>
                    <a:pt x="3815" y="231154"/>
                  </a:lnTo>
                  <a:lnTo>
                    <a:pt x="5087" y="234175"/>
                  </a:lnTo>
                  <a:lnTo>
                    <a:pt x="6359" y="237195"/>
                  </a:lnTo>
                  <a:lnTo>
                    <a:pt x="7631" y="240216"/>
                  </a:lnTo>
                  <a:lnTo>
                    <a:pt x="8903" y="243237"/>
                  </a:lnTo>
                  <a:lnTo>
                    <a:pt x="10175" y="246257"/>
                  </a:lnTo>
                  <a:lnTo>
                    <a:pt x="11446" y="249278"/>
                  </a:lnTo>
                  <a:lnTo>
                    <a:pt x="12718" y="252298"/>
                  </a:lnTo>
                  <a:lnTo>
                    <a:pt x="13990" y="255319"/>
                  </a:lnTo>
                  <a:lnTo>
                    <a:pt x="15262" y="258339"/>
                  </a:lnTo>
                  <a:lnTo>
                    <a:pt x="16534" y="261201"/>
                  </a:lnTo>
                  <a:lnTo>
                    <a:pt x="17805" y="264063"/>
                  </a:lnTo>
                  <a:lnTo>
                    <a:pt x="19077" y="266924"/>
                  </a:lnTo>
                  <a:lnTo>
                    <a:pt x="20349" y="269786"/>
                  </a:lnTo>
                  <a:lnTo>
                    <a:pt x="21621" y="272648"/>
                  </a:lnTo>
                  <a:lnTo>
                    <a:pt x="23688" y="273601"/>
                  </a:lnTo>
                  <a:lnTo>
                    <a:pt x="24959" y="276304"/>
                  </a:lnTo>
                  <a:lnTo>
                    <a:pt x="26708" y="280120"/>
                  </a:lnTo>
                  <a:lnTo>
                    <a:pt x="28457" y="283935"/>
                  </a:lnTo>
                  <a:lnTo>
                    <a:pt x="30206" y="287750"/>
                  </a:lnTo>
                  <a:lnTo>
                    <a:pt x="31955" y="291566"/>
                  </a:lnTo>
                  <a:lnTo>
                    <a:pt x="37996" y="289340"/>
                  </a:lnTo>
                  <a:lnTo>
                    <a:pt x="46898" y="288227"/>
                  </a:lnTo>
                  <a:lnTo>
                    <a:pt x="51668" y="285366"/>
                  </a:lnTo>
                  <a:lnTo>
                    <a:pt x="56755" y="283617"/>
                  </a:lnTo>
                  <a:lnTo>
                    <a:pt x="60094" y="281073"/>
                  </a:lnTo>
                  <a:lnTo>
                    <a:pt x="68996" y="280278"/>
                  </a:lnTo>
                  <a:lnTo>
                    <a:pt x="74402" y="280278"/>
                  </a:lnTo>
                  <a:cubicBezTo>
                    <a:pt x="74402" y="280278"/>
                    <a:pt x="77263" y="281073"/>
                    <a:pt x="77263" y="281073"/>
                  </a:cubicBezTo>
                  <a:lnTo>
                    <a:pt x="80284" y="282345"/>
                  </a:lnTo>
                  <a:lnTo>
                    <a:pt x="88710" y="280120"/>
                  </a:lnTo>
                  <a:lnTo>
                    <a:pt x="91889" y="276622"/>
                  </a:lnTo>
                  <a:lnTo>
                    <a:pt x="94751" y="271853"/>
                  </a:lnTo>
                  <a:lnTo>
                    <a:pt x="95387" y="270104"/>
                  </a:lnTo>
                  <a:lnTo>
                    <a:pt x="94910" y="268196"/>
                  </a:lnTo>
                  <a:lnTo>
                    <a:pt x="93638" y="266447"/>
                  </a:lnTo>
                  <a:lnTo>
                    <a:pt x="94115" y="264063"/>
                  </a:lnTo>
                  <a:lnTo>
                    <a:pt x="100474" y="256432"/>
                  </a:lnTo>
                  <a:lnTo>
                    <a:pt x="104290" y="255160"/>
                  </a:lnTo>
                  <a:lnTo>
                    <a:pt x="115259" y="253729"/>
                  </a:lnTo>
                  <a:lnTo>
                    <a:pt x="123049" y="253252"/>
                  </a:lnTo>
                  <a:lnTo>
                    <a:pt x="126229" y="252139"/>
                  </a:lnTo>
                  <a:lnTo>
                    <a:pt x="130998" y="246893"/>
                  </a:lnTo>
                  <a:lnTo>
                    <a:pt x="134018" y="234493"/>
                  </a:lnTo>
                  <a:lnTo>
                    <a:pt x="138947" y="229564"/>
                  </a:lnTo>
                  <a:lnTo>
                    <a:pt x="142762" y="227339"/>
                  </a:lnTo>
                  <a:lnTo>
                    <a:pt x="149121" y="225113"/>
                  </a:lnTo>
                  <a:lnTo>
                    <a:pt x="156275" y="223841"/>
                  </a:lnTo>
                  <a:lnTo>
                    <a:pt x="163429" y="223364"/>
                  </a:lnTo>
                  <a:lnTo>
                    <a:pt x="165178" y="222728"/>
                  </a:lnTo>
                  <a:lnTo>
                    <a:pt x="167245" y="221616"/>
                  </a:lnTo>
                  <a:lnTo>
                    <a:pt x="166609" y="217800"/>
                  </a:lnTo>
                  <a:lnTo>
                    <a:pt x="165814" y="214620"/>
                  </a:lnTo>
                  <a:lnTo>
                    <a:pt x="165814" y="209374"/>
                  </a:lnTo>
                  <a:cubicBezTo>
                    <a:pt x="165814" y="209374"/>
                    <a:pt x="164383" y="204128"/>
                    <a:pt x="164383" y="204128"/>
                  </a:cubicBezTo>
                  <a:lnTo>
                    <a:pt x="164383" y="202061"/>
                  </a:lnTo>
                  <a:cubicBezTo>
                    <a:pt x="164383" y="202061"/>
                    <a:pt x="165178" y="198246"/>
                    <a:pt x="165178" y="198246"/>
                  </a:cubicBezTo>
                  <a:lnTo>
                    <a:pt x="166927" y="193794"/>
                  </a:lnTo>
                  <a:lnTo>
                    <a:pt x="168040" y="189025"/>
                  </a:lnTo>
                  <a:lnTo>
                    <a:pt x="168517" y="185210"/>
                  </a:lnTo>
                  <a:lnTo>
                    <a:pt x="170901" y="182189"/>
                  </a:lnTo>
                  <a:lnTo>
                    <a:pt x="175353" y="175512"/>
                  </a:lnTo>
                  <a:lnTo>
                    <a:pt x="177260" y="174876"/>
                  </a:lnTo>
                  <a:lnTo>
                    <a:pt x="179486" y="174558"/>
                  </a:lnTo>
                  <a:lnTo>
                    <a:pt x="179168" y="177261"/>
                  </a:lnTo>
                  <a:lnTo>
                    <a:pt x="178532" y="179804"/>
                  </a:lnTo>
                  <a:lnTo>
                    <a:pt x="180122" y="180599"/>
                  </a:lnTo>
                  <a:lnTo>
                    <a:pt x="182507" y="180917"/>
                  </a:lnTo>
                  <a:lnTo>
                    <a:pt x="186163" y="180281"/>
                  </a:lnTo>
                  <a:lnTo>
                    <a:pt x="187912" y="177420"/>
                  </a:lnTo>
                  <a:lnTo>
                    <a:pt x="192363" y="168358"/>
                  </a:lnTo>
                  <a:lnTo>
                    <a:pt x="198246" y="159296"/>
                  </a:lnTo>
                  <a:lnTo>
                    <a:pt x="203174" y="154050"/>
                  </a:lnTo>
                  <a:lnTo>
                    <a:pt x="210010" y="149757"/>
                  </a:lnTo>
                  <a:lnTo>
                    <a:pt x="211918" y="147850"/>
                  </a:lnTo>
                  <a:lnTo>
                    <a:pt x="216051" y="139424"/>
                  </a:lnTo>
                  <a:lnTo>
                    <a:pt x="219867" y="134336"/>
                  </a:lnTo>
                  <a:lnTo>
                    <a:pt x="220661" y="131316"/>
                  </a:lnTo>
                  <a:lnTo>
                    <a:pt x="224159" y="126388"/>
                  </a:lnTo>
                  <a:lnTo>
                    <a:pt x="224795" y="123844"/>
                  </a:lnTo>
                  <a:lnTo>
                    <a:pt x="225113" y="120347"/>
                  </a:lnTo>
                  <a:lnTo>
                    <a:pt x="224636" y="117644"/>
                  </a:lnTo>
                  <a:close/>
                  <a:moveTo>
                    <a:pt x="196179" y="176148"/>
                  </a:moveTo>
                  <a:lnTo>
                    <a:pt x="191886" y="180917"/>
                  </a:lnTo>
                  <a:lnTo>
                    <a:pt x="191886" y="184733"/>
                  </a:lnTo>
                  <a:cubicBezTo>
                    <a:pt x="191886" y="184733"/>
                    <a:pt x="192363" y="184892"/>
                    <a:pt x="192363" y="184892"/>
                  </a:cubicBezTo>
                  <a:lnTo>
                    <a:pt x="194112" y="184415"/>
                  </a:lnTo>
                  <a:lnTo>
                    <a:pt x="195543" y="182984"/>
                  </a:lnTo>
                  <a:lnTo>
                    <a:pt x="197292" y="178373"/>
                  </a:lnTo>
                  <a:lnTo>
                    <a:pt x="200630" y="175671"/>
                  </a:lnTo>
                  <a:lnTo>
                    <a:pt x="198723" y="170743"/>
                  </a:lnTo>
                  <a:lnTo>
                    <a:pt x="196020" y="17614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4" name="Freeform: Shape 5273">
              <a:extLst>
                <a:ext uri="{FF2B5EF4-FFF2-40B4-BE49-F238E27FC236}">
                  <a16:creationId xmlns:a16="http://schemas.microsoft.com/office/drawing/2014/main" id="{EDABED79-0368-0493-5F82-52CC653ED13B}"/>
                </a:ext>
              </a:extLst>
            </p:cNvPr>
            <p:cNvSpPr/>
            <p:nvPr/>
          </p:nvSpPr>
          <p:spPr>
            <a:xfrm>
              <a:off x="6648289" y="4477617"/>
              <a:ext cx="4451" cy="5087"/>
            </a:xfrm>
            <a:custGeom>
              <a:avLst/>
              <a:gdLst>
                <a:gd name="connsiteX0" fmla="*/ 3339 w 4451"/>
                <a:gd name="connsiteY0" fmla="*/ 0 h 5087"/>
                <a:gd name="connsiteX1" fmla="*/ 2544 w 4451"/>
                <a:gd name="connsiteY1" fmla="*/ 0 h 5087"/>
                <a:gd name="connsiteX2" fmla="*/ 1272 w 4451"/>
                <a:gd name="connsiteY2" fmla="*/ 636 h 5087"/>
                <a:gd name="connsiteX3" fmla="*/ 0 w 4451"/>
                <a:gd name="connsiteY3" fmla="*/ 3021 h 5087"/>
                <a:gd name="connsiteX4" fmla="*/ 1272 w 4451"/>
                <a:gd name="connsiteY4" fmla="*/ 5087 h 5087"/>
                <a:gd name="connsiteX5" fmla="*/ 4293 w 4451"/>
                <a:gd name="connsiteY5" fmla="*/ 3338 h 5087"/>
                <a:gd name="connsiteX6" fmla="*/ 4451 w 4451"/>
                <a:gd name="connsiteY6" fmla="*/ 2226 h 5087"/>
                <a:gd name="connsiteX7" fmla="*/ 3339 w 4451"/>
                <a:gd name="connsiteY7" fmla="*/ 0 h 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51" h="5087">
                  <a:moveTo>
                    <a:pt x="3339" y="0"/>
                  </a:moveTo>
                  <a:lnTo>
                    <a:pt x="2544" y="0"/>
                  </a:lnTo>
                  <a:lnTo>
                    <a:pt x="1272" y="636"/>
                  </a:lnTo>
                  <a:lnTo>
                    <a:pt x="0" y="3021"/>
                  </a:lnTo>
                  <a:lnTo>
                    <a:pt x="1272" y="5087"/>
                  </a:lnTo>
                  <a:lnTo>
                    <a:pt x="4293" y="3338"/>
                  </a:lnTo>
                  <a:lnTo>
                    <a:pt x="4451" y="2226"/>
                  </a:lnTo>
                  <a:lnTo>
                    <a:pt x="3339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5" name="Freeform: Shape 5274">
              <a:extLst>
                <a:ext uri="{FF2B5EF4-FFF2-40B4-BE49-F238E27FC236}">
                  <a16:creationId xmlns:a16="http://schemas.microsoft.com/office/drawing/2014/main" id="{30F553E2-5413-0711-B8B2-F52D61760757}"/>
                </a:ext>
              </a:extLst>
            </p:cNvPr>
            <p:cNvSpPr/>
            <p:nvPr/>
          </p:nvSpPr>
          <p:spPr>
            <a:xfrm>
              <a:off x="5983920" y="3944087"/>
              <a:ext cx="1430" cy="1748"/>
            </a:xfrm>
            <a:custGeom>
              <a:avLst/>
              <a:gdLst>
                <a:gd name="connsiteX0" fmla="*/ 1431 w 1430"/>
                <a:gd name="connsiteY0" fmla="*/ 159 h 1748"/>
                <a:gd name="connsiteX1" fmla="*/ 954 w 1430"/>
                <a:gd name="connsiteY1" fmla="*/ 0 h 1748"/>
                <a:gd name="connsiteX2" fmla="*/ 159 w 1430"/>
                <a:gd name="connsiteY2" fmla="*/ 318 h 1748"/>
                <a:gd name="connsiteX3" fmla="*/ 0 w 1430"/>
                <a:gd name="connsiteY3" fmla="*/ 954 h 1748"/>
                <a:gd name="connsiteX4" fmla="*/ 318 w 1430"/>
                <a:gd name="connsiteY4" fmla="*/ 1590 h 1748"/>
                <a:gd name="connsiteX5" fmla="*/ 954 w 1430"/>
                <a:gd name="connsiteY5" fmla="*/ 1749 h 1748"/>
                <a:gd name="connsiteX6" fmla="*/ 1431 w 1430"/>
                <a:gd name="connsiteY6" fmla="*/ 795 h 1748"/>
                <a:gd name="connsiteX7" fmla="*/ 1431 w 1430"/>
                <a:gd name="connsiteY7" fmla="*/ 159 h 1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0" h="1748">
                  <a:moveTo>
                    <a:pt x="1431" y="159"/>
                  </a:moveTo>
                  <a:lnTo>
                    <a:pt x="954" y="0"/>
                  </a:lnTo>
                  <a:lnTo>
                    <a:pt x="159" y="318"/>
                  </a:lnTo>
                  <a:lnTo>
                    <a:pt x="0" y="954"/>
                  </a:lnTo>
                  <a:lnTo>
                    <a:pt x="318" y="1590"/>
                  </a:lnTo>
                  <a:lnTo>
                    <a:pt x="954" y="1749"/>
                  </a:lnTo>
                  <a:lnTo>
                    <a:pt x="1431" y="795"/>
                  </a:lnTo>
                  <a:lnTo>
                    <a:pt x="1431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6" name="Freeform: Shape 5275">
              <a:extLst>
                <a:ext uri="{FF2B5EF4-FFF2-40B4-BE49-F238E27FC236}">
                  <a16:creationId xmlns:a16="http://schemas.microsoft.com/office/drawing/2014/main" id="{80198058-CC47-490F-9BEA-0488393A6396}"/>
                </a:ext>
              </a:extLst>
            </p:cNvPr>
            <p:cNvSpPr/>
            <p:nvPr/>
          </p:nvSpPr>
          <p:spPr>
            <a:xfrm>
              <a:off x="3490508" y="3035686"/>
              <a:ext cx="232902" cy="124638"/>
            </a:xfrm>
            <a:custGeom>
              <a:avLst/>
              <a:gdLst>
                <a:gd name="connsiteX0" fmla="*/ 232744 w 232902"/>
                <a:gd name="connsiteY0" fmla="*/ 110967 h 124638"/>
                <a:gd name="connsiteX1" fmla="*/ 231472 w 232902"/>
                <a:gd name="connsiteY1" fmla="*/ 107310 h 124638"/>
                <a:gd name="connsiteX2" fmla="*/ 227975 w 232902"/>
                <a:gd name="connsiteY2" fmla="*/ 102382 h 124638"/>
                <a:gd name="connsiteX3" fmla="*/ 227816 w 232902"/>
                <a:gd name="connsiteY3" fmla="*/ 100951 h 124638"/>
                <a:gd name="connsiteX4" fmla="*/ 228928 w 232902"/>
                <a:gd name="connsiteY4" fmla="*/ 92525 h 124638"/>
                <a:gd name="connsiteX5" fmla="*/ 230200 w 232902"/>
                <a:gd name="connsiteY5" fmla="*/ 87597 h 124638"/>
                <a:gd name="connsiteX6" fmla="*/ 231313 w 232902"/>
                <a:gd name="connsiteY6" fmla="*/ 85371 h 124638"/>
                <a:gd name="connsiteX7" fmla="*/ 232426 w 232902"/>
                <a:gd name="connsiteY7" fmla="*/ 82033 h 124638"/>
                <a:gd name="connsiteX8" fmla="*/ 232585 w 232902"/>
                <a:gd name="connsiteY8" fmla="*/ 80443 h 124638"/>
                <a:gd name="connsiteX9" fmla="*/ 232585 w 232902"/>
                <a:gd name="connsiteY9" fmla="*/ 79171 h 124638"/>
                <a:gd name="connsiteX10" fmla="*/ 231313 w 232902"/>
                <a:gd name="connsiteY10" fmla="*/ 78217 h 124638"/>
                <a:gd name="connsiteX11" fmla="*/ 228928 w 232902"/>
                <a:gd name="connsiteY11" fmla="*/ 77899 h 124638"/>
                <a:gd name="connsiteX12" fmla="*/ 226226 w 232902"/>
                <a:gd name="connsiteY12" fmla="*/ 77581 h 124638"/>
                <a:gd name="connsiteX13" fmla="*/ 224159 w 232902"/>
                <a:gd name="connsiteY13" fmla="*/ 77740 h 124638"/>
                <a:gd name="connsiteX14" fmla="*/ 219072 w 232902"/>
                <a:gd name="connsiteY14" fmla="*/ 79807 h 124638"/>
                <a:gd name="connsiteX15" fmla="*/ 217323 w 232902"/>
                <a:gd name="connsiteY15" fmla="*/ 79966 h 124638"/>
                <a:gd name="connsiteX16" fmla="*/ 215415 w 232902"/>
                <a:gd name="connsiteY16" fmla="*/ 79807 h 124638"/>
                <a:gd name="connsiteX17" fmla="*/ 212872 w 232902"/>
                <a:gd name="connsiteY17" fmla="*/ 79648 h 124638"/>
                <a:gd name="connsiteX18" fmla="*/ 207784 w 232902"/>
                <a:gd name="connsiteY18" fmla="*/ 79807 h 124638"/>
                <a:gd name="connsiteX19" fmla="*/ 203492 w 232902"/>
                <a:gd name="connsiteY19" fmla="*/ 79330 h 124638"/>
                <a:gd name="connsiteX20" fmla="*/ 200153 w 232902"/>
                <a:gd name="connsiteY20" fmla="*/ 76468 h 124638"/>
                <a:gd name="connsiteX21" fmla="*/ 197610 w 232902"/>
                <a:gd name="connsiteY21" fmla="*/ 75197 h 124638"/>
                <a:gd name="connsiteX22" fmla="*/ 194907 w 232902"/>
                <a:gd name="connsiteY22" fmla="*/ 74243 h 124638"/>
                <a:gd name="connsiteX23" fmla="*/ 192364 w 232902"/>
                <a:gd name="connsiteY23" fmla="*/ 73607 h 124638"/>
                <a:gd name="connsiteX24" fmla="*/ 191410 w 232902"/>
                <a:gd name="connsiteY24" fmla="*/ 72017 h 124638"/>
                <a:gd name="connsiteX25" fmla="*/ 190615 w 232902"/>
                <a:gd name="connsiteY25" fmla="*/ 71381 h 124638"/>
                <a:gd name="connsiteX26" fmla="*/ 188389 w 232902"/>
                <a:gd name="connsiteY26" fmla="*/ 71063 h 124638"/>
                <a:gd name="connsiteX27" fmla="*/ 186799 w 232902"/>
                <a:gd name="connsiteY27" fmla="*/ 71699 h 124638"/>
                <a:gd name="connsiteX28" fmla="*/ 185686 w 232902"/>
                <a:gd name="connsiteY28" fmla="*/ 75356 h 124638"/>
                <a:gd name="connsiteX29" fmla="*/ 184732 w 232902"/>
                <a:gd name="connsiteY29" fmla="*/ 76151 h 124638"/>
                <a:gd name="connsiteX30" fmla="*/ 182507 w 232902"/>
                <a:gd name="connsiteY30" fmla="*/ 76468 h 124638"/>
                <a:gd name="connsiteX31" fmla="*/ 180281 w 232902"/>
                <a:gd name="connsiteY31" fmla="*/ 75515 h 124638"/>
                <a:gd name="connsiteX32" fmla="*/ 177102 w 232902"/>
                <a:gd name="connsiteY32" fmla="*/ 73607 h 124638"/>
                <a:gd name="connsiteX33" fmla="*/ 175830 w 232902"/>
                <a:gd name="connsiteY33" fmla="*/ 71381 h 124638"/>
                <a:gd name="connsiteX34" fmla="*/ 174717 w 232902"/>
                <a:gd name="connsiteY34" fmla="*/ 70745 h 124638"/>
                <a:gd name="connsiteX35" fmla="*/ 173127 w 232902"/>
                <a:gd name="connsiteY35" fmla="*/ 71699 h 124638"/>
                <a:gd name="connsiteX36" fmla="*/ 172968 w 232902"/>
                <a:gd name="connsiteY36" fmla="*/ 74402 h 124638"/>
                <a:gd name="connsiteX37" fmla="*/ 172650 w 232902"/>
                <a:gd name="connsiteY37" fmla="*/ 76310 h 124638"/>
                <a:gd name="connsiteX38" fmla="*/ 170583 w 232902"/>
                <a:gd name="connsiteY38" fmla="*/ 77104 h 124638"/>
                <a:gd name="connsiteX39" fmla="*/ 169471 w 232902"/>
                <a:gd name="connsiteY39" fmla="*/ 76468 h 124638"/>
                <a:gd name="connsiteX40" fmla="*/ 168517 w 232902"/>
                <a:gd name="connsiteY40" fmla="*/ 74561 h 124638"/>
                <a:gd name="connsiteX41" fmla="*/ 166291 w 232902"/>
                <a:gd name="connsiteY41" fmla="*/ 70109 h 124638"/>
                <a:gd name="connsiteX42" fmla="*/ 163906 w 232902"/>
                <a:gd name="connsiteY42" fmla="*/ 67407 h 124638"/>
                <a:gd name="connsiteX43" fmla="*/ 161522 w 232902"/>
                <a:gd name="connsiteY43" fmla="*/ 65658 h 124638"/>
                <a:gd name="connsiteX44" fmla="*/ 153891 w 232902"/>
                <a:gd name="connsiteY44" fmla="*/ 65658 h 124638"/>
                <a:gd name="connsiteX45" fmla="*/ 148167 w 232902"/>
                <a:gd name="connsiteY45" fmla="*/ 65181 h 124638"/>
                <a:gd name="connsiteX46" fmla="*/ 145624 w 232902"/>
                <a:gd name="connsiteY46" fmla="*/ 64545 h 124638"/>
                <a:gd name="connsiteX47" fmla="*/ 144670 w 232902"/>
                <a:gd name="connsiteY47" fmla="*/ 62796 h 124638"/>
                <a:gd name="connsiteX48" fmla="*/ 145624 w 232902"/>
                <a:gd name="connsiteY48" fmla="*/ 59299 h 124638"/>
                <a:gd name="connsiteX49" fmla="*/ 146737 w 232902"/>
                <a:gd name="connsiteY49" fmla="*/ 56596 h 124638"/>
                <a:gd name="connsiteX50" fmla="*/ 146737 w 232902"/>
                <a:gd name="connsiteY50" fmla="*/ 55960 h 124638"/>
                <a:gd name="connsiteX51" fmla="*/ 145783 w 232902"/>
                <a:gd name="connsiteY51" fmla="*/ 55642 h 124638"/>
                <a:gd name="connsiteX52" fmla="*/ 144034 w 232902"/>
                <a:gd name="connsiteY52" fmla="*/ 55324 h 124638"/>
                <a:gd name="connsiteX53" fmla="*/ 137993 w 232902"/>
                <a:gd name="connsiteY53" fmla="*/ 57073 h 124638"/>
                <a:gd name="connsiteX54" fmla="*/ 136244 w 232902"/>
                <a:gd name="connsiteY54" fmla="*/ 56914 h 124638"/>
                <a:gd name="connsiteX55" fmla="*/ 135131 w 232902"/>
                <a:gd name="connsiteY55" fmla="*/ 56278 h 124638"/>
                <a:gd name="connsiteX56" fmla="*/ 133860 w 232902"/>
                <a:gd name="connsiteY56" fmla="*/ 55801 h 124638"/>
                <a:gd name="connsiteX57" fmla="*/ 132747 w 232902"/>
                <a:gd name="connsiteY57" fmla="*/ 55007 h 124638"/>
                <a:gd name="connsiteX58" fmla="*/ 132111 w 232902"/>
                <a:gd name="connsiteY58" fmla="*/ 53894 h 124638"/>
                <a:gd name="connsiteX59" fmla="*/ 126706 w 232902"/>
                <a:gd name="connsiteY59" fmla="*/ 50873 h 124638"/>
                <a:gd name="connsiteX60" fmla="*/ 125116 w 232902"/>
                <a:gd name="connsiteY60" fmla="*/ 49283 h 124638"/>
                <a:gd name="connsiteX61" fmla="*/ 122413 w 232902"/>
                <a:gd name="connsiteY61" fmla="*/ 47375 h 124638"/>
                <a:gd name="connsiteX62" fmla="*/ 120029 w 232902"/>
                <a:gd name="connsiteY62" fmla="*/ 45945 h 124638"/>
                <a:gd name="connsiteX63" fmla="*/ 118439 w 232902"/>
                <a:gd name="connsiteY63" fmla="*/ 42129 h 124638"/>
                <a:gd name="connsiteX64" fmla="*/ 117008 w 232902"/>
                <a:gd name="connsiteY64" fmla="*/ 38473 h 124638"/>
                <a:gd name="connsiteX65" fmla="*/ 116372 w 232902"/>
                <a:gd name="connsiteY65" fmla="*/ 36406 h 124638"/>
                <a:gd name="connsiteX66" fmla="*/ 113987 w 232902"/>
                <a:gd name="connsiteY66" fmla="*/ 35293 h 124638"/>
                <a:gd name="connsiteX67" fmla="*/ 111603 w 232902"/>
                <a:gd name="connsiteY67" fmla="*/ 34498 h 124638"/>
                <a:gd name="connsiteX68" fmla="*/ 107310 w 232902"/>
                <a:gd name="connsiteY68" fmla="*/ 36247 h 124638"/>
                <a:gd name="connsiteX69" fmla="*/ 103972 w 232902"/>
                <a:gd name="connsiteY69" fmla="*/ 37360 h 124638"/>
                <a:gd name="connsiteX70" fmla="*/ 101428 w 232902"/>
                <a:gd name="connsiteY70" fmla="*/ 37519 h 124638"/>
                <a:gd name="connsiteX71" fmla="*/ 97771 w 232902"/>
                <a:gd name="connsiteY71" fmla="*/ 33704 h 124638"/>
                <a:gd name="connsiteX72" fmla="*/ 94910 w 232902"/>
                <a:gd name="connsiteY72" fmla="*/ 29570 h 124638"/>
                <a:gd name="connsiteX73" fmla="*/ 91412 w 232902"/>
                <a:gd name="connsiteY73" fmla="*/ 26072 h 124638"/>
                <a:gd name="connsiteX74" fmla="*/ 89187 w 232902"/>
                <a:gd name="connsiteY74" fmla="*/ 24165 h 124638"/>
                <a:gd name="connsiteX75" fmla="*/ 85053 w 232902"/>
                <a:gd name="connsiteY75" fmla="*/ 24006 h 124638"/>
                <a:gd name="connsiteX76" fmla="*/ 80443 w 232902"/>
                <a:gd name="connsiteY76" fmla="*/ 21939 h 124638"/>
                <a:gd name="connsiteX77" fmla="*/ 74402 w 232902"/>
                <a:gd name="connsiteY77" fmla="*/ 17329 h 124638"/>
                <a:gd name="connsiteX78" fmla="*/ 69950 w 232902"/>
                <a:gd name="connsiteY78" fmla="*/ 13831 h 124638"/>
                <a:gd name="connsiteX79" fmla="*/ 62319 w 232902"/>
                <a:gd name="connsiteY79" fmla="*/ 10016 h 124638"/>
                <a:gd name="connsiteX80" fmla="*/ 60571 w 232902"/>
                <a:gd name="connsiteY80" fmla="*/ 8426 h 124638"/>
                <a:gd name="connsiteX81" fmla="*/ 59935 w 232902"/>
                <a:gd name="connsiteY81" fmla="*/ 7154 h 124638"/>
                <a:gd name="connsiteX82" fmla="*/ 58822 w 232902"/>
                <a:gd name="connsiteY82" fmla="*/ 4451 h 124638"/>
                <a:gd name="connsiteX83" fmla="*/ 57232 w 232902"/>
                <a:gd name="connsiteY83" fmla="*/ 1908 h 124638"/>
                <a:gd name="connsiteX84" fmla="*/ 51827 w 232902"/>
                <a:gd name="connsiteY84" fmla="*/ 795 h 124638"/>
                <a:gd name="connsiteX85" fmla="*/ 45627 w 232902"/>
                <a:gd name="connsiteY85" fmla="*/ 0 h 124638"/>
                <a:gd name="connsiteX86" fmla="*/ 39268 w 232902"/>
                <a:gd name="connsiteY86" fmla="*/ 1431 h 124638"/>
                <a:gd name="connsiteX87" fmla="*/ 34657 w 232902"/>
                <a:gd name="connsiteY87" fmla="*/ 9221 h 124638"/>
                <a:gd name="connsiteX88" fmla="*/ 32273 w 232902"/>
                <a:gd name="connsiteY88" fmla="*/ 10811 h 124638"/>
                <a:gd name="connsiteX89" fmla="*/ 30365 w 232902"/>
                <a:gd name="connsiteY89" fmla="*/ 10970 h 124638"/>
                <a:gd name="connsiteX90" fmla="*/ 28934 w 232902"/>
                <a:gd name="connsiteY90" fmla="*/ 9062 h 124638"/>
                <a:gd name="connsiteX91" fmla="*/ 27503 w 232902"/>
                <a:gd name="connsiteY91" fmla="*/ 6995 h 124638"/>
                <a:gd name="connsiteX92" fmla="*/ 26231 w 232902"/>
                <a:gd name="connsiteY92" fmla="*/ 6518 h 124638"/>
                <a:gd name="connsiteX93" fmla="*/ 24642 w 232902"/>
                <a:gd name="connsiteY93" fmla="*/ 6677 h 124638"/>
                <a:gd name="connsiteX94" fmla="*/ 22893 w 232902"/>
                <a:gd name="connsiteY94" fmla="*/ 7631 h 124638"/>
                <a:gd name="connsiteX95" fmla="*/ 22098 w 232902"/>
                <a:gd name="connsiteY95" fmla="*/ 8267 h 124638"/>
                <a:gd name="connsiteX96" fmla="*/ 18123 w 232902"/>
                <a:gd name="connsiteY96" fmla="*/ 12241 h 124638"/>
                <a:gd name="connsiteX97" fmla="*/ 16216 w 232902"/>
                <a:gd name="connsiteY97" fmla="*/ 13513 h 124638"/>
                <a:gd name="connsiteX98" fmla="*/ 14308 w 232902"/>
                <a:gd name="connsiteY98" fmla="*/ 15262 h 124638"/>
                <a:gd name="connsiteX99" fmla="*/ 10016 w 232902"/>
                <a:gd name="connsiteY99" fmla="*/ 20508 h 124638"/>
                <a:gd name="connsiteX100" fmla="*/ 7631 w 232902"/>
                <a:gd name="connsiteY100" fmla="*/ 25437 h 124638"/>
                <a:gd name="connsiteX101" fmla="*/ 5882 w 232902"/>
                <a:gd name="connsiteY101" fmla="*/ 30047 h 124638"/>
                <a:gd name="connsiteX102" fmla="*/ 5882 w 232902"/>
                <a:gd name="connsiteY102" fmla="*/ 33385 h 124638"/>
                <a:gd name="connsiteX103" fmla="*/ 5246 w 232902"/>
                <a:gd name="connsiteY103" fmla="*/ 37201 h 124638"/>
                <a:gd name="connsiteX104" fmla="*/ 3498 w 232902"/>
                <a:gd name="connsiteY104" fmla="*/ 39427 h 124638"/>
                <a:gd name="connsiteX105" fmla="*/ 2226 w 232902"/>
                <a:gd name="connsiteY105" fmla="*/ 40221 h 124638"/>
                <a:gd name="connsiteX106" fmla="*/ 954 w 232902"/>
                <a:gd name="connsiteY106" fmla="*/ 43401 h 124638"/>
                <a:gd name="connsiteX107" fmla="*/ 0 w 232902"/>
                <a:gd name="connsiteY107" fmla="*/ 47375 h 124638"/>
                <a:gd name="connsiteX108" fmla="*/ 636 w 232902"/>
                <a:gd name="connsiteY108" fmla="*/ 48488 h 124638"/>
                <a:gd name="connsiteX109" fmla="*/ 2861 w 232902"/>
                <a:gd name="connsiteY109" fmla="*/ 50237 h 124638"/>
                <a:gd name="connsiteX110" fmla="*/ 5087 w 232902"/>
                <a:gd name="connsiteY110" fmla="*/ 51827 h 124638"/>
                <a:gd name="connsiteX111" fmla="*/ 7949 w 232902"/>
                <a:gd name="connsiteY111" fmla="*/ 53576 h 124638"/>
                <a:gd name="connsiteX112" fmla="*/ 10652 w 232902"/>
                <a:gd name="connsiteY112" fmla="*/ 55324 h 124638"/>
                <a:gd name="connsiteX113" fmla="*/ 12241 w 232902"/>
                <a:gd name="connsiteY113" fmla="*/ 55483 h 124638"/>
                <a:gd name="connsiteX114" fmla="*/ 12718 w 232902"/>
                <a:gd name="connsiteY114" fmla="*/ 54530 h 124638"/>
                <a:gd name="connsiteX115" fmla="*/ 13354 w 232902"/>
                <a:gd name="connsiteY115" fmla="*/ 53735 h 124638"/>
                <a:gd name="connsiteX116" fmla="*/ 15421 w 232902"/>
                <a:gd name="connsiteY116" fmla="*/ 54212 h 124638"/>
                <a:gd name="connsiteX117" fmla="*/ 17805 w 232902"/>
                <a:gd name="connsiteY117" fmla="*/ 55801 h 124638"/>
                <a:gd name="connsiteX118" fmla="*/ 19395 w 232902"/>
                <a:gd name="connsiteY118" fmla="*/ 57073 h 124638"/>
                <a:gd name="connsiteX119" fmla="*/ 20031 w 232902"/>
                <a:gd name="connsiteY119" fmla="*/ 57550 h 124638"/>
                <a:gd name="connsiteX120" fmla="*/ 24324 w 232902"/>
                <a:gd name="connsiteY120" fmla="*/ 59776 h 124638"/>
                <a:gd name="connsiteX121" fmla="*/ 27662 w 232902"/>
                <a:gd name="connsiteY121" fmla="*/ 61525 h 124638"/>
                <a:gd name="connsiteX122" fmla="*/ 32114 w 232902"/>
                <a:gd name="connsiteY122" fmla="*/ 63909 h 124638"/>
                <a:gd name="connsiteX123" fmla="*/ 33226 w 232902"/>
                <a:gd name="connsiteY123" fmla="*/ 65340 h 124638"/>
                <a:gd name="connsiteX124" fmla="*/ 34180 w 232902"/>
                <a:gd name="connsiteY124" fmla="*/ 66771 h 124638"/>
                <a:gd name="connsiteX125" fmla="*/ 36247 w 232902"/>
                <a:gd name="connsiteY125" fmla="*/ 68838 h 124638"/>
                <a:gd name="connsiteX126" fmla="*/ 41175 w 232902"/>
                <a:gd name="connsiteY126" fmla="*/ 72335 h 124638"/>
                <a:gd name="connsiteX127" fmla="*/ 45468 w 232902"/>
                <a:gd name="connsiteY127" fmla="*/ 74879 h 124638"/>
                <a:gd name="connsiteX128" fmla="*/ 48965 w 232902"/>
                <a:gd name="connsiteY128" fmla="*/ 76945 h 124638"/>
                <a:gd name="connsiteX129" fmla="*/ 51668 w 232902"/>
                <a:gd name="connsiteY129" fmla="*/ 78376 h 124638"/>
                <a:gd name="connsiteX130" fmla="*/ 52940 w 232902"/>
                <a:gd name="connsiteY130" fmla="*/ 78217 h 124638"/>
                <a:gd name="connsiteX131" fmla="*/ 54370 w 232902"/>
                <a:gd name="connsiteY131" fmla="*/ 77422 h 124638"/>
                <a:gd name="connsiteX132" fmla="*/ 55642 w 232902"/>
                <a:gd name="connsiteY132" fmla="*/ 76945 h 124638"/>
                <a:gd name="connsiteX133" fmla="*/ 57073 w 232902"/>
                <a:gd name="connsiteY133" fmla="*/ 77263 h 124638"/>
                <a:gd name="connsiteX134" fmla="*/ 59140 w 232902"/>
                <a:gd name="connsiteY134" fmla="*/ 78376 h 124638"/>
                <a:gd name="connsiteX135" fmla="*/ 64227 w 232902"/>
                <a:gd name="connsiteY135" fmla="*/ 81715 h 124638"/>
                <a:gd name="connsiteX136" fmla="*/ 68996 w 232902"/>
                <a:gd name="connsiteY136" fmla="*/ 84417 h 124638"/>
                <a:gd name="connsiteX137" fmla="*/ 74084 w 232902"/>
                <a:gd name="connsiteY137" fmla="*/ 83940 h 124638"/>
                <a:gd name="connsiteX138" fmla="*/ 75356 w 232902"/>
                <a:gd name="connsiteY138" fmla="*/ 84417 h 124638"/>
                <a:gd name="connsiteX139" fmla="*/ 76310 w 232902"/>
                <a:gd name="connsiteY139" fmla="*/ 86643 h 124638"/>
                <a:gd name="connsiteX140" fmla="*/ 77104 w 232902"/>
                <a:gd name="connsiteY140" fmla="*/ 89187 h 124638"/>
                <a:gd name="connsiteX141" fmla="*/ 82828 w 232902"/>
                <a:gd name="connsiteY141" fmla="*/ 90617 h 124638"/>
                <a:gd name="connsiteX142" fmla="*/ 86484 w 232902"/>
                <a:gd name="connsiteY142" fmla="*/ 91412 h 124638"/>
                <a:gd name="connsiteX143" fmla="*/ 90777 w 232902"/>
                <a:gd name="connsiteY143" fmla="*/ 92684 h 124638"/>
                <a:gd name="connsiteX144" fmla="*/ 93002 w 232902"/>
                <a:gd name="connsiteY144" fmla="*/ 93638 h 124638"/>
                <a:gd name="connsiteX145" fmla="*/ 95228 w 232902"/>
                <a:gd name="connsiteY145" fmla="*/ 92525 h 124638"/>
                <a:gd name="connsiteX146" fmla="*/ 95705 w 232902"/>
                <a:gd name="connsiteY146" fmla="*/ 91412 h 124638"/>
                <a:gd name="connsiteX147" fmla="*/ 97454 w 232902"/>
                <a:gd name="connsiteY147" fmla="*/ 90777 h 124638"/>
                <a:gd name="connsiteX148" fmla="*/ 100474 w 232902"/>
                <a:gd name="connsiteY148" fmla="*/ 91094 h 124638"/>
                <a:gd name="connsiteX149" fmla="*/ 106197 w 232902"/>
                <a:gd name="connsiteY149" fmla="*/ 92843 h 124638"/>
                <a:gd name="connsiteX150" fmla="*/ 108423 w 232902"/>
                <a:gd name="connsiteY150" fmla="*/ 93479 h 124638"/>
                <a:gd name="connsiteX151" fmla="*/ 110490 w 232902"/>
                <a:gd name="connsiteY151" fmla="*/ 91730 h 124638"/>
                <a:gd name="connsiteX152" fmla="*/ 114146 w 232902"/>
                <a:gd name="connsiteY152" fmla="*/ 90935 h 124638"/>
                <a:gd name="connsiteX153" fmla="*/ 116054 w 232902"/>
                <a:gd name="connsiteY153" fmla="*/ 89982 h 124638"/>
                <a:gd name="connsiteX154" fmla="*/ 120029 w 232902"/>
                <a:gd name="connsiteY154" fmla="*/ 91889 h 124638"/>
                <a:gd name="connsiteX155" fmla="*/ 127182 w 232902"/>
                <a:gd name="connsiteY155" fmla="*/ 94433 h 124638"/>
                <a:gd name="connsiteX156" fmla="*/ 130839 w 232902"/>
                <a:gd name="connsiteY156" fmla="*/ 95864 h 124638"/>
                <a:gd name="connsiteX157" fmla="*/ 131793 w 232902"/>
                <a:gd name="connsiteY157" fmla="*/ 97454 h 124638"/>
                <a:gd name="connsiteX158" fmla="*/ 132111 w 232902"/>
                <a:gd name="connsiteY158" fmla="*/ 98884 h 124638"/>
                <a:gd name="connsiteX159" fmla="*/ 132111 w 232902"/>
                <a:gd name="connsiteY159" fmla="*/ 102223 h 124638"/>
                <a:gd name="connsiteX160" fmla="*/ 133065 w 232902"/>
                <a:gd name="connsiteY160" fmla="*/ 103813 h 124638"/>
                <a:gd name="connsiteX161" fmla="*/ 140219 w 232902"/>
                <a:gd name="connsiteY161" fmla="*/ 107310 h 124638"/>
                <a:gd name="connsiteX162" fmla="*/ 142603 w 232902"/>
                <a:gd name="connsiteY162" fmla="*/ 108741 h 124638"/>
                <a:gd name="connsiteX163" fmla="*/ 144670 w 232902"/>
                <a:gd name="connsiteY163" fmla="*/ 109218 h 124638"/>
                <a:gd name="connsiteX164" fmla="*/ 145624 w 232902"/>
                <a:gd name="connsiteY164" fmla="*/ 109377 h 124638"/>
                <a:gd name="connsiteX165" fmla="*/ 146419 w 232902"/>
                <a:gd name="connsiteY165" fmla="*/ 109854 h 124638"/>
                <a:gd name="connsiteX166" fmla="*/ 147055 w 232902"/>
                <a:gd name="connsiteY166" fmla="*/ 111762 h 124638"/>
                <a:gd name="connsiteX167" fmla="*/ 147532 w 232902"/>
                <a:gd name="connsiteY167" fmla="*/ 112238 h 124638"/>
                <a:gd name="connsiteX168" fmla="*/ 148962 w 232902"/>
                <a:gd name="connsiteY168" fmla="*/ 112715 h 124638"/>
                <a:gd name="connsiteX169" fmla="*/ 150552 w 232902"/>
                <a:gd name="connsiteY169" fmla="*/ 113033 h 124638"/>
                <a:gd name="connsiteX170" fmla="*/ 155163 w 232902"/>
                <a:gd name="connsiteY170" fmla="*/ 111285 h 124638"/>
                <a:gd name="connsiteX171" fmla="*/ 158342 w 232902"/>
                <a:gd name="connsiteY171" fmla="*/ 110013 h 124638"/>
                <a:gd name="connsiteX172" fmla="*/ 160727 w 232902"/>
                <a:gd name="connsiteY172" fmla="*/ 110331 h 124638"/>
                <a:gd name="connsiteX173" fmla="*/ 162158 w 232902"/>
                <a:gd name="connsiteY173" fmla="*/ 111762 h 124638"/>
                <a:gd name="connsiteX174" fmla="*/ 162476 w 232902"/>
                <a:gd name="connsiteY174" fmla="*/ 113828 h 124638"/>
                <a:gd name="connsiteX175" fmla="*/ 163271 w 232902"/>
                <a:gd name="connsiteY175" fmla="*/ 116213 h 124638"/>
                <a:gd name="connsiteX176" fmla="*/ 164860 w 232902"/>
                <a:gd name="connsiteY176" fmla="*/ 117167 h 124638"/>
                <a:gd name="connsiteX177" fmla="*/ 166609 w 232902"/>
                <a:gd name="connsiteY177" fmla="*/ 117326 h 124638"/>
                <a:gd name="connsiteX178" fmla="*/ 171060 w 232902"/>
                <a:gd name="connsiteY178" fmla="*/ 115895 h 124638"/>
                <a:gd name="connsiteX179" fmla="*/ 174558 w 232902"/>
                <a:gd name="connsiteY179" fmla="*/ 117008 h 124638"/>
                <a:gd name="connsiteX180" fmla="*/ 177737 w 232902"/>
                <a:gd name="connsiteY180" fmla="*/ 117485 h 124638"/>
                <a:gd name="connsiteX181" fmla="*/ 181235 w 232902"/>
                <a:gd name="connsiteY181" fmla="*/ 118121 h 124638"/>
                <a:gd name="connsiteX182" fmla="*/ 182666 w 232902"/>
                <a:gd name="connsiteY182" fmla="*/ 118757 h 124638"/>
                <a:gd name="connsiteX183" fmla="*/ 186481 w 232902"/>
                <a:gd name="connsiteY183" fmla="*/ 120505 h 124638"/>
                <a:gd name="connsiteX184" fmla="*/ 190933 w 232902"/>
                <a:gd name="connsiteY184" fmla="*/ 122413 h 124638"/>
                <a:gd name="connsiteX185" fmla="*/ 192681 w 232902"/>
                <a:gd name="connsiteY185" fmla="*/ 122254 h 124638"/>
                <a:gd name="connsiteX186" fmla="*/ 199994 w 232902"/>
                <a:gd name="connsiteY186" fmla="*/ 118757 h 124638"/>
                <a:gd name="connsiteX187" fmla="*/ 200630 w 232902"/>
                <a:gd name="connsiteY187" fmla="*/ 119075 h 124638"/>
                <a:gd name="connsiteX188" fmla="*/ 202061 w 232902"/>
                <a:gd name="connsiteY188" fmla="*/ 122413 h 124638"/>
                <a:gd name="connsiteX189" fmla="*/ 204287 w 232902"/>
                <a:gd name="connsiteY189" fmla="*/ 123685 h 124638"/>
                <a:gd name="connsiteX190" fmla="*/ 207784 w 232902"/>
                <a:gd name="connsiteY190" fmla="*/ 124639 h 124638"/>
                <a:gd name="connsiteX191" fmla="*/ 211441 w 232902"/>
                <a:gd name="connsiteY191" fmla="*/ 122731 h 124638"/>
                <a:gd name="connsiteX192" fmla="*/ 214302 w 232902"/>
                <a:gd name="connsiteY192" fmla="*/ 123367 h 124638"/>
                <a:gd name="connsiteX193" fmla="*/ 217641 w 232902"/>
                <a:gd name="connsiteY193" fmla="*/ 123526 h 124638"/>
                <a:gd name="connsiteX194" fmla="*/ 220979 w 232902"/>
                <a:gd name="connsiteY194" fmla="*/ 122572 h 124638"/>
                <a:gd name="connsiteX195" fmla="*/ 223841 w 232902"/>
                <a:gd name="connsiteY195" fmla="*/ 122413 h 124638"/>
                <a:gd name="connsiteX196" fmla="*/ 228134 w 232902"/>
                <a:gd name="connsiteY196" fmla="*/ 124003 h 124638"/>
                <a:gd name="connsiteX197" fmla="*/ 228928 w 232902"/>
                <a:gd name="connsiteY197" fmla="*/ 123685 h 124638"/>
                <a:gd name="connsiteX198" fmla="*/ 229723 w 232902"/>
                <a:gd name="connsiteY198" fmla="*/ 122572 h 124638"/>
                <a:gd name="connsiteX199" fmla="*/ 231472 w 232902"/>
                <a:gd name="connsiteY199" fmla="*/ 117803 h 124638"/>
                <a:gd name="connsiteX200" fmla="*/ 232903 w 232902"/>
                <a:gd name="connsiteY200" fmla="*/ 113510 h 124638"/>
                <a:gd name="connsiteX201" fmla="*/ 232744 w 232902"/>
                <a:gd name="connsiteY201" fmla="*/ 110967 h 12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232902" h="124638">
                  <a:moveTo>
                    <a:pt x="232744" y="110967"/>
                  </a:moveTo>
                  <a:lnTo>
                    <a:pt x="231472" y="107310"/>
                  </a:lnTo>
                  <a:lnTo>
                    <a:pt x="227975" y="102382"/>
                  </a:lnTo>
                  <a:lnTo>
                    <a:pt x="227816" y="100951"/>
                  </a:lnTo>
                  <a:lnTo>
                    <a:pt x="228928" y="92525"/>
                  </a:lnTo>
                  <a:lnTo>
                    <a:pt x="230200" y="87597"/>
                  </a:lnTo>
                  <a:lnTo>
                    <a:pt x="231313" y="85371"/>
                  </a:lnTo>
                  <a:lnTo>
                    <a:pt x="232426" y="82033"/>
                  </a:lnTo>
                  <a:lnTo>
                    <a:pt x="232585" y="80443"/>
                  </a:lnTo>
                  <a:lnTo>
                    <a:pt x="232585" y="79171"/>
                  </a:lnTo>
                  <a:lnTo>
                    <a:pt x="231313" y="78217"/>
                  </a:lnTo>
                  <a:lnTo>
                    <a:pt x="228928" y="77899"/>
                  </a:lnTo>
                  <a:lnTo>
                    <a:pt x="226226" y="77581"/>
                  </a:lnTo>
                  <a:lnTo>
                    <a:pt x="224159" y="77740"/>
                  </a:lnTo>
                  <a:lnTo>
                    <a:pt x="219072" y="79807"/>
                  </a:lnTo>
                  <a:lnTo>
                    <a:pt x="217323" y="79966"/>
                  </a:lnTo>
                  <a:lnTo>
                    <a:pt x="215415" y="79807"/>
                  </a:lnTo>
                  <a:lnTo>
                    <a:pt x="212872" y="79648"/>
                  </a:lnTo>
                  <a:lnTo>
                    <a:pt x="207784" y="79807"/>
                  </a:lnTo>
                  <a:lnTo>
                    <a:pt x="203492" y="79330"/>
                  </a:lnTo>
                  <a:lnTo>
                    <a:pt x="200153" y="76468"/>
                  </a:lnTo>
                  <a:lnTo>
                    <a:pt x="197610" y="75197"/>
                  </a:lnTo>
                  <a:lnTo>
                    <a:pt x="194907" y="74243"/>
                  </a:lnTo>
                  <a:lnTo>
                    <a:pt x="192364" y="73607"/>
                  </a:lnTo>
                  <a:lnTo>
                    <a:pt x="191410" y="72017"/>
                  </a:lnTo>
                  <a:lnTo>
                    <a:pt x="190615" y="71381"/>
                  </a:lnTo>
                  <a:lnTo>
                    <a:pt x="188389" y="71063"/>
                  </a:lnTo>
                  <a:lnTo>
                    <a:pt x="186799" y="71699"/>
                  </a:lnTo>
                  <a:lnTo>
                    <a:pt x="185686" y="75356"/>
                  </a:lnTo>
                  <a:lnTo>
                    <a:pt x="184732" y="76151"/>
                  </a:lnTo>
                  <a:lnTo>
                    <a:pt x="182507" y="76468"/>
                  </a:lnTo>
                  <a:lnTo>
                    <a:pt x="180281" y="75515"/>
                  </a:lnTo>
                  <a:lnTo>
                    <a:pt x="177102" y="73607"/>
                  </a:lnTo>
                  <a:lnTo>
                    <a:pt x="175830" y="71381"/>
                  </a:lnTo>
                  <a:lnTo>
                    <a:pt x="174717" y="70745"/>
                  </a:lnTo>
                  <a:lnTo>
                    <a:pt x="173127" y="71699"/>
                  </a:lnTo>
                  <a:lnTo>
                    <a:pt x="172968" y="74402"/>
                  </a:lnTo>
                  <a:lnTo>
                    <a:pt x="172650" y="76310"/>
                  </a:lnTo>
                  <a:lnTo>
                    <a:pt x="170583" y="77104"/>
                  </a:lnTo>
                  <a:lnTo>
                    <a:pt x="169471" y="76468"/>
                  </a:lnTo>
                  <a:lnTo>
                    <a:pt x="168517" y="74561"/>
                  </a:lnTo>
                  <a:lnTo>
                    <a:pt x="166291" y="70109"/>
                  </a:lnTo>
                  <a:lnTo>
                    <a:pt x="163906" y="67407"/>
                  </a:lnTo>
                  <a:lnTo>
                    <a:pt x="161522" y="65658"/>
                  </a:lnTo>
                  <a:lnTo>
                    <a:pt x="153891" y="65658"/>
                  </a:lnTo>
                  <a:lnTo>
                    <a:pt x="148167" y="65181"/>
                  </a:lnTo>
                  <a:lnTo>
                    <a:pt x="145624" y="64545"/>
                  </a:lnTo>
                  <a:lnTo>
                    <a:pt x="144670" y="62796"/>
                  </a:lnTo>
                  <a:lnTo>
                    <a:pt x="145624" y="59299"/>
                  </a:lnTo>
                  <a:lnTo>
                    <a:pt x="146737" y="56596"/>
                  </a:lnTo>
                  <a:lnTo>
                    <a:pt x="146737" y="55960"/>
                  </a:lnTo>
                  <a:lnTo>
                    <a:pt x="145783" y="55642"/>
                  </a:lnTo>
                  <a:lnTo>
                    <a:pt x="144034" y="55324"/>
                  </a:lnTo>
                  <a:lnTo>
                    <a:pt x="137993" y="57073"/>
                  </a:lnTo>
                  <a:lnTo>
                    <a:pt x="136244" y="56914"/>
                  </a:lnTo>
                  <a:lnTo>
                    <a:pt x="135131" y="56278"/>
                  </a:lnTo>
                  <a:lnTo>
                    <a:pt x="133860" y="55801"/>
                  </a:lnTo>
                  <a:lnTo>
                    <a:pt x="132747" y="55007"/>
                  </a:lnTo>
                  <a:lnTo>
                    <a:pt x="132111" y="53894"/>
                  </a:lnTo>
                  <a:lnTo>
                    <a:pt x="126706" y="50873"/>
                  </a:lnTo>
                  <a:lnTo>
                    <a:pt x="125116" y="49283"/>
                  </a:lnTo>
                  <a:lnTo>
                    <a:pt x="122413" y="47375"/>
                  </a:lnTo>
                  <a:lnTo>
                    <a:pt x="120029" y="45945"/>
                  </a:lnTo>
                  <a:lnTo>
                    <a:pt x="118439" y="42129"/>
                  </a:lnTo>
                  <a:lnTo>
                    <a:pt x="117008" y="38473"/>
                  </a:lnTo>
                  <a:lnTo>
                    <a:pt x="116372" y="36406"/>
                  </a:lnTo>
                  <a:lnTo>
                    <a:pt x="113987" y="35293"/>
                  </a:lnTo>
                  <a:lnTo>
                    <a:pt x="111603" y="34498"/>
                  </a:lnTo>
                  <a:lnTo>
                    <a:pt x="107310" y="36247"/>
                  </a:lnTo>
                  <a:lnTo>
                    <a:pt x="103972" y="37360"/>
                  </a:lnTo>
                  <a:lnTo>
                    <a:pt x="101428" y="37519"/>
                  </a:lnTo>
                  <a:lnTo>
                    <a:pt x="97771" y="33704"/>
                  </a:lnTo>
                  <a:lnTo>
                    <a:pt x="94910" y="29570"/>
                  </a:lnTo>
                  <a:lnTo>
                    <a:pt x="91412" y="26072"/>
                  </a:lnTo>
                  <a:lnTo>
                    <a:pt x="89187" y="24165"/>
                  </a:lnTo>
                  <a:lnTo>
                    <a:pt x="85053" y="24006"/>
                  </a:lnTo>
                  <a:lnTo>
                    <a:pt x="80443" y="21939"/>
                  </a:lnTo>
                  <a:lnTo>
                    <a:pt x="74402" y="17329"/>
                  </a:lnTo>
                  <a:lnTo>
                    <a:pt x="69950" y="13831"/>
                  </a:lnTo>
                  <a:lnTo>
                    <a:pt x="62319" y="10016"/>
                  </a:lnTo>
                  <a:lnTo>
                    <a:pt x="60571" y="8426"/>
                  </a:lnTo>
                  <a:lnTo>
                    <a:pt x="59935" y="7154"/>
                  </a:lnTo>
                  <a:lnTo>
                    <a:pt x="58822" y="4451"/>
                  </a:lnTo>
                  <a:lnTo>
                    <a:pt x="57232" y="1908"/>
                  </a:lnTo>
                  <a:lnTo>
                    <a:pt x="51827" y="795"/>
                  </a:lnTo>
                  <a:lnTo>
                    <a:pt x="45627" y="0"/>
                  </a:lnTo>
                  <a:lnTo>
                    <a:pt x="39268" y="1431"/>
                  </a:lnTo>
                  <a:lnTo>
                    <a:pt x="34657" y="9221"/>
                  </a:lnTo>
                  <a:lnTo>
                    <a:pt x="32273" y="10811"/>
                  </a:lnTo>
                  <a:lnTo>
                    <a:pt x="30365" y="10970"/>
                  </a:lnTo>
                  <a:lnTo>
                    <a:pt x="28934" y="9062"/>
                  </a:lnTo>
                  <a:lnTo>
                    <a:pt x="27503" y="6995"/>
                  </a:lnTo>
                  <a:lnTo>
                    <a:pt x="26231" y="6518"/>
                  </a:lnTo>
                  <a:lnTo>
                    <a:pt x="24642" y="6677"/>
                  </a:lnTo>
                  <a:lnTo>
                    <a:pt x="22893" y="7631"/>
                  </a:lnTo>
                  <a:lnTo>
                    <a:pt x="22098" y="8267"/>
                  </a:lnTo>
                  <a:lnTo>
                    <a:pt x="18123" y="12241"/>
                  </a:lnTo>
                  <a:lnTo>
                    <a:pt x="16216" y="13513"/>
                  </a:lnTo>
                  <a:lnTo>
                    <a:pt x="14308" y="15262"/>
                  </a:lnTo>
                  <a:lnTo>
                    <a:pt x="10016" y="20508"/>
                  </a:lnTo>
                  <a:lnTo>
                    <a:pt x="7631" y="25437"/>
                  </a:lnTo>
                  <a:lnTo>
                    <a:pt x="5882" y="30047"/>
                  </a:lnTo>
                  <a:lnTo>
                    <a:pt x="5882" y="33385"/>
                  </a:lnTo>
                  <a:lnTo>
                    <a:pt x="5246" y="37201"/>
                  </a:lnTo>
                  <a:lnTo>
                    <a:pt x="3498" y="39427"/>
                  </a:lnTo>
                  <a:lnTo>
                    <a:pt x="2226" y="40221"/>
                  </a:lnTo>
                  <a:lnTo>
                    <a:pt x="954" y="43401"/>
                  </a:lnTo>
                  <a:lnTo>
                    <a:pt x="0" y="47375"/>
                  </a:lnTo>
                  <a:lnTo>
                    <a:pt x="636" y="48488"/>
                  </a:lnTo>
                  <a:lnTo>
                    <a:pt x="2861" y="50237"/>
                  </a:lnTo>
                  <a:lnTo>
                    <a:pt x="5087" y="51827"/>
                  </a:lnTo>
                  <a:lnTo>
                    <a:pt x="7949" y="53576"/>
                  </a:lnTo>
                  <a:lnTo>
                    <a:pt x="10652" y="55324"/>
                  </a:lnTo>
                  <a:lnTo>
                    <a:pt x="12241" y="55483"/>
                  </a:lnTo>
                  <a:lnTo>
                    <a:pt x="12718" y="54530"/>
                  </a:lnTo>
                  <a:lnTo>
                    <a:pt x="13354" y="53735"/>
                  </a:lnTo>
                  <a:lnTo>
                    <a:pt x="15421" y="54212"/>
                  </a:lnTo>
                  <a:lnTo>
                    <a:pt x="17805" y="55801"/>
                  </a:lnTo>
                  <a:lnTo>
                    <a:pt x="19395" y="57073"/>
                  </a:lnTo>
                  <a:lnTo>
                    <a:pt x="20031" y="57550"/>
                  </a:lnTo>
                  <a:lnTo>
                    <a:pt x="24324" y="59776"/>
                  </a:lnTo>
                  <a:lnTo>
                    <a:pt x="27662" y="61525"/>
                  </a:lnTo>
                  <a:lnTo>
                    <a:pt x="32114" y="63909"/>
                  </a:lnTo>
                  <a:lnTo>
                    <a:pt x="33226" y="65340"/>
                  </a:lnTo>
                  <a:lnTo>
                    <a:pt x="34180" y="66771"/>
                  </a:lnTo>
                  <a:lnTo>
                    <a:pt x="36247" y="68838"/>
                  </a:lnTo>
                  <a:lnTo>
                    <a:pt x="41175" y="72335"/>
                  </a:lnTo>
                  <a:lnTo>
                    <a:pt x="45468" y="74879"/>
                  </a:lnTo>
                  <a:lnTo>
                    <a:pt x="48965" y="76945"/>
                  </a:lnTo>
                  <a:lnTo>
                    <a:pt x="51668" y="78376"/>
                  </a:lnTo>
                  <a:lnTo>
                    <a:pt x="52940" y="78217"/>
                  </a:lnTo>
                  <a:lnTo>
                    <a:pt x="54370" y="77422"/>
                  </a:lnTo>
                  <a:lnTo>
                    <a:pt x="55642" y="76945"/>
                  </a:lnTo>
                  <a:lnTo>
                    <a:pt x="57073" y="77263"/>
                  </a:lnTo>
                  <a:lnTo>
                    <a:pt x="59140" y="78376"/>
                  </a:lnTo>
                  <a:lnTo>
                    <a:pt x="64227" y="81715"/>
                  </a:lnTo>
                  <a:lnTo>
                    <a:pt x="68996" y="84417"/>
                  </a:lnTo>
                  <a:lnTo>
                    <a:pt x="74084" y="83940"/>
                  </a:lnTo>
                  <a:lnTo>
                    <a:pt x="75356" y="84417"/>
                  </a:lnTo>
                  <a:lnTo>
                    <a:pt x="76310" y="86643"/>
                  </a:lnTo>
                  <a:lnTo>
                    <a:pt x="77104" y="89187"/>
                  </a:lnTo>
                  <a:lnTo>
                    <a:pt x="82828" y="90617"/>
                  </a:lnTo>
                  <a:lnTo>
                    <a:pt x="86484" y="91412"/>
                  </a:lnTo>
                  <a:lnTo>
                    <a:pt x="90777" y="92684"/>
                  </a:lnTo>
                  <a:lnTo>
                    <a:pt x="93002" y="93638"/>
                  </a:lnTo>
                  <a:lnTo>
                    <a:pt x="95228" y="92525"/>
                  </a:lnTo>
                  <a:lnTo>
                    <a:pt x="95705" y="91412"/>
                  </a:lnTo>
                  <a:lnTo>
                    <a:pt x="97454" y="90777"/>
                  </a:lnTo>
                  <a:lnTo>
                    <a:pt x="100474" y="91094"/>
                  </a:lnTo>
                  <a:lnTo>
                    <a:pt x="106197" y="92843"/>
                  </a:lnTo>
                  <a:lnTo>
                    <a:pt x="108423" y="93479"/>
                  </a:lnTo>
                  <a:lnTo>
                    <a:pt x="110490" y="91730"/>
                  </a:lnTo>
                  <a:lnTo>
                    <a:pt x="114146" y="90935"/>
                  </a:lnTo>
                  <a:lnTo>
                    <a:pt x="116054" y="89982"/>
                  </a:lnTo>
                  <a:lnTo>
                    <a:pt x="120029" y="91889"/>
                  </a:lnTo>
                  <a:lnTo>
                    <a:pt x="127182" y="94433"/>
                  </a:lnTo>
                  <a:lnTo>
                    <a:pt x="130839" y="95864"/>
                  </a:lnTo>
                  <a:lnTo>
                    <a:pt x="131793" y="97454"/>
                  </a:lnTo>
                  <a:lnTo>
                    <a:pt x="132111" y="98884"/>
                  </a:lnTo>
                  <a:lnTo>
                    <a:pt x="132111" y="102223"/>
                  </a:lnTo>
                  <a:lnTo>
                    <a:pt x="133065" y="103813"/>
                  </a:lnTo>
                  <a:lnTo>
                    <a:pt x="140219" y="107310"/>
                  </a:lnTo>
                  <a:lnTo>
                    <a:pt x="142603" y="108741"/>
                  </a:lnTo>
                  <a:lnTo>
                    <a:pt x="144670" y="109218"/>
                  </a:lnTo>
                  <a:lnTo>
                    <a:pt x="145624" y="109377"/>
                  </a:lnTo>
                  <a:lnTo>
                    <a:pt x="146419" y="109854"/>
                  </a:lnTo>
                  <a:lnTo>
                    <a:pt x="147055" y="111762"/>
                  </a:lnTo>
                  <a:lnTo>
                    <a:pt x="147532" y="112238"/>
                  </a:lnTo>
                  <a:lnTo>
                    <a:pt x="148962" y="112715"/>
                  </a:lnTo>
                  <a:lnTo>
                    <a:pt x="150552" y="113033"/>
                  </a:lnTo>
                  <a:lnTo>
                    <a:pt x="155163" y="111285"/>
                  </a:lnTo>
                  <a:lnTo>
                    <a:pt x="158342" y="110013"/>
                  </a:lnTo>
                  <a:lnTo>
                    <a:pt x="160727" y="110331"/>
                  </a:lnTo>
                  <a:lnTo>
                    <a:pt x="162158" y="111762"/>
                  </a:lnTo>
                  <a:lnTo>
                    <a:pt x="162476" y="113828"/>
                  </a:lnTo>
                  <a:lnTo>
                    <a:pt x="163271" y="116213"/>
                  </a:lnTo>
                  <a:lnTo>
                    <a:pt x="164860" y="117167"/>
                  </a:lnTo>
                  <a:lnTo>
                    <a:pt x="166609" y="117326"/>
                  </a:lnTo>
                  <a:lnTo>
                    <a:pt x="171060" y="115895"/>
                  </a:lnTo>
                  <a:lnTo>
                    <a:pt x="174558" y="117008"/>
                  </a:lnTo>
                  <a:lnTo>
                    <a:pt x="177737" y="117485"/>
                  </a:lnTo>
                  <a:lnTo>
                    <a:pt x="181235" y="118121"/>
                  </a:lnTo>
                  <a:lnTo>
                    <a:pt x="182666" y="118757"/>
                  </a:lnTo>
                  <a:lnTo>
                    <a:pt x="186481" y="120505"/>
                  </a:lnTo>
                  <a:lnTo>
                    <a:pt x="190933" y="122413"/>
                  </a:lnTo>
                  <a:lnTo>
                    <a:pt x="192681" y="122254"/>
                  </a:lnTo>
                  <a:lnTo>
                    <a:pt x="199994" y="118757"/>
                  </a:lnTo>
                  <a:lnTo>
                    <a:pt x="200630" y="119075"/>
                  </a:lnTo>
                  <a:lnTo>
                    <a:pt x="202061" y="122413"/>
                  </a:lnTo>
                  <a:lnTo>
                    <a:pt x="204287" y="123685"/>
                  </a:lnTo>
                  <a:lnTo>
                    <a:pt x="207784" y="124639"/>
                  </a:lnTo>
                  <a:lnTo>
                    <a:pt x="211441" y="122731"/>
                  </a:lnTo>
                  <a:lnTo>
                    <a:pt x="214302" y="123367"/>
                  </a:lnTo>
                  <a:lnTo>
                    <a:pt x="217641" y="123526"/>
                  </a:lnTo>
                  <a:lnTo>
                    <a:pt x="220979" y="122572"/>
                  </a:lnTo>
                  <a:lnTo>
                    <a:pt x="223841" y="122413"/>
                  </a:lnTo>
                  <a:lnTo>
                    <a:pt x="228134" y="124003"/>
                  </a:lnTo>
                  <a:lnTo>
                    <a:pt x="228928" y="123685"/>
                  </a:lnTo>
                  <a:lnTo>
                    <a:pt x="229723" y="122572"/>
                  </a:lnTo>
                  <a:lnTo>
                    <a:pt x="231472" y="117803"/>
                  </a:lnTo>
                  <a:lnTo>
                    <a:pt x="232903" y="113510"/>
                  </a:lnTo>
                  <a:lnTo>
                    <a:pt x="232744" y="1109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7" name="Freeform: Shape 5276">
              <a:extLst>
                <a:ext uri="{FF2B5EF4-FFF2-40B4-BE49-F238E27FC236}">
                  <a16:creationId xmlns:a16="http://schemas.microsoft.com/office/drawing/2014/main" id="{B9CF4CBE-9073-2109-3044-1E80B28F3FE7}"/>
                </a:ext>
              </a:extLst>
            </p:cNvPr>
            <p:cNvSpPr/>
            <p:nvPr/>
          </p:nvSpPr>
          <p:spPr>
            <a:xfrm>
              <a:off x="931279" y="889482"/>
              <a:ext cx="1226356" cy="1162129"/>
            </a:xfrm>
            <a:custGeom>
              <a:avLst/>
              <a:gdLst>
                <a:gd name="connsiteX0" fmla="*/ 569936 w 1226356"/>
                <a:gd name="connsiteY0" fmla="*/ 51350 h 1162129"/>
                <a:gd name="connsiteX1" fmla="*/ 571526 w 1226356"/>
                <a:gd name="connsiteY1" fmla="*/ 54529 h 1162129"/>
                <a:gd name="connsiteX2" fmla="*/ 569459 w 1226356"/>
                <a:gd name="connsiteY2" fmla="*/ 58345 h 1162129"/>
                <a:gd name="connsiteX3" fmla="*/ 569142 w 1226356"/>
                <a:gd name="connsiteY3" fmla="*/ 60094 h 1162129"/>
                <a:gd name="connsiteX4" fmla="*/ 569459 w 1226356"/>
                <a:gd name="connsiteY4" fmla="*/ 62319 h 1162129"/>
                <a:gd name="connsiteX5" fmla="*/ 572162 w 1226356"/>
                <a:gd name="connsiteY5" fmla="*/ 65976 h 1162129"/>
                <a:gd name="connsiteX6" fmla="*/ 573752 w 1226356"/>
                <a:gd name="connsiteY6" fmla="*/ 68996 h 1162129"/>
                <a:gd name="connsiteX7" fmla="*/ 574865 w 1226356"/>
                <a:gd name="connsiteY7" fmla="*/ 73289 h 1162129"/>
                <a:gd name="connsiteX8" fmla="*/ 576296 w 1226356"/>
                <a:gd name="connsiteY8" fmla="*/ 76151 h 1162129"/>
                <a:gd name="connsiteX9" fmla="*/ 580111 w 1226356"/>
                <a:gd name="connsiteY9" fmla="*/ 80761 h 1162129"/>
                <a:gd name="connsiteX10" fmla="*/ 582973 w 1226356"/>
                <a:gd name="connsiteY10" fmla="*/ 87438 h 1162129"/>
                <a:gd name="connsiteX11" fmla="*/ 586788 w 1226356"/>
                <a:gd name="connsiteY11" fmla="*/ 88710 h 1162129"/>
                <a:gd name="connsiteX12" fmla="*/ 592034 w 1226356"/>
                <a:gd name="connsiteY12" fmla="*/ 86007 h 1162129"/>
                <a:gd name="connsiteX13" fmla="*/ 594737 w 1226356"/>
                <a:gd name="connsiteY13" fmla="*/ 82510 h 1162129"/>
                <a:gd name="connsiteX14" fmla="*/ 593624 w 1226356"/>
                <a:gd name="connsiteY14" fmla="*/ 77422 h 1162129"/>
                <a:gd name="connsiteX15" fmla="*/ 596486 w 1226356"/>
                <a:gd name="connsiteY15" fmla="*/ 76945 h 1162129"/>
                <a:gd name="connsiteX16" fmla="*/ 605071 w 1226356"/>
                <a:gd name="connsiteY16" fmla="*/ 76945 h 1162129"/>
                <a:gd name="connsiteX17" fmla="*/ 608091 w 1226356"/>
                <a:gd name="connsiteY17" fmla="*/ 78535 h 1162129"/>
                <a:gd name="connsiteX18" fmla="*/ 606183 w 1226356"/>
                <a:gd name="connsiteY18" fmla="*/ 82033 h 1162129"/>
                <a:gd name="connsiteX19" fmla="*/ 602686 w 1226356"/>
                <a:gd name="connsiteY19" fmla="*/ 86007 h 1162129"/>
                <a:gd name="connsiteX20" fmla="*/ 603004 w 1226356"/>
                <a:gd name="connsiteY20" fmla="*/ 88551 h 1162129"/>
                <a:gd name="connsiteX21" fmla="*/ 603640 w 1226356"/>
                <a:gd name="connsiteY21" fmla="*/ 90776 h 1162129"/>
                <a:gd name="connsiteX22" fmla="*/ 605230 w 1226356"/>
                <a:gd name="connsiteY22" fmla="*/ 94115 h 1162129"/>
                <a:gd name="connsiteX23" fmla="*/ 607137 w 1226356"/>
                <a:gd name="connsiteY23" fmla="*/ 96818 h 1162129"/>
                <a:gd name="connsiteX24" fmla="*/ 608250 w 1226356"/>
                <a:gd name="connsiteY24" fmla="*/ 97295 h 1162129"/>
                <a:gd name="connsiteX25" fmla="*/ 613020 w 1226356"/>
                <a:gd name="connsiteY25" fmla="*/ 97295 h 1162129"/>
                <a:gd name="connsiteX26" fmla="*/ 616517 w 1226356"/>
                <a:gd name="connsiteY26" fmla="*/ 97931 h 1162129"/>
                <a:gd name="connsiteX27" fmla="*/ 617312 w 1226356"/>
                <a:gd name="connsiteY27" fmla="*/ 98725 h 1162129"/>
                <a:gd name="connsiteX28" fmla="*/ 615086 w 1226356"/>
                <a:gd name="connsiteY28" fmla="*/ 101269 h 1162129"/>
                <a:gd name="connsiteX29" fmla="*/ 613655 w 1226356"/>
                <a:gd name="connsiteY29" fmla="*/ 101905 h 1162129"/>
                <a:gd name="connsiteX30" fmla="*/ 592829 w 1226356"/>
                <a:gd name="connsiteY30" fmla="*/ 96818 h 1162129"/>
                <a:gd name="connsiteX31" fmla="*/ 590127 w 1226356"/>
                <a:gd name="connsiteY31" fmla="*/ 97454 h 1162129"/>
                <a:gd name="connsiteX32" fmla="*/ 587583 w 1226356"/>
                <a:gd name="connsiteY32" fmla="*/ 98884 h 1162129"/>
                <a:gd name="connsiteX33" fmla="*/ 594578 w 1226356"/>
                <a:gd name="connsiteY33" fmla="*/ 103177 h 1162129"/>
                <a:gd name="connsiteX34" fmla="*/ 601732 w 1226356"/>
                <a:gd name="connsiteY34" fmla="*/ 106356 h 1162129"/>
                <a:gd name="connsiteX35" fmla="*/ 598711 w 1226356"/>
                <a:gd name="connsiteY35" fmla="*/ 107628 h 1162129"/>
                <a:gd name="connsiteX36" fmla="*/ 598393 w 1226356"/>
                <a:gd name="connsiteY36" fmla="*/ 110490 h 1162129"/>
                <a:gd name="connsiteX37" fmla="*/ 599188 w 1226356"/>
                <a:gd name="connsiteY37" fmla="*/ 113669 h 1162129"/>
                <a:gd name="connsiteX38" fmla="*/ 601891 w 1226356"/>
                <a:gd name="connsiteY38" fmla="*/ 116372 h 1162129"/>
                <a:gd name="connsiteX39" fmla="*/ 604594 w 1226356"/>
                <a:gd name="connsiteY39" fmla="*/ 118439 h 1162129"/>
                <a:gd name="connsiteX40" fmla="*/ 609681 w 1226356"/>
                <a:gd name="connsiteY40" fmla="*/ 120823 h 1162129"/>
                <a:gd name="connsiteX41" fmla="*/ 613178 w 1226356"/>
                <a:gd name="connsiteY41" fmla="*/ 121459 h 1162129"/>
                <a:gd name="connsiteX42" fmla="*/ 618266 w 1226356"/>
                <a:gd name="connsiteY42" fmla="*/ 128454 h 1162129"/>
                <a:gd name="connsiteX43" fmla="*/ 624943 w 1226356"/>
                <a:gd name="connsiteY43" fmla="*/ 134654 h 1162129"/>
                <a:gd name="connsiteX44" fmla="*/ 629394 w 1226356"/>
                <a:gd name="connsiteY44" fmla="*/ 136721 h 1162129"/>
                <a:gd name="connsiteX45" fmla="*/ 630825 w 1226356"/>
                <a:gd name="connsiteY45" fmla="*/ 137993 h 1162129"/>
                <a:gd name="connsiteX46" fmla="*/ 632097 w 1226356"/>
                <a:gd name="connsiteY46" fmla="*/ 139901 h 1162129"/>
                <a:gd name="connsiteX47" fmla="*/ 638933 w 1226356"/>
                <a:gd name="connsiteY47" fmla="*/ 143875 h 1162129"/>
                <a:gd name="connsiteX48" fmla="*/ 653400 w 1226356"/>
                <a:gd name="connsiteY48" fmla="*/ 143398 h 1162129"/>
                <a:gd name="connsiteX49" fmla="*/ 660713 w 1226356"/>
                <a:gd name="connsiteY49" fmla="*/ 141967 h 1162129"/>
                <a:gd name="connsiteX50" fmla="*/ 666595 w 1226356"/>
                <a:gd name="connsiteY50" fmla="*/ 141649 h 1162129"/>
                <a:gd name="connsiteX51" fmla="*/ 670252 w 1226356"/>
                <a:gd name="connsiteY51" fmla="*/ 139265 h 1162129"/>
                <a:gd name="connsiteX52" fmla="*/ 673908 w 1226356"/>
                <a:gd name="connsiteY52" fmla="*/ 136085 h 1162129"/>
                <a:gd name="connsiteX53" fmla="*/ 677883 w 1226356"/>
                <a:gd name="connsiteY53" fmla="*/ 134018 h 1162129"/>
                <a:gd name="connsiteX54" fmla="*/ 681857 w 1226356"/>
                <a:gd name="connsiteY54" fmla="*/ 132588 h 1162129"/>
                <a:gd name="connsiteX55" fmla="*/ 679154 w 1226356"/>
                <a:gd name="connsiteY55" fmla="*/ 129567 h 1162129"/>
                <a:gd name="connsiteX56" fmla="*/ 675816 w 1226356"/>
                <a:gd name="connsiteY56" fmla="*/ 127659 h 1162129"/>
                <a:gd name="connsiteX57" fmla="*/ 676770 w 1226356"/>
                <a:gd name="connsiteY57" fmla="*/ 124639 h 1162129"/>
                <a:gd name="connsiteX58" fmla="*/ 678201 w 1226356"/>
                <a:gd name="connsiteY58" fmla="*/ 122095 h 1162129"/>
                <a:gd name="connsiteX59" fmla="*/ 677883 w 1226356"/>
                <a:gd name="connsiteY59" fmla="*/ 118916 h 1162129"/>
                <a:gd name="connsiteX60" fmla="*/ 676770 w 1226356"/>
                <a:gd name="connsiteY60" fmla="*/ 116054 h 1162129"/>
                <a:gd name="connsiteX61" fmla="*/ 679949 w 1226356"/>
                <a:gd name="connsiteY61" fmla="*/ 114146 h 1162129"/>
                <a:gd name="connsiteX62" fmla="*/ 683129 w 1226356"/>
                <a:gd name="connsiteY62" fmla="*/ 113192 h 1162129"/>
                <a:gd name="connsiteX63" fmla="*/ 684719 w 1226356"/>
                <a:gd name="connsiteY63" fmla="*/ 113192 h 1162129"/>
                <a:gd name="connsiteX64" fmla="*/ 686149 w 1226356"/>
                <a:gd name="connsiteY64" fmla="*/ 114146 h 1162129"/>
                <a:gd name="connsiteX65" fmla="*/ 687421 w 1226356"/>
                <a:gd name="connsiteY65" fmla="*/ 116690 h 1162129"/>
                <a:gd name="connsiteX66" fmla="*/ 689011 w 1226356"/>
                <a:gd name="connsiteY66" fmla="*/ 118280 h 1162129"/>
                <a:gd name="connsiteX67" fmla="*/ 692509 w 1226356"/>
                <a:gd name="connsiteY67" fmla="*/ 118916 h 1162129"/>
                <a:gd name="connsiteX68" fmla="*/ 696006 w 1226356"/>
                <a:gd name="connsiteY68" fmla="*/ 116690 h 1162129"/>
                <a:gd name="connsiteX69" fmla="*/ 698550 w 1226356"/>
                <a:gd name="connsiteY69" fmla="*/ 112398 h 1162129"/>
                <a:gd name="connsiteX70" fmla="*/ 701411 w 1226356"/>
                <a:gd name="connsiteY70" fmla="*/ 109218 h 1162129"/>
                <a:gd name="connsiteX71" fmla="*/ 703160 w 1226356"/>
                <a:gd name="connsiteY71" fmla="*/ 109854 h 1162129"/>
                <a:gd name="connsiteX72" fmla="*/ 703160 w 1226356"/>
                <a:gd name="connsiteY72" fmla="*/ 113033 h 1162129"/>
                <a:gd name="connsiteX73" fmla="*/ 702206 w 1226356"/>
                <a:gd name="connsiteY73" fmla="*/ 116690 h 1162129"/>
                <a:gd name="connsiteX74" fmla="*/ 699822 w 1226356"/>
                <a:gd name="connsiteY74" fmla="*/ 120187 h 1162129"/>
                <a:gd name="connsiteX75" fmla="*/ 699504 w 1226356"/>
                <a:gd name="connsiteY75" fmla="*/ 121459 h 1162129"/>
                <a:gd name="connsiteX76" fmla="*/ 700298 w 1226356"/>
                <a:gd name="connsiteY76" fmla="*/ 123685 h 1162129"/>
                <a:gd name="connsiteX77" fmla="*/ 702683 w 1226356"/>
                <a:gd name="connsiteY77" fmla="*/ 127818 h 1162129"/>
                <a:gd name="connsiteX78" fmla="*/ 704273 w 1226356"/>
                <a:gd name="connsiteY78" fmla="*/ 128772 h 1162129"/>
                <a:gd name="connsiteX79" fmla="*/ 711904 w 1226356"/>
                <a:gd name="connsiteY79" fmla="*/ 128772 h 1162129"/>
                <a:gd name="connsiteX80" fmla="*/ 719535 w 1226356"/>
                <a:gd name="connsiteY80" fmla="*/ 127500 h 1162129"/>
                <a:gd name="connsiteX81" fmla="*/ 725735 w 1226356"/>
                <a:gd name="connsiteY81" fmla="*/ 124639 h 1162129"/>
                <a:gd name="connsiteX82" fmla="*/ 734002 w 1226356"/>
                <a:gd name="connsiteY82" fmla="*/ 118280 h 1162129"/>
                <a:gd name="connsiteX83" fmla="*/ 736386 w 1226356"/>
                <a:gd name="connsiteY83" fmla="*/ 117167 h 1162129"/>
                <a:gd name="connsiteX84" fmla="*/ 743700 w 1226356"/>
                <a:gd name="connsiteY84" fmla="*/ 116690 h 1162129"/>
                <a:gd name="connsiteX85" fmla="*/ 741156 w 1226356"/>
                <a:gd name="connsiteY85" fmla="*/ 119870 h 1162129"/>
                <a:gd name="connsiteX86" fmla="*/ 734002 w 1226356"/>
                <a:gd name="connsiteY86" fmla="*/ 126706 h 1162129"/>
                <a:gd name="connsiteX87" fmla="*/ 736545 w 1226356"/>
                <a:gd name="connsiteY87" fmla="*/ 130203 h 1162129"/>
                <a:gd name="connsiteX88" fmla="*/ 742110 w 1226356"/>
                <a:gd name="connsiteY88" fmla="*/ 132906 h 1162129"/>
                <a:gd name="connsiteX89" fmla="*/ 744494 w 1226356"/>
                <a:gd name="connsiteY89" fmla="*/ 133542 h 1162129"/>
                <a:gd name="connsiteX90" fmla="*/ 749741 w 1226356"/>
                <a:gd name="connsiteY90" fmla="*/ 133542 h 1162129"/>
                <a:gd name="connsiteX91" fmla="*/ 754987 w 1226356"/>
                <a:gd name="connsiteY91" fmla="*/ 132270 h 1162129"/>
                <a:gd name="connsiteX92" fmla="*/ 750059 w 1226356"/>
                <a:gd name="connsiteY92" fmla="*/ 135290 h 1162129"/>
                <a:gd name="connsiteX93" fmla="*/ 743541 w 1226356"/>
                <a:gd name="connsiteY93" fmla="*/ 136403 h 1162129"/>
                <a:gd name="connsiteX94" fmla="*/ 725576 w 1226356"/>
                <a:gd name="connsiteY94" fmla="*/ 136403 h 1162129"/>
                <a:gd name="connsiteX95" fmla="*/ 717627 w 1226356"/>
                <a:gd name="connsiteY95" fmla="*/ 137039 h 1162129"/>
                <a:gd name="connsiteX96" fmla="*/ 714924 w 1226356"/>
                <a:gd name="connsiteY96" fmla="*/ 137834 h 1162129"/>
                <a:gd name="connsiteX97" fmla="*/ 711268 w 1226356"/>
                <a:gd name="connsiteY97" fmla="*/ 139583 h 1162129"/>
                <a:gd name="connsiteX98" fmla="*/ 711268 w 1226356"/>
                <a:gd name="connsiteY98" fmla="*/ 141808 h 1162129"/>
                <a:gd name="connsiteX99" fmla="*/ 712381 w 1226356"/>
                <a:gd name="connsiteY99" fmla="*/ 144193 h 1162129"/>
                <a:gd name="connsiteX100" fmla="*/ 707294 w 1226356"/>
                <a:gd name="connsiteY100" fmla="*/ 143875 h 1162129"/>
                <a:gd name="connsiteX101" fmla="*/ 702206 w 1226356"/>
                <a:gd name="connsiteY101" fmla="*/ 144670 h 1162129"/>
                <a:gd name="connsiteX102" fmla="*/ 692191 w 1226356"/>
                <a:gd name="connsiteY102" fmla="*/ 148962 h 1162129"/>
                <a:gd name="connsiteX103" fmla="*/ 670729 w 1226356"/>
                <a:gd name="connsiteY103" fmla="*/ 153891 h 1162129"/>
                <a:gd name="connsiteX104" fmla="*/ 672477 w 1226356"/>
                <a:gd name="connsiteY104" fmla="*/ 158024 h 1162129"/>
                <a:gd name="connsiteX105" fmla="*/ 665005 w 1226356"/>
                <a:gd name="connsiteY105" fmla="*/ 154209 h 1162129"/>
                <a:gd name="connsiteX106" fmla="*/ 661826 w 1226356"/>
                <a:gd name="connsiteY106" fmla="*/ 153096 h 1162129"/>
                <a:gd name="connsiteX107" fmla="*/ 658646 w 1226356"/>
                <a:gd name="connsiteY107" fmla="*/ 153096 h 1162129"/>
                <a:gd name="connsiteX108" fmla="*/ 657056 w 1226356"/>
                <a:gd name="connsiteY108" fmla="*/ 153732 h 1162129"/>
                <a:gd name="connsiteX109" fmla="*/ 655626 w 1226356"/>
                <a:gd name="connsiteY109" fmla="*/ 154845 h 1162129"/>
                <a:gd name="connsiteX110" fmla="*/ 654513 w 1226356"/>
                <a:gd name="connsiteY110" fmla="*/ 156752 h 1162129"/>
                <a:gd name="connsiteX111" fmla="*/ 655467 w 1226356"/>
                <a:gd name="connsiteY111" fmla="*/ 163588 h 1162129"/>
                <a:gd name="connsiteX112" fmla="*/ 656420 w 1226356"/>
                <a:gd name="connsiteY112" fmla="*/ 165814 h 1162129"/>
                <a:gd name="connsiteX113" fmla="*/ 657533 w 1226356"/>
                <a:gd name="connsiteY113" fmla="*/ 167563 h 1162129"/>
                <a:gd name="connsiteX114" fmla="*/ 662462 w 1226356"/>
                <a:gd name="connsiteY114" fmla="*/ 171060 h 1162129"/>
                <a:gd name="connsiteX115" fmla="*/ 666118 w 1226356"/>
                <a:gd name="connsiteY115" fmla="*/ 172650 h 1162129"/>
                <a:gd name="connsiteX116" fmla="*/ 680903 w 1226356"/>
                <a:gd name="connsiteY116" fmla="*/ 172968 h 1162129"/>
                <a:gd name="connsiteX117" fmla="*/ 687898 w 1226356"/>
                <a:gd name="connsiteY117" fmla="*/ 172173 h 1162129"/>
                <a:gd name="connsiteX118" fmla="*/ 695052 w 1226356"/>
                <a:gd name="connsiteY118" fmla="*/ 170266 h 1162129"/>
                <a:gd name="connsiteX119" fmla="*/ 702206 w 1226356"/>
                <a:gd name="connsiteY119" fmla="*/ 167245 h 1162129"/>
                <a:gd name="connsiteX120" fmla="*/ 709042 w 1226356"/>
                <a:gd name="connsiteY120" fmla="*/ 166450 h 1162129"/>
                <a:gd name="connsiteX121" fmla="*/ 716037 w 1226356"/>
                <a:gd name="connsiteY121" fmla="*/ 167881 h 1162129"/>
                <a:gd name="connsiteX122" fmla="*/ 722714 w 1226356"/>
                <a:gd name="connsiteY122" fmla="*/ 167881 h 1162129"/>
                <a:gd name="connsiteX123" fmla="*/ 736545 w 1226356"/>
                <a:gd name="connsiteY123" fmla="*/ 165814 h 1162129"/>
                <a:gd name="connsiteX124" fmla="*/ 745607 w 1226356"/>
                <a:gd name="connsiteY124" fmla="*/ 163906 h 1162129"/>
                <a:gd name="connsiteX125" fmla="*/ 747356 w 1226356"/>
                <a:gd name="connsiteY125" fmla="*/ 164701 h 1162129"/>
                <a:gd name="connsiteX126" fmla="*/ 748946 w 1226356"/>
                <a:gd name="connsiteY126" fmla="*/ 168199 h 1162129"/>
                <a:gd name="connsiteX127" fmla="*/ 750854 w 1226356"/>
                <a:gd name="connsiteY127" fmla="*/ 170901 h 1162129"/>
                <a:gd name="connsiteX128" fmla="*/ 738930 w 1226356"/>
                <a:gd name="connsiteY128" fmla="*/ 170901 h 1162129"/>
                <a:gd name="connsiteX129" fmla="*/ 727007 w 1226356"/>
                <a:gd name="connsiteY129" fmla="*/ 171855 h 1162129"/>
                <a:gd name="connsiteX130" fmla="*/ 690124 w 1226356"/>
                <a:gd name="connsiteY130" fmla="*/ 177579 h 1162129"/>
                <a:gd name="connsiteX131" fmla="*/ 683606 w 1226356"/>
                <a:gd name="connsiteY131" fmla="*/ 187594 h 1162129"/>
                <a:gd name="connsiteX132" fmla="*/ 680744 w 1226356"/>
                <a:gd name="connsiteY132" fmla="*/ 186799 h 1162129"/>
                <a:gd name="connsiteX133" fmla="*/ 677565 w 1226356"/>
                <a:gd name="connsiteY133" fmla="*/ 184733 h 1162129"/>
                <a:gd name="connsiteX134" fmla="*/ 674385 w 1226356"/>
                <a:gd name="connsiteY134" fmla="*/ 184256 h 1162129"/>
                <a:gd name="connsiteX135" fmla="*/ 665641 w 1226356"/>
                <a:gd name="connsiteY135" fmla="*/ 185209 h 1162129"/>
                <a:gd name="connsiteX136" fmla="*/ 664369 w 1226356"/>
                <a:gd name="connsiteY136" fmla="*/ 186322 h 1162129"/>
                <a:gd name="connsiteX137" fmla="*/ 663575 w 1226356"/>
                <a:gd name="connsiteY137" fmla="*/ 188548 h 1162129"/>
                <a:gd name="connsiteX138" fmla="*/ 663892 w 1226356"/>
                <a:gd name="connsiteY138" fmla="*/ 192364 h 1162129"/>
                <a:gd name="connsiteX139" fmla="*/ 665164 w 1226356"/>
                <a:gd name="connsiteY139" fmla="*/ 194907 h 1162129"/>
                <a:gd name="connsiteX140" fmla="*/ 667867 w 1226356"/>
                <a:gd name="connsiteY140" fmla="*/ 199041 h 1162129"/>
                <a:gd name="connsiteX141" fmla="*/ 670729 w 1226356"/>
                <a:gd name="connsiteY141" fmla="*/ 202379 h 1162129"/>
                <a:gd name="connsiteX142" fmla="*/ 674067 w 1226356"/>
                <a:gd name="connsiteY142" fmla="*/ 205241 h 1162129"/>
                <a:gd name="connsiteX143" fmla="*/ 677565 w 1226356"/>
                <a:gd name="connsiteY143" fmla="*/ 207466 h 1162129"/>
                <a:gd name="connsiteX144" fmla="*/ 684719 w 1226356"/>
                <a:gd name="connsiteY144" fmla="*/ 209692 h 1162129"/>
                <a:gd name="connsiteX145" fmla="*/ 695847 w 1226356"/>
                <a:gd name="connsiteY145" fmla="*/ 214461 h 1162129"/>
                <a:gd name="connsiteX146" fmla="*/ 707929 w 1226356"/>
                <a:gd name="connsiteY146" fmla="*/ 226544 h 1162129"/>
                <a:gd name="connsiteX147" fmla="*/ 721125 w 1226356"/>
                <a:gd name="connsiteY147" fmla="*/ 234175 h 1162129"/>
                <a:gd name="connsiteX148" fmla="*/ 724622 w 1226356"/>
                <a:gd name="connsiteY148" fmla="*/ 235447 h 1162129"/>
                <a:gd name="connsiteX149" fmla="*/ 727961 w 1226356"/>
                <a:gd name="connsiteY149" fmla="*/ 237672 h 1162129"/>
                <a:gd name="connsiteX150" fmla="*/ 730981 w 1226356"/>
                <a:gd name="connsiteY150" fmla="*/ 241011 h 1162129"/>
                <a:gd name="connsiteX151" fmla="*/ 734320 w 1226356"/>
                <a:gd name="connsiteY151" fmla="*/ 243077 h 1162129"/>
                <a:gd name="connsiteX152" fmla="*/ 741156 w 1226356"/>
                <a:gd name="connsiteY152" fmla="*/ 244826 h 1162129"/>
                <a:gd name="connsiteX153" fmla="*/ 747833 w 1226356"/>
                <a:gd name="connsiteY153" fmla="*/ 243236 h 1162129"/>
                <a:gd name="connsiteX154" fmla="*/ 751489 w 1226356"/>
                <a:gd name="connsiteY154" fmla="*/ 240057 h 1162129"/>
                <a:gd name="connsiteX155" fmla="*/ 750694 w 1226356"/>
                <a:gd name="connsiteY155" fmla="*/ 236400 h 1162129"/>
                <a:gd name="connsiteX156" fmla="*/ 749105 w 1226356"/>
                <a:gd name="connsiteY156" fmla="*/ 232903 h 1162129"/>
                <a:gd name="connsiteX157" fmla="*/ 749105 w 1226356"/>
                <a:gd name="connsiteY157" fmla="*/ 230995 h 1162129"/>
                <a:gd name="connsiteX158" fmla="*/ 753715 w 1226356"/>
                <a:gd name="connsiteY158" fmla="*/ 225908 h 1162129"/>
                <a:gd name="connsiteX159" fmla="*/ 756736 w 1226356"/>
                <a:gd name="connsiteY159" fmla="*/ 221456 h 1162129"/>
                <a:gd name="connsiteX160" fmla="*/ 754987 w 1226356"/>
                <a:gd name="connsiteY160" fmla="*/ 218913 h 1162129"/>
                <a:gd name="connsiteX161" fmla="*/ 754033 w 1226356"/>
                <a:gd name="connsiteY161" fmla="*/ 216528 h 1162129"/>
                <a:gd name="connsiteX162" fmla="*/ 759597 w 1226356"/>
                <a:gd name="connsiteY162" fmla="*/ 210010 h 1162129"/>
                <a:gd name="connsiteX163" fmla="*/ 762300 w 1226356"/>
                <a:gd name="connsiteY163" fmla="*/ 205877 h 1162129"/>
                <a:gd name="connsiteX164" fmla="*/ 767546 w 1226356"/>
                <a:gd name="connsiteY164" fmla="*/ 195225 h 1162129"/>
                <a:gd name="connsiteX165" fmla="*/ 773905 w 1226356"/>
                <a:gd name="connsiteY165" fmla="*/ 189184 h 1162129"/>
                <a:gd name="connsiteX166" fmla="*/ 782172 w 1226356"/>
                <a:gd name="connsiteY166" fmla="*/ 188548 h 1162129"/>
                <a:gd name="connsiteX167" fmla="*/ 784716 w 1226356"/>
                <a:gd name="connsiteY167" fmla="*/ 187594 h 1162129"/>
                <a:gd name="connsiteX168" fmla="*/ 786783 w 1226356"/>
                <a:gd name="connsiteY168" fmla="*/ 184097 h 1162129"/>
                <a:gd name="connsiteX169" fmla="*/ 788531 w 1226356"/>
                <a:gd name="connsiteY169" fmla="*/ 177737 h 1162129"/>
                <a:gd name="connsiteX170" fmla="*/ 789803 w 1226356"/>
                <a:gd name="connsiteY170" fmla="*/ 170901 h 1162129"/>
                <a:gd name="connsiteX171" fmla="*/ 790757 w 1226356"/>
                <a:gd name="connsiteY171" fmla="*/ 161681 h 1162129"/>
                <a:gd name="connsiteX172" fmla="*/ 790757 w 1226356"/>
                <a:gd name="connsiteY172" fmla="*/ 158660 h 1162129"/>
                <a:gd name="connsiteX173" fmla="*/ 790757 w 1226356"/>
                <a:gd name="connsiteY173" fmla="*/ 156593 h 1162129"/>
                <a:gd name="connsiteX174" fmla="*/ 794572 w 1226356"/>
                <a:gd name="connsiteY174" fmla="*/ 155163 h 1162129"/>
                <a:gd name="connsiteX175" fmla="*/ 798547 w 1226356"/>
                <a:gd name="connsiteY175" fmla="*/ 155640 h 1162129"/>
                <a:gd name="connsiteX176" fmla="*/ 801726 w 1226356"/>
                <a:gd name="connsiteY176" fmla="*/ 155640 h 1162129"/>
                <a:gd name="connsiteX177" fmla="*/ 806655 w 1226356"/>
                <a:gd name="connsiteY177" fmla="*/ 153096 h 1162129"/>
                <a:gd name="connsiteX178" fmla="*/ 806973 w 1226356"/>
                <a:gd name="connsiteY178" fmla="*/ 149916 h 1162129"/>
                <a:gd name="connsiteX179" fmla="*/ 805542 w 1226356"/>
                <a:gd name="connsiteY179" fmla="*/ 146737 h 1162129"/>
                <a:gd name="connsiteX180" fmla="*/ 806337 w 1226356"/>
                <a:gd name="connsiteY180" fmla="*/ 143557 h 1162129"/>
                <a:gd name="connsiteX181" fmla="*/ 808404 w 1226356"/>
                <a:gd name="connsiteY181" fmla="*/ 138311 h 1162129"/>
                <a:gd name="connsiteX182" fmla="*/ 811106 w 1226356"/>
                <a:gd name="connsiteY182" fmla="*/ 134496 h 1162129"/>
                <a:gd name="connsiteX183" fmla="*/ 817783 w 1226356"/>
                <a:gd name="connsiteY183" fmla="*/ 128136 h 1162129"/>
                <a:gd name="connsiteX184" fmla="*/ 824619 w 1226356"/>
                <a:gd name="connsiteY184" fmla="*/ 122890 h 1162129"/>
                <a:gd name="connsiteX185" fmla="*/ 825732 w 1226356"/>
                <a:gd name="connsiteY185" fmla="*/ 120664 h 1162129"/>
                <a:gd name="connsiteX186" fmla="*/ 826368 w 1226356"/>
                <a:gd name="connsiteY186" fmla="*/ 119870 h 1162129"/>
                <a:gd name="connsiteX187" fmla="*/ 829071 w 1226356"/>
                <a:gd name="connsiteY187" fmla="*/ 119075 h 1162129"/>
                <a:gd name="connsiteX188" fmla="*/ 846876 w 1226356"/>
                <a:gd name="connsiteY188" fmla="*/ 117803 h 1162129"/>
                <a:gd name="connsiteX189" fmla="*/ 856574 w 1226356"/>
                <a:gd name="connsiteY189" fmla="*/ 115895 h 1162129"/>
                <a:gd name="connsiteX190" fmla="*/ 867225 w 1226356"/>
                <a:gd name="connsiteY190" fmla="*/ 115577 h 1162129"/>
                <a:gd name="connsiteX191" fmla="*/ 871518 w 1226356"/>
                <a:gd name="connsiteY191" fmla="*/ 114146 h 1162129"/>
                <a:gd name="connsiteX192" fmla="*/ 875651 w 1226356"/>
                <a:gd name="connsiteY192" fmla="*/ 111603 h 1162129"/>
                <a:gd name="connsiteX193" fmla="*/ 874538 w 1226356"/>
                <a:gd name="connsiteY193" fmla="*/ 109536 h 1162129"/>
                <a:gd name="connsiteX194" fmla="*/ 873426 w 1226356"/>
                <a:gd name="connsiteY194" fmla="*/ 107946 h 1162129"/>
                <a:gd name="connsiteX195" fmla="*/ 867066 w 1226356"/>
                <a:gd name="connsiteY195" fmla="*/ 104290 h 1162129"/>
                <a:gd name="connsiteX196" fmla="*/ 856415 w 1226356"/>
                <a:gd name="connsiteY196" fmla="*/ 100792 h 1162129"/>
                <a:gd name="connsiteX197" fmla="*/ 850056 w 1226356"/>
                <a:gd name="connsiteY197" fmla="*/ 96023 h 1162129"/>
                <a:gd name="connsiteX198" fmla="*/ 857687 w 1226356"/>
                <a:gd name="connsiteY198" fmla="*/ 91094 h 1162129"/>
                <a:gd name="connsiteX199" fmla="*/ 853235 w 1226356"/>
                <a:gd name="connsiteY199" fmla="*/ 88074 h 1162129"/>
                <a:gd name="connsiteX200" fmla="*/ 848784 w 1226356"/>
                <a:gd name="connsiteY200" fmla="*/ 86643 h 1162129"/>
                <a:gd name="connsiteX201" fmla="*/ 840358 w 1226356"/>
                <a:gd name="connsiteY201" fmla="*/ 85530 h 1162129"/>
                <a:gd name="connsiteX202" fmla="*/ 838927 w 1226356"/>
                <a:gd name="connsiteY202" fmla="*/ 86802 h 1162129"/>
                <a:gd name="connsiteX203" fmla="*/ 838927 w 1226356"/>
                <a:gd name="connsiteY203" fmla="*/ 89823 h 1162129"/>
                <a:gd name="connsiteX204" fmla="*/ 832568 w 1226356"/>
                <a:gd name="connsiteY204" fmla="*/ 91094 h 1162129"/>
                <a:gd name="connsiteX205" fmla="*/ 828435 w 1226356"/>
                <a:gd name="connsiteY205" fmla="*/ 85212 h 1162129"/>
                <a:gd name="connsiteX206" fmla="*/ 820963 w 1226356"/>
                <a:gd name="connsiteY206" fmla="*/ 83304 h 1162129"/>
                <a:gd name="connsiteX207" fmla="*/ 809516 w 1226356"/>
                <a:gd name="connsiteY207" fmla="*/ 84576 h 1162129"/>
                <a:gd name="connsiteX208" fmla="*/ 806337 w 1226356"/>
                <a:gd name="connsiteY208" fmla="*/ 83146 h 1162129"/>
                <a:gd name="connsiteX209" fmla="*/ 803475 w 1226356"/>
                <a:gd name="connsiteY209" fmla="*/ 79648 h 1162129"/>
                <a:gd name="connsiteX210" fmla="*/ 800455 w 1226356"/>
                <a:gd name="connsiteY210" fmla="*/ 77899 h 1162129"/>
                <a:gd name="connsiteX211" fmla="*/ 797752 w 1226356"/>
                <a:gd name="connsiteY211" fmla="*/ 77899 h 1162129"/>
                <a:gd name="connsiteX212" fmla="*/ 799024 w 1226356"/>
                <a:gd name="connsiteY212" fmla="*/ 76468 h 1162129"/>
                <a:gd name="connsiteX213" fmla="*/ 801568 w 1226356"/>
                <a:gd name="connsiteY213" fmla="*/ 75038 h 1162129"/>
                <a:gd name="connsiteX214" fmla="*/ 802044 w 1226356"/>
                <a:gd name="connsiteY214" fmla="*/ 72812 h 1162129"/>
                <a:gd name="connsiteX215" fmla="*/ 802362 w 1226356"/>
                <a:gd name="connsiteY215" fmla="*/ 69632 h 1162129"/>
                <a:gd name="connsiteX216" fmla="*/ 801885 w 1226356"/>
                <a:gd name="connsiteY216" fmla="*/ 66930 h 1162129"/>
                <a:gd name="connsiteX217" fmla="*/ 801091 w 1226356"/>
                <a:gd name="connsiteY217" fmla="*/ 64704 h 1162129"/>
                <a:gd name="connsiteX218" fmla="*/ 799978 w 1226356"/>
                <a:gd name="connsiteY218" fmla="*/ 62955 h 1162129"/>
                <a:gd name="connsiteX219" fmla="*/ 795208 w 1226356"/>
                <a:gd name="connsiteY219" fmla="*/ 57550 h 1162129"/>
                <a:gd name="connsiteX220" fmla="*/ 789962 w 1226356"/>
                <a:gd name="connsiteY220" fmla="*/ 55324 h 1162129"/>
                <a:gd name="connsiteX221" fmla="*/ 788054 w 1226356"/>
                <a:gd name="connsiteY221" fmla="*/ 55006 h 1162129"/>
                <a:gd name="connsiteX222" fmla="*/ 786306 w 1226356"/>
                <a:gd name="connsiteY222" fmla="*/ 55642 h 1162129"/>
                <a:gd name="connsiteX223" fmla="*/ 774541 w 1226356"/>
                <a:gd name="connsiteY223" fmla="*/ 66294 h 1162129"/>
                <a:gd name="connsiteX224" fmla="*/ 768977 w 1226356"/>
                <a:gd name="connsiteY224" fmla="*/ 69632 h 1162129"/>
                <a:gd name="connsiteX225" fmla="*/ 770249 w 1226356"/>
                <a:gd name="connsiteY225" fmla="*/ 66771 h 1162129"/>
                <a:gd name="connsiteX226" fmla="*/ 770726 w 1226356"/>
                <a:gd name="connsiteY226" fmla="*/ 63432 h 1162129"/>
                <a:gd name="connsiteX227" fmla="*/ 769454 w 1226356"/>
                <a:gd name="connsiteY227" fmla="*/ 60094 h 1162129"/>
                <a:gd name="connsiteX228" fmla="*/ 770726 w 1226356"/>
                <a:gd name="connsiteY228" fmla="*/ 57709 h 1162129"/>
                <a:gd name="connsiteX229" fmla="*/ 774382 w 1226356"/>
                <a:gd name="connsiteY229" fmla="*/ 53417 h 1162129"/>
                <a:gd name="connsiteX230" fmla="*/ 777085 w 1226356"/>
                <a:gd name="connsiteY230" fmla="*/ 48965 h 1162129"/>
                <a:gd name="connsiteX231" fmla="*/ 773587 w 1226356"/>
                <a:gd name="connsiteY231" fmla="*/ 42765 h 1162129"/>
                <a:gd name="connsiteX232" fmla="*/ 769295 w 1226356"/>
                <a:gd name="connsiteY232" fmla="*/ 39109 h 1162129"/>
                <a:gd name="connsiteX233" fmla="*/ 766274 w 1226356"/>
                <a:gd name="connsiteY233" fmla="*/ 37360 h 1162129"/>
                <a:gd name="connsiteX234" fmla="*/ 755941 w 1226356"/>
                <a:gd name="connsiteY234" fmla="*/ 33703 h 1162129"/>
                <a:gd name="connsiteX235" fmla="*/ 748628 w 1226356"/>
                <a:gd name="connsiteY235" fmla="*/ 32432 h 1162129"/>
                <a:gd name="connsiteX236" fmla="*/ 747515 w 1226356"/>
                <a:gd name="connsiteY236" fmla="*/ 33385 h 1162129"/>
                <a:gd name="connsiteX237" fmla="*/ 746402 w 1226356"/>
                <a:gd name="connsiteY237" fmla="*/ 35293 h 1162129"/>
                <a:gd name="connsiteX238" fmla="*/ 744971 w 1226356"/>
                <a:gd name="connsiteY238" fmla="*/ 35929 h 1162129"/>
                <a:gd name="connsiteX239" fmla="*/ 743541 w 1226356"/>
                <a:gd name="connsiteY239" fmla="*/ 35929 h 1162129"/>
                <a:gd name="connsiteX240" fmla="*/ 736069 w 1226356"/>
                <a:gd name="connsiteY240" fmla="*/ 28298 h 1162129"/>
                <a:gd name="connsiteX241" fmla="*/ 732094 w 1226356"/>
                <a:gd name="connsiteY241" fmla="*/ 26231 h 1162129"/>
                <a:gd name="connsiteX242" fmla="*/ 728120 w 1226356"/>
                <a:gd name="connsiteY242" fmla="*/ 26231 h 1162129"/>
                <a:gd name="connsiteX243" fmla="*/ 723827 w 1226356"/>
                <a:gd name="connsiteY243" fmla="*/ 29252 h 1162129"/>
                <a:gd name="connsiteX244" fmla="*/ 722714 w 1226356"/>
                <a:gd name="connsiteY244" fmla="*/ 32749 h 1162129"/>
                <a:gd name="connsiteX245" fmla="*/ 723986 w 1226356"/>
                <a:gd name="connsiteY245" fmla="*/ 37360 h 1162129"/>
                <a:gd name="connsiteX246" fmla="*/ 719853 w 1226356"/>
                <a:gd name="connsiteY246" fmla="*/ 40539 h 1162129"/>
                <a:gd name="connsiteX247" fmla="*/ 716673 w 1226356"/>
                <a:gd name="connsiteY247" fmla="*/ 47216 h 1162129"/>
                <a:gd name="connsiteX248" fmla="*/ 716196 w 1226356"/>
                <a:gd name="connsiteY248" fmla="*/ 48806 h 1162129"/>
                <a:gd name="connsiteX249" fmla="*/ 715878 w 1226356"/>
                <a:gd name="connsiteY249" fmla="*/ 50555 h 1162129"/>
                <a:gd name="connsiteX250" fmla="*/ 716514 w 1226356"/>
                <a:gd name="connsiteY250" fmla="*/ 56755 h 1162129"/>
                <a:gd name="connsiteX251" fmla="*/ 717468 w 1226356"/>
                <a:gd name="connsiteY251" fmla="*/ 61207 h 1162129"/>
                <a:gd name="connsiteX252" fmla="*/ 721920 w 1226356"/>
                <a:gd name="connsiteY252" fmla="*/ 72653 h 1162129"/>
                <a:gd name="connsiteX253" fmla="*/ 728438 w 1226356"/>
                <a:gd name="connsiteY253" fmla="*/ 87438 h 1162129"/>
                <a:gd name="connsiteX254" fmla="*/ 730981 w 1226356"/>
                <a:gd name="connsiteY254" fmla="*/ 96182 h 1162129"/>
                <a:gd name="connsiteX255" fmla="*/ 729550 w 1226356"/>
                <a:gd name="connsiteY255" fmla="*/ 95864 h 1162129"/>
                <a:gd name="connsiteX256" fmla="*/ 716991 w 1226356"/>
                <a:gd name="connsiteY256" fmla="*/ 84417 h 1162129"/>
                <a:gd name="connsiteX257" fmla="*/ 714288 w 1226356"/>
                <a:gd name="connsiteY257" fmla="*/ 83464 h 1162129"/>
                <a:gd name="connsiteX258" fmla="*/ 711268 w 1226356"/>
                <a:gd name="connsiteY258" fmla="*/ 79489 h 1162129"/>
                <a:gd name="connsiteX259" fmla="*/ 705068 w 1226356"/>
                <a:gd name="connsiteY259" fmla="*/ 68361 h 1162129"/>
                <a:gd name="connsiteX260" fmla="*/ 699504 w 1226356"/>
                <a:gd name="connsiteY260" fmla="*/ 59299 h 1162129"/>
                <a:gd name="connsiteX261" fmla="*/ 693780 w 1226356"/>
                <a:gd name="connsiteY261" fmla="*/ 50873 h 1162129"/>
                <a:gd name="connsiteX262" fmla="*/ 687421 w 1226356"/>
                <a:gd name="connsiteY262" fmla="*/ 44991 h 1162129"/>
                <a:gd name="connsiteX263" fmla="*/ 680585 w 1226356"/>
                <a:gd name="connsiteY263" fmla="*/ 42924 h 1162129"/>
                <a:gd name="connsiteX264" fmla="*/ 674385 w 1226356"/>
                <a:gd name="connsiteY264" fmla="*/ 47693 h 1162129"/>
                <a:gd name="connsiteX265" fmla="*/ 668662 w 1226356"/>
                <a:gd name="connsiteY265" fmla="*/ 54688 h 1162129"/>
                <a:gd name="connsiteX266" fmla="*/ 664687 w 1226356"/>
                <a:gd name="connsiteY266" fmla="*/ 56914 h 1162129"/>
                <a:gd name="connsiteX267" fmla="*/ 664051 w 1226356"/>
                <a:gd name="connsiteY267" fmla="*/ 59935 h 1162129"/>
                <a:gd name="connsiteX268" fmla="*/ 663733 w 1226356"/>
                <a:gd name="connsiteY268" fmla="*/ 63591 h 1162129"/>
                <a:gd name="connsiteX269" fmla="*/ 664210 w 1226356"/>
                <a:gd name="connsiteY269" fmla="*/ 66930 h 1162129"/>
                <a:gd name="connsiteX270" fmla="*/ 665005 w 1226356"/>
                <a:gd name="connsiteY270" fmla="*/ 69950 h 1162129"/>
                <a:gd name="connsiteX271" fmla="*/ 664210 w 1226356"/>
                <a:gd name="connsiteY271" fmla="*/ 72494 h 1162129"/>
                <a:gd name="connsiteX272" fmla="*/ 662144 w 1226356"/>
                <a:gd name="connsiteY272" fmla="*/ 72812 h 1162129"/>
                <a:gd name="connsiteX273" fmla="*/ 658646 w 1226356"/>
                <a:gd name="connsiteY273" fmla="*/ 70427 h 1162129"/>
                <a:gd name="connsiteX274" fmla="*/ 655308 w 1226356"/>
                <a:gd name="connsiteY274" fmla="*/ 66930 h 1162129"/>
                <a:gd name="connsiteX275" fmla="*/ 651969 w 1226356"/>
                <a:gd name="connsiteY275" fmla="*/ 65181 h 1162129"/>
                <a:gd name="connsiteX276" fmla="*/ 647041 w 1226356"/>
                <a:gd name="connsiteY276" fmla="*/ 64227 h 1162129"/>
                <a:gd name="connsiteX277" fmla="*/ 645610 w 1226356"/>
                <a:gd name="connsiteY277" fmla="*/ 63591 h 1162129"/>
                <a:gd name="connsiteX278" fmla="*/ 644179 w 1226356"/>
                <a:gd name="connsiteY278" fmla="*/ 57550 h 1162129"/>
                <a:gd name="connsiteX279" fmla="*/ 640841 w 1226356"/>
                <a:gd name="connsiteY279" fmla="*/ 56755 h 1162129"/>
                <a:gd name="connsiteX280" fmla="*/ 621922 w 1226356"/>
                <a:gd name="connsiteY280" fmla="*/ 58027 h 1162129"/>
                <a:gd name="connsiteX281" fmla="*/ 635753 w 1226356"/>
                <a:gd name="connsiteY281" fmla="*/ 50555 h 1162129"/>
                <a:gd name="connsiteX282" fmla="*/ 656897 w 1226356"/>
                <a:gd name="connsiteY282" fmla="*/ 48647 h 1162129"/>
                <a:gd name="connsiteX283" fmla="*/ 660554 w 1226356"/>
                <a:gd name="connsiteY283" fmla="*/ 46263 h 1162129"/>
                <a:gd name="connsiteX284" fmla="*/ 661031 w 1226356"/>
                <a:gd name="connsiteY284" fmla="*/ 45627 h 1162129"/>
                <a:gd name="connsiteX285" fmla="*/ 661031 w 1226356"/>
                <a:gd name="connsiteY285" fmla="*/ 43560 h 1162129"/>
                <a:gd name="connsiteX286" fmla="*/ 660872 w 1226356"/>
                <a:gd name="connsiteY286" fmla="*/ 41970 h 1162129"/>
                <a:gd name="connsiteX287" fmla="*/ 654513 w 1226356"/>
                <a:gd name="connsiteY287" fmla="*/ 39109 h 1162129"/>
                <a:gd name="connsiteX288" fmla="*/ 637661 w 1226356"/>
                <a:gd name="connsiteY288" fmla="*/ 41016 h 1162129"/>
                <a:gd name="connsiteX289" fmla="*/ 627486 w 1226356"/>
                <a:gd name="connsiteY289" fmla="*/ 44673 h 1162129"/>
                <a:gd name="connsiteX290" fmla="*/ 623194 w 1226356"/>
                <a:gd name="connsiteY290" fmla="*/ 44673 h 1162129"/>
                <a:gd name="connsiteX291" fmla="*/ 613973 w 1226356"/>
                <a:gd name="connsiteY291" fmla="*/ 41970 h 1162129"/>
                <a:gd name="connsiteX292" fmla="*/ 612225 w 1226356"/>
                <a:gd name="connsiteY292" fmla="*/ 43083 h 1162129"/>
                <a:gd name="connsiteX293" fmla="*/ 613020 w 1226356"/>
                <a:gd name="connsiteY293" fmla="*/ 46263 h 1162129"/>
                <a:gd name="connsiteX294" fmla="*/ 614291 w 1226356"/>
                <a:gd name="connsiteY294" fmla="*/ 48647 h 1162129"/>
                <a:gd name="connsiteX295" fmla="*/ 611907 w 1226356"/>
                <a:gd name="connsiteY295" fmla="*/ 48329 h 1162129"/>
                <a:gd name="connsiteX296" fmla="*/ 608886 w 1226356"/>
                <a:gd name="connsiteY296" fmla="*/ 47058 h 1162129"/>
                <a:gd name="connsiteX297" fmla="*/ 597440 w 1226356"/>
                <a:gd name="connsiteY297" fmla="*/ 41652 h 1162129"/>
                <a:gd name="connsiteX298" fmla="*/ 587106 w 1226356"/>
                <a:gd name="connsiteY298" fmla="*/ 43083 h 1162129"/>
                <a:gd name="connsiteX299" fmla="*/ 584403 w 1226356"/>
                <a:gd name="connsiteY299" fmla="*/ 44037 h 1162129"/>
                <a:gd name="connsiteX300" fmla="*/ 582496 w 1226356"/>
                <a:gd name="connsiteY300" fmla="*/ 48170 h 1162129"/>
                <a:gd name="connsiteX301" fmla="*/ 581542 w 1226356"/>
                <a:gd name="connsiteY301" fmla="*/ 48170 h 1162129"/>
                <a:gd name="connsiteX302" fmla="*/ 578680 w 1226356"/>
                <a:gd name="connsiteY302" fmla="*/ 45627 h 1162129"/>
                <a:gd name="connsiteX303" fmla="*/ 573434 w 1226356"/>
                <a:gd name="connsiteY303" fmla="*/ 43242 h 1162129"/>
                <a:gd name="connsiteX304" fmla="*/ 571685 w 1226356"/>
                <a:gd name="connsiteY304" fmla="*/ 43242 h 1162129"/>
                <a:gd name="connsiteX305" fmla="*/ 570095 w 1226356"/>
                <a:gd name="connsiteY305" fmla="*/ 43719 h 1162129"/>
                <a:gd name="connsiteX306" fmla="*/ 568188 w 1226356"/>
                <a:gd name="connsiteY306" fmla="*/ 45786 h 1162129"/>
                <a:gd name="connsiteX307" fmla="*/ 568188 w 1226356"/>
                <a:gd name="connsiteY307" fmla="*/ 47375 h 1162129"/>
                <a:gd name="connsiteX308" fmla="*/ 570254 w 1226356"/>
                <a:gd name="connsiteY308" fmla="*/ 50237 h 1162129"/>
                <a:gd name="connsiteX309" fmla="*/ 854189 w 1226356"/>
                <a:gd name="connsiteY309" fmla="*/ 598553 h 1162129"/>
                <a:gd name="connsiteX310" fmla="*/ 849579 w 1226356"/>
                <a:gd name="connsiteY310" fmla="*/ 599983 h 1162129"/>
                <a:gd name="connsiteX311" fmla="*/ 847194 w 1226356"/>
                <a:gd name="connsiteY311" fmla="*/ 602527 h 1162129"/>
                <a:gd name="connsiteX312" fmla="*/ 847194 w 1226356"/>
                <a:gd name="connsiteY312" fmla="*/ 604435 h 1162129"/>
                <a:gd name="connsiteX313" fmla="*/ 848625 w 1226356"/>
                <a:gd name="connsiteY313" fmla="*/ 606660 h 1162129"/>
                <a:gd name="connsiteX314" fmla="*/ 850692 w 1226356"/>
                <a:gd name="connsiteY314" fmla="*/ 606660 h 1162129"/>
                <a:gd name="connsiteX315" fmla="*/ 852440 w 1226356"/>
                <a:gd name="connsiteY315" fmla="*/ 606978 h 1162129"/>
                <a:gd name="connsiteX316" fmla="*/ 853712 w 1226356"/>
                <a:gd name="connsiteY316" fmla="*/ 607773 h 1162129"/>
                <a:gd name="connsiteX317" fmla="*/ 856097 w 1226356"/>
                <a:gd name="connsiteY317" fmla="*/ 607296 h 1162129"/>
                <a:gd name="connsiteX318" fmla="*/ 857687 w 1226356"/>
                <a:gd name="connsiteY318" fmla="*/ 606025 h 1162129"/>
                <a:gd name="connsiteX319" fmla="*/ 858800 w 1226356"/>
                <a:gd name="connsiteY319" fmla="*/ 599983 h 1162129"/>
                <a:gd name="connsiteX320" fmla="*/ 857846 w 1226356"/>
                <a:gd name="connsiteY320" fmla="*/ 599188 h 1162129"/>
                <a:gd name="connsiteX321" fmla="*/ 854030 w 1226356"/>
                <a:gd name="connsiteY321" fmla="*/ 598553 h 1162129"/>
                <a:gd name="connsiteX322" fmla="*/ 930181 w 1226356"/>
                <a:gd name="connsiteY322" fmla="*/ 573116 h 1162129"/>
                <a:gd name="connsiteX323" fmla="*/ 932565 w 1226356"/>
                <a:gd name="connsiteY323" fmla="*/ 571367 h 1162129"/>
                <a:gd name="connsiteX324" fmla="*/ 933519 w 1226356"/>
                <a:gd name="connsiteY324" fmla="*/ 569778 h 1162129"/>
                <a:gd name="connsiteX325" fmla="*/ 934155 w 1226356"/>
                <a:gd name="connsiteY325" fmla="*/ 568188 h 1162129"/>
                <a:gd name="connsiteX326" fmla="*/ 932883 w 1226356"/>
                <a:gd name="connsiteY326" fmla="*/ 566757 h 1162129"/>
                <a:gd name="connsiteX327" fmla="*/ 929545 w 1226356"/>
                <a:gd name="connsiteY327" fmla="*/ 568347 h 1162129"/>
                <a:gd name="connsiteX328" fmla="*/ 927319 w 1226356"/>
                <a:gd name="connsiteY328" fmla="*/ 568347 h 1162129"/>
                <a:gd name="connsiteX329" fmla="*/ 920324 w 1226356"/>
                <a:gd name="connsiteY329" fmla="*/ 573593 h 1162129"/>
                <a:gd name="connsiteX330" fmla="*/ 917304 w 1226356"/>
                <a:gd name="connsiteY330" fmla="*/ 572639 h 1162129"/>
                <a:gd name="connsiteX331" fmla="*/ 909037 w 1226356"/>
                <a:gd name="connsiteY331" fmla="*/ 574229 h 1162129"/>
                <a:gd name="connsiteX332" fmla="*/ 904744 w 1226356"/>
                <a:gd name="connsiteY332" fmla="*/ 573911 h 1162129"/>
                <a:gd name="connsiteX333" fmla="*/ 902678 w 1226356"/>
                <a:gd name="connsiteY333" fmla="*/ 576296 h 1162129"/>
                <a:gd name="connsiteX334" fmla="*/ 899339 w 1226356"/>
                <a:gd name="connsiteY334" fmla="*/ 575819 h 1162129"/>
                <a:gd name="connsiteX335" fmla="*/ 897590 w 1226356"/>
                <a:gd name="connsiteY335" fmla="*/ 576296 h 1162129"/>
                <a:gd name="connsiteX336" fmla="*/ 892503 w 1226356"/>
                <a:gd name="connsiteY336" fmla="*/ 576296 h 1162129"/>
                <a:gd name="connsiteX337" fmla="*/ 894252 w 1226356"/>
                <a:gd name="connsiteY337" fmla="*/ 578521 h 1162129"/>
                <a:gd name="connsiteX338" fmla="*/ 897431 w 1226356"/>
                <a:gd name="connsiteY338" fmla="*/ 581224 h 1162129"/>
                <a:gd name="connsiteX339" fmla="*/ 902837 w 1226356"/>
                <a:gd name="connsiteY339" fmla="*/ 583609 h 1162129"/>
                <a:gd name="connsiteX340" fmla="*/ 904903 w 1226356"/>
                <a:gd name="connsiteY340" fmla="*/ 583927 h 1162129"/>
                <a:gd name="connsiteX341" fmla="*/ 908560 w 1226356"/>
                <a:gd name="connsiteY341" fmla="*/ 583609 h 1162129"/>
                <a:gd name="connsiteX342" fmla="*/ 909991 w 1226356"/>
                <a:gd name="connsiteY342" fmla="*/ 582655 h 1162129"/>
                <a:gd name="connsiteX343" fmla="*/ 911421 w 1226356"/>
                <a:gd name="connsiteY343" fmla="*/ 581383 h 1162129"/>
                <a:gd name="connsiteX344" fmla="*/ 916350 w 1226356"/>
                <a:gd name="connsiteY344" fmla="*/ 582337 h 1162129"/>
                <a:gd name="connsiteX345" fmla="*/ 917940 w 1226356"/>
                <a:gd name="connsiteY345" fmla="*/ 581701 h 1162129"/>
                <a:gd name="connsiteX346" fmla="*/ 919211 w 1226356"/>
                <a:gd name="connsiteY346" fmla="*/ 580588 h 1162129"/>
                <a:gd name="connsiteX347" fmla="*/ 923186 w 1226356"/>
                <a:gd name="connsiteY347" fmla="*/ 579475 h 1162129"/>
                <a:gd name="connsiteX348" fmla="*/ 930022 w 1226356"/>
                <a:gd name="connsiteY348" fmla="*/ 572798 h 1162129"/>
                <a:gd name="connsiteX349" fmla="*/ 809516 w 1226356"/>
                <a:gd name="connsiteY349" fmla="*/ 375506 h 1162129"/>
                <a:gd name="connsiteX350" fmla="*/ 813014 w 1226356"/>
                <a:gd name="connsiteY350" fmla="*/ 373281 h 1162129"/>
                <a:gd name="connsiteX351" fmla="*/ 814604 w 1226356"/>
                <a:gd name="connsiteY351" fmla="*/ 369624 h 1162129"/>
                <a:gd name="connsiteX352" fmla="*/ 814286 w 1226356"/>
                <a:gd name="connsiteY352" fmla="*/ 368352 h 1162129"/>
                <a:gd name="connsiteX353" fmla="*/ 812060 w 1226356"/>
                <a:gd name="connsiteY353" fmla="*/ 366127 h 1162129"/>
                <a:gd name="connsiteX354" fmla="*/ 802839 w 1226356"/>
                <a:gd name="connsiteY354" fmla="*/ 366127 h 1162129"/>
                <a:gd name="connsiteX355" fmla="*/ 800932 w 1226356"/>
                <a:gd name="connsiteY355" fmla="*/ 368034 h 1162129"/>
                <a:gd name="connsiteX356" fmla="*/ 804429 w 1226356"/>
                <a:gd name="connsiteY356" fmla="*/ 372327 h 1162129"/>
                <a:gd name="connsiteX357" fmla="*/ 809675 w 1226356"/>
                <a:gd name="connsiteY357" fmla="*/ 375665 h 1162129"/>
                <a:gd name="connsiteX358" fmla="*/ 939878 w 1226356"/>
                <a:gd name="connsiteY358" fmla="*/ 586470 h 1162129"/>
                <a:gd name="connsiteX359" fmla="*/ 939878 w 1226356"/>
                <a:gd name="connsiteY359" fmla="*/ 584403 h 1162129"/>
                <a:gd name="connsiteX360" fmla="*/ 939083 w 1226356"/>
                <a:gd name="connsiteY360" fmla="*/ 582019 h 1162129"/>
                <a:gd name="connsiteX361" fmla="*/ 937971 w 1226356"/>
                <a:gd name="connsiteY361" fmla="*/ 579634 h 1162129"/>
                <a:gd name="connsiteX362" fmla="*/ 937017 w 1226356"/>
                <a:gd name="connsiteY362" fmla="*/ 578362 h 1162129"/>
                <a:gd name="connsiteX363" fmla="*/ 928432 w 1226356"/>
                <a:gd name="connsiteY363" fmla="*/ 584244 h 1162129"/>
                <a:gd name="connsiteX364" fmla="*/ 925888 w 1226356"/>
                <a:gd name="connsiteY364" fmla="*/ 583609 h 1162129"/>
                <a:gd name="connsiteX365" fmla="*/ 921914 w 1226356"/>
                <a:gd name="connsiteY365" fmla="*/ 585198 h 1162129"/>
                <a:gd name="connsiteX366" fmla="*/ 919529 w 1226356"/>
                <a:gd name="connsiteY366" fmla="*/ 587424 h 1162129"/>
                <a:gd name="connsiteX367" fmla="*/ 918893 w 1226356"/>
                <a:gd name="connsiteY367" fmla="*/ 588855 h 1162129"/>
                <a:gd name="connsiteX368" fmla="*/ 918893 w 1226356"/>
                <a:gd name="connsiteY368" fmla="*/ 590445 h 1162129"/>
                <a:gd name="connsiteX369" fmla="*/ 921437 w 1226356"/>
                <a:gd name="connsiteY369" fmla="*/ 592034 h 1162129"/>
                <a:gd name="connsiteX370" fmla="*/ 923822 w 1226356"/>
                <a:gd name="connsiteY370" fmla="*/ 590763 h 1162129"/>
                <a:gd name="connsiteX371" fmla="*/ 924299 w 1226356"/>
                <a:gd name="connsiteY371" fmla="*/ 591716 h 1162129"/>
                <a:gd name="connsiteX372" fmla="*/ 924299 w 1226356"/>
                <a:gd name="connsiteY372" fmla="*/ 594896 h 1162129"/>
                <a:gd name="connsiteX373" fmla="*/ 925729 w 1226356"/>
                <a:gd name="connsiteY373" fmla="*/ 595532 h 1162129"/>
                <a:gd name="connsiteX374" fmla="*/ 928909 w 1226356"/>
                <a:gd name="connsiteY374" fmla="*/ 594737 h 1162129"/>
                <a:gd name="connsiteX375" fmla="*/ 930976 w 1226356"/>
                <a:gd name="connsiteY375" fmla="*/ 593783 h 1162129"/>
                <a:gd name="connsiteX376" fmla="*/ 930658 w 1226356"/>
                <a:gd name="connsiteY376" fmla="*/ 592829 h 1162129"/>
                <a:gd name="connsiteX377" fmla="*/ 936858 w 1226356"/>
                <a:gd name="connsiteY377" fmla="*/ 589014 h 1162129"/>
                <a:gd name="connsiteX378" fmla="*/ 939561 w 1226356"/>
                <a:gd name="connsiteY378" fmla="*/ 586152 h 1162129"/>
                <a:gd name="connsiteX379" fmla="*/ 785829 w 1226356"/>
                <a:gd name="connsiteY379" fmla="*/ 634323 h 1162129"/>
                <a:gd name="connsiteX380" fmla="*/ 789803 w 1226356"/>
                <a:gd name="connsiteY380" fmla="*/ 633369 h 1162129"/>
                <a:gd name="connsiteX381" fmla="*/ 800614 w 1226356"/>
                <a:gd name="connsiteY381" fmla="*/ 632097 h 1162129"/>
                <a:gd name="connsiteX382" fmla="*/ 801091 w 1226356"/>
                <a:gd name="connsiteY382" fmla="*/ 630825 h 1162129"/>
                <a:gd name="connsiteX383" fmla="*/ 801091 w 1226356"/>
                <a:gd name="connsiteY383" fmla="*/ 629076 h 1162129"/>
                <a:gd name="connsiteX384" fmla="*/ 804270 w 1226356"/>
                <a:gd name="connsiteY384" fmla="*/ 625738 h 1162129"/>
                <a:gd name="connsiteX385" fmla="*/ 807132 w 1226356"/>
                <a:gd name="connsiteY385" fmla="*/ 623035 h 1162129"/>
                <a:gd name="connsiteX386" fmla="*/ 810629 w 1226356"/>
                <a:gd name="connsiteY386" fmla="*/ 620492 h 1162129"/>
                <a:gd name="connsiteX387" fmla="*/ 812537 w 1226356"/>
                <a:gd name="connsiteY387" fmla="*/ 620968 h 1162129"/>
                <a:gd name="connsiteX388" fmla="*/ 816511 w 1226356"/>
                <a:gd name="connsiteY388" fmla="*/ 619856 h 1162129"/>
                <a:gd name="connsiteX389" fmla="*/ 819532 w 1226356"/>
                <a:gd name="connsiteY389" fmla="*/ 615404 h 1162129"/>
                <a:gd name="connsiteX390" fmla="*/ 823824 w 1226356"/>
                <a:gd name="connsiteY390" fmla="*/ 612225 h 1162129"/>
                <a:gd name="connsiteX391" fmla="*/ 824301 w 1226356"/>
                <a:gd name="connsiteY391" fmla="*/ 609681 h 1162129"/>
                <a:gd name="connsiteX392" fmla="*/ 821122 w 1226356"/>
                <a:gd name="connsiteY392" fmla="*/ 608250 h 1162129"/>
                <a:gd name="connsiteX393" fmla="*/ 819532 w 1226356"/>
                <a:gd name="connsiteY393" fmla="*/ 608727 h 1162129"/>
                <a:gd name="connsiteX394" fmla="*/ 818896 w 1226356"/>
                <a:gd name="connsiteY394" fmla="*/ 609840 h 1162129"/>
                <a:gd name="connsiteX395" fmla="*/ 816670 w 1226356"/>
                <a:gd name="connsiteY395" fmla="*/ 610158 h 1162129"/>
                <a:gd name="connsiteX396" fmla="*/ 814127 w 1226356"/>
                <a:gd name="connsiteY396" fmla="*/ 607296 h 1162129"/>
                <a:gd name="connsiteX397" fmla="*/ 814127 w 1226356"/>
                <a:gd name="connsiteY397" fmla="*/ 601573 h 1162129"/>
                <a:gd name="connsiteX398" fmla="*/ 812855 w 1226356"/>
                <a:gd name="connsiteY398" fmla="*/ 598076 h 1162129"/>
                <a:gd name="connsiteX399" fmla="*/ 810629 w 1226356"/>
                <a:gd name="connsiteY399" fmla="*/ 598076 h 1162129"/>
                <a:gd name="connsiteX400" fmla="*/ 808563 w 1226356"/>
                <a:gd name="connsiteY400" fmla="*/ 602209 h 1162129"/>
                <a:gd name="connsiteX401" fmla="*/ 808245 w 1226356"/>
                <a:gd name="connsiteY401" fmla="*/ 603799 h 1162129"/>
                <a:gd name="connsiteX402" fmla="*/ 808881 w 1226356"/>
                <a:gd name="connsiteY402" fmla="*/ 606342 h 1162129"/>
                <a:gd name="connsiteX403" fmla="*/ 808245 w 1226356"/>
                <a:gd name="connsiteY403" fmla="*/ 608886 h 1162129"/>
                <a:gd name="connsiteX404" fmla="*/ 805860 w 1226356"/>
                <a:gd name="connsiteY404" fmla="*/ 608568 h 1162129"/>
                <a:gd name="connsiteX405" fmla="*/ 803475 w 1226356"/>
                <a:gd name="connsiteY405" fmla="*/ 610317 h 1162129"/>
                <a:gd name="connsiteX406" fmla="*/ 801726 w 1226356"/>
                <a:gd name="connsiteY406" fmla="*/ 612861 h 1162129"/>
                <a:gd name="connsiteX407" fmla="*/ 797752 w 1226356"/>
                <a:gd name="connsiteY407" fmla="*/ 616358 h 1162129"/>
                <a:gd name="connsiteX408" fmla="*/ 797434 w 1226356"/>
                <a:gd name="connsiteY408" fmla="*/ 617789 h 1162129"/>
                <a:gd name="connsiteX409" fmla="*/ 798070 w 1226356"/>
                <a:gd name="connsiteY409" fmla="*/ 619856 h 1162129"/>
                <a:gd name="connsiteX410" fmla="*/ 797434 w 1226356"/>
                <a:gd name="connsiteY410" fmla="*/ 622081 h 1162129"/>
                <a:gd name="connsiteX411" fmla="*/ 796003 w 1226356"/>
                <a:gd name="connsiteY411" fmla="*/ 620492 h 1162129"/>
                <a:gd name="connsiteX412" fmla="*/ 794890 w 1226356"/>
                <a:gd name="connsiteY412" fmla="*/ 620809 h 1162129"/>
                <a:gd name="connsiteX413" fmla="*/ 792824 w 1226356"/>
                <a:gd name="connsiteY413" fmla="*/ 622717 h 1162129"/>
                <a:gd name="connsiteX414" fmla="*/ 789803 w 1226356"/>
                <a:gd name="connsiteY414" fmla="*/ 622081 h 1162129"/>
                <a:gd name="connsiteX415" fmla="*/ 788213 w 1226356"/>
                <a:gd name="connsiteY415" fmla="*/ 622717 h 1162129"/>
                <a:gd name="connsiteX416" fmla="*/ 787260 w 1226356"/>
                <a:gd name="connsiteY416" fmla="*/ 625420 h 1162129"/>
                <a:gd name="connsiteX417" fmla="*/ 785988 w 1226356"/>
                <a:gd name="connsiteY417" fmla="*/ 626056 h 1162129"/>
                <a:gd name="connsiteX418" fmla="*/ 784875 w 1226356"/>
                <a:gd name="connsiteY418" fmla="*/ 627328 h 1162129"/>
                <a:gd name="connsiteX419" fmla="*/ 784875 w 1226356"/>
                <a:gd name="connsiteY419" fmla="*/ 629394 h 1162129"/>
                <a:gd name="connsiteX420" fmla="*/ 780582 w 1226356"/>
                <a:gd name="connsiteY420" fmla="*/ 629871 h 1162129"/>
                <a:gd name="connsiteX421" fmla="*/ 779947 w 1226356"/>
                <a:gd name="connsiteY421" fmla="*/ 631143 h 1162129"/>
                <a:gd name="connsiteX422" fmla="*/ 781854 w 1226356"/>
                <a:gd name="connsiteY422" fmla="*/ 633369 h 1162129"/>
                <a:gd name="connsiteX423" fmla="*/ 785988 w 1226356"/>
                <a:gd name="connsiteY423" fmla="*/ 634482 h 1162129"/>
                <a:gd name="connsiteX424" fmla="*/ 778516 w 1226356"/>
                <a:gd name="connsiteY424" fmla="*/ 643702 h 1162129"/>
                <a:gd name="connsiteX425" fmla="*/ 780105 w 1226356"/>
                <a:gd name="connsiteY425" fmla="*/ 641318 h 1162129"/>
                <a:gd name="connsiteX426" fmla="*/ 779470 w 1226356"/>
                <a:gd name="connsiteY426" fmla="*/ 638138 h 1162129"/>
                <a:gd name="connsiteX427" fmla="*/ 778039 w 1226356"/>
                <a:gd name="connsiteY427" fmla="*/ 635753 h 1162129"/>
                <a:gd name="connsiteX428" fmla="*/ 775813 w 1226356"/>
                <a:gd name="connsiteY428" fmla="*/ 635753 h 1162129"/>
                <a:gd name="connsiteX429" fmla="*/ 773905 w 1226356"/>
                <a:gd name="connsiteY429" fmla="*/ 633846 h 1162129"/>
                <a:gd name="connsiteX430" fmla="*/ 771680 w 1226356"/>
                <a:gd name="connsiteY430" fmla="*/ 632892 h 1162129"/>
                <a:gd name="connsiteX431" fmla="*/ 768659 w 1226356"/>
                <a:gd name="connsiteY431" fmla="*/ 633210 h 1162129"/>
                <a:gd name="connsiteX432" fmla="*/ 767069 w 1226356"/>
                <a:gd name="connsiteY432" fmla="*/ 634164 h 1162129"/>
                <a:gd name="connsiteX433" fmla="*/ 763572 w 1226356"/>
                <a:gd name="connsiteY433" fmla="*/ 631302 h 1162129"/>
                <a:gd name="connsiteX434" fmla="*/ 763095 w 1226356"/>
                <a:gd name="connsiteY434" fmla="*/ 631779 h 1162129"/>
                <a:gd name="connsiteX435" fmla="*/ 763095 w 1226356"/>
                <a:gd name="connsiteY435" fmla="*/ 632733 h 1162129"/>
                <a:gd name="connsiteX436" fmla="*/ 762141 w 1226356"/>
                <a:gd name="connsiteY436" fmla="*/ 634799 h 1162129"/>
                <a:gd name="connsiteX437" fmla="*/ 759279 w 1226356"/>
                <a:gd name="connsiteY437" fmla="*/ 634799 h 1162129"/>
                <a:gd name="connsiteX438" fmla="*/ 756259 w 1226356"/>
                <a:gd name="connsiteY438" fmla="*/ 636071 h 1162129"/>
                <a:gd name="connsiteX439" fmla="*/ 755623 w 1226356"/>
                <a:gd name="connsiteY439" fmla="*/ 637343 h 1162129"/>
                <a:gd name="connsiteX440" fmla="*/ 759756 w 1226356"/>
                <a:gd name="connsiteY440" fmla="*/ 639251 h 1162129"/>
                <a:gd name="connsiteX441" fmla="*/ 760392 w 1226356"/>
                <a:gd name="connsiteY441" fmla="*/ 640364 h 1162129"/>
                <a:gd name="connsiteX442" fmla="*/ 759438 w 1226356"/>
                <a:gd name="connsiteY442" fmla="*/ 642112 h 1162129"/>
                <a:gd name="connsiteX443" fmla="*/ 751489 w 1226356"/>
                <a:gd name="connsiteY443" fmla="*/ 641159 h 1162129"/>
                <a:gd name="connsiteX444" fmla="*/ 749105 w 1226356"/>
                <a:gd name="connsiteY444" fmla="*/ 643066 h 1162129"/>
                <a:gd name="connsiteX445" fmla="*/ 749105 w 1226356"/>
                <a:gd name="connsiteY445" fmla="*/ 644656 h 1162129"/>
                <a:gd name="connsiteX446" fmla="*/ 748310 w 1226356"/>
                <a:gd name="connsiteY446" fmla="*/ 647041 h 1162129"/>
                <a:gd name="connsiteX447" fmla="*/ 748946 w 1226356"/>
                <a:gd name="connsiteY447" fmla="*/ 651810 h 1162129"/>
                <a:gd name="connsiteX448" fmla="*/ 748151 w 1226356"/>
                <a:gd name="connsiteY448" fmla="*/ 654513 h 1162129"/>
                <a:gd name="connsiteX449" fmla="*/ 744494 w 1226356"/>
                <a:gd name="connsiteY449" fmla="*/ 655785 h 1162129"/>
                <a:gd name="connsiteX450" fmla="*/ 743700 w 1226356"/>
                <a:gd name="connsiteY450" fmla="*/ 656580 h 1162129"/>
                <a:gd name="connsiteX451" fmla="*/ 743700 w 1226356"/>
                <a:gd name="connsiteY451" fmla="*/ 657851 h 1162129"/>
                <a:gd name="connsiteX452" fmla="*/ 747833 w 1226356"/>
                <a:gd name="connsiteY452" fmla="*/ 657851 h 1162129"/>
                <a:gd name="connsiteX453" fmla="*/ 751171 w 1226356"/>
                <a:gd name="connsiteY453" fmla="*/ 658964 h 1162129"/>
                <a:gd name="connsiteX454" fmla="*/ 751171 w 1226356"/>
                <a:gd name="connsiteY454" fmla="*/ 660554 h 1162129"/>
                <a:gd name="connsiteX455" fmla="*/ 753556 w 1226356"/>
                <a:gd name="connsiteY455" fmla="*/ 659918 h 1162129"/>
                <a:gd name="connsiteX456" fmla="*/ 758166 w 1226356"/>
                <a:gd name="connsiteY456" fmla="*/ 654672 h 1162129"/>
                <a:gd name="connsiteX457" fmla="*/ 762936 w 1226356"/>
                <a:gd name="connsiteY457" fmla="*/ 651333 h 1162129"/>
                <a:gd name="connsiteX458" fmla="*/ 765162 w 1226356"/>
                <a:gd name="connsiteY458" fmla="*/ 653241 h 1162129"/>
                <a:gd name="connsiteX459" fmla="*/ 771044 w 1226356"/>
                <a:gd name="connsiteY459" fmla="*/ 652605 h 1162129"/>
                <a:gd name="connsiteX460" fmla="*/ 776131 w 1226356"/>
                <a:gd name="connsiteY460" fmla="*/ 651333 h 1162129"/>
                <a:gd name="connsiteX461" fmla="*/ 775336 w 1226356"/>
                <a:gd name="connsiteY461" fmla="*/ 647518 h 1162129"/>
                <a:gd name="connsiteX462" fmla="*/ 775972 w 1226356"/>
                <a:gd name="connsiteY462" fmla="*/ 644815 h 1162129"/>
                <a:gd name="connsiteX463" fmla="*/ 778198 w 1226356"/>
                <a:gd name="connsiteY463" fmla="*/ 643702 h 1162129"/>
                <a:gd name="connsiteX464" fmla="*/ 787736 w 1226356"/>
                <a:gd name="connsiteY464" fmla="*/ 27026 h 1162129"/>
                <a:gd name="connsiteX465" fmla="*/ 802362 w 1226356"/>
                <a:gd name="connsiteY465" fmla="*/ 28616 h 1162129"/>
                <a:gd name="connsiteX466" fmla="*/ 798706 w 1226356"/>
                <a:gd name="connsiteY466" fmla="*/ 31319 h 1162129"/>
                <a:gd name="connsiteX467" fmla="*/ 794890 w 1226356"/>
                <a:gd name="connsiteY467" fmla="*/ 33226 h 1162129"/>
                <a:gd name="connsiteX468" fmla="*/ 785193 w 1226356"/>
                <a:gd name="connsiteY468" fmla="*/ 35611 h 1162129"/>
                <a:gd name="connsiteX469" fmla="*/ 785988 w 1226356"/>
                <a:gd name="connsiteY469" fmla="*/ 38314 h 1162129"/>
                <a:gd name="connsiteX470" fmla="*/ 787100 w 1226356"/>
                <a:gd name="connsiteY470" fmla="*/ 40062 h 1162129"/>
                <a:gd name="connsiteX471" fmla="*/ 790121 w 1226356"/>
                <a:gd name="connsiteY471" fmla="*/ 42447 h 1162129"/>
                <a:gd name="connsiteX472" fmla="*/ 798706 w 1226356"/>
                <a:gd name="connsiteY472" fmla="*/ 46581 h 1162129"/>
                <a:gd name="connsiteX473" fmla="*/ 804906 w 1226356"/>
                <a:gd name="connsiteY473" fmla="*/ 48170 h 1162129"/>
                <a:gd name="connsiteX474" fmla="*/ 818101 w 1226356"/>
                <a:gd name="connsiteY474" fmla="*/ 48806 h 1162129"/>
                <a:gd name="connsiteX475" fmla="*/ 824937 w 1226356"/>
                <a:gd name="connsiteY475" fmla="*/ 48806 h 1162129"/>
                <a:gd name="connsiteX476" fmla="*/ 832409 w 1226356"/>
                <a:gd name="connsiteY476" fmla="*/ 47693 h 1162129"/>
                <a:gd name="connsiteX477" fmla="*/ 838927 w 1226356"/>
                <a:gd name="connsiteY477" fmla="*/ 45468 h 1162129"/>
                <a:gd name="connsiteX478" fmla="*/ 848625 w 1226356"/>
                <a:gd name="connsiteY478" fmla="*/ 45786 h 1162129"/>
                <a:gd name="connsiteX479" fmla="*/ 857846 w 1226356"/>
                <a:gd name="connsiteY479" fmla="*/ 47534 h 1162129"/>
                <a:gd name="connsiteX480" fmla="*/ 854984 w 1226356"/>
                <a:gd name="connsiteY480" fmla="*/ 50237 h 1162129"/>
                <a:gd name="connsiteX481" fmla="*/ 851487 w 1226356"/>
                <a:gd name="connsiteY481" fmla="*/ 51350 h 1162129"/>
                <a:gd name="connsiteX482" fmla="*/ 849420 w 1226356"/>
                <a:gd name="connsiteY482" fmla="*/ 55165 h 1162129"/>
                <a:gd name="connsiteX483" fmla="*/ 840676 w 1226356"/>
                <a:gd name="connsiteY483" fmla="*/ 55165 h 1162129"/>
                <a:gd name="connsiteX484" fmla="*/ 835748 w 1226356"/>
                <a:gd name="connsiteY484" fmla="*/ 54688 h 1162129"/>
                <a:gd name="connsiteX485" fmla="*/ 830184 w 1226356"/>
                <a:gd name="connsiteY485" fmla="*/ 55165 h 1162129"/>
                <a:gd name="connsiteX486" fmla="*/ 828117 w 1226356"/>
                <a:gd name="connsiteY486" fmla="*/ 56119 h 1162129"/>
                <a:gd name="connsiteX487" fmla="*/ 826050 w 1226356"/>
                <a:gd name="connsiteY487" fmla="*/ 57868 h 1162129"/>
                <a:gd name="connsiteX488" fmla="*/ 832568 w 1226356"/>
                <a:gd name="connsiteY488" fmla="*/ 61525 h 1162129"/>
                <a:gd name="connsiteX489" fmla="*/ 839086 w 1226356"/>
                <a:gd name="connsiteY489" fmla="*/ 64386 h 1162129"/>
                <a:gd name="connsiteX490" fmla="*/ 846876 w 1226356"/>
                <a:gd name="connsiteY490" fmla="*/ 66135 h 1162129"/>
                <a:gd name="connsiteX491" fmla="*/ 857210 w 1226356"/>
                <a:gd name="connsiteY491" fmla="*/ 67566 h 1162129"/>
                <a:gd name="connsiteX492" fmla="*/ 858482 w 1226356"/>
                <a:gd name="connsiteY492" fmla="*/ 69632 h 1162129"/>
                <a:gd name="connsiteX493" fmla="*/ 860071 w 1226356"/>
                <a:gd name="connsiteY493" fmla="*/ 70427 h 1162129"/>
                <a:gd name="connsiteX494" fmla="*/ 890277 w 1226356"/>
                <a:gd name="connsiteY494" fmla="*/ 71540 h 1162129"/>
                <a:gd name="connsiteX495" fmla="*/ 917621 w 1226356"/>
                <a:gd name="connsiteY495" fmla="*/ 69473 h 1162129"/>
                <a:gd name="connsiteX496" fmla="*/ 912693 w 1226356"/>
                <a:gd name="connsiteY496" fmla="*/ 74879 h 1162129"/>
                <a:gd name="connsiteX497" fmla="*/ 915396 w 1226356"/>
                <a:gd name="connsiteY497" fmla="*/ 79012 h 1162129"/>
                <a:gd name="connsiteX498" fmla="*/ 918734 w 1226356"/>
                <a:gd name="connsiteY498" fmla="*/ 81238 h 1162129"/>
                <a:gd name="connsiteX499" fmla="*/ 943217 w 1226356"/>
                <a:gd name="connsiteY499" fmla="*/ 82828 h 1162129"/>
                <a:gd name="connsiteX500" fmla="*/ 948622 w 1226356"/>
                <a:gd name="connsiteY500" fmla="*/ 83622 h 1162129"/>
                <a:gd name="connsiteX501" fmla="*/ 953868 w 1226356"/>
                <a:gd name="connsiteY501" fmla="*/ 82192 h 1162129"/>
                <a:gd name="connsiteX502" fmla="*/ 957366 w 1226356"/>
                <a:gd name="connsiteY502" fmla="*/ 79171 h 1162129"/>
                <a:gd name="connsiteX503" fmla="*/ 961023 w 1226356"/>
                <a:gd name="connsiteY503" fmla="*/ 76786 h 1162129"/>
                <a:gd name="connsiteX504" fmla="*/ 971515 w 1226356"/>
                <a:gd name="connsiteY504" fmla="*/ 72653 h 1162129"/>
                <a:gd name="connsiteX505" fmla="*/ 974218 w 1226356"/>
                <a:gd name="connsiteY505" fmla="*/ 72653 h 1162129"/>
                <a:gd name="connsiteX506" fmla="*/ 982961 w 1226356"/>
                <a:gd name="connsiteY506" fmla="*/ 74243 h 1162129"/>
                <a:gd name="connsiteX507" fmla="*/ 985664 w 1226356"/>
                <a:gd name="connsiteY507" fmla="*/ 73766 h 1162129"/>
                <a:gd name="connsiteX508" fmla="*/ 997270 w 1226356"/>
                <a:gd name="connsiteY508" fmla="*/ 69950 h 1162129"/>
                <a:gd name="connsiteX509" fmla="*/ 999654 w 1226356"/>
                <a:gd name="connsiteY509" fmla="*/ 67566 h 1162129"/>
                <a:gd name="connsiteX510" fmla="*/ 1004742 w 1226356"/>
                <a:gd name="connsiteY510" fmla="*/ 59617 h 1162129"/>
                <a:gd name="connsiteX511" fmla="*/ 1007762 w 1226356"/>
                <a:gd name="connsiteY511" fmla="*/ 55960 h 1162129"/>
                <a:gd name="connsiteX512" fmla="*/ 1013962 w 1226356"/>
                <a:gd name="connsiteY512" fmla="*/ 51986 h 1162129"/>
                <a:gd name="connsiteX513" fmla="*/ 1038604 w 1226356"/>
                <a:gd name="connsiteY513" fmla="*/ 39745 h 1162129"/>
                <a:gd name="connsiteX514" fmla="*/ 1041942 w 1226356"/>
                <a:gd name="connsiteY514" fmla="*/ 37042 h 1162129"/>
                <a:gd name="connsiteX515" fmla="*/ 1040512 w 1226356"/>
                <a:gd name="connsiteY515" fmla="*/ 27026 h 1162129"/>
                <a:gd name="connsiteX516" fmla="*/ 1036696 w 1226356"/>
                <a:gd name="connsiteY516" fmla="*/ 22734 h 1162129"/>
                <a:gd name="connsiteX517" fmla="*/ 1032245 w 1226356"/>
                <a:gd name="connsiteY517" fmla="*/ 20508 h 1162129"/>
                <a:gd name="connsiteX518" fmla="*/ 1020003 w 1226356"/>
                <a:gd name="connsiteY518" fmla="*/ 19554 h 1162129"/>
                <a:gd name="connsiteX519" fmla="*/ 1002834 w 1226356"/>
                <a:gd name="connsiteY519" fmla="*/ 19554 h 1162129"/>
                <a:gd name="connsiteX520" fmla="*/ 1000449 w 1226356"/>
                <a:gd name="connsiteY520" fmla="*/ 18759 h 1162129"/>
                <a:gd name="connsiteX521" fmla="*/ 998064 w 1226356"/>
                <a:gd name="connsiteY521" fmla="*/ 17329 h 1162129"/>
                <a:gd name="connsiteX522" fmla="*/ 992500 w 1226356"/>
                <a:gd name="connsiteY522" fmla="*/ 15739 h 1162129"/>
                <a:gd name="connsiteX523" fmla="*/ 976284 w 1226356"/>
                <a:gd name="connsiteY523" fmla="*/ 12877 h 1162129"/>
                <a:gd name="connsiteX524" fmla="*/ 972787 w 1226356"/>
                <a:gd name="connsiteY524" fmla="*/ 11287 h 1162129"/>
                <a:gd name="connsiteX525" fmla="*/ 971356 w 1226356"/>
                <a:gd name="connsiteY525" fmla="*/ 11287 h 1162129"/>
                <a:gd name="connsiteX526" fmla="*/ 967859 w 1226356"/>
                <a:gd name="connsiteY526" fmla="*/ 12241 h 1162129"/>
                <a:gd name="connsiteX527" fmla="*/ 965951 w 1226356"/>
                <a:gd name="connsiteY527" fmla="*/ 11605 h 1162129"/>
                <a:gd name="connsiteX528" fmla="*/ 961817 w 1226356"/>
                <a:gd name="connsiteY528" fmla="*/ 7631 h 1162129"/>
                <a:gd name="connsiteX529" fmla="*/ 958797 w 1226356"/>
                <a:gd name="connsiteY529" fmla="*/ 7313 h 1162129"/>
                <a:gd name="connsiteX530" fmla="*/ 958320 w 1226356"/>
                <a:gd name="connsiteY530" fmla="*/ 9380 h 1162129"/>
                <a:gd name="connsiteX531" fmla="*/ 957048 w 1226356"/>
                <a:gd name="connsiteY531" fmla="*/ 11128 h 1162129"/>
                <a:gd name="connsiteX532" fmla="*/ 954504 w 1226356"/>
                <a:gd name="connsiteY532" fmla="*/ 11605 h 1162129"/>
                <a:gd name="connsiteX533" fmla="*/ 949099 w 1226356"/>
                <a:gd name="connsiteY533" fmla="*/ 10969 h 1162129"/>
                <a:gd name="connsiteX534" fmla="*/ 943853 w 1226356"/>
                <a:gd name="connsiteY534" fmla="*/ 14944 h 1162129"/>
                <a:gd name="connsiteX535" fmla="*/ 941468 w 1226356"/>
                <a:gd name="connsiteY535" fmla="*/ 17488 h 1162129"/>
                <a:gd name="connsiteX536" fmla="*/ 931930 w 1226356"/>
                <a:gd name="connsiteY536" fmla="*/ 19395 h 1162129"/>
                <a:gd name="connsiteX537" fmla="*/ 925093 w 1226356"/>
                <a:gd name="connsiteY537" fmla="*/ 18918 h 1162129"/>
                <a:gd name="connsiteX538" fmla="*/ 928273 w 1226356"/>
                <a:gd name="connsiteY538" fmla="*/ 10334 h 1162129"/>
                <a:gd name="connsiteX539" fmla="*/ 929068 w 1226356"/>
                <a:gd name="connsiteY539" fmla="*/ 6200 h 1162129"/>
                <a:gd name="connsiteX540" fmla="*/ 930976 w 1226356"/>
                <a:gd name="connsiteY540" fmla="*/ 3180 h 1162129"/>
                <a:gd name="connsiteX541" fmla="*/ 929068 w 1226356"/>
                <a:gd name="connsiteY541" fmla="*/ 1749 h 1162129"/>
                <a:gd name="connsiteX542" fmla="*/ 922073 w 1226356"/>
                <a:gd name="connsiteY542" fmla="*/ 0 h 1162129"/>
                <a:gd name="connsiteX543" fmla="*/ 918893 w 1226356"/>
                <a:gd name="connsiteY543" fmla="*/ 318 h 1162129"/>
                <a:gd name="connsiteX544" fmla="*/ 915873 w 1226356"/>
                <a:gd name="connsiteY544" fmla="*/ 2703 h 1162129"/>
                <a:gd name="connsiteX545" fmla="*/ 912375 w 1226356"/>
                <a:gd name="connsiteY545" fmla="*/ 4133 h 1162129"/>
                <a:gd name="connsiteX546" fmla="*/ 908878 w 1226356"/>
                <a:gd name="connsiteY546" fmla="*/ 3815 h 1162129"/>
                <a:gd name="connsiteX547" fmla="*/ 906016 w 1226356"/>
                <a:gd name="connsiteY547" fmla="*/ 4769 h 1162129"/>
                <a:gd name="connsiteX548" fmla="*/ 905062 w 1226356"/>
                <a:gd name="connsiteY548" fmla="*/ 7154 h 1162129"/>
                <a:gd name="connsiteX549" fmla="*/ 905857 w 1226356"/>
                <a:gd name="connsiteY549" fmla="*/ 10969 h 1162129"/>
                <a:gd name="connsiteX550" fmla="*/ 905857 w 1226356"/>
                <a:gd name="connsiteY550" fmla="*/ 18759 h 1162129"/>
                <a:gd name="connsiteX551" fmla="*/ 903790 w 1226356"/>
                <a:gd name="connsiteY551" fmla="*/ 25436 h 1162129"/>
                <a:gd name="connsiteX552" fmla="*/ 901247 w 1226356"/>
                <a:gd name="connsiteY552" fmla="*/ 28139 h 1162129"/>
                <a:gd name="connsiteX553" fmla="*/ 898385 w 1226356"/>
                <a:gd name="connsiteY553" fmla="*/ 27503 h 1162129"/>
                <a:gd name="connsiteX554" fmla="*/ 889959 w 1226356"/>
                <a:gd name="connsiteY554" fmla="*/ 22734 h 1162129"/>
                <a:gd name="connsiteX555" fmla="*/ 886621 w 1226356"/>
                <a:gd name="connsiteY555" fmla="*/ 22257 h 1162129"/>
                <a:gd name="connsiteX556" fmla="*/ 884236 w 1226356"/>
                <a:gd name="connsiteY556" fmla="*/ 20985 h 1162129"/>
                <a:gd name="connsiteX557" fmla="*/ 882964 w 1226356"/>
                <a:gd name="connsiteY557" fmla="*/ 17011 h 1162129"/>
                <a:gd name="connsiteX558" fmla="*/ 879944 w 1226356"/>
                <a:gd name="connsiteY558" fmla="*/ 15421 h 1162129"/>
                <a:gd name="connsiteX559" fmla="*/ 864205 w 1226356"/>
                <a:gd name="connsiteY559" fmla="*/ 15739 h 1162129"/>
                <a:gd name="connsiteX560" fmla="*/ 861343 w 1226356"/>
                <a:gd name="connsiteY560" fmla="*/ 14944 h 1162129"/>
                <a:gd name="connsiteX561" fmla="*/ 855461 w 1226356"/>
                <a:gd name="connsiteY561" fmla="*/ 11764 h 1162129"/>
                <a:gd name="connsiteX562" fmla="*/ 849261 w 1226356"/>
                <a:gd name="connsiteY562" fmla="*/ 6995 h 1162129"/>
                <a:gd name="connsiteX563" fmla="*/ 845922 w 1226356"/>
                <a:gd name="connsiteY563" fmla="*/ 5087 h 1162129"/>
                <a:gd name="connsiteX564" fmla="*/ 838609 w 1226356"/>
                <a:gd name="connsiteY564" fmla="*/ 3180 h 1162129"/>
                <a:gd name="connsiteX565" fmla="*/ 831296 w 1226356"/>
                <a:gd name="connsiteY565" fmla="*/ 477 h 1162129"/>
                <a:gd name="connsiteX566" fmla="*/ 827958 w 1226356"/>
                <a:gd name="connsiteY566" fmla="*/ 0 h 1162129"/>
                <a:gd name="connsiteX567" fmla="*/ 824619 w 1226356"/>
                <a:gd name="connsiteY567" fmla="*/ 954 h 1162129"/>
                <a:gd name="connsiteX568" fmla="*/ 826845 w 1226356"/>
                <a:gd name="connsiteY568" fmla="*/ 4928 h 1162129"/>
                <a:gd name="connsiteX569" fmla="*/ 829389 w 1226356"/>
                <a:gd name="connsiteY569" fmla="*/ 8108 h 1162129"/>
                <a:gd name="connsiteX570" fmla="*/ 830343 w 1226356"/>
                <a:gd name="connsiteY570" fmla="*/ 9857 h 1162129"/>
                <a:gd name="connsiteX571" fmla="*/ 830343 w 1226356"/>
                <a:gd name="connsiteY571" fmla="*/ 11923 h 1162129"/>
                <a:gd name="connsiteX572" fmla="*/ 828594 w 1226356"/>
                <a:gd name="connsiteY572" fmla="*/ 16375 h 1162129"/>
                <a:gd name="connsiteX573" fmla="*/ 823347 w 1226356"/>
                <a:gd name="connsiteY573" fmla="*/ 14944 h 1162129"/>
                <a:gd name="connsiteX574" fmla="*/ 816353 w 1226356"/>
                <a:gd name="connsiteY574" fmla="*/ 10175 h 1162129"/>
                <a:gd name="connsiteX575" fmla="*/ 814604 w 1226356"/>
                <a:gd name="connsiteY575" fmla="*/ 9380 h 1162129"/>
                <a:gd name="connsiteX576" fmla="*/ 812219 w 1226356"/>
                <a:gd name="connsiteY576" fmla="*/ 9698 h 1162129"/>
                <a:gd name="connsiteX577" fmla="*/ 811583 w 1226356"/>
                <a:gd name="connsiteY577" fmla="*/ 11605 h 1162129"/>
                <a:gd name="connsiteX578" fmla="*/ 812537 w 1226356"/>
                <a:gd name="connsiteY578" fmla="*/ 14149 h 1162129"/>
                <a:gd name="connsiteX579" fmla="*/ 817147 w 1226356"/>
                <a:gd name="connsiteY579" fmla="*/ 19236 h 1162129"/>
                <a:gd name="connsiteX580" fmla="*/ 822394 w 1226356"/>
                <a:gd name="connsiteY580" fmla="*/ 20667 h 1162129"/>
                <a:gd name="connsiteX581" fmla="*/ 816829 w 1226356"/>
                <a:gd name="connsiteY581" fmla="*/ 23688 h 1162129"/>
                <a:gd name="connsiteX582" fmla="*/ 811106 w 1226356"/>
                <a:gd name="connsiteY582" fmla="*/ 22257 h 1162129"/>
                <a:gd name="connsiteX583" fmla="*/ 805860 w 1226356"/>
                <a:gd name="connsiteY583" fmla="*/ 19872 h 1162129"/>
                <a:gd name="connsiteX584" fmla="*/ 800614 w 1226356"/>
                <a:gd name="connsiteY584" fmla="*/ 18600 h 1162129"/>
                <a:gd name="connsiteX585" fmla="*/ 780741 w 1226356"/>
                <a:gd name="connsiteY585" fmla="*/ 20031 h 1162129"/>
                <a:gd name="connsiteX586" fmla="*/ 775813 w 1226356"/>
                <a:gd name="connsiteY586" fmla="*/ 21939 h 1162129"/>
                <a:gd name="connsiteX587" fmla="*/ 781854 w 1226356"/>
                <a:gd name="connsiteY587" fmla="*/ 25278 h 1162129"/>
                <a:gd name="connsiteX588" fmla="*/ 788054 w 1226356"/>
                <a:gd name="connsiteY588" fmla="*/ 27503 h 1162129"/>
                <a:gd name="connsiteX589" fmla="*/ 683924 w 1226356"/>
                <a:gd name="connsiteY589" fmla="*/ 671524 h 1162129"/>
                <a:gd name="connsiteX590" fmla="*/ 682970 w 1226356"/>
                <a:gd name="connsiteY590" fmla="*/ 670729 h 1162129"/>
                <a:gd name="connsiteX591" fmla="*/ 678995 w 1226356"/>
                <a:gd name="connsiteY591" fmla="*/ 670729 h 1162129"/>
                <a:gd name="connsiteX592" fmla="*/ 677406 w 1226356"/>
                <a:gd name="connsiteY592" fmla="*/ 672954 h 1162129"/>
                <a:gd name="connsiteX593" fmla="*/ 673908 w 1226356"/>
                <a:gd name="connsiteY593" fmla="*/ 675975 h 1162129"/>
                <a:gd name="connsiteX594" fmla="*/ 674862 w 1226356"/>
                <a:gd name="connsiteY594" fmla="*/ 678360 h 1162129"/>
                <a:gd name="connsiteX595" fmla="*/ 678201 w 1226356"/>
                <a:gd name="connsiteY595" fmla="*/ 679949 h 1162129"/>
                <a:gd name="connsiteX596" fmla="*/ 680744 w 1226356"/>
                <a:gd name="connsiteY596" fmla="*/ 679631 h 1162129"/>
                <a:gd name="connsiteX597" fmla="*/ 684560 w 1226356"/>
                <a:gd name="connsiteY597" fmla="*/ 677724 h 1162129"/>
                <a:gd name="connsiteX598" fmla="*/ 685990 w 1226356"/>
                <a:gd name="connsiteY598" fmla="*/ 678201 h 1162129"/>
                <a:gd name="connsiteX599" fmla="*/ 686308 w 1226356"/>
                <a:gd name="connsiteY599" fmla="*/ 679790 h 1162129"/>
                <a:gd name="connsiteX600" fmla="*/ 688852 w 1226356"/>
                <a:gd name="connsiteY600" fmla="*/ 681221 h 1162129"/>
                <a:gd name="connsiteX601" fmla="*/ 692826 w 1226356"/>
                <a:gd name="connsiteY601" fmla="*/ 681221 h 1162129"/>
                <a:gd name="connsiteX602" fmla="*/ 698391 w 1226356"/>
                <a:gd name="connsiteY602" fmla="*/ 680903 h 1162129"/>
                <a:gd name="connsiteX603" fmla="*/ 702047 w 1226356"/>
                <a:gd name="connsiteY603" fmla="*/ 678042 h 1162129"/>
                <a:gd name="connsiteX604" fmla="*/ 703478 w 1226356"/>
                <a:gd name="connsiteY604" fmla="*/ 672477 h 1162129"/>
                <a:gd name="connsiteX605" fmla="*/ 701729 w 1226356"/>
                <a:gd name="connsiteY605" fmla="*/ 669457 h 1162129"/>
                <a:gd name="connsiteX606" fmla="*/ 698073 w 1226356"/>
                <a:gd name="connsiteY606" fmla="*/ 664369 h 1162129"/>
                <a:gd name="connsiteX607" fmla="*/ 697119 w 1226356"/>
                <a:gd name="connsiteY607" fmla="*/ 662462 h 1162129"/>
                <a:gd name="connsiteX608" fmla="*/ 695688 w 1226356"/>
                <a:gd name="connsiteY608" fmla="*/ 661349 h 1162129"/>
                <a:gd name="connsiteX609" fmla="*/ 694893 w 1226356"/>
                <a:gd name="connsiteY609" fmla="*/ 661349 h 1162129"/>
                <a:gd name="connsiteX610" fmla="*/ 692985 w 1226356"/>
                <a:gd name="connsiteY610" fmla="*/ 661508 h 1162129"/>
                <a:gd name="connsiteX611" fmla="*/ 692985 w 1226356"/>
                <a:gd name="connsiteY611" fmla="*/ 666913 h 1162129"/>
                <a:gd name="connsiteX612" fmla="*/ 688216 w 1226356"/>
                <a:gd name="connsiteY612" fmla="*/ 665959 h 1162129"/>
                <a:gd name="connsiteX613" fmla="*/ 687262 w 1226356"/>
                <a:gd name="connsiteY613" fmla="*/ 667390 h 1162129"/>
                <a:gd name="connsiteX614" fmla="*/ 687580 w 1226356"/>
                <a:gd name="connsiteY614" fmla="*/ 669298 h 1162129"/>
                <a:gd name="connsiteX615" fmla="*/ 686308 w 1226356"/>
                <a:gd name="connsiteY615" fmla="*/ 672159 h 1162129"/>
                <a:gd name="connsiteX616" fmla="*/ 684083 w 1226356"/>
                <a:gd name="connsiteY616" fmla="*/ 671682 h 1162129"/>
                <a:gd name="connsiteX617" fmla="*/ 799183 w 1226356"/>
                <a:gd name="connsiteY617" fmla="*/ 11128 h 1162129"/>
                <a:gd name="connsiteX618" fmla="*/ 792824 w 1226356"/>
                <a:gd name="connsiteY618" fmla="*/ 7949 h 1162129"/>
                <a:gd name="connsiteX619" fmla="*/ 786306 w 1226356"/>
                <a:gd name="connsiteY619" fmla="*/ 7313 h 1162129"/>
                <a:gd name="connsiteX620" fmla="*/ 783762 w 1226356"/>
                <a:gd name="connsiteY620" fmla="*/ 9062 h 1162129"/>
                <a:gd name="connsiteX621" fmla="*/ 782490 w 1226356"/>
                <a:gd name="connsiteY621" fmla="*/ 11923 h 1162129"/>
                <a:gd name="connsiteX622" fmla="*/ 792983 w 1226356"/>
                <a:gd name="connsiteY622" fmla="*/ 14785 h 1162129"/>
                <a:gd name="connsiteX623" fmla="*/ 799183 w 1226356"/>
                <a:gd name="connsiteY623" fmla="*/ 11128 h 1162129"/>
                <a:gd name="connsiteX624" fmla="*/ 1079143 w 1226356"/>
                <a:gd name="connsiteY624" fmla="*/ 103018 h 1162129"/>
                <a:gd name="connsiteX625" fmla="*/ 1090272 w 1226356"/>
                <a:gd name="connsiteY625" fmla="*/ 103495 h 1162129"/>
                <a:gd name="connsiteX626" fmla="*/ 1102672 w 1226356"/>
                <a:gd name="connsiteY626" fmla="*/ 105243 h 1162129"/>
                <a:gd name="connsiteX627" fmla="*/ 1113801 w 1226356"/>
                <a:gd name="connsiteY627" fmla="*/ 101905 h 1162129"/>
                <a:gd name="connsiteX628" fmla="*/ 1112370 w 1226356"/>
                <a:gd name="connsiteY628" fmla="*/ 100792 h 1162129"/>
                <a:gd name="connsiteX629" fmla="*/ 1103785 w 1226356"/>
                <a:gd name="connsiteY629" fmla="*/ 101746 h 1162129"/>
                <a:gd name="connsiteX630" fmla="*/ 1095200 w 1226356"/>
                <a:gd name="connsiteY630" fmla="*/ 101269 h 1162129"/>
                <a:gd name="connsiteX631" fmla="*/ 1089477 w 1226356"/>
                <a:gd name="connsiteY631" fmla="*/ 97454 h 1162129"/>
                <a:gd name="connsiteX632" fmla="*/ 1079938 w 1226356"/>
                <a:gd name="connsiteY632" fmla="*/ 97454 h 1162129"/>
                <a:gd name="connsiteX633" fmla="*/ 1077236 w 1226356"/>
                <a:gd name="connsiteY633" fmla="*/ 98089 h 1162129"/>
                <a:gd name="connsiteX634" fmla="*/ 1076123 w 1226356"/>
                <a:gd name="connsiteY634" fmla="*/ 100315 h 1162129"/>
                <a:gd name="connsiteX635" fmla="*/ 1068810 w 1226356"/>
                <a:gd name="connsiteY635" fmla="*/ 101428 h 1162129"/>
                <a:gd name="connsiteX636" fmla="*/ 1062133 w 1226356"/>
                <a:gd name="connsiteY636" fmla="*/ 105085 h 1162129"/>
                <a:gd name="connsiteX637" fmla="*/ 1066425 w 1226356"/>
                <a:gd name="connsiteY637" fmla="*/ 106515 h 1162129"/>
                <a:gd name="connsiteX638" fmla="*/ 1079461 w 1226356"/>
                <a:gd name="connsiteY638" fmla="*/ 102859 h 1162129"/>
                <a:gd name="connsiteX639" fmla="*/ 945920 w 1226356"/>
                <a:gd name="connsiteY639" fmla="*/ 573434 h 1162129"/>
                <a:gd name="connsiteX640" fmla="*/ 945443 w 1226356"/>
                <a:gd name="connsiteY640" fmla="*/ 572639 h 1162129"/>
                <a:gd name="connsiteX641" fmla="*/ 943853 w 1226356"/>
                <a:gd name="connsiteY641" fmla="*/ 571685 h 1162129"/>
                <a:gd name="connsiteX642" fmla="*/ 941309 w 1226356"/>
                <a:gd name="connsiteY642" fmla="*/ 572957 h 1162129"/>
                <a:gd name="connsiteX643" fmla="*/ 940514 w 1226356"/>
                <a:gd name="connsiteY643" fmla="*/ 575501 h 1162129"/>
                <a:gd name="connsiteX644" fmla="*/ 940514 w 1226356"/>
                <a:gd name="connsiteY644" fmla="*/ 579634 h 1162129"/>
                <a:gd name="connsiteX645" fmla="*/ 942104 w 1226356"/>
                <a:gd name="connsiteY645" fmla="*/ 581542 h 1162129"/>
                <a:gd name="connsiteX646" fmla="*/ 945284 w 1226356"/>
                <a:gd name="connsiteY646" fmla="*/ 583291 h 1162129"/>
                <a:gd name="connsiteX647" fmla="*/ 950689 w 1226356"/>
                <a:gd name="connsiteY647" fmla="*/ 581224 h 1162129"/>
                <a:gd name="connsiteX648" fmla="*/ 952438 w 1226356"/>
                <a:gd name="connsiteY648" fmla="*/ 576931 h 1162129"/>
                <a:gd name="connsiteX649" fmla="*/ 948940 w 1226356"/>
                <a:gd name="connsiteY649" fmla="*/ 574388 h 1162129"/>
                <a:gd name="connsiteX650" fmla="*/ 945920 w 1226356"/>
                <a:gd name="connsiteY650" fmla="*/ 573593 h 1162129"/>
                <a:gd name="connsiteX651" fmla="*/ 976125 w 1226356"/>
                <a:gd name="connsiteY651" fmla="*/ 174081 h 1162129"/>
                <a:gd name="connsiteX652" fmla="*/ 966587 w 1226356"/>
                <a:gd name="connsiteY652" fmla="*/ 169312 h 1162129"/>
                <a:gd name="connsiteX653" fmla="*/ 957048 w 1226356"/>
                <a:gd name="connsiteY653" fmla="*/ 165337 h 1162129"/>
                <a:gd name="connsiteX654" fmla="*/ 946874 w 1226356"/>
                <a:gd name="connsiteY654" fmla="*/ 167404 h 1162129"/>
                <a:gd name="connsiteX655" fmla="*/ 941150 w 1226356"/>
                <a:gd name="connsiteY655" fmla="*/ 166768 h 1162129"/>
                <a:gd name="connsiteX656" fmla="*/ 930976 w 1226356"/>
                <a:gd name="connsiteY656" fmla="*/ 161681 h 1162129"/>
                <a:gd name="connsiteX657" fmla="*/ 924776 w 1226356"/>
                <a:gd name="connsiteY657" fmla="*/ 159614 h 1162129"/>
                <a:gd name="connsiteX658" fmla="*/ 925729 w 1226356"/>
                <a:gd name="connsiteY658" fmla="*/ 153573 h 1162129"/>
                <a:gd name="connsiteX659" fmla="*/ 931771 w 1226356"/>
                <a:gd name="connsiteY659" fmla="*/ 151506 h 1162129"/>
                <a:gd name="connsiteX660" fmla="*/ 934314 w 1226356"/>
                <a:gd name="connsiteY660" fmla="*/ 149757 h 1162129"/>
                <a:gd name="connsiteX661" fmla="*/ 931453 w 1226356"/>
                <a:gd name="connsiteY661" fmla="*/ 147532 h 1162129"/>
                <a:gd name="connsiteX662" fmla="*/ 924776 w 1226356"/>
                <a:gd name="connsiteY662" fmla="*/ 144193 h 1162129"/>
                <a:gd name="connsiteX663" fmla="*/ 920960 w 1226356"/>
                <a:gd name="connsiteY663" fmla="*/ 143398 h 1162129"/>
                <a:gd name="connsiteX664" fmla="*/ 913647 w 1226356"/>
                <a:gd name="connsiteY664" fmla="*/ 144193 h 1162129"/>
                <a:gd name="connsiteX665" fmla="*/ 905380 w 1226356"/>
                <a:gd name="connsiteY665" fmla="*/ 145783 h 1162129"/>
                <a:gd name="connsiteX666" fmla="*/ 901088 w 1226356"/>
                <a:gd name="connsiteY666" fmla="*/ 144988 h 1162129"/>
                <a:gd name="connsiteX667" fmla="*/ 898385 w 1226356"/>
                <a:gd name="connsiteY667" fmla="*/ 133701 h 1162129"/>
                <a:gd name="connsiteX668" fmla="*/ 893616 w 1226356"/>
                <a:gd name="connsiteY668" fmla="*/ 123049 h 1162129"/>
                <a:gd name="connsiteX669" fmla="*/ 885031 w 1226356"/>
                <a:gd name="connsiteY669" fmla="*/ 123367 h 1162129"/>
                <a:gd name="connsiteX670" fmla="*/ 881057 w 1226356"/>
                <a:gd name="connsiteY670" fmla="*/ 121936 h 1162129"/>
                <a:gd name="connsiteX671" fmla="*/ 876605 w 1226356"/>
                <a:gd name="connsiteY671" fmla="*/ 121936 h 1162129"/>
                <a:gd name="connsiteX672" fmla="*/ 864841 w 1226356"/>
                <a:gd name="connsiteY672" fmla="*/ 124321 h 1162129"/>
                <a:gd name="connsiteX673" fmla="*/ 845128 w 1226356"/>
                <a:gd name="connsiteY673" fmla="*/ 127023 h 1162129"/>
                <a:gd name="connsiteX674" fmla="*/ 841312 w 1226356"/>
                <a:gd name="connsiteY674" fmla="*/ 129408 h 1162129"/>
                <a:gd name="connsiteX675" fmla="*/ 845445 w 1226356"/>
                <a:gd name="connsiteY675" fmla="*/ 133542 h 1162129"/>
                <a:gd name="connsiteX676" fmla="*/ 850851 w 1226356"/>
                <a:gd name="connsiteY676" fmla="*/ 133065 h 1162129"/>
                <a:gd name="connsiteX677" fmla="*/ 849897 w 1226356"/>
                <a:gd name="connsiteY677" fmla="*/ 138947 h 1162129"/>
                <a:gd name="connsiteX678" fmla="*/ 857369 w 1226356"/>
                <a:gd name="connsiteY678" fmla="*/ 143557 h 1162129"/>
                <a:gd name="connsiteX679" fmla="*/ 859118 w 1226356"/>
                <a:gd name="connsiteY679" fmla="*/ 148962 h 1162129"/>
                <a:gd name="connsiteX680" fmla="*/ 864523 w 1226356"/>
                <a:gd name="connsiteY680" fmla="*/ 155640 h 1162129"/>
                <a:gd name="connsiteX681" fmla="*/ 869610 w 1226356"/>
                <a:gd name="connsiteY681" fmla="*/ 158978 h 1162129"/>
                <a:gd name="connsiteX682" fmla="*/ 882328 w 1226356"/>
                <a:gd name="connsiteY682" fmla="*/ 164065 h 1162129"/>
                <a:gd name="connsiteX683" fmla="*/ 881057 w 1226356"/>
                <a:gd name="connsiteY683" fmla="*/ 164542 h 1162129"/>
                <a:gd name="connsiteX684" fmla="*/ 875969 w 1226356"/>
                <a:gd name="connsiteY684" fmla="*/ 171060 h 1162129"/>
                <a:gd name="connsiteX685" fmla="*/ 873267 w 1226356"/>
                <a:gd name="connsiteY685" fmla="*/ 173604 h 1162129"/>
                <a:gd name="connsiteX686" fmla="*/ 870882 w 1226356"/>
                <a:gd name="connsiteY686" fmla="*/ 177420 h 1162129"/>
                <a:gd name="connsiteX687" fmla="*/ 869451 w 1226356"/>
                <a:gd name="connsiteY687" fmla="*/ 182984 h 1162129"/>
                <a:gd name="connsiteX688" fmla="*/ 860071 w 1226356"/>
                <a:gd name="connsiteY688" fmla="*/ 186322 h 1162129"/>
                <a:gd name="connsiteX689" fmla="*/ 861661 w 1226356"/>
                <a:gd name="connsiteY689" fmla="*/ 192840 h 1162129"/>
                <a:gd name="connsiteX690" fmla="*/ 865159 w 1226356"/>
                <a:gd name="connsiteY690" fmla="*/ 193953 h 1162129"/>
                <a:gd name="connsiteX691" fmla="*/ 888370 w 1226356"/>
                <a:gd name="connsiteY691" fmla="*/ 190615 h 1162129"/>
                <a:gd name="connsiteX692" fmla="*/ 894093 w 1226356"/>
                <a:gd name="connsiteY692" fmla="*/ 190138 h 1162129"/>
                <a:gd name="connsiteX693" fmla="*/ 899816 w 1226356"/>
                <a:gd name="connsiteY693" fmla="*/ 188389 h 1162129"/>
                <a:gd name="connsiteX694" fmla="*/ 903949 w 1226356"/>
                <a:gd name="connsiteY694" fmla="*/ 185845 h 1162129"/>
                <a:gd name="connsiteX695" fmla="*/ 905380 w 1226356"/>
                <a:gd name="connsiteY695" fmla="*/ 185845 h 1162129"/>
                <a:gd name="connsiteX696" fmla="*/ 910309 w 1226356"/>
                <a:gd name="connsiteY696" fmla="*/ 187117 h 1162129"/>
                <a:gd name="connsiteX697" fmla="*/ 912216 w 1226356"/>
                <a:gd name="connsiteY697" fmla="*/ 186799 h 1162129"/>
                <a:gd name="connsiteX698" fmla="*/ 913647 w 1226356"/>
                <a:gd name="connsiteY698" fmla="*/ 187594 h 1162129"/>
                <a:gd name="connsiteX699" fmla="*/ 912057 w 1226356"/>
                <a:gd name="connsiteY699" fmla="*/ 189979 h 1162129"/>
                <a:gd name="connsiteX700" fmla="*/ 905221 w 1226356"/>
                <a:gd name="connsiteY700" fmla="*/ 194271 h 1162129"/>
                <a:gd name="connsiteX701" fmla="*/ 906493 w 1226356"/>
                <a:gd name="connsiteY701" fmla="*/ 198564 h 1162129"/>
                <a:gd name="connsiteX702" fmla="*/ 906016 w 1226356"/>
                <a:gd name="connsiteY702" fmla="*/ 200312 h 1162129"/>
                <a:gd name="connsiteX703" fmla="*/ 904744 w 1226356"/>
                <a:gd name="connsiteY703" fmla="*/ 201266 h 1162129"/>
                <a:gd name="connsiteX704" fmla="*/ 908401 w 1226356"/>
                <a:gd name="connsiteY704" fmla="*/ 204287 h 1162129"/>
                <a:gd name="connsiteX705" fmla="*/ 915555 w 1226356"/>
                <a:gd name="connsiteY705" fmla="*/ 203651 h 1162129"/>
                <a:gd name="connsiteX706" fmla="*/ 918416 w 1226356"/>
                <a:gd name="connsiteY706" fmla="*/ 201425 h 1162129"/>
                <a:gd name="connsiteX707" fmla="*/ 921278 w 1226356"/>
                <a:gd name="connsiteY707" fmla="*/ 198405 h 1162129"/>
                <a:gd name="connsiteX708" fmla="*/ 924299 w 1226356"/>
                <a:gd name="connsiteY708" fmla="*/ 196974 h 1162129"/>
                <a:gd name="connsiteX709" fmla="*/ 932247 w 1226356"/>
                <a:gd name="connsiteY709" fmla="*/ 197292 h 1162129"/>
                <a:gd name="connsiteX710" fmla="*/ 935745 w 1226356"/>
                <a:gd name="connsiteY710" fmla="*/ 196020 h 1162129"/>
                <a:gd name="connsiteX711" fmla="*/ 942422 w 1226356"/>
                <a:gd name="connsiteY711" fmla="*/ 192364 h 1162129"/>
                <a:gd name="connsiteX712" fmla="*/ 945443 w 1226356"/>
                <a:gd name="connsiteY712" fmla="*/ 190138 h 1162129"/>
                <a:gd name="connsiteX713" fmla="*/ 948781 w 1226356"/>
                <a:gd name="connsiteY713" fmla="*/ 186481 h 1162129"/>
                <a:gd name="connsiteX714" fmla="*/ 951802 w 1226356"/>
                <a:gd name="connsiteY714" fmla="*/ 182030 h 1162129"/>
                <a:gd name="connsiteX715" fmla="*/ 953710 w 1226356"/>
                <a:gd name="connsiteY715" fmla="*/ 180281 h 1162129"/>
                <a:gd name="connsiteX716" fmla="*/ 975808 w 1226356"/>
                <a:gd name="connsiteY716" fmla="*/ 174240 h 1162129"/>
                <a:gd name="connsiteX717" fmla="*/ 1003311 w 1226356"/>
                <a:gd name="connsiteY717" fmla="*/ 553085 h 1162129"/>
                <a:gd name="connsiteX718" fmla="*/ 995680 w 1226356"/>
                <a:gd name="connsiteY718" fmla="*/ 551018 h 1162129"/>
                <a:gd name="connsiteX719" fmla="*/ 991069 w 1226356"/>
                <a:gd name="connsiteY719" fmla="*/ 553403 h 1162129"/>
                <a:gd name="connsiteX720" fmla="*/ 987890 w 1226356"/>
                <a:gd name="connsiteY720" fmla="*/ 555787 h 1162129"/>
                <a:gd name="connsiteX721" fmla="*/ 987890 w 1226356"/>
                <a:gd name="connsiteY721" fmla="*/ 556741 h 1162129"/>
                <a:gd name="connsiteX722" fmla="*/ 992659 w 1226356"/>
                <a:gd name="connsiteY722" fmla="*/ 557536 h 1162129"/>
                <a:gd name="connsiteX723" fmla="*/ 995521 w 1226356"/>
                <a:gd name="connsiteY723" fmla="*/ 560557 h 1162129"/>
                <a:gd name="connsiteX724" fmla="*/ 1000608 w 1226356"/>
                <a:gd name="connsiteY724" fmla="*/ 560875 h 1162129"/>
                <a:gd name="connsiteX725" fmla="*/ 1001562 w 1226356"/>
                <a:gd name="connsiteY725" fmla="*/ 560398 h 1162129"/>
                <a:gd name="connsiteX726" fmla="*/ 1007603 w 1226356"/>
                <a:gd name="connsiteY726" fmla="*/ 559762 h 1162129"/>
                <a:gd name="connsiteX727" fmla="*/ 1011419 w 1226356"/>
                <a:gd name="connsiteY727" fmla="*/ 558649 h 1162129"/>
                <a:gd name="connsiteX728" fmla="*/ 1011736 w 1226356"/>
                <a:gd name="connsiteY728" fmla="*/ 556423 h 1162129"/>
                <a:gd name="connsiteX729" fmla="*/ 1009670 w 1226356"/>
                <a:gd name="connsiteY729" fmla="*/ 556741 h 1162129"/>
                <a:gd name="connsiteX730" fmla="*/ 1005854 w 1226356"/>
                <a:gd name="connsiteY730" fmla="*/ 552926 h 1162129"/>
                <a:gd name="connsiteX731" fmla="*/ 1003152 w 1226356"/>
                <a:gd name="connsiteY731" fmla="*/ 552926 h 1162129"/>
                <a:gd name="connsiteX732" fmla="*/ 1020639 w 1226356"/>
                <a:gd name="connsiteY732" fmla="*/ 107946 h 1162129"/>
                <a:gd name="connsiteX733" fmla="*/ 1019208 w 1226356"/>
                <a:gd name="connsiteY733" fmla="*/ 109536 h 1162129"/>
                <a:gd name="connsiteX734" fmla="*/ 1020639 w 1226356"/>
                <a:gd name="connsiteY734" fmla="*/ 113669 h 1162129"/>
                <a:gd name="connsiteX735" fmla="*/ 1028429 w 1226356"/>
                <a:gd name="connsiteY735" fmla="*/ 118280 h 1162129"/>
                <a:gd name="connsiteX736" fmla="*/ 1032563 w 1226356"/>
                <a:gd name="connsiteY736" fmla="*/ 118280 h 1162129"/>
                <a:gd name="connsiteX737" fmla="*/ 1036378 w 1226356"/>
                <a:gd name="connsiteY737" fmla="*/ 115100 h 1162129"/>
                <a:gd name="connsiteX738" fmla="*/ 1030019 w 1226356"/>
                <a:gd name="connsiteY738" fmla="*/ 113351 h 1162129"/>
                <a:gd name="connsiteX739" fmla="*/ 1024137 w 1226356"/>
                <a:gd name="connsiteY739" fmla="*/ 107787 h 1162129"/>
                <a:gd name="connsiteX740" fmla="*/ 1020321 w 1226356"/>
                <a:gd name="connsiteY740" fmla="*/ 107787 h 1162129"/>
                <a:gd name="connsiteX741" fmla="*/ 827004 w 1226356"/>
                <a:gd name="connsiteY741" fmla="*/ 602050 h 1162129"/>
                <a:gd name="connsiteX742" fmla="*/ 827958 w 1226356"/>
                <a:gd name="connsiteY742" fmla="*/ 604912 h 1162129"/>
                <a:gd name="connsiteX743" fmla="*/ 828912 w 1226356"/>
                <a:gd name="connsiteY743" fmla="*/ 606660 h 1162129"/>
                <a:gd name="connsiteX744" fmla="*/ 832250 w 1226356"/>
                <a:gd name="connsiteY744" fmla="*/ 607137 h 1162129"/>
                <a:gd name="connsiteX745" fmla="*/ 835430 w 1226356"/>
                <a:gd name="connsiteY745" fmla="*/ 606660 h 1162129"/>
                <a:gd name="connsiteX746" fmla="*/ 837815 w 1226356"/>
                <a:gd name="connsiteY746" fmla="*/ 605389 h 1162129"/>
                <a:gd name="connsiteX747" fmla="*/ 837815 w 1226356"/>
                <a:gd name="connsiteY747" fmla="*/ 603958 h 1162129"/>
                <a:gd name="connsiteX748" fmla="*/ 835112 w 1226356"/>
                <a:gd name="connsiteY748" fmla="*/ 602845 h 1162129"/>
                <a:gd name="connsiteX749" fmla="*/ 832727 w 1226356"/>
                <a:gd name="connsiteY749" fmla="*/ 600142 h 1162129"/>
                <a:gd name="connsiteX750" fmla="*/ 831455 w 1226356"/>
                <a:gd name="connsiteY750" fmla="*/ 599665 h 1162129"/>
                <a:gd name="connsiteX751" fmla="*/ 830025 w 1226356"/>
                <a:gd name="connsiteY751" fmla="*/ 599983 h 1162129"/>
                <a:gd name="connsiteX752" fmla="*/ 828594 w 1226356"/>
                <a:gd name="connsiteY752" fmla="*/ 599347 h 1162129"/>
                <a:gd name="connsiteX753" fmla="*/ 826209 w 1226356"/>
                <a:gd name="connsiteY753" fmla="*/ 596327 h 1162129"/>
                <a:gd name="connsiteX754" fmla="*/ 823824 w 1226356"/>
                <a:gd name="connsiteY754" fmla="*/ 596645 h 1162129"/>
                <a:gd name="connsiteX755" fmla="*/ 824301 w 1226356"/>
                <a:gd name="connsiteY755" fmla="*/ 599029 h 1162129"/>
                <a:gd name="connsiteX756" fmla="*/ 827163 w 1226356"/>
                <a:gd name="connsiteY756" fmla="*/ 601732 h 1162129"/>
                <a:gd name="connsiteX757" fmla="*/ 403963 w 1226356"/>
                <a:gd name="connsiteY757" fmla="*/ 1029542 h 1162129"/>
                <a:gd name="connsiteX758" fmla="*/ 402374 w 1226356"/>
                <a:gd name="connsiteY758" fmla="*/ 1027316 h 1162129"/>
                <a:gd name="connsiteX759" fmla="*/ 400784 w 1226356"/>
                <a:gd name="connsiteY759" fmla="*/ 1027634 h 1162129"/>
                <a:gd name="connsiteX760" fmla="*/ 399671 w 1226356"/>
                <a:gd name="connsiteY760" fmla="*/ 1028270 h 1162129"/>
                <a:gd name="connsiteX761" fmla="*/ 398876 w 1226356"/>
                <a:gd name="connsiteY761" fmla="*/ 1032404 h 1162129"/>
                <a:gd name="connsiteX762" fmla="*/ 400943 w 1226356"/>
                <a:gd name="connsiteY762" fmla="*/ 1032881 h 1162129"/>
                <a:gd name="connsiteX763" fmla="*/ 403486 w 1226356"/>
                <a:gd name="connsiteY763" fmla="*/ 1032404 h 1162129"/>
                <a:gd name="connsiteX764" fmla="*/ 403963 w 1226356"/>
                <a:gd name="connsiteY764" fmla="*/ 1029542 h 1162129"/>
                <a:gd name="connsiteX765" fmla="*/ 21621 w 1226356"/>
                <a:gd name="connsiteY765" fmla="*/ 551177 h 1162129"/>
                <a:gd name="connsiteX766" fmla="*/ 16534 w 1226356"/>
                <a:gd name="connsiteY766" fmla="*/ 556900 h 1162129"/>
                <a:gd name="connsiteX767" fmla="*/ 3815 w 1226356"/>
                <a:gd name="connsiteY767" fmla="*/ 562941 h 1162129"/>
                <a:gd name="connsiteX768" fmla="*/ 0 w 1226356"/>
                <a:gd name="connsiteY768" fmla="*/ 566121 h 1162129"/>
                <a:gd name="connsiteX769" fmla="*/ 1590 w 1226356"/>
                <a:gd name="connsiteY769" fmla="*/ 567234 h 1162129"/>
                <a:gd name="connsiteX770" fmla="*/ 4292 w 1226356"/>
                <a:gd name="connsiteY770" fmla="*/ 566916 h 1162129"/>
                <a:gd name="connsiteX771" fmla="*/ 13354 w 1226356"/>
                <a:gd name="connsiteY771" fmla="*/ 561670 h 1162129"/>
                <a:gd name="connsiteX772" fmla="*/ 22893 w 1226356"/>
                <a:gd name="connsiteY772" fmla="*/ 559603 h 1162129"/>
                <a:gd name="connsiteX773" fmla="*/ 31478 w 1226356"/>
                <a:gd name="connsiteY773" fmla="*/ 556423 h 1162129"/>
                <a:gd name="connsiteX774" fmla="*/ 32114 w 1226356"/>
                <a:gd name="connsiteY774" fmla="*/ 552449 h 1162129"/>
                <a:gd name="connsiteX775" fmla="*/ 31478 w 1226356"/>
                <a:gd name="connsiteY775" fmla="*/ 549269 h 1162129"/>
                <a:gd name="connsiteX776" fmla="*/ 21621 w 1226356"/>
                <a:gd name="connsiteY776" fmla="*/ 551177 h 1162129"/>
                <a:gd name="connsiteX777" fmla="*/ 406189 w 1226356"/>
                <a:gd name="connsiteY777" fmla="*/ 1062451 h 1162129"/>
                <a:gd name="connsiteX778" fmla="*/ 404440 w 1226356"/>
                <a:gd name="connsiteY778" fmla="*/ 1059748 h 1162129"/>
                <a:gd name="connsiteX779" fmla="*/ 403486 w 1226356"/>
                <a:gd name="connsiteY779" fmla="*/ 1059748 h 1162129"/>
                <a:gd name="connsiteX780" fmla="*/ 402691 w 1226356"/>
                <a:gd name="connsiteY780" fmla="*/ 1061497 h 1162129"/>
                <a:gd name="connsiteX781" fmla="*/ 403327 w 1226356"/>
                <a:gd name="connsiteY781" fmla="*/ 1064517 h 1162129"/>
                <a:gd name="connsiteX782" fmla="*/ 403327 w 1226356"/>
                <a:gd name="connsiteY782" fmla="*/ 1067538 h 1162129"/>
                <a:gd name="connsiteX783" fmla="*/ 403327 w 1226356"/>
                <a:gd name="connsiteY783" fmla="*/ 1068810 h 1162129"/>
                <a:gd name="connsiteX784" fmla="*/ 404440 w 1226356"/>
                <a:gd name="connsiteY784" fmla="*/ 1070718 h 1162129"/>
                <a:gd name="connsiteX785" fmla="*/ 407143 w 1226356"/>
                <a:gd name="connsiteY785" fmla="*/ 1071035 h 1162129"/>
                <a:gd name="connsiteX786" fmla="*/ 407143 w 1226356"/>
                <a:gd name="connsiteY786" fmla="*/ 1065948 h 1162129"/>
                <a:gd name="connsiteX787" fmla="*/ 406030 w 1226356"/>
                <a:gd name="connsiteY787" fmla="*/ 1062451 h 1162129"/>
                <a:gd name="connsiteX788" fmla="*/ 487586 w 1226356"/>
                <a:gd name="connsiteY788" fmla="*/ 931294 h 1162129"/>
                <a:gd name="connsiteX789" fmla="*/ 490924 w 1226356"/>
                <a:gd name="connsiteY789" fmla="*/ 931930 h 1162129"/>
                <a:gd name="connsiteX790" fmla="*/ 493786 w 1226356"/>
                <a:gd name="connsiteY790" fmla="*/ 931930 h 1162129"/>
                <a:gd name="connsiteX791" fmla="*/ 494899 w 1226356"/>
                <a:gd name="connsiteY791" fmla="*/ 930658 h 1162129"/>
                <a:gd name="connsiteX792" fmla="*/ 494899 w 1226356"/>
                <a:gd name="connsiteY792" fmla="*/ 927637 h 1162129"/>
                <a:gd name="connsiteX793" fmla="*/ 492991 w 1226356"/>
                <a:gd name="connsiteY793" fmla="*/ 925888 h 1162129"/>
                <a:gd name="connsiteX794" fmla="*/ 489176 w 1226356"/>
                <a:gd name="connsiteY794" fmla="*/ 926842 h 1162129"/>
                <a:gd name="connsiteX795" fmla="*/ 485360 w 1226356"/>
                <a:gd name="connsiteY795" fmla="*/ 928432 h 1162129"/>
                <a:gd name="connsiteX796" fmla="*/ 485678 w 1226356"/>
                <a:gd name="connsiteY796" fmla="*/ 929704 h 1162129"/>
                <a:gd name="connsiteX797" fmla="*/ 487745 w 1226356"/>
                <a:gd name="connsiteY797" fmla="*/ 931135 h 1162129"/>
                <a:gd name="connsiteX798" fmla="*/ 1139555 w 1226356"/>
                <a:gd name="connsiteY798" fmla="*/ 583450 h 1162129"/>
                <a:gd name="connsiteX799" fmla="*/ 1134627 w 1226356"/>
                <a:gd name="connsiteY799" fmla="*/ 582178 h 1162129"/>
                <a:gd name="connsiteX800" fmla="*/ 1128585 w 1226356"/>
                <a:gd name="connsiteY800" fmla="*/ 582178 h 1162129"/>
                <a:gd name="connsiteX801" fmla="*/ 1128267 w 1226356"/>
                <a:gd name="connsiteY801" fmla="*/ 581383 h 1162129"/>
                <a:gd name="connsiteX802" fmla="*/ 1129221 w 1226356"/>
                <a:gd name="connsiteY802" fmla="*/ 578203 h 1162129"/>
                <a:gd name="connsiteX803" fmla="*/ 1124293 w 1226356"/>
                <a:gd name="connsiteY803" fmla="*/ 573911 h 1162129"/>
                <a:gd name="connsiteX804" fmla="*/ 1121273 w 1226356"/>
                <a:gd name="connsiteY804" fmla="*/ 574388 h 1162129"/>
                <a:gd name="connsiteX805" fmla="*/ 1116662 w 1226356"/>
                <a:gd name="connsiteY805" fmla="*/ 577090 h 1162129"/>
                <a:gd name="connsiteX806" fmla="*/ 1114913 w 1226356"/>
                <a:gd name="connsiteY806" fmla="*/ 577090 h 1162129"/>
                <a:gd name="connsiteX807" fmla="*/ 1114436 w 1226356"/>
                <a:gd name="connsiteY807" fmla="*/ 575660 h 1162129"/>
                <a:gd name="connsiteX808" fmla="*/ 1112052 w 1226356"/>
                <a:gd name="connsiteY808" fmla="*/ 573752 h 1162129"/>
                <a:gd name="connsiteX809" fmla="*/ 1105057 w 1226356"/>
                <a:gd name="connsiteY809" fmla="*/ 572162 h 1162129"/>
                <a:gd name="connsiteX810" fmla="*/ 1102831 w 1226356"/>
                <a:gd name="connsiteY810" fmla="*/ 570731 h 1162129"/>
                <a:gd name="connsiteX811" fmla="*/ 1099810 w 1226356"/>
                <a:gd name="connsiteY811" fmla="*/ 567075 h 1162129"/>
                <a:gd name="connsiteX812" fmla="*/ 1096472 w 1226356"/>
                <a:gd name="connsiteY812" fmla="*/ 565485 h 1162129"/>
                <a:gd name="connsiteX813" fmla="*/ 1088682 w 1226356"/>
                <a:gd name="connsiteY813" fmla="*/ 565485 h 1162129"/>
                <a:gd name="connsiteX814" fmla="*/ 1086297 w 1226356"/>
                <a:gd name="connsiteY814" fmla="*/ 566439 h 1162129"/>
                <a:gd name="connsiteX815" fmla="*/ 1082323 w 1226356"/>
                <a:gd name="connsiteY815" fmla="*/ 570731 h 1162129"/>
                <a:gd name="connsiteX816" fmla="*/ 1078825 w 1226356"/>
                <a:gd name="connsiteY816" fmla="*/ 578044 h 1162129"/>
                <a:gd name="connsiteX817" fmla="*/ 1077395 w 1226356"/>
                <a:gd name="connsiteY817" fmla="*/ 584086 h 1162129"/>
                <a:gd name="connsiteX818" fmla="*/ 1073738 w 1226356"/>
                <a:gd name="connsiteY818" fmla="*/ 587106 h 1162129"/>
                <a:gd name="connsiteX819" fmla="*/ 1072943 w 1226356"/>
                <a:gd name="connsiteY819" fmla="*/ 589173 h 1162129"/>
                <a:gd name="connsiteX820" fmla="*/ 1070399 w 1226356"/>
                <a:gd name="connsiteY820" fmla="*/ 597122 h 1162129"/>
                <a:gd name="connsiteX821" fmla="*/ 1069605 w 1226356"/>
                <a:gd name="connsiteY821" fmla="*/ 595055 h 1162129"/>
                <a:gd name="connsiteX822" fmla="*/ 1069605 w 1226356"/>
                <a:gd name="connsiteY822" fmla="*/ 591240 h 1162129"/>
                <a:gd name="connsiteX823" fmla="*/ 1070399 w 1226356"/>
                <a:gd name="connsiteY823" fmla="*/ 587106 h 1162129"/>
                <a:gd name="connsiteX824" fmla="*/ 1070717 w 1226356"/>
                <a:gd name="connsiteY824" fmla="*/ 579952 h 1162129"/>
                <a:gd name="connsiteX825" fmla="*/ 1072625 w 1226356"/>
                <a:gd name="connsiteY825" fmla="*/ 575183 h 1162129"/>
                <a:gd name="connsiteX826" fmla="*/ 1071035 w 1226356"/>
                <a:gd name="connsiteY826" fmla="*/ 573275 h 1162129"/>
                <a:gd name="connsiteX827" fmla="*/ 1064835 w 1226356"/>
                <a:gd name="connsiteY827" fmla="*/ 575342 h 1162129"/>
                <a:gd name="connsiteX828" fmla="*/ 1061974 w 1226356"/>
                <a:gd name="connsiteY828" fmla="*/ 574706 h 1162129"/>
                <a:gd name="connsiteX829" fmla="*/ 1063563 w 1226356"/>
                <a:gd name="connsiteY829" fmla="*/ 572639 h 1162129"/>
                <a:gd name="connsiteX830" fmla="*/ 1072784 w 1226356"/>
                <a:gd name="connsiteY830" fmla="*/ 568506 h 1162129"/>
                <a:gd name="connsiteX831" fmla="*/ 1074374 w 1226356"/>
                <a:gd name="connsiteY831" fmla="*/ 567075 h 1162129"/>
                <a:gd name="connsiteX832" fmla="*/ 1075964 w 1226356"/>
                <a:gd name="connsiteY832" fmla="*/ 564690 h 1162129"/>
                <a:gd name="connsiteX833" fmla="*/ 1076282 w 1226356"/>
                <a:gd name="connsiteY833" fmla="*/ 559126 h 1162129"/>
                <a:gd name="connsiteX834" fmla="*/ 1069128 w 1226356"/>
                <a:gd name="connsiteY834" fmla="*/ 555628 h 1162129"/>
                <a:gd name="connsiteX835" fmla="*/ 1059748 w 1226356"/>
                <a:gd name="connsiteY835" fmla="*/ 554834 h 1162129"/>
                <a:gd name="connsiteX836" fmla="*/ 1057363 w 1226356"/>
                <a:gd name="connsiteY836" fmla="*/ 553721 h 1162129"/>
                <a:gd name="connsiteX837" fmla="*/ 1053389 w 1226356"/>
                <a:gd name="connsiteY837" fmla="*/ 553244 h 1162129"/>
                <a:gd name="connsiteX838" fmla="*/ 1045758 w 1226356"/>
                <a:gd name="connsiteY838" fmla="*/ 558172 h 1162129"/>
                <a:gd name="connsiteX839" fmla="*/ 1043055 w 1226356"/>
                <a:gd name="connsiteY839" fmla="*/ 560716 h 1162129"/>
                <a:gd name="connsiteX840" fmla="*/ 1044009 w 1226356"/>
                <a:gd name="connsiteY840" fmla="*/ 562623 h 1162129"/>
                <a:gd name="connsiteX841" fmla="*/ 1052276 w 1226356"/>
                <a:gd name="connsiteY841" fmla="*/ 566916 h 1162129"/>
                <a:gd name="connsiteX842" fmla="*/ 1051958 w 1226356"/>
                <a:gd name="connsiteY842" fmla="*/ 568188 h 1162129"/>
                <a:gd name="connsiteX843" fmla="*/ 1045122 w 1226356"/>
                <a:gd name="connsiteY843" fmla="*/ 568188 h 1162129"/>
                <a:gd name="connsiteX844" fmla="*/ 1041465 w 1226356"/>
                <a:gd name="connsiteY844" fmla="*/ 571367 h 1162129"/>
                <a:gd name="connsiteX845" fmla="*/ 1040353 w 1226356"/>
                <a:gd name="connsiteY845" fmla="*/ 574706 h 1162129"/>
                <a:gd name="connsiteX846" fmla="*/ 1038127 w 1226356"/>
                <a:gd name="connsiteY846" fmla="*/ 578521 h 1162129"/>
                <a:gd name="connsiteX847" fmla="*/ 1035742 w 1226356"/>
                <a:gd name="connsiteY847" fmla="*/ 583609 h 1162129"/>
                <a:gd name="connsiteX848" fmla="*/ 1026521 w 1226356"/>
                <a:gd name="connsiteY848" fmla="*/ 588219 h 1162129"/>
                <a:gd name="connsiteX849" fmla="*/ 1024137 w 1226356"/>
                <a:gd name="connsiteY849" fmla="*/ 588855 h 1162129"/>
                <a:gd name="connsiteX850" fmla="*/ 1024137 w 1226356"/>
                <a:gd name="connsiteY850" fmla="*/ 586629 h 1162129"/>
                <a:gd name="connsiteX851" fmla="*/ 1024614 w 1226356"/>
                <a:gd name="connsiteY851" fmla="*/ 584086 h 1162129"/>
                <a:gd name="connsiteX852" fmla="*/ 1025409 w 1226356"/>
                <a:gd name="connsiteY852" fmla="*/ 581542 h 1162129"/>
                <a:gd name="connsiteX853" fmla="*/ 1025886 w 1226356"/>
                <a:gd name="connsiteY853" fmla="*/ 577090 h 1162129"/>
                <a:gd name="connsiteX854" fmla="*/ 1023342 w 1226356"/>
                <a:gd name="connsiteY854" fmla="*/ 575342 h 1162129"/>
                <a:gd name="connsiteX855" fmla="*/ 1026680 w 1226356"/>
                <a:gd name="connsiteY855" fmla="*/ 571526 h 1162129"/>
                <a:gd name="connsiteX856" fmla="*/ 1028429 w 1226356"/>
                <a:gd name="connsiteY856" fmla="*/ 565644 h 1162129"/>
                <a:gd name="connsiteX857" fmla="*/ 1026363 w 1226356"/>
                <a:gd name="connsiteY857" fmla="*/ 561193 h 1162129"/>
                <a:gd name="connsiteX858" fmla="*/ 1021911 w 1226356"/>
                <a:gd name="connsiteY858" fmla="*/ 562623 h 1162129"/>
                <a:gd name="connsiteX859" fmla="*/ 1013962 w 1226356"/>
                <a:gd name="connsiteY859" fmla="*/ 569459 h 1162129"/>
                <a:gd name="connsiteX860" fmla="*/ 1006967 w 1226356"/>
                <a:gd name="connsiteY860" fmla="*/ 577726 h 1162129"/>
                <a:gd name="connsiteX861" fmla="*/ 992182 w 1226356"/>
                <a:gd name="connsiteY861" fmla="*/ 592511 h 1162129"/>
                <a:gd name="connsiteX862" fmla="*/ 990751 w 1226356"/>
                <a:gd name="connsiteY862" fmla="*/ 597917 h 1162129"/>
                <a:gd name="connsiteX863" fmla="*/ 984869 w 1226356"/>
                <a:gd name="connsiteY863" fmla="*/ 603004 h 1162129"/>
                <a:gd name="connsiteX864" fmla="*/ 980100 w 1226356"/>
                <a:gd name="connsiteY864" fmla="*/ 604435 h 1162129"/>
                <a:gd name="connsiteX865" fmla="*/ 978351 w 1226356"/>
                <a:gd name="connsiteY865" fmla="*/ 602686 h 1162129"/>
                <a:gd name="connsiteX866" fmla="*/ 978669 w 1226356"/>
                <a:gd name="connsiteY866" fmla="*/ 598871 h 1162129"/>
                <a:gd name="connsiteX867" fmla="*/ 982961 w 1226356"/>
                <a:gd name="connsiteY867" fmla="*/ 593465 h 1162129"/>
                <a:gd name="connsiteX868" fmla="*/ 984710 w 1226356"/>
                <a:gd name="connsiteY868" fmla="*/ 584880 h 1162129"/>
                <a:gd name="connsiteX869" fmla="*/ 986618 w 1226356"/>
                <a:gd name="connsiteY869" fmla="*/ 581542 h 1162129"/>
                <a:gd name="connsiteX870" fmla="*/ 992182 w 1226356"/>
                <a:gd name="connsiteY870" fmla="*/ 575342 h 1162129"/>
                <a:gd name="connsiteX871" fmla="*/ 997905 w 1226356"/>
                <a:gd name="connsiteY871" fmla="*/ 569778 h 1162129"/>
                <a:gd name="connsiteX872" fmla="*/ 1001244 w 1226356"/>
                <a:gd name="connsiteY872" fmla="*/ 567711 h 1162129"/>
                <a:gd name="connsiteX873" fmla="*/ 1000926 w 1226356"/>
                <a:gd name="connsiteY873" fmla="*/ 565803 h 1162129"/>
                <a:gd name="connsiteX874" fmla="*/ 999336 w 1226356"/>
                <a:gd name="connsiteY874" fmla="*/ 565008 h 1162129"/>
                <a:gd name="connsiteX875" fmla="*/ 997587 w 1226356"/>
                <a:gd name="connsiteY875" fmla="*/ 565008 h 1162129"/>
                <a:gd name="connsiteX876" fmla="*/ 995362 w 1226356"/>
                <a:gd name="connsiteY876" fmla="*/ 563418 h 1162129"/>
                <a:gd name="connsiteX877" fmla="*/ 991546 w 1226356"/>
                <a:gd name="connsiteY877" fmla="*/ 562782 h 1162129"/>
                <a:gd name="connsiteX878" fmla="*/ 989798 w 1226356"/>
                <a:gd name="connsiteY878" fmla="*/ 563895 h 1162129"/>
                <a:gd name="connsiteX879" fmla="*/ 988367 w 1226356"/>
                <a:gd name="connsiteY879" fmla="*/ 566121 h 1162129"/>
                <a:gd name="connsiteX880" fmla="*/ 986618 w 1226356"/>
                <a:gd name="connsiteY880" fmla="*/ 566439 h 1162129"/>
                <a:gd name="connsiteX881" fmla="*/ 983915 w 1226356"/>
                <a:gd name="connsiteY881" fmla="*/ 565008 h 1162129"/>
                <a:gd name="connsiteX882" fmla="*/ 980259 w 1226356"/>
                <a:gd name="connsiteY882" fmla="*/ 561988 h 1162129"/>
                <a:gd name="connsiteX883" fmla="*/ 974218 w 1226356"/>
                <a:gd name="connsiteY883" fmla="*/ 559444 h 1162129"/>
                <a:gd name="connsiteX884" fmla="*/ 972310 w 1226356"/>
                <a:gd name="connsiteY884" fmla="*/ 557854 h 1162129"/>
                <a:gd name="connsiteX885" fmla="*/ 969289 w 1226356"/>
                <a:gd name="connsiteY885" fmla="*/ 558172 h 1162129"/>
                <a:gd name="connsiteX886" fmla="*/ 963089 w 1226356"/>
                <a:gd name="connsiteY886" fmla="*/ 563895 h 1162129"/>
                <a:gd name="connsiteX887" fmla="*/ 958002 w 1226356"/>
                <a:gd name="connsiteY887" fmla="*/ 567393 h 1162129"/>
                <a:gd name="connsiteX888" fmla="*/ 958002 w 1226356"/>
                <a:gd name="connsiteY888" fmla="*/ 570254 h 1162129"/>
                <a:gd name="connsiteX889" fmla="*/ 961976 w 1226356"/>
                <a:gd name="connsiteY889" fmla="*/ 571685 h 1162129"/>
                <a:gd name="connsiteX890" fmla="*/ 962453 w 1226356"/>
                <a:gd name="connsiteY890" fmla="*/ 573911 h 1162129"/>
                <a:gd name="connsiteX891" fmla="*/ 960546 w 1226356"/>
                <a:gd name="connsiteY891" fmla="*/ 574229 h 1162129"/>
                <a:gd name="connsiteX892" fmla="*/ 958479 w 1226356"/>
                <a:gd name="connsiteY892" fmla="*/ 575978 h 1162129"/>
                <a:gd name="connsiteX893" fmla="*/ 951325 w 1226356"/>
                <a:gd name="connsiteY893" fmla="*/ 585198 h 1162129"/>
                <a:gd name="connsiteX894" fmla="*/ 947191 w 1226356"/>
                <a:gd name="connsiteY894" fmla="*/ 585516 h 1162129"/>
                <a:gd name="connsiteX895" fmla="*/ 940355 w 1226356"/>
                <a:gd name="connsiteY895" fmla="*/ 589650 h 1162129"/>
                <a:gd name="connsiteX896" fmla="*/ 932247 w 1226356"/>
                <a:gd name="connsiteY896" fmla="*/ 597599 h 1162129"/>
                <a:gd name="connsiteX897" fmla="*/ 930817 w 1226356"/>
                <a:gd name="connsiteY897" fmla="*/ 599665 h 1162129"/>
                <a:gd name="connsiteX898" fmla="*/ 929545 w 1226356"/>
                <a:gd name="connsiteY898" fmla="*/ 604912 h 1162129"/>
                <a:gd name="connsiteX899" fmla="*/ 930181 w 1226356"/>
                <a:gd name="connsiteY899" fmla="*/ 606978 h 1162129"/>
                <a:gd name="connsiteX900" fmla="*/ 932724 w 1226356"/>
                <a:gd name="connsiteY900" fmla="*/ 609204 h 1162129"/>
                <a:gd name="connsiteX901" fmla="*/ 931453 w 1226356"/>
                <a:gd name="connsiteY901" fmla="*/ 611112 h 1162129"/>
                <a:gd name="connsiteX902" fmla="*/ 928750 w 1226356"/>
                <a:gd name="connsiteY902" fmla="*/ 610635 h 1162129"/>
                <a:gd name="connsiteX903" fmla="*/ 926365 w 1226356"/>
                <a:gd name="connsiteY903" fmla="*/ 608727 h 1162129"/>
                <a:gd name="connsiteX904" fmla="*/ 922550 w 1226356"/>
                <a:gd name="connsiteY904" fmla="*/ 604912 h 1162129"/>
                <a:gd name="connsiteX905" fmla="*/ 920642 w 1226356"/>
                <a:gd name="connsiteY905" fmla="*/ 597917 h 1162129"/>
                <a:gd name="connsiteX906" fmla="*/ 919370 w 1226356"/>
                <a:gd name="connsiteY906" fmla="*/ 594419 h 1162129"/>
                <a:gd name="connsiteX907" fmla="*/ 916827 w 1226356"/>
                <a:gd name="connsiteY907" fmla="*/ 592511 h 1162129"/>
                <a:gd name="connsiteX908" fmla="*/ 912057 w 1226356"/>
                <a:gd name="connsiteY908" fmla="*/ 590763 h 1162129"/>
                <a:gd name="connsiteX909" fmla="*/ 904426 w 1226356"/>
                <a:gd name="connsiteY909" fmla="*/ 592670 h 1162129"/>
                <a:gd name="connsiteX910" fmla="*/ 903313 w 1226356"/>
                <a:gd name="connsiteY910" fmla="*/ 595850 h 1162129"/>
                <a:gd name="connsiteX911" fmla="*/ 901565 w 1226356"/>
                <a:gd name="connsiteY911" fmla="*/ 596486 h 1162129"/>
                <a:gd name="connsiteX912" fmla="*/ 898544 w 1226356"/>
                <a:gd name="connsiteY912" fmla="*/ 594101 h 1162129"/>
                <a:gd name="connsiteX913" fmla="*/ 893775 w 1226356"/>
                <a:gd name="connsiteY913" fmla="*/ 595850 h 1162129"/>
                <a:gd name="connsiteX914" fmla="*/ 892026 w 1226356"/>
                <a:gd name="connsiteY914" fmla="*/ 594896 h 1162129"/>
                <a:gd name="connsiteX915" fmla="*/ 885826 w 1226356"/>
                <a:gd name="connsiteY915" fmla="*/ 598235 h 1162129"/>
                <a:gd name="connsiteX916" fmla="*/ 878831 w 1226356"/>
                <a:gd name="connsiteY916" fmla="*/ 596804 h 1162129"/>
                <a:gd name="connsiteX917" fmla="*/ 873585 w 1226356"/>
                <a:gd name="connsiteY917" fmla="*/ 598076 h 1162129"/>
                <a:gd name="connsiteX918" fmla="*/ 873267 w 1226356"/>
                <a:gd name="connsiteY918" fmla="*/ 599347 h 1162129"/>
                <a:gd name="connsiteX919" fmla="*/ 874856 w 1226356"/>
                <a:gd name="connsiteY919" fmla="*/ 601096 h 1162129"/>
                <a:gd name="connsiteX920" fmla="*/ 880739 w 1226356"/>
                <a:gd name="connsiteY920" fmla="*/ 605071 h 1162129"/>
                <a:gd name="connsiteX921" fmla="*/ 886303 w 1226356"/>
                <a:gd name="connsiteY921" fmla="*/ 606660 h 1162129"/>
                <a:gd name="connsiteX922" fmla="*/ 888846 w 1226356"/>
                <a:gd name="connsiteY922" fmla="*/ 609840 h 1162129"/>
                <a:gd name="connsiteX923" fmla="*/ 891231 w 1226356"/>
                <a:gd name="connsiteY923" fmla="*/ 618584 h 1162129"/>
                <a:gd name="connsiteX924" fmla="*/ 889959 w 1226356"/>
                <a:gd name="connsiteY924" fmla="*/ 619538 h 1162129"/>
                <a:gd name="connsiteX925" fmla="*/ 885667 w 1226356"/>
                <a:gd name="connsiteY925" fmla="*/ 615881 h 1162129"/>
                <a:gd name="connsiteX926" fmla="*/ 880262 w 1226356"/>
                <a:gd name="connsiteY926" fmla="*/ 613337 h 1162129"/>
                <a:gd name="connsiteX927" fmla="*/ 875810 w 1226356"/>
                <a:gd name="connsiteY927" fmla="*/ 609522 h 1162129"/>
                <a:gd name="connsiteX928" fmla="*/ 870723 w 1226356"/>
                <a:gd name="connsiteY928" fmla="*/ 609999 h 1162129"/>
                <a:gd name="connsiteX929" fmla="*/ 868179 w 1226356"/>
                <a:gd name="connsiteY929" fmla="*/ 615881 h 1162129"/>
                <a:gd name="connsiteX930" fmla="*/ 864364 w 1226356"/>
                <a:gd name="connsiteY930" fmla="*/ 615881 h 1162129"/>
                <a:gd name="connsiteX931" fmla="*/ 862615 w 1226356"/>
                <a:gd name="connsiteY931" fmla="*/ 614450 h 1162129"/>
                <a:gd name="connsiteX932" fmla="*/ 858800 w 1226356"/>
                <a:gd name="connsiteY932" fmla="*/ 614927 h 1162129"/>
                <a:gd name="connsiteX933" fmla="*/ 852600 w 1226356"/>
                <a:gd name="connsiteY933" fmla="*/ 614609 h 1162129"/>
                <a:gd name="connsiteX934" fmla="*/ 850374 w 1226356"/>
                <a:gd name="connsiteY934" fmla="*/ 617789 h 1162129"/>
                <a:gd name="connsiteX935" fmla="*/ 850056 w 1226356"/>
                <a:gd name="connsiteY935" fmla="*/ 625897 h 1162129"/>
                <a:gd name="connsiteX936" fmla="*/ 850851 w 1226356"/>
                <a:gd name="connsiteY936" fmla="*/ 628917 h 1162129"/>
                <a:gd name="connsiteX937" fmla="*/ 853712 w 1226356"/>
                <a:gd name="connsiteY937" fmla="*/ 631302 h 1162129"/>
                <a:gd name="connsiteX938" fmla="*/ 856097 w 1226356"/>
                <a:gd name="connsiteY938" fmla="*/ 633846 h 1162129"/>
                <a:gd name="connsiteX939" fmla="*/ 856097 w 1226356"/>
                <a:gd name="connsiteY939" fmla="*/ 634482 h 1162129"/>
                <a:gd name="connsiteX940" fmla="*/ 848784 w 1226356"/>
                <a:gd name="connsiteY940" fmla="*/ 633369 h 1162129"/>
                <a:gd name="connsiteX941" fmla="*/ 840517 w 1226356"/>
                <a:gd name="connsiteY941" fmla="*/ 642112 h 1162129"/>
                <a:gd name="connsiteX942" fmla="*/ 837973 w 1226356"/>
                <a:gd name="connsiteY942" fmla="*/ 643543 h 1162129"/>
                <a:gd name="connsiteX943" fmla="*/ 836384 w 1226356"/>
                <a:gd name="connsiteY943" fmla="*/ 644020 h 1162129"/>
                <a:gd name="connsiteX944" fmla="*/ 836066 w 1226356"/>
                <a:gd name="connsiteY944" fmla="*/ 642907 h 1162129"/>
                <a:gd name="connsiteX945" fmla="*/ 842743 w 1226356"/>
                <a:gd name="connsiteY945" fmla="*/ 633687 h 1162129"/>
                <a:gd name="connsiteX946" fmla="*/ 844492 w 1226356"/>
                <a:gd name="connsiteY946" fmla="*/ 629553 h 1162129"/>
                <a:gd name="connsiteX947" fmla="*/ 844492 w 1226356"/>
                <a:gd name="connsiteY947" fmla="*/ 626533 h 1162129"/>
                <a:gd name="connsiteX948" fmla="*/ 845922 w 1226356"/>
                <a:gd name="connsiteY948" fmla="*/ 616835 h 1162129"/>
                <a:gd name="connsiteX949" fmla="*/ 844969 w 1226356"/>
                <a:gd name="connsiteY949" fmla="*/ 613973 h 1162129"/>
                <a:gd name="connsiteX950" fmla="*/ 844015 w 1226356"/>
                <a:gd name="connsiteY950" fmla="*/ 612702 h 1162129"/>
                <a:gd name="connsiteX951" fmla="*/ 841153 w 1226356"/>
                <a:gd name="connsiteY951" fmla="*/ 613656 h 1162129"/>
                <a:gd name="connsiteX952" fmla="*/ 838927 w 1226356"/>
                <a:gd name="connsiteY952" fmla="*/ 615245 h 1162129"/>
                <a:gd name="connsiteX953" fmla="*/ 836702 w 1226356"/>
                <a:gd name="connsiteY953" fmla="*/ 615881 h 1162129"/>
                <a:gd name="connsiteX954" fmla="*/ 833522 w 1226356"/>
                <a:gd name="connsiteY954" fmla="*/ 618902 h 1162129"/>
                <a:gd name="connsiteX955" fmla="*/ 830819 w 1226356"/>
                <a:gd name="connsiteY955" fmla="*/ 624148 h 1162129"/>
                <a:gd name="connsiteX956" fmla="*/ 827163 w 1226356"/>
                <a:gd name="connsiteY956" fmla="*/ 635277 h 1162129"/>
                <a:gd name="connsiteX957" fmla="*/ 824460 w 1226356"/>
                <a:gd name="connsiteY957" fmla="*/ 639410 h 1162129"/>
                <a:gd name="connsiteX958" fmla="*/ 824460 w 1226356"/>
                <a:gd name="connsiteY958" fmla="*/ 635277 h 1162129"/>
                <a:gd name="connsiteX959" fmla="*/ 826050 w 1226356"/>
                <a:gd name="connsiteY959" fmla="*/ 629712 h 1162129"/>
                <a:gd name="connsiteX960" fmla="*/ 826845 w 1226356"/>
                <a:gd name="connsiteY960" fmla="*/ 621127 h 1162129"/>
                <a:gd name="connsiteX961" fmla="*/ 825891 w 1226356"/>
                <a:gd name="connsiteY961" fmla="*/ 620015 h 1162129"/>
                <a:gd name="connsiteX962" fmla="*/ 811901 w 1226356"/>
                <a:gd name="connsiteY962" fmla="*/ 622876 h 1162129"/>
                <a:gd name="connsiteX963" fmla="*/ 807291 w 1226356"/>
                <a:gd name="connsiteY963" fmla="*/ 627328 h 1162129"/>
                <a:gd name="connsiteX964" fmla="*/ 806496 w 1226356"/>
                <a:gd name="connsiteY964" fmla="*/ 629235 h 1162129"/>
                <a:gd name="connsiteX965" fmla="*/ 806496 w 1226356"/>
                <a:gd name="connsiteY965" fmla="*/ 631143 h 1162129"/>
                <a:gd name="connsiteX966" fmla="*/ 805860 w 1226356"/>
                <a:gd name="connsiteY966" fmla="*/ 632574 h 1162129"/>
                <a:gd name="connsiteX967" fmla="*/ 802680 w 1226356"/>
                <a:gd name="connsiteY967" fmla="*/ 634482 h 1162129"/>
                <a:gd name="connsiteX968" fmla="*/ 799342 w 1226356"/>
                <a:gd name="connsiteY968" fmla="*/ 634799 h 1162129"/>
                <a:gd name="connsiteX969" fmla="*/ 796639 w 1226356"/>
                <a:gd name="connsiteY969" fmla="*/ 634799 h 1162129"/>
                <a:gd name="connsiteX970" fmla="*/ 794890 w 1226356"/>
                <a:gd name="connsiteY970" fmla="*/ 636071 h 1162129"/>
                <a:gd name="connsiteX971" fmla="*/ 795208 w 1226356"/>
                <a:gd name="connsiteY971" fmla="*/ 638933 h 1162129"/>
                <a:gd name="connsiteX972" fmla="*/ 798865 w 1226356"/>
                <a:gd name="connsiteY972" fmla="*/ 641795 h 1162129"/>
                <a:gd name="connsiteX973" fmla="*/ 803634 w 1226356"/>
                <a:gd name="connsiteY973" fmla="*/ 644020 h 1162129"/>
                <a:gd name="connsiteX974" fmla="*/ 802044 w 1226356"/>
                <a:gd name="connsiteY974" fmla="*/ 645133 h 1162129"/>
                <a:gd name="connsiteX975" fmla="*/ 795844 w 1226356"/>
                <a:gd name="connsiteY975" fmla="*/ 644815 h 1162129"/>
                <a:gd name="connsiteX976" fmla="*/ 791234 w 1226356"/>
                <a:gd name="connsiteY976" fmla="*/ 642590 h 1162129"/>
                <a:gd name="connsiteX977" fmla="*/ 788213 w 1226356"/>
                <a:gd name="connsiteY977" fmla="*/ 638774 h 1162129"/>
                <a:gd name="connsiteX978" fmla="*/ 785829 w 1226356"/>
                <a:gd name="connsiteY978" fmla="*/ 637025 h 1162129"/>
                <a:gd name="connsiteX979" fmla="*/ 784875 w 1226356"/>
                <a:gd name="connsiteY979" fmla="*/ 637025 h 1162129"/>
                <a:gd name="connsiteX980" fmla="*/ 782808 w 1226356"/>
                <a:gd name="connsiteY980" fmla="*/ 639092 h 1162129"/>
                <a:gd name="connsiteX981" fmla="*/ 779629 w 1226356"/>
                <a:gd name="connsiteY981" fmla="*/ 644497 h 1162129"/>
                <a:gd name="connsiteX982" fmla="*/ 779629 w 1226356"/>
                <a:gd name="connsiteY982" fmla="*/ 649267 h 1162129"/>
                <a:gd name="connsiteX983" fmla="*/ 780741 w 1226356"/>
                <a:gd name="connsiteY983" fmla="*/ 651810 h 1162129"/>
                <a:gd name="connsiteX984" fmla="*/ 780264 w 1226356"/>
                <a:gd name="connsiteY984" fmla="*/ 653082 h 1162129"/>
                <a:gd name="connsiteX985" fmla="*/ 768818 w 1226356"/>
                <a:gd name="connsiteY985" fmla="*/ 655944 h 1162129"/>
                <a:gd name="connsiteX986" fmla="*/ 764208 w 1226356"/>
                <a:gd name="connsiteY986" fmla="*/ 660872 h 1162129"/>
                <a:gd name="connsiteX987" fmla="*/ 762618 w 1226356"/>
                <a:gd name="connsiteY987" fmla="*/ 667072 h 1162129"/>
                <a:gd name="connsiteX988" fmla="*/ 759756 w 1226356"/>
                <a:gd name="connsiteY988" fmla="*/ 671047 h 1162129"/>
                <a:gd name="connsiteX989" fmla="*/ 752284 w 1226356"/>
                <a:gd name="connsiteY989" fmla="*/ 676293 h 1162129"/>
                <a:gd name="connsiteX990" fmla="*/ 745130 w 1226356"/>
                <a:gd name="connsiteY990" fmla="*/ 676770 h 1162129"/>
                <a:gd name="connsiteX991" fmla="*/ 738453 w 1226356"/>
                <a:gd name="connsiteY991" fmla="*/ 679790 h 1162129"/>
                <a:gd name="connsiteX992" fmla="*/ 736386 w 1226356"/>
                <a:gd name="connsiteY992" fmla="*/ 681380 h 1162129"/>
                <a:gd name="connsiteX993" fmla="*/ 734479 w 1226356"/>
                <a:gd name="connsiteY993" fmla="*/ 684401 h 1162129"/>
                <a:gd name="connsiteX994" fmla="*/ 734797 w 1226356"/>
                <a:gd name="connsiteY994" fmla="*/ 686467 h 1162129"/>
                <a:gd name="connsiteX995" fmla="*/ 736545 w 1226356"/>
                <a:gd name="connsiteY995" fmla="*/ 687739 h 1162129"/>
                <a:gd name="connsiteX996" fmla="*/ 754192 w 1226356"/>
                <a:gd name="connsiteY996" fmla="*/ 688057 h 1162129"/>
                <a:gd name="connsiteX997" fmla="*/ 760551 w 1226356"/>
                <a:gd name="connsiteY997" fmla="*/ 686944 h 1162129"/>
                <a:gd name="connsiteX998" fmla="*/ 762141 w 1226356"/>
                <a:gd name="connsiteY998" fmla="*/ 687262 h 1162129"/>
                <a:gd name="connsiteX999" fmla="*/ 762777 w 1226356"/>
                <a:gd name="connsiteY999" fmla="*/ 687898 h 1162129"/>
                <a:gd name="connsiteX1000" fmla="*/ 764685 w 1226356"/>
                <a:gd name="connsiteY1000" fmla="*/ 688534 h 1162129"/>
                <a:gd name="connsiteX1001" fmla="*/ 764208 w 1226356"/>
                <a:gd name="connsiteY1001" fmla="*/ 689647 h 1162129"/>
                <a:gd name="connsiteX1002" fmla="*/ 762141 w 1226356"/>
                <a:gd name="connsiteY1002" fmla="*/ 689647 h 1162129"/>
                <a:gd name="connsiteX1003" fmla="*/ 758007 w 1226356"/>
                <a:gd name="connsiteY1003" fmla="*/ 690442 h 1162129"/>
                <a:gd name="connsiteX1004" fmla="*/ 751013 w 1226356"/>
                <a:gd name="connsiteY1004" fmla="*/ 692509 h 1162129"/>
                <a:gd name="connsiteX1005" fmla="*/ 746879 w 1226356"/>
                <a:gd name="connsiteY1005" fmla="*/ 693145 h 1162129"/>
                <a:gd name="connsiteX1006" fmla="*/ 744335 w 1226356"/>
                <a:gd name="connsiteY1006" fmla="*/ 693145 h 1162129"/>
                <a:gd name="connsiteX1007" fmla="*/ 737340 w 1226356"/>
                <a:gd name="connsiteY1007" fmla="*/ 690601 h 1162129"/>
                <a:gd name="connsiteX1008" fmla="*/ 730663 w 1226356"/>
                <a:gd name="connsiteY1008" fmla="*/ 691396 h 1162129"/>
                <a:gd name="connsiteX1009" fmla="*/ 725417 w 1226356"/>
                <a:gd name="connsiteY1009" fmla="*/ 695052 h 1162129"/>
                <a:gd name="connsiteX1010" fmla="*/ 724622 w 1226356"/>
                <a:gd name="connsiteY1010" fmla="*/ 696801 h 1162129"/>
                <a:gd name="connsiteX1011" fmla="*/ 727007 w 1226356"/>
                <a:gd name="connsiteY1011" fmla="*/ 703637 h 1162129"/>
                <a:gd name="connsiteX1012" fmla="*/ 728756 w 1226356"/>
                <a:gd name="connsiteY1012" fmla="*/ 705704 h 1162129"/>
                <a:gd name="connsiteX1013" fmla="*/ 730822 w 1226356"/>
                <a:gd name="connsiteY1013" fmla="*/ 706181 h 1162129"/>
                <a:gd name="connsiteX1014" fmla="*/ 730186 w 1226356"/>
                <a:gd name="connsiteY1014" fmla="*/ 707611 h 1162129"/>
                <a:gd name="connsiteX1015" fmla="*/ 728438 w 1226356"/>
                <a:gd name="connsiteY1015" fmla="*/ 708883 h 1162129"/>
                <a:gd name="connsiteX1016" fmla="*/ 727007 w 1226356"/>
                <a:gd name="connsiteY1016" fmla="*/ 710632 h 1162129"/>
                <a:gd name="connsiteX1017" fmla="*/ 728597 w 1226356"/>
                <a:gd name="connsiteY1017" fmla="*/ 716514 h 1162129"/>
                <a:gd name="connsiteX1018" fmla="*/ 727166 w 1226356"/>
                <a:gd name="connsiteY1018" fmla="*/ 716196 h 1162129"/>
                <a:gd name="connsiteX1019" fmla="*/ 723191 w 1226356"/>
                <a:gd name="connsiteY1019" fmla="*/ 709201 h 1162129"/>
                <a:gd name="connsiteX1020" fmla="*/ 721601 w 1226356"/>
                <a:gd name="connsiteY1020" fmla="*/ 700616 h 1162129"/>
                <a:gd name="connsiteX1021" fmla="*/ 720807 w 1226356"/>
                <a:gd name="connsiteY1021" fmla="*/ 699663 h 1162129"/>
                <a:gd name="connsiteX1022" fmla="*/ 720012 w 1226356"/>
                <a:gd name="connsiteY1022" fmla="*/ 699186 h 1162129"/>
                <a:gd name="connsiteX1023" fmla="*/ 715560 w 1226356"/>
                <a:gd name="connsiteY1023" fmla="*/ 701570 h 1162129"/>
                <a:gd name="connsiteX1024" fmla="*/ 709996 w 1226356"/>
                <a:gd name="connsiteY1024" fmla="*/ 702524 h 1162129"/>
                <a:gd name="connsiteX1025" fmla="*/ 705068 w 1226356"/>
                <a:gd name="connsiteY1025" fmla="*/ 705545 h 1162129"/>
                <a:gd name="connsiteX1026" fmla="*/ 700139 w 1226356"/>
                <a:gd name="connsiteY1026" fmla="*/ 707294 h 1162129"/>
                <a:gd name="connsiteX1027" fmla="*/ 699504 w 1226356"/>
                <a:gd name="connsiteY1027" fmla="*/ 708883 h 1162129"/>
                <a:gd name="connsiteX1028" fmla="*/ 701411 w 1226356"/>
                <a:gd name="connsiteY1028" fmla="*/ 710473 h 1162129"/>
                <a:gd name="connsiteX1029" fmla="*/ 708565 w 1226356"/>
                <a:gd name="connsiteY1029" fmla="*/ 711268 h 1162129"/>
                <a:gd name="connsiteX1030" fmla="*/ 709042 w 1226356"/>
                <a:gd name="connsiteY1030" fmla="*/ 713176 h 1162129"/>
                <a:gd name="connsiteX1031" fmla="*/ 705704 w 1226356"/>
                <a:gd name="connsiteY1031" fmla="*/ 714289 h 1162129"/>
                <a:gd name="connsiteX1032" fmla="*/ 702683 w 1226356"/>
                <a:gd name="connsiteY1032" fmla="*/ 714607 h 1162129"/>
                <a:gd name="connsiteX1033" fmla="*/ 699027 w 1226356"/>
                <a:gd name="connsiteY1033" fmla="*/ 712540 h 1162129"/>
                <a:gd name="connsiteX1034" fmla="*/ 695052 w 1226356"/>
                <a:gd name="connsiteY1034" fmla="*/ 711904 h 1162129"/>
                <a:gd name="connsiteX1035" fmla="*/ 692509 w 1226356"/>
                <a:gd name="connsiteY1035" fmla="*/ 712699 h 1162129"/>
                <a:gd name="connsiteX1036" fmla="*/ 685354 w 1226356"/>
                <a:gd name="connsiteY1036" fmla="*/ 719853 h 1162129"/>
                <a:gd name="connsiteX1037" fmla="*/ 685990 w 1226356"/>
                <a:gd name="connsiteY1037" fmla="*/ 722714 h 1162129"/>
                <a:gd name="connsiteX1038" fmla="*/ 684878 w 1226356"/>
                <a:gd name="connsiteY1038" fmla="*/ 726371 h 1162129"/>
                <a:gd name="connsiteX1039" fmla="*/ 686944 w 1226356"/>
                <a:gd name="connsiteY1039" fmla="*/ 727007 h 1162129"/>
                <a:gd name="connsiteX1040" fmla="*/ 692350 w 1226356"/>
                <a:gd name="connsiteY1040" fmla="*/ 726053 h 1162129"/>
                <a:gd name="connsiteX1041" fmla="*/ 699981 w 1226356"/>
                <a:gd name="connsiteY1041" fmla="*/ 721920 h 1162129"/>
                <a:gd name="connsiteX1042" fmla="*/ 701252 w 1226356"/>
                <a:gd name="connsiteY1042" fmla="*/ 723509 h 1162129"/>
                <a:gd name="connsiteX1043" fmla="*/ 699504 w 1226356"/>
                <a:gd name="connsiteY1043" fmla="*/ 724781 h 1162129"/>
                <a:gd name="connsiteX1044" fmla="*/ 697596 w 1226356"/>
                <a:gd name="connsiteY1044" fmla="*/ 727325 h 1162129"/>
                <a:gd name="connsiteX1045" fmla="*/ 698391 w 1226356"/>
                <a:gd name="connsiteY1045" fmla="*/ 729868 h 1162129"/>
                <a:gd name="connsiteX1046" fmla="*/ 701411 w 1226356"/>
                <a:gd name="connsiteY1046" fmla="*/ 732730 h 1162129"/>
                <a:gd name="connsiteX1047" fmla="*/ 705227 w 1226356"/>
                <a:gd name="connsiteY1047" fmla="*/ 734161 h 1162129"/>
                <a:gd name="connsiteX1048" fmla="*/ 710155 w 1226356"/>
                <a:gd name="connsiteY1048" fmla="*/ 732730 h 1162129"/>
                <a:gd name="connsiteX1049" fmla="*/ 710950 w 1226356"/>
                <a:gd name="connsiteY1049" fmla="*/ 733843 h 1162129"/>
                <a:gd name="connsiteX1050" fmla="*/ 707611 w 1226356"/>
                <a:gd name="connsiteY1050" fmla="*/ 737658 h 1162129"/>
                <a:gd name="connsiteX1051" fmla="*/ 708088 w 1226356"/>
                <a:gd name="connsiteY1051" fmla="*/ 742269 h 1162129"/>
                <a:gd name="connsiteX1052" fmla="*/ 706976 w 1226356"/>
                <a:gd name="connsiteY1052" fmla="*/ 742269 h 1162129"/>
                <a:gd name="connsiteX1053" fmla="*/ 704432 w 1226356"/>
                <a:gd name="connsiteY1053" fmla="*/ 737340 h 1162129"/>
                <a:gd name="connsiteX1054" fmla="*/ 702842 w 1226356"/>
                <a:gd name="connsiteY1054" fmla="*/ 736228 h 1162129"/>
                <a:gd name="connsiteX1055" fmla="*/ 699345 w 1226356"/>
                <a:gd name="connsiteY1055" fmla="*/ 735751 h 1162129"/>
                <a:gd name="connsiteX1056" fmla="*/ 694575 w 1226356"/>
                <a:gd name="connsiteY1056" fmla="*/ 732253 h 1162129"/>
                <a:gd name="connsiteX1057" fmla="*/ 689965 w 1226356"/>
                <a:gd name="connsiteY1057" fmla="*/ 731299 h 1162129"/>
                <a:gd name="connsiteX1058" fmla="*/ 684083 w 1226356"/>
                <a:gd name="connsiteY1058" fmla="*/ 734956 h 1162129"/>
                <a:gd name="connsiteX1059" fmla="*/ 678995 w 1226356"/>
                <a:gd name="connsiteY1059" fmla="*/ 740520 h 1162129"/>
                <a:gd name="connsiteX1060" fmla="*/ 677724 w 1226356"/>
                <a:gd name="connsiteY1060" fmla="*/ 742746 h 1162129"/>
                <a:gd name="connsiteX1061" fmla="*/ 675180 w 1226356"/>
                <a:gd name="connsiteY1061" fmla="*/ 744812 h 1162129"/>
                <a:gd name="connsiteX1062" fmla="*/ 675180 w 1226356"/>
                <a:gd name="connsiteY1062" fmla="*/ 746084 h 1162129"/>
                <a:gd name="connsiteX1063" fmla="*/ 676134 w 1226356"/>
                <a:gd name="connsiteY1063" fmla="*/ 746879 h 1162129"/>
                <a:gd name="connsiteX1064" fmla="*/ 678995 w 1226356"/>
                <a:gd name="connsiteY1064" fmla="*/ 746243 h 1162129"/>
                <a:gd name="connsiteX1065" fmla="*/ 685990 w 1226356"/>
                <a:gd name="connsiteY1065" fmla="*/ 746243 h 1162129"/>
                <a:gd name="connsiteX1066" fmla="*/ 699663 w 1226356"/>
                <a:gd name="connsiteY1066" fmla="*/ 746720 h 1162129"/>
                <a:gd name="connsiteX1067" fmla="*/ 703478 w 1226356"/>
                <a:gd name="connsiteY1067" fmla="*/ 747197 h 1162129"/>
                <a:gd name="connsiteX1068" fmla="*/ 703001 w 1226356"/>
                <a:gd name="connsiteY1068" fmla="*/ 749423 h 1162129"/>
                <a:gd name="connsiteX1069" fmla="*/ 684560 w 1226356"/>
                <a:gd name="connsiteY1069" fmla="*/ 749741 h 1162129"/>
                <a:gd name="connsiteX1070" fmla="*/ 679472 w 1226356"/>
                <a:gd name="connsiteY1070" fmla="*/ 750695 h 1162129"/>
                <a:gd name="connsiteX1071" fmla="*/ 675816 w 1226356"/>
                <a:gd name="connsiteY1071" fmla="*/ 752284 h 1162129"/>
                <a:gd name="connsiteX1072" fmla="*/ 672000 w 1226356"/>
                <a:gd name="connsiteY1072" fmla="*/ 751489 h 1162129"/>
                <a:gd name="connsiteX1073" fmla="*/ 668185 w 1226356"/>
                <a:gd name="connsiteY1073" fmla="*/ 753874 h 1162129"/>
                <a:gd name="connsiteX1074" fmla="*/ 665482 w 1226356"/>
                <a:gd name="connsiteY1074" fmla="*/ 753556 h 1162129"/>
                <a:gd name="connsiteX1075" fmla="*/ 662939 w 1226356"/>
                <a:gd name="connsiteY1075" fmla="*/ 755782 h 1162129"/>
                <a:gd name="connsiteX1076" fmla="*/ 658805 w 1226356"/>
                <a:gd name="connsiteY1076" fmla="*/ 761028 h 1162129"/>
                <a:gd name="connsiteX1077" fmla="*/ 656739 w 1226356"/>
                <a:gd name="connsiteY1077" fmla="*/ 761028 h 1162129"/>
                <a:gd name="connsiteX1078" fmla="*/ 654354 w 1226356"/>
                <a:gd name="connsiteY1078" fmla="*/ 762300 h 1162129"/>
                <a:gd name="connsiteX1079" fmla="*/ 652128 w 1226356"/>
                <a:gd name="connsiteY1079" fmla="*/ 763731 h 1162129"/>
                <a:gd name="connsiteX1080" fmla="*/ 653559 w 1226356"/>
                <a:gd name="connsiteY1080" fmla="*/ 766433 h 1162129"/>
                <a:gd name="connsiteX1081" fmla="*/ 659600 w 1226356"/>
                <a:gd name="connsiteY1081" fmla="*/ 768023 h 1162129"/>
                <a:gd name="connsiteX1082" fmla="*/ 660872 w 1226356"/>
                <a:gd name="connsiteY1082" fmla="*/ 769295 h 1162129"/>
                <a:gd name="connsiteX1083" fmla="*/ 655944 w 1226356"/>
                <a:gd name="connsiteY1083" fmla="*/ 769931 h 1162129"/>
                <a:gd name="connsiteX1084" fmla="*/ 651174 w 1226356"/>
                <a:gd name="connsiteY1084" fmla="*/ 769295 h 1162129"/>
                <a:gd name="connsiteX1085" fmla="*/ 648313 w 1226356"/>
                <a:gd name="connsiteY1085" fmla="*/ 771839 h 1162129"/>
                <a:gd name="connsiteX1086" fmla="*/ 646246 w 1226356"/>
                <a:gd name="connsiteY1086" fmla="*/ 773111 h 1162129"/>
                <a:gd name="connsiteX1087" fmla="*/ 642271 w 1226356"/>
                <a:gd name="connsiteY1087" fmla="*/ 773746 h 1162129"/>
                <a:gd name="connsiteX1088" fmla="*/ 639410 w 1226356"/>
                <a:gd name="connsiteY1088" fmla="*/ 776608 h 1162129"/>
                <a:gd name="connsiteX1089" fmla="*/ 638774 w 1226356"/>
                <a:gd name="connsiteY1089" fmla="*/ 781536 h 1162129"/>
                <a:gd name="connsiteX1090" fmla="*/ 636230 w 1226356"/>
                <a:gd name="connsiteY1090" fmla="*/ 781536 h 1162129"/>
                <a:gd name="connsiteX1091" fmla="*/ 635117 w 1226356"/>
                <a:gd name="connsiteY1091" fmla="*/ 786624 h 1162129"/>
                <a:gd name="connsiteX1092" fmla="*/ 636548 w 1226356"/>
                <a:gd name="connsiteY1092" fmla="*/ 796162 h 1162129"/>
                <a:gd name="connsiteX1093" fmla="*/ 643225 w 1226356"/>
                <a:gd name="connsiteY1093" fmla="*/ 795844 h 1162129"/>
                <a:gd name="connsiteX1094" fmla="*/ 645133 w 1226356"/>
                <a:gd name="connsiteY1094" fmla="*/ 795049 h 1162129"/>
                <a:gd name="connsiteX1095" fmla="*/ 647518 w 1226356"/>
                <a:gd name="connsiteY1095" fmla="*/ 795049 h 1162129"/>
                <a:gd name="connsiteX1096" fmla="*/ 652764 w 1226356"/>
                <a:gd name="connsiteY1096" fmla="*/ 794096 h 1162129"/>
                <a:gd name="connsiteX1097" fmla="*/ 661190 w 1226356"/>
                <a:gd name="connsiteY1097" fmla="*/ 791870 h 1162129"/>
                <a:gd name="connsiteX1098" fmla="*/ 662939 w 1226356"/>
                <a:gd name="connsiteY1098" fmla="*/ 792983 h 1162129"/>
                <a:gd name="connsiteX1099" fmla="*/ 659600 w 1226356"/>
                <a:gd name="connsiteY1099" fmla="*/ 795367 h 1162129"/>
                <a:gd name="connsiteX1100" fmla="*/ 655149 w 1226356"/>
                <a:gd name="connsiteY1100" fmla="*/ 796639 h 1162129"/>
                <a:gd name="connsiteX1101" fmla="*/ 652764 w 1226356"/>
                <a:gd name="connsiteY1101" fmla="*/ 798547 h 1162129"/>
                <a:gd name="connsiteX1102" fmla="*/ 644497 w 1226356"/>
                <a:gd name="connsiteY1102" fmla="*/ 798547 h 1162129"/>
                <a:gd name="connsiteX1103" fmla="*/ 627169 w 1226356"/>
                <a:gd name="connsiteY1103" fmla="*/ 802362 h 1162129"/>
                <a:gd name="connsiteX1104" fmla="*/ 627486 w 1226356"/>
                <a:gd name="connsiteY1104" fmla="*/ 803793 h 1162129"/>
                <a:gd name="connsiteX1105" fmla="*/ 632733 w 1226356"/>
                <a:gd name="connsiteY1105" fmla="*/ 806178 h 1162129"/>
                <a:gd name="connsiteX1106" fmla="*/ 634323 w 1226356"/>
                <a:gd name="connsiteY1106" fmla="*/ 809198 h 1162129"/>
                <a:gd name="connsiteX1107" fmla="*/ 632892 w 1226356"/>
                <a:gd name="connsiteY1107" fmla="*/ 809834 h 1162129"/>
                <a:gd name="connsiteX1108" fmla="*/ 628122 w 1226356"/>
                <a:gd name="connsiteY1108" fmla="*/ 809357 h 1162129"/>
                <a:gd name="connsiteX1109" fmla="*/ 624466 w 1226356"/>
                <a:gd name="connsiteY1109" fmla="*/ 811742 h 1162129"/>
                <a:gd name="connsiteX1110" fmla="*/ 622717 w 1226356"/>
                <a:gd name="connsiteY1110" fmla="*/ 816353 h 1162129"/>
                <a:gd name="connsiteX1111" fmla="*/ 614609 w 1226356"/>
                <a:gd name="connsiteY1111" fmla="*/ 824619 h 1162129"/>
                <a:gd name="connsiteX1112" fmla="*/ 612543 w 1226356"/>
                <a:gd name="connsiteY1112" fmla="*/ 827481 h 1162129"/>
                <a:gd name="connsiteX1113" fmla="*/ 610635 w 1226356"/>
                <a:gd name="connsiteY1113" fmla="*/ 831296 h 1162129"/>
                <a:gd name="connsiteX1114" fmla="*/ 608250 w 1226356"/>
                <a:gd name="connsiteY1114" fmla="*/ 837179 h 1162129"/>
                <a:gd name="connsiteX1115" fmla="*/ 608568 w 1226356"/>
                <a:gd name="connsiteY1115" fmla="*/ 841153 h 1162129"/>
                <a:gd name="connsiteX1116" fmla="*/ 610476 w 1226356"/>
                <a:gd name="connsiteY1116" fmla="*/ 842743 h 1162129"/>
                <a:gd name="connsiteX1117" fmla="*/ 612384 w 1226356"/>
                <a:gd name="connsiteY1117" fmla="*/ 842266 h 1162129"/>
                <a:gd name="connsiteX1118" fmla="*/ 614450 w 1226356"/>
                <a:gd name="connsiteY1118" fmla="*/ 843061 h 1162129"/>
                <a:gd name="connsiteX1119" fmla="*/ 615245 w 1226356"/>
                <a:gd name="connsiteY1119" fmla="*/ 845287 h 1162129"/>
                <a:gd name="connsiteX1120" fmla="*/ 616835 w 1226356"/>
                <a:gd name="connsiteY1120" fmla="*/ 845763 h 1162129"/>
                <a:gd name="connsiteX1121" fmla="*/ 619538 w 1226356"/>
                <a:gd name="connsiteY1121" fmla="*/ 845287 h 1162129"/>
                <a:gd name="connsiteX1122" fmla="*/ 625420 w 1226356"/>
                <a:gd name="connsiteY1122" fmla="*/ 841948 h 1162129"/>
                <a:gd name="connsiteX1123" fmla="*/ 628440 w 1226356"/>
                <a:gd name="connsiteY1123" fmla="*/ 839563 h 1162129"/>
                <a:gd name="connsiteX1124" fmla="*/ 631143 w 1226356"/>
                <a:gd name="connsiteY1124" fmla="*/ 838609 h 1162129"/>
                <a:gd name="connsiteX1125" fmla="*/ 626056 w 1226356"/>
                <a:gd name="connsiteY1125" fmla="*/ 844492 h 1162129"/>
                <a:gd name="connsiteX1126" fmla="*/ 619379 w 1226356"/>
                <a:gd name="connsiteY1126" fmla="*/ 849897 h 1162129"/>
                <a:gd name="connsiteX1127" fmla="*/ 613655 w 1226356"/>
                <a:gd name="connsiteY1127" fmla="*/ 850533 h 1162129"/>
                <a:gd name="connsiteX1128" fmla="*/ 611430 w 1226356"/>
                <a:gd name="connsiteY1128" fmla="*/ 847830 h 1162129"/>
                <a:gd name="connsiteX1129" fmla="*/ 609522 w 1226356"/>
                <a:gd name="connsiteY1129" fmla="*/ 846240 h 1162129"/>
                <a:gd name="connsiteX1130" fmla="*/ 590286 w 1226356"/>
                <a:gd name="connsiteY1130" fmla="*/ 855779 h 1162129"/>
                <a:gd name="connsiteX1131" fmla="*/ 586311 w 1226356"/>
                <a:gd name="connsiteY1131" fmla="*/ 859118 h 1162129"/>
                <a:gd name="connsiteX1132" fmla="*/ 585039 w 1226356"/>
                <a:gd name="connsiteY1132" fmla="*/ 862615 h 1162129"/>
                <a:gd name="connsiteX1133" fmla="*/ 585039 w 1226356"/>
                <a:gd name="connsiteY1133" fmla="*/ 866113 h 1162129"/>
                <a:gd name="connsiteX1134" fmla="*/ 587583 w 1226356"/>
                <a:gd name="connsiteY1134" fmla="*/ 865318 h 1162129"/>
                <a:gd name="connsiteX1135" fmla="*/ 592511 w 1226356"/>
                <a:gd name="connsiteY1135" fmla="*/ 863251 h 1162129"/>
                <a:gd name="connsiteX1136" fmla="*/ 594578 w 1226356"/>
                <a:gd name="connsiteY1136" fmla="*/ 863251 h 1162129"/>
                <a:gd name="connsiteX1137" fmla="*/ 591399 w 1226356"/>
                <a:gd name="connsiteY1137" fmla="*/ 866749 h 1162129"/>
                <a:gd name="connsiteX1138" fmla="*/ 585834 w 1226356"/>
                <a:gd name="connsiteY1138" fmla="*/ 869451 h 1162129"/>
                <a:gd name="connsiteX1139" fmla="*/ 582814 w 1226356"/>
                <a:gd name="connsiteY1139" fmla="*/ 869769 h 1162129"/>
                <a:gd name="connsiteX1140" fmla="*/ 578998 w 1226356"/>
                <a:gd name="connsiteY1140" fmla="*/ 872790 h 1162129"/>
                <a:gd name="connsiteX1141" fmla="*/ 574388 w 1226356"/>
                <a:gd name="connsiteY1141" fmla="*/ 874538 h 1162129"/>
                <a:gd name="connsiteX1142" fmla="*/ 571526 w 1226356"/>
                <a:gd name="connsiteY1142" fmla="*/ 878354 h 1162129"/>
                <a:gd name="connsiteX1143" fmla="*/ 563895 w 1226356"/>
                <a:gd name="connsiteY1143" fmla="*/ 881851 h 1162129"/>
                <a:gd name="connsiteX1144" fmla="*/ 554516 w 1226356"/>
                <a:gd name="connsiteY1144" fmla="*/ 892821 h 1162129"/>
                <a:gd name="connsiteX1145" fmla="*/ 547997 w 1226356"/>
                <a:gd name="connsiteY1145" fmla="*/ 897272 h 1162129"/>
                <a:gd name="connsiteX1146" fmla="*/ 545931 w 1226356"/>
                <a:gd name="connsiteY1146" fmla="*/ 901883 h 1162129"/>
                <a:gd name="connsiteX1147" fmla="*/ 543705 w 1226356"/>
                <a:gd name="connsiteY1147" fmla="*/ 904744 h 1162129"/>
                <a:gd name="connsiteX1148" fmla="*/ 539254 w 1226356"/>
                <a:gd name="connsiteY1148" fmla="*/ 907129 h 1162129"/>
                <a:gd name="connsiteX1149" fmla="*/ 536551 w 1226356"/>
                <a:gd name="connsiteY1149" fmla="*/ 910309 h 1162129"/>
                <a:gd name="connsiteX1150" fmla="*/ 535120 w 1226356"/>
                <a:gd name="connsiteY1150" fmla="*/ 914283 h 1162129"/>
                <a:gd name="connsiteX1151" fmla="*/ 535915 w 1226356"/>
                <a:gd name="connsiteY1151" fmla="*/ 915555 h 1162129"/>
                <a:gd name="connsiteX1152" fmla="*/ 537664 w 1226356"/>
                <a:gd name="connsiteY1152" fmla="*/ 914760 h 1162129"/>
                <a:gd name="connsiteX1153" fmla="*/ 540843 w 1226356"/>
                <a:gd name="connsiteY1153" fmla="*/ 914760 h 1162129"/>
                <a:gd name="connsiteX1154" fmla="*/ 542751 w 1226356"/>
                <a:gd name="connsiteY1154" fmla="*/ 918416 h 1162129"/>
                <a:gd name="connsiteX1155" fmla="*/ 544500 w 1226356"/>
                <a:gd name="connsiteY1155" fmla="*/ 920324 h 1162129"/>
                <a:gd name="connsiteX1156" fmla="*/ 545454 w 1226356"/>
                <a:gd name="connsiteY1156" fmla="*/ 922868 h 1162129"/>
                <a:gd name="connsiteX1157" fmla="*/ 549269 w 1226356"/>
                <a:gd name="connsiteY1157" fmla="*/ 923345 h 1162129"/>
                <a:gd name="connsiteX1158" fmla="*/ 557377 w 1226356"/>
                <a:gd name="connsiteY1158" fmla="*/ 920642 h 1162129"/>
                <a:gd name="connsiteX1159" fmla="*/ 574547 w 1226356"/>
                <a:gd name="connsiteY1159" fmla="*/ 911580 h 1162129"/>
                <a:gd name="connsiteX1160" fmla="*/ 577726 w 1226356"/>
                <a:gd name="connsiteY1160" fmla="*/ 908083 h 1162129"/>
                <a:gd name="connsiteX1161" fmla="*/ 575342 w 1226356"/>
                <a:gd name="connsiteY1161" fmla="*/ 905539 h 1162129"/>
                <a:gd name="connsiteX1162" fmla="*/ 573911 w 1226356"/>
                <a:gd name="connsiteY1162" fmla="*/ 904585 h 1162129"/>
                <a:gd name="connsiteX1163" fmla="*/ 578521 w 1226356"/>
                <a:gd name="connsiteY1163" fmla="*/ 901565 h 1162129"/>
                <a:gd name="connsiteX1164" fmla="*/ 582496 w 1226356"/>
                <a:gd name="connsiteY1164" fmla="*/ 899657 h 1162129"/>
                <a:gd name="connsiteX1165" fmla="*/ 585198 w 1226356"/>
                <a:gd name="connsiteY1165" fmla="*/ 898862 h 1162129"/>
                <a:gd name="connsiteX1166" fmla="*/ 588696 w 1226356"/>
                <a:gd name="connsiteY1166" fmla="*/ 899975 h 1162129"/>
                <a:gd name="connsiteX1167" fmla="*/ 589491 w 1226356"/>
                <a:gd name="connsiteY1167" fmla="*/ 900929 h 1162129"/>
                <a:gd name="connsiteX1168" fmla="*/ 584880 w 1226356"/>
                <a:gd name="connsiteY1168" fmla="*/ 903473 h 1162129"/>
                <a:gd name="connsiteX1169" fmla="*/ 581542 w 1226356"/>
                <a:gd name="connsiteY1169" fmla="*/ 905698 h 1162129"/>
                <a:gd name="connsiteX1170" fmla="*/ 582655 w 1226356"/>
                <a:gd name="connsiteY1170" fmla="*/ 906652 h 1162129"/>
                <a:gd name="connsiteX1171" fmla="*/ 585357 w 1226356"/>
                <a:gd name="connsiteY1171" fmla="*/ 906652 h 1162129"/>
                <a:gd name="connsiteX1172" fmla="*/ 586470 w 1226356"/>
                <a:gd name="connsiteY1172" fmla="*/ 908560 h 1162129"/>
                <a:gd name="connsiteX1173" fmla="*/ 587106 w 1226356"/>
                <a:gd name="connsiteY1173" fmla="*/ 909991 h 1162129"/>
                <a:gd name="connsiteX1174" fmla="*/ 582973 w 1226356"/>
                <a:gd name="connsiteY1174" fmla="*/ 911898 h 1162129"/>
                <a:gd name="connsiteX1175" fmla="*/ 579952 w 1226356"/>
                <a:gd name="connsiteY1175" fmla="*/ 913965 h 1162129"/>
                <a:gd name="connsiteX1176" fmla="*/ 575183 w 1226356"/>
                <a:gd name="connsiteY1176" fmla="*/ 914919 h 1162129"/>
                <a:gd name="connsiteX1177" fmla="*/ 570254 w 1226356"/>
                <a:gd name="connsiteY1177" fmla="*/ 916986 h 1162129"/>
                <a:gd name="connsiteX1178" fmla="*/ 568665 w 1226356"/>
                <a:gd name="connsiteY1178" fmla="*/ 918257 h 1162129"/>
                <a:gd name="connsiteX1179" fmla="*/ 567234 w 1226356"/>
                <a:gd name="connsiteY1179" fmla="*/ 921278 h 1162129"/>
                <a:gd name="connsiteX1180" fmla="*/ 568188 w 1226356"/>
                <a:gd name="connsiteY1180" fmla="*/ 922232 h 1162129"/>
                <a:gd name="connsiteX1181" fmla="*/ 569777 w 1226356"/>
                <a:gd name="connsiteY1181" fmla="*/ 925570 h 1162129"/>
                <a:gd name="connsiteX1182" fmla="*/ 568188 w 1226356"/>
                <a:gd name="connsiteY1182" fmla="*/ 925570 h 1162129"/>
                <a:gd name="connsiteX1183" fmla="*/ 564849 w 1226356"/>
                <a:gd name="connsiteY1183" fmla="*/ 926206 h 1162129"/>
                <a:gd name="connsiteX1184" fmla="*/ 557695 w 1226356"/>
                <a:gd name="connsiteY1184" fmla="*/ 925253 h 1162129"/>
                <a:gd name="connsiteX1185" fmla="*/ 553403 w 1226356"/>
                <a:gd name="connsiteY1185" fmla="*/ 925888 h 1162129"/>
                <a:gd name="connsiteX1186" fmla="*/ 550223 w 1226356"/>
                <a:gd name="connsiteY1186" fmla="*/ 926842 h 1162129"/>
                <a:gd name="connsiteX1187" fmla="*/ 548474 w 1226356"/>
                <a:gd name="connsiteY1187" fmla="*/ 928750 h 1162129"/>
                <a:gd name="connsiteX1188" fmla="*/ 547203 w 1226356"/>
                <a:gd name="connsiteY1188" fmla="*/ 928750 h 1162129"/>
                <a:gd name="connsiteX1189" fmla="*/ 545931 w 1226356"/>
                <a:gd name="connsiteY1189" fmla="*/ 924776 h 1162129"/>
                <a:gd name="connsiteX1190" fmla="*/ 544659 w 1226356"/>
                <a:gd name="connsiteY1190" fmla="*/ 924140 h 1162129"/>
                <a:gd name="connsiteX1191" fmla="*/ 542910 w 1226356"/>
                <a:gd name="connsiteY1191" fmla="*/ 922709 h 1162129"/>
                <a:gd name="connsiteX1192" fmla="*/ 539095 w 1226356"/>
                <a:gd name="connsiteY1192" fmla="*/ 918098 h 1162129"/>
                <a:gd name="connsiteX1193" fmla="*/ 536392 w 1226356"/>
                <a:gd name="connsiteY1193" fmla="*/ 918734 h 1162129"/>
                <a:gd name="connsiteX1194" fmla="*/ 534007 w 1226356"/>
                <a:gd name="connsiteY1194" fmla="*/ 919847 h 1162129"/>
                <a:gd name="connsiteX1195" fmla="*/ 528284 w 1226356"/>
                <a:gd name="connsiteY1195" fmla="*/ 920483 h 1162129"/>
                <a:gd name="connsiteX1196" fmla="*/ 523515 w 1226356"/>
                <a:gd name="connsiteY1196" fmla="*/ 925570 h 1162129"/>
                <a:gd name="connsiteX1197" fmla="*/ 521448 w 1226356"/>
                <a:gd name="connsiteY1197" fmla="*/ 925570 h 1162129"/>
                <a:gd name="connsiteX1198" fmla="*/ 521289 w 1226356"/>
                <a:gd name="connsiteY1198" fmla="*/ 923663 h 1162129"/>
                <a:gd name="connsiteX1199" fmla="*/ 523674 w 1226356"/>
                <a:gd name="connsiteY1199" fmla="*/ 920642 h 1162129"/>
                <a:gd name="connsiteX1200" fmla="*/ 523038 w 1226356"/>
                <a:gd name="connsiteY1200" fmla="*/ 919370 h 1162129"/>
                <a:gd name="connsiteX1201" fmla="*/ 514612 w 1226356"/>
                <a:gd name="connsiteY1201" fmla="*/ 916986 h 1162129"/>
                <a:gd name="connsiteX1202" fmla="*/ 509843 w 1226356"/>
                <a:gd name="connsiteY1202" fmla="*/ 918098 h 1162129"/>
                <a:gd name="connsiteX1203" fmla="*/ 506981 w 1226356"/>
                <a:gd name="connsiteY1203" fmla="*/ 919052 h 1162129"/>
                <a:gd name="connsiteX1204" fmla="*/ 501894 w 1226356"/>
                <a:gd name="connsiteY1204" fmla="*/ 922073 h 1162129"/>
                <a:gd name="connsiteX1205" fmla="*/ 500781 w 1226356"/>
                <a:gd name="connsiteY1205" fmla="*/ 923663 h 1162129"/>
                <a:gd name="connsiteX1206" fmla="*/ 501576 w 1226356"/>
                <a:gd name="connsiteY1206" fmla="*/ 926047 h 1162129"/>
                <a:gd name="connsiteX1207" fmla="*/ 504278 w 1226356"/>
                <a:gd name="connsiteY1207" fmla="*/ 927001 h 1162129"/>
                <a:gd name="connsiteX1208" fmla="*/ 507617 w 1226356"/>
                <a:gd name="connsiteY1208" fmla="*/ 927001 h 1162129"/>
                <a:gd name="connsiteX1209" fmla="*/ 509048 w 1226356"/>
                <a:gd name="connsiteY1209" fmla="*/ 928432 h 1162129"/>
                <a:gd name="connsiteX1210" fmla="*/ 509048 w 1226356"/>
                <a:gd name="connsiteY1210" fmla="*/ 930658 h 1162129"/>
                <a:gd name="connsiteX1211" fmla="*/ 507299 w 1226356"/>
                <a:gd name="connsiteY1211" fmla="*/ 931930 h 1162129"/>
                <a:gd name="connsiteX1212" fmla="*/ 498396 w 1226356"/>
                <a:gd name="connsiteY1212" fmla="*/ 933201 h 1162129"/>
                <a:gd name="connsiteX1213" fmla="*/ 495853 w 1226356"/>
                <a:gd name="connsiteY1213" fmla="*/ 935427 h 1162129"/>
                <a:gd name="connsiteX1214" fmla="*/ 495058 w 1226356"/>
                <a:gd name="connsiteY1214" fmla="*/ 938766 h 1162129"/>
                <a:gd name="connsiteX1215" fmla="*/ 497283 w 1226356"/>
                <a:gd name="connsiteY1215" fmla="*/ 942422 h 1162129"/>
                <a:gd name="connsiteX1216" fmla="*/ 500304 w 1226356"/>
                <a:gd name="connsiteY1216" fmla="*/ 944171 h 1162129"/>
                <a:gd name="connsiteX1217" fmla="*/ 508094 w 1226356"/>
                <a:gd name="connsiteY1217" fmla="*/ 951484 h 1162129"/>
                <a:gd name="connsiteX1218" fmla="*/ 508571 w 1226356"/>
                <a:gd name="connsiteY1218" fmla="*/ 953074 h 1162129"/>
                <a:gd name="connsiteX1219" fmla="*/ 499668 w 1226356"/>
                <a:gd name="connsiteY1219" fmla="*/ 947668 h 1162129"/>
                <a:gd name="connsiteX1220" fmla="*/ 496806 w 1226356"/>
                <a:gd name="connsiteY1220" fmla="*/ 946238 h 1162129"/>
                <a:gd name="connsiteX1221" fmla="*/ 493627 w 1226356"/>
                <a:gd name="connsiteY1221" fmla="*/ 941945 h 1162129"/>
                <a:gd name="connsiteX1222" fmla="*/ 486791 w 1226356"/>
                <a:gd name="connsiteY1222" fmla="*/ 940991 h 1162129"/>
                <a:gd name="connsiteX1223" fmla="*/ 483293 w 1226356"/>
                <a:gd name="connsiteY1223" fmla="*/ 941468 h 1162129"/>
                <a:gd name="connsiteX1224" fmla="*/ 480909 w 1226356"/>
                <a:gd name="connsiteY1224" fmla="*/ 941150 h 1162129"/>
                <a:gd name="connsiteX1225" fmla="*/ 478524 w 1226356"/>
                <a:gd name="connsiteY1225" fmla="*/ 941627 h 1162129"/>
                <a:gd name="connsiteX1226" fmla="*/ 473278 w 1226356"/>
                <a:gd name="connsiteY1226" fmla="*/ 945125 h 1162129"/>
                <a:gd name="connsiteX1227" fmla="*/ 462308 w 1226356"/>
                <a:gd name="connsiteY1227" fmla="*/ 948145 h 1162129"/>
                <a:gd name="connsiteX1228" fmla="*/ 460400 w 1226356"/>
                <a:gd name="connsiteY1228" fmla="*/ 949417 h 1162129"/>
                <a:gd name="connsiteX1229" fmla="*/ 460083 w 1226356"/>
                <a:gd name="connsiteY1229" fmla="*/ 950689 h 1162129"/>
                <a:gd name="connsiteX1230" fmla="*/ 455949 w 1226356"/>
                <a:gd name="connsiteY1230" fmla="*/ 955776 h 1162129"/>
                <a:gd name="connsiteX1231" fmla="*/ 454677 w 1226356"/>
                <a:gd name="connsiteY1231" fmla="*/ 958797 h 1162129"/>
                <a:gd name="connsiteX1232" fmla="*/ 455949 w 1226356"/>
                <a:gd name="connsiteY1232" fmla="*/ 959751 h 1162129"/>
                <a:gd name="connsiteX1233" fmla="*/ 462944 w 1226356"/>
                <a:gd name="connsiteY1233" fmla="*/ 958479 h 1162129"/>
                <a:gd name="connsiteX1234" fmla="*/ 465488 w 1226356"/>
                <a:gd name="connsiteY1234" fmla="*/ 957366 h 1162129"/>
                <a:gd name="connsiteX1235" fmla="*/ 469303 w 1226356"/>
                <a:gd name="connsiteY1235" fmla="*/ 957366 h 1162129"/>
                <a:gd name="connsiteX1236" fmla="*/ 474073 w 1226356"/>
                <a:gd name="connsiteY1236" fmla="*/ 959115 h 1162129"/>
                <a:gd name="connsiteX1237" fmla="*/ 492355 w 1226356"/>
                <a:gd name="connsiteY1237" fmla="*/ 956412 h 1162129"/>
                <a:gd name="connsiteX1238" fmla="*/ 493786 w 1226356"/>
                <a:gd name="connsiteY1238" fmla="*/ 958161 h 1162129"/>
                <a:gd name="connsiteX1239" fmla="*/ 485360 w 1226356"/>
                <a:gd name="connsiteY1239" fmla="*/ 958638 h 1162129"/>
                <a:gd name="connsiteX1240" fmla="*/ 477729 w 1226356"/>
                <a:gd name="connsiteY1240" fmla="*/ 960864 h 1162129"/>
                <a:gd name="connsiteX1241" fmla="*/ 477093 w 1226356"/>
                <a:gd name="connsiteY1241" fmla="*/ 961976 h 1162129"/>
                <a:gd name="connsiteX1242" fmla="*/ 477411 w 1226356"/>
                <a:gd name="connsiteY1242" fmla="*/ 963566 h 1162129"/>
                <a:gd name="connsiteX1243" fmla="*/ 482021 w 1226356"/>
                <a:gd name="connsiteY1243" fmla="*/ 964679 h 1162129"/>
                <a:gd name="connsiteX1244" fmla="*/ 480909 w 1226356"/>
                <a:gd name="connsiteY1244" fmla="*/ 965633 h 1162129"/>
                <a:gd name="connsiteX1245" fmla="*/ 478524 w 1226356"/>
                <a:gd name="connsiteY1245" fmla="*/ 966269 h 1162129"/>
                <a:gd name="connsiteX1246" fmla="*/ 476298 w 1226356"/>
                <a:gd name="connsiteY1246" fmla="*/ 966587 h 1162129"/>
                <a:gd name="connsiteX1247" fmla="*/ 470257 w 1226356"/>
                <a:gd name="connsiteY1247" fmla="*/ 963884 h 1162129"/>
                <a:gd name="connsiteX1248" fmla="*/ 461036 w 1226356"/>
                <a:gd name="connsiteY1248" fmla="*/ 962771 h 1162129"/>
                <a:gd name="connsiteX1249" fmla="*/ 454836 w 1226356"/>
                <a:gd name="connsiteY1249" fmla="*/ 962294 h 1162129"/>
                <a:gd name="connsiteX1250" fmla="*/ 451180 w 1226356"/>
                <a:gd name="connsiteY1250" fmla="*/ 963089 h 1162129"/>
                <a:gd name="connsiteX1251" fmla="*/ 446093 w 1226356"/>
                <a:gd name="connsiteY1251" fmla="*/ 963566 h 1162129"/>
                <a:gd name="connsiteX1252" fmla="*/ 443549 w 1226356"/>
                <a:gd name="connsiteY1252" fmla="*/ 963566 h 1162129"/>
                <a:gd name="connsiteX1253" fmla="*/ 441323 w 1226356"/>
                <a:gd name="connsiteY1253" fmla="*/ 964679 h 1162129"/>
                <a:gd name="connsiteX1254" fmla="*/ 440369 w 1226356"/>
                <a:gd name="connsiteY1254" fmla="*/ 967541 h 1162129"/>
                <a:gd name="connsiteX1255" fmla="*/ 438303 w 1226356"/>
                <a:gd name="connsiteY1255" fmla="*/ 969289 h 1162129"/>
                <a:gd name="connsiteX1256" fmla="*/ 437031 w 1226356"/>
                <a:gd name="connsiteY1256" fmla="*/ 970879 h 1162129"/>
                <a:gd name="connsiteX1257" fmla="*/ 437508 w 1226356"/>
                <a:gd name="connsiteY1257" fmla="*/ 972628 h 1162129"/>
                <a:gd name="connsiteX1258" fmla="*/ 441164 w 1226356"/>
                <a:gd name="connsiteY1258" fmla="*/ 972310 h 1162129"/>
                <a:gd name="connsiteX1259" fmla="*/ 446728 w 1226356"/>
                <a:gd name="connsiteY1259" fmla="*/ 970879 h 1162129"/>
                <a:gd name="connsiteX1260" fmla="*/ 453406 w 1226356"/>
                <a:gd name="connsiteY1260" fmla="*/ 969925 h 1162129"/>
                <a:gd name="connsiteX1261" fmla="*/ 451339 w 1226356"/>
                <a:gd name="connsiteY1261" fmla="*/ 971992 h 1162129"/>
                <a:gd name="connsiteX1262" fmla="*/ 450226 w 1226356"/>
                <a:gd name="connsiteY1262" fmla="*/ 972628 h 1162129"/>
                <a:gd name="connsiteX1263" fmla="*/ 439574 w 1226356"/>
                <a:gd name="connsiteY1263" fmla="*/ 975013 h 1162129"/>
                <a:gd name="connsiteX1264" fmla="*/ 435918 w 1226356"/>
                <a:gd name="connsiteY1264" fmla="*/ 975013 h 1162129"/>
                <a:gd name="connsiteX1265" fmla="*/ 434328 w 1226356"/>
                <a:gd name="connsiteY1265" fmla="*/ 974059 h 1162129"/>
                <a:gd name="connsiteX1266" fmla="*/ 433056 w 1226356"/>
                <a:gd name="connsiteY1266" fmla="*/ 972628 h 1162129"/>
                <a:gd name="connsiteX1267" fmla="*/ 430990 w 1226356"/>
                <a:gd name="connsiteY1267" fmla="*/ 972151 h 1162129"/>
                <a:gd name="connsiteX1268" fmla="*/ 427810 w 1226356"/>
                <a:gd name="connsiteY1268" fmla="*/ 973582 h 1162129"/>
                <a:gd name="connsiteX1269" fmla="*/ 425584 w 1226356"/>
                <a:gd name="connsiteY1269" fmla="*/ 973900 h 1162129"/>
                <a:gd name="connsiteX1270" fmla="*/ 420338 w 1226356"/>
                <a:gd name="connsiteY1270" fmla="*/ 976920 h 1162129"/>
                <a:gd name="connsiteX1271" fmla="*/ 418907 w 1226356"/>
                <a:gd name="connsiteY1271" fmla="*/ 980100 h 1162129"/>
                <a:gd name="connsiteX1272" fmla="*/ 417159 w 1226356"/>
                <a:gd name="connsiteY1272" fmla="*/ 981531 h 1162129"/>
                <a:gd name="connsiteX1273" fmla="*/ 415251 w 1226356"/>
                <a:gd name="connsiteY1273" fmla="*/ 984074 h 1162129"/>
                <a:gd name="connsiteX1274" fmla="*/ 413343 w 1226356"/>
                <a:gd name="connsiteY1274" fmla="*/ 984074 h 1162129"/>
                <a:gd name="connsiteX1275" fmla="*/ 411753 w 1226356"/>
                <a:gd name="connsiteY1275" fmla="*/ 982485 h 1162129"/>
                <a:gd name="connsiteX1276" fmla="*/ 408892 w 1226356"/>
                <a:gd name="connsiteY1276" fmla="*/ 983756 h 1162129"/>
                <a:gd name="connsiteX1277" fmla="*/ 407620 w 1226356"/>
                <a:gd name="connsiteY1277" fmla="*/ 989639 h 1162129"/>
                <a:gd name="connsiteX1278" fmla="*/ 409369 w 1226356"/>
                <a:gd name="connsiteY1278" fmla="*/ 992659 h 1162129"/>
                <a:gd name="connsiteX1279" fmla="*/ 412389 w 1226356"/>
                <a:gd name="connsiteY1279" fmla="*/ 993613 h 1162129"/>
                <a:gd name="connsiteX1280" fmla="*/ 418271 w 1226356"/>
                <a:gd name="connsiteY1280" fmla="*/ 993136 h 1162129"/>
                <a:gd name="connsiteX1281" fmla="*/ 423836 w 1226356"/>
                <a:gd name="connsiteY1281" fmla="*/ 994090 h 1162129"/>
                <a:gd name="connsiteX1282" fmla="*/ 437190 w 1226356"/>
                <a:gd name="connsiteY1282" fmla="*/ 997270 h 1162129"/>
                <a:gd name="connsiteX1283" fmla="*/ 444821 w 1226356"/>
                <a:gd name="connsiteY1283" fmla="*/ 997270 h 1162129"/>
                <a:gd name="connsiteX1284" fmla="*/ 453087 w 1226356"/>
                <a:gd name="connsiteY1284" fmla="*/ 995680 h 1162129"/>
                <a:gd name="connsiteX1285" fmla="*/ 454518 w 1226356"/>
                <a:gd name="connsiteY1285" fmla="*/ 996475 h 1162129"/>
                <a:gd name="connsiteX1286" fmla="*/ 446887 w 1226356"/>
                <a:gd name="connsiteY1286" fmla="*/ 999177 h 1162129"/>
                <a:gd name="connsiteX1287" fmla="*/ 434010 w 1226356"/>
                <a:gd name="connsiteY1287" fmla="*/ 1000131 h 1162129"/>
                <a:gd name="connsiteX1288" fmla="*/ 427651 w 1226356"/>
                <a:gd name="connsiteY1288" fmla="*/ 998382 h 1162129"/>
                <a:gd name="connsiteX1289" fmla="*/ 418271 w 1226356"/>
                <a:gd name="connsiteY1289" fmla="*/ 995362 h 1162129"/>
                <a:gd name="connsiteX1290" fmla="*/ 408256 w 1226356"/>
                <a:gd name="connsiteY1290" fmla="*/ 995839 h 1162129"/>
                <a:gd name="connsiteX1291" fmla="*/ 404440 w 1226356"/>
                <a:gd name="connsiteY1291" fmla="*/ 995203 h 1162129"/>
                <a:gd name="connsiteX1292" fmla="*/ 402850 w 1226356"/>
                <a:gd name="connsiteY1292" fmla="*/ 996157 h 1162129"/>
                <a:gd name="connsiteX1293" fmla="*/ 402215 w 1226356"/>
                <a:gd name="connsiteY1293" fmla="*/ 999177 h 1162129"/>
                <a:gd name="connsiteX1294" fmla="*/ 402691 w 1226356"/>
                <a:gd name="connsiteY1294" fmla="*/ 1003470 h 1162129"/>
                <a:gd name="connsiteX1295" fmla="*/ 404599 w 1226356"/>
                <a:gd name="connsiteY1295" fmla="*/ 1006331 h 1162129"/>
                <a:gd name="connsiteX1296" fmla="*/ 407620 w 1226356"/>
                <a:gd name="connsiteY1296" fmla="*/ 1007444 h 1162129"/>
                <a:gd name="connsiteX1297" fmla="*/ 409528 w 1226356"/>
                <a:gd name="connsiteY1297" fmla="*/ 1010783 h 1162129"/>
                <a:gd name="connsiteX1298" fmla="*/ 412389 w 1226356"/>
                <a:gd name="connsiteY1298" fmla="*/ 1012531 h 1162129"/>
                <a:gd name="connsiteX1299" fmla="*/ 414456 w 1226356"/>
                <a:gd name="connsiteY1299" fmla="*/ 1013326 h 1162129"/>
                <a:gd name="connsiteX1300" fmla="*/ 412071 w 1226356"/>
                <a:gd name="connsiteY1300" fmla="*/ 1014598 h 1162129"/>
                <a:gd name="connsiteX1301" fmla="*/ 409528 w 1226356"/>
                <a:gd name="connsiteY1301" fmla="*/ 1014598 h 1162129"/>
                <a:gd name="connsiteX1302" fmla="*/ 404599 w 1226356"/>
                <a:gd name="connsiteY1302" fmla="*/ 1015552 h 1162129"/>
                <a:gd name="connsiteX1303" fmla="*/ 404281 w 1226356"/>
                <a:gd name="connsiteY1303" fmla="*/ 1017937 h 1162129"/>
                <a:gd name="connsiteX1304" fmla="*/ 405235 w 1226356"/>
                <a:gd name="connsiteY1304" fmla="*/ 1023501 h 1162129"/>
                <a:gd name="connsiteX1305" fmla="*/ 407620 w 1226356"/>
                <a:gd name="connsiteY1305" fmla="*/ 1026204 h 1162129"/>
                <a:gd name="connsiteX1306" fmla="*/ 413820 w 1226356"/>
                <a:gd name="connsiteY1306" fmla="*/ 1029701 h 1162129"/>
                <a:gd name="connsiteX1307" fmla="*/ 417476 w 1226356"/>
                <a:gd name="connsiteY1307" fmla="*/ 1030019 h 1162129"/>
                <a:gd name="connsiteX1308" fmla="*/ 423041 w 1226356"/>
                <a:gd name="connsiteY1308" fmla="*/ 1028111 h 1162129"/>
                <a:gd name="connsiteX1309" fmla="*/ 435600 w 1226356"/>
                <a:gd name="connsiteY1309" fmla="*/ 1027316 h 1162129"/>
                <a:gd name="connsiteX1310" fmla="*/ 444185 w 1226356"/>
                <a:gd name="connsiteY1310" fmla="*/ 1028747 h 1162129"/>
                <a:gd name="connsiteX1311" fmla="*/ 447364 w 1226356"/>
                <a:gd name="connsiteY1311" fmla="*/ 1027793 h 1162129"/>
                <a:gd name="connsiteX1312" fmla="*/ 448795 w 1226356"/>
                <a:gd name="connsiteY1312" fmla="*/ 1023819 h 1162129"/>
                <a:gd name="connsiteX1313" fmla="*/ 450385 w 1226356"/>
                <a:gd name="connsiteY1313" fmla="*/ 1021911 h 1162129"/>
                <a:gd name="connsiteX1314" fmla="*/ 451180 w 1226356"/>
                <a:gd name="connsiteY1314" fmla="*/ 1022388 h 1162129"/>
                <a:gd name="connsiteX1315" fmla="*/ 450703 w 1226356"/>
                <a:gd name="connsiteY1315" fmla="*/ 1024614 h 1162129"/>
                <a:gd name="connsiteX1316" fmla="*/ 451975 w 1226356"/>
                <a:gd name="connsiteY1316" fmla="*/ 1025568 h 1162129"/>
                <a:gd name="connsiteX1317" fmla="*/ 455949 w 1226356"/>
                <a:gd name="connsiteY1317" fmla="*/ 1026204 h 1162129"/>
                <a:gd name="connsiteX1318" fmla="*/ 460242 w 1226356"/>
                <a:gd name="connsiteY1318" fmla="*/ 1027475 h 1162129"/>
                <a:gd name="connsiteX1319" fmla="*/ 466919 w 1226356"/>
                <a:gd name="connsiteY1319" fmla="*/ 1027475 h 1162129"/>
                <a:gd name="connsiteX1320" fmla="*/ 469780 w 1226356"/>
                <a:gd name="connsiteY1320" fmla="*/ 1026522 h 1162129"/>
                <a:gd name="connsiteX1321" fmla="*/ 470416 w 1226356"/>
                <a:gd name="connsiteY1321" fmla="*/ 1025091 h 1162129"/>
                <a:gd name="connsiteX1322" fmla="*/ 469780 w 1226356"/>
                <a:gd name="connsiteY1322" fmla="*/ 1022070 h 1162129"/>
                <a:gd name="connsiteX1323" fmla="*/ 471370 w 1226356"/>
                <a:gd name="connsiteY1323" fmla="*/ 1018255 h 1162129"/>
                <a:gd name="connsiteX1324" fmla="*/ 474550 w 1226356"/>
                <a:gd name="connsiteY1324" fmla="*/ 1015552 h 1162129"/>
                <a:gd name="connsiteX1325" fmla="*/ 474868 w 1226356"/>
                <a:gd name="connsiteY1325" fmla="*/ 1016188 h 1162129"/>
                <a:gd name="connsiteX1326" fmla="*/ 471847 w 1226356"/>
                <a:gd name="connsiteY1326" fmla="*/ 1021434 h 1162129"/>
                <a:gd name="connsiteX1327" fmla="*/ 473437 w 1226356"/>
                <a:gd name="connsiteY1327" fmla="*/ 1024932 h 1162129"/>
                <a:gd name="connsiteX1328" fmla="*/ 479160 w 1226356"/>
                <a:gd name="connsiteY1328" fmla="*/ 1025409 h 1162129"/>
                <a:gd name="connsiteX1329" fmla="*/ 477411 w 1226356"/>
                <a:gd name="connsiteY1329" fmla="*/ 1026840 h 1162129"/>
                <a:gd name="connsiteX1330" fmla="*/ 462944 w 1226356"/>
                <a:gd name="connsiteY1330" fmla="*/ 1030655 h 1162129"/>
                <a:gd name="connsiteX1331" fmla="*/ 462944 w 1226356"/>
                <a:gd name="connsiteY1331" fmla="*/ 1033993 h 1162129"/>
                <a:gd name="connsiteX1332" fmla="*/ 464057 w 1226356"/>
                <a:gd name="connsiteY1332" fmla="*/ 1036060 h 1162129"/>
                <a:gd name="connsiteX1333" fmla="*/ 462944 w 1226356"/>
                <a:gd name="connsiteY1333" fmla="*/ 1036696 h 1162129"/>
                <a:gd name="connsiteX1334" fmla="*/ 461354 w 1226356"/>
                <a:gd name="connsiteY1334" fmla="*/ 1034947 h 1162129"/>
                <a:gd name="connsiteX1335" fmla="*/ 461036 w 1226356"/>
                <a:gd name="connsiteY1335" fmla="*/ 1032245 h 1162129"/>
                <a:gd name="connsiteX1336" fmla="*/ 459129 w 1226356"/>
                <a:gd name="connsiteY1336" fmla="*/ 1030178 h 1162129"/>
                <a:gd name="connsiteX1337" fmla="*/ 455472 w 1226356"/>
                <a:gd name="connsiteY1337" fmla="*/ 1028429 h 1162129"/>
                <a:gd name="connsiteX1338" fmla="*/ 450703 w 1226356"/>
                <a:gd name="connsiteY1338" fmla="*/ 1028429 h 1162129"/>
                <a:gd name="connsiteX1339" fmla="*/ 445139 w 1226356"/>
                <a:gd name="connsiteY1339" fmla="*/ 1030973 h 1162129"/>
                <a:gd name="connsiteX1340" fmla="*/ 441482 w 1226356"/>
                <a:gd name="connsiteY1340" fmla="*/ 1030973 h 1162129"/>
                <a:gd name="connsiteX1341" fmla="*/ 432579 w 1226356"/>
                <a:gd name="connsiteY1341" fmla="*/ 1029542 h 1162129"/>
                <a:gd name="connsiteX1342" fmla="*/ 418907 w 1226356"/>
                <a:gd name="connsiteY1342" fmla="*/ 1032245 h 1162129"/>
                <a:gd name="connsiteX1343" fmla="*/ 412707 w 1226356"/>
                <a:gd name="connsiteY1343" fmla="*/ 1032563 h 1162129"/>
                <a:gd name="connsiteX1344" fmla="*/ 410004 w 1226356"/>
                <a:gd name="connsiteY1344" fmla="*/ 1032245 h 1162129"/>
                <a:gd name="connsiteX1345" fmla="*/ 407143 w 1226356"/>
                <a:gd name="connsiteY1345" fmla="*/ 1031450 h 1162129"/>
                <a:gd name="connsiteX1346" fmla="*/ 404599 w 1226356"/>
                <a:gd name="connsiteY1346" fmla="*/ 1032881 h 1162129"/>
                <a:gd name="connsiteX1347" fmla="*/ 405076 w 1226356"/>
                <a:gd name="connsiteY1347" fmla="*/ 1037332 h 1162129"/>
                <a:gd name="connsiteX1348" fmla="*/ 404599 w 1226356"/>
                <a:gd name="connsiteY1348" fmla="*/ 1040671 h 1162129"/>
                <a:gd name="connsiteX1349" fmla="*/ 405712 w 1226356"/>
                <a:gd name="connsiteY1349" fmla="*/ 1047189 h 1162129"/>
                <a:gd name="connsiteX1350" fmla="*/ 407620 w 1226356"/>
                <a:gd name="connsiteY1350" fmla="*/ 1050368 h 1162129"/>
                <a:gd name="connsiteX1351" fmla="*/ 411276 w 1226356"/>
                <a:gd name="connsiteY1351" fmla="*/ 1053230 h 1162129"/>
                <a:gd name="connsiteX1352" fmla="*/ 417159 w 1226356"/>
                <a:gd name="connsiteY1352" fmla="*/ 1051163 h 1162129"/>
                <a:gd name="connsiteX1353" fmla="*/ 421292 w 1226356"/>
                <a:gd name="connsiteY1353" fmla="*/ 1047825 h 1162129"/>
                <a:gd name="connsiteX1354" fmla="*/ 423041 w 1226356"/>
                <a:gd name="connsiteY1354" fmla="*/ 1048143 h 1162129"/>
                <a:gd name="connsiteX1355" fmla="*/ 420179 w 1226356"/>
                <a:gd name="connsiteY1355" fmla="*/ 1050845 h 1162129"/>
                <a:gd name="connsiteX1356" fmla="*/ 409369 w 1226356"/>
                <a:gd name="connsiteY1356" fmla="*/ 1056886 h 1162129"/>
                <a:gd name="connsiteX1357" fmla="*/ 408415 w 1226356"/>
                <a:gd name="connsiteY1357" fmla="*/ 1058635 h 1162129"/>
                <a:gd name="connsiteX1358" fmla="*/ 409687 w 1226356"/>
                <a:gd name="connsiteY1358" fmla="*/ 1064517 h 1162129"/>
                <a:gd name="connsiteX1359" fmla="*/ 412548 w 1226356"/>
                <a:gd name="connsiteY1359" fmla="*/ 1068969 h 1162129"/>
                <a:gd name="connsiteX1360" fmla="*/ 416364 w 1226356"/>
                <a:gd name="connsiteY1360" fmla="*/ 1071194 h 1162129"/>
                <a:gd name="connsiteX1361" fmla="*/ 420815 w 1226356"/>
                <a:gd name="connsiteY1361" fmla="*/ 1071194 h 1162129"/>
                <a:gd name="connsiteX1362" fmla="*/ 423200 w 1226356"/>
                <a:gd name="connsiteY1362" fmla="*/ 1071194 h 1162129"/>
                <a:gd name="connsiteX1363" fmla="*/ 424153 w 1226356"/>
                <a:gd name="connsiteY1363" fmla="*/ 1072466 h 1162129"/>
                <a:gd name="connsiteX1364" fmla="*/ 418589 w 1226356"/>
                <a:gd name="connsiteY1364" fmla="*/ 1074692 h 1162129"/>
                <a:gd name="connsiteX1365" fmla="*/ 415251 w 1226356"/>
                <a:gd name="connsiteY1365" fmla="*/ 1074692 h 1162129"/>
                <a:gd name="connsiteX1366" fmla="*/ 412071 w 1226356"/>
                <a:gd name="connsiteY1366" fmla="*/ 1074056 h 1162129"/>
                <a:gd name="connsiteX1367" fmla="*/ 410322 w 1226356"/>
                <a:gd name="connsiteY1367" fmla="*/ 1074056 h 1162129"/>
                <a:gd name="connsiteX1368" fmla="*/ 409369 w 1226356"/>
                <a:gd name="connsiteY1368" fmla="*/ 1075805 h 1162129"/>
                <a:gd name="connsiteX1369" fmla="*/ 410640 w 1226356"/>
                <a:gd name="connsiteY1369" fmla="*/ 1078666 h 1162129"/>
                <a:gd name="connsiteX1370" fmla="*/ 409687 w 1226356"/>
                <a:gd name="connsiteY1370" fmla="*/ 1081687 h 1162129"/>
                <a:gd name="connsiteX1371" fmla="*/ 407779 w 1226356"/>
                <a:gd name="connsiteY1371" fmla="*/ 1084867 h 1162129"/>
                <a:gd name="connsiteX1372" fmla="*/ 407302 w 1226356"/>
                <a:gd name="connsiteY1372" fmla="*/ 1089159 h 1162129"/>
                <a:gd name="connsiteX1373" fmla="*/ 407302 w 1226356"/>
                <a:gd name="connsiteY1373" fmla="*/ 1091862 h 1162129"/>
                <a:gd name="connsiteX1374" fmla="*/ 408415 w 1226356"/>
                <a:gd name="connsiteY1374" fmla="*/ 1093133 h 1162129"/>
                <a:gd name="connsiteX1375" fmla="*/ 409528 w 1226356"/>
                <a:gd name="connsiteY1375" fmla="*/ 1093133 h 1162129"/>
                <a:gd name="connsiteX1376" fmla="*/ 410958 w 1226356"/>
                <a:gd name="connsiteY1376" fmla="*/ 1090908 h 1162129"/>
                <a:gd name="connsiteX1377" fmla="*/ 411753 w 1226356"/>
                <a:gd name="connsiteY1377" fmla="*/ 1090113 h 1162129"/>
                <a:gd name="connsiteX1378" fmla="*/ 414297 w 1226356"/>
                <a:gd name="connsiteY1378" fmla="*/ 1087887 h 1162129"/>
                <a:gd name="connsiteX1379" fmla="*/ 418271 w 1226356"/>
                <a:gd name="connsiteY1379" fmla="*/ 1085025 h 1162129"/>
                <a:gd name="connsiteX1380" fmla="*/ 420020 w 1226356"/>
                <a:gd name="connsiteY1380" fmla="*/ 1081528 h 1162129"/>
                <a:gd name="connsiteX1381" fmla="*/ 424153 w 1226356"/>
                <a:gd name="connsiteY1381" fmla="*/ 1077077 h 1162129"/>
                <a:gd name="connsiteX1382" fmla="*/ 427015 w 1226356"/>
                <a:gd name="connsiteY1382" fmla="*/ 1076441 h 1162129"/>
                <a:gd name="connsiteX1383" fmla="*/ 429241 w 1226356"/>
                <a:gd name="connsiteY1383" fmla="*/ 1074533 h 1162129"/>
                <a:gd name="connsiteX1384" fmla="*/ 430036 w 1226356"/>
                <a:gd name="connsiteY1384" fmla="*/ 1071035 h 1162129"/>
                <a:gd name="connsiteX1385" fmla="*/ 431784 w 1226356"/>
                <a:gd name="connsiteY1385" fmla="*/ 1068651 h 1162129"/>
                <a:gd name="connsiteX1386" fmla="*/ 435600 w 1226356"/>
                <a:gd name="connsiteY1386" fmla="*/ 1064994 h 1162129"/>
                <a:gd name="connsiteX1387" fmla="*/ 437031 w 1226356"/>
                <a:gd name="connsiteY1387" fmla="*/ 1062610 h 1162129"/>
                <a:gd name="connsiteX1388" fmla="*/ 442595 w 1226356"/>
                <a:gd name="connsiteY1388" fmla="*/ 1059430 h 1162129"/>
                <a:gd name="connsiteX1389" fmla="*/ 455790 w 1226356"/>
                <a:gd name="connsiteY1389" fmla="*/ 1055933 h 1162129"/>
                <a:gd name="connsiteX1390" fmla="*/ 461195 w 1226356"/>
                <a:gd name="connsiteY1390" fmla="*/ 1055456 h 1162129"/>
                <a:gd name="connsiteX1391" fmla="*/ 459924 w 1226356"/>
                <a:gd name="connsiteY1391" fmla="*/ 1056886 h 1162129"/>
                <a:gd name="connsiteX1392" fmla="*/ 455313 w 1226356"/>
                <a:gd name="connsiteY1392" fmla="*/ 1057999 h 1162129"/>
                <a:gd name="connsiteX1393" fmla="*/ 453406 w 1226356"/>
                <a:gd name="connsiteY1393" fmla="*/ 1059589 h 1162129"/>
                <a:gd name="connsiteX1394" fmla="*/ 451657 w 1226356"/>
                <a:gd name="connsiteY1394" fmla="*/ 1061815 h 1162129"/>
                <a:gd name="connsiteX1395" fmla="*/ 447841 w 1226356"/>
                <a:gd name="connsiteY1395" fmla="*/ 1071035 h 1162129"/>
                <a:gd name="connsiteX1396" fmla="*/ 447841 w 1226356"/>
                <a:gd name="connsiteY1396" fmla="*/ 1068492 h 1162129"/>
                <a:gd name="connsiteX1397" fmla="*/ 449113 w 1226356"/>
                <a:gd name="connsiteY1397" fmla="*/ 1062133 h 1162129"/>
                <a:gd name="connsiteX1398" fmla="*/ 447523 w 1226356"/>
                <a:gd name="connsiteY1398" fmla="*/ 1060066 h 1162129"/>
                <a:gd name="connsiteX1399" fmla="*/ 442595 w 1226356"/>
                <a:gd name="connsiteY1399" fmla="*/ 1062451 h 1162129"/>
                <a:gd name="connsiteX1400" fmla="*/ 436554 w 1226356"/>
                <a:gd name="connsiteY1400" fmla="*/ 1067538 h 1162129"/>
                <a:gd name="connsiteX1401" fmla="*/ 435600 w 1226356"/>
                <a:gd name="connsiteY1401" fmla="*/ 1070559 h 1162129"/>
                <a:gd name="connsiteX1402" fmla="*/ 435600 w 1226356"/>
                <a:gd name="connsiteY1402" fmla="*/ 1071989 h 1162129"/>
                <a:gd name="connsiteX1403" fmla="*/ 434646 w 1226356"/>
                <a:gd name="connsiteY1403" fmla="*/ 1074056 h 1162129"/>
                <a:gd name="connsiteX1404" fmla="*/ 432579 w 1226356"/>
                <a:gd name="connsiteY1404" fmla="*/ 1076282 h 1162129"/>
                <a:gd name="connsiteX1405" fmla="*/ 426538 w 1226356"/>
                <a:gd name="connsiteY1405" fmla="*/ 1081369 h 1162129"/>
                <a:gd name="connsiteX1406" fmla="*/ 424948 w 1226356"/>
                <a:gd name="connsiteY1406" fmla="*/ 1083436 h 1162129"/>
                <a:gd name="connsiteX1407" fmla="*/ 425902 w 1226356"/>
                <a:gd name="connsiteY1407" fmla="*/ 1085820 h 1162129"/>
                <a:gd name="connsiteX1408" fmla="*/ 427969 w 1226356"/>
                <a:gd name="connsiteY1408" fmla="*/ 1086456 h 1162129"/>
                <a:gd name="connsiteX1409" fmla="*/ 431784 w 1226356"/>
                <a:gd name="connsiteY1409" fmla="*/ 1085661 h 1162129"/>
                <a:gd name="connsiteX1410" fmla="*/ 434487 w 1226356"/>
                <a:gd name="connsiteY1410" fmla="*/ 1085661 h 1162129"/>
                <a:gd name="connsiteX1411" fmla="*/ 438938 w 1226356"/>
                <a:gd name="connsiteY1411" fmla="*/ 1084867 h 1162129"/>
                <a:gd name="connsiteX1412" fmla="*/ 438938 w 1226356"/>
                <a:gd name="connsiteY1412" fmla="*/ 1085503 h 1162129"/>
                <a:gd name="connsiteX1413" fmla="*/ 432579 w 1226356"/>
                <a:gd name="connsiteY1413" fmla="*/ 1088682 h 1162129"/>
                <a:gd name="connsiteX1414" fmla="*/ 429082 w 1226356"/>
                <a:gd name="connsiteY1414" fmla="*/ 1089159 h 1162129"/>
                <a:gd name="connsiteX1415" fmla="*/ 426379 w 1226356"/>
                <a:gd name="connsiteY1415" fmla="*/ 1092339 h 1162129"/>
                <a:gd name="connsiteX1416" fmla="*/ 420815 w 1226356"/>
                <a:gd name="connsiteY1416" fmla="*/ 1091226 h 1162129"/>
                <a:gd name="connsiteX1417" fmla="*/ 419384 w 1226356"/>
                <a:gd name="connsiteY1417" fmla="*/ 1090113 h 1162129"/>
                <a:gd name="connsiteX1418" fmla="*/ 417794 w 1226356"/>
                <a:gd name="connsiteY1418" fmla="*/ 1090113 h 1162129"/>
                <a:gd name="connsiteX1419" fmla="*/ 415887 w 1226356"/>
                <a:gd name="connsiteY1419" fmla="*/ 1092497 h 1162129"/>
                <a:gd name="connsiteX1420" fmla="*/ 413025 w 1226356"/>
                <a:gd name="connsiteY1420" fmla="*/ 1093133 h 1162129"/>
                <a:gd name="connsiteX1421" fmla="*/ 411276 w 1226356"/>
                <a:gd name="connsiteY1421" fmla="*/ 1096472 h 1162129"/>
                <a:gd name="connsiteX1422" fmla="*/ 409687 w 1226356"/>
                <a:gd name="connsiteY1422" fmla="*/ 1101241 h 1162129"/>
                <a:gd name="connsiteX1423" fmla="*/ 408097 w 1226356"/>
                <a:gd name="connsiteY1423" fmla="*/ 1110939 h 1162129"/>
                <a:gd name="connsiteX1424" fmla="*/ 409369 w 1226356"/>
                <a:gd name="connsiteY1424" fmla="*/ 1113642 h 1162129"/>
                <a:gd name="connsiteX1425" fmla="*/ 414774 w 1226356"/>
                <a:gd name="connsiteY1425" fmla="*/ 1113642 h 1162129"/>
                <a:gd name="connsiteX1426" fmla="*/ 417794 w 1226356"/>
                <a:gd name="connsiteY1426" fmla="*/ 1111893 h 1162129"/>
                <a:gd name="connsiteX1427" fmla="*/ 420497 w 1226356"/>
                <a:gd name="connsiteY1427" fmla="*/ 1108236 h 1162129"/>
                <a:gd name="connsiteX1428" fmla="*/ 423200 w 1226356"/>
                <a:gd name="connsiteY1428" fmla="*/ 1107441 h 1162129"/>
                <a:gd name="connsiteX1429" fmla="*/ 424948 w 1226356"/>
                <a:gd name="connsiteY1429" fmla="*/ 1106647 h 1162129"/>
                <a:gd name="connsiteX1430" fmla="*/ 428605 w 1226356"/>
                <a:gd name="connsiteY1430" fmla="*/ 1105693 h 1162129"/>
                <a:gd name="connsiteX1431" fmla="*/ 433533 w 1226356"/>
                <a:gd name="connsiteY1431" fmla="*/ 1103149 h 1162129"/>
                <a:gd name="connsiteX1432" fmla="*/ 437667 w 1226356"/>
                <a:gd name="connsiteY1432" fmla="*/ 1099969 h 1162129"/>
                <a:gd name="connsiteX1433" fmla="*/ 441164 w 1226356"/>
                <a:gd name="connsiteY1433" fmla="*/ 1098062 h 1162129"/>
                <a:gd name="connsiteX1434" fmla="*/ 444821 w 1226356"/>
                <a:gd name="connsiteY1434" fmla="*/ 1096949 h 1162129"/>
                <a:gd name="connsiteX1435" fmla="*/ 445139 w 1226356"/>
                <a:gd name="connsiteY1435" fmla="*/ 1097585 h 1162129"/>
                <a:gd name="connsiteX1436" fmla="*/ 441959 w 1226356"/>
                <a:gd name="connsiteY1436" fmla="*/ 1099334 h 1162129"/>
                <a:gd name="connsiteX1437" fmla="*/ 438938 w 1226356"/>
                <a:gd name="connsiteY1437" fmla="*/ 1102195 h 1162129"/>
                <a:gd name="connsiteX1438" fmla="*/ 434646 w 1226356"/>
                <a:gd name="connsiteY1438" fmla="*/ 1105216 h 1162129"/>
                <a:gd name="connsiteX1439" fmla="*/ 431784 w 1226356"/>
                <a:gd name="connsiteY1439" fmla="*/ 1108077 h 1162129"/>
                <a:gd name="connsiteX1440" fmla="*/ 431308 w 1226356"/>
                <a:gd name="connsiteY1440" fmla="*/ 1110780 h 1162129"/>
                <a:gd name="connsiteX1441" fmla="*/ 432261 w 1226356"/>
                <a:gd name="connsiteY1441" fmla="*/ 1112847 h 1162129"/>
                <a:gd name="connsiteX1442" fmla="*/ 431625 w 1226356"/>
                <a:gd name="connsiteY1442" fmla="*/ 1115072 h 1162129"/>
                <a:gd name="connsiteX1443" fmla="*/ 429877 w 1226356"/>
                <a:gd name="connsiteY1443" fmla="*/ 1116662 h 1162129"/>
                <a:gd name="connsiteX1444" fmla="*/ 429877 w 1226356"/>
                <a:gd name="connsiteY1444" fmla="*/ 1118252 h 1162129"/>
                <a:gd name="connsiteX1445" fmla="*/ 433533 w 1226356"/>
                <a:gd name="connsiteY1445" fmla="*/ 1121273 h 1162129"/>
                <a:gd name="connsiteX1446" fmla="*/ 435918 w 1226356"/>
                <a:gd name="connsiteY1446" fmla="*/ 1122703 h 1162129"/>
                <a:gd name="connsiteX1447" fmla="*/ 442277 w 1226356"/>
                <a:gd name="connsiteY1447" fmla="*/ 1120001 h 1162129"/>
                <a:gd name="connsiteX1448" fmla="*/ 443549 w 1226356"/>
                <a:gd name="connsiteY1448" fmla="*/ 1120637 h 1162129"/>
                <a:gd name="connsiteX1449" fmla="*/ 439256 w 1226356"/>
                <a:gd name="connsiteY1449" fmla="*/ 1123021 h 1162129"/>
                <a:gd name="connsiteX1450" fmla="*/ 437031 w 1226356"/>
                <a:gd name="connsiteY1450" fmla="*/ 1126042 h 1162129"/>
                <a:gd name="connsiteX1451" fmla="*/ 435918 w 1226356"/>
                <a:gd name="connsiteY1451" fmla="*/ 1126042 h 1162129"/>
                <a:gd name="connsiteX1452" fmla="*/ 428923 w 1226356"/>
                <a:gd name="connsiteY1452" fmla="*/ 1122385 h 1162129"/>
                <a:gd name="connsiteX1453" fmla="*/ 421928 w 1226356"/>
                <a:gd name="connsiteY1453" fmla="*/ 1120160 h 1162129"/>
                <a:gd name="connsiteX1454" fmla="*/ 420338 w 1226356"/>
                <a:gd name="connsiteY1454" fmla="*/ 1121750 h 1162129"/>
                <a:gd name="connsiteX1455" fmla="*/ 419384 w 1226356"/>
                <a:gd name="connsiteY1455" fmla="*/ 1128268 h 1162129"/>
                <a:gd name="connsiteX1456" fmla="*/ 419384 w 1226356"/>
                <a:gd name="connsiteY1456" fmla="*/ 1132242 h 1162129"/>
                <a:gd name="connsiteX1457" fmla="*/ 421133 w 1226356"/>
                <a:gd name="connsiteY1457" fmla="*/ 1136693 h 1162129"/>
                <a:gd name="connsiteX1458" fmla="*/ 424630 w 1226356"/>
                <a:gd name="connsiteY1458" fmla="*/ 1140827 h 1162129"/>
                <a:gd name="connsiteX1459" fmla="*/ 432420 w 1226356"/>
                <a:gd name="connsiteY1459" fmla="*/ 1144642 h 1162129"/>
                <a:gd name="connsiteX1460" fmla="*/ 434646 w 1226356"/>
                <a:gd name="connsiteY1460" fmla="*/ 1147027 h 1162129"/>
                <a:gd name="connsiteX1461" fmla="*/ 444185 w 1226356"/>
                <a:gd name="connsiteY1461" fmla="*/ 1151478 h 1162129"/>
                <a:gd name="connsiteX1462" fmla="*/ 447046 w 1226356"/>
                <a:gd name="connsiteY1462" fmla="*/ 1151796 h 1162129"/>
                <a:gd name="connsiteX1463" fmla="*/ 450703 w 1226356"/>
                <a:gd name="connsiteY1463" fmla="*/ 1151478 h 1162129"/>
                <a:gd name="connsiteX1464" fmla="*/ 451975 w 1226356"/>
                <a:gd name="connsiteY1464" fmla="*/ 1151478 h 1162129"/>
                <a:gd name="connsiteX1465" fmla="*/ 452452 w 1226356"/>
                <a:gd name="connsiteY1465" fmla="*/ 1152909 h 1162129"/>
                <a:gd name="connsiteX1466" fmla="*/ 452929 w 1226356"/>
                <a:gd name="connsiteY1466" fmla="*/ 1153386 h 1162129"/>
                <a:gd name="connsiteX1467" fmla="*/ 450385 w 1226356"/>
                <a:gd name="connsiteY1467" fmla="*/ 1155453 h 1162129"/>
                <a:gd name="connsiteX1468" fmla="*/ 448954 w 1226356"/>
                <a:gd name="connsiteY1468" fmla="*/ 1157679 h 1162129"/>
                <a:gd name="connsiteX1469" fmla="*/ 449908 w 1226356"/>
                <a:gd name="connsiteY1469" fmla="*/ 1158791 h 1162129"/>
                <a:gd name="connsiteX1470" fmla="*/ 453882 w 1226356"/>
                <a:gd name="connsiteY1470" fmla="*/ 1160063 h 1162129"/>
                <a:gd name="connsiteX1471" fmla="*/ 454836 w 1226356"/>
                <a:gd name="connsiteY1471" fmla="*/ 1159586 h 1162129"/>
                <a:gd name="connsiteX1472" fmla="*/ 454836 w 1226356"/>
                <a:gd name="connsiteY1472" fmla="*/ 1157519 h 1162129"/>
                <a:gd name="connsiteX1473" fmla="*/ 455949 w 1226356"/>
                <a:gd name="connsiteY1473" fmla="*/ 1156566 h 1162129"/>
                <a:gd name="connsiteX1474" fmla="*/ 458016 w 1226356"/>
                <a:gd name="connsiteY1474" fmla="*/ 1156566 h 1162129"/>
                <a:gd name="connsiteX1475" fmla="*/ 458970 w 1226356"/>
                <a:gd name="connsiteY1475" fmla="*/ 1157043 h 1162129"/>
                <a:gd name="connsiteX1476" fmla="*/ 458493 w 1226356"/>
                <a:gd name="connsiteY1476" fmla="*/ 1157996 h 1162129"/>
                <a:gd name="connsiteX1477" fmla="*/ 458493 w 1226356"/>
                <a:gd name="connsiteY1477" fmla="*/ 1158791 h 1162129"/>
                <a:gd name="connsiteX1478" fmla="*/ 458652 w 1226356"/>
                <a:gd name="connsiteY1478" fmla="*/ 1160063 h 1162129"/>
                <a:gd name="connsiteX1479" fmla="*/ 461513 w 1226356"/>
                <a:gd name="connsiteY1479" fmla="*/ 1161971 h 1162129"/>
                <a:gd name="connsiteX1480" fmla="*/ 466919 w 1226356"/>
                <a:gd name="connsiteY1480" fmla="*/ 1161017 h 1162129"/>
                <a:gd name="connsiteX1481" fmla="*/ 474709 w 1226356"/>
                <a:gd name="connsiteY1481" fmla="*/ 1162130 h 1162129"/>
                <a:gd name="connsiteX1482" fmla="*/ 486473 w 1226356"/>
                <a:gd name="connsiteY1482" fmla="*/ 1159745 h 1162129"/>
                <a:gd name="connsiteX1483" fmla="*/ 491083 w 1226356"/>
                <a:gd name="connsiteY1483" fmla="*/ 1156884 h 1162129"/>
                <a:gd name="connsiteX1484" fmla="*/ 494740 w 1226356"/>
                <a:gd name="connsiteY1484" fmla="*/ 1156884 h 1162129"/>
                <a:gd name="connsiteX1485" fmla="*/ 498873 w 1226356"/>
                <a:gd name="connsiteY1485" fmla="*/ 1153704 h 1162129"/>
                <a:gd name="connsiteX1486" fmla="*/ 504914 w 1226356"/>
                <a:gd name="connsiteY1486" fmla="*/ 1150525 h 1162129"/>
                <a:gd name="connsiteX1487" fmla="*/ 516679 w 1226356"/>
                <a:gd name="connsiteY1487" fmla="*/ 1139237 h 1162129"/>
                <a:gd name="connsiteX1488" fmla="*/ 523833 w 1226356"/>
                <a:gd name="connsiteY1488" fmla="*/ 1134786 h 1162129"/>
                <a:gd name="connsiteX1489" fmla="*/ 524310 w 1226356"/>
                <a:gd name="connsiteY1489" fmla="*/ 1133196 h 1162129"/>
                <a:gd name="connsiteX1490" fmla="*/ 525582 w 1226356"/>
                <a:gd name="connsiteY1490" fmla="*/ 1132083 h 1162129"/>
                <a:gd name="connsiteX1491" fmla="*/ 527966 w 1226356"/>
                <a:gd name="connsiteY1491" fmla="*/ 1131765 h 1162129"/>
                <a:gd name="connsiteX1492" fmla="*/ 530033 w 1226356"/>
                <a:gd name="connsiteY1492" fmla="*/ 1129380 h 1162129"/>
                <a:gd name="connsiteX1493" fmla="*/ 527489 w 1226356"/>
                <a:gd name="connsiteY1493" fmla="*/ 1127155 h 1162129"/>
                <a:gd name="connsiteX1494" fmla="*/ 534484 w 1226356"/>
                <a:gd name="connsiteY1494" fmla="*/ 1123975 h 1162129"/>
                <a:gd name="connsiteX1495" fmla="*/ 536392 w 1226356"/>
                <a:gd name="connsiteY1495" fmla="*/ 1123498 h 1162129"/>
                <a:gd name="connsiteX1496" fmla="*/ 537505 w 1226356"/>
                <a:gd name="connsiteY1496" fmla="*/ 1122385 h 1162129"/>
                <a:gd name="connsiteX1497" fmla="*/ 538618 w 1226356"/>
                <a:gd name="connsiteY1497" fmla="*/ 1120796 h 1162129"/>
                <a:gd name="connsiteX1498" fmla="*/ 536710 w 1226356"/>
                <a:gd name="connsiteY1498" fmla="*/ 1118411 h 1162129"/>
                <a:gd name="connsiteX1499" fmla="*/ 534643 w 1226356"/>
                <a:gd name="connsiteY1499" fmla="*/ 1116503 h 1162129"/>
                <a:gd name="connsiteX1500" fmla="*/ 536869 w 1226356"/>
                <a:gd name="connsiteY1500" fmla="*/ 1116503 h 1162129"/>
                <a:gd name="connsiteX1501" fmla="*/ 541638 w 1226356"/>
                <a:gd name="connsiteY1501" fmla="*/ 1120160 h 1162129"/>
                <a:gd name="connsiteX1502" fmla="*/ 542910 w 1226356"/>
                <a:gd name="connsiteY1502" fmla="*/ 1123021 h 1162129"/>
                <a:gd name="connsiteX1503" fmla="*/ 546249 w 1226356"/>
                <a:gd name="connsiteY1503" fmla="*/ 1122544 h 1162129"/>
                <a:gd name="connsiteX1504" fmla="*/ 549746 w 1226356"/>
                <a:gd name="connsiteY1504" fmla="*/ 1120001 h 1162129"/>
                <a:gd name="connsiteX1505" fmla="*/ 552449 w 1226356"/>
                <a:gd name="connsiteY1505" fmla="*/ 1120796 h 1162129"/>
                <a:gd name="connsiteX1506" fmla="*/ 553244 w 1226356"/>
                <a:gd name="connsiteY1506" fmla="*/ 1119524 h 1162129"/>
                <a:gd name="connsiteX1507" fmla="*/ 554357 w 1226356"/>
                <a:gd name="connsiteY1507" fmla="*/ 1118570 h 1162129"/>
                <a:gd name="connsiteX1508" fmla="*/ 559762 w 1226356"/>
                <a:gd name="connsiteY1508" fmla="*/ 1109349 h 1162129"/>
                <a:gd name="connsiteX1509" fmla="*/ 560398 w 1226356"/>
                <a:gd name="connsiteY1509" fmla="*/ 1105216 h 1162129"/>
                <a:gd name="connsiteX1510" fmla="*/ 560398 w 1226356"/>
                <a:gd name="connsiteY1510" fmla="*/ 1102354 h 1162129"/>
                <a:gd name="connsiteX1511" fmla="*/ 558967 w 1226356"/>
                <a:gd name="connsiteY1511" fmla="*/ 1101877 h 1162129"/>
                <a:gd name="connsiteX1512" fmla="*/ 558649 w 1226356"/>
                <a:gd name="connsiteY1512" fmla="*/ 1099175 h 1162129"/>
                <a:gd name="connsiteX1513" fmla="*/ 561352 w 1226356"/>
                <a:gd name="connsiteY1513" fmla="*/ 1098221 h 1162129"/>
                <a:gd name="connsiteX1514" fmla="*/ 563577 w 1226356"/>
                <a:gd name="connsiteY1514" fmla="*/ 1096313 h 1162129"/>
                <a:gd name="connsiteX1515" fmla="*/ 562623 w 1226356"/>
                <a:gd name="connsiteY1515" fmla="*/ 1091703 h 1162129"/>
                <a:gd name="connsiteX1516" fmla="*/ 564372 w 1226356"/>
                <a:gd name="connsiteY1516" fmla="*/ 1088841 h 1162129"/>
                <a:gd name="connsiteX1517" fmla="*/ 564690 w 1226356"/>
                <a:gd name="connsiteY1517" fmla="*/ 1092497 h 1162129"/>
                <a:gd name="connsiteX1518" fmla="*/ 565485 w 1226356"/>
                <a:gd name="connsiteY1518" fmla="*/ 1095836 h 1162129"/>
                <a:gd name="connsiteX1519" fmla="*/ 565485 w 1226356"/>
                <a:gd name="connsiteY1519" fmla="*/ 1103308 h 1162129"/>
                <a:gd name="connsiteX1520" fmla="*/ 565803 w 1226356"/>
                <a:gd name="connsiteY1520" fmla="*/ 1104898 h 1162129"/>
                <a:gd name="connsiteX1521" fmla="*/ 568665 w 1226356"/>
                <a:gd name="connsiteY1521" fmla="*/ 1108872 h 1162129"/>
                <a:gd name="connsiteX1522" fmla="*/ 571367 w 1226356"/>
                <a:gd name="connsiteY1522" fmla="*/ 1113642 h 1162129"/>
                <a:gd name="connsiteX1523" fmla="*/ 574547 w 1226356"/>
                <a:gd name="connsiteY1523" fmla="*/ 1114119 h 1162129"/>
                <a:gd name="connsiteX1524" fmla="*/ 576137 w 1226356"/>
                <a:gd name="connsiteY1524" fmla="*/ 1114437 h 1162129"/>
                <a:gd name="connsiteX1525" fmla="*/ 578839 w 1226356"/>
                <a:gd name="connsiteY1525" fmla="*/ 1115390 h 1162129"/>
                <a:gd name="connsiteX1526" fmla="*/ 579952 w 1226356"/>
                <a:gd name="connsiteY1526" fmla="*/ 1115390 h 1162129"/>
                <a:gd name="connsiteX1527" fmla="*/ 586629 w 1226356"/>
                <a:gd name="connsiteY1527" fmla="*/ 1116980 h 1162129"/>
                <a:gd name="connsiteX1528" fmla="*/ 587265 w 1226356"/>
                <a:gd name="connsiteY1528" fmla="*/ 1118570 h 1162129"/>
                <a:gd name="connsiteX1529" fmla="*/ 587265 w 1226356"/>
                <a:gd name="connsiteY1529" fmla="*/ 1119842 h 1162129"/>
                <a:gd name="connsiteX1530" fmla="*/ 589650 w 1226356"/>
                <a:gd name="connsiteY1530" fmla="*/ 1125247 h 1162129"/>
                <a:gd name="connsiteX1531" fmla="*/ 591716 w 1226356"/>
                <a:gd name="connsiteY1531" fmla="*/ 1125883 h 1162129"/>
                <a:gd name="connsiteX1532" fmla="*/ 594578 w 1226356"/>
                <a:gd name="connsiteY1532" fmla="*/ 1124452 h 1162129"/>
                <a:gd name="connsiteX1533" fmla="*/ 596645 w 1226356"/>
                <a:gd name="connsiteY1533" fmla="*/ 1120478 h 1162129"/>
                <a:gd name="connsiteX1534" fmla="*/ 597758 w 1226356"/>
                <a:gd name="connsiteY1534" fmla="*/ 1114595 h 1162129"/>
                <a:gd name="connsiteX1535" fmla="*/ 599029 w 1226356"/>
                <a:gd name="connsiteY1535" fmla="*/ 1109031 h 1162129"/>
                <a:gd name="connsiteX1536" fmla="*/ 597440 w 1226356"/>
                <a:gd name="connsiteY1536" fmla="*/ 1102990 h 1162129"/>
                <a:gd name="connsiteX1537" fmla="*/ 595691 w 1226356"/>
                <a:gd name="connsiteY1537" fmla="*/ 1097744 h 1162129"/>
                <a:gd name="connsiteX1538" fmla="*/ 595691 w 1226356"/>
                <a:gd name="connsiteY1538" fmla="*/ 1096154 h 1162129"/>
                <a:gd name="connsiteX1539" fmla="*/ 599983 w 1226356"/>
                <a:gd name="connsiteY1539" fmla="*/ 1091703 h 1162129"/>
                <a:gd name="connsiteX1540" fmla="*/ 601255 w 1226356"/>
                <a:gd name="connsiteY1540" fmla="*/ 1088046 h 1162129"/>
                <a:gd name="connsiteX1541" fmla="*/ 602686 w 1226356"/>
                <a:gd name="connsiteY1541" fmla="*/ 1084549 h 1162129"/>
                <a:gd name="connsiteX1542" fmla="*/ 604276 w 1226356"/>
                <a:gd name="connsiteY1542" fmla="*/ 1083436 h 1162129"/>
                <a:gd name="connsiteX1543" fmla="*/ 606660 w 1226356"/>
                <a:gd name="connsiteY1543" fmla="*/ 1083118 h 1162129"/>
                <a:gd name="connsiteX1544" fmla="*/ 609522 w 1226356"/>
                <a:gd name="connsiteY1544" fmla="*/ 1082482 h 1162129"/>
                <a:gd name="connsiteX1545" fmla="*/ 613020 w 1226356"/>
                <a:gd name="connsiteY1545" fmla="*/ 1080097 h 1162129"/>
                <a:gd name="connsiteX1546" fmla="*/ 616199 w 1226356"/>
                <a:gd name="connsiteY1546" fmla="*/ 1076918 h 1162129"/>
                <a:gd name="connsiteX1547" fmla="*/ 618584 w 1226356"/>
                <a:gd name="connsiteY1547" fmla="*/ 1074056 h 1162129"/>
                <a:gd name="connsiteX1548" fmla="*/ 619379 w 1226356"/>
                <a:gd name="connsiteY1548" fmla="*/ 1068333 h 1162129"/>
                <a:gd name="connsiteX1549" fmla="*/ 619379 w 1226356"/>
                <a:gd name="connsiteY1549" fmla="*/ 1065471 h 1162129"/>
                <a:gd name="connsiteX1550" fmla="*/ 620492 w 1226356"/>
                <a:gd name="connsiteY1550" fmla="*/ 1063404 h 1162129"/>
                <a:gd name="connsiteX1551" fmla="*/ 621445 w 1226356"/>
                <a:gd name="connsiteY1551" fmla="*/ 1059271 h 1162129"/>
                <a:gd name="connsiteX1552" fmla="*/ 620492 w 1226356"/>
                <a:gd name="connsiteY1552" fmla="*/ 1055138 h 1162129"/>
                <a:gd name="connsiteX1553" fmla="*/ 617312 w 1226356"/>
                <a:gd name="connsiteY1553" fmla="*/ 1048938 h 1162129"/>
                <a:gd name="connsiteX1554" fmla="*/ 613496 w 1226356"/>
                <a:gd name="connsiteY1554" fmla="*/ 1040194 h 1162129"/>
                <a:gd name="connsiteX1555" fmla="*/ 612861 w 1226356"/>
                <a:gd name="connsiteY1555" fmla="*/ 1035424 h 1162129"/>
                <a:gd name="connsiteX1556" fmla="*/ 614609 w 1226356"/>
                <a:gd name="connsiteY1556" fmla="*/ 1034470 h 1162129"/>
                <a:gd name="connsiteX1557" fmla="*/ 617948 w 1226356"/>
                <a:gd name="connsiteY1557" fmla="*/ 1033676 h 1162129"/>
                <a:gd name="connsiteX1558" fmla="*/ 624148 w 1226356"/>
                <a:gd name="connsiteY1558" fmla="*/ 1033676 h 1162129"/>
                <a:gd name="connsiteX1559" fmla="*/ 624784 w 1226356"/>
                <a:gd name="connsiteY1559" fmla="*/ 1032881 h 1162129"/>
                <a:gd name="connsiteX1560" fmla="*/ 625420 w 1226356"/>
                <a:gd name="connsiteY1560" fmla="*/ 1030814 h 1162129"/>
                <a:gd name="connsiteX1561" fmla="*/ 626851 w 1226356"/>
                <a:gd name="connsiteY1561" fmla="*/ 1027952 h 1162129"/>
                <a:gd name="connsiteX1562" fmla="*/ 628281 w 1226356"/>
                <a:gd name="connsiteY1562" fmla="*/ 1025886 h 1162129"/>
                <a:gd name="connsiteX1563" fmla="*/ 629235 w 1226356"/>
                <a:gd name="connsiteY1563" fmla="*/ 1022865 h 1162129"/>
                <a:gd name="connsiteX1564" fmla="*/ 629712 w 1226356"/>
                <a:gd name="connsiteY1564" fmla="*/ 1020162 h 1162129"/>
                <a:gd name="connsiteX1565" fmla="*/ 626215 w 1226356"/>
                <a:gd name="connsiteY1565" fmla="*/ 1016029 h 1162129"/>
                <a:gd name="connsiteX1566" fmla="*/ 621604 w 1226356"/>
                <a:gd name="connsiteY1566" fmla="*/ 1011896 h 1162129"/>
                <a:gd name="connsiteX1567" fmla="*/ 618425 w 1226356"/>
                <a:gd name="connsiteY1567" fmla="*/ 1010465 h 1162129"/>
                <a:gd name="connsiteX1568" fmla="*/ 612861 w 1226356"/>
                <a:gd name="connsiteY1568" fmla="*/ 1006967 h 1162129"/>
                <a:gd name="connsiteX1569" fmla="*/ 608886 w 1226356"/>
                <a:gd name="connsiteY1569" fmla="*/ 1003947 h 1162129"/>
                <a:gd name="connsiteX1570" fmla="*/ 611112 w 1226356"/>
                <a:gd name="connsiteY1570" fmla="*/ 992659 h 1162129"/>
                <a:gd name="connsiteX1571" fmla="*/ 612861 w 1226356"/>
                <a:gd name="connsiteY1571" fmla="*/ 984233 h 1162129"/>
                <a:gd name="connsiteX1572" fmla="*/ 613178 w 1226356"/>
                <a:gd name="connsiteY1572" fmla="*/ 982167 h 1162129"/>
                <a:gd name="connsiteX1573" fmla="*/ 613178 w 1226356"/>
                <a:gd name="connsiteY1573" fmla="*/ 978987 h 1162129"/>
                <a:gd name="connsiteX1574" fmla="*/ 607773 w 1226356"/>
                <a:gd name="connsiteY1574" fmla="*/ 965315 h 1162129"/>
                <a:gd name="connsiteX1575" fmla="*/ 607773 w 1226356"/>
                <a:gd name="connsiteY1575" fmla="*/ 962294 h 1162129"/>
                <a:gd name="connsiteX1576" fmla="*/ 608568 w 1226356"/>
                <a:gd name="connsiteY1576" fmla="*/ 959592 h 1162129"/>
                <a:gd name="connsiteX1577" fmla="*/ 607932 w 1226356"/>
                <a:gd name="connsiteY1577" fmla="*/ 954822 h 1162129"/>
                <a:gd name="connsiteX1578" fmla="*/ 607614 w 1226356"/>
                <a:gd name="connsiteY1578" fmla="*/ 950689 h 1162129"/>
                <a:gd name="connsiteX1579" fmla="*/ 608568 w 1226356"/>
                <a:gd name="connsiteY1579" fmla="*/ 949417 h 1162129"/>
                <a:gd name="connsiteX1580" fmla="*/ 610794 w 1226356"/>
                <a:gd name="connsiteY1580" fmla="*/ 947032 h 1162129"/>
                <a:gd name="connsiteX1581" fmla="*/ 608727 w 1226356"/>
                <a:gd name="connsiteY1581" fmla="*/ 943376 h 1162129"/>
                <a:gd name="connsiteX1582" fmla="*/ 608727 w 1226356"/>
                <a:gd name="connsiteY1582" fmla="*/ 943058 h 1162129"/>
                <a:gd name="connsiteX1583" fmla="*/ 604594 w 1226356"/>
                <a:gd name="connsiteY1583" fmla="*/ 933837 h 1162129"/>
                <a:gd name="connsiteX1584" fmla="*/ 610635 w 1226356"/>
                <a:gd name="connsiteY1584" fmla="*/ 924776 h 1162129"/>
                <a:gd name="connsiteX1585" fmla="*/ 609522 w 1226356"/>
                <a:gd name="connsiteY1585" fmla="*/ 920006 h 1162129"/>
                <a:gd name="connsiteX1586" fmla="*/ 613178 w 1226356"/>
                <a:gd name="connsiteY1586" fmla="*/ 916509 h 1162129"/>
                <a:gd name="connsiteX1587" fmla="*/ 619856 w 1226356"/>
                <a:gd name="connsiteY1587" fmla="*/ 908560 h 1162129"/>
                <a:gd name="connsiteX1588" fmla="*/ 623512 w 1226356"/>
                <a:gd name="connsiteY1588" fmla="*/ 904108 h 1162129"/>
                <a:gd name="connsiteX1589" fmla="*/ 624307 w 1226356"/>
                <a:gd name="connsiteY1589" fmla="*/ 903313 h 1162129"/>
                <a:gd name="connsiteX1590" fmla="*/ 627327 w 1226356"/>
                <a:gd name="connsiteY1590" fmla="*/ 901406 h 1162129"/>
                <a:gd name="connsiteX1591" fmla="*/ 632892 w 1226356"/>
                <a:gd name="connsiteY1591" fmla="*/ 899021 h 1162129"/>
                <a:gd name="connsiteX1592" fmla="*/ 639092 w 1226356"/>
                <a:gd name="connsiteY1592" fmla="*/ 897908 h 1162129"/>
                <a:gd name="connsiteX1593" fmla="*/ 641795 w 1226356"/>
                <a:gd name="connsiteY1593" fmla="*/ 897908 h 1162129"/>
                <a:gd name="connsiteX1594" fmla="*/ 652446 w 1226356"/>
                <a:gd name="connsiteY1594" fmla="*/ 899498 h 1162129"/>
                <a:gd name="connsiteX1595" fmla="*/ 660713 w 1226356"/>
                <a:gd name="connsiteY1595" fmla="*/ 900770 h 1162129"/>
                <a:gd name="connsiteX1596" fmla="*/ 661985 w 1226356"/>
                <a:gd name="connsiteY1596" fmla="*/ 899498 h 1162129"/>
                <a:gd name="connsiteX1597" fmla="*/ 663733 w 1226356"/>
                <a:gd name="connsiteY1597" fmla="*/ 896954 h 1162129"/>
                <a:gd name="connsiteX1598" fmla="*/ 665959 w 1226356"/>
                <a:gd name="connsiteY1598" fmla="*/ 893298 h 1162129"/>
                <a:gd name="connsiteX1599" fmla="*/ 665959 w 1226356"/>
                <a:gd name="connsiteY1599" fmla="*/ 889323 h 1162129"/>
                <a:gd name="connsiteX1600" fmla="*/ 665323 w 1226356"/>
                <a:gd name="connsiteY1600" fmla="*/ 883441 h 1162129"/>
                <a:gd name="connsiteX1601" fmla="*/ 664051 w 1226356"/>
                <a:gd name="connsiteY1601" fmla="*/ 879944 h 1162129"/>
                <a:gd name="connsiteX1602" fmla="*/ 658169 w 1226356"/>
                <a:gd name="connsiteY1602" fmla="*/ 877718 h 1162129"/>
                <a:gd name="connsiteX1603" fmla="*/ 651810 w 1226356"/>
                <a:gd name="connsiteY1603" fmla="*/ 874538 h 1162129"/>
                <a:gd name="connsiteX1604" fmla="*/ 659759 w 1226356"/>
                <a:gd name="connsiteY1604" fmla="*/ 864523 h 1162129"/>
                <a:gd name="connsiteX1605" fmla="*/ 665164 w 1226356"/>
                <a:gd name="connsiteY1605" fmla="*/ 857528 h 1162129"/>
                <a:gd name="connsiteX1606" fmla="*/ 672000 w 1226356"/>
                <a:gd name="connsiteY1606" fmla="*/ 847035 h 1162129"/>
                <a:gd name="connsiteX1607" fmla="*/ 674067 w 1226356"/>
                <a:gd name="connsiteY1607" fmla="*/ 842584 h 1162129"/>
                <a:gd name="connsiteX1608" fmla="*/ 675657 w 1226356"/>
                <a:gd name="connsiteY1608" fmla="*/ 840835 h 1162129"/>
                <a:gd name="connsiteX1609" fmla="*/ 677724 w 1226356"/>
                <a:gd name="connsiteY1609" fmla="*/ 824619 h 1162129"/>
                <a:gd name="connsiteX1610" fmla="*/ 678995 w 1226356"/>
                <a:gd name="connsiteY1610" fmla="*/ 820009 h 1162129"/>
                <a:gd name="connsiteX1611" fmla="*/ 680108 w 1226356"/>
                <a:gd name="connsiteY1611" fmla="*/ 817624 h 1162129"/>
                <a:gd name="connsiteX1612" fmla="*/ 680108 w 1226356"/>
                <a:gd name="connsiteY1612" fmla="*/ 815240 h 1162129"/>
                <a:gd name="connsiteX1613" fmla="*/ 679472 w 1226356"/>
                <a:gd name="connsiteY1613" fmla="*/ 811106 h 1162129"/>
                <a:gd name="connsiteX1614" fmla="*/ 677565 w 1226356"/>
                <a:gd name="connsiteY1614" fmla="*/ 801726 h 1162129"/>
                <a:gd name="connsiteX1615" fmla="*/ 688375 w 1226356"/>
                <a:gd name="connsiteY1615" fmla="*/ 800614 h 1162129"/>
                <a:gd name="connsiteX1616" fmla="*/ 691873 w 1226356"/>
                <a:gd name="connsiteY1616" fmla="*/ 799978 h 1162129"/>
                <a:gd name="connsiteX1617" fmla="*/ 695052 w 1226356"/>
                <a:gd name="connsiteY1617" fmla="*/ 798865 h 1162129"/>
                <a:gd name="connsiteX1618" fmla="*/ 701411 w 1226356"/>
                <a:gd name="connsiteY1618" fmla="*/ 796003 h 1162129"/>
                <a:gd name="connsiteX1619" fmla="*/ 704591 w 1226356"/>
                <a:gd name="connsiteY1619" fmla="*/ 793460 h 1162129"/>
                <a:gd name="connsiteX1620" fmla="*/ 702842 w 1226356"/>
                <a:gd name="connsiteY1620" fmla="*/ 784716 h 1162129"/>
                <a:gd name="connsiteX1621" fmla="*/ 706658 w 1226356"/>
                <a:gd name="connsiteY1621" fmla="*/ 781695 h 1162129"/>
                <a:gd name="connsiteX1622" fmla="*/ 716037 w 1226356"/>
                <a:gd name="connsiteY1622" fmla="*/ 771203 h 1162129"/>
                <a:gd name="connsiteX1623" fmla="*/ 726212 w 1226356"/>
                <a:gd name="connsiteY1623" fmla="*/ 761187 h 1162129"/>
                <a:gd name="connsiteX1624" fmla="*/ 730981 w 1226356"/>
                <a:gd name="connsiteY1624" fmla="*/ 757372 h 1162129"/>
                <a:gd name="connsiteX1625" fmla="*/ 731458 w 1226356"/>
                <a:gd name="connsiteY1625" fmla="*/ 755464 h 1162129"/>
                <a:gd name="connsiteX1626" fmla="*/ 731776 w 1226356"/>
                <a:gd name="connsiteY1626" fmla="*/ 752443 h 1162129"/>
                <a:gd name="connsiteX1627" fmla="*/ 729709 w 1226356"/>
                <a:gd name="connsiteY1627" fmla="*/ 747674 h 1162129"/>
                <a:gd name="connsiteX1628" fmla="*/ 727484 w 1226356"/>
                <a:gd name="connsiteY1628" fmla="*/ 744812 h 1162129"/>
                <a:gd name="connsiteX1629" fmla="*/ 723032 w 1226356"/>
                <a:gd name="connsiteY1629" fmla="*/ 739248 h 1162129"/>
                <a:gd name="connsiteX1630" fmla="*/ 724940 w 1226356"/>
                <a:gd name="connsiteY1630" fmla="*/ 735433 h 1162129"/>
                <a:gd name="connsiteX1631" fmla="*/ 728279 w 1226356"/>
                <a:gd name="connsiteY1631" fmla="*/ 734638 h 1162129"/>
                <a:gd name="connsiteX1632" fmla="*/ 732571 w 1226356"/>
                <a:gd name="connsiteY1632" fmla="*/ 733048 h 1162129"/>
                <a:gd name="connsiteX1633" fmla="*/ 735910 w 1226356"/>
                <a:gd name="connsiteY1633" fmla="*/ 729709 h 1162129"/>
                <a:gd name="connsiteX1634" fmla="*/ 736228 w 1226356"/>
                <a:gd name="connsiteY1634" fmla="*/ 729233 h 1162129"/>
                <a:gd name="connsiteX1635" fmla="*/ 741951 w 1226356"/>
                <a:gd name="connsiteY1635" fmla="*/ 716037 h 1162129"/>
                <a:gd name="connsiteX1636" fmla="*/ 753079 w 1226356"/>
                <a:gd name="connsiteY1636" fmla="*/ 709360 h 1162129"/>
                <a:gd name="connsiteX1637" fmla="*/ 757531 w 1226356"/>
                <a:gd name="connsiteY1637" fmla="*/ 705704 h 1162129"/>
                <a:gd name="connsiteX1638" fmla="*/ 764367 w 1226356"/>
                <a:gd name="connsiteY1638" fmla="*/ 708406 h 1162129"/>
                <a:gd name="connsiteX1639" fmla="*/ 774541 w 1226356"/>
                <a:gd name="connsiteY1639" fmla="*/ 712540 h 1162129"/>
                <a:gd name="connsiteX1640" fmla="*/ 778993 w 1226356"/>
                <a:gd name="connsiteY1640" fmla="*/ 706499 h 1162129"/>
                <a:gd name="connsiteX1641" fmla="*/ 780423 w 1226356"/>
                <a:gd name="connsiteY1641" fmla="*/ 704273 h 1162129"/>
                <a:gd name="connsiteX1642" fmla="*/ 781854 w 1226356"/>
                <a:gd name="connsiteY1642" fmla="*/ 700934 h 1162129"/>
                <a:gd name="connsiteX1643" fmla="*/ 781218 w 1226356"/>
                <a:gd name="connsiteY1643" fmla="*/ 695211 h 1162129"/>
                <a:gd name="connsiteX1644" fmla="*/ 780900 w 1226356"/>
                <a:gd name="connsiteY1644" fmla="*/ 687739 h 1162129"/>
                <a:gd name="connsiteX1645" fmla="*/ 781377 w 1226356"/>
                <a:gd name="connsiteY1645" fmla="*/ 684719 h 1162129"/>
                <a:gd name="connsiteX1646" fmla="*/ 785352 w 1226356"/>
                <a:gd name="connsiteY1646" fmla="*/ 683447 h 1162129"/>
                <a:gd name="connsiteX1647" fmla="*/ 787577 w 1226356"/>
                <a:gd name="connsiteY1647" fmla="*/ 683129 h 1162129"/>
                <a:gd name="connsiteX1648" fmla="*/ 798865 w 1226356"/>
                <a:gd name="connsiteY1648" fmla="*/ 686308 h 1162129"/>
                <a:gd name="connsiteX1649" fmla="*/ 801726 w 1226356"/>
                <a:gd name="connsiteY1649" fmla="*/ 686308 h 1162129"/>
                <a:gd name="connsiteX1650" fmla="*/ 806973 w 1226356"/>
                <a:gd name="connsiteY1650" fmla="*/ 686626 h 1162129"/>
                <a:gd name="connsiteX1651" fmla="*/ 812855 w 1226356"/>
                <a:gd name="connsiteY1651" fmla="*/ 688057 h 1162129"/>
                <a:gd name="connsiteX1652" fmla="*/ 825255 w 1226356"/>
                <a:gd name="connsiteY1652" fmla="*/ 691714 h 1162129"/>
                <a:gd name="connsiteX1653" fmla="*/ 830343 w 1226356"/>
                <a:gd name="connsiteY1653" fmla="*/ 693145 h 1162129"/>
                <a:gd name="connsiteX1654" fmla="*/ 833204 w 1226356"/>
                <a:gd name="connsiteY1654" fmla="*/ 693462 h 1162129"/>
                <a:gd name="connsiteX1655" fmla="*/ 835748 w 1226356"/>
                <a:gd name="connsiteY1655" fmla="*/ 691714 h 1162129"/>
                <a:gd name="connsiteX1656" fmla="*/ 840994 w 1226356"/>
                <a:gd name="connsiteY1656" fmla="*/ 687421 h 1162129"/>
                <a:gd name="connsiteX1657" fmla="*/ 833204 w 1226356"/>
                <a:gd name="connsiteY1657" fmla="*/ 684242 h 1162129"/>
                <a:gd name="connsiteX1658" fmla="*/ 838291 w 1226356"/>
                <a:gd name="connsiteY1658" fmla="*/ 680903 h 1162129"/>
                <a:gd name="connsiteX1659" fmla="*/ 840994 w 1226356"/>
                <a:gd name="connsiteY1659" fmla="*/ 677565 h 1162129"/>
                <a:gd name="connsiteX1660" fmla="*/ 843220 w 1226356"/>
                <a:gd name="connsiteY1660" fmla="*/ 673431 h 1162129"/>
                <a:gd name="connsiteX1661" fmla="*/ 844015 w 1226356"/>
                <a:gd name="connsiteY1661" fmla="*/ 668662 h 1162129"/>
                <a:gd name="connsiteX1662" fmla="*/ 843697 w 1226356"/>
                <a:gd name="connsiteY1662" fmla="*/ 666118 h 1162129"/>
                <a:gd name="connsiteX1663" fmla="*/ 842107 w 1226356"/>
                <a:gd name="connsiteY1663" fmla="*/ 664369 h 1162129"/>
                <a:gd name="connsiteX1664" fmla="*/ 837338 w 1226356"/>
                <a:gd name="connsiteY1664" fmla="*/ 660077 h 1162129"/>
                <a:gd name="connsiteX1665" fmla="*/ 848148 w 1226356"/>
                <a:gd name="connsiteY1665" fmla="*/ 659441 h 1162129"/>
                <a:gd name="connsiteX1666" fmla="*/ 851964 w 1226356"/>
                <a:gd name="connsiteY1666" fmla="*/ 659441 h 1162129"/>
                <a:gd name="connsiteX1667" fmla="*/ 853553 w 1226356"/>
                <a:gd name="connsiteY1667" fmla="*/ 657692 h 1162129"/>
                <a:gd name="connsiteX1668" fmla="*/ 859753 w 1226356"/>
                <a:gd name="connsiteY1668" fmla="*/ 657692 h 1162129"/>
                <a:gd name="connsiteX1669" fmla="*/ 864841 w 1226356"/>
                <a:gd name="connsiteY1669" fmla="*/ 659123 h 1162129"/>
                <a:gd name="connsiteX1670" fmla="*/ 865954 w 1226356"/>
                <a:gd name="connsiteY1670" fmla="*/ 658487 h 1162129"/>
                <a:gd name="connsiteX1671" fmla="*/ 866590 w 1226356"/>
                <a:gd name="connsiteY1671" fmla="*/ 657215 h 1162129"/>
                <a:gd name="connsiteX1672" fmla="*/ 864364 w 1226356"/>
                <a:gd name="connsiteY1672" fmla="*/ 651810 h 1162129"/>
                <a:gd name="connsiteX1673" fmla="*/ 864682 w 1226356"/>
                <a:gd name="connsiteY1673" fmla="*/ 650379 h 1162129"/>
                <a:gd name="connsiteX1674" fmla="*/ 866908 w 1226356"/>
                <a:gd name="connsiteY1674" fmla="*/ 648631 h 1162129"/>
                <a:gd name="connsiteX1675" fmla="*/ 870405 w 1226356"/>
                <a:gd name="connsiteY1675" fmla="*/ 647359 h 1162129"/>
                <a:gd name="connsiteX1676" fmla="*/ 875969 w 1226356"/>
                <a:gd name="connsiteY1676" fmla="*/ 647359 h 1162129"/>
                <a:gd name="connsiteX1677" fmla="*/ 879785 w 1226356"/>
                <a:gd name="connsiteY1677" fmla="*/ 647359 h 1162129"/>
                <a:gd name="connsiteX1678" fmla="*/ 880580 w 1226356"/>
                <a:gd name="connsiteY1678" fmla="*/ 647359 h 1162129"/>
                <a:gd name="connsiteX1679" fmla="*/ 886303 w 1226356"/>
                <a:gd name="connsiteY1679" fmla="*/ 653400 h 1162129"/>
                <a:gd name="connsiteX1680" fmla="*/ 891231 w 1226356"/>
                <a:gd name="connsiteY1680" fmla="*/ 659123 h 1162129"/>
                <a:gd name="connsiteX1681" fmla="*/ 893775 w 1226356"/>
                <a:gd name="connsiteY1681" fmla="*/ 661508 h 1162129"/>
                <a:gd name="connsiteX1682" fmla="*/ 900134 w 1226356"/>
                <a:gd name="connsiteY1682" fmla="*/ 668344 h 1162129"/>
                <a:gd name="connsiteX1683" fmla="*/ 902519 w 1226356"/>
                <a:gd name="connsiteY1683" fmla="*/ 672318 h 1162129"/>
                <a:gd name="connsiteX1684" fmla="*/ 903313 w 1226356"/>
                <a:gd name="connsiteY1684" fmla="*/ 675180 h 1162129"/>
                <a:gd name="connsiteX1685" fmla="*/ 905857 w 1226356"/>
                <a:gd name="connsiteY1685" fmla="*/ 675180 h 1162129"/>
                <a:gd name="connsiteX1686" fmla="*/ 914760 w 1226356"/>
                <a:gd name="connsiteY1686" fmla="*/ 676452 h 1162129"/>
                <a:gd name="connsiteX1687" fmla="*/ 922232 w 1226356"/>
                <a:gd name="connsiteY1687" fmla="*/ 677565 h 1162129"/>
                <a:gd name="connsiteX1688" fmla="*/ 924299 w 1226356"/>
                <a:gd name="connsiteY1688" fmla="*/ 679154 h 1162129"/>
                <a:gd name="connsiteX1689" fmla="*/ 929386 w 1226356"/>
                <a:gd name="connsiteY1689" fmla="*/ 678836 h 1162129"/>
                <a:gd name="connsiteX1690" fmla="*/ 933360 w 1226356"/>
                <a:gd name="connsiteY1690" fmla="*/ 677406 h 1162129"/>
                <a:gd name="connsiteX1691" fmla="*/ 940355 w 1226356"/>
                <a:gd name="connsiteY1691" fmla="*/ 675657 h 1162129"/>
                <a:gd name="connsiteX1692" fmla="*/ 942263 w 1226356"/>
                <a:gd name="connsiteY1692" fmla="*/ 673431 h 1162129"/>
                <a:gd name="connsiteX1693" fmla="*/ 944648 w 1226356"/>
                <a:gd name="connsiteY1693" fmla="*/ 671047 h 1162129"/>
                <a:gd name="connsiteX1694" fmla="*/ 948781 w 1226356"/>
                <a:gd name="connsiteY1694" fmla="*/ 671365 h 1162129"/>
                <a:gd name="connsiteX1695" fmla="*/ 953233 w 1226356"/>
                <a:gd name="connsiteY1695" fmla="*/ 673272 h 1162129"/>
                <a:gd name="connsiteX1696" fmla="*/ 958320 w 1226356"/>
                <a:gd name="connsiteY1696" fmla="*/ 675816 h 1162129"/>
                <a:gd name="connsiteX1697" fmla="*/ 962930 w 1226356"/>
                <a:gd name="connsiteY1697" fmla="*/ 676929 h 1162129"/>
                <a:gd name="connsiteX1698" fmla="*/ 968971 w 1226356"/>
                <a:gd name="connsiteY1698" fmla="*/ 678677 h 1162129"/>
                <a:gd name="connsiteX1699" fmla="*/ 971833 w 1226356"/>
                <a:gd name="connsiteY1699" fmla="*/ 681062 h 1162129"/>
                <a:gd name="connsiteX1700" fmla="*/ 975808 w 1226356"/>
                <a:gd name="connsiteY1700" fmla="*/ 681698 h 1162129"/>
                <a:gd name="connsiteX1701" fmla="*/ 979941 w 1226356"/>
                <a:gd name="connsiteY1701" fmla="*/ 679313 h 1162129"/>
                <a:gd name="connsiteX1702" fmla="*/ 982485 w 1226356"/>
                <a:gd name="connsiteY1702" fmla="*/ 672954 h 1162129"/>
                <a:gd name="connsiteX1703" fmla="*/ 984710 w 1226356"/>
                <a:gd name="connsiteY1703" fmla="*/ 670093 h 1162129"/>
                <a:gd name="connsiteX1704" fmla="*/ 987890 w 1226356"/>
                <a:gd name="connsiteY1704" fmla="*/ 668026 h 1162129"/>
                <a:gd name="connsiteX1705" fmla="*/ 991387 w 1226356"/>
                <a:gd name="connsiteY1705" fmla="*/ 667072 h 1162129"/>
                <a:gd name="connsiteX1706" fmla="*/ 994090 w 1226356"/>
                <a:gd name="connsiteY1706" fmla="*/ 666754 h 1162129"/>
                <a:gd name="connsiteX1707" fmla="*/ 996157 w 1226356"/>
                <a:gd name="connsiteY1707" fmla="*/ 665164 h 1162129"/>
                <a:gd name="connsiteX1708" fmla="*/ 999018 w 1226356"/>
                <a:gd name="connsiteY1708" fmla="*/ 661667 h 1162129"/>
                <a:gd name="connsiteX1709" fmla="*/ 999654 w 1226356"/>
                <a:gd name="connsiteY1709" fmla="*/ 657374 h 1162129"/>
                <a:gd name="connsiteX1710" fmla="*/ 999018 w 1226356"/>
                <a:gd name="connsiteY1710" fmla="*/ 649584 h 1162129"/>
                <a:gd name="connsiteX1711" fmla="*/ 999495 w 1226356"/>
                <a:gd name="connsiteY1711" fmla="*/ 647041 h 1162129"/>
                <a:gd name="connsiteX1712" fmla="*/ 1001880 w 1226356"/>
                <a:gd name="connsiteY1712" fmla="*/ 642748 h 1162129"/>
                <a:gd name="connsiteX1713" fmla="*/ 1005059 w 1226356"/>
                <a:gd name="connsiteY1713" fmla="*/ 631461 h 1162129"/>
                <a:gd name="connsiteX1714" fmla="*/ 1006490 w 1226356"/>
                <a:gd name="connsiteY1714" fmla="*/ 628122 h 1162129"/>
                <a:gd name="connsiteX1715" fmla="*/ 1008239 w 1226356"/>
                <a:gd name="connsiteY1715" fmla="*/ 626056 h 1162129"/>
                <a:gd name="connsiteX1716" fmla="*/ 1010624 w 1226356"/>
                <a:gd name="connsiteY1716" fmla="*/ 624943 h 1162129"/>
                <a:gd name="connsiteX1717" fmla="*/ 1014916 w 1226356"/>
                <a:gd name="connsiteY1717" fmla="*/ 621445 h 1162129"/>
                <a:gd name="connsiteX1718" fmla="*/ 1021116 w 1226356"/>
                <a:gd name="connsiteY1718" fmla="*/ 614609 h 1162129"/>
                <a:gd name="connsiteX1719" fmla="*/ 1022865 w 1226356"/>
                <a:gd name="connsiteY1719" fmla="*/ 613973 h 1162129"/>
                <a:gd name="connsiteX1720" fmla="*/ 1027316 w 1226356"/>
                <a:gd name="connsiteY1720" fmla="*/ 613656 h 1162129"/>
                <a:gd name="connsiteX1721" fmla="*/ 1032881 w 1226356"/>
                <a:gd name="connsiteY1721" fmla="*/ 613973 h 1162129"/>
                <a:gd name="connsiteX1722" fmla="*/ 1037809 w 1226356"/>
                <a:gd name="connsiteY1722" fmla="*/ 615245 h 1162129"/>
                <a:gd name="connsiteX1723" fmla="*/ 1038286 w 1226356"/>
                <a:gd name="connsiteY1723" fmla="*/ 615245 h 1162129"/>
                <a:gd name="connsiteX1724" fmla="*/ 1040512 w 1226356"/>
                <a:gd name="connsiteY1724" fmla="*/ 614450 h 1162129"/>
                <a:gd name="connsiteX1725" fmla="*/ 1044645 w 1226356"/>
                <a:gd name="connsiteY1725" fmla="*/ 612384 h 1162129"/>
                <a:gd name="connsiteX1726" fmla="*/ 1051640 w 1226356"/>
                <a:gd name="connsiteY1726" fmla="*/ 608091 h 1162129"/>
                <a:gd name="connsiteX1727" fmla="*/ 1056091 w 1226356"/>
                <a:gd name="connsiteY1727" fmla="*/ 606978 h 1162129"/>
                <a:gd name="connsiteX1728" fmla="*/ 1060225 w 1226356"/>
                <a:gd name="connsiteY1728" fmla="*/ 606978 h 1162129"/>
                <a:gd name="connsiteX1729" fmla="*/ 1064676 w 1226356"/>
                <a:gd name="connsiteY1729" fmla="*/ 611748 h 1162129"/>
                <a:gd name="connsiteX1730" fmla="*/ 1071035 w 1226356"/>
                <a:gd name="connsiteY1730" fmla="*/ 616835 h 1162129"/>
                <a:gd name="connsiteX1731" fmla="*/ 1075169 w 1226356"/>
                <a:gd name="connsiteY1731" fmla="*/ 619379 h 1162129"/>
                <a:gd name="connsiteX1732" fmla="*/ 1086297 w 1226356"/>
                <a:gd name="connsiteY1732" fmla="*/ 623989 h 1162129"/>
                <a:gd name="connsiteX1733" fmla="*/ 1096154 w 1226356"/>
                <a:gd name="connsiteY1733" fmla="*/ 627010 h 1162129"/>
                <a:gd name="connsiteX1734" fmla="*/ 1101718 w 1226356"/>
                <a:gd name="connsiteY1734" fmla="*/ 637184 h 1162129"/>
                <a:gd name="connsiteX1735" fmla="*/ 1099016 w 1226356"/>
                <a:gd name="connsiteY1735" fmla="*/ 641159 h 1162129"/>
                <a:gd name="connsiteX1736" fmla="*/ 1097744 w 1226356"/>
                <a:gd name="connsiteY1736" fmla="*/ 642590 h 1162129"/>
                <a:gd name="connsiteX1737" fmla="*/ 1092974 w 1226356"/>
                <a:gd name="connsiteY1737" fmla="*/ 646564 h 1162129"/>
                <a:gd name="connsiteX1738" fmla="*/ 1087887 w 1226356"/>
                <a:gd name="connsiteY1738" fmla="*/ 652128 h 1162129"/>
                <a:gd name="connsiteX1739" fmla="*/ 1087569 w 1226356"/>
                <a:gd name="connsiteY1739" fmla="*/ 654990 h 1162129"/>
                <a:gd name="connsiteX1740" fmla="*/ 1089318 w 1226356"/>
                <a:gd name="connsiteY1740" fmla="*/ 658010 h 1162129"/>
                <a:gd name="connsiteX1741" fmla="*/ 1091385 w 1226356"/>
                <a:gd name="connsiteY1741" fmla="*/ 659918 h 1162129"/>
                <a:gd name="connsiteX1742" fmla="*/ 1095836 w 1226356"/>
                <a:gd name="connsiteY1742" fmla="*/ 658487 h 1162129"/>
                <a:gd name="connsiteX1743" fmla="*/ 1097267 w 1226356"/>
                <a:gd name="connsiteY1743" fmla="*/ 657374 h 1162129"/>
                <a:gd name="connsiteX1744" fmla="*/ 1098380 w 1226356"/>
                <a:gd name="connsiteY1744" fmla="*/ 656103 h 1162129"/>
                <a:gd name="connsiteX1745" fmla="*/ 1102513 w 1226356"/>
                <a:gd name="connsiteY1745" fmla="*/ 647359 h 1162129"/>
                <a:gd name="connsiteX1746" fmla="*/ 1103467 w 1226356"/>
                <a:gd name="connsiteY1746" fmla="*/ 645928 h 1162129"/>
                <a:gd name="connsiteX1747" fmla="*/ 1116185 w 1226356"/>
                <a:gd name="connsiteY1747" fmla="*/ 642748 h 1162129"/>
                <a:gd name="connsiteX1748" fmla="*/ 1120795 w 1226356"/>
                <a:gd name="connsiteY1748" fmla="*/ 641159 h 1162129"/>
                <a:gd name="connsiteX1749" fmla="*/ 1123498 w 1226356"/>
                <a:gd name="connsiteY1749" fmla="*/ 639092 h 1162129"/>
                <a:gd name="connsiteX1750" fmla="*/ 1124770 w 1226356"/>
                <a:gd name="connsiteY1750" fmla="*/ 637502 h 1162129"/>
                <a:gd name="connsiteX1751" fmla="*/ 1125724 w 1226356"/>
                <a:gd name="connsiteY1751" fmla="*/ 635594 h 1162129"/>
                <a:gd name="connsiteX1752" fmla="*/ 1126360 w 1226356"/>
                <a:gd name="connsiteY1752" fmla="*/ 633528 h 1162129"/>
                <a:gd name="connsiteX1753" fmla="*/ 1126678 w 1226356"/>
                <a:gd name="connsiteY1753" fmla="*/ 631620 h 1162129"/>
                <a:gd name="connsiteX1754" fmla="*/ 1125565 w 1226356"/>
                <a:gd name="connsiteY1754" fmla="*/ 629076 h 1162129"/>
                <a:gd name="connsiteX1755" fmla="*/ 1126201 w 1226356"/>
                <a:gd name="connsiteY1755" fmla="*/ 628758 h 1162129"/>
                <a:gd name="connsiteX1756" fmla="*/ 1127632 w 1226356"/>
                <a:gd name="connsiteY1756" fmla="*/ 628758 h 1162129"/>
                <a:gd name="connsiteX1757" fmla="*/ 1131924 w 1226356"/>
                <a:gd name="connsiteY1757" fmla="*/ 631302 h 1162129"/>
                <a:gd name="connsiteX1758" fmla="*/ 1138760 w 1226356"/>
                <a:gd name="connsiteY1758" fmla="*/ 634005 h 1162129"/>
                <a:gd name="connsiteX1759" fmla="*/ 1143688 w 1226356"/>
                <a:gd name="connsiteY1759" fmla="*/ 634005 h 1162129"/>
                <a:gd name="connsiteX1760" fmla="*/ 1145755 w 1226356"/>
                <a:gd name="connsiteY1760" fmla="*/ 633687 h 1162129"/>
                <a:gd name="connsiteX1761" fmla="*/ 1146709 w 1226356"/>
                <a:gd name="connsiteY1761" fmla="*/ 632574 h 1162129"/>
                <a:gd name="connsiteX1762" fmla="*/ 1147504 w 1226356"/>
                <a:gd name="connsiteY1762" fmla="*/ 630348 h 1162129"/>
                <a:gd name="connsiteX1763" fmla="*/ 1147504 w 1226356"/>
                <a:gd name="connsiteY1763" fmla="*/ 627963 h 1162129"/>
                <a:gd name="connsiteX1764" fmla="*/ 1145914 w 1226356"/>
                <a:gd name="connsiteY1764" fmla="*/ 621286 h 1162129"/>
                <a:gd name="connsiteX1765" fmla="*/ 1141463 w 1226356"/>
                <a:gd name="connsiteY1765" fmla="*/ 620650 h 1162129"/>
                <a:gd name="connsiteX1766" fmla="*/ 1137965 w 1226356"/>
                <a:gd name="connsiteY1766" fmla="*/ 620968 h 1162129"/>
                <a:gd name="connsiteX1767" fmla="*/ 1134786 w 1226356"/>
                <a:gd name="connsiteY1767" fmla="*/ 620650 h 1162129"/>
                <a:gd name="connsiteX1768" fmla="*/ 1133196 w 1226356"/>
                <a:gd name="connsiteY1768" fmla="*/ 624307 h 1162129"/>
                <a:gd name="connsiteX1769" fmla="*/ 1132242 w 1226356"/>
                <a:gd name="connsiteY1769" fmla="*/ 623830 h 1162129"/>
                <a:gd name="connsiteX1770" fmla="*/ 1130811 w 1226356"/>
                <a:gd name="connsiteY1770" fmla="*/ 618584 h 1162129"/>
                <a:gd name="connsiteX1771" fmla="*/ 1127632 w 1226356"/>
                <a:gd name="connsiteY1771" fmla="*/ 617153 h 1162129"/>
                <a:gd name="connsiteX1772" fmla="*/ 1126042 w 1226356"/>
                <a:gd name="connsiteY1772" fmla="*/ 618266 h 1162129"/>
                <a:gd name="connsiteX1773" fmla="*/ 1125406 w 1226356"/>
                <a:gd name="connsiteY1773" fmla="*/ 623194 h 1162129"/>
                <a:gd name="connsiteX1774" fmla="*/ 1123498 w 1226356"/>
                <a:gd name="connsiteY1774" fmla="*/ 624625 h 1162129"/>
                <a:gd name="connsiteX1775" fmla="*/ 1120637 w 1226356"/>
                <a:gd name="connsiteY1775" fmla="*/ 623671 h 1162129"/>
                <a:gd name="connsiteX1776" fmla="*/ 1114913 w 1226356"/>
                <a:gd name="connsiteY1776" fmla="*/ 624148 h 1162129"/>
                <a:gd name="connsiteX1777" fmla="*/ 1112052 w 1226356"/>
                <a:gd name="connsiteY1777" fmla="*/ 623353 h 1162129"/>
                <a:gd name="connsiteX1778" fmla="*/ 1110303 w 1226356"/>
                <a:gd name="connsiteY1778" fmla="*/ 621604 h 1162129"/>
                <a:gd name="connsiteX1779" fmla="*/ 1109826 w 1226356"/>
                <a:gd name="connsiteY1779" fmla="*/ 619697 h 1162129"/>
                <a:gd name="connsiteX1780" fmla="*/ 1109826 w 1226356"/>
                <a:gd name="connsiteY1780" fmla="*/ 616835 h 1162129"/>
                <a:gd name="connsiteX1781" fmla="*/ 1110621 w 1226356"/>
                <a:gd name="connsiteY1781" fmla="*/ 613337 h 1162129"/>
                <a:gd name="connsiteX1782" fmla="*/ 1109349 w 1226356"/>
                <a:gd name="connsiteY1782" fmla="*/ 611589 h 1162129"/>
                <a:gd name="connsiteX1783" fmla="*/ 1086456 w 1226356"/>
                <a:gd name="connsiteY1783" fmla="*/ 605548 h 1162129"/>
                <a:gd name="connsiteX1784" fmla="*/ 1085820 w 1226356"/>
                <a:gd name="connsiteY1784" fmla="*/ 602845 h 1162129"/>
                <a:gd name="connsiteX1785" fmla="*/ 1118729 w 1226356"/>
                <a:gd name="connsiteY1785" fmla="*/ 605389 h 1162129"/>
                <a:gd name="connsiteX1786" fmla="*/ 1128426 w 1226356"/>
                <a:gd name="connsiteY1786" fmla="*/ 603958 h 1162129"/>
                <a:gd name="connsiteX1787" fmla="*/ 1134309 w 1226356"/>
                <a:gd name="connsiteY1787" fmla="*/ 600142 h 1162129"/>
                <a:gd name="connsiteX1788" fmla="*/ 1147981 w 1226356"/>
                <a:gd name="connsiteY1788" fmla="*/ 596168 h 1162129"/>
                <a:gd name="connsiteX1789" fmla="*/ 1148458 w 1226356"/>
                <a:gd name="connsiteY1789" fmla="*/ 592511 h 1162129"/>
                <a:gd name="connsiteX1790" fmla="*/ 1147504 w 1226356"/>
                <a:gd name="connsiteY1790" fmla="*/ 589491 h 1162129"/>
                <a:gd name="connsiteX1791" fmla="*/ 1137965 w 1226356"/>
                <a:gd name="connsiteY1791" fmla="*/ 583132 h 1162129"/>
                <a:gd name="connsiteX1792" fmla="*/ 504437 w 1226356"/>
                <a:gd name="connsiteY1792" fmla="*/ 916986 h 1162129"/>
                <a:gd name="connsiteX1793" fmla="*/ 513499 w 1226356"/>
                <a:gd name="connsiteY1793" fmla="*/ 915396 h 1162129"/>
                <a:gd name="connsiteX1794" fmla="*/ 514294 w 1226356"/>
                <a:gd name="connsiteY1794" fmla="*/ 914442 h 1162129"/>
                <a:gd name="connsiteX1795" fmla="*/ 514294 w 1226356"/>
                <a:gd name="connsiteY1795" fmla="*/ 912375 h 1162129"/>
                <a:gd name="connsiteX1796" fmla="*/ 512863 w 1226356"/>
                <a:gd name="connsiteY1796" fmla="*/ 910785 h 1162129"/>
                <a:gd name="connsiteX1797" fmla="*/ 511909 w 1226356"/>
                <a:gd name="connsiteY1797" fmla="*/ 910785 h 1162129"/>
                <a:gd name="connsiteX1798" fmla="*/ 511274 w 1226356"/>
                <a:gd name="connsiteY1798" fmla="*/ 912216 h 1162129"/>
                <a:gd name="connsiteX1799" fmla="*/ 503802 w 1226356"/>
                <a:gd name="connsiteY1799" fmla="*/ 914124 h 1162129"/>
                <a:gd name="connsiteX1800" fmla="*/ 499032 w 1226356"/>
                <a:gd name="connsiteY1800" fmla="*/ 916191 h 1162129"/>
                <a:gd name="connsiteX1801" fmla="*/ 500940 w 1226356"/>
                <a:gd name="connsiteY1801" fmla="*/ 917145 h 1162129"/>
                <a:gd name="connsiteX1802" fmla="*/ 504278 w 1226356"/>
                <a:gd name="connsiteY1802" fmla="*/ 917145 h 1162129"/>
                <a:gd name="connsiteX1803" fmla="*/ 1219521 w 1226356"/>
                <a:gd name="connsiteY1803" fmla="*/ 15103 h 1162129"/>
                <a:gd name="connsiteX1804" fmla="*/ 1211254 w 1226356"/>
                <a:gd name="connsiteY1804" fmla="*/ 16057 h 1162129"/>
                <a:gd name="connsiteX1805" fmla="*/ 1209028 w 1226356"/>
                <a:gd name="connsiteY1805" fmla="*/ 16693 h 1162129"/>
                <a:gd name="connsiteX1806" fmla="*/ 1164832 w 1226356"/>
                <a:gd name="connsiteY1806" fmla="*/ 24006 h 1162129"/>
                <a:gd name="connsiteX1807" fmla="*/ 1167535 w 1226356"/>
                <a:gd name="connsiteY1807" fmla="*/ 25754 h 1162129"/>
                <a:gd name="connsiteX1808" fmla="*/ 1194720 w 1226356"/>
                <a:gd name="connsiteY1808" fmla="*/ 23211 h 1162129"/>
                <a:gd name="connsiteX1809" fmla="*/ 1224290 w 1226356"/>
                <a:gd name="connsiteY1809" fmla="*/ 17965 h 1162129"/>
                <a:gd name="connsiteX1810" fmla="*/ 1226357 w 1226356"/>
                <a:gd name="connsiteY1810" fmla="*/ 16693 h 1162129"/>
                <a:gd name="connsiteX1811" fmla="*/ 1219362 w 1226356"/>
                <a:gd name="connsiteY1811" fmla="*/ 15103 h 1162129"/>
                <a:gd name="connsiteX1812" fmla="*/ 670570 w 1226356"/>
                <a:gd name="connsiteY1812" fmla="*/ 701888 h 1162129"/>
                <a:gd name="connsiteX1813" fmla="*/ 673272 w 1226356"/>
                <a:gd name="connsiteY1813" fmla="*/ 702524 h 1162129"/>
                <a:gd name="connsiteX1814" fmla="*/ 681221 w 1226356"/>
                <a:gd name="connsiteY1814" fmla="*/ 701570 h 1162129"/>
                <a:gd name="connsiteX1815" fmla="*/ 689806 w 1226356"/>
                <a:gd name="connsiteY1815" fmla="*/ 696165 h 1162129"/>
                <a:gd name="connsiteX1816" fmla="*/ 692985 w 1226356"/>
                <a:gd name="connsiteY1816" fmla="*/ 697278 h 1162129"/>
                <a:gd name="connsiteX1817" fmla="*/ 694734 w 1226356"/>
                <a:gd name="connsiteY1817" fmla="*/ 696960 h 1162129"/>
                <a:gd name="connsiteX1818" fmla="*/ 697278 w 1226356"/>
                <a:gd name="connsiteY1818" fmla="*/ 695847 h 1162129"/>
                <a:gd name="connsiteX1819" fmla="*/ 699981 w 1226356"/>
                <a:gd name="connsiteY1819" fmla="*/ 692668 h 1162129"/>
                <a:gd name="connsiteX1820" fmla="*/ 701570 w 1226356"/>
                <a:gd name="connsiteY1820" fmla="*/ 692668 h 1162129"/>
                <a:gd name="connsiteX1821" fmla="*/ 701570 w 1226356"/>
                <a:gd name="connsiteY1821" fmla="*/ 695052 h 1162129"/>
                <a:gd name="connsiteX1822" fmla="*/ 704273 w 1226356"/>
                <a:gd name="connsiteY1822" fmla="*/ 695688 h 1162129"/>
                <a:gd name="connsiteX1823" fmla="*/ 711268 w 1226356"/>
                <a:gd name="connsiteY1823" fmla="*/ 693462 h 1162129"/>
                <a:gd name="connsiteX1824" fmla="*/ 713653 w 1226356"/>
                <a:gd name="connsiteY1824" fmla="*/ 690760 h 1162129"/>
                <a:gd name="connsiteX1825" fmla="*/ 715719 w 1226356"/>
                <a:gd name="connsiteY1825" fmla="*/ 690760 h 1162129"/>
                <a:gd name="connsiteX1826" fmla="*/ 716673 w 1226356"/>
                <a:gd name="connsiteY1826" fmla="*/ 691555 h 1162129"/>
                <a:gd name="connsiteX1827" fmla="*/ 717786 w 1226356"/>
                <a:gd name="connsiteY1827" fmla="*/ 691873 h 1162129"/>
                <a:gd name="connsiteX1828" fmla="*/ 719535 w 1226356"/>
                <a:gd name="connsiteY1828" fmla="*/ 691237 h 1162129"/>
                <a:gd name="connsiteX1829" fmla="*/ 721601 w 1226356"/>
                <a:gd name="connsiteY1829" fmla="*/ 688216 h 1162129"/>
                <a:gd name="connsiteX1830" fmla="*/ 725735 w 1226356"/>
                <a:gd name="connsiteY1830" fmla="*/ 684560 h 1162129"/>
                <a:gd name="connsiteX1831" fmla="*/ 729868 w 1226356"/>
                <a:gd name="connsiteY1831" fmla="*/ 683129 h 1162129"/>
                <a:gd name="connsiteX1832" fmla="*/ 735115 w 1226356"/>
                <a:gd name="connsiteY1832" fmla="*/ 679949 h 1162129"/>
                <a:gd name="connsiteX1833" fmla="*/ 735910 w 1226356"/>
                <a:gd name="connsiteY1833" fmla="*/ 675816 h 1162129"/>
                <a:gd name="connsiteX1834" fmla="*/ 734002 w 1226356"/>
                <a:gd name="connsiteY1834" fmla="*/ 671524 h 1162129"/>
                <a:gd name="connsiteX1835" fmla="*/ 732412 w 1226356"/>
                <a:gd name="connsiteY1835" fmla="*/ 669616 h 1162129"/>
                <a:gd name="connsiteX1836" fmla="*/ 729709 w 1226356"/>
                <a:gd name="connsiteY1836" fmla="*/ 667867 h 1162129"/>
                <a:gd name="connsiteX1837" fmla="*/ 728120 w 1226356"/>
                <a:gd name="connsiteY1837" fmla="*/ 668344 h 1162129"/>
                <a:gd name="connsiteX1838" fmla="*/ 726689 w 1226356"/>
                <a:gd name="connsiteY1838" fmla="*/ 669139 h 1162129"/>
                <a:gd name="connsiteX1839" fmla="*/ 724463 w 1226356"/>
                <a:gd name="connsiteY1839" fmla="*/ 669775 h 1162129"/>
                <a:gd name="connsiteX1840" fmla="*/ 723668 w 1226356"/>
                <a:gd name="connsiteY1840" fmla="*/ 672000 h 1162129"/>
                <a:gd name="connsiteX1841" fmla="*/ 723668 w 1226356"/>
                <a:gd name="connsiteY1841" fmla="*/ 674703 h 1162129"/>
                <a:gd name="connsiteX1842" fmla="*/ 722237 w 1226356"/>
                <a:gd name="connsiteY1842" fmla="*/ 676293 h 1162129"/>
                <a:gd name="connsiteX1843" fmla="*/ 721920 w 1226356"/>
                <a:gd name="connsiteY1843" fmla="*/ 678042 h 1162129"/>
                <a:gd name="connsiteX1844" fmla="*/ 717627 w 1226356"/>
                <a:gd name="connsiteY1844" fmla="*/ 679472 h 1162129"/>
                <a:gd name="connsiteX1845" fmla="*/ 713653 w 1226356"/>
                <a:gd name="connsiteY1845" fmla="*/ 684242 h 1162129"/>
                <a:gd name="connsiteX1846" fmla="*/ 713335 w 1226356"/>
                <a:gd name="connsiteY1846" fmla="*/ 683924 h 1162129"/>
                <a:gd name="connsiteX1847" fmla="*/ 714130 w 1226356"/>
                <a:gd name="connsiteY1847" fmla="*/ 681062 h 1162129"/>
                <a:gd name="connsiteX1848" fmla="*/ 718104 w 1226356"/>
                <a:gd name="connsiteY1848" fmla="*/ 675180 h 1162129"/>
                <a:gd name="connsiteX1849" fmla="*/ 718104 w 1226356"/>
                <a:gd name="connsiteY1849" fmla="*/ 670888 h 1162129"/>
                <a:gd name="connsiteX1850" fmla="*/ 717468 w 1226356"/>
                <a:gd name="connsiteY1850" fmla="*/ 666436 h 1162129"/>
                <a:gd name="connsiteX1851" fmla="*/ 715401 w 1226356"/>
                <a:gd name="connsiteY1851" fmla="*/ 663734 h 1162129"/>
                <a:gd name="connsiteX1852" fmla="*/ 714765 w 1226356"/>
                <a:gd name="connsiteY1852" fmla="*/ 660554 h 1162129"/>
                <a:gd name="connsiteX1853" fmla="*/ 720012 w 1226356"/>
                <a:gd name="connsiteY1853" fmla="*/ 656103 h 1162129"/>
                <a:gd name="connsiteX1854" fmla="*/ 723509 w 1226356"/>
                <a:gd name="connsiteY1854" fmla="*/ 650856 h 1162129"/>
                <a:gd name="connsiteX1855" fmla="*/ 723986 w 1226356"/>
                <a:gd name="connsiteY1855" fmla="*/ 647995 h 1162129"/>
                <a:gd name="connsiteX1856" fmla="*/ 721601 w 1226356"/>
                <a:gd name="connsiteY1856" fmla="*/ 646564 h 1162129"/>
                <a:gd name="connsiteX1857" fmla="*/ 719217 w 1226356"/>
                <a:gd name="connsiteY1857" fmla="*/ 646564 h 1162129"/>
                <a:gd name="connsiteX1858" fmla="*/ 717150 w 1226356"/>
                <a:gd name="connsiteY1858" fmla="*/ 647836 h 1162129"/>
                <a:gd name="connsiteX1859" fmla="*/ 712858 w 1226356"/>
                <a:gd name="connsiteY1859" fmla="*/ 653241 h 1162129"/>
                <a:gd name="connsiteX1860" fmla="*/ 710155 w 1226356"/>
                <a:gd name="connsiteY1860" fmla="*/ 655149 h 1162129"/>
                <a:gd name="connsiteX1861" fmla="*/ 705386 w 1226356"/>
                <a:gd name="connsiteY1861" fmla="*/ 659600 h 1162129"/>
                <a:gd name="connsiteX1862" fmla="*/ 704114 w 1226356"/>
                <a:gd name="connsiteY1862" fmla="*/ 662939 h 1162129"/>
                <a:gd name="connsiteX1863" fmla="*/ 704114 w 1226356"/>
                <a:gd name="connsiteY1863" fmla="*/ 665959 h 1162129"/>
                <a:gd name="connsiteX1864" fmla="*/ 706658 w 1226356"/>
                <a:gd name="connsiteY1864" fmla="*/ 666277 h 1162129"/>
                <a:gd name="connsiteX1865" fmla="*/ 707611 w 1226356"/>
                <a:gd name="connsiteY1865" fmla="*/ 668185 h 1162129"/>
                <a:gd name="connsiteX1866" fmla="*/ 705386 w 1226356"/>
                <a:gd name="connsiteY1866" fmla="*/ 671682 h 1162129"/>
                <a:gd name="connsiteX1867" fmla="*/ 703160 w 1226356"/>
                <a:gd name="connsiteY1867" fmla="*/ 681221 h 1162129"/>
                <a:gd name="connsiteX1868" fmla="*/ 694098 w 1226356"/>
                <a:gd name="connsiteY1868" fmla="*/ 689965 h 1162129"/>
                <a:gd name="connsiteX1869" fmla="*/ 679472 w 1226356"/>
                <a:gd name="connsiteY1869" fmla="*/ 692032 h 1162129"/>
                <a:gd name="connsiteX1870" fmla="*/ 675180 w 1226356"/>
                <a:gd name="connsiteY1870" fmla="*/ 694893 h 1162129"/>
                <a:gd name="connsiteX1871" fmla="*/ 669934 w 1226356"/>
                <a:gd name="connsiteY1871" fmla="*/ 699027 h 1162129"/>
                <a:gd name="connsiteX1872" fmla="*/ 669934 w 1226356"/>
                <a:gd name="connsiteY1872" fmla="*/ 702365 h 1162129"/>
                <a:gd name="connsiteX1873" fmla="*/ 1117775 w 1226356"/>
                <a:gd name="connsiteY1873" fmla="*/ 615404 h 1162129"/>
                <a:gd name="connsiteX1874" fmla="*/ 1116344 w 1226356"/>
                <a:gd name="connsiteY1874" fmla="*/ 619379 h 1162129"/>
                <a:gd name="connsiteX1875" fmla="*/ 1115072 w 1226356"/>
                <a:gd name="connsiteY1875" fmla="*/ 621286 h 1162129"/>
                <a:gd name="connsiteX1876" fmla="*/ 1115708 w 1226356"/>
                <a:gd name="connsiteY1876" fmla="*/ 622558 h 1162129"/>
                <a:gd name="connsiteX1877" fmla="*/ 1121114 w 1226356"/>
                <a:gd name="connsiteY1877" fmla="*/ 621127 h 1162129"/>
                <a:gd name="connsiteX1878" fmla="*/ 1123975 w 1226356"/>
                <a:gd name="connsiteY1878" fmla="*/ 619061 h 1162129"/>
                <a:gd name="connsiteX1879" fmla="*/ 1122226 w 1226356"/>
                <a:gd name="connsiteY1879" fmla="*/ 617312 h 1162129"/>
                <a:gd name="connsiteX1880" fmla="*/ 1120001 w 1226356"/>
                <a:gd name="connsiteY1880" fmla="*/ 615881 h 1162129"/>
                <a:gd name="connsiteX1881" fmla="*/ 1117775 w 1226356"/>
                <a:gd name="connsiteY1881" fmla="*/ 615881 h 1162129"/>
                <a:gd name="connsiteX1882" fmla="*/ 636389 w 1226356"/>
                <a:gd name="connsiteY1882" fmla="*/ 707771 h 1162129"/>
                <a:gd name="connsiteX1883" fmla="*/ 633210 w 1226356"/>
                <a:gd name="connsiteY1883" fmla="*/ 710473 h 1162129"/>
                <a:gd name="connsiteX1884" fmla="*/ 630984 w 1226356"/>
                <a:gd name="connsiteY1884" fmla="*/ 715242 h 1162129"/>
                <a:gd name="connsiteX1885" fmla="*/ 629394 w 1226356"/>
                <a:gd name="connsiteY1885" fmla="*/ 720012 h 1162129"/>
                <a:gd name="connsiteX1886" fmla="*/ 633687 w 1226356"/>
                <a:gd name="connsiteY1886" fmla="*/ 717468 h 1162129"/>
                <a:gd name="connsiteX1887" fmla="*/ 636707 w 1226356"/>
                <a:gd name="connsiteY1887" fmla="*/ 714448 h 1162129"/>
                <a:gd name="connsiteX1888" fmla="*/ 637343 w 1226356"/>
                <a:gd name="connsiteY1888" fmla="*/ 713335 h 1162129"/>
                <a:gd name="connsiteX1889" fmla="*/ 637343 w 1226356"/>
                <a:gd name="connsiteY1889" fmla="*/ 711109 h 1162129"/>
                <a:gd name="connsiteX1890" fmla="*/ 637979 w 1226356"/>
                <a:gd name="connsiteY1890" fmla="*/ 708724 h 1162129"/>
                <a:gd name="connsiteX1891" fmla="*/ 636389 w 1226356"/>
                <a:gd name="connsiteY1891" fmla="*/ 707611 h 1162129"/>
                <a:gd name="connsiteX1892" fmla="*/ 626374 w 1226356"/>
                <a:gd name="connsiteY1892" fmla="*/ 809993 h 1162129"/>
                <a:gd name="connsiteX1893" fmla="*/ 628122 w 1226356"/>
                <a:gd name="connsiteY1893" fmla="*/ 808722 h 1162129"/>
                <a:gd name="connsiteX1894" fmla="*/ 627169 w 1226356"/>
                <a:gd name="connsiteY1894" fmla="*/ 807768 h 1162129"/>
                <a:gd name="connsiteX1895" fmla="*/ 624148 w 1226356"/>
                <a:gd name="connsiteY1895" fmla="*/ 807768 h 1162129"/>
                <a:gd name="connsiteX1896" fmla="*/ 621445 w 1226356"/>
                <a:gd name="connsiteY1896" fmla="*/ 808245 h 1162129"/>
                <a:gd name="connsiteX1897" fmla="*/ 619379 w 1226356"/>
                <a:gd name="connsiteY1897" fmla="*/ 809357 h 1162129"/>
                <a:gd name="connsiteX1898" fmla="*/ 618107 w 1226356"/>
                <a:gd name="connsiteY1898" fmla="*/ 811106 h 1162129"/>
                <a:gd name="connsiteX1899" fmla="*/ 618107 w 1226356"/>
                <a:gd name="connsiteY1899" fmla="*/ 813014 h 1162129"/>
                <a:gd name="connsiteX1900" fmla="*/ 620333 w 1226356"/>
                <a:gd name="connsiteY1900" fmla="*/ 813014 h 1162129"/>
                <a:gd name="connsiteX1901" fmla="*/ 626374 w 1226356"/>
                <a:gd name="connsiteY1901" fmla="*/ 809993 h 1162129"/>
                <a:gd name="connsiteX1902" fmla="*/ 659441 w 1226356"/>
                <a:gd name="connsiteY1902" fmla="*/ 698232 h 1162129"/>
                <a:gd name="connsiteX1903" fmla="*/ 656897 w 1226356"/>
                <a:gd name="connsiteY1903" fmla="*/ 697755 h 1162129"/>
                <a:gd name="connsiteX1904" fmla="*/ 654195 w 1226356"/>
                <a:gd name="connsiteY1904" fmla="*/ 697755 h 1162129"/>
                <a:gd name="connsiteX1905" fmla="*/ 649902 w 1226356"/>
                <a:gd name="connsiteY1905" fmla="*/ 699027 h 1162129"/>
                <a:gd name="connsiteX1906" fmla="*/ 646723 w 1226356"/>
                <a:gd name="connsiteY1906" fmla="*/ 703319 h 1162129"/>
                <a:gd name="connsiteX1907" fmla="*/ 644974 w 1226356"/>
                <a:gd name="connsiteY1907" fmla="*/ 703319 h 1162129"/>
                <a:gd name="connsiteX1908" fmla="*/ 643066 w 1226356"/>
                <a:gd name="connsiteY1908" fmla="*/ 703319 h 1162129"/>
                <a:gd name="connsiteX1909" fmla="*/ 641795 w 1226356"/>
                <a:gd name="connsiteY1909" fmla="*/ 705227 h 1162129"/>
                <a:gd name="connsiteX1910" fmla="*/ 640205 w 1226356"/>
                <a:gd name="connsiteY1910" fmla="*/ 706817 h 1162129"/>
                <a:gd name="connsiteX1911" fmla="*/ 641000 w 1226356"/>
                <a:gd name="connsiteY1911" fmla="*/ 711427 h 1162129"/>
                <a:gd name="connsiteX1912" fmla="*/ 644497 w 1226356"/>
                <a:gd name="connsiteY1912" fmla="*/ 710791 h 1162129"/>
                <a:gd name="connsiteX1913" fmla="*/ 645610 w 1226356"/>
                <a:gd name="connsiteY1913" fmla="*/ 710155 h 1162129"/>
                <a:gd name="connsiteX1914" fmla="*/ 645928 w 1226356"/>
                <a:gd name="connsiteY1914" fmla="*/ 708247 h 1162129"/>
                <a:gd name="connsiteX1915" fmla="*/ 646564 w 1226356"/>
                <a:gd name="connsiteY1915" fmla="*/ 707135 h 1162129"/>
                <a:gd name="connsiteX1916" fmla="*/ 648631 w 1226356"/>
                <a:gd name="connsiteY1916" fmla="*/ 708724 h 1162129"/>
                <a:gd name="connsiteX1917" fmla="*/ 651174 w 1226356"/>
                <a:gd name="connsiteY1917" fmla="*/ 706658 h 1162129"/>
                <a:gd name="connsiteX1918" fmla="*/ 653241 w 1226356"/>
                <a:gd name="connsiteY1918" fmla="*/ 706181 h 1162129"/>
                <a:gd name="connsiteX1919" fmla="*/ 656739 w 1226356"/>
                <a:gd name="connsiteY1919" fmla="*/ 706181 h 1162129"/>
                <a:gd name="connsiteX1920" fmla="*/ 658010 w 1226356"/>
                <a:gd name="connsiteY1920" fmla="*/ 705386 h 1162129"/>
                <a:gd name="connsiteX1921" fmla="*/ 659918 w 1226356"/>
                <a:gd name="connsiteY1921" fmla="*/ 703001 h 1162129"/>
                <a:gd name="connsiteX1922" fmla="*/ 664051 w 1226356"/>
                <a:gd name="connsiteY1922" fmla="*/ 702047 h 1162129"/>
                <a:gd name="connsiteX1923" fmla="*/ 665959 w 1226356"/>
                <a:gd name="connsiteY1923" fmla="*/ 700458 h 1162129"/>
                <a:gd name="connsiteX1924" fmla="*/ 666595 w 1226356"/>
                <a:gd name="connsiteY1924" fmla="*/ 699027 h 1162129"/>
                <a:gd name="connsiteX1925" fmla="*/ 665641 w 1226356"/>
                <a:gd name="connsiteY1925" fmla="*/ 698709 h 1162129"/>
                <a:gd name="connsiteX1926" fmla="*/ 661190 w 1226356"/>
                <a:gd name="connsiteY1926" fmla="*/ 699027 h 1162129"/>
                <a:gd name="connsiteX1927" fmla="*/ 659441 w 1226356"/>
                <a:gd name="connsiteY1927" fmla="*/ 698232 h 1162129"/>
                <a:gd name="connsiteX1928" fmla="*/ 577567 w 1226356"/>
                <a:gd name="connsiteY1928" fmla="*/ 856415 h 1162129"/>
                <a:gd name="connsiteX1929" fmla="*/ 571685 w 1226356"/>
                <a:gd name="connsiteY1929" fmla="*/ 858959 h 1162129"/>
                <a:gd name="connsiteX1930" fmla="*/ 569618 w 1226356"/>
                <a:gd name="connsiteY1930" fmla="*/ 861502 h 1162129"/>
                <a:gd name="connsiteX1931" fmla="*/ 572321 w 1226356"/>
                <a:gd name="connsiteY1931" fmla="*/ 862774 h 1162129"/>
                <a:gd name="connsiteX1932" fmla="*/ 578998 w 1226356"/>
                <a:gd name="connsiteY1932" fmla="*/ 861979 h 1162129"/>
                <a:gd name="connsiteX1933" fmla="*/ 582337 w 1226356"/>
                <a:gd name="connsiteY1933" fmla="*/ 863092 h 1162129"/>
                <a:gd name="connsiteX1934" fmla="*/ 583768 w 1226356"/>
                <a:gd name="connsiteY1934" fmla="*/ 861820 h 1162129"/>
                <a:gd name="connsiteX1935" fmla="*/ 584244 w 1226356"/>
                <a:gd name="connsiteY1935" fmla="*/ 859913 h 1162129"/>
                <a:gd name="connsiteX1936" fmla="*/ 580906 w 1226356"/>
                <a:gd name="connsiteY1936" fmla="*/ 856733 h 1162129"/>
                <a:gd name="connsiteX1937" fmla="*/ 577726 w 1226356"/>
                <a:gd name="connsiteY1937" fmla="*/ 856733 h 1162129"/>
                <a:gd name="connsiteX1938" fmla="*/ 599983 w 1226356"/>
                <a:gd name="connsiteY1938" fmla="*/ 823348 h 1162129"/>
                <a:gd name="connsiteX1939" fmla="*/ 599029 w 1226356"/>
                <a:gd name="connsiteY1939" fmla="*/ 825891 h 1162129"/>
                <a:gd name="connsiteX1940" fmla="*/ 599347 w 1226356"/>
                <a:gd name="connsiteY1940" fmla="*/ 827163 h 1162129"/>
                <a:gd name="connsiteX1941" fmla="*/ 602845 w 1226356"/>
                <a:gd name="connsiteY1941" fmla="*/ 827640 h 1162129"/>
                <a:gd name="connsiteX1942" fmla="*/ 604753 w 1226356"/>
                <a:gd name="connsiteY1942" fmla="*/ 826209 h 1162129"/>
                <a:gd name="connsiteX1943" fmla="*/ 605707 w 1226356"/>
                <a:gd name="connsiteY1943" fmla="*/ 823666 h 1162129"/>
                <a:gd name="connsiteX1944" fmla="*/ 604753 w 1226356"/>
                <a:gd name="connsiteY1944" fmla="*/ 822553 h 1162129"/>
                <a:gd name="connsiteX1945" fmla="*/ 601891 w 1226356"/>
                <a:gd name="connsiteY1945" fmla="*/ 822553 h 1162129"/>
                <a:gd name="connsiteX1946" fmla="*/ 599665 w 1226356"/>
                <a:gd name="connsiteY1946" fmla="*/ 823348 h 1162129"/>
                <a:gd name="connsiteX1947" fmla="*/ 623512 w 1226356"/>
                <a:gd name="connsiteY1947" fmla="*/ 802521 h 1162129"/>
                <a:gd name="connsiteX1948" fmla="*/ 623512 w 1226356"/>
                <a:gd name="connsiteY1948" fmla="*/ 799819 h 1162129"/>
                <a:gd name="connsiteX1949" fmla="*/ 620809 w 1226356"/>
                <a:gd name="connsiteY1949" fmla="*/ 798229 h 1162129"/>
                <a:gd name="connsiteX1950" fmla="*/ 618902 w 1226356"/>
                <a:gd name="connsiteY1950" fmla="*/ 799501 h 1162129"/>
                <a:gd name="connsiteX1951" fmla="*/ 618425 w 1226356"/>
                <a:gd name="connsiteY1951" fmla="*/ 801091 h 1162129"/>
                <a:gd name="connsiteX1952" fmla="*/ 617630 w 1226356"/>
                <a:gd name="connsiteY1952" fmla="*/ 802521 h 1162129"/>
                <a:gd name="connsiteX1953" fmla="*/ 615404 w 1226356"/>
                <a:gd name="connsiteY1953" fmla="*/ 804588 h 1162129"/>
                <a:gd name="connsiteX1954" fmla="*/ 614927 w 1226356"/>
                <a:gd name="connsiteY1954" fmla="*/ 806655 h 1162129"/>
                <a:gd name="connsiteX1955" fmla="*/ 617630 w 1226356"/>
                <a:gd name="connsiteY1955" fmla="*/ 806337 h 1162129"/>
                <a:gd name="connsiteX1956" fmla="*/ 622081 w 1226356"/>
                <a:gd name="connsiteY1956" fmla="*/ 804906 h 1162129"/>
                <a:gd name="connsiteX1957" fmla="*/ 623353 w 1226356"/>
                <a:gd name="connsiteY1957" fmla="*/ 802521 h 1162129"/>
                <a:gd name="connsiteX1958" fmla="*/ 570890 w 1226356"/>
                <a:gd name="connsiteY1958" fmla="*/ 115895 h 1162129"/>
                <a:gd name="connsiteX1959" fmla="*/ 572321 w 1226356"/>
                <a:gd name="connsiteY1959" fmla="*/ 118598 h 1162129"/>
                <a:gd name="connsiteX1960" fmla="*/ 580429 w 1226356"/>
                <a:gd name="connsiteY1960" fmla="*/ 130044 h 1162129"/>
                <a:gd name="connsiteX1961" fmla="*/ 582655 w 1226356"/>
                <a:gd name="connsiteY1961" fmla="*/ 131475 h 1162129"/>
                <a:gd name="connsiteX1962" fmla="*/ 587583 w 1226356"/>
                <a:gd name="connsiteY1962" fmla="*/ 131475 h 1162129"/>
                <a:gd name="connsiteX1963" fmla="*/ 593783 w 1226356"/>
                <a:gd name="connsiteY1963" fmla="*/ 134813 h 1162129"/>
                <a:gd name="connsiteX1964" fmla="*/ 598711 w 1226356"/>
                <a:gd name="connsiteY1964" fmla="*/ 138470 h 1162129"/>
                <a:gd name="connsiteX1965" fmla="*/ 604753 w 1226356"/>
                <a:gd name="connsiteY1965" fmla="*/ 144988 h 1162129"/>
                <a:gd name="connsiteX1966" fmla="*/ 609045 w 1226356"/>
                <a:gd name="connsiteY1966" fmla="*/ 144511 h 1162129"/>
                <a:gd name="connsiteX1967" fmla="*/ 607296 w 1226356"/>
                <a:gd name="connsiteY1967" fmla="*/ 139901 h 1162129"/>
                <a:gd name="connsiteX1968" fmla="*/ 603640 w 1226356"/>
                <a:gd name="connsiteY1968" fmla="*/ 135608 h 1162129"/>
                <a:gd name="connsiteX1969" fmla="*/ 602368 w 1226356"/>
                <a:gd name="connsiteY1969" fmla="*/ 133383 h 1162129"/>
                <a:gd name="connsiteX1970" fmla="*/ 600619 w 1226356"/>
                <a:gd name="connsiteY1970" fmla="*/ 131634 h 1162129"/>
                <a:gd name="connsiteX1971" fmla="*/ 594578 w 1226356"/>
                <a:gd name="connsiteY1971" fmla="*/ 129249 h 1162129"/>
                <a:gd name="connsiteX1972" fmla="*/ 589014 w 1226356"/>
                <a:gd name="connsiteY1972" fmla="*/ 124639 h 1162129"/>
                <a:gd name="connsiteX1973" fmla="*/ 584403 w 1226356"/>
                <a:gd name="connsiteY1973" fmla="*/ 125116 h 1162129"/>
                <a:gd name="connsiteX1974" fmla="*/ 584086 w 1226356"/>
                <a:gd name="connsiteY1974" fmla="*/ 120823 h 1162129"/>
                <a:gd name="connsiteX1975" fmla="*/ 581383 w 1226356"/>
                <a:gd name="connsiteY1975" fmla="*/ 118916 h 1162129"/>
                <a:gd name="connsiteX1976" fmla="*/ 579157 w 1226356"/>
                <a:gd name="connsiteY1976" fmla="*/ 116054 h 1162129"/>
                <a:gd name="connsiteX1977" fmla="*/ 581224 w 1226356"/>
                <a:gd name="connsiteY1977" fmla="*/ 113669 h 1162129"/>
                <a:gd name="connsiteX1978" fmla="*/ 580429 w 1226356"/>
                <a:gd name="connsiteY1978" fmla="*/ 111762 h 1162129"/>
                <a:gd name="connsiteX1979" fmla="*/ 575819 w 1226356"/>
                <a:gd name="connsiteY1979" fmla="*/ 105879 h 1162129"/>
                <a:gd name="connsiteX1980" fmla="*/ 570413 w 1226356"/>
                <a:gd name="connsiteY1980" fmla="*/ 103336 h 1162129"/>
                <a:gd name="connsiteX1981" fmla="*/ 564213 w 1226356"/>
                <a:gd name="connsiteY1981" fmla="*/ 102382 h 1162129"/>
                <a:gd name="connsiteX1982" fmla="*/ 564213 w 1226356"/>
                <a:gd name="connsiteY1982" fmla="*/ 106515 h 1162129"/>
                <a:gd name="connsiteX1983" fmla="*/ 566280 w 1226356"/>
                <a:gd name="connsiteY1983" fmla="*/ 111762 h 1162129"/>
                <a:gd name="connsiteX1984" fmla="*/ 570890 w 1226356"/>
                <a:gd name="connsiteY1984" fmla="*/ 116054 h 116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</a:cxnLst>
              <a:rect l="l" t="t" r="r" b="b"/>
              <a:pathLst>
                <a:path w="1226356" h="1162129">
                  <a:moveTo>
                    <a:pt x="569936" y="51350"/>
                  </a:moveTo>
                  <a:lnTo>
                    <a:pt x="571526" y="54529"/>
                  </a:lnTo>
                  <a:lnTo>
                    <a:pt x="569459" y="58345"/>
                  </a:lnTo>
                  <a:lnTo>
                    <a:pt x="569142" y="60094"/>
                  </a:lnTo>
                  <a:lnTo>
                    <a:pt x="569459" y="62319"/>
                  </a:lnTo>
                  <a:lnTo>
                    <a:pt x="572162" y="65976"/>
                  </a:lnTo>
                  <a:lnTo>
                    <a:pt x="573752" y="68996"/>
                  </a:lnTo>
                  <a:lnTo>
                    <a:pt x="574865" y="73289"/>
                  </a:lnTo>
                  <a:lnTo>
                    <a:pt x="576296" y="76151"/>
                  </a:lnTo>
                  <a:lnTo>
                    <a:pt x="580111" y="80761"/>
                  </a:lnTo>
                  <a:lnTo>
                    <a:pt x="582973" y="87438"/>
                  </a:lnTo>
                  <a:lnTo>
                    <a:pt x="586788" y="88710"/>
                  </a:lnTo>
                  <a:lnTo>
                    <a:pt x="592034" y="86007"/>
                  </a:lnTo>
                  <a:lnTo>
                    <a:pt x="594737" y="82510"/>
                  </a:lnTo>
                  <a:lnTo>
                    <a:pt x="593624" y="77422"/>
                  </a:lnTo>
                  <a:lnTo>
                    <a:pt x="596486" y="76945"/>
                  </a:lnTo>
                  <a:lnTo>
                    <a:pt x="605071" y="76945"/>
                  </a:lnTo>
                  <a:cubicBezTo>
                    <a:pt x="605071" y="76945"/>
                    <a:pt x="608091" y="78535"/>
                    <a:pt x="608091" y="78535"/>
                  </a:cubicBezTo>
                  <a:lnTo>
                    <a:pt x="606183" y="82033"/>
                  </a:lnTo>
                  <a:lnTo>
                    <a:pt x="602686" y="86007"/>
                  </a:lnTo>
                  <a:lnTo>
                    <a:pt x="603004" y="88551"/>
                  </a:lnTo>
                  <a:lnTo>
                    <a:pt x="603640" y="90776"/>
                  </a:lnTo>
                  <a:lnTo>
                    <a:pt x="605230" y="94115"/>
                  </a:lnTo>
                  <a:lnTo>
                    <a:pt x="607137" y="96818"/>
                  </a:lnTo>
                  <a:lnTo>
                    <a:pt x="608250" y="97295"/>
                  </a:lnTo>
                  <a:lnTo>
                    <a:pt x="613020" y="97295"/>
                  </a:lnTo>
                  <a:cubicBezTo>
                    <a:pt x="613020" y="97295"/>
                    <a:pt x="616517" y="97931"/>
                    <a:pt x="616517" y="97931"/>
                  </a:cubicBezTo>
                  <a:lnTo>
                    <a:pt x="617312" y="98725"/>
                  </a:lnTo>
                  <a:lnTo>
                    <a:pt x="615086" y="101269"/>
                  </a:lnTo>
                  <a:lnTo>
                    <a:pt x="613655" y="101905"/>
                  </a:lnTo>
                  <a:lnTo>
                    <a:pt x="592829" y="96818"/>
                  </a:lnTo>
                  <a:lnTo>
                    <a:pt x="590127" y="97454"/>
                  </a:lnTo>
                  <a:lnTo>
                    <a:pt x="587583" y="98884"/>
                  </a:lnTo>
                  <a:lnTo>
                    <a:pt x="594578" y="103177"/>
                  </a:lnTo>
                  <a:lnTo>
                    <a:pt x="601732" y="106356"/>
                  </a:lnTo>
                  <a:lnTo>
                    <a:pt x="598711" y="107628"/>
                  </a:lnTo>
                  <a:lnTo>
                    <a:pt x="598393" y="110490"/>
                  </a:lnTo>
                  <a:lnTo>
                    <a:pt x="599188" y="113669"/>
                  </a:lnTo>
                  <a:lnTo>
                    <a:pt x="601891" y="116372"/>
                  </a:lnTo>
                  <a:lnTo>
                    <a:pt x="604594" y="118439"/>
                  </a:lnTo>
                  <a:lnTo>
                    <a:pt x="609681" y="120823"/>
                  </a:lnTo>
                  <a:lnTo>
                    <a:pt x="613178" y="121459"/>
                  </a:lnTo>
                  <a:lnTo>
                    <a:pt x="618266" y="128454"/>
                  </a:lnTo>
                  <a:lnTo>
                    <a:pt x="624943" y="134654"/>
                  </a:lnTo>
                  <a:lnTo>
                    <a:pt x="629394" y="136721"/>
                  </a:lnTo>
                  <a:lnTo>
                    <a:pt x="630825" y="137993"/>
                  </a:lnTo>
                  <a:lnTo>
                    <a:pt x="632097" y="139901"/>
                  </a:lnTo>
                  <a:lnTo>
                    <a:pt x="638933" y="143875"/>
                  </a:lnTo>
                  <a:lnTo>
                    <a:pt x="653400" y="143398"/>
                  </a:lnTo>
                  <a:lnTo>
                    <a:pt x="660713" y="141967"/>
                  </a:lnTo>
                  <a:lnTo>
                    <a:pt x="666595" y="141649"/>
                  </a:lnTo>
                  <a:lnTo>
                    <a:pt x="670252" y="139265"/>
                  </a:lnTo>
                  <a:lnTo>
                    <a:pt x="673908" y="136085"/>
                  </a:lnTo>
                  <a:lnTo>
                    <a:pt x="677883" y="134018"/>
                  </a:lnTo>
                  <a:lnTo>
                    <a:pt x="681857" y="132588"/>
                  </a:lnTo>
                  <a:lnTo>
                    <a:pt x="679154" y="129567"/>
                  </a:lnTo>
                  <a:lnTo>
                    <a:pt x="675816" y="127659"/>
                  </a:lnTo>
                  <a:lnTo>
                    <a:pt x="676770" y="124639"/>
                  </a:lnTo>
                  <a:lnTo>
                    <a:pt x="678201" y="122095"/>
                  </a:lnTo>
                  <a:lnTo>
                    <a:pt x="677883" y="118916"/>
                  </a:lnTo>
                  <a:lnTo>
                    <a:pt x="676770" y="116054"/>
                  </a:lnTo>
                  <a:lnTo>
                    <a:pt x="679949" y="114146"/>
                  </a:lnTo>
                  <a:lnTo>
                    <a:pt x="683129" y="113192"/>
                  </a:lnTo>
                  <a:lnTo>
                    <a:pt x="684719" y="113192"/>
                  </a:lnTo>
                  <a:lnTo>
                    <a:pt x="686149" y="114146"/>
                  </a:lnTo>
                  <a:lnTo>
                    <a:pt x="687421" y="116690"/>
                  </a:lnTo>
                  <a:lnTo>
                    <a:pt x="689011" y="118280"/>
                  </a:lnTo>
                  <a:lnTo>
                    <a:pt x="692509" y="118916"/>
                  </a:lnTo>
                  <a:lnTo>
                    <a:pt x="696006" y="116690"/>
                  </a:lnTo>
                  <a:lnTo>
                    <a:pt x="698550" y="112398"/>
                  </a:lnTo>
                  <a:lnTo>
                    <a:pt x="701411" y="109218"/>
                  </a:lnTo>
                  <a:lnTo>
                    <a:pt x="703160" y="109854"/>
                  </a:lnTo>
                  <a:lnTo>
                    <a:pt x="703160" y="113033"/>
                  </a:lnTo>
                  <a:cubicBezTo>
                    <a:pt x="703160" y="113033"/>
                    <a:pt x="702206" y="116690"/>
                    <a:pt x="702206" y="116690"/>
                  </a:cubicBezTo>
                  <a:lnTo>
                    <a:pt x="699822" y="120187"/>
                  </a:lnTo>
                  <a:lnTo>
                    <a:pt x="699504" y="121459"/>
                  </a:lnTo>
                  <a:lnTo>
                    <a:pt x="700298" y="123685"/>
                  </a:lnTo>
                  <a:lnTo>
                    <a:pt x="702683" y="127818"/>
                  </a:lnTo>
                  <a:lnTo>
                    <a:pt x="704273" y="128772"/>
                  </a:lnTo>
                  <a:lnTo>
                    <a:pt x="711904" y="128772"/>
                  </a:lnTo>
                  <a:cubicBezTo>
                    <a:pt x="711904" y="128772"/>
                    <a:pt x="719535" y="127500"/>
                    <a:pt x="719535" y="127500"/>
                  </a:cubicBezTo>
                  <a:lnTo>
                    <a:pt x="725735" y="124639"/>
                  </a:lnTo>
                  <a:lnTo>
                    <a:pt x="734002" y="118280"/>
                  </a:lnTo>
                  <a:lnTo>
                    <a:pt x="736386" y="117167"/>
                  </a:lnTo>
                  <a:lnTo>
                    <a:pt x="743700" y="116690"/>
                  </a:lnTo>
                  <a:lnTo>
                    <a:pt x="741156" y="119870"/>
                  </a:lnTo>
                  <a:lnTo>
                    <a:pt x="734002" y="126706"/>
                  </a:lnTo>
                  <a:lnTo>
                    <a:pt x="736545" y="130203"/>
                  </a:lnTo>
                  <a:lnTo>
                    <a:pt x="742110" y="132906"/>
                  </a:lnTo>
                  <a:lnTo>
                    <a:pt x="744494" y="133542"/>
                  </a:lnTo>
                  <a:lnTo>
                    <a:pt x="749741" y="133542"/>
                  </a:lnTo>
                  <a:cubicBezTo>
                    <a:pt x="749741" y="133542"/>
                    <a:pt x="754987" y="132270"/>
                    <a:pt x="754987" y="132270"/>
                  </a:cubicBezTo>
                  <a:lnTo>
                    <a:pt x="750059" y="135290"/>
                  </a:lnTo>
                  <a:lnTo>
                    <a:pt x="743541" y="136403"/>
                  </a:lnTo>
                  <a:lnTo>
                    <a:pt x="725576" y="136403"/>
                  </a:lnTo>
                  <a:cubicBezTo>
                    <a:pt x="725576" y="136403"/>
                    <a:pt x="717627" y="137039"/>
                    <a:pt x="717627" y="137039"/>
                  </a:cubicBezTo>
                  <a:lnTo>
                    <a:pt x="714924" y="137834"/>
                  </a:lnTo>
                  <a:lnTo>
                    <a:pt x="711268" y="139583"/>
                  </a:lnTo>
                  <a:lnTo>
                    <a:pt x="711268" y="141808"/>
                  </a:lnTo>
                  <a:cubicBezTo>
                    <a:pt x="711268" y="141808"/>
                    <a:pt x="712381" y="144193"/>
                    <a:pt x="712381" y="144193"/>
                  </a:cubicBezTo>
                  <a:lnTo>
                    <a:pt x="707294" y="143875"/>
                  </a:lnTo>
                  <a:lnTo>
                    <a:pt x="702206" y="144670"/>
                  </a:lnTo>
                  <a:lnTo>
                    <a:pt x="692191" y="148962"/>
                  </a:lnTo>
                  <a:lnTo>
                    <a:pt x="670729" y="153891"/>
                  </a:lnTo>
                  <a:lnTo>
                    <a:pt x="672477" y="158024"/>
                  </a:lnTo>
                  <a:lnTo>
                    <a:pt x="665005" y="154209"/>
                  </a:lnTo>
                  <a:lnTo>
                    <a:pt x="661826" y="153096"/>
                  </a:lnTo>
                  <a:lnTo>
                    <a:pt x="658646" y="153096"/>
                  </a:lnTo>
                  <a:cubicBezTo>
                    <a:pt x="658646" y="153096"/>
                    <a:pt x="657056" y="153732"/>
                    <a:pt x="657056" y="153732"/>
                  </a:cubicBezTo>
                  <a:lnTo>
                    <a:pt x="655626" y="154845"/>
                  </a:lnTo>
                  <a:lnTo>
                    <a:pt x="654513" y="156752"/>
                  </a:lnTo>
                  <a:lnTo>
                    <a:pt x="655467" y="163588"/>
                  </a:lnTo>
                  <a:lnTo>
                    <a:pt x="656420" y="165814"/>
                  </a:lnTo>
                  <a:lnTo>
                    <a:pt x="657533" y="167563"/>
                  </a:lnTo>
                  <a:lnTo>
                    <a:pt x="662462" y="171060"/>
                  </a:lnTo>
                  <a:lnTo>
                    <a:pt x="666118" y="172650"/>
                  </a:lnTo>
                  <a:lnTo>
                    <a:pt x="680903" y="172968"/>
                  </a:lnTo>
                  <a:lnTo>
                    <a:pt x="687898" y="172173"/>
                  </a:lnTo>
                  <a:lnTo>
                    <a:pt x="695052" y="170266"/>
                  </a:lnTo>
                  <a:lnTo>
                    <a:pt x="702206" y="167245"/>
                  </a:lnTo>
                  <a:lnTo>
                    <a:pt x="709042" y="166450"/>
                  </a:lnTo>
                  <a:lnTo>
                    <a:pt x="716037" y="167881"/>
                  </a:lnTo>
                  <a:lnTo>
                    <a:pt x="722714" y="167881"/>
                  </a:lnTo>
                  <a:cubicBezTo>
                    <a:pt x="722714" y="167881"/>
                    <a:pt x="736545" y="165814"/>
                    <a:pt x="736545" y="165814"/>
                  </a:cubicBezTo>
                  <a:lnTo>
                    <a:pt x="745607" y="163906"/>
                  </a:lnTo>
                  <a:lnTo>
                    <a:pt x="747356" y="164701"/>
                  </a:lnTo>
                  <a:lnTo>
                    <a:pt x="748946" y="168199"/>
                  </a:lnTo>
                  <a:lnTo>
                    <a:pt x="750854" y="170901"/>
                  </a:lnTo>
                  <a:lnTo>
                    <a:pt x="738930" y="170901"/>
                  </a:lnTo>
                  <a:cubicBezTo>
                    <a:pt x="738930" y="170901"/>
                    <a:pt x="727007" y="171855"/>
                    <a:pt x="727007" y="171855"/>
                  </a:cubicBezTo>
                  <a:lnTo>
                    <a:pt x="690124" y="177579"/>
                  </a:lnTo>
                  <a:lnTo>
                    <a:pt x="683606" y="187594"/>
                  </a:lnTo>
                  <a:lnTo>
                    <a:pt x="680744" y="186799"/>
                  </a:lnTo>
                  <a:lnTo>
                    <a:pt x="677565" y="184733"/>
                  </a:lnTo>
                  <a:lnTo>
                    <a:pt x="674385" y="184256"/>
                  </a:lnTo>
                  <a:lnTo>
                    <a:pt x="665641" y="185209"/>
                  </a:lnTo>
                  <a:lnTo>
                    <a:pt x="664369" y="186322"/>
                  </a:lnTo>
                  <a:lnTo>
                    <a:pt x="663575" y="188548"/>
                  </a:lnTo>
                  <a:lnTo>
                    <a:pt x="663892" y="192364"/>
                  </a:lnTo>
                  <a:lnTo>
                    <a:pt x="665164" y="194907"/>
                  </a:lnTo>
                  <a:lnTo>
                    <a:pt x="667867" y="199041"/>
                  </a:lnTo>
                  <a:lnTo>
                    <a:pt x="670729" y="202379"/>
                  </a:lnTo>
                  <a:lnTo>
                    <a:pt x="674067" y="205241"/>
                  </a:lnTo>
                  <a:lnTo>
                    <a:pt x="677565" y="207466"/>
                  </a:lnTo>
                  <a:lnTo>
                    <a:pt x="684719" y="209692"/>
                  </a:lnTo>
                  <a:lnTo>
                    <a:pt x="695847" y="214461"/>
                  </a:lnTo>
                  <a:lnTo>
                    <a:pt x="707929" y="226544"/>
                  </a:lnTo>
                  <a:lnTo>
                    <a:pt x="721125" y="234175"/>
                  </a:lnTo>
                  <a:lnTo>
                    <a:pt x="724622" y="235447"/>
                  </a:lnTo>
                  <a:lnTo>
                    <a:pt x="727961" y="237672"/>
                  </a:lnTo>
                  <a:lnTo>
                    <a:pt x="730981" y="241011"/>
                  </a:lnTo>
                  <a:lnTo>
                    <a:pt x="734320" y="243077"/>
                  </a:lnTo>
                  <a:lnTo>
                    <a:pt x="741156" y="244826"/>
                  </a:lnTo>
                  <a:lnTo>
                    <a:pt x="747833" y="243236"/>
                  </a:lnTo>
                  <a:lnTo>
                    <a:pt x="751489" y="240057"/>
                  </a:lnTo>
                  <a:lnTo>
                    <a:pt x="750694" y="236400"/>
                  </a:lnTo>
                  <a:lnTo>
                    <a:pt x="749105" y="232903"/>
                  </a:lnTo>
                  <a:lnTo>
                    <a:pt x="749105" y="230995"/>
                  </a:lnTo>
                  <a:cubicBezTo>
                    <a:pt x="749105" y="230995"/>
                    <a:pt x="753715" y="225908"/>
                    <a:pt x="753715" y="225908"/>
                  </a:cubicBezTo>
                  <a:lnTo>
                    <a:pt x="756736" y="221456"/>
                  </a:lnTo>
                  <a:lnTo>
                    <a:pt x="754987" y="218913"/>
                  </a:lnTo>
                  <a:lnTo>
                    <a:pt x="754033" y="216528"/>
                  </a:lnTo>
                  <a:lnTo>
                    <a:pt x="759597" y="210010"/>
                  </a:lnTo>
                  <a:lnTo>
                    <a:pt x="762300" y="205877"/>
                  </a:lnTo>
                  <a:lnTo>
                    <a:pt x="767546" y="195225"/>
                  </a:lnTo>
                  <a:lnTo>
                    <a:pt x="773905" y="189184"/>
                  </a:lnTo>
                  <a:lnTo>
                    <a:pt x="782172" y="188548"/>
                  </a:lnTo>
                  <a:lnTo>
                    <a:pt x="784716" y="187594"/>
                  </a:lnTo>
                  <a:lnTo>
                    <a:pt x="786783" y="184097"/>
                  </a:lnTo>
                  <a:lnTo>
                    <a:pt x="788531" y="177737"/>
                  </a:lnTo>
                  <a:lnTo>
                    <a:pt x="789803" y="170901"/>
                  </a:lnTo>
                  <a:lnTo>
                    <a:pt x="790757" y="161681"/>
                  </a:lnTo>
                  <a:lnTo>
                    <a:pt x="790757" y="158660"/>
                  </a:lnTo>
                  <a:cubicBezTo>
                    <a:pt x="790757" y="158660"/>
                    <a:pt x="790757" y="156593"/>
                    <a:pt x="790757" y="156593"/>
                  </a:cubicBezTo>
                  <a:lnTo>
                    <a:pt x="794572" y="155163"/>
                  </a:lnTo>
                  <a:lnTo>
                    <a:pt x="798547" y="155640"/>
                  </a:lnTo>
                  <a:lnTo>
                    <a:pt x="801726" y="155640"/>
                  </a:lnTo>
                  <a:cubicBezTo>
                    <a:pt x="801726" y="155640"/>
                    <a:pt x="806655" y="153096"/>
                    <a:pt x="806655" y="153096"/>
                  </a:cubicBezTo>
                  <a:lnTo>
                    <a:pt x="806973" y="149916"/>
                  </a:lnTo>
                  <a:lnTo>
                    <a:pt x="805542" y="146737"/>
                  </a:lnTo>
                  <a:lnTo>
                    <a:pt x="806337" y="143557"/>
                  </a:lnTo>
                  <a:lnTo>
                    <a:pt x="808404" y="138311"/>
                  </a:lnTo>
                  <a:lnTo>
                    <a:pt x="811106" y="134496"/>
                  </a:lnTo>
                  <a:lnTo>
                    <a:pt x="817783" y="128136"/>
                  </a:lnTo>
                  <a:lnTo>
                    <a:pt x="824619" y="122890"/>
                  </a:lnTo>
                  <a:lnTo>
                    <a:pt x="825732" y="120664"/>
                  </a:lnTo>
                  <a:lnTo>
                    <a:pt x="826368" y="119870"/>
                  </a:lnTo>
                  <a:lnTo>
                    <a:pt x="829071" y="119075"/>
                  </a:lnTo>
                  <a:lnTo>
                    <a:pt x="846876" y="117803"/>
                  </a:lnTo>
                  <a:lnTo>
                    <a:pt x="856574" y="115895"/>
                  </a:lnTo>
                  <a:lnTo>
                    <a:pt x="867225" y="115577"/>
                  </a:lnTo>
                  <a:lnTo>
                    <a:pt x="871518" y="114146"/>
                  </a:lnTo>
                  <a:lnTo>
                    <a:pt x="875651" y="111603"/>
                  </a:lnTo>
                  <a:lnTo>
                    <a:pt x="874538" y="109536"/>
                  </a:lnTo>
                  <a:lnTo>
                    <a:pt x="873426" y="107946"/>
                  </a:lnTo>
                  <a:lnTo>
                    <a:pt x="867066" y="104290"/>
                  </a:lnTo>
                  <a:lnTo>
                    <a:pt x="856415" y="100792"/>
                  </a:lnTo>
                  <a:lnTo>
                    <a:pt x="850056" y="96023"/>
                  </a:lnTo>
                  <a:lnTo>
                    <a:pt x="857687" y="91094"/>
                  </a:lnTo>
                  <a:lnTo>
                    <a:pt x="853235" y="88074"/>
                  </a:lnTo>
                  <a:lnTo>
                    <a:pt x="848784" y="86643"/>
                  </a:lnTo>
                  <a:lnTo>
                    <a:pt x="840358" y="85530"/>
                  </a:lnTo>
                  <a:lnTo>
                    <a:pt x="838927" y="86802"/>
                  </a:lnTo>
                  <a:lnTo>
                    <a:pt x="838927" y="89823"/>
                  </a:lnTo>
                  <a:cubicBezTo>
                    <a:pt x="838927" y="89823"/>
                    <a:pt x="832568" y="91094"/>
                    <a:pt x="832568" y="91094"/>
                  </a:cubicBezTo>
                  <a:lnTo>
                    <a:pt x="828435" y="85212"/>
                  </a:lnTo>
                  <a:lnTo>
                    <a:pt x="820963" y="83304"/>
                  </a:lnTo>
                  <a:lnTo>
                    <a:pt x="809516" y="84576"/>
                  </a:lnTo>
                  <a:lnTo>
                    <a:pt x="806337" y="83146"/>
                  </a:lnTo>
                  <a:lnTo>
                    <a:pt x="803475" y="79648"/>
                  </a:lnTo>
                  <a:lnTo>
                    <a:pt x="800455" y="77899"/>
                  </a:lnTo>
                  <a:lnTo>
                    <a:pt x="797752" y="77899"/>
                  </a:lnTo>
                  <a:cubicBezTo>
                    <a:pt x="797752" y="77899"/>
                    <a:pt x="799024" y="76468"/>
                    <a:pt x="799024" y="76468"/>
                  </a:cubicBezTo>
                  <a:lnTo>
                    <a:pt x="801568" y="75038"/>
                  </a:lnTo>
                  <a:lnTo>
                    <a:pt x="802044" y="72812"/>
                  </a:lnTo>
                  <a:lnTo>
                    <a:pt x="802362" y="69632"/>
                  </a:lnTo>
                  <a:lnTo>
                    <a:pt x="801885" y="66930"/>
                  </a:lnTo>
                  <a:lnTo>
                    <a:pt x="801091" y="64704"/>
                  </a:lnTo>
                  <a:lnTo>
                    <a:pt x="799978" y="62955"/>
                  </a:lnTo>
                  <a:lnTo>
                    <a:pt x="795208" y="57550"/>
                  </a:lnTo>
                  <a:lnTo>
                    <a:pt x="789962" y="55324"/>
                  </a:lnTo>
                  <a:lnTo>
                    <a:pt x="788054" y="55006"/>
                  </a:lnTo>
                  <a:lnTo>
                    <a:pt x="786306" y="55642"/>
                  </a:lnTo>
                  <a:lnTo>
                    <a:pt x="774541" y="66294"/>
                  </a:lnTo>
                  <a:lnTo>
                    <a:pt x="768977" y="69632"/>
                  </a:lnTo>
                  <a:lnTo>
                    <a:pt x="770249" y="66771"/>
                  </a:lnTo>
                  <a:lnTo>
                    <a:pt x="770726" y="63432"/>
                  </a:lnTo>
                  <a:lnTo>
                    <a:pt x="769454" y="60094"/>
                  </a:lnTo>
                  <a:lnTo>
                    <a:pt x="770726" y="57709"/>
                  </a:lnTo>
                  <a:lnTo>
                    <a:pt x="774382" y="53417"/>
                  </a:lnTo>
                  <a:lnTo>
                    <a:pt x="777085" y="48965"/>
                  </a:lnTo>
                  <a:lnTo>
                    <a:pt x="773587" y="42765"/>
                  </a:lnTo>
                  <a:lnTo>
                    <a:pt x="769295" y="39109"/>
                  </a:lnTo>
                  <a:lnTo>
                    <a:pt x="766274" y="37360"/>
                  </a:lnTo>
                  <a:lnTo>
                    <a:pt x="755941" y="33703"/>
                  </a:lnTo>
                  <a:lnTo>
                    <a:pt x="748628" y="32432"/>
                  </a:lnTo>
                  <a:lnTo>
                    <a:pt x="747515" y="33385"/>
                  </a:lnTo>
                  <a:lnTo>
                    <a:pt x="746402" y="35293"/>
                  </a:lnTo>
                  <a:lnTo>
                    <a:pt x="744971" y="35929"/>
                  </a:lnTo>
                  <a:lnTo>
                    <a:pt x="743541" y="35929"/>
                  </a:lnTo>
                  <a:cubicBezTo>
                    <a:pt x="743541" y="35929"/>
                    <a:pt x="736069" y="28298"/>
                    <a:pt x="736069" y="28298"/>
                  </a:cubicBezTo>
                  <a:lnTo>
                    <a:pt x="732094" y="26231"/>
                  </a:lnTo>
                  <a:lnTo>
                    <a:pt x="728120" y="26231"/>
                  </a:lnTo>
                  <a:cubicBezTo>
                    <a:pt x="728120" y="26231"/>
                    <a:pt x="723827" y="29252"/>
                    <a:pt x="723827" y="29252"/>
                  </a:cubicBezTo>
                  <a:lnTo>
                    <a:pt x="722714" y="32749"/>
                  </a:lnTo>
                  <a:lnTo>
                    <a:pt x="723986" y="37360"/>
                  </a:lnTo>
                  <a:lnTo>
                    <a:pt x="719853" y="40539"/>
                  </a:lnTo>
                  <a:lnTo>
                    <a:pt x="716673" y="47216"/>
                  </a:lnTo>
                  <a:lnTo>
                    <a:pt x="716196" y="48806"/>
                  </a:lnTo>
                  <a:lnTo>
                    <a:pt x="715878" y="50555"/>
                  </a:lnTo>
                  <a:lnTo>
                    <a:pt x="716514" y="56755"/>
                  </a:lnTo>
                  <a:lnTo>
                    <a:pt x="717468" y="61207"/>
                  </a:lnTo>
                  <a:lnTo>
                    <a:pt x="721920" y="72653"/>
                  </a:lnTo>
                  <a:lnTo>
                    <a:pt x="728438" y="87438"/>
                  </a:lnTo>
                  <a:lnTo>
                    <a:pt x="730981" y="96182"/>
                  </a:lnTo>
                  <a:lnTo>
                    <a:pt x="729550" y="95864"/>
                  </a:lnTo>
                  <a:lnTo>
                    <a:pt x="716991" y="84417"/>
                  </a:lnTo>
                  <a:lnTo>
                    <a:pt x="714288" y="83464"/>
                  </a:lnTo>
                  <a:lnTo>
                    <a:pt x="711268" y="79489"/>
                  </a:lnTo>
                  <a:lnTo>
                    <a:pt x="705068" y="68361"/>
                  </a:lnTo>
                  <a:lnTo>
                    <a:pt x="699504" y="59299"/>
                  </a:lnTo>
                  <a:lnTo>
                    <a:pt x="693780" y="50873"/>
                  </a:lnTo>
                  <a:lnTo>
                    <a:pt x="687421" y="44991"/>
                  </a:lnTo>
                  <a:lnTo>
                    <a:pt x="680585" y="42924"/>
                  </a:lnTo>
                  <a:lnTo>
                    <a:pt x="674385" y="47693"/>
                  </a:lnTo>
                  <a:lnTo>
                    <a:pt x="668662" y="54688"/>
                  </a:lnTo>
                  <a:lnTo>
                    <a:pt x="664687" y="56914"/>
                  </a:lnTo>
                  <a:lnTo>
                    <a:pt x="664051" y="59935"/>
                  </a:lnTo>
                  <a:lnTo>
                    <a:pt x="663733" y="63591"/>
                  </a:lnTo>
                  <a:lnTo>
                    <a:pt x="664210" y="66930"/>
                  </a:lnTo>
                  <a:lnTo>
                    <a:pt x="665005" y="69950"/>
                  </a:lnTo>
                  <a:lnTo>
                    <a:pt x="664210" y="72494"/>
                  </a:lnTo>
                  <a:lnTo>
                    <a:pt x="662144" y="72812"/>
                  </a:lnTo>
                  <a:lnTo>
                    <a:pt x="658646" y="70427"/>
                  </a:lnTo>
                  <a:lnTo>
                    <a:pt x="655308" y="66930"/>
                  </a:lnTo>
                  <a:lnTo>
                    <a:pt x="651969" y="65181"/>
                  </a:lnTo>
                  <a:lnTo>
                    <a:pt x="647041" y="64227"/>
                  </a:lnTo>
                  <a:lnTo>
                    <a:pt x="645610" y="63591"/>
                  </a:lnTo>
                  <a:lnTo>
                    <a:pt x="644179" y="57550"/>
                  </a:lnTo>
                  <a:lnTo>
                    <a:pt x="640841" y="56755"/>
                  </a:lnTo>
                  <a:lnTo>
                    <a:pt x="621922" y="58027"/>
                  </a:lnTo>
                  <a:lnTo>
                    <a:pt x="635753" y="50555"/>
                  </a:lnTo>
                  <a:lnTo>
                    <a:pt x="656897" y="48647"/>
                  </a:lnTo>
                  <a:lnTo>
                    <a:pt x="660554" y="46263"/>
                  </a:lnTo>
                  <a:lnTo>
                    <a:pt x="661031" y="45627"/>
                  </a:lnTo>
                  <a:lnTo>
                    <a:pt x="661031" y="43560"/>
                  </a:lnTo>
                  <a:cubicBezTo>
                    <a:pt x="661031" y="43560"/>
                    <a:pt x="660872" y="41970"/>
                    <a:pt x="660872" y="41970"/>
                  </a:cubicBezTo>
                  <a:lnTo>
                    <a:pt x="654513" y="39109"/>
                  </a:lnTo>
                  <a:lnTo>
                    <a:pt x="637661" y="41016"/>
                  </a:lnTo>
                  <a:lnTo>
                    <a:pt x="627486" y="44673"/>
                  </a:lnTo>
                  <a:lnTo>
                    <a:pt x="623194" y="44673"/>
                  </a:lnTo>
                  <a:cubicBezTo>
                    <a:pt x="623194" y="44673"/>
                    <a:pt x="613973" y="41970"/>
                    <a:pt x="613973" y="41970"/>
                  </a:cubicBezTo>
                  <a:lnTo>
                    <a:pt x="612225" y="43083"/>
                  </a:lnTo>
                  <a:lnTo>
                    <a:pt x="613020" y="46263"/>
                  </a:lnTo>
                  <a:lnTo>
                    <a:pt x="614291" y="48647"/>
                  </a:lnTo>
                  <a:lnTo>
                    <a:pt x="611907" y="48329"/>
                  </a:lnTo>
                  <a:lnTo>
                    <a:pt x="608886" y="47058"/>
                  </a:lnTo>
                  <a:lnTo>
                    <a:pt x="597440" y="41652"/>
                  </a:lnTo>
                  <a:lnTo>
                    <a:pt x="587106" y="43083"/>
                  </a:lnTo>
                  <a:lnTo>
                    <a:pt x="584403" y="44037"/>
                  </a:lnTo>
                  <a:lnTo>
                    <a:pt x="582496" y="48170"/>
                  </a:lnTo>
                  <a:lnTo>
                    <a:pt x="581542" y="48170"/>
                  </a:lnTo>
                  <a:cubicBezTo>
                    <a:pt x="581542" y="48170"/>
                    <a:pt x="578680" y="45627"/>
                    <a:pt x="578680" y="45627"/>
                  </a:cubicBezTo>
                  <a:lnTo>
                    <a:pt x="573434" y="43242"/>
                  </a:lnTo>
                  <a:lnTo>
                    <a:pt x="571685" y="43242"/>
                  </a:lnTo>
                  <a:cubicBezTo>
                    <a:pt x="571685" y="43242"/>
                    <a:pt x="570095" y="43719"/>
                    <a:pt x="570095" y="43719"/>
                  </a:cubicBezTo>
                  <a:lnTo>
                    <a:pt x="568188" y="45786"/>
                  </a:lnTo>
                  <a:lnTo>
                    <a:pt x="568188" y="47375"/>
                  </a:lnTo>
                  <a:cubicBezTo>
                    <a:pt x="568188" y="47375"/>
                    <a:pt x="570254" y="50237"/>
                    <a:pt x="570254" y="50237"/>
                  </a:cubicBezTo>
                  <a:close/>
                  <a:moveTo>
                    <a:pt x="854189" y="598553"/>
                  </a:moveTo>
                  <a:lnTo>
                    <a:pt x="849579" y="599983"/>
                  </a:lnTo>
                  <a:lnTo>
                    <a:pt x="847194" y="602527"/>
                  </a:lnTo>
                  <a:lnTo>
                    <a:pt x="847194" y="604435"/>
                  </a:lnTo>
                  <a:cubicBezTo>
                    <a:pt x="847194" y="604435"/>
                    <a:pt x="848625" y="606660"/>
                    <a:pt x="848625" y="606660"/>
                  </a:cubicBezTo>
                  <a:lnTo>
                    <a:pt x="850692" y="606660"/>
                  </a:lnTo>
                  <a:cubicBezTo>
                    <a:pt x="850692" y="606660"/>
                    <a:pt x="852440" y="606978"/>
                    <a:pt x="852440" y="606978"/>
                  </a:cubicBezTo>
                  <a:lnTo>
                    <a:pt x="853712" y="607773"/>
                  </a:lnTo>
                  <a:lnTo>
                    <a:pt x="856097" y="607296"/>
                  </a:lnTo>
                  <a:lnTo>
                    <a:pt x="857687" y="606025"/>
                  </a:lnTo>
                  <a:lnTo>
                    <a:pt x="858800" y="599983"/>
                  </a:lnTo>
                  <a:lnTo>
                    <a:pt x="857846" y="599188"/>
                  </a:lnTo>
                  <a:lnTo>
                    <a:pt x="854030" y="598553"/>
                  </a:lnTo>
                  <a:close/>
                  <a:moveTo>
                    <a:pt x="930181" y="573116"/>
                  </a:moveTo>
                  <a:lnTo>
                    <a:pt x="932565" y="571367"/>
                  </a:lnTo>
                  <a:lnTo>
                    <a:pt x="933519" y="569778"/>
                  </a:lnTo>
                  <a:lnTo>
                    <a:pt x="934155" y="568188"/>
                  </a:lnTo>
                  <a:lnTo>
                    <a:pt x="932883" y="566757"/>
                  </a:lnTo>
                  <a:lnTo>
                    <a:pt x="929545" y="568347"/>
                  </a:lnTo>
                  <a:lnTo>
                    <a:pt x="927319" y="568347"/>
                  </a:lnTo>
                  <a:cubicBezTo>
                    <a:pt x="927319" y="568347"/>
                    <a:pt x="920324" y="573593"/>
                    <a:pt x="920324" y="573593"/>
                  </a:cubicBezTo>
                  <a:lnTo>
                    <a:pt x="917304" y="572639"/>
                  </a:lnTo>
                  <a:lnTo>
                    <a:pt x="909037" y="574229"/>
                  </a:lnTo>
                  <a:lnTo>
                    <a:pt x="904744" y="573911"/>
                  </a:lnTo>
                  <a:lnTo>
                    <a:pt x="902678" y="576296"/>
                  </a:lnTo>
                  <a:lnTo>
                    <a:pt x="899339" y="575819"/>
                  </a:lnTo>
                  <a:lnTo>
                    <a:pt x="897590" y="576296"/>
                  </a:lnTo>
                  <a:lnTo>
                    <a:pt x="892503" y="576296"/>
                  </a:lnTo>
                  <a:cubicBezTo>
                    <a:pt x="892503" y="576296"/>
                    <a:pt x="894252" y="578521"/>
                    <a:pt x="894252" y="578521"/>
                  </a:cubicBezTo>
                  <a:lnTo>
                    <a:pt x="897431" y="581224"/>
                  </a:lnTo>
                  <a:lnTo>
                    <a:pt x="902837" y="583609"/>
                  </a:lnTo>
                  <a:lnTo>
                    <a:pt x="904903" y="583927"/>
                  </a:lnTo>
                  <a:lnTo>
                    <a:pt x="908560" y="583609"/>
                  </a:lnTo>
                  <a:lnTo>
                    <a:pt x="909991" y="582655"/>
                  </a:lnTo>
                  <a:lnTo>
                    <a:pt x="911421" y="581383"/>
                  </a:lnTo>
                  <a:lnTo>
                    <a:pt x="916350" y="582337"/>
                  </a:lnTo>
                  <a:lnTo>
                    <a:pt x="917940" y="581701"/>
                  </a:lnTo>
                  <a:lnTo>
                    <a:pt x="919211" y="580588"/>
                  </a:lnTo>
                  <a:lnTo>
                    <a:pt x="923186" y="579475"/>
                  </a:lnTo>
                  <a:lnTo>
                    <a:pt x="930022" y="572798"/>
                  </a:lnTo>
                  <a:close/>
                  <a:moveTo>
                    <a:pt x="809516" y="375506"/>
                  </a:moveTo>
                  <a:lnTo>
                    <a:pt x="813014" y="373281"/>
                  </a:lnTo>
                  <a:lnTo>
                    <a:pt x="814604" y="369624"/>
                  </a:lnTo>
                  <a:lnTo>
                    <a:pt x="814286" y="368352"/>
                  </a:lnTo>
                  <a:lnTo>
                    <a:pt x="812060" y="366127"/>
                  </a:lnTo>
                  <a:lnTo>
                    <a:pt x="802839" y="366127"/>
                  </a:lnTo>
                  <a:cubicBezTo>
                    <a:pt x="802839" y="366127"/>
                    <a:pt x="800932" y="368034"/>
                    <a:pt x="800932" y="368034"/>
                  </a:cubicBezTo>
                  <a:lnTo>
                    <a:pt x="804429" y="372327"/>
                  </a:lnTo>
                  <a:lnTo>
                    <a:pt x="809675" y="375665"/>
                  </a:lnTo>
                  <a:close/>
                  <a:moveTo>
                    <a:pt x="939878" y="586470"/>
                  </a:moveTo>
                  <a:lnTo>
                    <a:pt x="939878" y="584403"/>
                  </a:lnTo>
                  <a:cubicBezTo>
                    <a:pt x="939878" y="584403"/>
                    <a:pt x="939083" y="582019"/>
                    <a:pt x="939083" y="582019"/>
                  </a:cubicBezTo>
                  <a:lnTo>
                    <a:pt x="937971" y="579634"/>
                  </a:lnTo>
                  <a:lnTo>
                    <a:pt x="937017" y="578362"/>
                  </a:lnTo>
                  <a:lnTo>
                    <a:pt x="928432" y="584244"/>
                  </a:lnTo>
                  <a:lnTo>
                    <a:pt x="925888" y="583609"/>
                  </a:lnTo>
                  <a:lnTo>
                    <a:pt x="921914" y="585198"/>
                  </a:lnTo>
                  <a:lnTo>
                    <a:pt x="919529" y="587424"/>
                  </a:lnTo>
                  <a:lnTo>
                    <a:pt x="918893" y="588855"/>
                  </a:lnTo>
                  <a:lnTo>
                    <a:pt x="918893" y="590445"/>
                  </a:lnTo>
                  <a:cubicBezTo>
                    <a:pt x="918893" y="590445"/>
                    <a:pt x="921437" y="592034"/>
                    <a:pt x="921437" y="592034"/>
                  </a:cubicBezTo>
                  <a:lnTo>
                    <a:pt x="923822" y="590763"/>
                  </a:lnTo>
                  <a:lnTo>
                    <a:pt x="924299" y="591716"/>
                  </a:lnTo>
                  <a:lnTo>
                    <a:pt x="924299" y="594896"/>
                  </a:lnTo>
                  <a:cubicBezTo>
                    <a:pt x="924299" y="594896"/>
                    <a:pt x="925729" y="595532"/>
                    <a:pt x="925729" y="595532"/>
                  </a:cubicBezTo>
                  <a:lnTo>
                    <a:pt x="928909" y="594737"/>
                  </a:lnTo>
                  <a:lnTo>
                    <a:pt x="930976" y="593783"/>
                  </a:lnTo>
                  <a:lnTo>
                    <a:pt x="930658" y="592829"/>
                  </a:lnTo>
                  <a:lnTo>
                    <a:pt x="936858" y="589014"/>
                  </a:lnTo>
                  <a:lnTo>
                    <a:pt x="939561" y="586152"/>
                  </a:lnTo>
                  <a:close/>
                  <a:moveTo>
                    <a:pt x="785829" y="634323"/>
                  </a:moveTo>
                  <a:lnTo>
                    <a:pt x="789803" y="633369"/>
                  </a:lnTo>
                  <a:lnTo>
                    <a:pt x="800614" y="632097"/>
                  </a:lnTo>
                  <a:lnTo>
                    <a:pt x="801091" y="630825"/>
                  </a:lnTo>
                  <a:lnTo>
                    <a:pt x="801091" y="629076"/>
                  </a:lnTo>
                  <a:cubicBezTo>
                    <a:pt x="801091" y="629076"/>
                    <a:pt x="804270" y="625738"/>
                    <a:pt x="804270" y="625738"/>
                  </a:cubicBezTo>
                  <a:lnTo>
                    <a:pt x="807132" y="623035"/>
                  </a:lnTo>
                  <a:lnTo>
                    <a:pt x="810629" y="620492"/>
                  </a:lnTo>
                  <a:lnTo>
                    <a:pt x="812537" y="620968"/>
                  </a:lnTo>
                  <a:lnTo>
                    <a:pt x="816511" y="619856"/>
                  </a:lnTo>
                  <a:lnTo>
                    <a:pt x="819532" y="615404"/>
                  </a:lnTo>
                  <a:lnTo>
                    <a:pt x="823824" y="612225"/>
                  </a:lnTo>
                  <a:lnTo>
                    <a:pt x="824301" y="609681"/>
                  </a:lnTo>
                  <a:lnTo>
                    <a:pt x="821122" y="608250"/>
                  </a:lnTo>
                  <a:lnTo>
                    <a:pt x="819532" y="608727"/>
                  </a:lnTo>
                  <a:lnTo>
                    <a:pt x="818896" y="609840"/>
                  </a:lnTo>
                  <a:lnTo>
                    <a:pt x="816670" y="610158"/>
                  </a:lnTo>
                  <a:lnTo>
                    <a:pt x="814127" y="607296"/>
                  </a:lnTo>
                  <a:lnTo>
                    <a:pt x="814127" y="601573"/>
                  </a:lnTo>
                  <a:cubicBezTo>
                    <a:pt x="814127" y="601573"/>
                    <a:pt x="812855" y="598076"/>
                    <a:pt x="812855" y="598076"/>
                  </a:cubicBezTo>
                  <a:lnTo>
                    <a:pt x="810629" y="598076"/>
                  </a:lnTo>
                  <a:cubicBezTo>
                    <a:pt x="810629" y="598076"/>
                    <a:pt x="808563" y="602209"/>
                    <a:pt x="808563" y="602209"/>
                  </a:cubicBezTo>
                  <a:lnTo>
                    <a:pt x="808245" y="603799"/>
                  </a:lnTo>
                  <a:lnTo>
                    <a:pt x="808881" y="606342"/>
                  </a:lnTo>
                  <a:lnTo>
                    <a:pt x="808245" y="608886"/>
                  </a:lnTo>
                  <a:lnTo>
                    <a:pt x="805860" y="608568"/>
                  </a:lnTo>
                  <a:lnTo>
                    <a:pt x="803475" y="610317"/>
                  </a:lnTo>
                  <a:lnTo>
                    <a:pt x="801726" y="612861"/>
                  </a:lnTo>
                  <a:lnTo>
                    <a:pt x="797752" y="616358"/>
                  </a:lnTo>
                  <a:lnTo>
                    <a:pt x="797434" y="617789"/>
                  </a:lnTo>
                  <a:lnTo>
                    <a:pt x="798070" y="619856"/>
                  </a:lnTo>
                  <a:lnTo>
                    <a:pt x="797434" y="622081"/>
                  </a:lnTo>
                  <a:lnTo>
                    <a:pt x="796003" y="620492"/>
                  </a:lnTo>
                  <a:lnTo>
                    <a:pt x="794890" y="620809"/>
                  </a:lnTo>
                  <a:lnTo>
                    <a:pt x="792824" y="622717"/>
                  </a:lnTo>
                  <a:lnTo>
                    <a:pt x="789803" y="622081"/>
                  </a:lnTo>
                  <a:lnTo>
                    <a:pt x="788213" y="622717"/>
                  </a:lnTo>
                  <a:lnTo>
                    <a:pt x="787260" y="625420"/>
                  </a:lnTo>
                  <a:lnTo>
                    <a:pt x="785988" y="626056"/>
                  </a:lnTo>
                  <a:lnTo>
                    <a:pt x="784875" y="627328"/>
                  </a:lnTo>
                  <a:lnTo>
                    <a:pt x="784875" y="629394"/>
                  </a:lnTo>
                  <a:cubicBezTo>
                    <a:pt x="784875" y="629394"/>
                    <a:pt x="780582" y="629871"/>
                    <a:pt x="780582" y="629871"/>
                  </a:cubicBezTo>
                  <a:lnTo>
                    <a:pt x="779947" y="631143"/>
                  </a:lnTo>
                  <a:lnTo>
                    <a:pt x="781854" y="633369"/>
                  </a:lnTo>
                  <a:lnTo>
                    <a:pt x="785988" y="634482"/>
                  </a:lnTo>
                  <a:close/>
                  <a:moveTo>
                    <a:pt x="778516" y="643702"/>
                  </a:moveTo>
                  <a:lnTo>
                    <a:pt x="780105" y="641318"/>
                  </a:lnTo>
                  <a:lnTo>
                    <a:pt x="779470" y="638138"/>
                  </a:lnTo>
                  <a:lnTo>
                    <a:pt x="778039" y="635753"/>
                  </a:lnTo>
                  <a:lnTo>
                    <a:pt x="775813" y="635753"/>
                  </a:lnTo>
                  <a:cubicBezTo>
                    <a:pt x="775813" y="635753"/>
                    <a:pt x="773905" y="633846"/>
                    <a:pt x="773905" y="633846"/>
                  </a:cubicBezTo>
                  <a:lnTo>
                    <a:pt x="771680" y="632892"/>
                  </a:lnTo>
                  <a:lnTo>
                    <a:pt x="768659" y="633210"/>
                  </a:lnTo>
                  <a:lnTo>
                    <a:pt x="767069" y="634164"/>
                  </a:lnTo>
                  <a:lnTo>
                    <a:pt x="763572" y="631302"/>
                  </a:lnTo>
                  <a:lnTo>
                    <a:pt x="763095" y="631779"/>
                  </a:lnTo>
                  <a:lnTo>
                    <a:pt x="763095" y="632733"/>
                  </a:lnTo>
                  <a:cubicBezTo>
                    <a:pt x="763095" y="632733"/>
                    <a:pt x="762141" y="634799"/>
                    <a:pt x="762141" y="634799"/>
                  </a:cubicBezTo>
                  <a:lnTo>
                    <a:pt x="759279" y="634799"/>
                  </a:lnTo>
                  <a:cubicBezTo>
                    <a:pt x="759279" y="634799"/>
                    <a:pt x="756259" y="636071"/>
                    <a:pt x="756259" y="636071"/>
                  </a:cubicBezTo>
                  <a:lnTo>
                    <a:pt x="755623" y="637343"/>
                  </a:lnTo>
                  <a:lnTo>
                    <a:pt x="759756" y="639251"/>
                  </a:lnTo>
                  <a:lnTo>
                    <a:pt x="760392" y="640364"/>
                  </a:lnTo>
                  <a:lnTo>
                    <a:pt x="759438" y="642112"/>
                  </a:lnTo>
                  <a:lnTo>
                    <a:pt x="751489" y="641159"/>
                  </a:lnTo>
                  <a:lnTo>
                    <a:pt x="749105" y="643066"/>
                  </a:lnTo>
                  <a:lnTo>
                    <a:pt x="749105" y="644656"/>
                  </a:lnTo>
                  <a:cubicBezTo>
                    <a:pt x="749105" y="644656"/>
                    <a:pt x="748310" y="647041"/>
                    <a:pt x="748310" y="647041"/>
                  </a:cubicBezTo>
                  <a:lnTo>
                    <a:pt x="748946" y="651810"/>
                  </a:lnTo>
                  <a:lnTo>
                    <a:pt x="748151" y="654513"/>
                  </a:lnTo>
                  <a:lnTo>
                    <a:pt x="744494" y="655785"/>
                  </a:lnTo>
                  <a:lnTo>
                    <a:pt x="743700" y="656580"/>
                  </a:lnTo>
                  <a:lnTo>
                    <a:pt x="743700" y="657851"/>
                  </a:lnTo>
                  <a:cubicBezTo>
                    <a:pt x="743700" y="657851"/>
                    <a:pt x="747833" y="657851"/>
                    <a:pt x="747833" y="657851"/>
                  </a:cubicBezTo>
                  <a:lnTo>
                    <a:pt x="751171" y="658964"/>
                  </a:lnTo>
                  <a:lnTo>
                    <a:pt x="751171" y="660554"/>
                  </a:lnTo>
                  <a:cubicBezTo>
                    <a:pt x="751171" y="660554"/>
                    <a:pt x="753556" y="659918"/>
                    <a:pt x="753556" y="659918"/>
                  </a:cubicBezTo>
                  <a:lnTo>
                    <a:pt x="758166" y="654672"/>
                  </a:lnTo>
                  <a:lnTo>
                    <a:pt x="762936" y="651333"/>
                  </a:lnTo>
                  <a:lnTo>
                    <a:pt x="765162" y="653241"/>
                  </a:lnTo>
                  <a:lnTo>
                    <a:pt x="771044" y="652605"/>
                  </a:lnTo>
                  <a:lnTo>
                    <a:pt x="776131" y="651333"/>
                  </a:lnTo>
                  <a:lnTo>
                    <a:pt x="775336" y="647518"/>
                  </a:lnTo>
                  <a:lnTo>
                    <a:pt x="775972" y="644815"/>
                  </a:lnTo>
                  <a:lnTo>
                    <a:pt x="778198" y="643702"/>
                  </a:lnTo>
                  <a:close/>
                  <a:moveTo>
                    <a:pt x="787736" y="27026"/>
                  </a:moveTo>
                  <a:lnTo>
                    <a:pt x="802362" y="28616"/>
                  </a:lnTo>
                  <a:lnTo>
                    <a:pt x="798706" y="31319"/>
                  </a:lnTo>
                  <a:lnTo>
                    <a:pt x="794890" y="33226"/>
                  </a:lnTo>
                  <a:lnTo>
                    <a:pt x="785193" y="35611"/>
                  </a:lnTo>
                  <a:lnTo>
                    <a:pt x="785988" y="38314"/>
                  </a:lnTo>
                  <a:lnTo>
                    <a:pt x="787100" y="40062"/>
                  </a:lnTo>
                  <a:lnTo>
                    <a:pt x="790121" y="42447"/>
                  </a:lnTo>
                  <a:lnTo>
                    <a:pt x="798706" y="46581"/>
                  </a:lnTo>
                  <a:lnTo>
                    <a:pt x="804906" y="48170"/>
                  </a:lnTo>
                  <a:lnTo>
                    <a:pt x="818101" y="48806"/>
                  </a:lnTo>
                  <a:lnTo>
                    <a:pt x="824937" y="48806"/>
                  </a:lnTo>
                  <a:cubicBezTo>
                    <a:pt x="824937" y="48806"/>
                    <a:pt x="832409" y="47693"/>
                    <a:pt x="832409" y="47693"/>
                  </a:cubicBezTo>
                  <a:lnTo>
                    <a:pt x="838927" y="45468"/>
                  </a:lnTo>
                  <a:lnTo>
                    <a:pt x="848625" y="45786"/>
                  </a:lnTo>
                  <a:lnTo>
                    <a:pt x="857846" y="47534"/>
                  </a:lnTo>
                  <a:lnTo>
                    <a:pt x="854984" y="50237"/>
                  </a:lnTo>
                  <a:lnTo>
                    <a:pt x="851487" y="51350"/>
                  </a:lnTo>
                  <a:lnTo>
                    <a:pt x="849420" y="55165"/>
                  </a:lnTo>
                  <a:lnTo>
                    <a:pt x="840676" y="55165"/>
                  </a:lnTo>
                  <a:cubicBezTo>
                    <a:pt x="840676" y="55165"/>
                    <a:pt x="835748" y="54688"/>
                    <a:pt x="835748" y="54688"/>
                  </a:cubicBezTo>
                  <a:lnTo>
                    <a:pt x="830184" y="55165"/>
                  </a:lnTo>
                  <a:lnTo>
                    <a:pt x="828117" y="56119"/>
                  </a:lnTo>
                  <a:lnTo>
                    <a:pt x="826050" y="57868"/>
                  </a:lnTo>
                  <a:lnTo>
                    <a:pt x="832568" y="61525"/>
                  </a:lnTo>
                  <a:lnTo>
                    <a:pt x="839086" y="64386"/>
                  </a:lnTo>
                  <a:lnTo>
                    <a:pt x="846876" y="66135"/>
                  </a:lnTo>
                  <a:lnTo>
                    <a:pt x="857210" y="67566"/>
                  </a:lnTo>
                  <a:lnTo>
                    <a:pt x="858482" y="69632"/>
                  </a:lnTo>
                  <a:lnTo>
                    <a:pt x="860071" y="70427"/>
                  </a:lnTo>
                  <a:lnTo>
                    <a:pt x="890277" y="71540"/>
                  </a:lnTo>
                  <a:lnTo>
                    <a:pt x="917621" y="69473"/>
                  </a:lnTo>
                  <a:lnTo>
                    <a:pt x="912693" y="74879"/>
                  </a:lnTo>
                  <a:lnTo>
                    <a:pt x="915396" y="79012"/>
                  </a:lnTo>
                  <a:lnTo>
                    <a:pt x="918734" y="81238"/>
                  </a:lnTo>
                  <a:lnTo>
                    <a:pt x="943217" y="82828"/>
                  </a:lnTo>
                  <a:lnTo>
                    <a:pt x="948622" y="83622"/>
                  </a:lnTo>
                  <a:lnTo>
                    <a:pt x="953868" y="82192"/>
                  </a:lnTo>
                  <a:lnTo>
                    <a:pt x="957366" y="79171"/>
                  </a:lnTo>
                  <a:lnTo>
                    <a:pt x="961023" y="76786"/>
                  </a:lnTo>
                  <a:lnTo>
                    <a:pt x="971515" y="72653"/>
                  </a:lnTo>
                  <a:lnTo>
                    <a:pt x="974218" y="72653"/>
                  </a:lnTo>
                  <a:cubicBezTo>
                    <a:pt x="974218" y="72653"/>
                    <a:pt x="982961" y="74243"/>
                    <a:pt x="982961" y="74243"/>
                  </a:cubicBezTo>
                  <a:lnTo>
                    <a:pt x="985664" y="73766"/>
                  </a:lnTo>
                  <a:lnTo>
                    <a:pt x="997270" y="69950"/>
                  </a:lnTo>
                  <a:lnTo>
                    <a:pt x="999654" y="67566"/>
                  </a:lnTo>
                  <a:lnTo>
                    <a:pt x="1004742" y="59617"/>
                  </a:lnTo>
                  <a:lnTo>
                    <a:pt x="1007762" y="55960"/>
                  </a:lnTo>
                  <a:lnTo>
                    <a:pt x="1013962" y="51986"/>
                  </a:lnTo>
                  <a:lnTo>
                    <a:pt x="1038604" y="39745"/>
                  </a:lnTo>
                  <a:lnTo>
                    <a:pt x="1041942" y="37042"/>
                  </a:lnTo>
                  <a:lnTo>
                    <a:pt x="1040512" y="27026"/>
                  </a:lnTo>
                  <a:lnTo>
                    <a:pt x="1036696" y="22734"/>
                  </a:lnTo>
                  <a:lnTo>
                    <a:pt x="1032245" y="20508"/>
                  </a:lnTo>
                  <a:lnTo>
                    <a:pt x="1020003" y="19554"/>
                  </a:lnTo>
                  <a:lnTo>
                    <a:pt x="1002834" y="19554"/>
                  </a:lnTo>
                  <a:cubicBezTo>
                    <a:pt x="1002834" y="19554"/>
                    <a:pt x="1000449" y="18759"/>
                    <a:pt x="1000449" y="18759"/>
                  </a:cubicBezTo>
                  <a:lnTo>
                    <a:pt x="998064" y="17329"/>
                  </a:lnTo>
                  <a:lnTo>
                    <a:pt x="992500" y="15739"/>
                  </a:lnTo>
                  <a:lnTo>
                    <a:pt x="976284" y="12877"/>
                  </a:lnTo>
                  <a:lnTo>
                    <a:pt x="972787" y="11287"/>
                  </a:lnTo>
                  <a:lnTo>
                    <a:pt x="971356" y="11287"/>
                  </a:lnTo>
                  <a:cubicBezTo>
                    <a:pt x="971356" y="11287"/>
                    <a:pt x="967859" y="12241"/>
                    <a:pt x="967859" y="12241"/>
                  </a:cubicBezTo>
                  <a:lnTo>
                    <a:pt x="965951" y="11605"/>
                  </a:lnTo>
                  <a:lnTo>
                    <a:pt x="961817" y="7631"/>
                  </a:lnTo>
                  <a:lnTo>
                    <a:pt x="958797" y="7313"/>
                  </a:lnTo>
                  <a:lnTo>
                    <a:pt x="958320" y="9380"/>
                  </a:lnTo>
                  <a:lnTo>
                    <a:pt x="957048" y="11128"/>
                  </a:lnTo>
                  <a:lnTo>
                    <a:pt x="954504" y="11605"/>
                  </a:lnTo>
                  <a:lnTo>
                    <a:pt x="949099" y="10969"/>
                  </a:lnTo>
                  <a:lnTo>
                    <a:pt x="943853" y="14944"/>
                  </a:lnTo>
                  <a:lnTo>
                    <a:pt x="941468" y="17488"/>
                  </a:lnTo>
                  <a:lnTo>
                    <a:pt x="931930" y="19395"/>
                  </a:lnTo>
                  <a:lnTo>
                    <a:pt x="925093" y="18918"/>
                  </a:lnTo>
                  <a:lnTo>
                    <a:pt x="928273" y="10334"/>
                  </a:lnTo>
                  <a:lnTo>
                    <a:pt x="929068" y="6200"/>
                  </a:lnTo>
                  <a:lnTo>
                    <a:pt x="930976" y="3180"/>
                  </a:lnTo>
                  <a:lnTo>
                    <a:pt x="929068" y="1749"/>
                  </a:lnTo>
                  <a:lnTo>
                    <a:pt x="922073" y="0"/>
                  </a:lnTo>
                  <a:lnTo>
                    <a:pt x="918893" y="318"/>
                  </a:lnTo>
                  <a:lnTo>
                    <a:pt x="915873" y="2703"/>
                  </a:lnTo>
                  <a:lnTo>
                    <a:pt x="912375" y="4133"/>
                  </a:lnTo>
                  <a:lnTo>
                    <a:pt x="908878" y="3815"/>
                  </a:lnTo>
                  <a:lnTo>
                    <a:pt x="906016" y="4769"/>
                  </a:lnTo>
                  <a:lnTo>
                    <a:pt x="905062" y="7154"/>
                  </a:lnTo>
                  <a:lnTo>
                    <a:pt x="905857" y="10969"/>
                  </a:lnTo>
                  <a:lnTo>
                    <a:pt x="905857" y="18759"/>
                  </a:lnTo>
                  <a:cubicBezTo>
                    <a:pt x="905857" y="18759"/>
                    <a:pt x="903790" y="25436"/>
                    <a:pt x="903790" y="25436"/>
                  </a:cubicBezTo>
                  <a:lnTo>
                    <a:pt x="901247" y="28139"/>
                  </a:lnTo>
                  <a:lnTo>
                    <a:pt x="898385" y="27503"/>
                  </a:lnTo>
                  <a:lnTo>
                    <a:pt x="889959" y="22734"/>
                  </a:lnTo>
                  <a:lnTo>
                    <a:pt x="886621" y="22257"/>
                  </a:lnTo>
                  <a:lnTo>
                    <a:pt x="884236" y="20985"/>
                  </a:lnTo>
                  <a:lnTo>
                    <a:pt x="882964" y="17011"/>
                  </a:lnTo>
                  <a:lnTo>
                    <a:pt x="879944" y="15421"/>
                  </a:lnTo>
                  <a:lnTo>
                    <a:pt x="864205" y="15739"/>
                  </a:lnTo>
                  <a:lnTo>
                    <a:pt x="861343" y="14944"/>
                  </a:lnTo>
                  <a:lnTo>
                    <a:pt x="855461" y="11764"/>
                  </a:lnTo>
                  <a:lnTo>
                    <a:pt x="849261" y="6995"/>
                  </a:lnTo>
                  <a:lnTo>
                    <a:pt x="845922" y="5087"/>
                  </a:lnTo>
                  <a:lnTo>
                    <a:pt x="838609" y="3180"/>
                  </a:lnTo>
                  <a:lnTo>
                    <a:pt x="831296" y="477"/>
                  </a:lnTo>
                  <a:lnTo>
                    <a:pt x="827958" y="0"/>
                  </a:lnTo>
                  <a:lnTo>
                    <a:pt x="824619" y="954"/>
                  </a:lnTo>
                  <a:lnTo>
                    <a:pt x="826845" y="4928"/>
                  </a:lnTo>
                  <a:lnTo>
                    <a:pt x="829389" y="8108"/>
                  </a:lnTo>
                  <a:lnTo>
                    <a:pt x="830343" y="9857"/>
                  </a:lnTo>
                  <a:lnTo>
                    <a:pt x="830343" y="11923"/>
                  </a:lnTo>
                  <a:cubicBezTo>
                    <a:pt x="830343" y="11923"/>
                    <a:pt x="828594" y="16375"/>
                    <a:pt x="828594" y="16375"/>
                  </a:cubicBezTo>
                  <a:lnTo>
                    <a:pt x="823347" y="14944"/>
                  </a:lnTo>
                  <a:lnTo>
                    <a:pt x="816353" y="10175"/>
                  </a:lnTo>
                  <a:lnTo>
                    <a:pt x="814604" y="9380"/>
                  </a:lnTo>
                  <a:lnTo>
                    <a:pt x="812219" y="9698"/>
                  </a:lnTo>
                  <a:lnTo>
                    <a:pt x="811583" y="11605"/>
                  </a:lnTo>
                  <a:lnTo>
                    <a:pt x="812537" y="14149"/>
                  </a:lnTo>
                  <a:lnTo>
                    <a:pt x="817147" y="19236"/>
                  </a:lnTo>
                  <a:lnTo>
                    <a:pt x="822394" y="20667"/>
                  </a:lnTo>
                  <a:lnTo>
                    <a:pt x="816829" y="23688"/>
                  </a:lnTo>
                  <a:lnTo>
                    <a:pt x="811106" y="22257"/>
                  </a:lnTo>
                  <a:lnTo>
                    <a:pt x="805860" y="19872"/>
                  </a:lnTo>
                  <a:lnTo>
                    <a:pt x="800614" y="18600"/>
                  </a:lnTo>
                  <a:lnTo>
                    <a:pt x="780741" y="20031"/>
                  </a:lnTo>
                  <a:lnTo>
                    <a:pt x="775813" y="21939"/>
                  </a:lnTo>
                  <a:lnTo>
                    <a:pt x="781854" y="25278"/>
                  </a:lnTo>
                  <a:lnTo>
                    <a:pt x="788054" y="27503"/>
                  </a:lnTo>
                  <a:close/>
                  <a:moveTo>
                    <a:pt x="683924" y="671524"/>
                  </a:moveTo>
                  <a:lnTo>
                    <a:pt x="682970" y="670729"/>
                  </a:lnTo>
                  <a:lnTo>
                    <a:pt x="678995" y="670729"/>
                  </a:lnTo>
                  <a:cubicBezTo>
                    <a:pt x="678995" y="670729"/>
                    <a:pt x="677406" y="672954"/>
                    <a:pt x="677406" y="672954"/>
                  </a:cubicBezTo>
                  <a:lnTo>
                    <a:pt x="673908" y="675975"/>
                  </a:lnTo>
                  <a:lnTo>
                    <a:pt x="674862" y="678360"/>
                  </a:lnTo>
                  <a:lnTo>
                    <a:pt x="678201" y="679949"/>
                  </a:lnTo>
                  <a:lnTo>
                    <a:pt x="680744" y="679631"/>
                  </a:lnTo>
                  <a:lnTo>
                    <a:pt x="684560" y="677724"/>
                  </a:lnTo>
                  <a:lnTo>
                    <a:pt x="685990" y="678201"/>
                  </a:lnTo>
                  <a:lnTo>
                    <a:pt x="686308" y="679790"/>
                  </a:lnTo>
                  <a:lnTo>
                    <a:pt x="688852" y="681221"/>
                  </a:lnTo>
                  <a:lnTo>
                    <a:pt x="692826" y="681221"/>
                  </a:lnTo>
                  <a:cubicBezTo>
                    <a:pt x="692826" y="681221"/>
                    <a:pt x="698391" y="680903"/>
                    <a:pt x="698391" y="680903"/>
                  </a:cubicBezTo>
                  <a:lnTo>
                    <a:pt x="702047" y="678042"/>
                  </a:lnTo>
                  <a:lnTo>
                    <a:pt x="703478" y="672477"/>
                  </a:lnTo>
                  <a:lnTo>
                    <a:pt x="701729" y="669457"/>
                  </a:lnTo>
                  <a:lnTo>
                    <a:pt x="698073" y="664369"/>
                  </a:lnTo>
                  <a:lnTo>
                    <a:pt x="697119" y="662462"/>
                  </a:lnTo>
                  <a:lnTo>
                    <a:pt x="695688" y="661349"/>
                  </a:lnTo>
                  <a:lnTo>
                    <a:pt x="694893" y="661349"/>
                  </a:lnTo>
                  <a:cubicBezTo>
                    <a:pt x="694893" y="661349"/>
                    <a:pt x="692985" y="661508"/>
                    <a:pt x="692985" y="661508"/>
                  </a:cubicBezTo>
                  <a:lnTo>
                    <a:pt x="692985" y="666913"/>
                  </a:lnTo>
                  <a:cubicBezTo>
                    <a:pt x="692985" y="666913"/>
                    <a:pt x="688216" y="665959"/>
                    <a:pt x="688216" y="665959"/>
                  </a:cubicBezTo>
                  <a:lnTo>
                    <a:pt x="687262" y="667390"/>
                  </a:lnTo>
                  <a:lnTo>
                    <a:pt x="687580" y="669298"/>
                  </a:lnTo>
                  <a:lnTo>
                    <a:pt x="686308" y="672159"/>
                  </a:lnTo>
                  <a:lnTo>
                    <a:pt x="684083" y="671682"/>
                  </a:lnTo>
                  <a:close/>
                  <a:moveTo>
                    <a:pt x="799183" y="11128"/>
                  </a:moveTo>
                  <a:lnTo>
                    <a:pt x="792824" y="7949"/>
                  </a:lnTo>
                  <a:lnTo>
                    <a:pt x="786306" y="7313"/>
                  </a:lnTo>
                  <a:lnTo>
                    <a:pt x="783762" y="9062"/>
                  </a:lnTo>
                  <a:lnTo>
                    <a:pt x="782490" y="11923"/>
                  </a:lnTo>
                  <a:lnTo>
                    <a:pt x="792983" y="14785"/>
                  </a:lnTo>
                  <a:lnTo>
                    <a:pt x="799183" y="11128"/>
                  </a:lnTo>
                  <a:close/>
                  <a:moveTo>
                    <a:pt x="1079143" y="103018"/>
                  </a:moveTo>
                  <a:lnTo>
                    <a:pt x="1090272" y="103495"/>
                  </a:lnTo>
                  <a:lnTo>
                    <a:pt x="1102672" y="105243"/>
                  </a:lnTo>
                  <a:lnTo>
                    <a:pt x="1113801" y="101905"/>
                  </a:lnTo>
                  <a:lnTo>
                    <a:pt x="1112370" y="100792"/>
                  </a:lnTo>
                  <a:lnTo>
                    <a:pt x="1103785" y="101746"/>
                  </a:lnTo>
                  <a:lnTo>
                    <a:pt x="1095200" y="101269"/>
                  </a:lnTo>
                  <a:lnTo>
                    <a:pt x="1089477" y="97454"/>
                  </a:lnTo>
                  <a:lnTo>
                    <a:pt x="1079938" y="97454"/>
                  </a:lnTo>
                  <a:cubicBezTo>
                    <a:pt x="1079938" y="97454"/>
                    <a:pt x="1077236" y="98089"/>
                    <a:pt x="1077236" y="98089"/>
                  </a:cubicBezTo>
                  <a:lnTo>
                    <a:pt x="1076123" y="100315"/>
                  </a:lnTo>
                  <a:lnTo>
                    <a:pt x="1068810" y="101428"/>
                  </a:lnTo>
                  <a:lnTo>
                    <a:pt x="1062133" y="105085"/>
                  </a:lnTo>
                  <a:lnTo>
                    <a:pt x="1066425" y="106515"/>
                  </a:lnTo>
                  <a:lnTo>
                    <a:pt x="1079461" y="102859"/>
                  </a:lnTo>
                  <a:close/>
                  <a:moveTo>
                    <a:pt x="945920" y="573434"/>
                  </a:moveTo>
                  <a:lnTo>
                    <a:pt x="945443" y="572639"/>
                  </a:lnTo>
                  <a:lnTo>
                    <a:pt x="943853" y="571685"/>
                  </a:lnTo>
                  <a:lnTo>
                    <a:pt x="941309" y="572957"/>
                  </a:lnTo>
                  <a:lnTo>
                    <a:pt x="940514" y="575501"/>
                  </a:lnTo>
                  <a:lnTo>
                    <a:pt x="940514" y="579634"/>
                  </a:lnTo>
                  <a:cubicBezTo>
                    <a:pt x="940514" y="579634"/>
                    <a:pt x="942104" y="581542"/>
                    <a:pt x="942104" y="581542"/>
                  </a:cubicBezTo>
                  <a:lnTo>
                    <a:pt x="945284" y="583291"/>
                  </a:lnTo>
                  <a:lnTo>
                    <a:pt x="950689" y="581224"/>
                  </a:lnTo>
                  <a:lnTo>
                    <a:pt x="952438" y="576931"/>
                  </a:lnTo>
                  <a:lnTo>
                    <a:pt x="948940" y="574388"/>
                  </a:lnTo>
                  <a:lnTo>
                    <a:pt x="945920" y="573593"/>
                  </a:lnTo>
                  <a:close/>
                  <a:moveTo>
                    <a:pt x="976125" y="174081"/>
                  </a:moveTo>
                  <a:lnTo>
                    <a:pt x="966587" y="169312"/>
                  </a:lnTo>
                  <a:lnTo>
                    <a:pt x="957048" y="165337"/>
                  </a:lnTo>
                  <a:lnTo>
                    <a:pt x="946874" y="167404"/>
                  </a:lnTo>
                  <a:lnTo>
                    <a:pt x="941150" y="166768"/>
                  </a:lnTo>
                  <a:lnTo>
                    <a:pt x="930976" y="161681"/>
                  </a:lnTo>
                  <a:lnTo>
                    <a:pt x="924776" y="159614"/>
                  </a:lnTo>
                  <a:lnTo>
                    <a:pt x="925729" y="153573"/>
                  </a:lnTo>
                  <a:lnTo>
                    <a:pt x="931771" y="151506"/>
                  </a:lnTo>
                  <a:lnTo>
                    <a:pt x="934314" y="149757"/>
                  </a:lnTo>
                  <a:lnTo>
                    <a:pt x="931453" y="147532"/>
                  </a:lnTo>
                  <a:lnTo>
                    <a:pt x="924776" y="144193"/>
                  </a:lnTo>
                  <a:lnTo>
                    <a:pt x="920960" y="143398"/>
                  </a:lnTo>
                  <a:lnTo>
                    <a:pt x="913647" y="144193"/>
                  </a:lnTo>
                  <a:lnTo>
                    <a:pt x="905380" y="145783"/>
                  </a:lnTo>
                  <a:lnTo>
                    <a:pt x="901088" y="144988"/>
                  </a:lnTo>
                  <a:lnTo>
                    <a:pt x="898385" y="133701"/>
                  </a:lnTo>
                  <a:lnTo>
                    <a:pt x="893616" y="123049"/>
                  </a:lnTo>
                  <a:lnTo>
                    <a:pt x="885031" y="123367"/>
                  </a:lnTo>
                  <a:lnTo>
                    <a:pt x="881057" y="121936"/>
                  </a:lnTo>
                  <a:lnTo>
                    <a:pt x="876605" y="121936"/>
                  </a:lnTo>
                  <a:cubicBezTo>
                    <a:pt x="876605" y="121936"/>
                    <a:pt x="864841" y="124321"/>
                    <a:pt x="864841" y="124321"/>
                  </a:cubicBezTo>
                  <a:lnTo>
                    <a:pt x="845128" y="127023"/>
                  </a:lnTo>
                  <a:lnTo>
                    <a:pt x="841312" y="129408"/>
                  </a:lnTo>
                  <a:lnTo>
                    <a:pt x="845445" y="133542"/>
                  </a:lnTo>
                  <a:lnTo>
                    <a:pt x="850851" y="133065"/>
                  </a:lnTo>
                  <a:lnTo>
                    <a:pt x="849897" y="138947"/>
                  </a:lnTo>
                  <a:lnTo>
                    <a:pt x="857369" y="143557"/>
                  </a:lnTo>
                  <a:lnTo>
                    <a:pt x="859118" y="148962"/>
                  </a:lnTo>
                  <a:lnTo>
                    <a:pt x="864523" y="155640"/>
                  </a:lnTo>
                  <a:lnTo>
                    <a:pt x="869610" y="158978"/>
                  </a:lnTo>
                  <a:lnTo>
                    <a:pt x="882328" y="164065"/>
                  </a:lnTo>
                  <a:lnTo>
                    <a:pt x="881057" y="164542"/>
                  </a:lnTo>
                  <a:lnTo>
                    <a:pt x="875969" y="171060"/>
                  </a:lnTo>
                  <a:lnTo>
                    <a:pt x="873267" y="173604"/>
                  </a:lnTo>
                  <a:lnTo>
                    <a:pt x="870882" y="177420"/>
                  </a:lnTo>
                  <a:lnTo>
                    <a:pt x="869451" y="182984"/>
                  </a:lnTo>
                  <a:lnTo>
                    <a:pt x="860071" y="186322"/>
                  </a:lnTo>
                  <a:lnTo>
                    <a:pt x="861661" y="192840"/>
                  </a:lnTo>
                  <a:lnTo>
                    <a:pt x="865159" y="193953"/>
                  </a:lnTo>
                  <a:lnTo>
                    <a:pt x="888370" y="190615"/>
                  </a:lnTo>
                  <a:lnTo>
                    <a:pt x="894093" y="190138"/>
                  </a:lnTo>
                  <a:lnTo>
                    <a:pt x="899816" y="188389"/>
                  </a:lnTo>
                  <a:lnTo>
                    <a:pt x="903949" y="185845"/>
                  </a:lnTo>
                  <a:lnTo>
                    <a:pt x="905380" y="185845"/>
                  </a:lnTo>
                  <a:cubicBezTo>
                    <a:pt x="905380" y="185845"/>
                    <a:pt x="910309" y="187117"/>
                    <a:pt x="910309" y="187117"/>
                  </a:cubicBezTo>
                  <a:lnTo>
                    <a:pt x="912216" y="186799"/>
                  </a:lnTo>
                  <a:lnTo>
                    <a:pt x="913647" y="187594"/>
                  </a:lnTo>
                  <a:lnTo>
                    <a:pt x="912057" y="189979"/>
                  </a:lnTo>
                  <a:lnTo>
                    <a:pt x="905221" y="194271"/>
                  </a:lnTo>
                  <a:lnTo>
                    <a:pt x="906493" y="198564"/>
                  </a:lnTo>
                  <a:lnTo>
                    <a:pt x="906016" y="200312"/>
                  </a:lnTo>
                  <a:lnTo>
                    <a:pt x="904744" y="201266"/>
                  </a:lnTo>
                  <a:lnTo>
                    <a:pt x="908401" y="204287"/>
                  </a:lnTo>
                  <a:lnTo>
                    <a:pt x="915555" y="203651"/>
                  </a:lnTo>
                  <a:lnTo>
                    <a:pt x="918416" y="201425"/>
                  </a:lnTo>
                  <a:lnTo>
                    <a:pt x="921278" y="198405"/>
                  </a:lnTo>
                  <a:lnTo>
                    <a:pt x="924299" y="196974"/>
                  </a:lnTo>
                  <a:lnTo>
                    <a:pt x="932247" y="197292"/>
                  </a:lnTo>
                  <a:lnTo>
                    <a:pt x="935745" y="196020"/>
                  </a:lnTo>
                  <a:lnTo>
                    <a:pt x="942422" y="192364"/>
                  </a:lnTo>
                  <a:lnTo>
                    <a:pt x="945443" y="190138"/>
                  </a:lnTo>
                  <a:lnTo>
                    <a:pt x="948781" y="186481"/>
                  </a:lnTo>
                  <a:lnTo>
                    <a:pt x="951802" y="182030"/>
                  </a:lnTo>
                  <a:lnTo>
                    <a:pt x="953710" y="180281"/>
                  </a:lnTo>
                  <a:lnTo>
                    <a:pt x="975808" y="174240"/>
                  </a:lnTo>
                  <a:close/>
                  <a:moveTo>
                    <a:pt x="1003311" y="553085"/>
                  </a:moveTo>
                  <a:lnTo>
                    <a:pt x="995680" y="551018"/>
                  </a:lnTo>
                  <a:lnTo>
                    <a:pt x="991069" y="553403"/>
                  </a:lnTo>
                  <a:lnTo>
                    <a:pt x="987890" y="555787"/>
                  </a:lnTo>
                  <a:lnTo>
                    <a:pt x="987890" y="556741"/>
                  </a:lnTo>
                  <a:cubicBezTo>
                    <a:pt x="987890" y="556741"/>
                    <a:pt x="992659" y="557536"/>
                    <a:pt x="992659" y="557536"/>
                  </a:cubicBezTo>
                  <a:lnTo>
                    <a:pt x="995521" y="560557"/>
                  </a:lnTo>
                  <a:lnTo>
                    <a:pt x="1000608" y="560875"/>
                  </a:lnTo>
                  <a:lnTo>
                    <a:pt x="1001562" y="560398"/>
                  </a:lnTo>
                  <a:lnTo>
                    <a:pt x="1007603" y="559762"/>
                  </a:lnTo>
                  <a:lnTo>
                    <a:pt x="1011419" y="558649"/>
                  </a:lnTo>
                  <a:lnTo>
                    <a:pt x="1011736" y="556423"/>
                  </a:lnTo>
                  <a:lnTo>
                    <a:pt x="1009670" y="556741"/>
                  </a:lnTo>
                  <a:lnTo>
                    <a:pt x="1005854" y="552926"/>
                  </a:lnTo>
                  <a:lnTo>
                    <a:pt x="1003152" y="552926"/>
                  </a:lnTo>
                  <a:close/>
                  <a:moveTo>
                    <a:pt x="1020639" y="107946"/>
                  </a:moveTo>
                  <a:lnTo>
                    <a:pt x="1019208" y="109536"/>
                  </a:lnTo>
                  <a:lnTo>
                    <a:pt x="1020639" y="113669"/>
                  </a:lnTo>
                  <a:lnTo>
                    <a:pt x="1028429" y="118280"/>
                  </a:lnTo>
                  <a:lnTo>
                    <a:pt x="1032563" y="118280"/>
                  </a:lnTo>
                  <a:cubicBezTo>
                    <a:pt x="1032563" y="118280"/>
                    <a:pt x="1036378" y="115100"/>
                    <a:pt x="1036378" y="115100"/>
                  </a:cubicBezTo>
                  <a:lnTo>
                    <a:pt x="1030019" y="113351"/>
                  </a:lnTo>
                  <a:lnTo>
                    <a:pt x="1024137" y="107787"/>
                  </a:lnTo>
                  <a:lnTo>
                    <a:pt x="1020321" y="107787"/>
                  </a:lnTo>
                  <a:close/>
                  <a:moveTo>
                    <a:pt x="827004" y="602050"/>
                  </a:moveTo>
                  <a:lnTo>
                    <a:pt x="827958" y="604912"/>
                  </a:lnTo>
                  <a:lnTo>
                    <a:pt x="828912" y="606660"/>
                  </a:lnTo>
                  <a:lnTo>
                    <a:pt x="832250" y="607137"/>
                  </a:lnTo>
                  <a:lnTo>
                    <a:pt x="835430" y="606660"/>
                  </a:lnTo>
                  <a:lnTo>
                    <a:pt x="837815" y="605389"/>
                  </a:lnTo>
                  <a:lnTo>
                    <a:pt x="837815" y="603958"/>
                  </a:lnTo>
                  <a:cubicBezTo>
                    <a:pt x="837815" y="603958"/>
                    <a:pt x="835112" y="602845"/>
                    <a:pt x="835112" y="602845"/>
                  </a:cubicBezTo>
                  <a:lnTo>
                    <a:pt x="832727" y="600142"/>
                  </a:lnTo>
                  <a:lnTo>
                    <a:pt x="831455" y="599665"/>
                  </a:lnTo>
                  <a:lnTo>
                    <a:pt x="830025" y="599983"/>
                  </a:lnTo>
                  <a:lnTo>
                    <a:pt x="828594" y="599347"/>
                  </a:lnTo>
                  <a:lnTo>
                    <a:pt x="826209" y="596327"/>
                  </a:lnTo>
                  <a:lnTo>
                    <a:pt x="823824" y="596645"/>
                  </a:lnTo>
                  <a:lnTo>
                    <a:pt x="824301" y="599029"/>
                  </a:lnTo>
                  <a:lnTo>
                    <a:pt x="827163" y="601732"/>
                  </a:lnTo>
                  <a:close/>
                  <a:moveTo>
                    <a:pt x="403963" y="1029542"/>
                  </a:moveTo>
                  <a:lnTo>
                    <a:pt x="402374" y="1027316"/>
                  </a:lnTo>
                  <a:lnTo>
                    <a:pt x="400784" y="1027634"/>
                  </a:lnTo>
                  <a:lnTo>
                    <a:pt x="399671" y="1028270"/>
                  </a:lnTo>
                  <a:lnTo>
                    <a:pt x="398876" y="1032404"/>
                  </a:lnTo>
                  <a:lnTo>
                    <a:pt x="400943" y="1032881"/>
                  </a:lnTo>
                  <a:lnTo>
                    <a:pt x="403486" y="1032404"/>
                  </a:lnTo>
                  <a:lnTo>
                    <a:pt x="403963" y="1029542"/>
                  </a:lnTo>
                  <a:close/>
                  <a:moveTo>
                    <a:pt x="21621" y="551177"/>
                  </a:moveTo>
                  <a:lnTo>
                    <a:pt x="16534" y="556900"/>
                  </a:lnTo>
                  <a:lnTo>
                    <a:pt x="3815" y="562941"/>
                  </a:lnTo>
                  <a:lnTo>
                    <a:pt x="0" y="566121"/>
                  </a:lnTo>
                  <a:lnTo>
                    <a:pt x="1590" y="567234"/>
                  </a:lnTo>
                  <a:lnTo>
                    <a:pt x="4292" y="566916"/>
                  </a:lnTo>
                  <a:lnTo>
                    <a:pt x="13354" y="561670"/>
                  </a:lnTo>
                  <a:lnTo>
                    <a:pt x="22893" y="559603"/>
                  </a:lnTo>
                  <a:lnTo>
                    <a:pt x="31478" y="556423"/>
                  </a:lnTo>
                  <a:lnTo>
                    <a:pt x="32114" y="552449"/>
                  </a:lnTo>
                  <a:lnTo>
                    <a:pt x="31478" y="549269"/>
                  </a:lnTo>
                  <a:lnTo>
                    <a:pt x="21621" y="551177"/>
                  </a:lnTo>
                  <a:close/>
                  <a:moveTo>
                    <a:pt x="406189" y="1062451"/>
                  </a:moveTo>
                  <a:lnTo>
                    <a:pt x="404440" y="1059748"/>
                  </a:lnTo>
                  <a:lnTo>
                    <a:pt x="403486" y="1059748"/>
                  </a:lnTo>
                  <a:cubicBezTo>
                    <a:pt x="403486" y="1059748"/>
                    <a:pt x="402691" y="1061497"/>
                    <a:pt x="402691" y="1061497"/>
                  </a:cubicBezTo>
                  <a:lnTo>
                    <a:pt x="403327" y="1064517"/>
                  </a:lnTo>
                  <a:lnTo>
                    <a:pt x="403327" y="1067538"/>
                  </a:lnTo>
                  <a:cubicBezTo>
                    <a:pt x="403327" y="1067538"/>
                    <a:pt x="403327" y="1068810"/>
                    <a:pt x="403327" y="1068810"/>
                  </a:cubicBezTo>
                  <a:lnTo>
                    <a:pt x="404440" y="1070718"/>
                  </a:lnTo>
                  <a:lnTo>
                    <a:pt x="407143" y="1071035"/>
                  </a:lnTo>
                  <a:lnTo>
                    <a:pt x="407143" y="1065948"/>
                  </a:lnTo>
                  <a:cubicBezTo>
                    <a:pt x="407143" y="1065948"/>
                    <a:pt x="406030" y="1062451"/>
                    <a:pt x="406030" y="1062451"/>
                  </a:cubicBezTo>
                  <a:close/>
                  <a:moveTo>
                    <a:pt x="487586" y="931294"/>
                  </a:moveTo>
                  <a:lnTo>
                    <a:pt x="490924" y="931930"/>
                  </a:lnTo>
                  <a:lnTo>
                    <a:pt x="493786" y="931930"/>
                  </a:lnTo>
                  <a:cubicBezTo>
                    <a:pt x="493786" y="931930"/>
                    <a:pt x="494899" y="930658"/>
                    <a:pt x="494899" y="930658"/>
                  </a:cubicBezTo>
                  <a:lnTo>
                    <a:pt x="494899" y="927637"/>
                  </a:lnTo>
                  <a:cubicBezTo>
                    <a:pt x="494899" y="927637"/>
                    <a:pt x="492991" y="925888"/>
                    <a:pt x="492991" y="925888"/>
                  </a:cubicBezTo>
                  <a:lnTo>
                    <a:pt x="489176" y="926842"/>
                  </a:lnTo>
                  <a:lnTo>
                    <a:pt x="485360" y="928432"/>
                  </a:lnTo>
                  <a:lnTo>
                    <a:pt x="485678" y="929704"/>
                  </a:lnTo>
                  <a:lnTo>
                    <a:pt x="487745" y="931135"/>
                  </a:lnTo>
                  <a:close/>
                  <a:moveTo>
                    <a:pt x="1139555" y="583450"/>
                  </a:moveTo>
                  <a:lnTo>
                    <a:pt x="1134627" y="582178"/>
                  </a:lnTo>
                  <a:lnTo>
                    <a:pt x="1128585" y="582178"/>
                  </a:lnTo>
                  <a:cubicBezTo>
                    <a:pt x="1128585" y="582178"/>
                    <a:pt x="1128267" y="581383"/>
                    <a:pt x="1128267" y="581383"/>
                  </a:cubicBezTo>
                  <a:lnTo>
                    <a:pt x="1129221" y="578203"/>
                  </a:lnTo>
                  <a:lnTo>
                    <a:pt x="1124293" y="573911"/>
                  </a:lnTo>
                  <a:lnTo>
                    <a:pt x="1121273" y="574388"/>
                  </a:lnTo>
                  <a:lnTo>
                    <a:pt x="1116662" y="577090"/>
                  </a:lnTo>
                  <a:lnTo>
                    <a:pt x="1114913" y="577090"/>
                  </a:lnTo>
                  <a:cubicBezTo>
                    <a:pt x="1114913" y="577090"/>
                    <a:pt x="1114436" y="575660"/>
                    <a:pt x="1114436" y="575660"/>
                  </a:cubicBezTo>
                  <a:lnTo>
                    <a:pt x="1112052" y="573752"/>
                  </a:lnTo>
                  <a:lnTo>
                    <a:pt x="1105057" y="572162"/>
                  </a:lnTo>
                  <a:lnTo>
                    <a:pt x="1102831" y="570731"/>
                  </a:lnTo>
                  <a:lnTo>
                    <a:pt x="1099810" y="567075"/>
                  </a:lnTo>
                  <a:lnTo>
                    <a:pt x="1096472" y="565485"/>
                  </a:lnTo>
                  <a:lnTo>
                    <a:pt x="1088682" y="565485"/>
                  </a:lnTo>
                  <a:cubicBezTo>
                    <a:pt x="1088682" y="565485"/>
                    <a:pt x="1086297" y="566439"/>
                    <a:pt x="1086297" y="566439"/>
                  </a:cubicBezTo>
                  <a:lnTo>
                    <a:pt x="1082323" y="570731"/>
                  </a:lnTo>
                  <a:lnTo>
                    <a:pt x="1078825" y="578044"/>
                  </a:lnTo>
                  <a:lnTo>
                    <a:pt x="1077395" y="584086"/>
                  </a:lnTo>
                  <a:lnTo>
                    <a:pt x="1073738" y="587106"/>
                  </a:lnTo>
                  <a:lnTo>
                    <a:pt x="1072943" y="589173"/>
                  </a:lnTo>
                  <a:lnTo>
                    <a:pt x="1070399" y="597122"/>
                  </a:lnTo>
                  <a:lnTo>
                    <a:pt x="1069605" y="595055"/>
                  </a:lnTo>
                  <a:lnTo>
                    <a:pt x="1069605" y="591240"/>
                  </a:lnTo>
                  <a:lnTo>
                    <a:pt x="1070399" y="587106"/>
                  </a:lnTo>
                  <a:lnTo>
                    <a:pt x="1070717" y="579952"/>
                  </a:lnTo>
                  <a:lnTo>
                    <a:pt x="1072625" y="575183"/>
                  </a:lnTo>
                  <a:lnTo>
                    <a:pt x="1071035" y="573275"/>
                  </a:lnTo>
                  <a:lnTo>
                    <a:pt x="1064835" y="575342"/>
                  </a:lnTo>
                  <a:lnTo>
                    <a:pt x="1061974" y="574706"/>
                  </a:lnTo>
                  <a:lnTo>
                    <a:pt x="1063563" y="572639"/>
                  </a:lnTo>
                  <a:lnTo>
                    <a:pt x="1072784" y="568506"/>
                  </a:lnTo>
                  <a:lnTo>
                    <a:pt x="1074374" y="567075"/>
                  </a:lnTo>
                  <a:lnTo>
                    <a:pt x="1075964" y="564690"/>
                  </a:lnTo>
                  <a:lnTo>
                    <a:pt x="1076282" y="559126"/>
                  </a:lnTo>
                  <a:lnTo>
                    <a:pt x="1069128" y="555628"/>
                  </a:lnTo>
                  <a:lnTo>
                    <a:pt x="1059748" y="554834"/>
                  </a:lnTo>
                  <a:lnTo>
                    <a:pt x="1057363" y="553721"/>
                  </a:lnTo>
                  <a:lnTo>
                    <a:pt x="1053389" y="553244"/>
                  </a:lnTo>
                  <a:lnTo>
                    <a:pt x="1045758" y="558172"/>
                  </a:lnTo>
                  <a:lnTo>
                    <a:pt x="1043055" y="560716"/>
                  </a:lnTo>
                  <a:lnTo>
                    <a:pt x="1044009" y="562623"/>
                  </a:lnTo>
                  <a:lnTo>
                    <a:pt x="1052276" y="566916"/>
                  </a:lnTo>
                  <a:lnTo>
                    <a:pt x="1051958" y="568188"/>
                  </a:lnTo>
                  <a:lnTo>
                    <a:pt x="1045122" y="568188"/>
                  </a:lnTo>
                  <a:cubicBezTo>
                    <a:pt x="1045122" y="568188"/>
                    <a:pt x="1041465" y="571367"/>
                    <a:pt x="1041465" y="571367"/>
                  </a:cubicBezTo>
                  <a:lnTo>
                    <a:pt x="1040353" y="574706"/>
                  </a:lnTo>
                  <a:lnTo>
                    <a:pt x="1038127" y="578521"/>
                  </a:lnTo>
                  <a:lnTo>
                    <a:pt x="1035742" y="583609"/>
                  </a:lnTo>
                  <a:lnTo>
                    <a:pt x="1026521" y="588219"/>
                  </a:lnTo>
                  <a:lnTo>
                    <a:pt x="1024137" y="588855"/>
                  </a:lnTo>
                  <a:lnTo>
                    <a:pt x="1024137" y="586629"/>
                  </a:lnTo>
                  <a:cubicBezTo>
                    <a:pt x="1024137" y="586629"/>
                    <a:pt x="1024614" y="584086"/>
                    <a:pt x="1024614" y="584086"/>
                  </a:cubicBezTo>
                  <a:lnTo>
                    <a:pt x="1025409" y="581542"/>
                  </a:lnTo>
                  <a:lnTo>
                    <a:pt x="1025886" y="577090"/>
                  </a:lnTo>
                  <a:lnTo>
                    <a:pt x="1023342" y="575342"/>
                  </a:lnTo>
                  <a:lnTo>
                    <a:pt x="1026680" y="571526"/>
                  </a:lnTo>
                  <a:lnTo>
                    <a:pt x="1028429" y="565644"/>
                  </a:lnTo>
                  <a:lnTo>
                    <a:pt x="1026363" y="561193"/>
                  </a:lnTo>
                  <a:lnTo>
                    <a:pt x="1021911" y="562623"/>
                  </a:lnTo>
                  <a:lnTo>
                    <a:pt x="1013962" y="569459"/>
                  </a:lnTo>
                  <a:lnTo>
                    <a:pt x="1006967" y="577726"/>
                  </a:lnTo>
                  <a:lnTo>
                    <a:pt x="992182" y="592511"/>
                  </a:lnTo>
                  <a:lnTo>
                    <a:pt x="990751" y="597917"/>
                  </a:lnTo>
                  <a:lnTo>
                    <a:pt x="984869" y="603004"/>
                  </a:lnTo>
                  <a:lnTo>
                    <a:pt x="980100" y="604435"/>
                  </a:lnTo>
                  <a:lnTo>
                    <a:pt x="978351" y="602686"/>
                  </a:lnTo>
                  <a:lnTo>
                    <a:pt x="978669" y="598871"/>
                  </a:lnTo>
                  <a:lnTo>
                    <a:pt x="982961" y="593465"/>
                  </a:lnTo>
                  <a:lnTo>
                    <a:pt x="984710" y="584880"/>
                  </a:lnTo>
                  <a:lnTo>
                    <a:pt x="986618" y="581542"/>
                  </a:lnTo>
                  <a:lnTo>
                    <a:pt x="992182" y="575342"/>
                  </a:lnTo>
                  <a:lnTo>
                    <a:pt x="997905" y="569778"/>
                  </a:lnTo>
                  <a:lnTo>
                    <a:pt x="1001244" y="567711"/>
                  </a:lnTo>
                  <a:lnTo>
                    <a:pt x="1000926" y="565803"/>
                  </a:lnTo>
                  <a:lnTo>
                    <a:pt x="999336" y="565008"/>
                  </a:lnTo>
                  <a:lnTo>
                    <a:pt x="997587" y="565008"/>
                  </a:lnTo>
                  <a:cubicBezTo>
                    <a:pt x="997587" y="565008"/>
                    <a:pt x="995362" y="563418"/>
                    <a:pt x="995362" y="563418"/>
                  </a:cubicBezTo>
                  <a:lnTo>
                    <a:pt x="991546" y="562782"/>
                  </a:lnTo>
                  <a:lnTo>
                    <a:pt x="989798" y="563895"/>
                  </a:lnTo>
                  <a:lnTo>
                    <a:pt x="988367" y="566121"/>
                  </a:lnTo>
                  <a:lnTo>
                    <a:pt x="986618" y="566439"/>
                  </a:lnTo>
                  <a:lnTo>
                    <a:pt x="983915" y="565008"/>
                  </a:lnTo>
                  <a:lnTo>
                    <a:pt x="980259" y="561988"/>
                  </a:lnTo>
                  <a:lnTo>
                    <a:pt x="974218" y="559444"/>
                  </a:lnTo>
                  <a:lnTo>
                    <a:pt x="972310" y="557854"/>
                  </a:lnTo>
                  <a:lnTo>
                    <a:pt x="969289" y="558172"/>
                  </a:lnTo>
                  <a:lnTo>
                    <a:pt x="963089" y="563895"/>
                  </a:lnTo>
                  <a:lnTo>
                    <a:pt x="958002" y="567393"/>
                  </a:lnTo>
                  <a:lnTo>
                    <a:pt x="958002" y="570254"/>
                  </a:lnTo>
                  <a:cubicBezTo>
                    <a:pt x="958002" y="570254"/>
                    <a:pt x="961976" y="571685"/>
                    <a:pt x="961976" y="571685"/>
                  </a:cubicBezTo>
                  <a:lnTo>
                    <a:pt x="962453" y="573911"/>
                  </a:lnTo>
                  <a:lnTo>
                    <a:pt x="960546" y="574229"/>
                  </a:lnTo>
                  <a:lnTo>
                    <a:pt x="958479" y="575978"/>
                  </a:lnTo>
                  <a:lnTo>
                    <a:pt x="951325" y="585198"/>
                  </a:lnTo>
                  <a:lnTo>
                    <a:pt x="947191" y="585516"/>
                  </a:lnTo>
                  <a:lnTo>
                    <a:pt x="940355" y="589650"/>
                  </a:lnTo>
                  <a:lnTo>
                    <a:pt x="932247" y="597599"/>
                  </a:lnTo>
                  <a:lnTo>
                    <a:pt x="930817" y="599665"/>
                  </a:lnTo>
                  <a:lnTo>
                    <a:pt x="929545" y="604912"/>
                  </a:lnTo>
                  <a:lnTo>
                    <a:pt x="930181" y="606978"/>
                  </a:lnTo>
                  <a:lnTo>
                    <a:pt x="932724" y="609204"/>
                  </a:lnTo>
                  <a:lnTo>
                    <a:pt x="931453" y="611112"/>
                  </a:lnTo>
                  <a:lnTo>
                    <a:pt x="928750" y="610635"/>
                  </a:lnTo>
                  <a:lnTo>
                    <a:pt x="926365" y="608727"/>
                  </a:lnTo>
                  <a:lnTo>
                    <a:pt x="922550" y="604912"/>
                  </a:lnTo>
                  <a:lnTo>
                    <a:pt x="920642" y="597917"/>
                  </a:lnTo>
                  <a:lnTo>
                    <a:pt x="919370" y="594419"/>
                  </a:lnTo>
                  <a:lnTo>
                    <a:pt x="916827" y="592511"/>
                  </a:lnTo>
                  <a:lnTo>
                    <a:pt x="912057" y="590763"/>
                  </a:lnTo>
                  <a:lnTo>
                    <a:pt x="904426" y="592670"/>
                  </a:lnTo>
                  <a:lnTo>
                    <a:pt x="903313" y="595850"/>
                  </a:lnTo>
                  <a:lnTo>
                    <a:pt x="901565" y="596486"/>
                  </a:lnTo>
                  <a:lnTo>
                    <a:pt x="898544" y="594101"/>
                  </a:lnTo>
                  <a:lnTo>
                    <a:pt x="893775" y="595850"/>
                  </a:lnTo>
                  <a:lnTo>
                    <a:pt x="892026" y="594896"/>
                  </a:lnTo>
                  <a:lnTo>
                    <a:pt x="885826" y="598235"/>
                  </a:lnTo>
                  <a:lnTo>
                    <a:pt x="878831" y="596804"/>
                  </a:lnTo>
                  <a:lnTo>
                    <a:pt x="873585" y="598076"/>
                  </a:lnTo>
                  <a:lnTo>
                    <a:pt x="873267" y="599347"/>
                  </a:lnTo>
                  <a:lnTo>
                    <a:pt x="874856" y="601096"/>
                  </a:lnTo>
                  <a:lnTo>
                    <a:pt x="880739" y="605071"/>
                  </a:lnTo>
                  <a:lnTo>
                    <a:pt x="886303" y="606660"/>
                  </a:lnTo>
                  <a:lnTo>
                    <a:pt x="888846" y="609840"/>
                  </a:lnTo>
                  <a:lnTo>
                    <a:pt x="891231" y="618584"/>
                  </a:lnTo>
                  <a:lnTo>
                    <a:pt x="889959" y="619538"/>
                  </a:lnTo>
                  <a:lnTo>
                    <a:pt x="885667" y="615881"/>
                  </a:lnTo>
                  <a:lnTo>
                    <a:pt x="880262" y="613337"/>
                  </a:lnTo>
                  <a:lnTo>
                    <a:pt x="875810" y="609522"/>
                  </a:lnTo>
                  <a:lnTo>
                    <a:pt x="870723" y="609999"/>
                  </a:lnTo>
                  <a:lnTo>
                    <a:pt x="868179" y="615881"/>
                  </a:lnTo>
                  <a:lnTo>
                    <a:pt x="864364" y="615881"/>
                  </a:lnTo>
                  <a:cubicBezTo>
                    <a:pt x="864364" y="615881"/>
                    <a:pt x="862615" y="614450"/>
                    <a:pt x="862615" y="614450"/>
                  </a:cubicBezTo>
                  <a:lnTo>
                    <a:pt x="858800" y="614927"/>
                  </a:lnTo>
                  <a:lnTo>
                    <a:pt x="852600" y="614609"/>
                  </a:lnTo>
                  <a:lnTo>
                    <a:pt x="850374" y="617789"/>
                  </a:lnTo>
                  <a:lnTo>
                    <a:pt x="850056" y="625897"/>
                  </a:lnTo>
                  <a:lnTo>
                    <a:pt x="850851" y="628917"/>
                  </a:lnTo>
                  <a:lnTo>
                    <a:pt x="853712" y="631302"/>
                  </a:lnTo>
                  <a:lnTo>
                    <a:pt x="856097" y="633846"/>
                  </a:lnTo>
                  <a:lnTo>
                    <a:pt x="856097" y="634482"/>
                  </a:lnTo>
                  <a:cubicBezTo>
                    <a:pt x="856097" y="634482"/>
                    <a:pt x="848784" y="633369"/>
                    <a:pt x="848784" y="633369"/>
                  </a:cubicBezTo>
                  <a:lnTo>
                    <a:pt x="840517" y="642112"/>
                  </a:lnTo>
                  <a:lnTo>
                    <a:pt x="837973" y="643543"/>
                  </a:lnTo>
                  <a:lnTo>
                    <a:pt x="836384" y="644020"/>
                  </a:lnTo>
                  <a:lnTo>
                    <a:pt x="836066" y="642907"/>
                  </a:lnTo>
                  <a:lnTo>
                    <a:pt x="842743" y="633687"/>
                  </a:lnTo>
                  <a:lnTo>
                    <a:pt x="844492" y="629553"/>
                  </a:lnTo>
                  <a:lnTo>
                    <a:pt x="844492" y="626533"/>
                  </a:lnTo>
                  <a:cubicBezTo>
                    <a:pt x="844492" y="626533"/>
                    <a:pt x="845922" y="616835"/>
                    <a:pt x="845922" y="616835"/>
                  </a:cubicBezTo>
                  <a:lnTo>
                    <a:pt x="844969" y="613973"/>
                  </a:lnTo>
                  <a:lnTo>
                    <a:pt x="844015" y="612702"/>
                  </a:lnTo>
                  <a:lnTo>
                    <a:pt x="841153" y="613656"/>
                  </a:lnTo>
                  <a:lnTo>
                    <a:pt x="838927" y="615245"/>
                  </a:lnTo>
                  <a:lnTo>
                    <a:pt x="836702" y="615881"/>
                  </a:lnTo>
                  <a:lnTo>
                    <a:pt x="833522" y="618902"/>
                  </a:lnTo>
                  <a:lnTo>
                    <a:pt x="830819" y="624148"/>
                  </a:lnTo>
                  <a:lnTo>
                    <a:pt x="827163" y="635277"/>
                  </a:lnTo>
                  <a:lnTo>
                    <a:pt x="824460" y="639410"/>
                  </a:lnTo>
                  <a:lnTo>
                    <a:pt x="824460" y="635277"/>
                  </a:lnTo>
                  <a:cubicBezTo>
                    <a:pt x="824460" y="635277"/>
                    <a:pt x="826050" y="629712"/>
                    <a:pt x="826050" y="629712"/>
                  </a:cubicBezTo>
                  <a:lnTo>
                    <a:pt x="826845" y="621127"/>
                  </a:lnTo>
                  <a:lnTo>
                    <a:pt x="825891" y="620015"/>
                  </a:lnTo>
                  <a:lnTo>
                    <a:pt x="811901" y="622876"/>
                  </a:lnTo>
                  <a:lnTo>
                    <a:pt x="807291" y="627328"/>
                  </a:lnTo>
                  <a:lnTo>
                    <a:pt x="806496" y="629235"/>
                  </a:lnTo>
                  <a:lnTo>
                    <a:pt x="806496" y="631143"/>
                  </a:lnTo>
                  <a:cubicBezTo>
                    <a:pt x="806496" y="631143"/>
                    <a:pt x="805860" y="632574"/>
                    <a:pt x="805860" y="632574"/>
                  </a:cubicBezTo>
                  <a:lnTo>
                    <a:pt x="802680" y="634482"/>
                  </a:lnTo>
                  <a:lnTo>
                    <a:pt x="799342" y="634799"/>
                  </a:lnTo>
                  <a:lnTo>
                    <a:pt x="796639" y="634799"/>
                  </a:lnTo>
                  <a:cubicBezTo>
                    <a:pt x="796639" y="634799"/>
                    <a:pt x="794890" y="636071"/>
                    <a:pt x="794890" y="636071"/>
                  </a:cubicBezTo>
                  <a:lnTo>
                    <a:pt x="795208" y="638933"/>
                  </a:lnTo>
                  <a:lnTo>
                    <a:pt x="798865" y="641795"/>
                  </a:lnTo>
                  <a:lnTo>
                    <a:pt x="803634" y="644020"/>
                  </a:lnTo>
                  <a:lnTo>
                    <a:pt x="802044" y="645133"/>
                  </a:lnTo>
                  <a:lnTo>
                    <a:pt x="795844" y="644815"/>
                  </a:lnTo>
                  <a:lnTo>
                    <a:pt x="791234" y="642590"/>
                  </a:lnTo>
                  <a:lnTo>
                    <a:pt x="788213" y="638774"/>
                  </a:lnTo>
                  <a:lnTo>
                    <a:pt x="785829" y="637025"/>
                  </a:lnTo>
                  <a:lnTo>
                    <a:pt x="784875" y="637025"/>
                  </a:lnTo>
                  <a:cubicBezTo>
                    <a:pt x="784875" y="637025"/>
                    <a:pt x="782808" y="639092"/>
                    <a:pt x="782808" y="639092"/>
                  </a:cubicBezTo>
                  <a:lnTo>
                    <a:pt x="779629" y="644497"/>
                  </a:lnTo>
                  <a:lnTo>
                    <a:pt x="779629" y="649267"/>
                  </a:lnTo>
                  <a:cubicBezTo>
                    <a:pt x="779629" y="649267"/>
                    <a:pt x="780741" y="651810"/>
                    <a:pt x="780741" y="651810"/>
                  </a:cubicBezTo>
                  <a:lnTo>
                    <a:pt x="780264" y="653082"/>
                  </a:lnTo>
                  <a:lnTo>
                    <a:pt x="768818" y="655944"/>
                  </a:lnTo>
                  <a:lnTo>
                    <a:pt x="764208" y="660872"/>
                  </a:lnTo>
                  <a:lnTo>
                    <a:pt x="762618" y="667072"/>
                  </a:lnTo>
                  <a:lnTo>
                    <a:pt x="759756" y="671047"/>
                  </a:lnTo>
                  <a:lnTo>
                    <a:pt x="752284" y="676293"/>
                  </a:lnTo>
                  <a:lnTo>
                    <a:pt x="745130" y="676770"/>
                  </a:lnTo>
                  <a:lnTo>
                    <a:pt x="738453" y="679790"/>
                  </a:lnTo>
                  <a:lnTo>
                    <a:pt x="736386" y="681380"/>
                  </a:lnTo>
                  <a:lnTo>
                    <a:pt x="734479" y="684401"/>
                  </a:lnTo>
                  <a:lnTo>
                    <a:pt x="734797" y="686467"/>
                  </a:lnTo>
                  <a:lnTo>
                    <a:pt x="736545" y="687739"/>
                  </a:lnTo>
                  <a:lnTo>
                    <a:pt x="754192" y="688057"/>
                  </a:lnTo>
                  <a:lnTo>
                    <a:pt x="760551" y="686944"/>
                  </a:lnTo>
                  <a:lnTo>
                    <a:pt x="762141" y="687262"/>
                  </a:lnTo>
                  <a:lnTo>
                    <a:pt x="762777" y="687898"/>
                  </a:lnTo>
                  <a:lnTo>
                    <a:pt x="764685" y="688534"/>
                  </a:lnTo>
                  <a:lnTo>
                    <a:pt x="764208" y="689647"/>
                  </a:lnTo>
                  <a:lnTo>
                    <a:pt x="762141" y="689647"/>
                  </a:lnTo>
                  <a:cubicBezTo>
                    <a:pt x="762141" y="689647"/>
                    <a:pt x="758007" y="690442"/>
                    <a:pt x="758007" y="690442"/>
                  </a:cubicBezTo>
                  <a:lnTo>
                    <a:pt x="751013" y="692509"/>
                  </a:lnTo>
                  <a:lnTo>
                    <a:pt x="746879" y="693145"/>
                  </a:lnTo>
                  <a:lnTo>
                    <a:pt x="744335" y="693145"/>
                  </a:lnTo>
                  <a:cubicBezTo>
                    <a:pt x="744335" y="693145"/>
                    <a:pt x="737340" y="690601"/>
                    <a:pt x="737340" y="690601"/>
                  </a:cubicBezTo>
                  <a:lnTo>
                    <a:pt x="730663" y="691396"/>
                  </a:lnTo>
                  <a:lnTo>
                    <a:pt x="725417" y="695052"/>
                  </a:lnTo>
                  <a:lnTo>
                    <a:pt x="724622" y="696801"/>
                  </a:lnTo>
                  <a:lnTo>
                    <a:pt x="727007" y="703637"/>
                  </a:lnTo>
                  <a:lnTo>
                    <a:pt x="728756" y="705704"/>
                  </a:lnTo>
                  <a:lnTo>
                    <a:pt x="730822" y="706181"/>
                  </a:lnTo>
                  <a:lnTo>
                    <a:pt x="730186" y="707611"/>
                  </a:lnTo>
                  <a:lnTo>
                    <a:pt x="728438" y="708883"/>
                  </a:lnTo>
                  <a:lnTo>
                    <a:pt x="727007" y="710632"/>
                  </a:lnTo>
                  <a:lnTo>
                    <a:pt x="728597" y="716514"/>
                  </a:lnTo>
                  <a:lnTo>
                    <a:pt x="727166" y="716196"/>
                  </a:lnTo>
                  <a:lnTo>
                    <a:pt x="723191" y="709201"/>
                  </a:lnTo>
                  <a:lnTo>
                    <a:pt x="721601" y="700616"/>
                  </a:lnTo>
                  <a:lnTo>
                    <a:pt x="720807" y="699663"/>
                  </a:lnTo>
                  <a:lnTo>
                    <a:pt x="720012" y="699186"/>
                  </a:lnTo>
                  <a:lnTo>
                    <a:pt x="715560" y="701570"/>
                  </a:lnTo>
                  <a:lnTo>
                    <a:pt x="709996" y="702524"/>
                  </a:lnTo>
                  <a:lnTo>
                    <a:pt x="705068" y="705545"/>
                  </a:lnTo>
                  <a:lnTo>
                    <a:pt x="700139" y="707294"/>
                  </a:lnTo>
                  <a:lnTo>
                    <a:pt x="699504" y="708883"/>
                  </a:lnTo>
                  <a:lnTo>
                    <a:pt x="701411" y="710473"/>
                  </a:lnTo>
                  <a:lnTo>
                    <a:pt x="708565" y="711268"/>
                  </a:lnTo>
                  <a:lnTo>
                    <a:pt x="709042" y="713176"/>
                  </a:lnTo>
                  <a:lnTo>
                    <a:pt x="705704" y="714289"/>
                  </a:lnTo>
                  <a:lnTo>
                    <a:pt x="702683" y="714607"/>
                  </a:lnTo>
                  <a:lnTo>
                    <a:pt x="699027" y="712540"/>
                  </a:lnTo>
                  <a:lnTo>
                    <a:pt x="695052" y="711904"/>
                  </a:lnTo>
                  <a:lnTo>
                    <a:pt x="692509" y="712699"/>
                  </a:lnTo>
                  <a:lnTo>
                    <a:pt x="685354" y="719853"/>
                  </a:lnTo>
                  <a:lnTo>
                    <a:pt x="685990" y="722714"/>
                  </a:lnTo>
                  <a:lnTo>
                    <a:pt x="684878" y="726371"/>
                  </a:lnTo>
                  <a:lnTo>
                    <a:pt x="686944" y="727007"/>
                  </a:lnTo>
                  <a:lnTo>
                    <a:pt x="692350" y="726053"/>
                  </a:lnTo>
                  <a:lnTo>
                    <a:pt x="699981" y="721920"/>
                  </a:lnTo>
                  <a:lnTo>
                    <a:pt x="701252" y="723509"/>
                  </a:lnTo>
                  <a:lnTo>
                    <a:pt x="699504" y="724781"/>
                  </a:lnTo>
                  <a:lnTo>
                    <a:pt x="697596" y="727325"/>
                  </a:lnTo>
                  <a:lnTo>
                    <a:pt x="698391" y="729868"/>
                  </a:lnTo>
                  <a:lnTo>
                    <a:pt x="701411" y="732730"/>
                  </a:lnTo>
                  <a:lnTo>
                    <a:pt x="705227" y="734161"/>
                  </a:lnTo>
                  <a:lnTo>
                    <a:pt x="710155" y="732730"/>
                  </a:lnTo>
                  <a:lnTo>
                    <a:pt x="710950" y="733843"/>
                  </a:lnTo>
                  <a:lnTo>
                    <a:pt x="707611" y="737658"/>
                  </a:lnTo>
                  <a:lnTo>
                    <a:pt x="708088" y="742269"/>
                  </a:lnTo>
                  <a:lnTo>
                    <a:pt x="706976" y="742269"/>
                  </a:lnTo>
                  <a:cubicBezTo>
                    <a:pt x="706976" y="742269"/>
                    <a:pt x="704432" y="737340"/>
                    <a:pt x="704432" y="737340"/>
                  </a:cubicBezTo>
                  <a:lnTo>
                    <a:pt x="702842" y="736228"/>
                  </a:lnTo>
                  <a:lnTo>
                    <a:pt x="699345" y="735751"/>
                  </a:lnTo>
                  <a:lnTo>
                    <a:pt x="694575" y="732253"/>
                  </a:lnTo>
                  <a:lnTo>
                    <a:pt x="689965" y="731299"/>
                  </a:lnTo>
                  <a:lnTo>
                    <a:pt x="684083" y="734956"/>
                  </a:lnTo>
                  <a:lnTo>
                    <a:pt x="678995" y="740520"/>
                  </a:lnTo>
                  <a:lnTo>
                    <a:pt x="677724" y="742746"/>
                  </a:lnTo>
                  <a:lnTo>
                    <a:pt x="675180" y="744812"/>
                  </a:lnTo>
                  <a:lnTo>
                    <a:pt x="675180" y="746084"/>
                  </a:lnTo>
                  <a:cubicBezTo>
                    <a:pt x="675180" y="746084"/>
                    <a:pt x="676134" y="746879"/>
                    <a:pt x="676134" y="746879"/>
                  </a:cubicBezTo>
                  <a:lnTo>
                    <a:pt x="678995" y="746243"/>
                  </a:lnTo>
                  <a:lnTo>
                    <a:pt x="685990" y="746243"/>
                  </a:lnTo>
                  <a:cubicBezTo>
                    <a:pt x="685990" y="746243"/>
                    <a:pt x="699663" y="746720"/>
                    <a:pt x="699663" y="746720"/>
                  </a:cubicBezTo>
                  <a:lnTo>
                    <a:pt x="703478" y="747197"/>
                  </a:lnTo>
                  <a:lnTo>
                    <a:pt x="703001" y="749423"/>
                  </a:lnTo>
                  <a:lnTo>
                    <a:pt x="684560" y="749741"/>
                  </a:lnTo>
                  <a:lnTo>
                    <a:pt x="679472" y="750695"/>
                  </a:lnTo>
                  <a:lnTo>
                    <a:pt x="675816" y="752284"/>
                  </a:lnTo>
                  <a:lnTo>
                    <a:pt x="672000" y="751489"/>
                  </a:lnTo>
                  <a:lnTo>
                    <a:pt x="668185" y="753874"/>
                  </a:lnTo>
                  <a:lnTo>
                    <a:pt x="665482" y="753556"/>
                  </a:lnTo>
                  <a:lnTo>
                    <a:pt x="662939" y="755782"/>
                  </a:lnTo>
                  <a:lnTo>
                    <a:pt x="658805" y="761028"/>
                  </a:lnTo>
                  <a:lnTo>
                    <a:pt x="656739" y="761028"/>
                  </a:lnTo>
                  <a:cubicBezTo>
                    <a:pt x="656739" y="761028"/>
                    <a:pt x="654354" y="762300"/>
                    <a:pt x="654354" y="762300"/>
                  </a:cubicBezTo>
                  <a:lnTo>
                    <a:pt x="652128" y="763731"/>
                  </a:lnTo>
                  <a:lnTo>
                    <a:pt x="653559" y="766433"/>
                  </a:lnTo>
                  <a:lnTo>
                    <a:pt x="659600" y="768023"/>
                  </a:lnTo>
                  <a:lnTo>
                    <a:pt x="660872" y="769295"/>
                  </a:lnTo>
                  <a:lnTo>
                    <a:pt x="655944" y="769931"/>
                  </a:lnTo>
                  <a:lnTo>
                    <a:pt x="651174" y="769295"/>
                  </a:lnTo>
                  <a:lnTo>
                    <a:pt x="648313" y="771839"/>
                  </a:lnTo>
                  <a:lnTo>
                    <a:pt x="646246" y="773111"/>
                  </a:lnTo>
                  <a:lnTo>
                    <a:pt x="642271" y="773746"/>
                  </a:lnTo>
                  <a:lnTo>
                    <a:pt x="639410" y="776608"/>
                  </a:lnTo>
                  <a:lnTo>
                    <a:pt x="638774" y="781536"/>
                  </a:lnTo>
                  <a:lnTo>
                    <a:pt x="636230" y="781536"/>
                  </a:lnTo>
                  <a:cubicBezTo>
                    <a:pt x="636230" y="781536"/>
                    <a:pt x="635117" y="786624"/>
                    <a:pt x="635117" y="786624"/>
                  </a:cubicBezTo>
                  <a:lnTo>
                    <a:pt x="636548" y="796162"/>
                  </a:lnTo>
                  <a:lnTo>
                    <a:pt x="643225" y="795844"/>
                  </a:lnTo>
                  <a:lnTo>
                    <a:pt x="645133" y="795049"/>
                  </a:lnTo>
                  <a:lnTo>
                    <a:pt x="647518" y="795049"/>
                  </a:lnTo>
                  <a:cubicBezTo>
                    <a:pt x="647518" y="795049"/>
                    <a:pt x="652764" y="794096"/>
                    <a:pt x="652764" y="794096"/>
                  </a:cubicBezTo>
                  <a:lnTo>
                    <a:pt x="661190" y="791870"/>
                  </a:lnTo>
                  <a:lnTo>
                    <a:pt x="662939" y="792983"/>
                  </a:lnTo>
                  <a:lnTo>
                    <a:pt x="659600" y="795367"/>
                  </a:lnTo>
                  <a:lnTo>
                    <a:pt x="655149" y="796639"/>
                  </a:lnTo>
                  <a:lnTo>
                    <a:pt x="652764" y="798547"/>
                  </a:lnTo>
                  <a:lnTo>
                    <a:pt x="644497" y="798547"/>
                  </a:lnTo>
                  <a:cubicBezTo>
                    <a:pt x="644497" y="798547"/>
                    <a:pt x="627169" y="802362"/>
                    <a:pt x="627169" y="802362"/>
                  </a:cubicBezTo>
                  <a:lnTo>
                    <a:pt x="627486" y="803793"/>
                  </a:lnTo>
                  <a:lnTo>
                    <a:pt x="632733" y="806178"/>
                  </a:lnTo>
                  <a:lnTo>
                    <a:pt x="634323" y="809198"/>
                  </a:lnTo>
                  <a:lnTo>
                    <a:pt x="632892" y="809834"/>
                  </a:lnTo>
                  <a:lnTo>
                    <a:pt x="628122" y="809357"/>
                  </a:lnTo>
                  <a:lnTo>
                    <a:pt x="624466" y="811742"/>
                  </a:lnTo>
                  <a:lnTo>
                    <a:pt x="622717" y="816353"/>
                  </a:lnTo>
                  <a:lnTo>
                    <a:pt x="614609" y="824619"/>
                  </a:lnTo>
                  <a:lnTo>
                    <a:pt x="612543" y="827481"/>
                  </a:lnTo>
                  <a:lnTo>
                    <a:pt x="610635" y="831296"/>
                  </a:lnTo>
                  <a:lnTo>
                    <a:pt x="608250" y="837179"/>
                  </a:lnTo>
                  <a:lnTo>
                    <a:pt x="608568" y="841153"/>
                  </a:lnTo>
                  <a:lnTo>
                    <a:pt x="610476" y="842743"/>
                  </a:lnTo>
                  <a:lnTo>
                    <a:pt x="612384" y="842266"/>
                  </a:lnTo>
                  <a:lnTo>
                    <a:pt x="614450" y="843061"/>
                  </a:lnTo>
                  <a:lnTo>
                    <a:pt x="615245" y="845287"/>
                  </a:lnTo>
                  <a:lnTo>
                    <a:pt x="616835" y="845763"/>
                  </a:lnTo>
                  <a:lnTo>
                    <a:pt x="619538" y="845287"/>
                  </a:lnTo>
                  <a:lnTo>
                    <a:pt x="625420" y="841948"/>
                  </a:lnTo>
                  <a:lnTo>
                    <a:pt x="628440" y="839563"/>
                  </a:lnTo>
                  <a:lnTo>
                    <a:pt x="631143" y="838609"/>
                  </a:lnTo>
                  <a:lnTo>
                    <a:pt x="626056" y="844492"/>
                  </a:lnTo>
                  <a:lnTo>
                    <a:pt x="619379" y="849897"/>
                  </a:lnTo>
                  <a:lnTo>
                    <a:pt x="613655" y="850533"/>
                  </a:lnTo>
                  <a:lnTo>
                    <a:pt x="611430" y="847830"/>
                  </a:lnTo>
                  <a:lnTo>
                    <a:pt x="609522" y="846240"/>
                  </a:lnTo>
                  <a:lnTo>
                    <a:pt x="590286" y="855779"/>
                  </a:lnTo>
                  <a:lnTo>
                    <a:pt x="586311" y="859118"/>
                  </a:lnTo>
                  <a:lnTo>
                    <a:pt x="585039" y="862615"/>
                  </a:lnTo>
                  <a:lnTo>
                    <a:pt x="585039" y="866113"/>
                  </a:lnTo>
                  <a:cubicBezTo>
                    <a:pt x="585039" y="866113"/>
                    <a:pt x="587583" y="865318"/>
                    <a:pt x="587583" y="865318"/>
                  </a:cubicBezTo>
                  <a:lnTo>
                    <a:pt x="592511" y="863251"/>
                  </a:lnTo>
                  <a:lnTo>
                    <a:pt x="594578" y="863251"/>
                  </a:lnTo>
                  <a:cubicBezTo>
                    <a:pt x="594578" y="863251"/>
                    <a:pt x="591399" y="866749"/>
                    <a:pt x="591399" y="866749"/>
                  </a:cubicBezTo>
                  <a:lnTo>
                    <a:pt x="585834" y="869451"/>
                  </a:lnTo>
                  <a:lnTo>
                    <a:pt x="582814" y="869769"/>
                  </a:lnTo>
                  <a:lnTo>
                    <a:pt x="578998" y="872790"/>
                  </a:lnTo>
                  <a:lnTo>
                    <a:pt x="574388" y="874538"/>
                  </a:lnTo>
                  <a:lnTo>
                    <a:pt x="571526" y="878354"/>
                  </a:lnTo>
                  <a:lnTo>
                    <a:pt x="563895" y="881851"/>
                  </a:lnTo>
                  <a:lnTo>
                    <a:pt x="554516" y="892821"/>
                  </a:lnTo>
                  <a:lnTo>
                    <a:pt x="547997" y="897272"/>
                  </a:lnTo>
                  <a:lnTo>
                    <a:pt x="545931" y="901883"/>
                  </a:lnTo>
                  <a:lnTo>
                    <a:pt x="543705" y="904744"/>
                  </a:lnTo>
                  <a:lnTo>
                    <a:pt x="539254" y="907129"/>
                  </a:lnTo>
                  <a:lnTo>
                    <a:pt x="536551" y="910309"/>
                  </a:lnTo>
                  <a:lnTo>
                    <a:pt x="535120" y="914283"/>
                  </a:lnTo>
                  <a:lnTo>
                    <a:pt x="535915" y="915555"/>
                  </a:lnTo>
                  <a:lnTo>
                    <a:pt x="537664" y="914760"/>
                  </a:lnTo>
                  <a:lnTo>
                    <a:pt x="540843" y="914760"/>
                  </a:lnTo>
                  <a:cubicBezTo>
                    <a:pt x="540843" y="914760"/>
                    <a:pt x="542751" y="918416"/>
                    <a:pt x="542751" y="918416"/>
                  </a:cubicBezTo>
                  <a:lnTo>
                    <a:pt x="544500" y="920324"/>
                  </a:lnTo>
                  <a:lnTo>
                    <a:pt x="545454" y="922868"/>
                  </a:lnTo>
                  <a:lnTo>
                    <a:pt x="549269" y="923345"/>
                  </a:lnTo>
                  <a:lnTo>
                    <a:pt x="557377" y="920642"/>
                  </a:lnTo>
                  <a:lnTo>
                    <a:pt x="574547" y="911580"/>
                  </a:lnTo>
                  <a:lnTo>
                    <a:pt x="577726" y="908083"/>
                  </a:lnTo>
                  <a:lnTo>
                    <a:pt x="575342" y="905539"/>
                  </a:lnTo>
                  <a:lnTo>
                    <a:pt x="573911" y="904585"/>
                  </a:lnTo>
                  <a:lnTo>
                    <a:pt x="578521" y="901565"/>
                  </a:lnTo>
                  <a:lnTo>
                    <a:pt x="582496" y="899657"/>
                  </a:lnTo>
                  <a:lnTo>
                    <a:pt x="585198" y="898862"/>
                  </a:lnTo>
                  <a:lnTo>
                    <a:pt x="588696" y="899975"/>
                  </a:lnTo>
                  <a:lnTo>
                    <a:pt x="589491" y="900929"/>
                  </a:lnTo>
                  <a:lnTo>
                    <a:pt x="584880" y="903473"/>
                  </a:lnTo>
                  <a:lnTo>
                    <a:pt x="581542" y="905698"/>
                  </a:lnTo>
                  <a:lnTo>
                    <a:pt x="582655" y="906652"/>
                  </a:lnTo>
                  <a:lnTo>
                    <a:pt x="585357" y="906652"/>
                  </a:lnTo>
                  <a:cubicBezTo>
                    <a:pt x="585357" y="906652"/>
                    <a:pt x="586470" y="908560"/>
                    <a:pt x="586470" y="908560"/>
                  </a:cubicBezTo>
                  <a:lnTo>
                    <a:pt x="587106" y="909991"/>
                  </a:lnTo>
                  <a:lnTo>
                    <a:pt x="582973" y="911898"/>
                  </a:lnTo>
                  <a:lnTo>
                    <a:pt x="579952" y="913965"/>
                  </a:lnTo>
                  <a:lnTo>
                    <a:pt x="575183" y="914919"/>
                  </a:lnTo>
                  <a:lnTo>
                    <a:pt x="570254" y="916986"/>
                  </a:lnTo>
                  <a:lnTo>
                    <a:pt x="568665" y="918257"/>
                  </a:lnTo>
                  <a:lnTo>
                    <a:pt x="567234" y="921278"/>
                  </a:lnTo>
                  <a:lnTo>
                    <a:pt x="568188" y="922232"/>
                  </a:lnTo>
                  <a:lnTo>
                    <a:pt x="569777" y="925570"/>
                  </a:lnTo>
                  <a:lnTo>
                    <a:pt x="568188" y="925570"/>
                  </a:lnTo>
                  <a:cubicBezTo>
                    <a:pt x="568188" y="925570"/>
                    <a:pt x="564849" y="926206"/>
                    <a:pt x="564849" y="926206"/>
                  </a:cubicBezTo>
                  <a:lnTo>
                    <a:pt x="557695" y="925253"/>
                  </a:lnTo>
                  <a:lnTo>
                    <a:pt x="553403" y="925888"/>
                  </a:lnTo>
                  <a:lnTo>
                    <a:pt x="550223" y="926842"/>
                  </a:lnTo>
                  <a:lnTo>
                    <a:pt x="548474" y="928750"/>
                  </a:lnTo>
                  <a:lnTo>
                    <a:pt x="547203" y="928750"/>
                  </a:lnTo>
                  <a:cubicBezTo>
                    <a:pt x="547203" y="928750"/>
                    <a:pt x="545931" y="924776"/>
                    <a:pt x="545931" y="924776"/>
                  </a:cubicBezTo>
                  <a:lnTo>
                    <a:pt x="544659" y="924140"/>
                  </a:lnTo>
                  <a:lnTo>
                    <a:pt x="542910" y="922709"/>
                  </a:lnTo>
                  <a:lnTo>
                    <a:pt x="539095" y="918098"/>
                  </a:lnTo>
                  <a:lnTo>
                    <a:pt x="536392" y="918734"/>
                  </a:lnTo>
                  <a:lnTo>
                    <a:pt x="534007" y="919847"/>
                  </a:lnTo>
                  <a:lnTo>
                    <a:pt x="528284" y="920483"/>
                  </a:lnTo>
                  <a:lnTo>
                    <a:pt x="523515" y="925570"/>
                  </a:lnTo>
                  <a:lnTo>
                    <a:pt x="521448" y="925570"/>
                  </a:lnTo>
                  <a:cubicBezTo>
                    <a:pt x="521448" y="925570"/>
                    <a:pt x="521289" y="923663"/>
                    <a:pt x="521289" y="923663"/>
                  </a:cubicBezTo>
                  <a:lnTo>
                    <a:pt x="523674" y="920642"/>
                  </a:lnTo>
                  <a:lnTo>
                    <a:pt x="523038" y="919370"/>
                  </a:lnTo>
                  <a:lnTo>
                    <a:pt x="514612" y="916986"/>
                  </a:lnTo>
                  <a:lnTo>
                    <a:pt x="509843" y="918098"/>
                  </a:lnTo>
                  <a:lnTo>
                    <a:pt x="506981" y="919052"/>
                  </a:lnTo>
                  <a:lnTo>
                    <a:pt x="501894" y="922073"/>
                  </a:lnTo>
                  <a:lnTo>
                    <a:pt x="500781" y="923663"/>
                  </a:lnTo>
                  <a:lnTo>
                    <a:pt x="501576" y="926047"/>
                  </a:lnTo>
                  <a:lnTo>
                    <a:pt x="504278" y="927001"/>
                  </a:lnTo>
                  <a:lnTo>
                    <a:pt x="507617" y="927001"/>
                  </a:lnTo>
                  <a:cubicBezTo>
                    <a:pt x="507617" y="927001"/>
                    <a:pt x="509048" y="928432"/>
                    <a:pt x="509048" y="928432"/>
                  </a:cubicBezTo>
                  <a:lnTo>
                    <a:pt x="509048" y="930658"/>
                  </a:lnTo>
                  <a:cubicBezTo>
                    <a:pt x="509048" y="930658"/>
                    <a:pt x="507299" y="931930"/>
                    <a:pt x="507299" y="931930"/>
                  </a:cubicBezTo>
                  <a:lnTo>
                    <a:pt x="498396" y="933201"/>
                  </a:lnTo>
                  <a:lnTo>
                    <a:pt x="495853" y="935427"/>
                  </a:lnTo>
                  <a:lnTo>
                    <a:pt x="495058" y="938766"/>
                  </a:lnTo>
                  <a:lnTo>
                    <a:pt x="497283" y="942422"/>
                  </a:lnTo>
                  <a:lnTo>
                    <a:pt x="500304" y="944171"/>
                  </a:lnTo>
                  <a:lnTo>
                    <a:pt x="508094" y="951484"/>
                  </a:lnTo>
                  <a:lnTo>
                    <a:pt x="508571" y="953074"/>
                  </a:lnTo>
                  <a:lnTo>
                    <a:pt x="499668" y="947668"/>
                  </a:lnTo>
                  <a:lnTo>
                    <a:pt x="496806" y="946238"/>
                  </a:lnTo>
                  <a:lnTo>
                    <a:pt x="493627" y="941945"/>
                  </a:lnTo>
                  <a:lnTo>
                    <a:pt x="486791" y="940991"/>
                  </a:lnTo>
                  <a:lnTo>
                    <a:pt x="483293" y="941468"/>
                  </a:lnTo>
                  <a:lnTo>
                    <a:pt x="480909" y="941150"/>
                  </a:lnTo>
                  <a:lnTo>
                    <a:pt x="478524" y="941627"/>
                  </a:lnTo>
                  <a:lnTo>
                    <a:pt x="473278" y="945125"/>
                  </a:lnTo>
                  <a:lnTo>
                    <a:pt x="462308" y="948145"/>
                  </a:lnTo>
                  <a:lnTo>
                    <a:pt x="460400" y="949417"/>
                  </a:lnTo>
                  <a:lnTo>
                    <a:pt x="460083" y="950689"/>
                  </a:lnTo>
                  <a:lnTo>
                    <a:pt x="455949" y="955776"/>
                  </a:lnTo>
                  <a:lnTo>
                    <a:pt x="454677" y="958797"/>
                  </a:lnTo>
                  <a:lnTo>
                    <a:pt x="455949" y="959751"/>
                  </a:lnTo>
                  <a:lnTo>
                    <a:pt x="462944" y="958479"/>
                  </a:lnTo>
                  <a:lnTo>
                    <a:pt x="465488" y="957366"/>
                  </a:lnTo>
                  <a:lnTo>
                    <a:pt x="469303" y="957366"/>
                  </a:lnTo>
                  <a:cubicBezTo>
                    <a:pt x="469303" y="957366"/>
                    <a:pt x="474073" y="959115"/>
                    <a:pt x="474073" y="959115"/>
                  </a:cubicBezTo>
                  <a:lnTo>
                    <a:pt x="492355" y="956412"/>
                  </a:lnTo>
                  <a:lnTo>
                    <a:pt x="493786" y="958161"/>
                  </a:lnTo>
                  <a:lnTo>
                    <a:pt x="485360" y="958638"/>
                  </a:lnTo>
                  <a:lnTo>
                    <a:pt x="477729" y="960864"/>
                  </a:lnTo>
                  <a:lnTo>
                    <a:pt x="477093" y="961976"/>
                  </a:lnTo>
                  <a:lnTo>
                    <a:pt x="477411" y="963566"/>
                  </a:lnTo>
                  <a:lnTo>
                    <a:pt x="482021" y="964679"/>
                  </a:lnTo>
                  <a:lnTo>
                    <a:pt x="480909" y="965633"/>
                  </a:lnTo>
                  <a:lnTo>
                    <a:pt x="478524" y="966269"/>
                  </a:lnTo>
                  <a:lnTo>
                    <a:pt x="476298" y="966587"/>
                  </a:lnTo>
                  <a:lnTo>
                    <a:pt x="470257" y="963884"/>
                  </a:lnTo>
                  <a:lnTo>
                    <a:pt x="461036" y="962771"/>
                  </a:lnTo>
                  <a:lnTo>
                    <a:pt x="454836" y="962294"/>
                  </a:lnTo>
                  <a:lnTo>
                    <a:pt x="451180" y="963089"/>
                  </a:lnTo>
                  <a:lnTo>
                    <a:pt x="446093" y="963566"/>
                  </a:lnTo>
                  <a:lnTo>
                    <a:pt x="443549" y="963566"/>
                  </a:lnTo>
                  <a:cubicBezTo>
                    <a:pt x="443549" y="963566"/>
                    <a:pt x="441323" y="964679"/>
                    <a:pt x="441323" y="964679"/>
                  </a:cubicBezTo>
                  <a:lnTo>
                    <a:pt x="440369" y="967541"/>
                  </a:lnTo>
                  <a:lnTo>
                    <a:pt x="438303" y="969289"/>
                  </a:lnTo>
                  <a:lnTo>
                    <a:pt x="437031" y="970879"/>
                  </a:lnTo>
                  <a:lnTo>
                    <a:pt x="437508" y="972628"/>
                  </a:lnTo>
                  <a:lnTo>
                    <a:pt x="441164" y="972310"/>
                  </a:lnTo>
                  <a:lnTo>
                    <a:pt x="446728" y="970879"/>
                  </a:lnTo>
                  <a:lnTo>
                    <a:pt x="453406" y="969925"/>
                  </a:lnTo>
                  <a:lnTo>
                    <a:pt x="451339" y="971992"/>
                  </a:lnTo>
                  <a:lnTo>
                    <a:pt x="450226" y="972628"/>
                  </a:lnTo>
                  <a:lnTo>
                    <a:pt x="439574" y="975013"/>
                  </a:lnTo>
                  <a:lnTo>
                    <a:pt x="435918" y="975013"/>
                  </a:lnTo>
                  <a:cubicBezTo>
                    <a:pt x="435918" y="975013"/>
                    <a:pt x="434328" y="974059"/>
                    <a:pt x="434328" y="974059"/>
                  </a:cubicBezTo>
                  <a:lnTo>
                    <a:pt x="433056" y="972628"/>
                  </a:lnTo>
                  <a:lnTo>
                    <a:pt x="430990" y="972151"/>
                  </a:lnTo>
                  <a:lnTo>
                    <a:pt x="427810" y="973582"/>
                  </a:lnTo>
                  <a:lnTo>
                    <a:pt x="425584" y="973900"/>
                  </a:lnTo>
                  <a:lnTo>
                    <a:pt x="420338" y="976920"/>
                  </a:lnTo>
                  <a:lnTo>
                    <a:pt x="418907" y="980100"/>
                  </a:lnTo>
                  <a:lnTo>
                    <a:pt x="417159" y="981531"/>
                  </a:lnTo>
                  <a:lnTo>
                    <a:pt x="415251" y="984074"/>
                  </a:lnTo>
                  <a:lnTo>
                    <a:pt x="413343" y="984074"/>
                  </a:lnTo>
                  <a:cubicBezTo>
                    <a:pt x="413343" y="984074"/>
                    <a:pt x="411753" y="982485"/>
                    <a:pt x="411753" y="982485"/>
                  </a:cubicBezTo>
                  <a:lnTo>
                    <a:pt x="408892" y="983756"/>
                  </a:lnTo>
                  <a:lnTo>
                    <a:pt x="407620" y="989639"/>
                  </a:lnTo>
                  <a:lnTo>
                    <a:pt x="409369" y="992659"/>
                  </a:lnTo>
                  <a:lnTo>
                    <a:pt x="412389" y="993613"/>
                  </a:lnTo>
                  <a:lnTo>
                    <a:pt x="418271" y="993136"/>
                  </a:lnTo>
                  <a:lnTo>
                    <a:pt x="423836" y="994090"/>
                  </a:lnTo>
                  <a:lnTo>
                    <a:pt x="437190" y="997270"/>
                  </a:lnTo>
                  <a:lnTo>
                    <a:pt x="444821" y="997270"/>
                  </a:lnTo>
                  <a:cubicBezTo>
                    <a:pt x="444821" y="997270"/>
                    <a:pt x="453087" y="995680"/>
                    <a:pt x="453087" y="995680"/>
                  </a:cubicBezTo>
                  <a:lnTo>
                    <a:pt x="454518" y="996475"/>
                  </a:lnTo>
                  <a:lnTo>
                    <a:pt x="446887" y="999177"/>
                  </a:lnTo>
                  <a:lnTo>
                    <a:pt x="434010" y="1000131"/>
                  </a:lnTo>
                  <a:lnTo>
                    <a:pt x="427651" y="998382"/>
                  </a:lnTo>
                  <a:lnTo>
                    <a:pt x="418271" y="995362"/>
                  </a:lnTo>
                  <a:lnTo>
                    <a:pt x="408256" y="995839"/>
                  </a:lnTo>
                  <a:lnTo>
                    <a:pt x="404440" y="995203"/>
                  </a:lnTo>
                  <a:lnTo>
                    <a:pt x="402850" y="996157"/>
                  </a:lnTo>
                  <a:lnTo>
                    <a:pt x="402215" y="999177"/>
                  </a:lnTo>
                  <a:lnTo>
                    <a:pt x="402691" y="1003470"/>
                  </a:lnTo>
                  <a:lnTo>
                    <a:pt x="404599" y="1006331"/>
                  </a:lnTo>
                  <a:lnTo>
                    <a:pt x="407620" y="1007444"/>
                  </a:lnTo>
                  <a:lnTo>
                    <a:pt x="409528" y="1010783"/>
                  </a:lnTo>
                  <a:lnTo>
                    <a:pt x="412389" y="1012531"/>
                  </a:lnTo>
                  <a:lnTo>
                    <a:pt x="414456" y="1013326"/>
                  </a:lnTo>
                  <a:lnTo>
                    <a:pt x="412071" y="1014598"/>
                  </a:lnTo>
                  <a:lnTo>
                    <a:pt x="409528" y="1014598"/>
                  </a:lnTo>
                  <a:cubicBezTo>
                    <a:pt x="409528" y="1014598"/>
                    <a:pt x="404599" y="1015552"/>
                    <a:pt x="404599" y="1015552"/>
                  </a:cubicBezTo>
                  <a:lnTo>
                    <a:pt x="404281" y="1017937"/>
                  </a:lnTo>
                  <a:lnTo>
                    <a:pt x="405235" y="1023501"/>
                  </a:lnTo>
                  <a:lnTo>
                    <a:pt x="407620" y="1026204"/>
                  </a:lnTo>
                  <a:lnTo>
                    <a:pt x="413820" y="1029701"/>
                  </a:lnTo>
                  <a:lnTo>
                    <a:pt x="417476" y="1030019"/>
                  </a:lnTo>
                  <a:lnTo>
                    <a:pt x="423041" y="1028111"/>
                  </a:lnTo>
                  <a:lnTo>
                    <a:pt x="435600" y="1027316"/>
                  </a:lnTo>
                  <a:lnTo>
                    <a:pt x="444185" y="1028747"/>
                  </a:lnTo>
                  <a:lnTo>
                    <a:pt x="447364" y="1027793"/>
                  </a:lnTo>
                  <a:lnTo>
                    <a:pt x="448795" y="1023819"/>
                  </a:lnTo>
                  <a:lnTo>
                    <a:pt x="450385" y="1021911"/>
                  </a:lnTo>
                  <a:lnTo>
                    <a:pt x="451180" y="1022388"/>
                  </a:lnTo>
                  <a:lnTo>
                    <a:pt x="450703" y="1024614"/>
                  </a:lnTo>
                  <a:lnTo>
                    <a:pt x="451975" y="1025568"/>
                  </a:lnTo>
                  <a:lnTo>
                    <a:pt x="455949" y="1026204"/>
                  </a:lnTo>
                  <a:lnTo>
                    <a:pt x="460242" y="1027475"/>
                  </a:lnTo>
                  <a:lnTo>
                    <a:pt x="466919" y="1027475"/>
                  </a:lnTo>
                  <a:cubicBezTo>
                    <a:pt x="466919" y="1027475"/>
                    <a:pt x="469780" y="1026522"/>
                    <a:pt x="469780" y="1026522"/>
                  </a:cubicBezTo>
                  <a:lnTo>
                    <a:pt x="470416" y="1025091"/>
                  </a:lnTo>
                  <a:lnTo>
                    <a:pt x="469780" y="1022070"/>
                  </a:lnTo>
                  <a:lnTo>
                    <a:pt x="471370" y="1018255"/>
                  </a:lnTo>
                  <a:lnTo>
                    <a:pt x="474550" y="1015552"/>
                  </a:lnTo>
                  <a:lnTo>
                    <a:pt x="474868" y="1016188"/>
                  </a:lnTo>
                  <a:lnTo>
                    <a:pt x="471847" y="1021434"/>
                  </a:lnTo>
                  <a:lnTo>
                    <a:pt x="473437" y="1024932"/>
                  </a:lnTo>
                  <a:lnTo>
                    <a:pt x="479160" y="1025409"/>
                  </a:lnTo>
                  <a:lnTo>
                    <a:pt x="477411" y="1026840"/>
                  </a:lnTo>
                  <a:lnTo>
                    <a:pt x="462944" y="1030655"/>
                  </a:lnTo>
                  <a:lnTo>
                    <a:pt x="462944" y="1033993"/>
                  </a:lnTo>
                  <a:cubicBezTo>
                    <a:pt x="462944" y="1033993"/>
                    <a:pt x="464057" y="1036060"/>
                    <a:pt x="464057" y="1036060"/>
                  </a:cubicBezTo>
                  <a:lnTo>
                    <a:pt x="462944" y="1036696"/>
                  </a:lnTo>
                  <a:lnTo>
                    <a:pt x="461354" y="1034947"/>
                  </a:lnTo>
                  <a:lnTo>
                    <a:pt x="461036" y="1032245"/>
                  </a:lnTo>
                  <a:lnTo>
                    <a:pt x="459129" y="1030178"/>
                  </a:lnTo>
                  <a:lnTo>
                    <a:pt x="455472" y="1028429"/>
                  </a:lnTo>
                  <a:lnTo>
                    <a:pt x="450703" y="1028429"/>
                  </a:lnTo>
                  <a:cubicBezTo>
                    <a:pt x="450703" y="1028429"/>
                    <a:pt x="445139" y="1030973"/>
                    <a:pt x="445139" y="1030973"/>
                  </a:cubicBezTo>
                  <a:lnTo>
                    <a:pt x="441482" y="1030973"/>
                  </a:lnTo>
                  <a:cubicBezTo>
                    <a:pt x="441482" y="1030973"/>
                    <a:pt x="432579" y="1029542"/>
                    <a:pt x="432579" y="1029542"/>
                  </a:cubicBezTo>
                  <a:lnTo>
                    <a:pt x="418907" y="1032245"/>
                  </a:lnTo>
                  <a:lnTo>
                    <a:pt x="412707" y="1032563"/>
                  </a:lnTo>
                  <a:lnTo>
                    <a:pt x="410004" y="1032245"/>
                  </a:lnTo>
                  <a:lnTo>
                    <a:pt x="407143" y="1031450"/>
                  </a:lnTo>
                  <a:lnTo>
                    <a:pt x="404599" y="1032881"/>
                  </a:lnTo>
                  <a:lnTo>
                    <a:pt x="405076" y="1037332"/>
                  </a:lnTo>
                  <a:lnTo>
                    <a:pt x="404599" y="1040671"/>
                  </a:lnTo>
                  <a:lnTo>
                    <a:pt x="405712" y="1047189"/>
                  </a:lnTo>
                  <a:lnTo>
                    <a:pt x="407620" y="1050368"/>
                  </a:lnTo>
                  <a:lnTo>
                    <a:pt x="411276" y="1053230"/>
                  </a:lnTo>
                  <a:lnTo>
                    <a:pt x="417159" y="1051163"/>
                  </a:lnTo>
                  <a:lnTo>
                    <a:pt x="421292" y="1047825"/>
                  </a:lnTo>
                  <a:lnTo>
                    <a:pt x="423041" y="1048143"/>
                  </a:lnTo>
                  <a:lnTo>
                    <a:pt x="420179" y="1050845"/>
                  </a:lnTo>
                  <a:lnTo>
                    <a:pt x="409369" y="1056886"/>
                  </a:lnTo>
                  <a:lnTo>
                    <a:pt x="408415" y="1058635"/>
                  </a:lnTo>
                  <a:lnTo>
                    <a:pt x="409687" y="1064517"/>
                  </a:lnTo>
                  <a:lnTo>
                    <a:pt x="412548" y="1068969"/>
                  </a:lnTo>
                  <a:lnTo>
                    <a:pt x="416364" y="1071194"/>
                  </a:lnTo>
                  <a:lnTo>
                    <a:pt x="420815" y="1071194"/>
                  </a:lnTo>
                  <a:cubicBezTo>
                    <a:pt x="420815" y="1071194"/>
                    <a:pt x="423200" y="1071194"/>
                    <a:pt x="423200" y="1071194"/>
                  </a:cubicBezTo>
                  <a:lnTo>
                    <a:pt x="424153" y="1072466"/>
                  </a:lnTo>
                  <a:lnTo>
                    <a:pt x="418589" y="1074692"/>
                  </a:lnTo>
                  <a:lnTo>
                    <a:pt x="415251" y="1074692"/>
                  </a:lnTo>
                  <a:cubicBezTo>
                    <a:pt x="415251" y="1074692"/>
                    <a:pt x="412071" y="1074056"/>
                    <a:pt x="412071" y="1074056"/>
                  </a:cubicBezTo>
                  <a:lnTo>
                    <a:pt x="410322" y="1074056"/>
                  </a:lnTo>
                  <a:cubicBezTo>
                    <a:pt x="410322" y="1074056"/>
                    <a:pt x="409369" y="1075805"/>
                    <a:pt x="409369" y="1075805"/>
                  </a:cubicBezTo>
                  <a:lnTo>
                    <a:pt x="410640" y="1078666"/>
                  </a:lnTo>
                  <a:lnTo>
                    <a:pt x="409687" y="1081687"/>
                  </a:lnTo>
                  <a:lnTo>
                    <a:pt x="407779" y="1084867"/>
                  </a:lnTo>
                  <a:lnTo>
                    <a:pt x="407302" y="1089159"/>
                  </a:lnTo>
                  <a:lnTo>
                    <a:pt x="407302" y="1091862"/>
                  </a:lnTo>
                  <a:cubicBezTo>
                    <a:pt x="407302" y="1091862"/>
                    <a:pt x="408415" y="1093133"/>
                    <a:pt x="408415" y="1093133"/>
                  </a:cubicBezTo>
                  <a:lnTo>
                    <a:pt x="409528" y="1093133"/>
                  </a:lnTo>
                  <a:cubicBezTo>
                    <a:pt x="409528" y="1093133"/>
                    <a:pt x="410958" y="1090908"/>
                    <a:pt x="410958" y="1090908"/>
                  </a:cubicBezTo>
                  <a:lnTo>
                    <a:pt x="411753" y="1090113"/>
                  </a:lnTo>
                  <a:lnTo>
                    <a:pt x="414297" y="1087887"/>
                  </a:lnTo>
                  <a:lnTo>
                    <a:pt x="418271" y="1085025"/>
                  </a:lnTo>
                  <a:lnTo>
                    <a:pt x="420020" y="1081528"/>
                  </a:lnTo>
                  <a:lnTo>
                    <a:pt x="424153" y="1077077"/>
                  </a:lnTo>
                  <a:lnTo>
                    <a:pt x="427015" y="1076441"/>
                  </a:lnTo>
                  <a:lnTo>
                    <a:pt x="429241" y="1074533"/>
                  </a:lnTo>
                  <a:lnTo>
                    <a:pt x="430036" y="1071035"/>
                  </a:lnTo>
                  <a:lnTo>
                    <a:pt x="431784" y="1068651"/>
                  </a:lnTo>
                  <a:lnTo>
                    <a:pt x="435600" y="1064994"/>
                  </a:lnTo>
                  <a:lnTo>
                    <a:pt x="437031" y="1062610"/>
                  </a:lnTo>
                  <a:lnTo>
                    <a:pt x="442595" y="1059430"/>
                  </a:lnTo>
                  <a:lnTo>
                    <a:pt x="455790" y="1055933"/>
                  </a:lnTo>
                  <a:lnTo>
                    <a:pt x="461195" y="1055456"/>
                  </a:lnTo>
                  <a:lnTo>
                    <a:pt x="459924" y="1056886"/>
                  </a:lnTo>
                  <a:lnTo>
                    <a:pt x="455313" y="1057999"/>
                  </a:lnTo>
                  <a:lnTo>
                    <a:pt x="453406" y="1059589"/>
                  </a:lnTo>
                  <a:lnTo>
                    <a:pt x="451657" y="1061815"/>
                  </a:lnTo>
                  <a:lnTo>
                    <a:pt x="447841" y="1071035"/>
                  </a:lnTo>
                  <a:lnTo>
                    <a:pt x="447841" y="1068492"/>
                  </a:lnTo>
                  <a:cubicBezTo>
                    <a:pt x="447841" y="1068492"/>
                    <a:pt x="449113" y="1062133"/>
                    <a:pt x="449113" y="1062133"/>
                  </a:cubicBezTo>
                  <a:lnTo>
                    <a:pt x="447523" y="1060066"/>
                  </a:lnTo>
                  <a:lnTo>
                    <a:pt x="442595" y="1062451"/>
                  </a:lnTo>
                  <a:lnTo>
                    <a:pt x="436554" y="1067538"/>
                  </a:lnTo>
                  <a:lnTo>
                    <a:pt x="435600" y="1070559"/>
                  </a:lnTo>
                  <a:lnTo>
                    <a:pt x="435600" y="1071989"/>
                  </a:lnTo>
                  <a:cubicBezTo>
                    <a:pt x="435600" y="1071989"/>
                    <a:pt x="434646" y="1074056"/>
                    <a:pt x="434646" y="1074056"/>
                  </a:cubicBezTo>
                  <a:lnTo>
                    <a:pt x="432579" y="1076282"/>
                  </a:lnTo>
                  <a:lnTo>
                    <a:pt x="426538" y="1081369"/>
                  </a:lnTo>
                  <a:lnTo>
                    <a:pt x="424948" y="1083436"/>
                  </a:lnTo>
                  <a:lnTo>
                    <a:pt x="425902" y="1085820"/>
                  </a:lnTo>
                  <a:lnTo>
                    <a:pt x="427969" y="1086456"/>
                  </a:lnTo>
                  <a:lnTo>
                    <a:pt x="431784" y="1085661"/>
                  </a:lnTo>
                  <a:lnTo>
                    <a:pt x="434487" y="1085661"/>
                  </a:lnTo>
                  <a:cubicBezTo>
                    <a:pt x="434487" y="1085661"/>
                    <a:pt x="438938" y="1084867"/>
                    <a:pt x="438938" y="1084867"/>
                  </a:cubicBezTo>
                  <a:lnTo>
                    <a:pt x="438938" y="1085503"/>
                  </a:lnTo>
                  <a:cubicBezTo>
                    <a:pt x="438938" y="1085503"/>
                    <a:pt x="432579" y="1088682"/>
                    <a:pt x="432579" y="1088682"/>
                  </a:cubicBezTo>
                  <a:lnTo>
                    <a:pt x="429082" y="1089159"/>
                  </a:lnTo>
                  <a:lnTo>
                    <a:pt x="426379" y="1092339"/>
                  </a:lnTo>
                  <a:lnTo>
                    <a:pt x="420815" y="1091226"/>
                  </a:lnTo>
                  <a:lnTo>
                    <a:pt x="419384" y="1090113"/>
                  </a:lnTo>
                  <a:lnTo>
                    <a:pt x="417794" y="1090113"/>
                  </a:lnTo>
                  <a:lnTo>
                    <a:pt x="415887" y="1092497"/>
                  </a:lnTo>
                  <a:lnTo>
                    <a:pt x="413025" y="1093133"/>
                  </a:lnTo>
                  <a:lnTo>
                    <a:pt x="411276" y="1096472"/>
                  </a:lnTo>
                  <a:lnTo>
                    <a:pt x="409687" y="1101241"/>
                  </a:lnTo>
                  <a:lnTo>
                    <a:pt x="408097" y="1110939"/>
                  </a:lnTo>
                  <a:lnTo>
                    <a:pt x="409369" y="1113642"/>
                  </a:lnTo>
                  <a:lnTo>
                    <a:pt x="414774" y="1113642"/>
                  </a:lnTo>
                  <a:cubicBezTo>
                    <a:pt x="414774" y="1113642"/>
                    <a:pt x="417794" y="1111893"/>
                    <a:pt x="417794" y="1111893"/>
                  </a:cubicBezTo>
                  <a:lnTo>
                    <a:pt x="420497" y="1108236"/>
                  </a:lnTo>
                  <a:lnTo>
                    <a:pt x="423200" y="1107441"/>
                  </a:lnTo>
                  <a:lnTo>
                    <a:pt x="424948" y="1106647"/>
                  </a:lnTo>
                  <a:lnTo>
                    <a:pt x="428605" y="1105693"/>
                  </a:lnTo>
                  <a:lnTo>
                    <a:pt x="433533" y="1103149"/>
                  </a:lnTo>
                  <a:lnTo>
                    <a:pt x="437667" y="1099969"/>
                  </a:lnTo>
                  <a:lnTo>
                    <a:pt x="441164" y="1098062"/>
                  </a:lnTo>
                  <a:lnTo>
                    <a:pt x="444821" y="1096949"/>
                  </a:lnTo>
                  <a:lnTo>
                    <a:pt x="445139" y="1097585"/>
                  </a:lnTo>
                  <a:lnTo>
                    <a:pt x="441959" y="1099334"/>
                  </a:lnTo>
                  <a:lnTo>
                    <a:pt x="438938" y="1102195"/>
                  </a:lnTo>
                  <a:lnTo>
                    <a:pt x="434646" y="1105216"/>
                  </a:lnTo>
                  <a:lnTo>
                    <a:pt x="431784" y="1108077"/>
                  </a:lnTo>
                  <a:lnTo>
                    <a:pt x="431308" y="1110780"/>
                  </a:lnTo>
                  <a:lnTo>
                    <a:pt x="432261" y="1112847"/>
                  </a:lnTo>
                  <a:lnTo>
                    <a:pt x="431625" y="1115072"/>
                  </a:lnTo>
                  <a:lnTo>
                    <a:pt x="429877" y="1116662"/>
                  </a:lnTo>
                  <a:lnTo>
                    <a:pt x="429877" y="1118252"/>
                  </a:lnTo>
                  <a:lnTo>
                    <a:pt x="433533" y="1121273"/>
                  </a:lnTo>
                  <a:lnTo>
                    <a:pt x="435918" y="1122703"/>
                  </a:lnTo>
                  <a:lnTo>
                    <a:pt x="442277" y="1120001"/>
                  </a:lnTo>
                  <a:lnTo>
                    <a:pt x="443549" y="1120637"/>
                  </a:lnTo>
                  <a:lnTo>
                    <a:pt x="439256" y="1123021"/>
                  </a:lnTo>
                  <a:lnTo>
                    <a:pt x="437031" y="1126042"/>
                  </a:lnTo>
                  <a:lnTo>
                    <a:pt x="435918" y="1126042"/>
                  </a:lnTo>
                  <a:cubicBezTo>
                    <a:pt x="435918" y="1126042"/>
                    <a:pt x="428923" y="1122385"/>
                    <a:pt x="428923" y="1122385"/>
                  </a:cubicBezTo>
                  <a:lnTo>
                    <a:pt x="421928" y="1120160"/>
                  </a:lnTo>
                  <a:lnTo>
                    <a:pt x="420338" y="1121750"/>
                  </a:lnTo>
                  <a:lnTo>
                    <a:pt x="419384" y="1128268"/>
                  </a:lnTo>
                  <a:lnTo>
                    <a:pt x="419384" y="1132242"/>
                  </a:lnTo>
                  <a:cubicBezTo>
                    <a:pt x="419384" y="1132242"/>
                    <a:pt x="421133" y="1136693"/>
                    <a:pt x="421133" y="1136693"/>
                  </a:cubicBezTo>
                  <a:lnTo>
                    <a:pt x="424630" y="1140827"/>
                  </a:lnTo>
                  <a:lnTo>
                    <a:pt x="432420" y="1144642"/>
                  </a:lnTo>
                  <a:lnTo>
                    <a:pt x="434646" y="1147027"/>
                  </a:lnTo>
                  <a:lnTo>
                    <a:pt x="444185" y="1151478"/>
                  </a:lnTo>
                  <a:lnTo>
                    <a:pt x="447046" y="1151796"/>
                  </a:lnTo>
                  <a:lnTo>
                    <a:pt x="450703" y="1151478"/>
                  </a:lnTo>
                  <a:lnTo>
                    <a:pt x="451975" y="1151478"/>
                  </a:lnTo>
                  <a:cubicBezTo>
                    <a:pt x="451975" y="1151478"/>
                    <a:pt x="452452" y="1152909"/>
                    <a:pt x="452452" y="1152909"/>
                  </a:cubicBezTo>
                  <a:lnTo>
                    <a:pt x="452929" y="1153386"/>
                  </a:lnTo>
                  <a:lnTo>
                    <a:pt x="450385" y="1155453"/>
                  </a:lnTo>
                  <a:lnTo>
                    <a:pt x="448954" y="1157679"/>
                  </a:lnTo>
                  <a:lnTo>
                    <a:pt x="449908" y="1158791"/>
                  </a:lnTo>
                  <a:lnTo>
                    <a:pt x="453882" y="1160063"/>
                  </a:lnTo>
                  <a:lnTo>
                    <a:pt x="454836" y="1159586"/>
                  </a:lnTo>
                  <a:lnTo>
                    <a:pt x="454836" y="1157519"/>
                  </a:lnTo>
                  <a:cubicBezTo>
                    <a:pt x="454836" y="1157519"/>
                    <a:pt x="455949" y="1156566"/>
                    <a:pt x="455949" y="1156566"/>
                  </a:cubicBezTo>
                  <a:lnTo>
                    <a:pt x="458016" y="1156566"/>
                  </a:lnTo>
                  <a:cubicBezTo>
                    <a:pt x="458016" y="1156566"/>
                    <a:pt x="458970" y="1157043"/>
                    <a:pt x="458970" y="1157043"/>
                  </a:cubicBezTo>
                  <a:lnTo>
                    <a:pt x="458493" y="1157996"/>
                  </a:lnTo>
                  <a:lnTo>
                    <a:pt x="458493" y="1158791"/>
                  </a:lnTo>
                  <a:cubicBezTo>
                    <a:pt x="458493" y="1158791"/>
                    <a:pt x="458652" y="1160063"/>
                    <a:pt x="458652" y="1160063"/>
                  </a:cubicBezTo>
                  <a:lnTo>
                    <a:pt x="461513" y="1161971"/>
                  </a:lnTo>
                  <a:lnTo>
                    <a:pt x="466919" y="1161017"/>
                  </a:lnTo>
                  <a:lnTo>
                    <a:pt x="474709" y="1162130"/>
                  </a:lnTo>
                  <a:lnTo>
                    <a:pt x="486473" y="1159745"/>
                  </a:lnTo>
                  <a:lnTo>
                    <a:pt x="491083" y="1156884"/>
                  </a:lnTo>
                  <a:lnTo>
                    <a:pt x="494740" y="1156884"/>
                  </a:lnTo>
                  <a:cubicBezTo>
                    <a:pt x="494740" y="1156884"/>
                    <a:pt x="498873" y="1153704"/>
                    <a:pt x="498873" y="1153704"/>
                  </a:cubicBezTo>
                  <a:lnTo>
                    <a:pt x="504914" y="1150525"/>
                  </a:lnTo>
                  <a:lnTo>
                    <a:pt x="516679" y="1139237"/>
                  </a:lnTo>
                  <a:lnTo>
                    <a:pt x="523833" y="1134786"/>
                  </a:lnTo>
                  <a:lnTo>
                    <a:pt x="524310" y="1133196"/>
                  </a:lnTo>
                  <a:lnTo>
                    <a:pt x="525582" y="1132083"/>
                  </a:lnTo>
                  <a:lnTo>
                    <a:pt x="527966" y="1131765"/>
                  </a:lnTo>
                  <a:lnTo>
                    <a:pt x="530033" y="1129380"/>
                  </a:lnTo>
                  <a:lnTo>
                    <a:pt x="527489" y="1127155"/>
                  </a:lnTo>
                  <a:lnTo>
                    <a:pt x="534484" y="1123975"/>
                  </a:lnTo>
                  <a:lnTo>
                    <a:pt x="536392" y="1123498"/>
                  </a:lnTo>
                  <a:lnTo>
                    <a:pt x="537505" y="1122385"/>
                  </a:lnTo>
                  <a:lnTo>
                    <a:pt x="538618" y="1120796"/>
                  </a:lnTo>
                  <a:lnTo>
                    <a:pt x="536710" y="1118411"/>
                  </a:lnTo>
                  <a:lnTo>
                    <a:pt x="534643" y="1116503"/>
                  </a:lnTo>
                  <a:lnTo>
                    <a:pt x="536869" y="1116503"/>
                  </a:lnTo>
                  <a:cubicBezTo>
                    <a:pt x="536869" y="1116503"/>
                    <a:pt x="541638" y="1120160"/>
                    <a:pt x="541638" y="1120160"/>
                  </a:cubicBezTo>
                  <a:lnTo>
                    <a:pt x="542910" y="1123021"/>
                  </a:lnTo>
                  <a:lnTo>
                    <a:pt x="546249" y="1122544"/>
                  </a:lnTo>
                  <a:lnTo>
                    <a:pt x="549746" y="1120001"/>
                  </a:lnTo>
                  <a:lnTo>
                    <a:pt x="552449" y="1120796"/>
                  </a:lnTo>
                  <a:lnTo>
                    <a:pt x="553244" y="1119524"/>
                  </a:lnTo>
                  <a:lnTo>
                    <a:pt x="554357" y="1118570"/>
                  </a:lnTo>
                  <a:lnTo>
                    <a:pt x="559762" y="1109349"/>
                  </a:lnTo>
                  <a:lnTo>
                    <a:pt x="560398" y="1105216"/>
                  </a:lnTo>
                  <a:lnTo>
                    <a:pt x="560398" y="1102354"/>
                  </a:lnTo>
                  <a:cubicBezTo>
                    <a:pt x="560398" y="1102354"/>
                    <a:pt x="558967" y="1101877"/>
                    <a:pt x="558967" y="1101877"/>
                  </a:cubicBezTo>
                  <a:lnTo>
                    <a:pt x="558649" y="1099175"/>
                  </a:lnTo>
                  <a:lnTo>
                    <a:pt x="561352" y="1098221"/>
                  </a:lnTo>
                  <a:lnTo>
                    <a:pt x="563577" y="1096313"/>
                  </a:lnTo>
                  <a:lnTo>
                    <a:pt x="562623" y="1091703"/>
                  </a:lnTo>
                  <a:lnTo>
                    <a:pt x="564372" y="1088841"/>
                  </a:lnTo>
                  <a:lnTo>
                    <a:pt x="564690" y="1092497"/>
                  </a:lnTo>
                  <a:lnTo>
                    <a:pt x="565485" y="1095836"/>
                  </a:lnTo>
                  <a:lnTo>
                    <a:pt x="565485" y="1103308"/>
                  </a:lnTo>
                  <a:cubicBezTo>
                    <a:pt x="565485" y="1103308"/>
                    <a:pt x="565803" y="1104898"/>
                    <a:pt x="565803" y="1104898"/>
                  </a:cubicBezTo>
                  <a:lnTo>
                    <a:pt x="568665" y="1108872"/>
                  </a:lnTo>
                  <a:lnTo>
                    <a:pt x="571367" y="1113642"/>
                  </a:lnTo>
                  <a:lnTo>
                    <a:pt x="574547" y="1114119"/>
                  </a:lnTo>
                  <a:lnTo>
                    <a:pt x="576137" y="1114437"/>
                  </a:lnTo>
                  <a:lnTo>
                    <a:pt x="578839" y="1115390"/>
                  </a:lnTo>
                  <a:lnTo>
                    <a:pt x="579952" y="1115390"/>
                  </a:lnTo>
                  <a:cubicBezTo>
                    <a:pt x="579952" y="1115390"/>
                    <a:pt x="586629" y="1116980"/>
                    <a:pt x="586629" y="1116980"/>
                  </a:cubicBezTo>
                  <a:lnTo>
                    <a:pt x="587265" y="1118570"/>
                  </a:lnTo>
                  <a:lnTo>
                    <a:pt x="587265" y="1119842"/>
                  </a:lnTo>
                  <a:cubicBezTo>
                    <a:pt x="587265" y="1119842"/>
                    <a:pt x="589650" y="1125247"/>
                    <a:pt x="589650" y="1125247"/>
                  </a:cubicBezTo>
                  <a:lnTo>
                    <a:pt x="591716" y="1125883"/>
                  </a:lnTo>
                  <a:lnTo>
                    <a:pt x="594578" y="1124452"/>
                  </a:lnTo>
                  <a:lnTo>
                    <a:pt x="596645" y="1120478"/>
                  </a:lnTo>
                  <a:lnTo>
                    <a:pt x="597758" y="1114595"/>
                  </a:lnTo>
                  <a:lnTo>
                    <a:pt x="599029" y="1109031"/>
                  </a:lnTo>
                  <a:lnTo>
                    <a:pt x="597440" y="1102990"/>
                  </a:lnTo>
                  <a:lnTo>
                    <a:pt x="595691" y="1097744"/>
                  </a:lnTo>
                  <a:lnTo>
                    <a:pt x="595691" y="1096154"/>
                  </a:lnTo>
                  <a:cubicBezTo>
                    <a:pt x="595691" y="1096154"/>
                    <a:pt x="599983" y="1091703"/>
                    <a:pt x="599983" y="1091703"/>
                  </a:cubicBezTo>
                  <a:lnTo>
                    <a:pt x="601255" y="1088046"/>
                  </a:lnTo>
                  <a:lnTo>
                    <a:pt x="602686" y="1084549"/>
                  </a:lnTo>
                  <a:lnTo>
                    <a:pt x="604276" y="1083436"/>
                  </a:lnTo>
                  <a:lnTo>
                    <a:pt x="606660" y="1083118"/>
                  </a:lnTo>
                  <a:lnTo>
                    <a:pt x="609522" y="1082482"/>
                  </a:lnTo>
                  <a:lnTo>
                    <a:pt x="613020" y="1080097"/>
                  </a:lnTo>
                  <a:lnTo>
                    <a:pt x="616199" y="1076918"/>
                  </a:lnTo>
                  <a:lnTo>
                    <a:pt x="618584" y="1074056"/>
                  </a:lnTo>
                  <a:lnTo>
                    <a:pt x="619379" y="1068333"/>
                  </a:lnTo>
                  <a:lnTo>
                    <a:pt x="619379" y="1065471"/>
                  </a:lnTo>
                  <a:cubicBezTo>
                    <a:pt x="619379" y="1065471"/>
                    <a:pt x="620492" y="1063404"/>
                    <a:pt x="620492" y="1063404"/>
                  </a:cubicBezTo>
                  <a:lnTo>
                    <a:pt x="621445" y="1059271"/>
                  </a:lnTo>
                  <a:lnTo>
                    <a:pt x="620492" y="1055138"/>
                  </a:lnTo>
                  <a:lnTo>
                    <a:pt x="617312" y="1048938"/>
                  </a:lnTo>
                  <a:lnTo>
                    <a:pt x="613496" y="1040194"/>
                  </a:lnTo>
                  <a:lnTo>
                    <a:pt x="612861" y="1035424"/>
                  </a:lnTo>
                  <a:lnTo>
                    <a:pt x="614609" y="1034470"/>
                  </a:lnTo>
                  <a:lnTo>
                    <a:pt x="617948" y="1033676"/>
                  </a:lnTo>
                  <a:lnTo>
                    <a:pt x="624148" y="1033676"/>
                  </a:lnTo>
                  <a:cubicBezTo>
                    <a:pt x="624148" y="1033676"/>
                    <a:pt x="624784" y="1032881"/>
                    <a:pt x="624784" y="1032881"/>
                  </a:cubicBezTo>
                  <a:lnTo>
                    <a:pt x="625420" y="1030814"/>
                  </a:lnTo>
                  <a:lnTo>
                    <a:pt x="626851" y="1027952"/>
                  </a:lnTo>
                  <a:lnTo>
                    <a:pt x="628281" y="1025886"/>
                  </a:lnTo>
                  <a:lnTo>
                    <a:pt x="629235" y="1022865"/>
                  </a:lnTo>
                  <a:lnTo>
                    <a:pt x="629712" y="1020162"/>
                  </a:lnTo>
                  <a:lnTo>
                    <a:pt x="626215" y="1016029"/>
                  </a:lnTo>
                  <a:lnTo>
                    <a:pt x="621604" y="1011896"/>
                  </a:lnTo>
                  <a:lnTo>
                    <a:pt x="618425" y="1010465"/>
                  </a:lnTo>
                  <a:lnTo>
                    <a:pt x="612861" y="1006967"/>
                  </a:lnTo>
                  <a:lnTo>
                    <a:pt x="608886" y="1003947"/>
                  </a:lnTo>
                  <a:lnTo>
                    <a:pt x="611112" y="992659"/>
                  </a:lnTo>
                  <a:lnTo>
                    <a:pt x="612861" y="984233"/>
                  </a:lnTo>
                  <a:lnTo>
                    <a:pt x="613178" y="982167"/>
                  </a:lnTo>
                  <a:lnTo>
                    <a:pt x="613178" y="978987"/>
                  </a:lnTo>
                  <a:cubicBezTo>
                    <a:pt x="613178" y="978987"/>
                    <a:pt x="607773" y="965315"/>
                    <a:pt x="607773" y="965315"/>
                  </a:cubicBezTo>
                  <a:lnTo>
                    <a:pt x="607773" y="962294"/>
                  </a:lnTo>
                  <a:cubicBezTo>
                    <a:pt x="607773" y="962294"/>
                    <a:pt x="608568" y="959592"/>
                    <a:pt x="608568" y="959592"/>
                  </a:cubicBezTo>
                  <a:lnTo>
                    <a:pt x="607932" y="954822"/>
                  </a:lnTo>
                  <a:lnTo>
                    <a:pt x="607614" y="950689"/>
                  </a:lnTo>
                  <a:lnTo>
                    <a:pt x="608568" y="949417"/>
                  </a:lnTo>
                  <a:lnTo>
                    <a:pt x="610794" y="947032"/>
                  </a:lnTo>
                  <a:lnTo>
                    <a:pt x="608727" y="943376"/>
                  </a:lnTo>
                  <a:lnTo>
                    <a:pt x="608727" y="943058"/>
                  </a:lnTo>
                  <a:cubicBezTo>
                    <a:pt x="608727" y="943058"/>
                    <a:pt x="604594" y="933837"/>
                    <a:pt x="604594" y="933837"/>
                  </a:cubicBezTo>
                  <a:lnTo>
                    <a:pt x="610635" y="924776"/>
                  </a:lnTo>
                  <a:lnTo>
                    <a:pt x="609522" y="920006"/>
                  </a:lnTo>
                  <a:lnTo>
                    <a:pt x="613178" y="916509"/>
                  </a:lnTo>
                  <a:lnTo>
                    <a:pt x="619856" y="908560"/>
                  </a:lnTo>
                  <a:lnTo>
                    <a:pt x="623512" y="904108"/>
                  </a:lnTo>
                  <a:lnTo>
                    <a:pt x="624307" y="903313"/>
                  </a:lnTo>
                  <a:lnTo>
                    <a:pt x="627327" y="901406"/>
                  </a:lnTo>
                  <a:lnTo>
                    <a:pt x="632892" y="899021"/>
                  </a:lnTo>
                  <a:lnTo>
                    <a:pt x="639092" y="897908"/>
                  </a:lnTo>
                  <a:lnTo>
                    <a:pt x="641795" y="897908"/>
                  </a:lnTo>
                  <a:cubicBezTo>
                    <a:pt x="641795" y="897908"/>
                    <a:pt x="652446" y="899498"/>
                    <a:pt x="652446" y="899498"/>
                  </a:cubicBezTo>
                  <a:lnTo>
                    <a:pt x="660713" y="900770"/>
                  </a:lnTo>
                  <a:lnTo>
                    <a:pt x="661985" y="899498"/>
                  </a:lnTo>
                  <a:lnTo>
                    <a:pt x="663733" y="896954"/>
                  </a:lnTo>
                  <a:lnTo>
                    <a:pt x="665959" y="893298"/>
                  </a:lnTo>
                  <a:lnTo>
                    <a:pt x="665959" y="889323"/>
                  </a:lnTo>
                  <a:cubicBezTo>
                    <a:pt x="665959" y="889323"/>
                    <a:pt x="665323" y="883441"/>
                    <a:pt x="665323" y="883441"/>
                  </a:cubicBezTo>
                  <a:lnTo>
                    <a:pt x="664051" y="879944"/>
                  </a:lnTo>
                  <a:lnTo>
                    <a:pt x="658169" y="877718"/>
                  </a:lnTo>
                  <a:lnTo>
                    <a:pt x="651810" y="874538"/>
                  </a:lnTo>
                  <a:lnTo>
                    <a:pt x="659759" y="864523"/>
                  </a:lnTo>
                  <a:lnTo>
                    <a:pt x="665164" y="857528"/>
                  </a:lnTo>
                  <a:lnTo>
                    <a:pt x="672000" y="847035"/>
                  </a:lnTo>
                  <a:lnTo>
                    <a:pt x="674067" y="842584"/>
                  </a:lnTo>
                  <a:lnTo>
                    <a:pt x="675657" y="840835"/>
                  </a:lnTo>
                  <a:lnTo>
                    <a:pt x="677724" y="824619"/>
                  </a:lnTo>
                  <a:lnTo>
                    <a:pt x="678995" y="820009"/>
                  </a:lnTo>
                  <a:lnTo>
                    <a:pt x="680108" y="817624"/>
                  </a:lnTo>
                  <a:lnTo>
                    <a:pt x="680108" y="815240"/>
                  </a:lnTo>
                  <a:cubicBezTo>
                    <a:pt x="680108" y="815240"/>
                    <a:pt x="679472" y="811106"/>
                    <a:pt x="679472" y="811106"/>
                  </a:cubicBezTo>
                  <a:lnTo>
                    <a:pt x="677565" y="801726"/>
                  </a:lnTo>
                  <a:lnTo>
                    <a:pt x="688375" y="800614"/>
                  </a:lnTo>
                  <a:lnTo>
                    <a:pt x="691873" y="799978"/>
                  </a:lnTo>
                  <a:lnTo>
                    <a:pt x="695052" y="798865"/>
                  </a:lnTo>
                  <a:lnTo>
                    <a:pt x="701411" y="796003"/>
                  </a:lnTo>
                  <a:lnTo>
                    <a:pt x="704591" y="793460"/>
                  </a:lnTo>
                  <a:lnTo>
                    <a:pt x="702842" y="784716"/>
                  </a:lnTo>
                  <a:lnTo>
                    <a:pt x="706658" y="781695"/>
                  </a:lnTo>
                  <a:lnTo>
                    <a:pt x="716037" y="771203"/>
                  </a:lnTo>
                  <a:lnTo>
                    <a:pt x="726212" y="761187"/>
                  </a:lnTo>
                  <a:lnTo>
                    <a:pt x="730981" y="757372"/>
                  </a:lnTo>
                  <a:lnTo>
                    <a:pt x="731458" y="755464"/>
                  </a:lnTo>
                  <a:lnTo>
                    <a:pt x="731776" y="752443"/>
                  </a:lnTo>
                  <a:lnTo>
                    <a:pt x="729709" y="747674"/>
                  </a:lnTo>
                  <a:lnTo>
                    <a:pt x="727484" y="744812"/>
                  </a:lnTo>
                  <a:lnTo>
                    <a:pt x="723032" y="739248"/>
                  </a:lnTo>
                  <a:lnTo>
                    <a:pt x="724940" y="735433"/>
                  </a:lnTo>
                  <a:lnTo>
                    <a:pt x="728279" y="734638"/>
                  </a:lnTo>
                  <a:lnTo>
                    <a:pt x="732571" y="733048"/>
                  </a:lnTo>
                  <a:lnTo>
                    <a:pt x="735910" y="729709"/>
                  </a:lnTo>
                  <a:lnTo>
                    <a:pt x="736228" y="729233"/>
                  </a:lnTo>
                  <a:lnTo>
                    <a:pt x="741951" y="716037"/>
                  </a:lnTo>
                  <a:lnTo>
                    <a:pt x="753079" y="709360"/>
                  </a:lnTo>
                  <a:lnTo>
                    <a:pt x="757531" y="705704"/>
                  </a:lnTo>
                  <a:lnTo>
                    <a:pt x="764367" y="708406"/>
                  </a:lnTo>
                  <a:lnTo>
                    <a:pt x="774541" y="712540"/>
                  </a:lnTo>
                  <a:lnTo>
                    <a:pt x="778993" y="706499"/>
                  </a:lnTo>
                  <a:lnTo>
                    <a:pt x="780423" y="704273"/>
                  </a:lnTo>
                  <a:lnTo>
                    <a:pt x="781854" y="700934"/>
                  </a:lnTo>
                  <a:lnTo>
                    <a:pt x="781218" y="695211"/>
                  </a:lnTo>
                  <a:lnTo>
                    <a:pt x="780900" y="687739"/>
                  </a:lnTo>
                  <a:lnTo>
                    <a:pt x="781377" y="684719"/>
                  </a:lnTo>
                  <a:lnTo>
                    <a:pt x="785352" y="683447"/>
                  </a:lnTo>
                  <a:lnTo>
                    <a:pt x="787577" y="683129"/>
                  </a:lnTo>
                  <a:lnTo>
                    <a:pt x="798865" y="686308"/>
                  </a:lnTo>
                  <a:lnTo>
                    <a:pt x="801726" y="686308"/>
                  </a:lnTo>
                  <a:cubicBezTo>
                    <a:pt x="801726" y="686308"/>
                    <a:pt x="806973" y="686626"/>
                    <a:pt x="806973" y="686626"/>
                  </a:cubicBezTo>
                  <a:lnTo>
                    <a:pt x="812855" y="688057"/>
                  </a:lnTo>
                  <a:lnTo>
                    <a:pt x="825255" y="691714"/>
                  </a:lnTo>
                  <a:lnTo>
                    <a:pt x="830343" y="693145"/>
                  </a:lnTo>
                  <a:lnTo>
                    <a:pt x="833204" y="693462"/>
                  </a:lnTo>
                  <a:lnTo>
                    <a:pt x="835748" y="691714"/>
                  </a:lnTo>
                  <a:lnTo>
                    <a:pt x="840994" y="687421"/>
                  </a:lnTo>
                  <a:lnTo>
                    <a:pt x="833204" y="684242"/>
                  </a:lnTo>
                  <a:lnTo>
                    <a:pt x="838291" y="680903"/>
                  </a:lnTo>
                  <a:lnTo>
                    <a:pt x="840994" y="677565"/>
                  </a:lnTo>
                  <a:lnTo>
                    <a:pt x="843220" y="673431"/>
                  </a:lnTo>
                  <a:lnTo>
                    <a:pt x="844015" y="668662"/>
                  </a:lnTo>
                  <a:lnTo>
                    <a:pt x="843697" y="666118"/>
                  </a:lnTo>
                  <a:lnTo>
                    <a:pt x="842107" y="664369"/>
                  </a:lnTo>
                  <a:lnTo>
                    <a:pt x="837338" y="660077"/>
                  </a:lnTo>
                  <a:lnTo>
                    <a:pt x="848148" y="659441"/>
                  </a:lnTo>
                  <a:lnTo>
                    <a:pt x="851964" y="659441"/>
                  </a:lnTo>
                  <a:cubicBezTo>
                    <a:pt x="851964" y="659441"/>
                    <a:pt x="853553" y="657692"/>
                    <a:pt x="853553" y="657692"/>
                  </a:cubicBezTo>
                  <a:lnTo>
                    <a:pt x="859753" y="657692"/>
                  </a:lnTo>
                  <a:cubicBezTo>
                    <a:pt x="859753" y="657692"/>
                    <a:pt x="864841" y="659123"/>
                    <a:pt x="864841" y="659123"/>
                  </a:cubicBezTo>
                  <a:lnTo>
                    <a:pt x="865954" y="658487"/>
                  </a:lnTo>
                  <a:lnTo>
                    <a:pt x="866590" y="657215"/>
                  </a:lnTo>
                  <a:lnTo>
                    <a:pt x="864364" y="651810"/>
                  </a:lnTo>
                  <a:lnTo>
                    <a:pt x="864682" y="650379"/>
                  </a:lnTo>
                  <a:lnTo>
                    <a:pt x="866908" y="648631"/>
                  </a:lnTo>
                  <a:lnTo>
                    <a:pt x="870405" y="647359"/>
                  </a:lnTo>
                  <a:lnTo>
                    <a:pt x="875969" y="647359"/>
                  </a:lnTo>
                  <a:cubicBezTo>
                    <a:pt x="875969" y="647359"/>
                    <a:pt x="879785" y="647359"/>
                    <a:pt x="879785" y="647359"/>
                  </a:cubicBezTo>
                  <a:lnTo>
                    <a:pt x="880580" y="647359"/>
                  </a:lnTo>
                  <a:cubicBezTo>
                    <a:pt x="880580" y="647359"/>
                    <a:pt x="886303" y="653400"/>
                    <a:pt x="886303" y="653400"/>
                  </a:cubicBezTo>
                  <a:lnTo>
                    <a:pt x="891231" y="659123"/>
                  </a:lnTo>
                  <a:lnTo>
                    <a:pt x="893775" y="661508"/>
                  </a:lnTo>
                  <a:lnTo>
                    <a:pt x="900134" y="668344"/>
                  </a:lnTo>
                  <a:lnTo>
                    <a:pt x="902519" y="672318"/>
                  </a:lnTo>
                  <a:lnTo>
                    <a:pt x="903313" y="675180"/>
                  </a:lnTo>
                  <a:lnTo>
                    <a:pt x="905857" y="675180"/>
                  </a:lnTo>
                  <a:cubicBezTo>
                    <a:pt x="905857" y="675180"/>
                    <a:pt x="914760" y="676452"/>
                    <a:pt x="914760" y="676452"/>
                  </a:cubicBezTo>
                  <a:lnTo>
                    <a:pt x="922232" y="677565"/>
                  </a:lnTo>
                  <a:lnTo>
                    <a:pt x="924299" y="679154"/>
                  </a:lnTo>
                  <a:lnTo>
                    <a:pt x="929386" y="678836"/>
                  </a:lnTo>
                  <a:lnTo>
                    <a:pt x="933360" y="677406"/>
                  </a:lnTo>
                  <a:lnTo>
                    <a:pt x="940355" y="675657"/>
                  </a:lnTo>
                  <a:lnTo>
                    <a:pt x="942263" y="673431"/>
                  </a:lnTo>
                  <a:lnTo>
                    <a:pt x="944648" y="671047"/>
                  </a:lnTo>
                  <a:lnTo>
                    <a:pt x="948781" y="671365"/>
                  </a:lnTo>
                  <a:lnTo>
                    <a:pt x="953233" y="673272"/>
                  </a:lnTo>
                  <a:lnTo>
                    <a:pt x="958320" y="675816"/>
                  </a:lnTo>
                  <a:lnTo>
                    <a:pt x="962930" y="676929"/>
                  </a:lnTo>
                  <a:lnTo>
                    <a:pt x="968971" y="678677"/>
                  </a:lnTo>
                  <a:lnTo>
                    <a:pt x="971833" y="681062"/>
                  </a:lnTo>
                  <a:lnTo>
                    <a:pt x="975808" y="681698"/>
                  </a:lnTo>
                  <a:lnTo>
                    <a:pt x="979941" y="679313"/>
                  </a:lnTo>
                  <a:lnTo>
                    <a:pt x="982485" y="672954"/>
                  </a:lnTo>
                  <a:lnTo>
                    <a:pt x="984710" y="670093"/>
                  </a:lnTo>
                  <a:lnTo>
                    <a:pt x="987890" y="668026"/>
                  </a:lnTo>
                  <a:lnTo>
                    <a:pt x="991387" y="667072"/>
                  </a:lnTo>
                  <a:lnTo>
                    <a:pt x="994090" y="666754"/>
                  </a:lnTo>
                  <a:lnTo>
                    <a:pt x="996157" y="665164"/>
                  </a:lnTo>
                  <a:lnTo>
                    <a:pt x="999018" y="661667"/>
                  </a:lnTo>
                  <a:lnTo>
                    <a:pt x="999654" y="657374"/>
                  </a:lnTo>
                  <a:lnTo>
                    <a:pt x="999018" y="649584"/>
                  </a:lnTo>
                  <a:lnTo>
                    <a:pt x="999495" y="647041"/>
                  </a:lnTo>
                  <a:lnTo>
                    <a:pt x="1001880" y="642748"/>
                  </a:lnTo>
                  <a:lnTo>
                    <a:pt x="1005059" y="631461"/>
                  </a:lnTo>
                  <a:lnTo>
                    <a:pt x="1006490" y="628122"/>
                  </a:lnTo>
                  <a:lnTo>
                    <a:pt x="1008239" y="626056"/>
                  </a:lnTo>
                  <a:lnTo>
                    <a:pt x="1010624" y="624943"/>
                  </a:lnTo>
                  <a:lnTo>
                    <a:pt x="1014916" y="621445"/>
                  </a:lnTo>
                  <a:lnTo>
                    <a:pt x="1021116" y="614609"/>
                  </a:lnTo>
                  <a:lnTo>
                    <a:pt x="1022865" y="613973"/>
                  </a:lnTo>
                  <a:lnTo>
                    <a:pt x="1027316" y="613656"/>
                  </a:lnTo>
                  <a:lnTo>
                    <a:pt x="1032881" y="613973"/>
                  </a:lnTo>
                  <a:lnTo>
                    <a:pt x="1037809" y="615245"/>
                  </a:lnTo>
                  <a:lnTo>
                    <a:pt x="1038286" y="615245"/>
                  </a:lnTo>
                  <a:cubicBezTo>
                    <a:pt x="1038286" y="615245"/>
                    <a:pt x="1040512" y="614450"/>
                    <a:pt x="1040512" y="614450"/>
                  </a:cubicBezTo>
                  <a:lnTo>
                    <a:pt x="1044645" y="612384"/>
                  </a:lnTo>
                  <a:lnTo>
                    <a:pt x="1051640" y="608091"/>
                  </a:lnTo>
                  <a:lnTo>
                    <a:pt x="1056091" y="606978"/>
                  </a:lnTo>
                  <a:lnTo>
                    <a:pt x="1060225" y="606978"/>
                  </a:lnTo>
                  <a:cubicBezTo>
                    <a:pt x="1060225" y="606978"/>
                    <a:pt x="1064676" y="611748"/>
                    <a:pt x="1064676" y="611748"/>
                  </a:cubicBezTo>
                  <a:lnTo>
                    <a:pt x="1071035" y="616835"/>
                  </a:lnTo>
                  <a:lnTo>
                    <a:pt x="1075169" y="619379"/>
                  </a:lnTo>
                  <a:lnTo>
                    <a:pt x="1086297" y="623989"/>
                  </a:lnTo>
                  <a:lnTo>
                    <a:pt x="1096154" y="627010"/>
                  </a:lnTo>
                  <a:lnTo>
                    <a:pt x="1101718" y="637184"/>
                  </a:lnTo>
                  <a:lnTo>
                    <a:pt x="1099016" y="641159"/>
                  </a:lnTo>
                  <a:lnTo>
                    <a:pt x="1097744" y="642590"/>
                  </a:lnTo>
                  <a:lnTo>
                    <a:pt x="1092974" y="646564"/>
                  </a:lnTo>
                  <a:lnTo>
                    <a:pt x="1087887" y="652128"/>
                  </a:lnTo>
                  <a:lnTo>
                    <a:pt x="1087569" y="654990"/>
                  </a:lnTo>
                  <a:lnTo>
                    <a:pt x="1089318" y="658010"/>
                  </a:lnTo>
                  <a:lnTo>
                    <a:pt x="1091385" y="659918"/>
                  </a:lnTo>
                  <a:lnTo>
                    <a:pt x="1095836" y="658487"/>
                  </a:lnTo>
                  <a:lnTo>
                    <a:pt x="1097267" y="657374"/>
                  </a:lnTo>
                  <a:lnTo>
                    <a:pt x="1098380" y="656103"/>
                  </a:lnTo>
                  <a:lnTo>
                    <a:pt x="1102513" y="647359"/>
                  </a:lnTo>
                  <a:lnTo>
                    <a:pt x="1103467" y="645928"/>
                  </a:lnTo>
                  <a:lnTo>
                    <a:pt x="1116185" y="642748"/>
                  </a:lnTo>
                  <a:lnTo>
                    <a:pt x="1120795" y="641159"/>
                  </a:lnTo>
                  <a:lnTo>
                    <a:pt x="1123498" y="639092"/>
                  </a:lnTo>
                  <a:lnTo>
                    <a:pt x="1124770" y="637502"/>
                  </a:lnTo>
                  <a:lnTo>
                    <a:pt x="1125724" y="635594"/>
                  </a:lnTo>
                  <a:lnTo>
                    <a:pt x="1126360" y="633528"/>
                  </a:lnTo>
                  <a:lnTo>
                    <a:pt x="1126678" y="631620"/>
                  </a:lnTo>
                  <a:lnTo>
                    <a:pt x="1125565" y="629076"/>
                  </a:lnTo>
                  <a:lnTo>
                    <a:pt x="1126201" y="628758"/>
                  </a:lnTo>
                  <a:lnTo>
                    <a:pt x="1127632" y="628758"/>
                  </a:lnTo>
                  <a:cubicBezTo>
                    <a:pt x="1127632" y="628758"/>
                    <a:pt x="1131924" y="631302"/>
                    <a:pt x="1131924" y="631302"/>
                  </a:cubicBezTo>
                  <a:lnTo>
                    <a:pt x="1138760" y="634005"/>
                  </a:lnTo>
                  <a:lnTo>
                    <a:pt x="1143688" y="634005"/>
                  </a:lnTo>
                  <a:cubicBezTo>
                    <a:pt x="1143688" y="634005"/>
                    <a:pt x="1145755" y="633687"/>
                    <a:pt x="1145755" y="633687"/>
                  </a:cubicBezTo>
                  <a:lnTo>
                    <a:pt x="1146709" y="632574"/>
                  </a:lnTo>
                  <a:lnTo>
                    <a:pt x="1147504" y="630348"/>
                  </a:lnTo>
                  <a:lnTo>
                    <a:pt x="1147504" y="627963"/>
                  </a:lnTo>
                  <a:cubicBezTo>
                    <a:pt x="1147504" y="627963"/>
                    <a:pt x="1145914" y="621286"/>
                    <a:pt x="1145914" y="621286"/>
                  </a:cubicBezTo>
                  <a:lnTo>
                    <a:pt x="1141463" y="620650"/>
                  </a:lnTo>
                  <a:lnTo>
                    <a:pt x="1137965" y="620968"/>
                  </a:lnTo>
                  <a:lnTo>
                    <a:pt x="1134786" y="620650"/>
                  </a:lnTo>
                  <a:lnTo>
                    <a:pt x="1133196" y="624307"/>
                  </a:lnTo>
                  <a:lnTo>
                    <a:pt x="1132242" y="623830"/>
                  </a:lnTo>
                  <a:lnTo>
                    <a:pt x="1130811" y="618584"/>
                  </a:lnTo>
                  <a:lnTo>
                    <a:pt x="1127632" y="617153"/>
                  </a:lnTo>
                  <a:lnTo>
                    <a:pt x="1126042" y="618266"/>
                  </a:lnTo>
                  <a:lnTo>
                    <a:pt x="1125406" y="623194"/>
                  </a:lnTo>
                  <a:lnTo>
                    <a:pt x="1123498" y="624625"/>
                  </a:lnTo>
                  <a:lnTo>
                    <a:pt x="1120637" y="623671"/>
                  </a:lnTo>
                  <a:lnTo>
                    <a:pt x="1114913" y="624148"/>
                  </a:lnTo>
                  <a:lnTo>
                    <a:pt x="1112052" y="623353"/>
                  </a:lnTo>
                  <a:lnTo>
                    <a:pt x="1110303" y="621604"/>
                  </a:lnTo>
                  <a:lnTo>
                    <a:pt x="1109826" y="619697"/>
                  </a:lnTo>
                  <a:lnTo>
                    <a:pt x="1109826" y="616835"/>
                  </a:lnTo>
                  <a:cubicBezTo>
                    <a:pt x="1109826" y="616835"/>
                    <a:pt x="1110621" y="613337"/>
                    <a:pt x="1110621" y="613337"/>
                  </a:cubicBezTo>
                  <a:lnTo>
                    <a:pt x="1109349" y="611589"/>
                  </a:lnTo>
                  <a:lnTo>
                    <a:pt x="1086456" y="605548"/>
                  </a:lnTo>
                  <a:lnTo>
                    <a:pt x="1085820" y="602845"/>
                  </a:lnTo>
                  <a:lnTo>
                    <a:pt x="1118729" y="605389"/>
                  </a:lnTo>
                  <a:lnTo>
                    <a:pt x="1128426" y="603958"/>
                  </a:lnTo>
                  <a:lnTo>
                    <a:pt x="1134309" y="600142"/>
                  </a:lnTo>
                  <a:lnTo>
                    <a:pt x="1147981" y="596168"/>
                  </a:lnTo>
                  <a:lnTo>
                    <a:pt x="1148458" y="592511"/>
                  </a:lnTo>
                  <a:lnTo>
                    <a:pt x="1147504" y="589491"/>
                  </a:lnTo>
                  <a:lnTo>
                    <a:pt x="1137965" y="583132"/>
                  </a:lnTo>
                  <a:close/>
                  <a:moveTo>
                    <a:pt x="504437" y="916986"/>
                  </a:moveTo>
                  <a:lnTo>
                    <a:pt x="513499" y="915396"/>
                  </a:lnTo>
                  <a:lnTo>
                    <a:pt x="514294" y="914442"/>
                  </a:lnTo>
                  <a:lnTo>
                    <a:pt x="514294" y="912375"/>
                  </a:lnTo>
                  <a:cubicBezTo>
                    <a:pt x="514294" y="912375"/>
                    <a:pt x="512863" y="910785"/>
                    <a:pt x="512863" y="910785"/>
                  </a:cubicBezTo>
                  <a:lnTo>
                    <a:pt x="511909" y="910785"/>
                  </a:lnTo>
                  <a:cubicBezTo>
                    <a:pt x="511909" y="910785"/>
                    <a:pt x="511274" y="912216"/>
                    <a:pt x="511274" y="912216"/>
                  </a:cubicBezTo>
                  <a:lnTo>
                    <a:pt x="503802" y="914124"/>
                  </a:lnTo>
                  <a:lnTo>
                    <a:pt x="499032" y="916191"/>
                  </a:lnTo>
                  <a:lnTo>
                    <a:pt x="500940" y="917145"/>
                  </a:lnTo>
                  <a:lnTo>
                    <a:pt x="504278" y="917145"/>
                  </a:lnTo>
                  <a:close/>
                  <a:moveTo>
                    <a:pt x="1219521" y="15103"/>
                  </a:moveTo>
                  <a:lnTo>
                    <a:pt x="1211254" y="16057"/>
                  </a:lnTo>
                  <a:lnTo>
                    <a:pt x="1209028" y="16693"/>
                  </a:lnTo>
                  <a:lnTo>
                    <a:pt x="1164832" y="24006"/>
                  </a:lnTo>
                  <a:lnTo>
                    <a:pt x="1167535" y="25754"/>
                  </a:lnTo>
                  <a:lnTo>
                    <a:pt x="1194720" y="23211"/>
                  </a:lnTo>
                  <a:lnTo>
                    <a:pt x="1224290" y="17965"/>
                  </a:lnTo>
                  <a:lnTo>
                    <a:pt x="1226357" y="16693"/>
                  </a:lnTo>
                  <a:lnTo>
                    <a:pt x="1219362" y="15103"/>
                  </a:lnTo>
                  <a:close/>
                  <a:moveTo>
                    <a:pt x="670570" y="701888"/>
                  </a:moveTo>
                  <a:lnTo>
                    <a:pt x="673272" y="702524"/>
                  </a:lnTo>
                  <a:lnTo>
                    <a:pt x="681221" y="701570"/>
                  </a:lnTo>
                  <a:lnTo>
                    <a:pt x="689806" y="696165"/>
                  </a:lnTo>
                  <a:lnTo>
                    <a:pt x="692985" y="697278"/>
                  </a:lnTo>
                  <a:lnTo>
                    <a:pt x="694734" y="696960"/>
                  </a:lnTo>
                  <a:lnTo>
                    <a:pt x="697278" y="695847"/>
                  </a:lnTo>
                  <a:lnTo>
                    <a:pt x="699981" y="692668"/>
                  </a:lnTo>
                  <a:lnTo>
                    <a:pt x="701570" y="692668"/>
                  </a:lnTo>
                  <a:cubicBezTo>
                    <a:pt x="701570" y="692668"/>
                    <a:pt x="701570" y="695052"/>
                    <a:pt x="701570" y="695052"/>
                  </a:cubicBezTo>
                  <a:lnTo>
                    <a:pt x="704273" y="695688"/>
                  </a:lnTo>
                  <a:lnTo>
                    <a:pt x="711268" y="693462"/>
                  </a:lnTo>
                  <a:lnTo>
                    <a:pt x="713653" y="690760"/>
                  </a:lnTo>
                  <a:lnTo>
                    <a:pt x="715719" y="690760"/>
                  </a:lnTo>
                  <a:cubicBezTo>
                    <a:pt x="715719" y="690760"/>
                    <a:pt x="716673" y="691555"/>
                    <a:pt x="716673" y="691555"/>
                  </a:cubicBezTo>
                  <a:lnTo>
                    <a:pt x="717786" y="691873"/>
                  </a:lnTo>
                  <a:lnTo>
                    <a:pt x="719535" y="691237"/>
                  </a:lnTo>
                  <a:lnTo>
                    <a:pt x="721601" y="688216"/>
                  </a:lnTo>
                  <a:lnTo>
                    <a:pt x="725735" y="684560"/>
                  </a:lnTo>
                  <a:lnTo>
                    <a:pt x="729868" y="683129"/>
                  </a:lnTo>
                  <a:lnTo>
                    <a:pt x="735115" y="679949"/>
                  </a:lnTo>
                  <a:lnTo>
                    <a:pt x="735910" y="675816"/>
                  </a:lnTo>
                  <a:lnTo>
                    <a:pt x="734002" y="671524"/>
                  </a:lnTo>
                  <a:lnTo>
                    <a:pt x="732412" y="669616"/>
                  </a:lnTo>
                  <a:lnTo>
                    <a:pt x="729709" y="667867"/>
                  </a:lnTo>
                  <a:lnTo>
                    <a:pt x="728120" y="668344"/>
                  </a:lnTo>
                  <a:lnTo>
                    <a:pt x="726689" y="669139"/>
                  </a:lnTo>
                  <a:lnTo>
                    <a:pt x="724463" y="669775"/>
                  </a:lnTo>
                  <a:lnTo>
                    <a:pt x="723668" y="672000"/>
                  </a:lnTo>
                  <a:lnTo>
                    <a:pt x="723668" y="674703"/>
                  </a:lnTo>
                  <a:cubicBezTo>
                    <a:pt x="723668" y="674703"/>
                    <a:pt x="722237" y="676293"/>
                    <a:pt x="722237" y="676293"/>
                  </a:cubicBezTo>
                  <a:lnTo>
                    <a:pt x="721920" y="678042"/>
                  </a:lnTo>
                  <a:lnTo>
                    <a:pt x="717627" y="679472"/>
                  </a:lnTo>
                  <a:lnTo>
                    <a:pt x="713653" y="684242"/>
                  </a:lnTo>
                  <a:lnTo>
                    <a:pt x="713335" y="683924"/>
                  </a:lnTo>
                  <a:lnTo>
                    <a:pt x="714130" y="681062"/>
                  </a:lnTo>
                  <a:lnTo>
                    <a:pt x="718104" y="675180"/>
                  </a:lnTo>
                  <a:lnTo>
                    <a:pt x="718104" y="670888"/>
                  </a:lnTo>
                  <a:cubicBezTo>
                    <a:pt x="718104" y="670888"/>
                    <a:pt x="717468" y="666436"/>
                    <a:pt x="717468" y="666436"/>
                  </a:cubicBezTo>
                  <a:lnTo>
                    <a:pt x="715401" y="663734"/>
                  </a:lnTo>
                  <a:lnTo>
                    <a:pt x="714765" y="660554"/>
                  </a:lnTo>
                  <a:lnTo>
                    <a:pt x="720012" y="656103"/>
                  </a:lnTo>
                  <a:lnTo>
                    <a:pt x="723509" y="650856"/>
                  </a:lnTo>
                  <a:lnTo>
                    <a:pt x="723986" y="647995"/>
                  </a:lnTo>
                  <a:lnTo>
                    <a:pt x="721601" y="646564"/>
                  </a:lnTo>
                  <a:lnTo>
                    <a:pt x="719217" y="646564"/>
                  </a:lnTo>
                  <a:lnTo>
                    <a:pt x="717150" y="647836"/>
                  </a:lnTo>
                  <a:lnTo>
                    <a:pt x="712858" y="653241"/>
                  </a:lnTo>
                  <a:lnTo>
                    <a:pt x="710155" y="655149"/>
                  </a:lnTo>
                  <a:lnTo>
                    <a:pt x="705386" y="659600"/>
                  </a:lnTo>
                  <a:lnTo>
                    <a:pt x="704114" y="662939"/>
                  </a:lnTo>
                  <a:lnTo>
                    <a:pt x="704114" y="665959"/>
                  </a:lnTo>
                  <a:cubicBezTo>
                    <a:pt x="704114" y="665959"/>
                    <a:pt x="706658" y="666277"/>
                    <a:pt x="706658" y="666277"/>
                  </a:cubicBezTo>
                  <a:lnTo>
                    <a:pt x="707611" y="668185"/>
                  </a:lnTo>
                  <a:lnTo>
                    <a:pt x="705386" y="671682"/>
                  </a:lnTo>
                  <a:lnTo>
                    <a:pt x="703160" y="681221"/>
                  </a:lnTo>
                  <a:lnTo>
                    <a:pt x="694098" y="689965"/>
                  </a:lnTo>
                  <a:lnTo>
                    <a:pt x="679472" y="692032"/>
                  </a:lnTo>
                  <a:lnTo>
                    <a:pt x="675180" y="694893"/>
                  </a:lnTo>
                  <a:lnTo>
                    <a:pt x="669934" y="699027"/>
                  </a:lnTo>
                  <a:lnTo>
                    <a:pt x="669934" y="702365"/>
                  </a:lnTo>
                  <a:close/>
                  <a:moveTo>
                    <a:pt x="1117775" y="615404"/>
                  </a:moveTo>
                  <a:lnTo>
                    <a:pt x="1116344" y="619379"/>
                  </a:lnTo>
                  <a:lnTo>
                    <a:pt x="1115072" y="621286"/>
                  </a:lnTo>
                  <a:lnTo>
                    <a:pt x="1115708" y="622558"/>
                  </a:lnTo>
                  <a:lnTo>
                    <a:pt x="1121114" y="621127"/>
                  </a:lnTo>
                  <a:lnTo>
                    <a:pt x="1123975" y="619061"/>
                  </a:lnTo>
                  <a:lnTo>
                    <a:pt x="1122226" y="617312"/>
                  </a:lnTo>
                  <a:lnTo>
                    <a:pt x="1120001" y="615881"/>
                  </a:lnTo>
                  <a:lnTo>
                    <a:pt x="1117775" y="615881"/>
                  </a:lnTo>
                  <a:close/>
                  <a:moveTo>
                    <a:pt x="636389" y="707771"/>
                  </a:moveTo>
                  <a:lnTo>
                    <a:pt x="633210" y="710473"/>
                  </a:lnTo>
                  <a:lnTo>
                    <a:pt x="630984" y="715242"/>
                  </a:lnTo>
                  <a:lnTo>
                    <a:pt x="629394" y="720012"/>
                  </a:lnTo>
                  <a:lnTo>
                    <a:pt x="633687" y="717468"/>
                  </a:lnTo>
                  <a:lnTo>
                    <a:pt x="636707" y="714448"/>
                  </a:lnTo>
                  <a:lnTo>
                    <a:pt x="637343" y="713335"/>
                  </a:lnTo>
                  <a:lnTo>
                    <a:pt x="637343" y="711109"/>
                  </a:lnTo>
                  <a:cubicBezTo>
                    <a:pt x="637343" y="711109"/>
                    <a:pt x="637979" y="708724"/>
                    <a:pt x="637979" y="708724"/>
                  </a:cubicBezTo>
                  <a:lnTo>
                    <a:pt x="636389" y="707611"/>
                  </a:lnTo>
                  <a:close/>
                  <a:moveTo>
                    <a:pt x="626374" y="809993"/>
                  </a:moveTo>
                  <a:lnTo>
                    <a:pt x="628122" y="808722"/>
                  </a:lnTo>
                  <a:lnTo>
                    <a:pt x="627169" y="807768"/>
                  </a:lnTo>
                  <a:lnTo>
                    <a:pt x="624148" y="807768"/>
                  </a:lnTo>
                  <a:cubicBezTo>
                    <a:pt x="624148" y="807768"/>
                    <a:pt x="621445" y="808245"/>
                    <a:pt x="621445" y="808245"/>
                  </a:cubicBezTo>
                  <a:lnTo>
                    <a:pt x="619379" y="809357"/>
                  </a:lnTo>
                  <a:lnTo>
                    <a:pt x="618107" y="811106"/>
                  </a:lnTo>
                  <a:lnTo>
                    <a:pt x="618107" y="813014"/>
                  </a:lnTo>
                  <a:cubicBezTo>
                    <a:pt x="618107" y="813014"/>
                    <a:pt x="620333" y="813014"/>
                    <a:pt x="620333" y="813014"/>
                  </a:cubicBezTo>
                  <a:lnTo>
                    <a:pt x="626374" y="809993"/>
                  </a:lnTo>
                  <a:close/>
                  <a:moveTo>
                    <a:pt x="659441" y="698232"/>
                  </a:moveTo>
                  <a:lnTo>
                    <a:pt x="656897" y="697755"/>
                  </a:lnTo>
                  <a:lnTo>
                    <a:pt x="654195" y="697755"/>
                  </a:lnTo>
                  <a:cubicBezTo>
                    <a:pt x="654195" y="697755"/>
                    <a:pt x="649902" y="699027"/>
                    <a:pt x="649902" y="699027"/>
                  </a:cubicBezTo>
                  <a:lnTo>
                    <a:pt x="646723" y="703319"/>
                  </a:lnTo>
                  <a:lnTo>
                    <a:pt x="644974" y="703319"/>
                  </a:lnTo>
                  <a:cubicBezTo>
                    <a:pt x="644974" y="703319"/>
                    <a:pt x="643066" y="703319"/>
                    <a:pt x="643066" y="703319"/>
                  </a:cubicBezTo>
                  <a:lnTo>
                    <a:pt x="641795" y="705227"/>
                  </a:lnTo>
                  <a:lnTo>
                    <a:pt x="640205" y="706817"/>
                  </a:lnTo>
                  <a:lnTo>
                    <a:pt x="641000" y="711427"/>
                  </a:lnTo>
                  <a:lnTo>
                    <a:pt x="644497" y="710791"/>
                  </a:lnTo>
                  <a:lnTo>
                    <a:pt x="645610" y="710155"/>
                  </a:lnTo>
                  <a:lnTo>
                    <a:pt x="645928" y="708247"/>
                  </a:lnTo>
                  <a:lnTo>
                    <a:pt x="646564" y="707135"/>
                  </a:lnTo>
                  <a:lnTo>
                    <a:pt x="648631" y="708724"/>
                  </a:lnTo>
                  <a:lnTo>
                    <a:pt x="651174" y="706658"/>
                  </a:lnTo>
                  <a:lnTo>
                    <a:pt x="653241" y="706181"/>
                  </a:lnTo>
                  <a:lnTo>
                    <a:pt x="656739" y="706181"/>
                  </a:lnTo>
                  <a:cubicBezTo>
                    <a:pt x="656739" y="706181"/>
                    <a:pt x="658010" y="705386"/>
                    <a:pt x="658010" y="705386"/>
                  </a:cubicBezTo>
                  <a:lnTo>
                    <a:pt x="659918" y="703001"/>
                  </a:lnTo>
                  <a:lnTo>
                    <a:pt x="664051" y="702047"/>
                  </a:lnTo>
                  <a:lnTo>
                    <a:pt x="665959" y="700458"/>
                  </a:lnTo>
                  <a:lnTo>
                    <a:pt x="666595" y="699027"/>
                  </a:lnTo>
                  <a:lnTo>
                    <a:pt x="665641" y="698709"/>
                  </a:lnTo>
                  <a:lnTo>
                    <a:pt x="661190" y="699027"/>
                  </a:lnTo>
                  <a:lnTo>
                    <a:pt x="659441" y="698232"/>
                  </a:lnTo>
                  <a:close/>
                  <a:moveTo>
                    <a:pt x="577567" y="856415"/>
                  </a:moveTo>
                  <a:lnTo>
                    <a:pt x="571685" y="858959"/>
                  </a:lnTo>
                  <a:lnTo>
                    <a:pt x="569618" y="861502"/>
                  </a:lnTo>
                  <a:lnTo>
                    <a:pt x="572321" y="862774"/>
                  </a:lnTo>
                  <a:lnTo>
                    <a:pt x="578998" y="861979"/>
                  </a:lnTo>
                  <a:lnTo>
                    <a:pt x="582337" y="863092"/>
                  </a:lnTo>
                  <a:lnTo>
                    <a:pt x="583768" y="861820"/>
                  </a:lnTo>
                  <a:lnTo>
                    <a:pt x="584244" y="859913"/>
                  </a:lnTo>
                  <a:lnTo>
                    <a:pt x="580906" y="856733"/>
                  </a:lnTo>
                  <a:lnTo>
                    <a:pt x="577726" y="856733"/>
                  </a:lnTo>
                  <a:close/>
                  <a:moveTo>
                    <a:pt x="599983" y="823348"/>
                  </a:moveTo>
                  <a:lnTo>
                    <a:pt x="599029" y="825891"/>
                  </a:lnTo>
                  <a:lnTo>
                    <a:pt x="599347" y="827163"/>
                  </a:lnTo>
                  <a:lnTo>
                    <a:pt x="602845" y="827640"/>
                  </a:lnTo>
                  <a:lnTo>
                    <a:pt x="604753" y="826209"/>
                  </a:lnTo>
                  <a:lnTo>
                    <a:pt x="605707" y="823666"/>
                  </a:lnTo>
                  <a:lnTo>
                    <a:pt x="604753" y="822553"/>
                  </a:lnTo>
                  <a:lnTo>
                    <a:pt x="601891" y="822553"/>
                  </a:lnTo>
                  <a:cubicBezTo>
                    <a:pt x="601891" y="822553"/>
                    <a:pt x="599665" y="823348"/>
                    <a:pt x="599665" y="823348"/>
                  </a:cubicBezTo>
                  <a:close/>
                  <a:moveTo>
                    <a:pt x="623512" y="802521"/>
                  </a:moveTo>
                  <a:lnTo>
                    <a:pt x="623512" y="799819"/>
                  </a:lnTo>
                  <a:cubicBezTo>
                    <a:pt x="623512" y="799819"/>
                    <a:pt x="620809" y="798229"/>
                    <a:pt x="620809" y="798229"/>
                  </a:cubicBezTo>
                  <a:lnTo>
                    <a:pt x="618902" y="799501"/>
                  </a:lnTo>
                  <a:lnTo>
                    <a:pt x="618425" y="801091"/>
                  </a:lnTo>
                  <a:lnTo>
                    <a:pt x="617630" y="802521"/>
                  </a:lnTo>
                  <a:lnTo>
                    <a:pt x="615404" y="804588"/>
                  </a:lnTo>
                  <a:lnTo>
                    <a:pt x="614927" y="806655"/>
                  </a:lnTo>
                  <a:lnTo>
                    <a:pt x="617630" y="806337"/>
                  </a:lnTo>
                  <a:lnTo>
                    <a:pt x="622081" y="804906"/>
                  </a:lnTo>
                  <a:lnTo>
                    <a:pt x="623353" y="802521"/>
                  </a:lnTo>
                  <a:close/>
                  <a:moveTo>
                    <a:pt x="570890" y="115895"/>
                  </a:moveTo>
                  <a:lnTo>
                    <a:pt x="572321" y="118598"/>
                  </a:lnTo>
                  <a:lnTo>
                    <a:pt x="580429" y="130044"/>
                  </a:lnTo>
                  <a:lnTo>
                    <a:pt x="582655" y="131475"/>
                  </a:lnTo>
                  <a:lnTo>
                    <a:pt x="587583" y="131475"/>
                  </a:lnTo>
                  <a:cubicBezTo>
                    <a:pt x="587583" y="131475"/>
                    <a:pt x="593783" y="134813"/>
                    <a:pt x="593783" y="134813"/>
                  </a:cubicBezTo>
                  <a:lnTo>
                    <a:pt x="598711" y="138470"/>
                  </a:lnTo>
                  <a:lnTo>
                    <a:pt x="604753" y="144988"/>
                  </a:lnTo>
                  <a:lnTo>
                    <a:pt x="609045" y="144511"/>
                  </a:lnTo>
                  <a:lnTo>
                    <a:pt x="607296" y="139901"/>
                  </a:lnTo>
                  <a:lnTo>
                    <a:pt x="603640" y="135608"/>
                  </a:lnTo>
                  <a:lnTo>
                    <a:pt x="602368" y="133383"/>
                  </a:lnTo>
                  <a:lnTo>
                    <a:pt x="600619" y="131634"/>
                  </a:lnTo>
                  <a:lnTo>
                    <a:pt x="594578" y="129249"/>
                  </a:lnTo>
                  <a:lnTo>
                    <a:pt x="589014" y="124639"/>
                  </a:lnTo>
                  <a:lnTo>
                    <a:pt x="584403" y="125116"/>
                  </a:lnTo>
                  <a:lnTo>
                    <a:pt x="584086" y="120823"/>
                  </a:lnTo>
                  <a:lnTo>
                    <a:pt x="581383" y="118916"/>
                  </a:lnTo>
                  <a:lnTo>
                    <a:pt x="579157" y="116054"/>
                  </a:lnTo>
                  <a:lnTo>
                    <a:pt x="581224" y="113669"/>
                  </a:lnTo>
                  <a:lnTo>
                    <a:pt x="580429" y="111762"/>
                  </a:lnTo>
                  <a:lnTo>
                    <a:pt x="575819" y="105879"/>
                  </a:lnTo>
                  <a:lnTo>
                    <a:pt x="570413" y="103336"/>
                  </a:lnTo>
                  <a:lnTo>
                    <a:pt x="564213" y="102382"/>
                  </a:lnTo>
                  <a:lnTo>
                    <a:pt x="564213" y="106515"/>
                  </a:lnTo>
                  <a:cubicBezTo>
                    <a:pt x="564213" y="106515"/>
                    <a:pt x="566280" y="111762"/>
                    <a:pt x="566280" y="111762"/>
                  </a:cubicBezTo>
                  <a:lnTo>
                    <a:pt x="570890" y="1160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8" name="Freeform: Shape 5277">
              <a:extLst>
                <a:ext uri="{FF2B5EF4-FFF2-40B4-BE49-F238E27FC236}">
                  <a16:creationId xmlns:a16="http://schemas.microsoft.com/office/drawing/2014/main" id="{D9674E3D-0B9C-4EBC-0B58-9931EA6A382B}"/>
                </a:ext>
              </a:extLst>
            </p:cNvPr>
            <p:cNvSpPr/>
            <p:nvPr/>
          </p:nvSpPr>
          <p:spPr>
            <a:xfrm>
              <a:off x="1288502" y="2229826"/>
              <a:ext cx="110966" cy="110648"/>
            </a:xfrm>
            <a:custGeom>
              <a:avLst/>
              <a:gdLst>
                <a:gd name="connsiteX0" fmla="*/ 41334 w 110966"/>
                <a:gd name="connsiteY0" fmla="*/ 24483 h 110648"/>
                <a:gd name="connsiteX1" fmla="*/ 44196 w 110966"/>
                <a:gd name="connsiteY1" fmla="*/ 21780 h 110648"/>
                <a:gd name="connsiteX2" fmla="*/ 44196 w 110966"/>
                <a:gd name="connsiteY2" fmla="*/ 17329 h 110648"/>
                <a:gd name="connsiteX3" fmla="*/ 40063 w 110966"/>
                <a:gd name="connsiteY3" fmla="*/ 20985 h 110648"/>
                <a:gd name="connsiteX4" fmla="*/ 39109 w 110966"/>
                <a:gd name="connsiteY4" fmla="*/ 23211 h 110648"/>
                <a:gd name="connsiteX5" fmla="*/ 39586 w 110966"/>
                <a:gd name="connsiteY5" fmla="*/ 23847 h 110648"/>
                <a:gd name="connsiteX6" fmla="*/ 41334 w 110966"/>
                <a:gd name="connsiteY6" fmla="*/ 24642 h 110648"/>
                <a:gd name="connsiteX7" fmla="*/ 50555 w 110966"/>
                <a:gd name="connsiteY7" fmla="*/ 12400 h 110648"/>
                <a:gd name="connsiteX8" fmla="*/ 48170 w 110966"/>
                <a:gd name="connsiteY8" fmla="*/ 12400 h 110648"/>
                <a:gd name="connsiteX9" fmla="*/ 44673 w 110966"/>
                <a:gd name="connsiteY9" fmla="*/ 14785 h 110648"/>
                <a:gd name="connsiteX10" fmla="*/ 45150 w 110966"/>
                <a:gd name="connsiteY10" fmla="*/ 15262 h 110648"/>
                <a:gd name="connsiteX11" fmla="*/ 50396 w 110966"/>
                <a:gd name="connsiteY11" fmla="*/ 12400 h 110648"/>
                <a:gd name="connsiteX12" fmla="*/ 68520 w 110966"/>
                <a:gd name="connsiteY12" fmla="*/ 7154 h 110648"/>
                <a:gd name="connsiteX13" fmla="*/ 74243 w 110966"/>
                <a:gd name="connsiteY13" fmla="*/ 6518 h 110648"/>
                <a:gd name="connsiteX14" fmla="*/ 74243 w 110966"/>
                <a:gd name="connsiteY14" fmla="*/ 6200 h 110648"/>
                <a:gd name="connsiteX15" fmla="*/ 72653 w 110966"/>
                <a:gd name="connsiteY15" fmla="*/ 5882 h 110648"/>
                <a:gd name="connsiteX16" fmla="*/ 67884 w 110966"/>
                <a:gd name="connsiteY16" fmla="*/ 5882 h 110648"/>
                <a:gd name="connsiteX17" fmla="*/ 66294 w 110966"/>
                <a:gd name="connsiteY17" fmla="*/ 6200 h 110648"/>
                <a:gd name="connsiteX18" fmla="*/ 66612 w 110966"/>
                <a:gd name="connsiteY18" fmla="*/ 6677 h 110648"/>
                <a:gd name="connsiteX19" fmla="*/ 68520 w 110966"/>
                <a:gd name="connsiteY19" fmla="*/ 7154 h 110648"/>
                <a:gd name="connsiteX20" fmla="*/ 56914 w 110966"/>
                <a:gd name="connsiteY20" fmla="*/ 9380 h 110648"/>
                <a:gd name="connsiteX21" fmla="*/ 64227 w 110966"/>
                <a:gd name="connsiteY21" fmla="*/ 7313 h 110648"/>
                <a:gd name="connsiteX22" fmla="*/ 63432 w 110966"/>
                <a:gd name="connsiteY22" fmla="*/ 7313 h 110648"/>
                <a:gd name="connsiteX23" fmla="*/ 59299 w 110966"/>
                <a:gd name="connsiteY23" fmla="*/ 7631 h 110648"/>
                <a:gd name="connsiteX24" fmla="*/ 52781 w 110966"/>
                <a:gd name="connsiteY24" fmla="*/ 9221 h 110648"/>
                <a:gd name="connsiteX25" fmla="*/ 54053 w 110966"/>
                <a:gd name="connsiteY25" fmla="*/ 9698 h 110648"/>
                <a:gd name="connsiteX26" fmla="*/ 56755 w 110966"/>
                <a:gd name="connsiteY26" fmla="*/ 9380 h 110648"/>
                <a:gd name="connsiteX27" fmla="*/ 99202 w 110966"/>
                <a:gd name="connsiteY27" fmla="*/ 0 h 110648"/>
                <a:gd name="connsiteX28" fmla="*/ 97931 w 110966"/>
                <a:gd name="connsiteY28" fmla="*/ 0 h 110648"/>
                <a:gd name="connsiteX29" fmla="*/ 95387 w 110966"/>
                <a:gd name="connsiteY29" fmla="*/ 795 h 110648"/>
                <a:gd name="connsiteX30" fmla="*/ 94592 w 110966"/>
                <a:gd name="connsiteY30" fmla="*/ 1908 h 110648"/>
                <a:gd name="connsiteX31" fmla="*/ 97295 w 110966"/>
                <a:gd name="connsiteY31" fmla="*/ 1908 h 110648"/>
                <a:gd name="connsiteX32" fmla="*/ 99202 w 110966"/>
                <a:gd name="connsiteY32" fmla="*/ 159 h 110648"/>
                <a:gd name="connsiteX33" fmla="*/ 85848 w 110966"/>
                <a:gd name="connsiteY33" fmla="*/ 4451 h 110648"/>
                <a:gd name="connsiteX34" fmla="*/ 84576 w 110966"/>
                <a:gd name="connsiteY34" fmla="*/ 4451 h 110648"/>
                <a:gd name="connsiteX35" fmla="*/ 81079 w 110966"/>
                <a:gd name="connsiteY35" fmla="*/ 5087 h 110648"/>
                <a:gd name="connsiteX36" fmla="*/ 80761 w 110966"/>
                <a:gd name="connsiteY36" fmla="*/ 5405 h 110648"/>
                <a:gd name="connsiteX37" fmla="*/ 81715 w 110966"/>
                <a:gd name="connsiteY37" fmla="*/ 5723 h 110648"/>
                <a:gd name="connsiteX38" fmla="*/ 85689 w 110966"/>
                <a:gd name="connsiteY38" fmla="*/ 4451 h 110648"/>
                <a:gd name="connsiteX39" fmla="*/ 110649 w 110966"/>
                <a:gd name="connsiteY39" fmla="*/ 13513 h 110648"/>
                <a:gd name="connsiteX40" fmla="*/ 106674 w 110966"/>
                <a:gd name="connsiteY40" fmla="*/ 12877 h 110648"/>
                <a:gd name="connsiteX41" fmla="*/ 104131 w 110966"/>
                <a:gd name="connsiteY41" fmla="*/ 11764 h 110648"/>
                <a:gd name="connsiteX42" fmla="*/ 102541 w 110966"/>
                <a:gd name="connsiteY42" fmla="*/ 9857 h 110648"/>
                <a:gd name="connsiteX43" fmla="*/ 99838 w 110966"/>
                <a:gd name="connsiteY43" fmla="*/ 7313 h 110648"/>
                <a:gd name="connsiteX44" fmla="*/ 92525 w 110966"/>
                <a:gd name="connsiteY44" fmla="*/ 7631 h 110648"/>
                <a:gd name="connsiteX45" fmla="*/ 86484 w 110966"/>
                <a:gd name="connsiteY45" fmla="*/ 8426 h 110648"/>
                <a:gd name="connsiteX46" fmla="*/ 78058 w 110966"/>
                <a:gd name="connsiteY46" fmla="*/ 8744 h 110648"/>
                <a:gd name="connsiteX47" fmla="*/ 72653 w 110966"/>
                <a:gd name="connsiteY47" fmla="*/ 10016 h 110648"/>
                <a:gd name="connsiteX48" fmla="*/ 62796 w 110966"/>
                <a:gd name="connsiteY48" fmla="*/ 14149 h 110648"/>
                <a:gd name="connsiteX49" fmla="*/ 60253 w 110966"/>
                <a:gd name="connsiteY49" fmla="*/ 16216 h 110648"/>
                <a:gd name="connsiteX50" fmla="*/ 57709 w 110966"/>
                <a:gd name="connsiteY50" fmla="*/ 20826 h 110648"/>
                <a:gd name="connsiteX51" fmla="*/ 49124 w 110966"/>
                <a:gd name="connsiteY51" fmla="*/ 26072 h 110648"/>
                <a:gd name="connsiteX52" fmla="*/ 44196 w 110966"/>
                <a:gd name="connsiteY52" fmla="*/ 28139 h 110648"/>
                <a:gd name="connsiteX53" fmla="*/ 42765 w 110966"/>
                <a:gd name="connsiteY53" fmla="*/ 27344 h 110648"/>
                <a:gd name="connsiteX54" fmla="*/ 40698 w 110966"/>
                <a:gd name="connsiteY54" fmla="*/ 26867 h 110648"/>
                <a:gd name="connsiteX55" fmla="*/ 39109 w 110966"/>
                <a:gd name="connsiteY55" fmla="*/ 29570 h 110648"/>
                <a:gd name="connsiteX56" fmla="*/ 38155 w 110966"/>
                <a:gd name="connsiteY56" fmla="*/ 31955 h 110648"/>
                <a:gd name="connsiteX57" fmla="*/ 34816 w 110966"/>
                <a:gd name="connsiteY57" fmla="*/ 46104 h 110648"/>
                <a:gd name="connsiteX58" fmla="*/ 32591 w 110966"/>
                <a:gd name="connsiteY58" fmla="*/ 51191 h 110648"/>
                <a:gd name="connsiteX59" fmla="*/ 29570 w 110966"/>
                <a:gd name="connsiteY59" fmla="*/ 55483 h 110648"/>
                <a:gd name="connsiteX60" fmla="*/ 24801 w 110966"/>
                <a:gd name="connsiteY60" fmla="*/ 60730 h 110648"/>
                <a:gd name="connsiteX61" fmla="*/ 22575 w 110966"/>
                <a:gd name="connsiteY61" fmla="*/ 62479 h 110648"/>
                <a:gd name="connsiteX62" fmla="*/ 21303 w 110966"/>
                <a:gd name="connsiteY62" fmla="*/ 63114 h 110648"/>
                <a:gd name="connsiteX63" fmla="*/ 19554 w 110966"/>
                <a:gd name="connsiteY63" fmla="*/ 65658 h 110648"/>
                <a:gd name="connsiteX64" fmla="*/ 18124 w 110966"/>
                <a:gd name="connsiteY64" fmla="*/ 68679 h 110648"/>
                <a:gd name="connsiteX65" fmla="*/ 17170 w 110966"/>
                <a:gd name="connsiteY65" fmla="*/ 70109 h 110648"/>
                <a:gd name="connsiteX66" fmla="*/ 22575 w 110966"/>
                <a:gd name="connsiteY66" fmla="*/ 75356 h 110648"/>
                <a:gd name="connsiteX67" fmla="*/ 23211 w 110966"/>
                <a:gd name="connsiteY67" fmla="*/ 76786 h 110648"/>
                <a:gd name="connsiteX68" fmla="*/ 23847 w 110966"/>
                <a:gd name="connsiteY68" fmla="*/ 77740 h 110648"/>
                <a:gd name="connsiteX69" fmla="*/ 18759 w 110966"/>
                <a:gd name="connsiteY69" fmla="*/ 78217 h 110648"/>
                <a:gd name="connsiteX70" fmla="*/ 20985 w 110966"/>
                <a:gd name="connsiteY70" fmla="*/ 79966 h 110648"/>
                <a:gd name="connsiteX71" fmla="*/ 23688 w 110966"/>
                <a:gd name="connsiteY71" fmla="*/ 81238 h 110648"/>
                <a:gd name="connsiteX72" fmla="*/ 25595 w 110966"/>
                <a:gd name="connsiteY72" fmla="*/ 81874 h 110648"/>
                <a:gd name="connsiteX73" fmla="*/ 26549 w 110966"/>
                <a:gd name="connsiteY73" fmla="*/ 83146 h 110648"/>
                <a:gd name="connsiteX74" fmla="*/ 24642 w 110966"/>
                <a:gd name="connsiteY74" fmla="*/ 83782 h 110648"/>
                <a:gd name="connsiteX75" fmla="*/ 22734 w 110966"/>
                <a:gd name="connsiteY75" fmla="*/ 83782 h 110648"/>
                <a:gd name="connsiteX76" fmla="*/ 15421 w 110966"/>
                <a:gd name="connsiteY76" fmla="*/ 79330 h 110648"/>
                <a:gd name="connsiteX77" fmla="*/ 11287 w 110966"/>
                <a:gd name="connsiteY77" fmla="*/ 78535 h 110648"/>
                <a:gd name="connsiteX78" fmla="*/ 5723 w 110966"/>
                <a:gd name="connsiteY78" fmla="*/ 78853 h 110648"/>
                <a:gd name="connsiteX79" fmla="*/ 4292 w 110966"/>
                <a:gd name="connsiteY79" fmla="*/ 79330 h 110648"/>
                <a:gd name="connsiteX80" fmla="*/ 2862 w 110966"/>
                <a:gd name="connsiteY80" fmla="*/ 80761 h 110648"/>
                <a:gd name="connsiteX81" fmla="*/ 4928 w 110966"/>
                <a:gd name="connsiteY81" fmla="*/ 82828 h 110648"/>
                <a:gd name="connsiteX82" fmla="*/ 6836 w 110966"/>
                <a:gd name="connsiteY82" fmla="*/ 84100 h 110648"/>
                <a:gd name="connsiteX83" fmla="*/ 9857 w 110966"/>
                <a:gd name="connsiteY83" fmla="*/ 84100 h 110648"/>
                <a:gd name="connsiteX84" fmla="*/ 13513 w 110966"/>
                <a:gd name="connsiteY84" fmla="*/ 85848 h 110648"/>
                <a:gd name="connsiteX85" fmla="*/ 18759 w 110966"/>
                <a:gd name="connsiteY85" fmla="*/ 84576 h 110648"/>
                <a:gd name="connsiteX86" fmla="*/ 22575 w 110966"/>
                <a:gd name="connsiteY86" fmla="*/ 86166 h 110648"/>
                <a:gd name="connsiteX87" fmla="*/ 25119 w 110966"/>
                <a:gd name="connsiteY87" fmla="*/ 86802 h 110648"/>
                <a:gd name="connsiteX88" fmla="*/ 27344 w 110966"/>
                <a:gd name="connsiteY88" fmla="*/ 87756 h 110648"/>
                <a:gd name="connsiteX89" fmla="*/ 29252 w 110966"/>
                <a:gd name="connsiteY89" fmla="*/ 87756 h 110648"/>
                <a:gd name="connsiteX90" fmla="*/ 30047 w 110966"/>
                <a:gd name="connsiteY90" fmla="*/ 87597 h 110648"/>
                <a:gd name="connsiteX91" fmla="*/ 29570 w 110966"/>
                <a:gd name="connsiteY91" fmla="*/ 85371 h 110648"/>
                <a:gd name="connsiteX92" fmla="*/ 31160 w 110966"/>
                <a:gd name="connsiteY92" fmla="*/ 84100 h 110648"/>
                <a:gd name="connsiteX93" fmla="*/ 32908 w 110966"/>
                <a:gd name="connsiteY93" fmla="*/ 83464 h 110648"/>
                <a:gd name="connsiteX94" fmla="*/ 33703 w 110966"/>
                <a:gd name="connsiteY94" fmla="*/ 84418 h 110648"/>
                <a:gd name="connsiteX95" fmla="*/ 35293 w 110966"/>
                <a:gd name="connsiteY95" fmla="*/ 85371 h 110648"/>
                <a:gd name="connsiteX96" fmla="*/ 36565 w 110966"/>
                <a:gd name="connsiteY96" fmla="*/ 85371 h 110648"/>
                <a:gd name="connsiteX97" fmla="*/ 40063 w 110966"/>
                <a:gd name="connsiteY97" fmla="*/ 82669 h 110648"/>
                <a:gd name="connsiteX98" fmla="*/ 40857 w 110966"/>
                <a:gd name="connsiteY98" fmla="*/ 83146 h 110648"/>
                <a:gd name="connsiteX99" fmla="*/ 41652 w 110966"/>
                <a:gd name="connsiteY99" fmla="*/ 84100 h 110648"/>
                <a:gd name="connsiteX100" fmla="*/ 41652 w 110966"/>
                <a:gd name="connsiteY100" fmla="*/ 84894 h 110648"/>
                <a:gd name="connsiteX101" fmla="*/ 41970 w 110966"/>
                <a:gd name="connsiteY101" fmla="*/ 85689 h 110648"/>
                <a:gd name="connsiteX102" fmla="*/ 42765 w 110966"/>
                <a:gd name="connsiteY102" fmla="*/ 86007 h 110648"/>
                <a:gd name="connsiteX103" fmla="*/ 45468 w 110966"/>
                <a:gd name="connsiteY103" fmla="*/ 86007 h 110648"/>
                <a:gd name="connsiteX104" fmla="*/ 46899 w 110966"/>
                <a:gd name="connsiteY104" fmla="*/ 84418 h 110648"/>
                <a:gd name="connsiteX105" fmla="*/ 48011 w 110966"/>
                <a:gd name="connsiteY105" fmla="*/ 83464 h 110648"/>
                <a:gd name="connsiteX106" fmla="*/ 48806 w 110966"/>
                <a:gd name="connsiteY106" fmla="*/ 84100 h 110648"/>
                <a:gd name="connsiteX107" fmla="*/ 49283 w 110966"/>
                <a:gd name="connsiteY107" fmla="*/ 85848 h 110648"/>
                <a:gd name="connsiteX108" fmla="*/ 50078 w 110966"/>
                <a:gd name="connsiteY108" fmla="*/ 88074 h 110648"/>
                <a:gd name="connsiteX109" fmla="*/ 53417 w 110966"/>
                <a:gd name="connsiteY109" fmla="*/ 90618 h 110648"/>
                <a:gd name="connsiteX110" fmla="*/ 56119 w 110966"/>
                <a:gd name="connsiteY110" fmla="*/ 91412 h 110648"/>
                <a:gd name="connsiteX111" fmla="*/ 59458 w 110966"/>
                <a:gd name="connsiteY111" fmla="*/ 90935 h 110648"/>
                <a:gd name="connsiteX112" fmla="*/ 60730 w 110966"/>
                <a:gd name="connsiteY112" fmla="*/ 90459 h 110648"/>
                <a:gd name="connsiteX113" fmla="*/ 61684 w 110966"/>
                <a:gd name="connsiteY113" fmla="*/ 90777 h 110648"/>
                <a:gd name="connsiteX114" fmla="*/ 62637 w 110966"/>
                <a:gd name="connsiteY114" fmla="*/ 92207 h 110648"/>
                <a:gd name="connsiteX115" fmla="*/ 64545 w 110966"/>
                <a:gd name="connsiteY115" fmla="*/ 93797 h 110648"/>
                <a:gd name="connsiteX116" fmla="*/ 68679 w 110966"/>
                <a:gd name="connsiteY116" fmla="*/ 94910 h 110648"/>
                <a:gd name="connsiteX117" fmla="*/ 69950 w 110966"/>
                <a:gd name="connsiteY117" fmla="*/ 95546 h 110648"/>
                <a:gd name="connsiteX118" fmla="*/ 70904 w 110966"/>
                <a:gd name="connsiteY118" fmla="*/ 96659 h 110648"/>
                <a:gd name="connsiteX119" fmla="*/ 70586 w 110966"/>
                <a:gd name="connsiteY119" fmla="*/ 98089 h 110648"/>
                <a:gd name="connsiteX120" fmla="*/ 68679 w 110966"/>
                <a:gd name="connsiteY120" fmla="*/ 101746 h 110648"/>
                <a:gd name="connsiteX121" fmla="*/ 68361 w 110966"/>
                <a:gd name="connsiteY121" fmla="*/ 102859 h 110648"/>
                <a:gd name="connsiteX122" fmla="*/ 68679 w 110966"/>
                <a:gd name="connsiteY122" fmla="*/ 103177 h 110648"/>
                <a:gd name="connsiteX123" fmla="*/ 68361 w 110966"/>
                <a:gd name="connsiteY123" fmla="*/ 103813 h 110648"/>
                <a:gd name="connsiteX124" fmla="*/ 65817 w 110966"/>
                <a:gd name="connsiteY124" fmla="*/ 106356 h 110648"/>
                <a:gd name="connsiteX125" fmla="*/ 65817 w 110966"/>
                <a:gd name="connsiteY125" fmla="*/ 107151 h 110648"/>
                <a:gd name="connsiteX126" fmla="*/ 66453 w 110966"/>
                <a:gd name="connsiteY126" fmla="*/ 108582 h 110648"/>
                <a:gd name="connsiteX127" fmla="*/ 67089 w 110966"/>
                <a:gd name="connsiteY127" fmla="*/ 109695 h 110648"/>
                <a:gd name="connsiteX128" fmla="*/ 67089 w 110966"/>
                <a:gd name="connsiteY128" fmla="*/ 109695 h 110648"/>
                <a:gd name="connsiteX129" fmla="*/ 68679 w 110966"/>
                <a:gd name="connsiteY129" fmla="*/ 110331 h 110648"/>
                <a:gd name="connsiteX130" fmla="*/ 70109 w 110966"/>
                <a:gd name="connsiteY130" fmla="*/ 110331 h 110648"/>
                <a:gd name="connsiteX131" fmla="*/ 72812 w 110966"/>
                <a:gd name="connsiteY131" fmla="*/ 110649 h 110648"/>
                <a:gd name="connsiteX132" fmla="*/ 75674 w 110966"/>
                <a:gd name="connsiteY132" fmla="*/ 110649 h 110648"/>
                <a:gd name="connsiteX133" fmla="*/ 77263 w 110966"/>
                <a:gd name="connsiteY133" fmla="*/ 104926 h 110648"/>
                <a:gd name="connsiteX134" fmla="*/ 75992 w 110966"/>
                <a:gd name="connsiteY134" fmla="*/ 103177 h 110648"/>
                <a:gd name="connsiteX135" fmla="*/ 74561 w 110966"/>
                <a:gd name="connsiteY135" fmla="*/ 102382 h 110648"/>
                <a:gd name="connsiteX136" fmla="*/ 72812 w 110966"/>
                <a:gd name="connsiteY136" fmla="*/ 101905 h 110648"/>
                <a:gd name="connsiteX137" fmla="*/ 72017 w 110966"/>
                <a:gd name="connsiteY137" fmla="*/ 101110 h 110648"/>
                <a:gd name="connsiteX138" fmla="*/ 71699 w 110966"/>
                <a:gd name="connsiteY138" fmla="*/ 100156 h 110648"/>
                <a:gd name="connsiteX139" fmla="*/ 72017 w 110966"/>
                <a:gd name="connsiteY139" fmla="*/ 99520 h 110648"/>
                <a:gd name="connsiteX140" fmla="*/ 74084 w 110966"/>
                <a:gd name="connsiteY140" fmla="*/ 99520 h 110648"/>
                <a:gd name="connsiteX141" fmla="*/ 74720 w 110966"/>
                <a:gd name="connsiteY141" fmla="*/ 99044 h 110648"/>
                <a:gd name="connsiteX142" fmla="*/ 79648 w 110966"/>
                <a:gd name="connsiteY142" fmla="*/ 95546 h 110648"/>
                <a:gd name="connsiteX143" fmla="*/ 79648 w 110966"/>
                <a:gd name="connsiteY143" fmla="*/ 94910 h 110648"/>
                <a:gd name="connsiteX144" fmla="*/ 79171 w 110966"/>
                <a:gd name="connsiteY144" fmla="*/ 94592 h 110648"/>
                <a:gd name="connsiteX145" fmla="*/ 78217 w 110966"/>
                <a:gd name="connsiteY145" fmla="*/ 94592 h 110648"/>
                <a:gd name="connsiteX146" fmla="*/ 78058 w 110966"/>
                <a:gd name="connsiteY146" fmla="*/ 93638 h 110648"/>
                <a:gd name="connsiteX147" fmla="*/ 78058 w 110966"/>
                <a:gd name="connsiteY147" fmla="*/ 92684 h 110648"/>
                <a:gd name="connsiteX148" fmla="*/ 80761 w 110966"/>
                <a:gd name="connsiteY148" fmla="*/ 87756 h 110648"/>
                <a:gd name="connsiteX149" fmla="*/ 81556 w 110966"/>
                <a:gd name="connsiteY149" fmla="*/ 85689 h 110648"/>
                <a:gd name="connsiteX150" fmla="*/ 81556 w 110966"/>
                <a:gd name="connsiteY150" fmla="*/ 84258 h 110648"/>
                <a:gd name="connsiteX151" fmla="*/ 81556 w 110966"/>
                <a:gd name="connsiteY151" fmla="*/ 82828 h 110648"/>
                <a:gd name="connsiteX152" fmla="*/ 80125 w 110966"/>
                <a:gd name="connsiteY152" fmla="*/ 80443 h 110648"/>
                <a:gd name="connsiteX153" fmla="*/ 78694 w 110966"/>
                <a:gd name="connsiteY153" fmla="*/ 78535 h 110648"/>
                <a:gd name="connsiteX154" fmla="*/ 78694 w 110966"/>
                <a:gd name="connsiteY154" fmla="*/ 77104 h 110648"/>
                <a:gd name="connsiteX155" fmla="*/ 77581 w 110966"/>
                <a:gd name="connsiteY155" fmla="*/ 76310 h 110648"/>
                <a:gd name="connsiteX156" fmla="*/ 74561 w 110966"/>
                <a:gd name="connsiteY156" fmla="*/ 72335 h 110648"/>
                <a:gd name="connsiteX157" fmla="*/ 74561 w 110966"/>
                <a:gd name="connsiteY157" fmla="*/ 70745 h 110648"/>
                <a:gd name="connsiteX158" fmla="*/ 76310 w 110966"/>
                <a:gd name="connsiteY158" fmla="*/ 69474 h 110648"/>
                <a:gd name="connsiteX159" fmla="*/ 78694 w 110966"/>
                <a:gd name="connsiteY159" fmla="*/ 68679 h 110648"/>
                <a:gd name="connsiteX160" fmla="*/ 79489 w 110966"/>
                <a:gd name="connsiteY160" fmla="*/ 68043 h 110648"/>
                <a:gd name="connsiteX161" fmla="*/ 80920 w 110966"/>
                <a:gd name="connsiteY161" fmla="*/ 67725 h 110648"/>
                <a:gd name="connsiteX162" fmla="*/ 84735 w 110966"/>
                <a:gd name="connsiteY162" fmla="*/ 68838 h 110648"/>
                <a:gd name="connsiteX163" fmla="*/ 86484 w 110966"/>
                <a:gd name="connsiteY163" fmla="*/ 69791 h 110648"/>
                <a:gd name="connsiteX164" fmla="*/ 86961 w 110966"/>
                <a:gd name="connsiteY164" fmla="*/ 69791 h 110648"/>
                <a:gd name="connsiteX165" fmla="*/ 88551 w 110966"/>
                <a:gd name="connsiteY165" fmla="*/ 68520 h 110648"/>
                <a:gd name="connsiteX166" fmla="*/ 91253 w 110966"/>
                <a:gd name="connsiteY166" fmla="*/ 68520 h 110648"/>
                <a:gd name="connsiteX167" fmla="*/ 97613 w 110966"/>
                <a:gd name="connsiteY167" fmla="*/ 66453 h 110648"/>
                <a:gd name="connsiteX168" fmla="*/ 98566 w 110966"/>
                <a:gd name="connsiteY168" fmla="*/ 65340 h 110648"/>
                <a:gd name="connsiteX169" fmla="*/ 99361 w 110966"/>
                <a:gd name="connsiteY169" fmla="*/ 64227 h 110648"/>
                <a:gd name="connsiteX170" fmla="*/ 99361 w 110966"/>
                <a:gd name="connsiteY170" fmla="*/ 63750 h 110648"/>
                <a:gd name="connsiteX171" fmla="*/ 96977 w 110966"/>
                <a:gd name="connsiteY171" fmla="*/ 61525 h 110648"/>
                <a:gd name="connsiteX172" fmla="*/ 96977 w 110966"/>
                <a:gd name="connsiteY172" fmla="*/ 60730 h 110648"/>
                <a:gd name="connsiteX173" fmla="*/ 97295 w 110966"/>
                <a:gd name="connsiteY173" fmla="*/ 59776 h 110648"/>
                <a:gd name="connsiteX174" fmla="*/ 97931 w 110966"/>
                <a:gd name="connsiteY174" fmla="*/ 59140 h 110648"/>
                <a:gd name="connsiteX175" fmla="*/ 99361 w 110966"/>
                <a:gd name="connsiteY175" fmla="*/ 58663 h 110648"/>
                <a:gd name="connsiteX176" fmla="*/ 100951 w 110966"/>
                <a:gd name="connsiteY176" fmla="*/ 57709 h 110648"/>
                <a:gd name="connsiteX177" fmla="*/ 104449 w 110966"/>
                <a:gd name="connsiteY177" fmla="*/ 55007 h 110648"/>
                <a:gd name="connsiteX178" fmla="*/ 105720 w 110966"/>
                <a:gd name="connsiteY178" fmla="*/ 52622 h 110648"/>
                <a:gd name="connsiteX179" fmla="*/ 106038 w 110966"/>
                <a:gd name="connsiteY179" fmla="*/ 50078 h 110648"/>
                <a:gd name="connsiteX180" fmla="*/ 106038 w 110966"/>
                <a:gd name="connsiteY180" fmla="*/ 48170 h 110648"/>
                <a:gd name="connsiteX181" fmla="*/ 105085 w 110966"/>
                <a:gd name="connsiteY181" fmla="*/ 46740 h 110648"/>
                <a:gd name="connsiteX182" fmla="*/ 104131 w 110966"/>
                <a:gd name="connsiteY182" fmla="*/ 45786 h 110648"/>
                <a:gd name="connsiteX183" fmla="*/ 102859 w 110966"/>
                <a:gd name="connsiteY183" fmla="*/ 45786 h 110648"/>
                <a:gd name="connsiteX184" fmla="*/ 100315 w 110966"/>
                <a:gd name="connsiteY184" fmla="*/ 45786 h 110648"/>
                <a:gd name="connsiteX185" fmla="*/ 97931 w 110966"/>
                <a:gd name="connsiteY185" fmla="*/ 44991 h 110648"/>
                <a:gd name="connsiteX186" fmla="*/ 96659 w 110966"/>
                <a:gd name="connsiteY186" fmla="*/ 43560 h 110648"/>
                <a:gd name="connsiteX187" fmla="*/ 96341 w 110966"/>
                <a:gd name="connsiteY187" fmla="*/ 42288 h 110648"/>
                <a:gd name="connsiteX188" fmla="*/ 96977 w 110966"/>
                <a:gd name="connsiteY188" fmla="*/ 41493 h 110648"/>
                <a:gd name="connsiteX189" fmla="*/ 96977 w 110966"/>
                <a:gd name="connsiteY189" fmla="*/ 40539 h 110648"/>
                <a:gd name="connsiteX190" fmla="*/ 96818 w 110966"/>
                <a:gd name="connsiteY190" fmla="*/ 39586 h 110648"/>
                <a:gd name="connsiteX191" fmla="*/ 96818 w 110966"/>
                <a:gd name="connsiteY191" fmla="*/ 38791 h 110648"/>
                <a:gd name="connsiteX192" fmla="*/ 98089 w 110966"/>
                <a:gd name="connsiteY192" fmla="*/ 38155 h 110648"/>
                <a:gd name="connsiteX193" fmla="*/ 105720 w 110966"/>
                <a:gd name="connsiteY193" fmla="*/ 38155 h 110648"/>
                <a:gd name="connsiteX194" fmla="*/ 106356 w 110966"/>
                <a:gd name="connsiteY194" fmla="*/ 37519 h 110648"/>
                <a:gd name="connsiteX195" fmla="*/ 106833 w 110966"/>
                <a:gd name="connsiteY195" fmla="*/ 33862 h 110648"/>
                <a:gd name="connsiteX196" fmla="*/ 108741 w 110966"/>
                <a:gd name="connsiteY196" fmla="*/ 28298 h 110648"/>
                <a:gd name="connsiteX197" fmla="*/ 110490 w 110966"/>
                <a:gd name="connsiteY197" fmla="*/ 25278 h 110648"/>
                <a:gd name="connsiteX198" fmla="*/ 110808 w 110966"/>
                <a:gd name="connsiteY198" fmla="*/ 24006 h 110648"/>
                <a:gd name="connsiteX199" fmla="*/ 110808 w 110966"/>
                <a:gd name="connsiteY199" fmla="*/ 16693 h 110648"/>
                <a:gd name="connsiteX200" fmla="*/ 110967 w 110966"/>
                <a:gd name="connsiteY200" fmla="*/ 13036 h 110648"/>
                <a:gd name="connsiteX201" fmla="*/ 70268 w 110966"/>
                <a:gd name="connsiteY201" fmla="*/ 46581 h 110648"/>
                <a:gd name="connsiteX202" fmla="*/ 61684 w 110966"/>
                <a:gd name="connsiteY202" fmla="*/ 53417 h 110648"/>
                <a:gd name="connsiteX203" fmla="*/ 56596 w 110966"/>
                <a:gd name="connsiteY203" fmla="*/ 51827 h 110648"/>
                <a:gd name="connsiteX204" fmla="*/ 48647 w 110966"/>
                <a:gd name="connsiteY204" fmla="*/ 49760 h 110648"/>
                <a:gd name="connsiteX205" fmla="*/ 47852 w 110966"/>
                <a:gd name="connsiteY205" fmla="*/ 48965 h 110648"/>
                <a:gd name="connsiteX206" fmla="*/ 48488 w 110966"/>
                <a:gd name="connsiteY206" fmla="*/ 47376 h 110648"/>
                <a:gd name="connsiteX207" fmla="*/ 49283 w 110966"/>
                <a:gd name="connsiteY207" fmla="*/ 46422 h 110648"/>
                <a:gd name="connsiteX208" fmla="*/ 49283 w 110966"/>
                <a:gd name="connsiteY208" fmla="*/ 45627 h 110648"/>
                <a:gd name="connsiteX209" fmla="*/ 49442 w 110966"/>
                <a:gd name="connsiteY209" fmla="*/ 42924 h 110648"/>
                <a:gd name="connsiteX210" fmla="*/ 49124 w 110966"/>
                <a:gd name="connsiteY210" fmla="*/ 41176 h 110648"/>
                <a:gd name="connsiteX211" fmla="*/ 49124 w 110966"/>
                <a:gd name="connsiteY211" fmla="*/ 38950 h 110648"/>
                <a:gd name="connsiteX212" fmla="*/ 51350 w 110966"/>
                <a:gd name="connsiteY212" fmla="*/ 38950 h 110648"/>
                <a:gd name="connsiteX213" fmla="*/ 54370 w 110966"/>
                <a:gd name="connsiteY213" fmla="*/ 37201 h 110648"/>
                <a:gd name="connsiteX214" fmla="*/ 54370 w 110966"/>
                <a:gd name="connsiteY214" fmla="*/ 34816 h 110648"/>
                <a:gd name="connsiteX215" fmla="*/ 52145 w 110966"/>
                <a:gd name="connsiteY215" fmla="*/ 32750 h 110648"/>
                <a:gd name="connsiteX216" fmla="*/ 50714 w 110966"/>
                <a:gd name="connsiteY216" fmla="*/ 30842 h 110648"/>
                <a:gd name="connsiteX217" fmla="*/ 50078 w 110966"/>
                <a:gd name="connsiteY217" fmla="*/ 28934 h 110648"/>
                <a:gd name="connsiteX218" fmla="*/ 49283 w 110966"/>
                <a:gd name="connsiteY218" fmla="*/ 27503 h 110648"/>
                <a:gd name="connsiteX219" fmla="*/ 51668 w 110966"/>
                <a:gd name="connsiteY219" fmla="*/ 25755 h 110648"/>
                <a:gd name="connsiteX220" fmla="*/ 55006 w 110966"/>
                <a:gd name="connsiteY220" fmla="*/ 23370 h 110648"/>
                <a:gd name="connsiteX221" fmla="*/ 58186 w 110966"/>
                <a:gd name="connsiteY221" fmla="*/ 21939 h 110648"/>
                <a:gd name="connsiteX222" fmla="*/ 58822 w 110966"/>
                <a:gd name="connsiteY222" fmla="*/ 22893 h 110648"/>
                <a:gd name="connsiteX223" fmla="*/ 59299 w 110966"/>
                <a:gd name="connsiteY223" fmla="*/ 28298 h 110648"/>
                <a:gd name="connsiteX224" fmla="*/ 59299 w 110966"/>
                <a:gd name="connsiteY224" fmla="*/ 29411 h 110648"/>
                <a:gd name="connsiteX225" fmla="*/ 60571 w 110966"/>
                <a:gd name="connsiteY225" fmla="*/ 30047 h 110648"/>
                <a:gd name="connsiteX226" fmla="*/ 63273 w 110966"/>
                <a:gd name="connsiteY226" fmla="*/ 30524 h 110648"/>
                <a:gd name="connsiteX227" fmla="*/ 66453 w 110966"/>
                <a:gd name="connsiteY227" fmla="*/ 30524 h 110648"/>
                <a:gd name="connsiteX228" fmla="*/ 66771 w 110966"/>
                <a:gd name="connsiteY228" fmla="*/ 31637 h 110648"/>
                <a:gd name="connsiteX229" fmla="*/ 65499 w 110966"/>
                <a:gd name="connsiteY229" fmla="*/ 33067 h 110648"/>
                <a:gd name="connsiteX230" fmla="*/ 65499 w 110966"/>
                <a:gd name="connsiteY230" fmla="*/ 34021 h 110648"/>
                <a:gd name="connsiteX231" fmla="*/ 65181 w 110966"/>
                <a:gd name="connsiteY231" fmla="*/ 36883 h 110648"/>
                <a:gd name="connsiteX232" fmla="*/ 65181 w 110966"/>
                <a:gd name="connsiteY232" fmla="*/ 37837 h 110648"/>
                <a:gd name="connsiteX233" fmla="*/ 66294 w 110966"/>
                <a:gd name="connsiteY233" fmla="*/ 38950 h 110648"/>
                <a:gd name="connsiteX234" fmla="*/ 71540 w 110966"/>
                <a:gd name="connsiteY234" fmla="*/ 39745 h 110648"/>
                <a:gd name="connsiteX235" fmla="*/ 72494 w 110966"/>
                <a:gd name="connsiteY235" fmla="*/ 41493 h 110648"/>
                <a:gd name="connsiteX236" fmla="*/ 72494 w 110966"/>
                <a:gd name="connsiteY236" fmla="*/ 44514 h 110648"/>
                <a:gd name="connsiteX237" fmla="*/ 70427 w 110966"/>
                <a:gd name="connsiteY237" fmla="*/ 46740 h 110648"/>
                <a:gd name="connsiteX238" fmla="*/ 19077 w 110966"/>
                <a:gd name="connsiteY238" fmla="*/ 86166 h 110648"/>
                <a:gd name="connsiteX239" fmla="*/ 15421 w 110966"/>
                <a:gd name="connsiteY239" fmla="*/ 87756 h 110648"/>
                <a:gd name="connsiteX240" fmla="*/ 10652 w 110966"/>
                <a:gd name="connsiteY240" fmla="*/ 87120 h 110648"/>
                <a:gd name="connsiteX241" fmla="*/ 6995 w 110966"/>
                <a:gd name="connsiteY241" fmla="*/ 86007 h 110648"/>
                <a:gd name="connsiteX242" fmla="*/ 2226 w 110966"/>
                <a:gd name="connsiteY242" fmla="*/ 86007 h 110648"/>
                <a:gd name="connsiteX243" fmla="*/ 0 w 110966"/>
                <a:gd name="connsiteY243" fmla="*/ 86802 h 110648"/>
                <a:gd name="connsiteX244" fmla="*/ 795 w 110966"/>
                <a:gd name="connsiteY244" fmla="*/ 90141 h 110648"/>
                <a:gd name="connsiteX245" fmla="*/ 1431 w 110966"/>
                <a:gd name="connsiteY245" fmla="*/ 91254 h 110648"/>
                <a:gd name="connsiteX246" fmla="*/ 2226 w 110966"/>
                <a:gd name="connsiteY246" fmla="*/ 91889 h 110648"/>
                <a:gd name="connsiteX247" fmla="*/ 3339 w 110966"/>
                <a:gd name="connsiteY247" fmla="*/ 91889 h 110648"/>
                <a:gd name="connsiteX248" fmla="*/ 4610 w 110966"/>
                <a:gd name="connsiteY248" fmla="*/ 91254 h 110648"/>
                <a:gd name="connsiteX249" fmla="*/ 6359 w 110966"/>
                <a:gd name="connsiteY249" fmla="*/ 90459 h 110648"/>
                <a:gd name="connsiteX250" fmla="*/ 9221 w 110966"/>
                <a:gd name="connsiteY250" fmla="*/ 90935 h 110648"/>
                <a:gd name="connsiteX251" fmla="*/ 11287 w 110966"/>
                <a:gd name="connsiteY251" fmla="*/ 91730 h 110648"/>
                <a:gd name="connsiteX252" fmla="*/ 12082 w 110966"/>
                <a:gd name="connsiteY252" fmla="*/ 92525 h 110648"/>
                <a:gd name="connsiteX253" fmla="*/ 13513 w 110966"/>
                <a:gd name="connsiteY253" fmla="*/ 93320 h 110648"/>
                <a:gd name="connsiteX254" fmla="*/ 15580 w 110966"/>
                <a:gd name="connsiteY254" fmla="*/ 93320 h 110648"/>
                <a:gd name="connsiteX255" fmla="*/ 19554 w 110966"/>
                <a:gd name="connsiteY255" fmla="*/ 92048 h 110648"/>
                <a:gd name="connsiteX256" fmla="*/ 23370 w 110966"/>
                <a:gd name="connsiteY256" fmla="*/ 89823 h 110648"/>
                <a:gd name="connsiteX257" fmla="*/ 24483 w 110966"/>
                <a:gd name="connsiteY257" fmla="*/ 88233 h 110648"/>
                <a:gd name="connsiteX258" fmla="*/ 24960 w 110966"/>
                <a:gd name="connsiteY258" fmla="*/ 86802 h 110648"/>
                <a:gd name="connsiteX259" fmla="*/ 21621 w 110966"/>
                <a:gd name="connsiteY259" fmla="*/ 87756 h 110648"/>
                <a:gd name="connsiteX260" fmla="*/ 18759 w 110966"/>
                <a:gd name="connsiteY260" fmla="*/ 86484 h 110648"/>
                <a:gd name="connsiteX261" fmla="*/ 70427 w 110966"/>
                <a:gd name="connsiteY261" fmla="*/ 41334 h 110648"/>
                <a:gd name="connsiteX262" fmla="*/ 68679 w 110966"/>
                <a:gd name="connsiteY262" fmla="*/ 40699 h 110648"/>
                <a:gd name="connsiteX263" fmla="*/ 66453 w 110966"/>
                <a:gd name="connsiteY263" fmla="*/ 40699 h 110648"/>
                <a:gd name="connsiteX264" fmla="*/ 63114 w 110966"/>
                <a:gd name="connsiteY264" fmla="*/ 41652 h 110648"/>
                <a:gd name="connsiteX265" fmla="*/ 58504 w 110966"/>
                <a:gd name="connsiteY265" fmla="*/ 44196 h 110648"/>
                <a:gd name="connsiteX266" fmla="*/ 52463 w 110966"/>
                <a:gd name="connsiteY266" fmla="*/ 48488 h 110648"/>
                <a:gd name="connsiteX267" fmla="*/ 52940 w 110966"/>
                <a:gd name="connsiteY267" fmla="*/ 49283 h 110648"/>
                <a:gd name="connsiteX268" fmla="*/ 54689 w 110966"/>
                <a:gd name="connsiteY268" fmla="*/ 50237 h 110648"/>
                <a:gd name="connsiteX269" fmla="*/ 59935 w 110966"/>
                <a:gd name="connsiteY269" fmla="*/ 51668 h 110648"/>
                <a:gd name="connsiteX270" fmla="*/ 62001 w 110966"/>
                <a:gd name="connsiteY270" fmla="*/ 51668 h 110648"/>
                <a:gd name="connsiteX271" fmla="*/ 63432 w 110966"/>
                <a:gd name="connsiteY271" fmla="*/ 50714 h 110648"/>
                <a:gd name="connsiteX272" fmla="*/ 65499 w 110966"/>
                <a:gd name="connsiteY272" fmla="*/ 48806 h 110648"/>
                <a:gd name="connsiteX273" fmla="*/ 68997 w 110966"/>
                <a:gd name="connsiteY273" fmla="*/ 46740 h 110648"/>
                <a:gd name="connsiteX274" fmla="*/ 70745 w 110966"/>
                <a:gd name="connsiteY274" fmla="*/ 45309 h 110648"/>
                <a:gd name="connsiteX275" fmla="*/ 71699 w 110966"/>
                <a:gd name="connsiteY275" fmla="*/ 43878 h 110648"/>
                <a:gd name="connsiteX276" fmla="*/ 71699 w 110966"/>
                <a:gd name="connsiteY276" fmla="*/ 42606 h 110648"/>
                <a:gd name="connsiteX277" fmla="*/ 70586 w 110966"/>
                <a:gd name="connsiteY277" fmla="*/ 41493 h 110648"/>
                <a:gd name="connsiteX278" fmla="*/ 11128 w 110966"/>
                <a:gd name="connsiteY278" fmla="*/ 75356 h 110648"/>
                <a:gd name="connsiteX279" fmla="*/ 13672 w 110966"/>
                <a:gd name="connsiteY279" fmla="*/ 74720 h 110648"/>
                <a:gd name="connsiteX280" fmla="*/ 17488 w 110966"/>
                <a:gd name="connsiteY280" fmla="*/ 77263 h 110648"/>
                <a:gd name="connsiteX281" fmla="*/ 20985 w 110966"/>
                <a:gd name="connsiteY281" fmla="*/ 76469 h 110648"/>
                <a:gd name="connsiteX282" fmla="*/ 20985 w 110966"/>
                <a:gd name="connsiteY282" fmla="*/ 75833 h 110648"/>
                <a:gd name="connsiteX283" fmla="*/ 20190 w 110966"/>
                <a:gd name="connsiteY283" fmla="*/ 75197 h 110648"/>
                <a:gd name="connsiteX284" fmla="*/ 17329 w 110966"/>
                <a:gd name="connsiteY284" fmla="*/ 73130 h 110648"/>
                <a:gd name="connsiteX285" fmla="*/ 12718 w 110966"/>
                <a:gd name="connsiteY285" fmla="*/ 72812 h 110648"/>
                <a:gd name="connsiteX286" fmla="*/ 10175 w 110966"/>
                <a:gd name="connsiteY286" fmla="*/ 73448 h 110648"/>
                <a:gd name="connsiteX287" fmla="*/ 10175 w 110966"/>
                <a:gd name="connsiteY287" fmla="*/ 74243 h 110648"/>
                <a:gd name="connsiteX288" fmla="*/ 11128 w 110966"/>
                <a:gd name="connsiteY288" fmla="*/ 75515 h 110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</a:cxnLst>
              <a:rect l="l" t="t" r="r" b="b"/>
              <a:pathLst>
                <a:path w="110966" h="110648">
                  <a:moveTo>
                    <a:pt x="41334" y="24483"/>
                  </a:moveTo>
                  <a:lnTo>
                    <a:pt x="44196" y="21780"/>
                  </a:lnTo>
                  <a:lnTo>
                    <a:pt x="44196" y="17329"/>
                  </a:lnTo>
                  <a:cubicBezTo>
                    <a:pt x="44196" y="17329"/>
                    <a:pt x="40063" y="20985"/>
                    <a:pt x="40063" y="20985"/>
                  </a:cubicBezTo>
                  <a:lnTo>
                    <a:pt x="39109" y="23211"/>
                  </a:lnTo>
                  <a:lnTo>
                    <a:pt x="39586" y="23847"/>
                  </a:lnTo>
                  <a:lnTo>
                    <a:pt x="41334" y="24642"/>
                  </a:lnTo>
                  <a:close/>
                  <a:moveTo>
                    <a:pt x="50555" y="12400"/>
                  </a:moveTo>
                  <a:lnTo>
                    <a:pt x="48170" y="12400"/>
                  </a:lnTo>
                  <a:cubicBezTo>
                    <a:pt x="48170" y="12400"/>
                    <a:pt x="44673" y="14785"/>
                    <a:pt x="44673" y="14785"/>
                  </a:cubicBezTo>
                  <a:lnTo>
                    <a:pt x="45150" y="15262"/>
                  </a:lnTo>
                  <a:lnTo>
                    <a:pt x="50396" y="12400"/>
                  </a:lnTo>
                  <a:close/>
                  <a:moveTo>
                    <a:pt x="68520" y="7154"/>
                  </a:moveTo>
                  <a:lnTo>
                    <a:pt x="74243" y="6518"/>
                  </a:lnTo>
                  <a:lnTo>
                    <a:pt x="74243" y="6200"/>
                  </a:lnTo>
                  <a:cubicBezTo>
                    <a:pt x="74243" y="6200"/>
                    <a:pt x="72653" y="5882"/>
                    <a:pt x="72653" y="5882"/>
                  </a:cubicBezTo>
                  <a:lnTo>
                    <a:pt x="67884" y="5882"/>
                  </a:lnTo>
                  <a:cubicBezTo>
                    <a:pt x="67884" y="5882"/>
                    <a:pt x="66294" y="6200"/>
                    <a:pt x="66294" y="6200"/>
                  </a:cubicBezTo>
                  <a:lnTo>
                    <a:pt x="66612" y="6677"/>
                  </a:lnTo>
                  <a:lnTo>
                    <a:pt x="68520" y="7154"/>
                  </a:lnTo>
                  <a:close/>
                  <a:moveTo>
                    <a:pt x="56914" y="9380"/>
                  </a:moveTo>
                  <a:lnTo>
                    <a:pt x="64227" y="7313"/>
                  </a:lnTo>
                  <a:lnTo>
                    <a:pt x="63432" y="7313"/>
                  </a:lnTo>
                  <a:cubicBezTo>
                    <a:pt x="63432" y="7313"/>
                    <a:pt x="59299" y="7631"/>
                    <a:pt x="59299" y="7631"/>
                  </a:cubicBezTo>
                  <a:lnTo>
                    <a:pt x="52781" y="9221"/>
                  </a:lnTo>
                  <a:lnTo>
                    <a:pt x="54053" y="9698"/>
                  </a:lnTo>
                  <a:lnTo>
                    <a:pt x="56755" y="9380"/>
                  </a:lnTo>
                  <a:close/>
                  <a:moveTo>
                    <a:pt x="99202" y="0"/>
                  </a:moveTo>
                  <a:lnTo>
                    <a:pt x="97931" y="0"/>
                  </a:lnTo>
                  <a:lnTo>
                    <a:pt x="95387" y="795"/>
                  </a:lnTo>
                  <a:lnTo>
                    <a:pt x="94592" y="1908"/>
                  </a:lnTo>
                  <a:lnTo>
                    <a:pt x="97295" y="1908"/>
                  </a:lnTo>
                  <a:cubicBezTo>
                    <a:pt x="97295" y="1908"/>
                    <a:pt x="99202" y="159"/>
                    <a:pt x="99202" y="159"/>
                  </a:cubicBezTo>
                  <a:close/>
                  <a:moveTo>
                    <a:pt x="85848" y="4451"/>
                  </a:moveTo>
                  <a:lnTo>
                    <a:pt x="84576" y="4451"/>
                  </a:lnTo>
                  <a:cubicBezTo>
                    <a:pt x="84576" y="4451"/>
                    <a:pt x="81079" y="5087"/>
                    <a:pt x="81079" y="5087"/>
                  </a:cubicBezTo>
                  <a:lnTo>
                    <a:pt x="80761" y="5405"/>
                  </a:lnTo>
                  <a:lnTo>
                    <a:pt x="81715" y="5723"/>
                  </a:lnTo>
                  <a:lnTo>
                    <a:pt x="85689" y="4451"/>
                  </a:lnTo>
                  <a:close/>
                  <a:moveTo>
                    <a:pt x="110649" y="13513"/>
                  </a:moveTo>
                  <a:lnTo>
                    <a:pt x="106674" y="12877"/>
                  </a:lnTo>
                  <a:lnTo>
                    <a:pt x="104131" y="11764"/>
                  </a:lnTo>
                  <a:lnTo>
                    <a:pt x="102541" y="9857"/>
                  </a:lnTo>
                  <a:lnTo>
                    <a:pt x="99838" y="7313"/>
                  </a:lnTo>
                  <a:lnTo>
                    <a:pt x="92525" y="7631"/>
                  </a:lnTo>
                  <a:lnTo>
                    <a:pt x="86484" y="8426"/>
                  </a:lnTo>
                  <a:lnTo>
                    <a:pt x="78058" y="8744"/>
                  </a:lnTo>
                  <a:lnTo>
                    <a:pt x="72653" y="10016"/>
                  </a:lnTo>
                  <a:lnTo>
                    <a:pt x="62796" y="14149"/>
                  </a:lnTo>
                  <a:lnTo>
                    <a:pt x="60253" y="16216"/>
                  </a:lnTo>
                  <a:lnTo>
                    <a:pt x="57709" y="20826"/>
                  </a:lnTo>
                  <a:lnTo>
                    <a:pt x="49124" y="26072"/>
                  </a:lnTo>
                  <a:lnTo>
                    <a:pt x="44196" y="28139"/>
                  </a:lnTo>
                  <a:lnTo>
                    <a:pt x="42765" y="27344"/>
                  </a:lnTo>
                  <a:lnTo>
                    <a:pt x="40698" y="26867"/>
                  </a:lnTo>
                  <a:lnTo>
                    <a:pt x="39109" y="29570"/>
                  </a:lnTo>
                  <a:lnTo>
                    <a:pt x="38155" y="31955"/>
                  </a:lnTo>
                  <a:lnTo>
                    <a:pt x="34816" y="46104"/>
                  </a:lnTo>
                  <a:lnTo>
                    <a:pt x="32591" y="51191"/>
                  </a:lnTo>
                  <a:lnTo>
                    <a:pt x="29570" y="55483"/>
                  </a:lnTo>
                  <a:lnTo>
                    <a:pt x="24801" y="60730"/>
                  </a:lnTo>
                  <a:lnTo>
                    <a:pt x="22575" y="62479"/>
                  </a:lnTo>
                  <a:lnTo>
                    <a:pt x="21303" y="63114"/>
                  </a:lnTo>
                  <a:lnTo>
                    <a:pt x="19554" y="65658"/>
                  </a:lnTo>
                  <a:lnTo>
                    <a:pt x="18124" y="68679"/>
                  </a:lnTo>
                  <a:lnTo>
                    <a:pt x="17170" y="70109"/>
                  </a:lnTo>
                  <a:lnTo>
                    <a:pt x="22575" y="75356"/>
                  </a:lnTo>
                  <a:lnTo>
                    <a:pt x="23211" y="76786"/>
                  </a:lnTo>
                  <a:lnTo>
                    <a:pt x="23847" y="77740"/>
                  </a:lnTo>
                  <a:lnTo>
                    <a:pt x="18759" y="78217"/>
                  </a:lnTo>
                  <a:lnTo>
                    <a:pt x="20985" y="79966"/>
                  </a:lnTo>
                  <a:lnTo>
                    <a:pt x="23688" y="81238"/>
                  </a:lnTo>
                  <a:lnTo>
                    <a:pt x="25595" y="81874"/>
                  </a:lnTo>
                  <a:lnTo>
                    <a:pt x="26549" y="83146"/>
                  </a:lnTo>
                  <a:lnTo>
                    <a:pt x="24642" y="83782"/>
                  </a:lnTo>
                  <a:lnTo>
                    <a:pt x="22734" y="83782"/>
                  </a:lnTo>
                  <a:cubicBezTo>
                    <a:pt x="22734" y="83782"/>
                    <a:pt x="15421" y="79330"/>
                    <a:pt x="15421" y="79330"/>
                  </a:cubicBezTo>
                  <a:lnTo>
                    <a:pt x="11287" y="78535"/>
                  </a:lnTo>
                  <a:lnTo>
                    <a:pt x="5723" y="78853"/>
                  </a:lnTo>
                  <a:lnTo>
                    <a:pt x="4292" y="79330"/>
                  </a:lnTo>
                  <a:lnTo>
                    <a:pt x="2862" y="80761"/>
                  </a:lnTo>
                  <a:lnTo>
                    <a:pt x="4928" y="82828"/>
                  </a:lnTo>
                  <a:lnTo>
                    <a:pt x="6836" y="84100"/>
                  </a:lnTo>
                  <a:lnTo>
                    <a:pt x="9857" y="84100"/>
                  </a:lnTo>
                  <a:cubicBezTo>
                    <a:pt x="9857" y="84100"/>
                    <a:pt x="13513" y="85848"/>
                    <a:pt x="13513" y="85848"/>
                  </a:cubicBezTo>
                  <a:lnTo>
                    <a:pt x="18759" y="84576"/>
                  </a:lnTo>
                  <a:lnTo>
                    <a:pt x="22575" y="86166"/>
                  </a:lnTo>
                  <a:lnTo>
                    <a:pt x="25119" y="86802"/>
                  </a:lnTo>
                  <a:lnTo>
                    <a:pt x="27344" y="87756"/>
                  </a:lnTo>
                  <a:lnTo>
                    <a:pt x="29252" y="87756"/>
                  </a:lnTo>
                  <a:cubicBezTo>
                    <a:pt x="29252" y="87756"/>
                    <a:pt x="30047" y="87597"/>
                    <a:pt x="30047" y="87597"/>
                  </a:cubicBezTo>
                  <a:lnTo>
                    <a:pt x="29570" y="85371"/>
                  </a:lnTo>
                  <a:lnTo>
                    <a:pt x="31160" y="84100"/>
                  </a:lnTo>
                  <a:lnTo>
                    <a:pt x="32908" y="83464"/>
                  </a:lnTo>
                  <a:lnTo>
                    <a:pt x="33703" y="84418"/>
                  </a:lnTo>
                  <a:lnTo>
                    <a:pt x="35293" y="85371"/>
                  </a:lnTo>
                  <a:lnTo>
                    <a:pt x="36565" y="85371"/>
                  </a:lnTo>
                  <a:cubicBezTo>
                    <a:pt x="36565" y="85371"/>
                    <a:pt x="40063" y="82669"/>
                    <a:pt x="40063" y="82669"/>
                  </a:cubicBezTo>
                  <a:lnTo>
                    <a:pt x="40857" y="83146"/>
                  </a:lnTo>
                  <a:lnTo>
                    <a:pt x="41652" y="84100"/>
                  </a:lnTo>
                  <a:lnTo>
                    <a:pt x="41652" y="84894"/>
                  </a:lnTo>
                  <a:cubicBezTo>
                    <a:pt x="41652" y="84894"/>
                    <a:pt x="41970" y="85689"/>
                    <a:pt x="41970" y="85689"/>
                  </a:cubicBezTo>
                  <a:lnTo>
                    <a:pt x="42765" y="86007"/>
                  </a:lnTo>
                  <a:lnTo>
                    <a:pt x="45468" y="86007"/>
                  </a:lnTo>
                  <a:cubicBezTo>
                    <a:pt x="45468" y="86007"/>
                    <a:pt x="46899" y="84418"/>
                    <a:pt x="46899" y="84418"/>
                  </a:cubicBezTo>
                  <a:lnTo>
                    <a:pt x="48011" y="83464"/>
                  </a:lnTo>
                  <a:lnTo>
                    <a:pt x="48806" y="84100"/>
                  </a:lnTo>
                  <a:lnTo>
                    <a:pt x="49283" y="85848"/>
                  </a:lnTo>
                  <a:lnTo>
                    <a:pt x="50078" y="88074"/>
                  </a:lnTo>
                  <a:lnTo>
                    <a:pt x="53417" y="90618"/>
                  </a:lnTo>
                  <a:lnTo>
                    <a:pt x="56119" y="91412"/>
                  </a:lnTo>
                  <a:lnTo>
                    <a:pt x="59458" y="90935"/>
                  </a:lnTo>
                  <a:lnTo>
                    <a:pt x="60730" y="90459"/>
                  </a:lnTo>
                  <a:lnTo>
                    <a:pt x="61684" y="90777"/>
                  </a:lnTo>
                  <a:lnTo>
                    <a:pt x="62637" y="92207"/>
                  </a:lnTo>
                  <a:lnTo>
                    <a:pt x="64545" y="93797"/>
                  </a:lnTo>
                  <a:lnTo>
                    <a:pt x="68679" y="94910"/>
                  </a:lnTo>
                  <a:lnTo>
                    <a:pt x="69950" y="95546"/>
                  </a:lnTo>
                  <a:lnTo>
                    <a:pt x="70904" y="96659"/>
                  </a:lnTo>
                  <a:lnTo>
                    <a:pt x="70586" y="98089"/>
                  </a:lnTo>
                  <a:lnTo>
                    <a:pt x="68679" y="101746"/>
                  </a:lnTo>
                  <a:lnTo>
                    <a:pt x="68361" y="102859"/>
                  </a:lnTo>
                  <a:lnTo>
                    <a:pt x="68679" y="103177"/>
                  </a:lnTo>
                  <a:lnTo>
                    <a:pt x="68361" y="103813"/>
                  </a:lnTo>
                  <a:lnTo>
                    <a:pt x="65817" y="106356"/>
                  </a:lnTo>
                  <a:lnTo>
                    <a:pt x="65817" y="107151"/>
                  </a:lnTo>
                  <a:cubicBezTo>
                    <a:pt x="65817" y="107151"/>
                    <a:pt x="66453" y="108582"/>
                    <a:pt x="66453" y="108582"/>
                  </a:cubicBezTo>
                  <a:lnTo>
                    <a:pt x="67089" y="109695"/>
                  </a:lnTo>
                  <a:lnTo>
                    <a:pt x="67089" y="109695"/>
                  </a:lnTo>
                  <a:cubicBezTo>
                    <a:pt x="67089" y="109695"/>
                    <a:pt x="68679" y="110331"/>
                    <a:pt x="68679" y="110331"/>
                  </a:cubicBezTo>
                  <a:lnTo>
                    <a:pt x="70109" y="110331"/>
                  </a:lnTo>
                  <a:cubicBezTo>
                    <a:pt x="70109" y="110331"/>
                    <a:pt x="72812" y="110649"/>
                    <a:pt x="72812" y="110649"/>
                  </a:cubicBezTo>
                  <a:lnTo>
                    <a:pt x="75674" y="110649"/>
                  </a:lnTo>
                  <a:cubicBezTo>
                    <a:pt x="75674" y="110649"/>
                    <a:pt x="77263" y="104926"/>
                    <a:pt x="77263" y="104926"/>
                  </a:cubicBezTo>
                  <a:lnTo>
                    <a:pt x="75992" y="103177"/>
                  </a:lnTo>
                  <a:lnTo>
                    <a:pt x="74561" y="102382"/>
                  </a:lnTo>
                  <a:lnTo>
                    <a:pt x="72812" y="101905"/>
                  </a:lnTo>
                  <a:lnTo>
                    <a:pt x="72017" y="101110"/>
                  </a:lnTo>
                  <a:lnTo>
                    <a:pt x="71699" y="100156"/>
                  </a:lnTo>
                  <a:lnTo>
                    <a:pt x="72017" y="99520"/>
                  </a:lnTo>
                  <a:lnTo>
                    <a:pt x="74084" y="99520"/>
                  </a:lnTo>
                  <a:cubicBezTo>
                    <a:pt x="74084" y="99520"/>
                    <a:pt x="74720" y="99044"/>
                    <a:pt x="74720" y="99044"/>
                  </a:cubicBezTo>
                  <a:lnTo>
                    <a:pt x="79648" y="95546"/>
                  </a:lnTo>
                  <a:lnTo>
                    <a:pt x="79648" y="94910"/>
                  </a:lnTo>
                  <a:cubicBezTo>
                    <a:pt x="79648" y="94910"/>
                    <a:pt x="79171" y="94592"/>
                    <a:pt x="79171" y="94592"/>
                  </a:cubicBezTo>
                  <a:lnTo>
                    <a:pt x="78217" y="94592"/>
                  </a:lnTo>
                  <a:cubicBezTo>
                    <a:pt x="78217" y="94592"/>
                    <a:pt x="78058" y="93638"/>
                    <a:pt x="78058" y="93638"/>
                  </a:cubicBezTo>
                  <a:lnTo>
                    <a:pt x="78058" y="92684"/>
                  </a:lnTo>
                  <a:cubicBezTo>
                    <a:pt x="78058" y="92684"/>
                    <a:pt x="80761" y="87756"/>
                    <a:pt x="80761" y="87756"/>
                  </a:cubicBezTo>
                  <a:lnTo>
                    <a:pt x="81556" y="85689"/>
                  </a:lnTo>
                  <a:lnTo>
                    <a:pt x="81556" y="84258"/>
                  </a:lnTo>
                  <a:cubicBezTo>
                    <a:pt x="81556" y="84258"/>
                    <a:pt x="81556" y="82828"/>
                    <a:pt x="81556" y="82828"/>
                  </a:cubicBezTo>
                  <a:lnTo>
                    <a:pt x="80125" y="80443"/>
                  </a:lnTo>
                  <a:lnTo>
                    <a:pt x="78694" y="78535"/>
                  </a:lnTo>
                  <a:lnTo>
                    <a:pt x="78694" y="77104"/>
                  </a:lnTo>
                  <a:cubicBezTo>
                    <a:pt x="78694" y="77104"/>
                    <a:pt x="77581" y="76310"/>
                    <a:pt x="77581" y="76310"/>
                  </a:cubicBezTo>
                  <a:lnTo>
                    <a:pt x="74561" y="72335"/>
                  </a:lnTo>
                  <a:lnTo>
                    <a:pt x="74561" y="70745"/>
                  </a:lnTo>
                  <a:cubicBezTo>
                    <a:pt x="74561" y="70745"/>
                    <a:pt x="76310" y="69474"/>
                    <a:pt x="76310" y="69474"/>
                  </a:cubicBezTo>
                  <a:lnTo>
                    <a:pt x="78694" y="68679"/>
                  </a:lnTo>
                  <a:lnTo>
                    <a:pt x="79489" y="68043"/>
                  </a:lnTo>
                  <a:lnTo>
                    <a:pt x="80920" y="67725"/>
                  </a:lnTo>
                  <a:lnTo>
                    <a:pt x="84735" y="68838"/>
                  </a:lnTo>
                  <a:lnTo>
                    <a:pt x="86484" y="69791"/>
                  </a:lnTo>
                  <a:lnTo>
                    <a:pt x="86961" y="69791"/>
                  </a:lnTo>
                  <a:cubicBezTo>
                    <a:pt x="86961" y="69791"/>
                    <a:pt x="88551" y="68520"/>
                    <a:pt x="88551" y="68520"/>
                  </a:cubicBezTo>
                  <a:lnTo>
                    <a:pt x="91253" y="68520"/>
                  </a:lnTo>
                  <a:cubicBezTo>
                    <a:pt x="91253" y="68520"/>
                    <a:pt x="97613" y="66453"/>
                    <a:pt x="97613" y="66453"/>
                  </a:cubicBezTo>
                  <a:lnTo>
                    <a:pt x="98566" y="65340"/>
                  </a:lnTo>
                  <a:lnTo>
                    <a:pt x="99361" y="64227"/>
                  </a:lnTo>
                  <a:lnTo>
                    <a:pt x="99361" y="63750"/>
                  </a:lnTo>
                  <a:cubicBezTo>
                    <a:pt x="99361" y="63750"/>
                    <a:pt x="96977" y="61525"/>
                    <a:pt x="96977" y="61525"/>
                  </a:cubicBezTo>
                  <a:lnTo>
                    <a:pt x="96977" y="60730"/>
                  </a:lnTo>
                  <a:cubicBezTo>
                    <a:pt x="96977" y="60730"/>
                    <a:pt x="97295" y="59776"/>
                    <a:pt x="97295" y="59776"/>
                  </a:cubicBezTo>
                  <a:lnTo>
                    <a:pt x="97931" y="59140"/>
                  </a:lnTo>
                  <a:lnTo>
                    <a:pt x="99361" y="58663"/>
                  </a:lnTo>
                  <a:lnTo>
                    <a:pt x="100951" y="57709"/>
                  </a:lnTo>
                  <a:lnTo>
                    <a:pt x="104449" y="55007"/>
                  </a:lnTo>
                  <a:lnTo>
                    <a:pt x="105720" y="52622"/>
                  </a:lnTo>
                  <a:lnTo>
                    <a:pt x="106038" y="50078"/>
                  </a:lnTo>
                  <a:lnTo>
                    <a:pt x="106038" y="48170"/>
                  </a:lnTo>
                  <a:cubicBezTo>
                    <a:pt x="106038" y="48170"/>
                    <a:pt x="105085" y="46740"/>
                    <a:pt x="105085" y="46740"/>
                  </a:cubicBezTo>
                  <a:lnTo>
                    <a:pt x="104131" y="45786"/>
                  </a:lnTo>
                  <a:lnTo>
                    <a:pt x="102859" y="45786"/>
                  </a:lnTo>
                  <a:cubicBezTo>
                    <a:pt x="102859" y="45786"/>
                    <a:pt x="100315" y="45786"/>
                    <a:pt x="100315" y="45786"/>
                  </a:cubicBezTo>
                  <a:lnTo>
                    <a:pt x="97931" y="44991"/>
                  </a:lnTo>
                  <a:lnTo>
                    <a:pt x="96659" y="43560"/>
                  </a:lnTo>
                  <a:lnTo>
                    <a:pt x="96341" y="42288"/>
                  </a:lnTo>
                  <a:lnTo>
                    <a:pt x="96977" y="41493"/>
                  </a:lnTo>
                  <a:lnTo>
                    <a:pt x="96977" y="40539"/>
                  </a:lnTo>
                  <a:cubicBezTo>
                    <a:pt x="96977" y="40539"/>
                    <a:pt x="96818" y="39586"/>
                    <a:pt x="96818" y="39586"/>
                  </a:cubicBezTo>
                  <a:lnTo>
                    <a:pt x="96818" y="38791"/>
                  </a:lnTo>
                  <a:cubicBezTo>
                    <a:pt x="96818" y="38791"/>
                    <a:pt x="98089" y="38155"/>
                    <a:pt x="98089" y="38155"/>
                  </a:cubicBezTo>
                  <a:lnTo>
                    <a:pt x="105720" y="38155"/>
                  </a:lnTo>
                  <a:cubicBezTo>
                    <a:pt x="105720" y="38155"/>
                    <a:pt x="106356" y="37519"/>
                    <a:pt x="106356" y="37519"/>
                  </a:cubicBezTo>
                  <a:lnTo>
                    <a:pt x="106833" y="33862"/>
                  </a:lnTo>
                  <a:lnTo>
                    <a:pt x="108741" y="28298"/>
                  </a:lnTo>
                  <a:lnTo>
                    <a:pt x="110490" y="25278"/>
                  </a:lnTo>
                  <a:lnTo>
                    <a:pt x="110808" y="24006"/>
                  </a:lnTo>
                  <a:lnTo>
                    <a:pt x="110808" y="16693"/>
                  </a:lnTo>
                  <a:cubicBezTo>
                    <a:pt x="110808" y="16693"/>
                    <a:pt x="110967" y="13036"/>
                    <a:pt x="110967" y="13036"/>
                  </a:cubicBezTo>
                  <a:close/>
                  <a:moveTo>
                    <a:pt x="70268" y="46581"/>
                  </a:moveTo>
                  <a:lnTo>
                    <a:pt x="61684" y="53417"/>
                  </a:lnTo>
                  <a:lnTo>
                    <a:pt x="56596" y="51827"/>
                  </a:lnTo>
                  <a:lnTo>
                    <a:pt x="48647" y="49760"/>
                  </a:lnTo>
                  <a:lnTo>
                    <a:pt x="47852" y="48965"/>
                  </a:lnTo>
                  <a:lnTo>
                    <a:pt x="48488" y="47376"/>
                  </a:lnTo>
                  <a:lnTo>
                    <a:pt x="49283" y="46422"/>
                  </a:lnTo>
                  <a:lnTo>
                    <a:pt x="49283" y="45627"/>
                  </a:lnTo>
                  <a:cubicBezTo>
                    <a:pt x="49283" y="45627"/>
                    <a:pt x="49442" y="42924"/>
                    <a:pt x="49442" y="42924"/>
                  </a:cubicBezTo>
                  <a:lnTo>
                    <a:pt x="49124" y="41176"/>
                  </a:lnTo>
                  <a:lnTo>
                    <a:pt x="49124" y="38950"/>
                  </a:lnTo>
                  <a:cubicBezTo>
                    <a:pt x="49124" y="38950"/>
                    <a:pt x="51350" y="38950"/>
                    <a:pt x="51350" y="38950"/>
                  </a:cubicBezTo>
                  <a:lnTo>
                    <a:pt x="54370" y="37201"/>
                  </a:lnTo>
                  <a:lnTo>
                    <a:pt x="54370" y="34816"/>
                  </a:lnTo>
                  <a:cubicBezTo>
                    <a:pt x="54370" y="34816"/>
                    <a:pt x="52145" y="32750"/>
                    <a:pt x="52145" y="32750"/>
                  </a:cubicBezTo>
                  <a:lnTo>
                    <a:pt x="50714" y="30842"/>
                  </a:lnTo>
                  <a:lnTo>
                    <a:pt x="50078" y="28934"/>
                  </a:lnTo>
                  <a:lnTo>
                    <a:pt x="49283" y="27503"/>
                  </a:lnTo>
                  <a:lnTo>
                    <a:pt x="51668" y="25755"/>
                  </a:lnTo>
                  <a:lnTo>
                    <a:pt x="55006" y="23370"/>
                  </a:lnTo>
                  <a:lnTo>
                    <a:pt x="58186" y="21939"/>
                  </a:lnTo>
                  <a:lnTo>
                    <a:pt x="58822" y="22893"/>
                  </a:lnTo>
                  <a:lnTo>
                    <a:pt x="59299" y="28298"/>
                  </a:lnTo>
                  <a:lnTo>
                    <a:pt x="59299" y="29411"/>
                  </a:lnTo>
                  <a:cubicBezTo>
                    <a:pt x="59299" y="29411"/>
                    <a:pt x="60571" y="30047"/>
                    <a:pt x="60571" y="30047"/>
                  </a:cubicBezTo>
                  <a:lnTo>
                    <a:pt x="63273" y="30524"/>
                  </a:lnTo>
                  <a:lnTo>
                    <a:pt x="66453" y="30524"/>
                  </a:lnTo>
                  <a:cubicBezTo>
                    <a:pt x="66453" y="30524"/>
                    <a:pt x="66771" y="31637"/>
                    <a:pt x="66771" y="31637"/>
                  </a:cubicBezTo>
                  <a:lnTo>
                    <a:pt x="65499" y="33067"/>
                  </a:lnTo>
                  <a:lnTo>
                    <a:pt x="65499" y="34021"/>
                  </a:lnTo>
                  <a:cubicBezTo>
                    <a:pt x="65499" y="34021"/>
                    <a:pt x="65181" y="36883"/>
                    <a:pt x="65181" y="36883"/>
                  </a:cubicBezTo>
                  <a:lnTo>
                    <a:pt x="65181" y="37837"/>
                  </a:lnTo>
                  <a:cubicBezTo>
                    <a:pt x="65181" y="37837"/>
                    <a:pt x="66294" y="38950"/>
                    <a:pt x="66294" y="38950"/>
                  </a:cubicBezTo>
                  <a:lnTo>
                    <a:pt x="71540" y="39745"/>
                  </a:lnTo>
                  <a:lnTo>
                    <a:pt x="72494" y="41493"/>
                  </a:lnTo>
                  <a:lnTo>
                    <a:pt x="72494" y="44514"/>
                  </a:lnTo>
                  <a:cubicBezTo>
                    <a:pt x="72494" y="44514"/>
                    <a:pt x="70427" y="46740"/>
                    <a:pt x="70427" y="46740"/>
                  </a:cubicBezTo>
                  <a:close/>
                  <a:moveTo>
                    <a:pt x="19077" y="86166"/>
                  </a:moveTo>
                  <a:lnTo>
                    <a:pt x="15421" y="87756"/>
                  </a:lnTo>
                  <a:lnTo>
                    <a:pt x="10652" y="87120"/>
                  </a:lnTo>
                  <a:lnTo>
                    <a:pt x="6995" y="86007"/>
                  </a:lnTo>
                  <a:lnTo>
                    <a:pt x="2226" y="86007"/>
                  </a:lnTo>
                  <a:cubicBezTo>
                    <a:pt x="2226" y="86007"/>
                    <a:pt x="0" y="86802"/>
                    <a:pt x="0" y="86802"/>
                  </a:cubicBezTo>
                  <a:lnTo>
                    <a:pt x="795" y="90141"/>
                  </a:lnTo>
                  <a:lnTo>
                    <a:pt x="1431" y="91254"/>
                  </a:lnTo>
                  <a:lnTo>
                    <a:pt x="2226" y="91889"/>
                  </a:lnTo>
                  <a:lnTo>
                    <a:pt x="3339" y="91889"/>
                  </a:lnTo>
                  <a:cubicBezTo>
                    <a:pt x="3339" y="91889"/>
                    <a:pt x="4610" y="91254"/>
                    <a:pt x="4610" y="91254"/>
                  </a:cubicBezTo>
                  <a:lnTo>
                    <a:pt x="6359" y="90459"/>
                  </a:lnTo>
                  <a:lnTo>
                    <a:pt x="9221" y="90935"/>
                  </a:lnTo>
                  <a:lnTo>
                    <a:pt x="11287" y="91730"/>
                  </a:lnTo>
                  <a:lnTo>
                    <a:pt x="12082" y="92525"/>
                  </a:lnTo>
                  <a:lnTo>
                    <a:pt x="13513" y="93320"/>
                  </a:lnTo>
                  <a:lnTo>
                    <a:pt x="15580" y="93320"/>
                  </a:lnTo>
                  <a:cubicBezTo>
                    <a:pt x="15580" y="93320"/>
                    <a:pt x="19554" y="92048"/>
                    <a:pt x="19554" y="92048"/>
                  </a:cubicBezTo>
                  <a:lnTo>
                    <a:pt x="23370" y="89823"/>
                  </a:lnTo>
                  <a:lnTo>
                    <a:pt x="24483" y="88233"/>
                  </a:lnTo>
                  <a:lnTo>
                    <a:pt x="24960" y="86802"/>
                  </a:lnTo>
                  <a:lnTo>
                    <a:pt x="21621" y="87756"/>
                  </a:lnTo>
                  <a:lnTo>
                    <a:pt x="18759" y="86484"/>
                  </a:lnTo>
                  <a:close/>
                  <a:moveTo>
                    <a:pt x="70427" y="41334"/>
                  </a:moveTo>
                  <a:lnTo>
                    <a:pt x="68679" y="40699"/>
                  </a:lnTo>
                  <a:lnTo>
                    <a:pt x="66453" y="40699"/>
                  </a:lnTo>
                  <a:cubicBezTo>
                    <a:pt x="66453" y="40699"/>
                    <a:pt x="63114" y="41652"/>
                    <a:pt x="63114" y="41652"/>
                  </a:cubicBezTo>
                  <a:lnTo>
                    <a:pt x="58504" y="44196"/>
                  </a:lnTo>
                  <a:lnTo>
                    <a:pt x="52463" y="48488"/>
                  </a:lnTo>
                  <a:lnTo>
                    <a:pt x="52940" y="49283"/>
                  </a:lnTo>
                  <a:lnTo>
                    <a:pt x="54689" y="50237"/>
                  </a:lnTo>
                  <a:lnTo>
                    <a:pt x="59935" y="51668"/>
                  </a:lnTo>
                  <a:lnTo>
                    <a:pt x="62001" y="51668"/>
                  </a:lnTo>
                  <a:cubicBezTo>
                    <a:pt x="62001" y="51668"/>
                    <a:pt x="63432" y="50714"/>
                    <a:pt x="63432" y="50714"/>
                  </a:cubicBezTo>
                  <a:lnTo>
                    <a:pt x="65499" y="48806"/>
                  </a:lnTo>
                  <a:lnTo>
                    <a:pt x="68997" y="46740"/>
                  </a:lnTo>
                  <a:lnTo>
                    <a:pt x="70745" y="45309"/>
                  </a:lnTo>
                  <a:lnTo>
                    <a:pt x="71699" y="43878"/>
                  </a:lnTo>
                  <a:lnTo>
                    <a:pt x="71699" y="42606"/>
                  </a:lnTo>
                  <a:cubicBezTo>
                    <a:pt x="71699" y="42606"/>
                    <a:pt x="70586" y="41493"/>
                    <a:pt x="70586" y="41493"/>
                  </a:cubicBezTo>
                  <a:close/>
                  <a:moveTo>
                    <a:pt x="11128" y="75356"/>
                  </a:moveTo>
                  <a:lnTo>
                    <a:pt x="13672" y="74720"/>
                  </a:lnTo>
                  <a:lnTo>
                    <a:pt x="17488" y="77263"/>
                  </a:lnTo>
                  <a:lnTo>
                    <a:pt x="20985" y="76469"/>
                  </a:lnTo>
                  <a:lnTo>
                    <a:pt x="20985" y="75833"/>
                  </a:lnTo>
                  <a:cubicBezTo>
                    <a:pt x="20985" y="75833"/>
                    <a:pt x="20190" y="75197"/>
                    <a:pt x="20190" y="75197"/>
                  </a:cubicBezTo>
                  <a:lnTo>
                    <a:pt x="17329" y="73130"/>
                  </a:lnTo>
                  <a:lnTo>
                    <a:pt x="12718" y="72812"/>
                  </a:lnTo>
                  <a:lnTo>
                    <a:pt x="10175" y="73448"/>
                  </a:lnTo>
                  <a:lnTo>
                    <a:pt x="10175" y="74243"/>
                  </a:lnTo>
                  <a:cubicBezTo>
                    <a:pt x="10175" y="74243"/>
                    <a:pt x="11128" y="75515"/>
                    <a:pt x="11128" y="75515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79" name="Freeform: Shape 5278">
              <a:extLst>
                <a:ext uri="{FF2B5EF4-FFF2-40B4-BE49-F238E27FC236}">
                  <a16:creationId xmlns:a16="http://schemas.microsoft.com/office/drawing/2014/main" id="{5A959BB8-524E-48CF-D95E-73A78C8662CB}"/>
                </a:ext>
              </a:extLst>
            </p:cNvPr>
            <p:cNvSpPr/>
            <p:nvPr/>
          </p:nvSpPr>
          <p:spPr>
            <a:xfrm>
              <a:off x="10416547" y="3421526"/>
              <a:ext cx="9061" cy="5087"/>
            </a:xfrm>
            <a:custGeom>
              <a:avLst/>
              <a:gdLst>
                <a:gd name="connsiteX0" fmla="*/ 317 w 9061"/>
                <a:gd name="connsiteY0" fmla="*/ 0 h 5087"/>
                <a:gd name="connsiteX1" fmla="*/ 0 w 9061"/>
                <a:gd name="connsiteY1" fmla="*/ 0 h 5087"/>
                <a:gd name="connsiteX2" fmla="*/ 0 w 9061"/>
                <a:gd name="connsiteY2" fmla="*/ 636 h 5087"/>
                <a:gd name="connsiteX3" fmla="*/ 317 w 9061"/>
                <a:gd name="connsiteY3" fmla="*/ 954 h 5087"/>
                <a:gd name="connsiteX4" fmla="*/ 636 w 9061"/>
                <a:gd name="connsiteY4" fmla="*/ 954 h 5087"/>
                <a:gd name="connsiteX5" fmla="*/ 795 w 9061"/>
                <a:gd name="connsiteY5" fmla="*/ 477 h 5087"/>
                <a:gd name="connsiteX6" fmla="*/ 795 w 9061"/>
                <a:gd name="connsiteY6" fmla="*/ 159 h 5087"/>
                <a:gd name="connsiteX7" fmla="*/ 317 w 9061"/>
                <a:gd name="connsiteY7" fmla="*/ 159 h 5087"/>
                <a:gd name="connsiteX8" fmla="*/ 8266 w 9061"/>
                <a:gd name="connsiteY8" fmla="*/ 4133 h 5087"/>
                <a:gd name="connsiteX9" fmla="*/ 8108 w 9061"/>
                <a:gd name="connsiteY9" fmla="*/ 4133 h 5087"/>
                <a:gd name="connsiteX10" fmla="*/ 7949 w 9061"/>
                <a:gd name="connsiteY10" fmla="*/ 3816 h 5087"/>
                <a:gd name="connsiteX11" fmla="*/ 7312 w 9061"/>
                <a:gd name="connsiteY11" fmla="*/ 3498 h 5087"/>
                <a:gd name="connsiteX12" fmla="*/ 7312 w 9061"/>
                <a:gd name="connsiteY12" fmla="*/ 4451 h 5087"/>
                <a:gd name="connsiteX13" fmla="*/ 7790 w 9061"/>
                <a:gd name="connsiteY13" fmla="*/ 5087 h 5087"/>
                <a:gd name="connsiteX14" fmla="*/ 8425 w 9061"/>
                <a:gd name="connsiteY14" fmla="*/ 5087 h 5087"/>
                <a:gd name="connsiteX15" fmla="*/ 9062 w 9061"/>
                <a:gd name="connsiteY15" fmla="*/ 4610 h 5087"/>
                <a:gd name="connsiteX16" fmla="*/ 8266 w 9061"/>
                <a:gd name="connsiteY16" fmla="*/ 4133 h 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1" h="5087">
                  <a:moveTo>
                    <a:pt x="317" y="0"/>
                  </a:moveTo>
                  <a:lnTo>
                    <a:pt x="0" y="0"/>
                  </a:lnTo>
                  <a:cubicBezTo>
                    <a:pt x="0" y="0"/>
                    <a:pt x="0" y="636"/>
                    <a:pt x="0" y="636"/>
                  </a:cubicBezTo>
                  <a:lnTo>
                    <a:pt x="317" y="954"/>
                  </a:lnTo>
                  <a:lnTo>
                    <a:pt x="636" y="954"/>
                  </a:lnTo>
                  <a:cubicBezTo>
                    <a:pt x="636" y="954"/>
                    <a:pt x="795" y="477"/>
                    <a:pt x="795" y="477"/>
                  </a:cubicBezTo>
                  <a:lnTo>
                    <a:pt x="795" y="159"/>
                  </a:lnTo>
                  <a:cubicBezTo>
                    <a:pt x="795" y="159"/>
                    <a:pt x="317" y="159"/>
                    <a:pt x="317" y="159"/>
                  </a:cubicBezTo>
                  <a:close/>
                  <a:moveTo>
                    <a:pt x="8266" y="4133"/>
                  </a:moveTo>
                  <a:lnTo>
                    <a:pt x="8108" y="4133"/>
                  </a:lnTo>
                  <a:cubicBezTo>
                    <a:pt x="8108" y="4133"/>
                    <a:pt x="7949" y="3816"/>
                    <a:pt x="7949" y="3816"/>
                  </a:cubicBezTo>
                  <a:lnTo>
                    <a:pt x="7312" y="3498"/>
                  </a:lnTo>
                  <a:lnTo>
                    <a:pt x="7312" y="4451"/>
                  </a:lnTo>
                  <a:cubicBezTo>
                    <a:pt x="7312" y="4451"/>
                    <a:pt x="7790" y="5087"/>
                    <a:pt x="7790" y="5087"/>
                  </a:cubicBezTo>
                  <a:lnTo>
                    <a:pt x="8425" y="5087"/>
                  </a:lnTo>
                  <a:cubicBezTo>
                    <a:pt x="8425" y="5087"/>
                    <a:pt x="9062" y="4610"/>
                    <a:pt x="9062" y="4610"/>
                  </a:cubicBezTo>
                  <a:lnTo>
                    <a:pt x="8266" y="413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0" name="Freeform: Shape 5279">
              <a:extLst>
                <a:ext uri="{FF2B5EF4-FFF2-40B4-BE49-F238E27FC236}">
                  <a16:creationId xmlns:a16="http://schemas.microsoft.com/office/drawing/2014/main" id="{51650E5E-9ED3-54C7-9854-077EE9BDA8DB}"/>
                </a:ext>
              </a:extLst>
            </p:cNvPr>
            <p:cNvSpPr/>
            <p:nvPr/>
          </p:nvSpPr>
          <p:spPr>
            <a:xfrm>
              <a:off x="9715771" y="3498789"/>
              <a:ext cx="129567" cy="124002"/>
            </a:xfrm>
            <a:custGeom>
              <a:avLst/>
              <a:gdLst>
                <a:gd name="connsiteX0" fmla="*/ 124003 w 129567"/>
                <a:gd name="connsiteY0" fmla="*/ 3180 h 124002"/>
                <a:gd name="connsiteX1" fmla="*/ 125116 w 129567"/>
                <a:gd name="connsiteY1" fmla="*/ 3498 h 124002"/>
                <a:gd name="connsiteX2" fmla="*/ 125116 w 129567"/>
                <a:gd name="connsiteY2" fmla="*/ 6041 h 124002"/>
                <a:gd name="connsiteX3" fmla="*/ 125910 w 129567"/>
                <a:gd name="connsiteY3" fmla="*/ 5723 h 124002"/>
                <a:gd name="connsiteX4" fmla="*/ 127818 w 129567"/>
                <a:gd name="connsiteY4" fmla="*/ 2226 h 124002"/>
                <a:gd name="connsiteX5" fmla="*/ 128772 w 129567"/>
                <a:gd name="connsiteY5" fmla="*/ 1590 h 124002"/>
                <a:gd name="connsiteX6" fmla="*/ 129568 w 129567"/>
                <a:gd name="connsiteY6" fmla="*/ 477 h 124002"/>
                <a:gd name="connsiteX7" fmla="*/ 122254 w 129567"/>
                <a:gd name="connsiteY7" fmla="*/ 0 h 124002"/>
                <a:gd name="connsiteX8" fmla="*/ 118756 w 129567"/>
                <a:gd name="connsiteY8" fmla="*/ 954 h 124002"/>
                <a:gd name="connsiteX9" fmla="*/ 117167 w 129567"/>
                <a:gd name="connsiteY9" fmla="*/ 3021 h 124002"/>
                <a:gd name="connsiteX10" fmla="*/ 115895 w 129567"/>
                <a:gd name="connsiteY10" fmla="*/ 3974 h 124002"/>
                <a:gd name="connsiteX11" fmla="*/ 114782 w 129567"/>
                <a:gd name="connsiteY11" fmla="*/ 3974 h 124002"/>
                <a:gd name="connsiteX12" fmla="*/ 112557 w 129567"/>
                <a:gd name="connsiteY12" fmla="*/ 4610 h 124002"/>
                <a:gd name="connsiteX13" fmla="*/ 109218 w 129567"/>
                <a:gd name="connsiteY13" fmla="*/ 6359 h 124002"/>
                <a:gd name="connsiteX14" fmla="*/ 106197 w 129567"/>
                <a:gd name="connsiteY14" fmla="*/ 6995 h 124002"/>
                <a:gd name="connsiteX15" fmla="*/ 103495 w 129567"/>
                <a:gd name="connsiteY15" fmla="*/ 6518 h 124002"/>
                <a:gd name="connsiteX16" fmla="*/ 102700 w 129567"/>
                <a:gd name="connsiteY16" fmla="*/ 6995 h 124002"/>
                <a:gd name="connsiteX17" fmla="*/ 102700 w 129567"/>
                <a:gd name="connsiteY17" fmla="*/ 7631 h 124002"/>
                <a:gd name="connsiteX18" fmla="*/ 102064 w 129567"/>
                <a:gd name="connsiteY18" fmla="*/ 8267 h 124002"/>
                <a:gd name="connsiteX19" fmla="*/ 100951 w 129567"/>
                <a:gd name="connsiteY19" fmla="*/ 8585 h 124002"/>
                <a:gd name="connsiteX20" fmla="*/ 99680 w 129567"/>
                <a:gd name="connsiteY20" fmla="*/ 8585 h 124002"/>
                <a:gd name="connsiteX21" fmla="*/ 98407 w 129567"/>
                <a:gd name="connsiteY21" fmla="*/ 7790 h 124002"/>
                <a:gd name="connsiteX22" fmla="*/ 97772 w 129567"/>
                <a:gd name="connsiteY22" fmla="*/ 8108 h 124002"/>
                <a:gd name="connsiteX23" fmla="*/ 97772 w 129567"/>
                <a:gd name="connsiteY23" fmla="*/ 9221 h 124002"/>
                <a:gd name="connsiteX24" fmla="*/ 96976 w 129567"/>
                <a:gd name="connsiteY24" fmla="*/ 9539 h 124002"/>
                <a:gd name="connsiteX25" fmla="*/ 95546 w 129567"/>
                <a:gd name="connsiteY25" fmla="*/ 9062 h 124002"/>
                <a:gd name="connsiteX26" fmla="*/ 93956 w 129567"/>
                <a:gd name="connsiteY26" fmla="*/ 9539 h 124002"/>
                <a:gd name="connsiteX27" fmla="*/ 92207 w 129567"/>
                <a:gd name="connsiteY27" fmla="*/ 10970 h 124002"/>
                <a:gd name="connsiteX28" fmla="*/ 89823 w 129567"/>
                <a:gd name="connsiteY28" fmla="*/ 11287 h 124002"/>
                <a:gd name="connsiteX29" fmla="*/ 86643 w 129567"/>
                <a:gd name="connsiteY29" fmla="*/ 10493 h 124002"/>
                <a:gd name="connsiteX30" fmla="*/ 84258 w 129567"/>
                <a:gd name="connsiteY30" fmla="*/ 8903 h 124002"/>
                <a:gd name="connsiteX31" fmla="*/ 82510 w 129567"/>
                <a:gd name="connsiteY31" fmla="*/ 6677 h 124002"/>
                <a:gd name="connsiteX32" fmla="*/ 80443 w 129567"/>
                <a:gd name="connsiteY32" fmla="*/ 6041 h 124002"/>
                <a:gd name="connsiteX33" fmla="*/ 76787 w 129567"/>
                <a:gd name="connsiteY33" fmla="*/ 7790 h 124002"/>
                <a:gd name="connsiteX34" fmla="*/ 75355 w 129567"/>
                <a:gd name="connsiteY34" fmla="*/ 9698 h 124002"/>
                <a:gd name="connsiteX35" fmla="*/ 75037 w 129567"/>
                <a:gd name="connsiteY35" fmla="*/ 10810 h 124002"/>
                <a:gd name="connsiteX36" fmla="*/ 75355 w 129567"/>
                <a:gd name="connsiteY36" fmla="*/ 11923 h 124002"/>
                <a:gd name="connsiteX37" fmla="*/ 74720 w 129567"/>
                <a:gd name="connsiteY37" fmla="*/ 12718 h 124002"/>
                <a:gd name="connsiteX38" fmla="*/ 73130 w 129567"/>
                <a:gd name="connsiteY38" fmla="*/ 13036 h 124002"/>
                <a:gd name="connsiteX39" fmla="*/ 71858 w 129567"/>
                <a:gd name="connsiteY39" fmla="*/ 14308 h 124002"/>
                <a:gd name="connsiteX40" fmla="*/ 71063 w 129567"/>
                <a:gd name="connsiteY40" fmla="*/ 16534 h 124002"/>
                <a:gd name="connsiteX41" fmla="*/ 71063 w 129567"/>
                <a:gd name="connsiteY41" fmla="*/ 18282 h 124002"/>
                <a:gd name="connsiteX42" fmla="*/ 71381 w 129567"/>
                <a:gd name="connsiteY42" fmla="*/ 19554 h 124002"/>
                <a:gd name="connsiteX43" fmla="*/ 70586 w 129567"/>
                <a:gd name="connsiteY43" fmla="*/ 20508 h 124002"/>
                <a:gd name="connsiteX44" fmla="*/ 68360 w 129567"/>
                <a:gd name="connsiteY44" fmla="*/ 21144 h 124002"/>
                <a:gd name="connsiteX45" fmla="*/ 65817 w 129567"/>
                <a:gd name="connsiteY45" fmla="*/ 23052 h 124002"/>
                <a:gd name="connsiteX46" fmla="*/ 62797 w 129567"/>
                <a:gd name="connsiteY46" fmla="*/ 26390 h 124002"/>
                <a:gd name="connsiteX47" fmla="*/ 59776 w 129567"/>
                <a:gd name="connsiteY47" fmla="*/ 28775 h 124002"/>
                <a:gd name="connsiteX48" fmla="*/ 56914 w 129567"/>
                <a:gd name="connsiteY48" fmla="*/ 30047 h 124002"/>
                <a:gd name="connsiteX49" fmla="*/ 55483 w 129567"/>
                <a:gd name="connsiteY49" fmla="*/ 31478 h 124002"/>
                <a:gd name="connsiteX50" fmla="*/ 55483 w 129567"/>
                <a:gd name="connsiteY50" fmla="*/ 33067 h 124002"/>
                <a:gd name="connsiteX51" fmla="*/ 55483 w 129567"/>
                <a:gd name="connsiteY51" fmla="*/ 33544 h 124002"/>
                <a:gd name="connsiteX52" fmla="*/ 54848 w 129567"/>
                <a:gd name="connsiteY52" fmla="*/ 33544 h 124002"/>
                <a:gd name="connsiteX53" fmla="*/ 53894 w 129567"/>
                <a:gd name="connsiteY53" fmla="*/ 34021 h 124002"/>
                <a:gd name="connsiteX54" fmla="*/ 48170 w 129567"/>
                <a:gd name="connsiteY54" fmla="*/ 30524 h 124002"/>
                <a:gd name="connsiteX55" fmla="*/ 46580 w 129567"/>
                <a:gd name="connsiteY55" fmla="*/ 28139 h 124002"/>
                <a:gd name="connsiteX56" fmla="*/ 45150 w 129567"/>
                <a:gd name="connsiteY56" fmla="*/ 28457 h 124002"/>
                <a:gd name="connsiteX57" fmla="*/ 43401 w 129567"/>
                <a:gd name="connsiteY57" fmla="*/ 29729 h 124002"/>
                <a:gd name="connsiteX58" fmla="*/ 40857 w 129567"/>
                <a:gd name="connsiteY58" fmla="*/ 32431 h 124002"/>
                <a:gd name="connsiteX59" fmla="*/ 38155 w 129567"/>
                <a:gd name="connsiteY59" fmla="*/ 36247 h 124002"/>
                <a:gd name="connsiteX60" fmla="*/ 36883 w 129567"/>
                <a:gd name="connsiteY60" fmla="*/ 36724 h 124002"/>
                <a:gd name="connsiteX61" fmla="*/ 30206 w 129567"/>
                <a:gd name="connsiteY61" fmla="*/ 36088 h 124002"/>
                <a:gd name="connsiteX62" fmla="*/ 26708 w 129567"/>
                <a:gd name="connsiteY62" fmla="*/ 36406 h 124002"/>
                <a:gd name="connsiteX63" fmla="*/ 25914 w 129567"/>
                <a:gd name="connsiteY63" fmla="*/ 36883 h 124002"/>
                <a:gd name="connsiteX64" fmla="*/ 25595 w 129567"/>
                <a:gd name="connsiteY64" fmla="*/ 38314 h 124002"/>
                <a:gd name="connsiteX65" fmla="*/ 25595 w 129567"/>
                <a:gd name="connsiteY65" fmla="*/ 40221 h 124002"/>
                <a:gd name="connsiteX66" fmla="*/ 26708 w 129567"/>
                <a:gd name="connsiteY66" fmla="*/ 46898 h 124002"/>
                <a:gd name="connsiteX67" fmla="*/ 27186 w 129567"/>
                <a:gd name="connsiteY67" fmla="*/ 49601 h 124002"/>
                <a:gd name="connsiteX68" fmla="*/ 26708 w 129567"/>
                <a:gd name="connsiteY68" fmla="*/ 50396 h 124002"/>
                <a:gd name="connsiteX69" fmla="*/ 24960 w 129567"/>
                <a:gd name="connsiteY69" fmla="*/ 50396 h 124002"/>
                <a:gd name="connsiteX70" fmla="*/ 22575 w 129567"/>
                <a:gd name="connsiteY70" fmla="*/ 50873 h 124002"/>
                <a:gd name="connsiteX71" fmla="*/ 21303 w 129567"/>
                <a:gd name="connsiteY71" fmla="*/ 52145 h 124002"/>
                <a:gd name="connsiteX72" fmla="*/ 20985 w 129567"/>
                <a:gd name="connsiteY72" fmla="*/ 53417 h 124002"/>
                <a:gd name="connsiteX73" fmla="*/ 20985 w 129567"/>
                <a:gd name="connsiteY73" fmla="*/ 55165 h 124002"/>
                <a:gd name="connsiteX74" fmla="*/ 20191 w 129567"/>
                <a:gd name="connsiteY74" fmla="*/ 57073 h 124002"/>
                <a:gd name="connsiteX75" fmla="*/ 18759 w 129567"/>
                <a:gd name="connsiteY75" fmla="*/ 58345 h 124002"/>
                <a:gd name="connsiteX76" fmla="*/ 17329 w 129567"/>
                <a:gd name="connsiteY76" fmla="*/ 58822 h 124002"/>
                <a:gd name="connsiteX77" fmla="*/ 9380 w 129567"/>
                <a:gd name="connsiteY77" fmla="*/ 59140 h 124002"/>
                <a:gd name="connsiteX78" fmla="*/ 9380 w 129567"/>
                <a:gd name="connsiteY78" fmla="*/ 59935 h 124002"/>
                <a:gd name="connsiteX79" fmla="*/ 7949 w 129567"/>
                <a:gd name="connsiteY79" fmla="*/ 60730 h 124002"/>
                <a:gd name="connsiteX80" fmla="*/ 6995 w 129567"/>
                <a:gd name="connsiteY80" fmla="*/ 60730 h 124002"/>
                <a:gd name="connsiteX81" fmla="*/ 4928 w 129567"/>
                <a:gd name="connsiteY81" fmla="*/ 58822 h 124002"/>
                <a:gd name="connsiteX82" fmla="*/ 3656 w 129567"/>
                <a:gd name="connsiteY82" fmla="*/ 57232 h 124002"/>
                <a:gd name="connsiteX83" fmla="*/ 2385 w 129567"/>
                <a:gd name="connsiteY83" fmla="*/ 57232 h 124002"/>
                <a:gd name="connsiteX84" fmla="*/ 0 w 129567"/>
                <a:gd name="connsiteY84" fmla="*/ 59458 h 124002"/>
                <a:gd name="connsiteX85" fmla="*/ 0 w 129567"/>
                <a:gd name="connsiteY85" fmla="*/ 61206 h 124002"/>
                <a:gd name="connsiteX86" fmla="*/ 6041 w 129567"/>
                <a:gd name="connsiteY86" fmla="*/ 65499 h 124002"/>
                <a:gd name="connsiteX87" fmla="*/ 13831 w 129567"/>
                <a:gd name="connsiteY87" fmla="*/ 72653 h 124002"/>
                <a:gd name="connsiteX88" fmla="*/ 15580 w 129567"/>
                <a:gd name="connsiteY88" fmla="*/ 74879 h 124002"/>
                <a:gd name="connsiteX89" fmla="*/ 23528 w 129567"/>
                <a:gd name="connsiteY89" fmla="*/ 80284 h 124002"/>
                <a:gd name="connsiteX90" fmla="*/ 26232 w 129567"/>
                <a:gd name="connsiteY90" fmla="*/ 82987 h 124002"/>
                <a:gd name="connsiteX91" fmla="*/ 29093 w 129567"/>
                <a:gd name="connsiteY91" fmla="*/ 88074 h 124002"/>
                <a:gd name="connsiteX92" fmla="*/ 34498 w 129567"/>
                <a:gd name="connsiteY92" fmla="*/ 95069 h 124002"/>
                <a:gd name="connsiteX93" fmla="*/ 49125 w 129567"/>
                <a:gd name="connsiteY93" fmla="*/ 106833 h 124002"/>
                <a:gd name="connsiteX94" fmla="*/ 52940 w 129567"/>
                <a:gd name="connsiteY94" fmla="*/ 110649 h 124002"/>
                <a:gd name="connsiteX95" fmla="*/ 55324 w 129567"/>
                <a:gd name="connsiteY95" fmla="*/ 113828 h 124002"/>
                <a:gd name="connsiteX96" fmla="*/ 55324 w 129567"/>
                <a:gd name="connsiteY96" fmla="*/ 114623 h 124002"/>
                <a:gd name="connsiteX97" fmla="*/ 55961 w 129567"/>
                <a:gd name="connsiteY97" fmla="*/ 114623 h 124002"/>
                <a:gd name="connsiteX98" fmla="*/ 56596 w 129567"/>
                <a:gd name="connsiteY98" fmla="*/ 114146 h 124002"/>
                <a:gd name="connsiteX99" fmla="*/ 56914 w 129567"/>
                <a:gd name="connsiteY99" fmla="*/ 113669 h 124002"/>
                <a:gd name="connsiteX100" fmla="*/ 58027 w 129567"/>
                <a:gd name="connsiteY100" fmla="*/ 112080 h 124002"/>
                <a:gd name="connsiteX101" fmla="*/ 58981 w 129567"/>
                <a:gd name="connsiteY101" fmla="*/ 111126 h 124002"/>
                <a:gd name="connsiteX102" fmla="*/ 60093 w 129567"/>
                <a:gd name="connsiteY102" fmla="*/ 111126 h 124002"/>
                <a:gd name="connsiteX103" fmla="*/ 61365 w 129567"/>
                <a:gd name="connsiteY103" fmla="*/ 111603 h 124002"/>
                <a:gd name="connsiteX104" fmla="*/ 66294 w 129567"/>
                <a:gd name="connsiteY104" fmla="*/ 113351 h 124002"/>
                <a:gd name="connsiteX105" fmla="*/ 71699 w 129567"/>
                <a:gd name="connsiteY105" fmla="*/ 115259 h 124002"/>
                <a:gd name="connsiteX106" fmla="*/ 79489 w 129567"/>
                <a:gd name="connsiteY106" fmla="*/ 117962 h 124002"/>
                <a:gd name="connsiteX107" fmla="*/ 82669 w 129567"/>
                <a:gd name="connsiteY107" fmla="*/ 116213 h 124002"/>
                <a:gd name="connsiteX108" fmla="*/ 85371 w 129567"/>
                <a:gd name="connsiteY108" fmla="*/ 114941 h 124002"/>
                <a:gd name="connsiteX109" fmla="*/ 87279 w 129567"/>
                <a:gd name="connsiteY109" fmla="*/ 114941 h 124002"/>
                <a:gd name="connsiteX110" fmla="*/ 91412 w 129567"/>
                <a:gd name="connsiteY110" fmla="*/ 116690 h 124002"/>
                <a:gd name="connsiteX111" fmla="*/ 93956 w 129567"/>
                <a:gd name="connsiteY111" fmla="*/ 117167 h 124002"/>
                <a:gd name="connsiteX112" fmla="*/ 95546 w 129567"/>
                <a:gd name="connsiteY112" fmla="*/ 117167 h 124002"/>
                <a:gd name="connsiteX113" fmla="*/ 98248 w 129567"/>
                <a:gd name="connsiteY113" fmla="*/ 119234 h 124002"/>
                <a:gd name="connsiteX114" fmla="*/ 99680 w 129567"/>
                <a:gd name="connsiteY114" fmla="*/ 120982 h 124002"/>
                <a:gd name="connsiteX115" fmla="*/ 99997 w 129567"/>
                <a:gd name="connsiteY115" fmla="*/ 122095 h 124002"/>
                <a:gd name="connsiteX116" fmla="*/ 100793 w 129567"/>
                <a:gd name="connsiteY116" fmla="*/ 122731 h 124002"/>
                <a:gd name="connsiteX117" fmla="*/ 102858 w 129567"/>
                <a:gd name="connsiteY117" fmla="*/ 122731 h 124002"/>
                <a:gd name="connsiteX118" fmla="*/ 107946 w 129567"/>
                <a:gd name="connsiteY118" fmla="*/ 124003 h 124002"/>
                <a:gd name="connsiteX119" fmla="*/ 111126 w 129567"/>
                <a:gd name="connsiteY119" fmla="*/ 124003 h 124002"/>
                <a:gd name="connsiteX120" fmla="*/ 113987 w 129567"/>
                <a:gd name="connsiteY120" fmla="*/ 122572 h 124002"/>
                <a:gd name="connsiteX121" fmla="*/ 115577 w 129567"/>
                <a:gd name="connsiteY121" fmla="*/ 121141 h 124002"/>
                <a:gd name="connsiteX122" fmla="*/ 116054 w 129567"/>
                <a:gd name="connsiteY122" fmla="*/ 118757 h 124002"/>
                <a:gd name="connsiteX123" fmla="*/ 113987 w 129567"/>
                <a:gd name="connsiteY123" fmla="*/ 118280 h 124002"/>
                <a:gd name="connsiteX124" fmla="*/ 112398 w 129567"/>
                <a:gd name="connsiteY124" fmla="*/ 116054 h 124002"/>
                <a:gd name="connsiteX125" fmla="*/ 110490 w 129567"/>
                <a:gd name="connsiteY125" fmla="*/ 112557 h 124002"/>
                <a:gd name="connsiteX126" fmla="*/ 109377 w 129567"/>
                <a:gd name="connsiteY126" fmla="*/ 107628 h 124002"/>
                <a:gd name="connsiteX127" fmla="*/ 109695 w 129567"/>
                <a:gd name="connsiteY127" fmla="*/ 106038 h 124002"/>
                <a:gd name="connsiteX128" fmla="*/ 110490 w 129567"/>
                <a:gd name="connsiteY128" fmla="*/ 103813 h 124002"/>
                <a:gd name="connsiteX129" fmla="*/ 112079 w 129567"/>
                <a:gd name="connsiteY129" fmla="*/ 101587 h 124002"/>
                <a:gd name="connsiteX130" fmla="*/ 113033 w 129567"/>
                <a:gd name="connsiteY130" fmla="*/ 99838 h 124002"/>
                <a:gd name="connsiteX131" fmla="*/ 115736 w 129567"/>
                <a:gd name="connsiteY131" fmla="*/ 97613 h 124002"/>
                <a:gd name="connsiteX132" fmla="*/ 115418 w 129567"/>
                <a:gd name="connsiteY132" fmla="*/ 95228 h 124002"/>
                <a:gd name="connsiteX133" fmla="*/ 114305 w 129567"/>
                <a:gd name="connsiteY133" fmla="*/ 92366 h 124002"/>
                <a:gd name="connsiteX134" fmla="*/ 112874 w 129567"/>
                <a:gd name="connsiteY134" fmla="*/ 92366 h 124002"/>
                <a:gd name="connsiteX135" fmla="*/ 111761 w 129567"/>
                <a:gd name="connsiteY135" fmla="*/ 92048 h 124002"/>
                <a:gd name="connsiteX136" fmla="*/ 110807 w 129567"/>
                <a:gd name="connsiteY136" fmla="*/ 91254 h 124002"/>
                <a:gd name="connsiteX137" fmla="*/ 111285 w 129567"/>
                <a:gd name="connsiteY137" fmla="*/ 90299 h 124002"/>
                <a:gd name="connsiteX138" fmla="*/ 112557 w 129567"/>
                <a:gd name="connsiteY138" fmla="*/ 89346 h 124002"/>
                <a:gd name="connsiteX139" fmla="*/ 112557 w 129567"/>
                <a:gd name="connsiteY139" fmla="*/ 88074 h 124002"/>
                <a:gd name="connsiteX140" fmla="*/ 112557 w 129567"/>
                <a:gd name="connsiteY140" fmla="*/ 85689 h 124002"/>
                <a:gd name="connsiteX141" fmla="*/ 113987 w 129567"/>
                <a:gd name="connsiteY141" fmla="*/ 85689 h 124002"/>
                <a:gd name="connsiteX142" fmla="*/ 114464 w 129567"/>
                <a:gd name="connsiteY142" fmla="*/ 86484 h 124002"/>
                <a:gd name="connsiteX143" fmla="*/ 114941 w 129567"/>
                <a:gd name="connsiteY143" fmla="*/ 86484 h 124002"/>
                <a:gd name="connsiteX144" fmla="*/ 115259 w 129567"/>
                <a:gd name="connsiteY144" fmla="*/ 80761 h 124002"/>
                <a:gd name="connsiteX145" fmla="*/ 115736 w 129567"/>
                <a:gd name="connsiteY145" fmla="*/ 79012 h 124002"/>
                <a:gd name="connsiteX146" fmla="*/ 115259 w 129567"/>
                <a:gd name="connsiteY146" fmla="*/ 77581 h 124002"/>
                <a:gd name="connsiteX147" fmla="*/ 113828 w 129567"/>
                <a:gd name="connsiteY147" fmla="*/ 75515 h 124002"/>
                <a:gd name="connsiteX148" fmla="*/ 112716 w 129567"/>
                <a:gd name="connsiteY148" fmla="*/ 72812 h 124002"/>
                <a:gd name="connsiteX149" fmla="*/ 113670 w 129567"/>
                <a:gd name="connsiteY149" fmla="*/ 71381 h 124002"/>
                <a:gd name="connsiteX150" fmla="*/ 114782 w 129567"/>
                <a:gd name="connsiteY150" fmla="*/ 70904 h 124002"/>
                <a:gd name="connsiteX151" fmla="*/ 116372 w 129567"/>
                <a:gd name="connsiteY151" fmla="*/ 69632 h 124002"/>
                <a:gd name="connsiteX152" fmla="*/ 117326 w 129567"/>
                <a:gd name="connsiteY152" fmla="*/ 66771 h 124002"/>
                <a:gd name="connsiteX153" fmla="*/ 117802 w 129567"/>
                <a:gd name="connsiteY153" fmla="*/ 68043 h 124002"/>
                <a:gd name="connsiteX154" fmla="*/ 117485 w 129567"/>
                <a:gd name="connsiteY154" fmla="*/ 70586 h 124002"/>
                <a:gd name="connsiteX155" fmla="*/ 116531 w 129567"/>
                <a:gd name="connsiteY155" fmla="*/ 72494 h 124002"/>
                <a:gd name="connsiteX156" fmla="*/ 116531 w 129567"/>
                <a:gd name="connsiteY156" fmla="*/ 74084 h 124002"/>
                <a:gd name="connsiteX157" fmla="*/ 117326 w 129567"/>
                <a:gd name="connsiteY157" fmla="*/ 75833 h 124002"/>
                <a:gd name="connsiteX158" fmla="*/ 118280 w 129567"/>
                <a:gd name="connsiteY158" fmla="*/ 75833 h 124002"/>
                <a:gd name="connsiteX159" fmla="*/ 119869 w 129567"/>
                <a:gd name="connsiteY159" fmla="*/ 75356 h 124002"/>
                <a:gd name="connsiteX160" fmla="*/ 119869 w 129567"/>
                <a:gd name="connsiteY160" fmla="*/ 72335 h 124002"/>
                <a:gd name="connsiteX161" fmla="*/ 119074 w 129567"/>
                <a:gd name="connsiteY161" fmla="*/ 69950 h 124002"/>
                <a:gd name="connsiteX162" fmla="*/ 119869 w 129567"/>
                <a:gd name="connsiteY162" fmla="*/ 59935 h 124002"/>
                <a:gd name="connsiteX163" fmla="*/ 118280 w 129567"/>
                <a:gd name="connsiteY163" fmla="*/ 48965 h 124002"/>
                <a:gd name="connsiteX164" fmla="*/ 120347 w 129567"/>
                <a:gd name="connsiteY164" fmla="*/ 36883 h 124002"/>
                <a:gd name="connsiteX165" fmla="*/ 122731 w 129567"/>
                <a:gd name="connsiteY165" fmla="*/ 29411 h 124002"/>
                <a:gd name="connsiteX166" fmla="*/ 124639 w 129567"/>
                <a:gd name="connsiteY166" fmla="*/ 27662 h 124002"/>
                <a:gd name="connsiteX167" fmla="*/ 126547 w 129567"/>
                <a:gd name="connsiteY167" fmla="*/ 24801 h 124002"/>
                <a:gd name="connsiteX168" fmla="*/ 128455 w 129567"/>
                <a:gd name="connsiteY168" fmla="*/ 21462 h 124002"/>
                <a:gd name="connsiteX169" fmla="*/ 129090 w 129567"/>
                <a:gd name="connsiteY169" fmla="*/ 19395 h 124002"/>
                <a:gd name="connsiteX170" fmla="*/ 125910 w 129567"/>
                <a:gd name="connsiteY170" fmla="*/ 7472 h 124002"/>
                <a:gd name="connsiteX171" fmla="*/ 124639 w 129567"/>
                <a:gd name="connsiteY171" fmla="*/ 6995 h 124002"/>
                <a:gd name="connsiteX172" fmla="*/ 123684 w 129567"/>
                <a:gd name="connsiteY172" fmla="*/ 6995 h 124002"/>
                <a:gd name="connsiteX173" fmla="*/ 122572 w 129567"/>
                <a:gd name="connsiteY173" fmla="*/ 5246 h 124002"/>
                <a:gd name="connsiteX174" fmla="*/ 123208 w 129567"/>
                <a:gd name="connsiteY174" fmla="*/ 3974 h 124002"/>
                <a:gd name="connsiteX175" fmla="*/ 124480 w 129567"/>
                <a:gd name="connsiteY175" fmla="*/ 3021 h 124002"/>
                <a:gd name="connsiteX176" fmla="*/ 44832 w 129567"/>
                <a:gd name="connsiteY176" fmla="*/ 81397 h 124002"/>
                <a:gd name="connsiteX177" fmla="*/ 42765 w 129567"/>
                <a:gd name="connsiteY177" fmla="*/ 82033 h 124002"/>
                <a:gd name="connsiteX178" fmla="*/ 40221 w 129567"/>
                <a:gd name="connsiteY178" fmla="*/ 82351 h 124002"/>
                <a:gd name="connsiteX179" fmla="*/ 38632 w 129567"/>
                <a:gd name="connsiteY179" fmla="*/ 82351 h 124002"/>
                <a:gd name="connsiteX180" fmla="*/ 38791 w 129567"/>
                <a:gd name="connsiteY180" fmla="*/ 81397 h 124002"/>
                <a:gd name="connsiteX181" fmla="*/ 39109 w 129567"/>
                <a:gd name="connsiteY181" fmla="*/ 80284 h 124002"/>
                <a:gd name="connsiteX182" fmla="*/ 39109 w 129567"/>
                <a:gd name="connsiteY182" fmla="*/ 79648 h 124002"/>
                <a:gd name="connsiteX183" fmla="*/ 38313 w 129567"/>
                <a:gd name="connsiteY183" fmla="*/ 79171 h 124002"/>
                <a:gd name="connsiteX184" fmla="*/ 36406 w 129567"/>
                <a:gd name="connsiteY184" fmla="*/ 79171 h 124002"/>
                <a:gd name="connsiteX185" fmla="*/ 34022 w 129567"/>
                <a:gd name="connsiteY185" fmla="*/ 79330 h 124002"/>
                <a:gd name="connsiteX186" fmla="*/ 32272 w 129567"/>
                <a:gd name="connsiteY186" fmla="*/ 78535 h 124002"/>
                <a:gd name="connsiteX187" fmla="*/ 31001 w 129567"/>
                <a:gd name="connsiteY187" fmla="*/ 77422 h 124002"/>
                <a:gd name="connsiteX188" fmla="*/ 30524 w 129567"/>
                <a:gd name="connsiteY188" fmla="*/ 76310 h 124002"/>
                <a:gd name="connsiteX189" fmla="*/ 30524 w 129567"/>
                <a:gd name="connsiteY189" fmla="*/ 75515 h 124002"/>
                <a:gd name="connsiteX190" fmla="*/ 31796 w 129567"/>
                <a:gd name="connsiteY190" fmla="*/ 75515 h 124002"/>
                <a:gd name="connsiteX191" fmla="*/ 34022 w 129567"/>
                <a:gd name="connsiteY191" fmla="*/ 75038 h 124002"/>
                <a:gd name="connsiteX192" fmla="*/ 35929 w 129567"/>
                <a:gd name="connsiteY192" fmla="*/ 74084 h 124002"/>
                <a:gd name="connsiteX193" fmla="*/ 37678 w 129567"/>
                <a:gd name="connsiteY193" fmla="*/ 73607 h 124002"/>
                <a:gd name="connsiteX194" fmla="*/ 38950 w 129567"/>
                <a:gd name="connsiteY194" fmla="*/ 73607 h 124002"/>
                <a:gd name="connsiteX195" fmla="*/ 40698 w 129567"/>
                <a:gd name="connsiteY195" fmla="*/ 76468 h 124002"/>
                <a:gd name="connsiteX196" fmla="*/ 42765 w 129567"/>
                <a:gd name="connsiteY196" fmla="*/ 78376 h 124002"/>
                <a:gd name="connsiteX197" fmla="*/ 44037 w 129567"/>
                <a:gd name="connsiteY197" fmla="*/ 78058 h 124002"/>
                <a:gd name="connsiteX198" fmla="*/ 44514 w 129567"/>
                <a:gd name="connsiteY198" fmla="*/ 78535 h 124002"/>
                <a:gd name="connsiteX199" fmla="*/ 44514 w 129567"/>
                <a:gd name="connsiteY199" fmla="*/ 79648 h 124002"/>
                <a:gd name="connsiteX200" fmla="*/ 44514 w 129567"/>
                <a:gd name="connsiteY200" fmla="*/ 81556 h 124002"/>
                <a:gd name="connsiteX201" fmla="*/ 82191 w 129567"/>
                <a:gd name="connsiteY201" fmla="*/ 114464 h 124002"/>
                <a:gd name="connsiteX202" fmla="*/ 81078 w 129567"/>
                <a:gd name="connsiteY202" fmla="*/ 114941 h 124002"/>
                <a:gd name="connsiteX203" fmla="*/ 79489 w 129567"/>
                <a:gd name="connsiteY203" fmla="*/ 115259 h 124002"/>
                <a:gd name="connsiteX204" fmla="*/ 78217 w 129567"/>
                <a:gd name="connsiteY204" fmla="*/ 114782 h 124002"/>
                <a:gd name="connsiteX205" fmla="*/ 76309 w 129567"/>
                <a:gd name="connsiteY205" fmla="*/ 114782 h 124002"/>
                <a:gd name="connsiteX206" fmla="*/ 73289 w 129567"/>
                <a:gd name="connsiteY206" fmla="*/ 113987 h 124002"/>
                <a:gd name="connsiteX207" fmla="*/ 68997 w 129567"/>
                <a:gd name="connsiteY207" fmla="*/ 112715 h 124002"/>
                <a:gd name="connsiteX208" fmla="*/ 64704 w 129567"/>
                <a:gd name="connsiteY208" fmla="*/ 111285 h 124002"/>
                <a:gd name="connsiteX209" fmla="*/ 61684 w 129567"/>
                <a:gd name="connsiteY209" fmla="*/ 110013 h 124002"/>
                <a:gd name="connsiteX210" fmla="*/ 59776 w 129567"/>
                <a:gd name="connsiteY210" fmla="*/ 109059 h 124002"/>
                <a:gd name="connsiteX211" fmla="*/ 58186 w 129567"/>
                <a:gd name="connsiteY211" fmla="*/ 108105 h 124002"/>
                <a:gd name="connsiteX212" fmla="*/ 56914 w 129567"/>
                <a:gd name="connsiteY212" fmla="*/ 107151 h 124002"/>
                <a:gd name="connsiteX213" fmla="*/ 55961 w 129567"/>
                <a:gd name="connsiteY213" fmla="*/ 106197 h 124002"/>
                <a:gd name="connsiteX214" fmla="*/ 55007 w 129567"/>
                <a:gd name="connsiteY214" fmla="*/ 104608 h 124002"/>
                <a:gd name="connsiteX215" fmla="*/ 53735 w 129567"/>
                <a:gd name="connsiteY215" fmla="*/ 102382 h 124002"/>
                <a:gd name="connsiteX216" fmla="*/ 52622 w 129567"/>
                <a:gd name="connsiteY216" fmla="*/ 99997 h 124002"/>
                <a:gd name="connsiteX217" fmla="*/ 51986 w 129567"/>
                <a:gd name="connsiteY217" fmla="*/ 98248 h 124002"/>
                <a:gd name="connsiteX218" fmla="*/ 51668 w 129567"/>
                <a:gd name="connsiteY218" fmla="*/ 97136 h 124002"/>
                <a:gd name="connsiteX219" fmla="*/ 51350 w 129567"/>
                <a:gd name="connsiteY219" fmla="*/ 96659 h 124002"/>
                <a:gd name="connsiteX220" fmla="*/ 51032 w 129567"/>
                <a:gd name="connsiteY220" fmla="*/ 96659 h 124002"/>
                <a:gd name="connsiteX221" fmla="*/ 50714 w 129567"/>
                <a:gd name="connsiteY221" fmla="*/ 96023 h 124002"/>
                <a:gd name="connsiteX222" fmla="*/ 50714 w 129567"/>
                <a:gd name="connsiteY222" fmla="*/ 95546 h 124002"/>
                <a:gd name="connsiteX223" fmla="*/ 50714 w 129567"/>
                <a:gd name="connsiteY223" fmla="*/ 94910 h 124002"/>
                <a:gd name="connsiteX224" fmla="*/ 50714 w 129567"/>
                <a:gd name="connsiteY224" fmla="*/ 91254 h 124002"/>
                <a:gd name="connsiteX225" fmla="*/ 50396 w 129567"/>
                <a:gd name="connsiteY225" fmla="*/ 89028 h 124002"/>
                <a:gd name="connsiteX226" fmla="*/ 50396 w 129567"/>
                <a:gd name="connsiteY226" fmla="*/ 87597 h 124002"/>
                <a:gd name="connsiteX227" fmla="*/ 51032 w 129567"/>
                <a:gd name="connsiteY227" fmla="*/ 86643 h 124002"/>
                <a:gd name="connsiteX228" fmla="*/ 51668 w 129567"/>
                <a:gd name="connsiteY228" fmla="*/ 84894 h 124002"/>
                <a:gd name="connsiteX229" fmla="*/ 52781 w 129567"/>
                <a:gd name="connsiteY229" fmla="*/ 84576 h 124002"/>
                <a:gd name="connsiteX230" fmla="*/ 53894 w 129567"/>
                <a:gd name="connsiteY230" fmla="*/ 84576 h 124002"/>
                <a:gd name="connsiteX231" fmla="*/ 55165 w 129567"/>
                <a:gd name="connsiteY231" fmla="*/ 85053 h 124002"/>
                <a:gd name="connsiteX232" fmla="*/ 57391 w 129567"/>
                <a:gd name="connsiteY232" fmla="*/ 85848 h 124002"/>
                <a:gd name="connsiteX233" fmla="*/ 59935 w 129567"/>
                <a:gd name="connsiteY233" fmla="*/ 87279 h 124002"/>
                <a:gd name="connsiteX234" fmla="*/ 62160 w 129567"/>
                <a:gd name="connsiteY234" fmla="*/ 88869 h 124002"/>
                <a:gd name="connsiteX235" fmla="*/ 64227 w 129567"/>
                <a:gd name="connsiteY235" fmla="*/ 90459 h 124002"/>
                <a:gd name="connsiteX236" fmla="*/ 66453 w 129567"/>
                <a:gd name="connsiteY236" fmla="*/ 91730 h 124002"/>
                <a:gd name="connsiteX237" fmla="*/ 69473 w 129567"/>
                <a:gd name="connsiteY237" fmla="*/ 93797 h 124002"/>
                <a:gd name="connsiteX238" fmla="*/ 73130 w 129567"/>
                <a:gd name="connsiteY238" fmla="*/ 97295 h 124002"/>
                <a:gd name="connsiteX239" fmla="*/ 76628 w 129567"/>
                <a:gd name="connsiteY239" fmla="*/ 101269 h 124002"/>
                <a:gd name="connsiteX240" fmla="*/ 79330 w 129567"/>
                <a:gd name="connsiteY240" fmla="*/ 104448 h 124002"/>
                <a:gd name="connsiteX241" fmla="*/ 81078 w 129567"/>
                <a:gd name="connsiteY241" fmla="*/ 106833 h 124002"/>
                <a:gd name="connsiteX242" fmla="*/ 82351 w 129567"/>
                <a:gd name="connsiteY242" fmla="*/ 108900 h 124002"/>
                <a:gd name="connsiteX243" fmla="*/ 82986 w 129567"/>
                <a:gd name="connsiteY243" fmla="*/ 110490 h 124002"/>
                <a:gd name="connsiteX244" fmla="*/ 83304 w 129567"/>
                <a:gd name="connsiteY244" fmla="*/ 111920 h 124002"/>
                <a:gd name="connsiteX245" fmla="*/ 83623 w 129567"/>
                <a:gd name="connsiteY245" fmla="*/ 113033 h 124002"/>
                <a:gd name="connsiteX246" fmla="*/ 82669 w 129567"/>
                <a:gd name="connsiteY246" fmla="*/ 114623 h 12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</a:cxnLst>
              <a:rect l="l" t="t" r="r" b="b"/>
              <a:pathLst>
                <a:path w="129567" h="124002">
                  <a:moveTo>
                    <a:pt x="124003" y="3180"/>
                  </a:moveTo>
                  <a:lnTo>
                    <a:pt x="125116" y="3498"/>
                  </a:lnTo>
                  <a:lnTo>
                    <a:pt x="125116" y="6041"/>
                  </a:lnTo>
                  <a:cubicBezTo>
                    <a:pt x="125116" y="6041"/>
                    <a:pt x="125910" y="5723"/>
                    <a:pt x="125910" y="5723"/>
                  </a:cubicBezTo>
                  <a:lnTo>
                    <a:pt x="127818" y="2226"/>
                  </a:lnTo>
                  <a:lnTo>
                    <a:pt x="128772" y="1590"/>
                  </a:lnTo>
                  <a:lnTo>
                    <a:pt x="129568" y="477"/>
                  </a:lnTo>
                  <a:lnTo>
                    <a:pt x="122254" y="0"/>
                  </a:lnTo>
                  <a:lnTo>
                    <a:pt x="118756" y="954"/>
                  </a:lnTo>
                  <a:lnTo>
                    <a:pt x="117167" y="3021"/>
                  </a:lnTo>
                  <a:lnTo>
                    <a:pt x="115895" y="3974"/>
                  </a:lnTo>
                  <a:lnTo>
                    <a:pt x="114782" y="3974"/>
                  </a:lnTo>
                  <a:cubicBezTo>
                    <a:pt x="114782" y="3974"/>
                    <a:pt x="112557" y="4610"/>
                    <a:pt x="112557" y="4610"/>
                  </a:cubicBezTo>
                  <a:lnTo>
                    <a:pt x="109218" y="6359"/>
                  </a:lnTo>
                  <a:lnTo>
                    <a:pt x="106197" y="6995"/>
                  </a:lnTo>
                  <a:lnTo>
                    <a:pt x="103495" y="6518"/>
                  </a:lnTo>
                  <a:lnTo>
                    <a:pt x="102700" y="6995"/>
                  </a:lnTo>
                  <a:lnTo>
                    <a:pt x="102700" y="7631"/>
                  </a:lnTo>
                  <a:cubicBezTo>
                    <a:pt x="102700" y="7631"/>
                    <a:pt x="102064" y="8267"/>
                    <a:pt x="102064" y="8267"/>
                  </a:cubicBezTo>
                  <a:lnTo>
                    <a:pt x="100951" y="8585"/>
                  </a:lnTo>
                  <a:lnTo>
                    <a:pt x="99680" y="8585"/>
                  </a:lnTo>
                  <a:cubicBezTo>
                    <a:pt x="99680" y="8585"/>
                    <a:pt x="98407" y="7790"/>
                    <a:pt x="98407" y="7790"/>
                  </a:cubicBezTo>
                  <a:lnTo>
                    <a:pt x="97772" y="8108"/>
                  </a:lnTo>
                  <a:lnTo>
                    <a:pt x="97772" y="9221"/>
                  </a:lnTo>
                  <a:cubicBezTo>
                    <a:pt x="97772" y="9221"/>
                    <a:pt x="96976" y="9539"/>
                    <a:pt x="96976" y="9539"/>
                  </a:cubicBezTo>
                  <a:lnTo>
                    <a:pt x="95546" y="9062"/>
                  </a:lnTo>
                  <a:lnTo>
                    <a:pt x="93956" y="9539"/>
                  </a:lnTo>
                  <a:lnTo>
                    <a:pt x="92207" y="10970"/>
                  </a:lnTo>
                  <a:lnTo>
                    <a:pt x="89823" y="11287"/>
                  </a:lnTo>
                  <a:lnTo>
                    <a:pt x="86643" y="10493"/>
                  </a:lnTo>
                  <a:lnTo>
                    <a:pt x="84258" y="8903"/>
                  </a:lnTo>
                  <a:lnTo>
                    <a:pt x="82510" y="6677"/>
                  </a:lnTo>
                  <a:lnTo>
                    <a:pt x="80443" y="6041"/>
                  </a:lnTo>
                  <a:lnTo>
                    <a:pt x="76787" y="7790"/>
                  </a:lnTo>
                  <a:lnTo>
                    <a:pt x="75355" y="9698"/>
                  </a:lnTo>
                  <a:lnTo>
                    <a:pt x="75037" y="10810"/>
                  </a:lnTo>
                  <a:lnTo>
                    <a:pt x="75355" y="11923"/>
                  </a:lnTo>
                  <a:lnTo>
                    <a:pt x="74720" y="12718"/>
                  </a:lnTo>
                  <a:lnTo>
                    <a:pt x="73130" y="13036"/>
                  </a:lnTo>
                  <a:lnTo>
                    <a:pt x="71858" y="14308"/>
                  </a:lnTo>
                  <a:lnTo>
                    <a:pt x="71063" y="16534"/>
                  </a:lnTo>
                  <a:lnTo>
                    <a:pt x="71063" y="18282"/>
                  </a:lnTo>
                  <a:cubicBezTo>
                    <a:pt x="71063" y="18282"/>
                    <a:pt x="71381" y="19554"/>
                    <a:pt x="71381" y="19554"/>
                  </a:cubicBezTo>
                  <a:lnTo>
                    <a:pt x="70586" y="20508"/>
                  </a:lnTo>
                  <a:lnTo>
                    <a:pt x="68360" y="21144"/>
                  </a:lnTo>
                  <a:lnTo>
                    <a:pt x="65817" y="23052"/>
                  </a:lnTo>
                  <a:lnTo>
                    <a:pt x="62797" y="26390"/>
                  </a:lnTo>
                  <a:lnTo>
                    <a:pt x="59776" y="28775"/>
                  </a:lnTo>
                  <a:lnTo>
                    <a:pt x="56914" y="30047"/>
                  </a:lnTo>
                  <a:lnTo>
                    <a:pt x="55483" y="31478"/>
                  </a:lnTo>
                  <a:lnTo>
                    <a:pt x="55483" y="33067"/>
                  </a:lnTo>
                  <a:cubicBezTo>
                    <a:pt x="55483" y="33067"/>
                    <a:pt x="55483" y="33544"/>
                    <a:pt x="55483" y="33544"/>
                  </a:cubicBezTo>
                  <a:lnTo>
                    <a:pt x="54848" y="33544"/>
                  </a:lnTo>
                  <a:cubicBezTo>
                    <a:pt x="54848" y="33544"/>
                    <a:pt x="53894" y="34021"/>
                    <a:pt x="53894" y="34021"/>
                  </a:cubicBezTo>
                  <a:lnTo>
                    <a:pt x="48170" y="30524"/>
                  </a:lnTo>
                  <a:lnTo>
                    <a:pt x="46580" y="28139"/>
                  </a:lnTo>
                  <a:lnTo>
                    <a:pt x="45150" y="28457"/>
                  </a:lnTo>
                  <a:lnTo>
                    <a:pt x="43401" y="29729"/>
                  </a:lnTo>
                  <a:lnTo>
                    <a:pt x="40857" y="32431"/>
                  </a:lnTo>
                  <a:lnTo>
                    <a:pt x="38155" y="36247"/>
                  </a:lnTo>
                  <a:lnTo>
                    <a:pt x="36883" y="36724"/>
                  </a:lnTo>
                  <a:lnTo>
                    <a:pt x="30206" y="36088"/>
                  </a:lnTo>
                  <a:lnTo>
                    <a:pt x="26708" y="36406"/>
                  </a:lnTo>
                  <a:lnTo>
                    <a:pt x="25914" y="36883"/>
                  </a:lnTo>
                  <a:lnTo>
                    <a:pt x="25595" y="38314"/>
                  </a:lnTo>
                  <a:lnTo>
                    <a:pt x="25595" y="40221"/>
                  </a:lnTo>
                  <a:cubicBezTo>
                    <a:pt x="25595" y="40221"/>
                    <a:pt x="26708" y="46898"/>
                    <a:pt x="26708" y="46898"/>
                  </a:cubicBezTo>
                  <a:lnTo>
                    <a:pt x="27186" y="49601"/>
                  </a:lnTo>
                  <a:lnTo>
                    <a:pt x="26708" y="50396"/>
                  </a:lnTo>
                  <a:lnTo>
                    <a:pt x="24960" y="50396"/>
                  </a:lnTo>
                  <a:cubicBezTo>
                    <a:pt x="24960" y="50396"/>
                    <a:pt x="22575" y="50873"/>
                    <a:pt x="22575" y="50873"/>
                  </a:cubicBezTo>
                  <a:lnTo>
                    <a:pt x="21303" y="52145"/>
                  </a:lnTo>
                  <a:lnTo>
                    <a:pt x="20985" y="53417"/>
                  </a:lnTo>
                  <a:lnTo>
                    <a:pt x="20985" y="55165"/>
                  </a:lnTo>
                  <a:cubicBezTo>
                    <a:pt x="20985" y="55165"/>
                    <a:pt x="20191" y="57073"/>
                    <a:pt x="20191" y="57073"/>
                  </a:cubicBezTo>
                  <a:lnTo>
                    <a:pt x="18759" y="58345"/>
                  </a:lnTo>
                  <a:lnTo>
                    <a:pt x="17329" y="58822"/>
                  </a:lnTo>
                  <a:lnTo>
                    <a:pt x="9380" y="59140"/>
                  </a:lnTo>
                  <a:lnTo>
                    <a:pt x="9380" y="59935"/>
                  </a:lnTo>
                  <a:cubicBezTo>
                    <a:pt x="9380" y="59935"/>
                    <a:pt x="7949" y="60730"/>
                    <a:pt x="7949" y="60730"/>
                  </a:cubicBezTo>
                  <a:lnTo>
                    <a:pt x="6995" y="60730"/>
                  </a:lnTo>
                  <a:cubicBezTo>
                    <a:pt x="6995" y="60730"/>
                    <a:pt x="4928" y="58822"/>
                    <a:pt x="4928" y="58822"/>
                  </a:cubicBezTo>
                  <a:lnTo>
                    <a:pt x="3656" y="57232"/>
                  </a:lnTo>
                  <a:lnTo>
                    <a:pt x="2385" y="57232"/>
                  </a:lnTo>
                  <a:cubicBezTo>
                    <a:pt x="2385" y="57232"/>
                    <a:pt x="0" y="59458"/>
                    <a:pt x="0" y="59458"/>
                  </a:cubicBezTo>
                  <a:lnTo>
                    <a:pt x="0" y="61206"/>
                  </a:lnTo>
                  <a:cubicBezTo>
                    <a:pt x="0" y="61206"/>
                    <a:pt x="6041" y="65499"/>
                    <a:pt x="6041" y="65499"/>
                  </a:cubicBezTo>
                  <a:lnTo>
                    <a:pt x="13831" y="72653"/>
                  </a:lnTo>
                  <a:lnTo>
                    <a:pt x="15580" y="74879"/>
                  </a:lnTo>
                  <a:lnTo>
                    <a:pt x="23528" y="80284"/>
                  </a:lnTo>
                  <a:lnTo>
                    <a:pt x="26232" y="82987"/>
                  </a:lnTo>
                  <a:lnTo>
                    <a:pt x="29093" y="88074"/>
                  </a:lnTo>
                  <a:lnTo>
                    <a:pt x="34498" y="95069"/>
                  </a:lnTo>
                  <a:lnTo>
                    <a:pt x="49125" y="106833"/>
                  </a:lnTo>
                  <a:lnTo>
                    <a:pt x="52940" y="110649"/>
                  </a:lnTo>
                  <a:lnTo>
                    <a:pt x="55324" y="113828"/>
                  </a:lnTo>
                  <a:lnTo>
                    <a:pt x="55324" y="114623"/>
                  </a:lnTo>
                  <a:cubicBezTo>
                    <a:pt x="55324" y="114623"/>
                    <a:pt x="55961" y="114623"/>
                    <a:pt x="55961" y="114623"/>
                  </a:cubicBezTo>
                  <a:lnTo>
                    <a:pt x="56596" y="114146"/>
                  </a:lnTo>
                  <a:lnTo>
                    <a:pt x="56914" y="113669"/>
                  </a:lnTo>
                  <a:lnTo>
                    <a:pt x="58027" y="112080"/>
                  </a:lnTo>
                  <a:lnTo>
                    <a:pt x="58981" y="111126"/>
                  </a:lnTo>
                  <a:lnTo>
                    <a:pt x="60093" y="111126"/>
                  </a:lnTo>
                  <a:cubicBezTo>
                    <a:pt x="60093" y="111126"/>
                    <a:pt x="61365" y="111603"/>
                    <a:pt x="61365" y="111603"/>
                  </a:cubicBezTo>
                  <a:lnTo>
                    <a:pt x="66294" y="113351"/>
                  </a:lnTo>
                  <a:lnTo>
                    <a:pt x="71699" y="115259"/>
                  </a:lnTo>
                  <a:lnTo>
                    <a:pt x="79489" y="117962"/>
                  </a:lnTo>
                  <a:lnTo>
                    <a:pt x="82669" y="116213"/>
                  </a:lnTo>
                  <a:lnTo>
                    <a:pt x="85371" y="114941"/>
                  </a:lnTo>
                  <a:lnTo>
                    <a:pt x="87279" y="114941"/>
                  </a:lnTo>
                  <a:cubicBezTo>
                    <a:pt x="87279" y="114941"/>
                    <a:pt x="91412" y="116690"/>
                    <a:pt x="91412" y="116690"/>
                  </a:cubicBezTo>
                  <a:lnTo>
                    <a:pt x="93956" y="117167"/>
                  </a:lnTo>
                  <a:lnTo>
                    <a:pt x="95546" y="117167"/>
                  </a:lnTo>
                  <a:cubicBezTo>
                    <a:pt x="95546" y="117167"/>
                    <a:pt x="98248" y="119234"/>
                    <a:pt x="98248" y="119234"/>
                  </a:cubicBezTo>
                  <a:lnTo>
                    <a:pt x="99680" y="120982"/>
                  </a:lnTo>
                  <a:lnTo>
                    <a:pt x="99997" y="122095"/>
                  </a:lnTo>
                  <a:lnTo>
                    <a:pt x="100793" y="122731"/>
                  </a:lnTo>
                  <a:lnTo>
                    <a:pt x="102858" y="122731"/>
                  </a:lnTo>
                  <a:cubicBezTo>
                    <a:pt x="102858" y="122731"/>
                    <a:pt x="107946" y="124003"/>
                    <a:pt x="107946" y="124003"/>
                  </a:cubicBezTo>
                  <a:lnTo>
                    <a:pt x="111126" y="124003"/>
                  </a:lnTo>
                  <a:cubicBezTo>
                    <a:pt x="111126" y="124003"/>
                    <a:pt x="113987" y="122572"/>
                    <a:pt x="113987" y="122572"/>
                  </a:cubicBezTo>
                  <a:lnTo>
                    <a:pt x="115577" y="121141"/>
                  </a:lnTo>
                  <a:lnTo>
                    <a:pt x="116054" y="118757"/>
                  </a:lnTo>
                  <a:lnTo>
                    <a:pt x="113987" y="118280"/>
                  </a:lnTo>
                  <a:lnTo>
                    <a:pt x="112398" y="116054"/>
                  </a:lnTo>
                  <a:lnTo>
                    <a:pt x="110490" y="112557"/>
                  </a:lnTo>
                  <a:lnTo>
                    <a:pt x="109377" y="107628"/>
                  </a:lnTo>
                  <a:lnTo>
                    <a:pt x="109695" y="106038"/>
                  </a:lnTo>
                  <a:lnTo>
                    <a:pt x="110490" y="103813"/>
                  </a:lnTo>
                  <a:lnTo>
                    <a:pt x="112079" y="101587"/>
                  </a:lnTo>
                  <a:lnTo>
                    <a:pt x="113033" y="99838"/>
                  </a:lnTo>
                  <a:lnTo>
                    <a:pt x="115736" y="97613"/>
                  </a:lnTo>
                  <a:lnTo>
                    <a:pt x="115418" y="95228"/>
                  </a:lnTo>
                  <a:lnTo>
                    <a:pt x="114305" y="92366"/>
                  </a:lnTo>
                  <a:lnTo>
                    <a:pt x="112874" y="92366"/>
                  </a:lnTo>
                  <a:cubicBezTo>
                    <a:pt x="112874" y="92366"/>
                    <a:pt x="111761" y="92048"/>
                    <a:pt x="111761" y="92048"/>
                  </a:cubicBezTo>
                  <a:lnTo>
                    <a:pt x="110807" y="91254"/>
                  </a:lnTo>
                  <a:lnTo>
                    <a:pt x="111285" y="90299"/>
                  </a:lnTo>
                  <a:lnTo>
                    <a:pt x="112557" y="89346"/>
                  </a:lnTo>
                  <a:lnTo>
                    <a:pt x="112557" y="88074"/>
                  </a:lnTo>
                  <a:cubicBezTo>
                    <a:pt x="112557" y="88074"/>
                    <a:pt x="112557" y="85689"/>
                    <a:pt x="112557" y="85689"/>
                  </a:cubicBezTo>
                  <a:lnTo>
                    <a:pt x="113987" y="85689"/>
                  </a:lnTo>
                  <a:cubicBezTo>
                    <a:pt x="113987" y="85689"/>
                    <a:pt x="114464" y="86484"/>
                    <a:pt x="114464" y="86484"/>
                  </a:cubicBezTo>
                  <a:lnTo>
                    <a:pt x="114941" y="86484"/>
                  </a:lnTo>
                  <a:cubicBezTo>
                    <a:pt x="114941" y="86484"/>
                    <a:pt x="115259" y="80761"/>
                    <a:pt x="115259" y="80761"/>
                  </a:cubicBezTo>
                  <a:lnTo>
                    <a:pt x="115736" y="79012"/>
                  </a:lnTo>
                  <a:lnTo>
                    <a:pt x="115259" y="77581"/>
                  </a:lnTo>
                  <a:lnTo>
                    <a:pt x="113828" y="75515"/>
                  </a:lnTo>
                  <a:lnTo>
                    <a:pt x="112716" y="72812"/>
                  </a:lnTo>
                  <a:lnTo>
                    <a:pt x="113670" y="71381"/>
                  </a:lnTo>
                  <a:lnTo>
                    <a:pt x="114782" y="70904"/>
                  </a:lnTo>
                  <a:lnTo>
                    <a:pt x="116372" y="69632"/>
                  </a:lnTo>
                  <a:lnTo>
                    <a:pt x="117326" y="66771"/>
                  </a:lnTo>
                  <a:lnTo>
                    <a:pt x="117802" y="68043"/>
                  </a:lnTo>
                  <a:lnTo>
                    <a:pt x="117485" y="70586"/>
                  </a:lnTo>
                  <a:lnTo>
                    <a:pt x="116531" y="72494"/>
                  </a:lnTo>
                  <a:lnTo>
                    <a:pt x="116531" y="74084"/>
                  </a:lnTo>
                  <a:cubicBezTo>
                    <a:pt x="116531" y="74084"/>
                    <a:pt x="117326" y="75833"/>
                    <a:pt x="117326" y="75833"/>
                  </a:cubicBezTo>
                  <a:lnTo>
                    <a:pt x="118280" y="75833"/>
                  </a:lnTo>
                  <a:cubicBezTo>
                    <a:pt x="118280" y="75833"/>
                    <a:pt x="119869" y="75356"/>
                    <a:pt x="119869" y="75356"/>
                  </a:cubicBezTo>
                  <a:lnTo>
                    <a:pt x="119869" y="72335"/>
                  </a:lnTo>
                  <a:cubicBezTo>
                    <a:pt x="119869" y="72335"/>
                    <a:pt x="119074" y="69950"/>
                    <a:pt x="119074" y="69950"/>
                  </a:cubicBezTo>
                  <a:lnTo>
                    <a:pt x="119869" y="59935"/>
                  </a:lnTo>
                  <a:lnTo>
                    <a:pt x="118280" y="48965"/>
                  </a:lnTo>
                  <a:lnTo>
                    <a:pt x="120347" y="36883"/>
                  </a:lnTo>
                  <a:lnTo>
                    <a:pt x="122731" y="29411"/>
                  </a:lnTo>
                  <a:lnTo>
                    <a:pt x="124639" y="27662"/>
                  </a:lnTo>
                  <a:lnTo>
                    <a:pt x="126547" y="24801"/>
                  </a:lnTo>
                  <a:lnTo>
                    <a:pt x="128455" y="21462"/>
                  </a:lnTo>
                  <a:lnTo>
                    <a:pt x="129090" y="19395"/>
                  </a:lnTo>
                  <a:lnTo>
                    <a:pt x="125910" y="7472"/>
                  </a:lnTo>
                  <a:lnTo>
                    <a:pt x="124639" y="6995"/>
                  </a:lnTo>
                  <a:lnTo>
                    <a:pt x="123684" y="6995"/>
                  </a:lnTo>
                  <a:cubicBezTo>
                    <a:pt x="123684" y="6995"/>
                    <a:pt x="122572" y="5246"/>
                    <a:pt x="122572" y="5246"/>
                  </a:cubicBezTo>
                  <a:lnTo>
                    <a:pt x="123208" y="3974"/>
                  </a:lnTo>
                  <a:lnTo>
                    <a:pt x="124480" y="3021"/>
                  </a:lnTo>
                  <a:close/>
                  <a:moveTo>
                    <a:pt x="44832" y="81397"/>
                  </a:moveTo>
                  <a:lnTo>
                    <a:pt x="42765" y="82033"/>
                  </a:lnTo>
                  <a:lnTo>
                    <a:pt x="40221" y="82351"/>
                  </a:lnTo>
                  <a:lnTo>
                    <a:pt x="38632" y="82351"/>
                  </a:lnTo>
                  <a:cubicBezTo>
                    <a:pt x="38632" y="82351"/>
                    <a:pt x="38791" y="81397"/>
                    <a:pt x="38791" y="81397"/>
                  </a:cubicBezTo>
                  <a:lnTo>
                    <a:pt x="39109" y="80284"/>
                  </a:lnTo>
                  <a:lnTo>
                    <a:pt x="39109" y="79648"/>
                  </a:lnTo>
                  <a:cubicBezTo>
                    <a:pt x="39109" y="79648"/>
                    <a:pt x="38313" y="79171"/>
                    <a:pt x="38313" y="79171"/>
                  </a:cubicBezTo>
                  <a:lnTo>
                    <a:pt x="36406" y="79171"/>
                  </a:lnTo>
                  <a:cubicBezTo>
                    <a:pt x="36406" y="79171"/>
                    <a:pt x="34022" y="79330"/>
                    <a:pt x="34022" y="79330"/>
                  </a:cubicBezTo>
                  <a:lnTo>
                    <a:pt x="32272" y="78535"/>
                  </a:lnTo>
                  <a:lnTo>
                    <a:pt x="31001" y="77422"/>
                  </a:lnTo>
                  <a:lnTo>
                    <a:pt x="30524" y="76310"/>
                  </a:lnTo>
                  <a:lnTo>
                    <a:pt x="30524" y="75515"/>
                  </a:lnTo>
                  <a:cubicBezTo>
                    <a:pt x="30524" y="75515"/>
                    <a:pt x="31796" y="75515"/>
                    <a:pt x="31796" y="75515"/>
                  </a:cubicBezTo>
                  <a:lnTo>
                    <a:pt x="34022" y="75038"/>
                  </a:lnTo>
                  <a:lnTo>
                    <a:pt x="35929" y="74084"/>
                  </a:lnTo>
                  <a:lnTo>
                    <a:pt x="37678" y="73607"/>
                  </a:lnTo>
                  <a:lnTo>
                    <a:pt x="38950" y="73607"/>
                  </a:lnTo>
                  <a:cubicBezTo>
                    <a:pt x="38950" y="73607"/>
                    <a:pt x="40698" y="76468"/>
                    <a:pt x="40698" y="76468"/>
                  </a:cubicBezTo>
                  <a:lnTo>
                    <a:pt x="42765" y="78376"/>
                  </a:lnTo>
                  <a:lnTo>
                    <a:pt x="44037" y="78058"/>
                  </a:lnTo>
                  <a:lnTo>
                    <a:pt x="44514" y="78535"/>
                  </a:lnTo>
                  <a:lnTo>
                    <a:pt x="44514" y="79648"/>
                  </a:lnTo>
                  <a:cubicBezTo>
                    <a:pt x="44514" y="79648"/>
                    <a:pt x="44514" y="81556"/>
                    <a:pt x="44514" y="81556"/>
                  </a:cubicBezTo>
                  <a:close/>
                  <a:moveTo>
                    <a:pt x="82191" y="114464"/>
                  </a:moveTo>
                  <a:lnTo>
                    <a:pt x="81078" y="114941"/>
                  </a:lnTo>
                  <a:lnTo>
                    <a:pt x="79489" y="115259"/>
                  </a:lnTo>
                  <a:lnTo>
                    <a:pt x="78217" y="114782"/>
                  </a:lnTo>
                  <a:lnTo>
                    <a:pt x="76309" y="114782"/>
                  </a:lnTo>
                  <a:cubicBezTo>
                    <a:pt x="76309" y="114782"/>
                    <a:pt x="73289" y="113987"/>
                    <a:pt x="73289" y="113987"/>
                  </a:cubicBezTo>
                  <a:lnTo>
                    <a:pt x="68997" y="112715"/>
                  </a:lnTo>
                  <a:lnTo>
                    <a:pt x="64704" y="111285"/>
                  </a:lnTo>
                  <a:lnTo>
                    <a:pt x="61684" y="110013"/>
                  </a:lnTo>
                  <a:lnTo>
                    <a:pt x="59776" y="109059"/>
                  </a:lnTo>
                  <a:lnTo>
                    <a:pt x="58186" y="108105"/>
                  </a:lnTo>
                  <a:lnTo>
                    <a:pt x="56914" y="107151"/>
                  </a:lnTo>
                  <a:lnTo>
                    <a:pt x="55961" y="106197"/>
                  </a:lnTo>
                  <a:lnTo>
                    <a:pt x="55007" y="104608"/>
                  </a:lnTo>
                  <a:lnTo>
                    <a:pt x="53735" y="102382"/>
                  </a:lnTo>
                  <a:lnTo>
                    <a:pt x="52622" y="99997"/>
                  </a:lnTo>
                  <a:lnTo>
                    <a:pt x="51986" y="98248"/>
                  </a:lnTo>
                  <a:lnTo>
                    <a:pt x="51668" y="97136"/>
                  </a:lnTo>
                  <a:lnTo>
                    <a:pt x="51350" y="96659"/>
                  </a:lnTo>
                  <a:lnTo>
                    <a:pt x="51032" y="96659"/>
                  </a:lnTo>
                  <a:cubicBezTo>
                    <a:pt x="51032" y="96659"/>
                    <a:pt x="50714" y="96023"/>
                    <a:pt x="50714" y="96023"/>
                  </a:cubicBezTo>
                  <a:lnTo>
                    <a:pt x="50714" y="95546"/>
                  </a:lnTo>
                  <a:cubicBezTo>
                    <a:pt x="50714" y="95546"/>
                    <a:pt x="50714" y="94910"/>
                    <a:pt x="50714" y="94910"/>
                  </a:cubicBezTo>
                  <a:lnTo>
                    <a:pt x="50714" y="91254"/>
                  </a:lnTo>
                  <a:cubicBezTo>
                    <a:pt x="50714" y="91254"/>
                    <a:pt x="50396" y="89028"/>
                    <a:pt x="50396" y="89028"/>
                  </a:cubicBezTo>
                  <a:lnTo>
                    <a:pt x="50396" y="87597"/>
                  </a:lnTo>
                  <a:cubicBezTo>
                    <a:pt x="50396" y="87597"/>
                    <a:pt x="51032" y="86643"/>
                    <a:pt x="51032" y="86643"/>
                  </a:cubicBezTo>
                  <a:lnTo>
                    <a:pt x="51668" y="84894"/>
                  </a:lnTo>
                  <a:lnTo>
                    <a:pt x="52781" y="84576"/>
                  </a:lnTo>
                  <a:lnTo>
                    <a:pt x="53894" y="84576"/>
                  </a:lnTo>
                  <a:cubicBezTo>
                    <a:pt x="53894" y="84576"/>
                    <a:pt x="55165" y="85053"/>
                    <a:pt x="55165" y="85053"/>
                  </a:cubicBezTo>
                  <a:lnTo>
                    <a:pt x="57391" y="85848"/>
                  </a:lnTo>
                  <a:lnTo>
                    <a:pt x="59935" y="87279"/>
                  </a:lnTo>
                  <a:lnTo>
                    <a:pt x="62160" y="88869"/>
                  </a:lnTo>
                  <a:lnTo>
                    <a:pt x="64227" y="90459"/>
                  </a:lnTo>
                  <a:lnTo>
                    <a:pt x="66453" y="91730"/>
                  </a:lnTo>
                  <a:lnTo>
                    <a:pt x="69473" y="93797"/>
                  </a:lnTo>
                  <a:lnTo>
                    <a:pt x="73130" y="97295"/>
                  </a:lnTo>
                  <a:lnTo>
                    <a:pt x="76628" y="101269"/>
                  </a:lnTo>
                  <a:lnTo>
                    <a:pt x="79330" y="104448"/>
                  </a:lnTo>
                  <a:lnTo>
                    <a:pt x="81078" y="106833"/>
                  </a:lnTo>
                  <a:lnTo>
                    <a:pt x="82351" y="108900"/>
                  </a:lnTo>
                  <a:lnTo>
                    <a:pt x="82986" y="110490"/>
                  </a:lnTo>
                  <a:lnTo>
                    <a:pt x="83304" y="111920"/>
                  </a:lnTo>
                  <a:lnTo>
                    <a:pt x="83623" y="113033"/>
                  </a:lnTo>
                  <a:lnTo>
                    <a:pt x="82669" y="1146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1" name="Freeform: Shape 5280">
              <a:extLst>
                <a:ext uri="{FF2B5EF4-FFF2-40B4-BE49-F238E27FC236}">
                  <a16:creationId xmlns:a16="http://schemas.microsoft.com/office/drawing/2014/main" id="{07A1332E-E419-43C5-34E3-467262C187CB}"/>
                </a:ext>
              </a:extLst>
            </p:cNvPr>
            <p:cNvSpPr/>
            <p:nvPr/>
          </p:nvSpPr>
          <p:spPr>
            <a:xfrm>
              <a:off x="1269584" y="3532334"/>
              <a:ext cx="343392" cy="276462"/>
            </a:xfrm>
            <a:custGeom>
              <a:avLst/>
              <a:gdLst>
                <a:gd name="connsiteX0" fmla="*/ 130362 w 343392"/>
                <a:gd name="connsiteY0" fmla="*/ 268514 h 276462"/>
                <a:gd name="connsiteX1" fmla="*/ 127818 w 343392"/>
                <a:gd name="connsiteY1" fmla="*/ 272330 h 276462"/>
                <a:gd name="connsiteX2" fmla="*/ 129567 w 343392"/>
                <a:gd name="connsiteY2" fmla="*/ 272330 h 276462"/>
                <a:gd name="connsiteX3" fmla="*/ 132270 w 343392"/>
                <a:gd name="connsiteY3" fmla="*/ 271694 h 276462"/>
                <a:gd name="connsiteX4" fmla="*/ 133065 w 343392"/>
                <a:gd name="connsiteY4" fmla="*/ 269786 h 276462"/>
                <a:gd name="connsiteX5" fmla="*/ 131475 w 343392"/>
                <a:gd name="connsiteY5" fmla="*/ 269468 h 276462"/>
                <a:gd name="connsiteX6" fmla="*/ 130203 w 343392"/>
                <a:gd name="connsiteY6" fmla="*/ 268673 h 276462"/>
                <a:gd name="connsiteX7" fmla="*/ 342598 w 343392"/>
                <a:gd name="connsiteY7" fmla="*/ 49601 h 276462"/>
                <a:gd name="connsiteX8" fmla="*/ 341644 w 343392"/>
                <a:gd name="connsiteY8" fmla="*/ 47852 h 276462"/>
                <a:gd name="connsiteX9" fmla="*/ 341644 w 343392"/>
                <a:gd name="connsiteY9" fmla="*/ 47534 h 276462"/>
                <a:gd name="connsiteX10" fmla="*/ 339736 w 343392"/>
                <a:gd name="connsiteY10" fmla="*/ 45309 h 276462"/>
                <a:gd name="connsiteX11" fmla="*/ 336716 w 343392"/>
                <a:gd name="connsiteY11" fmla="*/ 44037 h 276462"/>
                <a:gd name="connsiteX12" fmla="*/ 332582 w 343392"/>
                <a:gd name="connsiteY12" fmla="*/ 43719 h 276462"/>
                <a:gd name="connsiteX13" fmla="*/ 330357 w 343392"/>
                <a:gd name="connsiteY13" fmla="*/ 42924 h 276462"/>
                <a:gd name="connsiteX14" fmla="*/ 330038 w 343392"/>
                <a:gd name="connsiteY14" fmla="*/ 41016 h 276462"/>
                <a:gd name="connsiteX15" fmla="*/ 330038 w 343392"/>
                <a:gd name="connsiteY15" fmla="*/ 39903 h 276462"/>
                <a:gd name="connsiteX16" fmla="*/ 329562 w 343392"/>
                <a:gd name="connsiteY16" fmla="*/ 38791 h 276462"/>
                <a:gd name="connsiteX17" fmla="*/ 329244 w 343392"/>
                <a:gd name="connsiteY17" fmla="*/ 36247 h 276462"/>
                <a:gd name="connsiteX18" fmla="*/ 326541 w 343392"/>
                <a:gd name="connsiteY18" fmla="*/ 22734 h 276462"/>
                <a:gd name="connsiteX19" fmla="*/ 322726 w 343392"/>
                <a:gd name="connsiteY19" fmla="*/ 17487 h 276462"/>
                <a:gd name="connsiteX20" fmla="*/ 317956 w 343392"/>
                <a:gd name="connsiteY20" fmla="*/ 10810 h 276462"/>
                <a:gd name="connsiteX21" fmla="*/ 313505 w 343392"/>
                <a:gd name="connsiteY21" fmla="*/ 4610 h 276462"/>
                <a:gd name="connsiteX22" fmla="*/ 308417 w 343392"/>
                <a:gd name="connsiteY22" fmla="*/ 4610 h 276462"/>
                <a:gd name="connsiteX23" fmla="*/ 305397 w 343392"/>
                <a:gd name="connsiteY23" fmla="*/ 5564 h 276462"/>
                <a:gd name="connsiteX24" fmla="*/ 301740 w 343392"/>
                <a:gd name="connsiteY24" fmla="*/ 8426 h 276462"/>
                <a:gd name="connsiteX25" fmla="*/ 297607 w 343392"/>
                <a:gd name="connsiteY25" fmla="*/ 9539 h 276462"/>
                <a:gd name="connsiteX26" fmla="*/ 292520 w 343392"/>
                <a:gd name="connsiteY26" fmla="*/ 12082 h 276462"/>
                <a:gd name="connsiteX27" fmla="*/ 289340 w 343392"/>
                <a:gd name="connsiteY27" fmla="*/ 14149 h 276462"/>
                <a:gd name="connsiteX28" fmla="*/ 286320 w 343392"/>
                <a:gd name="connsiteY28" fmla="*/ 15739 h 276462"/>
                <a:gd name="connsiteX29" fmla="*/ 282186 w 343392"/>
                <a:gd name="connsiteY29" fmla="*/ 19554 h 276462"/>
                <a:gd name="connsiteX30" fmla="*/ 280914 w 343392"/>
                <a:gd name="connsiteY30" fmla="*/ 22416 h 276462"/>
                <a:gd name="connsiteX31" fmla="*/ 276781 w 343392"/>
                <a:gd name="connsiteY31" fmla="*/ 23052 h 276462"/>
                <a:gd name="connsiteX32" fmla="*/ 271058 w 343392"/>
                <a:gd name="connsiteY32" fmla="*/ 22575 h 276462"/>
                <a:gd name="connsiteX33" fmla="*/ 267401 w 343392"/>
                <a:gd name="connsiteY33" fmla="*/ 19713 h 276462"/>
                <a:gd name="connsiteX34" fmla="*/ 258816 w 343392"/>
                <a:gd name="connsiteY34" fmla="*/ 16693 h 276462"/>
                <a:gd name="connsiteX35" fmla="*/ 253252 w 343392"/>
                <a:gd name="connsiteY35" fmla="*/ 15421 h 276462"/>
                <a:gd name="connsiteX36" fmla="*/ 250708 w 343392"/>
                <a:gd name="connsiteY36" fmla="*/ 15103 h 276462"/>
                <a:gd name="connsiteX37" fmla="*/ 237672 w 343392"/>
                <a:gd name="connsiteY37" fmla="*/ 14626 h 276462"/>
                <a:gd name="connsiteX38" fmla="*/ 223841 w 343392"/>
                <a:gd name="connsiteY38" fmla="*/ 15898 h 276462"/>
                <a:gd name="connsiteX39" fmla="*/ 216846 w 343392"/>
                <a:gd name="connsiteY39" fmla="*/ 17329 h 276462"/>
                <a:gd name="connsiteX40" fmla="*/ 215574 w 343392"/>
                <a:gd name="connsiteY40" fmla="*/ 17647 h 276462"/>
                <a:gd name="connsiteX41" fmla="*/ 211600 w 343392"/>
                <a:gd name="connsiteY41" fmla="*/ 19554 h 276462"/>
                <a:gd name="connsiteX42" fmla="*/ 208261 w 343392"/>
                <a:gd name="connsiteY42" fmla="*/ 21621 h 276462"/>
                <a:gd name="connsiteX43" fmla="*/ 199200 w 343392"/>
                <a:gd name="connsiteY43" fmla="*/ 31001 h 276462"/>
                <a:gd name="connsiteX44" fmla="*/ 187276 w 343392"/>
                <a:gd name="connsiteY44" fmla="*/ 30683 h 276462"/>
                <a:gd name="connsiteX45" fmla="*/ 180281 w 343392"/>
                <a:gd name="connsiteY45" fmla="*/ 29570 h 276462"/>
                <a:gd name="connsiteX46" fmla="*/ 174399 w 343392"/>
                <a:gd name="connsiteY46" fmla="*/ 28139 h 276462"/>
                <a:gd name="connsiteX47" fmla="*/ 165973 w 343392"/>
                <a:gd name="connsiteY47" fmla="*/ 23688 h 276462"/>
                <a:gd name="connsiteX48" fmla="*/ 155640 w 343392"/>
                <a:gd name="connsiteY48" fmla="*/ 17011 h 276462"/>
                <a:gd name="connsiteX49" fmla="*/ 151665 w 343392"/>
                <a:gd name="connsiteY49" fmla="*/ 16057 h 276462"/>
                <a:gd name="connsiteX50" fmla="*/ 148009 w 343392"/>
                <a:gd name="connsiteY50" fmla="*/ 15580 h 276462"/>
                <a:gd name="connsiteX51" fmla="*/ 146737 w 343392"/>
                <a:gd name="connsiteY51" fmla="*/ 15580 h 276462"/>
                <a:gd name="connsiteX52" fmla="*/ 134336 w 343392"/>
                <a:gd name="connsiteY52" fmla="*/ 22416 h 276462"/>
                <a:gd name="connsiteX53" fmla="*/ 131952 w 343392"/>
                <a:gd name="connsiteY53" fmla="*/ 22416 h 276462"/>
                <a:gd name="connsiteX54" fmla="*/ 129090 w 343392"/>
                <a:gd name="connsiteY54" fmla="*/ 23052 h 276462"/>
                <a:gd name="connsiteX55" fmla="*/ 127183 w 343392"/>
                <a:gd name="connsiteY55" fmla="*/ 24642 h 276462"/>
                <a:gd name="connsiteX56" fmla="*/ 125752 w 343392"/>
                <a:gd name="connsiteY56" fmla="*/ 25436 h 276462"/>
                <a:gd name="connsiteX57" fmla="*/ 124321 w 343392"/>
                <a:gd name="connsiteY57" fmla="*/ 25436 h 276462"/>
                <a:gd name="connsiteX58" fmla="*/ 122413 w 343392"/>
                <a:gd name="connsiteY58" fmla="*/ 25277 h 276462"/>
                <a:gd name="connsiteX59" fmla="*/ 120505 w 343392"/>
                <a:gd name="connsiteY59" fmla="*/ 24324 h 276462"/>
                <a:gd name="connsiteX60" fmla="*/ 118598 w 343392"/>
                <a:gd name="connsiteY60" fmla="*/ 22416 h 276462"/>
                <a:gd name="connsiteX61" fmla="*/ 113510 w 343392"/>
                <a:gd name="connsiteY61" fmla="*/ 14944 h 276462"/>
                <a:gd name="connsiteX62" fmla="*/ 112398 w 343392"/>
                <a:gd name="connsiteY62" fmla="*/ 13672 h 276462"/>
                <a:gd name="connsiteX63" fmla="*/ 110172 w 343392"/>
                <a:gd name="connsiteY63" fmla="*/ 11446 h 276462"/>
                <a:gd name="connsiteX64" fmla="*/ 106515 w 343392"/>
                <a:gd name="connsiteY64" fmla="*/ 7949 h 276462"/>
                <a:gd name="connsiteX65" fmla="*/ 103972 w 343392"/>
                <a:gd name="connsiteY65" fmla="*/ 6359 h 276462"/>
                <a:gd name="connsiteX66" fmla="*/ 102382 w 343392"/>
                <a:gd name="connsiteY66" fmla="*/ 5882 h 276462"/>
                <a:gd name="connsiteX67" fmla="*/ 100633 w 343392"/>
                <a:gd name="connsiteY67" fmla="*/ 6200 h 276462"/>
                <a:gd name="connsiteX68" fmla="*/ 90777 w 343392"/>
                <a:gd name="connsiteY68" fmla="*/ 3180 h 276462"/>
                <a:gd name="connsiteX69" fmla="*/ 80761 w 343392"/>
                <a:gd name="connsiteY69" fmla="*/ 0 h 276462"/>
                <a:gd name="connsiteX70" fmla="*/ 78535 w 343392"/>
                <a:gd name="connsiteY70" fmla="*/ 318 h 276462"/>
                <a:gd name="connsiteX71" fmla="*/ 76945 w 343392"/>
                <a:gd name="connsiteY71" fmla="*/ 954 h 276462"/>
                <a:gd name="connsiteX72" fmla="*/ 73448 w 343392"/>
                <a:gd name="connsiteY72" fmla="*/ 3338 h 276462"/>
                <a:gd name="connsiteX73" fmla="*/ 69473 w 343392"/>
                <a:gd name="connsiteY73" fmla="*/ 3815 h 276462"/>
                <a:gd name="connsiteX74" fmla="*/ 64386 w 343392"/>
                <a:gd name="connsiteY74" fmla="*/ 3815 h 276462"/>
                <a:gd name="connsiteX75" fmla="*/ 61525 w 343392"/>
                <a:gd name="connsiteY75" fmla="*/ 3338 h 276462"/>
                <a:gd name="connsiteX76" fmla="*/ 56914 w 343392"/>
                <a:gd name="connsiteY76" fmla="*/ 4133 h 276462"/>
                <a:gd name="connsiteX77" fmla="*/ 53894 w 343392"/>
                <a:gd name="connsiteY77" fmla="*/ 5087 h 276462"/>
                <a:gd name="connsiteX78" fmla="*/ 49919 w 343392"/>
                <a:gd name="connsiteY78" fmla="*/ 6677 h 276462"/>
                <a:gd name="connsiteX79" fmla="*/ 44832 w 343392"/>
                <a:gd name="connsiteY79" fmla="*/ 10970 h 276462"/>
                <a:gd name="connsiteX80" fmla="*/ 43401 w 343392"/>
                <a:gd name="connsiteY80" fmla="*/ 11446 h 276462"/>
                <a:gd name="connsiteX81" fmla="*/ 42129 w 343392"/>
                <a:gd name="connsiteY81" fmla="*/ 12082 h 276462"/>
                <a:gd name="connsiteX82" fmla="*/ 40380 w 343392"/>
                <a:gd name="connsiteY82" fmla="*/ 23688 h 276462"/>
                <a:gd name="connsiteX83" fmla="*/ 38950 w 343392"/>
                <a:gd name="connsiteY83" fmla="*/ 27185 h 276462"/>
                <a:gd name="connsiteX84" fmla="*/ 36406 w 343392"/>
                <a:gd name="connsiteY84" fmla="*/ 31796 h 276462"/>
                <a:gd name="connsiteX85" fmla="*/ 31319 w 343392"/>
                <a:gd name="connsiteY85" fmla="*/ 36247 h 276462"/>
                <a:gd name="connsiteX86" fmla="*/ 27821 w 343392"/>
                <a:gd name="connsiteY86" fmla="*/ 38950 h 276462"/>
                <a:gd name="connsiteX87" fmla="*/ 27821 w 343392"/>
                <a:gd name="connsiteY87" fmla="*/ 42606 h 276462"/>
                <a:gd name="connsiteX88" fmla="*/ 27503 w 343392"/>
                <a:gd name="connsiteY88" fmla="*/ 48488 h 276462"/>
                <a:gd name="connsiteX89" fmla="*/ 27503 w 343392"/>
                <a:gd name="connsiteY89" fmla="*/ 52622 h 276462"/>
                <a:gd name="connsiteX90" fmla="*/ 27662 w 343392"/>
                <a:gd name="connsiteY90" fmla="*/ 55324 h 276462"/>
                <a:gd name="connsiteX91" fmla="*/ 27026 w 343392"/>
                <a:gd name="connsiteY91" fmla="*/ 56596 h 276462"/>
                <a:gd name="connsiteX92" fmla="*/ 26708 w 343392"/>
                <a:gd name="connsiteY92" fmla="*/ 57709 h 276462"/>
                <a:gd name="connsiteX93" fmla="*/ 26708 w 343392"/>
                <a:gd name="connsiteY93" fmla="*/ 59458 h 276462"/>
                <a:gd name="connsiteX94" fmla="*/ 27662 w 343392"/>
                <a:gd name="connsiteY94" fmla="*/ 60253 h 276462"/>
                <a:gd name="connsiteX95" fmla="*/ 28139 w 343392"/>
                <a:gd name="connsiteY95" fmla="*/ 61366 h 276462"/>
                <a:gd name="connsiteX96" fmla="*/ 27821 w 343392"/>
                <a:gd name="connsiteY96" fmla="*/ 62319 h 276462"/>
                <a:gd name="connsiteX97" fmla="*/ 26231 w 343392"/>
                <a:gd name="connsiteY97" fmla="*/ 63273 h 276462"/>
                <a:gd name="connsiteX98" fmla="*/ 25119 w 343392"/>
                <a:gd name="connsiteY98" fmla="*/ 65181 h 276462"/>
                <a:gd name="connsiteX99" fmla="*/ 23370 w 343392"/>
                <a:gd name="connsiteY99" fmla="*/ 68996 h 276462"/>
                <a:gd name="connsiteX100" fmla="*/ 23370 w 343392"/>
                <a:gd name="connsiteY100" fmla="*/ 72017 h 276462"/>
                <a:gd name="connsiteX101" fmla="*/ 27662 w 343392"/>
                <a:gd name="connsiteY101" fmla="*/ 78376 h 276462"/>
                <a:gd name="connsiteX102" fmla="*/ 28139 w 343392"/>
                <a:gd name="connsiteY102" fmla="*/ 79012 h 276462"/>
                <a:gd name="connsiteX103" fmla="*/ 29252 w 343392"/>
                <a:gd name="connsiteY103" fmla="*/ 79966 h 276462"/>
                <a:gd name="connsiteX104" fmla="*/ 29888 w 343392"/>
                <a:gd name="connsiteY104" fmla="*/ 81079 h 276462"/>
                <a:gd name="connsiteX105" fmla="*/ 30365 w 343392"/>
                <a:gd name="connsiteY105" fmla="*/ 84258 h 276462"/>
                <a:gd name="connsiteX106" fmla="*/ 30683 w 343392"/>
                <a:gd name="connsiteY106" fmla="*/ 87756 h 276462"/>
                <a:gd name="connsiteX107" fmla="*/ 31001 w 343392"/>
                <a:gd name="connsiteY107" fmla="*/ 90141 h 276462"/>
                <a:gd name="connsiteX108" fmla="*/ 33067 w 343392"/>
                <a:gd name="connsiteY108" fmla="*/ 93479 h 276462"/>
                <a:gd name="connsiteX109" fmla="*/ 33067 w 343392"/>
                <a:gd name="connsiteY109" fmla="*/ 94751 h 276462"/>
                <a:gd name="connsiteX110" fmla="*/ 31796 w 343392"/>
                <a:gd name="connsiteY110" fmla="*/ 99679 h 276462"/>
                <a:gd name="connsiteX111" fmla="*/ 31478 w 343392"/>
                <a:gd name="connsiteY111" fmla="*/ 100156 h 276462"/>
                <a:gd name="connsiteX112" fmla="*/ 31160 w 343392"/>
                <a:gd name="connsiteY112" fmla="*/ 100156 h 276462"/>
                <a:gd name="connsiteX113" fmla="*/ 28934 w 343392"/>
                <a:gd name="connsiteY113" fmla="*/ 99838 h 276462"/>
                <a:gd name="connsiteX114" fmla="*/ 27980 w 343392"/>
                <a:gd name="connsiteY114" fmla="*/ 100315 h 276462"/>
                <a:gd name="connsiteX115" fmla="*/ 26708 w 343392"/>
                <a:gd name="connsiteY115" fmla="*/ 102064 h 276462"/>
                <a:gd name="connsiteX116" fmla="*/ 25913 w 343392"/>
                <a:gd name="connsiteY116" fmla="*/ 103813 h 276462"/>
                <a:gd name="connsiteX117" fmla="*/ 25913 w 343392"/>
                <a:gd name="connsiteY117" fmla="*/ 104448 h 276462"/>
                <a:gd name="connsiteX118" fmla="*/ 27821 w 343392"/>
                <a:gd name="connsiteY118" fmla="*/ 107628 h 276462"/>
                <a:gd name="connsiteX119" fmla="*/ 26549 w 343392"/>
                <a:gd name="connsiteY119" fmla="*/ 112080 h 276462"/>
                <a:gd name="connsiteX120" fmla="*/ 25278 w 343392"/>
                <a:gd name="connsiteY120" fmla="*/ 114941 h 276462"/>
                <a:gd name="connsiteX121" fmla="*/ 22893 w 343392"/>
                <a:gd name="connsiteY121" fmla="*/ 116531 h 276462"/>
                <a:gd name="connsiteX122" fmla="*/ 20826 w 343392"/>
                <a:gd name="connsiteY122" fmla="*/ 116849 h 276462"/>
                <a:gd name="connsiteX123" fmla="*/ 19395 w 343392"/>
                <a:gd name="connsiteY123" fmla="*/ 117644 h 276462"/>
                <a:gd name="connsiteX124" fmla="*/ 18600 w 343392"/>
                <a:gd name="connsiteY124" fmla="*/ 118598 h 276462"/>
                <a:gd name="connsiteX125" fmla="*/ 18600 w 343392"/>
                <a:gd name="connsiteY125" fmla="*/ 121777 h 276462"/>
                <a:gd name="connsiteX126" fmla="*/ 15739 w 343392"/>
                <a:gd name="connsiteY126" fmla="*/ 124639 h 276462"/>
                <a:gd name="connsiteX127" fmla="*/ 13990 w 343392"/>
                <a:gd name="connsiteY127" fmla="*/ 126706 h 276462"/>
                <a:gd name="connsiteX128" fmla="*/ 13195 w 343392"/>
                <a:gd name="connsiteY128" fmla="*/ 127977 h 276462"/>
                <a:gd name="connsiteX129" fmla="*/ 13513 w 343392"/>
                <a:gd name="connsiteY129" fmla="*/ 131793 h 276462"/>
                <a:gd name="connsiteX130" fmla="*/ 12400 w 343392"/>
                <a:gd name="connsiteY130" fmla="*/ 135608 h 276462"/>
                <a:gd name="connsiteX131" fmla="*/ 10493 w 343392"/>
                <a:gd name="connsiteY131" fmla="*/ 138629 h 276462"/>
                <a:gd name="connsiteX132" fmla="*/ 6200 w 343392"/>
                <a:gd name="connsiteY132" fmla="*/ 139265 h 276462"/>
                <a:gd name="connsiteX133" fmla="*/ 2703 w 343392"/>
                <a:gd name="connsiteY133" fmla="*/ 139583 h 276462"/>
                <a:gd name="connsiteX134" fmla="*/ 1431 w 343392"/>
                <a:gd name="connsiteY134" fmla="*/ 147214 h 276462"/>
                <a:gd name="connsiteX135" fmla="*/ 1431 w 343392"/>
                <a:gd name="connsiteY135" fmla="*/ 151983 h 276462"/>
                <a:gd name="connsiteX136" fmla="*/ 1113 w 343392"/>
                <a:gd name="connsiteY136" fmla="*/ 156911 h 276462"/>
                <a:gd name="connsiteX137" fmla="*/ 477 w 343392"/>
                <a:gd name="connsiteY137" fmla="*/ 158978 h 276462"/>
                <a:gd name="connsiteX138" fmla="*/ 795 w 343392"/>
                <a:gd name="connsiteY138" fmla="*/ 161840 h 276462"/>
                <a:gd name="connsiteX139" fmla="*/ 477 w 343392"/>
                <a:gd name="connsiteY139" fmla="*/ 168199 h 276462"/>
                <a:gd name="connsiteX140" fmla="*/ 0 w 343392"/>
                <a:gd name="connsiteY140" fmla="*/ 173286 h 276462"/>
                <a:gd name="connsiteX141" fmla="*/ 636 w 343392"/>
                <a:gd name="connsiteY141" fmla="*/ 174717 h 276462"/>
                <a:gd name="connsiteX142" fmla="*/ 954 w 343392"/>
                <a:gd name="connsiteY142" fmla="*/ 177737 h 276462"/>
                <a:gd name="connsiteX143" fmla="*/ 954 w 343392"/>
                <a:gd name="connsiteY143" fmla="*/ 180758 h 276462"/>
                <a:gd name="connsiteX144" fmla="*/ 1908 w 343392"/>
                <a:gd name="connsiteY144" fmla="*/ 182825 h 276462"/>
                <a:gd name="connsiteX145" fmla="*/ 2862 w 343392"/>
                <a:gd name="connsiteY145" fmla="*/ 184732 h 276462"/>
                <a:gd name="connsiteX146" fmla="*/ 2862 w 343392"/>
                <a:gd name="connsiteY146" fmla="*/ 185686 h 276462"/>
                <a:gd name="connsiteX147" fmla="*/ 2385 w 343392"/>
                <a:gd name="connsiteY147" fmla="*/ 186322 h 276462"/>
                <a:gd name="connsiteX148" fmla="*/ 1908 w 343392"/>
                <a:gd name="connsiteY148" fmla="*/ 187117 h 276462"/>
                <a:gd name="connsiteX149" fmla="*/ 1908 w 343392"/>
                <a:gd name="connsiteY149" fmla="*/ 194271 h 276462"/>
                <a:gd name="connsiteX150" fmla="*/ 2067 w 343392"/>
                <a:gd name="connsiteY150" fmla="*/ 196497 h 276462"/>
                <a:gd name="connsiteX151" fmla="*/ 1749 w 343392"/>
                <a:gd name="connsiteY151" fmla="*/ 197928 h 276462"/>
                <a:gd name="connsiteX152" fmla="*/ 954 w 343392"/>
                <a:gd name="connsiteY152" fmla="*/ 199041 h 276462"/>
                <a:gd name="connsiteX153" fmla="*/ 1272 w 343392"/>
                <a:gd name="connsiteY153" fmla="*/ 202697 h 276462"/>
                <a:gd name="connsiteX154" fmla="*/ 1908 w 343392"/>
                <a:gd name="connsiteY154" fmla="*/ 205082 h 276462"/>
                <a:gd name="connsiteX155" fmla="*/ 2544 w 343392"/>
                <a:gd name="connsiteY155" fmla="*/ 206830 h 276462"/>
                <a:gd name="connsiteX156" fmla="*/ 1908 w 343392"/>
                <a:gd name="connsiteY156" fmla="*/ 208261 h 276462"/>
                <a:gd name="connsiteX157" fmla="*/ 1431 w 343392"/>
                <a:gd name="connsiteY157" fmla="*/ 210169 h 276462"/>
                <a:gd name="connsiteX158" fmla="*/ 636 w 343392"/>
                <a:gd name="connsiteY158" fmla="*/ 214938 h 276462"/>
                <a:gd name="connsiteX159" fmla="*/ 636 w 343392"/>
                <a:gd name="connsiteY159" fmla="*/ 216687 h 276462"/>
                <a:gd name="connsiteX160" fmla="*/ 2544 w 343392"/>
                <a:gd name="connsiteY160" fmla="*/ 216528 h 276462"/>
                <a:gd name="connsiteX161" fmla="*/ 18759 w 343392"/>
                <a:gd name="connsiteY161" fmla="*/ 215892 h 276462"/>
                <a:gd name="connsiteX162" fmla="*/ 21462 w 343392"/>
                <a:gd name="connsiteY162" fmla="*/ 212236 h 276462"/>
                <a:gd name="connsiteX163" fmla="*/ 23529 w 343392"/>
                <a:gd name="connsiteY163" fmla="*/ 212236 h 276462"/>
                <a:gd name="connsiteX164" fmla="*/ 29729 w 343392"/>
                <a:gd name="connsiteY164" fmla="*/ 210169 h 276462"/>
                <a:gd name="connsiteX165" fmla="*/ 30683 w 343392"/>
                <a:gd name="connsiteY165" fmla="*/ 210646 h 276462"/>
                <a:gd name="connsiteX166" fmla="*/ 24801 w 343392"/>
                <a:gd name="connsiteY166" fmla="*/ 213667 h 276462"/>
                <a:gd name="connsiteX167" fmla="*/ 23211 w 343392"/>
                <a:gd name="connsiteY167" fmla="*/ 214302 h 276462"/>
                <a:gd name="connsiteX168" fmla="*/ 22098 w 343392"/>
                <a:gd name="connsiteY168" fmla="*/ 215097 h 276462"/>
                <a:gd name="connsiteX169" fmla="*/ 23052 w 343392"/>
                <a:gd name="connsiteY169" fmla="*/ 215574 h 276462"/>
                <a:gd name="connsiteX170" fmla="*/ 41334 w 343392"/>
                <a:gd name="connsiteY170" fmla="*/ 215574 h 276462"/>
                <a:gd name="connsiteX171" fmla="*/ 50078 w 343392"/>
                <a:gd name="connsiteY171" fmla="*/ 217323 h 276462"/>
                <a:gd name="connsiteX172" fmla="*/ 55960 w 343392"/>
                <a:gd name="connsiteY172" fmla="*/ 221139 h 276462"/>
                <a:gd name="connsiteX173" fmla="*/ 62478 w 343392"/>
                <a:gd name="connsiteY173" fmla="*/ 226544 h 276462"/>
                <a:gd name="connsiteX174" fmla="*/ 67725 w 343392"/>
                <a:gd name="connsiteY174" fmla="*/ 233062 h 276462"/>
                <a:gd name="connsiteX175" fmla="*/ 69156 w 343392"/>
                <a:gd name="connsiteY175" fmla="*/ 233857 h 276462"/>
                <a:gd name="connsiteX176" fmla="*/ 69473 w 343392"/>
                <a:gd name="connsiteY176" fmla="*/ 234970 h 276462"/>
                <a:gd name="connsiteX177" fmla="*/ 69473 w 343392"/>
                <a:gd name="connsiteY177" fmla="*/ 237513 h 276462"/>
                <a:gd name="connsiteX178" fmla="*/ 71381 w 343392"/>
                <a:gd name="connsiteY178" fmla="*/ 238626 h 276462"/>
                <a:gd name="connsiteX179" fmla="*/ 74402 w 343392"/>
                <a:gd name="connsiteY179" fmla="*/ 237513 h 276462"/>
                <a:gd name="connsiteX180" fmla="*/ 75197 w 343392"/>
                <a:gd name="connsiteY180" fmla="*/ 235923 h 276462"/>
                <a:gd name="connsiteX181" fmla="*/ 75833 w 343392"/>
                <a:gd name="connsiteY181" fmla="*/ 235605 h 276462"/>
                <a:gd name="connsiteX182" fmla="*/ 75833 w 343392"/>
                <a:gd name="connsiteY182" fmla="*/ 237354 h 276462"/>
                <a:gd name="connsiteX183" fmla="*/ 76468 w 343392"/>
                <a:gd name="connsiteY183" fmla="*/ 237990 h 276462"/>
                <a:gd name="connsiteX184" fmla="*/ 78376 w 343392"/>
                <a:gd name="connsiteY184" fmla="*/ 237990 h 276462"/>
                <a:gd name="connsiteX185" fmla="*/ 79489 w 343392"/>
                <a:gd name="connsiteY185" fmla="*/ 238308 h 276462"/>
                <a:gd name="connsiteX186" fmla="*/ 77740 w 343392"/>
                <a:gd name="connsiteY186" fmla="*/ 239421 h 276462"/>
                <a:gd name="connsiteX187" fmla="*/ 74720 w 343392"/>
                <a:gd name="connsiteY187" fmla="*/ 239421 h 276462"/>
                <a:gd name="connsiteX188" fmla="*/ 72653 w 343392"/>
                <a:gd name="connsiteY188" fmla="*/ 239421 h 276462"/>
                <a:gd name="connsiteX189" fmla="*/ 72176 w 343392"/>
                <a:gd name="connsiteY189" fmla="*/ 240534 h 276462"/>
                <a:gd name="connsiteX190" fmla="*/ 73130 w 343392"/>
                <a:gd name="connsiteY190" fmla="*/ 241965 h 276462"/>
                <a:gd name="connsiteX191" fmla="*/ 77581 w 343392"/>
                <a:gd name="connsiteY191" fmla="*/ 244349 h 276462"/>
                <a:gd name="connsiteX192" fmla="*/ 82351 w 343392"/>
                <a:gd name="connsiteY192" fmla="*/ 242282 h 276462"/>
                <a:gd name="connsiteX193" fmla="*/ 81874 w 343392"/>
                <a:gd name="connsiteY193" fmla="*/ 243713 h 276462"/>
                <a:gd name="connsiteX194" fmla="*/ 80920 w 343392"/>
                <a:gd name="connsiteY194" fmla="*/ 245144 h 276462"/>
                <a:gd name="connsiteX195" fmla="*/ 79171 w 343392"/>
                <a:gd name="connsiteY195" fmla="*/ 245462 h 276462"/>
                <a:gd name="connsiteX196" fmla="*/ 77104 w 343392"/>
                <a:gd name="connsiteY196" fmla="*/ 246257 h 276462"/>
                <a:gd name="connsiteX197" fmla="*/ 77104 w 343392"/>
                <a:gd name="connsiteY197" fmla="*/ 248483 h 276462"/>
                <a:gd name="connsiteX198" fmla="*/ 77104 w 343392"/>
                <a:gd name="connsiteY198" fmla="*/ 250391 h 276462"/>
                <a:gd name="connsiteX199" fmla="*/ 77581 w 343392"/>
                <a:gd name="connsiteY199" fmla="*/ 251026 h 276462"/>
                <a:gd name="connsiteX200" fmla="*/ 80125 w 343392"/>
                <a:gd name="connsiteY200" fmla="*/ 251662 h 276462"/>
                <a:gd name="connsiteX201" fmla="*/ 79489 w 343392"/>
                <a:gd name="connsiteY201" fmla="*/ 252457 h 276462"/>
                <a:gd name="connsiteX202" fmla="*/ 78058 w 343392"/>
                <a:gd name="connsiteY202" fmla="*/ 251980 h 276462"/>
                <a:gd name="connsiteX203" fmla="*/ 77422 w 343392"/>
                <a:gd name="connsiteY203" fmla="*/ 252298 h 276462"/>
                <a:gd name="connsiteX204" fmla="*/ 79330 w 343392"/>
                <a:gd name="connsiteY204" fmla="*/ 257544 h 276462"/>
                <a:gd name="connsiteX205" fmla="*/ 80602 w 343392"/>
                <a:gd name="connsiteY205" fmla="*/ 260565 h 276462"/>
                <a:gd name="connsiteX206" fmla="*/ 82351 w 343392"/>
                <a:gd name="connsiteY206" fmla="*/ 263586 h 276462"/>
                <a:gd name="connsiteX207" fmla="*/ 83305 w 343392"/>
                <a:gd name="connsiteY207" fmla="*/ 265970 h 276462"/>
                <a:gd name="connsiteX208" fmla="*/ 89346 w 343392"/>
                <a:gd name="connsiteY208" fmla="*/ 271375 h 276462"/>
                <a:gd name="connsiteX209" fmla="*/ 92366 w 343392"/>
                <a:gd name="connsiteY209" fmla="*/ 273283 h 276462"/>
                <a:gd name="connsiteX210" fmla="*/ 94274 w 343392"/>
                <a:gd name="connsiteY210" fmla="*/ 274714 h 276462"/>
                <a:gd name="connsiteX211" fmla="*/ 97295 w 343392"/>
                <a:gd name="connsiteY211" fmla="*/ 276145 h 276462"/>
                <a:gd name="connsiteX212" fmla="*/ 99997 w 343392"/>
                <a:gd name="connsiteY212" fmla="*/ 276463 h 276462"/>
                <a:gd name="connsiteX213" fmla="*/ 100951 w 343392"/>
                <a:gd name="connsiteY213" fmla="*/ 275986 h 276462"/>
                <a:gd name="connsiteX214" fmla="*/ 101269 w 343392"/>
                <a:gd name="connsiteY214" fmla="*/ 273283 h 276462"/>
                <a:gd name="connsiteX215" fmla="*/ 102859 w 343392"/>
                <a:gd name="connsiteY215" fmla="*/ 272012 h 276462"/>
                <a:gd name="connsiteX216" fmla="*/ 102859 w 343392"/>
                <a:gd name="connsiteY216" fmla="*/ 273760 h 276462"/>
                <a:gd name="connsiteX217" fmla="*/ 102382 w 343392"/>
                <a:gd name="connsiteY217" fmla="*/ 274873 h 276462"/>
                <a:gd name="connsiteX218" fmla="*/ 102382 w 343392"/>
                <a:gd name="connsiteY218" fmla="*/ 275509 h 276462"/>
                <a:gd name="connsiteX219" fmla="*/ 103654 w 343392"/>
                <a:gd name="connsiteY219" fmla="*/ 275668 h 276462"/>
                <a:gd name="connsiteX220" fmla="*/ 108264 w 343392"/>
                <a:gd name="connsiteY220" fmla="*/ 274873 h 276462"/>
                <a:gd name="connsiteX221" fmla="*/ 109377 w 343392"/>
                <a:gd name="connsiteY221" fmla="*/ 274873 h 276462"/>
                <a:gd name="connsiteX222" fmla="*/ 110967 w 343392"/>
                <a:gd name="connsiteY222" fmla="*/ 274714 h 276462"/>
                <a:gd name="connsiteX223" fmla="*/ 111762 w 343392"/>
                <a:gd name="connsiteY223" fmla="*/ 270899 h 276462"/>
                <a:gd name="connsiteX224" fmla="*/ 112398 w 343392"/>
                <a:gd name="connsiteY224" fmla="*/ 271535 h 276462"/>
                <a:gd name="connsiteX225" fmla="*/ 112874 w 343392"/>
                <a:gd name="connsiteY225" fmla="*/ 273760 h 276462"/>
                <a:gd name="connsiteX226" fmla="*/ 113351 w 343392"/>
                <a:gd name="connsiteY226" fmla="*/ 274714 h 276462"/>
                <a:gd name="connsiteX227" fmla="*/ 115736 w 343392"/>
                <a:gd name="connsiteY227" fmla="*/ 274714 h 276462"/>
                <a:gd name="connsiteX228" fmla="*/ 117008 w 343392"/>
                <a:gd name="connsiteY228" fmla="*/ 274714 h 276462"/>
                <a:gd name="connsiteX229" fmla="*/ 120028 w 343392"/>
                <a:gd name="connsiteY229" fmla="*/ 273919 h 276462"/>
                <a:gd name="connsiteX230" fmla="*/ 118121 w 343392"/>
                <a:gd name="connsiteY230" fmla="*/ 271217 h 276462"/>
                <a:gd name="connsiteX231" fmla="*/ 118121 w 343392"/>
                <a:gd name="connsiteY231" fmla="*/ 267719 h 276462"/>
                <a:gd name="connsiteX232" fmla="*/ 117962 w 343392"/>
                <a:gd name="connsiteY232" fmla="*/ 265970 h 276462"/>
                <a:gd name="connsiteX233" fmla="*/ 117485 w 343392"/>
                <a:gd name="connsiteY233" fmla="*/ 263904 h 276462"/>
                <a:gd name="connsiteX234" fmla="*/ 118121 w 343392"/>
                <a:gd name="connsiteY234" fmla="*/ 263904 h 276462"/>
                <a:gd name="connsiteX235" fmla="*/ 119234 w 343392"/>
                <a:gd name="connsiteY235" fmla="*/ 266129 h 276462"/>
                <a:gd name="connsiteX236" fmla="*/ 119711 w 343392"/>
                <a:gd name="connsiteY236" fmla="*/ 269627 h 276462"/>
                <a:gd name="connsiteX237" fmla="*/ 120505 w 343392"/>
                <a:gd name="connsiteY237" fmla="*/ 272012 h 276462"/>
                <a:gd name="connsiteX238" fmla="*/ 122095 w 343392"/>
                <a:gd name="connsiteY238" fmla="*/ 273442 h 276462"/>
                <a:gd name="connsiteX239" fmla="*/ 124639 w 343392"/>
                <a:gd name="connsiteY239" fmla="*/ 273442 h 276462"/>
                <a:gd name="connsiteX240" fmla="*/ 128772 w 343392"/>
                <a:gd name="connsiteY240" fmla="*/ 269945 h 276462"/>
                <a:gd name="connsiteX241" fmla="*/ 129090 w 343392"/>
                <a:gd name="connsiteY241" fmla="*/ 267083 h 276462"/>
                <a:gd name="connsiteX242" fmla="*/ 126865 w 343392"/>
                <a:gd name="connsiteY242" fmla="*/ 265016 h 276462"/>
                <a:gd name="connsiteX243" fmla="*/ 126547 w 343392"/>
                <a:gd name="connsiteY243" fmla="*/ 264222 h 276462"/>
                <a:gd name="connsiteX244" fmla="*/ 128454 w 343392"/>
                <a:gd name="connsiteY244" fmla="*/ 265175 h 276462"/>
                <a:gd name="connsiteX245" fmla="*/ 130203 w 343392"/>
                <a:gd name="connsiteY245" fmla="*/ 267242 h 276462"/>
                <a:gd name="connsiteX246" fmla="*/ 132429 w 343392"/>
                <a:gd name="connsiteY246" fmla="*/ 269150 h 276462"/>
                <a:gd name="connsiteX247" fmla="*/ 137516 w 343392"/>
                <a:gd name="connsiteY247" fmla="*/ 269150 h 276462"/>
                <a:gd name="connsiteX248" fmla="*/ 138947 w 343392"/>
                <a:gd name="connsiteY248" fmla="*/ 267878 h 276462"/>
                <a:gd name="connsiteX249" fmla="*/ 138947 w 343392"/>
                <a:gd name="connsiteY249" fmla="*/ 266447 h 276462"/>
                <a:gd name="connsiteX250" fmla="*/ 139583 w 343392"/>
                <a:gd name="connsiteY250" fmla="*/ 266129 h 276462"/>
                <a:gd name="connsiteX251" fmla="*/ 140537 w 343392"/>
                <a:gd name="connsiteY251" fmla="*/ 268832 h 276462"/>
                <a:gd name="connsiteX252" fmla="*/ 142762 w 343392"/>
                <a:gd name="connsiteY252" fmla="*/ 269786 h 276462"/>
                <a:gd name="connsiteX253" fmla="*/ 147214 w 343392"/>
                <a:gd name="connsiteY253" fmla="*/ 269786 h 276462"/>
                <a:gd name="connsiteX254" fmla="*/ 153732 w 343392"/>
                <a:gd name="connsiteY254" fmla="*/ 268991 h 276462"/>
                <a:gd name="connsiteX255" fmla="*/ 161363 w 343392"/>
                <a:gd name="connsiteY255" fmla="*/ 268991 h 276462"/>
                <a:gd name="connsiteX256" fmla="*/ 162317 w 343392"/>
                <a:gd name="connsiteY256" fmla="*/ 266129 h 276462"/>
                <a:gd name="connsiteX257" fmla="*/ 159614 w 343392"/>
                <a:gd name="connsiteY257" fmla="*/ 258975 h 276462"/>
                <a:gd name="connsiteX258" fmla="*/ 160091 w 343392"/>
                <a:gd name="connsiteY258" fmla="*/ 258498 h 276462"/>
                <a:gd name="connsiteX259" fmla="*/ 162635 w 343392"/>
                <a:gd name="connsiteY259" fmla="*/ 261360 h 276462"/>
                <a:gd name="connsiteX260" fmla="*/ 164065 w 343392"/>
                <a:gd name="connsiteY260" fmla="*/ 261678 h 276462"/>
                <a:gd name="connsiteX261" fmla="*/ 165178 w 343392"/>
                <a:gd name="connsiteY261" fmla="*/ 263586 h 276462"/>
                <a:gd name="connsiteX262" fmla="*/ 167563 w 343392"/>
                <a:gd name="connsiteY262" fmla="*/ 264222 h 276462"/>
                <a:gd name="connsiteX263" fmla="*/ 168358 w 343392"/>
                <a:gd name="connsiteY263" fmla="*/ 263268 h 276462"/>
                <a:gd name="connsiteX264" fmla="*/ 168676 w 343392"/>
                <a:gd name="connsiteY264" fmla="*/ 263268 h 276462"/>
                <a:gd name="connsiteX265" fmla="*/ 169471 w 343392"/>
                <a:gd name="connsiteY265" fmla="*/ 261201 h 276462"/>
                <a:gd name="connsiteX266" fmla="*/ 171060 w 343392"/>
                <a:gd name="connsiteY266" fmla="*/ 258498 h 276462"/>
                <a:gd name="connsiteX267" fmla="*/ 173286 w 343392"/>
                <a:gd name="connsiteY267" fmla="*/ 255001 h 276462"/>
                <a:gd name="connsiteX268" fmla="*/ 175671 w 343392"/>
                <a:gd name="connsiteY268" fmla="*/ 250709 h 276462"/>
                <a:gd name="connsiteX269" fmla="*/ 177420 w 343392"/>
                <a:gd name="connsiteY269" fmla="*/ 243077 h 276462"/>
                <a:gd name="connsiteX270" fmla="*/ 178532 w 343392"/>
                <a:gd name="connsiteY270" fmla="*/ 238308 h 276462"/>
                <a:gd name="connsiteX271" fmla="*/ 179645 w 343392"/>
                <a:gd name="connsiteY271" fmla="*/ 234016 h 276462"/>
                <a:gd name="connsiteX272" fmla="*/ 181394 w 343392"/>
                <a:gd name="connsiteY272" fmla="*/ 230041 h 276462"/>
                <a:gd name="connsiteX273" fmla="*/ 183143 w 343392"/>
                <a:gd name="connsiteY273" fmla="*/ 227498 h 276462"/>
                <a:gd name="connsiteX274" fmla="*/ 188230 w 343392"/>
                <a:gd name="connsiteY274" fmla="*/ 222410 h 276462"/>
                <a:gd name="connsiteX275" fmla="*/ 192045 w 343392"/>
                <a:gd name="connsiteY275" fmla="*/ 218595 h 276462"/>
                <a:gd name="connsiteX276" fmla="*/ 193953 w 343392"/>
                <a:gd name="connsiteY276" fmla="*/ 217005 h 276462"/>
                <a:gd name="connsiteX277" fmla="*/ 195384 w 343392"/>
                <a:gd name="connsiteY277" fmla="*/ 215733 h 276462"/>
                <a:gd name="connsiteX278" fmla="*/ 197769 w 343392"/>
                <a:gd name="connsiteY278" fmla="*/ 214302 h 276462"/>
                <a:gd name="connsiteX279" fmla="*/ 200312 w 343392"/>
                <a:gd name="connsiteY279" fmla="*/ 212554 h 276462"/>
                <a:gd name="connsiteX280" fmla="*/ 202220 w 343392"/>
                <a:gd name="connsiteY280" fmla="*/ 209215 h 276462"/>
                <a:gd name="connsiteX281" fmla="*/ 203810 w 343392"/>
                <a:gd name="connsiteY281" fmla="*/ 206035 h 276462"/>
                <a:gd name="connsiteX282" fmla="*/ 204923 w 343392"/>
                <a:gd name="connsiteY282" fmla="*/ 205400 h 276462"/>
                <a:gd name="connsiteX283" fmla="*/ 206513 w 343392"/>
                <a:gd name="connsiteY283" fmla="*/ 204923 h 276462"/>
                <a:gd name="connsiteX284" fmla="*/ 211282 w 343392"/>
                <a:gd name="connsiteY284" fmla="*/ 201584 h 276462"/>
                <a:gd name="connsiteX285" fmla="*/ 214302 w 343392"/>
                <a:gd name="connsiteY285" fmla="*/ 199358 h 276462"/>
                <a:gd name="connsiteX286" fmla="*/ 214938 w 343392"/>
                <a:gd name="connsiteY286" fmla="*/ 200471 h 276462"/>
                <a:gd name="connsiteX287" fmla="*/ 215415 w 343392"/>
                <a:gd name="connsiteY287" fmla="*/ 201743 h 276462"/>
                <a:gd name="connsiteX288" fmla="*/ 216051 w 343392"/>
                <a:gd name="connsiteY288" fmla="*/ 202379 h 276462"/>
                <a:gd name="connsiteX289" fmla="*/ 218595 w 343392"/>
                <a:gd name="connsiteY289" fmla="*/ 202856 h 276462"/>
                <a:gd name="connsiteX290" fmla="*/ 222092 w 343392"/>
                <a:gd name="connsiteY290" fmla="*/ 202856 h 276462"/>
                <a:gd name="connsiteX291" fmla="*/ 224000 w 343392"/>
                <a:gd name="connsiteY291" fmla="*/ 202379 h 276462"/>
                <a:gd name="connsiteX292" fmla="*/ 225113 w 343392"/>
                <a:gd name="connsiteY292" fmla="*/ 201266 h 276462"/>
                <a:gd name="connsiteX293" fmla="*/ 226226 w 343392"/>
                <a:gd name="connsiteY293" fmla="*/ 198246 h 276462"/>
                <a:gd name="connsiteX294" fmla="*/ 226862 w 343392"/>
                <a:gd name="connsiteY294" fmla="*/ 197610 h 276462"/>
                <a:gd name="connsiteX295" fmla="*/ 227657 w 343392"/>
                <a:gd name="connsiteY295" fmla="*/ 197610 h 276462"/>
                <a:gd name="connsiteX296" fmla="*/ 231472 w 343392"/>
                <a:gd name="connsiteY296" fmla="*/ 199676 h 276462"/>
                <a:gd name="connsiteX297" fmla="*/ 234652 w 343392"/>
                <a:gd name="connsiteY297" fmla="*/ 202697 h 276462"/>
                <a:gd name="connsiteX298" fmla="*/ 237672 w 343392"/>
                <a:gd name="connsiteY298" fmla="*/ 205718 h 276462"/>
                <a:gd name="connsiteX299" fmla="*/ 239262 w 343392"/>
                <a:gd name="connsiteY299" fmla="*/ 206830 h 276462"/>
                <a:gd name="connsiteX300" fmla="*/ 239898 w 343392"/>
                <a:gd name="connsiteY300" fmla="*/ 207943 h 276462"/>
                <a:gd name="connsiteX301" fmla="*/ 241329 w 343392"/>
                <a:gd name="connsiteY301" fmla="*/ 213507 h 276462"/>
                <a:gd name="connsiteX302" fmla="*/ 242124 w 343392"/>
                <a:gd name="connsiteY302" fmla="*/ 214938 h 276462"/>
                <a:gd name="connsiteX303" fmla="*/ 243395 w 343392"/>
                <a:gd name="connsiteY303" fmla="*/ 215574 h 276462"/>
                <a:gd name="connsiteX304" fmla="*/ 245780 w 343392"/>
                <a:gd name="connsiteY304" fmla="*/ 215256 h 276462"/>
                <a:gd name="connsiteX305" fmla="*/ 248324 w 343392"/>
                <a:gd name="connsiteY305" fmla="*/ 214302 h 276462"/>
                <a:gd name="connsiteX306" fmla="*/ 250549 w 343392"/>
                <a:gd name="connsiteY306" fmla="*/ 212872 h 276462"/>
                <a:gd name="connsiteX307" fmla="*/ 252775 w 343392"/>
                <a:gd name="connsiteY307" fmla="*/ 211123 h 276462"/>
                <a:gd name="connsiteX308" fmla="*/ 254206 w 343392"/>
                <a:gd name="connsiteY308" fmla="*/ 209533 h 276462"/>
                <a:gd name="connsiteX309" fmla="*/ 254842 w 343392"/>
                <a:gd name="connsiteY309" fmla="*/ 208261 h 276462"/>
                <a:gd name="connsiteX310" fmla="*/ 255160 w 343392"/>
                <a:gd name="connsiteY310" fmla="*/ 203810 h 276462"/>
                <a:gd name="connsiteX311" fmla="*/ 255637 w 343392"/>
                <a:gd name="connsiteY311" fmla="*/ 202856 h 276462"/>
                <a:gd name="connsiteX312" fmla="*/ 257862 w 343392"/>
                <a:gd name="connsiteY312" fmla="*/ 201107 h 276462"/>
                <a:gd name="connsiteX313" fmla="*/ 261519 w 343392"/>
                <a:gd name="connsiteY313" fmla="*/ 198087 h 276462"/>
                <a:gd name="connsiteX314" fmla="*/ 263586 w 343392"/>
                <a:gd name="connsiteY314" fmla="*/ 196338 h 276462"/>
                <a:gd name="connsiteX315" fmla="*/ 263586 w 343392"/>
                <a:gd name="connsiteY315" fmla="*/ 195702 h 276462"/>
                <a:gd name="connsiteX316" fmla="*/ 261996 w 343392"/>
                <a:gd name="connsiteY316" fmla="*/ 193794 h 276462"/>
                <a:gd name="connsiteX317" fmla="*/ 260883 w 343392"/>
                <a:gd name="connsiteY317" fmla="*/ 191728 h 276462"/>
                <a:gd name="connsiteX318" fmla="*/ 262155 w 343392"/>
                <a:gd name="connsiteY318" fmla="*/ 189661 h 276462"/>
                <a:gd name="connsiteX319" fmla="*/ 263427 w 343392"/>
                <a:gd name="connsiteY319" fmla="*/ 188071 h 276462"/>
                <a:gd name="connsiteX320" fmla="*/ 268196 w 343392"/>
                <a:gd name="connsiteY320" fmla="*/ 182666 h 276462"/>
                <a:gd name="connsiteX321" fmla="*/ 268196 w 343392"/>
                <a:gd name="connsiteY321" fmla="*/ 180917 h 276462"/>
                <a:gd name="connsiteX322" fmla="*/ 268514 w 343392"/>
                <a:gd name="connsiteY322" fmla="*/ 178691 h 276462"/>
                <a:gd name="connsiteX323" fmla="*/ 272329 w 343392"/>
                <a:gd name="connsiteY323" fmla="*/ 172491 h 276462"/>
                <a:gd name="connsiteX324" fmla="*/ 274555 w 343392"/>
                <a:gd name="connsiteY324" fmla="*/ 164383 h 276462"/>
                <a:gd name="connsiteX325" fmla="*/ 274555 w 343392"/>
                <a:gd name="connsiteY325" fmla="*/ 162793 h 276462"/>
                <a:gd name="connsiteX326" fmla="*/ 276781 w 343392"/>
                <a:gd name="connsiteY326" fmla="*/ 158819 h 276462"/>
                <a:gd name="connsiteX327" fmla="*/ 279483 w 343392"/>
                <a:gd name="connsiteY327" fmla="*/ 153732 h 276462"/>
                <a:gd name="connsiteX328" fmla="*/ 284571 w 343392"/>
                <a:gd name="connsiteY328" fmla="*/ 152937 h 276462"/>
                <a:gd name="connsiteX329" fmla="*/ 286479 w 343392"/>
                <a:gd name="connsiteY329" fmla="*/ 151665 h 276462"/>
                <a:gd name="connsiteX330" fmla="*/ 288704 w 343392"/>
                <a:gd name="connsiteY330" fmla="*/ 149439 h 276462"/>
                <a:gd name="connsiteX331" fmla="*/ 290135 w 343392"/>
                <a:gd name="connsiteY331" fmla="*/ 147373 h 276462"/>
                <a:gd name="connsiteX332" fmla="*/ 290771 w 343392"/>
                <a:gd name="connsiteY332" fmla="*/ 145465 h 276462"/>
                <a:gd name="connsiteX333" fmla="*/ 291248 w 343392"/>
                <a:gd name="connsiteY333" fmla="*/ 141650 h 276462"/>
                <a:gd name="connsiteX334" fmla="*/ 292202 w 343392"/>
                <a:gd name="connsiteY334" fmla="*/ 137357 h 276462"/>
                <a:gd name="connsiteX335" fmla="*/ 292838 w 343392"/>
                <a:gd name="connsiteY335" fmla="*/ 133542 h 276462"/>
                <a:gd name="connsiteX336" fmla="*/ 294427 w 343392"/>
                <a:gd name="connsiteY336" fmla="*/ 130044 h 276462"/>
                <a:gd name="connsiteX337" fmla="*/ 296971 w 343392"/>
                <a:gd name="connsiteY337" fmla="*/ 128295 h 276462"/>
                <a:gd name="connsiteX338" fmla="*/ 301423 w 343392"/>
                <a:gd name="connsiteY338" fmla="*/ 126864 h 276462"/>
                <a:gd name="connsiteX339" fmla="*/ 302058 w 343392"/>
                <a:gd name="connsiteY339" fmla="*/ 126229 h 276462"/>
                <a:gd name="connsiteX340" fmla="*/ 302694 w 343392"/>
                <a:gd name="connsiteY340" fmla="*/ 123844 h 276462"/>
                <a:gd name="connsiteX341" fmla="*/ 303171 w 343392"/>
                <a:gd name="connsiteY341" fmla="*/ 118916 h 276462"/>
                <a:gd name="connsiteX342" fmla="*/ 303171 w 343392"/>
                <a:gd name="connsiteY342" fmla="*/ 116054 h 276462"/>
                <a:gd name="connsiteX343" fmla="*/ 303489 w 343392"/>
                <a:gd name="connsiteY343" fmla="*/ 114782 h 276462"/>
                <a:gd name="connsiteX344" fmla="*/ 304125 w 343392"/>
                <a:gd name="connsiteY344" fmla="*/ 112557 h 276462"/>
                <a:gd name="connsiteX345" fmla="*/ 308259 w 343392"/>
                <a:gd name="connsiteY345" fmla="*/ 108582 h 276462"/>
                <a:gd name="connsiteX346" fmla="*/ 310166 w 343392"/>
                <a:gd name="connsiteY346" fmla="*/ 102541 h 276462"/>
                <a:gd name="connsiteX347" fmla="*/ 311756 w 343392"/>
                <a:gd name="connsiteY347" fmla="*/ 96182 h 276462"/>
                <a:gd name="connsiteX348" fmla="*/ 316525 w 343392"/>
                <a:gd name="connsiteY348" fmla="*/ 88392 h 276462"/>
                <a:gd name="connsiteX349" fmla="*/ 322090 w 343392"/>
                <a:gd name="connsiteY349" fmla="*/ 80761 h 276462"/>
                <a:gd name="connsiteX350" fmla="*/ 324633 w 343392"/>
                <a:gd name="connsiteY350" fmla="*/ 78694 h 276462"/>
                <a:gd name="connsiteX351" fmla="*/ 326859 w 343392"/>
                <a:gd name="connsiteY351" fmla="*/ 77740 h 276462"/>
                <a:gd name="connsiteX352" fmla="*/ 329403 w 343392"/>
                <a:gd name="connsiteY352" fmla="*/ 77740 h 276462"/>
                <a:gd name="connsiteX353" fmla="*/ 331151 w 343392"/>
                <a:gd name="connsiteY353" fmla="*/ 77104 h 276462"/>
                <a:gd name="connsiteX354" fmla="*/ 337034 w 343392"/>
                <a:gd name="connsiteY354" fmla="*/ 73289 h 276462"/>
                <a:gd name="connsiteX355" fmla="*/ 339577 w 343392"/>
                <a:gd name="connsiteY355" fmla="*/ 72017 h 276462"/>
                <a:gd name="connsiteX356" fmla="*/ 341326 w 343392"/>
                <a:gd name="connsiteY356" fmla="*/ 70745 h 276462"/>
                <a:gd name="connsiteX357" fmla="*/ 341803 w 343392"/>
                <a:gd name="connsiteY357" fmla="*/ 69632 h 276462"/>
                <a:gd name="connsiteX358" fmla="*/ 341803 w 343392"/>
                <a:gd name="connsiteY358" fmla="*/ 67884 h 276462"/>
                <a:gd name="connsiteX359" fmla="*/ 341485 w 343392"/>
                <a:gd name="connsiteY359" fmla="*/ 63909 h 276462"/>
                <a:gd name="connsiteX360" fmla="*/ 342439 w 343392"/>
                <a:gd name="connsiteY360" fmla="*/ 61048 h 276462"/>
                <a:gd name="connsiteX361" fmla="*/ 343075 w 343392"/>
                <a:gd name="connsiteY361" fmla="*/ 56437 h 276462"/>
                <a:gd name="connsiteX362" fmla="*/ 343393 w 343392"/>
                <a:gd name="connsiteY362" fmla="*/ 52940 h 276462"/>
                <a:gd name="connsiteX363" fmla="*/ 343393 w 343392"/>
                <a:gd name="connsiteY363" fmla="*/ 51668 h 27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343392" h="276462">
                  <a:moveTo>
                    <a:pt x="130362" y="268514"/>
                  </a:moveTo>
                  <a:lnTo>
                    <a:pt x="127818" y="272330"/>
                  </a:lnTo>
                  <a:lnTo>
                    <a:pt x="129567" y="272330"/>
                  </a:lnTo>
                  <a:cubicBezTo>
                    <a:pt x="129567" y="272330"/>
                    <a:pt x="132270" y="271694"/>
                    <a:pt x="132270" y="271694"/>
                  </a:cubicBezTo>
                  <a:lnTo>
                    <a:pt x="133065" y="269786"/>
                  </a:lnTo>
                  <a:lnTo>
                    <a:pt x="131475" y="269468"/>
                  </a:lnTo>
                  <a:lnTo>
                    <a:pt x="130203" y="268673"/>
                  </a:lnTo>
                  <a:close/>
                  <a:moveTo>
                    <a:pt x="342598" y="49601"/>
                  </a:moveTo>
                  <a:lnTo>
                    <a:pt x="341644" y="47852"/>
                  </a:lnTo>
                  <a:lnTo>
                    <a:pt x="341644" y="47534"/>
                  </a:lnTo>
                  <a:cubicBezTo>
                    <a:pt x="341644" y="47534"/>
                    <a:pt x="339736" y="45309"/>
                    <a:pt x="339736" y="45309"/>
                  </a:cubicBezTo>
                  <a:lnTo>
                    <a:pt x="336716" y="44037"/>
                  </a:lnTo>
                  <a:lnTo>
                    <a:pt x="332582" y="43719"/>
                  </a:lnTo>
                  <a:lnTo>
                    <a:pt x="330357" y="42924"/>
                  </a:lnTo>
                  <a:lnTo>
                    <a:pt x="330038" y="41016"/>
                  </a:lnTo>
                  <a:lnTo>
                    <a:pt x="330038" y="39903"/>
                  </a:lnTo>
                  <a:cubicBezTo>
                    <a:pt x="330038" y="39903"/>
                    <a:pt x="329562" y="38791"/>
                    <a:pt x="329562" y="38791"/>
                  </a:cubicBezTo>
                  <a:lnTo>
                    <a:pt x="329244" y="36247"/>
                  </a:lnTo>
                  <a:lnTo>
                    <a:pt x="326541" y="22734"/>
                  </a:lnTo>
                  <a:lnTo>
                    <a:pt x="322726" y="17487"/>
                  </a:lnTo>
                  <a:lnTo>
                    <a:pt x="317956" y="10810"/>
                  </a:lnTo>
                  <a:lnTo>
                    <a:pt x="313505" y="4610"/>
                  </a:lnTo>
                  <a:lnTo>
                    <a:pt x="308417" y="4610"/>
                  </a:lnTo>
                  <a:cubicBezTo>
                    <a:pt x="308417" y="4610"/>
                    <a:pt x="305397" y="5564"/>
                    <a:pt x="305397" y="5564"/>
                  </a:cubicBezTo>
                  <a:lnTo>
                    <a:pt x="301740" y="8426"/>
                  </a:lnTo>
                  <a:lnTo>
                    <a:pt x="297607" y="9539"/>
                  </a:lnTo>
                  <a:lnTo>
                    <a:pt x="292520" y="12082"/>
                  </a:lnTo>
                  <a:lnTo>
                    <a:pt x="289340" y="14149"/>
                  </a:lnTo>
                  <a:lnTo>
                    <a:pt x="286320" y="15739"/>
                  </a:lnTo>
                  <a:lnTo>
                    <a:pt x="282186" y="19554"/>
                  </a:lnTo>
                  <a:lnTo>
                    <a:pt x="280914" y="22416"/>
                  </a:lnTo>
                  <a:lnTo>
                    <a:pt x="276781" y="23052"/>
                  </a:lnTo>
                  <a:lnTo>
                    <a:pt x="271058" y="22575"/>
                  </a:lnTo>
                  <a:lnTo>
                    <a:pt x="267401" y="19713"/>
                  </a:lnTo>
                  <a:lnTo>
                    <a:pt x="258816" y="16693"/>
                  </a:lnTo>
                  <a:lnTo>
                    <a:pt x="253252" y="15421"/>
                  </a:lnTo>
                  <a:lnTo>
                    <a:pt x="250708" y="15103"/>
                  </a:lnTo>
                  <a:lnTo>
                    <a:pt x="237672" y="14626"/>
                  </a:lnTo>
                  <a:lnTo>
                    <a:pt x="223841" y="15898"/>
                  </a:lnTo>
                  <a:lnTo>
                    <a:pt x="216846" y="17329"/>
                  </a:lnTo>
                  <a:lnTo>
                    <a:pt x="215574" y="17647"/>
                  </a:lnTo>
                  <a:lnTo>
                    <a:pt x="211600" y="19554"/>
                  </a:lnTo>
                  <a:lnTo>
                    <a:pt x="208261" y="21621"/>
                  </a:lnTo>
                  <a:lnTo>
                    <a:pt x="199200" y="31001"/>
                  </a:lnTo>
                  <a:lnTo>
                    <a:pt x="187276" y="30683"/>
                  </a:lnTo>
                  <a:lnTo>
                    <a:pt x="180281" y="29570"/>
                  </a:lnTo>
                  <a:lnTo>
                    <a:pt x="174399" y="28139"/>
                  </a:lnTo>
                  <a:lnTo>
                    <a:pt x="165973" y="23688"/>
                  </a:lnTo>
                  <a:lnTo>
                    <a:pt x="155640" y="17011"/>
                  </a:lnTo>
                  <a:lnTo>
                    <a:pt x="151665" y="16057"/>
                  </a:lnTo>
                  <a:lnTo>
                    <a:pt x="148009" y="15580"/>
                  </a:lnTo>
                  <a:lnTo>
                    <a:pt x="146737" y="15580"/>
                  </a:lnTo>
                  <a:cubicBezTo>
                    <a:pt x="146737" y="15580"/>
                    <a:pt x="134336" y="22416"/>
                    <a:pt x="134336" y="22416"/>
                  </a:cubicBezTo>
                  <a:lnTo>
                    <a:pt x="131952" y="22416"/>
                  </a:lnTo>
                  <a:cubicBezTo>
                    <a:pt x="131952" y="22416"/>
                    <a:pt x="129090" y="23052"/>
                    <a:pt x="129090" y="23052"/>
                  </a:cubicBezTo>
                  <a:lnTo>
                    <a:pt x="127183" y="24642"/>
                  </a:lnTo>
                  <a:lnTo>
                    <a:pt x="125752" y="25436"/>
                  </a:lnTo>
                  <a:lnTo>
                    <a:pt x="124321" y="25436"/>
                  </a:lnTo>
                  <a:cubicBezTo>
                    <a:pt x="124321" y="25436"/>
                    <a:pt x="122413" y="25277"/>
                    <a:pt x="122413" y="25277"/>
                  </a:cubicBezTo>
                  <a:lnTo>
                    <a:pt x="120505" y="24324"/>
                  </a:lnTo>
                  <a:lnTo>
                    <a:pt x="118598" y="22416"/>
                  </a:lnTo>
                  <a:lnTo>
                    <a:pt x="113510" y="14944"/>
                  </a:lnTo>
                  <a:lnTo>
                    <a:pt x="112398" y="13672"/>
                  </a:lnTo>
                  <a:lnTo>
                    <a:pt x="110172" y="11446"/>
                  </a:lnTo>
                  <a:lnTo>
                    <a:pt x="106515" y="7949"/>
                  </a:lnTo>
                  <a:lnTo>
                    <a:pt x="103972" y="6359"/>
                  </a:lnTo>
                  <a:lnTo>
                    <a:pt x="102382" y="5882"/>
                  </a:lnTo>
                  <a:lnTo>
                    <a:pt x="100633" y="6200"/>
                  </a:lnTo>
                  <a:lnTo>
                    <a:pt x="90777" y="3180"/>
                  </a:lnTo>
                  <a:lnTo>
                    <a:pt x="80761" y="0"/>
                  </a:lnTo>
                  <a:lnTo>
                    <a:pt x="78535" y="318"/>
                  </a:lnTo>
                  <a:lnTo>
                    <a:pt x="76945" y="954"/>
                  </a:lnTo>
                  <a:lnTo>
                    <a:pt x="73448" y="3338"/>
                  </a:lnTo>
                  <a:lnTo>
                    <a:pt x="69473" y="3815"/>
                  </a:lnTo>
                  <a:lnTo>
                    <a:pt x="64386" y="3815"/>
                  </a:lnTo>
                  <a:cubicBezTo>
                    <a:pt x="64386" y="3815"/>
                    <a:pt x="61525" y="3338"/>
                    <a:pt x="61525" y="3338"/>
                  </a:cubicBezTo>
                  <a:lnTo>
                    <a:pt x="56914" y="4133"/>
                  </a:lnTo>
                  <a:lnTo>
                    <a:pt x="53894" y="5087"/>
                  </a:lnTo>
                  <a:lnTo>
                    <a:pt x="49919" y="6677"/>
                  </a:lnTo>
                  <a:lnTo>
                    <a:pt x="44832" y="10970"/>
                  </a:lnTo>
                  <a:lnTo>
                    <a:pt x="43401" y="11446"/>
                  </a:lnTo>
                  <a:lnTo>
                    <a:pt x="42129" y="12082"/>
                  </a:lnTo>
                  <a:lnTo>
                    <a:pt x="40380" y="23688"/>
                  </a:lnTo>
                  <a:lnTo>
                    <a:pt x="38950" y="27185"/>
                  </a:lnTo>
                  <a:lnTo>
                    <a:pt x="36406" y="31796"/>
                  </a:lnTo>
                  <a:lnTo>
                    <a:pt x="31319" y="36247"/>
                  </a:lnTo>
                  <a:lnTo>
                    <a:pt x="27821" y="38950"/>
                  </a:lnTo>
                  <a:lnTo>
                    <a:pt x="27821" y="42606"/>
                  </a:lnTo>
                  <a:cubicBezTo>
                    <a:pt x="27821" y="42606"/>
                    <a:pt x="27503" y="48488"/>
                    <a:pt x="27503" y="48488"/>
                  </a:cubicBezTo>
                  <a:lnTo>
                    <a:pt x="27503" y="52622"/>
                  </a:lnTo>
                  <a:cubicBezTo>
                    <a:pt x="27503" y="52622"/>
                    <a:pt x="27662" y="55324"/>
                    <a:pt x="27662" y="55324"/>
                  </a:cubicBezTo>
                  <a:lnTo>
                    <a:pt x="27026" y="56596"/>
                  </a:lnTo>
                  <a:lnTo>
                    <a:pt x="26708" y="57709"/>
                  </a:lnTo>
                  <a:lnTo>
                    <a:pt x="26708" y="59458"/>
                  </a:lnTo>
                  <a:cubicBezTo>
                    <a:pt x="26708" y="59458"/>
                    <a:pt x="27662" y="60253"/>
                    <a:pt x="27662" y="60253"/>
                  </a:cubicBezTo>
                  <a:lnTo>
                    <a:pt x="28139" y="61366"/>
                  </a:lnTo>
                  <a:lnTo>
                    <a:pt x="27821" y="62319"/>
                  </a:lnTo>
                  <a:lnTo>
                    <a:pt x="26231" y="63273"/>
                  </a:lnTo>
                  <a:lnTo>
                    <a:pt x="25119" y="65181"/>
                  </a:lnTo>
                  <a:lnTo>
                    <a:pt x="23370" y="68996"/>
                  </a:lnTo>
                  <a:lnTo>
                    <a:pt x="23370" y="72017"/>
                  </a:lnTo>
                  <a:cubicBezTo>
                    <a:pt x="23370" y="72017"/>
                    <a:pt x="27662" y="78376"/>
                    <a:pt x="27662" y="78376"/>
                  </a:cubicBezTo>
                  <a:lnTo>
                    <a:pt x="28139" y="79012"/>
                  </a:lnTo>
                  <a:lnTo>
                    <a:pt x="29252" y="79966"/>
                  </a:lnTo>
                  <a:lnTo>
                    <a:pt x="29888" y="81079"/>
                  </a:lnTo>
                  <a:lnTo>
                    <a:pt x="30365" y="84258"/>
                  </a:lnTo>
                  <a:lnTo>
                    <a:pt x="30683" y="87756"/>
                  </a:lnTo>
                  <a:lnTo>
                    <a:pt x="31001" y="90141"/>
                  </a:lnTo>
                  <a:lnTo>
                    <a:pt x="33067" y="93479"/>
                  </a:lnTo>
                  <a:lnTo>
                    <a:pt x="33067" y="94751"/>
                  </a:lnTo>
                  <a:cubicBezTo>
                    <a:pt x="33067" y="94751"/>
                    <a:pt x="31796" y="99679"/>
                    <a:pt x="31796" y="99679"/>
                  </a:cubicBezTo>
                  <a:lnTo>
                    <a:pt x="31478" y="100156"/>
                  </a:lnTo>
                  <a:lnTo>
                    <a:pt x="31160" y="100156"/>
                  </a:lnTo>
                  <a:cubicBezTo>
                    <a:pt x="31160" y="100156"/>
                    <a:pt x="28934" y="99838"/>
                    <a:pt x="28934" y="99838"/>
                  </a:cubicBezTo>
                  <a:lnTo>
                    <a:pt x="27980" y="100315"/>
                  </a:lnTo>
                  <a:lnTo>
                    <a:pt x="26708" y="102064"/>
                  </a:lnTo>
                  <a:lnTo>
                    <a:pt x="25913" y="103813"/>
                  </a:lnTo>
                  <a:lnTo>
                    <a:pt x="25913" y="104448"/>
                  </a:lnTo>
                  <a:cubicBezTo>
                    <a:pt x="25913" y="104448"/>
                    <a:pt x="27821" y="107628"/>
                    <a:pt x="27821" y="107628"/>
                  </a:cubicBezTo>
                  <a:lnTo>
                    <a:pt x="26549" y="112080"/>
                  </a:lnTo>
                  <a:lnTo>
                    <a:pt x="25278" y="114941"/>
                  </a:lnTo>
                  <a:lnTo>
                    <a:pt x="22893" y="116531"/>
                  </a:lnTo>
                  <a:lnTo>
                    <a:pt x="20826" y="116849"/>
                  </a:lnTo>
                  <a:lnTo>
                    <a:pt x="19395" y="117644"/>
                  </a:lnTo>
                  <a:lnTo>
                    <a:pt x="18600" y="118598"/>
                  </a:lnTo>
                  <a:lnTo>
                    <a:pt x="18600" y="121777"/>
                  </a:lnTo>
                  <a:cubicBezTo>
                    <a:pt x="18600" y="121777"/>
                    <a:pt x="15739" y="124639"/>
                    <a:pt x="15739" y="124639"/>
                  </a:cubicBezTo>
                  <a:lnTo>
                    <a:pt x="13990" y="126706"/>
                  </a:lnTo>
                  <a:lnTo>
                    <a:pt x="13195" y="127977"/>
                  </a:lnTo>
                  <a:lnTo>
                    <a:pt x="13513" y="131793"/>
                  </a:lnTo>
                  <a:lnTo>
                    <a:pt x="12400" y="135608"/>
                  </a:lnTo>
                  <a:lnTo>
                    <a:pt x="10493" y="138629"/>
                  </a:lnTo>
                  <a:lnTo>
                    <a:pt x="6200" y="139265"/>
                  </a:lnTo>
                  <a:lnTo>
                    <a:pt x="2703" y="139583"/>
                  </a:lnTo>
                  <a:lnTo>
                    <a:pt x="1431" y="147214"/>
                  </a:lnTo>
                  <a:lnTo>
                    <a:pt x="1431" y="151983"/>
                  </a:lnTo>
                  <a:cubicBezTo>
                    <a:pt x="1431" y="151983"/>
                    <a:pt x="1113" y="156911"/>
                    <a:pt x="1113" y="156911"/>
                  </a:cubicBezTo>
                  <a:lnTo>
                    <a:pt x="477" y="158978"/>
                  </a:lnTo>
                  <a:lnTo>
                    <a:pt x="795" y="161840"/>
                  </a:lnTo>
                  <a:lnTo>
                    <a:pt x="477" y="168199"/>
                  </a:lnTo>
                  <a:lnTo>
                    <a:pt x="0" y="173286"/>
                  </a:lnTo>
                  <a:lnTo>
                    <a:pt x="636" y="174717"/>
                  </a:lnTo>
                  <a:lnTo>
                    <a:pt x="954" y="177737"/>
                  </a:lnTo>
                  <a:lnTo>
                    <a:pt x="954" y="180758"/>
                  </a:lnTo>
                  <a:cubicBezTo>
                    <a:pt x="954" y="180758"/>
                    <a:pt x="1908" y="182825"/>
                    <a:pt x="1908" y="182825"/>
                  </a:cubicBezTo>
                  <a:lnTo>
                    <a:pt x="2862" y="184732"/>
                  </a:lnTo>
                  <a:lnTo>
                    <a:pt x="2862" y="185686"/>
                  </a:lnTo>
                  <a:cubicBezTo>
                    <a:pt x="2862" y="185686"/>
                    <a:pt x="2385" y="186322"/>
                    <a:pt x="2385" y="186322"/>
                  </a:cubicBezTo>
                  <a:lnTo>
                    <a:pt x="1908" y="187117"/>
                  </a:lnTo>
                  <a:lnTo>
                    <a:pt x="1908" y="194271"/>
                  </a:lnTo>
                  <a:cubicBezTo>
                    <a:pt x="1908" y="194271"/>
                    <a:pt x="2067" y="196497"/>
                    <a:pt x="2067" y="196497"/>
                  </a:cubicBezTo>
                  <a:lnTo>
                    <a:pt x="1749" y="197928"/>
                  </a:lnTo>
                  <a:lnTo>
                    <a:pt x="954" y="199041"/>
                  </a:lnTo>
                  <a:lnTo>
                    <a:pt x="1272" y="202697"/>
                  </a:lnTo>
                  <a:lnTo>
                    <a:pt x="1908" y="205082"/>
                  </a:lnTo>
                  <a:lnTo>
                    <a:pt x="2544" y="206830"/>
                  </a:lnTo>
                  <a:lnTo>
                    <a:pt x="1908" y="208261"/>
                  </a:lnTo>
                  <a:lnTo>
                    <a:pt x="1431" y="210169"/>
                  </a:lnTo>
                  <a:lnTo>
                    <a:pt x="636" y="214938"/>
                  </a:lnTo>
                  <a:lnTo>
                    <a:pt x="636" y="216687"/>
                  </a:lnTo>
                  <a:cubicBezTo>
                    <a:pt x="636" y="216687"/>
                    <a:pt x="2544" y="216528"/>
                    <a:pt x="2544" y="216528"/>
                  </a:cubicBezTo>
                  <a:lnTo>
                    <a:pt x="18759" y="215892"/>
                  </a:lnTo>
                  <a:lnTo>
                    <a:pt x="21462" y="212236"/>
                  </a:lnTo>
                  <a:lnTo>
                    <a:pt x="23529" y="212236"/>
                  </a:lnTo>
                  <a:cubicBezTo>
                    <a:pt x="23529" y="212236"/>
                    <a:pt x="29729" y="210169"/>
                    <a:pt x="29729" y="210169"/>
                  </a:cubicBezTo>
                  <a:lnTo>
                    <a:pt x="30683" y="210646"/>
                  </a:lnTo>
                  <a:lnTo>
                    <a:pt x="24801" y="213667"/>
                  </a:lnTo>
                  <a:lnTo>
                    <a:pt x="23211" y="214302"/>
                  </a:lnTo>
                  <a:lnTo>
                    <a:pt x="22098" y="215097"/>
                  </a:lnTo>
                  <a:lnTo>
                    <a:pt x="23052" y="215574"/>
                  </a:lnTo>
                  <a:lnTo>
                    <a:pt x="41334" y="215574"/>
                  </a:lnTo>
                  <a:cubicBezTo>
                    <a:pt x="41334" y="215574"/>
                    <a:pt x="50078" y="217323"/>
                    <a:pt x="50078" y="217323"/>
                  </a:cubicBezTo>
                  <a:lnTo>
                    <a:pt x="55960" y="221139"/>
                  </a:lnTo>
                  <a:lnTo>
                    <a:pt x="62478" y="226544"/>
                  </a:lnTo>
                  <a:lnTo>
                    <a:pt x="67725" y="233062"/>
                  </a:lnTo>
                  <a:lnTo>
                    <a:pt x="69156" y="233857"/>
                  </a:lnTo>
                  <a:lnTo>
                    <a:pt x="69473" y="234970"/>
                  </a:lnTo>
                  <a:lnTo>
                    <a:pt x="69473" y="237513"/>
                  </a:lnTo>
                  <a:cubicBezTo>
                    <a:pt x="69473" y="237513"/>
                    <a:pt x="71381" y="238626"/>
                    <a:pt x="71381" y="238626"/>
                  </a:cubicBezTo>
                  <a:lnTo>
                    <a:pt x="74402" y="237513"/>
                  </a:lnTo>
                  <a:lnTo>
                    <a:pt x="75197" y="235923"/>
                  </a:lnTo>
                  <a:lnTo>
                    <a:pt x="75833" y="235605"/>
                  </a:lnTo>
                  <a:lnTo>
                    <a:pt x="75833" y="237354"/>
                  </a:lnTo>
                  <a:cubicBezTo>
                    <a:pt x="75833" y="237354"/>
                    <a:pt x="76468" y="237990"/>
                    <a:pt x="76468" y="237990"/>
                  </a:cubicBezTo>
                  <a:lnTo>
                    <a:pt x="78376" y="237990"/>
                  </a:lnTo>
                  <a:cubicBezTo>
                    <a:pt x="78376" y="237990"/>
                    <a:pt x="79489" y="238308"/>
                    <a:pt x="79489" y="238308"/>
                  </a:cubicBezTo>
                  <a:lnTo>
                    <a:pt x="77740" y="239421"/>
                  </a:lnTo>
                  <a:lnTo>
                    <a:pt x="74720" y="239421"/>
                  </a:lnTo>
                  <a:cubicBezTo>
                    <a:pt x="74720" y="239421"/>
                    <a:pt x="72653" y="239421"/>
                    <a:pt x="72653" y="239421"/>
                  </a:cubicBezTo>
                  <a:lnTo>
                    <a:pt x="72176" y="240534"/>
                  </a:lnTo>
                  <a:lnTo>
                    <a:pt x="73130" y="241965"/>
                  </a:lnTo>
                  <a:lnTo>
                    <a:pt x="77581" y="244349"/>
                  </a:lnTo>
                  <a:lnTo>
                    <a:pt x="82351" y="242282"/>
                  </a:lnTo>
                  <a:lnTo>
                    <a:pt x="81874" y="243713"/>
                  </a:lnTo>
                  <a:lnTo>
                    <a:pt x="80920" y="245144"/>
                  </a:lnTo>
                  <a:lnTo>
                    <a:pt x="79171" y="245462"/>
                  </a:lnTo>
                  <a:lnTo>
                    <a:pt x="77104" y="246257"/>
                  </a:lnTo>
                  <a:lnTo>
                    <a:pt x="77104" y="248483"/>
                  </a:lnTo>
                  <a:cubicBezTo>
                    <a:pt x="77104" y="248483"/>
                    <a:pt x="77104" y="250391"/>
                    <a:pt x="77104" y="250391"/>
                  </a:cubicBezTo>
                  <a:lnTo>
                    <a:pt x="77581" y="251026"/>
                  </a:lnTo>
                  <a:lnTo>
                    <a:pt x="80125" y="251662"/>
                  </a:lnTo>
                  <a:lnTo>
                    <a:pt x="79489" y="252457"/>
                  </a:lnTo>
                  <a:lnTo>
                    <a:pt x="78058" y="251980"/>
                  </a:lnTo>
                  <a:lnTo>
                    <a:pt x="77422" y="252298"/>
                  </a:lnTo>
                  <a:lnTo>
                    <a:pt x="79330" y="257544"/>
                  </a:lnTo>
                  <a:lnTo>
                    <a:pt x="80602" y="260565"/>
                  </a:lnTo>
                  <a:lnTo>
                    <a:pt x="82351" y="263586"/>
                  </a:lnTo>
                  <a:lnTo>
                    <a:pt x="83305" y="265970"/>
                  </a:lnTo>
                  <a:lnTo>
                    <a:pt x="89346" y="271375"/>
                  </a:lnTo>
                  <a:lnTo>
                    <a:pt x="92366" y="273283"/>
                  </a:lnTo>
                  <a:lnTo>
                    <a:pt x="94274" y="274714"/>
                  </a:lnTo>
                  <a:lnTo>
                    <a:pt x="97295" y="276145"/>
                  </a:lnTo>
                  <a:lnTo>
                    <a:pt x="99997" y="276463"/>
                  </a:lnTo>
                  <a:lnTo>
                    <a:pt x="100951" y="275986"/>
                  </a:lnTo>
                  <a:lnTo>
                    <a:pt x="101269" y="273283"/>
                  </a:lnTo>
                  <a:lnTo>
                    <a:pt x="102859" y="272012"/>
                  </a:lnTo>
                  <a:lnTo>
                    <a:pt x="102859" y="273760"/>
                  </a:lnTo>
                  <a:cubicBezTo>
                    <a:pt x="102859" y="273760"/>
                    <a:pt x="102382" y="274873"/>
                    <a:pt x="102382" y="274873"/>
                  </a:cubicBezTo>
                  <a:lnTo>
                    <a:pt x="102382" y="275509"/>
                  </a:lnTo>
                  <a:cubicBezTo>
                    <a:pt x="102382" y="275509"/>
                    <a:pt x="103654" y="275668"/>
                    <a:pt x="103654" y="275668"/>
                  </a:cubicBezTo>
                  <a:lnTo>
                    <a:pt x="108264" y="274873"/>
                  </a:lnTo>
                  <a:lnTo>
                    <a:pt x="109377" y="274873"/>
                  </a:lnTo>
                  <a:cubicBezTo>
                    <a:pt x="109377" y="274873"/>
                    <a:pt x="110967" y="274714"/>
                    <a:pt x="110967" y="274714"/>
                  </a:cubicBezTo>
                  <a:lnTo>
                    <a:pt x="111762" y="270899"/>
                  </a:lnTo>
                  <a:lnTo>
                    <a:pt x="112398" y="271535"/>
                  </a:lnTo>
                  <a:lnTo>
                    <a:pt x="112874" y="273760"/>
                  </a:lnTo>
                  <a:lnTo>
                    <a:pt x="113351" y="274714"/>
                  </a:lnTo>
                  <a:lnTo>
                    <a:pt x="115736" y="274714"/>
                  </a:lnTo>
                  <a:cubicBezTo>
                    <a:pt x="115736" y="274714"/>
                    <a:pt x="117008" y="274714"/>
                    <a:pt x="117008" y="274714"/>
                  </a:cubicBezTo>
                  <a:lnTo>
                    <a:pt x="120028" y="273919"/>
                  </a:lnTo>
                  <a:lnTo>
                    <a:pt x="118121" y="271217"/>
                  </a:lnTo>
                  <a:lnTo>
                    <a:pt x="118121" y="267719"/>
                  </a:lnTo>
                  <a:cubicBezTo>
                    <a:pt x="118121" y="267719"/>
                    <a:pt x="117962" y="265970"/>
                    <a:pt x="117962" y="265970"/>
                  </a:cubicBezTo>
                  <a:lnTo>
                    <a:pt x="117485" y="263904"/>
                  </a:lnTo>
                  <a:lnTo>
                    <a:pt x="118121" y="263904"/>
                  </a:lnTo>
                  <a:lnTo>
                    <a:pt x="119234" y="266129"/>
                  </a:lnTo>
                  <a:lnTo>
                    <a:pt x="119711" y="269627"/>
                  </a:lnTo>
                  <a:lnTo>
                    <a:pt x="120505" y="272012"/>
                  </a:lnTo>
                  <a:lnTo>
                    <a:pt x="122095" y="273442"/>
                  </a:lnTo>
                  <a:lnTo>
                    <a:pt x="124639" y="273442"/>
                  </a:lnTo>
                  <a:cubicBezTo>
                    <a:pt x="124639" y="273442"/>
                    <a:pt x="128772" y="269945"/>
                    <a:pt x="128772" y="269945"/>
                  </a:cubicBezTo>
                  <a:lnTo>
                    <a:pt x="129090" y="267083"/>
                  </a:lnTo>
                  <a:lnTo>
                    <a:pt x="126865" y="265016"/>
                  </a:lnTo>
                  <a:lnTo>
                    <a:pt x="126547" y="264222"/>
                  </a:lnTo>
                  <a:lnTo>
                    <a:pt x="128454" y="265175"/>
                  </a:lnTo>
                  <a:lnTo>
                    <a:pt x="130203" y="267242"/>
                  </a:lnTo>
                  <a:lnTo>
                    <a:pt x="132429" y="269150"/>
                  </a:lnTo>
                  <a:lnTo>
                    <a:pt x="137516" y="269150"/>
                  </a:lnTo>
                  <a:cubicBezTo>
                    <a:pt x="137516" y="269150"/>
                    <a:pt x="138947" y="267878"/>
                    <a:pt x="138947" y="267878"/>
                  </a:cubicBezTo>
                  <a:lnTo>
                    <a:pt x="138947" y="266447"/>
                  </a:lnTo>
                  <a:cubicBezTo>
                    <a:pt x="138947" y="266447"/>
                    <a:pt x="139583" y="266129"/>
                    <a:pt x="139583" y="266129"/>
                  </a:cubicBezTo>
                  <a:lnTo>
                    <a:pt x="140537" y="268832"/>
                  </a:lnTo>
                  <a:lnTo>
                    <a:pt x="142762" y="269786"/>
                  </a:lnTo>
                  <a:lnTo>
                    <a:pt x="147214" y="269786"/>
                  </a:lnTo>
                  <a:cubicBezTo>
                    <a:pt x="147214" y="269786"/>
                    <a:pt x="153732" y="268991"/>
                    <a:pt x="153732" y="268991"/>
                  </a:cubicBezTo>
                  <a:lnTo>
                    <a:pt x="161363" y="268991"/>
                  </a:lnTo>
                  <a:cubicBezTo>
                    <a:pt x="161363" y="268991"/>
                    <a:pt x="162317" y="266129"/>
                    <a:pt x="162317" y="266129"/>
                  </a:cubicBezTo>
                  <a:lnTo>
                    <a:pt x="159614" y="258975"/>
                  </a:lnTo>
                  <a:lnTo>
                    <a:pt x="160091" y="258498"/>
                  </a:lnTo>
                  <a:lnTo>
                    <a:pt x="162635" y="261360"/>
                  </a:lnTo>
                  <a:lnTo>
                    <a:pt x="164065" y="261678"/>
                  </a:lnTo>
                  <a:lnTo>
                    <a:pt x="165178" y="263586"/>
                  </a:lnTo>
                  <a:lnTo>
                    <a:pt x="167563" y="264222"/>
                  </a:lnTo>
                  <a:lnTo>
                    <a:pt x="168358" y="263268"/>
                  </a:lnTo>
                  <a:lnTo>
                    <a:pt x="168676" y="263268"/>
                  </a:lnTo>
                  <a:cubicBezTo>
                    <a:pt x="168676" y="263268"/>
                    <a:pt x="169471" y="261201"/>
                    <a:pt x="169471" y="261201"/>
                  </a:cubicBezTo>
                  <a:lnTo>
                    <a:pt x="171060" y="258498"/>
                  </a:lnTo>
                  <a:lnTo>
                    <a:pt x="173286" y="255001"/>
                  </a:lnTo>
                  <a:lnTo>
                    <a:pt x="175671" y="250709"/>
                  </a:lnTo>
                  <a:lnTo>
                    <a:pt x="177420" y="243077"/>
                  </a:lnTo>
                  <a:lnTo>
                    <a:pt x="178532" y="238308"/>
                  </a:lnTo>
                  <a:lnTo>
                    <a:pt x="179645" y="234016"/>
                  </a:lnTo>
                  <a:lnTo>
                    <a:pt x="181394" y="230041"/>
                  </a:lnTo>
                  <a:lnTo>
                    <a:pt x="183143" y="227498"/>
                  </a:lnTo>
                  <a:lnTo>
                    <a:pt x="188230" y="222410"/>
                  </a:lnTo>
                  <a:lnTo>
                    <a:pt x="192045" y="218595"/>
                  </a:lnTo>
                  <a:lnTo>
                    <a:pt x="193953" y="217005"/>
                  </a:lnTo>
                  <a:lnTo>
                    <a:pt x="195384" y="215733"/>
                  </a:lnTo>
                  <a:lnTo>
                    <a:pt x="197769" y="214302"/>
                  </a:lnTo>
                  <a:lnTo>
                    <a:pt x="200312" y="212554"/>
                  </a:lnTo>
                  <a:lnTo>
                    <a:pt x="202220" y="209215"/>
                  </a:lnTo>
                  <a:lnTo>
                    <a:pt x="203810" y="206035"/>
                  </a:lnTo>
                  <a:lnTo>
                    <a:pt x="204923" y="205400"/>
                  </a:lnTo>
                  <a:lnTo>
                    <a:pt x="206513" y="204923"/>
                  </a:lnTo>
                  <a:lnTo>
                    <a:pt x="211282" y="201584"/>
                  </a:lnTo>
                  <a:lnTo>
                    <a:pt x="214302" y="199358"/>
                  </a:lnTo>
                  <a:lnTo>
                    <a:pt x="214938" y="200471"/>
                  </a:lnTo>
                  <a:lnTo>
                    <a:pt x="215415" y="201743"/>
                  </a:lnTo>
                  <a:lnTo>
                    <a:pt x="216051" y="202379"/>
                  </a:lnTo>
                  <a:lnTo>
                    <a:pt x="218595" y="202856"/>
                  </a:lnTo>
                  <a:lnTo>
                    <a:pt x="222092" y="202856"/>
                  </a:lnTo>
                  <a:cubicBezTo>
                    <a:pt x="222092" y="202856"/>
                    <a:pt x="224000" y="202379"/>
                    <a:pt x="224000" y="202379"/>
                  </a:cubicBezTo>
                  <a:lnTo>
                    <a:pt x="225113" y="201266"/>
                  </a:lnTo>
                  <a:lnTo>
                    <a:pt x="226226" y="198246"/>
                  </a:lnTo>
                  <a:lnTo>
                    <a:pt x="226862" y="197610"/>
                  </a:lnTo>
                  <a:lnTo>
                    <a:pt x="227657" y="197610"/>
                  </a:lnTo>
                  <a:cubicBezTo>
                    <a:pt x="227657" y="197610"/>
                    <a:pt x="231472" y="199676"/>
                    <a:pt x="231472" y="199676"/>
                  </a:cubicBezTo>
                  <a:lnTo>
                    <a:pt x="234652" y="202697"/>
                  </a:lnTo>
                  <a:lnTo>
                    <a:pt x="237672" y="205718"/>
                  </a:lnTo>
                  <a:lnTo>
                    <a:pt x="239262" y="206830"/>
                  </a:lnTo>
                  <a:lnTo>
                    <a:pt x="239898" y="207943"/>
                  </a:lnTo>
                  <a:lnTo>
                    <a:pt x="241329" y="213507"/>
                  </a:lnTo>
                  <a:lnTo>
                    <a:pt x="242124" y="214938"/>
                  </a:lnTo>
                  <a:lnTo>
                    <a:pt x="243395" y="215574"/>
                  </a:lnTo>
                  <a:lnTo>
                    <a:pt x="245780" y="215256"/>
                  </a:lnTo>
                  <a:lnTo>
                    <a:pt x="248324" y="214302"/>
                  </a:lnTo>
                  <a:lnTo>
                    <a:pt x="250549" y="212872"/>
                  </a:lnTo>
                  <a:lnTo>
                    <a:pt x="252775" y="211123"/>
                  </a:lnTo>
                  <a:lnTo>
                    <a:pt x="254206" y="209533"/>
                  </a:lnTo>
                  <a:lnTo>
                    <a:pt x="254842" y="208261"/>
                  </a:lnTo>
                  <a:lnTo>
                    <a:pt x="255160" y="203810"/>
                  </a:lnTo>
                  <a:lnTo>
                    <a:pt x="255637" y="202856"/>
                  </a:lnTo>
                  <a:lnTo>
                    <a:pt x="257862" y="201107"/>
                  </a:lnTo>
                  <a:lnTo>
                    <a:pt x="261519" y="198087"/>
                  </a:lnTo>
                  <a:lnTo>
                    <a:pt x="263586" y="196338"/>
                  </a:lnTo>
                  <a:lnTo>
                    <a:pt x="263586" y="195702"/>
                  </a:lnTo>
                  <a:cubicBezTo>
                    <a:pt x="263586" y="195702"/>
                    <a:pt x="261996" y="193794"/>
                    <a:pt x="261996" y="193794"/>
                  </a:cubicBezTo>
                  <a:lnTo>
                    <a:pt x="260883" y="191728"/>
                  </a:lnTo>
                  <a:lnTo>
                    <a:pt x="262155" y="189661"/>
                  </a:lnTo>
                  <a:lnTo>
                    <a:pt x="263427" y="188071"/>
                  </a:lnTo>
                  <a:lnTo>
                    <a:pt x="268196" y="182666"/>
                  </a:lnTo>
                  <a:lnTo>
                    <a:pt x="268196" y="180917"/>
                  </a:lnTo>
                  <a:cubicBezTo>
                    <a:pt x="268196" y="180917"/>
                    <a:pt x="268514" y="178691"/>
                    <a:pt x="268514" y="178691"/>
                  </a:cubicBezTo>
                  <a:lnTo>
                    <a:pt x="272329" y="172491"/>
                  </a:lnTo>
                  <a:lnTo>
                    <a:pt x="274555" y="164383"/>
                  </a:lnTo>
                  <a:lnTo>
                    <a:pt x="274555" y="162793"/>
                  </a:lnTo>
                  <a:cubicBezTo>
                    <a:pt x="274555" y="162793"/>
                    <a:pt x="276781" y="158819"/>
                    <a:pt x="276781" y="158819"/>
                  </a:cubicBezTo>
                  <a:lnTo>
                    <a:pt x="279483" y="153732"/>
                  </a:lnTo>
                  <a:lnTo>
                    <a:pt x="284571" y="152937"/>
                  </a:lnTo>
                  <a:lnTo>
                    <a:pt x="286479" y="151665"/>
                  </a:lnTo>
                  <a:lnTo>
                    <a:pt x="288704" y="149439"/>
                  </a:lnTo>
                  <a:lnTo>
                    <a:pt x="290135" y="147373"/>
                  </a:lnTo>
                  <a:lnTo>
                    <a:pt x="290771" y="145465"/>
                  </a:lnTo>
                  <a:lnTo>
                    <a:pt x="291248" y="141650"/>
                  </a:lnTo>
                  <a:lnTo>
                    <a:pt x="292202" y="137357"/>
                  </a:lnTo>
                  <a:lnTo>
                    <a:pt x="292838" y="133542"/>
                  </a:lnTo>
                  <a:lnTo>
                    <a:pt x="294427" y="130044"/>
                  </a:lnTo>
                  <a:lnTo>
                    <a:pt x="296971" y="128295"/>
                  </a:lnTo>
                  <a:lnTo>
                    <a:pt x="301423" y="126864"/>
                  </a:lnTo>
                  <a:lnTo>
                    <a:pt x="302058" y="126229"/>
                  </a:lnTo>
                  <a:lnTo>
                    <a:pt x="302694" y="123844"/>
                  </a:lnTo>
                  <a:lnTo>
                    <a:pt x="303171" y="118916"/>
                  </a:lnTo>
                  <a:lnTo>
                    <a:pt x="303171" y="116054"/>
                  </a:lnTo>
                  <a:cubicBezTo>
                    <a:pt x="303171" y="116054"/>
                    <a:pt x="303489" y="114782"/>
                    <a:pt x="303489" y="114782"/>
                  </a:cubicBezTo>
                  <a:lnTo>
                    <a:pt x="304125" y="112557"/>
                  </a:lnTo>
                  <a:lnTo>
                    <a:pt x="308259" y="108582"/>
                  </a:lnTo>
                  <a:lnTo>
                    <a:pt x="310166" y="102541"/>
                  </a:lnTo>
                  <a:lnTo>
                    <a:pt x="311756" y="96182"/>
                  </a:lnTo>
                  <a:lnTo>
                    <a:pt x="316525" y="88392"/>
                  </a:lnTo>
                  <a:lnTo>
                    <a:pt x="322090" y="80761"/>
                  </a:lnTo>
                  <a:lnTo>
                    <a:pt x="324633" y="78694"/>
                  </a:lnTo>
                  <a:lnTo>
                    <a:pt x="326859" y="77740"/>
                  </a:lnTo>
                  <a:lnTo>
                    <a:pt x="329403" y="77740"/>
                  </a:lnTo>
                  <a:cubicBezTo>
                    <a:pt x="329403" y="77740"/>
                    <a:pt x="331151" y="77104"/>
                    <a:pt x="331151" y="77104"/>
                  </a:cubicBezTo>
                  <a:lnTo>
                    <a:pt x="337034" y="73289"/>
                  </a:lnTo>
                  <a:lnTo>
                    <a:pt x="339577" y="72017"/>
                  </a:lnTo>
                  <a:lnTo>
                    <a:pt x="341326" y="70745"/>
                  </a:lnTo>
                  <a:lnTo>
                    <a:pt x="341803" y="69632"/>
                  </a:lnTo>
                  <a:lnTo>
                    <a:pt x="341803" y="67884"/>
                  </a:lnTo>
                  <a:cubicBezTo>
                    <a:pt x="341803" y="67884"/>
                    <a:pt x="341485" y="63909"/>
                    <a:pt x="341485" y="63909"/>
                  </a:cubicBezTo>
                  <a:lnTo>
                    <a:pt x="342439" y="61048"/>
                  </a:lnTo>
                  <a:lnTo>
                    <a:pt x="343075" y="56437"/>
                  </a:lnTo>
                  <a:lnTo>
                    <a:pt x="343393" y="52940"/>
                  </a:lnTo>
                  <a:lnTo>
                    <a:pt x="343393" y="5166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2" name="Freeform: Shape 5281">
              <a:extLst>
                <a:ext uri="{FF2B5EF4-FFF2-40B4-BE49-F238E27FC236}">
                  <a16:creationId xmlns:a16="http://schemas.microsoft.com/office/drawing/2014/main" id="{ECC39C5A-547A-CD51-B1CB-3AAA3B2B8E0B}"/>
                </a:ext>
              </a:extLst>
            </p:cNvPr>
            <p:cNvSpPr/>
            <p:nvPr/>
          </p:nvSpPr>
          <p:spPr>
            <a:xfrm>
              <a:off x="6012695" y="4781743"/>
              <a:ext cx="2384" cy="2543"/>
            </a:xfrm>
            <a:custGeom>
              <a:avLst/>
              <a:gdLst>
                <a:gd name="connsiteX0" fmla="*/ 2067 w 2384"/>
                <a:gd name="connsiteY0" fmla="*/ 636 h 2543"/>
                <a:gd name="connsiteX1" fmla="*/ 1431 w 2384"/>
                <a:gd name="connsiteY1" fmla="*/ 477 h 2543"/>
                <a:gd name="connsiteX2" fmla="*/ 954 w 2384"/>
                <a:gd name="connsiteY2" fmla="*/ 0 h 2543"/>
                <a:gd name="connsiteX3" fmla="*/ 318 w 2384"/>
                <a:gd name="connsiteY3" fmla="*/ 0 h 2543"/>
                <a:gd name="connsiteX4" fmla="*/ 0 w 2384"/>
                <a:gd name="connsiteY4" fmla="*/ 477 h 2543"/>
                <a:gd name="connsiteX5" fmla="*/ 318 w 2384"/>
                <a:gd name="connsiteY5" fmla="*/ 318 h 2543"/>
                <a:gd name="connsiteX6" fmla="*/ 477 w 2384"/>
                <a:gd name="connsiteY6" fmla="*/ 477 h 2543"/>
                <a:gd name="connsiteX7" fmla="*/ 477 w 2384"/>
                <a:gd name="connsiteY7" fmla="*/ 636 h 2543"/>
                <a:gd name="connsiteX8" fmla="*/ 159 w 2384"/>
                <a:gd name="connsiteY8" fmla="*/ 954 h 2543"/>
                <a:gd name="connsiteX9" fmla="*/ 159 w 2384"/>
                <a:gd name="connsiteY9" fmla="*/ 1113 h 2543"/>
                <a:gd name="connsiteX10" fmla="*/ 159 w 2384"/>
                <a:gd name="connsiteY10" fmla="*/ 1431 h 2543"/>
                <a:gd name="connsiteX11" fmla="*/ 318 w 2384"/>
                <a:gd name="connsiteY11" fmla="*/ 1749 h 2543"/>
                <a:gd name="connsiteX12" fmla="*/ 318 w 2384"/>
                <a:gd name="connsiteY12" fmla="*/ 2067 h 2543"/>
                <a:gd name="connsiteX13" fmla="*/ 477 w 2384"/>
                <a:gd name="connsiteY13" fmla="*/ 2067 h 2543"/>
                <a:gd name="connsiteX14" fmla="*/ 795 w 2384"/>
                <a:gd name="connsiteY14" fmla="*/ 1749 h 2543"/>
                <a:gd name="connsiteX15" fmla="*/ 954 w 2384"/>
                <a:gd name="connsiteY15" fmla="*/ 1749 h 2543"/>
                <a:gd name="connsiteX16" fmla="*/ 1272 w 2384"/>
                <a:gd name="connsiteY16" fmla="*/ 2067 h 2543"/>
                <a:gd name="connsiteX17" fmla="*/ 1431 w 2384"/>
                <a:gd name="connsiteY17" fmla="*/ 2544 h 2543"/>
                <a:gd name="connsiteX18" fmla="*/ 1431 w 2384"/>
                <a:gd name="connsiteY18" fmla="*/ 2385 h 2543"/>
                <a:gd name="connsiteX19" fmla="*/ 1589 w 2384"/>
                <a:gd name="connsiteY19" fmla="*/ 2226 h 2543"/>
                <a:gd name="connsiteX20" fmla="*/ 1589 w 2384"/>
                <a:gd name="connsiteY20" fmla="*/ 2226 h 2543"/>
                <a:gd name="connsiteX21" fmla="*/ 1749 w 2384"/>
                <a:gd name="connsiteY21" fmla="*/ 2067 h 2543"/>
                <a:gd name="connsiteX22" fmla="*/ 2067 w 2384"/>
                <a:gd name="connsiteY22" fmla="*/ 1908 h 2543"/>
                <a:gd name="connsiteX23" fmla="*/ 2225 w 2384"/>
                <a:gd name="connsiteY23" fmla="*/ 1431 h 2543"/>
                <a:gd name="connsiteX24" fmla="*/ 2385 w 2384"/>
                <a:gd name="connsiteY24" fmla="*/ 795 h 2543"/>
                <a:gd name="connsiteX25" fmla="*/ 2067 w 2384"/>
                <a:gd name="connsiteY25" fmla="*/ 636 h 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384" h="2543">
                  <a:moveTo>
                    <a:pt x="2067" y="636"/>
                  </a:moveTo>
                  <a:lnTo>
                    <a:pt x="1431" y="477"/>
                  </a:lnTo>
                  <a:lnTo>
                    <a:pt x="954" y="0"/>
                  </a:lnTo>
                  <a:lnTo>
                    <a:pt x="318" y="0"/>
                  </a:lnTo>
                  <a:lnTo>
                    <a:pt x="0" y="477"/>
                  </a:lnTo>
                  <a:lnTo>
                    <a:pt x="318" y="318"/>
                  </a:lnTo>
                  <a:lnTo>
                    <a:pt x="477" y="477"/>
                  </a:lnTo>
                  <a:lnTo>
                    <a:pt x="477" y="636"/>
                  </a:lnTo>
                  <a:lnTo>
                    <a:pt x="159" y="954"/>
                  </a:lnTo>
                  <a:lnTo>
                    <a:pt x="159" y="1113"/>
                  </a:lnTo>
                  <a:lnTo>
                    <a:pt x="159" y="1431"/>
                  </a:lnTo>
                  <a:lnTo>
                    <a:pt x="318" y="1749"/>
                  </a:lnTo>
                  <a:lnTo>
                    <a:pt x="318" y="2067"/>
                  </a:lnTo>
                  <a:lnTo>
                    <a:pt x="477" y="2067"/>
                  </a:lnTo>
                  <a:lnTo>
                    <a:pt x="795" y="1749"/>
                  </a:lnTo>
                  <a:lnTo>
                    <a:pt x="954" y="1749"/>
                  </a:lnTo>
                  <a:lnTo>
                    <a:pt x="1272" y="2067"/>
                  </a:lnTo>
                  <a:lnTo>
                    <a:pt x="1431" y="2544"/>
                  </a:lnTo>
                  <a:lnTo>
                    <a:pt x="1431" y="2385"/>
                  </a:lnTo>
                  <a:lnTo>
                    <a:pt x="1589" y="2226"/>
                  </a:lnTo>
                  <a:lnTo>
                    <a:pt x="1589" y="2226"/>
                  </a:lnTo>
                  <a:lnTo>
                    <a:pt x="1749" y="2067"/>
                  </a:lnTo>
                  <a:lnTo>
                    <a:pt x="2067" y="1908"/>
                  </a:lnTo>
                  <a:lnTo>
                    <a:pt x="2225" y="1431"/>
                  </a:lnTo>
                  <a:lnTo>
                    <a:pt x="2385" y="795"/>
                  </a:lnTo>
                  <a:lnTo>
                    <a:pt x="2067" y="6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3" name="Freeform: Shape 5282">
              <a:extLst>
                <a:ext uri="{FF2B5EF4-FFF2-40B4-BE49-F238E27FC236}">
                  <a16:creationId xmlns:a16="http://schemas.microsoft.com/office/drawing/2014/main" id="{554FDB2F-FCE2-51C8-548A-6FCB27C95FBA}"/>
                </a:ext>
              </a:extLst>
            </p:cNvPr>
            <p:cNvSpPr/>
            <p:nvPr/>
          </p:nvSpPr>
          <p:spPr>
            <a:xfrm>
              <a:off x="1197249" y="3246809"/>
              <a:ext cx="453564" cy="348321"/>
            </a:xfrm>
            <a:custGeom>
              <a:avLst/>
              <a:gdLst>
                <a:gd name="connsiteX0" fmla="*/ 452452 w 453564"/>
                <a:gd name="connsiteY0" fmla="*/ 93320 h 348321"/>
                <a:gd name="connsiteX1" fmla="*/ 444980 w 453564"/>
                <a:gd name="connsiteY1" fmla="*/ 85212 h 348321"/>
                <a:gd name="connsiteX2" fmla="*/ 442754 w 453564"/>
                <a:gd name="connsiteY2" fmla="*/ 83464 h 348321"/>
                <a:gd name="connsiteX3" fmla="*/ 441323 w 453564"/>
                <a:gd name="connsiteY3" fmla="*/ 79171 h 348321"/>
                <a:gd name="connsiteX4" fmla="*/ 443231 w 453564"/>
                <a:gd name="connsiteY4" fmla="*/ 76786 h 348321"/>
                <a:gd name="connsiteX5" fmla="*/ 434328 w 453564"/>
                <a:gd name="connsiteY5" fmla="*/ 63114 h 348321"/>
                <a:gd name="connsiteX6" fmla="*/ 432102 w 453564"/>
                <a:gd name="connsiteY6" fmla="*/ 61525 h 348321"/>
                <a:gd name="connsiteX7" fmla="*/ 430990 w 453564"/>
                <a:gd name="connsiteY7" fmla="*/ 59776 h 348321"/>
                <a:gd name="connsiteX8" fmla="*/ 430990 w 453564"/>
                <a:gd name="connsiteY8" fmla="*/ 57391 h 348321"/>
                <a:gd name="connsiteX9" fmla="*/ 430831 w 453564"/>
                <a:gd name="connsiteY9" fmla="*/ 47853 h 348321"/>
                <a:gd name="connsiteX10" fmla="*/ 428446 w 453564"/>
                <a:gd name="connsiteY10" fmla="*/ 33067 h 348321"/>
                <a:gd name="connsiteX11" fmla="*/ 425266 w 453564"/>
                <a:gd name="connsiteY11" fmla="*/ 15739 h 348321"/>
                <a:gd name="connsiteX12" fmla="*/ 425266 w 453564"/>
                <a:gd name="connsiteY12" fmla="*/ 15739 h 348321"/>
                <a:gd name="connsiteX13" fmla="*/ 413025 w 453564"/>
                <a:gd name="connsiteY13" fmla="*/ 22098 h 348321"/>
                <a:gd name="connsiteX14" fmla="*/ 403804 w 453564"/>
                <a:gd name="connsiteY14" fmla="*/ 27026 h 348321"/>
                <a:gd name="connsiteX15" fmla="*/ 403327 w 453564"/>
                <a:gd name="connsiteY15" fmla="*/ 27026 h 348321"/>
                <a:gd name="connsiteX16" fmla="*/ 402850 w 453564"/>
                <a:gd name="connsiteY16" fmla="*/ 26867 h 348321"/>
                <a:gd name="connsiteX17" fmla="*/ 393153 w 453564"/>
                <a:gd name="connsiteY17" fmla="*/ 18442 h 348321"/>
                <a:gd name="connsiteX18" fmla="*/ 385681 w 453564"/>
                <a:gd name="connsiteY18" fmla="*/ 11923 h 348321"/>
                <a:gd name="connsiteX19" fmla="*/ 382183 w 453564"/>
                <a:gd name="connsiteY19" fmla="*/ 10175 h 348321"/>
                <a:gd name="connsiteX20" fmla="*/ 367875 w 453564"/>
                <a:gd name="connsiteY20" fmla="*/ 6836 h 348321"/>
                <a:gd name="connsiteX21" fmla="*/ 353726 w 453564"/>
                <a:gd name="connsiteY21" fmla="*/ 3498 h 348321"/>
                <a:gd name="connsiteX22" fmla="*/ 338782 w 453564"/>
                <a:gd name="connsiteY22" fmla="*/ 0 h 348321"/>
                <a:gd name="connsiteX23" fmla="*/ 323997 w 453564"/>
                <a:gd name="connsiteY23" fmla="*/ 9221 h 348321"/>
                <a:gd name="connsiteX24" fmla="*/ 309053 w 453564"/>
                <a:gd name="connsiteY24" fmla="*/ 18283 h 348321"/>
                <a:gd name="connsiteX25" fmla="*/ 294268 w 453564"/>
                <a:gd name="connsiteY25" fmla="*/ 27503 h 348321"/>
                <a:gd name="connsiteX26" fmla="*/ 279325 w 453564"/>
                <a:gd name="connsiteY26" fmla="*/ 36724 h 348321"/>
                <a:gd name="connsiteX27" fmla="*/ 264540 w 453564"/>
                <a:gd name="connsiteY27" fmla="*/ 45786 h 348321"/>
                <a:gd name="connsiteX28" fmla="*/ 249596 w 453564"/>
                <a:gd name="connsiteY28" fmla="*/ 55007 h 348321"/>
                <a:gd name="connsiteX29" fmla="*/ 234811 w 453564"/>
                <a:gd name="connsiteY29" fmla="*/ 64068 h 348321"/>
                <a:gd name="connsiteX30" fmla="*/ 219867 w 453564"/>
                <a:gd name="connsiteY30" fmla="*/ 73289 h 348321"/>
                <a:gd name="connsiteX31" fmla="*/ 210010 w 453564"/>
                <a:gd name="connsiteY31" fmla="*/ 79330 h 348321"/>
                <a:gd name="connsiteX32" fmla="*/ 203810 w 453564"/>
                <a:gd name="connsiteY32" fmla="*/ 84576 h 348321"/>
                <a:gd name="connsiteX33" fmla="*/ 195861 w 453564"/>
                <a:gd name="connsiteY33" fmla="*/ 91254 h 348321"/>
                <a:gd name="connsiteX34" fmla="*/ 188389 w 453564"/>
                <a:gd name="connsiteY34" fmla="*/ 97931 h 348321"/>
                <a:gd name="connsiteX35" fmla="*/ 182666 w 453564"/>
                <a:gd name="connsiteY35" fmla="*/ 103018 h 348321"/>
                <a:gd name="connsiteX36" fmla="*/ 175035 w 453564"/>
                <a:gd name="connsiteY36" fmla="*/ 109854 h 348321"/>
                <a:gd name="connsiteX37" fmla="*/ 171219 w 453564"/>
                <a:gd name="connsiteY37" fmla="*/ 113193 h 348321"/>
                <a:gd name="connsiteX38" fmla="*/ 162794 w 453564"/>
                <a:gd name="connsiteY38" fmla="*/ 120665 h 348321"/>
                <a:gd name="connsiteX39" fmla="*/ 160250 w 453564"/>
                <a:gd name="connsiteY39" fmla="*/ 121936 h 348321"/>
                <a:gd name="connsiteX40" fmla="*/ 149121 w 453564"/>
                <a:gd name="connsiteY40" fmla="*/ 124162 h 348321"/>
                <a:gd name="connsiteX41" fmla="*/ 138788 w 453564"/>
                <a:gd name="connsiteY41" fmla="*/ 126229 h 348321"/>
                <a:gd name="connsiteX42" fmla="*/ 129249 w 453564"/>
                <a:gd name="connsiteY42" fmla="*/ 128136 h 348321"/>
                <a:gd name="connsiteX43" fmla="*/ 122890 w 453564"/>
                <a:gd name="connsiteY43" fmla="*/ 129408 h 348321"/>
                <a:gd name="connsiteX44" fmla="*/ 116531 w 453564"/>
                <a:gd name="connsiteY44" fmla="*/ 130680 h 348321"/>
                <a:gd name="connsiteX45" fmla="*/ 116531 w 453564"/>
                <a:gd name="connsiteY45" fmla="*/ 135767 h 348321"/>
                <a:gd name="connsiteX46" fmla="*/ 116690 w 453564"/>
                <a:gd name="connsiteY46" fmla="*/ 143557 h 348321"/>
                <a:gd name="connsiteX47" fmla="*/ 116690 w 453564"/>
                <a:gd name="connsiteY47" fmla="*/ 152301 h 348321"/>
                <a:gd name="connsiteX48" fmla="*/ 116690 w 453564"/>
                <a:gd name="connsiteY48" fmla="*/ 160250 h 348321"/>
                <a:gd name="connsiteX49" fmla="*/ 116690 w 453564"/>
                <a:gd name="connsiteY49" fmla="*/ 169312 h 348321"/>
                <a:gd name="connsiteX50" fmla="*/ 116690 w 453564"/>
                <a:gd name="connsiteY50" fmla="*/ 176625 h 348321"/>
                <a:gd name="connsiteX51" fmla="*/ 116690 w 453564"/>
                <a:gd name="connsiteY51" fmla="*/ 185369 h 348321"/>
                <a:gd name="connsiteX52" fmla="*/ 116849 w 453564"/>
                <a:gd name="connsiteY52" fmla="*/ 193953 h 348321"/>
                <a:gd name="connsiteX53" fmla="*/ 115895 w 453564"/>
                <a:gd name="connsiteY53" fmla="*/ 194907 h 348321"/>
                <a:gd name="connsiteX54" fmla="*/ 115577 w 453564"/>
                <a:gd name="connsiteY54" fmla="*/ 199676 h 348321"/>
                <a:gd name="connsiteX55" fmla="*/ 115259 w 453564"/>
                <a:gd name="connsiteY55" fmla="*/ 206036 h 348321"/>
                <a:gd name="connsiteX56" fmla="*/ 113510 w 453564"/>
                <a:gd name="connsiteY56" fmla="*/ 212713 h 348321"/>
                <a:gd name="connsiteX57" fmla="*/ 110490 w 453564"/>
                <a:gd name="connsiteY57" fmla="*/ 217482 h 348321"/>
                <a:gd name="connsiteX58" fmla="*/ 109377 w 453564"/>
                <a:gd name="connsiteY58" fmla="*/ 222092 h 348321"/>
                <a:gd name="connsiteX59" fmla="*/ 108582 w 453564"/>
                <a:gd name="connsiteY59" fmla="*/ 224636 h 348321"/>
                <a:gd name="connsiteX60" fmla="*/ 107469 w 453564"/>
                <a:gd name="connsiteY60" fmla="*/ 226067 h 348321"/>
                <a:gd name="connsiteX61" fmla="*/ 107151 w 453564"/>
                <a:gd name="connsiteY61" fmla="*/ 227816 h 348321"/>
                <a:gd name="connsiteX62" fmla="*/ 106515 w 453564"/>
                <a:gd name="connsiteY62" fmla="*/ 230200 h 348321"/>
                <a:gd name="connsiteX63" fmla="*/ 105561 w 453564"/>
                <a:gd name="connsiteY63" fmla="*/ 231790 h 348321"/>
                <a:gd name="connsiteX64" fmla="*/ 104767 w 453564"/>
                <a:gd name="connsiteY64" fmla="*/ 232585 h 348321"/>
                <a:gd name="connsiteX65" fmla="*/ 101746 w 453564"/>
                <a:gd name="connsiteY65" fmla="*/ 233539 h 348321"/>
                <a:gd name="connsiteX66" fmla="*/ 96341 w 453564"/>
                <a:gd name="connsiteY66" fmla="*/ 238149 h 348321"/>
                <a:gd name="connsiteX67" fmla="*/ 95864 w 453564"/>
                <a:gd name="connsiteY67" fmla="*/ 241965 h 348321"/>
                <a:gd name="connsiteX68" fmla="*/ 89664 w 453564"/>
                <a:gd name="connsiteY68" fmla="*/ 240852 h 348321"/>
                <a:gd name="connsiteX69" fmla="*/ 83146 w 453564"/>
                <a:gd name="connsiteY69" fmla="*/ 239898 h 348321"/>
                <a:gd name="connsiteX70" fmla="*/ 82192 w 453564"/>
                <a:gd name="connsiteY70" fmla="*/ 239898 h 348321"/>
                <a:gd name="connsiteX71" fmla="*/ 81715 w 453564"/>
                <a:gd name="connsiteY71" fmla="*/ 240375 h 348321"/>
                <a:gd name="connsiteX72" fmla="*/ 81397 w 453564"/>
                <a:gd name="connsiteY72" fmla="*/ 242442 h 348321"/>
                <a:gd name="connsiteX73" fmla="*/ 72494 w 453564"/>
                <a:gd name="connsiteY73" fmla="*/ 242760 h 348321"/>
                <a:gd name="connsiteX74" fmla="*/ 64704 w 453564"/>
                <a:gd name="connsiteY74" fmla="*/ 242919 h 348321"/>
                <a:gd name="connsiteX75" fmla="*/ 55165 w 453564"/>
                <a:gd name="connsiteY75" fmla="*/ 243237 h 348321"/>
                <a:gd name="connsiteX76" fmla="*/ 48647 w 453564"/>
                <a:gd name="connsiteY76" fmla="*/ 243555 h 348321"/>
                <a:gd name="connsiteX77" fmla="*/ 40221 w 453564"/>
                <a:gd name="connsiteY77" fmla="*/ 244031 h 348321"/>
                <a:gd name="connsiteX78" fmla="*/ 32590 w 453564"/>
                <a:gd name="connsiteY78" fmla="*/ 244350 h 348321"/>
                <a:gd name="connsiteX79" fmla="*/ 27344 w 453564"/>
                <a:gd name="connsiteY79" fmla="*/ 248642 h 348321"/>
                <a:gd name="connsiteX80" fmla="*/ 22734 w 453564"/>
                <a:gd name="connsiteY80" fmla="*/ 252775 h 348321"/>
                <a:gd name="connsiteX81" fmla="*/ 22416 w 453564"/>
                <a:gd name="connsiteY81" fmla="*/ 252775 h 348321"/>
                <a:gd name="connsiteX82" fmla="*/ 15898 w 453564"/>
                <a:gd name="connsiteY82" fmla="*/ 253570 h 348321"/>
                <a:gd name="connsiteX83" fmla="*/ 7631 w 453564"/>
                <a:gd name="connsiteY83" fmla="*/ 252934 h 348321"/>
                <a:gd name="connsiteX84" fmla="*/ 3498 w 453564"/>
                <a:gd name="connsiteY84" fmla="*/ 252934 h 348321"/>
                <a:gd name="connsiteX85" fmla="*/ 1749 w 453564"/>
                <a:gd name="connsiteY85" fmla="*/ 253411 h 348321"/>
                <a:gd name="connsiteX86" fmla="*/ 1431 w 453564"/>
                <a:gd name="connsiteY86" fmla="*/ 254842 h 348321"/>
                <a:gd name="connsiteX87" fmla="*/ 1113 w 453564"/>
                <a:gd name="connsiteY87" fmla="*/ 256273 h 348321"/>
                <a:gd name="connsiteX88" fmla="*/ 1113 w 453564"/>
                <a:gd name="connsiteY88" fmla="*/ 258657 h 348321"/>
                <a:gd name="connsiteX89" fmla="*/ 477 w 453564"/>
                <a:gd name="connsiteY89" fmla="*/ 262473 h 348321"/>
                <a:gd name="connsiteX90" fmla="*/ 0 w 453564"/>
                <a:gd name="connsiteY90" fmla="*/ 266924 h 348321"/>
                <a:gd name="connsiteX91" fmla="*/ 2385 w 453564"/>
                <a:gd name="connsiteY91" fmla="*/ 269945 h 348321"/>
                <a:gd name="connsiteX92" fmla="*/ 5405 w 453564"/>
                <a:gd name="connsiteY92" fmla="*/ 273125 h 348321"/>
                <a:gd name="connsiteX93" fmla="*/ 6200 w 453564"/>
                <a:gd name="connsiteY93" fmla="*/ 274237 h 348321"/>
                <a:gd name="connsiteX94" fmla="*/ 5405 w 453564"/>
                <a:gd name="connsiteY94" fmla="*/ 277417 h 348321"/>
                <a:gd name="connsiteX95" fmla="*/ 6041 w 453564"/>
                <a:gd name="connsiteY95" fmla="*/ 279166 h 348321"/>
                <a:gd name="connsiteX96" fmla="*/ 7472 w 453564"/>
                <a:gd name="connsiteY96" fmla="*/ 282186 h 348321"/>
                <a:gd name="connsiteX97" fmla="*/ 10175 w 453564"/>
                <a:gd name="connsiteY97" fmla="*/ 286161 h 348321"/>
                <a:gd name="connsiteX98" fmla="*/ 13036 w 453564"/>
                <a:gd name="connsiteY98" fmla="*/ 290135 h 348321"/>
                <a:gd name="connsiteX99" fmla="*/ 14944 w 453564"/>
                <a:gd name="connsiteY99" fmla="*/ 290612 h 348321"/>
                <a:gd name="connsiteX100" fmla="*/ 16693 w 453564"/>
                <a:gd name="connsiteY100" fmla="*/ 290930 h 348321"/>
                <a:gd name="connsiteX101" fmla="*/ 17806 w 453564"/>
                <a:gd name="connsiteY101" fmla="*/ 291566 h 348321"/>
                <a:gd name="connsiteX102" fmla="*/ 19395 w 453564"/>
                <a:gd name="connsiteY102" fmla="*/ 292361 h 348321"/>
                <a:gd name="connsiteX103" fmla="*/ 20985 w 453564"/>
                <a:gd name="connsiteY103" fmla="*/ 292838 h 348321"/>
                <a:gd name="connsiteX104" fmla="*/ 22416 w 453564"/>
                <a:gd name="connsiteY104" fmla="*/ 293633 h 348321"/>
                <a:gd name="connsiteX105" fmla="*/ 23370 w 453564"/>
                <a:gd name="connsiteY105" fmla="*/ 294428 h 348321"/>
                <a:gd name="connsiteX106" fmla="*/ 24483 w 453564"/>
                <a:gd name="connsiteY106" fmla="*/ 296971 h 348321"/>
                <a:gd name="connsiteX107" fmla="*/ 27503 w 453564"/>
                <a:gd name="connsiteY107" fmla="*/ 298561 h 348321"/>
                <a:gd name="connsiteX108" fmla="*/ 29729 w 453564"/>
                <a:gd name="connsiteY108" fmla="*/ 300151 h 348321"/>
                <a:gd name="connsiteX109" fmla="*/ 28775 w 453564"/>
                <a:gd name="connsiteY109" fmla="*/ 300946 h 348321"/>
                <a:gd name="connsiteX110" fmla="*/ 26072 w 453564"/>
                <a:gd name="connsiteY110" fmla="*/ 300628 h 348321"/>
                <a:gd name="connsiteX111" fmla="*/ 23529 w 453564"/>
                <a:gd name="connsiteY111" fmla="*/ 299833 h 348321"/>
                <a:gd name="connsiteX112" fmla="*/ 23211 w 453564"/>
                <a:gd name="connsiteY112" fmla="*/ 301105 h 348321"/>
                <a:gd name="connsiteX113" fmla="*/ 23211 w 453564"/>
                <a:gd name="connsiteY113" fmla="*/ 305556 h 348321"/>
                <a:gd name="connsiteX114" fmla="*/ 23529 w 453564"/>
                <a:gd name="connsiteY114" fmla="*/ 309212 h 348321"/>
                <a:gd name="connsiteX115" fmla="*/ 24165 w 453564"/>
                <a:gd name="connsiteY115" fmla="*/ 309848 h 348321"/>
                <a:gd name="connsiteX116" fmla="*/ 26708 w 453564"/>
                <a:gd name="connsiteY116" fmla="*/ 310484 h 348321"/>
                <a:gd name="connsiteX117" fmla="*/ 32749 w 453564"/>
                <a:gd name="connsiteY117" fmla="*/ 315254 h 348321"/>
                <a:gd name="connsiteX118" fmla="*/ 38314 w 453564"/>
                <a:gd name="connsiteY118" fmla="*/ 319864 h 348321"/>
                <a:gd name="connsiteX119" fmla="*/ 40221 w 453564"/>
                <a:gd name="connsiteY119" fmla="*/ 321136 h 348321"/>
                <a:gd name="connsiteX120" fmla="*/ 43242 w 453564"/>
                <a:gd name="connsiteY120" fmla="*/ 321454 h 348321"/>
                <a:gd name="connsiteX121" fmla="*/ 46581 w 453564"/>
                <a:gd name="connsiteY121" fmla="*/ 321772 h 348321"/>
                <a:gd name="connsiteX122" fmla="*/ 48011 w 453564"/>
                <a:gd name="connsiteY122" fmla="*/ 321295 h 348321"/>
                <a:gd name="connsiteX123" fmla="*/ 51350 w 453564"/>
                <a:gd name="connsiteY123" fmla="*/ 318910 h 348321"/>
                <a:gd name="connsiteX124" fmla="*/ 53099 w 453564"/>
                <a:gd name="connsiteY124" fmla="*/ 318751 h 348321"/>
                <a:gd name="connsiteX125" fmla="*/ 54688 w 453564"/>
                <a:gd name="connsiteY125" fmla="*/ 318751 h 348321"/>
                <a:gd name="connsiteX126" fmla="*/ 55642 w 453564"/>
                <a:gd name="connsiteY126" fmla="*/ 319228 h 348321"/>
                <a:gd name="connsiteX127" fmla="*/ 57232 w 453564"/>
                <a:gd name="connsiteY127" fmla="*/ 320977 h 348321"/>
                <a:gd name="connsiteX128" fmla="*/ 58663 w 453564"/>
                <a:gd name="connsiteY128" fmla="*/ 323839 h 348321"/>
                <a:gd name="connsiteX129" fmla="*/ 59140 w 453564"/>
                <a:gd name="connsiteY129" fmla="*/ 325905 h 348321"/>
                <a:gd name="connsiteX130" fmla="*/ 58981 w 453564"/>
                <a:gd name="connsiteY130" fmla="*/ 327018 h 348321"/>
                <a:gd name="connsiteX131" fmla="*/ 58504 w 453564"/>
                <a:gd name="connsiteY131" fmla="*/ 327495 h 348321"/>
                <a:gd name="connsiteX132" fmla="*/ 55801 w 453564"/>
                <a:gd name="connsiteY132" fmla="*/ 328131 h 348321"/>
                <a:gd name="connsiteX133" fmla="*/ 54688 w 453564"/>
                <a:gd name="connsiteY133" fmla="*/ 328449 h 348321"/>
                <a:gd name="connsiteX134" fmla="*/ 54370 w 453564"/>
                <a:gd name="connsiteY134" fmla="*/ 329085 h 348321"/>
                <a:gd name="connsiteX135" fmla="*/ 54688 w 453564"/>
                <a:gd name="connsiteY135" fmla="*/ 330516 h 348321"/>
                <a:gd name="connsiteX136" fmla="*/ 55324 w 453564"/>
                <a:gd name="connsiteY136" fmla="*/ 331469 h 348321"/>
                <a:gd name="connsiteX137" fmla="*/ 58186 w 453564"/>
                <a:gd name="connsiteY137" fmla="*/ 335444 h 348321"/>
                <a:gd name="connsiteX138" fmla="*/ 62478 w 453564"/>
                <a:gd name="connsiteY138" fmla="*/ 341008 h 348321"/>
                <a:gd name="connsiteX139" fmla="*/ 63750 w 453564"/>
                <a:gd name="connsiteY139" fmla="*/ 342439 h 348321"/>
                <a:gd name="connsiteX140" fmla="*/ 64545 w 453564"/>
                <a:gd name="connsiteY140" fmla="*/ 339418 h 348321"/>
                <a:gd name="connsiteX141" fmla="*/ 63114 w 453564"/>
                <a:gd name="connsiteY141" fmla="*/ 334013 h 348321"/>
                <a:gd name="connsiteX142" fmla="*/ 63114 w 453564"/>
                <a:gd name="connsiteY142" fmla="*/ 333059 h 348321"/>
                <a:gd name="connsiteX143" fmla="*/ 66135 w 453564"/>
                <a:gd name="connsiteY143" fmla="*/ 331787 h 348321"/>
                <a:gd name="connsiteX144" fmla="*/ 69791 w 453564"/>
                <a:gd name="connsiteY144" fmla="*/ 330993 h 348321"/>
                <a:gd name="connsiteX145" fmla="*/ 71222 w 453564"/>
                <a:gd name="connsiteY145" fmla="*/ 330833 h 348321"/>
                <a:gd name="connsiteX146" fmla="*/ 72176 w 453564"/>
                <a:gd name="connsiteY146" fmla="*/ 330356 h 348321"/>
                <a:gd name="connsiteX147" fmla="*/ 73607 w 453564"/>
                <a:gd name="connsiteY147" fmla="*/ 329244 h 348321"/>
                <a:gd name="connsiteX148" fmla="*/ 75833 w 453564"/>
                <a:gd name="connsiteY148" fmla="*/ 328290 h 348321"/>
                <a:gd name="connsiteX149" fmla="*/ 77104 w 453564"/>
                <a:gd name="connsiteY149" fmla="*/ 328608 h 348321"/>
                <a:gd name="connsiteX150" fmla="*/ 77899 w 453564"/>
                <a:gd name="connsiteY150" fmla="*/ 328767 h 348321"/>
                <a:gd name="connsiteX151" fmla="*/ 85689 w 453564"/>
                <a:gd name="connsiteY151" fmla="*/ 336080 h 348321"/>
                <a:gd name="connsiteX152" fmla="*/ 89028 w 453564"/>
                <a:gd name="connsiteY152" fmla="*/ 339736 h 348321"/>
                <a:gd name="connsiteX153" fmla="*/ 89982 w 453564"/>
                <a:gd name="connsiteY153" fmla="*/ 341644 h 348321"/>
                <a:gd name="connsiteX154" fmla="*/ 91730 w 453564"/>
                <a:gd name="connsiteY154" fmla="*/ 342916 h 348321"/>
                <a:gd name="connsiteX155" fmla="*/ 94274 w 453564"/>
                <a:gd name="connsiteY155" fmla="*/ 343711 h 348321"/>
                <a:gd name="connsiteX156" fmla="*/ 96659 w 453564"/>
                <a:gd name="connsiteY156" fmla="*/ 345618 h 348321"/>
                <a:gd name="connsiteX157" fmla="*/ 98407 w 453564"/>
                <a:gd name="connsiteY157" fmla="*/ 348321 h 348321"/>
                <a:gd name="connsiteX158" fmla="*/ 100156 w 453564"/>
                <a:gd name="connsiteY158" fmla="*/ 347208 h 348321"/>
                <a:gd name="connsiteX159" fmla="*/ 100474 w 453564"/>
                <a:gd name="connsiteY159" fmla="*/ 346254 h 348321"/>
                <a:gd name="connsiteX160" fmla="*/ 99997 w 453564"/>
                <a:gd name="connsiteY160" fmla="*/ 345300 h 348321"/>
                <a:gd name="connsiteX161" fmla="*/ 99043 w 453564"/>
                <a:gd name="connsiteY161" fmla="*/ 344506 h 348321"/>
                <a:gd name="connsiteX162" fmla="*/ 98884 w 453564"/>
                <a:gd name="connsiteY162" fmla="*/ 342757 h 348321"/>
                <a:gd name="connsiteX163" fmla="*/ 99202 w 453564"/>
                <a:gd name="connsiteY163" fmla="*/ 341644 h 348321"/>
                <a:gd name="connsiteX164" fmla="*/ 99679 w 453564"/>
                <a:gd name="connsiteY164" fmla="*/ 340372 h 348321"/>
                <a:gd name="connsiteX165" fmla="*/ 99520 w 453564"/>
                <a:gd name="connsiteY165" fmla="*/ 337670 h 348321"/>
                <a:gd name="connsiteX166" fmla="*/ 99520 w 453564"/>
                <a:gd name="connsiteY166" fmla="*/ 333695 h 348321"/>
                <a:gd name="connsiteX167" fmla="*/ 99838 w 453564"/>
                <a:gd name="connsiteY167" fmla="*/ 327654 h 348321"/>
                <a:gd name="connsiteX168" fmla="*/ 99838 w 453564"/>
                <a:gd name="connsiteY168" fmla="*/ 324156 h 348321"/>
                <a:gd name="connsiteX169" fmla="*/ 103495 w 453564"/>
                <a:gd name="connsiteY169" fmla="*/ 321454 h 348321"/>
                <a:gd name="connsiteX170" fmla="*/ 108582 w 453564"/>
                <a:gd name="connsiteY170" fmla="*/ 317002 h 348321"/>
                <a:gd name="connsiteX171" fmla="*/ 111126 w 453564"/>
                <a:gd name="connsiteY171" fmla="*/ 312392 h 348321"/>
                <a:gd name="connsiteX172" fmla="*/ 112556 w 453564"/>
                <a:gd name="connsiteY172" fmla="*/ 308895 h 348321"/>
                <a:gd name="connsiteX173" fmla="*/ 114305 w 453564"/>
                <a:gd name="connsiteY173" fmla="*/ 297289 h 348321"/>
                <a:gd name="connsiteX174" fmla="*/ 115577 w 453564"/>
                <a:gd name="connsiteY174" fmla="*/ 296494 h 348321"/>
                <a:gd name="connsiteX175" fmla="*/ 117008 w 453564"/>
                <a:gd name="connsiteY175" fmla="*/ 296017 h 348321"/>
                <a:gd name="connsiteX176" fmla="*/ 122095 w 453564"/>
                <a:gd name="connsiteY176" fmla="*/ 291725 h 348321"/>
                <a:gd name="connsiteX177" fmla="*/ 126070 w 453564"/>
                <a:gd name="connsiteY177" fmla="*/ 290135 h 348321"/>
                <a:gd name="connsiteX178" fmla="*/ 129090 w 453564"/>
                <a:gd name="connsiteY178" fmla="*/ 289181 h 348321"/>
                <a:gd name="connsiteX179" fmla="*/ 133701 w 453564"/>
                <a:gd name="connsiteY179" fmla="*/ 288386 h 348321"/>
                <a:gd name="connsiteX180" fmla="*/ 136562 w 453564"/>
                <a:gd name="connsiteY180" fmla="*/ 288704 h 348321"/>
                <a:gd name="connsiteX181" fmla="*/ 141649 w 453564"/>
                <a:gd name="connsiteY181" fmla="*/ 288863 h 348321"/>
                <a:gd name="connsiteX182" fmla="*/ 145783 w 453564"/>
                <a:gd name="connsiteY182" fmla="*/ 288545 h 348321"/>
                <a:gd name="connsiteX183" fmla="*/ 149121 w 453564"/>
                <a:gd name="connsiteY183" fmla="*/ 286161 h 348321"/>
                <a:gd name="connsiteX184" fmla="*/ 150711 w 453564"/>
                <a:gd name="connsiteY184" fmla="*/ 285525 h 348321"/>
                <a:gd name="connsiteX185" fmla="*/ 152937 w 453564"/>
                <a:gd name="connsiteY185" fmla="*/ 285207 h 348321"/>
                <a:gd name="connsiteX186" fmla="*/ 162794 w 453564"/>
                <a:gd name="connsiteY186" fmla="*/ 288227 h 348321"/>
                <a:gd name="connsiteX187" fmla="*/ 172809 w 453564"/>
                <a:gd name="connsiteY187" fmla="*/ 291248 h 348321"/>
                <a:gd name="connsiteX188" fmla="*/ 174558 w 453564"/>
                <a:gd name="connsiteY188" fmla="*/ 290930 h 348321"/>
                <a:gd name="connsiteX189" fmla="*/ 176148 w 453564"/>
                <a:gd name="connsiteY189" fmla="*/ 291407 h 348321"/>
                <a:gd name="connsiteX190" fmla="*/ 178532 w 453564"/>
                <a:gd name="connsiteY190" fmla="*/ 292997 h 348321"/>
                <a:gd name="connsiteX191" fmla="*/ 182189 w 453564"/>
                <a:gd name="connsiteY191" fmla="*/ 296335 h 348321"/>
                <a:gd name="connsiteX192" fmla="*/ 184415 w 453564"/>
                <a:gd name="connsiteY192" fmla="*/ 298561 h 348321"/>
                <a:gd name="connsiteX193" fmla="*/ 185527 w 453564"/>
                <a:gd name="connsiteY193" fmla="*/ 299992 h 348321"/>
                <a:gd name="connsiteX194" fmla="*/ 190615 w 453564"/>
                <a:gd name="connsiteY194" fmla="*/ 307305 h 348321"/>
                <a:gd name="connsiteX195" fmla="*/ 192522 w 453564"/>
                <a:gd name="connsiteY195" fmla="*/ 309212 h 348321"/>
                <a:gd name="connsiteX196" fmla="*/ 194430 w 453564"/>
                <a:gd name="connsiteY196" fmla="*/ 310325 h 348321"/>
                <a:gd name="connsiteX197" fmla="*/ 196338 w 453564"/>
                <a:gd name="connsiteY197" fmla="*/ 310643 h 348321"/>
                <a:gd name="connsiteX198" fmla="*/ 197769 w 453564"/>
                <a:gd name="connsiteY198" fmla="*/ 310484 h 348321"/>
                <a:gd name="connsiteX199" fmla="*/ 199200 w 453564"/>
                <a:gd name="connsiteY199" fmla="*/ 309690 h 348321"/>
                <a:gd name="connsiteX200" fmla="*/ 201107 w 453564"/>
                <a:gd name="connsiteY200" fmla="*/ 307941 h 348321"/>
                <a:gd name="connsiteX201" fmla="*/ 204128 w 453564"/>
                <a:gd name="connsiteY201" fmla="*/ 307305 h 348321"/>
                <a:gd name="connsiteX202" fmla="*/ 206513 w 453564"/>
                <a:gd name="connsiteY202" fmla="*/ 307464 h 348321"/>
                <a:gd name="connsiteX203" fmla="*/ 218754 w 453564"/>
                <a:gd name="connsiteY203" fmla="*/ 300628 h 348321"/>
                <a:gd name="connsiteX204" fmla="*/ 220026 w 453564"/>
                <a:gd name="connsiteY204" fmla="*/ 300628 h 348321"/>
                <a:gd name="connsiteX205" fmla="*/ 223682 w 453564"/>
                <a:gd name="connsiteY205" fmla="*/ 301105 h 348321"/>
                <a:gd name="connsiteX206" fmla="*/ 227657 w 453564"/>
                <a:gd name="connsiteY206" fmla="*/ 302058 h 348321"/>
                <a:gd name="connsiteX207" fmla="*/ 237990 w 453564"/>
                <a:gd name="connsiteY207" fmla="*/ 308735 h 348321"/>
                <a:gd name="connsiteX208" fmla="*/ 246416 w 453564"/>
                <a:gd name="connsiteY208" fmla="*/ 313187 h 348321"/>
                <a:gd name="connsiteX209" fmla="*/ 252298 w 453564"/>
                <a:gd name="connsiteY209" fmla="*/ 314618 h 348321"/>
                <a:gd name="connsiteX210" fmla="*/ 259452 w 453564"/>
                <a:gd name="connsiteY210" fmla="*/ 315731 h 348321"/>
                <a:gd name="connsiteX211" fmla="*/ 271217 w 453564"/>
                <a:gd name="connsiteY211" fmla="*/ 316049 h 348321"/>
                <a:gd name="connsiteX212" fmla="*/ 280278 w 453564"/>
                <a:gd name="connsiteY212" fmla="*/ 306510 h 348321"/>
                <a:gd name="connsiteX213" fmla="*/ 283617 w 453564"/>
                <a:gd name="connsiteY213" fmla="*/ 304443 h 348321"/>
                <a:gd name="connsiteX214" fmla="*/ 287591 w 453564"/>
                <a:gd name="connsiteY214" fmla="*/ 302694 h 348321"/>
                <a:gd name="connsiteX215" fmla="*/ 288863 w 453564"/>
                <a:gd name="connsiteY215" fmla="*/ 302376 h 348321"/>
                <a:gd name="connsiteX216" fmla="*/ 296017 w 453564"/>
                <a:gd name="connsiteY216" fmla="*/ 300946 h 348321"/>
                <a:gd name="connsiteX217" fmla="*/ 309848 w 453564"/>
                <a:gd name="connsiteY217" fmla="*/ 299674 h 348321"/>
                <a:gd name="connsiteX218" fmla="*/ 322884 w 453564"/>
                <a:gd name="connsiteY218" fmla="*/ 300310 h 348321"/>
                <a:gd name="connsiteX219" fmla="*/ 325428 w 453564"/>
                <a:gd name="connsiteY219" fmla="*/ 300628 h 348321"/>
                <a:gd name="connsiteX220" fmla="*/ 330992 w 453564"/>
                <a:gd name="connsiteY220" fmla="*/ 301900 h 348321"/>
                <a:gd name="connsiteX221" fmla="*/ 339418 w 453564"/>
                <a:gd name="connsiteY221" fmla="*/ 304920 h 348321"/>
                <a:gd name="connsiteX222" fmla="*/ 343075 w 453564"/>
                <a:gd name="connsiteY222" fmla="*/ 307941 h 348321"/>
                <a:gd name="connsiteX223" fmla="*/ 348798 w 453564"/>
                <a:gd name="connsiteY223" fmla="*/ 308418 h 348321"/>
                <a:gd name="connsiteX224" fmla="*/ 353090 w 453564"/>
                <a:gd name="connsiteY224" fmla="*/ 307782 h 348321"/>
                <a:gd name="connsiteX225" fmla="*/ 354362 w 453564"/>
                <a:gd name="connsiteY225" fmla="*/ 304920 h 348321"/>
                <a:gd name="connsiteX226" fmla="*/ 358496 w 453564"/>
                <a:gd name="connsiteY226" fmla="*/ 300946 h 348321"/>
                <a:gd name="connsiteX227" fmla="*/ 361516 w 453564"/>
                <a:gd name="connsiteY227" fmla="*/ 299515 h 348321"/>
                <a:gd name="connsiteX228" fmla="*/ 364696 w 453564"/>
                <a:gd name="connsiteY228" fmla="*/ 297448 h 348321"/>
                <a:gd name="connsiteX229" fmla="*/ 369783 w 453564"/>
                <a:gd name="connsiteY229" fmla="*/ 294904 h 348321"/>
                <a:gd name="connsiteX230" fmla="*/ 373916 w 453564"/>
                <a:gd name="connsiteY230" fmla="*/ 293792 h 348321"/>
                <a:gd name="connsiteX231" fmla="*/ 377732 w 453564"/>
                <a:gd name="connsiteY231" fmla="*/ 291089 h 348321"/>
                <a:gd name="connsiteX232" fmla="*/ 380752 w 453564"/>
                <a:gd name="connsiteY232" fmla="*/ 290135 h 348321"/>
                <a:gd name="connsiteX233" fmla="*/ 385840 w 453564"/>
                <a:gd name="connsiteY233" fmla="*/ 289976 h 348321"/>
                <a:gd name="connsiteX234" fmla="*/ 382978 w 453564"/>
                <a:gd name="connsiteY234" fmla="*/ 277576 h 348321"/>
                <a:gd name="connsiteX235" fmla="*/ 381229 w 453564"/>
                <a:gd name="connsiteY235" fmla="*/ 270422 h 348321"/>
                <a:gd name="connsiteX236" fmla="*/ 383137 w 453564"/>
                <a:gd name="connsiteY236" fmla="*/ 268196 h 348321"/>
                <a:gd name="connsiteX237" fmla="*/ 386794 w 453564"/>
                <a:gd name="connsiteY237" fmla="*/ 263109 h 348321"/>
                <a:gd name="connsiteX238" fmla="*/ 391563 w 453564"/>
                <a:gd name="connsiteY238" fmla="*/ 253252 h 348321"/>
                <a:gd name="connsiteX239" fmla="*/ 402215 w 453564"/>
                <a:gd name="connsiteY239" fmla="*/ 238149 h 348321"/>
                <a:gd name="connsiteX240" fmla="*/ 407620 w 453564"/>
                <a:gd name="connsiteY240" fmla="*/ 230359 h 348321"/>
                <a:gd name="connsiteX241" fmla="*/ 418589 w 453564"/>
                <a:gd name="connsiteY241" fmla="*/ 218754 h 348321"/>
                <a:gd name="connsiteX242" fmla="*/ 431943 w 453564"/>
                <a:gd name="connsiteY242" fmla="*/ 204605 h 348321"/>
                <a:gd name="connsiteX243" fmla="*/ 439415 w 453564"/>
                <a:gd name="connsiteY243" fmla="*/ 196497 h 348321"/>
                <a:gd name="connsiteX244" fmla="*/ 440687 w 453564"/>
                <a:gd name="connsiteY244" fmla="*/ 181871 h 348321"/>
                <a:gd name="connsiteX245" fmla="*/ 441959 w 453564"/>
                <a:gd name="connsiteY245" fmla="*/ 166291 h 348321"/>
                <a:gd name="connsiteX246" fmla="*/ 442913 w 453564"/>
                <a:gd name="connsiteY246" fmla="*/ 154527 h 348321"/>
                <a:gd name="connsiteX247" fmla="*/ 444185 w 453564"/>
                <a:gd name="connsiteY247" fmla="*/ 140537 h 348321"/>
                <a:gd name="connsiteX248" fmla="*/ 445139 w 453564"/>
                <a:gd name="connsiteY248" fmla="*/ 128772 h 348321"/>
                <a:gd name="connsiteX249" fmla="*/ 445934 w 453564"/>
                <a:gd name="connsiteY249" fmla="*/ 120187 h 348321"/>
                <a:gd name="connsiteX250" fmla="*/ 446887 w 453564"/>
                <a:gd name="connsiteY250" fmla="*/ 108105 h 348321"/>
                <a:gd name="connsiteX251" fmla="*/ 447841 w 453564"/>
                <a:gd name="connsiteY251" fmla="*/ 105721 h 348321"/>
                <a:gd name="connsiteX252" fmla="*/ 453088 w 453564"/>
                <a:gd name="connsiteY252" fmla="*/ 96182 h 348321"/>
                <a:gd name="connsiteX253" fmla="*/ 453564 w 453564"/>
                <a:gd name="connsiteY253" fmla="*/ 94910 h 348321"/>
                <a:gd name="connsiteX254" fmla="*/ 452452 w 453564"/>
                <a:gd name="connsiteY254" fmla="*/ 93320 h 348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</a:cxnLst>
              <a:rect l="l" t="t" r="r" b="b"/>
              <a:pathLst>
                <a:path w="453564" h="348321">
                  <a:moveTo>
                    <a:pt x="452452" y="93320"/>
                  </a:moveTo>
                  <a:lnTo>
                    <a:pt x="444980" y="85212"/>
                  </a:lnTo>
                  <a:lnTo>
                    <a:pt x="442754" y="83464"/>
                  </a:lnTo>
                  <a:lnTo>
                    <a:pt x="441323" y="79171"/>
                  </a:lnTo>
                  <a:lnTo>
                    <a:pt x="443231" y="76786"/>
                  </a:lnTo>
                  <a:lnTo>
                    <a:pt x="434328" y="63114"/>
                  </a:lnTo>
                  <a:lnTo>
                    <a:pt x="432102" y="61525"/>
                  </a:lnTo>
                  <a:lnTo>
                    <a:pt x="430990" y="59776"/>
                  </a:lnTo>
                  <a:lnTo>
                    <a:pt x="430990" y="57391"/>
                  </a:lnTo>
                  <a:lnTo>
                    <a:pt x="430831" y="47853"/>
                  </a:lnTo>
                  <a:lnTo>
                    <a:pt x="428446" y="33067"/>
                  </a:lnTo>
                  <a:lnTo>
                    <a:pt x="425266" y="15739"/>
                  </a:lnTo>
                  <a:lnTo>
                    <a:pt x="425266" y="15739"/>
                  </a:lnTo>
                  <a:lnTo>
                    <a:pt x="413025" y="22098"/>
                  </a:lnTo>
                  <a:lnTo>
                    <a:pt x="403804" y="27026"/>
                  </a:lnTo>
                  <a:lnTo>
                    <a:pt x="403327" y="27026"/>
                  </a:lnTo>
                  <a:lnTo>
                    <a:pt x="402850" y="26867"/>
                  </a:lnTo>
                  <a:lnTo>
                    <a:pt x="393153" y="18442"/>
                  </a:lnTo>
                  <a:lnTo>
                    <a:pt x="385681" y="11923"/>
                  </a:lnTo>
                  <a:lnTo>
                    <a:pt x="382183" y="10175"/>
                  </a:lnTo>
                  <a:lnTo>
                    <a:pt x="367875" y="6836"/>
                  </a:lnTo>
                  <a:lnTo>
                    <a:pt x="353726" y="3498"/>
                  </a:lnTo>
                  <a:lnTo>
                    <a:pt x="338782" y="0"/>
                  </a:lnTo>
                  <a:lnTo>
                    <a:pt x="323997" y="9221"/>
                  </a:lnTo>
                  <a:lnTo>
                    <a:pt x="309053" y="18283"/>
                  </a:lnTo>
                  <a:lnTo>
                    <a:pt x="294268" y="27503"/>
                  </a:lnTo>
                  <a:lnTo>
                    <a:pt x="279325" y="36724"/>
                  </a:lnTo>
                  <a:lnTo>
                    <a:pt x="264540" y="45786"/>
                  </a:lnTo>
                  <a:lnTo>
                    <a:pt x="249596" y="55007"/>
                  </a:lnTo>
                  <a:lnTo>
                    <a:pt x="234811" y="64068"/>
                  </a:lnTo>
                  <a:lnTo>
                    <a:pt x="219867" y="73289"/>
                  </a:lnTo>
                  <a:lnTo>
                    <a:pt x="210010" y="79330"/>
                  </a:lnTo>
                  <a:lnTo>
                    <a:pt x="203810" y="84576"/>
                  </a:lnTo>
                  <a:lnTo>
                    <a:pt x="195861" y="91254"/>
                  </a:lnTo>
                  <a:lnTo>
                    <a:pt x="188389" y="97931"/>
                  </a:lnTo>
                  <a:lnTo>
                    <a:pt x="182666" y="103018"/>
                  </a:lnTo>
                  <a:lnTo>
                    <a:pt x="175035" y="109854"/>
                  </a:lnTo>
                  <a:lnTo>
                    <a:pt x="171219" y="113193"/>
                  </a:lnTo>
                  <a:lnTo>
                    <a:pt x="162794" y="120665"/>
                  </a:lnTo>
                  <a:lnTo>
                    <a:pt x="160250" y="121936"/>
                  </a:lnTo>
                  <a:lnTo>
                    <a:pt x="149121" y="124162"/>
                  </a:lnTo>
                  <a:lnTo>
                    <a:pt x="138788" y="126229"/>
                  </a:lnTo>
                  <a:lnTo>
                    <a:pt x="129249" y="128136"/>
                  </a:lnTo>
                  <a:lnTo>
                    <a:pt x="122890" y="129408"/>
                  </a:lnTo>
                  <a:lnTo>
                    <a:pt x="116531" y="130680"/>
                  </a:lnTo>
                  <a:lnTo>
                    <a:pt x="116531" y="135767"/>
                  </a:lnTo>
                  <a:lnTo>
                    <a:pt x="116690" y="143557"/>
                  </a:lnTo>
                  <a:lnTo>
                    <a:pt x="116690" y="152301"/>
                  </a:lnTo>
                  <a:lnTo>
                    <a:pt x="116690" y="160250"/>
                  </a:lnTo>
                  <a:lnTo>
                    <a:pt x="116690" y="169312"/>
                  </a:lnTo>
                  <a:lnTo>
                    <a:pt x="116690" y="176625"/>
                  </a:lnTo>
                  <a:lnTo>
                    <a:pt x="116690" y="185369"/>
                  </a:lnTo>
                  <a:lnTo>
                    <a:pt x="116849" y="193953"/>
                  </a:lnTo>
                  <a:lnTo>
                    <a:pt x="115895" y="194907"/>
                  </a:lnTo>
                  <a:lnTo>
                    <a:pt x="115577" y="199676"/>
                  </a:lnTo>
                  <a:lnTo>
                    <a:pt x="115259" y="206036"/>
                  </a:lnTo>
                  <a:lnTo>
                    <a:pt x="113510" y="212713"/>
                  </a:lnTo>
                  <a:lnTo>
                    <a:pt x="110490" y="217482"/>
                  </a:lnTo>
                  <a:lnTo>
                    <a:pt x="109377" y="222092"/>
                  </a:lnTo>
                  <a:lnTo>
                    <a:pt x="108582" y="224636"/>
                  </a:lnTo>
                  <a:lnTo>
                    <a:pt x="107469" y="226067"/>
                  </a:lnTo>
                  <a:lnTo>
                    <a:pt x="107151" y="227816"/>
                  </a:lnTo>
                  <a:lnTo>
                    <a:pt x="106515" y="230200"/>
                  </a:lnTo>
                  <a:lnTo>
                    <a:pt x="105561" y="231790"/>
                  </a:lnTo>
                  <a:lnTo>
                    <a:pt x="104767" y="232585"/>
                  </a:lnTo>
                  <a:lnTo>
                    <a:pt x="101746" y="233539"/>
                  </a:lnTo>
                  <a:lnTo>
                    <a:pt x="96341" y="238149"/>
                  </a:lnTo>
                  <a:lnTo>
                    <a:pt x="95864" y="241965"/>
                  </a:lnTo>
                  <a:lnTo>
                    <a:pt x="89664" y="240852"/>
                  </a:lnTo>
                  <a:lnTo>
                    <a:pt x="83146" y="239898"/>
                  </a:lnTo>
                  <a:lnTo>
                    <a:pt x="82192" y="239898"/>
                  </a:lnTo>
                  <a:lnTo>
                    <a:pt x="81715" y="240375"/>
                  </a:lnTo>
                  <a:lnTo>
                    <a:pt x="81397" y="242442"/>
                  </a:lnTo>
                  <a:lnTo>
                    <a:pt x="72494" y="242760"/>
                  </a:lnTo>
                  <a:lnTo>
                    <a:pt x="64704" y="242919"/>
                  </a:lnTo>
                  <a:lnTo>
                    <a:pt x="55165" y="243237"/>
                  </a:lnTo>
                  <a:lnTo>
                    <a:pt x="48647" y="243555"/>
                  </a:lnTo>
                  <a:lnTo>
                    <a:pt x="40221" y="244031"/>
                  </a:lnTo>
                  <a:lnTo>
                    <a:pt x="32590" y="244350"/>
                  </a:lnTo>
                  <a:lnTo>
                    <a:pt x="27344" y="248642"/>
                  </a:lnTo>
                  <a:lnTo>
                    <a:pt x="22734" y="252775"/>
                  </a:lnTo>
                  <a:lnTo>
                    <a:pt x="22416" y="252775"/>
                  </a:lnTo>
                  <a:lnTo>
                    <a:pt x="15898" y="253570"/>
                  </a:lnTo>
                  <a:lnTo>
                    <a:pt x="7631" y="252934"/>
                  </a:lnTo>
                  <a:lnTo>
                    <a:pt x="3498" y="252934"/>
                  </a:lnTo>
                  <a:lnTo>
                    <a:pt x="1749" y="253411"/>
                  </a:lnTo>
                  <a:lnTo>
                    <a:pt x="1431" y="254842"/>
                  </a:lnTo>
                  <a:lnTo>
                    <a:pt x="1113" y="256273"/>
                  </a:lnTo>
                  <a:lnTo>
                    <a:pt x="1113" y="258657"/>
                  </a:lnTo>
                  <a:lnTo>
                    <a:pt x="477" y="262473"/>
                  </a:lnTo>
                  <a:lnTo>
                    <a:pt x="0" y="266924"/>
                  </a:lnTo>
                  <a:lnTo>
                    <a:pt x="2385" y="269945"/>
                  </a:lnTo>
                  <a:lnTo>
                    <a:pt x="5405" y="273125"/>
                  </a:lnTo>
                  <a:lnTo>
                    <a:pt x="6200" y="274237"/>
                  </a:lnTo>
                  <a:lnTo>
                    <a:pt x="5405" y="277417"/>
                  </a:lnTo>
                  <a:lnTo>
                    <a:pt x="6041" y="279166"/>
                  </a:lnTo>
                  <a:lnTo>
                    <a:pt x="7472" y="282186"/>
                  </a:lnTo>
                  <a:lnTo>
                    <a:pt x="10175" y="286161"/>
                  </a:lnTo>
                  <a:lnTo>
                    <a:pt x="13036" y="290135"/>
                  </a:lnTo>
                  <a:lnTo>
                    <a:pt x="14944" y="290612"/>
                  </a:lnTo>
                  <a:lnTo>
                    <a:pt x="16693" y="290930"/>
                  </a:lnTo>
                  <a:lnTo>
                    <a:pt x="17806" y="291566"/>
                  </a:lnTo>
                  <a:lnTo>
                    <a:pt x="19395" y="292361"/>
                  </a:lnTo>
                  <a:lnTo>
                    <a:pt x="20985" y="292838"/>
                  </a:lnTo>
                  <a:lnTo>
                    <a:pt x="22416" y="293633"/>
                  </a:lnTo>
                  <a:lnTo>
                    <a:pt x="23370" y="294428"/>
                  </a:lnTo>
                  <a:lnTo>
                    <a:pt x="24483" y="296971"/>
                  </a:lnTo>
                  <a:lnTo>
                    <a:pt x="27503" y="298561"/>
                  </a:lnTo>
                  <a:lnTo>
                    <a:pt x="29729" y="300151"/>
                  </a:lnTo>
                  <a:lnTo>
                    <a:pt x="28775" y="300946"/>
                  </a:lnTo>
                  <a:lnTo>
                    <a:pt x="26072" y="300628"/>
                  </a:lnTo>
                  <a:lnTo>
                    <a:pt x="23529" y="299833"/>
                  </a:lnTo>
                  <a:lnTo>
                    <a:pt x="23211" y="301105"/>
                  </a:lnTo>
                  <a:lnTo>
                    <a:pt x="23211" y="305556"/>
                  </a:lnTo>
                  <a:lnTo>
                    <a:pt x="23529" y="309212"/>
                  </a:lnTo>
                  <a:lnTo>
                    <a:pt x="24165" y="309848"/>
                  </a:lnTo>
                  <a:lnTo>
                    <a:pt x="26708" y="310484"/>
                  </a:lnTo>
                  <a:lnTo>
                    <a:pt x="32749" y="315254"/>
                  </a:lnTo>
                  <a:lnTo>
                    <a:pt x="38314" y="319864"/>
                  </a:lnTo>
                  <a:lnTo>
                    <a:pt x="40221" y="321136"/>
                  </a:lnTo>
                  <a:lnTo>
                    <a:pt x="43242" y="321454"/>
                  </a:lnTo>
                  <a:lnTo>
                    <a:pt x="46581" y="321772"/>
                  </a:lnTo>
                  <a:lnTo>
                    <a:pt x="48011" y="321295"/>
                  </a:lnTo>
                  <a:lnTo>
                    <a:pt x="51350" y="318910"/>
                  </a:lnTo>
                  <a:lnTo>
                    <a:pt x="53099" y="318751"/>
                  </a:lnTo>
                  <a:lnTo>
                    <a:pt x="54688" y="318751"/>
                  </a:lnTo>
                  <a:lnTo>
                    <a:pt x="55642" y="319228"/>
                  </a:lnTo>
                  <a:lnTo>
                    <a:pt x="57232" y="320977"/>
                  </a:lnTo>
                  <a:lnTo>
                    <a:pt x="58663" y="323839"/>
                  </a:lnTo>
                  <a:lnTo>
                    <a:pt x="59140" y="325905"/>
                  </a:lnTo>
                  <a:lnTo>
                    <a:pt x="58981" y="327018"/>
                  </a:lnTo>
                  <a:lnTo>
                    <a:pt x="58504" y="327495"/>
                  </a:lnTo>
                  <a:lnTo>
                    <a:pt x="55801" y="328131"/>
                  </a:lnTo>
                  <a:lnTo>
                    <a:pt x="54688" y="328449"/>
                  </a:lnTo>
                  <a:lnTo>
                    <a:pt x="54370" y="329085"/>
                  </a:lnTo>
                  <a:lnTo>
                    <a:pt x="54688" y="330516"/>
                  </a:lnTo>
                  <a:lnTo>
                    <a:pt x="55324" y="331469"/>
                  </a:lnTo>
                  <a:lnTo>
                    <a:pt x="58186" y="335444"/>
                  </a:lnTo>
                  <a:lnTo>
                    <a:pt x="62478" y="341008"/>
                  </a:lnTo>
                  <a:lnTo>
                    <a:pt x="63750" y="342439"/>
                  </a:lnTo>
                  <a:lnTo>
                    <a:pt x="64545" y="339418"/>
                  </a:lnTo>
                  <a:lnTo>
                    <a:pt x="63114" y="334013"/>
                  </a:lnTo>
                  <a:lnTo>
                    <a:pt x="63114" y="333059"/>
                  </a:lnTo>
                  <a:lnTo>
                    <a:pt x="66135" y="331787"/>
                  </a:lnTo>
                  <a:lnTo>
                    <a:pt x="69791" y="330993"/>
                  </a:lnTo>
                  <a:lnTo>
                    <a:pt x="71222" y="330833"/>
                  </a:lnTo>
                  <a:lnTo>
                    <a:pt x="72176" y="330356"/>
                  </a:lnTo>
                  <a:lnTo>
                    <a:pt x="73607" y="329244"/>
                  </a:lnTo>
                  <a:lnTo>
                    <a:pt x="75833" y="328290"/>
                  </a:lnTo>
                  <a:lnTo>
                    <a:pt x="77104" y="328608"/>
                  </a:lnTo>
                  <a:lnTo>
                    <a:pt x="77899" y="328767"/>
                  </a:lnTo>
                  <a:lnTo>
                    <a:pt x="85689" y="336080"/>
                  </a:lnTo>
                  <a:lnTo>
                    <a:pt x="89028" y="339736"/>
                  </a:lnTo>
                  <a:lnTo>
                    <a:pt x="89982" y="341644"/>
                  </a:lnTo>
                  <a:lnTo>
                    <a:pt x="91730" y="342916"/>
                  </a:lnTo>
                  <a:lnTo>
                    <a:pt x="94274" y="343711"/>
                  </a:lnTo>
                  <a:lnTo>
                    <a:pt x="96659" y="345618"/>
                  </a:lnTo>
                  <a:lnTo>
                    <a:pt x="98407" y="348321"/>
                  </a:lnTo>
                  <a:lnTo>
                    <a:pt x="100156" y="347208"/>
                  </a:lnTo>
                  <a:lnTo>
                    <a:pt x="100474" y="346254"/>
                  </a:lnTo>
                  <a:lnTo>
                    <a:pt x="99997" y="345300"/>
                  </a:lnTo>
                  <a:lnTo>
                    <a:pt x="99043" y="344506"/>
                  </a:lnTo>
                  <a:lnTo>
                    <a:pt x="98884" y="342757"/>
                  </a:lnTo>
                  <a:lnTo>
                    <a:pt x="99202" y="341644"/>
                  </a:lnTo>
                  <a:lnTo>
                    <a:pt x="99679" y="340372"/>
                  </a:lnTo>
                  <a:lnTo>
                    <a:pt x="99520" y="337670"/>
                  </a:lnTo>
                  <a:lnTo>
                    <a:pt x="99520" y="333695"/>
                  </a:lnTo>
                  <a:lnTo>
                    <a:pt x="99838" y="327654"/>
                  </a:lnTo>
                  <a:lnTo>
                    <a:pt x="99838" y="324156"/>
                  </a:lnTo>
                  <a:lnTo>
                    <a:pt x="103495" y="321454"/>
                  </a:lnTo>
                  <a:lnTo>
                    <a:pt x="108582" y="317002"/>
                  </a:lnTo>
                  <a:lnTo>
                    <a:pt x="111126" y="312392"/>
                  </a:lnTo>
                  <a:lnTo>
                    <a:pt x="112556" y="308895"/>
                  </a:lnTo>
                  <a:lnTo>
                    <a:pt x="114305" y="297289"/>
                  </a:lnTo>
                  <a:lnTo>
                    <a:pt x="115577" y="296494"/>
                  </a:lnTo>
                  <a:lnTo>
                    <a:pt x="117008" y="296017"/>
                  </a:lnTo>
                  <a:lnTo>
                    <a:pt x="122095" y="291725"/>
                  </a:lnTo>
                  <a:lnTo>
                    <a:pt x="126070" y="290135"/>
                  </a:lnTo>
                  <a:lnTo>
                    <a:pt x="129090" y="289181"/>
                  </a:lnTo>
                  <a:lnTo>
                    <a:pt x="133701" y="288386"/>
                  </a:lnTo>
                  <a:lnTo>
                    <a:pt x="136562" y="288704"/>
                  </a:lnTo>
                  <a:lnTo>
                    <a:pt x="141649" y="288863"/>
                  </a:lnTo>
                  <a:lnTo>
                    <a:pt x="145783" y="288545"/>
                  </a:lnTo>
                  <a:lnTo>
                    <a:pt x="149121" y="286161"/>
                  </a:lnTo>
                  <a:lnTo>
                    <a:pt x="150711" y="285525"/>
                  </a:lnTo>
                  <a:lnTo>
                    <a:pt x="152937" y="285207"/>
                  </a:lnTo>
                  <a:lnTo>
                    <a:pt x="162794" y="288227"/>
                  </a:lnTo>
                  <a:lnTo>
                    <a:pt x="172809" y="291248"/>
                  </a:lnTo>
                  <a:lnTo>
                    <a:pt x="174558" y="290930"/>
                  </a:lnTo>
                  <a:lnTo>
                    <a:pt x="176148" y="291407"/>
                  </a:lnTo>
                  <a:lnTo>
                    <a:pt x="178532" y="292997"/>
                  </a:lnTo>
                  <a:lnTo>
                    <a:pt x="182189" y="296335"/>
                  </a:lnTo>
                  <a:lnTo>
                    <a:pt x="184415" y="298561"/>
                  </a:lnTo>
                  <a:lnTo>
                    <a:pt x="185527" y="299992"/>
                  </a:lnTo>
                  <a:lnTo>
                    <a:pt x="190615" y="307305"/>
                  </a:lnTo>
                  <a:lnTo>
                    <a:pt x="192522" y="309212"/>
                  </a:lnTo>
                  <a:lnTo>
                    <a:pt x="194430" y="310325"/>
                  </a:lnTo>
                  <a:lnTo>
                    <a:pt x="196338" y="310643"/>
                  </a:lnTo>
                  <a:lnTo>
                    <a:pt x="197769" y="310484"/>
                  </a:lnTo>
                  <a:lnTo>
                    <a:pt x="199200" y="309690"/>
                  </a:lnTo>
                  <a:lnTo>
                    <a:pt x="201107" y="307941"/>
                  </a:lnTo>
                  <a:lnTo>
                    <a:pt x="204128" y="307305"/>
                  </a:lnTo>
                  <a:lnTo>
                    <a:pt x="206513" y="307464"/>
                  </a:lnTo>
                  <a:lnTo>
                    <a:pt x="218754" y="300628"/>
                  </a:lnTo>
                  <a:lnTo>
                    <a:pt x="220026" y="300628"/>
                  </a:lnTo>
                  <a:lnTo>
                    <a:pt x="223682" y="301105"/>
                  </a:lnTo>
                  <a:lnTo>
                    <a:pt x="227657" y="302058"/>
                  </a:lnTo>
                  <a:lnTo>
                    <a:pt x="237990" y="308735"/>
                  </a:lnTo>
                  <a:lnTo>
                    <a:pt x="246416" y="313187"/>
                  </a:lnTo>
                  <a:lnTo>
                    <a:pt x="252298" y="314618"/>
                  </a:lnTo>
                  <a:lnTo>
                    <a:pt x="259452" y="315731"/>
                  </a:lnTo>
                  <a:lnTo>
                    <a:pt x="271217" y="316049"/>
                  </a:lnTo>
                  <a:lnTo>
                    <a:pt x="280278" y="306510"/>
                  </a:lnTo>
                  <a:lnTo>
                    <a:pt x="283617" y="304443"/>
                  </a:lnTo>
                  <a:lnTo>
                    <a:pt x="287591" y="302694"/>
                  </a:lnTo>
                  <a:lnTo>
                    <a:pt x="288863" y="302376"/>
                  </a:lnTo>
                  <a:lnTo>
                    <a:pt x="296017" y="300946"/>
                  </a:lnTo>
                  <a:lnTo>
                    <a:pt x="309848" y="299674"/>
                  </a:lnTo>
                  <a:lnTo>
                    <a:pt x="322884" y="300310"/>
                  </a:lnTo>
                  <a:lnTo>
                    <a:pt x="325428" y="300628"/>
                  </a:lnTo>
                  <a:lnTo>
                    <a:pt x="330992" y="301900"/>
                  </a:lnTo>
                  <a:lnTo>
                    <a:pt x="339418" y="304920"/>
                  </a:lnTo>
                  <a:lnTo>
                    <a:pt x="343075" y="307941"/>
                  </a:lnTo>
                  <a:lnTo>
                    <a:pt x="348798" y="308418"/>
                  </a:lnTo>
                  <a:lnTo>
                    <a:pt x="353090" y="307782"/>
                  </a:lnTo>
                  <a:lnTo>
                    <a:pt x="354362" y="304920"/>
                  </a:lnTo>
                  <a:lnTo>
                    <a:pt x="358496" y="300946"/>
                  </a:lnTo>
                  <a:lnTo>
                    <a:pt x="361516" y="299515"/>
                  </a:lnTo>
                  <a:lnTo>
                    <a:pt x="364696" y="297448"/>
                  </a:lnTo>
                  <a:lnTo>
                    <a:pt x="369783" y="294904"/>
                  </a:lnTo>
                  <a:lnTo>
                    <a:pt x="373916" y="293792"/>
                  </a:lnTo>
                  <a:lnTo>
                    <a:pt x="377732" y="291089"/>
                  </a:lnTo>
                  <a:lnTo>
                    <a:pt x="380752" y="290135"/>
                  </a:lnTo>
                  <a:lnTo>
                    <a:pt x="385840" y="289976"/>
                  </a:lnTo>
                  <a:lnTo>
                    <a:pt x="382978" y="277576"/>
                  </a:lnTo>
                  <a:lnTo>
                    <a:pt x="381229" y="270422"/>
                  </a:lnTo>
                  <a:lnTo>
                    <a:pt x="383137" y="268196"/>
                  </a:lnTo>
                  <a:lnTo>
                    <a:pt x="386794" y="263109"/>
                  </a:lnTo>
                  <a:lnTo>
                    <a:pt x="391563" y="253252"/>
                  </a:lnTo>
                  <a:lnTo>
                    <a:pt x="402215" y="238149"/>
                  </a:lnTo>
                  <a:lnTo>
                    <a:pt x="407620" y="230359"/>
                  </a:lnTo>
                  <a:lnTo>
                    <a:pt x="418589" y="218754"/>
                  </a:lnTo>
                  <a:lnTo>
                    <a:pt x="431943" y="204605"/>
                  </a:lnTo>
                  <a:lnTo>
                    <a:pt x="439415" y="196497"/>
                  </a:lnTo>
                  <a:lnTo>
                    <a:pt x="440687" y="181871"/>
                  </a:lnTo>
                  <a:lnTo>
                    <a:pt x="441959" y="166291"/>
                  </a:lnTo>
                  <a:lnTo>
                    <a:pt x="442913" y="154527"/>
                  </a:lnTo>
                  <a:lnTo>
                    <a:pt x="444185" y="140537"/>
                  </a:lnTo>
                  <a:lnTo>
                    <a:pt x="445139" y="128772"/>
                  </a:lnTo>
                  <a:lnTo>
                    <a:pt x="445934" y="120187"/>
                  </a:lnTo>
                  <a:lnTo>
                    <a:pt x="446887" y="108105"/>
                  </a:lnTo>
                  <a:lnTo>
                    <a:pt x="447841" y="105721"/>
                  </a:lnTo>
                  <a:lnTo>
                    <a:pt x="453088" y="96182"/>
                  </a:lnTo>
                  <a:lnTo>
                    <a:pt x="453564" y="94910"/>
                  </a:lnTo>
                  <a:lnTo>
                    <a:pt x="452452" y="9332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4" name="Freeform: Shape 5283">
              <a:extLst>
                <a:ext uri="{FF2B5EF4-FFF2-40B4-BE49-F238E27FC236}">
                  <a16:creationId xmlns:a16="http://schemas.microsoft.com/office/drawing/2014/main" id="{0AFED3B0-1651-BCFB-7B31-B2FB335734C7}"/>
                </a:ext>
              </a:extLst>
            </p:cNvPr>
            <p:cNvSpPr/>
            <p:nvPr/>
          </p:nvSpPr>
          <p:spPr>
            <a:xfrm>
              <a:off x="1529036" y="4418637"/>
              <a:ext cx="388542" cy="360721"/>
            </a:xfrm>
            <a:custGeom>
              <a:avLst/>
              <a:gdLst>
                <a:gd name="connsiteX0" fmla="*/ 383773 w 388542"/>
                <a:gd name="connsiteY0" fmla="*/ 19554 h 360721"/>
                <a:gd name="connsiteX1" fmla="*/ 381229 w 388542"/>
                <a:gd name="connsiteY1" fmla="*/ 17646 h 360721"/>
                <a:gd name="connsiteX2" fmla="*/ 379163 w 388542"/>
                <a:gd name="connsiteY2" fmla="*/ 17011 h 360721"/>
                <a:gd name="connsiteX3" fmla="*/ 373439 w 388542"/>
                <a:gd name="connsiteY3" fmla="*/ 16216 h 360721"/>
                <a:gd name="connsiteX4" fmla="*/ 360244 w 388542"/>
                <a:gd name="connsiteY4" fmla="*/ 15103 h 360721"/>
                <a:gd name="connsiteX5" fmla="*/ 358972 w 388542"/>
                <a:gd name="connsiteY5" fmla="*/ 15421 h 360721"/>
                <a:gd name="connsiteX6" fmla="*/ 353408 w 388542"/>
                <a:gd name="connsiteY6" fmla="*/ 16216 h 360721"/>
                <a:gd name="connsiteX7" fmla="*/ 346731 w 388542"/>
                <a:gd name="connsiteY7" fmla="*/ 17488 h 360721"/>
                <a:gd name="connsiteX8" fmla="*/ 340849 w 388542"/>
                <a:gd name="connsiteY8" fmla="*/ 18600 h 360721"/>
                <a:gd name="connsiteX9" fmla="*/ 334649 w 388542"/>
                <a:gd name="connsiteY9" fmla="*/ 19872 h 360721"/>
                <a:gd name="connsiteX10" fmla="*/ 325746 w 388542"/>
                <a:gd name="connsiteY10" fmla="*/ 21462 h 360721"/>
                <a:gd name="connsiteX11" fmla="*/ 312869 w 388542"/>
                <a:gd name="connsiteY11" fmla="*/ 24006 h 360721"/>
                <a:gd name="connsiteX12" fmla="*/ 304284 w 388542"/>
                <a:gd name="connsiteY12" fmla="*/ 25595 h 360721"/>
                <a:gd name="connsiteX13" fmla="*/ 293950 w 388542"/>
                <a:gd name="connsiteY13" fmla="*/ 27662 h 360721"/>
                <a:gd name="connsiteX14" fmla="*/ 286955 w 388542"/>
                <a:gd name="connsiteY14" fmla="*/ 28775 h 360721"/>
                <a:gd name="connsiteX15" fmla="*/ 278212 w 388542"/>
                <a:gd name="connsiteY15" fmla="*/ 30365 h 360721"/>
                <a:gd name="connsiteX16" fmla="*/ 276940 w 388542"/>
                <a:gd name="connsiteY16" fmla="*/ 30365 h 360721"/>
                <a:gd name="connsiteX17" fmla="*/ 274555 w 388542"/>
                <a:gd name="connsiteY17" fmla="*/ 29252 h 360721"/>
                <a:gd name="connsiteX18" fmla="*/ 269627 w 388542"/>
                <a:gd name="connsiteY18" fmla="*/ 29093 h 360721"/>
                <a:gd name="connsiteX19" fmla="*/ 263586 w 388542"/>
                <a:gd name="connsiteY19" fmla="*/ 30524 h 360721"/>
                <a:gd name="connsiteX20" fmla="*/ 258975 w 388542"/>
                <a:gd name="connsiteY20" fmla="*/ 31001 h 360721"/>
                <a:gd name="connsiteX21" fmla="*/ 255478 w 388542"/>
                <a:gd name="connsiteY21" fmla="*/ 30365 h 360721"/>
                <a:gd name="connsiteX22" fmla="*/ 252139 w 388542"/>
                <a:gd name="connsiteY22" fmla="*/ 28934 h 360721"/>
                <a:gd name="connsiteX23" fmla="*/ 248801 w 388542"/>
                <a:gd name="connsiteY23" fmla="*/ 27026 h 360721"/>
                <a:gd name="connsiteX24" fmla="*/ 243236 w 388542"/>
                <a:gd name="connsiteY24" fmla="*/ 26390 h 360721"/>
                <a:gd name="connsiteX25" fmla="*/ 235128 w 388542"/>
                <a:gd name="connsiteY25" fmla="*/ 26867 h 360721"/>
                <a:gd name="connsiteX26" fmla="*/ 227180 w 388542"/>
                <a:gd name="connsiteY26" fmla="*/ 26549 h 360721"/>
                <a:gd name="connsiteX27" fmla="*/ 219708 w 388542"/>
                <a:gd name="connsiteY27" fmla="*/ 25277 h 360721"/>
                <a:gd name="connsiteX28" fmla="*/ 214302 w 388542"/>
                <a:gd name="connsiteY28" fmla="*/ 24801 h 360721"/>
                <a:gd name="connsiteX29" fmla="*/ 211123 w 388542"/>
                <a:gd name="connsiteY29" fmla="*/ 24960 h 360721"/>
                <a:gd name="connsiteX30" fmla="*/ 207625 w 388542"/>
                <a:gd name="connsiteY30" fmla="*/ 24641 h 360721"/>
                <a:gd name="connsiteX31" fmla="*/ 203810 w 388542"/>
                <a:gd name="connsiteY31" fmla="*/ 23529 h 360721"/>
                <a:gd name="connsiteX32" fmla="*/ 200789 w 388542"/>
                <a:gd name="connsiteY32" fmla="*/ 21621 h 360721"/>
                <a:gd name="connsiteX33" fmla="*/ 197133 w 388542"/>
                <a:gd name="connsiteY33" fmla="*/ 17805 h 360721"/>
                <a:gd name="connsiteX34" fmla="*/ 194112 w 388542"/>
                <a:gd name="connsiteY34" fmla="*/ 13990 h 360721"/>
                <a:gd name="connsiteX35" fmla="*/ 193317 w 388542"/>
                <a:gd name="connsiteY35" fmla="*/ 13513 h 360721"/>
                <a:gd name="connsiteX36" fmla="*/ 192522 w 388542"/>
                <a:gd name="connsiteY36" fmla="*/ 12877 h 360721"/>
                <a:gd name="connsiteX37" fmla="*/ 191569 w 388542"/>
                <a:gd name="connsiteY37" fmla="*/ 12718 h 360721"/>
                <a:gd name="connsiteX38" fmla="*/ 183302 w 388542"/>
                <a:gd name="connsiteY38" fmla="*/ 12559 h 360721"/>
                <a:gd name="connsiteX39" fmla="*/ 175512 w 388542"/>
                <a:gd name="connsiteY39" fmla="*/ 12559 h 360721"/>
                <a:gd name="connsiteX40" fmla="*/ 170901 w 388542"/>
                <a:gd name="connsiteY40" fmla="*/ 12559 h 360721"/>
                <a:gd name="connsiteX41" fmla="*/ 159932 w 388542"/>
                <a:gd name="connsiteY41" fmla="*/ 12559 h 360721"/>
                <a:gd name="connsiteX42" fmla="*/ 148962 w 388542"/>
                <a:gd name="connsiteY42" fmla="*/ 12400 h 360721"/>
                <a:gd name="connsiteX43" fmla="*/ 137993 w 388542"/>
                <a:gd name="connsiteY43" fmla="*/ 12400 h 360721"/>
                <a:gd name="connsiteX44" fmla="*/ 127023 w 388542"/>
                <a:gd name="connsiteY44" fmla="*/ 12400 h 360721"/>
                <a:gd name="connsiteX45" fmla="*/ 116054 w 388542"/>
                <a:gd name="connsiteY45" fmla="*/ 12400 h 360721"/>
                <a:gd name="connsiteX46" fmla="*/ 105084 w 388542"/>
                <a:gd name="connsiteY46" fmla="*/ 12400 h 360721"/>
                <a:gd name="connsiteX47" fmla="*/ 94115 w 388542"/>
                <a:gd name="connsiteY47" fmla="*/ 12400 h 360721"/>
                <a:gd name="connsiteX48" fmla="*/ 83145 w 388542"/>
                <a:gd name="connsiteY48" fmla="*/ 12400 h 360721"/>
                <a:gd name="connsiteX49" fmla="*/ 77263 w 388542"/>
                <a:gd name="connsiteY49" fmla="*/ 12400 h 360721"/>
                <a:gd name="connsiteX50" fmla="*/ 71858 w 388542"/>
                <a:gd name="connsiteY50" fmla="*/ 12718 h 360721"/>
                <a:gd name="connsiteX51" fmla="*/ 65817 w 388542"/>
                <a:gd name="connsiteY51" fmla="*/ 13036 h 360721"/>
                <a:gd name="connsiteX52" fmla="*/ 65022 w 388542"/>
                <a:gd name="connsiteY52" fmla="*/ 12877 h 360721"/>
                <a:gd name="connsiteX53" fmla="*/ 63591 w 388542"/>
                <a:gd name="connsiteY53" fmla="*/ 12400 h 360721"/>
                <a:gd name="connsiteX54" fmla="*/ 62637 w 388542"/>
                <a:gd name="connsiteY54" fmla="*/ 11606 h 360721"/>
                <a:gd name="connsiteX55" fmla="*/ 59299 w 388542"/>
                <a:gd name="connsiteY55" fmla="*/ 9380 h 360721"/>
                <a:gd name="connsiteX56" fmla="*/ 56596 w 388542"/>
                <a:gd name="connsiteY56" fmla="*/ 7790 h 360721"/>
                <a:gd name="connsiteX57" fmla="*/ 52781 w 388542"/>
                <a:gd name="connsiteY57" fmla="*/ 5087 h 360721"/>
                <a:gd name="connsiteX58" fmla="*/ 50237 w 388542"/>
                <a:gd name="connsiteY58" fmla="*/ 2225 h 360721"/>
                <a:gd name="connsiteX59" fmla="*/ 48170 w 388542"/>
                <a:gd name="connsiteY59" fmla="*/ 1272 h 360721"/>
                <a:gd name="connsiteX60" fmla="*/ 44514 w 388542"/>
                <a:gd name="connsiteY60" fmla="*/ 636 h 360721"/>
                <a:gd name="connsiteX61" fmla="*/ 41811 w 388542"/>
                <a:gd name="connsiteY61" fmla="*/ 159 h 360721"/>
                <a:gd name="connsiteX62" fmla="*/ 39586 w 388542"/>
                <a:gd name="connsiteY62" fmla="*/ 0 h 360721"/>
                <a:gd name="connsiteX63" fmla="*/ 35611 w 388542"/>
                <a:gd name="connsiteY63" fmla="*/ 1431 h 360721"/>
                <a:gd name="connsiteX64" fmla="*/ 32590 w 388542"/>
                <a:gd name="connsiteY64" fmla="*/ 2861 h 360721"/>
                <a:gd name="connsiteX65" fmla="*/ 30524 w 388542"/>
                <a:gd name="connsiteY65" fmla="*/ 4134 h 360721"/>
                <a:gd name="connsiteX66" fmla="*/ 26708 w 388542"/>
                <a:gd name="connsiteY66" fmla="*/ 5723 h 360721"/>
                <a:gd name="connsiteX67" fmla="*/ 23688 w 388542"/>
                <a:gd name="connsiteY67" fmla="*/ 7154 h 360721"/>
                <a:gd name="connsiteX68" fmla="*/ 18282 w 388542"/>
                <a:gd name="connsiteY68" fmla="*/ 6995 h 360721"/>
                <a:gd name="connsiteX69" fmla="*/ 17011 w 388542"/>
                <a:gd name="connsiteY69" fmla="*/ 7313 h 360721"/>
                <a:gd name="connsiteX70" fmla="*/ 13990 w 388542"/>
                <a:gd name="connsiteY70" fmla="*/ 7154 h 360721"/>
                <a:gd name="connsiteX71" fmla="*/ 11287 w 388542"/>
                <a:gd name="connsiteY71" fmla="*/ 5882 h 360721"/>
                <a:gd name="connsiteX72" fmla="*/ 8267 w 388542"/>
                <a:gd name="connsiteY72" fmla="*/ 5882 h 360721"/>
                <a:gd name="connsiteX73" fmla="*/ 5087 w 388542"/>
                <a:gd name="connsiteY73" fmla="*/ 7631 h 360721"/>
                <a:gd name="connsiteX74" fmla="*/ 477 w 388542"/>
                <a:gd name="connsiteY74" fmla="*/ 8267 h 360721"/>
                <a:gd name="connsiteX75" fmla="*/ 0 w 388542"/>
                <a:gd name="connsiteY75" fmla="*/ 14626 h 360721"/>
                <a:gd name="connsiteX76" fmla="*/ 318 w 388542"/>
                <a:gd name="connsiteY76" fmla="*/ 23052 h 360721"/>
                <a:gd name="connsiteX77" fmla="*/ 1431 w 388542"/>
                <a:gd name="connsiteY77" fmla="*/ 30365 h 360721"/>
                <a:gd name="connsiteX78" fmla="*/ 6518 w 388542"/>
                <a:gd name="connsiteY78" fmla="*/ 38314 h 360721"/>
                <a:gd name="connsiteX79" fmla="*/ 9062 w 388542"/>
                <a:gd name="connsiteY79" fmla="*/ 44196 h 360721"/>
                <a:gd name="connsiteX80" fmla="*/ 10652 w 388542"/>
                <a:gd name="connsiteY80" fmla="*/ 46421 h 360721"/>
                <a:gd name="connsiteX81" fmla="*/ 17329 w 388542"/>
                <a:gd name="connsiteY81" fmla="*/ 52622 h 360721"/>
                <a:gd name="connsiteX82" fmla="*/ 21144 w 388542"/>
                <a:gd name="connsiteY82" fmla="*/ 57709 h 360721"/>
                <a:gd name="connsiteX83" fmla="*/ 37837 w 388542"/>
                <a:gd name="connsiteY83" fmla="*/ 90459 h 360721"/>
                <a:gd name="connsiteX84" fmla="*/ 41493 w 388542"/>
                <a:gd name="connsiteY84" fmla="*/ 95069 h 360721"/>
                <a:gd name="connsiteX85" fmla="*/ 44832 w 388542"/>
                <a:gd name="connsiteY85" fmla="*/ 105084 h 360721"/>
                <a:gd name="connsiteX86" fmla="*/ 49601 w 388542"/>
                <a:gd name="connsiteY86" fmla="*/ 116849 h 360721"/>
                <a:gd name="connsiteX87" fmla="*/ 60730 w 388542"/>
                <a:gd name="connsiteY87" fmla="*/ 133382 h 360721"/>
                <a:gd name="connsiteX88" fmla="*/ 62160 w 388542"/>
                <a:gd name="connsiteY88" fmla="*/ 137357 h 360721"/>
                <a:gd name="connsiteX89" fmla="*/ 64545 w 388542"/>
                <a:gd name="connsiteY89" fmla="*/ 142286 h 360721"/>
                <a:gd name="connsiteX90" fmla="*/ 74561 w 388542"/>
                <a:gd name="connsiteY90" fmla="*/ 154845 h 360721"/>
                <a:gd name="connsiteX91" fmla="*/ 78694 w 388542"/>
                <a:gd name="connsiteY91" fmla="*/ 162635 h 360721"/>
                <a:gd name="connsiteX92" fmla="*/ 80443 w 388542"/>
                <a:gd name="connsiteY92" fmla="*/ 170265 h 360721"/>
                <a:gd name="connsiteX93" fmla="*/ 80284 w 388542"/>
                <a:gd name="connsiteY93" fmla="*/ 173286 h 360721"/>
                <a:gd name="connsiteX94" fmla="*/ 79648 w 388542"/>
                <a:gd name="connsiteY94" fmla="*/ 176784 h 360721"/>
                <a:gd name="connsiteX95" fmla="*/ 78535 w 388542"/>
                <a:gd name="connsiteY95" fmla="*/ 176466 h 360721"/>
                <a:gd name="connsiteX96" fmla="*/ 77899 w 388542"/>
                <a:gd name="connsiteY96" fmla="*/ 175671 h 360721"/>
                <a:gd name="connsiteX97" fmla="*/ 76945 w 388542"/>
                <a:gd name="connsiteY97" fmla="*/ 178214 h 360721"/>
                <a:gd name="connsiteX98" fmla="*/ 77581 w 388542"/>
                <a:gd name="connsiteY98" fmla="*/ 181553 h 360721"/>
                <a:gd name="connsiteX99" fmla="*/ 79012 w 388542"/>
                <a:gd name="connsiteY99" fmla="*/ 187753 h 360721"/>
                <a:gd name="connsiteX100" fmla="*/ 78853 w 388542"/>
                <a:gd name="connsiteY100" fmla="*/ 193635 h 360721"/>
                <a:gd name="connsiteX101" fmla="*/ 79648 w 388542"/>
                <a:gd name="connsiteY101" fmla="*/ 198563 h 360721"/>
                <a:gd name="connsiteX102" fmla="*/ 79171 w 388542"/>
                <a:gd name="connsiteY102" fmla="*/ 210964 h 360721"/>
                <a:gd name="connsiteX103" fmla="*/ 79807 w 388542"/>
                <a:gd name="connsiteY103" fmla="*/ 215574 h 360721"/>
                <a:gd name="connsiteX104" fmla="*/ 83304 w 388542"/>
                <a:gd name="connsiteY104" fmla="*/ 225908 h 360721"/>
                <a:gd name="connsiteX105" fmla="*/ 87438 w 388542"/>
                <a:gd name="connsiteY105" fmla="*/ 233221 h 360721"/>
                <a:gd name="connsiteX106" fmla="*/ 89346 w 388542"/>
                <a:gd name="connsiteY106" fmla="*/ 240693 h 360721"/>
                <a:gd name="connsiteX107" fmla="*/ 88869 w 388542"/>
                <a:gd name="connsiteY107" fmla="*/ 247211 h 360721"/>
                <a:gd name="connsiteX108" fmla="*/ 89028 w 388542"/>
                <a:gd name="connsiteY108" fmla="*/ 250550 h 360721"/>
                <a:gd name="connsiteX109" fmla="*/ 90141 w 388542"/>
                <a:gd name="connsiteY109" fmla="*/ 255955 h 360721"/>
                <a:gd name="connsiteX110" fmla="*/ 89664 w 388542"/>
                <a:gd name="connsiteY110" fmla="*/ 261837 h 360721"/>
                <a:gd name="connsiteX111" fmla="*/ 92048 w 388542"/>
                <a:gd name="connsiteY111" fmla="*/ 268832 h 360721"/>
                <a:gd name="connsiteX112" fmla="*/ 93161 w 388542"/>
                <a:gd name="connsiteY112" fmla="*/ 279960 h 360721"/>
                <a:gd name="connsiteX113" fmla="*/ 96818 w 388542"/>
                <a:gd name="connsiteY113" fmla="*/ 283140 h 360721"/>
                <a:gd name="connsiteX114" fmla="*/ 98089 w 388542"/>
                <a:gd name="connsiteY114" fmla="*/ 285684 h 360721"/>
                <a:gd name="connsiteX115" fmla="*/ 98725 w 388542"/>
                <a:gd name="connsiteY115" fmla="*/ 288545 h 360721"/>
                <a:gd name="connsiteX116" fmla="*/ 97613 w 388542"/>
                <a:gd name="connsiteY116" fmla="*/ 290612 h 360721"/>
                <a:gd name="connsiteX117" fmla="*/ 97930 w 388542"/>
                <a:gd name="connsiteY117" fmla="*/ 294269 h 360721"/>
                <a:gd name="connsiteX118" fmla="*/ 100315 w 388542"/>
                <a:gd name="connsiteY118" fmla="*/ 300628 h 360721"/>
                <a:gd name="connsiteX119" fmla="*/ 102382 w 388542"/>
                <a:gd name="connsiteY119" fmla="*/ 309213 h 360721"/>
                <a:gd name="connsiteX120" fmla="*/ 103813 w 388542"/>
                <a:gd name="connsiteY120" fmla="*/ 312710 h 360721"/>
                <a:gd name="connsiteX121" fmla="*/ 114623 w 388542"/>
                <a:gd name="connsiteY121" fmla="*/ 330516 h 360721"/>
                <a:gd name="connsiteX122" fmla="*/ 119551 w 388542"/>
                <a:gd name="connsiteY122" fmla="*/ 336398 h 360721"/>
                <a:gd name="connsiteX123" fmla="*/ 122890 w 388542"/>
                <a:gd name="connsiteY123" fmla="*/ 338782 h 360721"/>
                <a:gd name="connsiteX124" fmla="*/ 132429 w 388542"/>
                <a:gd name="connsiteY124" fmla="*/ 348321 h 360721"/>
                <a:gd name="connsiteX125" fmla="*/ 135608 w 388542"/>
                <a:gd name="connsiteY125" fmla="*/ 350706 h 360721"/>
                <a:gd name="connsiteX126" fmla="*/ 136721 w 388542"/>
                <a:gd name="connsiteY126" fmla="*/ 349434 h 360721"/>
                <a:gd name="connsiteX127" fmla="*/ 140696 w 388542"/>
                <a:gd name="connsiteY127" fmla="*/ 346731 h 360721"/>
                <a:gd name="connsiteX128" fmla="*/ 142603 w 388542"/>
                <a:gd name="connsiteY128" fmla="*/ 346095 h 360721"/>
                <a:gd name="connsiteX129" fmla="*/ 143557 w 388542"/>
                <a:gd name="connsiteY129" fmla="*/ 346413 h 360721"/>
                <a:gd name="connsiteX130" fmla="*/ 144511 w 388542"/>
                <a:gd name="connsiteY130" fmla="*/ 345618 h 360721"/>
                <a:gd name="connsiteX131" fmla="*/ 145306 w 388542"/>
                <a:gd name="connsiteY131" fmla="*/ 343870 h 360721"/>
                <a:gd name="connsiteX132" fmla="*/ 145624 w 388542"/>
                <a:gd name="connsiteY132" fmla="*/ 342121 h 360721"/>
                <a:gd name="connsiteX133" fmla="*/ 145942 w 388542"/>
                <a:gd name="connsiteY133" fmla="*/ 339895 h 360721"/>
                <a:gd name="connsiteX134" fmla="*/ 146896 w 388542"/>
                <a:gd name="connsiteY134" fmla="*/ 338465 h 360721"/>
                <a:gd name="connsiteX135" fmla="*/ 147850 w 388542"/>
                <a:gd name="connsiteY135" fmla="*/ 335603 h 360721"/>
                <a:gd name="connsiteX136" fmla="*/ 149598 w 388542"/>
                <a:gd name="connsiteY136" fmla="*/ 333854 h 360721"/>
                <a:gd name="connsiteX137" fmla="*/ 153096 w 388542"/>
                <a:gd name="connsiteY137" fmla="*/ 332582 h 360721"/>
                <a:gd name="connsiteX138" fmla="*/ 155798 w 388542"/>
                <a:gd name="connsiteY138" fmla="*/ 334172 h 360721"/>
                <a:gd name="connsiteX139" fmla="*/ 156911 w 388542"/>
                <a:gd name="connsiteY139" fmla="*/ 335762 h 360721"/>
                <a:gd name="connsiteX140" fmla="*/ 157388 w 388542"/>
                <a:gd name="connsiteY140" fmla="*/ 337828 h 360721"/>
                <a:gd name="connsiteX141" fmla="*/ 158501 w 388542"/>
                <a:gd name="connsiteY141" fmla="*/ 338782 h 360721"/>
                <a:gd name="connsiteX142" fmla="*/ 160409 w 388542"/>
                <a:gd name="connsiteY142" fmla="*/ 338782 h 360721"/>
                <a:gd name="connsiteX143" fmla="*/ 161840 w 388542"/>
                <a:gd name="connsiteY143" fmla="*/ 339895 h 360721"/>
                <a:gd name="connsiteX144" fmla="*/ 162476 w 388542"/>
                <a:gd name="connsiteY144" fmla="*/ 342598 h 360721"/>
                <a:gd name="connsiteX145" fmla="*/ 162317 w 388542"/>
                <a:gd name="connsiteY145" fmla="*/ 344505 h 360721"/>
                <a:gd name="connsiteX146" fmla="*/ 161363 w 388542"/>
                <a:gd name="connsiteY146" fmla="*/ 345618 h 360721"/>
                <a:gd name="connsiteX147" fmla="*/ 161522 w 388542"/>
                <a:gd name="connsiteY147" fmla="*/ 347208 h 360721"/>
                <a:gd name="connsiteX148" fmla="*/ 162794 w 388542"/>
                <a:gd name="connsiteY148" fmla="*/ 349116 h 360721"/>
                <a:gd name="connsiteX149" fmla="*/ 163429 w 388542"/>
                <a:gd name="connsiteY149" fmla="*/ 350865 h 360721"/>
                <a:gd name="connsiteX150" fmla="*/ 164383 w 388542"/>
                <a:gd name="connsiteY150" fmla="*/ 353249 h 360721"/>
                <a:gd name="connsiteX151" fmla="*/ 169153 w 388542"/>
                <a:gd name="connsiteY151" fmla="*/ 354680 h 360721"/>
                <a:gd name="connsiteX152" fmla="*/ 171537 w 388542"/>
                <a:gd name="connsiteY152" fmla="*/ 355475 h 360721"/>
                <a:gd name="connsiteX153" fmla="*/ 175671 w 388542"/>
                <a:gd name="connsiteY153" fmla="*/ 355634 h 360721"/>
                <a:gd name="connsiteX154" fmla="*/ 179486 w 388542"/>
                <a:gd name="connsiteY154" fmla="*/ 356747 h 360721"/>
                <a:gd name="connsiteX155" fmla="*/ 183143 w 388542"/>
                <a:gd name="connsiteY155" fmla="*/ 358655 h 360721"/>
                <a:gd name="connsiteX156" fmla="*/ 189025 w 388542"/>
                <a:gd name="connsiteY156" fmla="*/ 359131 h 360721"/>
                <a:gd name="connsiteX157" fmla="*/ 197451 w 388542"/>
                <a:gd name="connsiteY157" fmla="*/ 358178 h 360721"/>
                <a:gd name="connsiteX158" fmla="*/ 204287 w 388542"/>
                <a:gd name="connsiteY158" fmla="*/ 358495 h 360721"/>
                <a:gd name="connsiteX159" fmla="*/ 209692 w 388542"/>
                <a:gd name="connsiteY159" fmla="*/ 360403 h 360721"/>
                <a:gd name="connsiteX160" fmla="*/ 213508 w 388542"/>
                <a:gd name="connsiteY160" fmla="*/ 360721 h 360721"/>
                <a:gd name="connsiteX161" fmla="*/ 215892 w 388542"/>
                <a:gd name="connsiteY161" fmla="*/ 359608 h 360721"/>
                <a:gd name="connsiteX162" fmla="*/ 217005 w 388542"/>
                <a:gd name="connsiteY162" fmla="*/ 357860 h 360721"/>
                <a:gd name="connsiteX163" fmla="*/ 216687 w 388542"/>
                <a:gd name="connsiteY163" fmla="*/ 355793 h 360721"/>
                <a:gd name="connsiteX164" fmla="*/ 217800 w 388542"/>
                <a:gd name="connsiteY164" fmla="*/ 354362 h 360721"/>
                <a:gd name="connsiteX165" fmla="*/ 220503 w 388542"/>
                <a:gd name="connsiteY165" fmla="*/ 353726 h 360721"/>
                <a:gd name="connsiteX166" fmla="*/ 222728 w 388542"/>
                <a:gd name="connsiteY166" fmla="*/ 352136 h 360721"/>
                <a:gd name="connsiteX167" fmla="*/ 224318 w 388542"/>
                <a:gd name="connsiteY167" fmla="*/ 349434 h 360721"/>
                <a:gd name="connsiteX168" fmla="*/ 228134 w 388542"/>
                <a:gd name="connsiteY168" fmla="*/ 347208 h 360721"/>
                <a:gd name="connsiteX169" fmla="*/ 234016 w 388542"/>
                <a:gd name="connsiteY169" fmla="*/ 345618 h 360721"/>
                <a:gd name="connsiteX170" fmla="*/ 237036 w 388542"/>
                <a:gd name="connsiteY170" fmla="*/ 345618 h 360721"/>
                <a:gd name="connsiteX171" fmla="*/ 237036 w 388542"/>
                <a:gd name="connsiteY171" fmla="*/ 341167 h 360721"/>
                <a:gd name="connsiteX172" fmla="*/ 237036 w 388542"/>
                <a:gd name="connsiteY172" fmla="*/ 327495 h 360721"/>
                <a:gd name="connsiteX173" fmla="*/ 237036 w 388542"/>
                <a:gd name="connsiteY173" fmla="*/ 313823 h 360721"/>
                <a:gd name="connsiteX174" fmla="*/ 237036 w 388542"/>
                <a:gd name="connsiteY174" fmla="*/ 300151 h 360721"/>
                <a:gd name="connsiteX175" fmla="*/ 237036 w 388542"/>
                <a:gd name="connsiteY175" fmla="*/ 286478 h 360721"/>
                <a:gd name="connsiteX176" fmla="*/ 237036 w 388542"/>
                <a:gd name="connsiteY176" fmla="*/ 272806 h 360721"/>
                <a:gd name="connsiteX177" fmla="*/ 237036 w 388542"/>
                <a:gd name="connsiteY177" fmla="*/ 259293 h 360721"/>
                <a:gd name="connsiteX178" fmla="*/ 237036 w 388542"/>
                <a:gd name="connsiteY178" fmla="*/ 245621 h 360721"/>
                <a:gd name="connsiteX179" fmla="*/ 237036 w 388542"/>
                <a:gd name="connsiteY179" fmla="*/ 232903 h 360721"/>
                <a:gd name="connsiteX180" fmla="*/ 237036 w 388542"/>
                <a:gd name="connsiteY180" fmla="*/ 232108 h 360721"/>
                <a:gd name="connsiteX181" fmla="*/ 237036 w 388542"/>
                <a:gd name="connsiteY181" fmla="*/ 225590 h 360721"/>
                <a:gd name="connsiteX182" fmla="*/ 237036 w 388542"/>
                <a:gd name="connsiteY182" fmla="*/ 216846 h 360721"/>
                <a:gd name="connsiteX183" fmla="*/ 237036 w 388542"/>
                <a:gd name="connsiteY183" fmla="*/ 208261 h 360721"/>
                <a:gd name="connsiteX184" fmla="*/ 237036 w 388542"/>
                <a:gd name="connsiteY184" fmla="*/ 199517 h 360721"/>
                <a:gd name="connsiteX185" fmla="*/ 237036 w 388542"/>
                <a:gd name="connsiteY185" fmla="*/ 190933 h 360721"/>
                <a:gd name="connsiteX186" fmla="*/ 237036 w 388542"/>
                <a:gd name="connsiteY186" fmla="*/ 182348 h 360721"/>
                <a:gd name="connsiteX187" fmla="*/ 237036 w 388542"/>
                <a:gd name="connsiteY187" fmla="*/ 173604 h 360721"/>
                <a:gd name="connsiteX188" fmla="*/ 236877 w 388542"/>
                <a:gd name="connsiteY188" fmla="*/ 165019 h 360721"/>
                <a:gd name="connsiteX189" fmla="*/ 236877 w 388542"/>
                <a:gd name="connsiteY189" fmla="*/ 156434 h 360721"/>
                <a:gd name="connsiteX190" fmla="*/ 236877 w 388542"/>
                <a:gd name="connsiteY190" fmla="*/ 149280 h 360721"/>
                <a:gd name="connsiteX191" fmla="*/ 243554 w 388542"/>
                <a:gd name="connsiteY191" fmla="*/ 149280 h 360721"/>
                <a:gd name="connsiteX192" fmla="*/ 251503 w 388542"/>
                <a:gd name="connsiteY192" fmla="*/ 149280 h 360721"/>
                <a:gd name="connsiteX193" fmla="*/ 261201 w 388542"/>
                <a:gd name="connsiteY193" fmla="*/ 149280 h 360721"/>
                <a:gd name="connsiteX194" fmla="*/ 265493 w 388542"/>
                <a:gd name="connsiteY194" fmla="*/ 149280 h 360721"/>
                <a:gd name="connsiteX195" fmla="*/ 265652 w 388542"/>
                <a:gd name="connsiteY195" fmla="*/ 148009 h 360721"/>
                <a:gd name="connsiteX196" fmla="*/ 265652 w 388542"/>
                <a:gd name="connsiteY196" fmla="*/ 142763 h 360721"/>
                <a:gd name="connsiteX197" fmla="*/ 265652 w 388542"/>
                <a:gd name="connsiteY197" fmla="*/ 130521 h 360721"/>
                <a:gd name="connsiteX198" fmla="*/ 265652 w 388542"/>
                <a:gd name="connsiteY198" fmla="*/ 118280 h 360721"/>
                <a:gd name="connsiteX199" fmla="*/ 265652 w 388542"/>
                <a:gd name="connsiteY199" fmla="*/ 106197 h 360721"/>
                <a:gd name="connsiteX200" fmla="*/ 265652 w 388542"/>
                <a:gd name="connsiteY200" fmla="*/ 94115 h 360721"/>
                <a:gd name="connsiteX201" fmla="*/ 265652 w 388542"/>
                <a:gd name="connsiteY201" fmla="*/ 82033 h 360721"/>
                <a:gd name="connsiteX202" fmla="*/ 265652 w 388542"/>
                <a:gd name="connsiteY202" fmla="*/ 69791 h 360721"/>
                <a:gd name="connsiteX203" fmla="*/ 265652 w 388542"/>
                <a:gd name="connsiteY203" fmla="*/ 57868 h 360721"/>
                <a:gd name="connsiteX204" fmla="*/ 265493 w 388542"/>
                <a:gd name="connsiteY204" fmla="*/ 45786 h 360721"/>
                <a:gd name="connsiteX205" fmla="*/ 265493 w 388542"/>
                <a:gd name="connsiteY205" fmla="*/ 39745 h 360721"/>
                <a:gd name="connsiteX206" fmla="*/ 272965 w 388542"/>
                <a:gd name="connsiteY206" fmla="*/ 39427 h 360721"/>
                <a:gd name="connsiteX207" fmla="*/ 281550 w 388542"/>
                <a:gd name="connsiteY207" fmla="*/ 38155 h 360721"/>
                <a:gd name="connsiteX208" fmla="*/ 295381 w 388542"/>
                <a:gd name="connsiteY208" fmla="*/ 36247 h 360721"/>
                <a:gd name="connsiteX209" fmla="*/ 308259 w 388542"/>
                <a:gd name="connsiteY209" fmla="*/ 33862 h 360721"/>
                <a:gd name="connsiteX210" fmla="*/ 316684 w 388542"/>
                <a:gd name="connsiteY210" fmla="*/ 32432 h 360721"/>
                <a:gd name="connsiteX211" fmla="*/ 326541 w 388542"/>
                <a:gd name="connsiteY211" fmla="*/ 30683 h 360721"/>
                <a:gd name="connsiteX212" fmla="*/ 330038 w 388542"/>
                <a:gd name="connsiteY212" fmla="*/ 30365 h 360721"/>
                <a:gd name="connsiteX213" fmla="*/ 330992 w 388542"/>
                <a:gd name="connsiteY213" fmla="*/ 30683 h 360721"/>
                <a:gd name="connsiteX214" fmla="*/ 332264 w 388542"/>
                <a:gd name="connsiteY214" fmla="*/ 31160 h 360721"/>
                <a:gd name="connsiteX215" fmla="*/ 336874 w 388542"/>
                <a:gd name="connsiteY215" fmla="*/ 37201 h 360721"/>
                <a:gd name="connsiteX216" fmla="*/ 339736 w 388542"/>
                <a:gd name="connsiteY216" fmla="*/ 41811 h 360721"/>
                <a:gd name="connsiteX217" fmla="*/ 340372 w 388542"/>
                <a:gd name="connsiteY217" fmla="*/ 43719 h 360721"/>
                <a:gd name="connsiteX218" fmla="*/ 340849 w 388542"/>
                <a:gd name="connsiteY218" fmla="*/ 43878 h 360721"/>
                <a:gd name="connsiteX219" fmla="*/ 342280 w 388542"/>
                <a:gd name="connsiteY219" fmla="*/ 43719 h 360721"/>
                <a:gd name="connsiteX220" fmla="*/ 343870 w 388542"/>
                <a:gd name="connsiteY220" fmla="*/ 42924 h 360721"/>
                <a:gd name="connsiteX221" fmla="*/ 348480 w 388542"/>
                <a:gd name="connsiteY221" fmla="*/ 38314 h 360721"/>
                <a:gd name="connsiteX222" fmla="*/ 349434 w 388542"/>
                <a:gd name="connsiteY222" fmla="*/ 37201 h 360721"/>
                <a:gd name="connsiteX223" fmla="*/ 352454 w 388542"/>
                <a:gd name="connsiteY223" fmla="*/ 34975 h 360721"/>
                <a:gd name="connsiteX224" fmla="*/ 356111 w 388542"/>
                <a:gd name="connsiteY224" fmla="*/ 32749 h 360721"/>
                <a:gd name="connsiteX225" fmla="*/ 359449 w 388542"/>
                <a:gd name="connsiteY225" fmla="*/ 31160 h 360721"/>
                <a:gd name="connsiteX226" fmla="*/ 362788 w 388542"/>
                <a:gd name="connsiteY226" fmla="*/ 29729 h 360721"/>
                <a:gd name="connsiteX227" fmla="*/ 364219 w 388542"/>
                <a:gd name="connsiteY227" fmla="*/ 30047 h 360721"/>
                <a:gd name="connsiteX228" fmla="*/ 366127 w 388542"/>
                <a:gd name="connsiteY228" fmla="*/ 31160 h 360721"/>
                <a:gd name="connsiteX229" fmla="*/ 367716 w 388542"/>
                <a:gd name="connsiteY229" fmla="*/ 31955 h 360721"/>
                <a:gd name="connsiteX230" fmla="*/ 375188 w 388542"/>
                <a:gd name="connsiteY230" fmla="*/ 26390 h 360721"/>
                <a:gd name="connsiteX231" fmla="*/ 378527 w 388542"/>
                <a:gd name="connsiteY231" fmla="*/ 25118 h 360721"/>
                <a:gd name="connsiteX232" fmla="*/ 387271 w 388542"/>
                <a:gd name="connsiteY232" fmla="*/ 24164 h 360721"/>
                <a:gd name="connsiteX233" fmla="*/ 388542 w 388542"/>
                <a:gd name="connsiteY233" fmla="*/ 24324 h 360721"/>
                <a:gd name="connsiteX234" fmla="*/ 383773 w 388542"/>
                <a:gd name="connsiteY234" fmla="*/ 19554 h 360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388542" h="360721">
                  <a:moveTo>
                    <a:pt x="383773" y="19554"/>
                  </a:moveTo>
                  <a:lnTo>
                    <a:pt x="381229" y="17646"/>
                  </a:lnTo>
                  <a:lnTo>
                    <a:pt x="379163" y="17011"/>
                  </a:lnTo>
                  <a:lnTo>
                    <a:pt x="373439" y="16216"/>
                  </a:lnTo>
                  <a:lnTo>
                    <a:pt x="360244" y="15103"/>
                  </a:lnTo>
                  <a:lnTo>
                    <a:pt x="358972" y="15421"/>
                  </a:lnTo>
                  <a:lnTo>
                    <a:pt x="353408" y="16216"/>
                  </a:lnTo>
                  <a:lnTo>
                    <a:pt x="346731" y="17488"/>
                  </a:lnTo>
                  <a:lnTo>
                    <a:pt x="340849" y="18600"/>
                  </a:lnTo>
                  <a:lnTo>
                    <a:pt x="334649" y="19872"/>
                  </a:lnTo>
                  <a:lnTo>
                    <a:pt x="325746" y="21462"/>
                  </a:lnTo>
                  <a:lnTo>
                    <a:pt x="312869" y="24006"/>
                  </a:lnTo>
                  <a:lnTo>
                    <a:pt x="304284" y="25595"/>
                  </a:lnTo>
                  <a:lnTo>
                    <a:pt x="293950" y="27662"/>
                  </a:lnTo>
                  <a:lnTo>
                    <a:pt x="286955" y="28775"/>
                  </a:lnTo>
                  <a:lnTo>
                    <a:pt x="278212" y="30365"/>
                  </a:lnTo>
                  <a:lnTo>
                    <a:pt x="276940" y="30365"/>
                  </a:lnTo>
                  <a:lnTo>
                    <a:pt x="274555" y="29252"/>
                  </a:lnTo>
                  <a:lnTo>
                    <a:pt x="269627" y="29093"/>
                  </a:lnTo>
                  <a:lnTo>
                    <a:pt x="263586" y="30524"/>
                  </a:lnTo>
                  <a:lnTo>
                    <a:pt x="258975" y="31001"/>
                  </a:lnTo>
                  <a:lnTo>
                    <a:pt x="255478" y="30365"/>
                  </a:lnTo>
                  <a:lnTo>
                    <a:pt x="252139" y="28934"/>
                  </a:lnTo>
                  <a:lnTo>
                    <a:pt x="248801" y="27026"/>
                  </a:lnTo>
                  <a:lnTo>
                    <a:pt x="243236" y="26390"/>
                  </a:lnTo>
                  <a:lnTo>
                    <a:pt x="235128" y="26867"/>
                  </a:lnTo>
                  <a:lnTo>
                    <a:pt x="227180" y="26549"/>
                  </a:lnTo>
                  <a:lnTo>
                    <a:pt x="219708" y="25277"/>
                  </a:lnTo>
                  <a:lnTo>
                    <a:pt x="214302" y="24801"/>
                  </a:lnTo>
                  <a:lnTo>
                    <a:pt x="211123" y="24960"/>
                  </a:lnTo>
                  <a:lnTo>
                    <a:pt x="207625" y="24641"/>
                  </a:lnTo>
                  <a:lnTo>
                    <a:pt x="203810" y="23529"/>
                  </a:lnTo>
                  <a:lnTo>
                    <a:pt x="200789" y="21621"/>
                  </a:lnTo>
                  <a:lnTo>
                    <a:pt x="197133" y="17805"/>
                  </a:lnTo>
                  <a:lnTo>
                    <a:pt x="194112" y="13990"/>
                  </a:lnTo>
                  <a:lnTo>
                    <a:pt x="193317" y="13513"/>
                  </a:lnTo>
                  <a:lnTo>
                    <a:pt x="192522" y="12877"/>
                  </a:lnTo>
                  <a:lnTo>
                    <a:pt x="191569" y="12718"/>
                  </a:lnTo>
                  <a:lnTo>
                    <a:pt x="183302" y="12559"/>
                  </a:lnTo>
                  <a:lnTo>
                    <a:pt x="175512" y="12559"/>
                  </a:lnTo>
                  <a:lnTo>
                    <a:pt x="170901" y="12559"/>
                  </a:lnTo>
                  <a:lnTo>
                    <a:pt x="159932" y="12559"/>
                  </a:lnTo>
                  <a:lnTo>
                    <a:pt x="148962" y="12400"/>
                  </a:lnTo>
                  <a:lnTo>
                    <a:pt x="137993" y="12400"/>
                  </a:lnTo>
                  <a:lnTo>
                    <a:pt x="127023" y="12400"/>
                  </a:lnTo>
                  <a:lnTo>
                    <a:pt x="116054" y="12400"/>
                  </a:lnTo>
                  <a:lnTo>
                    <a:pt x="105084" y="12400"/>
                  </a:lnTo>
                  <a:lnTo>
                    <a:pt x="94115" y="12400"/>
                  </a:lnTo>
                  <a:lnTo>
                    <a:pt x="83145" y="12400"/>
                  </a:lnTo>
                  <a:lnTo>
                    <a:pt x="77263" y="12400"/>
                  </a:lnTo>
                  <a:lnTo>
                    <a:pt x="71858" y="12718"/>
                  </a:lnTo>
                  <a:lnTo>
                    <a:pt x="65817" y="13036"/>
                  </a:lnTo>
                  <a:lnTo>
                    <a:pt x="65022" y="12877"/>
                  </a:lnTo>
                  <a:lnTo>
                    <a:pt x="63591" y="12400"/>
                  </a:lnTo>
                  <a:lnTo>
                    <a:pt x="62637" y="11606"/>
                  </a:lnTo>
                  <a:lnTo>
                    <a:pt x="59299" y="9380"/>
                  </a:lnTo>
                  <a:lnTo>
                    <a:pt x="56596" y="7790"/>
                  </a:lnTo>
                  <a:lnTo>
                    <a:pt x="52781" y="5087"/>
                  </a:lnTo>
                  <a:lnTo>
                    <a:pt x="50237" y="2225"/>
                  </a:lnTo>
                  <a:lnTo>
                    <a:pt x="48170" y="1272"/>
                  </a:lnTo>
                  <a:lnTo>
                    <a:pt x="44514" y="636"/>
                  </a:lnTo>
                  <a:lnTo>
                    <a:pt x="41811" y="159"/>
                  </a:lnTo>
                  <a:lnTo>
                    <a:pt x="39586" y="0"/>
                  </a:lnTo>
                  <a:lnTo>
                    <a:pt x="35611" y="1431"/>
                  </a:lnTo>
                  <a:lnTo>
                    <a:pt x="32590" y="2861"/>
                  </a:lnTo>
                  <a:lnTo>
                    <a:pt x="30524" y="4134"/>
                  </a:lnTo>
                  <a:lnTo>
                    <a:pt x="26708" y="5723"/>
                  </a:lnTo>
                  <a:lnTo>
                    <a:pt x="23688" y="7154"/>
                  </a:lnTo>
                  <a:lnTo>
                    <a:pt x="18282" y="6995"/>
                  </a:lnTo>
                  <a:lnTo>
                    <a:pt x="17011" y="7313"/>
                  </a:lnTo>
                  <a:lnTo>
                    <a:pt x="13990" y="7154"/>
                  </a:lnTo>
                  <a:lnTo>
                    <a:pt x="11287" y="5882"/>
                  </a:lnTo>
                  <a:lnTo>
                    <a:pt x="8267" y="5882"/>
                  </a:lnTo>
                  <a:lnTo>
                    <a:pt x="5087" y="7631"/>
                  </a:lnTo>
                  <a:lnTo>
                    <a:pt x="477" y="8267"/>
                  </a:lnTo>
                  <a:lnTo>
                    <a:pt x="0" y="14626"/>
                  </a:lnTo>
                  <a:lnTo>
                    <a:pt x="318" y="23052"/>
                  </a:lnTo>
                  <a:lnTo>
                    <a:pt x="1431" y="30365"/>
                  </a:lnTo>
                  <a:lnTo>
                    <a:pt x="6518" y="38314"/>
                  </a:lnTo>
                  <a:lnTo>
                    <a:pt x="9062" y="44196"/>
                  </a:lnTo>
                  <a:lnTo>
                    <a:pt x="10652" y="46421"/>
                  </a:lnTo>
                  <a:lnTo>
                    <a:pt x="17329" y="52622"/>
                  </a:lnTo>
                  <a:lnTo>
                    <a:pt x="21144" y="57709"/>
                  </a:lnTo>
                  <a:lnTo>
                    <a:pt x="37837" y="90459"/>
                  </a:lnTo>
                  <a:lnTo>
                    <a:pt x="41493" y="95069"/>
                  </a:lnTo>
                  <a:lnTo>
                    <a:pt x="44832" y="105084"/>
                  </a:lnTo>
                  <a:lnTo>
                    <a:pt x="49601" y="116849"/>
                  </a:lnTo>
                  <a:lnTo>
                    <a:pt x="60730" y="133382"/>
                  </a:lnTo>
                  <a:lnTo>
                    <a:pt x="62160" y="137357"/>
                  </a:lnTo>
                  <a:lnTo>
                    <a:pt x="64545" y="142286"/>
                  </a:lnTo>
                  <a:lnTo>
                    <a:pt x="74561" y="154845"/>
                  </a:lnTo>
                  <a:lnTo>
                    <a:pt x="78694" y="162635"/>
                  </a:lnTo>
                  <a:lnTo>
                    <a:pt x="80443" y="170265"/>
                  </a:lnTo>
                  <a:lnTo>
                    <a:pt x="80284" y="173286"/>
                  </a:lnTo>
                  <a:lnTo>
                    <a:pt x="79648" y="176784"/>
                  </a:lnTo>
                  <a:lnTo>
                    <a:pt x="78535" y="176466"/>
                  </a:lnTo>
                  <a:lnTo>
                    <a:pt x="77899" y="175671"/>
                  </a:lnTo>
                  <a:lnTo>
                    <a:pt x="76945" y="178214"/>
                  </a:lnTo>
                  <a:lnTo>
                    <a:pt x="77581" y="181553"/>
                  </a:lnTo>
                  <a:lnTo>
                    <a:pt x="79012" y="187753"/>
                  </a:lnTo>
                  <a:lnTo>
                    <a:pt x="78853" y="193635"/>
                  </a:lnTo>
                  <a:lnTo>
                    <a:pt x="79648" y="198563"/>
                  </a:lnTo>
                  <a:lnTo>
                    <a:pt x="79171" y="210964"/>
                  </a:lnTo>
                  <a:lnTo>
                    <a:pt x="79807" y="215574"/>
                  </a:lnTo>
                  <a:lnTo>
                    <a:pt x="83304" y="225908"/>
                  </a:lnTo>
                  <a:lnTo>
                    <a:pt x="87438" y="233221"/>
                  </a:lnTo>
                  <a:lnTo>
                    <a:pt x="89346" y="240693"/>
                  </a:lnTo>
                  <a:lnTo>
                    <a:pt x="88869" y="247211"/>
                  </a:lnTo>
                  <a:lnTo>
                    <a:pt x="89028" y="250550"/>
                  </a:lnTo>
                  <a:lnTo>
                    <a:pt x="90141" y="255955"/>
                  </a:lnTo>
                  <a:lnTo>
                    <a:pt x="89664" y="261837"/>
                  </a:lnTo>
                  <a:lnTo>
                    <a:pt x="92048" y="268832"/>
                  </a:lnTo>
                  <a:lnTo>
                    <a:pt x="93161" y="279960"/>
                  </a:lnTo>
                  <a:lnTo>
                    <a:pt x="96818" y="283140"/>
                  </a:lnTo>
                  <a:lnTo>
                    <a:pt x="98089" y="285684"/>
                  </a:lnTo>
                  <a:lnTo>
                    <a:pt x="98725" y="288545"/>
                  </a:lnTo>
                  <a:lnTo>
                    <a:pt x="97613" y="290612"/>
                  </a:lnTo>
                  <a:lnTo>
                    <a:pt x="97930" y="294269"/>
                  </a:lnTo>
                  <a:lnTo>
                    <a:pt x="100315" y="300628"/>
                  </a:lnTo>
                  <a:lnTo>
                    <a:pt x="102382" y="309213"/>
                  </a:lnTo>
                  <a:lnTo>
                    <a:pt x="103813" y="312710"/>
                  </a:lnTo>
                  <a:lnTo>
                    <a:pt x="114623" y="330516"/>
                  </a:lnTo>
                  <a:lnTo>
                    <a:pt x="119551" y="336398"/>
                  </a:lnTo>
                  <a:lnTo>
                    <a:pt x="122890" y="338782"/>
                  </a:lnTo>
                  <a:lnTo>
                    <a:pt x="132429" y="348321"/>
                  </a:lnTo>
                  <a:lnTo>
                    <a:pt x="135608" y="350706"/>
                  </a:lnTo>
                  <a:lnTo>
                    <a:pt x="136721" y="349434"/>
                  </a:lnTo>
                  <a:lnTo>
                    <a:pt x="140696" y="346731"/>
                  </a:lnTo>
                  <a:lnTo>
                    <a:pt x="142603" y="346095"/>
                  </a:lnTo>
                  <a:lnTo>
                    <a:pt x="143557" y="346413"/>
                  </a:lnTo>
                  <a:lnTo>
                    <a:pt x="144511" y="345618"/>
                  </a:lnTo>
                  <a:lnTo>
                    <a:pt x="145306" y="343870"/>
                  </a:lnTo>
                  <a:lnTo>
                    <a:pt x="145624" y="342121"/>
                  </a:lnTo>
                  <a:lnTo>
                    <a:pt x="145942" y="339895"/>
                  </a:lnTo>
                  <a:lnTo>
                    <a:pt x="146896" y="338465"/>
                  </a:lnTo>
                  <a:lnTo>
                    <a:pt x="147850" y="335603"/>
                  </a:lnTo>
                  <a:lnTo>
                    <a:pt x="149598" y="333854"/>
                  </a:lnTo>
                  <a:lnTo>
                    <a:pt x="153096" y="332582"/>
                  </a:lnTo>
                  <a:lnTo>
                    <a:pt x="155798" y="334172"/>
                  </a:lnTo>
                  <a:lnTo>
                    <a:pt x="156911" y="335762"/>
                  </a:lnTo>
                  <a:lnTo>
                    <a:pt x="157388" y="337828"/>
                  </a:lnTo>
                  <a:lnTo>
                    <a:pt x="158501" y="338782"/>
                  </a:lnTo>
                  <a:lnTo>
                    <a:pt x="160409" y="338782"/>
                  </a:lnTo>
                  <a:lnTo>
                    <a:pt x="161840" y="339895"/>
                  </a:lnTo>
                  <a:lnTo>
                    <a:pt x="162476" y="342598"/>
                  </a:lnTo>
                  <a:lnTo>
                    <a:pt x="162317" y="344505"/>
                  </a:lnTo>
                  <a:lnTo>
                    <a:pt x="161363" y="345618"/>
                  </a:lnTo>
                  <a:lnTo>
                    <a:pt x="161522" y="347208"/>
                  </a:lnTo>
                  <a:lnTo>
                    <a:pt x="162794" y="349116"/>
                  </a:lnTo>
                  <a:lnTo>
                    <a:pt x="163429" y="350865"/>
                  </a:lnTo>
                  <a:lnTo>
                    <a:pt x="164383" y="353249"/>
                  </a:lnTo>
                  <a:lnTo>
                    <a:pt x="169153" y="354680"/>
                  </a:lnTo>
                  <a:lnTo>
                    <a:pt x="171537" y="355475"/>
                  </a:lnTo>
                  <a:lnTo>
                    <a:pt x="175671" y="355634"/>
                  </a:lnTo>
                  <a:lnTo>
                    <a:pt x="179486" y="356747"/>
                  </a:lnTo>
                  <a:lnTo>
                    <a:pt x="183143" y="358655"/>
                  </a:lnTo>
                  <a:lnTo>
                    <a:pt x="189025" y="359131"/>
                  </a:lnTo>
                  <a:lnTo>
                    <a:pt x="197451" y="358178"/>
                  </a:lnTo>
                  <a:lnTo>
                    <a:pt x="204287" y="358495"/>
                  </a:lnTo>
                  <a:lnTo>
                    <a:pt x="209692" y="360403"/>
                  </a:lnTo>
                  <a:lnTo>
                    <a:pt x="213508" y="360721"/>
                  </a:lnTo>
                  <a:lnTo>
                    <a:pt x="215892" y="359608"/>
                  </a:lnTo>
                  <a:lnTo>
                    <a:pt x="217005" y="357860"/>
                  </a:lnTo>
                  <a:lnTo>
                    <a:pt x="216687" y="355793"/>
                  </a:lnTo>
                  <a:lnTo>
                    <a:pt x="217800" y="354362"/>
                  </a:lnTo>
                  <a:lnTo>
                    <a:pt x="220503" y="353726"/>
                  </a:lnTo>
                  <a:lnTo>
                    <a:pt x="222728" y="352136"/>
                  </a:lnTo>
                  <a:lnTo>
                    <a:pt x="224318" y="349434"/>
                  </a:lnTo>
                  <a:lnTo>
                    <a:pt x="228134" y="347208"/>
                  </a:lnTo>
                  <a:lnTo>
                    <a:pt x="234016" y="345618"/>
                  </a:lnTo>
                  <a:lnTo>
                    <a:pt x="237036" y="345618"/>
                  </a:lnTo>
                  <a:lnTo>
                    <a:pt x="237036" y="341167"/>
                  </a:lnTo>
                  <a:lnTo>
                    <a:pt x="237036" y="327495"/>
                  </a:lnTo>
                  <a:lnTo>
                    <a:pt x="237036" y="313823"/>
                  </a:lnTo>
                  <a:lnTo>
                    <a:pt x="237036" y="300151"/>
                  </a:lnTo>
                  <a:lnTo>
                    <a:pt x="237036" y="286478"/>
                  </a:lnTo>
                  <a:lnTo>
                    <a:pt x="237036" y="272806"/>
                  </a:lnTo>
                  <a:lnTo>
                    <a:pt x="237036" y="259293"/>
                  </a:lnTo>
                  <a:lnTo>
                    <a:pt x="237036" y="245621"/>
                  </a:lnTo>
                  <a:lnTo>
                    <a:pt x="237036" y="232903"/>
                  </a:lnTo>
                  <a:lnTo>
                    <a:pt x="237036" y="232108"/>
                  </a:lnTo>
                  <a:lnTo>
                    <a:pt x="237036" y="225590"/>
                  </a:lnTo>
                  <a:lnTo>
                    <a:pt x="237036" y="216846"/>
                  </a:lnTo>
                  <a:lnTo>
                    <a:pt x="237036" y="208261"/>
                  </a:lnTo>
                  <a:lnTo>
                    <a:pt x="237036" y="199517"/>
                  </a:lnTo>
                  <a:lnTo>
                    <a:pt x="237036" y="190933"/>
                  </a:lnTo>
                  <a:lnTo>
                    <a:pt x="237036" y="182348"/>
                  </a:lnTo>
                  <a:lnTo>
                    <a:pt x="237036" y="173604"/>
                  </a:lnTo>
                  <a:lnTo>
                    <a:pt x="236877" y="165019"/>
                  </a:lnTo>
                  <a:lnTo>
                    <a:pt x="236877" y="156434"/>
                  </a:lnTo>
                  <a:lnTo>
                    <a:pt x="236877" y="149280"/>
                  </a:lnTo>
                  <a:lnTo>
                    <a:pt x="243554" y="149280"/>
                  </a:lnTo>
                  <a:lnTo>
                    <a:pt x="251503" y="149280"/>
                  </a:lnTo>
                  <a:lnTo>
                    <a:pt x="261201" y="149280"/>
                  </a:lnTo>
                  <a:lnTo>
                    <a:pt x="265493" y="149280"/>
                  </a:lnTo>
                  <a:lnTo>
                    <a:pt x="265652" y="148009"/>
                  </a:lnTo>
                  <a:lnTo>
                    <a:pt x="265652" y="142763"/>
                  </a:lnTo>
                  <a:lnTo>
                    <a:pt x="265652" y="130521"/>
                  </a:lnTo>
                  <a:lnTo>
                    <a:pt x="265652" y="118280"/>
                  </a:lnTo>
                  <a:lnTo>
                    <a:pt x="265652" y="106197"/>
                  </a:lnTo>
                  <a:lnTo>
                    <a:pt x="265652" y="94115"/>
                  </a:lnTo>
                  <a:lnTo>
                    <a:pt x="265652" y="82033"/>
                  </a:lnTo>
                  <a:lnTo>
                    <a:pt x="265652" y="69791"/>
                  </a:lnTo>
                  <a:lnTo>
                    <a:pt x="265652" y="57868"/>
                  </a:lnTo>
                  <a:lnTo>
                    <a:pt x="265493" y="45786"/>
                  </a:lnTo>
                  <a:lnTo>
                    <a:pt x="265493" y="39745"/>
                  </a:lnTo>
                  <a:lnTo>
                    <a:pt x="272965" y="39427"/>
                  </a:lnTo>
                  <a:lnTo>
                    <a:pt x="281550" y="38155"/>
                  </a:lnTo>
                  <a:lnTo>
                    <a:pt x="295381" y="36247"/>
                  </a:lnTo>
                  <a:lnTo>
                    <a:pt x="308259" y="33862"/>
                  </a:lnTo>
                  <a:lnTo>
                    <a:pt x="316684" y="32432"/>
                  </a:lnTo>
                  <a:lnTo>
                    <a:pt x="326541" y="30683"/>
                  </a:lnTo>
                  <a:lnTo>
                    <a:pt x="330038" y="30365"/>
                  </a:lnTo>
                  <a:lnTo>
                    <a:pt x="330992" y="30683"/>
                  </a:lnTo>
                  <a:lnTo>
                    <a:pt x="332264" y="31160"/>
                  </a:lnTo>
                  <a:lnTo>
                    <a:pt x="336874" y="37201"/>
                  </a:lnTo>
                  <a:lnTo>
                    <a:pt x="339736" y="41811"/>
                  </a:lnTo>
                  <a:lnTo>
                    <a:pt x="340372" y="43719"/>
                  </a:lnTo>
                  <a:lnTo>
                    <a:pt x="340849" y="43878"/>
                  </a:lnTo>
                  <a:lnTo>
                    <a:pt x="342280" y="43719"/>
                  </a:lnTo>
                  <a:lnTo>
                    <a:pt x="343870" y="42924"/>
                  </a:lnTo>
                  <a:lnTo>
                    <a:pt x="348480" y="38314"/>
                  </a:lnTo>
                  <a:lnTo>
                    <a:pt x="349434" y="37201"/>
                  </a:lnTo>
                  <a:lnTo>
                    <a:pt x="352454" y="34975"/>
                  </a:lnTo>
                  <a:lnTo>
                    <a:pt x="356111" y="32749"/>
                  </a:lnTo>
                  <a:lnTo>
                    <a:pt x="359449" y="31160"/>
                  </a:lnTo>
                  <a:lnTo>
                    <a:pt x="362788" y="29729"/>
                  </a:lnTo>
                  <a:lnTo>
                    <a:pt x="364219" y="30047"/>
                  </a:lnTo>
                  <a:lnTo>
                    <a:pt x="366127" y="31160"/>
                  </a:lnTo>
                  <a:lnTo>
                    <a:pt x="367716" y="31955"/>
                  </a:lnTo>
                  <a:lnTo>
                    <a:pt x="375188" y="26390"/>
                  </a:lnTo>
                  <a:lnTo>
                    <a:pt x="378527" y="25118"/>
                  </a:lnTo>
                  <a:lnTo>
                    <a:pt x="387271" y="24164"/>
                  </a:lnTo>
                  <a:lnTo>
                    <a:pt x="388542" y="24324"/>
                  </a:lnTo>
                  <a:lnTo>
                    <a:pt x="383773" y="195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5" name="Freeform: Shape 5284">
              <a:extLst>
                <a:ext uri="{FF2B5EF4-FFF2-40B4-BE49-F238E27FC236}">
                  <a16:creationId xmlns:a16="http://schemas.microsoft.com/office/drawing/2014/main" id="{4E03CB3A-6983-EA2A-EB5D-E259D9D7C08D}"/>
                </a:ext>
              </a:extLst>
            </p:cNvPr>
            <p:cNvSpPr/>
            <p:nvPr/>
          </p:nvSpPr>
          <p:spPr>
            <a:xfrm>
              <a:off x="2060023" y="4229611"/>
              <a:ext cx="304919" cy="485519"/>
            </a:xfrm>
            <a:custGeom>
              <a:avLst/>
              <a:gdLst>
                <a:gd name="connsiteX0" fmla="*/ 304284 w 304919"/>
                <a:gd name="connsiteY0" fmla="*/ 120823 h 485519"/>
                <a:gd name="connsiteX1" fmla="*/ 304443 w 304919"/>
                <a:gd name="connsiteY1" fmla="*/ 118916 h 485519"/>
                <a:gd name="connsiteX2" fmla="*/ 304125 w 304919"/>
                <a:gd name="connsiteY2" fmla="*/ 117962 h 485519"/>
                <a:gd name="connsiteX3" fmla="*/ 304284 w 304919"/>
                <a:gd name="connsiteY3" fmla="*/ 115895 h 485519"/>
                <a:gd name="connsiteX4" fmla="*/ 303012 w 304919"/>
                <a:gd name="connsiteY4" fmla="*/ 114624 h 485519"/>
                <a:gd name="connsiteX5" fmla="*/ 301582 w 304919"/>
                <a:gd name="connsiteY5" fmla="*/ 114624 h 485519"/>
                <a:gd name="connsiteX6" fmla="*/ 299356 w 304919"/>
                <a:gd name="connsiteY6" fmla="*/ 117962 h 485519"/>
                <a:gd name="connsiteX7" fmla="*/ 299038 w 304919"/>
                <a:gd name="connsiteY7" fmla="*/ 115577 h 485519"/>
                <a:gd name="connsiteX8" fmla="*/ 299197 w 304919"/>
                <a:gd name="connsiteY8" fmla="*/ 113670 h 485519"/>
                <a:gd name="connsiteX9" fmla="*/ 301264 w 304919"/>
                <a:gd name="connsiteY9" fmla="*/ 110808 h 485519"/>
                <a:gd name="connsiteX10" fmla="*/ 301264 w 304919"/>
                <a:gd name="connsiteY10" fmla="*/ 108582 h 485519"/>
                <a:gd name="connsiteX11" fmla="*/ 299356 w 304919"/>
                <a:gd name="connsiteY11" fmla="*/ 108105 h 485519"/>
                <a:gd name="connsiteX12" fmla="*/ 298084 w 304919"/>
                <a:gd name="connsiteY12" fmla="*/ 107152 h 485519"/>
                <a:gd name="connsiteX13" fmla="*/ 297925 w 304919"/>
                <a:gd name="connsiteY13" fmla="*/ 105879 h 485519"/>
                <a:gd name="connsiteX14" fmla="*/ 297766 w 304919"/>
                <a:gd name="connsiteY14" fmla="*/ 97772 h 485519"/>
                <a:gd name="connsiteX15" fmla="*/ 296812 w 304919"/>
                <a:gd name="connsiteY15" fmla="*/ 91254 h 485519"/>
                <a:gd name="connsiteX16" fmla="*/ 296812 w 304919"/>
                <a:gd name="connsiteY16" fmla="*/ 88710 h 485519"/>
                <a:gd name="connsiteX17" fmla="*/ 296335 w 304919"/>
                <a:gd name="connsiteY17" fmla="*/ 86802 h 485519"/>
                <a:gd name="connsiteX18" fmla="*/ 297448 w 304919"/>
                <a:gd name="connsiteY18" fmla="*/ 84100 h 485519"/>
                <a:gd name="connsiteX19" fmla="*/ 296653 w 304919"/>
                <a:gd name="connsiteY19" fmla="*/ 81874 h 485519"/>
                <a:gd name="connsiteX20" fmla="*/ 297130 w 304919"/>
                <a:gd name="connsiteY20" fmla="*/ 79807 h 485519"/>
                <a:gd name="connsiteX21" fmla="*/ 296971 w 304919"/>
                <a:gd name="connsiteY21" fmla="*/ 76628 h 485519"/>
                <a:gd name="connsiteX22" fmla="*/ 297130 w 304919"/>
                <a:gd name="connsiteY22" fmla="*/ 75038 h 485519"/>
                <a:gd name="connsiteX23" fmla="*/ 297130 w 304919"/>
                <a:gd name="connsiteY23" fmla="*/ 72812 h 485519"/>
                <a:gd name="connsiteX24" fmla="*/ 293315 w 304919"/>
                <a:gd name="connsiteY24" fmla="*/ 72812 h 485519"/>
                <a:gd name="connsiteX25" fmla="*/ 293315 w 304919"/>
                <a:gd name="connsiteY25" fmla="*/ 71381 h 485519"/>
                <a:gd name="connsiteX26" fmla="*/ 293633 w 304919"/>
                <a:gd name="connsiteY26" fmla="*/ 70586 h 485519"/>
                <a:gd name="connsiteX27" fmla="*/ 296653 w 304919"/>
                <a:gd name="connsiteY27" fmla="*/ 68202 h 485519"/>
                <a:gd name="connsiteX28" fmla="*/ 297130 w 304919"/>
                <a:gd name="connsiteY28" fmla="*/ 66294 h 485519"/>
                <a:gd name="connsiteX29" fmla="*/ 297448 w 304919"/>
                <a:gd name="connsiteY29" fmla="*/ 62797 h 485519"/>
                <a:gd name="connsiteX30" fmla="*/ 296494 w 304919"/>
                <a:gd name="connsiteY30" fmla="*/ 59617 h 485519"/>
                <a:gd name="connsiteX31" fmla="*/ 294745 w 304919"/>
                <a:gd name="connsiteY31" fmla="*/ 58663 h 485519"/>
                <a:gd name="connsiteX32" fmla="*/ 295699 w 304919"/>
                <a:gd name="connsiteY32" fmla="*/ 55642 h 485519"/>
                <a:gd name="connsiteX33" fmla="*/ 295381 w 304919"/>
                <a:gd name="connsiteY33" fmla="*/ 53417 h 485519"/>
                <a:gd name="connsiteX34" fmla="*/ 295222 w 304919"/>
                <a:gd name="connsiteY34" fmla="*/ 47853 h 485519"/>
                <a:gd name="connsiteX35" fmla="*/ 296017 w 304919"/>
                <a:gd name="connsiteY35" fmla="*/ 44514 h 485519"/>
                <a:gd name="connsiteX36" fmla="*/ 295381 w 304919"/>
                <a:gd name="connsiteY36" fmla="*/ 42606 h 485519"/>
                <a:gd name="connsiteX37" fmla="*/ 294904 w 304919"/>
                <a:gd name="connsiteY37" fmla="*/ 39904 h 485519"/>
                <a:gd name="connsiteX38" fmla="*/ 293156 w 304919"/>
                <a:gd name="connsiteY38" fmla="*/ 34498 h 485519"/>
                <a:gd name="connsiteX39" fmla="*/ 294110 w 304919"/>
                <a:gd name="connsiteY39" fmla="*/ 28457 h 485519"/>
                <a:gd name="connsiteX40" fmla="*/ 292361 w 304919"/>
                <a:gd name="connsiteY40" fmla="*/ 24960 h 485519"/>
                <a:gd name="connsiteX41" fmla="*/ 292838 w 304919"/>
                <a:gd name="connsiteY41" fmla="*/ 23052 h 485519"/>
                <a:gd name="connsiteX42" fmla="*/ 294904 w 304919"/>
                <a:gd name="connsiteY42" fmla="*/ 20667 h 485519"/>
                <a:gd name="connsiteX43" fmla="*/ 296335 w 304919"/>
                <a:gd name="connsiteY43" fmla="*/ 17329 h 485519"/>
                <a:gd name="connsiteX44" fmla="*/ 295858 w 304919"/>
                <a:gd name="connsiteY44" fmla="*/ 16216 h 485519"/>
                <a:gd name="connsiteX45" fmla="*/ 295222 w 304919"/>
                <a:gd name="connsiteY45" fmla="*/ 15421 h 485519"/>
                <a:gd name="connsiteX46" fmla="*/ 295540 w 304919"/>
                <a:gd name="connsiteY46" fmla="*/ 13355 h 485519"/>
                <a:gd name="connsiteX47" fmla="*/ 297925 w 304919"/>
                <a:gd name="connsiteY47" fmla="*/ 10493 h 485519"/>
                <a:gd name="connsiteX48" fmla="*/ 294745 w 304919"/>
                <a:gd name="connsiteY48" fmla="*/ 8744 h 485519"/>
                <a:gd name="connsiteX49" fmla="*/ 296653 w 304919"/>
                <a:gd name="connsiteY49" fmla="*/ 7313 h 485519"/>
                <a:gd name="connsiteX50" fmla="*/ 298243 w 304919"/>
                <a:gd name="connsiteY50" fmla="*/ 5723 h 485519"/>
                <a:gd name="connsiteX51" fmla="*/ 295540 w 304919"/>
                <a:gd name="connsiteY51" fmla="*/ 3021 h 485519"/>
                <a:gd name="connsiteX52" fmla="*/ 294110 w 304919"/>
                <a:gd name="connsiteY52" fmla="*/ 0 h 485519"/>
                <a:gd name="connsiteX53" fmla="*/ 290771 w 304919"/>
                <a:gd name="connsiteY53" fmla="*/ 2544 h 485519"/>
                <a:gd name="connsiteX54" fmla="*/ 285525 w 304919"/>
                <a:gd name="connsiteY54" fmla="*/ 6360 h 485519"/>
                <a:gd name="connsiteX55" fmla="*/ 280437 w 304919"/>
                <a:gd name="connsiteY55" fmla="*/ 10334 h 485519"/>
                <a:gd name="connsiteX56" fmla="*/ 275509 w 304919"/>
                <a:gd name="connsiteY56" fmla="*/ 12877 h 485519"/>
                <a:gd name="connsiteX57" fmla="*/ 272012 w 304919"/>
                <a:gd name="connsiteY57" fmla="*/ 14149 h 485519"/>
                <a:gd name="connsiteX58" fmla="*/ 268196 w 304919"/>
                <a:gd name="connsiteY58" fmla="*/ 14785 h 485519"/>
                <a:gd name="connsiteX59" fmla="*/ 264699 w 304919"/>
                <a:gd name="connsiteY59" fmla="*/ 16375 h 485519"/>
                <a:gd name="connsiteX60" fmla="*/ 261201 w 304919"/>
                <a:gd name="connsiteY60" fmla="*/ 18918 h 485519"/>
                <a:gd name="connsiteX61" fmla="*/ 256909 w 304919"/>
                <a:gd name="connsiteY61" fmla="*/ 20191 h 485519"/>
                <a:gd name="connsiteX62" fmla="*/ 251662 w 304919"/>
                <a:gd name="connsiteY62" fmla="*/ 20349 h 485519"/>
                <a:gd name="connsiteX63" fmla="*/ 246098 w 304919"/>
                <a:gd name="connsiteY63" fmla="*/ 22098 h 485519"/>
                <a:gd name="connsiteX64" fmla="*/ 240693 w 304919"/>
                <a:gd name="connsiteY64" fmla="*/ 25437 h 485519"/>
                <a:gd name="connsiteX65" fmla="*/ 237513 w 304919"/>
                <a:gd name="connsiteY65" fmla="*/ 27344 h 485519"/>
                <a:gd name="connsiteX66" fmla="*/ 232426 w 304919"/>
                <a:gd name="connsiteY66" fmla="*/ 24483 h 485519"/>
                <a:gd name="connsiteX67" fmla="*/ 228452 w 304919"/>
                <a:gd name="connsiteY67" fmla="*/ 23529 h 485519"/>
                <a:gd name="connsiteX68" fmla="*/ 223841 w 304919"/>
                <a:gd name="connsiteY68" fmla="*/ 23529 h 485519"/>
                <a:gd name="connsiteX69" fmla="*/ 220980 w 304919"/>
                <a:gd name="connsiteY69" fmla="*/ 24006 h 485519"/>
                <a:gd name="connsiteX70" fmla="*/ 220026 w 304919"/>
                <a:gd name="connsiteY70" fmla="*/ 24642 h 485519"/>
                <a:gd name="connsiteX71" fmla="*/ 219231 w 304919"/>
                <a:gd name="connsiteY71" fmla="*/ 26390 h 485519"/>
                <a:gd name="connsiteX72" fmla="*/ 218436 w 304919"/>
                <a:gd name="connsiteY72" fmla="*/ 29411 h 485519"/>
                <a:gd name="connsiteX73" fmla="*/ 215415 w 304919"/>
                <a:gd name="connsiteY73" fmla="*/ 32273 h 485519"/>
                <a:gd name="connsiteX74" fmla="*/ 210169 w 304919"/>
                <a:gd name="connsiteY74" fmla="*/ 34975 h 485519"/>
                <a:gd name="connsiteX75" fmla="*/ 205400 w 304919"/>
                <a:gd name="connsiteY75" fmla="*/ 35929 h 485519"/>
                <a:gd name="connsiteX76" fmla="*/ 200948 w 304919"/>
                <a:gd name="connsiteY76" fmla="*/ 35293 h 485519"/>
                <a:gd name="connsiteX77" fmla="*/ 197928 w 304919"/>
                <a:gd name="connsiteY77" fmla="*/ 34181 h 485519"/>
                <a:gd name="connsiteX78" fmla="*/ 196338 w 304919"/>
                <a:gd name="connsiteY78" fmla="*/ 32591 h 485519"/>
                <a:gd name="connsiteX79" fmla="*/ 193953 w 304919"/>
                <a:gd name="connsiteY79" fmla="*/ 31796 h 485519"/>
                <a:gd name="connsiteX80" fmla="*/ 190933 w 304919"/>
                <a:gd name="connsiteY80" fmla="*/ 31955 h 485519"/>
                <a:gd name="connsiteX81" fmla="*/ 188071 w 304919"/>
                <a:gd name="connsiteY81" fmla="*/ 33068 h 485519"/>
                <a:gd name="connsiteX82" fmla="*/ 185209 w 304919"/>
                <a:gd name="connsiteY82" fmla="*/ 35135 h 485519"/>
                <a:gd name="connsiteX83" fmla="*/ 180758 w 304919"/>
                <a:gd name="connsiteY83" fmla="*/ 36088 h 485519"/>
                <a:gd name="connsiteX84" fmla="*/ 174717 w 304919"/>
                <a:gd name="connsiteY84" fmla="*/ 35770 h 485519"/>
                <a:gd name="connsiteX85" fmla="*/ 171378 w 304919"/>
                <a:gd name="connsiteY85" fmla="*/ 34816 h 485519"/>
                <a:gd name="connsiteX86" fmla="*/ 170901 w 304919"/>
                <a:gd name="connsiteY86" fmla="*/ 33068 h 485519"/>
                <a:gd name="connsiteX87" fmla="*/ 168358 w 304919"/>
                <a:gd name="connsiteY87" fmla="*/ 31001 h 485519"/>
                <a:gd name="connsiteX88" fmla="*/ 163430 w 304919"/>
                <a:gd name="connsiteY88" fmla="*/ 28616 h 485519"/>
                <a:gd name="connsiteX89" fmla="*/ 159773 w 304919"/>
                <a:gd name="connsiteY89" fmla="*/ 28457 h 485519"/>
                <a:gd name="connsiteX90" fmla="*/ 157388 w 304919"/>
                <a:gd name="connsiteY90" fmla="*/ 30842 h 485519"/>
                <a:gd name="connsiteX91" fmla="*/ 155322 w 304919"/>
                <a:gd name="connsiteY91" fmla="*/ 32273 h 485519"/>
                <a:gd name="connsiteX92" fmla="*/ 153414 w 304919"/>
                <a:gd name="connsiteY92" fmla="*/ 32909 h 485519"/>
                <a:gd name="connsiteX93" fmla="*/ 151665 w 304919"/>
                <a:gd name="connsiteY93" fmla="*/ 32909 h 485519"/>
                <a:gd name="connsiteX94" fmla="*/ 150234 w 304919"/>
                <a:gd name="connsiteY94" fmla="*/ 32432 h 485519"/>
                <a:gd name="connsiteX95" fmla="*/ 149280 w 304919"/>
                <a:gd name="connsiteY95" fmla="*/ 32273 h 485519"/>
                <a:gd name="connsiteX96" fmla="*/ 142444 w 304919"/>
                <a:gd name="connsiteY96" fmla="*/ 32114 h 485519"/>
                <a:gd name="connsiteX97" fmla="*/ 136085 w 304919"/>
                <a:gd name="connsiteY97" fmla="*/ 32114 h 485519"/>
                <a:gd name="connsiteX98" fmla="*/ 136085 w 304919"/>
                <a:gd name="connsiteY98" fmla="*/ 32114 h 485519"/>
                <a:gd name="connsiteX99" fmla="*/ 135926 w 304919"/>
                <a:gd name="connsiteY99" fmla="*/ 36724 h 485519"/>
                <a:gd name="connsiteX100" fmla="*/ 135290 w 304919"/>
                <a:gd name="connsiteY100" fmla="*/ 40540 h 485519"/>
                <a:gd name="connsiteX101" fmla="*/ 134019 w 304919"/>
                <a:gd name="connsiteY101" fmla="*/ 43878 h 485519"/>
                <a:gd name="connsiteX102" fmla="*/ 133065 w 304919"/>
                <a:gd name="connsiteY102" fmla="*/ 45786 h 485519"/>
                <a:gd name="connsiteX103" fmla="*/ 132429 w 304919"/>
                <a:gd name="connsiteY103" fmla="*/ 45945 h 485519"/>
                <a:gd name="connsiteX104" fmla="*/ 131157 w 304919"/>
                <a:gd name="connsiteY104" fmla="*/ 47058 h 485519"/>
                <a:gd name="connsiteX105" fmla="*/ 129408 w 304919"/>
                <a:gd name="connsiteY105" fmla="*/ 48806 h 485519"/>
                <a:gd name="connsiteX106" fmla="*/ 128613 w 304919"/>
                <a:gd name="connsiteY106" fmla="*/ 50078 h 485519"/>
                <a:gd name="connsiteX107" fmla="*/ 128931 w 304919"/>
                <a:gd name="connsiteY107" fmla="*/ 50873 h 485519"/>
                <a:gd name="connsiteX108" fmla="*/ 128931 w 304919"/>
                <a:gd name="connsiteY108" fmla="*/ 52463 h 485519"/>
                <a:gd name="connsiteX109" fmla="*/ 128931 w 304919"/>
                <a:gd name="connsiteY109" fmla="*/ 54848 h 485519"/>
                <a:gd name="connsiteX110" fmla="*/ 128613 w 304919"/>
                <a:gd name="connsiteY110" fmla="*/ 55961 h 485519"/>
                <a:gd name="connsiteX111" fmla="*/ 128454 w 304919"/>
                <a:gd name="connsiteY111" fmla="*/ 56596 h 485519"/>
                <a:gd name="connsiteX112" fmla="*/ 131157 w 304919"/>
                <a:gd name="connsiteY112" fmla="*/ 62956 h 485519"/>
                <a:gd name="connsiteX113" fmla="*/ 131634 w 304919"/>
                <a:gd name="connsiteY113" fmla="*/ 66612 h 485519"/>
                <a:gd name="connsiteX114" fmla="*/ 130680 w 304919"/>
                <a:gd name="connsiteY114" fmla="*/ 69474 h 485519"/>
                <a:gd name="connsiteX115" fmla="*/ 130680 w 304919"/>
                <a:gd name="connsiteY115" fmla="*/ 72176 h 485519"/>
                <a:gd name="connsiteX116" fmla="*/ 131475 w 304919"/>
                <a:gd name="connsiteY116" fmla="*/ 74561 h 485519"/>
                <a:gd name="connsiteX117" fmla="*/ 131793 w 304919"/>
                <a:gd name="connsiteY117" fmla="*/ 77423 h 485519"/>
                <a:gd name="connsiteX118" fmla="*/ 131475 w 304919"/>
                <a:gd name="connsiteY118" fmla="*/ 80761 h 485519"/>
                <a:gd name="connsiteX119" fmla="*/ 131793 w 304919"/>
                <a:gd name="connsiteY119" fmla="*/ 82987 h 485519"/>
                <a:gd name="connsiteX120" fmla="*/ 132747 w 304919"/>
                <a:gd name="connsiteY120" fmla="*/ 83940 h 485519"/>
                <a:gd name="connsiteX121" fmla="*/ 133224 w 304919"/>
                <a:gd name="connsiteY121" fmla="*/ 86643 h 485519"/>
                <a:gd name="connsiteX122" fmla="*/ 133224 w 304919"/>
                <a:gd name="connsiteY122" fmla="*/ 88392 h 485519"/>
                <a:gd name="connsiteX123" fmla="*/ 134495 w 304919"/>
                <a:gd name="connsiteY123" fmla="*/ 89346 h 485519"/>
                <a:gd name="connsiteX124" fmla="*/ 137675 w 304919"/>
                <a:gd name="connsiteY124" fmla="*/ 92048 h 485519"/>
                <a:gd name="connsiteX125" fmla="*/ 144352 w 304919"/>
                <a:gd name="connsiteY125" fmla="*/ 99361 h 485519"/>
                <a:gd name="connsiteX126" fmla="*/ 148009 w 304919"/>
                <a:gd name="connsiteY126" fmla="*/ 104131 h 485519"/>
                <a:gd name="connsiteX127" fmla="*/ 151188 w 304919"/>
                <a:gd name="connsiteY127" fmla="*/ 108264 h 485519"/>
                <a:gd name="connsiteX128" fmla="*/ 157070 w 304919"/>
                <a:gd name="connsiteY128" fmla="*/ 115895 h 485519"/>
                <a:gd name="connsiteX129" fmla="*/ 161522 w 304919"/>
                <a:gd name="connsiteY129" fmla="*/ 121936 h 485519"/>
                <a:gd name="connsiteX130" fmla="*/ 162158 w 304919"/>
                <a:gd name="connsiteY130" fmla="*/ 127501 h 485519"/>
                <a:gd name="connsiteX131" fmla="*/ 162794 w 304919"/>
                <a:gd name="connsiteY131" fmla="*/ 128295 h 485519"/>
                <a:gd name="connsiteX132" fmla="*/ 161363 w 304919"/>
                <a:gd name="connsiteY132" fmla="*/ 132429 h 485519"/>
                <a:gd name="connsiteX133" fmla="*/ 160409 w 304919"/>
                <a:gd name="connsiteY133" fmla="*/ 139265 h 485519"/>
                <a:gd name="connsiteX134" fmla="*/ 161045 w 304919"/>
                <a:gd name="connsiteY134" fmla="*/ 143716 h 485519"/>
                <a:gd name="connsiteX135" fmla="*/ 160727 w 304919"/>
                <a:gd name="connsiteY135" fmla="*/ 151347 h 485519"/>
                <a:gd name="connsiteX136" fmla="*/ 159932 w 304919"/>
                <a:gd name="connsiteY136" fmla="*/ 159455 h 485519"/>
                <a:gd name="connsiteX137" fmla="*/ 158819 w 304919"/>
                <a:gd name="connsiteY137" fmla="*/ 162476 h 485519"/>
                <a:gd name="connsiteX138" fmla="*/ 157547 w 304919"/>
                <a:gd name="connsiteY138" fmla="*/ 163429 h 485519"/>
                <a:gd name="connsiteX139" fmla="*/ 154368 w 304919"/>
                <a:gd name="connsiteY139" fmla="*/ 164384 h 485519"/>
                <a:gd name="connsiteX140" fmla="*/ 147532 w 304919"/>
                <a:gd name="connsiteY140" fmla="*/ 165338 h 485519"/>
                <a:gd name="connsiteX141" fmla="*/ 146419 w 304919"/>
                <a:gd name="connsiteY141" fmla="*/ 166291 h 485519"/>
                <a:gd name="connsiteX142" fmla="*/ 145624 w 304919"/>
                <a:gd name="connsiteY142" fmla="*/ 167881 h 485519"/>
                <a:gd name="connsiteX143" fmla="*/ 144193 w 304919"/>
                <a:gd name="connsiteY143" fmla="*/ 171697 h 485519"/>
                <a:gd name="connsiteX144" fmla="*/ 142603 w 304919"/>
                <a:gd name="connsiteY144" fmla="*/ 175512 h 485519"/>
                <a:gd name="connsiteX145" fmla="*/ 141967 w 304919"/>
                <a:gd name="connsiteY145" fmla="*/ 177102 h 485519"/>
                <a:gd name="connsiteX146" fmla="*/ 142285 w 304919"/>
                <a:gd name="connsiteY146" fmla="*/ 177420 h 485519"/>
                <a:gd name="connsiteX147" fmla="*/ 143875 w 304919"/>
                <a:gd name="connsiteY147" fmla="*/ 179486 h 485519"/>
                <a:gd name="connsiteX148" fmla="*/ 145306 w 304919"/>
                <a:gd name="connsiteY148" fmla="*/ 184415 h 485519"/>
                <a:gd name="connsiteX149" fmla="*/ 145624 w 304919"/>
                <a:gd name="connsiteY149" fmla="*/ 192841 h 485519"/>
                <a:gd name="connsiteX150" fmla="*/ 144988 w 304919"/>
                <a:gd name="connsiteY150" fmla="*/ 193477 h 485519"/>
                <a:gd name="connsiteX151" fmla="*/ 142921 w 304919"/>
                <a:gd name="connsiteY151" fmla="*/ 193794 h 485519"/>
                <a:gd name="connsiteX152" fmla="*/ 140855 w 304919"/>
                <a:gd name="connsiteY152" fmla="*/ 193794 h 485519"/>
                <a:gd name="connsiteX153" fmla="*/ 139901 w 304919"/>
                <a:gd name="connsiteY153" fmla="*/ 193317 h 485519"/>
                <a:gd name="connsiteX154" fmla="*/ 139106 w 304919"/>
                <a:gd name="connsiteY154" fmla="*/ 192364 h 485519"/>
                <a:gd name="connsiteX155" fmla="*/ 138470 w 304919"/>
                <a:gd name="connsiteY155" fmla="*/ 190456 h 485519"/>
                <a:gd name="connsiteX156" fmla="*/ 139901 w 304919"/>
                <a:gd name="connsiteY156" fmla="*/ 189184 h 485519"/>
                <a:gd name="connsiteX157" fmla="*/ 140378 w 304919"/>
                <a:gd name="connsiteY157" fmla="*/ 186958 h 485519"/>
                <a:gd name="connsiteX158" fmla="*/ 139583 w 304919"/>
                <a:gd name="connsiteY158" fmla="*/ 185051 h 485519"/>
                <a:gd name="connsiteX159" fmla="*/ 137675 w 304919"/>
                <a:gd name="connsiteY159" fmla="*/ 184733 h 485519"/>
                <a:gd name="connsiteX160" fmla="*/ 135290 w 304919"/>
                <a:gd name="connsiteY160" fmla="*/ 182984 h 485519"/>
                <a:gd name="connsiteX161" fmla="*/ 130362 w 304919"/>
                <a:gd name="connsiteY161" fmla="*/ 177261 h 485519"/>
                <a:gd name="connsiteX162" fmla="*/ 126070 w 304919"/>
                <a:gd name="connsiteY162" fmla="*/ 173287 h 485519"/>
                <a:gd name="connsiteX163" fmla="*/ 123685 w 304919"/>
                <a:gd name="connsiteY163" fmla="*/ 170107 h 485519"/>
                <a:gd name="connsiteX164" fmla="*/ 121141 w 304919"/>
                <a:gd name="connsiteY164" fmla="*/ 168676 h 485519"/>
                <a:gd name="connsiteX165" fmla="*/ 120505 w 304919"/>
                <a:gd name="connsiteY165" fmla="*/ 167881 h 485519"/>
                <a:gd name="connsiteX166" fmla="*/ 119869 w 304919"/>
                <a:gd name="connsiteY166" fmla="*/ 166450 h 485519"/>
                <a:gd name="connsiteX167" fmla="*/ 119869 w 304919"/>
                <a:gd name="connsiteY167" fmla="*/ 164542 h 485519"/>
                <a:gd name="connsiteX168" fmla="*/ 120029 w 304919"/>
                <a:gd name="connsiteY168" fmla="*/ 163112 h 485519"/>
                <a:gd name="connsiteX169" fmla="*/ 119234 w 304919"/>
                <a:gd name="connsiteY169" fmla="*/ 161363 h 485519"/>
                <a:gd name="connsiteX170" fmla="*/ 116849 w 304919"/>
                <a:gd name="connsiteY170" fmla="*/ 158819 h 485519"/>
                <a:gd name="connsiteX171" fmla="*/ 115577 w 304919"/>
                <a:gd name="connsiteY171" fmla="*/ 157389 h 485519"/>
                <a:gd name="connsiteX172" fmla="*/ 115577 w 304919"/>
                <a:gd name="connsiteY172" fmla="*/ 155640 h 485519"/>
                <a:gd name="connsiteX173" fmla="*/ 116690 w 304919"/>
                <a:gd name="connsiteY173" fmla="*/ 154050 h 485519"/>
                <a:gd name="connsiteX174" fmla="*/ 118757 w 304919"/>
                <a:gd name="connsiteY174" fmla="*/ 152142 h 485519"/>
                <a:gd name="connsiteX175" fmla="*/ 120346 w 304919"/>
                <a:gd name="connsiteY175" fmla="*/ 148009 h 485519"/>
                <a:gd name="connsiteX176" fmla="*/ 120982 w 304919"/>
                <a:gd name="connsiteY176" fmla="*/ 145465 h 485519"/>
                <a:gd name="connsiteX177" fmla="*/ 124003 w 304919"/>
                <a:gd name="connsiteY177" fmla="*/ 140219 h 485519"/>
                <a:gd name="connsiteX178" fmla="*/ 124480 w 304919"/>
                <a:gd name="connsiteY178" fmla="*/ 135608 h 485519"/>
                <a:gd name="connsiteX179" fmla="*/ 124480 w 304919"/>
                <a:gd name="connsiteY179" fmla="*/ 131952 h 485519"/>
                <a:gd name="connsiteX180" fmla="*/ 124321 w 304919"/>
                <a:gd name="connsiteY180" fmla="*/ 129249 h 485519"/>
                <a:gd name="connsiteX181" fmla="*/ 123526 w 304919"/>
                <a:gd name="connsiteY181" fmla="*/ 123685 h 485519"/>
                <a:gd name="connsiteX182" fmla="*/ 123049 w 304919"/>
                <a:gd name="connsiteY182" fmla="*/ 119710 h 485519"/>
                <a:gd name="connsiteX183" fmla="*/ 119234 w 304919"/>
                <a:gd name="connsiteY183" fmla="*/ 114782 h 485519"/>
                <a:gd name="connsiteX184" fmla="*/ 118121 w 304919"/>
                <a:gd name="connsiteY184" fmla="*/ 114305 h 485519"/>
                <a:gd name="connsiteX185" fmla="*/ 114464 w 304919"/>
                <a:gd name="connsiteY185" fmla="*/ 114624 h 485519"/>
                <a:gd name="connsiteX186" fmla="*/ 111444 w 304919"/>
                <a:gd name="connsiteY186" fmla="*/ 115418 h 485519"/>
                <a:gd name="connsiteX187" fmla="*/ 109854 w 304919"/>
                <a:gd name="connsiteY187" fmla="*/ 116531 h 485519"/>
                <a:gd name="connsiteX188" fmla="*/ 107628 w 304919"/>
                <a:gd name="connsiteY188" fmla="*/ 116531 h 485519"/>
                <a:gd name="connsiteX189" fmla="*/ 101587 w 304919"/>
                <a:gd name="connsiteY189" fmla="*/ 117485 h 485519"/>
                <a:gd name="connsiteX190" fmla="*/ 99838 w 304919"/>
                <a:gd name="connsiteY190" fmla="*/ 117803 h 485519"/>
                <a:gd name="connsiteX191" fmla="*/ 98725 w 304919"/>
                <a:gd name="connsiteY191" fmla="*/ 118757 h 485519"/>
                <a:gd name="connsiteX192" fmla="*/ 98090 w 304919"/>
                <a:gd name="connsiteY192" fmla="*/ 118916 h 485519"/>
                <a:gd name="connsiteX193" fmla="*/ 94274 w 304919"/>
                <a:gd name="connsiteY193" fmla="*/ 114941 h 485519"/>
                <a:gd name="connsiteX194" fmla="*/ 90935 w 304919"/>
                <a:gd name="connsiteY194" fmla="*/ 110808 h 485519"/>
                <a:gd name="connsiteX195" fmla="*/ 86802 w 304919"/>
                <a:gd name="connsiteY195" fmla="*/ 103654 h 485519"/>
                <a:gd name="connsiteX196" fmla="*/ 85530 w 304919"/>
                <a:gd name="connsiteY196" fmla="*/ 102700 h 485519"/>
                <a:gd name="connsiteX197" fmla="*/ 79489 w 304919"/>
                <a:gd name="connsiteY197" fmla="*/ 104767 h 485519"/>
                <a:gd name="connsiteX198" fmla="*/ 76151 w 304919"/>
                <a:gd name="connsiteY198" fmla="*/ 105879 h 485519"/>
                <a:gd name="connsiteX199" fmla="*/ 66930 w 304919"/>
                <a:gd name="connsiteY199" fmla="*/ 109059 h 485519"/>
                <a:gd name="connsiteX200" fmla="*/ 58981 w 304919"/>
                <a:gd name="connsiteY200" fmla="*/ 111762 h 485519"/>
                <a:gd name="connsiteX201" fmla="*/ 56755 w 304919"/>
                <a:gd name="connsiteY201" fmla="*/ 112238 h 485519"/>
                <a:gd name="connsiteX202" fmla="*/ 52622 w 304919"/>
                <a:gd name="connsiteY202" fmla="*/ 113670 h 485519"/>
                <a:gd name="connsiteX203" fmla="*/ 50555 w 304919"/>
                <a:gd name="connsiteY203" fmla="*/ 114464 h 485519"/>
                <a:gd name="connsiteX204" fmla="*/ 43242 w 304919"/>
                <a:gd name="connsiteY204" fmla="*/ 116849 h 485519"/>
                <a:gd name="connsiteX205" fmla="*/ 40222 w 304919"/>
                <a:gd name="connsiteY205" fmla="*/ 117962 h 485519"/>
                <a:gd name="connsiteX206" fmla="*/ 37837 w 304919"/>
                <a:gd name="connsiteY206" fmla="*/ 119075 h 485519"/>
                <a:gd name="connsiteX207" fmla="*/ 31796 w 304919"/>
                <a:gd name="connsiteY207" fmla="*/ 120983 h 485519"/>
                <a:gd name="connsiteX208" fmla="*/ 26072 w 304919"/>
                <a:gd name="connsiteY208" fmla="*/ 122572 h 485519"/>
                <a:gd name="connsiteX209" fmla="*/ 19872 w 304919"/>
                <a:gd name="connsiteY209" fmla="*/ 124321 h 485519"/>
                <a:gd name="connsiteX210" fmla="*/ 13036 w 304919"/>
                <a:gd name="connsiteY210" fmla="*/ 126229 h 485519"/>
                <a:gd name="connsiteX211" fmla="*/ 9062 w 304919"/>
                <a:gd name="connsiteY211" fmla="*/ 127659 h 485519"/>
                <a:gd name="connsiteX212" fmla="*/ 6518 w 304919"/>
                <a:gd name="connsiteY212" fmla="*/ 128772 h 485519"/>
                <a:gd name="connsiteX213" fmla="*/ 318 w 304919"/>
                <a:gd name="connsiteY213" fmla="*/ 131157 h 485519"/>
                <a:gd name="connsiteX214" fmla="*/ 0 w 304919"/>
                <a:gd name="connsiteY214" fmla="*/ 131793 h 485519"/>
                <a:gd name="connsiteX215" fmla="*/ 159 w 304919"/>
                <a:gd name="connsiteY215" fmla="*/ 133383 h 485519"/>
                <a:gd name="connsiteX216" fmla="*/ 954 w 304919"/>
                <a:gd name="connsiteY216" fmla="*/ 136880 h 485519"/>
                <a:gd name="connsiteX217" fmla="*/ 2385 w 304919"/>
                <a:gd name="connsiteY217" fmla="*/ 139901 h 485519"/>
                <a:gd name="connsiteX218" fmla="*/ 3816 w 304919"/>
                <a:gd name="connsiteY218" fmla="*/ 141650 h 485519"/>
                <a:gd name="connsiteX219" fmla="*/ 4610 w 304919"/>
                <a:gd name="connsiteY219" fmla="*/ 146260 h 485519"/>
                <a:gd name="connsiteX220" fmla="*/ 5087 w 304919"/>
                <a:gd name="connsiteY220" fmla="*/ 150234 h 485519"/>
                <a:gd name="connsiteX221" fmla="*/ 5087 w 304919"/>
                <a:gd name="connsiteY221" fmla="*/ 154845 h 485519"/>
                <a:gd name="connsiteX222" fmla="*/ 5405 w 304919"/>
                <a:gd name="connsiteY222" fmla="*/ 160091 h 485519"/>
                <a:gd name="connsiteX223" fmla="*/ 6200 w 304919"/>
                <a:gd name="connsiteY223" fmla="*/ 160568 h 485519"/>
                <a:gd name="connsiteX224" fmla="*/ 11764 w 304919"/>
                <a:gd name="connsiteY224" fmla="*/ 160727 h 485519"/>
                <a:gd name="connsiteX225" fmla="*/ 20667 w 304919"/>
                <a:gd name="connsiteY225" fmla="*/ 161045 h 485519"/>
                <a:gd name="connsiteX226" fmla="*/ 29093 w 304919"/>
                <a:gd name="connsiteY226" fmla="*/ 161363 h 485519"/>
                <a:gd name="connsiteX227" fmla="*/ 34657 w 304919"/>
                <a:gd name="connsiteY227" fmla="*/ 165178 h 485519"/>
                <a:gd name="connsiteX228" fmla="*/ 36406 w 304919"/>
                <a:gd name="connsiteY228" fmla="*/ 165973 h 485519"/>
                <a:gd name="connsiteX229" fmla="*/ 42129 w 304919"/>
                <a:gd name="connsiteY229" fmla="*/ 166927 h 485519"/>
                <a:gd name="connsiteX230" fmla="*/ 49283 w 304919"/>
                <a:gd name="connsiteY230" fmla="*/ 173287 h 485519"/>
                <a:gd name="connsiteX231" fmla="*/ 58027 w 304919"/>
                <a:gd name="connsiteY231" fmla="*/ 173763 h 485519"/>
                <a:gd name="connsiteX232" fmla="*/ 64068 w 304919"/>
                <a:gd name="connsiteY232" fmla="*/ 175830 h 485519"/>
                <a:gd name="connsiteX233" fmla="*/ 69314 w 304919"/>
                <a:gd name="connsiteY233" fmla="*/ 177897 h 485519"/>
                <a:gd name="connsiteX234" fmla="*/ 72335 w 304919"/>
                <a:gd name="connsiteY234" fmla="*/ 180599 h 485519"/>
                <a:gd name="connsiteX235" fmla="*/ 74402 w 304919"/>
                <a:gd name="connsiteY235" fmla="*/ 181076 h 485519"/>
                <a:gd name="connsiteX236" fmla="*/ 76945 w 304919"/>
                <a:gd name="connsiteY236" fmla="*/ 181394 h 485519"/>
                <a:gd name="connsiteX237" fmla="*/ 78376 w 304919"/>
                <a:gd name="connsiteY237" fmla="*/ 181553 h 485519"/>
                <a:gd name="connsiteX238" fmla="*/ 78058 w 304919"/>
                <a:gd name="connsiteY238" fmla="*/ 183461 h 485519"/>
                <a:gd name="connsiteX239" fmla="*/ 76310 w 304919"/>
                <a:gd name="connsiteY239" fmla="*/ 186641 h 485519"/>
                <a:gd name="connsiteX240" fmla="*/ 76469 w 304919"/>
                <a:gd name="connsiteY240" fmla="*/ 191092 h 485519"/>
                <a:gd name="connsiteX241" fmla="*/ 78853 w 304919"/>
                <a:gd name="connsiteY241" fmla="*/ 197451 h 485519"/>
                <a:gd name="connsiteX242" fmla="*/ 79171 w 304919"/>
                <a:gd name="connsiteY242" fmla="*/ 202856 h 485519"/>
                <a:gd name="connsiteX243" fmla="*/ 78535 w 304919"/>
                <a:gd name="connsiteY243" fmla="*/ 212554 h 485519"/>
                <a:gd name="connsiteX244" fmla="*/ 78535 w 304919"/>
                <a:gd name="connsiteY244" fmla="*/ 221934 h 485519"/>
                <a:gd name="connsiteX245" fmla="*/ 78853 w 304919"/>
                <a:gd name="connsiteY245" fmla="*/ 225272 h 485519"/>
                <a:gd name="connsiteX246" fmla="*/ 79171 w 304919"/>
                <a:gd name="connsiteY246" fmla="*/ 227498 h 485519"/>
                <a:gd name="connsiteX247" fmla="*/ 79648 w 304919"/>
                <a:gd name="connsiteY247" fmla="*/ 228611 h 485519"/>
                <a:gd name="connsiteX248" fmla="*/ 79648 w 304919"/>
                <a:gd name="connsiteY248" fmla="*/ 230041 h 485519"/>
                <a:gd name="connsiteX249" fmla="*/ 78217 w 304919"/>
                <a:gd name="connsiteY249" fmla="*/ 234016 h 485519"/>
                <a:gd name="connsiteX250" fmla="*/ 76945 w 304919"/>
                <a:gd name="connsiteY250" fmla="*/ 238149 h 485519"/>
                <a:gd name="connsiteX251" fmla="*/ 76945 w 304919"/>
                <a:gd name="connsiteY251" fmla="*/ 239739 h 485519"/>
                <a:gd name="connsiteX252" fmla="*/ 76469 w 304919"/>
                <a:gd name="connsiteY252" fmla="*/ 240852 h 485519"/>
                <a:gd name="connsiteX253" fmla="*/ 75674 w 304919"/>
                <a:gd name="connsiteY253" fmla="*/ 241965 h 485519"/>
                <a:gd name="connsiteX254" fmla="*/ 71858 w 304919"/>
                <a:gd name="connsiteY254" fmla="*/ 243873 h 485519"/>
                <a:gd name="connsiteX255" fmla="*/ 71222 w 304919"/>
                <a:gd name="connsiteY255" fmla="*/ 244985 h 485519"/>
                <a:gd name="connsiteX256" fmla="*/ 71222 w 304919"/>
                <a:gd name="connsiteY256" fmla="*/ 247211 h 485519"/>
                <a:gd name="connsiteX257" fmla="*/ 71699 w 304919"/>
                <a:gd name="connsiteY257" fmla="*/ 248960 h 485519"/>
                <a:gd name="connsiteX258" fmla="*/ 73130 w 304919"/>
                <a:gd name="connsiteY258" fmla="*/ 249596 h 485519"/>
                <a:gd name="connsiteX259" fmla="*/ 74879 w 304919"/>
                <a:gd name="connsiteY259" fmla="*/ 250709 h 485519"/>
                <a:gd name="connsiteX260" fmla="*/ 75515 w 304919"/>
                <a:gd name="connsiteY260" fmla="*/ 251980 h 485519"/>
                <a:gd name="connsiteX261" fmla="*/ 75515 w 304919"/>
                <a:gd name="connsiteY261" fmla="*/ 253411 h 485519"/>
                <a:gd name="connsiteX262" fmla="*/ 74879 w 304919"/>
                <a:gd name="connsiteY262" fmla="*/ 256114 h 485519"/>
                <a:gd name="connsiteX263" fmla="*/ 73448 w 304919"/>
                <a:gd name="connsiteY263" fmla="*/ 260406 h 485519"/>
                <a:gd name="connsiteX264" fmla="*/ 74879 w 304919"/>
                <a:gd name="connsiteY264" fmla="*/ 265494 h 485519"/>
                <a:gd name="connsiteX265" fmla="*/ 76627 w 304919"/>
                <a:gd name="connsiteY265" fmla="*/ 268673 h 485519"/>
                <a:gd name="connsiteX266" fmla="*/ 79012 w 304919"/>
                <a:gd name="connsiteY266" fmla="*/ 272489 h 485519"/>
                <a:gd name="connsiteX267" fmla="*/ 79966 w 304919"/>
                <a:gd name="connsiteY267" fmla="*/ 274873 h 485519"/>
                <a:gd name="connsiteX268" fmla="*/ 79966 w 304919"/>
                <a:gd name="connsiteY268" fmla="*/ 276463 h 485519"/>
                <a:gd name="connsiteX269" fmla="*/ 79648 w 304919"/>
                <a:gd name="connsiteY269" fmla="*/ 278053 h 485519"/>
                <a:gd name="connsiteX270" fmla="*/ 75992 w 304919"/>
                <a:gd name="connsiteY270" fmla="*/ 285048 h 485519"/>
                <a:gd name="connsiteX271" fmla="*/ 73448 w 304919"/>
                <a:gd name="connsiteY271" fmla="*/ 289340 h 485519"/>
                <a:gd name="connsiteX272" fmla="*/ 70427 w 304919"/>
                <a:gd name="connsiteY272" fmla="*/ 293951 h 485519"/>
                <a:gd name="connsiteX273" fmla="*/ 66294 w 304919"/>
                <a:gd name="connsiteY273" fmla="*/ 296812 h 485519"/>
                <a:gd name="connsiteX274" fmla="*/ 65181 w 304919"/>
                <a:gd name="connsiteY274" fmla="*/ 298243 h 485519"/>
                <a:gd name="connsiteX275" fmla="*/ 64863 w 304919"/>
                <a:gd name="connsiteY275" fmla="*/ 299833 h 485519"/>
                <a:gd name="connsiteX276" fmla="*/ 65022 w 304919"/>
                <a:gd name="connsiteY276" fmla="*/ 303171 h 485519"/>
                <a:gd name="connsiteX277" fmla="*/ 64704 w 304919"/>
                <a:gd name="connsiteY277" fmla="*/ 306828 h 485519"/>
                <a:gd name="connsiteX278" fmla="*/ 61207 w 304919"/>
                <a:gd name="connsiteY278" fmla="*/ 312392 h 485519"/>
                <a:gd name="connsiteX279" fmla="*/ 63432 w 304919"/>
                <a:gd name="connsiteY279" fmla="*/ 317162 h 485519"/>
                <a:gd name="connsiteX280" fmla="*/ 62955 w 304919"/>
                <a:gd name="connsiteY280" fmla="*/ 317638 h 485519"/>
                <a:gd name="connsiteX281" fmla="*/ 61684 w 304919"/>
                <a:gd name="connsiteY281" fmla="*/ 318274 h 485519"/>
                <a:gd name="connsiteX282" fmla="*/ 56755 w 304919"/>
                <a:gd name="connsiteY282" fmla="*/ 323680 h 485519"/>
                <a:gd name="connsiteX283" fmla="*/ 51509 w 304919"/>
                <a:gd name="connsiteY283" fmla="*/ 329244 h 485519"/>
                <a:gd name="connsiteX284" fmla="*/ 47852 w 304919"/>
                <a:gd name="connsiteY284" fmla="*/ 333218 h 485519"/>
                <a:gd name="connsiteX285" fmla="*/ 43560 w 304919"/>
                <a:gd name="connsiteY285" fmla="*/ 337670 h 485519"/>
                <a:gd name="connsiteX286" fmla="*/ 38791 w 304919"/>
                <a:gd name="connsiteY286" fmla="*/ 342757 h 485519"/>
                <a:gd name="connsiteX287" fmla="*/ 34657 w 304919"/>
                <a:gd name="connsiteY287" fmla="*/ 347209 h 485519"/>
                <a:gd name="connsiteX288" fmla="*/ 30683 w 304919"/>
                <a:gd name="connsiteY288" fmla="*/ 350229 h 485519"/>
                <a:gd name="connsiteX289" fmla="*/ 30842 w 304919"/>
                <a:gd name="connsiteY289" fmla="*/ 351819 h 485519"/>
                <a:gd name="connsiteX290" fmla="*/ 31001 w 304919"/>
                <a:gd name="connsiteY290" fmla="*/ 352614 h 485519"/>
                <a:gd name="connsiteX291" fmla="*/ 32432 w 304919"/>
                <a:gd name="connsiteY291" fmla="*/ 356747 h 485519"/>
                <a:gd name="connsiteX292" fmla="*/ 34498 w 304919"/>
                <a:gd name="connsiteY292" fmla="*/ 362947 h 485519"/>
                <a:gd name="connsiteX293" fmla="*/ 35770 w 304919"/>
                <a:gd name="connsiteY293" fmla="*/ 368670 h 485519"/>
                <a:gd name="connsiteX294" fmla="*/ 37678 w 304919"/>
                <a:gd name="connsiteY294" fmla="*/ 376619 h 485519"/>
                <a:gd name="connsiteX295" fmla="*/ 37519 w 304919"/>
                <a:gd name="connsiteY295" fmla="*/ 381071 h 485519"/>
                <a:gd name="connsiteX296" fmla="*/ 37996 w 304919"/>
                <a:gd name="connsiteY296" fmla="*/ 382820 h 485519"/>
                <a:gd name="connsiteX297" fmla="*/ 39745 w 304919"/>
                <a:gd name="connsiteY297" fmla="*/ 384886 h 485519"/>
                <a:gd name="connsiteX298" fmla="*/ 41811 w 304919"/>
                <a:gd name="connsiteY298" fmla="*/ 388543 h 485519"/>
                <a:gd name="connsiteX299" fmla="*/ 42447 w 304919"/>
                <a:gd name="connsiteY299" fmla="*/ 390609 h 485519"/>
                <a:gd name="connsiteX300" fmla="*/ 43242 w 304919"/>
                <a:gd name="connsiteY300" fmla="*/ 392199 h 485519"/>
                <a:gd name="connsiteX301" fmla="*/ 45309 w 304919"/>
                <a:gd name="connsiteY301" fmla="*/ 395220 h 485519"/>
                <a:gd name="connsiteX302" fmla="*/ 47057 w 304919"/>
                <a:gd name="connsiteY302" fmla="*/ 399671 h 485519"/>
                <a:gd name="connsiteX303" fmla="*/ 48488 w 304919"/>
                <a:gd name="connsiteY303" fmla="*/ 405553 h 485519"/>
                <a:gd name="connsiteX304" fmla="*/ 49601 w 304919"/>
                <a:gd name="connsiteY304" fmla="*/ 408415 h 485519"/>
                <a:gd name="connsiteX305" fmla="*/ 50078 w 304919"/>
                <a:gd name="connsiteY305" fmla="*/ 409846 h 485519"/>
                <a:gd name="connsiteX306" fmla="*/ 50714 w 304919"/>
                <a:gd name="connsiteY306" fmla="*/ 412389 h 485519"/>
                <a:gd name="connsiteX307" fmla="*/ 50555 w 304919"/>
                <a:gd name="connsiteY307" fmla="*/ 417794 h 485519"/>
                <a:gd name="connsiteX308" fmla="*/ 50714 w 304919"/>
                <a:gd name="connsiteY308" fmla="*/ 423995 h 485519"/>
                <a:gd name="connsiteX309" fmla="*/ 50714 w 304919"/>
                <a:gd name="connsiteY309" fmla="*/ 430990 h 485519"/>
                <a:gd name="connsiteX310" fmla="*/ 50714 w 304919"/>
                <a:gd name="connsiteY310" fmla="*/ 436713 h 485519"/>
                <a:gd name="connsiteX311" fmla="*/ 50555 w 304919"/>
                <a:gd name="connsiteY311" fmla="*/ 439733 h 485519"/>
                <a:gd name="connsiteX312" fmla="*/ 50714 w 304919"/>
                <a:gd name="connsiteY312" fmla="*/ 448001 h 485519"/>
                <a:gd name="connsiteX313" fmla="*/ 48806 w 304919"/>
                <a:gd name="connsiteY313" fmla="*/ 452293 h 485519"/>
                <a:gd name="connsiteX314" fmla="*/ 48965 w 304919"/>
                <a:gd name="connsiteY314" fmla="*/ 455631 h 485519"/>
                <a:gd name="connsiteX315" fmla="*/ 49601 w 304919"/>
                <a:gd name="connsiteY315" fmla="*/ 457857 h 485519"/>
                <a:gd name="connsiteX316" fmla="*/ 50237 w 304919"/>
                <a:gd name="connsiteY316" fmla="*/ 458334 h 485519"/>
                <a:gd name="connsiteX317" fmla="*/ 52781 w 304919"/>
                <a:gd name="connsiteY317" fmla="*/ 459765 h 485519"/>
                <a:gd name="connsiteX318" fmla="*/ 53099 w 304919"/>
                <a:gd name="connsiteY318" fmla="*/ 462626 h 485519"/>
                <a:gd name="connsiteX319" fmla="*/ 52781 w 304919"/>
                <a:gd name="connsiteY319" fmla="*/ 465806 h 485519"/>
                <a:gd name="connsiteX320" fmla="*/ 52304 w 304919"/>
                <a:gd name="connsiteY320" fmla="*/ 467873 h 485519"/>
                <a:gd name="connsiteX321" fmla="*/ 52463 w 304919"/>
                <a:gd name="connsiteY321" fmla="*/ 469781 h 485519"/>
                <a:gd name="connsiteX322" fmla="*/ 53258 w 304919"/>
                <a:gd name="connsiteY322" fmla="*/ 472960 h 485519"/>
                <a:gd name="connsiteX323" fmla="*/ 54053 w 304919"/>
                <a:gd name="connsiteY323" fmla="*/ 475186 h 485519"/>
                <a:gd name="connsiteX324" fmla="*/ 54371 w 304919"/>
                <a:gd name="connsiteY324" fmla="*/ 484883 h 485519"/>
                <a:gd name="connsiteX325" fmla="*/ 56755 w 304919"/>
                <a:gd name="connsiteY325" fmla="*/ 484725 h 485519"/>
                <a:gd name="connsiteX326" fmla="*/ 61207 w 304919"/>
                <a:gd name="connsiteY326" fmla="*/ 485519 h 485519"/>
                <a:gd name="connsiteX327" fmla="*/ 64863 w 304919"/>
                <a:gd name="connsiteY327" fmla="*/ 485519 h 485519"/>
                <a:gd name="connsiteX328" fmla="*/ 68043 w 304919"/>
                <a:gd name="connsiteY328" fmla="*/ 485360 h 485519"/>
                <a:gd name="connsiteX329" fmla="*/ 73448 w 304919"/>
                <a:gd name="connsiteY329" fmla="*/ 485201 h 485519"/>
                <a:gd name="connsiteX330" fmla="*/ 76469 w 304919"/>
                <a:gd name="connsiteY330" fmla="*/ 485201 h 485519"/>
                <a:gd name="connsiteX331" fmla="*/ 76627 w 304919"/>
                <a:gd name="connsiteY331" fmla="*/ 484565 h 485519"/>
                <a:gd name="connsiteX332" fmla="*/ 77899 w 304919"/>
                <a:gd name="connsiteY332" fmla="*/ 466919 h 485519"/>
                <a:gd name="connsiteX333" fmla="*/ 78535 w 304919"/>
                <a:gd name="connsiteY333" fmla="*/ 461832 h 485519"/>
                <a:gd name="connsiteX334" fmla="*/ 77422 w 304919"/>
                <a:gd name="connsiteY334" fmla="*/ 461832 h 485519"/>
                <a:gd name="connsiteX335" fmla="*/ 76786 w 304919"/>
                <a:gd name="connsiteY335" fmla="*/ 463103 h 485519"/>
                <a:gd name="connsiteX336" fmla="*/ 75515 w 304919"/>
                <a:gd name="connsiteY336" fmla="*/ 467396 h 485519"/>
                <a:gd name="connsiteX337" fmla="*/ 74243 w 304919"/>
                <a:gd name="connsiteY337" fmla="*/ 466601 h 485519"/>
                <a:gd name="connsiteX338" fmla="*/ 73130 w 304919"/>
                <a:gd name="connsiteY338" fmla="*/ 465488 h 485519"/>
                <a:gd name="connsiteX339" fmla="*/ 71222 w 304919"/>
                <a:gd name="connsiteY339" fmla="*/ 464057 h 485519"/>
                <a:gd name="connsiteX340" fmla="*/ 69632 w 304919"/>
                <a:gd name="connsiteY340" fmla="*/ 461990 h 485519"/>
                <a:gd name="connsiteX341" fmla="*/ 68043 w 304919"/>
                <a:gd name="connsiteY341" fmla="*/ 459288 h 485519"/>
                <a:gd name="connsiteX342" fmla="*/ 69950 w 304919"/>
                <a:gd name="connsiteY342" fmla="*/ 456267 h 485519"/>
                <a:gd name="connsiteX343" fmla="*/ 71858 w 304919"/>
                <a:gd name="connsiteY343" fmla="*/ 453724 h 485519"/>
                <a:gd name="connsiteX344" fmla="*/ 73766 w 304919"/>
                <a:gd name="connsiteY344" fmla="*/ 448318 h 485519"/>
                <a:gd name="connsiteX345" fmla="*/ 78694 w 304919"/>
                <a:gd name="connsiteY345" fmla="*/ 443708 h 485519"/>
                <a:gd name="connsiteX346" fmla="*/ 89823 w 304919"/>
                <a:gd name="connsiteY346" fmla="*/ 436713 h 485519"/>
                <a:gd name="connsiteX347" fmla="*/ 95069 w 304919"/>
                <a:gd name="connsiteY347" fmla="*/ 434487 h 485519"/>
                <a:gd name="connsiteX348" fmla="*/ 103813 w 304919"/>
                <a:gd name="connsiteY348" fmla="*/ 430831 h 485519"/>
                <a:gd name="connsiteX349" fmla="*/ 125911 w 304919"/>
                <a:gd name="connsiteY349" fmla="*/ 423359 h 485519"/>
                <a:gd name="connsiteX350" fmla="*/ 137039 w 304919"/>
                <a:gd name="connsiteY350" fmla="*/ 418113 h 485519"/>
                <a:gd name="connsiteX351" fmla="*/ 141650 w 304919"/>
                <a:gd name="connsiteY351" fmla="*/ 414774 h 485519"/>
                <a:gd name="connsiteX352" fmla="*/ 144511 w 304919"/>
                <a:gd name="connsiteY352" fmla="*/ 411435 h 485519"/>
                <a:gd name="connsiteX353" fmla="*/ 149757 w 304919"/>
                <a:gd name="connsiteY353" fmla="*/ 403646 h 485519"/>
                <a:gd name="connsiteX354" fmla="*/ 151347 w 304919"/>
                <a:gd name="connsiteY354" fmla="*/ 400466 h 485519"/>
                <a:gd name="connsiteX355" fmla="*/ 152778 w 304919"/>
                <a:gd name="connsiteY355" fmla="*/ 393153 h 485519"/>
                <a:gd name="connsiteX356" fmla="*/ 152142 w 304919"/>
                <a:gd name="connsiteY356" fmla="*/ 391881 h 485519"/>
                <a:gd name="connsiteX357" fmla="*/ 151188 w 304919"/>
                <a:gd name="connsiteY357" fmla="*/ 391881 h 485519"/>
                <a:gd name="connsiteX358" fmla="*/ 150552 w 304919"/>
                <a:gd name="connsiteY358" fmla="*/ 393948 h 485519"/>
                <a:gd name="connsiteX359" fmla="*/ 148645 w 304919"/>
                <a:gd name="connsiteY359" fmla="*/ 393471 h 485519"/>
                <a:gd name="connsiteX360" fmla="*/ 147850 w 304919"/>
                <a:gd name="connsiteY360" fmla="*/ 392358 h 485519"/>
                <a:gd name="connsiteX361" fmla="*/ 148009 w 304919"/>
                <a:gd name="connsiteY361" fmla="*/ 389655 h 485519"/>
                <a:gd name="connsiteX362" fmla="*/ 151347 w 304919"/>
                <a:gd name="connsiteY362" fmla="*/ 373758 h 485519"/>
                <a:gd name="connsiteX363" fmla="*/ 153732 w 304919"/>
                <a:gd name="connsiteY363" fmla="*/ 367081 h 485519"/>
                <a:gd name="connsiteX364" fmla="*/ 151665 w 304919"/>
                <a:gd name="connsiteY364" fmla="*/ 361357 h 485519"/>
                <a:gd name="connsiteX365" fmla="*/ 151347 w 304919"/>
                <a:gd name="connsiteY365" fmla="*/ 358019 h 485519"/>
                <a:gd name="connsiteX366" fmla="*/ 152778 w 304919"/>
                <a:gd name="connsiteY366" fmla="*/ 349434 h 485519"/>
                <a:gd name="connsiteX367" fmla="*/ 152778 w 304919"/>
                <a:gd name="connsiteY367" fmla="*/ 347367 h 485519"/>
                <a:gd name="connsiteX368" fmla="*/ 152460 w 304919"/>
                <a:gd name="connsiteY368" fmla="*/ 345619 h 485519"/>
                <a:gd name="connsiteX369" fmla="*/ 151665 w 304919"/>
                <a:gd name="connsiteY369" fmla="*/ 343870 h 485519"/>
                <a:gd name="connsiteX370" fmla="*/ 151347 w 304919"/>
                <a:gd name="connsiteY370" fmla="*/ 341962 h 485519"/>
                <a:gd name="connsiteX371" fmla="*/ 150234 w 304919"/>
                <a:gd name="connsiteY371" fmla="*/ 341644 h 485519"/>
                <a:gd name="connsiteX372" fmla="*/ 149280 w 304919"/>
                <a:gd name="connsiteY372" fmla="*/ 343552 h 485519"/>
                <a:gd name="connsiteX373" fmla="*/ 148645 w 304919"/>
                <a:gd name="connsiteY373" fmla="*/ 347686 h 485519"/>
                <a:gd name="connsiteX374" fmla="*/ 148963 w 304919"/>
                <a:gd name="connsiteY374" fmla="*/ 350229 h 485519"/>
                <a:gd name="connsiteX375" fmla="*/ 148168 w 304919"/>
                <a:gd name="connsiteY375" fmla="*/ 351819 h 485519"/>
                <a:gd name="connsiteX376" fmla="*/ 146260 w 304919"/>
                <a:gd name="connsiteY376" fmla="*/ 350070 h 485519"/>
                <a:gd name="connsiteX377" fmla="*/ 146578 w 304919"/>
                <a:gd name="connsiteY377" fmla="*/ 346096 h 485519"/>
                <a:gd name="connsiteX378" fmla="*/ 146737 w 304919"/>
                <a:gd name="connsiteY378" fmla="*/ 339418 h 485519"/>
                <a:gd name="connsiteX379" fmla="*/ 144988 w 304919"/>
                <a:gd name="connsiteY379" fmla="*/ 331152 h 485519"/>
                <a:gd name="connsiteX380" fmla="*/ 144829 w 304919"/>
                <a:gd name="connsiteY380" fmla="*/ 327813 h 485519"/>
                <a:gd name="connsiteX381" fmla="*/ 140855 w 304919"/>
                <a:gd name="connsiteY381" fmla="*/ 320182 h 485519"/>
                <a:gd name="connsiteX382" fmla="*/ 140537 w 304919"/>
                <a:gd name="connsiteY382" fmla="*/ 314141 h 485519"/>
                <a:gd name="connsiteX383" fmla="*/ 136721 w 304919"/>
                <a:gd name="connsiteY383" fmla="*/ 302535 h 485519"/>
                <a:gd name="connsiteX384" fmla="*/ 133701 w 304919"/>
                <a:gd name="connsiteY384" fmla="*/ 298561 h 485519"/>
                <a:gd name="connsiteX385" fmla="*/ 130521 w 304919"/>
                <a:gd name="connsiteY385" fmla="*/ 295222 h 485519"/>
                <a:gd name="connsiteX386" fmla="*/ 128772 w 304919"/>
                <a:gd name="connsiteY386" fmla="*/ 292679 h 485519"/>
                <a:gd name="connsiteX387" fmla="*/ 128613 w 304919"/>
                <a:gd name="connsiteY387" fmla="*/ 290612 h 485519"/>
                <a:gd name="connsiteX388" fmla="*/ 130044 w 304919"/>
                <a:gd name="connsiteY388" fmla="*/ 281232 h 485519"/>
                <a:gd name="connsiteX389" fmla="*/ 129885 w 304919"/>
                <a:gd name="connsiteY389" fmla="*/ 276463 h 485519"/>
                <a:gd name="connsiteX390" fmla="*/ 130203 w 304919"/>
                <a:gd name="connsiteY390" fmla="*/ 273283 h 485519"/>
                <a:gd name="connsiteX391" fmla="*/ 128931 w 304919"/>
                <a:gd name="connsiteY391" fmla="*/ 271694 h 485519"/>
                <a:gd name="connsiteX392" fmla="*/ 127182 w 304919"/>
                <a:gd name="connsiteY392" fmla="*/ 269786 h 485519"/>
                <a:gd name="connsiteX393" fmla="*/ 129249 w 304919"/>
                <a:gd name="connsiteY393" fmla="*/ 269945 h 485519"/>
                <a:gd name="connsiteX394" fmla="*/ 132906 w 304919"/>
                <a:gd name="connsiteY394" fmla="*/ 273283 h 485519"/>
                <a:gd name="connsiteX395" fmla="*/ 134019 w 304919"/>
                <a:gd name="connsiteY395" fmla="*/ 273283 h 485519"/>
                <a:gd name="connsiteX396" fmla="*/ 135767 w 304919"/>
                <a:gd name="connsiteY396" fmla="*/ 272966 h 485519"/>
                <a:gd name="connsiteX397" fmla="*/ 147691 w 304919"/>
                <a:gd name="connsiteY397" fmla="*/ 263586 h 485519"/>
                <a:gd name="connsiteX398" fmla="*/ 155958 w 304919"/>
                <a:gd name="connsiteY398" fmla="*/ 253729 h 485519"/>
                <a:gd name="connsiteX399" fmla="*/ 161681 w 304919"/>
                <a:gd name="connsiteY399" fmla="*/ 248801 h 485519"/>
                <a:gd name="connsiteX400" fmla="*/ 165337 w 304919"/>
                <a:gd name="connsiteY400" fmla="*/ 246416 h 485519"/>
                <a:gd name="connsiteX401" fmla="*/ 169471 w 304919"/>
                <a:gd name="connsiteY401" fmla="*/ 244350 h 485519"/>
                <a:gd name="connsiteX402" fmla="*/ 171219 w 304919"/>
                <a:gd name="connsiteY402" fmla="*/ 245144 h 485519"/>
                <a:gd name="connsiteX403" fmla="*/ 172650 w 304919"/>
                <a:gd name="connsiteY403" fmla="*/ 244827 h 485519"/>
                <a:gd name="connsiteX404" fmla="*/ 173445 w 304919"/>
                <a:gd name="connsiteY404" fmla="*/ 240693 h 485519"/>
                <a:gd name="connsiteX405" fmla="*/ 175353 w 304919"/>
                <a:gd name="connsiteY405" fmla="*/ 242760 h 485519"/>
                <a:gd name="connsiteX406" fmla="*/ 177579 w 304919"/>
                <a:gd name="connsiteY406" fmla="*/ 242124 h 485519"/>
                <a:gd name="connsiteX407" fmla="*/ 177738 w 304919"/>
                <a:gd name="connsiteY407" fmla="*/ 239898 h 485519"/>
                <a:gd name="connsiteX408" fmla="*/ 180281 w 304919"/>
                <a:gd name="connsiteY408" fmla="*/ 236401 h 485519"/>
                <a:gd name="connsiteX409" fmla="*/ 181394 w 304919"/>
                <a:gd name="connsiteY409" fmla="*/ 234652 h 485519"/>
                <a:gd name="connsiteX410" fmla="*/ 187594 w 304919"/>
                <a:gd name="connsiteY410" fmla="*/ 228452 h 485519"/>
                <a:gd name="connsiteX411" fmla="*/ 191728 w 304919"/>
                <a:gd name="connsiteY411" fmla="*/ 223205 h 485519"/>
                <a:gd name="connsiteX412" fmla="*/ 192364 w 304919"/>
                <a:gd name="connsiteY412" fmla="*/ 221775 h 485519"/>
                <a:gd name="connsiteX413" fmla="*/ 192840 w 304919"/>
                <a:gd name="connsiteY413" fmla="*/ 219231 h 485519"/>
                <a:gd name="connsiteX414" fmla="*/ 194589 w 304919"/>
                <a:gd name="connsiteY414" fmla="*/ 217482 h 485519"/>
                <a:gd name="connsiteX415" fmla="*/ 196020 w 304919"/>
                <a:gd name="connsiteY415" fmla="*/ 216687 h 485519"/>
                <a:gd name="connsiteX416" fmla="*/ 201584 w 304919"/>
                <a:gd name="connsiteY416" fmla="*/ 211759 h 485519"/>
                <a:gd name="connsiteX417" fmla="*/ 209374 w 304919"/>
                <a:gd name="connsiteY417" fmla="*/ 206831 h 485519"/>
                <a:gd name="connsiteX418" fmla="*/ 218754 w 304919"/>
                <a:gd name="connsiteY418" fmla="*/ 201585 h 485519"/>
                <a:gd name="connsiteX419" fmla="*/ 224795 w 304919"/>
                <a:gd name="connsiteY419" fmla="*/ 199518 h 485519"/>
                <a:gd name="connsiteX420" fmla="*/ 225908 w 304919"/>
                <a:gd name="connsiteY420" fmla="*/ 198087 h 485519"/>
                <a:gd name="connsiteX421" fmla="*/ 227498 w 304919"/>
                <a:gd name="connsiteY421" fmla="*/ 197133 h 485519"/>
                <a:gd name="connsiteX422" fmla="*/ 234334 w 304919"/>
                <a:gd name="connsiteY422" fmla="*/ 195066 h 485519"/>
                <a:gd name="connsiteX423" fmla="*/ 241488 w 304919"/>
                <a:gd name="connsiteY423" fmla="*/ 192364 h 485519"/>
                <a:gd name="connsiteX424" fmla="*/ 242601 w 304919"/>
                <a:gd name="connsiteY424" fmla="*/ 191410 h 485519"/>
                <a:gd name="connsiteX425" fmla="*/ 243872 w 304919"/>
                <a:gd name="connsiteY425" fmla="*/ 191410 h 485519"/>
                <a:gd name="connsiteX426" fmla="*/ 245144 w 304919"/>
                <a:gd name="connsiteY426" fmla="*/ 191569 h 485519"/>
                <a:gd name="connsiteX427" fmla="*/ 248801 w 304919"/>
                <a:gd name="connsiteY427" fmla="*/ 191251 h 485519"/>
                <a:gd name="connsiteX428" fmla="*/ 250709 w 304919"/>
                <a:gd name="connsiteY428" fmla="*/ 190138 h 485519"/>
                <a:gd name="connsiteX429" fmla="*/ 254524 w 304919"/>
                <a:gd name="connsiteY429" fmla="*/ 189184 h 485519"/>
                <a:gd name="connsiteX430" fmla="*/ 257227 w 304919"/>
                <a:gd name="connsiteY430" fmla="*/ 185369 h 485519"/>
                <a:gd name="connsiteX431" fmla="*/ 258975 w 304919"/>
                <a:gd name="connsiteY431" fmla="*/ 183938 h 485519"/>
                <a:gd name="connsiteX432" fmla="*/ 269945 w 304919"/>
                <a:gd name="connsiteY432" fmla="*/ 177738 h 485519"/>
                <a:gd name="connsiteX433" fmla="*/ 273919 w 304919"/>
                <a:gd name="connsiteY433" fmla="*/ 174399 h 485519"/>
                <a:gd name="connsiteX434" fmla="*/ 276304 w 304919"/>
                <a:gd name="connsiteY434" fmla="*/ 173445 h 485519"/>
                <a:gd name="connsiteX435" fmla="*/ 274714 w 304919"/>
                <a:gd name="connsiteY435" fmla="*/ 169312 h 485519"/>
                <a:gd name="connsiteX436" fmla="*/ 276781 w 304919"/>
                <a:gd name="connsiteY436" fmla="*/ 168040 h 485519"/>
                <a:gd name="connsiteX437" fmla="*/ 280278 w 304919"/>
                <a:gd name="connsiteY437" fmla="*/ 167245 h 485519"/>
                <a:gd name="connsiteX438" fmla="*/ 283617 w 304919"/>
                <a:gd name="connsiteY438" fmla="*/ 162635 h 485519"/>
                <a:gd name="connsiteX439" fmla="*/ 283935 w 304919"/>
                <a:gd name="connsiteY439" fmla="*/ 161363 h 485519"/>
                <a:gd name="connsiteX440" fmla="*/ 283935 w 304919"/>
                <a:gd name="connsiteY440" fmla="*/ 160091 h 485519"/>
                <a:gd name="connsiteX441" fmla="*/ 286796 w 304919"/>
                <a:gd name="connsiteY441" fmla="*/ 156753 h 485519"/>
                <a:gd name="connsiteX442" fmla="*/ 289817 w 304919"/>
                <a:gd name="connsiteY442" fmla="*/ 153732 h 485519"/>
                <a:gd name="connsiteX443" fmla="*/ 296812 w 304919"/>
                <a:gd name="connsiteY443" fmla="*/ 145306 h 485519"/>
                <a:gd name="connsiteX444" fmla="*/ 299515 w 304919"/>
                <a:gd name="connsiteY444" fmla="*/ 139106 h 485519"/>
                <a:gd name="connsiteX445" fmla="*/ 299515 w 304919"/>
                <a:gd name="connsiteY445" fmla="*/ 137040 h 485519"/>
                <a:gd name="connsiteX446" fmla="*/ 298561 w 304919"/>
                <a:gd name="connsiteY446" fmla="*/ 134814 h 485519"/>
                <a:gd name="connsiteX447" fmla="*/ 299197 w 304919"/>
                <a:gd name="connsiteY447" fmla="*/ 133860 h 485519"/>
                <a:gd name="connsiteX448" fmla="*/ 300628 w 304919"/>
                <a:gd name="connsiteY448" fmla="*/ 133383 h 485519"/>
                <a:gd name="connsiteX449" fmla="*/ 300469 w 304919"/>
                <a:gd name="connsiteY449" fmla="*/ 131793 h 485519"/>
                <a:gd name="connsiteX450" fmla="*/ 300787 w 304919"/>
                <a:gd name="connsiteY450" fmla="*/ 129408 h 485519"/>
                <a:gd name="connsiteX451" fmla="*/ 303012 w 304919"/>
                <a:gd name="connsiteY451" fmla="*/ 126865 h 485519"/>
                <a:gd name="connsiteX452" fmla="*/ 304761 w 304919"/>
                <a:gd name="connsiteY452" fmla="*/ 125434 h 485519"/>
                <a:gd name="connsiteX453" fmla="*/ 304920 w 304919"/>
                <a:gd name="connsiteY453" fmla="*/ 123208 h 485519"/>
                <a:gd name="connsiteX454" fmla="*/ 304284 w 304919"/>
                <a:gd name="connsiteY454" fmla="*/ 120823 h 485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</a:cxnLst>
              <a:rect l="l" t="t" r="r" b="b"/>
              <a:pathLst>
                <a:path w="304919" h="485519">
                  <a:moveTo>
                    <a:pt x="304284" y="120823"/>
                  </a:moveTo>
                  <a:lnTo>
                    <a:pt x="304443" y="118916"/>
                  </a:lnTo>
                  <a:lnTo>
                    <a:pt x="304125" y="117962"/>
                  </a:lnTo>
                  <a:lnTo>
                    <a:pt x="304284" y="115895"/>
                  </a:lnTo>
                  <a:lnTo>
                    <a:pt x="303012" y="114624"/>
                  </a:lnTo>
                  <a:lnTo>
                    <a:pt x="301582" y="114624"/>
                  </a:lnTo>
                  <a:lnTo>
                    <a:pt x="299356" y="117962"/>
                  </a:lnTo>
                  <a:lnTo>
                    <a:pt x="299038" y="115577"/>
                  </a:lnTo>
                  <a:lnTo>
                    <a:pt x="299197" y="113670"/>
                  </a:lnTo>
                  <a:lnTo>
                    <a:pt x="301264" y="110808"/>
                  </a:lnTo>
                  <a:lnTo>
                    <a:pt x="301264" y="108582"/>
                  </a:lnTo>
                  <a:lnTo>
                    <a:pt x="299356" y="108105"/>
                  </a:lnTo>
                  <a:lnTo>
                    <a:pt x="298084" y="107152"/>
                  </a:lnTo>
                  <a:lnTo>
                    <a:pt x="297925" y="105879"/>
                  </a:lnTo>
                  <a:lnTo>
                    <a:pt x="297766" y="97772"/>
                  </a:lnTo>
                  <a:lnTo>
                    <a:pt x="296812" y="91254"/>
                  </a:lnTo>
                  <a:lnTo>
                    <a:pt x="296812" y="88710"/>
                  </a:lnTo>
                  <a:lnTo>
                    <a:pt x="296335" y="86802"/>
                  </a:lnTo>
                  <a:lnTo>
                    <a:pt x="297448" y="84100"/>
                  </a:lnTo>
                  <a:lnTo>
                    <a:pt x="296653" y="81874"/>
                  </a:lnTo>
                  <a:lnTo>
                    <a:pt x="297130" y="79807"/>
                  </a:lnTo>
                  <a:lnTo>
                    <a:pt x="296971" y="76628"/>
                  </a:lnTo>
                  <a:lnTo>
                    <a:pt x="297130" y="75038"/>
                  </a:lnTo>
                  <a:lnTo>
                    <a:pt x="297130" y="72812"/>
                  </a:lnTo>
                  <a:lnTo>
                    <a:pt x="293315" y="72812"/>
                  </a:lnTo>
                  <a:lnTo>
                    <a:pt x="293315" y="71381"/>
                  </a:lnTo>
                  <a:lnTo>
                    <a:pt x="293633" y="70586"/>
                  </a:lnTo>
                  <a:lnTo>
                    <a:pt x="296653" y="68202"/>
                  </a:lnTo>
                  <a:lnTo>
                    <a:pt x="297130" y="66294"/>
                  </a:lnTo>
                  <a:lnTo>
                    <a:pt x="297448" y="62797"/>
                  </a:lnTo>
                  <a:lnTo>
                    <a:pt x="296494" y="59617"/>
                  </a:lnTo>
                  <a:lnTo>
                    <a:pt x="294745" y="58663"/>
                  </a:lnTo>
                  <a:lnTo>
                    <a:pt x="295699" y="55642"/>
                  </a:lnTo>
                  <a:lnTo>
                    <a:pt x="295381" y="53417"/>
                  </a:lnTo>
                  <a:lnTo>
                    <a:pt x="295222" y="47853"/>
                  </a:lnTo>
                  <a:lnTo>
                    <a:pt x="296017" y="44514"/>
                  </a:lnTo>
                  <a:lnTo>
                    <a:pt x="295381" y="42606"/>
                  </a:lnTo>
                  <a:lnTo>
                    <a:pt x="294904" y="39904"/>
                  </a:lnTo>
                  <a:lnTo>
                    <a:pt x="293156" y="34498"/>
                  </a:lnTo>
                  <a:lnTo>
                    <a:pt x="294110" y="28457"/>
                  </a:lnTo>
                  <a:lnTo>
                    <a:pt x="292361" y="24960"/>
                  </a:lnTo>
                  <a:lnTo>
                    <a:pt x="292838" y="23052"/>
                  </a:lnTo>
                  <a:lnTo>
                    <a:pt x="294904" y="20667"/>
                  </a:lnTo>
                  <a:lnTo>
                    <a:pt x="296335" y="17329"/>
                  </a:lnTo>
                  <a:lnTo>
                    <a:pt x="295858" y="16216"/>
                  </a:lnTo>
                  <a:lnTo>
                    <a:pt x="295222" y="15421"/>
                  </a:lnTo>
                  <a:lnTo>
                    <a:pt x="295540" y="13355"/>
                  </a:lnTo>
                  <a:lnTo>
                    <a:pt x="297925" y="10493"/>
                  </a:lnTo>
                  <a:lnTo>
                    <a:pt x="294745" y="8744"/>
                  </a:lnTo>
                  <a:lnTo>
                    <a:pt x="296653" y="7313"/>
                  </a:lnTo>
                  <a:lnTo>
                    <a:pt x="298243" y="5723"/>
                  </a:lnTo>
                  <a:lnTo>
                    <a:pt x="295540" y="3021"/>
                  </a:lnTo>
                  <a:lnTo>
                    <a:pt x="294110" y="0"/>
                  </a:lnTo>
                  <a:lnTo>
                    <a:pt x="290771" y="2544"/>
                  </a:lnTo>
                  <a:lnTo>
                    <a:pt x="285525" y="6360"/>
                  </a:lnTo>
                  <a:lnTo>
                    <a:pt x="280437" y="10334"/>
                  </a:lnTo>
                  <a:lnTo>
                    <a:pt x="275509" y="12877"/>
                  </a:lnTo>
                  <a:lnTo>
                    <a:pt x="272012" y="14149"/>
                  </a:lnTo>
                  <a:lnTo>
                    <a:pt x="268196" y="14785"/>
                  </a:lnTo>
                  <a:lnTo>
                    <a:pt x="264699" y="16375"/>
                  </a:lnTo>
                  <a:lnTo>
                    <a:pt x="261201" y="18918"/>
                  </a:lnTo>
                  <a:lnTo>
                    <a:pt x="256909" y="20191"/>
                  </a:lnTo>
                  <a:lnTo>
                    <a:pt x="251662" y="20349"/>
                  </a:lnTo>
                  <a:lnTo>
                    <a:pt x="246098" y="22098"/>
                  </a:lnTo>
                  <a:lnTo>
                    <a:pt x="240693" y="25437"/>
                  </a:lnTo>
                  <a:lnTo>
                    <a:pt x="237513" y="27344"/>
                  </a:lnTo>
                  <a:lnTo>
                    <a:pt x="232426" y="24483"/>
                  </a:lnTo>
                  <a:lnTo>
                    <a:pt x="228452" y="23529"/>
                  </a:lnTo>
                  <a:lnTo>
                    <a:pt x="223841" y="23529"/>
                  </a:lnTo>
                  <a:lnTo>
                    <a:pt x="220980" y="24006"/>
                  </a:lnTo>
                  <a:lnTo>
                    <a:pt x="220026" y="24642"/>
                  </a:lnTo>
                  <a:lnTo>
                    <a:pt x="219231" y="26390"/>
                  </a:lnTo>
                  <a:lnTo>
                    <a:pt x="218436" y="29411"/>
                  </a:lnTo>
                  <a:lnTo>
                    <a:pt x="215415" y="32273"/>
                  </a:lnTo>
                  <a:lnTo>
                    <a:pt x="210169" y="34975"/>
                  </a:lnTo>
                  <a:lnTo>
                    <a:pt x="205400" y="35929"/>
                  </a:lnTo>
                  <a:lnTo>
                    <a:pt x="200948" y="35293"/>
                  </a:lnTo>
                  <a:lnTo>
                    <a:pt x="197928" y="34181"/>
                  </a:lnTo>
                  <a:lnTo>
                    <a:pt x="196338" y="32591"/>
                  </a:lnTo>
                  <a:lnTo>
                    <a:pt x="193953" y="31796"/>
                  </a:lnTo>
                  <a:lnTo>
                    <a:pt x="190933" y="31955"/>
                  </a:lnTo>
                  <a:lnTo>
                    <a:pt x="188071" y="33068"/>
                  </a:lnTo>
                  <a:lnTo>
                    <a:pt x="185209" y="35135"/>
                  </a:lnTo>
                  <a:lnTo>
                    <a:pt x="180758" y="36088"/>
                  </a:lnTo>
                  <a:lnTo>
                    <a:pt x="174717" y="35770"/>
                  </a:lnTo>
                  <a:lnTo>
                    <a:pt x="171378" y="34816"/>
                  </a:lnTo>
                  <a:lnTo>
                    <a:pt x="170901" y="33068"/>
                  </a:lnTo>
                  <a:lnTo>
                    <a:pt x="168358" y="31001"/>
                  </a:lnTo>
                  <a:lnTo>
                    <a:pt x="163430" y="28616"/>
                  </a:lnTo>
                  <a:lnTo>
                    <a:pt x="159773" y="28457"/>
                  </a:lnTo>
                  <a:lnTo>
                    <a:pt x="157388" y="30842"/>
                  </a:lnTo>
                  <a:lnTo>
                    <a:pt x="155322" y="32273"/>
                  </a:lnTo>
                  <a:lnTo>
                    <a:pt x="153414" y="32909"/>
                  </a:lnTo>
                  <a:lnTo>
                    <a:pt x="151665" y="32909"/>
                  </a:lnTo>
                  <a:lnTo>
                    <a:pt x="150234" y="32432"/>
                  </a:lnTo>
                  <a:lnTo>
                    <a:pt x="149280" y="32273"/>
                  </a:lnTo>
                  <a:lnTo>
                    <a:pt x="142444" y="32114"/>
                  </a:lnTo>
                  <a:lnTo>
                    <a:pt x="136085" y="32114"/>
                  </a:lnTo>
                  <a:lnTo>
                    <a:pt x="136085" y="32114"/>
                  </a:lnTo>
                  <a:lnTo>
                    <a:pt x="135926" y="36724"/>
                  </a:lnTo>
                  <a:lnTo>
                    <a:pt x="135290" y="40540"/>
                  </a:lnTo>
                  <a:lnTo>
                    <a:pt x="134019" y="43878"/>
                  </a:lnTo>
                  <a:lnTo>
                    <a:pt x="133065" y="45786"/>
                  </a:lnTo>
                  <a:lnTo>
                    <a:pt x="132429" y="45945"/>
                  </a:lnTo>
                  <a:lnTo>
                    <a:pt x="131157" y="47058"/>
                  </a:lnTo>
                  <a:lnTo>
                    <a:pt x="129408" y="48806"/>
                  </a:lnTo>
                  <a:lnTo>
                    <a:pt x="128613" y="50078"/>
                  </a:lnTo>
                  <a:lnTo>
                    <a:pt x="128931" y="50873"/>
                  </a:lnTo>
                  <a:lnTo>
                    <a:pt x="128931" y="52463"/>
                  </a:lnTo>
                  <a:lnTo>
                    <a:pt x="128931" y="54848"/>
                  </a:lnTo>
                  <a:lnTo>
                    <a:pt x="128613" y="55961"/>
                  </a:lnTo>
                  <a:lnTo>
                    <a:pt x="128454" y="56596"/>
                  </a:lnTo>
                  <a:lnTo>
                    <a:pt x="131157" y="62956"/>
                  </a:lnTo>
                  <a:lnTo>
                    <a:pt x="131634" y="66612"/>
                  </a:lnTo>
                  <a:lnTo>
                    <a:pt x="130680" y="69474"/>
                  </a:lnTo>
                  <a:lnTo>
                    <a:pt x="130680" y="72176"/>
                  </a:lnTo>
                  <a:lnTo>
                    <a:pt x="131475" y="74561"/>
                  </a:lnTo>
                  <a:lnTo>
                    <a:pt x="131793" y="77423"/>
                  </a:lnTo>
                  <a:lnTo>
                    <a:pt x="131475" y="80761"/>
                  </a:lnTo>
                  <a:lnTo>
                    <a:pt x="131793" y="82987"/>
                  </a:lnTo>
                  <a:lnTo>
                    <a:pt x="132747" y="83940"/>
                  </a:lnTo>
                  <a:lnTo>
                    <a:pt x="133224" y="86643"/>
                  </a:lnTo>
                  <a:lnTo>
                    <a:pt x="133224" y="88392"/>
                  </a:lnTo>
                  <a:lnTo>
                    <a:pt x="134495" y="89346"/>
                  </a:lnTo>
                  <a:lnTo>
                    <a:pt x="137675" y="92048"/>
                  </a:lnTo>
                  <a:lnTo>
                    <a:pt x="144352" y="99361"/>
                  </a:lnTo>
                  <a:lnTo>
                    <a:pt x="148009" y="104131"/>
                  </a:lnTo>
                  <a:lnTo>
                    <a:pt x="151188" y="108264"/>
                  </a:lnTo>
                  <a:lnTo>
                    <a:pt x="157070" y="115895"/>
                  </a:lnTo>
                  <a:lnTo>
                    <a:pt x="161522" y="121936"/>
                  </a:lnTo>
                  <a:lnTo>
                    <a:pt x="162158" y="127501"/>
                  </a:lnTo>
                  <a:lnTo>
                    <a:pt x="162794" y="128295"/>
                  </a:lnTo>
                  <a:lnTo>
                    <a:pt x="161363" y="132429"/>
                  </a:lnTo>
                  <a:lnTo>
                    <a:pt x="160409" y="139265"/>
                  </a:lnTo>
                  <a:lnTo>
                    <a:pt x="161045" y="143716"/>
                  </a:lnTo>
                  <a:lnTo>
                    <a:pt x="160727" y="151347"/>
                  </a:lnTo>
                  <a:lnTo>
                    <a:pt x="159932" y="159455"/>
                  </a:lnTo>
                  <a:lnTo>
                    <a:pt x="158819" y="162476"/>
                  </a:lnTo>
                  <a:lnTo>
                    <a:pt x="157547" y="163429"/>
                  </a:lnTo>
                  <a:lnTo>
                    <a:pt x="154368" y="164384"/>
                  </a:lnTo>
                  <a:lnTo>
                    <a:pt x="147532" y="165338"/>
                  </a:lnTo>
                  <a:lnTo>
                    <a:pt x="146419" y="166291"/>
                  </a:lnTo>
                  <a:lnTo>
                    <a:pt x="145624" y="167881"/>
                  </a:lnTo>
                  <a:lnTo>
                    <a:pt x="144193" y="171697"/>
                  </a:lnTo>
                  <a:lnTo>
                    <a:pt x="142603" y="175512"/>
                  </a:lnTo>
                  <a:lnTo>
                    <a:pt x="141967" y="177102"/>
                  </a:lnTo>
                  <a:lnTo>
                    <a:pt x="142285" y="177420"/>
                  </a:lnTo>
                  <a:lnTo>
                    <a:pt x="143875" y="179486"/>
                  </a:lnTo>
                  <a:lnTo>
                    <a:pt x="145306" y="184415"/>
                  </a:lnTo>
                  <a:lnTo>
                    <a:pt x="145624" y="192841"/>
                  </a:lnTo>
                  <a:lnTo>
                    <a:pt x="144988" y="193477"/>
                  </a:lnTo>
                  <a:lnTo>
                    <a:pt x="142921" y="193794"/>
                  </a:lnTo>
                  <a:lnTo>
                    <a:pt x="140855" y="193794"/>
                  </a:lnTo>
                  <a:lnTo>
                    <a:pt x="139901" y="193317"/>
                  </a:lnTo>
                  <a:lnTo>
                    <a:pt x="139106" y="192364"/>
                  </a:lnTo>
                  <a:lnTo>
                    <a:pt x="138470" y="190456"/>
                  </a:lnTo>
                  <a:lnTo>
                    <a:pt x="139901" y="189184"/>
                  </a:lnTo>
                  <a:lnTo>
                    <a:pt x="140378" y="186958"/>
                  </a:lnTo>
                  <a:lnTo>
                    <a:pt x="139583" y="185051"/>
                  </a:lnTo>
                  <a:lnTo>
                    <a:pt x="137675" y="184733"/>
                  </a:lnTo>
                  <a:lnTo>
                    <a:pt x="135290" y="182984"/>
                  </a:lnTo>
                  <a:lnTo>
                    <a:pt x="130362" y="177261"/>
                  </a:lnTo>
                  <a:lnTo>
                    <a:pt x="126070" y="173287"/>
                  </a:lnTo>
                  <a:lnTo>
                    <a:pt x="123685" y="170107"/>
                  </a:lnTo>
                  <a:lnTo>
                    <a:pt x="121141" y="168676"/>
                  </a:lnTo>
                  <a:lnTo>
                    <a:pt x="120505" y="167881"/>
                  </a:lnTo>
                  <a:lnTo>
                    <a:pt x="119869" y="166450"/>
                  </a:lnTo>
                  <a:lnTo>
                    <a:pt x="119869" y="164542"/>
                  </a:lnTo>
                  <a:lnTo>
                    <a:pt x="120029" y="163112"/>
                  </a:lnTo>
                  <a:lnTo>
                    <a:pt x="119234" y="161363"/>
                  </a:lnTo>
                  <a:lnTo>
                    <a:pt x="116849" y="158819"/>
                  </a:lnTo>
                  <a:lnTo>
                    <a:pt x="115577" y="157389"/>
                  </a:lnTo>
                  <a:lnTo>
                    <a:pt x="115577" y="155640"/>
                  </a:lnTo>
                  <a:lnTo>
                    <a:pt x="116690" y="154050"/>
                  </a:lnTo>
                  <a:lnTo>
                    <a:pt x="118757" y="152142"/>
                  </a:lnTo>
                  <a:lnTo>
                    <a:pt x="120346" y="148009"/>
                  </a:lnTo>
                  <a:lnTo>
                    <a:pt x="120982" y="145465"/>
                  </a:lnTo>
                  <a:lnTo>
                    <a:pt x="124003" y="140219"/>
                  </a:lnTo>
                  <a:lnTo>
                    <a:pt x="124480" y="135608"/>
                  </a:lnTo>
                  <a:lnTo>
                    <a:pt x="124480" y="131952"/>
                  </a:lnTo>
                  <a:lnTo>
                    <a:pt x="124321" y="129249"/>
                  </a:lnTo>
                  <a:lnTo>
                    <a:pt x="123526" y="123685"/>
                  </a:lnTo>
                  <a:lnTo>
                    <a:pt x="123049" y="119710"/>
                  </a:lnTo>
                  <a:lnTo>
                    <a:pt x="119234" y="114782"/>
                  </a:lnTo>
                  <a:lnTo>
                    <a:pt x="118121" y="114305"/>
                  </a:lnTo>
                  <a:lnTo>
                    <a:pt x="114464" y="114624"/>
                  </a:lnTo>
                  <a:lnTo>
                    <a:pt x="111444" y="115418"/>
                  </a:lnTo>
                  <a:lnTo>
                    <a:pt x="109854" y="116531"/>
                  </a:lnTo>
                  <a:lnTo>
                    <a:pt x="107628" y="116531"/>
                  </a:lnTo>
                  <a:lnTo>
                    <a:pt x="101587" y="117485"/>
                  </a:lnTo>
                  <a:lnTo>
                    <a:pt x="99838" y="117803"/>
                  </a:lnTo>
                  <a:lnTo>
                    <a:pt x="98725" y="118757"/>
                  </a:lnTo>
                  <a:lnTo>
                    <a:pt x="98090" y="118916"/>
                  </a:lnTo>
                  <a:lnTo>
                    <a:pt x="94274" y="114941"/>
                  </a:lnTo>
                  <a:lnTo>
                    <a:pt x="90935" y="110808"/>
                  </a:lnTo>
                  <a:lnTo>
                    <a:pt x="86802" y="103654"/>
                  </a:lnTo>
                  <a:lnTo>
                    <a:pt x="85530" y="102700"/>
                  </a:lnTo>
                  <a:lnTo>
                    <a:pt x="79489" y="104767"/>
                  </a:lnTo>
                  <a:lnTo>
                    <a:pt x="76151" y="105879"/>
                  </a:lnTo>
                  <a:lnTo>
                    <a:pt x="66930" y="109059"/>
                  </a:lnTo>
                  <a:lnTo>
                    <a:pt x="58981" y="111762"/>
                  </a:lnTo>
                  <a:lnTo>
                    <a:pt x="56755" y="112238"/>
                  </a:lnTo>
                  <a:lnTo>
                    <a:pt x="52622" y="113670"/>
                  </a:lnTo>
                  <a:lnTo>
                    <a:pt x="50555" y="114464"/>
                  </a:lnTo>
                  <a:lnTo>
                    <a:pt x="43242" y="116849"/>
                  </a:lnTo>
                  <a:lnTo>
                    <a:pt x="40222" y="117962"/>
                  </a:lnTo>
                  <a:lnTo>
                    <a:pt x="37837" y="119075"/>
                  </a:lnTo>
                  <a:lnTo>
                    <a:pt x="31796" y="120983"/>
                  </a:lnTo>
                  <a:lnTo>
                    <a:pt x="26072" y="122572"/>
                  </a:lnTo>
                  <a:lnTo>
                    <a:pt x="19872" y="124321"/>
                  </a:lnTo>
                  <a:lnTo>
                    <a:pt x="13036" y="126229"/>
                  </a:lnTo>
                  <a:lnTo>
                    <a:pt x="9062" y="127659"/>
                  </a:lnTo>
                  <a:lnTo>
                    <a:pt x="6518" y="128772"/>
                  </a:lnTo>
                  <a:lnTo>
                    <a:pt x="318" y="131157"/>
                  </a:lnTo>
                  <a:lnTo>
                    <a:pt x="0" y="131793"/>
                  </a:lnTo>
                  <a:lnTo>
                    <a:pt x="159" y="133383"/>
                  </a:lnTo>
                  <a:lnTo>
                    <a:pt x="954" y="136880"/>
                  </a:lnTo>
                  <a:lnTo>
                    <a:pt x="2385" y="139901"/>
                  </a:lnTo>
                  <a:lnTo>
                    <a:pt x="3816" y="141650"/>
                  </a:lnTo>
                  <a:lnTo>
                    <a:pt x="4610" y="146260"/>
                  </a:lnTo>
                  <a:lnTo>
                    <a:pt x="5087" y="150234"/>
                  </a:lnTo>
                  <a:lnTo>
                    <a:pt x="5087" y="154845"/>
                  </a:lnTo>
                  <a:lnTo>
                    <a:pt x="5405" y="160091"/>
                  </a:lnTo>
                  <a:lnTo>
                    <a:pt x="6200" y="160568"/>
                  </a:lnTo>
                  <a:lnTo>
                    <a:pt x="11764" y="160727"/>
                  </a:lnTo>
                  <a:lnTo>
                    <a:pt x="20667" y="161045"/>
                  </a:lnTo>
                  <a:lnTo>
                    <a:pt x="29093" y="161363"/>
                  </a:lnTo>
                  <a:lnTo>
                    <a:pt x="34657" y="165178"/>
                  </a:lnTo>
                  <a:lnTo>
                    <a:pt x="36406" y="165973"/>
                  </a:lnTo>
                  <a:lnTo>
                    <a:pt x="42129" y="166927"/>
                  </a:lnTo>
                  <a:lnTo>
                    <a:pt x="49283" y="173287"/>
                  </a:lnTo>
                  <a:lnTo>
                    <a:pt x="58027" y="173763"/>
                  </a:lnTo>
                  <a:lnTo>
                    <a:pt x="64068" y="175830"/>
                  </a:lnTo>
                  <a:lnTo>
                    <a:pt x="69314" y="177897"/>
                  </a:lnTo>
                  <a:lnTo>
                    <a:pt x="72335" y="180599"/>
                  </a:lnTo>
                  <a:lnTo>
                    <a:pt x="74402" y="181076"/>
                  </a:lnTo>
                  <a:lnTo>
                    <a:pt x="76945" y="181394"/>
                  </a:lnTo>
                  <a:lnTo>
                    <a:pt x="78376" y="181553"/>
                  </a:lnTo>
                  <a:lnTo>
                    <a:pt x="78058" y="183461"/>
                  </a:lnTo>
                  <a:lnTo>
                    <a:pt x="76310" y="186641"/>
                  </a:lnTo>
                  <a:lnTo>
                    <a:pt x="76469" y="191092"/>
                  </a:lnTo>
                  <a:lnTo>
                    <a:pt x="78853" y="197451"/>
                  </a:lnTo>
                  <a:lnTo>
                    <a:pt x="79171" y="202856"/>
                  </a:lnTo>
                  <a:lnTo>
                    <a:pt x="78535" y="212554"/>
                  </a:lnTo>
                  <a:lnTo>
                    <a:pt x="78535" y="221934"/>
                  </a:lnTo>
                  <a:lnTo>
                    <a:pt x="78853" y="225272"/>
                  </a:lnTo>
                  <a:lnTo>
                    <a:pt x="79171" y="227498"/>
                  </a:lnTo>
                  <a:lnTo>
                    <a:pt x="79648" y="228611"/>
                  </a:lnTo>
                  <a:lnTo>
                    <a:pt x="79648" y="230041"/>
                  </a:lnTo>
                  <a:lnTo>
                    <a:pt x="78217" y="234016"/>
                  </a:lnTo>
                  <a:lnTo>
                    <a:pt x="76945" y="238149"/>
                  </a:lnTo>
                  <a:lnTo>
                    <a:pt x="76945" y="239739"/>
                  </a:lnTo>
                  <a:lnTo>
                    <a:pt x="76469" y="240852"/>
                  </a:lnTo>
                  <a:lnTo>
                    <a:pt x="75674" y="241965"/>
                  </a:lnTo>
                  <a:lnTo>
                    <a:pt x="71858" y="243873"/>
                  </a:lnTo>
                  <a:lnTo>
                    <a:pt x="71222" y="244985"/>
                  </a:lnTo>
                  <a:lnTo>
                    <a:pt x="71222" y="247211"/>
                  </a:lnTo>
                  <a:lnTo>
                    <a:pt x="71699" y="248960"/>
                  </a:lnTo>
                  <a:lnTo>
                    <a:pt x="73130" y="249596"/>
                  </a:lnTo>
                  <a:lnTo>
                    <a:pt x="74879" y="250709"/>
                  </a:lnTo>
                  <a:lnTo>
                    <a:pt x="75515" y="251980"/>
                  </a:lnTo>
                  <a:lnTo>
                    <a:pt x="75515" y="253411"/>
                  </a:lnTo>
                  <a:lnTo>
                    <a:pt x="74879" y="256114"/>
                  </a:lnTo>
                  <a:lnTo>
                    <a:pt x="73448" y="260406"/>
                  </a:lnTo>
                  <a:lnTo>
                    <a:pt x="74879" y="265494"/>
                  </a:lnTo>
                  <a:lnTo>
                    <a:pt x="76627" y="268673"/>
                  </a:lnTo>
                  <a:lnTo>
                    <a:pt x="79012" y="272489"/>
                  </a:lnTo>
                  <a:lnTo>
                    <a:pt x="79966" y="274873"/>
                  </a:lnTo>
                  <a:lnTo>
                    <a:pt x="79966" y="276463"/>
                  </a:lnTo>
                  <a:lnTo>
                    <a:pt x="79648" y="278053"/>
                  </a:lnTo>
                  <a:lnTo>
                    <a:pt x="75992" y="285048"/>
                  </a:lnTo>
                  <a:lnTo>
                    <a:pt x="73448" y="289340"/>
                  </a:lnTo>
                  <a:lnTo>
                    <a:pt x="70427" y="293951"/>
                  </a:lnTo>
                  <a:lnTo>
                    <a:pt x="66294" y="296812"/>
                  </a:lnTo>
                  <a:lnTo>
                    <a:pt x="65181" y="298243"/>
                  </a:lnTo>
                  <a:lnTo>
                    <a:pt x="64863" y="299833"/>
                  </a:lnTo>
                  <a:lnTo>
                    <a:pt x="65022" y="303171"/>
                  </a:lnTo>
                  <a:lnTo>
                    <a:pt x="64704" y="306828"/>
                  </a:lnTo>
                  <a:lnTo>
                    <a:pt x="61207" y="312392"/>
                  </a:lnTo>
                  <a:lnTo>
                    <a:pt x="63432" y="317162"/>
                  </a:lnTo>
                  <a:lnTo>
                    <a:pt x="62955" y="317638"/>
                  </a:lnTo>
                  <a:lnTo>
                    <a:pt x="61684" y="318274"/>
                  </a:lnTo>
                  <a:lnTo>
                    <a:pt x="56755" y="323680"/>
                  </a:lnTo>
                  <a:lnTo>
                    <a:pt x="51509" y="329244"/>
                  </a:lnTo>
                  <a:lnTo>
                    <a:pt x="47852" y="333218"/>
                  </a:lnTo>
                  <a:lnTo>
                    <a:pt x="43560" y="337670"/>
                  </a:lnTo>
                  <a:lnTo>
                    <a:pt x="38791" y="342757"/>
                  </a:lnTo>
                  <a:lnTo>
                    <a:pt x="34657" y="347209"/>
                  </a:lnTo>
                  <a:lnTo>
                    <a:pt x="30683" y="350229"/>
                  </a:lnTo>
                  <a:lnTo>
                    <a:pt x="30842" y="351819"/>
                  </a:lnTo>
                  <a:lnTo>
                    <a:pt x="31001" y="352614"/>
                  </a:lnTo>
                  <a:lnTo>
                    <a:pt x="32432" y="356747"/>
                  </a:lnTo>
                  <a:lnTo>
                    <a:pt x="34498" y="362947"/>
                  </a:lnTo>
                  <a:lnTo>
                    <a:pt x="35770" y="368670"/>
                  </a:lnTo>
                  <a:lnTo>
                    <a:pt x="37678" y="376619"/>
                  </a:lnTo>
                  <a:lnTo>
                    <a:pt x="37519" y="381071"/>
                  </a:lnTo>
                  <a:lnTo>
                    <a:pt x="37996" y="382820"/>
                  </a:lnTo>
                  <a:lnTo>
                    <a:pt x="39745" y="384886"/>
                  </a:lnTo>
                  <a:lnTo>
                    <a:pt x="41811" y="388543"/>
                  </a:lnTo>
                  <a:lnTo>
                    <a:pt x="42447" y="390609"/>
                  </a:lnTo>
                  <a:lnTo>
                    <a:pt x="43242" y="392199"/>
                  </a:lnTo>
                  <a:lnTo>
                    <a:pt x="45309" y="395220"/>
                  </a:lnTo>
                  <a:lnTo>
                    <a:pt x="47057" y="399671"/>
                  </a:lnTo>
                  <a:lnTo>
                    <a:pt x="48488" y="405553"/>
                  </a:lnTo>
                  <a:lnTo>
                    <a:pt x="49601" y="408415"/>
                  </a:lnTo>
                  <a:lnTo>
                    <a:pt x="50078" y="409846"/>
                  </a:lnTo>
                  <a:lnTo>
                    <a:pt x="50714" y="412389"/>
                  </a:lnTo>
                  <a:lnTo>
                    <a:pt x="50555" y="417794"/>
                  </a:lnTo>
                  <a:lnTo>
                    <a:pt x="50714" y="423995"/>
                  </a:lnTo>
                  <a:lnTo>
                    <a:pt x="50714" y="430990"/>
                  </a:lnTo>
                  <a:lnTo>
                    <a:pt x="50714" y="436713"/>
                  </a:lnTo>
                  <a:lnTo>
                    <a:pt x="50555" y="439733"/>
                  </a:lnTo>
                  <a:lnTo>
                    <a:pt x="50714" y="448001"/>
                  </a:lnTo>
                  <a:lnTo>
                    <a:pt x="48806" y="452293"/>
                  </a:lnTo>
                  <a:lnTo>
                    <a:pt x="48965" y="455631"/>
                  </a:lnTo>
                  <a:lnTo>
                    <a:pt x="49601" y="457857"/>
                  </a:lnTo>
                  <a:lnTo>
                    <a:pt x="50237" y="458334"/>
                  </a:lnTo>
                  <a:lnTo>
                    <a:pt x="52781" y="459765"/>
                  </a:lnTo>
                  <a:lnTo>
                    <a:pt x="53099" y="462626"/>
                  </a:lnTo>
                  <a:lnTo>
                    <a:pt x="52781" y="465806"/>
                  </a:lnTo>
                  <a:lnTo>
                    <a:pt x="52304" y="467873"/>
                  </a:lnTo>
                  <a:lnTo>
                    <a:pt x="52463" y="469781"/>
                  </a:lnTo>
                  <a:lnTo>
                    <a:pt x="53258" y="472960"/>
                  </a:lnTo>
                  <a:lnTo>
                    <a:pt x="54053" y="475186"/>
                  </a:lnTo>
                  <a:lnTo>
                    <a:pt x="54371" y="484883"/>
                  </a:lnTo>
                  <a:lnTo>
                    <a:pt x="56755" y="484725"/>
                  </a:lnTo>
                  <a:lnTo>
                    <a:pt x="61207" y="485519"/>
                  </a:lnTo>
                  <a:lnTo>
                    <a:pt x="64863" y="485519"/>
                  </a:lnTo>
                  <a:lnTo>
                    <a:pt x="68043" y="485360"/>
                  </a:lnTo>
                  <a:lnTo>
                    <a:pt x="73448" y="485201"/>
                  </a:lnTo>
                  <a:lnTo>
                    <a:pt x="76469" y="485201"/>
                  </a:lnTo>
                  <a:lnTo>
                    <a:pt x="76627" y="484565"/>
                  </a:lnTo>
                  <a:lnTo>
                    <a:pt x="77899" y="466919"/>
                  </a:lnTo>
                  <a:lnTo>
                    <a:pt x="78535" y="461832"/>
                  </a:lnTo>
                  <a:lnTo>
                    <a:pt x="77422" y="461832"/>
                  </a:lnTo>
                  <a:lnTo>
                    <a:pt x="76786" y="463103"/>
                  </a:lnTo>
                  <a:lnTo>
                    <a:pt x="75515" y="467396"/>
                  </a:lnTo>
                  <a:lnTo>
                    <a:pt x="74243" y="466601"/>
                  </a:lnTo>
                  <a:lnTo>
                    <a:pt x="73130" y="465488"/>
                  </a:lnTo>
                  <a:lnTo>
                    <a:pt x="71222" y="464057"/>
                  </a:lnTo>
                  <a:lnTo>
                    <a:pt x="69632" y="461990"/>
                  </a:lnTo>
                  <a:lnTo>
                    <a:pt x="68043" y="459288"/>
                  </a:lnTo>
                  <a:lnTo>
                    <a:pt x="69950" y="456267"/>
                  </a:lnTo>
                  <a:lnTo>
                    <a:pt x="71858" y="453724"/>
                  </a:lnTo>
                  <a:lnTo>
                    <a:pt x="73766" y="448318"/>
                  </a:lnTo>
                  <a:lnTo>
                    <a:pt x="78694" y="443708"/>
                  </a:lnTo>
                  <a:lnTo>
                    <a:pt x="89823" y="436713"/>
                  </a:lnTo>
                  <a:lnTo>
                    <a:pt x="95069" y="434487"/>
                  </a:lnTo>
                  <a:lnTo>
                    <a:pt x="103813" y="430831"/>
                  </a:lnTo>
                  <a:lnTo>
                    <a:pt x="125911" y="423359"/>
                  </a:lnTo>
                  <a:lnTo>
                    <a:pt x="137039" y="418113"/>
                  </a:lnTo>
                  <a:lnTo>
                    <a:pt x="141650" y="414774"/>
                  </a:lnTo>
                  <a:lnTo>
                    <a:pt x="144511" y="411435"/>
                  </a:lnTo>
                  <a:lnTo>
                    <a:pt x="149757" y="403646"/>
                  </a:lnTo>
                  <a:lnTo>
                    <a:pt x="151347" y="400466"/>
                  </a:lnTo>
                  <a:lnTo>
                    <a:pt x="152778" y="393153"/>
                  </a:lnTo>
                  <a:lnTo>
                    <a:pt x="152142" y="391881"/>
                  </a:lnTo>
                  <a:lnTo>
                    <a:pt x="151188" y="391881"/>
                  </a:lnTo>
                  <a:lnTo>
                    <a:pt x="150552" y="393948"/>
                  </a:lnTo>
                  <a:lnTo>
                    <a:pt x="148645" y="393471"/>
                  </a:lnTo>
                  <a:lnTo>
                    <a:pt x="147850" y="392358"/>
                  </a:lnTo>
                  <a:lnTo>
                    <a:pt x="148009" y="389655"/>
                  </a:lnTo>
                  <a:lnTo>
                    <a:pt x="151347" y="373758"/>
                  </a:lnTo>
                  <a:lnTo>
                    <a:pt x="153732" y="367081"/>
                  </a:lnTo>
                  <a:lnTo>
                    <a:pt x="151665" y="361357"/>
                  </a:lnTo>
                  <a:lnTo>
                    <a:pt x="151347" y="358019"/>
                  </a:lnTo>
                  <a:lnTo>
                    <a:pt x="152778" y="349434"/>
                  </a:lnTo>
                  <a:lnTo>
                    <a:pt x="152778" y="347367"/>
                  </a:lnTo>
                  <a:lnTo>
                    <a:pt x="152460" y="345619"/>
                  </a:lnTo>
                  <a:lnTo>
                    <a:pt x="151665" y="343870"/>
                  </a:lnTo>
                  <a:lnTo>
                    <a:pt x="151347" y="341962"/>
                  </a:lnTo>
                  <a:lnTo>
                    <a:pt x="150234" y="341644"/>
                  </a:lnTo>
                  <a:lnTo>
                    <a:pt x="149280" y="343552"/>
                  </a:lnTo>
                  <a:lnTo>
                    <a:pt x="148645" y="347686"/>
                  </a:lnTo>
                  <a:lnTo>
                    <a:pt x="148963" y="350229"/>
                  </a:lnTo>
                  <a:lnTo>
                    <a:pt x="148168" y="351819"/>
                  </a:lnTo>
                  <a:lnTo>
                    <a:pt x="146260" y="350070"/>
                  </a:lnTo>
                  <a:lnTo>
                    <a:pt x="146578" y="346096"/>
                  </a:lnTo>
                  <a:lnTo>
                    <a:pt x="146737" y="339418"/>
                  </a:lnTo>
                  <a:lnTo>
                    <a:pt x="144988" y="331152"/>
                  </a:lnTo>
                  <a:lnTo>
                    <a:pt x="144829" y="327813"/>
                  </a:lnTo>
                  <a:lnTo>
                    <a:pt x="140855" y="320182"/>
                  </a:lnTo>
                  <a:lnTo>
                    <a:pt x="140537" y="314141"/>
                  </a:lnTo>
                  <a:lnTo>
                    <a:pt x="136721" y="302535"/>
                  </a:lnTo>
                  <a:lnTo>
                    <a:pt x="133701" y="298561"/>
                  </a:lnTo>
                  <a:lnTo>
                    <a:pt x="130521" y="295222"/>
                  </a:lnTo>
                  <a:lnTo>
                    <a:pt x="128772" y="292679"/>
                  </a:lnTo>
                  <a:lnTo>
                    <a:pt x="128613" y="290612"/>
                  </a:lnTo>
                  <a:lnTo>
                    <a:pt x="130044" y="281232"/>
                  </a:lnTo>
                  <a:lnTo>
                    <a:pt x="129885" y="276463"/>
                  </a:lnTo>
                  <a:lnTo>
                    <a:pt x="130203" y="273283"/>
                  </a:lnTo>
                  <a:lnTo>
                    <a:pt x="128931" y="271694"/>
                  </a:lnTo>
                  <a:lnTo>
                    <a:pt x="127182" y="269786"/>
                  </a:lnTo>
                  <a:lnTo>
                    <a:pt x="129249" y="269945"/>
                  </a:lnTo>
                  <a:lnTo>
                    <a:pt x="132906" y="273283"/>
                  </a:lnTo>
                  <a:lnTo>
                    <a:pt x="134019" y="273283"/>
                  </a:lnTo>
                  <a:lnTo>
                    <a:pt x="135767" y="272966"/>
                  </a:lnTo>
                  <a:lnTo>
                    <a:pt x="147691" y="263586"/>
                  </a:lnTo>
                  <a:lnTo>
                    <a:pt x="155958" y="253729"/>
                  </a:lnTo>
                  <a:lnTo>
                    <a:pt x="161681" y="248801"/>
                  </a:lnTo>
                  <a:lnTo>
                    <a:pt x="165337" y="246416"/>
                  </a:lnTo>
                  <a:lnTo>
                    <a:pt x="169471" y="244350"/>
                  </a:lnTo>
                  <a:lnTo>
                    <a:pt x="171219" y="245144"/>
                  </a:lnTo>
                  <a:lnTo>
                    <a:pt x="172650" y="244827"/>
                  </a:lnTo>
                  <a:lnTo>
                    <a:pt x="173445" y="240693"/>
                  </a:lnTo>
                  <a:lnTo>
                    <a:pt x="175353" y="242760"/>
                  </a:lnTo>
                  <a:lnTo>
                    <a:pt x="177579" y="242124"/>
                  </a:lnTo>
                  <a:lnTo>
                    <a:pt x="177738" y="239898"/>
                  </a:lnTo>
                  <a:lnTo>
                    <a:pt x="180281" y="236401"/>
                  </a:lnTo>
                  <a:lnTo>
                    <a:pt x="181394" y="234652"/>
                  </a:lnTo>
                  <a:lnTo>
                    <a:pt x="187594" y="228452"/>
                  </a:lnTo>
                  <a:lnTo>
                    <a:pt x="191728" y="223205"/>
                  </a:lnTo>
                  <a:lnTo>
                    <a:pt x="192364" y="221775"/>
                  </a:lnTo>
                  <a:lnTo>
                    <a:pt x="192840" y="219231"/>
                  </a:lnTo>
                  <a:lnTo>
                    <a:pt x="194589" y="217482"/>
                  </a:lnTo>
                  <a:lnTo>
                    <a:pt x="196020" y="216687"/>
                  </a:lnTo>
                  <a:lnTo>
                    <a:pt x="201584" y="211759"/>
                  </a:lnTo>
                  <a:lnTo>
                    <a:pt x="209374" y="206831"/>
                  </a:lnTo>
                  <a:lnTo>
                    <a:pt x="218754" y="201585"/>
                  </a:lnTo>
                  <a:lnTo>
                    <a:pt x="224795" y="199518"/>
                  </a:lnTo>
                  <a:lnTo>
                    <a:pt x="225908" y="198087"/>
                  </a:lnTo>
                  <a:lnTo>
                    <a:pt x="227498" y="197133"/>
                  </a:lnTo>
                  <a:lnTo>
                    <a:pt x="234334" y="195066"/>
                  </a:lnTo>
                  <a:lnTo>
                    <a:pt x="241488" y="192364"/>
                  </a:lnTo>
                  <a:lnTo>
                    <a:pt x="242601" y="191410"/>
                  </a:lnTo>
                  <a:lnTo>
                    <a:pt x="243872" y="191410"/>
                  </a:lnTo>
                  <a:lnTo>
                    <a:pt x="245144" y="191569"/>
                  </a:lnTo>
                  <a:lnTo>
                    <a:pt x="248801" y="191251"/>
                  </a:lnTo>
                  <a:lnTo>
                    <a:pt x="250709" y="190138"/>
                  </a:lnTo>
                  <a:lnTo>
                    <a:pt x="254524" y="189184"/>
                  </a:lnTo>
                  <a:lnTo>
                    <a:pt x="257227" y="185369"/>
                  </a:lnTo>
                  <a:lnTo>
                    <a:pt x="258975" y="183938"/>
                  </a:lnTo>
                  <a:lnTo>
                    <a:pt x="269945" y="177738"/>
                  </a:lnTo>
                  <a:lnTo>
                    <a:pt x="273919" y="174399"/>
                  </a:lnTo>
                  <a:lnTo>
                    <a:pt x="276304" y="173445"/>
                  </a:lnTo>
                  <a:lnTo>
                    <a:pt x="274714" y="169312"/>
                  </a:lnTo>
                  <a:lnTo>
                    <a:pt x="276781" y="168040"/>
                  </a:lnTo>
                  <a:lnTo>
                    <a:pt x="280278" y="167245"/>
                  </a:lnTo>
                  <a:lnTo>
                    <a:pt x="283617" y="162635"/>
                  </a:lnTo>
                  <a:lnTo>
                    <a:pt x="283935" y="161363"/>
                  </a:lnTo>
                  <a:lnTo>
                    <a:pt x="283935" y="160091"/>
                  </a:lnTo>
                  <a:lnTo>
                    <a:pt x="286796" y="156753"/>
                  </a:lnTo>
                  <a:lnTo>
                    <a:pt x="289817" y="153732"/>
                  </a:lnTo>
                  <a:lnTo>
                    <a:pt x="296812" y="145306"/>
                  </a:lnTo>
                  <a:lnTo>
                    <a:pt x="299515" y="139106"/>
                  </a:lnTo>
                  <a:lnTo>
                    <a:pt x="299515" y="137040"/>
                  </a:lnTo>
                  <a:lnTo>
                    <a:pt x="298561" y="134814"/>
                  </a:lnTo>
                  <a:lnTo>
                    <a:pt x="299197" y="133860"/>
                  </a:lnTo>
                  <a:lnTo>
                    <a:pt x="300628" y="133383"/>
                  </a:lnTo>
                  <a:lnTo>
                    <a:pt x="300469" y="131793"/>
                  </a:lnTo>
                  <a:lnTo>
                    <a:pt x="300787" y="129408"/>
                  </a:lnTo>
                  <a:lnTo>
                    <a:pt x="303012" y="126865"/>
                  </a:lnTo>
                  <a:lnTo>
                    <a:pt x="304761" y="125434"/>
                  </a:lnTo>
                  <a:lnTo>
                    <a:pt x="304920" y="123208"/>
                  </a:lnTo>
                  <a:lnTo>
                    <a:pt x="304284" y="1208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6" name="Freeform: Shape 5285">
              <a:extLst>
                <a:ext uri="{FF2B5EF4-FFF2-40B4-BE49-F238E27FC236}">
                  <a16:creationId xmlns:a16="http://schemas.microsoft.com/office/drawing/2014/main" id="{13A0DFCE-6505-C2FB-799C-95D6D078FFE0}"/>
                </a:ext>
              </a:extLst>
            </p:cNvPr>
            <p:cNvSpPr/>
            <p:nvPr/>
          </p:nvSpPr>
          <p:spPr>
            <a:xfrm>
              <a:off x="8833602" y="2960331"/>
              <a:ext cx="910149" cy="551653"/>
            </a:xfrm>
            <a:custGeom>
              <a:avLst/>
              <a:gdLst>
                <a:gd name="connsiteX0" fmla="*/ 179963 w 910149"/>
                <a:gd name="connsiteY0" fmla="*/ 252139 h 551653"/>
                <a:gd name="connsiteX1" fmla="*/ 179963 w 910149"/>
                <a:gd name="connsiteY1" fmla="*/ 249913 h 551653"/>
                <a:gd name="connsiteX2" fmla="*/ 178850 w 910149"/>
                <a:gd name="connsiteY2" fmla="*/ 247847 h 551653"/>
                <a:gd name="connsiteX3" fmla="*/ 177897 w 910149"/>
                <a:gd name="connsiteY3" fmla="*/ 246575 h 551653"/>
                <a:gd name="connsiteX4" fmla="*/ 177897 w 910149"/>
                <a:gd name="connsiteY4" fmla="*/ 245303 h 551653"/>
                <a:gd name="connsiteX5" fmla="*/ 179645 w 910149"/>
                <a:gd name="connsiteY5" fmla="*/ 234970 h 551653"/>
                <a:gd name="connsiteX6" fmla="*/ 178850 w 910149"/>
                <a:gd name="connsiteY6" fmla="*/ 233062 h 551653"/>
                <a:gd name="connsiteX7" fmla="*/ 177102 w 910149"/>
                <a:gd name="connsiteY7" fmla="*/ 243236 h 551653"/>
                <a:gd name="connsiteX8" fmla="*/ 175035 w 910149"/>
                <a:gd name="connsiteY8" fmla="*/ 248165 h 551653"/>
                <a:gd name="connsiteX9" fmla="*/ 177578 w 910149"/>
                <a:gd name="connsiteY9" fmla="*/ 248960 h 551653"/>
                <a:gd name="connsiteX10" fmla="*/ 178532 w 910149"/>
                <a:gd name="connsiteY10" fmla="*/ 249913 h 551653"/>
                <a:gd name="connsiteX11" fmla="*/ 178850 w 910149"/>
                <a:gd name="connsiteY11" fmla="*/ 252298 h 551653"/>
                <a:gd name="connsiteX12" fmla="*/ 181234 w 910149"/>
                <a:gd name="connsiteY12" fmla="*/ 255796 h 551653"/>
                <a:gd name="connsiteX13" fmla="*/ 181871 w 910149"/>
                <a:gd name="connsiteY13" fmla="*/ 255478 h 551653"/>
                <a:gd name="connsiteX14" fmla="*/ 181553 w 910149"/>
                <a:gd name="connsiteY14" fmla="*/ 254365 h 551653"/>
                <a:gd name="connsiteX15" fmla="*/ 179804 w 910149"/>
                <a:gd name="connsiteY15" fmla="*/ 252298 h 551653"/>
                <a:gd name="connsiteX16" fmla="*/ 185368 w 910149"/>
                <a:gd name="connsiteY16" fmla="*/ 255160 h 551653"/>
                <a:gd name="connsiteX17" fmla="*/ 183301 w 910149"/>
                <a:gd name="connsiteY17" fmla="*/ 255637 h 551653"/>
                <a:gd name="connsiteX18" fmla="*/ 191887 w 910149"/>
                <a:gd name="connsiteY18" fmla="*/ 261360 h 551653"/>
                <a:gd name="connsiteX19" fmla="*/ 192204 w 910149"/>
                <a:gd name="connsiteY19" fmla="*/ 259929 h 551653"/>
                <a:gd name="connsiteX20" fmla="*/ 187594 w 910149"/>
                <a:gd name="connsiteY20" fmla="*/ 255478 h 551653"/>
                <a:gd name="connsiteX21" fmla="*/ 185209 w 910149"/>
                <a:gd name="connsiteY21" fmla="*/ 255001 h 551653"/>
                <a:gd name="connsiteX22" fmla="*/ 340531 w 910149"/>
                <a:gd name="connsiteY22" fmla="*/ 341803 h 551653"/>
                <a:gd name="connsiteX23" fmla="*/ 338782 w 910149"/>
                <a:gd name="connsiteY23" fmla="*/ 340690 h 551653"/>
                <a:gd name="connsiteX24" fmla="*/ 337510 w 910149"/>
                <a:gd name="connsiteY24" fmla="*/ 341167 h 551653"/>
                <a:gd name="connsiteX25" fmla="*/ 337510 w 910149"/>
                <a:gd name="connsiteY25" fmla="*/ 343711 h 551653"/>
                <a:gd name="connsiteX26" fmla="*/ 338464 w 910149"/>
                <a:gd name="connsiteY26" fmla="*/ 345300 h 551653"/>
                <a:gd name="connsiteX27" fmla="*/ 340690 w 910149"/>
                <a:gd name="connsiteY27" fmla="*/ 346254 h 551653"/>
                <a:gd name="connsiteX28" fmla="*/ 341485 w 910149"/>
                <a:gd name="connsiteY28" fmla="*/ 343869 h 551653"/>
                <a:gd name="connsiteX29" fmla="*/ 340849 w 910149"/>
                <a:gd name="connsiteY29" fmla="*/ 342598 h 551653"/>
                <a:gd name="connsiteX30" fmla="*/ 340531 w 910149"/>
                <a:gd name="connsiteY30" fmla="*/ 341803 h 551653"/>
                <a:gd name="connsiteX31" fmla="*/ 212554 w 910149"/>
                <a:gd name="connsiteY31" fmla="*/ 425425 h 551653"/>
                <a:gd name="connsiteX32" fmla="*/ 211122 w 910149"/>
                <a:gd name="connsiteY32" fmla="*/ 426379 h 551653"/>
                <a:gd name="connsiteX33" fmla="*/ 210487 w 910149"/>
                <a:gd name="connsiteY33" fmla="*/ 427810 h 551653"/>
                <a:gd name="connsiteX34" fmla="*/ 213030 w 910149"/>
                <a:gd name="connsiteY34" fmla="*/ 429559 h 551653"/>
                <a:gd name="connsiteX35" fmla="*/ 214780 w 910149"/>
                <a:gd name="connsiteY35" fmla="*/ 428923 h 551653"/>
                <a:gd name="connsiteX36" fmla="*/ 213984 w 910149"/>
                <a:gd name="connsiteY36" fmla="*/ 427174 h 551653"/>
                <a:gd name="connsiteX37" fmla="*/ 212554 w 910149"/>
                <a:gd name="connsiteY37" fmla="*/ 425425 h 551653"/>
                <a:gd name="connsiteX38" fmla="*/ 90776 w 910149"/>
                <a:gd name="connsiteY38" fmla="*/ 138152 h 551653"/>
                <a:gd name="connsiteX39" fmla="*/ 89664 w 910149"/>
                <a:gd name="connsiteY39" fmla="*/ 138947 h 551653"/>
                <a:gd name="connsiteX40" fmla="*/ 89981 w 910149"/>
                <a:gd name="connsiteY40" fmla="*/ 142762 h 551653"/>
                <a:gd name="connsiteX41" fmla="*/ 87279 w 910149"/>
                <a:gd name="connsiteY41" fmla="*/ 146419 h 551653"/>
                <a:gd name="connsiteX42" fmla="*/ 92048 w 910149"/>
                <a:gd name="connsiteY42" fmla="*/ 148485 h 551653"/>
                <a:gd name="connsiteX43" fmla="*/ 92366 w 910149"/>
                <a:gd name="connsiteY43" fmla="*/ 147532 h 551653"/>
                <a:gd name="connsiteX44" fmla="*/ 93002 w 910149"/>
                <a:gd name="connsiteY44" fmla="*/ 144352 h 551653"/>
                <a:gd name="connsiteX45" fmla="*/ 91572 w 910149"/>
                <a:gd name="connsiteY45" fmla="*/ 139583 h 551653"/>
                <a:gd name="connsiteX46" fmla="*/ 90459 w 910149"/>
                <a:gd name="connsiteY46" fmla="*/ 138311 h 551653"/>
                <a:gd name="connsiteX47" fmla="*/ 766910 w 910149"/>
                <a:gd name="connsiteY47" fmla="*/ 430831 h 551653"/>
                <a:gd name="connsiteX48" fmla="*/ 767705 w 910149"/>
                <a:gd name="connsiteY48" fmla="*/ 429877 h 551653"/>
                <a:gd name="connsiteX49" fmla="*/ 771044 w 910149"/>
                <a:gd name="connsiteY49" fmla="*/ 428446 h 551653"/>
                <a:gd name="connsiteX50" fmla="*/ 770725 w 910149"/>
                <a:gd name="connsiteY50" fmla="*/ 427969 h 551653"/>
                <a:gd name="connsiteX51" fmla="*/ 769613 w 910149"/>
                <a:gd name="connsiteY51" fmla="*/ 427969 h 551653"/>
                <a:gd name="connsiteX52" fmla="*/ 763095 w 910149"/>
                <a:gd name="connsiteY52" fmla="*/ 430831 h 551653"/>
                <a:gd name="connsiteX53" fmla="*/ 763730 w 910149"/>
                <a:gd name="connsiteY53" fmla="*/ 431467 h 551653"/>
                <a:gd name="connsiteX54" fmla="*/ 766910 w 910149"/>
                <a:gd name="connsiteY54" fmla="*/ 430831 h 551653"/>
                <a:gd name="connsiteX55" fmla="*/ 3815 w 910149"/>
                <a:gd name="connsiteY55" fmla="*/ 115895 h 551653"/>
                <a:gd name="connsiteX56" fmla="*/ 2543 w 910149"/>
                <a:gd name="connsiteY56" fmla="*/ 114464 h 551653"/>
                <a:gd name="connsiteX57" fmla="*/ 2543 w 910149"/>
                <a:gd name="connsiteY57" fmla="*/ 112874 h 551653"/>
                <a:gd name="connsiteX58" fmla="*/ 954 w 910149"/>
                <a:gd name="connsiteY58" fmla="*/ 112874 h 551653"/>
                <a:gd name="connsiteX59" fmla="*/ 0 w 910149"/>
                <a:gd name="connsiteY59" fmla="*/ 113669 h 551653"/>
                <a:gd name="connsiteX60" fmla="*/ 0 w 910149"/>
                <a:gd name="connsiteY60" fmla="*/ 115259 h 551653"/>
                <a:gd name="connsiteX61" fmla="*/ 3338 w 910149"/>
                <a:gd name="connsiteY61" fmla="*/ 121777 h 551653"/>
                <a:gd name="connsiteX62" fmla="*/ 4610 w 910149"/>
                <a:gd name="connsiteY62" fmla="*/ 120664 h 551653"/>
                <a:gd name="connsiteX63" fmla="*/ 4610 w 910149"/>
                <a:gd name="connsiteY63" fmla="*/ 117485 h 551653"/>
                <a:gd name="connsiteX64" fmla="*/ 3974 w 910149"/>
                <a:gd name="connsiteY64" fmla="*/ 116213 h 551653"/>
                <a:gd name="connsiteX65" fmla="*/ 905221 w 910149"/>
                <a:gd name="connsiteY65" fmla="*/ 365332 h 551653"/>
                <a:gd name="connsiteX66" fmla="*/ 906652 w 910149"/>
                <a:gd name="connsiteY66" fmla="*/ 361675 h 551653"/>
                <a:gd name="connsiteX67" fmla="*/ 907924 w 910149"/>
                <a:gd name="connsiteY67" fmla="*/ 357383 h 551653"/>
                <a:gd name="connsiteX68" fmla="*/ 906970 w 910149"/>
                <a:gd name="connsiteY68" fmla="*/ 355952 h 551653"/>
                <a:gd name="connsiteX69" fmla="*/ 906652 w 910149"/>
                <a:gd name="connsiteY69" fmla="*/ 354998 h 551653"/>
                <a:gd name="connsiteX70" fmla="*/ 906652 w 910149"/>
                <a:gd name="connsiteY70" fmla="*/ 349434 h 551653"/>
                <a:gd name="connsiteX71" fmla="*/ 903949 w 910149"/>
                <a:gd name="connsiteY71" fmla="*/ 348162 h 551653"/>
                <a:gd name="connsiteX72" fmla="*/ 900452 w 910149"/>
                <a:gd name="connsiteY72" fmla="*/ 344346 h 551653"/>
                <a:gd name="connsiteX73" fmla="*/ 897749 w 910149"/>
                <a:gd name="connsiteY73" fmla="*/ 343393 h 551653"/>
                <a:gd name="connsiteX74" fmla="*/ 895206 w 910149"/>
                <a:gd name="connsiteY74" fmla="*/ 344506 h 551653"/>
                <a:gd name="connsiteX75" fmla="*/ 893457 w 910149"/>
                <a:gd name="connsiteY75" fmla="*/ 344823 h 551653"/>
                <a:gd name="connsiteX76" fmla="*/ 890754 w 910149"/>
                <a:gd name="connsiteY76" fmla="*/ 344823 h 551653"/>
                <a:gd name="connsiteX77" fmla="*/ 890277 w 910149"/>
                <a:gd name="connsiteY77" fmla="*/ 345459 h 551653"/>
                <a:gd name="connsiteX78" fmla="*/ 892821 w 910149"/>
                <a:gd name="connsiteY78" fmla="*/ 346254 h 551653"/>
                <a:gd name="connsiteX79" fmla="*/ 894093 w 910149"/>
                <a:gd name="connsiteY79" fmla="*/ 346254 h 551653"/>
                <a:gd name="connsiteX80" fmla="*/ 895206 w 910149"/>
                <a:gd name="connsiteY80" fmla="*/ 345618 h 551653"/>
                <a:gd name="connsiteX81" fmla="*/ 895841 w 910149"/>
                <a:gd name="connsiteY81" fmla="*/ 345618 h 551653"/>
                <a:gd name="connsiteX82" fmla="*/ 896478 w 910149"/>
                <a:gd name="connsiteY82" fmla="*/ 346572 h 551653"/>
                <a:gd name="connsiteX83" fmla="*/ 895841 w 910149"/>
                <a:gd name="connsiteY83" fmla="*/ 347685 h 551653"/>
                <a:gd name="connsiteX84" fmla="*/ 895046 w 910149"/>
                <a:gd name="connsiteY84" fmla="*/ 348321 h 551653"/>
                <a:gd name="connsiteX85" fmla="*/ 894093 w 910149"/>
                <a:gd name="connsiteY85" fmla="*/ 348639 h 551653"/>
                <a:gd name="connsiteX86" fmla="*/ 887575 w 910149"/>
                <a:gd name="connsiteY86" fmla="*/ 347844 h 551653"/>
                <a:gd name="connsiteX87" fmla="*/ 881534 w 910149"/>
                <a:gd name="connsiteY87" fmla="*/ 345936 h 551653"/>
                <a:gd name="connsiteX88" fmla="*/ 879149 w 910149"/>
                <a:gd name="connsiteY88" fmla="*/ 345459 h 551653"/>
                <a:gd name="connsiteX89" fmla="*/ 872472 w 910149"/>
                <a:gd name="connsiteY89" fmla="*/ 343869 h 551653"/>
                <a:gd name="connsiteX90" fmla="*/ 868815 w 910149"/>
                <a:gd name="connsiteY90" fmla="*/ 343552 h 551653"/>
                <a:gd name="connsiteX91" fmla="*/ 867703 w 910149"/>
                <a:gd name="connsiteY91" fmla="*/ 343869 h 551653"/>
                <a:gd name="connsiteX92" fmla="*/ 867703 w 910149"/>
                <a:gd name="connsiteY92" fmla="*/ 344187 h 551653"/>
                <a:gd name="connsiteX93" fmla="*/ 867384 w 910149"/>
                <a:gd name="connsiteY93" fmla="*/ 344506 h 551653"/>
                <a:gd name="connsiteX94" fmla="*/ 865477 w 910149"/>
                <a:gd name="connsiteY94" fmla="*/ 344823 h 551653"/>
                <a:gd name="connsiteX95" fmla="*/ 859276 w 910149"/>
                <a:gd name="connsiteY95" fmla="*/ 344823 h 551653"/>
                <a:gd name="connsiteX96" fmla="*/ 855937 w 910149"/>
                <a:gd name="connsiteY96" fmla="*/ 345618 h 551653"/>
                <a:gd name="connsiteX97" fmla="*/ 851327 w 910149"/>
                <a:gd name="connsiteY97" fmla="*/ 348321 h 551653"/>
                <a:gd name="connsiteX98" fmla="*/ 847512 w 910149"/>
                <a:gd name="connsiteY98" fmla="*/ 349275 h 551653"/>
                <a:gd name="connsiteX99" fmla="*/ 820486 w 910149"/>
                <a:gd name="connsiteY99" fmla="*/ 353408 h 551653"/>
                <a:gd name="connsiteX100" fmla="*/ 818578 w 910149"/>
                <a:gd name="connsiteY100" fmla="*/ 354044 h 551653"/>
                <a:gd name="connsiteX101" fmla="*/ 810152 w 910149"/>
                <a:gd name="connsiteY101" fmla="*/ 358019 h 551653"/>
                <a:gd name="connsiteX102" fmla="*/ 805223 w 910149"/>
                <a:gd name="connsiteY102" fmla="*/ 361357 h 551653"/>
                <a:gd name="connsiteX103" fmla="*/ 802839 w 910149"/>
                <a:gd name="connsiteY103" fmla="*/ 368829 h 551653"/>
                <a:gd name="connsiteX104" fmla="*/ 802203 w 910149"/>
                <a:gd name="connsiteY104" fmla="*/ 370101 h 551653"/>
                <a:gd name="connsiteX105" fmla="*/ 801408 w 910149"/>
                <a:gd name="connsiteY105" fmla="*/ 374711 h 551653"/>
                <a:gd name="connsiteX106" fmla="*/ 801408 w 910149"/>
                <a:gd name="connsiteY106" fmla="*/ 379958 h 551653"/>
                <a:gd name="connsiteX107" fmla="*/ 801408 w 910149"/>
                <a:gd name="connsiteY107" fmla="*/ 384568 h 551653"/>
                <a:gd name="connsiteX108" fmla="*/ 801408 w 910149"/>
                <a:gd name="connsiteY108" fmla="*/ 390450 h 551653"/>
                <a:gd name="connsiteX109" fmla="*/ 801408 w 910149"/>
                <a:gd name="connsiteY109" fmla="*/ 392835 h 551653"/>
                <a:gd name="connsiteX110" fmla="*/ 800932 w 910149"/>
                <a:gd name="connsiteY110" fmla="*/ 393948 h 551653"/>
                <a:gd name="connsiteX111" fmla="*/ 796798 w 910149"/>
                <a:gd name="connsiteY111" fmla="*/ 397445 h 551653"/>
                <a:gd name="connsiteX112" fmla="*/ 795526 w 910149"/>
                <a:gd name="connsiteY112" fmla="*/ 399353 h 551653"/>
                <a:gd name="connsiteX113" fmla="*/ 794254 w 910149"/>
                <a:gd name="connsiteY113" fmla="*/ 410481 h 551653"/>
                <a:gd name="connsiteX114" fmla="*/ 788055 w 910149"/>
                <a:gd name="connsiteY114" fmla="*/ 416363 h 551653"/>
                <a:gd name="connsiteX115" fmla="*/ 785034 w 910149"/>
                <a:gd name="connsiteY115" fmla="*/ 417953 h 551653"/>
                <a:gd name="connsiteX116" fmla="*/ 782808 w 910149"/>
                <a:gd name="connsiteY116" fmla="*/ 419702 h 551653"/>
                <a:gd name="connsiteX117" fmla="*/ 774223 w 910149"/>
                <a:gd name="connsiteY117" fmla="*/ 423995 h 551653"/>
                <a:gd name="connsiteX118" fmla="*/ 773587 w 910149"/>
                <a:gd name="connsiteY118" fmla="*/ 424789 h 551653"/>
                <a:gd name="connsiteX119" fmla="*/ 773270 w 910149"/>
                <a:gd name="connsiteY119" fmla="*/ 425743 h 551653"/>
                <a:gd name="connsiteX120" fmla="*/ 773905 w 910149"/>
                <a:gd name="connsiteY120" fmla="*/ 425743 h 551653"/>
                <a:gd name="connsiteX121" fmla="*/ 776926 w 910149"/>
                <a:gd name="connsiteY121" fmla="*/ 423677 h 551653"/>
                <a:gd name="connsiteX122" fmla="*/ 777244 w 910149"/>
                <a:gd name="connsiteY122" fmla="*/ 424312 h 551653"/>
                <a:gd name="connsiteX123" fmla="*/ 776290 w 910149"/>
                <a:gd name="connsiteY123" fmla="*/ 426379 h 551653"/>
                <a:gd name="connsiteX124" fmla="*/ 776608 w 910149"/>
                <a:gd name="connsiteY124" fmla="*/ 427174 h 551653"/>
                <a:gd name="connsiteX125" fmla="*/ 778039 w 910149"/>
                <a:gd name="connsiteY125" fmla="*/ 427174 h 551653"/>
                <a:gd name="connsiteX126" fmla="*/ 778834 w 910149"/>
                <a:gd name="connsiteY126" fmla="*/ 428764 h 551653"/>
                <a:gd name="connsiteX127" fmla="*/ 778834 w 910149"/>
                <a:gd name="connsiteY127" fmla="*/ 431625 h 551653"/>
                <a:gd name="connsiteX128" fmla="*/ 774223 w 910149"/>
                <a:gd name="connsiteY128" fmla="*/ 434010 h 551653"/>
                <a:gd name="connsiteX129" fmla="*/ 771520 w 910149"/>
                <a:gd name="connsiteY129" fmla="*/ 436554 h 551653"/>
                <a:gd name="connsiteX130" fmla="*/ 769613 w 910149"/>
                <a:gd name="connsiteY130" fmla="*/ 436872 h 551653"/>
                <a:gd name="connsiteX131" fmla="*/ 763730 w 910149"/>
                <a:gd name="connsiteY131" fmla="*/ 436236 h 551653"/>
                <a:gd name="connsiteX132" fmla="*/ 760551 w 910149"/>
                <a:gd name="connsiteY132" fmla="*/ 434487 h 551653"/>
                <a:gd name="connsiteX133" fmla="*/ 759756 w 910149"/>
                <a:gd name="connsiteY133" fmla="*/ 433533 h 551653"/>
                <a:gd name="connsiteX134" fmla="*/ 761504 w 910149"/>
                <a:gd name="connsiteY134" fmla="*/ 432420 h 551653"/>
                <a:gd name="connsiteX135" fmla="*/ 761504 w 910149"/>
                <a:gd name="connsiteY135" fmla="*/ 431307 h 551653"/>
                <a:gd name="connsiteX136" fmla="*/ 758802 w 910149"/>
                <a:gd name="connsiteY136" fmla="*/ 428923 h 551653"/>
                <a:gd name="connsiteX137" fmla="*/ 755146 w 910149"/>
                <a:gd name="connsiteY137" fmla="*/ 429241 h 551653"/>
                <a:gd name="connsiteX138" fmla="*/ 751966 w 910149"/>
                <a:gd name="connsiteY138" fmla="*/ 429877 h 551653"/>
                <a:gd name="connsiteX139" fmla="*/ 745448 w 910149"/>
                <a:gd name="connsiteY139" fmla="*/ 430195 h 551653"/>
                <a:gd name="connsiteX140" fmla="*/ 744176 w 910149"/>
                <a:gd name="connsiteY140" fmla="*/ 430512 h 551653"/>
                <a:gd name="connsiteX141" fmla="*/ 737658 w 910149"/>
                <a:gd name="connsiteY141" fmla="*/ 432102 h 551653"/>
                <a:gd name="connsiteX142" fmla="*/ 737181 w 910149"/>
                <a:gd name="connsiteY142" fmla="*/ 433215 h 551653"/>
                <a:gd name="connsiteX143" fmla="*/ 736068 w 910149"/>
                <a:gd name="connsiteY143" fmla="*/ 434646 h 551653"/>
                <a:gd name="connsiteX144" fmla="*/ 732729 w 910149"/>
                <a:gd name="connsiteY144" fmla="*/ 436236 h 551653"/>
                <a:gd name="connsiteX145" fmla="*/ 725734 w 910149"/>
                <a:gd name="connsiteY145" fmla="*/ 437508 h 551653"/>
                <a:gd name="connsiteX146" fmla="*/ 722873 w 910149"/>
                <a:gd name="connsiteY146" fmla="*/ 436872 h 551653"/>
                <a:gd name="connsiteX147" fmla="*/ 713494 w 910149"/>
                <a:gd name="connsiteY147" fmla="*/ 437190 h 551653"/>
                <a:gd name="connsiteX148" fmla="*/ 707452 w 910149"/>
                <a:gd name="connsiteY148" fmla="*/ 439256 h 551653"/>
                <a:gd name="connsiteX149" fmla="*/ 704273 w 910149"/>
                <a:gd name="connsiteY149" fmla="*/ 440846 h 551653"/>
                <a:gd name="connsiteX150" fmla="*/ 695211 w 910149"/>
                <a:gd name="connsiteY150" fmla="*/ 444026 h 551653"/>
                <a:gd name="connsiteX151" fmla="*/ 689329 w 910149"/>
                <a:gd name="connsiteY151" fmla="*/ 444821 h 551653"/>
                <a:gd name="connsiteX152" fmla="*/ 687421 w 910149"/>
                <a:gd name="connsiteY152" fmla="*/ 444821 h 551653"/>
                <a:gd name="connsiteX153" fmla="*/ 684878 w 910149"/>
                <a:gd name="connsiteY153" fmla="*/ 444503 h 551653"/>
                <a:gd name="connsiteX154" fmla="*/ 681062 w 910149"/>
                <a:gd name="connsiteY154" fmla="*/ 439415 h 551653"/>
                <a:gd name="connsiteX155" fmla="*/ 677724 w 910149"/>
                <a:gd name="connsiteY155" fmla="*/ 434487 h 551653"/>
                <a:gd name="connsiteX156" fmla="*/ 671523 w 910149"/>
                <a:gd name="connsiteY156" fmla="*/ 432897 h 551653"/>
                <a:gd name="connsiteX157" fmla="*/ 666754 w 910149"/>
                <a:gd name="connsiteY157" fmla="*/ 429082 h 551653"/>
                <a:gd name="connsiteX158" fmla="*/ 655785 w 910149"/>
                <a:gd name="connsiteY158" fmla="*/ 428605 h 551653"/>
                <a:gd name="connsiteX159" fmla="*/ 651810 w 910149"/>
                <a:gd name="connsiteY159" fmla="*/ 427015 h 551653"/>
                <a:gd name="connsiteX160" fmla="*/ 651174 w 910149"/>
                <a:gd name="connsiteY160" fmla="*/ 427015 h 551653"/>
                <a:gd name="connsiteX161" fmla="*/ 653082 w 910149"/>
                <a:gd name="connsiteY161" fmla="*/ 428605 h 551653"/>
                <a:gd name="connsiteX162" fmla="*/ 655307 w 910149"/>
                <a:gd name="connsiteY162" fmla="*/ 429559 h 551653"/>
                <a:gd name="connsiteX163" fmla="*/ 653877 w 910149"/>
                <a:gd name="connsiteY163" fmla="*/ 429559 h 551653"/>
                <a:gd name="connsiteX164" fmla="*/ 648312 w 910149"/>
                <a:gd name="connsiteY164" fmla="*/ 427651 h 551653"/>
                <a:gd name="connsiteX165" fmla="*/ 645451 w 910149"/>
                <a:gd name="connsiteY165" fmla="*/ 425743 h 551653"/>
                <a:gd name="connsiteX166" fmla="*/ 645451 w 910149"/>
                <a:gd name="connsiteY166" fmla="*/ 424789 h 551653"/>
                <a:gd name="connsiteX167" fmla="*/ 648630 w 910149"/>
                <a:gd name="connsiteY167" fmla="*/ 426220 h 551653"/>
                <a:gd name="connsiteX168" fmla="*/ 649584 w 910149"/>
                <a:gd name="connsiteY168" fmla="*/ 426220 h 551653"/>
                <a:gd name="connsiteX169" fmla="*/ 645769 w 910149"/>
                <a:gd name="connsiteY169" fmla="*/ 423518 h 551653"/>
                <a:gd name="connsiteX170" fmla="*/ 643702 w 910149"/>
                <a:gd name="connsiteY170" fmla="*/ 418907 h 551653"/>
                <a:gd name="connsiteX171" fmla="*/ 641159 w 910149"/>
                <a:gd name="connsiteY171" fmla="*/ 417318 h 551653"/>
                <a:gd name="connsiteX172" fmla="*/ 639728 w 910149"/>
                <a:gd name="connsiteY172" fmla="*/ 414615 h 551653"/>
                <a:gd name="connsiteX173" fmla="*/ 634959 w 910149"/>
                <a:gd name="connsiteY173" fmla="*/ 410322 h 551653"/>
                <a:gd name="connsiteX174" fmla="*/ 634164 w 910149"/>
                <a:gd name="connsiteY174" fmla="*/ 406507 h 551653"/>
                <a:gd name="connsiteX175" fmla="*/ 632573 w 910149"/>
                <a:gd name="connsiteY175" fmla="*/ 403645 h 551653"/>
                <a:gd name="connsiteX176" fmla="*/ 630030 w 910149"/>
                <a:gd name="connsiteY176" fmla="*/ 394742 h 551653"/>
                <a:gd name="connsiteX177" fmla="*/ 622717 w 910149"/>
                <a:gd name="connsiteY177" fmla="*/ 385363 h 551653"/>
                <a:gd name="connsiteX178" fmla="*/ 610794 w 910149"/>
                <a:gd name="connsiteY178" fmla="*/ 372644 h 551653"/>
                <a:gd name="connsiteX179" fmla="*/ 608886 w 910149"/>
                <a:gd name="connsiteY179" fmla="*/ 369624 h 551653"/>
                <a:gd name="connsiteX180" fmla="*/ 608568 w 910149"/>
                <a:gd name="connsiteY180" fmla="*/ 367080 h 551653"/>
                <a:gd name="connsiteX181" fmla="*/ 603958 w 910149"/>
                <a:gd name="connsiteY181" fmla="*/ 358019 h 551653"/>
                <a:gd name="connsiteX182" fmla="*/ 599824 w 910149"/>
                <a:gd name="connsiteY182" fmla="*/ 349275 h 551653"/>
                <a:gd name="connsiteX183" fmla="*/ 599824 w 910149"/>
                <a:gd name="connsiteY183" fmla="*/ 348321 h 551653"/>
                <a:gd name="connsiteX184" fmla="*/ 599348 w 910149"/>
                <a:gd name="connsiteY184" fmla="*/ 346890 h 551653"/>
                <a:gd name="connsiteX185" fmla="*/ 597916 w 910149"/>
                <a:gd name="connsiteY185" fmla="*/ 345936 h 551653"/>
                <a:gd name="connsiteX186" fmla="*/ 596963 w 910149"/>
                <a:gd name="connsiteY186" fmla="*/ 345141 h 551653"/>
                <a:gd name="connsiteX187" fmla="*/ 595850 w 910149"/>
                <a:gd name="connsiteY187" fmla="*/ 343075 h 551653"/>
                <a:gd name="connsiteX188" fmla="*/ 592511 w 910149"/>
                <a:gd name="connsiteY188" fmla="*/ 330356 h 551653"/>
                <a:gd name="connsiteX189" fmla="*/ 597281 w 910149"/>
                <a:gd name="connsiteY189" fmla="*/ 338305 h 551653"/>
                <a:gd name="connsiteX190" fmla="*/ 601096 w 910149"/>
                <a:gd name="connsiteY190" fmla="*/ 342757 h 551653"/>
                <a:gd name="connsiteX191" fmla="*/ 603163 w 910149"/>
                <a:gd name="connsiteY191" fmla="*/ 344187 h 551653"/>
                <a:gd name="connsiteX192" fmla="*/ 603163 w 910149"/>
                <a:gd name="connsiteY192" fmla="*/ 345459 h 551653"/>
                <a:gd name="connsiteX193" fmla="*/ 602050 w 910149"/>
                <a:gd name="connsiteY193" fmla="*/ 347208 h 551653"/>
                <a:gd name="connsiteX194" fmla="*/ 601732 w 910149"/>
                <a:gd name="connsiteY194" fmla="*/ 350388 h 551653"/>
                <a:gd name="connsiteX195" fmla="*/ 602526 w 910149"/>
                <a:gd name="connsiteY195" fmla="*/ 352931 h 551653"/>
                <a:gd name="connsiteX196" fmla="*/ 603163 w 910149"/>
                <a:gd name="connsiteY196" fmla="*/ 349911 h 551653"/>
                <a:gd name="connsiteX197" fmla="*/ 604593 w 910149"/>
                <a:gd name="connsiteY197" fmla="*/ 348003 h 551653"/>
                <a:gd name="connsiteX198" fmla="*/ 605230 w 910149"/>
                <a:gd name="connsiteY198" fmla="*/ 344187 h 551653"/>
                <a:gd name="connsiteX199" fmla="*/ 603958 w 910149"/>
                <a:gd name="connsiteY199" fmla="*/ 342598 h 551653"/>
                <a:gd name="connsiteX200" fmla="*/ 600460 w 910149"/>
                <a:gd name="connsiteY200" fmla="*/ 339895 h 551653"/>
                <a:gd name="connsiteX201" fmla="*/ 597598 w 910149"/>
                <a:gd name="connsiteY201" fmla="*/ 336715 h 551653"/>
                <a:gd name="connsiteX202" fmla="*/ 592511 w 910149"/>
                <a:gd name="connsiteY202" fmla="*/ 327813 h 551653"/>
                <a:gd name="connsiteX203" fmla="*/ 592034 w 910149"/>
                <a:gd name="connsiteY203" fmla="*/ 322566 h 551653"/>
                <a:gd name="connsiteX204" fmla="*/ 590286 w 910149"/>
                <a:gd name="connsiteY204" fmla="*/ 315571 h 551653"/>
                <a:gd name="connsiteX205" fmla="*/ 590286 w 910149"/>
                <a:gd name="connsiteY205" fmla="*/ 314141 h 551653"/>
                <a:gd name="connsiteX206" fmla="*/ 589808 w 910149"/>
                <a:gd name="connsiteY206" fmla="*/ 312074 h 551653"/>
                <a:gd name="connsiteX207" fmla="*/ 590921 w 910149"/>
                <a:gd name="connsiteY207" fmla="*/ 307464 h 551653"/>
                <a:gd name="connsiteX208" fmla="*/ 592670 w 910149"/>
                <a:gd name="connsiteY208" fmla="*/ 304125 h 551653"/>
                <a:gd name="connsiteX209" fmla="*/ 592988 w 910149"/>
                <a:gd name="connsiteY209" fmla="*/ 302376 h 551653"/>
                <a:gd name="connsiteX210" fmla="*/ 592353 w 910149"/>
                <a:gd name="connsiteY210" fmla="*/ 291407 h 551653"/>
                <a:gd name="connsiteX211" fmla="*/ 593465 w 910149"/>
                <a:gd name="connsiteY211" fmla="*/ 278529 h 551653"/>
                <a:gd name="connsiteX212" fmla="*/ 592988 w 910149"/>
                <a:gd name="connsiteY212" fmla="*/ 277735 h 551653"/>
                <a:gd name="connsiteX213" fmla="*/ 593465 w 910149"/>
                <a:gd name="connsiteY213" fmla="*/ 276940 h 551653"/>
                <a:gd name="connsiteX214" fmla="*/ 593783 w 910149"/>
                <a:gd name="connsiteY214" fmla="*/ 271057 h 551653"/>
                <a:gd name="connsiteX215" fmla="*/ 595214 w 910149"/>
                <a:gd name="connsiteY215" fmla="*/ 258657 h 551653"/>
                <a:gd name="connsiteX216" fmla="*/ 599824 w 910149"/>
                <a:gd name="connsiteY216" fmla="*/ 239739 h 551653"/>
                <a:gd name="connsiteX217" fmla="*/ 602209 w 910149"/>
                <a:gd name="connsiteY217" fmla="*/ 233062 h 551653"/>
                <a:gd name="connsiteX218" fmla="*/ 607932 w 910149"/>
                <a:gd name="connsiteY218" fmla="*/ 222251 h 551653"/>
                <a:gd name="connsiteX219" fmla="*/ 609681 w 910149"/>
                <a:gd name="connsiteY219" fmla="*/ 217005 h 551653"/>
                <a:gd name="connsiteX220" fmla="*/ 610158 w 910149"/>
                <a:gd name="connsiteY220" fmla="*/ 210646 h 551653"/>
                <a:gd name="connsiteX221" fmla="*/ 606343 w 910149"/>
                <a:gd name="connsiteY221" fmla="*/ 211282 h 551653"/>
                <a:gd name="connsiteX222" fmla="*/ 604752 w 910149"/>
                <a:gd name="connsiteY222" fmla="*/ 212236 h 551653"/>
                <a:gd name="connsiteX223" fmla="*/ 604434 w 910149"/>
                <a:gd name="connsiteY223" fmla="*/ 213031 h 551653"/>
                <a:gd name="connsiteX224" fmla="*/ 604117 w 910149"/>
                <a:gd name="connsiteY224" fmla="*/ 213507 h 551653"/>
                <a:gd name="connsiteX225" fmla="*/ 603639 w 910149"/>
                <a:gd name="connsiteY225" fmla="*/ 213507 h 551653"/>
                <a:gd name="connsiteX226" fmla="*/ 601732 w 910149"/>
                <a:gd name="connsiteY226" fmla="*/ 212872 h 551653"/>
                <a:gd name="connsiteX227" fmla="*/ 597440 w 910149"/>
                <a:gd name="connsiteY227" fmla="*/ 210010 h 551653"/>
                <a:gd name="connsiteX228" fmla="*/ 591240 w 910149"/>
                <a:gd name="connsiteY228" fmla="*/ 208261 h 551653"/>
                <a:gd name="connsiteX229" fmla="*/ 583132 w 910149"/>
                <a:gd name="connsiteY229" fmla="*/ 207625 h 551653"/>
                <a:gd name="connsiteX230" fmla="*/ 577568 w 910149"/>
                <a:gd name="connsiteY230" fmla="*/ 206194 h 551653"/>
                <a:gd name="connsiteX231" fmla="*/ 574547 w 910149"/>
                <a:gd name="connsiteY231" fmla="*/ 203969 h 551653"/>
                <a:gd name="connsiteX232" fmla="*/ 571526 w 910149"/>
                <a:gd name="connsiteY232" fmla="*/ 202697 h 551653"/>
                <a:gd name="connsiteX233" fmla="*/ 568347 w 910149"/>
                <a:gd name="connsiteY233" fmla="*/ 202220 h 551653"/>
                <a:gd name="connsiteX234" fmla="*/ 565644 w 910149"/>
                <a:gd name="connsiteY234" fmla="*/ 201107 h 551653"/>
                <a:gd name="connsiteX235" fmla="*/ 563578 w 910149"/>
                <a:gd name="connsiteY235" fmla="*/ 199200 h 551653"/>
                <a:gd name="connsiteX236" fmla="*/ 560557 w 910149"/>
                <a:gd name="connsiteY236" fmla="*/ 197928 h 551653"/>
                <a:gd name="connsiteX237" fmla="*/ 556423 w 910149"/>
                <a:gd name="connsiteY237" fmla="*/ 197451 h 551653"/>
                <a:gd name="connsiteX238" fmla="*/ 553721 w 910149"/>
                <a:gd name="connsiteY238" fmla="*/ 196020 h 551653"/>
                <a:gd name="connsiteX239" fmla="*/ 551812 w 910149"/>
                <a:gd name="connsiteY239" fmla="*/ 192363 h 551653"/>
                <a:gd name="connsiteX240" fmla="*/ 551812 w 910149"/>
                <a:gd name="connsiteY240" fmla="*/ 192363 h 551653"/>
                <a:gd name="connsiteX241" fmla="*/ 550223 w 910149"/>
                <a:gd name="connsiteY241" fmla="*/ 186322 h 551653"/>
                <a:gd name="connsiteX242" fmla="*/ 548156 w 910149"/>
                <a:gd name="connsiteY242" fmla="*/ 182507 h 551653"/>
                <a:gd name="connsiteX243" fmla="*/ 544182 w 910149"/>
                <a:gd name="connsiteY243" fmla="*/ 177896 h 551653"/>
                <a:gd name="connsiteX244" fmla="*/ 543863 w 910149"/>
                <a:gd name="connsiteY244" fmla="*/ 177260 h 551653"/>
                <a:gd name="connsiteX245" fmla="*/ 543863 w 910149"/>
                <a:gd name="connsiteY245" fmla="*/ 177260 h 551653"/>
                <a:gd name="connsiteX246" fmla="*/ 543863 w 910149"/>
                <a:gd name="connsiteY246" fmla="*/ 176466 h 551653"/>
                <a:gd name="connsiteX247" fmla="*/ 544341 w 910149"/>
                <a:gd name="connsiteY247" fmla="*/ 173763 h 551653"/>
                <a:gd name="connsiteX248" fmla="*/ 543863 w 910149"/>
                <a:gd name="connsiteY248" fmla="*/ 171855 h 551653"/>
                <a:gd name="connsiteX249" fmla="*/ 542592 w 910149"/>
                <a:gd name="connsiteY249" fmla="*/ 170265 h 551653"/>
                <a:gd name="connsiteX250" fmla="*/ 542274 w 910149"/>
                <a:gd name="connsiteY250" fmla="*/ 168517 h 551653"/>
                <a:gd name="connsiteX251" fmla="*/ 542910 w 910149"/>
                <a:gd name="connsiteY251" fmla="*/ 166768 h 551653"/>
                <a:gd name="connsiteX252" fmla="*/ 542910 w 910149"/>
                <a:gd name="connsiteY252" fmla="*/ 164701 h 551653"/>
                <a:gd name="connsiteX253" fmla="*/ 542274 w 910149"/>
                <a:gd name="connsiteY253" fmla="*/ 162158 h 551653"/>
                <a:gd name="connsiteX254" fmla="*/ 539731 w 910149"/>
                <a:gd name="connsiteY254" fmla="*/ 159455 h 551653"/>
                <a:gd name="connsiteX255" fmla="*/ 535120 w 910149"/>
                <a:gd name="connsiteY255" fmla="*/ 156593 h 551653"/>
                <a:gd name="connsiteX256" fmla="*/ 531305 w 910149"/>
                <a:gd name="connsiteY256" fmla="*/ 152301 h 551653"/>
                <a:gd name="connsiteX257" fmla="*/ 528125 w 910149"/>
                <a:gd name="connsiteY257" fmla="*/ 146737 h 551653"/>
                <a:gd name="connsiteX258" fmla="*/ 524945 w 910149"/>
                <a:gd name="connsiteY258" fmla="*/ 142921 h 551653"/>
                <a:gd name="connsiteX259" fmla="*/ 521766 w 910149"/>
                <a:gd name="connsiteY259" fmla="*/ 140695 h 551653"/>
                <a:gd name="connsiteX260" fmla="*/ 519699 w 910149"/>
                <a:gd name="connsiteY260" fmla="*/ 137993 h 551653"/>
                <a:gd name="connsiteX261" fmla="*/ 518586 w 910149"/>
                <a:gd name="connsiteY261" fmla="*/ 134813 h 551653"/>
                <a:gd name="connsiteX262" fmla="*/ 518268 w 910149"/>
                <a:gd name="connsiteY262" fmla="*/ 133065 h 551653"/>
                <a:gd name="connsiteX263" fmla="*/ 518746 w 910149"/>
                <a:gd name="connsiteY263" fmla="*/ 132588 h 551653"/>
                <a:gd name="connsiteX264" fmla="*/ 516838 w 910149"/>
                <a:gd name="connsiteY264" fmla="*/ 129090 h 551653"/>
                <a:gd name="connsiteX265" fmla="*/ 512545 w 910149"/>
                <a:gd name="connsiteY265" fmla="*/ 122731 h 551653"/>
                <a:gd name="connsiteX266" fmla="*/ 510002 w 910149"/>
                <a:gd name="connsiteY266" fmla="*/ 117962 h 551653"/>
                <a:gd name="connsiteX267" fmla="*/ 509365 w 910149"/>
                <a:gd name="connsiteY267" fmla="*/ 114941 h 551653"/>
                <a:gd name="connsiteX268" fmla="*/ 506663 w 910149"/>
                <a:gd name="connsiteY268" fmla="*/ 111444 h 551653"/>
                <a:gd name="connsiteX269" fmla="*/ 501735 w 910149"/>
                <a:gd name="connsiteY269" fmla="*/ 107310 h 551653"/>
                <a:gd name="connsiteX270" fmla="*/ 499032 w 910149"/>
                <a:gd name="connsiteY270" fmla="*/ 104607 h 551653"/>
                <a:gd name="connsiteX271" fmla="*/ 498396 w 910149"/>
                <a:gd name="connsiteY271" fmla="*/ 102700 h 551653"/>
                <a:gd name="connsiteX272" fmla="*/ 498396 w 910149"/>
                <a:gd name="connsiteY272" fmla="*/ 102700 h 551653"/>
                <a:gd name="connsiteX273" fmla="*/ 490765 w 910149"/>
                <a:gd name="connsiteY273" fmla="*/ 97295 h 551653"/>
                <a:gd name="connsiteX274" fmla="*/ 488539 w 910149"/>
                <a:gd name="connsiteY274" fmla="*/ 93956 h 551653"/>
                <a:gd name="connsiteX275" fmla="*/ 486791 w 910149"/>
                <a:gd name="connsiteY275" fmla="*/ 92843 h 551653"/>
                <a:gd name="connsiteX276" fmla="*/ 484883 w 910149"/>
                <a:gd name="connsiteY276" fmla="*/ 92843 h 551653"/>
                <a:gd name="connsiteX277" fmla="*/ 483929 w 910149"/>
                <a:gd name="connsiteY277" fmla="*/ 92684 h 551653"/>
                <a:gd name="connsiteX278" fmla="*/ 483929 w 910149"/>
                <a:gd name="connsiteY278" fmla="*/ 91889 h 551653"/>
                <a:gd name="connsiteX279" fmla="*/ 483293 w 910149"/>
                <a:gd name="connsiteY279" fmla="*/ 91889 h 551653"/>
                <a:gd name="connsiteX280" fmla="*/ 482022 w 910149"/>
                <a:gd name="connsiteY280" fmla="*/ 92525 h 551653"/>
                <a:gd name="connsiteX281" fmla="*/ 478047 w 910149"/>
                <a:gd name="connsiteY281" fmla="*/ 92525 h 551653"/>
                <a:gd name="connsiteX282" fmla="*/ 471211 w 910149"/>
                <a:gd name="connsiteY282" fmla="*/ 92207 h 551653"/>
                <a:gd name="connsiteX283" fmla="*/ 466283 w 910149"/>
                <a:gd name="connsiteY283" fmla="*/ 91253 h 551653"/>
                <a:gd name="connsiteX284" fmla="*/ 463262 w 910149"/>
                <a:gd name="connsiteY284" fmla="*/ 89823 h 551653"/>
                <a:gd name="connsiteX285" fmla="*/ 461196 w 910149"/>
                <a:gd name="connsiteY285" fmla="*/ 89823 h 551653"/>
                <a:gd name="connsiteX286" fmla="*/ 459923 w 910149"/>
                <a:gd name="connsiteY286" fmla="*/ 91889 h 551653"/>
                <a:gd name="connsiteX287" fmla="*/ 457379 w 910149"/>
                <a:gd name="connsiteY287" fmla="*/ 93002 h 551653"/>
                <a:gd name="connsiteX288" fmla="*/ 453405 w 910149"/>
                <a:gd name="connsiteY288" fmla="*/ 93479 h 551653"/>
                <a:gd name="connsiteX289" fmla="*/ 449908 w 910149"/>
                <a:gd name="connsiteY289" fmla="*/ 96818 h 551653"/>
                <a:gd name="connsiteX290" fmla="*/ 447046 w 910149"/>
                <a:gd name="connsiteY290" fmla="*/ 103018 h 551653"/>
                <a:gd name="connsiteX291" fmla="*/ 445774 w 910149"/>
                <a:gd name="connsiteY291" fmla="*/ 106992 h 551653"/>
                <a:gd name="connsiteX292" fmla="*/ 446092 w 910149"/>
                <a:gd name="connsiteY292" fmla="*/ 108741 h 551653"/>
                <a:gd name="connsiteX293" fmla="*/ 445298 w 910149"/>
                <a:gd name="connsiteY293" fmla="*/ 110013 h 551653"/>
                <a:gd name="connsiteX294" fmla="*/ 443390 w 910149"/>
                <a:gd name="connsiteY294" fmla="*/ 110808 h 551653"/>
                <a:gd name="connsiteX295" fmla="*/ 441481 w 910149"/>
                <a:gd name="connsiteY295" fmla="*/ 112556 h 551653"/>
                <a:gd name="connsiteX296" fmla="*/ 439574 w 910149"/>
                <a:gd name="connsiteY296" fmla="*/ 115418 h 551653"/>
                <a:gd name="connsiteX297" fmla="*/ 437349 w 910149"/>
                <a:gd name="connsiteY297" fmla="*/ 116849 h 551653"/>
                <a:gd name="connsiteX298" fmla="*/ 434805 w 910149"/>
                <a:gd name="connsiteY298" fmla="*/ 116849 h 551653"/>
                <a:gd name="connsiteX299" fmla="*/ 430036 w 910149"/>
                <a:gd name="connsiteY299" fmla="*/ 114623 h 551653"/>
                <a:gd name="connsiteX300" fmla="*/ 423040 w 910149"/>
                <a:gd name="connsiteY300" fmla="*/ 110331 h 551653"/>
                <a:gd name="connsiteX301" fmla="*/ 417635 w 910149"/>
                <a:gd name="connsiteY301" fmla="*/ 107787 h 551653"/>
                <a:gd name="connsiteX302" fmla="*/ 413660 w 910149"/>
                <a:gd name="connsiteY302" fmla="*/ 106833 h 551653"/>
                <a:gd name="connsiteX303" fmla="*/ 410163 w 910149"/>
                <a:gd name="connsiteY303" fmla="*/ 104925 h 551653"/>
                <a:gd name="connsiteX304" fmla="*/ 407143 w 910149"/>
                <a:gd name="connsiteY304" fmla="*/ 102064 h 551653"/>
                <a:gd name="connsiteX305" fmla="*/ 404440 w 910149"/>
                <a:gd name="connsiteY305" fmla="*/ 100156 h 551653"/>
                <a:gd name="connsiteX306" fmla="*/ 401896 w 910149"/>
                <a:gd name="connsiteY306" fmla="*/ 99202 h 551653"/>
                <a:gd name="connsiteX307" fmla="*/ 398875 w 910149"/>
                <a:gd name="connsiteY307" fmla="*/ 96023 h 551653"/>
                <a:gd name="connsiteX308" fmla="*/ 395538 w 910149"/>
                <a:gd name="connsiteY308" fmla="*/ 90458 h 551653"/>
                <a:gd name="connsiteX309" fmla="*/ 393788 w 910149"/>
                <a:gd name="connsiteY309" fmla="*/ 86166 h 551653"/>
                <a:gd name="connsiteX310" fmla="*/ 393788 w 910149"/>
                <a:gd name="connsiteY310" fmla="*/ 81715 h 551653"/>
                <a:gd name="connsiteX311" fmla="*/ 389337 w 910149"/>
                <a:gd name="connsiteY311" fmla="*/ 71858 h 551653"/>
                <a:gd name="connsiteX312" fmla="*/ 386952 w 910149"/>
                <a:gd name="connsiteY312" fmla="*/ 67566 h 551653"/>
                <a:gd name="connsiteX313" fmla="*/ 385204 w 910149"/>
                <a:gd name="connsiteY313" fmla="*/ 65658 h 551653"/>
                <a:gd name="connsiteX314" fmla="*/ 381707 w 910149"/>
                <a:gd name="connsiteY314" fmla="*/ 63273 h 551653"/>
                <a:gd name="connsiteX315" fmla="*/ 376619 w 910149"/>
                <a:gd name="connsiteY315" fmla="*/ 60571 h 551653"/>
                <a:gd name="connsiteX316" fmla="*/ 369783 w 910149"/>
                <a:gd name="connsiteY316" fmla="*/ 55165 h 551653"/>
                <a:gd name="connsiteX317" fmla="*/ 361198 w 910149"/>
                <a:gd name="connsiteY317" fmla="*/ 46898 h 551653"/>
                <a:gd name="connsiteX318" fmla="*/ 355157 w 910149"/>
                <a:gd name="connsiteY318" fmla="*/ 41970 h 551653"/>
                <a:gd name="connsiteX319" fmla="*/ 351659 w 910149"/>
                <a:gd name="connsiteY319" fmla="*/ 40221 h 551653"/>
                <a:gd name="connsiteX320" fmla="*/ 348639 w 910149"/>
                <a:gd name="connsiteY320" fmla="*/ 37201 h 551653"/>
                <a:gd name="connsiteX321" fmla="*/ 346095 w 910149"/>
                <a:gd name="connsiteY321" fmla="*/ 32908 h 551653"/>
                <a:gd name="connsiteX322" fmla="*/ 343551 w 910149"/>
                <a:gd name="connsiteY322" fmla="*/ 30206 h 551653"/>
                <a:gd name="connsiteX323" fmla="*/ 343233 w 910149"/>
                <a:gd name="connsiteY323" fmla="*/ 30206 h 551653"/>
                <a:gd name="connsiteX324" fmla="*/ 343075 w 910149"/>
                <a:gd name="connsiteY324" fmla="*/ 30047 h 551653"/>
                <a:gd name="connsiteX325" fmla="*/ 336715 w 910149"/>
                <a:gd name="connsiteY325" fmla="*/ 30047 h 551653"/>
                <a:gd name="connsiteX326" fmla="*/ 330356 w 910149"/>
                <a:gd name="connsiteY326" fmla="*/ 30047 h 551653"/>
                <a:gd name="connsiteX327" fmla="*/ 323997 w 910149"/>
                <a:gd name="connsiteY327" fmla="*/ 30047 h 551653"/>
                <a:gd name="connsiteX328" fmla="*/ 317638 w 910149"/>
                <a:gd name="connsiteY328" fmla="*/ 30047 h 551653"/>
                <a:gd name="connsiteX329" fmla="*/ 311279 w 910149"/>
                <a:gd name="connsiteY329" fmla="*/ 30047 h 551653"/>
                <a:gd name="connsiteX330" fmla="*/ 304920 w 910149"/>
                <a:gd name="connsiteY330" fmla="*/ 30047 h 551653"/>
                <a:gd name="connsiteX331" fmla="*/ 298560 w 910149"/>
                <a:gd name="connsiteY331" fmla="*/ 30047 h 551653"/>
                <a:gd name="connsiteX332" fmla="*/ 292202 w 910149"/>
                <a:gd name="connsiteY332" fmla="*/ 30047 h 551653"/>
                <a:gd name="connsiteX333" fmla="*/ 292202 w 910149"/>
                <a:gd name="connsiteY333" fmla="*/ 33544 h 551653"/>
                <a:gd name="connsiteX334" fmla="*/ 292202 w 910149"/>
                <a:gd name="connsiteY334" fmla="*/ 37042 h 551653"/>
                <a:gd name="connsiteX335" fmla="*/ 292202 w 910149"/>
                <a:gd name="connsiteY335" fmla="*/ 40539 h 551653"/>
                <a:gd name="connsiteX336" fmla="*/ 292202 w 910149"/>
                <a:gd name="connsiteY336" fmla="*/ 44037 h 551653"/>
                <a:gd name="connsiteX337" fmla="*/ 282027 w 910149"/>
                <a:gd name="connsiteY337" fmla="*/ 44037 h 551653"/>
                <a:gd name="connsiteX338" fmla="*/ 271852 w 910149"/>
                <a:gd name="connsiteY338" fmla="*/ 44037 h 551653"/>
                <a:gd name="connsiteX339" fmla="*/ 261677 w 910149"/>
                <a:gd name="connsiteY339" fmla="*/ 44037 h 551653"/>
                <a:gd name="connsiteX340" fmla="*/ 251503 w 910149"/>
                <a:gd name="connsiteY340" fmla="*/ 44037 h 551653"/>
                <a:gd name="connsiteX341" fmla="*/ 241329 w 910149"/>
                <a:gd name="connsiteY341" fmla="*/ 44037 h 551653"/>
                <a:gd name="connsiteX342" fmla="*/ 231154 w 910149"/>
                <a:gd name="connsiteY342" fmla="*/ 44037 h 551653"/>
                <a:gd name="connsiteX343" fmla="*/ 220979 w 910149"/>
                <a:gd name="connsiteY343" fmla="*/ 44037 h 551653"/>
                <a:gd name="connsiteX344" fmla="*/ 210805 w 910149"/>
                <a:gd name="connsiteY344" fmla="*/ 44037 h 551653"/>
                <a:gd name="connsiteX345" fmla="*/ 197132 w 910149"/>
                <a:gd name="connsiteY345" fmla="*/ 39427 h 551653"/>
                <a:gd name="connsiteX346" fmla="*/ 183460 w 910149"/>
                <a:gd name="connsiteY346" fmla="*/ 34816 h 551653"/>
                <a:gd name="connsiteX347" fmla="*/ 169788 w 910149"/>
                <a:gd name="connsiteY347" fmla="*/ 30206 h 551653"/>
                <a:gd name="connsiteX348" fmla="*/ 156117 w 910149"/>
                <a:gd name="connsiteY348" fmla="*/ 25595 h 551653"/>
                <a:gd name="connsiteX349" fmla="*/ 142444 w 910149"/>
                <a:gd name="connsiteY349" fmla="*/ 20826 h 551653"/>
                <a:gd name="connsiteX350" fmla="*/ 128772 w 910149"/>
                <a:gd name="connsiteY350" fmla="*/ 16057 h 551653"/>
                <a:gd name="connsiteX351" fmla="*/ 115100 w 910149"/>
                <a:gd name="connsiteY351" fmla="*/ 11287 h 551653"/>
                <a:gd name="connsiteX352" fmla="*/ 101428 w 910149"/>
                <a:gd name="connsiteY352" fmla="*/ 6518 h 551653"/>
                <a:gd name="connsiteX353" fmla="*/ 102858 w 910149"/>
                <a:gd name="connsiteY353" fmla="*/ 4769 h 551653"/>
                <a:gd name="connsiteX354" fmla="*/ 104608 w 910149"/>
                <a:gd name="connsiteY354" fmla="*/ 0 h 551653"/>
                <a:gd name="connsiteX355" fmla="*/ 101269 w 910149"/>
                <a:gd name="connsiteY355" fmla="*/ 318 h 551653"/>
                <a:gd name="connsiteX356" fmla="*/ 93002 w 910149"/>
                <a:gd name="connsiteY356" fmla="*/ 954 h 551653"/>
                <a:gd name="connsiteX357" fmla="*/ 84736 w 910149"/>
                <a:gd name="connsiteY357" fmla="*/ 1590 h 551653"/>
                <a:gd name="connsiteX358" fmla="*/ 76468 w 910149"/>
                <a:gd name="connsiteY358" fmla="*/ 2226 h 551653"/>
                <a:gd name="connsiteX359" fmla="*/ 68201 w 910149"/>
                <a:gd name="connsiteY359" fmla="*/ 2861 h 551653"/>
                <a:gd name="connsiteX360" fmla="*/ 59934 w 910149"/>
                <a:gd name="connsiteY360" fmla="*/ 3497 h 551653"/>
                <a:gd name="connsiteX361" fmla="*/ 51668 w 910149"/>
                <a:gd name="connsiteY361" fmla="*/ 4133 h 551653"/>
                <a:gd name="connsiteX362" fmla="*/ 43401 w 910149"/>
                <a:gd name="connsiteY362" fmla="*/ 4769 h 551653"/>
                <a:gd name="connsiteX363" fmla="*/ 35134 w 910149"/>
                <a:gd name="connsiteY363" fmla="*/ 5405 h 551653"/>
                <a:gd name="connsiteX364" fmla="*/ 37042 w 910149"/>
                <a:gd name="connsiteY364" fmla="*/ 11446 h 551653"/>
                <a:gd name="connsiteX365" fmla="*/ 37837 w 910149"/>
                <a:gd name="connsiteY365" fmla="*/ 12718 h 551653"/>
                <a:gd name="connsiteX366" fmla="*/ 41334 w 910149"/>
                <a:gd name="connsiteY366" fmla="*/ 16057 h 551653"/>
                <a:gd name="connsiteX367" fmla="*/ 43242 w 910149"/>
                <a:gd name="connsiteY367" fmla="*/ 22416 h 551653"/>
                <a:gd name="connsiteX368" fmla="*/ 49760 w 910149"/>
                <a:gd name="connsiteY368" fmla="*/ 27026 h 551653"/>
                <a:gd name="connsiteX369" fmla="*/ 49760 w 910149"/>
                <a:gd name="connsiteY369" fmla="*/ 30047 h 551653"/>
                <a:gd name="connsiteX370" fmla="*/ 48806 w 910149"/>
                <a:gd name="connsiteY370" fmla="*/ 30683 h 551653"/>
                <a:gd name="connsiteX371" fmla="*/ 47375 w 910149"/>
                <a:gd name="connsiteY371" fmla="*/ 30683 h 551653"/>
                <a:gd name="connsiteX372" fmla="*/ 46740 w 910149"/>
                <a:gd name="connsiteY372" fmla="*/ 30842 h 551653"/>
                <a:gd name="connsiteX373" fmla="*/ 48329 w 910149"/>
                <a:gd name="connsiteY373" fmla="*/ 31955 h 551653"/>
                <a:gd name="connsiteX374" fmla="*/ 48329 w 910149"/>
                <a:gd name="connsiteY374" fmla="*/ 36247 h 551653"/>
                <a:gd name="connsiteX375" fmla="*/ 50078 w 910149"/>
                <a:gd name="connsiteY375" fmla="*/ 38314 h 551653"/>
                <a:gd name="connsiteX376" fmla="*/ 54370 w 910149"/>
                <a:gd name="connsiteY376" fmla="*/ 42606 h 551653"/>
                <a:gd name="connsiteX377" fmla="*/ 58026 w 910149"/>
                <a:gd name="connsiteY377" fmla="*/ 47534 h 551653"/>
                <a:gd name="connsiteX378" fmla="*/ 58663 w 910149"/>
                <a:gd name="connsiteY378" fmla="*/ 49919 h 551653"/>
                <a:gd name="connsiteX379" fmla="*/ 58663 w 910149"/>
                <a:gd name="connsiteY379" fmla="*/ 52304 h 551653"/>
                <a:gd name="connsiteX380" fmla="*/ 58980 w 910149"/>
                <a:gd name="connsiteY380" fmla="*/ 54847 h 551653"/>
                <a:gd name="connsiteX381" fmla="*/ 65658 w 910149"/>
                <a:gd name="connsiteY381" fmla="*/ 60094 h 551653"/>
                <a:gd name="connsiteX382" fmla="*/ 66453 w 910149"/>
                <a:gd name="connsiteY382" fmla="*/ 63273 h 551653"/>
                <a:gd name="connsiteX383" fmla="*/ 66453 w 910149"/>
                <a:gd name="connsiteY383" fmla="*/ 67725 h 551653"/>
                <a:gd name="connsiteX384" fmla="*/ 67566 w 910149"/>
                <a:gd name="connsiteY384" fmla="*/ 72335 h 551653"/>
                <a:gd name="connsiteX385" fmla="*/ 71540 w 910149"/>
                <a:gd name="connsiteY385" fmla="*/ 74084 h 551653"/>
                <a:gd name="connsiteX386" fmla="*/ 72812 w 910149"/>
                <a:gd name="connsiteY386" fmla="*/ 75832 h 551653"/>
                <a:gd name="connsiteX387" fmla="*/ 73607 w 910149"/>
                <a:gd name="connsiteY387" fmla="*/ 82669 h 551653"/>
                <a:gd name="connsiteX388" fmla="*/ 73130 w 910149"/>
                <a:gd name="connsiteY388" fmla="*/ 86484 h 551653"/>
                <a:gd name="connsiteX389" fmla="*/ 74878 w 910149"/>
                <a:gd name="connsiteY389" fmla="*/ 87279 h 551653"/>
                <a:gd name="connsiteX390" fmla="*/ 77104 w 910149"/>
                <a:gd name="connsiteY390" fmla="*/ 92843 h 551653"/>
                <a:gd name="connsiteX391" fmla="*/ 80284 w 910149"/>
                <a:gd name="connsiteY391" fmla="*/ 95228 h 551653"/>
                <a:gd name="connsiteX392" fmla="*/ 87597 w 910149"/>
                <a:gd name="connsiteY392" fmla="*/ 99838 h 551653"/>
                <a:gd name="connsiteX393" fmla="*/ 91730 w 910149"/>
                <a:gd name="connsiteY393" fmla="*/ 103177 h 551653"/>
                <a:gd name="connsiteX394" fmla="*/ 96659 w 910149"/>
                <a:gd name="connsiteY394" fmla="*/ 104448 h 551653"/>
                <a:gd name="connsiteX395" fmla="*/ 98248 w 910149"/>
                <a:gd name="connsiteY395" fmla="*/ 105402 h 551653"/>
                <a:gd name="connsiteX396" fmla="*/ 99997 w 910149"/>
                <a:gd name="connsiteY396" fmla="*/ 107628 h 551653"/>
                <a:gd name="connsiteX397" fmla="*/ 106038 w 910149"/>
                <a:gd name="connsiteY397" fmla="*/ 113510 h 551653"/>
                <a:gd name="connsiteX398" fmla="*/ 116213 w 910149"/>
                <a:gd name="connsiteY398" fmla="*/ 124798 h 551653"/>
                <a:gd name="connsiteX399" fmla="*/ 120982 w 910149"/>
                <a:gd name="connsiteY399" fmla="*/ 128613 h 551653"/>
                <a:gd name="connsiteX400" fmla="*/ 123844 w 910149"/>
                <a:gd name="connsiteY400" fmla="*/ 134177 h 551653"/>
                <a:gd name="connsiteX401" fmla="*/ 122571 w 910149"/>
                <a:gd name="connsiteY401" fmla="*/ 140537 h 551653"/>
                <a:gd name="connsiteX402" fmla="*/ 119869 w 910149"/>
                <a:gd name="connsiteY402" fmla="*/ 146896 h 551653"/>
                <a:gd name="connsiteX403" fmla="*/ 117485 w 910149"/>
                <a:gd name="connsiteY403" fmla="*/ 149280 h 551653"/>
                <a:gd name="connsiteX404" fmla="*/ 117802 w 910149"/>
                <a:gd name="connsiteY404" fmla="*/ 150075 h 551653"/>
                <a:gd name="connsiteX405" fmla="*/ 120506 w 910149"/>
                <a:gd name="connsiteY405" fmla="*/ 149757 h 551653"/>
                <a:gd name="connsiteX406" fmla="*/ 120506 w 910149"/>
                <a:gd name="connsiteY406" fmla="*/ 151347 h 551653"/>
                <a:gd name="connsiteX407" fmla="*/ 120028 w 910149"/>
                <a:gd name="connsiteY407" fmla="*/ 152460 h 551653"/>
                <a:gd name="connsiteX408" fmla="*/ 121141 w 910149"/>
                <a:gd name="connsiteY408" fmla="*/ 155639 h 551653"/>
                <a:gd name="connsiteX409" fmla="*/ 123049 w 910149"/>
                <a:gd name="connsiteY409" fmla="*/ 157229 h 551653"/>
                <a:gd name="connsiteX410" fmla="*/ 121141 w 910149"/>
                <a:gd name="connsiteY410" fmla="*/ 157229 h 551653"/>
                <a:gd name="connsiteX411" fmla="*/ 118439 w 910149"/>
                <a:gd name="connsiteY411" fmla="*/ 155957 h 551653"/>
                <a:gd name="connsiteX412" fmla="*/ 116372 w 910149"/>
                <a:gd name="connsiteY412" fmla="*/ 154209 h 551653"/>
                <a:gd name="connsiteX413" fmla="*/ 116689 w 910149"/>
                <a:gd name="connsiteY413" fmla="*/ 152301 h 551653"/>
                <a:gd name="connsiteX414" fmla="*/ 116372 w 910149"/>
                <a:gd name="connsiteY414" fmla="*/ 151188 h 551653"/>
                <a:gd name="connsiteX415" fmla="*/ 114305 w 910149"/>
                <a:gd name="connsiteY415" fmla="*/ 152142 h 551653"/>
                <a:gd name="connsiteX416" fmla="*/ 112079 w 910149"/>
                <a:gd name="connsiteY416" fmla="*/ 153573 h 551653"/>
                <a:gd name="connsiteX417" fmla="*/ 108582 w 910149"/>
                <a:gd name="connsiteY417" fmla="*/ 154050 h 551653"/>
                <a:gd name="connsiteX418" fmla="*/ 101269 w 910149"/>
                <a:gd name="connsiteY418" fmla="*/ 152619 h 551653"/>
                <a:gd name="connsiteX419" fmla="*/ 95228 w 910149"/>
                <a:gd name="connsiteY419" fmla="*/ 152301 h 551653"/>
                <a:gd name="connsiteX420" fmla="*/ 95228 w 910149"/>
                <a:gd name="connsiteY420" fmla="*/ 153573 h 551653"/>
                <a:gd name="connsiteX421" fmla="*/ 96500 w 910149"/>
                <a:gd name="connsiteY421" fmla="*/ 155481 h 551653"/>
                <a:gd name="connsiteX422" fmla="*/ 100315 w 910149"/>
                <a:gd name="connsiteY422" fmla="*/ 157865 h 551653"/>
                <a:gd name="connsiteX423" fmla="*/ 104449 w 910149"/>
                <a:gd name="connsiteY423" fmla="*/ 161522 h 551653"/>
                <a:gd name="connsiteX424" fmla="*/ 109536 w 910149"/>
                <a:gd name="connsiteY424" fmla="*/ 164860 h 551653"/>
                <a:gd name="connsiteX425" fmla="*/ 110807 w 910149"/>
                <a:gd name="connsiteY425" fmla="*/ 166609 h 551653"/>
                <a:gd name="connsiteX426" fmla="*/ 111285 w 910149"/>
                <a:gd name="connsiteY426" fmla="*/ 169470 h 551653"/>
                <a:gd name="connsiteX427" fmla="*/ 112238 w 910149"/>
                <a:gd name="connsiteY427" fmla="*/ 171537 h 551653"/>
                <a:gd name="connsiteX428" fmla="*/ 115418 w 910149"/>
                <a:gd name="connsiteY428" fmla="*/ 173445 h 551653"/>
                <a:gd name="connsiteX429" fmla="*/ 119234 w 910149"/>
                <a:gd name="connsiteY429" fmla="*/ 173922 h 551653"/>
                <a:gd name="connsiteX430" fmla="*/ 121936 w 910149"/>
                <a:gd name="connsiteY430" fmla="*/ 175035 h 551653"/>
                <a:gd name="connsiteX431" fmla="*/ 125275 w 910149"/>
                <a:gd name="connsiteY431" fmla="*/ 178691 h 551653"/>
                <a:gd name="connsiteX432" fmla="*/ 127023 w 910149"/>
                <a:gd name="connsiteY432" fmla="*/ 178691 h 551653"/>
                <a:gd name="connsiteX433" fmla="*/ 129726 w 910149"/>
                <a:gd name="connsiteY433" fmla="*/ 179327 h 551653"/>
                <a:gd name="connsiteX434" fmla="*/ 132111 w 910149"/>
                <a:gd name="connsiteY434" fmla="*/ 182189 h 551653"/>
                <a:gd name="connsiteX435" fmla="*/ 133700 w 910149"/>
                <a:gd name="connsiteY435" fmla="*/ 184574 h 551653"/>
                <a:gd name="connsiteX436" fmla="*/ 136721 w 910149"/>
                <a:gd name="connsiteY436" fmla="*/ 186799 h 551653"/>
                <a:gd name="connsiteX437" fmla="*/ 141649 w 910149"/>
                <a:gd name="connsiteY437" fmla="*/ 184574 h 551653"/>
                <a:gd name="connsiteX438" fmla="*/ 146101 w 910149"/>
                <a:gd name="connsiteY438" fmla="*/ 184574 h 551653"/>
                <a:gd name="connsiteX439" fmla="*/ 148009 w 910149"/>
                <a:gd name="connsiteY439" fmla="*/ 182666 h 551653"/>
                <a:gd name="connsiteX440" fmla="*/ 149439 w 910149"/>
                <a:gd name="connsiteY440" fmla="*/ 179963 h 551653"/>
                <a:gd name="connsiteX441" fmla="*/ 149757 w 910149"/>
                <a:gd name="connsiteY441" fmla="*/ 184732 h 551653"/>
                <a:gd name="connsiteX442" fmla="*/ 150393 w 910149"/>
                <a:gd name="connsiteY442" fmla="*/ 187117 h 551653"/>
                <a:gd name="connsiteX443" fmla="*/ 153255 w 910149"/>
                <a:gd name="connsiteY443" fmla="*/ 191251 h 551653"/>
                <a:gd name="connsiteX444" fmla="*/ 163588 w 910149"/>
                <a:gd name="connsiteY444" fmla="*/ 199358 h 551653"/>
                <a:gd name="connsiteX445" fmla="*/ 167403 w 910149"/>
                <a:gd name="connsiteY445" fmla="*/ 200630 h 551653"/>
                <a:gd name="connsiteX446" fmla="*/ 171696 w 910149"/>
                <a:gd name="connsiteY446" fmla="*/ 202379 h 551653"/>
                <a:gd name="connsiteX447" fmla="*/ 177578 w 910149"/>
                <a:gd name="connsiteY447" fmla="*/ 211600 h 551653"/>
                <a:gd name="connsiteX448" fmla="*/ 179168 w 910149"/>
                <a:gd name="connsiteY448" fmla="*/ 216051 h 551653"/>
                <a:gd name="connsiteX449" fmla="*/ 179168 w 910149"/>
                <a:gd name="connsiteY449" fmla="*/ 220185 h 551653"/>
                <a:gd name="connsiteX450" fmla="*/ 179963 w 910149"/>
                <a:gd name="connsiteY450" fmla="*/ 221615 h 551653"/>
                <a:gd name="connsiteX451" fmla="*/ 180599 w 910149"/>
                <a:gd name="connsiteY451" fmla="*/ 221933 h 551653"/>
                <a:gd name="connsiteX452" fmla="*/ 181076 w 910149"/>
                <a:gd name="connsiteY452" fmla="*/ 224477 h 551653"/>
                <a:gd name="connsiteX453" fmla="*/ 180440 w 910149"/>
                <a:gd name="connsiteY453" fmla="*/ 229405 h 551653"/>
                <a:gd name="connsiteX454" fmla="*/ 179009 w 910149"/>
                <a:gd name="connsiteY454" fmla="*/ 237990 h 551653"/>
                <a:gd name="connsiteX455" fmla="*/ 179327 w 910149"/>
                <a:gd name="connsiteY455" fmla="*/ 241329 h 551653"/>
                <a:gd name="connsiteX456" fmla="*/ 180599 w 910149"/>
                <a:gd name="connsiteY456" fmla="*/ 244190 h 551653"/>
                <a:gd name="connsiteX457" fmla="*/ 187117 w 910149"/>
                <a:gd name="connsiteY457" fmla="*/ 249278 h 551653"/>
                <a:gd name="connsiteX458" fmla="*/ 187753 w 910149"/>
                <a:gd name="connsiteY458" fmla="*/ 250391 h 551653"/>
                <a:gd name="connsiteX459" fmla="*/ 187753 w 910149"/>
                <a:gd name="connsiteY459" fmla="*/ 252139 h 551653"/>
                <a:gd name="connsiteX460" fmla="*/ 188389 w 910149"/>
                <a:gd name="connsiteY460" fmla="*/ 253093 h 551653"/>
                <a:gd name="connsiteX461" fmla="*/ 189820 w 910149"/>
                <a:gd name="connsiteY461" fmla="*/ 252775 h 551653"/>
                <a:gd name="connsiteX462" fmla="*/ 191728 w 910149"/>
                <a:gd name="connsiteY462" fmla="*/ 252775 h 551653"/>
                <a:gd name="connsiteX463" fmla="*/ 194748 w 910149"/>
                <a:gd name="connsiteY463" fmla="*/ 256114 h 551653"/>
                <a:gd name="connsiteX464" fmla="*/ 199358 w 910149"/>
                <a:gd name="connsiteY464" fmla="*/ 259611 h 551653"/>
                <a:gd name="connsiteX465" fmla="*/ 210328 w 910149"/>
                <a:gd name="connsiteY465" fmla="*/ 266447 h 551653"/>
                <a:gd name="connsiteX466" fmla="*/ 214302 w 910149"/>
                <a:gd name="connsiteY466" fmla="*/ 270581 h 551653"/>
                <a:gd name="connsiteX467" fmla="*/ 218117 w 910149"/>
                <a:gd name="connsiteY467" fmla="*/ 273442 h 551653"/>
                <a:gd name="connsiteX468" fmla="*/ 221933 w 910149"/>
                <a:gd name="connsiteY468" fmla="*/ 277735 h 551653"/>
                <a:gd name="connsiteX469" fmla="*/ 229564 w 910149"/>
                <a:gd name="connsiteY469" fmla="*/ 281709 h 551653"/>
                <a:gd name="connsiteX470" fmla="*/ 231631 w 910149"/>
                <a:gd name="connsiteY470" fmla="*/ 284412 h 551653"/>
                <a:gd name="connsiteX471" fmla="*/ 232902 w 910149"/>
                <a:gd name="connsiteY471" fmla="*/ 287591 h 551653"/>
                <a:gd name="connsiteX472" fmla="*/ 234652 w 910149"/>
                <a:gd name="connsiteY472" fmla="*/ 289658 h 551653"/>
                <a:gd name="connsiteX473" fmla="*/ 237354 w 910149"/>
                <a:gd name="connsiteY473" fmla="*/ 299833 h 551653"/>
                <a:gd name="connsiteX474" fmla="*/ 239580 w 910149"/>
                <a:gd name="connsiteY474" fmla="*/ 303171 h 551653"/>
                <a:gd name="connsiteX475" fmla="*/ 241964 w 910149"/>
                <a:gd name="connsiteY475" fmla="*/ 303489 h 551653"/>
                <a:gd name="connsiteX476" fmla="*/ 244826 w 910149"/>
                <a:gd name="connsiteY476" fmla="*/ 302376 h 551653"/>
                <a:gd name="connsiteX477" fmla="*/ 247529 w 910149"/>
                <a:gd name="connsiteY477" fmla="*/ 300627 h 551653"/>
                <a:gd name="connsiteX478" fmla="*/ 250390 w 910149"/>
                <a:gd name="connsiteY478" fmla="*/ 297766 h 551653"/>
                <a:gd name="connsiteX479" fmla="*/ 254206 w 910149"/>
                <a:gd name="connsiteY479" fmla="*/ 295381 h 551653"/>
                <a:gd name="connsiteX480" fmla="*/ 255319 w 910149"/>
                <a:gd name="connsiteY480" fmla="*/ 293791 h 551653"/>
                <a:gd name="connsiteX481" fmla="*/ 256591 w 910149"/>
                <a:gd name="connsiteY481" fmla="*/ 288068 h 551653"/>
                <a:gd name="connsiteX482" fmla="*/ 256591 w 910149"/>
                <a:gd name="connsiteY482" fmla="*/ 285843 h 551653"/>
                <a:gd name="connsiteX483" fmla="*/ 253888 w 910149"/>
                <a:gd name="connsiteY483" fmla="*/ 282345 h 551653"/>
                <a:gd name="connsiteX484" fmla="*/ 249118 w 910149"/>
                <a:gd name="connsiteY484" fmla="*/ 280437 h 551653"/>
                <a:gd name="connsiteX485" fmla="*/ 248165 w 910149"/>
                <a:gd name="connsiteY485" fmla="*/ 276145 h 551653"/>
                <a:gd name="connsiteX486" fmla="*/ 246257 w 910149"/>
                <a:gd name="connsiteY486" fmla="*/ 274237 h 551653"/>
                <a:gd name="connsiteX487" fmla="*/ 245303 w 910149"/>
                <a:gd name="connsiteY487" fmla="*/ 272012 h 551653"/>
                <a:gd name="connsiteX488" fmla="*/ 242918 w 910149"/>
                <a:gd name="connsiteY488" fmla="*/ 269150 h 551653"/>
                <a:gd name="connsiteX489" fmla="*/ 240375 w 910149"/>
                <a:gd name="connsiteY489" fmla="*/ 266765 h 551653"/>
                <a:gd name="connsiteX490" fmla="*/ 239262 w 910149"/>
                <a:gd name="connsiteY490" fmla="*/ 264857 h 551653"/>
                <a:gd name="connsiteX491" fmla="*/ 232426 w 910149"/>
                <a:gd name="connsiteY491" fmla="*/ 259770 h 551653"/>
                <a:gd name="connsiteX492" fmla="*/ 231313 w 910149"/>
                <a:gd name="connsiteY492" fmla="*/ 259770 h 551653"/>
                <a:gd name="connsiteX493" fmla="*/ 230677 w 910149"/>
                <a:gd name="connsiteY493" fmla="*/ 260883 h 551653"/>
                <a:gd name="connsiteX494" fmla="*/ 230677 w 910149"/>
                <a:gd name="connsiteY494" fmla="*/ 262314 h 551653"/>
                <a:gd name="connsiteX495" fmla="*/ 231472 w 910149"/>
                <a:gd name="connsiteY495" fmla="*/ 264222 h 551653"/>
                <a:gd name="connsiteX496" fmla="*/ 230836 w 910149"/>
                <a:gd name="connsiteY496" fmla="*/ 265970 h 551653"/>
                <a:gd name="connsiteX497" fmla="*/ 229405 w 910149"/>
                <a:gd name="connsiteY497" fmla="*/ 267083 h 551653"/>
                <a:gd name="connsiteX498" fmla="*/ 228133 w 910149"/>
                <a:gd name="connsiteY498" fmla="*/ 266129 h 551653"/>
                <a:gd name="connsiteX499" fmla="*/ 228451 w 910149"/>
                <a:gd name="connsiteY499" fmla="*/ 265016 h 551653"/>
                <a:gd name="connsiteX500" fmla="*/ 227816 w 910149"/>
                <a:gd name="connsiteY500" fmla="*/ 264540 h 551653"/>
                <a:gd name="connsiteX501" fmla="*/ 224159 w 910149"/>
                <a:gd name="connsiteY501" fmla="*/ 263585 h 551653"/>
                <a:gd name="connsiteX502" fmla="*/ 220979 w 910149"/>
                <a:gd name="connsiteY502" fmla="*/ 259770 h 551653"/>
                <a:gd name="connsiteX503" fmla="*/ 218754 w 910149"/>
                <a:gd name="connsiteY503" fmla="*/ 252298 h 551653"/>
                <a:gd name="connsiteX504" fmla="*/ 218754 w 910149"/>
                <a:gd name="connsiteY504" fmla="*/ 249754 h 551653"/>
                <a:gd name="connsiteX505" fmla="*/ 220343 w 910149"/>
                <a:gd name="connsiteY505" fmla="*/ 246257 h 551653"/>
                <a:gd name="connsiteX506" fmla="*/ 220025 w 910149"/>
                <a:gd name="connsiteY506" fmla="*/ 243872 h 551653"/>
                <a:gd name="connsiteX507" fmla="*/ 218117 w 910149"/>
                <a:gd name="connsiteY507" fmla="*/ 240057 h 551653"/>
                <a:gd name="connsiteX508" fmla="*/ 214143 w 910149"/>
                <a:gd name="connsiteY508" fmla="*/ 235447 h 551653"/>
                <a:gd name="connsiteX509" fmla="*/ 210646 w 910149"/>
                <a:gd name="connsiteY509" fmla="*/ 227021 h 551653"/>
                <a:gd name="connsiteX510" fmla="*/ 210009 w 910149"/>
                <a:gd name="connsiteY510" fmla="*/ 223841 h 551653"/>
                <a:gd name="connsiteX511" fmla="*/ 206672 w 910149"/>
                <a:gd name="connsiteY511" fmla="*/ 222410 h 551653"/>
                <a:gd name="connsiteX512" fmla="*/ 202538 w 910149"/>
                <a:gd name="connsiteY512" fmla="*/ 215733 h 551653"/>
                <a:gd name="connsiteX513" fmla="*/ 201425 w 910149"/>
                <a:gd name="connsiteY513" fmla="*/ 211441 h 551653"/>
                <a:gd name="connsiteX514" fmla="*/ 201425 w 910149"/>
                <a:gd name="connsiteY514" fmla="*/ 205559 h 551653"/>
                <a:gd name="connsiteX515" fmla="*/ 199358 w 910149"/>
                <a:gd name="connsiteY515" fmla="*/ 201266 h 551653"/>
                <a:gd name="connsiteX516" fmla="*/ 198882 w 910149"/>
                <a:gd name="connsiteY516" fmla="*/ 198723 h 551653"/>
                <a:gd name="connsiteX517" fmla="*/ 197610 w 910149"/>
                <a:gd name="connsiteY517" fmla="*/ 196974 h 551653"/>
                <a:gd name="connsiteX518" fmla="*/ 197610 w 910149"/>
                <a:gd name="connsiteY518" fmla="*/ 193953 h 551653"/>
                <a:gd name="connsiteX519" fmla="*/ 195225 w 910149"/>
                <a:gd name="connsiteY519" fmla="*/ 191728 h 551653"/>
                <a:gd name="connsiteX520" fmla="*/ 194589 w 910149"/>
                <a:gd name="connsiteY520" fmla="*/ 187753 h 551653"/>
                <a:gd name="connsiteX521" fmla="*/ 188071 w 910149"/>
                <a:gd name="connsiteY521" fmla="*/ 182507 h 551653"/>
                <a:gd name="connsiteX522" fmla="*/ 187276 w 910149"/>
                <a:gd name="connsiteY522" fmla="*/ 182984 h 551653"/>
                <a:gd name="connsiteX523" fmla="*/ 187276 w 910149"/>
                <a:gd name="connsiteY523" fmla="*/ 186322 h 551653"/>
                <a:gd name="connsiteX524" fmla="*/ 188548 w 910149"/>
                <a:gd name="connsiteY524" fmla="*/ 188389 h 551653"/>
                <a:gd name="connsiteX525" fmla="*/ 190774 w 910149"/>
                <a:gd name="connsiteY525" fmla="*/ 191728 h 551653"/>
                <a:gd name="connsiteX526" fmla="*/ 190137 w 910149"/>
                <a:gd name="connsiteY526" fmla="*/ 192204 h 551653"/>
                <a:gd name="connsiteX527" fmla="*/ 189183 w 910149"/>
                <a:gd name="connsiteY527" fmla="*/ 191886 h 551653"/>
                <a:gd name="connsiteX528" fmla="*/ 186005 w 910149"/>
                <a:gd name="connsiteY528" fmla="*/ 188707 h 551653"/>
                <a:gd name="connsiteX529" fmla="*/ 185368 w 910149"/>
                <a:gd name="connsiteY529" fmla="*/ 183779 h 551653"/>
                <a:gd name="connsiteX530" fmla="*/ 181712 w 910149"/>
                <a:gd name="connsiteY530" fmla="*/ 179804 h 551653"/>
                <a:gd name="connsiteX531" fmla="*/ 181712 w 910149"/>
                <a:gd name="connsiteY531" fmla="*/ 178532 h 551653"/>
                <a:gd name="connsiteX532" fmla="*/ 181712 w 910149"/>
                <a:gd name="connsiteY532" fmla="*/ 176466 h 551653"/>
                <a:gd name="connsiteX533" fmla="*/ 179009 w 910149"/>
                <a:gd name="connsiteY533" fmla="*/ 174399 h 551653"/>
                <a:gd name="connsiteX534" fmla="*/ 176306 w 910149"/>
                <a:gd name="connsiteY534" fmla="*/ 173127 h 551653"/>
                <a:gd name="connsiteX535" fmla="*/ 173763 w 910149"/>
                <a:gd name="connsiteY535" fmla="*/ 168199 h 551653"/>
                <a:gd name="connsiteX536" fmla="*/ 172491 w 910149"/>
                <a:gd name="connsiteY536" fmla="*/ 162793 h 551653"/>
                <a:gd name="connsiteX537" fmla="*/ 166132 w 910149"/>
                <a:gd name="connsiteY537" fmla="*/ 158660 h 551653"/>
                <a:gd name="connsiteX538" fmla="*/ 160886 w 910149"/>
                <a:gd name="connsiteY538" fmla="*/ 153414 h 551653"/>
                <a:gd name="connsiteX539" fmla="*/ 160250 w 910149"/>
                <a:gd name="connsiteY539" fmla="*/ 151029 h 551653"/>
                <a:gd name="connsiteX540" fmla="*/ 160567 w 910149"/>
                <a:gd name="connsiteY540" fmla="*/ 148167 h 551653"/>
                <a:gd name="connsiteX541" fmla="*/ 158819 w 910149"/>
                <a:gd name="connsiteY541" fmla="*/ 145147 h 551653"/>
                <a:gd name="connsiteX542" fmla="*/ 159137 w 910149"/>
                <a:gd name="connsiteY542" fmla="*/ 141649 h 551653"/>
                <a:gd name="connsiteX543" fmla="*/ 157070 w 910149"/>
                <a:gd name="connsiteY543" fmla="*/ 138947 h 551653"/>
                <a:gd name="connsiteX544" fmla="*/ 157070 w 910149"/>
                <a:gd name="connsiteY544" fmla="*/ 137198 h 551653"/>
                <a:gd name="connsiteX545" fmla="*/ 157070 w 910149"/>
                <a:gd name="connsiteY545" fmla="*/ 134972 h 551653"/>
                <a:gd name="connsiteX546" fmla="*/ 154685 w 910149"/>
                <a:gd name="connsiteY546" fmla="*/ 134018 h 551653"/>
                <a:gd name="connsiteX547" fmla="*/ 152459 w 910149"/>
                <a:gd name="connsiteY547" fmla="*/ 133542 h 551653"/>
                <a:gd name="connsiteX548" fmla="*/ 150711 w 910149"/>
                <a:gd name="connsiteY548" fmla="*/ 132270 h 551653"/>
                <a:gd name="connsiteX549" fmla="*/ 147531 w 910149"/>
                <a:gd name="connsiteY549" fmla="*/ 123367 h 551653"/>
                <a:gd name="connsiteX550" fmla="*/ 145942 w 910149"/>
                <a:gd name="connsiteY550" fmla="*/ 122731 h 551653"/>
                <a:gd name="connsiteX551" fmla="*/ 144193 w 910149"/>
                <a:gd name="connsiteY551" fmla="*/ 122731 h 551653"/>
                <a:gd name="connsiteX552" fmla="*/ 143716 w 910149"/>
                <a:gd name="connsiteY552" fmla="*/ 122095 h 551653"/>
                <a:gd name="connsiteX553" fmla="*/ 143716 w 910149"/>
                <a:gd name="connsiteY553" fmla="*/ 120982 h 551653"/>
                <a:gd name="connsiteX554" fmla="*/ 142444 w 910149"/>
                <a:gd name="connsiteY554" fmla="*/ 118756 h 551653"/>
                <a:gd name="connsiteX555" fmla="*/ 139106 w 910149"/>
                <a:gd name="connsiteY555" fmla="*/ 119392 h 551653"/>
                <a:gd name="connsiteX556" fmla="*/ 137993 w 910149"/>
                <a:gd name="connsiteY556" fmla="*/ 116372 h 551653"/>
                <a:gd name="connsiteX557" fmla="*/ 137993 w 910149"/>
                <a:gd name="connsiteY557" fmla="*/ 113987 h 551653"/>
                <a:gd name="connsiteX558" fmla="*/ 131792 w 910149"/>
                <a:gd name="connsiteY558" fmla="*/ 105720 h 551653"/>
                <a:gd name="connsiteX559" fmla="*/ 129726 w 910149"/>
                <a:gd name="connsiteY559" fmla="*/ 103495 h 551653"/>
                <a:gd name="connsiteX560" fmla="*/ 123049 w 910149"/>
                <a:gd name="connsiteY560" fmla="*/ 98248 h 551653"/>
                <a:gd name="connsiteX561" fmla="*/ 119710 w 910149"/>
                <a:gd name="connsiteY561" fmla="*/ 94274 h 551653"/>
                <a:gd name="connsiteX562" fmla="*/ 114146 w 910149"/>
                <a:gd name="connsiteY562" fmla="*/ 91253 h 551653"/>
                <a:gd name="connsiteX563" fmla="*/ 113192 w 910149"/>
                <a:gd name="connsiteY563" fmla="*/ 89187 h 551653"/>
                <a:gd name="connsiteX564" fmla="*/ 108900 w 910149"/>
                <a:gd name="connsiteY564" fmla="*/ 85212 h 551653"/>
                <a:gd name="connsiteX565" fmla="*/ 106674 w 910149"/>
                <a:gd name="connsiteY565" fmla="*/ 81079 h 551653"/>
                <a:gd name="connsiteX566" fmla="*/ 106038 w 910149"/>
                <a:gd name="connsiteY566" fmla="*/ 78535 h 551653"/>
                <a:gd name="connsiteX567" fmla="*/ 106516 w 910149"/>
                <a:gd name="connsiteY567" fmla="*/ 70109 h 551653"/>
                <a:gd name="connsiteX568" fmla="*/ 105084 w 910149"/>
                <a:gd name="connsiteY568" fmla="*/ 66453 h 551653"/>
                <a:gd name="connsiteX569" fmla="*/ 104608 w 910149"/>
                <a:gd name="connsiteY569" fmla="*/ 62001 h 551653"/>
                <a:gd name="connsiteX570" fmla="*/ 103017 w 910149"/>
                <a:gd name="connsiteY570" fmla="*/ 55960 h 551653"/>
                <a:gd name="connsiteX571" fmla="*/ 100633 w 910149"/>
                <a:gd name="connsiteY571" fmla="*/ 52145 h 551653"/>
                <a:gd name="connsiteX572" fmla="*/ 99520 w 910149"/>
                <a:gd name="connsiteY572" fmla="*/ 49760 h 551653"/>
                <a:gd name="connsiteX573" fmla="*/ 100474 w 910149"/>
                <a:gd name="connsiteY573" fmla="*/ 37678 h 551653"/>
                <a:gd name="connsiteX574" fmla="*/ 102223 w 910149"/>
                <a:gd name="connsiteY574" fmla="*/ 34180 h 551653"/>
                <a:gd name="connsiteX575" fmla="*/ 100792 w 910149"/>
                <a:gd name="connsiteY575" fmla="*/ 29411 h 551653"/>
                <a:gd name="connsiteX576" fmla="*/ 99202 w 910149"/>
                <a:gd name="connsiteY576" fmla="*/ 27821 h 551653"/>
                <a:gd name="connsiteX577" fmla="*/ 98089 w 910149"/>
                <a:gd name="connsiteY577" fmla="*/ 26231 h 551653"/>
                <a:gd name="connsiteX578" fmla="*/ 103653 w 910149"/>
                <a:gd name="connsiteY578" fmla="*/ 29252 h 551653"/>
                <a:gd name="connsiteX579" fmla="*/ 104925 w 910149"/>
                <a:gd name="connsiteY579" fmla="*/ 30206 h 551653"/>
                <a:gd name="connsiteX580" fmla="*/ 107469 w 910149"/>
                <a:gd name="connsiteY580" fmla="*/ 30683 h 551653"/>
                <a:gd name="connsiteX581" fmla="*/ 109218 w 910149"/>
                <a:gd name="connsiteY581" fmla="*/ 31636 h 551653"/>
                <a:gd name="connsiteX582" fmla="*/ 117326 w 910149"/>
                <a:gd name="connsiteY582" fmla="*/ 37360 h 551653"/>
                <a:gd name="connsiteX583" fmla="*/ 120664 w 910149"/>
                <a:gd name="connsiteY583" fmla="*/ 38790 h 551653"/>
                <a:gd name="connsiteX584" fmla="*/ 122571 w 910149"/>
                <a:gd name="connsiteY584" fmla="*/ 38790 h 551653"/>
                <a:gd name="connsiteX585" fmla="*/ 124797 w 910149"/>
                <a:gd name="connsiteY585" fmla="*/ 38155 h 551653"/>
                <a:gd name="connsiteX586" fmla="*/ 125592 w 910149"/>
                <a:gd name="connsiteY586" fmla="*/ 36088 h 551653"/>
                <a:gd name="connsiteX587" fmla="*/ 126388 w 910149"/>
                <a:gd name="connsiteY587" fmla="*/ 34975 h 551653"/>
                <a:gd name="connsiteX588" fmla="*/ 131792 w 910149"/>
                <a:gd name="connsiteY588" fmla="*/ 37201 h 551653"/>
                <a:gd name="connsiteX589" fmla="*/ 133541 w 910149"/>
                <a:gd name="connsiteY589" fmla="*/ 38314 h 551653"/>
                <a:gd name="connsiteX590" fmla="*/ 135449 w 910149"/>
                <a:gd name="connsiteY590" fmla="*/ 40062 h 551653"/>
                <a:gd name="connsiteX591" fmla="*/ 135767 w 910149"/>
                <a:gd name="connsiteY591" fmla="*/ 43878 h 551653"/>
                <a:gd name="connsiteX592" fmla="*/ 139901 w 910149"/>
                <a:gd name="connsiteY592" fmla="*/ 45468 h 551653"/>
                <a:gd name="connsiteX593" fmla="*/ 147055 w 910149"/>
                <a:gd name="connsiteY593" fmla="*/ 46580 h 551653"/>
                <a:gd name="connsiteX594" fmla="*/ 148327 w 910149"/>
                <a:gd name="connsiteY594" fmla="*/ 47216 h 551653"/>
                <a:gd name="connsiteX595" fmla="*/ 151346 w 910149"/>
                <a:gd name="connsiteY595" fmla="*/ 48170 h 551653"/>
                <a:gd name="connsiteX596" fmla="*/ 152459 w 910149"/>
                <a:gd name="connsiteY596" fmla="*/ 49124 h 551653"/>
                <a:gd name="connsiteX597" fmla="*/ 152459 w 910149"/>
                <a:gd name="connsiteY597" fmla="*/ 51986 h 551653"/>
                <a:gd name="connsiteX598" fmla="*/ 151665 w 910149"/>
                <a:gd name="connsiteY598" fmla="*/ 52781 h 551653"/>
                <a:gd name="connsiteX599" fmla="*/ 150711 w 910149"/>
                <a:gd name="connsiteY599" fmla="*/ 52304 h 551653"/>
                <a:gd name="connsiteX600" fmla="*/ 150393 w 910149"/>
                <a:gd name="connsiteY600" fmla="*/ 53258 h 551653"/>
                <a:gd name="connsiteX601" fmla="*/ 150711 w 910149"/>
                <a:gd name="connsiteY601" fmla="*/ 53894 h 551653"/>
                <a:gd name="connsiteX602" fmla="*/ 151188 w 910149"/>
                <a:gd name="connsiteY602" fmla="*/ 56755 h 551653"/>
                <a:gd name="connsiteX603" fmla="*/ 150552 w 910149"/>
                <a:gd name="connsiteY603" fmla="*/ 61366 h 551653"/>
                <a:gd name="connsiteX604" fmla="*/ 152142 w 910149"/>
                <a:gd name="connsiteY604" fmla="*/ 65817 h 551653"/>
                <a:gd name="connsiteX605" fmla="*/ 155163 w 910149"/>
                <a:gd name="connsiteY605" fmla="*/ 70268 h 551653"/>
                <a:gd name="connsiteX606" fmla="*/ 158819 w 910149"/>
                <a:gd name="connsiteY606" fmla="*/ 76786 h 551653"/>
                <a:gd name="connsiteX607" fmla="*/ 160727 w 910149"/>
                <a:gd name="connsiteY607" fmla="*/ 82192 h 551653"/>
                <a:gd name="connsiteX608" fmla="*/ 161362 w 910149"/>
                <a:gd name="connsiteY608" fmla="*/ 86643 h 551653"/>
                <a:gd name="connsiteX609" fmla="*/ 162475 w 910149"/>
                <a:gd name="connsiteY609" fmla="*/ 88710 h 551653"/>
                <a:gd name="connsiteX610" fmla="*/ 163747 w 910149"/>
                <a:gd name="connsiteY610" fmla="*/ 90141 h 551653"/>
                <a:gd name="connsiteX611" fmla="*/ 165973 w 910149"/>
                <a:gd name="connsiteY611" fmla="*/ 94910 h 551653"/>
                <a:gd name="connsiteX612" fmla="*/ 170583 w 910149"/>
                <a:gd name="connsiteY612" fmla="*/ 100633 h 551653"/>
                <a:gd name="connsiteX613" fmla="*/ 171378 w 910149"/>
                <a:gd name="connsiteY613" fmla="*/ 103018 h 551653"/>
                <a:gd name="connsiteX614" fmla="*/ 171378 w 910149"/>
                <a:gd name="connsiteY614" fmla="*/ 104290 h 551653"/>
                <a:gd name="connsiteX615" fmla="*/ 171696 w 910149"/>
                <a:gd name="connsiteY615" fmla="*/ 106515 h 551653"/>
                <a:gd name="connsiteX616" fmla="*/ 173922 w 910149"/>
                <a:gd name="connsiteY616" fmla="*/ 107310 h 551653"/>
                <a:gd name="connsiteX617" fmla="*/ 176148 w 910149"/>
                <a:gd name="connsiteY617" fmla="*/ 108900 h 551653"/>
                <a:gd name="connsiteX618" fmla="*/ 177102 w 910149"/>
                <a:gd name="connsiteY618" fmla="*/ 113669 h 551653"/>
                <a:gd name="connsiteX619" fmla="*/ 177897 w 910149"/>
                <a:gd name="connsiteY619" fmla="*/ 116690 h 551653"/>
                <a:gd name="connsiteX620" fmla="*/ 181234 w 910149"/>
                <a:gd name="connsiteY620" fmla="*/ 120505 h 551653"/>
                <a:gd name="connsiteX621" fmla="*/ 184255 w 910149"/>
                <a:gd name="connsiteY621" fmla="*/ 122731 h 551653"/>
                <a:gd name="connsiteX622" fmla="*/ 184892 w 910149"/>
                <a:gd name="connsiteY622" fmla="*/ 123526 h 551653"/>
                <a:gd name="connsiteX623" fmla="*/ 185209 w 910149"/>
                <a:gd name="connsiteY623" fmla="*/ 124957 h 551653"/>
                <a:gd name="connsiteX624" fmla="*/ 187276 w 910149"/>
                <a:gd name="connsiteY624" fmla="*/ 128136 h 551653"/>
                <a:gd name="connsiteX625" fmla="*/ 189661 w 910149"/>
                <a:gd name="connsiteY625" fmla="*/ 130680 h 551653"/>
                <a:gd name="connsiteX626" fmla="*/ 191568 w 910149"/>
                <a:gd name="connsiteY626" fmla="*/ 133542 h 551653"/>
                <a:gd name="connsiteX627" fmla="*/ 197610 w 910149"/>
                <a:gd name="connsiteY627" fmla="*/ 136244 h 551653"/>
                <a:gd name="connsiteX628" fmla="*/ 203014 w 910149"/>
                <a:gd name="connsiteY628" fmla="*/ 144511 h 551653"/>
                <a:gd name="connsiteX629" fmla="*/ 207625 w 910149"/>
                <a:gd name="connsiteY629" fmla="*/ 149121 h 551653"/>
                <a:gd name="connsiteX630" fmla="*/ 211441 w 910149"/>
                <a:gd name="connsiteY630" fmla="*/ 150393 h 551653"/>
                <a:gd name="connsiteX631" fmla="*/ 213348 w 910149"/>
                <a:gd name="connsiteY631" fmla="*/ 151506 h 551653"/>
                <a:gd name="connsiteX632" fmla="*/ 215415 w 910149"/>
                <a:gd name="connsiteY632" fmla="*/ 150552 h 551653"/>
                <a:gd name="connsiteX633" fmla="*/ 217958 w 910149"/>
                <a:gd name="connsiteY633" fmla="*/ 150552 h 551653"/>
                <a:gd name="connsiteX634" fmla="*/ 224477 w 910149"/>
                <a:gd name="connsiteY634" fmla="*/ 152142 h 551653"/>
                <a:gd name="connsiteX635" fmla="*/ 223046 w 910149"/>
                <a:gd name="connsiteY635" fmla="*/ 154209 h 551653"/>
                <a:gd name="connsiteX636" fmla="*/ 221933 w 910149"/>
                <a:gd name="connsiteY636" fmla="*/ 158660 h 551653"/>
                <a:gd name="connsiteX637" fmla="*/ 222569 w 910149"/>
                <a:gd name="connsiteY637" fmla="*/ 161998 h 551653"/>
                <a:gd name="connsiteX638" fmla="*/ 223523 w 910149"/>
                <a:gd name="connsiteY638" fmla="*/ 164860 h 551653"/>
                <a:gd name="connsiteX639" fmla="*/ 224636 w 910149"/>
                <a:gd name="connsiteY639" fmla="*/ 166609 h 551653"/>
                <a:gd name="connsiteX640" fmla="*/ 225907 w 910149"/>
                <a:gd name="connsiteY640" fmla="*/ 168835 h 551653"/>
                <a:gd name="connsiteX641" fmla="*/ 228770 w 910149"/>
                <a:gd name="connsiteY641" fmla="*/ 171537 h 551653"/>
                <a:gd name="connsiteX642" fmla="*/ 231631 w 910149"/>
                <a:gd name="connsiteY642" fmla="*/ 173763 h 551653"/>
                <a:gd name="connsiteX643" fmla="*/ 241169 w 910149"/>
                <a:gd name="connsiteY643" fmla="*/ 176307 h 551653"/>
                <a:gd name="connsiteX644" fmla="*/ 241647 w 910149"/>
                <a:gd name="connsiteY644" fmla="*/ 177896 h 551653"/>
                <a:gd name="connsiteX645" fmla="*/ 241647 w 910149"/>
                <a:gd name="connsiteY645" fmla="*/ 179486 h 551653"/>
                <a:gd name="connsiteX646" fmla="*/ 242601 w 910149"/>
                <a:gd name="connsiteY646" fmla="*/ 182348 h 551653"/>
                <a:gd name="connsiteX647" fmla="*/ 244349 w 910149"/>
                <a:gd name="connsiteY647" fmla="*/ 185845 h 551653"/>
                <a:gd name="connsiteX648" fmla="*/ 246416 w 910149"/>
                <a:gd name="connsiteY648" fmla="*/ 187912 h 551653"/>
                <a:gd name="connsiteX649" fmla="*/ 248642 w 910149"/>
                <a:gd name="connsiteY649" fmla="*/ 187912 h 551653"/>
                <a:gd name="connsiteX650" fmla="*/ 254206 w 910149"/>
                <a:gd name="connsiteY650" fmla="*/ 187753 h 551653"/>
                <a:gd name="connsiteX651" fmla="*/ 260088 w 910149"/>
                <a:gd name="connsiteY651" fmla="*/ 193158 h 551653"/>
                <a:gd name="connsiteX652" fmla="*/ 261042 w 910149"/>
                <a:gd name="connsiteY652" fmla="*/ 195702 h 551653"/>
                <a:gd name="connsiteX653" fmla="*/ 261042 w 910149"/>
                <a:gd name="connsiteY653" fmla="*/ 197133 h 551653"/>
                <a:gd name="connsiteX654" fmla="*/ 261836 w 910149"/>
                <a:gd name="connsiteY654" fmla="*/ 198723 h 551653"/>
                <a:gd name="connsiteX655" fmla="*/ 263903 w 910149"/>
                <a:gd name="connsiteY655" fmla="*/ 200312 h 551653"/>
                <a:gd name="connsiteX656" fmla="*/ 264698 w 910149"/>
                <a:gd name="connsiteY656" fmla="*/ 201902 h 551653"/>
                <a:gd name="connsiteX657" fmla="*/ 263427 w 910149"/>
                <a:gd name="connsiteY657" fmla="*/ 201902 h 551653"/>
                <a:gd name="connsiteX658" fmla="*/ 262314 w 910149"/>
                <a:gd name="connsiteY658" fmla="*/ 200312 h 551653"/>
                <a:gd name="connsiteX659" fmla="*/ 260247 w 910149"/>
                <a:gd name="connsiteY659" fmla="*/ 202220 h 551653"/>
                <a:gd name="connsiteX660" fmla="*/ 257862 w 910149"/>
                <a:gd name="connsiteY660" fmla="*/ 205400 h 551653"/>
                <a:gd name="connsiteX661" fmla="*/ 255795 w 910149"/>
                <a:gd name="connsiteY661" fmla="*/ 208579 h 551653"/>
                <a:gd name="connsiteX662" fmla="*/ 256908 w 910149"/>
                <a:gd name="connsiteY662" fmla="*/ 217959 h 551653"/>
                <a:gd name="connsiteX663" fmla="*/ 259293 w 910149"/>
                <a:gd name="connsiteY663" fmla="*/ 220821 h 551653"/>
                <a:gd name="connsiteX664" fmla="*/ 260723 w 910149"/>
                <a:gd name="connsiteY664" fmla="*/ 221615 h 551653"/>
                <a:gd name="connsiteX665" fmla="*/ 262314 w 910149"/>
                <a:gd name="connsiteY665" fmla="*/ 222092 h 551653"/>
                <a:gd name="connsiteX666" fmla="*/ 265494 w 910149"/>
                <a:gd name="connsiteY666" fmla="*/ 221456 h 551653"/>
                <a:gd name="connsiteX667" fmla="*/ 267719 w 910149"/>
                <a:gd name="connsiteY667" fmla="*/ 220661 h 551653"/>
                <a:gd name="connsiteX668" fmla="*/ 269785 w 910149"/>
                <a:gd name="connsiteY668" fmla="*/ 219231 h 551653"/>
                <a:gd name="connsiteX669" fmla="*/ 271217 w 910149"/>
                <a:gd name="connsiteY669" fmla="*/ 217959 h 551653"/>
                <a:gd name="connsiteX670" fmla="*/ 271217 w 910149"/>
                <a:gd name="connsiteY670" fmla="*/ 219072 h 551653"/>
                <a:gd name="connsiteX671" fmla="*/ 268672 w 910149"/>
                <a:gd name="connsiteY671" fmla="*/ 222410 h 551653"/>
                <a:gd name="connsiteX672" fmla="*/ 265970 w 910149"/>
                <a:gd name="connsiteY672" fmla="*/ 223523 h 551653"/>
                <a:gd name="connsiteX673" fmla="*/ 265970 w 910149"/>
                <a:gd name="connsiteY673" fmla="*/ 224636 h 551653"/>
                <a:gd name="connsiteX674" fmla="*/ 267083 w 910149"/>
                <a:gd name="connsiteY674" fmla="*/ 225749 h 551653"/>
                <a:gd name="connsiteX675" fmla="*/ 270898 w 910149"/>
                <a:gd name="connsiteY675" fmla="*/ 224795 h 551653"/>
                <a:gd name="connsiteX676" fmla="*/ 272330 w 910149"/>
                <a:gd name="connsiteY676" fmla="*/ 223841 h 551653"/>
                <a:gd name="connsiteX677" fmla="*/ 273919 w 910149"/>
                <a:gd name="connsiteY677" fmla="*/ 223841 h 551653"/>
                <a:gd name="connsiteX678" fmla="*/ 275032 w 910149"/>
                <a:gd name="connsiteY678" fmla="*/ 227498 h 551653"/>
                <a:gd name="connsiteX679" fmla="*/ 276621 w 910149"/>
                <a:gd name="connsiteY679" fmla="*/ 228769 h 551653"/>
                <a:gd name="connsiteX680" fmla="*/ 283299 w 910149"/>
                <a:gd name="connsiteY680" fmla="*/ 232426 h 551653"/>
                <a:gd name="connsiteX681" fmla="*/ 286001 w 910149"/>
                <a:gd name="connsiteY681" fmla="*/ 234652 h 551653"/>
                <a:gd name="connsiteX682" fmla="*/ 294109 w 910149"/>
                <a:gd name="connsiteY682" fmla="*/ 237672 h 551653"/>
                <a:gd name="connsiteX683" fmla="*/ 295222 w 910149"/>
                <a:gd name="connsiteY683" fmla="*/ 238467 h 551653"/>
                <a:gd name="connsiteX684" fmla="*/ 295699 w 910149"/>
                <a:gd name="connsiteY684" fmla="*/ 239421 h 551653"/>
                <a:gd name="connsiteX685" fmla="*/ 294427 w 910149"/>
                <a:gd name="connsiteY685" fmla="*/ 239898 h 551653"/>
                <a:gd name="connsiteX686" fmla="*/ 292678 w 910149"/>
                <a:gd name="connsiteY686" fmla="*/ 239898 h 551653"/>
                <a:gd name="connsiteX687" fmla="*/ 291248 w 910149"/>
                <a:gd name="connsiteY687" fmla="*/ 239580 h 551653"/>
                <a:gd name="connsiteX688" fmla="*/ 289817 w 910149"/>
                <a:gd name="connsiteY688" fmla="*/ 238308 h 551653"/>
                <a:gd name="connsiteX689" fmla="*/ 288704 w 910149"/>
                <a:gd name="connsiteY689" fmla="*/ 238308 h 551653"/>
                <a:gd name="connsiteX690" fmla="*/ 290771 w 910149"/>
                <a:gd name="connsiteY690" fmla="*/ 241329 h 551653"/>
                <a:gd name="connsiteX691" fmla="*/ 296335 w 910149"/>
                <a:gd name="connsiteY691" fmla="*/ 247211 h 551653"/>
                <a:gd name="connsiteX692" fmla="*/ 296335 w 910149"/>
                <a:gd name="connsiteY692" fmla="*/ 249913 h 551653"/>
                <a:gd name="connsiteX693" fmla="*/ 298243 w 910149"/>
                <a:gd name="connsiteY693" fmla="*/ 252298 h 551653"/>
                <a:gd name="connsiteX694" fmla="*/ 302058 w 910149"/>
                <a:gd name="connsiteY694" fmla="*/ 254524 h 551653"/>
                <a:gd name="connsiteX695" fmla="*/ 305079 w 910149"/>
                <a:gd name="connsiteY695" fmla="*/ 255001 h 551653"/>
                <a:gd name="connsiteX696" fmla="*/ 306033 w 910149"/>
                <a:gd name="connsiteY696" fmla="*/ 255637 h 551653"/>
                <a:gd name="connsiteX697" fmla="*/ 308100 w 910149"/>
                <a:gd name="connsiteY697" fmla="*/ 256114 h 551653"/>
                <a:gd name="connsiteX698" fmla="*/ 309689 w 910149"/>
                <a:gd name="connsiteY698" fmla="*/ 255637 h 551653"/>
                <a:gd name="connsiteX699" fmla="*/ 310802 w 910149"/>
                <a:gd name="connsiteY699" fmla="*/ 256114 h 551653"/>
                <a:gd name="connsiteX700" fmla="*/ 311438 w 910149"/>
                <a:gd name="connsiteY700" fmla="*/ 258021 h 551653"/>
                <a:gd name="connsiteX701" fmla="*/ 311438 w 910149"/>
                <a:gd name="connsiteY701" fmla="*/ 259611 h 551653"/>
                <a:gd name="connsiteX702" fmla="*/ 310325 w 910149"/>
                <a:gd name="connsiteY702" fmla="*/ 259929 h 551653"/>
                <a:gd name="connsiteX703" fmla="*/ 304602 w 910149"/>
                <a:gd name="connsiteY703" fmla="*/ 256591 h 551653"/>
                <a:gd name="connsiteX704" fmla="*/ 303489 w 910149"/>
                <a:gd name="connsiteY704" fmla="*/ 256591 h 551653"/>
                <a:gd name="connsiteX705" fmla="*/ 323044 w 910149"/>
                <a:gd name="connsiteY705" fmla="*/ 270422 h 551653"/>
                <a:gd name="connsiteX706" fmla="*/ 327335 w 910149"/>
                <a:gd name="connsiteY706" fmla="*/ 274555 h 551653"/>
                <a:gd name="connsiteX707" fmla="*/ 333217 w 910149"/>
                <a:gd name="connsiteY707" fmla="*/ 282663 h 551653"/>
                <a:gd name="connsiteX708" fmla="*/ 337828 w 910149"/>
                <a:gd name="connsiteY708" fmla="*/ 287591 h 551653"/>
                <a:gd name="connsiteX709" fmla="*/ 342598 w 910149"/>
                <a:gd name="connsiteY709" fmla="*/ 295222 h 551653"/>
                <a:gd name="connsiteX710" fmla="*/ 347367 w 910149"/>
                <a:gd name="connsiteY710" fmla="*/ 299356 h 551653"/>
                <a:gd name="connsiteX711" fmla="*/ 353408 w 910149"/>
                <a:gd name="connsiteY711" fmla="*/ 306351 h 551653"/>
                <a:gd name="connsiteX712" fmla="*/ 355634 w 910149"/>
                <a:gd name="connsiteY712" fmla="*/ 307941 h 551653"/>
                <a:gd name="connsiteX713" fmla="*/ 359927 w 910149"/>
                <a:gd name="connsiteY713" fmla="*/ 312392 h 551653"/>
                <a:gd name="connsiteX714" fmla="*/ 364059 w 910149"/>
                <a:gd name="connsiteY714" fmla="*/ 321453 h 551653"/>
                <a:gd name="connsiteX715" fmla="*/ 364059 w 910149"/>
                <a:gd name="connsiteY715" fmla="*/ 331628 h 551653"/>
                <a:gd name="connsiteX716" fmla="*/ 367398 w 910149"/>
                <a:gd name="connsiteY716" fmla="*/ 336715 h 551653"/>
                <a:gd name="connsiteX717" fmla="*/ 369465 w 910149"/>
                <a:gd name="connsiteY717" fmla="*/ 341008 h 551653"/>
                <a:gd name="connsiteX718" fmla="*/ 370260 w 910149"/>
                <a:gd name="connsiteY718" fmla="*/ 342598 h 551653"/>
                <a:gd name="connsiteX719" fmla="*/ 376619 w 910149"/>
                <a:gd name="connsiteY719" fmla="*/ 346413 h 551653"/>
                <a:gd name="connsiteX720" fmla="*/ 375983 w 910149"/>
                <a:gd name="connsiteY720" fmla="*/ 349752 h 551653"/>
                <a:gd name="connsiteX721" fmla="*/ 375983 w 910149"/>
                <a:gd name="connsiteY721" fmla="*/ 353726 h 551653"/>
                <a:gd name="connsiteX722" fmla="*/ 375983 w 910149"/>
                <a:gd name="connsiteY722" fmla="*/ 357701 h 551653"/>
                <a:gd name="connsiteX723" fmla="*/ 374075 w 910149"/>
                <a:gd name="connsiteY723" fmla="*/ 360403 h 551653"/>
                <a:gd name="connsiteX724" fmla="*/ 371373 w 910149"/>
                <a:gd name="connsiteY724" fmla="*/ 363424 h 551653"/>
                <a:gd name="connsiteX725" fmla="*/ 369624 w 910149"/>
                <a:gd name="connsiteY725" fmla="*/ 365809 h 551653"/>
                <a:gd name="connsiteX726" fmla="*/ 368034 w 910149"/>
                <a:gd name="connsiteY726" fmla="*/ 366921 h 551653"/>
                <a:gd name="connsiteX727" fmla="*/ 368511 w 910149"/>
                <a:gd name="connsiteY727" fmla="*/ 367875 h 551653"/>
                <a:gd name="connsiteX728" fmla="*/ 370578 w 910149"/>
                <a:gd name="connsiteY728" fmla="*/ 367875 h 551653"/>
                <a:gd name="connsiteX729" fmla="*/ 373280 w 910149"/>
                <a:gd name="connsiteY729" fmla="*/ 368511 h 551653"/>
                <a:gd name="connsiteX730" fmla="*/ 375347 w 910149"/>
                <a:gd name="connsiteY730" fmla="*/ 371055 h 551653"/>
                <a:gd name="connsiteX731" fmla="*/ 375347 w 910149"/>
                <a:gd name="connsiteY731" fmla="*/ 372009 h 551653"/>
                <a:gd name="connsiteX732" fmla="*/ 375188 w 910149"/>
                <a:gd name="connsiteY732" fmla="*/ 373599 h 551653"/>
                <a:gd name="connsiteX733" fmla="*/ 371850 w 910149"/>
                <a:gd name="connsiteY733" fmla="*/ 375665 h 551653"/>
                <a:gd name="connsiteX734" fmla="*/ 367080 w 910149"/>
                <a:gd name="connsiteY734" fmla="*/ 376142 h 551653"/>
                <a:gd name="connsiteX735" fmla="*/ 364218 w 910149"/>
                <a:gd name="connsiteY735" fmla="*/ 378050 h 551653"/>
                <a:gd name="connsiteX736" fmla="*/ 363424 w 910149"/>
                <a:gd name="connsiteY736" fmla="*/ 379481 h 551653"/>
                <a:gd name="connsiteX737" fmla="*/ 365013 w 910149"/>
                <a:gd name="connsiteY737" fmla="*/ 381547 h 551653"/>
                <a:gd name="connsiteX738" fmla="*/ 366285 w 910149"/>
                <a:gd name="connsiteY738" fmla="*/ 384250 h 551653"/>
                <a:gd name="connsiteX739" fmla="*/ 367398 w 910149"/>
                <a:gd name="connsiteY739" fmla="*/ 388701 h 551653"/>
                <a:gd name="connsiteX740" fmla="*/ 368829 w 910149"/>
                <a:gd name="connsiteY740" fmla="*/ 391722 h 551653"/>
                <a:gd name="connsiteX741" fmla="*/ 374393 w 910149"/>
                <a:gd name="connsiteY741" fmla="*/ 399671 h 551653"/>
                <a:gd name="connsiteX742" fmla="*/ 379481 w 910149"/>
                <a:gd name="connsiteY742" fmla="*/ 403963 h 551653"/>
                <a:gd name="connsiteX743" fmla="*/ 381229 w 910149"/>
                <a:gd name="connsiteY743" fmla="*/ 407461 h 551653"/>
                <a:gd name="connsiteX744" fmla="*/ 384250 w 910149"/>
                <a:gd name="connsiteY744" fmla="*/ 411435 h 551653"/>
                <a:gd name="connsiteX745" fmla="*/ 393947 w 910149"/>
                <a:gd name="connsiteY745" fmla="*/ 416046 h 551653"/>
                <a:gd name="connsiteX746" fmla="*/ 399671 w 910149"/>
                <a:gd name="connsiteY746" fmla="*/ 417794 h 551653"/>
                <a:gd name="connsiteX747" fmla="*/ 403327 w 910149"/>
                <a:gd name="connsiteY747" fmla="*/ 420179 h 551653"/>
                <a:gd name="connsiteX748" fmla="*/ 410004 w 910149"/>
                <a:gd name="connsiteY748" fmla="*/ 423041 h 551653"/>
                <a:gd name="connsiteX749" fmla="*/ 413819 w 910149"/>
                <a:gd name="connsiteY749" fmla="*/ 425584 h 551653"/>
                <a:gd name="connsiteX750" fmla="*/ 420020 w 910149"/>
                <a:gd name="connsiteY750" fmla="*/ 431307 h 551653"/>
                <a:gd name="connsiteX751" fmla="*/ 423359 w 910149"/>
                <a:gd name="connsiteY751" fmla="*/ 435759 h 551653"/>
                <a:gd name="connsiteX752" fmla="*/ 427333 w 910149"/>
                <a:gd name="connsiteY752" fmla="*/ 440528 h 551653"/>
                <a:gd name="connsiteX753" fmla="*/ 439416 w 910149"/>
                <a:gd name="connsiteY753" fmla="*/ 444662 h 551653"/>
                <a:gd name="connsiteX754" fmla="*/ 448636 w 910149"/>
                <a:gd name="connsiteY754" fmla="*/ 448318 h 551653"/>
                <a:gd name="connsiteX755" fmla="*/ 453088 w 910149"/>
                <a:gd name="connsiteY755" fmla="*/ 448954 h 551653"/>
                <a:gd name="connsiteX756" fmla="*/ 462626 w 910149"/>
                <a:gd name="connsiteY756" fmla="*/ 451498 h 551653"/>
                <a:gd name="connsiteX757" fmla="*/ 468985 w 910149"/>
                <a:gd name="connsiteY757" fmla="*/ 451021 h 551653"/>
                <a:gd name="connsiteX758" fmla="*/ 471211 w 910149"/>
                <a:gd name="connsiteY758" fmla="*/ 451339 h 551653"/>
                <a:gd name="connsiteX759" fmla="*/ 473277 w 910149"/>
                <a:gd name="connsiteY759" fmla="*/ 452452 h 551653"/>
                <a:gd name="connsiteX760" fmla="*/ 475662 w 910149"/>
                <a:gd name="connsiteY760" fmla="*/ 454836 h 551653"/>
                <a:gd name="connsiteX761" fmla="*/ 480272 w 910149"/>
                <a:gd name="connsiteY761" fmla="*/ 460400 h 551653"/>
                <a:gd name="connsiteX762" fmla="*/ 483452 w 910149"/>
                <a:gd name="connsiteY762" fmla="*/ 461513 h 551653"/>
                <a:gd name="connsiteX763" fmla="*/ 486313 w 910149"/>
                <a:gd name="connsiteY763" fmla="*/ 464534 h 551653"/>
                <a:gd name="connsiteX764" fmla="*/ 493149 w 910149"/>
                <a:gd name="connsiteY764" fmla="*/ 468031 h 551653"/>
                <a:gd name="connsiteX765" fmla="*/ 497283 w 910149"/>
                <a:gd name="connsiteY765" fmla="*/ 471529 h 551653"/>
                <a:gd name="connsiteX766" fmla="*/ 501735 w 910149"/>
                <a:gd name="connsiteY766" fmla="*/ 473755 h 551653"/>
                <a:gd name="connsiteX767" fmla="*/ 513658 w 910149"/>
                <a:gd name="connsiteY767" fmla="*/ 477729 h 551653"/>
                <a:gd name="connsiteX768" fmla="*/ 519063 w 910149"/>
                <a:gd name="connsiteY768" fmla="*/ 480114 h 551653"/>
                <a:gd name="connsiteX769" fmla="*/ 525263 w 910149"/>
                <a:gd name="connsiteY769" fmla="*/ 482021 h 551653"/>
                <a:gd name="connsiteX770" fmla="*/ 534803 w 910149"/>
                <a:gd name="connsiteY770" fmla="*/ 487904 h 551653"/>
                <a:gd name="connsiteX771" fmla="*/ 544659 w 910149"/>
                <a:gd name="connsiteY771" fmla="*/ 489493 h 551653"/>
                <a:gd name="connsiteX772" fmla="*/ 554675 w 910149"/>
                <a:gd name="connsiteY772" fmla="*/ 491878 h 551653"/>
                <a:gd name="connsiteX773" fmla="*/ 557377 w 910149"/>
                <a:gd name="connsiteY773" fmla="*/ 492991 h 551653"/>
                <a:gd name="connsiteX774" fmla="*/ 561511 w 910149"/>
                <a:gd name="connsiteY774" fmla="*/ 493309 h 551653"/>
                <a:gd name="connsiteX775" fmla="*/ 568506 w 910149"/>
                <a:gd name="connsiteY775" fmla="*/ 499986 h 551653"/>
                <a:gd name="connsiteX776" fmla="*/ 579475 w 910149"/>
                <a:gd name="connsiteY776" fmla="*/ 502848 h 551653"/>
                <a:gd name="connsiteX777" fmla="*/ 590445 w 910149"/>
                <a:gd name="connsiteY777" fmla="*/ 509843 h 551653"/>
                <a:gd name="connsiteX778" fmla="*/ 606819 w 910149"/>
                <a:gd name="connsiteY778" fmla="*/ 511591 h 551653"/>
                <a:gd name="connsiteX779" fmla="*/ 617629 w 910149"/>
                <a:gd name="connsiteY779" fmla="*/ 516997 h 551653"/>
                <a:gd name="connsiteX780" fmla="*/ 626215 w 910149"/>
                <a:gd name="connsiteY780" fmla="*/ 519222 h 551653"/>
                <a:gd name="connsiteX781" fmla="*/ 629076 w 910149"/>
                <a:gd name="connsiteY781" fmla="*/ 518268 h 551653"/>
                <a:gd name="connsiteX782" fmla="*/ 634640 w 910149"/>
                <a:gd name="connsiteY782" fmla="*/ 517950 h 551653"/>
                <a:gd name="connsiteX783" fmla="*/ 647358 w 910149"/>
                <a:gd name="connsiteY783" fmla="*/ 512227 h 551653"/>
                <a:gd name="connsiteX784" fmla="*/ 656261 w 910149"/>
                <a:gd name="connsiteY784" fmla="*/ 509684 h 551653"/>
                <a:gd name="connsiteX785" fmla="*/ 665800 w 910149"/>
                <a:gd name="connsiteY785" fmla="*/ 503801 h 551653"/>
                <a:gd name="connsiteX786" fmla="*/ 671046 w 910149"/>
                <a:gd name="connsiteY786" fmla="*/ 502848 h 551653"/>
                <a:gd name="connsiteX787" fmla="*/ 675339 w 910149"/>
                <a:gd name="connsiteY787" fmla="*/ 502848 h 551653"/>
                <a:gd name="connsiteX788" fmla="*/ 675657 w 910149"/>
                <a:gd name="connsiteY788" fmla="*/ 502212 h 551653"/>
                <a:gd name="connsiteX789" fmla="*/ 673908 w 910149"/>
                <a:gd name="connsiteY789" fmla="*/ 501735 h 551653"/>
                <a:gd name="connsiteX790" fmla="*/ 668821 w 910149"/>
                <a:gd name="connsiteY790" fmla="*/ 500781 h 551653"/>
                <a:gd name="connsiteX791" fmla="*/ 668821 w 910149"/>
                <a:gd name="connsiteY791" fmla="*/ 499986 h 551653"/>
                <a:gd name="connsiteX792" fmla="*/ 671364 w 910149"/>
                <a:gd name="connsiteY792" fmla="*/ 497919 h 551653"/>
                <a:gd name="connsiteX793" fmla="*/ 672318 w 910149"/>
                <a:gd name="connsiteY793" fmla="*/ 496807 h 551653"/>
                <a:gd name="connsiteX794" fmla="*/ 673590 w 910149"/>
                <a:gd name="connsiteY794" fmla="*/ 496807 h 551653"/>
                <a:gd name="connsiteX795" fmla="*/ 675498 w 910149"/>
                <a:gd name="connsiteY795" fmla="*/ 498396 h 551653"/>
                <a:gd name="connsiteX796" fmla="*/ 675498 w 910149"/>
                <a:gd name="connsiteY796" fmla="*/ 499509 h 551653"/>
                <a:gd name="connsiteX797" fmla="*/ 675498 w 910149"/>
                <a:gd name="connsiteY797" fmla="*/ 500622 h 551653"/>
                <a:gd name="connsiteX798" fmla="*/ 676611 w 910149"/>
                <a:gd name="connsiteY798" fmla="*/ 500622 h 551653"/>
                <a:gd name="connsiteX799" fmla="*/ 679472 w 910149"/>
                <a:gd name="connsiteY799" fmla="*/ 498714 h 551653"/>
                <a:gd name="connsiteX800" fmla="*/ 680426 w 910149"/>
                <a:gd name="connsiteY800" fmla="*/ 498714 h 551653"/>
                <a:gd name="connsiteX801" fmla="*/ 681221 w 910149"/>
                <a:gd name="connsiteY801" fmla="*/ 499827 h 551653"/>
                <a:gd name="connsiteX802" fmla="*/ 678518 w 910149"/>
                <a:gd name="connsiteY802" fmla="*/ 502371 h 551653"/>
                <a:gd name="connsiteX803" fmla="*/ 679154 w 910149"/>
                <a:gd name="connsiteY803" fmla="*/ 503166 h 551653"/>
                <a:gd name="connsiteX804" fmla="*/ 684560 w 910149"/>
                <a:gd name="connsiteY804" fmla="*/ 503642 h 551653"/>
                <a:gd name="connsiteX805" fmla="*/ 698072 w 910149"/>
                <a:gd name="connsiteY805" fmla="*/ 508571 h 551653"/>
                <a:gd name="connsiteX806" fmla="*/ 697278 w 910149"/>
                <a:gd name="connsiteY806" fmla="*/ 507299 h 551653"/>
                <a:gd name="connsiteX807" fmla="*/ 692509 w 910149"/>
                <a:gd name="connsiteY807" fmla="*/ 504914 h 551653"/>
                <a:gd name="connsiteX808" fmla="*/ 690918 w 910149"/>
                <a:gd name="connsiteY808" fmla="*/ 504278 h 551653"/>
                <a:gd name="connsiteX809" fmla="*/ 689329 w 910149"/>
                <a:gd name="connsiteY809" fmla="*/ 504278 h 551653"/>
                <a:gd name="connsiteX810" fmla="*/ 687421 w 910149"/>
                <a:gd name="connsiteY810" fmla="*/ 503484 h 551653"/>
                <a:gd name="connsiteX811" fmla="*/ 685832 w 910149"/>
                <a:gd name="connsiteY811" fmla="*/ 502530 h 551653"/>
                <a:gd name="connsiteX812" fmla="*/ 686308 w 910149"/>
                <a:gd name="connsiteY812" fmla="*/ 500781 h 551653"/>
                <a:gd name="connsiteX813" fmla="*/ 687262 w 910149"/>
                <a:gd name="connsiteY813" fmla="*/ 500781 h 551653"/>
                <a:gd name="connsiteX814" fmla="*/ 689010 w 910149"/>
                <a:gd name="connsiteY814" fmla="*/ 502212 h 551653"/>
                <a:gd name="connsiteX815" fmla="*/ 691077 w 910149"/>
                <a:gd name="connsiteY815" fmla="*/ 503166 h 551653"/>
                <a:gd name="connsiteX816" fmla="*/ 695688 w 910149"/>
                <a:gd name="connsiteY816" fmla="*/ 504914 h 551653"/>
                <a:gd name="connsiteX817" fmla="*/ 700298 w 910149"/>
                <a:gd name="connsiteY817" fmla="*/ 507617 h 551653"/>
                <a:gd name="connsiteX818" fmla="*/ 705545 w 910149"/>
                <a:gd name="connsiteY818" fmla="*/ 512386 h 551653"/>
                <a:gd name="connsiteX819" fmla="*/ 711109 w 910149"/>
                <a:gd name="connsiteY819" fmla="*/ 516361 h 551653"/>
                <a:gd name="connsiteX820" fmla="*/ 721919 w 910149"/>
                <a:gd name="connsiteY820" fmla="*/ 525264 h 551653"/>
                <a:gd name="connsiteX821" fmla="*/ 726053 w 910149"/>
                <a:gd name="connsiteY821" fmla="*/ 529238 h 551653"/>
                <a:gd name="connsiteX822" fmla="*/ 729073 w 910149"/>
                <a:gd name="connsiteY822" fmla="*/ 531464 h 551653"/>
                <a:gd name="connsiteX823" fmla="*/ 732253 w 910149"/>
                <a:gd name="connsiteY823" fmla="*/ 534325 h 551653"/>
                <a:gd name="connsiteX824" fmla="*/ 740202 w 910149"/>
                <a:gd name="connsiteY824" fmla="*/ 543069 h 551653"/>
                <a:gd name="connsiteX825" fmla="*/ 747833 w 910149"/>
                <a:gd name="connsiteY825" fmla="*/ 551018 h 551653"/>
                <a:gd name="connsiteX826" fmla="*/ 748627 w 910149"/>
                <a:gd name="connsiteY826" fmla="*/ 551654 h 551653"/>
                <a:gd name="connsiteX827" fmla="*/ 749423 w 910149"/>
                <a:gd name="connsiteY827" fmla="*/ 550859 h 551653"/>
                <a:gd name="connsiteX828" fmla="*/ 750059 w 910149"/>
                <a:gd name="connsiteY828" fmla="*/ 549110 h 551653"/>
                <a:gd name="connsiteX829" fmla="*/ 750853 w 910149"/>
                <a:gd name="connsiteY829" fmla="*/ 547361 h 551653"/>
                <a:gd name="connsiteX830" fmla="*/ 750377 w 910149"/>
                <a:gd name="connsiteY830" fmla="*/ 545295 h 551653"/>
                <a:gd name="connsiteX831" fmla="*/ 750059 w 910149"/>
                <a:gd name="connsiteY831" fmla="*/ 543705 h 551653"/>
                <a:gd name="connsiteX832" fmla="*/ 751012 w 910149"/>
                <a:gd name="connsiteY832" fmla="*/ 541320 h 551653"/>
                <a:gd name="connsiteX833" fmla="*/ 751012 w 910149"/>
                <a:gd name="connsiteY833" fmla="*/ 539571 h 551653"/>
                <a:gd name="connsiteX834" fmla="*/ 751331 w 910149"/>
                <a:gd name="connsiteY834" fmla="*/ 538459 h 551653"/>
                <a:gd name="connsiteX835" fmla="*/ 752602 w 910149"/>
                <a:gd name="connsiteY835" fmla="*/ 537664 h 551653"/>
                <a:gd name="connsiteX836" fmla="*/ 753238 w 910149"/>
                <a:gd name="connsiteY836" fmla="*/ 536233 h 551653"/>
                <a:gd name="connsiteX837" fmla="*/ 749581 w 910149"/>
                <a:gd name="connsiteY837" fmla="*/ 531464 h 551653"/>
                <a:gd name="connsiteX838" fmla="*/ 749581 w 910149"/>
                <a:gd name="connsiteY838" fmla="*/ 530351 h 551653"/>
                <a:gd name="connsiteX839" fmla="*/ 750059 w 910149"/>
                <a:gd name="connsiteY839" fmla="*/ 529079 h 551653"/>
                <a:gd name="connsiteX840" fmla="*/ 753079 w 910149"/>
                <a:gd name="connsiteY840" fmla="*/ 523992 h 551653"/>
                <a:gd name="connsiteX841" fmla="*/ 756735 w 910149"/>
                <a:gd name="connsiteY841" fmla="*/ 517950 h 551653"/>
                <a:gd name="connsiteX842" fmla="*/ 760710 w 910149"/>
                <a:gd name="connsiteY842" fmla="*/ 511273 h 551653"/>
                <a:gd name="connsiteX843" fmla="*/ 763095 w 910149"/>
                <a:gd name="connsiteY843" fmla="*/ 507299 h 551653"/>
                <a:gd name="connsiteX844" fmla="*/ 771838 w 910149"/>
                <a:gd name="connsiteY844" fmla="*/ 507299 h 551653"/>
                <a:gd name="connsiteX845" fmla="*/ 777561 w 910149"/>
                <a:gd name="connsiteY845" fmla="*/ 507299 h 551653"/>
                <a:gd name="connsiteX846" fmla="*/ 784875 w 910149"/>
                <a:gd name="connsiteY846" fmla="*/ 507299 h 551653"/>
                <a:gd name="connsiteX847" fmla="*/ 792824 w 910149"/>
                <a:gd name="connsiteY847" fmla="*/ 507299 h 551653"/>
                <a:gd name="connsiteX848" fmla="*/ 798070 w 910149"/>
                <a:gd name="connsiteY848" fmla="*/ 507299 h 551653"/>
                <a:gd name="connsiteX849" fmla="*/ 800295 w 910149"/>
                <a:gd name="connsiteY849" fmla="*/ 507299 h 551653"/>
                <a:gd name="connsiteX850" fmla="*/ 799978 w 910149"/>
                <a:gd name="connsiteY850" fmla="*/ 504596 h 551653"/>
                <a:gd name="connsiteX851" fmla="*/ 800295 w 910149"/>
                <a:gd name="connsiteY851" fmla="*/ 501735 h 551653"/>
                <a:gd name="connsiteX852" fmla="*/ 801249 w 910149"/>
                <a:gd name="connsiteY852" fmla="*/ 499032 h 551653"/>
                <a:gd name="connsiteX853" fmla="*/ 801249 w 910149"/>
                <a:gd name="connsiteY853" fmla="*/ 497919 h 551653"/>
                <a:gd name="connsiteX854" fmla="*/ 799660 w 910149"/>
                <a:gd name="connsiteY854" fmla="*/ 496489 h 551653"/>
                <a:gd name="connsiteX855" fmla="*/ 796639 w 910149"/>
                <a:gd name="connsiteY855" fmla="*/ 495694 h 551653"/>
                <a:gd name="connsiteX856" fmla="*/ 794890 w 910149"/>
                <a:gd name="connsiteY856" fmla="*/ 494422 h 551653"/>
                <a:gd name="connsiteX857" fmla="*/ 794890 w 910149"/>
                <a:gd name="connsiteY857" fmla="*/ 492832 h 551653"/>
                <a:gd name="connsiteX858" fmla="*/ 794096 w 910149"/>
                <a:gd name="connsiteY858" fmla="*/ 490924 h 551653"/>
                <a:gd name="connsiteX859" fmla="*/ 792665 w 910149"/>
                <a:gd name="connsiteY859" fmla="*/ 488699 h 551653"/>
                <a:gd name="connsiteX860" fmla="*/ 789644 w 910149"/>
                <a:gd name="connsiteY860" fmla="*/ 486314 h 551653"/>
                <a:gd name="connsiteX861" fmla="*/ 785034 w 910149"/>
                <a:gd name="connsiteY861" fmla="*/ 483929 h 551653"/>
                <a:gd name="connsiteX862" fmla="*/ 781059 w 910149"/>
                <a:gd name="connsiteY862" fmla="*/ 480750 h 551653"/>
                <a:gd name="connsiteX863" fmla="*/ 777880 w 910149"/>
                <a:gd name="connsiteY863" fmla="*/ 476775 h 551653"/>
                <a:gd name="connsiteX864" fmla="*/ 775177 w 910149"/>
                <a:gd name="connsiteY864" fmla="*/ 474231 h 551653"/>
                <a:gd name="connsiteX865" fmla="*/ 773111 w 910149"/>
                <a:gd name="connsiteY865" fmla="*/ 473119 h 551653"/>
                <a:gd name="connsiteX866" fmla="*/ 772633 w 910149"/>
                <a:gd name="connsiteY866" fmla="*/ 472483 h 551653"/>
                <a:gd name="connsiteX867" fmla="*/ 778834 w 910149"/>
                <a:gd name="connsiteY867" fmla="*/ 472483 h 551653"/>
                <a:gd name="connsiteX868" fmla="*/ 784716 w 910149"/>
                <a:gd name="connsiteY868" fmla="*/ 472483 h 551653"/>
                <a:gd name="connsiteX869" fmla="*/ 784716 w 910149"/>
                <a:gd name="connsiteY869" fmla="*/ 466760 h 551653"/>
                <a:gd name="connsiteX870" fmla="*/ 784716 w 910149"/>
                <a:gd name="connsiteY870" fmla="*/ 461672 h 551653"/>
                <a:gd name="connsiteX871" fmla="*/ 784716 w 910149"/>
                <a:gd name="connsiteY871" fmla="*/ 455949 h 551653"/>
                <a:gd name="connsiteX872" fmla="*/ 795367 w 910149"/>
                <a:gd name="connsiteY872" fmla="*/ 455949 h 551653"/>
                <a:gd name="connsiteX873" fmla="*/ 807927 w 910149"/>
                <a:gd name="connsiteY873" fmla="*/ 455949 h 551653"/>
                <a:gd name="connsiteX874" fmla="*/ 820963 w 910149"/>
                <a:gd name="connsiteY874" fmla="*/ 455949 h 551653"/>
                <a:gd name="connsiteX875" fmla="*/ 831296 w 910149"/>
                <a:gd name="connsiteY875" fmla="*/ 455949 h 551653"/>
                <a:gd name="connsiteX876" fmla="*/ 837337 w 910149"/>
                <a:gd name="connsiteY876" fmla="*/ 455949 h 551653"/>
                <a:gd name="connsiteX877" fmla="*/ 837337 w 910149"/>
                <a:gd name="connsiteY877" fmla="*/ 453405 h 551653"/>
                <a:gd name="connsiteX878" fmla="*/ 838132 w 910149"/>
                <a:gd name="connsiteY878" fmla="*/ 451339 h 551653"/>
                <a:gd name="connsiteX879" fmla="*/ 840517 w 910149"/>
                <a:gd name="connsiteY879" fmla="*/ 450544 h 551653"/>
                <a:gd name="connsiteX880" fmla="*/ 843538 w 910149"/>
                <a:gd name="connsiteY880" fmla="*/ 452293 h 551653"/>
                <a:gd name="connsiteX881" fmla="*/ 844810 w 910149"/>
                <a:gd name="connsiteY881" fmla="*/ 453088 h 551653"/>
                <a:gd name="connsiteX882" fmla="*/ 845922 w 910149"/>
                <a:gd name="connsiteY882" fmla="*/ 452610 h 551653"/>
                <a:gd name="connsiteX883" fmla="*/ 847353 w 910149"/>
                <a:gd name="connsiteY883" fmla="*/ 451498 h 551653"/>
                <a:gd name="connsiteX884" fmla="*/ 849102 w 910149"/>
                <a:gd name="connsiteY884" fmla="*/ 448318 h 551653"/>
                <a:gd name="connsiteX885" fmla="*/ 853553 w 910149"/>
                <a:gd name="connsiteY885" fmla="*/ 441800 h 551653"/>
                <a:gd name="connsiteX886" fmla="*/ 855302 w 910149"/>
                <a:gd name="connsiteY886" fmla="*/ 437190 h 551653"/>
                <a:gd name="connsiteX887" fmla="*/ 857050 w 910149"/>
                <a:gd name="connsiteY887" fmla="*/ 436236 h 551653"/>
                <a:gd name="connsiteX888" fmla="*/ 859595 w 910149"/>
                <a:gd name="connsiteY888" fmla="*/ 436236 h 551653"/>
                <a:gd name="connsiteX889" fmla="*/ 861820 w 910149"/>
                <a:gd name="connsiteY889" fmla="*/ 436236 h 551653"/>
                <a:gd name="connsiteX890" fmla="*/ 862456 w 910149"/>
                <a:gd name="connsiteY890" fmla="*/ 434964 h 551653"/>
                <a:gd name="connsiteX891" fmla="*/ 864840 w 910149"/>
                <a:gd name="connsiteY891" fmla="*/ 431149 h 551653"/>
                <a:gd name="connsiteX892" fmla="*/ 864840 w 910149"/>
                <a:gd name="connsiteY892" fmla="*/ 428923 h 551653"/>
                <a:gd name="connsiteX893" fmla="*/ 866748 w 910149"/>
                <a:gd name="connsiteY893" fmla="*/ 427333 h 551653"/>
                <a:gd name="connsiteX894" fmla="*/ 868338 w 910149"/>
                <a:gd name="connsiteY894" fmla="*/ 425584 h 551653"/>
                <a:gd name="connsiteX895" fmla="*/ 869610 w 910149"/>
                <a:gd name="connsiteY895" fmla="*/ 425584 h 551653"/>
                <a:gd name="connsiteX896" fmla="*/ 870246 w 910149"/>
                <a:gd name="connsiteY896" fmla="*/ 428764 h 551653"/>
                <a:gd name="connsiteX897" fmla="*/ 868974 w 910149"/>
                <a:gd name="connsiteY897" fmla="*/ 434805 h 551653"/>
                <a:gd name="connsiteX898" fmla="*/ 869451 w 910149"/>
                <a:gd name="connsiteY898" fmla="*/ 436077 h 551653"/>
                <a:gd name="connsiteX899" fmla="*/ 871677 w 910149"/>
                <a:gd name="connsiteY899" fmla="*/ 437349 h 551653"/>
                <a:gd name="connsiteX900" fmla="*/ 873902 w 910149"/>
                <a:gd name="connsiteY900" fmla="*/ 442277 h 551653"/>
                <a:gd name="connsiteX901" fmla="*/ 874697 w 910149"/>
                <a:gd name="connsiteY901" fmla="*/ 442277 h 551653"/>
                <a:gd name="connsiteX902" fmla="*/ 876128 w 910149"/>
                <a:gd name="connsiteY902" fmla="*/ 439892 h 551653"/>
                <a:gd name="connsiteX903" fmla="*/ 877400 w 910149"/>
                <a:gd name="connsiteY903" fmla="*/ 437190 h 551653"/>
                <a:gd name="connsiteX904" fmla="*/ 878195 w 910149"/>
                <a:gd name="connsiteY904" fmla="*/ 430990 h 551653"/>
                <a:gd name="connsiteX905" fmla="*/ 880580 w 910149"/>
                <a:gd name="connsiteY905" fmla="*/ 426697 h 551653"/>
                <a:gd name="connsiteX906" fmla="*/ 882328 w 910149"/>
                <a:gd name="connsiteY906" fmla="*/ 419384 h 551653"/>
                <a:gd name="connsiteX907" fmla="*/ 885031 w 910149"/>
                <a:gd name="connsiteY907" fmla="*/ 412230 h 551653"/>
                <a:gd name="connsiteX908" fmla="*/ 884712 w 910149"/>
                <a:gd name="connsiteY908" fmla="*/ 411276 h 551653"/>
                <a:gd name="connsiteX909" fmla="*/ 883600 w 910149"/>
                <a:gd name="connsiteY909" fmla="*/ 411276 h 551653"/>
                <a:gd name="connsiteX910" fmla="*/ 881534 w 910149"/>
                <a:gd name="connsiteY910" fmla="*/ 413184 h 551653"/>
                <a:gd name="connsiteX911" fmla="*/ 880580 w 910149"/>
                <a:gd name="connsiteY911" fmla="*/ 413184 h 551653"/>
                <a:gd name="connsiteX912" fmla="*/ 880580 w 910149"/>
                <a:gd name="connsiteY912" fmla="*/ 410163 h 551653"/>
                <a:gd name="connsiteX913" fmla="*/ 881534 w 910149"/>
                <a:gd name="connsiteY913" fmla="*/ 409209 h 551653"/>
                <a:gd name="connsiteX914" fmla="*/ 883282 w 910149"/>
                <a:gd name="connsiteY914" fmla="*/ 408256 h 551653"/>
                <a:gd name="connsiteX915" fmla="*/ 884872 w 910149"/>
                <a:gd name="connsiteY915" fmla="*/ 407938 h 551653"/>
                <a:gd name="connsiteX916" fmla="*/ 885666 w 910149"/>
                <a:gd name="connsiteY916" fmla="*/ 407461 h 551653"/>
                <a:gd name="connsiteX917" fmla="*/ 887098 w 910149"/>
                <a:gd name="connsiteY917" fmla="*/ 405712 h 551653"/>
                <a:gd name="connsiteX918" fmla="*/ 887416 w 910149"/>
                <a:gd name="connsiteY918" fmla="*/ 403327 h 551653"/>
                <a:gd name="connsiteX919" fmla="*/ 886144 w 910149"/>
                <a:gd name="connsiteY919" fmla="*/ 403327 h 551653"/>
                <a:gd name="connsiteX920" fmla="*/ 884872 w 910149"/>
                <a:gd name="connsiteY920" fmla="*/ 403645 h 551653"/>
                <a:gd name="connsiteX921" fmla="*/ 882646 w 910149"/>
                <a:gd name="connsiteY921" fmla="*/ 403645 h 551653"/>
                <a:gd name="connsiteX922" fmla="*/ 881056 w 910149"/>
                <a:gd name="connsiteY922" fmla="*/ 404281 h 551653"/>
                <a:gd name="connsiteX923" fmla="*/ 879784 w 910149"/>
                <a:gd name="connsiteY923" fmla="*/ 403168 h 551653"/>
                <a:gd name="connsiteX924" fmla="*/ 879784 w 910149"/>
                <a:gd name="connsiteY924" fmla="*/ 401897 h 551653"/>
                <a:gd name="connsiteX925" fmla="*/ 882805 w 910149"/>
                <a:gd name="connsiteY925" fmla="*/ 397604 h 551653"/>
                <a:gd name="connsiteX926" fmla="*/ 885031 w 910149"/>
                <a:gd name="connsiteY926" fmla="*/ 396173 h 551653"/>
                <a:gd name="connsiteX927" fmla="*/ 886144 w 910149"/>
                <a:gd name="connsiteY927" fmla="*/ 396173 h 551653"/>
                <a:gd name="connsiteX928" fmla="*/ 886779 w 910149"/>
                <a:gd name="connsiteY928" fmla="*/ 395220 h 551653"/>
                <a:gd name="connsiteX929" fmla="*/ 887098 w 910149"/>
                <a:gd name="connsiteY929" fmla="*/ 394107 h 551653"/>
                <a:gd name="connsiteX930" fmla="*/ 886144 w 910149"/>
                <a:gd name="connsiteY930" fmla="*/ 391086 h 551653"/>
                <a:gd name="connsiteX931" fmla="*/ 886144 w 910149"/>
                <a:gd name="connsiteY931" fmla="*/ 388065 h 551653"/>
                <a:gd name="connsiteX932" fmla="*/ 887416 w 910149"/>
                <a:gd name="connsiteY932" fmla="*/ 384250 h 551653"/>
                <a:gd name="connsiteX933" fmla="*/ 893139 w 910149"/>
                <a:gd name="connsiteY933" fmla="*/ 375983 h 551653"/>
                <a:gd name="connsiteX934" fmla="*/ 897749 w 910149"/>
                <a:gd name="connsiteY934" fmla="*/ 372327 h 551653"/>
                <a:gd name="connsiteX935" fmla="*/ 901564 w 910149"/>
                <a:gd name="connsiteY935" fmla="*/ 367716 h 551653"/>
                <a:gd name="connsiteX936" fmla="*/ 903314 w 910149"/>
                <a:gd name="connsiteY936" fmla="*/ 364855 h 551653"/>
                <a:gd name="connsiteX937" fmla="*/ 144193 w 910149"/>
                <a:gd name="connsiteY937" fmla="*/ 108105 h 551653"/>
                <a:gd name="connsiteX938" fmla="*/ 144193 w 910149"/>
                <a:gd name="connsiteY938" fmla="*/ 105720 h 551653"/>
                <a:gd name="connsiteX939" fmla="*/ 142921 w 910149"/>
                <a:gd name="connsiteY939" fmla="*/ 103654 h 551653"/>
                <a:gd name="connsiteX940" fmla="*/ 140219 w 910149"/>
                <a:gd name="connsiteY940" fmla="*/ 101269 h 551653"/>
                <a:gd name="connsiteX941" fmla="*/ 137993 w 910149"/>
                <a:gd name="connsiteY941" fmla="*/ 100792 h 551653"/>
                <a:gd name="connsiteX942" fmla="*/ 137993 w 910149"/>
                <a:gd name="connsiteY942" fmla="*/ 104290 h 551653"/>
                <a:gd name="connsiteX943" fmla="*/ 138152 w 910149"/>
                <a:gd name="connsiteY943" fmla="*/ 105879 h 551653"/>
                <a:gd name="connsiteX944" fmla="*/ 140536 w 910149"/>
                <a:gd name="connsiteY944" fmla="*/ 109218 h 551653"/>
                <a:gd name="connsiteX945" fmla="*/ 147214 w 910149"/>
                <a:gd name="connsiteY945" fmla="*/ 115736 h 551653"/>
                <a:gd name="connsiteX946" fmla="*/ 150075 w 910149"/>
                <a:gd name="connsiteY946" fmla="*/ 117644 h 551653"/>
                <a:gd name="connsiteX947" fmla="*/ 150075 w 910149"/>
                <a:gd name="connsiteY947" fmla="*/ 117167 h 551653"/>
                <a:gd name="connsiteX948" fmla="*/ 149598 w 910149"/>
                <a:gd name="connsiteY948" fmla="*/ 114623 h 551653"/>
                <a:gd name="connsiteX949" fmla="*/ 148962 w 910149"/>
                <a:gd name="connsiteY949" fmla="*/ 109377 h 551653"/>
                <a:gd name="connsiteX950" fmla="*/ 144034 w 910149"/>
                <a:gd name="connsiteY950" fmla="*/ 108264 h 551653"/>
                <a:gd name="connsiteX951" fmla="*/ 906175 w 910149"/>
                <a:gd name="connsiteY951" fmla="*/ 375029 h 551653"/>
                <a:gd name="connsiteX952" fmla="*/ 903314 w 910149"/>
                <a:gd name="connsiteY952" fmla="*/ 375029 h 551653"/>
                <a:gd name="connsiteX953" fmla="*/ 901882 w 910149"/>
                <a:gd name="connsiteY953" fmla="*/ 377096 h 551653"/>
                <a:gd name="connsiteX954" fmla="*/ 900769 w 910149"/>
                <a:gd name="connsiteY954" fmla="*/ 380276 h 551653"/>
                <a:gd name="connsiteX955" fmla="*/ 901564 w 910149"/>
                <a:gd name="connsiteY955" fmla="*/ 383614 h 551653"/>
                <a:gd name="connsiteX956" fmla="*/ 902995 w 910149"/>
                <a:gd name="connsiteY956" fmla="*/ 382660 h 551653"/>
                <a:gd name="connsiteX957" fmla="*/ 906811 w 910149"/>
                <a:gd name="connsiteY957" fmla="*/ 377732 h 551653"/>
                <a:gd name="connsiteX958" fmla="*/ 908401 w 910149"/>
                <a:gd name="connsiteY958" fmla="*/ 375188 h 551653"/>
                <a:gd name="connsiteX959" fmla="*/ 908401 w 910149"/>
                <a:gd name="connsiteY959" fmla="*/ 374393 h 551653"/>
                <a:gd name="connsiteX960" fmla="*/ 906334 w 910149"/>
                <a:gd name="connsiteY960" fmla="*/ 375029 h 551653"/>
                <a:gd name="connsiteX961" fmla="*/ 909513 w 910149"/>
                <a:gd name="connsiteY961" fmla="*/ 354839 h 551653"/>
                <a:gd name="connsiteX962" fmla="*/ 909196 w 910149"/>
                <a:gd name="connsiteY962" fmla="*/ 354044 h 551653"/>
                <a:gd name="connsiteX963" fmla="*/ 908877 w 910149"/>
                <a:gd name="connsiteY963" fmla="*/ 353567 h 551653"/>
                <a:gd name="connsiteX964" fmla="*/ 908559 w 910149"/>
                <a:gd name="connsiteY964" fmla="*/ 353567 h 551653"/>
                <a:gd name="connsiteX965" fmla="*/ 909037 w 910149"/>
                <a:gd name="connsiteY965" fmla="*/ 354998 h 551653"/>
                <a:gd name="connsiteX966" fmla="*/ 909672 w 910149"/>
                <a:gd name="connsiteY966" fmla="*/ 356111 h 551653"/>
                <a:gd name="connsiteX967" fmla="*/ 910150 w 910149"/>
                <a:gd name="connsiteY967" fmla="*/ 356111 h 551653"/>
                <a:gd name="connsiteX968" fmla="*/ 909672 w 910149"/>
                <a:gd name="connsiteY968" fmla="*/ 354839 h 551653"/>
                <a:gd name="connsiteX969" fmla="*/ 104130 w 910149"/>
                <a:gd name="connsiteY969" fmla="*/ 31001 h 551653"/>
                <a:gd name="connsiteX970" fmla="*/ 103812 w 910149"/>
                <a:gd name="connsiteY970" fmla="*/ 31001 h 551653"/>
                <a:gd name="connsiteX971" fmla="*/ 103812 w 910149"/>
                <a:gd name="connsiteY971" fmla="*/ 32431 h 551653"/>
                <a:gd name="connsiteX972" fmla="*/ 105562 w 910149"/>
                <a:gd name="connsiteY972" fmla="*/ 33862 h 551653"/>
                <a:gd name="connsiteX973" fmla="*/ 106516 w 910149"/>
                <a:gd name="connsiteY973" fmla="*/ 33862 h 551653"/>
                <a:gd name="connsiteX974" fmla="*/ 106674 w 910149"/>
                <a:gd name="connsiteY974" fmla="*/ 33067 h 551653"/>
                <a:gd name="connsiteX975" fmla="*/ 106038 w 910149"/>
                <a:gd name="connsiteY975" fmla="*/ 31955 h 551653"/>
                <a:gd name="connsiteX976" fmla="*/ 104290 w 910149"/>
                <a:gd name="connsiteY976" fmla="*/ 30842 h 551653"/>
                <a:gd name="connsiteX977" fmla="*/ 224000 w 910149"/>
                <a:gd name="connsiteY977" fmla="*/ 240216 h 551653"/>
                <a:gd name="connsiteX978" fmla="*/ 221297 w 910149"/>
                <a:gd name="connsiteY978" fmla="*/ 238785 h 551653"/>
                <a:gd name="connsiteX979" fmla="*/ 220979 w 910149"/>
                <a:gd name="connsiteY979" fmla="*/ 238785 h 551653"/>
                <a:gd name="connsiteX980" fmla="*/ 220979 w 910149"/>
                <a:gd name="connsiteY980" fmla="*/ 240057 h 551653"/>
                <a:gd name="connsiteX981" fmla="*/ 222251 w 910149"/>
                <a:gd name="connsiteY981" fmla="*/ 242442 h 551653"/>
                <a:gd name="connsiteX982" fmla="*/ 224159 w 910149"/>
                <a:gd name="connsiteY982" fmla="*/ 244349 h 551653"/>
                <a:gd name="connsiteX983" fmla="*/ 225590 w 910149"/>
                <a:gd name="connsiteY983" fmla="*/ 244826 h 551653"/>
                <a:gd name="connsiteX984" fmla="*/ 224795 w 910149"/>
                <a:gd name="connsiteY984" fmla="*/ 241488 h 551653"/>
                <a:gd name="connsiteX985" fmla="*/ 224000 w 910149"/>
                <a:gd name="connsiteY985" fmla="*/ 240375 h 551653"/>
                <a:gd name="connsiteX986" fmla="*/ 175989 w 910149"/>
                <a:gd name="connsiteY986" fmla="*/ 112238 h 551653"/>
                <a:gd name="connsiteX987" fmla="*/ 175352 w 910149"/>
                <a:gd name="connsiteY987" fmla="*/ 111126 h 551653"/>
                <a:gd name="connsiteX988" fmla="*/ 171378 w 910149"/>
                <a:gd name="connsiteY988" fmla="*/ 112238 h 551653"/>
                <a:gd name="connsiteX989" fmla="*/ 170107 w 910149"/>
                <a:gd name="connsiteY989" fmla="*/ 113351 h 551653"/>
                <a:gd name="connsiteX990" fmla="*/ 168357 w 910149"/>
                <a:gd name="connsiteY990" fmla="*/ 121936 h 551653"/>
                <a:gd name="connsiteX991" fmla="*/ 168835 w 910149"/>
                <a:gd name="connsiteY991" fmla="*/ 123367 h 551653"/>
                <a:gd name="connsiteX992" fmla="*/ 173445 w 910149"/>
                <a:gd name="connsiteY992" fmla="*/ 125751 h 551653"/>
                <a:gd name="connsiteX993" fmla="*/ 175671 w 910149"/>
                <a:gd name="connsiteY993" fmla="*/ 125751 h 551653"/>
                <a:gd name="connsiteX994" fmla="*/ 177897 w 910149"/>
                <a:gd name="connsiteY994" fmla="*/ 118598 h 551653"/>
                <a:gd name="connsiteX995" fmla="*/ 176624 w 910149"/>
                <a:gd name="connsiteY995" fmla="*/ 114782 h 551653"/>
                <a:gd name="connsiteX996" fmla="*/ 176148 w 910149"/>
                <a:gd name="connsiteY996" fmla="*/ 112238 h 551653"/>
                <a:gd name="connsiteX997" fmla="*/ 243872 w 910149"/>
                <a:gd name="connsiteY997" fmla="*/ 261837 h 551653"/>
                <a:gd name="connsiteX998" fmla="*/ 244508 w 910149"/>
                <a:gd name="connsiteY998" fmla="*/ 265811 h 551653"/>
                <a:gd name="connsiteX999" fmla="*/ 245939 w 910149"/>
                <a:gd name="connsiteY999" fmla="*/ 267401 h 551653"/>
                <a:gd name="connsiteX1000" fmla="*/ 246575 w 910149"/>
                <a:gd name="connsiteY1000" fmla="*/ 267401 h 551653"/>
                <a:gd name="connsiteX1001" fmla="*/ 246892 w 910149"/>
                <a:gd name="connsiteY1001" fmla="*/ 266924 h 551653"/>
                <a:gd name="connsiteX1002" fmla="*/ 246892 w 910149"/>
                <a:gd name="connsiteY1002" fmla="*/ 266288 h 551653"/>
                <a:gd name="connsiteX1003" fmla="*/ 244190 w 910149"/>
                <a:gd name="connsiteY1003" fmla="*/ 261360 h 551653"/>
                <a:gd name="connsiteX1004" fmla="*/ 243872 w 910149"/>
                <a:gd name="connsiteY1004" fmla="*/ 261837 h 551653"/>
                <a:gd name="connsiteX1005" fmla="*/ 208261 w 910149"/>
                <a:gd name="connsiteY1005" fmla="*/ 208897 h 551653"/>
                <a:gd name="connsiteX1006" fmla="*/ 206989 w 910149"/>
                <a:gd name="connsiteY1006" fmla="*/ 209851 h 551653"/>
                <a:gd name="connsiteX1007" fmla="*/ 205718 w 910149"/>
                <a:gd name="connsiteY1007" fmla="*/ 216051 h 551653"/>
                <a:gd name="connsiteX1008" fmla="*/ 206353 w 910149"/>
                <a:gd name="connsiteY1008" fmla="*/ 215574 h 551653"/>
                <a:gd name="connsiteX1009" fmla="*/ 208420 w 910149"/>
                <a:gd name="connsiteY1009" fmla="*/ 210964 h 551653"/>
                <a:gd name="connsiteX1010" fmla="*/ 209533 w 910149"/>
                <a:gd name="connsiteY1010" fmla="*/ 211759 h 551653"/>
                <a:gd name="connsiteX1011" fmla="*/ 209533 w 910149"/>
                <a:gd name="connsiteY1011" fmla="*/ 211441 h 551653"/>
                <a:gd name="connsiteX1012" fmla="*/ 209374 w 910149"/>
                <a:gd name="connsiteY1012" fmla="*/ 210328 h 551653"/>
                <a:gd name="connsiteX1013" fmla="*/ 209692 w 910149"/>
                <a:gd name="connsiteY1013" fmla="*/ 208579 h 551653"/>
                <a:gd name="connsiteX1014" fmla="*/ 208261 w 910149"/>
                <a:gd name="connsiteY1014" fmla="*/ 208579 h 55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</a:cxnLst>
              <a:rect l="l" t="t" r="r" b="b"/>
              <a:pathLst>
                <a:path w="910149" h="551653">
                  <a:moveTo>
                    <a:pt x="179963" y="252139"/>
                  </a:moveTo>
                  <a:lnTo>
                    <a:pt x="179963" y="249913"/>
                  </a:lnTo>
                  <a:cubicBezTo>
                    <a:pt x="179963" y="249913"/>
                    <a:pt x="178850" y="247847"/>
                    <a:pt x="178850" y="247847"/>
                  </a:cubicBezTo>
                  <a:lnTo>
                    <a:pt x="177897" y="246575"/>
                  </a:lnTo>
                  <a:lnTo>
                    <a:pt x="177897" y="245303"/>
                  </a:lnTo>
                  <a:cubicBezTo>
                    <a:pt x="177897" y="245303"/>
                    <a:pt x="179645" y="234970"/>
                    <a:pt x="179645" y="234970"/>
                  </a:cubicBezTo>
                  <a:lnTo>
                    <a:pt x="178850" y="233062"/>
                  </a:lnTo>
                  <a:lnTo>
                    <a:pt x="177102" y="243236"/>
                  </a:lnTo>
                  <a:lnTo>
                    <a:pt x="175035" y="248165"/>
                  </a:lnTo>
                  <a:lnTo>
                    <a:pt x="177578" y="248960"/>
                  </a:lnTo>
                  <a:lnTo>
                    <a:pt x="178532" y="249913"/>
                  </a:lnTo>
                  <a:lnTo>
                    <a:pt x="178850" y="252298"/>
                  </a:lnTo>
                  <a:lnTo>
                    <a:pt x="181234" y="255796"/>
                  </a:lnTo>
                  <a:lnTo>
                    <a:pt x="181871" y="255478"/>
                  </a:lnTo>
                  <a:lnTo>
                    <a:pt x="181553" y="254365"/>
                  </a:lnTo>
                  <a:lnTo>
                    <a:pt x="179804" y="252298"/>
                  </a:lnTo>
                  <a:close/>
                  <a:moveTo>
                    <a:pt x="185368" y="255160"/>
                  </a:moveTo>
                  <a:lnTo>
                    <a:pt x="183301" y="255637"/>
                  </a:lnTo>
                  <a:lnTo>
                    <a:pt x="191887" y="261360"/>
                  </a:lnTo>
                  <a:lnTo>
                    <a:pt x="192204" y="259929"/>
                  </a:lnTo>
                  <a:lnTo>
                    <a:pt x="187594" y="255478"/>
                  </a:lnTo>
                  <a:lnTo>
                    <a:pt x="185209" y="255001"/>
                  </a:lnTo>
                  <a:close/>
                  <a:moveTo>
                    <a:pt x="340531" y="341803"/>
                  </a:moveTo>
                  <a:lnTo>
                    <a:pt x="338782" y="340690"/>
                  </a:lnTo>
                  <a:lnTo>
                    <a:pt x="337510" y="341167"/>
                  </a:lnTo>
                  <a:lnTo>
                    <a:pt x="337510" y="343711"/>
                  </a:lnTo>
                  <a:cubicBezTo>
                    <a:pt x="337510" y="343711"/>
                    <a:pt x="338464" y="345300"/>
                    <a:pt x="338464" y="345300"/>
                  </a:cubicBezTo>
                  <a:lnTo>
                    <a:pt x="340690" y="346254"/>
                  </a:lnTo>
                  <a:lnTo>
                    <a:pt x="341485" y="343869"/>
                  </a:lnTo>
                  <a:lnTo>
                    <a:pt x="340849" y="342598"/>
                  </a:lnTo>
                  <a:lnTo>
                    <a:pt x="340531" y="341803"/>
                  </a:lnTo>
                  <a:close/>
                  <a:moveTo>
                    <a:pt x="212554" y="425425"/>
                  </a:moveTo>
                  <a:lnTo>
                    <a:pt x="211122" y="426379"/>
                  </a:lnTo>
                  <a:lnTo>
                    <a:pt x="210487" y="427810"/>
                  </a:lnTo>
                  <a:lnTo>
                    <a:pt x="213030" y="429559"/>
                  </a:lnTo>
                  <a:lnTo>
                    <a:pt x="214780" y="428923"/>
                  </a:lnTo>
                  <a:lnTo>
                    <a:pt x="213984" y="427174"/>
                  </a:lnTo>
                  <a:lnTo>
                    <a:pt x="212554" y="425425"/>
                  </a:lnTo>
                  <a:close/>
                  <a:moveTo>
                    <a:pt x="90776" y="138152"/>
                  </a:moveTo>
                  <a:lnTo>
                    <a:pt x="89664" y="138947"/>
                  </a:lnTo>
                  <a:lnTo>
                    <a:pt x="89981" y="142762"/>
                  </a:lnTo>
                  <a:lnTo>
                    <a:pt x="87279" y="146419"/>
                  </a:lnTo>
                  <a:lnTo>
                    <a:pt x="92048" y="148485"/>
                  </a:lnTo>
                  <a:lnTo>
                    <a:pt x="92366" y="147532"/>
                  </a:lnTo>
                  <a:lnTo>
                    <a:pt x="93002" y="144352"/>
                  </a:lnTo>
                  <a:lnTo>
                    <a:pt x="91572" y="139583"/>
                  </a:lnTo>
                  <a:lnTo>
                    <a:pt x="90459" y="138311"/>
                  </a:lnTo>
                  <a:close/>
                  <a:moveTo>
                    <a:pt x="766910" y="430831"/>
                  </a:moveTo>
                  <a:lnTo>
                    <a:pt x="767705" y="429877"/>
                  </a:lnTo>
                  <a:lnTo>
                    <a:pt x="771044" y="428446"/>
                  </a:lnTo>
                  <a:lnTo>
                    <a:pt x="770725" y="427969"/>
                  </a:lnTo>
                  <a:lnTo>
                    <a:pt x="769613" y="427969"/>
                  </a:lnTo>
                  <a:cubicBezTo>
                    <a:pt x="769613" y="427969"/>
                    <a:pt x="763095" y="430831"/>
                    <a:pt x="763095" y="430831"/>
                  </a:cubicBezTo>
                  <a:lnTo>
                    <a:pt x="763730" y="431467"/>
                  </a:lnTo>
                  <a:lnTo>
                    <a:pt x="766910" y="430831"/>
                  </a:lnTo>
                  <a:close/>
                  <a:moveTo>
                    <a:pt x="3815" y="115895"/>
                  </a:moveTo>
                  <a:lnTo>
                    <a:pt x="2543" y="114464"/>
                  </a:lnTo>
                  <a:lnTo>
                    <a:pt x="2543" y="112874"/>
                  </a:lnTo>
                  <a:cubicBezTo>
                    <a:pt x="2543" y="112874"/>
                    <a:pt x="954" y="112874"/>
                    <a:pt x="954" y="112874"/>
                  </a:cubicBezTo>
                  <a:lnTo>
                    <a:pt x="0" y="113669"/>
                  </a:lnTo>
                  <a:lnTo>
                    <a:pt x="0" y="115259"/>
                  </a:lnTo>
                  <a:cubicBezTo>
                    <a:pt x="0" y="115259"/>
                    <a:pt x="3338" y="121777"/>
                    <a:pt x="3338" y="121777"/>
                  </a:cubicBezTo>
                  <a:lnTo>
                    <a:pt x="4610" y="120664"/>
                  </a:lnTo>
                  <a:lnTo>
                    <a:pt x="4610" y="117485"/>
                  </a:lnTo>
                  <a:cubicBezTo>
                    <a:pt x="4610" y="117485"/>
                    <a:pt x="3974" y="116213"/>
                    <a:pt x="3974" y="116213"/>
                  </a:cubicBezTo>
                  <a:close/>
                  <a:moveTo>
                    <a:pt x="905221" y="365332"/>
                  </a:moveTo>
                  <a:lnTo>
                    <a:pt x="906652" y="361675"/>
                  </a:lnTo>
                  <a:lnTo>
                    <a:pt x="907924" y="357383"/>
                  </a:lnTo>
                  <a:lnTo>
                    <a:pt x="906970" y="355952"/>
                  </a:lnTo>
                  <a:lnTo>
                    <a:pt x="906652" y="354998"/>
                  </a:lnTo>
                  <a:lnTo>
                    <a:pt x="906652" y="349434"/>
                  </a:lnTo>
                  <a:cubicBezTo>
                    <a:pt x="906652" y="349434"/>
                    <a:pt x="903949" y="348162"/>
                    <a:pt x="903949" y="348162"/>
                  </a:cubicBezTo>
                  <a:lnTo>
                    <a:pt x="900452" y="344346"/>
                  </a:lnTo>
                  <a:lnTo>
                    <a:pt x="897749" y="343393"/>
                  </a:lnTo>
                  <a:lnTo>
                    <a:pt x="895206" y="344506"/>
                  </a:lnTo>
                  <a:lnTo>
                    <a:pt x="893457" y="344823"/>
                  </a:lnTo>
                  <a:lnTo>
                    <a:pt x="890754" y="344823"/>
                  </a:lnTo>
                  <a:cubicBezTo>
                    <a:pt x="890754" y="344823"/>
                    <a:pt x="890277" y="345459"/>
                    <a:pt x="890277" y="345459"/>
                  </a:cubicBezTo>
                  <a:lnTo>
                    <a:pt x="892821" y="346254"/>
                  </a:lnTo>
                  <a:lnTo>
                    <a:pt x="894093" y="346254"/>
                  </a:lnTo>
                  <a:cubicBezTo>
                    <a:pt x="894093" y="346254"/>
                    <a:pt x="895206" y="345618"/>
                    <a:pt x="895206" y="345618"/>
                  </a:cubicBezTo>
                  <a:lnTo>
                    <a:pt x="895841" y="345618"/>
                  </a:lnTo>
                  <a:cubicBezTo>
                    <a:pt x="895841" y="345618"/>
                    <a:pt x="896478" y="346572"/>
                    <a:pt x="896478" y="346572"/>
                  </a:cubicBezTo>
                  <a:lnTo>
                    <a:pt x="895841" y="347685"/>
                  </a:lnTo>
                  <a:lnTo>
                    <a:pt x="895046" y="348321"/>
                  </a:lnTo>
                  <a:lnTo>
                    <a:pt x="894093" y="348639"/>
                  </a:lnTo>
                  <a:lnTo>
                    <a:pt x="887575" y="347844"/>
                  </a:lnTo>
                  <a:lnTo>
                    <a:pt x="881534" y="345936"/>
                  </a:lnTo>
                  <a:lnTo>
                    <a:pt x="879149" y="345459"/>
                  </a:lnTo>
                  <a:lnTo>
                    <a:pt x="872472" y="343869"/>
                  </a:lnTo>
                  <a:lnTo>
                    <a:pt x="868815" y="343552"/>
                  </a:lnTo>
                  <a:lnTo>
                    <a:pt x="867703" y="343869"/>
                  </a:lnTo>
                  <a:lnTo>
                    <a:pt x="867703" y="344187"/>
                  </a:lnTo>
                  <a:cubicBezTo>
                    <a:pt x="867703" y="344187"/>
                    <a:pt x="867384" y="344506"/>
                    <a:pt x="867384" y="344506"/>
                  </a:cubicBezTo>
                  <a:lnTo>
                    <a:pt x="865477" y="344823"/>
                  </a:lnTo>
                  <a:lnTo>
                    <a:pt x="859276" y="344823"/>
                  </a:lnTo>
                  <a:cubicBezTo>
                    <a:pt x="859276" y="344823"/>
                    <a:pt x="855937" y="345618"/>
                    <a:pt x="855937" y="345618"/>
                  </a:cubicBezTo>
                  <a:lnTo>
                    <a:pt x="851327" y="348321"/>
                  </a:lnTo>
                  <a:lnTo>
                    <a:pt x="847512" y="349275"/>
                  </a:lnTo>
                  <a:lnTo>
                    <a:pt x="820486" y="353408"/>
                  </a:lnTo>
                  <a:lnTo>
                    <a:pt x="818578" y="354044"/>
                  </a:lnTo>
                  <a:lnTo>
                    <a:pt x="810152" y="358019"/>
                  </a:lnTo>
                  <a:lnTo>
                    <a:pt x="805223" y="361357"/>
                  </a:lnTo>
                  <a:lnTo>
                    <a:pt x="802839" y="368829"/>
                  </a:lnTo>
                  <a:lnTo>
                    <a:pt x="802203" y="370101"/>
                  </a:lnTo>
                  <a:lnTo>
                    <a:pt x="801408" y="374711"/>
                  </a:lnTo>
                  <a:lnTo>
                    <a:pt x="801408" y="379958"/>
                  </a:lnTo>
                  <a:cubicBezTo>
                    <a:pt x="801408" y="379958"/>
                    <a:pt x="801408" y="384568"/>
                    <a:pt x="801408" y="384568"/>
                  </a:cubicBezTo>
                  <a:lnTo>
                    <a:pt x="801408" y="390450"/>
                  </a:lnTo>
                  <a:cubicBezTo>
                    <a:pt x="801408" y="390450"/>
                    <a:pt x="801408" y="392835"/>
                    <a:pt x="801408" y="392835"/>
                  </a:cubicBezTo>
                  <a:lnTo>
                    <a:pt x="800932" y="393948"/>
                  </a:lnTo>
                  <a:lnTo>
                    <a:pt x="796798" y="397445"/>
                  </a:lnTo>
                  <a:lnTo>
                    <a:pt x="795526" y="399353"/>
                  </a:lnTo>
                  <a:lnTo>
                    <a:pt x="794254" y="410481"/>
                  </a:lnTo>
                  <a:lnTo>
                    <a:pt x="788055" y="416363"/>
                  </a:lnTo>
                  <a:lnTo>
                    <a:pt x="785034" y="417953"/>
                  </a:lnTo>
                  <a:lnTo>
                    <a:pt x="782808" y="419702"/>
                  </a:lnTo>
                  <a:lnTo>
                    <a:pt x="774223" y="423995"/>
                  </a:lnTo>
                  <a:lnTo>
                    <a:pt x="773587" y="424789"/>
                  </a:lnTo>
                  <a:lnTo>
                    <a:pt x="773270" y="425743"/>
                  </a:lnTo>
                  <a:lnTo>
                    <a:pt x="773905" y="425743"/>
                  </a:lnTo>
                  <a:cubicBezTo>
                    <a:pt x="773905" y="425743"/>
                    <a:pt x="776926" y="423677"/>
                    <a:pt x="776926" y="423677"/>
                  </a:cubicBezTo>
                  <a:lnTo>
                    <a:pt x="777244" y="424312"/>
                  </a:lnTo>
                  <a:lnTo>
                    <a:pt x="776290" y="426379"/>
                  </a:lnTo>
                  <a:lnTo>
                    <a:pt x="776608" y="427174"/>
                  </a:lnTo>
                  <a:lnTo>
                    <a:pt x="778039" y="427174"/>
                  </a:lnTo>
                  <a:cubicBezTo>
                    <a:pt x="778039" y="427174"/>
                    <a:pt x="778834" y="428764"/>
                    <a:pt x="778834" y="428764"/>
                  </a:cubicBezTo>
                  <a:lnTo>
                    <a:pt x="778834" y="431625"/>
                  </a:lnTo>
                  <a:cubicBezTo>
                    <a:pt x="778834" y="431625"/>
                    <a:pt x="774223" y="434010"/>
                    <a:pt x="774223" y="434010"/>
                  </a:cubicBezTo>
                  <a:lnTo>
                    <a:pt x="771520" y="436554"/>
                  </a:lnTo>
                  <a:lnTo>
                    <a:pt x="769613" y="436872"/>
                  </a:lnTo>
                  <a:lnTo>
                    <a:pt x="763730" y="436236"/>
                  </a:lnTo>
                  <a:lnTo>
                    <a:pt x="760551" y="434487"/>
                  </a:lnTo>
                  <a:lnTo>
                    <a:pt x="759756" y="433533"/>
                  </a:lnTo>
                  <a:lnTo>
                    <a:pt x="761504" y="432420"/>
                  </a:lnTo>
                  <a:lnTo>
                    <a:pt x="761504" y="431307"/>
                  </a:lnTo>
                  <a:cubicBezTo>
                    <a:pt x="761504" y="431307"/>
                    <a:pt x="758802" y="428923"/>
                    <a:pt x="758802" y="428923"/>
                  </a:cubicBezTo>
                  <a:lnTo>
                    <a:pt x="755146" y="429241"/>
                  </a:lnTo>
                  <a:lnTo>
                    <a:pt x="751966" y="429877"/>
                  </a:lnTo>
                  <a:lnTo>
                    <a:pt x="745448" y="430195"/>
                  </a:lnTo>
                  <a:lnTo>
                    <a:pt x="744176" y="430512"/>
                  </a:lnTo>
                  <a:lnTo>
                    <a:pt x="737658" y="432102"/>
                  </a:lnTo>
                  <a:lnTo>
                    <a:pt x="737181" y="433215"/>
                  </a:lnTo>
                  <a:lnTo>
                    <a:pt x="736068" y="434646"/>
                  </a:lnTo>
                  <a:lnTo>
                    <a:pt x="732729" y="436236"/>
                  </a:lnTo>
                  <a:lnTo>
                    <a:pt x="725734" y="437508"/>
                  </a:lnTo>
                  <a:lnTo>
                    <a:pt x="722873" y="436872"/>
                  </a:lnTo>
                  <a:lnTo>
                    <a:pt x="713494" y="437190"/>
                  </a:lnTo>
                  <a:lnTo>
                    <a:pt x="707452" y="439256"/>
                  </a:lnTo>
                  <a:lnTo>
                    <a:pt x="704273" y="440846"/>
                  </a:lnTo>
                  <a:lnTo>
                    <a:pt x="695211" y="444026"/>
                  </a:lnTo>
                  <a:lnTo>
                    <a:pt x="689329" y="444821"/>
                  </a:lnTo>
                  <a:lnTo>
                    <a:pt x="687421" y="444821"/>
                  </a:lnTo>
                  <a:cubicBezTo>
                    <a:pt x="687421" y="444821"/>
                    <a:pt x="684878" y="444503"/>
                    <a:pt x="684878" y="444503"/>
                  </a:cubicBezTo>
                  <a:lnTo>
                    <a:pt x="681062" y="439415"/>
                  </a:lnTo>
                  <a:lnTo>
                    <a:pt x="677724" y="434487"/>
                  </a:lnTo>
                  <a:lnTo>
                    <a:pt x="671523" y="432897"/>
                  </a:lnTo>
                  <a:lnTo>
                    <a:pt x="666754" y="429082"/>
                  </a:lnTo>
                  <a:lnTo>
                    <a:pt x="655785" y="428605"/>
                  </a:lnTo>
                  <a:lnTo>
                    <a:pt x="651810" y="427015"/>
                  </a:lnTo>
                  <a:lnTo>
                    <a:pt x="651174" y="427015"/>
                  </a:lnTo>
                  <a:cubicBezTo>
                    <a:pt x="651174" y="427015"/>
                    <a:pt x="653082" y="428605"/>
                    <a:pt x="653082" y="428605"/>
                  </a:cubicBezTo>
                  <a:lnTo>
                    <a:pt x="655307" y="429559"/>
                  </a:lnTo>
                  <a:lnTo>
                    <a:pt x="653877" y="429559"/>
                  </a:lnTo>
                  <a:cubicBezTo>
                    <a:pt x="653877" y="429559"/>
                    <a:pt x="648312" y="427651"/>
                    <a:pt x="648312" y="427651"/>
                  </a:cubicBezTo>
                  <a:lnTo>
                    <a:pt x="645451" y="425743"/>
                  </a:lnTo>
                  <a:lnTo>
                    <a:pt x="645451" y="424789"/>
                  </a:lnTo>
                  <a:cubicBezTo>
                    <a:pt x="645451" y="424789"/>
                    <a:pt x="648630" y="426220"/>
                    <a:pt x="648630" y="426220"/>
                  </a:cubicBezTo>
                  <a:lnTo>
                    <a:pt x="649584" y="426220"/>
                  </a:lnTo>
                  <a:cubicBezTo>
                    <a:pt x="649584" y="426220"/>
                    <a:pt x="645769" y="423518"/>
                    <a:pt x="645769" y="423518"/>
                  </a:cubicBezTo>
                  <a:lnTo>
                    <a:pt x="643702" y="418907"/>
                  </a:lnTo>
                  <a:lnTo>
                    <a:pt x="641159" y="417318"/>
                  </a:lnTo>
                  <a:lnTo>
                    <a:pt x="639728" y="414615"/>
                  </a:lnTo>
                  <a:lnTo>
                    <a:pt x="634959" y="410322"/>
                  </a:lnTo>
                  <a:lnTo>
                    <a:pt x="634164" y="406507"/>
                  </a:lnTo>
                  <a:lnTo>
                    <a:pt x="632573" y="403645"/>
                  </a:lnTo>
                  <a:lnTo>
                    <a:pt x="630030" y="394742"/>
                  </a:lnTo>
                  <a:lnTo>
                    <a:pt x="622717" y="385363"/>
                  </a:lnTo>
                  <a:lnTo>
                    <a:pt x="610794" y="372644"/>
                  </a:lnTo>
                  <a:lnTo>
                    <a:pt x="608886" y="369624"/>
                  </a:lnTo>
                  <a:lnTo>
                    <a:pt x="608568" y="367080"/>
                  </a:lnTo>
                  <a:lnTo>
                    <a:pt x="603958" y="358019"/>
                  </a:lnTo>
                  <a:lnTo>
                    <a:pt x="599824" y="349275"/>
                  </a:lnTo>
                  <a:lnTo>
                    <a:pt x="599824" y="348321"/>
                  </a:lnTo>
                  <a:cubicBezTo>
                    <a:pt x="599824" y="348321"/>
                    <a:pt x="599348" y="346890"/>
                    <a:pt x="599348" y="346890"/>
                  </a:cubicBezTo>
                  <a:lnTo>
                    <a:pt x="597916" y="345936"/>
                  </a:lnTo>
                  <a:lnTo>
                    <a:pt x="596963" y="345141"/>
                  </a:lnTo>
                  <a:lnTo>
                    <a:pt x="595850" y="343075"/>
                  </a:lnTo>
                  <a:lnTo>
                    <a:pt x="592511" y="330356"/>
                  </a:lnTo>
                  <a:lnTo>
                    <a:pt x="597281" y="338305"/>
                  </a:lnTo>
                  <a:lnTo>
                    <a:pt x="601096" y="342757"/>
                  </a:lnTo>
                  <a:lnTo>
                    <a:pt x="603163" y="344187"/>
                  </a:lnTo>
                  <a:lnTo>
                    <a:pt x="603163" y="345459"/>
                  </a:lnTo>
                  <a:cubicBezTo>
                    <a:pt x="603163" y="345459"/>
                    <a:pt x="602050" y="347208"/>
                    <a:pt x="602050" y="347208"/>
                  </a:cubicBezTo>
                  <a:lnTo>
                    <a:pt x="601732" y="350388"/>
                  </a:lnTo>
                  <a:lnTo>
                    <a:pt x="602526" y="352931"/>
                  </a:lnTo>
                  <a:lnTo>
                    <a:pt x="603163" y="349911"/>
                  </a:lnTo>
                  <a:lnTo>
                    <a:pt x="604593" y="348003"/>
                  </a:lnTo>
                  <a:lnTo>
                    <a:pt x="605230" y="344187"/>
                  </a:lnTo>
                  <a:lnTo>
                    <a:pt x="603958" y="342598"/>
                  </a:lnTo>
                  <a:lnTo>
                    <a:pt x="600460" y="339895"/>
                  </a:lnTo>
                  <a:lnTo>
                    <a:pt x="597598" y="336715"/>
                  </a:lnTo>
                  <a:lnTo>
                    <a:pt x="592511" y="327813"/>
                  </a:lnTo>
                  <a:lnTo>
                    <a:pt x="592034" y="322566"/>
                  </a:lnTo>
                  <a:lnTo>
                    <a:pt x="590286" y="315571"/>
                  </a:lnTo>
                  <a:lnTo>
                    <a:pt x="590286" y="314141"/>
                  </a:lnTo>
                  <a:cubicBezTo>
                    <a:pt x="590286" y="314141"/>
                    <a:pt x="589808" y="312074"/>
                    <a:pt x="589808" y="312074"/>
                  </a:cubicBezTo>
                  <a:lnTo>
                    <a:pt x="590921" y="307464"/>
                  </a:lnTo>
                  <a:lnTo>
                    <a:pt x="592670" y="304125"/>
                  </a:lnTo>
                  <a:lnTo>
                    <a:pt x="592988" y="302376"/>
                  </a:lnTo>
                  <a:lnTo>
                    <a:pt x="592353" y="291407"/>
                  </a:lnTo>
                  <a:lnTo>
                    <a:pt x="593465" y="278529"/>
                  </a:lnTo>
                  <a:lnTo>
                    <a:pt x="592988" y="277735"/>
                  </a:lnTo>
                  <a:lnTo>
                    <a:pt x="593465" y="276940"/>
                  </a:lnTo>
                  <a:lnTo>
                    <a:pt x="593783" y="271057"/>
                  </a:lnTo>
                  <a:lnTo>
                    <a:pt x="595214" y="258657"/>
                  </a:lnTo>
                  <a:lnTo>
                    <a:pt x="599824" y="239739"/>
                  </a:lnTo>
                  <a:lnTo>
                    <a:pt x="602209" y="233062"/>
                  </a:lnTo>
                  <a:lnTo>
                    <a:pt x="607932" y="222251"/>
                  </a:lnTo>
                  <a:lnTo>
                    <a:pt x="609681" y="217005"/>
                  </a:lnTo>
                  <a:lnTo>
                    <a:pt x="610158" y="210646"/>
                  </a:lnTo>
                  <a:lnTo>
                    <a:pt x="606343" y="211282"/>
                  </a:lnTo>
                  <a:lnTo>
                    <a:pt x="604752" y="212236"/>
                  </a:lnTo>
                  <a:lnTo>
                    <a:pt x="604434" y="213031"/>
                  </a:lnTo>
                  <a:lnTo>
                    <a:pt x="604117" y="213507"/>
                  </a:lnTo>
                  <a:lnTo>
                    <a:pt x="603639" y="213507"/>
                  </a:lnTo>
                  <a:cubicBezTo>
                    <a:pt x="603639" y="213507"/>
                    <a:pt x="601732" y="212872"/>
                    <a:pt x="601732" y="212872"/>
                  </a:cubicBezTo>
                  <a:lnTo>
                    <a:pt x="597440" y="210010"/>
                  </a:lnTo>
                  <a:lnTo>
                    <a:pt x="591240" y="208261"/>
                  </a:lnTo>
                  <a:lnTo>
                    <a:pt x="583132" y="207625"/>
                  </a:lnTo>
                  <a:lnTo>
                    <a:pt x="577568" y="206194"/>
                  </a:lnTo>
                  <a:lnTo>
                    <a:pt x="574547" y="203969"/>
                  </a:lnTo>
                  <a:lnTo>
                    <a:pt x="571526" y="202697"/>
                  </a:lnTo>
                  <a:lnTo>
                    <a:pt x="568347" y="202220"/>
                  </a:lnTo>
                  <a:lnTo>
                    <a:pt x="565644" y="201107"/>
                  </a:lnTo>
                  <a:lnTo>
                    <a:pt x="563578" y="199200"/>
                  </a:lnTo>
                  <a:lnTo>
                    <a:pt x="560557" y="197928"/>
                  </a:lnTo>
                  <a:lnTo>
                    <a:pt x="556423" y="197451"/>
                  </a:lnTo>
                  <a:lnTo>
                    <a:pt x="553721" y="196020"/>
                  </a:lnTo>
                  <a:lnTo>
                    <a:pt x="551812" y="192363"/>
                  </a:lnTo>
                  <a:lnTo>
                    <a:pt x="551812" y="192363"/>
                  </a:lnTo>
                  <a:cubicBezTo>
                    <a:pt x="551812" y="192363"/>
                    <a:pt x="550223" y="186322"/>
                    <a:pt x="550223" y="186322"/>
                  </a:cubicBezTo>
                  <a:lnTo>
                    <a:pt x="548156" y="182507"/>
                  </a:lnTo>
                  <a:lnTo>
                    <a:pt x="544182" y="177896"/>
                  </a:lnTo>
                  <a:lnTo>
                    <a:pt x="543863" y="177260"/>
                  </a:lnTo>
                  <a:lnTo>
                    <a:pt x="543863" y="177260"/>
                  </a:lnTo>
                  <a:cubicBezTo>
                    <a:pt x="543863" y="177260"/>
                    <a:pt x="543863" y="176466"/>
                    <a:pt x="543863" y="176466"/>
                  </a:cubicBezTo>
                  <a:lnTo>
                    <a:pt x="544341" y="173763"/>
                  </a:lnTo>
                  <a:lnTo>
                    <a:pt x="543863" y="171855"/>
                  </a:lnTo>
                  <a:lnTo>
                    <a:pt x="542592" y="170265"/>
                  </a:lnTo>
                  <a:lnTo>
                    <a:pt x="542274" y="168517"/>
                  </a:lnTo>
                  <a:lnTo>
                    <a:pt x="542910" y="166768"/>
                  </a:lnTo>
                  <a:lnTo>
                    <a:pt x="542910" y="164701"/>
                  </a:lnTo>
                  <a:cubicBezTo>
                    <a:pt x="542910" y="164701"/>
                    <a:pt x="542274" y="162158"/>
                    <a:pt x="542274" y="162158"/>
                  </a:cubicBezTo>
                  <a:lnTo>
                    <a:pt x="539731" y="159455"/>
                  </a:lnTo>
                  <a:lnTo>
                    <a:pt x="535120" y="156593"/>
                  </a:lnTo>
                  <a:lnTo>
                    <a:pt x="531305" y="152301"/>
                  </a:lnTo>
                  <a:lnTo>
                    <a:pt x="528125" y="146737"/>
                  </a:lnTo>
                  <a:lnTo>
                    <a:pt x="524945" y="142921"/>
                  </a:lnTo>
                  <a:lnTo>
                    <a:pt x="521766" y="140695"/>
                  </a:lnTo>
                  <a:lnTo>
                    <a:pt x="519699" y="137993"/>
                  </a:lnTo>
                  <a:lnTo>
                    <a:pt x="518586" y="134813"/>
                  </a:lnTo>
                  <a:lnTo>
                    <a:pt x="518268" y="133065"/>
                  </a:lnTo>
                  <a:lnTo>
                    <a:pt x="518746" y="132588"/>
                  </a:lnTo>
                  <a:lnTo>
                    <a:pt x="516838" y="129090"/>
                  </a:lnTo>
                  <a:lnTo>
                    <a:pt x="512545" y="122731"/>
                  </a:lnTo>
                  <a:lnTo>
                    <a:pt x="510002" y="117962"/>
                  </a:lnTo>
                  <a:lnTo>
                    <a:pt x="509365" y="114941"/>
                  </a:lnTo>
                  <a:lnTo>
                    <a:pt x="506663" y="111444"/>
                  </a:lnTo>
                  <a:lnTo>
                    <a:pt x="501735" y="107310"/>
                  </a:lnTo>
                  <a:lnTo>
                    <a:pt x="499032" y="104607"/>
                  </a:lnTo>
                  <a:lnTo>
                    <a:pt x="498396" y="102700"/>
                  </a:lnTo>
                  <a:lnTo>
                    <a:pt x="498396" y="102700"/>
                  </a:lnTo>
                  <a:cubicBezTo>
                    <a:pt x="498396" y="102700"/>
                    <a:pt x="490765" y="97295"/>
                    <a:pt x="490765" y="97295"/>
                  </a:cubicBezTo>
                  <a:lnTo>
                    <a:pt x="488539" y="93956"/>
                  </a:lnTo>
                  <a:lnTo>
                    <a:pt x="486791" y="92843"/>
                  </a:lnTo>
                  <a:lnTo>
                    <a:pt x="484883" y="92843"/>
                  </a:lnTo>
                  <a:cubicBezTo>
                    <a:pt x="484883" y="92843"/>
                    <a:pt x="483929" y="92684"/>
                    <a:pt x="483929" y="92684"/>
                  </a:cubicBezTo>
                  <a:lnTo>
                    <a:pt x="483929" y="91889"/>
                  </a:lnTo>
                  <a:cubicBezTo>
                    <a:pt x="483929" y="91889"/>
                    <a:pt x="483293" y="91889"/>
                    <a:pt x="483293" y="91889"/>
                  </a:cubicBezTo>
                  <a:lnTo>
                    <a:pt x="482022" y="92525"/>
                  </a:lnTo>
                  <a:lnTo>
                    <a:pt x="478047" y="92525"/>
                  </a:lnTo>
                  <a:cubicBezTo>
                    <a:pt x="478047" y="92525"/>
                    <a:pt x="471211" y="92207"/>
                    <a:pt x="471211" y="92207"/>
                  </a:cubicBezTo>
                  <a:lnTo>
                    <a:pt x="466283" y="91253"/>
                  </a:lnTo>
                  <a:lnTo>
                    <a:pt x="463262" y="89823"/>
                  </a:lnTo>
                  <a:lnTo>
                    <a:pt x="461196" y="89823"/>
                  </a:lnTo>
                  <a:cubicBezTo>
                    <a:pt x="461196" y="89823"/>
                    <a:pt x="459923" y="91889"/>
                    <a:pt x="459923" y="91889"/>
                  </a:cubicBezTo>
                  <a:lnTo>
                    <a:pt x="457379" y="93002"/>
                  </a:lnTo>
                  <a:lnTo>
                    <a:pt x="453405" y="93479"/>
                  </a:lnTo>
                  <a:lnTo>
                    <a:pt x="449908" y="96818"/>
                  </a:lnTo>
                  <a:lnTo>
                    <a:pt x="447046" y="103018"/>
                  </a:lnTo>
                  <a:lnTo>
                    <a:pt x="445774" y="106992"/>
                  </a:lnTo>
                  <a:lnTo>
                    <a:pt x="446092" y="108741"/>
                  </a:lnTo>
                  <a:lnTo>
                    <a:pt x="445298" y="110013"/>
                  </a:lnTo>
                  <a:lnTo>
                    <a:pt x="443390" y="110808"/>
                  </a:lnTo>
                  <a:lnTo>
                    <a:pt x="441481" y="112556"/>
                  </a:lnTo>
                  <a:lnTo>
                    <a:pt x="439574" y="115418"/>
                  </a:lnTo>
                  <a:lnTo>
                    <a:pt x="437349" y="116849"/>
                  </a:lnTo>
                  <a:lnTo>
                    <a:pt x="434805" y="116849"/>
                  </a:lnTo>
                  <a:cubicBezTo>
                    <a:pt x="434805" y="116849"/>
                    <a:pt x="430036" y="114623"/>
                    <a:pt x="430036" y="114623"/>
                  </a:cubicBezTo>
                  <a:lnTo>
                    <a:pt x="423040" y="110331"/>
                  </a:lnTo>
                  <a:lnTo>
                    <a:pt x="417635" y="107787"/>
                  </a:lnTo>
                  <a:lnTo>
                    <a:pt x="413660" y="106833"/>
                  </a:lnTo>
                  <a:lnTo>
                    <a:pt x="410163" y="104925"/>
                  </a:lnTo>
                  <a:lnTo>
                    <a:pt x="407143" y="102064"/>
                  </a:lnTo>
                  <a:lnTo>
                    <a:pt x="404440" y="100156"/>
                  </a:lnTo>
                  <a:lnTo>
                    <a:pt x="401896" y="99202"/>
                  </a:lnTo>
                  <a:lnTo>
                    <a:pt x="398875" y="96023"/>
                  </a:lnTo>
                  <a:lnTo>
                    <a:pt x="395538" y="90458"/>
                  </a:lnTo>
                  <a:lnTo>
                    <a:pt x="393788" y="86166"/>
                  </a:lnTo>
                  <a:lnTo>
                    <a:pt x="393788" y="81715"/>
                  </a:lnTo>
                  <a:lnTo>
                    <a:pt x="389337" y="71858"/>
                  </a:lnTo>
                  <a:lnTo>
                    <a:pt x="386952" y="67566"/>
                  </a:lnTo>
                  <a:lnTo>
                    <a:pt x="385204" y="65658"/>
                  </a:lnTo>
                  <a:lnTo>
                    <a:pt x="381707" y="63273"/>
                  </a:lnTo>
                  <a:lnTo>
                    <a:pt x="376619" y="60571"/>
                  </a:lnTo>
                  <a:lnTo>
                    <a:pt x="369783" y="55165"/>
                  </a:lnTo>
                  <a:lnTo>
                    <a:pt x="361198" y="46898"/>
                  </a:lnTo>
                  <a:lnTo>
                    <a:pt x="355157" y="41970"/>
                  </a:lnTo>
                  <a:lnTo>
                    <a:pt x="351659" y="40221"/>
                  </a:lnTo>
                  <a:lnTo>
                    <a:pt x="348639" y="37201"/>
                  </a:lnTo>
                  <a:lnTo>
                    <a:pt x="346095" y="32908"/>
                  </a:lnTo>
                  <a:lnTo>
                    <a:pt x="343551" y="30206"/>
                  </a:lnTo>
                  <a:lnTo>
                    <a:pt x="343233" y="30206"/>
                  </a:lnTo>
                  <a:cubicBezTo>
                    <a:pt x="343233" y="30206"/>
                    <a:pt x="343075" y="30047"/>
                    <a:pt x="343075" y="30047"/>
                  </a:cubicBezTo>
                  <a:lnTo>
                    <a:pt x="336715" y="30047"/>
                  </a:lnTo>
                  <a:cubicBezTo>
                    <a:pt x="336715" y="30047"/>
                    <a:pt x="330356" y="30047"/>
                    <a:pt x="330356" y="30047"/>
                  </a:cubicBezTo>
                  <a:lnTo>
                    <a:pt x="323997" y="30047"/>
                  </a:lnTo>
                  <a:cubicBezTo>
                    <a:pt x="323997" y="30047"/>
                    <a:pt x="317638" y="30047"/>
                    <a:pt x="317638" y="30047"/>
                  </a:cubicBezTo>
                  <a:lnTo>
                    <a:pt x="311279" y="30047"/>
                  </a:lnTo>
                  <a:cubicBezTo>
                    <a:pt x="311279" y="30047"/>
                    <a:pt x="304920" y="30047"/>
                    <a:pt x="304920" y="30047"/>
                  </a:cubicBezTo>
                  <a:lnTo>
                    <a:pt x="298560" y="30047"/>
                  </a:lnTo>
                  <a:cubicBezTo>
                    <a:pt x="298560" y="30047"/>
                    <a:pt x="292202" y="30047"/>
                    <a:pt x="292202" y="30047"/>
                  </a:cubicBezTo>
                  <a:lnTo>
                    <a:pt x="292202" y="33544"/>
                  </a:lnTo>
                  <a:cubicBezTo>
                    <a:pt x="292202" y="33544"/>
                    <a:pt x="292202" y="37042"/>
                    <a:pt x="292202" y="37042"/>
                  </a:cubicBezTo>
                  <a:lnTo>
                    <a:pt x="292202" y="40539"/>
                  </a:lnTo>
                  <a:cubicBezTo>
                    <a:pt x="292202" y="40539"/>
                    <a:pt x="292202" y="44037"/>
                    <a:pt x="292202" y="44037"/>
                  </a:cubicBezTo>
                  <a:lnTo>
                    <a:pt x="282027" y="44037"/>
                  </a:lnTo>
                  <a:cubicBezTo>
                    <a:pt x="282027" y="44037"/>
                    <a:pt x="271852" y="44037"/>
                    <a:pt x="271852" y="44037"/>
                  </a:cubicBezTo>
                  <a:lnTo>
                    <a:pt x="261677" y="44037"/>
                  </a:lnTo>
                  <a:cubicBezTo>
                    <a:pt x="261677" y="44037"/>
                    <a:pt x="251503" y="44037"/>
                    <a:pt x="251503" y="44037"/>
                  </a:cubicBezTo>
                  <a:lnTo>
                    <a:pt x="241329" y="44037"/>
                  </a:lnTo>
                  <a:cubicBezTo>
                    <a:pt x="241329" y="44037"/>
                    <a:pt x="231154" y="44037"/>
                    <a:pt x="231154" y="44037"/>
                  </a:cubicBezTo>
                  <a:lnTo>
                    <a:pt x="220979" y="44037"/>
                  </a:lnTo>
                  <a:cubicBezTo>
                    <a:pt x="220979" y="44037"/>
                    <a:pt x="210805" y="44037"/>
                    <a:pt x="210805" y="44037"/>
                  </a:cubicBezTo>
                  <a:lnTo>
                    <a:pt x="197132" y="39427"/>
                  </a:lnTo>
                  <a:lnTo>
                    <a:pt x="183460" y="34816"/>
                  </a:lnTo>
                  <a:lnTo>
                    <a:pt x="169788" y="30206"/>
                  </a:lnTo>
                  <a:lnTo>
                    <a:pt x="156117" y="25595"/>
                  </a:lnTo>
                  <a:lnTo>
                    <a:pt x="142444" y="20826"/>
                  </a:lnTo>
                  <a:lnTo>
                    <a:pt x="128772" y="16057"/>
                  </a:lnTo>
                  <a:lnTo>
                    <a:pt x="115100" y="11287"/>
                  </a:lnTo>
                  <a:lnTo>
                    <a:pt x="101428" y="6518"/>
                  </a:lnTo>
                  <a:lnTo>
                    <a:pt x="102858" y="4769"/>
                  </a:lnTo>
                  <a:lnTo>
                    <a:pt x="104608" y="0"/>
                  </a:lnTo>
                  <a:lnTo>
                    <a:pt x="101269" y="318"/>
                  </a:lnTo>
                  <a:lnTo>
                    <a:pt x="93002" y="954"/>
                  </a:lnTo>
                  <a:lnTo>
                    <a:pt x="84736" y="1590"/>
                  </a:lnTo>
                  <a:lnTo>
                    <a:pt x="76468" y="2226"/>
                  </a:lnTo>
                  <a:lnTo>
                    <a:pt x="68201" y="2861"/>
                  </a:lnTo>
                  <a:lnTo>
                    <a:pt x="59934" y="3497"/>
                  </a:lnTo>
                  <a:lnTo>
                    <a:pt x="51668" y="4133"/>
                  </a:lnTo>
                  <a:lnTo>
                    <a:pt x="43401" y="4769"/>
                  </a:lnTo>
                  <a:lnTo>
                    <a:pt x="35134" y="5405"/>
                  </a:lnTo>
                  <a:lnTo>
                    <a:pt x="37042" y="11446"/>
                  </a:lnTo>
                  <a:lnTo>
                    <a:pt x="37837" y="12718"/>
                  </a:lnTo>
                  <a:lnTo>
                    <a:pt x="41334" y="16057"/>
                  </a:lnTo>
                  <a:lnTo>
                    <a:pt x="43242" y="22416"/>
                  </a:lnTo>
                  <a:lnTo>
                    <a:pt x="49760" y="27026"/>
                  </a:lnTo>
                  <a:lnTo>
                    <a:pt x="49760" y="30047"/>
                  </a:lnTo>
                  <a:cubicBezTo>
                    <a:pt x="49760" y="30047"/>
                    <a:pt x="48806" y="30683"/>
                    <a:pt x="48806" y="30683"/>
                  </a:cubicBezTo>
                  <a:lnTo>
                    <a:pt x="47375" y="30683"/>
                  </a:lnTo>
                  <a:cubicBezTo>
                    <a:pt x="47375" y="30683"/>
                    <a:pt x="46740" y="30842"/>
                    <a:pt x="46740" y="30842"/>
                  </a:cubicBezTo>
                  <a:lnTo>
                    <a:pt x="48329" y="31955"/>
                  </a:lnTo>
                  <a:lnTo>
                    <a:pt x="48329" y="36247"/>
                  </a:lnTo>
                  <a:cubicBezTo>
                    <a:pt x="48329" y="36247"/>
                    <a:pt x="50078" y="38314"/>
                    <a:pt x="50078" y="38314"/>
                  </a:cubicBezTo>
                  <a:lnTo>
                    <a:pt x="54370" y="42606"/>
                  </a:lnTo>
                  <a:lnTo>
                    <a:pt x="58026" y="47534"/>
                  </a:lnTo>
                  <a:lnTo>
                    <a:pt x="58663" y="49919"/>
                  </a:lnTo>
                  <a:lnTo>
                    <a:pt x="58663" y="52304"/>
                  </a:lnTo>
                  <a:cubicBezTo>
                    <a:pt x="58663" y="52304"/>
                    <a:pt x="58980" y="54847"/>
                    <a:pt x="58980" y="54847"/>
                  </a:cubicBezTo>
                  <a:lnTo>
                    <a:pt x="65658" y="60094"/>
                  </a:lnTo>
                  <a:lnTo>
                    <a:pt x="66453" y="63273"/>
                  </a:lnTo>
                  <a:lnTo>
                    <a:pt x="66453" y="67725"/>
                  </a:lnTo>
                  <a:cubicBezTo>
                    <a:pt x="66453" y="67725"/>
                    <a:pt x="67566" y="72335"/>
                    <a:pt x="67566" y="72335"/>
                  </a:cubicBezTo>
                  <a:lnTo>
                    <a:pt x="71540" y="74084"/>
                  </a:lnTo>
                  <a:lnTo>
                    <a:pt x="72812" y="75832"/>
                  </a:lnTo>
                  <a:lnTo>
                    <a:pt x="73607" y="82669"/>
                  </a:lnTo>
                  <a:lnTo>
                    <a:pt x="73130" y="86484"/>
                  </a:lnTo>
                  <a:lnTo>
                    <a:pt x="74878" y="87279"/>
                  </a:lnTo>
                  <a:lnTo>
                    <a:pt x="77104" y="92843"/>
                  </a:lnTo>
                  <a:lnTo>
                    <a:pt x="80284" y="95228"/>
                  </a:lnTo>
                  <a:lnTo>
                    <a:pt x="87597" y="99838"/>
                  </a:lnTo>
                  <a:lnTo>
                    <a:pt x="91730" y="103177"/>
                  </a:lnTo>
                  <a:lnTo>
                    <a:pt x="96659" y="104448"/>
                  </a:lnTo>
                  <a:lnTo>
                    <a:pt x="98248" y="105402"/>
                  </a:lnTo>
                  <a:lnTo>
                    <a:pt x="99997" y="107628"/>
                  </a:lnTo>
                  <a:lnTo>
                    <a:pt x="106038" y="113510"/>
                  </a:lnTo>
                  <a:lnTo>
                    <a:pt x="116213" y="124798"/>
                  </a:lnTo>
                  <a:lnTo>
                    <a:pt x="120982" y="128613"/>
                  </a:lnTo>
                  <a:lnTo>
                    <a:pt x="123844" y="134177"/>
                  </a:lnTo>
                  <a:lnTo>
                    <a:pt x="122571" y="140537"/>
                  </a:lnTo>
                  <a:lnTo>
                    <a:pt x="119869" y="146896"/>
                  </a:lnTo>
                  <a:lnTo>
                    <a:pt x="117485" y="149280"/>
                  </a:lnTo>
                  <a:lnTo>
                    <a:pt x="117802" y="150075"/>
                  </a:lnTo>
                  <a:lnTo>
                    <a:pt x="120506" y="149757"/>
                  </a:lnTo>
                  <a:lnTo>
                    <a:pt x="120506" y="151347"/>
                  </a:lnTo>
                  <a:cubicBezTo>
                    <a:pt x="120506" y="151347"/>
                    <a:pt x="120028" y="152460"/>
                    <a:pt x="120028" y="152460"/>
                  </a:cubicBezTo>
                  <a:lnTo>
                    <a:pt x="121141" y="155639"/>
                  </a:lnTo>
                  <a:lnTo>
                    <a:pt x="123049" y="157229"/>
                  </a:lnTo>
                  <a:lnTo>
                    <a:pt x="121141" y="157229"/>
                  </a:lnTo>
                  <a:cubicBezTo>
                    <a:pt x="121141" y="157229"/>
                    <a:pt x="118439" y="155957"/>
                    <a:pt x="118439" y="155957"/>
                  </a:cubicBezTo>
                  <a:lnTo>
                    <a:pt x="116372" y="154209"/>
                  </a:lnTo>
                  <a:lnTo>
                    <a:pt x="116689" y="152301"/>
                  </a:lnTo>
                  <a:lnTo>
                    <a:pt x="116372" y="151188"/>
                  </a:lnTo>
                  <a:lnTo>
                    <a:pt x="114305" y="152142"/>
                  </a:lnTo>
                  <a:lnTo>
                    <a:pt x="112079" y="153573"/>
                  </a:lnTo>
                  <a:lnTo>
                    <a:pt x="108582" y="154050"/>
                  </a:lnTo>
                  <a:lnTo>
                    <a:pt x="101269" y="152619"/>
                  </a:lnTo>
                  <a:lnTo>
                    <a:pt x="95228" y="152301"/>
                  </a:lnTo>
                  <a:lnTo>
                    <a:pt x="95228" y="153573"/>
                  </a:lnTo>
                  <a:cubicBezTo>
                    <a:pt x="95228" y="153573"/>
                    <a:pt x="96500" y="155481"/>
                    <a:pt x="96500" y="155481"/>
                  </a:cubicBezTo>
                  <a:lnTo>
                    <a:pt x="100315" y="157865"/>
                  </a:lnTo>
                  <a:lnTo>
                    <a:pt x="104449" y="161522"/>
                  </a:lnTo>
                  <a:lnTo>
                    <a:pt x="109536" y="164860"/>
                  </a:lnTo>
                  <a:lnTo>
                    <a:pt x="110807" y="166609"/>
                  </a:lnTo>
                  <a:lnTo>
                    <a:pt x="111285" y="169470"/>
                  </a:lnTo>
                  <a:lnTo>
                    <a:pt x="112238" y="171537"/>
                  </a:lnTo>
                  <a:lnTo>
                    <a:pt x="115418" y="173445"/>
                  </a:lnTo>
                  <a:lnTo>
                    <a:pt x="119234" y="173922"/>
                  </a:lnTo>
                  <a:lnTo>
                    <a:pt x="121936" y="175035"/>
                  </a:lnTo>
                  <a:lnTo>
                    <a:pt x="125275" y="178691"/>
                  </a:lnTo>
                  <a:lnTo>
                    <a:pt x="127023" y="178691"/>
                  </a:lnTo>
                  <a:cubicBezTo>
                    <a:pt x="127023" y="178691"/>
                    <a:pt x="129726" y="179327"/>
                    <a:pt x="129726" y="179327"/>
                  </a:cubicBezTo>
                  <a:lnTo>
                    <a:pt x="132111" y="182189"/>
                  </a:lnTo>
                  <a:lnTo>
                    <a:pt x="133700" y="184574"/>
                  </a:lnTo>
                  <a:lnTo>
                    <a:pt x="136721" y="186799"/>
                  </a:lnTo>
                  <a:lnTo>
                    <a:pt x="141649" y="184574"/>
                  </a:lnTo>
                  <a:lnTo>
                    <a:pt x="146101" y="184574"/>
                  </a:lnTo>
                  <a:cubicBezTo>
                    <a:pt x="146101" y="184574"/>
                    <a:pt x="148009" y="182666"/>
                    <a:pt x="148009" y="182666"/>
                  </a:cubicBezTo>
                  <a:lnTo>
                    <a:pt x="149439" y="179963"/>
                  </a:lnTo>
                  <a:lnTo>
                    <a:pt x="149757" y="184732"/>
                  </a:lnTo>
                  <a:lnTo>
                    <a:pt x="150393" y="187117"/>
                  </a:lnTo>
                  <a:lnTo>
                    <a:pt x="153255" y="191251"/>
                  </a:lnTo>
                  <a:lnTo>
                    <a:pt x="163588" y="199358"/>
                  </a:lnTo>
                  <a:lnTo>
                    <a:pt x="167403" y="200630"/>
                  </a:lnTo>
                  <a:lnTo>
                    <a:pt x="171696" y="202379"/>
                  </a:lnTo>
                  <a:lnTo>
                    <a:pt x="177578" y="211600"/>
                  </a:lnTo>
                  <a:lnTo>
                    <a:pt x="179168" y="216051"/>
                  </a:lnTo>
                  <a:lnTo>
                    <a:pt x="179168" y="220185"/>
                  </a:lnTo>
                  <a:cubicBezTo>
                    <a:pt x="179168" y="220185"/>
                    <a:pt x="179963" y="221615"/>
                    <a:pt x="179963" y="221615"/>
                  </a:cubicBezTo>
                  <a:lnTo>
                    <a:pt x="180599" y="221933"/>
                  </a:lnTo>
                  <a:lnTo>
                    <a:pt x="181076" y="224477"/>
                  </a:lnTo>
                  <a:lnTo>
                    <a:pt x="180440" y="229405"/>
                  </a:lnTo>
                  <a:lnTo>
                    <a:pt x="179009" y="237990"/>
                  </a:lnTo>
                  <a:lnTo>
                    <a:pt x="179327" y="241329"/>
                  </a:lnTo>
                  <a:lnTo>
                    <a:pt x="180599" y="244190"/>
                  </a:lnTo>
                  <a:lnTo>
                    <a:pt x="187117" y="249278"/>
                  </a:lnTo>
                  <a:lnTo>
                    <a:pt x="187753" y="250391"/>
                  </a:lnTo>
                  <a:lnTo>
                    <a:pt x="187753" y="252139"/>
                  </a:lnTo>
                  <a:cubicBezTo>
                    <a:pt x="187753" y="252139"/>
                    <a:pt x="188389" y="253093"/>
                    <a:pt x="188389" y="253093"/>
                  </a:cubicBezTo>
                  <a:lnTo>
                    <a:pt x="189820" y="252775"/>
                  </a:lnTo>
                  <a:lnTo>
                    <a:pt x="191728" y="252775"/>
                  </a:lnTo>
                  <a:cubicBezTo>
                    <a:pt x="191728" y="252775"/>
                    <a:pt x="194748" y="256114"/>
                    <a:pt x="194748" y="256114"/>
                  </a:cubicBezTo>
                  <a:lnTo>
                    <a:pt x="199358" y="259611"/>
                  </a:lnTo>
                  <a:lnTo>
                    <a:pt x="210328" y="266447"/>
                  </a:lnTo>
                  <a:lnTo>
                    <a:pt x="214302" y="270581"/>
                  </a:lnTo>
                  <a:lnTo>
                    <a:pt x="218117" y="273442"/>
                  </a:lnTo>
                  <a:lnTo>
                    <a:pt x="221933" y="277735"/>
                  </a:lnTo>
                  <a:lnTo>
                    <a:pt x="229564" y="281709"/>
                  </a:lnTo>
                  <a:lnTo>
                    <a:pt x="231631" y="284412"/>
                  </a:lnTo>
                  <a:lnTo>
                    <a:pt x="232902" y="287591"/>
                  </a:lnTo>
                  <a:lnTo>
                    <a:pt x="234652" y="289658"/>
                  </a:lnTo>
                  <a:lnTo>
                    <a:pt x="237354" y="299833"/>
                  </a:lnTo>
                  <a:lnTo>
                    <a:pt x="239580" y="303171"/>
                  </a:lnTo>
                  <a:lnTo>
                    <a:pt x="241964" y="303489"/>
                  </a:lnTo>
                  <a:lnTo>
                    <a:pt x="244826" y="302376"/>
                  </a:lnTo>
                  <a:lnTo>
                    <a:pt x="247529" y="300627"/>
                  </a:lnTo>
                  <a:lnTo>
                    <a:pt x="250390" y="297766"/>
                  </a:lnTo>
                  <a:lnTo>
                    <a:pt x="254206" y="295381"/>
                  </a:lnTo>
                  <a:lnTo>
                    <a:pt x="255319" y="293791"/>
                  </a:lnTo>
                  <a:lnTo>
                    <a:pt x="256591" y="288068"/>
                  </a:lnTo>
                  <a:lnTo>
                    <a:pt x="256591" y="285843"/>
                  </a:lnTo>
                  <a:cubicBezTo>
                    <a:pt x="256591" y="285843"/>
                    <a:pt x="253888" y="282345"/>
                    <a:pt x="253888" y="282345"/>
                  </a:cubicBezTo>
                  <a:lnTo>
                    <a:pt x="249118" y="280437"/>
                  </a:lnTo>
                  <a:lnTo>
                    <a:pt x="248165" y="276145"/>
                  </a:lnTo>
                  <a:lnTo>
                    <a:pt x="246257" y="274237"/>
                  </a:lnTo>
                  <a:lnTo>
                    <a:pt x="245303" y="272012"/>
                  </a:lnTo>
                  <a:lnTo>
                    <a:pt x="242918" y="269150"/>
                  </a:lnTo>
                  <a:lnTo>
                    <a:pt x="240375" y="266765"/>
                  </a:lnTo>
                  <a:lnTo>
                    <a:pt x="239262" y="264857"/>
                  </a:lnTo>
                  <a:lnTo>
                    <a:pt x="232426" y="259770"/>
                  </a:lnTo>
                  <a:lnTo>
                    <a:pt x="231313" y="259770"/>
                  </a:lnTo>
                  <a:cubicBezTo>
                    <a:pt x="231313" y="259770"/>
                    <a:pt x="230677" y="260883"/>
                    <a:pt x="230677" y="260883"/>
                  </a:cubicBezTo>
                  <a:lnTo>
                    <a:pt x="230677" y="262314"/>
                  </a:lnTo>
                  <a:cubicBezTo>
                    <a:pt x="230677" y="262314"/>
                    <a:pt x="231472" y="264222"/>
                    <a:pt x="231472" y="264222"/>
                  </a:cubicBezTo>
                  <a:lnTo>
                    <a:pt x="230836" y="265970"/>
                  </a:lnTo>
                  <a:lnTo>
                    <a:pt x="229405" y="267083"/>
                  </a:lnTo>
                  <a:lnTo>
                    <a:pt x="228133" y="266129"/>
                  </a:lnTo>
                  <a:lnTo>
                    <a:pt x="228451" y="265016"/>
                  </a:lnTo>
                  <a:lnTo>
                    <a:pt x="227816" y="264540"/>
                  </a:lnTo>
                  <a:lnTo>
                    <a:pt x="224159" y="263585"/>
                  </a:lnTo>
                  <a:lnTo>
                    <a:pt x="220979" y="259770"/>
                  </a:lnTo>
                  <a:lnTo>
                    <a:pt x="218754" y="252298"/>
                  </a:lnTo>
                  <a:lnTo>
                    <a:pt x="218754" y="249754"/>
                  </a:lnTo>
                  <a:cubicBezTo>
                    <a:pt x="218754" y="249754"/>
                    <a:pt x="220343" y="246257"/>
                    <a:pt x="220343" y="246257"/>
                  </a:cubicBezTo>
                  <a:lnTo>
                    <a:pt x="220025" y="243872"/>
                  </a:lnTo>
                  <a:lnTo>
                    <a:pt x="218117" y="240057"/>
                  </a:lnTo>
                  <a:lnTo>
                    <a:pt x="214143" y="235447"/>
                  </a:lnTo>
                  <a:lnTo>
                    <a:pt x="210646" y="227021"/>
                  </a:lnTo>
                  <a:lnTo>
                    <a:pt x="210009" y="223841"/>
                  </a:lnTo>
                  <a:lnTo>
                    <a:pt x="206672" y="222410"/>
                  </a:lnTo>
                  <a:lnTo>
                    <a:pt x="202538" y="215733"/>
                  </a:lnTo>
                  <a:lnTo>
                    <a:pt x="201425" y="211441"/>
                  </a:lnTo>
                  <a:lnTo>
                    <a:pt x="201425" y="205559"/>
                  </a:lnTo>
                  <a:cubicBezTo>
                    <a:pt x="201425" y="205559"/>
                    <a:pt x="199358" y="201266"/>
                    <a:pt x="199358" y="201266"/>
                  </a:cubicBezTo>
                  <a:lnTo>
                    <a:pt x="198882" y="198723"/>
                  </a:lnTo>
                  <a:lnTo>
                    <a:pt x="197610" y="196974"/>
                  </a:lnTo>
                  <a:lnTo>
                    <a:pt x="197610" y="193953"/>
                  </a:lnTo>
                  <a:cubicBezTo>
                    <a:pt x="197610" y="193953"/>
                    <a:pt x="195225" y="191728"/>
                    <a:pt x="195225" y="191728"/>
                  </a:cubicBezTo>
                  <a:lnTo>
                    <a:pt x="194589" y="187753"/>
                  </a:lnTo>
                  <a:lnTo>
                    <a:pt x="188071" y="182507"/>
                  </a:lnTo>
                  <a:lnTo>
                    <a:pt x="187276" y="182984"/>
                  </a:lnTo>
                  <a:lnTo>
                    <a:pt x="187276" y="186322"/>
                  </a:lnTo>
                  <a:cubicBezTo>
                    <a:pt x="187276" y="186322"/>
                    <a:pt x="188548" y="188389"/>
                    <a:pt x="188548" y="188389"/>
                  </a:cubicBezTo>
                  <a:lnTo>
                    <a:pt x="190774" y="191728"/>
                  </a:lnTo>
                  <a:lnTo>
                    <a:pt x="190137" y="192204"/>
                  </a:lnTo>
                  <a:lnTo>
                    <a:pt x="189183" y="191886"/>
                  </a:lnTo>
                  <a:lnTo>
                    <a:pt x="186005" y="188707"/>
                  </a:lnTo>
                  <a:lnTo>
                    <a:pt x="185368" y="183779"/>
                  </a:lnTo>
                  <a:lnTo>
                    <a:pt x="181712" y="179804"/>
                  </a:lnTo>
                  <a:lnTo>
                    <a:pt x="181712" y="178532"/>
                  </a:lnTo>
                  <a:cubicBezTo>
                    <a:pt x="181712" y="178532"/>
                    <a:pt x="181712" y="176466"/>
                    <a:pt x="181712" y="176466"/>
                  </a:cubicBezTo>
                  <a:lnTo>
                    <a:pt x="179009" y="174399"/>
                  </a:lnTo>
                  <a:lnTo>
                    <a:pt x="176306" y="173127"/>
                  </a:lnTo>
                  <a:lnTo>
                    <a:pt x="173763" y="168199"/>
                  </a:lnTo>
                  <a:lnTo>
                    <a:pt x="172491" y="162793"/>
                  </a:lnTo>
                  <a:lnTo>
                    <a:pt x="166132" y="158660"/>
                  </a:lnTo>
                  <a:lnTo>
                    <a:pt x="160886" y="153414"/>
                  </a:lnTo>
                  <a:lnTo>
                    <a:pt x="160250" y="151029"/>
                  </a:lnTo>
                  <a:lnTo>
                    <a:pt x="160567" y="148167"/>
                  </a:lnTo>
                  <a:lnTo>
                    <a:pt x="158819" y="145147"/>
                  </a:lnTo>
                  <a:lnTo>
                    <a:pt x="159137" y="141649"/>
                  </a:lnTo>
                  <a:lnTo>
                    <a:pt x="157070" y="138947"/>
                  </a:lnTo>
                  <a:lnTo>
                    <a:pt x="157070" y="137198"/>
                  </a:lnTo>
                  <a:cubicBezTo>
                    <a:pt x="157070" y="137198"/>
                    <a:pt x="157070" y="134972"/>
                    <a:pt x="157070" y="134972"/>
                  </a:cubicBezTo>
                  <a:lnTo>
                    <a:pt x="154685" y="134018"/>
                  </a:lnTo>
                  <a:lnTo>
                    <a:pt x="152459" y="133542"/>
                  </a:lnTo>
                  <a:lnTo>
                    <a:pt x="150711" y="132270"/>
                  </a:lnTo>
                  <a:lnTo>
                    <a:pt x="147531" y="123367"/>
                  </a:lnTo>
                  <a:lnTo>
                    <a:pt x="145942" y="122731"/>
                  </a:lnTo>
                  <a:lnTo>
                    <a:pt x="144193" y="122731"/>
                  </a:lnTo>
                  <a:cubicBezTo>
                    <a:pt x="144193" y="122731"/>
                    <a:pt x="143716" y="122095"/>
                    <a:pt x="143716" y="122095"/>
                  </a:cubicBezTo>
                  <a:lnTo>
                    <a:pt x="143716" y="120982"/>
                  </a:lnTo>
                  <a:cubicBezTo>
                    <a:pt x="143716" y="120982"/>
                    <a:pt x="142444" y="118756"/>
                    <a:pt x="142444" y="118756"/>
                  </a:cubicBezTo>
                  <a:lnTo>
                    <a:pt x="139106" y="119392"/>
                  </a:lnTo>
                  <a:lnTo>
                    <a:pt x="137993" y="116372"/>
                  </a:lnTo>
                  <a:lnTo>
                    <a:pt x="137993" y="113987"/>
                  </a:lnTo>
                  <a:cubicBezTo>
                    <a:pt x="137993" y="113987"/>
                    <a:pt x="131792" y="105720"/>
                    <a:pt x="131792" y="105720"/>
                  </a:cubicBezTo>
                  <a:lnTo>
                    <a:pt x="129726" y="103495"/>
                  </a:lnTo>
                  <a:lnTo>
                    <a:pt x="123049" y="98248"/>
                  </a:lnTo>
                  <a:lnTo>
                    <a:pt x="119710" y="94274"/>
                  </a:lnTo>
                  <a:lnTo>
                    <a:pt x="114146" y="91253"/>
                  </a:lnTo>
                  <a:lnTo>
                    <a:pt x="113192" y="89187"/>
                  </a:lnTo>
                  <a:lnTo>
                    <a:pt x="108900" y="85212"/>
                  </a:lnTo>
                  <a:lnTo>
                    <a:pt x="106674" y="81079"/>
                  </a:lnTo>
                  <a:lnTo>
                    <a:pt x="106038" y="78535"/>
                  </a:lnTo>
                  <a:lnTo>
                    <a:pt x="106516" y="70109"/>
                  </a:lnTo>
                  <a:lnTo>
                    <a:pt x="105084" y="66453"/>
                  </a:lnTo>
                  <a:lnTo>
                    <a:pt x="104608" y="62001"/>
                  </a:lnTo>
                  <a:lnTo>
                    <a:pt x="103017" y="55960"/>
                  </a:lnTo>
                  <a:lnTo>
                    <a:pt x="100633" y="52145"/>
                  </a:lnTo>
                  <a:lnTo>
                    <a:pt x="99520" y="49760"/>
                  </a:lnTo>
                  <a:lnTo>
                    <a:pt x="100474" y="37678"/>
                  </a:lnTo>
                  <a:lnTo>
                    <a:pt x="102223" y="34180"/>
                  </a:lnTo>
                  <a:lnTo>
                    <a:pt x="100792" y="29411"/>
                  </a:lnTo>
                  <a:lnTo>
                    <a:pt x="99202" y="27821"/>
                  </a:lnTo>
                  <a:lnTo>
                    <a:pt x="98089" y="26231"/>
                  </a:lnTo>
                  <a:lnTo>
                    <a:pt x="103653" y="29252"/>
                  </a:lnTo>
                  <a:lnTo>
                    <a:pt x="104925" y="30206"/>
                  </a:lnTo>
                  <a:lnTo>
                    <a:pt x="107469" y="30683"/>
                  </a:lnTo>
                  <a:lnTo>
                    <a:pt x="109218" y="31636"/>
                  </a:lnTo>
                  <a:lnTo>
                    <a:pt x="117326" y="37360"/>
                  </a:lnTo>
                  <a:lnTo>
                    <a:pt x="120664" y="38790"/>
                  </a:lnTo>
                  <a:lnTo>
                    <a:pt x="122571" y="38790"/>
                  </a:lnTo>
                  <a:cubicBezTo>
                    <a:pt x="122571" y="38790"/>
                    <a:pt x="124797" y="38155"/>
                    <a:pt x="124797" y="38155"/>
                  </a:cubicBezTo>
                  <a:lnTo>
                    <a:pt x="125592" y="36088"/>
                  </a:lnTo>
                  <a:lnTo>
                    <a:pt x="126388" y="34975"/>
                  </a:lnTo>
                  <a:lnTo>
                    <a:pt x="131792" y="37201"/>
                  </a:lnTo>
                  <a:lnTo>
                    <a:pt x="133541" y="38314"/>
                  </a:lnTo>
                  <a:lnTo>
                    <a:pt x="135449" y="40062"/>
                  </a:lnTo>
                  <a:lnTo>
                    <a:pt x="135767" y="43878"/>
                  </a:lnTo>
                  <a:lnTo>
                    <a:pt x="139901" y="45468"/>
                  </a:lnTo>
                  <a:lnTo>
                    <a:pt x="147055" y="46580"/>
                  </a:lnTo>
                  <a:lnTo>
                    <a:pt x="148327" y="47216"/>
                  </a:lnTo>
                  <a:lnTo>
                    <a:pt x="151346" y="48170"/>
                  </a:lnTo>
                  <a:lnTo>
                    <a:pt x="152459" y="49124"/>
                  </a:lnTo>
                  <a:lnTo>
                    <a:pt x="152459" y="51986"/>
                  </a:lnTo>
                  <a:cubicBezTo>
                    <a:pt x="152459" y="51986"/>
                    <a:pt x="151665" y="52781"/>
                    <a:pt x="151665" y="52781"/>
                  </a:cubicBezTo>
                  <a:lnTo>
                    <a:pt x="150711" y="52304"/>
                  </a:lnTo>
                  <a:lnTo>
                    <a:pt x="150393" y="53258"/>
                  </a:lnTo>
                  <a:lnTo>
                    <a:pt x="150711" y="53894"/>
                  </a:lnTo>
                  <a:lnTo>
                    <a:pt x="151188" y="56755"/>
                  </a:lnTo>
                  <a:lnTo>
                    <a:pt x="150552" y="61366"/>
                  </a:lnTo>
                  <a:lnTo>
                    <a:pt x="152142" y="65817"/>
                  </a:lnTo>
                  <a:lnTo>
                    <a:pt x="155163" y="70268"/>
                  </a:lnTo>
                  <a:lnTo>
                    <a:pt x="158819" y="76786"/>
                  </a:lnTo>
                  <a:lnTo>
                    <a:pt x="160727" y="82192"/>
                  </a:lnTo>
                  <a:lnTo>
                    <a:pt x="161362" y="86643"/>
                  </a:lnTo>
                  <a:lnTo>
                    <a:pt x="162475" y="88710"/>
                  </a:lnTo>
                  <a:lnTo>
                    <a:pt x="163747" y="90141"/>
                  </a:lnTo>
                  <a:lnTo>
                    <a:pt x="165973" y="94910"/>
                  </a:lnTo>
                  <a:lnTo>
                    <a:pt x="170583" y="100633"/>
                  </a:lnTo>
                  <a:lnTo>
                    <a:pt x="171378" y="103018"/>
                  </a:lnTo>
                  <a:lnTo>
                    <a:pt x="171378" y="104290"/>
                  </a:lnTo>
                  <a:cubicBezTo>
                    <a:pt x="171378" y="104290"/>
                    <a:pt x="171696" y="106515"/>
                    <a:pt x="171696" y="106515"/>
                  </a:cubicBezTo>
                  <a:lnTo>
                    <a:pt x="173922" y="107310"/>
                  </a:lnTo>
                  <a:lnTo>
                    <a:pt x="176148" y="108900"/>
                  </a:lnTo>
                  <a:lnTo>
                    <a:pt x="177102" y="113669"/>
                  </a:lnTo>
                  <a:lnTo>
                    <a:pt x="177897" y="116690"/>
                  </a:lnTo>
                  <a:lnTo>
                    <a:pt x="181234" y="120505"/>
                  </a:lnTo>
                  <a:lnTo>
                    <a:pt x="184255" y="122731"/>
                  </a:lnTo>
                  <a:lnTo>
                    <a:pt x="184892" y="123526"/>
                  </a:lnTo>
                  <a:lnTo>
                    <a:pt x="185209" y="124957"/>
                  </a:lnTo>
                  <a:lnTo>
                    <a:pt x="187276" y="128136"/>
                  </a:lnTo>
                  <a:lnTo>
                    <a:pt x="189661" y="130680"/>
                  </a:lnTo>
                  <a:lnTo>
                    <a:pt x="191568" y="133542"/>
                  </a:lnTo>
                  <a:lnTo>
                    <a:pt x="197610" y="136244"/>
                  </a:lnTo>
                  <a:lnTo>
                    <a:pt x="203014" y="144511"/>
                  </a:lnTo>
                  <a:lnTo>
                    <a:pt x="207625" y="149121"/>
                  </a:lnTo>
                  <a:lnTo>
                    <a:pt x="211441" y="150393"/>
                  </a:lnTo>
                  <a:lnTo>
                    <a:pt x="213348" y="151506"/>
                  </a:lnTo>
                  <a:lnTo>
                    <a:pt x="215415" y="150552"/>
                  </a:lnTo>
                  <a:lnTo>
                    <a:pt x="217958" y="150552"/>
                  </a:lnTo>
                  <a:cubicBezTo>
                    <a:pt x="217958" y="150552"/>
                    <a:pt x="224477" y="152142"/>
                    <a:pt x="224477" y="152142"/>
                  </a:cubicBezTo>
                  <a:lnTo>
                    <a:pt x="223046" y="154209"/>
                  </a:lnTo>
                  <a:lnTo>
                    <a:pt x="221933" y="158660"/>
                  </a:lnTo>
                  <a:lnTo>
                    <a:pt x="222569" y="161998"/>
                  </a:lnTo>
                  <a:lnTo>
                    <a:pt x="223523" y="164860"/>
                  </a:lnTo>
                  <a:lnTo>
                    <a:pt x="224636" y="166609"/>
                  </a:lnTo>
                  <a:lnTo>
                    <a:pt x="225907" y="168835"/>
                  </a:lnTo>
                  <a:lnTo>
                    <a:pt x="228770" y="171537"/>
                  </a:lnTo>
                  <a:lnTo>
                    <a:pt x="231631" y="173763"/>
                  </a:lnTo>
                  <a:lnTo>
                    <a:pt x="241169" y="176307"/>
                  </a:lnTo>
                  <a:lnTo>
                    <a:pt x="241647" y="177896"/>
                  </a:lnTo>
                  <a:lnTo>
                    <a:pt x="241647" y="179486"/>
                  </a:lnTo>
                  <a:cubicBezTo>
                    <a:pt x="241647" y="179486"/>
                    <a:pt x="242601" y="182348"/>
                    <a:pt x="242601" y="182348"/>
                  </a:cubicBezTo>
                  <a:lnTo>
                    <a:pt x="244349" y="185845"/>
                  </a:lnTo>
                  <a:lnTo>
                    <a:pt x="246416" y="187912"/>
                  </a:lnTo>
                  <a:lnTo>
                    <a:pt x="248642" y="187912"/>
                  </a:lnTo>
                  <a:cubicBezTo>
                    <a:pt x="248642" y="187912"/>
                    <a:pt x="254206" y="187753"/>
                    <a:pt x="254206" y="187753"/>
                  </a:cubicBezTo>
                  <a:lnTo>
                    <a:pt x="260088" y="193158"/>
                  </a:lnTo>
                  <a:lnTo>
                    <a:pt x="261042" y="195702"/>
                  </a:lnTo>
                  <a:lnTo>
                    <a:pt x="261042" y="197133"/>
                  </a:lnTo>
                  <a:cubicBezTo>
                    <a:pt x="261042" y="197133"/>
                    <a:pt x="261836" y="198723"/>
                    <a:pt x="261836" y="198723"/>
                  </a:cubicBezTo>
                  <a:lnTo>
                    <a:pt x="263903" y="200312"/>
                  </a:lnTo>
                  <a:lnTo>
                    <a:pt x="264698" y="201902"/>
                  </a:lnTo>
                  <a:lnTo>
                    <a:pt x="263427" y="201902"/>
                  </a:lnTo>
                  <a:cubicBezTo>
                    <a:pt x="263427" y="201902"/>
                    <a:pt x="262314" y="200312"/>
                    <a:pt x="262314" y="200312"/>
                  </a:cubicBezTo>
                  <a:lnTo>
                    <a:pt x="260247" y="202220"/>
                  </a:lnTo>
                  <a:lnTo>
                    <a:pt x="257862" y="205400"/>
                  </a:lnTo>
                  <a:lnTo>
                    <a:pt x="255795" y="208579"/>
                  </a:lnTo>
                  <a:lnTo>
                    <a:pt x="256908" y="217959"/>
                  </a:lnTo>
                  <a:lnTo>
                    <a:pt x="259293" y="220821"/>
                  </a:lnTo>
                  <a:lnTo>
                    <a:pt x="260723" y="221615"/>
                  </a:lnTo>
                  <a:lnTo>
                    <a:pt x="262314" y="222092"/>
                  </a:lnTo>
                  <a:lnTo>
                    <a:pt x="265494" y="221456"/>
                  </a:lnTo>
                  <a:lnTo>
                    <a:pt x="267719" y="220661"/>
                  </a:lnTo>
                  <a:lnTo>
                    <a:pt x="269785" y="219231"/>
                  </a:lnTo>
                  <a:lnTo>
                    <a:pt x="271217" y="217959"/>
                  </a:lnTo>
                  <a:lnTo>
                    <a:pt x="271217" y="219072"/>
                  </a:lnTo>
                  <a:cubicBezTo>
                    <a:pt x="271217" y="219072"/>
                    <a:pt x="268672" y="222410"/>
                    <a:pt x="268672" y="222410"/>
                  </a:cubicBezTo>
                  <a:lnTo>
                    <a:pt x="265970" y="223523"/>
                  </a:lnTo>
                  <a:lnTo>
                    <a:pt x="265970" y="224636"/>
                  </a:lnTo>
                  <a:cubicBezTo>
                    <a:pt x="265970" y="224636"/>
                    <a:pt x="267083" y="225749"/>
                    <a:pt x="267083" y="225749"/>
                  </a:cubicBezTo>
                  <a:lnTo>
                    <a:pt x="270898" y="224795"/>
                  </a:lnTo>
                  <a:lnTo>
                    <a:pt x="272330" y="223841"/>
                  </a:lnTo>
                  <a:lnTo>
                    <a:pt x="273919" y="223841"/>
                  </a:lnTo>
                  <a:cubicBezTo>
                    <a:pt x="273919" y="223841"/>
                    <a:pt x="275032" y="227498"/>
                    <a:pt x="275032" y="227498"/>
                  </a:cubicBezTo>
                  <a:lnTo>
                    <a:pt x="276621" y="228769"/>
                  </a:lnTo>
                  <a:lnTo>
                    <a:pt x="283299" y="232426"/>
                  </a:lnTo>
                  <a:lnTo>
                    <a:pt x="286001" y="234652"/>
                  </a:lnTo>
                  <a:lnTo>
                    <a:pt x="294109" y="237672"/>
                  </a:lnTo>
                  <a:lnTo>
                    <a:pt x="295222" y="238467"/>
                  </a:lnTo>
                  <a:lnTo>
                    <a:pt x="295699" y="239421"/>
                  </a:lnTo>
                  <a:lnTo>
                    <a:pt x="294427" y="239898"/>
                  </a:lnTo>
                  <a:lnTo>
                    <a:pt x="292678" y="239898"/>
                  </a:lnTo>
                  <a:cubicBezTo>
                    <a:pt x="292678" y="239898"/>
                    <a:pt x="291248" y="239580"/>
                    <a:pt x="291248" y="239580"/>
                  </a:cubicBezTo>
                  <a:lnTo>
                    <a:pt x="289817" y="238308"/>
                  </a:lnTo>
                  <a:lnTo>
                    <a:pt x="288704" y="238308"/>
                  </a:lnTo>
                  <a:cubicBezTo>
                    <a:pt x="288704" y="238308"/>
                    <a:pt x="290771" y="241329"/>
                    <a:pt x="290771" y="241329"/>
                  </a:cubicBezTo>
                  <a:lnTo>
                    <a:pt x="296335" y="247211"/>
                  </a:lnTo>
                  <a:lnTo>
                    <a:pt x="296335" y="249913"/>
                  </a:lnTo>
                  <a:cubicBezTo>
                    <a:pt x="296335" y="249913"/>
                    <a:pt x="298243" y="252298"/>
                    <a:pt x="298243" y="252298"/>
                  </a:cubicBezTo>
                  <a:lnTo>
                    <a:pt x="302058" y="254524"/>
                  </a:lnTo>
                  <a:lnTo>
                    <a:pt x="305079" y="255001"/>
                  </a:lnTo>
                  <a:lnTo>
                    <a:pt x="306033" y="255637"/>
                  </a:lnTo>
                  <a:lnTo>
                    <a:pt x="308100" y="256114"/>
                  </a:lnTo>
                  <a:lnTo>
                    <a:pt x="309689" y="255637"/>
                  </a:lnTo>
                  <a:lnTo>
                    <a:pt x="310802" y="256114"/>
                  </a:lnTo>
                  <a:lnTo>
                    <a:pt x="311438" y="258021"/>
                  </a:lnTo>
                  <a:lnTo>
                    <a:pt x="311438" y="259611"/>
                  </a:lnTo>
                  <a:cubicBezTo>
                    <a:pt x="311438" y="259611"/>
                    <a:pt x="310325" y="259929"/>
                    <a:pt x="310325" y="259929"/>
                  </a:cubicBezTo>
                  <a:lnTo>
                    <a:pt x="304602" y="256591"/>
                  </a:lnTo>
                  <a:lnTo>
                    <a:pt x="303489" y="256591"/>
                  </a:lnTo>
                  <a:lnTo>
                    <a:pt x="323044" y="270422"/>
                  </a:lnTo>
                  <a:lnTo>
                    <a:pt x="327335" y="274555"/>
                  </a:lnTo>
                  <a:lnTo>
                    <a:pt x="333217" y="282663"/>
                  </a:lnTo>
                  <a:lnTo>
                    <a:pt x="337828" y="287591"/>
                  </a:lnTo>
                  <a:lnTo>
                    <a:pt x="342598" y="295222"/>
                  </a:lnTo>
                  <a:lnTo>
                    <a:pt x="347367" y="299356"/>
                  </a:lnTo>
                  <a:lnTo>
                    <a:pt x="353408" y="306351"/>
                  </a:lnTo>
                  <a:lnTo>
                    <a:pt x="355634" y="307941"/>
                  </a:lnTo>
                  <a:lnTo>
                    <a:pt x="359927" y="312392"/>
                  </a:lnTo>
                  <a:lnTo>
                    <a:pt x="364059" y="321453"/>
                  </a:lnTo>
                  <a:lnTo>
                    <a:pt x="364059" y="331628"/>
                  </a:lnTo>
                  <a:cubicBezTo>
                    <a:pt x="364059" y="331628"/>
                    <a:pt x="367398" y="336715"/>
                    <a:pt x="367398" y="336715"/>
                  </a:cubicBezTo>
                  <a:lnTo>
                    <a:pt x="369465" y="341008"/>
                  </a:lnTo>
                  <a:lnTo>
                    <a:pt x="370260" y="342598"/>
                  </a:lnTo>
                  <a:lnTo>
                    <a:pt x="376619" y="346413"/>
                  </a:lnTo>
                  <a:lnTo>
                    <a:pt x="375983" y="349752"/>
                  </a:lnTo>
                  <a:lnTo>
                    <a:pt x="375983" y="353726"/>
                  </a:lnTo>
                  <a:cubicBezTo>
                    <a:pt x="375983" y="353726"/>
                    <a:pt x="375983" y="357701"/>
                    <a:pt x="375983" y="357701"/>
                  </a:cubicBezTo>
                  <a:lnTo>
                    <a:pt x="374075" y="360403"/>
                  </a:lnTo>
                  <a:lnTo>
                    <a:pt x="371373" y="363424"/>
                  </a:lnTo>
                  <a:lnTo>
                    <a:pt x="369624" y="365809"/>
                  </a:lnTo>
                  <a:lnTo>
                    <a:pt x="368034" y="366921"/>
                  </a:lnTo>
                  <a:lnTo>
                    <a:pt x="368511" y="367875"/>
                  </a:lnTo>
                  <a:lnTo>
                    <a:pt x="370578" y="367875"/>
                  </a:lnTo>
                  <a:cubicBezTo>
                    <a:pt x="370578" y="367875"/>
                    <a:pt x="373280" y="368511"/>
                    <a:pt x="373280" y="368511"/>
                  </a:cubicBezTo>
                  <a:lnTo>
                    <a:pt x="375347" y="371055"/>
                  </a:lnTo>
                  <a:lnTo>
                    <a:pt x="375347" y="372009"/>
                  </a:lnTo>
                  <a:cubicBezTo>
                    <a:pt x="375347" y="372009"/>
                    <a:pt x="375188" y="373599"/>
                    <a:pt x="375188" y="373599"/>
                  </a:cubicBezTo>
                  <a:lnTo>
                    <a:pt x="371850" y="375665"/>
                  </a:lnTo>
                  <a:lnTo>
                    <a:pt x="367080" y="376142"/>
                  </a:lnTo>
                  <a:lnTo>
                    <a:pt x="364218" y="378050"/>
                  </a:lnTo>
                  <a:lnTo>
                    <a:pt x="363424" y="379481"/>
                  </a:lnTo>
                  <a:lnTo>
                    <a:pt x="365013" y="381547"/>
                  </a:lnTo>
                  <a:lnTo>
                    <a:pt x="366285" y="384250"/>
                  </a:lnTo>
                  <a:lnTo>
                    <a:pt x="367398" y="388701"/>
                  </a:lnTo>
                  <a:lnTo>
                    <a:pt x="368829" y="391722"/>
                  </a:lnTo>
                  <a:lnTo>
                    <a:pt x="374393" y="399671"/>
                  </a:lnTo>
                  <a:lnTo>
                    <a:pt x="379481" y="403963"/>
                  </a:lnTo>
                  <a:lnTo>
                    <a:pt x="381229" y="407461"/>
                  </a:lnTo>
                  <a:lnTo>
                    <a:pt x="384250" y="411435"/>
                  </a:lnTo>
                  <a:lnTo>
                    <a:pt x="393947" y="416046"/>
                  </a:lnTo>
                  <a:lnTo>
                    <a:pt x="399671" y="417794"/>
                  </a:lnTo>
                  <a:lnTo>
                    <a:pt x="403327" y="420179"/>
                  </a:lnTo>
                  <a:lnTo>
                    <a:pt x="410004" y="423041"/>
                  </a:lnTo>
                  <a:lnTo>
                    <a:pt x="413819" y="425584"/>
                  </a:lnTo>
                  <a:lnTo>
                    <a:pt x="420020" y="431307"/>
                  </a:lnTo>
                  <a:lnTo>
                    <a:pt x="423359" y="435759"/>
                  </a:lnTo>
                  <a:lnTo>
                    <a:pt x="427333" y="440528"/>
                  </a:lnTo>
                  <a:lnTo>
                    <a:pt x="439416" y="444662"/>
                  </a:lnTo>
                  <a:lnTo>
                    <a:pt x="448636" y="448318"/>
                  </a:lnTo>
                  <a:lnTo>
                    <a:pt x="453088" y="448954"/>
                  </a:lnTo>
                  <a:lnTo>
                    <a:pt x="462626" y="451498"/>
                  </a:lnTo>
                  <a:lnTo>
                    <a:pt x="468985" y="451021"/>
                  </a:lnTo>
                  <a:lnTo>
                    <a:pt x="471211" y="451339"/>
                  </a:lnTo>
                  <a:lnTo>
                    <a:pt x="473277" y="452452"/>
                  </a:lnTo>
                  <a:lnTo>
                    <a:pt x="475662" y="454836"/>
                  </a:lnTo>
                  <a:lnTo>
                    <a:pt x="480272" y="460400"/>
                  </a:lnTo>
                  <a:lnTo>
                    <a:pt x="483452" y="461513"/>
                  </a:lnTo>
                  <a:lnTo>
                    <a:pt x="486313" y="464534"/>
                  </a:lnTo>
                  <a:lnTo>
                    <a:pt x="493149" y="468031"/>
                  </a:lnTo>
                  <a:lnTo>
                    <a:pt x="497283" y="471529"/>
                  </a:lnTo>
                  <a:lnTo>
                    <a:pt x="501735" y="473755"/>
                  </a:lnTo>
                  <a:lnTo>
                    <a:pt x="513658" y="477729"/>
                  </a:lnTo>
                  <a:lnTo>
                    <a:pt x="519063" y="480114"/>
                  </a:lnTo>
                  <a:lnTo>
                    <a:pt x="525263" y="482021"/>
                  </a:lnTo>
                  <a:lnTo>
                    <a:pt x="534803" y="487904"/>
                  </a:lnTo>
                  <a:lnTo>
                    <a:pt x="544659" y="489493"/>
                  </a:lnTo>
                  <a:lnTo>
                    <a:pt x="554675" y="491878"/>
                  </a:lnTo>
                  <a:lnTo>
                    <a:pt x="557377" y="492991"/>
                  </a:lnTo>
                  <a:lnTo>
                    <a:pt x="561511" y="493309"/>
                  </a:lnTo>
                  <a:lnTo>
                    <a:pt x="568506" y="499986"/>
                  </a:lnTo>
                  <a:lnTo>
                    <a:pt x="579475" y="502848"/>
                  </a:lnTo>
                  <a:lnTo>
                    <a:pt x="590445" y="509843"/>
                  </a:lnTo>
                  <a:lnTo>
                    <a:pt x="606819" y="511591"/>
                  </a:lnTo>
                  <a:lnTo>
                    <a:pt x="617629" y="516997"/>
                  </a:lnTo>
                  <a:lnTo>
                    <a:pt x="626215" y="519222"/>
                  </a:lnTo>
                  <a:lnTo>
                    <a:pt x="629076" y="518268"/>
                  </a:lnTo>
                  <a:lnTo>
                    <a:pt x="634640" y="517950"/>
                  </a:lnTo>
                  <a:lnTo>
                    <a:pt x="647358" y="512227"/>
                  </a:lnTo>
                  <a:lnTo>
                    <a:pt x="656261" y="509684"/>
                  </a:lnTo>
                  <a:lnTo>
                    <a:pt x="665800" y="503801"/>
                  </a:lnTo>
                  <a:lnTo>
                    <a:pt x="671046" y="502848"/>
                  </a:lnTo>
                  <a:lnTo>
                    <a:pt x="675339" y="502848"/>
                  </a:lnTo>
                  <a:cubicBezTo>
                    <a:pt x="675339" y="502848"/>
                    <a:pt x="675657" y="502212"/>
                    <a:pt x="675657" y="502212"/>
                  </a:cubicBezTo>
                  <a:lnTo>
                    <a:pt x="673908" y="501735"/>
                  </a:lnTo>
                  <a:lnTo>
                    <a:pt x="668821" y="500781"/>
                  </a:lnTo>
                  <a:lnTo>
                    <a:pt x="668821" y="499986"/>
                  </a:lnTo>
                  <a:cubicBezTo>
                    <a:pt x="668821" y="499986"/>
                    <a:pt x="671364" y="497919"/>
                    <a:pt x="671364" y="497919"/>
                  </a:cubicBezTo>
                  <a:lnTo>
                    <a:pt x="672318" y="496807"/>
                  </a:lnTo>
                  <a:lnTo>
                    <a:pt x="673590" y="496807"/>
                  </a:lnTo>
                  <a:cubicBezTo>
                    <a:pt x="673590" y="496807"/>
                    <a:pt x="675498" y="498396"/>
                    <a:pt x="675498" y="498396"/>
                  </a:cubicBezTo>
                  <a:lnTo>
                    <a:pt x="675498" y="499509"/>
                  </a:lnTo>
                  <a:cubicBezTo>
                    <a:pt x="675498" y="499509"/>
                    <a:pt x="675498" y="500622"/>
                    <a:pt x="675498" y="500622"/>
                  </a:cubicBezTo>
                  <a:lnTo>
                    <a:pt x="676611" y="500622"/>
                  </a:lnTo>
                  <a:cubicBezTo>
                    <a:pt x="676611" y="500622"/>
                    <a:pt x="679472" y="498714"/>
                    <a:pt x="679472" y="498714"/>
                  </a:cubicBezTo>
                  <a:lnTo>
                    <a:pt x="680426" y="498714"/>
                  </a:lnTo>
                  <a:cubicBezTo>
                    <a:pt x="680426" y="498714"/>
                    <a:pt x="681221" y="499827"/>
                    <a:pt x="681221" y="499827"/>
                  </a:cubicBezTo>
                  <a:lnTo>
                    <a:pt x="678518" y="502371"/>
                  </a:lnTo>
                  <a:lnTo>
                    <a:pt x="679154" y="503166"/>
                  </a:lnTo>
                  <a:lnTo>
                    <a:pt x="684560" y="503642"/>
                  </a:lnTo>
                  <a:lnTo>
                    <a:pt x="698072" y="508571"/>
                  </a:lnTo>
                  <a:lnTo>
                    <a:pt x="697278" y="507299"/>
                  </a:lnTo>
                  <a:lnTo>
                    <a:pt x="692509" y="504914"/>
                  </a:lnTo>
                  <a:lnTo>
                    <a:pt x="690918" y="504278"/>
                  </a:lnTo>
                  <a:lnTo>
                    <a:pt x="689329" y="504278"/>
                  </a:lnTo>
                  <a:cubicBezTo>
                    <a:pt x="689329" y="504278"/>
                    <a:pt x="687421" y="503484"/>
                    <a:pt x="687421" y="503484"/>
                  </a:cubicBezTo>
                  <a:lnTo>
                    <a:pt x="685832" y="502530"/>
                  </a:lnTo>
                  <a:lnTo>
                    <a:pt x="686308" y="500781"/>
                  </a:lnTo>
                  <a:lnTo>
                    <a:pt x="687262" y="500781"/>
                  </a:lnTo>
                  <a:cubicBezTo>
                    <a:pt x="687262" y="500781"/>
                    <a:pt x="689010" y="502212"/>
                    <a:pt x="689010" y="502212"/>
                  </a:cubicBezTo>
                  <a:lnTo>
                    <a:pt x="691077" y="503166"/>
                  </a:lnTo>
                  <a:lnTo>
                    <a:pt x="695688" y="504914"/>
                  </a:lnTo>
                  <a:lnTo>
                    <a:pt x="700298" y="507617"/>
                  </a:lnTo>
                  <a:lnTo>
                    <a:pt x="705545" y="512386"/>
                  </a:lnTo>
                  <a:lnTo>
                    <a:pt x="711109" y="516361"/>
                  </a:lnTo>
                  <a:lnTo>
                    <a:pt x="721919" y="525264"/>
                  </a:lnTo>
                  <a:lnTo>
                    <a:pt x="726053" y="529238"/>
                  </a:lnTo>
                  <a:lnTo>
                    <a:pt x="729073" y="531464"/>
                  </a:lnTo>
                  <a:lnTo>
                    <a:pt x="732253" y="534325"/>
                  </a:lnTo>
                  <a:lnTo>
                    <a:pt x="740202" y="543069"/>
                  </a:lnTo>
                  <a:lnTo>
                    <a:pt x="747833" y="551018"/>
                  </a:lnTo>
                  <a:lnTo>
                    <a:pt x="748627" y="551654"/>
                  </a:lnTo>
                  <a:lnTo>
                    <a:pt x="749423" y="550859"/>
                  </a:lnTo>
                  <a:lnTo>
                    <a:pt x="750059" y="549110"/>
                  </a:lnTo>
                  <a:lnTo>
                    <a:pt x="750853" y="547361"/>
                  </a:lnTo>
                  <a:lnTo>
                    <a:pt x="750377" y="545295"/>
                  </a:lnTo>
                  <a:lnTo>
                    <a:pt x="750059" y="543705"/>
                  </a:lnTo>
                  <a:lnTo>
                    <a:pt x="751012" y="541320"/>
                  </a:lnTo>
                  <a:lnTo>
                    <a:pt x="751012" y="539571"/>
                  </a:lnTo>
                  <a:cubicBezTo>
                    <a:pt x="751012" y="539571"/>
                    <a:pt x="751331" y="538459"/>
                    <a:pt x="751331" y="538459"/>
                  </a:cubicBezTo>
                  <a:lnTo>
                    <a:pt x="752602" y="537664"/>
                  </a:lnTo>
                  <a:lnTo>
                    <a:pt x="753238" y="536233"/>
                  </a:lnTo>
                  <a:lnTo>
                    <a:pt x="749581" y="531464"/>
                  </a:lnTo>
                  <a:lnTo>
                    <a:pt x="749581" y="530351"/>
                  </a:lnTo>
                  <a:cubicBezTo>
                    <a:pt x="749581" y="530351"/>
                    <a:pt x="750059" y="529079"/>
                    <a:pt x="750059" y="529079"/>
                  </a:cubicBezTo>
                  <a:lnTo>
                    <a:pt x="753079" y="523992"/>
                  </a:lnTo>
                  <a:lnTo>
                    <a:pt x="756735" y="517950"/>
                  </a:lnTo>
                  <a:lnTo>
                    <a:pt x="760710" y="511273"/>
                  </a:lnTo>
                  <a:lnTo>
                    <a:pt x="763095" y="507299"/>
                  </a:lnTo>
                  <a:lnTo>
                    <a:pt x="771838" y="507299"/>
                  </a:lnTo>
                  <a:cubicBezTo>
                    <a:pt x="771838" y="507299"/>
                    <a:pt x="777561" y="507299"/>
                    <a:pt x="777561" y="507299"/>
                  </a:cubicBezTo>
                  <a:lnTo>
                    <a:pt x="784875" y="507299"/>
                  </a:lnTo>
                  <a:cubicBezTo>
                    <a:pt x="784875" y="507299"/>
                    <a:pt x="792824" y="507299"/>
                    <a:pt x="792824" y="507299"/>
                  </a:cubicBezTo>
                  <a:lnTo>
                    <a:pt x="798070" y="507299"/>
                  </a:lnTo>
                  <a:cubicBezTo>
                    <a:pt x="798070" y="507299"/>
                    <a:pt x="800295" y="507299"/>
                    <a:pt x="800295" y="507299"/>
                  </a:cubicBezTo>
                  <a:lnTo>
                    <a:pt x="799978" y="504596"/>
                  </a:lnTo>
                  <a:lnTo>
                    <a:pt x="800295" y="501735"/>
                  </a:lnTo>
                  <a:lnTo>
                    <a:pt x="801249" y="499032"/>
                  </a:lnTo>
                  <a:lnTo>
                    <a:pt x="801249" y="497919"/>
                  </a:lnTo>
                  <a:lnTo>
                    <a:pt x="799660" y="496489"/>
                  </a:lnTo>
                  <a:lnTo>
                    <a:pt x="796639" y="495694"/>
                  </a:lnTo>
                  <a:lnTo>
                    <a:pt x="794890" y="494422"/>
                  </a:lnTo>
                  <a:lnTo>
                    <a:pt x="794890" y="492832"/>
                  </a:lnTo>
                  <a:cubicBezTo>
                    <a:pt x="794890" y="492832"/>
                    <a:pt x="794096" y="490924"/>
                    <a:pt x="794096" y="490924"/>
                  </a:cubicBezTo>
                  <a:lnTo>
                    <a:pt x="792665" y="488699"/>
                  </a:lnTo>
                  <a:lnTo>
                    <a:pt x="789644" y="486314"/>
                  </a:lnTo>
                  <a:lnTo>
                    <a:pt x="785034" y="483929"/>
                  </a:lnTo>
                  <a:lnTo>
                    <a:pt x="781059" y="480750"/>
                  </a:lnTo>
                  <a:lnTo>
                    <a:pt x="777880" y="476775"/>
                  </a:lnTo>
                  <a:lnTo>
                    <a:pt x="775177" y="474231"/>
                  </a:lnTo>
                  <a:lnTo>
                    <a:pt x="773111" y="473119"/>
                  </a:lnTo>
                  <a:lnTo>
                    <a:pt x="772633" y="472483"/>
                  </a:lnTo>
                  <a:lnTo>
                    <a:pt x="778834" y="472483"/>
                  </a:lnTo>
                  <a:cubicBezTo>
                    <a:pt x="778834" y="472483"/>
                    <a:pt x="784716" y="472483"/>
                    <a:pt x="784716" y="472483"/>
                  </a:cubicBezTo>
                  <a:lnTo>
                    <a:pt x="784716" y="466760"/>
                  </a:lnTo>
                  <a:cubicBezTo>
                    <a:pt x="784716" y="466760"/>
                    <a:pt x="784716" y="461672"/>
                    <a:pt x="784716" y="461672"/>
                  </a:cubicBezTo>
                  <a:lnTo>
                    <a:pt x="784716" y="455949"/>
                  </a:lnTo>
                  <a:cubicBezTo>
                    <a:pt x="784716" y="455949"/>
                    <a:pt x="795367" y="455949"/>
                    <a:pt x="795367" y="455949"/>
                  </a:cubicBezTo>
                  <a:lnTo>
                    <a:pt x="807927" y="455949"/>
                  </a:lnTo>
                  <a:cubicBezTo>
                    <a:pt x="807927" y="455949"/>
                    <a:pt x="820963" y="455949"/>
                    <a:pt x="820963" y="455949"/>
                  </a:cubicBezTo>
                  <a:lnTo>
                    <a:pt x="831296" y="455949"/>
                  </a:lnTo>
                  <a:cubicBezTo>
                    <a:pt x="831296" y="455949"/>
                    <a:pt x="837337" y="455949"/>
                    <a:pt x="837337" y="455949"/>
                  </a:cubicBezTo>
                  <a:lnTo>
                    <a:pt x="837337" y="453405"/>
                  </a:lnTo>
                  <a:cubicBezTo>
                    <a:pt x="837337" y="453405"/>
                    <a:pt x="838132" y="451339"/>
                    <a:pt x="838132" y="451339"/>
                  </a:cubicBezTo>
                  <a:lnTo>
                    <a:pt x="840517" y="450544"/>
                  </a:lnTo>
                  <a:lnTo>
                    <a:pt x="843538" y="452293"/>
                  </a:lnTo>
                  <a:lnTo>
                    <a:pt x="844810" y="453088"/>
                  </a:lnTo>
                  <a:lnTo>
                    <a:pt x="845922" y="452610"/>
                  </a:lnTo>
                  <a:lnTo>
                    <a:pt x="847353" y="451498"/>
                  </a:lnTo>
                  <a:lnTo>
                    <a:pt x="849102" y="448318"/>
                  </a:lnTo>
                  <a:lnTo>
                    <a:pt x="853553" y="441800"/>
                  </a:lnTo>
                  <a:lnTo>
                    <a:pt x="855302" y="437190"/>
                  </a:lnTo>
                  <a:lnTo>
                    <a:pt x="857050" y="436236"/>
                  </a:lnTo>
                  <a:lnTo>
                    <a:pt x="859595" y="436236"/>
                  </a:lnTo>
                  <a:cubicBezTo>
                    <a:pt x="859595" y="436236"/>
                    <a:pt x="861820" y="436236"/>
                    <a:pt x="861820" y="436236"/>
                  </a:cubicBezTo>
                  <a:lnTo>
                    <a:pt x="862456" y="434964"/>
                  </a:lnTo>
                  <a:lnTo>
                    <a:pt x="864840" y="431149"/>
                  </a:lnTo>
                  <a:lnTo>
                    <a:pt x="864840" y="428923"/>
                  </a:lnTo>
                  <a:cubicBezTo>
                    <a:pt x="864840" y="428923"/>
                    <a:pt x="866748" y="427333"/>
                    <a:pt x="866748" y="427333"/>
                  </a:cubicBezTo>
                  <a:lnTo>
                    <a:pt x="868338" y="425584"/>
                  </a:lnTo>
                  <a:lnTo>
                    <a:pt x="869610" y="425584"/>
                  </a:lnTo>
                  <a:cubicBezTo>
                    <a:pt x="869610" y="425584"/>
                    <a:pt x="870246" y="428764"/>
                    <a:pt x="870246" y="428764"/>
                  </a:cubicBezTo>
                  <a:lnTo>
                    <a:pt x="868974" y="434805"/>
                  </a:lnTo>
                  <a:lnTo>
                    <a:pt x="869451" y="436077"/>
                  </a:lnTo>
                  <a:lnTo>
                    <a:pt x="871677" y="437349"/>
                  </a:lnTo>
                  <a:lnTo>
                    <a:pt x="873902" y="442277"/>
                  </a:lnTo>
                  <a:lnTo>
                    <a:pt x="874697" y="442277"/>
                  </a:lnTo>
                  <a:cubicBezTo>
                    <a:pt x="874697" y="442277"/>
                    <a:pt x="876128" y="439892"/>
                    <a:pt x="876128" y="439892"/>
                  </a:cubicBezTo>
                  <a:lnTo>
                    <a:pt x="877400" y="437190"/>
                  </a:lnTo>
                  <a:lnTo>
                    <a:pt x="878195" y="430990"/>
                  </a:lnTo>
                  <a:lnTo>
                    <a:pt x="880580" y="426697"/>
                  </a:lnTo>
                  <a:lnTo>
                    <a:pt x="882328" y="419384"/>
                  </a:lnTo>
                  <a:lnTo>
                    <a:pt x="885031" y="412230"/>
                  </a:lnTo>
                  <a:lnTo>
                    <a:pt x="884712" y="411276"/>
                  </a:lnTo>
                  <a:lnTo>
                    <a:pt x="883600" y="411276"/>
                  </a:lnTo>
                  <a:cubicBezTo>
                    <a:pt x="883600" y="411276"/>
                    <a:pt x="881534" y="413184"/>
                    <a:pt x="881534" y="413184"/>
                  </a:cubicBezTo>
                  <a:lnTo>
                    <a:pt x="880580" y="413184"/>
                  </a:lnTo>
                  <a:cubicBezTo>
                    <a:pt x="880580" y="413184"/>
                    <a:pt x="880580" y="410163"/>
                    <a:pt x="880580" y="410163"/>
                  </a:cubicBezTo>
                  <a:lnTo>
                    <a:pt x="881534" y="409209"/>
                  </a:lnTo>
                  <a:lnTo>
                    <a:pt x="883282" y="408256"/>
                  </a:lnTo>
                  <a:lnTo>
                    <a:pt x="884872" y="407938"/>
                  </a:lnTo>
                  <a:lnTo>
                    <a:pt x="885666" y="407461"/>
                  </a:lnTo>
                  <a:lnTo>
                    <a:pt x="887098" y="405712"/>
                  </a:lnTo>
                  <a:lnTo>
                    <a:pt x="887416" y="403327"/>
                  </a:lnTo>
                  <a:lnTo>
                    <a:pt x="886144" y="403327"/>
                  </a:lnTo>
                  <a:cubicBezTo>
                    <a:pt x="886144" y="403327"/>
                    <a:pt x="884872" y="403645"/>
                    <a:pt x="884872" y="403645"/>
                  </a:cubicBezTo>
                  <a:lnTo>
                    <a:pt x="882646" y="403645"/>
                  </a:lnTo>
                  <a:cubicBezTo>
                    <a:pt x="882646" y="403645"/>
                    <a:pt x="881056" y="404281"/>
                    <a:pt x="881056" y="404281"/>
                  </a:cubicBezTo>
                  <a:lnTo>
                    <a:pt x="879784" y="403168"/>
                  </a:lnTo>
                  <a:lnTo>
                    <a:pt x="879784" y="401897"/>
                  </a:lnTo>
                  <a:cubicBezTo>
                    <a:pt x="879784" y="401897"/>
                    <a:pt x="882805" y="397604"/>
                    <a:pt x="882805" y="397604"/>
                  </a:cubicBezTo>
                  <a:lnTo>
                    <a:pt x="885031" y="396173"/>
                  </a:lnTo>
                  <a:lnTo>
                    <a:pt x="886144" y="396173"/>
                  </a:lnTo>
                  <a:cubicBezTo>
                    <a:pt x="886144" y="396173"/>
                    <a:pt x="886779" y="395220"/>
                    <a:pt x="886779" y="395220"/>
                  </a:cubicBezTo>
                  <a:lnTo>
                    <a:pt x="887098" y="394107"/>
                  </a:lnTo>
                  <a:lnTo>
                    <a:pt x="886144" y="391086"/>
                  </a:lnTo>
                  <a:lnTo>
                    <a:pt x="886144" y="388065"/>
                  </a:lnTo>
                  <a:cubicBezTo>
                    <a:pt x="886144" y="388065"/>
                    <a:pt x="887416" y="384250"/>
                    <a:pt x="887416" y="384250"/>
                  </a:cubicBezTo>
                  <a:lnTo>
                    <a:pt x="893139" y="375983"/>
                  </a:lnTo>
                  <a:lnTo>
                    <a:pt x="897749" y="372327"/>
                  </a:lnTo>
                  <a:lnTo>
                    <a:pt x="901564" y="367716"/>
                  </a:lnTo>
                  <a:lnTo>
                    <a:pt x="903314" y="364855"/>
                  </a:lnTo>
                  <a:close/>
                  <a:moveTo>
                    <a:pt x="144193" y="108105"/>
                  </a:moveTo>
                  <a:lnTo>
                    <a:pt x="144193" y="105720"/>
                  </a:lnTo>
                  <a:cubicBezTo>
                    <a:pt x="144193" y="105720"/>
                    <a:pt x="142921" y="103654"/>
                    <a:pt x="142921" y="103654"/>
                  </a:cubicBezTo>
                  <a:lnTo>
                    <a:pt x="140219" y="101269"/>
                  </a:lnTo>
                  <a:lnTo>
                    <a:pt x="137993" y="100792"/>
                  </a:lnTo>
                  <a:lnTo>
                    <a:pt x="137993" y="104290"/>
                  </a:lnTo>
                  <a:cubicBezTo>
                    <a:pt x="137993" y="104290"/>
                    <a:pt x="138152" y="105879"/>
                    <a:pt x="138152" y="105879"/>
                  </a:cubicBezTo>
                  <a:lnTo>
                    <a:pt x="140536" y="109218"/>
                  </a:lnTo>
                  <a:lnTo>
                    <a:pt x="147214" y="115736"/>
                  </a:lnTo>
                  <a:lnTo>
                    <a:pt x="150075" y="117644"/>
                  </a:lnTo>
                  <a:lnTo>
                    <a:pt x="150075" y="117167"/>
                  </a:lnTo>
                  <a:cubicBezTo>
                    <a:pt x="150075" y="117167"/>
                    <a:pt x="149598" y="114623"/>
                    <a:pt x="149598" y="114623"/>
                  </a:cubicBezTo>
                  <a:lnTo>
                    <a:pt x="148962" y="109377"/>
                  </a:lnTo>
                  <a:lnTo>
                    <a:pt x="144034" y="108264"/>
                  </a:lnTo>
                  <a:close/>
                  <a:moveTo>
                    <a:pt x="906175" y="375029"/>
                  </a:moveTo>
                  <a:lnTo>
                    <a:pt x="903314" y="375029"/>
                  </a:lnTo>
                  <a:cubicBezTo>
                    <a:pt x="903314" y="375029"/>
                    <a:pt x="901882" y="377096"/>
                    <a:pt x="901882" y="377096"/>
                  </a:cubicBezTo>
                  <a:lnTo>
                    <a:pt x="900769" y="380276"/>
                  </a:lnTo>
                  <a:lnTo>
                    <a:pt x="901564" y="383614"/>
                  </a:lnTo>
                  <a:lnTo>
                    <a:pt x="902995" y="382660"/>
                  </a:lnTo>
                  <a:lnTo>
                    <a:pt x="906811" y="377732"/>
                  </a:lnTo>
                  <a:lnTo>
                    <a:pt x="908401" y="375188"/>
                  </a:lnTo>
                  <a:lnTo>
                    <a:pt x="908401" y="374393"/>
                  </a:lnTo>
                  <a:cubicBezTo>
                    <a:pt x="908401" y="374393"/>
                    <a:pt x="906334" y="375029"/>
                    <a:pt x="906334" y="375029"/>
                  </a:cubicBezTo>
                  <a:close/>
                  <a:moveTo>
                    <a:pt x="909513" y="354839"/>
                  </a:moveTo>
                  <a:lnTo>
                    <a:pt x="909196" y="354044"/>
                  </a:lnTo>
                  <a:lnTo>
                    <a:pt x="908877" y="353567"/>
                  </a:lnTo>
                  <a:lnTo>
                    <a:pt x="908559" y="353567"/>
                  </a:lnTo>
                  <a:cubicBezTo>
                    <a:pt x="908559" y="353567"/>
                    <a:pt x="909037" y="354998"/>
                    <a:pt x="909037" y="354998"/>
                  </a:cubicBezTo>
                  <a:lnTo>
                    <a:pt x="909672" y="356111"/>
                  </a:lnTo>
                  <a:lnTo>
                    <a:pt x="910150" y="356111"/>
                  </a:lnTo>
                  <a:cubicBezTo>
                    <a:pt x="910150" y="356111"/>
                    <a:pt x="909672" y="354839"/>
                    <a:pt x="909672" y="354839"/>
                  </a:cubicBezTo>
                  <a:close/>
                  <a:moveTo>
                    <a:pt x="104130" y="31001"/>
                  </a:moveTo>
                  <a:lnTo>
                    <a:pt x="103812" y="31001"/>
                  </a:lnTo>
                  <a:cubicBezTo>
                    <a:pt x="103812" y="31001"/>
                    <a:pt x="103812" y="32431"/>
                    <a:pt x="103812" y="32431"/>
                  </a:cubicBezTo>
                  <a:lnTo>
                    <a:pt x="105562" y="33862"/>
                  </a:lnTo>
                  <a:lnTo>
                    <a:pt x="106516" y="33862"/>
                  </a:lnTo>
                  <a:cubicBezTo>
                    <a:pt x="106516" y="33862"/>
                    <a:pt x="106674" y="33067"/>
                    <a:pt x="106674" y="33067"/>
                  </a:cubicBezTo>
                  <a:lnTo>
                    <a:pt x="106038" y="31955"/>
                  </a:lnTo>
                  <a:lnTo>
                    <a:pt x="104290" y="30842"/>
                  </a:lnTo>
                  <a:close/>
                  <a:moveTo>
                    <a:pt x="224000" y="240216"/>
                  </a:moveTo>
                  <a:lnTo>
                    <a:pt x="221297" y="238785"/>
                  </a:lnTo>
                  <a:lnTo>
                    <a:pt x="220979" y="238785"/>
                  </a:lnTo>
                  <a:cubicBezTo>
                    <a:pt x="220979" y="238785"/>
                    <a:pt x="220979" y="240057"/>
                    <a:pt x="220979" y="240057"/>
                  </a:cubicBezTo>
                  <a:lnTo>
                    <a:pt x="222251" y="242442"/>
                  </a:lnTo>
                  <a:lnTo>
                    <a:pt x="224159" y="244349"/>
                  </a:lnTo>
                  <a:lnTo>
                    <a:pt x="225590" y="244826"/>
                  </a:lnTo>
                  <a:lnTo>
                    <a:pt x="224795" y="241488"/>
                  </a:lnTo>
                  <a:lnTo>
                    <a:pt x="224000" y="240375"/>
                  </a:lnTo>
                  <a:close/>
                  <a:moveTo>
                    <a:pt x="175989" y="112238"/>
                  </a:moveTo>
                  <a:lnTo>
                    <a:pt x="175352" y="111126"/>
                  </a:lnTo>
                  <a:lnTo>
                    <a:pt x="171378" y="112238"/>
                  </a:lnTo>
                  <a:lnTo>
                    <a:pt x="170107" y="113351"/>
                  </a:lnTo>
                  <a:lnTo>
                    <a:pt x="168357" y="121936"/>
                  </a:lnTo>
                  <a:lnTo>
                    <a:pt x="168835" y="123367"/>
                  </a:lnTo>
                  <a:lnTo>
                    <a:pt x="173445" y="125751"/>
                  </a:lnTo>
                  <a:lnTo>
                    <a:pt x="175671" y="125751"/>
                  </a:lnTo>
                  <a:cubicBezTo>
                    <a:pt x="175671" y="125751"/>
                    <a:pt x="177897" y="118598"/>
                    <a:pt x="177897" y="118598"/>
                  </a:cubicBezTo>
                  <a:lnTo>
                    <a:pt x="176624" y="114782"/>
                  </a:lnTo>
                  <a:lnTo>
                    <a:pt x="176148" y="112238"/>
                  </a:lnTo>
                  <a:close/>
                  <a:moveTo>
                    <a:pt x="243872" y="261837"/>
                  </a:moveTo>
                  <a:lnTo>
                    <a:pt x="244508" y="265811"/>
                  </a:lnTo>
                  <a:lnTo>
                    <a:pt x="245939" y="267401"/>
                  </a:lnTo>
                  <a:lnTo>
                    <a:pt x="246575" y="267401"/>
                  </a:lnTo>
                  <a:cubicBezTo>
                    <a:pt x="246575" y="267401"/>
                    <a:pt x="246892" y="266924"/>
                    <a:pt x="246892" y="266924"/>
                  </a:cubicBezTo>
                  <a:lnTo>
                    <a:pt x="246892" y="266288"/>
                  </a:lnTo>
                  <a:cubicBezTo>
                    <a:pt x="246892" y="266288"/>
                    <a:pt x="244190" y="261360"/>
                    <a:pt x="244190" y="261360"/>
                  </a:cubicBezTo>
                  <a:lnTo>
                    <a:pt x="243872" y="261837"/>
                  </a:lnTo>
                  <a:close/>
                  <a:moveTo>
                    <a:pt x="208261" y="208897"/>
                  </a:moveTo>
                  <a:lnTo>
                    <a:pt x="206989" y="209851"/>
                  </a:lnTo>
                  <a:lnTo>
                    <a:pt x="205718" y="216051"/>
                  </a:lnTo>
                  <a:lnTo>
                    <a:pt x="206353" y="215574"/>
                  </a:lnTo>
                  <a:lnTo>
                    <a:pt x="208420" y="210964"/>
                  </a:lnTo>
                  <a:lnTo>
                    <a:pt x="209533" y="211759"/>
                  </a:lnTo>
                  <a:lnTo>
                    <a:pt x="209533" y="211441"/>
                  </a:lnTo>
                  <a:cubicBezTo>
                    <a:pt x="209533" y="211441"/>
                    <a:pt x="209374" y="210328"/>
                    <a:pt x="209374" y="210328"/>
                  </a:cubicBezTo>
                  <a:lnTo>
                    <a:pt x="209692" y="208579"/>
                  </a:lnTo>
                  <a:lnTo>
                    <a:pt x="208261" y="20857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7" name="Freeform: Shape 5286">
              <a:extLst>
                <a:ext uri="{FF2B5EF4-FFF2-40B4-BE49-F238E27FC236}">
                  <a16:creationId xmlns:a16="http://schemas.microsoft.com/office/drawing/2014/main" id="{2C676339-1694-0270-FE94-01E0C1A63EE4}"/>
                </a:ext>
              </a:extLst>
            </p:cNvPr>
            <p:cNvSpPr/>
            <p:nvPr/>
          </p:nvSpPr>
          <p:spPr>
            <a:xfrm>
              <a:off x="2131245" y="4198134"/>
              <a:ext cx="92684" cy="223840"/>
            </a:xfrm>
            <a:custGeom>
              <a:avLst/>
              <a:gdLst>
                <a:gd name="connsiteX0" fmla="*/ 64863 w 92684"/>
                <a:gd name="connsiteY0" fmla="*/ 63591 h 223840"/>
                <a:gd name="connsiteX1" fmla="*/ 64863 w 92684"/>
                <a:gd name="connsiteY1" fmla="*/ 63591 h 223840"/>
                <a:gd name="connsiteX2" fmla="*/ 64863 w 92684"/>
                <a:gd name="connsiteY2" fmla="*/ 62637 h 223840"/>
                <a:gd name="connsiteX3" fmla="*/ 64863 w 92684"/>
                <a:gd name="connsiteY3" fmla="*/ 63432 h 223840"/>
                <a:gd name="connsiteX4" fmla="*/ 64863 w 92684"/>
                <a:gd name="connsiteY4" fmla="*/ 63432 h 223840"/>
                <a:gd name="connsiteX5" fmla="*/ 57868 w 92684"/>
                <a:gd name="connsiteY5" fmla="*/ 79012 h 223840"/>
                <a:gd name="connsiteX6" fmla="*/ 58663 w 92684"/>
                <a:gd name="connsiteY6" fmla="*/ 78376 h 223840"/>
                <a:gd name="connsiteX7" fmla="*/ 58981 w 92684"/>
                <a:gd name="connsiteY7" fmla="*/ 77581 h 223840"/>
                <a:gd name="connsiteX8" fmla="*/ 58981 w 92684"/>
                <a:gd name="connsiteY8" fmla="*/ 76786 h 223840"/>
                <a:gd name="connsiteX9" fmla="*/ 58504 w 92684"/>
                <a:gd name="connsiteY9" fmla="*/ 76309 h 223840"/>
                <a:gd name="connsiteX10" fmla="*/ 57868 w 92684"/>
                <a:gd name="connsiteY10" fmla="*/ 75992 h 223840"/>
                <a:gd name="connsiteX11" fmla="*/ 56914 w 92684"/>
                <a:gd name="connsiteY11" fmla="*/ 75992 h 223840"/>
                <a:gd name="connsiteX12" fmla="*/ 56596 w 92684"/>
                <a:gd name="connsiteY12" fmla="*/ 77263 h 223840"/>
                <a:gd name="connsiteX13" fmla="*/ 56596 w 92684"/>
                <a:gd name="connsiteY13" fmla="*/ 78853 h 223840"/>
                <a:gd name="connsiteX14" fmla="*/ 57073 w 92684"/>
                <a:gd name="connsiteY14" fmla="*/ 79330 h 223840"/>
                <a:gd name="connsiteX15" fmla="*/ 58027 w 92684"/>
                <a:gd name="connsiteY15" fmla="*/ 79330 h 223840"/>
                <a:gd name="connsiteX16" fmla="*/ 91571 w 92684"/>
                <a:gd name="connsiteY16" fmla="*/ 159773 h 223840"/>
                <a:gd name="connsiteX17" fmla="*/ 90776 w 92684"/>
                <a:gd name="connsiteY17" fmla="*/ 158978 h 223840"/>
                <a:gd name="connsiteX18" fmla="*/ 90141 w 92684"/>
                <a:gd name="connsiteY18" fmla="*/ 153414 h 223840"/>
                <a:gd name="connsiteX19" fmla="*/ 85689 w 92684"/>
                <a:gd name="connsiteY19" fmla="*/ 147373 h 223840"/>
                <a:gd name="connsiteX20" fmla="*/ 79966 w 92684"/>
                <a:gd name="connsiteY20" fmla="*/ 139741 h 223840"/>
                <a:gd name="connsiteX21" fmla="*/ 76786 w 92684"/>
                <a:gd name="connsiteY21" fmla="*/ 135608 h 223840"/>
                <a:gd name="connsiteX22" fmla="*/ 73130 w 92684"/>
                <a:gd name="connsiteY22" fmla="*/ 130839 h 223840"/>
                <a:gd name="connsiteX23" fmla="*/ 66453 w 92684"/>
                <a:gd name="connsiteY23" fmla="*/ 123526 h 223840"/>
                <a:gd name="connsiteX24" fmla="*/ 63432 w 92684"/>
                <a:gd name="connsiteY24" fmla="*/ 120823 h 223840"/>
                <a:gd name="connsiteX25" fmla="*/ 62160 w 92684"/>
                <a:gd name="connsiteY25" fmla="*/ 120028 h 223840"/>
                <a:gd name="connsiteX26" fmla="*/ 62160 w 92684"/>
                <a:gd name="connsiteY26" fmla="*/ 122731 h 223840"/>
                <a:gd name="connsiteX27" fmla="*/ 62319 w 92684"/>
                <a:gd name="connsiteY27" fmla="*/ 125275 h 223840"/>
                <a:gd name="connsiteX28" fmla="*/ 62955 w 92684"/>
                <a:gd name="connsiteY28" fmla="*/ 125752 h 223840"/>
                <a:gd name="connsiteX29" fmla="*/ 67089 w 92684"/>
                <a:gd name="connsiteY29" fmla="*/ 126070 h 223840"/>
                <a:gd name="connsiteX30" fmla="*/ 67884 w 92684"/>
                <a:gd name="connsiteY30" fmla="*/ 126387 h 223840"/>
                <a:gd name="connsiteX31" fmla="*/ 68996 w 92684"/>
                <a:gd name="connsiteY31" fmla="*/ 128772 h 223840"/>
                <a:gd name="connsiteX32" fmla="*/ 71381 w 92684"/>
                <a:gd name="connsiteY32" fmla="*/ 135767 h 223840"/>
                <a:gd name="connsiteX33" fmla="*/ 71381 w 92684"/>
                <a:gd name="connsiteY33" fmla="*/ 136403 h 223840"/>
                <a:gd name="connsiteX34" fmla="*/ 73607 w 92684"/>
                <a:gd name="connsiteY34" fmla="*/ 141967 h 223840"/>
                <a:gd name="connsiteX35" fmla="*/ 74243 w 92684"/>
                <a:gd name="connsiteY35" fmla="*/ 144511 h 223840"/>
                <a:gd name="connsiteX36" fmla="*/ 73925 w 92684"/>
                <a:gd name="connsiteY36" fmla="*/ 145306 h 223840"/>
                <a:gd name="connsiteX37" fmla="*/ 73448 w 92684"/>
                <a:gd name="connsiteY37" fmla="*/ 145624 h 223840"/>
                <a:gd name="connsiteX38" fmla="*/ 72812 w 92684"/>
                <a:gd name="connsiteY38" fmla="*/ 145624 h 223840"/>
                <a:gd name="connsiteX39" fmla="*/ 71540 w 92684"/>
                <a:gd name="connsiteY39" fmla="*/ 144193 h 223840"/>
                <a:gd name="connsiteX40" fmla="*/ 69791 w 92684"/>
                <a:gd name="connsiteY40" fmla="*/ 142285 h 223840"/>
                <a:gd name="connsiteX41" fmla="*/ 67407 w 92684"/>
                <a:gd name="connsiteY41" fmla="*/ 138947 h 223840"/>
                <a:gd name="connsiteX42" fmla="*/ 66453 w 92684"/>
                <a:gd name="connsiteY42" fmla="*/ 138311 h 223840"/>
                <a:gd name="connsiteX43" fmla="*/ 64863 w 92684"/>
                <a:gd name="connsiteY43" fmla="*/ 137993 h 223840"/>
                <a:gd name="connsiteX44" fmla="*/ 64545 w 92684"/>
                <a:gd name="connsiteY44" fmla="*/ 137516 h 223840"/>
                <a:gd name="connsiteX45" fmla="*/ 64545 w 92684"/>
                <a:gd name="connsiteY45" fmla="*/ 135608 h 223840"/>
                <a:gd name="connsiteX46" fmla="*/ 64068 w 92684"/>
                <a:gd name="connsiteY46" fmla="*/ 134813 h 223840"/>
                <a:gd name="connsiteX47" fmla="*/ 63432 w 92684"/>
                <a:gd name="connsiteY47" fmla="*/ 134178 h 223840"/>
                <a:gd name="connsiteX48" fmla="*/ 62796 w 92684"/>
                <a:gd name="connsiteY48" fmla="*/ 133859 h 223840"/>
                <a:gd name="connsiteX49" fmla="*/ 62160 w 92684"/>
                <a:gd name="connsiteY49" fmla="*/ 133859 h 223840"/>
                <a:gd name="connsiteX50" fmla="*/ 62001 w 92684"/>
                <a:gd name="connsiteY50" fmla="*/ 134495 h 223840"/>
                <a:gd name="connsiteX51" fmla="*/ 62319 w 92684"/>
                <a:gd name="connsiteY51" fmla="*/ 135608 h 223840"/>
                <a:gd name="connsiteX52" fmla="*/ 62319 w 92684"/>
                <a:gd name="connsiteY52" fmla="*/ 136721 h 223840"/>
                <a:gd name="connsiteX53" fmla="*/ 61366 w 92684"/>
                <a:gd name="connsiteY53" fmla="*/ 137834 h 223840"/>
                <a:gd name="connsiteX54" fmla="*/ 61048 w 92684"/>
                <a:gd name="connsiteY54" fmla="*/ 138629 h 223840"/>
                <a:gd name="connsiteX55" fmla="*/ 61366 w 92684"/>
                <a:gd name="connsiteY55" fmla="*/ 139106 h 223840"/>
                <a:gd name="connsiteX56" fmla="*/ 61366 w 92684"/>
                <a:gd name="connsiteY56" fmla="*/ 139741 h 223840"/>
                <a:gd name="connsiteX57" fmla="*/ 59776 w 92684"/>
                <a:gd name="connsiteY57" fmla="*/ 140854 h 223840"/>
                <a:gd name="connsiteX58" fmla="*/ 58663 w 92684"/>
                <a:gd name="connsiteY58" fmla="*/ 141173 h 223840"/>
                <a:gd name="connsiteX59" fmla="*/ 58027 w 92684"/>
                <a:gd name="connsiteY59" fmla="*/ 141173 h 223840"/>
                <a:gd name="connsiteX60" fmla="*/ 58027 w 92684"/>
                <a:gd name="connsiteY60" fmla="*/ 140219 h 223840"/>
                <a:gd name="connsiteX61" fmla="*/ 57391 w 92684"/>
                <a:gd name="connsiteY61" fmla="*/ 139583 h 223840"/>
                <a:gd name="connsiteX62" fmla="*/ 56278 w 92684"/>
                <a:gd name="connsiteY62" fmla="*/ 138947 h 223840"/>
                <a:gd name="connsiteX63" fmla="*/ 55165 w 92684"/>
                <a:gd name="connsiteY63" fmla="*/ 137834 h 223840"/>
                <a:gd name="connsiteX64" fmla="*/ 54211 w 92684"/>
                <a:gd name="connsiteY64" fmla="*/ 136244 h 223840"/>
                <a:gd name="connsiteX65" fmla="*/ 53576 w 92684"/>
                <a:gd name="connsiteY65" fmla="*/ 134495 h 223840"/>
                <a:gd name="connsiteX66" fmla="*/ 53258 w 92684"/>
                <a:gd name="connsiteY66" fmla="*/ 132588 h 223840"/>
                <a:gd name="connsiteX67" fmla="*/ 53258 w 92684"/>
                <a:gd name="connsiteY67" fmla="*/ 131157 h 223840"/>
                <a:gd name="connsiteX68" fmla="*/ 54211 w 92684"/>
                <a:gd name="connsiteY68" fmla="*/ 130362 h 223840"/>
                <a:gd name="connsiteX69" fmla="*/ 55006 w 92684"/>
                <a:gd name="connsiteY69" fmla="*/ 128613 h 223840"/>
                <a:gd name="connsiteX70" fmla="*/ 55801 w 92684"/>
                <a:gd name="connsiteY70" fmla="*/ 125910 h 223840"/>
                <a:gd name="connsiteX71" fmla="*/ 55324 w 92684"/>
                <a:gd name="connsiteY71" fmla="*/ 123526 h 223840"/>
                <a:gd name="connsiteX72" fmla="*/ 53576 w 92684"/>
                <a:gd name="connsiteY72" fmla="*/ 121459 h 223840"/>
                <a:gd name="connsiteX73" fmla="*/ 52145 w 92684"/>
                <a:gd name="connsiteY73" fmla="*/ 120505 h 223840"/>
                <a:gd name="connsiteX74" fmla="*/ 51032 w 92684"/>
                <a:gd name="connsiteY74" fmla="*/ 120505 h 223840"/>
                <a:gd name="connsiteX75" fmla="*/ 49601 w 92684"/>
                <a:gd name="connsiteY75" fmla="*/ 119392 h 223840"/>
                <a:gd name="connsiteX76" fmla="*/ 47057 w 92684"/>
                <a:gd name="connsiteY76" fmla="*/ 115100 h 223840"/>
                <a:gd name="connsiteX77" fmla="*/ 47057 w 92684"/>
                <a:gd name="connsiteY77" fmla="*/ 114146 h 223840"/>
                <a:gd name="connsiteX78" fmla="*/ 47057 w 92684"/>
                <a:gd name="connsiteY78" fmla="*/ 113033 h 223840"/>
                <a:gd name="connsiteX79" fmla="*/ 47693 w 92684"/>
                <a:gd name="connsiteY79" fmla="*/ 111762 h 223840"/>
                <a:gd name="connsiteX80" fmla="*/ 47693 w 92684"/>
                <a:gd name="connsiteY80" fmla="*/ 108582 h 223840"/>
                <a:gd name="connsiteX81" fmla="*/ 47534 w 92684"/>
                <a:gd name="connsiteY81" fmla="*/ 102382 h 223840"/>
                <a:gd name="connsiteX82" fmla="*/ 47217 w 92684"/>
                <a:gd name="connsiteY82" fmla="*/ 101746 h 223840"/>
                <a:gd name="connsiteX83" fmla="*/ 46581 w 92684"/>
                <a:gd name="connsiteY83" fmla="*/ 99838 h 223840"/>
                <a:gd name="connsiteX84" fmla="*/ 45945 w 92684"/>
                <a:gd name="connsiteY84" fmla="*/ 98884 h 223840"/>
                <a:gd name="connsiteX85" fmla="*/ 45627 w 92684"/>
                <a:gd name="connsiteY85" fmla="*/ 97931 h 223840"/>
                <a:gd name="connsiteX86" fmla="*/ 45627 w 92684"/>
                <a:gd name="connsiteY86" fmla="*/ 96977 h 223840"/>
                <a:gd name="connsiteX87" fmla="*/ 45627 w 92684"/>
                <a:gd name="connsiteY87" fmla="*/ 96182 h 223840"/>
                <a:gd name="connsiteX88" fmla="*/ 44832 w 92684"/>
                <a:gd name="connsiteY88" fmla="*/ 95705 h 223840"/>
                <a:gd name="connsiteX89" fmla="*/ 44196 w 92684"/>
                <a:gd name="connsiteY89" fmla="*/ 94910 h 223840"/>
                <a:gd name="connsiteX90" fmla="*/ 43719 w 92684"/>
                <a:gd name="connsiteY90" fmla="*/ 93638 h 223840"/>
                <a:gd name="connsiteX91" fmla="*/ 43719 w 92684"/>
                <a:gd name="connsiteY91" fmla="*/ 89028 h 223840"/>
                <a:gd name="connsiteX92" fmla="*/ 43242 w 92684"/>
                <a:gd name="connsiteY92" fmla="*/ 87438 h 223840"/>
                <a:gd name="connsiteX93" fmla="*/ 42447 w 92684"/>
                <a:gd name="connsiteY93" fmla="*/ 86484 h 223840"/>
                <a:gd name="connsiteX94" fmla="*/ 41175 w 92684"/>
                <a:gd name="connsiteY94" fmla="*/ 86166 h 223840"/>
                <a:gd name="connsiteX95" fmla="*/ 40221 w 92684"/>
                <a:gd name="connsiteY95" fmla="*/ 85212 h 223840"/>
                <a:gd name="connsiteX96" fmla="*/ 39109 w 92684"/>
                <a:gd name="connsiteY96" fmla="*/ 82191 h 223840"/>
                <a:gd name="connsiteX97" fmla="*/ 39109 w 92684"/>
                <a:gd name="connsiteY97" fmla="*/ 80920 h 223840"/>
                <a:gd name="connsiteX98" fmla="*/ 39745 w 92684"/>
                <a:gd name="connsiteY98" fmla="*/ 76309 h 223840"/>
                <a:gd name="connsiteX99" fmla="*/ 40857 w 92684"/>
                <a:gd name="connsiteY99" fmla="*/ 74243 h 223840"/>
                <a:gd name="connsiteX100" fmla="*/ 42606 w 92684"/>
                <a:gd name="connsiteY100" fmla="*/ 72812 h 223840"/>
                <a:gd name="connsiteX101" fmla="*/ 43401 w 92684"/>
                <a:gd name="connsiteY101" fmla="*/ 71540 h 223840"/>
                <a:gd name="connsiteX102" fmla="*/ 43401 w 92684"/>
                <a:gd name="connsiteY102" fmla="*/ 70427 h 223840"/>
                <a:gd name="connsiteX103" fmla="*/ 44196 w 92684"/>
                <a:gd name="connsiteY103" fmla="*/ 68996 h 223840"/>
                <a:gd name="connsiteX104" fmla="*/ 46898 w 92684"/>
                <a:gd name="connsiteY104" fmla="*/ 65817 h 223840"/>
                <a:gd name="connsiteX105" fmla="*/ 46898 w 92684"/>
                <a:gd name="connsiteY105" fmla="*/ 65022 h 223840"/>
                <a:gd name="connsiteX106" fmla="*/ 46104 w 92684"/>
                <a:gd name="connsiteY106" fmla="*/ 58504 h 223840"/>
                <a:gd name="connsiteX107" fmla="*/ 45309 w 92684"/>
                <a:gd name="connsiteY107" fmla="*/ 55165 h 223840"/>
                <a:gd name="connsiteX108" fmla="*/ 44355 w 92684"/>
                <a:gd name="connsiteY108" fmla="*/ 52781 h 223840"/>
                <a:gd name="connsiteX109" fmla="*/ 44355 w 92684"/>
                <a:gd name="connsiteY109" fmla="*/ 51032 h 223840"/>
                <a:gd name="connsiteX110" fmla="*/ 44673 w 92684"/>
                <a:gd name="connsiteY110" fmla="*/ 49919 h 223840"/>
                <a:gd name="connsiteX111" fmla="*/ 44673 w 92684"/>
                <a:gd name="connsiteY111" fmla="*/ 48965 h 223840"/>
                <a:gd name="connsiteX112" fmla="*/ 44514 w 92684"/>
                <a:gd name="connsiteY112" fmla="*/ 48170 h 223840"/>
                <a:gd name="connsiteX113" fmla="*/ 43560 w 92684"/>
                <a:gd name="connsiteY113" fmla="*/ 34975 h 223840"/>
                <a:gd name="connsiteX114" fmla="*/ 43242 w 92684"/>
                <a:gd name="connsiteY114" fmla="*/ 34339 h 223840"/>
                <a:gd name="connsiteX115" fmla="*/ 43242 w 92684"/>
                <a:gd name="connsiteY115" fmla="*/ 33703 h 223840"/>
                <a:gd name="connsiteX116" fmla="*/ 44037 w 92684"/>
                <a:gd name="connsiteY116" fmla="*/ 33067 h 223840"/>
                <a:gd name="connsiteX117" fmla="*/ 44355 w 92684"/>
                <a:gd name="connsiteY117" fmla="*/ 32273 h 223840"/>
                <a:gd name="connsiteX118" fmla="*/ 44355 w 92684"/>
                <a:gd name="connsiteY118" fmla="*/ 31319 h 223840"/>
                <a:gd name="connsiteX119" fmla="*/ 44673 w 92684"/>
                <a:gd name="connsiteY119" fmla="*/ 30683 h 223840"/>
                <a:gd name="connsiteX120" fmla="*/ 45309 w 92684"/>
                <a:gd name="connsiteY120" fmla="*/ 30206 h 223840"/>
                <a:gd name="connsiteX121" fmla="*/ 44991 w 92684"/>
                <a:gd name="connsiteY121" fmla="*/ 28775 h 223840"/>
                <a:gd name="connsiteX122" fmla="*/ 43719 w 92684"/>
                <a:gd name="connsiteY122" fmla="*/ 26390 h 223840"/>
                <a:gd name="connsiteX123" fmla="*/ 42288 w 92684"/>
                <a:gd name="connsiteY123" fmla="*/ 24482 h 223840"/>
                <a:gd name="connsiteX124" fmla="*/ 39426 w 92684"/>
                <a:gd name="connsiteY124" fmla="*/ 21621 h 223840"/>
                <a:gd name="connsiteX125" fmla="*/ 38314 w 92684"/>
                <a:gd name="connsiteY125" fmla="*/ 19872 h 223840"/>
                <a:gd name="connsiteX126" fmla="*/ 37360 w 92684"/>
                <a:gd name="connsiteY126" fmla="*/ 17805 h 223840"/>
                <a:gd name="connsiteX127" fmla="*/ 36088 w 92684"/>
                <a:gd name="connsiteY127" fmla="*/ 13513 h 223840"/>
                <a:gd name="connsiteX128" fmla="*/ 35452 w 92684"/>
                <a:gd name="connsiteY128" fmla="*/ 12559 h 223840"/>
                <a:gd name="connsiteX129" fmla="*/ 35134 w 92684"/>
                <a:gd name="connsiteY129" fmla="*/ 11446 h 223840"/>
                <a:gd name="connsiteX130" fmla="*/ 35134 w 92684"/>
                <a:gd name="connsiteY130" fmla="*/ 10016 h 223840"/>
                <a:gd name="connsiteX131" fmla="*/ 35452 w 92684"/>
                <a:gd name="connsiteY131" fmla="*/ 8903 h 223840"/>
                <a:gd name="connsiteX132" fmla="*/ 36565 w 92684"/>
                <a:gd name="connsiteY132" fmla="*/ 7313 h 223840"/>
                <a:gd name="connsiteX133" fmla="*/ 36247 w 92684"/>
                <a:gd name="connsiteY133" fmla="*/ 7790 h 223840"/>
                <a:gd name="connsiteX134" fmla="*/ 34657 w 92684"/>
                <a:gd name="connsiteY134" fmla="*/ 7790 h 223840"/>
                <a:gd name="connsiteX135" fmla="*/ 33703 w 92684"/>
                <a:gd name="connsiteY135" fmla="*/ 7472 h 223840"/>
                <a:gd name="connsiteX136" fmla="*/ 31160 w 92684"/>
                <a:gd name="connsiteY136" fmla="*/ 6041 h 223840"/>
                <a:gd name="connsiteX137" fmla="*/ 29252 w 92684"/>
                <a:gd name="connsiteY137" fmla="*/ 5723 h 223840"/>
                <a:gd name="connsiteX138" fmla="*/ 24324 w 92684"/>
                <a:gd name="connsiteY138" fmla="*/ 6041 h 223840"/>
                <a:gd name="connsiteX139" fmla="*/ 22575 w 92684"/>
                <a:gd name="connsiteY139" fmla="*/ 6359 h 223840"/>
                <a:gd name="connsiteX140" fmla="*/ 21303 w 92684"/>
                <a:gd name="connsiteY140" fmla="*/ 6041 h 223840"/>
                <a:gd name="connsiteX141" fmla="*/ 18759 w 92684"/>
                <a:gd name="connsiteY141" fmla="*/ 3498 h 223840"/>
                <a:gd name="connsiteX142" fmla="*/ 15739 w 92684"/>
                <a:gd name="connsiteY142" fmla="*/ 3021 h 223840"/>
                <a:gd name="connsiteX143" fmla="*/ 13036 w 92684"/>
                <a:gd name="connsiteY143" fmla="*/ 3021 h 223840"/>
                <a:gd name="connsiteX144" fmla="*/ 8585 w 92684"/>
                <a:gd name="connsiteY144" fmla="*/ 0 h 223840"/>
                <a:gd name="connsiteX145" fmla="*/ 7472 w 92684"/>
                <a:gd name="connsiteY145" fmla="*/ 0 h 223840"/>
                <a:gd name="connsiteX146" fmla="*/ 6995 w 92684"/>
                <a:gd name="connsiteY146" fmla="*/ 318 h 223840"/>
                <a:gd name="connsiteX147" fmla="*/ 6995 w 92684"/>
                <a:gd name="connsiteY147" fmla="*/ 1113 h 223840"/>
                <a:gd name="connsiteX148" fmla="*/ 7949 w 92684"/>
                <a:gd name="connsiteY148" fmla="*/ 2544 h 223840"/>
                <a:gd name="connsiteX149" fmla="*/ 8744 w 92684"/>
                <a:gd name="connsiteY149" fmla="*/ 3656 h 223840"/>
                <a:gd name="connsiteX150" fmla="*/ 8744 w 92684"/>
                <a:gd name="connsiteY150" fmla="*/ 5246 h 223840"/>
                <a:gd name="connsiteX151" fmla="*/ 9221 w 92684"/>
                <a:gd name="connsiteY151" fmla="*/ 6677 h 223840"/>
                <a:gd name="connsiteX152" fmla="*/ 10492 w 92684"/>
                <a:gd name="connsiteY152" fmla="*/ 6995 h 223840"/>
                <a:gd name="connsiteX153" fmla="*/ 11446 w 92684"/>
                <a:gd name="connsiteY153" fmla="*/ 6995 h 223840"/>
                <a:gd name="connsiteX154" fmla="*/ 12400 w 92684"/>
                <a:gd name="connsiteY154" fmla="*/ 6041 h 223840"/>
                <a:gd name="connsiteX155" fmla="*/ 13672 w 92684"/>
                <a:gd name="connsiteY155" fmla="*/ 6041 h 223840"/>
                <a:gd name="connsiteX156" fmla="*/ 15103 w 92684"/>
                <a:gd name="connsiteY156" fmla="*/ 6677 h 223840"/>
                <a:gd name="connsiteX157" fmla="*/ 15580 w 92684"/>
                <a:gd name="connsiteY157" fmla="*/ 8267 h 223840"/>
                <a:gd name="connsiteX158" fmla="*/ 16693 w 92684"/>
                <a:gd name="connsiteY158" fmla="*/ 10493 h 223840"/>
                <a:gd name="connsiteX159" fmla="*/ 18441 w 92684"/>
                <a:gd name="connsiteY159" fmla="*/ 11923 h 223840"/>
                <a:gd name="connsiteX160" fmla="*/ 19554 w 92684"/>
                <a:gd name="connsiteY160" fmla="*/ 13354 h 223840"/>
                <a:gd name="connsiteX161" fmla="*/ 19077 w 92684"/>
                <a:gd name="connsiteY161" fmla="*/ 16056 h 223840"/>
                <a:gd name="connsiteX162" fmla="*/ 18283 w 92684"/>
                <a:gd name="connsiteY162" fmla="*/ 18442 h 223840"/>
                <a:gd name="connsiteX163" fmla="*/ 20667 w 92684"/>
                <a:gd name="connsiteY163" fmla="*/ 20826 h 223840"/>
                <a:gd name="connsiteX164" fmla="*/ 23688 w 92684"/>
                <a:gd name="connsiteY164" fmla="*/ 23052 h 223840"/>
                <a:gd name="connsiteX165" fmla="*/ 24483 w 92684"/>
                <a:gd name="connsiteY165" fmla="*/ 24005 h 223840"/>
                <a:gd name="connsiteX166" fmla="*/ 24801 w 92684"/>
                <a:gd name="connsiteY166" fmla="*/ 27344 h 223840"/>
                <a:gd name="connsiteX167" fmla="*/ 25277 w 92684"/>
                <a:gd name="connsiteY167" fmla="*/ 28457 h 223840"/>
                <a:gd name="connsiteX168" fmla="*/ 27344 w 92684"/>
                <a:gd name="connsiteY168" fmla="*/ 31319 h 223840"/>
                <a:gd name="connsiteX169" fmla="*/ 28298 w 92684"/>
                <a:gd name="connsiteY169" fmla="*/ 33226 h 223840"/>
                <a:gd name="connsiteX170" fmla="*/ 28298 w 92684"/>
                <a:gd name="connsiteY170" fmla="*/ 34339 h 223840"/>
                <a:gd name="connsiteX171" fmla="*/ 22575 w 92684"/>
                <a:gd name="connsiteY171" fmla="*/ 39903 h 223840"/>
                <a:gd name="connsiteX172" fmla="*/ 20826 w 92684"/>
                <a:gd name="connsiteY172" fmla="*/ 40380 h 223840"/>
                <a:gd name="connsiteX173" fmla="*/ 19077 w 92684"/>
                <a:gd name="connsiteY173" fmla="*/ 40698 h 223840"/>
                <a:gd name="connsiteX174" fmla="*/ 17647 w 92684"/>
                <a:gd name="connsiteY174" fmla="*/ 41811 h 223840"/>
                <a:gd name="connsiteX175" fmla="*/ 16693 w 92684"/>
                <a:gd name="connsiteY175" fmla="*/ 42924 h 223840"/>
                <a:gd name="connsiteX176" fmla="*/ 17011 w 92684"/>
                <a:gd name="connsiteY176" fmla="*/ 43560 h 223840"/>
                <a:gd name="connsiteX177" fmla="*/ 17647 w 92684"/>
                <a:gd name="connsiteY177" fmla="*/ 45468 h 223840"/>
                <a:gd name="connsiteX178" fmla="*/ 18918 w 92684"/>
                <a:gd name="connsiteY178" fmla="*/ 48488 h 223840"/>
                <a:gd name="connsiteX179" fmla="*/ 20031 w 92684"/>
                <a:gd name="connsiteY179" fmla="*/ 50555 h 223840"/>
                <a:gd name="connsiteX180" fmla="*/ 19077 w 92684"/>
                <a:gd name="connsiteY180" fmla="*/ 53258 h 223840"/>
                <a:gd name="connsiteX181" fmla="*/ 16852 w 92684"/>
                <a:gd name="connsiteY181" fmla="*/ 57709 h 223840"/>
                <a:gd name="connsiteX182" fmla="*/ 15898 w 92684"/>
                <a:gd name="connsiteY182" fmla="*/ 58186 h 223840"/>
                <a:gd name="connsiteX183" fmla="*/ 15898 w 92684"/>
                <a:gd name="connsiteY183" fmla="*/ 61524 h 223840"/>
                <a:gd name="connsiteX184" fmla="*/ 16375 w 92684"/>
                <a:gd name="connsiteY184" fmla="*/ 62796 h 223840"/>
                <a:gd name="connsiteX185" fmla="*/ 17488 w 92684"/>
                <a:gd name="connsiteY185" fmla="*/ 63750 h 223840"/>
                <a:gd name="connsiteX186" fmla="*/ 17964 w 92684"/>
                <a:gd name="connsiteY186" fmla="*/ 65976 h 223840"/>
                <a:gd name="connsiteX187" fmla="*/ 17964 w 92684"/>
                <a:gd name="connsiteY187" fmla="*/ 69156 h 223840"/>
                <a:gd name="connsiteX188" fmla="*/ 17964 w 92684"/>
                <a:gd name="connsiteY188" fmla="*/ 71699 h 223840"/>
                <a:gd name="connsiteX189" fmla="*/ 16534 w 92684"/>
                <a:gd name="connsiteY189" fmla="*/ 78217 h 223840"/>
                <a:gd name="connsiteX190" fmla="*/ 19077 w 92684"/>
                <a:gd name="connsiteY190" fmla="*/ 83940 h 223840"/>
                <a:gd name="connsiteX191" fmla="*/ 19872 w 92684"/>
                <a:gd name="connsiteY191" fmla="*/ 84576 h 223840"/>
                <a:gd name="connsiteX192" fmla="*/ 23370 w 92684"/>
                <a:gd name="connsiteY192" fmla="*/ 84576 h 223840"/>
                <a:gd name="connsiteX193" fmla="*/ 24006 w 92684"/>
                <a:gd name="connsiteY193" fmla="*/ 85053 h 223840"/>
                <a:gd name="connsiteX194" fmla="*/ 23211 w 92684"/>
                <a:gd name="connsiteY194" fmla="*/ 86643 h 223840"/>
                <a:gd name="connsiteX195" fmla="*/ 21780 w 92684"/>
                <a:gd name="connsiteY195" fmla="*/ 88233 h 223840"/>
                <a:gd name="connsiteX196" fmla="*/ 20826 w 92684"/>
                <a:gd name="connsiteY196" fmla="*/ 89028 h 223840"/>
                <a:gd name="connsiteX197" fmla="*/ 16375 w 92684"/>
                <a:gd name="connsiteY197" fmla="*/ 90935 h 223840"/>
                <a:gd name="connsiteX198" fmla="*/ 10016 w 92684"/>
                <a:gd name="connsiteY198" fmla="*/ 93002 h 223840"/>
                <a:gd name="connsiteX199" fmla="*/ 8744 w 92684"/>
                <a:gd name="connsiteY199" fmla="*/ 95069 h 223840"/>
                <a:gd name="connsiteX200" fmla="*/ 7949 w 92684"/>
                <a:gd name="connsiteY200" fmla="*/ 98089 h 223840"/>
                <a:gd name="connsiteX201" fmla="*/ 8585 w 92684"/>
                <a:gd name="connsiteY201" fmla="*/ 99838 h 223840"/>
                <a:gd name="connsiteX202" fmla="*/ 9380 w 92684"/>
                <a:gd name="connsiteY202" fmla="*/ 100792 h 223840"/>
                <a:gd name="connsiteX203" fmla="*/ 9062 w 92684"/>
                <a:gd name="connsiteY203" fmla="*/ 103336 h 223840"/>
                <a:gd name="connsiteX204" fmla="*/ 8585 w 92684"/>
                <a:gd name="connsiteY204" fmla="*/ 106038 h 223840"/>
                <a:gd name="connsiteX205" fmla="*/ 8585 w 92684"/>
                <a:gd name="connsiteY205" fmla="*/ 108264 h 223840"/>
                <a:gd name="connsiteX206" fmla="*/ 8585 w 92684"/>
                <a:gd name="connsiteY206" fmla="*/ 110172 h 223840"/>
                <a:gd name="connsiteX207" fmla="*/ 7790 w 92684"/>
                <a:gd name="connsiteY207" fmla="*/ 111126 h 223840"/>
                <a:gd name="connsiteX208" fmla="*/ 6677 w 92684"/>
                <a:gd name="connsiteY208" fmla="*/ 113987 h 223840"/>
                <a:gd name="connsiteX209" fmla="*/ 5246 w 92684"/>
                <a:gd name="connsiteY209" fmla="*/ 116849 h 223840"/>
                <a:gd name="connsiteX210" fmla="*/ 4133 w 92684"/>
                <a:gd name="connsiteY210" fmla="*/ 118121 h 223840"/>
                <a:gd name="connsiteX211" fmla="*/ 2544 w 92684"/>
                <a:gd name="connsiteY211" fmla="*/ 119551 h 223840"/>
                <a:gd name="connsiteX212" fmla="*/ 0 w 92684"/>
                <a:gd name="connsiteY212" fmla="*/ 120664 h 223840"/>
                <a:gd name="connsiteX213" fmla="*/ 0 w 92684"/>
                <a:gd name="connsiteY213" fmla="*/ 121300 h 223840"/>
                <a:gd name="connsiteX214" fmla="*/ 2862 w 92684"/>
                <a:gd name="connsiteY214" fmla="*/ 122572 h 223840"/>
                <a:gd name="connsiteX215" fmla="*/ 3656 w 92684"/>
                <a:gd name="connsiteY215" fmla="*/ 123526 h 223840"/>
                <a:gd name="connsiteX216" fmla="*/ 3974 w 92684"/>
                <a:gd name="connsiteY216" fmla="*/ 124162 h 223840"/>
                <a:gd name="connsiteX217" fmla="*/ 3339 w 92684"/>
                <a:gd name="connsiteY217" fmla="*/ 124798 h 223840"/>
                <a:gd name="connsiteX218" fmla="*/ 2703 w 92684"/>
                <a:gd name="connsiteY218" fmla="*/ 125593 h 223840"/>
                <a:gd name="connsiteX219" fmla="*/ 3974 w 92684"/>
                <a:gd name="connsiteY219" fmla="*/ 126546 h 223840"/>
                <a:gd name="connsiteX220" fmla="*/ 5564 w 92684"/>
                <a:gd name="connsiteY220" fmla="*/ 127341 h 223840"/>
                <a:gd name="connsiteX221" fmla="*/ 7154 w 92684"/>
                <a:gd name="connsiteY221" fmla="*/ 129249 h 223840"/>
                <a:gd name="connsiteX222" fmla="*/ 8585 w 92684"/>
                <a:gd name="connsiteY222" fmla="*/ 131952 h 223840"/>
                <a:gd name="connsiteX223" fmla="*/ 8903 w 92684"/>
                <a:gd name="connsiteY223" fmla="*/ 132905 h 223840"/>
                <a:gd name="connsiteX224" fmla="*/ 9221 w 92684"/>
                <a:gd name="connsiteY224" fmla="*/ 133224 h 223840"/>
                <a:gd name="connsiteX225" fmla="*/ 9698 w 92684"/>
                <a:gd name="connsiteY225" fmla="*/ 133224 h 223840"/>
                <a:gd name="connsiteX226" fmla="*/ 10652 w 92684"/>
                <a:gd name="connsiteY226" fmla="*/ 132905 h 223840"/>
                <a:gd name="connsiteX227" fmla="*/ 12400 w 92684"/>
                <a:gd name="connsiteY227" fmla="*/ 131475 h 223840"/>
                <a:gd name="connsiteX228" fmla="*/ 13672 w 92684"/>
                <a:gd name="connsiteY228" fmla="*/ 130998 h 223840"/>
                <a:gd name="connsiteX229" fmla="*/ 15262 w 92684"/>
                <a:gd name="connsiteY229" fmla="*/ 133065 h 223840"/>
                <a:gd name="connsiteX230" fmla="*/ 16534 w 92684"/>
                <a:gd name="connsiteY230" fmla="*/ 133859 h 223840"/>
                <a:gd name="connsiteX231" fmla="*/ 20667 w 92684"/>
                <a:gd name="connsiteY231" fmla="*/ 141013 h 223840"/>
                <a:gd name="connsiteX232" fmla="*/ 24006 w 92684"/>
                <a:gd name="connsiteY232" fmla="*/ 145147 h 223840"/>
                <a:gd name="connsiteX233" fmla="*/ 27821 w 92684"/>
                <a:gd name="connsiteY233" fmla="*/ 149122 h 223840"/>
                <a:gd name="connsiteX234" fmla="*/ 28457 w 92684"/>
                <a:gd name="connsiteY234" fmla="*/ 149122 h 223840"/>
                <a:gd name="connsiteX235" fmla="*/ 29570 w 92684"/>
                <a:gd name="connsiteY235" fmla="*/ 148009 h 223840"/>
                <a:gd name="connsiteX236" fmla="*/ 31478 w 92684"/>
                <a:gd name="connsiteY236" fmla="*/ 147690 h 223840"/>
                <a:gd name="connsiteX237" fmla="*/ 37519 w 92684"/>
                <a:gd name="connsiteY237" fmla="*/ 146736 h 223840"/>
                <a:gd name="connsiteX238" fmla="*/ 39745 w 92684"/>
                <a:gd name="connsiteY238" fmla="*/ 146736 h 223840"/>
                <a:gd name="connsiteX239" fmla="*/ 41175 w 92684"/>
                <a:gd name="connsiteY239" fmla="*/ 145624 h 223840"/>
                <a:gd name="connsiteX240" fmla="*/ 44196 w 92684"/>
                <a:gd name="connsiteY240" fmla="*/ 144829 h 223840"/>
                <a:gd name="connsiteX241" fmla="*/ 47693 w 92684"/>
                <a:gd name="connsiteY241" fmla="*/ 144352 h 223840"/>
                <a:gd name="connsiteX242" fmla="*/ 48965 w 92684"/>
                <a:gd name="connsiteY242" fmla="*/ 144829 h 223840"/>
                <a:gd name="connsiteX243" fmla="*/ 52781 w 92684"/>
                <a:gd name="connsiteY243" fmla="*/ 149916 h 223840"/>
                <a:gd name="connsiteX244" fmla="*/ 53258 w 92684"/>
                <a:gd name="connsiteY244" fmla="*/ 153732 h 223840"/>
                <a:gd name="connsiteX245" fmla="*/ 54053 w 92684"/>
                <a:gd name="connsiteY245" fmla="*/ 159296 h 223840"/>
                <a:gd name="connsiteX246" fmla="*/ 54053 w 92684"/>
                <a:gd name="connsiteY246" fmla="*/ 161999 h 223840"/>
                <a:gd name="connsiteX247" fmla="*/ 54053 w 92684"/>
                <a:gd name="connsiteY247" fmla="*/ 165655 h 223840"/>
                <a:gd name="connsiteX248" fmla="*/ 53576 w 92684"/>
                <a:gd name="connsiteY248" fmla="*/ 170265 h 223840"/>
                <a:gd name="connsiteX249" fmla="*/ 50555 w 92684"/>
                <a:gd name="connsiteY249" fmla="*/ 175511 h 223840"/>
                <a:gd name="connsiteX250" fmla="*/ 49919 w 92684"/>
                <a:gd name="connsiteY250" fmla="*/ 178055 h 223840"/>
                <a:gd name="connsiteX251" fmla="*/ 48329 w 92684"/>
                <a:gd name="connsiteY251" fmla="*/ 182030 h 223840"/>
                <a:gd name="connsiteX252" fmla="*/ 46104 w 92684"/>
                <a:gd name="connsiteY252" fmla="*/ 184096 h 223840"/>
                <a:gd name="connsiteX253" fmla="*/ 44991 w 92684"/>
                <a:gd name="connsiteY253" fmla="*/ 185686 h 223840"/>
                <a:gd name="connsiteX254" fmla="*/ 44991 w 92684"/>
                <a:gd name="connsiteY254" fmla="*/ 187435 h 223840"/>
                <a:gd name="connsiteX255" fmla="*/ 46263 w 92684"/>
                <a:gd name="connsiteY255" fmla="*/ 188866 h 223840"/>
                <a:gd name="connsiteX256" fmla="*/ 48806 w 92684"/>
                <a:gd name="connsiteY256" fmla="*/ 191409 h 223840"/>
                <a:gd name="connsiteX257" fmla="*/ 49601 w 92684"/>
                <a:gd name="connsiteY257" fmla="*/ 192999 h 223840"/>
                <a:gd name="connsiteX258" fmla="*/ 49601 w 92684"/>
                <a:gd name="connsiteY258" fmla="*/ 194430 h 223840"/>
                <a:gd name="connsiteX259" fmla="*/ 49442 w 92684"/>
                <a:gd name="connsiteY259" fmla="*/ 196497 h 223840"/>
                <a:gd name="connsiteX260" fmla="*/ 50078 w 92684"/>
                <a:gd name="connsiteY260" fmla="*/ 197927 h 223840"/>
                <a:gd name="connsiteX261" fmla="*/ 50714 w 92684"/>
                <a:gd name="connsiteY261" fmla="*/ 198723 h 223840"/>
                <a:gd name="connsiteX262" fmla="*/ 53258 w 92684"/>
                <a:gd name="connsiteY262" fmla="*/ 199994 h 223840"/>
                <a:gd name="connsiteX263" fmla="*/ 55642 w 92684"/>
                <a:gd name="connsiteY263" fmla="*/ 203333 h 223840"/>
                <a:gd name="connsiteX264" fmla="*/ 59776 w 92684"/>
                <a:gd name="connsiteY264" fmla="*/ 207307 h 223840"/>
                <a:gd name="connsiteX265" fmla="*/ 64863 w 92684"/>
                <a:gd name="connsiteY265" fmla="*/ 213031 h 223840"/>
                <a:gd name="connsiteX266" fmla="*/ 67248 w 92684"/>
                <a:gd name="connsiteY266" fmla="*/ 214779 h 223840"/>
                <a:gd name="connsiteX267" fmla="*/ 69155 w 92684"/>
                <a:gd name="connsiteY267" fmla="*/ 215256 h 223840"/>
                <a:gd name="connsiteX268" fmla="*/ 70109 w 92684"/>
                <a:gd name="connsiteY268" fmla="*/ 217164 h 223840"/>
                <a:gd name="connsiteX269" fmla="*/ 69632 w 92684"/>
                <a:gd name="connsiteY269" fmla="*/ 219390 h 223840"/>
                <a:gd name="connsiteX270" fmla="*/ 68202 w 92684"/>
                <a:gd name="connsiteY270" fmla="*/ 220662 h 223840"/>
                <a:gd name="connsiteX271" fmla="*/ 68838 w 92684"/>
                <a:gd name="connsiteY271" fmla="*/ 222410 h 223840"/>
                <a:gd name="connsiteX272" fmla="*/ 69632 w 92684"/>
                <a:gd name="connsiteY272" fmla="*/ 223364 h 223840"/>
                <a:gd name="connsiteX273" fmla="*/ 70586 w 92684"/>
                <a:gd name="connsiteY273" fmla="*/ 223841 h 223840"/>
                <a:gd name="connsiteX274" fmla="*/ 72812 w 92684"/>
                <a:gd name="connsiteY274" fmla="*/ 223841 h 223840"/>
                <a:gd name="connsiteX275" fmla="*/ 74879 w 92684"/>
                <a:gd name="connsiteY275" fmla="*/ 223523 h 223840"/>
                <a:gd name="connsiteX276" fmla="*/ 75356 w 92684"/>
                <a:gd name="connsiteY276" fmla="*/ 222887 h 223840"/>
                <a:gd name="connsiteX277" fmla="*/ 75038 w 92684"/>
                <a:gd name="connsiteY277" fmla="*/ 214461 h 223840"/>
                <a:gd name="connsiteX278" fmla="*/ 73607 w 92684"/>
                <a:gd name="connsiteY278" fmla="*/ 209533 h 223840"/>
                <a:gd name="connsiteX279" fmla="*/ 72176 w 92684"/>
                <a:gd name="connsiteY279" fmla="*/ 207625 h 223840"/>
                <a:gd name="connsiteX280" fmla="*/ 71858 w 92684"/>
                <a:gd name="connsiteY280" fmla="*/ 207307 h 223840"/>
                <a:gd name="connsiteX281" fmla="*/ 72335 w 92684"/>
                <a:gd name="connsiteY281" fmla="*/ 205718 h 223840"/>
                <a:gd name="connsiteX282" fmla="*/ 73925 w 92684"/>
                <a:gd name="connsiteY282" fmla="*/ 201902 h 223840"/>
                <a:gd name="connsiteX283" fmla="*/ 75356 w 92684"/>
                <a:gd name="connsiteY283" fmla="*/ 198087 h 223840"/>
                <a:gd name="connsiteX284" fmla="*/ 76310 w 92684"/>
                <a:gd name="connsiteY284" fmla="*/ 196497 h 223840"/>
                <a:gd name="connsiteX285" fmla="*/ 77422 w 92684"/>
                <a:gd name="connsiteY285" fmla="*/ 195543 h 223840"/>
                <a:gd name="connsiteX286" fmla="*/ 84258 w 92684"/>
                <a:gd name="connsiteY286" fmla="*/ 194589 h 223840"/>
                <a:gd name="connsiteX287" fmla="*/ 87438 w 92684"/>
                <a:gd name="connsiteY287" fmla="*/ 193635 h 223840"/>
                <a:gd name="connsiteX288" fmla="*/ 88710 w 92684"/>
                <a:gd name="connsiteY288" fmla="*/ 192522 h 223840"/>
                <a:gd name="connsiteX289" fmla="*/ 89664 w 92684"/>
                <a:gd name="connsiteY289" fmla="*/ 189661 h 223840"/>
                <a:gd name="connsiteX290" fmla="*/ 90459 w 92684"/>
                <a:gd name="connsiteY290" fmla="*/ 181553 h 223840"/>
                <a:gd name="connsiteX291" fmla="*/ 90776 w 92684"/>
                <a:gd name="connsiteY291" fmla="*/ 173922 h 223840"/>
                <a:gd name="connsiteX292" fmla="*/ 90141 w 92684"/>
                <a:gd name="connsiteY292" fmla="*/ 169471 h 223840"/>
                <a:gd name="connsiteX293" fmla="*/ 91094 w 92684"/>
                <a:gd name="connsiteY293" fmla="*/ 162793 h 223840"/>
                <a:gd name="connsiteX294" fmla="*/ 92684 w 92684"/>
                <a:gd name="connsiteY294" fmla="*/ 158660 h 223840"/>
                <a:gd name="connsiteX295" fmla="*/ 55165 w 92684"/>
                <a:gd name="connsiteY295" fmla="*/ 77740 h 223840"/>
                <a:gd name="connsiteX296" fmla="*/ 55801 w 92684"/>
                <a:gd name="connsiteY296" fmla="*/ 76150 h 223840"/>
                <a:gd name="connsiteX297" fmla="*/ 55324 w 92684"/>
                <a:gd name="connsiteY297" fmla="*/ 75355 h 223840"/>
                <a:gd name="connsiteX298" fmla="*/ 54370 w 92684"/>
                <a:gd name="connsiteY298" fmla="*/ 75038 h 223840"/>
                <a:gd name="connsiteX299" fmla="*/ 53258 w 92684"/>
                <a:gd name="connsiteY299" fmla="*/ 75355 h 223840"/>
                <a:gd name="connsiteX300" fmla="*/ 52940 w 92684"/>
                <a:gd name="connsiteY300" fmla="*/ 76468 h 223840"/>
                <a:gd name="connsiteX301" fmla="*/ 54053 w 92684"/>
                <a:gd name="connsiteY301" fmla="*/ 77899 h 223840"/>
                <a:gd name="connsiteX302" fmla="*/ 55165 w 92684"/>
                <a:gd name="connsiteY302" fmla="*/ 77899 h 22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</a:cxnLst>
              <a:rect l="l" t="t" r="r" b="b"/>
              <a:pathLst>
                <a:path w="92684" h="223840">
                  <a:moveTo>
                    <a:pt x="64863" y="63591"/>
                  </a:moveTo>
                  <a:lnTo>
                    <a:pt x="64863" y="63591"/>
                  </a:lnTo>
                  <a:lnTo>
                    <a:pt x="64863" y="62637"/>
                  </a:lnTo>
                  <a:cubicBezTo>
                    <a:pt x="64863" y="62637"/>
                    <a:pt x="64863" y="63432"/>
                    <a:pt x="64863" y="63432"/>
                  </a:cubicBezTo>
                  <a:lnTo>
                    <a:pt x="64863" y="63432"/>
                  </a:lnTo>
                  <a:close/>
                  <a:moveTo>
                    <a:pt x="57868" y="79012"/>
                  </a:moveTo>
                  <a:lnTo>
                    <a:pt x="58663" y="78376"/>
                  </a:lnTo>
                  <a:lnTo>
                    <a:pt x="58981" y="77581"/>
                  </a:lnTo>
                  <a:lnTo>
                    <a:pt x="58981" y="76786"/>
                  </a:lnTo>
                  <a:cubicBezTo>
                    <a:pt x="58981" y="76786"/>
                    <a:pt x="58504" y="76309"/>
                    <a:pt x="58504" y="76309"/>
                  </a:cubicBezTo>
                  <a:lnTo>
                    <a:pt x="57868" y="75992"/>
                  </a:lnTo>
                  <a:lnTo>
                    <a:pt x="56914" y="75992"/>
                  </a:lnTo>
                  <a:cubicBezTo>
                    <a:pt x="56914" y="75992"/>
                    <a:pt x="56596" y="77263"/>
                    <a:pt x="56596" y="77263"/>
                  </a:cubicBezTo>
                  <a:lnTo>
                    <a:pt x="56596" y="78853"/>
                  </a:lnTo>
                  <a:cubicBezTo>
                    <a:pt x="56596" y="78853"/>
                    <a:pt x="57073" y="79330"/>
                    <a:pt x="57073" y="79330"/>
                  </a:cubicBezTo>
                  <a:lnTo>
                    <a:pt x="58027" y="79330"/>
                  </a:lnTo>
                  <a:close/>
                  <a:moveTo>
                    <a:pt x="91571" y="159773"/>
                  </a:moveTo>
                  <a:lnTo>
                    <a:pt x="90776" y="158978"/>
                  </a:lnTo>
                  <a:lnTo>
                    <a:pt x="90141" y="153414"/>
                  </a:lnTo>
                  <a:lnTo>
                    <a:pt x="85689" y="147373"/>
                  </a:lnTo>
                  <a:lnTo>
                    <a:pt x="79966" y="139741"/>
                  </a:lnTo>
                  <a:lnTo>
                    <a:pt x="76786" y="135608"/>
                  </a:lnTo>
                  <a:lnTo>
                    <a:pt x="73130" y="130839"/>
                  </a:lnTo>
                  <a:lnTo>
                    <a:pt x="66453" y="123526"/>
                  </a:lnTo>
                  <a:lnTo>
                    <a:pt x="63432" y="120823"/>
                  </a:lnTo>
                  <a:lnTo>
                    <a:pt x="62160" y="120028"/>
                  </a:lnTo>
                  <a:lnTo>
                    <a:pt x="62160" y="122731"/>
                  </a:lnTo>
                  <a:cubicBezTo>
                    <a:pt x="62160" y="122731"/>
                    <a:pt x="62319" y="125275"/>
                    <a:pt x="62319" y="125275"/>
                  </a:cubicBezTo>
                  <a:lnTo>
                    <a:pt x="62955" y="125752"/>
                  </a:lnTo>
                  <a:lnTo>
                    <a:pt x="67089" y="126070"/>
                  </a:lnTo>
                  <a:lnTo>
                    <a:pt x="67884" y="126387"/>
                  </a:lnTo>
                  <a:lnTo>
                    <a:pt x="68996" y="128772"/>
                  </a:lnTo>
                  <a:lnTo>
                    <a:pt x="71381" y="135767"/>
                  </a:lnTo>
                  <a:lnTo>
                    <a:pt x="71381" y="136403"/>
                  </a:lnTo>
                  <a:cubicBezTo>
                    <a:pt x="71381" y="136403"/>
                    <a:pt x="73607" y="141967"/>
                    <a:pt x="73607" y="141967"/>
                  </a:cubicBezTo>
                  <a:lnTo>
                    <a:pt x="74243" y="144511"/>
                  </a:lnTo>
                  <a:lnTo>
                    <a:pt x="73925" y="145306"/>
                  </a:lnTo>
                  <a:lnTo>
                    <a:pt x="73448" y="145624"/>
                  </a:lnTo>
                  <a:lnTo>
                    <a:pt x="72812" y="145624"/>
                  </a:lnTo>
                  <a:cubicBezTo>
                    <a:pt x="72812" y="145624"/>
                    <a:pt x="71540" y="144193"/>
                    <a:pt x="71540" y="144193"/>
                  </a:cubicBezTo>
                  <a:lnTo>
                    <a:pt x="69791" y="142285"/>
                  </a:lnTo>
                  <a:lnTo>
                    <a:pt x="67407" y="138947"/>
                  </a:lnTo>
                  <a:lnTo>
                    <a:pt x="66453" y="138311"/>
                  </a:lnTo>
                  <a:lnTo>
                    <a:pt x="64863" y="137993"/>
                  </a:lnTo>
                  <a:lnTo>
                    <a:pt x="64545" y="137516"/>
                  </a:lnTo>
                  <a:lnTo>
                    <a:pt x="64545" y="135608"/>
                  </a:lnTo>
                  <a:cubicBezTo>
                    <a:pt x="64545" y="135608"/>
                    <a:pt x="64068" y="134813"/>
                    <a:pt x="64068" y="134813"/>
                  </a:cubicBezTo>
                  <a:lnTo>
                    <a:pt x="63432" y="134178"/>
                  </a:lnTo>
                  <a:lnTo>
                    <a:pt x="62796" y="133859"/>
                  </a:lnTo>
                  <a:lnTo>
                    <a:pt x="62160" y="133859"/>
                  </a:lnTo>
                  <a:cubicBezTo>
                    <a:pt x="62160" y="133859"/>
                    <a:pt x="62001" y="134495"/>
                    <a:pt x="62001" y="134495"/>
                  </a:cubicBezTo>
                  <a:lnTo>
                    <a:pt x="62319" y="135608"/>
                  </a:lnTo>
                  <a:lnTo>
                    <a:pt x="62319" y="136721"/>
                  </a:lnTo>
                  <a:cubicBezTo>
                    <a:pt x="62319" y="136721"/>
                    <a:pt x="61366" y="137834"/>
                    <a:pt x="61366" y="137834"/>
                  </a:cubicBezTo>
                  <a:lnTo>
                    <a:pt x="61048" y="138629"/>
                  </a:lnTo>
                  <a:lnTo>
                    <a:pt x="61366" y="139106"/>
                  </a:lnTo>
                  <a:lnTo>
                    <a:pt x="61366" y="139741"/>
                  </a:lnTo>
                  <a:cubicBezTo>
                    <a:pt x="61366" y="139741"/>
                    <a:pt x="59776" y="140854"/>
                    <a:pt x="59776" y="140854"/>
                  </a:cubicBezTo>
                  <a:lnTo>
                    <a:pt x="58663" y="141173"/>
                  </a:lnTo>
                  <a:lnTo>
                    <a:pt x="58027" y="141173"/>
                  </a:lnTo>
                  <a:cubicBezTo>
                    <a:pt x="58027" y="141173"/>
                    <a:pt x="58027" y="140219"/>
                    <a:pt x="58027" y="140219"/>
                  </a:cubicBezTo>
                  <a:lnTo>
                    <a:pt x="57391" y="139583"/>
                  </a:lnTo>
                  <a:lnTo>
                    <a:pt x="56278" y="138947"/>
                  </a:lnTo>
                  <a:lnTo>
                    <a:pt x="55165" y="137834"/>
                  </a:lnTo>
                  <a:lnTo>
                    <a:pt x="54211" y="136244"/>
                  </a:lnTo>
                  <a:lnTo>
                    <a:pt x="53576" y="134495"/>
                  </a:lnTo>
                  <a:lnTo>
                    <a:pt x="53258" y="132588"/>
                  </a:lnTo>
                  <a:lnTo>
                    <a:pt x="53258" y="131157"/>
                  </a:lnTo>
                  <a:cubicBezTo>
                    <a:pt x="53258" y="131157"/>
                    <a:pt x="54211" y="130362"/>
                    <a:pt x="54211" y="130362"/>
                  </a:cubicBezTo>
                  <a:lnTo>
                    <a:pt x="55006" y="128613"/>
                  </a:lnTo>
                  <a:lnTo>
                    <a:pt x="55801" y="125910"/>
                  </a:lnTo>
                  <a:lnTo>
                    <a:pt x="55324" y="123526"/>
                  </a:lnTo>
                  <a:lnTo>
                    <a:pt x="53576" y="121459"/>
                  </a:lnTo>
                  <a:lnTo>
                    <a:pt x="52145" y="120505"/>
                  </a:lnTo>
                  <a:lnTo>
                    <a:pt x="51032" y="120505"/>
                  </a:lnTo>
                  <a:cubicBezTo>
                    <a:pt x="51032" y="120505"/>
                    <a:pt x="49601" y="119392"/>
                    <a:pt x="49601" y="119392"/>
                  </a:cubicBezTo>
                  <a:lnTo>
                    <a:pt x="47057" y="115100"/>
                  </a:lnTo>
                  <a:lnTo>
                    <a:pt x="47057" y="114146"/>
                  </a:lnTo>
                  <a:cubicBezTo>
                    <a:pt x="47057" y="114146"/>
                    <a:pt x="47057" y="113033"/>
                    <a:pt x="47057" y="113033"/>
                  </a:cubicBezTo>
                  <a:lnTo>
                    <a:pt x="47693" y="111762"/>
                  </a:lnTo>
                  <a:lnTo>
                    <a:pt x="47693" y="108582"/>
                  </a:lnTo>
                  <a:cubicBezTo>
                    <a:pt x="47693" y="108582"/>
                    <a:pt x="47534" y="102382"/>
                    <a:pt x="47534" y="102382"/>
                  </a:cubicBezTo>
                  <a:lnTo>
                    <a:pt x="47217" y="101746"/>
                  </a:lnTo>
                  <a:lnTo>
                    <a:pt x="46581" y="99838"/>
                  </a:lnTo>
                  <a:lnTo>
                    <a:pt x="45945" y="98884"/>
                  </a:lnTo>
                  <a:lnTo>
                    <a:pt x="45627" y="97931"/>
                  </a:lnTo>
                  <a:lnTo>
                    <a:pt x="45627" y="96977"/>
                  </a:lnTo>
                  <a:cubicBezTo>
                    <a:pt x="45627" y="96977"/>
                    <a:pt x="45627" y="96182"/>
                    <a:pt x="45627" y="96182"/>
                  </a:cubicBezTo>
                  <a:lnTo>
                    <a:pt x="44832" y="95705"/>
                  </a:lnTo>
                  <a:lnTo>
                    <a:pt x="44196" y="94910"/>
                  </a:lnTo>
                  <a:lnTo>
                    <a:pt x="43719" y="93638"/>
                  </a:lnTo>
                  <a:lnTo>
                    <a:pt x="43719" y="89028"/>
                  </a:lnTo>
                  <a:cubicBezTo>
                    <a:pt x="43719" y="89028"/>
                    <a:pt x="43242" y="87438"/>
                    <a:pt x="43242" y="87438"/>
                  </a:cubicBezTo>
                  <a:lnTo>
                    <a:pt x="42447" y="86484"/>
                  </a:lnTo>
                  <a:lnTo>
                    <a:pt x="41175" y="86166"/>
                  </a:lnTo>
                  <a:lnTo>
                    <a:pt x="40221" y="85212"/>
                  </a:lnTo>
                  <a:lnTo>
                    <a:pt x="39109" y="82191"/>
                  </a:lnTo>
                  <a:lnTo>
                    <a:pt x="39109" y="80920"/>
                  </a:lnTo>
                  <a:cubicBezTo>
                    <a:pt x="39109" y="80920"/>
                    <a:pt x="39745" y="76309"/>
                    <a:pt x="39745" y="76309"/>
                  </a:cubicBezTo>
                  <a:lnTo>
                    <a:pt x="40857" y="74243"/>
                  </a:lnTo>
                  <a:lnTo>
                    <a:pt x="42606" y="72812"/>
                  </a:lnTo>
                  <a:lnTo>
                    <a:pt x="43401" y="71540"/>
                  </a:lnTo>
                  <a:lnTo>
                    <a:pt x="43401" y="70427"/>
                  </a:lnTo>
                  <a:cubicBezTo>
                    <a:pt x="43401" y="70427"/>
                    <a:pt x="44196" y="68996"/>
                    <a:pt x="44196" y="68996"/>
                  </a:cubicBezTo>
                  <a:lnTo>
                    <a:pt x="46898" y="65817"/>
                  </a:lnTo>
                  <a:lnTo>
                    <a:pt x="46898" y="65022"/>
                  </a:lnTo>
                  <a:cubicBezTo>
                    <a:pt x="46898" y="65022"/>
                    <a:pt x="46104" y="58504"/>
                    <a:pt x="46104" y="58504"/>
                  </a:cubicBezTo>
                  <a:lnTo>
                    <a:pt x="45309" y="55165"/>
                  </a:lnTo>
                  <a:lnTo>
                    <a:pt x="44355" y="52781"/>
                  </a:lnTo>
                  <a:lnTo>
                    <a:pt x="44355" y="51032"/>
                  </a:lnTo>
                  <a:cubicBezTo>
                    <a:pt x="44355" y="51032"/>
                    <a:pt x="44673" y="49919"/>
                    <a:pt x="44673" y="49919"/>
                  </a:cubicBezTo>
                  <a:lnTo>
                    <a:pt x="44673" y="48965"/>
                  </a:lnTo>
                  <a:cubicBezTo>
                    <a:pt x="44673" y="48965"/>
                    <a:pt x="44514" y="48170"/>
                    <a:pt x="44514" y="48170"/>
                  </a:cubicBezTo>
                  <a:lnTo>
                    <a:pt x="43560" y="34975"/>
                  </a:lnTo>
                  <a:lnTo>
                    <a:pt x="43242" y="34339"/>
                  </a:lnTo>
                  <a:lnTo>
                    <a:pt x="43242" y="33703"/>
                  </a:lnTo>
                  <a:cubicBezTo>
                    <a:pt x="43242" y="33703"/>
                    <a:pt x="44037" y="33067"/>
                    <a:pt x="44037" y="33067"/>
                  </a:cubicBezTo>
                  <a:lnTo>
                    <a:pt x="44355" y="32273"/>
                  </a:lnTo>
                  <a:lnTo>
                    <a:pt x="44355" y="31319"/>
                  </a:lnTo>
                  <a:cubicBezTo>
                    <a:pt x="44355" y="31319"/>
                    <a:pt x="44673" y="30683"/>
                    <a:pt x="44673" y="30683"/>
                  </a:cubicBezTo>
                  <a:lnTo>
                    <a:pt x="45309" y="30206"/>
                  </a:lnTo>
                  <a:lnTo>
                    <a:pt x="44991" y="28775"/>
                  </a:lnTo>
                  <a:lnTo>
                    <a:pt x="43719" y="26390"/>
                  </a:lnTo>
                  <a:lnTo>
                    <a:pt x="42288" y="24482"/>
                  </a:lnTo>
                  <a:lnTo>
                    <a:pt x="39426" y="21621"/>
                  </a:lnTo>
                  <a:lnTo>
                    <a:pt x="38314" y="19872"/>
                  </a:lnTo>
                  <a:lnTo>
                    <a:pt x="37360" y="17805"/>
                  </a:lnTo>
                  <a:lnTo>
                    <a:pt x="36088" y="13513"/>
                  </a:lnTo>
                  <a:lnTo>
                    <a:pt x="35452" y="12559"/>
                  </a:lnTo>
                  <a:lnTo>
                    <a:pt x="35134" y="11446"/>
                  </a:lnTo>
                  <a:lnTo>
                    <a:pt x="35134" y="10016"/>
                  </a:lnTo>
                  <a:cubicBezTo>
                    <a:pt x="35134" y="10016"/>
                    <a:pt x="35452" y="8903"/>
                    <a:pt x="35452" y="8903"/>
                  </a:cubicBezTo>
                  <a:lnTo>
                    <a:pt x="36565" y="7313"/>
                  </a:lnTo>
                  <a:lnTo>
                    <a:pt x="36247" y="7790"/>
                  </a:lnTo>
                  <a:lnTo>
                    <a:pt x="34657" y="7790"/>
                  </a:lnTo>
                  <a:cubicBezTo>
                    <a:pt x="34657" y="7790"/>
                    <a:pt x="33703" y="7472"/>
                    <a:pt x="33703" y="7472"/>
                  </a:cubicBezTo>
                  <a:lnTo>
                    <a:pt x="31160" y="6041"/>
                  </a:lnTo>
                  <a:lnTo>
                    <a:pt x="29252" y="5723"/>
                  </a:lnTo>
                  <a:lnTo>
                    <a:pt x="24324" y="6041"/>
                  </a:lnTo>
                  <a:lnTo>
                    <a:pt x="22575" y="6359"/>
                  </a:lnTo>
                  <a:lnTo>
                    <a:pt x="21303" y="6041"/>
                  </a:lnTo>
                  <a:lnTo>
                    <a:pt x="18759" y="3498"/>
                  </a:lnTo>
                  <a:lnTo>
                    <a:pt x="15739" y="3021"/>
                  </a:lnTo>
                  <a:lnTo>
                    <a:pt x="13036" y="3021"/>
                  </a:lnTo>
                  <a:cubicBezTo>
                    <a:pt x="13036" y="3021"/>
                    <a:pt x="8585" y="0"/>
                    <a:pt x="8585" y="0"/>
                  </a:cubicBezTo>
                  <a:lnTo>
                    <a:pt x="7472" y="0"/>
                  </a:lnTo>
                  <a:cubicBezTo>
                    <a:pt x="7472" y="0"/>
                    <a:pt x="6995" y="318"/>
                    <a:pt x="6995" y="318"/>
                  </a:cubicBezTo>
                  <a:lnTo>
                    <a:pt x="6995" y="1113"/>
                  </a:lnTo>
                  <a:cubicBezTo>
                    <a:pt x="6995" y="1113"/>
                    <a:pt x="7949" y="2544"/>
                    <a:pt x="7949" y="2544"/>
                  </a:cubicBezTo>
                  <a:lnTo>
                    <a:pt x="8744" y="3656"/>
                  </a:lnTo>
                  <a:lnTo>
                    <a:pt x="8744" y="5246"/>
                  </a:lnTo>
                  <a:cubicBezTo>
                    <a:pt x="8744" y="5246"/>
                    <a:pt x="9221" y="6677"/>
                    <a:pt x="9221" y="6677"/>
                  </a:cubicBezTo>
                  <a:lnTo>
                    <a:pt x="10492" y="6995"/>
                  </a:lnTo>
                  <a:lnTo>
                    <a:pt x="11446" y="6995"/>
                  </a:lnTo>
                  <a:cubicBezTo>
                    <a:pt x="11446" y="6995"/>
                    <a:pt x="12400" y="6041"/>
                    <a:pt x="12400" y="6041"/>
                  </a:cubicBezTo>
                  <a:lnTo>
                    <a:pt x="13672" y="6041"/>
                  </a:lnTo>
                  <a:cubicBezTo>
                    <a:pt x="13672" y="6041"/>
                    <a:pt x="15103" y="6677"/>
                    <a:pt x="15103" y="6677"/>
                  </a:cubicBezTo>
                  <a:lnTo>
                    <a:pt x="15580" y="8267"/>
                  </a:lnTo>
                  <a:lnTo>
                    <a:pt x="16693" y="10493"/>
                  </a:lnTo>
                  <a:lnTo>
                    <a:pt x="18441" y="11923"/>
                  </a:lnTo>
                  <a:lnTo>
                    <a:pt x="19554" y="13354"/>
                  </a:lnTo>
                  <a:lnTo>
                    <a:pt x="19077" y="16056"/>
                  </a:lnTo>
                  <a:lnTo>
                    <a:pt x="18283" y="18442"/>
                  </a:lnTo>
                  <a:lnTo>
                    <a:pt x="20667" y="20826"/>
                  </a:lnTo>
                  <a:lnTo>
                    <a:pt x="23688" y="23052"/>
                  </a:lnTo>
                  <a:lnTo>
                    <a:pt x="24483" y="24005"/>
                  </a:lnTo>
                  <a:lnTo>
                    <a:pt x="24801" y="27344"/>
                  </a:lnTo>
                  <a:lnTo>
                    <a:pt x="25277" y="28457"/>
                  </a:lnTo>
                  <a:lnTo>
                    <a:pt x="27344" y="31319"/>
                  </a:lnTo>
                  <a:lnTo>
                    <a:pt x="28298" y="33226"/>
                  </a:lnTo>
                  <a:lnTo>
                    <a:pt x="28298" y="34339"/>
                  </a:lnTo>
                  <a:cubicBezTo>
                    <a:pt x="28298" y="34339"/>
                    <a:pt x="22575" y="39903"/>
                    <a:pt x="22575" y="39903"/>
                  </a:cubicBezTo>
                  <a:lnTo>
                    <a:pt x="20826" y="40380"/>
                  </a:lnTo>
                  <a:lnTo>
                    <a:pt x="19077" y="40698"/>
                  </a:lnTo>
                  <a:lnTo>
                    <a:pt x="17647" y="41811"/>
                  </a:lnTo>
                  <a:lnTo>
                    <a:pt x="16693" y="42924"/>
                  </a:lnTo>
                  <a:lnTo>
                    <a:pt x="17011" y="43560"/>
                  </a:lnTo>
                  <a:lnTo>
                    <a:pt x="17647" y="45468"/>
                  </a:lnTo>
                  <a:lnTo>
                    <a:pt x="18918" y="48488"/>
                  </a:lnTo>
                  <a:lnTo>
                    <a:pt x="20031" y="50555"/>
                  </a:lnTo>
                  <a:lnTo>
                    <a:pt x="19077" y="53258"/>
                  </a:lnTo>
                  <a:lnTo>
                    <a:pt x="16852" y="57709"/>
                  </a:lnTo>
                  <a:lnTo>
                    <a:pt x="15898" y="58186"/>
                  </a:lnTo>
                  <a:lnTo>
                    <a:pt x="15898" y="61524"/>
                  </a:lnTo>
                  <a:cubicBezTo>
                    <a:pt x="15898" y="61524"/>
                    <a:pt x="16375" y="62796"/>
                    <a:pt x="16375" y="62796"/>
                  </a:cubicBezTo>
                  <a:lnTo>
                    <a:pt x="17488" y="63750"/>
                  </a:lnTo>
                  <a:lnTo>
                    <a:pt x="17964" y="65976"/>
                  </a:lnTo>
                  <a:lnTo>
                    <a:pt x="17964" y="69156"/>
                  </a:lnTo>
                  <a:cubicBezTo>
                    <a:pt x="17964" y="69156"/>
                    <a:pt x="17964" y="71699"/>
                    <a:pt x="17964" y="71699"/>
                  </a:cubicBezTo>
                  <a:lnTo>
                    <a:pt x="16534" y="78217"/>
                  </a:lnTo>
                  <a:lnTo>
                    <a:pt x="19077" y="83940"/>
                  </a:lnTo>
                  <a:lnTo>
                    <a:pt x="19872" y="84576"/>
                  </a:lnTo>
                  <a:lnTo>
                    <a:pt x="23370" y="84576"/>
                  </a:lnTo>
                  <a:cubicBezTo>
                    <a:pt x="23370" y="84576"/>
                    <a:pt x="24006" y="85053"/>
                    <a:pt x="24006" y="85053"/>
                  </a:cubicBezTo>
                  <a:lnTo>
                    <a:pt x="23211" y="86643"/>
                  </a:lnTo>
                  <a:lnTo>
                    <a:pt x="21780" y="88233"/>
                  </a:lnTo>
                  <a:lnTo>
                    <a:pt x="20826" y="89028"/>
                  </a:lnTo>
                  <a:lnTo>
                    <a:pt x="16375" y="90935"/>
                  </a:lnTo>
                  <a:lnTo>
                    <a:pt x="10016" y="93002"/>
                  </a:lnTo>
                  <a:lnTo>
                    <a:pt x="8744" y="95069"/>
                  </a:lnTo>
                  <a:lnTo>
                    <a:pt x="7949" y="98089"/>
                  </a:lnTo>
                  <a:lnTo>
                    <a:pt x="8585" y="99838"/>
                  </a:lnTo>
                  <a:lnTo>
                    <a:pt x="9380" y="100792"/>
                  </a:lnTo>
                  <a:lnTo>
                    <a:pt x="9062" y="103336"/>
                  </a:lnTo>
                  <a:lnTo>
                    <a:pt x="8585" y="106038"/>
                  </a:lnTo>
                  <a:lnTo>
                    <a:pt x="8585" y="108264"/>
                  </a:lnTo>
                  <a:cubicBezTo>
                    <a:pt x="8585" y="108264"/>
                    <a:pt x="8585" y="110172"/>
                    <a:pt x="8585" y="110172"/>
                  </a:cubicBezTo>
                  <a:lnTo>
                    <a:pt x="7790" y="111126"/>
                  </a:lnTo>
                  <a:lnTo>
                    <a:pt x="6677" y="113987"/>
                  </a:lnTo>
                  <a:lnTo>
                    <a:pt x="5246" y="116849"/>
                  </a:lnTo>
                  <a:lnTo>
                    <a:pt x="4133" y="118121"/>
                  </a:lnTo>
                  <a:lnTo>
                    <a:pt x="2544" y="119551"/>
                  </a:lnTo>
                  <a:lnTo>
                    <a:pt x="0" y="120664"/>
                  </a:lnTo>
                  <a:lnTo>
                    <a:pt x="0" y="121300"/>
                  </a:lnTo>
                  <a:cubicBezTo>
                    <a:pt x="0" y="121300"/>
                    <a:pt x="2862" y="122572"/>
                    <a:pt x="2862" y="122572"/>
                  </a:cubicBezTo>
                  <a:lnTo>
                    <a:pt x="3656" y="123526"/>
                  </a:lnTo>
                  <a:lnTo>
                    <a:pt x="3974" y="124162"/>
                  </a:lnTo>
                  <a:lnTo>
                    <a:pt x="3339" y="124798"/>
                  </a:lnTo>
                  <a:lnTo>
                    <a:pt x="2703" y="125593"/>
                  </a:lnTo>
                  <a:lnTo>
                    <a:pt x="3974" y="126546"/>
                  </a:lnTo>
                  <a:lnTo>
                    <a:pt x="5564" y="127341"/>
                  </a:lnTo>
                  <a:lnTo>
                    <a:pt x="7154" y="129249"/>
                  </a:lnTo>
                  <a:lnTo>
                    <a:pt x="8585" y="131952"/>
                  </a:lnTo>
                  <a:lnTo>
                    <a:pt x="8903" y="132905"/>
                  </a:lnTo>
                  <a:lnTo>
                    <a:pt x="9221" y="133224"/>
                  </a:lnTo>
                  <a:lnTo>
                    <a:pt x="9698" y="133224"/>
                  </a:lnTo>
                  <a:cubicBezTo>
                    <a:pt x="9698" y="133224"/>
                    <a:pt x="10652" y="132905"/>
                    <a:pt x="10652" y="132905"/>
                  </a:cubicBezTo>
                  <a:lnTo>
                    <a:pt x="12400" y="131475"/>
                  </a:lnTo>
                  <a:lnTo>
                    <a:pt x="13672" y="130998"/>
                  </a:lnTo>
                  <a:lnTo>
                    <a:pt x="15262" y="133065"/>
                  </a:lnTo>
                  <a:lnTo>
                    <a:pt x="16534" y="133859"/>
                  </a:lnTo>
                  <a:lnTo>
                    <a:pt x="20667" y="141013"/>
                  </a:lnTo>
                  <a:lnTo>
                    <a:pt x="24006" y="145147"/>
                  </a:lnTo>
                  <a:lnTo>
                    <a:pt x="27821" y="149122"/>
                  </a:lnTo>
                  <a:lnTo>
                    <a:pt x="28457" y="149122"/>
                  </a:lnTo>
                  <a:cubicBezTo>
                    <a:pt x="28457" y="149122"/>
                    <a:pt x="29570" y="148009"/>
                    <a:pt x="29570" y="148009"/>
                  </a:cubicBezTo>
                  <a:lnTo>
                    <a:pt x="31478" y="147690"/>
                  </a:lnTo>
                  <a:lnTo>
                    <a:pt x="37519" y="146736"/>
                  </a:lnTo>
                  <a:lnTo>
                    <a:pt x="39745" y="146736"/>
                  </a:lnTo>
                  <a:cubicBezTo>
                    <a:pt x="39745" y="146736"/>
                    <a:pt x="41175" y="145624"/>
                    <a:pt x="41175" y="145624"/>
                  </a:cubicBezTo>
                  <a:lnTo>
                    <a:pt x="44196" y="144829"/>
                  </a:lnTo>
                  <a:lnTo>
                    <a:pt x="47693" y="144352"/>
                  </a:lnTo>
                  <a:lnTo>
                    <a:pt x="48965" y="144829"/>
                  </a:lnTo>
                  <a:lnTo>
                    <a:pt x="52781" y="149916"/>
                  </a:lnTo>
                  <a:lnTo>
                    <a:pt x="53258" y="153732"/>
                  </a:lnTo>
                  <a:lnTo>
                    <a:pt x="54053" y="159296"/>
                  </a:lnTo>
                  <a:lnTo>
                    <a:pt x="54053" y="161999"/>
                  </a:lnTo>
                  <a:cubicBezTo>
                    <a:pt x="54053" y="161999"/>
                    <a:pt x="54053" y="165655"/>
                    <a:pt x="54053" y="165655"/>
                  </a:cubicBezTo>
                  <a:lnTo>
                    <a:pt x="53576" y="170265"/>
                  </a:lnTo>
                  <a:lnTo>
                    <a:pt x="50555" y="175511"/>
                  </a:lnTo>
                  <a:lnTo>
                    <a:pt x="49919" y="178055"/>
                  </a:lnTo>
                  <a:lnTo>
                    <a:pt x="48329" y="182030"/>
                  </a:lnTo>
                  <a:lnTo>
                    <a:pt x="46104" y="184096"/>
                  </a:lnTo>
                  <a:lnTo>
                    <a:pt x="44991" y="185686"/>
                  </a:lnTo>
                  <a:lnTo>
                    <a:pt x="44991" y="187435"/>
                  </a:lnTo>
                  <a:cubicBezTo>
                    <a:pt x="44991" y="187435"/>
                    <a:pt x="46263" y="188866"/>
                    <a:pt x="46263" y="188866"/>
                  </a:cubicBezTo>
                  <a:lnTo>
                    <a:pt x="48806" y="191409"/>
                  </a:lnTo>
                  <a:lnTo>
                    <a:pt x="49601" y="192999"/>
                  </a:lnTo>
                  <a:lnTo>
                    <a:pt x="49601" y="194430"/>
                  </a:lnTo>
                  <a:cubicBezTo>
                    <a:pt x="49601" y="194430"/>
                    <a:pt x="49442" y="196497"/>
                    <a:pt x="49442" y="196497"/>
                  </a:cubicBezTo>
                  <a:lnTo>
                    <a:pt x="50078" y="197927"/>
                  </a:lnTo>
                  <a:lnTo>
                    <a:pt x="50714" y="198723"/>
                  </a:lnTo>
                  <a:lnTo>
                    <a:pt x="53258" y="199994"/>
                  </a:lnTo>
                  <a:lnTo>
                    <a:pt x="55642" y="203333"/>
                  </a:lnTo>
                  <a:lnTo>
                    <a:pt x="59776" y="207307"/>
                  </a:lnTo>
                  <a:lnTo>
                    <a:pt x="64863" y="213031"/>
                  </a:lnTo>
                  <a:lnTo>
                    <a:pt x="67248" y="214779"/>
                  </a:lnTo>
                  <a:lnTo>
                    <a:pt x="69155" y="215256"/>
                  </a:lnTo>
                  <a:lnTo>
                    <a:pt x="70109" y="217164"/>
                  </a:lnTo>
                  <a:lnTo>
                    <a:pt x="69632" y="219390"/>
                  </a:lnTo>
                  <a:lnTo>
                    <a:pt x="68202" y="220662"/>
                  </a:lnTo>
                  <a:lnTo>
                    <a:pt x="68838" y="222410"/>
                  </a:lnTo>
                  <a:lnTo>
                    <a:pt x="69632" y="223364"/>
                  </a:lnTo>
                  <a:lnTo>
                    <a:pt x="70586" y="223841"/>
                  </a:lnTo>
                  <a:lnTo>
                    <a:pt x="72812" y="223841"/>
                  </a:lnTo>
                  <a:cubicBezTo>
                    <a:pt x="72812" y="223841"/>
                    <a:pt x="74879" y="223523"/>
                    <a:pt x="74879" y="223523"/>
                  </a:cubicBezTo>
                  <a:lnTo>
                    <a:pt x="75356" y="222887"/>
                  </a:lnTo>
                  <a:lnTo>
                    <a:pt x="75038" y="214461"/>
                  </a:lnTo>
                  <a:lnTo>
                    <a:pt x="73607" y="209533"/>
                  </a:lnTo>
                  <a:lnTo>
                    <a:pt x="72176" y="207625"/>
                  </a:lnTo>
                  <a:lnTo>
                    <a:pt x="71858" y="207307"/>
                  </a:lnTo>
                  <a:lnTo>
                    <a:pt x="72335" y="205718"/>
                  </a:lnTo>
                  <a:lnTo>
                    <a:pt x="73925" y="201902"/>
                  </a:lnTo>
                  <a:lnTo>
                    <a:pt x="75356" y="198087"/>
                  </a:lnTo>
                  <a:lnTo>
                    <a:pt x="76310" y="196497"/>
                  </a:lnTo>
                  <a:lnTo>
                    <a:pt x="77422" y="195543"/>
                  </a:lnTo>
                  <a:lnTo>
                    <a:pt x="84258" y="194589"/>
                  </a:lnTo>
                  <a:lnTo>
                    <a:pt x="87438" y="193635"/>
                  </a:lnTo>
                  <a:lnTo>
                    <a:pt x="88710" y="192522"/>
                  </a:lnTo>
                  <a:lnTo>
                    <a:pt x="89664" y="189661"/>
                  </a:lnTo>
                  <a:lnTo>
                    <a:pt x="90459" y="181553"/>
                  </a:lnTo>
                  <a:lnTo>
                    <a:pt x="90776" y="173922"/>
                  </a:lnTo>
                  <a:lnTo>
                    <a:pt x="90141" y="169471"/>
                  </a:lnTo>
                  <a:lnTo>
                    <a:pt x="91094" y="162793"/>
                  </a:lnTo>
                  <a:lnTo>
                    <a:pt x="92684" y="158660"/>
                  </a:lnTo>
                  <a:close/>
                  <a:moveTo>
                    <a:pt x="55165" y="77740"/>
                  </a:moveTo>
                  <a:lnTo>
                    <a:pt x="55801" y="76150"/>
                  </a:lnTo>
                  <a:lnTo>
                    <a:pt x="55324" y="75355"/>
                  </a:lnTo>
                  <a:lnTo>
                    <a:pt x="54370" y="75038"/>
                  </a:lnTo>
                  <a:lnTo>
                    <a:pt x="53258" y="75355"/>
                  </a:lnTo>
                  <a:lnTo>
                    <a:pt x="52940" y="76468"/>
                  </a:lnTo>
                  <a:lnTo>
                    <a:pt x="54053" y="77899"/>
                  </a:lnTo>
                  <a:lnTo>
                    <a:pt x="55165" y="7789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8" name="Freeform: Shape 5287">
              <a:extLst>
                <a:ext uri="{FF2B5EF4-FFF2-40B4-BE49-F238E27FC236}">
                  <a16:creationId xmlns:a16="http://schemas.microsoft.com/office/drawing/2014/main" id="{B8741950-F70A-A6DD-1ADF-8BDCF3A0EDC9}"/>
                </a:ext>
              </a:extLst>
            </p:cNvPr>
            <p:cNvSpPr/>
            <p:nvPr/>
          </p:nvSpPr>
          <p:spPr>
            <a:xfrm>
              <a:off x="3299098" y="3808956"/>
              <a:ext cx="4292" cy="28934"/>
            </a:xfrm>
            <a:custGeom>
              <a:avLst/>
              <a:gdLst>
                <a:gd name="connsiteX0" fmla="*/ 477 w 4292"/>
                <a:gd name="connsiteY0" fmla="*/ 27344 h 28934"/>
                <a:gd name="connsiteX1" fmla="*/ 0 w 4292"/>
                <a:gd name="connsiteY1" fmla="*/ 27821 h 28934"/>
                <a:gd name="connsiteX2" fmla="*/ 0 w 4292"/>
                <a:gd name="connsiteY2" fmla="*/ 28457 h 28934"/>
                <a:gd name="connsiteX3" fmla="*/ 318 w 4292"/>
                <a:gd name="connsiteY3" fmla="*/ 28934 h 28934"/>
                <a:gd name="connsiteX4" fmla="*/ 954 w 4292"/>
                <a:gd name="connsiteY4" fmla="*/ 28934 h 28934"/>
                <a:gd name="connsiteX5" fmla="*/ 1431 w 4292"/>
                <a:gd name="connsiteY5" fmla="*/ 28298 h 28934"/>
                <a:gd name="connsiteX6" fmla="*/ 1431 w 4292"/>
                <a:gd name="connsiteY6" fmla="*/ 27662 h 28934"/>
                <a:gd name="connsiteX7" fmla="*/ 1272 w 4292"/>
                <a:gd name="connsiteY7" fmla="*/ 27185 h 28934"/>
                <a:gd name="connsiteX8" fmla="*/ 477 w 4292"/>
                <a:gd name="connsiteY8" fmla="*/ 27185 h 28934"/>
                <a:gd name="connsiteX9" fmla="*/ 3815 w 4292"/>
                <a:gd name="connsiteY9" fmla="*/ 0 h 28934"/>
                <a:gd name="connsiteX10" fmla="*/ 3497 w 4292"/>
                <a:gd name="connsiteY10" fmla="*/ 318 h 28934"/>
                <a:gd name="connsiteX11" fmla="*/ 3180 w 4292"/>
                <a:gd name="connsiteY11" fmla="*/ 954 h 28934"/>
                <a:gd name="connsiteX12" fmla="*/ 2861 w 4292"/>
                <a:gd name="connsiteY12" fmla="*/ 1590 h 28934"/>
                <a:gd name="connsiteX13" fmla="*/ 2861 w 4292"/>
                <a:gd name="connsiteY13" fmla="*/ 2067 h 28934"/>
                <a:gd name="connsiteX14" fmla="*/ 2861 w 4292"/>
                <a:gd name="connsiteY14" fmla="*/ 2385 h 28934"/>
                <a:gd name="connsiteX15" fmla="*/ 3338 w 4292"/>
                <a:gd name="connsiteY15" fmla="*/ 2385 h 28934"/>
                <a:gd name="connsiteX16" fmla="*/ 3815 w 4292"/>
                <a:gd name="connsiteY16" fmla="*/ 2226 h 28934"/>
                <a:gd name="connsiteX17" fmla="*/ 3815 w 4292"/>
                <a:gd name="connsiteY17" fmla="*/ 1590 h 28934"/>
                <a:gd name="connsiteX18" fmla="*/ 4133 w 4292"/>
                <a:gd name="connsiteY18" fmla="*/ 954 h 28934"/>
                <a:gd name="connsiteX19" fmla="*/ 4133 w 4292"/>
                <a:gd name="connsiteY19" fmla="*/ 477 h 28934"/>
                <a:gd name="connsiteX20" fmla="*/ 4292 w 4292"/>
                <a:gd name="connsiteY20" fmla="*/ 159 h 28934"/>
                <a:gd name="connsiteX21" fmla="*/ 3974 w 4292"/>
                <a:gd name="connsiteY21" fmla="*/ 159 h 2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92" h="28934">
                  <a:moveTo>
                    <a:pt x="477" y="27344"/>
                  </a:moveTo>
                  <a:lnTo>
                    <a:pt x="0" y="27821"/>
                  </a:lnTo>
                  <a:lnTo>
                    <a:pt x="0" y="28457"/>
                  </a:lnTo>
                  <a:cubicBezTo>
                    <a:pt x="0" y="28457"/>
                    <a:pt x="318" y="28934"/>
                    <a:pt x="318" y="28934"/>
                  </a:cubicBezTo>
                  <a:lnTo>
                    <a:pt x="954" y="28934"/>
                  </a:lnTo>
                  <a:cubicBezTo>
                    <a:pt x="954" y="28934"/>
                    <a:pt x="1431" y="28298"/>
                    <a:pt x="1431" y="28298"/>
                  </a:cubicBezTo>
                  <a:lnTo>
                    <a:pt x="1431" y="27662"/>
                  </a:lnTo>
                  <a:cubicBezTo>
                    <a:pt x="1431" y="27662"/>
                    <a:pt x="1272" y="27185"/>
                    <a:pt x="1272" y="27185"/>
                  </a:cubicBezTo>
                  <a:lnTo>
                    <a:pt x="477" y="27185"/>
                  </a:lnTo>
                  <a:close/>
                  <a:moveTo>
                    <a:pt x="3815" y="0"/>
                  </a:moveTo>
                  <a:lnTo>
                    <a:pt x="3497" y="318"/>
                  </a:lnTo>
                  <a:lnTo>
                    <a:pt x="3180" y="954"/>
                  </a:lnTo>
                  <a:lnTo>
                    <a:pt x="2861" y="1590"/>
                  </a:lnTo>
                  <a:lnTo>
                    <a:pt x="2861" y="2067"/>
                  </a:lnTo>
                  <a:cubicBezTo>
                    <a:pt x="2861" y="2067"/>
                    <a:pt x="2861" y="2385"/>
                    <a:pt x="2861" y="2385"/>
                  </a:cubicBezTo>
                  <a:lnTo>
                    <a:pt x="3338" y="2385"/>
                  </a:lnTo>
                  <a:cubicBezTo>
                    <a:pt x="3338" y="2385"/>
                    <a:pt x="3815" y="2226"/>
                    <a:pt x="3815" y="2226"/>
                  </a:cubicBezTo>
                  <a:lnTo>
                    <a:pt x="3815" y="1590"/>
                  </a:lnTo>
                  <a:cubicBezTo>
                    <a:pt x="3815" y="1590"/>
                    <a:pt x="4133" y="954"/>
                    <a:pt x="4133" y="954"/>
                  </a:cubicBezTo>
                  <a:lnTo>
                    <a:pt x="4133" y="477"/>
                  </a:lnTo>
                  <a:cubicBezTo>
                    <a:pt x="4133" y="477"/>
                    <a:pt x="4292" y="159"/>
                    <a:pt x="4292" y="159"/>
                  </a:cubicBezTo>
                  <a:lnTo>
                    <a:pt x="3974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89" name="Freeform: Shape 5288">
              <a:extLst>
                <a:ext uri="{FF2B5EF4-FFF2-40B4-BE49-F238E27FC236}">
                  <a16:creationId xmlns:a16="http://schemas.microsoft.com/office/drawing/2014/main" id="{3A565C7C-852B-2889-AED3-A46EBD6DA6FF}"/>
                </a:ext>
              </a:extLst>
            </p:cNvPr>
            <p:cNvSpPr/>
            <p:nvPr/>
          </p:nvSpPr>
          <p:spPr>
            <a:xfrm>
              <a:off x="2837903" y="4507823"/>
              <a:ext cx="13672" cy="15580"/>
            </a:xfrm>
            <a:custGeom>
              <a:avLst/>
              <a:gdLst>
                <a:gd name="connsiteX0" fmla="*/ 12082 w 13672"/>
                <a:gd name="connsiteY0" fmla="*/ 3339 h 15580"/>
                <a:gd name="connsiteX1" fmla="*/ 9698 w 13672"/>
                <a:gd name="connsiteY1" fmla="*/ 0 h 15580"/>
                <a:gd name="connsiteX2" fmla="*/ 7472 w 13672"/>
                <a:gd name="connsiteY2" fmla="*/ 318 h 15580"/>
                <a:gd name="connsiteX3" fmla="*/ 5723 w 13672"/>
                <a:gd name="connsiteY3" fmla="*/ 2067 h 15580"/>
                <a:gd name="connsiteX4" fmla="*/ 4928 w 13672"/>
                <a:gd name="connsiteY4" fmla="*/ 4611 h 15580"/>
                <a:gd name="connsiteX5" fmla="*/ 2862 w 13672"/>
                <a:gd name="connsiteY5" fmla="*/ 5883 h 15580"/>
                <a:gd name="connsiteX6" fmla="*/ 1908 w 13672"/>
                <a:gd name="connsiteY6" fmla="*/ 7154 h 15580"/>
                <a:gd name="connsiteX7" fmla="*/ 1272 w 13672"/>
                <a:gd name="connsiteY7" fmla="*/ 10334 h 15580"/>
                <a:gd name="connsiteX8" fmla="*/ 1431 w 13672"/>
                <a:gd name="connsiteY8" fmla="*/ 12400 h 15580"/>
                <a:gd name="connsiteX9" fmla="*/ 0 w 13672"/>
                <a:gd name="connsiteY9" fmla="*/ 13036 h 15580"/>
                <a:gd name="connsiteX10" fmla="*/ 318 w 13672"/>
                <a:gd name="connsiteY10" fmla="*/ 13672 h 15580"/>
                <a:gd name="connsiteX11" fmla="*/ 1908 w 13672"/>
                <a:gd name="connsiteY11" fmla="*/ 15262 h 15580"/>
                <a:gd name="connsiteX12" fmla="*/ 5882 w 13672"/>
                <a:gd name="connsiteY12" fmla="*/ 15580 h 15580"/>
                <a:gd name="connsiteX13" fmla="*/ 9539 w 13672"/>
                <a:gd name="connsiteY13" fmla="*/ 14785 h 15580"/>
                <a:gd name="connsiteX14" fmla="*/ 11128 w 13672"/>
                <a:gd name="connsiteY14" fmla="*/ 13355 h 15580"/>
                <a:gd name="connsiteX15" fmla="*/ 11764 w 13672"/>
                <a:gd name="connsiteY15" fmla="*/ 11288 h 15580"/>
                <a:gd name="connsiteX16" fmla="*/ 13354 w 13672"/>
                <a:gd name="connsiteY16" fmla="*/ 10016 h 15580"/>
                <a:gd name="connsiteX17" fmla="*/ 13672 w 13672"/>
                <a:gd name="connsiteY17" fmla="*/ 6677 h 15580"/>
                <a:gd name="connsiteX18" fmla="*/ 12082 w 13672"/>
                <a:gd name="connsiteY18" fmla="*/ 3339 h 15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672" h="15580">
                  <a:moveTo>
                    <a:pt x="12082" y="3339"/>
                  </a:moveTo>
                  <a:lnTo>
                    <a:pt x="9698" y="0"/>
                  </a:lnTo>
                  <a:lnTo>
                    <a:pt x="7472" y="318"/>
                  </a:lnTo>
                  <a:lnTo>
                    <a:pt x="5723" y="2067"/>
                  </a:lnTo>
                  <a:lnTo>
                    <a:pt x="4928" y="4611"/>
                  </a:lnTo>
                  <a:lnTo>
                    <a:pt x="2862" y="5883"/>
                  </a:lnTo>
                  <a:lnTo>
                    <a:pt x="1908" y="7154"/>
                  </a:lnTo>
                  <a:lnTo>
                    <a:pt x="1272" y="10334"/>
                  </a:lnTo>
                  <a:lnTo>
                    <a:pt x="1431" y="12400"/>
                  </a:lnTo>
                  <a:lnTo>
                    <a:pt x="0" y="13036"/>
                  </a:lnTo>
                  <a:lnTo>
                    <a:pt x="318" y="13672"/>
                  </a:lnTo>
                  <a:lnTo>
                    <a:pt x="1908" y="15262"/>
                  </a:lnTo>
                  <a:lnTo>
                    <a:pt x="5882" y="15580"/>
                  </a:lnTo>
                  <a:lnTo>
                    <a:pt x="9539" y="14785"/>
                  </a:lnTo>
                  <a:lnTo>
                    <a:pt x="11128" y="13355"/>
                  </a:lnTo>
                  <a:lnTo>
                    <a:pt x="11764" y="11288"/>
                  </a:lnTo>
                  <a:lnTo>
                    <a:pt x="13354" y="10016"/>
                  </a:lnTo>
                  <a:lnTo>
                    <a:pt x="13672" y="6677"/>
                  </a:lnTo>
                  <a:lnTo>
                    <a:pt x="12082" y="333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0" name="Freeform: Shape 5289">
              <a:extLst>
                <a:ext uri="{FF2B5EF4-FFF2-40B4-BE49-F238E27FC236}">
                  <a16:creationId xmlns:a16="http://schemas.microsoft.com/office/drawing/2014/main" id="{02250BEC-35E6-00FF-FC24-2E5A86E2ED91}"/>
                </a:ext>
              </a:extLst>
            </p:cNvPr>
            <p:cNvSpPr/>
            <p:nvPr/>
          </p:nvSpPr>
          <p:spPr>
            <a:xfrm>
              <a:off x="1599622" y="2853656"/>
              <a:ext cx="10810" cy="8266"/>
            </a:xfrm>
            <a:custGeom>
              <a:avLst/>
              <a:gdLst>
                <a:gd name="connsiteX0" fmla="*/ 2385 w 10810"/>
                <a:gd name="connsiteY0" fmla="*/ 0 h 8266"/>
                <a:gd name="connsiteX1" fmla="*/ 0 w 10810"/>
                <a:gd name="connsiteY1" fmla="*/ 477 h 8266"/>
                <a:gd name="connsiteX2" fmla="*/ 477 w 10810"/>
                <a:gd name="connsiteY2" fmla="*/ 1113 h 8266"/>
                <a:gd name="connsiteX3" fmla="*/ 2226 w 10810"/>
                <a:gd name="connsiteY3" fmla="*/ 2067 h 8266"/>
                <a:gd name="connsiteX4" fmla="*/ 3974 w 10810"/>
                <a:gd name="connsiteY4" fmla="*/ 1590 h 8266"/>
                <a:gd name="connsiteX5" fmla="*/ 3974 w 10810"/>
                <a:gd name="connsiteY5" fmla="*/ 1272 h 8266"/>
                <a:gd name="connsiteX6" fmla="*/ 3657 w 10810"/>
                <a:gd name="connsiteY6" fmla="*/ 477 h 8266"/>
                <a:gd name="connsiteX7" fmla="*/ 2544 w 10810"/>
                <a:gd name="connsiteY7" fmla="*/ 0 h 8266"/>
                <a:gd name="connsiteX8" fmla="*/ 10175 w 10810"/>
                <a:gd name="connsiteY8" fmla="*/ 6200 h 8266"/>
                <a:gd name="connsiteX9" fmla="*/ 7631 w 10810"/>
                <a:gd name="connsiteY9" fmla="*/ 3816 h 8266"/>
                <a:gd name="connsiteX10" fmla="*/ 4769 w 10810"/>
                <a:gd name="connsiteY10" fmla="*/ 3180 h 8266"/>
                <a:gd name="connsiteX11" fmla="*/ 4769 w 10810"/>
                <a:gd name="connsiteY11" fmla="*/ 6677 h 8266"/>
                <a:gd name="connsiteX12" fmla="*/ 7154 w 10810"/>
                <a:gd name="connsiteY12" fmla="*/ 8267 h 8266"/>
                <a:gd name="connsiteX13" fmla="*/ 9857 w 10810"/>
                <a:gd name="connsiteY13" fmla="*/ 8267 h 8266"/>
                <a:gd name="connsiteX14" fmla="*/ 10811 w 10810"/>
                <a:gd name="connsiteY14" fmla="*/ 7313 h 8266"/>
                <a:gd name="connsiteX15" fmla="*/ 10016 w 10810"/>
                <a:gd name="connsiteY15" fmla="*/ 6200 h 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10" h="8266">
                  <a:moveTo>
                    <a:pt x="2385" y="0"/>
                  </a:moveTo>
                  <a:lnTo>
                    <a:pt x="0" y="477"/>
                  </a:lnTo>
                  <a:lnTo>
                    <a:pt x="477" y="1113"/>
                  </a:lnTo>
                  <a:lnTo>
                    <a:pt x="2226" y="2067"/>
                  </a:lnTo>
                  <a:lnTo>
                    <a:pt x="3974" y="1590"/>
                  </a:lnTo>
                  <a:lnTo>
                    <a:pt x="3974" y="1272"/>
                  </a:lnTo>
                  <a:cubicBezTo>
                    <a:pt x="3974" y="1272"/>
                    <a:pt x="3657" y="477"/>
                    <a:pt x="3657" y="477"/>
                  </a:cubicBezTo>
                  <a:lnTo>
                    <a:pt x="2544" y="0"/>
                  </a:lnTo>
                  <a:close/>
                  <a:moveTo>
                    <a:pt x="10175" y="6200"/>
                  </a:moveTo>
                  <a:lnTo>
                    <a:pt x="7631" y="3816"/>
                  </a:lnTo>
                  <a:lnTo>
                    <a:pt x="4769" y="3180"/>
                  </a:lnTo>
                  <a:lnTo>
                    <a:pt x="4769" y="6677"/>
                  </a:lnTo>
                  <a:cubicBezTo>
                    <a:pt x="4769" y="6677"/>
                    <a:pt x="7154" y="8267"/>
                    <a:pt x="7154" y="8267"/>
                  </a:cubicBezTo>
                  <a:lnTo>
                    <a:pt x="9857" y="8267"/>
                  </a:lnTo>
                  <a:cubicBezTo>
                    <a:pt x="9857" y="8267"/>
                    <a:pt x="10811" y="7313"/>
                    <a:pt x="10811" y="7313"/>
                  </a:cubicBezTo>
                  <a:lnTo>
                    <a:pt x="10016" y="62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1" name="Freeform: Shape 5290">
              <a:extLst>
                <a:ext uri="{FF2B5EF4-FFF2-40B4-BE49-F238E27FC236}">
                  <a16:creationId xmlns:a16="http://schemas.microsoft.com/office/drawing/2014/main" id="{6E63407C-0A7C-8C58-2C39-BBF33D0EEDDD}"/>
                </a:ext>
              </a:extLst>
            </p:cNvPr>
            <p:cNvSpPr/>
            <p:nvPr/>
          </p:nvSpPr>
          <p:spPr>
            <a:xfrm>
              <a:off x="10446117" y="3446168"/>
              <a:ext cx="2225" cy="3815"/>
            </a:xfrm>
            <a:custGeom>
              <a:avLst/>
              <a:gdLst>
                <a:gd name="connsiteX0" fmla="*/ 1430 w 2225"/>
                <a:gd name="connsiteY0" fmla="*/ 0 h 3815"/>
                <a:gd name="connsiteX1" fmla="*/ 954 w 2225"/>
                <a:gd name="connsiteY1" fmla="*/ 159 h 3815"/>
                <a:gd name="connsiteX2" fmla="*/ 0 w 2225"/>
                <a:gd name="connsiteY2" fmla="*/ 1749 h 3815"/>
                <a:gd name="connsiteX3" fmla="*/ 159 w 2225"/>
                <a:gd name="connsiteY3" fmla="*/ 3180 h 3815"/>
                <a:gd name="connsiteX4" fmla="*/ 2067 w 2225"/>
                <a:gd name="connsiteY4" fmla="*/ 3815 h 3815"/>
                <a:gd name="connsiteX5" fmla="*/ 2226 w 2225"/>
                <a:gd name="connsiteY5" fmla="*/ 2067 h 3815"/>
                <a:gd name="connsiteX6" fmla="*/ 1430 w 2225"/>
                <a:gd name="connsiteY6" fmla="*/ 0 h 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" h="3815">
                  <a:moveTo>
                    <a:pt x="1430" y="0"/>
                  </a:moveTo>
                  <a:lnTo>
                    <a:pt x="954" y="159"/>
                  </a:lnTo>
                  <a:lnTo>
                    <a:pt x="0" y="1749"/>
                  </a:lnTo>
                  <a:lnTo>
                    <a:pt x="159" y="3180"/>
                  </a:lnTo>
                  <a:lnTo>
                    <a:pt x="2067" y="3815"/>
                  </a:lnTo>
                  <a:lnTo>
                    <a:pt x="2226" y="2067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2" name="Freeform: Shape 5291">
              <a:extLst>
                <a:ext uri="{FF2B5EF4-FFF2-40B4-BE49-F238E27FC236}">
                  <a16:creationId xmlns:a16="http://schemas.microsoft.com/office/drawing/2014/main" id="{7468FD57-E8AD-AE96-EDD6-C7F6EB2F7B63}"/>
                </a:ext>
              </a:extLst>
            </p:cNvPr>
            <p:cNvSpPr/>
            <p:nvPr/>
          </p:nvSpPr>
          <p:spPr>
            <a:xfrm>
              <a:off x="703781" y="3132504"/>
              <a:ext cx="350228" cy="374234"/>
            </a:xfrm>
            <a:custGeom>
              <a:avLst/>
              <a:gdLst>
                <a:gd name="connsiteX0" fmla="*/ 317638 w 350228"/>
                <a:gd name="connsiteY0" fmla="*/ 69474 h 374234"/>
                <a:gd name="connsiteX1" fmla="*/ 326859 w 350228"/>
                <a:gd name="connsiteY1" fmla="*/ 69474 h 374234"/>
                <a:gd name="connsiteX2" fmla="*/ 340213 w 350228"/>
                <a:gd name="connsiteY2" fmla="*/ 69474 h 374234"/>
                <a:gd name="connsiteX3" fmla="*/ 350229 w 350228"/>
                <a:gd name="connsiteY3" fmla="*/ 69474 h 374234"/>
                <a:gd name="connsiteX4" fmla="*/ 343711 w 350228"/>
                <a:gd name="connsiteY4" fmla="*/ 65181 h 374234"/>
                <a:gd name="connsiteX5" fmla="*/ 337193 w 350228"/>
                <a:gd name="connsiteY5" fmla="*/ 60889 h 374234"/>
                <a:gd name="connsiteX6" fmla="*/ 330197 w 350228"/>
                <a:gd name="connsiteY6" fmla="*/ 56278 h 374234"/>
                <a:gd name="connsiteX7" fmla="*/ 325746 w 350228"/>
                <a:gd name="connsiteY7" fmla="*/ 53417 h 374234"/>
                <a:gd name="connsiteX8" fmla="*/ 320341 w 350228"/>
                <a:gd name="connsiteY8" fmla="*/ 50078 h 374234"/>
                <a:gd name="connsiteX9" fmla="*/ 314936 w 350228"/>
                <a:gd name="connsiteY9" fmla="*/ 46740 h 374234"/>
                <a:gd name="connsiteX10" fmla="*/ 309530 w 350228"/>
                <a:gd name="connsiteY10" fmla="*/ 43401 h 374234"/>
                <a:gd name="connsiteX11" fmla="*/ 304125 w 350228"/>
                <a:gd name="connsiteY11" fmla="*/ 40063 h 374234"/>
                <a:gd name="connsiteX12" fmla="*/ 298720 w 350228"/>
                <a:gd name="connsiteY12" fmla="*/ 36724 h 374234"/>
                <a:gd name="connsiteX13" fmla="*/ 293315 w 350228"/>
                <a:gd name="connsiteY13" fmla="*/ 33385 h 374234"/>
                <a:gd name="connsiteX14" fmla="*/ 287909 w 350228"/>
                <a:gd name="connsiteY14" fmla="*/ 30047 h 374234"/>
                <a:gd name="connsiteX15" fmla="*/ 282504 w 350228"/>
                <a:gd name="connsiteY15" fmla="*/ 26708 h 374234"/>
                <a:gd name="connsiteX16" fmla="*/ 277099 w 350228"/>
                <a:gd name="connsiteY16" fmla="*/ 23370 h 374234"/>
                <a:gd name="connsiteX17" fmla="*/ 271694 w 350228"/>
                <a:gd name="connsiteY17" fmla="*/ 20031 h 374234"/>
                <a:gd name="connsiteX18" fmla="*/ 266288 w 350228"/>
                <a:gd name="connsiteY18" fmla="*/ 16693 h 374234"/>
                <a:gd name="connsiteX19" fmla="*/ 260883 w 350228"/>
                <a:gd name="connsiteY19" fmla="*/ 13354 h 374234"/>
                <a:gd name="connsiteX20" fmla="*/ 255478 w 350228"/>
                <a:gd name="connsiteY20" fmla="*/ 10016 h 374234"/>
                <a:gd name="connsiteX21" fmla="*/ 250073 w 350228"/>
                <a:gd name="connsiteY21" fmla="*/ 6677 h 374234"/>
                <a:gd name="connsiteX22" fmla="*/ 244667 w 350228"/>
                <a:gd name="connsiteY22" fmla="*/ 3339 h 374234"/>
                <a:gd name="connsiteX23" fmla="*/ 239262 w 350228"/>
                <a:gd name="connsiteY23" fmla="*/ 0 h 374234"/>
                <a:gd name="connsiteX24" fmla="*/ 239262 w 350228"/>
                <a:gd name="connsiteY24" fmla="*/ 5087 h 374234"/>
                <a:gd name="connsiteX25" fmla="*/ 239262 w 350228"/>
                <a:gd name="connsiteY25" fmla="*/ 11129 h 374234"/>
                <a:gd name="connsiteX26" fmla="*/ 239262 w 350228"/>
                <a:gd name="connsiteY26" fmla="*/ 17170 h 374234"/>
                <a:gd name="connsiteX27" fmla="*/ 239262 w 350228"/>
                <a:gd name="connsiteY27" fmla="*/ 24006 h 374234"/>
                <a:gd name="connsiteX28" fmla="*/ 239262 w 350228"/>
                <a:gd name="connsiteY28" fmla="*/ 30842 h 374234"/>
                <a:gd name="connsiteX29" fmla="*/ 239262 w 350228"/>
                <a:gd name="connsiteY29" fmla="*/ 35929 h 374234"/>
                <a:gd name="connsiteX30" fmla="*/ 239262 w 350228"/>
                <a:gd name="connsiteY30" fmla="*/ 39427 h 374234"/>
                <a:gd name="connsiteX31" fmla="*/ 206672 w 350228"/>
                <a:gd name="connsiteY31" fmla="*/ 39427 h 374234"/>
                <a:gd name="connsiteX32" fmla="*/ 201266 w 350228"/>
                <a:gd name="connsiteY32" fmla="*/ 39427 h 374234"/>
                <a:gd name="connsiteX33" fmla="*/ 163747 w 350228"/>
                <a:gd name="connsiteY33" fmla="*/ 39427 h 374234"/>
                <a:gd name="connsiteX34" fmla="*/ 158342 w 350228"/>
                <a:gd name="connsiteY34" fmla="*/ 39427 h 374234"/>
                <a:gd name="connsiteX35" fmla="*/ 143398 w 350228"/>
                <a:gd name="connsiteY35" fmla="*/ 39427 h 374234"/>
                <a:gd name="connsiteX36" fmla="*/ 143398 w 350228"/>
                <a:gd name="connsiteY36" fmla="*/ 116213 h 374234"/>
                <a:gd name="connsiteX37" fmla="*/ 141491 w 350228"/>
                <a:gd name="connsiteY37" fmla="*/ 117167 h 374234"/>
                <a:gd name="connsiteX38" fmla="*/ 137357 w 350228"/>
                <a:gd name="connsiteY38" fmla="*/ 118916 h 374234"/>
                <a:gd name="connsiteX39" fmla="*/ 133224 w 350228"/>
                <a:gd name="connsiteY39" fmla="*/ 120665 h 374234"/>
                <a:gd name="connsiteX40" fmla="*/ 127818 w 350228"/>
                <a:gd name="connsiteY40" fmla="*/ 121459 h 374234"/>
                <a:gd name="connsiteX41" fmla="*/ 126070 w 350228"/>
                <a:gd name="connsiteY41" fmla="*/ 122095 h 374234"/>
                <a:gd name="connsiteX42" fmla="*/ 122572 w 350228"/>
                <a:gd name="connsiteY42" fmla="*/ 124480 h 374234"/>
                <a:gd name="connsiteX43" fmla="*/ 118121 w 350228"/>
                <a:gd name="connsiteY43" fmla="*/ 127660 h 374234"/>
                <a:gd name="connsiteX44" fmla="*/ 114305 w 350228"/>
                <a:gd name="connsiteY44" fmla="*/ 130362 h 374234"/>
                <a:gd name="connsiteX45" fmla="*/ 111762 w 350228"/>
                <a:gd name="connsiteY45" fmla="*/ 133860 h 374234"/>
                <a:gd name="connsiteX46" fmla="*/ 110808 w 350228"/>
                <a:gd name="connsiteY46" fmla="*/ 135767 h 374234"/>
                <a:gd name="connsiteX47" fmla="*/ 110490 w 350228"/>
                <a:gd name="connsiteY47" fmla="*/ 137834 h 374234"/>
                <a:gd name="connsiteX48" fmla="*/ 110808 w 350228"/>
                <a:gd name="connsiteY48" fmla="*/ 139742 h 374234"/>
                <a:gd name="connsiteX49" fmla="*/ 112239 w 350228"/>
                <a:gd name="connsiteY49" fmla="*/ 143557 h 374234"/>
                <a:gd name="connsiteX50" fmla="*/ 112557 w 350228"/>
                <a:gd name="connsiteY50" fmla="*/ 145465 h 374234"/>
                <a:gd name="connsiteX51" fmla="*/ 112557 w 350228"/>
                <a:gd name="connsiteY51" fmla="*/ 148804 h 374234"/>
                <a:gd name="connsiteX52" fmla="*/ 113033 w 350228"/>
                <a:gd name="connsiteY52" fmla="*/ 152460 h 374234"/>
                <a:gd name="connsiteX53" fmla="*/ 113351 w 350228"/>
                <a:gd name="connsiteY53" fmla="*/ 156435 h 374234"/>
                <a:gd name="connsiteX54" fmla="*/ 113669 w 350228"/>
                <a:gd name="connsiteY54" fmla="*/ 160409 h 374234"/>
                <a:gd name="connsiteX55" fmla="*/ 113987 w 350228"/>
                <a:gd name="connsiteY55" fmla="*/ 164701 h 374234"/>
                <a:gd name="connsiteX56" fmla="*/ 114305 w 350228"/>
                <a:gd name="connsiteY56" fmla="*/ 168994 h 374234"/>
                <a:gd name="connsiteX57" fmla="*/ 114623 w 350228"/>
                <a:gd name="connsiteY57" fmla="*/ 173286 h 374234"/>
                <a:gd name="connsiteX58" fmla="*/ 114623 w 350228"/>
                <a:gd name="connsiteY58" fmla="*/ 176466 h 374234"/>
                <a:gd name="connsiteX59" fmla="*/ 115100 w 350228"/>
                <a:gd name="connsiteY59" fmla="*/ 180440 h 374234"/>
                <a:gd name="connsiteX60" fmla="*/ 110808 w 350228"/>
                <a:gd name="connsiteY60" fmla="*/ 180440 h 374234"/>
                <a:gd name="connsiteX61" fmla="*/ 104290 w 350228"/>
                <a:gd name="connsiteY61" fmla="*/ 180440 h 374234"/>
                <a:gd name="connsiteX62" fmla="*/ 97772 w 350228"/>
                <a:gd name="connsiteY62" fmla="*/ 180440 h 374234"/>
                <a:gd name="connsiteX63" fmla="*/ 91253 w 350228"/>
                <a:gd name="connsiteY63" fmla="*/ 180440 h 374234"/>
                <a:gd name="connsiteX64" fmla="*/ 84735 w 350228"/>
                <a:gd name="connsiteY64" fmla="*/ 180440 h 374234"/>
                <a:gd name="connsiteX65" fmla="*/ 78217 w 350228"/>
                <a:gd name="connsiteY65" fmla="*/ 180440 h 374234"/>
                <a:gd name="connsiteX66" fmla="*/ 71699 w 350228"/>
                <a:gd name="connsiteY66" fmla="*/ 180440 h 374234"/>
                <a:gd name="connsiteX67" fmla="*/ 65181 w 350228"/>
                <a:gd name="connsiteY67" fmla="*/ 180440 h 374234"/>
                <a:gd name="connsiteX68" fmla="*/ 58663 w 350228"/>
                <a:gd name="connsiteY68" fmla="*/ 180440 h 374234"/>
                <a:gd name="connsiteX69" fmla="*/ 52145 w 350228"/>
                <a:gd name="connsiteY69" fmla="*/ 180440 h 374234"/>
                <a:gd name="connsiteX70" fmla="*/ 45627 w 350228"/>
                <a:gd name="connsiteY70" fmla="*/ 180440 h 374234"/>
                <a:gd name="connsiteX71" fmla="*/ 39109 w 350228"/>
                <a:gd name="connsiteY71" fmla="*/ 180440 h 374234"/>
                <a:gd name="connsiteX72" fmla="*/ 32591 w 350228"/>
                <a:gd name="connsiteY72" fmla="*/ 180440 h 374234"/>
                <a:gd name="connsiteX73" fmla="*/ 26072 w 350228"/>
                <a:gd name="connsiteY73" fmla="*/ 180440 h 374234"/>
                <a:gd name="connsiteX74" fmla="*/ 19554 w 350228"/>
                <a:gd name="connsiteY74" fmla="*/ 180440 h 374234"/>
                <a:gd name="connsiteX75" fmla="*/ 13036 w 350228"/>
                <a:gd name="connsiteY75" fmla="*/ 180440 h 374234"/>
                <a:gd name="connsiteX76" fmla="*/ 6518 w 350228"/>
                <a:gd name="connsiteY76" fmla="*/ 180440 h 374234"/>
                <a:gd name="connsiteX77" fmla="*/ 2862 w 350228"/>
                <a:gd name="connsiteY77" fmla="*/ 180440 h 374234"/>
                <a:gd name="connsiteX78" fmla="*/ 1749 w 350228"/>
                <a:gd name="connsiteY78" fmla="*/ 186005 h 374234"/>
                <a:gd name="connsiteX79" fmla="*/ 636 w 350228"/>
                <a:gd name="connsiteY79" fmla="*/ 189979 h 374234"/>
                <a:gd name="connsiteX80" fmla="*/ 0 w 350228"/>
                <a:gd name="connsiteY80" fmla="*/ 193159 h 374234"/>
                <a:gd name="connsiteX81" fmla="*/ 477 w 350228"/>
                <a:gd name="connsiteY81" fmla="*/ 195861 h 374234"/>
                <a:gd name="connsiteX82" fmla="*/ 1908 w 350228"/>
                <a:gd name="connsiteY82" fmla="*/ 188866 h 374234"/>
                <a:gd name="connsiteX83" fmla="*/ 2703 w 350228"/>
                <a:gd name="connsiteY83" fmla="*/ 187753 h 374234"/>
                <a:gd name="connsiteX84" fmla="*/ 3974 w 350228"/>
                <a:gd name="connsiteY84" fmla="*/ 186640 h 374234"/>
                <a:gd name="connsiteX85" fmla="*/ 5405 w 350228"/>
                <a:gd name="connsiteY85" fmla="*/ 187435 h 374234"/>
                <a:gd name="connsiteX86" fmla="*/ 9698 w 350228"/>
                <a:gd name="connsiteY86" fmla="*/ 195861 h 374234"/>
                <a:gd name="connsiteX87" fmla="*/ 12718 w 350228"/>
                <a:gd name="connsiteY87" fmla="*/ 200948 h 374234"/>
                <a:gd name="connsiteX88" fmla="*/ 14467 w 350228"/>
                <a:gd name="connsiteY88" fmla="*/ 201902 h 374234"/>
                <a:gd name="connsiteX89" fmla="*/ 15262 w 350228"/>
                <a:gd name="connsiteY89" fmla="*/ 200471 h 374234"/>
                <a:gd name="connsiteX90" fmla="*/ 15262 w 350228"/>
                <a:gd name="connsiteY90" fmla="*/ 198882 h 374234"/>
                <a:gd name="connsiteX91" fmla="*/ 16852 w 350228"/>
                <a:gd name="connsiteY91" fmla="*/ 199518 h 374234"/>
                <a:gd name="connsiteX92" fmla="*/ 18282 w 350228"/>
                <a:gd name="connsiteY92" fmla="*/ 200631 h 374234"/>
                <a:gd name="connsiteX93" fmla="*/ 20985 w 350228"/>
                <a:gd name="connsiteY93" fmla="*/ 207626 h 374234"/>
                <a:gd name="connsiteX94" fmla="*/ 24483 w 350228"/>
                <a:gd name="connsiteY94" fmla="*/ 213190 h 374234"/>
                <a:gd name="connsiteX95" fmla="*/ 23529 w 350228"/>
                <a:gd name="connsiteY95" fmla="*/ 215733 h 374234"/>
                <a:gd name="connsiteX96" fmla="*/ 23529 w 350228"/>
                <a:gd name="connsiteY96" fmla="*/ 219867 h 374234"/>
                <a:gd name="connsiteX97" fmla="*/ 22257 w 350228"/>
                <a:gd name="connsiteY97" fmla="*/ 226226 h 374234"/>
                <a:gd name="connsiteX98" fmla="*/ 17647 w 350228"/>
                <a:gd name="connsiteY98" fmla="*/ 235606 h 374234"/>
                <a:gd name="connsiteX99" fmla="*/ 21621 w 350228"/>
                <a:gd name="connsiteY99" fmla="*/ 234493 h 374234"/>
                <a:gd name="connsiteX100" fmla="*/ 19713 w 350228"/>
                <a:gd name="connsiteY100" fmla="*/ 237513 h 374234"/>
                <a:gd name="connsiteX101" fmla="*/ 16693 w 350228"/>
                <a:gd name="connsiteY101" fmla="*/ 238149 h 374234"/>
                <a:gd name="connsiteX102" fmla="*/ 15580 w 350228"/>
                <a:gd name="connsiteY102" fmla="*/ 238944 h 374234"/>
                <a:gd name="connsiteX103" fmla="*/ 16693 w 350228"/>
                <a:gd name="connsiteY103" fmla="*/ 241170 h 374234"/>
                <a:gd name="connsiteX104" fmla="*/ 21621 w 350228"/>
                <a:gd name="connsiteY104" fmla="*/ 244985 h 374234"/>
                <a:gd name="connsiteX105" fmla="*/ 24324 w 350228"/>
                <a:gd name="connsiteY105" fmla="*/ 249437 h 374234"/>
                <a:gd name="connsiteX106" fmla="*/ 26072 w 350228"/>
                <a:gd name="connsiteY106" fmla="*/ 257862 h 374234"/>
                <a:gd name="connsiteX107" fmla="*/ 27980 w 350228"/>
                <a:gd name="connsiteY107" fmla="*/ 263745 h 374234"/>
                <a:gd name="connsiteX108" fmla="*/ 29093 w 350228"/>
                <a:gd name="connsiteY108" fmla="*/ 272488 h 374234"/>
                <a:gd name="connsiteX109" fmla="*/ 29570 w 350228"/>
                <a:gd name="connsiteY109" fmla="*/ 282345 h 374234"/>
                <a:gd name="connsiteX110" fmla="*/ 28139 w 350228"/>
                <a:gd name="connsiteY110" fmla="*/ 292361 h 374234"/>
                <a:gd name="connsiteX111" fmla="*/ 24483 w 350228"/>
                <a:gd name="connsiteY111" fmla="*/ 302694 h 374234"/>
                <a:gd name="connsiteX112" fmla="*/ 20508 w 350228"/>
                <a:gd name="connsiteY112" fmla="*/ 310484 h 374234"/>
                <a:gd name="connsiteX113" fmla="*/ 17170 w 350228"/>
                <a:gd name="connsiteY113" fmla="*/ 320023 h 374234"/>
                <a:gd name="connsiteX114" fmla="*/ 16693 w 350228"/>
                <a:gd name="connsiteY114" fmla="*/ 324315 h 374234"/>
                <a:gd name="connsiteX115" fmla="*/ 15103 w 350228"/>
                <a:gd name="connsiteY115" fmla="*/ 329244 h 374234"/>
                <a:gd name="connsiteX116" fmla="*/ 15103 w 350228"/>
                <a:gd name="connsiteY116" fmla="*/ 342439 h 374234"/>
                <a:gd name="connsiteX117" fmla="*/ 16057 w 350228"/>
                <a:gd name="connsiteY117" fmla="*/ 340054 h 374234"/>
                <a:gd name="connsiteX118" fmla="*/ 16693 w 350228"/>
                <a:gd name="connsiteY118" fmla="*/ 334808 h 374234"/>
                <a:gd name="connsiteX119" fmla="*/ 17806 w 350228"/>
                <a:gd name="connsiteY119" fmla="*/ 331628 h 374234"/>
                <a:gd name="connsiteX120" fmla="*/ 18918 w 350228"/>
                <a:gd name="connsiteY120" fmla="*/ 330993 h 374234"/>
                <a:gd name="connsiteX121" fmla="*/ 20190 w 350228"/>
                <a:gd name="connsiteY121" fmla="*/ 328608 h 374234"/>
                <a:gd name="connsiteX122" fmla="*/ 21780 w 350228"/>
                <a:gd name="connsiteY122" fmla="*/ 324315 h 374234"/>
                <a:gd name="connsiteX123" fmla="*/ 23529 w 350228"/>
                <a:gd name="connsiteY123" fmla="*/ 321931 h 374234"/>
                <a:gd name="connsiteX124" fmla="*/ 25595 w 350228"/>
                <a:gd name="connsiteY124" fmla="*/ 321454 h 374234"/>
                <a:gd name="connsiteX125" fmla="*/ 27185 w 350228"/>
                <a:gd name="connsiteY125" fmla="*/ 321454 h 374234"/>
                <a:gd name="connsiteX126" fmla="*/ 28298 w 350228"/>
                <a:gd name="connsiteY126" fmla="*/ 322567 h 374234"/>
                <a:gd name="connsiteX127" fmla="*/ 31637 w 350228"/>
                <a:gd name="connsiteY127" fmla="*/ 323044 h 374234"/>
                <a:gd name="connsiteX128" fmla="*/ 37042 w 350228"/>
                <a:gd name="connsiteY128" fmla="*/ 323044 h 374234"/>
                <a:gd name="connsiteX129" fmla="*/ 41334 w 350228"/>
                <a:gd name="connsiteY129" fmla="*/ 322567 h 374234"/>
                <a:gd name="connsiteX130" fmla="*/ 44355 w 350228"/>
                <a:gd name="connsiteY130" fmla="*/ 321136 h 374234"/>
                <a:gd name="connsiteX131" fmla="*/ 48329 w 350228"/>
                <a:gd name="connsiteY131" fmla="*/ 320341 h 374234"/>
                <a:gd name="connsiteX132" fmla="*/ 53258 w 350228"/>
                <a:gd name="connsiteY132" fmla="*/ 320341 h 374234"/>
                <a:gd name="connsiteX133" fmla="*/ 55801 w 350228"/>
                <a:gd name="connsiteY133" fmla="*/ 319705 h 374234"/>
                <a:gd name="connsiteX134" fmla="*/ 56119 w 350228"/>
                <a:gd name="connsiteY134" fmla="*/ 318433 h 374234"/>
                <a:gd name="connsiteX135" fmla="*/ 56755 w 350228"/>
                <a:gd name="connsiteY135" fmla="*/ 318115 h 374234"/>
                <a:gd name="connsiteX136" fmla="*/ 57709 w 350228"/>
                <a:gd name="connsiteY136" fmla="*/ 318592 h 374234"/>
                <a:gd name="connsiteX137" fmla="*/ 58663 w 350228"/>
                <a:gd name="connsiteY137" fmla="*/ 318592 h 374234"/>
                <a:gd name="connsiteX138" fmla="*/ 59617 w 350228"/>
                <a:gd name="connsiteY138" fmla="*/ 317479 h 374234"/>
                <a:gd name="connsiteX139" fmla="*/ 60571 w 350228"/>
                <a:gd name="connsiteY139" fmla="*/ 317479 h 374234"/>
                <a:gd name="connsiteX140" fmla="*/ 61525 w 350228"/>
                <a:gd name="connsiteY140" fmla="*/ 318115 h 374234"/>
                <a:gd name="connsiteX141" fmla="*/ 65658 w 350228"/>
                <a:gd name="connsiteY141" fmla="*/ 318115 h 374234"/>
                <a:gd name="connsiteX142" fmla="*/ 72971 w 350228"/>
                <a:gd name="connsiteY142" fmla="*/ 318115 h 374234"/>
                <a:gd name="connsiteX143" fmla="*/ 79648 w 350228"/>
                <a:gd name="connsiteY143" fmla="*/ 320341 h 374234"/>
                <a:gd name="connsiteX144" fmla="*/ 85848 w 350228"/>
                <a:gd name="connsiteY144" fmla="*/ 325110 h 374234"/>
                <a:gd name="connsiteX145" fmla="*/ 89028 w 350228"/>
                <a:gd name="connsiteY145" fmla="*/ 328290 h 374234"/>
                <a:gd name="connsiteX146" fmla="*/ 89028 w 350228"/>
                <a:gd name="connsiteY146" fmla="*/ 329880 h 374234"/>
                <a:gd name="connsiteX147" fmla="*/ 90300 w 350228"/>
                <a:gd name="connsiteY147" fmla="*/ 331469 h 374234"/>
                <a:gd name="connsiteX148" fmla="*/ 92207 w 350228"/>
                <a:gd name="connsiteY148" fmla="*/ 333059 h 374234"/>
                <a:gd name="connsiteX149" fmla="*/ 93956 w 350228"/>
                <a:gd name="connsiteY149" fmla="*/ 333377 h 374234"/>
                <a:gd name="connsiteX150" fmla="*/ 95546 w 350228"/>
                <a:gd name="connsiteY150" fmla="*/ 332423 h 374234"/>
                <a:gd name="connsiteX151" fmla="*/ 96818 w 350228"/>
                <a:gd name="connsiteY151" fmla="*/ 332423 h 374234"/>
                <a:gd name="connsiteX152" fmla="*/ 97613 w 350228"/>
                <a:gd name="connsiteY152" fmla="*/ 333695 h 374234"/>
                <a:gd name="connsiteX153" fmla="*/ 99361 w 350228"/>
                <a:gd name="connsiteY153" fmla="*/ 334013 h 374234"/>
                <a:gd name="connsiteX154" fmla="*/ 101269 w 350228"/>
                <a:gd name="connsiteY154" fmla="*/ 333218 h 374234"/>
                <a:gd name="connsiteX155" fmla="*/ 102700 w 350228"/>
                <a:gd name="connsiteY155" fmla="*/ 333536 h 374234"/>
                <a:gd name="connsiteX156" fmla="*/ 103018 w 350228"/>
                <a:gd name="connsiteY156" fmla="*/ 334331 h 374234"/>
                <a:gd name="connsiteX157" fmla="*/ 103336 w 350228"/>
                <a:gd name="connsiteY157" fmla="*/ 334649 h 374234"/>
                <a:gd name="connsiteX158" fmla="*/ 104290 w 350228"/>
                <a:gd name="connsiteY158" fmla="*/ 334649 h 374234"/>
                <a:gd name="connsiteX159" fmla="*/ 105561 w 350228"/>
                <a:gd name="connsiteY159" fmla="*/ 335762 h 374234"/>
                <a:gd name="connsiteX160" fmla="*/ 107310 w 350228"/>
                <a:gd name="connsiteY160" fmla="*/ 338306 h 374234"/>
                <a:gd name="connsiteX161" fmla="*/ 108741 w 350228"/>
                <a:gd name="connsiteY161" fmla="*/ 341803 h 374234"/>
                <a:gd name="connsiteX162" fmla="*/ 109854 w 350228"/>
                <a:gd name="connsiteY162" fmla="*/ 346255 h 374234"/>
                <a:gd name="connsiteX163" fmla="*/ 111285 w 350228"/>
                <a:gd name="connsiteY163" fmla="*/ 348639 h 374234"/>
                <a:gd name="connsiteX164" fmla="*/ 113192 w 350228"/>
                <a:gd name="connsiteY164" fmla="*/ 348957 h 374234"/>
                <a:gd name="connsiteX165" fmla="*/ 114305 w 350228"/>
                <a:gd name="connsiteY165" fmla="*/ 349911 h 374234"/>
                <a:gd name="connsiteX166" fmla="*/ 114305 w 350228"/>
                <a:gd name="connsiteY166" fmla="*/ 351024 h 374234"/>
                <a:gd name="connsiteX167" fmla="*/ 115100 w 350228"/>
                <a:gd name="connsiteY167" fmla="*/ 351819 h 374234"/>
                <a:gd name="connsiteX168" fmla="*/ 116054 w 350228"/>
                <a:gd name="connsiteY168" fmla="*/ 352296 h 374234"/>
                <a:gd name="connsiteX169" fmla="*/ 117644 w 350228"/>
                <a:gd name="connsiteY169" fmla="*/ 351978 h 374234"/>
                <a:gd name="connsiteX170" fmla="*/ 119393 w 350228"/>
                <a:gd name="connsiteY170" fmla="*/ 353567 h 374234"/>
                <a:gd name="connsiteX171" fmla="*/ 121300 w 350228"/>
                <a:gd name="connsiteY171" fmla="*/ 356906 h 374234"/>
                <a:gd name="connsiteX172" fmla="*/ 121618 w 350228"/>
                <a:gd name="connsiteY172" fmla="*/ 358337 h 374234"/>
                <a:gd name="connsiteX173" fmla="*/ 121300 w 350228"/>
                <a:gd name="connsiteY173" fmla="*/ 359132 h 374234"/>
                <a:gd name="connsiteX174" fmla="*/ 121300 w 350228"/>
                <a:gd name="connsiteY174" fmla="*/ 359768 h 374234"/>
                <a:gd name="connsiteX175" fmla="*/ 122731 w 350228"/>
                <a:gd name="connsiteY175" fmla="*/ 360244 h 374234"/>
                <a:gd name="connsiteX176" fmla="*/ 124003 w 350228"/>
                <a:gd name="connsiteY176" fmla="*/ 361357 h 374234"/>
                <a:gd name="connsiteX177" fmla="*/ 124957 w 350228"/>
                <a:gd name="connsiteY177" fmla="*/ 362947 h 374234"/>
                <a:gd name="connsiteX178" fmla="*/ 127182 w 350228"/>
                <a:gd name="connsiteY178" fmla="*/ 364378 h 374234"/>
                <a:gd name="connsiteX179" fmla="*/ 130521 w 350228"/>
                <a:gd name="connsiteY179" fmla="*/ 365650 h 374234"/>
                <a:gd name="connsiteX180" fmla="*/ 132906 w 350228"/>
                <a:gd name="connsiteY180" fmla="*/ 367558 h 374234"/>
                <a:gd name="connsiteX181" fmla="*/ 134336 w 350228"/>
                <a:gd name="connsiteY181" fmla="*/ 370101 h 374234"/>
                <a:gd name="connsiteX182" fmla="*/ 137357 w 350228"/>
                <a:gd name="connsiteY182" fmla="*/ 372168 h 374234"/>
                <a:gd name="connsiteX183" fmla="*/ 137993 w 350228"/>
                <a:gd name="connsiteY183" fmla="*/ 372168 h 374234"/>
                <a:gd name="connsiteX184" fmla="*/ 143080 w 350228"/>
                <a:gd name="connsiteY184" fmla="*/ 374235 h 374234"/>
                <a:gd name="connsiteX185" fmla="*/ 143716 w 350228"/>
                <a:gd name="connsiteY185" fmla="*/ 373599 h 374234"/>
                <a:gd name="connsiteX186" fmla="*/ 145465 w 350228"/>
                <a:gd name="connsiteY186" fmla="*/ 372486 h 374234"/>
                <a:gd name="connsiteX187" fmla="*/ 147850 w 350228"/>
                <a:gd name="connsiteY187" fmla="*/ 370101 h 374234"/>
                <a:gd name="connsiteX188" fmla="*/ 149757 w 350228"/>
                <a:gd name="connsiteY188" fmla="*/ 366921 h 374234"/>
                <a:gd name="connsiteX189" fmla="*/ 150711 w 350228"/>
                <a:gd name="connsiteY189" fmla="*/ 362947 h 374234"/>
                <a:gd name="connsiteX190" fmla="*/ 151029 w 350228"/>
                <a:gd name="connsiteY190" fmla="*/ 359609 h 374234"/>
                <a:gd name="connsiteX191" fmla="*/ 151824 w 350228"/>
                <a:gd name="connsiteY191" fmla="*/ 356747 h 374234"/>
                <a:gd name="connsiteX192" fmla="*/ 152937 w 350228"/>
                <a:gd name="connsiteY192" fmla="*/ 354362 h 374234"/>
                <a:gd name="connsiteX193" fmla="*/ 155322 w 350228"/>
                <a:gd name="connsiteY193" fmla="*/ 351819 h 374234"/>
                <a:gd name="connsiteX194" fmla="*/ 157547 w 350228"/>
                <a:gd name="connsiteY194" fmla="*/ 350070 h 374234"/>
                <a:gd name="connsiteX195" fmla="*/ 160250 w 350228"/>
                <a:gd name="connsiteY195" fmla="*/ 348162 h 374234"/>
                <a:gd name="connsiteX196" fmla="*/ 161681 w 350228"/>
                <a:gd name="connsiteY196" fmla="*/ 348480 h 374234"/>
                <a:gd name="connsiteX197" fmla="*/ 164224 w 350228"/>
                <a:gd name="connsiteY197" fmla="*/ 351024 h 374234"/>
                <a:gd name="connsiteX198" fmla="*/ 169789 w 350228"/>
                <a:gd name="connsiteY198" fmla="*/ 356270 h 374234"/>
                <a:gd name="connsiteX199" fmla="*/ 174399 w 350228"/>
                <a:gd name="connsiteY199" fmla="*/ 360244 h 374234"/>
                <a:gd name="connsiteX200" fmla="*/ 176148 w 350228"/>
                <a:gd name="connsiteY200" fmla="*/ 362311 h 374234"/>
                <a:gd name="connsiteX201" fmla="*/ 177738 w 350228"/>
                <a:gd name="connsiteY201" fmla="*/ 362311 h 374234"/>
                <a:gd name="connsiteX202" fmla="*/ 180122 w 350228"/>
                <a:gd name="connsiteY202" fmla="*/ 358496 h 374234"/>
                <a:gd name="connsiteX203" fmla="*/ 182507 w 350228"/>
                <a:gd name="connsiteY203" fmla="*/ 355157 h 374234"/>
                <a:gd name="connsiteX204" fmla="*/ 183461 w 350228"/>
                <a:gd name="connsiteY204" fmla="*/ 354362 h 374234"/>
                <a:gd name="connsiteX205" fmla="*/ 186640 w 350228"/>
                <a:gd name="connsiteY205" fmla="*/ 354044 h 374234"/>
                <a:gd name="connsiteX206" fmla="*/ 189343 w 350228"/>
                <a:gd name="connsiteY206" fmla="*/ 354044 h 374234"/>
                <a:gd name="connsiteX207" fmla="*/ 191728 w 350228"/>
                <a:gd name="connsiteY207" fmla="*/ 354044 h 374234"/>
                <a:gd name="connsiteX208" fmla="*/ 196020 w 350228"/>
                <a:gd name="connsiteY208" fmla="*/ 354680 h 374234"/>
                <a:gd name="connsiteX209" fmla="*/ 197928 w 350228"/>
                <a:gd name="connsiteY209" fmla="*/ 355316 h 374234"/>
                <a:gd name="connsiteX210" fmla="*/ 199835 w 350228"/>
                <a:gd name="connsiteY210" fmla="*/ 355634 h 374234"/>
                <a:gd name="connsiteX211" fmla="*/ 205241 w 350228"/>
                <a:gd name="connsiteY211" fmla="*/ 355952 h 374234"/>
                <a:gd name="connsiteX212" fmla="*/ 210646 w 350228"/>
                <a:gd name="connsiteY212" fmla="*/ 355157 h 374234"/>
                <a:gd name="connsiteX213" fmla="*/ 215733 w 350228"/>
                <a:gd name="connsiteY213" fmla="*/ 354044 h 374234"/>
                <a:gd name="connsiteX214" fmla="*/ 219549 w 350228"/>
                <a:gd name="connsiteY214" fmla="*/ 353408 h 374234"/>
                <a:gd name="connsiteX215" fmla="*/ 219549 w 350228"/>
                <a:gd name="connsiteY215" fmla="*/ 351819 h 374234"/>
                <a:gd name="connsiteX216" fmla="*/ 219549 w 350228"/>
                <a:gd name="connsiteY216" fmla="*/ 349911 h 374234"/>
                <a:gd name="connsiteX217" fmla="*/ 220185 w 350228"/>
                <a:gd name="connsiteY217" fmla="*/ 348480 h 374234"/>
                <a:gd name="connsiteX218" fmla="*/ 221298 w 350228"/>
                <a:gd name="connsiteY218" fmla="*/ 347208 h 374234"/>
                <a:gd name="connsiteX219" fmla="*/ 222251 w 350228"/>
                <a:gd name="connsiteY219" fmla="*/ 346890 h 374234"/>
                <a:gd name="connsiteX220" fmla="*/ 222728 w 350228"/>
                <a:gd name="connsiteY220" fmla="*/ 351342 h 374234"/>
                <a:gd name="connsiteX221" fmla="*/ 224000 w 350228"/>
                <a:gd name="connsiteY221" fmla="*/ 351978 h 374234"/>
                <a:gd name="connsiteX222" fmla="*/ 227339 w 350228"/>
                <a:gd name="connsiteY222" fmla="*/ 351978 h 374234"/>
                <a:gd name="connsiteX223" fmla="*/ 232744 w 350228"/>
                <a:gd name="connsiteY223" fmla="*/ 352137 h 374234"/>
                <a:gd name="connsiteX224" fmla="*/ 244508 w 350228"/>
                <a:gd name="connsiteY224" fmla="*/ 352137 h 374234"/>
                <a:gd name="connsiteX225" fmla="*/ 250390 w 350228"/>
                <a:gd name="connsiteY225" fmla="*/ 352137 h 374234"/>
                <a:gd name="connsiteX226" fmla="*/ 279642 w 350228"/>
                <a:gd name="connsiteY226" fmla="*/ 352137 h 374234"/>
                <a:gd name="connsiteX227" fmla="*/ 285525 w 350228"/>
                <a:gd name="connsiteY227" fmla="*/ 352137 h 374234"/>
                <a:gd name="connsiteX228" fmla="*/ 314777 w 350228"/>
                <a:gd name="connsiteY228" fmla="*/ 352137 h 374234"/>
                <a:gd name="connsiteX229" fmla="*/ 320659 w 350228"/>
                <a:gd name="connsiteY229" fmla="*/ 352137 h 374234"/>
                <a:gd name="connsiteX230" fmla="*/ 332582 w 350228"/>
                <a:gd name="connsiteY230" fmla="*/ 352137 h 374234"/>
                <a:gd name="connsiteX231" fmla="*/ 334172 w 350228"/>
                <a:gd name="connsiteY231" fmla="*/ 343552 h 374234"/>
                <a:gd name="connsiteX232" fmla="*/ 335603 w 350228"/>
                <a:gd name="connsiteY232" fmla="*/ 335762 h 374234"/>
                <a:gd name="connsiteX233" fmla="*/ 336875 w 350228"/>
                <a:gd name="connsiteY233" fmla="*/ 329244 h 374234"/>
                <a:gd name="connsiteX234" fmla="*/ 332582 w 350228"/>
                <a:gd name="connsiteY234" fmla="*/ 324633 h 374234"/>
                <a:gd name="connsiteX235" fmla="*/ 329244 w 350228"/>
                <a:gd name="connsiteY235" fmla="*/ 320977 h 374234"/>
                <a:gd name="connsiteX236" fmla="*/ 328449 w 350228"/>
                <a:gd name="connsiteY236" fmla="*/ 313982 h 374234"/>
                <a:gd name="connsiteX237" fmla="*/ 327654 w 350228"/>
                <a:gd name="connsiteY237" fmla="*/ 306669 h 374234"/>
                <a:gd name="connsiteX238" fmla="*/ 326859 w 350228"/>
                <a:gd name="connsiteY238" fmla="*/ 299356 h 374234"/>
                <a:gd name="connsiteX239" fmla="*/ 326064 w 350228"/>
                <a:gd name="connsiteY239" fmla="*/ 292043 h 374234"/>
                <a:gd name="connsiteX240" fmla="*/ 325269 w 350228"/>
                <a:gd name="connsiteY240" fmla="*/ 284730 h 374234"/>
                <a:gd name="connsiteX241" fmla="*/ 324474 w 350228"/>
                <a:gd name="connsiteY241" fmla="*/ 277417 h 374234"/>
                <a:gd name="connsiteX242" fmla="*/ 323679 w 350228"/>
                <a:gd name="connsiteY242" fmla="*/ 270104 h 374234"/>
                <a:gd name="connsiteX243" fmla="*/ 322885 w 350228"/>
                <a:gd name="connsiteY243" fmla="*/ 262791 h 374234"/>
                <a:gd name="connsiteX244" fmla="*/ 322090 w 350228"/>
                <a:gd name="connsiteY244" fmla="*/ 255478 h 374234"/>
                <a:gd name="connsiteX245" fmla="*/ 321295 w 350228"/>
                <a:gd name="connsiteY245" fmla="*/ 248165 h 374234"/>
                <a:gd name="connsiteX246" fmla="*/ 320500 w 350228"/>
                <a:gd name="connsiteY246" fmla="*/ 240852 h 374234"/>
                <a:gd name="connsiteX247" fmla="*/ 319705 w 350228"/>
                <a:gd name="connsiteY247" fmla="*/ 233539 h 374234"/>
                <a:gd name="connsiteX248" fmla="*/ 318910 w 350228"/>
                <a:gd name="connsiteY248" fmla="*/ 226226 h 374234"/>
                <a:gd name="connsiteX249" fmla="*/ 318115 w 350228"/>
                <a:gd name="connsiteY249" fmla="*/ 218913 h 374234"/>
                <a:gd name="connsiteX250" fmla="*/ 317320 w 350228"/>
                <a:gd name="connsiteY250" fmla="*/ 211600 h 374234"/>
                <a:gd name="connsiteX251" fmla="*/ 316525 w 350228"/>
                <a:gd name="connsiteY251" fmla="*/ 204128 h 374234"/>
                <a:gd name="connsiteX252" fmla="*/ 315730 w 350228"/>
                <a:gd name="connsiteY252" fmla="*/ 196656 h 374234"/>
                <a:gd name="connsiteX253" fmla="*/ 314936 w 350228"/>
                <a:gd name="connsiteY253" fmla="*/ 189184 h 374234"/>
                <a:gd name="connsiteX254" fmla="*/ 314141 w 350228"/>
                <a:gd name="connsiteY254" fmla="*/ 181712 h 374234"/>
                <a:gd name="connsiteX255" fmla="*/ 313346 w 350228"/>
                <a:gd name="connsiteY255" fmla="*/ 174240 h 374234"/>
                <a:gd name="connsiteX256" fmla="*/ 312551 w 350228"/>
                <a:gd name="connsiteY256" fmla="*/ 166768 h 374234"/>
                <a:gd name="connsiteX257" fmla="*/ 311756 w 350228"/>
                <a:gd name="connsiteY257" fmla="*/ 159296 h 374234"/>
                <a:gd name="connsiteX258" fmla="*/ 310961 w 350228"/>
                <a:gd name="connsiteY258" fmla="*/ 151824 h 374234"/>
                <a:gd name="connsiteX259" fmla="*/ 310166 w 350228"/>
                <a:gd name="connsiteY259" fmla="*/ 144352 h 374234"/>
                <a:gd name="connsiteX260" fmla="*/ 309371 w 350228"/>
                <a:gd name="connsiteY260" fmla="*/ 136880 h 374234"/>
                <a:gd name="connsiteX261" fmla="*/ 308576 w 350228"/>
                <a:gd name="connsiteY261" fmla="*/ 129408 h 374234"/>
                <a:gd name="connsiteX262" fmla="*/ 307782 w 350228"/>
                <a:gd name="connsiteY262" fmla="*/ 121936 h 374234"/>
                <a:gd name="connsiteX263" fmla="*/ 306987 w 350228"/>
                <a:gd name="connsiteY263" fmla="*/ 114464 h 374234"/>
                <a:gd name="connsiteX264" fmla="*/ 306192 w 350228"/>
                <a:gd name="connsiteY264" fmla="*/ 106992 h 374234"/>
                <a:gd name="connsiteX265" fmla="*/ 305397 w 350228"/>
                <a:gd name="connsiteY265" fmla="*/ 99520 h 374234"/>
                <a:gd name="connsiteX266" fmla="*/ 304602 w 350228"/>
                <a:gd name="connsiteY266" fmla="*/ 92048 h 374234"/>
                <a:gd name="connsiteX267" fmla="*/ 303807 w 350228"/>
                <a:gd name="connsiteY267" fmla="*/ 84576 h 374234"/>
                <a:gd name="connsiteX268" fmla="*/ 303012 w 350228"/>
                <a:gd name="connsiteY268" fmla="*/ 77104 h 374234"/>
                <a:gd name="connsiteX269" fmla="*/ 302217 w 350228"/>
                <a:gd name="connsiteY269" fmla="*/ 70109 h 374234"/>
                <a:gd name="connsiteX270" fmla="*/ 310961 w 350228"/>
                <a:gd name="connsiteY270" fmla="*/ 70109 h 374234"/>
                <a:gd name="connsiteX271" fmla="*/ 320341 w 350228"/>
                <a:gd name="connsiteY271" fmla="*/ 70109 h 374234"/>
                <a:gd name="connsiteX272" fmla="*/ 16852 w 350228"/>
                <a:gd name="connsiteY272" fmla="*/ 231154 h 374234"/>
                <a:gd name="connsiteX273" fmla="*/ 18759 w 350228"/>
                <a:gd name="connsiteY273" fmla="*/ 228293 h 374234"/>
                <a:gd name="connsiteX274" fmla="*/ 19554 w 350228"/>
                <a:gd name="connsiteY274" fmla="*/ 223523 h 374234"/>
                <a:gd name="connsiteX275" fmla="*/ 18123 w 350228"/>
                <a:gd name="connsiteY275" fmla="*/ 224000 h 374234"/>
                <a:gd name="connsiteX276" fmla="*/ 17329 w 350228"/>
                <a:gd name="connsiteY276" fmla="*/ 225431 h 374234"/>
                <a:gd name="connsiteX277" fmla="*/ 15739 w 350228"/>
                <a:gd name="connsiteY277" fmla="*/ 228134 h 374234"/>
                <a:gd name="connsiteX278" fmla="*/ 16057 w 350228"/>
                <a:gd name="connsiteY278" fmla="*/ 230041 h 374234"/>
                <a:gd name="connsiteX279" fmla="*/ 16852 w 350228"/>
                <a:gd name="connsiteY279" fmla="*/ 231154 h 37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350228" h="374234">
                  <a:moveTo>
                    <a:pt x="317638" y="69474"/>
                  </a:moveTo>
                  <a:lnTo>
                    <a:pt x="326859" y="69474"/>
                  </a:lnTo>
                  <a:cubicBezTo>
                    <a:pt x="326859" y="69474"/>
                    <a:pt x="340213" y="69474"/>
                    <a:pt x="340213" y="69474"/>
                  </a:cubicBezTo>
                  <a:lnTo>
                    <a:pt x="350229" y="69474"/>
                  </a:lnTo>
                  <a:cubicBezTo>
                    <a:pt x="350229" y="69474"/>
                    <a:pt x="343711" y="65181"/>
                    <a:pt x="343711" y="65181"/>
                  </a:cubicBezTo>
                  <a:lnTo>
                    <a:pt x="337193" y="60889"/>
                  </a:lnTo>
                  <a:lnTo>
                    <a:pt x="330197" y="56278"/>
                  </a:lnTo>
                  <a:lnTo>
                    <a:pt x="325746" y="53417"/>
                  </a:lnTo>
                  <a:lnTo>
                    <a:pt x="320341" y="50078"/>
                  </a:lnTo>
                  <a:lnTo>
                    <a:pt x="314936" y="46740"/>
                  </a:lnTo>
                  <a:lnTo>
                    <a:pt x="309530" y="43401"/>
                  </a:lnTo>
                  <a:lnTo>
                    <a:pt x="304125" y="40063"/>
                  </a:lnTo>
                  <a:lnTo>
                    <a:pt x="298720" y="36724"/>
                  </a:lnTo>
                  <a:lnTo>
                    <a:pt x="293315" y="33385"/>
                  </a:lnTo>
                  <a:lnTo>
                    <a:pt x="287909" y="30047"/>
                  </a:lnTo>
                  <a:lnTo>
                    <a:pt x="282504" y="26708"/>
                  </a:lnTo>
                  <a:lnTo>
                    <a:pt x="277099" y="23370"/>
                  </a:lnTo>
                  <a:lnTo>
                    <a:pt x="271694" y="20031"/>
                  </a:lnTo>
                  <a:lnTo>
                    <a:pt x="266288" y="16693"/>
                  </a:lnTo>
                  <a:lnTo>
                    <a:pt x="260883" y="13354"/>
                  </a:lnTo>
                  <a:lnTo>
                    <a:pt x="255478" y="10016"/>
                  </a:lnTo>
                  <a:lnTo>
                    <a:pt x="250073" y="6677"/>
                  </a:lnTo>
                  <a:lnTo>
                    <a:pt x="244667" y="3339"/>
                  </a:lnTo>
                  <a:lnTo>
                    <a:pt x="239262" y="0"/>
                  </a:lnTo>
                  <a:lnTo>
                    <a:pt x="239262" y="5087"/>
                  </a:lnTo>
                  <a:cubicBezTo>
                    <a:pt x="239262" y="5087"/>
                    <a:pt x="239262" y="11129"/>
                    <a:pt x="239262" y="11129"/>
                  </a:cubicBezTo>
                  <a:lnTo>
                    <a:pt x="239262" y="17170"/>
                  </a:lnTo>
                  <a:cubicBezTo>
                    <a:pt x="239262" y="17170"/>
                    <a:pt x="239262" y="24006"/>
                    <a:pt x="239262" y="24006"/>
                  </a:cubicBezTo>
                  <a:lnTo>
                    <a:pt x="239262" y="30842"/>
                  </a:lnTo>
                  <a:cubicBezTo>
                    <a:pt x="239262" y="30842"/>
                    <a:pt x="239262" y="35929"/>
                    <a:pt x="239262" y="35929"/>
                  </a:cubicBezTo>
                  <a:lnTo>
                    <a:pt x="239262" y="39427"/>
                  </a:lnTo>
                  <a:lnTo>
                    <a:pt x="206672" y="39427"/>
                  </a:lnTo>
                  <a:cubicBezTo>
                    <a:pt x="206672" y="39427"/>
                    <a:pt x="201266" y="39427"/>
                    <a:pt x="201266" y="39427"/>
                  </a:cubicBezTo>
                  <a:lnTo>
                    <a:pt x="163747" y="39427"/>
                  </a:lnTo>
                  <a:cubicBezTo>
                    <a:pt x="163747" y="39427"/>
                    <a:pt x="158342" y="39427"/>
                    <a:pt x="158342" y="39427"/>
                  </a:cubicBezTo>
                  <a:lnTo>
                    <a:pt x="143398" y="39427"/>
                  </a:lnTo>
                  <a:lnTo>
                    <a:pt x="143398" y="116213"/>
                  </a:lnTo>
                  <a:cubicBezTo>
                    <a:pt x="143398" y="116213"/>
                    <a:pt x="141491" y="117167"/>
                    <a:pt x="141491" y="117167"/>
                  </a:cubicBezTo>
                  <a:lnTo>
                    <a:pt x="137357" y="118916"/>
                  </a:lnTo>
                  <a:lnTo>
                    <a:pt x="133224" y="120665"/>
                  </a:lnTo>
                  <a:lnTo>
                    <a:pt x="127818" y="121459"/>
                  </a:lnTo>
                  <a:lnTo>
                    <a:pt x="126070" y="122095"/>
                  </a:lnTo>
                  <a:lnTo>
                    <a:pt x="122572" y="124480"/>
                  </a:lnTo>
                  <a:lnTo>
                    <a:pt x="118121" y="127660"/>
                  </a:lnTo>
                  <a:lnTo>
                    <a:pt x="114305" y="130362"/>
                  </a:lnTo>
                  <a:lnTo>
                    <a:pt x="111762" y="133860"/>
                  </a:lnTo>
                  <a:lnTo>
                    <a:pt x="110808" y="135767"/>
                  </a:lnTo>
                  <a:lnTo>
                    <a:pt x="110490" y="137834"/>
                  </a:lnTo>
                  <a:lnTo>
                    <a:pt x="110808" y="139742"/>
                  </a:lnTo>
                  <a:lnTo>
                    <a:pt x="112239" y="143557"/>
                  </a:lnTo>
                  <a:lnTo>
                    <a:pt x="112557" y="145465"/>
                  </a:lnTo>
                  <a:lnTo>
                    <a:pt x="112557" y="148804"/>
                  </a:lnTo>
                  <a:cubicBezTo>
                    <a:pt x="112557" y="148804"/>
                    <a:pt x="113033" y="152460"/>
                    <a:pt x="113033" y="152460"/>
                  </a:cubicBezTo>
                  <a:lnTo>
                    <a:pt x="113351" y="156435"/>
                  </a:lnTo>
                  <a:lnTo>
                    <a:pt x="113669" y="160409"/>
                  </a:lnTo>
                  <a:lnTo>
                    <a:pt x="113987" y="164701"/>
                  </a:lnTo>
                  <a:lnTo>
                    <a:pt x="114305" y="168994"/>
                  </a:lnTo>
                  <a:lnTo>
                    <a:pt x="114623" y="173286"/>
                  </a:lnTo>
                  <a:lnTo>
                    <a:pt x="114623" y="176466"/>
                  </a:lnTo>
                  <a:cubicBezTo>
                    <a:pt x="114623" y="176466"/>
                    <a:pt x="115100" y="180440"/>
                    <a:pt x="115100" y="180440"/>
                  </a:cubicBezTo>
                  <a:lnTo>
                    <a:pt x="110808" y="180440"/>
                  </a:lnTo>
                  <a:cubicBezTo>
                    <a:pt x="110808" y="180440"/>
                    <a:pt x="104290" y="180440"/>
                    <a:pt x="104290" y="180440"/>
                  </a:cubicBezTo>
                  <a:lnTo>
                    <a:pt x="97772" y="180440"/>
                  </a:lnTo>
                  <a:cubicBezTo>
                    <a:pt x="97772" y="180440"/>
                    <a:pt x="91253" y="180440"/>
                    <a:pt x="91253" y="180440"/>
                  </a:cubicBezTo>
                  <a:lnTo>
                    <a:pt x="84735" y="180440"/>
                  </a:lnTo>
                  <a:cubicBezTo>
                    <a:pt x="84735" y="180440"/>
                    <a:pt x="78217" y="180440"/>
                    <a:pt x="78217" y="180440"/>
                  </a:cubicBezTo>
                  <a:lnTo>
                    <a:pt x="71699" y="180440"/>
                  </a:lnTo>
                  <a:cubicBezTo>
                    <a:pt x="71699" y="180440"/>
                    <a:pt x="65181" y="180440"/>
                    <a:pt x="65181" y="180440"/>
                  </a:cubicBezTo>
                  <a:lnTo>
                    <a:pt x="58663" y="180440"/>
                  </a:lnTo>
                  <a:cubicBezTo>
                    <a:pt x="58663" y="180440"/>
                    <a:pt x="52145" y="180440"/>
                    <a:pt x="52145" y="180440"/>
                  </a:cubicBezTo>
                  <a:lnTo>
                    <a:pt x="45627" y="180440"/>
                  </a:lnTo>
                  <a:cubicBezTo>
                    <a:pt x="45627" y="180440"/>
                    <a:pt x="39109" y="180440"/>
                    <a:pt x="39109" y="180440"/>
                  </a:cubicBezTo>
                  <a:lnTo>
                    <a:pt x="32591" y="180440"/>
                  </a:lnTo>
                  <a:cubicBezTo>
                    <a:pt x="32591" y="180440"/>
                    <a:pt x="26072" y="180440"/>
                    <a:pt x="26072" y="180440"/>
                  </a:cubicBezTo>
                  <a:lnTo>
                    <a:pt x="19554" y="180440"/>
                  </a:lnTo>
                  <a:cubicBezTo>
                    <a:pt x="19554" y="180440"/>
                    <a:pt x="13036" y="180440"/>
                    <a:pt x="13036" y="180440"/>
                  </a:cubicBezTo>
                  <a:lnTo>
                    <a:pt x="6518" y="180440"/>
                  </a:lnTo>
                  <a:cubicBezTo>
                    <a:pt x="6518" y="180440"/>
                    <a:pt x="2862" y="180440"/>
                    <a:pt x="2862" y="180440"/>
                  </a:cubicBezTo>
                  <a:lnTo>
                    <a:pt x="1749" y="186005"/>
                  </a:lnTo>
                  <a:lnTo>
                    <a:pt x="636" y="189979"/>
                  </a:lnTo>
                  <a:lnTo>
                    <a:pt x="0" y="193159"/>
                  </a:lnTo>
                  <a:lnTo>
                    <a:pt x="477" y="195861"/>
                  </a:lnTo>
                  <a:lnTo>
                    <a:pt x="1908" y="188866"/>
                  </a:lnTo>
                  <a:lnTo>
                    <a:pt x="2703" y="187753"/>
                  </a:lnTo>
                  <a:lnTo>
                    <a:pt x="3974" y="186640"/>
                  </a:lnTo>
                  <a:lnTo>
                    <a:pt x="5405" y="187435"/>
                  </a:lnTo>
                  <a:lnTo>
                    <a:pt x="9698" y="195861"/>
                  </a:lnTo>
                  <a:lnTo>
                    <a:pt x="12718" y="200948"/>
                  </a:lnTo>
                  <a:lnTo>
                    <a:pt x="14467" y="201902"/>
                  </a:lnTo>
                  <a:lnTo>
                    <a:pt x="15262" y="200471"/>
                  </a:lnTo>
                  <a:lnTo>
                    <a:pt x="15262" y="198882"/>
                  </a:lnTo>
                  <a:cubicBezTo>
                    <a:pt x="15262" y="198882"/>
                    <a:pt x="16852" y="199518"/>
                    <a:pt x="16852" y="199518"/>
                  </a:cubicBezTo>
                  <a:lnTo>
                    <a:pt x="18282" y="200631"/>
                  </a:lnTo>
                  <a:lnTo>
                    <a:pt x="20985" y="207626"/>
                  </a:lnTo>
                  <a:lnTo>
                    <a:pt x="24483" y="213190"/>
                  </a:lnTo>
                  <a:lnTo>
                    <a:pt x="23529" y="215733"/>
                  </a:lnTo>
                  <a:lnTo>
                    <a:pt x="23529" y="219867"/>
                  </a:lnTo>
                  <a:cubicBezTo>
                    <a:pt x="23529" y="219867"/>
                    <a:pt x="22257" y="226226"/>
                    <a:pt x="22257" y="226226"/>
                  </a:cubicBezTo>
                  <a:lnTo>
                    <a:pt x="17647" y="235606"/>
                  </a:lnTo>
                  <a:lnTo>
                    <a:pt x="21621" y="234493"/>
                  </a:lnTo>
                  <a:lnTo>
                    <a:pt x="19713" y="237513"/>
                  </a:lnTo>
                  <a:lnTo>
                    <a:pt x="16693" y="238149"/>
                  </a:lnTo>
                  <a:lnTo>
                    <a:pt x="15580" y="238944"/>
                  </a:lnTo>
                  <a:lnTo>
                    <a:pt x="16693" y="241170"/>
                  </a:lnTo>
                  <a:lnTo>
                    <a:pt x="21621" y="244985"/>
                  </a:lnTo>
                  <a:lnTo>
                    <a:pt x="24324" y="249437"/>
                  </a:lnTo>
                  <a:lnTo>
                    <a:pt x="26072" y="257862"/>
                  </a:lnTo>
                  <a:lnTo>
                    <a:pt x="27980" y="263745"/>
                  </a:lnTo>
                  <a:lnTo>
                    <a:pt x="29093" y="272488"/>
                  </a:lnTo>
                  <a:lnTo>
                    <a:pt x="29570" y="282345"/>
                  </a:lnTo>
                  <a:lnTo>
                    <a:pt x="28139" y="292361"/>
                  </a:lnTo>
                  <a:lnTo>
                    <a:pt x="24483" y="302694"/>
                  </a:lnTo>
                  <a:lnTo>
                    <a:pt x="20508" y="310484"/>
                  </a:lnTo>
                  <a:lnTo>
                    <a:pt x="17170" y="320023"/>
                  </a:lnTo>
                  <a:lnTo>
                    <a:pt x="16693" y="324315"/>
                  </a:lnTo>
                  <a:lnTo>
                    <a:pt x="15103" y="329244"/>
                  </a:lnTo>
                  <a:lnTo>
                    <a:pt x="15103" y="342439"/>
                  </a:lnTo>
                  <a:cubicBezTo>
                    <a:pt x="15103" y="342439"/>
                    <a:pt x="16057" y="340054"/>
                    <a:pt x="16057" y="340054"/>
                  </a:cubicBezTo>
                  <a:lnTo>
                    <a:pt x="16693" y="334808"/>
                  </a:lnTo>
                  <a:lnTo>
                    <a:pt x="17806" y="331628"/>
                  </a:lnTo>
                  <a:lnTo>
                    <a:pt x="18918" y="330993"/>
                  </a:lnTo>
                  <a:lnTo>
                    <a:pt x="20190" y="328608"/>
                  </a:lnTo>
                  <a:lnTo>
                    <a:pt x="21780" y="324315"/>
                  </a:lnTo>
                  <a:lnTo>
                    <a:pt x="23529" y="321931"/>
                  </a:lnTo>
                  <a:lnTo>
                    <a:pt x="25595" y="321454"/>
                  </a:lnTo>
                  <a:lnTo>
                    <a:pt x="27185" y="321454"/>
                  </a:lnTo>
                  <a:cubicBezTo>
                    <a:pt x="27185" y="321454"/>
                    <a:pt x="28298" y="322567"/>
                    <a:pt x="28298" y="322567"/>
                  </a:cubicBezTo>
                  <a:lnTo>
                    <a:pt x="31637" y="323044"/>
                  </a:lnTo>
                  <a:lnTo>
                    <a:pt x="37042" y="323044"/>
                  </a:lnTo>
                  <a:cubicBezTo>
                    <a:pt x="37042" y="323044"/>
                    <a:pt x="41334" y="322567"/>
                    <a:pt x="41334" y="322567"/>
                  </a:cubicBezTo>
                  <a:lnTo>
                    <a:pt x="44355" y="321136"/>
                  </a:lnTo>
                  <a:lnTo>
                    <a:pt x="48329" y="320341"/>
                  </a:lnTo>
                  <a:lnTo>
                    <a:pt x="53258" y="320341"/>
                  </a:lnTo>
                  <a:cubicBezTo>
                    <a:pt x="53258" y="320341"/>
                    <a:pt x="55801" y="319705"/>
                    <a:pt x="55801" y="319705"/>
                  </a:cubicBezTo>
                  <a:lnTo>
                    <a:pt x="56119" y="318433"/>
                  </a:lnTo>
                  <a:lnTo>
                    <a:pt x="56755" y="318115"/>
                  </a:lnTo>
                  <a:lnTo>
                    <a:pt x="57709" y="318592"/>
                  </a:lnTo>
                  <a:lnTo>
                    <a:pt x="58663" y="318592"/>
                  </a:lnTo>
                  <a:cubicBezTo>
                    <a:pt x="58663" y="318592"/>
                    <a:pt x="59617" y="317479"/>
                    <a:pt x="59617" y="317479"/>
                  </a:cubicBezTo>
                  <a:lnTo>
                    <a:pt x="60571" y="317479"/>
                  </a:lnTo>
                  <a:cubicBezTo>
                    <a:pt x="60571" y="317479"/>
                    <a:pt x="61525" y="318115"/>
                    <a:pt x="61525" y="318115"/>
                  </a:cubicBezTo>
                  <a:lnTo>
                    <a:pt x="65658" y="318115"/>
                  </a:lnTo>
                  <a:cubicBezTo>
                    <a:pt x="65658" y="318115"/>
                    <a:pt x="72971" y="318115"/>
                    <a:pt x="72971" y="318115"/>
                  </a:cubicBezTo>
                  <a:lnTo>
                    <a:pt x="79648" y="320341"/>
                  </a:lnTo>
                  <a:lnTo>
                    <a:pt x="85848" y="325110"/>
                  </a:lnTo>
                  <a:lnTo>
                    <a:pt x="89028" y="328290"/>
                  </a:lnTo>
                  <a:lnTo>
                    <a:pt x="89028" y="329880"/>
                  </a:lnTo>
                  <a:cubicBezTo>
                    <a:pt x="89028" y="329880"/>
                    <a:pt x="90300" y="331469"/>
                    <a:pt x="90300" y="331469"/>
                  </a:cubicBezTo>
                  <a:lnTo>
                    <a:pt x="92207" y="333059"/>
                  </a:lnTo>
                  <a:lnTo>
                    <a:pt x="93956" y="333377"/>
                  </a:lnTo>
                  <a:lnTo>
                    <a:pt x="95546" y="332423"/>
                  </a:lnTo>
                  <a:lnTo>
                    <a:pt x="96818" y="332423"/>
                  </a:lnTo>
                  <a:cubicBezTo>
                    <a:pt x="96818" y="332423"/>
                    <a:pt x="97613" y="333695"/>
                    <a:pt x="97613" y="333695"/>
                  </a:cubicBezTo>
                  <a:lnTo>
                    <a:pt x="99361" y="334013"/>
                  </a:lnTo>
                  <a:lnTo>
                    <a:pt x="101269" y="333218"/>
                  </a:lnTo>
                  <a:lnTo>
                    <a:pt x="102700" y="333536"/>
                  </a:lnTo>
                  <a:lnTo>
                    <a:pt x="103018" y="334331"/>
                  </a:lnTo>
                  <a:lnTo>
                    <a:pt x="103336" y="334649"/>
                  </a:lnTo>
                  <a:lnTo>
                    <a:pt x="104290" y="334649"/>
                  </a:lnTo>
                  <a:cubicBezTo>
                    <a:pt x="104290" y="334649"/>
                    <a:pt x="105561" y="335762"/>
                    <a:pt x="105561" y="335762"/>
                  </a:cubicBezTo>
                  <a:lnTo>
                    <a:pt x="107310" y="338306"/>
                  </a:lnTo>
                  <a:lnTo>
                    <a:pt x="108741" y="341803"/>
                  </a:lnTo>
                  <a:lnTo>
                    <a:pt x="109854" y="346255"/>
                  </a:lnTo>
                  <a:lnTo>
                    <a:pt x="111285" y="348639"/>
                  </a:lnTo>
                  <a:lnTo>
                    <a:pt x="113192" y="348957"/>
                  </a:lnTo>
                  <a:lnTo>
                    <a:pt x="114305" y="349911"/>
                  </a:lnTo>
                  <a:lnTo>
                    <a:pt x="114305" y="351024"/>
                  </a:lnTo>
                  <a:cubicBezTo>
                    <a:pt x="114305" y="351024"/>
                    <a:pt x="115100" y="351819"/>
                    <a:pt x="115100" y="351819"/>
                  </a:cubicBezTo>
                  <a:lnTo>
                    <a:pt x="116054" y="352296"/>
                  </a:lnTo>
                  <a:lnTo>
                    <a:pt x="117644" y="351978"/>
                  </a:lnTo>
                  <a:lnTo>
                    <a:pt x="119393" y="353567"/>
                  </a:lnTo>
                  <a:lnTo>
                    <a:pt x="121300" y="356906"/>
                  </a:lnTo>
                  <a:lnTo>
                    <a:pt x="121618" y="358337"/>
                  </a:lnTo>
                  <a:lnTo>
                    <a:pt x="121300" y="359132"/>
                  </a:lnTo>
                  <a:lnTo>
                    <a:pt x="121300" y="359768"/>
                  </a:lnTo>
                  <a:cubicBezTo>
                    <a:pt x="121300" y="359768"/>
                    <a:pt x="122731" y="360244"/>
                    <a:pt x="122731" y="360244"/>
                  </a:cubicBezTo>
                  <a:lnTo>
                    <a:pt x="124003" y="361357"/>
                  </a:lnTo>
                  <a:lnTo>
                    <a:pt x="124957" y="362947"/>
                  </a:lnTo>
                  <a:lnTo>
                    <a:pt x="127182" y="364378"/>
                  </a:lnTo>
                  <a:lnTo>
                    <a:pt x="130521" y="365650"/>
                  </a:lnTo>
                  <a:lnTo>
                    <a:pt x="132906" y="367558"/>
                  </a:lnTo>
                  <a:lnTo>
                    <a:pt x="134336" y="370101"/>
                  </a:lnTo>
                  <a:lnTo>
                    <a:pt x="137357" y="372168"/>
                  </a:lnTo>
                  <a:lnTo>
                    <a:pt x="137993" y="372168"/>
                  </a:lnTo>
                  <a:cubicBezTo>
                    <a:pt x="137993" y="372168"/>
                    <a:pt x="143080" y="374235"/>
                    <a:pt x="143080" y="374235"/>
                  </a:cubicBezTo>
                  <a:lnTo>
                    <a:pt x="143716" y="373599"/>
                  </a:lnTo>
                  <a:lnTo>
                    <a:pt x="145465" y="372486"/>
                  </a:lnTo>
                  <a:lnTo>
                    <a:pt x="147850" y="370101"/>
                  </a:lnTo>
                  <a:lnTo>
                    <a:pt x="149757" y="366921"/>
                  </a:lnTo>
                  <a:lnTo>
                    <a:pt x="150711" y="362947"/>
                  </a:lnTo>
                  <a:lnTo>
                    <a:pt x="151029" y="359609"/>
                  </a:lnTo>
                  <a:lnTo>
                    <a:pt x="151824" y="356747"/>
                  </a:lnTo>
                  <a:lnTo>
                    <a:pt x="152937" y="354362"/>
                  </a:lnTo>
                  <a:lnTo>
                    <a:pt x="155322" y="351819"/>
                  </a:lnTo>
                  <a:lnTo>
                    <a:pt x="157547" y="350070"/>
                  </a:lnTo>
                  <a:lnTo>
                    <a:pt x="160250" y="348162"/>
                  </a:lnTo>
                  <a:lnTo>
                    <a:pt x="161681" y="348480"/>
                  </a:lnTo>
                  <a:lnTo>
                    <a:pt x="164224" y="351024"/>
                  </a:lnTo>
                  <a:lnTo>
                    <a:pt x="169789" y="356270"/>
                  </a:lnTo>
                  <a:lnTo>
                    <a:pt x="174399" y="360244"/>
                  </a:lnTo>
                  <a:lnTo>
                    <a:pt x="176148" y="362311"/>
                  </a:lnTo>
                  <a:lnTo>
                    <a:pt x="177738" y="362311"/>
                  </a:lnTo>
                  <a:cubicBezTo>
                    <a:pt x="177738" y="362311"/>
                    <a:pt x="180122" y="358496"/>
                    <a:pt x="180122" y="358496"/>
                  </a:cubicBezTo>
                  <a:lnTo>
                    <a:pt x="182507" y="355157"/>
                  </a:lnTo>
                  <a:lnTo>
                    <a:pt x="183461" y="354362"/>
                  </a:lnTo>
                  <a:lnTo>
                    <a:pt x="186640" y="354044"/>
                  </a:lnTo>
                  <a:lnTo>
                    <a:pt x="189343" y="354044"/>
                  </a:lnTo>
                  <a:cubicBezTo>
                    <a:pt x="189343" y="354044"/>
                    <a:pt x="191728" y="354044"/>
                    <a:pt x="191728" y="354044"/>
                  </a:cubicBezTo>
                  <a:lnTo>
                    <a:pt x="196020" y="354680"/>
                  </a:lnTo>
                  <a:lnTo>
                    <a:pt x="197928" y="355316"/>
                  </a:lnTo>
                  <a:lnTo>
                    <a:pt x="199835" y="355634"/>
                  </a:lnTo>
                  <a:lnTo>
                    <a:pt x="205241" y="355952"/>
                  </a:lnTo>
                  <a:lnTo>
                    <a:pt x="210646" y="355157"/>
                  </a:lnTo>
                  <a:lnTo>
                    <a:pt x="215733" y="354044"/>
                  </a:lnTo>
                  <a:lnTo>
                    <a:pt x="219549" y="353408"/>
                  </a:lnTo>
                  <a:lnTo>
                    <a:pt x="219549" y="351819"/>
                  </a:lnTo>
                  <a:cubicBezTo>
                    <a:pt x="219549" y="351819"/>
                    <a:pt x="219549" y="349911"/>
                    <a:pt x="219549" y="349911"/>
                  </a:cubicBezTo>
                  <a:lnTo>
                    <a:pt x="220185" y="348480"/>
                  </a:lnTo>
                  <a:lnTo>
                    <a:pt x="221298" y="347208"/>
                  </a:lnTo>
                  <a:lnTo>
                    <a:pt x="222251" y="346890"/>
                  </a:lnTo>
                  <a:lnTo>
                    <a:pt x="222728" y="351342"/>
                  </a:lnTo>
                  <a:lnTo>
                    <a:pt x="224000" y="351978"/>
                  </a:lnTo>
                  <a:lnTo>
                    <a:pt x="227339" y="351978"/>
                  </a:lnTo>
                  <a:cubicBezTo>
                    <a:pt x="227339" y="351978"/>
                    <a:pt x="232744" y="352137"/>
                    <a:pt x="232744" y="352137"/>
                  </a:cubicBezTo>
                  <a:lnTo>
                    <a:pt x="244508" y="352137"/>
                  </a:lnTo>
                  <a:cubicBezTo>
                    <a:pt x="244508" y="352137"/>
                    <a:pt x="250390" y="352137"/>
                    <a:pt x="250390" y="352137"/>
                  </a:cubicBezTo>
                  <a:lnTo>
                    <a:pt x="279642" y="352137"/>
                  </a:lnTo>
                  <a:cubicBezTo>
                    <a:pt x="279642" y="352137"/>
                    <a:pt x="285525" y="352137"/>
                    <a:pt x="285525" y="352137"/>
                  </a:cubicBezTo>
                  <a:lnTo>
                    <a:pt x="314777" y="352137"/>
                  </a:lnTo>
                  <a:cubicBezTo>
                    <a:pt x="314777" y="352137"/>
                    <a:pt x="320659" y="352137"/>
                    <a:pt x="320659" y="352137"/>
                  </a:cubicBezTo>
                  <a:lnTo>
                    <a:pt x="332582" y="352137"/>
                  </a:lnTo>
                  <a:lnTo>
                    <a:pt x="334172" y="343552"/>
                  </a:lnTo>
                  <a:lnTo>
                    <a:pt x="335603" y="335762"/>
                  </a:lnTo>
                  <a:lnTo>
                    <a:pt x="336875" y="329244"/>
                  </a:lnTo>
                  <a:lnTo>
                    <a:pt x="332582" y="324633"/>
                  </a:lnTo>
                  <a:lnTo>
                    <a:pt x="329244" y="320977"/>
                  </a:lnTo>
                  <a:lnTo>
                    <a:pt x="328449" y="313982"/>
                  </a:lnTo>
                  <a:lnTo>
                    <a:pt x="327654" y="306669"/>
                  </a:lnTo>
                  <a:lnTo>
                    <a:pt x="326859" y="299356"/>
                  </a:lnTo>
                  <a:lnTo>
                    <a:pt x="326064" y="292043"/>
                  </a:lnTo>
                  <a:lnTo>
                    <a:pt x="325269" y="284730"/>
                  </a:lnTo>
                  <a:lnTo>
                    <a:pt x="324474" y="277417"/>
                  </a:lnTo>
                  <a:lnTo>
                    <a:pt x="323679" y="270104"/>
                  </a:lnTo>
                  <a:lnTo>
                    <a:pt x="322885" y="262791"/>
                  </a:lnTo>
                  <a:lnTo>
                    <a:pt x="322090" y="255478"/>
                  </a:lnTo>
                  <a:lnTo>
                    <a:pt x="321295" y="248165"/>
                  </a:lnTo>
                  <a:lnTo>
                    <a:pt x="320500" y="240852"/>
                  </a:lnTo>
                  <a:lnTo>
                    <a:pt x="319705" y="233539"/>
                  </a:lnTo>
                  <a:lnTo>
                    <a:pt x="318910" y="226226"/>
                  </a:lnTo>
                  <a:lnTo>
                    <a:pt x="318115" y="218913"/>
                  </a:lnTo>
                  <a:lnTo>
                    <a:pt x="317320" y="211600"/>
                  </a:lnTo>
                  <a:lnTo>
                    <a:pt x="316525" y="204128"/>
                  </a:lnTo>
                  <a:lnTo>
                    <a:pt x="315730" y="196656"/>
                  </a:lnTo>
                  <a:lnTo>
                    <a:pt x="314936" y="189184"/>
                  </a:lnTo>
                  <a:lnTo>
                    <a:pt x="314141" y="181712"/>
                  </a:lnTo>
                  <a:lnTo>
                    <a:pt x="313346" y="174240"/>
                  </a:lnTo>
                  <a:lnTo>
                    <a:pt x="312551" y="166768"/>
                  </a:lnTo>
                  <a:lnTo>
                    <a:pt x="311756" y="159296"/>
                  </a:lnTo>
                  <a:lnTo>
                    <a:pt x="310961" y="151824"/>
                  </a:lnTo>
                  <a:lnTo>
                    <a:pt x="310166" y="144352"/>
                  </a:lnTo>
                  <a:lnTo>
                    <a:pt x="309371" y="136880"/>
                  </a:lnTo>
                  <a:lnTo>
                    <a:pt x="308576" y="129408"/>
                  </a:lnTo>
                  <a:lnTo>
                    <a:pt x="307782" y="121936"/>
                  </a:lnTo>
                  <a:lnTo>
                    <a:pt x="306987" y="114464"/>
                  </a:lnTo>
                  <a:lnTo>
                    <a:pt x="306192" y="106992"/>
                  </a:lnTo>
                  <a:lnTo>
                    <a:pt x="305397" y="99520"/>
                  </a:lnTo>
                  <a:lnTo>
                    <a:pt x="304602" y="92048"/>
                  </a:lnTo>
                  <a:lnTo>
                    <a:pt x="303807" y="84576"/>
                  </a:lnTo>
                  <a:lnTo>
                    <a:pt x="303012" y="77104"/>
                  </a:lnTo>
                  <a:lnTo>
                    <a:pt x="302217" y="70109"/>
                  </a:lnTo>
                  <a:lnTo>
                    <a:pt x="310961" y="70109"/>
                  </a:lnTo>
                  <a:cubicBezTo>
                    <a:pt x="310961" y="70109"/>
                    <a:pt x="320341" y="70109"/>
                    <a:pt x="320341" y="70109"/>
                  </a:cubicBezTo>
                  <a:close/>
                  <a:moveTo>
                    <a:pt x="16852" y="231154"/>
                  </a:moveTo>
                  <a:lnTo>
                    <a:pt x="18759" y="228293"/>
                  </a:lnTo>
                  <a:lnTo>
                    <a:pt x="19554" y="223523"/>
                  </a:lnTo>
                  <a:lnTo>
                    <a:pt x="18123" y="224000"/>
                  </a:lnTo>
                  <a:lnTo>
                    <a:pt x="17329" y="225431"/>
                  </a:lnTo>
                  <a:lnTo>
                    <a:pt x="15739" y="228134"/>
                  </a:lnTo>
                  <a:lnTo>
                    <a:pt x="16057" y="230041"/>
                  </a:lnTo>
                  <a:lnTo>
                    <a:pt x="16852" y="2311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3" name="Freeform: Shape 5292">
              <a:extLst>
                <a:ext uri="{FF2B5EF4-FFF2-40B4-BE49-F238E27FC236}">
                  <a16:creationId xmlns:a16="http://schemas.microsoft.com/office/drawing/2014/main" id="{28199B38-E1A3-2704-CC82-AEE30FC357E6}"/>
                </a:ext>
              </a:extLst>
            </p:cNvPr>
            <p:cNvSpPr/>
            <p:nvPr/>
          </p:nvSpPr>
          <p:spPr>
            <a:xfrm>
              <a:off x="10475051" y="3502764"/>
              <a:ext cx="11286" cy="13036"/>
            </a:xfrm>
            <a:custGeom>
              <a:avLst/>
              <a:gdLst>
                <a:gd name="connsiteX0" fmla="*/ 9379 w 11286"/>
                <a:gd name="connsiteY0" fmla="*/ 6677 h 13036"/>
                <a:gd name="connsiteX1" fmla="*/ 8108 w 11286"/>
                <a:gd name="connsiteY1" fmla="*/ 5564 h 13036"/>
                <a:gd name="connsiteX2" fmla="*/ 8584 w 11286"/>
                <a:gd name="connsiteY2" fmla="*/ 4133 h 13036"/>
                <a:gd name="connsiteX3" fmla="*/ 8266 w 11286"/>
                <a:gd name="connsiteY3" fmla="*/ 3498 h 13036"/>
                <a:gd name="connsiteX4" fmla="*/ 7631 w 11286"/>
                <a:gd name="connsiteY4" fmla="*/ 3498 h 13036"/>
                <a:gd name="connsiteX5" fmla="*/ 5405 w 11286"/>
                <a:gd name="connsiteY5" fmla="*/ 1431 h 13036"/>
                <a:gd name="connsiteX6" fmla="*/ 2543 w 11286"/>
                <a:gd name="connsiteY6" fmla="*/ 0 h 13036"/>
                <a:gd name="connsiteX7" fmla="*/ 1113 w 11286"/>
                <a:gd name="connsiteY7" fmla="*/ 159 h 13036"/>
                <a:gd name="connsiteX8" fmla="*/ 159 w 11286"/>
                <a:gd name="connsiteY8" fmla="*/ 795 h 13036"/>
                <a:gd name="connsiteX9" fmla="*/ 0 w 11286"/>
                <a:gd name="connsiteY9" fmla="*/ 2067 h 13036"/>
                <a:gd name="connsiteX10" fmla="*/ 2226 w 11286"/>
                <a:gd name="connsiteY10" fmla="*/ 6518 h 13036"/>
                <a:gd name="connsiteX11" fmla="*/ 3180 w 11286"/>
                <a:gd name="connsiteY11" fmla="*/ 7472 h 13036"/>
                <a:gd name="connsiteX12" fmla="*/ 5882 w 11286"/>
                <a:gd name="connsiteY12" fmla="*/ 7949 h 13036"/>
                <a:gd name="connsiteX13" fmla="*/ 3656 w 11286"/>
                <a:gd name="connsiteY13" fmla="*/ 10016 h 13036"/>
                <a:gd name="connsiteX14" fmla="*/ 3656 w 11286"/>
                <a:gd name="connsiteY14" fmla="*/ 10652 h 13036"/>
                <a:gd name="connsiteX15" fmla="*/ 4451 w 11286"/>
                <a:gd name="connsiteY15" fmla="*/ 11923 h 13036"/>
                <a:gd name="connsiteX16" fmla="*/ 9062 w 11286"/>
                <a:gd name="connsiteY16" fmla="*/ 11764 h 13036"/>
                <a:gd name="connsiteX17" fmla="*/ 10175 w 11286"/>
                <a:gd name="connsiteY17" fmla="*/ 13036 h 13036"/>
                <a:gd name="connsiteX18" fmla="*/ 10970 w 11286"/>
                <a:gd name="connsiteY18" fmla="*/ 12718 h 13036"/>
                <a:gd name="connsiteX19" fmla="*/ 11287 w 11286"/>
                <a:gd name="connsiteY19" fmla="*/ 11128 h 13036"/>
                <a:gd name="connsiteX20" fmla="*/ 10016 w 11286"/>
                <a:gd name="connsiteY20" fmla="*/ 7631 h 13036"/>
                <a:gd name="connsiteX21" fmla="*/ 9379 w 11286"/>
                <a:gd name="connsiteY21" fmla="*/ 6677 h 13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86" h="13036">
                  <a:moveTo>
                    <a:pt x="9379" y="6677"/>
                  </a:moveTo>
                  <a:lnTo>
                    <a:pt x="8108" y="5564"/>
                  </a:lnTo>
                  <a:lnTo>
                    <a:pt x="8584" y="4133"/>
                  </a:lnTo>
                  <a:lnTo>
                    <a:pt x="8266" y="3498"/>
                  </a:lnTo>
                  <a:lnTo>
                    <a:pt x="7631" y="3498"/>
                  </a:lnTo>
                  <a:lnTo>
                    <a:pt x="5405" y="1431"/>
                  </a:lnTo>
                  <a:lnTo>
                    <a:pt x="2543" y="0"/>
                  </a:lnTo>
                  <a:lnTo>
                    <a:pt x="1113" y="159"/>
                  </a:lnTo>
                  <a:lnTo>
                    <a:pt x="159" y="795"/>
                  </a:lnTo>
                  <a:lnTo>
                    <a:pt x="0" y="2067"/>
                  </a:lnTo>
                  <a:lnTo>
                    <a:pt x="2226" y="6518"/>
                  </a:lnTo>
                  <a:lnTo>
                    <a:pt x="3180" y="7472"/>
                  </a:lnTo>
                  <a:lnTo>
                    <a:pt x="5882" y="7949"/>
                  </a:lnTo>
                  <a:lnTo>
                    <a:pt x="3656" y="10016"/>
                  </a:lnTo>
                  <a:lnTo>
                    <a:pt x="3656" y="10652"/>
                  </a:lnTo>
                  <a:lnTo>
                    <a:pt x="4451" y="11923"/>
                  </a:lnTo>
                  <a:lnTo>
                    <a:pt x="9062" y="11764"/>
                  </a:lnTo>
                  <a:lnTo>
                    <a:pt x="10175" y="13036"/>
                  </a:lnTo>
                  <a:lnTo>
                    <a:pt x="10970" y="12718"/>
                  </a:lnTo>
                  <a:lnTo>
                    <a:pt x="11287" y="11128"/>
                  </a:lnTo>
                  <a:lnTo>
                    <a:pt x="10016" y="7631"/>
                  </a:lnTo>
                  <a:lnTo>
                    <a:pt x="9379" y="66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4" name="Freeform: Shape 5293">
              <a:extLst>
                <a:ext uri="{FF2B5EF4-FFF2-40B4-BE49-F238E27FC236}">
                  <a16:creationId xmlns:a16="http://schemas.microsoft.com/office/drawing/2014/main" id="{BBF99C79-B775-5303-C23E-186B5F35828A}"/>
                </a:ext>
              </a:extLst>
            </p:cNvPr>
            <p:cNvSpPr/>
            <p:nvPr/>
          </p:nvSpPr>
          <p:spPr>
            <a:xfrm>
              <a:off x="5359454" y="3387505"/>
              <a:ext cx="19553" cy="137515"/>
            </a:xfrm>
            <a:custGeom>
              <a:avLst/>
              <a:gdLst>
                <a:gd name="connsiteX0" fmla="*/ 15103 w 19553"/>
                <a:gd name="connsiteY0" fmla="*/ 2226 h 137515"/>
                <a:gd name="connsiteX1" fmla="*/ 15898 w 19553"/>
                <a:gd name="connsiteY1" fmla="*/ 1113 h 137515"/>
                <a:gd name="connsiteX2" fmla="*/ 15898 w 19553"/>
                <a:gd name="connsiteY2" fmla="*/ 318 h 137515"/>
                <a:gd name="connsiteX3" fmla="*/ 15421 w 19553"/>
                <a:gd name="connsiteY3" fmla="*/ 0 h 137515"/>
                <a:gd name="connsiteX4" fmla="*/ 14149 w 19553"/>
                <a:gd name="connsiteY4" fmla="*/ 0 h 137515"/>
                <a:gd name="connsiteX5" fmla="*/ 14308 w 19553"/>
                <a:gd name="connsiteY5" fmla="*/ 1431 h 137515"/>
                <a:gd name="connsiteX6" fmla="*/ 15103 w 19553"/>
                <a:gd name="connsiteY6" fmla="*/ 2226 h 137515"/>
                <a:gd name="connsiteX7" fmla="*/ 14467 w 19553"/>
                <a:gd name="connsiteY7" fmla="*/ 72653 h 137515"/>
                <a:gd name="connsiteX8" fmla="*/ 15421 w 19553"/>
                <a:gd name="connsiteY8" fmla="*/ 72653 h 137515"/>
                <a:gd name="connsiteX9" fmla="*/ 16056 w 19553"/>
                <a:gd name="connsiteY9" fmla="*/ 72653 h 137515"/>
                <a:gd name="connsiteX10" fmla="*/ 16056 w 19553"/>
                <a:gd name="connsiteY10" fmla="*/ 72017 h 137515"/>
                <a:gd name="connsiteX11" fmla="*/ 15580 w 19553"/>
                <a:gd name="connsiteY11" fmla="*/ 71381 h 137515"/>
                <a:gd name="connsiteX12" fmla="*/ 13672 w 19553"/>
                <a:gd name="connsiteY12" fmla="*/ 71381 h 137515"/>
                <a:gd name="connsiteX13" fmla="*/ 13672 w 19553"/>
                <a:gd name="connsiteY13" fmla="*/ 72176 h 137515"/>
                <a:gd name="connsiteX14" fmla="*/ 14308 w 19553"/>
                <a:gd name="connsiteY14" fmla="*/ 72653 h 137515"/>
                <a:gd name="connsiteX15" fmla="*/ 19554 w 19553"/>
                <a:gd name="connsiteY15" fmla="*/ 19713 h 137515"/>
                <a:gd name="connsiteX16" fmla="*/ 18759 w 19553"/>
                <a:gd name="connsiteY16" fmla="*/ 18600 h 137515"/>
                <a:gd name="connsiteX17" fmla="*/ 18282 w 19553"/>
                <a:gd name="connsiteY17" fmla="*/ 19077 h 137515"/>
                <a:gd name="connsiteX18" fmla="*/ 16533 w 19553"/>
                <a:gd name="connsiteY18" fmla="*/ 21939 h 137515"/>
                <a:gd name="connsiteX19" fmla="*/ 17964 w 19553"/>
                <a:gd name="connsiteY19" fmla="*/ 21303 h 137515"/>
                <a:gd name="connsiteX20" fmla="*/ 19554 w 19553"/>
                <a:gd name="connsiteY20" fmla="*/ 19554 h 137515"/>
                <a:gd name="connsiteX21" fmla="*/ 0 w 19553"/>
                <a:gd name="connsiteY21" fmla="*/ 135926 h 137515"/>
                <a:gd name="connsiteX22" fmla="*/ 0 w 19553"/>
                <a:gd name="connsiteY22" fmla="*/ 136721 h 137515"/>
                <a:gd name="connsiteX23" fmla="*/ 795 w 19553"/>
                <a:gd name="connsiteY23" fmla="*/ 137198 h 137515"/>
                <a:gd name="connsiteX24" fmla="*/ 1749 w 19553"/>
                <a:gd name="connsiteY24" fmla="*/ 137516 h 137515"/>
                <a:gd name="connsiteX25" fmla="*/ 3179 w 19553"/>
                <a:gd name="connsiteY25" fmla="*/ 136085 h 137515"/>
                <a:gd name="connsiteX26" fmla="*/ 3179 w 19553"/>
                <a:gd name="connsiteY26" fmla="*/ 135449 h 137515"/>
                <a:gd name="connsiteX27" fmla="*/ 2225 w 19553"/>
                <a:gd name="connsiteY27" fmla="*/ 135131 h 137515"/>
                <a:gd name="connsiteX28" fmla="*/ 0 w 19553"/>
                <a:gd name="connsiteY28" fmla="*/ 135926 h 137515"/>
                <a:gd name="connsiteX29" fmla="*/ 16056 w 19553"/>
                <a:gd name="connsiteY29" fmla="*/ 105403 h 137515"/>
                <a:gd name="connsiteX30" fmla="*/ 15262 w 19553"/>
                <a:gd name="connsiteY30" fmla="*/ 108105 h 137515"/>
                <a:gd name="connsiteX31" fmla="*/ 15739 w 19553"/>
                <a:gd name="connsiteY31" fmla="*/ 108423 h 137515"/>
                <a:gd name="connsiteX32" fmla="*/ 17169 w 19553"/>
                <a:gd name="connsiteY32" fmla="*/ 108423 h 137515"/>
                <a:gd name="connsiteX33" fmla="*/ 17169 w 19553"/>
                <a:gd name="connsiteY33" fmla="*/ 107787 h 137515"/>
                <a:gd name="connsiteX34" fmla="*/ 17964 w 19553"/>
                <a:gd name="connsiteY34" fmla="*/ 106515 h 137515"/>
                <a:gd name="connsiteX35" fmla="*/ 17964 w 19553"/>
                <a:gd name="connsiteY35" fmla="*/ 105085 h 137515"/>
                <a:gd name="connsiteX36" fmla="*/ 19077 w 19553"/>
                <a:gd name="connsiteY36" fmla="*/ 103813 h 137515"/>
                <a:gd name="connsiteX37" fmla="*/ 18123 w 19553"/>
                <a:gd name="connsiteY37" fmla="*/ 104131 h 137515"/>
                <a:gd name="connsiteX38" fmla="*/ 16056 w 19553"/>
                <a:gd name="connsiteY38" fmla="*/ 105403 h 137515"/>
                <a:gd name="connsiteX39" fmla="*/ 13513 w 19553"/>
                <a:gd name="connsiteY39" fmla="*/ 109854 h 137515"/>
                <a:gd name="connsiteX40" fmla="*/ 12400 w 19553"/>
                <a:gd name="connsiteY40" fmla="*/ 110649 h 137515"/>
                <a:gd name="connsiteX41" fmla="*/ 12400 w 19553"/>
                <a:gd name="connsiteY41" fmla="*/ 111603 h 137515"/>
                <a:gd name="connsiteX42" fmla="*/ 13354 w 19553"/>
                <a:gd name="connsiteY42" fmla="*/ 113987 h 137515"/>
                <a:gd name="connsiteX43" fmla="*/ 14467 w 19553"/>
                <a:gd name="connsiteY43" fmla="*/ 112557 h 137515"/>
                <a:gd name="connsiteX44" fmla="*/ 13990 w 19553"/>
                <a:gd name="connsiteY44" fmla="*/ 110013 h 137515"/>
                <a:gd name="connsiteX45" fmla="*/ 13354 w 19553"/>
                <a:gd name="connsiteY45" fmla="*/ 110013 h 13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9553" h="137515">
                  <a:moveTo>
                    <a:pt x="15103" y="2226"/>
                  </a:moveTo>
                  <a:lnTo>
                    <a:pt x="15898" y="1113"/>
                  </a:lnTo>
                  <a:lnTo>
                    <a:pt x="15898" y="318"/>
                  </a:lnTo>
                  <a:cubicBezTo>
                    <a:pt x="15898" y="318"/>
                    <a:pt x="15421" y="0"/>
                    <a:pt x="15421" y="0"/>
                  </a:cubicBezTo>
                  <a:lnTo>
                    <a:pt x="14149" y="0"/>
                  </a:lnTo>
                  <a:cubicBezTo>
                    <a:pt x="14149" y="0"/>
                    <a:pt x="14308" y="1431"/>
                    <a:pt x="14308" y="1431"/>
                  </a:cubicBezTo>
                  <a:lnTo>
                    <a:pt x="15103" y="2226"/>
                  </a:lnTo>
                  <a:close/>
                  <a:moveTo>
                    <a:pt x="14467" y="72653"/>
                  </a:moveTo>
                  <a:lnTo>
                    <a:pt x="15421" y="72653"/>
                  </a:lnTo>
                  <a:cubicBezTo>
                    <a:pt x="15421" y="72653"/>
                    <a:pt x="16056" y="72653"/>
                    <a:pt x="16056" y="72653"/>
                  </a:cubicBezTo>
                  <a:lnTo>
                    <a:pt x="16056" y="72017"/>
                  </a:lnTo>
                  <a:cubicBezTo>
                    <a:pt x="16056" y="72017"/>
                    <a:pt x="15580" y="71381"/>
                    <a:pt x="15580" y="71381"/>
                  </a:cubicBezTo>
                  <a:lnTo>
                    <a:pt x="13672" y="71381"/>
                  </a:lnTo>
                  <a:cubicBezTo>
                    <a:pt x="13672" y="71381"/>
                    <a:pt x="13672" y="72176"/>
                    <a:pt x="13672" y="72176"/>
                  </a:cubicBezTo>
                  <a:lnTo>
                    <a:pt x="14308" y="72653"/>
                  </a:lnTo>
                  <a:close/>
                  <a:moveTo>
                    <a:pt x="19554" y="19713"/>
                  </a:moveTo>
                  <a:lnTo>
                    <a:pt x="18759" y="18600"/>
                  </a:lnTo>
                  <a:lnTo>
                    <a:pt x="18282" y="19077"/>
                  </a:lnTo>
                  <a:lnTo>
                    <a:pt x="16533" y="21939"/>
                  </a:lnTo>
                  <a:lnTo>
                    <a:pt x="17964" y="21303"/>
                  </a:lnTo>
                  <a:lnTo>
                    <a:pt x="19554" y="19554"/>
                  </a:lnTo>
                  <a:close/>
                  <a:moveTo>
                    <a:pt x="0" y="135926"/>
                  </a:moveTo>
                  <a:lnTo>
                    <a:pt x="0" y="136721"/>
                  </a:lnTo>
                  <a:cubicBezTo>
                    <a:pt x="0" y="136721"/>
                    <a:pt x="795" y="137198"/>
                    <a:pt x="795" y="137198"/>
                  </a:cubicBezTo>
                  <a:lnTo>
                    <a:pt x="1749" y="137516"/>
                  </a:lnTo>
                  <a:lnTo>
                    <a:pt x="3179" y="136085"/>
                  </a:lnTo>
                  <a:lnTo>
                    <a:pt x="3179" y="135449"/>
                  </a:lnTo>
                  <a:cubicBezTo>
                    <a:pt x="3179" y="135449"/>
                    <a:pt x="2225" y="135131"/>
                    <a:pt x="2225" y="135131"/>
                  </a:cubicBezTo>
                  <a:lnTo>
                    <a:pt x="0" y="135926"/>
                  </a:lnTo>
                  <a:close/>
                  <a:moveTo>
                    <a:pt x="16056" y="105403"/>
                  </a:moveTo>
                  <a:lnTo>
                    <a:pt x="15262" y="108105"/>
                  </a:lnTo>
                  <a:lnTo>
                    <a:pt x="15739" y="108423"/>
                  </a:lnTo>
                  <a:lnTo>
                    <a:pt x="17169" y="108423"/>
                  </a:lnTo>
                  <a:cubicBezTo>
                    <a:pt x="17169" y="108423"/>
                    <a:pt x="17169" y="107787"/>
                    <a:pt x="17169" y="107787"/>
                  </a:cubicBezTo>
                  <a:lnTo>
                    <a:pt x="17964" y="106515"/>
                  </a:lnTo>
                  <a:lnTo>
                    <a:pt x="17964" y="105085"/>
                  </a:lnTo>
                  <a:cubicBezTo>
                    <a:pt x="17964" y="105085"/>
                    <a:pt x="19077" y="103813"/>
                    <a:pt x="19077" y="103813"/>
                  </a:cubicBezTo>
                  <a:lnTo>
                    <a:pt x="18123" y="104131"/>
                  </a:lnTo>
                  <a:lnTo>
                    <a:pt x="16056" y="105403"/>
                  </a:lnTo>
                  <a:close/>
                  <a:moveTo>
                    <a:pt x="13513" y="109854"/>
                  </a:moveTo>
                  <a:lnTo>
                    <a:pt x="12400" y="110649"/>
                  </a:lnTo>
                  <a:lnTo>
                    <a:pt x="12400" y="111603"/>
                  </a:lnTo>
                  <a:cubicBezTo>
                    <a:pt x="12400" y="111603"/>
                    <a:pt x="13354" y="113987"/>
                    <a:pt x="13354" y="113987"/>
                  </a:cubicBezTo>
                  <a:lnTo>
                    <a:pt x="14467" y="112557"/>
                  </a:lnTo>
                  <a:lnTo>
                    <a:pt x="13990" y="110013"/>
                  </a:lnTo>
                  <a:lnTo>
                    <a:pt x="13354" y="11001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5" name="Freeform: Shape 5294">
              <a:extLst>
                <a:ext uri="{FF2B5EF4-FFF2-40B4-BE49-F238E27FC236}">
                  <a16:creationId xmlns:a16="http://schemas.microsoft.com/office/drawing/2014/main" id="{6532E10D-FF3B-9617-EC48-75D63809AAF0}"/>
                </a:ext>
              </a:extLst>
            </p:cNvPr>
            <p:cNvSpPr/>
            <p:nvPr/>
          </p:nvSpPr>
          <p:spPr>
            <a:xfrm>
              <a:off x="4450099" y="3284964"/>
              <a:ext cx="2066" cy="1589"/>
            </a:xfrm>
            <a:custGeom>
              <a:avLst/>
              <a:gdLst>
                <a:gd name="connsiteX0" fmla="*/ 1431 w 2066"/>
                <a:gd name="connsiteY0" fmla="*/ 0 h 1589"/>
                <a:gd name="connsiteX1" fmla="*/ 477 w 2066"/>
                <a:gd name="connsiteY1" fmla="*/ 159 h 1589"/>
                <a:gd name="connsiteX2" fmla="*/ 159 w 2066"/>
                <a:gd name="connsiteY2" fmla="*/ 954 h 1589"/>
                <a:gd name="connsiteX3" fmla="*/ 0 w 2066"/>
                <a:gd name="connsiteY3" fmla="*/ 1590 h 1589"/>
                <a:gd name="connsiteX4" fmla="*/ 159 w 2066"/>
                <a:gd name="connsiteY4" fmla="*/ 1431 h 1589"/>
                <a:gd name="connsiteX5" fmla="*/ 636 w 2066"/>
                <a:gd name="connsiteY5" fmla="*/ 1431 h 1589"/>
                <a:gd name="connsiteX6" fmla="*/ 1908 w 2066"/>
                <a:gd name="connsiteY6" fmla="*/ 795 h 1589"/>
                <a:gd name="connsiteX7" fmla="*/ 2067 w 2066"/>
                <a:gd name="connsiteY7" fmla="*/ 795 h 1589"/>
                <a:gd name="connsiteX8" fmla="*/ 1431 w 2066"/>
                <a:gd name="connsiteY8" fmla="*/ 0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6" h="1589">
                  <a:moveTo>
                    <a:pt x="1431" y="0"/>
                  </a:moveTo>
                  <a:lnTo>
                    <a:pt x="477" y="159"/>
                  </a:lnTo>
                  <a:lnTo>
                    <a:pt x="159" y="954"/>
                  </a:lnTo>
                  <a:lnTo>
                    <a:pt x="0" y="1590"/>
                  </a:lnTo>
                  <a:lnTo>
                    <a:pt x="159" y="1431"/>
                  </a:lnTo>
                  <a:lnTo>
                    <a:pt x="636" y="1431"/>
                  </a:lnTo>
                  <a:lnTo>
                    <a:pt x="1908" y="795"/>
                  </a:lnTo>
                  <a:lnTo>
                    <a:pt x="2067" y="795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6" name="Freeform: Shape 5295">
              <a:extLst>
                <a:ext uri="{FF2B5EF4-FFF2-40B4-BE49-F238E27FC236}">
                  <a16:creationId xmlns:a16="http://schemas.microsoft.com/office/drawing/2014/main" id="{7A1927B2-5A7E-7720-E9AA-41F1FDB028C0}"/>
                </a:ext>
              </a:extLst>
            </p:cNvPr>
            <p:cNvSpPr/>
            <p:nvPr/>
          </p:nvSpPr>
          <p:spPr>
            <a:xfrm>
              <a:off x="3711328" y="2288330"/>
              <a:ext cx="923026" cy="380752"/>
            </a:xfrm>
            <a:custGeom>
              <a:avLst/>
              <a:gdLst>
                <a:gd name="connsiteX0" fmla="*/ 923027 w 923026"/>
                <a:gd name="connsiteY0" fmla="*/ 195861 h 380752"/>
                <a:gd name="connsiteX1" fmla="*/ 922073 w 923026"/>
                <a:gd name="connsiteY1" fmla="*/ 194112 h 380752"/>
                <a:gd name="connsiteX2" fmla="*/ 920006 w 923026"/>
                <a:gd name="connsiteY2" fmla="*/ 191410 h 380752"/>
                <a:gd name="connsiteX3" fmla="*/ 919211 w 923026"/>
                <a:gd name="connsiteY3" fmla="*/ 189661 h 380752"/>
                <a:gd name="connsiteX4" fmla="*/ 919052 w 923026"/>
                <a:gd name="connsiteY4" fmla="*/ 187435 h 380752"/>
                <a:gd name="connsiteX5" fmla="*/ 917781 w 923026"/>
                <a:gd name="connsiteY5" fmla="*/ 185209 h 380752"/>
                <a:gd name="connsiteX6" fmla="*/ 914601 w 923026"/>
                <a:gd name="connsiteY6" fmla="*/ 182666 h 380752"/>
                <a:gd name="connsiteX7" fmla="*/ 912375 w 923026"/>
                <a:gd name="connsiteY7" fmla="*/ 181394 h 380752"/>
                <a:gd name="connsiteX8" fmla="*/ 908083 w 923026"/>
                <a:gd name="connsiteY8" fmla="*/ 176943 h 380752"/>
                <a:gd name="connsiteX9" fmla="*/ 906652 w 923026"/>
                <a:gd name="connsiteY9" fmla="*/ 175830 h 380752"/>
                <a:gd name="connsiteX10" fmla="*/ 906175 w 923026"/>
                <a:gd name="connsiteY10" fmla="*/ 175035 h 380752"/>
                <a:gd name="connsiteX11" fmla="*/ 905698 w 923026"/>
                <a:gd name="connsiteY11" fmla="*/ 173604 h 380752"/>
                <a:gd name="connsiteX12" fmla="*/ 904108 w 923026"/>
                <a:gd name="connsiteY12" fmla="*/ 172809 h 380752"/>
                <a:gd name="connsiteX13" fmla="*/ 902042 w 923026"/>
                <a:gd name="connsiteY13" fmla="*/ 171696 h 380752"/>
                <a:gd name="connsiteX14" fmla="*/ 900929 w 923026"/>
                <a:gd name="connsiteY14" fmla="*/ 170425 h 380752"/>
                <a:gd name="connsiteX15" fmla="*/ 900134 w 923026"/>
                <a:gd name="connsiteY15" fmla="*/ 168358 h 380752"/>
                <a:gd name="connsiteX16" fmla="*/ 899657 w 923026"/>
                <a:gd name="connsiteY16" fmla="*/ 166927 h 380752"/>
                <a:gd name="connsiteX17" fmla="*/ 897749 w 923026"/>
                <a:gd name="connsiteY17" fmla="*/ 165814 h 380752"/>
                <a:gd name="connsiteX18" fmla="*/ 896000 w 923026"/>
                <a:gd name="connsiteY18" fmla="*/ 165178 h 380752"/>
                <a:gd name="connsiteX19" fmla="*/ 893934 w 923026"/>
                <a:gd name="connsiteY19" fmla="*/ 164383 h 380752"/>
                <a:gd name="connsiteX20" fmla="*/ 890436 w 923026"/>
                <a:gd name="connsiteY20" fmla="*/ 163111 h 380752"/>
                <a:gd name="connsiteX21" fmla="*/ 888370 w 923026"/>
                <a:gd name="connsiteY21" fmla="*/ 160886 h 380752"/>
                <a:gd name="connsiteX22" fmla="*/ 884872 w 923026"/>
                <a:gd name="connsiteY22" fmla="*/ 156434 h 380752"/>
                <a:gd name="connsiteX23" fmla="*/ 882964 w 923026"/>
                <a:gd name="connsiteY23" fmla="*/ 154845 h 380752"/>
                <a:gd name="connsiteX24" fmla="*/ 875492 w 923026"/>
                <a:gd name="connsiteY24" fmla="*/ 154368 h 380752"/>
                <a:gd name="connsiteX25" fmla="*/ 872790 w 923026"/>
                <a:gd name="connsiteY25" fmla="*/ 153255 h 380752"/>
                <a:gd name="connsiteX26" fmla="*/ 869769 w 923026"/>
                <a:gd name="connsiteY26" fmla="*/ 153573 h 380752"/>
                <a:gd name="connsiteX27" fmla="*/ 868020 w 923026"/>
                <a:gd name="connsiteY27" fmla="*/ 154368 h 380752"/>
                <a:gd name="connsiteX28" fmla="*/ 864046 w 923026"/>
                <a:gd name="connsiteY28" fmla="*/ 154368 h 380752"/>
                <a:gd name="connsiteX29" fmla="*/ 861979 w 923026"/>
                <a:gd name="connsiteY29" fmla="*/ 154845 h 380752"/>
                <a:gd name="connsiteX30" fmla="*/ 859276 w 923026"/>
                <a:gd name="connsiteY30" fmla="*/ 157706 h 380752"/>
                <a:gd name="connsiteX31" fmla="*/ 855779 w 923026"/>
                <a:gd name="connsiteY31" fmla="*/ 161522 h 380752"/>
                <a:gd name="connsiteX32" fmla="*/ 852917 w 923026"/>
                <a:gd name="connsiteY32" fmla="*/ 163747 h 380752"/>
                <a:gd name="connsiteX33" fmla="*/ 851010 w 923026"/>
                <a:gd name="connsiteY33" fmla="*/ 166132 h 380752"/>
                <a:gd name="connsiteX34" fmla="*/ 850056 w 923026"/>
                <a:gd name="connsiteY34" fmla="*/ 167086 h 380752"/>
                <a:gd name="connsiteX35" fmla="*/ 848148 w 923026"/>
                <a:gd name="connsiteY35" fmla="*/ 166450 h 380752"/>
                <a:gd name="connsiteX36" fmla="*/ 845604 w 923026"/>
                <a:gd name="connsiteY36" fmla="*/ 163747 h 380752"/>
                <a:gd name="connsiteX37" fmla="*/ 841948 w 923026"/>
                <a:gd name="connsiteY37" fmla="*/ 161363 h 380752"/>
                <a:gd name="connsiteX38" fmla="*/ 838450 w 923026"/>
                <a:gd name="connsiteY38" fmla="*/ 160250 h 380752"/>
                <a:gd name="connsiteX39" fmla="*/ 837020 w 923026"/>
                <a:gd name="connsiteY39" fmla="*/ 159773 h 380752"/>
                <a:gd name="connsiteX40" fmla="*/ 833045 w 923026"/>
                <a:gd name="connsiteY40" fmla="*/ 159137 h 380752"/>
                <a:gd name="connsiteX41" fmla="*/ 829866 w 923026"/>
                <a:gd name="connsiteY41" fmla="*/ 159296 h 380752"/>
                <a:gd name="connsiteX42" fmla="*/ 825891 w 923026"/>
                <a:gd name="connsiteY42" fmla="*/ 160250 h 380752"/>
                <a:gd name="connsiteX43" fmla="*/ 822076 w 923026"/>
                <a:gd name="connsiteY43" fmla="*/ 160091 h 380752"/>
                <a:gd name="connsiteX44" fmla="*/ 820327 w 923026"/>
                <a:gd name="connsiteY44" fmla="*/ 159455 h 380752"/>
                <a:gd name="connsiteX45" fmla="*/ 817783 w 923026"/>
                <a:gd name="connsiteY45" fmla="*/ 159455 h 380752"/>
                <a:gd name="connsiteX46" fmla="*/ 813332 w 923026"/>
                <a:gd name="connsiteY46" fmla="*/ 161999 h 380752"/>
                <a:gd name="connsiteX47" fmla="*/ 810947 w 923026"/>
                <a:gd name="connsiteY47" fmla="*/ 164860 h 380752"/>
                <a:gd name="connsiteX48" fmla="*/ 808245 w 923026"/>
                <a:gd name="connsiteY48" fmla="*/ 165814 h 380752"/>
                <a:gd name="connsiteX49" fmla="*/ 805860 w 923026"/>
                <a:gd name="connsiteY49" fmla="*/ 163906 h 380752"/>
                <a:gd name="connsiteX50" fmla="*/ 802998 w 923026"/>
                <a:gd name="connsiteY50" fmla="*/ 161681 h 380752"/>
                <a:gd name="connsiteX51" fmla="*/ 800137 w 923026"/>
                <a:gd name="connsiteY51" fmla="*/ 158978 h 380752"/>
                <a:gd name="connsiteX52" fmla="*/ 798547 w 923026"/>
                <a:gd name="connsiteY52" fmla="*/ 156276 h 380752"/>
                <a:gd name="connsiteX53" fmla="*/ 797593 w 923026"/>
                <a:gd name="connsiteY53" fmla="*/ 149598 h 380752"/>
                <a:gd name="connsiteX54" fmla="*/ 800773 w 923026"/>
                <a:gd name="connsiteY54" fmla="*/ 147532 h 380752"/>
                <a:gd name="connsiteX55" fmla="*/ 805065 w 923026"/>
                <a:gd name="connsiteY55" fmla="*/ 145306 h 380752"/>
                <a:gd name="connsiteX56" fmla="*/ 805383 w 923026"/>
                <a:gd name="connsiteY56" fmla="*/ 141650 h 380752"/>
                <a:gd name="connsiteX57" fmla="*/ 805224 w 923026"/>
                <a:gd name="connsiteY57" fmla="*/ 137675 h 380752"/>
                <a:gd name="connsiteX58" fmla="*/ 806019 w 923026"/>
                <a:gd name="connsiteY58" fmla="*/ 133224 h 380752"/>
                <a:gd name="connsiteX59" fmla="*/ 809834 w 923026"/>
                <a:gd name="connsiteY59" fmla="*/ 129090 h 380752"/>
                <a:gd name="connsiteX60" fmla="*/ 811901 w 923026"/>
                <a:gd name="connsiteY60" fmla="*/ 125593 h 380752"/>
                <a:gd name="connsiteX61" fmla="*/ 812219 w 923026"/>
                <a:gd name="connsiteY61" fmla="*/ 123526 h 380752"/>
                <a:gd name="connsiteX62" fmla="*/ 813968 w 923026"/>
                <a:gd name="connsiteY62" fmla="*/ 119869 h 380752"/>
                <a:gd name="connsiteX63" fmla="*/ 815717 w 923026"/>
                <a:gd name="connsiteY63" fmla="*/ 116213 h 380752"/>
                <a:gd name="connsiteX64" fmla="*/ 818260 w 923026"/>
                <a:gd name="connsiteY64" fmla="*/ 111285 h 380752"/>
                <a:gd name="connsiteX65" fmla="*/ 822712 w 923026"/>
                <a:gd name="connsiteY65" fmla="*/ 102541 h 380752"/>
                <a:gd name="connsiteX66" fmla="*/ 828117 w 923026"/>
                <a:gd name="connsiteY66" fmla="*/ 92048 h 380752"/>
                <a:gd name="connsiteX67" fmla="*/ 830820 w 923026"/>
                <a:gd name="connsiteY67" fmla="*/ 86961 h 380752"/>
                <a:gd name="connsiteX68" fmla="*/ 829389 w 923026"/>
                <a:gd name="connsiteY68" fmla="*/ 84894 h 380752"/>
                <a:gd name="connsiteX69" fmla="*/ 827004 w 923026"/>
                <a:gd name="connsiteY69" fmla="*/ 83304 h 380752"/>
                <a:gd name="connsiteX70" fmla="*/ 821281 w 923026"/>
                <a:gd name="connsiteY70" fmla="*/ 81079 h 380752"/>
                <a:gd name="connsiteX71" fmla="*/ 817466 w 923026"/>
                <a:gd name="connsiteY71" fmla="*/ 79966 h 380752"/>
                <a:gd name="connsiteX72" fmla="*/ 815080 w 923026"/>
                <a:gd name="connsiteY72" fmla="*/ 79966 h 380752"/>
                <a:gd name="connsiteX73" fmla="*/ 809040 w 923026"/>
                <a:gd name="connsiteY73" fmla="*/ 82192 h 380752"/>
                <a:gd name="connsiteX74" fmla="*/ 805383 w 923026"/>
                <a:gd name="connsiteY74" fmla="*/ 83782 h 380752"/>
                <a:gd name="connsiteX75" fmla="*/ 803157 w 923026"/>
                <a:gd name="connsiteY75" fmla="*/ 84735 h 380752"/>
                <a:gd name="connsiteX76" fmla="*/ 799342 w 923026"/>
                <a:gd name="connsiteY76" fmla="*/ 84576 h 380752"/>
                <a:gd name="connsiteX77" fmla="*/ 794890 w 923026"/>
                <a:gd name="connsiteY77" fmla="*/ 84258 h 380752"/>
                <a:gd name="connsiteX78" fmla="*/ 792983 w 923026"/>
                <a:gd name="connsiteY78" fmla="*/ 83622 h 380752"/>
                <a:gd name="connsiteX79" fmla="*/ 790439 w 923026"/>
                <a:gd name="connsiteY79" fmla="*/ 82192 h 380752"/>
                <a:gd name="connsiteX80" fmla="*/ 785352 w 923026"/>
                <a:gd name="connsiteY80" fmla="*/ 78058 h 380752"/>
                <a:gd name="connsiteX81" fmla="*/ 782649 w 923026"/>
                <a:gd name="connsiteY81" fmla="*/ 75197 h 380752"/>
                <a:gd name="connsiteX82" fmla="*/ 778993 w 923026"/>
                <a:gd name="connsiteY82" fmla="*/ 73448 h 380752"/>
                <a:gd name="connsiteX83" fmla="*/ 775177 w 923026"/>
                <a:gd name="connsiteY83" fmla="*/ 71540 h 380752"/>
                <a:gd name="connsiteX84" fmla="*/ 773111 w 923026"/>
                <a:gd name="connsiteY84" fmla="*/ 71063 h 380752"/>
                <a:gd name="connsiteX85" fmla="*/ 769613 w 923026"/>
                <a:gd name="connsiteY85" fmla="*/ 71222 h 380752"/>
                <a:gd name="connsiteX86" fmla="*/ 764843 w 923026"/>
                <a:gd name="connsiteY86" fmla="*/ 70745 h 380752"/>
                <a:gd name="connsiteX87" fmla="*/ 762300 w 923026"/>
                <a:gd name="connsiteY87" fmla="*/ 70109 h 380752"/>
                <a:gd name="connsiteX88" fmla="*/ 760074 w 923026"/>
                <a:gd name="connsiteY88" fmla="*/ 70745 h 380752"/>
                <a:gd name="connsiteX89" fmla="*/ 755782 w 923026"/>
                <a:gd name="connsiteY89" fmla="*/ 72653 h 380752"/>
                <a:gd name="connsiteX90" fmla="*/ 750377 w 923026"/>
                <a:gd name="connsiteY90" fmla="*/ 76468 h 380752"/>
                <a:gd name="connsiteX91" fmla="*/ 746084 w 923026"/>
                <a:gd name="connsiteY91" fmla="*/ 78058 h 380752"/>
                <a:gd name="connsiteX92" fmla="*/ 741633 w 923026"/>
                <a:gd name="connsiteY92" fmla="*/ 80125 h 380752"/>
                <a:gd name="connsiteX93" fmla="*/ 737817 w 923026"/>
                <a:gd name="connsiteY93" fmla="*/ 82510 h 380752"/>
                <a:gd name="connsiteX94" fmla="*/ 734161 w 923026"/>
                <a:gd name="connsiteY94" fmla="*/ 85053 h 380752"/>
                <a:gd name="connsiteX95" fmla="*/ 729868 w 923026"/>
                <a:gd name="connsiteY95" fmla="*/ 87915 h 380752"/>
                <a:gd name="connsiteX96" fmla="*/ 727802 w 923026"/>
                <a:gd name="connsiteY96" fmla="*/ 91889 h 380752"/>
                <a:gd name="connsiteX97" fmla="*/ 726689 w 923026"/>
                <a:gd name="connsiteY97" fmla="*/ 94592 h 380752"/>
                <a:gd name="connsiteX98" fmla="*/ 722714 w 923026"/>
                <a:gd name="connsiteY98" fmla="*/ 96341 h 380752"/>
                <a:gd name="connsiteX99" fmla="*/ 719535 w 923026"/>
                <a:gd name="connsiteY99" fmla="*/ 98089 h 380752"/>
                <a:gd name="connsiteX100" fmla="*/ 716355 w 923026"/>
                <a:gd name="connsiteY100" fmla="*/ 98725 h 380752"/>
                <a:gd name="connsiteX101" fmla="*/ 710632 w 923026"/>
                <a:gd name="connsiteY101" fmla="*/ 97771 h 380752"/>
                <a:gd name="connsiteX102" fmla="*/ 707135 w 923026"/>
                <a:gd name="connsiteY102" fmla="*/ 98407 h 380752"/>
                <a:gd name="connsiteX103" fmla="*/ 698709 w 923026"/>
                <a:gd name="connsiteY103" fmla="*/ 101746 h 380752"/>
                <a:gd name="connsiteX104" fmla="*/ 694416 w 923026"/>
                <a:gd name="connsiteY104" fmla="*/ 102064 h 380752"/>
                <a:gd name="connsiteX105" fmla="*/ 691555 w 923026"/>
                <a:gd name="connsiteY105" fmla="*/ 102541 h 380752"/>
                <a:gd name="connsiteX106" fmla="*/ 688852 w 923026"/>
                <a:gd name="connsiteY106" fmla="*/ 102859 h 380752"/>
                <a:gd name="connsiteX107" fmla="*/ 684242 w 923026"/>
                <a:gd name="connsiteY107" fmla="*/ 103654 h 380752"/>
                <a:gd name="connsiteX108" fmla="*/ 682334 w 923026"/>
                <a:gd name="connsiteY108" fmla="*/ 104131 h 380752"/>
                <a:gd name="connsiteX109" fmla="*/ 679949 w 923026"/>
                <a:gd name="connsiteY109" fmla="*/ 104767 h 380752"/>
                <a:gd name="connsiteX110" fmla="*/ 677405 w 923026"/>
                <a:gd name="connsiteY110" fmla="*/ 104290 h 380752"/>
                <a:gd name="connsiteX111" fmla="*/ 673590 w 923026"/>
                <a:gd name="connsiteY111" fmla="*/ 106197 h 380752"/>
                <a:gd name="connsiteX112" fmla="*/ 662780 w 923026"/>
                <a:gd name="connsiteY112" fmla="*/ 111444 h 380752"/>
                <a:gd name="connsiteX113" fmla="*/ 659282 w 923026"/>
                <a:gd name="connsiteY113" fmla="*/ 112238 h 380752"/>
                <a:gd name="connsiteX114" fmla="*/ 657056 w 923026"/>
                <a:gd name="connsiteY114" fmla="*/ 112397 h 380752"/>
                <a:gd name="connsiteX115" fmla="*/ 654195 w 923026"/>
                <a:gd name="connsiteY115" fmla="*/ 110649 h 380752"/>
                <a:gd name="connsiteX116" fmla="*/ 651174 w 923026"/>
                <a:gd name="connsiteY116" fmla="*/ 109377 h 380752"/>
                <a:gd name="connsiteX117" fmla="*/ 648154 w 923026"/>
                <a:gd name="connsiteY117" fmla="*/ 109536 h 380752"/>
                <a:gd name="connsiteX118" fmla="*/ 644656 w 923026"/>
                <a:gd name="connsiteY118" fmla="*/ 111285 h 380752"/>
                <a:gd name="connsiteX119" fmla="*/ 638774 w 923026"/>
                <a:gd name="connsiteY119" fmla="*/ 109854 h 380752"/>
                <a:gd name="connsiteX120" fmla="*/ 631779 w 923026"/>
                <a:gd name="connsiteY120" fmla="*/ 108741 h 380752"/>
                <a:gd name="connsiteX121" fmla="*/ 625420 w 923026"/>
                <a:gd name="connsiteY121" fmla="*/ 107469 h 380752"/>
                <a:gd name="connsiteX122" fmla="*/ 623353 w 923026"/>
                <a:gd name="connsiteY122" fmla="*/ 106515 h 380752"/>
                <a:gd name="connsiteX123" fmla="*/ 616994 w 923026"/>
                <a:gd name="connsiteY123" fmla="*/ 105085 h 380752"/>
                <a:gd name="connsiteX124" fmla="*/ 607932 w 923026"/>
                <a:gd name="connsiteY124" fmla="*/ 105085 h 380752"/>
                <a:gd name="connsiteX125" fmla="*/ 602527 w 923026"/>
                <a:gd name="connsiteY125" fmla="*/ 105085 h 380752"/>
                <a:gd name="connsiteX126" fmla="*/ 599188 w 923026"/>
                <a:gd name="connsiteY126" fmla="*/ 105561 h 380752"/>
                <a:gd name="connsiteX127" fmla="*/ 596486 w 923026"/>
                <a:gd name="connsiteY127" fmla="*/ 104925 h 380752"/>
                <a:gd name="connsiteX128" fmla="*/ 593147 w 923026"/>
                <a:gd name="connsiteY128" fmla="*/ 102859 h 380752"/>
                <a:gd name="connsiteX129" fmla="*/ 587583 w 923026"/>
                <a:gd name="connsiteY129" fmla="*/ 98089 h 380752"/>
                <a:gd name="connsiteX130" fmla="*/ 584403 w 923026"/>
                <a:gd name="connsiteY130" fmla="*/ 96659 h 380752"/>
                <a:gd name="connsiteX131" fmla="*/ 582496 w 923026"/>
                <a:gd name="connsiteY131" fmla="*/ 95546 h 380752"/>
                <a:gd name="connsiteX132" fmla="*/ 581860 w 923026"/>
                <a:gd name="connsiteY132" fmla="*/ 93479 h 380752"/>
                <a:gd name="connsiteX133" fmla="*/ 580588 w 923026"/>
                <a:gd name="connsiteY133" fmla="*/ 93320 h 380752"/>
                <a:gd name="connsiteX134" fmla="*/ 579793 w 923026"/>
                <a:gd name="connsiteY134" fmla="*/ 91889 h 380752"/>
                <a:gd name="connsiteX135" fmla="*/ 579793 w 923026"/>
                <a:gd name="connsiteY135" fmla="*/ 89982 h 380752"/>
                <a:gd name="connsiteX136" fmla="*/ 579634 w 923026"/>
                <a:gd name="connsiteY136" fmla="*/ 86007 h 380752"/>
                <a:gd name="connsiteX137" fmla="*/ 580111 w 923026"/>
                <a:gd name="connsiteY137" fmla="*/ 83145 h 380752"/>
                <a:gd name="connsiteX138" fmla="*/ 579157 w 923026"/>
                <a:gd name="connsiteY138" fmla="*/ 82351 h 380752"/>
                <a:gd name="connsiteX139" fmla="*/ 575501 w 923026"/>
                <a:gd name="connsiteY139" fmla="*/ 81874 h 380752"/>
                <a:gd name="connsiteX140" fmla="*/ 570890 w 923026"/>
                <a:gd name="connsiteY140" fmla="*/ 80920 h 380752"/>
                <a:gd name="connsiteX141" fmla="*/ 562782 w 923026"/>
                <a:gd name="connsiteY141" fmla="*/ 80761 h 380752"/>
                <a:gd name="connsiteX142" fmla="*/ 559603 w 923026"/>
                <a:gd name="connsiteY142" fmla="*/ 80761 h 380752"/>
                <a:gd name="connsiteX143" fmla="*/ 556900 w 923026"/>
                <a:gd name="connsiteY143" fmla="*/ 79012 h 380752"/>
                <a:gd name="connsiteX144" fmla="*/ 554039 w 923026"/>
                <a:gd name="connsiteY144" fmla="*/ 77104 h 380752"/>
                <a:gd name="connsiteX145" fmla="*/ 551177 w 923026"/>
                <a:gd name="connsiteY145" fmla="*/ 72971 h 380752"/>
                <a:gd name="connsiteX146" fmla="*/ 548633 w 923026"/>
                <a:gd name="connsiteY146" fmla="*/ 71063 h 380752"/>
                <a:gd name="connsiteX147" fmla="*/ 544500 w 923026"/>
                <a:gd name="connsiteY147" fmla="*/ 68678 h 380752"/>
                <a:gd name="connsiteX148" fmla="*/ 540684 w 923026"/>
                <a:gd name="connsiteY148" fmla="*/ 68043 h 380752"/>
                <a:gd name="connsiteX149" fmla="*/ 534643 w 923026"/>
                <a:gd name="connsiteY149" fmla="*/ 68361 h 380752"/>
                <a:gd name="connsiteX150" fmla="*/ 530351 w 923026"/>
                <a:gd name="connsiteY150" fmla="*/ 68838 h 380752"/>
                <a:gd name="connsiteX151" fmla="*/ 526535 w 923026"/>
                <a:gd name="connsiteY151" fmla="*/ 67884 h 380752"/>
                <a:gd name="connsiteX152" fmla="*/ 523992 w 923026"/>
                <a:gd name="connsiteY152" fmla="*/ 66453 h 380752"/>
                <a:gd name="connsiteX153" fmla="*/ 520494 w 923026"/>
                <a:gd name="connsiteY153" fmla="*/ 65181 h 380752"/>
                <a:gd name="connsiteX154" fmla="*/ 515248 w 923026"/>
                <a:gd name="connsiteY154" fmla="*/ 64863 h 380752"/>
                <a:gd name="connsiteX155" fmla="*/ 510956 w 923026"/>
                <a:gd name="connsiteY155" fmla="*/ 63750 h 380752"/>
                <a:gd name="connsiteX156" fmla="*/ 506504 w 923026"/>
                <a:gd name="connsiteY156" fmla="*/ 62478 h 380752"/>
                <a:gd name="connsiteX157" fmla="*/ 503007 w 923026"/>
                <a:gd name="connsiteY157" fmla="*/ 63114 h 380752"/>
                <a:gd name="connsiteX158" fmla="*/ 500781 w 923026"/>
                <a:gd name="connsiteY158" fmla="*/ 64227 h 380752"/>
                <a:gd name="connsiteX159" fmla="*/ 498078 w 923026"/>
                <a:gd name="connsiteY159" fmla="*/ 65658 h 380752"/>
                <a:gd name="connsiteX160" fmla="*/ 494740 w 923026"/>
                <a:gd name="connsiteY160" fmla="*/ 65976 h 380752"/>
                <a:gd name="connsiteX161" fmla="*/ 486314 w 923026"/>
                <a:gd name="connsiteY161" fmla="*/ 67566 h 380752"/>
                <a:gd name="connsiteX162" fmla="*/ 483770 w 923026"/>
                <a:gd name="connsiteY162" fmla="*/ 68361 h 380752"/>
                <a:gd name="connsiteX163" fmla="*/ 480114 w 923026"/>
                <a:gd name="connsiteY163" fmla="*/ 68838 h 380752"/>
                <a:gd name="connsiteX164" fmla="*/ 476934 w 923026"/>
                <a:gd name="connsiteY164" fmla="*/ 69950 h 380752"/>
                <a:gd name="connsiteX165" fmla="*/ 474232 w 923026"/>
                <a:gd name="connsiteY165" fmla="*/ 72335 h 380752"/>
                <a:gd name="connsiteX166" fmla="*/ 471847 w 923026"/>
                <a:gd name="connsiteY166" fmla="*/ 73925 h 380752"/>
                <a:gd name="connsiteX167" fmla="*/ 468985 w 923026"/>
                <a:gd name="connsiteY167" fmla="*/ 74561 h 380752"/>
                <a:gd name="connsiteX168" fmla="*/ 465488 w 923026"/>
                <a:gd name="connsiteY168" fmla="*/ 74402 h 380752"/>
                <a:gd name="connsiteX169" fmla="*/ 462626 w 923026"/>
                <a:gd name="connsiteY169" fmla="*/ 73925 h 380752"/>
                <a:gd name="connsiteX170" fmla="*/ 461036 w 923026"/>
                <a:gd name="connsiteY170" fmla="*/ 73766 h 380752"/>
                <a:gd name="connsiteX171" fmla="*/ 458811 w 923026"/>
                <a:gd name="connsiteY171" fmla="*/ 74561 h 380752"/>
                <a:gd name="connsiteX172" fmla="*/ 456108 w 923026"/>
                <a:gd name="connsiteY172" fmla="*/ 75197 h 380752"/>
                <a:gd name="connsiteX173" fmla="*/ 452293 w 923026"/>
                <a:gd name="connsiteY173" fmla="*/ 74084 h 380752"/>
                <a:gd name="connsiteX174" fmla="*/ 450067 w 923026"/>
                <a:gd name="connsiteY174" fmla="*/ 73289 h 380752"/>
                <a:gd name="connsiteX175" fmla="*/ 446729 w 923026"/>
                <a:gd name="connsiteY175" fmla="*/ 72812 h 380752"/>
                <a:gd name="connsiteX176" fmla="*/ 444662 w 923026"/>
                <a:gd name="connsiteY176" fmla="*/ 70427 h 380752"/>
                <a:gd name="connsiteX177" fmla="*/ 442595 w 923026"/>
                <a:gd name="connsiteY177" fmla="*/ 69473 h 380752"/>
                <a:gd name="connsiteX178" fmla="*/ 439097 w 923026"/>
                <a:gd name="connsiteY178" fmla="*/ 68996 h 380752"/>
                <a:gd name="connsiteX179" fmla="*/ 434010 w 923026"/>
                <a:gd name="connsiteY179" fmla="*/ 67884 h 380752"/>
                <a:gd name="connsiteX180" fmla="*/ 431308 w 923026"/>
                <a:gd name="connsiteY180" fmla="*/ 66612 h 380752"/>
                <a:gd name="connsiteX181" fmla="*/ 428923 w 923026"/>
                <a:gd name="connsiteY181" fmla="*/ 65817 h 380752"/>
                <a:gd name="connsiteX182" fmla="*/ 424948 w 923026"/>
                <a:gd name="connsiteY182" fmla="*/ 62955 h 380752"/>
                <a:gd name="connsiteX183" fmla="*/ 422723 w 923026"/>
                <a:gd name="connsiteY183" fmla="*/ 60571 h 380752"/>
                <a:gd name="connsiteX184" fmla="*/ 420974 w 923026"/>
                <a:gd name="connsiteY184" fmla="*/ 60253 h 380752"/>
                <a:gd name="connsiteX185" fmla="*/ 418907 w 923026"/>
                <a:gd name="connsiteY185" fmla="*/ 59935 h 380752"/>
                <a:gd name="connsiteX186" fmla="*/ 417636 w 923026"/>
                <a:gd name="connsiteY186" fmla="*/ 58345 h 380752"/>
                <a:gd name="connsiteX187" fmla="*/ 417476 w 923026"/>
                <a:gd name="connsiteY187" fmla="*/ 56437 h 380752"/>
                <a:gd name="connsiteX188" fmla="*/ 417953 w 923026"/>
                <a:gd name="connsiteY188" fmla="*/ 55324 h 380752"/>
                <a:gd name="connsiteX189" fmla="*/ 418430 w 923026"/>
                <a:gd name="connsiteY189" fmla="*/ 53258 h 380752"/>
                <a:gd name="connsiteX190" fmla="*/ 417159 w 923026"/>
                <a:gd name="connsiteY190" fmla="*/ 51350 h 380752"/>
                <a:gd name="connsiteX191" fmla="*/ 416046 w 923026"/>
                <a:gd name="connsiteY191" fmla="*/ 50555 h 380752"/>
                <a:gd name="connsiteX192" fmla="*/ 415410 w 923026"/>
                <a:gd name="connsiteY192" fmla="*/ 49124 h 380752"/>
                <a:gd name="connsiteX193" fmla="*/ 415728 w 923026"/>
                <a:gd name="connsiteY193" fmla="*/ 46422 h 380752"/>
                <a:gd name="connsiteX194" fmla="*/ 415410 w 923026"/>
                <a:gd name="connsiteY194" fmla="*/ 43719 h 380752"/>
                <a:gd name="connsiteX195" fmla="*/ 414933 w 923026"/>
                <a:gd name="connsiteY195" fmla="*/ 40698 h 380752"/>
                <a:gd name="connsiteX196" fmla="*/ 413661 w 923026"/>
                <a:gd name="connsiteY196" fmla="*/ 38632 h 380752"/>
                <a:gd name="connsiteX197" fmla="*/ 413343 w 923026"/>
                <a:gd name="connsiteY197" fmla="*/ 34498 h 380752"/>
                <a:gd name="connsiteX198" fmla="*/ 413820 w 923026"/>
                <a:gd name="connsiteY198" fmla="*/ 32749 h 380752"/>
                <a:gd name="connsiteX199" fmla="*/ 413820 w 923026"/>
                <a:gd name="connsiteY199" fmla="*/ 30683 h 380752"/>
                <a:gd name="connsiteX200" fmla="*/ 412548 w 923026"/>
                <a:gd name="connsiteY200" fmla="*/ 29252 h 380752"/>
                <a:gd name="connsiteX201" fmla="*/ 408733 w 923026"/>
                <a:gd name="connsiteY201" fmla="*/ 28139 h 380752"/>
                <a:gd name="connsiteX202" fmla="*/ 404122 w 923026"/>
                <a:gd name="connsiteY202" fmla="*/ 26708 h 380752"/>
                <a:gd name="connsiteX203" fmla="*/ 396968 w 923026"/>
                <a:gd name="connsiteY203" fmla="*/ 24959 h 380752"/>
                <a:gd name="connsiteX204" fmla="*/ 393948 w 923026"/>
                <a:gd name="connsiteY204" fmla="*/ 24801 h 380752"/>
                <a:gd name="connsiteX205" fmla="*/ 391563 w 923026"/>
                <a:gd name="connsiteY205" fmla="*/ 25436 h 380752"/>
                <a:gd name="connsiteX206" fmla="*/ 389337 w 923026"/>
                <a:gd name="connsiteY206" fmla="*/ 24642 h 380752"/>
                <a:gd name="connsiteX207" fmla="*/ 386953 w 923026"/>
                <a:gd name="connsiteY207" fmla="*/ 23211 h 380752"/>
                <a:gd name="connsiteX208" fmla="*/ 382978 w 923026"/>
                <a:gd name="connsiteY208" fmla="*/ 21621 h 380752"/>
                <a:gd name="connsiteX209" fmla="*/ 377891 w 923026"/>
                <a:gd name="connsiteY209" fmla="*/ 19713 h 380752"/>
                <a:gd name="connsiteX210" fmla="*/ 372327 w 923026"/>
                <a:gd name="connsiteY210" fmla="*/ 17487 h 380752"/>
                <a:gd name="connsiteX211" fmla="*/ 367239 w 923026"/>
                <a:gd name="connsiteY211" fmla="*/ 15580 h 380752"/>
                <a:gd name="connsiteX212" fmla="*/ 365332 w 923026"/>
                <a:gd name="connsiteY212" fmla="*/ 15103 h 380752"/>
                <a:gd name="connsiteX213" fmla="*/ 358496 w 923026"/>
                <a:gd name="connsiteY213" fmla="*/ 14944 h 380752"/>
                <a:gd name="connsiteX214" fmla="*/ 352931 w 923026"/>
                <a:gd name="connsiteY214" fmla="*/ 14626 h 380752"/>
                <a:gd name="connsiteX215" fmla="*/ 349593 w 923026"/>
                <a:gd name="connsiteY215" fmla="*/ 13831 h 380752"/>
                <a:gd name="connsiteX216" fmla="*/ 345777 w 923026"/>
                <a:gd name="connsiteY216" fmla="*/ 11128 h 380752"/>
                <a:gd name="connsiteX217" fmla="*/ 343870 w 923026"/>
                <a:gd name="connsiteY217" fmla="*/ 9539 h 380752"/>
                <a:gd name="connsiteX218" fmla="*/ 340849 w 923026"/>
                <a:gd name="connsiteY218" fmla="*/ 8585 h 380752"/>
                <a:gd name="connsiteX219" fmla="*/ 338464 w 923026"/>
                <a:gd name="connsiteY219" fmla="*/ 8426 h 380752"/>
                <a:gd name="connsiteX220" fmla="*/ 334808 w 923026"/>
                <a:gd name="connsiteY220" fmla="*/ 7472 h 380752"/>
                <a:gd name="connsiteX221" fmla="*/ 328290 w 923026"/>
                <a:gd name="connsiteY221" fmla="*/ 4610 h 380752"/>
                <a:gd name="connsiteX222" fmla="*/ 325746 w 923026"/>
                <a:gd name="connsiteY222" fmla="*/ 3180 h 380752"/>
                <a:gd name="connsiteX223" fmla="*/ 324156 w 923026"/>
                <a:gd name="connsiteY223" fmla="*/ 3180 h 380752"/>
                <a:gd name="connsiteX224" fmla="*/ 321931 w 923026"/>
                <a:gd name="connsiteY224" fmla="*/ 636 h 380752"/>
                <a:gd name="connsiteX225" fmla="*/ 320182 w 923026"/>
                <a:gd name="connsiteY225" fmla="*/ 0 h 380752"/>
                <a:gd name="connsiteX226" fmla="*/ 318910 w 923026"/>
                <a:gd name="connsiteY226" fmla="*/ 1908 h 380752"/>
                <a:gd name="connsiteX227" fmla="*/ 317479 w 923026"/>
                <a:gd name="connsiteY227" fmla="*/ 6200 h 380752"/>
                <a:gd name="connsiteX228" fmla="*/ 316366 w 923026"/>
                <a:gd name="connsiteY228" fmla="*/ 8108 h 380752"/>
                <a:gd name="connsiteX229" fmla="*/ 312869 w 923026"/>
                <a:gd name="connsiteY229" fmla="*/ 12082 h 380752"/>
                <a:gd name="connsiteX230" fmla="*/ 304602 w 923026"/>
                <a:gd name="connsiteY230" fmla="*/ 15421 h 380752"/>
                <a:gd name="connsiteX231" fmla="*/ 303171 w 923026"/>
                <a:gd name="connsiteY231" fmla="*/ 17011 h 380752"/>
                <a:gd name="connsiteX232" fmla="*/ 302376 w 923026"/>
                <a:gd name="connsiteY232" fmla="*/ 18600 h 380752"/>
                <a:gd name="connsiteX233" fmla="*/ 301263 w 923026"/>
                <a:gd name="connsiteY233" fmla="*/ 20667 h 380752"/>
                <a:gd name="connsiteX234" fmla="*/ 300787 w 923026"/>
                <a:gd name="connsiteY234" fmla="*/ 23529 h 380752"/>
                <a:gd name="connsiteX235" fmla="*/ 299833 w 923026"/>
                <a:gd name="connsiteY235" fmla="*/ 24165 h 380752"/>
                <a:gd name="connsiteX236" fmla="*/ 297448 w 923026"/>
                <a:gd name="connsiteY236" fmla="*/ 24324 h 380752"/>
                <a:gd name="connsiteX237" fmla="*/ 295540 w 923026"/>
                <a:gd name="connsiteY237" fmla="*/ 25595 h 380752"/>
                <a:gd name="connsiteX238" fmla="*/ 294109 w 923026"/>
                <a:gd name="connsiteY238" fmla="*/ 28298 h 380752"/>
                <a:gd name="connsiteX239" fmla="*/ 292997 w 923026"/>
                <a:gd name="connsiteY239" fmla="*/ 29411 h 380752"/>
                <a:gd name="connsiteX240" fmla="*/ 292202 w 923026"/>
                <a:gd name="connsiteY240" fmla="*/ 31955 h 380752"/>
                <a:gd name="connsiteX241" fmla="*/ 292361 w 923026"/>
                <a:gd name="connsiteY241" fmla="*/ 33226 h 380752"/>
                <a:gd name="connsiteX242" fmla="*/ 292043 w 923026"/>
                <a:gd name="connsiteY242" fmla="*/ 34339 h 380752"/>
                <a:gd name="connsiteX243" fmla="*/ 291884 w 923026"/>
                <a:gd name="connsiteY243" fmla="*/ 36406 h 380752"/>
                <a:gd name="connsiteX244" fmla="*/ 289817 w 923026"/>
                <a:gd name="connsiteY244" fmla="*/ 40698 h 380752"/>
                <a:gd name="connsiteX245" fmla="*/ 289499 w 923026"/>
                <a:gd name="connsiteY245" fmla="*/ 43242 h 380752"/>
                <a:gd name="connsiteX246" fmla="*/ 290294 w 923026"/>
                <a:gd name="connsiteY246" fmla="*/ 44832 h 380752"/>
                <a:gd name="connsiteX247" fmla="*/ 292202 w 923026"/>
                <a:gd name="connsiteY247" fmla="*/ 46898 h 380752"/>
                <a:gd name="connsiteX248" fmla="*/ 293156 w 923026"/>
                <a:gd name="connsiteY248" fmla="*/ 48170 h 380752"/>
                <a:gd name="connsiteX249" fmla="*/ 293474 w 923026"/>
                <a:gd name="connsiteY249" fmla="*/ 49601 h 380752"/>
                <a:gd name="connsiteX250" fmla="*/ 293315 w 923026"/>
                <a:gd name="connsiteY250" fmla="*/ 51350 h 380752"/>
                <a:gd name="connsiteX251" fmla="*/ 294427 w 923026"/>
                <a:gd name="connsiteY251" fmla="*/ 53894 h 380752"/>
                <a:gd name="connsiteX252" fmla="*/ 295381 w 923026"/>
                <a:gd name="connsiteY252" fmla="*/ 56119 h 380752"/>
                <a:gd name="connsiteX253" fmla="*/ 296812 w 923026"/>
                <a:gd name="connsiteY253" fmla="*/ 57709 h 380752"/>
                <a:gd name="connsiteX254" fmla="*/ 298561 w 923026"/>
                <a:gd name="connsiteY254" fmla="*/ 58981 h 380752"/>
                <a:gd name="connsiteX255" fmla="*/ 300787 w 923026"/>
                <a:gd name="connsiteY255" fmla="*/ 59458 h 380752"/>
                <a:gd name="connsiteX256" fmla="*/ 302535 w 923026"/>
                <a:gd name="connsiteY256" fmla="*/ 60253 h 380752"/>
                <a:gd name="connsiteX257" fmla="*/ 302853 w 923026"/>
                <a:gd name="connsiteY257" fmla="*/ 62001 h 380752"/>
                <a:gd name="connsiteX258" fmla="*/ 302376 w 923026"/>
                <a:gd name="connsiteY258" fmla="*/ 64386 h 380752"/>
                <a:gd name="connsiteX259" fmla="*/ 301581 w 923026"/>
                <a:gd name="connsiteY259" fmla="*/ 68996 h 380752"/>
                <a:gd name="connsiteX260" fmla="*/ 300151 w 923026"/>
                <a:gd name="connsiteY260" fmla="*/ 71858 h 380752"/>
                <a:gd name="connsiteX261" fmla="*/ 299356 w 923026"/>
                <a:gd name="connsiteY261" fmla="*/ 73607 h 380752"/>
                <a:gd name="connsiteX262" fmla="*/ 297925 w 923026"/>
                <a:gd name="connsiteY262" fmla="*/ 76310 h 380752"/>
                <a:gd name="connsiteX263" fmla="*/ 297448 w 923026"/>
                <a:gd name="connsiteY263" fmla="*/ 77422 h 380752"/>
                <a:gd name="connsiteX264" fmla="*/ 294586 w 923026"/>
                <a:gd name="connsiteY264" fmla="*/ 79807 h 380752"/>
                <a:gd name="connsiteX265" fmla="*/ 292679 w 923026"/>
                <a:gd name="connsiteY265" fmla="*/ 80443 h 380752"/>
                <a:gd name="connsiteX266" fmla="*/ 290294 w 923026"/>
                <a:gd name="connsiteY266" fmla="*/ 82351 h 380752"/>
                <a:gd name="connsiteX267" fmla="*/ 288386 w 923026"/>
                <a:gd name="connsiteY267" fmla="*/ 82351 h 380752"/>
                <a:gd name="connsiteX268" fmla="*/ 286479 w 923026"/>
                <a:gd name="connsiteY268" fmla="*/ 82351 h 380752"/>
                <a:gd name="connsiteX269" fmla="*/ 284412 w 923026"/>
                <a:gd name="connsiteY269" fmla="*/ 82827 h 380752"/>
                <a:gd name="connsiteX270" fmla="*/ 282663 w 923026"/>
                <a:gd name="connsiteY270" fmla="*/ 83622 h 380752"/>
                <a:gd name="connsiteX271" fmla="*/ 281232 w 923026"/>
                <a:gd name="connsiteY271" fmla="*/ 86166 h 380752"/>
                <a:gd name="connsiteX272" fmla="*/ 277735 w 923026"/>
                <a:gd name="connsiteY272" fmla="*/ 88869 h 380752"/>
                <a:gd name="connsiteX273" fmla="*/ 276145 w 923026"/>
                <a:gd name="connsiteY273" fmla="*/ 89982 h 380752"/>
                <a:gd name="connsiteX274" fmla="*/ 271693 w 923026"/>
                <a:gd name="connsiteY274" fmla="*/ 90459 h 380752"/>
                <a:gd name="connsiteX275" fmla="*/ 269627 w 923026"/>
                <a:gd name="connsiteY275" fmla="*/ 89187 h 380752"/>
                <a:gd name="connsiteX276" fmla="*/ 268514 w 923026"/>
                <a:gd name="connsiteY276" fmla="*/ 87597 h 380752"/>
                <a:gd name="connsiteX277" fmla="*/ 267242 w 923026"/>
                <a:gd name="connsiteY277" fmla="*/ 86643 h 380752"/>
                <a:gd name="connsiteX278" fmla="*/ 265334 w 923026"/>
                <a:gd name="connsiteY278" fmla="*/ 84735 h 380752"/>
                <a:gd name="connsiteX279" fmla="*/ 257544 w 923026"/>
                <a:gd name="connsiteY279" fmla="*/ 83622 h 380752"/>
                <a:gd name="connsiteX280" fmla="*/ 255478 w 923026"/>
                <a:gd name="connsiteY280" fmla="*/ 84099 h 380752"/>
                <a:gd name="connsiteX281" fmla="*/ 254206 w 923026"/>
                <a:gd name="connsiteY281" fmla="*/ 84894 h 380752"/>
                <a:gd name="connsiteX282" fmla="*/ 252616 w 923026"/>
                <a:gd name="connsiteY282" fmla="*/ 84417 h 380752"/>
                <a:gd name="connsiteX283" fmla="*/ 251503 w 923026"/>
                <a:gd name="connsiteY283" fmla="*/ 83304 h 380752"/>
                <a:gd name="connsiteX284" fmla="*/ 250390 w 923026"/>
                <a:gd name="connsiteY284" fmla="*/ 83622 h 380752"/>
                <a:gd name="connsiteX285" fmla="*/ 248006 w 923026"/>
                <a:gd name="connsiteY285" fmla="*/ 84258 h 380752"/>
                <a:gd name="connsiteX286" fmla="*/ 246098 w 923026"/>
                <a:gd name="connsiteY286" fmla="*/ 84099 h 380752"/>
                <a:gd name="connsiteX287" fmla="*/ 243713 w 923026"/>
                <a:gd name="connsiteY287" fmla="*/ 82033 h 380752"/>
                <a:gd name="connsiteX288" fmla="*/ 240216 w 923026"/>
                <a:gd name="connsiteY288" fmla="*/ 80920 h 380752"/>
                <a:gd name="connsiteX289" fmla="*/ 238944 w 923026"/>
                <a:gd name="connsiteY289" fmla="*/ 80443 h 380752"/>
                <a:gd name="connsiteX290" fmla="*/ 237513 w 923026"/>
                <a:gd name="connsiteY290" fmla="*/ 80443 h 380752"/>
                <a:gd name="connsiteX291" fmla="*/ 236718 w 923026"/>
                <a:gd name="connsiteY291" fmla="*/ 81238 h 380752"/>
                <a:gd name="connsiteX292" fmla="*/ 235288 w 923026"/>
                <a:gd name="connsiteY292" fmla="*/ 81874 h 380752"/>
                <a:gd name="connsiteX293" fmla="*/ 234175 w 923026"/>
                <a:gd name="connsiteY293" fmla="*/ 80602 h 380752"/>
                <a:gd name="connsiteX294" fmla="*/ 232744 w 923026"/>
                <a:gd name="connsiteY294" fmla="*/ 79807 h 380752"/>
                <a:gd name="connsiteX295" fmla="*/ 230995 w 923026"/>
                <a:gd name="connsiteY295" fmla="*/ 79807 h 380752"/>
                <a:gd name="connsiteX296" fmla="*/ 228611 w 923026"/>
                <a:gd name="connsiteY296" fmla="*/ 81556 h 380752"/>
                <a:gd name="connsiteX297" fmla="*/ 224636 w 923026"/>
                <a:gd name="connsiteY297" fmla="*/ 82351 h 380752"/>
                <a:gd name="connsiteX298" fmla="*/ 223364 w 923026"/>
                <a:gd name="connsiteY298" fmla="*/ 83622 h 380752"/>
                <a:gd name="connsiteX299" fmla="*/ 220979 w 923026"/>
                <a:gd name="connsiteY299" fmla="*/ 83464 h 380752"/>
                <a:gd name="connsiteX300" fmla="*/ 219390 w 923026"/>
                <a:gd name="connsiteY300" fmla="*/ 82510 h 380752"/>
                <a:gd name="connsiteX301" fmla="*/ 217800 w 923026"/>
                <a:gd name="connsiteY301" fmla="*/ 82351 h 380752"/>
                <a:gd name="connsiteX302" fmla="*/ 213190 w 923026"/>
                <a:gd name="connsiteY302" fmla="*/ 82351 h 380752"/>
                <a:gd name="connsiteX303" fmla="*/ 211600 w 923026"/>
                <a:gd name="connsiteY303" fmla="*/ 82669 h 380752"/>
                <a:gd name="connsiteX304" fmla="*/ 209692 w 923026"/>
                <a:gd name="connsiteY304" fmla="*/ 81715 h 380752"/>
                <a:gd name="connsiteX305" fmla="*/ 208738 w 923026"/>
                <a:gd name="connsiteY305" fmla="*/ 79966 h 380752"/>
                <a:gd name="connsiteX306" fmla="*/ 206353 w 923026"/>
                <a:gd name="connsiteY306" fmla="*/ 78694 h 380752"/>
                <a:gd name="connsiteX307" fmla="*/ 202856 w 923026"/>
                <a:gd name="connsiteY307" fmla="*/ 78535 h 380752"/>
                <a:gd name="connsiteX308" fmla="*/ 200312 w 923026"/>
                <a:gd name="connsiteY308" fmla="*/ 78694 h 380752"/>
                <a:gd name="connsiteX309" fmla="*/ 199041 w 923026"/>
                <a:gd name="connsiteY309" fmla="*/ 79330 h 380752"/>
                <a:gd name="connsiteX310" fmla="*/ 197292 w 923026"/>
                <a:gd name="connsiteY310" fmla="*/ 79489 h 380752"/>
                <a:gd name="connsiteX311" fmla="*/ 195861 w 923026"/>
                <a:gd name="connsiteY311" fmla="*/ 77104 h 380752"/>
                <a:gd name="connsiteX312" fmla="*/ 193953 w 923026"/>
                <a:gd name="connsiteY312" fmla="*/ 75355 h 380752"/>
                <a:gd name="connsiteX313" fmla="*/ 192840 w 923026"/>
                <a:gd name="connsiteY313" fmla="*/ 74084 h 380752"/>
                <a:gd name="connsiteX314" fmla="*/ 191092 w 923026"/>
                <a:gd name="connsiteY314" fmla="*/ 73607 h 380752"/>
                <a:gd name="connsiteX315" fmla="*/ 189820 w 923026"/>
                <a:gd name="connsiteY315" fmla="*/ 72017 h 380752"/>
                <a:gd name="connsiteX316" fmla="*/ 189661 w 923026"/>
                <a:gd name="connsiteY316" fmla="*/ 68996 h 380752"/>
                <a:gd name="connsiteX317" fmla="*/ 188866 w 923026"/>
                <a:gd name="connsiteY317" fmla="*/ 65181 h 380752"/>
                <a:gd name="connsiteX318" fmla="*/ 187912 w 923026"/>
                <a:gd name="connsiteY318" fmla="*/ 61048 h 380752"/>
                <a:gd name="connsiteX319" fmla="*/ 186799 w 923026"/>
                <a:gd name="connsiteY319" fmla="*/ 59458 h 380752"/>
                <a:gd name="connsiteX320" fmla="*/ 181871 w 923026"/>
                <a:gd name="connsiteY320" fmla="*/ 58822 h 380752"/>
                <a:gd name="connsiteX321" fmla="*/ 179327 w 923026"/>
                <a:gd name="connsiteY321" fmla="*/ 58981 h 380752"/>
                <a:gd name="connsiteX322" fmla="*/ 173763 w 923026"/>
                <a:gd name="connsiteY322" fmla="*/ 58663 h 380752"/>
                <a:gd name="connsiteX323" fmla="*/ 169948 w 923026"/>
                <a:gd name="connsiteY323" fmla="*/ 58345 h 380752"/>
                <a:gd name="connsiteX324" fmla="*/ 168835 w 923026"/>
                <a:gd name="connsiteY324" fmla="*/ 58345 h 380752"/>
                <a:gd name="connsiteX325" fmla="*/ 165337 w 923026"/>
                <a:gd name="connsiteY325" fmla="*/ 57868 h 380752"/>
                <a:gd name="connsiteX326" fmla="*/ 161999 w 923026"/>
                <a:gd name="connsiteY326" fmla="*/ 57391 h 380752"/>
                <a:gd name="connsiteX327" fmla="*/ 158660 w 923026"/>
                <a:gd name="connsiteY327" fmla="*/ 57232 h 380752"/>
                <a:gd name="connsiteX328" fmla="*/ 157388 w 923026"/>
                <a:gd name="connsiteY328" fmla="*/ 57550 h 380752"/>
                <a:gd name="connsiteX329" fmla="*/ 153891 w 923026"/>
                <a:gd name="connsiteY329" fmla="*/ 57709 h 380752"/>
                <a:gd name="connsiteX330" fmla="*/ 151188 w 923026"/>
                <a:gd name="connsiteY330" fmla="*/ 55801 h 380752"/>
                <a:gd name="connsiteX331" fmla="*/ 150075 w 923026"/>
                <a:gd name="connsiteY331" fmla="*/ 53576 h 380752"/>
                <a:gd name="connsiteX332" fmla="*/ 149916 w 923026"/>
                <a:gd name="connsiteY332" fmla="*/ 52304 h 380752"/>
                <a:gd name="connsiteX333" fmla="*/ 149280 w 923026"/>
                <a:gd name="connsiteY333" fmla="*/ 51032 h 380752"/>
                <a:gd name="connsiteX334" fmla="*/ 146737 w 923026"/>
                <a:gd name="connsiteY334" fmla="*/ 50714 h 380752"/>
                <a:gd name="connsiteX335" fmla="*/ 144670 w 923026"/>
                <a:gd name="connsiteY335" fmla="*/ 51032 h 380752"/>
                <a:gd name="connsiteX336" fmla="*/ 143398 w 923026"/>
                <a:gd name="connsiteY336" fmla="*/ 53576 h 380752"/>
                <a:gd name="connsiteX337" fmla="*/ 141808 w 923026"/>
                <a:gd name="connsiteY337" fmla="*/ 54689 h 380752"/>
                <a:gd name="connsiteX338" fmla="*/ 140219 w 923026"/>
                <a:gd name="connsiteY338" fmla="*/ 54529 h 380752"/>
                <a:gd name="connsiteX339" fmla="*/ 138788 w 923026"/>
                <a:gd name="connsiteY339" fmla="*/ 53099 h 380752"/>
                <a:gd name="connsiteX340" fmla="*/ 136244 w 923026"/>
                <a:gd name="connsiteY340" fmla="*/ 51509 h 380752"/>
                <a:gd name="connsiteX341" fmla="*/ 134496 w 923026"/>
                <a:gd name="connsiteY341" fmla="*/ 50078 h 380752"/>
                <a:gd name="connsiteX342" fmla="*/ 132429 w 923026"/>
                <a:gd name="connsiteY342" fmla="*/ 47852 h 380752"/>
                <a:gd name="connsiteX343" fmla="*/ 130680 w 923026"/>
                <a:gd name="connsiteY343" fmla="*/ 48329 h 380752"/>
                <a:gd name="connsiteX344" fmla="*/ 130203 w 923026"/>
                <a:gd name="connsiteY344" fmla="*/ 49760 h 380752"/>
                <a:gd name="connsiteX345" fmla="*/ 129885 w 923026"/>
                <a:gd name="connsiteY345" fmla="*/ 51191 h 380752"/>
                <a:gd name="connsiteX346" fmla="*/ 127818 w 923026"/>
                <a:gd name="connsiteY346" fmla="*/ 54052 h 380752"/>
                <a:gd name="connsiteX347" fmla="*/ 125275 w 923026"/>
                <a:gd name="connsiteY347" fmla="*/ 54370 h 380752"/>
                <a:gd name="connsiteX348" fmla="*/ 120982 w 923026"/>
                <a:gd name="connsiteY348" fmla="*/ 54052 h 380752"/>
                <a:gd name="connsiteX349" fmla="*/ 116531 w 923026"/>
                <a:gd name="connsiteY349" fmla="*/ 54212 h 380752"/>
                <a:gd name="connsiteX350" fmla="*/ 113828 w 923026"/>
                <a:gd name="connsiteY350" fmla="*/ 55324 h 380752"/>
                <a:gd name="connsiteX351" fmla="*/ 111762 w 923026"/>
                <a:gd name="connsiteY351" fmla="*/ 57232 h 380752"/>
                <a:gd name="connsiteX352" fmla="*/ 110649 w 923026"/>
                <a:gd name="connsiteY352" fmla="*/ 58663 h 380752"/>
                <a:gd name="connsiteX353" fmla="*/ 108423 w 923026"/>
                <a:gd name="connsiteY353" fmla="*/ 59140 h 380752"/>
                <a:gd name="connsiteX354" fmla="*/ 106356 w 923026"/>
                <a:gd name="connsiteY354" fmla="*/ 60730 h 380752"/>
                <a:gd name="connsiteX355" fmla="*/ 105403 w 923026"/>
                <a:gd name="connsiteY355" fmla="*/ 62796 h 380752"/>
                <a:gd name="connsiteX356" fmla="*/ 103336 w 923026"/>
                <a:gd name="connsiteY356" fmla="*/ 62637 h 380752"/>
                <a:gd name="connsiteX357" fmla="*/ 102223 w 923026"/>
                <a:gd name="connsiteY357" fmla="*/ 62955 h 380752"/>
                <a:gd name="connsiteX358" fmla="*/ 100156 w 923026"/>
                <a:gd name="connsiteY358" fmla="*/ 63273 h 380752"/>
                <a:gd name="connsiteX359" fmla="*/ 95387 w 923026"/>
                <a:gd name="connsiteY359" fmla="*/ 64545 h 380752"/>
                <a:gd name="connsiteX360" fmla="*/ 94115 w 923026"/>
                <a:gd name="connsiteY360" fmla="*/ 64704 h 380752"/>
                <a:gd name="connsiteX361" fmla="*/ 91094 w 923026"/>
                <a:gd name="connsiteY361" fmla="*/ 66612 h 380752"/>
                <a:gd name="connsiteX362" fmla="*/ 88869 w 923026"/>
                <a:gd name="connsiteY362" fmla="*/ 68201 h 380752"/>
                <a:gd name="connsiteX363" fmla="*/ 86643 w 923026"/>
                <a:gd name="connsiteY363" fmla="*/ 68838 h 380752"/>
                <a:gd name="connsiteX364" fmla="*/ 85371 w 923026"/>
                <a:gd name="connsiteY364" fmla="*/ 70586 h 380752"/>
                <a:gd name="connsiteX365" fmla="*/ 83622 w 923026"/>
                <a:gd name="connsiteY365" fmla="*/ 72017 h 380752"/>
                <a:gd name="connsiteX366" fmla="*/ 79648 w 923026"/>
                <a:gd name="connsiteY366" fmla="*/ 72335 h 380752"/>
                <a:gd name="connsiteX367" fmla="*/ 75356 w 923026"/>
                <a:gd name="connsiteY367" fmla="*/ 74084 h 380752"/>
                <a:gd name="connsiteX368" fmla="*/ 73766 w 923026"/>
                <a:gd name="connsiteY368" fmla="*/ 74720 h 380752"/>
                <a:gd name="connsiteX369" fmla="*/ 71222 w 923026"/>
                <a:gd name="connsiteY369" fmla="*/ 75992 h 380752"/>
                <a:gd name="connsiteX370" fmla="*/ 67725 w 923026"/>
                <a:gd name="connsiteY370" fmla="*/ 76468 h 380752"/>
                <a:gd name="connsiteX371" fmla="*/ 66294 w 923026"/>
                <a:gd name="connsiteY371" fmla="*/ 76786 h 380752"/>
                <a:gd name="connsiteX372" fmla="*/ 65022 w 923026"/>
                <a:gd name="connsiteY372" fmla="*/ 77740 h 380752"/>
                <a:gd name="connsiteX373" fmla="*/ 64227 w 923026"/>
                <a:gd name="connsiteY373" fmla="*/ 80920 h 380752"/>
                <a:gd name="connsiteX374" fmla="*/ 61366 w 923026"/>
                <a:gd name="connsiteY374" fmla="*/ 82033 h 380752"/>
                <a:gd name="connsiteX375" fmla="*/ 57391 w 923026"/>
                <a:gd name="connsiteY375" fmla="*/ 82192 h 380752"/>
                <a:gd name="connsiteX376" fmla="*/ 54529 w 923026"/>
                <a:gd name="connsiteY376" fmla="*/ 83940 h 380752"/>
                <a:gd name="connsiteX377" fmla="*/ 54370 w 923026"/>
                <a:gd name="connsiteY377" fmla="*/ 86961 h 380752"/>
                <a:gd name="connsiteX378" fmla="*/ 55324 w 923026"/>
                <a:gd name="connsiteY378" fmla="*/ 89664 h 380752"/>
                <a:gd name="connsiteX379" fmla="*/ 54847 w 923026"/>
                <a:gd name="connsiteY379" fmla="*/ 90935 h 380752"/>
                <a:gd name="connsiteX380" fmla="*/ 52781 w 923026"/>
                <a:gd name="connsiteY380" fmla="*/ 91571 h 380752"/>
                <a:gd name="connsiteX381" fmla="*/ 49760 w 923026"/>
                <a:gd name="connsiteY381" fmla="*/ 93002 h 380752"/>
                <a:gd name="connsiteX382" fmla="*/ 47535 w 923026"/>
                <a:gd name="connsiteY382" fmla="*/ 94910 h 380752"/>
                <a:gd name="connsiteX383" fmla="*/ 44673 w 923026"/>
                <a:gd name="connsiteY383" fmla="*/ 94910 h 380752"/>
                <a:gd name="connsiteX384" fmla="*/ 43083 w 923026"/>
                <a:gd name="connsiteY384" fmla="*/ 94274 h 380752"/>
                <a:gd name="connsiteX385" fmla="*/ 41970 w 923026"/>
                <a:gd name="connsiteY385" fmla="*/ 95387 h 380752"/>
                <a:gd name="connsiteX386" fmla="*/ 41334 w 923026"/>
                <a:gd name="connsiteY386" fmla="*/ 97771 h 380752"/>
                <a:gd name="connsiteX387" fmla="*/ 39268 w 923026"/>
                <a:gd name="connsiteY387" fmla="*/ 98884 h 380752"/>
                <a:gd name="connsiteX388" fmla="*/ 36406 w 923026"/>
                <a:gd name="connsiteY388" fmla="*/ 99997 h 380752"/>
                <a:gd name="connsiteX389" fmla="*/ 35293 w 923026"/>
                <a:gd name="connsiteY389" fmla="*/ 99520 h 380752"/>
                <a:gd name="connsiteX390" fmla="*/ 34498 w 923026"/>
                <a:gd name="connsiteY390" fmla="*/ 98725 h 380752"/>
                <a:gd name="connsiteX391" fmla="*/ 33226 w 923026"/>
                <a:gd name="connsiteY391" fmla="*/ 97454 h 380752"/>
                <a:gd name="connsiteX392" fmla="*/ 32273 w 923026"/>
                <a:gd name="connsiteY392" fmla="*/ 97931 h 380752"/>
                <a:gd name="connsiteX393" fmla="*/ 32114 w 923026"/>
                <a:gd name="connsiteY393" fmla="*/ 99679 h 380752"/>
                <a:gd name="connsiteX394" fmla="*/ 31319 w 923026"/>
                <a:gd name="connsiteY394" fmla="*/ 100951 h 380752"/>
                <a:gd name="connsiteX395" fmla="*/ 28934 w 923026"/>
                <a:gd name="connsiteY395" fmla="*/ 100951 h 380752"/>
                <a:gd name="connsiteX396" fmla="*/ 27026 w 923026"/>
                <a:gd name="connsiteY396" fmla="*/ 100315 h 380752"/>
                <a:gd name="connsiteX397" fmla="*/ 25595 w 923026"/>
                <a:gd name="connsiteY397" fmla="*/ 99520 h 380752"/>
                <a:gd name="connsiteX398" fmla="*/ 23052 w 923026"/>
                <a:gd name="connsiteY398" fmla="*/ 99679 h 380752"/>
                <a:gd name="connsiteX399" fmla="*/ 20349 w 923026"/>
                <a:gd name="connsiteY399" fmla="*/ 99997 h 380752"/>
                <a:gd name="connsiteX400" fmla="*/ 18759 w 923026"/>
                <a:gd name="connsiteY400" fmla="*/ 99679 h 380752"/>
                <a:gd name="connsiteX401" fmla="*/ 17170 w 923026"/>
                <a:gd name="connsiteY401" fmla="*/ 99997 h 380752"/>
                <a:gd name="connsiteX402" fmla="*/ 12877 w 923026"/>
                <a:gd name="connsiteY402" fmla="*/ 100792 h 380752"/>
                <a:gd name="connsiteX403" fmla="*/ 11288 w 923026"/>
                <a:gd name="connsiteY403" fmla="*/ 103336 h 380752"/>
                <a:gd name="connsiteX404" fmla="*/ 11288 w 923026"/>
                <a:gd name="connsiteY404" fmla="*/ 106515 h 380752"/>
                <a:gd name="connsiteX405" fmla="*/ 10652 w 923026"/>
                <a:gd name="connsiteY405" fmla="*/ 108105 h 380752"/>
                <a:gd name="connsiteX406" fmla="*/ 8267 w 923026"/>
                <a:gd name="connsiteY406" fmla="*/ 109377 h 380752"/>
                <a:gd name="connsiteX407" fmla="*/ 6995 w 923026"/>
                <a:gd name="connsiteY407" fmla="*/ 110649 h 380752"/>
                <a:gd name="connsiteX408" fmla="*/ 5564 w 923026"/>
                <a:gd name="connsiteY408" fmla="*/ 111444 h 380752"/>
                <a:gd name="connsiteX409" fmla="*/ 2226 w 923026"/>
                <a:gd name="connsiteY409" fmla="*/ 111603 h 380752"/>
                <a:gd name="connsiteX410" fmla="*/ 2067 w 923026"/>
                <a:gd name="connsiteY410" fmla="*/ 111603 h 380752"/>
                <a:gd name="connsiteX411" fmla="*/ 2385 w 923026"/>
                <a:gd name="connsiteY411" fmla="*/ 113192 h 380752"/>
                <a:gd name="connsiteX412" fmla="*/ 2067 w 923026"/>
                <a:gd name="connsiteY412" fmla="*/ 114623 h 380752"/>
                <a:gd name="connsiteX413" fmla="*/ 2703 w 923026"/>
                <a:gd name="connsiteY413" fmla="*/ 116372 h 380752"/>
                <a:gd name="connsiteX414" fmla="*/ 3656 w 923026"/>
                <a:gd name="connsiteY414" fmla="*/ 117485 h 380752"/>
                <a:gd name="connsiteX415" fmla="*/ 3339 w 923026"/>
                <a:gd name="connsiteY415" fmla="*/ 118757 h 380752"/>
                <a:gd name="connsiteX416" fmla="*/ 1908 w 923026"/>
                <a:gd name="connsiteY416" fmla="*/ 119552 h 380752"/>
                <a:gd name="connsiteX417" fmla="*/ 318 w 923026"/>
                <a:gd name="connsiteY417" fmla="*/ 120505 h 380752"/>
                <a:gd name="connsiteX418" fmla="*/ 0 w 923026"/>
                <a:gd name="connsiteY418" fmla="*/ 121936 h 380752"/>
                <a:gd name="connsiteX419" fmla="*/ 1908 w 923026"/>
                <a:gd name="connsiteY419" fmla="*/ 123685 h 380752"/>
                <a:gd name="connsiteX420" fmla="*/ 2544 w 923026"/>
                <a:gd name="connsiteY420" fmla="*/ 125275 h 380752"/>
                <a:gd name="connsiteX421" fmla="*/ 5723 w 923026"/>
                <a:gd name="connsiteY421" fmla="*/ 126229 h 380752"/>
                <a:gd name="connsiteX422" fmla="*/ 8267 w 923026"/>
                <a:gd name="connsiteY422" fmla="*/ 127341 h 380752"/>
                <a:gd name="connsiteX423" fmla="*/ 9062 w 923026"/>
                <a:gd name="connsiteY423" fmla="*/ 128295 h 380752"/>
                <a:gd name="connsiteX424" fmla="*/ 8903 w 923026"/>
                <a:gd name="connsiteY424" fmla="*/ 129567 h 380752"/>
                <a:gd name="connsiteX425" fmla="*/ 7631 w 923026"/>
                <a:gd name="connsiteY425" fmla="*/ 130839 h 380752"/>
                <a:gd name="connsiteX426" fmla="*/ 6677 w 923026"/>
                <a:gd name="connsiteY426" fmla="*/ 132111 h 380752"/>
                <a:gd name="connsiteX427" fmla="*/ 6518 w 923026"/>
                <a:gd name="connsiteY427" fmla="*/ 133065 h 380752"/>
                <a:gd name="connsiteX428" fmla="*/ 6836 w 923026"/>
                <a:gd name="connsiteY428" fmla="*/ 134018 h 380752"/>
                <a:gd name="connsiteX429" fmla="*/ 9221 w 923026"/>
                <a:gd name="connsiteY429" fmla="*/ 134654 h 380752"/>
                <a:gd name="connsiteX430" fmla="*/ 11923 w 923026"/>
                <a:gd name="connsiteY430" fmla="*/ 135608 h 380752"/>
                <a:gd name="connsiteX431" fmla="*/ 16216 w 923026"/>
                <a:gd name="connsiteY431" fmla="*/ 137039 h 380752"/>
                <a:gd name="connsiteX432" fmla="*/ 19236 w 923026"/>
                <a:gd name="connsiteY432" fmla="*/ 139583 h 380752"/>
                <a:gd name="connsiteX433" fmla="*/ 22257 w 923026"/>
                <a:gd name="connsiteY433" fmla="*/ 140219 h 380752"/>
                <a:gd name="connsiteX434" fmla="*/ 23688 w 923026"/>
                <a:gd name="connsiteY434" fmla="*/ 142762 h 380752"/>
                <a:gd name="connsiteX435" fmla="*/ 24006 w 923026"/>
                <a:gd name="connsiteY435" fmla="*/ 146260 h 380752"/>
                <a:gd name="connsiteX436" fmla="*/ 27026 w 923026"/>
                <a:gd name="connsiteY436" fmla="*/ 148009 h 380752"/>
                <a:gd name="connsiteX437" fmla="*/ 31478 w 923026"/>
                <a:gd name="connsiteY437" fmla="*/ 150552 h 380752"/>
                <a:gd name="connsiteX438" fmla="*/ 33703 w 923026"/>
                <a:gd name="connsiteY438" fmla="*/ 151029 h 380752"/>
                <a:gd name="connsiteX439" fmla="*/ 35293 w 923026"/>
                <a:gd name="connsiteY439" fmla="*/ 152460 h 380752"/>
                <a:gd name="connsiteX440" fmla="*/ 37519 w 923026"/>
                <a:gd name="connsiteY440" fmla="*/ 154209 h 380752"/>
                <a:gd name="connsiteX441" fmla="*/ 39426 w 923026"/>
                <a:gd name="connsiteY441" fmla="*/ 154845 h 380752"/>
                <a:gd name="connsiteX442" fmla="*/ 41811 w 923026"/>
                <a:gd name="connsiteY442" fmla="*/ 155004 h 380752"/>
                <a:gd name="connsiteX443" fmla="*/ 45627 w 923026"/>
                <a:gd name="connsiteY443" fmla="*/ 153414 h 380752"/>
                <a:gd name="connsiteX444" fmla="*/ 49919 w 923026"/>
                <a:gd name="connsiteY444" fmla="*/ 153255 h 380752"/>
                <a:gd name="connsiteX445" fmla="*/ 52145 w 923026"/>
                <a:gd name="connsiteY445" fmla="*/ 154209 h 380752"/>
                <a:gd name="connsiteX446" fmla="*/ 54370 w 923026"/>
                <a:gd name="connsiteY446" fmla="*/ 157706 h 380752"/>
                <a:gd name="connsiteX447" fmla="*/ 55960 w 923026"/>
                <a:gd name="connsiteY447" fmla="*/ 158819 h 380752"/>
                <a:gd name="connsiteX448" fmla="*/ 56914 w 923026"/>
                <a:gd name="connsiteY448" fmla="*/ 159773 h 380752"/>
                <a:gd name="connsiteX449" fmla="*/ 58504 w 923026"/>
                <a:gd name="connsiteY449" fmla="*/ 160727 h 380752"/>
                <a:gd name="connsiteX450" fmla="*/ 59935 w 923026"/>
                <a:gd name="connsiteY450" fmla="*/ 160727 h 380752"/>
                <a:gd name="connsiteX451" fmla="*/ 62160 w 923026"/>
                <a:gd name="connsiteY451" fmla="*/ 160091 h 380752"/>
                <a:gd name="connsiteX452" fmla="*/ 63591 w 923026"/>
                <a:gd name="connsiteY452" fmla="*/ 158501 h 380752"/>
                <a:gd name="connsiteX453" fmla="*/ 65658 w 923026"/>
                <a:gd name="connsiteY453" fmla="*/ 158819 h 380752"/>
                <a:gd name="connsiteX454" fmla="*/ 66294 w 923026"/>
                <a:gd name="connsiteY454" fmla="*/ 159773 h 380752"/>
                <a:gd name="connsiteX455" fmla="*/ 66771 w 923026"/>
                <a:gd name="connsiteY455" fmla="*/ 161522 h 380752"/>
                <a:gd name="connsiteX456" fmla="*/ 67725 w 923026"/>
                <a:gd name="connsiteY456" fmla="*/ 163588 h 380752"/>
                <a:gd name="connsiteX457" fmla="*/ 70268 w 923026"/>
                <a:gd name="connsiteY457" fmla="*/ 165178 h 380752"/>
                <a:gd name="connsiteX458" fmla="*/ 73766 w 923026"/>
                <a:gd name="connsiteY458" fmla="*/ 166132 h 380752"/>
                <a:gd name="connsiteX459" fmla="*/ 74243 w 923026"/>
                <a:gd name="connsiteY459" fmla="*/ 166927 h 380752"/>
                <a:gd name="connsiteX460" fmla="*/ 74720 w 923026"/>
                <a:gd name="connsiteY460" fmla="*/ 168994 h 380752"/>
                <a:gd name="connsiteX461" fmla="*/ 75673 w 923026"/>
                <a:gd name="connsiteY461" fmla="*/ 170583 h 380752"/>
                <a:gd name="connsiteX462" fmla="*/ 76945 w 923026"/>
                <a:gd name="connsiteY462" fmla="*/ 172491 h 380752"/>
                <a:gd name="connsiteX463" fmla="*/ 78217 w 923026"/>
                <a:gd name="connsiteY463" fmla="*/ 175830 h 380752"/>
                <a:gd name="connsiteX464" fmla="*/ 78535 w 923026"/>
                <a:gd name="connsiteY464" fmla="*/ 178850 h 380752"/>
                <a:gd name="connsiteX465" fmla="*/ 79012 w 923026"/>
                <a:gd name="connsiteY465" fmla="*/ 180440 h 380752"/>
                <a:gd name="connsiteX466" fmla="*/ 80761 w 923026"/>
                <a:gd name="connsiteY466" fmla="*/ 182984 h 380752"/>
                <a:gd name="connsiteX467" fmla="*/ 83305 w 923026"/>
                <a:gd name="connsiteY467" fmla="*/ 187117 h 380752"/>
                <a:gd name="connsiteX468" fmla="*/ 85371 w 923026"/>
                <a:gd name="connsiteY468" fmla="*/ 190615 h 380752"/>
                <a:gd name="connsiteX469" fmla="*/ 87756 w 923026"/>
                <a:gd name="connsiteY469" fmla="*/ 191251 h 380752"/>
                <a:gd name="connsiteX470" fmla="*/ 89823 w 923026"/>
                <a:gd name="connsiteY470" fmla="*/ 192363 h 380752"/>
                <a:gd name="connsiteX471" fmla="*/ 90935 w 923026"/>
                <a:gd name="connsiteY471" fmla="*/ 194907 h 380752"/>
                <a:gd name="connsiteX472" fmla="*/ 93161 w 923026"/>
                <a:gd name="connsiteY472" fmla="*/ 199835 h 380752"/>
                <a:gd name="connsiteX473" fmla="*/ 93479 w 923026"/>
                <a:gd name="connsiteY473" fmla="*/ 203015 h 380752"/>
                <a:gd name="connsiteX474" fmla="*/ 93638 w 923026"/>
                <a:gd name="connsiteY474" fmla="*/ 205241 h 380752"/>
                <a:gd name="connsiteX475" fmla="*/ 94274 w 923026"/>
                <a:gd name="connsiteY475" fmla="*/ 206354 h 380752"/>
                <a:gd name="connsiteX476" fmla="*/ 94433 w 923026"/>
                <a:gd name="connsiteY476" fmla="*/ 207625 h 380752"/>
                <a:gd name="connsiteX477" fmla="*/ 92684 w 923026"/>
                <a:gd name="connsiteY477" fmla="*/ 212713 h 380752"/>
                <a:gd name="connsiteX478" fmla="*/ 91094 w 923026"/>
                <a:gd name="connsiteY478" fmla="*/ 215097 h 380752"/>
                <a:gd name="connsiteX479" fmla="*/ 90935 w 923026"/>
                <a:gd name="connsiteY479" fmla="*/ 217005 h 380752"/>
                <a:gd name="connsiteX480" fmla="*/ 92048 w 923026"/>
                <a:gd name="connsiteY480" fmla="*/ 220344 h 380752"/>
                <a:gd name="connsiteX481" fmla="*/ 93479 w 923026"/>
                <a:gd name="connsiteY481" fmla="*/ 222887 h 380752"/>
                <a:gd name="connsiteX482" fmla="*/ 93638 w 923026"/>
                <a:gd name="connsiteY482" fmla="*/ 225431 h 380752"/>
                <a:gd name="connsiteX483" fmla="*/ 92366 w 923026"/>
                <a:gd name="connsiteY483" fmla="*/ 227180 h 380752"/>
                <a:gd name="connsiteX484" fmla="*/ 90299 w 923026"/>
                <a:gd name="connsiteY484" fmla="*/ 229564 h 380752"/>
                <a:gd name="connsiteX485" fmla="*/ 89346 w 923026"/>
                <a:gd name="connsiteY485" fmla="*/ 230836 h 380752"/>
                <a:gd name="connsiteX486" fmla="*/ 87597 w 923026"/>
                <a:gd name="connsiteY486" fmla="*/ 231949 h 380752"/>
                <a:gd name="connsiteX487" fmla="*/ 85212 w 923026"/>
                <a:gd name="connsiteY487" fmla="*/ 236241 h 380752"/>
                <a:gd name="connsiteX488" fmla="*/ 84099 w 923026"/>
                <a:gd name="connsiteY488" fmla="*/ 241170 h 380752"/>
                <a:gd name="connsiteX489" fmla="*/ 83782 w 923026"/>
                <a:gd name="connsiteY489" fmla="*/ 243554 h 380752"/>
                <a:gd name="connsiteX490" fmla="*/ 84735 w 923026"/>
                <a:gd name="connsiteY490" fmla="*/ 245462 h 380752"/>
                <a:gd name="connsiteX491" fmla="*/ 86325 w 923026"/>
                <a:gd name="connsiteY491" fmla="*/ 247370 h 380752"/>
                <a:gd name="connsiteX492" fmla="*/ 86643 w 923026"/>
                <a:gd name="connsiteY492" fmla="*/ 249119 h 380752"/>
                <a:gd name="connsiteX493" fmla="*/ 89346 w 923026"/>
                <a:gd name="connsiteY493" fmla="*/ 252934 h 380752"/>
                <a:gd name="connsiteX494" fmla="*/ 89982 w 923026"/>
                <a:gd name="connsiteY494" fmla="*/ 255319 h 380752"/>
                <a:gd name="connsiteX495" fmla="*/ 91094 w 923026"/>
                <a:gd name="connsiteY495" fmla="*/ 255478 h 380752"/>
                <a:gd name="connsiteX496" fmla="*/ 92207 w 923026"/>
                <a:gd name="connsiteY496" fmla="*/ 254683 h 380752"/>
                <a:gd name="connsiteX497" fmla="*/ 94910 w 923026"/>
                <a:gd name="connsiteY497" fmla="*/ 254524 h 380752"/>
                <a:gd name="connsiteX498" fmla="*/ 97454 w 923026"/>
                <a:gd name="connsiteY498" fmla="*/ 255478 h 380752"/>
                <a:gd name="connsiteX499" fmla="*/ 99838 w 923026"/>
                <a:gd name="connsiteY499" fmla="*/ 257226 h 380752"/>
                <a:gd name="connsiteX500" fmla="*/ 102541 w 923026"/>
                <a:gd name="connsiteY500" fmla="*/ 258021 h 380752"/>
                <a:gd name="connsiteX501" fmla="*/ 106197 w 923026"/>
                <a:gd name="connsiteY501" fmla="*/ 257862 h 380752"/>
                <a:gd name="connsiteX502" fmla="*/ 108105 w 923026"/>
                <a:gd name="connsiteY502" fmla="*/ 258816 h 380752"/>
                <a:gd name="connsiteX503" fmla="*/ 110331 w 923026"/>
                <a:gd name="connsiteY503" fmla="*/ 259611 h 380752"/>
                <a:gd name="connsiteX504" fmla="*/ 114623 w 923026"/>
                <a:gd name="connsiteY504" fmla="*/ 259770 h 380752"/>
                <a:gd name="connsiteX505" fmla="*/ 117962 w 923026"/>
                <a:gd name="connsiteY505" fmla="*/ 259770 h 380752"/>
                <a:gd name="connsiteX506" fmla="*/ 123049 w 923026"/>
                <a:gd name="connsiteY506" fmla="*/ 259929 h 380752"/>
                <a:gd name="connsiteX507" fmla="*/ 127182 w 923026"/>
                <a:gd name="connsiteY507" fmla="*/ 261042 h 380752"/>
                <a:gd name="connsiteX508" fmla="*/ 134336 w 923026"/>
                <a:gd name="connsiteY508" fmla="*/ 261996 h 380752"/>
                <a:gd name="connsiteX509" fmla="*/ 138788 w 923026"/>
                <a:gd name="connsiteY509" fmla="*/ 261837 h 380752"/>
                <a:gd name="connsiteX510" fmla="*/ 144829 w 923026"/>
                <a:gd name="connsiteY510" fmla="*/ 261042 h 380752"/>
                <a:gd name="connsiteX511" fmla="*/ 148485 w 923026"/>
                <a:gd name="connsiteY511" fmla="*/ 261519 h 380752"/>
                <a:gd name="connsiteX512" fmla="*/ 159455 w 923026"/>
                <a:gd name="connsiteY512" fmla="*/ 262950 h 380752"/>
                <a:gd name="connsiteX513" fmla="*/ 165814 w 923026"/>
                <a:gd name="connsiteY513" fmla="*/ 264222 h 380752"/>
                <a:gd name="connsiteX514" fmla="*/ 169788 w 923026"/>
                <a:gd name="connsiteY514" fmla="*/ 265811 h 380752"/>
                <a:gd name="connsiteX515" fmla="*/ 172650 w 923026"/>
                <a:gd name="connsiteY515" fmla="*/ 268196 h 380752"/>
                <a:gd name="connsiteX516" fmla="*/ 175830 w 923026"/>
                <a:gd name="connsiteY516" fmla="*/ 272012 h 380752"/>
                <a:gd name="connsiteX517" fmla="*/ 178373 w 923026"/>
                <a:gd name="connsiteY517" fmla="*/ 273760 h 380752"/>
                <a:gd name="connsiteX518" fmla="*/ 185369 w 923026"/>
                <a:gd name="connsiteY518" fmla="*/ 274873 h 380752"/>
                <a:gd name="connsiteX519" fmla="*/ 190138 w 923026"/>
                <a:gd name="connsiteY519" fmla="*/ 279324 h 380752"/>
                <a:gd name="connsiteX520" fmla="*/ 193794 w 923026"/>
                <a:gd name="connsiteY520" fmla="*/ 280914 h 380752"/>
                <a:gd name="connsiteX521" fmla="*/ 200153 w 923026"/>
                <a:gd name="connsiteY521" fmla="*/ 285207 h 380752"/>
                <a:gd name="connsiteX522" fmla="*/ 204446 w 923026"/>
                <a:gd name="connsiteY522" fmla="*/ 286796 h 380752"/>
                <a:gd name="connsiteX523" fmla="*/ 209851 w 923026"/>
                <a:gd name="connsiteY523" fmla="*/ 288386 h 380752"/>
                <a:gd name="connsiteX524" fmla="*/ 218436 w 923026"/>
                <a:gd name="connsiteY524" fmla="*/ 287750 h 380752"/>
                <a:gd name="connsiteX525" fmla="*/ 218913 w 923026"/>
                <a:gd name="connsiteY525" fmla="*/ 288386 h 380752"/>
                <a:gd name="connsiteX526" fmla="*/ 218277 w 923026"/>
                <a:gd name="connsiteY526" fmla="*/ 290612 h 380752"/>
                <a:gd name="connsiteX527" fmla="*/ 217641 w 923026"/>
                <a:gd name="connsiteY527" fmla="*/ 293791 h 380752"/>
                <a:gd name="connsiteX528" fmla="*/ 217641 w 923026"/>
                <a:gd name="connsiteY528" fmla="*/ 296176 h 380752"/>
                <a:gd name="connsiteX529" fmla="*/ 218595 w 923026"/>
                <a:gd name="connsiteY529" fmla="*/ 297289 h 380752"/>
                <a:gd name="connsiteX530" fmla="*/ 221934 w 923026"/>
                <a:gd name="connsiteY530" fmla="*/ 297925 h 380752"/>
                <a:gd name="connsiteX531" fmla="*/ 223364 w 923026"/>
                <a:gd name="connsiteY531" fmla="*/ 299197 h 380752"/>
                <a:gd name="connsiteX532" fmla="*/ 224636 w 923026"/>
                <a:gd name="connsiteY532" fmla="*/ 301263 h 380752"/>
                <a:gd name="connsiteX533" fmla="*/ 225272 w 923026"/>
                <a:gd name="connsiteY533" fmla="*/ 302694 h 380752"/>
                <a:gd name="connsiteX534" fmla="*/ 228134 w 923026"/>
                <a:gd name="connsiteY534" fmla="*/ 309212 h 380752"/>
                <a:gd name="connsiteX535" fmla="*/ 232585 w 923026"/>
                <a:gd name="connsiteY535" fmla="*/ 319069 h 380752"/>
                <a:gd name="connsiteX536" fmla="*/ 233062 w 923026"/>
                <a:gd name="connsiteY536" fmla="*/ 322884 h 380752"/>
                <a:gd name="connsiteX537" fmla="*/ 234493 w 923026"/>
                <a:gd name="connsiteY537" fmla="*/ 325269 h 380752"/>
                <a:gd name="connsiteX538" fmla="*/ 239421 w 923026"/>
                <a:gd name="connsiteY538" fmla="*/ 329085 h 380752"/>
                <a:gd name="connsiteX539" fmla="*/ 241965 w 923026"/>
                <a:gd name="connsiteY539" fmla="*/ 331946 h 380752"/>
                <a:gd name="connsiteX540" fmla="*/ 245621 w 923026"/>
                <a:gd name="connsiteY540" fmla="*/ 334808 h 380752"/>
                <a:gd name="connsiteX541" fmla="*/ 246893 w 923026"/>
                <a:gd name="connsiteY541" fmla="*/ 337669 h 380752"/>
                <a:gd name="connsiteX542" fmla="*/ 247211 w 923026"/>
                <a:gd name="connsiteY542" fmla="*/ 341167 h 380752"/>
                <a:gd name="connsiteX543" fmla="*/ 248165 w 923026"/>
                <a:gd name="connsiteY543" fmla="*/ 342121 h 380752"/>
                <a:gd name="connsiteX544" fmla="*/ 255001 w 923026"/>
                <a:gd name="connsiteY544" fmla="*/ 341326 h 380752"/>
                <a:gd name="connsiteX545" fmla="*/ 261042 w 923026"/>
                <a:gd name="connsiteY545" fmla="*/ 340690 h 380752"/>
                <a:gd name="connsiteX546" fmla="*/ 271693 w 923026"/>
                <a:gd name="connsiteY546" fmla="*/ 339736 h 380752"/>
                <a:gd name="connsiteX547" fmla="*/ 286479 w 923026"/>
                <a:gd name="connsiteY547" fmla="*/ 341485 h 380752"/>
                <a:gd name="connsiteX548" fmla="*/ 301581 w 923026"/>
                <a:gd name="connsiteY548" fmla="*/ 343393 h 380752"/>
                <a:gd name="connsiteX549" fmla="*/ 315095 w 923026"/>
                <a:gd name="connsiteY549" fmla="*/ 344982 h 380752"/>
                <a:gd name="connsiteX550" fmla="*/ 321613 w 923026"/>
                <a:gd name="connsiteY550" fmla="*/ 345777 h 380752"/>
                <a:gd name="connsiteX551" fmla="*/ 336557 w 923026"/>
                <a:gd name="connsiteY551" fmla="*/ 347367 h 380752"/>
                <a:gd name="connsiteX552" fmla="*/ 344982 w 923026"/>
                <a:gd name="connsiteY552" fmla="*/ 345300 h 380752"/>
                <a:gd name="connsiteX553" fmla="*/ 351342 w 923026"/>
                <a:gd name="connsiteY553" fmla="*/ 343552 h 380752"/>
                <a:gd name="connsiteX554" fmla="*/ 354362 w 923026"/>
                <a:gd name="connsiteY554" fmla="*/ 343870 h 380752"/>
                <a:gd name="connsiteX555" fmla="*/ 366763 w 923026"/>
                <a:gd name="connsiteY555" fmla="*/ 345618 h 380752"/>
                <a:gd name="connsiteX556" fmla="*/ 374075 w 923026"/>
                <a:gd name="connsiteY556" fmla="*/ 346731 h 380752"/>
                <a:gd name="connsiteX557" fmla="*/ 383296 w 923026"/>
                <a:gd name="connsiteY557" fmla="*/ 348003 h 380752"/>
                <a:gd name="connsiteX558" fmla="*/ 389655 w 923026"/>
                <a:gd name="connsiteY558" fmla="*/ 348480 h 380752"/>
                <a:gd name="connsiteX559" fmla="*/ 394743 w 923026"/>
                <a:gd name="connsiteY559" fmla="*/ 348321 h 380752"/>
                <a:gd name="connsiteX560" fmla="*/ 397286 w 923026"/>
                <a:gd name="connsiteY560" fmla="*/ 348957 h 380752"/>
                <a:gd name="connsiteX561" fmla="*/ 399512 w 923026"/>
                <a:gd name="connsiteY561" fmla="*/ 349752 h 380752"/>
                <a:gd name="connsiteX562" fmla="*/ 401102 w 923026"/>
                <a:gd name="connsiteY562" fmla="*/ 350865 h 380752"/>
                <a:gd name="connsiteX563" fmla="*/ 405871 w 923026"/>
                <a:gd name="connsiteY563" fmla="*/ 356906 h 380752"/>
                <a:gd name="connsiteX564" fmla="*/ 408574 w 923026"/>
                <a:gd name="connsiteY564" fmla="*/ 359449 h 380752"/>
                <a:gd name="connsiteX565" fmla="*/ 413820 w 923026"/>
                <a:gd name="connsiteY565" fmla="*/ 361516 h 380752"/>
                <a:gd name="connsiteX566" fmla="*/ 425743 w 923026"/>
                <a:gd name="connsiteY566" fmla="*/ 363742 h 380752"/>
                <a:gd name="connsiteX567" fmla="*/ 432420 w 923026"/>
                <a:gd name="connsiteY567" fmla="*/ 365173 h 380752"/>
                <a:gd name="connsiteX568" fmla="*/ 440051 w 923026"/>
                <a:gd name="connsiteY568" fmla="*/ 366762 h 380752"/>
                <a:gd name="connsiteX569" fmla="*/ 445139 w 923026"/>
                <a:gd name="connsiteY569" fmla="*/ 369147 h 380752"/>
                <a:gd name="connsiteX570" fmla="*/ 450862 w 923026"/>
                <a:gd name="connsiteY570" fmla="*/ 371850 h 380752"/>
                <a:gd name="connsiteX571" fmla="*/ 458493 w 923026"/>
                <a:gd name="connsiteY571" fmla="*/ 375506 h 380752"/>
                <a:gd name="connsiteX572" fmla="*/ 466601 w 923026"/>
                <a:gd name="connsiteY572" fmla="*/ 373917 h 380752"/>
                <a:gd name="connsiteX573" fmla="*/ 475504 w 923026"/>
                <a:gd name="connsiteY573" fmla="*/ 372168 h 380752"/>
                <a:gd name="connsiteX574" fmla="*/ 481068 w 923026"/>
                <a:gd name="connsiteY574" fmla="*/ 371214 h 380752"/>
                <a:gd name="connsiteX575" fmla="*/ 481068 w 923026"/>
                <a:gd name="connsiteY575" fmla="*/ 378686 h 380752"/>
                <a:gd name="connsiteX576" fmla="*/ 488858 w 923026"/>
                <a:gd name="connsiteY576" fmla="*/ 379322 h 380752"/>
                <a:gd name="connsiteX577" fmla="*/ 491401 w 923026"/>
                <a:gd name="connsiteY577" fmla="*/ 379163 h 380752"/>
                <a:gd name="connsiteX578" fmla="*/ 494899 w 923026"/>
                <a:gd name="connsiteY578" fmla="*/ 380752 h 380752"/>
                <a:gd name="connsiteX579" fmla="*/ 496807 w 923026"/>
                <a:gd name="connsiteY579" fmla="*/ 380117 h 380752"/>
                <a:gd name="connsiteX580" fmla="*/ 498714 w 923026"/>
                <a:gd name="connsiteY580" fmla="*/ 378527 h 380752"/>
                <a:gd name="connsiteX581" fmla="*/ 501099 w 923026"/>
                <a:gd name="connsiteY581" fmla="*/ 375983 h 380752"/>
                <a:gd name="connsiteX582" fmla="*/ 504437 w 923026"/>
                <a:gd name="connsiteY582" fmla="*/ 374870 h 380752"/>
                <a:gd name="connsiteX583" fmla="*/ 510320 w 923026"/>
                <a:gd name="connsiteY583" fmla="*/ 372009 h 380752"/>
                <a:gd name="connsiteX584" fmla="*/ 511751 w 923026"/>
                <a:gd name="connsiteY584" fmla="*/ 371214 h 380752"/>
                <a:gd name="connsiteX585" fmla="*/ 520335 w 923026"/>
                <a:gd name="connsiteY585" fmla="*/ 367080 h 380752"/>
                <a:gd name="connsiteX586" fmla="*/ 533212 w 923026"/>
                <a:gd name="connsiteY586" fmla="*/ 362152 h 380752"/>
                <a:gd name="connsiteX587" fmla="*/ 539095 w 923026"/>
                <a:gd name="connsiteY587" fmla="*/ 359608 h 380752"/>
                <a:gd name="connsiteX588" fmla="*/ 540684 w 923026"/>
                <a:gd name="connsiteY588" fmla="*/ 359131 h 380752"/>
                <a:gd name="connsiteX589" fmla="*/ 544023 w 923026"/>
                <a:gd name="connsiteY589" fmla="*/ 357860 h 380752"/>
                <a:gd name="connsiteX590" fmla="*/ 546249 w 923026"/>
                <a:gd name="connsiteY590" fmla="*/ 357065 h 380752"/>
                <a:gd name="connsiteX591" fmla="*/ 550064 w 923026"/>
                <a:gd name="connsiteY591" fmla="*/ 356270 h 380752"/>
                <a:gd name="connsiteX592" fmla="*/ 555469 w 923026"/>
                <a:gd name="connsiteY592" fmla="*/ 355952 h 380752"/>
                <a:gd name="connsiteX593" fmla="*/ 561193 w 923026"/>
                <a:gd name="connsiteY593" fmla="*/ 354839 h 380752"/>
                <a:gd name="connsiteX594" fmla="*/ 574388 w 923026"/>
                <a:gd name="connsiteY594" fmla="*/ 353090 h 380752"/>
                <a:gd name="connsiteX595" fmla="*/ 575978 w 923026"/>
                <a:gd name="connsiteY595" fmla="*/ 352931 h 380752"/>
                <a:gd name="connsiteX596" fmla="*/ 583291 w 923026"/>
                <a:gd name="connsiteY596" fmla="*/ 352296 h 380752"/>
                <a:gd name="connsiteX597" fmla="*/ 586470 w 923026"/>
                <a:gd name="connsiteY597" fmla="*/ 351501 h 380752"/>
                <a:gd name="connsiteX598" fmla="*/ 591080 w 923026"/>
                <a:gd name="connsiteY598" fmla="*/ 351819 h 380752"/>
                <a:gd name="connsiteX599" fmla="*/ 597281 w 923026"/>
                <a:gd name="connsiteY599" fmla="*/ 352136 h 380752"/>
                <a:gd name="connsiteX600" fmla="*/ 601255 w 923026"/>
                <a:gd name="connsiteY600" fmla="*/ 352613 h 380752"/>
                <a:gd name="connsiteX601" fmla="*/ 606660 w 923026"/>
                <a:gd name="connsiteY601" fmla="*/ 352296 h 380752"/>
                <a:gd name="connsiteX602" fmla="*/ 613973 w 923026"/>
                <a:gd name="connsiteY602" fmla="*/ 351819 h 380752"/>
                <a:gd name="connsiteX603" fmla="*/ 620015 w 923026"/>
                <a:gd name="connsiteY603" fmla="*/ 351819 h 380752"/>
                <a:gd name="connsiteX604" fmla="*/ 623035 w 923026"/>
                <a:gd name="connsiteY604" fmla="*/ 351183 h 380752"/>
                <a:gd name="connsiteX605" fmla="*/ 627328 w 923026"/>
                <a:gd name="connsiteY605" fmla="*/ 349275 h 380752"/>
                <a:gd name="connsiteX606" fmla="*/ 630348 w 923026"/>
                <a:gd name="connsiteY606" fmla="*/ 347844 h 380752"/>
                <a:gd name="connsiteX607" fmla="*/ 634959 w 923026"/>
                <a:gd name="connsiteY607" fmla="*/ 346095 h 380752"/>
                <a:gd name="connsiteX608" fmla="*/ 640682 w 923026"/>
                <a:gd name="connsiteY608" fmla="*/ 344187 h 380752"/>
                <a:gd name="connsiteX609" fmla="*/ 644656 w 923026"/>
                <a:gd name="connsiteY609" fmla="*/ 342439 h 380752"/>
                <a:gd name="connsiteX610" fmla="*/ 647200 w 923026"/>
                <a:gd name="connsiteY610" fmla="*/ 341326 h 380752"/>
                <a:gd name="connsiteX611" fmla="*/ 650379 w 923026"/>
                <a:gd name="connsiteY611" fmla="*/ 340213 h 380752"/>
                <a:gd name="connsiteX612" fmla="*/ 651333 w 923026"/>
                <a:gd name="connsiteY612" fmla="*/ 338941 h 380752"/>
                <a:gd name="connsiteX613" fmla="*/ 652287 w 923026"/>
                <a:gd name="connsiteY613" fmla="*/ 337828 h 380752"/>
                <a:gd name="connsiteX614" fmla="*/ 653877 w 923026"/>
                <a:gd name="connsiteY614" fmla="*/ 336080 h 380752"/>
                <a:gd name="connsiteX615" fmla="*/ 656898 w 923026"/>
                <a:gd name="connsiteY615" fmla="*/ 332741 h 380752"/>
                <a:gd name="connsiteX616" fmla="*/ 659282 w 923026"/>
                <a:gd name="connsiteY616" fmla="*/ 329880 h 380752"/>
                <a:gd name="connsiteX617" fmla="*/ 660395 w 923026"/>
                <a:gd name="connsiteY617" fmla="*/ 328608 h 380752"/>
                <a:gd name="connsiteX618" fmla="*/ 663097 w 923026"/>
                <a:gd name="connsiteY618" fmla="*/ 325587 h 380752"/>
                <a:gd name="connsiteX619" fmla="*/ 665164 w 923026"/>
                <a:gd name="connsiteY619" fmla="*/ 323520 h 380752"/>
                <a:gd name="connsiteX620" fmla="*/ 667867 w 923026"/>
                <a:gd name="connsiteY620" fmla="*/ 320500 h 380752"/>
                <a:gd name="connsiteX621" fmla="*/ 670093 w 923026"/>
                <a:gd name="connsiteY621" fmla="*/ 319546 h 380752"/>
                <a:gd name="connsiteX622" fmla="*/ 672954 w 923026"/>
                <a:gd name="connsiteY622" fmla="*/ 318751 h 380752"/>
                <a:gd name="connsiteX623" fmla="*/ 680585 w 923026"/>
                <a:gd name="connsiteY623" fmla="*/ 315889 h 380752"/>
                <a:gd name="connsiteX624" fmla="*/ 682175 w 923026"/>
                <a:gd name="connsiteY624" fmla="*/ 315254 h 380752"/>
                <a:gd name="connsiteX625" fmla="*/ 683447 w 923026"/>
                <a:gd name="connsiteY625" fmla="*/ 315094 h 380752"/>
                <a:gd name="connsiteX626" fmla="*/ 685990 w 923026"/>
                <a:gd name="connsiteY626" fmla="*/ 312869 h 380752"/>
                <a:gd name="connsiteX627" fmla="*/ 688375 w 923026"/>
                <a:gd name="connsiteY627" fmla="*/ 310802 h 380752"/>
                <a:gd name="connsiteX628" fmla="*/ 689806 w 923026"/>
                <a:gd name="connsiteY628" fmla="*/ 309212 h 380752"/>
                <a:gd name="connsiteX629" fmla="*/ 692826 w 923026"/>
                <a:gd name="connsiteY629" fmla="*/ 308735 h 380752"/>
                <a:gd name="connsiteX630" fmla="*/ 694416 w 923026"/>
                <a:gd name="connsiteY630" fmla="*/ 307622 h 380752"/>
                <a:gd name="connsiteX631" fmla="*/ 694734 w 923026"/>
                <a:gd name="connsiteY631" fmla="*/ 306192 h 380752"/>
                <a:gd name="connsiteX632" fmla="*/ 694416 w 923026"/>
                <a:gd name="connsiteY632" fmla="*/ 303966 h 380752"/>
                <a:gd name="connsiteX633" fmla="*/ 692985 w 923026"/>
                <a:gd name="connsiteY633" fmla="*/ 301740 h 380752"/>
                <a:gd name="connsiteX634" fmla="*/ 691714 w 923026"/>
                <a:gd name="connsiteY634" fmla="*/ 299833 h 380752"/>
                <a:gd name="connsiteX635" fmla="*/ 687262 w 923026"/>
                <a:gd name="connsiteY635" fmla="*/ 296017 h 380752"/>
                <a:gd name="connsiteX636" fmla="*/ 685037 w 923026"/>
                <a:gd name="connsiteY636" fmla="*/ 293791 h 380752"/>
                <a:gd name="connsiteX637" fmla="*/ 682652 w 923026"/>
                <a:gd name="connsiteY637" fmla="*/ 290771 h 380752"/>
                <a:gd name="connsiteX638" fmla="*/ 681698 w 923026"/>
                <a:gd name="connsiteY638" fmla="*/ 287909 h 380752"/>
                <a:gd name="connsiteX639" fmla="*/ 679949 w 923026"/>
                <a:gd name="connsiteY639" fmla="*/ 286161 h 380752"/>
                <a:gd name="connsiteX640" fmla="*/ 679154 w 923026"/>
                <a:gd name="connsiteY640" fmla="*/ 284571 h 380752"/>
                <a:gd name="connsiteX641" fmla="*/ 679472 w 923026"/>
                <a:gd name="connsiteY641" fmla="*/ 282822 h 380752"/>
                <a:gd name="connsiteX642" fmla="*/ 681698 w 923026"/>
                <a:gd name="connsiteY642" fmla="*/ 279484 h 380752"/>
                <a:gd name="connsiteX643" fmla="*/ 682493 w 923026"/>
                <a:gd name="connsiteY643" fmla="*/ 277417 h 380752"/>
                <a:gd name="connsiteX644" fmla="*/ 683447 w 923026"/>
                <a:gd name="connsiteY644" fmla="*/ 273919 h 380752"/>
                <a:gd name="connsiteX645" fmla="*/ 685513 w 923026"/>
                <a:gd name="connsiteY645" fmla="*/ 268355 h 380752"/>
                <a:gd name="connsiteX646" fmla="*/ 687262 w 923026"/>
                <a:gd name="connsiteY646" fmla="*/ 265811 h 380752"/>
                <a:gd name="connsiteX647" fmla="*/ 689170 w 923026"/>
                <a:gd name="connsiteY647" fmla="*/ 263427 h 380752"/>
                <a:gd name="connsiteX648" fmla="*/ 693462 w 923026"/>
                <a:gd name="connsiteY648" fmla="*/ 260088 h 380752"/>
                <a:gd name="connsiteX649" fmla="*/ 697278 w 923026"/>
                <a:gd name="connsiteY649" fmla="*/ 259452 h 380752"/>
                <a:gd name="connsiteX650" fmla="*/ 699663 w 923026"/>
                <a:gd name="connsiteY650" fmla="*/ 260088 h 380752"/>
                <a:gd name="connsiteX651" fmla="*/ 704750 w 923026"/>
                <a:gd name="connsiteY651" fmla="*/ 260088 h 380752"/>
                <a:gd name="connsiteX652" fmla="*/ 708247 w 923026"/>
                <a:gd name="connsiteY652" fmla="*/ 260247 h 380752"/>
                <a:gd name="connsiteX653" fmla="*/ 710632 w 923026"/>
                <a:gd name="connsiteY653" fmla="*/ 261837 h 380752"/>
                <a:gd name="connsiteX654" fmla="*/ 713494 w 923026"/>
                <a:gd name="connsiteY654" fmla="*/ 265175 h 380752"/>
                <a:gd name="connsiteX655" fmla="*/ 716673 w 923026"/>
                <a:gd name="connsiteY655" fmla="*/ 266447 h 380752"/>
                <a:gd name="connsiteX656" fmla="*/ 726530 w 923026"/>
                <a:gd name="connsiteY656" fmla="*/ 268991 h 380752"/>
                <a:gd name="connsiteX657" fmla="*/ 730663 w 923026"/>
                <a:gd name="connsiteY657" fmla="*/ 269468 h 380752"/>
                <a:gd name="connsiteX658" fmla="*/ 733684 w 923026"/>
                <a:gd name="connsiteY658" fmla="*/ 269627 h 380752"/>
                <a:gd name="connsiteX659" fmla="*/ 738135 w 923026"/>
                <a:gd name="connsiteY659" fmla="*/ 270581 h 380752"/>
                <a:gd name="connsiteX660" fmla="*/ 739725 w 923026"/>
                <a:gd name="connsiteY660" fmla="*/ 270740 h 380752"/>
                <a:gd name="connsiteX661" fmla="*/ 741951 w 923026"/>
                <a:gd name="connsiteY661" fmla="*/ 271217 h 380752"/>
                <a:gd name="connsiteX662" fmla="*/ 743859 w 923026"/>
                <a:gd name="connsiteY662" fmla="*/ 270581 h 380752"/>
                <a:gd name="connsiteX663" fmla="*/ 746720 w 923026"/>
                <a:gd name="connsiteY663" fmla="*/ 268514 h 380752"/>
                <a:gd name="connsiteX664" fmla="*/ 750218 w 923026"/>
                <a:gd name="connsiteY664" fmla="*/ 265970 h 380752"/>
                <a:gd name="connsiteX665" fmla="*/ 751808 w 923026"/>
                <a:gd name="connsiteY665" fmla="*/ 265334 h 380752"/>
                <a:gd name="connsiteX666" fmla="*/ 754669 w 923026"/>
                <a:gd name="connsiteY666" fmla="*/ 264381 h 380752"/>
                <a:gd name="connsiteX667" fmla="*/ 756100 w 923026"/>
                <a:gd name="connsiteY667" fmla="*/ 263268 h 380752"/>
                <a:gd name="connsiteX668" fmla="*/ 758643 w 923026"/>
                <a:gd name="connsiteY668" fmla="*/ 260565 h 380752"/>
                <a:gd name="connsiteX669" fmla="*/ 761823 w 923026"/>
                <a:gd name="connsiteY669" fmla="*/ 258339 h 380752"/>
                <a:gd name="connsiteX670" fmla="*/ 765798 w 923026"/>
                <a:gd name="connsiteY670" fmla="*/ 255160 h 380752"/>
                <a:gd name="connsiteX671" fmla="*/ 767705 w 923026"/>
                <a:gd name="connsiteY671" fmla="*/ 252616 h 380752"/>
                <a:gd name="connsiteX672" fmla="*/ 768182 w 923026"/>
                <a:gd name="connsiteY672" fmla="*/ 251026 h 380752"/>
                <a:gd name="connsiteX673" fmla="*/ 768659 w 923026"/>
                <a:gd name="connsiteY673" fmla="*/ 249278 h 380752"/>
                <a:gd name="connsiteX674" fmla="*/ 769931 w 923026"/>
                <a:gd name="connsiteY674" fmla="*/ 248483 h 380752"/>
                <a:gd name="connsiteX675" fmla="*/ 772315 w 923026"/>
                <a:gd name="connsiteY675" fmla="*/ 247688 h 380752"/>
                <a:gd name="connsiteX676" fmla="*/ 775018 w 923026"/>
                <a:gd name="connsiteY676" fmla="*/ 247370 h 380752"/>
                <a:gd name="connsiteX677" fmla="*/ 780106 w 923026"/>
                <a:gd name="connsiteY677" fmla="*/ 248801 h 380752"/>
                <a:gd name="connsiteX678" fmla="*/ 787101 w 923026"/>
                <a:gd name="connsiteY678" fmla="*/ 248483 h 380752"/>
                <a:gd name="connsiteX679" fmla="*/ 788690 w 923026"/>
                <a:gd name="connsiteY679" fmla="*/ 248165 h 380752"/>
                <a:gd name="connsiteX680" fmla="*/ 795050 w 923026"/>
                <a:gd name="connsiteY680" fmla="*/ 247370 h 380752"/>
                <a:gd name="connsiteX681" fmla="*/ 797911 w 923026"/>
                <a:gd name="connsiteY681" fmla="*/ 246734 h 380752"/>
                <a:gd name="connsiteX682" fmla="*/ 802045 w 923026"/>
                <a:gd name="connsiteY682" fmla="*/ 245939 h 380752"/>
                <a:gd name="connsiteX683" fmla="*/ 805224 w 923026"/>
                <a:gd name="connsiteY683" fmla="*/ 243237 h 380752"/>
                <a:gd name="connsiteX684" fmla="*/ 809358 w 923026"/>
                <a:gd name="connsiteY684" fmla="*/ 240057 h 380752"/>
                <a:gd name="connsiteX685" fmla="*/ 812378 w 923026"/>
                <a:gd name="connsiteY685" fmla="*/ 238149 h 380752"/>
                <a:gd name="connsiteX686" fmla="*/ 814286 w 923026"/>
                <a:gd name="connsiteY686" fmla="*/ 237831 h 380752"/>
                <a:gd name="connsiteX687" fmla="*/ 816829 w 923026"/>
                <a:gd name="connsiteY687" fmla="*/ 235923 h 380752"/>
                <a:gd name="connsiteX688" fmla="*/ 818101 w 923026"/>
                <a:gd name="connsiteY688" fmla="*/ 234016 h 380752"/>
                <a:gd name="connsiteX689" fmla="*/ 817783 w 923026"/>
                <a:gd name="connsiteY689" fmla="*/ 232267 h 380752"/>
                <a:gd name="connsiteX690" fmla="*/ 817306 w 923026"/>
                <a:gd name="connsiteY690" fmla="*/ 230677 h 380752"/>
                <a:gd name="connsiteX691" fmla="*/ 818737 w 923026"/>
                <a:gd name="connsiteY691" fmla="*/ 227975 h 380752"/>
                <a:gd name="connsiteX692" fmla="*/ 821440 w 923026"/>
                <a:gd name="connsiteY692" fmla="*/ 223205 h 380752"/>
                <a:gd name="connsiteX693" fmla="*/ 823983 w 923026"/>
                <a:gd name="connsiteY693" fmla="*/ 220979 h 380752"/>
                <a:gd name="connsiteX694" fmla="*/ 826050 w 923026"/>
                <a:gd name="connsiteY694" fmla="*/ 219231 h 380752"/>
                <a:gd name="connsiteX695" fmla="*/ 827322 w 923026"/>
                <a:gd name="connsiteY695" fmla="*/ 216369 h 380752"/>
                <a:gd name="connsiteX696" fmla="*/ 828912 w 923026"/>
                <a:gd name="connsiteY696" fmla="*/ 215415 h 380752"/>
                <a:gd name="connsiteX697" fmla="*/ 830978 w 923026"/>
                <a:gd name="connsiteY697" fmla="*/ 215097 h 380752"/>
                <a:gd name="connsiteX698" fmla="*/ 833840 w 923026"/>
                <a:gd name="connsiteY698" fmla="*/ 213190 h 380752"/>
                <a:gd name="connsiteX699" fmla="*/ 835907 w 923026"/>
                <a:gd name="connsiteY699" fmla="*/ 212713 h 380752"/>
                <a:gd name="connsiteX700" fmla="*/ 839245 w 923026"/>
                <a:gd name="connsiteY700" fmla="*/ 213667 h 380752"/>
                <a:gd name="connsiteX701" fmla="*/ 844332 w 923026"/>
                <a:gd name="connsiteY701" fmla="*/ 213984 h 380752"/>
                <a:gd name="connsiteX702" fmla="*/ 847671 w 923026"/>
                <a:gd name="connsiteY702" fmla="*/ 213984 h 380752"/>
                <a:gd name="connsiteX703" fmla="*/ 849420 w 923026"/>
                <a:gd name="connsiteY703" fmla="*/ 213667 h 380752"/>
                <a:gd name="connsiteX704" fmla="*/ 850215 w 923026"/>
                <a:gd name="connsiteY704" fmla="*/ 212713 h 380752"/>
                <a:gd name="connsiteX705" fmla="*/ 850215 w 923026"/>
                <a:gd name="connsiteY705" fmla="*/ 210964 h 380752"/>
                <a:gd name="connsiteX706" fmla="*/ 851169 w 923026"/>
                <a:gd name="connsiteY706" fmla="*/ 207466 h 380752"/>
                <a:gd name="connsiteX707" fmla="*/ 851487 w 923026"/>
                <a:gd name="connsiteY707" fmla="*/ 206195 h 380752"/>
                <a:gd name="connsiteX708" fmla="*/ 852440 w 923026"/>
                <a:gd name="connsiteY708" fmla="*/ 205718 h 380752"/>
                <a:gd name="connsiteX709" fmla="*/ 855620 w 923026"/>
                <a:gd name="connsiteY709" fmla="*/ 205559 h 380752"/>
                <a:gd name="connsiteX710" fmla="*/ 857687 w 923026"/>
                <a:gd name="connsiteY710" fmla="*/ 206830 h 380752"/>
                <a:gd name="connsiteX711" fmla="*/ 859118 w 923026"/>
                <a:gd name="connsiteY711" fmla="*/ 207943 h 380752"/>
                <a:gd name="connsiteX712" fmla="*/ 861185 w 923026"/>
                <a:gd name="connsiteY712" fmla="*/ 208102 h 380752"/>
                <a:gd name="connsiteX713" fmla="*/ 863251 w 923026"/>
                <a:gd name="connsiteY713" fmla="*/ 207307 h 380752"/>
                <a:gd name="connsiteX714" fmla="*/ 866113 w 923026"/>
                <a:gd name="connsiteY714" fmla="*/ 204446 h 380752"/>
                <a:gd name="connsiteX715" fmla="*/ 870723 w 923026"/>
                <a:gd name="connsiteY715" fmla="*/ 202697 h 380752"/>
                <a:gd name="connsiteX716" fmla="*/ 873108 w 923026"/>
                <a:gd name="connsiteY716" fmla="*/ 202379 h 380752"/>
                <a:gd name="connsiteX717" fmla="*/ 877400 w 923026"/>
                <a:gd name="connsiteY717" fmla="*/ 200948 h 380752"/>
                <a:gd name="connsiteX718" fmla="*/ 880262 w 923026"/>
                <a:gd name="connsiteY718" fmla="*/ 201425 h 380752"/>
                <a:gd name="connsiteX719" fmla="*/ 885349 w 923026"/>
                <a:gd name="connsiteY719" fmla="*/ 201902 h 380752"/>
                <a:gd name="connsiteX720" fmla="*/ 887257 w 923026"/>
                <a:gd name="connsiteY720" fmla="*/ 201425 h 380752"/>
                <a:gd name="connsiteX721" fmla="*/ 889323 w 923026"/>
                <a:gd name="connsiteY721" fmla="*/ 201902 h 380752"/>
                <a:gd name="connsiteX722" fmla="*/ 891231 w 923026"/>
                <a:gd name="connsiteY722" fmla="*/ 199835 h 380752"/>
                <a:gd name="connsiteX723" fmla="*/ 892821 w 923026"/>
                <a:gd name="connsiteY723" fmla="*/ 199358 h 380752"/>
                <a:gd name="connsiteX724" fmla="*/ 896159 w 923026"/>
                <a:gd name="connsiteY724" fmla="*/ 200312 h 380752"/>
                <a:gd name="connsiteX725" fmla="*/ 898067 w 923026"/>
                <a:gd name="connsiteY725" fmla="*/ 201743 h 380752"/>
                <a:gd name="connsiteX726" fmla="*/ 902042 w 923026"/>
                <a:gd name="connsiteY726" fmla="*/ 203810 h 380752"/>
                <a:gd name="connsiteX727" fmla="*/ 906811 w 923026"/>
                <a:gd name="connsiteY727" fmla="*/ 204605 h 380752"/>
                <a:gd name="connsiteX728" fmla="*/ 910944 w 923026"/>
                <a:gd name="connsiteY728" fmla="*/ 204128 h 380752"/>
                <a:gd name="connsiteX729" fmla="*/ 915078 w 923026"/>
                <a:gd name="connsiteY729" fmla="*/ 204923 h 380752"/>
                <a:gd name="connsiteX730" fmla="*/ 917622 w 923026"/>
                <a:gd name="connsiteY730" fmla="*/ 204923 h 380752"/>
                <a:gd name="connsiteX731" fmla="*/ 918735 w 923026"/>
                <a:gd name="connsiteY731" fmla="*/ 204128 h 380752"/>
                <a:gd name="connsiteX732" fmla="*/ 922232 w 923026"/>
                <a:gd name="connsiteY732" fmla="*/ 202538 h 380752"/>
                <a:gd name="connsiteX733" fmla="*/ 923027 w 923026"/>
                <a:gd name="connsiteY733" fmla="*/ 200312 h 380752"/>
                <a:gd name="connsiteX734" fmla="*/ 922709 w 923026"/>
                <a:gd name="connsiteY734" fmla="*/ 198246 h 380752"/>
                <a:gd name="connsiteX735" fmla="*/ 923027 w 923026"/>
                <a:gd name="connsiteY735" fmla="*/ 195861 h 380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</a:cxnLst>
              <a:rect l="l" t="t" r="r" b="b"/>
              <a:pathLst>
                <a:path w="923026" h="380752">
                  <a:moveTo>
                    <a:pt x="923027" y="195861"/>
                  </a:moveTo>
                  <a:lnTo>
                    <a:pt x="922073" y="194112"/>
                  </a:lnTo>
                  <a:lnTo>
                    <a:pt x="920006" y="191410"/>
                  </a:lnTo>
                  <a:lnTo>
                    <a:pt x="919211" y="189661"/>
                  </a:lnTo>
                  <a:lnTo>
                    <a:pt x="919052" y="187435"/>
                  </a:lnTo>
                  <a:lnTo>
                    <a:pt x="917781" y="185209"/>
                  </a:lnTo>
                  <a:lnTo>
                    <a:pt x="914601" y="182666"/>
                  </a:lnTo>
                  <a:lnTo>
                    <a:pt x="912375" y="181394"/>
                  </a:lnTo>
                  <a:lnTo>
                    <a:pt x="908083" y="176943"/>
                  </a:lnTo>
                  <a:lnTo>
                    <a:pt x="906652" y="175830"/>
                  </a:lnTo>
                  <a:lnTo>
                    <a:pt x="906175" y="175035"/>
                  </a:lnTo>
                  <a:lnTo>
                    <a:pt x="905698" y="173604"/>
                  </a:lnTo>
                  <a:lnTo>
                    <a:pt x="904108" y="172809"/>
                  </a:lnTo>
                  <a:lnTo>
                    <a:pt x="902042" y="171696"/>
                  </a:lnTo>
                  <a:lnTo>
                    <a:pt x="900929" y="170425"/>
                  </a:lnTo>
                  <a:lnTo>
                    <a:pt x="900134" y="168358"/>
                  </a:lnTo>
                  <a:lnTo>
                    <a:pt x="899657" y="166927"/>
                  </a:lnTo>
                  <a:lnTo>
                    <a:pt x="897749" y="165814"/>
                  </a:lnTo>
                  <a:lnTo>
                    <a:pt x="896000" y="165178"/>
                  </a:lnTo>
                  <a:lnTo>
                    <a:pt x="893934" y="164383"/>
                  </a:lnTo>
                  <a:lnTo>
                    <a:pt x="890436" y="163111"/>
                  </a:lnTo>
                  <a:lnTo>
                    <a:pt x="888370" y="160886"/>
                  </a:lnTo>
                  <a:lnTo>
                    <a:pt x="884872" y="156434"/>
                  </a:lnTo>
                  <a:lnTo>
                    <a:pt x="882964" y="154845"/>
                  </a:lnTo>
                  <a:lnTo>
                    <a:pt x="875492" y="154368"/>
                  </a:lnTo>
                  <a:lnTo>
                    <a:pt x="872790" y="153255"/>
                  </a:lnTo>
                  <a:lnTo>
                    <a:pt x="869769" y="153573"/>
                  </a:lnTo>
                  <a:lnTo>
                    <a:pt x="868020" y="154368"/>
                  </a:lnTo>
                  <a:lnTo>
                    <a:pt x="864046" y="154368"/>
                  </a:lnTo>
                  <a:lnTo>
                    <a:pt x="861979" y="154845"/>
                  </a:lnTo>
                  <a:lnTo>
                    <a:pt x="859276" y="157706"/>
                  </a:lnTo>
                  <a:lnTo>
                    <a:pt x="855779" y="161522"/>
                  </a:lnTo>
                  <a:lnTo>
                    <a:pt x="852917" y="163747"/>
                  </a:lnTo>
                  <a:lnTo>
                    <a:pt x="851010" y="166132"/>
                  </a:lnTo>
                  <a:lnTo>
                    <a:pt x="850056" y="167086"/>
                  </a:lnTo>
                  <a:lnTo>
                    <a:pt x="848148" y="166450"/>
                  </a:lnTo>
                  <a:lnTo>
                    <a:pt x="845604" y="163747"/>
                  </a:lnTo>
                  <a:lnTo>
                    <a:pt x="841948" y="161363"/>
                  </a:lnTo>
                  <a:lnTo>
                    <a:pt x="838450" y="160250"/>
                  </a:lnTo>
                  <a:lnTo>
                    <a:pt x="837020" y="159773"/>
                  </a:lnTo>
                  <a:lnTo>
                    <a:pt x="833045" y="159137"/>
                  </a:lnTo>
                  <a:lnTo>
                    <a:pt x="829866" y="159296"/>
                  </a:lnTo>
                  <a:lnTo>
                    <a:pt x="825891" y="160250"/>
                  </a:lnTo>
                  <a:lnTo>
                    <a:pt x="822076" y="160091"/>
                  </a:lnTo>
                  <a:lnTo>
                    <a:pt x="820327" y="159455"/>
                  </a:lnTo>
                  <a:lnTo>
                    <a:pt x="817783" y="159455"/>
                  </a:lnTo>
                  <a:lnTo>
                    <a:pt x="813332" y="161999"/>
                  </a:lnTo>
                  <a:lnTo>
                    <a:pt x="810947" y="164860"/>
                  </a:lnTo>
                  <a:lnTo>
                    <a:pt x="808245" y="165814"/>
                  </a:lnTo>
                  <a:lnTo>
                    <a:pt x="805860" y="163906"/>
                  </a:lnTo>
                  <a:lnTo>
                    <a:pt x="802998" y="161681"/>
                  </a:lnTo>
                  <a:lnTo>
                    <a:pt x="800137" y="158978"/>
                  </a:lnTo>
                  <a:lnTo>
                    <a:pt x="798547" y="156276"/>
                  </a:lnTo>
                  <a:lnTo>
                    <a:pt x="797593" y="149598"/>
                  </a:lnTo>
                  <a:lnTo>
                    <a:pt x="800773" y="147532"/>
                  </a:lnTo>
                  <a:lnTo>
                    <a:pt x="805065" y="145306"/>
                  </a:lnTo>
                  <a:lnTo>
                    <a:pt x="805383" y="141650"/>
                  </a:lnTo>
                  <a:lnTo>
                    <a:pt x="805224" y="137675"/>
                  </a:lnTo>
                  <a:lnTo>
                    <a:pt x="806019" y="133224"/>
                  </a:lnTo>
                  <a:lnTo>
                    <a:pt x="809834" y="129090"/>
                  </a:lnTo>
                  <a:lnTo>
                    <a:pt x="811901" y="125593"/>
                  </a:lnTo>
                  <a:lnTo>
                    <a:pt x="812219" y="123526"/>
                  </a:lnTo>
                  <a:lnTo>
                    <a:pt x="813968" y="119869"/>
                  </a:lnTo>
                  <a:lnTo>
                    <a:pt x="815717" y="116213"/>
                  </a:lnTo>
                  <a:lnTo>
                    <a:pt x="818260" y="111285"/>
                  </a:lnTo>
                  <a:lnTo>
                    <a:pt x="822712" y="102541"/>
                  </a:lnTo>
                  <a:lnTo>
                    <a:pt x="828117" y="92048"/>
                  </a:lnTo>
                  <a:lnTo>
                    <a:pt x="830820" y="86961"/>
                  </a:lnTo>
                  <a:lnTo>
                    <a:pt x="829389" y="84894"/>
                  </a:lnTo>
                  <a:lnTo>
                    <a:pt x="827004" y="83304"/>
                  </a:lnTo>
                  <a:lnTo>
                    <a:pt x="821281" y="81079"/>
                  </a:lnTo>
                  <a:lnTo>
                    <a:pt x="817466" y="79966"/>
                  </a:lnTo>
                  <a:lnTo>
                    <a:pt x="815080" y="79966"/>
                  </a:lnTo>
                  <a:lnTo>
                    <a:pt x="809040" y="82192"/>
                  </a:lnTo>
                  <a:lnTo>
                    <a:pt x="805383" y="83782"/>
                  </a:lnTo>
                  <a:lnTo>
                    <a:pt x="803157" y="84735"/>
                  </a:lnTo>
                  <a:lnTo>
                    <a:pt x="799342" y="84576"/>
                  </a:lnTo>
                  <a:lnTo>
                    <a:pt x="794890" y="84258"/>
                  </a:lnTo>
                  <a:lnTo>
                    <a:pt x="792983" y="83622"/>
                  </a:lnTo>
                  <a:lnTo>
                    <a:pt x="790439" y="82192"/>
                  </a:lnTo>
                  <a:lnTo>
                    <a:pt x="785352" y="78058"/>
                  </a:lnTo>
                  <a:lnTo>
                    <a:pt x="782649" y="75197"/>
                  </a:lnTo>
                  <a:lnTo>
                    <a:pt x="778993" y="73448"/>
                  </a:lnTo>
                  <a:lnTo>
                    <a:pt x="775177" y="71540"/>
                  </a:lnTo>
                  <a:lnTo>
                    <a:pt x="773111" y="71063"/>
                  </a:lnTo>
                  <a:lnTo>
                    <a:pt x="769613" y="71222"/>
                  </a:lnTo>
                  <a:lnTo>
                    <a:pt x="764843" y="70745"/>
                  </a:lnTo>
                  <a:lnTo>
                    <a:pt x="762300" y="70109"/>
                  </a:lnTo>
                  <a:lnTo>
                    <a:pt x="760074" y="70745"/>
                  </a:lnTo>
                  <a:lnTo>
                    <a:pt x="755782" y="72653"/>
                  </a:lnTo>
                  <a:lnTo>
                    <a:pt x="750377" y="76468"/>
                  </a:lnTo>
                  <a:lnTo>
                    <a:pt x="746084" y="78058"/>
                  </a:lnTo>
                  <a:lnTo>
                    <a:pt x="741633" y="80125"/>
                  </a:lnTo>
                  <a:lnTo>
                    <a:pt x="737817" y="82510"/>
                  </a:lnTo>
                  <a:lnTo>
                    <a:pt x="734161" y="85053"/>
                  </a:lnTo>
                  <a:lnTo>
                    <a:pt x="729868" y="87915"/>
                  </a:lnTo>
                  <a:lnTo>
                    <a:pt x="727802" y="91889"/>
                  </a:lnTo>
                  <a:lnTo>
                    <a:pt x="726689" y="94592"/>
                  </a:lnTo>
                  <a:lnTo>
                    <a:pt x="722714" y="96341"/>
                  </a:lnTo>
                  <a:lnTo>
                    <a:pt x="719535" y="98089"/>
                  </a:lnTo>
                  <a:lnTo>
                    <a:pt x="716355" y="98725"/>
                  </a:lnTo>
                  <a:lnTo>
                    <a:pt x="710632" y="97771"/>
                  </a:lnTo>
                  <a:lnTo>
                    <a:pt x="707135" y="98407"/>
                  </a:lnTo>
                  <a:lnTo>
                    <a:pt x="698709" y="101746"/>
                  </a:lnTo>
                  <a:lnTo>
                    <a:pt x="694416" y="102064"/>
                  </a:lnTo>
                  <a:lnTo>
                    <a:pt x="691555" y="102541"/>
                  </a:lnTo>
                  <a:lnTo>
                    <a:pt x="688852" y="102859"/>
                  </a:lnTo>
                  <a:lnTo>
                    <a:pt x="684242" y="103654"/>
                  </a:lnTo>
                  <a:lnTo>
                    <a:pt x="682334" y="104131"/>
                  </a:lnTo>
                  <a:lnTo>
                    <a:pt x="679949" y="104767"/>
                  </a:lnTo>
                  <a:lnTo>
                    <a:pt x="677405" y="104290"/>
                  </a:lnTo>
                  <a:lnTo>
                    <a:pt x="673590" y="106197"/>
                  </a:lnTo>
                  <a:lnTo>
                    <a:pt x="662780" y="111444"/>
                  </a:lnTo>
                  <a:lnTo>
                    <a:pt x="659282" y="112238"/>
                  </a:lnTo>
                  <a:lnTo>
                    <a:pt x="657056" y="112397"/>
                  </a:lnTo>
                  <a:lnTo>
                    <a:pt x="654195" y="110649"/>
                  </a:lnTo>
                  <a:lnTo>
                    <a:pt x="651174" y="109377"/>
                  </a:lnTo>
                  <a:lnTo>
                    <a:pt x="648154" y="109536"/>
                  </a:lnTo>
                  <a:lnTo>
                    <a:pt x="644656" y="111285"/>
                  </a:lnTo>
                  <a:lnTo>
                    <a:pt x="638774" y="109854"/>
                  </a:lnTo>
                  <a:lnTo>
                    <a:pt x="631779" y="108741"/>
                  </a:lnTo>
                  <a:lnTo>
                    <a:pt x="625420" y="107469"/>
                  </a:lnTo>
                  <a:lnTo>
                    <a:pt x="623353" y="106515"/>
                  </a:lnTo>
                  <a:lnTo>
                    <a:pt x="616994" y="105085"/>
                  </a:lnTo>
                  <a:lnTo>
                    <a:pt x="607932" y="105085"/>
                  </a:lnTo>
                  <a:lnTo>
                    <a:pt x="602527" y="105085"/>
                  </a:lnTo>
                  <a:lnTo>
                    <a:pt x="599188" y="105561"/>
                  </a:lnTo>
                  <a:lnTo>
                    <a:pt x="596486" y="104925"/>
                  </a:lnTo>
                  <a:lnTo>
                    <a:pt x="593147" y="102859"/>
                  </a:lnTo>
                  <a:lnTo>
                    <a:pt x="587583" y="98089"/>
                  </a:lnTo>
                  <a:lnTo>
                    <a:pt x="584403" y="96659"/>
                  </a:lnTo>
                  <a:lnTo>
                    <a:pt x="582496" y="95546"/>
                  </a:lnTo>
                  <a:lnTo>
                    <a:pt x="581860" y="93479"/>
                  </a:lnTo>
                  <a:lnTo>
                    <a:pt x="580588" y="93320"/>
                  </a:lnTo>
                  <a:lnTo>
                    <a:pt x="579793" y="91889"/>
                  </a:lnTo>
                  <a:lnTo>
                    <a:pt x="579793" y="89982"/>
                  </a:lnTo>
                  <a:lnTo>
                    <a:pt x="579634" y="86007"/>
                  </a:lnTo>
                  <a:lnTo>
                    <a:pt x="580111" y="83145"/>
                  </a:lnTo>
                  <a:lnTo>
                    <a:pt x="579157" y="82351"/>
                  </a:lnTo>
                  <a:lnTo>
                    <a:pt x="575501" y="81874"/>
                  </a:lnTo>
                  <a:lnTo>
                    <a:pt x="570890" y="80920"/>
                  </a:lnTo>
                  <a:lnTo>
                    <a:pt x="562782" y="80761"/>
                  </a:lnTo>
                  <a:lnTo>
                    <a:pt x="559603" y="80761"/>
                  </a:lnTo>
                  <a:lnTo>
                    <a:pt x="556900" y="79012"/>
                  </a:lnTo>
                  <a:lnTo>
                    <a:pt x="554039" y="77104"/>
                  </a:lnTo>
                  <a:lnTo>
                    <a:pt x="551177" y="72971"/>
                  </a:lnTo>
                  <a:lnTo>
                    <a:pt x="548633" y="71063"/>
                  </a:lnTo>
                  <a:lnTo>
                    <a:pt x="544500" y="68678"/>
                  </a:lnTo>
                  <a:lnTo>
                    <a:pt x="540684" y="68043"/>
                  </a:lnTo>
                  <a:lnTo>
                    <a:pt x="534643" y="68361"/>
                  </a:lnTo>
                  <a:lnTo>
                    <a:pt x="530351" y="68838"/>
                  </a:lnTo>
                  <a:lnTo>
                    <a:pt x="526535" y="67884"/>
                  </a:lnTo>
                  <a:lnTo>
                    <a:pt x="523992" y="66453"/>
                  </a:lnTo>
                  <a:lnTo>
                    <a:pt x="520494" y="65181"/>
                  </a:lnTo>
                  <a:lnTo>
                    <a:pt x="515248" y="64863"/>
                  </a:lnTo>
                  <a:lnTo>
                    <a:pt x="510956" y="63750"/>
                  </a:lnTo>
                  <a:lnTo>
                    <a:pt x="506504" y="62478"/>
                  </a:lnTo>
                  <a:lnTo>
                    <a:pt x="503007" y="63114"/>
                  </a:lnTo>
                  <a:lnTo>
                    <a:pt x="500781" y="64227"/>
                  </a:lnTo>
                  <a:lnTo>
                    <a:pt x="498078" y="65658"/>
                  </a:lnTo>
                  <a:lnTo>
                    <a:pt x="494740" y="65976"/>
                  </a:lnTo>
                  <a:lnTo>
                    <a:pt x="486314" y="67566"/>
                  </a:lnTo>
                  <a:lnTo>
                    <a:pt x="483770" y="68361"/>
                  </a:lnTo>
                  <a:lnTo>
                    <a:pt x="480114" y="68838"/>
                  </a:lnTo>
                  <a:lnTo>
                    <a:pt x="476934" y="69950"/>
                  </a:lnTo>
                  <a:lnTo>
                    <a:pt x="474232" y="72335"/>
                  </a:lnTo>
                  <a:lnTo>
                    <a:pt x="471847" y="73925"/>
                  </a:lnTo>
                  <a:lnTo>
                    <a:pt x="468985" y="74561"/>
                  </a:lnTo>
                  <a:lnTo>
                    <a:pt x="465488" y="74402"/>
                  </a:lnTo>
                  <a:lnTo>
                    <a:pt x="462626" y="73925"/>
                  </a:lnTo>
                  <a:lnTo>
                    <a:pt x="461036" y="73766"/>
                  </a:lnTo>
                  <a:lnTo>
                    <a:pt x="458811" y="74561"/>
                  </a:lnTo>
                  <a:lnTo>
                    <a:pt x="456108" y="75197"/>
                  </a:lnTo>
                  <a:lnTo>
                    <a:pt x="452293" y="74084"/>
                  </a:lnTo>
                  <a:lnTo>
                    <a:pt x="450067" y="73289"/>
                  </a:lnTo>
                  <a:lnTo>
                    <a:pt x="446729" y="72812"/>
                  </a:lnTo>
                  <a:lnTo>
                    <a:pt x="444662" y="70427"/>
                  </a:lnTo>
                  <a:lnTo>
                    <a:pt x="442595" y="69473"/>
                  </a:lnTo>
                  <a:lnTo>
                    <a:pt x="439097" y="68996"/>
                  </a:lnTo>
                  <a:lnTo>
                    <a:pt x="434010" y="67884"/>
                  </a:lnTo>
                  <a:lnTo>
                    <a:pt x="431308" y="66612"/>
                  </a:lnTo>
                  <a:lnTo>
                    <a:pt x="428923" y="65817"/>
                  </a:lnTo>
                  <a:lnTo>
                    <a:pt x="424948" y="62955"/>
                  </a:lnTo>
                  <a:lnTo>
                    <a:pt x="422723" y="60571"/>
                  </a:lnTo>
                  <a:lnTo>
                    <a:pt x="420974" y="60253"/>
                  </a:lnTo>
                  <a:lnTo>
                    <a:pt x="418907" y="59935"/>
                  </a:lnTo>
                  <a:lnTo>
                    <a:pt x="417636" y="58345"/>
                  </a:lnTo>
                  <a:lnTo>
                    <a:pt x="417476" y="56437"/>
                  </a:lnTo>
                  <a:lnTo>
                    <a:pt x="417953" y="55324"/>
                  </a:lnTo>
                  <a:lnTo>
                    <a:pt x="418430" y="53258"/>
                  </a:lnTo>
                  <a:lnTo>
                    <a:pt x="417159" y="51350"/>
                  </a:lnTo>
                  <a:lnTo>
                    <a:pt x="416046" y="50555"/>
                  </a:lnTo>
                  <a:lnTo>
                    <a:pt x="415410" y="49124"/>
                  </a:lnTo>
                  <a:lnTo>
                    <a:pt x="415728" y="46422"/>
                  </a:lnTo>
                  <a:lnTo>
                    <a:pt x="415410" y="43719"/>
                  </a:lnTo>
                  <a:lnTo>
                    <a:pt x="414933" y="40698"/>
                  </a:lnTo>
                  <a:lnTo>
                    <a:pt x="413661" y="38632"/>
                  </a:lnTo>
                  <a:lnTo>
                    <a:pt x="413343" y="34498"/>
                  </a:lnTo>
                  <a:lnTo>
                    <a:pt x="413820" y="32749"/>
                  </a:lnTo>
                  <a:lnTo>
                    <a:pt x="413820" y="30683"/>
                  </a:lnTo>
                  <a:lnTo>
                    <a:pt x="412548" y="29252"/>
                  </a:lnTo>
                  <a:lnTo>
                    <a:pt x="408733" y="28139"/>
                  </a:lnTo>
                  <a:lnTo>
                    <a:pt x="404122" y="26708"/>
                  </a:lnTo>
                  <a:lnTo>
                    <a:pt x="396968" y="24959"/>
                  </a:lnTo>
                  <a:lnTo>
                    <a:pt x="393948" y="24801"/>
                  </a:lnTo>
                  <a:lnTo>
                    <a:pt x="391563" y="25436"/>
                  </a:lnTo>
                  <a:lnTo>
                    <a:pt x="389337" y="24642"/>
                  </a:lnTo>
                  <a:lnTo>
                    <a:pt x="386953" y="23211"/>
                  </a:lnTo>
                  <a:lnTo>
                    <a:pt x="382978" y="21621"/>
                  </a:lnTo>
                  <a:lnTo>
                    <a:pt x="377891" y="19713"/>
                  </a:lnTo>
                  <a:lnTo>
                    <a:pt x="372327" y="17487"/>
                  </a:lnTo>
                  <a:lnTo>
                    <a:pt x="367239" y="15580"/>
                  </a:lnTo>
                  <a:lnTo>
                    <a:pt x="365332" y="15103"/>
                  </a:lnTo>
                  <a:lnTo>
                    <a:pt x="358496" y="14944"/>
                  </a:lnTo>
                  <a:lnTo>
                    <a:pt x="352931" y="14626"/>
                  </a:lnTo>
                  <a:lnTo>
                    <a:pt x="349593" y="13831"/>
                  </a:lnTo>
                  <a:lnTo>
                    <a:pt x="345777" y="11128"/>
                  </a:lnTo>
                  <a:lnTo>
                    <a:pt x="343870" y="9539"/>
                  </a:lnTo>
                  <a:lnTo>
                    <a:pt x="340849" y="8585"/>
                  </a:lnTo>
                  <a:lnTo>
                    <a:pt x="338464" y="8426"/>
                  </a:lnTo>
                  <a:lnTo>
                    <a:pt x="334808" y="7472"/>
                  </a:lnTo>
                  <a:lnTo>
                    <a:pt x="328290" y="4610"/>
                  </a:lnTo>
                  <a:lnTo>
                    <a:pt x="325746" y="3180"/>
                  </a:lnTo>
                  <a:lnTo>
                    <a:pt x="324156" y="3180"/>
                  </a:lnTo>
                  <a:lnTo>
                    <a:pt x="321931" y="636"/>
                  </a:lnTo>
                  <a:lnTo>
                    <a:pt x="320182" y="0"/>
                  </a:lnTo>
                  <a:lnTo>
                    <a:pt x="318910" y="1908"/>
                  </a:lnTo>
                  <a:lnTo>
                    <a:pt x="317479" y="6200"/>
                  </a:lnTo>
                  <a:lnTo>
                    <a:pt x="316366" y="8108"/>
                  </a:lnTo>
                  <a:lnTo>
                    <a:pt x="312869" y="12082"/>
                  </a:lnTo>
                  <a:lnTo>
                    <a:pt x="304602" y="15421"/>
                  </a:lnTo>
                  <a:lnTo>
                    <a:pt x="303171" y="17011"/>
                  </a:lnTo>
                  <a:lnTo>
                    <a:pt x="302376" y="18600"/>
                  </a:lnTo>
                  <a:lnTo>
                    <a:pt x="301263" y="20667"/>
                  </a:lnTo>
                  <a:lnTo>
                    <a:pt x="300787" y="23529"/>
                  </a:lnTo>
                  <a:lnTo>
                    <a:pt x="299833" y="24165"/>
                  </a:lnTo>
                  <a:lnTo>
                    <a:pt x="297448" y="24324"/>
                  </a:lnTo>
                  <a:lnTo>
                    <a:pt x="295540" y="25595"/>
                  </a:lnTo>
                  <a:lnTo>
                    <a:pt x="294109" y="28298"/>
                  </a:lnTo>
                  <a:lnTo>
                    <a:pt x="292997" y="29411"/>
                  </a:lnTo>
                  <a:lnTo>
                    <a:pt x="292202" y="31955"/>
                  </a:lnTo>
                  <a:lnTo>
                    <a:pt x="292361" y="33226"/>
                  </a:lnTo>
                  <a:lnTo>
                    <a:pt x="292043" y="34339"/>
                  </a:lnTo>
                  <a:lnTo>
                    <a:pt x="291884" y="36406"/>
                  </a:lnTo>
                  <a:lnTo>
                    <a:pt x="289817" y="40698"/>
                  </a:lnTo>
                  <a:lnTo>
                    <a:pt x="289499" y="43242"/>
                  </a:lnTo>
                  <a:lnTo>
                    <a:pt x="290294" y="44832"/>
                  </a:lnTo>
                  <a:lnTo>
                    <a:pt x="292202" y="46898"/>
                  </a:lnTo>
                  <a:lnTo>
                    <a:pt x="293156" y="48170"/>
                  </a:lnTo>
                  <a:lnTo>
                    <a:pt x="293474" y="49601"/>
                  </a:lnTo>
                  <a:lnTo>
                    <a:pt x="293315" y="51350"/>
                  </a:lnTo>
                  <a:lnTo>
                    <a:pt x="294427" y="53894"/>
                  </a:lnTo>
                  <a:lnTo>
                    <a:pt x="295381" y="56119"/>
                  </a:lnTo>
                  <a:lnTo>
                    <a:pt x="296812" y="57709"/>
                  </a:lnTo>
                  <a:lnTo>
                    <a:pt x="298561" y="58981"/>
                  </a:lnTo>
                  <a:lnTo>
                    <a:pt x="300787" y="59458"/>
                  </a:lnTo>
                  <a:lnTo>
                    <a:pt x="302535" y="60253"/>
                  </a:lnTo>
                  <a:lnTo>
                    <a:pt x="302853" y="62001"/>
                  </a:lnTo>
                  <a:lnTo>
                    <a:pt x="302376" y="64386"/>
                  </a:lnTo>
                  <a:lnTo>
                    <a:pt x="301581" y="68996"/>
                  </a:lnTo>
                  <a:lnTo>
                    <a:pt x="300151" y="71858"/>
                  </a:lnTo>
                  <a:lnTo>
                    <a:pt x="299356" y="73607"/>
                  </a:lnTo>
                  <a:lnTo>
                    <a:pt x="297925" y="76310"/>
                  </a:lnTo>
                  <a:lnTo>
                    <a:pt x="297448" y="77422"/>
                  </a:lnTo>
                  <a:lnTo>
                    <a:pt x="294586" y="79807"/>
                  </a:lnTo>
                  <a:lnTo>
                    <a:pt x="292679" y="80443"/>
                  </a:lnTo>
                  <a:lnTo>
                    <a:pt x="290294" y="82351"/>
                  </a:lnTo>
                  <a:lnTo>
                    <a:pt x="288386" y="82351"/>
                  </a:lnTo>
                  <a:lnTo>
                    <a:pt x="286479" y="82351"/>
                  </a:lnTo>
                  <a:lnTo>
                    <a:pt x="284412" y="82827"/>
                  </a:lnTo>
                  <a:lnTo>
                    <a:pt x="282663" y="83622"/>
                  </a:lnTo>
                  <a:lnTo>
                    <a:pt x="281232" y="86166"/>
                  </a:lnTo>
                  <a:lnTo>
                    <a:pt x="277735" y="88869"/>
                  </a:lnTo>
                  <a:lnTo>
                    <a:pt x="276145" y="89982"/>
                  </a:lnTo>
                  <a:lnTo>
                    <a:pt x="271693" y="90459"/>
                  </a:lnTo>
                  <a:lnTo>
                    <a:pt x="269627" y="89187"/>
                  </a:lnTo>
                  <a:lnTo>
                    <a:pt x="268514" y="87597"/>
                  </a:lnTo>
                  <a:lnTo>
                    <a:pt x="267242" y="86643"/>
                  </a:lnTo>
                  <a:lnTo>
                    <a:pt x="265334" y="84735"/>
                  </a:lnTo>
                  <a:lnTo>
                    <a:pt x="257544" y="83622"/>
                  </a:lnTo>
                  <a:lnTo>
                    <a:pt x="255478" y="84099"/>
                  </a:lnTo>
                  <a:lnTo>
                    <a:pt x="254206" y="84894"/>
                  </a:lnTo>
                  <a:lnTo>
                    <a:pt x="252616" y="84417"/>
                  </a:lnTo>
                  <a:lnTo>
                    <a:pt x="251503" y="83304"/>
                  </a:lnTo>
                  <a:lnTo>
                    <a:pt x="250390" y="83622"/>
                  </a:lnTo>
                  <a:lnTo>
                    <a:pt x="248006" y="84258"/>
                  </a:lnTo>
                  <a:lnTo>
                    <a:pt x="246098" y="84099"/>
                  </a:lnTo>
                  <a:lnTo>
                    <a:pt x="243713" y="82033"/>
                  </a:lnTo>
                  <a:lnTo>
                    <a:pt x="240216" y="80920"/>
                  </a:lnTo>
                  <a:lnTo>
                    <a:pt x="238944" y="80443"/>
                  </a:lnTo>
                  <a:lnTo>
                    <a:pt x="237513" y="80443"/>
                  </a:lnTo>
                  <a:lnTo>
                    <a:pt x="236718" y="81238"/>
                  </a:lnTo>
                  <a:lnTo>
                    <a:pt x="235288" y="81874"/>
                  </a:lnTo>
                  <a:lnTo>
                    <a:pt x="234175" y="80602"/>
                  </a:lnTo>
                  <a:lnTo>
                    <a:pt x="232744" y="79807"/>
                  </a:lnTo>
                  <a:lnTo>
                    <a:pt x="230995" y="79807"/>
                  </a:lnTo>
                  <a:lnTo>
                    <a:pt x="228611" y="81556"/>
                  </a:lnTo>
                  <a:lnTo>
                    <a:pt x="224636" y="82351"/>
                  </a:lnTo>
                  <a:lnTo>
                    <a:pt x="223364" y="83622"/>
                  </a:lnTo>
                  <a:lnTo>
                    <a:pt x="220979" y="83464"/>
                  </a:lnTo>
                  <a:lnTo>
                    <a:pt x="219390" y="82510"/>
                  </a:lnTo>
                  <a:lnTo>
                    <a:pt x="217800" y="82351"/>
                  </a:lnTo>
                  <a:lnTo>
                    <a:pt x="213190" y="82351"/>
                  </a:lnTo>
                  <a:lnTo>
                    <a:pt x="211600" y="82669"/>
                  </a:lnTo>
                  <a:lnTo>
                    <a:pt x="209692" y="81715"/>
                  </a:lnTo>
                  <a:lnTo>
                    <a:pt x="208738" y="79966"/>
                  </a:lnTo>
                  <a:lnTo>
                    <a:pt x="206353" y="78694"/>
                  </a:lnTo>
                  <a:lnTo>
                    <a:pt x="202856" y="78535"/>
                  </a:lnTo>
                  <a:lnTo>
                    <a:pt x="200312" y="78694"/>
                  </a:lnTo>
                  <a:lnTo>
                    <a:pt x="199041" y="79330"/>
                  </a:lnTo>
                  <a:lnTo>
                    <a:pt x="197292" y="79489"/>
                  </a:lnTo>
                  <a:lnTo>
                    <a:pt x="195861" y="77104"/>
                  </a:lnTo>
                  <a:lnTo>
                    <a:pt x="193953" y="75355"/>
                  </a:lnTo>
                  <a:lnTo>
                    <a:pt x="192840" y="74084"/>
                  </a:lnTo>
                  <a:lnTo>
                    <a:pt x="191092" y="73607"/>
                  </a:lnTo>
                  <a:lnTo>
                    <a:pt x="189820" y="72017"/>
                  </a:lnTo>
                  <a:lnTo>
                    <a:pt x="189661" y="68996"/>
                  </a:lnTo>
                  <a:lnTo>
                    <a:pt x="188866" y="65181"/>
                  </a:lnTo>
                  <a:lnTo>
                    <a:pt x="187912" y="61048"/>
                  </a:lnTo>
                  <a:lnTo>
                    <a:pt x="186799" y="59458"/>
                  </a:lnTo>
                  <a:lnTo>
                    <a:pt x="181871" y="58822"/>
                  </a:lnTo>
                  <a:lnTo>
                    <a:pt x="179327" y="58981"/>
                  </a:lnTo>
                  <a:lnTo>
                    <a:pt x="173763" y="58663"/>
                  </a:lnTo>
                  <a:lnTo>
                    <a:pt x="169948" y="58345"/>
                  </a:lnTo>
                  <a:lnTo>
                    <a:pt x="168835" y="58345"/>
                  </a:lnTo>
                  <a:lnTo>
                    <a:pt x="165337" y="57868"/>
                  </a:lnTo>
                  <a:lnTo>
                    <a:pt x="161999" y="57391"/>
                  </a:lnTo>
                  <a:lnTo>
                    <a:pt x="158660" y="57232"/>
                  </a:lnTo>
                  <a:lnTo>
                    <a:pt x="157388" y="57550"/>
                  </a:lnTo>
                  <a:lnTo>
                    <a:pt x="153891" y="57709"/>
                  </a:lnTo>
                  <a:lnTo>
                    <a:pt x="151188" y="55801"/>
                  </a:lnTo>
                  <a:lnTo>
                    <a:pt x="150075" y="53576"/>
                  </a:lnTo>
                  <a:lnTo>
                    <a:pt x="149916" y="52304"/>
                  </a:lnTo>
                  <a:lnTo>
                    <a:pt x="149280" y="51032"/>
                  </a:lnTo>
                  <a:lnTo>
                    <a:pt x="146737" y="50714"/>
                  </a:lnTo>
                  <a:lnTo>
                    <a:pt x="144670" y="51032"/>
                  </a:lnTo>
                  <a:lnTo>
                    <a:pt x="143398" y="53576"/>
                  </a:lnTo>
                  <a:lnTo>
                    <a:pt x="141808" y="54689"/>
                  </a:lnTo>
                  <a:lnTo>
                    <a:pt x="140219" y="54529"/>
                  </a:lnTo>
                  <a:lnTo>
                    <a:pt x="138788" y="53099"/>
                  </a:lnTo>
                  <a:lnTo>
                    <a:pt x="136244" y="51509"/>
                  </a:lnTo>
                  <a:lnTo>
                    <a:pt x="134496" y="50078"/>
                  </a:lnTo>
                  <a:lnTo>
                    <a:pt x="132429" y="47852"/>
                  </a:lnTo>
                  <a:lnTo>
                    <a:pt x="130680" y="48329"/>
                  </a:lnTo>
                  <a:lnTo>
                    <a:pt x="130203" y="49760"/>
                  </a:lnTo>
                  <a:lnTo>
                    <a:pt x="129885" y="51191"/>
                  </a:lnTo>
                  <a:lnTo>
                    <a:pt x="127818" y="54052"/>
                  </a:lnTo>
                  <a:lnTo>
                    <a:pt x="125275" y="54370"/>
                  </a:lnTo>
                  <a:lnTo>
                    <a:pt x="120982" y="54052"/>
                  </a:lnTo>
                  <a:lnTo>
                    <a:pt x="116531" y="54212"/>
                  </a:lnTo>
                  <a:lnTo>
                    <a:pt x="113828" y="55324"/>
                  </a:lnTo>
                  <a:lnTo>
                    <a:pt x="111762" y="57232"/>
                  </a:lnTo>
                  <a:lnTo>
                    <a:pt x="110649" y="58663"/>
                  </a:lnTo>
                  <a:lnTo>
                    <a:pt x="108423" y="59140"/>
                  </a:lnTo>
                  <a:lnTo>
                    <a:pt x="106356" y="60730"/>
                  </a:lnTo>
                  <a:lnTo>
                    <a:pt x="105403" y="62796"/>
                  </a:lnTo>
                  <a:lnTo>
                    <a:pt x="103336" y="62637"/>
                  </a:lnTo>
                  <a:lnTo>
                    <a:pt x="102223" y="62955"/>
                  </a:lnTo>
                  <a:lnTo>
                    <a:pt x="100156" y="63273"/>
                  </a:lnTo>
                  <a:lnTo>
                    <a:pt x="95387" y="64545"/>
                  </a:lnTo>
                  <a:lnTo>
                    <a:pt x="94115" y="64704"/>
                  </a:lnTo>
                  <a:lnTo>
                    <a:pt x="91094" y="66612"/>
                  </a:lnTo>
                  <a:lnTo>
                    <a:pt x="88869" y="68201"/>
                  </a:lnTo>
                  <a:lnTo>
                    <a:pt x="86643" y="68838"/>
                  </a:lnTo>
                  <a:lnTo>
                    <a:pt x="85371" y="70586"/>
                  </a:lnTo>
                  <a:lnTo>
                    <a:pt x="83622" y="72017"/>
                  </a:lnTo>
                  <a:lnTo>
                    <a:pt x="79648" y="72335"/>
                  </a:lnTo>
                  <a:lnTo>
                    <a:pt x="75356" y="74084"/>
                  </a:lnTo>
                  <a:lnTo>
                    <a:pt x="73766" y="74720"/>
                  </a:lnTo>
                  <a:lnTo>
                    <a:pt x="71222" y="75992"/>
                  </a:lnTo>
                  <a:lnTo>
                    <a:pt x="67725" y="76468"/>
                  </a:lnTo>
                  <a:lnTo>
                    <a:pt x="66294" y="76786"/>
                  </a:lnTo>
                  <a:lnTo>
                    <a:pt x="65022" y="77740"/>
                  </a:lnTo>
                  <a:lnTo>
                    <a:pt x="64227" y="80920"/>
                  </a:lnTo>
                  <a:lnTo>
                    <a:pt x="61366" y="82033"/>
                  </a:lnTo>
                  <a:lnTo>
                    <a:pt x="57391" y="82192"/>
                  </a:lnTo>
                  <a:lnTo>
                    <a:pt x="54529" y="83940"/>
                  </a:lnTo>
                  <a:lnTo>
                    <a:pt x="54370" y="86961"/>
                  </a:lnTo>
                  <a:lnTo>
                    <a:pt x="55324" y="89664"/>
                  </a:lnTo>
                  <a:lnTo>
                    <a:pt x="54847" y="90935"/>
                  </a:lnTo>
                  <a:lnTo>
                    <a:pt x="52781" y="91571"/>
                  </a:lnTo>
                  <a:lnTo>
                    <a:pt x="49760" y="93002"/>
                  </a:lnTo>
                  <a:lnTo>
                    <a:pt x="47535" y="94910"/>
                  </a:lnTo>
                  <a:lnTo>
                    <a:pt x="44673" y="94910"/>
                  </a:lnTo>
                  <a:lnTo>
                    <a:pt x="43083" y="94274"/>
                  </a:lnTo>
                  <a:lnTo>
                    <a:pt x="41970" y="95387"/>
                  </a:lnTo>
                  <a:lnTo>
                    <a:pt x="41334" y="97771"/>
                  </a:lnTo>
                  <a:lnTo>
                    <a:pt x="39268" y="98884"/>
                  </a:lnTo>
                  <a:lnTo>
                    <a:pt x="36406" y="99997"/>
                  </a:lnTo>
                  <a:lnTo>
                    <a:pt x="35293" y="99520"/>
                  </a:lnTo>
                  <a:lnTo>
                    <a:pt x="34498" y="98725"/>
                  </a:lnTo>
                  <a:lnTo>
                    <a:pt x="33226" y="97454"/>
                  </a:lnTo>
                  <a:lnTo>
                    <a:pt x="32273" y="97931"/>
                  </a:lnTo>
                  <a:lnTo>
                    <a:pt x="32114" y="99679"/>
                  </a:lnTo>
                  <a:lnTo>
                    <a:pt x="31319" y="100951"/>
                  </a:lnTo>
                  <a:lnTo>
                    <a:pt x="28934" y="100951"/>
                  </a:lnTo>
                  <a:lnTo>
                    <a:pt x="27026" y="100315"/>
                  </a:lnTo>
                  <a:lnTo>
                    <a:pt x="25595" y="99520"/>
                  </a:lnTo>
                  <a:lnTo>
                    <a:pt x="23052" y="99679"/>
                  </a:lnTo>
                  <a:lnTo>
                    <a:pt x="20349" y="99997"/>
                  </a:lnTo>
                  <a:lnTo>
                    <a:pt x="18759" y="99679"/>
                  </a:lnTo>
                  <a:lnTo>
                    <a:pt x="17170" y="99997"/>
                  </a:lnTo>
                  <a:lnTo>
                    <a:pt x="12877" y="100792"/>
                  </a:lnTo>
                  <a:lnTo>
                    <a:pt x="11288" y="103336"/>
                  </a:lnTo>
                  <a:lnTo>
                    <a:pt x="11288" y="106515"/>
                  </a:lnTo>
                  <a:lnTo>
                    <a:pt x="10652" y="108105"/>
                  </a:lnTo>
                  <a:lnTo>
                    <a:pt x="8267" y="109377"/>
                  </a:lnTo>
                  <a:lnTo>
                    <a:pt x="6995" y="110649"/>
                  </a:lnTo>
                  <a:lnTo>
                    <a:pt x="5564" y="111444"/>
                  </a:lnTo>
                  <a:lnTo>
                    <a:pt x="2226" y="111603"/>
                  </a:lnTo>
                  <a:lnTo>
                    <a:pt x="2067" y="111603"/>
                  </a:lnTo>
                  <a:lnTo>
                    <a:pt x="2385" y="113192"/>
                  </a:lnTo>
                  <a:lnTo>
                    <a:pt x="2067" y="114623"/>
                  </a:lnTo>
                  <a:lnTo>
                    <a:pt x="2703" y="116372"/>
                  </a:lnTo>
                  <a:lnTo>
                    <a:pt x="3656" y="117485"/>
                  </a:lnTo>
                  <a:lnTo>
                    <a:pt x="3339" y="118757"/>
                  </a:lnTo>
                  <a:lnTo>
                    <a:pt x="1908" y="119552"/>
                  </a:lnTo>
                  <a:lnTo>
                    <a:pt x="318" y="120505"/>
                  </a:lnTo>
                  <a:lnTo>
                    <a:pt x="0" y="121936"/>
                  </a:lnTo>
                  <a:lnTo>
                    <a:pt x="1908" y="123685"/>
                  </a:lnTo>
                  <a:lnTo>
                    <a:pt x="2544" y="125275"/>
                  </a:lnTo>
                  <a:lnTo>
                    <a:pt x="5723" y="126229"/>
                  </a:lnTo>
                  <a:lnTo>
                    <a:pt x="8267" y="127341"/>
                  </a:lnTo>
                  <a:lnTo>
                    <a:pt x="9062" y="128295"/>
                  </a:lnTo>
                  <a:lnTo>
                    <a:pt x="8903" y="129567"/>
                  </a:lnTo>
                  <a:lnTo>
                    <a:pt x="7631" y="130839"/>
                  </a:lnTo>
                  <a:lnTo>
                    <a:pt x="6677" y="132111"/>
                  </a:lnTo>
                  <a:lnTo>
                    <a:pt x="6518" y="133065"/>
                  </a:lnTo>
                  <a:lnTo>
                    <a:pt x="6836" y="134018"/>
                  </a:lnTo>
                  <a:lnTo>
                    <a:pt x="9221" y="134654"/>
                  </a:lnTo>
                  <a:lnTo>
                    <a:pt x="11923" y="135608"/>
                  </a:lnTo>
                  <a:lnTo>
                    <a:pt x="16216" y="137039"/>
                  </a:lnTo>
                  <a:lnTo>
                    <a:pt x="19236" y="139583"/>
                  </a:lnTo>
                  <a:lnTo>
                    <a:pt x="22257" y="140219"/>
                  </a:lnTo>
                  <a:lnTo>
                    <a:pt x="23688" y="142762"/>
                  </a:lnTo>
                  <a:lnTo>
                    <a:pt x="24006" y="146260"/>
                  </a:lnTo>
                  <a:lnTo>
                    <a:pt x="27026" y="148009"/>
                  </a:lnTo>
                  <a:lnTo>
                    <a:pt x="31478" y="150552"/>
                  </a:lnTo>
                  <a:lnTo>
                    <a:pt x="33703" y="151029"/>
                  </a:lnTo>
                  <a:lnTo>
                    <a:pt x="35293" y="152460"/>
                  </a:lnTo>
                  <a:lnTo>
                    <a:pt x="37519" y="154209"/>
                  </a:lnTo>
                  <a:lnTo>
                    <a:pt x="39426" y="154845"/>
                  </a:lnTo>
                  <a:lnTo>
                    <a:pt x="41811" y="155004"/>
                  </a:lnTo>
                  <a:lnTo>
                    <a:pt x="45627" y="153414"/>
                  </a:lnTo>
                  <a:lnTo>
                    <a:pt x="49919" y="153255"/>
                  </a:lnTo>
                  <a:lnTo>
                    <a:pt x="52145" y="154209"/>
                  </a:lnTo>
                  <a:lnTo>
                    <a:pt x="54370" y="157706"/>
                  </a:lnTo>
                  <a:lnTo>
                    <a:pt x="55960" y="158819"/>
                  </a:lnTo>
                  <a:lnTo>
                    <a:pt x="56914" y="159773"/>
                  </a:lnTo>
                  <a:lnTo>
                    <a:pt x="58504" y="160727"/>
                  </a:lnTo>
                  <a:lnTo>
                    <a:pt x="59935" y="160727"/>
                  </a:lnTo>
                  <a:lnTo>
                    <a:pt x="62160" y="160091"/>
                  </a:lnTo>
                  <a:lnTo>
                    <a:pt x="63591" y="158501"/>
                  </a:lnTo>
                  <a:lnTo>
                    <a:pt x="65658" y="158819"/>
                  </a:lnTo>
                  <a:lnTo>
                    <a:pt x="66294" y="159773"/>
                  </a:lnTo>
                  <a:lnTo>
                    <a:pt x="66771" y="161522"/>
                  </a:lnTo>
                  <a:lnTo>
                    <a:pt x="67725" y="163588"/>
                  </a:lnTo>
                  <a:lnTo>
                    <a:pt x="70268" y="165178"/>
                  </a:lnTo>
                  <a:lnTo>
                    <a:pt x="73766" y="166132"/>
                  </a:lnTo>
                  <a:lnTo>
                    <a:pt x="74243" y="166927"/>
                  </a:lnTo>
                  <a:lnTo>
                    <a:pt x="74720" y="168994"/>
                  </a:lnTo>
                  <a:lnTo>
                    <a:pt x="75673" y="170583"/>
                  </a:lnTo>
                  <a:lnTo>
                    <a:pt x="76945" y="172491"/>
                  </a:lnTo>
                  <a:lnTo>
                    <a:pt x="78217" y="175830"/>
                  </a:lnTo>
                  <a:lnTo>
                    <a:pt x="78535" y="178850"/>
                  </a:lnTo>
                  <a:lnTo>
                    <a:pt x="79012" y="180440"/>
                  </a:lnTo>
                  <a:lnTo>
                    <a:pt x="80761" y="182984"/>
                  </a:lnTo>
                  <a:lnTo>
                    <a:pt x="83305" y="187117"/>
                  </a:lnTo>
                  <a:lnTo>
                    <a:pt x="85371" y="190615"/>
                  </a:lnTo>
                  <a:lnTo>
                    <a:pt x="87756" y="191251"/>
                  </a:lnTo>
                  <a:lnTo>
                    <a:pt x="89823" y="192363"/>
                  </a:lnTo>
                  <a:lnTo>
                    <a:pt x="90935" y="194907"/>
                  </a:lnTo>
                  <a:lnTo>
                    <a:pt x="93161" y="199835"/>
                  </a:lnTo>
                  <a:lnTo>
                    <a:pt x="93479" y="203015"/>
                  </a:lnTo>
                  <a:lnTo>
                    <a:pt x="93638" y="205241"/>
                  </a:lnTo>
                  <a:lnTo>
                    <a:pt x="94274" y="206354"/>
                  </a:lnTo>
                  <a:lnTo>
                    <a:pt x="94433" y="207625"/>
                  </a:lnTo>
                  <a:lnTo>
                    <a:pt x="92684" y="212713"/>
                  </a:lnTo>
                  <a:lnTo>
                    <a:pt x="91094" y="215097"/>
                  </a:lnTo>
                  <a:lnTo>
                    <a:pt x="90935" y="217005"/>
                  </a:lnTo>
                  <a:lnTo>
                    <a:pt x="92048" y="220344"/>
                  </a:lnTo>
                  <a:lnTo>
                    <a:pt x="93479" y="222887"/>
                  </a:lnTo>
                  <a:lnTo>
                    <a:pt x="93638" y="225431"/>
                  </a:lnTo>
                  <a:lnTo>
                    <a:pt x="92366" y="227180"/>
                  </a:lnTo>
                  <a:lnTo>
                    <a:pt x="90299" y="229564"/>
                  </a:lnTo>
                  <a:lnTo>
                    <a:pt x="89346" y="230836"/>
                  </a:lnTo>
                  <a:lnTo>
                    <a:pt x="87597" y="231949"/>
                  </a:lnTo>
                  <a:lnTo>
                    <a:pt x="85212" y="236241"/>
                  </a:lnTo>
                  <a:lnTo>
                    <a:pt x="84099" y="241170"/>
                  </a:lnTo>
                  <a:lnTo>
                    <a:pt x="83782" y="243554"/>
                  </a:lnTo>
                  <a:lnTo>
                    <a:pt x="84735" y="245462"/>
                  </a:lnTo>
                  <a:lnTo>
                    <a:pt x="86325" y="247370"/>
                  </a:lnTo>
                  <a:lnTo>
                    <a:pt x="86643" y="249119"/>
                  </a:lnTo>
                  <a:lnTo>
                    <a:pt x="89346" y="252934"/>
                  </a:lnTo>
                  <a:lnTo>
                    <a:pt x="89982" y="255319"/>
                  </a:lnTo>
                  <a:lnTo>
                    <a:pt x="91094" y="255478"/>
                  </a:lnTo>
                  <a:lnTo>
                    <a:pt x="92207" y="254683"/>
                  </a:lnTo>
                  <a:lnTo>
                    <a:pt x="94910" y="254524"/>
                  </a:lnTo>
                  <a:lnTo>
                    <a:pt x="97454" y="255478"/>
                  </a:lnTo>
                  <a:lnTo>
                    <a:pt x="99838" y="257226"/>
                  </a:lnTo>
                  <a:lnTo>
                    <a:pt x="102541" y="258021"/>
                  </a:lnTo>
                  <a:lnTo>
                    <a:pt x="106197" y="257862"/>
                  </a:lnTo>
                  <a:lnTo>
                    <a:pt x="108105" y="258816"/>
                  </a:lnTo>
                  <a:lnTo>
                    <a:pt x="110331" y="259611"/>
                  </a:lnTo>
                  <a:lnTo>
                    <a:pt x="114623" y="259770"/>
                  </a:lnTo>
                  <a:lnTo>
                    <a:pt x="117962" y="259770"/>
                  </a:lnTo>
                  <a:lnTo>
                    <a:pt x="123049" y="259929"/>
                  </a:lnTo>
                  <a:lnTo>
                    <a:pt x="127182" y="261042"/>
                  </a:lnTo>
                  <a:lnTo>
                    <a:pt x="134336" y="261996"/>
                  </a:lnTo>
                  <a:lnTo>
                    <a:pt x="138788" y="261837"/>
                  </a:lnTo>
                  <a:lnTo>
                    <a:pt x="144829" y="261042"/>
                  </a:lnTo>
                  <a:lnTo>
                    <a:pt x="148485" y="261519"/>
                  </a:lnTo>
                  <a:lnTo>
                    <a:pt x="159455" y="262950"/>
                  </a:lnTo>
                  <a:lnTo>
                    <a:pt x="165814" y="264222"/>
                  </a:lnTo>
                  <a:lnTo>
                    <a:pt x="169788" y="265811"/>
                  </a:lnTo>
                  <a:lnTo>
                    <a:pt x="172650" y="268196"/>
                  </a:lnTo>
                  <a:lnTo>
                    <a:pt x="175830" y="272012"/>
                  </a:lnTo>
                  <a:lnTo>
                    <a:pt x="178373" y="273760"/>
                  </a:lnTo>
                  <a:lnTo>
                    <a:pt x="185369" y="274873"/>
                  </a:lnTo>
                  <a:lnTo>
                    <a:pt x="190138" y="279324"/>
                  </a:lnTo>
                  <a:lnTo>
                    <a:pt x="193794" y="280914"/>
                  </a:lnTo>
                  <a:lnTo>
                    <a:pt x="200153" y="285207"/>
                  </a:lnTo>
                  <a:lnTo>
                    <a:pt x="204446" y="286796"/>
                  </a:lnTo>
                  <a:lnTo>
                    <a:pt x="209851" y="288386"/>
                  </a:lnTo>
                  <a:lnTo>
                    <a:pt x="218436" y="287750"/>
                  </a:lnTo>
                  <a:lnTo>
                    <a:pt x="218913" y="288386"/>
                  </a:lnTo>
                  <a:lnTo>
                    <a:pt x="218277" y="290612"/>
                  </a:lnTo>
                  <a:lnTo>
                    <a:pt x="217641" y="293791"/>
                  </a:lnTo>
                  <a:lnTo>
                    <a:pt x="217641" y="296176"/>
                  </a:lnTo>
                  <a:lnTo>
                    <a:pt x="218595" y="297289"/>
                  </a:lnTo>
                  <a:lnTo>
                    <a:pt x="221934" y="297925"/>
                  </a:lnTo>
                  <a:lnTo>
                    <a:pt x="223364" y="299197"/>
                  </a:lnTo>
                  <a:lnTo>
                    <a:pt x="224636" y="301263"/>
                  </a:lnTo>
                  <a:lnTo>
                    <a:pt x="225272" y="302694"/>
                  </a:lnTo>
                  <a:lnTo>
                    <a:pt x="228134" y="309212"/>
                  </a:lnTo>
                  <a:lnTo>
                    <a:pt x="232585" y="319069"/>
                  </a:lnTo>
                  <a:lnTo>
                    <a:pt x="233062" y="322884"/>
                  </a:lnTo>
                  <a:lnTo>
                    <a:pt x="234493" y="325269"/>
                  </a:lnTo>
                  <a:lnTo>
                    <a:pt x="239421" y="329085"/>
                  </a:lnTo>
                  <a:lnTo>
                    <a:pt x="241965" y="331946"/>
                  </a:lnTo>
                  <a:lnTo>
                    <a:pt x="245621" y="334808"/>
                  </a:lnTo>
                  <a:lnTo>
                    <a:pt x="246893" y="337669"/>
                  </a:lnTo>
                  <a:lnTo>
                    <a:pt x="247211" y="341167"/>
                  </a:lnTo>
                  <a:lnTo>
                    <a:pt x="248165" y="342121"/>
                  </a:lnTo>
                  <a:lnTo>
                    <a:pt x="255001" y="341326"/>
                  </a:lnTo>
                  <a:lnTo>
                    <a:pt x="261042" y="340690"/>
                  </a:lnTo>
                  <a:lnTo>
                    <a:pt x="271693" y="339736"/>
                  </a:lnTo>
                  <a:lnTo>
                    <a:pt x="286479" y="341485"/>
                  </a:lnTo>
                  <a:lnTo>
                    <a:pt x="301581" y="343393"/>
                  </a:lnTo>
                  <a:lnTo>
                    <a:pt x="315095" y="344982"/>
                  </a:lnTo>
                  <a:lnTo>
                    <a:pt x="321613" y="345777"/>
                  </a:lnTo>
                  <a:lnTo>
                    <a:pt x="336557" y="347367"/>
                  </a:lnTo>
                  <a:lnTo>
                    <a:pt x="344982" y="345300"/>
                  </a:lnTo>
                  <a:lnTo>
                    <a:pt x="351342" y="343552"/>
                  </a:lnTo>
                  <a:lnTo>
                    <a:pt x="354362" y="343870"/>
                  </a:lnTo>
                  <a:lnTo>
                    <a:pt x="366763" y="345618"/>
                  </a:lnTo>
                  <a:lnTo>
                    <a:pt x="374075" y="346731"/>
                  </a:lnTo>
                  <a:lnTo>
                    <a:pt x="383296" y="348003"/>
                  </a:lnTo>
                  <a:lnTo>
                    <a:pt x="389655" y="348480"/>
                  </a:lnTo>
                  <a:lnTo>
                    <a:pt x="394743" y="348321"/>
                  </a:lnTo>
                  <a:lnTo>
                    <a:pt x="397286" y="348957"/>
                  </a:lnTo>
                  <a:lnTo>
                    <a:pt x="399512" y="349752"/>
                  </a:lnTo>
                  <a:lnTo>
                    <a:pt x="401102" y="350865"/>
                  </a:lnTo>
                  <a:lnTo>
                    <a:pt x="405871" y="356906"/>
                  </a:lnTo>
                  <a:lnTo>
                    <a:pt x="408574" y="359449"/>
                  </a:lnTo>
                  <a:lnTo>
                    <a:pt x="413820" y="361516"/>
                  </a:lnTo>
                  <a:lnTo>
                    <a:pt x="425743" y="363742"/>
                  </a:lnTo>
                  <a:lnTo>
                    <a:pt x="432420" y="365173"/>
                  </a:lnTo>
                  <a:lnTo>
                    <a:pt x="440051" y="366762"/>
                  </a:lnTo>
                  <a:lnTo>
                    <a:pt x="445139" y="369147"/>
                  </a:lnTo>
                  <a:lnTo>
                    <a:pt x="450862" y="371850"/>
                  </a:lnTo>
                  <a:lnTo>
                    <a:pt x="458493" y="375506"/>
                  </a:lnTo>
                  <a:lnTo>
                    <a:pt x="466601" y="373917"/>
                  </a:lnTo>
                  <a:lnTo>
                    <a:pt x="475504" y="372168"/>
                  </a:lnTo>
                  <a:lnTo>
                    <a:pt x="481068" y="371214"/>
                  </a:lnTo>
                  <a:lnTo>
                    <a:pt x="481068" y="378686"/>
                  </a:lnTo>
                  <a:lnTo>
                    <a:pt x="488858" y="379322"/>
                  </a:lnTo>
                  <a:lnTo>
                    <a:pt x="491401" y="379163"/>
                  </a:lnTo>
                  <a:lnTo>
                    <a:pt x="494899" y="380752"/>
                  </a:lnTo>
                  <a:lnTo>
                    <a:pt x="496807" y="380117"/>
                  </a:lnTo>
                  <a:lnTo>
                    <a:pt x="498714" y="378527"/>
                  </a:lnTo>
                  <a:lnTo>
                    <a:pt x="501099" y="375983"/>
                  </a:lnTo>
                  <a:lnTo>
                    <a:pt x="504437" y="374870"/>
                  </a:lnTo>
                  <a:lnTo>
                    <a:pt x="510320" y="372009"/>
                  </a:lnTo>
                  <a:lnTo>
                    <a:pt x="511751" y="371214"/>
                  </a:lnTo>
                  <a:lnTo>
                    <a:pt x="520335" y="367080"/>
                  </a:lnTo>
                  <a:lnTo>
                    <a:pt x="533212" y="362152"/>
                  </a:lnTo>
                  <a:lnTo>
                    <a:pt x="539095" y="359608"/>
                  </a:lnTo>
                  <a:lnTo>
                    <a:pt x="540684" y="359131"/>
                  </a:lnTo>
                  <a:lnTo>
                    <a:pt x="544023" y="357860"/>
                  </a:lnTo>
                  <a:lnTo>
                    <a:pt x="546249" y="357065"/>
                  </a:lnTo>
                  <a:lnTo>
                    <a:pt x="550064" y="356270"/>
                  </a:lnTo>
                  <a:lnTo>
                    <a:pt x="555469" y="355952"/>
                  </a:lnTo>
                  <a:lnTo>
                    <a:pt x="561193" y="354839"/>
                  </a:lnTo>
                  <a:lnTo>
                    <a:pt x="574388" y="353090"/>
                  </a:lnTo>
                  <a:lnTo>
                    <a:pt x="575978" y="352931"/>
                  </a:lnTo>
                  <a:lnTo>
                    <a:pt x="583291" y="352296"/>
                  </a:lnTo>
                  <a:lnTo>
                    <a:pt x="586470" y="351501"/>
                  </a:lnTo>
                  <a:lnTo>
                    <a:pt x="591080" y="351819"/>
                  </a:lnTo>
                  <a:lnTo>
                    <a:pt x="597281" y="352136"/>
                  </a:lnTo>
                  <a:lnTo>
                    <a:pt x="601255" y="352613"/>
                  </a:lnTo>
                  <a:lnTo>
                    <a:pt x="606660" y="352296"/>
                  </a:lnTo>
                  <a:lnTo>
                    <a:pt x="613973" y="351819"/>
                  </a:lnTo>
                  <a:lnTo>
                    <a:pt x="620015" y="351819"/>
                  </a:lnTo>
                  <a:lnTo>
                    <a:pt x="623035" y="351183"/>
                  </a:lnTo>
                  <a:lnTo>
                    <a:pt x="627328" y="349275"/>
                  </a:lnTo>
                  <a:lnTo>
                    <a:pt x="630348" y="347844"/>
                  </a:lnTo>
                  <a:lnTo>
                    <a:pt x="634959" y="346095"/>
                  </a:lnTo>
                  <a:lnTo>
                    <a:pt x="640682" y="344187"/>
                  </a:lnTo>
                  <a:lnTo>
                    <a:pt x="644656" y="342439"/>
                  </a:lnTo>
                  <a:lnTo>
                    <a:pt x="647200" y="341326"/>
                  </a:lnTo>
                  <a:lnTo>
                    <a:pt x="650379" y="340213"/>
                  </a:lnTo>
                  <a:lnTo>
                    <a:pt x="651333" y="338941"/>
                  </a:lnTo>
                  <a:lnTo>
                    <a:pt x="652287" y="337828"/>
                  </a:lnTo>
                  <a:lnTo>
                    <a:pt x="653877" y="336080"/>
                  </a:lnTo>
                  <a:lnTo>
                    <a:pt x="656898" y="332741"/>
                  </a:lnTo>
                  <a:lnTo>
                    <a:pt x="659282" y="329880"/>
                  </a:lnTo>
                  <a:lnTo>
                    <a:pt x="660395" y="328608"/>
                  </a:lnTo>
                  <a:lnTo>
                    <a:pt x="663097" y="325587"/>
                  </a:lnTo>
                  <a:lnTo>
                    <a:pt x="665164" y="323520"/>
                  </a:lnTo>
                  <a:lnTo>
                    <a:pt x="667867" y="320500"/>
                  </a:lnTo>
                  <a:lnTo>
                    <a:pt x="670093" y="319546"/>
                  </a:lnTo>
                  <a:lnTo>
                    <a:pt x="672954" y="318751"/>
                  </a:lnTo>
                  <a:lnTo>
                    <a:pt x="680585" y="315889"/>
                  </a:lnTo>
                  <a:lnTo>
                    <a:pt x="682175" y="315254"/>
                  </a:lnTo>
                  <a:lnTo>
                    <a:pt x="683447" y="315094"/>
                  </a:lnTo>
                  <a:lnTo>
                    <a:pt x="685990" y="312869"/>
                  </a:lnTo>
                  <a:lnTo>
                    <a:pt x="688375" y="310802"/>
                  </a:lnTo>
                  <a:lnTo>
                    <a:pt x="689806" y="309212"/>
                  </a:lnTo>
                  <a:lnTo>
                    <a:pt x="692826" y="308735"/>
                  </a:lnTo>
                  <a:lnTo>
                    <a:pt x="694416" y="307622"/>
                  </a:lnTo>
                  <a:lnTo>
                    <a:pt x="694734" y="306192"/>
                  </a:lnTo>
                  <a:lnTo>
                    <a:pt x="694416" y="303966"/>
                  </a:lnTo>
                  <a:lnTo>
                    <a:pt x="692985" y="301740"/>
                  </a:lnTo>
                  <a:lnTo>
                    <a:pt x="691714" y="299833"/>
                  </a:lnTo>
                  <a:lnTo>
                    <a:pt x="687262" y="296017"/>
                  </a:lnTo>
                  <a:lnTo>
                    <a:pt x="685037" y="293791"/>
                  </a:lnTo>
                  <a:lnTo>
                    <a:pt x="682652" y="290771"/>
                  </a:lnTo>
                  <a:lnTo>
                    <a:pt x="681698" y="287909"/>
                  </a:lnTo>
                  <a:lnTo>
                    <a:pt x="679949" y="286161"/>
                  </a:lnTo>
                  <a:lnTo>
                    <a:pt x="679154" y="284571"/>
                  </a:lnTo>
                  <a:lnTo>
                    <a:pt x="679472" y="282822"/>
                  </a:lnTo>
                  <a:lnTo>
                    <a:pt x="681698" y="279484"/>
                  </a:lnTo>
                  <a:lnTo>
                    <a:pt x="682493" y="277417"/>
                  </a:lnTo>
                  <a:lnTo>
                    <a:pt x="683447" y="273919"/>
                  </a:lnTo>
                  <a:lnTo>
                    <a:pt x="685513" y="268355"/>
                  </a:lnTo>
                  <a:lnTo>
                    <a:pt x="687262" y="265811"/>
                  </a:lnTo>
                  <a:lnTo>
                    <a:pt x="689170" y="263427"/>
                  </a:lnTo>
                  <a:lnTo>
                    <a:pt x="693462" y="260088"/>
                  </a:lnTo>
                  <a:lnTo>
                    <a:pt x="697278" y="259452"/>
                  </a:lnTo>
                  <a:lnTo>
                    <a:pt x="699663" y="260088"/>
                  </a:lnTo>
                  <a:lnTo>
                    <a:pt x="704750" y="260088"/>
                  </a:lnTo>
                  <a:lnTo>
                    <a:pt x="708247" y="260247"/>
                  </a:lnTo>
                  <a:lnTo>
                    <a:pt x="710632" y="261837"/>
                  </a:lnTo>
                  <a:lnTo>
                    <a:pt x="713494" y="265175"/>
                  </a:lnTo>
                  <a:lnTo>
                    <a:pt x="716673" y="266447"/>
                  </a:lnTo>
                  <a:lnTo>
                    <a:pt x="726530" y="268991"/>
                  </a:lnTo>
                  <a:lnTo>
                    <a:pt x="730663" y="269468"/>
                  </a:lnTo>
                  <a:lnTo>
                    <a:pt x="733684" y="269627"/>
                  </a:lnTo>
                  <a:lnTo>
                    <a:pt x="738135" y="270581"/>
                  </a:lnTo>
                  <a:lnTo>
                    <a:pt x="739725" y="270740"/>
                  </a:lnTo>
                  <a:lnTo>
                    <a:pt x="741951" y="271217"/>
                  </a:lnTo>
                  <a:lnTo>
                    <a:pt x="743859" y="270581"/>
                  </a:lnTo>
                  <a:lnTo>
                    <a:pt x="746720" y="268514"/>
                  </a:lnTo>
                  <a:lnTo>
                    <a:pt x="750218" y="265970"/>
                  </a:lnTo>
                  <a:lnTo>
                    <a:pt x="751808" y="265334"/>
                  </a:lnTo>
                  <a:lnTo>
                    <a:pt x="754669" y="264381"/>
                  </a:lnTo>
                  <a:lnTo>
                    <a:pt x="756100" y="263268"/>
                  </a:lnTo>
                  <a:lnTo>
                    <a:pt x="758643" y="260565"/>
                  </a:lnTo>
                  <a:lnTo>
                    <a:pt x="761823" y="258339"/>
                  </a:lnTo>
                  <a:lnTo>
                    <a:pt x="765798" y="255160"/>
                  </a:lnTo>
                  <a:lnTo>
                    <a:pt x="767705" y="252616"/>
                  </a:lnTo>
                  <a:lnTo>
                    <a:pt x="768182" y="251026"/>
                  </a:lnTo>
                  <a:lnTo>
                    <a:pt x="768659" y="249278"/>
                  </a:lnTo>
                  <a:lnTo>
                    <a:pt x="769931" y="248483"/>
                  </a:lnTo>
                  <a:lnTo>
                    <a:pt x="772315" y="247688"/>
                  </a:lnTo>
                  <a:lnTo>
                    <a:pt x="775018" y="247370"/>
                  </a:lnTo>
                  <a:lnTo>
                    <a:pt x="780106" y="248801"/>
                  </a:lnTo>
                  <a:lnTo>
                    <a:pt x="787101" y="248483"/>
                  </a:lnTo>
                  <a:lnTo>
                    <a:pt x="788690" y="248165"/>
                  </a:lnTo>
                  <a:lnTo>
                    <a:pt x="795050" y="247370"/>
                  </a:lnTo>
                  <a:lnTo>
                    <a:pt x="797911" y="246734"/>
                  </a:lnTo>
                  <a:lnTo>
                    <a:pt x="802045" y="245939"/>
                  </a:lnTo>
                  <a:lnTo>
                    <a:pt x="805224" y="243237"/>
                  </a:lnTo>
                  <a:lnTo>
                    <a:pt x="809358" y="240057"/>
                  </a:lnTo>
                  <a:lnTo>
                    <a:pt x="812378" y="238149"/>
                  </a:lnTo>
                  <a:lnTo>
                    <a:pt x="814286" y="237831"/>
                  </a:lnTo>
                  <a:lnTo>
                    <a:pt x="816829" y="235923"/>
                  </a:lnTo>
                  <a:lnTo>
                    <a:pt x="818101" y="234016"/>
                  </a:lnTo>
                  <a:lnTo>
                    <a:pt x="817783" y="232267"/>
                  </a:lnTo>
                  <a:lnTo>
                    <a:pt x="817306" y="230677"/>
                  </a:lnTo>
                  <a:lnTo>
                    <a:pt x="818737" y="227975"/>
                  </a:lnTo>
                  <a:lnTo>
                    <a:pt x="821440" y="223205"/>
                  </a:lnTo>
                  <a:lnTo>
                    <a:pt x="823983" y="220979"/>
                  </a:lnTo>
                  <a:lnTo>
                    <a:pt x="826050" y="219231"/>
                  </a:lnTo>
                  <a:lnTo>
                    <a:pt x="827322" y="216369"/>
                  </a:lnTo>
                  <a:lnTo>
                    <a:pt x="828912" y="215415"/>
                  </a:lnTo>
                  <a:lnTo>
                    <a:pt x="830978" y="215097"/>
                  </a:lnTo>
                  <a:lnTo>
                    <a:pt x="833840" y="213190"/>
                  </a:lnTo>
                  <a:lnTo>
                    <a:pt x="835907" y="212713"/>
                  </a:lnTo>
                  <a:lnTo>
                    <a:pt x="839245" y="213667"/>
                  </a:lnTo>
                  <a:lnTo>
                    <a:pt x="844332" y="213984"/>
                  </a:lnTo>
                  <a:lnTo>
                    <a:pt x="847671" y="213984"/>
                  </a:lnTo>
                  <a:lnTo>
                    <a:pt x="849420" y="213667"/>
                  </a:lnTo>
                  <a:lnTo>
                    <a:pt x="850215" y="212713"/>
                  </a:lnTo>
                  <a:lnTo>
                    <a:pt x="850215" y="210964"/>
                  </a:lnTo>
                  <a:lnTo>
                    <a:pt x="851169" y="207466"/>
                  </a:lnTo>
                  <a:lnTo>
                    <a:pt x="851487" y="206195"/>
                  </a:lnTo>
                  <a:lnTo>
                    <a:pt x="852440" y="205718"/>
                  </a:lnTo>
                  <a:lnTo>
                    <a:pt x="855620" y="205559"/>
                  </a:lnTo>
                  <a:lnTo>
                    <a:pt x="857687" y="206830"/>
                  </a:lnTo>
                  <a:lnTo>
                    <a:pt x="859118" y="207943"/>
                  </a:lnTo>
                  <a:lnTo>
                    <a:pt x="861185" y="208102"/>
                  </a:lnTo>
                  <a:lnTo>
                    <a:pt x="863251" y="207307"/>
                  </a:lnTo>
                  <a:lnTo>
                    <a:pt x="866113" y="204446"/>
                  </a:lnTo>
                  <a:lnTo>
                    <a:pt x="870723" y="202697"/>
                  </a:lnTo>
                  <a:lnTo>
                    <a:pt x="873108" y="202379"/>
                  </a:lnTo>
                  <a:lnTo>
                    <a:pt x="877400" y="200948"/>
                  </a:lnTo>
                  <a:lnTo>
                    <a:pt x="880262" y="201425"/>
                  </a:lnTo>
                  <a:lnTo>
                    <a:pt x="885349" y="201902"/>
                  </a:lnTo>
                  <a:lnTo>
                    <a:pt x="887257" y="201425"/>
                  </a:lnTo>
                  <a:lnTo>
                    <a:pt x="889323" y="201902"/>
                  </a:lnTo>
                  <a:lnTo>
                    <a:pt x="891231" y="199835"/>
                  </a:lnTo>
                  <a:lnTo>
                    <a:pt x="892821" y="199358"/>
                  </a:lnTo>
                  <a:lnTo>
                    <a:pt x="896159" y="200312"/>
                  </a:lnTo>
                  <a:lnTo>
                    <a:pt x="898067" y="201743"/>
                  </a:lnTo>
                  <a:lnTo>
                    <a:pt x="902042" y="203810"/>
                  </a:lnTo>
                  <a:lnTo>
                    <a:pt x="906811" y="204605"/>
                  </a:lnTo>
                  <a:lnTo>
                    <a:pt x="910944" y="204128"/>
                  </a:lnTo>
                  <a:lnTo>
                    <a:pt x="915078" y="204923"/>
                  </a:lnTo>
                  <a:lnTo>
                    <a:pt x="917622" y="204923"/>
                  </a:lnTo>
                  <a:lnTo>
                    <a:pt x="918735" y="204128"/>
                  </a:lnTo>
                  <a:lnTo>
                    <a:pt x="922232" y="202538"/>
                  </a:lnTo>
                  <a:lnTo>
                    <a:pt x="923027" y="200312"/>
                  </a:lnTo>
                  <a:lnTo>
                    <a:pt x="922709" y="198246"/>
                  </a:lnTo>
                  <a:lnTo>
                    <a:pt x="923027" y="19586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7" name="Freeform: Shape 5296">
              <a:extLst>
                <a:ext uri="{FF2B5EF4-FFF2-40B4-BE49-F238E27FC236}">
                  <a16:creationId xmlns:a16="http://schemas.microsoft.com/office/drawing/2014/main" id="{6DB555D1-DD44-BA68-3437-8F6B5B96C380}"/>
                </a:ext>
              </a:extLst>
            </p:cNvPr>
            <p:cNvSpPr/>
            <p:nvPr/>
          </p:nvSpPr>
          <p:spPr>
            <a:xfrm>
              <a:off x="3839147" y="3093872"/>
              <a:ext cx="257544" cy="553720"/>
            </a:xfrm>
            <a:custGeom>
              <a:avLst/>
              <a:gdLst>
                <a:gd name="connsiteX0" fmla="*/ 168835 w 257544"/>
                <a:gd name="connsiteY0" fmla="*/ 501258 h 553720"/>
                <a:gd name="connsiteX1" fmla="*/ 168835 w 257544"/>
                <a:gd name="connsiteY1" fmla="*/ 500145 h 553720"/>
                <a:gd name="connsiteX2" fmla="*/ 168358 w 257544"/>
                <a:gd name="connsiteY2" fmla="*/ 499509 h 553720"/>
                <a:gd name="connsiteX3" fmla="*/ 166927 w 257544"/>
                <a:gd name="connsiteY3" fmla="*/ 496489 h 553720"/>
                <a:gd name="connsiteX4" fmla="*/ 167245 w 257544"/>
                <a:gd name="connsiteY4" fmla="*/ 501258 h 553720"/>
                <a:gd name="connsiteX5" fmla="*/ 168994 w 257544"/>
                <a:gd name="connsiteY5" fmla="*/ 503007 h 553720"/>
                <a:gd name="connsiteX6" fmla="*/ 168994 w 257544"/>
                <a:gd name="connsiteY6" fmla="*/ 501417 h 553720"/>
                <a:gd name="connsiteX7" fmla="*/ 170107 w 257544"/>
                <a:gd name="connsiteY7" fmla="*/ 484406 h 553720"/>
                <a:gd name="connsiteX8" fmla="*/ 169630 w 257544"/>
                <a:gd name="connsiteY8" fmla="*/ 484088 h 553720"/>
                <a:gd name="connsiteX9" fmla="*/ 168676 w 257544"/>
                <a:gd name="connsiteY9" fmla="*/ 484088 h 553720"/>
                <a:gd name="connsiteX10" fmla="*/ 168199 w 257544"/>
                <a:gd name="connsiteY10" fmla="*/ 484247 h 553720"/>
                <a:gd name="connsiteX11" fmla="*/ 167563 w 257544"/>
                <a:gd name="connsiteY11" fmla="*/ 485678 h 553720"/>
                <a:gd name="connsiteX12" fmla="*/ 168676 w 257544"/>
                <a:gd name="connsiteY12" fmla="*/ 487586 h 553720"/>
                <a:gd name="connsiteX13" fmla="*/ 169630 w 257544"/>
                <a:gd name="connsiteY13" fmla="*/ 488063 h 553720"/>
                <a:gd name="connsiteX14" fmla="*/ 170107 w 257544"/>
                <a:gd name="connsiteY14" fmla="*/ 488063 h 553720"/>
                <a:gd name="connsiteX15" fmla="*/ 170425 w 257544"/>
                <a:gd name="connsiteY15" fmla="*/ 488063 h 553720"/>
                <a:gd name="connsiteX16" fmla="*/ 169948 w 257544"/>
                <a:gd name="connsiteY16" fmla="*/ 486950 h 553720"/>
                <a:gd name="connsiteX17" fmla="*/ 169948 w 257544"/>
                <a:gd name="connsiteY17" fmla="*/ 485996 h 553720"/>
                <a:gd name="connsiteX18" fmla="*/ 170107 w 257544"/>
                <a:gd name="connsiteY18" fmla="*/ 484883 h 553720"/>
                <a:gd name="connsiteX19" fmla="*/ 170107 w 257544"/>
                <a:gd name="connsiteY19" fmla="*/ 484406 h 553720"/>
                <a:gd name="connsiteX20" fmla="*/ 168517 w 257544"/>
                <a:gd name="connsiteY20" fmla="*/ 481068 h 553720"/>
                <a:gd name="connsiteX21" fmla="*/ 168358 w 257544"/>
                <a:gd name="connsiteY21" fmla="*/ 481068 h 553720"/>
                <a:gd name="connsiteX22" fmla="*/ 167881 w 257544"/>
                <a:gd name="connsiteY22" fmla="*/ 481068 h 553720"/>
                <a:gd name="connsiteX23" fmla="*/ 166291 w 257544"/>
                <a:gd name="connsiteY23" fmla="*/ 481068 h 553720"/>
                <a:gd name="connsiteX24" fmla="*/ 164860 w 257544"/>
                <a:gd name="connsiteY24" fmla="*/ 482181 h 553720"/>
                <a:gd name="connsiteX25" fmla="*/ 165178 w 257544"/>
                <a:gd name="connsiteY25" fmla="*/ 482816 h 553720"/>
                <a:gd name="connsiteX26" fmla="*/ 166609 w 257544"/>
                <a:gd name="connsiteY26" fmla="*/ 484088 h 553720"/>
                <a:gd name="connsiteX27" fmla="*/ 168199 w 257544"/>
                <a:gd name="connsiteY27" fmla="*/ 481863 h 553720"/>
                <a:gd name="connsiteX28" fmla="*/ 168199 w 257544"/>
                <a:gd name="connsiteY28" fmla="*/ 480750 h 553720"/>
                <a:gd name="connsiteX29" fmla="*/ 155163 w 257544"/>
                <a:gd name="connsiteY29" fmla="*/ 363424 h 553720"/>
                <a:gd name="connsiteX30" fmla="*/ 155163 w 257544"/>
                <a:gd name="connsiteY30" fmla="*/ 362470 h 553720"/>
                <a:gd name="connsiteX31" fmla="*/ 154527 w 257544"/>
                <a:gd name="connsiteY31" fmla="*/ 361675 h 553720"/>
                <a:gd name="connsiteX32" fmla="*/ 153414 w 257544"/>
                <a:gd name="connsiteY32" fmla="*/ 361039 h 553720"/>
                <a:gd name="connsiteX33" fmla="*/ 152619 w 257544"/>
                <a:gd name="connsiteY33" fmla="*/ 361357 h 553720"/>
                <a:gd name="connsiteX34" fmla="*/ 151188 w 257544"/>
                <a:gd name="connsiteY34" fmla="*/ 362470 h 553720"/>
                <a:gd name="connsiteX35" fmla="*/ 151506 w 257544"/>
                <a:gd name="connsiteY35" fmla="*/ 367080 h 553720"/>
                <a:gd name="connsiteX36" fmla="*/ 153096 w 257544"/>
                <a:gd name="connsiteY36" fmla="*/ 368988 h 553720"/>
                <a:gd name="connsiteX37" fmla="*/ 154209 w 257544"/>
                <a:gd name="connsiteY37" fmla="*/ 368670 h 553720"/>
                <a:gd name="connsiteX38" fmla="*/ 154686 w 257544"/>
                <a:gd name="connsiteY38" fmla="*/ 364378 h 553720"/>
                <a:gd name="connsiteX39" fmla="*/ 155004 w 257544"/>
                <a:gd name="connsiteY39" fmla="*/ 363424 h 553720"/>
                <a:gd name="connsiteX40" fmla="*/ 21939 w 257544"/>
                <a:gd name="connsiteY40" fmla="*/ 256750 h 553720"/>
                <a:gd name="connsiteX41" fmla="*/ 20667 w 257544"/>
                <a:gd name="connsiteY41" fmla="*/ 255478 h 553720"/>
                <a:gd name="connsiteX42" fmla="*/ 20667 w 257544"/>
                <a:gd name="connsiteY42" fmla="*/ 258021 h 553720"/>
                <a:gd name="connsiteX43" fmla="*/ 22416 w 257544"/>
                <a:gd name="connsiteY43" fmla="*/ 261996 h 553720"/>
                <a:gd name="connsiteX44" fmla="*/ 23847 w 257544"/>
                <a:gd name="connsiteY44" fmla="*/ 263109 h 553720"/>
                <a:gd name="connsiteX45" fmla="*/ 23529 w 257544"/>
                <a:gd name="connsiteY45" fmla="*/ 260247 h 553720"/>
                <a:gd name="connsiteX46" fmla="*/ 22098 w 257544"/>
                <a:gd name="connsiteY46" fmla="*/ 256591 h 553720"/>
                <a:gd name="connsiteX47" fmla="*/ 170743 w 257544"/>
                <a:gd name="connsiteY47" fmla="*/ 550859 h 553720"/>
                <a:gd name="connsiteX48" fmla="*/ 170107 w 257544"/>
                <a:gd name="connsiteY48" fmla="*/ 553721 h 553720"/>
                <a:gd name="connsiteX49" fmla="*/ 170584 w 257544"/>
                <a:gd name="connsiteY49" fmla="*/ 553721 h 553720"/>
                <a:gd name="connsiteX50" fmla="*/ 172014 w 257544"/>
                <a:gd name="connsiteY50" fmla="*/ 552131 h 553720"/>
                <a:gd name="connsiteX51" fmla="*/ 173445 w 257544"/>
                <a:gd name="connsiteY51" fmla="*/ 551495 h 553720"/>
                <a:gd name="connsiteX52" fmla="*/ 174876 w 257544"/>
                <a:gd name="connsiteY52" fmla="*/ 549905 h 553720"/>
                <a:gd name="connsiteX53" fmla="*/ 174876 w 257544"/>
                <a:gd name="connsiteY53" fmla="*/ 548633 h 553720"/>
                <a:gd name="connsiteX54" fmla="*/ 173127 w 257544"/>
                <a:gd name="connsiteY54" fmla="*/ 548792 h 553720"/>
                <a:gd name="connsiteX55" fmla="*/ 170743 w 257544"/>
                <a:gd name="connsiteY55" fmla="*/ 550859 h 553720"/>
                <a:gd name="connsiteX56" fmla="*/ 40857 w 257544"/>
                <a:gd name="connsiteY56" fmla="*/ 291089 h 553720"/>
                <a:gd name="connsiteX57" fmla="*/ 37042 w 257544"/>
                <a:gd name="connsiteY57" fmla="*/ 291725 h 553720"/>
                <a:gd name="connsiteX58" fmla="*/ 39427 w 257544"/>
                <a:gd name="connsiteY58" fmla="*/ 294904 h 553720"/>
                <a:gd name="connsiteX59" fmla="*/ 42447 w 257544"/>
                <a:gd name="connsiteY59" fmla="*/ 297448 h 553720"/>
                <a:gd name="connsiteX60" fmla="*/ 42924 w 257544"/>
                <a:gd name="connsiteY60" fmla="*/ 297130 h 553720"/>
                <a:gd name="connsiteX61" fmla="*/ 43719 w 257544"/>
                <a:gd name="connsiteY61" fmla="*/ 296176 h 553720"/>
                <a:gd name="connsiteX62" fmla="*/ 44514 w 257544"/>
                <a:gd name="connsiteY62" fmla="*/ 293474 h 553720"/>
                <a:gd name="connsiteX63" fmla="*/ 44514 w 257544"/>
                <a:gd name="connsiteY63" fmla="*/ 291725 h 553720"/>
                <a:gd name="connsiteX64" fmla="*/ 40857 w 257544"/>
                <a:gd name="connsiteY64" fmla="*/ 291089 h 553720"/>
                <a:gd name="connsiteX65" fmla="*/ 67566 w 257544"/>
                <a:gd name="connsiteY65" fmla="*/ 371532 h 553720"/>
                <a:gd name="connsiteX66" fmla="*/ 66135 w 257544"/>
                <a:gd name="connsiteY66" fmla="*/ 373757 h 553720"/>
                <a:gd name="connsiteX67" fmla="*/ 63114 w 257544"/>
                <a:gd name="connsiteY67" fmla="*/ 376142 h 553720"/>
                <a:gd name="connsiteX68" fmla="*/ 63750 w 257544"/>
                <a:gd name="connsiteY68" fmla="*/ 380434 h 553720"/>
                <a:gd name="connsiteX69" fmla="*/ 65658 w 257544"/>
                <a:gd name="connsiteY69" fmla="*/ 377573 h 553720"/>
                <a:gd name="connsiteX70" fmla="*/ 68202 w 257544"/>
                <a:gd name="connsiteY70" fmla="*/ 375506 h 553720"/>
                <a:gd name="connsiteX71" fmla="*/ 69632 w 257544"/>
                <a:gd name="connsiteY71" fmla="*/ 372009 h 553720"/>
                <a:gd name="connsiteX72" fmla="*/ 69156 w 257544"/>
                <a:gd name="connsiteY72" fmla="*/ 370101 h 553720"/>
                <a:gd name="connsiteX73" fmla="*/ 67566 w 257544"/>
                <a:gd name="connsiteY73" fmla="*/ 371691 h 553720"/>
                <a:gd name="connsiteX74" fmla="*/ 72812 w 257544"/>
                <a:gd name="connsiteY74" fmla="*/ 381229 h 553720"/>
                <a:gd name="connsiteX75" fmla="*/ 73130 w 257544"/>
                <a:gd name="connsiteY75" fmla="*/ 381547 h 553720"/>
                <a:gd name="connsiteX76" fmla="*/ 74243 w 257544"/>
                <a:gd name="connsiteY76" fmla="*/ 382024 h 553720"/>
                <a:gd name="connsiteX77" fmla="*/ 74879 w 257544"/>
                <a:gd name="connsiteY77" fmla="*/ 381229 h 553720"/>
                <a:gd name="connsiteX78" fmla="*/ 75833 w 257544"/>
                <a:gd name="connsiteY78" fmla="*/ 379163 h 553720"/>
                <a:gd name="connsiteX79" fmla="*/ 75515 w 257544"/>
                <a:gd name="connsiteY79" fmla="*/ 377891 h 553720"/>
                <a:gd name="connsiteX80" fmla="*/ 72812 w 257544"/>
                <a:gd name="connsiteY80" fmla="*/ 381071 h 553720"/>
                <a:gd name="connsiteX81" fmla="*/ 37201 w 257544"/>
                <a:gd name="connsiteY81" fmla="*/ 261360 h 553720"/>
                <a:gd name="connsiteX82" fmla="*/ 34975 w 257544"/>
                <a:gd name="connsiteY82" fmla="*/ 259611 h 553720"/>
                <a:gd name="connsiteX83" fmla="*/ 34975 w 257544"/>
                <a:gd name="connsiteY83" fmla="*/ 261837 h 553720"/>
                <a:gd name="connsiteX84" fmla="*/ 35929 w 257544"/>
                <a:gd name="connsiteY84" fmla="*/ 263904 h 553720"/>
                <a:gd name="connsiteX85" fmla="*/ 37837 w 257544"/>
                <a:gd name="connsiteY85" fmla="*/ 265493 h 553720"/>
                <a:gd name="connsiteX86" fmla="*/ 37201 w 257544"/>
                <a:gd name="connsiteY86" fmla="*/ 261360 h 553720"/>
                <a:gd name="connsiteX87" fmla="*/ 256432 w 257544"/>
                <a:gd name="connsiteY87" fmla="*/ 207307 h 553720"/>
                <a:gd name="connsiteX88" fmla="*/ 256432 w 257544"/>
                <a:gd name="connsiteY88" fmla="*/ 206354 h 553720"/>
                <a:gd name="connsiteX89" fmla="*/ 256273 w 257544"/>
                <a:gd name="connsiteY89" fmla="*/ 206036 h 553720"/>
                <a:gd name="connsiteX90" fmla="*/ 255160 w 257544"/>
                <a:gd name="connsiteY90" fmla="*/ 205718 h 553720"/>
                <a:gd name="connsiteX91" fmla="*/ 253411 w 257544"/>
                <a:gd name="connsiteY91" fmla="*/ 206354 h 553720"/>
                <a:gd name="connsiteX92" fmla="*/ 248165 w 257544"/>
                <a:gd name="connsiteY92" fmla="*/ 208738 h 553720"/>
                <a:gd name="connsiteX93" fmla="*/ 243555 w 257544"/>
                <a:gd name="connsiteY93" fmla="*/ 213190 h 553720"/>
                <a:gd name="connsiteX94" fmla="*/ 241488 w 257544"/>
                <a:gd name="connsiteY94" fmla="*/ 214144 h 553720"/>
                <a:gd name="connsiteX95" fmla="*/ 239421 w 257544"/>
                <a:gd name="connsiteY95" fmla="*/ 214620 h 553720"/>
                <a:gd name="connsiteX96" fmla="*/ 237036 w 257544"/>
                <a:gd name="connsiteY96" fmla="*/ 213825 h 553720"/>
                <a:gd name="connsiteX97" fmla="*/ 234334 w 257544"/>
                <a:gd name="connsiteY97" fmla="*/ 213349 h 553720"/>
                <a:gd name="connsiteX98" fmla="*/ 230359 w 257544"/>
                <a:gd name="connsiteY98" fmla="*/ 214462 h 553720"/>
                <a:gd name="connsiteX99" fmla="*/ 228452 w 257544"/>
                <a:gd name="connsiteY99" fmla="*/ 213985 h 553720"/>
                <a:gd name="connsiteX100" fmla="*/ 227498 w 257544"/>
                <a:gd name="connsiteY100" fmla="*/ 213031 h 553720"/>
                <a:gd name="connsiteX101" fmla="*/ 226703 w 257544"/>
                <a:gd name="connsiteY101" fmla="*/ 211600 h 553720"/>
                <a:gd name="connsiteX102" fmla="*/ 227180 w 257544"/>
                <a:gd name="connsiteY102" fmla="*/ 209851 h 553720"/>
                <a:gd name="connsiteX103" fmla="*/ 226862 w 257544"/>
                <a:gd name="connsiteY103" fmla="*/ 208579 h 553720"/>
                <a:gd name="connsiteX104" fmla="*/ 225272 w 257544"/>
                <a:gd name="connsiteY104" fmla="*/ 207943 h 553720"/>
                <a:gd name="connsiteX105" fmla="*/ 223523 w 257544"/>
                <a:gd name="connsiteY105" fmla="*/ 207307 h 553720"/>
                <a:gd name="connsiteX106" fmla="*/ 222410 w 257544"/>
                <a:gd name="connsiteY106" fmla="*/ 205559 h 553720"/>
                <a:gd name="connsiteX107" fmla="*/ 221934 w 257544"/>
                <a:gd name="connsiteY107" fmla="*/ 203651 h 553720"/>
                <a:gd name="connsiteX108" fmla="*/ 222410 w 257544"/>
                <a:gd name="connsiteY108" fmla="*/ 201266 h 553720"/>
                <a:gd name="connsiteX109" fmla="*/ 222410 w 257544"/>
                <a:gd name="connsiteY109" fmla="*/ 198723 h 553720"/>
                <a:gd name="connsiteX110" fmla="*/ 221775 w 257544"/>
                <a:gd name="connsiteY110" fmla="*/ 197610 h 553720"/>
                <a:gd name="connsiteX111" fmla="*/ 219072 w 257544"/>
                <a:gd name="connsiteY111" fmla="*/ 196974 h 553720"/>
                <a:gd name="connsiteX112" fmla="*/ 212395 w 257544"/>
                <a:gd name="connsiteY112" fmla="*/ 195861 h 553720"/>
                <a:gd name="connsiteX113" fmla="*/ 206513 w 257544"/>
                <a:gd name="connsiteY113" fmla="*/ 195225 h 553720"/>
                <a:gd name="connsiteX114" fmla="*/ 204128 w 257544"/>
                <a:gd name="connsiteY114" fmla="*/ 195543 h 553720"/>
                <a:gd name="connsiteX115" fmla="*/ 202061 w 257544"/>
                <a:gd name="connsiteY115" fmla="*/ 195225 h 553720"/>
                <a:gd name="connsiteX116" fmla="*/ 200948 w 257544"/>
                <a:gd name="connsiteY116" fmla="*/ 194748 h 553720"/>
                <a:gd name="connsiteX117" fmla="*/ 200312 w 257544"/>
                <a:gd name="connsiteY117" fmla="*/ 193953 h 553720"/>
                <a:gd name="connsiteX118" fmla="*/ 200312 w 257544"/>
                <a:gd name="connsiteY118" fmla="*/ 192841 h 553720"/>
                <a:gd name="connsiteX119" fmla="*/ 201266 w 257544"/>
                <a:gd name="connsiteY119" fmla="*/ 190138 h 553720"/>
                <a:gd name="connsiteX120" fmla="*/ 202379 w 257544"/>
                <a:gd name="connsiteY120" fmla="*/ 187435 h 553720"/>
                <a:gd name="connsiteX121" fmla="*/ 205082 w 257544"/>
                <a:gd name="connsiteY121" fmla="*/ 183620 h 553720"/>
                <a:gd name="connsiteX122" fmla="*/ 205082 w 257544"/>
                <a:gd name="connsiteY122" fmla="*/ 180917 h 553720"/>
                <a:gd name="connsiteX123" fmla="*/ 205082 w 257544"/>
                <a:gd name="connsiteY123" fmla="*/ 177897 h 553720"/>
                <a:gd name="connsiteX124" fmla="*/ 206354 w 257544"/>
                <a:gd name="connsiteY124" fmla="*/ 173763 h 553720"/>
                <a:gd name="connsiteX125" fmla="*/ 208738 w 257544"/>
                <a:gd name="connsiteY125" fmla="*/ 170743 h 553720"/>
                <a:gd name="connsiteX126" fmla="*/ 209851 w 257544"/>
                <a:gd name="connsiteY126" fmla="*/ 169788 h 553720"/>
                <a:gd name="connsiteX127" fmla="*/ 209533 w 257544"/>
                <a:gd name="connsiteY127" fmla="*/ 168358 h 553720"/>
                <a:gd name="connsiteX128" fmla="*/ 208579 w 257544"/>
                <a:gd name="connsiteY128" fmla="*/ 167086 h 553720"/>
                <a:gd name="connsiteX129" fmla="*/ 207308 w 257544"/>
                <a:gd name="connsiteY129" fmla="*/ 166450 h 553720"/>
                <a:gd name="connsiteX130" fmla="*/ 205082 w 257544"/>
                <a:gd name="connsiteY130" fmla="*/ 165655 h 553720"/>
                <a:gd name="connsiteX131" fmla="*/ 201584 w 257544"/>
                <a:gd name="connsiteY131" fmla="*/ 165655 h 553720"/>
                <a:gd name="connsiteX132" fmla="*/ 196815 w 257544"/>
                <a:gd name="connsiteY132" fmla="*/ 164542 h 553720"/>
                <a:gd name="connsiteX133" fmla="*/ 191251 w 257544"/>
                <a:gd name="connsiteY133" fmla="*/ 162794 h 553720"/>
                <a:gd name="connsiteX134" fmla="*/ 191887 w 257544"/>
                <a:gd name="connsiteY134" fmla="*/ 159296 h 553720"/>
                <a:gd name="connsiteX135" fmla="*/ 191887 w 257544"/>
                <a:gd name="connsiteY135" fmla="*/ 157070 h 553720"/>
                <a:gd name="connsiteX136" fmla="*/ 191092 w 257544"/>
                <a:gd name="connsiteY136" fmla="*/ 155322 h 553720"/>
                <a:gd name="connsiteX137" fmla="*/ 189979 w 257544"/>
                <a:gd name="connsiteY137" fmla="*/ 154050 h 553720"/>
                <a:gd name="connsiteX138" fmla="*/ 189343 w 257544"/>
                <a:gd name="connsiteY138" fmla="*/ 152937 h 553720"/>
                <a:gd name="connsiteX139" fmla="*/ 190297 w 257544"/>
                <a:gd name="connsiteY139" fmla="*/ 149757 h 553720"/>
                <a:gd name="connsiteX140" fmla="*/ 189025 w 257544"/>
                <a:gd name="connsiteY140" fmla="*/ 146260 h 553720"/>
                <a:gd name="connsiteX141" fmla="*/ 187594 w 257544"/>
                <a:gd name="connsiteY141" fmla="*/ 144829 h 553720"/>
                <a:gd name="connsiteX142" fmla="*/ 186005 w 257544"/>
                <a:gd name="connsiteY142" fmla="*/ 143080 h 553720"/>
                <a:gd name="connsiteX143" fmla="*/ 186005 w 257544"/>
                <a:gd name="connsiteY143" fmla="*/ 141173 h 553720"/>
                <a:gd name="connsiteX144" fmla="*/ 186640 w 257544"/>
                <a:gd name="connsiteY144" fmla="*/ 139424 h 553720"/>
                <a:gd name="connsiteX145" fmla="*/ 190456 w 257544"/>
                <a:gd name="connsiteY145" fmla="*/ 135608 h 553720"/>
                <a:gd name="connsiteX146" fmla="*/ 190456 w 257544"/>
                <a:gd name="connsiteY146" fmla="*/ 134654 h 553720"/>
                <a:gd name="connsiteX147" fmla="*/ 189502 w 257544"/>
                <a:gd name="connsiteY147" fmla="*/ 134654 h 553720"/>
                <a:gd name="connsiteX148" fmla="*/ 188389 w 257544"/>
                <a:gd name="connsiteY148" fmla="*/ 134654 h 553720"/>
                <a:gd name="connsiteX149" fmla="*/ 183143 w 257544"/>
                <a:gd name="connsiteY149" fmla="*/ 136085 h 553720"/>
                <a:gd name="connsiteX150" fmla="*/ 182666 w 257544"/>
                <a:gd name="connsiteY150" fmla="*/ 135131 h 553720"/>
                <a:gd name="connsiteX151" fmla="*/ 180758 w 257544"/>
                <a:gd name="connsiteY151" fmla="*/ 134654 h 553720"/>
                <a:gd name="connsiteX152" fmla="*/ 176943 w 257544"/>
                <a:gd name="connsiteY152" fmla="*/ 134654 h 553720"/>
                <a:gd name="connsiteX153" fmla="*/ 172491 w 257544"/>
                <a:gd name="connsiteY153" fmla="*/ 134654 h 553720"/>
                <a:gd name="connsiteX154" fmla="*/ 166927 w 257544"/>
                <a:gd name="connsiteY154" fmla="*/ 136085 h 553720"/>
                <a:gd name="connsiteX155" fmla="*/ 161840 w 257544"/>
                <a:gd name="connsiteY155" fmla="*/ 138470 h 553720"/>
                <a:gd name="connsiteX156" fmla="*/ 159455 w 257544"/>
                <a:gd name="connsiteY156" fmla="*/ 140060 h 553720"/>
                <a:gd name="connsiteX157" fmla="*/ 157388 w 257544"/>
                <a:gd name="connsiteY157" fmla="*/ 141013 h 553720"/>
                <a:gd name="connsiteX158" fmla="*/ 155799 w 257544"/>
                <a:gd name="connsiteY158" fmla="*/ 141332 h 553720"/>
                <a:gd name="connsiteX159" fmla="*/ 153891 w 257544"/>
                <a:gd name="connsiteY159" fmla="*/ 140537 h 553720"/>
                <a:gd name="connsiteX160" fmla="*/ 153891 w 257544"/>
                <a:gd name="connsiteY160" fmla="*/ 138152 h 553720"/>
                <a:gd name="connsiteX161" fmla="*/ 157547 w 257544"/>
                <a:gd name="connsiteY161" fmla="*/ 133860 h 553720"/>
                <a:gd name="connsiteX162" fmla="*/ 158024 w 257544"/>
                <a:gd name="connsiteY162" fmla="*/ 130839 h 553720"/>
                <a:gd name="connsiteX163" fmla="*/ 156912 w 257544"/>
                <a:gd name="connsiteY163" fmla="*/ 128295 h 553720"/>
                <a:gd name="connsiteX164" fmla="*/ 156912 w 257544"/>
                <a:gd name="connsiteY164" fmla="*/ 126229 h 553720"/>
                <a:gd name="connsiteX165" fmla="*/ 155640 w 257544"/>
                <a:gd name="connsiteY165" fmla="*/ 124957 h 553720"/>
                <a:gd name="connsiteX166" fmla="*/ 153891 w 257544"/>
                <a:gd name="connsiteY166" fmla="*/ 124321 h 553720"/>
                <a:gd name="connsiteX167" fmla="*/ 152937 w 257544"/>
                <a:gd name="connsiteY167" fmla="*/ 122890 h 553720"/>
                <a:gd name="connsiteX168" fmla="*/ 152937 w 257544"/>
                <a:gd name="connsiteY168" fmla="*/ 118598 h 553720"/>
                <a:gd name="connsiteX169" fmla="*/ 154368 w 257544"/>
                <a:gd name="connsiteY169" fmla="*/ 114305 h 553720"/>
                <a:gd name="connsiteX170" fmla="*/ 156912 w 257544"/>
                <a:gd name="connsiteY170" fmla="*/ 112875 h 553720"/>
                <a:gd name="connsiteX171" fmla="*/ 158501 w 257544"/>
                <a:gd name="connsiteY171" fmla="*/ 112238 h 553720"/>
                <a:gd name="connsiteX172" fmla="*/ 158978 w 257544"/>
                <a:gd name="connsiteY172" fmla="*/ 111444 h 553720"/>
                <a:gd name="connsiteX173" fmla="*/ 158183 w 257544"/>
                <a:gd name="connsiteY173" fmla="*/ 108423 h 553720"/>
                <a:gd name="connsiteX174" fmla="*/ 158183 w 257544"/>
                <a:gd name="connsiteY174" fmla="*/ 106515 h 553720"/>
                <a:gd name="connsiteX175" fmla="*/ 159773 w 257544"/>
                <a:gd name="connsiteY175" fmla="*/ 102700 h 553720"/>
                <a:gd name="connsiteX176" fmla="*/ 161204 w 257544"/>
                <a:gd name="connsiteY176" fmla="*/ 99838 h 553720"/>
                <a:gd name="connsiteX177" fmla="*/ 164066 w 257544"/>
                <a:gd name="connsiteY177" fmla="*/ 100315 h 553720"/>
                <a:gd name="connsiteX178" fmla="*/ 165337 w 257544"/>
                <a:gd name="connsiteY178" fmla="*/ 99679 h 553720"/>
                <a:gd name="connsiteX179" fmla="*/ 166768 w 257544"/>
                <a:gd name="connsiteY179" fmla="*/ 98726 h 553720"/>
                <a:gd name="connsiteX180" fmla="*/ 168358 w 257544"/>
                <a:gd name="connsiteY180" fmla="*/ 96977 h 553720"/>
                <a:gd name="connsiteX181" fmla="*/ 169312 w 257544"/>
                <a:gd name="connsiteY181" fmla="*/ 94910 h 553720"/>
                <a:gd name="connsiteX182" fmla="*/ 170584 w 257544"/>
                <a:gd name="connsiteY182" fmla="*/ 90141 h 553720"/>
                <a:gd name="connsiteX183" fmla="*/ 171379 w 257544"/>
                <a:gd name="connsiteY183" fmla="*/ 89505 h 553720"/>
                <a:gd name="connsiteX184" fmla="*/ 174876 w 257544"/>
                <a:gd name="connsiteY184" fmla="*/ 90299 h 553720"/>
                <a:gd name="connsiteX185" fmla="*/ 175989 w 257544"/>
                <a:gd name="connsiteY185" fmla="*/ 89823 h 553720"/>
                <a:gd name="connsiteX186" fmla="*/ 177897 w 257544"/>
                <a:gd name="connsiteY186" fmla="*/ 87120 h 553720"/>
                <a:gd name="connsiteX187" fmla="*/ 179804 w 257544"/>
                <a:gd name="connsiteY187" fmla="*/ 83782 h 553720"/>
                <a:gd name="connsiteX188" fmla="*/ 182507 w 257544"/>
                <a:gd name="connsiteY188" fmla="*/ 82669 h 553720"/>
                <a:gd name="connsiteX189" fmla="*/ 184415 w 257544"/>
                <a:gd name="connsiteY189" fmla="*/ 82669 h 553720"/>
                <a:gd name="connsiteX190" fmla="*/ 185369 w 257544"/>
                <a:gd name="connsiteY190" fmla="*/ 81397 h 553720"/>
                <a:gd name="connsiteX191" fmla="*/ 185369 w 257544"/>
                <a:gd name="connsiteY191" fmla="*/ 79807 h 553720"/>
                <a:gd name="connsiteX192" fmla="*/ 183461 w 257544"/>
                <a:gd name="connsiteY192" fmla="*/ 77104 h 553720"/>
                <a:gd name="connsiteX193" fmla="*/ 182666 w 257544"/>
                <a:gd name="connsiteY193" fmla="*/ 75038 h 553720"/>
                <a:gd name="connsiteX194" fmla="*/ 182666 w 257544"/>
                <a:gd name="connsiteY194" fmla="*/ 73766 h 553720"/>
                <a:gd name="connsiteX195" fmla="*/ 185528 w 257544"/>
                <a:gd name="connsiteY195" fmla="*/ 72971 h 553720"/>
                <a:gd name="connsiteX196" fmla="*/ 186163 w 257544"/>
                <a:gd name="connsiteY196" fmla="*/ 71381 h 553720"/>
                <a:gd name="connsiteX197" fmla="*/ 185845 w 257544"/>
                <a:gd name="connsiteY197" fmla="*/ 68043 h 553720"/>
                <a:gd name="connsiteX198" fmla="*/ 186958 w 257544"/>
                <a:gd name="connsiteY198" fmla="*/ 64068 h 553720"/>
                <a:gd name="connsiteX199" fmla="*/ 187594 w 257544"/>
                <a:gd name="connsiteY199" fmla="*/ 59299 h 553720"/>
                <a:gd name="connsiteX200" fmla="*/ 187594 w 257544"/>
                <a:gd name="connsiteY200" fmla="*/ 55801 h 553720"/>
                <a:gd name="connsiteX201" fmla="*/ 187753 w 257544"/>
                <a:gd name="connsiteY201" fmla="*/ 53099 h 553720"/>
                <a:gd name="connsiteX202" fmla="*/ 187435 w 257544"/>
                <a:gd name="connsiteY202" fmla="*/ 50237 h 553720"/>
                <a:gd name="connsiteX203" fmla="*/ 187117 w 257544"/>
                <a:gd name="connsiteY203" fmla="*/ 45150 h 553720"/>
                <a:gd name="connsiteX204" fmla="*/ 185845 w 257544"/>
                <a:gd name="connsiteY204" fmla="*/ 40698 h 553720"/>
                <a:gd name="connsiteX205" fmla="*/ 185845 w 257544"/>
                <a:gd name="connsiteY205" fmla="*/ 38950 h 553720"/>
                <a:gd name="connsiteX206" fmla="*/ 185845 w 257544"/>
                <a:gd name="connsiteY206" fmla="*/ 33544 h 553720"/>
                <a:gd name="connsiteX207" fmla="*/ 185050 w 257544"/>
                <a:gd name="connsiteY207" fmla="*/ 28934 h 553720"/>
                <a:gd name="connsiteX208" fmla="*/ 183620 w 257544"/>
                <a:gd name="connsiteY208" fmla="*/ 28139 h 553720"/>
                <a:gd name="connsiteX209" fmla="*/ 180917 w 257544"/>
                <a:gd name="connsiteY209" fmla="*/ 26708 h 553720"/>
                <a:gd name="connsiteX210" fmla="*/ 179486 w 257544"/>
                <a:gd name="connsiteY210" fmla="*/ 26390 h 553720"/>
                <a:gd name="connsiteX211" fmla="*/ 178215 w 257544"/>
                <a:gd name="connsiteY211" fmla="*/ 26867 h 553720"/>
                <a:gd name="connsiteX212" fmla="*/ 177738 w 257544"/>
                <a:gd name="connsiteY212" fmla="*/ 28457 h 553720"/>
                <a:gd name="connsiteX213" fmla="*/ 176466 w 257544"/>
                <a:gd name="connsiteY213" fmla="*/ 29888 h 553720"/>
                <a:gd name="connsiteX214" fmla="*/ 175035 w 257544"/>
                <a:gd name="connsiteY214" fmla="*/ 29570 h 553720"/>
                <a:gd name="connsiteX215" fmla="*/ 174399 w 257544"/>
                <a:gd name="connsiteY215" fmla="*/ 28139 h 553720"/>
                <a:gd name="connsiteX216" fmla="*/ 173445 w 257544"/>
                <a:gd name="connsiteY216" fmla="*/ 26231 h 553720"/>
                <a:gd name="connsiteX217" fmla="*/ 170266 w 257544"/>
                <a:gd name="connsiteY217" fmla="*/ 16852 h 553720"/>
                <a:gd name="connsiteX218" fmla="*/ 169948 w 257544"/>
                <a:gd name="connsiteY218" fmla="*/ 14149 h 553720"/>
                <a:gd name="connsiteX219" fmla="*/ 169312 w 257544"/>
                <a:gd name="connsiteY219" fmla="*/ 11446 h 553720"/>
                <a:gd name="connsiteX220" fmla="*/ 168199 w 257544"/>
                <a:gd name="connsiteY220" fmla="*/ 10175 h 553720"/>
                <a:gd name="connsiteX221" fmla="*/ 167086 w 257544"/>
                <a:gd name="connsiteY221" fmla="*/ 9380 h 553720"/>
                <a:gd name="connsiteX222" fmla="*/ 164542 w 257544"/>
                <a:gd name="connsiteY222" fmla="*/ 6200 h 553720"/>
                <a:gd name="connsiteX223" fmla="*/ 163271 w 257544"/>
                <a:gd name="connsiteY223" fmla="*/ 4928 h 553720"/>
                <a:gd name="connsiteX224" fmla="*/ 162635 w 257544"/>
                <a:gd name="connsiteY224" fmla="*/ 4928 h 553720"/>
                <a:gd name="connsiteX225" fmla="*/ 161204 w 257544"/>
                <a:gd name="connsiteY225" fmla="*/ 4928 h 553720"/>
                <a:gd name="connsiteX226" fmla="*/ 159773 w 257544"/>
                <a:gd name="connsiteY226" fmla="*/ 4928 h 553720"/>
                <a:gd name="connsiteX227" fmla="*/ 158660 w 257544"/>
                <a:gd name="connsiteY227" fmla="*/ 3339 h 553720"/>
                <a:gd name="connsiteX228" fmla="*/ 157706 w 257544"/>
                <a:gd name="connsiteY228" fmla="*/ 1431 h 553720"/>
                <a:gd name="connsiteX229" fmla="*/ 156752 w 257544"/>
                <a:gd name="connsiteY229" fmla="*/ 477 h 553720"/>
                <a:gd name="connsiteX230" fmla="*/ 155004 w 257544"/>
                <a:gd name="connsiteY230" fmla="*/ 0 h 553720"/>
                <a:gd name="connsiteX231" fmla="*/ 153255 w 257544"/>
                <a:gd name="connsiteY231" fmla="*/ 0 h 553720"/>
                <a:gd name="connsiteX232" fmla="*/ 152301 w 257544"/>
                <a:gd name="connsiteY232" fmla="*/ 1908 h 553720"/>
                <a:gd name="connsiteX233" fmla="*/ 151665 w 257544"/>
                <a:gd name="connsiteY233" fmla="*/ 2861 h 553720"/>
                <a:gd name="connsiteX234" fmla="*/ 150393 w 257544"/>
                <a:gd name="connsiteY234" fmla="*/ 5087 h 553720"/>
                <a:gd name="connsiteX235" fmla="*/ 148168 w 257544"/>
                <a:gd name="connsiteY235" fmla="*/ 8108 h 553720"/>
                <a:gd name="connsiteX236" fmla="*/ 147214 w 257544"/>
                <a:gd name="connsiteY236" fmla="*/ 9221 h 553720"/>
                <a:gd name="connsiteX237" fmla="*/ 146896 w 257544"/>
                <a:gd name="connsiteY237" fmla="*/ 11128 h 553720"/>
                <a:gd name="connsiteX238" fmla="*/ 146896 w 257544"/>
                <a:gd name="connsiteY238" fmla="*/ 13195 h 553720"/>
                <a:gd name="connsiteX239" fmla="*/ 147691 w 257544"/>
                <a:gd name="connsiteY239" fmla="*/ 14944 h 553720"/>
                <a:gd name="connsiteX240" fmla="*/ 147691 w 257544"/>
                <a:gd name="connsiteY240" fmla="*/ 16375 h 553720"/>
                <a:gd name="connsiteX241" fmla="*/ 147691 w 257544"/>
                <a:gd name="connsiteY241" fmla="*/ 17805 h 553720"/>
                <a:gd name="connsiteX242" fmla="*/ 146896 w 257544"/>
                <a:gd name="connsiteY242" fmla="*/ 18759 h 553720"/>
                <a:gd name="connsiteX243" fmla="*/ 144670 w 257544"/>
                <a:gd name="connsiteY243" fmla="*/ 19236 h 553720"/>
                <a:gd name="connsiteX244" fmla="*/ 142763 w 257544"/>
                <a:gd name="connsiteY244" fmla="*/ 20826 h 553720"/>
                <a:gd name="connsiteX245" fmla="*/ 139583 w 257544"/>
                <a:gd name="connsiteY245" fmla="*/ 23211 h 553720"/>
                <a:gd name="connsiteX246" fmla="*/ 137039 w 257544"/>
                <a:gd name="connsiteY246" fmla="*/ 25119 h 553720"/>
                <a:gd name="connsiteX247" fmla="*/ 135291 w 257544"/>
                <a:gd name="connsiteY247" fmla="*/ 26867 h 553720"/>
                <a:gd name="connsiteX248" fmla="*/ 134654 w 257544"/>
                <a:gd name="connsiteY248" fmla="*/ 28616 h 553720"/>
                <a:gd name="connsiteX249" fmla="*/ 134654 w 257544"/>
                <a:gd name="connsiteY249" fmla="*/ 30842 h 553720"/>
                <a:gd name="connsiteX250" fmla="*/ 135449 w 257544"/>
                <a:gd name="connsiteY250" fmla="*/ 33226 h 553720"/>
                <a:gd name="connsiteX251" fmla="*/ 141173 w 257544"/>
                <a:gd name="connsiteY251" fmla="*/ 41652 h 553720"/>
                <a:gd name="connsiteX252" fmla="*/ 141173 w 257544"/>
                <a:gd name="connsiteY252" fmla="*/ 43083 h 553720"/>
                <a:gd name="connsiteX253" fmla="*/ 139265 w 257544"/>
                <a:gd name="connsiteY253" fmla="*/ 43560 h 553720"/>
                <a:gd name="connsiteX254" fmla="*/ 136880 w 257544"/>
                <a:gd name="connsiteY254" fmla="*/ 42606 h 553720"/>
                <a:gd name="connsiteX255" fmla="*/ 134814 w 257544"/>
                <a:gd name="connsiteY255" fmla="*/ 41175 h 553720"/>
                <a:gd name="connsiteX256" fmla="*/ 132429 w 257544"/>
                <a:gd name="connsiteY256" fmla="*/ 37519 h 553720"/>
                <a:gd name="connsiteX257" fmla="*/ 130521 w 257544"/>
                <a:gd name="connsiteY257" fmla="*/ 36406 h 553720"/>
                <a:gd name="connsiteX258" fmla="*/ 128613 w 257544"/>
                <a:gd name="connsiteY258" fmla="*/ 36088 h 553720"/>
                <a:gd name="connsiteX259" fmla="*/ 117326 w 257544"/>
                <a:gd name="connsiteY259" fmla="*/ 37996 h 553720"/>
                <a:gd name="connsiteX260" fmla="*/ 114941 w 257544"/>
                <a:gd name="connsiteY260" fmla="*/ 38473 h 553720"/>
                <a:gd name="connsiteX261" fmla="*/ 111285 w 257544"/>
                <a:gd name="connsiteY261" fmla="*/ 39903 h 553720"/>
                <a:gd name="connsiteX262" fmla="*/ 108741 w 257544"/>
                <a:gd name="connsiteY262" fmla="*/ 42606 h 553720"/>
                <a:gd name="connsiteX263" fmla="*/ 106833 w 257544"/>
                <a:gd name="connsiteY263" fmla="*/ 45150 h 553720"/>
                <a:gd name="connsiteX264" fmla="*/ 104926 w 257544"/>
                <a:gd name="connsiteY264" fmla="*/ 46104 h 553720"/>
                <a:gd name="connsiteX265" fmla="*/ 102064 w 257544"/>
                <a:gd name="connsiteY265" fmla="*/ 48011 h 553720"/>
                <a:gd name="connsiteX266" fmla="*/ 94115 w 257544"/>
                <a:gd name="connsiteY266" fmla="*/ 54052 h 553720"/>
                <a:gd name="connsiteX267" fmla="*/ 89505 w 257544"/>
                <a:gd name="connsiteY267" fmla="*/ 56596 h 553720"/>
                <a:gd name="connsiteX268" fmla="*/ 86484 w 257544"/>
                <a:gd name="connsiteY268" fmla="*/ 57550 h 553720"/>
                <a:gd name="connsiteX269" fmla="*/ 84418 w 257544"/>
                <a:gd name="connsiteY269" fmla="*/ 58981 h 553720"/>
                <a:gd name="connsiteX270" fmla="*/ 83305 w 257544"/>
                <a:gd name="connsiteY270" fmla="*/ 61207 h 553720"/>
                <a:gd name="connsiteX271" fmla="*/ 82510 w 257544"/>
                <a:gd name="connsiteY271" fmla="*/ 62796 h 553720"/>
                <a:gd name="connsiteX272" fmla="*/ 82192 w 257544"/>
                <a:gd name="connsiteY272" fmla="*/ 66612 h 553720"/>
                <a:gd name="connsiteX273" fmla="*/ 82669 w 257544"/>
                <a:gd name="connsiteY273" fmla="*/ 71381 h 553720"/>
                <a:gd name="connsiteX274" fmla="*/ 83782 w 257544"/>
                <a:gd name="connsiteY274" fmla="*/ 74402 h 553720"/>
                <a:gd name="connsiteX275" fmla="*/ 84418 w 257544"/>
                <a:gd name="connsiteY275" fmla="*/ 75038 h 553720"/>
                <a:gd name="connsiteX276" fmla="*/ 84418 w 257544"/>
                <a:gd name="connsiteY276" fmla="*/ 75992 h 553720"/>
                <a:gd name="connsiteX277" fmla="*/ 83305 w 257544"/>
                <a:gd name="connsiteY277" fmla="*/ 77581 h 553720"/>
                <a:gd name="connsiteX278" fmla="*/ 81874 w 257544"/>
                <a:gd name="connsiteY278" fmla="*/ 79012 h 553720"/>
                <a:gd name="connsiteX279" fmla="*/ 81079 w 257544"/>
                <a:gd name="connsiteY279" fmla="*/ 79807 h 553720"/>
                <a:gd name="connsiteX280" fmla="*/ 80443 w 257544"/>
                <a:gd name="connsiteY280" fmla="*/ 84099 h 553720"/>
                <a:gd name="connsiteX281" fmla="*/ 79171 w 257544"/>
                <a:gd name="connsiteY281" fmla="*/ 86166 h 553720"/>
                <a:gd name="connsiteX282" fmla="*/ 76786 w 257544"/>
                <a:gd name="connsiteY282" fmla="*/ 89346 h 553720"/>
                <a:gd name="connsiteX283" fmla="*/ 74561 w 257544"/>
                <a:gd name="connsiteY283" fmla="*/ 91730 h 553720"/>
                <a:gd name="connsiteX284" fmla="*/ 71222 w 257544"/>
                <a:gd name="connsiteY284" fmla="*/ 93638 h 553720"/>
                <a:gd name="connsiteX285" fmla="*/ 69951 w 257544"/>
                <a:gd name="connsiteY285" fmla="*/ 95069 h 553720"/>
                <a:gd name="connsiteX286" fmla="*/ 68679 w 257544"/>
                <a:gd name="connsiteY286" fmla="*/ 97771 h 553720"/>
                <a:gd name="connsiteX287" fmla="*/ 67884 w 257544"/>
                <a:gd name="connsiteY287" fmla="*/ 100156 h 553720"/>
                <a:gd name="connsiteX288" fmla="*/ 67884 w 257544"/>
                <a:gd name="connsiteY288" fmla="*/ 100951 h 553720"/>
                <a:gd name="connsiteX289" fmla="*/ 68202 w 257544"/>
                <a:gd name="connsiteY289" fmla="*/ 101746 h 553720"/>
                <a:gd name="connsiteX290" fmla="*/ 69632 w 257544"/>
                <a:gd name="connsiteY290" fmla="*/ 102541 h 553720"/>
                <a:gd name="connsiteX291" fmla="*/ 71381 w 257544"/>
                <a:gd name="connsiteY291" fmla="*/ 103336 h 553720"/>
                <a:gd name="connsiteX292" fmla="*/ 72176 w 257544"/>
                <a:gd name="connsiteY292" fmla="*/ 104608 h 553720"/>
                <a:gd name="connsiteX293" fmla="*/ 72176 w 257544"/>
                <a:gd name="connsiteY293" fmla="*/ 106038 h 553720"/>
                <a:gd name="connsiteX294" fmla="*/ 71063 w 257544"/>
                <a:gd name="connsiteY294" fmla="*/ 109695 h 553720"/>
                <a:gd name="connsiteX295" fmla="*/ 68838 w 257544"/>
                <a:gd name="connsiteY295" fmla="*/ 114623 h 553720"/>
                <a:gd name="connsiteX296" fmla="*/ 66294 w 257544"/>
                <a:gd name="connsiteY296" fmla="*/ 118598 h 553720"/>
                <a:gd name="connsiteX297" fmla="*/ 63591 w 257544"/>
                <a:gd name="connsiteY297" fmla="*/ 122413 h 553720"/>
                <a:gd name="connsiteX298" fmla="*/ 62955 w 257544"/>
                <a:gd name="connsiteY298" fmla="*/ 123685 h 553720"/>
                <a:gd name="connsiteX299" fmla="*/ 60571 w 257544"/>
                <a:gd name="connsiteY299" fmla="*/ 128295 h 553720"/>
                <a:gd name="connsiteX300" fmla="*/ 58504 w 257544"/>
                <a:gd name="connsiteY300" fmla="*/ 134654 h 553720"/>
                <a:gd name="connsiteX301" fmla="*/ 57073 w 257544"/>
                <a:gd name="connsiteY301" fmla="*/ 138947 h 553720"/>
                <a:gd name="connsiteX302" fmla="*/ 55801 w 257544"/>
                <a:gd name="connsiteY302" fmla="*/ 141808 h 553720"/>
                <a:gd name="connsiteX303" fmla="*/ 54212 w 257544"/>
                <a:gd name="connsiteY303" fmla="*/ 141808 h 553720"/>
                <a:gd name="connsiteX304" fmla="*/ 52304 w 257544"/>
                <a:gd name="connsiteY304" fmla="*/ 141013 h 553720"/>
                <a:gd name="connsiteX305" fmla="*/ 47853 w 257544"/>
                <a:gd name="connsiteY305" fmla="*/ 139742 h 553720"/>
                <a:gd name="connsiteX306" fmla="*/ 44991 w 257544"/>
                <a:gd name="connsiteY306" fmla="*/ 138788 h 553720"/>
                <a:gd name="connsiteX307" fmla="*/ 42924 w 257544"/>
                <a:gd name="connsiteY307" fmla="*/ 137834 h 553720"/>
                <a:gd name="connsiteX308" fmla="*/ 41493 w 257544"/>
                <a:gd name="connsiteY308" fmla="*/ 137834 h 553720"/>
                <a:gd name="connsiteX309" fmla="*/ 39427 w 257544"/>
                <a:gd name="connsiteY309" fmla="*/ 138470 h 553720"/>
                <a:gd name="connsiteX310" fmla="*/ 37360 w 257544"/>
                <a:gd name="connsiteY310" fmla="*/ 138947 h 553720"/>
                <a:gd name="connsiteX311" fmla="*/ 36088 w 257544"/>
                <a:gd name="connsiteY311" fmla="*/ 138470 h 553720"/>
                <a:gd name="connsiteX312" fmla="*/ 33385 w 257544"/>
                <a:gd name="connsiteY312" fmla="*/ 135926 h 553720"/>
                <a:gd name="connsiteX313" fmla="*/ 32591 w 257544"/>
                <a:gd name="connsiteY313" fmla="*/ 136244 h 553720"/>
                <a:gd name="connsiteX314" fmla="*/ 32114 w 257544"/>
                <a:gd name="connsiteY314" fmla="*/ 137516 h 553720"/>
                <a:gd name="connsiteX315" fmla="*/ 34021 w 257544"/>
                <a:gd name="connsiteY315" fmla="*/ 144988 h 553720"/>
                <a:gd name="connsiteX316" fmla="*/ 35293 w 257544"/>
                <a:gd name="connsiteY316" fmla="*/ 147691 h 553720"/>
                <a:gd name="connsiteX317" fmla="*/ 35293 w 257544"/>
                <a:gd name="connsiteY317" fmla="*/ 152301 h 553720"/>
                <a:gd name="connsiteX318" fmla="*/ 34657 w 257544"/>
                <a:gd name="connsiteY318" fmla="*/ 158024 h 553720"/>
                <a:gd name="connsiteX319" fmla="*/ 33862 w 257544"/>
                <a:gd name="connsiteY319" fmla="*/ 164224 h 553720"/>
                <a:gd name="connsiteX320" fmla="*/ 33385 w 257544"/>
                <a:gd name="connsiteY320" fmla="*/ 165655 h 553720"/>
                <a:gd name="connsiteX321" fmla="*/ 32273 w 257544"/>
                <a:gd name="connsiteY321" fmla="*/ 167245 h 553720"/>
                <a:gd name="connsiteX322" fmla="*/ 30683 w 257544"/>
                <a:gd name="connsiteY322" fmla="*/ 167722 h 553720"/>
                <a:gd name="connsiteX323" fmla="*/ 29252 w 257544"/>
                <a:gd name="connsiteY323" fmla="*/ 167086 h 553720"/>
                <a:gd name="connsiteX324" fmla="*/ 28139 w 257544"/>
                <a:gd name="connsiteY324" fmla="*/ 167086 h 553720"/>
                <a:gd name="connsiteX325" fmla="*/ 27821 w 257544"/>
                <a:gd name="connsiteY325" fmla="*/ 168358 h 553720"/>
                <a:gd name="connsiteX326" fmla="*/ 28139 w 257544"/>
                <a:gd name="connsiteY326" fmla="*/ 171060 h 553720"/>
                <a:gd name="connsiteX327" fmla="*/ 26708 w 257544"/>
                <a:gd name="connsiteY327" fmla="*/ 174081 h 553720"/>
                <a:gd name="connsiteX328" fmla="*/ 25755 w 257544"/>
                <a:gd name="connsiteY328" fmla="*/ 176784 h 553720"/>
                <a:gd name="connsiteX329" fmla="*/ 26072 w 257544"/>
                <a:gd name="connsiteY329" fmla="*/ 179327 h 553720"/>
                <a:gd name="connsiteX330" fmla="*/ 26550 w 257544"/>
                <a:gd name="connsiteY330" fmla="*/ 181871 h 553720"/>
                <a:gd name="connsiteX331" fmla="*/ 28139 w 257544"/>
                <a:gd name="connsiteY331" fmla="*/ 187435 h 553720"/>
                <a:gd name="connsiteX332" fmla="*/ 28139 w 257544"/>
                <a:gd name="connsiteY332" fmla="*/ 189502 h 553720"/>
                <a:gd name="connsiteX333" fmla="*/ 27821 w 257544"/>
                <a:gd name="connsiteY333" fmla="*/ 191410 h 553720"/>
                <a:gd name="connsiteX334" fmla="*/ 27026 w 257544"/>
                <a:gd name="connsiteY334" fmla="*/ 192204 h 553720"/>
                <a:gd name="connsiteX335" fmla="*/ 25595 w 257544"/>
                <a:gd name="connsiteY335" fmla="*/ 192204 h 553720"/>
                <a:gd name="connsiteX336" fmla="*/ 24801 w 257544"/>
                <a:gd name="connsiteY336" fmla="*/ 192841 h 553720"/>
                <a:gd name="connsiteX337" fmla="*/ 24165 w 257544"/>
                <a:gd name="connsiteY337" fmla="*/ 193953 h 553720"/>
                <a:gd name="connsiteX338" fmla="*/ 22575 w 257544"/>
                <a:gd name="connsiteY338" fmla="*/ 198246 h 553720"/>
                <a:gd name="connsiteX339" fmla="*/ 20985 w 257544"/>
                <a:gd name="connsiteY339" fmla="*/ 198723 h 553720"/>
                <a:gd name="connsiteX340" fmla="*/ 19395 w 257544"/>
                <a:gd name="connsiteY340" fmla="*/ 198087 h 553720"/>
                <a:gd name="connsiteX341" fmla="*/ 17011 w 257544"/>
                <a:gd name="connsiteY341" fmla="*/ 195225 h 553720"/>
                <a:gd name="connsiteX342" fmla="*/ 15580 w 257544"/>
                <a:gd name="connsiteY342" fmla="*/ 194430 h 553720"/>
                <a:gd name="connsiteX343" fmla="*/ 14626 w 257544"/>
                <a:gd name="connsiteY343" fmla="*/ 194430 h 553720"/>
                <a:gd name="connsiteX344" fmla="*/ 14149 w 257544"/>
                <a:gd name="connsiteY344" fmla="*/ 195225 h 553720"/>
                <a:gd name="connsiteX345" fmla="*/ 13513 w 257544"/>
                <a:gd name="connsiteY345" fmla="*/ 196974 h 553720"/>
                <a:gd name="connsiteX346" fmla="*/ 12877 w 257544"/>
                <a:gd name="connsiteY346" fmla="*/ 198087 h 553720"/>
                <a:gd name="connsiteX347" fmla="*/ 11288 w 257544"/>
                <a:gd name="connsiteY347" fmla="*/ 199041 h 553720"/>
                <a:gd name="connsiteX348" fmla="*/ 11288 w 257544"/>
                <a:gd name="connsiteY348" fmla="*/ 200153 h 553720"/>
                <a:gd name="connsiteX349" fmla="*/ 11606 w 257544"/>
                <a:gd name="connsiteY349" fmla="*/ 210010 h 553720"/>
                <a:gd name="connsiteX350" fmla="*/ 11923 w 257544"/>
                <a:gd name="connsiteY350" fmla="*/ 214302 h 553720"/>
                <a:gd name="connsiteX351" fmla="*/ 12877 w 257544"/>
                <a:gd name="connsiteY351" fmla="*/ 217800 h 553720"/>
                <a:gd name="connsiteX352" fmla="*/ 12877 w 257544"/>
                <a:gd name="connsiteY352" fmla="*/ 219072 h 553720"/>
                <a:gd name="connsiteX353" fmla="*/ 12082 w 257544"/>
                <a:gd name="connsiteY353" fmla="*/ 220185 h 553720"/>
                <a:gd name="connsiteX354" fmla="*/ 11129 w 257544"/>
                <a:gd name="connsiteY354" fmla="*/ 220185 h 553720"/>
                <a:gd name="connsiteX355" fmla="*/ 10334 w 257544"/>
                <a:gd name="connsiteY355" fmla="*/ 218754 h 553720"/>
                <a:gd name="connsiteX356" fmla="*/ 8426 w 257544"/>
                <a:gd name="connsiteY356" fmla="*/ 217482 h 553720"/>
                <a:gd name="connsiteX357" fmla="*/ 5564 w 257544"/>
                <a:gd name="connsiteY357" fmla="*/ 216051 h 553720"/>
                <a:gd name="connsiteX358" fmla="*/ 4292 w 257544"/>
                <a:gd name="connsiteY358" fmla="*/ 215097 h 553720"/>
                <a:gd name="connsiteX359" fmla="*/ 2862 w 257544"/>
                <a:gd name="connsiteY359" fmla="*/ 215415 h 553720"/>
                <a:gd name="connsiteX360" fmla="*/ 795 w 257544"/>
                <a:gd name="connsiteY360" fmla="*/ 217482 h 553720"/>
                <a:gd name="connsiteX361" fmla="*/ 0 w 257544"/>
                <a:gd name="connsiteY361" fmla="*/ 219390 h 553720"/>
                <a:gd name="connsiteX362" fmla="*/ 318 w 257544"/>
                <a:gd name="connsiteY362" fmla="*/ 222092 h 553720"/>
                <a:gd name="connsiteX363" fmla="*/ 954 w 257544"/>
                <a:gd name="connsiteY363" fmla="*/ 224795 h 553720"/>
                <a:gd name="connsiteX364" fmla="*/ 2385 w 257544"/>
                <a:gd name="connsiteY364" fmla="*/ 226385 h 553720"/>
                <a:gd name="connsiteX365" fmla="*/ 2385 w 257544"/>
                <a:gd name="connsiteY365" fmla="*/ 228134 h 553720"/>
                <a:gd name="connsiteX366" fmla="*/ 3021 w 257544"/>
                <a:gd name="connsiteY366" fmla="*/ 230359 h 553720"/>
                <a:gd name="connsiteX367" fmla="*/ 3816 w 257544"/>
                <a:gd name="connsiteY367" fmla="*/ 232426 h 553720"/>
                <a:gd name="connsiteX368" fmla="*/ 4134 w 257544"/>
                <a:gd name="connsiteY368" fmla="*/ 234652 h 553720"/>
                <a:gd name="connsiteX369" fmla="*/ 5723 w 257544"/>
                <a:gd name="connsiteY369" fmla="*/ 236877 h 553720"/>
                <a:gd name="connsiteX370" fmla="*/ 12241 w 257544"/>
                <a:gd name="connsiteY370" fmla="*/ 244190 h 553720"/>
                <a:gd name="connsiteX371" fmla="*/ 15580 w 257544"/>
                <a:gd name="connsiteY371" fmla="*/ 249437 h 553720"/>
                <a:gd name="connsiteX372" fmla="*/ 15898 w 257544"/>
                <a:gd name="connsiteY372" fmla="*/ 244667 h 553720"/>
                <a:gd name="connsiteX373" fmla="*/ 15262 w 257544"/>
                <a:gd name="connsiteY373" fmla="*/ 241329 h 553720"/>
                <a:gd name="connsiteX374" fmla="*/ 16057 w 257544"/>
                <a:gd name="connsiteY374" fmla="*/ 241329 h 553720"/>
                <a:gd name="connsiteX375" fmla="*/ 17488 w 257544"/>
                <a:gd name="connsiteY375" fmla="*/ 244190 h 553720"/>
                <a:gd name="connsiteX376" fmla="*/ 19395 w 257544"/>
                <a:gd name="connsiteY376" fmla="*/ 245780 h 553720"/>
                <a:gd name="connsiteX377" fmla="*/ 20508 w 257544"/>
                <a:gd name="connsiteY377" fmla="*/ 248006 h 553720"/>
                <a:gd name="connsiteX378" fmla="*/ 19872 w 257544"/>
                <a:gd name="connsiteY378" fmla="*/ 249119 h 553720"/>
                <a:gd name="connsiteX379" fmla="*/ 19078 w 257544"/>
                <a:gd name="connsiteY379" fmla="*/ 249755 h 553720"/>
                <a:gd name="connsiteX380" fmla="*/ 17647 w 257544"/>
                <a:gd name="connsiteY380" fmla="*/ 251821 h 553720"/>
                <a:gd name="connsiteX381" fmla="*/ 18760 w 257544"/>
                <a:gd name="connsiteY381" fmla="*/ 252775 h 553720"/>
                <a:gd name="connsiteX382" fmla="*/ 20349 w 257544"/>
                <a:gd name="connsiteY382" fmla="*/ 253570 h 553720"/>
                <a:gd name="connsiteX383" fmla="*/ 23529 w 257544"/>
                <a:gd name="connsiteY383" fmla="*/ 249596 h 553720"/>
                <a:gd name="connsiteX384" fmla="*/ 24324 w 257544"/>
                <a:gd name="connsiteY384" fmla="*/ 247847 h 553720"/>
                <a:gd name="connsiteX385" fmla="*/ 24801 w 257544"/>
                <a:gd name="connsiteY385" fmla="*/ 246098 h 553720"/>
                <a:gd name="connsiteX386" fmla="*/ 25755 w 257544"/>
                <a:gd name="connsiteY386" fmla="*/ 246893 h 553720"/>
                <a:gd name="connsiteX387" fmla="*/ 24324 w 257544"/>
                <a:gd name="connsiteY387" fmla="*/ 252616 h 553720"/>
                <a:gd name="connsiteX388" fmla="*/ 25914 w 257544"/>
                <a:gd name="connsiteY388" fmla="*/ 252616 h 553720"/>
                <a:gd name="connsiteX389" fmla="*/ 26708 w 257544"/>
                <a:gd name="connsiteY389" fmla="*/ 252616 h 553720"/>
                <a:gd name="connsiteX390" fmla="*/ 25119 w 257544"/>
                <a:gd name="connsiteY390" fmla="*/ 254206 h 553720"/>
                <a:gd name="connsiteX391" fmla="*/ 24006 w 257544"/>
                <a:gd name="connsiteY391" fmla="*/ 255796 h 553720"/>
                <a:gd name="connsiteX392" fmla="*/ 27662 w 257544"/>
                <a:gd name="connsiteY392" fmla="*/ 262155 h 553720"/>
                <a:gd name="connsiteX393" fmla="*/ 29411 w 257544"/>
                <a:gd name="connsiteY393" fmla="*/ 262155 h 553720"/>
                <a:gd name="connsiteX394" fmla="*/ 29729 w 257544"/>
                <a:gd name="connsiteY394" fmla="*/ 260883 h 553720"/>
                <a:gd name="connsiteX395" fmla="*/ 28457 w 257544"/>
                <a:gd name="connsiteY395" fmla="*/ 256591 h 553720"/>
                <a:gd name="connsiteX396" fmla="*/ 31160 w 257544"/>
                <a:gd name="connsiteY396" fmla="*/ 255796 h 553720"/>
                <a:gd name="connsiteX397" fmla="*/ 34339 w 257544"/>
                <a:gd name="connsiteY397" fmla="*/ 256114 h 553720"/>
                <a:gd name="connsiteX398" fmla="*/ 35770 w 257544"/>
                <a:gd name="connsiteY398" fmla="*/ 256750 h 553720"/>
                <a:gd name="connsiteX399" fmla="*/ 36565 w 257544"/>
                <a:gd name="connsiteY399" fmla="*/ 257544 h 553720"/>
                <a:gd name="connsiteX400" fmla="*/ 40699 w 257544"/>
                <a:gd name="connsiteY400" fmla="*/ 260565 h 553720"/>
                <a:gd name="connsiteX401" fmla="*/ 44355 w 257544"/>
                <a:gd name="connsiteY401" fmla="*/ 260565 h 553720"/>
                <a:gd name="connsiteX402" fmla="*/ 42924 w 257544"/>
                <a:gd name="connsiteY402" fmla="*/ 262155 h 553720"/>
                <a:gd name="connsiteX403" fmla="*/ 41493 w 257544"/>
                <a:gd name="connsiteY403" fmla="*/ 264540 h 553720"/>
                <a:gd name="connsiteX404" fmla="*/ 43083 w 257544"/>
                <a:gd name="connsiteY404" fmla="*/ 265811 h 553720"/>
                <a:gd name="connsiteX405" fmla="*/ 45150 w 257544"/>
                <a:gd name="connsiteY405" fmla="*/ 266765 h 553720"/>
                <a:gd name="connsiteX406" fmla="*/ 45786 w 257544"/>
                <a:gd name="connsiteY406" fmla="*/ 268196 h 553720"/>
                <a:gd name="connsiteX407" fmla="*/ 46104 w 257544"/>
                <a:gd name="connsiteY407" fmla="*/ 269309 h 553720"/>
                <a:gd name="connsiteX408" fmla="*/ 48171 w 257544"/>
                <a:gd name="connsiteY408" fmla="*/ 271535 h 553720"/>
                <a:gd name="connsiteX409" fmla="*/ 49601 w 257544"/>
                <a:gd name="connsiteY409" fmla="*/ 272488 h 553720"/>
                <a:gd name="connsiteX410" fmla="*/ 51668 w 257544"/>
                <a:gd name="connsiteY410" fmla="*/ 273124 h 553720"/>
                <a:gd name="connsiteX411" fmla="*/ 52781 w 257544"/>
                <a:gd name="connsiteY411" fmla="*/ 274396 h 553720"/>
                <a:gd name="connsiteX412" fmla="*/ 51668 w 257544"/>
                <a:gd name="connsiteY412" fmla="*/ 277735 h 553720"/>
                <a:gd name="connsiteX413" fmla="*/ 49442 w 257544"/>
                <a:gd name="connsiteY413" fmla="*/ 279484 h 553720"/>
                <a:gd name="connsiteX414" fmla="*/ 47693 w 257544"/>
                <a:gd name="connsiteY414" fmla="*/ 280437 h 553720"/>
                <a:gd name="connsiteX415" fmla="*/ 44991 w 257544"/>
                <a:gd name="connsiteY415" fmla="*/ 279642 h 553720"/>
                <a:gd name="connsiteX416" fmla="*/ 40699 w 257544"/>
                <a:gd name="connsiteY416" fmla="*/ 275668 h 553720"/>
                <a:gd name="connsiteX417" fmla="*/ 39268 w 257544"/>
                <a:gd name="connsiteY417" fmla="*/ 275668 h 553720"/>
                <a:gd name="connsiteX418" fmla="*/ 38155 w 257544"/>
                <a:gd name="connsiteY418" fmla="*/ 276622 h 553720"/>
                <a:gd name="connsiteX419" fmla="*/ 41176 w 257544"/>
                <a:gd name="connsiteY419" fmla="*/ 282027 h 553720"/>
                <a:gd name="connsiteX420" fmla="*/ 44196 w 257544"/>
                <a:gd name="connsiteY420" fmla="*/ 286796 h 553720"/>
                <a:gd name="connsiteX421" fmla="*/ 46899 w 257544"/>
                <a:gd name="connsiteY421" fmla="*/ 288704 h 553720"/>
                <a:gd name="connsiteX422" fmla="*/ 50555 w 257544"/>
                <a:gd name="connsiteY422" fmla="*/ 290453 h 553720"/>
                <a:gd name="connsiteX423" fmla="*/ 51509 w 257544"/>
                <a:gd name="connsiteY423" fmla="*/ 288704 h 553720"/>
                <a:gd name="connsiteX424" fmla="*/ 51509 w 257544"/>
                <a:gd name="connsiteY424" fmla="*/ 287591 h 553720"/>
                <a:gd name="connsiteX425" fmla="*/ 50873 w 257544"/>
                <a:gd name="connsiteY425" fmla="*/ 283140 h 553720"/>
                <a:gd name="connsiteX426" fmla="*/ 52622 w 257544"/>
                <a:gd name="connsiteY426" fmla="*/ 282027 h 553720"/>
                <a:gd name="connsiteX427" fmla="*/ 53258 w 257544"/>
                <a:gd name="connsiteY427" fmla="*/ 279484 h 553720"/>
                <a:gd name="connsiteX428" fmla="*/ 53894 w 257544"/>
                <a:gd name="connsiteY428" fmla="*/ 279007 h 553720"/>
                <a:gd name="connsiteX429" fmla="*/ 53894 w 257544"/>
                <a:gd name="connsiteY429" fmla="*/ 283140 h 553720"/>
                <a:gd name="connsiteX430" fmla="*/ 54689 w 257544"/>
                <a:gd name="connsiteY430" fmla="*/ 290612 h 553720"/>
                <a:gd name="connsiteX431" fmla="*/ 55325 w 257544"/>
                <a:gd name="connsiteY431" fmla="*/ 291884 h 553720"/>
                <a:gd name="connsiteX432" fmla="*/ 59776 w 257544"/>
                <a:gd name="connsiteY432" fmla="*/ 295063 h 553720"/>
                <a:gd name="connsiteX433" fmla="*/ 57550 w 257544"/>
                <a:gd name="connsiteY433" fmla="*/ 295381 h 553720"/>
                <a:gd name="connsiteX434" fmla="*/ 59935 w 257544"/>
                <a:gd name="connsiteY434" fmla="*/ 299038 h 553720"/>
                <a:gd name="connsiteX435" fmla="*/ 60253 w 257544"/>
                <a:gd name="connsiteY435" fmla="*/ 302058 h 553720"/>
                <a:gd name="connsiteX436" fmla="*/ 65022 w 257544"/>
                <a:gd name="connsiteY436" fmla="*/ 311120 h 553720"/>
                <a:gd name="connsiteX437" fmla="*/ 66771 w 257544"/>
                <a:gd name="connsiteY437" fmla="*/ 322249 h 553720"/>
                <a:gd name="connsiteX438" fmla="*/ 68679 w 257544"/>
                <a:gd name="connsiteY438" fmla="*/ 325905 h 553720"/>
                <a:gd name="connsiteX439" fmla="*/ 69474 w 257544"/>
                <a:gd name="connsiteY439" fmla="*/ 329721 h 553720"/>
                <a:gd name="connsiteX440" fmla="*/ 68838 w 257544"/>
                <a:gd name="connsiteY440" fmla="*/ 337352 h 553720"/>
                <a:gd name="connsiteX441" fmla="*/ 66771 w 257544"/>
                <a:gd name="connsiteY441" fmla="*/ 341485 h 553720"/>
                <a:gd name="connsiteX442" fmla="*/ 66135 w 257544"/>
                <a:gd name="connsiteY442" fmla="*/ 342439 h 553720"/>
                <a:gd name="connsiteX443" fmla="*/ 65499 w 257544"/>
                <a:gd name="connsiteY443" fmla="*/ 347685 h 553720"/>
                <a:gd name="connsiteX444" fmla="*/ 64068 w 257544"/>
                <a:gd name="connsiteY444" fmla="*/ 350229 h 553720"/>
                <a:gd name="connsiteX445" fmla="*/ 62797 w 257544"/>
                <a:gd name="connsiteY445" fmla="*/ 356906 h 553720"/>
                <a:gd name="connsiteX446" fmla="*/ 62002 w 257544"/>
                <a:gd name="connsiteY446" fmla="*/ 358813 h 553720"/>
                <a:gd name="connsiteX447" fmla="*/ 60412 w 257544"/>
                <a:gd name="connsiteY447" fmla="*/ 360403 h 553720"/>
                <a:gd name="connsiteX448" fmla="*/ 58822 w 257544"/>
                <a:gd name="connsiteY448" fmla="*/ 371850 h 553720"/>
                <a:gd name="connsiteX449" fmla="*/ 59140 w 257544"/>
                <a:gd name="connsiteY449" fmla="*/ 375029 h 553720"/>
                <a:gd name="connsiteX450" fmla="*/ 61366 w 257544"/>
                <a:gd name="connsiteY450" fmla="*/ 375347 h 553720"/>
                <a:gd name="connsiteX451" fmla="*/ 65499 w 257544"/>
                <a:gd name="connsiteY451" fmla="*/ 372804 h 553720"/>
                <a:gd name="connsiteX452" fmla="*/ 67089 w 257544"/>
                <a:gd name="connsiteY452" fmla="*/ 370101 h 553720"/>
                <a:gd name="connsiteX453" fmla="*/ 69791 w 257544"/>
                <a:gd name="connsiteY453" fmla="*/ 367080 h 553720"/>
                <a:gd name="connsiteX454" fmla="*/ 71222 w 257544"/>
                <a:gd name="connsiteY454" fmla="*/ 366445 h 553720"/>
                <a:gd name="connsiteX455" fmla="*/ 72017 w 257544"/>
                <a:gd name="connsiteY455" fmla="*/ 365650 h 553720"/>
                <a:gd name="connsiteX456" fmla="*/ 72335 w 257544"/>
                <a:gd name="connsiteY456" fmla="*/ 363106 h 553720"/>
                <a:gd name="connsiteX457" fmla="*/ 72971 w 257544"/>
                <a:gd name="connsiteY457" fmla="*/ 360562 h 553720"/>
                <a:gd name="connsiteX458" fmla="*/ 73289 w 257544"/>
                <a:gd name="connsiteY458" fmla="*/ 362311 h 553720"/>
                <a:gd name="connsiteX459" fmla="*/ 73289 w 257544"/>
                <a:gd name="connsiteY459" fmla="*/ 363901 h 553720"/>
                <a:gd name="connsiteX460" fmla="*/ 72176 w 257544"/>
                <a:gd name="connsiteY460" fmla="*/ 368511 h 553720"/>
                <a:gd name="connsiteX461" fmla="*/ 72176 w 257544"/>
                <a:gd name="connsiteY461" fmla="*/ 371691 h 553720"/>
                <a:gd name="connsiteX462" fmla="*/ 71381 w 257544"/>
                <a:gd name="connsiteY462" fmla="*/ 373757 h 553720"/>
                <a:gd name="connsiteX463" fmla="*/ 71381 w 257544"/>
                <a:gd name="connsiteY463" fmla="*/ 375983 h 553720"/>
                <a:gd name="connsiteX464" fmla="*/ 71699 w 257544"/>
                <a:gd name="connsiteY464" fmla="*/ 378527 h 553720"/>
                <a:gd name="connsiteX465" fmla="*/ 75674 w 257544"/>
                <a:gd name="connsiteY465" fmla="*/ 376619 h 553720"/>
                <a:gd name="connsiteX466" fmla="*/ 77104 w 257544"/>
                <a:gd name="connsiteY466" fmla="*/ 374870 h 553720"/>
                <a:gd name="connsiteX467" fmla="*/ 77422 w 257544"/>
                <a:gd name="connsiteY467" fmla="*/ 372804 h 553720"/>
                <a:gd name="connsiteX468" fmla="*/ 78376 w 257544"/>
                <a:gd name="connsiteY468" fmla="*/ 370419 h 553720"/>
                <a:gd name="connsiteX469" fmla="*/ 78376 w 257544"/>
                <a:gd name="connsiteY469" fmla="*/ 371691 h 553720"/>
                <a:gd name="connsiteX470" fmla="*/ 78058 w 257544"/>
                <a:gd name="connsiteY470" fmla="*/ 373281 h 553720"/>
                <a:gd name="connsiteX471" fmla="*/ 78376 w 257544"/>
                <a:gd name="connsiteY471" fmla="*/ 374711 h 553720"/>
                <a:gd name="connsiteX472" fmla="*/ 78376 w 257544"/>
                <a:gd name="connsiteY472" fmla="*/ 376460 h 553720"/>
                <a:gd name="connsiteX473" fmla="*/ 79807 w 257544"/>
                <a:gd name="connsiteY473" fmla="*/ 381229 h 553720"/>
                <a:gd name="connsiteX474" fmla="*/ 83782 w 257544"/>
                <a:gd name="connsiteY474" fmla="*/ 380594 h 553720"/>
                <a:gd name="connsiteX475" fmla="*/ 86643 w 257544"/>
                <a:gd name="connsiteY475" fmla="*/ 380912 h 553720"/>
                <a:gd name="connsiteX476" fmla="*/ 88074 w 257544"/>
                <a:gd name="connsiteY476" fmla="*/ 379481 h 553720"/>
                <a:gd name="connsiteX477" fmla="*/ 91095 w 257544"/>
                <a:gd name="connsiteY477" fmla="*/ 374870 h 553720"/>
                <a:gd name="connsiteX478" fmla="*/ 91412 w 257544"/>
                <a:gd name="connsiteY478" fmla="*/ 372963 h 553720"/>
                <a:gd name="connsiteX479" fmla="*/ 91890 w 257544"/>
                <a:gd name="connsiteY479" fmla="*/ 376301 h 553720"/>
                <a:gd name="connsiteX480" fmla="*/ 90300 w 257544"/>
                <a:gd name="connsiteY480" fmla="*/ 379322 h 553720"/>
                <a:gd name="connsiteX481" fmla="*/ 90300 w 257544"/>
                <a:gd name="connsiteY481" fmla="*/ 382978 h 553720"/>
                <a:gd name="connsiteX482" fmla="*/ 91412 w 257544"/>
                <a:gd name="connsiteY482" fmla="*/ 383773 h 553720"/>
                <a:gd name="connsiteX483" fmla="*/ 92525 w 257544"/>
                <a:gd name="connsiteY483" fmla="*/ 383773 h 553720"/>
                <a:gd name="connsiteX484" fmla="*/ 97295 w 257544"/>
                <a:gd name="connsiteY484" fmla="*/ 380594 h 553720"/>
                <a:gd name="connsiteX485" fmla="*/ 100792 w 257544"/>
                <a:gd name="connsiteY485" fmla="*/ 376460 h 553720"/>
                <a:gd name="connsiteX486" fmla="*/ 101746 w 257544"/>
                <a:gd name="connsiteY486" fmla="*/ 373599 h 553720"/>
                <a:gd name="connsiteX487" fmla="*/ 103177 w 257544"/>
                <a:gd name="connsiteY487" fmla="*/ 370737 h 553720"/>
                <a:gd name="connsiteX488" fmla="*/ 110331 w 257544"/>
                <a:gd name="connsiteY488" fmla="*/ 368193 h 553720"/>
                <a:gd name="connsiteX489" fmla="*/ 110967 w 257544"/>
                <a:gd name="connsiteY489" fmla="*/ 367240 h 553720"/>
                <a:gd name="connsiteX490" fmla="*/ 111285 w 257544"/>
                <a:gd name="connsiteY490" fmla="*/ 365650 h 553720"/>
                <a:gd name="connsiteX491" fmla="*/ 112398 w 257544"/>
                <a:gd name="connsiteY491" fmla="*/ 365332 h 553720"/>
                <a:gd name="connsiteX492" fmla="*/ 113988 w 257544"/>
                <a:gd name="connsiteY492" fmla="*/ 365650 h 553720"/>
                <a:gd name="connsiteX493" fmla="*/ 118598 w 257544"/>
                <a:gd name="connsiteY493" fmla="*/ 363742 h 553720"/>
                <a:gd name="connsiteX494" fmla="*/ 119552 w 257544"/>
                <a:gd name="connsiteY494" fmla="*/ 362788 h 553720"/>
                <a:gd name="connsiteX495" fmla="*/ 117008 w 257544"/>
                <a:gd name="connsiteY495" fmla="*/ 359131 h 553720"/>
                <a:gd name="connsiteX496" fmla="*/ 117008 w 257544"/>
                <a:gd name="connsiteY496" fmla="*/ 357224 h 553720"/>
                <a:gd name="connsiteX497" fmla="*/ 115577 w 257544"/>
                <a:gd name="connsiteY497" fmla="*/ 353249 h 553720"/>
                <a:gd name="connsiteX498" fmla="*/ 116531 w 257544"/>
                <a:gd name="connsiteY498" fmla="*/ 352931 h 553720"/>
                <a:gd name="connsiteX499" fmla="*/ 117326 w 257544"/>
                <a:gd name="connsiteY499" fmla="*/ 353408 h 553720"/>
                <a:gd name="connsiteX500" fmla="*/ 117644 w 257544"/>
                <a:gd name="connsiteY500" fmla="*/ 356588 h 553720"/>
                <a:gd name="connsiteX501" fmla="*/ 118280 w 257544"/>
                <a:gd name="connsiteY501" fmla="*/ 358496 h 553720"/>
                <a:gd name="connsiteX502" fmla="*/ 120665 w 257544"/>
                <a:gd name="connsiteY502" fmla="*/ 360721 h 553720"/>
                <a:gd name="connsiteX503" fmla="*/ 122572 w 257544"/>
                <a:gd name="connsiteY503" fmla="*/ 361198 h 553720"/>
                <a:gd name="connsiteX504" fmla="*/ 124798 w 257544"/>
                <a:gd name="connsiteY504" fmla="*/ 360880 h 553720"/>
                <a:gd name="connsiteX505" fmla="*/ 128137 w 257544"/>
                <a:gd name="connsiteY505" fmla="*/ 359449 h 553720"/>
                <a:gd name="connsiteX506" fmla="*/ 132270 w 257544"/>
                <a:gd name="connsiteY506" fmla="*/ 355157 h 553720"/>
                <a:gd name="connsiteX507" fmla="*/ 133542 w 257544"/>
                <a:gd name="connsiteY507" fmla="*/ 353090 h 553720"/>
                <a:gd name="connsiteX508" fmla="*/ 134972 w 257544"/>
                <a:gd name="connsiteY508" fmla="*/ 348957 h 553720"/>
                <a:gd name="connsiteX509" fmla="*/ 136403 w 257544"/>
                <a:gd name="connsiteY509" fmla="*/ 345777 h 553720"/>
                <a:gd name="connsiteX510" fmla="*/ 134814 w 257544"/>
                <a:gd name="connsiteY510" fmla="*/ 340690 h 553720"/>
                <a:gd name="connsiteX511" fmla="*/ 136562 w 257544"/>
                <a:gd name="connsiteY511" fmla="*/ 337670 h 553720"/>
                <a:gd name="connsiteX512" fmla="*/ 135609 w 257544"/>
                <a:gd name="connsiteY512" fmla="*/ 336557 h 553720"/>
                <a:gd name="connsiteX513" fmla="*/ 134814 w 257544"/>
                <a:gd name="connsiteY513" fmla="*/ 334808 h 553720"/>
                <a:gd name="connsiteX514" fmla="*/ 138152 w 257544"/>
                <a:gd name="connsiteY514" fmla="*/ 337193 h 553720"/>
                <a:gd name="connsiteX515" fmla="*/ 141173 w 257544"/>
                <a:gd name="connsiteY515" fmla="*/ 340372 h 553720"/>
                <a:gd name="connsiteX516" fmla="*/ 141968 w 257544"/>
                <a:gd name="connsiteY516" fmla="*/ 341644 h 553720"/>
                <a:gd name="connsiteX517" fmla="*/ 144829 w 257544"/>
                <a:gd name="connsiteY517" fmla="*/ 343711 h 553720"/>
                <a:gd name="connsiteX518" fmla="*/ 144193 w 257544"/>
                <a:gd name="connsiteY518" fmla="*/ 344664 h 553720"/>
                <a:gd name="connsiteX519" fmla="*/ 145147 w 257544"/>
                <a:gd name="connsiteY519" fmla="*/ 349593 h 553720"/>
                <a:gd name="connsiteX520" fmla="*/ 146737 w 257544"/>
                <a:gd name="connsiteY520" fmla="*/ 354044 h 553720"/>
                <a:gd name="connsiteX521" fmla="*/ 148486 w 257544"/>
                <a:gd name="connsiteY521" fmla="*/ 356111 h 553720"/>
                <a:gd name="connsiteX522" fmla="*/ 149758 w 257544"/>
                <a:gd name="connsiteY522" fmla="*/ 360403 h 553720"/>
                <a:gd name="connsiteX523" fmla="*/ 153414 w 257544"/>
                <a:gd name="connsiteY523" fmla="*/ 360403 h 553720"/>
                <a:gd name="connsiteX524" fmla="*/ 156752 w 257544"/>
                <a:gd name="connsiteY524" fmla="*/ 359926 h 553720"/>
                <a:gd name="connsiteX525" fmla="*/ 158183 w 257544"/>
                <a:gd name="connsiteY525" fmla="*/ 359449 h 553720"/>
                <a:gd name="connsiteX526" fmla="*/ 159773 w 257544"/>
                <a:gd name="connsiteY526" fmla="*/ 358973 h 553720"/>
                <a:gd name="connsiteX527" fmla="*/ 158024 w 257544"/>
                <a:gd name="connsiteY527" fmla="*/ 360403 h 553720"/>
                <a:gd name="connsiteX528" fmla="*/ 157070 w 257544"/>
                <a:gd name="connsiteY528" fmla="*/ 362311 h 553720"/>
                <a:gd name="connsiteX529" fmla="*/ 157070 w 257544"/>
                <a:gd name="connsiteY529" fmla="*/ 368352 h 553720"/>
                <a:gd name="connsiteX530" fmla="*/ 156435 w 257544"/>
                <a:gd name="connsiteY530" fmla="*/ 371532 h 553720"/>
                <a:gd name="connsiteX531" fmla="*/ 155640 w 257544"/>
                <a:gd name="connsiteY531" fmla="*/ 375188 h 553720"/>
                <a:gd name="connsiteX532" fmla="*/ 159296 w 257544"/>
                <a:gd name="connsiteY532" fmla="*/ 379481 h 553720"/>
                <a:gd name="connsiteX533" fmla="*/ 161204 w 257544"/>
                <a:gd name="connsiteY533" fmla="*/ 392517 h 553720"/>
                <a:gd name="connsiteX534" fmla="*/ 160409 w 257544"/>
                <a:gd name="connsiteY534" fmla="*/ 396173 h 553720"/>
                <a:gd name="connsiteX535" fmla="*/ 161999 w 257544"/>
                <a:gd name="connsiteY535" fmla="*/ 399671 h 553720"/>
                <a:gd name="connsiteX536" fmla="*/ 162317 w 257544"/>
                <a:gd name="connsiteY536" fmla="*/ 409210 h 553720"/>
                <a:gd name="connsiteX537" fmla="*/ 163907 w 257544"/>
                <a:gd name="connsiteY537" fmla="*/ 412707 h 553720"/>
                <a:gd name="connsiteX538" fmla="*/ 165814 w 257544"/>
                <a:gd name="connsiteY538" fmla="*/ 411912 h 553720"/>
                <a:gd name="connsiteX539" fmla="*/ 168199 w 257544"/>
                <a:gd name="connsiteY539" fmla="*/ 415092 h 553720"/>
                <a:gd name="connsiteX540" fmla="*/ 165655 w 257544"/>
                <a:gd name="connsiteY540" fmla="*/ 413820 h 553720"/>
                <a:gd name="connsiteX541" fmla="*/ 165019 w 257544"/>
                <a:gd name="connsiteY541" fmla="*/ 415092 h 553720"/>
                <a:gd name="connsiteX542" fmla="*/ 166927 w 257544"/>
                <a:gd name="connsiteY542" fmla="*/ 420656 h 553720"/>
                <a:gd name="connsiteX543" fmla="*/ 167563 w 257544"/>
                <a:gd name="connsiteY543" fmla="*/ 424313 h 553720"/>
                <a:gd name="connsiteX544" fmla="*/ 170425 w 257544"/>
                <a:gd name="connsiteY544" fmla="*/ 429400 h 553720"/>
                <a:gd name="connsiteX545" fmla="*/ 169630 w 257544"/>
                <a:gd name="connsiteY545" fmla="*/ 434487 h 553720"/>
                <a:gd name="connsiteX546" fmla="*/ 170425 w 257544"/>
                <a:gd name="connsiteY546" fmla="*/ 437031 h 553720"/>
                <a:gd name="connsiteX547" fmla="*/ 170743 w 257544"/>
                <a:gd name="connsiteY547" fmla="*/ 442436 h 553720"/>
                <a:gd name="connsiteX548" fmla="*/ 171856 w 257544"/>
                <a:gd name="connsiteY548" fmla="*/ 444344 h 553720"/>
                <a:gd name="connsiteX549" fmla="*/ 173286 w 257544"/>
                <a:gd name="connsiteY549" fmla="*/ 434646 h 553720"/>
                <a:gd name="connsiteX550" fmla="*/ 174399 w 257544"/>
                <a:gd name="connsiteY550" fmla="*/ 435918 h 553720"/>
                <a:gd name="connsiteX551" fmla="*/ 174717 w 257544"/>
                <a:gd name="connsiteY551" fmla="*/ 438621 h 553720"/>
                <a:gd name="connsiteX552" fmla="*/ 174717 w 257544"/>
                <a:gd name="connsiteY552" fmla="*/ 441800 h 553720"/>
                <a:gd name="connsiteX553" fmla="*/ 179645 w 257544"/>
                <a:gd name="connsiteY553" fmla="*/ 449113 h 553720"/>
                <a:gd name="connsiteX554" fmla="*/ 181553 w 257544"/>
                <a:gd name="connsiteY554" fmla="*/ 454677 h 553720"/>
                <a:gd name="connsiteX555" fmla="*/ 184097 w 257544"/>
                <a:gd name="connsiteY555" fmla="*/ 458493 h 553720"/>
                <a:gd name="connsiteX556" fmla="*/ 184574 w 257544"/>
                <a:gd name="connsiteY556" fmla="*/ 463580 h 553720"/>
                <a:gd name="connsiteX557" fmla="*/ 185845 w 257544"/>
                <a:gd name="connsiteY557" fmla="*/ 467555 h 553720"/>
                <a:gd name="connsiteX558" fmla="*/ 185845 w 257544"/>
                <a:gd name="connsiteY558" fmla="*/ 469780 h 553720"/>
                <a:gd name="connsiteX559" fmla="*/ 186640 w 257544"/>
                <a:gd name="connsiteY559" fmla="*/ 472960 h 553720"/>
                <a:gd name="connsiteX560" fmla="*/ 186640 w 257544"/>
                <a:gd name="connsiteY560" fmla="*/ 476457 h 553720"/>
                <a:gd name="connsiteX561" fmla="*/ 185528 w 257544"/>
                <a:gd name="connsiteY561" fmla="*/ 479319 h 553720"/>
                <a:gd name="connsiteX562" fmla="*/ 187117 w 257544"/>
                <a:gd name="connsiteY562" fmla="*/ 482021 h 553720"/>
                <a:gd name="connsiteX563" fmla="*/ 185369 w 257544"/>
                <a:gd name="connsiteY563" fmla="*/ 483452 h 553720"/>
                <a:gd name="connsiteX564" fmla="*/ 184892 w 257544"/>
                <a:gd name="connsiteY564" fmla="*/ 485042 h 553720"/>
                <a:gd name="connsiteX565" fmla="*/ 185687 w 257544"/>
                <a:gd name="connsiteY565" fmla="*/ 485678 h 553720"/>
                <a:gd name="connsiteX566" fmla="*/ 187594 w 257544"/>
                <a:gd name="connsiteY566" fmla="*/ 485678 h 553720"/>
                <a:gd name="connsiteX567" fmla="*/ 186640 w 257544"/>
                <a:gd name="connsiteY567" fmla="*/ 488540 h 553720"/>
                <a:gd name="connsiteX568" fmla="*/ 187276 w 257544"/>
                <a:gd name="connsiteY568" fmla="*/ 490765 h 553720"/>
                <a:gd name="connsiteX569" fmla="*/ 187276 w 257544"/>
                <a:gd name="connsiteY569" fmla="*/ 493309 h 553720"/>
                <a:gd name="connsiteX570" fmla="*/ 186163 w 257544"/>
                <a:gd name="connsiteY570" fmla="*/ 494581 h 553720"/>
                <a:gd name="connsiteX571" fmla="*/ 186163 w 257544"/>
                <a:gd name="connsiteY571" fmla="*/ 495694 h 553720"/>
                <a:gd name="connsiteX572" fmla="*/ 185528 w 257544"/>
                <a:gd name="connsiteY572" fmla="*/ 497601 h 553720"/>
                <a:gd name="connsiteX573" fmla="*/ 185845 w 257544"/>
                <a:gd name="connsiteY573" fmla="*/ 499350 h 553720"/>
                <a:gd name="connsiteX574" fmla="*/ 187435 w 257544"/>
                <a:gd name="connsiteY574" fmla="*/ 499986 h 553720"/>
                <a:gd name="connsiteX575" fmla="*/ 190615 w 257544"/>
                <a:gd name="connsiteY575" fmla="*/ 498237 h 553720"/>
                <a:gd name="connsiteX576" fmla="*/ 191569 w 257544"/>
                <a:gd name="connsiteY576" fmla="*/ 499350 h 553720"/>
                <a:gd name="connsiteX577" fmla="*/ 192522 w 257544"/>
                <a:gd name="connsiteY577" fmla="*/ 499986 h 553720"/>
                <a:gd name="connsiteX578" fmla="*/ 190138 w 257544"/>
                <a:gd name="connsiteY578" fmla="*/ 501576 h 553720"/>
                <a:gd name="connsiteX579" fmla="*/ 188707 w 257544"/>
                <a:gd name="connsiteY579" fmla="*/ 503642 h 553720"/>
                <a:gd name="connsiteX580" fmla="*/ 188707 w 257544"/>
                <a:gd name="connsiteY580" fmla="*/ 505709 h 553720"/>
                <a:gd name="connsiteX581" fmla="*/ 188548 w 257544"/>
                <a:gd name="connsiteY581" fmla="*/ 508253 h 553720"/>
                <a:gd name="connsiteX582" fmla="*/ 188548 w 257544"/>
                <a:gd name="connsiteY582" fmla="*/ 511274 h 553720"/>
                <a:gd name="connsiteX583" fmla="*/ 188866 w 257544"/>
                <a:gd name="connsiteY583" fmla="*/ 513817 h 553720"/>
                <a:gd name="connsiteX584" fmla="*/ 187117 w 257544"/>
                <a:gd name="connsiteY584" fmla="*/ 516838 h 553720"/>
                <a:gd name="connsiteX585" fmla="*/ 187117 w 257544"/>
                <a:gd name="connsiteY585" fmla="*/ 521130 h 553720"/>
                <a:gd name="connsiteX586" fmla="*/ 184733 w 257544"/>
                <a:gd name="connsiteY586" fmla="*/ 524628 h 553720"/>
                <a:gd name="connsiteX587" fmla="*/ 182984 w 257544"/>
                <a:gd name="connsiteY587" fmla="*/ 528125 h 553720"/>
                <a:gd name="connsiteX588" fmla="*/ 182030 w 257544"/>
                <a:gd name="connsiteY588" fmla="*/ 528761 h 553720"/>
                <a:gd name="connsiteX589" fmla="*/ 180917 w 257544"/>
                <a:gd name="connsiteY589" fmla="*/ 530033 h 553720"/>
                <a:gd name="connsiteX590" fmla="*/ 182507 w 257544"/>
                <a:gd name="connsiteY590" fmla="*/ 539413 h 553720"/>
                <a:gd name="connsiteX591" fmla="*/ 181712 w 257544"/>
                <a:gd name="connsiteY591" fmla="*/ 544341 h 553720"/>
                <a:gd name="connsiteX592" fmla="*/ 182348 w 257544"/>
                <a:gd name="connsiteY592" fmla="*/ 546567 h 553720"/>
                <a:gd name="connsiteX593" fmla="*/ 183461 w 257544"/>
                <a:gd name="connsiteY593" fmla="*/ 548633 h 553720"/>
                <a:gd name="connsiteX594" fmla="*/ 186163 w 257544"/>
                <a:gd name="connsiteY594" fmla="*/ 544500 h 553720"/>
                <a:gd name="connsiteX595" fmla="*/ 187435 w 257544"/>
                <a:gd name="connsiteY595" fmla="*/ 544182 h 553720"/>
                <a:gd name="connsiteX596" fmla="*/ 187912 w 257544"/>
                <a:gd name="connsiteY596" fmla="*/ 541956 h 553720"/>
                <a:gd name="connsiteX597" fmla="*/ 188707 w 257544"/>
                <a:gd name="connsiteY597" fmla="*/ 539572 h 553720"/>
                <a:gd name="connsiteX598" fmla="*/ 189343 w 257544"/>
                <a:gd name="connsiteY598" fmla="*/ 537187 h 553720"/>
                <a:gd name="connsiteX599" fmla="*/ 189343 w 257544"/>
                <a:gd name="connsiteY599" fmla="*/ 533530 h 553720"/>
                <a:gd name="connsiteX600" fmla="*/ 189025 w 257544"/>
                <a:gd name="connsiteY600" fmla="*/ 531623 h 553720"/>
                <a:gd name="connsiteX601" fmla="*/ 189025 w 257544"/>
                <a:gd name="connsiteY601" fmla="*/ 530510 h 553720"/>
                <a:gd name="connsiteX602" fmla="*/ 189820 w 257544"/>
                <a:gd name="connsiteY602" fmla="*/ 529079 h 553720"/>
                <a:gd name="connsiteX603" fmla="*/ 192682 w 257544"/>
                <a:gd name="connsiteY603" fmla="*/ 526853 h 553720"/>
                <a:gd name="connsiteX604" fmla="*/ 196656 w 257544"/>
                <a:gd name="connsiteY604" fmla="*/ 523038 h 553720"/>
                <a:gd name="connsiteX605" fmla="*/ 201425 w 257544"/>
                <a:gd name="connsiteY605" fmla="*/ 517633 h 553720"/>
                <a:gd name="connsiteX606" fmla="*/ 206195 w 257544"/>
                <a:gd name="connsiteY606" fmla="*/ 509366 h 553720"/>
                <a:gd name="connsiteX607" fmla="*/ 208579 w 257544"/>
                <a:gd name="connsiteY607" fmla="*/ 504597 h 553720"/>
                <a:gd name="connsiteX608" fmla="*/ 209533 w 257544"/>
                <a:gd name="connsiteY608" fmla="*/ 502848 h 553720"/>
                <a:gd name="connsiteX609" fmla="*/ 210646 w 257544"/>
                <a:gd name="connsiteY609" fmla="*/ 502371 h 553720"/>
                <a:gd name="connsiteX610" fmla="*/ 212236 w 257544"/>
                <a:gd name="connsiteY610" fmla="*/ 500781 h 553720"/>
                <a:gd name="connsiteX611" fmla="*/ 213349 w 257544"/>
                <a:gd name="connsiteY611" fmla="*/ 499032 h 553720"/>
                <a:gd name="connsiteX612" fmla="*/ 213349 w 257544"/>
                <a:gd name="connsiteY612" fmla="*/ 498078 h 553720"/>
                <a:gd name="connsiteX613" fmla="*/ 210805 w 257544"/>
                <a:gd name="connsiteY613" fmla="*/ 489176 h 553720"/>
                <a:gd name="connsiteX614" fmla="*/ 209056 w 257544"/>
                <a:gd name="connsiteY614" fmla="*/ 486314 h 553720"/>
                <a:gd name="connsiteX615" fmla="*/ 208261 w 257544"/>
                <a:gd name="connsiteY615" fmla="*/ 482816 h 553720"/>
                <a:gd name="connsiteX616" fmla="*/ 207784 w 257544"/>
                <a:gd name="connsiteY616" fmla="*/ 480273 h 553720"/>
                <a:gd name="connsiteX617" fmla="*/ 207149 w 257544"/>
                <a:gd name="connsiteY617" fmla="*/ 478047 h 553720"/>
                <a:gd name="connsiteX618" fmla="*/ 207466 w 257544"/>
                <a:gd name="connsiteY618" fmla="*/ 475821 h 553720"/>
                <a:gd name="connsiteX619" fmla="*/ 206513 w 257544"/>
                <a:gd name="connsiteY619" fmla="*/ 474550 h 553720"/>
                <a:gd name="connsiteX620" fmla="*/ 204446 w 257544"/>
                <a:gd name="connsiteY620" fmla="*/ 472801 h 553720"/>
                <a:gd name="connsiteX621" fmla="*/ 202220 w 257544"/>
                <a:gd name="connsiteY621" fmla="*/ 470257 h 553720"/>
                <a:gd name="connsiteX622" fmla="*/ 200948 w 257544"/>
                <a:gd name="connsiteY622" fmla="*/ 466124 h 553720"/>
                <a:gd name="connsiteX623" fmla="*/ 200948 w 257544"/>
                <a:gd name="connsiteY623" fmla="*/ 463898 h 553720"/>
                <a:gd name="connsiteX624" fmla="*/ 199518 w 257544"/>
                <a:gd name="connsiteY624" fmla="*/ 461831 h 553720"/>
                <a:gd name="connsiteX625" fmla="*/ 199041 w 257544"/>
                <a:gd name="connsiteY625" fmla="*/ 459765 h 553720"/>
                <a:gd name="connsiteX626" fmla="*/ 199836 w 257544"/>
                <a:gd name="connsiteY626" fmla="*/ 457698 h 553720"/>
                <a:gd name="connsiteX627" fmla="*/ 200948 w 257544"/>
                <a:gd name="connsiteY627" fmla="*/ 455949 h 553720"/>
                <a:gd name="connsiteX628" fmla="*/ 200948 w 257544"/>
                <a:gd name="connsiteY628" fmla="*/ 448318 h 553720"/>
                <a:gd name="connsiteX629" fmla="*/ 200312 w 257544"/>
                <a:gd name="connsiteY629" fmla="*/ 446093 h 553720"/>
                <a:gd name="connsiteX630" fmla="*/ 199836 w 257544"/>
                <a:gd name="connsiteY630" fmla="*/ 441959 h 553720"/>
                <a:gd name="connsiteX631" fmla="*/ 198405 w 257544"/>
                <a:gd name="connsiteY631" fmla="*/ 438939 h 553720"/>
                <a:gd name="connsiteX632" fmla="*/ 196338 w 257544"/>
                <a:gd name="connsiteY632" fmla="*/ 435282 h 553720"/>
                <a:gd name="connsiteX633" fmla="*/ 193953 w 257544"/>
                <a:gd name="connsiteY633" fmla="*/ 432261 h 553720"/>
                <a:gd name="connsiteX634" fmla="*/ 187912 w 257544"/>
                <a:gd name="connsiteY634" fmla="*/ 426856 h 553720"/>
                <a:gd name="connsiteX635" fmla="*/ 183620 w 257544"/>
                <a:gd name="connsiteY635" fmla="*/ 423200 h 553720"/>
                <a:gd name="connsiteX636" fmla="*/ 181394 w 257544"/>
                <a:gd name="connsiteY636" fmla="*/ 419861 h 553720"/>
                <a:gd name="connsiteX637" fmla="*/ 178691 w 257544"/>
                <a:gd name="connsiteY637" fmla="*/ 416046 h 553720"/>
                <a:gd name="connsiteX638" fmla="*/ 176784 w 257544"/>
                <a:gd name="connsiteY638" fmla="*/ 413343 h 553720"/>
                <a:gd name="connsiteX639" fmla="*/ 174240 w 257544"/>
                <a:gd name="connsiteY639" fmla="*/ 409846 h 553720"/>
                <a:gd name="connsiteX640" fmla="*/ 172968 w 257544"/>
                <a:gd name="connsiteY640" fmla="*/ 405076 h 553720"/>
                <a:gd name="connsiteX641" fmla="*/ 172332 w 257544"/>
                <a:gd name="connsiteY641" fmla="*/ 400148 h 553720"/>
                <a:gd name="connsiteX642" fmla="*/ 172650 w 257544"/>
                <a:gd name="connsiteY642" fmla="*/ 398558 h 553720"/>
                <a:gd name="connsiteX643" fmla="*/ 173763 w 257544"/>
                <a:gd name="connsiteY643" fmla="*/ 397445 h 553720"/>
                <a:gd name="connsiteX644" fmla="*/ 175353 w 257544"/>
                <a:gd name="connsiteY644" fmla="*/ 396491 h 553720"/>
                <a:gd name="connsiteX645" fmla="*/ 176625 w 257544"/>
                <a:gd name="connsiteY645" fmla="*/ 396491 h 553720"/>
                <a:gd name="connsiteX646" fmla="*/ 180122 w 257544"/>
                <a:gd name="connsiteY646" fmla="*/ 393948 h 553720"/>
                <a:gd name="connsiteX647" fmla="*/ 182507 w 257544"/>
                <a:gd name="connsiteY647" fmla="*/ 393948 h 553720"/>
                <a:gd name="connsiteX648" fmla="*/ 183143 w 257544"/>
                <a:gd name="connsiteY648" fmla="*/ 393630 h 553720"/>
                <a:gd name="connsiteX649" fmla="*/ 183461 w 257544"/>
                <a:gd name="connsiteY649" fmla="*/ 392517 h 553720"/>
                <a:gd name="connsiteX650" fmla="*/ 183143 w 257544"/>
                <a:gd name="connsiteY650" fmla="*/ 387906 h 553720"/>
                <a:gd name="connsiteX651" fmla="*/ 183143 w 257544"/>
                <a:gd name="connsiteY651" fmla="*/ 381865 h 553720"/>
                <a:gd name="connsiteX652" fmla="*/ 183779 w 257544"/>
                <a:gd name="connsiteY652" fmla="*/ 376937 h 553720"/>
                <a:gd name="connsiteX653" fmla="*/ 184256 w 257544"/>
                <a:gd name="connsiteY653" fmla="*/ 373599 h 553720"/>
                <a:gd name="connsiteX654" fmla="*/ 190774 w 257544"/>
                <a:gd name="connsiteY654" fmla="*/ 369783 h 553720"/>
                <a:gd name="connsiteX655" fmla="*/ 192205 w 257544"/>
                <a:gd name="connsiteY655" fmla="*/ 368193 h 553720"/>
                <a:gd name="connsiteX656" fmla="*/ 192840 w 257544"/>
                <a:gd name="connsiteY656" fmla="*/ 366445 h 553720"/>
                <a:gd name="connsiteX657" fmla="*/ 192840 w 257544"/>
                <a:gd name="connsiteY657" fmla="*/ 364855 h 553720"/>
                <a:gd name="connsiteX658" fmla="*/ 192364 w 257544"/>
                <a:gd name="connsiteY658" fmla="*/ 363583 h 553720"/>
                <a:gd name="connsiteX659" fmla="*/ 191410 w 257544"/>
                <a:gd name="connsiteY659" fmla="*/ 362947 h 553720"/>
                <a:gd name="connsiteX660" fmla="*/ 187276 w 257544"/>
                <a:gd name="connsiteY660" fmla="*/ 366285 h 553720"/>
                <a:gd name="connsiteX661" fmla="*/ 186481 w 257544"/>
                <a:gd name="connsiteY661" fmla="*/ 365491 h 553720"/>
                <a:gd name="connsiteX662" fmla="*/ 184574 w 257544"/>
                <a:gd name="connsiteY662" fmla="*/ 360085 h 553720"/>
                <a:gd name="connsiteX663" fmla="*/ 183779 w 257544"/>
                <a:gd name="connsiteY663" fmla="*/ 358496 h 553720"/>
                <a:gd name="connsiteX664" fmla="*/ 182507 w 257544"/>
                <a:gd name="connsiteY664" fmla="*/ 356588 h 553720"/>
                <a:gd name="connsiteX665" fmla="*/ 181235 w 257544"/>
                <a:gd name="connsiteY665" fmla="*/ 353885 h 553720"/>
                <a:gd name="connsiteX666" fmla="*/ 181235 w 257544"/>
                <a:gd name="connsiteY666" fmla="*/ 349116 h 553720"/>
                <a:gd name="connsiteX667" fmla="*/ 180122 w 257544"/>
                <a:gd name="connsiteY667" fmla="*/ 346731 h 553720"/>
                <a:gd name="connsiteX668" fmla="*/ 174876 w 257544"/>
                <a:gd name="connsiteY668" fmla="*/ 341644 h 553720"/>
                <a:gd name="connsiteX669" fmla="*/ 172491 w 257544"/>
                <a:gd name="connsiteY669" fmla="*/ 338941 h 553720"/>
                <a:gd name="connsiteX670" fmla="*/ 169312 w 257544"/>
                <a:gd name="connsiteY670" fmla="*/ 334967 h 553720"/>
                <a:gd name="connsiteX671" fmla="*/ 165496 w 257544"/>
                <a:gd name="connsiteY671" fmla="*/ 330198 h 553720"/>
                <a:gd name="connsiteX672" fmla="*/ 161522 w 257544"/>
                <a:gd name="connsiteY672" fmla="*/ 325905 h 553720"/>
                <a:gd name="connsiteX673" fmla="*/ 159614 w 257544"/>
                <a:gd name="connsiteY673" fmla="*/ 323043 h 553720"/>
                <a:gd name="connsiteX674" fmla="*/ 158978 w 257544"/>
                <a:gd name="connsiteY674" fmla="*/ 322408 h 553720"/>
                <a:gd name="connsiteX675" fmla="*/ 158978 w 257544"/>
                <a:gd name="connsiteY675" fmla="*/ 321295 h 553720"/>
                <a:gd name="connsiteX676" fmla="*/ 159932 w 257544"/>
                <a:gd name="connsiteY676" fmla="*/ 318274 h 553720"/>
                <a:gd name="connsiteX677" fmla="*/ 159296 w 257544"/>
                <a:gd name="connsiteY677" fmla="*/ 315254 h 553720"/>
                <a:gd name="connsiteX678" fmla="*/ 157388 w 257544"/>
                <a:gd name="connsiteY678" fmla="*/ 311279 h 553720"/>
                <a:gd name="connsiteX679" fmla="*/ 156594 w 257544"/>
                <a:gd name="connsiteY679" fmla="*/ 308735 h 553720"/>
                <a:gd name="connsiteX680" fmla="*/ 156912 w 257544"/>
                <a:gd name="connsiteY680" fmla="*/ 307782 h 553720"/>
                <a:gd name="connsiteX681" fmla="*/ 155958 w 257544"/>
                <a:gd name="connsiteY681" fmla="*/ 307464 h 553720"/>
                <a:gd name="connsiteX682" fmla="*/ 153732 w 257544"/>
                <a:gd name="connsiteY682" fmla="*/ 307464 h 553720"/>
                <a:gd name="connsiteX683" fmla="*/ 151665 w 257544"/>
                <a:gd name="connsiteY683" fmla="*/ 305715 h 553720"/>
                <a:gd name="connsiteX684" fmla="*/ 149598 w 257544"/>
                <a:gd name="connsiteY684" fmla="*/ 301740 h 553720"/>
                <a:gd name="connsiteX685" fmla="*/ 149598 w 257544"/>
                <a:gd name="connsiteY685" fmla="*/ 301105 h 553720"/>
                <a:gd name="connsiteX686" fmla="*/ 150075 w 257544"/>
                <a:gd name="connsiteY686" fmla="*/ 301105 h 553720"/>
                <a:gd name="connsiteX687" fmla="*/ 152619 w 257544"/>
                <a:gd name="connsiteY687" fmla="*/ 301740 h 553720"/>
                <a:gd name="connsiteX688" fmla="*/ 153414 w 257544"/>
                <a:gd name="connsiteY688" fmla="*/ 301740 h 553720"/>
                <a:gd name="connsiteX689" fmla="*/ 155163 w 257544"/>
                <a:gd name="connsiteY689" fmla="*/ 300787 h 553720"/>
                <a:gd name="connsiteX690" fmla="*/ 157865 w 257544"/>
                <a:gd name="connsiteY690" fmla="*/ 299833 h 553720"/>
                <a:gd name="connsiteX691" fmla="*/ 159455 w 257544"/>
                <a:gd name="connsiteY691" fmla="*/ 299515 h 553720"/>
                <a:gd name="connsiteX692" fmla="*/ 159932 w 257544"/>
                <a:gd name="connsiteY692" fmla="*/ 299038 h 553720"/>
                <a:gd name="connsiteX693" fmla="*/ 159932 w 257544"/>
                <a:gd name="connsiteY693" fmla="*/ 298084 h 553720"/>
                <a:gd name="connsiteX694" fmla="*/ 158819 w 257544"/>
                <a:gd name="connsiteY694" fmla="*/ 288863 h 553720"/>
                <a:gd name="connsiteX695" fmla="*/ 158819 w 257544"/>
                <a:gd name="connsiteY695" fmla="*/ 286956 h 553720"/>
                <a:gd name="connsiteX696" fmla="*/ 161681 w 257544"/>
                <a:gd name="connsiteY696" fmla="*/ 282981 h 553720"/>
                <a:gd name="connsiteX697" fmla="*/ 161363 w 257544"/>
                <a:gd name="connsiteY697" fmla="*/ 279007 h 553720"/>
                <a:gd name="connsiteX698" fmla="*/ 161999 w 257544"/>
                <a:gd name="connsiteY698" fmla="*/ 273283 h 553720"/>
                <a:gd name="connsiteX699" fmla="*/ 164860 w 257544"/>
                <a:gd name="connsiteY699" fmla="*/ 269309 h 553720"/>
                <a:gd name="connsiteX700" fmla="*/ 167086 w 257544"/>
                <a:gd name="connsiteY700" fmla="*/ 267560 h 553720"/>
                <a:gd name="connsiteX701" fmla="*/ 167722 w 257544"/>
                <a:gd name="connsiteY701" fmla="*/ 264698 h 553720"/>
                <a:gd name="connsiteX702" fmla="*/ 168676 w 257544"/>
                <a:gd name="connsiteY702" fmla="*/ 264063 h 553720"/>
                <a:gd name="connsiteX703" fmla="*/ 170425 w 257544"/>
                <a:gd name="connsiteY703" fmla="*/ 264063 h 553720"/>
                <a:gd name="connsiteX704" fmla="*/ 174081 w 257544"/>
                <a:gd name="connsiteY704" fmla="*/ 266447 h 553720"/>
                <a:gd name="connsiteX705" fmla="*/ 175671 w 257544"/>
                <a:gd name="connsiteY705" fmla="*/ 266447 h 553720"/>
                <a:gd name="connsiteX706" fmla="*/ 177897 w 257544"/>
                <a:gd name="connsiteY706" fmla="*/ 266447 h 553720"/>
                <a:gd name="connsiteX707" fmla="*/ 180281 w 257544"/>
                <a:gd name="connsiteY707" fmla="*/ 266447 h 553720"/>
                <a:gd name="connsiteX708" fmla="*/ 181394 w 257544"/>
                <a:gd name="connsiteY708" fmla="*/ 266129 h 553720"/>
                <a:gd name="connsiteX709" fmla="*/ 189025 w 257544"/>
                <a:gd name="connsiteY709" fmla="*/ 264063 h 553720"/>
                <a:gd name="connsiteX710" fmla="*/ 190774 w 257544"/>
                <a:gd name="connsiteY710" fmla="*/ 264063 h 553720"/>
                <a:gd name="connsiteX711" fmla="*/ 192364 w 257544"/>
                <a:gd name="connsiteY711" fmla="*/ 264063 h 553720"/>
                <a:gd name="connsiteX712" fmla="*/ 193477 w 257544"/>
                <a:gd name="connsiteY712" fmla="*/ 264063 h 553720"/>
                <a:gd name="connsiteX713" fmla="*/ 194589 w 257544"/>
                <a:gd name="connsiteY713" fmla="*/ 262950 h 553720"/>
                <a:gd name="connsiteX714" fmla="*/ 195384 w 257544"/>
                <a:gd name="connsiteY714" fmla="*/ 261201 h 553720"/>
                <a:gd name="connsiteX715" fmla="*/ 196338 w 257544"/>
                <a:gd name="connsiteY715" fmla="*/ 255796 h 553720"/>
                <a:gd name="connsiteX716" fmla="*/ 196815 w 257544"/>
                <a:gd name="connsiteY716" fmla="*/ 254842 h 553720"/>
                <a:gd name="connsiteX717" fmla="*/ 197769 w 257544"/>
                <a:gd name="connsiteY717" fmla="*/ 254047 h 553720"/>
                <a:gd name="connsiteX718" fmla="*/ 199359 w 257544"/>
                <a:gd name="connsiteY718" fmla="*/ 253570 h 553720"/>
                <a:gd name="connsiteX719" fmla="*/ 201266 w 257544"/>
                <a:gd name="connsiteY719" fmla="*/ 253570 h 553720"/>
                <a:gd name="connsiteX720" fmla="*/ 203810 w 257544"/>
                <a:gd name="connsiteY720" fmla="*/ 254683 h 553720"/>
                <a:gd name="connsiteX721" fmla="*/ 205400 w 257544"/>
                <a:gd name="connsiteY721" fmla="*/ 254683 h 553720"/>
                <a:gd name="connsiteX722" fmla="*/ 207149 w 257544"/>
                <a:gd name="connsiteY722" fmla="*/ 254365 h 553720"/>
                <a:gd name="connsiteX723" fmla="*/ 208579 w 257544"/>
                <a:gd name="connsiteY723" fmla="*/ 253570 h 553720"/>
                <a:gd name="connsiteX724" fmla="*/ 209533 w 257544"/>
                <a:gd name="connsiteY724" fmla="*/ 252616 h 553720"/>
                <a:gd name="connsiteX725" fmla="*/ 210010 w 257544"/>
                <a:gd name="connsiteY725" fmla="*/ 251503 h 553720"/>
                <a:gd name="connsiteX726" fmla="*/ 209533 w 257544"/>
                <a:gd name="connsiteY726" fmla="*/ 249278 h 553720"/>
                <a:gd name="connsiteX727" fmla="*/ 208420 w 257544"/>
                <a:gd name="connsiteY727" fmla="*/ 246575 h 553720"/>
                <a:gd name="connsiteX728" fmla="*/ 208738 w 257544"/>
                <a:gd name="connsiteY728" fmla="*/ 246257 h 553720"/>
                <a:gd name="connsiteX729" fmla="*/ 210805 w 257544"/>
                <a:gd name="connsiteY729" fmla="*/ 246893 h 553720"/>
                <a:gd name="connsiteX730" fmla="*/ 213826 w 257544"/>
                <a:gd name="connsiteY730" fmla="*/ 247529 h 553720"/>
                <a:gd name="connsiteX731" fmla="*/ 216210 w 257544"/>
                <a:gd name="connsiteY731" fmla="*/ 247529 h 553720"/>
                <a:gd name="connsiteX732" fmla="*/ 217800 w 257544"/>
                <a:gd name="connsiteY732" fmla="*/ 246893 h 553720"/>
                <a:gd name="connsiteX733" fmla="*/ 219231 w 257544"/>
                <a:gd name="connsiteY733" fmla="*/ 245621 h 553720"/>
                <a:gd name="connsiteX734" fmla="*/ 221139 w 257544"/>
                <a:gd name="connsiteY734" fmla="*/ 244508 h 553720"/>
                <a:gd name="connsiteX735" fmla="*/ 223046 w 257544"/>
                <a:gd name="connsiteY735" fmla="*/ 244826 h 553720"/>
                <a:gd name="connsiteX736" fmla="*/ 224477 w 257544"/>
                <a:gd name="connsiteY736" fmla="*/ 245939 h 553720"/>
                <a:gd name="connsiteX737" fmla="*/ 227816 w 257544"/>
                <a:gd name="connsiteY737" fmla="*/ 247847 h 553720"/>
                <a:gd name="connsiteX738" fmla="*/ 227816 w 257544"/>
                <a:gd name="connsiteY738" fmla="*/ 246257 h 553720"/>
                <a:gd name="connsiteX739" fmla="*/ 229564 w 257544"/>
                <a:gd name="connsiteY739" fmla="*/ 239739 h 553720"/>
                <a:gd name="connsiteX740" fmla="*/ 231472 w 257544"/>
                <a:gd name="connsiteY740" fmla="*/ 235605 h 553720"/>
                <a:gd name="connsiteX741" fmla="*/ 233698 w 257544"/>
                <a:gd name="connsiteY741" fmla="*/ 233698 h 553720"/>
                <a:gd name="connsiteX742" fmla="*/ 236083 w 257544"/>
                <a:gd name="connsiteY742" fmla="*/ 232903 h 553720"/>
                <a:gd name="connsiteX743" fmla="*/ 238626 w 257544"/>
                <a:gd name="connsiteY743" fmla="*/ 233221 h 553720"/>
                <a:gd name="connsiteX744" fmla="*/ 240693 w 257544"/>
                <a:gd name="connsiteY744" fmla="*/ 232903 h 553720"/>
                <a:gd name="connsiteX745" fmla="*/ 242283 w 257544"/>
                <a:gd name="connsiteY745" fmla="*/ 231949 h 553720"/>
                <a:gd name="connsiteX746" fmla="*/ 242283 w 257544"/>
                <a:gd name="connsiteY746" fmla="*/ 231313 h 553720"/>
                <a:gd name="connsiteX747" fmla="*/ 240216 w 257544"/>
                <a:gd name="connsiteY747" fmla="*/ 231313 h 553720"/>
                <a:gd name="connsiteX748" fmla="*/ 239421 w 257544"/>
                <a:gd name="connsiteY748" fmla="*/ 230200 h 553720"/>
                <a:gd name="connsiteX749" fmla="*/ 239898 w 257544"/>
                <a:gd name="connsiteY749" fmla="*/ 228134 h 553720"/>
                <a:gd name="connsiteX750" fmla="*/ 240852 w 257544"/>
                <a:gd name="connsiteY750" fmla="*/ 226703 h 553720"/>
                <a:gd name="connsiteX751" fmla="*/ 242124 w 257544"/>
                <a:gd name="connsiteY751" fmla="*/ 226067 h 553720"/>
                <a:gd name="connsiteX752" fmla="*/ 243396 w 257544"/>
                <a:gd name="connsiteY752" fmla="*/ 224000 h 553720"/>
                <a:gd name="connsiteX753" fmla="*/ 244667 w 257544"/>
                <a:gd name="connsiteY753" fmla="*/ 220344 h 553720"/>
                <a:gd name="connsiteX754" fmla="*/ 246257 w 257544"/>
                <a:gd name="connsiteY754" fmla="*/ 218436 h 553720"/>
                <a:gd name="connsiteX755" fmla="*/ 248006 w 257544"/>
                <a:gd name="connsiteY755" fmla="*/ 218436 h 553720"/>
                <a:gd name="connsiteX756" fmla="*/ 251027 w 257544"/>
                <a:gd name="connsiteY756" fmla="*/ 216846 h 553720"/>
                <a:gd name="connsiteX757" fmla="*/ 255478 w 257544"/>
                <a:gd name="connsiteY757" fmla="*/ 213825 h 553720"/>
                <a:gd name="connsiteX758" fmla="*/ 257227 w 257544"/>
                <a:gd name="connsiteY758" fmla="*/ 210805 h 553720"/>
                <a:gd name="connsiteX759" fmla="*/ 257545 w 257544"/>
                <a:gd name="connsiteY759" fmla="*/ 210328 h 553720"/>
                <a:gd name="connsiteX760" fmla="*/ 257068 w 257544"/>
                <a:gd name="connsiteY760" fmla="*/ 206672 h 553720"/>
                <a:gd name="connsiteX761" fmla="*/ 171379 w 257544"/>
                <a:gd name="connsiteY761" fmla="*/ 521925 h 553720"/>
                <a:gd name="connsiteX762" fmla="*/ 170743 w 257544"/>
                <a:gd name="connsiteY762" fmla="*/ 522402 h 553720"/>
                <a:gd name="connsiteX763" fmla="*/ 168994 w 257544"/>
                <a:gd name="connsiteY763" fmla="*/ 524628 h 553720"/>
                <a:gd name="connsiteX764" fmla="*/ 171219 w 257544"/>
                <a:gd name="connsiteY764" fmla="*/ 524310 h 553720"/>
                <a:gd name="connsiteX765" fmla="*/ 172968 w 257544"/>
                <a:gd name="connsiteY765" fmla="*/ 526058 h 553720"/>
                <a:gd name="connsiteX766" fmla="*/ 173922 w 257544"/>
                <a:gd name="connsiteY766" fmla="*/ 528761 h 553720"/>
                <a:gd name="connsiteX767" fmla="*/ 174558 w 257544"/>
                <a:gd name="connsiteY767" fmla="*/ 528761 h 553720"/>
                <a:gd name="connsiteX768" fmla="*/ 174876 w 257544"/>
                <a:gd name="connsiteY768" fmla="*/ 528443 h 553720"/>
                <a:gd name="connsiteX769" fmla="*/ 175194 w 257544"/>
                <a:gd name="connsiteY769" fmla="*/ 527648 h 553720"/>
                <a:gd name="connsiteX770" fmla="*/ 172809 w 257544"/>
                <a:gd name="connsiteY770" fmla="*/ 522720 h 553720"/>
                <a:gd name="connsiteX771" fmla="*/ 171537 w 257544"/>
                <a:gd name="connsiteY771" fmla="*/ 521925 h 553720"/>
                <a:gd name="connsiteX772" fmla="*/ 182507 w 257544"/>
                <a:gd name="connsiteY772" fmla="*/ 499827 h 553720"/>
                <a:gd name="connsiteX773" fmla="*/ 181712 w 257544"/>
                <a:gd name="connsiteY773" fmla="*/ 498078 h 553720"/>
                <a:gd name="connsiteX774" fmla="*/ 177420 w 257544"/>
                <a:gd name="connsiteY774" fmla="*/ 498396 h 553720"/>
                <a:gd name="connsiteX775" fmla="*/ 178056 w 257544"/>
                <a:gd name="connsiteY775" fmla="*/ 500622 h 553720"/>
                <a:gd name="connsiteX776" fmla="*/ 178056 w 257544"/>
                <a:gd name="connsiteY776" fmla="*/ 501576 h 553720"/>
                <a:gd name="connsiteX777" fmla="*/ 179009 w 257544"/>
                <a:gd name="connsiteY777" fmla="*/ 504914 h 553720"/>
                <a:gd name="connsiteX778" fmla="*/ 179804 w 257544"/>
                <a:gd name="connsiteY778" fmla="*/ 504914 h 553720"/>
                <a:gd name="connsiteX779" fmla="*/ 181553 w 257544"/>
                <a:gd name="connsiteY779" fmla="*/ 505709 h 553720"/>
                <a:gd name="connsiteX780" fmla="*/ 182348 w 257544"/>
                <a:gd name="connsiteY780" fmla="*/ 499827 h 553720"/>
                <a:gd name="connsiteX781" fmla="*/ 44832 w 257544"/>
                <a:gd name="connsiteY781" fmla="*/ 278212 h 553720"/>
                <a:gd name="connsiteX782" fmla="*/ 46581 w 257544"/>
                <a:gd name="connsiteY782" fmla="*/ 279007 h 553720"/>
                <a:gd name="connsiteX783" fmla="*/ 49124 w 257544"/>
                <a:gd name="connsiteY783" fmla="*/ 278053 h 553720"/>
                <a:gd name="connsiteX784" fmla="*/ 50078 w 257544"/>
                <a:gd name="connsiteY784" fmla="*/ 277099 h 553720"/>
                <a:gd name="connsiteX785" fmla="*/ 50396 w 257544"/>
                <a:gd name="connsiteY785" fmla="*/ 275827 h 553720"/>
                <a:gd name="connsiteX786" fmla="*/ 50396 w 257544"/>
                <a:gd name="connsiteY786" fmla="*/ 275191 h 553720"/>
                <a:gd name="connsiteX787" fmla="*/ 48329 w 257544"/>
                <a:gd name="connsiteY787" fmla="*/ 273601 h 553720"/>
                <a:gd name="connsiteX788" fmla="*/ 47058 w 257544"/>
                <a:gd name="connsiteY788" fmla="*/ 273601 h 553720"/>
                <a:gd name="connsiteX789" fmla="*/ 43719 w 257544"/>
                <a:gd name="connsiteY789" fmla="*/ 271375 h 553720"/>
                <a:gd name="connsiteX790" fmla="*/ 42924 w 257544"/>
                <a:gd name="connsiteY790" fmla="*/ 271853 h 553720"/>
                <a:gd name="connsiteX791" fmla="*/ 41652 w 257544"/>
                <a:gd name="connsiteY791" fmla="*/ 273283 h 553720"/>
                <a:gd name="connsiteX792" fmla="*/ 42129 w 257544"/>
                <a:gd name="connsiteY792" fmla="*/ 274396 h 553720"/>
                <a:gd name="connsiteX793" fmla="*/ 44196 w 257544"/>
                <a:gd name="connsiteY793" fmla="*/ 275668 h 553720"/>
                <a:gd name="connsiteX794" fmla="*/ 44832 w 257544"/>
                <a:gd name="connsiteY794" fmla="*/ 278371 h 553720"/>
                <a:gd name="connsiteX795" fmla="*/ 180281 w 257544"/>
                <a:gd name="connsiteY795" fmla="*/ 521925 h 553720"/>
                <a:gd name="connsiteX796" fmla="*/ 180917 w 257544"/>
                <a:gd name="connsiteY796" fmla="*/ 522402 h 553720"/>
                <a:gd name="connsiteX797" fmla="*/ 181553 w 257544"/>
                <a:gd name="connsiteY797" fmla="*/ 522402 h 553720"/>
                <a:gd name="connsiteX798" fmla="*/ 182189 w 257544"/>
                <a:gd name="connsiteY798" fmla="*/ 522402 h 553720"/>
                <a:gd name="connsiteX799" fmla="*/ 181712 w 257544"/>
                <a:gd name="connsiteY799" fmla="*/ 518746 h 553720"/>
                <a:gd name="connsiteX800" fmla="*/ 180281 w 257544"/>
                <a:gd name="connsiteY800" fmla="*/ 521766 h 553720"/>
                <a:gd name="connsiteX801" fmla="*/ 174558 w 257544"/>
                <a:gd name="connsiteY801" fmla="*/ 499350 h 553720"/>
                <a:gd name="connsiteX802" fmla="*/ 173445 w 257544"/>
                <a:gd name="connsiteY802" fmla="*/ 502689 h 553720"/>
                <a:gd name="connsiteX803" fmla="*/ 172332 w 257544"/>
                <a:gd name="connsiteY803" fmla="*/ 504914 h 553720"/>
                <a:gd name="connsiteX804" fmla="*/ 172014 w 257544"/>
                <a:gd name="connsiteY804" fmla="*/ 507617 h 553720"/>
                <a:gd name="connsiteX805" fmla="*/ 172650 w 257544"/>
                <a:gd name="connsiteY805" fmla="*/ 508094 h 553720"/>
                <a:gd name="connsiteX806" fmla="*/ 172809 w 257544"/>
                <a:gd name="connsiteY806" fmla="*/ 508094 h 553720"/>
                <a:gd name="connsiteX807" fmla="*/ 172809 w 257544"/>
                <a:gd name="connsiteY807" fmla="*/ 507458 h 553720"/>
                <a:gd name="connsiteX808" fmla="*/ 174081 w 257544"/>
                <a:gd name="connsiteY808" fmla="*/ 506186 h 553720"/>
                <a:gd name="connsiteX809" fmla="*/ 174717 w 257544"/>
                <a:gd name="connsiteY809" fmla="*/ 504120 h 553720"/>
                <a:gd name="connsiteX810" fmla="*/ 175353 w 257544"/>
                <a:gd name="connsiteY810" fmla="*/ 500463 h 553720"/>
                <a:gd name="connsiteX811" fmla="*/ 175353 w 257544"/>
                <a:gd name="connsiteY811" fmla="*/ 498714 h 553720"/>
                <a:gd name="connsiteX812" fmla="*/ 174558 w 257544"/>
                <a:gd name="connsiteY812" fmla="*/ 499350 h 553720"/>
                <a:gd name="connsiteX813" fmla="*/ 175671 w 257544"/>
                <a:gd name="connsiteY813" fmla="*/ 460560 h 553720"/>
                <a:gd name="connsiteX814" fmla="*/ 175194 w 257544"/>
                <a:gd name="connsiteY814" fmla="*/ 458970 h 553720"/>
                <a:gd name="connsiteX815" fmla="*/ 174399 w 257544"/>
                <a:gd name="connsiteY815" fmla="*/ 457857 h 553720"/>
                <a:gd name="connsiteX816" fmla="*/ 174399 w 257544"/>
                <a:gd name="connsiteY816" fmla="*/ 457539 h 553720"/>
                <a:gd name="connsiteX817" fmla="*/ 173922 w 257544"/>
                <a:gd name="connsiteY817" fmla="*/ 457857 h 553720"/>
                <a:gd name="connsiteX818" fmla="*/ 173922 w 257544"/>
                <a:gd name="connsiteY818" fmla="*/ 460242 h 553720"/>
                <a:gd name="connsiteX819" fmla="*/ 173922 w 257544"/>
                <a:gd name="connsiteY819" fmla="*/ 462785 h 553720"/>
                <a:gd name="connsiteX820" fmla="*/ 175353 w 257544"/>
                <a:gd name="connsiteY820" fmla="*/ 465011 h 553720"/>
                <a:gd name="connsiteX821" fmla="*/ 175353 w 257544"/>
                <a:gd name="connsiteY821" fmla="*/ 460242 h 553720"/>
                <a:gd name="connsiteX822" fmla="*/ 180281 w 257544"/>
                <a:gd name="connsiteY822" fmla="*/ 495376 h 553720"/>
                <a:gd name="connsiteX823" fmla="*/ 181553 w 257544"/>
                <a:gd name="connsiteY823" fmla="*/ 495376 h 553720"/>
                <a:gd name="connsiteX824" fmla="*/ 183302 w 257544"/>
                <a:gd name="connsiteY824" fmla="*/ 494581 h 553720"/>
                <a:gd name="connsiteX825" fmla="*/ 184256 w 257544"/>
                <a:gd name="connsiteY825" fmla="*/ 493627 h 553720"/>
                <a:gd name="connsiteX826" fmla="*/ 181871 w 257544"/>
                <a:gd name="connsiteY826" fmla="*/ 492196 h 553720"/>
                <a:gd name="connsiteX827" fmla="*/ 180122 w 257544"/>
                <a:gd name="connsiteY827" fmla="*/ 489970 h 553720"/>
                <a:gd name="connsiteX828" fmla="*/ 179804 w 257544"/>
                <a:gd name="connsiteY828" fmla="*/ 490606 h 553720"/>
                <a:gd name="connsiteX829" fmla="*/ 180440 w 257544"/>
                <a:gd name="connsiteY829" fmla="*/ 495217 h 553720"/>
                <a:gd name="connsiteX830" fmla="*/ 179804 w 257544"/>
                <a:gd name="connsiteY830" fmla="*/ 478683 h 553720"/>
                <a:gd name="connsiteX831" fmla="*/ 180122 w 257544"/>
                <a:gd name="connsiteY831" fmla="*/ 475821 h 553720"/>
                <a:gd name="connsiteX832" fmla="*/ 179168 w 257544"/>
                <a:gd name="connsiteY832" fmla="*/ 475821 h 553720"/>
                <a:gd name="connsiteX833" fmla="*/ 178533 w 257544"/>
                <a:gd name="connsiteY833" fmla="*/ 475027 h 553720"/>
                <a:gd name="connsiteX834" fmla="*/ 178056 w 257544"/>
                <a:gd name="connsiteY834" fmla="*/ 473596 h 553720"/>
                <a:gd name="connsiteX835" fmla="*/ 175671 w 257544"/>
                <a:gd name="connsiteY835" fmla="*/ 472642 h 553720"/>
                <a:gd name="connsiteX836" fmla="*/ 175353 w 257544"/>
                <a:gd name="connsiteY836" fmla="*/ 474550 h 553720"/>
                <a:gd name="connsiteX837" fmla="*/ 176148 w 257544"/>
                <a:gd name="connsiteY837" fmla="*/ 477411 h 553720"/>
                <a:gd name="connsiteX838" fmla="*/ 175671 w 257544"/>
                <a:gd name="connsiteY838" fmla="*/ 482499 h 553720"/>
                <a:gd name="connsiteX839" fmla="*/ 176307 w 257544"/>
                <a:gd name="connsiteY839" fmla="*/ 482499 h 553720"/>
                <a:gd name="connsiteX840" fmla="*/ 177579 w 257544"/>
                <a:gd name="connsiteY840" fmla="*/ 482021 h 553720"/>
                <a:gd name="connsiteX841" fmla="*/ 179804 w 257544"/>
                <a:gd name="connsiteY841" fmla="*/ 478524 h 55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257544" h="553720">
                  <a:moveTo>
                    <a:pt x="168835" y="501258"/>
                  </a:moveTo>
                  <a:lnTo>
                    <a:pt x="168835" y="500145"/>
                  </a:lnTo>
                  <a:cubicBezTo>
                    <a:pt x="168835" y="500145"/>
                    <a:pt x="168358" y="499509"/>
                    <a:pt x="168358" y="499509"/>
                  </a:cubicBezTo>
                  <a:lnTo>
                    <a:pt x="166927" y="496489"/>
                  </a:lnTo>
                  <a:lnTo>
                    <a:pt x="167245" y="501258"/>
                  </a:lnTo>
                  <a:lnTo>
                    <a:pt x="168994" y="503007"/>
                  </a:lnTo>
                  <a:lnTo>
                    <a:pt x="168994" y="501417"/>
                  </a:lnTo>
                  <a:close/>
                  <a:moveTo>
                    <a:pt x="170107" y="484406"/>
                  </a:moveTo>
                  <a:lnTo>
                    <a:pt x="169630" y="484088"/>
                  </a:lnTo>
                  <a:lnTo>
                    <a:pt x="168676" y="484088"/>
                  </a:lnTo>
                  <a:cubicBezTo>
                    <a:pt x="168676" y="484088"/>
                    <a:pt x="168199" y="484247"/>
                    <a:pt x="168199" y="484247"/>
                  </a:cubicBezTo>
                  <a:lnTo>
                    <a:pt x="167563" y="485678"/>
                  </a:lnTo>
                  <a:lnTo>
                    <a:pt x="168676" y="487586"/>
                  </a:lnTo>
                  <a:lnTo>
                    <a:pt x="169630" y="488063"/>
                  </a:lnTo>
                  <a:lnTo>
                    <a:pt x="170107" y="488063"/>
                  </a:lnTo>
                  <a:cubicBezTo>
                    <a:pt x="170107" y="488063"/>
                    <a:pt x="170425" y="488063"/>
                    <a:pt x="170425" y="488063"/>
                  </a:cubicBezTo>
                  <a:lnTo>
                    <a:pt x="169948" y="486950"/>
                  </a:lnTo>
                  <a:lnTo>
                    <a:pt x="169948" y="485996"/>
                  </a:lnTo>
                  <a:cubicBezTo>
                    <a:pt x="169948" y="485996"/>
                    <a:pt x="170107" y="484883"/>
                    <a:pt x="170107" y="484883"/>
                  </a:cubicBezTo>
                  <a:lnTo>
                    <a:pt x="170107" y="484406"/>
                  </a:lnTo>
                  <a:close/>
                  <a:moveTo>
                    <a:pt x="168517" y="481068"/>
                  </a:moveTo>
                  <a:lnTo>
                    <a:pt x="168358" y="481068"/>
                  </a:lnTo>
                  <a:cubicBezTo>
                    <a:pt x="168358" y="481068"/>
                    <a:pt x="167881" y="481068"/>
                    <a:pt x="167881" y="481068"/>
                  </a:cubicBezTo>
                  <a:lnTo>
                    <a:pt x="166291" y="481068"/>
                  </a:lnTo>
                  <a:cubicBezTo>
                    <a:pt x="166291" y="481068"/>
                    <a:pt x="164860" y="482181"/>
                    <a:pt x="164860" y="482181"/>
                  </a:cubicBezTo>
                  <a:lnTo>
                    <a:pt x="165178" y="482816"/>
                  </a:lnTo>
                  <a:lnTo>
                    <a:pt x="166609" y="484088"/>
                  </a:lnTo>
                  <a:lnTo>
                    <a:pt x="168199" y="481863"/>
                  </a:lnTo>
                  <a:lnTo>
                    <a:pt x="168199" y="480750"/>
                  </a:lnTo>
                  <a:close/>
                  <a:moveTo>
                    <a:pt x="155163" y="363424"/>
                  </a:moveTo>
                  <a:lnTo>
                    <a:pt x="155163" y="362470"/>
                  </a:lnTo>
                  <a:cubicBezTo>
                    <a:pt x="155163" y="362470"/>
                    <a:pt x="154527" y="361675"/>
                    <a:pt x="154527" y="361675"/>
                  </a:cubicBezTo>
                  <a:lnTo>
                    <a:pt x="153414" y="361039"/>
                  </a:lnTo>
                  <a:lnTo>
                    <a:pt x="152619" y="361357"/>
                  </a:lnTo>
                  <a:lnTo>
                    <a:pt x="151188" y="362470"/>
                  </a:lnTo>
                  <a:lnTo>
                    <a:pt x="151506" y="367080"/>
                  </a:lnTo>
                  <a:lnTo>
                    <a:pt x="153096" y="368988"/>
                  </a:lnTo>
                  <a:lnTo>
                    <a:pt x="154209" y="368670"/>
                  </a:lnTo>
                  <a:lnTo>
                    <a:pt x="154686" y="364378"/>
                  </a:lnTo>
                  <a:lnTo>
                    <a:pt x="155004" y="363424"/>
                  </a:lnTo>
                  <a:close/>
                  <a:moveTo>
                    <a:pt x="21939" y="256750"/>
                  </a:moveTo>
                  <a:lnTo>
                    <a:pt x="20667" y="255478"/>
                  </a:lnTo>
                  <a:lnTo>
                    <a:pt x="20667" y="258021"/>
                  </a:lnTo>
                  <a:cubicBezTo>
                    <a:pt x="20667" y="258021"/>
                    <a:pt x="22416" y="261996"/>
                    <a:pt x="22416" y="261996"/>
                  </a:cubicBezTo>
                  <a:lnTo>
                    <a:pt x="23847" y="263109"/>
                  </a:lnTo>
                  <a:lnTo>
                    <a:pt x="23529" y="260247"/>
                  </a:lnTo>
                  <a:lnTo>
                    <a:pt x="22098" y="256591"/>
                  </a:lnTo>
                  <a:close/>
                  <a:moveTo>
                    <a:pt x="170743" y="550859"/>
                  </a:moveTo>
                  <a:lnTo>
                    <a:pt x="170107" y="553721"/>
                  </a:lnTo>
                  <a:lnTo>
                    <a:pt x="170584" y="553721"/>
                  </a:lnTo>
                  <a:cubicBezTo>
                    <a:pt x="170584" y="553721"/>
                    <a:pt x="172014" y="552131"/>
                    <a:pt x="172014" y="552131"/>
                  </a:cubicBezTo>
                  <a:lnTo>
                    <a:pt x="173445" y="551495"/>
                  </a:lnTo>
                  <a:lnTo>
                    <a:pt x="174876" y="549905"/>
                  </a:lnTo>
                  <a:lnTo>
                    <a:pt x="174876" y="548633"/>
                  </a:lnTo>
                  <a:cubicBezTo>
                    <a:pt x="174876" y="548633"/>
                    <a:pt x="173127" y="548792"/>
                    <a:pt x="173127" y="548792"/>
                  </a:cubicBezTo>
                  <a:lnTo>
                    <a:pt x="170743" y="550859"/>
                  </a:lnTo>
                  <a:close/>
                  <a:moveTo>
                    <a:pt x="40857" y="291089"/>
                  </a:moveTo>
                  <a:lnTo>
                    <a:pt x="37042" y="291725"/>
                  </a:lnTo>
                  <a:lnTo>
                    <a:pt x="39427" y="294904"/>
                  </a:lnTo>
                  <a:lnTo>
                    <a:pt x="42447" y="297448"/>
                  </a:lnTo>
                  <a:lnTo>
                    <a:pt x="42924" y="297130"/>
                  </a:lnTo>
                  <a:lnTo>
                    <a:pt x="43719" y="296176"/>
                  </a:lnTo>
                  <a:lnTo>
                    <a:pt x="44514" y="293474"/>
                  </a:lnTo>
                  <a:lnTo>
                    <a:pt x="44514" y="291725"/>
                  </a:lnTo>
                  <a:cubicBezTo>
                    <a:pt x="44514" y="291725"/>
                    <a:pt x="40857" y="291089"/>
                    <a:pt x="40857" y="291089"/>
                  </a:cubicBezTo>
                  <a:close/>
                  <a:moveTo>
                    <a:pt x="67566" y="371532"/>
                  </a:moveTo>
                  <a:lnTo>
                    <a:pt x="66135" y="373757"/>
                  </a:lnTo>
                  <a:lnTo>
                    <a:pt x="63114" y="376142"/>
                  </a:lnTo>
                  <a:lnTo>
                    <a:pt x="63750" y="380434"/>
                  </a:lnTo>
                  <a:lnTo>
                    <a:pt x="65658" y="377573"/>
                  </a:lnTo>
                  <a:lnTo>
                    <a:pt x="68202" y="375506"/>
                  </a:lnTo>
                  <a:lnTo>
                    <a:pt x="69632" y="372009"/>
                  </a:lnTo>
                  <a:lnTo>
                    <a:pt x="69156" y="370101"/>
                  </a:lnTo>
                  <a:lnTo>
                    <a:pt x="67566" y="371691"/>
                  </a:lnTo>
                  <a:close/>
                  <a:moveTo>
                    <a:pt x="72812" y="381229"/>
                  </a:moveTo>
                  <a:lnTo>
                    <a:pt x="73130" y="381547"/>
                  </a:lnTo>
                  <a:lnTo>
                    <a:pt x="74243" y="382024"/>
                  </a:lnTo>
                  <a:lnTo>
                    <a:pt x="74879" y="381229"/>
                  </a:lnTo>
                  <a:lnTo>
                    <a:pt x="75833" y="379163"/>
                  </a:lnTo>
                  <a:lnTo>
                    <a:pt x="75515" y="377891"/>
                  </a:lnTo>
                  <a:lnTo>
                    <a:pt x="72812" y="381071"/>
                  </a:lnTo>
                  <a:close/>
                  <a:moveTo>
                    <a:pt x="37201" y="261360"/>
                  </a:moveTo>
                  <a:lnTo>
                    <a:pt x="34975" y="259611"/>
                  </a:lnTo>
                  <a:lnTo>
                    <a:pt x="34975" y="261837"/>
                  </a:lnTo>
                  <a:cubicBezTo>
                    <a:pt x="34975" y="261837"/>
                    <a:pt x="35929" y="263904"/>
                    <a:pt x="35929" y="263904"/>
                  </a:cubicBezTo>
                  <a:lnTo>
                    <a:pt x="37837" y="265493"/>
                  </a:lnTo>
                  <a:lnTo>
                    <a:pt x="37201" y="261360"/>
                  </a:lnTo>
                  <a:close/>
                  <a:moveTo>
                    <a:pt x="256432" y="207307"/>
                  </a:moveTo>
                  <a:lnTo>
                    <a:pt x="256432" y="206354"/>
                  </a:lnTo>
                  <a:cubicBezTo>
                    <a:pt x="256432" y="206354"/>
                    <a:pt x="256273" y="206036"/>
                    <a:pt x="256273" y="206036"/>
                  </a:cubicBezTo>
                  <a:lnTo>
                    <a:pt x="255160" y="205718"/>
                  </a:lnTo>
                  <a:lnTo>
                    <a:pt x="253411" y="206354"/>
                  </a:lnTo>
                  <a:lnTo>
                    <a:pt x="248165" y="208738"/>
                  </a:lnTo>
                  <a:lnTo>
                    <a:pt x="243555" y="213190"/>
                  </a:lnTo>
                  <a:lnTo>
                    <a:pt x="241488" y="214144"/>
                  </a:lnTo>
                  <a:lnTo>
                    <a:pt x="239421" y="214620"/>
                  </a:lnTo>
                  <a:lnTo>
                    <a:pt x="237036" y="213825"/>
                  </a:lnTo>
                  <a:lnTo>
                    <a:pt x="234334" y="213349"/>
                  </a:lnTo>
                  <a:lnTo>
                    <a:pt x="230359" y="214462"/>
                  </a:lnTo>
                  <a:lnTo>
                    <a:pt x="228452" y="213985"/>
                  </a:lnTo>
                  <a:lnTo>
                    <a:pt x="227498" y="213031"/>
                  </a:lnTo>
                  <a:lnTo>
                    <a:pt x="226703" y="211600"/>
                  </a:lnTo>
                  <a:lnTo>
                    <a:pt x="227180" y="209851"/>
                  </a:lnTo>
                  <a:lnTo>
                    <a:pt x="226862" y="208579"/>
                  </a:lnTo>
                  <a:lnTo>
                    <a:pt x="225272" y="207943"/>
                  </a:lnTo>
                  <a:lnTo>
                    <a:pt x="223523" y="207307"/>
                  </a:lnTo>
                  <a:lnTo>
                    <a:pt x="222410" y="205559"/>
                  </a:lnTo>
                  <a:lnTo>
                    <a:pt x="221934" y="203651"/>
                  </a:lnTo>
                  <a:lnTo>
                    <a:pt x="222410" y="201266"/>
                  </a:lnTo>
                  <a:lnTo>
                    <a:pt x="222410" y="198723"/>
                  </a:lnTo>
                  <a:cubicBezTo>
                    <a:pt x="222410" y="198723"/>
                    <a:pt x="221775" y="197610"/>
                    <a:pt x="221775" y="197610"/>
                  </a:cubicBezTo>
                  <a:lnTo>
                    <a:pt x="219072" y="196974"/>
                  </a:lnTo>
                  <a:lnTo>
                    <a:pt x="212395" y="195861"/>
                  </a:lnTo>
                  <a:lnTo>
                    <a:pt x="206513" y="195225"/>
                  </a:lnTo>
                  <a:lnTo>
                    <a:pt x="204128" y="195543"/>
                  </a:lnTo>
                  <a:lnTo>
                    <a:pt x="202061" y="195225"/>
                  </a:lnTo>
                  <a:lnTo>
                    <a:pt x="200948" y="194748"/>
                  </a:lnTo>
                  <a:lnTo>
                    <a:pt x="200312" y="193953"/>
                  </a:lnTo>
                  <a:lnTo>
                    <a:pt x="200312" y="192841"/>
                  </a:lnTo>
                  <a:cubicBezTo>
                    <a:pt x="200312" y="192841"/>
                    <a:pt x="201266" y="190138"/>
                    <a:pt x="201266" y="190138"/>
                  </a:cubicBezTo>
                  <a:lnTo>
                    <a:pt x="202379" y="187435"/>
                  </a:lnTo>
                  <a:lnTo>
                    <a:pt x="205082" y="183620"/>
                  </a:lnTo>
                  <a:lnTo>
                    <a:pt x="205082" y="180917"/>
                  </a:lnTo>
                  <a:cubicBezTo>
                    <a:pt x="205082" y="180917"/>
                    <a:pt x="205082" y="177897"/>
                    <a:pt x="205082" y="177897"/>
                  </a:cubicBezTo>
                  <a:lnTo>
                    <a:pt x="206354" y="173763"/>
                  </a:lnTo>
                  <a:lnTo>
                    <a:pt x="208738" y="170743"/>
                  </a:lnTo>
                  <a:lnTo>
                    <a:pt x="209851" y="169788"/>
                  </a:lnTo>
                  <a:lnTo>
                    <a:pt x="209533" y="168358"/>
                  </a:lnTo>
                  <a:lnTo>
                    <a:pt x="208579" y="167086"/>
                  </a:lnTo>
                  <a:lnTo>
                    <a:pt x="207308" y="166450"/>
                  </a:lnTo>
                  <a:lnTo>
                    <a:pt x="205082" y="165655"/>
                  </a:lnTo>
                  <a:lnTo>
                    <a:pt x="201584" y="165655"/>
                  </a:lnTo>
                  <a:cubicBezTo>
                    <a:pt x="201584" y="165655"/>
                    <a:pt x="196815" y="164542"/>
                    <a:pt x="196815" y="164542"/>
                  </a:cubicBezTo>
                  <a:lnTo>
                    <a:pt x="191251" y="162794"/>
                  </a:lnTo>
                  <a:lnTo>
                    <a:pt x="191887" y="159296"/>
                  </a:lnTo>
                  <a:lnTo>
                    <a:pt x="191887" y="157070"/>
                  </a:lnTo>
                  <a:cubicBezTo>
                    <a:pt x="191887" y="157070"/>
                    <a:pt x="191092" y="155322"/>
                    <a:pt x="191092" y="155322"/>
                  </a:cubicBezTo>
                  <a:lnTo>
                    <a:pt x="189979" y="154050"/>
                  </a:lnTo>
                  <a:lnTo>
                    <a:pt x="189343" y="152937"/>
                  </a:lnTo>
                  <a:lnTo>
                    <a:pt x="190297" y="149757"/>
                  </a:lnTo>
                  <a:lnTo>
                    <a:pt x="189025" y="146260"/>
                  </a:lnTo>
                  <a:lnTo>
                    <a:pt x="187594" y="144829"/>
                  </a:lnTo>
                  <a:lnTo>
                    <a:pt x="186005" y="143080"/>
                  </a:lnTo>
                  <a:lnTo>
                    <a:pt x="186005" y="141173"/>
                  </a:lnTo>
                  <a:cubicBezTo>
                    <a:pt x="186005" y="141173"/>
                    <a:pt x="186640" y="139424"/>
                    <a:pt x="186640" y="139424"/>
                  </a:cubicBezTo>
                  <a:lnTo>
                    <a:pt x="190456" y="135608"/>
                  </a:lnTo>
                  <a:lnTo>
                    <a:pt x="190456" y="134654"/>
                  </a:lnTo>
                  <a:cubicBezTo>
                    <a:pt x="190456" y="134654"/>
                    <a:pt x="189502" y="134654"/>
                    <a:pt x="189502" y="134654"/>
                  </a:cubicBezTo>
                  <a:lnTo>
                    <a:pt x="188389" y="134654"/>
                  </a:lnTo>
                  <a:cubicBezTo>
                    <a:pt x="188389" y="134654"/>
                    <a:pt x="183143" y="136085"/>
                    <a:pt x="183143" y="136085"/>
                  </a:cubicBezTo>
                  <a:lnTo>
                    <a:pt x="182666" y="135131"/>
                  </a:lnTo>
                  <a:lnTo>
                    <a:pt x="180758" y="134654"/>
                  </a:lnTo>
                  <a:lnTo>
                    <a:pt x="176943" y="134654"/>
                  </a:lnTo>
                  <a:cubicBezTo>
                    <a:pt x="176943" y="134654"/>
                    <a:pt x="172491" y="134654"/>
                    <a:pt x="172491" y="134654"/>
                  </a:cubicBezTo>
                  <a:lnTo>
                    <a:pt x="166927" y="136085"/>
                  </a:lnTo>
                  <a:lnTo>
                    <a:pt x="161840" y="138470"/>
                  </a:lnTo>
                  <a:lnTo>
                    <a:pt x="159455" y="140060"/>
                  </a:lnTo>
                  <a:lnTo>
                    <a:pt x="157388" y="141013"/>
                  </a:lnTo>
                  <a:lnTo>
                    <a:pt x="155799" y="141332"/>
                  </a:lnTo>
                  <a:lnTo>
                    <a:pt x="153891" y="140537"/>
                  </a:lnTo>
                  <a:lnTo>
                    <a:pt x="153891" y="138152"/>
                  </a:lnTo>
                  <a:cubicBezTo>
                    <a:pt x="153891" y="138152"/>
                    <a:pt x="157547" y="133860"/>
                    <a:pt x="157547" y="133860"/>
                  </a:cubicBezTo>
                  <a:lnTo>
                    <a:pt x="158024" y="130839"/>
                  </a:lnTo>
                  <a:lnTo>
                    <a:pt x="156912" y="128295"/>
                  </a:lnTo>
                  <a:lnTo>
                    <a:pt x="156912" y="126229"/>
                  </a:lnTo>
                  <a:cubicBezTo>
                    <a:pt x="156912" y="126229"/>
                    <a:pt x="155640" y="124957"/>
                    <a:pt x="155640" y="124957"/>
                  </a:cubicBezTo>
                  <a:lnTo>
                    <a:pt x="153891" y="124321"/>
                  </a:lnTo>
                  <a:lnTo>
                    <a:pt x="152937" y="122890"/>
                  </a:lnTo>
                  <a:lnTo>
                    <a:pt x="152937" y="118598"/>
                  </a:lnTo>
                  <a:cubicBezTo>
                    <a:pt x="152937" y="118598"/>
                    <a:pt x="154368" y="114305"/>
                    <a:pt x="154368" y="114305"/>
                  </a:cubicBezTo>
                  <a:lnTo>
                    <a:pt x="156912" y="112875"/>
                  </a:lnTo>
                  <a:lnTo>
                    <a:pt x="158501" y="112238"/>
                  </a:lnTo>
                  <a:lnTo>
                    <a:pt x="158978" y="111444"/>
                  </a:lnTo>
                  <a:lnTo>
                    <a:pt x="158183" y="108423"/>
                  </a:lnTo>
                  <a:lnTo>
                    <a:pt x="158183" y="106515"/>
                  </a:lnTo>
                  <a:cubicBezTo>
                    <a:pt x="158183" y="106515"/>
                    <a:pt x="159773" y="102700"/>
                    <a:pt x="159773" y="102700"/>
                  </a:cubicBezTo>
                  <a:lnTo>
                    <a:pt x="161204" y="99838"/>
                  </a:lnTo>
                  <a:lnTo>
                    <a:pt x="164066" y="100315"/>
                  </a:lnTo>
                  <a:lnTo>
                    <a:pt x="165337" y="99679"/>
                  </a:lnTo>
                  <a:lnTo>
                    <a:pt x="166768" y="98726"/>
                  </a:lnTo>
                  <a:lnTo>
                    <a:pt x="168358" y="96977"/>
                  </a:lnTo>
                  <a:lnTo>
                    <a:pt x="169312" y="94910"/>
                  </a:lnTo>
                  <a:lnTo>
                    <a:pt x="170584" y="90141"/>
                  </a:lnTo>
                  <a:lnTo>
                    <a:pt x="171379" y="89505"/>
                  </a:lnTo>
                  <a:lnTo>
                    <a:pt x="174876" y="90299"/>
                  </a:lnTo>
                  <a:lnTo>
                    <a:pt x="175989" y="89823"/>
                  </a:lnTo>
                  <a:lnTo>
                    <a:pt x="177897" y="87120"/>
                  </a:lnTo>
                  <a:lnTo>
                    <a:pt x="179804" y="83782"/>
                  </a:lnTo>
                  <a:lnTo>
                    <a:pt x="182507" y="82669"/>
                  </a:lnTo>
                  <a:lnTo>
                    <a:pt x="184415" y="82669"/>
                  </a:lnTo>
                  <a:cubicBezTo>
                    <a:pt x="184415" y="82669"/>
                    <a:pt x="185369" y="81397"/>
                    <a:pt x="185369" y="81397"/>
                  </a:cubicBezTo>
                  <a:lnTo>
                    <a:pt x="185369" y="79807"/>
                  </a:lnTo>
                  <a:cubicBezTo>
                    <a:pt x="185369" y="79807"/>
                    <a:pt x="183461" y="77104"/>
                    <a:pt x="183461" y="77104"/>
                  </a:cubicBezTo>
                  <a:lnTo>
                    <a:pt x="182666" y="75038"/>
                  </a:lnTo>
                  <a:lnTo>
                    <a:pt x="182666" y="73766"/>
                  </a:lnTo>
                  <a:cubicBezTo>
                    <a:pt x="182666" y="73766"/>
                    <a:pt x="185528" y="72971"/>
                    <a:pt x="185528" y="72971"/>
                  </a:cubicBezTo>
                  <a:lnTo>
                    <a:pt x="186163" y="71381"/>
                  </a:lnTo>
                  <a:lnTo>
                    <a:pt x="185845" y="68043"/>
                  </a:lnTo>
                  <a:lnTo>
                    <a:pt x="186958" y="64068"/>
                  </a:lnTo>
                  <a:lnTo>
                    <a:pt x="187594" y="59299"/>
                  </a:lnTo>
                  <a:lnTo>
                    <a:pt x="187594" y="55801"/>
                  </a:lnTo>
                  <a:cubicBezTo>
                    <a:pt x="187594" y="55801"/>
                    <a:pt x="187753" y="53099"/>
                    <a:pt x="187753" y="53099"/>
                  </a:cubicBezTo>
                  <a:lnTo>
                    <a:pt x="187435" y="50237"/>
                  </a:lnTo>
                  <a:lnTo>
                    <a:pt x="187117" y="45150"/>
                  </a:lnTo>
                  <a:lnTo>
                    <a:pt x="185845" y="40698"/>
                  </a:lnTo>
                  <a:lnTo>
                    <a:pt x="185845" y="38950"/>
                  </a:lnTo>
                  <a:cubicBezTo>
                    <a:pt x="185845" y="38950"/>
                    <a:pt x="185845" y="33544"/>
                    <a:pt x="185845" y="33544"/>
                  </a:cubicBezTo>
                  <a:lnTo>
                    <a:pt x="185050" y="28934"/>
                  </a:lnTo>
                  <a:lnTo>
                    <a:pt x="183620" y="28139"/>
                  </a:lnTo>
                  <a:lnTo>
                    <a:pt x="180917" y="26708"/>
                  </a:lnTo>
                  <a:lnTo>
                    <a:pt x="179486" y="26390"/>
                  </a:lnTo>
                  <a:lnTo>
                    <a:pt x="178215" y="26867"/>
                  </a:lnTo>
                  <a:lnTo>
                    <a:pt x="177738" y="28457"/>
                  </a:lnTo>
                  <a:lnTo>
                    <a:pt x="176466" y="29888"/>
                  </a:lnTo>
                  <a:lnTo>
                    <a:pt x="175035" y="29570"/>
                  </a:lnTo>
                  <a:lnTo>
                    <a:pt x="174399" y="28139"/>
                  </a:lnTo>
                  <a:lnTo>
                    <a:pt x="173445" y="26231"/>
                  </a:lnTo>
                  <a:lnTo>
                    <a:pt x="170266" y="16852"/>
                  </a:lnTo>
                  <a:lnTo>
                    <a:pt x="169948" y="14149"/>
                  </a:lnTo>
                  <a:lnTo>
                    <a:pt x="169312" y="11446"/>
                  </a:lnTo>
                  <a:lnTo>
                    <a:pt x="168199" y="10175"/>
                  </a:lnTo>
                  <a:lnTo>
                    <a:pt x="167086" y="9380"/>
                  </a:lnTo>
                  <a:lnTo>
                    <a:pt x="164542" y="6200"/>
                  </a:lnTo>
                  <a:lnTo>
                    <a:pt x="163271" y="4928"/>
                  </a:lnTo>
                  <a:lnTo>
                    <a:pt x="162635" y="4928"/>
                  </a:lnTo>
                  <a:cubicBezTo>
                    <a:pt x="162635" y="4928"/>
                    <a:pt x="161204" y="4928"/>
                    <a:pt x="161204" y="4928"/>
                  </a:cubicBezTo>
                  <a:lnTo>
                    <a:pt x="159773" y="4928"/>
                  </a:lnTo>
                  <a:cubicBezTo>
                    <a:pt x="159773" y="4928"/>
                    <a:pt x="158660" y="3339"/>
                    <a:pt x="158660" y="3339"/>
                  </a:cubicBezTo>
                  <a:lnTo>
                    <a:pt x="157706" y="1431"/>
                  </a:lnTo>
                  <a:lnTo>
                    <a:pt x="156752" y="477"/>
                  </a:lnTo>
                  <a:lnTo>
                    <a:pt x="155004" y="0"/>
                  </a:lnTo>
                  <a:lnTo>
                    <a:pt x="153255" y="0"/>
                  </a:lnTo>
                  <a:cubicBezTo>
                    <a:pt x="153255" y="0"/>
                    <a:pt x="152301" y="1908"/>
                    <a:pt x="152301" y="1908"/>
                  </a:cubicBezTo>
                  <a:lnTo>
                    <a:pt x="151665" y="2861"/>
                  </a:lnTo>
                  <a:lnTo>
                    <a:pt x="150393" y="5087"/>
                  </a:lnTo>
                  <a:lnTo>
                    <a:pt x="148168" y="8108"/>
                  </a:lnTo>
                  <a:lnTo>
                    <a:pt x="147214" y="9221"/>
                  </a:lnTo>
                  <a:lnTo>
                    <a:pt x="146896" y="11128"/>
                  </a:lnTo>
                  <a:lnTo>
                    <a:pt x="146896" y="13195"/>
                  </a:lnTo>
                  <a:cubicBezTo>
                    <a:pt x="146896" y="13195"/>
                    <a:pt x="147691" y="14944"/>
                    <a:pt x="147691" y="14944"/>
                  </a:cubicBezTo>
                  <a:lnTo>
                    <a:pt x="147691" y="16375"/>
                  </a:lnTo>
                  <a:cubicBezTo>
                    <a:pt x="147691" y="16375"/>
                    <a:pt x="147691" y="17805"/>
                    <a:pt x="147691" y="17805"/>
                  </a:cubicBezTo>
                  <a:lnTo>
                    <a:pt x="146896" y="18759"/>
                  </a:lnTo>
                  <a:lnTo>
                    <a:pt x="144670" y="19236"/>
                  </a:lnTo>
                  <a:lnTo>
                    <a:pt x="142763" y="20826"/>
                  </a:lnTo>
                  <a:lnTo>
                    <a:pt x="139583" y="23211"/>
                  </a:lnTo>
                  <a:lnTo>
                    <a:pt x="137039" y="25119"/>
                  </a:lnTo>
                  <a:lnTo>
                    <a:pt x="135291" y="26867"/>
                  </a:lnTo>
                  <a:lnTo>
                    <a:pt x="134654" y="28616"/>
                  </a:lnTo>
                  <a:lnTo>
                    <a:pt x="134654" y="30842"/>
                  </a:lnTo>
                  <a:cubicBezTo>
                    <a:pt x="134654" y="30842"/>
                    <a:pt x="135449" y="33226"/>
                    <a:pt x="135449" y="33226"/>
                  </a:cubicBezTo>
                  <a:lnTo>
                    <a:pt x="141173" y="41652"/>
                  </a:lnTo>
                  <a:lnTo>
                    <a:pt x="141173" y="43083"/>
                  </a:lnTo>
                  <a:cubicBezTo>
                    <a:pt x="141173" y="43083"/>
                    <a:pt x="139265" y="43560"/>
                    <a:pt x="139265" y="43560"/>
                  </a:cubicBezTo>
                  <a:lnTo>
                    <a:pt x="136880" y="42606"/>
                  </a:lnTo>
                  <a:lnTo>
                    <a:pt x="134814" y="41175"/>
                  </a:lnTo>
                  <a:lnTo>
                    <a:pt x="132429" y="37519"/>
                  </a:lnTo>
                  <a:lnTo>
                    <a:pt x="130521" y="36406"/>
                  </a:lnTo>
                  <a:lnTo>
                    <a:pt x="128613" y="36088"/>
                  </a:lnTo>
                  <a:lnTo>
                    <a:pt x="117326" y="37996"/>
                  </a:lnTo>
                  <a:lnTo>
                    <a:pt x="114941" y="38473"/>
                  </a:lnTo>
                  <a:lnTo>
                    <a:pt x="111285" y="39903"/>
                  </a:lnTo>
                  <a:lnTo>
                    <a:pt x="108741" y="42606"/>
                  </a:lnTo>
                  <a:lnTo>
                    <a:pt x="106833" y="45150"/>
                  </a:lnTo>
                  <a:lnTo>
                    <a:pt x="104926" y="46104"/>
                  </a:lnTo>
                  <a:lnTo>
                    <a:pt x="102064" y="48011"/>
                  </a:lnTo>
                  <a:lnTo>
                    <a:pt x="94115" y="54052"/>
                  </a:lnTo>
                  <a:lnTo>
                    <a:pt x="89505" y="56596"/>
                  </a:lnTo>
                  <a:lnTo>
                    <a:pt x="86484" y="57550"/>
                  </a:lnTo>
                  <a:lnTo>
                    <a:pt x="84418" y="58981"/>
                  </a:lnTo>
                  <a:lnTo>
                    <a:pt x="83305" y="61207"/>
                  </a:lnTo>
                  <a:lnTo>
                    <a:pt x="82510" y="62796"/>
                  </a:lnTo>
                  <a:lnTo>
                    <a:pt x="82192" y="66612"/>
                  </a:lnTo>
                  <a:lnTo>
                    <a:pt x="82669" y="71381"/>
                  </a:lnTo>
                  <a:lnTo>
                    <a:pt x="83782" y="74402"/>
                  </a:lnTo>
                  <a:lnTo>
                    <a:pt x="84418" y="75038"/>
                  </a:lnTo>
                  <a:lnTo>
                    <a:pt x="84418" y="75992"/>
                  </a:lnTo>
                  <a:cubicBezTo>
                    <a:pt x="84418" y="75992"/>
                    <a:pt x="83305" y="77581"/>
                    <a:pt x="83305" y="77581"/>
                  </a:cubicBezTo>
                  <a:lnTo>
                    <a:pt x="81874" y="79012"/>
                  </a:lnTo>
                  <a:lnTo>
                    <a:pt x="81079" y="79807"/>
                  </a:lnTo>
                  <a:lnTo>
                    <a:pt x="80443" y="84099"/>
                  </a:lnTo>
                  <a:lnTo>
                    <a:pt x="79171" y="86166"/>
                  </a:lnTo>
                  <a:lnTo>
                    <a:pt x="76786" y="89346"/>
                  </a:lnTo>
                  <a:lnTo>
                    <a:pt x="74561" y="91730"/>
                  </a:lnTo>
                  <a:lnTo>
                    <a:pt x="71222" y="93638"/>
                  </a:lnTo>
                  <a:lnTo>
                    <a:pt x="69951" y="95069"/>
                  </a:lnTo>
                  <a:lnTo>
                    <a:pt x="68679" y="97771"/>
                  </a:lnTo>
                  <a:lnTo>
                    <a:pt x="67884" y="100156"/>
                  </a:lnTo>
                  <a:lnTo>
                    <a:pt x="67884" y="100951"/>
                  </a:lnTo>
                  <a:cubicBezTo>
                    <a:pt x="67884" y="100951"/>
                    <a:pt x="68202" y="101746"/>
                    <a:pt x="68202" y="101746"/>
                  </a:cubicBezTo>
                  <a:lnTo>
                    <a:pt x="69632" y="102541"/>
                  </a:lnTo>
                  <a:lnTo>
                    <a:pt x="71381" y="103336"/>
                  </a:lnTo>
                  <a:lnTo>
                    <a:pt x="72176" y="104608"/>
                  </a:lnTo>
                  <a:lnTo>
                    <a:pt x="72176" y="106038"/>
                  </a:lnTo>
                  <a:cubicBezTo>
                    <a:pt x="72176" y="106038"/>
                    <a:pt x="71063" y="109695"/>
                    <a:pt x="71063" y="109695"/>
                  </a:cubicBezTo>
                  <a:lnTo>
                    <a:pt x="68838" y="114623"/>
                  </a:lnTo>
                  <a:lnTo>
                    <a:pt x="66294" y="118598"/>
                  </a:lnTo>
                  <a:lnTo>
                    <a:pt x="63591" y="122413"/>
                  </a:lnTo>
                  <a:lnTo>
                    <a:pt x="62955" y="123685"/>
                  </a:lnTo>
                  <a:lnTo>
                    <a:pt x="60571" y="128295"/>
                  </a:lnTo>
                  <a:lnTo>
                    <a:pt x="58504" y="134654"/>
                  </a:lnTo>
                  <a:lnTo>
                    <a:pt x="57073" y="138947"/>
                  </a:lnTo>
                  <a:lnTo>
                    <a:pt x="55801" y="141808"/>
                  </a:lnTo>
                  <a:lnTo>
                    <a:pt x="54212" y="141808"/>
                  </a:lnTo>
                  <a:cubicBezTo>
                    <a:pt x="54212" y="141808"/>
                    <a:pt x="52304" y="141013"/>
                    <a:pt x="52304" y="141013"/>
                  </a:cubicBezTo>
                  <a:lnTo>
                    <a:pt x="47853" y="139742"/>
                  </a:lnTo>
                  <a:lnTo>
                    <a:pt x="44991" y="138788"/>
                  </a:lnTo>
                  <a:lnTo>
                    <a:pt x="42924" y="137834"/>
                  </a:lnTo>
                  <a:lnTo>
                    <a:pt x="41493" y="137834"/>
                  </a:lnTo>
                  <a:cubicBezTo>
                    <a:pt x="41493" y="137834"/>
                    <a:pt x="39427" y="138470"/>
                    <a:pt x="39427" y="138470"/>
                  </a:cubicBezTo>
                  <a:lnTo>
                    <a:pt x="37360" y="138947"/>
                  </a:lnTo>
                  <a:lnTo>
                    <a:pt x="36088" y="138470"/>
                  </a:lnTo>
                  <a:lnTo>
                    <a:pt x="33385" y="135926"/>
                  </a:lnTo>
                  <a:lnTo>
                    <a:pt x="32591" y="136244"/>
                  </a:lnTo>
                  <a:lnTo>
                    <a:pt x="32114" y="137516"/>
                  </a:lnTo>
                  <a:lnTo>
                    <a:pt x="34021" y="144988"/>
                  </a:lnTo>
                  <a:lnTo>
                    <a:pt x="35293" y="147691"/>
                  </a:lnTo>
                  <a:lnTo>
                    <a:pt x="35293" y="152301"/>
                  </a:lnTo>
                  <a:cubicBezTo>
                    <a:pt x="35293" y="152301"/>
                    <a:pt x="34657" y="158024"/>
                    <a:pt x="34657" y="158024"/>
                  </a:cubicBezTo>
                  <a:lnTo>
                    <a:pt x="33862" y="164224"/>
                  </a:lnTo>
                  <a:lnTo>
                    <a:pt x="33385" y="165655"/>
                  </a:lnTo>
                  <a:lnTo>
                    <a:pt x="32273" y="167245"/>
                  </a:lnTo>
                  <a:lnTo>
                    <a:pt x="30683" y="167722"/>
                  </a:lnTo>
                  <a:lnTo>
                    <a:pt x="29252" y="167086"/>
                  </a:lnTo>
                  <a:lnTo>
                    <a:pt x="28139" y="167086"/>
                  </a:lnTo>
                  <a:cubicBezTo>
                    <a:pt x="28139" y="167086"/>
                    <a:pt x="27821" y="168358"/>
                    <a:pt x="27821" y="168358"/>
                  </a:cubicBezTo>
                  <a:lnTo>
                    <a:pt x="28139" y="171060"/>
                  </a:lnTo>
                  <a:lnTo>
                    <a:pt x="26708" y="174081"/>
                  </a:lnTo>
                  <a:lnTo>
                    <a:pt x="25755" y="176784"/>
                  </a:lnTo>
                  <a:lnTo>
                    <a:pt x="26072" y="179327"/>
                  </a:lnTo>
                  <a:lnTo>
                    <a:pt x="26550" y="181871"/>
                  </a:lnTo>
                  <a:lnTo>
                    <a:pt x="28139" y="187435"/>
                  </a:lnTo>
                  <a:lnTo>
                    <a:pt x="28139" y="189502"/>
                  </a:lnTo>
                  <a:cubicBezTo>
                    <a:pt x="28139" y="189502"/>
                    <a:pt x="27821" y="191410"/>
                    <a:pt x="27821" y="191410"/>
                  </a:cubicBezTo>
                  <a:lnTo>
                    <a:pt x="27026" y="192204"/>
                  </a:lnTo>
                  <a:lnTo>
                    <a:pt x="25595" y="192204"/>
                  </a:lnTo>
                  <a:cubicBezTo>
                    <a:pt x="25595" y="192204"/>
                    <a:pt x="24801" y="192841"/>
                    <a:pt x="24801" y="192841"/>
                  </a:cubicBezTo>
                  <a:lnTo>
                    <a:pt x="24165" y="193953"/>
                  </a:lnTo>
                  <a:lnTo>
                    <a:pt x="22575" y="198246"/>
                  </a:lnTo>
                  <a:lnTo>
                    <a:pt x="20985" y="198723"/>
                  </a:lnTo>
                  <a:lnTo>
                    <a:pt x="19395" y="198087"/>
                  </a:lnTo>
                  <a:lnTo>
                    <a:pt x="17011" y="195225"/>
                  </a:lnTo>
                  <a:lnTo>
                    <a:pt x="15580" y="194430"/>
                  </a:lnTo>
                  <a:lnTo>
                    <a:pt x="14626" y="194430"/>
                  </a:lnTo>
                  <a:cubicBezTo>
                    <a:pt x="14626" y="194430"/>
                    <a:pt x="14149" y="195225"/>
                    <a:pt x="14149" y="195225"/>
                  </a:cubicBezTo>
                  <a:lnTo>
                    <a:pt x="13513" y="196974"/>
                  </a:lnTo>
                  <a:lnTo>
                    <a:pt x="12877" y="198087"/>
                  </a:lnTo>
                  <a:lnTo>
                    <a:pt x="11288" y="199041"/>
                  </a:lnTo>
                  <a:lnTo>
                    <a:pt x="11288" y="200153"/>
                  </a:lnTo>
                  <a:cubicBezTo>
                    <a:pt x="11288" y="200153"/>
                    <a:pt x="11606" y="210010"/>
                    <a:pt x="11606" y="210010"/>
                  </a:cubicBezTo>
                  <a:lnTo>
                    <a:pt x="11923" y="214302"/>
                  </a:lnTo>
                  <a:lnTo>
                    <a:pt x="12877" y="217800"/>
                  </a:lnTo>
                  <a:lnTo>
                    <a:pt x="12877" y="219072"/>
                  </a:lnTo>
                  <a:cubicBezTo>
                    <a:pt x="12877" y="219072"/>
                    <a:pt x="12082" y="220185"/>
                    <a:pt x="12082" y="220185"/>
                  </a:cubicBezTo>
                  <a:lnTo>
                    <a:pt x="11129" y="220185"/>
                  </a:lnTo>
                  <a:cubicBezTo>
                    <a:pt x="11129" y="220185"/>
                    <a:pt x="10334" y="218754"/>
                    <a:pt x="10334" y="218754"/>
                  </a:cubicBezTo>
                  <a:lnTo>
                    <a:pt x="8426" y="217482"/>
                  </a:lnTo>
                  <a:lnTo>
                    <a:pt x="5564" y="216051"/>
                  </a:lnTo>
                  <a:lnTo>
                    <a:pt x="4292" y="215097"/>
                  </a:lnTo>
                  <a:lnTo>
                    <a:pt x="2862" y="215415"/>
                  </a:lnTo>
                  <a:lnTo>
                    <a:pt x="795" y="217482"/>
                  </a:lnTo>
                  <a:lnTo>
                    <a:pt x="0" y="219390"/>
                  </a:lnTo>
                  <a:lnTo>
                    <a:pt x="318" y="222092"/>
                  </a:lnTo>
                  <a:lnTo>
                    <a:pt x="954" y="224795"/>
                  </a:lnTo>
                  <a:lnTo>
                    <a:pt x="2385" y="226385"/>
                  </a:lnTo>
                  <a:lnTo>
                    <a:pt x="2385" y="228134"/>
                  </a:lnTo>
                  <a:cubicBezTo>
                    <a:pt x="2385" y="228134"/>
                    <a:pt x="3021" y="230359"/>
                    <a:pt x="3021" y="230359"/>
                  </a:cubicBezTo>
                  <a:lnTo>
                    <a:pt x="3816" y="232426"/>
                  </a:lnTo>
                  <a:lnTo>
                    <a:pt x="4134" y="234652"/>
                  </a:lnTo>
                  <a:lnTo>
                    <a:pt x="5723" y="236877"/>
                  </a:lnTo>
                  <a:lnTo>
                    <a:pt x="12241" y="244190"/>
                  </a:lnTo>
                  <a:lnTo>
                    <a:pt x="15580" y="249437"/>
                  </a:lnTo>
                  <a:lnTo>
                    <a:pt x="15898" y="244667"/>
                  </a:lnTo>
                  <a:lnTo>
                    <a:pt x="15262" y="241329"/>
                  </a:lnTo>
                  <a:lnTo>
                    <a:pt x="16057" y="241329"/>
                  </a:lnTo>
                  <a:cubicBezTo>
                    <a:pt x="16057" y="241329"/>
                    <a:pt x="17488" y="244190"/>
                    <a:pt x="17488" y="244190"/>
                  </a:cubicBezTo>
                  <a:lnTo>
                    <a:pt x="19395" y="245780"/>
                  </a:lnTo>
                  <a:lnTo>
                    <a:pt x="20508" y="248006"/>
                  </a:lnTo>
                  <a:lnTo>
                    <a:pt x="19872" y="249119"/>
                  </a:lnTo>
                  <a:lnTo>
                    <a:pt x="19078" y="249755"/>
                  </a:lnTo>
                  <a:lnTo>
                    <a:pt x="17647" y="251821"/>
                  </a:lnTo>
                  <a:lnTo>
                    <a:pt x="18760" y="252775"/>
                  </a:lnTo>
                  <a:lnTo>
                    <a:pt x="20349" y="253570"/>
                  </a:lnTo>
                  <a:lnTo>
                    <a:pt x="23529" y="249596"/>
                  </a:lnTo>
                  <a:lnTo>
                    <a:pt x="24324" y="247847"/>
                  </a:lnTo>
                  <a:lnTo>
                    <a:pt x="24801" y="246098"/>
                  </a:lnTo>
                  <a:lnTo>
                    <a:pt x="25755" y="246893"/>
                  </a:lnTo>
                  <a:lnTo>
                    <a:pt x="24324" y="252616"/>
                  </a:lnTo>
                  <a:lnTo>
                    <a:pt x="25914" y="252616"/>
                  </a:lnTo>
                  <a:cubicBezTo>
                    <a:pt x="25914" y="252616"/>
                    <a:pt x="26708" y="252616"/>
                    <a:pt x="26708" y="252616"/>
                  </a:cubicBezTo>
                  <a:lnTo>
                    <a:pt x="25119" y="254206"/>
                  </a:lnTo>
                  <a:lnTo>
                    <a:pt x="24006" y="255796"/>
                  </a:lnTo>
                  <a:lnTo>
                    <a:pt x="27662" y="262155"/>
                  </a:lnTo>
                  <a:lnTo>
                    <a:pt x="29411" y="262155"/>
                  </a:lnTo>
                  <a:cubicBezTo>
                    <a:pt x="29411" y="262155"/>
                    <a:pt x="29729" y="260883"/>
                    <a:pt x="29729" y="260883"/>
                  </a:cubicBezTo>
                  <a:lnTo>
                    <a:pt x="28457" y="256591"/>
                  </a:lnTo>
                  <a:lnTo>
                    <a:pt x="31160" y="255796"/>
                  </a:lnTo>
                  <a:lnTo>
                    <a:pt x="34339" y="256114"/>
                  </a:lnTo>
                  <a:lnTo>
                    <a:pt x="35770" y="256750"/>
                  </a:lnTo>
                  <a:lnTo>
                    <a:pt x="36565" y="257544"/>
                  </a:lnTo>
                  <a:lnTo>
                    <a:pt x="40699" y="260565"/>
                  </a:lnTo>
                  <a:lnTo>
                    <a:pt x="44355" y="260565"/>
                  </a:lnTo>
                  <a:cubicBezTo>
                    <a:pt x="44355" y="260565"/>
                    <a:pt x="42924" y="262155"/>
                    <a:pt x="42924" y="262155"/>
                  </a:cubicBezTo>
                  <a:lnTo>
                    <a:pt x="41493" y="264540"/>
                  </a:lnTo>
                  <a:lnTo>
                    <a:pt x="43083" y="265811"/>
                  </a:lnTo>
                  <a:lnTo>
                    <a:pt x="45150" y="266765"/>
                  </a:lnTo>
                  <a:lnTo>
                    <a:pt x="45786" y="268196"/>
                  </a:lnTo>
                  <a:lnTo>
                    <a:pt x="46104" y="269309"/>
                  </a:lnTo>
                  <a:lnTo>
                    <a:pt x="48171" y="271535"/>
                  </a:lnTo>
                  <a:lnTo>
                    <a:pt x="49601" y="272488"/>
                  </a:lnTo>
                  <a:lnTo>
                    <a:pt x="51668" y="273124"/>
                  </a:lnTo>
                  <a:lnTo>
                    <a:pt x="52781" y="274396"/>
                  </a:lnTo>
                  <a:lnTo>
                    <a:pt x="51668" y="277735"/>
                  </a:lnTo>
                  <a:lnTo>
                    <a:pt x="49442" y="279484"/>
                  </a:lnTo>
                  <a:lnTo>
                    <a:pt x="47693" y="280437"/>
                  </a:lnTo>
                  <a:lnTo>
                    <a:pt x="44991" y="279642"/>
                  </a:lnTo>
                  <a:lnTo>
                    <a:pt x="40699" y="275668"/>
                  </a:lnTo>
                  <a:lnTo>
                    <a:pt x="39268" y="275668"/>
                  </a:lnTo>
                  <a:cubicBezTo>
                    <a:pt x="39268" y="275668"/>
                    <a:pt x="38155" y="276622"/>
                    <a:pt x="38155" y="276622"/>
                  </a:cubicBezTo>
                  <a:lnTo>
                    <a:pt x="41176" y="282027"/>
                  </a:lnTo>
                  <a:lnTo>
                    <a:pt x="44196" y="286796"/>
                  </a:lnTo>
                  <a:lnTo>
                    <a:pt x="46899" y="288704"/>
                  </a:lnTo>
                  <a:lnTo>
                    <a:pt x="50555" y="290453"/>
                  </a:lnTo>
                  <a:lnTo>
                    <a:pt x="51509" y="288704"/>
                  </a:lnTo>
                  <a:lnTo>
                    <a:pt x="51509" y="287591"/>
                  </a:lnTo>
                  <a:cubicBezTo>
                    <a:pt x="51509" y="287591"/>
                    <a:pt x="50873" y="283140"/>
                    <a:pt x="50873" y="283140"/>
                  </a:cubicBezTo>
                  <a:lnTo>
                    <a:pt x="52622" y="282027"/>
                  </a:lnTo>
                  <a:lnTo>
                    <a:pt x="53258" y="279484"/>
                  </a:lnTo>
                  <a:lnTo>
                    <a:pt x="53894" y="279007"/>
                  </a:lnTo>
                  <a:lnTo>
                    <a:pt x="53894" y="283140"/>
                  </a:lnTo>
                  <a:cubicBezTo>
                    <a:pt x="53894" y="283140"/>
                    <a:pt x="54689" y="290612"/>
                    <a:pt x="54689" y="290612"/>
                  </a:cubicBezTo>
                  <a:lnTo>
                    <a:pt x="55325" y="291884"/>
                  </a:lnTo>
                  <a:lnTo>
                    <a:pt x="59776" y="295063"/>
                  </a:lnTo>
                  <a:lnTo>
                    <a:pt x="57550" y="295381"/>
                  </a:lnTo>
                  <a:lnTo>
                    <a:pt x="59935" y="299038"/>
                  </a:lnTo>
                  <a:lnTo>
                    <a:pt x="60253" y="302058"/>
                  </a:lnTo>
                  <a:lnTo>
                    <a:pt x="65022" y="311120"/>
                  </a:lnTo>
                  <a:lnTo>
                    <a:pt x="66771" y="322249"/>
                  </a:lnTo>
                  <a:lnTo>
                    <a:pt x="68679" y="325905"/>
                  </a:lnTo>
                  <a:lnTo>
                    <a:pt x="69474" y="329721"/>
                  </a:lnTo>
                  <a:lnTo>
                    <a:pt x="68838" y="337352"/>
                  </a:lnTo>
                  <a:lnTo>
                    <a:pt x="66771" y="341485"/>
                  </a:lnTo>
                  <a:lnTo>
                    <a:pt x="66135" y="342439"/>
                  </a:lnTo>
                  <a:lnTo>
                    <a:pt x="65499" y="347685"/>
                  </a:lnTo>
                  <a:lnTo>
                    <a:pt x="64068" y="350229"/>
                  </a:lnTo>
                  <a:lnTo>
                    <a:pt x="62797" y="356906"/>
                  </a:lnTo>
                  <a:lnTo>
                    <a:pt x="62002" y="358813"/>
                  </a:lnTo>
                  <a:lnTo>
                    <a:pt x="60412" y="360403"/>
                  </a:lnTo>
                  <a:lnTo>
                    <a:pt x="58822" y="371850"/>
                  </a:lnTo>
                  <a:lnTo>
                    <a:pt x="59140" y="375029"/>
                  </a:lnTo>
                  <a:lnTo>
                    <a:pt x="61366" y="375347"/>
                  </a:lnTo>
                  <a:lnTo>
                    <a:pt x="65499" y="372804"/>
                  </a:lnTo>
                  <a:lnTo>
                    <a:pt x="67089" y="370101"/>
                  </a:lnTo>
                  <a:lnTo>
                    <a:pt x="69791" y="367080"/>
                  </a:lnTo>
                  <a:lnTo>
                    <a:pt x="71222" y="366445"/>
                  </a:lnTo>
                  <a:lnTo>
                    <a:pt x="72017" y="365650"/>
                  </a:lnTo>
                  <a:lnTo>
                    <a:pt x="72335" y="363106"/>
                  </a:lnTo>
                  <a:lnTo>
                    <a:pt x="72971" y="360562"/>
                  </a:lnTo>
                  <a:lnTo>
                    <a:pt x="73289" y="362311"/>
                  </a:lnTo>
                  <a:lnTo>
                    <a:pt x="73289" y="363901"/>
                  </a:lnTo>
                  <a:cubicBezTo>
                    <a:pt x="73289" y="363901"/>
                    <a:pt x="72176" y="368511"/>
                    <a:pt x="72176" y="368511"/>
                  </a:cubicBezTo>
                  <a:lnTo>
                    <a:pt x="72176" y="371691"/>
                  </a:lnTo>
                  <a:cubicBezTo>
                    <a:pt x="72176" y="371691"/>
                    <a:pt x="71381" y="373757"/>
                    <a:pt x="71381" y="373757"/>
                  </a:cubicBezTo>
                  <a:lnTo>
                    <a:pt x="71381" y="375983"/>
                  </a:lnTo>
                  <a:cubicBezTo>
                    <a:pt x="71381" y="375983"/>
                    <a:pt x="71699" y="378527"/>
                    <a:pt x="71699" y="378527"/>
                  </a:cubicBezTo>
                  <a:lnTo>
                    <a:pt x="75674" y="376619"/>
                  </a:lnTo>
                  <a:lnTo>
                    <a:pt x="77104" y="374870"/>
                  </a:lnTo>
                  <a:lnTo>
                    <a:pt x="77422" y="372804"/>
                  </a:lnTo>
                  <a:lnTo>
                    <a:pt x="78376" y="370419"/>
                  </a:lnTo>
                  <a:lnTo>
                    <a:pt x="78376" y="371691"/>
                  </a:lnTo>
                  <a:cubicBezTo>
                    <a:pt x="78376" y="371691"/>
                    <a:pt x="78058" y="373281"/>
                    <a:pt x="78058" y="373281"/>
                  </a:cubicBezTo>
                  <a:lnTo>
                    <a:pt x="78376" y="374711"/>
                  </a:lnTo>
                  <a:lnTo>
                    <a:pt x="78376" y="376460"/>
                  </a:lnTo>
                  <a:cubicBezTo>
                    <a:pt x="78376" y="376460"/>
                    <a:pt x="79807" y="381229"/>
                    <a:pt x="79807" y="381229"/>
                  </a:cubicBezTo>
                  <a:lnTo>
                    <a:pt x="83782" y="380594"/>
                  </a:lnTo>
                  <a:lnTo>
                    <a:pt x="86643" y="380912"/>
                  </a:lnTo>
                  <a:lnTo>
                    <a:pt x="88074" y="379481"/>
                  </a:lnTo>
                  <a:lnTo>
                    <a:pt x="91095" y="374870"/>
                  </a:lnTo>
                  <a:lnTo>
                    <a:pt x="91412" y="372963"/>
                  </a:lnTo>
                  <a:lnTo>
                    <a:pt x="91890" y="376301"/>
                  </a:lnTo>
                  <a:lnTo>
                    <a:pt x="90300" y="379322"/>
                  </a:lnTo>
                  <a:lnTo>
                    <a:pt x="90300" y="382978"/>
                  </a:lnTo>
                  <a:cubicBezTo>
                    <a:pt x="90300" y="382978"/>
                    <a:pt x="91412" y="383773"/>
                    <a:pt x="91412" y="383773"/>
                  </a:cubicBezTo>
                  <a:lnTo>
                    <a:pt x="92525" y="383773"/>
                  </a:lnTo>
                  <a:cubicBezTo>
                    <a:pt x="92525" y="383773"/>
                    <a:pt x="97295" y="380594"/>
                    <a:pt x="97295" y="380594"/>
                  </a:cubicBezTo>
                  <a:lnTo>
                    <a:pt x="100792" y="376460"/>
                  </a:lnTo>
                  <a:lnTo>
                    <a:pt x="101746" y="373599"/>
                  </a:lnTo>
                  <a:lnTo>
                    <a:pt x="103177" y="370737"/>
                  </a:lnTo>
                  <a:lnTo>
                    <a:pt x="110331" y="368193"/>
                  </a:lnTo>
                  <a:lnTo>
                    <a:pt x="110967" y="367240"/>
                  </a:lnTo>
                  <a:lnTo>
                    <a:pt x="111285" y="365650"/>
                  </a:lnTo>
                  <a:lnTo>
                    <a:pt x="112398" y="365332"/>
                  </a:lnTo>
                  <a:lnTo>
                    <a:pt x="113988" y="365650"/>
                  </a:lnTo>
                  <a:lnTo>
                    <a:pt x="118598" y="363742"/>
                  </a:lnTo>
                  <a:lnTo>
                    <a:pt x="119552" y="362788"/>
                  </a:lnTo>
                  <a:lnTo>
                    <a:pt x="117008" y="359131"/>
                  </a:lnTo>
                  <a:lnTo>
                    <a:pt x="117008" y="357224"/>
                  </a:lnTo>
                  <a:cubicBezTo>
                    <a:pt x="117008" y="357224"/>
                    <a:pt x="115577" y="353249"/>
                    <a:pt x="115577" y="353249"/>
                  </a:cubicBezTo>
                  <a:lnTo>
                    <a:pt x="116531" y="352931"/>
                  </a:lnTo>
                  <a:lnTo>
                    <a:pt x="117326" y="353408"/>
                  </a:lnTo>
                  <a:lnTo>
                    <a:pt x="117644" y="356588"/>
                  </a:lnTo>
                  <a:lnTo>
                    <a:pt x="118280" y="358496"/>
                  </a:lnTo>
                  <a:lnTo>
                    <a:pt x="120665" y="360721"/>
                  </a:lnTo>
                  <a:lnTo>
                    <a:pt x="122572" y="361198"/>
                  </a:lnTo>
                  <a:lnTo>
                    <a:pt x="124798" y="360880"/>
                  </a:lnTo>
                  <a:lnTo>
                    <a:pt x="128137" y="359449"/>
                  </a:lnTo>
                  <a:lnTo>
                    <a:pt x="132270" y="355157"/>
                  </a:lnTo>
                  <a:lnTo>
                    <a:pt x="133542" y="353090"/>
                  </a:lnTo>
                  <a:lnTo>
                    <a:pt x="134972" y="348957"/>
                  </a:lnTo>
                  <a:lnTo>
                    <a:pt x="136403" y="345777"/>
                  </a:lnTo>
                  <a:lnTo>
                    <a:pt x="134814" y="340690"/>
                  </a:lnTo>
                  <a:lnTo>
                    <a:pt x="136562" y="337670"/>
                  </a:lnTo>
                  <a:lnTo>
                    <a:pt x="135609" y="336557"/>
                  </a:lnTo>
                  <a:lnTo>
                    <a:pt x="134814" y="334808"/>
                  </a:lnTo>
                  <a:lnTo>
                    <a:pt x="138152" y="337193"/>
                  </a:lnTo>
                  <a:lnTo>
                    <a:pt x="141173" y="340372"/>
                  </a:lnTo>
                  <a:lnTo>
                    <a:pt x="141968" y="341644"/>
                  </a:lnTo>
                  <a:lnTo>
                    <a:pt x="144829" y="343711"/>
                  </a:lnTo>
                  <a:lnTo>
                    <a:pt x="144193" y="344664"/>
                  </a:lnTo>
                  <a:lnTo>
                    <a:pt x="145147" y="349593"/>
                  </a:lnTo>
                  <a:lnTo>
                    <a:pt x="146737" y="354044"/>
                  </a:lnTo>
                  <a:lnTo>
                    <a:pt x="148486" y="356111"/>
                  </a:lnTo>
                  <a:lnTo>
                    <a:pt x="149758" y="360403"/>
                  </a:lnTo>
                  <a:lnTo>
                    <a:pt x="153414" y="360403"/>
                  </a:lnTo>
                  <a:cubicBezTo>
                    <a:pt x="153414" y="360403"/>
                    <a:pt x="156752" y="359926"/>
                    <a:pt x="156752" y="359926"/>
                  </a:cubicBezTo>
                  <a:lnTo>
                    <a:pt x="158183" y="359449"/>
                  </a:lnTo>
                  <a:lnTo>
                    <a:pt x="159773" y="358973"/>
                  </a:lnTo>
                  <a:lnTo>
                    <a:pt x="158024" y="360403"/>
                  </a:lnTo>
                  <a:lnTo>
                    <a:pt x="157070" y="362311"/>
                  </a:lnTo>
                  <a:lnTo>
                    <a:pt x="157070" y="368352"/>
                  </a:lnTo>
                  <a:cubicBezTo>
                    <a:pt x="157070" y="368352"/>
                    <a:pt x="156435" y="371532"/>
                    <a:pt x="156435" y="371532"/>
                  </a:cubicBezTo>
                  <a:lnTo>
                    <a:pt x="155640" y="375188"/>
                  </a:lnTo>
                  <a:lnTo>
                    <a:pt x="159296" y="379481"/>
                  </a:lnTo>
                  <a:lnTo>
                    <a:pt x="161204" y="392517"/>
                  </a:lnTo>
                  <a:lnTo>
                    <a:pt x="160409" y="396173"/>
                  </a:lnTo>
                  <a:lnTo>
                    <a:pt x="161999" y="399671"/>
                  </a:lnTo>
                  <a:lnTo>
                    <a:pt x="162317" y="409210"/>
                  </a:lnTo>
                  <a:lnTo>
                    <a:pt x="163907" y="412707"/>
                  </a:lnTo>
                  <a:lnTo>
                    <a:pt x="165814" y="411912"/>
                  </a:lnTo>
                  <a:lnTo>
                    <a:pt x="168199" y="415092"/>
                  </a:lnTo>
                  <a:lnTo>
                    <a:pt x="165655" y="413820"/>
                  </a:lnTo>
                  <a:lnTo>
                    <a:pt x="165019" y="415092"/>
                  </a:lnTo>
                  <a:lnTo>
                    <a:pt x="166927" y="420656"/>
                  </a:lnTo>
                  <a:lnTo>
                    <a:pt x="167563" y="424313"/>
                  </a:lnTo>
                  <a:lnTo>
                    <a:pt x="170425" y="429400"/>
                  </a:lnTo>
                  <a:lnTo>
                    <a:pt x="169630" y="434487"/>
                  </a:lnTo>
                  <a:lnTo>
                    <a:pt x="170425" y="437031"/>
                  </a:lnTo>
                  <a:lnTo>
                    <a:pt x="170743" y="442436"/>
                  </a:lnTo>
                  <a:lnTo>
                    <a:pt x="171856" y="444344"/>
                  </a:lnTo>
                  <a:lnTo>
                    <a:pt x="173286" y="434646"/>
                  </a:lnTo>
                  <a:lnTo>
                    <a:pt x="174399" y="435918"/>
                  </a:lnTo>
                  <a:lnTo>
                    <a:pt x="174717" y="438621"/>
                  </a:lnTo>
                  <a:lnTo>
                    <a:pt x="174717" y="441800"/>
                  </a:lnTo>
                  <a:cubicBezTo>
                    <a:pt x="174717" y="441800"/>
                    <a:pt x="179645" y="449113"/>
                    <a:pt x="179645" y="449113"/>
                  </a:cubicBezTo>
                  <a:lnTo>
                    <a:pt x="181553" y="454677"/>
                  </a:lnTo>
                  <a:lnTo>
                    <a:pt x="184097" y="458493"/>
                  </a:lnTo>
                  <a:lnTo>
                    <a:pt x="184574" y="463580"/>
                  </a:lnTo>
                  <a:lnTo>
                    <a:pt x="185845" y="467555"/>
                  </a:lnTo>
                  <a:lnTo>
                    <a:pt x="185845" y="469780"/>
                  </a:lnTo>
                  <a:cubicBezTo>
                    <a:pt x="185845" y="469780"/>
                    <a:pt x="186640" y="472960"/>
                    <a:pt x="186640" y="472960"/>
                  </a:cubicBezTo>
                  <a:lnTo>
                    <a:pt x="186640" y="476457"/>
                  </a:lnTo>
                  <a:cubicBezTo>
                    <a:pt x="186640" y="476457"/>
                    <a:pt x="185528" y="479319"/>
                    <a:pt x="185528" y="479319"/>
                  </a:cubicBezTo>
                  <a:lnTo>
                    <a:pt x="187117" y="482021"/>
                  </a:lnTo>
                  <a:lnTo>
                    <a:pt x="185369" y="483452"/>
                  </a:lnTo>
                  <a:lnTo>
                    <a:pt x="184892" y="485042"/>
                  </a:lnTo>
                  <a:lnTo>
                    <a:pt x="185687" y="485678"/>
                  </a:lnTo>
                  <a:lnTo>
                    <a:pt x="187594" y="485678"/>
                  </a:lnTo>
                  <a:cubicBezTo>
                    <a:pt x="187594" y="485678"/>
                    <a:pt x="186640" y="488540"/>
                    <a:pt x="186640" y="488540"/>
                  </a:cubicBezTo>
                  <a:lnTo>
                    <a:pt x="187276" y="490765"/>
                  </a:lnTo>
                  <a:lnTo>
                    <a:pt x="187276" y="493309"/>
                  </a:lnTo>
                  <a:cubicBezTo>
                    <a:pt x="187276" y="493309"/>
                    <a:pt x="186163" y="494581"/>
                    <a:pt x="186163" y="494581"/>
                  </a:cubicBezTo>
                  <a:lnTo>
                    <a:pt x="186163" y="495694"/>
                  </a:lnTo>
                  <a:cubicBezTo>
                    <a:pt x="186163" y="495694"/>
                    <a:pt x="185528" y="497601"/>
                    <a:pt x="185528" y="497601"/>
                  </a:cubicBezTo>
                  <a:lnTo>
                    <a:pt x="185845" y="499350"/>
                  </a:lnTo>
                  <a:lnTo>
                    <a:pt x="187435" y="499986"/>
                  </a:lnTo>
                  <a:lnTo>
                    <a:pt x="190615" y="498237"/>
                  </a:lnTo>
                  <a:lnTo>
                    <a:pt x="191569" y="499350"/>
                  </a:lnTo>
                  <a:lnTo>
                    <a:pt x="192522" y="499986"/>
                  </a:lnTo>
                  <a:lnTo>
                    <a:pt x="190138" y="501576"/>
                  </a:lnTo>
                  <a:lnTo>
                    <a:pt x="188707" y="503642"/>
                  </a:lnTo>
                  <a:lnTo>
                    <a:pt x="188707" y="505709"/>
                  </a:lnTo>
                  <a:cubicBezTo>
                    <a:pt x="188707" y="505709"/>
                    <a:pt x="188548" y="508253"/>
                    <a:pt x="188548" y="508253"/>
                  </a:cubicBezTo>
                  <a:lnTo>
                    <a:pt x="188548" y="511274"/>
                  </a:lnTo>
                  <a:cubicBezTo>
                    <a:pt x="188548" y="511274"/>
                    <a:pt x="188866" y="513817"/>
                    <a:pt x="188866" y="513817"/>
                  </a:cubicBezTo>
                  <a:lnTo>
                    <a:pt x="187117" y="516838"/>
                  </a:lnTo>
                  <a:lnTo>
                    <a:pt x="187117" y="521130"/>
                  </a:lnTo>
                  <a:cubicBezTo>
                    <a:pt x="187117" y="521130"/>
                    <a:pt x="184733" y="524628"/>
                    <a:pt x="184733" y="524628"/>
                  </a:cubicBezTo>
                  <a:lnTo>
                    <a:pt x="182984" y="528125"/>
                  </a:lnTo>
                  <a:lnTo>
                    <a:pt x="182030" y="528761"/>
                  </a:lnTo>
                  <a:lnTo>
                    <a:pt x="180917" y="530033"/>
                  </a:lnTo>
                  <a:lnTo>
                    <a:pt x="182507" y="539413"/>
                  </a:lnTo>
                  <a:lnTo>
                    <a:pt x="181712" y="544341"/>
                  </a:lnTo>
                  <a:lnTo>
                    <a:pt x="182348" y="546567"/>
                  </a:lnTo>
                  <a:lnTo>
                    <a:pt x="183461" y="548633"/>
                  </a:lnTo>
                  <a:lnTo>
                    <a:pt x="186163" y="544500"/>
                  </a:lnTo>
                  <a:lnTo>
                    <a:pt x="187435" y="544182"/>
                  </a:lnTo>
                  <a:lnTo>
                    <a:pt x="187912" y="541956"/>
                  </a:lnTo>
                  <a:lnTo>
                    <a:pt x="188707" y="539572"/>
                  </a:lnTo>
                  <a:lnTo>
                    <a:pt x="189343" y="537187"/>
                  </a:lnTo>
                  <a:lnTo>
                    <a:pt x="189343" y="533530"/>
                  </a:lnTo>
                  <a:cubicBezTo>
                    <a:pt x="189343" y="533530"/>
                    <a:pt x="189025" y="531623"/>
                    <a:pt x="189025" y="531623"/>
                  </a:cubicBezTo>
                  <a:lnTo>
                    <a:pt x="189025" y="530510"/>
                  </a:lnTo>
                  <a:lnTo>
                    <a:pt x="189820" y="529079"/>
                  </a:lnTo>
                  <a:lnTo>
                    <a:pt x="192682" y="526853"/>
                  </a:lnTo>
                  <a:lnTo>
                    <a:pt x="196656" y="523038"/>
                  </a:lnTo>
                  <a:lnTo>
                    <a:pt x="201425" y="517633"/>
                  </a:lnTo>
                  <a:lnTo>
                    <a:pt x="206195" y="509366"/>
                  </a:lnTo>
                  <a:lnTo>
                    <a:pt x="208579" y="504597"/>
                  </a:lnTo>
                  <a:lnTo>
                    <a:pt x="209533" y="502848"/>
                  </a:lnTo>
                  <a:lnTo>
                    <a:pt x="210646" y="502371"/>
                  </a:lnTo>
                  <a:lnTo>
                    <a:pt x="212236" y="500781"/>
                  </a:lnTo>
                  <a:lnTo>
                    <a:pt x="213349" y="499032"/>
                  </a:lnTo>
                  <a:lnTo>
                    <a:pt x="213349" y="498078"/>
                  </a:lnTo>
                  <a:cubicBezTo>
                    <a:pt x="213349" y="498078"/>
                    <a:pt x="210805" y="489176"/>
                    <a:pt x="210805" y="489176"/>
                  </a:cubicBezTo>
                  <a:lnTo>
                    <a:pt x="209056" y="486314"/>
                  </a:lnTo>
                  <a:lnTo>
                    <a:pt x="208261" y="482816"/>
                  </a:lnTo>
                  <a:lnTo>
                    <a:pt x="207784" y="480273"/>
                  </a:lnTo>
                  <a:lnTo>
                    <a:pt x="207149" y="478047"/>
                  </a:lnTo>
                  <a:lnTo>
                    <a:pt x="207466" y="475821"/>
                  </a:lnTo>
                  <a:lnTo>
                    <a:pt x="206513" y="474550"/>
                  </a:lnTo>
                  <a:lnTo>
                    <a:pt x="204446" y="472801"/>
                  </a:lnTo>
                  <a:lnTo>
                    <a:pt x="202220" y="470257"/>
                  </a:lnTo>
                  <a:lnTo>
                    <a:pt x="200948" y="466124"/>
                  </a:lnTo>
                  <a:lnTo>
                    <a:pt x="200948" y="463898"/>
                  </a:lnTo>
                  <a:lnTo>
                    <a:pt x="199518" y="461831"/>
                  </a:lnTo>
                  <a:lnTo>
                    <a:pt x="199041" y="459765"/>
                  </a:lnTo>
                  <a:lnTo>
                    <a:pt x="199836" y="457698"/>
                  </a:lnTo>
                  <a:lnTo>
                    <a:pt x="200948" y="455949"/>
                  </a:lnTo>
                  <a:lnTo>
                    <a:pt x="200948" y="448318"/>
                  </a:lnTo>
                  <a:cubicBezTo>
                    <a:pt x="200948" y="448318"/>
                    <a:pt x="200312" y="446093"/>
                    <a:pt x="200312" y="446093"/>
                  </a:cubicBezTo>
                  <a:lnTo>
                    <a:pt x="199836" y="441959"/>
                  </a:lnTo>
                  <a:lnTo>
                    <a:pt x="198405" y="438939"/>
                  </a:lnTo>
                  <a:lnTo>
                    <a:pt x="196338" y="435282"/>
                  </a:lnTo>
                  <a:lnTo>
                    <a:pt x="193953" y="432261"/>
                  </a:lnTo>
                  <a:lnTo>
                    <a:pt x="187912" y="426856"/>
                  </a:lnTo>
                  <a:lnTo>
                    <a:pt x="183620" y="423200"/>
                  </a:lnTo>
                  <a:lnTo>
                    <a:pt x="181394" y="419861"/>
                  </a:lnTo>
                  <a:lnTo>
                    <a:pt x="178691" y="416046"/>
                  </a:lnTo>
                  <a:lnTo>
                    <a:pt x="176784" y="413343"/>
                  </a:lnTo>
                  <a:lnTo>
                    <a:pt x="174240" y="409846"/>
                  </a:lnTo>
                  <a:lnTo>
                    <a:pt x="172968" y="405076"/>
                  </a:lnTo>
                  <a:lnTo>
                    <a:pt x="172332" y="400148"/>
                  </a:lnTo>
                  <a:lnTo>
                    <a:pt x="172650" y="398558"/>
                  </a:lnTo>
                  <a:lnTo>
                    <a:pt x="173763" y="397445"/>
                  </a:lnTo>
                  <a:lnTo>
                    <a:pt x="175353" y="396491"/>
                  </a:lnTo>
                  <a:lnTo>
                    <a:pt x="176625" y="396491"/>
                  </a:lnTo>
                  <a:cubicBezTo>
                    <a:pt x="176625" y="396491"/>
                    <a:pt x="180122" y="393948"/>
                    <a:pt x="180122" y="393948"/>
                  </a:cubicBezTo>
                  <a:lnTo>
                    <a:pt x="182507" y="393948"/>
                  </a:lnTo>
                  <a:cubicBezTo>
                    <a:pt x="182507" y="393948"/>
                    <a:pt x="183143" y="393630"/>
                    <a:pt x="183143" y="393630"/>
                  </a:cubicBezTo>
                  <a:lnTo>
                    <a:pt x="183461" y="392517"/>
                  </a:lnTo>
                  <a:lnTo>
                    <a:pt x="183143" y="387906"/>
                  </a:lnTo>
                  <a:lnTo>
                    <a:pt x="183143" y="381865"/>
                  </a:lnTo>
                  <a:cubicBezTo>
                    <a:pt x="183143" y="381865"/>
                    <a:pt x="183779" y="376937"/>
                    <a:pt x="183779" y="376937"/>
                  </a:cubicBezTo>
                  <a:lnTo>
                    <a:pt x="184256" y="373599"/>
                  </a:lnTo>
                  <a:lnTo>
                    <a:pt x="190774" y="369783"/>
                  </a:lnTo>
                  <a:lnTo>
                    <a:pt x="192205" y="368193"/>
                  </a:lnTo>
                  <a:lnTo>
                    <a:pt x="192840" y="366445"/>
                  </a:lnTo>
                  <a:lnTo>
                    <a:pt x="192840" y="364855"/>
                  </a:lnTo>
                  <a:cubicBezTo>
                    <a:pt x="192840" y="364855"/>
                    <a:pt x="192364" y="363583"/>
                    <a:pt x="192364" y="363583"/>
                  </a:cubicBezTo>
                  <a:lnTo>
                    <a:pt x="191410" y="362947"/>
                  </a:lnTo>
                  <a:lnTo>
                    <a:pt x="187276" y="366285"/>
                  </a:lnTo>
                  <a:lnTo>
                    <a:pt x="186481" y="365491"/>
                  </a:lnTo>
                  <a:lnTo>
                    <a:pt x="184574" y="360085"/>
                  </a:lnTo>
                  <a:lnTo>
                    <a:pt x="183779" y="358496"/>
                  </a:lnTo>
                  <a:lnTo>
                    <a:pt x="182507" y="356588"/>
                  </a:lnTo>
                  <a:lnTo>
                    <a:pt x="181235" y="353885"/>
                  </a:lnTo>
                  <a:lnTo>
                    <a:pt x="181235" y="349116"/>
                  </a:lnTo>
                  <a:cubicBezTo>
                    <a:pt x="181235" y="349116"/>
                    <a:pt x="180122" y="346731"/>
                    <a:pt x="180122" y="346731"/>
                  </a:cubicBezTo>
                  <a:lnTo>
                    <a:pt x="174876" y="341644"/>
                  </a:lnTo>
                  <a:lnTo>
                    <a:pt x="172491" y="338941"/>
                  </a:lnTo>
                  <a:lnTo>
                    <a:pt x="169312" y="334967"/>
                  </a:lnTo>
                  <a:lnTo>
                    <a:pt x="165496" y="330198"/>
                  </a:lnTo>
                  <a:lnTo>
                    <a:pt x="161522" y="325905"/>
                  </a:lnTo>
                  <a:lnTo>
                    <a:pt x="159614" y="323043"/>
                  </a:lnTo>
                  <a:lnTo>
                    <a:pt x="158978" y="322408"/>
                  </a:lnTo>
                  <a:lnTo>
                    <a:pt x="158978" y="321295"/>
                  </a:lnTo>
                  <a:cubicBezTo>
                    <a:pt x="158978" y="321295"/>
                    <a:pt x="159932" y="318274"/>
                    <a:pt x="159932" y="318274"/>
                  </a:cubicBezTo>
                  <a:lnTo>
                    <a:pt x="159296" y="315254"/>
                  </a:lnTo>
                  <a:lnTo>
                    <a:pt x="157388" y="311279"/>
                  </a:lnTo>
                  <a:lnTo>
                    <a:pt x="156594" y="308735"/>
                  </a:lnTo>
                  <a:lnTo>
                    <a:pt x="156912" y="307782"/>
                  </a:lnTo>
                  <a:lnTo>
                    <a:pt x="155958" y="307464"/>
                  </a:lnTo>
                  <a:lnTo>
                    <a:pt x="153732" y="307464"/>
                  </a:lnTo>
                  <a:cubicBezTo>
                    <a:pt x="153732" y="307464"/>
                    <a:pt x="151665" y="305715"/>
                    <a:pt x="151665" y="305715"/>
                  </a:cubicBezTo>
                  <a:lnTo>
                    <a:pt x="149598" y="301740"/>
                  </a:lnTo>
                  <a:lnTo>
                    <a:pt x="149598" y="301105"/>
                  </a:lnTo>
                  <a:cubicBezTo>
                    <a:pt x="149598" y="301105"/>
                    <a:pt x="150075" y="301105"/>
                    <a:pt x="150075" y="301105"/>
                  </a:cubicBezTo>
                  <a:lnTo>
                    <a:pt x="152619" y="301740"/>
                  </a:lnTo>
                  <a:lnTo>
                    <a:pt x="153414" y="301740"/>
                  </a:lnTo>
                  <a:cubicBezTo>
                    <a:pt x="153414" y="301740"/>
                    <a:pt x="155163" y="300787"/>
                    <a:pt x="155163" y="300787"/>
                  </a:cubicBezTo>
                  <a:lnTo>
                    <a:pt x="157865" y="299833"/>
                  </a:lnTo>
                  <a:lnTo>
                    <a:pt x="159455" y="299515"/>
                  </a:lnTo>
                  <a:lnTo>
                    <a:pt x="159932" y="299038"/>
                  </a:lnTo>
                  <a:lnTo>
                    <a:pt x="159932" y="298084"/>
                  </a:lnTo>
                  <a:cubicBezTo>
                    <a:pt x="159932" y="298084"/>
                    <a:pt x="158819" y="288863"/>
                    <a:pt x="158819" y="288863"/>
                  </a:cubicBezTo>
                  <a:lnTo>
                    <a:pt x="158819" y="286956"/>
                  </a:lnTo>
                  <a:cubicBezTo>
                    <a:pt x="158819" y="286956"/>
                    <a:pt x="161681" y="282981"/>
                    <a:pt x="161681" y="282981"/>
                  </a:cubicBezTo>
                  <a:lnTo>
                    <a:pt x="161363" y="279007"/>
                  </a:lnTo>
                  <a:lnTo>
                    <a:pt x="161999" y="273283"/>
                  </a:lnTo>
                  <a:lnTo>
                    <a:pt x="164860" y="269309"/>
                  </a:lnTo>
                  <a:lnTo>
                    <a:pt x="167086" y="267560"/>
                  </a:lnTo>
                  <a:lnTo>
                    <a:pt x="167722" y="264698"/>
                  </a:lnTo>
                  <a:lnTo>
                    <a:pt x="168676" y="264063"/>
                  </a:lnTo>
                  <a:lnTo>
                    <a:pt x="170425" y="264063"/>
                  </a:lnTo>
                  <a:cubicBezTo>
                    <a:pt x="170425" y="264063"/>
                    <a:pt x="174081" y="266447"/>
                    <a:pt x="174081" y="266447"/>
                  </a:cubicBezTo>
                  <a:lnTo>
                    <a:pt x="175671" y="266447"/>
                  </a:lnTo>
                  <a:cubicBezTo>
                    <a:pt x="175671" y="266447"/>
                    <a:pt x="177897" y="266447"/>
                    <a:pt x="177897" y="266447"/>
                  </a:cubicBezTo>
                  <a:lnTo>
                    <a:pt x="180281" y="266447"/>
                  </a:lnTo>
                  <a:cubicBezTo>
                    <a:pt x="180281" y="266447"/>
                    <a:pt x="181394" y="266129"/>
                    <a:pt x="181394" y="266129"/>
                  </a:cubicBezTo>
                  <a:lnTo>
                    <a:pt x="189025" y="264063"/>
                  </a:lnTo>
                  <a:lnTo>
                    <a:pt x="190774" y="264063"/>
                  </a:lnTo>
                  <a:cubicBezTo>
                    <a:pt x="190774" y="264063"/>
                    <a:pt x="192364" y="264063"/>
                    <a:pt x="192364" y="264063"/>
                  </a:cubicBezTo>
                  <a:lnTo>
                    <a:pt x="193477" y="264063"/>
                  </a:lnTo>
                  <a:cubicBezTo>
                    <a:pt x="193477" y="264063"/>
                    <a:pt x="194589" y="262950"/>
                    <a:pt x="194589" y="262950"/>
                  </a:cubicBezTo>
                  <a:lnTo>
                    <a:pt x="195384" y="261201"/>
                  </a:lnTo>
                  <a:lnTo>
                    <a:pt x="196338" y="255796"/>
                  </a:lnTo>
                  <a:lnTo>
                    <a:pt x="196815" y="254842"/>
                  </a:lnTo>
                  <a:lnTo>
                    <a:pt x="197769" y="254047"/>
                  </a:lnTo>
                  <a:lnTo>
                    <a:pt x="199359" y="253570"/>
                  </a:lnTo>
                  <a:lnTo>
                    <a:pt x="201266" y="253570"/>
                  </a:lnTo>
                  <a:cubicBezTo>
                    <a:pt x="201266" y="253570"/>
                    <a:pt x="203810" y="254683"/>
                    <a:pt x="203810" y="254683"/>
                  </a:cubicBezTo>
                  <a:lnTo>
                    <a:pt x="205400" y="254683"/>
                  </a:lnTo>
                  <a:cubicBezTo>
                    <a:pt x="205400" y="254683"/>
                    <a:pt x="207149" y="254365"/>
                    <a:pt x="207149" y="254365"/>
                  </a:cubicBezTo>
                  <a:lnTo>
                    <a:pt x="208579" y="253570"/>
                  </a:lnTo>
                  <a:lnTo>
                    <a:pt x="209533" y="252616"/>
                  </a:lnTo>
                  <a:lnTo>
                    <a:pt x="210010" y="251503"/>
                  </a:lnTo>
                  <a:lnTo>
                    <a:pt x="209533" y="249278"/>
                  </a:lnTo>
                  <a:lnTo>
                    <a:pt x="208420" y="246575"/>
                  </a:lnTo>
                  <a:lnTo>
                    <a:pt x="208738" y="246257"/>
                  </a:lnTo>
                  <a:lnTo>
                    <a:pt x="210805" y="246893"/>
                  </a:lnTo>
                  <a:lnTo>
                    <a:pt x="213826" y="247529"/>
                  </a:lnTo>
                  <a:lnTo>
                    <a:pt x="216210" y="247529"/>
                  </a:lnTo>
                  <a:cubicBezTo>
                    <a:pt x="216210" y="247529"/>
                    <a:pt x="217800" y="246893"/>
                    <a:pt x="217800" y="246893"/>
                  </a:cubicBezTo>
                  <a:lnTo>
                    <a:pt x="219231" y="245621"/>
                  </a:lnTo>
                  <a:lnTo>
                    <a:pt x="221139" y="244508"/>
                  </a:lnTo>
                  <a:lnTo>
                    <a:pt x="223046" y="244826"/>
                  </a:lnTo>
                  <a:lnTo>
                    <a:pt x="224477" y="245939"/>
                  </a:lnTo>
                  <a:lnTo>
                    <a:pt x="227816" y="247847"/>
                  </a:lnTo>
                  <a:lnTo>
                    <a:pt x="227816" y="246257"/>
                  </a:lnTo>
                  <a:cubicBezTo>
                    <a:pt x="227816" y="246257"/>
                    <a:pt x="229564" y="239739"/>
                    <a:pt x="229564" y="239739"/>
                  </a:cubicBezTo>
                  <a:lnTo>
                    <a:pt x="231472" y="235605"/>
                  </a:lnTo>
                  <a:lnTo>
                    <a:pt x="233698" y="233698"/>
                  </a:lnTo>
                  <a:lnTo>
                    <a:pt x="236083" y="232903"/>
                  </a:lnTo>
                  <a:lnTo>
                    <a:pt x="238626" y="233221"/>
                  </a:lnTo>
                  <a:lnTo>
                    <a:pt x="240693" y="232903"/>
                  </a:lnTo>
                  <a:lnTo>
                    <a:pt x="242283" y="231949"/>
                  </a:lnTo>
                  <a:lnTo>
                    <a:pt x="242283" y="231313"/>
                  </a:lnTo>
                  <a:cubicBezTo>
                    <a:pt x="242283" y="231313"/>
                    <a:pt x="240216" y="231313"/>
                    <a:pt x="240216" y="231313"/>
                  </a:cubicBezTo>
                  <a:lnTo>
                    <a:pt x="239421" y="230200"/>
                  </a:lnTo>
                  <a:lnTo>
                    <a:pt x="239898" y="228134"/>
                  </a:lnTo>
                  <a:lnTo>
                    <a:pt x="240852" y="226703"/>
                  </a:lnTo>
                  <a:lnTo>
                    <a:pt x="242124" y="226067"/>
                  </a:lnTo>
                  <a:lnTo>
                    <a:pt x="243396" y="224000"/>
                  </a:lnTo>
                  <a:lnTo>
                    <a:pt x="244667" y="220344"/>
                  </a:lnTo>
                  <a:lnTo>
                    <a:pt x="246257" y="218436"/>
                  </a:lnTo>
                  <a:lnTo>
                    <a:pt x="248006" y="218436"/>
                  </a:lnTo>
                  <a:cubicBezTo>
                    <a:pt x="248006" y="218436"/>
                    <a:pt x="251027" y="216846"/>
                    <a:pt x="251027" y="216846"/>
                  </a:cubicBezTo>
                  <a:lnTo>
                    <a:pt x="255478" y="213825"/>
                  </a:lnTo>
                  <a:lnTo>
                    <a:pt x="257227" y="210805"/>
                  </a:lnTo>
                  <a:lnTo>
                    <a:pt x="257545" y="210328"/>
                  </a:lnTo>
                  <a:lnTo>
                    <a:pt x="257068" y="206672"/>
                  </a:lnTo>
                  <a:close/>
                  <a:moveTo>
                    <a:pt x="171379" y="521925"/>
                  </a:moveTo>
                  <a:lnTo>
                    <a:pt x="170743" y="522402"/>
                  </a:lnTo>
                  <a:lnTo>
                    <a:pt x="168994" y="524628"/>
                  </a:lnTo>
                  <a:lnTo>
                    <a:pt x="171219" y="524310"/>
                  </a:lnTo>
                  <a:lnTo>
                    <a:pt x="172968" y="526058"/>
                  </a:lnTo>
                  <a:lnTo>
                    <a:pt x="173922" y="528761"/>
                  </a:lnTo>
                  <a:lnTo>
                    <a:pt x="174558" y="528761"/>
                  </a:lnTo>
                  <a:cubicBezTo>
                    <a:pt x="174558" y="528761"/>
                    <a:pt x="174876" y="528443"/>
                    <a:pt x="174876" y="528443"/>
                  </a:cubicBezTo>
                  <a:lnTo>
                    <a:pt x="175194" y="527648"/>
                  </a:lnTo>
                  <a:lnTo>
                    <a:pt x="172809" y="522720"/>
                  </a:lnTo>
                  <a:lnTo>
                    <a:pt x="171537" y="521925"/>
                  </a:lnTo>
                  <a:close/>
                  <a:moveTo>
                    <a:pt x="182507" y="499827"/>
                  </a:moveTo>
                  <a:lnTo>
                    <a:pt x="181712" y="498078"/>
                  </a:lnTo>
                  <a:lnTo>
                    <a:pt x="177420" y="498396"/>
                  </a:lnTo>
                  <a:lnTo>
                    <a:pt x="178056" y="500622"/>
                  </a:lnTo>
                  <a:lnTo>
                    <a:pt x="178056" y="501576"/>
                  </a:lnTo>
                  <a:cubicBezTo>
                    <a:pt x="178056" y="501576"/>
                    <a:pt x="179009" y="504914"/>
                    <a:pt x="179009" y="504914"/>
                  </a:cubicBezTo>
                  <a:lnTo>
                    <a:pt x="179804" y="504914"/>
                  </a:lnTo>
                  <a:cubicBezTo>
                    <a:pt x="179804" y="504914"/>
                    <a:pt x="181553" y="505709"/>
                    <a:pt x="181553" y="505709"/>
                  </a:cubicBezTo>
                  <a:lnTo>
                    <a:pt x="182348" y="499827"/>
                  </a:lnTo>
                  <a:close/>
                  <a:moveTo>
                    <a:pt x="44832" y="278212"/>
                  </a:moveTo>
                  <a:lnTo>
                    <a:pt x="46581" y="279007"/>
                  </a:lnTo>
                  <a:lnTo>
                    <a:pt x="49124" y="278053"/>
                  </a:lnTo>
                  <a:lnTo>
                    <a:pt x="50078" y="277099"/>
                  </a:lnTo>
                  <a:lnTo>
                    <a:pt x="50396" y="275827"/>
                  </a:lnTo>
                  <a:lnTo>
                    <a:pt x="50396" y="275191"/>
                  </a:lnTo>
                  <a:cubicBezTo>
                    <a:pt x="50396" y="275191"/>
                    <a:pt x="48329" y="273601"/>
                    <a:pt x="48329" y="273601"/>
                  </a:cubicBezTo>
                  <a:lnTo>
                    <a:pt x="47058" y="273601"/>
                  </a:lnTo>
                  <a:cubicBezTo>
                    <a:pt x="47058" y="273601"/>
                    <a:pt x="43719" y="271375"/>
                    <a:pt x="43719" y="271375"/>
                  </a:cubicBezTo>
                  <a:lnTo>
                    <a:pt x="42924" y="271853"/>
                  </a:lnTo>
                  <a:lnTo>
                    <a:pt x="41652" y="273283"/>
                  </a:lnTo>
                  <a:lnTo>
                    <a:pt x="42129" y="274396"/>
                  </a:lnTo>
                  <a:lnTo>
                    <a:pt x="44196" y="275668"/>
                  </a:lnTo>
                  <a:lnTo>
                    <a:pt x="44832" y="278371"/>
                  </a:lnTo>
                  <a:close/>
                  <a:moveTo>
                    <a:pt x="180281" y="521925"/>
                  </a:moveTo>
                  <a:lnTo>
                    <a:pt x="180917" y="522402"/>
                  </a:lnTo>
                  <a:lnTo>
                    <a:pt x="181553" y="522402"/>
                  </a:lnTo>
                  <a:cubicBezTo>
                    <a:pt x="181553" y="522402"/>
                    <a:pt x="182189" y="522402"/>
                    <a:pt x="182189" y="522402"/>
                  </a:cubicBezTo>
                  <a:lnTo>
                    <a:pt x="181712" y="518746"/>
                  </a:lnTo>
                  <a:lnTo>
                    <a:pt x="180281" y="521766"/>
                  </a:lnTo>
                  <a:close/>
                  <a:moveTo>
                    <a:pt x="174558" y="499350"/>
                  </a:moveTo>
                  <a:lnTo>
                    <a:pt x="173445" y="502689"/>
                  </a:lnTo>
                  <a:lnTo>
                    <a:pt x="172332" y="504914"/>
                  </a:lnTo>
                  <a:lnTo>
                    <a:pt x="172014" y="507617"/>
                  </a:lnTo>
                  <a:lnTo>
                    <a:pt x="172650" y="508094"/>
                  </a:lnTo>
                  <a:lnTo>
                    <a:pt x="172809" y="508094"/>
                  </a:lnTo>
                  <a:cubicBezTo>
                    <a:pt x="172809" y="508094"/>
                    <a:pt x="172809" y="507458"/>
                    <a:pt x="172809" y="507458"/>
                  </a:cubicBezTo>
                  <a:lnTo>
                    <a:pt x="174081" y="506186"/>
                  </a:lnTo>
                  <a:lnTo>
                    <a:pt x="174717" y="504120"/>
                  </a:lnTo>
                  <a:lnTo>
                    <a:pt x="175353" y="500463"/>
                  </a:lnTo>
                  <a:lnTo>
                    <a:pt x="175353" y="498714"/>
                  </a:lnTo>
                  <a:cubicBezTo>
                    <a:pt x="175353" y="498714"/>
                    <a:pt x="174558" y="499350"/>
                    <a:pt x="174558" y="499350"/>
                  </a:cubicBezTo>
                  <a:close/>
                  <a:moveTo>
                    <a:pt x="175671" y="460560"/>
                  </a:moveTo>
                  <a:lnTo>
                    <a:pt x="175194" y="458970"/>
                  </a:lnTo>
                  <a:lnTo>
                    <a:pt x="174399" y="457857"/>
                  </a:lnTo>
                  <a:lnTo>
                    <a:pt x="174399" y="457539"/>
                  </a:lnTo>
                  <a:cubicBezTo>
                    <a:pt x="174399" y="457539"/>
                    <a:pt x="173922" y="457857"/>
                    <a:pt x="173922" y="457857"/>
                  </a:cubicBezTo>
                  <a:lnTo>
                    <a:pt x="173922" y="460242"/>
                  </a:lnTo>
                  <a:cubicBezTo>
                    <a:pt x="173922" y="460242"/>
                    <a:pt x="173922" y="462785"/>
                    <a:pt x="173922" y="462785"/>
                  </a:cubicBezTo>
                  <a:lnTo>
                    <a:pt x="175353" y="465011"/>
                  </a:lnTo>
                  <a:lnTo>
                    <a:pt x="175353" y="460242"/>
                  </a:lnTo>
                  <a:close/>
                  <a:moveTo>
                    <a:pt x="180281" y="495376"/>
                  </a:moveTo>
                  <a:lnTo>
                    <a:pt x="181553" y="495376"/>
                  </a:lnTo>
                  <a:cubicBezTo>
                    <a:pt x="181553" y="495376"/>
                    <a:pt x="183302" y="494581"/>
                    <a:pt x="183302" y="494581"/>
                  </a:cubicBezTo>
                  <a:lnTo>
                    <a:pt x="184256" y="493627"/>
                  </a:lnTo>
                  <a:lnTo>
                    <a:pt x="181871" y="492196"/>
                  </a:lnTo>
                  <a:lnTo>
                    <a:pt x="180122" y="489970"/>
                  </a:lnTo>
                  <a:lnTo>
                    <a:pt x="179804" y="490606"/>
                  </a:lnTo>
                  <a:lnTo>
                    <a:pt x="180440" y="495217"/>
                  </a:lnTo>
                  <a:close/>
                  <a:moveTo>
                    <a:pt x="179804" y="478683"/>
                  </a:moveTo>
                  <a:lnTo>
                    <a:pt x="180122" y="475821"/>
                  </a:lnTo>
                  <a:lnTo>
                    <a:pt x="179168" y="475821"/>
                  </a:lnTo>
                  <a:cubicBezTo>
                    <a:pt x="179168" y="475821"/>
                    <a:pt x="178533" y="475027"/>
                    <a:pt x="178533" y="475027"/>
                  </a:cubicBezTo>
                  <a:lnTo>
                    <a:pt x="178056" y="473596"/>
                  </a:lnTo>
                  <a:lnTo>
                    <a:pt x="175671" y="472642"/>
                  </a:lnTo>
                  <a:lnTo>
                    <a:pt x="175353" y="474550"/>
                  </a:lnTo>
                  <a:lnTo>
                    <a:pt x="176148" y="477411"/>
                  </a:lnTo>
                  <a:lnTo>
                    <a:pt x="175671" y="482499"/>
                  </a:lnTo>
                  <a:lnTo>
                    <a:pt x="176307" y="482499"/>
                  </a:lnTo>
                  <a:cubicBezTo>
                    <a:pt x="176307" y="482499"/>
                    <a:pt x="177579" y="482021"/>
                    <a:pt x="177579" y="482021"/>
                  </a:cubicBezTo>
                  <a:lnTo>
                    <a:pt x="179804" y="4785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8" name="Freeform: Shape 5297">
              <a:extLst>
                <a:ext uri="{FF2B5EF4-FFF2-40B4-BE49-F238E27FC236}">
                  <a16:creationId xmlns:a16="http://schemas.microsoft.com/office/drawing/2014/main" id="{40087A00-06B7-EB17-6046-FEEBCCDA0729}"/>
                </a:ext>
              </a:extLst>
            </p:cNvPr>
            <p:cNvSpPr/>
            <p:nvPr/>
          </p:nvSpPr>
          <p:spPr>
            <a:xfrm>
              <a:off x="839866" y="3201977"/>
              <a:ext cx="474231" cy="437825"/>
            </a:xfrm>
            <a:custGeom>
              <a:avLst/>
              <a:gdLst>
                <a:gd name="connsiteX0" fmla="*/ 474073 w 474231"/>
                <a:gd name="connsiteY0" fmla="*/ 230200 h 437825"/>
                <a:gd name="connsiteX1" fmla="*/ 474073 w 474231"/>
                <a:gd name="connsiteY1" fmla="*/ 221456 h 437825"/>
                <a:gd name="connsiteX2" fmla="*/ 474073 w 474231"/>
                <a:gd name="connsiteY2" fmla="*/ 214144 h 437825"/>
                <a:gd name="connsiteX3" fmla="*/ 474073 w 474231"/>
                <a:gd name="connsiteY3" fmla="*/ 205082 h 437825"/>
                <a:gd name="connsiteX4" fmla="*/ 474073 w 474231"/>
                <a:gd name="connsiteY4" fmla="*/ 197133 h 437825"/>
                <a:gd name="connsiteX5" fmla="*/ 474073 w 474231"/>
                <a:gd name="connsiteY5" fmla="*/ 188389 h 437825"/>
                <a:gd name="connsiteX6" fmla="*/ 473914 w 474231"/>
                <a:gd name="connsiteY6" fmla="*/ 180599 h 437825"/>
                <a:gd name="connsiteX7" fmla="*/ 473914 w 474231"/>
                <a:gd name="connsiteY7" fmla="*/ 175512 h 437825"/>
                <a:gd name="connsiteX8" fmla="*/ 464852 w 474231"/>
                <a:gd name="connsiteY8" fmla="*/ 177260 h 437825"/>
                <a:gd name="connsiteX9" fmla="*/ 458334 w 474231"/>
                <a:gd name="connsiteY9" fmla="*/ 178532 h 437825"/>
                <a:gd name="connsiteX10" fmla="*/ 451339 w 474231"/>
                <a:gd name="connsiteY10" fmla="*/ 179804 h 437825"/>
                <a:gd name="connsiteX11" fmla="*/ 450226 w 474231"/>
                <a:gd name="connsiteY11" fmla="*/ 179963 h 437825"/>
                <a:gd name="connsiteX12" fmla="*/ 448954 w 474231"/>
                <a:gd name="connsiteY12" fmla="*/ 180122 h 437825"/>
                <a:gd name="connsiteX13" fmla="*/ 448000 w 474231"/>
                <a:gd name="connsiteY13" fmla="*/ 179963 h 437825"/>
                <a:gd name="connsiteX14" fmla="*/ 446092 w 474231"/>
                <a:gd name="connsiteY14" fmla="*/ 179327 h 437825"/>
                <a:gd name="connsiteX15" fmla="*/ 443708 w 474231"/>
                <a:gd name="connsiteY15" fmla="*/ 177579 h 437825"/>
                <a:gd name="connsiteX16" fmla="*/ 442118 w 474231"/>
                <a:gd name="connsiteY16" fmla="*/ 176625 h 437825"/>
                <a:gd name="connsiteX17" fmla="*/ 441800 w 474231"/>
                <a:gd name="connsiteY17" fmla="*/ 175194 h 437825"/>
                <a:gd name="connsiteX18" fmla="*/ 442754 w 474231"/>
                <a:gd name="connsiteY18" fmla="*/ 173445 h 437825"/>
                <a:gd name="connsiteX19" fmla="*/ 443867 w 474231"/>
                <a:gd name="connsiteY19" fmla="*/ 171696 h 437825"/>
                <a:gd name="connsiteX20" fmla="*/ 444185 w 474231"/>
                <a:gd name="connsiteY20" fmla="*/ 170425 h 437825"/>
                <a:gd name="connsiteX21" fmla="*/ 444980 w 474231"/>
                <a:gd name="connsiteY21" fmla="*/ 169471 h 437825"/>
                <a:gd name="connsiteX22" fmla="*/ 446092 w 474231"/>
                <a:gd name="connsiteY22" fmla="*/ 168676 h 437825"/>
                <a:gd name="connsiteX23" fmla="*/ 446092 w 474231"/>
                <a:gd name="connsiteY23" fmla="*/ 167563 h 437825"/>
                <a:gd name="connsiteX24" fmla="*/ 445298 w 474231"/>
                <a:gd name="connsiteY24" fmla="*/ 165655 h 437825"/>
                <a:gd name="connsiteX25" fmla="*/ 444503 w 474231"/>
                <a:gd name="connsiteY25" fmla="*/ 163111 h 437825"/>
                <a:gd name="connsiteX26" fmla="*/ 444503 w 474231"/>
                <a:gd name="connsiteY26" fmla="*/ 158342 h 437825"/>
                <a:gd name="connsiteX27" fmla="*/ 444503 w 474231"/>
                <a:gd name="connsiteY27" fmla="*/ 156911 h 437825"/>
                <a:gd name="connsiteX28" fmla="*/ 444503 w 474231"/>
                <a:gd name="connsiteY28" fmla="*/ 156276 h 437825"/>
                <a:gd name="connsiteX29" fmla="*/ 442436 w 474231"/>
                <a:gd name="connsiteY29" fmla="*/ 154527 h 437825"/>
                <a:gd name="connsiteX30" fmla="*/ 438462 w 474231"/>
                <a:gd name="connsiteY30" fmla="*/ 152460 h 437825"/>
                <a:gd name="connsiteX31" fmla="*/ 434805 w 474231"/>
                <a:gd name="connsiteY31" fmla="*/ 151347 h 437825"/>
                <a:gd name="connsiteX32" fmla="*/ 433215 w 474231"/>
                <a:gd name="connsiteY32" fmla="*/ 151029 h 437825"/>
                <a:gd name="connsiteX33" fmla="*/ 429241 w 474231"/>
                <a:gd name="connsiteY33" fmla="*/ 150234 h 437825"/>
                <a:gd name="connsiteX34" fmla="*/ 423677 w 474231"/>
                <a:gd name="connsiteY34" fmla="*/ 148962 h 437825"/>
                <a:gd name="connsiteX35" fmla="*/ 421610 w 474231"/>
                <a:gd name="connsiteY35" fmla="*/ 148167 h 437825"/>
                <a:gd name="connsiteX36" fmla="*/ 418112 w 474231"/>
                <a:gd name="connsiteY36" fmla="*/ 143875 h 437825"/>
                <a:gd name="connsiteX37" fmla="*/ 416364 w 474231"/>
                <a:gd name="connsiteY37" fmla="*/ 142762 h 437825"/>
                <a:gd name="connsiteX38" fmla="*/ 407938 w 474231"/>
                <a:gd name="connsiteY38" fmla="*/ 141967 h 437825"/>
                <a:gd name="connsiteX39" fmla="*/ 405235 w 474231"/>
                <a:gd name="connsiteY39" fmla="*/ 141172 h 437825"/>
                <a:gd name="connsiteX40" fmla="*/ 403009 w 474231"/>
                <a:gd name="connsiteY40" fmla="*/ 140219 h 437825"/>
                <a:gd name="connsiteX41" fmla="*/ 400943 w 474231"/>
                <a:gd name="connsiteY41" fmla="*/ 138788 h 437825"/>
                <a:gd name="connsiteX42" fmla="*/ 399830 w 474231"/>
                <a:gd name="connsiteY42" fmla="*/ 136403 h 437825"/>
                <a:gd name="connsiteX43" fmla="*/ 399512 w 474231"/>
                <a:gd name="connsiteY43" fmla="*/ 134495 h 437825"/>
                <a:gd name="connsiteX44" fmla="*/ 398876 w 474231"/>
                <a:gd name="connsiteY44" fmla="*/ 133542 h 437825"/>
                <a:gd name="connsiteX45" fmla="*/ 389655 w 474231"/>
                <a:gd name="connsiteY45" fmla="*/ 128772 h 437825"/>
                <a:gd name="connsiteX46" fmla="*/ 387271 w 474231"/>
                <a:gd name="connsiteY46" fmla="*/ 127182 h 437825"/>
                <a:gd name="connsiteX47" fmla="*/ 385999 w 474231"/>
                <a:gd name="connsiteY47" fmla="*/ 125752 h 437825"/>
                <a:gd name="connsiteX48" fmla="*/ 385999 w 474231"/>
                <a:gd name="connsiteY48" fmla="*/ 123526 h 437825"/>
                <a:gd name="connsiteX49" fmla="*/ 386317 w 474231"/>
                <a:gd name="connsiteY49" fmla="*/ 120823 h 437825"/>
                <a:gd name="connsiteX50" fmla="*/ 385840 w 474231"/>
                <a:gd name="connsiteY50" fmla="*/ 118439 h 437825"/>
                <a:gd name="connsiteX51" fmla="*/ 385522 w 474231"/>
                <a:gd name="connsiteY51" fmla="*/ 117326 h 437825"/>
                <a:gd name="connsiteX52" fmla="*/ 381229 w 474231"/>
                <a:gd name="connsiteY52" fmla="*/ 114464 h 437825"/>
                <a:gd name="connsiteX53" fmla="*/ 371850 w 474231"/>
                <a:gd name="connsiteY53" fmla="*/ 107946 h 437825"/>
                <a:gd name="connsiteX54" fmla="*/ 362470 w 474231"/>
                <a:gd name="connsiteY54" fmla="*/ 101587 h 437825"/>
                <a:gd name="connsiteX55" fmla="*/ 353090 w 474231"/>
                <a:gd name="connsiteY55" fmla="*/ 95228 h 437825"/>
                <a:gd name="connsiteX56" fmla="*/ 343711 w 474231"/>
                <a:gd name="connsiteY56" fmla="*/ 88869 h 437825"/>
                <a:gd name="connsiteX57" fmla="*/ 334331 w 474231"/>
                <a:gd name="connsiteY57" fmla="*/ 82351 h 437825"/>
                <a:gd name="connsiteX58" fmla="*/ 324951 w 474231"/>
                <a:gd name="connsiteY58" fmla="*/ 75992 h 437825"/>
                <a:gd name="connsiteX59" fmla="*/ 315571 w 474231"/>
                <a:gd name="connsiteY59" fmla="*/ 69473 h 437825"/>
                <a:gd name="connsiteX60" fmla="*/ 306033 w 474231"/>
                <a:gd name="connsiteY60" fmla="*/ 63114 h 437825"/>
                <a:gd name="connsiteX61" fmla="*/ 296653 w 474231"/>
                <a:gd name="connsiteY61" fmla="*/ 56596 h 437825"/>
                <a:gd name="connsiteX62" fmla="*/ 287273 w 474231"/>
                <a:gd name="connsiteY62" fmla="*/ 50237 h 437825"/>
                <a:gd name="connsiteX63" fmla="*/ 277894 w 474231"/>
                <a:gd name="connsiteY63" fmla="*/ 43719 h 437825"/>
                <a:gd name="connsiteX64" fmla="*/ 268514 w 474231"/>
                <a:gd name="connsiteY64" fmla="*/ 37201 h 437825"/>
                <a:gd name="connsiteX65" fmla="*/ 259134 w 474231"/>
                <a:gd name="connsiteY65" fmla="*/ 30842 h 437825"/>
                <a:gd name="connsiteX66" fmla="*/ 249755 w 474231"/>
                <a:gd name="connsiteY66" fmla="*/ 24324 h 437825"/>
                <a:gd name="connsiteX67" fmla="*/ 240216 w 474231"/>
                <a:gd name="connsiteY67" fmla="*/ 17805 h 437825"/>
                <a:gd name="connsiteX68" fmla="*/ 230836 w 474231"/>
                <a:gd name="connsiteY68" fmla="*/ 11287 h 437825"/>
                <a:gd name="connsiteX69" fmla="*/ 222887 w 474231"/>
                <a:gd name="connsiteY69" fmla="*/ 5882 h 437825"/>
                <a:gd name="connsiteX70" fmla="*/ 214143 w 474231"/>
                <a:gd name="connsiteY70" fmla="*/ 0 h 437825"/>
                <a:gd name="connsiteX71" fmla="*/ 204128 w 474231"/>
                <a:gd name="connsiteY71" fmla="*/ 0 h 437825"/>
                <a:gd name="connsiteX72" fmla="*/ 190615 w 474231"/>
                <a:gd name="connsiteY72" fmla="*/ 0 h 437825"/>
                <a:gd name="connsiteX73" fmla="*/ 181553 w 474231"/>
                <a:gd name="connsiteY73" fmla="*/ 0 h 437825"/>
                <a:gd name="connsiteX74" fmla="*/ 172173 w 474231"/>
                <a:gd name="connsiteY74" fmla="*/ 0 h 437825"/>
                <a:gd name="connsiteX75" fmla="*/ 163271 w 474231"/>
                <a:gd name="connsiteY75" fmla="*/ 0 h 437825"/>
                <a:gd name="connsiteX76" fmla="*/ 164065 w 474231"/>
                <a:gd name="connsiteY76" fmla="*/ 6995 h 437825"/>
                <a:gd name="connsiteX77" fmla="*/ 164860 w 474231"/>
                <a:gd name="connsiteY77" fmla="*/ 14467 h 437825"/>
                <a:gd name="connsiteX78" fmla="*/ 165655 w 474231"/>
                <a:gd name="connsiteY78" fmla="*/ 22098 h 437825"/>
                <a:gd name="connsiteX79" fmla="*/ 166450 w 474231"/>
                <a:gd name="connsiteY79" fmla="*/ 29570 h 437825"/>
                <a:gd name="connsiteX80" fmla="*/ 167404 w 474231"/>
                <a:gd name="connsiteY80" fmla="*/ 37042 h 437825"/>
                <a:gd name="connsiteX81" fmla="*/ 168199 w 474231"/>
                <a:gd name="connsiteY81" fmla="*/ 44673 h 437825"/>
                <a:gd name="connsiteX82" fmla="*/ 168994 w 474231"/>
                <a:gd name="connsiteY82" fmla="*/ 52145 h 437825"/>
                <a:gd name="connsiteX83" fmla="*/ 169789 w 474231"/>
                <a:gd name="connsiteY83" fmla="*/ 59617 h 437825"/>
                <a:gd name="connsiteX84" fmla="*/ 170583 w 474231"/>
                <a:gd name="connsiteY84" fmla="*/ 67089 h 437825"/>
                <a:gd name="connsiteX85" fmla="*/ 171378 w 474231"/>
                <a:gd name="connsiteY85" fmla="*/ 74561 h 437825"/>
                <a:gd name="connsiteX86" fmla="*/ 172173 w 474231"/>
                <a:gd name="connsiteY86" fmla="*/ 82033 h 437825"/>
                <a:gd name="connsiteX87" fmla="*/ 173127 w 474231"/>
                <a:gd name="connsiteY87" fmla="*/ 89505 h 437825"/>
                <a:gd name="connsiteX88" fmla="*/ 173922 w 474231"/>
                <a:gd name="connsiteY88" fmla="*/ 96976 h 437825"/>
                <a:gd name="connsiteX89" fmla="*/ 174717 w 474231"/>
                <a:gd name="connsiteY89" fmla="*/ 104290 h 437825"/>
                <a:gd name="connsiteX90" fmla="*/ 175512 w 474231"/>
                <a:gd name="connsiteY90" fmla="*/ 111762 h 437825"/>
                <a:gd name="connsiteX91" fmla="*/ 176307 w 474231"/>
                <a:gd name="connsiteY91" fmla="*/ 119234 h 437825"/>
                <a:gd name="connsiteX92" fmla="*/ 177102 w 474231"/>
                <a:gd name="connsiteY92" fmla="*/ 126546 h 437825"/>
                <a:gd name="connsiteX93" fmla="*/ 177896 w 474231"/>
                <a:gd name="connsiteY93" fmla="*/ 134018 h 437825"/>
                <a:gd name="connsiteX94" fmla="*/ 178850 w 474231"/>
                <a:gd name="connsiteY94" fmla="*/ 141490 h 437825"/>
                <a:gd name="connsiteX95" fmla="*/ 179645 w 474231"/>
                <a:gd name="connsiteY95" fmla="*/ 148804 h 437825"/>
                <a:gd name="connsiteX96" fmla="*/ 180440 w 474231"/>
                <a:gd name="connsiteY96" fmla="*/ 156116 h 437825"/>
                <a:gd name="connsiteX97" fmla="*/ 181235 w 474231"/>
                <a:gd name="connsiteY97" fmla="*/ 163588 h 437825"/>
                <a:gd name="connsiteX98" fmla="*/ 182030 w 474231"/>
                <a:gd name="connsiteY98" fmla="*/ 170901 h 437825"/>
                <a:gd name="connsiteX99" fmla="*/ 182825 w 474231"/>
                <a:gd name="connsiteY99" fmla="*/ 178214 h 437825"/>
                <a:gd name="connsiteX100" fmla="*/ 183620 w 474231"/>
                <a:gd name="connsiteY100" fmla="*/ 185686 h 437825"/>
                <a:gd name="connsiteX101" fmla="*/ 184574 w 474231"/>
                <a:gd name="connsiteY101" fmla="*/ 192999 h 437825"/>
                <a:gd name="connsiteX102" fmla="*/ 185368 w 474231"/>
                <a:gd name="connsiteY102" fmla="*/ 200312 h 437825"/>
                <a:gd name="connsiteX103" fmla="*/ 186163 w 474231"/>
                <a:gd name="connsiteY103" fmla="*/ 207625 h 437825"/>
                <a:gd name="connsiteX104" fmla="*/ 186958 w 474231"/>
                <a:gd name="connsiteY104" fmla="*/ 214938 h 437825"/>
                <a:gd name="connsiteX105" fmla="*/ 187753 w 474231"/>
                <a:gd name="connsiteY105" fmla="*/ 222251 h 437825"/>
                <a:gd name="connsiteX106" fmla="*/ 188548 w 474231"/>
                <a:gd name="connsiteY106" fmla="*/ 229564 h 437825"/>
                <a:gd name="connsiteX107" fmla="*/ 189343 w 474231"/>
                <a:gd name="connsiteY107" fmla="*/ 236877 h 437825"/>
                <a:gd name="connsiteX108" fmla="*/ 190297 w 474231"/>
                <a:gd name="connsiteY108" fmla="*/ 244190 h 437825"/>
                <a:gd name="connsiteX109" fmla="*/ 191092 w 474231"/>
                <a:gd name="connsiteY109" fmla="*/ 251344 h 437825"/>
                <a:gd name="connsiteX110" fmla="*/ 194430 w 474231"/>
                <a:gd name="connsiteY110" fmla="*/ 255001 h 437825"/>
                <a:gd name="connsiteX111" fmla="*/ 198723 w 474231"/>
                <a:gd name="connsiteY111" fmla="*/ 259611 h 437825"/>
                <a:gd name="connsiteX112" fmla="*/ 197451 w 474231"/>
                <a:gd name="connsiteY112" fmla="*/ 266288 h 437825"/>
                <a:gd name="connsiteX113" fmla="*/ 196020 w 474231"/>
                <a:gd name="connsiteY113" fmla="*/ 274078 h 437825"/>
                <a:gd name="connsiteX114" fmla="*/ 194430 w 474231"/>
                <a:gd name="connsiteY114" fmla="*/ 282663 h 437825"/>
                <a:gd name="connsiteX115" fmla="*/ 188230 w 474231"/>
                <a:gd name="connsiteY115" fmla="*/ 282663 h 437825"/>
                <a:gd name="connsiteX116" fmla="*/ 182507 w 474231"/>
                <a:gd name="connsiteY116" fmla="*/ 282663 h 437825"/>
                <a:gd name="connsiteX117" fmla="*/ 176625 w 474231"/>
                <a:gd name="connsiteY117" fmla="*/ 282663 h 437825"/>
                <a:gd name="connsiteX118" fmla="*/ 170742 w 474231"/>
                <a:gd name="connsiteY118" fmla="*/ 282663 h 437825"/>
                <a:gd name="connsiteX119" fmla="*/ 164860 w 474231"/>
                <a:gd name="connsiteY119" fmla="*/ 282663 h 437825"/>
                <a:gd name="connsiteX120" fmla="*/ 158978 w 474231"/>
                <a:gd name="connsiteY120" fmla="*/ 282663 h 437825"/>
                <a:gd name="connsiteX121" fmla="*/ 153096 w 474231"/>
                <a:gd name="connsiteY121" fmla="*/ 282663 h 437825"/>
                <a:gd name="connsiteX122" fmla="*/ 147373 w 474231"/>
                <a:gd name="connsiteY122" fmla="*/ 282663 h 437825"/>
                <a:gd name="connsiteX123" fmla="*/ 141490 w 474231"/>
                <a:gd name="connsiteY123" fmla="*/ 282663 h 437825"/>
                <a:gd name="connsiteX124" fmla="*/ 135608 w 474231"/>
                <a:gd name="connsiteY124" fmla="*/ 282663 h 437825"/>
                <a:gd name="connsiteX125" fmla="*/ 129726 w 474231"/>
                <a:gd name="connsiteY125" fmla="*/ 282663 h 437825"/>
                <a:gd name="connsiteX126" fmla="*/ 123844 w 474231"/>
                <a:gd name="connsiteY126" fmla="*/ 282663 h 437825"/>
                <a:gd name="connsiteX127" fmla="*/ 117962 w 474231"/>
                <a:gd name="connsiteY127" fmla="*/ 282663 h 437825"/>
                <a:gd name="connsiteX128" fmla="*/ 112238 w 474231"/>
                <a:gd name="connsiteY128" fmla="*/ 282663 h 437825"/>
                <a:gd name="connsiteX129" fmla="*/ 106356 w 474231"/>
                <a:gd name="connsiteY129" fmla="*/ 282663 h 437825"/>
                <a:gd name="connsiteX130" fmla="*/ 100474 w 474231"/>
                <a:gd name="connsiteY130" fmla="*/ 282663 h 437825"/>
                <a:gd name="connsiteX131" fmla="*/ 94592 w 474231"/>
                <a:gd name="connsiteY131" fmla="*/ 282663 h 437825"/>
                <a:gd name="connsiteX132" fmla="*/ 89187 w 474231"/>
                <a:gd name="connsiteY132" fmla="*/ 282663 h 437825"/>
                <a:gd name="connsiteX133" fmla="*/ 85848 w 474231"/>
                <a:gd name="connsiteY133" fmla="*/ 282504 h 437825"/>
                <a:gd name="connsiteX134" fmla="*/ 84576 w 474231"/>
                <a:gd name="connsiteY134" fmla="*/ 281868 h 437825"/>
                <a:gd name="connsiteX135" fmla="*/ 84258 w 474231"/>
                <a:gd name="connsiteY135" fmla="*/ 277417 h 437825"/>
                <a:gd name="connsiteX136" fmla="*/ 83146 w 474231"/>
                <a:gd name="connsiteY136" fmla="*/ 277735 h 437825"/>
                <a:gd name="connsiteX137" fmla="*/ 82033 w 474231"/>
                <a:gd name="connsiteY137" fmla="*/ 279007 h 437825"/>
                <a:gd name="connsiteX138" fmla="*/ 81397 w 474231"/>
                <a:gd name="connsiteY138" fmla="*/ 280437 h 437825"/>
                <a:gd name="connsiteX139" fmla="*/ 81556 w 474231"/>
                <a:gd name="connsiteY139" fmla="*/ 282186 h 437825"/>
                <a:gd name="connsiteX140" fmla="*/ 81397 w 474231"/>
                <a:gd name="connsiteY140" fmla="*/ 283776 h 437825"/>
                <a:gd name="connsiteX141" fmla="*/ 77581 w 474231"/>
                <a:gd name="connsiteY141" fmla="*/ 284412 h 437825"/>
                <a:gd name="connsiteX142" fmla="*/ 72494 w 474231"/>
                <a:gd name="connsiteY142" fmla="*/ 285366 h 437825"/>
                <a:gd name="connsiteX143" fmla="*/ 67248 w 474231"/>
                <a:gd name="connsiteY143" fmla="*/ 286319 h 437825"/>
                <a:gd name="connsiteX144" fmla="*/ 61842 w 474231"/>
                <a:gd name="connsiteY144" fmla="*/ 286001 h 437825"/>
                <a:gd name="connsiteX145" fmla="*/ 59935 w 474231"/>
                <a:gd name="connsiteY145" fmla="*/ 285525 h 437825"/>
                <a:gd name="connsiteX146" fmla="*/ 58027 w 474231"/>
                <a:gd name="connsiteY146" fmla="*/ 285048 h 437825"/>
                <a:gd name="connsiteX147" fmla="*/ 53735 w 474231"/>
                <a:gd name="connsiteY147" fmla="*/ 284412 h 437825"/>
                <a:gd name="connsiteX148" fmla="*/ 51350 w 474231"/>
                <a:gd name="connsiteY148" fmla="*/ 284253 h 437825"/>
                <a:gd name="connsiteX149" fmla="*/ 48647 w 474231"/>
                <a:gd name="connsiteY149" fmla="*/ 284412 h 437825"/>
                <a:gd name="connsiteX150" fmla="*/ 45468 w 474231"/>
                <a:gd name="connsiteY150" fmla="*/ 284889 h 437825"/>
                <a:gd name="connsiteX151" fmla="*/ 44514 w 474231"/>
                <a:gd name="connsiteY151" fmla="*/ 285684 h 437825"/>
                <a:gd name="connsiteX152" fmla="*/ 42129 w 474231"/>
                <a:gd name="connsiteY152" fmla="*/ 288863 h 437825"/>
                <a:gd name="connsiteX153" fmla="*/ 39903 w 474231"/>
                <a:gd name="connsiteY153" fmla="*/ 292838 h 437825"/>
                <a:gd name="connsiteX154" fmla="*/ 38314 w 474231"/>
                <a:gd name="connsiteY154" fmla="*/ 292679 h 437825"/>
                <a:gd name="connsiteX155" fmla="*/ 36565 w 474231"/>
                <a:gd name="connsiteY155" fmla="*/ 290612 h 437825"/>
                <a:gd name="connsiteX156" fmla="*/ 31955 w 474231"/>
                <a:gd name="connsiteY156" fmla="*/ 286637 h 437825"/>
                <a:gd name="connsiteX157" fmla="*/ 26390 w 474231"/>
                <a:gd name="connsiteY157" fmla="*/ 281550 h 437825"/>
                <a:gd name="connsiteX158" fmla="*/ 23688 w 474231"/>
                <a:gd name="connsiteY158" fmla="*/ 278847 h 437825"/>
                <a:gd name="connsiteX159" fmla="*/ 22416 w 474231"/>
                <a:gd name="connsiteY159" fmla="*/ 278529 h 437825"/>
                <a:gd name="connsiteX160" fmla="*/ 19713 w 474231"/>
                <a:gd name="connsiteY160" fmla="*/ 280437 h 437825"/>
                <a:gd name="connsiteX161" fmla="*/ 17488 w 474231"/>
                <a:gd name="connsiteY161" fmla="*/ 282186 h 437825"/>
                <a:gd name="connsiteX162" fmla="*/ 14944 w 474231"/>
                <a:gd name="connsiteY162" fmla="*/ 284730 h 437825"/>
                <a:gd name="connsiteX163" fmla="*/ 13831 w 474231"/>
                <a:gd name="connsiteY163" fmla="*/ 287114 h 437825"/>
                <a:gd name="connsiteX164" fmla="*/ 13036 w 474231"/>
                <a:gd name="connsiteY164" fmla="*/ 289976 h 437825"/>
                <a:gd name="connsiteX165" fmla="*/ 12718 w 474231"/>
                <a:gd name="connsiteY165" fmla="*/ 293315 h 437825"/>
                <a:gd name="connsiteX166" fmla="*/ 11764 w 474231"/>
                <a:gd name="connsiteY166" fmla="*/ 297289 h 437825"/>
                <a:gd name="connsiteX167" fmla="*/ 9857 w 474231"/>
                <a:gd name="connsiteY167" fmla="*/ 300469 h 437825"/>
                <a:gd name="connsiteX168" fmla="*/ 7472 w 474231"/>
                <a:gd name="connsiteY168" fmla="*/ 302853 h 437825"/>
                <a:gd name="connsiteX169" fmla="*/ 5723 w 474231"/>
                <a:gd name="connsiteY169" fmla="*/ 303966 h 437825"/>
                <a:gd name="connsiteX170" fmla="*/ 5087 w 474231"/>
                <a:gd name="connsiteY170" fmla="*/ 304602 h 437825"/>
                <a:gd name="connsiteX171" fmla="*/ 0 w 474231"/>
                <a:gd name="connsiteY171" fmla="*/ 302694 h 437825"/>
                <a:gd name="connsiteX172" fmla="*/ 2703 w 474231"/>
                <a:gd name="connsiteY172" fmla="*/ 307464 h 437825"/>
                <a:gd name="connsiteX173" fmla="*/ 2226 w 474231"/>
                <a:gd name="connsiteY173" fmla="*/ 309689 h 437825"/>
                <a:gd name="connsiteX174" fmla="*/ 1590 w 474231"/>
                <a:gd name="connsiteY174" fmla="*/ 312869 h 437825"/>
                <a:gd name="connsiteX175" fmla="*/ 3021 w 474231"/>
                <a:gd name="connsiteY175" fmla="*/ 315254 h 437825"/>
                <a:gd name="connsiteX176" fmla="*/ 4928 w 474231"/>
                <a:gd name="connsiteY176" fmla="*/ 316843 h 437825"/>
                <a:gd name="connsiteX177" fmla="*/ 6200 w 474231"/>
                <a:gd name="connsiteY177" fmla="*/ 318274 h 437825"/>
                <a:gd name="connsiteX178" fmla="*/ 7631 w 474231"/>
                <a:gd name="connsiteY178" fmla="*/ 320341 h 437825"/>
                <a:gd name="connsiteX179" fmla="*/ 7790 w 474231"/>
                <a:gd name="connsiteY179" fmla="*/ 324156 h 437825"/>
                <a:gd name="connsiteX180" fmla="*/ 7472 w 474231"/>
                <a:gd name="connsiteY180" fmla="*/ 327018 h 437825"/>
                <a:gd name="connsiteX181" fmla="*/ 8426 w 474231"/>
                <a:gd name="connsiteY181" fmla="*/ 328290 h 437825"/>
                <a:gd name="connsiteX182" fmla="*/ 9221 w 474231"/>
                <a:gd name="connsiteY182" fmla="*/ 329880 h 437825"/>
                <a:gd name="connsiteX183" fmla="*/ 9062 w 474231"/>
                <a:gd name="connsiteY183" fmla="*/ 331310 h 437825"/>
                <a:gd name="connsiteX184" fmla="*/ 8585 w 474231"/>
                <a:gd name="connsiteY184" fmla="*/ 332423 h 437825"/>
                <a:gd name="connsiteX185" fmla="*/ 6836 w 474231"/>
                <a:gd name="connsiteY185" fmla="*/ 334013 h 437825"/>
                <a:gd name="connsiteX186" fmla="*/ 6518 w 474231"/>
                <a:gd name="connsiteY186" fmla="*/ 336875 h 437825"/>
                <a:gd name="connsiteX187" fmla="*/ 9380 w 474231"/>
                <a:gd name="connsiteY187" fmla="*/ 340531 h 437825"/>
                <a:gd name="connsiteX188" fmla="*/ 11128 w 474231"/>
                <a:gd name="connsiteY188" fmla="*/ 342439 h 437825"/>
                <a:gd name="connsiteX189" fmla="*/ 11128 w 474231"/>
                <a:gd name="connsiteY189" fmla="*/ 343552 h 437825"/>
                <a:gd name="connsiteX190" fmla="*/ 11605 w 474231"/>
                <a:gd name="connsiteY190" fmla="*/ 344824 h 437825"/>
                <a:gd name="connsiteX191" fmla="*/ 12877 w 474231"/>
                <a:gd name="connsiteY191" fmla="*/ 346095 h 437825"/>
                <a:gd name="connsiteX192" fmla="*/ 13831 w 474231"/>
                <a:gd name="connsiteY192" fmla="*/ 345777 h 437825"/>
                <a:gd name="connsiteX193" fmla="*/ 14626 w 474231"/>
                <a:gd name="connsiteY193" fmla="*/ 344664 h 437825"/>
                <a:gd name="connsiteX194" fmla="*/ 15103 w 474231"/>
                <a:gd name="connsiteY194" fmla="*/ 343869 h 437825"/>
                <a:gd name="connsiteX195" fmla="*/ 17488 w 474231"/>
                <a:gd name="connsiteY195" fmla="*/ 344187 h 437825"/>
                <a:gd name="connsiteX196" fmla="*/ 18600 w 474231"/>
                <a:gd name="connsiteY196" fmla="*/ 344664 h 437825"/>
                <a:gd name="connsiteX197" fmla="*/ 20190 w 474231"/>
                <a:gd name="connsiteY197" fmla="*/ 346890 h 437825"/>
                <a:gd name="connsiteX198" fmla="*/ 20667 w 474231"/>
                <a:gd name="connsiteY198" fmla="*/ 348480 h 437825"/>
                <a:gd name="connsiteX199" fmla="*/ 21144 w 474231"/>
                <a:gd name="connsiteY199" fmla="*/ 350388 h 437825"/>
                <a:gd name="connsiteX200" fmla="*/ 22734 w 474231"/>
                <a:gd name="connsiteY200" fmla="*/ 352772 h 437825"/>
                <a:gd name="connsiteX201" fmla="*/ 24006 w 474231"/>
                <a:gd name="connsiteY201" fmla="*/ 354521 h 437825"/>
                <a:gd name="connsiteX202" fmla="*/ 24324 w 474231"/>
                <a:gd name="connsiteY202" fmla="*/ 355634 h 437825"/>
                <a:gd name="connsiteX203" fmla="*/ 25595 w 474231"/>
                <a:gd name="connsiteY203" fmla="*/ 357065 h 437825"/>
                <a:gd name="connsiteX204" fmla="*/ 24801 w 474231"/>
                <a:gd name="connsiteY204" fmla="*/ 360244 h 437825"/>
                <a:gd name="connsiteX205" fmla="*/ 24960 w 474231"/>
                <a:gd name="connsiteY205" fmla="*/ 361834 h 437825"/>
                <a:gd name="connsiteX206" fmla="*/ 24006 w 474231"/>
                <a:gd name="connsiteY206" fmla="*/ 366127 h 437825"/>
                <a:gd name="connsiteX207" fmla="*/ 23847 w 474231"/>
                <a:gd name="connsiteY207" fmla="*/ 368193 h 437825"/>
                <a:gd name="connsiteX208" fmla="*/ 24006 w 474231"/>
                <a:gd name="connsiteY208" fmla="*/ 368829 h 437825"/>
                <a:gd name="connsiteX209" fmla="*/ 25913 w 474231"/>
                <a:gd name="connsiteY209" fmla="*/ 370419 h 437825"/>
                <a:gd name="connsiteX210" fmla="*/ 25595 w 474231"/>
                <a:gd name="connsiteY210" fmla="*/ 372645 h 437825"/>
                <a:gd name="connsiteX211" fmla="*/ 24801 w 474231"/>
                <a:gd name="connsiteY211" fmla="*/ 373439 h 437825"/>
                <a:gd name="connsiteX212" fmla="*/ 24006 w 474231"/>
                <a:gd name="connsiteY212" fmla="*/ 375029 h 437825"/>
                <a:gd name="connsiteX213" fmla="*/ 23211 w 474231"/>
                <a:gd name="connsiteY213" fmla="*/ 377096 h 437825"/>
                <a:gd name="connsiteX214" fmla="*/ 22416 w 474231"/>
                <a:gd name="connsiteY214" fmla="*/ 378527 h 437825"/>
                <a:gd name="connsiteX215" fmla="*/ 22734 w 474231"/>
                <a:gd name="connsiteY215" fmla="*/ 379481 h 437825"/>
                <a:gd name="connsiteX216" fmla="*/ 24960 w 474231"/>
                <a:gd name="connsiteY216" fmla="*/ 381229 h 437825"/>
                <a:gd name="connsiteX217" fmla="*/ 28139 w 474231"/>
                <a:gd name="connsiteY217" fmla="*/ 383773 h 437825"/>
                <a:gd name="connsiteX218" fmla="*/ 29411 w 474231"/>
                <a:gd name="connsiteY218" fmla="*/ 384250 h 437825"/>
                <a:gd name="connsiteX219" fmla="*/ 30842 w 474231"/>
                <a:gd name="connsiteY219" fmla="*/ 383614 h 437825"/>
                <a:gd name="connsiteX220" fmla="*/ 33067 w 474231"/>
                <a:gd name="connsiteY220" fmla="*/ 381547 h 437825"/>
                <a:gd name="connsiteX221" fmla="*/ 34975 w 474231"/>
                <a:gd name="connsiteY221" fmla="*/ 379322 h 437825"/>
                <a:gd name="connsiteX222" fmla="*/ 36724 w 474231"/>
                <a:gd name="connsiteY222" fmla="*/ 378368 h 437825"/>
                <a:gd name="connsiteX223" fmla="*/ 38791 w 474231"/>
                <a:gd name="connsiteY223" fmla="*/ 378368 h 437825"/>
                <a:gd name="connsiteX224" fmla="*/ 40380 w 474231"/>
                <a:gd name="connsiteY224" fmla="*/ 379958 h 437825"/>
                <a:gd name="connsiteX225" fmla="*/ 42447 w 474231"/>
                <a:gd name="connsiteY225" fmla="*/ 383296 h 437825"/>
                <a:gd name="connsiteX226" fmla="*/ 44196 w 474231"/>
                <a:gd name="connsiteY226" fmla="*/ 386476 h 437825"/>
                <a:gd name="connsiteX227" fmla="*/ 44514 w 474231"/>
                <a:gd name="connsiteY227" fmla="*/ 386635 h 437825"/>
                <a:gd name="connsiteX228" fmla="*/ 45150 w 474231"/>
                <a:gd name="connsiteY228" fmla="*/ 387271 h 437825"/>
                <a:gd name="connsiteX229" fmla="*/ 46104 w 474231"/>
                <a:gd name="connsiteY229" fmla="*/ 387271 h 437825"/>
                <a:gd name="connsiteX230" fmla="*/ 47057 w 474231"/>
                <a:gd name="connsiteY230" fmla="*/ 386476 h 437825"/>
                <a:gd name="connsiteX231" fmla="*/ 47693 w 474231"/>
                <a:gd name="connsiteY231" fmla="*/ 385999 h 437825"/>
                <a:gd name="connsiteX232" fmla="*/ 48647 w 474231"/>
                <a:gd name="connsiteY232" fmla="*/ 384568 h 437825"/>
                <a:gd name="connsiteX233" fmla="*/ 52145 w 474231"/>
                <a:gd name="connsiteY233" fmla="*/ 380276 h 437825"/>
                <a:gd name="connsiteX234" fmla="*/ 54847 w 474231"/>
                <a:gd name="connsiteY234" fmla="*/ 379163 h 437825"/>
                <a:gd name="connsiteX235" fmla="*/ 55801 w 474231"/>
                <a:gd name="connsiteY235" fmla="*/ 378845 h 437825"/>
                <a:gd name="connsiteX236" fmla="*/ 57709 w 474231"/>
                <a:gd name="connsiteY236" fmla="*/ 378209 h 437825"/>
                <a:gd name="connsiteX237" fmla="*/ 60730 w 474231"/>
                <a:gd name="connsiteY237" fmla="*/ 379163 h 437825"/>
                <a:gd name="connsiteX238" fmla="*/ 65181 w 474231"/>
                <a:gd name="connsiteY238" fmla="*/ 380911 h 437825"/>
                <a:gd name="connsiteX239" fmla="*/ 70745 w 474231"/>
                <a:gd name="connsiteY239" fmla="*/ 383137 h 437825"/>
                <a:gd name="connsiteX240" fmla="*/ 72653 w 474231"/>
                <a:gd name="connsiteY240" fmla="*/ 383455 h 437825"/>
                <a:gd name="connsiteX241" fmla="*/ 73766 w 474231"/>
                <a:gd name="connsiteY241" fmla="*/ 383137 h 437825"/>
                <a:gd name="connsiteX242" fmla="*/ 75356 w 474231"/>
                <a:gd name="connsiteY242" fmla="*/ 380117 h 437825"/>
                <a:gd name="connsiteX243" fmla="*/ 77422 w 474231"/>
                <a:gd name="connsiteY243" fmla="*/ 379004 h 437825"/>
                <a:gd name="connsiteX244" fmla="*/ 80284 w 474231"/>
                <a:gd name="connsiteY244" fmla="*/ 377732 h 437825"/>
                <a:gd name="connsiteX245" fmla="*/ 82669 w 474231"/>
                <a:gd name="connsiteY245" fmla="*/ 376937 h 437825"/>
                <a:gd name="connsiteX246" fmla="*/ 83940 w 474231"/>
                <a:gd name="connsiteY246" fmla="*/ 376937 h 437825"/>
                <a:gd name="connsiteX247" fmla="*/ 84417 w 474231"/>
                <a:gd name="connsiteY247" fmla="*/ 376142 h 437825"/>
                <a:gd name="connsiteX248" fmla="*/ 84735 w 474231"/>
                <a:gd name="connsiteY248" fmla="*/ 374870 h 437825"/>
                <a:gd name="connsiteX249" fmla="*/ 84417 w 474231"/>
                <a:gd name="connsiteY249" fmla="*/ 373757 h 437825"/>
                <a:gd name="connsiteX250" fmla="*/ 82987 w 474231"/>
                <a:gd name="connsiteY250" fmla="*/ 371532 h 437825"/>
                <a:gd name="connsiteX251" fmla="*/ 82828 w 474231"/>
                <a:gd name="connsiteY251" fmla="*/ 370896 h 437825"/>
                <a:gd name="connsiteX252" fmla="*/ 83781 w 474231"/>
                <a:gd name="connsiteY252" fmla="*/ 370419 h 437825"/>
                <a:gd name="connsiteX253" fmla="*/ 85689 w 474231"/>
                <a:gd name="connsiteY253" fmla="*/ 370101 h 437825"/>
                <a:gd name="connsiteX254" fmla="*/ 88074 w 474231"/>
                <a:gd name="connsiteY254" fmla="*/ 370260 h 437825"/>
                <a:gd name="connsiteX255" fmla="*/ 90776 w 474231"/>
                <a:gd name="connsiteY255" fmla="*/ 371214 h 437825"/>
                <a:gd name="connsiteX256" fmla="*/ 93002 w 474231"/>
                <a:gd name="connsiteY256" fmla="*/ 372645 h 437825"/>
                <a:gd name="connsiteX257" fmla="*/ 94274 w 474231"/>
                <a:gd name="connsiteY257" fmla="*/ 374234 h 437825"/>
                <a:gd name="connsiteX258" fmla="*/ 95705 w 474231"/>
                <a:gd name="connsiteY258" fmla="*/ 377732 h 437825"/>
                <a:gd name="connsiteX259" fmla="*/ 96659 w 474231"/>
                <a:gd name="connsiteY259" fmla="*/ 381229 h 437825"/>
                <a:gd name="connsiteX260" fmla="*/ 99520 w 474231"/>
                <a:gd name="connsiteY260" fmla="*/ 386476 h 437825"/>
                <a:gd name="connsiteX261" fmla="*/ 99361 w 474231"/>
                <a:gd name="connsiteY261" fmla="*/ 389814 h 437825"/>
                <a:gd name="connsiteX262" fmla="*/ 99361 w 474231"/>
                <a:gd name="connsiteY262" fmla="*/ 393789 h 437825"/>
                <a:gd name="connsiteX263" fmla="*/ 100633 w 474231"/>
                <a:gd name="connsiteY263" fmla="*/ 394425 h 437825"/>
                <a:gd name="connsiteX264" fmla="*/ 101905 w 474231"/>
                <a:gd name="connsiteY264" fmla="*/ 394743 h 437825"/>
                <a:gd name="connsiteX265" fmla="*/ 102541 w 474231"/>
                <a:gd name="connsiteY265" fmla="*/ 395378 h 437825"/>
                <a:gd name="connsiteX266" fmla="*/ 103813 w 474231"/>
                <a:gd name="connsiteY266" fmla="*/ 398240 h 437825"/>
                <a:gd name="connsiteX267" fmla="*/ 105085 w 474231"/>
                <a:gd name="connsiteY267" fmla="*/ 399194 h 437825"/>
                <a:gd name="connsiteX268" fmla="*/ 106674 w 474231"/>
                <a:gd name="connsiteY268" fmla="*/ 399353 h 437825"/>
                <a:gd name="connsiteX269" fmla="*/ 109377 w 474231"/>
                <a:gd name="connsiteY269" fmla="*/ 401261 h 437825"/>
                <a:gd name="connsiteX270" fmla="*/ 111285 w 474231"/>
                <a:gd name="connsiteY270" fmla="*/ 402056 h 437825"/>
                <a:gd name="connsiteX271" fmla="*/ 111444 w 474231"/>
                <a:gd name="connsiteY271" fmla="*/ 402532 h 437825"/>
                <a:gd name="connsiteX272" fmla="*/ 111444 w 474231"/>
                <a:gd name="connsiteY272" fmla="*/ 403327 h 437825"/>
                <a:gd name="connsiteX273" fmla="*/ 110808 w 474231"/>
                <a:gd name="connsiteY273" fmla="*/ 404440 h 437825"/>
                <a:gd name="connsiteX274" fmla="*/ 109695 w 474231"/>
                <a:gd name="connsiteY274" fmla="*/ 405076 h 437825"/>
                <a:gd name="connsiteX275" fmla="*/ 107946 w 474231"/>
                <a:gd name="connsiteY275" fmla="*/ 406348 h 437825"/>
                <a:gd name="connsiteX276" fmla="*/ 106674 w 474231"/>
                <a:gd name="connsiteY276" fmla="*/ 408097 h 437825"/>
                <a:gd name="connsiteX277" fmla="*/ 103972 w 474231"/>
                <a:gd name="connsiteY277" fmla="*/ 412230 h 437825"/>
                <a:gd name="connsiteX278" fmla="*/ 103813 w 474231"/>
                <a:gd name="connsiteY278" fmla="*/ 412866 h 437825"/>
                <a:gd name="connsiteX279" fmla="*/ 104449 w 474231"/>
                <a:gd name="connsiteY279" fmla="*/ 413502 h 437825"/>
                <a:gd name="connsiteX280" fmla="*/ 105561 w 474231"/>
                <a:gd name="connsiteY280" fmla="*/ 413502 h 437825"/>
                <a:gd name="connsiteX281" fmla="*/ 106833 w 474231"/>
                <a:gd name="connsiteY281" fmla="*/ 413343 h 437825"/>
                <a:gd name="connsiteX282" fmla="*/ 109377 w 474231"/>
                <a:gd name="connsiteY282" fmla="*/ 411753 h 437825"/>
                <a:gd name="connsiteX283" fmla="*/ 111285 w 474231"/>
                <a:gd name="connsiteY283" fmla="*/ 412389 h 437825"/>
                <a:gd name="connsiteX284" fmla="*/ 113192 w 474231"/>
                <a:gd name="connsiteY284" fmla="*/ 413502 h 437825"/>
                <a:gd name="connsiteX285" fmla="*/ 113987 w 474231"/>
                <a:gd name="connsiteY285" fmla="*/ 414615 h 437825"/>
                <a:gd name="connsiteX286" fmla="*/ 114146 w 474231"/>
                <a:gd name="connsiteY286" fmla="*/ 416205 h 437825"/>
                <a:gd name="connsiteX287" fmla="*/ 113669 w 474231"/>
                <a:gd name="connsiteY287" fmla="*/ 418112 h 437825"/>
                <a:gd name="connsiteX288" fmla="*/ 113669 w 474231"/>
                <a:gd name="connsiteY288" fmla="*/ 420497 h 437825"/>
                <a:gd name="connsiteX289" fmla="*/ 114305 w 474231"/>
                <a:gd name="connsiteY289" fmla="*/ 424153 h 437825"/>
                <a:gd name="connsiteX290" fmla="*/ 115259 w 474231"/>
                <a:gd name="connsiteY290" fmla="*/ 427969 h 437825"/>
                <a:gd name="connsiteX291" fmla="*/ 116372 w 474231"/>
                <a:gd name="connsiteY291" fmla="*/ 429400 h 437825"/>
                <a:gd name="connsiteX292" fmla="*/ 122731 w 474231"/>
                <a:gd name="connsiteY292" fmla="*/ 432738 h 437825"/>
                <a:gd name="connsiteX293" fmla="*/ 123367 w 474231"/>
                <a:gd name="connsiteY293" fmla="*/ 434010 h 437825"/>
                <a:gd name="connsiteX294" fmla="*/ 123685 w 474231"/>
                <a:gd name="connsiteY294" fmla="*/ 435441 h 437825"/>
                <a:gd name="connsiteX295" fmla="*/ 123208 w 474231"/>
                <a:gd name="connsiteY295" fmla="*/ 437349 h 437825"/>
                <a:gd name="connsiteX296" fmla="*/ 124003 w 474231"/>
                <a:gd name="connsiteY296" fmla="*/ 437349 h 437825"/>
                <a:gd name="connsiteX297" fmla="*/ 126229 w 474231"/>
                <a:gd name="connsiteY297" fmla="*/ 436713 h 437825"/>
                <a:gd name="connsiteX298" fmla="*/ 128295 w 474231"/>
                <a:gd name="connsiteY298" fmla="*/ 435282 h 437825"/>
                <a:gd name="connsiteX299" fmla="*/ 130203 w 474231"/>
                <a:gd name="connsiteY299" fmla="*/ 432102 h 437825"/>
                <a:gd name="connsiteX300" fmla="*/ 132747 w 474231"/>
                <a:gd name="connsiteY300" fmla="*/ 429718 h 437825"/>
                <a:gd name="connsiteX301" fmla="*/ 135449 w 474231"/>
                <a:gd name="connsiteY301" fmla="*/ 429877 h 437825"/>
                <a:gd name="connsiteX302" fmla="*/ 136403 w 474231"/>
                <a:gd name="connsiteY302" fmla="*/ 429400 h 437825"/>
                <a:gd name="connsiteX303" fmla="*/ 137357 w 474231"/>
                <a:gd name="connsiteY303" fmla="*/ 429400 h 437825"/>
                <a:gd name="connsiteX304" fmla="*/ 138629 w 474231"/>
                <a:gd name="connsiteY304" fmla="*/ 430990 h 437825"/>
                <a:gd name="connsiteX305" fmla="*/ 139742 w 474231"/>
                <a:gd name="connsiteY305" fmla="*/ 432261 h 437825"/>
                <a:gd name="connsiteX306" fmla="*/ 140537 w 474231"/>
                <a:gd name="connsiteY306" fmla="*/ 432261 h 437825"/>
                <a:gd name="connsiteX307" fmla="*/ 141173 w 474231"/>
                <a:gd name="connsiteY307" fmla="*/ 434487 h 437825"/>
                <a:gd name="connsiteX308" fmla="*/ 146419 w 474231"/>
                <a:gd name="connsiteY308" fmla="*/ 435600 h 437825"/>
                <a:gd name="connsiteX309" fmla="*/ 148644 w 474231"/>
                <a:gd name="connsiteY309" fmla="*/ 436236 h 437825"/>
                <a:gd name="connsiteX310" fmla="*/ 150552 w 474231"/>
                <a:gd name="connsiteY310" fmla="*/ 437826 h 437825"/>
                <a:gd name="connsiteX311" fmla="*/ 151188 w 474231"/>
                <a:gd name="connsiteY311" fmla="*/ 437826 h 437825"/>
                <a:gd name="connsiteX312" fmla="*/ 151983 w 474231"/>
                <a:gd name="connsiteY312" fmla="*/ 437508 h 437825"/>
                <a:gd name="connsiteX313" fmla="*/ 152619 w 474231"/>
                <a:gd name="connsiteY313" fmla="*/ 436872 h 437825"/>
                <a:gd name="connsiteX314" fmla="*/ 152619 w 474231"/>
                <a:gd name="connsiteY314" fmla="*/ 436236 h 437825"/>
                <a:gd name="connsiteX315" fmla="*/ 151824 w 474231"/>
                <a:gd name="connsiteY315" fmla="*/ 434805 h 437825"/>
                <a:gd name="connsiteX316" fmla="*/ 152301 w 474231"/>
                <a:gd name="connsiteY316" fmla="*/ 433374 h 437825"/>
                <a:gd name="connsiteX317" fmla="*/ 153096 w 474231"/>
                <a:gd name="connsiteY317" fmla="*/ 432102 h 437825"/>
                <a:gd name="connsiteX318" fmla="*/ 154368 w 474231"/>
                <a:gd name="connsiteY318" fmla="*/ 432102 h 437825"/>
                <a:gd name="connsiteX319" fmla="*/ 156434 w 474231"/>
                <a:gd name="connsiteY319" fmla="*/ 431785 h 437825"/>
                <a:gd name="connsiteX320" fmla="*/ 158819 w 474231"/>
                <a:gd name="connsiteY320" fmla="*/ 431785 h 437825"/>
                <a:gd name="connsiteX321" fmla="*/ 160409 w 474231"/>
                <a:gd name="connsiteY321" fmla="*/ 431943 h 437825"/>
                <a:gd name="connsiteX322" fmla="*/ 161204 w 474231"/>
                <a:gd name="connsiteY322" fmla="*/ 430672 h 437825"/>
                <a:gd name="connsiteX323" fmla="*/ 160568 w 474231"/>
                <a:gd name="connsiteY323" fmla="*/ 427333 h 437825"/>
                <a:gd name="connsiteX324" fmla="*/ 160727 w 474231"/>
                <a:gd name="connsiteY324" fmla="*/ 425425 h 437825"/>
                <a:gd name="connsiteX325" fmla="*/ 160886 w 474231"/>
                <a:gd name="connsiteY325" fmla="*/ 423836 h 437825"/>
                <a:gd name="connsiteX326" fmla="*/ 161522 w 474231"/>
                <a:gd name="connsiteY326" fmla="*/ 423041 h 437825"/>
                <a:gd name="connsiteX327" fmla="*/ 164224 w 474231"/>
                <a:gd name="connsiteY327" fmla="*/ 425107 h 437825"/>
                <a:gd name="connsiteX328" fmla="*/ 166450 w 474231"/>
                <a:gd name="connsiteY328" fmla="*/ 425902 h 437825"/>
                <a:gd name="connsiteX329" fmla="*/ 168199 w 474231"/>
                <a:gd name="connsiteY329" fmla="*/ 425902 h 437825"/>
                <a:gd name="connsiteX330" fmla="*/ 168676 w 474231"/>
                <a:gd name="connsiteY330" fmla="*/ 425584 h 437825"/>
                <a:gd name="connsiteX331" fmla="*/ 167881 w 474231"/>
                <a:gd name="connsiteY331" fmla="*/ 423359 h 437825"/>
                <a:gd name="connsiteX332" fmla="*/ 168199 w 474231"/>
                <a:gd name="connsiteY332" fmla="*/ 422723 h 437825"/>
                <a:gd name="connsiteX333" fmla="*/ 168835 w 474231"/>
                <a:gd name="connsiteY333" fmla="*/ 422246 h 437825"/>
                <a:gd name="connsiteX334" fmla="*/ 169948 w 474231"/>
                <a:gd name="connsiteY334" fmla="*/ 422087 h 437825"/>
                <a:gd name="connsiteX335" fmla="*/ 172809 w 474231"/>
                <a:gd name="connsiteY335" fmla="*/ 421133 h 437825"/>
                <a:gd name="connsiteX336" fmla="*/ 173127 w 474231"/>
                <a:gd name="connsiteY336" fmla="*/ 421292 h 437825"/>
                <a:gd name="connsiteX337" fmla="*/ 173763 w 474231"/>
                <a:gd name="connsiteY337" fmla="*/ 424789 h 437825"/>
                <a:gd name="connsiteX338" fmla="*/ 173445 w 474231"/>
                <a:gd name="connsiteY338" fmla="*/ 425902 h 437825"/>
                <a:gd name="connsiteX339" fmla="*/ 174081 w 474231"/>
                <a:gd name="connsiteY339" fmla="*/ 428287 h 437825"/>
                <a:gd name="connsiteX340" fmla="*/ 174876 w 474231"/>
                <a:gd name="connsiteY340" fmla="*/ 430513 h 437825"/>
                <a:gd name="connsiteX341" fmla="*/ 174876 w 474231"/>
                <a:gd name="connsiteY341" fmla="*/ 431307 h 437825"/>
                <a:gd name="connsiteX342" fmla="*/ 174240 w 474231"/>
                <a:gd name="connsiteY342" fmla="*/ 432738 h 437825"/>
                <a:gd name="connsiteX343" fmla="*/ 173445 w 474231"/>
                <a:gd name="connsiteY343" fmla="*/ 434010 h 437825"/>
                <a:gd name="connsiteX344" fmla="*/ 173445 w 474231"/>
                <a:gd name="connsiteY344" fmla="*/ 434487 h 437825"/>
                <a:gd name="connsiteX345" fmla="*/ 174717 w 474231"/>
                <a:gd name="connsiteY345" fmla="*/ 435282 h 437825"/>
                <a:gd name="connsiteX346" fmla="*/ 176943 w 474231"/>
                <a:gd name="connsiteY346" fmla="*/ 436236 h 437825"/>
                <a:gd name="connsiteX347" fmla="*/ 179327 w 474231"/>
                <a:gd name="connsiteY347" fmla="*/ 436395 h 437825"/>
                <a:gd name="connsiteX348" fmla="*/ 180758 w 474231"/>
                <a:gd name="connsiteY348" fmla="*/ 435123 h 437825"/>
                <a:gd name="connsiteX349" fmla="*/ 182030 w 474231"/>
                <a:gd name="connsiteY349" fmla="*/ 434169 h 437825"/>
                <a:gd name="connsiteX350" fmla="*/ 182984 w 474231"/>
                <a:gd name="connsiteY350" fmla="*/ 433215 h 437825"/>
                <a:gd name="connsiteX351" fmla="*/ 183302 w 474231"/>
                <a:gd name="connsiteY351" fmla="*/ 431785 h 437825"/>
                <a:gd name="connsiteX352" fmla="*/ 184891 w 474231"/>
                <a:gd name="connsiteY352" fmla="*/ 430831 h 437825"/>
                <a:gd name="connsiteX353" fmla="*/ 189184 w 474231"/>
                <a:gd name="connsiteY353" fmla="*/ 429559 h 437825"/>
                <a:gd name="connsiteX354" fmla="*/ 193158 w 474231"/>
                <a:gd name="connsiteY354" fmla="*/ 429400 h 437825"/>
                <a:gd name="connsiteX355" fmla="*/ 194112 w 474231"/>
                <a:gd name="connsiteY355" fmla="*/ 429718 h 437825"/>
                <a:gd name="connsiteX356" fmla="*/ 194589 w 474231"/>
                <a:gd name="connsiteY356" fmla="*/ 428128 h 437825"/>
                <a:gd name="connsiteX357" fmla="*/ 195384 w 474231"/>
                <a:gd name="connsiteY357" fmla="*/ 425743 h 437825"/>
                <a:gd name="connsiteX358" fmla="*/ 195384 w 474231"/>
                <a:gd name="connsiteY358" fmla="*/ 423518 h 437825"/>
                <a:gd name="connsiteX359" fmla="*/ 196020 w 474231"/>
                <a:gd name="connsiteY359" fmla="*/ 419861 h 437825"/>
                <a:gd name="connsiteX360" fmla="*/ 195702 w 474231"/>
                <a:gd name="connsiteY360" fmla="*/ 415251 h 437825"/>
                <a:gd name="connsiteX361" fmla="*/ 195066 w 474231"/>
                <a:gd name="connsiteY361" fmla="*/ 411912 h 437825"/>
                <a:gd name="connsiteX362" fmla="*/ 196974 w 474231"/>
                <a:gd name="connsiteY362" fmla="*/ 410640 h 437825"/>
                <a:gd name="connsiteX363" fmla="*/ 199041 w 474231"/>
                <a:gd name="connsiteY363" fmla="*/ 409369 h 437825"/>
                <a:gd name="connsiteX364" fmla="*/ 200471 w 474231"/>
                <a:gd name="connsiteY364" fmla="*/ 407302 h 437825"/>
                <a:gd name="connsiteX365" fmla="*/ 201902 w 474231"/>
                <a:gd name="connsiteY365" fmla="*/ 402374 h 437825"/>
                <a:gd name="connsiteX366" fmla="*/ 202538 w 474231"/>
                <a:gd name="connsiteY366" fmla="*/ 398081 h 437825"/>
                <a:gd name="connsiteX367" fmla="*/ 202061 w 474231"/>
                <a:gd name="connsiteY367" fmla="*/ 396491 h 437825"/>
                <a:gd name="connsiteX368" fmla="*/ 201266 w 474231"/>
                <a:gd name="connsiteY368" fmla="*/ 395220 h 437825"/>
                <a:gd name="connsiteX369" fmla="*/ 200789 w 474231"/>
                <a:gd name="connsiteY369" fmla="*/ 393471 h 437825"/>
                <a:gd name="connsiteX370" fmla="*/ 200471 w 474231"/>
                <a:gd name="connsiteY370" fmla="*/ 391245 h 437825"/>
                <a:gd name="connsiteX371" fmla="*/ 200789 w 474231"/>
                <a:gd name="connsiteY371" fmla="*/ 389337 h 437825"/>
                <a:gd name="connsiteX372" fmla="*/ 202538 w 474231"/>
                <a:gd name="connsiteY372" fmla="*/ 387430 h 437825"/>
                <a:gd name="connsiteX373" fmla="*/ 204605 w 474231"/>
                <a:gd name="connsiteY373" fmla="*/ 385999 h 437825"/>
                <a:gd name="connsiteX374" fmla="*/ 206036 w 474231"/>
                <a:gd name="connsiteY374" fmla="*/ 385204 h 437825"/>
                <a:gd name="connsiteX375" fmla="*/ 210010 w 474231"/>
                <a:gd name="connsiteY375" fmla="*/ 384409 h 437825"/>
                <a:gd name="connsiteX376" fmla="*/ 214938 w 474231"/>
                <a:gd name="connsiteY376" fmla="*/ 383296 h 437825"/>
                <a:gd name="connsiteX377" fmla="*/ 217641 w 474231"/>
                <a:gd name="connsiteY377" fmla="*/ 382024 h 437825"/>
                <a:gd name="connsiteX378" fmla="*/ 219708 w 474231"/>
                <a:gd name="connsiteY378" fmla="*/ 380752 h 437825"/>
                <a:gd name="connsiteX379" fmla="*/ 220980 w 474231"/>
                <a:gd name="connsiteY379" fmla="*/ 379799 h 437825"/>
                <a:gd name="connsiteX380" fmla="*/ 222092 w 474231"/>
                <a:gd name="connsiteY380" fmla="*/ 377732 h 437825"/>
                <a:gd name="connsiteX381" fmla="*/ 224000 w 474231"/>
                <a:gd name="connsiteY381" fmla="*/ 376142 h 437825"/>
                <a:gd name="connsiteX382" fmla="*/ 225431 w 474231"/>
                <a:gd name="connsiteY382" fmla="*/ 374552 h 437825"/>
                <a:gd name="connsiteX383" fmla="*/ 225749 w 474231"/>
                <a:gd name="connsiteY383" fmla="*/ 369942 h 437825"/>
                <a:gd name="connsiteX384" fmla="*/ 225590 w 474231"/>
                <a:gd name="connsiteY384" fmla="*/ 367398 h 437825"/>
                <a:gd name="connsiteX385" fmla="*/ 224636 w 474231"/>
                <a:gd name="connsiteY385" fmla="*/ 365967 h 437825"/>
                <a:gd name="connsiteX386" fmla="*/ 224000 w 474231"/>
                <a:gd name="connsiteY386" fmla="*/ 364855 h 437825"/>
                <a:gd name="connsiteX387" fmla="*/ 231313 w 474231"/>
                <a:gd name="connsiteY387" fmla="*/ 361357 h 437825"/>
                <a:gd name="connsiteX388" fmla="*/ 231313 w 474231"/>
                <a:gd name="connsiteY388" fmla="*/ 358813 h 437825"/>
                <a:gd name="connsiteX389" fmla="*/ 230359 w 474231"/>
                <a:gd name="connsiteY389" fmla="*/ 356111 h 437825"/>
                <a:gd name="connsiteX390" fmla="*/ 228928 w 474231"/>
                <a:gd name="connsiteY390" fmla="*/ 353726 h 437825"/>
                <a:gd name="connsiteX391" fmla="*/ 228293 w 474231"/>
                <a:gd name="connsiteY391" fmla="*/ 351818 h 437825"/>
                <a:gd name="connsiteX392" fmla="*/ 230359 w 474231"/>
                <a:gd name="connsiteY392" fmla="*/ 349593 h 437825"/>
                <a:gd name="connsiteX393" fmla="*/ 232108 w 474231"/>
                <a:gd name="connsiteY393" fmla="*/ 347844 h 437825"/>
                <a:gd name="connsiteX394" fmla="*/ 233380 w 474231"/>
                <a:gd name="connsiteY394" fmla="*/ 346413 h 437825"/>
                <a:gd name="connsiteX395" fmla="*/ 236241 w 474231"/>
                <a:gd name="connsiteY395" fmla="*/ 344187 h 437825"/>
                <a:gd name="connsiteX396" fmla="*/ 239262 w 474231"/>
                <a:gd name="connsiteY396" fmla="*/ 343711 h 437825"/>
                <a:gd name="connsiteX397" fmla="*/ 241965 w 474231"/>
                <a:gd name="connsiteY397" fmla="*/ 344506 h 437825"/>
                <a:gd name="connsiteX398" fmla="*/ 249914 w 474231"/>
                <a:gd name="connsiteY398" fmla="*/ 349752 h 437825"/>
                <a:gd name="connsiteX399" fmla="*/ 251344 w 474231"/>
                <a:gd name="connsiteY399" fmla="*/ 350070 h 437825"/>
                <a:gd name="connsiteX400" fmla="*/ 252934 w 474231"/>
                <a:gd name="connsiteY400" fmla="*/ 349593 h 437825"/>
                <a:gd name="connsiteX401" fmla="*/ 255160 w 474231"/>
                <a:gd name="connsiteY401" fmla="*/ 348321 h 437825"/>
                <a:gd name="connsiteX402" fmla="*/ 257862 w 474231"/>
                <a:gd name="connsiteY402" fmla="*/ 347208 h 437825"/>
                <a:gd name="connsiteX403" fmla="*/ 258816 w 474231"/>
                <a:gd name="connsiteY403" fmla="*/ 343711 h 437825"/>
                <a:gd name="connsiteX404" fmla="*/ 258657 w 474231"/>
                <a:gd name="connsiteY404" fmla="*/ 338623 h 437825"/>
                <a:gd name="connsiteX405" fmla="*/ 259293 w 474231"/>
                <a:gd name="connsiteY405" fmla="*/ 336239 h 437825"/>
                <a:gd name="connsiteX406" fmla="*/ 260724 w 474231"/>
                <a:gd name="connsiteY406" fmla="*/ 335762 h 437825"/>
                <a:gd name="connsiteX407" fmla="*/ 265334 w 474231"/>
                <a:gd name="connsiteY407" fmla="*/ 336715 h 437825"/>
                <a:gd name="connsiteX408" fmla="*/ 266606 w 474231"/>
                <a:gd name="connsiteY408" fmla="*/ 336875 h 437825"/>
                <a:gd name="connsiteX409" fmla="*/ 267878 w 474231"/>
                <a:gd name="connsiteY409" fmla="*/ 336557 h 437825"/>
                <a:gd name="connsiteX410" fmla="*/ 268832 w 474231"/>
                <a:gd name="connsiteY410" fmla="*/ 335603 h 437825"/>
                <a:gd name="connsiteX411" fmla="*/ 268832 w 474231"/>
                <a:gd name="connsiteY411" fmla="*/ 334013 h 437825"/>
                <a:gd name="connsiteX412" fmla="*/ 268673 w 474231"/>
                <a:gd name="connsiteY412" fmla="*/ 332423 h 437825"/>
                <a:gd name="connsiteX413" fmla="*/ 270104 w 474231"/>
                <a:gd name="connsiteY413" fmla="*/ 327654 h 437825"/>
                <a:gd name="connsiteX414" fmla="*/ 272806 w 474231"/>
                <a:gd name="connsiteY414" fmla="*/ 324156 h 437825"/>
                <a:gd name="connsiteX415" fmla="*/ 278371 w 474231"/>
                <a:gd name="connsiteY415" fmla="*/ 319705 h 437825"/>
                <a:gd name="connsiteX416" fmla="*/ 280119 w 474231"/>
                <a:gd name="connsiteY416" fmla="*/ 318751 h 437825"/>
                <a:gd name="connsiteX417" fmla="*/ 282027 w 474231"/>
                <a:gd name="connsiteY417" fmla="*/ 318274 h 437825"/>
                <a:gd name="connsiteX418" fmla="*/ 291884 w 474231"/>
                <a:gd name="connsiteY418" fmla="*/ 321454 h 437825"/>
                <a:gd name="connsiteX419" fmla="*/ 293632 w 474231"/>
                <a:gd name="connsiteY419" fmla="*/ 320659 h 437825"/>
                <a:gd name="connsiteX420" fmla="*/ 296017 w 474231"/>
                <a:gd name="connsiteY420" fmla="*/ 313028 h 437825"/>
                <a:gd name="connsiteX421" fmla="*/ 298720 w 474231"/>
                <a:gd name="connsiteY421" fmla="*/ 312233 h 437825"/>
                <a:gd name="connsiteX422" fmla="*/ 301899 w 474231"/>
                <a:gd name="connsiteY422" fmla="*/ 312074 h 437825"/>
                <a:gd name="connsiteX423" fmla="*/ 303966 w 474231"/>
                <a:gd name="connsiteY423" fmla="*/ 311438 h 437825"/>
                <a:gd name="connsiteX424" fmla="*/ 305079 w 474231"/>
                <a:gd name="connsiteY424" fmla="*/ 310961 h 437825"/>
                <a:gd name="connsiteX425" fmla="*/ 309689 w 474231"/>
                <a:gd name="connsiteY425" fmla="*/ 308099 h 437825"/>
                <a:gd name="connsiteX426" fmla="*/ 317956 w 474231"/>
                <a:gd name="connsiteY426" fmla="*/ 304125 h 437825"/>
                <a:gd name="connsiteX427" fmla="*/ 322408 w 474231"/>
                <a:gd name="connsiteY427" fmla="*/ 302376 h 437825"/>
                <a:gd name="connsiteX428" fmla="*/ 323361 w 474231"/>
                <a:gd name="connsiteY428" fmla="*/ 301740 h 437825"/>
                <a:gd name="connsiteX429" fmla="*/ 326541 w 474231"/>
                <a:gd name="connsiteY429" fmla="*/ 299038 h 437825"/>
                <a:gd name="connsiteX430" fmla="*/ 330833 w 474231"/>
                <a:gd name="connsiteY430" fmla="*/ 295699 h 437825"/>
                <a:gd name="connsiteX431" fmla="*/ 333536 w 474231"/>
                <a:gd name="connsiteY431" fmla="*/ 295063 h 437825"/>
                <a:gd name="connsiteX432" fmla="*/ 337193 w 474231"/>
                <a:gd name="connsiteY432" fmla="*/ 294904 h 437825"/>
                <a:gd name="connsiteX433" fmla="*/ 339577 w 474231"/>
                <a:gd name="connsiteY433" fmla="*/ 295381 h 437825"/>
                <a:gd name="connsiteX434" fmla="*/ 340213 w 474231"/>
                <a:gd name="connsiteY434" fmla="*/ 296335 h 437825"/>
                <a:gd name="connsiteX435" fmla="*/ 341008 w 474231"/>
                <a:gd name="connsiteY435" fmla="*/ 296812 h 437825"/>
                <a:gd name="connsiteX436" fmla="*/ 345777 w 474231"/>
                <a:gd name="connsiteY436" fmla="*/ 295381 h 437825"/>
                <a:gd name="connsiteX437" fmla="*/ 352772 w 474231"/>
                <a:gd name="connsiteY437" fmla="*/ 297607 h 437825"/>
                <a:gd name="connsiteX438" fmla="*/ 358814 w 474231"/>
                <a:gd name="connsiteY438" fmla="*/ 299674 h 437825"/>
                <a:gd name="connsiteX439" fmla="*/ 359132 w 474231"/>
                <a:gd name="connsiteY439" fmla="*/ 298243 h 437825"/>
                <a:gd name="connsiteX440" fmla="*/ 360880 w 474231"/>
                <a:gd name="connsiteY440" fmla="*/ 297766 h 437825"/>
                <a:gd name="connsiteX441" fmla="*/ 365014 w 474231"/>
                <a:gd name="connsiteY441" fmla="*/ 297766 h 437825"/>
                <a:gd name="connsiteX442" fmla="*/ 373281 w 474231"/>
                <a:gd name="connsiteY442" fmla="*/ 298402 h 437825"/>
                <a:gd name="connsiteX443" fmla="*/ 379799 w 474231"/>
                <a:gd name="connsiteY443" fmla="*/ 297607 h 437825"/>
                <a:gd name="connsiteX444" fmla="*/ 380117 w 474231"/>
                <a:gd name="connsiteY444" fmla="*/ 297607 h 437825"/>
                <a:gd name="connsiteX445" fmla="*/ 384727 w 474231"/>
                <a:gd name="connsiteY445" fmla="*/ 293473 h 437825"/>
                <a:gd name="connsiteX446" fmla="*/ 389973 w 474231"/>
                <a:gd name="connsiteY446" fmla="*/ 289181 h 437825"/>
                <a:gd name="connsiteX447" fmla="*/ 397604 w 474231"/>
                <a:gd name="connsiteY447" fmla="*/ 288863 h 437825"/>
                <a:gd name="connsiteX448" fmla="*/ 406030 w 474231"/>
                <a:gd name="connsiteY448" fmla="*/ 288386 h 437825"/>
                <a:gd name="connsiteX449" fmla="*/ 412548 w 474231"/>
                <a:gd name="connsiteY449" fmla="*/ 288068 h 437825"/>
                <a:gd name="connsiteX450" fmla="*/ 422087 w 474231"/>
                <a:gd name="connsiteY450" fmla="*/ 287750 h 437825"/>
                <a:gd name="connsiteX451" fmla="*/ 429877 w 474231"/>
                <a:gd name="connsiteY451" fmla="*/ 287591 h 437825"/>
                <a:gd name="connsiteX452" fmla="*/ 438779 w 474231"/>
                <a:gd name="connsiteY452" fmla="*/ 287273 h 437825"/>
                <a:gd name="connsiteX453" fmla="*/ 439097 w 474231"/>
                <a:gd name="connsiteY453" fmla="*/ 285207 h 437825"/>
                <a:gd name="connsiteX454" fmla="*/ 439574 w 474231"/>
                <a:gd name="connsiteY454" fmla="*/ 284730 h 437825"/>
                <a:gd name="connsiteX455" fmla="*/ 440528 w 474231"/>
                <a:gd name="connsiteY455" fmla="*/ 284730 h 437825"/>
                <a:gd name="connsiteX456" fmla="*/ 447046 w 474231"/>
                <a:gd name="connsiteY456" fmla="*/ 285684 h 437825"/>
                <a:gd name="connsiteX457" fmla="*/ 453247 w 474231"/>
                <a:gd name="connsiteY457" fmla="*/ 286796 h 437825"/>
                <a:gd name="connsiteX458" fmla="*/ 453723 w 474231"/>
                <a:gd name="connsiteY458" fmla="*/ 282981 h 437825"/>
                <a:gd name="connsiteX459" fmla="*/ 459129 w 474231"/>
                <a:gd name="connsiteY459" fmla="*/ 278371 h 437825"/>
                <a:gd name="connsiteX460" fmla="*/ 462149 w 474231"/>
                <a:gd name="connsiteY460" fmla="*/ 277417 h 437825"/>
                <a:gd name="connsiteX461" fmla="*/ 462944 w 474231"/>
                <a:gd name="connsiteY461" fmla="*/ 276622 h 437825"/>
                <a:gd name="connsiteX462" fmla="*/ 463898 w 474231"/>
                <a:gd name="connsiteY462" fmla="*/ 275032 h 437825"/>
                <a:gd name="connsiteX463" fmla="*/ 464534 w 474231"/>
                <a:gd name="connsiteY463" fmla="*/ 272647 h 437825"/>
                <a:gd name="connsiteX464" fmla="*/ 464852 w 474231"/>
                <a:gd name="connsiteY464" fmla="*/ 270899 h 437825"/>
                <a:gd name="connsiteX465" fmla="*/ 465965 w 474231"/>
                <a:gd name="connsiteY465" fmla="*/ 269468 h 437825"/>
                <a:gd name="connsiteX466" fmla="*/ 466760 w 474231"/>
                <a:gd name="connsiteY466" fmla="*/ 266924 h 437825"/>
                <a:gd name="connsiteX467" fmla="*/ 467873 w 474231"/>
                <a:gd name="connsiteY467" fmla="*/ 262314 h 437825"/>
                <a:gd name="connsiteX468" fmla="*/ 470893 w 474231"/>
                <a:gd name="connsiteY468" fmla="*/ 257544 h 437825"/>
                <a:gd name="connsiteX469" fmla="*/ 472642 w 474231"/>
                <a:gd name="connsiteY469" fmla="*/ 250867 h 437825"/>
                <a:gd name="connsiteX470" fmla="*/ 472960 w 474231"/>
                <a:gd name="connsiteY470" fmla="*/ 244508 h 437825"/>
                <a:gd name="connsiteX471" fmla="*/ 473278 w 474231"/>
                <a:gd name="connsiteY471" fmla="*/ 239739 h 437825"/>
                <a:gd name="connsiteX472" fmla="*/ 474232 w 474231"/>
                <a:gd name="connsiteY472" fmla="*/ 238785 h 437825"/>
                <a:gd name="connsiteX473" fmla="*/ 474073 w 474231"/>
                <a:gd name="connsiteY473" fmla="*/ 230200 h 43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</a:cxnLst>
              <a:rect l="l" t="t" r="r" b="b"/>
              <a:pathLst>
                <a:path w="474231" h="437825">
                  <a:moveTo>
                    <a:pt x="474073" y="230200"/>
                  </a:moveTo>
                  <a:lnTo>
                    <a:pt x="474073" y="221456"/>
                  </a:lnTo>
                  <a:lnTo>
                    <a:pt x="474073" y="214144"/>
                  </a:lnTo>
                  <a:lnTo>
                    <a:pt x="474073" y="205082"/>
                  </a:lnTo>
                  <a:lnTo>
                    <a:pt x="474073" y="197133"/>
                  </a:lnTo>
                  <a:lnTo>
                    <a:pt x="474073" y="188389"/>
                  </a:lnTo>
                  <a:lnTo>
                    <a:pt x="473914" y="180599"/>
                  </a:lnTo>
                  <a:lnTo>
                    <a:pt x="473914" y="175512"/>
                  </a:lnTo>
                  <a:lnTo>
                    <a:pt x="464852" y="177260"/>
                  </a:lnTo>
                  <a:lnTo>
                    <a:pt x="458334" y="178532"/>
                  </a:lnTo>
                  <a:lnTo>
                    <a:pt x="451339" y="179804"/>
                  </a:lnTo>
                  <a:lnTo>
                    <a:pt x="450226" y="179963"/>
                  </a:lnTo>
                  <a:lnTo>
                    <a:pt x="448954" y="180122"/>
                  </a:lnTo>
                  <a:lnTo>
                    <a:pt x="448000" y="179963"/>
                  </a:lnTo>
                  <a:lnTo>
                    <a:pt x="446092" y="179327"/>
                  </a:lnTo>
                  <a:lnTo>
                    <a:pt x="443708" y="177579"/>
                  </a:lnTo>
                  <a:lnTo>
                    <a:pt x="442118" y="176625"/>
                  </a:lnTo>
                  <a:lnTo>
                    <a:pt x="441800" y="175194"/>
                  </a:lnTo>
                  <a:lnTo>
                    <a:pt x="442754" y="173445"/>
                  </a:lnTo>
                  <a:lnTo>
                    <a:pt x="443867" y="171696"/>
                  </a:lnTo>
                  <a:lnTo>
                    <a:pt x="444185" y="170425"/>
                  </a:lnTo>
                  <a:lnTo>
                    <a:pt x="444980" y="169471"/>
                  </a:lnTo>
                  <a:lnTo>
                    <a:pt x="446092" y="168676"/>
                  </a:lnTo>
                  <a:lnTo>
                    <a:pt x="446092" y="167563"/>
                  </a:lnTo>
                  <a:lnTo>
                    <a:pt x="445298" y="165655"/>
                  </a:lnTo>
                  <a:lnTo>
                    <a:pt x="444503" y="163111"/>
                  </a:lnTo>
                  <a:lnTo>
                    <a:pt x="444503" y="158342"/>
                  </a:lnTo>
                  <a:lnTo>
                    <a:pt x="444503" y="156911"/>
                  </a:lnTo>
                  <a:lnTo>
                    <a:pt x="444503" y="156276"/>
                  </a:lnTo>
                  <a:lnTo>
                    <a:pt x="442436" y="154527"/>
                  </a:lnTo>
                  <a:lnTo>
                    <a:pt x="438462" y="152460"/>
                  </a:lnTo>
                  <a:lnTo>
                    <a:pt x="434805" y="151347"/>
                  </a:lnTo>
                  <a:lnTo>
                    <a:pt x="433215" y="151029"/>
                  </a:lnTo>
                  <a:lnTo>
                    <a:pt x="429241" y="150234"/>
                  </a:lnTo>
                  <a:lnTo>
                    <a:pt x="423677" y="148962"/>
                  </a:lnTo>
                  <a:lnTo>
                    <a:pt x="421610" y="148167"/>
                  </a:lnTo>
                  <a:lnTo>
                    <a:pt x="418112" y="143875"/>
                  </a:lnTo>
                  <a:lnTo>
                    <a:pt x="416364" y="142762"/>
                  </a:lnTo>
                  <a:lnTo>
                    <a:pt x="407938" y="141967"/>
                  </a:lnTo>
                  <a:lnTo>
                    <a:pt x="405235" y="141172"/>
                  </a:lnTo>
                  <a:lnTo>
                    <a:pt x="403009" y="140219"/>
                  </a:lnTo>
                  <a:lnTo>
                    <a:pt x="400943" y="138788"/>
                  </a:lnTo>
                  <a:lnTo>
                    <a:pt x="399830" y="136403"/>
                  </a:lnTo>
                  <a:lnTo>
                    <a:pt x="399512" y="134495"/>
                  </a:lnTo>
                  <a:lnTo>
                    <a:pt x="398876" y="133542"/>
                  </a:lnTo>
                  <a:lnTo>
                    <a:pt x="389655" y="128772"/>
                  </a:lnTo>
                  <a:lnTo>
                    <a:pt x="387271" y="127182"/>
                  </a:lnTo>
                  <a:lnTo>
                    <a:pt x="385999" y="125752"/>
                  </a:lnTo>
                  <a:lnTo>
                    <a:pt x="385999" y="123526"/>
                  </a:lnTo>
                  <a:lnTo>
                    <a:pt x="386317" y="120823"/>
                  </a:lnTo>
                  <a:lnTo>
                    <a:pt x="385840" y="118439"/>
                  </a:lnTo>
                  <a:lnTo>
                    <a:pt x="385522" y="117326"/>
                  </a:lnTo>
                  <a:lnTo>
                    <a:pt x="381229" y="114464"/>
                  </a:lnTo>
                  <a:lnTo>
                    <a:pt x="371850" y="107946"/>
                  </a:lnTo>
                  <a:lnTo>
                    <a:pt x="362470" y="101587"/>
                  </a:lnTo>
                  <a:lnTo>
                    <a:pt x="353090" y="95228"/>
                  </a:lnTo>
                  <a:lnTo>
                    <a:pt x="343711" y="88869"/>
                  </a:lnTo>
                  <a:lnTo>
                    <a:pt x="334331" y="82351"/>
                  </a:lnTo>
                  <a:lnTo>
                    <a:pt x="324951" y="75992"/>
                  </a:lnTo>
                  <a:lnTo>
                    <a:pt x="315571" y="69473"/>
                  </a:lnTo>
                  <a:lnTo>
                    <a:pt x="306033" y="63114"/>
                  </a:lnTo>
                  <a:lnTo>
                    <a:pt x="296653" y="56596"/>
                  </a:lnTo>
                  <a:lnTo>
                    <a:pt x="287273" y="50237"/>
                  </a:lnTo>
                  <a:lnTo>
                    <a:pt x="277894" y="43719"/>
                  </a:lnTo>
                  <a:lnTo>
                    <a:pt x="268514" y="37201"/>
                  </a:lnTo>
                  <a:lnTo>
                    <a:pt x="259134" y="30842"/>
                  </a:lnTo>
                  <a:lnTo>
                    <a:pt x="249755" y="24324"/>
                  </a:lnTo>
                  <a:lnTo>
                    <a:pt x="240216" y="17805"/>
                  </a:lnTo>
                  <a:lnTo>
                    <a:pt x="230836" y="11287"/>
                  </a:lnTo>
                  <a:lnTo>
                    <a:pt x="222887" y="5882"/>
                  </a:lnTo>
                  <a:lnTo>
                    <a:pt x="214143" y="0"/>
                  </a:lnTo>
                  <a:lnTo>
                    <a:pt x="204128" y="0"/>
                  </a:lnTo>
                  <a:lnTo>
                    <a:pt x="190615" y="0"/>
                  </a:lnTo>
                  <a:lnTo>
                    <a:pt x="181553" y="0"/>
                  </a:lnTo>
                  <a:lnTo>
                    <a:pt x="172173" y="0"/>
                  </a:lnTo>
                  <a:lnTo>
                    <a:pt x="163271" y="0"/>
                  </a:lnTo>
                  <a:lnTo>
                    <a:pt x="164065" y="6995"/>
                  </a:lnTo>
                  <a:lnTo>
                    <a:pt x="164860" y="14467"/>
                  </a:lnTo>
                  <a:lnTo>
                    <a:pt x="165655" y="22098"/>
                  </a:lnTo>
                  <a:lnTo>
                    <a:pt x="166450" y="29570"/>
                  </a:lnTo>
                  <a:lnTo>
                    <a:pt x="167404" y="37042"/>
                  </a:lnTo>
                  <a:lnTo>
                    <a:pt x="168199" y="44673"/>
                  </a:lnTo>
                  <a:lnTo>
                    <a:pt x="168994" y="52145"/>
                  </a:lnTo>
                  <a:lnTo>
                    <a:pt x="169789" y="59617"/>
                  </a:lnTo>
                  <a:lnTo>
                    <a:pt x="170583" y="67089"/>
                  </a:lnTo>
                  <a:lnTo>
                    <a:pt x="171378" y="74561"/>
                  </a:lnTo>
                  <a:lnTo>
                    <a:pt x="172173" y="82033"/>
                  </a:lnTo>
                  <a:lnTo>
                    <a:pt x="173127" y="89505"/>
                  </a:lnTo>
                  <a:lnTo>
                    <a:pt x="173922" y="96976"/>
                  </a:lnTo>
                  <a:lnTo>
                    <a:pt x="174717" y="104290"/>
                  </a:lnTo>
                  <a:lnTo>
                    <a:pt x="175512" y="111762"/>
                  </a:lnTo>
                  <a:lnTo>
                    <a:pt x="176307" y="119234"/>
                  </a:lnTo>
                  <a:lnTo>
                    <a:pt x="177102" y="126546"/>
                  </a:lnTo>
                  <a:lnTo>
                    <a:pt x="177896" y="134018"/>
                  </a:lnTo>
                  <a:lnTo>
                    <a:pt x="178850" y="141490"/>
                  </a:lnTo>
                  <a:lnTo>
                    <a:pt x="179645" y="148804"/>
                  </a:lnTo>
                  <a:lnTo>
                    <a:pt x="180440" y="156116"/>
                  </a:lnTo>
                  <a:lnTo>
                    <a:pt x="181235" y="163588"/>
                  </a:lnTo>
                  <a:lnTo>
                    <a:pt x="182030" y="170901"/>
                  </a:lnTo>
                  <a:lnTo>
                    <a:pt x="182825" y="178214"/>
                  </a:lnTo>
                  <a:lnTo>
                    <a:pt x="183620" y="185686"/>
                  </a:lnTo>
                  <a:lnTo>
                    <a:pt x="184574" y="192999"/>
                  </a:lnTo>
                  <a:lnTo>
                    <a:pt x="185368" y="200312"/>
                  </a:lnTo>
                  <a:lnTo>
                    <a:pt x="186163" y="207625"/>
                  </a:lnTo>
                  <a:lnTo>
                    <a:pt x="186958" y="214938"/>
                  </a:lnTo>
                  <a:lnTo>
                    <a:pt x="187753" y="222251"/>
                  </a:lnTo>
                  <a:lnTo>
                    <a:pt x="188548" y="229564"/>
                  </a:lnTo>
                  <a:lnTo>
                    <a:pt x="189343" y="236877"/>
                  </a:lnTo>
                  <a:lnTo>
                    <a:pt x="190297" y="244190"/>
                  </a:lnTo>
                  <a:lnTo>
                    <a:pt x="191092" y="251344"/>
                  </a:lnTo>
                  <a:lnTo>
                    <a:pt x="194430" y="255001"/>
                  </a:lnTo>
                  <a:lnTo>
                    <a:pt x="198723" y="259611"/>
                  </a:lnTo>
                  <a:lnTo>
                    <a:pt x="197451" y="266288"/>
                  </a:lnTo>
                  <a:lnTo>
                    <a:pt x="196020" y="274078"/>
                  </a:lnTo>
                  <a:lnTo>
                    <a:pt x="194430" y="282663"/>
                  </a:lnTo>
                  <a:lnTo>
                    <a:pt x="188230" y="282663"/>
                  </a:lnTo>
                  <a:lnTo>
                    <a:pt x="182507" y="282663"/>
                  </a:lnTo>
                  <a:lnTo>
                    <a:pt x="176625" y="282663"/>
                  </a:lnTo>
                  <a:lnTo>
                    <a:pt x="170742" y="282663"/>
                  </a:lnTo>
                  <a:lnTo>
                    <a:pt x="164860" y="282663"/>
                  </a:lnTo>
                  <a:lnTo>
                    <a:pt x="158978" y="282663"/>
                  </a:lnTo>
                  <a:lnTo>
                    <a:pt x="153096" y="282663"/>
                  </a:lnTo>
                  <a:lnTo>
                    <a:pt x="147373" y="282663"/>
                  </a:lnTo>
                  <a:lnTo>
                    <a:pt x="141490" y="282663"/>
                  </a:lnTo>
                  <a:lnTo>
                    <a:pt x="135608" y="282663"/>
                  </a:lnTo>
                  <a:lnTo>
                    <a:pt x="129726" y="282663"/>
                  </a:lnTo>
                  <a:lnTo>
                    <a:pt x="123844" y="282663"/>
                  </a:lnTo>
                  <a:lnTo>
                    <a:pt x="117962" y="282663"/>
                  </a:lnTo>
                  <a:lnTo>
                    <a:pt x="112238" y="282663"/>
                  </a:lnTo>
                  <a:lnTo>
                    <a:pt x="106356" y="282663"/>
                  </a:lnTo>
                  <a:lnTo>
                    <a:pt x="100474" y="282663"/>
                  </a:lnTo>
                  <a:lnTo>
                    <a:pt x="94592" y="282663"/>
                  </a:lnTo>
                  <a:lnTo>
                    <a:pt x="89187" y="282663"/>
                  </a:lnTo>
                  <a:lnTo>
                    <a:pt x="85848" y="282504"/>
                  </a:lnTo>
                  <a:lnTo>
                    <a:pt x="84576" y="281868"/>
                  </a:lnTo>
                  <a:lnTo>
                    <a:pt x="84258" y="277417"/>
                  </a:lnTo>
                  <a:lnTo>
                    <a:pt x="83146" y="277735"/>
                  </a:lnTo>
                  <a:lnTo>
                    <a:pt x="82033" y="279007"/>
                  </a:lnTo>
                  <a:lnTo>
                    <a:pt x="81397" y="280437"/>
                  </a:lnTo>
                  <a:lnTo>
                    <a:pt x="81556" y="282186"/>
                  </a:lnTo>
                  <a:lnTo>
                    <a:pt x="81397" y="283776"/>
                  </a:lnTo>
                  <a:lnTo>
                    <a:pt x="77581" y="284412"/>
                  </a:lnTo>
                  <a:lnTo>
                    <a:pt x="72494" y="285366"/>
                  </a:lnTo>
                  <a:lnTo>
                    <a:pt x="67248" y="286319"/>
                  </a:lnTo>
                  <a:lnTo>
                    <a:pt x="61842" y="286001"/>
                  </a:lnTo>
                  <a:lnTo>
                    <a:pt x="59935" y="285525"/>
                  </a:lnTo>
                  <a:lnTo>
                    <a:pt x="58027" y="285048"/>
                  </a:lnTo>
                  <a:lnTo>
                    <a:pt x="53735" y="284412"/>
                  </a:lnTo>
                  <a:lnTo>
                    <a:pt x="51350" y="284253"/>
                  </a:lnTo>
                  <a:lnTo>
                    <a:pt x="48647" y="284412"/>
                  </a:lnTo>
                  <a:lnTo>
                    <a:pt x="45468" y="284889"/>
                  </a:lnTo>
                  <a:lnTo>
                    <a:pt x="44514" y="285684"/>
                  </a:lnTo>
                  <a:lnTo>
                    <a:pt x="42129" y="288863"/>
                  </a:lnTo>
                  <a:lnTo>
                    <a:pt x="39903" y="292838"/>
                  </a:lnTo>
                  <a:lnTo>
                    <a:pt x="38314" y="292679"/>
                  </a:lnTo>
                  <a:lnTo>
                    <a:pt x="36565" y="290612"/>
                  </a:lnTo>
                  <a:lnTo>
                    <a:pt x="31955" y="286637"/>
                  </a:lnTo>
                  <a:lnTo>
                    <a:pt x="26390" y="281550"/>
                  </a:lnTo>
                  <a:lnTo>
                    <a:pt x="23688" y="278847"/>
                  </a:lnTo>
                  <a:lnTo>
                    <a:pt x="22416" y="278529"/>
                  </a:lnTo>
                  <a:lnTo>
                    <a:pt x="19713" y="280437"/>
                  </a:lnTo>
                  <a:lnTo>
                    <a:pt x="17488" y="282186"/>
                  </a:lnTo>
                  <a:lnTo>
                    <a:pt x="14944" y="284730"/>
                  </a:lnTo>
                  <a:lnTo>
                    <a:pt x="13831" y="287114"/>
                  </a:lnTo>
                  <a:lnTo>
                    <a:pt x="13036" y="289976"/>
                  </a:lnTo>
                  <a:lnTo>
                    <a:pt x="12718" y="293315"/>
                  </a:lnTo>
                  <a:lnTo>
                    <a:pt x="11764" y="297289"/>
                  </a:lnTo>
                  <a:lnTo>
                    <a:pt x="9857" y="300469"/>
                  </a:lnTo>
                  <a:lnTo>
                    <a:pt x="7472" y="302853"/>
                  </a:lnTo>
                  <a:lnTo>
                    <a:pt x="5723" y="303966"/>
                  </a:lnTo>
                  <a:lnTo>
                    <a:pt x="5087" y="304602"/>
                  </a:lnTo>
                  <a:lnTo>
                    <a:pt x="0" y="302694"/>
                  </a:lnTo>
                  <a:lnTo>
                    <a:pt x="2703" y="307464"/>
                  </a:lnTo>
                  <a:lnTo>
                    <a:pt x="2226" y="309689"/>
                  </a:lnTo>
                  <a:lnTo>
                    <a:pt x="1590" y="312869"/>
                  </a:lnTo>
                  <a:lnTo>
                    <a:pt x="3021" y="315254"/>
                  </a:lnTo>
                  <a:lnTo>
                    <a:pt x="4928" y="316843"/>
                  </a:lnTo>
                  <a:lnTo>
                    <a:pt x="6200" y="318274"/>
                  </a:lnTo>
                  <a:lnTo>
                    <a:pt x="7631" y="320341"/>
                  </a:lnTo>
                  <a:lnTo>
                    <a:pt x="7790" y="324156"/>
                  </a:lnTo>
                  <a:lnTo>
                    <a:pt x="7472" y="327018"/>
                  </a:lnTo>
                  <a:lnTo>
                    <a:pt x="8426" y="328290"/>
                  </a:lnTo>
                  <a:lnTo>
                    <a:pt x="9221" y="329880"/>
                  </a:lnTo>
                  <a:lnTo>
                    <a:pt x="9062" y="331310"/>
                  </a:lnTo>
                  <a:lnTo>
                    <a:pt x="8585" y="332423"/>
                  </a:lnTo>
                  <a:lnTo>
                    <a:pt x="6836" y="334013"/>
                  </a:lnTo>
                  <a:lnTo>
                    <a:pt x="6518" y="336875"/>
                  </a:lnTo>
                  <a:lnTo>
                    <a:pt x="9380" y="340531"/>
                  </a:lnTo>
                  <a:lnTo>
                    <a:pt x="11128" y="342439"/>
                  </a:lnTo>
                  <a:lnTo>
                    <a:pt x="11128" y="343552"/>
                  </a:lnTo>
                  <a:lnTo>
                    <a:pt x="11605" y="344824"/>
                  </a:lnTo>
                  <a:lnTo>
                    <a:pt x="12877" y="346095"/>
                  </a:lnTo>
                  <a:lnTo>
                    <a:pt x="13831" y="345777"/>
                  </a:lnTo>
                  <a:lnTo>
                    <a:pt x="14626" y="344664"/>
                  </a:lnTo>
                  <a:lnTo>
                    <a:pt x="15103" y="343869"/>
                  </a:lnTo>
                  <a:lnTo>
                    <a:pt x="17488" y="344187"/>
                  </a:lnTo>
                  <a:lnTo>
                    <a:pt x="18600" y="344664"/>
                  </a:lnTo>
                  <a:lnTo>
                    <a:pt x="20190" y="346890"/>
                  </a:lnTo>
                  <a:lnTo>
                    <a:pt x="20667" y="348480"/>
                  </a:lnTo>
                  <a:lnTo>
                    <a:pt x="21144" y="350388"/>
                  </a:lnTo>
                  <a:lnTo>
                    <a:pt x="22734" y="352772"/>
                  </a:lnTo>
                  <a:lnTo>
                    <a:pt x="24006" y="354521"/>
                  </a:lnTo>
                  <a:lnTo>
                    <a:pt x="24324" y="355634"/>
                  </a:lnTo>
                  <a:lnTo>
                    <a:pt x="25595" y="357065"/>
                  </a:lnTo>
                  <a:lnTo>
                    <a:pt x="24801" y="360244"/>
                  </a:lnTo>
                  <a:lnTo>
                    <a:pt x="24960" y="361834"/>
                  </a:lnTo>
                  <a:lnTo>
                    <a:pt x="24006" y="366127"/>
                  </a:lnTo>
                  <a:lnTo>
                    <a:pt x="23847" y="368193"/>
                  </a:lnTo>
                  <a:lnTo>
                    <a:pt x="24006" y="368829"/>
                  </a:lnTo>
                  <a:lnTo>
                    <a:pt x="25913" y="370419"/>
                  </a:lnTo>
                  <a:lnTo>
                    <a:pt x="25595" y="372645"/>
                  </a:lnTo>
                  <a:lnTo>
                    <a:pt x="24801" y="373439"/>
                  </a:lnTo>
                  <a:lnTo>
                    <a:pt x="24006" y="375029"/>
                  </a:lnTo>
                  <a:lnTo>
                    <a:pt x="23211" y="377096"/>
                  </a:lnTo>
                  <a:lnTo>
                    <a:pt x="22416" y="378527"/>
                  </a:lnTo>
                  <a:lnTo>
                    <a:pt x="22734" y="379481"/>
                  </a:lnTo>
                  <a:lnTo>
                    <a:pt x="24960" y="381229"/>
                  </a:lnTo>
                  <a:lnTo>
                    <a:pt x="28139" y="383773"/>
                  </a:lnTo>
                  <a:lnTo>
                    <a:pt x="29411" y="384250"/>
                  </a:lnTo>
                  <a:lnTo>
                    <a:pt x="30842" y="383614"/>
                  </a:lnTo>
                  <a:lnTo>
                    <a:pt x="33067" y="381547"/>
                  </a:lnTo>
                  <a:lnTo>
                    <a:pt x="34975" y="379322"/>
                  </a:lnTo>
                  <a:lnTo>
                    <a:pt x="36724" y="378368"/>
                  </a:lnTo>
                  <a:lnTo>
                    <a:pt x="38791" y="378368"/>
                  </a:lnTo>
                  <a:lnTo>
                    <a:pt x="40380" y="379958"/>
                  </a:lnTo>
                  <a:lnTo>
                    <a:pt x="42447" y="383296"/>
                  </a:lnTo>
                  <a:lnTo>
                    <a:pt x="44196" y="386476"/>
                  </a:lnTo>
                  <a:lnTo>
                    <a:pt x="44514" y="386635"/>
                  </a:lnTo>
                  <a:lnTo>
                    <a:pt x="45150" y="387271"/>
                  </a:lnTo>
                  <a:lnTo>
                    <a:pt x="46104" y="387271"/>
                  </a:lnTo>
                  <a:lnTo>
                    <a:pt x="47057" y="386476"/>
                  </a:lnTo>
                  <a:lnTo>
                    <a:pt x="47693" y="385999"/>
                  </a:lnTo>
                  <a:lnTo>
                    <a:pt x="48647" y="384568"/>
                  </a:lnTo>
                  <a:lnTo>
                    <a:pt x="52145" y="380276"/>
                  </a:lnTo>
                  <a:lnTo>
                    <a:pt x="54847" y="379163"/>
                  </a:lnTo>
                  <a:lnTo>
                    <a:pt x="55801" y="378845"/>
                  </a:lnTo>
                  <a:lnTo>
                    <a:pt x="57709" y="378209"/>
                  </a:lnTo>
                  <a:lnTo>
                    <a:pt x="60730" y="379163"/>
                  </a:lnTo>
                  <a:lnTo>
                    <a:pt x="65181" y="380911"/>
                  </a:lnTo>
                  <a:lnTo>
                    <a:pt x="70745" y="383137"/>
                  </a:lnTo>
                  <a:lnTo>
                    <a:pt x="72653" y="383455"/>
                  </a:lnTo>
                  <a:lnTo>
                    <a:pt x="73766" y="383137"/>
                  </a:lnTo>
                  <a:lnTo>
                    <a:pt x="75356" y="380117"/>
                  </a:lnTo>
                  <a:lnTo>
                    <a:pt x="77422" y="379004"/>
                  </a:lnTo>
                  <a:lnTo>
                    <a:pt x="80284" y="377732"/>
                  </a:lnTo>
                  <a:lnTo>
                    <a:pt x="82669" y="376937"/>
                  </a:lnTo>
                  <a:lnTo>
                    <a:pt x="83940" y="376937"/>
                  </a:lnTo>
                  <a:lnTo>
                    <a:pt x="84417" y="376142"/>
                  </a:lnTo>
                  <a:lnTo>
                    <a:pt x="84735" y="374870"/>
                  </a:lnTo>
                  <a:lnTo>
                    <a:pt x="84417" y="373757"/>
                  </a:lnTo>
                  <a:lnTo>
                    <a:pt x="82987" y="371532"/>
                  </a:lnTo>
                  <a:lnTo>
                    <a:pt x="82828" y="370896"/>
                  </a:lnTo>
                  <a:lnTo>
                    <a:pt x="83781" y="370419"/>
                  </a:lnTo>
                  <a:lnTo>
                    <a:pt x="85689" y="370101"/>
                  </a:lnTo>
                  <a:lnTo>
                    <a:pt x="88074" y="370260"/>
                  </a:lnTo>
                  <a:lnTo>
                    <a:pt x="90776" y="371214"/>
                  </a:lnTo>
                  <a:lnTo>
                    <a:pt x="93002" y="372645"/>
                  </a:lnTo>
                  <a:lnTo>
                    <a:pt x="94274" y="374234"/>
                  </a:lnTo>
                  <a:lnTo>
                    <a:pt x="95705" y="377732"/>
                  </a:lnTo>
                  <a:lnTo>
                    <a:pt x="96659" y="381229"/>
                  </a:lnTo>
                  <a:lnTo>
                    <a:pt x="99520" y="386476"/>
                  </a:lnTo>
                  <a:lnTo>
                    <a:pt x="99361" y="389814"/>
                  </a:lnTo>
                  <a:lnTo>
                    <a:pt x="99361" y="393789"/>
                  </a:lnTo>
                  <a:lnTo>
                    <a:pt x="100633" y="394425"/>
                  </a:lnTo>
                  <a:lnTo>
                    <a:pt x="101905" y="394743"/>
                  </a:lnTo>
                  <a:lnTo>
                    <a:pt x="102541" y="395378"/>
                  </a:lnTo>
                  <a:lnTo>
                    <a:pt x="103813" y="398240"/>
                  </a:lnTo>
                  <a:lnTo>
                    <a:pt x="105085" y="399194"/>
                  </a:lnTo>
                  <a:lnTo>
                    <a:pt x="106674" y="399353"/>
                  </a:lnTo>
                  <a:lnTo>
                    <a:pt x="109377" y="401261"/>
                  </a:lnTo>
                  <a:lnTo>
                    <a:pt x="111285" y="402056"/>
                  </a:lnTo>
                  <a:lnTo>
                    <a:pt x="111444" y="402532"/>
                  </a:lnTo>
                  <a:lnTo>
                    <a:pt x="111444" y="403327"/>
                  </a:lnTo>
                  <a:lnTo>
                    <a:pt x="110808" y="404440"/>
                  </a:lnTo>
                  <a:lnTo>
                    <a:pt x="109695" y="405076"/>
                  </a:lnTo>
                  <a:lnTo>
                    <a:pt x="107946" y="406348"/>
                  </a:lnTo>
                  <a:lnTo>
                    <a:pt x="106674" y="408097"/>
                  </a:lnTo>
                  <a:lnTo>
                    <a:pt x="103972" y="412230"/>
                  </a:lnTo>
                  <a:lnTo>
                    <a:pt x="103813" y="412866"/>
                  </a:lnTo>
                  <a:lnTo>
                    <a:pt x="104449" y="413502"/>
                  </a:lnTo>
                  <a:lnTo>
                    <a:pt x="105561" y="413502"/>
                  </a:lnTo>
                  <a:lnTo>
                    <a:pt x="106833" y="413343"/>
                  </a:lnTo>
                  <a:lnTo>
                    <a:pt x="109377" y="411753"/>
                  </a:lnTo>
                  <a:lnTo>
                    <a:pt x="111285" y="412389"/>
                  </a:lnTo>
                  <a:lnTo>
                    <a:pt x="113192" y="413502"/>
                  </a:lnTo>
                  <a:lnTo>
                    <a:pt x="113987" y="414615"/>
                  </a:lnTo>
                  <a:lnTo>
                    <a:pt x="114146" y="416205"/>
                  </a:lnTo>
                  <a:lnTo>
                    <a:pt x="113669" y="418112"/>
                  </a:lnTo>
                  <a:lnTo>
                    <a:pt x="113669" y="420497"/>
                  </a:lnTo>
                  <a:lnTo>
                    <a:pt x="114305" y="424153"/>
                  </a:lnTo>
                  <a:lnTo>
                    <a:pt x="115259" y="427969"/>
                  </a:lnTo>
                  <a:lnTo>
                    <a:pt x="116372" y="429400"/>
                  </a:lnTo>
                  <a:lnTo>
                    <a:pt x="122731" y="432738"/>
                  </a:lnTo>
                  <a:lnTo>
                    <a:pt x="123367" y="434010"/>
                  </a:lnTo>
                  <a:lnTo>
                    <a:pt x="123685" y="435441"/>
                  </a:lnTo>
                  <a:lnTo>
                    <a:pt x="123208" y="437349"/>
                  </a:lnTo>
                  <a:lnTo>
                    <a:pt x="124003" y="437349"/>
                  </a:lnTo>
                  <a:lnTo>
                    <a:pt x="126229" y="436713"/>
                  </a:lnTo>
                  <a:lnTo>
                    <a:pt x="128295" y="435282"/>
                  </a:lnTo>
                  <a:lnTo>
                    <a:pt x="130203" y="432102"/>
                  </a:lnTo>
                  <a:lnTo>
                    <a:pt x="132747" y="429718"/>
                  </a:lnTo>
                  <a:lnTo>
                    <a:pt x="135449" y="429877"/>
                  </a:lnTo>
                  <a:lnTo>
                    <a:pt x="136403" y="429400"/>
                  </a:lnTo>
                  <a:lnTo>
                    <a:pt x="137357" y="429400"/>
                  </a:lnTo>
                  <a:lnTo>
                    <a:pt x="138629" y="430990"/>
                  </a:lnTo>
                  <a:lnTo>
                    <a:pt x="139742" y="432261"/>
                  </a:lnTo>
                  <a:lnTo>
                    <a:pt x="140537" y="432261"/>
                  </a:lnTo>
                  <a:lnTo>
                    <a:pt x="141173" y="434487"/>
                  </a:lnTo>
                  <a:lnTo>
                    <a:pt x="146419" y="435600"/>
                  </a:lnTo>
                  <a:lnTo>
                    <a:pt x="148644" y="436236"/>
                  </a:lnTo>
                  <a:lnTo>
                    <a:pt x="150552" y="437826"/>
                  </a:lnTo>
                  <a:lnTo>
                    <a:pt x="151188" y="437826"/>
                  </a:lnTo>
                  <a:lnTo>
                    <a:pt x="151983" y="437508"/>
                  </a:lnTo>
                  <a:lnTo>
                    <a:pt x="152619" y="436872"/>
                  </a:lnTo>
                  <a:lnTo>
                    <a:pt x="152619" y="436236"/>
                  </a:lnTo>
                  <a:lnTo>
                    <a:pt x="151824" y="434805"/>
                  </a:lnTo>
                  <a:lnTo>
                    <a:pt x="152301" y="433374"/>
                  </a:lnTo>
                  <a:lnTo>
                    <a:pt x="153096" y="432102"/>
                  </a:lnTo>
                  <a:lnTo>
                    <a:pt x="154368" y="432102"/>
                  </a:lnTo>
                  <a:lnTo>
                    <a:pt x="156434" y="431785"/>
                  </a:lnTo>
                  <a:lnTo>
                    <a:pt x="158819" y="431785"/>
                  </a:lnTo>
                  <a:lnTo>
                    <a:pt x="160409" y="431943"/>
                  </a:lnTo>
                  <a:lnTo>
                    <a:pt x="161204" y="430672"/>
                  </a:lnTo>
                  <a:lnTo>
                    <a:pt x="160568" y="427333"/>
                  </a:lnTo>
                  <a:lnTo>
                    <a:pt x="160727" y="425425"/>
                  </a:lnTo>
                  <a:lnTo>
                    <a:pt x="160886" y="423836"/>
                  </a:lnTo>
                  <a:lnTo>
                    <a:pt x="161522" y="423041"/>
                  </a:lnTo>
                  <a:lnTo>
                    <a:pt x="164224" y="425107"/>
                  </a:lnTo>
                  <a:lnTo>
                    <a:pt x="166450" y="425902"/>
                  </a:lnTo>
                  <a:lnTo>
                    <a:pt x="168199" y="425902"/>
                  </a:lnTo>
                  <a:lnTo>
                    <a:pt x="168676" y="425584"/>
                  </a:lnTo>
                  <a:lnTo>
                    <a:pt x="167881" y="423359"/>
                  </a:lnTo>
                  <a:lnTo>
                    <a:pt x="168199" y="422723"/>
                  </a:lnTo>
                  <a:lnTo>
                    <a:pt x="168835" y="422246"/>
                  </a:lnTo>
                  <a:lnTo>
                    <a:pt x="169948" y="422087"/>
                  </a:lnTo>
                  <a:lnTo>
                    <a:pt x="172809" y="421133"/>
                  </a:lnTo>
                  <a:lnTo>
                    <a:pt x="173127" y="421292"/>
                  </a:lnTo>
                  <a:lnTo>
                    <a:pt x="173763" y="424789"/>
                  </a:lnTo>
                  <a:lnTo>
                    <a:pt x="173445" y="425902"/>
                  </a:lnTo>
                  <a:lnTo>
                    <a:pt x="174081" y="428287"/>
                  </a:lnTo>
                  <a:lnTo>
                    <a:pt x="174876" y="430513"/>
                  </a:lnTo>
                  <a:lnTo>
                    <a:pt x="174876" y="431307"/>
                  </a:lnTo>
                  <a:lnTo>
                    <a:pt x="174240" y="432738"/>
                  </a:lnTo>
                  <a:lnTo>
                    <a:pt x="173445" y="434010"/>
                  </a:lnTo>
                  <a:lnTo>
                    <a:pt x="173445" y="434487"/>
                  </a:lnTo>
                  <a:lnTo>
                    <a:pt x="174717" y="435282"/>
                  </a:lnTo>
                  <a:lnTo>
                    <a:pt x="176943" y="436236"/>
                  </a:lnTo>
                  <a:lnTo>
                    <a:pt x="179327" y="436395"/>
                  </a:lnTo>
                  <a:lnTo>
                    <a:pt x="180758" y="435123"/>
                  </a:lnTo>
                  <a:lnTo>
                    <a:pt x="182030" y="434169"/>
                  </a:lnTo>
                  <a:lnTo>
                    <a:pt x="182984" y="433215"/>
                  </a:lnTo>
                  <a:lnTo>
                    <a:pt x="183302" y="431785"/>
                  </a:lnTo>
                  <a:lnTo>
                    <a:pt x="184891" y="430831"/>
                  </a:lnTo>
                  <a:lnTo>
                    <a:pt x="189184" y="429559"/>
                  </a:lnTo>
                  <a:lnTo>
                    <a:pt x="193158" y="429400"/>
                  </a:lnTo>
                  <a:lnTo>
                    <a:pt x="194112" y="429718"/>
                  </a:lnTo>
                  <a:lnTo>
                    <a:pt x="194589" y="428128"/>
                  </a:lnTo>
                  <a:lnTo>
                    <a:pt x="195384" y="425743"/>
                  </a:lnTo>
                  <a:lnTo>
                    <a:pt x="195384" y="423518"/>
                  </a:lnTo>
                  <a:lnTo>
                    <a:pt x="196020" y="419861"/>
                  </a:lnTo>
                  <a:lnTo>
                    <a:pt x="195702" y="415251"/>
                  </a:lnTo>
                  <a:lnTo>
                    <a:pt x="195066" y="411912"/>
                  </a:lnTo>
                  <a:lnTo>
                    <a:pt x="196974" y="410640"/>
                  </a:lnTo>
                  <a:lnTo>
                    <a:pt x="199041" y="409369"/>
                  </a:lnTo>
                  <a:lnTo>
                    <a:pt x="200471" y="407302"/>
                  </a:lnTo>
                  <a:lnTo>
                    <a:pt x="201902" y="402374"/>
                  </a:lnTo>
                  <a:lnTo>
                    <a:pt x="202538" y="398081"/>
                  </a:lnTo>
                  <a:lnTo>
                    <a:pt x="202061" y="396491"/>
                  </a:lnTo>
                  <a:lnTo>
                    <a:pt x="201266" y="395220"/>
                  </a:lnTo>
                  <a:lnTo>
                    <a:pt x="200789" y="393471"/>
                  </a:lnTo>
                  <a:lnTo>
                    <a:pt x="200471" y="391245"/>
                  </a:lnTo>
                  <a:lnTo>
                    <a:pt x="200789" y="389337"/>
                  </a:lnTo>
                  <a:lnTo>
                    <a:pt x="202538" y="387430"/>
                  </a:lnTo>
                  <a:lnTo>
                    <a:pt x="204605" y="385999"/>
                  </a:lnTo>
                  <a:lnTo>
                    <a:pt x="206036" y="385204"/>
                  </a:lnTo>
                  <a:lnTo>
                    <a:pt x="210010" y="384409"/>
                  </a:lnTo>
                  <a:lnTo>
                    <a:pt x="214938" y="383296"/>
                  </a:lnTo>
                  <a:lnTo>
                    <a:pt x="217641" y="382024"/>
                  </a:lnTo>
                  <a:lnTo>
                    <a:pt x="219708" y="380752"/>
                  </a:lnTo>
                  <a:lnTo>
                    <a:pt x="220980" y="379799"/>
                  </a:lnTo>
                  <a:lnTo>
                    <a:pt x="222092" y="377732"/>
                  </a:lnTo>
                  <a:lnTo>
                    <a:pt x="224000" y="376142"/>
                  </a:lnTo>
                  <a:lnTo>
                    <a:pt x="225431" y="374552"/>
                  </a:lnTo>
                  <a:lnTo>
                    <a:pt x="225749" y="369942"/>
                  </a:lnTo>
                  <a:lnTo>
                    <a:pt x="225590" y="367398"/>
                  </a:lnTo>
                  <a:lnTo>
                    <a:pt x="224636" y="365967"/>
                  </a:lnTo>
                  <a:lnTo>
                    <a:pt x="224000" y="364855"/>
                  </a:lnTo>
                  <a:lnTo>
                    <a:pt x="231313" y="361357"/>
                  </a:lnTo>
                  <a:lnTo>
                    <a:pt x="231313" y="358813"/>
                  </a:lnTo>
                  <a:lnTo>
                    <a:pt x="230359" y="356111"/>
                  </a:lnTo>
                  <a:lnTo>
                    <a:pt x="228928" y="353726"/>
                  </a:lnTo>
                  <a:lnTo>
                    <a:pt x="228293" y="351818"/>
                  </a:lnTo>
                  <a:lnTo>
                    <a:pt x="230359" y="349593"/>
                  </a:lnTo>
                  <a:lnTo>
                    <a:pt x="232108" y="347844"/>
                  </a:lnTo>
                  <a:lnTo>
                    <a:pt x="233380" y="346413"/>
                  </a:lnTo>
                  <a:lnTo>
                    <a:pt x="236241" y="344187"/>
                  </a:lnTo>
                  <a:lnTo>
                    <a:pt x="239262" y="343711"/>
                  </a:lnTo>
                  <a:lnTo>
                    <a:pt x="241965" y="344506"/>
                  </a:lnTo>
                  <a:lnTo>
                    <a:pt x="249914" y="349752"/>
                  </a:lnTo>
                  <a:lnTo>
                    <a:pt x="251344" y="350070"/>
                  </a:lnTo>
                  <a:lnTo>
                    <a:pt x="252934" y="349593"/>
                  </a:lnTo>
                  <a:lnTo>
                    <a:pt x="255160" y="348321"/>
                  </a:lnTo>
                  <a:lnTo>
                    <a:pt x="257862" y="347208"/>
                  </a:lnTo>
                  <a:lnTo>
                    <a:pt x="258816" y="343711"/>
                  </a:lnTo>
                  <a:lnTo>
                    <a:pt x="258657" y="338623"/>
                  </a:lnTo>
                  <a:lnTo>
                    <a:pt x="259293" y="336239"/>
                  </a:lnTo>
                  <a:lnTo>
                    <a:pt x="260724" y="335762"/>
                  </a:lnTo>
                  <a:lnTo>
                    <a:pt x="265334" y="336715"/>
                  </a:lnTo>
                  <a:lnTo>
                    <a:pt x="266606" y="336875"/>
                  </a:lnTo>
                  <a:lnTo>
                    <a:pt x="267878" y="336557"/>
                  </a:lnTo>
                  <a:lnTo>
                    <a:pt x="268832" y="335603"/>
                  </a:lnTo>
                  <a:lnTo>
                    <a:pt x="268832" y="334013"/>
                  </a:lnTo>
                  <a:lnTo>
                    <a:pt x="268673" y="332423"/>
                  </a:lnTo>
                  <a:lnTo>
                    <a:pt x="270104" y="327654"/>
                  </a:lnTo>
                  <a:lnTo>
                    <a:pt x="272806" y="324156"/>
                  </a:lnTo>
                  <a:lnTo>
                    <a:pt x="278371" y="319705"/>
                  </a:lnTo>
                  <a:lnTo>
                    <a:pt x="280119" y="318751"/>
                  </a:lnTo>
                  <a:lnTo>
                    <a:pt x="282027" y="318274"/>
                  </a:lnTo>
                  <a:lnTo>
                    <a:pt x="291884" y="321454"/>
                  </a:lnTo>
                  <a:lnTo>
                    <a:pt x="293632" y="320659"/>
                  </a:lnTo>
                  <a:lnTo>
                    <a:pt x="296017" y="313028"/>
                  </a:lnTo>
                  <a:lnTo>
                    <a:pt x="298720" y="312233"/>
                  </a:lnTo>
                  <a:lnTo>
                    <a:pt x="301899" y="312074"/>
                  </a:lnTo>
                  <a:lnTo>
                    <a:pt x="303966" y="311438"/>
                  </a:lnTo>
                  <a:lnTo>
                    <a:pt x="305079" y="310961"/>
                  </a:lnTo>
                  <a:lnTo>
                    <a:pt x="309689" y="308099"/>
                  </a:lnTo>
                  <a:lnTo>
                    <a:pt x="317956" y="304125"/>
                  </a:lnTo>
                  <a:lnTo>
                    <a:pt x="322408" y="302376"/>
                  </a:lnTo>
                  <a:lnTo>
                    <a:pt x="323361" y="301740"/>
                  </a:lnTo>
                  <a:lnTo>
                    <a:pt x="326541" y="299038"/>
                  </a:lnTo>
                  <a:lnTo>
                    <a:pt x="330833" y="295699"/>
                  </a:lnTo>
                  <a:lnTo>
                    <a:pt x="333536" y="295063"/>
                  </a:lnTo>
                  <a:lnTo>
                    <a:pt x="337193" y="294904"/>
                  </a:lnTo>
                  <a:lnTo>
                    <a:pt x="339577" y="295381"/>
                  </a:lnTo>
                  <a:lnTo>
                    <a:pt x="340213" y="296335"/>
                  </a:lnTo>
                  <a:lnTo>
                    <a:pt x="341008" y="296812"/>
                  </a:lnTo>
                  <a:lnTo>
                    <a:pt x="345777" y="295381"/>
                  </a:lnTo>
                  <a:lnTo>
                    <a:pt x="352772" y="297607"/>
                  </a:lnTo>
                  <a:lnTo>
                    <a:pt x="358814" y="299674"/>
                  </a:lnTo>
                  <a:lnTo>
                    <a:pt x="359132" y="298243"/>
                  </a:lnTo>
                  <a:lnTo>
                    <a:pt x="360880" y="297766"/>
                  </a:lnTo>
                  <a:lnTo>
                    <a:pt x="365014" y="297766"/>
                  </a:lnTo>
                  <a:lnTo>
                    <a:pt x="373281" y="298402"/>
                  </a:lnTo>
                  <a:lnTo>
                    <a:pt x="379799" y="297607"/>
                  </a:lnTo>
                  <a:lnTo>
                    <a:pt x="380117" y="297607"/>
                  </a:lnTo>
                  <a:lnTo>
                    <a:pt x="384727" y="293473"/>
                  </a:lnTo>
                  <a:lnTo>
                    <a:pt x="389973" y="289181"/>
                  </a:lnTo>
                  <a:lnTo>
                    <a:pt x="397604" y="288863"/>
                  </a:lnTo>
                  <a:lnTo>
                    <a:pt x="406030" y="288386"/>
                  </a:lnTo>
                  <a:lnTo>
                    <a:pt x="412548" y="288068"/>
                  </a:lnTo>
                  <a:lnTo>
                    <a:pt x="422087" y="287750"/>
                  </a:lnTo>
                  <a:lnTo>
                    <a:pt x="429877" y="287591"/>
                  </a:lnTo>
                  <a:lnTo>
                    <a:pt x="438779" y="287273"/>
                  </a:lnTo>
                  <a:lnTo>
                    <a:pt x="439097" y="285207"/>
                  </a:lnTo>
                  <a:lnTo>
                    <a:pt x="439574" y="284730"/>
                  </a:lnTo>
                  <a:lnTo>
                    <a:pt x="440528" y="284730"/>
                  </a:lnTo>
                  <a:lnTo>
                    <a:pt x="447046" y="285684"/>
                  </a:lnTo>
                  <a:lnTo>
                    <a:pt x="453247" y="286796"/>
                  </a:lnTo>
                  <a:lnTo>
                    <a:pt x="453723" y="282981"/>
                  </a:lnTo>
                  <a:lnTo>
                    <a:pt x="459129" y="278371"/>
                  </a:lnTo>
                  <a:lnTo>
                    <a:pt x="462149" y="277417"/>
                  </a:lnTo>
                  <a:lnTo>
                    <a:pt x="462944" y="276622"/>
                  </a:lnTo>
                  <a:lnTo>
                    <a:pt x="463898" y="275032"/>
                  </a:lnTo>
                  <a:lnTo>
                    <a:pt x="464534" y="272647"/>
                  </a:lnTo>
                  <a:lnTo>
                    <a:pt x="464852" y="270899"/>
                  </a:lnTo>
                  <a:lnTo>
                    <a:pt x="465965" y="269468"/>
                  </a:lnTo>
                  <a:lnTo>
                    <a:pt x="466760" y="266924"/>
                  </a:lnTo>
                  <a:lnTo>
                    <a:pt x="467873" y="262314"/>
                  </a:lnTo>
                  <a:lnTo>
                    <a:pt x="470893" y="257544"/>
                  </a:lnTo>
                  <a:lnTo>
                    <a:pt x="472642" y="250867"/>
                  </a:lnTo>
                  <a:lnTo>
                    <a:pt x="472960" y="244508"/>
                  </a:lnTo>
                  <a:lnTo>
                    <a:pt x="473278" y="239739"/>
                  </a:lnTo>
                  <a:lnTo>
                    <a:pt x="474232" y="238785"/>
                  </a:lnTo>
                  <a:lnTo>
                    <a:pt x="474073" y="2302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299" name="Freeform: Shape 5298">
              <a:extLst>
                <a:ext uri="{FF2B5EF4-FFF2-40B4-BE49-F238E27FC236}">
                  <a16:creationId xmlns:a16="http://schemas.microsoft.com/office/drawing/2014/main" id="{8E8C8DD6-733D-075C-8792-930EDC7ED9F1}"/>
                </a:ext>
              </a:extLst>
            </p:cNvPr>
            <p:cNvSpPr/>
            <p:nvPr/>
          </p:nvSpPr>
          <p:spPr>
            <a:xfrm>
              <a:off x="1779427" y="2643010"/>
              <a:ext cx="73447" cy="51667"/>
            </a:xfrm>
            <a:custGeom>
              <a:avLst/>
              <a:gdLst>
                <a:gd name="connsiteX0" fmla="*/ 73448 w 73447"/>
                <a:gd name="connsiteY0" fmla="*/ 21144 h 51667"/>
                <a:gd name="connsiteX1" fmla="*/ 73130 w 73447"/>
                <a:gd name="connsiteY1" fmla="*/ 20667 h 51667"/>
                <a:gd name="connsiteX2" fmla="*/ 71699 w 73447"/>
                <a:gd name="connsiteY2" fmla="*/ 20031 h 51667"/>
                <a:gd name="connsiteX3" fmla="*/ 70745 w 73447"/>
                <a:gd name="connsiteY3" fmla="*/ 17965 h 51667"/>
                <a:gd name="connsiteX4" fmla="*/ 68679 w 73447"/>
                <a:gd name="connsiteY4" fmla="*/ 12559 h 51667"/>
                <a:gd name="connsiteX5" fmla="*/ 67407 w 73447"/>
                <a:gd name="connsiteY5" fmla="*/ 11446 h 51667"/>
                <a:gd name="connsiteX6" fmla="*/ 64227 w 73447"/>
                <a:gd name="connsiteY6" fmla="*/ 10175 h 51667"/>
                <a:gd name="connsiteX7" fmla="*/ 61365 w 73447"/>
                <a:gd name="connsiteY7" fmla="*/ 8585 h 51667"/>
                <a:gd name="connsiteX8" fmla="*/ 58981 w 73447"/>
                <a:gd name="connsiteY8" fmla="*/ 6518 h 51667"/>
                <a:gd name="connsiteX9" fmla="*/ 54529 w 73447"/>
                <a:gd name="connsiteY9" fmla="*/ 1431 h 51667"/>
                <a:gd name="connsiteX10" fmla="*/ 53735 w 73447"/>
                <a:gd name="connsiteY10" fmla="*/ 1113 h 51667"/>
                <a:gd name="connsiteX11" fmla="*/ 52622 w 73447"/>
                <a:gd name="connsiteY11" fmla="*/ 159 h 51667"/>
                <a:gd name="connsiteX12" fmla="*/ 51509 w 73447"/>
                <a:gd name="connsiteY12" fmla="*/ 0 h 51667"/>
                <a:gd name="connsiteX13" fmla="*/ 48806 w 73447"/>
                <a:gd name="connsiteY13" fmla="*/ 1113 h 51667"/>
                <a:gd name="connsiteX14" fmla="*/ 46104 w 73447"/>
                <a:gd name="connsiteY14" fmla="*/ 1749 h 51667"/>
                <a:gd name="connsiteX15" fmla="*/ 44037 w 73447"/>
                <a:gd name="connsiteY15" fmla="*/ 1272 h 51667"/>
                <a:gd name="connsiteX16" fmla="*/ 41811 w 73447"/>
                <a:gd name="connsiteY16" fmla="*/ 1113 h 51667"/>
                <a:gd name="connsiteX17" fmla="*/ 40380 w 73447"/>
                <a:gd name="connsiteY17" fmla="*/ 1590 h 51667"/>
                <a:gd name="connsiteX18" fmla="*/ 39267 w 73447"/>
                <a:gd name="connsiteY18" fmla="*/ 1908 h 51667"/>
                <a:gd name="connsiteX19" fmla="*/ 37201 w 73447"/>
                <a:gd name="connsiteY19" fmla="*/ 3021 h 51667"/>
                <a:gd name="connsiteX20" fmla="*/ 33703 w 73447"/>
                <a:gd name="connsiteY20" fmla="*/ 3974 h 51667"/>
                <a:gd name="connsiteX21" fmla="*/ 32114 w 73447"/>
                <a:gd name="connsiteY21" fmla="*/ 3816 h 51667"/>
                <a:gd name="connsiteX22" fmla="*/ 31955 w 73447"/>
                <a:gd name="connsiteY22" fmla="*/ 3816 h 51667"/>
                <a:gd name="connsiteX23" fmla="*/ 27026 w 73447"/>
                <a:gd name="connsiteY23" fmla="*/ 4769 h 51667"/>
                <a:gd name="connsiteX24" fmla="*/ 25436 w 73447"/>
                <a:gd name="connsiteY24" fmla="*/ 5882 h 51667"/>
                <a:gd name="connsiteX25" fmla="*/ 24483 w 73447"/>
                <a:gd name="connsiteY25" fmla="*/ 7790 h 51667"/>
                <a:gd name="connsiteX26" fmla="*/ 24165 w 73447"/>
                <a:gd name="connsiteY26" fmla="*/ 8744 h 51667"/>
                <a:gd name="connsiteX27" fmla="*/ 23211 w 73447"/>
                <a:gd name="connsiteY27" fmla="*/ 8903 h 51667"/>
                <a:gd name="connsiteX28" fmla="*/ 21780 w 73447"/>
                <a:gd name="connsiteY28" fmla="*/ 7790 h 51667"/>
                <a:gd name="connsiteX29" fmla="*/ 20031 w 73447"/>
                <a:gd name="connsiteY29" fmla="*/ 6200 h 51667"/>
                <a:gd name="connsiteX30" fmla="*/ 17646 w 73447"/>
                <a:gd name="connsiteY30" fmla="*/ 6359 h 51667"/>
                <a:gd name="connsiteX31" fmla="*/ 9539 w 73447"/>
                <a:gd name="connsiteY31" fmla="*/ 9857 h 51667"/>
                <a:gd name="connsiteX32" fmla="*/ 8744 w 73447"/>
                <a:gd name="connsiteY32" fmla="*/ 11605 h 51667"/>
                <a:gd name="connsiteX33" fmla="*/ 8585 w 73447"/>
                <a:gd name="connsiteY33" fmla="*/ 15580 h 51667"/>
                <a:gd name="connsiteX34" fmla="*/ 7949 w 73447"/>
                <a:gd name="connsiteY34" fmla="*/ 16534 h 51667"/>
                <a:gd name="connsiteX35" fmla="*/ 7154 w 73447"/>
                <a:gd name="connsiteY35" fmla="*/ 17329 h 51667"/>
                <a:gd name="connsiteX36" fmla="*/ 3815 w 73447"/>
                <a:gd name="connsiteY36" fmla="*/ 16852 h 51667"/>
                <a:gd name="connsiteX37" fmla="*/ 3497 w 73447"/>
                <a:gd name="connsiteY37" fmla="*/ 16534 h 51667"/>
                <a:gd name="connsiteX38" fmla="*/ 3021 w 73447"/>
                <a:gd name="connsiteY38" fmla="*/ 17011 h 51667"/>
                <a:gd name="connsiteX39" fmla="*/ 1749 w 73447"/>
                <a:gd name="connsiteY39" fmla="*/ 22416 h 51667"/>
                <a:gd name="connsiteX40" fmla="*/ 2067 w 73447"/>
                <a:gd name="connsiteY40" fmla="*/ 25119 h 51667"/>
                <a:gd name="connsiteX41" fmla="*/ 2067 w 73447"/>
                <a:gd name="connsiteY41" fmla="*/ 26867 h 51667"/>
                <a:gd name="connsiteX42" fmla="*/ 795 w 73447"/>
                <a:gd name="connsiteY42" fmla="*/ 27503 h 51667"/>
                <a:gd name="connsiteX43" fmla="*/ 0 w 73447"/>
                <a:gd name="connsiteY43" fmla="*/ 28616 h 51667"/>
                <a:gd name="connsiteX44" fmla="*/ 1272 w 73447"/>
                <a:gd name="connsiteY44" fmla="*/ 33067 h 51667"/>
                <a:gd name="connsiteX45" fmla="*/ 1113 w 73447"/>
                <a:gd name="connsiteY45" fmla="*/ 34975 h 51667"/>
                <a:gd name="connsiteX46" fmla="*/ 1272 w 73447"/>
                <a:gd name="connsiteY46" fmla="*/ 37201 h 51667"/>
                <a:gd name="connsiteX47" fmla="*/ 3497 w 73447"/>
                <a:gd name="connsiteY47" fmla="*/ 42129 h 51667"/>
                <a:gd name="connsiteX48" fmla="*/ 4769 w 73447"/>
                <a:gd name="connsiteY48" fmla="*/ 43719 h 51667"/>
                <a:gd name="connsiteX49" fmla="*/ 6041 w 73447"/>
                <a:gd name="connsiteY49" fmla="*/ 44355 h 51667"/>
                <a:gd name="connsiteX50" fmla="*/ 7631 w 73447"/>
                <a:gd name="connsiteY50" fmla="*/ 48965 h 51667"/>
                <a:gd name="connsiteX51" fmla="*/ 8426 w 73447"/>
                <a:gd name="connsiteY51" fmla="*/ 49760 h 51667"/>
                <a:gd name="connsiteX52" fmla="*/ 12241 w 73447"/>
                <a:gd name="connsiteY52" fmla="*/ 49283 h 51667"/>
                <a:gd name="connsiteX53" fmla="*/ 13990 w 73447"/>
                <a:gd name="connsiteY53" fmla="*/ 49760 h 51667"/>
                <a:gd name="connsiteX54" fmla="*/ 14785 w 73447"/>
                <a:gd name="connsiteY54" fmla="*/ 50873 h 51667"/>
                <a:gd name="connsiteX55" fmla="*/ 14944 w 73447"/>
                <a:gd name="connsiteY55" fmla="*/ 51668 h 51667"/>
                <a:gd name="connsiteX56" fmla="*/ 18759 w 73447"/>
                <a:gd name="connsiteY56" fmla="*/ 51350 h 51667"/>
                <a:gd name="connsiteX57" fmla="*/ 20190 w 73447"/>
                <a:gd name="connsiteY57" fmla="*/ 51191 h 51667"/>
                <a:gd name="connsiteX58" fmla="*/ 25118 w 73447"/>
                <a:gd name="connsiteY58" fmla="*/ 51032 h 51667"/>
                <a:gd name="connsiteX59" fmla="*/ 27503 w 73447"/>
                <a:gd name="connsiteY59" fmla="*/ 49601 h 51667"/>
                <a:gd name="connsiteX60" fmla="*/ 29093 w 73447"/>
                <a:gd name="connsiteY60" fmla="*/ 49760 h 51667"/>
                <a:gd name="connsiteX61" fmla="*/ 32431 w 73447"/>
                <a:gd name="connsiteY61" fmla="*/ 50873 h 51667"/>
                <a:gd name="connsiteX62" fmla="*/ 33862 w 73447"/>
                <a:gd name="connsiteY62" fmla="*/ 50078 h 51667"/>
                <a:gd name="connsiteX63" fmla="*/ 38314 w 73447"/>
                <a:gd name="connsiteY63" fmla="*/ 48170 h 51667"/>
                <a:gd name="connsiteX64" fmla="*/ 42606 w 73447"/>
                <a:gd name="connsiteY64" fmla="*/ 42765 h 51667"/>
                <a:gd name="connsiteX65" fmla="*/ 44355 w 73447"/>
                <a:gd name="connsiteY65" fmla="*/ 41970 h 51667"/>
                <a:gd name="connsiteX66" fmla="*/ 48647 w 73447"/>
                <a:gd name="connsiteY66" fmla="*/ 41652 h 51667"/>
                <a:gd name="connsiteX67" fmla="*/ 49919 w 73447"/>
                <a:gd name="connsiteY67" fmla="*/ 41016 h 51667"/>
                <a:gd name="connsiteX68" fmla="*/ 51509 w 73447"/>
                <a:gd name="connsiteY68" fmla="*/ 41175 h 51667"/>
                <a:gd name="connsiteX69" fmla="*/ 56119 w 73447"/>
                <a:gd name="connsiteY69" fmla="*/ 42288 h 51667"/>
                <a:gd name="connsiteX70" fmla="*/ 58822 w 73447"/>
                <a:gd name="connsiteY70" fmla="*/ 42447 h 51667"/>
                <a:gd name="connsiteX71" fmla="*/ 62001 w 73447"/>
                <a:gd name="connsiteY71" fmla="*/ 41652 h 51667"/>
                <a:gd name="connsiteX72" fmla="*/ 65499 w 73447"/>
                <a:gd name="connsiteY72" fmla="*/ 40380 h 51667"/>
                <a:gd name="connsiteX73" fmla="*/ 66294 w 73447"/>
                <a:gd name="connsiteY73" fmla="*/ 35770 h 51667"/>
                <a:gd name="connsiteX74" fmla="*/ 67089 w 73447"/>
                <a:gd name="connsiteY74" fmla="*/ 35134 h 51667"/>
                <a:gd name="connsiteX75" fmla="*/ 69314 w 73447"/>
                <a:gd name="connsiteY75" fmla="*/ 34975 h 51667"/>
                <a:gd name="connsiteX76" fmla="*/ 70904 w 73447"/>
                <a:gd name="connsiteY76" fmla="*/ 34975 h 51667"/>
                <a:gd name="connsiteX77" fmla="*/ 71222 w 73447"/>
                <a:gd name="connsiteY77" fmla="*/ 34339 h 51667"/>
                <a:gd name="connsiteX78" fmla="*/ 71858 w 73447"/>
                <a:gd name="connsiteY78" fmla="*/ 25754 h 51667"/>
                <a:gd name="connsiteX79" fmla="*/ 73448 w 73447"/>
                <a:gd name="connsiteY79" fmla="*/ 21939 h 51667"/>
                <a:gd name="connsiteX80" fmla="*/ 73448 w 73447"/>
                <a:gd name="connsiteY80" fmla="*/ 21144 h 51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3447" h="51667">
                  <a:moveTo>
                    <a:pt x="73448" y="21144"/>
                  </a:moveTo>
                  <a:lnTo>
                    <a:pt x="73130" y="20667"/>
                  </a:lnTo>
                  <a:lnTo>
                    <a:pt x="71699" y="20031"/>
                  </a:lnTo>
                  <a:lnTo>
                    <a:pt x="70745" y="17965"/>
                  </a:lnTo>
                  <a:lnTo>
                    <a:pt x="68679" y="12559"/>
                  </a:lnTo>
                  <a:lnTo>
                    <a:pt x="67407" y="11446"/>
                  </a:lnTo>
                  <a:lnTo>
                    <a:pt x="64227" y="10175"/>
                  </a:lnTo>
                  <a:lnTo>
                    <a:pt x="61365" y="8585"/>
                  </a:lnTo>
                  <a:lnTo>
                    <a:pt x="58981" y="6518"/>
                  </a:lnTo>
                  <a:lnTo>
                    <a:pt x="54529" y="1431"/>
                  </a:lnTo>
                  <a:lnTo>
                    <a:pt x="53735" y="1113"/>
                  </a:lnTo>
                  <a:lnTo>
                    <a:pt x="52622" y="159"/>
                  </a:lnTo>
                  <a:lnTo>
                    <a:pt x="51509" y="0"/>
                  </a:lnTo>
                  <a:lnTo>
                    <a:pt x="48806" y="1113"/>
                  </a:lnTo>
                  <a:lnTo>
                    <a:pt x="46104" y="1749"/>
                  </a:lnTo>
                  <a:lnTo>
                    <a:pt x="44037" y="1272"/>
                  </a:lnTo>
                  <a:lnTo>
                    <a:pt x="41811" y="1113"/>
                  </a:lnTo>
                  <a:lnTo>
                    <a:pt x="40380" y="1590"/>
                  </a:lnTo>
                  <a:lnTo>
                    <a:pt x="39267" y="1908"/>
                  </a:lnTo>
                  <a:lnTo>
                    <a:pt x="37201" y="3021"/>
                  </a:lnTo>
                  <a:lnTo>
                    <a:pt x="33703" y="3974"/>
                  </a:lnTo>
                  <a:lnTo>
                    <a:pt x="32114" y="3816"/>
                  </a:lnTo>
                  <a:lnTo>
                    <a:pt x="31955" y="3816"/>
                  </a:lnTo>
                  <a:lnTo>
                    <a:pt x="27026" y="4769"/>
                  </a:lnTo>
                  <a:lnTo>
                    <a:pt x="25436" y="5882"/>
                  </a:lnTo>
                  <a:lnTo>
                    <a:pt x="24483" y="7790"/>
                  </a:lnTo>
                  <a:lnTo>
                    <a:pt x="24165" y="8744"/>
                  </a:lnTo>
                  <a:lnTo>
                    <a:pt x="23211" y="8903"/>
                  </a:lnTo>
                  <a:lnTo>
                    <a:pt x="21780" y="7790"/>
                  </a:lnTo>
                  <a:lnTo>
                    <a:pt x="20031" y="6200"/>
                  </a:lnTo>
                  <a:lnTo>
                    <a:pt x="17646" y="6359"/>
                  </a:lnTo>
                  <a:lnTo>
                    <a:pt x="9539" y="9857"/>
                  </a:lnTo>
                  <a:lnTo>
                    <a:pt x="8744" y="11605"/>
                  </a:lnTo>
                  <a:lnTo>
                    <a:pt x="8585" y="15580"/>
                  </a:lnTo>
                  <a:lnTo>
                    <a:pt x="7949" y="16534"/>
                  </a:lnTo>
                  <a:lnTo>
                    <a:pt x="7154" y="17329"/>
                  </a:lnTo>
                  <a:lnTo>
                    <a:pt x="3815" y="16852"/>
                  </a:lnTo>
                  <a:lnTo>
                    <a:pt x="3497" y="16534"/>
                  </a:lnTo>
                  <a:lnTo>
                    <a:pt x="3021" y="17011"/>
                  </a:lnTo>
                  <a:lnTo>
                    <a:pt x="1749" y="22416"/>
                  </a:lnTo>
                  <a:lnTo>
                    <a:pt x="2067" y="25119"/>
                  </a:lnTo>
                  <a:lnTo>
                    <a:pt x="2067" y="26867"/>
                  </a:lnTo>
                  <a:lnTo>
                    <a:pt x="795" y="27503"/>
                  </a:lnTo>
                  <a:lnTo>
                    <a:pt x="0" y="28616"/>
                  </a:lnTo>
                  <a:lnTo>
                    <a:pt x="1272" y="33067"/>
                  </a:lnTo>
                  <a:lnTo>
                    <a:pt x="1113" y="34975"/>
                  </a:lnTo>
                  <a:lnTo>
                    <a:pt x="1272" y="37201"/>
                  </a:lnTo>
                  <a:lnTo>
                    <a:pt x="3497" y="42129"/>
                  </a:lnTo>
                  <a:lnTo>
                    <a:pt x="4769" y="43719"/>
                  </a:lnTo>
                  <a:lnTo>
                    <a:pt x="6041" y="44355"/>
                  </a:lnTo>
                  <a:lnTo>
                    <a:pt x="7631" y="48965"/>
                  </a:lnTo>
                  <a:lnTo>
                    <a:pt x="8426" y="49760"/>
                  </a:lnTo>
                  <a:lnTo>
                    <a:pt x="12241" y="49283"/>
                  </a:lnTo>
                  <a:lnTo>
                    <a:pt x="13990" y="49760"/>
                  </a:lnTo>
                  <a:lnTo>
                    <a:pt x="14785" y="50873"/>
                  </a:lnTo>
                  <a:lnTo>
                    <a:pt x="14944" y="51668"/>
                  </a:lnTo>
                  <a:lnTo>
                    <a:pt x="18759" y="51350"/>
                  </a:lnTo>
                  <a:lnTo>
                    <a:pt x="20190" y="51191"/>
                  </a:lnTo>
                  <a:lnTo>
                    <a:pt x="25118" y="51032"/>
                  </a:lnTo>
                  <a:lnTo>
                    <a:pt x="27503" y="49601"/>
                  </a:lnTo>
                  <a:lnTo>
                    <a:pt x="29093" y="49760"/>
                  </a:lnTo>
                  <a:lnTo>
                    <a:pt x="32431" y="50873"/>
                  </a:lnTo>
                  <a:lnTo>
                    <a:pt x="33862" y="50078"/>
                  </a:lnTo>
                  <a:lnTo>
                    <a:pt x="38314" y="48170"/>
                  </a:lnTo>
                  <a:lnTo>
                    <a:pt x="42606" y="42765"/>
                  </a:lnTo>
                  <a:lnTo>
                    <a:pt x="44355" y="41970"/>
                  </a:lnTo>
                  <a:lnTo>
                    <a:pt x="48647" y="41652"/>
                  </a:lnTo>
                  <a:lnTo>
                    <a:pt x="49919" y="41016"/>
                  </a:lnTo>
                  <a:lnTo>
                    <a:pt x="51509" y="41175"/>
                  </a:lnTo>
                  <a:lnTo>
                    <a:pt x="56119" y="42288"/>
                  </a:lnTo>
                  <a:lnTo>
                    <a:pt x="58822" y="42447"/>
                  </a:lnTo>
                  <a:lnTo>
                    <a:pt x="62001" y="41652"/>
                  </a:lnTo>
                  <a:lnTo>
                    <a:pt x="65499" y="40380"/>
                  </a:lnTo>
                  <a:lnTo>
                    <a:pt x="66294" y="35770"/>
                  </a:lnTo>
                  <a:lnTo>
                    <a:pt x="67089" y="35134"/>
                  </a:lnTo>
                  <a:lnTo>
                    <a:pt x="69314" y="34975"/>
                  </a:lnTo>
                  <a:lnTo>
                    <a:pt x="70904" y="34975"/>
                  </a:lnTo>
                  <a:lnTo>
                    <a:pt x="71222" y="34339"/>
                  </a:lnTo>
                  <a:lnTo>
                    <a:pt x="71858" y="25754"/>
                  </a:lnTo>
                  <a:lnTo>
                    <a:pt x="73448" y="21939"/>
                  </a:lnTo>
                  <a:lnTo>
                    <a:pt x="73448" y="2114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0" name="Freeform: Shape 5299">
              <a:extLst>
                <a:ext uri="{FF2B5EF4-FFF2-40B4-BE49-F238E27FC236}">
                  <a16:creationId xmlns:a16="http://schemas.microsoft.com/office/drawing/2014/main" id="{6FFDA775-E1BA-330C-C6C5-F5D3697B2FE5}"/>
                </a:ext>
              </a:extLst>
            </p:cNvPr>
            <p:cNvSpPr/>
            <p:nvPr/>
          </p:nvSpPr>
          <p:spPr>
            <a:xfrm>
              <a:off x="5982012" y="3610392"/>
              <a:ext cx="141172" cy="154049"/>
            </a:xfrm>
            <a:custGeom>
              <a:avLst/>
              <a:gdLst>
                <a:gd name="connsiteX0" fmla="*/ 52781 w 141172"/>
                <a:gd name="connsiteY0" fmla="*/ 110172 h 154049"/>
                <a:gd name="connsiteX1" fmla="*/ 52781 w 141172"/>
                <a:gd name="connsiteY1" fmla="*/ 110649 h 154049"/>
                <a:gd name="connsiteX2" fmla="*/ 53894 w 141172"/>
                <a:gd name="connsiteY2" fmla="*/ 111126 h 154049"/>
                <a:gd name="connsiteX3" fmla="*/ 56597 w 141172"/>
                <a:gd name="connsiteY3" fmla="*/ 111444 h 154049"/>
                <a:gd name="connsiteX4" fmla="*/ 57074 w 141172"/>
                <a:gd name="connsiteY4" fmla="*/ 110967 h 154049"/>
                <a:gd name="connsiteX5" fmla="*/ 54848 w 141172"/>
                <a:gd name="connsiteY5" fmla="*/ 110649 h 154049"/>
                <a:gd name="connsiteX6" fmla="*/ 52622 w 141172"/>
                <a:gd name="connsiteY6" fmla="*/ 110331 h 154049"/>
                <a:gd name="connsiteX7" fmla="*/ 477 w 141172"/>
                <a:gd name="connsiteY7" fmla="*/ 0 h 154049"/>
                <a:gd name="connsiteX8" fmla="*/ 0 w 141172"/>
                <a:gd name="connsiteY8" fmla="*/ 318 h 154049"/>
                <a:gd name="connsiteX9" fmla="*/ 636 w 141172"/>
                <a:gd name="connsiteY9" fmla="*/ 318 h 154049"/>
                <a:gd name="connsiteX10" fmla="*/ 1431 w 141172"/>
                <a:gd name="connsiteY10" fmla="*/ 318 h 154049"/>
                <a:gd name="connsiteX11" fmla="*/ 1749 w 141172"/>
                <a:gd name="connsiteY11" fmla="*/ 0 h 154049"/>
                <a:gd name="connsiteX12" fmla="*/ 1431 w 141172"/>
                <a:gd name="connsiteY12" fmla="*/ 0 h 154049"/>
                <a:gd name="connsiteX13" fmla="*/ 636 w 141172"/>
                <a:gd name="connsiteY13" fmla="*/ 0 h 154049"/>
                <a:gd name="connsiteX14" fmla="*/ 80761 w 141172"/>
                <a:gd name="connsiteY14" fmla="*/ 149916 h 154049"/>
                <a:gd name="connsiteX15" fmla="*/ 80125 w 141172"/>
                <a:gd name="connsiteY15" fmla="*/ 152460 h 154049"/>
                <a:gd name="connsiteX16" fmla="*/ 79648 w 141172"/>
                <a:gd name="connsiteY16" fmla="*/ 153414 h 154049"/>
                <a:gd name="connsiteX17" fmla="*/ 79012 w 141172"/>
                <a:gd name="connsiteY17" fmla="*/ 154050 h 154049"/>
                <a:gd name="connsiteX18" fmla="*/ 79648 w 141172"/>
                <a:gd name="connsiteY18" fmla="*/ 154050 h 154049"/>
                <a:gd name="connsiteX19" fmla="*/ 80284 w 141172"/>
                <a:gd name="connsiteY19" fmla="*/ 153255 h 154049"/>
                <a:gd name="connsiteX20" fmla="*/ 81397 w 141172"/>
                <a:gd name="connsiteY20" fmla="*/ 150234 h 154049"/>
                <a:gd name="connsiteX21" fmla="*/ 82987 w 141172"/>
                <a:gd name="connsiteY21" fmla="*/ 149121 h 154049"/>
                <a:gd name="connsiteX22" fmla="*/ 82987 w 141172"/>
                <a:gd name="connsiteY22" fmla="*/ 148009 h 154049"/>
                <a:gd name="connsiteX23" fmla="*/ 82192 w 141172"/>
                <a:gd name="connsiteY23" fmla="*/ 149121 h 154049"/>
                <a:gd name="connsiteX24" fmla="*/ 80761 w 141172"/>
                <a:gd name="connsiteY24" fmla="*/ 150075 h 154049"/>
                <a:gd name="connsiteX25" fmla="*/ 139106 w 141172"/>
                <a:gd name="connsiteY25" fmla="*/ 118916 h 154049"/>
                <a:gd name="connsiteX26" fmla="*/ 137040 w 141172"/>
                <a:gd name="connsiteY26" fmla="*/ 118916 h 154049"/>
                <a:gd name="connsiteX27" fmla="*/ 135927 w 141172"/>
                <a:gd name="connsiteY27" fmla="*/ 118280 h 154049"/>
                <a:gd name="connsiteX28" fmla="*/ 136403 w 141172"/>
                <a:gd name="connsiteY28" fmla="*/ 119234 h 154049"/>
                <a:gd name="connsiteX29" fmla="*/ 137040 w 141172"/>
                <a:gd name="connsiteY29" fmla="*/ 119551 h 154049"/>
                <a:gd name="connsiteX30" fmla="*/ 138311 w 141172"/>
                <a:gd name="connsiteY30" fmla="*/ 119551 h 154049"/>
                <a:gd name="connsiteX31" fmla="*/ 139265 w 141172"/>
                <a:gd name="connsiteY31" fmla="*/ 119710 h 154049"/>
                <a:gd name="connsiteX32" fmla="*/ 140378 w 141172"/>
                <a:gd name="connsiteY32" fmla="*/ 120346 h 154049"/>
                <a:gd name="connsiteX33" fmla="*/ 141173 w 141172"/>
                <a:gd name="connsiteY33" fmla="*/ 120346 h 154049"/>
                <a:gd name="connsiteX34" fmla="*/ 139265 w 141172"/>
                <a:gd name="connsiteY34" fmla="*/ 118916 h 154049"/>
                <a:gd name="connsiteX35" fmla="*/ 122413 w 141172"/>
                <a:gd name="connsiteY35" fmla="*/ 115895 h 154049"/>
                <a:gd name="connsiteX36" fmla="*/ 120983 w 141172"/>
                <a:gd name="connsiteY36" fmla="*/ 114941 h 154049"/>
                <a:gd name="connsiteX37" fmla="*/ 120506 w 141172"/>
                <a:gd name="connsiteY37" fmla="*/ 115418 h 154049"/>
                <a:gd name="connsiteX38" fmla="*/ 122254 w 141172"/>
                <a:gd name="connsiteY38" fmla="*/ 116690 h 154049"/>
                <a:gd name="connsiteX39" fmla="*/ 125275 w 141172"/>
                <a:gd name="connsiteY39" fmla="*/ 117644 h 154049"/>
                <a:gd name="connsiteX40" fmla="*/ 126229 w 141172"/>
                <a:gd name="connsiteY40" fmla="*/ 117644 h 154049"/>
                <a:gd name="connsiteX41" fmla="*/ 127024 w 141172"/>
                <a:gd name="connsiteY41" fmla="*/ 117644 h 154049"/>
                <a:gd name="connsiteX42" fmla="*/ 128137 w 141172"/>
                <a:gd name="connsiteY42" fmla="*/ 117326 h 154049"/>
                <a:gd name="connsiteX43" fmla="*/ 129885 w 141172"/>
                <a:gd name="connsiteY43" fmla="*/ 116849 h 154049"/>
                <a:gd name="connsiteX44" fmla="*/ 130680 w 141172"/>
                <a:gd name="connsiteY44" fmla="*/ 116372 h 154049"/>
                <a:gd name="connsiteX45" fmla="*/ 125911 w 141172"/>
                <a:gd name="connsiteY45" fmla="*/ 117008 h 154049"/>
                <a:gd name="connsiteX46" fmla="*/ 122254 w 141172"/>
                <a:gd name="connsiteY46" fmla="*/ 115577 h 154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41172" h="154049">
                  <a:moveTo>
                    <a:pt x="52781" y="110172"/>
                  </a:moveTo>
                  <a:lnTo>
                    <a:pt x="52781" y="110649"/>
                  </a:lnTo>
                  <a:cubicBezTo>
                    <a:pt x="52781" y="110649"/>
                    <a:pt x="53894" y="111126"/>
                    <a:pt x="53894" y="111126"/>
                  </a:cubicBezTo>
                  <a:lnTo>
                    <a:pt x="56597" y="111444"/>
                  </a:lnTo>
                  <a:lnTo>
                    <a:pt x="57074" y="110967"/>
                  </a:lnTo>
                  <a:lnTo>
                    <a:pt x="54848" y="110649"/>
                  </a:lnTo>
                  <a:lnTo>
                    <a:pt x="52622" y="110331"/>
                  </a:lnTo>
                  <a:close/>
                  <a:moveTo>
                    <a:pt x="477" y="0"/>
                  </a:moveTo>
                  <a:lnTo>
                    <a:pt x="0" y="318"/>
                  </a:lnTo>
                  <a:lnTo>
                    <a:pt x="636" y="318"/>
                  </a:lnTo>
                  <a:cubicBezTo>
                    <a:pt x="636" y="318"/>
                    <a:pt x="1431" y="318"/>
                    <a:pt x="1431" y="318"/>
                  </a:cubicBezTo>
                  <a:lnTo>
                    <a:pt x="1749" y="0"/>
                  </a:lnTo>
                  <a:lnTo>
                    <a:pt x="1431" y="0"/>
                  </a:lnTo>
                  <a:cubicBezTo>
                    <a:pt x="1431" y="0"/>
                    <a:pt x="636" y="0"/>
                    <a:pt x="636" y="0"/>
                  </a:cubicBezTo>
                  <a:close/>
                  <a:moveTo>
                    <a:pt x="80761" y="149916"/>
                  </a:moveTo>
                  <a:lnTo>
                    <a:pt x="80125" y="152460"/>
                  </a:lnTo>
                  <a:lnTo>
                    <a:pt x="79648" y="153414"/>
                  </a:lnTo>
                  <a:lnTo>
                    <a:pt x="79012" y="154050"/>
                  </a:lnTo>
                  <a:lnTo>
                    <a:pt x="79648" y="154050"/>
                  </a:lnTo>
                  <a:cubicBezTo>
                    <a:pt x="79648" y="154050"/>
                    <a:pt x="80284" y="153255"/>
                    <a:pt x="80284" y="153255"/>
                  </a:cubicBezTo>
                  <a:lnTo>
                    <a:pt x="81397" y="150234"/>
                  </a:lnTo>
                  <a:lnTo>
                    <a:pt x="82987" y="149121"/>
                  </a:lnTo>
                  <a:lnTo>
                    <a:pt x="82987" y="148009"/>
                  </a:lnTo>
                  <a:cubicBezTo>
                    <a:pt x="82987" y="148009"/>
                    <a:pt x="82192" y="149121"/>
                    <a:pt x="82192" y="149121"/>
                  </a:cubicBezTo>
                  <a:lnTo>
                    <a:pt x="80761" y="150075"/>
                  </a:lnTo>
                  <a:close/>
                  <a:moveTo>
                    <a:pt x="139106" y="118916"/>
                  </a:moveTo>
                  <a:lnTo>
                    <a:pt x="137040" y="118916"/>
                  </a:lnTo>
                  <a:cubicBezTo>
                    <a:pt x="137040" y="118916"/>
                    <a:pt x="135927" y="118280"/>
                    <a:pt x="135927" y="118280"/>
                  </a:cubicBezTo>
                  <a:lnTo>
                    <a:pt x="136403" y="119234"/>
                  </a:lnTo>
                  <a:lnTo>
                    <a:pt x="137040" y="119551"/>
                  </a:lnTo>
                  <a:lnTo>
                    <a:pt x="138311" y="119551"/>
                  </a:lnTo>
                  <a:cubicBezTo>
                    <a:pt x="138311" y="119551"/>
                    <a:pt x="139265" y="119710"/>
                    <a:pt x="139265" y="119710"/>
                  </a:cubicBezTo>
                  <a:lnTo>
                    <a:pt x="140378" y="120346"/>
                  </a:lnTo>
                  <a:lnTo>
                    <a:pt x="141173" y="120346"/>
                  </a:lnTo>
                  <a:cubicBezTo>
                    <a:pt x="141173" y="120346"/>
                    <a:pt x="139265" y="118916"/>
                    <a:pt x="139265" y="118916"/>
                  </a:cubicBezTo>
                  <a:close/>
                  <a:moveTo>
                    <a:pt x="122413" y="115895"/>
                  </a:moveTo>
                  <a:lnTo>
                    <a:pt x="120983" y="114941"/>
                  </a:lnTo>
                  <a:lnTo>
                    <a:pt x="120506" y="115418"/>
                  </a:lnTo>
                  <a:lnTo>
                    <a:pt x="122254" y="116690"/>
                  </a:lnTo>
                  <a:lnTo>
                    <a:pt x="125275" y="117644"/>
                  </a:lnTo>
                  <a:lnTo>
                    <a:pt x="126229" y="117644"/>
                  </a:lnTo>
                  <a:cubicBezTo>
                    <a:pt x="126229" y="117644"/>
                    <a:pt x="127024" y="117644"/>
                    <a:pt x="127024" y="117644"/>
                  </a:cubicBezTo>
                  <a:lnTo>
                    <a:pt x="128137" y="117326"/>
                  </a:lnTo>
                  <a:lnTo>
                    <a:pt x="129885" y="116849"/>
                  </a:lnTo>
                  <a:lnTo>
                    <a:pt x="130680" y="116372"/>
                  </a:lnTo>
                  <a:lnTo>
                    <a:pt x="125911" y="117008"/>
                  </a:lnTo>
                  <a:lnTo>
                    <a:pt x="122254" y="11557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1" name="Freeform: Shape 5300">
              <a:extLst>
                <a:ext uri="{FF2B5EF4-FFF2-40B4-BE49-F238E27FC236}">
                  <a16:creationId xmlns:a16="http://schemas.microsoft.com/office/drawing/2014/main" id="{5B80AF36-FE61-95D4-9144-0C57DCCF9A91}"/>
                </a:ext>
              </a:extLst>
            </p:cNvPr>
            <p:cNvSpPr/>
            <p:nvPr/>
          </p:nvSpPr>
          <p:spPr>
            <a:xfrm>
              <a:off x="2434098" y="4276192"/>
              <a:ext cx="207466" cy="399511"/>
            </a:xfrm>
            <a:custGeom>
              <a:avLst/>
              <a:gdLst>
                <a:gd name="connsiteX0" fmla="*/ 189661 w 207466"/>
                <a:gd name="connsiteY0" fmla="*/ 141490 h 399511"/>
                <a:gd name="connsiteX1" fmla="*/ 188707 w 207466"/>
                <a:gd name="connsiteY1" fmla="*/ 145942 h 399511"/>
                <a:gd name="connsiteX2" fmla="*/ 191886 w 207466"/>
                <a:gd name="connsiteY2" fmla="*/ 140537 h 399511"/>
                <a:gd name="connsiteX3" fmla="*/ 194430 w 207466"/>
                <a:gd name="connsiteY3" fmla="*/ 134495 h 399511"/>
                <a:gd name="connsiteX4" fmla="*/ 193317 w 207466"/>
                <a:gd name="connsiteY4" fmla="*/ 134972 h 399511"/>
                <a:gd name="connsiteX5" fmla="*/ 189502 w 207466"/>
                <a:gd name="connsiteY5" fmla="*/ 141490 h 399511"/>
                <a:gd name="connsiteX6" fmla="*/ 146260 w 207466"/>
                <a:gd name="connsiteY6" fmla="*/ 38314 h 399511"/>
                <a:gd name="connsiteX7" fmla="*/ 146260 w 207466"/>
                <a:gd name="connsiteY7" fmla="*/ 37201 h 399511"/>
                <a:gd name="connsiteX8" fmla="*/ 146419 w 207466"/>
                <a:gd name="connsiteY8" fmla="*/ 35611 h 399511"/>
                <a:gd name="connsiteX9" fmla="*/ 145147 w 207466"/>
                <a:gd name="connsiteY9" fmla="*/ 32431 h 399511"/>
                <a:gd name="connsiteX10" fmla="*/ 144034 w 207466"/>
                <a:gd name="connsiteY10" fmla="*/ 32431 h 399511"/>
                <a:gd name="connsiteX11" fmla="*/ 143557 w 207466"/>
                <a:gd name="connsiteY11" fmla="*/ 34180 h 399511"/>
                <a:gd name="connsiteX12" fmla="*/ 141650 w 207466"/>
                <a:gd name="connsiteY12" fmla="*/ 34180 h 399511"/>
                <a:gd name="connsiteX13" fmla="*/ 142285 w 207466"/>
                <a:gd name="connsiteY13" fmla="*/ 37996 h 399511"/>
                <a:gd name="connsiteX14" fmla="*/ 146101 w 207466"/>
                <a:gd name="connsiteY14" fmla="*/ 38472 h 399511"/>
                <a:gd name="connsiteX15" fmla="*/ 206353 w 207466"/>
                <a:gd name="connsiteY15" fmla="*/ 89186 h 399511"/>
                <a:gd name="connsiteX16" fmla="*/ 202697 w 207466"/>
                <a:gd name="connsiteY16" fmla="*/ 82987 h 399511"/>
                <a:gd name="connsiteX17" fmla="*/ 200471 w 207466"/>
                <a:gd name="connsiteY17" fmla="*/ 76945 h 399511"/>
                <a:gd name="connsiteX18" fmla="*/ 199518 w 207466"/>
                <a:gd name="connsiteY18" fmla="*/ 70586 h 399511"/>
                <a:gd name="connsiteX19" fmla="*/ 198563 w 207466"/>
                <a:gd name="connsiteY19" fmla="*/ 56755 h 399511"/>
                <a:gd name="connsiteX20" fmla="*/ 195702 w 207466"/>
                <a:gd name="connsiteY20" fmla="*/ 43242 h 399511"/>
                <a:gd name="connsiteX21" fmla="*/ 192681 w 207466"/>
                <a:gd name="connsiteY21" fmla="*/ 34339 h 399511"/>
                <a:gd name="connsiteX22" fmla="*/ 191886 w 207466"/>
                <a:gd name="connsiteY22" fmla="*/ 28616 h 399511"/>
                <a:gd name="connsiteX23" fmla="*/ 190138 w 207466"/>
                <a:gd name="connsiteY23" fmla="*/ 25754 h 399511"/>
                <a:gd name="connsiteX24" fmla="*/ 188071 w 207466"/>
                <a:gd name="connsiteY24" fmla="*/ 23052 h 399511"/>
                <a:gd name="connsiteX25" fmla="*/ 183302 w 207466"/>
                <a:gd name="connsiteY25" fmla="*/ 16056 h 399511"/>
                <a:gd name="connsiteX26" fmla="*/ 181712 w 207466"/>
                <a:gd name="connsiteY26" fmla="*/ 13195 h 399511"/>
                <a:gd name="connsiteX27" fmla="*/ 180440 w 207466"/>
                <a:gd name="connsiteY27" fmla="*/ 10174 h 399511"/>
                <a:gd name="connsiteX28" fmla="*/ 178691 w 207466"/>
                <a:gd name="connsiteY28" fmla="*/ 7790 h 399511"/>
                <a:gd name="connsiteX29" fmla="*/ 175353 w 207466"/>
                <a:gd name="connsiteY29" fmla="*/ 4610 h 399511"/>
                <a:gd name="connsiteX30" fmla="*/ 174399 w 207466"/>
                <a:gd name="connsiteY30" fmla="*/ 3179 h 399511"/>
                <a:gd name="connsiteX31" fmla="*/ 173922 w 207466"/>
                <a:gd name="connsiteY31" fmla="*/ 1272 h 399511"/>
                <a:gd name="connsiteX32" fmla="*/ 172491 w 207466"/>
                <a:gd name="connsiteY32" fmla="*/ 0 h 399511"/>
                <a:gd name="connsiteX33" fmla="*/ 170901 w 207466"/>
                <a:gd name="connsiteY33" fmla="*/ 0 h 399511"/>
                <a:gd name="connsiteX34" fmla="*/ 165973 w 207466"/>
                <a:gd name="connsiteY34" fmla="*/ 6836 h 399511"/>
                <a:gd name="connsiteX35" fmla="*/ 162953 w 207466"/>
                <a:gd name="connsiteY35" fmla="*/ 10333 h 399511"/>
                <a:gd name="connsiteX36" fmla="*/ 161999 w 207466"/>
                <a:gd name="connsiteY36" fmla="*/ 10970 h 399511"/>
                <a:gd name="connsiteX37" fmla="*/ 159296 w 207466"/>
                <a:gd name="connsiteY37" fmla="*/ 10493 h 399511"/>
                <a:gd name="connsiteX38" fmla="*/ 158819 w 207466"/>
                <a:gd name="connsiteY38" fmla="*/ 11446 h 399511"/>
                <a:gd name="connsiteX39" fmla="*/ 160727 w 207466"/>
                <a:gd name="connsiteY39" fmla="*/ 15421 h 399511"/>
                <a:gd name="connsiteX40" fmla="*/ 161840 w 207466"/>
                <a:gd name="connsiteY40" fmla="*/ 18600 h 399511"/>
                <a:gd name="connsiteX41" fmla="*/ 162635 w 207466"/>
                <a:gd name="connsiteY41" fmla="*/ 21939 h 399511"/>
                <a:gd name="connsiteX42" fmla="*/ 162316 w 207466"/>
                <a:gd name="connsiteY42" fmla="*/ 24801 h 399511"/>
                <a:gd name="connsiteX43" fmla="*/ 158978 w 207466"/>
                <a:gd name="connsiteY43" fmla="*/ 34498 h 399511"/>
                <a:gd name="connsiteX44" fmla="*/ 153891 w 207466"/>
                <a:gd name="connsiteY44" fmla="*/ 39108 h 399511"/>
                <a:gd name="connsiteX45" fmla="*/ 150552 w 207466"/>
                <a:gd name="connsiteY45" fmla="*/ 40380 h 399511"/>
                <a:gd name="connsiteX46" fmla="*/ 147691 w 207466"/>
                <a:gd name="connsiteY46" fmla="*/ 42447 h 399511"/>
                <a:gd name="connsiteX47" fmla="*/ 145783 w 207466"/>
                <a:gd name="connsiteY47" fmla="*/ 45308 h 399511"/>
                <a:gd name="connsiteX48" fmla="*/ 143398 w 207466"/>
                <a:gd name="connsiteY48" fmla="*/ 47693 h 399511"/>
                <a:gd name="connsiteX49" fmla="*/ 141490 w 207466"/>
                <a:gd name="connsiteY49" fmla="*/ 47375 h 399511"/>
                <a:gd name="connsiteX50" fmla="*/ 138629 w 207466"/>
                <a:gd name="connsiteY50" fmla="*/ 44991 h 399511"/>
                <a:gd name="connsiteX51" fmla="*/ 137357 w 207466"/>
                <a:gd name="connsiteY51" fmla="*/ 44196 h 399511"/>
                <a:gd name="connsiteX52" fmla="*/ 135767 w 207466"/>
                <a:gd name="connsiteY52" fmla="*/ 44673 h 399511"/>
                <a:gd name="connsiteX53" fmla="*/ 134654 w 207466"/>
                <a:gd name="connsiteY53" fmla="*/ 46104 h 399511"/>
                <a:gd name="connsiteX54" fmla="*/ 133383 w 207466"/>
                <a:gd name="connsiteY54" fmla="*/ 48011 h 399511"/>
                <a:gd name="connsiteX55" fmla="*/ 133065 w 207466"/>
                <a:gd name="connsiteY55" fmla="*/ 50237 h 399511"/>
                <a:gd name="connsiteX56" fmla="*/ 133541 w 207466"/>
                <a:gd name="connsiteY56" fmla="*/ 51668 h 399511"/>
                <a:gd name="connsiteX57" fmla="*/ 136244 w 207466"/>
                <a:gd name="connsiteY57" fmla="*/ 54689 h 399511"/>
                <a:gd name="connsiteX58" fmla="*/ 135926 w 207466"/>
                <a:gd name="connsiteY58" fmla="*/ 55324 h 399511"/>
                <a:gd name="connsiteX59" fmla="*/ 135131 w 207466"/>
                <a:gd name="connsiteY59" fmla="*/ 55960 h 399511"/>
                <a:gd name="connsiteX60" fmla="*/ 135131 w 207466"/>
                <a:gd name="connsiteY60" fmla="*/ 57868 h 399511"/>
                <a:gd name="connsiteX61" fmla="*/ 129885 w 207466"/>
                <a:gd name="connsiteY61" fmla="*/ 66612 h 399511"/>
                <a:gd name="connsiteX62" fmla="*/ 130998 w 207466"/>
                <a:gd name="connsiteY62" fmla="*/ 71699 h 399511"/>
                <a:gd name="connsiteX63" fmla="*/ 135449 w 207466"/>
                <a:gd name="connsiteY63" fmla="*/ 75355 h 399511"/>
                <a:gd name="connsiteX64" fmla="*/ 132747 w 207466"/>
                <a:gd name="connsiteY64" fmla="*/ 74561 h 399511"/>
                <a:gd name="connsiteX65" fmla="*/ 130044 w 207466"/>
                <a:gd name="connsiteY65" fmla="*/ 74243 h 399511"/>
                <a:gd name="connsiteX66" fmla="*/ 128454 w 207466"/>
                <a:gd name="connsiteY66" fmla="*/ 75515 h 399511"/>
                <a:gd name="connsiteX67" fmla="*/ 127182 w 207466"/>
                <a:gd name="connsiteY67" fmla="*/ 77422 h 399511"/>
                <a:gd name="connsiteX68" fmla="*/ 124957 w 207466"/>
                <a:gd name="connsiteY68" fmla="*/ 80920 h 399511"/>
                <a:gd name="connsiteX69" fmla="*/ 123049 w 207466"/>
                <a:gd name="connsiteY69" fmla="*/ 84576 h 399511"/>
                <a:gd name="connsiteX70" fmla="*/ 121777 w 207466"/>
                <a:gd name="connsiteY70" fmla="*/ 85053 h 399511"/>
                <a:gd name="connsiteX71" fmla="*/ 120346 w 207466"/>
                <a:gd name="connsiteY71" fmla="*/ 84576 h 399511"/>
                <a:gd name="connsiteX72" fmla="*/ 120664 w 207466"/>
                <a:gd name="connsiteY72" fmla="*/ 82510 h 399511"/>
                <a:gd name="connsiteX73" fmla="*/ 121618 w 207466"/>
                <a:gd name="connsiteY73" fmla="*/ 80920 h 399511"/>
                <a:gd name="connsiteX74" fmla="*/ 122254 w 207466"/>
                <a:gd name="connsiteY74" fmla="*/ 79330 h 399511"/>
                <a:gd name="connsiteX75" fmla="*/ 121936 w 207466"/>
                <a:gd name="connsiteY75" fmla="*/ 77740 h 399511"/>
                <a:gd name="connsiteX76" fmla="*/ 121300 w 207466"/>
                <a:gd name="connsiteY76" fmla="*/ 76309 h 399511"/>
                <a:gd name="connsiteX77" fmla="*/ 120505 w 207466"/>
                <a:gd name="connsiteY77" fmla="*/ 75992 h 399511"/>
                <a:gd name="connsiteX78" fmla="*/ 117962 w 207466"/>
                <a:gd name="connsiteY78" fmla="*/ 77899 h 399511"/>
                <a:gd name="connsiteX79" fmla="*/ 117008 w 207466"/>
                <a:gd name="connsiteY79" fmla="*/ 79489 h 399511"/>
                <a:gd name="connsiteX80" fmla="*/ 115895 w 207466"/>
                <a:gd name="connsiteY80" fmla="*/ 82987 h 399511"/>
                <a:gd name="connsiteX81" fmla="*/ 113510 w 207466"/>
                <a:gd name="connsiteY81" fmla="*/ 86007 h 399511"/>
                <a:gd name="connsiteX82" fmla="*/ 110490 w 207466"/>
                <a:gd name="connsiteY82" fmla="*/ 89027 h 399511"/>
                <a:gd name="connsiteX83" fmla="*/ 110490 w 207466"/>
                <a:gd name="connsiteY83" fmla="*/ 90299 h 399511"/>
                <a:gd name="connsiteX84" fmla="*/ 110967 w 207466"/>
                <a:gd name="connsiteY84" fmla="*/ 91730 h 399511"/>
                <a:gd name="connsiteX85" fmla="*/ 111762 w 207466"/>
                <a:gd name="connsiteY85" fmla="*/ 93479 h 399511"/>
                <a:gd name="connsiteX86" fmla="*/ 111762 w 207466"/>
                <a:gd name="connsiteY86" fmla="*/ 95228 h 399511"/>
                <a:gd name="connsiteX87" fmla="*/ 110808 w 207466"/>
                <a:gd name="connsiteY87" fmla="*/ 97295 h 399511"/>
                <a:gd name="connsiteX88" fmla="*/ 109695 w 207466"/>
                <a:gd name="connsiteY88" fmla="*/ 97931 h 399511"/>
                <a:gd name="connsiteX89" fmla="*/ 108741 w 207466"/>
                <a:gd name="connsiteY89" fmla="*/ 97931 h 399511"/>
                <a:gd name="connsiteX90" fmla="*/ 108741 w 207466"/>
                <a:gd name="connsiteY90" fmla="*/ 96976 h 399511"/>
                <a:gd name="connsiteX91" fmla="*/ 107628 w 207466"/>
                <a:gd name="connsiteY91" fmla="*/ 91730 h 399511"/>
                <a:gd name="connsiteX92" fmla="*/ 106197 w 207466"/>
                <a:gd name="connsiteY92" fmla="*/ 91094 h 399511"/>
                <a:gd name="connsiteX93" fmla="*/ 104448 w 207466"/>
                <a:gd name="connsiteY93" fmla="*/ 91412 h 399511"/>
                <a:gd name="connsiteX94" fmla="*/ 98566 w 207466"/>
                <a:gd name="connsiteY94" fmla="*/ 95864 h 399511"/>
                <a:gd name="connsiteX95" fmla="*/ 92843 w 207466"/>
                <a:gd name="connsiteY95" fmla="*/ 99679 h 399511"/>
                <a:gd name="connsiteX96" fmla="*/ 90299 w 207466"/>
                <a:gd name="connsiteY96" fmla="*/ 102223 h 399511"/>
                <a:gd name="connsiteX97" fmla="*/ 88710 w 207466"/>
                <a:gd name="connsiteY97" fmla="*/ 105561 h 399511"/>
                <a:gd name="connsiteX98" fmla="*/ 88710 w 207466"/>
                <a:gd name="connsiteY98" fmla="*/ 107151 h 399511"/>
                <a:gd name="connsiteX99" fmla="*/ 89028 w 207466"/>
                <a:gd name="connsiteY99" fmla="*/ 108582 h 399511"/>
                <a:gd name="connsiteX100" fmla="*/ 91889 w 207466"/>
                <a:gd name="connsiteY100" fmla="*/ 110966 h 399511"/>
                <a:gd name="connsiteX101" fmla="*/ 90617 w 207466"/>
                <a:gd name="connsiteY101" fmla="*/ 111762 h 399511"/>
                <a:gd name="connsiteX102" fmla="*/ 89187 w 207466"/>
                <a:gd name="connsiteY102" fmla="*/ 111762 h 399511"/>
                <a:gd name="connsiteX103" fmla="*/ 88074 w 207466"/>
                <a:gd name="connsiteY103" fmla="*/ 111126 h 399511"/>
                <a:gd name="connsiteX104" fmla="*/ 84576 w 207466"/>
                <a:gd name="connsiteY104" fmla="*/ 106515 h 399511"/>
                <a:gd name="connsiteX105" fmla="*/ 83622 w 207466"/>
                <a:gd name="connsiteY105" fmla="*/ 106197 h 399511"/>
                <a:gd name="connsiteX106" fmla="*/ 79171 w 207466"/>
                <a:gd name="connsiteY106" fmla="*/ 107469 h 399511"/>
                <a:gd name="connsiteX107" fmla="*/ 75832 w 207466"/>
                <a:gd name="connsiteY107" fmla="*/ 107946 h 399511"/>
                <a:gd name="connsiteX108" fmla="*/ 70427 w 207466"/>
                <a:gd name="connsiteY108" fmla="*/ 108423 h 399511"/>
                <a:gd name="connsiteX109" fmla="*/ 69314 w 207466"/>
                <a:gd name="connsiteY109" fmla="*/ 109218 h 399511"/>
                <a:gd name="connsiteX110" fmla="*/ 68678 w 207466"/>
                <a:gd name="connsiteY110" fmla="*/ 110489 h 399511"/>
                <a:gd name="connsiteX111" fmla="*/ 68201 w 207466"/>
                <a:gd name="connsiteY111" fmla="*/ 112397 h 399511"/>
                <a:gd name="connsiteX112" fmla="*/ 67407 w 207466"/>
                <a:gd name="connsiteY112" fmla="*/ 113828 h 399511"/>
                <a:gd name="connsiteX113" fmla="*/ 65817 w 207466"/>
                <a:gd name="connsiteY113" fmla="*/ 113510 h 399511"/>
                <a:gd name="connsiteX114" fmla="*/ 64227 w 207466"/>
                <a:gd name="connsiteY114" fmla="*/ 113510 h 399511"/>
                <a:gd name="connsiteX115" fmla="*/ 60094 w 207466"/>
                <a:gd name="connsiteY115" fmla="*/ 115100 h 399511"/>
                <a:gd name="connsiteX116" fmla="*/ 58981 w 207466"/>
                <a:gd name="connsiteY116" fmla="*/ 114305 h 399511"/>
                <a:gd name="connsiteX117" fmla="*/ 58027 w 207466"/>
                <a:gd name="connsiteY117" fmla="*/ 112874 h 399511"/>
                <a:gd name="connsiteX118" fmla="*/ 56596 w 207466"/>
                <a:gd name="connsiteY118" fmla="*/ 112556 h 399511"/>
                <a:gd name="connsiteX119" fmla="*/ 55006 w 207466"/>
                <a:gd name="connsiteY119" fmla="*/ 113510 h 399511"/>
                <a:gd name="connsiteX120" fmla="*/ 51509 w 207466"/>
                <a:gd name="connsiteY120" fmla="*/ 116849 h 399511"/>
                <a:gd name="connsiteX121" fmla="*/ 48965 w 207466"/>
                <a:gd name="connsiteY121" fmla="*/ 118598 h 399511"/>
                <a:gd name="connsiteX122" fmla="*/ 47693 w 207466"/>
                <a:gd name="connsiteY122" fmla="*/ 119234 h 399511"/>
                <a:gd name="connsiteX123" fmla="*/ 37360 w 207466"/>
                <a:gd name="connsiteY123" fmla="*/ 120187 h 399511"/>
                <a:gd name="connsiteX124" fmla="*/ 35134 w 207466"/>
                <a:gd name="connsiteY124" fmla="*/ 120505 h 399511"/>
                <a:gd name="connsiteX125" fmla="*/ 34180 w 207466"/>
                <a:gd name="connsiteY125" fmla="*/ 121300 h 399511"/>
                <a:gd name="connsiteX126" fmla="*/ 33703 w 207466"/>
                <a:gd name="connsiteY126" fmla="*/ 122572 h 399511"/>
                <a:gd name="connsiteX127" fmla="*/ 33385 w 207466"/>
                <a:gd name="connsiteY127" fmla="*/ 126229 h 399511"/>
                <a:gd name="connsiteX128" fmla="*/ 33862 w 207466"/>
                <a:gd name="connsiteY128" fmla="*/ 132429 h 399511"/>
                <a:gd name="connsiteX129" fmla="*/ 33385 w 207466"/>
                <a:gd name="connsiteY129" fmla="*/ 134813 h 399511"/>
                <a:gd name="connsiteX130" fmla="*/ 20667 w 207466"/>
                <a:gd name="connsiteY130" fmla="*/ 155004 h 399511"/>
                <a:gd name="connsiteX131" fmla="*/ 19713 w 207466"/>
                <a:gd name="connsiteY131" fmla="*/ 160567 h 399511"/>
                <a:gd name="connsiteX132" fmla="*/ 21144 w 207466"/>
                <a:gd name="connsiteY132" fmla="*/ 163747 h 399511"/>
                <a:gd name="connsiteX133" fmla="*/ 21780 w 207466"/>
                <a:gd name="connsiteY133" fmla="*/ 167086 h 399511"/>
                <a:gd name="connsiteX134" fmla="*/ 21780 w 207466"/>
                <a:gd name="connsiteY134" fmla="*/ 170901 h 399511"/>
                <a:gd name="connsiteX135" fmla="*/ 22575 w 207466"/>
                <a:gd name="connsiteY135" fmla="*/ 181394 h 399511"/>
                <a:gd name="connsiteX136" fmla="*/ 24483 w 207466"/>
                <a:gd name="connsiteY136" fmla="*/ 187753 h 399511"/>
                <a:gd name="connsiteX137" fmla="*/ 26549 w 207466"/>
                <a:gd name="connsiteY137" fmla="*/ 191092 h 399511"/>
                <a:gd name="connsiteX138" fmla="*/ 28139 w 207466"/>
                <a:gd name="connsiteY138" fmla="*/ 194748 h 399511"/>
                <a:gd name="connsiteX139" fmla="*/ 28457 w 207466"/>
                <a:gd name="connsiteY139" fmla="*/ 198404 h 399511"/>
                <a:gd name="connsiteX140" fmla="*/ 28139 w 207466"/>
                <a:gd name="connsiteY140" fmla="*/ 203492 h 399511"/>
                <a:gd name="connsiteX141" fmla="*/ 28139 w 207466"/>
                <a:gd name="connsiteY141" fmla="*/ 204763 h 399511"/>
                <a:gd name="connsiteX142" fmla="*/ 32591 w 207466"/>
                <a:gd name="connsiteY142" fmla="*/ 211441 h 399511"/>
                <a:gd name="connsiteX143" fmla="*/ 34339 w 207466"/>
                <a:gd name="connsiteY143" fmla="*/ 215097 h 399511"/>
                <a:gd name="connsiteX144" fmla="*/ 34339 w 207466"/>
                <a:gd name="connsiteY144" fmla="*/ 218754 h 399511"/>
                <a:gd name="connsiteX145" fmla="*/ 33862 w 207466"/>
                <a:gd name="connsiteY145" fmla="*/ 222410 h 399511"/>
                <a:gd name="connsiteX146" fmla="*/ 33067 w 207466"/>
                <a:gd name="connsiteY146" fmla="*/ 229723 h 399511"/>
                <a:gd name="connsiteX147" fmla="*/ 32431 w 207466"/>
                <a:gd name="connsiteY147" fmla="*/ 233062 h 399511"/>
                <a:gd name="connsiteX148" fmla="*/ 31478 w 207466"/>
                <a:gd name="connsiteY148" fmla="*/ 236400 h 399511"/>
                <a:gd name="connsiteX149" fmla="*/ 28298 w 207466"/>
                <a:gd name="connsiteY149" fmla="*/ 243395 h 399511"/>
                <a:gd name="connsiteX150" fmla="*/ 24801 w 207466"/>
                <a:gd name="connsiteY150" fmla="*/ 248324 h 399511"/>
                <a:gd name="connsiteX151" fmla="*/ 23211 w 207466"/>
                <a:gd name="connsiteY151" fmla="*/ 251662 h 399511"/>
                <a:gd name="connsiteX152" fmla="*/ 18918 w 207466"/>
                <a:gd name="connsiteY152" fmla="*/ 257862 h 399511"/>
                <a:gd name="connsiteX153" fmla="*/ 17329 w 207466"/>
                <a:gd name="connsiteY153" fmla="*/ 264222 h 399511"/>
                <a:gd name="connsiteX154" fmla="*/ 15739 w 207466"/>
                <a:gd name="connsiteY154" fmla="*/ 267242 h 399511"/>
                <a:gd name="connsiteX155" fmla="*/ 13036 w 207466"/>
                <a:gd name="connsiteY155" fmla="*/ 269468 h 399511"/>
                <a:gd name="connsiteX156" fmla="*/ 9539 w 207466"/>
                <a:gd name="connsiteY156" fmla="*/ 270581 h 399511"/>
                <a:gd name="connsiteX157" fmla="*/ 7154 w 207466"/>
                <a:gd name="connsiteY157" fmla="*/ 272488 h 399511"/>
                <a:gd name="connsiteX158" fmla="*/ 5246 w 207466"/>
                <a:gd name="connsiteY158" fmla="*/ 281232 h 399511"/>
                <a:gd name="connsiteX159" fmla="*/ 4451 w 207466"/>
                <a:gd name="connsiteY159" fmla="*/ 282663 h 399511"/>
                <a:gd name="connsiteX160" fmla="*/ 3338 w 207466"/>
                <a:gd name="connsiteY160" fmla="*/ 283935 h 399511"/>
                <a:gd name="connsiteX161" fmla="*/ 2544 w 207466"/>
                <a:gd name="connsiteY161" fmla="*/ 285525 h 399511"/>
                <a:gd name="connsiteX162" fmla="*/ 2226 w 207466"/>
                <a:gd name="connsiteY162" fmla="*/ 287273 h 399511"/>
                <a:gd name="connsiteX163" fmla="*/ 954 w 207466"/>
                <a:gd name="connsiteY163" fmla="*/ 289658 h 399511"/>
                <a:gd name="connsiteX164" fmla="*/ 318 w 207466"/>
                <a:gd name="connsiteY164" fmla="*/ 293156 h 399511"/>
                <a:gd name="connsiteX165" fmla="*/ 0 w 207466"/>
                <a:gd name="connsiteY165" fmla="*/ 299992 h 399511"/>
                <a:gd name="connsiteX166" fmla="*/ 0 w 207466"/>
                <a:gd name="connsiteY166" fmla="*/ 303171 h 399511"/>
                <a:gd name="connsiteX167" fmla="*/ 2067 w 207466"/>
                <a:gd name="connsiteY167" fmla="*/ 312392 h 399511"/>
                <a:gd name="connsiteX168" fmla="*/ 2861 w 207466"/>
                <a:gd name="connsiteY168" fmla="*/ 315412 h 399511"/>
                <a:gd name="connsiteX169" fmla="*/ 3974 w 207466"/>
                <a:gd name="connsiteY169" fmla="*/ 318274 h 399511"/>
                <a:gd name="connsiteX170" fmla="*/ 8903 w 207466"/>
                <a:gd name="connsiteY170" fmla="*/ 324156 h 399511"/>
                <a:gd name="connsiteX171" fmla="*/ 10175 w 207466"/>
                <a:gd name="connsiteY171" fmla="*/ 327336 h 399511"/>
                <a:gd name="connsiteX172" fmla="*/ 10810 w 207466"/>
                <a:gd name="connsiteY172" fmla="*/ 330833 h 399511"/>
                <a:gd name="connsiteX173" fmla="*/ 12559 w 207466"/>
                <a:gd name="connsiteY173" fmla="*/ 334331 h 399511"/>
                <a:gd name="connsiteX174" fmla="*/ 13195 w 207466"/>
                <a:gd name="connsiteY174" fmla="*/ 337669 h 399511"/>
                <a:gd name="connsiteX175" fmla="*/ 11605 w 207466"/>
                <a:gd name="connsiteY175" fmla="*/ 340690 h 399511"/>
                <a:gd name="connsiteX176" fmla="*/ 11128 w 207466"/>
                <a:gd name="connsiteY176" fmla="*/ 344028 h 399511"/>
                <a:gd name="connsiteX177" fmla="*/ 11605 w 207466"/>
                <a:gd name="connsiteY177" fmla="*/ 351183 h 399511"/>
                <a:gd name="connsiteX178" fmla="*/ 11605 w 207466"/>
                <a:gd name="connsiteY178" fmla="*/ 355157 h 399511"/>
                <a:gd name="connsiteX179" fmla="*/ 11764 w 207466"/>
                <a:gd name="connsiteY179" fmla="*/ 360880 h 399511"/>
                <a:gd name="connsiteX180" fmla="*/ 12241 w 207466"/>
                <a:gd name="connsiteY180" fmla="*/ 362629 h 399511"/>
                <a:gd name="connsiteX181" fmla="*/ 17011 w 207466"/>
                <a:gd name="connsiteY181" fmla="*/ 368034 h 399511"/>
                <a:gd name="connsiteX182" fmla="*/ 18600 w 207466"/>
                <a:gd name="connsiteY182" fmla="*/ 371213 h 399511"/>
                <a:gd name="connsiteX183" fmla="*/ 19554 w 207466"/>
                <a:gd name="connsiteY183" fmla="*/ 375665 h 399511"/>
                <a:gd name="connsiteX184" fmla="*/ 20826 w 207466"/>
                <a:gd name="connsiteY184" fmla="*/ 378050 h 399511"/>
                <a:gd name="connsiteX185" fmla="*/ 21303 w 207466"/>
                <a:gd name="connsiteY185" fmla="*/ 380117 h 399511"/>
                <a:gd name="connsiteX186" fmla="*/ 22098 w 207466"/>
                <a:gd name="connsiteY186" fmla="*/ 382024 h 399511"/>
                <a:gd name="connsiteX187" fmla="*/ 23370 w 207466"/>
                <a:gd name="connsiteY187" fmla="*/ 382978 h 399511"/>
                <a:gd name="connsiteX188" fmla="*/ 28457 w 207466"/>
                <a:gd name="connsiteY188" fmla="*/ 385840 h 399511"/>
                <a:gd name="connsiteX189" fmla="*/ 31001 w 207466"/>
                <a:gd name="connsiteY189" fmla="*/ 389178 h 399511"/>
                <a:gd name="connsiteX190" fmla="*/ 32749 w 207466"/>
                <a:gd name="connsiteY190" fmla="*/ 389973 h 399511"/>
                <a:gd name="connsiteX191" fmla="*/ 34657 w 207466"/>
                <a:gd name="connsiteY191" fmla="*/ 390450 h 399511"/>
                <a:gd name="connsiteX192" fmla="*/ 41016 w 207466"/>
                <a:gd name="connsiteY192" fmla="*/ 391245 h 399511"/>
                <a:gd name="connsiteX193" fmla="*/ 44355 w 207466"/>
                <a:gd name="connsiteY193" fmla="*/ 392358 h 399511"/>
                <a:gd name="connsiteX194" fmla="*/ 53099 w 207466"/>
                <a:gd name="connsiteY194" fmla="*/ 398717 h 399511"/>
                <a:gd name="connsiteX195" fmla="*/ 55642 w 207466"/>
                <a:gd name="connsiteY195" fmla="*/ 399512 h 399511"/>
                <a:gd name="connsiteX196" fmla="*/ 64386 w 207466"/>
                <a:gd name="connsiteY196" fmla="*/ 399512 h 399511"/>
                <a:gd name="connsiteX197" fmla="*/ 67089 w 207466"/>
                <a:gd name="connsiteY197" fmla="*/ 398240 h 399511"/>
                <a:gd name="connsiteX198" fmla="*/ 69632 w 207466"/>
                <a:gd name="connsiteY198" fmla="*/ 396332 h 399511"/>
                <a:gd name="connsiteX199" fmla="*/ 76150 w 207466"/>
                <a:gd name="connsiteY199" fmla="*/ 392517 h 399511"/>
                <a:gd name="connsiteX200" fmla="*/ 82987 w 207466"/>
                <a:gd name="connsiteY200" fmla="*/ 389178 h 399511"/>
                <a:gd name="connsiteX201" fmla="*/ 89504 w 207466"/>
                <a:gd name="connsiteY201" fmla="*/ 387430 h 399511"/>
                <a:gd name="connsiteX202" fmla="*/ 96341 w 207466"/>
                <a:gd name="connsiteY202" fmla="*/ 387430 h 399511"/>
                <a:gd name="connsiteX203" fmla="*/ 99361 w 207466"/>
                <a:gd name="connsiteY203" fmla="*/ 386794 h 399511"/>
                <a:gd name="connsiteX204" fmla="*/ 105402 w 207466"/>
                <a:gd name="connsiteY204" fmla="*/ 383773 h 399511"/>
                <a:gd name="connsiteX205" fmla="*/ 108105 w 207466"/>
                <a:gd name="connsiteY205" fmla="*/ 381706 h 399511"/>
                <a:gd name="connsiteX206" fmla="*/ 112238 w 207466"/>
                <a:gd name="connsiteY206" fmla="*/ 375824 h 399511"/>
                <a:gd name="connsiteX207" fmla="*/ 114941 w 207466"/>
                <a:gd name="connsiteY207" fmla="*/ 368988 h 399511"/>
                <a:gd name="connsiteX208" fmla="*/ 116054 w 207466"/>
                <a:gd name="connsiteY208" fmla="*/ 365331 h 399511"/>
                <a:gd name="connsiteX209" fmla="*/ 116690 w 207466"/>
                <a:gd name="connsiteY209" fmla="*/ 361516 h 399511"/>
                <a:gd name="connsiteX210" fmla="*/ 117803 w 207466"/>
                <a:gd name="connsiteY210" fmla="*/ 358495 h 399511"/>
                <a:gd name="connsiteX211" fmla="*/ 119392 w 207466"/>
                <a:gd name="connsiteY211" fmla="*/ 355634 h 399511"/>
                <a:gd name="connsiteX212" fmla="*/ 123208 w 207466"/>
                <a:gd name="connsiteY212" fmla="*/ 348003 h 399511"/>
                <a:gd name="connsiteX213" fmla="*/ 124162 w 207466"/>
                <a:gd name="connsiteY213" fmla="*/ 344505 h 399511"/>
                <a:gd name="connsiteX214" fmla="*/ 124639 w 207466"/>
                <a:gd name="connsiteY214" fmla="*/ 340849 h 399511"/>
                <a:gd name="connsiteX215" fmla="*/ 128454 w 207466"/>
                <a:gd name="connsiteY215" fmla="*/ 328767 h 399511"/>
                <a:gd name="connsiteX216" fmla="*/ 130362 w 207466"/>
                <a:gd name="connsiteY216" fmla="*/ 321454 h 399511"/>
                <a:gd name="connsiteX217" fmla="*/ 131952 w 207466"/>
                <a:gd name="connsiteY217" fmla="*/ 314140 h 399511"/>
                <a:gd name="connsiteX218" fmla="*/ 133383 w 207466"/>
                <a:gd name="connsiteY218" fmla="*/ 305715 h 399511"/>
                <a:gd name="connsiteX219" fmla="*/ 134178 w 207466"/>
                <a:gd name="connsiteY219" fmla="*/ 303489 h 399511"/>
                <a:gd name="connsiteX220" fmla="*/ 141172 w 207466"/>
                <a:gd name="connsiteY220" fmla="*/ 286955 h 399511"/>
                <a:gd name="connsiteX221" fmla="*/ 146260 w 207466"/>
                <a:gd name="connsiteY221" fmla="*/ 272170 h 399511"/>
                <a:gd name="connsiteX222" fmla="*/ 149598 w 207466"/>
                <a:gd name="connsiteY222" fmla="*/ 258816 h 399511"/>
                <a:gd name="connsiteX223" fmla="*/ 153573 w 207466"/>
                <a:gd name="connsiteY223" fmla="*/ 245621 h 399511"/>
                <a:gd name="connsiteX224" fmla="*/ 156434 w 207466"/>
                <a:gd name="connsiteY224" fmla="*/ 238149 h 399511"/>
                <a:gd name="connsiteX225" fmla="*/ 158978 w 207466"/>
                <a:gd name="connsiteY225" fmla="*/ 230677 h 399511"/>
                <a:gd name="connsiteX226" fmla="*/ 162476 w 207466"/>
                <a:gd name="connsiteY226" fmla="*/ 218118 h 399511"/>
                <a:gd name="connsiteX227" fmla="*/ 166609 w 207466"/>
                <a:gd name="connsiteY227" fmla="*/ 205876 h 399511"/>
                <a:gd name="connsiteX228" fmla="*/ 170742 w 207466"/>
                <a:gd name="connsiteY228" fmla="*/ 196179 h 399511"/>
                <a:gd name="connsiteX229" fmla="*/ 173445 w 207466"/>
                <a:gd name="connsiteY229" fmla="*/ 188866 h 399511"/>
                <a:gd name="connsiteX230" fmla="*/ 175353 w 207466"/>
                <a:gd name="connsiteY230" fmla="*/ 182666 h 399511"/>
                <a:gd name="connsiteX231" fmla="*/ 178691 w 207466"/>
                <a:gd name="connsiteY231" fmla="*/ 169788 h 399511"/>
                <a:gd name="connsiteX232" fmla="*/ 179168 w 207466"/>
                <a:gd name="connsiteY232" fmla="*/ 163111 h 399511"/>
                <a:gd name="connsiteX233" fmla="*/ 177578 w 207466"/>
                <a:gd name="connsiteY233" fmla="*/ 153573 h 399511"/>
                <a:gd name="connsiteX234" fmla="*/ 177897 w 207466"/>
                <a:gd name="connsiteY234" fmla="*/ 150393 h 399511"/>
                <a:gd name="connsiteX235" fmla="*/ 180440 w 207466"/>
                <a:gd name="connsiteY235" fmla="*/ 144352 h 399511"/>
                <a:gd name="connsiteX236" fmla="*/ 182030 w 207466"/>
                <a:gd name="connsiteY236" fmla="*/ 141331 h 399511"/>
                <a:gd name="connsiteX237" fmla="*/ 183302 w 207466"/>
                <a:gd name="connsiteY237" fmla="*/ 140218 h 399511"/>
                <a:gd name="connsiteX238" fmla="*/ 186322 w 207466"/>
                <a:gd name="connsiteY238" fmla="*/ 138947 h 399511"/>
                <a:gd name="connsiteX239" fmla="*/ 187117 w 207466"/>
                <a:gd name="connsiteY239" fmla="*/ 137993 h 399511"/>
                <a:gd name="connsiteX240" fmla="*/ 186322 w 207466"/>
                <a:gd name="connsiteY240" fmla="*/ 136403 h 399511"/>
                <a:gd name="connsiteX241" fmla="*/ 186322 w 207466"/>
                <a:gd name="connsiteY241" fmla="*/ 134813 h 399511"/>
                <a:gd name="connsiteX242" fmla="*/ 188389 w 207466"/>
                <a:gd name="connsiteY242" fmla="*/ 131952 h 399511"/>
                <a:gd name="connsiteX243" fmla="*/ 189184 w 207466"/>
                <a:gd name="connsiteY243" fmla="*/ 128613 h 399511"/>
                <a:gd name="connsiteX244" fmla="*/ 189184 w 207466"/>
                <a:gd name="connsiteY244" fmla="*/ 121777 h 399511"/>
                <a:gd name="connsiteX245" fmla="*/ 187594 w 207466"/>
                <a:gd name="connsiteY245" fmla="*/ 118915 h 399511"/>
                <a:gd name="connsiteX246" fmla="*/ 186322 w 207466"/>
                <a:gd name="connsiteY246" fmla="*/ 117803 h 399511"/>
                <a:gd name="connsiteX247" fmla="*/ 185527 w 207466"/>
                <a:gd name="connsiteY247" fmla="*/ 116531 h 399511"/>
                <a:gd name="connsiteX248" fmla="*/ 185527 w 207466"/>
                <a:gd name="connsiteY248" fmla="*/ 112238 h 399511"/>
                <a:gd name="connsiteX249" fmla="*/ 185050 w 207466"/>
                <a:gd name="connsiteY249" fmla="*/ 108741 h 399511"/>
                <a:gd name="connsiteX250" fmla="*/ 184256 w 207466"/>
                <a:gd name="connsiteY250" fmla="*/ 105402 h 399511"/>
                <a:gd name="connsiteX251" fmla="*/ 183779 w 207466"/>
                <a:gd name="connsiteY251" fmla="*/ 101587 h 399511"/>
                <a:gd name="connsiteX252" fmla="*/ 184256 w 207466"/>
                <a:gd name="connsiteY252" fmla="*/ 100315 h 399511"/>
                <a:gd name="connsiteX253" fmla="*/ 186481 w 207466"/>
                <a:gd name="connsiteY253" fmla="*/ 98248 h 399511"/>
                <a:gd name="connsiteX254" fmla="*/ 189661 w 207466"/>
                <a:gd name="connsiteY254" fmla="*/ 97931 h 399511"/>
                <a:gd name="connsiteX255" fmla="*/ 190774 w 207466"/>
                <a:gd name="connsiteY255" fmla="*/ 98407 h 399511"/>
                <a:gd name="connsiteX256" fmla="*/ 191728 w 207466"/>
                <a:gd name="connsiteY256" fmla="*/ 101746 h 399511"/>
                <a:gd name="connsiteX257" fmla="*/ 194430 w 207466"/>
                <a:gd name="connsiteY257" fmla="*/ 108423 h 399511"/>
                <a:gd name="connsiteX258" fmla="*/ 196497 w 207466"/>
                <a:gd name="connsiteY258" fmla="*/ 111285 h 399511"/>
                <a:gd name="connsiteX259" fmla="*/ 199040 w 207466"/>
                <a:gd name="connsiteY259" fmla="*/ 113033 h 399511"/>
                <a:gd name="connsiteX260" fmla="*/ 199676 w 207466"/>
                <a:gd name="connsiteY260" fmla="*/ 113033 h 399511"/>
                <a:gd name="connsiteX261" fmla="*/ 201266 w 207466"/>
                <a:gd name="connsiteY261" fmla="*/ 111443 h 399511"/>
                <a:gd name="connsiteX262" fmla="*/ 202061 w 207466"/>
                <a:gd name="connsiteY262" fmla="*/ 110172 h 399511"/>
                <a:gd name="connsiteX263" fmla="*/ 205241 w 207466"/>
                <a:gd name="connsiteY263" fmla="*/ 103494 h 399511"/>
                <a:gd name="connsiteX264" fmla="*/ 207466 w 207466"/>
                <a:gd name="connsiteY264" fmla="*/ 96341 h 399511"/>
                <a:gd name="connsiteX265" fmla="*/ 206353 w 207466"/>
                <a:gd name="connsiteY265" fmla="*/ 89504 h 399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207466" h="399511">
                  <a:moveTo>
                    <a:pt x="189661" y="141490"/>
                  </a:moveTo>
                  <a:lnTo>
                    <a:pt x="188707" y="145942"/>
                  </a:lnTo>
                  <a:lnTo>
                    <a:pt x="191886" y="140537"/>
                  </a:lnTo>
                  <a:lnTo>
                    <a:pt x="194430" y="134495"/>
                  </a:lnTo>
                  <a:lnTo>
                    <a:pt x="193317" y="134972"/>
                  </a:lnTo>
                  <a:lnTo>
                    <a:pt x="189502" y="141490"/>
                  </a:lnTo>
                  <a:close/>
                  <a:moveTo>
                    <a:pt x="146260" y="38314"/>
                  </a:moveTo>
                  <a:lnTo>
                    <a:pt x="146260" y="37201"/>
                  </a:lnTo>
                  <a:cubicBezTo>
                    <a:pt x="146260" y="37201"/>
                    <a:pt x="146419" y="35611"/>
                    <a:pt x="146419" y="35611"/>
                  </a:cubicBezTo>
                  <a:lnTo>
                    <a:pt x="145147" y="32431"/>
                  </a:lnTo>
                  <a:lnTo>
                    <a:pt x="144034" y="32431"/>
                  </a:lnTo>
                  <a:cubicBezTo>
                    <a:pt x="144034" y="32431"/>
                    <a:pt x="143557" y="34180"/>
                    <a:pt x="143557" y="34180"/>
                  </a:cubicBezTo>
                  <a:lnTo>
                    <a:pt x="141650" y="34180"/>
                  </a:lnTo>
                  <a:cubicBezTo>
                    <a:pt x="141650" y="34180"/>
                    <a:pt x="142285" y="37996"/>
                    <a:pt x="142285" y="37996"/>
                  </a:cubicBezTo>
                  <a:lnTo>
                    <a:pt x="146101" y="38472"/>
                  </a:lnTo>
                  <a:close/>
                  <a:moveTo>
                    <a:pt x="206353" y="89186"/>
                  </a:moveTo>
                  <a:lnTo>
                    <a:pt x="202697" y="82987"/>
                  </a:lnTo>
                  <a:lnTo>
                    <a:pt x="200471" y="76945"/>
                  </a:lnTo>
                  <a:lnTo>
                    <a:pt x="199518" y="70586"/>
                  </a:lnTo>
                  <a:lnTo>
                    <a:pt x="198563" y="56755"/>
                  </a:lnTo>
                  <a:lnTo>
                    <a:pt x="195702" y="43242"/>
                  </a:lnTo>
                  <a:lnTo>
                    <a:pt x="192681" y="34339"/>
                  </a:lnTo>
                  <a:lnTo>
                    <a:pt x="191886" y="28616"/>
                  </a:lnTo>
                  <a:lnTo>
                    <a:pt x="190138" y="25754"/>
                  </a:lnTo>
                  <a:lnTo>
                    <a:pt x="188071" y="23052"/>
                  </a:lnTo>
                  <a:lnTo>
                    <a:pt x="183302" y="16056"/>
                  </a:lnTo>
                  <a:lnTo>
                    <a:pt x="181712" y="13195"/>
                  </a:lnTo>
                  <a:lnTo>
                    <a:pt x="180440" y="10174"/>
                  </a:lnTo>
                  <a:lnTo>
                    <a:pt x="178691" y="7790"/>
                  </a:lnTo>
                  <a:lnTo>
                    <a:pt x="175353" y="4610"/>
                  </a:lnTo>
                  <a:lnTo>
                    <a:pt x="174399" y="3179"/>
                  </a:lnTo>
                  <a:lnTo>
                    <a:pt x="173922" y="1272"/>
                  </a:lnTo>
                  <a:lnTo>
                    <a:pt x="172491" y="0"/>
                  </a:lnTo>
                  <a:lnTo>
                    <a:pt x="170901" y="0"/>
                  </a:lnTo>
                  <a:cubicBezTo>
                    <a:pt x="170901" y="0"/>
                    <a:pt x="165973" y="6836"/>
                    <a:pt x="165973" y="6836"/>
                  </a:cubicBezTo>
                  <a:lnTo>
                    <a:pt x="162953" y="10333"/>
                  </a:lnTo>
                  <a:lnTo>
                    <a:pt x="161999" y="10970"/>
                  </a:lnTo>
                  <a:lnTo>
                    <a:pt x="159296" y="10493"/>
                  </a:lnTo>
                  <a:lnTo>
                    <a:pt x="158819" y="11446"/>
                  </a:lnTo>
                  <a:lnTo>
                    <a:pt x="160727" y="15421"/>
                  </a:lnTo>
                  <a:lnTo>
                    <a:pt x="161840" y="18600"/>
                  </a:lnTo>
                  <a:lnTo>
                    <a:pt x="162635" y="21939"/>
                  </a:lnTo>
                  <a:lnTo>
                    <a:pt x="162316" y="24801"/>
                  </a:lnTo>
                  <a:lnTo>
                    <a:pt x="158978" y="34498"/>
                  </a:lnTo>
                  <a:lnTo>
                    <a:pt x="153891" y="39108"/>
                  </a:lnTo>
                  <a:lnTo>
                    <a:pt x="150552" y="40380"/>
                  </a:lnTo>
                  <a:lnTo>
                    <a:pt x="147691" y="42447"/>
                  </a:lnTo>
                  <a:lnTo>
                    <a:pt x="145783" y="45308"/>
                  </a:lnTo>
                  <a:lnTo>
                    <a:pt x="143398" y="47693"/>
                  </a:lnTo>
                  <a:lnTo>
                    <a:pt x="141490" y="47375"/>
                  </a:lnTo>
                  <a:lnTo>
                    <a:pt x="138629" y="44991"/>
                  </a:lnTo>
                  <a:lnTo>
                    <a:pt x="137357" y="44196"/>
                  </a:lnTo>
                  <a:lnTo>
                    <a:pt x="135767" y="44673"/>
                  </a:lnTo>
                  <a:lnTo>
                    <a:pt x="134654" y="46104"/>
                  </a:lnTo>
                  <a:lnTo>
                    <a:pt x="133383" y="48011"/>
                  </a:lnTo>
                  <a:lnTo>
                    <a:pt x="133065" y="50237"/>
                  </a:lnTo>
                  <a:lnTo>
                    <a:pt x="133541" y="51668"/>
                  </a:lnTo>
                  <a:lnTo>
                    <a:pt x="136244" y="54689"/>
                  </a:lnTo>
                  <a:lnTo>
                    <a:pt x="135926" y="55324"/>
                  </a:lnTo>
                  <a:lnTo>
                    <a:pt x="135131" y="55960"/>
                  </a:lnTo>
                  <a:lnTo>
                    <a:pt x="135131" y="57868"/>
                  </a:lnTo>
                  <a:cubicBezTo>
                    <a:pt x="135131" y="57868"/>
                    <a:pt x="129885" y="66612"/>
                    <a:pt x="129885" y="66612"/>
                  </a:cubicBezTo>
                  <a:lnTo>
                    <a:pt x="130998" y="71699"/>
                  </a:lnTo>
                  <a:lnTo>
                    <a:pt x="135449" y="75355"/>
                  </a:lnTo>
                  <a:lnTo>
                    <a:pt x="132747" y="74561"/>
                  </a:lnTo>
                  <a:lnTo>
                    <a:pt x="130044" y="74243"/>
                  </a:lnTo>
                  <a:lnTo>
                    <a:pt x="128454" y="75515"/>
                  </a:lnTo>
                  <a:lnTo>
                    <a:pt x="127182" y="77422"/>
                  </a:lnTo>
                  <a:lnTo>
                    <a:pt x="124957" y="80920"/>
                  </a:lnTo>
                  <a:lnTo>
                    <a:pt x="123049" y="84576"/>
                  </a:lnTo>
                  <a:lnTo>
                    <a:pt x="121777" y="85053"/>
                  </a:lnTo>
                  <a:lnTo>
                    <a:pt x="120346" y="84576"/>
                  </a:lnTo>
                  <a:lnTo>
                    <a:pt x="120664" y="82510"/>
                  </a:lnTo>
                  <a:lnTo>
                    <a:pt x="121618" y="80920"/>
                  </a:lnTo>
                  <a:lnTo>
                    <a:pt x="122254" y="79330"/>
                  </a:lnTo>
                  <a:lnTo>
                    <a:pt x="121936" y="77740"/>
                  </a:lnTo>
                  <a:lnTo>
                    <a:pt x="121300" y="76309"/>
                  </a:lnTo>
                  <a:lnTo>
                    <a:pt x="120505" y="75992"/>
                  </a:lnTo>
                  <a:lnTo>
                    <a:pt x="117962" y="77899"/>
                  </a:lnTo>
                  <a:lnTo>
                    <a:pt x="117008" y="79489"/>
                  </a:lnTo>
                  <a:lnTo>
                    <a:pt x="115895" y="82987"/>
                  </a:lnTo>
                  <a:lnTo>
                    <a:pt x="113510" y="86007"/>
                  </a:lnTo>
                  <a:lnTo>
                    <a:pt x="110490" y="89027"/>
                  </a:lnTo>
                  <a:lnTo>
                    <a:pt x="110490" y="90299"/>
                  </a:lnTo>
                  <a:cubicBezTo>
                    <a:pt x="110490" y="90299"/>
                    <a:pt x="110967" y="91730"/>
                    <a:pt x="110967" y="91730"/>
                  </a:cubicBezTo>
                  <a:lnTo>
                    <a:pt x="111762" y="93479"/>
                  </a:lnTo>
                  <a:lnTo>
                    <a:pt x="111762" y="95228"/>
                  </a:lnTo>
                  <a:cubicBezTo>
                    <a:pt x="111762" y="95228"/>
                    <a:pt x="110808" y="97295"/>
                    <a:pt x="110808" y="97295"/>
                  </a:cubicBezTo>
                  <a:lnTo>
                    <a:pt x="109695" y="97931"/>
                  </a:lnTo>
                  <a:lnTo>
                    <a:pt x="108741" y="97931"/>
                  </a:lnTo>
                  <a:cubicBezTo>
                    <a:pt x="108741" y="97931"/>
                    <a:pt x="108741" y="96976"/>
                    <a:pt x="108741" y="96976"/>
                  </a:cubicBezTo>
                  <a:lnTo>
                    <a:pt x="107628" y="91730"/>
                  </a:lnTo>
                  <a:lnTo>
                    <a:pt x="106197" y="91094"/>
                  </a:lnTo>
                  <a:lnTo>
                    <a:pt x="104448" y="91412"/>
                  </a:lnTo>
                  <a:lnTo>
                    <a:pt x="98566" y="95864"/>
                  </a:lnTo>
                  <a:lnTo>
                    <a:pt x="92843" y="99679"/>
                  </a:lnTo>
                  <a:lnTo>
                    <a:pt x="90299" y="102223"/>
                  </a:lnTo>
                  <a:lnTo>
                    <a:pt x="88710" y="105561"/>
                  </a:lnTo>
                  <a:lnTo>
                    <a:pt x="88710" y="107151"/>
                  </a:lnTo>
                  <a:cubicBezTo>
                    <a:pt x="88710" y="107151"/>
                    <a:pt x="89028" y="108582"/>
                    <a:pt x="89028" y="108582"/>
                  </a:cubicBezTo>
                  <a:lnTo>
                    <a:pt x="91889" y="110966"/>
                  </a:lnTo>
                  <a:lnTo>
                    <a:pt x="90617" y="111762"/>
                  </a:lnTo>
                  <a:lnTo>
                    <a:pt x="89187" y="111762"/>
                  </a:lnTo>
                  <a:cubicBezTo>
                    <a:pt x="89187" y="111762"/>
                    <a:pt x="88074" y="111126"/>
                    <a:pt x="88074" y="111126"/>
                  </a:cubicBezTo>
                  <a:lnTo>
                    <a:pt x="84576" y="106515"/>
                  </a:lnTo>
                  <a:lnTo>
                    <a:pt x="83622" y="106197"/>
                  </a:lnTo>
                  <a:lnTo>
                    <a:pt x="79171" y="107469"/>
                  </a:lnTo>
                  <a:lnTo>
                    <a:pt x="75832" y="107946"/>
                  </a:lnTo>
                  <a:lnTo>
                    <a:pt x="70427" y="108423"/>
                  </a:lnTo>
                  <a:lnTo>
                    <a:pt x="69314" y="109218"/>
                  </a:lnTo>
                  <a:lnTo>
                    <a:pt x="68678" y="110489"/>
                  </a:lnTo>
                  <a:lnTo>
                    <a:pt x="68201" y="112397"/>
                  </a:lnTo>
                  <a:lnTo>
                    <a:pt x="67407" y="113828"/>
                  </a:lnTo>
                  <a:lnTo>
                    <a:pt x="65817" y="113510"/>
                  </a:lnTo>
                  <a:lnTo>
                    <a:pt x="64227" y="113510"/>
                  </a:lnTo>
                  <a:cubicBezTo>
                    <a:pt x="64227" y="113510"/>
                    <a:pt x="60094" y="115100"/>
                    <a:pt x="60094" y="115100"/>
                  </a:cubicBezTo>
                  <a:lnTo>
                    <a:pt x="58981" y="114305"/>
                  </a:lnTo>
                  <a:lnTo>
                    <a:pt x="58027" y="112874"/>
                  </a:lnTo>
                  <a:lnTo>
                    <a:pt x="56596" y="112556"/>
                  </a:lnTo>
                  <a:lnTo>
                    <a:pt x="55006" y="113510"/>
                  </a:lnTo>
                  <a:lnTo>
                    <a:pt x="51509" y="116849"/>
                  </a:lnTo>
                  <a:lnTo>
                    <a:pt x="48965" y="118598"/>
                  </a:lnTo>
                  <a:lnTo>
                    <a:pt x="47693" y="119234"/>
                  </a:lnTo>
                  <a:lnTo>
                    <a:pt x="37360" y="120187"/>
                  </a:lnTo>
                  <a:lnTo>
                    <a:pt x="35134" y="120505"/>
                  </a:lnTo>
                  <a:lnTo>
                    <a:pt x="34180" y="121300"/>
                  </a:lnTo>
                  <a:lnTo>
                    <a:pt x="33703" y="122572"/>
                  </a:lnTo>
                  <a:lnTo>
                    <a:pt x="33385" y="126229"/>
                  </a:lnTo>
                  <a:lnTo>
                    <a:pt x="33862" y="132429"/>
                  </a:lnTo>
                  <a:lnTo>
                    <a:pt x="33385" y="134813"/>
                  </a:lnTo>
                  <a:lnTo>
                    <a:pt x="20667" y="155004"/>
                  </a:lnTo>
                  <a:lnTo>
                    <a:pt x="19713" y="160567"/>
                  </a:lnTo>
                  <a:lnTo>
                    <a:pt x="21144" y="163747"/>
                  </a:lnTo>
                  <a:lnTo>
                    <a:pt x="21780" y="167086"/>
                  </a:lnTo>
                  <a:lnTo>
                    <a:pt x="21780" y="170901"/>
                  </a:lnTo>
                  <a:cubicBezTo>
                    <a:pt x="21780" y="170901"/>
                    <a:pt x="22575" y="181394"/>
                    <a:pt x="22575" y="181394"/>
                  </a:cubicBezTo>
                  <a:lnTo>
                    <a:pt x="24483" y="187753"/>
                  </a:lnTo>
                  <a:lnTo>
                    <a:pt x="26549" y="191092"/>
                  </a:lnTo>
                  <a:lnTo>
                    <a:pt x="28139" y="194748"/>
                  </a:lnTo>
                  <a:lnTo>
                    <a:pt x="28457" y="198404"/>
                  </a:lnTo>
                  <a:lnTo>
                    <a:pt x="28139" y="203492"/>
                  </a:lnTo>
                  <a:lnTo>
                    <a:pt x="28139" y="204763"/>
                  </a:lnTo>
                  <a:cubicBezTo>
                    <a:pt x="28139" y="204763"/>
                    <a:pt x="32591" y="211441"/>
                    <a:pt x="32591" y="211441"/>
                  </a:cubicBezTo>
                  <a:lnTo>
                    <a:pt x="34339" y="215097"/>
                  </a:lnTo>
                  <a:lnTo>
                    <a:pt x="34339" y="218754"/>
                  </a:lnTo>
                  <a:cubicBezTo>
                    <a:pt x="34339" y="218754"/>
                    <a:pt x="33862" y="222410"/>
                    <a:pt x="33862" y="222410"/>
                  </a:cubicBezTo>
                  <a:lnTo>
                    <a:pt x="33067" y="229723"/>
                  </a:lnTo>
                  <a:lnTo>
                    <a:pt x="32431" y="233062"/>
                  </a:lnTo>
                  <a:lnTo>
                    <a:pt x="31478" y="236400"/>
                  </a:lnTo>
                  <a:lnTo>
                    <a:pt x="28298" y="243395"/>
                  </a:lnTo>
                  <a:lnTo>
                    <a:pt x="24801" y="248324"/>
                  </a:lnTo>
                  <a:lnTo>
                    <a:pt x="23211" y="251662"/>
                  </a:lnTo>
                  <a:lnTo>
                    <a:pt x="18918" y="257862"/>
                  </a:lnTo>
                  <a:lnTo>
                    <a:pt x="17329" y="264222"/>
                  </a:lnTo>
                  <a:lnTo>
                    <a:pt x="15739" y="267242"/>
                  </a:lnTo>
                  <a:lnTo>
                    <a:pt x="13036" y="269468"/>
                  </a:lnTo>
                  <a:lnTo>
                    <a:pt x="9539" y="270581"/>
                  </a:lnTo>
                  <a:lnTo>
                    <a:pt x="7154" y="272488"/>
                  </a:lnTo>
                  <a:lnTo>
                    <a:pt x="5246" y="281232"/>
                  </a:lnTo>
                  <a:lnTo>
                    <a:pt x="4451" y="282663"/>
                  </a:lnTo>
                  <a:lnTo>
                    <a:pt x="3338" y="283935"/>
                  </a:lnTo>
                  <a:lnTo>
                    <a:pt x="2544" y="285525"/>
                  </a:lnTo>
                  <a:lnTo>
                    <a:pt x="2226" y="287273"/>
                  </a:lnTo>
                  <a:lnTo>
                    <a:pt x="954" y="289658"/>
                  </a:lnTo>
                  <a:lnTo>
                    <a:pt x="318" y="293156"/>
                  </a:lnTo>
                  <a:lnTo>
                    <a:pt x="0" y="299992"/>
                  </a:lnTo>
                  <a:lnTo>
                    <a:pt x="0" y="303171"/>
                  </a:lnTo>
                  <a:cubicBezTo>
                    <a:pt x="0" y="303171"/>
                    <a:pt x="2067" y="312392"/>
                    <a:pt x="2067" y="312392"/>
                  </a:cubicBezTo>
                  <a:lnTo>
                    <a:pt x="2861" y="315412"/>
                  </a:lnTo>
                  <a:lnTo>
                    <a:pt x="3974" y="318274"/>
                  </a:lnTo>
                  <a:lnTo>
                    <a:pt x="8903" y="324156"/>
                  </a:lnTo>
                  <a:lnTo>
                    <a:pt x="10175" y="327336"/>
                  </a:lnTo>
                  <a:lnTo>
                    <a:pt x="10810" y="330833"/>
                  </a:lnTo>
                  <a:lnTo>
                    <a:pt x="12559" y="334331"/>
                  </a:lnTo>
                  <a:lnTo>
                    <a:pt x="13195" y="337669"/>
                  </a:lnTo>
                  <a:lnTo>
                    <a:pt x="11605" y="340690"/>
                  </a:lnTo>
                  <a:lnTo>
                    <a:pt x="11128" y="344028"/>
                  </a:lnTo>
                  <a:lnTo>
                    <a:pt x="11605" y="351183"/>
                  </a:lnTo>
                  <a:lnTo>
                    <a:pt x="11605" y="355157"/>
                  </a:lnTo>
                  <a:cubicBezTo>
                    <a:pt x="11605" y="355157"/>
                    <a:pt x="11764" y="360880"/>
                    <a:pt x="11764" y="360880"/>
                  </a:cubicBezTo>
                  <a:lnTo>
                    <a:pt x="12241" y="362629"/>
                  </a:lnTo>
                  <a:lnTo>
                    <a:pt x="17011" y="368034"/>
                  </a:lnTo>
                  <a:lnTo>
                    <a:pt x="18600" y="371213"/>
                  </a:lnTo>
                  <a:lnTo>
                    <a:pt x="19554" y="375665"/>
                  </a:lnTo>
                  <a:lnTo>
                    <a:pt x="20826" y="378050"/>
                  </a:lnTo>
                  <a:lnTo>
                    <a:pt x="21303" y="380117"/>
                  </a:lnTo>
                  <a:lnTo>
                    <a:pt x="22098" y="382024"/>
                  </a:lnTo>
                  <a:lnTo>
                    <a:pt x="23370" y="382978"/>
                  </a:lnTo>
                  <a:lnTo>
                    <a:pt x="28457" y="385840"/>
                  </a:lnTo>
                  <a:lnTo>
                    <a:pt x="31001" y="389178"/>
                  </a:lnTo>
                  <a:lnTo>
                    <a:pt x="32749" y="389973"/>
                  </a:lnTo>
                  <a:lnTo>
                    <a:pt x="34657" y="390450"/>
                  </a:lnTo>
                  <a:lnTo>
                    <a:pt x="41016" y="391245"/>
                  </a:lnTo>
                  <a:lnTo>
                    <a:pt x="44355" y="392358"/>
                  </a:lnTo>
                  <a:lnTo>
                    <a:pt x="53099" y="398717"/>
                  </a:lnTo>
                  <a:lnTo>
                    <a:pt x="55642" y="399512"/>
                  </a:lnTo>
                  <a:lnTo>
                    <a:pt x="64386" y="399512"/>
                  </a:lnTo>
                  <a:cubicBezTo>
                    <a:pt x="64386" y="399512"/>
                    <a:pt x="67089" y="398240"/>
                    <a:pt x="67089" y="398240"/>
                  </a:cubicBezTo>
                  <a:lnTo>
                    <a:pt x="69632" y="396332"/>
                  </a:lnTo>
                  <a:lnTo>
                    <a:pt x="76150" y="392517"/>
                  </a:lnTo>
                  <a:lnTo>
                    <a:pt x="82987" y="389178"/>
                  </a:lnTo>
                  <a:lnTo>
                    <a:pt x="89504" y="387430"/>
                  </a:lnTo>
                  <a:lnTo>
                    <a:pt x="96341" y="387430"/>
                  </a:lnTo>
                  <a:cubicBezTo>
                    <a:pt x="96341" y="387430"/>
                    <a:pt x="99361" y="386794"/>
                    <a:pt x="99361" y="386794"/>
                  </a:cubicBezTo>
                  <a:lnTo>
                    <a:pt x="105402" y="383773"/>
                  </a:lnTo>
                  <a:lnTo>
                    <a:pt x="108105" y="381706"/>
                  </a:lnTo>
                  <a:lnTo>
                    <a:pt x="112238" y="375824"/>
                  </a:lnTo>
                  <a:lnTo>
                    <a:pt x="114941" y="368988"/>
                  </a:lnTo>
                  <a:lnTo>
                    <a:pt x="116054" y="365331"/>
                  </a:lnTo>
                  <a:lnTo>
                    <a:pt x="116690" y="361516"/>
                  </a:lnTo>
                  <a:lnTo>
                    <a:pt x="117803" y="358495"/>
                  </a:lnTo>
                  <a:lnTo>
                    <a:pt x="119392" y="355634"/>
                  </a:lnTo>
                  <a:lnTo>
                    <a:pt x="123208" y="348003"/>
                  </a:lnTo>
                  <a:lnTo>
                    <a:pt x="124162" y="344505"/>
                  </a:lnTo>
                  <a:lnTo>
                    <a:pt x="124639" y="340849"/>
                  </a:lnTo>
                  <a:lnTo>
                    <a:pt x="128454" y="328767"/>
                  </a:lnTo>
                  <a:lnTo>
                    <a:pt x="130362" y="321454"/>
                  </a:lnTo>
                  <a:lnTo>
                    <a:pt x="131952" y="314140"/>
                  </a:lnTo>
                  <a:lnTo>
                    <a:pt x="133383" y="305715"/>
                  </a:lnTo>
                  <a:lnTo>
                    <a:pt x="134178" y="303489"/>
                  </a:lnTo>
                  <a:lnTo>
                    <a:pt x="141172" y="286955"/>
                  </a:lnTo>
                  <a:lnTo>
                    <a:pt x="146260" y="272170"/>
                  </a:lnTo>
                  <a:lnTo>
                    <a:pt x="149598" y="258816"/>
                  </a:lnTo>
                  <a:lnTo>
                    <a:pt x="153573" y="245621"/>
                  </a:lnTo>
                  <a:lnTo>
                    <a:pt x="156434" y="238149"/>
                  </a:lnTo>
                  <a:lnTo>
                    <a:pt x="158978" y="230677"/>
                  </a:lnTo>
                  <a:lnTo>
                    <a:pt x="162476" y="218118"/>
                  </a:lnTo>
                  <a:lnTo>
                    <a:pt x="166609" y="205876"/>
                  </a:lnTo>
                  <a:lnTo>
                    <a:pt x="170742" y="196179"/>
                  </a:lnTo>
                  <a:lnTo>
                    <a:pt x="173445" y="188866"/>
                  </a:lnTo>
                  <a:lnTo>
                    <a:pt x="175353" y="182666"/>
                  </a:lnTo>
                  <a:lnTo>
                    <a:pt x="178691" y="169788"/>
                  </a:lnTo>
                  <a:lnTo>
                    <a:pt x="179168" y="163111"/>
                  </a:lnTo>
                  <a:lnTo>
                    <a:pt x="177578" y="153573"/>
                  </a:lnTo>
                  <a:lnTo>
                    <a:pt x="177897" y="150393"/>
                  </a:lnTo>
                  <a:lnTo>
                    <a:pt x="180440" y="144352"/>
                  </a:lnTo>
                  <a:lnTo>
                    <a:pt x="182030" y="141331"/>
                  </a:lnTo>
                  <a:lnTo>
                    <a:pt x="183302" y="140218"/>
                  </a:lnTo>
                  <a:lnTo>
                    <a:pt x="186322" y="138947"/>
                  </a:lnTo>
                  <a:lnTo>
                    <a:pt x="187117" y="137993"/>
                  </a:lnTo>
                  <a:lnTo>
                    <a:pt x="186322" y="136403"/>
                  </a:lnTo>
                  <a:lnTo>
                    <a:pt x="186322" y="134813"/>
                  </a:lnTo>
                  <a:cubicBezTo>
                    <a:pt x="186322" y="134813"/>
                    <a:pt x="188389" y="131952"/>
                    <a:pt x="188389" y="131952"/>
                  </a:cubicBezTo>
                  <a:lnTo>
                    <a:pt x="189184" y="128613"/>
                  </a:lnTo>
                  <a:lnTo>
                    <a:pt x="189184" y="121777"/>
                  </a:lnTo>
                  <a:cubicBezTo>
                    <a:pt x="189184" y="121777"/>
                    <a:pt x="187594" y="118915"/>
                    <a:pt x="187594" y="118915"/>
                  </a:cubicBezTo>
                  <a:lnTo>
                    <a:pt x="186322" y="117803"/>
                  </a:lnTo>
                  <a:lnTo>
                    <a:pt x="185527" y="116531"/>
                  </a:lnTo>
                  <a:lnTo>
                    <a:pt x="185527" y="112238"/>
                  </a:lnTo>
                  <a:cubicBezTo>
                    <a:pt x="185527" y="112238"/>
                    <a:pt x="185050" y="108741"/>
                    <a:pt x="185050" y="108741"/>
                  </a:cubicBezTo>
                  <a:lnTo>
                    <a:pt x="184256" y="105402"/>
                  </a:lnTo>
                  <a:lnTo>
                    <a:pt x="183779" y="101587"/>
                  </a:lnTo>
                  <a:lnTo>
                    <a:pt x="184256" y="100315"/>
                  </a:lnTo>
                  <a:lnTo>
                    <a:pt x="186481" y="98248"/>
                  </a:lnTo>
                  <a:lnTo>
                    <a:pt x="189661" y="97931"/>
                  </a:lnTo>
                  <a:lnTo>
                    <a:pt x="190774" y="98407"/>
                  </a:lnTo>
                  <a:lnTo>
                    <a:pt x="191728" y="101746"/>
                  </a:lnTo>
                  <a:lnTo>
                    <a:pt x="194430" y="108423"/>
                  </a:lnTo>
                  <a:lnTo>
                    <a:pt x="196497" y="111285"/>
                  </a:lnTo>
                  <a:lnTo>
                    <a:pt x="199040" y="113033"/>
                  </a:lnTo>
                  <a:lnTo>
                    <a:pt x="199676" y="113033"/>
                  </a:lnTo>
                  <a:cubicBezTo>
                    <a:pt x="199676" y="113033"/>
                    <a:pt x="201266" y="111443"/>
                    <a:pt x="201266" y="111443"/>
                  </a:cubicBezTo>
                  <a:lnTo>
                    <a:pt x="202061" y="110172"/>
                  </a:lnTo>
                  <a:lnTo>
                    <a:pt x="205241" y="103494"/>
                  </a:lnTo>
                  <a:lnTo>
                    <a:pt x="207466" y="96341"/>
                  </a:lnTo>
                  <a:lnTo>
                    <a:pt x="206353" y="8950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2" name="Freeform: Shape 5301">
              <a:extLst>
                <a:ext uri="{FF2B5EF4-FFF2-40B4-BE49-F238E27FC236}">
                  <a16:creationId xmlns:a16="http://schemas.microsoft.com/office/drawing/2014/main" id="{41AD4534-1846-C717-4617-D4366F2CF325}"/>
                </a:ext>
              </a:extLst>
            </p:cNvPr>
            <p:cNvSpPr/>
            <p:nvPr/>
          </p:nvSpPr>
          <p:spPr>
            <a:xfrm>
              <a:off x="10420362" y="3407854"/>
              <a:ext cx="3179" cy="1271"/>
            </a:xfrm>
            <a:custGeom>
              <a:avLst/>
              <a:gdLst>
                <a:gd name="connsiteX0" fmla="*/ 2861 w 3179"/>
                <a:gd name="connsiteY0" fmla="*/ 0 h 1271"/>
                <a:gd name="connsiteX1" fmla="*/ 1749 w 3179"/>
                <a:gd name="connsiteY1" fmla="*/ 0 h 1271"/>
                <a:gd name="connsiteX2" fmla="*/ 159 w 3179"/>
                <a:gd name="connsiteY2" fmla="*/ 636 h 1271"/>
                <a:gd name="connsiteX3" fmla="*/ 0 w 3179"/>
                <a:gd name="connsiteY3" fmla="*/ 1272 h 1271"/>
                <a:gd name="connsiteX4" fmla="*/ 3180 w 3179"/>
                <a:gd name="connsiteY4" fmla="*/ 1272 h 1271"/>
                <a:gd name="connsiteX5" fmla="*/ 3180 w 3179"/>
                <a:gd name="connsiteY5" fmla="*/ 318 h 1271"/>
                <a:gd name="connsiteX6" fmla="*/ 2861 w 3179"/>
                <a:gd name="connsiteY6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9" h="1271">
                  <a:moveTo>
                    <a:pt x="2861" y="0"/>
                  </a:moveTo>
                  <a:lnTo>
                    <a:pt x="1749" y="0"/>
                  </a:lnTo>
                  <a:lnTo>
                    <a:pt x="159" y="636"/>
                  </a:lnTo>
                  <a:lnTo>
                    <a:pt x="0" y="1272"/>
                  </a:lnTo>
                  <a:lnTo>
                    <a:pt x="3180" y="1272"/>
                  </a:lnTo>
                  <a:lnTo>
                    <a:pt x="3180" y="318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3" name="Freeform: Shape 5302">
              <a:extLst>
                <a:ext uri="{FF2B5EF4-FFF2-40B4-BE49-F238E27FC236}">
                  <a16:creationId xmlns:a16="http://schemas.microsoft.com/office/drawing/2014/main" id="{DE571192-6A1D-1086-6F99-D2910EF146D6}"/>
                </a:ext>
              </a:extLst>
            </p:cNvPr>
            <p:cNvSpPr/>
            <p:nvPr/>
          </p:nvSpPr>
          <p:spPr>
            <a:xfrm>
              <a:off x="1721718" y="2601835"/>
              <a:ext cx="54847" cy="57868"/>
            </a:xfrm>
            <a:custGeom>
              <a:avLst/>
              <a:gdLst>
                <a:gd name="connsiteX0" fmla="*/ 54689 w 54847"/>
                <a:gd name="connsiteY0" fmla="*/ 22575 h 57868"/>
                <a:gd name="connsiteX1" fmla="*/ 52622 w 54847"/>
                <a:gd name="connsiteY1" fmla="*/ 21144 h 57868"/>
                <a:gd name="connsiteX2" fmla="*/ 49760 w 54847"/>
                <a:gd name="connsiteY2" fmla="*/ 20031 h 57868"/>
                <a:gd name="connsiteX3" fmla="*/ 43242 w 54847"/>
                <a:gd name="connsiteY3" fmla="*/ 16057 h 57868"/>
                <a:gd name="connsiteX4" fmla="*/ 40857 w 54847"/>
                <a:gd name="connsiteY4" fmla="*/ 15580 h 57868"/>
                <a:gd name="connsiteX5" fmla="*/ 38632 w 54847"/>
                <a:gd name="connsiteY5" fmla="*/ 15103 h 57868"/>
                <a:gd name="connsiteX6" fmla="*/ 35452 w 54847"/>
                <a:gd name="connsiteY6" fmla="*/ 13195 h 57868"/>
                <a:gd name="connsiteX7" fmla="*/ 33862 w 54847"/>
                <a:gd name="connsiteY7" fmla="*/ 12877 h 57868"/>
                <a:gd name="connsiteX8" fmla="*/ 31955 w 54847"/>
                <a:gd name="connsiteY8" fmla="*/ 11446 h 57868"/>
                <a:gd name="connsiteX9" fmla="*/ 28139 w 54847"/>
                <a:gd name="connsiteY9" fmla="*/ 6995 h 57868"/>
                <a:gd name="connsiteX10" fmla="*/ 24801 w 54847"/>
                <a:gd name="connsiteY10" fmla="*/ 4451 h 57868"/>
                <a:gd name="connsiteX11" fmla="*/ 22416 w 54847"/>
                <a:gd name="connsiteY11" fmla="*/ 3180 h 57868"/>
                <a:gd name="connsiteX12" fmla="*/ 21780 w 54847"/>
                <a:gd name="connsiteY12" fmla="*/ 2067 h 57868"/>
                <a:gd name="connsiteX13" fmla="*/ 21621 w 54847"/>
                <a:gd name="connsiteY13" fmla="*/ 795 h 57868"/>
                <a:gd name="connsiteX14" fmla="*/ 21780 w 54847"/>
                <a:gd name="connsiteY14" fmla="*/ 318 h 57868"/>
                <a:gd name="connsiteX15" fmla="*/ 20985 w 54847"/>
                <a:gd name="connsiteY15" fmla="*/ 318 h 57868"/>
                <a:gd name="connsiteX16" fmla="*/ 19395 w 54847"/>
                <a:gd name="connsiteY16" fmla="*/ 477 h 57868"/>
                <a:gd name="connsiteX17" fmla="*/ 18442 w 54847"/>
                <a:gd name="connsiteY17" fmla="*/ 954 h 57868"/>
                <a:gd name="connsiteX18" fmla="*/ 17011 w 54847"/>
                <a:gd name="connsiteY18" fmla="*/ 318 h 57868"/>
                <a:gd name="connsiteX19" fmla="*/ 15421 w 54847"/>
                <a:gd name="connsiteY19" fmla="*/ 0 h 57868"/>
                <a:gd name="connsiteX20" fmla="*/ 14785 w 54847"/>
                <a:gd name="connsiteY20" fmla="*/ 636 h 57868"/>
                <a:gd name="connsiteX21" fmla="*/ 14467 w 54847"/>
                <a:gd name="connsiteY21" fmla="*/ 1590 h 57868"/>
                <a:gd name="connsiteX22" fmla="*/ 15421 w 54847"/>
                <a:gd name="connsiteY22" fmla="*/ 3498 h 57868"/>
                <a:gd name="connsiteX23" fmla="*/ 17329 w 54847"/>
                <a:gd name="connsiteY23" fmla="*/ 6518 h 57868"/>
                <a:gd name="connsiteX24" fmla="*/ 17011 w 54847"/>
                <a:gd name="connsiteY24" fmla="*/ 8744 h 57868"/>
                <a:gd name="connsiteX25" fmla="*/ 15580 w 54847"/>
                <a:gd name="connsiteY25" fmla="*/ 8903 h 57868"/>
                <a:gd name="connsiteX26" fmla="*/ 14308 w 54847"/>
                <a:gd name="connsiteY26" fmla="*/ 7154 h 57868"/>
                <a:gd name="connsiteX27" fmla="*/ 13195 w 54847"/>
                <a:gd name="connsiteY27" fmla="*/ 6836 h 57868"/>
                <a:gd name="connsiteX28" fmla="*/ 11923 w 54847"/>
                <a:gd name="connsiteY28" fmla="*/ 6836 h 57868"/>
                <a:gd name="connsiteX29" fmla="*/ 9062 w 54847"/>
                <a:gd name="connsiteY29" fmla="*/ 9062 h 57868"/>
                <a:gd name="connsiteX30" fmla="*/ 6836 w 54847"/>
                <a:gd name="connsiteY30" fmla="*/ 10810 h 57868"/>
                <a:gd name="connsiteX31" fmla="*/ 6359 w 54847"/>
                <a:gd name="connsiteY31" fmla="*/ 12082 h 57868"/>
                <a:gd name="connsiteX32" fmla="*/ 5564 w 54847"/>
                <a:gd name="connsiteY32" fmla="*/ 13513 h 57868"/>
                <a:gd name="connsiteX33" fmla="*/ 5405 w 54847"/>
                <a:gd name="connsiteY33" fmla="*/ 14626 h 57868"/>
                <a:gd name="connsiteX34" fmla="*/ 5405 w 54847"/>
                <a:gd name="connsiteY34" fmla="*/ 17964 h 57868"/>
                <a:gd name="connsiteX35" fmla="*/ 1590 w 54847"/>
                <a:gd name="connsiteY35" fmla="*/ 18442 h 57868"/>
                <a:gd name="connsiteX36" fmla="*/ 636 w 54847"/>
                <a:gd name="connsiteY36" fmla="*/ 18918 h 57868"/>
                <a:gd name="connsiteX37" fmla="*/ 159 w 54847"/>
                <a:gd name="connsiteY37" fmla="*/ 20031 h 57868"/>
                <a:gd name="connsiteX38" fmla="*/ 477 w 54847"/>
                <a:gd name="connsiteY38" fmla="*/ 24324 h 57868"/>
                <a:gd name="connsiteX39" fmla="*/ 795 w 54847"/>
                <a:gd name="connsiteY39" fmla="*/ 26549 h 57868"/>
                <a:gd name="connsiteX40" fmla="*/ 3021 w 54847"/>
                <a:gd name="connsiteY40" fmla="*/ 30206 h 57868"/>
                <a:gd name="connsiteX41" fmla="*/ 3180 w 54847"/>
                <a:gd name="connsiteY41" fmla="*/ 31319 h 57868"/>
                <a:gd name="connsiteX42" fmla="*/ 2862 w 54847"/>
                <a:gd name="connsiteY42" fmla="*/ 32113 h 57868"/>
                <a:gd name="connsiteX43" fmla="*/ 1272 w 54847"/>
                <a:gd name="connsiteY43" fmla="*/ 33544 h 57868"/>
                <a:gd name="connsiteX44" fmla="*/ 477 w 54847"/>
                <a:gd name="connsiteY44" fmla="*/ 34021 h 57868"/>
                <a:gd name="connsiteX45" fmla="*/ 0 w 54847"/>
                <a:gd name="connsiteY45" fmla="*/ 34180 h 57868"/>
                <a:gd name="connsiteX46" fmla="*/ 0 w 54847"/>
                <a:gd name="connsiteY46" fmla="*/ 35452 h 57868"/>
                <a:gd name="connsiteX47" fmla="*/ 1113 w 54847"/>
                <a:gd name="connsiteY47" fmla="*/ 36883 h 57868"/>
                <a:gd name="connsiteX48" fmla="*/ 2385 w 54847"/>
                <a:gd name="connsiteY48" fmla="*/ 38473 h 57868"/>
                <a:gd name="connsiteX49" fmla="*/ 3339 w 54847"/>
                <a:gd name="connsiteY49" fmla="*/ 38632 h 57868"/>
                <a:gd name="connsiteX50" fmla="*/ 4451 w 54847"/>
                <a:gd name="connsiteY50" fmla="*/ 38155 h 57868"/>
                <a:gd name="connsiteX51" fmla="*/ 6041 w 54847"/>
                <a:gd name="connsiteY51" fmla="*/ 38155 h 57868"/>
                <a:gd name="connsiteX52" fmla="*/ 5723 w 54847"/>
                <a:gd name="connsiteY52" fmla="*/ 38791 h 57868"/>
                <a:gd name="connsiteX53" fmla="*/ 5246 w 54847"/>
                <a:gd name="connsiteY53" fmla="*/ 39745 h 57868"/>
                <a:gd name="connsiteX54" fmla="*/ 5723 w 54847"/>
                <a:gd name="connsiteY54" fmla="*/ 40380 h 57868"/>
                <a:gd name="connsiteX55" fmla="*/ 13195 w 54847"/>
                <a:gd name="connsiteY55" fmla="*/ 44832 h 57868"/>
                <a:gd name="connsiteX56" fmla="*/ 19713 w 54847"/>
                <a:gd name="connsiteY56" fmla="*/ 51350 h 57868"/>
                <a:gd name="connsiteX57" fmla="*/ 21621 w 54847"/>
                <a:gd name="connsiteY57" fmla="*/ 55165 h 57868"/>
                <a:gd name="connsiteX58" fmla="*/ 26072 w 54847"/>
                <a:gd name="connsiteY58" fmla="*/ 57868 h 57868"/>
                <a:gd name="connsiteX59" fmla="*/ 26072 w 54847"/>
                <a:gd name="connsiteY59" fmla="*/ 56278 h 57868"/>
                <a:gd name="connsiteX60" fmla="*/ 26549 w 54847"/>
                <a:gd name="connsiteY60" fmla="*/ 53576 h 57868"/>
                <a:gd name="connsiteX61" fmla="*/ 26231 w 54847"/>
                <a:gd name="connsiteY61" fmla="*/ 52622 h 57868"/>
                <a:gd name="connsiteX62" fmla="*/ 26549 w 54847"/>
                <a:gd name="connsiteY62" fmla="*/ 51032 h 57868"/>
                <a:gd name="connsiteX63" fmla="*/ 25914 w 54847"/>
                <a:gd name="connsiteY63" fmla="*/ 49760 h 57868"/>
                <a:gd name="connsiteX64" fmla="*/ 22416 w 54847"/>
                <a:gd name="connsiteY64" fmla="*/ 48011 h 57868"/>
                <a:gd name="connsiteX65" fmla="*/ 19077 w 54847"/>
                <a:gd name="connsiteY65" fmla="*/ 43878 h 57868"/>
                <a:gd name="connsiteX66" fmla="*/ 21303 w 54847"/>
                <a:gd name="connsiteY66" fmla="*/ 43878 h 57868"/>
                <a:gd name="connsiteX67" fmla="*/ 24642 w 54847"/>
                <a:gd name="connsiteY67" fmla="*/ 44355 h 57868"/>
                <a:gd name="connsiteX68" fmla="*/ 26549 w 54847"/>
                <a:gd name="connsiteY68" fmla="*/ 43560 h 57868"/>
                <a:gd name="connsiteX69" fmla="*/ 27662 w 54847"/>
                <a:gd name="connsiteY69" fmla="*/ 41652 h 57868"/>
                <a:gd name="connsiteX70" fmla="*/ 29570 w 54847"/>
                <a:gd name="connsiteY70" fmla="*/ 39108 h 57868"/>
                <a:gd name="connsiteX71" fmla="*/ 31796 w 54847"/>
                <a:gd name="connsiteY71" fmla="*/ 36565 h 57868"/>
                <a:gd name="connsiteX72" fmla="*/ 33385 w 54847"/>
                <a:gd name="connsiteY72" fmla="*/ 34021 h 57868"/>
                <a:gd name="connsiteX73" fmla="*/ 34975 w 54847"/>
                <a:gd name="connsiteY73" fmla="*/ 31796 h 57868"/>
                <a:gd name="connsiteX74" fmla="*/ 36406 w 54847"/>
                <a:gd name="connsiteY74" fmla="*/ 31160 h 57868"/>
                <a:gd name="connsiteX75" fmla="*/ 37042 w 54847"/>
                <a:gd name="connsiteY75" fmla="*/ 31636 h 57868"/>
                <a:gd name="connsiteX76" fmla="*/ 37519 w 54847"/>
                <a:gd name="connsiteY76" fmla="*/ 32591 h 57868"/>
                <a:gd name="connsiteX77" fmla="*/ 37360 w 54847"/>
                <a:gd name="connsiteY77" fmla="*/ 35293 h 57868"/>
                <a:gd name="connsiteX78" fmla="*/ 37837 w 54847"/>
                <a:gd name="connsiteY78" fmla="*/ 36247 h 57868"/>
                <a:gd name="connsiteX79" fmla="*/ 38791 w 54847"/>
                <a:gd name="connsiteY79" fmla="*/ 37042 h 57868"/>
                <a:gd name="connsiteX80" fmla="*/ 40857 w 54847"/>
                <a:gd name="connsiteY80" fmla="*/ 36724 h 57868"/>
                <a:gd name="connsiteX81" fmla="*/ 43083 w 54847"/>
                <a:gd name="connsiteY81" fmla="*/ 35929 h 57868"/>
                <a:gd name="connsiteX82" fmla="*/ 46263 w 54847"/>
                <a:gd name="connsiteY82" fmla="*/ 34498 h 57868"/>
                <a:gd name="connsiteX83" fmla="*/ 46740 w 54847"/>
                <a:gd name="connsiteY83" fmla="*/ 34498 h 57868"/>
                <a:gd name="connsiteX84" fmla="*/ 46899 w 54847"/>
                <a:gd name="connsiteY84" fmla="*/ 34180 h 57868"/>
                <a:gd name="connsiteX85" fmla="*/ 47534 w 54847"/>
                <a:gd name="connsiteY85" fmla="*/ 31636 h 57868"/>
                <a:gd name="connsiteX86" fmla="*/ 46740 w 54847"/>
                <a:gd name="connsiteY86" fmla="*/ 29729 h 57868"/>
                <a:gd name="connsiteX87" fmla="*/ 45786 w 54847"/>
                <a:gd name="connsiteY87" fmla="*/ 28139 h 57868"/>
                <a:gd name="connsiteX88" fmla="*/ 46422 w 54847"/>
                <a:gd name="connsiteY88" fmla="*/ 27185 h 57868"/>
                <a:gd name="connsiteX89" fmla="*/ 48647 w 54847"/>
                <a:gd name="connsiteY89" fmla="*/ 27185 h 57868"/>
                <a:gd name="connsiteX90" fmla="*/ 50396 w 54847"/>
                <a:gd name="connsiteY90" fmla="*/ 27344 h 57868"/>
                <a:gd name="connsiteX91" fmla="*/ 51032 w 54847"/>
                <a:gd name="connsiteY91" fmla="*/ 25913 h 57868"/>
                <a:gd name="connsiteX92" fmla="*/ 54848 w 54847"/>
                <a:gd name="connsiteY92" fmla="*/ 24801 h 57868"/>
                <a:gd name="connsiteX93" fmla="*/ 54848 w 54847"/>
                <a:gd name="connsiteY93" fmla="*/ 24006 h 57868"/>
                <a:gd name="connsiteX94" fmla="*/ 54689 w 54847"/>
                <a:gd name="connsiteY94" fmla="*/ 22575 h 5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4847" h="57868">
                  <a:moveTo>
                    <a:pt x="54689" y="22575"/>
                  </a:moveTo>
                  <a:lnTo>
                    <a:pt x="52622" y="21144"/>
                  </a:lnTo>
                  <a:lnTo>
                    <a:pt x="49760" y="20031"/>
                  </a:lnTo>
                  <a:lnTo>
                    <a:pt x="43242" y="16057"/>
                  </a:lnTo>
                  <a:lnTo>
                    <a:pt x="40857" y="15580"/>
                  </a:lnTo>
                  <a:lnTo>
                    <a:pt x="38632" y="15103"/>
                  </a:lnTo>
                  <a:lnTo>
                    <a:pt x="35452" y="13195"/>
                  </a:lnTo>
                  <a:lnTo>
                    <a:pt x="33862" y="12877"/>
                  </a:lnTo>
                  <a:lnTo>
                    <a:pt x="31955" y="11446"/>
                  </a:lnTo>
                  <a:lnTo>
                    <a:pt x="28139" y="6995"/>
                  </a:lnTo>
                  <a:lnTo>
                    <a:pt x="24801" y="4451"/>
                  </a:lnTo>
                  <a:lnTo>
                    <a:pt x="22416" y="3180"/>
                  </a:lnTo>
                  <a:lnTo>
                    <a:pt x="21780" y="2067"/>
                  </a:lnTo>
                  <a:lnTo>
                    <a:pt x="21621" y="795"/>
                  </a:lnTo>
                  <a:lnTo>
                    <a:pt x="21780" y="318"/>
                  </a:lnTo>
                  <a:lnTo>
                    <a:pt x="20985" y="318"/>
                  </a:lnTo>
                  <a:lnTo>
                    <a:pt x="19395" y="477"/>
                  </a:lnTo>
                  <a:lnTo>
                    <a:pt x="18442" y="954"/>
                  </a:lnTo>
                  <a:lnTo>
                    <a:pt x="17011" y="318"/>
                  </a:lnTo>
                  <a:lnTo>
                    <a:pt x="15421" y="0"/>
                  </a:lnTo>
                  <a:lnTo>
                    <a:pt x="14785" y="636"/>
                  </a:lnTo>
                  <a:lnTo>
                    <a:pt x="14467" y="1590"/>
                  </a:lnTo>
                  <a:lnTo>
                    <a:pt x="15421" y="3498"/>
                  </a:lnTo>
                  <a:lnTo>
                    <a:pt x="17329" y="6518"/>
                  </a:lnTo>
                  <a:lnTo>
                    <a:pt x="17011" y="8744"/>
                  </a:lnTo>
                  <a:lnTo>
                    <a:pt x="15580" y="8903"/>
                  </a:lnTo>
                  <a:lnTo>
                    <a:pt x="14308" y="7154"/>
                  </a:lnTo>
                  <a:lnTo>
                    <a:pt x="13195" y="6836"/>
                  </a:lnTo>
                  <a:lnTo>
                    <a:pt x="11923" y="6836"/>
                  </a:lnTo>
                  <a:lnTo>
                    <a:pt x="9062" y="9062"/>
                  </a:lnTo>
                  <a:lnTo>
                    <a:pt x="6836" y="10810"/>
                  </a:lnTo>
                  <a:lnTo>
                    <a:pt x="6359" y="12082"/>
                  </a:lnTo>
                  <a:lnTo>
                    <a:pt x="5564" y="13513"/>
                  </a:lnTo>
                  <a:lnTo>
                    <a:pt x="5405" y="14626"/>
                  </a:lnTo>
                  <a:lnTo>
                    <a:pt x="5405" y="17964"/>
                  </a:lnTo>
                  <a:lnTo>
                    <a:pt x="1590" y="18442"/>
                  </a:lnTo>
                  <a:lnTo>
                    <a:pt x="636" y="18918"/>
                  </a:lnTo>
                  <a:lnTo>
                    <a:pt x="159" y="20031"/>
                  </a:lnTo>
                  <a:lnTo>
                    <a:pt x="477" y="24324"/>
                  </a:lnTo>
                  <a:lnTo>
                    <a:pt x="795" y="26549"/>
                  </a:lnTo>
                  <a:lnTo>
                    <a:pt x="3021" y="30206"/>
                  </a:lnTo>
                  <a:lnTo>
                    <a:pt x="3180" y="31319"/>
                  </a:lnTo>
                  <a:lnTo>
                    <a:pt x="2862" y="32113"/>
                  </a:lnTo>
                  <a:lnTo>
                    <a:pt x="1272" y="33544"/>
                  </a:lnTo>
                  <a:lnTo>
                    <a:pt x="477" y="34021"/>
                  </a:lnTo>
                  <a:lnTo>
                    <a:pt x="0" y="34180"/>
                  </a:lnTo>
                  <a:lnTo>
                    <a:pt x="0" y="35452"/>
                  </a:lnTo>
                  <a:lnTo>
                    <a:pt x="1113" y="36883"/>
                  </a:lnTo>
                  <a:lnTo>
                    <a:pt x="2385" y="38473"/>
                  </a:lnTo>
                  <a:lnTo>
                    <a:pt x="3339" y="38632"/>
                  </a:lnTo>
                  <a:lnTo>
                    <a:pt x="4451" y="38155"/>
                  </a:lnTo>
                  <a:lnTo>
                    <a:pt x="6041" y="38155"/>
                  </a:lnTo>
                  <a:lnTo>
                    <a:pt x="5723" y="38791"/>
                  </a:lnTo>
                  <a:lnTo>
                    <a:pt x="5246" y="39745"/>
                  </a:lnTo>
                  <a:lnTo>
                    <a:pt x="5723" y="40380"/>
                  </a:lnTo>
                  <a:lnTo>
                    <a:pt x="13195" y="44832"/>
                  </a:lnTo>
                  <a:lnTo>
                    <a:pt x="19713" y="51350"/>
                  </a:lnTo>
                  <a:lnTo>
                    <a:pt x="21621" y="55165"/>
                  </a:lnTo>
                  <a:lnTo>
                    <a:pt x="26072" y="57868"/>
                  </a:lnTo>
                  <a:lnTo>
                    <a:pt x="26072" y="56278"/>
                  </a:lnTo>
                  <a:lnTo>
                    <a:pt x="26549" y="53576"/>
                  </a:lnTo>
                  <a:lnTo>
                    <a:pt x="26231" y="52622"/>
                  </a:lnTo>
                  <a:lnTo>
                    <a:pt x="26549" y="51032"/>
                  </a:lnTo>
                  <a:lnTo>
                    <a:pt x="25914" y="49760"/>
                  </a:lnTo>
                  <a:lnTo>
                    <a:pt x="22416" y="48011"/>
                  </a:lnTo>
                  <a:lnTo>
                    <a:pt x="19077" y="43878"/>
                  </a:lnTo>
                  <a:lnTo>
                    <a:pt x="21303" y="43878"/>
                  </a:lnTo>
                  <a:lnTo>
                    <a:pt x="24642" y="44355"/>
                  </a:lnTo>
                  <a:lnTo>
                    <a:pt x="26549" y="43560"/>
                  </a:lnTo>
                  <a:lnTo>
                    <a:pt x="27662" y="41652"/>
                  </a:lnTo>
                  <a:lnTo>
                    <a:pt x="29570" y="39108"/>
                  </a:lnTo>
                  <a:lnTo>
                    <a:pt x="31796" y="36565"/>
                  </a:lnTo>
                  <a:lnTo>
                    <a:pt x="33385" y="34021"/>
                  </a:lnTo>
                  <a:lnTo>
                    <a:pt x="34975" y="31796"/>
                  </a:lnTo>
                  <a:lnTo>
                    <a:pt x="36406" y="31160"/>
                  </a:lnTo>
                  <a:lnTo>
                    <a:pt x="37042" y="31636"/>
                  </a:lnTo>
                  <a:lnTo>
                    <a:pt x="37519" y="32591"/>
                  </a:lnTo>
                  <a:lnTo>
                    <a:pt x="37360" y="35293"/>
                  </a:lnTo>
                  <a:lnTo>
                    <a:pt x="37837" y="36247"/>
                  </a:lnTo>
                  <a:lnTo>
                    <a:pt x="38791" y="37042"/>
                  </a:lnTo>
                  <a:lnTo>
                    <a:pt x="40857" y="36724"/>
                  </a:lnTo>
                  <a:lnTo>
                    <a:pt x="43083" y="35929"/>
                  </a:lnTo>
                  <a:lnTo>
                    <a:pt x="46263" y="34498"/>
                  </a:lnTo>
                  <a:lnTo>
                    <a:pt x="46740" y="34498"/>
                  </a:lnTo>
                  <a:lnTo>
                    <a:pt x="46899" y="34180"/>
                  </a:lnTo>
                  <a:lnTo>
                    <a:pt x="47534" y="31636"/>
                  </a:lnTo>
                  <a:lnTo>
                    <a:pt x="46740" y="29729"/>
                  </a:lnTo>
                  <a:lnTo>
                    <a:pt x="45786" y="28139"/>
                  </a:lnTo>
                  <a:lnTo>
                    <a:pt x="46422" y="27185"/>
                  </a:lnTo>
                  <a:lnTo>
                    <a:pt x="48647" y="27185"/>
                  </a:lnTo>
                  <a:lnTo>
                    <a:pt x="50396" y="27344"/>
                  </a:lnTo>
                  <a:lnTo>
                    <a:pt x="51032" y="25913"/>
                  </a:lnTo>
                  <a:lnTo>
                    <a:pt x="54848" y="24801"/>
                  </a:lnTo>
                  <a:lnTo>
                    <a:pt x="54848" y="24006"/>
                  </a:lnTo>
                  <a:lnTo>
                    <a:pt x="54689" y="2257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4" name="Freeform: Shape 5303">
              <a:extLst>
                <a:ext uri="{FF2B5EF4-FFF2-40B4-BE49-F238E27FC236}">
                  <a16:creationId xmlns:a16="http://schemas.microsoft.com/office/drawing/2014/main" id="{90326459-E8F1-4ED1-0BB2-DDD71A4A7BC2}"/>
                </a:ext>
              </a:extLst>
            </p:cNvPr>
            <p:cNvSpPr/>
            <p:nvPr/>
          </p:nvSpPr>
          <p:spPr>
            <a:xfrm>
              <a:off x="1956687" y="2425210"/>
              <a:ext cx="100792" cy="109376"/>
            </a:xfrm>
            <a:custGeom>
              <a:avLst/>
              <a:gdLst>
                <a:gd name="connsiteX0" fmla="*/ 94910 w 100792"/>
                <a:gd name="connsiteY0" fmla="*/ 70427 h 109376"/>
                <a:gd name="connsiteX1" fmla="*/ 95069 w 100792"/>
                <a:gd name="connsiteY1" fmla="*/ 67407 h 109376"/>
                <a:gd name="connsiteX2" fmla="*/ 95387 w 100792"/>
                <a:gd name="connsiteY2" fmla="*/ 63750 h 109376"/>
                <a:gd name="connsiteX3" fmla="*/ 94592 w 100792"/>
                <a:gd name="connsiteY3" fmla="*/ 61683 h 109376"/>
                <a:gd name="connsiteX4" fmla="*/ 93479 w 100792"/>
                <a:gd name="connsiteY4" fmla="*/ 59935 h 109376"/>
                <a:gd name="connsiteX5" fmla="*/ 89028 w 100792"/>
                <a:gd name="connsiteY5" fmla="*/ 58027 h 109376"/>
                <a:gd name="connsiteX6" fmla="*/ 85530 w 100792"/>
                <a:gd name="connsiteY6" fmla="*/ 55960 h 109376"/>
                <a:gd name="connsiteX7" fmla="*/ 84735 w 100792"/>
                <a:gd name="connsiteY7" fmla="*/ 55165 h 109376"/>
                <a:gd name="connsiteX8" fmla="*/ 84576 w 100792"/>
                <a:gd name="connsiteY8" fmla="*/ 53894 h 109376"/>
                <a:gd name="connsiteX9" fmla="*/ 84417 w 100792"/>
                <a:gd name="connsiteY9" fmla="*/ 52145 h 109376"/>
                <a:gd name="connsiteX10" fmla="*/ 83146 w 100792"/>
                <a:gd name="connsiteY10" fmla="*/ 50555 h 109376"/>
                <a:gd name="connsiteX11" fmla="*/ 82987 w 100792"/>
                <a:gd name="connsiteY11" fmla="*/ 49124 h 109376"/>
                <a:gd name="connsiteX12" fmla="*/ 83782 w 100792"/>
                <a:gd name="connsiteY12" fmla="*/ 47057 h 109376"/>
                <a:gd name="connsiteX13" fmla="*/ 84099 w 100792"/>
                <a:gd name="connsiteY13" fmla="*/ 44832 h 109376"/>
                <a:gd name="connsiteX14" fmla="*/ 83782 w 100792"/>
                <a:gd name="connsiteY14" fmla="*/ 44037 h 109376"/>
                <a:gd name="connsiteX15" fmla="*/ 82987 w 100792"/>
                <a:gd name="connsiteY15" fmla="*/ 43242 h 109376"/>
                <a:gd name="connsiteX16" fmla="*/ 81397 w 100792"/>
                <a:gd name="connsiteY16" fmla="*/ 43242 h 109376"/>
                <a:gd name="connsiteX17" fmla="*/ 79330 w 100792"/>
                <a:gd name="connsiteY17" fmla="*/ 41970 h 109376"/>
                <a:gd name="connsiteX18" fmla="*/ 77899 w 100792"/>
                <a:gd name="connsiteY18" fmla="*/ 40221 h 109376"/>
                <a:gd name="connsiteX19" fmla="*/ 74084 w 100792"/>
                <a:gd name="connsiteY19" fmla="*/ 37678 h 109376"/>
                <a:gd name="connsiteX20" fmla="*/ 72812 w 100792"/>
                <a:gd name="connsiteY20" fmla="*/ 37360 h 109376"/>
                <a:gd name="connsiteX21" fmla="*/ 72176 w 100792"/>
                <a:gd name="connsiteY21" fmla="*/ 36088 h 109376"/>
                <a:gd name="connsiteX22" fmla="*/ 71858 w 100792"/>
                <a:gd name="connsiteY22" fmla="*/ 34657 h 109376"/>
                <a:gd name="connsiteX23" fmla="*/ 72653 w 100792"/>
                <a:gd name="connsiteY23" fmla="*/ 32749 h 109376"/>
                <a:gd name="connsiteX24" fmla="*/ 73607 w 100792"/>
                <a:gd name="connsiteY24" fmla="*/ 29888 h 109376"/>
                <a:gd name="connsiteX25" fmla="*/ 74402 w 100792"/>
                <a:gd name="connsiteY25" fmla="*/ 27185 h 109376"/>
                <a:gd name="connsiteX26" fmla="*/ 74402 w 100792"/>
                <a:gd name="connsiteY26" fmla="*/ 25595 h 109376"/>
                <a:gd name="connsiteX27" fmla="*/ 73925 w 100792"/>
                <a:gd name="connsiteY27" fmla="*/ 21780 h 109376"/>
                <a:gd name="connsiteX28" fmla="*/ 71858 w 100792"/>
                <a:gd name="connsiteY28" fmla="*/ 18759 h 109376"/>
                <a:gd name="connsiteX29" fmla="*/ 70904 w 100792"/>
                <a:gd name="connsiteY29" fmla="*/ 18282 h 109376"/>
                <a:gd name="connsiteX30" fmla="*/ 69314 w 100792"/>
                <a:gd name="connsiteY30" fmla="*/ 19236 h 109376"/>
                <a:gd name="connsiteX31" fmla="*/ 67566 w 100792"/>
                <a:gd name="connsiteY31" fmla="*/ 19872 h 109376"/>
                <a:gd name="connsiteX32" fmla="*/ 66135 w 100792"/>
                <a:gd name="connsiteY32" fmla="*/ 19236 h 109376"/>
                <a:gd name="connsiteX33" fmla="*/ 64386 w 100792"/>
                <a:gd name="connsiteY33" fmla="*/ 17647 h 109376"/>
                <a:gd name="connsiteX34" fmla="*/ 61842 w 100792"/>
                <a:gd name="connsiteY34" fmla="*/ 13036 h 109376"/>
                <a:gd name="connsiteX35" fmla="*/ 56914 w 100792"/>
                <a:gd name="connsiteY35" fmla="*/ 12241 h 109376"/>
                <a:gd name="connsiteX36" fmla="*/ 54848 w 100792"/>
                <a:gd name="connsiteY36" fmla="*/ 11923 h 109376"/>
                <a:gd name="connsiteX37" fmla="*/ 52940 w 100792"/>
                <a:gd name="connsiteY37" fmla="*/ 14149 h 109376"/>
                <a:gd name="connsiteX38" fmla="*/ 52304 w 100792"/>
                <a:gd name="connsiteY38" fmla="*/ 13513 h 109376"/>
                <a:gd name="connsiteX39" fmla="*/ 51668 w 100792"/>
                <a:gd name="connsiteY39" fmla="*/ 12082 h 109376"/>
                <a:gd name="connsiteX40" fmla="*/ 50714 w 100792"/>
                <a:gd name="connsiteY40" fmla="*/ 11446 h 109376"/>
                <a:gd name="connsiteX41" fmla="*/ 49442 w 100792"/>
                <a:gd name="connsiteY41" fmla="*/ 12082 h 109376"/>
                <a:gd name="connsiteX42" fmla="*/ 48965 w 100792"/>
                <a:gd name="connsiteY42" fmla="*/ 11605 h 109376"/>
                <a:gd name="connsiteX43" fmla="*/ 49601 w 100792"/>
                <a:gd name="connsiteY43" fmla="*/ 9698 h 109376"/>
                <a:gd name="connsiteX44" fmla="*/ 48011 w 100792"/>
                <a:gd name="connsiteY44" fmla="*/ 8744 h 109376"/>
                <a:gd name="connsiteX45" fmla="*/ 44196 w 100792"/>
                <a:gd name="connsiteY45" fmla="*/ 8744 h 109376"/>
                <a:gd name="connsiteX46" fmla="*/ 42129 w 100792"/>
                <a:gd name="connsiteY46" fmla="*/ 8108 h 109376"/>
                <a:gd name="connsiteX47" fmla="*/ 41970 w 100792"/>
                <a:gd name="connsiteY47" fmla="*/ 6677 h 109376"/>
                <a:gd name="connsiteX48" fmla="*/ 40698 w 100792"/>
                <a:gd name="connsiteY48" fmla="*/ 5723 h 109376"/>
                <a:gd name="connsiteX49" fmla="*/ 38473 w 100792"/>
                <a:gd name="connsiteY49" fmla="*/ 5246 h 109376"/>
                <a:gd name="connsiteX50" fmla="*/ 36406 w 100792"/>
                <a:gd name="connsiteY50" fmla="*/ 4133 h 109376"/>
                <a:gd name="connsiteX51" fmla="*/ 34498 w 100792"/>
                <a:gd name="connsiteY51" fmla="*/ 2226 h 109376"/>
                <a:gd name="connsiteX52" fmla="*/ 31319 w 100792"/>
                <a:gd name="connsiteY52" fmla="*/ 954 h 109376"/>
                <a:gd name="connsiteX53" fmla="*/ 27344 w 100792"/>
                <a:gd name="connsiteY53" fmla="*/ 477 h 109376"/>
                <a:gd name="connsiteX54" fmla="*/ 27026 w 100792"/>
                <a:gd name="connsiteY54" fmla="*/ 159 h 109376"/>
                <a:gd name="connsiteX55" fmla="*/ 26708 w 100792"/>
                <a:gd name="connsiteY55" fmla="*/ 0 h 109376"/>
                <a:gd name="connsiteX56" fmla="*/ 24006 w 100792"/>
                <a:gd name="connsiteY56" fmla="*/ 1272 h 109376"/>
                <a:gd name="connsiteX57" fmla="*/ 22416 w 100792"/>
                <a:gd name="connsiteY57" fmla="*/ 2226 h 109376"/>
                <a:gd name="connsiteX58" fmla="*/ 20508 w 100792"/>
                <a:gd name="connsiteY58" fmla="*/ 1590 h 109376"/>
                <a:gd name="connsiteX59" fmla="*/ 17488 w 100792"/>
                <a:gd name="connsiteY59" fmla="*/ 3815 h 109376"/>
                <a:gd name="connsiteX60" fmla="*/ 11129 w 100792"/>
                <a:gd name="connsiteY60" fmla="*/ 3974 h 109376"/>
                <a:gd name="connsiteX61" fmla="*/ 8108 w 100792"/>
                <a:gd name="connsiteY61" fmla="*/ 3815 h 109376"/>
                <a:gd name="connsiteX62" fmla="*/ 6518 w 100792"/>
                <a:gd name="connsiteY62" fmla="*/ 3180 h 109376"/>
                <a:gd name="connsiteX63" fmla="*/ 636 w 100792"/>
                <a:gd name="connsiteY63" fmla="*/ 6677 h 109376"/>
                <a:gd name="connsiteX64" fmla="*/ 0 w 100792"/>
                <a:gd name="connsiteY64" fmla="*/ 7949 h 109376"/>
                <a:gd name="connsiteX65" fmla="*/ 2703 w 100792"/>
                <a:gd name="connsiteY65" fmla="*/ 7790 h 109376"/>
                <a:gd name="connsiteX66" fmla="*/ 4769 w 100792"/>
                <a:gd name="connsiteY66" fmla="*/ 8108 h 109376"/>
                <a:gd name="connsiteX67" fmla="*/ 8108 w 100792"/>
                <a:gd name="connsiteY67" fmla="*/ 9698 h 109376"/>
                <a:gd name="connsiteX68" fmla="*/ 10334 w 100792"/>
                <a:gd name="connsiteY68" fmla="*/ 11764 h 109376"/>
                <a:gd name="connsiteX69" fmla="*/ 11287 w 100792"/>
                <a:gd name="connsiteY69" fmla="*/ 13354 h 109376"/>
                <a:gd name="connsiteX70" fmla="*/ 13195 w 100792"/>
                <a:gd name="connsiteY70" fmla="*/ 15739 h 109376"/>
                <a:gd name="connsiteX71" fmla="*/ 15262 w 100792"/>
                <a:gd name="connsiteY71" fmla="*/ 18918 h 109376"/>
                <a:gd name="connsiteX72" fmla="*/ 17488 w 100792"/>
                <a:gd name="connsiteY72" fmla="*/ 23211 h 109376"/>
                <a:gd name="connsiteX73" fmla="*/ 17965 w 100792"/>
                <a:gd name="connsiteY73" fmla="*/ 25436 h 109376"/>
                <a:gd name="connsiteX74" fmla="*/ 18918 w 100792"/>
                <a:gd name="connsiteY74" fmla="*/ 27821 h 109376"/>
                <a:gd name="connsiteX75" fmla="*/ 20508 w 100792"/>
                <a:gd name="connsiteY75" fmla="*/ 30524 h 109376"/>
                <a:gd name="connsiteX76" fmla="*/ 23847 w 100792"/>
                <a:gd name="connsiteY76" fmla="*/ 33703 h 109376"/>
                <a:gd name="connsiteX77" fmla="*/ 24165 w 100792"/>
                <a:gd name="connsiteY77" fmla="*/ 34339 h 109376"/>
                <a:gd name="connsiteX78" fmla="*/ 25754 w 100792"/>
                <a:gd name="connsiteY78" fmla="*/ 36565 h 109376"/>
                <a:gd name="connsiteX79" fmla="*/ 28457 w 100792"/>
                <a:gd name="connsiteY79" fmla="*/ 41493 h 109376"/>
                <a:gd name="connsiteX80" fmla="*/ 30842 w 100792"/>
                <a:gd name="connsiteY80" fmla="*/ 43401 h 109376"/>
                <a:gd name="connsiteX81" fmla="*/ 32908 w 100792"/>
                <a:gd name="connsiteY81" fmla="*/ 45627 h 109376"/>
                <a:gd name="connsiteX82" fmla="*/ 33862 w 100792"/>
                <a:gd name="connsiteY82" fmla="*/ 47693 h 109376"/>
                <a:gd name="connsiteX83" fmla="*/ 35452 w 100792"/>
                <a:gd name="connsiteY83" fmla="*/ 49601 h 109376"/>
                <a:gd name="connsiteX84" fmla="*/ 38791 w 100792"/>
                <a:gd name="connsiteY84" fmla="*/ 52304 h 109376"/>
                <a:gd name="connsiteX85" fmla="*/ 41652 w 100792"/>
                <a:gd name="connsiteY85" fmla="*/ 54529 h 109376"/>
                <a:gd name="connsiteX86" fmla="*/ 43878 w 100792"/>
                <a:gd name="connsiteY86" fmla="*/ 61366 h 109376"/>
                <a:gd name="connsiteX87" fmla="*/ 45468 w 100792"/>
                <a:gd name="connsiteY87" fmla="*/ 64386 h 109376"/>
                <a:gd name="connsiteX88" fmla="*/ 46422 w 100792"/>
                <a:gd name="connsiteY88" fmla="*/ 66771 h 109376"/>
                <a:gd name="connsiteX89" fmla="*/ 45945 w 100792"/>
                <a:gd name="connsiteY89" fmla="*/ 71540 h 109376"/>
                <a:gd name="connsiteX90" fmla="*/ 46581 w 100792"/>
                <a:gd name="connsiteY90" fmla="*/ 73607 h 109376"/>
                <a:gd name="connsiteX91" fmla="*/ 45309 w 100792"/>
                <a:gd name="connsiteY91" fmla="*/ 77263 h 109376"/>
                <a:gd name="connsiteX92" fmla="*/ 43083 w 100792"/>
                <a:gd name="connsiteY92" fmla="*/ 84894 h 109376"/>
                <a:gd name="connsiteX93" fmla="*/ 42447 w 100792"/>
                <a:gd name="connsiteY93" fmla="*/ 90776 h 109376"/>
                <a:gd name="connsiteX94" fmla="*/ 42924 w 100792"/>
                <a:gd name="connsiteY94" fmla="*/ 93956 h 109376"/>
                <a:gd name="connsiteX95" fmla="*/ 42924 w 100792"/>
                <a:gd name="connsiteY95" fmla="*/ 96023 h 109376"/>
                <a:gd name="connsiteX96" fmla="*/ 43401 w 100792"/>
                <a:gd name="connsiteY96" fmla="*/ 97295 h 109376"/>
                <a:gd name="connsiteX97" fmla="*/ 44037 w 100792"/>
                <a:gd name="connsiteY97" fmla="*/ 99997 h 109376"/>
                <a:gd name="connsiteX98" fmla="*/ 44196 w 100792"/>
                <a:gd name="connsiteY98" fmla="*/ 102382 h 109376"/>
                <a:gd name="connsiteX99" fmla="*/ 43401 w 100792"/>
                <a:gd name="connsiteY99" fmla="*/ 103018 h 109376"/>
                <a:gd name="connsiteX100" fmla="*/ 42129 w 100792"/>
                <a:gd name="connsiteY100" fmla="*/ 103654 h 109376"/>
                <a:gd name="connsiteX101" fmla="*/ 41811 w 100792"/>
                <a:gd name="connsiteY101" fmla="*/ 104131 h 109376"/>
                <a:gd name="connsiteX102" fmla="*/ 42765 w 100792"/>
                <a:gd name="connsiteY102" fmla="*/ 105243 h 109376"/>
                <a:gd name="connsiteX103" fmla="*/ 44196 w 100792"/>
                <a:gd name="connsiteY103" fmla="*/ 107151 h 109376"/>
                <a:gd name="connsiteX104" fmla="*/ 45627 w 100792"/>
                <a:gd name="connsiteY104" fmla="*/ 109377 h 109376"/>
                <a:gd name="connsiteX105" fmla="*/ 47217 w 100792"/>
                <a:gd name="connsiteY105" fmla="*/ 108264 h 109376"/>
                <a:gd name="connsiteX106" fmla="*/ 48488 w 100792"/>
                <a:gd name="connsiteY106" fmla="*/ 107628 h 109376"/>
                <a:gd name="connsiteX107" fmla="*/ 53099 w 100792"/>
                <a:gd name="connsiteY107" fmla="*/ 107469 h 109376"/>
                <a:gd name="connsiteX108" fmla="*/ 53894 w 100792"/>
                <a:gd name="connsiteY108" fmla="*/ 106992 h 109376"/>
                <a:gd name="connsiteX109" fmla="*/ 54053 w 100792"/>
                <a:gd name="connsiteY109" fmla="*/ 106197 h 109376"/>
                <a:gd name="connsiteX110" fmla="*/ 54371 w 100792"/>
                <a:gd name="connsiteY110" fmla="*/ 105085 h 109376"/>
                <a:gd name="connsiteX111" fmla="*/ 54212 w 100792"/>
                <a:gd name="connsiteY111" fmla="*/ 103495 h 109376"/>
                <a:gd name="connsiteX112" fmla="*/ 53735 w 100792"/>
                <a:gd name="connsiteY112" fmla="*/ 101746 h 109376"/>
                <a:gd name="connsiteX113" fmla="*/ 55801 w 100792"/>
                <a:gd name="connsiteY113" fmla="*/ 99202 h 109376"/>
                <a:gd name="connsiteX114" fmla="*/ 58822 w 100792"/>
                <a:gd name="connsiteY114" fmla="*/ 97136 h 109376"/>
                <a:gd name="connsiteX115" fmla="*/ 60571 w 100792"/>
                <a:gd name="connsiteY115" fmla="*/ 95069 h 109376"/>
                <a:gd name="connsiteX116" fmla="*/ 60730 w 100792"/>
                <a:gd name="connsiteY116" fmla="*/ 92048 h 109376"/>
                <a:gd name="connsiteX117" fmla="*/ 63909 w 100792"/>
                <a:gd name="connsiteY117" fmla="*/ 90617 h 109376"/>
                <a:gd name="connsiteX118" fmla="*/ 66771 w 100792"/>
                <a:gd name="connsiteY118" fmla="*/ 88074 h 109376"/>
                <a:gd name="connsiteX119" fmla="*/ 67566 w 100792"/>
                <a:gd name="connsiteY119" fmla="*/ 85212 h 109376"/>
                <a:gd name="connsiteX120" fmla="*/ 68520 w 100792"/>
                <a:gd name="connsiteY120" fmla="*/ 83464 h 109376"/>
                <a:gd name="connsiteX121" fmla="*/ 66612 w 100792"/>
                <a:gd name="connsiteY121" fmla="*/ 79489 h 109376"/>
                <a:gd name="connsiteX122" fmla="*/ 66294 w 100792"/>
                <a:gd name="connsiteY122" fmla="*/ 76786 h 109376"/>
                <a:gd name="connsiteX123" fmla="*/ 66294 w 100792"/>
                <a:gd name="connsiteY123" fmla="*/ 74561 h 109376"/>
                <a:gd name="connsiteX124" fmla="*/ 67089 w 100792"/>
                <a:gd name="connsiteY124" fmla="*/ 73289 h 109376"/>
                <a:gd name="connsiteX125" fmla="*/ 69791 w 100792"/>
                <a:gd name="connsiteY125" fmla="*/ 72017 h 109376"/>
                <a:gd name="connsiteX126" fmla="*/ 72494 w 100792"/>
                <a:gd name="connsiteY126" fmla="*/ 70904 h 109376"/>
                <a:gd name="connsiteX127" fmla="*/ 73607 w 100792"/>
                <a:gd name="connsiteY127" fmla="*/ 71063 h 109376"/>
                <a:gd name="connsiteX128" fmla="*/ 74084 w 100792"/>
                <a:gd name="connsiteY128" fmla="*/ 71699 h 109376"/>
                <a:gd name="connsiteX129" fmla="*/ 74243 w 100792"/>
                <a:gd name="connsiteY129" fmla="*/ 76150 h 109376"/>
                <a:gd name="connsiteX130" fmla="*/ 74720 w 100792"/>
                <a:gd name="connsiteY130" fmla="*/ 76310 h 109376"/>
                <a:gd name="connsiteX131" fmla="*/ 75674 w 100792"/>
                <a:gd name="connsiteY131" fmla="*/ 75673 h 109376"/>
                <a:gd name="connsiteX132" fmla="*/ 77104 w 100792"/>
                <a:gd name="connsiteY132" fmla="*/ 73130 h 109376"/>
                <a:gd name="connsiteX133" fmla="*/ 78058 w 100792"/>
                <a:gd name="connsiteY133" fmla="*/ 73766 h 109376"/>
                <a:gd name="connsiteX134" fmla="*/ 79648 w 100792"/>
                <a:gd name="connsiteY134" fmla="*/ 74084 h 109376"/>
                <a:gd name="connsiteX135" fmla="*/ 80761 w 100792"/>
                <a:gd name="connsiteY135" fmla="*/ 73448 h 109376"/>
                <a:gd name="connsiteX136" fmla="*/ 81397 w 100792"/>
                <a:gd name="connsiteY136" fmla="*/ 73448 h 109376"/>
                <a:gd name="connsiteX137" fmla="*/ 82351 w 100792"/>
                <a:gd name="connsiteY137" fmla="*/ 74243 h 109376"/>
                <a:gd name="connsiteX138" fmla="*/ 84258 w 100792"/>
                <a:gd name="connsiteY138" fmla="*/ 75197 h 109376"/>
                <a:gd name="connsiteX139" fmla="*/ 86007 w 100792"/>
                <a:gd name="connsiteY139" fmla="*/ 75515 h 109376"/>
                <a:gd name="connsiteX140" fmla="*/ 87438 w 100792"/>
                <a:gd name="connsiteY140" fmla="*/ 74879 h 109376"/>
                <a:gd name="connsiteX141" fmla="*/ 88551 w 100792"/>
                <a:gd name="connsiteY141" fmla="*/ 73766 h 109376"/>
                <a:gd name="connsiteX142" fmla="*/ 89823 w 100792"/>
                <a:gd name="connsiteY142" fmla="*/ 74084 h 109376"/>
                <a:gd name="connsiteX143" fmla="*/ 92366 w 100792"/>
                <a:gd name="connsiteY143" fmla="*/ 77263 h 109376"/>
                <a:gd name="connsiteX144" fmla="*/ 93479 w 100792"/>
                <a:gd name="connsiteY144" fmla="*/ 76945 h 109376"/>
                <a:gd name="connsiteX145" fmla="*/ 99202 w 100792"/>
                <a:gd name="connsiteY145" fmla="*/ 76310 h 109376"/>
                <a:gd name="connsiteX146" fmla="*/ 100156 w 100792"/>
                <a:gd name="connsiteY146" fmla="*/ 75355 h 109376"/>
                <a:gd name="connsiteX147" fmla="*/ 100792 w 100792"/>
                <a:gd name="connsiteY147" fmla="*/ 74561 h 109376"/>
                <a:gd name="connsiteX148" fmla="*/ 94910 w 100792"/>
                <a:gd name="connsiteY148" fmla="*/ 70427 h 10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00792" h="109376">
                  <a:moveTo>
                    <a:pt x="94910" y="70427"/>
                  </a:moveTo>
                  <a:lnTo>
                    <a:pt x="95069" y="67407"/>
                  </a:lnTo>
                  <a:lnTo>
                    <a:pt x="95387" y="63750"/>
                  </a:lnTo>
                  <a:lnTo>
                    <a:pt x="94592" y="61683"/>
                  </a:lnTo>
                  <a:lnTo>
                    <a:pt x="93479" y="59935"/>
                  </a:lnTo>
                  <a:lnTo>
                    <a:pt x="89028" y="58027"/>
                  </a:lnTo>
                  <a:lnTo>
                    <a:pt x="85530" y="55960"/>
                  </a:lnTo>
                  <a:lnTo>
                    <a:pt x="84735" y="55165"/>
                  </a:lnTo>
                  <a:lnTo>
                    <a:pt x="84576" y="53894"/>
                  </a:lnTo>
                  <a:lnTo>
                    <a:pt x="84417" y="52145"/>
                  </a:lnTo>
                  <a:lnTo>
                    <a:pt x="83146" y="50555"/>
                  </a:lnTo>
                  <a:lnTo>
                    <a:pt x="82987" y="49124"/>
                  </a:lnTo>
                  <a:lnTo>
                    <a:pt x="83782" y="47057"/>
                  </a:lnTo>
                  <a:lnTo>
                    <a:pt x="84099" y="44832"/>
                  </a:lnTo>
                  <a:lnTo>
                    <a:pt x="83782" y="44037"/>
                  </a:lnTo>
                  <a:lnTo>
                    <a:pt x="82987" y="43242"/>
                  </a:lnTo>
                  <a:lnTo>
                    <a:pt x="81397" y="43242"/>
                  </a:lnTo>
                  <a:lnTo>
                    <a:pt x="79330" y="41970"/>
                  </a:lnTo>
                  <a:lnTo>
                    <a:pt x="77899" y="40221"/>
                  </a:lnTo>
                  <a:lnTo>
                    <a:pt x="74084" y="37678"/>
                  </a:lnTo>
                  <a:lnTo>
                    <a:pt x="72812" y="37360"/>
                  </a:lnTo>
                  <a:lnTo>
                    <a:pt x="72176" y="36088"/>
                  </a:lnTo>
                  <a:lnTo>
                    <a:pt x="71858" y="34657"/>
                  </a:lnTo>
                  <a:lnTo>
                    <a:pt x="72653" y="32749"/>
                  </a:lnTo>
                  <a:lnTo>
                    <a:pt x="73607" y="29888"/>
                  </a:lnTo>
                  <a:lnTo>
                    <a:pt x="74402" y="27185"/>
                  </a:lnTo>
                  <a:lnTo>
                    <a:pt x="74402" y="25595"/>
                  </a:lnTo>
                  <a:lnTo>
                    <a:pt x="73925" y="21780"/>
                  </a:lnTo>
                  <a:lnTo>
                    <a:pt x="71858" y="18759"/>
                  </a:lnTo>
                  <a:lnTo>
                    <a:pt x="70904" y="18282"/>
                  </a:lnTo>
                  <a:lnTo>
                    <a:pt x="69314" y="19236"/>
                  </a:lnTo>
                  <a:lnTo>
                    <a:pt x="67566" y="19872"/>
                  </a:lnTo>
                  <a:lnTo>
                    <a:pt x="66135" y="19236"/>
                  </a:lnTo>
                  <a:lnTo>
                    <a:pt x="64386" y="17647"/>
                  </a:lnTo>
                  <a:lnTo>
                    <a:pt x="61842" y="13036"/>
                  </a:lnTo>
                  <a:lnTo>
                    <a:pt x="56914" y="12241"/>
                  </a:lnTo>
                  <a:lnTo>
                    <a:pt x="54848" y="11923"/>
                  </a:lnTo>
                  <a:lnTo>
                    <a:pt x="52940" y="14149"/>
                  </a:lnTo>
                  <a:lnTo>
                    <a:pt x="52304" y="13513"/>
                  </a:lnTo>
                  <a:lnTo>
                    <a:pt x="51668" y="12082"/>
                  </a:lnTo>
                  <a:lnTo>
                    <a:pt x="50714" y="11446"/>
                  </a:lnTo>
                  <a:lnTo>
                    <a:pt x="49442" y="12082"/>
                  </a:lnTo>
                  <a:lnTo>
                    <a:pt x="48965" y="11605"/>
                  </a:lnTo>
                  <a:lnTo>
                    <a:pt x="49601" y="9698"/>
                  </a:lnTo>
                  <a:lnTo>
                    <a:pt x="48011" y="8744"/>
                  </a:lnTo>
                  <a:lnTo>
                    <a:pt x="44196" y="8744"/>
                  </a:lnTo>
                  <a:lnTo>
                    <a:pt x="42129" y="8108"/>
                  </a:lnTo>
                  <a:lnTo>
                    <a:pt x="41970" y="6677"/>
                  </a:lnTo>
                  <a:lnTo>
                    <a:pt x="40698" y="5723"/>
                  </a:lnTo>
                  <a:lnTo>
                    <a:pt x="38473" y="5246"/>
                  </a:lnTo>
                  <a:lnTo>
                    <a:pt x="36406" y="4133"/>
                  </a:lnTo>
                  <a:lnTo>
                    <a:pt x="34498" y="2226"/>
                  </a:lnTo>
                  <a:lnTo>
                    <a:pt x="31319" y="954"/>
                  </a:lnTo>
                  <a:lnTo>
                    <a:pt x="27344" y="477"/>
                  </a:lnTo>
                  <a:lnTo>
                    <a:pt x="27026" y="159"/>
                  </a:lnTo>
                  <a:lnTo>
                    <a:pt x="26708" y="0"/>
                  </a:lnTo>
                  <a:lnTo>
                    <a:pt x="24006" y="1272"/>
                  </a:lnTo>
                  <a:lnTo>
                    <a:pt x="22416" y="2226"/>
                  </a:lnTo>
                  <a:lnTo>
                    <a:pt x="20508" y="1590"/>
                  </a:lnTo>
                  <a:lnTo>
                    <a:pt x="17488" y="3815"/>
                  </a:lnTo>
                  <a:lnTo>
                    <a:pt x="11129" y="3974"/>
                  </a:lnTo>
                  <a:lnTo>
                    <a:pt x="8108" y="3815"/>
                  </a:lnTo>
                  <a:lnTo>
                    <a:pt x="6518" y="3180"/>
                  </a:lnTo>
                  <a:lnTo>
                    <a:pt x="636" y="6677"/>
                  </a:lnTo>
                  <a:lnTo>
                    <a:pt x="0" y="7949"/>
                  </a:lnTo>
                  <a:lnTo>
                    <a:pt x="2703" y="7790"/>
                  </a:lnTo>
                  <a:lnTo>
                    <a:pt x="4769" y="8108"/>
                  </a:lnTo>
                  <a:lnTo>
                    <a:pt x="8108" y="9698"/>
                  </a:lnTo>
                  <a:lnTo>
                    <a:pt x="10334" y="11764"/>
                  </a:lnTo>
                  <a:lnTo>
                    <a:pt x="11287" y="13354"/>
                  </a:lnTo>
                  <a:lnTo>
                    <a:pt x="13195" y="15739"/>
                  </a:lnTo>
                  <a:lnTo>
                    <a:pt x="15262" y="18918"/>
                  </a:lnTo>
                  <a:lnTo>
                    <a:pt x="17488" y="23211"/>
                  </a:lnTo>
                  <a:lnTo>
                    <a:pt x="17965" y="25436"/>
                  </a:lnTo>
                  <a:lnTo>
                    <a:pt x="18918" y="27821"/>
                  </a:lnTo>
                  <a:lnTo>
                    <a:pt x="20508" y="30524"/>
                  </a:lnTo>
                  <a:lnTo>
                    <a:pt x="23847" y="33703"/>
                  </a:lnTo>
                  <a:lnTo>
                    <a:pt x="24165" y="34339"/>
                  </a:lnTo>
                  <a:lnTo>
                    <a:pt x="25754" y="36565"/>
                  </a:lnTo>
                  <a:lnTo>
                    <a:pt x="28457" y="41493"/>
                  </a:lnTo>
                  <a:lnTo>
                    <a:pt x="30842" y="43401"/>
                  </a:lnTo>
                  <a:lnTo>
                    <a:pt x="32908" y="45627"/>
                  </a:lnTo>
                  <a:lnTo>
                    <a:pt x="33862" y="47693"/>
                  </a:lnTo>
                  <a:lnTo>
                    <a:pt x="35452" y="49601"/>
                  </a:lnTo>
                  <a:lnTo>
                    <a:pt x="38791" y="52304"/>
                  </a:lnTo>
                  <a:lnTo>
                    <a:pt x="41652" y="54529"/>
                  </a:lnTo>
                  <a:lnTo>
                    <a:pt x="43878" y="61366"/>
                  </a:lnTo>
                  <a:lnTo>
                    <a:pt x="45468" y="64386"/>
                  </a:lnTo>
                  <a:lnTo>
                    <a:pt x="46422" y="66771"/>
                  </a:lnTo>
                  <a:lnTo>
                    <a:pt x="45945" y="71540"/>
                  </a:lnTo>
                  <a:lnTo>
                    <a:pt x="46581" y="73607"/>
                  </a:lnTo>
                  <a:lnTo>
                    <a:pt x="45309" y="77263"/>
                  </a:lnTo>
                  <a:lnTo>
                    <a:pt x="43083" y="84894"/>
                  </a:lnTo>
                  <a:lnTo>
                    <a:pt x="42447" y="90776"/>
                  </a:lnTo>
                  <a:lnTo>
                    <a:pt x="42924" y="93956"/>
                  </a:lnTo>
                  <a:lnTo>
                    <a:pt x="42924" y="96023"/>
                  </a:lnTo>
                  <a:lnTo>
                    <a:pt x="43401" y="97295"/>
                  </a:lnTo>
                  <a:lnTo>
                    <a:pt x="44037" y="99997"/>
                  </a:lnTo>
                  <a:lnTo>
                    <a:pt x="44196" y="102382"/>
                  </a:lnTo>
                  <a:lnTo>
                    <a:pt x="43401" y="103018"/>
                  </a:lnTo>
                  <a:lnTo>
                    <a:pt x="42129" y="103654"/>
                  </a:lnTo>
                  <a:lnTo>
                    <a:pt x="41811" y="104131"/>
                  </a:lnTo>
                  <a:lnTo>
                    <a:pt x="42765" y="105243"/>
                  </a:lnTo>
                  <a:lnTo>
                    <a:pt x="44196" y="107151"/>
                  </a:lnTo>
                  <a:lnTo>
                    <a:pt x="45627" y="109377"/>
                  </a:lnTo>
                  <a:lnTo>
                    <a:pt x="47217" y="108264"/>
                  </a:lnTo>
                  <a:lnTo>
                    <a:pt x="48488" y="107628"/>
                  </a:lnTo>
                  <a:lnTo>
                    <a:pt x="53099" y="107469"/>
                  </a:lnTo>
                  <a:lnTo>
                    <a:pt x="53894" y="106992"/>
                  </a:lnTo>
                  <a:lnTo>
                    <a:pt x="54053" y="106197"/>
                  </a:lnTo>
                  <a:lnTo>
                    <a:pt x="54371" y="105085"/>
                  </a:lnTo>
                  <a:lnTo>
                    <a:pt x="54212" y="103495"/>
                  </a:lnTo>
                  <a:lnTo>
                    <a:pt x="53735" y="101746"/>
                  </a:lnTo>
                  <a:lnTo>
                    <a:pt x="55801" y="99202"/>
                  </a:lnTo>
                  <a:lnTo>
                    <a:pt x="58822" y="97136"/>
                  </a:lnTo>
                  <a:lnTo>
                    <a:pt x="60571" y="95069"/>
                  </a:lnTo>
                  <a:lnTo>
                    <a:pt x="60730" y="92048"/>
                  </a:lnTo>
                  <a:lnTo>
                    <a:pt x="63909" y="90617"/>
                  </a:lnTo>
                  <a:lnTo>
                    <a:pt x="66771" y="88074"/>
                  </a:lnTo>
                  <a:lnTo>
                    <a:pt x="67566" y="85212"/>
                  </a:lnTo>
                  <a:lnTo>
                    <a:pt x="68520" y="83464"/>
                  </a:lnTo>
                  <a:lnTo>
                    <a:pt x="66612" y="79489"/>
                  </a:lnTo>
                  <a:lnTo>
                    <a:pt x="66294" y="76786"/>
                  </a:lnTo>
                  <a:lnTo>
                    <a:pt x="66294" y="74561"/>
                  </a:lnTo>
                  <a:lnTo>
                    <a:pt x="67089" y="73289"/>
                  </a:lnTo>
                  <a:lnTo>
                    <a:pt x="69791" y="72017"/>
                  </a:lnTo>
                  <a:lnTo>
                    <a:pt x="72494" y="70904"/>
                  </a:lnTo>
                  <a:lnTo>
                    <a:pt x="73607" y="71063"/>
                  </a:lnTo>
                  <a:lnTo>
                    <a:pt x="74084" y="71699"/>
                  </a:lnTo>
                  <a:lnTo>
                    <a:pt x="74243" y="76150"/>
                  </a:lnTo>
                  <a:lnTo>
                    <a:pt x="74720" y="76310"/>
                  </a:lnTo>
                  <a:lnTo>
                    <a:pt x="75674" y="75673"/>
                  </a:lnTo>
                  <a:lnTo>
                    <a:pt x="77104" y="73130"/>
                  </a:lnTo>
                  <a:lnTo>
                    <a:pt x="78058" y="73766"/>
                  </a:lnTo>
                  <a:lnTo>
                    <a:pt x="79648" y="74084"/>
                  </a:lnTo>
                  <a:lnTo>
                    <a:pt x="80761" y="73448"/>
                  </a:lnTo>
                  <a:lnTo>
                    <a:pt x="81397" y="73448"/>
                  </a:lnTo>
                  <a:lnTo>
                    <a:pt x="82351" y="74243"/>
                  </a:lnTo>
                  <a:lnTo>
                    <a:pt x="84258" y="75197"/>
                  </a:lnTo>
                  <a:lnTo>
                    <a:pt x="86007" y="75515"/>
                  </a:lnTo>
                  <a:lnTo>
                    <a:pt x="87438" y="74879"/>
                  </a:lnTo>
                  <a:lnTo>
                    <a:pt x="88551" y="73766"/>
                  </a:lnTo>
                  <a:lnTo>
                    <a:pt x="89823" y="74084"/>
                  </a:lnTo>
                  <a:lnTo>
                    <a:pt x="92366" y="77263"/>
                  </a:lnTo>
                  <a:lnTo>
                    <a:pt x="93479" y="76945"/>
                  </a:lnTo>
                  <a:lnTo>
                    <a:pt x="99202" y="76310"/>
                  </a:lnTo>
                  <a:lnTo>
                    <a:pt x="100156" y="75355"/>
                  </a:lnTo>
                  <a:lnTo>
                    <a:pt x="100792" y="74561"/>
                  </a:lnTo>
                  <a:lnTo>
                    <a:pt x="94910" y="7042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5" name="Freeform: Shape 5304">
              <a:extLst>
                <a:ext uri="{FF2B5EF4-FFF2-40B4-BE49-F238E27FC236}">
                  <a16:creationId xmlns:a16="http://schemas.microsoft.com/office/drawing/2014/main" id="{9C82D380-2297-0742-9031-30B76F0D826E}"/>
                </a:ext>
              </a:extLst>
            </p:cNvPr>
            <p:cNvSpPr/>
            <p:nvPr/>
          </p:nvSpPr>
          <p:spPr>
            <a:xfrm>
              <a:off x="1404238" y="2593886"/>
              <a:ext cx="1748" cy="1430"/>
            </a:xfrm>
            <a:custGeom>
              <a:avLst/>
              <a:gdLst>
                <a:gd name="connsiteX0" fmla="*/ 1749 w 1748"/>
                <a:gd name="connsiteY0" fmla="*/ 318 h 1430"/>
                <a:gd name="connsiteX1" fmla="*/ 1113 w 1748"/>
                <a:gd name="connsiteY1" fmla="*/ 0 h 1430"/>
                <a:gd name="connsiteX2" fmla="*/ 477 w 1748"/>
                <a:gd name="connsiteY2" fmla="*/ 159 h 1430"/>
                <a:gd name="connsiteX3" fmla="*/ 159 w 1748"/>
                <a:gd name="connsiteY3" fmla="*/ 636 h 1430"/>
                <a:gd name="connsiteX4" fmla="*/ 0 w 1748"/>
                <a:gd name="connsiteY4" fmla="*/ 1431 h 1430"/>
                <a:gd name="connsiteX5" fmla="*/ 1749 w 1748"/>
                <a:gd name="connsiteY5" fmla="*/ 636 h 1430"/>
                <a:gd name="connsiteX6" fmla="*/ 1749 w 1748"/>
                <a:gd name="connsiteY6" fmla="*/ 318 h 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8" h="1430">
                  <a:moveTo>
                    <a:pt x="1749" y="318"/>
                  </a:moveTo>
                  <a:lnTo>
                    <a:pt x="1113" y="0"/>
                  </a:lnTo>
                  <a:lnTo>
                    <a:pt x="477" y="159"/>
                  </a:lnTo>
                  <a:lnTo>
                    <a:pt x="159" y="636"/>
                  </a:lnTo>
                  <a:lnTo>
                    <a:pt x="0" y="1431"/>
                  </a:lnTo>
                  <a:lnTo>
                    <a:pt x="1749" y="636"/>
                  </a:lnTo>
                  <a:lnTo>
                    <a:pt x="1749" y="31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6" name="Freeform: Shape 5305">
              <a:extLst>
                <a:ext uri="{FF2B5EF4-FFF2-40B4-BE49-F238E27FC236}">
                  <a16:creationId xmlns:a16="http://schemas.microsoft.com/office/drawing/2014/main" id="{A9C27323-F439-CA04-383A-A794734E509E}"/>
                </a:ext>
              </a:extLst>
            </p:cNvPr>
            <p:cNvSpPr/>
            <p:nvPr/>
          </p:nvSpPr>
          <p:spPr>
            <a:xfrm>
              <a:off x="704417" y="2858426"/>
              <a:ext cx="457538" cy="451338"/>
            </a:xfrm>
            <a:custGeom>
              <a:avLst/>
              <a:gdLst>
                <a:gd name="connsiteX0" fmla="*/ 454677 w 457538"/>
                <a:gd name="connsiteY0" fmla="*/ 113669 h 451338"/>
                <a:gd name="connsiteX1" fmla="*/ 457539 w 457538"/>
                <a:gd name="connsiteY1" fmla="*/ 111444 h 451338"/>
                <a:gd name="connsiteX2" fmla="*/ 456108 w 457538"/>
                <a:gd name="connsiteY2" fmla="*/ 108741 h 451338"/>
                <a:gd name="connsiteX3" fmla="*/ 453882 w 457538"/>
                <a:gd name="connsiteY3" fmla="*/ 106992 h 451338"/>
                <a:gd name="connsiteX4" fmla="*/ 450862 w 457538"/>
                <a:gd name="connsiteY4" fmla="*/ 104925 h 451338"/>
                <a:gd name="connsiteX5" fmla="*/ 449272 w 457538"/>
                <a:gd name="connsiteY5" fmla="*/ 103972 h 451338"/>
                <a:gd name="connsiteX6" fmla="*/ 446410 w 457538"/>
                <a:gd name="connsiteY6" fmla="*/ 101428 h 451338"/>
                <a:gd name="connsiteX7" fmla="*/ 444662 w 457538"/>
                <a:gd name="connsiteY7" fmla="*/ 98407 h 451338"/>
                <a:gd name="connsiteX8" fmla="*/ 443549 w 457538"/>
                <a:gd name="connsiteY8" fmla="*/ 92207 h 451338"/>
                <a:gd name="connsiteX9" fmla="*/ 441482 w 457538"/>
                <a:gd name="connsiteY9" fmla="*/ 88710 h 451338"/>
                <a:gd name="connsiteX10" fmla="*/ 439892 w 457538"/>
                <a:gd name="connsiteY10" fmla="*/ 84417 h 451338"/>
                <a:gd name="connsiteX11" fmla="*/ 441164 w 457538"/>
                <a:gd name="connsiteY11" fmla="*/ 76468 h 451338"/>
                <a:gd name="connsiteX12" fmla="*/ 439097 w 457538"/>
                <a:gd name="connsiteY12" fmla="*/ 71540 h 451338"/>
                <a:gd name="connsiteX13" fmla="*/ 438779 w 457538"/>
                <a:gd name="connsiteY13" fmla="*/ 69473 h 451338"/>
                <a:gd name="connsiteX14" fmla="*/ 438779 w 457538"/>
                <a:gd name="connsiteY14" fmla="*/ 67089 h 451338"/>
                <a:gd name="connsiteX15" fmla="*/ 439415 w 457538"/>
                <a:gd name="connsiteY15" fmla="*/ 62796 h 451338"/>
                <a:gd name="connsiteX16" fmla="*/ 439097 w 457538"/>
                <a:gd name="connsiteY16" fmla="*/ 56914 h 451338"/>
                <a:gd name="connsiteX17" fmla="*/ 436554 w 457538"/>
                <a:gd name="connsiteY17" fmla="*/ 50714 h 451338"/>
                <a:gd name="connsiteX18" fmla="*/ 437826 w 457538"/>
                <a:gd name="connsiteY18" fmla="*/ 48488 h 451338"/>
                <a:gd name="connsiteX19" fmla="*/ 438303 w 457538"/>
                <a:gd name="connsiteY19" fmla="*/ 47534 h 451338"/>
                <a:gd name="connsiteX20" fmla="*/ 438144 w 457538"/>
                <a:gd name="connsiteY20" fmla="*/ 46580 h 451338"/>
                <a:gd name="connsiteX21" fmla="*/ 435918 w 457538"/>
                <a:gd name="connsiteY21" fmla="*/ 44514 h 451338"/>
                <a:gd name="connsiteX22" fmla="*/ 434964 w 457538"/>
                <a:gd name="connsiteY22" fmla="*/ 42924 h 451338"/>
                <a:gd name="connsiteX23" fmla="*/ 435441 w 457538"/>
                <a:gd name="connsiteY23" fmla="*/ 41334 h 451338"/>
                <a:gd name="connsiteX24" fmla="*/ 436554 w 457538"/>
                <a:gd name="connsiteY24" fmla="*/ 39268 h 451338"/>
                <a:gd name="connsiteX25" fmla="*/ 436554 w 457538"/>
                <a:gd name="connsiteY25" fmla="*/ 38314 h 451338"/>
                <a:gd name="connsiteX26" fmla="*/ 432897 w 457538"/>
                <a:gd name="connsiteY26" fmla="*/ 35611 h 451338"/>
                <a:gd name="connsiteX27" fmla="*/ 426856 w 457538"/>
                <a:gd name="connsiteY27" fmla="*/ 31160 h 451338"/>
                <a:gd name="connsiteX28" fmla="*/ 425107 w 457538"/>
                <a:gd name="connsiteY28" fmla="*/ 29252 h 451338"/>
                <a:gd name="connsiteX29" fmla="*/ 424312 w 457538"/>
                <a:gd name="connsiteY29" fmla="*/ 26867 h 451338"/>
                <a:gd name="connsiteX30" fmla="*/ 418430 w 457538"/>
                <a:gd name="connsiteY30" fmla="*/ 26231 h 451338"/>
                <a:gd name="connsiteX31" fmla="*/ 412389 w 457538"/>
                <a:gd name="connsiteY31" fmla="*/ 26549 h 451338"/>
                <a:gd name="connsiteX32" fmla="*/ 409687 w 457538"/>
                <a:gd name="connsiteY32" fmla="*/ 25913 h 451338"/>
                <a:gd name="connsiteX33" fmla="*/ 406507 w 457538"/>
                <a:gd name="connsiteY33" fmla="*/ 26072 h 451338"/>
                <a:gd name="connsiteX34" fmla="*/ 405712 w 457538"/>
                <a:gd name="connsiteY34" fmla="*/ 24642 h 451338"/>
                <a:gd name="connsiteX35" fmla="*/ 404122 w 457538"/>
                <a:gd name="connsiteY35" fmla="*/ 20985 h 451338"/>
                <a:gd name="connsiteX36" fmla="*/ 403327 w 457538"/>
                <a:gd name="connsiteY36" fmla="*/ 20031 h 451338"/>
                <a:gd name="connsiteX37" fmla="*/ 403168 w 457538"/>
                <a:gd name="connsiteY37" fmla="*/ 18442 h 451338"/>
                <a:gd name="connsiteX38" fmla="*/ 402691 w 457538"/>
                <a:gd name="connsiteY38" fmla="*/ 17011 h 451338"/>
                <a:gd name="connsiteX39" fmla="*/ 400148 w 457538"/>
                <a:gd name="connsiteY39" fmla="*/ 19872 h 451338"/>
                <a:gd name="connsiteX40" fmla="*/ 396014 w 457538"/>
                <a:gd name="connsiteY40" fmla="*/ 22416 h 451338"/>
                <a:gd name="connsiteX41" fmla="*/ 390609 w 457538"/>
                <a:gd name="connsiteY41" fmla="*/ 23370 h 451338"/>
                <a:gd name="connsiteX42" fmla="*/ 385045 w 457538"/>
                <a:gd name="connsiteY42" fmla="*/ 22893 h 451338"/>
                <a:gd name="connsiteX43" fmla="*/ 382024 w 457538"/>
                <a:gd name="connsiteY43" fmla="*/ 21144 h 451338"/>
                <a:gd name="connsiteX44" fmla="*/ 379322 w 457538"/>
                <a:gd name="connsiteY44" fmla="*/ 22257 h 451338"/>
                <a:gd name="connsiteX45" fmla="*/ 373757 w 457538"/>
                <a:gd name="connsiteY45" fmla="*/ 22416 h 451338"/>
                <a:gd name="connsiteX46" fmla="*/ 363742 w 457538"/>
                <a:gd name="connsiteY46" fmla="*/ 24959 h 451338"/>
                <a:gd name="connsiteX47" fmla="*/ 355157 w 457538"/>
                <a:gd name="connsiteY47" fmla="*/ 23529 h 451338"/>
                <a:gd name="connsiteX48" fmla="*/ 349275 w 457538"/>
                <a:gd name="connsiteY48" fmla="*/ 21144 h 451338"/>
                <a:gd name="connsiteX49" fmla="*/ 341485 w 457538"/>
                <a:gd name="connsiteY49" fmla="*/ 15103 h 451338"/>
                <a:gd name="connsiteX50" fmla="*/ 337193 w 457538"/>
                <a:gd name="connsiteY50" fmla="*/ 10333 h 451338"/>
                <a:gd name="connsiteX51" fmla="*/ 334808 w 457538"/>
                <a:gd name="connsiteY51" fmla="*/ 6041 h 451338"/>
                <a:gd name="connsiteX52" fmla="*/ 334808 w 457538"/>
                <a:gd name="connsiteY52" fmla="*/ 2385 h 451338"/>
                <a:gd name="connsiteX53" fmla="*/ 336557 w 457538"/>
                <a:gd name="connsiteY53" fmla="*/ 954 h 451338"/>
                <a:gd name="connsiteX54" fmla="*/ 333059 w 457538"/>
                <a:gd name="connsiteY54" fmla="*/ 0 h 451338"/>
                <a:gd name="connsiteX55" fmla="*/ 329562 w 457538"/>
                <a:gd name="connsiteY55" fmla="*/ 2226 h 451338"/>
                <a:gd name="connsiteX56" fmla="*/ 326700 w 457538"/>
                <a:gd name="connsiteY56" fmla="*/ 3338 h 451338"/>
                <a:gd name="connsiteX57" fmla="*/ 323043 w 457538"/>
                <a:gd name="connsiteY57" fmla="*/ 3656 h 451338"/>
                <a:gd name="connsiteX58" fmla="*/ 317956 w 457538"/>
                <a:gd name="connsiteY58" fmla="*/ 4769 h 451338"/>
                <a:gd name="connsiteX59" fmla="*/ 317002 w 457538"/>
                <a:gd name="connsiteY59" fmla="*/ 8108 h 451338"/>
                <a:gd name="connsiteX60" fmla="*/ 305715 w 457538"/>
                <a:gd name="connsiteY60" fmla="*/ 37519 h 451338"/>
                <a:gd name="connsiteX61" fmla="*/ 294109 w 457538"/>
                <a:gd name="connsiteY61" fmla="*/ 58186 h 451338"/>
                <a:gd name="connsiteX62" fmla="*/ 289976 w 457538"/>
                <a:gd name="connsiteY62" fmla="*/ 63432 h 451338"/>
                <a:gd name="connsiteX63" fmla="*/ 282981 w 457538"/>
                <a:gd name="connsiteY63" fmla="*/ 68043 h 451338"/>
                <a:gd name="connsiteX64" fmla="*/ 270899 w 457538"/>
                <a:gd name="connsiteY64" fmla="*/ 74084 h 451338"/>
                <a:gd name="connsiteX65" fmla="*/ 249755 w 457538"/>
                <a:gd name="connsiteY65" fmla="*/ 82510 h 451338"/>
                <a:gd name="connsiteX66" fmla="*/ 243713 w 457538"/>
                <a:gd name="connsiteY66" fmla="*/ 86484 h 451338"/>
                <a:gd name="connsiteX67" fmla="*/ 241329 w 457538"/>
                <a:gd name="connsiteY67" fmla="*/ 88551 h 451338"/>
                <a:gd name="connsiteX68" fmla="*/ 234334 w 457538"/>
                <a:gd name="connsiteY68" fmla="*/ 97136 h 451338"/>
                <a:gd name="connsiteX69" fmla="*/ 222569 w 457538"/>
                <a:gd name="connsiteY69" fmla="*/ 108105 h 451338"/>
                <a:gd name="connsiteX70" fmla="*/ 222569 w 457538"/>
                <a:gd name="connsiteY70" fmla="*/ 110967 h 451338"/>
                <a:gd name="connsiteX71" fmla="*/ 221456 w 457538"/>
                <a:gd name="connsiteY71" fmla="*/ 118757 h 451338"/>
                <a:gd name="connsiteX72" fmla="*/ 219708 w 457538"/>
                <a:gd name="connsiteY72" fmla="*/ 123685 h 451338"/>
                <a:gd name="connsiteX73" fmla="*/ 210328 w 457538"/>
                <a:gd name="connsiteY73" fmla="*/ 135449 h 451338"/>
                <a:gd name="connsiteX74" fmla="*/ 206513 w 457538"/>
                <a:gd name="connsiteY74" fmla="*/ 144511 h 451338"/>
                <a:gd name="connsiteX75" fmla="*/ 205718 w 457538"/>
                <a:gd name="connsiteY75" fmla="*/ 155799 h 451338"/>
                <a:gd name="connsiteX76" fmla="*/ 205718 w 457538"/>
                <a:gd name="connsiteY76" fmla="*/ 162793 h 451338"/>
                <a:gd name="connsiteX77" fmla="*/ 204605 w 457538"/>
                <a:gd name="connsiteY77" fmla="*/ 166768 h 451338"/>
                <a:gd name="connsiteX78" fmla="*/ 205241 w 457538"/>
                <a:gd name="connsiteY78" fmla="*/ 169153 h 451338"/>
                <a:gd name="connsiteX79" fmla="*/ 207466 w 457538"/>
                <a:gd name="connsiteY79" fmla="*/ 170425 h 451338"/>
                <a:gd name="connsiteX80" fmla="*/ 210964 w 457538"/>
                <a:gd name="connsiteY80" fmla="*/ 175353 h 451338"/>
                <a:gd name="connsiteX81" fmla="*/ 211759 w 457538"/>
                <a:gd name="connsiteY81" fmla="*/ 178373 h 451338"/>
                <a:gd name="connsiteX82" fmla="*/ 210487 w 457538"/>
                <a:gd name="connsiteY82" fmla="*/ 185845 h 451338"/>
                <a:gd name="connsiteX83" fmla="*/ 208420 w 457538"/>
                <a:gd name="connsiteY83" fmla="*/ 190615 h 451338"/>
                <a:gd name="connsiteX84" fmla="*/ 205241 w 457538"/>
                <a:gd name="connsiteY84" fmla="*/ 195384 h 451338"/>
                <a:gd name="connsiteX85" fmla="*/ 200630 w 457538"/>
                <a:gd name="connsiteY85" fmla="*/ 200471 h 451338"/>
                <a:gd name="connsiteX86" fmla="*/ 195225 w 457538"/>
                <a:gd name="connsiteY86" fmla="*/ 208738 h 451338"/>
                <a:gd name="connsiteX87" fmla="*/ 186958 w 457538"/>
                <a:gd name="connsiteY87" fmla="*/ 218436 h 451338"/>
                <a:gd name="connsiteX88" fmla="*/ 181712 w 457538"/>
                <a:gd name="connsiteY88" fmla="*/ 222410 h 451338"/>
                <a:gd name="connsiteX89" fmla="*/ 169948 w 457538"/>
                <a:gd name="connsiteY89" fmla="*/ 229405 h 451338"/>
                <a:gd name="connsiteX90" fmla="*/ 163747 w 457538"/>
                <a:gd name="connsiteY90" fmla="*/ 235288 h 451338"/>
                <a:gd name="connsiteX91" fmla="*/ 159932 w 457538"/>
                <a:gd name="connsiteY91" fmla="*/ 239739 h 451338"/>
                <a:gd name="connsiteX92" fmla="*/ 156434 w 457538"/>
                <a:gd name="connsiteY92" fmla="*/ 241965 h 451338"/>
                <a:gd name="connsiteX93" fmla="*/ 144034 w 457538"/>
                <a:gd name="connsiteY93" fmla="*/ 247529 h 451338"/>
                <a:gd name="connsiteX94" fmla="*/ 130044 w 457538"/>
                <a:gd name="connsiteY94" fmla="*/ 251185 h 451338"/>
                <a:gd name="connsiteX95" fmla="*/ 120823 w 457538"/>
                <a:gd name="connsiteY95" fmla="*/ 252139 h 451338"/>
                <a:gd name="connsiteX96" fmla="*/ 116372 w 457538"/>
                <a:gd name="connsiteY96" fmla="*/ 254206 h 451338"/>
                <a:gd name="connsiteX97" fmla="*/ 113669 w 457538"/>
                <a:gd name="connsiteY97" fmla="*/ 258657 h 451338"/>
                <a:gd name="connsiteX98" fmla="*/ 109854 w 457538"/>
                <a:gd name="connsiteY98" fmla="*/ 262155 h 451338"/>
                <a:gd name="connsiteX99" fmla="*/ 109695 w 457538"/>
                <a:gd name="connsiteY99" fmla="*/ 262314 h 451338"/>
                <a:gd name="connsiteX100" fmla="*/ 107469 w 457538"/>
                <a:gd name="connsiteY100" fmla="*/ 268991 h 451338"/>
                <a:gd name="connsiteX101" fmla="*/ 103177 w 457538"/>
                <a:gd name="connsiteY101" fmla="*/ 277894 h 451338"/>
                <a:gd name="connsiteX102" fmla="*/ 100633 w 457538"/>
                <a:gd name="connsiteY102" fmla="*/ 286319 h 451338"/>
                <a:gd name="connsiteX103" fmla="*/ 98407 w 457538"/>
                <a:gd name="connsiteY103" fmla="*/ 290453 h 451338"/>
                <a:gd name="connsiteX104" fmla="*/ 94910 w 457538"/>
                <a:gd name="connsiteY104" fmla="*/ 293315 h 451338"/>
                <a:gd name="connsiteX105" fmla="*/ 87597 w 457538"/>
                <a:gd name="connsiteY105" fmla="*/ 298084 h 451338"/>
                <a:gd name="connsiteX106" fmla="*/ 81397 w 457538"/>
                <a:gd name="connsiteY106" fmla="*/ 300310 h 451338"/>
                <a:gd name="connsiteX107" fmla="*/ 77263 w 457538"/>
                <a:gd name="connsiteY107" fmla="*/ 303966 h 451338"/>
                <a:gd name="connsiteX108" fmla="*/ 74243 w 457538"/>
                <a:gd name="connsiteY108" fmla="*/ 305238 h 451338"/>
                <a:gd name="connsiteX109" fmla="*/ 72653 w 457538"/>
                <a:gd name="connsiteY109" fmla="*/ 307941 h 451338"/>
                <a:gd name="connsiteX110" fmla="*/ 71222 w 457538"/>
                <a:gd name="connsiteY110" fmla="*/ 315254 h 451338"/>
                <a:gd name="connsiteX111" fmla="*/ 68838 w 457538"/>
                <a:gd name="connsiteY111" fmla="*/ 318751 h 451338"/>
                <a:gd name="connsiteX112" fmla="*/ 65817 w 457538"/>
                <a:gd name="connsiteY112" fmla="*/ 326859 h 451338"/>
                <a:gd name="connsiteX113" fmla="*/ 63273 w 457538"/>
                <a:gd name="connsiteY113" fmla="*/ 331151 h 451338"/>
                <a:gd name="connsiteX114" fmla="*/ 62001 w 457538"/>
                <a:gd name="connsiteY114" fmla="*/ 336715 h 451338"/>
                <a:gd name="connsiteX115" fmla="*/ 61525 w 457538"/>
                <a:gd name="connsiteY115" fmla="*/ 347367 h 451338"/>
                <a:gd name="connsiteX116" fmla="*/ 60253 w 457538"/>
                <a:gd name="connsiteY116" fmla="*/ 351978 h 451338"/>
                <a:gd name="connsiteX117" fmla="*/ 56278 w 457538"/>
                <a:gd name="connsiteY117" fmla="*/ 357224 h 451338"/>
                <a:gd name="connsiteX118" fmla="*/ 51986 w 457538"/>
                <a:gd name="connsiteY118" fmla="*/ 359290 h 451338"/>
                <a:gd name="connsiteX119" fmla="*/ 40539 w 457538"/>
                <a:gd name="connsiteY119" fmla="*/ 371532 h 451338"/>
                <a:gd name="connsiteX120" fmla="*/ 35134 w 457538"/>
                <a:gd name="connsiteY120" fmla="*/ 375188 h 451338"/>
                <a:gd name="connsiteX121" fmla="*/ 31637 w 457538"/>
                <a:gd name="connsiteY121" fmla="*/ 378527 h 451338"/>
                <a:gd name="connsiteX122" fmla="*/ 30047 w 457538"/>
                <a:gd name="connsiteY122" fmla="*/ 381547 h 451338"/>
                <a:gd name="connsiteX123" fmla="*/ 29252 w 457538"/>
                <a:gd name="connsiteY123" fmla="*/ 383773 h 451338"/>
                <a:gd name="connsiteX124" fmla="*/ 31319 w 457538"/>
                <a:gd name="connsiteY124" fmla="*/ 382024 h 451338"/>
                <a:gd name="connsiteX125" fmla="*/ 32908 w 457538"/>
                <a:gd name="connsiteY125" fmla="*/ 379799 h 451338"/>
                <a:gd name="connsiteX126" fmla="*/ 34498 w 457538"/>
                <a:gd name="connsiteY126" fmla="*/ 378527 h 451338"/>
                <a:gd name="connsiteX127" fmla="*/ 34816 w 457538"/>
                <a:gd name="connsiteY127" fmla="*/ 379958 h 451338"/>
                <a:gd name="connsiteX128" fmla="*/ 34339 w 457538"/>
                <a:gd name="connsiteY128" fmla="*/ 381388 h 451338"/>
                <a:gd name="connsiteX129" fmla="*/ 30365 w 457538"/>
                <a:gd name="connsiteY129" fmla="*/ 387271 h 451338"/>
                <a:gd name="connsiteX130" fmla="*/ 28775 w 457538"/>
                <a:gd name="connsiteY130" fmla="*/ 391086 h 451338"/>
                <a:gd name="connsiteX131" fmla="*/ 25436 w 457538"/>
                <a:gd name="connsiteY131" fmla="*/ 397127 h 451338"/>
                <a:gd name="connsiteX132" fmla="*/ 22734 w 457538"/>
                <a:gd name="connsiteY132" fmla="*/ 400943 h 451338"/>
                <a:gd name="connsiteX133" fmla="*/ 23847 w 457538"/>
                <a:gd name="connsiteY133" fmla="*/ 403009 h 451338"/>
                <a:gd name="connsiteX134" fmla="*/ 22893 w 457538"/>
                <a:gd name="connsiteY134" fmla="*/ 405553 h 451338"/>
                <a:gd name="connsiteX135" fmla="*/ 20031 w 457538"/>
                <a:gd name="connsiteY135" fmla="*/ 408892 h 451338"/>
                <a:gd name="connsiteX136" fmla="*/ 18441 w 457538"/>
                <a:gd name="connsiteY136" fmla="*/ 416205 h 451338"/>
                <a:gd name="connsiteX137" fmla="*/ 13990 w 457538"/>
                <a:gd name="connsiteY137" fmla="*/ 423995 h 451338"/>
                <a:gd name="connsiteX138" fmla="*/ 9062 w 457538"/>
                <a:gd name="connsiteY138" fmla="*/ 425743 h 451338"/>
                <a:gd name="connsiteX139" fmla="*/ 6041 w 457538"/>
                <a:gd name="connsiteY139" fmla="*/ 429241 h 451338"/>
                <a:gd name="connsiteX140" fmla="*/ 2067 w 457538"/>
                <a:gd name="connsiteY140" fmla="*/ 437031 h 451338"/>
                <a:gd name="connsiteX141" fmla="*/ 0 w 457538"/>
                <a:gd name="connsiteY141" fmla="*/ 451339 h 451338"/>
                <a:gd name="connsiteX142" fmla="*/ 0 w 457538"/>
                <a:gd name="connsiteY142" fmla="*/ 451339 h 451338"/>
                <a:gd name="connsiteX143" fmla="*/ 1431 w 457538"/>
                <a:gd name="connsiteY143" fmla="*/ 451021 h 451338"/>
                <a:gd name="connsiteX144" fmla="*/ 7790 w 457538"/>
                <a:gd name="connsiteY144" fmla="*/ 449749 h 451338"/>
                <a:gd name="connsiteX145" fmla="*/ 12082 w 457538"/>
                <a:gd name="connsiteY145" fmla="*/ 449431 h 451338"/>
                <a:gd name="connsiteX146" fmla="*/ 23211 w 457538"/>
                <a:gd name="connsiteY146" fmla="*/ 449431 h 451338"/>
                <a:gd name="connsiteX147" fmla="*/ 27503 w 457538"/>
                <a:gd name="connsiteY147" fmla="*/ 448954 h 451338"/>
                <a:gd name="connsiteX148" fmla="*/ 31001 w 457538"/>
                <a:gd name="connsiteY148" fmla="*/ 448954 h 451338"/>
                <a:gd name="connsiteX149" fmla="*/ 35929 w 457538"/>
                <a:gd name="connsiteY149" fmla="*/ 449272 h 451338"/>
                <a:gd name="connsiteX150" fmla="*/ 39904 w 457538"/>
                <a:gd name="connsiteY150" fmla="*/ 449749 h 451338"/>
                <a:gd name="connsiteX151" fmla="*/ 44196 w 457538"/>
                <a:gd name="connsiteY151" fmla="*/ 450385 h 451338"/>
                <a:gd name="connsiteX152" fmla="*/ 49124 w 457538"/>
                <a:gd name="connsiteY152" fmla="*/ 450385 h 451338"/>
                <a:gd name="connsiteX153" fmla="*/ 53099 w 457538"/>
                <a:gd name="connsiteY153" fmla="*/ 450703 h 451338"/>
                <a:gd name="connsiteX154" fmla="*/ 58345 w 457538"/>
                <a:gd name="connsiteY154" fmla="*/ 450703 h 451338"/>
                <a:gd name="connsiteX155" fmla="*/ 62001 w 457538"/>
                <a:gd name="connsiteY155" fmla="*/ 450385 h 451338"/>
                <a:gd name="connsiteX156" fmla="*/ 64545 w 457538"/>
                <a:gd name="connsiteY156" fmla="*/ 448954 h 451338"/>
                <a:gd name="connsiteX157" fmla="*/ 66930 w 457538"/>
                <a:gd name="connsiteY157" fmla="*/ 445934 h 451338"/>
                <a:gd name="connsiteX158" fmla="*/ 67725 w 457538"/>
                <a:gd name="connsiteY158" fmla="*/ 443549 h 451338"/>
                <a:gd name="connsiteX159" fmla="*/ 68679 w 457538"/>
                <a:gd name="connsiteY159" fmla="*/ 441482 h 451338"/>
                <a:gd name="connsiteX160" fmla="*/ 68361 w 457538"/>
                <a:gd name="connsiteY160" fmla="*/ 439256 h 451338"/>
                <a:gd name="connsiteX161" fmla="*/ 68043 w 457538"/>
                <a:gd name="connsiteY161" fmla="*/ 438144 h 451338"/>
                <a:gd name="connsiteX162" fmla="*/ 69473 w 457538"/>
                <a:gd name="connsiteY162" fmla="*/ 436713 h 451338"/>
                <a:gd name="connsiteX163" fmla="*/ 71222 w 457538"/>
                <a:gd name="connsiteY163" fmla="*/ 434169 h 451338"/>
                <a:gd name="connsiteX164" fmla="*/ 72971 w 457538"/>
                <a:gd name="connsiteY164" fmla="*/ 432738 h 451338"/>
                <a:gd name="connsiteX165" fmla="*/ 73448 w 457538"/>
                <a:gd name="connsiteY165" fmla="*/ 431625 h 451338"/>
                <a:gd name="connsiteX166" fmla="*/ 75197 w 457538"/>
                <a:gd name="connsiteY166" fmla="*/ 430354 h 451338"/>
                <a:gd name="connsiteX167" fmla="*/ 77263 w 457538"/>
                <a:gd name="connsiteY167" fmla="*/ 428287 h 451338"/>
                <a:gd name="connsiteX168" fmla="*/ 78376 w 457538"/>
                <a:gd name="connsiteY168" fmla="*/ 426697 h 451338"/>
                <a:gd name="connsiteX169" fmla="*/ 79807 w 457538"/>
                <a:gd name="connsiteY169" fmla="*/ 424630 h 451338"/>
                <a:gd name="connsiteX170" fmla="*/ 80125 w 457538"/>
                <a:gd name="connsiteY170" fmla="*/ 422882 h 451338"/>
                <a:gd name="connsiteX171" fmla="*/ 80602 w 457538"/>
                <a:gd name="connsiteY171" fmla="*/ 420497 h 451338"/>
                <a:gd name="connsiteX172" fmla="*/ 80602 w 457538"/>
                <a:gd name="connsiteY172" fmla="*/ 416205 h 451338"/>
                <a:gd name="connsiteX173" fmla="*/ 81238 w 457538"/>
                <a:gd name="connsiteY173" fmla="*/ 411117 h 451338"/>
                <a:gd name="connsiteX174" fmla="*/ 82033 w 457538"/>
                <a:gd name="connsiteY174" fmla="*/ 407779 h 451338"/>
                <a:gd name="connsiteX175" fmla="*/ 82669 w 457538"/>
                <a:gd name="connsiteY175" fmla="*/ 405076 h 451338"/>
                <a:gd name="connsiteX176" fmla="*/ 83305 w 457538"/>
                <a:gd name="connsiteY176" fmla="*/ 400943 h 451338"/>
                <a:gd name="connsiteX177" fmla="*/ 85053 w 457538"/>
                <a:gd name="connsiteY177" fmla="*/ 393630 h 451338"/>
                <a:gd name="connsiteX178" fmla="*/ 85530 w 457538"/>
                <a:gd name="connsiteY178" fmla="*/ 391563 h 451338"/>
                <a:gd name="connsiteX179" fmla="*/ 86643 w 457538"/>
                <a:gd name="connsiteY179" fmla="*/ 388224 h 451338"/>
                <a:gd name="connsiteX180" fmla="*/ 88074 w 457538"/>
                <a:gd name="connsiteY180" fmla="*/ 385204 h 451338"/>
                <a:gd name="connsiteX181" fmla="*/ 89346 w 457538"/>
                <a:gd name="connsiteY181" fmla="*/ 383137 h 451338"/>
                <a:gd name="connsiteX182" fmla="*/ 90776 w 457538"/>
                <a:gd name="connsiteY182" fmla="*/ 381388 h 451338"/>
                <a:gd name="connsiteX183" fmla="*/ 92684 w 457538"/>
                <a:gd name="connsiteY183" fmla="*/ 380117 h 451338"/>
                <a:gd name="connsiteX184" fmla="*/ 95864 w 457538"/>
                <a:gd name="connsiteY184" fmla="*/ 378845 h 451338"/>
                <a:gd name="connsiteX185" fmla="*/ 98248 w 457538"/>
                <a:gd name="connsiteY185" fmla="*/ 377732 h 451338"/>
                <a:gd name="connsiteX186" fmla="*/ 101110 w 457538"/>
                <a:gd name="connsiteY186" fmla="*/ 376460 h 451338"/>
                <a:gd name="connsiteX187" fmla="*/ 103654 w 457538"/>
                <a:gd name="connsiteY187" fmla="*/ 375506 h 451338"/>
                <a:gd name="connsiteX188" fmla="*/ 105879 w 457538"/>
                <a:gd name="connsiteY188" fmla="*/ 374393 h 451338"/>
                <a:gd name="connsiteX189" fmla="*/ 106833 w 457538"/>
                <a:gd name="connsiteY189" fmla="*/ 373122 h 451338"/>
                <a:gd name="connsiteX190" fmla="*/ 108264 w 457538"/>
                <a:gd name="connsiteY190" fmla="*/ 371055 h 451338"/>
                <a:gd name="connsiteX191" fmla="*/ 110172 w 457538"/>
                <a:gd name="connsiteY191" fmla="*/ 367080 h 451338"/>
                <a:gd name="connsiteX192" fmla="*/ 111444 w 457538"/>
                <a:gd name="connsiteY192" fmla="*/ 364696 h 451338"/>
                <a:gd name="connsiteX193" fmla="*/ 113033 w 457538"/>
                <a:gd name="connsiteY193" fmla="*/ 361675 h 451338"/>
                <a:gd name="connsiteX194" fmla="*/ 115100 w 457538"/>
                <a:gd name="connsiteY194" fmla="*/ 359608 h 451338"/>
                <a:gd name="connsiteX195" fmla="*/ 116372 w 457538"/>
                <a:gd name="connsiteY195" fmla="*/ 358655 h 451338"/>
                <a:gd name="connsiteX196" fmla="*/ 117485 w 457538"/>
                <a:gd name="connsiteY196" fmla="*/ 358019 h 451338"/>
                <a:gd name="connsiteX197" fmla="*/ 120028 w 457538"/>
                <a:gd name="connsiteY197" fmla="*/ 356429 h 451338"/>
                <a:gd name="connsiteX198" fmla="*/ 123208 w 457538"/>
                <a:gd name="connsiteY198" fmla="*/ 354680 h 451338"/>
                <a:gd name="connsiteX199" fmla="*/ 125434 w 457538"/>
                <a:gd name="connsiteY199" fmla="*/ 353090 h 451338"/>
                <a:gd name="connsiteX200" fmla="*/ 127500 w 457538"/>
                <a:gd name="connsiteY200" fmla="*/ 351659 h 451338"/>
                <a:gd name="connsiteX201" fmla="*/ 129249 w 457538"/>
                <a:gd name="connsiteY201" fmla="*/ 350388 h 451338"/>
                <a:gd name="connsiteX202" fmla="*/ 131157 w 457538"/>
                <a:gd name="connsiteY202" fmla="*/ 348639 h 451338"/>
                <a:gd name="connsiteX203" fmla="*/ 132111 w 457538"/>
                <a:gd name="connsiteY203" fmla="*/ 347049 h 451338"/>
                <a:gd name="connsiteX204" fmla="*/ 133224 w 457538"/>
                <a:gd name="connsiteY204" fmla="*/ 344347 h 451338"/>
                <a:gd name="connsiteX205" fmla="*/ 134654 w 457538"/>
                <a:gd name="connsiteY205" fmla="*/ 340054 h 451338"/>
                <a:gd name="connsiteX206" fmla="*/ 135767 w 457538"/>
                <a:gd name="connsiteY206" fmla="*/ 335603 h 451338"/>
                <a:gd name="connsiteX207" fmla="*/ 136880 w 457538"/>
                <a:gd name="connsiteY207" fmla="*/ 330674 h 451338"/>
                <a:gd name="connsiteX208" fmla="*/ 137834 w 457538"/>
                <a:gd name="connsiteY208" fmla="*/ 327654 h 451338"/>
                <a:gd name="connsiteX209" fmla="*/ 138629 w 457538"/>
                <a:gd name="connsiteY209" fmla="*/ 323997 h 451338"/>
                <a:gd name="connsiteX210" fmla="*/ 139742 w 457538"/>
                <a:gd name="connsiteY210" fmla="*/ 321136 h 451338"/>
                <a:gd name="connsiteX211" fmla="*/ 140696 w 457538"/>
                <a:gd name="connsiteY211" fmla="*/ 318115 h 451338"/>
                <a:gd name="connsiteX212" fmla="*/ 141173 w 457538"/>
                <a:gd name="connsiteY212" fmla="*/ 317002 h 451338"/>
                <a:gd name="connsiteX213" fmla="*/ 141173 w 457538"/>
                <a:gd name="connsiteY213" fmla="*/ 315412 h 451338"/>
                <a:gd name="connsiteX214" fmla="*/ 141808 w 457538"/>
                <a:gd name="connsiteY214" fmla="*/ 313187 h 451338"/>
                <a:gd name="connsiteX215" fmla="*/ 141967 w 457538"/>
                <a:gd name="connsiteY215" fmla="*/ 313028 h 451338"/>
                <a:gd name="connsiteX216" fmla="*/ 142762 w 457538"/>
                <a:gd name="connsiteY216" fmla="*/ 312074 h 451338"/>
                <a:gd name="connsiteX217" fmla="*/ 144670 w 457538"/>
                <a:gd name="connsiteY217" fmla="*/ 311438 h 451338"/>
                <a:gd name="connsiteX218" fmla="*/ 147055 w 457538"/>
                <a:gd name="connsiteY218" fmla="*/ 310802 h 451338"/>
                <a:gd name="connsiteX219" fmla="*/ 150552 w 457538"/>
                <a:gd name="connsiteY219" fmla="*/ 310325 h 451338"/>
                <a:gd name="connsiteX220" fmla="*/ 151665 w 457538"/>
                <a:gd name="connsiteY220" fmla="*/ 309848 h 451338"/>
                <a:gd name="connsiteX221" fmla="*/ 152142 w 457538"/>
                <a:gd name="connsiteY221" fmla="*/ 307941 h 451338"/>
                <a:gd name="connsiteX222" fmla="*/ 152619 w 457538"/>
                <a:gd name="connsiteY222" fmla="*/ 306510 h 451338"/>
                <a:gd name="connsiteX223" fmla="*/ 154050 w 457538"/>
                <a:gd name="connsiteY223" fmla="*/ 303966 h 451338"/>
                <a:gd name="connsiteX224" fmla="*/ 155481 w 457538"/>
                <a:gd name="connsiteY224" fmla="*/ 301899 h 451338"/>
                <a:gd name="connsiteX225" fmla="*/ 156434 w 457538"/>
                <a:gd name="connsiteY225" fmla="*/ 300787 h 451338"/>
                <a:gd name="connsiteX226" fmla="*/ 157547 w 457538"/>
                <a:gd name="connsiteY226" fmla="*/ 298561 h 451338"/>
                <a:gd name="connsiteX227" fmla="*/ 158819 w 457538"/>
                <a:gd name="connsiteY227" fmla="*/ 297130 h 451338"/>
                <a:gd name="connsiteX228" fmla="*/ 160727 w 457538"/>
                <a:gd name="connsiteY228" fmla="*/ 295063 h 451338"/>
                <a:gd name="connsiteX229" fmla="*/ 162635 w 457538"/>
                <a:gd name="connsiteY229" fmla="*/ 293633 h 451338"/>
                <a:gd name="connsiteX230" fmla="*/ 163111 w 457538"/>
                <a:gd name="connsiteY230" fmla="*/ 292043 h 451338"/>
                <a:gd name="connsiteX231" fmla="*/ 163111 w 457538"/>
                <a:gd name="connsiteY231" fmla="*/ 290135 h 451338"/>
                <a:gd name="connsiteX232" fmla="*/ 161840 w 457538"/>
                <a:gd name="connsiteY232" fmla="*/ 288704 h 451338"/>
                <a:gd name="connsiteX233" fmla="*/ 161045 w 457538"/>
                <a:gd name="connsiteY233" fmla="*/ 286001 h 451338"/>
                <a:gd name="connsiteX234" fmla="*/ 164701 w 457538"/>
                <a:gd name="connsiteY234" fmla="*/ 285048 h 451338"/>
                <a:gd name="connsiteX235" fmla="*/ 168040 w 457538"/>
                <a:gd name="connsiteY235" fmla="*/ 284094 h 451338"/>
                <a:gd name="connsiteX236" fmla="*/ 170901 w 457538"/>
                <a:gd name="connsiteY236" fmla="*/ 283299 h 451338"/>
                <a:gd name="connsiteX237" fmla="*/ 174558 w 457538"/>
                <a:gd name="connsiteY237" fmla="*/ 282027 h 451338"/>
                <a:gd name="connsiteX238" fmla="*/ 177102 w 457538"/>
                <a:gd name="connsiteY238" fmla="*/ 282027 h 451338"/>
                <a:gd name="connsiteX239" fmla="*/ 179168 w 457538"/>
                <a:gd name="connsiteY239" fmla="*/ 281709 h 451338"/>
                <a:gd name="connsiteX240" fmla="*/ 182189 w 457538"/>
                <a:gd name="connsiteY240" fmla="*/ 282345 h 451338"/>
                <a:gd name="connsiteX241" fmla="*/ 185209 w 457538"/>
                <a:gd name="connsiteY241" fmla="*/ 282663 h 451338"/>
                <a:gd name="connsiteX242" fmla="*/ 187276 w 457538"/>
                <a:gd name="connsiteY242" fmla="*/ 283617 h 451338"/>
                <a:gd name="connsiteX243" fmla="*/ 190774 w 457538"/>
                <a:gd name="connsiteY243" fmla="*/ 285366 h 451338"/>
                <a:gd name="connsiteX244" fmla="*/ 193794 w 457538"/>
                <a:gd name="connsiteY244" fmla="*/ 286637 h 451338"/>
                <a:gd name="connsiteX245" fmla="*/ 195543 w 457538"/>
                <a:gd name="connsiteY245" fmla="*/ 286637 h 451338"/>
                <a:gd name="connsiteX246" fmla="*/ 197451 w 457538"/>
                <a:gd name="connsiteY246" fmla="*/ 286001 h 451338"/>
                <a:gd name="connsiteX247" fmla="*/ 199041 w 457538"/>
                <a:gd name="connsiteY247" fmla="*/ 285207 h 451338"/>
                <a:gd name="connsiteX248" fmla="*/ 199994 w 457538"/>
                <a:gd name="connsiteY248" fmla="*/ 285048 h 451338"/>
                <a:gd name="connsiteX249" fmla="*/ 201584 w 457538"/>
                <a:gd name="connsiteY249" fmla="*/ 285684 h 451338"/>
                <a:gd name="connsiteX250" fmla="*/ 203810 w 457538"/>
                <a:gd name="connsiteY250" fmla="*/ 286956 h 451338"/>
                <a:gd name="connsiteX251" fmla="*/ 206195 w 457538"/>
                <a:gd name="connsiteY251" fmla="*/ 286956 h 451338"/>
                <a:gd name="connsiteX252" fmla="*/ 208579 w 457538"/>
                <a:gd name="connsiteY252" fmla="*/ 286637 h 451338"/>
                <a:gd name="connsiteX253" fmla="*/ 210328 w 457538"/>
                <a:gd name="connsiteY253" fmla="*/ 285048 h 451338"/>
                <a:gd name="connsiteX254" fmla="*/ 213349 w 457538"/>
                <a:gd name="connsiteY254" fmla="*/ 282663 h 451338"/>
                <a:gd name="connsiteX255" fmla="*/ 215733 w 457538"/>
                <a:gd name="connsiteY255" fmla="*/ 280755 h 451338"/>
                <a:gd name="connsiteX256" fmla="*/ 217800 w 457538"/>
                <a:gd name="connsiteY256" fmla="*/ 279642 h 451338"/>
                <a:gd name="connsiteX257" fmla="*/ 219549 w 457538"/>
                <a:gd name="connsiteY257" fmla="*/ 279324 h 451338"/>
                <a:gd name="connsiteX258" fmla="*/ 221456 w 457538"/>
                <a:gd name="connsiteY258" fmla="*/ 279324 h 451338"/>
                <a:gd name="connsiteX259" fmla="*/ 223682 w 457538"/>
                <a:gd name="connsiteY259" fmla="*/ 279324 h 451338"/>
                <a:gd name="connsiteX260" fmla="*/ 227339 w 457538"/>
                <a:gd name="connsiteY260" fmla="*/ 279642 h 451338"/>
                <a:gd name="connsiteX261" fmla="*/ 229564 w 457538"/>
                <a:gd name="connsiteY261" fmla="*/ 279642 h 451338"/>
                <a:gd name="connsiteX262" fmla="*/ 232903 w 457538"/>
                <a:gd name="connsiteY262" fmla="*/ 279166 h 451338"/>
                <a:gd name="connsiteX263" fmla="*/ 235606 w 457538"/>
                <a:gd name="connsiteY263" fmla="*/ 278689 h 451338"/>
                <a:gd name="connsiteX264" fmla="*/ 236718 w 457538"/>
                <a:gd name="connsiteY264" fmla="*/ 277735 h 451338"/>
                <a:gd name="connsiteX265" fmla="*/ 236718 w 457538"/>
                <a:gd name="connsiteY265" fmla="*/ 276463 h 451338"/>
                <a:gd name="connsiteX266" fmla="*/ 236241 w 457538"/>
                <a:gd name="connsiteY266" fmla="*/ 274714 h 451338"/>
                <a:gd name="connsiteX267" fmla="*/ 235606 w 457538"/>
                <a:gd name="connsiteY267" fmla="*/ 272806 h 451338"/>
                <a:gd name="connsiteX268" fmla="*/ 235288 w 457538"/>
                <a:gd name="connsiteY268" fmla="*/ 271217 h 451338"/>
                <a:gd name="connsiteX269" fmla="*/ 235764 w 457538"/>
                <a:gd name="connsiteY269" fmla="*/ 269468 h 451338"/>
                <a:gd name="connsiteX270" fmla="*/ 236241 w 457538"/>
                <a:gd name="connsiteY270" fmla="*/ 268196 h 451338"/>
                <a:gd name="connsiteX271" fmla="*/ 235923 w 457538"/>
                <a:gd name="connsiteY271" fmla="*/ 265970 h 451338"/>
                <a:gd name="connsiteX272" fmla="*/ 234970 w 457538"/>
                <a:gd name="connsiteY272" fmla="*/ 263427 h 451338"/>
                <a:gd name="connsiteX273" fmla="*/ 234970 w 457538"/>
                <a:gd name="connsiteY273" fmla="*/ 262155 h 451338"/>
                <a:gd name="connsiteX274" fmla="*/ 234970 w 457538"/>
                <a:gd name="connsiteY274" fmla="*/ 262155 h 451338"/>
                <a:gd name="connsiteX275" fmla="*/ 238785 w 457538"/>
                <a:gd name="connsiteY275" fmla="*/ 262155 h 451338"/>
                <a:gd name="connsiteX276" fmla="*/ 238785 w 457538"/>
                <a:gd name="connsiteY276" fmla="*/ 254683 h 451338"/>
                <a:gd name="connsiteX277" fmla="*/ 238785 w 457538"/>
                <a:gd name="connsiteY277" fmla="*/ 248006 h 451338"/>
                <a:gd name="connsiteX278" fmla="*/ 238785 w 457538"/>
                <a:gd name="connsiteY278" fmla="*/ 241488 h 451338"/>
                <a:gd name="connsiteX279" fmla="*/ 238785 w 457538"/>
                <a:gd name="connsiteY279" fmla="*/ 237036 h 451338"/>
                <a:gd name="connsiteX280" fmla="*/ 238785 w 457538"/>
                <a:gd name="connsiteY280" fmla="*/ 232267 h 451338"/>
                <a:gd name="connsiteX281" fmla="*/ 238944 w 457538"/>
                <a:gd name="connsiteY281" fmla="*/ 230200 h 451338"/>
                <a:gd name="connsiteX282" fmla="*/ 239421 w 457538"/>
                <a:gd name="connsiteY282" fmla="*/ 229246 h 451338"/>
                <a:gd name="connsiteX283" fmla="*/ 242442 w 457538"/>
                <a:gd name="connsiteY283" fmla="*/ 227816 h 451338"/>
                <a:gd name="connsiteX284" fmla="*/ 246893 w 457538"/>
                <a:gd name="connsiteY284" fmla="*/ 224318 h 451338"/>
                <a:gd name="connsiteX285" fmla="*/ 248642 w 457538"/>
                <a:gd name="connsiteY285" fmla="*/ 222728 h 451338"/>
                <a:gd name="connsiteX286" fmla="*/ 250867 w 457538"/>
                <a:gd name="connsiteY286" fmla="*/ 221139 h 451338"/>
                <a:gd name="connsiteX287" fmla="*/ 258498 w 457538"/>
                <a:gd name="connsiteY287" fmla="*/ 216369 h 451338"/>
                <a:gd name="connsiteX288" fmla="*/ 260088 w 457538"/>
                <a:gd name="connsiteY288" fmla="*/ 215097 h 451338"/>
                <a:gd name="connsiteX289" fmla="*/ 267401 w 457538"/>
                <a:gd name="connsiteY289" fmla="*/ 209692 h 451338"/>
                <a:gd name="connsiteX290" fmla="*/ 269150 w 457538"/>
                <a:gd name="connsiteY290" fmla="*/ 208897 h 451338"/>
                <a:gd name="connsiteX291" fmla="*/ 273124 w 457538"/>
                <a:gd name="connsiteY291" fmla="*/ 208261 h 451338"/>
                <a:gd name="connsiteX292" fmla="*/ 274873 w 457538"/>
                <a:gd name="connsiteY292" fmla="*/ 207307 h 451338"/>
                <a:gd name="connsiteX293" fmla="*/ 277099 w 457538"/>
                <a:gd name="connsiteY293" fmla="*/ 205082 h 451338"/>
                <a:gd name="connsiteX294" fmla="*/ 280437 w 457538"/>
                <a:gd name="connsiteY294" fmla="*/ 202697 h 451338"/>
                <a:gd name="connsiteX295" fmla="*/ 282504 w 457538"/>
                <a:gd name="connsiteY295" fmla="*/ 201425 h 451338"/>
                <a:gd name="connsiteX296" fmla="*/ 282981 w 457538"/>
                <a:gd name="connsiteY296" fmla="*/ 201266 h 451338"/>
                <a:gd name="connsiteX297" fmla="*/ 284412 w 457538"/>
                <a:gd name="connsiteY297" fmla="*/ 201107 h 451338"/>
                <a:gd name="connsiteX298" fmla="*/ 291248 w 457538"/>
                <a:gd name="connsiteY298" fmla="*/ 201743 h 451338"/>
                <a:gd name="connsiteX299" fmla="*/ 294109 w 457538"/>
                <a:gd name="connsiteY299" fmla="*/ 202379 h 451338"/>
                <a:gd name="connsiteX300" fmla="*/ 297607 w 457538"/>
                <a:gd name="connsiteY300" fmla="*/ 202856 h 451338"/>
                <a:gd name="connsiteX301" fmla="*/ 298720 w 457538"/>
                <a:gd name="connsiteY301" fmla="*/ 202538 h 451338"/>
                <a:gd name="connsiteX302" fmla="*/ 299515 w 457538"/>
                <a:gd name="connsiteY302" fmla="*/ 201743 h 451338"/>
                <a:gd name="connsiteX303" fmla="*/ 300946 w 457538"/>
                <a:gd name="connsiteY303" fmla="*/ 199994 h 451338"/>
                <a:gd name="connsiteX304" fmla="*/ 301104 w 457538"/>
                <a:gd name="connsiteY304" fmla="*/ 197928 h 451338"/>
                <a:gd name="connsiteX305" fmla="*/ 301263 w 457538"/>
                <a:gd name="connsiteY305" fmla="*/ 196179 h 451338"/>
                <a:gd name="connsiteX306" fmla="*/ 301422 w 457538"/>
                <a:gd name="connsiteY306" fmla="*/ 195384 h 451338"/>
                <a:gd name="connsiteX307" fmla="*/ 302058 w 457538"/>
                <a:gd name="connsiteY307" fmla="*/ 194907 h 451338"/>
                <a:gd name="connsiteX308" fmla="*/ 303489 w 457538"/>
                <a:gd name="connsiteY308" fmla="*/ 195066 h 451338"/>
                <a:gd name="connsiteX309" fmla="*/ 305556 w 457538"/>
                <a:gd name="connsiteY309" fmla="*/ 195384 h 451338"/>
                <a:gd name="connsiteX310" fmla="*/ 309689 w 457538"/>
                <a:gd name="connsiteY310" fmla="*/ 195225 h 451338"/>
                <a:gd name="connsiteX311" fmla="*/ 310961 w 457538"/>
                <a:gd name="connsiteY311" fmla="*/ 195066 h 451338"/>
                <a:gd name="connsiteX312" fmla="*/ 315730 w 457538"/>
                <a:gd name="connsiteY312" fmla="*/ 194589 h 451338"/>
                <a:gd name="connsiteX313" fmla="*/ 322249 w 457538"/>
                <a:gd name="connsiteY313" fmla="*/ 193476 h 451338"/>
                <a:gd name="connsiteX314" fmla="*/ 327495 w 457538"/>
                <a:gd name="connsiteY314" fmla="*/ 191886 h 451338"/>
                <a:gd name="connsiteX315" fmla="*/ 331628 w 457538"/>
                <a:gd name="connsiteY315" fmla="*/ 190615 h 451338"/>
                <a:gd name="connsiteX316" fmla="*/ 336080 w 457538"/>
                <a:gd name="connsiteY316" fmla="*/ 187435 h 451338"/>
                <a:gd name="connsiteX317" fmla="*/ 339418 w 457538"/>
                <a:gd name="connsiteY317" fmla="*/ 184097 h 451338"/>
                <a:gd name="connsiteX318" fmla="*/ 342757 w 457538"/>
                <a:gd name="connsiteY318" fmla="*/ 179168 h 451338"/>
                <a:gd name="connsiteX319" fmla="*/ 345459 w 457538"/>
                <a:gd name="connsiteY319" fmla="*/ 174717 h 451338"/>
                <a:gd name="connsiteX320" fmla="*/ 350865 w 457538"/>
                <a:gd name="connsiteY320" fmla="*/ 172014 h 451338"/>
                <a:gd name="connsiteX321" fmla="*/ 355475 w 457538"/>
                <a:gd name="connsiteY321" fmla="*/ 170425 h 451338"/>
                <a:gd name="connsiteX322" fmla="*/ 358019 w 457538"/>
                <a:gd name="connsiteY322" fmla="*/ 169788 h 451338"/>
                <a:gd name="connsiteX323" fmla="*/ 363901 w 457538"/>
                <a:gd name="connsiteY323" fmla="*/ 167404 h 451338"/>
                <a:gd name="connsiteX324" fmla="*/ 368988 w 457538"/>
                <a:gd name="connsiteY324" fmla="*/ 163906 h 451338"/>
                <a:gd name="connsiteX325" fmla="*/ 373599 w 457538"/>
                <a:gd name="connsiteY325" fmla="*/ 160727 h 451338"/>
                <a:gd name="connsiteX326" fmla="*/ 377255 w 457538"/>
                <a:gd name="connsiteY326" fmla="*/ 160250 h 451338"/>
                <a:gd name="connsiteX327" fmla="*/ 381706 w 457538"/>
                <a:gd name="connsiteY327" fmla="*/ 159773 h 451338"/>
                <a:gd name="connsiteX328" fmla="*/ 382819 w 457538"/>
                <a:gd name="connsiteY328" fmla="*/ 159137 h 451338"/>
                <a:gd name="connsiteX329" fmla="*/ 383932 w 457538"/>
                <a:gd name="connsiteY329" fmla="*/ 157865 h 451338"/>
                <a:gd name="connsiteX330" fmla="*/ 383932 w 457538"/>
                <a:gd name="connsiteY330" fmla="*/ 155957 h 451338"/>
                <a:gd name="connsiteX331" fmla="*/ 382660 w 457538"/>
                <a:gd name="connsiteY331" fmla="*/ 154368 h 451338"/>
                <a:gd name="connsiteX332" fmla="*/ 380911 w 457538"/>
                <a:gd name="connsiteY332" fmla="*/ 153732 h 451338"/>
                <a:gd name="connsiteX333" fmla="*/ 379799 w 457538"/>
                <a:gd name="connsiteY333" fmla="*/ 152778 h 451338"/>
                <a:gd name="connsiteX334" fmla="*/ 378686 w 457538"/>
                <a:gd name="connsiteY334" fmla="*/ 152778 h 451338"/>
                <a:gd name="connsiteX335" fmla="*/ 378050 w 457538"/>
                <a:gd name="connsiteY335" fmla="*/ 151665 h 451338"/>
                <a:gd name="connsiteX336" fmla="*/ 378368 w 457538"/>
                <a:gd name="connsiteY336" fmla="*/ 149916 h 451338"/>
                <a:gd name="connsiteX337" fmla="*/ 378527 w 457538"/>
                <a:gd name="connsiteY337" fmla="*/ 148167 h 451338"/>
                <a:gd name="connsiteX338" fmla="*/ 379322 w 457538"/>
                <a:gd name="connsiteY338" fmla="*/ 146578 h 451338"/>
                <a:gd name="connsiteX339" fmla="*/ 379004 w 457538"/>
                <a:gd name="connsiteY339" fmla="*/ 144193 h 451338"/>
                <a:gd name="connsiteX340" fmla="*/ 377891 w 457538"/>
                <a:gd name="connsiteY340" fmla="*/ 141808 h 451338"/>
                <a:gd name="connsiteX341" fmla="*/ 377573 w 457538"/>
                <a:gd name="connsiteY341" fmla="*/ 140060 h 451338"/>
                <a:gd name="connsiteX342" fmla="*/ 377573 w 457538"/>
                <a:gd name="connsiteY342" fmla="*/ 138470 h 451338"/>
                <a:gd name="connsiteX343" fmla="*/ 378209 w 457538"/>
                <a:gd name="connsiteY343" fmla="*/ 137039 h 451338"/>
                <a:gd name="connsiteX344" fmla="*/ 379958 w 457538"/>
                <a:gd name="connsiteY344" fmla="*/ 136244 h 451338"/>
                <a:gd name="connsiteX345" fmla="*/ 381865 w 457538"/>
                <a:gd name="connsiteY345" fmla="*/ 135926 h 451338"/>
                <a:gd name="connsiteX346" fmla="*/ 384568 w 457538"/>
                <a:gd name="connsiteY346" fmla="*/ 136244 h 451338"/>
                <a:gd name="connsiteX347" fmla="*/ 389337 w 457538"/>
                <a:gd name="connsiteY347" fmla="*/ 135767 h 451338"/>
                <a:gd name="connsiteX348" fmla="*/ 401420 w 457538"/>
                <a:gd name="connsiteY348" fmla="*/ 131634 h 451338"/>
                <a:gd name="connsiteX349" fmla="*/ 402215 w 457538"/>
                <a:gd name="connsiteY349" fmla="*/ 130362 h 451338"/>
                <a:gd name="connsiteX350" fmla="*/ 403009 w 457538"/>
                <a:gd name="connsiteY350" fmla="*/ 127501 h 451338"/>
                <a:gd name="connsiteX351" fmla="*/ 403963 w 457538"/>
                <a:gd name="connsiteY351" fmla="*/ 124957 h 451338"/>
                <a:gd name="connsiteX352" fmla="*/ 405235 w 457538"/>
                <a:gd name="connsiteY352" fmla="*/ 124162 h 451338"/>
                <a:gd name="connsiteX353" fmla="*/ 405871 w 457538"/>
                <a:gd name="connsiteY353" fmla="*/ 124003 h 451338"/>
                <a:gd name="connsiteX354" fmla="*/ 409845 w 457538"/>
                <a:gd name="connsiteY354" fmla="*/ 123367 h 451338"/>
                <a:gd name="connsiteX355" fmla="*/ 415569 w 457538"/>
                <a:gd name="connsiteY355" fmla="*/ 122413 h 451338"/>
                <a:gd name="connsiteX356" fmla="*/ 417794 w 457538"/>
                <a:gd name="connsiteY356" fmla="*/ 122254 h 451338"/>
                <a:gd name="connsiteX357" fmla="*/ 423995 w 457538"/>
                <a:gd name="connsiteY357" fmla="*/ 122572 h 451338"/>
                <a:gd name="connsiteX358" fmla="*/ 428605 w 457538"/>
                <a:gd name="connsiteY358" fmla="*/ 122731 h 451338"/>
                <a:gd name="connsiteX359" fmla="*/ 435918 w 457538"/>
                <a:gd name="connsiteY359" fmla="*/ 123049 h 451338"/>
                <a:gd name="connsiteX360" fmla="*/ 441164 w 457538"/>
                <a:gd name="connsiteY360" fmla="*/ 123208 h 451338"/>
                <a:gd name="connsiteX361" fmla="*/ 445616 w 457538"/>
                <a:gd name="connsiteY361" fmla="*/ 123367 h 451338"/>
                <a:gd name="connsiteX362" fmla="*/ 451498 w 457538"/>
                <a:gd name="connsiteY362" fmla="*/ 123526 h 451338"/>
                <a:gd name="connsiteX363" fmla="*/ 452929 w 457538"/>
                <a:gd name="connsiteY363" fmla="*/ 122890 h 451338"/>
                <a:gd name="connsiteX364" fmla="*/ 452929 w 457538"/>
                <a:gd name="connsiteY364" fmla="*/ 121141 h 451338"/>
                <a:gd name="connsiteX365" fmla="*/ 451816 w 457538"/>
                <a:gd name="connsiteY365" fmla="*/ 117803 h 451338"/>
                <a:gd name="connsiteX366" fmla="*/ 452452 w 457538"/>
                <a:gd name="connsiteY366" fmla="*/ 115577 h 451338"/>
                <a:gd name="connsiteX367" fmla="*/ 454677 w 457538"/>
                <a:gd name="connsiteY367" fmla="*/ 113669 h 451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457538" h="451338">
                  <a:moveTo>
                    <a:pt x="454677" y="113669"/>
                  </a:moveTo>
                  <a:lnTo>
                    <a:pt x="457539" y="111444"/>
                  </a:lnTo>
                  <a:lnTo>
                    <a:pt x="456108" y="108741"/>
                  </a:lnTo>
                  <a:lnTo>
                    <a:pt x="453882" y="106992"/>
                  </a:lnTo>
                  <a:lnTo>
                    <a:pt x="450862" y="104925"/>
                  </a:lnTo>
                  <a:lnTo>
                    <a:pt x="449272" y="103972"/>
                  </a:lnTo>
                  <a:lnTo>
                    <a:pt x="446410" y="101428"/>
                  </a:lnTo>
                  <a:lnTo>
                    <a:pt x="444662" y="98407"/>
                  </a:lnTo>
                  <a:lnTo>
                    <a:pt x="443549" y="92207"/>
                  </a:lnTo>
                  <a:lnTo>
                    <a:pt x="441482" y="88710"/>
                  </a:lnTo>
                  <a:lnTo>
                    <a:pt x="439892" y="84417"/>
                  </a:lnTo>
                  <a:lnTo>
                    <a:pt x="441164" y="76468"/>
                  </a:lnTo>
                  <a:lnTo>
                    <a:pt x="439097" y="71540"/>
                  </a:lnTo>
                  <a:lnTo>
                    <a:pt x="438779" y="69473"/>
                  </a:lnTo>
                  <a:lnTo>
                    <a:pt x="438779" y="67089"/>
                  </a:lnTo>
                  <a:lnTo>
                    <a:pt x="439415" y="62796"/>
                  </a:lnTo>
                  <a:lnTo>
                    <a:pt x="439097" y="56914"/>
                  </a:lnTo>
                  <a:lnTo>
                    <a:pt x="436554" y="50714"/>
                  </a:lnTo>
                  <a:lnTo>
                    <a:pt x="437826" y="48488"/>
                  </a:lnTo>
                  <a:lnTo>
                    <a:pt x="438303" y="47534"/>
                  </a:lnTo>
                  <a:lnTo>
                    <a:pt x="438144" y="46580"/>
                  </a:lnTo>
                  <a:lnTo>
                    <a:pt x="435918" y="44514"/>
                  </a:lnTo>
                  <a:lnTo>
                    <a:pt x="434964" y="42924"/>
                  </a:lnTo>
                  <a:lnTo>
                    <a:pt x="435441" y="41334"/>
                  </a:lnTo>
                  <a:lnTo>
                    <a:pt x="436554" y="39268"/>
                  </a:lnTo>
                  <a:lnTo>
                    <a:pt x="436554" y="38314"/>
                  </a:lnTo>
                  <a:lnTo>
                    <a:pt x="432897" y="35611"/>
                  </a:lnTo>
                  <a:lnTo>
                    <a:pt x="426856" y="31160"/>
                  </a:lnTo>
                  <a:lnTo>
                    <a:pt x="425107" y="29252"/>
                  </a:lnTo>
                  <a:lnTo>
                    <a:pt x="424312" y="26867"/>
                  </a:lnTo>
                  <a:lnTo>
                    <a:pt x="418430" y="26231"/>
                  </a:lnTo>
                  <a:lnTo>
                    <a:pt x="412389" y="26549"/>
                  </a:lnTo>
                  <a:lnTo>
                    <a:pt x="409687" y="25913"/>
                  </a:lnTo>
                  <a:lnTo>
                    <a:pt x="406507" y="26072"/>
                  </a:lnTo>
                  <a:lnTo>
                    <a:pt x="405712" y="24642"/>
                  </a:lnTo>
                  <a:lnTo>
                    <a:pt x="404122" y="20985"/>
                  </a:lnTo>
                  <a:lnTo>
                    <a:pt x="403327" y="20031"/>
                  </a:lnTo>
                  <a:lnTo>
                    <a:pt x="403168" y="18442"/>
                  </a:lnTo>
                  <a:lnTo>
                    <a:pt x="402691" y="17011"/>
                  </a:lnTo>
                  <a:lnTo>
                    <a:pt x="400148" y="19872"/>
                  </a:lnTo>
                  <a:lnTo>
                    <a:pt x="396014" y="22416"/>
                  </a:lnTo>
                  <a:lnTo>
                    <a:pt x="390609" y="23370"/>
                  </a:lnTo>
                  <a:lnTo>
                    <a:pt x="385045" y="22893"/>
                  </a:lnTo>
                  <a:lnTo>
                    <a:pt x="382024" y="21144"/>
                  </a:lnTo>
                  <a:lnTo>
                    <a:pt x="379322" y="22257"/>
                  </a:lnTo>
                  <a:lnTo>
                    <a:pt x="373757" y="22416"/>
                  </a:lnTo>
                  <a:lnTo>
                    <a:pt x="363742" y="24959"/>
                  </a:lnTo>
                  <a:lnTo>
                    <a:pt x="355157" y="23529"/>
                  </a:lnTo>
                  <a:lnTo>
                    <a:pt x="349275" y="21144"/>
                  </a:lnTo>
                  <a:lnTo>
                    <a:pt x="341485" y="15103"/>
                  </a:lnTo>
                  <a:lnTo>
                    <a:pt x="337193" y="10333"/>
                  </a:lnTo>
                  <a:lnTo>
                    <a:pt x="334808" y="6041"/>
                  </a:lnTo>
                  <a:lnTo>
                    <a:pt x="334808" y="2385"/>
                  </a:lnTo>
                  <a:lnTo>
                    <a:pt x="336557" y="954"/>
                  </a:lnTo>
                  <a:lnTo>
                    <a:pt x="333059" y="0"/>
                  </a:lnTo>
                  <a:lnTo>
                    <a:pt x="329562" y="2226"/>
                  </a:lnTo>
                  <a:lnTo>
                    <a:pt x="326700" y="3338"/>
                  </a:lnTo>
                  <a:lnTo>
                    <a:pt x="323043" y="3656"/>
                  </a:lnTo>
                  <a:lnTo>
                    <a:pt x="317956" y="4769"/>
                  </a:lnTo>
                  <a:lnTo>
                    <a:pt x="317002" y="8108"/>
                  </a:lnTo>
                  <a:lnTo>
                    <a:pt x="305715" y="37519"/>
                  </a:lnTo>
                  <a:lnTo>
                    <a:pt x="294109" y="58186"/>
                  </a:lnTo>
                  <a:lnTo>
                    <a:pt x="289976" y="63432"/>
                  </a:lnTo>
                  <a:lnTo>
                    <a:pt x="282981" y="68043"/>
                  </a:lnTo>
                  <a:lnTo>
                    <a:pt x="270899" y="74084"/>
                  </a:lnTo>
                  <a:lnTo>
                    <a:pt x="249755" y="82510"/>
                  </a:lnTo>
                  <a:lnTo>
                    <a:pt x="243713" y="86484"/>
                  </a:lnTo>
                  <a:lnTo>
                    <a:pt x="241329" y="88551"/>
                  </a:lnTo>
                  <a:lnTo>
                    <a:pt x="234334" y="97136"/>
                  </a:lnTo>
                  <a:lnTo>
                    <a:pt x="222569" y="108105"/>
                  </a:lnTo>
                  <a:lnTo>
                    <a:pt x="222569" y="110967"/>
                  </a:lnTo>
                  <a:lnTo>
                    <a:pt x="221456" y="118757"/>
                  </a:lnTo>
                  <a:lnTo>
                    <a:pt x="219708" y="123685"/>
                  </a:lnTo>
                  <a:lnTo>
                    <a:pt x="210328" y="135449"/>
                  </a:lnTo>
                  <a:lnTo>
                    <a:pt x="206513" y="144511"/>
                  </a:lnTo>
                  <a:lnTo>
                    <a:pt x="205718" y="155799"/>
                  </a:lnTo>
                  <a:lnTo>
                    <a:pt x="205718" y="162793"/>
                  </a:lnTo>
                  <a:lnTo>
                    <a:pt x="204605" y="166768"/>
                  </a:lnTo>
                  <a:lnTo>
                    <a:pt x="205241" y="169153"/>
                  </a:lnTo>
                  <a:lnTo>
                    <a:pt x="207466" y="170425"/>
                  </a:lnTo>
                  <a:lnTo>
                    <a:pt x="210964" y="175353"/>
                  </a:lnTo>
                  <a:lnTo>
                    <a:pt x="211759" y="178373"/>
                  </a:lnTo>
                  <a:lnTo>
                    <a:pt x="210487" y="185845"/>
                  </a:lnTo>
                  <a:lnTo>
                    <a:pt x="208420" y="190615"/>
                  </a:lnTo>
                  <a:lnTo>
                    <a:pt x="205241" y="195384"/>
                  </a:lnTo>
                  <a:lnTo>
                    <a:pt x="200630" y="200471"/>
                  </a:lnTo>
                  <a:lnTo>
                    <a:pt x="195225" y="208738"/>
                  </a:lnTo>
                  <a:lnTo>
                    <a:pt x="186958" y="218436"/>
                  </a:lnTo>
                  <a:lnTo>
                    <a:pt x="181712" y="222410"/>
                  </a:lnTo>
                  <a:lnTo>
                    <a:pt x="169948" y="229405"/>
                  </a:lnTo>
                  <a:lnTo>
                    <a:pt x="163747" y="235288"/>
                  </a:lnTo>
                  <a:lnTo>
                    <a:pt x="159932" y="239739"/>
                  </a:lnTo>
                  <a:lnTo>
                    <a:pt x="156434" y="241965"/>
                  </a:lnTo>
                  <a:lnTo>
                    <a:pt x="144034" y="247529"/>
                  </a:lnTo>
                  <a:lnTo>
                    <a:pt x="130044" y="251185"/>
                  </a:lnTo>
                  <a:lnTo>
                    <a:pt x="120823" y="252139"/>
                  </a:lnTo>
                  <a:lnTo>
                    <a:pt x="116372" y="254206"/>
                  </a:lnTo>
                  <a:lnTo>
                    <a:pt x="113669" y="258657"/>
                  </a:lnTo>
                  <a:lnTo>
                    <a:pt x="109854" y="262155"/>
                  </a:lnTo>
                  <a:lnTo>
                    <a:pt x="109695" y="262314"/>
                  </a:lnTo>
                  <a:lnTo>
                    <a:pt x="107469" y="268991"/>
                  </a:lnTo>
                  <a:lnTo>
                    <a:pt x="103177" y="277894"/>
                  </a:lnTo>
                  <a:lnTo>
                    <a:pt x="100633" y="286319"/>
                  </a:lnTo>
                  <a:lnTo>
                    <a:pt x="98407" y="290453"/>
                  </a:lnTo>
                  <a:lnTo>
                    <a:pt x="94910" y="293315"/>
                  </a:lnTo>
                  <a:lnTo>
                    <a:pt x="87597" y="298084"/>
                  </a:lnTo>
                  <a:lnTo>
                    <a:pt x="81397" y="300310"/>
                  </a:lnTo>
                  <a:lnTo>
                    <a:pt x="77263" y="303966"/>
                  </a:lnTo>
                  <a:lnTo>
                    <a:pt x="74243" y="305238"/>
                  </a:lnTo>
                  <a:lnTo>
                    <a:pt x="72653" y="307941"/>
                  </a:lnTo>
                  <a:lnTo>
                    <a:pt x="71222" y="315254"/>
                  </a:lnTo>
                  <a:lnTo>
                    <a:pt x="68838" y="318751"/>
                  </a:lnTo>
                  <a:lnTo>
                    <a:pt x="65817" y="326859"/>
                  </a:lnTo>
                  <a:lnTo>
                    <a:pt x="63273" y="331151"/>
                  </a:lnTo>
                  <a:lnTo>
                    <a:pt x="62001" y="336715"/>
                  </a:lnTo>
                  <a:lnTo>
                    <a:pt x="61525" y="347367"/>
                  </a:lnTo>
                  <a:lnTo>
                    <a:pt x="60253" y="351978"/>
                  </a:lnTo>
                  <a:lnTo>
                    <a:pt x="56278" y="357224"/>
                  </a:lnTo>
                  <a:lnTo>
                    <a:pt x="51986" y="359290"/>
                  </a:lnTo>
                  <a:lnTo>
                    <a:pt x="40539" y="371532"/>
                  </a:lnTo>
                  <a:lnTo>
                    <a:pt x="35134" y="375188"/>
                  </a:lnTo>
                  <a:lnTo>
                    <a:pt x="31637" y="378527"/>
                  </a:lnTo>
                  <a:lnTo>
                    <a:pt x="30047" y="381547"/>
                  </a:lnTo>
                  <a:lnTo>
                    <a:pt x="29252" y="383773"/>
                  </a:lnTo>
                  <a:lnTo>
                    <a:pt x="31319" y="382024"/>
                  </a:lnTo>
                  <a:lnTo>
                    <a:pt x="32908" y="379799"/>
                  </a:lnTo>
                  <a:lnTo>
                    <a:pt x="34498" y="378527"/>
                  </a:lnTo>
                  <a:lnTo>
                    <a:pt x="34816" y="379958"/>
                  </a:lnTo>
                  <a:lnTo>
                    <a:pt x="34339" y="381388"/>
                  </a:lnTo>
                  <a:lnTo>
                    <a:pt x="30365" y="387271"/>
                  </a:lnTo>
                  <a:lnTo>
                    <a:pt x="28775" y="391086"/>
                  </a:lnTo>
                  <a:lnTo>
                    <a:pt x="25436" y="397127"/>
                  </a:lnTo>
                  <a:lnTo>
                    <a:pt x="22734" y="400943"/>
                  </a:lnTo>
                  <a:lnTo>
                    <a:pt x="23847" y="403009"/>
                  </a:lnTo>
                  <a:lnTo>
                    <a:pt x="22893" y="405553"/>
                  </a:lnTo>
                  <a:lnTo>
                    <a:pt x="20031" y="408892"/>
                  </a:lnTo>
                  <a:lnTo>
                    <a:pt x="18441" y="416205"/>
                  </a:lnTo>
                  <a:lnTo>
                    <a:pt x="13990" y="423995"/>
                  </a:lnTo>
                  <a:lnTo>
                    <a:pt x="9062" y="425743"/>
                  </a:lnTo>
                  <a:lnTo>
                    <a:pt x="6041" y="429241"/>
                  </a:lnTo>
                  <a:lnTo>
                    <a:pt x="2067" y="437031"/>
                  </a:lnTo>
                  <a:lnTo>
                    <a:pt x="0" y="451339"/>
                  </a:lnTo>
                  <a:lnTo>
                    <a:pt x="0" y="451339"/>
                  </a:lnTo>
                  <a:lnTo>
                    <a:pt x="1431" y="451021"/>
                  </a:lnTo>
                  <a:lnTo>
                    <a:pt x="7790" y="449749"/>
                  </a:lnTo>
                  <a:lnTo>
                    <a:pt x="12082" y="449431"/>
                  </a:lnTo>
                  <a:lnTo>
                    <a:pt x="23211" y="449431"/>
                  </a:lnTo>
                  <a:lnTo>
                    <a:pt x="27503" y="448954"/>
                  </a:lnTo>
                  <a:lnTo>
                    <a:pt x="31001" y="448954"/>
                  </a:lnTo>
                  <a:lnTo>
                    <a:pt x="35929" y="449272"/>
                  </a:lnTo>
                  <a:lnTo>
                    <a:pt x="39904" y="449749"/>
                  </a:lnTo>
                  <a:lnTo>
                    <a:pt x="44196" y="450385"/>
                  </a:lnTo>
                  <a:lnTo>
                    <a:pt x="49124" y="450385"/>
                  </a:lnTo>
                  <a:lnTo>
                    <a:pt x="53099" y="450703"/>
                  </a:lnTo>
                  <a:lnTo>
                    <a:pt x="58345" y="450703"/>
                  </a:lnTo>
                  <a:lnTo>
                    <a:pt x="62001" y="450385"/>
                  </a:lnTo>
                  <a:lnTo>
                    <a:pt x="64545" y="448954"/>
                  </a:lnTo>
                  <a:lnTo>
                    <a:pt x="66930" y="445934"/>
                  </a:lnTo>
                  <a:lnTo>
                    <a:pt x="67725" y="443549"/>
                  </a:lnTo>
                  <a:lnTo>
                    <a:pt x="68679" y="441482"/>
                  </a:lnTo>
                  <a:lnTo>
                    <a:pt x="68361" y="439256"/>
                  </a:lnTo>
                  <a:lnTo>
                    <a:pt x="68043" y="438144"/>
                  </a:lnTo>
                  <a:lnTo>
                    <a:pt x="69473" y="436713"/>
                  </a:lnTo>
                  <a:lnTo>
                    <a:pt x="71222" y="434169"/>
                  </a:lnTo>
                  <a:lnTo>
                    <a:pt x="72971" y="432738"/>
                  </a:lnTo>
                  <a:lnTo>
                    <a:pt x="73448" y="431625"/>
                  </a:lnTo>
                  <a:lnTo>
                    <a:pt x="75197" y="430354"/>
                  </a:lnTo>
                  <a:lnTo>
                    <a:pt x="77263" y="428287"/>
                  </a:lnTo>
                  <a:lnTo>
                    <a:pt x="78376" y="426697"/>
                  </a:lnTo>
                  <a:lnTo>
                    <a:pt x="79807" y="424630"/>
                  </a:lnTo>
                  <a:lnTo>
                    <a:pt x="80125" y="422882"/>
                  </a:lnTo>
                  <a:lnTo>
                    <a:pt x="80602" y="420497"/>
                  </a:lnTo>
                  <a:lnTo>
                    <a:pt x="80602" y="416205"/>
                  </a:lnTo>
                  <a:lnTo>
                    <a:pt x="81238" y="411117"/>
                  </a:lnTo>
                  <a:lnTo>
                    <a:pt x="82033" y="407779"/>
                  </a:lnTo>
                  <a:lnTo>
                    <a:pt x="82669" y="405076"/>
                  </a:lnTo>
                  <a:lnTo>
                    <a:pt x="83305" y="400943"/>
                  </a:lnTo>
                  <a:lnTo>
                    <a:pt x="85053" y="393630"/>
                  </a:lnTo>
                  <a:lnTo>
                    <a:pt x="85530" y="391563"/>
                  </a:lnTo>
                  <a:lnTo>
                    <a:pt x="86643" y="388224"/>
                  </a:lnTo>
                  <a:lnTo>
                    <a:pt x="88074" y="385204"/>
                  </a:lnTo>
                  <a:lnTo>
                    <a:pt x="89346" y="383137"/>
                  </a:lnTo>
                  <a:lnTo>
                    <a:pt x="90776" y="381388"/>
                  </a:lnTo>
                  <a:lnTo>
                    <a:pt x="92684" y="380117"/>
                  </a:lnTo>
                  <a:lnTo>
                    <a:pt x="95864" y="378845"/>
                  </a:lnTo>
                  <a:lnTo>
                    <a:pt x="98248" y="377732"/>
                  </a:lnTo>
                  <a:lnTo>
                    <a:pt x="101110" y="376460"/>
                  </a:lnTo>
                  <a:lnTo>
                    <a:pt x="103654" y="375506"/>
                  </a:lnTo>
                  <a:lnTo>
                    <a:pt x="105879" y="374393"/>
                  </a:lnTo>
                  <a:lnTo>
                    <a:pt x="106833" y="373122"/>
                  </a:lnTo>
                  <a:lnTo>
                    <a:pt x="108264" y="371055"/>
                  </a:lnTo>
                  <a:lnTo>
                    <a:pt x="110172" y="367080"/>
                  </a:lnTo>
                  <a:lnTo>
                    <a:pt x="111444" y="364696"/>
                  </a:lnTo>
                  <a:lnTo>
                    <a:pt x="113033" y="361675"/>
                  </a:lnTo>
                  <a:lnTo>
                    <a:pt x="115100" y="359608"/>
                  </a:lnTo>
                  <a:lnTo>
                    <a:pt x="116372" y="358655"/>
                  </a:lnTo>
                  <a:lnTo>
                    <a:pt x="117485" y="358019"/>
                  </a:lnTo>
                  <a:lnTo>
                    <a:pt x="120028" y="356429"/>
                  </a:lnTo>
                  <a:lnTo>
                    <a:pt x="123208" y="354680"/>
                  </a:lnTo>
                  <a:lnTo>
                    <a:pt x="125434" y="353090"/>
                  </a:lnTo>
                  <a:lnTo>
                    <a:pt x="127500" y="351659"/>
                  </a:lnTo>
                  <a:lnTo>
                    <a:pt x="129249" y="350388"/>
                  </a:lnTo>
                  <a:lnTo>
                    <a:pt x="131157" y="348639"/>
                  </a:lnTo>
                  <a:lnTo>
                    <a:pt x="132111" y="347049"/>
                  </a:lnTo>
                  <a:lnTo>
                    <a:pt x="133224" y="344347"/>
                  </a:lnTo>
                  <a:lnTo>
                    <a:pt x="134654" y="340054"/>
                  </a:lnTo>
                  <a:lnTo>
                    <a:pt x="135767" y="335603"/>
                  </a:lnTo>
                  <a:lnTo>
                    <a:pt x="136880" y="330674"/>
                  </a:lnTo>
                  <a:lnTo>
                    <a:pt x="137834" y="327654"/>
                  </a:lnTo>
                  <a:lnTo>
                    <a:pt x="138629" y="323997"/>
                  </a:lnTo>
                  <a:lnTo>
                    <a:pt x="139742" y="321136"/>
                  </a:lnTo>
                  <a:lnTo>
                    <a:pt x="140696" y="318115"/>
                  </a:lnTo>
                  <a:lnTo>
                    <a:pt x="141173" y="317002"/>
                  </a:lnTo>
                  <a:lnTo>
                    <a:pt x="141173" y="315412"/>
                  </a:lnTo>
                  <a:lnTo>
                    <a:pt x="141808" y="313187"/>
                  </a:lnTo>
                  <a:lnTo>
                    <a:pt x="141967" y="313028"/>
                  </a:lnTo>
                  <a:lnTo>
                    <a:pt x="142762" y="312074"/>
                  </a:lnTo>
                  <a:lnTo>
                    <a:pt x="144670" y="311438"/>
                  </a:lnTo>
                  <a:lnTo>
                    <a:pt x="147055" y="310802"/>
                  </a:lnTo>
                  <a:lnTo>
                    <a:pt x="150552" y="310325"/>
                  </a:lnTo>
                  <a:lnTo>
                    <a:pt x="151665" y="309848"/>
                  </a:lnTo>
                  <a:lnTo>
                    <a:pt x="152142" y="307941"/>
                  </a:lnTo>
                  <a:lnTo>
                    <a:pt x="152619" y="306510"/>
                  </a:lnTo>
                  <a:lnTo>
                    <a:pt x="154050" y="303966"/>
                  </a:lnTo>
                  <a:lnTo>
                    <a:pt x="155481" y="301899"/>
                  </a:lnTo>
                  <a:lnTo>
                    <a:pt x="156434" y="300787"/>
                  </a:lnTo>
                  <a:lnTo>
                    <a:pt x="157547" y="298561"/>
                  </a:lnTo>
                  <a:lnTo>
                    <a:pt x="158819" y="297130"/>
                  </a:lnTo>
                  <a:lnTo>
                    <a:pt x="160727" y="295063"/>
                  </a:lnTo>
                  <a:lnTo>
                    <a:pt x="162635" y="293633"/>
                  </a:lnTo>
                  <a:lnTo>
                    <a:pt x="163111" y="292043"/>
                  </a:lnTo>
                  <a:lnTo>
                    <a:pt x="163111" y="290135"/>
                  </a:lnTo>
                  <a:lnTo>
                    <a:pt x="161840" y="288704"/>
                  </a:lnTo>
                  <a:lnTo>
                    <a:pt x="161045" y="286001"/>
                  </a:lnTo>
                  <a:lnTo>
                    <a:pt x="164701" y="285048"/>
                  </a:lnTo>
                  <a:lnTo>
                    <a:pt x="168040" y="284094"/>
                  </a:lnTo>
                  <a:lnTo>
                    <a:pt x="170901" y="283299"/>
                  </a:lnTo>
                  <a:lnTo>
                    <a:pt x="174558" y="282027"/>
                  </a:lnTo>
                  <a:lnTo>
                    <a:pt x="177102" y="282027"/>
                  </a:lnTo>
                  <a:lnTo>
                    <a:pt x="179168" y="281709"/>
                  </a:lnTo>
                  <a:lnTo>
                    <a:pt x="182189" y="282345"/>
                  </a:lnTo>
                  <a:lnTo>
                    <a:pt x="185209" y="282663"/>
                  </a:lnTo>
                  <a:lnTo>
                    <a:pt x="187276" y="283617"/>
                  </a:lnTo>
                  <a:lnTo>
                    <a:pt x="190774" y="285366"/>
                  </a:lnTo>
                  <a:lnTo>
                    <a:pt x="193794" y="286637"/>
                  </a:lnTo>
                  <a:lnTo>
                    <a:pt x="195543" y="286637"/>
                  </a:lnTo>
                  <a:lnTo>
                    <a:pt x="197451" y="286001"/>
                  </a:lnTo>
                  <a:lnTo>
                    <a:pt x="199041" y="285207"/>
                  </a:lnTo>
                  <a:lnTo>
                    <a:pt x="199994" y="285048"/>
                  </a:lnTo>
                  <a:lnTo>
                    <a:pt x="201584" y="285684"/>
                  </a:lnTo>
                  <a:lnTo>
                    <a:pt x="203810" y="286956"/>
                  </a:lnTo>
                  <a:lnTo>
                    <a:pt x="206195" y="286956"/>
                  </a:lnTo>
                  <a:lnTo>
                    <a:pt x="208579" y="286637"/>
                  </a:lnTo>
                  <a:lnTo>
                    <a:pt x="210328" y="285048"/>
                  </a:lnTo>
                  <a:lnTo>
                    <a:pt x="213349" y="282663"/>
                  </a:lnTo>
                  <a:lnTo>
                    <a:pt x="215733" y="280755"/>
                  </a:lnTo>
                  <a:lnTo>
                    <a:pt x="217800" y="279642"/>
                  </a:lnTo>
                  <a:lnTo>
                    <a:pt x="219549" y="279324"/>
                  </a:lnTo>
                  <a:lnTo>
                    <a:pt x="221456" y="279324"/>
                  </a:lnTo>
                  <a:lnTo>
                    <a:pt x="223682" y="279324"/>
                  </a:lnTo>
                  <a:lnTo>
                    <a:pt x="227339" y="279642"/>
                  </a:lnTo>
                  <a:lnTo>
                    <a:pt x="229564" y="279642"/>
                  </a:lnTo>
                  <a:lnTo>
                    <a:pt x="232903" y="279166"/>
                  </a:lnTo>
                  <a:lnTo>
                    <a:pt x="235606" y="278689"/>
                  </a:lnTo>
                  <a:lnTo>
                    <a:pt x="236718" y="277735"/>
                  </a:lnTo>
                  <a:lnTo>
                    <a:pt x="236718" y="276463"/>
                  </a:lnTo>
                  <a:lnTo>
                    <a:pt x="236241" y="274714"/>
                  </a:lnTo>
                  <a:lnTo>
                    <a:pt x="235606" y="272806"/>
                  </a:lnTo>
                  <a:lnTo>
                    <a:pt x="235288" y="271217"/>
                  </a:lnTo>
                  <a:lnTo>
                    <a:pt x="235764" y="269468"/>
                  </a:lnTo>
                  <a:lnTo>
                    <a:pt x="236241" y="268196"/>
                  </a:lnTo>
                  <a:lnTo>
                    <a:pt x="235923" y="265970"/>
                  </a:lnTo>
                  <a:lnTo>
                    <a:pt x="234970" y="263427"/>
                  </a:lnTo>
                  <a:lnTo>
                    <a:pt x="234970" y="262155"/>
                  </a:lnTo>
                  <a:lnTo>
                    <a:pt x="234970" y="262155"/>
                  </a:lnTo>
                  <a:lnTo>
                    <a:pt x="238785" y="262155"/>
                  </a:lnTo>
                  <a:lnTo>
                    <a:pt x="238785" y="254683"/>
                  </a:lnTo>
                  <a:lnTo>
                    <a:pt x="238785" y="248006"/>
                  </a:lnTo>
                  <a:lnTo>
                    <a:pt x="238785" y="241488"/>
                  </a:lnTo>
                  <a:lnTo>
                    <a:pt x="238785" y="237036"/>
                  </a:lnTo>
                  <a:lnTo>
                    <a:pt x="238785" y="232267"/>
                  </a:lnTo>
                  <a:lnTo>
                    <a:pt x="238944" y="230200"/>
                  </a:lnTo>
                  <a:lnTo>
                    <a:pt x="239421" y="229246"/>
                  </a:lnTo>
                  <a:lnTo>
                    <a:pt x="242442" y="227816"/>
                  </a:lnTo>
                  <a:lnTo>
                    <a:pt x="246893" y="224318"/>
                  </a:lnTo>
                  <a:lnTo>
                    <a:pt x="248642" y="222728"/>
                  </a:lnTo>
                  <a:lnTo>
                    <a:pt x="250867" y="221139"/>
                  </a:lnTo>
                  <a:lnTo>
                    <a:pt x="258498" y="216369"/>
                  </a:lnTo>
                  <a:lnTo>
                    <a:pt x="260088" y="215097"/>
                  </a:lnTo>
                  <a:lnTo>
                    <a:pt x="267401" y="209692"/>
                  </a:lnTo>
                  <a:lnTo>
                    <a:pt x="269150" y="208897"/>
                  </a:lnTo>
                  <a:lnTo>
                    <a:pt x="273124" y="208261"/>
                  </a:lnTo>
                  <a:lnTo>
                    <a:pt x="274873" y="207307"/>
                  </a:lnTo>
                  <a:lnTo>
                    <a:pt x="277099" y="205082"/>
                  </a:lnTo>
                  <a:lnTo>
                    <a:pt x="280437" y="202697"/>
                  </a:lnTo>
                  <a:lnTo>
                    <a:pt x="282504" y="201425"/>
                  </a:lnTo>
                  <a:lnTo>
                    <a:pt x="282981" y="201266"/>
                  </a:lnTo>
                  <a:lnTo>
                    <a:pt x="284412" y="201107"/>
                  </a:lnTo>
                  <a:lnTo>
                    <a:pt x="291248" y="201743"/>
                  </a:lnTo>
                  <a:lnTo>
                    <a:pt x="294109" y="202379"/>
                  </a:lnTo>
                  <a:lnTo>
                    <a:pt x="297607" y="202856"/>
                  </a:lnTo>
                  <a:lnTo>
                    <a:pt x="298720" y="202538"/>
                  </a:lnTo>
                  <a:lnTo>
                    <a:pt x="299515" y="201743"/>
                  </a:lnTo>
                  <a:lnTo>
                    <a:pt x="300946" y="199994"/>
                  </a:lnTo>
                  <a:lnTo>
                    <a:pt x="301104" y="197928"/>
                  </a:lnTo>
                  <a:lnTo>
                    <a:pt x="301263" y="196179"/>
                  </a:lnTo>
                  <a:lnTo>
                    <a:pt x="301422" y="195384"/>
                  </a:lnTo>
                  <a:lnTo>
                    <a:pt x="302058" y="194907"/>
                  </a:lnTo>
                  <a:lnTo>
                    <a:pt x="303489" y="195066"/>
                  </a:lnTo>
                  <a:lnTo>
                    <a:pt x="305556" y="195384"/>
                  </a:lnTo>
                  <a:lnTo>
                    <a:pt x="309689" y="195225"/>
                  </a:lnTo>
                  <a:lnTo>
                    <a:pt x="310961" y="195066"/>
                  </a:lnTo>
                  <a:lnTo>
                    <a:pt x="315730" y="194589"/>
                  </a:lnTo>
                  <a:lnTo>
                    <a:pt x="322249" y="193476"/>
                  </a:lnTo>
                  <a:lnTo>
                    <a:pt x="327495" y="191886"/>
                  </a:lnTo>
                  <a:lnTo>
                    <a:pt x="331628" y="190615"/>
                  </a:lnTo>
                  <a:lnTo>
                    <a:pt x="336080" y="187435"/>
                  </a:lnTo>
                  <a:lnTo>
                    <a:pt x="339418" y="184097"/>
                  </a:lnTo>
                  <a:lnTo>
                    <a:pt x="342757" y="179168"/>
                  </a:lnTo>
                  <a:lnTo>
                    <a:pt x="345459" y="174717"/>
                  </a:lnTo>
                  <a:lnTo>
                    <a:pt x="350865" y="172014"/>
                  </a:lnTo>
                  <a:lnTo>
                    <a:pt x="355475" y="170425"/>
                  </a:lnTo>
                  <a:lnTo>
                    <a:pt x="358019" y="169788"/>
                  </a:lnTo>
                  <a:lnTo>
                    <a:pt x="363901" y="167404"/>
                  </a:lnTo>
                  <a:lnTo>
                    <a:pt x="368988" y="163906"/>
                  </a:lnTo>
                  <a:lnTo>
                    <a:pt x="373599" y="160727"/>
                  </a:lnTo>
                  <a:lnTo>
                    <a:pt x="377255" y="160250"/>
                  </a:lnTo>
                  <a:lnTo>
                    <a:pt x="381706" y="159773"/>
                  </a:lnTo>
                  <a:lnTo>
                    <a:pt x="382819" y="159137"/>
                  </a:lnTo>
                  <a:lnTo>
                    <a:pt x="383932" y="157865"/>
                  </a:lnTo>
                  <a:lnTo>
                    <a:pt x="383932" y="155957"/>
                  </a:lnTo>
                  <a:lnTo>
                    <a:pt x="382660" y="154368"/>
                  </a:lnTo>
                  <a:lnTo>
                    <a:pt x="380911" y="153732"/>
                  </a:lnTo>
                  <a:lnTo>
                    <a:pt x="379799" y="152778"/>
                  </a:lnTo>
                  <a:lnTo>
                    <a:pt x="378686" y="152778"/>
                  </a:lnTo>
                  <a:lnTo>
                    <a:pt x="378050" y="151665"/>
                  </a:lnTo>
                  <a:lnTo>
                    <a:pt x="378368" y="149916"/>
                  </a:lnTo>
                  <a:lnTo>
                    <a:pt x="378527" y="148167"/>
                  </a:lnTo>
                  <a:lnTo>
                    <a:pt x="379322" y="146578"/>
                  </a:lnTo>
                  <a:lnTo>
                    <a:pt x="379004" y="144193"/>
                  </a:lnTo>
                  <a:lnTo>
                    <a:pt x="377891" y="141808"/>
                  </a:lnTo>
                  <a:lnTo>
                    <a:pt x="377573" y="140060"/>
                  </a:lnTo>
                  <a:lnTo>
                    <a:pt x="377573" y="138470"/>
                  </a:lnTo>
                  <a:lnTo>
                    <a:pt x="378209" y="137039"/>
                  </a:lnTo>
                  <a:lnTo>
                    <a:pt x="379958" y="136244"/>
                  </a:lnTo>
                  <a:lnTo>
                    <a:pt x="381865" y="135926"/>
                  </a:lnTo>
                  <a:lnTo>
                    <a:pt x="384568" y="136244"/>
                  </a:lnTo>
                  <a:lnTo>
                    <a:pt x="389337" y="135767"/>
                  </a:lnTo>
                  <a:lnTo>
                    <a:pt x="401420" y="131634"/>
                  </a:lnTo>
                  <a:lnTo>
                    <a:pt x="402215" y="130362"/>
                  </a:lnTo>
                  <a:lnTo>
                    <a:pt x="403009" y="127501"/>
                  </a:lnTo>
                  <a:lnTo>
                    <a:pt x="403963" y="124957"/>
                  </a:lnTo>
                  <a:lnTo>
                    <a:pt x="405235" y="124162"/>
                  </a:lnTo>
                  <a:lnTo>
                    <a:pt x="405871" y="124003"/>
                  </a:lnTo>
                  <a:lnTo>
                    <a:pt x="409845" y="123367"/>
                  </a:lnTo>
                  <a:lnTo>
                    <a:pt x="415569" y="122413"/>
                  </a:lnTo>
                  <a:lnTo>
                    <a:pt x="417794" y="122254"/>
                  </a:lnTo>
                  <a:lnTo>
                    <a:pt x="423995" y="122572"/>
                  </a:lnTo>
                  <a:lnTo>
                    <a:pt x="428605" y="122731"/>
                  </a:lnTo>
                  <a:lnTo>
                    <a:pt x="435918" y="123049"/>
                  </a:lnTo>
                  <a:lnTo>
                    <a:pt x="441164" y="123208"/>
                  </a:lnTo>
                  <a:lnTo>
                    <a:pt x="445616" y="123367"/>
                  </a:lnTo>
                  <a:lnTo>
                    <a:pt x="451498" y="123526"/>
                  </a:lnTo>
                  <a:lnTo>
                    <a:pt x="452929" y="122890"/>
                  </a:lnTo>
                  <a:lnTo>
                    <a:pt x="452929" y="121141"/>
                  </a:lnTo>
                  <a:lnTo>
                    <a:pt x="451816" y="117803"/>
                  </a:lnTo>
                  <a:lnTo>
                    <a:pt x="452452" y="115577"/>
                  </a:lnTo>
                  <a:lnTo>
                    <a:pt x="454677" y="11366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7" name="Freeform: Shape 5306">
              <a:extLst>
                <a:ext uri="{FF2B5EF4-FFF2-40B4-BE49-F238E27FC236}">
                  <a16:creationId xmlns:a16="http://schemas.microsoft.com/office/drawing/2014/main" id="{EDA93BA6-E0EE-172B-E817-477500323479}"/>
                </a:ext>
              </a:extLst>
            </p:cNvPr>
            <p:cNvSpPr/>
            <p:nvPr/>
          </p:nvSpPr>
          <p:spPr>
            <a:xfrm>
              <a:off x="1459722" y="2947135"/>
              <a:ext cx="454836" cy="419860"/>
            </a:xfrm>
            <a:custGeom>
              <a:avLst/>
              <a:gdLst>
                <a:gd name="connsiteX0" fmla="*/ 453723 w 454836"/>
                <a:gd name="connsiteY0" fmla="*/ 46740 h 419860"/>
                <a:gd name="connsiteX1" fmla="*/ 451180 w 454836"/>
                <a:gd name="connsiteY1" fmla="*/ 41334 h 419860"/>
                <a:gd name="connsiteX2" fmla="*/ 448954 w 454836"/>
                <a:gd name="connsiteY2" fmla="*/ 39108 h 419860"/>
                <a:gd name="connsiteX3" fmla="*/ 446887 w 454836"/>
                <a:gd name="connsiteY3" fmla="*/ 38155 h 419860"/>
                <a:gd name="connsiteX4" fmla="*/ 441323 w 454836"/>
                <a:gd name="connsiteY4" fmla="*/ 37201 h 419860"/>
                <a:gd name="connsiteX5" fmla="*/ 435441 w 454836"/>
                <a:gd name="connsiteY5" fmla="*/ 37837 h 419860"/>
                <a:gd name="connsiteX6" fmla="*/ 425425 w 454836"/>
                <a:gd name="connsiteY6" fmla="*/ 37360 h 419860"/>
                <a:gd name="connsiteX7" fmla="*/ 422882 w 454836"/>
                <a:gd name="connsiteY7" fmla="*/ 36406 h 419860"/>
                <a:gd name="connsiteX8" fmla="*/ 418748 w 454836"/>
                <a:gd name="connsiteY8" fmla="*/ 33544 h 419860"/>
                <a:gd name="connsiteX9" fmla="*/ 415887 w 454836"/>
                <a:gd name="connsiteY9" fmla="*/ 32590 h 419860"/>
                <a:gd name="connsiteX10" fmla="*/ 401261 w 454836"/>
                <a:gd name="connsiteY10" fmla="*/ 30842 h 419860"/>
                <a:gd name="connsiteX11" fmla="*/ 396014 w 454836"/>
                <a:gd name="connsiteY11" fmla="*/ 27185 h 419860"/>
                <a:gd name="connsiteX12" fmla="*/ 396173 w 454836"/>
                <a:gd name="connsiteY12" fmla="*/ 24959 h 419860"/>
                <a:gd name="connsiteX13" fmla="*/ 396809 w 454836"/>
                <a:gd name="connsiteY13" fmla="*/ 23370 h 419860"/>
                <a:gd name="connsiteX14" fmla="*/ 395696 w 454836"/>
                <a:gd name="connsiteY14" fmla="*/ 17964 h 419860"/>
                <a:gd name="connsiteX15" fmla="*/ 390609 w 454836"/>
                <a:gd name="connsiteY15" fmla="*/ 15739 h 419860"/>
                <a:gd name="connsiteX16" fmla="*/ 385999 w 454836"/>
                <a:gd name="connsiteY16" fmla="*/ 14149 h 419860"/>
                <a:gd name="connsiteX17" fmla="*/ 379322 w 454836"/>
                <a:gd name="connsiteY17" fmla="*/ 12400 h 419860"/>
                <a:gd name="connsiteX18" fmla="*/ 374075 w 454836"/>
                <a:gd name="connsiteY18" fmla="*/ 9698 h 419860"/>
                <a:gd name="connsiteX19" fmla="*/ 369624 w 454836"/>
                <a:gd name="connsiteY19" fmla="*/ 8426 h 419860"/>
                <a:gd name="connsiteX20" fmla="*/ 359767 w 454836"/>
                <a:gd name="connsiteY20" fmla="*/ 8744 h 419860"/>
                <a:gd name="connsiteX21" fmla="*/ 356270 w 454836"/>
                <a:gd name="connsiteY21" fmla="*/ 7631 h 419860"/>
                <a:gd name="connsiteX22" fmla="*/ 353885 w 454836"/>
                <a:gd name="connsiteY22" fmla="*/ 7790 h 419860"/>
                <a:gd name="connsiteX23" fmla="*/ 347844 w 454836"/>
                <a:gd name="connsiteY23" fmla="*/ 12241 h 419860"/>
                <a:gd name="connsiteX24" fmla="*/ 344823 w 454836"/>
                <a:gd name="connsiteY24" fmla="*/ 12877 h 419860"/>
                <a:gd name="connsiteX25" fmla="*/ 337351 w 454836"/>
                <a:gd name="connsiteY25" fmla="*/ 13036 h 419860"/>
                <a:gd name="connsiteX26" fmla="*/ 324792 w 454836"/>
                <a:gd name="connsiteY26" fmla="*/ 19236 h 419860"/>
                <a:gd name="connsiteX27" fmla="*/ 317479 w 454836"/>
                <a:gd name="connsiteY27" fmla="*/ 24006 h 419860"/>
                <a:gd name="connsiteX28" fmla="*/ 310325 w 454836"/>
                <a:gd name="connsiteY28" fmla="*/ 30683 h 419860"/>
                <a:gd name="connsiteX29" fmla="*/ 307782 w 454836"/>
                <a:gd name="connsiteY29" fmla="*/ 34180 h 419860"/>
                <a:gd name="connsiteX30" fmla="*/ 306192 w 454836"/>
                <a:gd name="connsiteY30" fmla="*/ 37678 h 419860"/>
                <a:gd name="connsiteX31" fmla="*/ 304761 w 454836"/>
                <a:gd name="connsiteY31" fmla="*/ 43401 h 419860"/>
                <a:gd name="connsiteX32" fmla="*/ 305715 w 454836"/>
                <a:gd name="connsiteY32" fmla="*/ 51668 h 419860"/>
                <a:gd name="connsiteX33" fmla="*/ 307464 w 454836"/>
                <a:gd name="connsiteY33" fmla="*/ 56278 h 419860"/>
                <a:gd name="connsiteX34" fmla="*/ 309848 w 454836"/>
                <a:gd name="connsiteY34" fmla="*/ 59776 h 419860"/>
                <a:gd name="connsiteX35" fmla="*/ 310961 w 454836"/>
                <a:gd name="connsiteY35" fmla="*/ 63114 h 419860"/>
                <a:gd name="connsiteX36" fmla="*/ 311279 w 454836"/>
                <a:gd name="connsiteY36" fmla="*/ 66771 h 419860"/>
                <a:gd name="connsiteX37" fmla="*/ 310166 w 454836"/>
                <a:gd name="connsiteY37" fmla="*/ 70427 h 419860"/>
                <a:gd name="connsiteX38" fmla="*/ 307305 w 454836"/>
                <a:gd name="connsiteY38" fmla="*/ 75515 h 419860"/>
                <a:gd name="connsiteX39" fmla="*/ 298720 w 454836"/>
                <a:gd name="connsiteY39" fmla="*/ 85371 h 419860"/>
                <a:gd name="connsiteX40" fmla="*/ 295063 w 454836"/>
                <a:gd name="connsiteY40" fmla="*/ 87597 h 419860"/>
                <a:gd name="connsiteX41" fmla="*/ 286637 w 454836"/>
                <a:gd name="connsiteY41" fmla="*/ 91571 h 419860"/>
                <a:gd name="connsiteX42" fmla="*/ 281709 w 454836"/>
                <a:gd name="connsiteY42" fmla="*/ 92366 h 419860"/>
                <a:gd name="connsiteX43" fmla="*/ 276304 w 454836"/>
                <a:gd name="connsiteY43" fmla="*/ 91571 h 419860"/>
                <a:gd name="connsiteX44" fmla="*/ 268673 w 454836"/>
                <a:gd name="connsiteY44" fmla="*/ 87597 h 419860"/>
                <a:gd name="connsiteX45" fmla="*/ 255001 w 454836"/>
                <a:gd name="connsiteY45" fmla="*/ 76309 h 419860"/>
                <a:gd name="connsiteX46" fmla="*/ 248006 w 454836"/>
                <a:gd name="connsiteY46" fmla="*/ 73925 h 419860"/>
                <a:gd name="connsiteX47" fmla="*/ 244667 w 454836"/>
                <a:gd name="connsiteY47" fmla="*/ 71540 h 419860"/>
                <a:gd name="connsiteX48" fmla="*/ 230836 w 454836"/>
                <a:gd name="connsiteY48" fmla="*/ 66612 h 419860"/>
                <a:gd name="connsiteX49" fmla="*/ 214461 w 454836"/>
                <a:gd name="connsiteY49" fmla="*/ 62478 h 419860"/>
                <a:gd name="connsiteX50" fmla="*/ 205082 w 454836"/>
                <a:gd name="connsiteY50" fmla="*/ 62160 h 419860"/>
                <a:gd name="connsiteX51" fmla="*/ 195543 w 454836"/>
                <a:gd name="connsiteY51" fmla="*/ 60889 h 419860"/>
                <a:gd name="connsiteX52" fmla="*/ 187276 w 454836"/>
                <a:gd name="connsiteY52" fmla="*/ 57868 h 419860"/>
                <a:gd name="connsiteX53" fmla="*/ 183620 w 454836"/>
                <a:gd name="connsiteY53" fmla="*/ 55801 h 419860"/>
                <a:gd name="connsiteX54" fmla="*/ 180440 w 454836"/>
                <a:gd name="connsiteY54" fmla="*/ 52463 h 419860"/>
                <a:gd name="connsiteX55" fmla="*/ 177578 w 454836"/>
                <a:gd name="connsiteY55" fmla="*/ 48488 h 419860"/>
                <a:gd name="connsiteX56" fmla="*/ 175194 w 454836"/>
                <a:gd name="connsiteY56" fmla="*/ 42924 h 419860"/>
                <a:gd name="connsiteX57" fmla="*/ 173763 w 454836"/>
                <a:gd name="connsiteY57" fmla="*/ 38632 h 419860"/>
                <a:gd name="connsiteX58" fmla="*/ 173604 w 454836"/>
                <a:gd name="connsiteY58" fmla="*/ 32590 h 419860"/>
                <a:gd name="connsiteX59" fmla="*/ 171060 w 454836"/>
                <a:gd name="connsiteY59" fmla="*/ 27821 h 419860"/>
                <a:gd name="connsiteX60" fmla="*/ 168358 w 454836"/>
                <a:gd name="connsiteY60" fmla="*/ 25277 h 419860"/>
                <a:gd name="connsiteX61" fmla="*/ 149439 w 454836"/>
                <a:gd name="connsiteY61" fmla="*/ 21462 h 419860"/>
                <a:gd name="connsiteX62" fmla="*/ 146896 w 454836"/>
                <a:gd name="connsiteY62" fmla="*/ 20190 h 419860"/>
                <a:gd name="connsiteX63" fmla="*/ 141490 w 454836"/>
                <a:gd name="connsiteY63" fmla="*/ 16057 h 419860"/>
                <a:gd name="connsiteX64" fmla="*/ 139106 w 454836"/>
                <a:gd name="connsiteY64" fmla="*/ 15103 h 419860"/>
                <a:gd name="connsiteX65" fmla="*/ 129885 w 454836"/>
                <a:gd name="connsiteY65" fmla="*/ 12559 h 419860"/>
                <a:gd name="connsiteX66" fmla="*/ 124480 w 454836"/>
                <a:gd name="connsiteY66" fmla="*/ 12241 h 419860"/>
                <a:gd name="connsiteX67" fmla="*/ 121300 w 454836"/>
                <a:gd name="connsiteY67" fmla="*/ 11446 h 419860"/>
                <a:gd name="connsiteX68" fmla="*/ 114146 w 454836"/>
                <a:gd name="connsiteY68" fmla="*/ 8585 h 419860"/>
                <a:gd name="connsiteX69" fmla="*/ 109854 w 454836"/>
                <a:gd name="connsiteY69" fmla="*/ 9062 h 419860"/>
                <a:gd name="connsiteX70" fmla="*/ 98884 w 454836"/>
                <a:gd name="connsiteY70" fmla="*/ 12241 h 419860"/>
                <a:gd name="connsiteX71" fmla="*/ 89505 w 454836"/>
                <a:gd name="connsiteY71" fmla="*/ 11287 h 419860"/>
                <a:gd name="connsiteX72" fmla="*/ 85212 w 454836"/>
                <a:gd name="connsiteY72" fmla="*/ 10333 h 419860"/>
                <a:gd name="connsiteX73" fmla="*/ 71858 w 454836"/>
                <a:gd name="connsiteY73" fmla="*/ 2861 h 419860"/>
                <a:gd name="connsiteX74" fmla="*/ 67407 w 454836"/>
                <a:gd name="connsiteY74" fmla="*/ 2067 h 419860"/>
                <a:gd name="connsiteX75" fmla="*/ 62955 w 454836"/>
                <a:gd name="connsiteY75" fmla="*/ 0 h 419860"/>
                <a:gd name="connsiteX76" fmla="*/ 62955 w 454836"/>
                <a:gd name="connsiteY76" fmla="*/ 795 h 419860"/>
                <a:gd name="connsiteX77" fmla="*/ 62001 w 454836"/>
                <a:gd name="connsiteY77" fmla="*/ 6995 h 419860"/>
                <a:gd name="connsiteX78" fmla="*/ 61683 w 454836"/>
                <a:gd name="connsiteY78" fmla="*/ 9062 h 419860"/>
                <a:gd name="connsiteX79" fmla="*/ 61524 w 454836"/>
                <a:gd name="connsiteY79" fmla="*/ 12877 h 419860"/>
                <a:gd name="connsiteX80" fmla="*/ 61524 w 454836"/>
                <a:gd name="connsiteY80" fmla="*/ 17170 h 419860"/>
                <a:gd name="connsiteX81" fmla="*/ 63909 w 454836"/>
                <a:gd name="connsiteY81" fmla="*/ 20985 h 419860"/>
                <a:gd name="connsiteX82" fmla="*/ 63909 w 454836"/>
                <a:gd name="connsiteY82" fmla="*/ 22575 h 419860"/>
                <a:gd name="connsiteX83" fmla="*/ 62955 w 454836"/>
                <a:gd name="connsiteY83" fmla="*/ 24483 h 419860"/>
                <a:gd name="connsiteX84" fmla="*/ 58822 w 454836"/>
                <a:gd name="connsiteY84" fmla="*/ 26708 h 419860"/>
                <a:gd name="connsiteX85" fmla="*/ 53417 w 454836"/>
                <a:gd name="connsiteY85" fmla="*/ 29570 h 419860"/>
                <a:gd name="connsiteX86" fmla="*/ 48647 w 454836"/>
                <a:gd name="connsiteY86" fmla="*/ 32113 h 419860"/>
                <a:gd name="connsiteX87" fmla="*/ 43560 w 454836"/>
                <a:gd name="connsiteY87" fmla="*/ 35134 h 419860"/>
                <a:gd name="connsiteX88" fmla="*/ 41970 w 454836"/>
                <a:gd name="connsiteY88" fmla="*/ 37042 h 419860"/>
                <a:gd name="connsiteX89" fmla="*/ 39426 w 454836"/>
                <a:gd name="connsiteY89" fmla="*/ 38473 h 419860"/>
                <a:gd name="connsiteX90" fmla="*/ 37360 w 454836"/>
                <a:gd name="connsiteY90" fmla="*/ 39903 h 419860"/>
                <a:gd name="connsiteX91" fmla="*/ 36883 w 454836"/>
                <a:gd name="connsiteY91" fmla="*/ 41334 h 419860"/>
                <a:gd name="connsiteX92" fmla="*/ 35452 w 454836"/>
                <a:gd name="connsiteY92" fmla="*/ 43878 h 419860"/>
                <a:gd name="connsiteX93" fmla="*/ 33544 w 454836"/>
                <a:gd name="connsiteY93" fmla="*/ 45945 h 419860"/>
                <a:gd name="connsiteX94" fmla="*/ 28616 w 454836"/>
                <a:gd name="connsiteY94" fmla="*/ 47057 h 419860"/>
                <a:gd name="connsiteX95" fmla="*/ 27662 w 454836"/>
                <a:gd name="connsiteY95" fmla="*/ 47693 h 419860"/>
                <a:gd name="connsiteX96" fmla="*/ 25436 w 454836"/>
                <a:gd name="connsiteY96" fmla="*/ 50714 h 419860"/>
                <a:gd name="connsiteX97" fmla="*/ 24483 w 454836"/>
                <a:gd name="connsiteY97" fmla="*/ 51986 h 419860"/>
                <a:gd name="connsiteX98" fmla="*/ 23052 w 454836"/>
                <a:gd name="connsiteY98" fmla="*/ 54689 h 419860"/>
                <a:gd name="connsiteX99" fmla="*/ 24801 w 454836"/>
                <a:gd name="connsiteY99" fmla="*/ 61366 h 419860"/>
                <a:gd name="connsiteX100" fmla="*/ 26867 w 454836"/>
                <a:gd name="connsiteY100" fmla="*/ 68201 h 419860"/>
                <a:gd name="connsiteX101" fmla="*/ 27185 w 454836"/>
                <a:gd name="connsiteY101" fmla="*/ 71063 h 419860"/>
                <a:gd name="connsiteX102" fmla="*/ 27185 w 454836"/>
                <a:gd name="connsiteY102" fmla="*/ 73448 h 419860"/>
                <a:gd name="connsiteX103" fmla="*/ 26072 w 454836"/>
                <a:gd name="connsiteY103" fmla="*/ 75992 h 419860"/>
                <a:gd name="connsiteX104" fmla="*/ 23370 w 454836"/>
                <a:gd name="connsiteY104" fmla="*/ 79807 h 419860"/>
                <a:gd name="connsiteX105" fmla="*/ 21621 w 454836"/>
                <a:gd name="connsiteY105" fmla="*/ 82510 h 419860"/>
                <a:gd name="connsiteX106" fmla="*/ 17964 w 454836"/>
                <a:gd name="connsiteY106" fmla="*/ 87279 h 419860"/>
                <a:gd name="connsiteX107" fmla="*/ 16852 w 454836"/>
                <a:gd name="connsiteY107" fmla="*/ 88551 h 419860"/>
                <a:gd name="connsiteX108" fmla="*/ 14308 w 454836"/>
                <a:gd name="connsiteY108" fmla="*/ 89981 h 419860"/>
                <a:gd name="connsiteX109" fmla="*/ 9380 w 454836"/>
                <a:gd name="connsiteY109" fmla="*/ 91730 h 419860"/>
                <a:gd name="connsiteX110" fmla="*/ 6041 w 454836"/>
                <a:gd name="connsiteY110" fmla="*/ 93479 h 419860"/>
                <a:gd name="connsiteX111" fmla="*/ 3180 w 454836"/>
                <a:gd name="connsiteY111" fmla="*/ 95069 h 419860"/>
                <a:gd name="connsiteX112" fmla="*/ 0 w 454836"/>
                <a:gd name="connsiteY112" fmla="*/ 96976 h 419860"/>
                <a:gd name="connsiteX113" fmla="*/ 2385 w 454836"/>
                <a:gd name="connsiteY113" fmla="*/ 100792 h 419860"/>
                <a:gd name="connsiteX114" fmla="*/ 6836 w 454836"/>
                <a:gd name="connsiteY114" fmla="*/ 106992 h 419860"/>
                <a:gd name="connsiteX115" fmla="*/ 9539 w 454836"/>
                <a:gd name="connsiteY115" fmla="*/ 111920 h 419860"/>
                <a:gd name="connsiteX116" fmla="*/ 10492 w 454836"/>
                <a:gd name="connsiteY116" fmla="*/ 114146 h 419860"/>
                <a:gd name="connsiteX117" fmla="*/ 12559 w 454836"/>
                <a:gd name="connsiteY117" fmla="*/ 120346 h 419860"/>
                <a:gd name="connsiteX118" fmla="*/ 14308 w 454836"/>
                <a:gd name="connsiteY118" fmla="*/ 126388 h 419860"/>
                <a:gd name="connsiteX119" fmla="*/ 14626 w 454836"/>
                <a:gd name="connsiteY119" fmla="*/ 128295 h 419860"/>
                <a:gd name="connsiteX120" fmla="*/ 15262 w 454836"/>
                <a:gd name="connsiteY120" fmla="*/ 132906 h 419860"/>
                <a:gd name="connsiteX121" fmla="*/ 14467 w 454836"/>
                <a:gd name="connsiteY121" fmla="*/ 145465 h 419860"/>
                <a:gd name="connsiteX122" fmla="*/ 15739 w 454836"/>
                <a:gd name="connsiteY122" fmla="*/ 161522 h 419860"/>
                <a:gd name="connsiteX123" fmla="*/ 17488 w 454836"/>
                <a:gd name="connsiteY123" fmla="*/ 169470 h 419860"/>
                <a:gd name="connsiteX124" fmla="*/ 14785 w 454836"/>
                <a:gd name="connsiteY124" fmla="*/ 176625 h 419860"/>
                <a:gd name="connsiteX125" fmla="*/ 12559 w 454836"/>
                <a:gd name="connsiteY125" fmla="*/ 183461 h 419860"/>
                <a:gd name="connsiteX126" fmla="*/ 12718 w 454836"/>
                <a:gd name="connsiteY126" fmla="*/ 186958 h 419860"/>
                <a:gd name="connsiteX127" fmla="*/ 13990 w 454836"/>
                <a:gd name="connsiteY127" fmla="*/ 192204 h 419860"/>
                <a:gd name="connsiteX128" fmla="*/ 15103 w 454836"/>
                <a:gd name="connsiteY128" fmla="*/ 196179 h 419860"/>
                <a:gd name="connsiteX129" fmla="*/ 16852 w 454836"/>
                <a:gd name="connsiteY129" fmla="*/ 198246 h 419860"/>
                <a:gd name="connsiteX130" fmla="*/ 16534 w 454836"/>
                <a:gd name="connsiteY130" fmla="*/ 204923 h 419860"/>
                <a:gd name="connsiteX131" fmla="*/ 15739 w 454836"/>
                <a:gd name="connsiteY131" fmla="*/ 207307 h 419860"/>
                <a:gd name="connsiteX132" fmla="*/ 10811 w 454836"/>
                <a:gd name="connsiteY132" fmla="*/ 210805 h 419860"/>
                <a:gd name="connsiteX133" fmla="*/ 5246 w 454836"/>
                <a:gd name="connsiteY133" fmla="*/ 214144 h 419860"/>
                <a:gd name="connsiteX134" fmla="*/ 3656 w 454836"/>
                <a:gd name="connsiteY134" fmla="*/ 216846 h 419860"/>
                <a:gd name="connsiteX135" fmla="*/ 3180 w 454836"/>
                <a:gd name="connsiteY135" fmla="*/ 219708 h 419860"/>
                <a:gd name="connsiteX136" fmla="*/ 3974 w 454836"/>
                <a:gd name="connsiteY136" fmla="*/ 222251 h 419860"/>
                <a:gd name="connsiteX137" fmla="*/ 7790 w 454836"/>
                <a:gd name="connsiteY137" fmla="*/ 227657 h 419860"/>
                <a:gd name="connsiteX138" fmla="*/ 13513 w 454836"/>
                <a:gd name="connsiteY138" fmla="*/ 235765 h 419860"/>
                <a:gd name="connsiteX139" fmla="*/ 19872 w 454836"/>
                <a:gd name="connsiteY139" fmla="*/ 244667 h 419860"/>
                <a:gd name="connsiteX140" fmla="*/ 20349 w 454836"/>
                <a:gd name="connsiteY140" fmla="*/ 246893 h 419860"/>
                <a:gd name="connsiteX141" fmla="*/ 20667 w 454836"/>
                <a:gd name="connsiteY141" fmla="*/ 253252 h 419860"/>
                <a:gd name="connsiteX142" fmla="*/ 23211 w 454836"/>
                <a:gd name="connsiteY142" fmla="*/ 261201 h 419860"/>
                <a:gd name="connsiteX143" fmla="*/ 26072 w 454836"/>
                <a:gd name="connsiteY143" fmla="*/ 264540 h 419860"/>
                <a:gd name="connsiteX144" fmla="*/ 27185 w 454836"/>
                <a:gd name="connsiteY144" fmla="*/ 267242 h 419860"/>
                <a:gd name="connsiteX145" fmla="*/ 29252 w 454836"/>
                <a:gd name="connsiteY145" fmla="*/ 268991 h 419860"/>
                <a:gd name="connsiteX146" fmla="*/ 31160 w 454836"/>
                <a:gd name="connsiteY146" fmla="*/ 270422 h 419860"/>
                <a:gd name="connsiteX147" fmla="*/ 32432 w 454836"/>
                <a:gd name="connsiteY147" fmla="*/ 270581 h 419860"/>
                <a:gd name="connsiteX148" fmla="*/ 39586 w 454836"/>
                <a:gd name="connsiteY148" fmla="*/ 268355 h 419860"/>
                <a:gd name="connsiteX149" fmla="*/ 51668 w 454836"/>
                <a:gd name="connsiteY149" fmla="*/ 271852 h 419860"/>
                <a:gd name="connsiteX150" fmla="*/ 63114 w 454836"/>
                <a:gd name="connsiteY150" fmla="*/ 275509 h 419860"/>
                <a:gd name="connsiteX151" fmla="*/ 63909 w 454836"/>
                <a:gd name="connsiteY151" fmla="*/ 276304 h 419860"/>
                <a:gd name="connsiteX152" fmla="*/ 66453 w 454836"/>
                <a:gd name="connsiteY152" fmla="*/ 280914 h 419860"/>
                <a:gd name="connsiteX153" fmla="*/ 70586 w 454836"/>
                <a:gd name="connsiteY153" fmla="*/ 288386 h 419860"/>
                <a:gd name="connsiteX154" fmla="*/ 73607 w 454836"/>
                <a:gd name="connsiteY154" fmla="*/ 294268 h 419860"/>
                <a:gd name="connsiteX155" fmla="*/ 76309 w 454836"/>
                <a:gd name="connsiteY155" fmla="*/ 299674 h 419860"/>
                <a:gd name="connsiteX156" fmla="*/ 91253 w 454836"/>
                <a:gd name="connsiteY156" fmla="*/ 303171 h 419860"/>
                <a:gd name="connsiteX157" fmla="*/ 105402 w 454836"/>
                <a:gd name="connsiteY157" fmla="*/ 306510 h 419860"/>
                <a:gd name="connsiteX158" fmla="*/ 119710 w 454836"/>
                <a:gd name="connsiteY158" fmla="*/ 309848 h 419860"/>
                <a:gd name="connsiteX159" fmla="*/ 123208 w 454836"/>
                <a:gd name="connsiteY159" fmla="*/ 311597 h 419860"/>
                <a:gd name="connsiteX160" fmla="*/ 130680 w 454836"/>
                <a:gd name="connsiteY160" fmla="*/ 318115 h 419860"/>
                <a:gd name="connsiteX161" fmla="*/ 140378 w 454836"/>
                <a:gd name="connsiteY161" fmla="*/ 326541 h 419860"/>
                <a:gd name="connsiteX162" fmla="*/ 140855 w 454836"/>
                <a:gd name="connsiteY162" fmla="*/ 326700 h 419860"/>
                <a:gd name="connsiteX163" fmla="*/ 141332 w 454836"/>
                <a:gd name="connsiteY163" fmla="*/ 326700 h 419860"/>
                <a:gd name="connsiteX164" fmla="*/ 150552 w 454836"/>
                <a:gd name="connsiteY164" fmla="*/ 321772 h 419860"/>
                <a:gd name="connsiteX165" fmla="*/ 162794 w 454836"/>
                <a:gd name="connsiteY165" fmla="*/ 315412 h 419860"/>
                <a:gd name="connsiteX166" fmla="*/ 162794 w 454836"/>
                <a:gd name="connsiteY166" fmla="*/ 315412 h 419860"/>
                <a:gd name="connsiteX167" fmla="*/ 173286 w 454836"/>
                <a:gd name="connsiteY167" fmla="*/ 310325 h 419860"/>
                <a:gd name="connsiteX168" fmla="*/ 181394 w 454836"/>
                <a:gd name="connsiteY168" fmla="*/ 306669 h 419860"/>
                <a:gd name="connsiteX169" fmla="*/ 191569 w 454836"/>
                <a:gd name="connsiteY169" fmla="*/ 301899 h 419860"/>
                <a:gd name="connsiteX170" fmla="*/ 201107 w 454836"/>
                <a:gd name="connsiteY170" fmla="*/ 306669 h 419860"/>
                <a:gd name="connsiteX171" fmla="*/ 214938 w 454836"/>
                <a:gd name="connsiteY171" fmla="*/ 313823 h 419860"/>
                <a:gd name="connsiteX172" fmla="*/ 228610 w 454836"/>
                <a:gd name="connsiteY172" fmla="*/ 320977 h 419860"/>
                <a:gd name="connsiteX173" fmla="*/ 242442 w 454836"/>
                <a:gd name="connsiteY173" fmla="*/ 328131 h 419860"/>
                <a:gd name="connsiteX174" fmla="*/ 256114 w 454836"/>
                <a:gd name="connsiteY174" fmla="*/ 335126 h 419860"/>
                <a:gd name="connsiteX175" fmla="*/ 269945 w 454836"/>
                <a:gd name="connsiteY175" fmla="*/ 342280 h 419860"/>
                <a:gd name="connsiteX176" fmla="*/ 283617 w 454836"/>
                <a:gd name="connsiteY176" fmla="*/ 349434 h 419860"/>
                <a:gd name="connsiteX177" fmla="*/ 297448 w 454836"/>
                <a:gd name="connsiteY177" fmla="*/ 356429 h 419860"/>
                <a:gd name="connsiteX178" fmla="*/ 311120 w 454836"/>
                <a:gd name="connsiteY178" fmla="*/ 363583 h 419860"/>
                <a:gd name="connsiteX179" fmla="*/ 324951 w 454836"/>
                <a:gd name="connsiteY179" fmla="*/ 370578 h 419860"/>
                <a:gd name="connsiteX180" fmla="*/ 338623 w 454836"/>
                <a:gd name="connsiteY180" fmla="*/ 377573 h 419860"/>
                <a:gd name="connsiteX181" fmla="*/ 352454 w 454836"/>
                <a:gd name="connsiteY181" fmla="*/ 384727 h 419860"/>
                <a:gd name="connsiteX182" fmla="*/ 366127 w 454836"/>
                <a:gd name="connsiteY182" fmla="*/ 391722 h 419860"/>
                <a:gd name="connsiteX183" fmla="*/ 379958 w 454836"/>
                <a:gd name="connsiteY183" fmla="*/ 398717 h 419860"/>
                <a:gd name="connsiteX184" fmla="*/ 393630 w 454836"/>
                <a:gd name="connsiteY184" fmla="*/ 405871 h 419860"/>
                <a:gd name="connsiteX185" fmla="*/ 407461 w 454836"/>
                <a:gd name="connsiteY185" fmla="*/ 412866 h 419860"/>
                <a:gd name="connsiteX186" fmla="*/ 421133 w 454836"/>
                <a:gd name="connsiteY186" fmla="*/ 419861 h 419860"/>
                <a:gd name="connsiteX187" fmla="*/ 421133 w 454836"/>
                <a:gd name="connsiteY187" fmla="*/ 416205 h 419860"/>
                <a:gd name="connsiteX188" fmla="*/ 421133 w 454836"/>
                <a:gd name="connsiteY188" fmla="*/ 412389 h 419860"/>
                <a:gd name="connsiteX189" fmla="*/ 421133 w 454836"/>
                <a:gd name="connsiteY189" fmla="*/ 408733 h 419860"/>
                <a:gd name="connsiteX190" fmla="*/ 421133 w 454836"/>
                <a:gd name="connsiteY190" fmla="*/ 405076 h 419860"/>
                <a:gd name="connsiteX191" fmla="*/ 428287 w 454836"/>
                <a:gd name="connsiteY191" fmla="*/ 405076 h 419860"/>
                <a:gd name="connsiteX192" fmla="*/ 435282 w 454836"/>
                <a:gd name="connsiteY192" fmla="*/ 405076 h 419860"/>
                <a:gd name="connsiteX193" fmla="*/ 442436 w 454836"/>
                <a:gd name="connsiteY193" fmla="*/ 405076 h 419860"/>
                <a:gd name="connsiteX194" fmla="*/ 449431 w 454836"/>
                <a:gd name="connsiteY194" fmla="*/ 405076 h 419860"/>
                <a:gd name="connsiteX195" fmla="*/ 449590 w 454836"/>
                <a:gd name="connsiteY195" fmla="*/ 404917 h 419860"/>
                <a:gd name="connsiteX196" fmla="*/ 449749 w 454836"/>
                <a:gd name="connsiteY196" fmla="*/ 404917 h 419860"/>
                <a:gd name="connsiteX197" fmla="*/ 449749 w 454836"/>
                <a:gd name="connsiteY197" fmla="*/ 404917 h 419860"/>
                <a:gd name="connsiteX198" fmla="*/ 449908 w 454836"/>
                <a:gd name="connsiteY198" fmla="*/ 404758 h 419860"/>
                <a:gd name="connsiteX199" fmla="*/ 449908 w 454836"/>
                <a:gd name="connsiteY199" fmla="*/ 389973 h 419860"/>
                <a:gd name="connsiteX200" fmla="*/ 449908 w 454836"/>
                <a:gd name="connsiteY200" fmla="*/ 375188 h 419860"/>
                <a:gd name="connsiteX201" fmla="*/ 449908 w 454836"/>
                <a:gd name="connsiteY201" fmla="*/ 360244 h 419860"/>
                <a:gd name="connsiteX202" fmla="*/ 449908 w 454836"/>
                <a:gd name="connsiteY202" fmla="*/ 345459 h 419860"/>
                <a:gd name="connsiteX203" fmla="*/ 449908 w 454836"/>
                <a:gd name="connsiteY203" fmla="*/ 338623 h 419860"/>
                <a:gd name="connsiteX204" fmla="*/ 449908 w 454836"/>
                <a:gd name="connsiteY204" fmla="*/ 331946 h 419860"/>
                <a:gd name="connsiteX205" fmla="*/ 449908 w 454836"/>
                <a:gd name="connsiteY205" fmla="*/ 325110 h 419860"/>
                <a:gd name="connsiteX206" fmla="*/ 449908 w 454836"/>
                <a:gd name="connsiteY206" fmla="*/ 318433 h 419860"/>
                <a:gd name="connsiteX207" fmla="*/ 449908 w 454836"/>
                <a:gd name="connsiteY207" fmla="*/ 311597 h 419860"/>
                <a:gd name="connsiteX208" fmla="*/ 449908 w 454836"/>
                <a:gd name="connsiteY208" fmla="*/ 304920 h 419860"/>
                <a:gd name="connsiteX209" fmla="*/ 449908 w 454836"/>
                <a:gd name="connsiteY209" fmla="*/ 298084 h 419860"/>
                <a:gd name="connsiteX210" fmla="*/ 449908 w 454836"/>
                <a:gd name="connsiteY210" fmla="*/ 291407 h 419860"/>
                <a:gd name="connsiteX211" fmla="*/ 449908 w 454836"/>
                <a:gd name="connsiteY211" fmla="*/ 284571 h 419860"/>
                <a:gd name="connsiteX212" fmla="*/ 449908 w 454836"/>
                <a:gd name="connsiteY212" fmla="*/ 277735 h 419860"/>
                <a:gd name="connsiteX213" fmla="*/ 449908 w 454836"/>
                <a:gd name="connsiteY213" fmla="*/ 270899 h 419860"/>
                <a:gd name="connsiteX214" fmla="*/ 449908 w 454836"/>
                <a:gd name="connsiteY214" fmla="*/ 264222 h 419860"/>
                <a:gd name="connsiteX215" fmla="*/ 449908 w 454836"/>
                <a:gd name="connsiteY215" fmla="*/ 257386 h 419860"/>
                <a:gd name="connsiteX216" fmla="*/ 449908 w 454836"/>
                <a:gd name="connsiteY216" fmla="*/ 250549 h 419860"/>
                <a:gd name="connsiteX217" fmla="*/ 449908 w 454836"/>
                <a:gd name="connsiteY217" fmla="*/ 243713 h 419860"/>
                <a:gd name="connsiteX218" fmla="*/ 449908 w 454836"/>
                <a:gd name="connsiteY218" fmla="*/ 236877 h 419860"/>
                <a:gd name="connsiteX219" fmla="*/ 449908 w 454836"/>
                <a:gd name="connsiteY219" fmla="*/ 230041 h 419860"/>
                <a:gd name="connsiteX220" fmla="*/ 449908 w 454836"/>
                <a:gd name="connsiteY220" fmla="*/ 223046 h 419860"/>
                <a:gd name="connsiteX221" fmla="*/ 449908 w 454836"/>
                <a:gd name="connsiteY221" fmla="*/ 216210 h 419860"/>
                <a:gd name="connsiteX222" fmla="*/ 449908 w 454836"/>
                <a:gd name="connsiteY222" fmla="*/ 209374 h 419860"/>
                <a:gd name="connsiteX223" fmla="*/ 449908 w 454836"/>
                <a:gd name="connsiteY223" fmla="*/ 202538 h 419860"/>
                <a:gd name="connsiteX224" fmla="*/ 449908 w 454836"/>
                <a:gd name="connsiteY224" fmla="*/ 195543 h 419860"/>
                <a:gd name="connsiteX225" fmla="*/ 449908 w 454836"/>
                <a:gd name="connsiteY225" fmla="*/ 188707 h 419860"/>
                <a:gd name="connsiteX226" fmla="*/ 449908 w 454836"/>
                <a:gd name="connsiteY226" fmla="*/ 181712 h 419860"/>
                <a:gd name="connsiteX227" fmla="*/ 449908 w 454836"/>
                <a:gd name="connsiteY227" fmla="*/ 174876 h 419860"/>
                <a:gd name="connsiteX228" fmla="*/ 449908 w 454836"/>
                <a:gd name="connsiteY228" fmla="*/ 167881 h 419860"/>
                <a:gd name="connsiteX229" fmla="*/ 449908 w 454836"/>
                <a:gd name="connsiteY229" fmla="*/ 161045 h 419860"/>
                <a:gd name="connsiteX230" fmla="*/ 449908 w 454836"/>
                <a:gd name="connsiteY230" fmla="*/ 154050 h 419860"/>
                <a:gd name="connsiteX231" fmla="*/ 449908 w 454836"/>
                <a:gd name="connsiteY231" fmla="*/ 147055 h 419860"/>
                <a:gd name="connsiteX232" fmla="*/ 449908 w 454836"/>
                <a:gd name="connsiteY232" fmla="*/ 140060 h 419860"/>
                <a:gd name="connsiteX233" fmla="*/ 449908 w 454836"/>
                <a:gd name="connsiteY233" fmla="*/ 133223 h 419860"/>
                <a:gd name="connsiteX234" fmla="*/ 449908 w 454836"/>
                <a:gd name="connsiteY234" fmla="*/ 126229 h 419860"/>
                <a:gd name="connsiteX235" fmla="*/ 449590 w 454836"/>
                <a:gd name="connsiteY235" fmla="*/ 124798 h 419860"/>
                <a:gd name="connsiteX236" fmla="*/ 448000 w 454836"/>
                <a:gd name="connsiteY236" fmla="*/ 120028 h 419860"/>
                <a:gd name="connsiteX237" fmla="*/ 446569 w 454836"/>
                <a:gd name="connsiteY237" fmla="*/ 113987 h 419860"/>
                <a:gd name="connsiteX238" fmla="*/ 444980 w 454836"/>
                <a:gd name="connsiteY238" fmla="*/ 106674 h 419860"/>
                <a:gd name="connsiteX239" fmla="*/ 444821 w 454836"/>
                <a:gd name="connsiteY239" fmla="*/ 104130 h 419860"/>
                <a:gd name="connsiteX240" fmla="*/ 442118 w 454836"/>
                <a:gd name="connsiteY240" fmla="*/ 96500 h 419860"/>
                <a:gd name="connsiteX241" fmla="*/ 441959 w 454836"/>
                <a:gd name="connsiteY241" fmla="*/ 94274 h 419860"/>
                <a:gd name="connsiteX242" fmla="*/ 442595 w 454836"/>
                <a:gd name="connsiteY242" fmla="*/ 92843 h 419860"/>
                <a:gd name="connsiteX243" fmla="*/ 446887 w 454836"/>
                <a:gd name="connsiteY243" fmla="*/ 86325 h 419860"/>
                <a:gd name="connsiteX244" fmla="*/ 448159 w 454836"/>
                <a:gd name="connsiteY244" fmla="*/ 83145 h 419860"/>
                <a:gd name="connsiteX245" fmla="*/ 449272 w 454836"/>
                <a:gd name="connsiteY245" fmla="*/ 79330 h 419860"/>
                <a:gd name="connsiteX246" fmla="*/ 449749 w 454836"/>
                <a:gd name="connsiteY246" fmla="*/ 76309 h 419860"/>
                <a:gd name="connsiteX247" fmla="*/ 448477 w 454836"/>
                <a:gd name="connsiteY247" fmla="*/ 71540 h 419860"/>
                <a:gd name="connsiteX248" fmla="*/ 446887 w 454836"/>
                <a:gd name="connsiteY248" fmla="*/ 67248 h 419860"/>
                <a:gd name="connsiteX249" fmla="*/ 446410 w 454836"/>
                <a:gd name="connsiteY249" fmla="*/ 62955 h 419860"/>
                <a:gd name="connsiteX250" fmla="*/ 446251 w 454836"/>
                <a:gd name="connsiteY250" fmla="*/ 58663 h 419860"/>
                <a:gd name="connsiteX251" fmla="*/ 448477 w 454836"/>
                <a:gd name="connsiteY251" fmla="*/ 55801 h 419860"/>
                <a:gd name="connsiteX252" fmla="*/ 451021 w 454836"/>
                <a:gd name="connsiteY252" fmla="*/ 53099 h 419860"/>
                <a:gd name="connsiteX253" fmla="*/ 452134 w 454836"/>
                <a:gd name="connsiteY253" fmla="*/ 51350 h 419860"/>
                <a:gd name="connsiteX254" fmla="*/ 453723 w 454836"/>
                <a:gd name="connsiteY254" fmla="*/ 49442 h 419860"/>
                <a:gd name="connsiteX255" fmla="*/ 454836 w 454836"/>
                <a:gd name="connsiteY255" fmla="*/ 48647 h 419860"/>
                <a:gd name="connsiteX256" fmla="*/ 453723 w 454836"/>
                <a:gd name="connsiteY256" fmla="*/ 46740 h 41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454836" h="419860">
                  <a:moveTo>
                    <a:pt x="453723" y="46740"/>
                  </a:moveTo>
                  <a:lnTo>
                    <a:pt x="451180" y="41334"/>
                  </a:lnTo>
                  <a:lnTo>
                    <a:pt x="448954" y="39108"/>
                  </a:lnTo>
                  <a:lnTo>
                    <a:pt x="446887" y="38155"/>
                  </a:lnTo>
                  <a:lnTo>
                    <a:pt x="441323" y="37201"/>
                  </a:lnTo>
                  <a:lnTo>
                    <a:pt x="435441" y="37837"/>
                  </a:lnTo>
                  <a:lnTo>
                    <a:pt x="425425" y="37360"/>
                  </a:lnTo>
                  <a:lnTo>
                    <a:pt x="422882" y="36406"/>
                  </a:lnTo>
                  <a:lnTo>
                    <a:pt x="418748" y="33544"/>
                  </a:lnTo>
                  <a:lnTo>
                    <a:pt x="415887" y="32590"/>
                  </a:lnTo>
                  <a:lnTo>
                    <a:pt x="401261" y="30842"/>
                  </a:lnTo>
                  <a:lnTo>
                    <a:pt x="396014" y="27185"/>
                  </a:lnTo>
                  <a:lnTo>
                    <a:pt x="396173" y="24959"/>
                  </a:lnTo>
                  <a:lnTo>
                    <a:pt x="396809" y="23370"/>
                  </a:lnTo>
                  <a:lnTo>
                    <a:pt x="395696" y="17964"/>
                  </a:lnTo>
                  <a:lnTo>
                    <a:pt x="390609" y="15739"/>
                  </a:lnTo>
                  <a:lnTo>
                    <a:pt x="385999" y="14149"/>
                  </a:lnTo>
                  <a:lnTo>
                    <a:pt x="379322" y="12400"/>
                  </a:lnTo>
                  <a:lnTo>
                    <a:pt x="374075" y="9698"/>
                  </a:lnTo>
                  <a:lnTo>
                    <a:pt x="369624" y="8426"/>
                  </a:lnTo>
                  <a:lnTo>
                    <a:pt x="359767" y="8744"/>
                  </a:lnTo>
                  <a:lnTo>
                    <a:pt x="356270" y="7631"/>
                  </a:lnTo>
                  <a:lnTo>
                    <a:pt x="353885" y="7790"/>
                  </a:lnTo>
                  <a:lnTo>
                    <a:pt x="347844" y="12241"/>
                  </a:lnTo>
                  <a:lnTo>
                    <a:pt x="344823" y="12877"/>
                  </a:lnTo>
                  <a:lnTo>
                    <a:pt x="337351" y="13036"/>
                  </a:lnTo>
                  <a:lnTo>
                    <a:pt x="324792" y="19236"/>
                  </a:lnTo>
                  <a:lnTo>
                    <a:pt x="317479" y="24006"/>
                  </a:lnTo>
                  <a:lnTo>
                    <a:pt x="310325" y="30683"/>
                  </a:lnTo>
                  <a:lnTo>
                    <a:pt x="307782" y="34180"/>
                  </a:lnTo>
                  <a:lnTo>
                    <a:pt x="306192" y="37678"/>
                  </a:lnTo>
                  <a:lnTo>
                    <a:pt x="304761" y="43401"/>
                  </a:lnTo>
                  <a:lnTo>
                    <a:pt x="305715" y="51668"/>
                  </a:lnTo>
                  <a:lnTo>
                    <a:pt x="307464" y="56278"/>
                  </a:lnTo>
                  <a:lnTo>
                    <a:pt x="309848" y="59776"/>
                  </a:lnTo>
                  <a:lnTo>
                    <a:pt x="310961" y="63114"/>
                  </a:lnTo>
                  <a:lnTo>
                    <a:pt x="311279" y="66771"/>
                  </a:lnTo>
                  <a:lnTo>
                    <a:pt x="310166" y="70427"/>
                  </a:lnTo>
                  <a:lnTo>
                    <a:pt x="307305" y="75515"/>
                  </a:lnTo>
                  <a:lnTo>
                    <a:pt x="298720" y="85371"/>
                  </a:lnTo>
                  <a:lnTo>
                    <a:pt x="295063" y="87597"/>
                  </a:lnTo>
                  <a:lnTo>
                    <a:pt x="286637" y="91571"/>
                  </a:lnTo>
                  <a:lnTo>
                    <a:pt x="281709" y="92366"/>
                  </a:lnTo>
                  <a:lnTo>
                    <a:pt x="276304" y="91571"/>
                  </a:lnTo>
                  <a:lnTo>
                    <a:pt x="268673" y="87597"/>
                  </a:lnTo>
                  <a:lnTo>
                    <a:pt x="255001" y="76309"/>
                  </a:lnTo>
                  <a:lnTo>
                    <a:pt x="248006" y="73925"/>
                  </a:lnTo>
                  <a:lnTo>
                    <a:pt x="244667" y="71540"/>
                  </a:lnTo>
                  <a:lnTo>
                    <a:pt x="230836" y="66612"/>
                  </a:lnTo>
                  <a:lnTo>
                    <a:pt x="214461" y="62478"/>
                  </a:lnTo>
                  <a:lnTo>
                    <a:pt x="205082" y="62160"/>
                  </a:lnTo>
                  <a:lnTo>
                    <a:pt x="195543" y="60889"/>
                  </a:lnTo>
                  <a:lnTo>
                    <a:pt x="187276" y="57868"/>
                  </a:lnTo>
                  <a:lnTo>
                    <a:pt x="183620" y="55801"/>
                  </a:lnTo>
                  <a:lnTo>
                    <a:pt x="180440" y="52463"/>
                  </a:lnTo>
                  <a:lnTo>
                    <a:pt x="177578" y="48488"/>
                  </a:lnTo>
                  <a:lnTo>
                    <a:pt x="175194" y="42924"/>
                  </a:lnTo>
                  <a:lnTo>
                    <a:pt x="173763" y="38632"/>
                  </a:lnTo>
                  <a:lnTo>
                    <a:pt x="173604" y="32590"/>
                  </a:lnTo>
                  <a:lnTo>
                    <a:pt x="171060" y="27821"/>
                  </a:lnTo>
                  <a:lnTo>
                    <a:pt x="168358" y="25277"/>
                  </a:lnTo>
                  <a:lnTo>
                    <a:pt x="149439" y="21462"/>
                  </a:lnTo>
                  <a:lnTo>
                    <a:pt x="146896" y="20190"/>
                  </a:lnTo>
                  <a:lnTo>
                    <a:pt x="141490" y="16057"/>
                  </a:lnTo>
                  <a:lnTo>
                    <a:pt x="139106" y="15103"/>
                  </a:lnTo>
                  <a:lnTo>
                    <a:pt x="129885" y="12559"/>
                  </a:lnTo>
                  <a:lnTo>
                    <a:pt x="124480" y="12241"/>
                  </a:lnTo>
                  <a:lnTo>
                    <a:pt x="121300" y="11446"/>
                  </a:lnTo>
                  <a:lnTo>
                    <a:pt x="114146" y="8585"/>
                  </a:lnTo>
                  <a:lnTo>
                    <a:pt x="109854" y="9062"/>
                  </a:lnTo>
                  <a:lnTo>
                    <a:pt x="98884" y="12241"/>
                  </a:lnTo>
                  <a:lnTo>
                    <a:pt x="89505" y="11287"/>
                  </a:lnTo>
                  <a:lnTo>
                    <a:pt x="85212" y="10333"/>
                  </a:lnTo>
                  <a:lnTo>
                    <a:pt x="71858" y="2861"/>
                  </a:lnTo>
                  <a:lnTo>
                    <a:pt x="67407" y="2067"/>
                  </a:lnTo>
                  <a:lnTo>
                    <a:pt x="62955" y="0"/>
                  </a:lnTo>
                  <a:lnTo>
                    <a:pt x="62955" y="795"/>
                  </a:lnTo>
                  <a:lnTo>
                    <a:pt x="62001" y="6995"/>
                  </a:lnTo>
                  <a:lnTo>
                    <a:pt x="61683" y="9062"/>
                  </a:lnTo>
                  <a:lnTo>
                    <a:pt x="61524" y="12877"/>
                  </a:lnTo>
                  <a:lnTo>
                    <a:pt x="61524" y="17170"/>
                  </a:lnTo>
                  <a:lnTo>
                    <a:pt x="63909" y="20985"/>
                  </a:lnTo>
                  <a:lnTo>
                    <a:pt x="63909" y="22575"/>
                  </a:lnTo>
                  <a:lnTo>
                    <a:pt x="62955" y="24483"/>
                  </a:lnTo>
                  <a:lnTo>
                    <a:pt x="58822" y="26708"/>
                  </a:lnTo>
                  <a:lnTo>
                    <a:pt x="53417" y="29570"/>
                  </a:lnTo>
                  <a:lnTo>
                    <a:pt x="48647" y="32113"/>
                  </a:lnTo>
                  <a:lnTo>
                    <a:pt x="43560" y="35134"/>
                  </a:lnTo>
                  <a:lnTo>
                    <a:pt x="41970" y="37042"/>
                  </a:lnTo>
                  <a:lnTo>
                    <a:pt x="39426" y="38473"/>
                  </a:lnTo>
                  <a:lnTo>
                    <a:pt x="37360" y="39903"/>
                  </a:lnTo>
                  <a:lnTo>
                    <a:pt x="36883" y="41334"/>
                  </a:lnTo>
                  <a:lnTo>
                    <a:pt x="35452" y="43878"/>
                  </a:lnTo>
                  <a:lnTo>
                    <a:pt x="33544" y="45945"/>
                  </a:lnTo>
                  <a:lnTo>
                    <a:pt x="28616" y="47057"/>
                  </a:lnTo>
                  <a:lnTo>
                    <a:pt x="27662" y="47693"/>
                  </a:lnTo>
                  <a:lnTo>
                    <a:pt x="25436" y="50714"/>
                  </a:lnTo>
                  <a:lnTo>
                    <a:pt x="24483" y="51986"/>
                  </a:lnTo>
                  <a:lnTo>
                    <a:pt x="23052" y="54689"/>
                  </a:lnTo>
                  <a:lnTo>
                    <a:pt x="24801" y="61366"/>
                  </a:lnTo>
                  <a:lnTo>
                    <a:pt x="26867" y="68201"/>
                  </a:lnTo>
                  <a:lnTo>
                    <a:pt x="27185" y="71063"/>
                  </a:lnTo>
                  <a:lnTo>
                    <a:pt x="27185" y="73448"/>
                  </a:lnTo>
                  <a:lnTo>
                    <a:pt x="26072" y="75992"/>
                  </a:lnTo>
                  <a:lnTo>
                    <a:pt x="23370" y="79807"/>
                  </a:lnTo>
                  <a:lnTo>
                    <a:pt x="21621" y="82510"/>
                  </a:lnTo>
                  <a:lnTo>
                    <a:pt x="17964" y="87279"/>
                  </a:lnTo>
                  <a:lnTo>
                    <a:pt x="16852" y="88551"/>
                  </a:lnTo>
                  <a:lnTo>
                    <a:pt x="14308" y="89981"/>
                  </a:lnTo>
                  <a:lnTo>
                    <a:pt x="9380" y="91730"/>
                  </a:lnTo>
                  <a:lnTo>
                    <a:pt x="6041" y="93479"/>
                  </a:lnTo>
                  <a:lnTo>
                    <a:pt x="3180" y="95069"/>
                  </a:lnTo>
                  <a:lnTo>
                    <a:pt x="0" y="96976"/>
                  </a:lnTo>
                  <a:lnTo>
                    <a:pt x="2385" y="100792"/>
                  </a:lnTo>
                  <a:lnTo>
                    <a:pt x="6836" y="106992"/>
                  </a:lnTo>
                  <a:lnTo>
                    <a:pt x="9539" y="111920"/>
                  </a:lnTo>
                  <a:lnTo>
                    <a:pt x="10492" y="114146"/>
                  </a:lnTo>
                  <a:lnTo>
                    <a:pt x="12559" y="120346"/>
                  </a:lnTo>
                  <a:lnTo>
                    <a:pt x="14308" y="126388"/>
                  </a:lnTo>
                  <a:lnTo>
                    <a:pt x="14626" y="128295"/>
                  </a:lnTo>
                  <a:lnTo>
                    <a:pt x="15262" y="132906"/>
                  </a:lnTo>
                  <a:lnTo>
                    <a:pt x="14467" y="145465"/>
                  </a:lnTo>
                  <a:lnTo>
                    <a:pt x="15739" y="161522"/>
                  </a:lnTo>
                  <a:lnTo>
                    <a:pt x="17488" y="169470"/>
                  </a:lnTo>
                  <a:lnTo>
                    <a:pt x="14785" y="176625"/>
                  </a:lnTo>
                  <a:lnTo>
                    <a:pt x="12559" y="183461"/>
                  </a:lnTo>
                  <a:lnTo>
                    <a:pt x="12718" y="186958"/>
                  </a:lnTo>
                  <a:lnTo>
                    <a:pt x="13990" y="192204"/>
                  </a:lnTo>
                  <a:lnTo>
                    <a:pt x="15103" y="196179"/>
                  </a:lnTo>
                  <a:lnTo>
                    <a:pt x="16852" y="198246"/>
                  </a:lnTo>
                  <a:lnTo>
                    <a:pt x="16534" y="204923"/>
                  </a:lnTo>
                  <a:lnTo>
                    <a:pt x="15739" y="207307"/>
                  </a:lnTo>
                  <a:lnTo>
                    <a:pt x="10811" y="210805"/>
                  </a:lnTo>
                  <a:lnTo>
                    <a:pt x="5246" y="214144"/>
                  </a:lnTo>
                  <a:lnTo>
                    <a:pt x="3656" y="216846"/>
                  </a:lnTo>
                  <a:lnTo>
                    <a:pt x="3180" y="219708"/>
                  </a:lnTo>
                  <a:lnTo>
                    <a:pt x="3974" y="222251"/>
                  </a:lnTo>
                  <a:lnTo>
                    <a:pt x="7790" y="227657"/>
                  </a:lnTo>
                  <a:lnTo>
                    <a:pt x="13513" y="235765"/>
                  </a:lnTo>
                  <a:lnTo>
                    <a:pt x="19872" y="244667"/>
                  </a:lnTo>
                  <a:lnTo>
                    <a:pt x="20349" y="246893"/>
                  </a:lnTo>
                  <a:lnTo>
                    <a:pt x="20667" y="253252"/>
                  </a:lnTo>
                  <a:lnTo>
                    <a:pt x="23211" y="261201"/>
                  </a:lnTo>
                  <a:lnTo>
                    <a:pt x="26072" y="264540"/>
                  </a:lnTo>
                  <a:lnTo>
                    <a:pt x="27185" y="267242"/>
                  </a:lnTo>
                  <a:lnTo>
                    <a:pt x="29252" y="268991"/>
                  </a:lnTo>
                  <a:lnTo>
                    <a:pt x="31160" y="270422"/>
                  </a:lnTo>
                  <a:lnTo>
                    <a:pt x="32432" y="270581"/>
                  </a:lnTo>
                  <a:lnTo>
                    <a:pt x="39586" y="268355"/>
                  </a:lnTo>
                  <a:lnTo>
                    <a:pt x="51668" y="271852"/>
                  </a:lnTo>
                  <a:lnTo>
                    <a:pt x="63114" y="275509"/>
                  </a:lnTo>
                  <a:lnTo>
                    <a:pt x="63909" y="276304"/>
                  </a:lnTo>
                  <a:lnTo>
                    <a:pt x="66453" y="280914"/>
                  </a:lnTo>
                  <a:lnTo>
                    <a:pt x="70586" y="288386"/>
                  </a:lnTo>
                  <a:lnTo>
                    <a:pt x="73607" y="294268"/>
                  </a:lnTo>
                  <a:lnTo>
                    <a:pt x="76309" y="299674"/>
                  </a:lnTo>
                  <a:lnTo>
                    <a:pt x="91253" y="303171"/>
                  </a:lnTo>
                  <a:lnTo>
                    <a:pt x="105402" y="306510"/>
                  </a:lnTo>
                  <a:lnTo>
                    <a:pt x="119710" y="309848"/>
                  </a:lnTo>
                  <a:lnTo>
                    <a:pt x="123208" y="311597"/>
                  </a:lnTo>
                  <a:lnTo>
                    <a:pt x="130680" y="318115"/>
                  </a:lnTo>
                  <a:lnTo>
                    <a:pt x="140378" y="326541"/>
                  </a:lnTo>
                  <a:lnTo>
                    <a:pt x="140855" y="326700"/>
                  </a:lnTo>
                  <a:lnTo>
                    <a:pt x="141332" y="326700"/>
                  </a:lnTo>
                  <a:lnTo>
                    <a:pt x="150552" y="321772"/>
                  </a:lnTo>
                  <a:lnTo>
                    <a:pt x="162794" y="315412"/>
                  </a:lnTo>
                  <a:lnTo>
                    <a:pt x="162794" y="315412"/>
                  </a:lnTo>
                  <a:lnTo>
                    <a:pt x="173286" y="310325"/>
                  </a:lnTo>
                  <a:lnTo>
                    <a:pt x="181394" y="306669"/>
                  </a:lnTo>
                  <a:lnTo>
                    <a:pt x="191569" y="301899"/>
                  </a:lnTo>
                  <a:lnTo>
                    <a:pt x="201107" y="306669"/>
                  </a:lnTo>
                  <a:lnTo>
                    <a:pt x="214938" y="313823"/>
                  </a:lnTo>
                  <a:lnTo>
                    <a:pt x="228610" y="320977"/>
                  </a:lnTo>
                  <a:lnTo>
                    <a:pt x="242442" y="328131"/>
                  </a:lnTo>
                  <a:lnTo>
                    <a:pt x="256114" y="335126"/>
                  </a:lnTo>
                  <a:lnTo>
                    <a:pt x="269945" y="342280"/>
                  </a:lnTo>
                  <a:lnTo>
                    <a:pt x="283617" y="349434"/>
                  </a:lnTo>
                  <a:lnTo>
                    <a:pt x="297448" y="356429"/>
                  </a:lnTo>
                  <a:lnTo>
                    <a:pt x="311120" y="363583"/>
                  </a:lnTo>
                  <a:lnTo>
                    <a:pt x="324951" y="370578"/>
                  </a:lnTo>
                  <a:lnTo>
                    <a:pt x="338623" y="377573"/>
                  </a:lnTo>
                  <a:lnTo>
                    <a:pt x="352454" y="384727"/>
                  </a:lnTo>
                  <a:lnTo>
                    <a:pt x="366127" y="391722"/>
                  </a:lnTo>
                  <a:lnTo>
                    <a:pt x="379958" y="398717"/>
                  </a:lnTo>
                  <a:lnTo>
                    <a:pt x="393630" y="405871"/>
                  </a:lnTo>
                  <a:lnTo>
                    <a:pt x="407461" y="412866"/>
                  </a:lnTo>
                  <a:lnTo>
                    <a:pt x="421133" y="419861"/>
                  </a:lnTo>
                  <a:lnTo>
                    <a:pt x="421133" y="416205"/>
                  </a:lnTo>
                  <a:lnTo>
                    <a:pt x="421133" y="412389"/>
                  </a:lnTo>
                  <a:lnTo>
                    <a:pt x="421133" y="408733"/>
                  </a:lnTo>
                  <a:lnTo>
                    <a:pt x="421133" y="405076"/>
                  </a:lnTo>
                  <a:lnTo>
                    <a:pt x="428287" y="405076"/>
                  </a:lnTo>
                  <a:lnTo>
                    <a:pt x="435282" y="405076"/>
                  </a:lnTo>
                  <a:lnTo>
                    <a:pt x="442436" y="405076"/>
                  </a:lnTo>
                  <a:lnTo>
                    <a:pt x="449431" y="405076"/>
                  </a:lnTo>
                  <a:lnTo>
                    <a:pt x="449590" y="404917"/>
                  </a:lnTo>
                  <a:lnTo>
                    <a:pt x="449749" y="404917"/>
                  </a:lnTo>
                  <a:lnTo>
                    <a:pt x="449749" y="404917"/>
                  </a:lnTo>
                  <a:lnTo>
                    <a:pt x="449908" y="404758"/>
                  </a:lnTo>
                  <a:lnTo>
                    <a:pt x="449908" y="389973"/>
                  </a:lnTo>
                  <a:lnTo>
                    <a:pt x="449908" y="375188"/>
                  </a:lnTo>
                  <a:lnTo>
                    <a:pt x="449908" y="360244"/>
                  </a:lnTo>
                  <a:lnTo>
                    <a:pt x="449908" y="345459"/>
                  </a:lnTo>
                  <a:lnTo>
                    <a:pt x="449908" y="338623"/>
                  </a:lnTo>
                  <a:lnTo>
                    <a:pt x="449908" y="331946"/>
                  </a:lnTo>
                  <a:lnTo>
                    <a:pt x="449908" y="325110"/>
                  </a:lnTo>
                  <a:lnTo>
                    <a:pt x="449908" y="318433"/>
                  </a:lnTo>
                  <a:lnTo>
                    <a:pt x="449908" y="311597"/>
                  </a:lnTo>
                  <a:lnTo>
                    <a:pt x="449908" y="304920"/>
                  </a:lnTo>
                  <a:lnTo>
                    <a:pt x="449908" y="298084"/>
                  </a:lnTo>
                  <a:lnTo>
                    <a:pt x="449908" y="291407"/>
                  </a:lnTo>
                  <a:lnTo>
                    <a:pt x="449908" y="284571"/>
                  </a:lnTo>
                  <a:lnTo>
                    <a:pt x="449908" y="277735"/>
                  </a:lnTo>
                  <a:lnTo>
                    <a:pt x="449908" y="270899"/>
                  </a:lnTo>
                  <a:lnTo>
                    <a:pt x="449908" y="264222"/>
                  </a:lnTo>
                  <a:lnTo>
                    <a:pt x="449908" y="257386"/>
                  </a:lnTo>
                  <a:lnTo>
                    <a:pt x="449908" y="250549"/>
                  </a:lnTo>
                  <a:lnTo>
                    <a:pt x="449908" y="243713"/>
                  </a:lnTo>
                  <a:lnTo>
                    <a:pt x="449908" y="236877"/>
                  </a:lnTo>
                  <a:lnTo>
                    <a:pt x="449908" y="230041"/>
                  </a:lnTo>
                  <a:lnTo>
                    <a:pt x="449908" y="223046"/>
                  </a:lnTo>
                  <a:lnTo>
                    <a:pt x="449908" y="216210"/>
                  </a:lnTo>
                  <a:lnTo>
                    <a:pt x="449908" y="209374"/>
                  </a:lnTo>
                  <a:lnTo>
                    <a:pt x="449908" y="202538"/>
                  </a:lnTo>
                  <a:lnTo>
                    <a:pt x="449908" y="195543"/>
                  </a:lnTo>
                  <a:lnTo>
                    <a:pt x="449908" y="188707"/>
                  </a:lnTo>
                  <a:lnTo>
                    <a:pt x="449908" y="181712"/>
                  </a:lnTo>
                  <a:lnTo>
                    <a:pt x="449908" y="174876"/>
                  </a:lnTo>
                  <a:lnTo>
                    <a:pt x="449908" y="167881"/>
                  </a:lnTo>
                  <a:lnTo>
                    <a:pt x="449908" y="161045"/>
                  </a:lnTo>
                  <a:lnTo>
                    <a:pt x="449908" y="154050"/>
                  </a:lnTo>
                  <a:lnTo>
                    <a:pt x="449908" y="147055"/>
                  </a:lnTo>
                  <a:lnTo>
                    <a:pt x="449908" y="140060"/>
                  </a:lnTo>
                  <a:lnTo>
                    <a:pt x="449908" y="133223"/>
                  </a:lnTo>
                  <a:lnTo>
                    <a:pt x="449908" y="126229"/>
                  </a:lnTo>
                  <a:lnTo>
                    <a:pt x="449590" y="124798"/>
                  </a:lnTo>
                  <a:lnTo>
                    <a:pt x="448000" y="120028"/>
                  </a:lnTo>
                  <a:lnTo>
                    <a:pt x="446569" y="113987"/>
                  </a:lnTo>
                  <a:lnTo>
                    <a:pt x="444980" y="106674"/>
                  </a:lnTo>
                  <a:lnTo>
                    <a:pt x="444821" y="104130"/>
                  </a:lnTo>
                  <a:lnTo>
                    <a:pt x="442118" y="96500"/>
                  </a:lnTo>
                  <a:lnTo>
                    <a:pt x="441959" y="94274"/>
                  </a:lnTo>
                  <a:lnTo>
                    <a:pt x="442595" y="92843"/>
                  </a:lnTo>
                  <a:lnTo>
                    <a:pt x="446887" y="86325"/>
                  </a:lnTo>
                  <a:lnTo>
                    <a:pt x="448159" y="83145"/>
                  </a:lnTo>
                  <a:lnTo>
                    <a:pt x="449272" y="79330"/>
                  </a:lnTo>
                  <a:lnTo>
                    <a:pt x="449749" y="76309"/>
                  </a:lnTo>
                  <a:lnTo>
                    <a:pt x="448477" y="71540"/>
                  </a:lnTo>
                  <a:lnTo>
                    <a:pt x="446887" y="67248"/>
                  </a:lnTo>
                  <a:lnTo>
                    <a:pt x="446410" y="62955"/>
                  </a:lnTo>
                  <a:lnTo>
                    <a:pt x="446251" y="58663"/>
                  </a:lnTo>
                  <a:lnTo>
                    <a:pt x="448477" y="55801"/>
                  </a:lnTo>
                  <a:lnTo>
                    <a:pt x="451021" y="53099"/>
                  </a:lnTo>
                  <a:lnTo>
                    <a:pt x="452134" y="51350"/>
                  </a:lnTo>
                  <a:lnTo>
                    <a:pt x="453723" y="49442"/>
                  </a:lnTo>
                  <a:lnTo>
                    <a:pt x="454836" y="48647"/>
                  </a:lnTo>
                  <a:lnTo>
                    <a:pt x="453723" y="4674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8" name="Freeform: Shape 5307">
              <a:extLst>
                <a:ext uri="{FF2B5EF4-FFF2-40B4-BE49-F238E27FC236}">
                  <a16:creationId xmlns:a16="http://schemas.microsoft.com/office/drawing/2014/main" id="{2F8A68C0-E076-A543-FEA5-366DC3DE1FBB}"/>
                </a:ext>
              </a:extLst>
            </p:cNvPr>
            <p:cNvSpPr/>
            <p:nvPr/>
          </p:nvSpPr>
          <p:spPr>
            <a:xfrm>
              <a:off x="1795801" y="2050658"/>
              <a:ext cx="206353" cy="98089"/>
            </a:xfrm>
            <a:custGeom>
              <a:avLst/>
              <a:gdLst>
                <a:gd name="connsiteX0" fmla="*/ 206036 w 206353"/>
                <a:gd name="connsiteY0" fmla="*/ 71858 h 98089"/>
                <a:gd name="connsiteX1" fmla="*/ 205400 w 206353"/>
                <a:gd name="connsiteY1" fmla="*/ 68996 h 98089"/>
                <a:gd name="connsiteX2" fmla="*/ 203651 w 206353"/>
                <a:gd name="connsiteY2" fmla="*/ 63909 h 98089"/>
                <a:gd name="connsiteX3" fmla="*/ 203492 w 206353"/>
                <a:gd name="connsiteY3" fmla="*/ 62478 h 98089"/>
                <a:gd name="connsiteX4" fmla="*/ 200630 w 206353"/>
                <a:gd name="connsiteY4" fmla="*/ 60253 h 98089"/>
                <a:gd name="connsiteX5" fmla="*/ 200312 w 206353"/>
                <a:gd name="connsiteY5" fmla="*/ 58504 h 98089"/>
                <a:gd name="connsiteX6" fmla="*/ 198723 w 206353"/>
                <a:gd name="connsiteY6" fmla="*/ 56119 h 98089"/>
                <a:gd name="connsiteX7" fmla="*/ 197451 w 206353"/>
                <a:gd name="connsiteY7" fmla="*/ 54529 h 98089"/>
                <a:gd name="connsiteX8" fmla="*/ 197133 w 206353"/>
                <a:gd name="connsiteY8" fmla="*/ 51191 h 98089"/>
                <a:gd name="connsiteX9" fmla="*/ 196179 w 206353"/>
                <a:gd name="connsiteY9" fmla="*/ 49919 h 98089"/>
                <a:gd name="connsiteX10" fmla="*/ 194907 w 206353"/>
                <a:gd name="connsiteY10" fmla="*/ 49442 h 98089"/>
                <a:gd name="connsiteX11" fmla="*/ 190615 w 206353"/>
                <a:gd name="connsiteY11" fmla="*/ 50396 h 98089"/>
                <a:gd name="connsiteX12" fmla="*/ 190138 w 206353"/>
                <a:gd name="connsiteY12" fmla="*/ 50237 h 98089"/>
                <a:gd name="connsiteX13" fmla="*/ 192204 w 206353"/>
                <a:gd name="connsiteY13" fmla="*/ 44832 h 98089"/>
                <a:gd name="connsiteX14" fmla="*/ 192363 w 206353"/>
                <a:gd name="connsiteY14" fmla="*/ 41652 h 98089"/>
                <a:gd name="connsiteX15" fmla="*/ 193635 w 206353"/>
                <a:gd name="connsiteY15" fmla="*/ 38314 h 98089"/>
                <a:gd name="connsiteX16" fmla="*/ 195225 w 206353"/>
                <a:gd name="connsiteY16" fmla="*/ 37042 h 98089"/>
                <a:gd name="connsiteX17" fmla="*/ 195543 w 206353"/>
                <a:gd name="connsiteY17" fmla="*/ 35929 h 98089"/>
                <a:gd name="connsiteX18" fmla="*/ 195861 w 206353"/>
                <a:gd name="connsiteY18" fmla="*/ 33703 h 98089"/>
                <a:gd name="connsiteX19" fmla="*/ 195543 w 206353"/>
                <a:gd name="connsiteY19" fmla="*/ 31955 h 98089"/>
                <a:gd name="connsiteX20" fmla="*/ 194589 w 206353"/>
                <a:gd name="connsiteY20" fmla="*/ 30842 h 98089"/>
                <a:gd name="connsiteX21" fmla="*/ 191092 w 206353"/>
                <a:gd name="connsiteY21" fmla="*/ 28775 h 98089"/>
                <a:gd name="connsiteX22" fmla="*/ 187276 w 206353"/>
                <a:gd name="connsiteY22" fmla="*/ 26231 h 98089"/>
                <a:gd name="connsiteX23" fmla="*/ 186481 w 206353"/>
                <a:gd name="connsiteY23" fmla="*/ 23052 h 98089"/>
                <a:gd name="connsiteX24" fmla="*/ 185209 w 206353"/>
                <a:gd name="connsiteY24" fmla="*/ 22416 h 98089"/>
                <a:gd name="connsiteX25" fmla="*/ 181871 w 206353"/>
                <a:gd name="connsiteY25" fmla="*/ 22257 h 98089"/>
                <a:gd name="connsiteX26" fmla="*/ 181076 w 206353"/>
                <a:gd name="connsiteY26" fmla="*/ 22257 h 98089"/>
                <a:gd name="connsiteX27" fmla="*/ 177102 w 206353"/>
                <a:gd name="connsiteY27" fmla="*/ 21780 h 98089"/>
                <a:gd name="connsiteX28" fmla="*/ 172809 w 206353"/>
                <a:gd name="connsiteY28" fmla="*/ 20031 h 98089"/>
                <a:gd name="connsiteX29" fmla="*/ 170742 w 206353"/>
                <a:gd name="connsiteY29" fmla="*/ 18759 h 98089"/>
                <a:gd name="connsiteX30" fmla="*/ 168835 w 206353"/>
                <a:gd name="connsiteY30" fmla="*/ 18918 h 98089"/>
                <a:gd name="connsiteX31" fmla="*/ 166609 w 206353"/>
                <a:gd name="connsiteY31" fmla="*/ 19713 h 98089"/>
                <a:gd name="connsiteX32" fmla="*/ 158342 w 206353"/>
                <a:gd name="connsiteY32" fmla="*/ 22098 h 98089"/>
                <a:gd name="connsiteX33" fmla="*/ 156275 w 206353"/>
                <a:gd name="connsiteY33" fmla="*/ 21462 h 98089"/>
                <a:gd name="connsiteX34" fmla="*/ 151665 w 206353"/>
                <a:gd name="connsiteY34" fmla="*/ 19236 h 98089"/>
                <a:gd name="connsiteX35" fmla="*/ 149280 w 206353"/>
                <a:gd name="connsiteY35" fmla="*/ 16534 h 98089"/>
                <a:gd name="connsiteX36" fmla="*/ 143875 w 206353"/>
                <a:gd name="connsiteY36" fmla="*/ 11446 h 98089"/>
                <a:gd name="connsiteX37" fmla="*/ 143557 w 206353"/>
                <a:gd name="connsiteY37" fmla="*/ 10333 h 98089"/>
                <a:gd name="connsiteX38" fmla="*/ 142762 w 206353"/>
                <a:gd name="connsiteY38" fmla="*/ 9380 h 98089"/>
                <a:gd name="connsiteX39" fmla="*/ 137198 w 206353"/>
                <a:gd name="connsiteY39" fmla="*/ 8108 h 98089"/>
                <a:gd name="connsiteX40" fmla="*/ 135131 w 206353"/>
                <a:gd name="connsiteY40" fmla="*/ 6200 h 98089"/>
                <a:gd name="connsiteX41" fmla="*/ 133383 w 206353"/>
                <a:gd name="connsiteY41" fmla="*/ 5882 h 98089"/>
                <a:gd name="connsiteX42" fmla="*/ 130680 w 206353"/>
                <a:gd name="connsiteY42" fmla="*/ 4928 h 98089"/>
                <a:gd name="connsiteX43" fmla="*/ 124162 w 206353"/>
                <a:gd name="connsiteY43" fmla="*/ 954 h 98089"/>
                <a:gd name="connsiteX44" fmla="*/ 122413 w 206353"/>
                <a:gd name="connsiteY44" fmla="*/ 636 h 98089"/>
                <a:gd name="connsiteX45" fmla="*/ 122095 w 206353"/>
                <a:gd name="connsiteY45" fmla="*/ 1272 h 98089"/>
                <a:gd name="connsiteX46" fmla="*/ 122254 w 206353"/>
                <a:gd name="connsiteY46" fmla="*/ 2226 h 98089"/>
                <a:gd name="connsiteX47" fmla="*/ 121777 w 206353"/>
                <a:gd name="connsiteY47" fmla="*/ 2703 h 98089"/>
                <a:gd name="connsiteX48" fmla="*/ 120982 w 206353"/>
                <a:gd name="connsiteY48" fmla="*/ 2703 h 98089"/>
                <a:gd name="connsiteX49" fmla="*/ 119392 w 206353"/>
                <a:gd name="connsiteY49" fmla="*/ 1272 h 98089"/>
                <a:gd name="connsiteX50" fmla="*/ 117485 w 206353"/>
                <a:gd name="connsiteY50" fmla="*/ 0 h 98089"/>
                <a:gd name="connsiteX51" fmla="*/ 111762 w 206353"/>
                <a:gd name="connsiteY51" fmla="*/ 2385 h 98089"/>
                <a:gd name="connsiteX52" fmla="*/ 109695 w 206353"/>
                <a:gd name="connsiteY52" fmla="*/ 3020 h 98089"/>
                <a:gd name="connsiteX53" fmla="*/ 107946 w 206353"/>
                <a:gd name="connsiteY53" fmla="*/ 3180 h 98089"/>
                <a:gd name="connsiteX54" fmla="*/ 98884 w 206353"/>
                <a:gd name="connsiteY54" fmla="*/ 6359 h 98089"/>
                <a:gd name="connsiteX55" fmla="*/ 96023 w 206353"/>
                <a:gd name="connsiteY55" fmla="*/ 8108 h 98089"/>
                <a:gd name="connsiteX56" fmla="*/ 94910 w 206353"/>
                <a:gd name="connsiteY56" fmla="*/ 7949 h 98089"/>
                <a:gd name="connsiteX57" fmla="*/ 94274 w 206353"/>
                <a:gd name="connsiteY57" fmla="*/ 11605 h 98089"/>
                <a:gd name="connsiteX58" fmla="*/ 96023 w 206353"/>
                <a:gd name="connsiteY58" fmla="*/ 17329 h 98089"/>
                <a:gd name="connsiteX59" fmla="*/ 97295 w 206353"/>
                <a:gd name="connsiteY59" fmla="*/ 30524 h 98089"/>
                <a:gd name="connsiteX60" fmla="*/ 96659 w 206353"/>
                <a:gd name="connsiteY60" fmla="*/ 33703 h 98089"/>
                <a:gd name="connsiteX61" fmla="*/ 93797 w 206353"/>
                <a:gd name="connsiteY61" fmla="*/ 36883 h 98089"/>
                <a:gd name="connsiteX62" fmla="*/ 87279 w 206353"/>
                <a:gd name="connsiteY62" fmla="*/ 41175 h 98089"/>
                <a:gd name="connsiteX63" fmla="*/ 83622 w 206353"/>
                <a:gd name="connsiteY63" fmla="*/ 43560 h 98089"/>
                <a:gd name="connsiteX64" fmla="*/ 75515 w 206353"/>
                <a:gd name="connsiteY64" fmla="*/ 45150 h 98089"/>
                <a:gd name="connsiteX65" fmla="*/ 65181 w 206353"/>
                <a:gd name="connsiteY65" fmla="*/ 40221 h 98089"/>
                <a:gd name="connsiteX66" fmla="*/ 60889 w 206353"/>
                <a:gd name="connsiteY66" fmla="*/ 30683 h 98089"/>
                <a:gd name="connsiteX67" fmla="*/ 58027 w 206353"/>
                <a:gd name="connsiteY67" fmla="*/ 27821 h 98089"/>
                <a:gd name="connsiteX68" fmla="*/ 46898 w 206353"/>
                <a:gd name="connsiteY68" fmla="*/ 19395 h 98089"/>
                <a:gd name="connsiteX69" fmla="*/ 45945 w 206353"/>
                <a:gd name="connsiteY69" fmla="*/ 17170 h 98089"/>
                <a:gd name="connsiteX70" fmla="*/ 44196 w 206353"/>
                <a:gd name="connsiteY70" fmla="*/ 13990 h 98089"/>
                <a:gd name="connsiteX71" fmla="*/ 34816 w 206353"/>
                <a:gd name="connsiteY71" fmla="*/ 16375 h 98089"/>
                <a:gd name="connsiteX72" fmla="*/ 26549 w 206353"/>
                <a:gd name="connsiteY72" fmla="*/ 19236 h 98089"/>
                <a:gd name="connsiteX73" fmla="*/ 20508 w 206353"/>
                <a:gd name="connsiteY73" fmla="*/ 20349 h 98089"/>
                <a:gd name="connsiteX74" fmla="*/ 12718 w 206353"/>
                <a:gd name="connsiteY74" fmla="*/ 30683 h 98089"/>
                <a:gd name="connsiteX75" fmla="*/ 11605 w 206353"/>
                <a:gd name="connsiteY75" fmla="*/ 34180 h 98089"/>
                <a:gd name="connsiteX76" fmla="*/ 11128 w 206353"/>
                <a:gd name="connsiteY76" fmla="*/ 38632 h 98089"/>
                <a:gd name="connsiteX77" fmla="*/ 9539 w 206353"/>
                <a:gd name="connsiteY77" fmla="*/ 43242 h 98089"/>
                <a:gd name="connsiteX78" fmla="*/ 6995 w 206353"/>
                <a:gd name="connsiteY78" fmla="*/ 46739 h 98089"/>
                <a:gd name="connsiteX79" fmla="*/ 1590 w 206353"/>
                <a:gd name="connsiteY79" fmla="*/ 51191 h 98089"/>
                <a:gd name="connsiteX80" fmla="*/ 477 w 206353"/>
                <a:gd name="connsiteY80" fmla="*/ 58822 h 98089"/>
                <a:gd name="connsiteX81" fmla="*/ 0 w 206353"/>
                <a:gd name="connsiteY81" fmla="*/ 74243 h 98089"/>
                <a:gd name="connsiteX82" fmla="*/ 795 w 206353"/>
                <a:gd name="connsiteY82" fmla="*/ 81874 h 98089"/>
                <a:gd name="connsiteX83" fmla="*/ 8585 w 206353"/>
                <a:gd name="connsiteY83" fmla="*/ 77104 h 98089"/>
                <a:gd name="connsiteX84" fmla="*/ 18283 w 206353"/>
                <a:gd name="connsiteY84" fmla="*/ 71858 h 98089"/>
                <a:gd name="connsiteX85" fmla="*/ 20508 w 206353"/>
                <a:gd name="connsiteY85" fmla="*/ 71540 h 98089"/>
                <a:gd name="connsiteX86" fmla="*/ 29411 w 206353"/>
                <a:gd name="connsiteY86" fmla="*/ 68360 h 98089"/>
                <a:gd name="connsiteX87" fmla="*/ 30683 w 206353"/>
                <a:gd name="connsiteY87" fmla="*/ 68201 h 98089"/>
                <a:gd name="connsiteX88" fmla="*/ 38791 w 206353"/>
                <a:gd name="connsiteY88" fmla="*/ 68678 h 98089"/>
                <a:gd name="connsiteX89" fmla="*/ 45150 w 206353"/>
                <a:gd name="connsiteY89" fmla="*/ 69473 h 98089"/>
                <a:gd name="connsiteX90" fmla="*/ 50396 w 206353"/>
                <a:gd name="connsiteY90" fmla="*/ 69314 h 98089"/>
                <a:gd name="connsiteX91" fmla="*/ 53417 w 206353"/>
                <a:gd name="connsiteY91" fmla="*/ 68678 h 98089"/>
                <a:gd name="connsiteX92" fmla="*/ 55960 w 206353"/>
                <a:gd name="connsiteY92" fmla="*/ 69314 h 98089"/>
                <a:gd name="connsiteX93" fmla="*/ 58186 w 206353"/>
                <a:gd name="connsiteY93" fmla="*/ 71540 h 98089"/>
                <a:gd name="connsiteX94" fmla="*/ 60412 w 206353"/>
                <a:gd name="connsiteY94" fmla="*/ 71222 h 98089"/>
                <a:gd name="connsiteX95" fmla="*/ 62637 w 206353"/>
                <a:gd name="connsiteY95" fmla="*/ 69791 h 98089"/>
                <a:gd name="connsiteX96" fmla="*/ 74561 w 206353"/>
                <a:gd name="connsiteY96" fmla="*/ 71222 h 98089"/>
                <a:gd name="connsiteX97" fmla="*/ 77263 w 206353"/>
                <a:gd name="connsiteY97" fmla="*/ 71063 h 98089"/>
                <a:gd name="connsiteX98" fmla="*/ 80284 w 206353"/>
                <a:gd name="connsiteY98" fmla="*/ 71381 h 98089"/>
                <a:gd name="connsiteX99" fmla="*/ 85848 w 206353"/>
                <a:gd name="connsiteY99" fmla="*/ 72653 h 98089"/>
                <a:gd name="connsiteX100" fmla="*/ 89187 w 206353"/>
                <a:gd name="connsiteY100" fmla="*/ 73925 h 98089"/>
                <a:gd name="connsiteX101" fmla="*/ 96182 w 206353"/>
                <a:gd name="connsiteY101" fmla="*/ 73289 h 98089"/>
                <a:gd name="connsiteX102" fmla="*/ 99202 w 206353"/>
                <a:gd name="connsiteY102" fmla="*/ 73130 h 98089"/>
                <a:gd name="connsiteX103" fmla="*/ 100792 w 206353"/>
                <a:gd name="connsiteY103" fmla="*/ 72653 h 98089"/>
                <a:gd name="connsiteX104" fmla="*/ 105720 w 206353"/>
                <a:gd name="connsiteY104" fmla="*/ 69155 h 98089"/>
                <a:gd name="connsiteX105" fmla="*/ 107787 w 206353"/>
                <a:gd name="connsiteY105" fmla="*/ 68678 h 98089"/>
                <a:gd name="connsiteX106" fmla="*/ 109854 w 206353"/>
                <a:gd name="connsiteY106" fmla="*/ 68043 h 98089"/>
                <a:gd name="connsiteX107" fmla="*/ 111603 w 206353"/>
                <a:gd name="connsiteY107" fmla="*/ 68520 h 98089"/>
                <a:gd name="connsiteX108" fmla="*/ 112715 w 206353"/>
                <a:gd name="connsiteY108" fmla="*/ 71540 h 98089"/>
                <a:gd name="connsiteX109" fmla="*/ 116372 w 206353"/>
                <a:gd name="connsiteY109" fmla="*/ 76627 h 98089"/>
                <a:gd name="connsiteX110" fmla="*/ 120346 w 206353"/>
                <a:gd name="connsiteY110" fmla="*/ 77422 h 98089"/>
                <a:gd name="connsiteX111" fmla="*/ 131157 w 206353"/>
                <a:gd name="connsiteY111" fmla="*/ 79489 h 98089"/>
                <a:gd name="connsiteX112" fmla="*/ 133383 w 206353"/>
                <a:gd name="connsiteY112" fmla="*/ 80443 h 98089"/>
                <a:gd name="connsiteX113" fmla="*/ 139583 w 206353"/>
                <a:gd name="connsiteY113" fmla="*/ 84894 h 98089"/>
                <a:gd name="connsiteX114" fmla="*/ 143239 w 206353"/>
                <a:gd name="connsiteY114" fmla="*/ 87120 h 98089"/>
                <a:gd name="connsiteX115" fmla="*/ 145465 w 206353"/>
                <a:gd name="connsiteY115" fmla="*/ 88869 h 98089"/>
                <a:gd name="connsiteX116" fmla="*/ 149121 w 206353"/>
                <a:gd name="connsiteY116" fmla="*/ 92207 h 98089"/>
                <a:gd name="connsiteX117" fmla="*/ 151188 w 206353"/>
                <a:gd name="connsiteY117" fmla="*/ 94751 h 98089"/>
                <a:gd name="connsiteX118" fmla="*/ 154527 w 206353"/>
                <a:gd name="connsiteY118" fmla="*/ 96659 h 98089"/>
                <a:gd name="connsiteX119" fmla="*/ 158660 w 206353"/>
                <a:gd name="connsiteY119" fmla="*/ 97930 h 98089"/>
                <a:gd name="connsiteX120" fmla="*/ 160091 w 206353"/>
                <a:gd name="connsiteY120" fmla="*/ 98089 h 98089"/>
                <a:gd name="connsiteX121" fmla="*/ 160886 w 206353"/>
                <a:gd name="connsiteY121" fmla="*/ 97613 h 98089"/>
                <a:gd name="connsiteX122" fmla="*/ 165178 w 206353"/>
                <a:gd name="connsiteY122" fmla="*/ 96976 h 98089"/>
                <a:gd name="connsiteX123" fmla="*/ 166609 w 206353"/>
                <a:gd name="connsiteY123" fmla="*/ 96500 h 98089"/>
                <a:gd name="connsiteX124" fmla="*/ 170425 w 206353"/>
                <a:gd name="connsiteY124" fmla="*/ 92207 h 98089"/>
                <a:gd name="connsiteX125" fmla="*/ 173286 w 206353"/>
                <a:gd name="connsiteY125" fmla="*/ 91571 h 98089"/>
                <a:gd name="connsiteX126" fmla="*/ 180599 w 206353"/>
                <a:gd name="connsiteY126" fmla="*/ 92684 h 98089"/>
                <a:gd name="connsiteX127" fmla="*/ 184097 w 206353"/>
                <a:gd name="connsiteY127" fmla="*/ 92525 h 98089"/>
                <a:gd name="connsiteX128" fmla="*/ 184891 w 206353"/>
                <a:gd name="connsiteY128" fmla="*/ 92684 h 98089"/>
                <a:gd name="connsiteX129" fmla="*/ 188389 w 206353"/>
                <a:gd name="connsiteY129" fmla="*/ 92843 h 98089"/>
                <a:gd name="connsiteX130" fmla="*/ 188707 w 206353"/>
                <a:gd name="connsiteY130" fmla="*/ 92366 h 98089"/>
                <a:gd name="connsiteX131" fmla="*/ 190138 w 206353"/>
                <a:gd name="connsiteY131" fmla="*/ 88233 h 98089"/>
                <a:gd name="connsiteX132" fmla="*/ 191728 w 206353"/>
                <a:gd name="connsiteY132" fmla="*/ 87120 h 98089"/>
                <a:gd name="connsiteX133" fmla="*/ 197451 w 206353"/>
                <a:gd name="connsiteY133" fmla="*/ 81556 h 98089"/>
                <a:gd name="connsiteX134" fmla="*/ 201425 w 206353"/>
                <a:gd name="connsiteY134" fmla="*/ 79330 h 98089"/>
                <a:gd name="connsiteX135" fmla="*/ 203810 w 206353"/>
                <a:gd name="connsiteY135" fmla="*/ 78853 h 98089"/>
                <a:gd name="connsiteX136" fmla="*/ 204764 w 206353"/>
                <a:gd name="connsiteY136" fmla="*/ 78853 h 98089"/>
                <a:gd name="connsiteX137" fmla="*/ 205400 w 206353"/>
                <a:gd name="connsiteY137" fmla="*/ 76945 h 98089"/>
                <a:gd name="connsiteX138" fmla="*/ 206353 w 206353"/>
                <a:gd name="connsiteY138" fmla="*/ 74084 h 98089"/>
                <a:gd name="connsiteX139" fmla="*/ 206036 w 206353"/>
                <a:gd name="connsiteY139" fmla="*/ 71858 h 98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206353" h="98089">
                  <a:moveTo>
                    <a:pt x="206036" y="71858"/>
                  </a:moveTo>
                  <a:lnTo>
                    <a:pt x="205400" y="68996"/>
                  </a:lnTo>
                  <a:lnTo>
                    <a:pt x="203651" y="63909"/>
                  </a:lnTo>
                  <a:lnTo>
                    <a:pt x="203492" y="62478"/>
                  </a:lnTo>
                  <a:lnTo>
                    <a:pt x="200630" y="60253"/>
                  </a:lnTo>
                  <a:lnTo>
                    <a:pt x="200312" y="58504"/>
                  </a:lnTo>
                  <a:lnTo>
                    <a:pt x="198723" y="56119"/>
                  </a:lnTo>
                  <a:lnTo>
                    <a:pt x="197451" y="54529"/>
                  </a:lnTo>
                  <a:lnTo>
                    <a:pt x="197133" y="51191"/>
                  </a:lnTo>
                  <a:lnTo>
                    <a:pt x="196179" y="49919"/>
                  </a:lnTo>
                  <a:lnTo>
                    <a:pt x="194907" y="49442"/>
                  </a:lnTo>
                  <a:lnTo>
                    <a:pt x="190615" y="50396"/>
                  </a:lnTo>
                  <a:lnTo>
                    <a:pt x="190138" y="50237"/>
                  </a:lnTo>
                  <a:lnTo>
                    <a:pt x="192204" y="44832"/>
                  </a:lnTo>
                  <a:lnTo>
                    <a:pt x="192363" y="41652"/>
                  </a:lnTo>
                  <a:lnTo>
                    <a:pt x="193635" y="38314"/>
                  </a:lnTo>
                  <a:lnTo>
                    <a:pt x="195225" y="37042"/>
                  </a:lnTo>
                  <a:lnTo>
                    <a:pt x="195543" y="35929"/>
                  </a:lnTo>
                  <a:lnTo>
                    <a:pt x="195861" y="33703"/>
                  </a:lnTo>
                  <a:lnTo>
                    <a:pt x="195543" y="31955"/>
                  </a:lnTo>
                  <a:lnTo>
                    <a:pt x="194589" y="30842"/>
                  </a:lnTo>
                  <a:lnTo>
                    <a:pt x="191092" y="28775"/>
                  </a:lnTo>
                  <a:lnTo>
                    <a:pt x="187276" y="26231"/>
                  </a:lnTo>
                  <a:lnTo>
                    <a:pt x="186481" y="23052"/>
                  </a:lnTo>
                  <a:lnTo>
                    <a:pt x="185209" y="22416"/>
                  </a:lnTo>
                  <a:lnTo>
                    <a:pt x="181871" y="22257"/>
                  </a:lnTo>
                  <a:lnTo>
                    <a:pt x="181076" y="22257"/>
                  </a:lnTo>
                  <a:lnTo>
                    <a:pt x="177102" y="21780"/>
                  </a:lnTo>
                  <a:lnTo>
                    <a:pt x="172809" y="20031"/>
                  </a:lnTo>
                  <a:lnTo>
                    <a:pt x="170742" y="18759"/>
                  </a:lnTo>
                  <a:lnTo>
                    <a:pt x="168835" y="18918"/>
                  </a:lnTo>
                  <a:lnTo>
                    <a:pt x="166609" y="19713"/>
                  </a:lnTo>
                  <a:lnTo>
                    <a:pt x="158342" y="22098"/>
                  </a:lnTo>
                  <a:lnTo>
                    <a:pt x="156275" y="21462"/>
                  </a:lnTo>
                  <a:lnTo>
                    <a:pt x="151665" y="19236"/>
                  </a:lnTo>
                  <a:lnTo>
                    <a:pt x="149280" y="16534"/>
                  </a:lnTo>
                  <a:lnTo>
                    <a:pt x="143875" y="11446"/>
                  </a:lnTo>
                  <a:lnTo>
                    <a:pt x="143557" y="10333"/>
                  </a:lnTo>
                  <a:lnTo>
                    <a:pt x="142762" y="9380"/>
                  </a:lnTo>
                  <a:lnTo>
                    <a:pt x="137198" y="8108"/>
                  </a:lnTo>
                  <a:lnTo>
                    <a:pt x="135131" y="6200"/>
                  </a:lnTo>
                  <a:lnTo>
                    <a:pt x="133383" y="5882"/>
                  </a:lnTo>
                  <a:lnTo>
                    <a:pt x="130680" y="4928"/>
                  </a:lnTo>
                  <a:lnTo>
                    <a:pt x="124162" y="954"/>
                  </a:lnTo>
                  <a:lnTo>
                    <a:pt x="122413" y="636"/>
                  </a:lnTo>
                  <a:lnTo>
                    <a:pt x="122095" y="1272"/>
                  </a:lnTo>
                  <a:lnTo>
                    <a:pt x="122254" y="2226"/>
                  </a:lnTo>
                  <a:lnTo>
                    <a:pt x="121777" y="2703"/>
                  </a:lnTo>
                  <a:lnTo>
                    <a:pt x="120982" y="2703"/>
                  </a:lnTo>
                  <a:lnTo>
                    <a:pt x="119392" y="1272"/>
                  </a:lnTo>
                  <a:lnTo>
                    <a:pt x="117485" y="0"/>
                  </a:lnTo>
                  <a:lnTo>
                    <a:pt x="111762" y="2385"/>
                  </a:lnTo>
                  <a:lnTo>
                    <a:pt x="109695" y="3020"/>
                  </a:lnTo>
                  <a:lnTo>
                    <a:pt x="107946" y="3180"/>
                  </a:lnTo>
                  <a:lnTo>
                    <a:pt x="98884" y="6359"/>
                  </a:lnTo>
                  <a:lnTo>
                    <a:pt x="96023" y="8108"/>
                  </a:lnTo>
                  <a:lnTo>
                    <a:pt x="94910" y="7949"/>
                  </a:lnTo>
                  <a:lnTo>
                    <a:pt x="94274" y="11605"/>
                  </a:lnTo>
                  <a:lnTo>
                    <a:pt x="96023" y="17329"/>
                  </a:lnTo>
                  <a:lnTo>
                    <a:pt x="97295" y="30524"/>
                  </a:lnTo>
                  <a:lnTo>
                    <a:pt x="96659" y="33703"/>
                  </a:lnTo>
                  <a:lnTo>
                    <a:pt x="93797" y="36883"/>
                  </a:lnTo>
                  <a:lnTo>
                    <a:pt x="87279" y="41175"/>
                  </a:lnTo>
                  <a:lnTo>
                    <a:pt x="83622" y="43560"/>
                  </a:lnTo>
                  <a:lnTo>
                    <a:pt x="75515" y="45150"/>
                  </a:lnTo>
                  <a:lnTo>
                    <a:pt x="65181" y="40221"/>
                  </a:lnTo>
                  <a:lnTo>
                    <a:pt x="60889" y="30683"/>
                  </a:lnTo>
                  <a:lnTo>
                    <a:pt x="58027" y="27821"/>
                  </a:lnTo>
                  <a:lnTo>
                    <a:pt x="46898" y="19395"/>
                  </a:lnTo>
                  <a:lnTo>
                    <a:pt x="45945" y="17170"/>
                  </a:lnTo>
                  <a:lnTo>
                    <a:pt x="44196" y="13990"/>
                  </a:lnTo>
                  <a:lnTo>
                    <a:pt x="34816" y="16375"/>
                  </a:lnTo>
                  <a:lnTo>
                    <a:pt x="26549" y="19236"/>
                  </a:lnTo>
                  <a:lnTo>
                    <a:pt x="20508" y="20349"/>
                  </a:lnTo>
                  <a:lnTo>
                    <a:pt x="12718" y="30683"/>
                  </a:lnTo>
                  <a:lnTo>
                    <a:pt x="11605" y="34180"/>
                  </a:lnTo>
                  <a:lnTo>
                    <a:pt x="11128" y="38632"/>
                  </a:lnTo>
                  <a:lnTo>
                    <a:pt x="9539" y="43242"/>
                  </a:lnTo>
                  <a:lnTo>
                    <a:pt x="6995" y="46739"/>
                  </a:lnTo>
                  <a:lnTo>
                    <a:pt x="1590" y="51191"/>
                  </a:lnTo>
                  <a:lnTo>
                    <a:pt x="477" y="58822"/>
                  </a:lnTo>
                  <a:lnTo>
                    <a:pt x="0" y="74243"/>
                  </a:lnTo>
                  <a:lnTo>
                    <a:pt x="795" y="81874"/>
                  </a:lnTo>
                  <a:lnTo>
                    <a:pt x="8585" y="77104"/>
                  </a:lnTo>
                  <a:lnTo>
                    <a:pt x="18283" y="71858"/>
                  </a:lnTo>
                  <a:lnTo>
                    <a:pt x="20508" y="71540"/>
                  </a:lnTo>
                  <a:lnTo>
                    <a:pt x="29411" y="68360"/>
                  </a:lnTo>
                  <a:lnTo>
                    <a:pt x="30683" y="68201"/>
                  </a:lnTo>
                  <a:lnTo>
                    <a:pt x="38791" y="68678"/>
                  </a:lnTo>
                  <a:lnTo>
                    <a:pt x="45150" y="69473"/>
                  </a:lnTo>
                  <a:lnTo>
                    <a:pt x="50396" y="69314"/>
                  </a:lnTo>
                  <a:lnTo>
                    <a:pt x="53417" y="68678"/>
                  </a:lnTo>
                  <a:lnTo>
                    <a:pt x="55960" y="69314"/>
                  </a:lnTo>
                  <a:lnTo>
                    <a:pt x="58186" y="71540"/>
                  </a:lnTo>
                  <a:lnTo>
                    <a:pt x="60412" y="71222"/>
                  </a:lnTo>
                  <a:lnTo>
                    <a:pt x="62637" y="69791"/>
                  </a:lnTo>
                  <a:lnTo>
                    <a:pt x="74561" y="71222"/>
                  </a:lnTo>
                  <a:lnTo>
                    <a:pt x="77263" y="71063"/>
                  </a:lnTo>
                  <a:lnTo>
                    <a:pt x="80284" y="71381"/>
                  </a:lnTo>
                  <a:lnTo>
                    <a:pt x="85848" y="72653"/>
                  </a:lnTo>
                  <a:lnTo>
                    <a:pt x="89187" y="73925"/>
                  </a:lnTo>
                  <a:lnTo>
                    <a:pt x="96182" y="73289"/>
                  </a:lnTo>
                  <a:lnTo>
                    <a:pt x="99202" y="73130"/>
                  </a:lnTo>
                  <a:lnTo>
                    <a:pt x="100792" y="72653"/>
                  </a:lnTo>
                  <a:lnTo>
                    <a:pt x="105720" y="69155"/>
                  </a:lnTo>
                  <a:lnTo>
                    <a:pt x="107787" y="68678"/>
                  </a:lnTo>
                  <a:lnTo>
                    <a:pt x="109854" y="68043"/>
                  </a:lnTo>
                  <a:lnTo>
                    <a:pt x="111603" y="68520"/>
                  </a:lnTo>
                  <a:lnTo>
                    <a:pt x="112715" y="71540"/>
                  </a:lnTo>
                  <a:lnTo>
                    <a:pt x="116372" y="76627"/>
                  </a:lnTo>
                  <a:lnTo>
                    <a:pt x="120346" y="77422"/>
                  </a:lnTo>
                  <a:lnTo>
                    <a:pt x="131157" y="79489"/>
                  </a:lnTo>
                  <a:lnTo>
                    <a:pt x="133383" y="80443"/>
                  </a:lnTo>
                  <a:lnTo>
                    <a:pt x="139583" y="84894"/>
                  </a:lnTo>
                  <a:lnTo>
                    <a:pt x="143239" y="87120"/>
                  </a:lnTo>
                  <a:lnTo>
                    <a:pt x="145465" y="88869"/>
                  </a:lnTo>
                  <a:lnTo>
                    <a:pt x="149121" y="92207"/>
                  </a:lnTo>
                  <a:lnTo>
                    <a:pt x="151188" y="94751"/>
                  </a:lnTo>
                  <a:lnTo>
                    <a:pt x="154527" y="96659"/>
                  </a:lnTo>
                  <a:lnTo>
                    <a:pt x="158660" y="97930"/>
                  </a:lnTo>
                  <a:lnTo>
                    <a:pt x="160091" y="98089"/>
                  </a:lnTo>
                  <a:lnTo>
                    <a:pt x="160886" y="97613"/>
                  </a:lnTo>
                  <a:lnTo>
                    <a:pt x="165178" y="96976"/>
                  </a:lnTo>
                  <a:lnTo>
                    <a:pt x="166609" y="96500"/>
                  </a:lnTo>
                  <a:lnTo>
                    <a:pt x="170425" y="92207"/>
                  </a:lnTo>
                  <a:lnTo>
                    <a:pt x="173286" y="91571"/>
                  </a:lnTo>
                  <a:lnTo>
                    <a:pt x="180599" y="92684"/>
                  </a:lnTo>
                  <a:lnTo>
                    <a:pt x="184097" y="92525"/>
                  </a:lnTo>
                  <a:lnTo>
                    <a:pt x="184891" y="92684"/>
                  </a:lnTo>
                  <a:lnTo>
                    <a:pt x="188389" y="92843"/>
                  </a:lnTo>
                  <a:lnTo>
                    <a:pt x="188707" y="92366"/>
                  </a:lnTo>
                  <a:lnTo>
                    <a:pt x="190138" y="88233"/>
                  </a:lnTo>
                  <a:lnTo>
                    <a:pt x="191728" y="87120"/>
                  </a:lnTo>
                  <a:lnTo>
                    <a:pt x="197451" y="81556"/>
                  </a:lnTo>
                  <a:lnTo>
                    <a:pt x="201425" y="79330"/>
                  </a:lnTo>
                  <a:lnTo>
                    <a:pt x="203810" y="78853"/>
                  </a:lnTo>
                  <a:lnTo>
                    <a:pt x="204764" y="78853"/>
                  </a:lnTo>
                  <a:lnTo>
                    <a:pt x="205400" y="76945"/>
                  </a:lnTo>
                  <a:lnTo>
                    <a:pt x="206353" y="74084"/>
                  </a:lnTo>
                  <a:lnTo>
                    <a:pt x="206036" y="7185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09" name="Freeform: Shape 5308">
              <a:extLst>
                <a:ext uri="{FF2B5EF4-FFF2-40B4-BE49-F238E27FC236}">
                  <a16:creationId xmlns:a16="http://schemas.microsoft.com/office/drawing/2014/main" id="{35C8556F-F95E-276D-9086-0A2A166BE971}"/>
                </a:ext>
              </a:extLst>
            </p:cNvPr>
            <p:cNvSpPr/>
            <p:nvPr/>
          </p:nvSpPr>
          <p:spPr>
            <a:xfrm>
              <a:off x="1356863" y="2362414"/>
              <a:ext cx="22097" cy="26867"/>
            </a:xfrm>
            <a:custGeom>
              <a:avLst/>
              <a:gdLst>
                <a:gd name="connsiteX0" fmla="*/ 21780 w 22097"/>
                <a:gd name="connsiteY0" fmla="*/ 13831 h 26867"/>
                <a:gd name="connsiteX1" fmla="*/ 20508 w 22097"/>
                <a:gd name="connsiteY1" fmla="*/ 13513 h 26867"/>
                <a:gd name="connsiteX2" fmla="*/ 17170 w 22097"/>
                <a:gd name="connsiteY2" fmla="*/ 12241 h 26867"/>
                <a:gd name="connsiteX3" fmla="*/ 15262 w 22097"/>
                <a:gd name="connsiteY3" fmla="*/ 10969 h 26867"/>
                <a:gd name="connsiteX4" fmla="*/ 13672 w 22097"/>
                <a:gd name="connsiteY4" fmla="*/ 9380 h 26867"/>
                <a:gd name="connsiteX5" fmla="*/ 11764 w 22097"/>
                <a:gd name="connsiteY5" fmla="*/ 7154 h 26867"/>
                <a:gd name="connsiteX6" fmla="*/ 10969 w 22097"/>
                <a:gd name="connsiteY6" fmla="*/ 4928 h 26867"/>
                <a:gd name="connsiteX7" fmla="*/ 10969 w 22097"/>
                <a:gd name="connsiteY7" fmla="*/ 2703 h 26867"/>
                <a:gd name="connsiteX8" fmla="*/ 11128 w 22097"/>
                <a:gd name="connsiteY8" fmla="*/ 1749 h 26867"/>
                <a:gd name="connsiteX9" fmla="*/ 10969 w 22097"/>
                <a:gd name="connsiteY9" fmla="*/ 1590 h 26867"/>
                <a:gd name="connsiteX10" fmla="*/ 10492 w 22097"/>
                <a:gd name="connsiteY10" fmla="*/ 477 h 26867"/>
                <a:gd name="connsiteX11" fmla="*/ 9380 w 22097"/>
                <a:gd name="connsiteY11" fmla="*/ 477 h 26867"/>
                <a:gd name="connsiteX12" fmla="*/ 7154 w 22097"/>
                <a:gd name="connsiteY12" fmla="*/ 0 h 26867"/>
                <a:gd name="connsiteX13" fmla="*/ 3974 w 22097"/>
                <a:gd name="connsiteY13" fmla="*/ 3180 h 26867"/>
                <a:gd name="connsiteX14" fmla="*/ 2544 w 22097"/>
                <a:gd name="connsiteY14" fmla="*/ 5723 h 26867"/>
                <a:gd name="connsiteX15" fmla="*/ 1749 w 22097"/>
                <a:gd name="connsiteY15" fmla="*/ 7631 h 26867"/>
                <a:gd name="connsiteX16" fmla="*/ 477 w 22097"/>
                <a:gd name="connsiteY16" fmla="*/ 9221 h 26867"/>
                <a:gd name="connsiteX17" fmla="*/ 318 w 22097"/>
                <a:gd name="connsiteY17" fmla="*/ 10969 h 26867"/>
                <a:gd name="connsiteX18" fmla="*/ 477 w 22097"/>
                <a:gd name="connsiteY18" fmla="*/ 11605 h 26867"/>
                <a:gd name="connsiteX19" fmla="*/ 0 w 22097"/>
                <a:gd name="connsiteY19" fmla="*/ 12400 h 26867"/>
                <a:gd name="connsiteX20" fmla="*/ 0 w 22097"/>
                <a:gd name="connsiteY20" fmla="*/ 13354 h 26867"/>
                <a:gd name="connsiteX21" fmla="*/ 1749 w 22097"/>
                <a:gd name="connsiteY21" fmla="*/ 15262 h 26867"/>
                <a:gd name="connsiteX22" fmla="*/ 2226 w 22097"/>
                <a:gd name="connsiteY22" fmla="*/ 16216 h 26867"/>
                <a:gd name="connsiteX23" fmla="*/ 4451 w 22097"/>
                <a:gd name="connsiteY23" fmla="*/ 19554 h 26867"/>
                <a:gd name="connsiteX24" fmla="*/ 3815 w 22097"/>
                <a:gd name="connsiteY24" fmla="*/ 20667 h 26867"/>
                <a:gd name="connsiteX25" fmla="*/ 3180 w 22097"/>
                <a:gd name="connsiteY25" fmla="*/ 21939 h 26867"/>
                <a:gd name="connsiteX26" fmla="*/ 2544 w 22097"/>
                <a:gd name="connsiteY26" fmla="*/ 22893 h 26867"/>
                <a:gd name="connsiteX27" fmla="*/ 1749 w 22097"/>
                <a:gd name="connsiteY27" fmla="*/ 23529 h 26867"/>
                <a:gd name="connsiteX28" fmla="*/ 2862 w 22097"/>
                <a:gd name="connsiteY28" fmla="*/ 24641 h 26867"/>
                <a:gd name="connsiteX29" fmla="*/ 5087 w 22097"/>
                <a:gd name="connsiteY29" fmla="*/ 25277 h 26867"/>
                <a:gd name="connsiteX30" fmla="*/ 5882 w 22097"/>
                <a:gd name="connsiteY30" fmla="*/ 25754 h 26867"/>
                <a:gd name="connsiteX31" fmla="*/ 6677 w 22097"/>
                <a:gd name="connsiteY31" fmla="*/ 26549 h 26867"/>
                <a:gd name="connsiteX32" fmla="*/ 8108 w 22097"/>
                <a:gd name="connsiteY32" fmla="*/ 26867 h 26867"/>
                <a:gd name="connsiteX33" fmla="*/ 10016 w 22097"/>
                <a:gd name="connsiteY33" fmla="*/ 26549 h 26867"/>
                <a:gd name="connsiteX34" fmla="*/ 11287 w 22097"/>
                <a:gd name="connsiteY34" fmla="*/ 25436 h 26867"/>
                <a:gd name="connsiteX35" fmla="*/ 13036 w 22097"/>
                <a:gd name="connsiteY35" fmla="*/ 24959 h 26867"/>
                <a:gd name="connsiteX36" fmla="*/ 14785 w 22097"/>
                <a:gd name="connsiteY36" fmla="*/ 25118 h 26867"/>
                <a:gd name="connsiteX37" fmla="*/ 15898 w 22097"/>
                <a:gd name="connsiteY37" fmla="*/ 25754 h 26867"/>
                <a:gd name="connsiteX38" fmla="*/ 17805 w 22097"/>
                <a:gd name="connsiteY38" fmla="*/ 26708 h 26867"/>
                <a:gd name="connsiteX39" fmla="*/ 17805 w 22097"/>
                <a:gd name="connsiteY39" fmla="*/ 24483 h 26867"/>
                <a:gd name="connsiteX40" fmla="*/ 18759 w 22097"/>
                <a:gd name="connsiteY40" fmla="*/ 21144 h 26867"/>
                <a:gd name="connsiteX41" fmla="*/ 19554 w 22097"/>
                <a:gd name="connsiteY41" fmla="*/ 19554 h 26867"/>
                <a:gd name="connsiteX42" fmla="*/ 20667 w 22097"/>
                <a:gd name="connsiteY42" fmla="*/ 18123 h 26867"/>
                <a:gd name="connsiteX43" fmla="*/ 21780 w 22097"/>
                <a:gd name="connsiteY43" fmla="*/ 17169 h 26867"/>
                <a:gd name="connsiteX44" fmla="*/ 22098 w 22097"/>
                <a:gd name="connsiteY44" fmla="*/ 15421 h 26867"/>
                <a:gd name="connsiteX45" fmla="*/ 21780 w 22097"/>
                <a:gd name="connsiteY45" fmla="*/ 13831 h 26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2097" h="26867">
                  <a:moveTo>
                    <a:pt x="21780" y="13831"/>
                  </a:moveTo>
                  <a:lnTo>
                    <a:pt x="20508" y="13513"/>
                  </a:lnTo>
                  <a:lnTo>
                    <a:pt x="17170" y="12241"/>
                  </a:lnTo>
                  <a:lnTo>
                    <a:pt x="15262" y="10969"/>
                  </a:lnTo>
                  <a:lnTo>
                    <a:pt x="13672" y="9380"/>
                  </a:lnTo>
                  <a:lnTo>
                    <a:pt x="11764" y="7154"/>
                  </a:lnTo>
                  <a:lnTo>
                    <a:pt x="10969" y="4928"/>
                  </a:lnTo>
                  <a:lnTo>
                    <a:pt x="10969" y="2703"/>
                  </a:lnTo>
                  <a:lnTo>
                    <a:pt x="11128" y="1749"/>
                  </a:lnTo>
                  <a:lnTo>
                    <a:pt x="10969" y="1590"/>
                  </a:lnTo>
                  <a:lnTo>
                    <a:pt x="10492" y="477"/>
                  </a:lnTo>
                  <a:lnTo>
                    <a:pt x="9380" y="477"/>
                  </a:lnTo>
                  <a:lnTo>
                    <a:pt x="7154" y="0"/>
                  </a:lnTo>
                  <a:lnTo>
                    <a:pt x="3974" y="3180"/>
                  </a:lnTo>
                  <a:lnTo>
                    <a:pt x="2544" y="5723"/>
                  </a:lnTo>
                  <a:lnTo>
                    <a:pt x="1749" y="7631"/>
                  </a:lnTo>
                  <a:lnTo>
                    <a:pt x="477" y="9221"/>
                  </a:lnTo>
                  <a:lnTo>
                    <a:pt x="318" y="10969"/>
                  </a:lnTo>
                  <a:lnTo>
                    <a:pt x="477" y="11605"/>
                  </a:lnTo>
                  <a:lnTo>
                    <a:pt x="0" y="12400"/>
                  </a:lnTo>
                  <a:lnTo>
                    <a:pt x="0" y="13354"/>
                  </a:lnTo>
                  <a:lnTo>
                    <a:pt x="1749" y="15262"/>
                  </a:lnTo>
                  <a:lnTo>
                    <a:pt x="2226" y="16216"/>
                  </a:lnTo>
                  <a:lnTo>
                    <a:pt x="4451" y="19554"/>
                  </a:lnTo>
                  <a:lnTo>
                    <a:pt x="3815" y="20667"/>
                  </a:lnTo>
                  <a:lnTo>
                    <a:pt x="3180" y="21939"/>
                  </a:lnTo>
                  <a:lnTo>
                    <a:pt x="2544" y="22893"/>
                  </a:lnTo>
                  <a:lnTo>
                    <a:pt x="1749" y="23529"/>
                  </a:lnTo>
                  <a:lnTo>
                    <a:pt x="2862" y="24641"/>
                  </a:lnTo>
                  <a:lnTo>
                    <a:pt x="5087" y="25277"/>
                  </a:lnTo>
                  <a:lnTo>
                    <a:pt x="5882" y="25754"/>
                  </a:lnTo>
                  <a:lnTo>
                    <a:pt x="6677" y="26549"/>
                  </a:lnTo>
                  <a:lnTo>
                    <a:pt x="8108" y="26867"/>
                  </a:lnTo>
                  <a:lnTo>
                    <a:pt x="10016" y="26549"/>
                  </a:lnTo>
                  <a:lnTo>
                    <a:pt x="11287" y="25436"/>
                  </a:lnTo>
                  <a:lnTo>
                    <a:pt x="13036" y="24959"/>
                  </a:lnTo>
                  <a:lnTo>
                    <a:pt x="14785" y="25118"/>
                  </a:lnTo>
                  <a:lnTo>
                    <a:pt x="15898" y="25754"/>
                  </a:lnTo>
                  <a:lnTo>
                    <a:pt x="17805" y="26708"/>
                  </a:lnTo>
                  <a:lnTo>
                    <a:pt x="17805" y="24483"/>
                  </a:lnTo>
                  <a:lnTo>
                    <a:pt x="18759" y="21144"/>
                  </a:lnTo>
                  <a:lnTo>
                    <a:pt x="19554" y="19554"/>
                  </a:lnTo>
                  <a:lnTo>
                    <a:pt x="20667" y="18123"/>
                  </a:lnTo>
                  <a:lnTo>
                    <a:pt x="21780" y="17169"/>
                  </a:lnTo>
                  <a:lnTo>
                    <a:pt x="22098" y="15421"/>
                  </a:lnTo>
                  <a:lnTo>
                    <a:pt x="21780" y="138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0" name="Freeform: Shape 5309">
              <a:extLst>
                <a:ext uri="{FF2B5EF4-FFF2-40B4-BE49-F238E27FC236}">
                  <a16:creationId xmlns:a16="http://schemas.microsoft.com/office/drawing/2014/main" id="{098FA787-FE6A-EECF-5D91-A17115DEB5C8}"/>
                </a:ext>
              </a:extLst>
            </p:cNvPr>
            <p:cNvSpPr/>
            <p:nvPr/>
          </p:nvSpPr>
          <p:spPr>
            <a:xfrm>
              <a:off x="1792463" y="2118859"/>
              <a:ext cx="169470" cy="100156"/>
            </a:xfrm>
            <a:custGeom>
              <a:avLst/>
              <a:gdLst>
                <a:gd name="connsiteX0" fmla="*/ 5405 w 169470"/>
                <a:gd name="connsiteY0" fmla="*/ 33226 h 100156"/>
                <a:gd name="connsiteX1" fmla="*/ 4610 w 169470"/>
                <a:gd name="connsiteY1" fmla="*/ 37519 h 100156"/>
                <a:gd name="connsiteX2" fmla="*/ 3339 w 169470"/>
                <a:gd name="connsiteY2" fmla="*/ 40539 h 100156"/>
                <a:gd name="connsiteX3" fmla="*/ 0 w 169470"/>
                <a:gd name="connsiteY3" fmla="*/ 45150 h 100156"/>
                <a:gd name="connsiteX4" fmla="*/ 1590 w 169470"/>
                <a:gd name="connsiteY4" fmla="*/ 45468 h 100156"/>
                <a:gd name="connsiteX5" fmla="*/ 3656 w 169470"/>
                <a:gd name="connsiteY5" fmla="*/ 42606 h 100156"/>
                <a:gd name="connsiteX6" fmla="*/ 5723 w 169470"/>
                <a:gd name="connsiteY6" fmla="*/ 37042 h 100156"/>
                <a:gd name="connsiteX7" fmla="*/ 6041 w 169470"/>
                <a:gd name="connsiteY7" fmla="*/ 33862 h 100156"/>
                <a:gd name="connsiteX8" fmla="*/ 6041 w 169470"/>
                <a:gd name="connsiteY8" fmla="*/ 31955 h 100156"/>
                <a:gd name="connsiteX9" fmla="*/ 5246 w 169470"/>
                <a:gd name="connsiteY9" fmla="*/ 33226 h 100156"/>
                <a:gd name="connsiteX10" fmla="*/ 168199 w 169470"/>
                <a:gd name="connsiteY10" fmla="*/ 44991 h 100156"/>
                <a:gd name="connsiteX11" fmla="*/ 165973 w 169470"/>
                <a:gd name="connsiteY11" fmla="*/ 44514 h 100156"/>
                <a:gd name="connsiteX12" fmla="*/ 160568 w 169470"/>
                <a:gd name="connsiteY12" fmla="*/ 44037 h 100156"/>
                <a:gd name="connsiteX13" fmla="*/ 159455 w 169470"/>
                <a:gd name="connsiteY13" fmla="*/ 43083 h 100156"/>
                <a:gd name="connsiteX14" fmla="*/ 159773 w 169470"/>
                <a:gd name="connsiteY14" fmla="*/ 41970 h 100156"/>
                <a:gd name="connsiteX15" fmla="*/ 161204 w 169470"/>
                <a:gd name="connsiteY15" fmla="*/ 38950 h 100156"/>
                <a:gd name="connsiteX16" fmla="*/ 162635 w 169470"/>
                <a:gd name="connsiteY16" fmla="*/ 34975 h 100156"/>
                <a:gd name="connsiteX17" fmla="*/ 163270 w 169470"/>
                <a:gd name="connsiteY17" fmla="*/ 31955 h 100156"/>
                <a:gd name="connsiteX18" fmla="*/ 163270 w 169470"/>
                <a:gd name="connsiteY18" fmla="*/ 30206 h 100156"/>
                <a:gd name="connsiteX19" fmla="*/ 161840 w 169470"/>
                <a:gd name="connsiteY19" fmla="*/ 30047 h 100156"/>
                <a:gd name="connsiteX20" fmla="*/ 157706 w 169470"/>
                <a:gd name="connsiteY20" fmla="*/ 28775 h 100156"/>
                <a:gd name="connsiteX21" fmla="*/ 154209 w 169470"/>
                <a:gd name="connsiteY21" fmla="*/ 26867 h 100156"/>
                <a:gd name="connsiteX22" fmla="*/ 152142 w 169470"/>
                <a:gd name="connsiteY22" fmla="*/ 24324 h 100156"/>
                <a:gd name="connsiteX23" fmla="*/ 148644 w 169470"/>
                <a:gd name="connsiteY23" fmla="*/ 20826 h 100156"/>
                <a:gd name="connsiteX24" fmla="*/ 146260 w 169470"/>
                <a:gd name="connsiteY24" fmla="*/ 19077 h 100156"/>
                <a:gd name="connsiteX25" fmla="*/ 142603 w 169470"/>
                <a:gd name="connsiteY25" fmla="*/ 16852 h 100156"/>
                <a:gd name="connsiteX26" fmla="*/ 136562 w 169470"/>
                <a:gd name="connsiteY26" fmla="*/ 12400 h 100156"/>
                <a:gd name="connsiteX27" fmla="*/ 134336 w 169470"/>
                <a:gd name="connsiteY27" fmla="*/ 11446 h 100156"/>
                <a:gd name="connsiteX28" fmla="*/ 123526 w 169470"/>
                <a:gd name="connsiteY28" fmla="*/ 9539 h 100156"/>
                <a:gd name="connsiteX29" fmla="*/ 119551 w 169470"/>
                <a:gd name="connsiteY29" fmla="*/ 8585 h 100156"/>
                <a:gd name="connsiteX30" fmla="*/ 115895 w 169470"/>
                <a:gd name="connsiteY30" fmla="*/ 3498 h 100156"/>
                <a:gd name="connsiteX31" fmla="*/ 114782 w 169470"/>
                <a:gd name="connsiteY31" fmla="*/ 477 h 100156"/>
                <a:gd name="connsiteX32" fmla="*/ 113033 w 169470"/>
                <a:gd name="connsiteY32" fmla="*/ 0 h 100156"/>
                <a:gd name="connsiteX33" fmla="*/ 111126 w 169470"/>
                <a:gd name="connsiteY33" fmla="*/ 636 h 100156"/>
                <a:gd name="connsiteX34" fmla="*/ 109059 w 169470"/>
                <a:gd name="connsiteY34" fmla="*/ 1272 h 100156"/>
                <a:gd name="connsiteX35" fmla="*/ 104131 w 169470"/>
                <a:gd name="connsiteY35" fmla="*/ 4769 h 100156"/>
                <a:gd name="connsiteX36" fmla="*/ 102541 w 169470"/>
                <a:gd name="connsiteY36" fmla="*/ 5246 h 100156"/>
                <a:gd name="connsiteX37" fmla="*/ 99520 w 169470"/>
                <a:gd name="connsiteY37" fmla="*/ 5246 h 100156"/>
                <a:gd name="connsiteX38" fmla="*/ 92366 w 169470"/>
                <a:gd name="connsiteY38" fmla="*/ 6041 h 100156"/>
                <a:gd name="connsiteX39" fmla="*/ 89187 w 169470"/>
                <a:gd name="connsiteY39" fmla="*/ 4769 h 100156"/>
                <a:gd name="connsiteX40" fmla="*/ 83622 w 169470"/>
                <a:gd name="connsiteY40" fmla="*/ 3339 h 100156"/>
                <a:gd name="connsiteX41" fmla="*/ 80602 w 169470"/>
                <a:gd name="connsiteY41" fmla="*/ 3339 h 100156"/>
                <a:gd name="connsiteX42" fmla="*/ 77899 w 169470"/>
                <a:gd name="connsiteY42" fmla="*/ 3180 h 100156"/>
                <a:gd name="connsiteX43" fmla="*/ 65976 w 169470"/>
                <a:gd name="connsiteY43" fmla="*/ 1749 h 100156"/>
                <a:gd name="connsiteX44" fmla="*/ 63750 w 169470"/>
                <a:gd name="connsiteY44" fmla="*/ 3180 h 100156"/>
                <a:gd name="connsiteX45" fmla="*/ 61524 w 169470"/>
                <a:gd name="connsiteY45" fmla="*/ 3498 h 100156"/>
                <a:gd name="connsiteX46" fmla="*/ 59458 w 169470"/>
                <a:gd name="connsiteY46" fmla="*/ 1272 h 100156"/>
                <a:gd name="connsiteX47" fmla="*/ 56755 w 169470"/>
                <a:gd name="connsiteY47" fmla="*/ 636 h 100156"/>
                <a:gd name="connsiteX48" fmla="*/ 53894 w 169470"/>
                <a:gd name="connsiteY48" fmla="*/ 1431 h 100156"/>
                <a:gd name="connsiteX49" fmla="*/ 48488 w 169470"/>
                <a:gd name="connsiteY49" fmla="*/ 1431 h 100156"/>
                <a:gd name="connsiteX50" fmla="*/ 42129 w 169470"/>
                <a:gd name="connsiteY50" fmla="*/ 795 h 100156"/>
                <a:gd name="connsiteX51" fmla="*/ 34021 w 169470"/>
                <a:gd name="connsiteY51" fmla="*/ 159 h 100156"/>
                <a:gd name="connsiteX52" fmla="*/ 32749 w 169470"/>
                <a:gd name="connsiteY52" fmla="*/ 477 h 100156"/>
                <a:gd name="connsiteX53" fmla="*/ 23847 w 169470"/>
                <a:gd name="connsiteY53" fmla="*/ 3498 h 100156"/>
                <a:gd name="connsiteX54" fmla="*/ 21621 w 169470"/>
                <a:gd name="connsiteY54" fmla="*/ 3974 h 100156"/>
                <a:gd name="connsiteX55" fmla="*/ 11923 w 169470"/>
                <a:gd name="connsiteY55" fmla="*/ 9062 h 100156"/>
                <a:gd name="connsiteX56" fmla="*/ 4292 w 169470"/>
                <a:gd name="connsiteY56" fmla="*/ 13831 h 100156"/>
                <a:gd name="connsiteX57" fmla="*/ 4292 w 169470"/>
                <a:gd name="connsiteY57" fmla="*/ 15739 h 100156"/>
                <a:gd name="connsiteX58" fmla="*/ 4769 w 169470"/>
                <a:gd name="connsiteY58" fmla="*/ 24165 h 100156"/>
                <a:gd name="connsiteX59" fmla="*/ 7949 w 169470"/>
                <a:gd name="connsiteY59" fmla="*/ 32114 h 100156"/>
                <a:gd name="connsiteX60" fmla="*/ 9857 w 169470"/>
                <a:gd name="connsiteY60" fmla="*/ 38632 h 100156"/>
                <a:gd name="connsiteX61" fmla="*/ 8744 w 169470"/>
                <a:gd name="connsiteY61" fmla="*/ 43083 h 100156"/>
                <a:gd name="connsiteX62" fmla="*/ 9698 w 169470"/>
                <a:gd name="connsiteY62" fmla="*/ 45945 h 100156"/>
                <a:gd name="connsiteX63" fmla="*/ 9698 w 169470"/>
                <a:gd name="connsiteY63" fmla="*/ 46263 h 100156"/>
                <a:gd name="connsiteX64" fmla="*/ 11446 w 169470"/>
                <a:gd name="connsiteY64" fmla="*/ 46263 h 100156"/>
                <a:gd name="connsiteX65" fmla="*/ 14149 w 169470"/>
                <a:gd name="connsiteY65" fmla="*/ 45786 h 100156"/>
                <a:gd name="connsiteX66" fmla="*/ 15739 w 169470"/>
                <a:gd name="connsiteY66" fmla="*/ 47375 h 100156"/>
                <a:gd name="connsiteX67" fmla="*/ 18759 w 169470"/>
                <a:gd name="connsiteY67" fmla="*/ 48965 h 100156"/>
                <a:gd name="connsiteX68" fmla="*/ 22416 w 169470"/>
                <a:gd name="connsiteY68" fmla="*/ 50396 h 100156"/>
                <a:gd name="connsiteX69" fmla="*/ 27980 w 169470"/>
                <a:gd name="connsiteY69" fmla="*/ 52781 h 100156"/>
                <a:gd name="connsiteX70" fmla="*/ 33703 w 169470"/>
                <a:gd name="connsiteY70" fmla="*/ 54212 h 100156"/>
                <a:gd name="connsiteX71" fmla="*/ 35611 w 169470"/>
                <a:gd name="connsiteY71" fmla="*/ 54212 h 100156"/>
                <a:gd name="connsiteX72" fmla="*/ 41652 w 169470"/>
                <a:gd name="connsiteY72" fmla="*/ 54212 h 100156"/>
                <a:gd name="connsiteX73" fmla="*/ 48011 w 169470"/>
                <a:gd name="connsiteY73" fmla="*/ 54212 h 100156"/>
                <a:gd name="connsiteX74" fmla="*/ 49760 w 169470"/>
                <a:gd name="connsiteY74" fmla="*/ 57868 h 100156"/>
                <a:gd name="connsiteX75" fmla="*/ 52940 w 169470"/>
                <a:gd name="connsiteY75" fmla="*/ 59458 h 100156"/>
                <a:gd name="connsiteX76" fmla="*/ 55483 w 169470"/>
                <a:gd name="connsiteY76" fmla="*/ 61684 h 100156"/>
                <a:gd name="connsiteX77" fmla="*/ 55483 w 169470"/>
                <a:gd name="connsiteY77" fmla="*/ 62955 h 100156"/>
                <a:gd name="connsiteX78" fmla="*/ 52145 w 169470"/>
                <a:gd name="connsiteY78" fmla="*/ 71063 h 100156"/>
                <a:gd name="connsiteX79" fmla="*/ 51350 w 169470"/>
                <a:gd name="connsiteY79" fmla="*/ 73766 h 100156"/>
                <a:gd name="connsiteX80" fmla="*/ 51350 w 169470"/>
                <a:gd name="connsiteY80" fmla="*/ 76468 h 100156"/>
                <a:gd name="connsiteX81" fmla="*/ 52463 w 169470"/>
                <a:gd name="connsiteY81" fmla="*/ 79966 h 100156"/>
                <a:gd name="connsiteX82" fmla="*/ 53735 w 169470"/>
                <a:gd name="connsiteY82" fmla="*/ 81874 h 100156"/>
                <a:gd name="connsiteX83" fmla="*/ 55324 w 169470"/>
                <a:gd name="connsiteY83" fmla="*/ 80284 h 100156"/>
                <a:gd name="connsiteX84" fmla="*/ 57391 w 169470"/>
                <a:gd name="connsiteY84" fmla="*/ 80284 h 100156"/>
                <a:gd name="connsiteX85" fmla="*/ 59776 w 169470"/>
                <a:gd name="connsiteY85" fmla="*/ 81397 h 100156"/>
                <a:gd name="connsiteX86" fmla="*/ 60889 w 169470"/>
                <a:gd name="connsiteY86" fmla="*/ 82033 h 100156"/>
                <a:gd name="connsiteX87" fmla="*/ 61366 w 169470"/>
                <a:gd name="connsiteY87" fmla="*/ 82828 h 100156"/>
                <a:gd name="connsiteX88" fmla="*/ 61683 w 169470"/>
                <a:gd name="connsiteY88" fmla="*/ 83782 h 100156"/>
                <a:gd name="connsiteX89" fmla="*/ 62955 w 169470"/>
                <a:gd name="connsiteY89" fmla="*/ 83782 h 100156"/>
                <a:gd name="connsiteX90" fmla="*/ 65340 w 169470"/>
                <a:gd name="connsiteY90" fmla="*/ 84735 h 100156"/>
                <a:gd name="connsiteX91" fmla="*/ 68520 w 169470"/>
                <a:gd name="connsiteY91" fmla="*/ 86325 h 100156"/>
                <a:gd name="connsiteX92" fmla="*/ 71063 w 169470"/>
                <a:gd name="connsiteY92" fmla="*/ 87915 h 100156"/>
                <a:gd name="connsiteX93" fmla="*/ 73448 w 169470"/>
                <a:gd name="connsiteY93" fmla="*/ 90141 h 100156"/>
                <a:gd name="connsiteX94" fmla="*/ 74243 w 169470"/>
                <a:gd name="connsiteY94" fmla="*/ 92684 h 100156"/>
                <a:gd name="connsiteX95" fmla="*/ 74243 w 169470"/>
                <a:gd name="connsiteY95" fmla="*/ 95546 h 100156"/>
                <a:gd name="connsiteX96" fmla="*/ 74243 w 169470"/>
                <a:gd name="connsiteY96" fmla="*/ 97454 h 100156"/>
                <a:gd name="connsiteX97" fmla="*/ 74243 w 169470"/>
                <a:gd name="connsiteY97" fmla="*/ 98249 h 100156"/>
                <a:gd name="connsiteX98" fmla="*/ 76627 w 169470"/>
                <a:gd name="connsiteY98" fmla="*/ 99043 h 100156"/>
                <a:gd name="connsiteX99" fmla="*/ 81715 w 169470"/>
                <a:gd name="connsiteY99" fmla="*/ 99361 h 100156"/>
                <a:gd name="connsiteX100" fmla="*/ 85689 w 169470"/>
                <a:gd name="connsiteY100" fmla="*/ 98407 h 100156"/>
                <a:gd name="connsiteX101" fmla="*/ 87756 w 169470"/>
                <a:gd name="connsiteY101" fmla="*/ 98407 h 100156"/>
                <a:gd name="connsiteX102" fmla="*/ 89664 w 169470"/>
                <a:gd name="connsiteY102" fmla="*/ 98566 h 100156"/>
                <a:gd name="connsiteX103" fmla="*/ 92366 w 169470"/>
                <a:gd name="connsiteY103" fmla="*/ 98089 h 100156"/>
                <a:gd name="connsiteX104" fmla="*/ 94910 w 169470"/>
                <a:gd name="connsiteY104" fmla="*/ 98089 h 100156"/>
                <a:gd name="connsiteX105" fmla="*/ 96182 w 169470"/>
                <a:gd name="connsiteY105" fmla="*/ 99043 h 100156"/>
                <a:gd name="connsiteX106" fmla="*/ 98566 w 169470"/>
                <a:gd name="connsiteY106" fmla="*/ 100156 h 100156"/>
                <a:gd name="connsiteX107" fmla="*/ 103177 w 169470"/>
                <a:gd name="connsiteY107" fmla="*/ 98566 h 100156"/>
                <a:gd name="connsiteX108" fmla="*/ 107310 w 169470"/>
                <a:gd name="connsiteY108" fmla="*/ 96659 h 100156"/>
                <a:gd name="connsiteX109" fmla="*/ 111603 w 169470"/>
                <a:gd name="connsiteY109" fmla="*/ 96659 h 100156"/>
                <a:gd name="connsiteX110" fmla="*/ 112238 w 169470"/>
                <a:gd name="connsiteY110" fmla="*/ 95864 h 100156"/>
                <a:gd name="connsiteX111" fmla="*/ 113351 w 169470"/>
                <a:gd name="connsiteY111" fmla="*/ 91094 h 100156"/>
                <a:gd name="connsiteX112" fmla="*/ 114623 w 169470"/>
                <a:gd name="connsiteY112" fmla="*/ 90141 h 100156"/>
                <a:gd name="connsiteX113" fmla="*/ 119710 w 169470"/>
                <a:gd name="connsiteY113" fmla="*/ 90617 h 100156"/>
                <a:gd name="connsiteX114" fmla="*/ 121618 w 169470"/>
                <a:gd name="connsiteY114" fmla="*/ 89823 h 100156"/>
                <a:gd name="connsiteX115" fmla="*/ 123526 w 169470"/>
                <a:gd name="connsiteY115" fmla="*/ 87438 h 100156"/>
                <a:gd name="connsiteX116" fmla="*/ 126547 w 169470"/>
                <a:gd name="connsiteY116" fmla="*/ 86007 h 100156"/>
                <a:gd name="connsiteX117" fmla="*/ 129090 w 169470"/>
                <a:gd name="connsiteY117" fmla="*/ 86007 h 100156"/>
                <a:gd name="connsiteX118" fmla="*/ 131634 w 169470"/>
                <a:gd name="connsiteY118" fmla="*/ 84417 h 100156"/>
                <a:gd name="connsiteX119" fmla="*/ 132906 w 169470"/>
                <a:gd name="connsiteY119" fmla="*/ 85530 h 100156"/>
                <a:gd name="connsiteX120" fmla="*/ 133541 w 169470"/>
                <a:gd name="connsiteY120" fmla="*/ 87438 h 100156"/>
                <a:gd name="connsiteX121" fmla="*/ 132747 w 169470"/>
                <a:gd name="connsiteY121" fmla="*/ 89028 h 100156"/>
                <a:gd name="connsiteX122" fmla="*/ 133065 w 169470"/>
                <a:gd name="connsiteY122" fmla="*/ 89664 h 100156"/>
                <a:gd name="connsiteX123" fmla="*/ 134813 w 169470"/>
                <a:gd name="connsiteY123" fmla="*/ 90459 h 100156"/>
                <a:gd name="connsiteX124" fmla="*/ 137834 w 169470"/>
                <a:gd name="connsiteY124" fmla="*/ 90459 h 100156"/>
                <a:gd name="connsiteX125" fmla="*/ 139742 w 169470"/>
                <a:gd name="connsiteY125" fmla="*/ 89823 h 100156"/>
                <a:gd name="connsiteX126" fmla="*/ 140219 w 169470"/>
                <a:gd name="connsiteY126" fmla="*/ 88869 h 100156"/>
                <a:gd name="connsiteX127" fmla="*/ 140219 w 169470"/>
                <a:gd name="connsiteY127" fmla="*/ 87279 h 100156"/>
                <a:gd name="connsiteX128" fmla="*/ 139742 w 169470"/>
                <a:gd name="connsiteY128" fmla="*/ 85689 h 100156"/>
                <a:gd name="connsiteX129" fmla="*/ 138470 w 169470"/>
                <a:gd name="connsiteY129" fmla="*/ 84417 h 100156"/>
                <a:gd name="connsiteX130" fmla="*/ 136085 w 169470"/>
                <a:gd name="connsiteY130" fmla="*/ 83782 h 100156"/>
                <a:gd name="connsiteX131" fmla="*/ 134336 w 169470"/>
                <a:gd name="connsiteY131" fmla="*/ 83782 h 100156"/>
                <a:gd name="connsiteX132" fmla="*/ 134019 w 169470"/>
                <a:gd name="connsiteY132" fmla="*/ 82987 h 100156"/>
                <a:gd name="connsiteX133" fmla="*/ 134654 w 169470"/>
                <a:gd name="connsiteY133" fmla="*/ 81238 h 100156"/>
                <a:gd name="connsiteX134" fmla="*/ 136244 w 169470"/>
                <a:gd name="connsiteY134" fmla="*/ 77899 h 100156"/>
                <a:gd name="connsiteX135" fmla="*/ 138152 w 169470"/>
                <a:gd name="connsiteY135" fmla="*/ 74879 h 100156"/>
                <a:gd name="connsiteX136" fmla="*/ 139265 w 169470"/>
                <a:gd name="connsiteY136" fmla="*/ 73766 h 100156"/>
                <a:gd name="connsiteX137" fmla="*/ 139265 w 169470"/>
                <a:gd name="connsiteY137" fmla="*/ 72653 h 100156"/>
                <a:gd name="connsiteX138" fmla="*/ 139265 w 169470"/>
                <a:gd name="connsiteY138" fmla="*/ 70904 h 100156"/>
                <a:gd name="connsiteX139" fmla="*/ 139265 w 169470"/>
                <a:gd name="connsiteY139" fmla="*/ 67725 h 100156"/>
                <a:gd name="connsiteX140" fmla="*/ 140855 w 169470"/>
                <a:gd name="connsiteY140" fmla="*/ 63114 h 100156"/>
                <a:gd name="connsiteX141" fmla="*/ 143080 w 169470"/>
                <a:gd name="connsiteY141" fmla="*/ 59617 h 100156"/>
                <a:gd name="connsiteX142" fmla="*/ 146101 w 169470"/>
                <a:gd name="connsiteY142" fmla="*/ 58504 h 100156"/>
                <a:gd name="connsiteX143" fmla="*/ 149757 w 169470"/>
                <a:gd name="connsiteY143" fmla="*/ 57868 h 100156"/>
                <a:gd name="connsiteX144" fmla="*/ 152142 w 169470"/>
                <a:gd name="connsiteY144" fmla="*/ 56278 h 100156"/>
                <a:gd name="connsiteX145" fmla="*/ 153255 w 169470"/>
                <a:gd name="connsiteY145" fmla="*/ 54370 h 100156"/>
                <a:gd name="connsiteX146" fmla="*/ 153732 w 169470"/>
                <a:gd name="connsiteY146" fmla="*/ 52781 h 100156"/>
                <a:gd name="connsiteX147" fmla="*/ 154368 w 169470"/>
                <a:gd name="connsiteY147" fmla="*/ 51350 h 100156"/>
                <a:gd name="connsiteX148" fmla="*/ 155481 w 169470"/>
                <a:gd name="connsiteY148" fmla="*/ 50714 h 100156"/>
                <a:gd name="connsiteX149" fmla="*/ 164383 w 169470"/>
                <a:gd name="connsiteY149" fmla="*/ 51032 h 100156"/>
                <a:gd name="connsiteX150" fmla="*/ 165814 w 169470"/>
                <a:gd name="connsiteY150" fmla="*/ 48011 h 100156"/>
                <a:gd name="connsiteX151" fmla="*/ 166609 w 169470"/>
                <a:gd name="connsiteY151" fmla="*/ 47217 h 100156"/>
                <a:gd name="connsiteX152" fmla="*/ 168358 w 169470"/>
                <a:gd name="connsiteY152" fmla="*/ 46263 h 100156"/>
                <a:gd name="connsiteX153" fmla="*/ 169471 w 169470"/>
                <a:gd name="connsiteY153" fmla="*/ 45150 h 100156"/>
                <a:gd name="connsiteX154" fmla="*/ 168994 w 169470"/>
                <a:gd name="connsiteY154" fmla="*/ 44355 h 100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169470" h="100156">
                  <a:moveTo>
                    <a:pt x="5405" y="33226"/>
                  </a:moveTo>
                  <a:lnTo>
                    <a:pt x="4610" y="37519"/>
                  </a:lnTo>
                  <a:lnTo>
                    <a:pt x="3339" y="40539"/>
                  </a:lnTo>
                  <a:lnTo>
                    <a:pt x="0" y="45150"/>
                  </a:lnTo>
                  <a:lnTo>
                    <a:pt x="1590" y="45468"/>
                  </a:lnTo>
                  <a:lnTo>
                    <a:pt x="3656" y="42606"/>
                  </a:lnTo>
                  <a:lnTo>
                    <a:pt x="5723" y="37042"/>
                  </a:lnTo>
                  <a:lnTo>
                    <a:pt x="6041" y="33862"/>
                  </a:lnTo>
                  <a:lnTo>
                    <a:pt x="6041" y="31955"/>
                  </a:lnTo>
                  <a:cubicBezTo>
                    <a:pt x="6041" y="31955"/>
                    <a:pt x="5246" y="33226"/>
                    <a:pt x="5246" y="33226"/>
                  </a:cubicBezTo>
                  <a:close/>
                  <a:moveTo>
                    <a:pt x="168199" y="44991"/>
                  </a:moveTo>
                  <a:lnTo>
                    <a:pt x="165973" y="44514"/>
                  </a:lnTo>
                  <a:lnTo>
                    <a:pt x="160568" y="44037"/>
                  </a:lnTo>
                  <a:lnTo>
                    <a:pt x="159455" y="43083"/>
                  </a:lnTo>
                  <a:lnTo>
                    <a:pt x="159773" y="41970"/>
                  </a:lnTo>
                  <a:lnTo>
                    <a:pt x="161204" y="38950"/>
                  </a:lnTo>
                  <a:lnTo>
                    <a:pt x="162635" y="34975"/>
                  </a:lnTo>
                  <a:lnTo>
                    <a:pt x="163270" y="31955"/>
                  </a:lnTo>
                  <a:lnTo>
                    <a:pt x="163270" y="30206"/>
                  </a:lnTo>
                  <a:cubicBezTo>
                    <a:pt x="163270" y="30206"/>
                    <a:pt x="161840" y="30047"/>
                    <a:pt x="161840" y="30047"/>
                  </a:cubicBezTo>
                  <a:lnTo>
                    <a:pt x="157706" y="28775"/>
                  </a:lnTo>
                  <a:lnTo>
                    <a:pt x="154209" y="26867"/>
                  </a:lnTo>
                  <a:lnTo>
                    <a:pt x="152142" y="24324"/>
                  </a:lnTo>
                  <a:lnTo>
                    <a:pt x="148644" y="20826"/>
                  </a:lnTo>
                  <a:lnTo>
                    <a:pt x="146260" y="19077"/>
                  </a:lnTo>
                  <a:lnTo>
                    <a:pt x="142603" y="16852"/>
                  </a:lnTo>
                  <a:lnTo>
                    <a:pt x="136562" y="12400"/>
                  </a:lnTo>
                  <a:lnTo>
                    <a:pt x="134336" y="11446"/>
                  </a:lnTo>
                  <a:lnTo>
                    <a:pt x="123526" y="9539"/>
                  </a:lnTo>
                  <a:lnTo>
                    <a:pt x="119551" y="8585"/>
                  </a:lnTo>
                  <a:lnTo>
                    <a:pt x="115895" y="3498"/>
                  </a:lnTo>
                  <a:lnTo>
                    <a:pt x="114782" y="477"/>
                  </a:lnTo>
                  <a:lnTo>
                    <a:pt x="113033" y="0"/>
                  </a:lnTo>
                  <a:lnTo>
                    <a:pt x="111126" y="636"/>
                  </a:lnTo>
                  <a:lnTo>
                    <a:pt x="109059" y="1272"/>
                  </a:lnTo>
                  <a:lnTo>
                    <a:pt x="104131" y="4769"/>
                  </a:lnTo>
                  <a:lnTo>
                    <a:pt x="102541" y="5246"/>
                  </a:lnTo>
                  <a:lnTo>
                    <a:pt x="99520" y="5246"/>
                  </a:lnTo>
                  <a:cubicBezTo>
                    <a:pt x="99520" y="5246"/>
                    <a:pt x="92366" y="6041"/>
                    <a:pt x="92366" y="6041"/>
                  </a:cubicBezTo>
                  <a:lnTo>
                    <a:pt x="89187" y="4769"/>
                  </a:lnTo>
                  <a:lnTo>
                    <a:pt x="83622" y="3339"/>
                  </a:lnTo>
                  <a:lnTo>
                    <a:pt x="80602" y="3339"/>
                  </a:lnTo>
                  <a:cubicBezTo>
                    <a:pt x="80602" y="3339"/>
                    <a:pt x="77899" y="3180"/>
                    <a:pt x="77899" y="3180"/>
                  </a:cubicBezTo>
                  <a:lnTo>
                    <a:pt x="65976" y="1749"/>
                  </a:lnTo>
                  <a:lnTo>
                    <a:pt x="63750" y="3180"/>
                  </a:lnTo>
                  <a:lnTo>
                    <a:pt x="61524" y="3498"/>
                  </a:lnTo>
                  <a:lnTo>
                    <a:pt x="59458" y="1272"/>
                  </a:lnTo>
                  <a:lnTo>
                    <a:pt x="56755" y="636"/>
                  </a:lnTo>
                  <a:lnTo>
                    <a:pt x="53894" y="1431"/>
                  </a:lnTo>
                  <a:lnTo>
                    <a:pt x="48488" y="1431"/>
                  </a:lnTo>
                  <a:cubicBezTo>
                    <a:pt x="48488" y="1431"/>
                    <a:pt x="42129" y="795"/>
                    <a:pt x="42129" y="795"/>
                  </a:cubicBezTo>
                  <a:lnTo>
                    <a:pt x="34021" y="159"/>
                  </a:lnTo>
                  <a:lnTo>
                    <a:pt x="32749" y="477"/>
                  </a:lnTo>
                  <a:lnTo>
                    <a:pt x="23847" y="3498"/>
                  </a:lnTo>
                  <a:lnTo>
                    <a:pt x="21621" y="3974"/>
                  </a:lnTo>
                  <a:lnTo>
                    <a:pt x="11923" y="9062"/>
                  </a:lnTo>
                  <a:lnTo>
                    <a:pt x="4292" y="13831"/>
                  </a:lnTo>
                  <a:lnTo>
                    <a:pt x="4292" y="15739"/>
                  </a:lnTo>
                  <a:cubicBezTo>
                    <a:pt x="4292" y="15739"/>
                    <a:pt x="4769" y="24165"/>
                    <a:pt x="4769" y="24165"/>
                  </a:cubicBezTo>
                  <a:lnTo>
                    <a:pt x="7949" y="32114"/>
                  </a:lnTo>
                  <a:lnTo>
                    <a:pt x="9857" y="38632"/>
                  </a:lnTo>
                  <a:lnTo>
                    <a:pt x="8744" y="43083"/>
                  </a:lnTo>
                  <a:lnTo>
                    <a:pt x="9698" y="45945"/>
                  </a:lnTo>
                  <a:lnTo>
                    <a:pt x="9698" y="46263"/>
                  </a:lnTo>
                  <a:cubicBezTo>
                    <a:pt x="9698" y="46263"/>
                    <a:pt x="11446" y="46263"/>
                    <a:pt x="11446" y="46263"/>
                  </a:cubicBezTo>
                  <a:lnTo>
                    <a:pt x="14149" y="45786"/>
                  </a:lnTo>
                  <a:lnTo>
                    <a:pt x="15739" y="47375"/>
                  </a:lnTo>
                  <a:lnTo>
                    <a:pt x="18759" y="48965"/>
                  </a:lnTo>
                  <a:lnTo>
                    <a:pt x="22416" y="50396"/>
                  </a:lnTo>
                  <a:lnTo>
                    <a:pt x="27980" y="52781"/>
                  </a:lnTo>
                  <a:lnTo>
                    <a:pt x="33703" y="54212"/>
                  </a:lnTo>
                  <a:lnTo>
                    <a:pt x="35611" y="54212"/>
                  </a:lnTo>
                  <a:cubicBezTo>
                    <a:pt x="35611" y="54212"/>
                    <a:pt x="41652" y="54212"/>
                    <a:pt x="41652" y="54212"/>
                  </a:cubicBezTo>
                  <a:lnTo>
                    <a:pt x="48011" y="54212"/>
                  </a:lnTo>
                  <a:cubicBezTo>
                    <a:pt x="48011" y="54212"/>
                    <a:pt x="49760" y="57868"/>
                    <a:pt x="49760" y="57868"/>
                  </a:cubicBezTo>
                  <a:lnTo>
                    <a:pt x="52940" y="59458"/>
                  </a:lnTo>
                  <a:lnTo>
                    <a:pt x="55483" y="61684"/>
                  </a:lnTo>
                  <a:lnTo>
                    <a:pt x="55483" y="62955"/>
                  </a:lnTo>
                  <a:cubicBezTo>
                    <a:pt x="55483" y="62955"/>
                    <a:pt x="52145" y="71063"/>
                    <a:pt x="52145" y="71063"/>
                  </a:cubicBezTo>
                  <a:lnTo>
                    <a:pt x="51350" y="73766"/>
                  </a:lnTo>
                  <a:lnTo>
                    <a:pt x="51350" y="76468"/>
                  </a:lnTo>
                  <a:cubicBezTo>
                    <a:pt x="51350" y="76468"/>
                    <a:pt x="52463" y="79966"/>
                    <a:pt x="52463" y="79966"/>
                  </a:cubicBezTo>
                  <a:lnTo>
                    <a:pt x="53735" y="81874"/>
                  </a:lnTo>
                  <a:lnTo>
                    <a:pt x="55324" y="80284"/>
                  </a:lnTo>
                  <a:lnTo>
                    <a:pt x="57391" y="80284"/>
                  </a:lnTo>
                  <a:cubicBezTo>
                    <a:pt x="57391" y="80284"/>
                    <a:pt x="59776" y="81397"/>
                    <a:pt x="59776" y="81397"/>
                  </a:cubicBezTo>
                  <a:lnTo>
                    <a:pt x="60889" y="82033"/>
                  </a:lnTo>
                  <a:lnTo>
                    <a:pt x="61366" y="82828"/>
                  </a:lnTo>
                  <a:lnTo>
                    <a:pt x="61683" y="83782"/>
                  </a:lnTo>
                  <a:lnTo>
                    <a:pt x="62955" y="83782"/>
                  </a:lnTo>
                  <a:cubicBezTo>
                    <a:pt x="62955" y="83782"/>
                    <a:pt x="65340" y="84735"/>
                    <a:pt x="65340" y="84735"/>
                  </a:cubicBezTo>
                  <a:lnTo>
                    <a:pt x="68520" y="86325"/>
                  </a:lnTo>
                  <a:lnTo>
                    <a:pt x="71063" y="87915"/>
                  </a:lnTo>
                  <a:lnTo>
                    <a:pt x="73448" y="90141"/>
                  </a:lnTo>
                  <a:lnTo>
                    <a:pt x="74243" y="92684"/>
                  </a:lnTo>
                  <a:lnTo>
                    <a:pt x="74243" y="95546"/>
                  </a:lnTo>
                  <a:cubicBezTo>
                    <a:pt x="74243" y="95546"/>
                    <a:pt x="74243" y="97454"/>
                    <a:pt x="74243" y="97454"/>
                  </a:cubicBezTo>
                  <a:lnTo>
                    <a:pt x="74243" y="98249"/>
                  </a:lnTo>
                  <a:cubicBezTo>
                    <a:pt x="74243" y="98249"/>
                    <a:pt x="76627" y="99043"/>
                    <a:pt x="76627" y="99043"/>
                  </a:cubicBezTo>
                  <a:lnTo>
                    <a:pt x="81715" y="99361"/>
                  </a:lnTo>
                  <a:lnTo>
                    <a:pt x="85689" y="98407"/>
                  </a:lnTo>
                  <a:lnTo>
                    <a:pt x="87756" y="98407"/>
                  </a:lnTo>
                  <a:cubicBezTo>
                    <a:pt x="87756" y="98407"/>
                    <a:pt x="89664" y="98566"/>
                    <a:pt x="89664" y="98566"/>
                  </a:cubicBezTo>
                  <a:lnTo>
                    <a:pt x="92366" y="98089"/>
                  </a:lnTo>
                  <a:lnTo>
                    <a:pt x="94910" y="98089"/>
                  </a:lnTo>
                  <a:cubicBezTo>
                    <a:pt x="94910" y="98089"/>
                    <a:pt x="96182" y="99043"/>
                    <a:pt x="96182" y="99043"/>
                  </a:cubicBezTo>
                  <a:lnTo>
                    <a:pt x="98566" y="100156"/>
                  </a:lnTo>
                  <a:lnTo>
                    <a:pt x="103177" y="98566"/>
                  </a:lnTo>
                  <a:lnTo>
                    <a:pt x="107310" y="96659"/>
                  </a:lnTo>
                  <a:lnTo>
                    <a:pt x="111603" y="96659"/>
                  </a:lnTo>
                  <a:cubicBezTo>
                    <a:pt x="111603" y="96659"/>
                    <a:pt x="112238" y="95864"/>
                    <a:pt x="112238" y="95864"/>
                  </a:cubicBezTo>
                  <a:lnTo>
                    <a:pt x="113351" y="91094"/>
                  </a:lnTo>
                  <a:lnTo>
                    <a:pt x="114623" y="90141"/>
                  </a:lnTo>
                  <a:lnTo>
                    <a:pt x="119710" y="90617"/>
                  </a:lnTo>
                  <a:lnTo>
                    <a:pt x="121618" y="89823"/>
                  </a:lnTo>
                  <a:lnTo>
                    <a:pt x="123526" y="87438"/>
                  </a:lnTo>
                  <a:lnTo>
                    <a:pt x="126547" y="86007"/>
                  </a:lnTo>
                  <a:lnTo>
                    <a:pt x="129090" y="86007"/>
                  </a:lnTo>
                  <a:cubicBezTo>
                    <a:pt x="129090" y="86007"/>
                    <a:pt x="131634" y="84417"/>
                    <a:pt x="131634" y="84417"/>
                  </a:cubicBezTo>
                  <a:lnTo>
                    <a:pt x="132906" y="85530"/>
                  </a:lnTo>
                  <a:lnTo>
                    <a:pt x="133541" y="87438"/>
                  </a:lnTo>
                  <a:lnTo>
                    <a:pt x="132747" y="89028"/>
                  </a:lnTo>
                  <a:lnTo>
                    <a:pt x="133065" y="89664"/>
                  </a:lnTo>
                  <a:lnTo>
                    <a:pt x="134813" y="90459"/>
                  </a:lnTo>
                  <a:lnTo>
                    <a:pt x="137834" y="90459"/>
                  </a:lnTo>
                  <a:cubicBezTo>
                    <a:pt x="137834" y="90459"/>
                    <a:pt x="139742" y="89823"/>
                    <a:pt x="139742" y="89823"/>
                  </a:cubicBezTo>
                  <a:lnTo>
                    <a:pt x="140219" y="88869"/>
                  </a:lnTo>
                  <a:lnTo>
                    <a:pt x="140219" y="87279"/>
                  </a:lnTo>
                  <a:cubicBezTo>
                    <a:pt x="140219" y="87279"/>
                    <a:pt x="139742" y="85689"/>
                    <a:pt x="139742" y="85689"/>
                  </a:cubicBezTo>
                  <a:lnTo>
                    <a:pt x="138470" y="84417"/>
                  </a:lnTo>
                  <a:lnTo>
                    <a:pt x="136085" y="83782"/>
                  </a:lnTo>
                  <a:lnTo>
                    <a:pt x="134336" y="83782"/>
                  </a:lnTo>
                  <a:cubicBezTo>
                    <a:pt x="134336" y="83782"/>
                    <a:pt x="134019" y="82987"/>
                    <a:pt x="134019" y="82987"/>
                  </a:cubicBezTo>
                  <a:lnTo>
                    <a:pt x="134654" y="81238"/>
                  </a:lnTo>
                  <a:lnTo>
                    <a:pt x="136244" y="77899"/>
                  </a:lnTo>
                  <a:lnTo>
                    <a:pt x="138152" y="74879"/>
                  </a:lnTo>
                  <a:lnTo>
                    <a:pt x="139265" y="73766"/>
                  </a:lnTo>
                  <a:lnTo>
                    <a:pt x="139265" y="72653"/>
                  </a:lnTo>
                  <a:cubicBezTo>
                    <a:pt x="139265" y="72653"/>
                    <a:pt x="139265" y="70904"/>
                    <a:pt x="139265" y="70904"/>
                  </a:cubicBezTo>
                  <a:lnTo>
                    <a:pt x="139265" y="67725"/>
                  </a:lnTo>
                  <a:cubicBezTo>
                    <a:pt x="139265" y="67725"/>
                    <a:pt x="140855" y="63114"/>
                    <a:pt x="140855" y="63114"/>
                  </a:cubicBezTo>
                  <a:lnTo>
                    <a:pt x="143080" y="59617"/>
                  </a:lnTo>
                  <a:lnTo>
                    <a:pt x="146101" y="58504"/>
                  </a:lnTo>
                  <a:lnTo>
                    <a:pt x="149757" y="57868"/>
                  </a:lnTo>
                  <a:lnTo>
                    <a:pt x="152142" y="56278"/>
                  </a:lnTo>
                  <a:lnTo>
                    <a:pt x="153255" y="54370"/>
                  </a:lnTo>
                  <a:lnTo>
                    <a:pt x="153732" y="52781"/>
                  </a:lnTo>
                  <a:lnTo>
                    <a:pt x="154368" y="51350"/>
                  </a:lnTo>
                  <a:lnTo>
                    <a:pt x="155481" y="50714"/>
                  </a:lnTo>
                  <a:lnTo>
                    <a:pt x="164383" y="51032"/>
                  </a:lnTo>
                  <a:lnTo>
                    <a:pt x="165814" y="48011"/>
                  </a:lnTo>
                  <a:lnTo>
                    <a:pt x="166609" y="47217"/>
                  </a:lnTo>
                  <a:lnTo>
                    <a:pt x="168358" y="46263"/>
                  </a:lnTo>
                  <a:lnTo>
                    <a:pt x="169471" y="45150"/>
                  </a:lnTo>
                  <a:lnTo>
                    <a:pt x="168994" y="4435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1" name="Freeform: Shape 5310">
              <a:extLst>
                <a:ext uri="{FF2B5EF4-FFF2-40B4-BE49-F238E27FC236}">
                  <a16:creationId xmlns:a16="http://schemas.microsoft.com/office/drawing/2014/main" id="{57D22117-6F54-AD01-0C4D-9028CE2BDD37}"/>
                </a:ext>
              </a:extLst>
            </p:cNvPr>
            <p:cNvSpPr/>
            <p:nvPr/>
          </p:nvSpPr>
          <p:spPr>
            <a:xfrm>
              <a:off x="1969088" y="4768229"/>
              <a:ext cx="67088" cy="64386"/>
            </a:xfrm>
            <a:custGeom>
              <a:avLst/>
              <a:gdLst>
                <a:gd name="connsiteX0" fmla="*/ 66612 w 67088"/>
                <a:gd name="connsiteY0" fmla="*/ 19872 h 64386"/>
                <a:gd name="connsiteX1" fmla="*/ 65499 w 67088"/>
                <a:gd name="connsiteY1" fmla="*/ 18124 h 64386"/>
                <a:gd name="connsiteX2" fmla="*/ 64545 w 67088"/>
                <a:gd name="connsiteY2" fmla="*/ 15898 h 64386"/>
                <a:gd name="connsiteX3" fmla="*/ 63432 w 67088"/>
                <a:gd name="connsiteY3" fmla="*/ 15421 h 64386"/>
                <a:gd name="connsiteX4" fmla="*/ 61048 w 67088"/>
                <a:gd name="connsiteY4" fmla="*/ 14149 h 64386"/>
                <a:gd name="connsiteX5" fmla="*/ 57550 w 67088"/>
                <a:gd name="connsiteY5" fmla="*/ 11606 h 64386"/>
                <a:gd name="connsiteX6" fmla="*/ 54529 w 67088"/>
                <a:gd name="connsiteY6" fmla="*/ 9380 h 64386"/>
                <a:gd name="connsiteX7" fmla="*/ 51827 w 67088"/>
                <a:gd name="connsiteY7" fmla="*/ 6041 h 64386"/>
                <a:gd name="connsiteX8" fmla="*/ 50555 w 67088"/>
                <a:gd name="connsiteY8" fmla="*/ 5564 h 64386"/>
                <a:gd name="connsiteX9" fmla="*/ 47852 w 67088"/>
                <a:gd name="connsiteY9" fmla="*/ 3339 h 64386"/>
                <a:gd name="connsiteX10" fmla="*/ 46739 w 67088"/>
                <a:gd name="connsiteY10" fmla="*/ 2067 h 64386"/>
                <a:gd name="connsiteX11" fmla="*/ 45945 w 67088"/>
                <a:gd name="connsiteY11" fmla="*/ 477 h 64386"/>
                <a:gd name="connsiteX12" fmla="*/ 45150 w 67088"/>
                <a:gd name="connsiteY12" fmla="*/ 0 h 64386"/>
                <a:gd name="connsiteX13" fmla="*/ 43878 w 67088"/>
                <a:gd name="connsiteY13" fmla="*/ 477 h 64386"/>
                <a:gd name="connsiteX14" fmla="*/ 40698 w 67088"/>
                <a:gd name="connsiteY14" fmla="*/ 1113 h 64386"/>
                <a:gd name="connsiteX15" fmla="*/ 33862 w 67088"/>
                <a:gd name="connsiteY15" fmla="*/ 3816 h 64386"/>
                <a:gd name="connsiteX16" fmla="*/ 29570 w 67088"/>
                <a:gd name="connsiteY16" fmla="*/ 6200 h 64386"/>
                <a:gd name="connsiteX17" fmla="*/ 26072 w 67088"/>
                <a:gd name="connsiteY17" fmla="*/ 9062 h 64386"/>
                <a:gd name="connsiteX18" fmla="*/ 22257 w 67088"/>
                <a:gd name="connsiteY18" fmla="*/ 10175 h 64386"/>
                <a:gd name="connsiteX19" fmla="*/ 19554 w 67088"/>
                <a:gd name="connsiteY19" fmla="*/ 11129 h 64386"/>
                <a:gd name="connsiteX20" fmla="*/ 17488 w 67088"/>
                <a:gd name="connsiteY20" fmla="*/ 14467 h 64386"/>
                <a:gd name="connsiteX21" fmla="*/ 15421 w 67088"/>
                <a:gd name="connsiteY21" fmla="*/ 17647 h 64386"/>
                <a:gd name="connsiteX22" fmla="*/ 13672 w 67088"/>
                <a:gd name="connsiteY22" fmla="*/ 20349 h 64386"/>
                <a:gd name="connsiteX23" fmla="*/ 12559 w 67088"/>
                <a:gd name="connsiteY23" fmla="*/ 21621 h 64386"/>
                <a:gd name="connsiteX24" fmla="*/ 11605 w 67088"/>
                <a:gd name="connsiteY24" fmla="*/ 22416 h 64386"/>
                <a:gd name="connsiteX25" fmla="*/ 10652 w 67088"/>
                <a:gd name="connsiteY25" fmla="*/ 24324 h 64386"/>
                <a:gd name="connsiteX26" fmla="*/ 8744 w 67088"/>
                <a:gd name="connsiteY26" fmla="*/ 27186 h 64386"/>
                <a:gd name="connsiteX27" fmla="*/ 6995 w 67088"/>
                <a:gd name="connsiteY27" fmla="*/ 29252 h 64386"/>
                <a:gd name="connsiteX28" fmla="*/ 4451 w 67088"/>
                <a:gd name="connsiteY28" fmla="*/ 30365 h 64386"/>
                <a:gd name="connsiteX29" fmla="*/ 1272 w 67088"/>
                <a:gd name="connsiteY29" fmla="*/ 31637 h 64386"/>
                <a:gd name="connsiteX30" fmla="*/ 159 w 67088"/>
                <a:gd name="connsiteY30" fmla="*/ 32591 h 64386"/>
                <a:gd name="connsiteX31" fmla="*/ 0 w 67088"/>
                <a:gd name="connsiteY31" fmla="*/ 33703 h 64386"/>
                <a:gd name="connsiteX32" fmla="*/ 1113 w 67088"/>
                <a:gd name="connsiteY32" fmla="*/ 36565 h 64386"/>
                <a:gd name="connsiteX33" fmla="*/ 2226 w 67088"/>
                <a:gd name="connsiteY33" fmla="*/ 39268 h 64386"/>
                <a:gd name="connsiteX34" fmla="*/ 3974 w 67088"/>
                <a:gd name="connsiteY34" fmla="*/ 42447 h 64386"/>
                <a:gd name="connsiteX35" fmla="*/ 5405 w 67088"/>
                <a:gd name="connsiteY35" fmla="*/ 44673 h 64386"/>
                <a:gd name="connsiteX36" fmla="*/ 7472 w 67088"/>
                <a:gd name="connsiteY36" fmla="*/ 47535 h 64386"/>
                <a:gd name="connsiteX37" fmla="*/ 8744 w 67088"/>
                <a:gd name="connsiteY37" fmla="*/ 49124 h 64386"/>
                <a:gd name="connsiteX38" fmla="*/ 8585 w 67088"/>
                <a:gd name="connsiteY38" fmla="*/ 51986 h 64386"/>
                <a:gd name="connsiteX39" fmla="*/ 8903 w 67088"/>
                <a:gd name="connsiteY39" fmla="*/ 52940 h 64386"/>
                <a:gd name="connsiteX40" fmla="*/ 9698 w 67088"/>
                <a:gd name="connsiteY40" fmla="*/ 54052 h 64386"/>
                <a:gd name="connsiteX41" fmla="*/ 10175 w 67088"/>
                <a:gd name="connsiteY41" fmla="*/ 54371 h 64386"/>
                <a:gd name="connsiteX42" fmla="*/ 10810 w 67088"/>
                <a:gd name="connsiteY42" fmla="*/ 54848 h 64386"/>
                <a:gd name="connsiteX43" fmla="*/ 12559 w 67088"/>
                <a:gd name="connsiteY43" fmla="*/ 55642 h 64386"/>
                <a:gd name="connsiteX44" fmla="*/ 13036 w 67088"/>
                <a:gd name="connsiteY44" fmla="*/ 56119 h 64386"/>
                <a:gd name="connsiteX45" fmla="*/ 14308 w 67088"/>
                <a:gd name="connsiteY45" fmla="*/ 57073 h 64386"/>
                <a:gd name="connsiteX46" fmla="*/ 15421 w 67088"/>
                <a:gd name="connsiteY46" fmla="*/ 58822 h 64386"/>
                <a:gd name="connsiteX47" fmla="*/ 17646 w 67088"/>
                <a:gd name="connsiteY47" fmla="*/ 61207 h 64386"/>
                <a:gd name="connsiteX48" fmla="*/ 20031 w 67088"/>
                <a:gd name="connsiteY48" fmla="*/ 62956 h 64386"/>
                <a:gd name="connsiteX49" fmla="*/ 24324 w 67088"/>
                <a:gd name="connsiteY49" fmla="*/ 63750 h 64386"/>
                <a:gd name="connsiteX50" fmla="*/ 27662 w 67088"/>
                <a:gd name="connsiteY50" fmla="*/ 64386 h 64386"/>
                <a:gd name="connsiteX51" fmla="*/ 28775 w 67088"/>
                <a:gd name="connsiteY51" fmla="*/ 64068 h 64386"/>
                <a:gd name="connsiteX52" fmla="*/ 29888 w 67088"/>
                <a:gd name="connsiteY52" fmla="*/ 62478 h 64386"/>
                <a:gd name="connsiteX53" fmla="*/ 30842 w 67088"/>
                <a:gd name="connsiteY53" fmla="*/ 60730 h 64386"/>
                <a:gd name="connsiteX54" fmla="*/ 31160 w 67088"/>
                <a:gd name="connsiteY54" fmla="*/ 58345 h 64386"/>
                <a:gd name="connsiteX55" fmla="*/ 32273 w 67088"/>
                <a:gd name="connsiteY55" fmla="*/ 57073 h 64386"/>
                <a:gd name="connsiteX56" fmla="*/ 36247 w 67088"/>
                <a:gd name="connsiteY56" fmla="*/ 51032 h 64386"/>
                <a:gd name="connsiteX57" fmla="*/ 38473 w 67088"/>
                <a:gd name="connsiteY57" fmla="*/ 48806 h 64386"/>
                <a:gd name="connsiteX58" fmla="*/ 39745 w 67088"/>
                <a:gd name="connsiteY58" fmla="*/ 48647 h 64386"/>
                <a:gd name="connsiteX59" fmla="*/ 41493 w 67088"/>
                <a:gd name="connsiteY59" fmla="*/ 48329 h 64386"/>
                <a:gd name="connsiteX60" fmla="*/ 43719 w 67088"/>
                <a:gd name="connsiteY60" fmla="*/ 48012 h 64386"/>
                <a:gd name="connsiteX61" fmla="*/ 45468 w 67088"/>
                <a:gd name="connsiteY61" fmla="*/ 48329 h 64386"/>
                <a:gd name="connsiteX62" fmla="*/ 45786 w 67088"/>
                <a:gd name="connsiteY62" fmla="*/ 48170 h 64386"/>
                <a:gd name="connsiteX63" fmla="*/ 48329 w 67088"/>
                <a:gd name="connsiteY63" fmla="*/ 47376 h 64386"/>
                <a:gd name="connsiteX64" fmla="*/ 53099 w 67088"/>
                <a:gd name="connsiteY64" fmla="*/ 45468 h 64386"/>
                <a:gd name="connsiteX65" fmla="*/ 55165 w 67088"/>
                <a:gd name="connsiteY65" fmla="*/ 44196 h 64386"/>
                <a:gd name="connsiteX66" fmla="*/ 56755 w 67088"/>
                <a:gd name="connsiteY66" fmla="*/ 43242 h 64386"/>
                <a:gd name="connsiteX67" fmla="*/ 58663 w 67088"/>
                <a:gd name="connsiteY67" fmla="*/ 41652 h 64386"/>
                <a:gd name="connsiteX68" fmla="*/ 59458 w 67088"/>
                <a:gd name="connsiteY68" fmla="*/ 37996 h 64386"/>
                <a:gd name="connsiteX69" fmla="*/ 59935 w 67088"/>
                <a:gd name="connsiteY69" fmla="*/ 34816 h 64386"/>
                <a:gd name="connsiteX70" fmla="*/ 61524 w 67088"/>
                <a:gd name="connsiteY70" fmla="*/ 33385 h 64386"/>
                <a:gd name="connsiteX71" fmla="*/ 63114 w 67088"/>
                <a:gd name="connsiteY71" fmla="*/ 32273 h 64386"/>
                <a:gd name="connsiteX72" fmla="*/ 64386 w 67088"/>
                <a:gd name="connsiteY72" fmla="*/ 30683 h 64386"/>
                <a:gd name="connsiteX73" fmla="*/ 65976 w 67088"/>
                <a:gd name="connsiteY73" fmla="*/ 26867 h 64386"/>
                <a:gd name="connsiteX74" fmla="*/ 66930 w 67088"/>
                <a:gd name="connsiteY74" fmla="*/ 23052 h 64386"/>
                <a:gd name="connsiteX75" fmla="*/ 67089 w 67088"/>
                <a:gd name="connsiteY75" fmla="*/ 21462 h 64386"/>
                <a:gd name="connsiteX76" fmla="*/ 66612 w 67088"/>
                <a:gd name="connsiteY76" fmla="*/ 19872 h 6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088" h="64386">
                  <a:moveTo>
                    <a:pt x="66612" y="19872"/>
                  </a:moveTo>
                  <a:lnTo>
                    <a:pt x="65499" y="18124"/>
                  </a:lnTo>
                  <a:lnTo>
                    <a:pt x="64545" y="15898"/>
                  </a:lnTo>
                  <a:lnTo>
                    <a:pt x="63432" y="15421"/>
                  </a:lnTo>
                  <a:lnTo>
                    <a:pt x="61048" y="14149"/>
                  </a:lnTo>
                  <a:lnTo>
                    <a:pt x="57550" y="11606"/>
                  </a:lnTo>
                  <a:lnTo>
                    <a:pt x="54529" y="9380"/>
                  </a:lnTo>
                  <a:lnTo>
                    <a:pt x="51827" y="6041"/>
                  </a:lnTo>
                  <a:lnTo>
                    <a:pt x="50555" y="5564"/>
                  </a:lnTo>
                  <a:lnTo>
                    <a:pt x="47852" y="3339"/>
                  </a:lnTo>
                  <a:lnTo>
                    <a:pt x="46739" y="2067"/>
                  </a:lnTo>
                  <a:lnTo>
                    <a:pt x="45945" y="477"/>
                  </a:lnTo>
                  <a:lnTo>
                    <a:pt x="45150" y="0"/>
                  </a:lnTo>
                  <a:lnTo>
                    <a:pt x="43878" y="477"/>
                  </a:lnTo>
                  <a:lnTo>
                    <a:pt x="40698" y="1113"/>
                  </a:lnTo>
                  <a:lnTo>
                    <a:pt x="33862" y="3816"/>
                  </a:lnTo>
                  <a:lnTo>
                    <a:pt x="29570" y="6200"/>
                  </a:lnTo>
                  <a:lnTo>
                    <a:pt x="26072" y="9062"/>
                  </a:lnTo>
                  <a:lnTo>
                    <a:pt x="22257" y="10175"/>
                  </a:lnTo>
                  <a:lnTo>
                    <a:pt x="19554" y="11129"/>
                  </a:lnTo>
                  <a:lnTo>
                    <a:pt x="17488" y="14467"/>
                  </a:lnTo>
                  <a:lnTo>
                    <a:pt x="15421" y="17647"/>
                  </a:lnTo>
                  <a:lnTo>
                    <a:pt x="13672" y="20349"/>
                  </a:lnTo>
                  <a:lnTo>
                    <a:pt x="12559" y="21621"/>
                  </a:lnTo>
                  <a:lnTo>
                    <a:pt x="11605" y="22416"/>
                  </a:lnTo>
                  <a:lnTo>
                    <a:pt x="10652" y="24324"/>
                  </a:lnTo>
                  <a:lnTo>
                    <a:pt x="8744" y="27186"/>
                  </a:lnTo>
                  <a:lnTo>
                    <a:pt x="6995" y="29252"/>
                  </a:lnTo>
                  <a:lnTo>
                    <a:pt x="4451" y="30365"/>
                  </a:lnTo>
                  <a:lnTo>
                    <a:pt x="1272" y="31637"/>
                  </a:lnTo>
                  <a:lnTo>
                    <a:pt x="159" y="32591"/>
                  </a:lnTo>
                  <a:lnTo>
                    <a:pt x="0" y="33703"/>
                  </a:lnTo>
                  <a:lnTo>
                    <a:pt x="1113" y="36565"/>
                  </a:lnTo>
                  <a:lnTo>
                    <a:pt x="2226" y="39268"/>
                  </a:lnTo>
                  <a:lnTo>
                    <a:pt x="3974" y="42447"/>
                  </a:lnTo>
                  <a:lnTo>
                    <a:pt x="5405" y="44673"/>
                  </a:lnTo>
                  <a:lnTo>
                    <a:pt x="7472" y="47535"/>
                  </a:lnTo>
                  <a:lnTo>
                    <a:pt x="8744" y="49124"/>
                  </a:lnTo>
                  <a:lnTo>
                    <a:pt x="8585" y="51986"/>
                  </a:lnTo>
                  <a:lnTo>
                    <a:pt x="8903" y="52940"/>
                  </a:lnTo>
                  <a:lnTo>
                    <a:pt x="9698" y="54052"/>
                  </a:lnTo>
                  <a:lnTo>
                    <a:pt x="10175" y="54371"/>
                  </a:lnTo>
                  <a:lnTo>
                    <a:pt x="10810" y="54848"/>
                  </a:lnTo>
                  <a:lnTo>
                    <a:pt x="12559" y="55642"/>
                  </a:lnTo>
                  <a:lnTo>
                    <a:pt x="13036" y="56119"/>
                  </a:lnTo>
                  <a:lnTo>
                    <a:pt x="14308" y="57073"/>
                  </a:lnTo>
                  <a:lnTo>
                    <a:pt x="15421" y="58822"/>
                  </a:lnTo>
                  <a:lnTo>
                    <a:pt x="17646" y="61207"/>
                  </a:lnTo>
                  <a:lnTo>
                    <a:pt x="20031" y="62956"/>
                  </a:lnTo>
                  <a:lnTo>
                    <a:pt x="24324" y="63750"/>
                  </a:lnTo>
                  <a:lnTo>
                    <a:pt x="27662" y="64386"/>
                  </a:lnTo>
                  <a:lnTo>
                    <a:pt x="28775" y="64068"/>
                  </a:lnTo>
                  <a:lnTo>
                    <a:pt x="29888" y="62478"/>
                  </a:lnTo>
                  <a:lnTo>
                    <a:pt x="30842" y="60730"/>
                  </a:lnTo>
                  <a:lnTo>
                    <a:pt x="31160" y="58345"/>
                  </a:lnTo>
                  <a:lnTo>
                    <a:pt x="32273" y="57073"/>
                  </a:lnTo>
                  <a:lnTo>
                    <a:pt x="36247" y="51032"/>
                  </a:lnTo>
                  <a:lnTo>
                    <a:pt x="38473" y="48806"/>
                  </a:lnTo>
                  <a:lnTo>
                    <a:pt x="39745" y="48647"/>
                  </a:lnTo>
                  <a:lnTo>
                    <a:pt x="41493" y="48329"/>
                  </a:lnTo>
                  <a:lnTo>
                    <a:pt x="43719" y="48012"/>
                  </a:lnTo>
                  <a:lnTo>
                    <a:pt x="45468" y="48329"/>
                  </a:lnTo>
                  <a:lnTo>
                    <a:pt x="45786" y="48170"/>
                  </a:lnTo>
                  <a:lnTo>
                    <a:pt x="48329" y="47376"/>
                  </a:lnTo>
                  <a:lnTo>
                    <a:pt x="53099" y="45468"/>
                  </a:lnTo>
                  <a:lnTo>
                    <a:pt x="55165" y="44196"/>
                  </a:lnTo>
                  <a:lnTo>
                    <a:pt x="56755" y="43242"/>
                  </a:lnTo>
                  <a:lnTo>
                    <a:pt x="58663" y="41652"/>
                  </a:lnTo>
                  <a:lnTo>
                    <a:pt x="59458" y="37996"/>
                  </a:lnTo>
                  <a:lnTo>
                    <a:pt x="59935" y="34816"/>
                  </a:lnTo>
                  <a:lnTo>
                    <a:pt x="61524" y="33385"/>
                  </a:lnTo>
                  <a:lnTo>
                    <a:pt x="63114" y="32273"/>
                  </a:lnTo>
                  <a:lnTo>
                    <a:pt x="64386" y="30683"/>
                  </a:lnTo>
                  <a:lnTo>
                    <a:pt x="65976" y="26867"/>
                  </a:lnTo>
                  <a:lnTo>
                    <a:pt x="66930" y="23052"/>
                  </a:lnTo>
                  <a:lnTo>
                    <a:pt x="67089" y="21462"/>
                  </a:lnTo>
                  <a:lnTo>
                    <a:pt x="66612" y="198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2" name="Freeform: Shape 5311">
              <a:extLst>
                <a:ext uri="{FF2B5EF4-FFF2-40B4-BE49-F238E27FC236}">
                  <a16:creationId xmlns:a16="http://schemas.microsoft.com/office/drawing/2014/main" id="{CA668351-4001-CA16-924F-A87F973D1594}"/>
                </a:ext>
              </a:extLst>
            </p:cNvPr>
            <p:cNvSpPr/>
            <p:nvPr/>
          </p:nvSpPr>
          <p:spPr>
            <a:xfrm>
              <a:off x="862123" y="3686066"/>
              <a:ext cx="117961" cy="119869"/>
            </a:xfrm>
            <a:custGeom>
              <a:avLst/>
              <a:gdLst>
                <a:gd name="connsiteX0" fmla="*/ 117167 w 117961"/>
                <a:gd name="connsiteY0" fmla="*/ 82669 h 119869"/>
                <a:gd name="connsiteX1" fmla="*/ 116372 w 117961"/>
                <a:gd name="connsiteY1" fmla="*/ 77263 h 119869"/>
                <a:gd name="connsiteX2" fmla="*/ 115895 w 117961"/>
                <a:gd name="connsiteY2" fmla="*/ 76945 h 119869"/>
                <a:gd name="connsiteX3" fmla="*/ 115577 w 117961"/>
                <a:gd name="connsiteY3" fmla="*/ 77104 h 119869"/>
                <a:gd name="connsiteX4" fmla="*/ 114623 w 117961"/>
                <a:gd name="connsiteY4" fmla="*/ 77263 h 119869"/>
                <a:gd name="connsiteX5" fmla="*/ 111126 w 117961"/>
                <a:gd name="connsiteY5" fmla="*/ 75356 h 119869"/>
                <a:gd name="connsiteX6" fmla="*/ 108423 w 117961"/>
                <a:gd name="connsiteY6" fmla="*/ 75038 h 119869"/>
                <a:gd name="connsiteX7" fmla="*/ 106515 w 117961"/>
                <a:gd name="connsiteY7" fmla="*/ 73448 h 119869"/>
                <a:gd name="connsiteX8" fmla="*/ 106356 w 117961"/>
                <a:gd name="connsiteY8" fmla="*/ 71699 h 119869"/>
                <a:gd name="connsiteX9" fmla="*/ 105561 w 117961"/>
                <a:gd name="connsiteY9" fmla="*/ 70586 h 119869"/>
                <a:gd name="connsiteX10" fmla="*/ 104767 w 117961"/>
                <a:gd name="connsiteY10" fmla="*/ 68520 h 119869"/>
                <a:gd name="connsiteX11" fmla="*/ 103972 w 117961"/>
                <a:gd name="connsiteY11" fmla="*/ 65976 h 119869"/>
                <a:gd name="connsiteX12" fmla="*/ 101269 w 117961"/>
                <a:gd name="connsiteY12" fmla="*/ 64545 h 119869"/>
                <a:gd name="connsiteX13" fmla="*/ 98725 w 117961"/>
                <a:gd name="connsiteY13" fmla="*/ 64227 h 119869"/>
                <a:gd name="connsiteX14" fmla="*/ 96977 w 117961"/>
                <a:gd name="connsiteY14" fmla="*/ 64545 h 119869"/>
                <a:gd name="connsiteX15" fmla="*/ 94910 w 117961"/>
                <a:gd name="connsiteY15" fmla="*/ 64386 h 119869"/>
                <a:gd name="connsiteX16" fmla="*/ 92525 w 117961"/>
                <a:gd name="connsiteY16" fmla="*/ 63591 h 119869"/>
                <a:gd name="connsiteX17" fmla="*/ 90777 w 117961"/>
                <a:gd name="connsiteY17" fmla="*/ 62637 h 119869"/>
                <a:gd name="connsiteX18" fmla="*/ 89187 w 117961"/>
                <a:gd name="connsiteY18" fmla="*/ 60889 h 119869"/>
                <a:gd name="connsiteX19" fmla="*/ 87756 w 117961"/>
                <a:gd name="connsiteY19" fmla="*/ 59458 h 119869"/>
                <a:gd name="connsiteX20" fmla="*/ 86643 w 117961"/>
                <a:gd name="connsiteY20" fmla="*/ 59617 h 119869"/>
                <a:gd name="connsiteX21" fmla="*/ 85212 w 117961"/>
                <a:gd name="connsiteY21" fmla="*/ 59299 h 119869"/>
                <a:gd name="connsiteX22" fmla="*/ 83781 w 117961"/>
                <a:gd name="connsiteY22" fmla="*/ 58663 h 119869"/>
                <a:gd name="connsiteX23" fmla="*/ 83305 w 117961"/>
                <a:gd name="connsiteY23" fmla="*/ 58186 h 119869"/>
                <a:gd name="connsiteX24" fmla="*/ 89187 w 117961"/>
                <a:gd name="connsiteY24" fmla="*/ 52622 h 119869"/>
                <a:gd name="connsiteX25" fmla="*/ 91094 w 117961"/>
                <a:gd name="connsiteY25" fmla="*/ 49760 h 119869"/>
                <a:gd name="connsiteX26" fmla="*/ 91412 w 117961"/>
                <a:gd name="connsiteY26" fmla="*/ 48170 h 119869"/>
                <a:gd name="connsiteX27" fmla="*/ 91412 w 117961"/>
                <a:gd name="connsiteY27" fmla="*/ 46422 h 119869"/>
                <a:gd name="connsiteX28" fmla="*/ 92048 w 117961"/>
                <a:gd name="connsiteY28" fmla="*/ 44673 h 119869"/>
                <a:gd name="connsiteX29" fmla="*/ 92207 w 117961"/>
                <a:gd name="connsiteY29" fmla="*/ 41970 h 119869"/>
                <a:gd name="connsiteX30" fmla="*/ 89028 w 117961"/>
                <a:gd name="connsiteY30" fmla="*/ 32273 h 119869"/>
                <a:gd name="connsiteX31" fmla="*/ 88074 w 117961"/>
                <a:gd name="connsiteY31" fmla="*/ 29252 h 119869"/>
                <a:gd name="connsiteX32" fmla="*/ 87279 w 117961"/>
                <a:gd name="connsiteY32" fmla="*/ 28457 h 119869"/>
                <a:gd name="connsiteX33" fmla="*/ 86802 w 117961"/>
                <a:gd name="connsiteY33" fmla="*/ 28139 h 119869"/>
                <a:gd name="connsiteX34" fmla="*/ 85689 w 117961"/>
                <a:gd name="connsiteY34" fmla="*/ 27344 h 119869"/>
                <a:gd name="connsiteX35" fmla="*/ 84417 w 117961"/>
                <a:gd name="connsiteY35" fmla="*/ 26231 h 119869"/>
                <a:gd name="connsiteX36" fmla="*/ 84099 w 117961"/>
                <a:gd name="connsiteY36" fmla="*/ 24642 h 119869"/>
                <a:gd name="connsiteX37" fmla="*/ 83305 w 117961"/>
                <a:gd name="connsiteY37" fmla="*/ 24324 h 119869"/>
                <a:gd name="connsiteX38" fmla="*/ 81715 w 117961"/>
                <a:gd name="connsiteY38" fmla="*/ 24324 h 119869"/>
                <a:gd name="connsiteX39" fmla="*/ 80284 w 117961"/>
                <a:gd name="connsiteY39" fmla="*/ 25277 h 119869"/>
                <a:gd name="connsiteX40" fmla="*/ 79807 w 117961"/>
                <a:gd name="connsiteY40" fmla="*/ 26708 h 119869"/>
                <a:gd name="connsiteX41" fmla="*/ 79648 w 117961"/>
                <a:gd name="connsiteY41" fmla="*/ 28457 h 119869"/>
                <a:gd name="connsiteX42" fmla="*/ 79489 w 117961"/>
                <a:gd name="connsiteY42" fmla="*/ 29888 h 119869"/>
                <a:gd name="connsiteX43" fmla="*/ 78694 w 117961"/>
                <a:gd name="connsiteY43" fmla="*/ 30683 h 119869"/>
                <a:gd name="connsiteX44" fmla="*/ 76945 w 117961"/>
                <a:gd name="connsiteY44" fmla="*/ 32908 h 119869"/>
                <a:gd name="connsiteX45" fmla="*/ 76151 w 117961"/>
                <a:gd name="connsiteY45" fmla="*/ 34816 h 119869"/>
                <a:gd name="connsiteX46" fmla="*/ 75197 w 117961"/>
                <a:gd name="connsiteY46" fmla="*/ 36565 h 119869"/>
                <a:gd name="connsiteX47" fmla="*/ 73766 w 117961"/>
                <a:gd name="connsiteY47" fmla="*/ 36406 h 119869"/>
                <a:gd name="connsiteX48" fmla="*/ 73130 w 117961"/>
                <a:gd name="connsiteY48" fmla="*/ 36247 h 119869"/>
                <a:gd name="connsiteX49" fmla="*/ 72653 w 117961"/>
                <a:gd name="connsiteY49" fmla="*/ 36724 h 119869"/>
                <a:gd name="connsiteX50" fmla="*/ 70427 w 117961"/>
                <a:gd name="connsiteY50" fmla="*/ 37678 h 119869"/>
                <a:gd name="connsiteX51" fmla="*/ 68679 w 117961"/>
                <a:gd name="connsiteY51" fmla="*/ 37996 h 119869"/>
                <a:gd name="connsiteX52" fmla="*/ 68043 w 117961"/>
                <a:gd name="connsiteY52" fmla="*/ 36883 h 119869"/>
                <a:gd name="connsiteX53" fmla="*/ 67089 w 117961"/>
                <a:gd name="connsiteY53" fmla="*/ 36088 h 119869"/>
                <a:gd name="connsiteX54" fmla="*/ 65817 w 117961"/>
                <a:gd name="connsiteY54" fmla="*/ 34498 h 119869"/>
                <a:gd name="connsiteX55" fmla="*/ 64386 w 117961"/>
                <a:gd name="connsiteY55" fmla="*/ 33226 h 119869"/>
                <a:gd name="connsiteX56" fmla="*/ 61842 w 117961"/>
                <a:gd name="connsiteY56" fmla="*/ 32431 h 119869"/>
                <a:gd name="connsiteX57" fmla="*/ 60730 w 117961"/>
                <a:gd name="connsiteY57" fmla="*/ 32749 h 119869"/>
                <a:gd name="connsiteX58" fmla="*/ 59458 w 117961"/>
                <a:gd name="connsiteY58" fmla="*/ 32749 h 119869"/>
                <a:gd name="connsiteX59" fmla="*/ 58663 w 117961"/>
                <a:gd name="connsiteY59" fmla="*/ 32114 h 119869"/>
                <a:gd name="connsiteX60" fmla="*/ 58822 w 117961"/>
                <a:gd name="connsiteY60" fmla="*/ 31478 h 119869"/>
                <a:gd name="connsiteX61" fmla="*/ 60253 w 117961"/>
                <a:gd name="connsiteY61" fmla="*/ 29570 h 119869"/>
                <a:gd name="connsiteX62" fmla="*/ 60889 w 117961"/>
                <a:gd name="connsiteY62" fmla="*/ 27662 h 119869"/>
                <a:gd name="connsiteX63" fmla="*/ 61366 w 117961"/>
                <a:gd name="connsiteY63" fmla="*/ 25754 h 119869"/>
                <a:gd name="connsiteX64" fmla="*/ 61366 w 117961"/>
                <a:gd name="connsiteY64" fmla="*/ 24006 h 119869"/>
                <a:gd name="connsiteX65" fmla="*/ 60730 w 117961"/>
                <a:gd name="connsiteY65" fmla="*/ 21303 h 119869"/>
                <a:gd name="connsiteX66" fmla="*/ 59458 w 117961"/>
                <a:gd name="connsiteY66" fmla="*/ 19236 h 119869"/>
                <a:gd name="connsiteX67" fmla="*/ 59140 w 117961"/>
                <a:gd name="connsiteY67" fmla="*/ 18123 h 119869"/>
                <a:gd name="connsiteX68" fmla="*/ 59299 w 117961"/>
                <a:gd name="connsiteY68" fmla="*/ 16375 h 119869"/>
                <a:gd name="connsiteX69" fmla="*/ 58981 w 117961"/>
                <a:gd name="connsiteY69" fmla="*/ 14785 h 119869"/>
                <a:gd name="connsiteX70" fmla="*/ 58663 w 117961"/>
                <a:gd name="connsiteY70" fmla="*/ 13990 h 119869"/>
                <a:gd name="connsiteX71" fmla="*/ 58504 w 117961"/>
                <a:gd name="connsiteY71" fmla="*/ 12400 h 119869"/>
                <a:gd name="connsiteX72" fmla="*/ 58027 w 117961"/>
                <a:gd name="connsiteY72" fmla="*/ 10970 h 119869"/>
                <a:gd name="connsiteX73" fmla="*/ 57391 w 117961"/>
                <a:gd name="connsiteY73" fmla="*/ 10333 h 119869"/>
                <a:gd name="connsiteX74" fmla="*/ 57073 w 117961"/>
                <a:gd name="connsiteY74" fmla="*/ 7949 h 119869"/>
                <a:gd name="connsiteX75" fmla="*/ 57073 w 117961"/>
                <a:gd name="connsiteY75" fmla="*/ 5564 h 119869"/>
                <a:gd name="connsiteX76" fmla="*/ 56119 w 117961"/>
                <a:gd name="connsiteY76" fmla="*/ 4610 h 119869"/>
                <a:gd name="connsiteX77" fmla="*/ 54529 w 117961"/>
                <a:gd name="connsiteY77" fmla="*/ 3816 h 119869"/>
                <a:gd name="connsiteX78" fmla="*/ 53576 w 117961"/>
                <a:gd name="connsiteY78" fmla="*/ 2861 h 119869"/>
                <a:gd name="connsiteX79" fmla="*/ 52940 w 117961"/>
                <a:gd name="connsiteY79" fmla="*/ 1908 h 119869"/>
                <a:gd name="connsiteX80" fmla="*/ 52304 w 117961"/>
                <a:gd name="connsiteY80" fmla="*/ 1590 h 119869"/>
                <a:gd name="connsiteX81" fmla="*/ 51827 w 117961"/>
                <a:gd name="connsiteY81" fmla="*/ 1590 h 119869"/>
                <a:gd name="connsiteX82" fmla="*/ 51350 w 117961"/>
                <a:gd name="connsiteY82" fmla="*/ 2226 h 119869"/>
                <a:gd name="connsiteX83" fmla="*/ 50873 w 117961"/>
                <a:gd name="connsiteY83" fmla="*/ 2385 h 119869"/>
                <a:gd name="connsiteX84" fmla="*/ 49919 w 117961"/>
                <a:gd name="connsiteY84" fmla="*/ 159 h 119869"/>
                <a:gd name="connsiteX85" fmla="*/ 49601 w 117961"/>
                <a:gd name="connsiteY85" fmla="*/ 0 h 119869"/>
                <a:gd name="connsiteX86" fmla="*/ 48965 w 117961"/>
                <a:gd name="connsiteY86" fmla="*/ 477 h 119869"/>
                <a:gd name="connsiteX87" fmla="*/ 41493 w 117961"/>
                <a:gd name="connsiteY87" fmla="*/ 3021 h 119869"/>
                <a:gd name="connsiteX88" fmla="*/ 41175 w 117961"/>
                <a:gd name="connsiteY88" fmla="*/ 2067 h 119869"/>
                <a:gd name="connsiteX89" fmla="*/ 40539 w 117961"/>
                <a:gd name="connsiteY89" fmla="*/ 954 h 119869"/>
                <a:gd name="connsiteX90" fmla="*/ 39109 w 117961"/>
                <a:gd name="connsiteY90" fmla="*/ 477 h 119869"/>
                <a:gd name="connsiteX91" fmla="*/ 36565 w 117961"/>
                <a:gd name="connsiteY91" fmla="*/ 1431 h 119869"/>
                <a:gd name="connsiteX92" fmla="*/ 35134 w 117961"/>
                <a:gd name="connsiteY92" fmla="*/ 1431 h 119869"/>
                <a:gd name="connsiteX93" fmla="*/ 35134 w 117961"/>
                <a:gd name="connsiteY93" fmla="*/ 2385 h 119869"/>
                <a:gd name="connsiteX94" fmla="*/ 34180 w 117961"/>
                <a:gd name="connsiteY94" fmla="*/ 6518 h 119869"/>
                <a:gd name="connsiteX95" fmla="*/ 32908 w 117961"/>
                <a:gd name="connsiteY95" fmla="*/ 10016 h 119869"/>
                <a:gd name="connsiteX96" fmla="*/ 32114 w 117961"/>
                <a:gd name="connsiteY96" fmla="*/ 10970 h 119869"/>
                <a:gd name="connsiteX97" fmla="*/ 28457 w 117961"/>
                <a:gd name="connsiteY97" fmla="*/ 11764 h 119869"/>
                <a:gd name="connsiteX98" fmla="*/ 26867 w 117961"/>
                <a:gd name="connsiteY98" fmla="*/ 13354 h 119869"/>
                <a:gd name="connsiteX99" fmla="*/ 25595 w 117961"/>
                <a:gd name="connsiteY99" fmla="*/ 18442 h 119869"/>
                <a:gd name="connsiteX100" fmla="*/ 24642 w 117961"/>
                <a:gd name="connsiteY100" fmla="*/ 22416 h 119869"/>
                <a:gd name="connsiteX101" fmla="*/ 23370 w 117961"/>
                <a:gd name="connsiteY101" fmla="*/ 23052 h 119869"/>
                <a:gd name="connsiteX102" fmla="*/ 18123 w 117961"/>
                <a:gd name="connsiteY102" fmla="*/ 28616 h 119869"/>
                <a:gd name="connsiteX103" fmla="*/ 14626 w 117961"/>
                <a:gd name="connsiteY103" fmla="*/ 30842 h 119869"/>
                <a:gd name="connsiteX104" fmla="*/ 12082 w 117961"/>
                <a:gd name="connsiteY104" fmla="*/ 32749 h 119869"/>
                <a:gd name="connsiteX105" fmla="*/ 9857 w 117961"/>
                <a:gd name="connsiteY105" fmla="*/ 35134 h 119869"/>
                <a:gd name="connsiteX106" fmla="*/ 6836 w 117961"/>
                <a:gd name="connsiteY106" fmla="*/ 37519 h 119869"/>
                <a:gd name="connsiteX107" fmla="*/ 3816 w 117961"/>
                <a:gd name="connsiteY107" fmla="*/ 41334 h 119869"/>
                <a:gd name="connsiteX108" fmla="*/ 1590 w 117961"/>
                <a:gd name="connsiteY108" fmla="*/ 45468 h 119869"/>
                <a:gd name="connsiteX109" fmla="*/ 0 w 117961"/>
                <a:gd name="connsiteY109" fmla="*/ 46740 h 119869"/>
                <a:gd name="connsiteX110" fmla="*/ 6200 w 117961"/>
                <a:gd name="connsiteY110" fmla="*/ 53099 h 119869"/>
                <a:gd name="connsiteX111" fmla="*/ 14467 w 117961"/>
                <a:gd name="connsiteY111" fmla="*/ 56755 h 119869"/>
                <a:gd name="connsiteX112" fmla="*/ 18918 w 117961"/>
                <a:gd name="connsiteY112" fmla="*/ 59458 h 119869"/>
                <a:gd name="connsiteX113" fmla="*/ 20667 w 117961"/>
                <a:gd name="connsiteY113" fmla="*/ 63909 h 119869"/>
                <a:gd name="connsiteX114" fmla="*/ 22893 w 117961"/>
                <a:gd name="connsiteY114" fmla="*/ 65340 h 119869"/>
                <a:gd name="connsiteX115" fmla="*/ 26072 w 117961"/>
                <a:gd name="connsiteY115" fmla="*/ 66771 h 119869"/>
                <a:gd name="connsiteX116" fmla="*/ 31319 w 117961"/>
                <a:gd name="connsiteY116" fmla="*/ 67884 h 119869"/>
                <a:gd name="connsiteX117" fmla="*/ 35293 w 117961"/>
                <a:gd name="connsiteY117" fmla="*/ 70586 h 119869"/>
                <a:gd name="connsiteX118" fmla="*/ 53258 w 117961"/>
                <a:gd name="connsiteY118" fmla="*/ 86484 h 119869"/>
                <a:gd name="connsiteX119" fmla="*/ 61207 w 117961"/>
                <a:gd name="connsiteY119" fmla="*/ 94433 h 119869"/>
                <a:gd name="connsiteX120" fmla="*/ 68202 w 117961"/>
                <a:gd name="connsiteY120" fmla="*/ 99838 h 119869"/>
                <a:gd name="connsiteX121" fmla="*/ 93320 w 117961"/>
                <a:gd name="connsiteY121" fmla="*/ 113033 h 119869"/>
                <a:gd name="connsiteX122" fmla="*/ 100792 w 117961"/>
                <a:gd name="connsiteY122" fmla="*/ 115418 h 119869"/>
                <a:gd name="connsiteX123" fmla="*/ 110490 w 117961"/>
                <a:gd name="connsiteY123" fmla="*/ 119392 h 119869"/>
                <a:gd name="connsiteX124" fmla="*/ 113828 w 117961"/>
                <a:gd name="connsiteY124" fmla="*/ 119869 h 119869"/>
                <a:gd name="connsiteX125" fmla="*/ 113033 w 117961"/>
                <a:gd name="connsiteY125" fmla="*/ 118916 h 119869"/>
                <a:gd name="connsiteX126" fmla="*/ 112874 w 117961"/>
                <a:gd name="connsiteY126" fmla="*/ 113510 h 119869"/>
                <a:gd name="connsiteX127" fmla="*/ 112398 w 117961"/>
                <a:gd name="connsiteY127" fmla="*/ 106515 h 119869"/>
                <a:gd name="connsiteX128" fmla="*/ 112557 w 117961"/>
                <a:gd name="connsiteY128" fmla="*/ 103654 h 119869"/>
                <a:gd name="connsiteX129" fmla="*/ 113033 w 117961"/>
                <a:gd name="connsiteY129" fmla="*/ 101110 h 119869"/>
                <a:gd name="connsiteX130" fmla="*/ 113033 w 117961"/>
                <a:gd name="connsiteY130" fmla="*/ 99043 h 119869"/>
                <a:gd name="connsiteX131" fmla="*/ 114782 w 117961"/>
                <a:gd name="connsiteY131" fmla="*/ 98248 h 119869"/>
                <a:gd name="connsiteX132" fmla="*/ 115259 w 117961"/>
                <a:gd name="connsiteY132" fmla="*/ 97295 h 119869"/>
                <a:gd name="connsiteX133" fmla="*/ 115418 w 117961"/>
                <a:gd name="connsiteY133" fmla="*/ 94592 h 119869"/>
                <a:gd name="connsiteX134" fmla="*/ 117008 w 117961"/>
                <a:gd name="connsiteY134" fmla="*/ 92048 h 119869"/>
                <a:gd name="connsiteX135" fmla="*/ 117167 w 117961"/>
                <a:gd name="connsiteY135" fmla="*/ 87756 h 119869"/>
                <a:gd name="connsiteX136" fmla="*/ 117485 w 117961"/>
                <a:gd name="connsiteY136" fmla="*/ 86802 h 119869"/>
                <a:gd name="connsiteX137" fmla="*/ 117962 w 117961"/>
                <a:gd name="connsiteY137" fmla="*/ 85530 h 119869"/>
                <a:gd name="connsiteX138" fmla="*/ 117167 w 117961"/>
                <a:gd name="connsiteY138" fmla="*/ 82669 h 119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117961" h="119869">
                  <a:moveTo>
                    <a:pt x="117167" y="82669"/>
                  </a:moveTo>
                  <a:lnTo>
                    <a:pt x="116372" y="77263"/>
                  </a:lnTo>
                  <a:lnTo>
                    <a:pt x="115895" y="76945"/>
                  </a:lnTo>
                  <a:lnTo>
                    <a:pt x="115577" y="77104"/>
                  </a:lnTo>
                  <a:lnTo>
                    <a:pt x="114623" y="77263"/>
                  </a:lnTo>
                  <a:lnTo>
                    <a:pt x="111126" y="75356"/>
                  </a:lnTo>
                  <a:lnTo>
                    <a:pt x="108423" y="75038"/>
                  </a:lnTo>
                  <a:lnTo>
                    <a:pt x="106515" y="73448"/>
                  </a:lnTo>
                  <a:lnTo>
                    <a:pt x="106356" y="71699"/>
                  </a:lnTo>
                  <a:lnTo>
                    <a:pt x="105561" y="70586"/>
                  </a:lnTo>
                  <a:lnTo>
                    <a:pt x="104767" y="68520"/>
                  </a:lnTo>
                  <a:lnTo>
                    <a:pt x="103972" y="65976"/>
                  </a:lnTo>
                  <a:lnTo>
                    <a:pt x="101269" y="64545"/>
                  </a:lnTo>
                  <a:lnTo>
                    <a:pt x="98725" y="64227"/>
                  </a:lnTo>
                  <a:lnTo>
                    <a:pt x="96977" y="64545"/>
                  </a:lnTo>
                  <a:lnTo>
                    <a:pt x="94910" y="64386"/>
                  </a:lnTo>
                  <a:lnTo>
                    <a:pt x="92525" y="63591"/>
                  </a:lnTo>
                  <a:lnTo>
                    <a:pt x="90777" y="62637"/>
                  </a:lnTo>
                  <a:lnTo>
                    <a:pt x="89187" y="60889"/>
                  </a:lnTo>
                  <a:lnTo>
                    <a:pt x="87756" y="59458"/>
                  </a:lnTo>
                  <a:lnTo>
                    <a:pt x="86643" y="59617"/>
                  </a:lnTo>
                  <a:lnTo>
                    <a:pt x="85212" y="59299"/>
                  </a:lnTo>
                  <a:lnTo>
                    <a:pt x="83781" y="58663"/>
                  </a:lnTo>
                  <a:lnTo>
                    <a:pt x="83305" y="58186"/>
                  </a:lnTo>
                  <a:lnTo>
                    <a:pt x="89187" y="52622"/>
                  </a:lnTo>
                  <a:lnTo>
                    <a:pt x="91094" y="49760"/>
                  </a:lnTo>
                  <a:lnTo>
                    <a:pt x="91412" y="48170"/>
                  </a:lnTo>
                  <a:lnTo>
                    <a:pt x="91412" y="46422"/>
                  </a:lnTo>
                  <a:lnTo>
                    <a:pt x="92048" y="44673"/>
                  </a:lnTo>
                  <a:lnTo>
                    <a:pt x="92207" y="41970"/>
                  </a:lnTo>
                  <a:lnTo>
                    <a:pt x="89028" y="32273"/>
                  </a:lnTo>
                  <a:lnTo>
                    <a:pt x="88074" y="29252"/>
                  </a:lnTo>
                  <a:lnTo>
                    <a:pt x="87279" y="28457"/>
                  </a:lnTo>
                  <a:lnTo>
                    <a:pt x="86802" y="28139"/>
                  </a:lnTo>
                  <a:lnTo>
                    <a:pt x="85689" y="27344"/>
                  </a:lnTo>
                  <a:lnTo>
                    <a:pt x="84417" y="26231"/>
                  </a:lnTo>
                  <a:lnTo>
                    <a:pt x="84099" y="24642"/>
                  </a:lnTo>
                  <a:lnTo>
                    <a:pt x="83305" y="24324"/>
                  </a:lnTo>
                  <a:lnTo>
                    <a:pt x="81715" y="24324"/>
                  </a:lnTo>
                  <a:lnTo>
                    <a:pt x="80284" y="25277"/>
                  </a:lnTo>
                  <a:lnTo>
                    <a:pt x="79807" y="26708"/>
                  </a:lnTo>
                  <a:lnTo>
                    <a:pt x="79648" y="28457"/>
                  </a:lnTo>
                  <a:lnTo>
                    <a:pt x="79489" y="29888"/>
                  </a:lnTo>
                  <a:lnTo>
                    <a:pt x="78694" y="30683"/>
                  </a:lnTo>
                  <a:lnTo>
                    <a:pt x="76945" y="32908"/>
                  </a:lnTo>
                  <a:lnTo>
                    <a:pt x="76151" y="34816"/>
                  </a:lnTo>
                  <a:lnTo>
                    <a:pt x="75197" y="36565"/>
                  </a:lnTo>
                  <a:lnTo>
                    <a:pt x="73766" y="36406"/>
                  </a:lnTo>
                  <a:lnTo>
                    <a:pt x="73130" y="36247"/>
                  </a:lnTo>
                  <a:lnTo>
                    <a:pt x="72653" y="36724"/>
                  </a:lnTo>
                  <a:lnTo>
                    <a:pt x="70427" y="37678"/>
                  </a:lnTo>
                  <a:lnTo>
                    <a:pt x="68679" y="37996"/>
                  </a:lnTo>
                  <a:lnTo>
                    <a:pt x="68043" y="36883"/>
                  </a:lnTo>
                  <a:lnTo>
                    <a:pt x="67089" y="36088"/>
                  </a:lnTo>
                  <a:lnTo>
                    <a:pt x="65817" y="34498"/>
                  </a:lnTo>
                  <a:lnTo>
                    <a:pt x="64386" y="33226"/>
                  </a:lnTo>
                  <a:lnTo>
                    <a:pt x="61842" y="32431"/>
                  </a:lnTo>
                  <a:lnTo>
                    <a:pt x="60730" y="32749"/>
                  </a:lnTo>
                  <a:lnTo>
                    <a:pt x="59458" y="32749"/>
                  </a:lnTo>
                  <a:lnTo>
                    <a:pt x="58663" y="32114"/>
                  </a:lnTo>
                  <a:lnTo>
                    <a:pt x="58822" y="31478"/>
                  </a:lnTo>
                  <a:lnTo>
                    <a:pt x="60253" y="29570"/>
                  </a:lnTo>
                  <a:lnTo>
                    <a:pt x="60889" y="27662"/>
                  </a:lnTo>
                  <a:lnTo>
                    <a:pt x="61366" y="25754"/>
                  </a:lnTo>
                  <a:lnTo>
                    <a:pt x="61366" y="24006"/>
                  </a:lnTo>
                  <a:lnTo>
                    <a:pt x="60730" y="21303"/>
                  </a:lnTo>
                  <a:lnTo>
                    <a:pt x="59458" y="19236"/>
                  </a:lnTo>
                  <a:lnTo>
                    <a:pt x="59140" y="18123"/>
                  </a:lnTo>
                  <a:lnTo>
                    <a:pt x="59299" y="16375"/>
                  </a:lnTo>
                  <a:lnTo>
                    <a:pt x="58981" y="14785"/>
                  </a:lnTo>
                  <a:lnTo>
                    <a:pt x="58663" y="13990"/>
                  </a:lnTo>
                  <a:lnTo>
                    <a:pt x="58504" y="12400"/>
                  </a:lnTo>
                  <a:lnTo>
                    <a:pt x="58027" y="10970"/>
                  </a:lnTo>
                  <a:lnTo>
                    <a:pt x="57391" y="10333"/>
                  </a:lnTo>
                  <a:lnTo>
                    <a:pt x="57073" y="7949"/>
                  </a:lnTo>
                  <a:lnTo>
                    <a:pt x="57073" y="5564"/>
                  </a:lnTo>
                  <a:lnTo>
                    <a:pt x="56119" y="4610"/>
                  </a:lnTo>
                  <a:lnTo>
                    <a:pt x="54529" y="3816"/>
                  </a:lnTo>
                  <a:lnTo>
                    <a:pt x="53576" y="2861"/>
                  </a:lnTo>
                  <a:lnTo>
                    <a:pt x="52940" y="1908"/>
                  </a:lnTo>
                  <a:lnTo>
                    <a:pt x="52304" y="1590"/>
                  </a:lnTo>
                  <a:lnTo>
                    <a:pt x="51827" y="1590"/>
                  </a:lnTo>
                  <a:lnTo>
                    <a:pt x="51350" y="2226"/>
                  </a:lnTo>
                  <a:lnTo>
                    <a:pt x="50873" y="2385"/>
                  </a:lnTo>
                  <a:lnTo>
                    <a:pt x="49919" y="159"/>
                  </a:lnTo>
                  <a:lnTo>
                    <a:pt x="49601" y="0"/>
                  </a:lnTo>
                  <a:lnTo>
                    <a:pt x="48965" y="477"/>
                  </a:lnTo>
                  <a:lnTo>
                    <a:pt x="41493" y="3021"/>
                  </a:lnTo>
                  <a:lnTo>
                    <a:pt x="41175" y="2067"/>
                  </a:lnTo>
                  <a:lnTo>
                    <a:pt x="40539" y="954"/>
                  </a:lnTo>
                  <a:lnTo>
                    <a:pt x="39109" y="477"/>
                  </a:lnTo>
                  <a:lnTo>
                    <a:pt x="36565" y="1431"/>
                  </a:lnTo>
                  <a:lnTo>
                    <a:pt x="35134" y="1431"/>
                  </a:lnTo>
                  <a:lnTo>
                    <a:pt x="35134" y="2385"/>
                  </a:lnTo>
                  <a:lnTo>
                    <a:pt x="34180" y="6518"/>
                  </a:lnTo>
                  <a:lnTo>
                    <a:pt x="32908" y="10016"/>
                  </a:lnTo>
                  <a:lnTo>
                    <a:pt x="32114" y="10970"/>
                  </a:lnTo>
                  <a:lnTo>
                    <a:pt x="28457" y="11764"/>
                  </a:lnTo>
                  <a:lnTo>
                    <a:pt x="26867" y="13354"/>
                  </a:lnTo>
                  <a:lnTo>
                    <a:pt x="25595" y="18442"/>
                  </a:lnTo>
                  <a:lnTo>
                    <a:pt x="24642" y="22416"/>
                  </a:lnTo>
                  <a:lnTo>
                    <a:pt x="23370" y="23052"/>
                  </a:lnTo>
                  <a:lnTo>
                    <a:pt x="18123" y="28616"/>
                  </a:lnTo>
                  <a:lnTo>
                    <a:pt x="14626" y="30842"/>
                  </a:lnTo>
                  <a:lnTo>
                    <a:pt x="12082" y="32749"/>
                  </a:lnTo>
                  <a:lnTo>
                    <a:pt x="9857" y="35134"/>
                  </a:lnTo>
                  <a:lnTo>
                    <a:pt x="6836" y="37519"/>
                  </a:lnTo>
                  <a:lnTo>
                    <a:pt x="3816" y="41334"/>
                  </a:lnTo>
                  <a:lnTo>
                    <a:pt x="1590" y="45468"/>
                  </a:lnTo>
                  <a:lnTo>
                    <a:pt x="0" y="46740"/>
                  </a:lnTo>
                  <a:lnTo>
                    <a:pt x="6200" y="53099"/>
                  </a:lnTo>
                  <a:lnTo>
                    <a:pt x="14467" y="56755"/>
                  </a:lnTo>
                  <a:lnTo>
                    <a:pt x="18918" y="59458"/>
                  </a:lnTo>
                  <a:lnTo>
                    <a:pt x="20667" y="63909"/>
                  </a:lnTo>
                  <a:lnTo>
                    <a:pt x="22893" y="65340"/>
                  </a:lnTo>
                  <a:lnTo>
                    <a:pt x="26072" y="66771"/>
                  </a:lnTo>
                  <a:lnTo>
                    <a:pt x="31319" y="67884"/>
                  </a:lnTo>
                  <a:lnTo>
                    <a:pt x="35293" y="70586"/>
                  </a:lnTo>
                  <a:lnTo>
                    <a:pt x="53258" y="86484"/>
                  </a:lnTo>
                  <a:lnTo>
                    <a:pt x="61207" y="94433"/>
                  </a:lnTo>
                  <a:lnTo>
                    <a:pt x="68202" y="99838"/>
                  </a:lnTo>
                  <a:lnTo>
                    <a:pt x="93320" y="113033"/>
                  </a:lnTo>
                  <a:lnTo>
                    <a:pt x="100792" y="115418"/>
                  </a:lnTo>
                  <a:lnTo>
                    <a:pt x="110490" y="119392"/>
                  </a:lnTo>
                  <a:lnTo>
                    <a:pt x="113828" y="119869"/>
                  </a:lnTo>
                  <a:lnTo>
                    <a:pt x="113033" y="118916"/>
                  </a:lnTo>
                  <a:lnTo>
                    <a:pt x="112874" y="113510"/>
                  </a:lnTo>
                  <a:lnTo>
                    <a:pt x="112398" y="106515"/>
                  </a:lnTo>
                  <a:lnTo>
                    <a:pt x="112557" y="103654"/>
                  </a:lnTo>
                  <a:lnTo>
                    <a:pt x="113033" y="101110"/>
                  </a:lnTo>
                  <a:lnTo>
                    <a:pt x="113033" y="99043"/>
                  </a:lnTo>
                  <a:lnTo>
                    <a:pt x="114782" y="98248"/>
                  </a:lnTo>
                  <a:lnTo>
                    <a:pt x="115259" y="97295"/>
                  </a:lnTo>
                  <a:lnTo>
                    <a:pt x="115418" y="94592"/>
                  </a:lnTo>
                  <a:lnTo>
                    <a:pt x="117008" y="92048"/>
                  </a:lnTo>
                  <a:lnTo>
                    <a:pt x="117167" y="87756"/>
                  </a:lnTo>
                  <a:lnTo>
                    <a:pt x="117485" y="86802"/>
                  </a:lnTo>
                  <a:lnTo>
                    <a:pt x="117962" y="85530"/>
                  </a:lnTo>
                  <a:lnTo>
                    <a:pt x="117167" y="8266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3" name="Freeform: Shape 5312">
              <a:extLst>
                <a:ext uri="{FF2B5EF4-FFF2-40B4-BE49-F238E27FC236}">
                  <a16:creationId xmlns:a16="http://schemas.microsoft.com/office/drawing/2014/main" id="{261CA082-A38D-60BD-806C-FE892932A23A}"/>
                </a:ext>
              </a:extLst>
            </p:cNvPr>
            <p:cNvSpPr/>
            <p:nvPr/>
          </p:nvSpPr>
          <p:spPr>
            <a:xfrm>
              <a:off x="3480651" y="3649183"/>
              <a:ext cx="62160" cy="111443"/>
            </a:xfrm>
            <a:custGeom>
              <a:avLst/>
              <a:gdLst>
                <a:gd name="connsiteX0" fmla="*/ 3338 w 62160"/>
                <a:gd name="connsiteY0" fmla="*/ 22893 h 111443"/>
                <a:gd name="connsiteX1" fmla="*/ 5723 w 62160"/>
                <a:gd name="connsiteY1" fmla="*/ 24324 h 111443"/>
                <a:gd name="connsiteX2" fmla="*/ 4928 w 62160"/>
                <a:gd name="connsiteY2" fmla="*/ 22098 h 111443"/>
                <a:gd name="connsiteX3" fmla="*/ 4451 w 62160"/>
                <a:gd name="connsiteY3" fmla="*/ 21621 h 111443"/>
                <a:gd name="connsiteX4" fmla="*/ 1272 w 62160"/>
                <a:gd name="connsiteY4" fmla="*/ 20508 h 111443"/>
                <a:gd name="connsiteX5" fmla="*/ 1749 w 62160"/>
                <a:gd name="connsiteY5" fmla="*/ 21462 h 111443"/>
                <a:gd name="connsiteX6" fmla="*/ 3338 w 62160"/>
                <a:gd name="connsiteY6" fmla="*/ 22734 h 111443"/>
                <a:gd name="connsiteX7" fmla="*/ 5723 w 62160"/>
                <a:gd name="connsiteY7" fmla="*/ 5723 h 111443"/>
                <a:gd name="connsiteX8" fmla="*/ 7472 w 62160"/>
                <a:gd name="connsiteY8" fmla="*/ 5405 h 111443"/>
                <a:gd name="connsiteX9" fmla="*/ 5882 w 62160"/>
                <a:gd name="connsiteY9" fmla="*/ 3974 h 111443"/>
                <a:gd name="connsiteX10" fmla="*/ 5246 w 62160"/>
                <a:gd name="connsiteY10" fmla="*/ 2226 h 111443"/>
                <a:gd name="connsiteX11" fmla="*/ 4769 w 62160"/>
                <a:gd name="connsiteY11" fmla="*/ 2226 h 111443"/>
                <a:gd name="connsiteX12" fmla="*/ 4451 w 62160"/>
                <a:gd name="connsiteY12" fmla="*/ 2385 h 111443"/>
                <a:gd name="connsiteX13" fmla="*/ 4133 w 62160"/>
                <a:gd name="connsiteY13" fmla="*/ 3021 h 111443"/>
                <a:gd name="connsiteX14" fmla="*/ 4451 w 62160"/>
                <a:gd name="connsiteY14" fmla="*/ 3816 h 111443"/>
                <a:gd name="connsiteX15" fmla="*/ 5882 w 62160"/>
                <a:gd name="connsiteY15" fmla="*/ 5723 h 111443"/>
                <a:gd name="connsiteX16" fmla="*/ 62160 w 62160"/>
                <a:gd name="connsiteY16" fmla="*/ 72653 h 111443"/>
                <a:gd name="connsiteX17" fmla="*/ 60889 w 62160"/>
                <a:gd name="connsiteY17" fmla="*/ 68679 h 111443"/>
                <a:gd name="connsiteX18" fmla="*/ 59935 w 62160"/>
                <a:gd name="connsiteY18" fmla="*/ 67566 h 111443"/>
                <a:gd name="connsiteX19" fmla="*/ 57868 w 62160"/>
                <a:gd name="connsiteY19" fmla="*/ 62955 h 111443"/>
                <a:gd name="connsiteX20" fmla="*/ 56596 w 62160"/>
                <a:gd name="connsiteY20" fmla="*/ 61207 h 111443"/>
                <a:gd name="connsiteX21" fmla="*/ 56596 w 62160"/>
                <a:gd name="connsiteY21" fmla="*/ 60412 h 111443"/>
                <a:gd name="connsiteX22" fmla="*/ 56596 w 62160"/>
                <a:gd name="connsiteY22" fmla="*/ 59458 h 111443"/>
                <a:gd name="connsiteX23" fmla="*/ 56278 w 62160"/>
                <a:gd name="connsiteY23" fmla="*/ 58345 h 111443"/>
                <a:gd name="connsiteX24" fmla="*/ 49760 w 62160"/>
                <a:gd name="connsiteY24" fmla="*/ 48648 h 111443"/>
                <a:gd name="connsiteX25" fmla="*/ 49442 w 62160"/>
                <a:gd name="connsiteY25" fmla="*/ 47853 h 111443"/>
                <a:gd name="connsiteX26" fmla="*/ 49442 w 62160"/>
                <a:gd name="connsiteY26" fmla="*/ 45945 h 111443"/>
                <a:gd name="connsiteX27" fmla="*/ 48011 w 62160"/>
                <a:gd name="connsiteY27" fmla="*/ 39745 h 111443"/>
                <a:gd name="connsiteX28" fmla="*/ 46898 w 62160"/>
                <a:gd name="connsiteY28" fmla="*/ 38632 h 111443"/>
                <a:gd name="connsiteX29" fmla="*/ 45150 w 62160"/>
                <a:gd name="connsiteY29" fmla="*/ 38314 h 111443"/>
                <a:gd name="connsiteX30" fmla="*/ 43719 w 62160"/>
                <a:gd name="connsiteY30" fmla="*/ 37678 h 111443"/>
                <a:gd name="connsiteX31" fmla="*/ 43401 w 62160"/>
                <a:gd name="connsiteY31" fmla="*/ 36406 h 111443"/>
                <a:gd name="connsiteX32" fmla="*/ 43401 w 62160"/>
                <a:gd name="connsiteY32" fmla="*/ 34657 h 111443"/>
                <a:gd name="connsiteX33" fmla="*/ 42924 w 62160"/>
                <a:gd name="connsiteY33" fmla="*/ 33067 h 111443"/>
                <a:gd name="connsiteX34" fmla="*/ 37678 w 62160"/>
                <a:gd name="connsiteY34" fmla="*/ 25278 h 111443"/>
                <a:gd name="connsiteX35" fmla="*/ 36565 w 62160"/>
                <a:gd name="connsiteY35" fmla="*/ 24642 h 111443"/>
                <a:gd name="connsiteX36" fmla="*/ 35293 w 62160"/>
                <a:gd name="connsiteY36" fmla="*/ 24165 h 111443"/>
                <a:gd name="connsiteX37" fmla="*/ 34498 w 62160"/>
                <a:gd name="connsiteY37" fmla="*/ 22575 h 111443"/>
                <a:gd name="connsiteX38" fmla="*/ 34021 w 62160"/>
                <a:gd name="connsiteY38" fmla="*/ 20826 h 111443"/>
                <a:gd name="connsiteX39" fmla="*/ 28775 w 62160"/>
                <a:gd name="connsiteY39" fmla="*/ 12718 h 111443"/>
                <a:gd name="connsiteX40" fmla="*/ 19077 w 62160"/>
                <a:gd name="connsiteY40" fmla="*/ 4769 h 111443"/>
                <a:gd name="connsiteX41" fmla="*/ 15580 w 62160"/>
                <a:gd name="connsiteY41" fmla="*/ 318 h 111443"/>
                <a:gd name="connsiteX42" fmla="*/ 13513 w 62160"/>
                <a:gd name="connsiteY42" fmla="*/ 0 h 111443"/>
                <a:gd name="connsiteX43" fmla="*/ 10492 w 62160"/>
                <a:gd name="connsiteY43" fmla="*/ 0 h 111443"/>
                <a:gd name="connsiteX44" fmla="*/ 7790 w 62160"/>
                <a:gd name="connsiteY44" fmla="*/ 0 h 111443"/>
                <a:gd name="connsiteX45" fmla="*/ 7313 w 62160"/>
                <a:gd name="connsiteY45" fmla="*/ 636 h 111443"/>
                <a:gd name="connsiteX46" fmla="*/ 6995 w 62160"/>
                <a:gd name="connsiteY46" fmla="*/ 2067 h 111443"/>
                <a:gd name="connsiteX47" fmla="*/ 7790 w 62160"/>
                <a:gd name="connsiteY47" fmla="*/ 3339 h 111443"/>
                <a:gd name="connsiteX48" fmla="*/ 9698 w 62160"/>
                <a:gd name="connsiteY48" fmla="*/ 4769 h 111443"/>
                <a:gd name="connsiteX49" fmla="*/ 15739 w 62160"/>
                <a:gd name="connsiteY49" fmla="*/ 5882 h 111443"/>
                <a:gd name="connsiteX50" fmla="*/ 19395 w 62160"/>
                <a:gd name="connsiteY50" fmla="*/ 7631 h 111443"/>
                <a:gd name="connsiteX51" fmla="*/ 20667 w 62160"/>
                <a:gd name="connsiteY51" fmla="*/ 9539 h 111443"/>
                <a:gd name="connsiteX52" fmla="*/ 18918 w 62160"/>
                <a:gd name="connsiteY52" fmla="*/ 9539 h 111443"/>
                <a:gd name="connsiteX53" fmla="*/ 17487 w 62160"/>
                <a:gd name="connsiteY53" fmla="*/ 10016 h 111443"/>
                <a:gd name="connsiteX54" fmla="*/ 15739 w 62160"/>
                <a:gd name="connsiteY54" fmla="*/ 9221 h 111443"/>
                <a:gd name="connsiteX55" fmla="*/ 13990 w 62160"/>
                <a:gd name="connsiteY55" fmla="*/ 7949 h 111443"/>
                <a:gd name="connsiteX56" fmla="*/ 10810 w 62160"/>
                <a:gd name="connsiteY56" fmla="*/ 6836 h 111443"/>
                <a:gd name="connsiteX57" fmla="*/ 11446 w 62160"/>
                <a:gd name="connsiteY57" fmla="*/ 10493 h 111443"/>
                <a:gd name="connsiteX58" fmla="*/ 11446 w 62160"/>
                <a:gd name="connsiteY58" fmla="*/ 14149 h 111443"/>
                <a:gd name="connsiteX59" fmla="*/ 11128 w 62160"/>
                <a:gd name="connsiteY59" fmla="*/ 17488 h 111443"/>
                <a:gd name="connsiteX60" fmla="*/ 10175 w 62160"/>
                <a:gd name="connsiteY60" fmla="*/ 20826 h 111443"/>
                <a:gd name="connsiteX61" fmla="*/ 6200 w 62160"/>
                <a:gd name="connsiteY61" fmla="*/ 26550 h 111443"/>
                <a:gd name="connsiteX62" fmla="*/ 6200 w 62160"/>
                <a:gd name="connsiteY62" fmla="*/ 28139 h 111443"/>
                <a:gd name="connsiteX63" fmla="*/ 6677 w 62160"/>
                <a:gd name="connsiteY63" fmla="*/ 31160 h 111443"/>
                <a:gd name="connsiteX64" fmla="*/ 6677 w 62160"/>
                <a:gd name="connsiteY64" fmla="*/ 32591 h 111443"/>
                <a:gd name="connsiteX65" fmla="*/ 3974 w 62160"/>
                <a:gd name="connsiteY65" fmla="*/ 40699 h 111443"/>
                <a:gd name="connsiteX66" fmla="*/ 3498 w 62160"/>
                <a:gd name="connsiteY66" fmla="*/ 43719 h 111443"/>
                <a:gd name="connsiteX67" fmla="*/ 2861 w 62160"/>
                <a:gd name="connsiteY67" fmla="*/ 51032 h 111443"/>
                <a:gd name="connsiteX68" fmla="*/ 2067 w 62160"/>
                <a:gd name="connsiteY68" fmla="*/ 51986 h 111443"/>
                <a:gd name="connsiteX69" fmla="*/ 1113 w 62160"/>
                <a:gd name="connsiteY69" fmla="*/ 51191 h 111443"/>
                <a:gd name="connsiteX70" fmla="*/ 1113 w 62160"/>
                <a:gd name="connsiteY70" fmla="*/ 44196 h 111443"/>
                <a:gd name="connsiteX71" fmla="*/ 0 w 62160"/>
                <a:gd name="connsiteY71" fmla="*/ 47376 h 111443"/>
                <a:gd name="connsiteX72" fmla="*/ 0 w 62160"/>
                <a:gd name="connsiteY72" fmla="*/ 50714 h 111443"/>
                <a:gd name="connsiteX73" fmla="*/ 1272 w 62160"/>
                <a:gd name="connsiteY73" fmla="*/ 58504 h 111443"/>
                <a:gd name="connsiteX74" fmla="*/ 2226 w 62160"/>
                <a:gd name="connsiteY74" fmla="*/ 64545 h 111443"/>
                <a:gd name="connsiteX75" fmla="*/ 4133 w 62160"/>
                <a:gd name="connsiteY75" fmla="*/ 86166 h 111443"/>
                <a:gd name="connsiteX76" fmla="*/ 6677 w 62160"/>
                <a:gd name="connsiteY76" fmla="*/ 93161 h 111443"/>
                <a:gd name="connsiteX77" fmla="*/ 8426 w 62160"/>
                <a:gd name="connsiteY77" fmla="*/ 99520 h 111443"/>
                <a:gd name="connsiteX78" fmla="*/ 10969 w 62160"/>
                <a:gd name="connsiteY78" fmla="*/ 105561 h 111443"/>
                <a:gd name="connsiteX79" fmla="*/ 15898 w 62160"/>
                <a:gd name="connsiteY79" fmla="*/ 109695 h 111443"/>
                <a:gd name="connsiteX80" fmla="*/ 22416 w 62160"/>
                <a:gd name="connsiteY80" fmla="*/ 111444 h 111443"/>
                <a:gd name="connsiteX81" fmla="*/ 28934 w 62160"/>
                <a:gd name="connsiteY81" fmla="*/ 110649 h 111443"/>
                <a:gd name="connsiteX82" fmla="*/ 36088 w 62160"/>
                <a:gd name="connsiteY82" fmla="*/ 107469 h 111443"/>
                <a:gd name="connsiteX83" fmla="*/ 45786 w 62160"/>
                <a:gd name="connsiteY83" fmla="*/ 104131 h 111443"/>
                <a:gd name="connsiteX84" fmla="*/ 47852 w 62160"/>
                <a:gd name="connsiteY84" fmla="*/ 103018 h 111443"/>
                <a:gd name="connsiteX85" fmla="*/ 55165 w 62160"/>
                <a:gd name="connsiteY85" fmla="*/ 97772 h 111443"/>
                <a:gd name="connsiteX86" fmla="*/ 57391 w 62160"/>
                <a:gd name="connsiteY86" fmla="*/ 95228 h 111443"/>
                <a:gd name="connsiteX87" fmla="*/ 58981 w 62160"/>
                <a:gd name="connsiteY87" fmla="*/ 92366 h 111443"/>
                <a:gd name="connsiteX88" fmla="*/ 60411 w 62160"/>
                <a:gd name="connsiteY88" fmla="*/ 88233 h 111443"/>
                <a:gd name="connsiteX89" fmla="*/ 61683 w 62160"/>
                <a:gd name="connsiteY89" fmla="*/ 84100 h 111443"/>
                <a:gd name="connsiteX90" fmla="*/ 62160 w 62160"/>
                <a:gd name="connsiteY90" fmla="*/ 80761 h 111443"/>
                <a:gd name="connsiteX91" fmla="*/ 62160 w 62160"/>
                <a:gd name="connsiteY91" fmla="*/ 73130 h 11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62160" h="111443">
                  <a:moveTo>
                    <a:pt x="3338" y="22893"/>
                  </a:moveTo>
                  <a:lnTo>
                    <a:pt x="5723" y="24324"/>
                  </a:lnTo>
                  <a:lnTo>
                    <a:pt x="4928" y="22098"/>
                  </a:lnTo>
                  <a:lnTo>
                    <a:pt x="4451" y="21621"/>
                  </a:lnTo>
                  <a:lnTo>
                    <a:pt x="1272" y="20508"/>
                  </a:lnTo>
                  <a:lnTo>
                    <a:pt x="1749" y="21462"/>
                  </a:lnTo>
                  <a:lnTo>
                    <a:pt x="3338" y="22734"/>
                  </a:lnTo>
                  <a:close/>
                  <a:moveTo>
                    <a:pt x="5723" y="5723"/>
                  </a:moveTo>
                  <a:lnTo>
                    <a:pt x="7472" y="5405"/>
                  </a:lnTo>
                  <a:lnTo>
                    <a:pt x="5882" y="3974"/>
                  </a:lnTo>
                  <a:lnTo>
                    <a:pt x="5246" y="2226"/>
                  </a:lnTo>
                  <a:lnTo>
                    <a:pt x="4769" y="2226"/>
                  </a:lnTo>
                  <a:cubicBezTo>
                    <a:pt x="4769" y="2226"/>
                    <a:pt x="4451" y="2385"/>
                    <a:pt x="4451" y="2385"/>
                  </a:cubicBezTo>
                  <a:lnTo>
                    <a:pt x="4133" y="3021"/>
                  </a:lnTo>
                  <a:lnTo>
                    <a:pt x="4451" y="3816"/>
                  </a:lnTo>
                  <a:lnTo>
                    <a:pt x="5882" y="5723"/>
                  </a:lnTo>
                  <a:close/>
                  <a:moveTo>
                    <a:pt x="62160" y="72653"/>
                  </a:moveTo>
                  <a:lnTo>
                    <a:pt x="60889" y="68679"/>
                  </a:lnTo>
                  <a:lnTo>
                    <a:pt x="59935" y="67566"/>
                  </a:lnTo>
                  <a:lnTo>
                    <a:pt x="57868" y="62955"/>
                  </a:lnTo>
                  <a:lnTo>
                    <a:pt x="56596" y="61207"/>
                  </a:lnTo>
                  <a:lnTo>
                    <a:pt x="56596" y="60412"/>
                  </a:lnTo>
                  <a:cubicBezTo>
                    <a:pt x="56596" y="60412"/>
                    <a:pt x="56596" y="59458"/>
                    <a:pt x="56596" y="59458"/>
                  </a:cubicBezTo>
                  <a:lnTo>
                    <a:pt x="56278" y="58345"/>
                  </a:lnTo>
                  <a:lnTo>
                    <a:pt x="49760" y="48648"/>
                  </a:lnTo>
                  <a:lnTo>
                    <a:pt x="49442" y="47853"/>
                  </a:lnTo>
                  <a:lnTo>
                    <a:pt x="49442" y="45945"/>
                  </a:lnTo>
                  <a:lnTo>
                    <a:pt x="48011" y="39745"/>
                  </a:lnTo>
                  <a:lnTo>
                    <a:pt x="46898" y="38632"/>
                  </a:lnTo>
                  <a:lnTo>
                    <a:pt x="45150" y="38314"/>
                  </a:lnTo>
                  <a:lnTo>
                    <a:pt x="43719" y="37678"/>
                  </a:lnTo>
                  <a:lnTo>
                    <a:pt x="43401" y="36406"/>
                  </a:lnTo>
                  <a:lnTo>
                    <a:pt x="43401" y="34657"/>
                  </a:lnTo>
                  <a:cubicBezTo>
                    <a:pt x="43401" y="34657"/>
                    <a:pt x="42924" y="33067"/>
                    <a:pt x="42924" y="33067"/>
                  </a:cubicBezTo>
                  <a:lnTo>
                    <a:pt x="37678" y="25278"/>
                  </a:lnTo>
                  <a:lnTo>
                    <a:pt x="36565" y="24642"/>
                  </a:lnTo>
                  <a:lnTo>
                    <a:pt x="35293" y="24165"/>
                  </a:lnTo>
                  <a:lnTo>
                    <a:pt x="34498" y="22575"/>
                  </a:lnTo>
                  <a:lnTo>
                    <a:pt x="34021" y="20826"/>
                  </a:lnTo>
                  <a:lnTo>
                    <a:pt x="28775" y="12718"/>
                  </a:lnTo>
                  <a:lnTo>
                    <a:pt x="19077" y="4769"/>
                  </a:lnTo>
                  <a:lnTo>
                    <a:pt x="15580" y="318"/>
                  </a:lnTo>
                  <a:lnTo>
                    <a:pt x="13513" y="0"/>
                  </a:lnTo>
                  <a:lnTo>
                    <a:pt x="10492" y="0"/>
                  </a:lnTo>
                  <a:cubicBezTo>
                    <a:pt x="10492" y="0"/>
                    <a:pt x="7790" y="0"/>
                    <a:pt x="7790" y="0"/>
                  </a:cubicBezTo>
                  <a:lnTo>
                    <a:pt x="7313" y="636"/>
                  </a:lnTo>
                  <a:lnTo>
                    <a:pt x="6995" y="2067"/>
                  </a:lnTo>
                  <a:lnTo>
                    <a:pt x="7790" y="3339"/>
                  </a:lnTo>
                  <a:lnTo>
                    <a:pt x="9698" y="4769"/>
                  </a:lnTo>
                  <a:lnTo>
                    <a:pt x="15739" y="5882"/>
                  </a:lnTo>
                  <a:lnTo>
                    <a:pt x="19395" y="7631"/>
                  </a:lnTo>
                  <a:lnTo>
                    <a:pt x="20667" y="9539"/>
                  </a:lnTo>
                  <a:lnTo>
                    <a:pt x="18918" y="9539"/>
                  </a:lnTo>
                  <a:cubicBezTo>
                    <a:pt x="18918" y="9539"/>
                    <a:pt x="17487" y="10016"/>
                    <a:pt x="17487" y="10016"/>
                  </a:cubicBezTo>
                  <a:lnTo>
                    <a:pt x="15739" y="9221"/>
                  </a:lnTo>
                  <a:lnTo>
                    <a:pt x="13990" y="7949"/>
                  </a:lnTo>
                  <a:lnTo>
                    <a:pt x="10810" y="6836"/>
                  </a:lnTo>
                  <a:lnTo>
                    <a:pt x="11446" y="10493"/>
                  </a:lnTo>
                  <a:lnTo>
                    <a:pt x="11446" y="14149"/>
                  </a:lnTo>
                  <a:cubicBezTo>
                    <a:pt x="11446" y="14149"/>
                    <a:pt x="11128" y="17488"/>
                    <a:pt x="11128" y="17488"/>
                  </a:cubicBezTo>
                  <a:lnTo>
                    <a:pt x="10175" y="20826"/>
                  </a:lnTo>
                  <a:lnTo>
                    <a:pt x="6200" y="26550"/>
                  </a:lnTo>
                  <a:lnTo>
                    <a:pt x="6200" y="28139"/>
                  </a:lnTo>
                  <a:cubicBezTo>
                    <a:pt x="6200" y="28139"/>
                    <a:pt x="6677" y="31160"/>
                    <a:pt x="6677" y="31160"/>
                  </a:cubicBezTo>
                  <a:lnTo>
                    <a:pt x="6677" y="32591"/>
                  </a:lnTo>
                  <a:cubicBezTo>
                    <a:pt x="6677" y="32591"/>
                    <a:pt x="3974" y="40699"/>
                    <a:pt x="3974" y="40699"/>
                  </a:cubicBezTo>
                  <a:lnTo>
                    <a:pt x="3498" y="43719"/>
                  </a:lnTo>
                  <a:lnTo>
                    <a:pt x="2861" y="51032"/>
                  </a:lnTo>
                  <a:lnTo>
                    <a:pt x="2067" y="51986"/>
                  </a:lnTo>
                  <a:lnTo>
                    <a:pt x="1113" y="51191"/>
                  </a:lnTo>
                  <a:lnTo>
                    <a:pt x="1113" y="44196"/>
                  </a:lnTo>
                  <a:cubicBezTo>
                    <a:pt x="1113" y="44196"/>
                    <a:pt x="0" y="47376"/>
                    <a:pt x="0" y="47376"/>
                  </a:cubicBezTo>
                  <a:lnTo>
                    <a:pt x="0" y="50714"/>
                  </a:lnTo>
                  <a:cubicBezTo>
                    <a:pt x="0" y="50714"/>
                    <a:pt x="1272" y="58504"/>
                    <a:pt x="1272" y="58504"/>
                  </a:cubicBezTo>
                  <a:lnTo>
                    <a:pt x="2226" y="64545"/>
                  </a:lnTo>
                  <a:lnTo>
                    <a:pt x="4133" y="86166"/>
                  </a:lnTo>
                  <a:lnTo>
                    <a:pt x="6677" y="93161"/>
                  </a:lnTo>
                  <a:lnTo>
                    <a:pt x="8426" y="99520"/>
                  </a:lnTo>
                  <a:lnTo>
                    <a:pt x="10969" y="105561"/>
                  </a:lnTo>
                  <a:lnTo>
                    <a:pt x="15898" y="109695"/>
                  </a:lnTo>
                  <a:lnTo>
                    <a:pt x="22416" y="111444"/>
                  </a:lnTo>
                  <a:lnTo>
                    <a:pt x="28934" y="110649"/>
                  </a:lnTo>
                  <a:lnTo>
                    <a:pt x="36088" y="107469"/>
                  </a:lnTo>
                  <a:lnTo>
                    <a:pt x="45786" y="104131"/>
                  </a:lnTo>
                  <a:lnTo>
                    <a:pt x="47852" y="103018"/>
                  </a:lnTo>
                  <a:lnTo>
                    <a:pt x="55165" y="97772"/>
                  </a:lnTo>
                  <a:lnTo>
                    <a:pt x="57391" y="95228"/>
                  </a:lnTo>
                  <a:lnTo>
                    <a:pt x="58981" y="92366"/>
                  </a:lnTo>
                  <a:lnTo>
                    <a:pt x="60411" y="88233"/>
                  </a:lnTo>
                  <a:lnTo>
                    <a:pt x="61683" y="84100"/>
                  </a:lnTo>
                  <a:lnTo>
                    <a:pt x="62160" y="80761"/>
                  </a:lnTo>
                  <a:lnTo>
                    <a:pt x="62160" y="7313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4" name="Freeform: Shape 5313">
              <a:extLst>
                <a:ext uri="{FF2B5EF4-FFF2-40B4-BE49-F238E27FC236}">
                  <a16:creationId xmlns:a16="http://schemas.microsoft.com/office/drawing/2014/main" id="{D4C2E1D9-922C-7C07-8BFD-7617388D9CAF}"/>
                </a:ext>
              </a:extLst>
            </p:cNvPr>
            <p:cNvSpPr/>
            <p:nvPr/>
          </p:nvSpPr>
          <p:spPr>
            <a:xfrm>
              <a:off x="1464650" y="2469247"/>
              <a:ext cx="3656" cy="7789"/>
            </a:xfrm>
            <a:custGeom>
              <a:avLst/>
              <a:gdLst>
                <a:gd name="connsiteX0" fmla="*/ 3498 w 3656"/>
                <a:gd name="connsiteY0" fmla="*/ 4928 h 7789"/>
                <a:gd name="connsiteX1" fmla="*/ 2544 w 3656"/>
                <a:gd name="connsiteY1" fmla="*/ 4133 h 7789"/>
                <a:gd name="connsiteX2" fmla="*/ 2226 w 3656"/>
                <a:gd name="connsiteY2" fmla="*/ 3020 h 7789"/>
                <a:gd name="connsiteX3" fmla="*/ 2067 w 3656"/>
                <a:gd name="connsiteY3" fmla="*/ 2067 h 7789"/>
                <a:gd name="connsiteX4" fmla="*/ 1749 w 3656"/>
                <a:gd name="connsiteY4" fmla="*/ 1272 h 7789"/>
                <a:gd name="connsiteX5" fmla="*/ 1590 w 3656"/>
                <a:gd name="connsiteY5" fmla="*/ 636 h 7789"/>
                <a:gd name="connsiteX6" fmla="*/ 1272 w 3656"/>
                <a:gd name="connsiteY6" fmla="*/ 0 h 7789"/>
                <a:gd name="connsiteX7" fmla="*/ 159 w 3656"/>
                <a:gd name="connsiteY7" fmla="*/ 3497 h 7789"/>
                <a:gd name="connsiteX8" fmla="*/ 0 w 3656"/>
                <a:gd name="connsiteY8" fmla="*/ 6200 h 7789"/>
                <a:gd name="connsiteX9" fmla="*/ 159 w 3656"/>
                <a:gd name="connsiteY9" fmla="*/ 7472 h 7789"/>
                <a:gd name="connsiteX10" fmla="*/ 636 w 3656"/>
                <a:gd name="connsiteY10" fmla="*/ 7472 h 7789"/>
                <a:gd name="connsiteX11" fmla="*/ 2862 w 3656"/>
                <a:gd name="connsiteY11" fmla="*/ 7790 h 7789"/>
                <a:gd name="connsiteX12" fmla="*/ 3339 w 3656"/>
                <a:gd name="connsiteY12" fmla="*/ 6995 h 7789"/>
                <a:gd name="connsiteX13" fmla="*/ 3657 w 3656"/>
                <a:gd name="connsiteY13" fmla="*/ 5882 h 7789"/>
                <a:gd name="connsiteX14" fmla="*/ 3498 w 3656"/>
                <a:gd name="connsiteY14" fmla="*/ 4928 h 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56" h="7789">
                  <a:moveTo>
                    <a:pt x="3498" y="4928"/>
                  </a:moveTo>
                  <a:lnTo>
                    <a:pt x="2544" y="4133"/>
                  </a:lnTo>
                  <a:lnTo>
                    <a:pt x="2226" y="3020"/>
                  </a:lnTo>
                  <a:lnTo>
                    <a:pt x="2067" y="2067"/>
                  </a:lnTo>
                  <a:lnTo>
                    <a:pt x="1749" y="1272"/>
                  </a:lnTo>
                  <a:lnTo>
                    <a:pt x="1590" y="636"/>
                  </a:lnTo>
                  <a:lnTo>
                    <a:pt x="1272" y="0"/>
                  </a:lnTo>
                  <a:lnTo>
                    <a:pt x="159" y="3497"/>
                  </a:lnTo>
                  <a:lnTo>
                    <a:pt x="0" y="6200"/>
                  </a:lnTo>
                  <a:lnTo>
                    <a:pt x="159" y="7472"/>
                  </a:lnTo>
                  <a:lnTo>
                    <a:pt x="636" y="7472"/>
                  </a:lnTo>
                  <a:lnTo>
                    <a:pt x="2862" y="7790"/>
                  </a:lnTo>
                  <a:lnTo>
                    <a:pt x="3339" y="6995"/>
                  </a:lnTo>
                  <a:lnTo>
                    <a:pt x="3657" y="5882"/>
                  </a:lnTo>
                  <a:lnTo>
                    <a:pt x="3498" y="492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5" name="Freeform: Shape 5314">
              <a:extLst>
                <a:ext uri="{FF2B5EF4-FFF2-40B4-BE49-F238E27FC236}">
                  <a16:creationId xmlns:a16="http://schemas.microsoft.com/office/drawing/2014/main" id="{CF8DB5AB-4856-E7B1-F334-940709D0E504}"/>
                </a:ext>
              </a:extLst>
            </p:cNvPr>
            <p:cNvSpPr/>
            <p:nvPr/>
          </p:nvSpPr>
          <p:spPr>
            <a:xfrm>
              <a:off x="10479185" y="3525498"/>
              <a:ext cx="5404" cy="10969"/>
            </a:xfrm>
            <a:custGeom>
              <a:avLst/>
              <a:gdLst>
                <a:gd name="connsiteX0" fmla="*/ 4769 w 5404"/>
                <a:gd name="connsiteY0" fmla="*/ 0 h 10969"/>
                <a:gd name="connsiteX1" fmla="*/ 3656 w 5404"/>
                <a:gd name="connsiteY1" fmla="*/ 636 h 10969"/>
                <a:gd name="connsiteX2" fmla="*/ 2225 w 5404"/>
                <a:gd name="connsiteY2" fmla="*/ 2385 h 10969"/>
                <a:gd name="connsiteX3" fmla="*/ 317 w 5404"/>
                <a:gd name="connsiteY3" fmla="*/ 5246 h 10969"/>
                <a:gd name="connsiteX4" fmla="*/ 0 w 5404"/>
                <a:gd name="connsiteY4" fmla="*/ 6677 h 10969"/>
                <a:gd name="connsiteX5" fmla="*/ 317 w 5404"/>
                <a:gd name="connsiteY5" fmla="*/ 9062 h 10969"/>
                <a:gd name="connsiteX6" fmla="*/ 3497 w 5404"/>
                <a:gd name="connsiteY6" fmla="*/ 10970 h 10969"/>
                <a:gd name="connsiteX7" fmla="*/ 5087 w 5404"/>
                <a:gd name="connsiteY7" fmla="*/ 7949 h 10969"/>
                <a:gd name="connsiteX8" fmla="*/ 5405 w 5404"/>
                <a:gd name="connsiteY8" fmla="*/ 2385 h 10969"/>
                <a:gd name="connsiteX9" fmla="*/ 4769 w 5404"/>
                <a:gd name="connsiteY9" fmla="*/ 0 h 10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04" h="10969">
                  <a:moveTo>
                    <a:pt x="4769" y="0"/>
                  </a:moveTo>
                  <a:lnTo>
                    <a:pt x="3656" y="636"/>
                  </a:lnTo>
                  <a:lnTo>
                    <a:pt x="2225" y="2385"/>
                  </a:lnTo>
                  <a:lnTo>
                    <a:pt x="317" y="5246"/>
                  </a:lnTo>
                  <a:lnTo>
                    <a:pt x="0" y="6677"/>
                  </a:lnTo>
                  <a:lnTo>
                    <a:pt x="317" y="9062"/>
                  </a:lnTo>
                  <a:lnTo>
                    <a:pt x="3497" y="10970"/>
                  </a:lnTo>
                  <a:lnTo>
                    <a:pt x="5087" y="7949"/>
                  </a:lnTo>
                  <a:lnTo>
                    <a:pt x="5405" y="2385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6" name="Freeform: Shape 5315">
              <a:extLst>
                <a:ext uri="{FF2B5EF4-FFF2-40B4-BE49-F238E27FC236}">
                  <a16:creationId xmlns:a16="http://schemas.microsoft.com/office/drawing/2014/main" id="{8650F7B3-A141-B725-B0FD-3183011A6DAD}"/>
                </a:ext>
              </a:extLst>
            </p:cNvPr>
            <p:cNvSpPr/>
            <p:nvPr/>
          </p:nvSpPr>
          <p:spPr>
            <a:xfrm>
              <a:off x="2200401" y="2899124"/>
              <a:ext cx="42288" cy="51508"/>
            </a:xfrm>
            <a:custGeom>
              <a:avLst/>
              <a:gdLst>
                <a:gd name="connsiteX0" fmla="*/ 40063 w 42288"/>
                <a:gd name="connsiteY0" fmla="*/ 7949 h 51508"/>
                <a:gd name="connsiteX1" fmla="*/ 38632 w 42288"/>
                <a:gd name="connsiteY1" fmla="*/ 6836 h 51508"/>
                <a:gd name="connsiteX2" fmla="*/ 36406 w 42288"/>
                <a:gd name="connsiteY2" fmla="*/ 5882 h 51508"/>
                <a:gd name="connsiteX3" fmla="*/ 34975 w 42288"/>
                <a:gd name="connsiteY3" fmla="*/ 5723 h 51508"/>
                <a:gd name="connsiteX4" fmla="*/ 34975 w 42288"/>
                <a:gd name="connsiteY4" fmla="*/ 5246 h 51508"/>
                <a:gd name="connsiteX5" fmla="*/ 36724 w 42288"/>
                <a:gd name="connsiteY5" fmla="*/ 3498 h 51508"/>
                <a:gd name="connsiteX6" fmla="*/ 37996 w 42288"/>
                <a:gd name="connsiteY6" fmla="*/ 2067 h 51508"/>
                <a:gd name="connsiteX7" fmla="*/ 36565 w 42288"/>
                <a:gd name="connsiteY7" fmla="*/ 636 h 51508"/>
                <a:gd name="connsiteX8" fmla="*/ 34021 w 42288"/>
                <a:gd name="connsiteY8" fmla="*/ 0 h 51508"/>
                <a:gd name="connsiteX9" fmla="*/ 33067 w 42288"/>
                <a:gd name="connsiteY9" fmla="*/ 1431 h 51508"/>
                <a:gd name="connsiteX10" fmla="*/ 29888 w 42288"/>
                <a:gd name="connsiteY10" fmla="*/ 1590 h 51508"/>
                <a:gd name="connsiteX11" fmla="*/ 24801 w 42288"/>
                <a:gd name="connsiteY11" fmla="*/ 1590 h 51508"/>
                <a:gd name="connsiteX12" fmla="*/ 24960 w 42288"/>
                <a:gd name="connsiteY12" fmla="*/ 4133 h 51508"/>
                <a:gd name="connsiteX13" fmla="*/ 23211 w 42288"/>
                <a:gd name="connsiteY13" fmla="*/ 5882 h 51508"/>
                <a:gd name="connsiteX14" fmla="*/ 19872 w 42288"/>
                <a:gd name="connsiteY14" fmla="*/ 7790 h 51508"/>
                <a:gd name="connsiteX15" fmla="*/ 15421 w 42288"/>
                <a:gd name="connsiteY15" fmla="*/ 13831 h 51508"/>
                <a:gd name="connsiteX16" fmla="*/ 14467 w 42288"/>
                <a:gd name="connsiteY16" fmla="*/ 20826 h 51508"/>
                <a:gd name="connsiteX17" fmla="*/ 11446 w 42288"/>
                <a:gd name="connsiteY17" fmla="*/ 25754 h 51508"/>
                <a:gd name="connsiteX18" fmla="*/ 6518 w 42288"/>
                <a:gd name="connsiteY18" fmla="*/ 37678 h 51508"/>
                <a:gd name="connsiteX19" fmla="*/ 3974 w 42288"/>
                <a:gd name="connsiteY19" fmla="*/ 41334 h 51508"/>
                <a:gd name="connsiteX20" fmla="*/ 2703 w 42288"/>
                <a:gd name="connsiteY20" fmla="*/ 45627 h 51508"/>
                <a:gd name="connsiteX21" fmla="*/ 1272 w 42288"/>
                <a:gd name="connsiteY21" fmla="*/ 48806 h 51508"/>
                <a:gd name="connsiteX22" fmla="*/ 0 w 42288"/>
                <a:gd name="connsiteY22" fmla="*/ 51191 h 51508"/>
                <a:gd name="connsiteX23" fmla="*/ 3180 w 42288"/>
                <a:gd name="connsiteY23" fmla="*/ 50873 h 51508"/>
                <a:gd name="connsiteX24" fmla="*/ 5723 w 42288"/>
                <a:gd name="connsiteY24" fmla="*/ 51350 h 51508"/>
                <a:gd name="connsiteX25" fmla="*/ 8585 w 42288"/>
                <a:gd name="connsiteY25" fmla="*/ 51509 h 51508"/>
                <a:gd name="connsiteX26" fmla="*/ 10970 w 42288"/>
                <a:gd name="connsiteY26" fmla="*/ 50078 h 51508"/>
                <a:gd name="connsiteX27" fmla="*/ 12082 w 42288"/>
                <a:gd name="connsiteY27" fmla="*/ 45786 h 51508"/>
                <a:gd name="connsiteX28" fmla="*/ 13513 w 42288"/>
                <a:gd name="connsiteY28" fmla="*/ 45150 h 51508"/>
                <a:gd name="connsiteX29" fmla="*/ 14149 w 42288"/>
                <a:gd name="connsiteY29" fmla="*/ 46104 h 51508"/>
                <a:gd name="connsiteX30" fmla="*/ 14785 w 42288"/>
                <a:gd name="connsiteY30" fmla="*/ 44991 h 51508"/>
                <a:gd name="connsiteX31" fmla="*/ 17964 w 42288"/>
                <a:gd name="connsiteY31" fmla="*/ 43242 h 51508"/>
                <a:gd name="connsiteX32" fmla="*/ 19395 w 42288"/>
                <a:gd name="connsiteY32" fmla="*/ 41970 h 51508"/>
                <a:gd name="connsiteX33" fmla="*/ 20985 w 42288"/>
                <a:gd name="connsiteY33" fmla="*/ 40539 h 51508"/>
                <a:gd name="connsiteX34" fmla="*/ 21780 w 42288"/>
                <a:gd name="connsiteY34" fmla="*/ 40063 h 51508"/>
                <a:gd name="connsiteX35" fmla="*/ 23052 w 42288"/>
                <a:gd name="connsiteY35" fmla="*/ 38950 h 51508"/>
                <a:gd name="connsiteX36" fmla="*/ 23370 w 42288"/>
                <a:gd name="connsiteY36" fmla="*/ 37837 h 51508"/>
                <a:gd name="connsiteX37" fmla="*/ 24642 w 42288"/>
                <a:gd name="connsiteY37" fmla="*/ 36724 h 51508"/>
                <a:gd name="connsiteX38" fmla="*/ 26231 w 42288"/>
                <a:gd name="connsiteY38" fmla="*/ 35929 h 51508"/>
                <a:gd name="connsiteX39" fmla="*/ 26549 w 42288"/>
                <a:gd name="connsiteY39" fmla="*/ 35134 h 51508"/>
                <a:gd name="connsiteX40" fmla="*/ 26231 w 42288"/>
                <a:gd name="connsiteY40" fmla="*/ 34657 h 51508"/>
                <a:gd name="connsiteX41" fmla="*/ 24801 w 42288"/>
                <a:gd name="connsiteY41" fmla="*/ 33862 h 51508"/>
                <a:gd name="connsiteX42" fmla="*/ 23847 w 42288"/>
                <a:gd name="connsiteY42" fmla="*/ 32431 h 51508"/>
                <a:gd name="connsiteX43" fmla="*/ 24642 w 42288"/>
                <a:gd name="connsiteY43" fmla="*/ 30365 h 51508"/>
                <a:gd name="connsiteX44" fmla="*/ 25119 w 42288"/>
                <a:gd name="connsiteY44" fmla="*/ 29729 h 51508"/>
                <a:gd name="connsiteX45" fmla="*/ 26072 w 42288"/>
                <a:gd name="connsiteY45" fmla="*/ 28775 h 51508"/>
                <a:gd name="connsiteX46" fmla="*/ 28139 w 42288"/>
                <a:gd name="connsiteY46" fmla="*/ 27185 h 51508"/>
                <a:gd name="connsiteX47" fmla="*/ 29888 w 42288"/>
                <a:gd name="connsiteY47" fmla="*/ 27026 h 51508"/>
                <a:gd name="connsiteX48" fmla="*/ 31319 w 42288"/>
                <a:gd name="connsiteY48" fmla="*/ 27026 h 51508"/>
                <a:gd name="connsiteX49" fmla="*/ 33703 w 42288"/>
                <a:gd name="connsiteY49" fmla="*/ 27026 h 51508"/>
                <a:gd name="connsiteX50" fmla="*/ 35611 w 42288"/>
                <a:gd name="connsiteY50" fmla="*/ 27344 h 51508"/>
                <a:gd name="connsiteX51" fmla="*/ 36088 w 42288"/>
                <a:gd name="connsiteY51" fmla="*/ 27026 h 51508"/>
                <a:gd name="connsiteX52" fmla="*/ 35929 w 42288"/>
                <a:gd name="connsiteY52" fmla="*/ 26390 h 51508"/>
                <a:gd name="connsiteX53" fmla="*/ 33703 w 42288"/>
                <a:gd name="connsiteY53" fmla="*/ 25277 h 51508"/>
                <a:gd name="connsiteX54" fmla="*/ 33544 w 42288"/>
                <a:gd name="connsiteY54" fmla="*/ 24165 h 51508"/>
                <a:gd name="connsiteX55" fmla="*/ 34021 w 42288"/>
                <a:gd name="connsiteY55" fmla="*/ 23211 h 51508"/>
                <a:gd name="connsiteX56" fmla="*/ 35770 w 42288"/>
                <a:gd name="connsiteY56" fmla="*/ 21462 h 51508"/>
                <a:gd name="connsiteX57" fmla="*/ 37678 w 42288"/>
                <a:gd name="connsiteY57" fmla="*/ 20190 h 51508"/>
                <a:gd name="connsiteX58" fmla="*/ 38632 w 42288"/>
                <a:gd name="connsiteY58" fmla="*/ 20031 h 51508"/>
                <a:gd name="connsiteX59" fmla="*/ 40857 w 42288"/>
                <a:gd name="connsiteY59" fmla="*/ 17488 h 51508"/>
                <a:gd name="connsiteX60" fmla="*/ 42288 w 42288"/>
                <a:gd name="connsiteY60" fmla="*/ 14626 h 51508"/>
                <a:gd name="connsiteX61" fmla="*/ 40063 w 42288"/>
                <a:gd name="connsiteY61" fmla="*/ 7949 h 51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2288" h="51508">
                  <a:moveTo>
                    <a:pt x="40063" y="7949"/>
                  </a:moveTo>
                  <a:lnTo>
                    <a:pt x="38632" y="6836"/>
                  </a:lnTo>
                  <a:lnTo>
                    <a:pt x="36406" y="5882"/>
                  </a:lnTo>
                  <a:lnTo>
                    <a:pt x="34975" y="5723"/>
                  </a:lnTo>
                  <a:lnTo>
                    <a:pt x="34975" y="5246"/>
                  </a:lnTo>
                  <a:lnTo>
                    <a:pt x="36724" y="3498"/>
                  </a:lnTo>
                  <a:lnTo>
                    <a:pt x="37996" y="2067"/>
                  </a:lnTo>
                  <a:lnTo>
                    <a:pt x="36565" y="636"/>
                  </a:lnTo>
                  <a:lnTo>
                    <a:pt x="34021" y="0"/>
                  </a:lnTo>
                  <a:lnTo>
                    <a:pt x="33067" y="1431"/>
                  </a:lnTo>
                  <a:lnTo>
                    <a:pt x="29888" y="1590"/>
                  </a:lnTo>
                  <a:lnTo>
                    <a:pt x="24801" y="1590"/>
                  </a:lnTo>
                  <a:lnTo>
                    <a:pt x="24960" y="4133"/>
                  </a:lnTo>
                  <a:lnTo>
                    <a:pt x="23211" y="5882"/>
                  </a:lnTo>
                  <a:lnTo>
                    <a:pt x="19872" y="7790"/>
                  </a:lnTo>
                  <a:lnTo>
                    <a:pt x="15421" y="13831"/>
                  </a:lnTo>
                  <a:lnTo>
                    <a:pt x="14467" y="20826"/>
                  </a:lnTo>
                  <a:lnTo>
                    <a:pt x="11446" y="25754"/>
                  </a:lnTo>
                  <a:lnTo>
                    <a:pt x="6518" y="37678"/>
                  </a:lnTo>
                  <a:lnTo>
                    <a:pt x="3974" y="41334"/>
                  </a:lnTo>
                  <a:lnTo>
                    <a:pt x="2703" y="45627"/>
                  </a:lnTo>
                  <a:lnTo>
                    <a:pt x="1272" y="48806"/>
                  </a:lnTo>
                  <a:lnTo>
                    <a:pt x="0" y="51191"/>
                  </a:lnTo>
                  <a:lnTo>
                    <a:pt x="3180" y="50873"/>
                  </a:lnTo>
                  <a:lnTo>
                    <a:pt x="5723" y="51350"/>
                  </a:lnTo>
                  <a:lnTo>
                    <a:pt x="8585" y="51509"/>
                  </a:lnTo>
                  <a:lnTo>
                    <a:pt x="10970" y="50078"/>
                  </a:lnTo>
                  <a:lnTo>
                    <a:pt x="12082" y="45786"/>
                  </a:lnTo>
                  <a:lnTo>
                    <a:pt x="13513" y="45150"/>
                  </a:lnTo>
                  <a:lnTo>
                    <a:pt x="14149" y="46104"/>
                  </a:lnTo>
                  <a:lnTo>
                    <a:pt x="14785" y="44991"/>
                  </a:lnTo>
                  <a:lnTo>
                    <a:pt x="17964" y="43242"/>
                  </a:lnTo>
                  <a:lnTo>
                    <a:pt x="19395" y="41970"/>
                  </a:lnTo>
                  <a:lnTo>
                    <a:pt x="20985" y="40539"/>
                  </a:lnTo>
                  <a:lnTo>
                    <a:pt x="21780" y="40063"/>
                  </a:lnTo>
                  <a:lnTo>
                    <a:pt x="23052" y="38950"/>
                  </a:lnTo>
                  <a:lnTo>
                    <a:pt x="23370" y="37837"/>
                  </a:lnTo>
                  <a:lnTo>
                    <a:pt x="24642" y="36724"/>
                  </a:lnTo>
                  <a:lnTo>
                    <a:pt x="26231" y="35929"/>
                  </a:lnTo>
                  <a:lnTo>
                    <a:pt x="26549" y="35134"/>
                  </a:lnTo>
                  <a:lnTo>
                    <a:pt x="26231" y="34657"/>
                  </a:lnTo>
                  <a:lnTo>
                    <a:pt x="24801" y="33862"/>
                  </a:lnTo>
                  <a:lnTo>
                    <a:pt x="23847" y="32431"/>
                  </a:lnTo>
                  <a:lnTo>
                    <a:pt x="24642" y="30365"/>
                  </a:lnTo>
                  <a:lnTo>
                    <a:pt x="25119" y="29729"/>
                  </a:lnTo>
                  <a:lnTo>
                    <a:pt x="26072" y="28775"/>
                  </a:lnTo>
                  <a:lnTo>
                    <a:pt x="28139" y="27185"/>
                  </a:lnTo>
                  <a:lnTo>
                    <a:pt x="29888" y="27026"/>
                  </a:lnTo>
                  <a:lnTo>
                    <a:pt x="31319" y="27026"/>
                  </a:lnTo>
                  <a:lnTo>
                    <a:pt x="33703" y="27026"/>
                  </a:lnTo>
                  <a:lnTo>
                    <a:pt x="35611" y="27344"/>
                  </a:lnTo>
                  <a:lnTo>
                    <a:pt x="36088" y="27026"/>
                  </a:lnTo>
                  <a:lnTo>
                    <a:pt x="35929" y="26390"/>
                  </a:lnTo>
                  <a:lnTo>
                    <a:pt x="33703" y="25277"/>
                  </a:lnTo>
                  <a:lnTo>
                    <a:pt x="33544" y="24165"/>
                  </a:lnTo>
                  <a:lnTo>
                    <a:pt x="34021" y="23211"/>
                  </a:lnTo>
                  <a:lnTo>
                    <a:pt x="35770" y="21462"/>
                  </a:lnTo>
                  <a:lnTo>
                    <a:pt x="37678" y="20190"/>
                  </a:lnTo>
                  <a:lnTo>
                    <a:pt x="38632" y="20031"/>
                  </a:lnTo>
                  <a:lnTo>
                    <a:pt x="40857" y="17488"/>
                  </a:lnTo>
                  <a:lnTo>
                    <a:pt x="42288" y="14626"/>
                  </a:lnTo>
                  <a:lnTo>
                    <a:pt x="40063" y="794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7" name="Freeform: Shape 5316">
              <a:extLst>
                <a:ext uri="{FF2B5EF4-FFF2-40B4-BE49-F238E27FC236}">
                  <a16:creationId xmlns:a16="http://schemas.microsoft.com/office/drawing/2014/main" id="{12BE820F-C3B0-51F8-A784-BD1C7566BE62}"/>
                </a:ext>
              </a:extLst>
            </p:cNvPr>
            <p:cNvSpPr/>
            <p:nvPr/>
          </p:nvSpPr>
          <p:spPr>
            <a:xfrm>
              <a:off x="4066485" y="3277492"/>
              <a:ext cx="216369" cy="253093"/>
            </a:xfrm>
            <a:custGeom>
              <a:avLst/>
              <a:gdLst>
                <a:gd name="connsiteX0" fmla="*/ 215574 w 216369"/>
                <a:gd name="connsiteY0" fmla="*/ 212554 h 253093"/>
                <a:gd name="connsiteX1" fmla="*/ 213825 w 216369"/>
                <a:gd name="connsiteY1" fmla="*/ 210169 h 253093"/>
                <a:gd name="connsiteX2" fmla="*/ 210805 w 216369"/>
                <a:gd name="connsiteY2" fmla="*/ 208102 h 253093"/>
                <a:gd name="connsiteX3" fmla="*/ 207466 w 216369"/>
                <a:gd name="connsiteY3" fmla="*/ 205241 h 253093"/>
                <a:gd name="connsiteX4" fmla="*/ 205718 w 216369"/>
                <a:gd name="connsiteY4" fmla="*/ 203651 h 253093"/>
                <a:gd name="connsiteX5" fmla="*/ 204287 w 216369"/>
                <a:gd name="connsiteY5" fmla="*/ 201902 h 253093"/>
                <a:gd name="connsiteX6" fmla="*/ 203174 w 216369"/>
                <a:gd name="connsiteY6" fmla="*/ 199835 h 253093"/>
                <a:gd name="connsiteX7" fmla="*/ 202379 w 216369"/>
                <a:gd name="connsiteY7" fmla="*/ 198246 h 253093"/>
                <a:gd name="connsiteX8" fmla="*/ 203174 w 216369"/>
                <a:gd name="connsiteY8" fmla="*/ 197133 h 253093"/>
                <a:gd name="connsiteX9" fmla="*/ 208102 w 216369"/>
                <a:gd name="connsiteY9" fmla="*/ 194748 h 253093"/>
                <a:gd name="connsiteX10" fmla="*/ 208897 w 216369"/>
                <a:gd name="connsiteY10" fmla="*/ 193794 h 253093"/>
                <a:gd name="connsiteX11" fmla="*/ 209374 w 216369"/>
                <a:gd name="connsiteY11" fmla="*/ 192522 h 253093"/>
                <a:gd name="connsiteX12" fmla="*/ 209056 w 216369"/>
                <a:gd name="connsiteY12" fmla="*/ 191092 h 253093"/>
                <a:gd name="connsiteX13" fmla="*/ 207784 w 216369"/>
                <a:gd name="connsiteY13" fmla="*/ 190456 h 253093"/>
                <a:gd name="connsiteX14" fmla="*/ 206195 w 216369"/>
                <a:gd name="connsiteY14" fmla="*/ 189979 h 253093"/>
                <a:gd name="connsiteX15" fmla="*/ 203969 w 216369"/>
                <a:gd name="connsiteY15" fmla="*/ 188389 h 253093"/>
                <a:gd name="connsiteX16" fmla="*/ 199676 w 216369"/>
                <a:gd name="connsiteY16" fmla="*/ 184256 h 253093"/>
                <a:gd name="connsiteX17" fmla="*/ 197769 w 216369"/>
                <a:gd name="connsiteY17" fmla="*/ 183302 h 253093"/>
                <a:gd name="connsiteX18" fmla="*/ 195702 w 216369"/>
                <a:gd name="connsiteY18" fmla="*/ 182030 h 253093"/>
                <a:gd name="connsiteX19" fmla="*/ 194589 w 216369"/>
                <a:gd name="connsiteY19" fmla="*/ 180758 h 253093"/>
                <a:gd name="connsiteX20" fmla="*/ 193476 w 216369"/>
                <a:gd name="connsiteY20" fmla="*/ 177260 h 253093"/>
                <a:gd name="connsiteX21" fmla="*/ 192840 w 216369"/>
                <a:gd name="connsiteY21" fmla="*/ 176942 h 253093"/>
                <a:gd name="connsiteX22" fmla="*/ 191728 w 216369"/>
                <a:gd name="connsiteY22" fmla="*/ 178055 h 253093"/>
                <a:gd name="connsiteX23" fmla="*/ 190138 w 216369"/>
                <a:gd name="connsiteY23" fmla="*/ 179168 h 253093"/>
                <a:gd name="connsiteX24" fmla="*/ 189025 w 216369"/>
                <a:gd name="connsiteY24" fmla="*/ 179009 h 253093"/>
                <a:gd name="connsiteX25" fmla="*/ 187753 w 216369"/>
                <a:gd name="connsiteY25" fmla="*/ 178055 h 253093"/>
                <a:gd name="connsiteX26" fmla="*/ 187276 w 216369"/>
                <a:gd name="connsiteY26" fmla="*/ 176625 h 253093"/>
                <a:gd name="connsiteX27" fmla="*/ 186004 w 216369"/>
                <a:gd name="connsiteY27" fmla="*/ 174876 h 253093"/>
                <a:gd name="connsiteX28" fmla="*/ 184574 w 216369"/>
                <a:gd name="connsiteY28" fmla="*/ 173286 h 253093"/>
                <a:gd name="connsiteX29" fmla="*/ 184256 w 216369"/>
                <a:gd name="connsiteY29" fmla="*/ 168358 h 253093"/>
                <a:gd name="connsiteX30" fmla="*/ 184097 w 216369"/>
                <a:gd name="connsiteY30" fmla="*/ 166768 h 253093"/>
                <a:gd name="connsiteX31" fmla="*/ 183461 w 216369"/>
                <a:gd name="connsiteY31" fmla="*/ 164383 h 253093"/>
                <a:gd name="connsiteX32" fmla="*/ 182348 w 216369"/>
                <a:gd name="connsiteY32" fmla="*/ 163588 h 253093"/>
                <a:gd name="connsiteX33" fmla="*/ 181235 w 216369"/>
                <a:gd name="connsiteY33" fmla="*/ 163111 h 253093"/>
                <a:gd name="connsiteX34" fmla="*/ 178533 w 216369"/>
                <a:gd name="connsiteY34" fmla="*/ 158819 h 253093"/>
                <a:gd name="connsiteX35" fmla="*/ 176784 w 216369"/>
                <a:gd name="connsiteY35" fmla="*/ 156752 h 253093"/>
                <a:gd name="connsiteX36" fmla="*/ 169153 w 216369"/>
                <a:gd name="connsiteY36" fmla="*/ 150870 h 253093"/>
                <a:gd name="connsiteX37" fmla="*/ 168199 w 216369"/>
                <a:gd name="connsiteY37" fmla="*/ 149916 h 253093"/>
                <a:gd name="connsiteX38" fmla="*/ 166132 w 216369"/>
                <a:gd name="connsiteY38" fmla="*/ 147532 h 253093"/>
                <a:gd name="connsiteX39" fmla="*/ 162635 w 216369"/>
                <a:gd name="connsiteY39" fmla="*/ 144193 h 253093"/>
                <a:gd name="connsiteX40" fmla="*/ 160091 w 216369"/>
                <a:gd name="connsiteY40" fmla="*/ 141490 h 253093"/>
                <a:gd name="connsiteX41" fmla="*/ 158342 w 216369"/>
                <a:gd name="connsiteY41" fmla="*/ 138629 h 253093"/>
                <a:gd name="connsiteX42" fmla="*/ 157388 w 216369"/>
                <a:gd name="connsiteY42" fmla="*/ 136085 h 253093"/>
                <a:gd name="connsiteX43" fmla="*/ 157229 w 216369"/>
                <a:gd name="connsiteY43" fmla="*/ 134178 h 253093"/>
                <a:gd name="connsiteX44" fmla="*/ 155163 w 216369"/>
                <a:gd name="connsiteY44" fmla="*/ 131475 h 253093"/>
                <a:gd name="connsiteX45" fmla="*/ 153414 w 216369"/>
                <a:gd name="connsiteY45" fmla="*/ 129090 h 253093"/>
                <a:gd name="connsiteX46" fmla="*/ 151824 w 216369"/>
                <a:gd name="connsiteY46" fmla="*/ 128454 h 253093"/>
                <a:gd name="connsiteX47" fmla="*/ 149916 w 216369"/>
                <a:gd name="connsiteY47" fmla="*/ 128136 h 253093"/>
                <a:gd name="connsiteX48" fmla="*/ 148168 w 216369"/>
                <a:gd name="connsiteY48" fmla="*/ 126706 h 253093"/>
                <a:gd name="connsiteX49" fmla="*/ 144988 w 216369"/>
                <a:gd name="connsiteY49" fmla="*/ 123685 h 253093"/>
                <a:gd name="connsiteX50" fmla="*/ 143557 w 216369"/>
                <a:gd name="connsiteY50" fmla="*/ 121777 h 253093"/>
                <a:gd name="connsiteX51" fmla="*/ 142763 w 216369"/>
                <a:gd name="connsiteY51" fmla="*/ 120505 h 253093"/>
                <a:gd name="connsiteX52" fmla="*/ 142763 w 216369"/>
                <a:gd name="connsiteY52" fmla="*/ 119074 h 253093"/>
                <a:gd name="connsiteX53" fmla="*/ 143557 w 216369"/>
                <a:gd name="connsiteY53" fmla="*/ 116849 h 253093"/>
                <a:gd name="connsiteX54" fmla="*/ 144511 w 216369"/>
                <a:gd name="connsiteY54" fmla="*/ 115577 h 253093"/>
                <a:gd name="connsiteX55" fmla="*/ 144511 w 216369"/>
                <a:gd name="connsiteY55" fmla="*/ 114464 h 253093"/>
                <a:gd name="connsiteX56" fmla="*/ 143557 w 216369"/>
                <a:gd name="connsiteY56" fmla="*/ 113669 h 253093"/>
                <a:gd name="connsiteX57" fmla="*/ 140060 w 216369"/>
                <a:gd name="connsiteY57" fmla="*/ 112238 h 253093"/>
                <a:gd name="connsiteX58" fmla="*/ 132111 w 216369"/>
                <a:gd name="connsiteY58" fmla="*/ 110013 h 253093"/>
                <a:gd name="connsiteX59" fmla="*/ 129090 w 216369"/>
                <a:gd name="connsiteY59" fmla="*/ 108264 h 253093"/>
                <a:gd name="connsiteX60" fmla="*/ 126388 w 216369"/>
                <a:gd name="connsiteY60" fmla="*/ 106197 h 253093"/>
                <a:gd name="connsiteX61" fmla="*/ 124321 w 216369"/>
                <a:gd name="connsiteY61" fmla="*/ 104608 h 253093"/>
                <a:gd name="connsiteX62" fmla="*/ 114623 w 216369"/>
                <a:gd name="connsiteY62" fmla="*/ 98407 h 253093"/>
                <a:gd name="connsiteX63" fmla="*/ 111762 w 216369"/>
                <a:gd name="connsiteY63" fmla="*/ 97295 h 253093"/>
                <a:gd name="connsiteX64" fmla="*/ 109218 w 216369"/>
                <a:gd name="connsiteY64" fmla="*/ 96182 h 253093"/>
                <a:gd name="connsiteX65" fmla="*/ 108423 w 216369"/>
                <a:gd name="connsiteY65" fmla="*/ 95228 h 253093"/>
                <a:gd name="connsiteX66" fmla="*/ 108582 w 216369"/>
                <a:gd name="connsiteY66" fmla="*/ 94115 h 253093"/>
                <a:gd name="connsiteX67" fmla="*/ 109536 w 216369"/>
                <a:gd name="connsiteY67" fmla="*/ 93320 h 253093"/>
                <a:gd name="connsiteX68" fmla="*/ 112398 w 216369"/>
                <a:gd name="connsiteY68" fmla="*/ 91730 h 253093"/>
                <a:gd name="connsiteX69" fmla="*/ 113351 w 216369"/>
                <a:gd name="connsiteY69" fmla="*/ 89823 h 253093"/>
                <a:gd name="connsiteX70" fmla="*/ 113033 w 216369"/>
                <a:gd name="connsiteY70" fmla="*/ 87438 h 253093"/>
                <a:gd name="connsiteX71" fmla="*/ 111921 w 216369"/>
                <a:gd name="connsiteY71" fmla="*/ 85053 h 253093"/>
                <a:gd name="connsiteX72" fmla="*/ 112398 w 216369"/>
                <a:gd name="connsiteY72" fmla="*/ 84258 h 253093"/>
                <a:gd name="connsiteX73" fmla="*/ 113351 w 216369"/>
                <a:gd name="connsiteY73" fmla="*/ 84099 h 253093"/>
                <a:gd name="connsiteX74" fmla="*/ 115259 w 216369"/>
                <a:gd name="connsiteY74" fmla="*/ 83940 h 253093"/>
                <a:gd name="connsiteX75" fmla="*/ 119075 w 216369"/>
                <a:gd name="connsiteY75" fmla="*/ 83940 h 253093"/>
                <a:gd name="connsiteX76" fmla="*/ 127182 w 216369"/>
                <a:gd name="connsiteY76" fmla="*/ 86166 h 253093"/>
                <a:gd name="connsiteX77" fmla="*/ 128454 w 216369"/>
                <a:gd name="connsiteY77" fmla="*/ 85848 h 253093"/>
                <a:gd name="connsiteX78" fmla="*/ 132906 w 216369"/>
                <a:gd name="connsiteY78" fmla="*/ 81874 h 253093"/>
                <a:gd name="connsiteX79" fmla="*/ 134496 w 216369"/>
                <a:gd name="connsiteY79" fmla="*/ 79330 h 253093"/>
                <a:gd name="connsiteX80" fmla="*/ 134972 w 216369"/>
                <a:gd name="connsiteY80" fmla="*/ 77422 h 253093"/>
                <a:gd name="connsiteX81" fmla="*/ 135767 w 216369"/>
                <a:gd name="connsiteY81" fmla="*/ 76150 h 253093"/>
                <a:gd name="connsiteX82" fmla="*/ 138152 w 216369"/>
                <a:gd name="connsiteY82" fmla="*/ 74084 h 253093"/>
                <a:gd name="connsiteX83" fmla="*/ 138152 w 216369"/>
                <a:gd name="connsiteY83" fmla="*/ 72017 h 253093"/>
                <a:gd name="connsiteX84" fmla="*/ 137039 w 216369"/>
                <a:gd name="connsiteY84" fmla="*/ 69473 h 253093"/>
                <a:gd name="connsiteX85" fmla="*/ 135926 w 216369"/>
                <a:gd name="connsiteY85" fmla="*/ 68520 h 253093"/>
                <a:gd name="connsiteX86" fmla="*/ 134814 w 216369"/>
                <a:gd name="connsiteY86" fmla="*/ 68043 h 253093"/>
                <a:gd name="connsiteX87" fmla="*/ 131634 w 216369"/>
                <a:gd name="connsiteY87" fmla="*/ 68520 h 253093"/>
                <a:gd name="connsiteX88" fmla="*/ 130998 w 216369"/>
                <a:gd name="connsiteY88" fmla="*/ 67883 h 253093"/>
                <a:gd name="connsiteX89" fmla="*/ 130521 w 216369"/>
                <a:gd name="connsiteY89" fmla="*/ 65976 h 253093"/>
                <a:gd name="connsiteX90" fmla="*/ 130362 w 216369"/>
                <a:gd name="connsiteY90" fmla="*/ 64704 h 253093"/>
                <a:gd name="connsiteX91" fmla="*/ 129249 w 216369"/>
                <a:gd name="connsiteY91" fmla="*/ 63432 h 253093"/>
                <a:gd name="connsiteX92" fmla="*/ 125752 w 216369"/>
                <a:gd name="connsiteY92" fmla="*/ 62319 h 253093"/>
                <a:gd name="connsiteX93" fmla="*/ 122890 w 216369"/>
                <a:gd name="connsiteY93" fmla="*/ 61842 h 253093"/>
                <a:gd name="connsiteX94" fmla="*/ 122095 w 216369"/>
                <a:gd name="connsiteY94" fmla="*/ 61366 h 253093"/>
                <a:gd name="connsiteX95" fmla="*/ 123208 w 216369"/>
                <a:gd name="connsiteY95" fmla="*/ 60094 h 253093"/>
                <a:gd name="connsiteX96" fmla="*/ 125275 w 216369"/>
                <a:gd name="connsiteY96" fmla="*/ 58822 h 253093"/>
                <a:gd name="connsiteX97" fmla="*/ 126865 w 216369"/>
                <a:gd name="connsiteY97" fmla="*/ 58027 h 253093"/>
                <a:gd name="connsiteX98" fmla="*/ 128136 w 216369"/>
                <a:gd name="connsiteY98" fmla="*/ 56755 h 253093"/>
                <a:gd name="connsiteX99" fmla="*/ 128295 w 216369"/>
                <a:gd name="connsiteY99" fmla="*/ 55324 h 253093"/>
                <a:gd name="connsiteX100" fmla="*/ 126706 w 216369"/>
                <a:gd name="connsiteY100" fmla="*/ 54052 h 253093"/>
                <a:gd name="connsiteX101" fmla="*/ 124798 w 216369"/>
                <a:gd name="connsiteY101" fmla="*/ 52781 h 253093"/>
                <a:gd name="connsiteX102" fmla="*/ 121618 w 216369"/>
                <a:gd name="connsiteY102" fmla="*/ 50078 h 253093"/>
                <a:gd name="connsiteX103" fmla="*/ 117167 w 216369"/>
                <a:gd name="connsiteY103" fmla="*/ 47375 h 253093"/>
                <a:gd name="connsiteX104" fmla="*/ 114464 w 216369"/>
                <a:gd name="connsiteY104" fmla="*/ 46422 h 253093"/>
                <a:gd name="connsiteX105" fmla="*/ 113033 w 216369"/>
                <a:gd name="connsiteY105" fmla="*/ 46580 h 253093"/>
                <a:gd name="connsiteX106" fmla="*/ 108105 w 216369"/>
                <a:gd name="connsiteY106" fmla="*/ 48965 h 253093"/>
                <a:gd name="connsiteX107" fmla="*/ 105561 w 216369"/>
                <a:gd name="connsiteY107" fmla="*/ 50396 h 253093"/>
                <a:gd name="connsiteX108" fmla="*/ 103336 w 216369"/>
                <a:gd name="connsiteY108" fmla="*/ 53258 h 253093"/>
                <a:gd name="connsiteX109" fmla="*/ 101110 w 216369"/>
                <a:gd name="connsiteY109" fmla="*/ 53894 h 253093"/>
                <a:gd name="connsiteX110" fmla="*/ 98725 w 216369"/>
                <a:gd name="connsiteY110" fmla="*/ 52622 h 253093"/>
                <a:gd name="connsiteX111" fmla="*/ 96182 w 216369"/>
                <a:gd name="connsiteY111" fmla="*/ 51350 h 253093"/>
                <a:gd name="connsiteX112" fmla="*/ 88869 w 216369"/>
                <a:gd name="connsiteY112" fmla="*/ 49601 h 253093"/>
                <a:gd name="connsiteX113" fmla="*/ 85848 w 216369"/>
                <a:gd name="connsiteY113" fmla="*/ 48011 h 253093"/>
                <a:gd name="connsiteX114" fmla="*/ 79489 w 216369"/>
                <a:gd name="connsiteY114" fmla="*/ 38791 h 253093"/>
                <a:gd name="connsiteX115" fmla="*/ 78535 w 216369"/>
                <a:gd name="connsiteY115" fmla="*/ 36883 h 253093"/>
                <a:gd name="connsiteX116" fmla="*/ 79171 w 216369"/>
                <a:gd name="connsiteY116" fmla="*/ 34657 h 253093"/>
                <a:gd name="connsiteX117" fmla="*/ 79648 w 216369"/>
                <a:gd name="connsiteY117" fmla="*/ 31636 h 253093"/>
                <a:gd name="connsiteX118" fmla="*/ 80284 w 216369"/>
                <a:gd name="connsiteY118" fmla="*/ 29729 h 253093"/>
                <a:gd name="connsiteX119" fmla="*/ 81397 w 216369"/>
                <a:gd name="connsiteY119" fmla="*/ 27821 h 253093"/>
                <a:gd name="connsiteX120" fmla="*/ 81715 w 216369"/>
                <a:gd name="connsiteY120" fmla="*/ 26072 h 253093"/>
                <a:gd name="connsiteX121" fmla="*/ 81397 w 216369"/>
                <a:gd name="connsiteY121" fmla="*/ 24483 h 253093"/>
                <a:gd name="connsiteX122" fmla="*/ 80443 w 216369"/>
                <a:gd name="connsiteY122" fmla="*/ 23529 h 253093"/>
                <a:gd name="connsiteX123" fmla="*/ 79330 w 216369"/>
                <a:gd name="connsiteY123" fmla="*/ 23211 h 253093"/>
                <a:gd name="connsiteX124" fmla="*/ 78376 w 216369"/>
                <a:gd name="connsiteY124" fmla="*/ 22893 h 253093"/>
                <a:gd name="connsiteX125" fmla="*/ 77581 w 216369"/>
                <a:gd name="connsiteY125" fmla="*/ 20667 h 253093"/>
                <a:gd name="connsiteX126" fmla="*/ 77104 w 216369"/>
                <a:gd name="connsiteY126" fmla="*/ 20985 h 253093"/>
                <a:gd name="connsiteX127" fmla="*/ 76310 w 216369"/>
                <a:gd name="connsiteY127" fmla="*/ 23529 h 253093"/>
                <a:gd name="connsiteX128" fmla="*/ 75356 w 216369"/>
                <a:gd name="connsiteY128" fmla="*/ 24483 h 253093"/>
                <a:gd name="connsiteX129" fmla="*/ 74084 w 216369"/>
                <a:gd name="connsiteY129" fmla="*/ 24959 h 253093"/>
                <a:gd name="connsiteX130" fmla="*/ 73130 w 216369"/>
                <a:gd name="connsiteY130" fmla="*/ 24642 h 253093"/>
                <a:gd name="connsiteX131" fmla="*/ 72494 w 216369"/>
                <a:gd name="connsiteY131" fmla="*/ 23529 h 253093"/>
                <a:gd name="connsiteX132" fmla="*/ 72335 w 216369"/>
                <a:gd name="connsiteY132" fmla="*/ 21780 h 253093"/>
                <a:gd name="connsiteX133" fmla="*/ 71699 w 216369"/>
                <a:gd name="connsiteY133" fmla="*/ 19395 h 253093"/>
                <a:gd name="connsiteX134" fmla="*/ 70904 w 216369"/>
                <a:gd name="connsiteY134" fmla="*/ 17805 h 253093"/>
                <a:gd name="connsiteX135" fmla="*/ 68202 w 216369"/>
                <a:gd name="connsiteY135" fmla="*/ 16216 h 253093"/>
                <a:gd name="connsiteX136" fmla="*/ 66771 w 216369"/>
                <a:gd name="connsiteY136" fmla="*/ 14149 h 253093"/>
                <a:gd name="connsiteX137" fmla="*/ 62796 w 216369"/>
                <a:gd name="connsiteY137" fmla="*/ 9539 h 253093"/>
                <a:gd name="connsiteX138" fmla="*/ 59458 w 216369"/>
                <a:gd name="connsiteY138" fmla="*/ 6359 h 253093"/>
                <a:gd name="connsiteX139" fmla="*/ 57868 w 216369"/>
                <a:gd name="connsiteY139" fmla="*/ 3498 h 253093"/>
                <a:gd name="connsiteX140" fmla="*/ 56755 w 216369"/>
                <a:gd name="connsiteY140" fmla="*/ 2544 h 253093"/>
                <a:gd name="connsiteX141" fmla="*/ 54847 w 216369"/>
                <a:gd name="connsiteY141" fmla="*/ 1749 h 253093"/>
                <a:gd name="connsiteX142" fmla="*/ 52622 w 216369"/>
                <a:gd name="connsiteY142" fmla="*/ 1749 h 253093"/>
                <a:gd name="connsiteX143" fmla="*/ 49601 w 216369"/>
                <a:gd name="connsiteY143" fmla="*/ 3180 h 253093"/>
                <a:gd name="connsiteX144" fmla="*/ 47217 w 216369"/>
                <a:gd name="connsiteY144" fmla="*/ 159 h 253093"/>
                <a:gd name="connsiteX145" fmla="*/ 46581 w 216369"/>
                <a:gd name="connsiteY145" fmla="*/ 0 h 253093"/>
                <a:gd name="connsiteX146" fmla="*/ 45786 w 216369"/>
                <a:gd name="connsiteY146" fmla="*/ 318 h 253093"/>
                <a:gd name="connsiteX147" fmla="*/ 44673 w 216369"/>
                <a:gd name="connsiteY147" fmla="*/ 1113 h 253093"/>
                <a:gd name="connsiteX148" fmla="*/ 44037 w 216369"/>
                <a:gd name="connsiteY148" fmla="*/ 2703 h 253093"/>
                <a:gd name="connsiteX149" fmla="*/ 43242 w 216369"/>
                <a:gd name="connsiteY149" fmla="*/ 5087 h 253093"/>
                <a:gd name="connsiteX150" fmla="*/ 41811 w 216369"/>
                <a:gd name="connsiteY150" fmla="*/ 6677 h 253093"/>
                <a:gd name="connsiteX151" fmla="*/ 40539 w 216369"/>
                <a:gd name="connsiteY151" fmla="*/ 7313 h 253093"/>
                <a:gd name="connsiteX152" fmla="*/ 40857 w 216369"/>
                <a:gd name="connsiteY152" fmla="*/ 8585 h 253093"/>
                <a:gd name="connsiteX153" fmla="*/ 41493 w 216369"/>
                <a:gd name="connsiteY153" fmla="*/ 10015 h 253093"/>
                <a:gd name="connsiteX154" fmla="*/ 41493 w 216369"/>
                <a:gd name="connsiteY154" fmla="*/ 11287 h 253093"/>
                <a:gd name="connsiteX155" fmla="*/ 41970 w 216369"/>
                <a:gd name="connsiteY155" fmla="*/ 13195 h 253093"/>
                <a:gd name="connsiteX156" fmla="*/ 42765 w 216369"/>
                <a:gd name="connsiteY156" fmla="*/ 15262 h 253093"/>
                <a:gd name="connsiteX157" fmla="*/ 45468 w 216369"/>
                <a:gd name="connsiteY157" fmla="*/ 18442 h 253093"/>
                <a:gd name="connsiteX158" fmla="*/ 46581 w 216369"/>
                <a:gd name="connsiteY158" fmla="*/ 20031 h 253093"/>
                <a:gd name="connsiteX159" fmla="*/ 46740 w 216369"/>
                <a:gd name="connsiteY159" fmla="*/ 21621 h 253093"/>
                <a:gd name="connsiteX160" fmla="*/ 46898 w 216369"/>
                <a:gd name="connsiteY160" fmla="*/ 26708 h 253093"/>
                <a:gd name="connsiteX161" fmla="*/ 46740 w 216369"/>
                <a:gd name="connsiteY161" fmla="*/ 28775 h 253093"/>
                <a:gd name="connsiteX162" fmla="*/ 46263 w 216369"/>
                <a:gd name="connsiteY162" fmla="*/ 33067 h 253093"/>
                <a:gd name="connsiteX163" fmla="*/ 46263 w 216369"/>
                <a:gd name="connsiteY163" fmla="*/ 35452 h 253093"/>
                <a:gd name="connsiteX164" fmla="*/ 47376 w 216369"/>
                <a:gd name="connsiteY164" fmla="*/ 36406 h 253093"/>
                <a:gd name="connsiteX165" fmla="*/ 48488 w 216369"/>
                <a:gd name="connsiteY165" fmla="*/ 37678 h 253093"/>
                <a:gd name="connsiteX166" fmla="*/ 48488 w 216369"/>
                <a:gd name="connsiteY166" fmla="*/ 38473 h 253093"/>
                <a:gd name="connsiteX167" fmla="*/ 47853 w 216369"/>
                <a:gd name="connsiteY167" fmla="*/ 38632 h 253093"/>
                <a:gd name="connsiteX168" fmla="*/ 46263 w 216369"/>
                <a:gd name="connsiteY168" fmla="*/ 40062 h 253093"/>
                <a:gd name="connsiteX169" fmla="*/ 45627 w 216369"/>
                <a:gd name="connsiteY169" fmla="*/ 40380 h 253093"/>
                <a:gd name="connsiteX170" fmla="*/ 44673 w 216369"/>
                <a:gd name="connsiteY170" fmla="*/ 39745 h 253093"/>
                <a:gd name="connsiteX171" fmla="*/ 43242 w 216369"/>
                <a:gd name="connsiteY171" fmla="*/ 39268 h 253093"/>
                <a:gd name="connsiteX172" fmla="*/ 42129 w 216369"/>
                <a:gd name="connsiteY172" fmla="*/ 38791 h 253093"/>
                <a:gd name="connsiteX173" fmla="*/ 41016 w 216369"/>
                <a:gd name="connsiteY173" fmla="*/ 37837 h 253093"/>
                <a:gd name="connsiteX174" fmla="*/ 38155 w 216369"/>
                <a:gd name="connsiteY174" fmla="*/ 37837 h 253093"/>
                <a:gd name="connsiteX175" fmla="*/ 33544 w 216369"/>
                <a:gd name="connsiteY175" fmla="*/ 39268 h 253093"/>
                <a:gd name="connsiteX176" fmla="*/ 32591 w 216369"/>
                <a:gd name="connsiteY176" fmla="*/ 38950 h 253093"/>
                <a:gd name="connsiteX177" fmla="*/ 31955 w 216369"/>
                <a:gd name="connsiteY177" fmla="*/ 38155 h 253093"/>
                <a:gd name="connsiteX178" fmla="*/ 31478 w 216369"/>
                <a:gd name="connsiteY178" fmla="*/ 36406 h 253093"/>
                <a:gd name="connsiteX179" fmla="*/ 31796 w 216369"/>
                <a:gd name="connsiteY179" fmla="*/ 34498 h 253093"/>
                <a:gd name="connsiteX180" fmla="*/ 31319 w 216369"/>
                <a:gd name="connsiteY180" fmla="*/ 33385 h 253093"/>
                <a:gd name="connsiteX181" fmla="*/ 30524 w 216369"/>
                <a:gd name="connsiteY181" fmla="*/ 32591 h 253093"/>
                <a:gd name="connsiteX182" fmla="*/ 31001 w 216369"/>
                <a:gd name="connsiteY182" fmla="*/ 29252 h 253093"/>
                <a:gd name="connsiteX183" fmla="*/ 29411 w 216369"/>
                <a:gd name="connsiteY183" fmla="*/ 27821 h 253093"/>
                <a:gd name="connsiteX184" fmla="*/ 27662 w 216369"/>
                <a:gd name="connsiteY184" fmla="*/ 30842 h 253093"/>
                <a:gd name="connsiteX185" fmla="*/ 23370 w 216369"/>
                <a:gd name="connsiteY185" fmla="*/ 33862 h 253093"/>
                <a:gd name="connsiteX186" fmla="*/ 20190 w 216369"/>
                <a:gd name="connsiteY186" fmla="*/ 35452 h 253093"/>
                <a:gd name="connsiteX187" fmla="*/ 18442 w 216369"/>
                <a:gd name="connsiteY187" fmla="*/ 35452 h 253093"/>
                <a:gd name="connsiteX188" fmla="*/ 16852 w 216369"/>
                <a:gd name="connsiteY188" fmla="*/ 37360 h 253093"/>
                <a:gd name="connsiteX189" fmla="*/ 15580 w 216369"/>
                <a:gd name="connsiteY189" fmla="*/ 40857 h 253093"/>
                <a:gd name="connsiteX190" fmla="*/ 14308 w 216369"/>
                <a:gd name="connsiteY190" fmla="*/ 43083 h 253093"/>
                <a:gd name="connsiteX191" fmla="*/ 13036 w 216369"/>
                <a:gd name="connsiteY191" fmla="*/ 43719 h 253093"/>
                <a:gd name="connsiteX192" fmla="*/ 12082 w 216369"/>
                <a:gd name="connsiteY192" fmla="*/ 44991 h 253093"/>
                <a:gd name="connsiteX193" fmla="*/ 11764 w 216369"/>
                <a:gd name="connsiteY193" fmla="*/ 47057 h 253093"/>
                <a:gd name="connsiteX194" fmla="*/ 12559 w 216369"/>
                <a:gd name="connsiteY194" fmla="*/ 48170 h 253093"/>
                <a:gd name="connsiteX195" fmla="*/ 14467 w 216369"/>
                <a:gd name="connsiteY195" fmla="*/ 48329 h 253093"/>
                <a:gd name="connsiteX196" fmla="*/ 14626 w 216369"/>
                <a:gd name="connsiteY196" fmla="*/ 48965 h 253093"/>
                <a:gd name="connsiteX197" fmla="*/ 12877 w 216369"/>
                <a:gd name="connsiteY197" fmla="*/ 50078 h 253093"/>
                <a:gd name="connsiteX198" fmla="*/ 10811 w 216369"/>
                <a:gd name="connsiteY198" fmla="*/ 50396 h 253093"/>
                <a:gd name="connsiteX199" fmla="*/ 8426 w 216369"/>
                <a:gd name="connsiteY199" fmla="*/ 50078 h 253093"/>
                <a:gd name="connsiteX200" fmla="*/ 6041 w 216369"/>
                <a:gd name="connsiteY200" fmla="*/ 50873 h 253093"/>
                <a:gd name="connsiteX201" fmla="*/ 3816 w 216369"/>
                <a:gd name="connsiteY201" fmla="*/ 52781 h 253093"/>
                <a:gd name="connsiteX202" fmla="*/ 2067 w 216369"/>
                <a:gd name="connsiteY202" fmla="*/ 57073 h 253093"/>
                <a:gd name="connsiteX203" fmla="*/ 477 w 216369"/>
                <a:gd name="connsiteY203" fmla="*/ 63432 h 253093"/>
                <a:gd name="connsiteX204" fmla="*/ 318 w 216369"/>
                <a:gd name="connsiteY204" fmla="*/ 65181 h 253093"/>
                <a:gd name="connsiteX205" fmla="*/ 0 w 216369"/>
                <a:gd name="connsiteY205" fmla="*/ 66930 h 253093"/>
                <a:gd name="connsiteX206" fmla="*/ 795 w 216369"/>
                <a:gd name="connsiteY206" fmla="*/ 67248 h 253093"/>
                <a:gd name="connsiteX207" fmla="*/ 1749 w 216369"/>
                <a:gd name="connsiteY207" fmla="*/ 66453 h 253093"/>
                <a:gd name="connsiteX208" fmla="*/ 3021 w 216369"/>
                <a:gd name="connsiteY208" fmla="*/ 64386 h 253093"/>
                <a:gd name="connsiteX209" fmla="*/ 4292 w 216369"/>
                <a:gd name="connsiteY209" fmla="*/ 63273 h 253093"/>
                <a:gd name="connsiteX210" fmla="*/ 5882 w 216369"/>
                <a:gd name="connsiteY210" fmla="*/ 63114 h 253093"/>
                <a:gd name="connsiteX211" fmla="*/ 7472 w 216369"/>
                <a:gd name="connsiteY211" fmla="*/ 64386 h 253093"/>
                <a:gd name="connsiteX212" fmla="*/ 9062 w 216369"/>
                <a:gd name="connsiteY212" fmla="*/ 67407 h 253093"/>
                <a:gd name="connsiteX213" fmla="*/ 10811 w 216369"/>
                <a:gd name="connsiteY213" fmla="*/ 69155 h 253093"/>
                <a:gd name="connsiteX214" fmla="*/ 11606 w 216369"/>
                <a:gd name="connsiteY214" fmla="*/ 69314 h 253093"/>
                <a:gd name="connsiteX215" fmla="*/ 12241 w 216369"/>
                <a:gd name="connsiteY215" fmla="*/ 70586 h 253093"/>
                <a:gd name="connsiteX216" fmla="*/ 12241 w 216369"/>
                <a:gd name="connsiteY216" fmla="*/ 71858 h 253093"/>
                <a:gd name="connsiteX217" fmla="*/ 11446 w 216369"/>
                <a:gd name="connsiteY217" fmla="*/ 74720 h 253093"/>
                <a:gd name="connsiteX218" fmla="*/ 10175 w 216369"/>
                <a:gd name="connsiteY218" fmla="*/ 77899 h 253093"/>
                <a:gd name="connsiteX219" fmla="*/ 8108 w 216369"/>
                <a:gd name="connsiteY219" fmla="*/ 81715 h 253093"/>
                <a:gd name="connsiteX220" fmla="*/ 8744 w 216369"/>
                <a:gd name="connsiteY220" fmla="*/ 85053 h 253093"/>
                <a:gd name="connsiteX221" fmla="*/ 11446 w 216369"/>
                <a:gd name="connsiteY221" fmla="*/ 87756 h 253093"/>
                <a:gd name="connsiteX222" fmla="*/ 14626 w 216369"/>
                <a:gd name="connsiteY222" fmla="*/ 89346 h 253093"/>
                <a:gd name="connsiteX223" fmla="*/ 18123 w 216369"/>
                <a:gd name="connsiteY223" fmla="*/ 88869 h 253093"/>
                <a:gd name="connsiteX224" fmla="*/ 19872 w 216369"/>
                <a:gd name="connsiteY224" fmla="*/ 88074 h 253093"/>
                <a:gd name="connsiteX225" fmla="*/ 21303 w 216369"/>
                <a:gd name="connsiteY225" fmla="*/ 86802 h 253093"/>
                <a:gd name="connsiteX226" fmla="*/ 22734 w 216369"/>
                <a:gd name="connsiteY226" fmla="*/ 86325 h 253093"/>
                <a:gd name="connsiteX227" fmla="*/ 24483 w 216369"/>
                <a:gd name="connsiteY227" fmla="*/ 86166 h 253093"/>
                <a:gd name="connsiteX228" fmla="*/ 29888 w 216369"/>
                <a:gd name="connsiteY228" fmla="*/ 86961 h 253093"/>
                <a:gd name="connsiteX229" fmla="*/ 31478 w 216369"/>
                <a:gd name="connsiteY229" fmla="*/ 87915 h 253093"/>
                <a:gd name="connsiteX230" fmla="*/ 31796 w 216369"/>
                <a:gd name="connsiteY230" fmla="*/ 89823 h 253093"/>
                <a:gd name="connsiteX231" fmla="*/ 31160 w 216369"/>
                <a:gd name="connsiteY231" fmla="*/ 94433 h 253093"/>
                <a:gd name="connsiteX232" fmla="*/ 31955 w 216369"/>
                <a:gd name="connsiteY232" fmla="*/ 97931 h 253093"/>
                <a:gd name="connsiteX233" fmla="*/ 33544 w 216369"/>
                <a:gd name="connsiteY233" fmla="*/ 101587 h 253093"/>
                <a:gd name="connsiteX234" fmla="*/ 33704 w 216369"/>
                <a:gd name="connsiteY234" fmla="*/ 104925 h 253093"/>
                <a:gd name="connsiteX235" fmla="*/ 31796 w 216369"/>
                <a:gd name="connsiteY235" fmla="*/ 110331 h 253093"/>
                <a:gd name="connsiteX236" fmla="*/ 30206 w 216369"/>
                <a:gd name="connsiteY236" fmla="*/ 115418 h 253093"/>
                <a:gd name="connsiteX237" fmla="*/ 28457 w 216369"/>
                <a:gd name="connsiteY237" fmla="*/ 117962 h 253093"/>
                <a:gd name="connsiteX238" fmla="*/ 27185 w 216369"/>
                <a:gd name="connsiteY238" fmla="*/ 119551 h 253093"/>
                <a:gd name="connsiteX239" fmla="*/ 26708 w 216369"/>
                <a:gd name="connsiteY239" fmla="*/ 120664 h 253093"/>
                <a:gd name="connsiteX240" fmla="*/ 26867 w 216369"/>
                <a:gd name="connsiteY240" fmla="*/ 121777 h 253093"/>
                <a:gd name="connsiteX241" fmla="*/ 28139 w 216369"/>
                <a:gd name="connsiteY241" fmla="*/ 123208 h 253093"/>
                <a:gd name="connsiteX242" fmla="*/ 29411 w 216369"/>
                <a:gd name="connsiteY242" fmla="*/ 125275 h 253093"/>
                <a:gd name="connsiteX243" fmla="*/ 29729 w 216369"/>
                <a:gd name="connsiteY243" fmla="*/ 127182 h 253093"/>
                <a:gd name="connsiteX244" fmla="*/ 29570 w 216369"/>
                <a:gd name="connsiteY244" fmla="*/ 129567 h 253093"/>
                <a:gd name="connsiteX245" fmla="*/ 28616 w 216369"/>
                <a:gd name="connsiteY245" fmla="*/ 132747 h 253093"/>
                <a:gd name="connsiteX246" fmla="*/ 25437 w 216369"/>
                <a:gd name="connsiteY246" fmla="*/ 139742 h 253093"/>
                <a:gd name="connsiteX247" fmla="*/ 22734 w 216369"/>
                <a:gd name="connsiteY247" fmla="*/ 145942 h 253093"/>
                <a:gd name="connsiteX248" fmla="*/ 24165 w 216369"/>
                <a:gd name="connsiteY248" fmla="*/ 147214 h 253093"/>
                <a:gd name="connsiteX249" fmla="*/ 26708 w 216369"/>
                <a:gd name="connsiteY249" fmla="*/ 148167 h 253093"/>
                <a:gd name="connsiteX250" fmla="*/ 28457 w 216369"/>
                <a:gd name="connsiteY250" fmla="*/ 148962 h 253093"/>
                <a:gd name="connsiteX251" fmla="*/ 30206 w 216369"/>
                <a:gd name="connsiteY251" fmla="*/ 148485 h 253093"/>
                <a:gd name="connsiteX252" fmla="*/ 34021 w 216369"/>
                <a:gd name="connsiteY252" fmla="*/ 144670 h 253093"/>
                <a:gd name="connsiteX253" fmla="*/ 37360 w 216369"/>
                <a:gd name="connsiteY253" fmla="*/ 141967 h 253093"/>
                <a:gd name="connsiteX254" fmla="*/ 41334 w 216369"/>
                <a:gd name="connsiteY254" fmla="*/ 139265 h 253093"/>
                <a:gd name="connsiteX255" fmla="*/ 41652 w 216369"/>
                <a:gd name="connsiteY255" fmla="*/ 138947 h 253093"/>
                <a:gd name="connsiteX256" fmla="*/ 45150 w 216369"/>
                <a:gd name="connsiteY256" fmla="*/ 137039 h 253093"/>
                <a:gd name="connsiteX257" fmla="*/ 46740 w 216369"/>
                <a:gd name="connsiteY257" fmla="*/ 135131 h 253093"/>
                <a:gd name="connsiteX258" fmla="*/ 47693 w 216369"/>
                <a:gd name="connsiteY258" fmla="*/ 132747 h 253093"/>
                <a:gd name="connsiteX259" fmla="*/ 48965 w 216369"/>
                <a:gd name="connsiteY259" fmla="*/ 131793 h 253093"/>
                <a:gd name="connsiteX260" fmla="*/ 50555 w 216369"/>
                <a:gd name="connsiteY260" fmla="*/ 132270 h 253093"/>
                <a:gd name="connsiteX261" fmla="*/ 52622 w 216369"/>
                <a:gd name="connsiteY261" fmla="*/ 131316 h 253093"/>
                <a:gd name="connsiteX262" fmla="*/ 55165 w 216369"/>
                <a:gd name="connsiteY262" fmla="*/ 128772 h 253093"/>
                <a:gd name="connsiteX263" fmla="*/ 57073 w 216369"/>
                <a:gd name="connsiteY263" fmla="*/ 127500 h 253093"/>
                <a:gd name="connsiteX264" fmla="*/ 58345 w 216369"/>
                <a:gd name="connsiteY264" fmla="*/ 127659 h 253093"/>
                <a:gd name="connsiteX265" fmla="*/ 60730 w 216369"/>
                <a:gd name="connsiteY265" fmla="*/ 129249 h 253093"/>
                <a:gd name="connsiteX266" fmla="*/ 64227 w 216369"/>
                <a:gd name="connsiteY266" fmla="*/ 132270 h 253093"/>
                <a:gd name="connsiteX267" fmla="*/ 67248 w 216369"/>
                <a:gd name="connsiteY267" fmla="*/ 134178 h 253093"/>
                <a:gd name="connsiteX268" fmla="*/ 69951 w 216369"/>
                <a:gd name="connsiteY268" fmla="*/ 134654 h 253093"/>
                <a:gd name="connsiteX269" fmla="*/ 71381 w 216369"/>
                <a:gd name="connsiteY269" fmla="*/ 135926 h 253093"/>
                <a:gd name="connsiteX270" fmla="*/ 71222 w 216369"/>
                <a:gd name="connsiteY270" fmla="*/ 137516 h 253093"/>
                <a:gd name="connsiteX271" fmla="*/ 71858 w 216369"/>
                <a:gd name="connsiteY271" fmla="*/ 138629 h 253093"/>
                <a:gd name="connsiteX272" fmla="*/ 73130 w 216369"/>
                <a:gd name="connsiteY272" fmla="*/ 139106 h 253093"/>
                <a:gd name="connsiteX273" fmla="*/ 73607 w 216369"/>
                <a:gd name="connsiteY273" fmla="*/ 138947 h 253093"/>
                <a:gd name="connsiteX274" fmla="*/ 73448 w 216369"/>
                <a:gd name="connsiteY274" fmla="*/ 137993 h 253093"/>
                <a:gd name="connsiteX275" fmla="*/ 74720 w 216369"/>
                <a:gd name="connsiteY275" fmla="*/ 136880 h 253093"/>
                <a:gd name="connsiteX276" fmla="*/ 77263 w 216369"/>
                <a:gd name="connsiteY276" fmla="*/ 135290 h 253093"/>
                <a:gd name="connsiteX277" fmla="*/ 79966 w 216369"/>
                <a:gd name="connsiteY277" fmla="*/ 134336 h 253093"/>
                <a:gd name="connsiteX278" fmla="*/ 82669 w 216369"/>
                <a:gd name="connsiteY278" fmla="*/ 134178 h 253093"/>
                <a:gd name="connsiteX279" fmla="*/ 84258 w 216369"/>
                <a:gd name="connsiteY279" fmla="*/ 132906 h 253093"/>
                <a:gd name="connsiteX280" fmla="*/ 85530 w 216369"/>
                <a:gd name="connsiteY280" fmla="*/ 129567 h 253093"/>
                <a:gd name="connsiteX281" fmla="*/ 87120 w 216369"/>
                <a:gd name="connsiteY281" fmla="*/ 127182 h 253093"/>
                <a:gd name="connsiteX282" fmla="*/ 88551 w 216369"/>
                <a:gd name="connsiteY282" fmla="*/ 126070 h 253093"/>
                <a:gd name="connsiteX283" fmla="*/ 90459 w 216369"/>
                <a:gd name="connsiteY283" fmla="*/ 125434 h 253093"/>
                <a:gd name="connsiteX284" fmla="*/ 90935 w 216369"/>
                <a:gd name="connsiteY284" fmla="*/ 124639 h 253093"/>
                <a:gd name="connsiteX285" fmla="*/ 89982 w 216369"/>
                <a:gd name="connsiteY285" fmla="*/ 123685 h 253093"/>
                <a:gd name="connsiteX286" fmla="*/ 90141 w 216369"/>
                <a:gd name="connsiteY286" fmla="*/ 122731 h 253093"/>
                <a:gd name="connsiteX287" fmla="*/ 91095 w 216369"/>
                <a:gd name="connsiteY287" fmla="*/ 121618 h 253093"/>
                <a:gd name="connsiteX288" fmla="*/ 93320 w 216369"/>
                <a:gd name="connsiteY288" fmla="*/ 121141 h 253093"/>
                <a:gd name="connsiteX289" fmla="*/ 96818 w 216369"/>
                <a:gd name="connsiteY289" fmla="*/ 121300 h 253093"/>
                <a:gd name="connsiteX290" fmla="*/ 100951 w 216369"/>
                <a:gd name="connsiteY290" fmla="*/ 122413 h 253093"/>
                <a:gd name="connsiteX291" fmla="*/ 105561 w 216369"/>
                <a:gd name="connsiteY291" fmla="*/ 124321 h 253093"/>
                <a:gd name="connsiteX292" fmla="*/ 108582 w 216369"/>
                <a:gd name="connsiteY292" fmla="*/ 124957 h 253093"/>
                <a:gd name="connsiteX293" fmla="*/ 110172 w 216369"/>
                <a:gd name="connsiteY293" fmla="*/ 124321 h 253093"/>
                <a:gd name="connsiteX294" fmla="*/ 112875 w 216369"/>
                <a:gd name="connsiteY294" fmla="*/ 127341 h 253093"/>
                <a:gd name="connsiteX295" fmla="*/ 117167 w 216369"/>
                <a:gd name="connsiteY295" fmla="*/ 134018 h 253093"/>
                <a:gd name="connsiteX296" fmla="*/ 120823 w 216369"/>
                <a:gd name="connsiteY296" fmla="*/ 139106 h 253093"/>
                <a:gd name="connsiteX297" fmla="*/ 123844 w 216369"/>
                <a:gd name="connsiteY297" fmla="*/ 142603 h 253093"/>
                <a:gd name="connsiteX298" fmla="*/ 127024 w 216369"/>
                <a:gd name="connsiteY298" fmla="*/ 145147 h 253093"/>
                <a:gd name="connsiteX299" fmla="*/ 130362 w 216369"/>
                <a:gd name="connsiteY299" fmla="*/ 147055 h 253093"/>
                <a:gd name="connsiteX300" fmla="*/ 132747 w 216369"/>
                <a:gd name="connsiteY300" fmla="*/ 149598 h 253093"/>
                <a:gd name="connsiteX301" fmla="*/ 134972 w 216369"/>
                <a:gd name="connsiteY301" fmla="*/ 154368 h 253093"/>
                <a:gd name="connsiteX302" fmla="*/ 133383 w 216369"/>
                <a:gd name="connsiteY302" fmla="*/ 160886 h 253093"/>
                <a:gd name="connsiteX303" fmla="*/ 132906 w 216369"/>
                <a:gd name="connsiteY303" fmla="*/ 166450 h 253093"/>
                <a:gd name="connsiteX304" fmla="*/ 133065 w 216369"/>
                <a:gd name="connsiteY304" fmla="*/ 173445 h 253093"/>
                <a:gd name="connsiteX305" fmla="*/ 135131 w 216369"/>
                <a:gd name="connsiteY305" fmla="*/ 178850 h 253093"/>
                <a:gd name="connsiteX306" fmla="*/ 138788 w 216369"/>
                <a:gd name="connsiteY306" fmla="*/ 182507 h 253093"/>
                <a:gd name="connsiteX307" fmla="*/ 141014 w 216369"/>
                <a:gd name="connsiteY307" fmla="*/ 185527 h 253093"/>
                <a:gd name="connsiteX308" fmla="*/ 141650 w 216369"/>
                <a:gd name="connsiteY308" fmla="*/ 187753 h 253093"/>
                <a:gd name="connsiteX309" fmla="*/ 144511 w 216369"/>
                <a:gd name="connsiteY309" fmla="*/ 189661 h 253093"/>
                <a:gd name="connsiteX310" fmla="*/ 149757 w 216369"/>
                <a:gd name="connsiteY310" fmla="*/ 191251 h 253093"/>
                <a:gd name="connsiteX311" fmla="*/ 151983 w 216369"/>
                <a:gd name="connsiteY311" fmla="*/ 192840 h 253093"/>
                <a:gd name="connsiteX312" fmla="*/ 151029 w 216369"/>
                <a:gd name="connsiteY312" fmla="*/ 194112 h 253093"/>
                <a:gd name="connsiteX313" fmla="*/ 151029 w 216369"/>
                <a:gd name="connsiteY313" fmla="*/ 195702 h 253093"/>
                <a:gd name="connsiteX314" fmla="*/ 151665 w 216369"/>
                <a:gd name="connsiteY314" fmla="*/ 197451 h 253093"/>
                <a:gd name="connsiteX315" fmla="*/ 153573 w 216369"/>
                <a:gd name="connsiteY315" fmla="*/ 198882 h 253093"/>
                <a:gd name="connsiteX316" fmla="*/ 156434 w 216369"/>
                <a:gd name="connsiteY316" fmla="*/ 199994 h 253093"/>
                <a:gd name="connsiteX317" fmla="*/ 158183 w 216369"/>
                <a:gd name="connsiteY317" fmla="*/ 201266 h 253093"/>
                <a:gd name="connsiteX318" fmla="*/ 158660 w 216369"/>
                <a:gd name="connsiteY318" fmla="*/ 202538 h 253093"/>
                <a:gd name="connsiteX319" fmla="*/ 158660 w 216369"/>
                <a:gd name="connsiteY319" fmla="*/ 204605 h 253093"/>
                <a:gd name="connsiteX320" fmla="*/ 157865 w 216369"/>
                <a:gd name="connsiteY320" fmla="*/ 207466 h 253093"/>
                <a:gd name="connsiteX321" fmla="*/ 156752 w 216369"/>
                <a:gd name="connsiteY321" fmla="*/ 209533 h 253093"/>
                <a:gd name="connsiteX322" fmla="*/ 155004 w 216369"/>
                <a:gd name="connsiteY322" fmla="*/ 211123 h 253093"/>
                <a:gd name="connsiteX323" fmla="*/ 154845 w 216369"/>
                <a:gd name="connsiteY323" fmla="*/ 212236 h 253093"/>
                <a:gd name="connsiteX324" fmla="*/ 154368 w 216369"/>
                <a:gd name="connsiteY324" fmla="*/ 214144 h 253093"/>
                <a:gd name="connsiteX325" fmla="*/ 154368 w 216369"/>
                <a:gd name="connsiteY325" fmla="*/ 217959 h 253093"/>
                <a:gd name="connsiteX326" fmla="*/ 155640 w 216369"/>
                <a:gd name="connsiteY326" fmla="*/ 220503 h 253093"/>
                <a:gd name="connsiteX327" fmla="*/ 155957 w 216369"/>
                <a:gd name="connsiteY327" fmla="*/ 223682 h 253093"/>
                <a:gd name="connsiteX328" fmla="*/ 155322 w 216369"/>
                <a:gd name="connsiteY328" fmla="*/ 226226 h 253093"/>
                <a:gd name="connsiteX329" fmla="*/ 154686 w 216369"/>
                <a:gd name="connsiteY329" fmla="*/ 231472 h 253093"/>
                <a:gd name="connsiteX330" fmla="*/ 154527 w 216369"/>
                <a:gd name="connsiteY330" fmla="*/ 233539 h 253093"/>
                <a:gd name="connsiteX331" fmla="*/ 153891 w 216369"/>
                <a:gd name="connsiteY331" fmla="*/ 235288 h 253093"/>
                <a:gd name="connsiteX332" fmla="*/ 152460 w 216369"/>
                <a:gd name="connsiteY332" fmla="*/ 237036 h 253093"/>
                <a:gd name="connsiteX333" fmla="*/ 150075 w 216369"/>
                <a:gd name="connsiteY333" fmla="*/ 238626 h 253093"/>
                <a:gd name="connsiteX334" fmla="*/ 147214 w 216369"/>
                <a:gd name="connsiteY334" fmla="*/ 240057 h 253093"/>
                <a:gd name="connsiteX335" fmla="*/ 145465 w 216369"/>
                <a:gd name="connsiteY335" fmla="*/ 240693 h 253093"/>
                <a:gd name="connsiteX336" fmla="*/ 145624 w 216369"/>
                <a:gd name="connsiteY336" fmla="*/ 241488 h 253093"/>
                <a:gd name="connsiteX337" fmla="*/ 146260 w 216369"/>
                <a:gd name="connsiteY337" fmla="*/ 243237 h 253093"/>
                <a:gd name="connsiteX338" fmla="*/ 147373 w 216369"/>
                <a:gd name="connsiteY338" fmla="*/ 244985 h 253093"/>
                <a:gd name="connsiteX339" fmla="*/ 148485 w 216369"/>
                <a:gd name="connsiteY339" fmla="*/ 246098 h 253093"/>
                <a:gd name="connsiteX340" fmla="*/ 150393 w 216369"/>
                <a:gd name="connsiteY340" fmla="*/ 247529 h 253093"/>
                <a:gd name="connsiteX341" fmla="*/ 151506 w 216369"/>
                <a:gd name="connsiteY341" fmla="*/ 247688 h 253093"/>
                <a:gd name="connsiteX342" fmla="*/ 155481 w 216369"/>
                <a:gd name="connsiteY342" fmla="*/ 246257 h 253093"/>
                <a:gd name="connsiteX343" fmla="*/ 161522 w 216369"/>
                <a:gd name="connsiteY343" fmla="*/ 248324 h 253093"/>
                <a:gd name="connsiteX344" fmla="*/ 162158 w 216369"/>
                <a:gd name="connsiteY344" fmla="*/ 249278 h 253093"/>
                <a:gd name="connsiteX345" fmla="*/ 164066 w 216369"/>
                <a:gd name="connsiteY345" fmla="*/ 251503 h 253093"/>
                <a:gd name="connsiteX346" fmla="*/ 166291 w 216369"/>
                <a:gd name="connsiteY346" fmla="*/ 252934 h 253093"/>
                <a:gd name="connsiteX347" fmla="*/ 170901 w 216369"/>
                <a:gd name="connsiteY347" fmla="*/ 253093 h 253093"/>
                <a:gd name="connsiteX348" fmla="*/ 172491 w 216369"/>
                <a:gd name="connsiteY348" fmla="*/ 249278 h 253093"/>
                <a:gd name="connsiteX349" fmla="*/ 171696 w 216369"/>
                <a:gd name="connsiteY349" fmla="*/ 247052 h 253093"/>
                <a:gd name="connsiteX350" fmla="*/ 169153 w 216369"/>
                <a:gd name="connsiteY350" fmla="*/ 243077 h 253093"/>
                <a:gd name="connsiteX351" fmla="*/ 168358 w 216369"/>
                <a:gd name="connsiteY351" fmla="*/ 240852 h 253093"/>
                <a:gd name="connsiteX352" fmla="*/ 169153 w 216369"/>
                <a:gd name="connsiteY352" fmla="*/ 240375 h 253093"/>
                <a:gd name="connsiteX353" fmla="*/ 173763 w 216369"/>
                <a:gd name="connsiteY353" fmla="*/ 239898 h 253093"/>
                <a:gd name="connsiteX354" fmla="*/ 174399 w 216369"/>
                <a:gd name="connsiteY354" fmla="*/ 239421 h 253093"/>
                <a:gd name="connsiteX355" fmla="*/ 175512 w 216369"/>
                <a:gd name="connsiteY355" fmla="*/ 236877 h 253093"/>
                <a:gd name="connsiteX356" fmla="*/ 176625 w 216369"/>
                <a:gd name="connsiteY356" fmla="*/ 237195 h 253093"/>
                <a:gd name="connsiteX357" fmla="*/ 179168 w 216369"/>
                <a:gd name="connsiteY357" fmla="*/ 237513 h 253093"/>
                <a:gd name="connsiteX358" fmla="*/ 181871 w 216369"/>
                <a:gd name="connsiteY358" fmla="*/ 235765 h 253093"/>
                <a:gd name="connsiteX359" fmla="*/ 183302 w 216369"/>
                <a:gd name="connsiteY359" fmla="*/ 234016 h 253093"/>
                <a:gd name="connsiteX360" fmla="*/ 184256 w 216369"/>
                <a:gd name="connsiteY360" fmla="*/ 234810 h 253093"/>
                <a:gd name="connsiteX361" fmla="*/ 185210 w 216369"/>
                <a:gd name="connsiteY361" fmla="*/ 236082 h 253093"/>
                <a:gd name="connsiteX362" fmla="*/ 186163 w 216369"/>
                <a:gd name="connsiteY362" fmla="*/ 236877 h 253093"/>
                <a:gd name="connsiteX363" fmla="*/ 188071 w 216369"/>
                <a:gd name="connsiteY363" fmla="*/ 237990 h 253093"/>
                <a:gd name="connsiteX364" fmla="*/ 190138 w 216369"/>
                <a:gd name="connsiteY364" fmla="*/ 239421 h 253093"/>
                <a:gd name="connsiteX365" fmla="*/ 191410 w 216369"/>
                <a:gd name="connsiteY365" fmla="*/ 241011 h 253093"/>
                <a:gd name="connsiteX366" fmla="*/ 192522 w 216369"/>
                <a:gd name="connsiteY366" fmla="*/ 241647 h 253093"/>
                <a:gd name="connsiteX367" fmla="*/ 195225 w 216369"/>
                <a:gd name="connsiteY367" fmla="*/ 241170 h 253093"/>
                <a:gd name="connsiteX368" fmla="*/ 195861 w 216369"/>
                <a:gd name="connsiteY368" fmla="*/ 241170 h 253093"/>
                <a:gd name="connsiteX369" fmla="*/ 197451 w 216369"/>
                <a:gd name="connsiteY369" fmla="*/ 239421 h 253093"/>
                <a:gd name="connsiteX370" fmla="*/ 198564 w 216369"/>
                <a:gd name="connsiteY370" fmla="*/ 238308 h 253093"/>
                <a:gd name="connsiteX371" fmla="*/ 199518 w 216369"/>
                <a:gd name="connsiteY371" fmla="*/ 238626 h 253093"/>
                <a:gd name="connsiteX372" fmla="*/ 200789 w 216369"/>
                <a:gd name="connsiteY372" fmla="*/ 238626 h 253093"/>
                <a:gd name="connsiteX373" fmla="*/ 203651 w 216369"/>
                <a:gd name="connsiteY373" fmla="*/ 236241 h 253093"/>
                <a:gd name="connsiteX374" fmla="*/ 205241 w 216369"/>
                <a:gd name="connsiteY374" fmla="*/ 234175 h 253093"/>
                <a:gd name="connsiteX375" fmla="*/ 206036 w 216369"/>
                <a:gd name="connsiteY375" fmla="*/ 233539 h 253093"/>
                <a:gd name="connsiteX376" fmla="*/ 208579 w 216369"/>
                <a:gd name="connsiteY376" fmla="*/ 234652 h 253093"/>
                <a:gd name="connsiteX377" fmla="*/ 209533 w 216369"/>
                <a:gd name="connsiteY377" fmla="*/ 234334 h 253093"/>
                <a:gd name="connsiteX378" fmla="*/ 210964 w 216369"/>
                <a:gd name="connsiteY378" fmla="*/ 231472 h 253093"/>
                <a:gd name="connsiteX379" fmla="*/ 212554 w 216369"/>
                <a:gd name="connsiteY379" fmla="*/ 230200 h 253093"/>
                <a:gd name="connsiteX380" fmla="*/ 212395 w 216369"/>
                <a:gd name="connsiteY380" fmla="*/ 227021 h 253093"/>
                <a:gd name="connsiteX381" fmla="*/ 212713 w 216369"/>
                <a:gd name="connsiteY381" fmla="*/ 225431 h 253093"/>
                <a:gd name="connsiteX382" fmla="*/ 212236 w 216369"/>
                <a:gd name="connsiteY382" fmla="*/ 224159 h 253093"/>
                <a:gd name="connsiteX383" fmla="*/ 211441 w 216369"/>
                <a:gd name="connsiteY383" fmla="*/ 222251 h 253093"/>
                <a:gd name="connsiteX384" fmla="*/ 211918 w 216369"/>
                <a:gd name="connsiteY384" fmla="*/ 220979 h 253093"/>
                <a:gd name="connsiteX385" fmla="*/ 213667 w 216369"/>
                <a:gd name="connsiteY385" fmla="*/ 220026 h 253093"/>
                <a:gd name="connsiteX386" fmla="*/ 214620 w 216369"/>
                <a:gd name="connsiteY386" fmla="*/ 218118 h 253093"/>
                <a:gd name="connsiteX387" fmla="*/ 215892 w 216369"/>
                <a:gd name="connsiteY387" fmla="*/ 216051 h 253093"/>
                <a:gd name="connsiteX388" fmla="*/ 216369 w 216369"/>
                <a:gd name="connsiteY388" fmla="*/ 214144 h 253093"/>
                <a:gd name="connsiteX389" fmla="*/ 215574 w 216369"/>
                <a:gd name="connsiteY389" fmla="*/ 212554 h 25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</a:cxnLst>
              <a:rect l="l" t="t" r="r" b="b"/>
              <a:pathLst>
                <a:path w="216369" h="253093">
                  <a:moveTo>
                    <a:pt x="215574" y="212554"/>
                  </a:moveTo>
                  <a:lnTo>
                    <a:pt x="213825" y="210169"/>
                  </a:lnTo>
                  <a:lnTo>
                    <a:pt x="210805" y="208102"/>
                  </a:lnTo>
                  <a:lnTo>
                    <a:pt x="207466" y="205241"/>
                  </a:lnTo>
                  <a:lnTo>
                    <a:pt x="205718" y="203651"/>
                  </a:lnTo>
                  <a:lnTo>
                    <a:pt x="204287" y="201902"/>
                  </a:lnTo>
                  <a:lnTo>
                    <a:pt x="203174" y="199835"/>
                  </a:lnTo>
                  <a:lnTo>
                    <a:pt x="202379" y="198246"/>
                  </a:lnTo>
                  <a:lnTo>
                    <a:pt x="203174" y="197133"/>
                  </a:lnTo>
                  <a:lnTo>
                    <a:pt x="208102" y="194748"/>
                  </a:lnTo>
                  <a:lnTo>
                    <a:pt x="208897" y="193794"/>
                  </a:lnTo>
                  <a:lnTo>
                    <a:pt x="209374" y="192522"/>
                  </a:lnTo>
                  <a:lnTo>
                    <a:pt x="209056" y="191092"/>
                  </a:lnTo>
                  <a:lnTo>
                    <a:pt x="207784" y="190456"/>
                  </a:lnTo>
                  <a:lnTo>
                    <a:pt x="206195" y="189979"/>
                  </a:lnTo>
                  <a:lnTo>
                    <a:pt x="203969" y="188389"/>
                  </a:lnTo>
                  <a:lnTo>
                    <a:pt x="199676" y="184256"/>
                  </a:lnTo>
                  <a:lnTo>
                    <a:pt x="197769" y="183302"/>
                  </a:lnTo>
                  <a:lnTo>
                    <a:pt x="195702" y="182030"/>
                  </a:lnTo>
                  <a:lnTo>
                    <a:pt x="194589" y="180758"/>
                  </a:lnTo>
                  <a:lnTo>
                    <a:pt x="193476" y="177260"/>
                  </a:lnTo>
                  <a:lnTo>
                    <a:pt x="192840" y="176942"/>
                  </a:lnTo>
                  <a:lnTo>
                    <a:pt x="191728" y="178055"/>
                  </a:lnTo>
                  <a:lnTo>
                    <a:pt x="190138" y="179168"/>
                  </a:lnTo>
                  <a:lnTo>
                    <a:pt x="189025" y="179009"/>
                  </a:lnTo>
                  <a:lnTo>
                    <a:pt x="187753" y="178055"/>
                  </a:lnTo>
                  <a:lnTo>
                    <a:pt x="187276" y="176625"/>
                  </a:lnTo>
                  <a:lnTo>
                    <a:pt x="186004" y="174876"/>
                  </a:lnTo>
                  <a:lnTo>
                    <a:pt x="184574" y="173286"/>
                  </a:lnTo>
                  <a:lnTo>
                    <a:pt x="184256" y="168358"/>
                  </a:lnTo>
                  <a:lnTo>
                    <a:pt x="184097" y="166768"/>
                  </a:lnTo>
                  <a:lnTo>
                    <a:pt x="183461" y="164383"/>
                  </a:lnTo>
                  <a:lnTo>
                    <a:pt x="182348" y="163588"/>
                  </a:lnTo>
                  <a:lnTo>
                    <a:pt x="181235" y="163111"/>
                  </a:lnTo>
                  <a:lnTo>
                    <a:pt x="178533" y="158819"/>
                  </a:lnTo>
                  <a:lnTo>
                    <a:pt x="176784" y="156752"/>
                  </a:lnTo>
                  <a:lnTo>
                    <a:pt x="169153" y="150870"/>
                  </a:lnTo>
                  <a:lnTo>
                    <a:pt x="168199" y="149916"/>
                  </a:lnTo>
                  <a:lnTo>
                    <a:pt x="166132" y="147532"/>
                  </a:lnTo>
                  <a:lnTo>
                    <a:pt x="162635" y="144193"/>
                  </a:lnTo>
                  <a:lnTo>
                    <a:pt x="160091" y="141490"/>
                  </a:lnTo>
                  <a:lnTo>
                    <a:pt x="158342" y="138629"/>
                  </a:lnTo>
                  <a:lnTo>
                    <a:pt x="157388" y="136085"/>
                  </a:lnTo>
                  <a:lnTo>
                    <a:pt x="157229" y="134178"/>
                  </a:lnTo>
                  <a:lnTo>
                    <a:pt x="155163" y="131475"/>
                  </a:lnTo>
                  <a:lnTo>
                    <a:pt x="153414" y="129090"/>
                  </a:lnTo>
                  <a:lnTo>
                    <a:pt x="151824" y="128454"/>
                  </a:lnTo>
                  <a:lnTo>
                    <a:pt x="149916" y="128136"/>
                  </a:lnTo>
                  <a:lnTo>
                    <a:pt x="148168" y="126706"/>
                  </a:lnTo>
                  <a:lnTo>
                    <a:pt x="144988" y="123685"/>
                  </a:lnTo>
                  <a:lnTo>
                    <a:pt x="143557" y="121777"/>
                  </a:lnTo>
                  <a:lnTo>
                    <a:pt x="142763" y="120505"/>
                  </a:lnTo>
                  <a:lnTo>
                    <a:pt x="142763" y="119074"/>
                  </a:lnTo>
                  <a:lnTo>
                    <a:pt x="143557" y="116849"/>
                  </a:lnTo>
                  <a:lnTo>
                    <a:pt x="144511" y="115577"/>
                  </a:lnTo>
                  <a:lnTo>
                    <a:pt x="144511" y="114464"/>
                  </a:lnTo>
                  <a:lnTo>
                    <a:pt x="143557" y="113669"/>
                  </a:lnTo>
                  <a:lnTo>
                    <a:pt x="140060" y="112238"/>
                  </a:lnTo>
                  <a:lnTo>
                    <a:pt x="132111" y="110013"/>
                  </a:lnTo>
                  <a:lnTo>
                    <a:pt x="129090" y="108264"/>
                  </a:lnTo>
                  <a:lnTo>
                    <a:pt x="126388" y="106197"/>
                  </a:lnTo>
                  <a:lnTo>
                    <a:pt x="124321" y="104608"/>
                  </a:lnTo>
                  <a:lnTo>
                    <a:pt x="114623" y="98407"/>
                  </a:lnTo>
                  <a:lnTo>
                    <a:pt x="111762" y="97295"/>
                  </a:lnTo>
                  <a:lnTo>
                    <a:pt x="109218" y="96182"/>
                  </a:lnTo>
                  <a:lnTo>
                    <a:pt x="108423" y="95228"/>
                  </a:lnTo>
                  <a:lnTo>
                    <a:pt x="108582" y="94115"/>
                  </a:lnTo>
                  <a:lnTo>
                    <a:pt x="109536" y="93320"/>
                  </a:lnTo>
                  <a:lnTo>
                    <a:pt x="112398" y="91730"/>
                  </a:lnTo>
                  <a:lnTo>
                    <a:pt x="113351" y="89823"/>
                  </a:lnTo>
                  <a:lnTo>
                    <a:pt x="113033" y="87438"/>
                  </a:lnTo>
                  <a:lnTo>
                    <a:pt x="111921" y="85053"/>
                  </a:lnTo>
                  <a:lnTo>
                    <a:pt x="112398" y="84258"/>
                  </a:lnTo>
                  <a:lnTo>
                    <a:pt x="113351" y="84099"/>
                  </a:lnTo>
                  <a:lnTo>
                    <a:pt x="115259" y="83940"/>
                  </a:lnTo>
                  <a:lnTo>
                    <a:pt x="119075" y="83940"/>
                  </a:lnTo>
                  <a:lnTo>
                    <a:pt x="127182" y="86166"/>
                  </a:lnTo>
                  <a:lnTo>
                    <a:pt x="128454" y="85848"/>
                  </a:lnTo>
                  <a:lnTo>
                    <a:pt x="132906" y="81874"/>
                  </a:lnTo>
                  <a:lnTo>
                    <a:pt x="134496" y="79330"/>
                  </a:lnTo>
                  <a:lnTo>
                    <a:pt x="134972" y="77422"/>
                  </a:lnTo>
                  <a:lnTo>
                    <a:pt x="135767" y="76150"/>
                  </a:lnTo>
                  <a:lnTo>
                    <a:pt x="138152" y="74084"/>
                  </a:lnTo>
                  <a:lnTo>
                    <a:pt x="138152" y="72017"/>
                  </a:lnTo>
                  <a:lnTo>
                    <a:pt x="137039" y="69473"/>
                  </a:lnTo>
                  <a:lnTo>
                    <a:pt x="135926" y="68520"/>
                  </a:lnTo>
                  <a:lnTo>
                    <a:pt x="134814" y="68043"/>
                  </a:lnTo>
                  <a:lnTo>
                    <a:pt x="131634" y="68520"/>
                  </a:lnTo>
                  <a:lnTo>
                    <a:pt x="130998" y="67883"/>
                  </a:lnTo>
                  <a:lnTo>
                    <a:pt x="130521" y="65976"/>
                  </a:lnTo>
                  <a:lnTo>
                    <a:pt x="130362" y="64704"/>
                  </a:lnTo>
                  <a:lnTo>
                    <a:pt x="129249" y="63432"/>
                  </a:lnTo>
                  <a:lnTo>
                    <a:pt x="125752" y="62319"/>
                  </a:lnTo>
                  <a:lnTo>
                    <a:pt x="122890" y="61842"/>
                  </a:lnTo>
                  <a:lnTo>
                    <a:pt x="122095" y="61366"/>
                  </a:lnTo>
                  <a:lnTo>
                    <a:pt x="123208" y="60094"/>
                  </a:lnTo>
                  <a:lnTo>
                    <a:pt x="125275" y="58822"/>
                  </a:lnTo>
                  <a:lnTo>
                    <a:pt x="126865" y="58027"/>
                  </a:lnTo>
                  <a:lnTo>
                    <a:pt x="128136" y="56755"/>
                  </a:lnTo>
                  <a:lnTo>
                    <a:pt x="128295" y="55324"/>
                  </a:lnTo>
                  <a:lnTo>
                    <a:pt x="126706" y="54052"/>
                  </a:lnTo>
                  <a:lnTo>
                    <a:pt x="124798" y="52781"/>
                  </a:lnTo>
                  <a:lnTo>
                    <a:pt x="121618" y="50078"/>
                  </a:lnTo>
                  <a:lnTo>
                    <a:pt x="117167" y="47375"/>
                  </a:lnTo>
                  <a:lnTo>
                    <a:pt x="114464" y="46422"/>
                  </a:lnTo>
                  <a:lnTo>
                    <a:pt x="113033" y="46580"/>
                  </a:lnTo>
                  <a:lnTo>
                    <a:pt x="108105" y="48965"/>
                  </a:lnTo>
                  <a:lnTo>
                    <a:pt x="105561" y="50396"/>
                  </a:lnTo>
                  <a:lnTo>
                    <a:pt x="103336" y="53258"/>
                  </a:lnTo>
                  <a:lnTo>
                    <a:pt x="101110" y="53894"/>
                  </a:lnTo>
                  <a:lnTo>
                    <a:pt x="98725" y="52622"/>
                  </a:lnTo>
                  <a:lnTo>
                    <a:pt x="96182" y="51350"/>
                  </a:lnTo>
                  <a:lnTo>
                    <a:pt x="88869" y="49601"/>
                  </a:lnTo>
                  <a:lnTo>
                    <a:pt x="85848" y="48011"/>
                  </a:lnTo>
                  <a:lnTo>
                    <a:pt x="79489" y="38791"/>
                  </a:lnTo>
                  <a:lnTo>
                    <a:pt x="78535" y="36883"/>
                  </a:lnTo>
                  <a:lnTo>
                    <a:pt x="79171" y="34657"/>
                  </a:lnTo>
                  <a:lnTo>
                    <a:pt x="79648" y="31636"/>
                  </a:lnTo>
                  <a:lnTo>
                    <a:pt x="80284" y="29729"/>
                  </a:lnTo>
                  <a:lnTo>
                    <a:pt x="81397" y="27821"/>
                  </a:lnTo>
                  <a:lnTo>
                    <a:pt x="81715" y="26072"/>
                  </a:lnTo>
                  <a:lnTo>
                    <a:pt x="81397" y="24483"/>
                  </a:lnTo>
                  <a:lnTo>
                    <a:pt x="80443" y="23529"/>
                  </a:lnTo>
                  <a:lnTo>
                    <a:pt x="79330" y="23211"/>
                  </a:lnTo>
                  <a:lnTo>
                    <a:pt x="78376" y="22893"/>
                  </a:lnTo>
                  <a:lnTo>
                    <a:pt x="77581" y="20667"/>
                  </a:lnTo>
                  <a:lnTo>
                    <a:pt x="77104" y="20985"/>
                  </a:lnTo>
                  <a:lnTo>
                    <a:pt x="76310" y="23529"/>
                  </a:lnTo>
                  <a:lnTo>
                    <a:pt x="75356" y="24483"/>
                  </a:lnTo>
                  <a:lnTo>
                    <a:pt x="74084" y="24959"/>
                  </a:lnTo>
                  <a:lnTo>
                    <a:pt x="73130" y="24642"/>
                  </a:lnTo>
                  <a:lnTo>
                    <a:pt x="72494" y="23529"/>
                  </a:lnTo>
                  <a:lnTo>
                    <a:pt x="72335" y="21780"/>
                  </a:lnTo>
                  <a:lnTo>
                    <a:pt x="71699" y="19395"/>
                  </a:lnTo>
                  <a:lnTo>
                    <a:pt x="70904" y="17805"/>
                  </a:lnTo>
                  <a:lnTo>
                    <a:pt x="68202" y="16216"/>
                  </a:lnTo>
                  <a:lnTo>
                    <a:pt x="66771" y="14149"/>
                  </a:lnTo>
                  <a:lnTo>
                    <a:pt x="62796" y="9539"/>
                  </a:lnTo>
                  <a:lnTo>
                    <a:pt x="59458" y="6359"/>
                  </a:lnTo>
                  <a:lnTo>
                    <a:pt x="57868" y="3498"/>
                  </a:lnTo>
                  <a:lnTo>
                    <a:pt x="56755" y="2544"/>
                  </a:lnTo>
                  <a:lnTo>
                    <a:pt x="54847" y="1749"/>
                  </a:lnTo>
                  <a:lnTo>
                    <a:pt x="52622" y="1749"/>
                  </a:lnTo>
                  <a:lnTo>
                    <a:pt x="49601" y="3180"/>
                  </a:lnTo>
                  <a:lnTo>
                    <a:pt x="47217" y="159"/>
                  </a:lnTo>
                  <a:lnTo>
                    <a:pt x="46581" y="0"/>
                  </a:lnTo>
                  <a:lnTo>
                    <a:pt x="45786" y="318"/>
                  </a:lnTo>
                  <a:lnTo>
                    <a:pt x="44673" y="1113"/>
                  </a:lnTo>
                  <a:lnTo>
                    <a:pt x="44037" y="2703"/>
                  </a:lnTo>
                  <a:lnTo>
                    <a:pt x="43242" y="5087"/>
                  </a:lnTo>
                  <a:lnTo>
                    <a:pt x="41811" y="6677"/>
                  </a:lnTo>
                  <a:lnTo>
                    <a:pt x="40539" y="7313"/>
                  </a:lnTo>
                  <a:lnTo>
                    <a:pt x="40857" y="8585"/>
                  </a:lnTo>
                  <a:lnTo>
                    <a:pt x="41493" y="10015"/>
                  </a:lnTo>
                  <a:lnTo>
                    <a:pt x="41493" y="11287"/>
                  </a:lnTo>
                  <a:lnTo>
                    <a:pt x="41970" y="13195"/>
                  </a:lnTo>
                  <a:lnTo>
                    <a:pt x="42765" y="15262"/>
                  </a:lnTo>
                  <a:lnTo>
                    <a:pt x="45468" y="18442"/>
                  </a:lnTo>
                  <a:lnTo>
                    <a:pt x="46581" y="20031"/>
                  </a:lnTo>
                  <a:lnTo>
                    <a:pt x="46740" y="21621"/>
                  </a:lnTo>
                  <a:lnTo>
                    <a:pt x="46898" y="26708"/>
                  </a:lnTo>
                  <a:lnTo>
                    <a:pt x="46740" y="28775"/>
                  </a:lnTo>
                  <a:lnTo>
                    <a:pt x="46263" y="33067"/>
                  </a:lnTo>
                  <a:lnTo>
                    <a:pt x="46263" y="35452"/>
                  </a:lnTo>
                  <a:lnTo>
                    <a:pt x="47376" y="36406"/>
                  </a:lnTo>
                  <a:lnTo>
                    <a:pt x="48488" y="37678"/>
                  </a:lnTo>
                  <a:lnTo>
                    <a:pt x="48488" y="38473"/>
                  </a:lnTo>
                  <a:lnTo>
                    <a:pt x="47853" y="38632"/>
                  </a:lnTo>
                  <a:lnTo>
                    <a:pt x="46263" y="40062"/>
                  </a:lnTo>
                  <a:lnTo>
                    <a:pt x="45627" y="40380"/>
                  </a:lnTo>
                  <a:lnTo>
                    <a:pt x="44673" y="39745"/>
                  </a:lnTo>
                  <a:lnTo>
                    <a:pt x="43242" y="39268"/>
                  </a:lnTo>
                  <a:lnTo>
                    <a:pt x="42129" y="38791"/>
                  </a:lnTo>
                  <a:lnTo>
                    <a:pt x="41016" y="37837"/>
                  </a:lnTo>
                  <a:lnTo>
                    <a:pt x="38155" y="37837"/>
                  </a:lnTo>
                  <a:lnTo>
                    <a:pt x="33544" y="39268"/>
                  </a:lnTo>
                  <a:lnTo>
                    <a:pt x="32591" y="38950"/>
                  </a:lnTo>
                  <a:lnTo>
                    <a:pt x="31955" y="38155"/>
                  </a:lnTo>
                  <a:lnTo>
                    <a:pt x="31478" y="36406"/>
                  </a:lnTo>
                  <a:lnTo>
                    <a:pt x="31796" y="34498"/>
                  </a:lnTo>
                  <a:lnTo>
                    <a:pt x="31319" y="33385"/>
                  </a:lnTo>
                  <a:lnTo>
                    <a:pt x="30524" y="32591"/>
                  </a:lnTo>
                  <a:lnTo>
                    <a:pt x="31001" y="29252"/>
                  </a:lnTo>
                  <a:lnTo>
                    <a:pt x="29411" y="27821"/>
                  </a:lnTo>
                  <a:lnTo>
                    <a:pt x="27662" y="30842"/>
                  </a:lnTo>
                  <a:lnTo>
                    <a:pt x="23370" y="33862"/>
                  </a:lnTo>
                  <a:lnTo>
                    <a:pt x="20190" y="35452"/>
                  </a:lnTo>
                  <a:lnTo>
                    <a:pt x="18442" y="35452"/>
                  </a:lnTo>
                  <a:lnTo>
                    <a:pt x="16852" y="37360"/>
                  </a:lnTo>
                  <a:lnTo>
                    <a:pt x="15580" y="40857"/>
                  </a:lnTo>
                  <a:lnTo>
                    <a:pt x="14308" y="43083"/>
                  </a:lnTo>
                  <a:lnTo>
                    <a:pt x="13036" y="43719"/>
                  </a:lnTo>
                  <a:lnTo>
                    <a:pt x="12082" y="44991"/>
                  </a:lnTo>
                  <a:lnTo>
                    <a:pt x="11764" y="47057"/>
                  </a:lnTo>
                  <a:lnTo>
                    <a:pt x="12559" y="48170"/>
                  </a:lnTo>
                  <a:lnTo>
                    <a:pt x="14467" y="48329"/>
                  </a:lnTo>
                  <a:lnTo>
                    <a:pt x="14626" y="48965"/>
                  </a:lnTo>
                  <a:lnTo>
                    <a:pt x="12877" y="50078"/>
                  </a:lnTo>
                  <a:lnTo>
                    <a:pt x="10811" y="50396"/>
                  </a:lnTo>
                  <a:lnTo>
                    <a:pt x="8426" y="50078"/>
                  </a:lnTo>
                  <a:lnTo>
                    <a:pt x="6041" y="50873"/>
                  </a:lnTo>
                  <a:lnTo>
                    <a:pt x="3816" y="52781"/>
                  </a:lnTo>
                  <a:lnTo>
                    <a:pt x="2067" y="57073"/>
                  </a:lnTo>
                  <a:lnTo>
                    <a:pt x="477" y="63432"/>
                  </a:lnTo>
                  <a:lnTo>
                    <a:pt x="318" y="65181"/>
                  </a:lnTo>
                  <a:lnTo>
                    <a:pt x="0" y="66930"/>
                  </a:lnTo>
                  <a:lnTo>
                    <a:pt x="795" y="67248"/>
                  </a:lnTo>
                  <a:lnTo>
                    <a:pt x="1749" y="66453"/>
                  </a:lnTo>
                  <a:lnTo>
                    <a:pt x="3021" y="64386"/>
                  </a:lnTo>
                  <a:lnTo>
                    <a:pt x="4292" y="63273"/>
                  </a:lnTo>
                  <a:lnTo>
                    <a:pt x="5882" y="63114"/>
                  </a:lnTo>
                  <a:lnTo>
                    <a:pt x="7472" y="64386"/>
                  </a:lnTo>
                  <a:lnTo>
                    <a:pt x="9062" y="67407"/>
                  </a:lnTo>
                  <a:lnTo>
                    <a:pt x="10811" y="69155"/>
                  </a:lnTo>
                  <a:lnTo>
                    <a:pt x="11606" y="69314"/>
                  </a:lnTo>
                  <a:lnTo>
                    <a:pt x="12241" y="70586"/>
                  </a:lnTo>
                  <a:lnTo>
                    <a:pt x="12241" y="71858"/>
                  </a:lnTo>
                  <a:lnTo>
                    <a:pt x="11446" y="74720"/>
                  </a:lnTo>
                  <a:lnTo>
                    <a:pt x="10175" y="77899"/>
                  </a:lnTo>
                  <a:lnTo>
                    <a:pt x="8108" y="81715"/>
                  </a:lnTo>
                  <a:lnTo>
                    <a:pt x="8744" y="85053"/>
                  </a:lnTo>
                  <a:lnTo>
                    <a:pt x="11446" y="87756"/>
                  </a:lnTo>
                  <a:lnTo>
                    <a:pt x="14626" y="89346"/>
                  </a:lnTo>
                  <a:lnTo>
                    <a:pt x="18123" y="88869"/>
                  </a:lnTo>
                  <a:lnTo>
                    <a:pt x="19872" y="88074"/>
                  </a:lnTo>
                  <a:lnTo>
                    <a:pt x="21303" y="86802"/>
                  </a:lnTo>
                  <a:lnTo>
                    <a:pt x="22734" y="86325"/>
                  </a:lnTo>
                  <a:lnTo>
                    <a:pt x="24483" y="86166"/>
                  </a:lnTo>
                  <a:lnTo>
                    <a:pt x="29888" y="86961"/>
                  </a:lnTo>
                  <a:lnTo>
                    <a:pt x="31478" y="87915"/>
                  </a:lnTo>
                  <a:lnTo>
                    <a:pt x="31796" y="89823"/>
                  </a:lnTo>
                  <a:lnTo>
                    <a:pt x="31160" y="94433"/>
                  </a:lnTo>
                  <a:lnTo>
                    <a:pt x="31955" y="97931"/>
                  </a:lnTo>
                  <a:lnTo>
                    <a:pt x="33544" y="101587"/>
                  </a:lnTo>
                  <a:lnTo>
                    <a:pt x="33704" y="104925"/>
                  </a:lnTo>
                  <a:lnTo>
                    <a:pt x="31796" y="110331"/>
                  </a:lnTo>
                  <a:lnTo>
                    <a:pt x="30206" y="115418"/>
                  </a:lnTo>
                  <a:lnTo>
                    <a:pt x="28457" y="117962"/>
                  </a:lnTo>
                  <a:lnTo>
                    <a:pt x="27185" y="119551"/>
                  </a:lnTo>
                  <a:lnTo>
                    <a:pt x="26708" y="120664"/>
                  </a:lnTo>
                  <a:lnTo>
                    <a:pt x="26867" y="121777"/>
                  </a:lnTo>
                  <a:lnTo>
                    <a:pt x="28139" y="123208"/>
                  </a:lnTo>
                  <a:lnTo>
                    <a:pt x="29411" y="125275"/>
                  </a:lnTo>
                  <a:lnTo>
                    <a:pt x="29729" y="127182"/>
                  </a:lnTo>
                  <a:lnTo>
                    <a:pt x="29570" y="129567"/>
                  </a:lnTo>
                  <a:lnTo>
                    <a:pt x="28616" y="132747"/>
                  </a:lnTo>
                  <a:lnTo>
                    <a:pt x="25437" y="139742"/>
                  </a:lnTo>
                  <a:lnTo>
                    <a:pt x="22734" y="145942"/>
                  </a:lnTo>
                  <a:lnTo>
                    <a:pt x="24165" y="147214"/>
                  </a:lnTo>
                  <a:lnTo>
                    <a:pt x="26708" y="148167"/>
                  </a:lnTo>
                  <a:lnTo>
                    <a:pt x="28457" y="148962"/>
                  </a:lnTo>
                  <a:lnTo>
                    <a:pt x="30206" y="148485"/>
                  </a:lnTo>
                  <a:lnTo>
                    <a:pt x="34021" y="144670"/>
                  </a:lnTo>
                  <a:lnTo>
                    <a:pt x="37360" y="141967"/>
                  </a:lnTo>
                  <a:lnTo>
                    <a:pt x="41334" y="139265"/>
                  </a:lnTo>
                  <a:lnTo>
                    <a:pt x="41652" y="138947"/>
                  </a:lnTo>
                  <a:lnTo>
                    <a:pt x="45150" y="137039"/>
                  </a:lnTo>
                  <a:lnTo>
                    <a:pt x="46740" y="135131"/>
                  </a:lnTo>
                  <a:lnTo>
                    <a:pt x="47693" y="132747"/>
                  </a:lnTo>
                  <a:lnTo>
                    <a:pt x="48965" y="131793"/>
                  </a:lnTo>
                  <a:lnTo>
                    <a:pt x="50555" y="132270"/>
                  </a:lnTo>
                  <a:lnTo>
                    <a:pt x="52622" y="131316"/>
                  </a:lnTo>
                  <a:lnTo>
                    <a:pt x="55165" y="128772"/>
                  </a:lnTo>
                  <a:lnTo>
                    <a:pt x="57073" y="127500"/>
                  </a:lnTo>
                  <a:lnTo>
                    <a:pt x="58345" y="127659"/>
                  </a:lnTo>
                  <a:lnTo>
                    <a:pt x="60730" y="129249"/>
                  </a:lnTo>
                  <a:lnTo>
                    <a:pt x="64227" y="132270"/>
                  </a:lnTo>
                  <a:lnTo>
                    <a:pt x="67248" y="134178"/>
                  </a:lnTo>
                  <a:lnTo>
                    <a:pt x="69951" y="134654"/>
                  </a:lnTo>
                  <a:lnTo>
                    <a:pt x="71381" y="135926"/>
                  </a:lnTo>
                  <a:lnTo>
                    <a:pt x="71222" y="137516"/>
                  </a:lnTo>
                  <a:lnTo>
                    <a:pt x="71858" y="138629"/>
                  </a:lnTo>
                  <a:lnTo>
                    <a:pt x="73130" y="139106"/>
                  </a:lnTo>
                  <a:lnTo>
                    <a:pt x="73607" y="138947"/>
                  </a:lnTo>
                  <a:lnTo>
                    <a:pt x="73448" y="137993"/>
                  </a:lnTo>
                  <a:lnTo>
                    <a:pt x="74720" y="136880"/>
                  </a:lnTo>
                  <a:lnTo>
                    <a:pt x="77263" y="135290"/>
                  </a:lnTo>
                  <a:lnTo>
                    <a:pt x="79966" y="134336"/>
                  </a:lnTo>
                  <a:lnTo>
                    <a:pt x="82669" y="134178"/>
                  </a:lnTo>
                  <a:lnTo>
                    <a:pt x="84258" y="132906"/>
                  </a:lnTo>
                  <a:lnTo>
                    <a:pt x="85530" y="129567"/>
                  </a:lnTo>
                  <a:lnTo>
                    <a:pt x="87120" y="127182"/>
                  </a:lnTo>
                  <a:lnTo>
                    <a:pt x="88551" y="126070"/>
                  </a:lnTo>
                  <a:lnTo>
                    <a:pt x="90459" y="125434"/>
                  </a:lnTo>
                  <a:lnTo>
                    <a:pt x="90935" y="124639"/>
                  </a:lnTo>
                  <a:lnTo>
                    <a:pt x="89982" y="123685"/>
                  </a:lnTo>
                  <a:lnTo>
                    <a:pt x="90141" y="122731"/>
                  </a:lnTo>
                  <a:lnTo>
                    <a:pt x="91095" y="121618"/>
                  </a:lnTo>
                  <a:lnTo>
                    <a:pt x="93320" y="121141"/>
                  </a:lnTo>
                  <a:lnTo>
                    <a:pt x="96818" y="121300"/>
                  </a:lnTo>
                  <a:lnTo>
                    <a:pt x="100951" y="122413"/>
                  </a:lnTo>
                  <a:lnTo>
                    <a:pt x="105561" y="124321"/>
                  </a:lnTo>
                  <a:lnTo>
                    <a:pt x="108582" y="124957"/>
                  </a:lnTo>
                  <a:lnTo>
                    <a:pt x="110172" y="124321"/>
                  </a:lnTo>
                  <a:lnTo>
                    <a:pt x="112875" y="127341"/>
                  </a:lnTo>
                  <a:lnTo>
                    <a:pt x="117167" y="134018"/>
                  </a:lnTo>
                  <a:lnTo>
                    <a:pt x="120823" y="139106"/>
                  </a:lnTo>
                  <a:lnTo>
                    <a:pt x="123844" y="142603"/>
                  </a:lnTo>
                  <a:lnTo>
                    <a:pt x="127024" y="145147"/>
                  </a:lnTo>
                  <a:lnTo>
                    <a:pt x="130362" y="147055"/>
                  </a:lnTo>
                  <a:lnTo>
                    <a:pt x="132747" y="149598"/>
                  </a:lnTo>
                  <a:lnTo>
                    <a:pt x="134972" y="154368"/>
                  </a:lnTo>
                  <a:lnTo>
                    <a:pt x="133383" y="160886"/>
                  </a:lnTo>
                  <a:lnTo>
                    <a:pt x="132906" y="166450"/>
                  </a:lnTo>
                  <a:lnTo>
                    <a:pt x="133065" y="173445"/>
                  </a:lnTo>
                  <a:lnTo>
                    <a:pt x="135131" y="178850"/>
                  </a:lnTo>
                  <a:lnTo>
                    <a:pt x="138788" y="182507"/>
                  </a:lnTo>
                  <a:lnTo>
                    <a:pt x="141014" y="185527"/>
                  </a:lnTo>
                  <a:lnTo>
                    <a:pt x="141650" y="187753"/>
                  </a:lnTo>
                  <a:lnTo>
                    <a:pt x="144511" y="189661"/>
                  </a:lnTo>
                  <a:lnTo>
                    <a:pt x="149757" y="191251"/>
                  </a:lnTo>
                  <a:lnTo>
                    <a:pt x="151983" y="192840"/>
                  </a:lnTo>
                  <a:lnTo>
                    <a:pt x="151029" y="194112"/>
                  </a:lnTo>
                  <a:lnTo>
                    <a:pt x="151029" y="195702"/>
                  </a:lnTo>
                  <a:lnTo>
                    <a:pt x="151665" y="197451"/>
                  </a:lnTo>
                  <a:lnTo>
                    <a:pt x="153573" y="198882"/>
                  </a:lnTo>
                  <a:lnTo>
                    <a:pt x="156434" y="199994"/>
                  </a:lnTo>
                  <a:lnTo>
                    <a:pt x="158183" y="201266"/>
                  </a:lnTo>
                  <a:lnTo>
                    <a:pt x="158660" y="202538"/>
                  </a:lnTo>
                  <a:lnTo>
                    <a:pt x="158660" y="204605"/>
                  </a:lnTo>
                  <a:lnTo>
                    <a:pt x="157865" y="207466"/>
                  </a:lnTo>
                  <a:lnTo>
                    <a:pt x="156752" y="209533"/>
                  </a:lnTo>
                  <a:lnTo>
                    <a:pt x="155004" y="211123"/>
                  </a:lnTo>
                  <a:lnTo>
                    <a:pt x="154845" y="212236"/>
                  </a:lnTo>
                  <a:lnTo>
                    <a:pt x="154368" y="214144"/>
                  </a:lnTo>
                  <a:lnTo>
                    <a:pt x="154368" y="217959"/>
                  </a:lnTo>
                  <a:lnTo>
                    <a:pt x="155640" y="220503"/>
                  </a:lnTo>
                  <a:lnTo>
                    <a:pt x="155957" y="223682"/>
                  </a:lnTo>
                  <a:lnTo>
                    <a:pt x="155322" y="226226"/>
                  </a:lnTo>
                  <a:lnTo>
                    <a:pt x="154686" y="231472"/>
                  </a:lnTo>
                  <a:lnTo>
                    <a:pt x="154527" y="233539"/>
                  </a:lnTo>
                  <a:lnTo>
                    <a:pt x="153891" y="235288"/>
                  </a:lnTo>
                  <a:lnTo>
                    <a:pt x="152460" y="237036"/>
                  </a:lnTo>
                  <a:lnTo>
                    <a:pt x="150075" y="238626"/>
                  </a:lnTo>
                  <a:lnTo>
                    <a:pt x="147214" y="240057"/>
                  </a:lnTo>
                  <a:lnTo>
                    <a:pt x="145465" y="240693"/>
                  </a:lnTo>
                  <a:lnTo>
                    <a:pt x="145624" y="241488"/>
                  </a:lnTo>
                  <a:lnTo>
                    <a:pt x="146260" y="243237"/>
                  </a:lnTo>
                  <a:lnTo>
                    <a:pt x="147373" y="244985"/>
                  </a:lnTo>
                  <a:lnTo>
                    <a:pt x="148485" y="246098"/>
                  </a:lnTo>
                  <a:lnTo>
                    <a:pt x="150393" y="247529"/>
                  </a:lnTo>
                  <a:lnTo>
                    <a:pt x="151506" y="247688"/>
                  </a:lnTo>
                  <a:lnTo>
                    <a:pt x="155481" y="246257"/>
                  </a:lnTo>
                  <a:lnTo>
                    <a:pt x="161522" y="248324"/>
                  </a:lnTo>
                  <a:lnTo>
                    <a:pt x="162158" y="249278"/>
                  </a:lnTo>
                  <a:lnTo>
                    <a:pt x="164066" y="251503"/>
                  </a:lnTo>
                  <a:lnTo>
                    <a:pt x="166291" y="252934"/>
                  </a:lnTo>
                  <a:lnTo>
                    <a:pt x="170901" y="253093"/>
                  </a:lnTo>
                  <a:lnTo>
                    <a:pt x="172491" y="249278"/>
                  </a:lnTo>
                  <a:lnTo>
                    <a:pt x="171696" y="247052"/>
                  </a:lnTo>
                  <a:lnTo>
                    <a:pt x="169153" y="243077"/>
                  </a:lnTo>
                  <a:lnTo>
                    <a:pt x="168358" y="240852"/>
                  </a:lnTo>
                  <a:lnTo>
                    <a:pt x="169153" y="240375"/>
                  </a:lnTo>
                  <a:lnTo>
                    <a:pt x="173763" y="239898"/>
                  </a:lnTo>
                  <a:lnTo>
                    <a:pt x="174399" y="239421"/>
                  </a:lnTo>
                  <a:lnTo>
                    <a:pt x="175512" y="236877"/>
                  </a:lnTo>
                  <a:lnTo>
                    <a:pt x="176625" y="237195"/>
                  </a:lnTo>
                  <a:lnTo>
                    <a:pt x="179168" y="237513"/>
                  </a:lnTo>
                  <a:lnTo>
                    <a:pt x="181871" y="235765"/>
                  </a:lnTo>
                  <a:lnTo>
                    <a:pt x="183302" y="234016"/>
                  </a:lnTo>
                  <a:lnTo>
                    <a:pt x="184256" y="234810"/>
                  </a:lnTo>
                  <a:lnTo>
                    <a:pt x="185210" y="236082"/>
                  </a:lnTo>
                  <a:lnTo>
                    <a:pt x="186163" y="236877"/>
                  </a:lnTo>
                  <a:lnTo>
                    <a:pt x="188071" y="237990"/>
                  </a:lnTo>
                  <a:lnTo>
                    <a:pt x="190138" y="239421"/>
                  </a:lnTo>
                  <a:lnTo>
                    <a:pt x="191410" y="241011"/>
                  </a:lnTo>
                  <a:lnTo>
                    <a:pt x="192522" y="241647"/>
                  </a:lnTo>
                  <a:lnTo>
                    <a:pt x="195225" y="241170"/>
                  </a:lnTo>
                  <a:lnTo>
                    <a:pt x="195861" y="241170"/>
                  </a:lnTo>
                  <a:lnTo>
                    <a:pt x="197451" y="239421"/>
                  </a:lnTo>
                  <a:lnTo>
                    <a:pt x="198564" y="238308"/>
                  </a:lnTo>
                  <a:lnTo>
                    <a:pt x="199518" y="238626"/>
                  </a:lnTo>
                  <a:lnTo>
                    <a:pt x="200789" y="238626"/>
                  </a:lnTo>
                  <a:lnTo>
                    <a:pt x="203651" y="236241"/>
                  </a:lnTo>
                  <a:lnTo>
                    <a:pt x="205241" y="234175"/>
                  </a:lnTo>
                  <a:lnTo>
                    <a:pt x="206036" y="233539"/>
                  </a:lnTo>
                  <a:lnTo>
                    <a:pt x="208579" y="234652"/>
                  </a:lnTo>
                  <a:lnTo>
                    <a:pt x="209533" y="234334"/>
                  </a:lnTo>
                  <a:lnTo>
                    <a:pt x="210964" y="231472"/>
                  </a:lnTo>
                  <a:lnTo>
                    <a:pt x="212554" y="230200"/>
                  </a:lnTo>
                  <a:lnTo>
                    <a:pt x="212395" y="227021"/>
                  </a:lnTo>
                  <a:lnTo>
                    <a:pt x="212713" y="225431"/>
                  </a:lnTo>
                  <a:lnTo>
                    <a:pt x="212236" y="224159"/>
                  </a:lnTo>
                  <a:lnTo>
                    <a:pt x="211441" y="222251"/>
                  </a:lnTo>
                  <a:lnTo>
                    <a:pt x="211918" y="220979"/>
                  </a:lnTo>
                  <a:lnTo>
                    <a:pt x="213667" y="220026"/>
                  </a:lnTo>
                  <a:lnTo>
                    <a:pt x="214620" y="218118"/>
                  </a:lnTo>
                  <a:lnTo>
                    <a:pt x="215892" y="216051"/>
                  </a:lnTo>
                  <a:lnTo>
                    <a:pt x="216369" y="214144"/>
                  </a:lnTo>
                  <a:lnTo>
                    <a:pt x="215574" y="21255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8" name="Freeform: Shape 5317">
              <a:extLst>
                <a:ext uri="{FF2B5EF4-FFF2-40B4-BE49-F238E27FC236}">
                  <a16:creationId xmlns:a16="http://schemas.microsoft.com/office/drawing/2014/main" id="{CD2ECC83-9D04-5466-7BD7-C7573F3E70E5}"/>
                </a:ext>
              </a:extLst>
            </p:cNvPr>
            <p:cNvSpPr/>
            <p:nvPr/>
          </p:nvSpPr>
          <p:spPr>
            <a:xfrm>
              <a:off x="2530757" y="2159399"/>
              <a:ext cx="1169760" cy="544817"/>
            </a:xfrm>
            <a:custGeom>
              <a:avLst/>
              <a:gdLst>
                <a:gd name="connsiteX0" fmla="*/ 174081 w 1169760"/>
                <a:gd name="connsiteY0" fmla="*/ 376619 h 544817"/>
                <a:gd name="connsiteX1" fmla="*/ 174399 w 1169760"/>
                <a:gd name="connsiteY1" fmla="*/ 374870 h 544817"/>
                <a:gd name="connsiteX2" fmla="*/ 173445 w 1169760"/>
                <a:gd name="connsiteY2" fmla="*/ 372804 h 544817"/>
                <a:gd name="connsiteX3" fmla="*/ 172014 w 1169760"/>
                <a:gd name="connsiteY3" fmla="*/ 372486 h 544817"/>
                <a:gd name="connsiteX4" fmla="*/ 170425 w 1169760"/>
                <a:gd name="connsiteY4" fmla="*/ 374393 h 544817"/>
                <a:gd name="connsiteX5" fmla="*/ 171696 w 1169760"/>
                <a:gd name="connsiteY5" fmla="*/ 375983 h 544817"/>
                <a:gd name="connsiteX6" fmla="*/ 173604 w 1169760"/>
                <a:gd name="connsiteY6" fmla="*/ 376937 h 544817"/>
                <a:gd name="connsiteX7" fmla="*/ 174081 w 1169760"/>
                <a:gd name="connsiteY7" fmla="*/ 376619 h 544817"/>
                <a:gd name="connsiteX8" fmla="*/ 98248 w 1169760"/>
                <a:gd name="connsiteY8" fmla="*/ 392994 h 544817"/>
                <a:gd name="connsiteX9" fmla="*/ 98248 w 1169760"/>
                <a:gd name="connsiteY9" fmla="*/ 390768 h 544817"/>
                <a:gd name="connsiteX10" fmla="*/ 100474 w 1169760"/>
                <a:gd name="connsiteY10" fmla="*/ 389019 h 544817"/>
                <a:gd name="connsiteX11" fmla="*/ 100474 w 1169760"/>
                <a:gd name="connsiteY11" fmla="*/ 388224 h 544817"/>
                <a:gd name="connsiteX12" fmla="*/ 98884 w 1169760"/>
                <a:gd name="connsiteY12" fmla="*/ 388701 h 544817"/>
                <a:gd name="connsiteX13" fmla="*/ 97771 w 1169760"/>
                <a:gd name="connsiteY13" fmla="*/ 389496 h 544817"/>
                <a:gd name="connsiteX14" fmla="*/ 96976 w 1169760"/>
                <a:gd name="connsiteY14" fmla="*/ 393312 h 544817"/>
                <a:gd name="connsiteX15" fmla="*/ 99838 w 1169760"/>
                <a:gd name="connsiteY15" fmla="*/ 397127 h 544817"/>
                <a:gd name="connsiteX16" fmla="*/ 101428 w 1169760"/>
                <a:gd name="connsiteY16" fmla="*/ 397127 h 544817"/>
                <a:gd name="connsiteX17" fmla="*/ 102382 w 1169760"/>
                <a:gd name="connsiteY17" fmla="*/ 396332 h 544817"/>
                <a:gd name="connsiteX18" fmla="*/ 99838 w 1169760"/>
                <a:gd name="connsiteY18" fmla="*/ 395378 h 544817"/>
                <a:gd name="connsiteX19" fmla="*/ 98089 w 1169760"/>
                <a:gd name="connsiteY19" fmla="*/ 392994 h 544817"/>
                <a:gd name="connsiteX20" fmla="*/ 367080 w 1169760"/>
                <a:gd name="connsiteY20" fmla="*/ 377255 h 544817"/>
                <a:gd name="connsiteX21" fmla="*/ 366603 w 1169760"/>
                <a:gd name="connsiteY21" fmla="*/ 374552 h 544817"/>
                <a:gd name="connsiteX22" fmla="*/ 366603 w 1169760"/>
                <a:gd name="connsiteY22" fmla="*/ 372168 h 544817"/>
                <a:gd name="connsiteX23" fmla="*/ 366285 w 1169760"/>
                <a:gd name="connsiteY23" fmla="*/ 371055 h 544817"/>
                <a:gd name="connsiteX24" fmla="*/ 365332 w 1169760"/>
                <a:gd name="connsiteY24" fmla="*/ 371055 h 544817"/>
                <a:gd name="connsiteX25" fmla="*/ 364855 w 1169760"/>
                <a:gd name="connsiteY25" fmla="*/ 370419 h 544817"/>
                <a:gd name="connsiteX26" fmla="*/ 364855 w 1169760"/>
                <a:gd name="connsiteY26" fmla="*/ 368988 h 544817"/>
                <a:gd name="connsiteX27" fmla="*/ 364060 w 1169760"/>
                <a:gd name="connsiteY27" fmla="*/ 368034 h 544817"/>
                <a:gd name="connsiteX28" fmla="*/ 362788 w 1169760"/>
                <a:gd name="connsiteY28" fmla="*/ 367398 h 544817"/>
                <a:gd name="connsiteX29" fmla="*/ 361834 w 1169760"/>
                <a:gd name="connsiteY29" fmla="*/ 366285 h 544817"/>
                <a:gd name="connsiteX30" fmla="*/ 360085 w 1169760"/>
                <a:gd name="connsiteY30" fmla="*/ 363424 h 544817"/>
                <a:gd name="connsiteX31" fmla="*/ 359131 w 1169760"/>
                <a:gd name="connsiteY31" fmla="*/ 362788 h 544817"/>
                <a:gd name="connsiteX32" fmla="*/ 358337 w 1169760"/>
                <a:gd name="connsiteY32" fmla="*/ 363583 h 544817"/>
                <a:gd name="connsiteX33" fmla="*/ 357542 w 1169760"/>
                <a:gd name="connsiteY33" fmla="*/ 365809 h 544817"/>
                <a:gd name="connsiteX34" fmla="*/ 356906 w 1169760"/>
                <a:gd name="connsiteY34" fmla="*/ 366762 h 544817"/>
                <a:gd name="connsiteX35" fmla="*/ 356429 w 1169760"/>
                <a:gd name="connsiteY35" fmla="*/ 366762 h 544817"/>
                <a:gd name="connsiteX36" fmla="*/ 356270 w 1169760"/>
                <a:gd name="connsiteY36" fmla="*/ 365809 h 544817"/>
                <a:gd name="connsiteX37" fmla="*/ 356270 w 1169760"/>
                <a:gd name="connsiteY37" fmla="*/ 364378 h 544817"/>
                <a:gd name="connsiteX38" fmla="*/ 355952 w 1169760"/>
                <a:gd name="connsiteY38" fmla="*/ 363742 h 544817"/>
                <a:gd name="connsiteX39" fmla="*/ 355157 w 1169760"/>
                <a:gd name="connsiteY39" fmla="*/ 363742 h 544817"/>
                <a:gd name="connsiteX40" fmla="*/ 354680 w 1169760"/>
                <a:gd name="connsiteY40" fmla="*/ 365332 h 544817"/>
                <a:gd name="connsiteX41" fmla="*/ 354362 w 1169760"/>
                <a:gd name="connsiteY41" fmla="*/ 367875 h 544817"/>
                <a:gd name="connsiteX42" fmla="*/ 352931 w 1169760"/>
                <a:gd name="connsiteY42" fmla="*/ 370101 h 544817"/>
                <a:gd name="connsiteX43" fmla="*/ 350388 w 1169760"/>
                <a:gd name="connsiteY43" fmla="*/ 372168 h 544817"/>
                <a:gd name="connsiteX44" fmla="*/ 348639 w 1169760"/>
                <a:gd name="connsiteY44" fmla="*/ 374234 h 544817"/>
                <a:gd name="connsiteX45" fmla="*/ 348321 w 1169760"/>
                <a:gd name="connsiteY45" fmla="*/ 374870 h 544817"/>
                <a:gd name="connsiteX46" fmla="*/ 350070 w 1169760"/>
                <a:gd name="connsiteY46" fmla="*/ 375824 h 544817"/>
                <a:gd name="connsiteX47" fmla="*/ 354044 w 1169760"/>
                <a:gd name="connsiteY47" fmla="*/ 378209 h 544817"/>
                <a:gd name="connsiteX48" fmla="*/ 358018 w 1169760"/>
                <a:gd name="connsiteY48" fmla="*/ 380594 h 544817"/>
                <a:gd name="connsiteX49" fmla="*/ 361993 w 1169760"/>
                <a:gd name="connsiteY49" fmla="*/ 382978 h 544817"/>
                <a:gd name="connsiteX50" fmla="*/ 365967 w 1169760"/>
                <a:gd name="connsiteY50" fmla="*/ 385363 h 544817"/>
                <a:gd name="connsiteX51" fmla="*/ 368193 w 1169760"/>
                <a:gd name="connsiteY51" fmla="*/ 386635 h 544817"/>
                <a:gd name="connsiteX52" fmla="*/ 368511 w 1169760"/>
                <a:gd name="connsiteY52" fmla="*/ 385840 h 544817"/>
                <a:gd name="connsiteX53" fmla="*/ 368829 w 1169760"/>
                <a:gd name="connsiteY53" fmla="*/ 383614 h 544817"/>
                <a:gd name="connsiteX54" fmla="*/ 368511 w 1169760"/>
                <a:gd name="connsiteY54" fmla="*/ 380911 h 544817"/>
                <a:gd name="connsiteX55" fmla="*/ 367398 w 1169760"/>
                <a:gd name="connsiteY55" fmla="*/ 377732 h 544817"/>
                <a:gd name="connsiteX56" fmla="*/ 106038 w 1169760"/>
                <a:gd name="connsiteY56" fmla="*/ 392199 h 544817"/>
                <a:gd name="connsiteX57" fmla="*/ 106515 w 1169760"/>
                <a:gd name="connsiteY57" fmla="*/ 391245 h 544817"/>
                <a:gd name="connsiteX58" fmla="*/ 106992 w 1169760"/>
                <a:gd name="connsiteY58" fmla="*/ 388224 h 544817"/>
                <a:gd name="connsiteX59" fmla="*/ 105402 w 1169760"/>
                <a:gd name="connsiteY59" fmla="*/ 388543 h 544817"/>
                <a:gd name="connsiteX60" fmla="*/ 104290 w 1169760"/>
                <a:gd name="connsiteY60" fmla="*/ 390450 h 544817"/>
                <a:gd name="connsiteX61" fmla="*/ 104925 w 1169760"/>
                <a:gd name="connsiteY61" fmla="*/ 392676 h 544817"/>
                <a:gd name="connsiteX62" fmla="*/ 105879 w 1169760"/>
                <a:gd name="connsiteY62" fmla="*/ 392199 h 544817"/>
                <a:gd name="connsiteX63" fmla="*/ 1167853 w 1169760"/>
                <a:gd name="connsiteY63" fmla="*/ 241011 h 544817"/>
                <a:gd name="connsiteX64" fmla="*/ 1166104 w 1169760"/>
                <a:gd name="connsiteY64" fmla="*/ 238467 h 544817"/>
                <a:gd name="connsiteX65" fmla="*/ 1163720 w 1169760"/>
                <a:gd name="connsiteY65" fmla="*/ 237513 h 544817"/>
                <a:gd name="connsiteX66" fmla="*/ 1161494 w 1169760"/>
                <a:gd name="connsiteY66" fmla="*/ 237036 h 544817"/>
                <a:gd name="connsiteX67" fmla="*/ 1159427 w 1169760"/>
                <a:gd name="connsiteY67" fmla="*/ 235765 h 544817"/>
                <a:gd name="connsiteX68" fmla="*/ 1157996 w 1169760"/>
                <a:gd name="connsiteY68" fmla="*/ 234493 h 544817"/>
                <a:gd name="connsiteX69" fmla="*/ 1154022 w 1169760"/>
                <a:gd name="connsiteY69" fmla="*/ 228293 h 544817"/>
                <a:gd name="connsiteX70" fmla="*/ 1151160 w 1169760"/>
                <a:gd name="connsiteY70" fmla="*/ 225590 h 544817"/>
                <a:gd name="connsiteX71" fmla="*/ 1148617 w 1169760"/>
                <a:gd name="connsiteY71" fmla="*/ 225590 h 544817"/>
                <a:gd name="connsiteX72" fmla="*/ 1148299 w 1169760"/>
                <a:gd name="connsiteY72" fmla="*/ 223682 h 544817"/>
                <a:gd name="connsiteX73" fmla="*/ 1149729 w 1169760"/>
                <a:gd name="connsiteY73" fmla="*/ 221933 h 544817"/>
                <a:gd name="connsiteX74" fmla="*/ 1151637 w 1169760"/>
                <a:gd name="connsiteY74" fmla="*/ 220503 h 544817"/>
                <a:gd name="connsiteX75" fmla="*/ 1151637 w 1169760"/>
                <a:gd name="connsiteY75" fmla="*/ 218595 h 544817"/>
                <a:gd name="connsiteX76" fmla="*/ 1150047 w 1169760"/>
                <a:gd name="connsiteY76" fmla="*/ 217482 h 544817"/>
                <a:gd name="connsiteX77" fmla="*/ 1148140 w 1169760"/>
                <a:gd name="connsiteY77" fmla="*/ 217800 h 544817"/>
                <a:gd name="connsiteX78" fmla="*/ 1145596 w 1169760"/>
                <a:gd name="connsiteY78" fmla="*/ 220026 h 544817"/>
                <a:gd name="connsiteX79" fmla="*/ 1142575 w 1169760"/>
                <a:gd name="connsiteY79" fmla="*/ 222569 h 544817"/>
                <a:gd name="connsiteX80" fmla="*/ 1138919 w 1169760"/>
                <a:gd name="connsiteY80" fmla="*/ 224477 h 544817"/>
                <a:gd name="connsiteX81" fmla="*/ 1137488 w 1169760"/>
                <a:gd name="connsiteY81" fmla="*/ 226067 h 544817"/>
                <a:gd name="connsiteX82" fmla="*/ 1135739 w 1169760"/>
                <a:gd name="connsiteY82" fmla="*/ 227816 h 544817"/>
                <a:gd name="connsiteX83" fmla="*/ 1133196 w 1169760"/>
                <a:gd name="connsiteY83" fmla="*/ 227816 h 544817"/>
                <a:gd name="connsiteX84" fmla="*/ 1131447 w 1169760"/>
                <a:gd name="connsiteY84" fmla="*/ 227816 h 544817"/>
                <a:gd name="connsiteX85" fmla="*/ 1129857 w 1169760"/>
                <a:gd name="connsiteY85" fmla="*/ 227816 h 544817"/>
                <a:gd name="connsiteX86" fmla="*/ 1128744 w 1169760"/>
                <a:gd name="connsiteY86" fmla="*/ 226067 h 544817"/>
                <a:gd name="connsiteX87" fmla="*/ 1127155 w 1169760"/>
                <a:gd name="connsiteY87" fmla="*/ 226067 h 544817"/>
                <a:gd name="connsiteX88" fmla="*/ 1116185 w 1169760"/>
                <a:gd name="connsiteY88" fmla="*/ 224000 h 544817"/>
                <a:gd name="connsiteX89" fmla="*/ 1112529 w 1169760"/>
                <a:gd name="connsiteY89" fmla="*/ 223364 h 544817"/>
                <a:gd name="connsiteX90" fmla="*/ 1110303 w 1169760"/>
                <a:gd name="connsiteY90" fmla="*/ 224318 h 544817"/>
                <a:gd name="connsiteX91" fmla="*/ 1108554 w 1169760"/>
                <a:gd name="connsiteY91" fmla="*/ 223682 h 544817"/>
                <a:gd name="connsiteX92" fmla="*/ 1107918 w 1169760"/>
                <a:gd name="connsiteY92" fmla="*/ 221933 h 544817"/>
                <a:gd name="connsiteX93" fmla="*/ 1105852 w 1169760"/>
                <a:gd name="connsiteY93" fmla="*/ 218754 h 544817"/>
                <a:gd name="connsiteX94" fmla="*/ 1104103 w 1169760"/>
                <a:gd name="connsiteY94" fmla="*/ 216051 h 544817"/>
                <a:gd name="connsiteX95" fmla="*/ 1101877 w 1169760"/>
                <a:gd name="connsiteY95" fmla="*/ 213349 h 544817"/>
                <a:gd name="connsiteX96" fmla="*/ 1101082 w 1169760"/>
                <a:gd name="connsiteY96" fmla="*/ 211282 h 544817"/>
                <a:gd name="connsiteX97" fmla="*/ 1101718 w 1169760"/>
                <a:gd name="connsiteY97" fmla="*/ 209056 h 544817"/>
                <a:gd name="connsiteX98" fmla="*/ 1101400 w 1169760"/>
                <a:gd name="connsiteY98" fmla="*/ 207148 h 544817"/>
                <a:gd name="connsiteX99" fmla="*/ 1099492 w 1169760"/>
                <a:gd name="connsiteY99" fmla="*/ 206195 h 544817"/>
                <a:gd name="connsiteX100" fmla="*/ 1097108 w 1169760"/>
                <a:gd name="connsiteY100" fmla="*/ 206195 h 544817"/>
                <a:gd name="connsiteX101" fmla="*/ 1090431 w 1169760"/>
                <a:gd name="connsiteY101" fmla="*/ 201902 h 544817"/>
                <a:gd name="connsiteX102" fmla="*/ 1087251 w 1169760"/>
                <a:gd name="connsiteY102" fmla="*/ 201266 h 544817"/>
                <a:gd name="connsiteX103" fmla="*/ 1084389 w 1169760"/>
                <a:gd name="connsiteY103" fmla="*/ 200471 h 544817"/>
                <a:gd name="connsiteX104" fmla="*/ 1082164 w 1169760"/>
                <a:gd name="connsiteY104" fmla="*/ 200471 h 544817"/>
                <a:gd name="connsiteX105" fmla="*/ 1080256 w 1169760"/>
                <a:gd name="connsiteY105" fmla="*/ 198564 h 544817"/>
                <a:gd name="connsiteX106" fmla="*/ 1078507 w 1169760"/>
                <a:gd name="connsiteY106" fmla="*/ 192999 h 544817"/>
                <a:gd name="connsiteX107" fmla="*/ 1078030 w 1169760"/>
                <a:gd name="connsiteY107" fmla="*/ 189820 h 544817"/>
                <a:gd name="connsiteX108" fmla="*/ 1075805 w 1169760"/>
                <a:gd name="connsiteY108" fmla="*/ 186640 h 544817"/>
                <a:gd name="connsiteX109" fmla="*/ 1072943 w 1169760"/>
                <a:gd name="connsiteY109" fmla="*/ 183938 h 544817"/>
                <a:gd name="connsiteX110" fmla="*/ 1071353 w 1169760"/>
                <a:gd name="connsiteY110" fmla="*/ 180281 h 544817"/>
                <a:gd name="connsiteX111" fmla="*/ 1068969 w 1169760"/>
                <a:gd name="connsiteY111" fmla="*/ 178691 h 544817"/>
                <a:gd name="connsiteX112" fmla="*/ 1064835 w 1169760"/>
                <a:gd name="connsiteY112" fmla="*/ 176148 h 544817"/>
                <a:gd name="connsiteX113" fmla="*/ 1060861 w 1169760"/>
                <a:gd name="connsiteY113" fmla="*/ 174240 h 544817"/>
                <a:gd name="connsiteX114" fmla="*/ 1054502 w 1169760"/>
                <a:gd name="connsiteY114" fmla="*/ 172014 h 544817"/>
                <a:gd name="connsiteX115" fmla="*/ 1048778 w 1169760"/>
                <a:gd name="connsiteY115" fmla="*/ 172014 h 544817"/>
                <a:gd name="connsiteX116" fmla="*/ 1046871 w 1169760"/>
                <a:gd name="connsiteY116" fmla="*/ 173286 h 544817"/>
                <a:gd name="connsiteX117" fmla="*/ 1044804 w 1169760"/>
                <a:gd name="connsiteY117" fmla="*/ 175671 h 544817"/>
                <a:gd name="connsiteX118" fmla="*/ 1041942 w 1169760"/>
                <a:gd name="connsiteY118" fmla="*/ 175671 h 544817"/>
                <a:gd name="connsiteX119" fmla="*/ 1037332 w 1169760"/>
                <a:gd name="connsiteY119" fmla="*/ 175671 h 544817"/>
                <a:gd name="connsiteX120" fmla="*/ 1036060 w 1169760"/>
                <a:gd name="connsiteY120" fmla="*/ 176625 h 544817"/>
                <a:gd name="connsiteX121" fmla="*/ 1035265 w 1169760"/>
                <a:gd name="connsiteY121" fmla="*/ 178214 h 544817"/>
                <a:gd name="connsiteX122" fmla="*/ 1032881 w 1169760"/>
                <a:gd name="connsiteY122" fmla="*/ 180281 h 544817"/>
                <a:gd name="connsiteX123" fmla="*/ 1029542 w 1169760"/>
                <a:gd name="connsiteY123" fmla="*/ 181871 h 544817"/>
                <a:gd name="connsiteX124" fmla="*/ 1024773 w 1169760"/>
                <a:gd name="connsiteY124" fmla="*/ 181394 h 544817"/>
                <a:gd name="connsiteX125" fmla="*/ 1021434 w 1169760"/>
                <a:gd name="connsiteY125" fmla="*/ 182189 h 544817"/>
                <a:gd name="connsiteX126" fmla="*/ 1018096 w 1169760"/>
                <a:gd name="connsiteY126" fmla="*/ 182507 h 544817"/>
                <a:gd name="connsiteX127" fmla="*/ 1013326 w 1169760"/>
                <a:gd name="connsiteY127" fmla="*/ 180440 h 544817"/>
                <a:gd name="connsiteX128" fmla="*/ 1008080 w 1169760"/>
                <a:gd name="connsiteY128" fmla="*/ 180440 h 544817"/>
                <a:gd name="connsiteX129" fmla="*/ 1004741 w 1169760"/>
                <a:gd name="connsiteY129" fmla="*/ 181394 h 544817"/>
                <a:gd name="connsiteX130" fmla="*/ 999972 w 1169760"/>
                <a:gd name="connsiteY130" fmla="*/ 181394 h 544817"/>
                <a:gd name="connsiteX131" fmla="*/ 999018 w 1169760"/>
                <a:gd name="connsiteY131" fmla="*/ 180122 h 544817"/>
                <a:gd name="connsiteX132" fmla="*/ 999654 w 1169760"/>
                <a:gd name="connsiteY132" fmla="*/ 178214 h 544817"/>
                <a:gd name="connsiteX133" fmla="*/ 999177 w 1169760"/>
                <a:gd name="connsiteY133" fmla="*/ 176466 h 544817"/>
                <a:gd name="connsiteX134" fmla="*/ 998382 w 1169760"/>
                <a:gd name="connsiteY134" fmla="*/ 175035 h 544817"/>
                <a:gd name="connsiteX135" fmla="*/ 997746 w 1169760"/>
                <a:gd name="connsiteY135" fmla="*/ 173286 h 544817"/>
                <a:gd name="connsiteX136" fmla="*/ 995839 w 1169760"/>
                <a:gd name="connsiteY136" fmla="*/ 172968 h 544817"/>
                <a:gd name="connsiteX137" fmla="*/ 990274 w 1169760"/>
                <a:gd name="connsiteY137" fmla="*/ 173763 h 544817"/>
                <a:gd name="connsiteX138" fmla="*/ 988685 w 1169760"/>
                <a:gd name="connsiteY138" fmla="*/ 172968 h 544817"/>
                <a:gd name="connsiteX139" fmla="*/ 988685 w 1169760"/>
                <a:gd name="connsiteY139" fmla="*/ 171219 h 544817"/>
                <a:gd name="connsiteX140" fmla="*/ 989797 w 1169760"/>
                <a:gd name="connsiteY140" fmla="*/ 168994 h 544817"/>
                <a:gd name="connsiteX141" fmla="*/ 990592 w 1169760"/>
                <a:gd name="connsiteY141" fmla="*/ 166132 h 544817"/>
                <a:gd name="connsiteX142" fmla="*/ 990274 w 1169760"/>
                <a:gd name="connsiteY142" fmla="*/ 164383 h 544817"/>
                <a:gd name="connsiteX143" fmla="*/ 987413 w 1169760"/>
                <a:gd name="connsiteY143" fmla="*/ 164383 h 544817"/>
                <a:gd name="connsiteX144" fmla="*/ 985664 w 1169760"/>
                <a:gd name="connsiteY144" fmla="*/ 164383 h 544817"/>
                <a:gd name="connsiteX145" fmla="*/ 984710 w 1169760"/>
                <a:gd name="connsiteY145" fmla="*/ 162317 h 544817"/>
                <a:gd name="connsiteX146" fmla="*/ 983120 w 1169760"/>
                <a:gd name="connsiteY146" fmla="*/ 160886 h 544817"/>
                <a:gd name="connsiteX147" fmla="*/ 981213 w 1169760"/>
                <a:gd name="connsiteY147" fmla="*/ 160886 h 544817"/>
                <a:gd name="connsiteX148" fmla="*/ 978987 w 1169760"/>
                <a:gd name="connsiteY148" fmla="*/ 160409 h 544817"/>
                <a:gd name="connsiteX149" fmla="*/ 976602 w 1169760"/>
                <a:gd name="connsiteY149" fmla="*/ 161045 h 544817"/>
                <a:gd name="connsiteX150" fmla="*/ 975330 w 1169760"/>
                <a:gd name="connsiteY150" fmla="*/ 163111 h 544817"/>
                <a:gd name="connsiteX151" fmla="*/ 973741 w 1169760"/>
                <a:gd name="connsiteY151" fmla="*/ 163429 h 544817"/>
                <a:gd name="connsiteX152" fmla="*/ 971992 w 1169760"/>
                <a:gd name="connsiteY152" fmla="*/ 164065 h 544817"/>
                <a:gd name="connsiteX153" fmla="*/ 970720 w 1169760"/>
                <a:gd name="connsiteY153" fmla="*/ 164701 h 544817"/>
                <a:gd name="connsiteX154" fmla="*/ 969925 w 1169760"/>
                <a:gd name="connsiteY154" fmla="*/ 166450 h 544817"/>
                <a:gd name="connsiteX155" fmla="*/ 970243 w 1169760"/>
                <a:gd name="connsiteY155" fmla="*/ 168040 h 544817"/>
                <a:gd name="connsiteX156" fmla="*/ 970720 w 1169760"/>
                <a:gd name="connsiteY156" fmla="*/ 171696 h 544817"/>
                <a:gd name="connsiteX157" fmla="*/ 969925 w 1169760"/>
                <a:gd name="connsiteY157" fmla="*/ 173604 h 544817"/>
                <a:gd name="connsiteX158" fmla="*/ 967700 w 1169760"/>
                <a:gd name="connsiteY158" fmla="*/ 174558 h 544817"/>
                <a:gd name="connsiteX159" fmla="*/ 965474 w 1169760"/>
                <a:gd name="connsiteY159" fmla="*/ 174558 h 544817"/>
                <a:gd name="connsiteX160" fmla="*/ 964043 w 1169760"/>
                <a:gd name="connsiteY160" fmla="*/ 174876 h 544817"/>
                <a:gd name="connsiteX161" fmla="*/ 961341 w 1169760"/>
                <a:gd name="connsiteY161" fmla="*/ 176943 h 544817"/>
                <a:gd name="connsiteX162" fmla="*/ 960228 w 1169760"/>
                <a:gd name="connsiteY162" fmla="*/ 177579 h 544817"/>
                <a:gd name="connsiteX163" fmla="*/ 959751 w 1169760"/>
                <a:gd name="connsiteY163" fmla="*/ 178850 h 544817"/>
                <a:gd name="connsiteX164" fmla="*/ 959751 w 1169760"/>
                <a:gd name="connsiteY164" fmla="*/ 180758 h 544817"/>
                <a:gd name="connsiteX165" fmla="*/ 957366 w 1169760"/>
                <a:gd name="connsiteY165" fmla="*/ 180122 h 544817"/>
                <a:gd name="connsiteX166" fmla="*/ 953709 w 1169760"/>
                <a:gd name="connsiteY166" fmla="*/ 173286 h 544817"/>
                <a:gd name="connsiteX167" fmla="*/ 949576 w 1169760"/>
                <a:gd name="connsiteY167" fmla="*/ 165496 h 544817"/>
                <a:gd name="connsiteX168" fmla="*/ 944966 w 1169760"/>
                <a:gd name="connsiteY168" fmla="*/ 157229 h 544817"/>
                <a:gd name="connsiteX169" fmla="*/ 942581 w 1169760"/>
                <a:gd name="connsiteY169" fmla="*/ 152778 h 544817"/>
                <a:gd name="connsiteX170" fmla="*/ 933360 w 1169760"/>
                <a:gd name="connsiteY170" fmla="*/ 138470 h 544817"/>
                <a:gd name="connsiteX171" fmla="*/ 928909 w 1169760"/>
                <a:gd name="connsiteY171" fmla="*/ 131634 h 544817"/>
                <a:gd name="connsiteX172" fmla="*/ 921119 w 1169760"/>
                <a:gd name="connsiteY172" fmla="*/ 119710 h 544817"/>
                <a:gd name="connsiteX173" fmla="*/ 914124 w 1169760"/>
                <a:gd name="connsiteY173" fmla="*/ 108900 h 544817"/>
                <a:gd name="connsiteX174" fmla="*/ 906175 w 1169760"/>
                <a:gd name="connsiteY174" fmla="*/ 97613 h 544817"/>
                <a:gd name="connsiteX175" fmla="*/ 901406 w 1169760"/>
                <a:gd name="connsiteY175" fmla="*/ 91254 h 544817"/>
                <a:gd name="connsiteX176" fmla="*/ 896477 w 1169760"/>
                <a:gd name="connsiteY176" fmla="*/ 84417 h 544817"/>
                <a:gd name="connsiteX177" fmla="*/ 894729 w 1169760"/>
                <a:gd name="connsiteY177" fmla="*/ 82510 h 544817"/>
                <a:gd name="connsiteX178" fmla="*/ 892026 w 1169760"/>
                <a:gd name="connsiteY178" fmla="*/ 80125 h 544817"/>
                <a:gd name="connsiteX179" fmla="*/ 885349 w 1169760"/>
                <a:gd name="connsiteY179" fmla="*/ 75515 h 544817"/>
                <a:gd name="connsiteX180" fmla="*/ 875651 w 1169760"/>
                <a:gd name="connsiteY180" fmla="*/ 68838 h 544817"/>
                <a:gd name="connsiteX181" fmla="*/ 866748 w 1169760"/>
                <a:gd name="connsiteY181" fmla="*/ 62796 h 544817"/>
                <a:gd name="connsiteX182" fmla="*/ 859754 w 1169760"/>
                <a:gd name="connsiteY182" fmla="*/ 58027 h 544817"/>
                <a:gd name="connsiteX183" fmla="*/ 858005 w 1169760"/>
                <a:gd name="connsiteY183" fmla="*/ 55960 h 544817"/>
                <a:gd name="connsiteX184" fmla="*/ 857210 w 1169760"/>
                <a:gd name="connsiteY184" fmla="*/ 54847 h 544817"/>
                <a:gd name="connsiteX185" fmla="*/ 856415 w 1169760"/>
                <a:gd name="connsiteY185" fmla="*/ 53576 h 544817"/>
                <a:gd name="connsiteX186" fmla="*/ 855302 w 1169760"/>
                <a:gd name="connsiteY186" fmla="*/ 51350 h 544817"/>
                <a:gd name="connsiteX187" fmla="*/ 855302 w 1169760"/>
                <a:gd name="connsiteY187" fmla="*/ 49919 h 544817"/>
                <a:gd name="connsiteX188" fmla="*/ 861979 w 1169760"/>
                <a:gd name="connsiteY188" fmla="*/ 50237 h 544817"/>
                <a:gd name="connsiteX189" fmla="*/ 863410 w 1169760"/>
                <a:gd name="connsiteY189" fmla="*/ 48806 h 544817"/>
                <a:gd name="connsiteX190" fmla="*/ 865954 w 1169760"/>
                <a:gd name="connsiteY190" fmla="*/ 43242 h 544817"/>
                <a:gd name="connsiteX191" fmla="*/ 867384 w 1169760"/>
                <a:gd name="connsiteY191" fmla="*/ 38473 h 544817"/>
                <a:gd name="connsiteX192" fmla="*/ 865159 w 1169760"/>
                <a:gd name="connsiteY192" fmla="*/ 38473 h 544817"/>
                <a:gd name="connsiteX193" fmla="*/ 861025 w 1169760"/>
                <a:gd name="connsiteY193" fmla="*/ 40698 h 544817"/>
                <a:gd name="connsiteX194" fmla="*/ 858799 w 1169760"/>
                <a:gd name="connsiteY194" fmla="*/ 42129 h 544817"/>
                <a:gd name="connsiteX195" fmla="*/ 857528 w 1169760"/>
                <a:gd name="connsiteY195" fmla="*/ 42765 h 544817"/>
                <a:gd name="connsiteX196" fmla="*/ 850851 w 1169760"/>
                <a:gd name="connsiteY196" fmla="*/ 43719 h 544817"/>
                <a:gd name="connsiteX197" fmla="*/ 847194 w 1169760"/>
                <a:gd name="connsiteY197" fmla="*/ 45786 h 544817"/>
                <a:gd name="connsiteX198" fmla="*/ 839722 w 1169760"/>
                <a:gd name="connsiteY198" fmla="*/ 49283 h 544817"/>
                <a:gd name="connsiteX199" fmla="*/ 834317 w 1169760"/>
                <a:gd name="connsiteY199" fmla="*/ 51350 h 544817"/>
                <a:gd name="connsiteX200" fmla="*/ 833204 w 1169760"/>
                <a:gd name="connsiteY200" fmla="*/ 51668 h 544817"/>
                <a:gd name="connsiteX201" fmla="*/ 826845 w 1169760"/>
                <a:gd name="connsiteY201" fmla="*/ 52304 h 544817"/>
                <a:gd name="connsiteX202" fmla="*/ 825732 w 1169760"/>
                <a:gd name="connsiteY202" fmla="*/ 53099 h 544817"/>
                <a:gd name="connsiteX203" fmla="*/ 825732 w 1169760"/>
                <a:gd name="connsiteY203" fmla="*/ 55006 h 544817"/>
                <a:gd name="connsiteX204" fmla="*/ 825096 w 1169760"/>
                <a:gd name="connsiteY204" fmla="*/ 57073 h 544817"/>
                <a:gd name="connsiteX205" fmla="*/ 820645 w 1169760"/>
                <a:gd name="connsiteY205" fmla="*/ 60094 h 544817"/>
                <a:gd name="connsiteX206" fmla="*/ 815875 w 1169760"/>
                <a:gd name="connsiteY206" fmla="*/ 62796 h 544817"/>
                <a:gd name="connsiteX207" fmla="*/ 814127 w 1169760"/>
                <a:gd name="connsiteY207" fmla="*/ 63114 h 544817"/>
                <a:gd name="connsiteX208" fmla="*/ 811265 w 1169760"/>
                <a:gd name="connsiteY208" fmla="*/ 62478 h 544817"/>
                <a:gd name="connsiteX209" fmla="*/ 809675 w 1169760"/>
                <a:gd name="connsiteY209" fmla="*/ 62796 h 544817"/>
                <a:gd name="connsiteX210" fmla="*/ 805224 w 1169760"/>
                <a:gd name="connsiteY210" fmla="*/ 65658 h 544817"/>
                <a:gd name="connsiteX211" fmla="*/ 798706 w 1169760"/>
                <a:gd name="connsiteY211" fmla="*/ 69791 h 544817"/>
                <a:gd name="connsiteX212" fmla="*/ 798070 w 1169760"/>
                <a:gd name="connsiteY212" fmla="*/ 71540 h 544817"/>
                <a:gd name="connsiteX213" fmla="*/ 798070 w 1169760"/>
                <a:gd name="connsiteY213" fmla="*/ 73607 h 544817"/>
                <a:gd name="connsiteX214" fmla="*/ 797275 w 1169760"/>
                <a:gd name="connsiteY214" fmla="*/ 75356 h 544817"/>
                <a:gd name="connsiteX215" fmla="*/ 795844 w 1169760"/>
                <a:gd name="connsiteY215" fmla="*/ 75992 h 544817"/>
                <a:gd name="connsiteX216" fmla="*/ 793777 w 1169760"/>
                <a:gd name="connsiteY216" fmla="*/ 74402 h 544817"/>
                <a:gd name="connsiteX217" fmla="*/ 791870 w 1169760"/>
                <a:gd name="connsiteY217" fmla="*/ 72494 h 544817"/>
                <a:gd name="connsiteX218" fmla="*/ 787736 w 1169760"/>
                <a:gd name="connsiteY218" fmla="*/ 71063 h 544817"/>
                <a:gd name="connsiteX219" fmla="*/ 781695 w 1169760"/>
                <a:gd name="connsiteY219" fmla="*/ 70745 h 544817"/>
                <a:gd name="connsiteX220" fmla="*/ 778039 w 1169760"/>
                <a:gd name="connsiteY220" fmla="*/ 71381 h 544817"/>
                <a:gd name="connsiteX221" fmla="*/ 775495 w 1169760"/>
                <a:gd name="connsiteY221" fmla="*/ 72494 h 544817"/>
                <a:gd name="connsiteX222" fmla="*/ 770567 w 1169760"/>
                <a:gd name="connsiteY222" fmla="*/ 76627 h 544817"/>
                <a:gd name="connsiteX223" fmla="*/ 768818 w 1169760"/>
                <a:gd name="connsiteY223" fmla="*/ 77422 h 544817"/>
                <a:gd name="connsiteX224" fmla="*/ 767864 w 1169760"/>
                <a:gd name="connsiteY224" fmla="*/ 77104 h 544817"/>
                <a:gd name="connsiteX225" fmla="*/ 767546 w 1169760"/>
                <a:gd name="connsiteY225" fmla="*/ 75038 h 544817"/>
                <a:gd name="connsiteX226" fmla="*/ 766592 w 1169760"/>
                <a:gd name="connsiteY226" fmla="*/ 73607 h 544817"/>
                <a:gd name="connsiteX227" fmla="*/ 765479 w 1169760"/>
                <a:gd name="connsiteY227" fmla="*/ 71381 h 544817"/>
                <a:gd name="connsiteX228" fmla="*/ 766115 w 1169760"/>
                <a:gd name="connsiteY228" fmla="*/ 67089 h 544817"/>
                <a:gd name="connsiteX229" fmla="*/ 768818 w 1169760"/>
                <a:gd name="connsiteY229" fmla="*/ 62955 h 544817"/>
                <a:gd name="connsiteX230" fmla="*/ 773269 w 1169760"/>
                <a:gd name="connsiteY230" fmla="*/ 60730 h 544817"/>
                <a:gd name="connsiteX231" fmla="*/ 776926 w 1169760"/>
                <a:gd name="connsiteY231" fmla="*/ 58345 h 544817"/>
                <a:gd name="connsiteX232" fmla="*/ 778039 w 1169760"/>
                <a:gd name="connsiteY232" fmla="*/ 55642 h 544817"/>
                <a:gd name="connsiteX233" fmla="*/ 778039 w 1169760"/>
                <a:gd name="connsiteY233" fmla="*/ 53894 h 544817"/>
                <a:gd name="connsiteX234" fmla="*/ 776608 w 1169760"/>
                <a:gd name="connsiteY234" fmla="*/ 53099 h 544817"/>
                <a:gd name="connsiteX235" fmla="*/ 775177 w 1169760"/>
                <a:gd name="connsiteY235" fmla="*/ 53099 h 544817"/>
                <a:gd name="connsiteX236" fmla="*/ 774382 w 1169760"/>
                <a:gd name="connsiteY236" fmla="*/ 53894 h 544817"/>
                <a:gd name="connsiteX237" fmla="*/ 771998 w 1169760"/>
                <a:gd name="connsiteY237" fmla="*/ 55642 h 544817"/>
                <a:gd name="connsiteX238" fmla="*/ 768341 w 1169760"/>
                <a:gd name="connsiteY238" fmla="*/ 57073 h 544817"/>
                <a:gd name="connsiteX239" fmla="*/ 765321 w 1169760"/>
                <a:gd name="connsiteY239" fmla="*/ 57391 h 544817"/>
                <a:gd name="connsiteX240" fmla="*/ 764049 w 1169760"/>
                <a:gd name="connsiteY240" fmla="*/ 57391 h 544817"/>
                <a:gd name="connsiteX241" fmla="*/ 760869 w 1169760"/>
                <a:gd name="connsiteY241" fmla="*/ 56437 h 544817"/>
                <a:gd name="connsiteX242" fmla="*/ 754987 w 1169760"/>
                <a:gd name="connsiteY242" fmla="*/ 51509 h 544817"/>
                <a:gd name="connsiteX243" fmla="*/ 750059 w 1169760"/>
                <a:gd name="connsiteY243" fmla="*/ 50873 h 544817"/>
                <a:gd name="connsiteX244" fmla="*/ 746720 w 1169760"/>
                <a:gd name="connsiteY244" fmla="*/ 50555 h 544817"/>
                <a:gd name="connsiteX245" fmla="*/ 745607 w 1169760"/>
                <a:gd name="connsiteY245" fmla="*/ 51032 h 544817"/>
                <a:gd name="connsiteX246" fmla="*/ 745130 w 1169760"/>
                <a:gd name="connsiteY246" fmla="*/ 52304 h 544817"/>
                <a:gd name="connsiteX247" fmla="*/ 745448 w 1169760"/>
                <a:gd name="connsiteY247" fmla="*/ 53576 h 544817"/>
                <a:gd name="connsiteX248" fmla="*/ 746084 w 1169760"/>
                <a:gd name="connsiteY248" fmla="*/ 54847 h 544817"/>
                <a:gd name="connsiteX249" fmla="*/ 745766 w 1169760"/>
                <a:gd name="connsiteY249" fmla="*/ 55960 h 544817"/>
                <a:gd name="connsiteX250" fmla="*/ 744176 w 1169760"/>
                <a:gd name="connsiteY250" fmla="*/ 56755 h 544817"/>
                <a:gd name="connsiteX251" fmla="*/ 741792 w 1169760"/>
                <a:gd name="connsiteY251" fmla="*/ 58027 h 544817"/>
                <a:gd name="connsiteX252" fmla="*/ 740520 w 1169760"/>
                <a:gd name="connsiteY252" fmla="*/ 57073 h 544817"/>
                <a:gd name="connsiteX253" fmla="*/ 739884 w 1169760"/>
                <a:gd name="connsiteY253" fmla="*/ 53576 h 544817"/>
                <a:gd name="connsiteX254" fmla="*/ 739884 w 1169760"/>
                <a:gd name="connsiteY254" fmla="*/ 50873 h 544817"/>
                <a:gd name="connsiteX255" fmla="*/ 738294 w 1169760"/>
                <a:gd name="connsiteY255" fmla="*/ 48647 h 544817"/>
                <a:gd name="connsiteX256" fmla="*/ 736546 w 1169760"/>
                <a:gd name="connsiteY256" fmla="*/ 44991 h 544817"/>
                <a:gd name="connsiteX257" fmla="*/ 734161 w 1169760"/>
                <a:gd name="connsiteY257" fmla="*/ 42924 h 544817"/>
                <a:gd name="connsiteX258" fmla="*/ 731776 w 1169760"/>
                <a:gd name="connsiteY258" fmla="*/ 43560 h 544817"/>
                <a:gd name="connsiteX259" fmla="*/ 730663 w 1169760"/>
                <a:gd name="connsiteY259" fmla="*/ 46580 h 544817"/>
                <a:gd name="connsiteX260" fmla="*/ 728914 w 1169760"/>
                <a:gd name="connsiteY260" fmla="*/ 47535 h 544817"/>
                <a:gd name="connsiteX261" fmla="*/ 725576 w 1169760"/>
                <a:gd name="connsiteY261" fmla="*/ 46898 h 544817"/>
                <a:gd name="connsiteX262" fmla="*/ 719535 w 1169760"/>
                <a:gd name="connsiteY262" fmla="*/ 48647 h 544817"/>
                <a:gd name="connsiteX263" fmla="*/ 709678 w 1169760"/>
                <a:gd name="connsiteY263" fmla="*/ 49442 h 544817"/>
                <a:gd name="connsiteX264" fmla="*/ 702683 w 1169760"/>
                <a:gd name="connsiteY264" fmla="*/ 47375 h 544817"/>
                <a:gd name="connsiteX265" fmla="*/ 701570 w 1169760"/>
                <a:gd name="connsiteY265" fmla="*/ 45468 h 544817"/>
                <a:gd name="connsiteX266" fmla="*/ 704432 w 1169760"/>
                <a:gd name="connsiteY266" fmla="*/ 41334 h 544817"/>
                <a:gd name="connsiteX267" fmla="*/ 704432 w 1169760"/>
                <a:gd name="connsiteY267" fmla="*/ 37678 h 544817"/>
                <a:gd name="connsiteX268" fmla="*/ 704591 w 1169760"/>
                <a:gd name="connsiteY268" fmla="*/ 34339 h 544817"/>
                <a:gd name="connsiteX269" fmla="*/ 705386 w 1169760"/>
                <a:gd name="connsiteY269" fmla="*/ 31955 h 544817"/>
                <a:gd name="connsiteX270" fmla="*/ 703637 w 1169760"/>
                <a:gd name="connsiteY270" fmla="*/ 27344 h 544817"/>
                <a:gd name="connsiteX271" fmla="*/ 699821 w 1169760"/>
                <a:gd name="connsiteY271" fmla="*/ 17965 h 544817"/>
                <a:gd name="connsiteX272" fmla="*/ 697437 w 1169760"/>
                <a:gd name="connsiteY272" fmla="*/ 10810 h 544817"/>
                <a:gd name="connsiteX273" fmla="*/ 693939 w 1169760"/>
                <a:gd name="connsiteY273" fmla="*/ 5405 h 544817"/>
                <a:gd name="connsiteX274" fmla="*/ 692509 w 1169760"/>
                <a:gd name="connsiteY274" fmla="*/ 3656 h 544817"/>
                <a:gd name="connsiteX275" fmla="*/ 685355 w 1169760"/>
                <a:gd name="connsiteY275" fmla="*/ 4610 h 544817"/>
                <a:gd name="connsiteX276" fmla="*/ 683447 w 1169760"/>
                <a:gd name="connsiteY276" fmla="*/ 5723 h 544817"/>
                <a:gd name="connsiteX277" fmla="*/ 682175 w 1169760"/>
                <a:gd name="connsiteY277" fmla="*/ 7313 h 544817"/>
                <a:gd name="connsiteX278" fmla="*/ 679949 w 1169760"/>
                <a:gd name="connsiteY278" fmla="*/ 8426 h 544817"/>
                <a:gd name="connsiteX279" fmla="*/ 676770 w 1169760"/>
                <a:gd name="connsiteY279" fmla="*/ 9221 h 544817"/>
                <a:gd name="connsiteX280" fmla="*/ 674067 w 1169760"/>
                <a:gd name="connsiteY280" fmla="*/ 8585 h 544817"/>
                <a:gd name="connsiteX281" fmla="*/ 671046 w 1169760"/>
                <a:gd name="connsiteY281" fmla="*/ 7631 h 544817"/>
                <a:gd name="connsiteX282" fmla="*/ 667867 w 1169760"/>
                <a:gd name="connsiteY282" fmla="*/ 5723 h 544817"/>
                <a:gd name="connsiteX283" fmla="*/ 664210 w 1169760"/>
                <a:gd name="connsiteY283" fmla="*/ 3180 h 544817"/>
                <a:gd name="connsiteX284" fmla="*/ 657056 w 1169760"/>
                <a:gd name="connsiteY284" fmla="*/ 1272 h 544817"/>
                <a:gd name="connsiteX285" fmla="*/ 650061 w 1169760"/>
                <a:gd name="connsiteY285" fmla="*/ 636 h 544817"/>
                <a:gd name="connsiteX286" fmla="*/ 642271 w 1169760"/>
                <a:gd name="connsiteY286" fmla="*/ 0 h 544817"/>
                <a:gd name="connsiteX287" fmla="*/ 638456 w 1169760"/>
                <a:gd name="connsiteY287" fmla="*/ 1272 h 544817"/>
                <a:gd name="connsiteX288" fmla="*/ 634799 w 1169760"/>
                <a:gd name="connsiteY288" fmla="*/ 3338 h 544817"/>
                <a:gd name="connsiteX289" fmla="*/ 629394 w 1169760"/>
                <a:gd name="connsiteY289" fmla="*/ 7472 h 544817"/>
                <a:gd name="connsiteX290" fmla="*/ 626850 w 1169760"/>
                <a:gd name="connsiteY290" fmla="*/ 7949 h 544817"/>
                <a:gd name="connsiteX291" fmla="*/ 622876 w 1169760"/>
                <a:gd name="connsiteY291" fmla="*/ 8267 h 544817"/>
                <a:gd name="connsiteX292" fmla="*/ 620173 w 1169760"/>
                <a:gd name="connsiteY292" fmla="*/ 9221 h 544817"/>
                <a:gd name="connsiteX293" fmla="*/ 620650 w 1169760"/>
                <a:gd name="connsiteY293" fmla="*/ 10970 h 544817"/>
                <a:gd name="connsiteX294" fmla="*/ 621127 w 1169760"/>
                <a:gd name="connsiteY294" fmla="*/ 13513 h 544817"/>
                <a:gd name="connsiteX295" fmla="*/ 620173 w 1169760"/>
                <a:gd name="connsiteY295" fmla="*/ 15421 h 544817"/>
                <a:gd name="connsiteX296" fmla="*/ 618584 w 1169760"/>
                <a:gd name="connsiteY296" fmla="*/ 16534 h 544817"/>
                <a:gd name="connsiteX297" fmla="*/ 616199 w 1169760"/>
                <a:gd name="connsiteY297" fmla="*/ 17170 h 544817"/>
                <a:gd name="connsiteX298" fmla="*/ 612383 w 1169760"/>
                <a:gd name="connsiteY298" fmla="*/ 17170 h 544817"/>
                <a:gd name="connsiteX299" fmla="*/ 609204 w 1169760"/>
                <a:gd name="connsiteY299" fmla="*/ 17805 h 544817"/>
                <a:gd name="connsiteX300" fmla="*/ 605229 w 1169760"/>
                <a:gd name="connsiteY300" fmla="*/ 20667 h 544817"/>
                <a:gd name="connsiteX301" fmla="*/ 599188 w 1169760"/>
                <a:gd name="connsiteY301" fmla="*/ 21303 h 544817"/>
                <a:gd name="connsiteX302" fmla="*/ 592670 w 1169760"/>
                <a:gd name="connsiteY302" fmla="*/ 22257 h 544817"/>
                <a:gd name="connsiteX303" fmla="*/ 588060 w 1169760"/>
                <a:gd name="connsiteY303" fmla="*/ 23847 h 544817"/>
                <a:gd name="connsiteX304" fmla="*/ 578203 w 1169760"/>
                <a:gd name="connsiteY304" fmla="*/ 25914 h 544817"/>
                <a:gd name="connsiteX305" fmla="*/ 572480 w 1169760"/>
                <a:gd name="connsiteY305" fmla="*/ 26867 h 544817"/>
                <a:gd name="connsiteX306" fmla="*/ 562941 w 1169760"/>
                <a:gd name="connsiteY306" fmla="*/ 28775 h 544817"/>
                <a:gd name="connsiteX307" fmla="*/ 555310 w 1169760"/>
                <a:gd name="connsiteY307" fmla="*/ 29093 h 544817"/>
                <a:gd name="connsiteX308" fmla="*/ 554198 w 1169760"/>
                <a:gd name="connsiteY308" fmla="*/ 27821 h 544817"/>
                <a:gd name="connsiteX309" fmla="*/ 548315 w 1169760"/>
                <a:gd name="connsiteY309" fmla="*/ 30842 h 544817"/>
                <a:gd name="connsiteX310" fmla="*/ 541638 w 1169760"/>
                <a:gd name="connsiteY310" fmla="*/ 30842 h 544817"/>
                <a:gd name="connsiteX311" fmla="*/ 540366 w 1169760"/>
                <a:gd name="connsiteY311" fmla="*/ 31796 h 544817"/>
                <a:gd name="connsiteX312" fmla="*/ 538777 w 1169760"/>
                <a:gd name="connsiteY312" fmla="*/ 32908 h 544817"/>
                <a:gd name="connsiteX313" fmla="*/ 537028 w 1169760"/>
                <a:gd name="connsiteY313" fmla="*/ 33385 h 544817"/>
                <a:gd name="connsiteX314" fmla="*/ 534802 w 1169760"/>
                <a:gd name="connsiteY314" fmla="*/ 34816 h 544817"/>
                <a:gd name="connsiteX315" fmla="*/ 533530 w 1169760"/>
                <a:gd name="connsiteY315" fmla="*/ 37837 h 544817"/>
                <a:gd name="connsiteX316" fmla="*/ 532577 w 1169760"/>
                <a:gd name="connsiteY316" fmla="*/ 40857 h 544817"/>
                <a:gd name="connsiteX317" fmla="*/ 530510 w 1169760"/>
                <a:gd name="connsiteY317" fmla="*/ 41811 h 544817"/>
                <a:gd name="connsiteX318" fmla="*/ 527807 w 1169760"/>
                <a:gd name="connsiteY318" fmla="*/ 40698 h 544817"/>
                <a:gd name="connsiteX319" fmla="*/ 525900 w 1169760"/>
                <a:gd name="connsiteY319" fmla="*/ 39586 h 544817"/>
                <a:gd name="connsiteX320" fmla="*/ 522561 w 1169760"/>
                <a:gd name="connsiteY320" fmla="*/ 40698 h 544817"/>
                <a:gd name="connsiteX321" fmla="*/ 517951 w 1169760"/>
                <a:gd name="connsiteY321" fmla="*/ 41334 h 544817"/>
                <a:gd name="connsiteX322" fmla="*/ 514294 w 1169760"/>
                <a:gd name="connsiteY322" fmla="*/ 41016 h 544817"/>
                <a:gd name="connsiteX323" fmla="*/ 512386 w 1169760"/>
                <a:gd name="connsiteY323" fmla="*/ 40221 h 544817"/>
                <a:gd name="connsiteX324" fmla="*/ 504914 w 1169760"/>
                <a:gd name="connsiteY324" fmla="*/ 41652 h 544817"/>
                <a:gd name="connsiteX325" fmla="*/ 500940 w 1169760"/>
                <a:gd name="connsiteY325" fmla="*/ 43401 h 544817"/>
                <a:gd name="connsiteX326" fmla="*/ 500145 w 1169760"/>
                <a:gd name="connsiteY326" fmla="*/ 44355 h 544817"/>
                <a:gd name="connsiteX327" fmla="*/ 499191 w 1169760"/>
                <a:gd name="connsiteY327" fmla="*/ 44832 h 544817"/>
                <a:gd name="connsiteX328" fmla="*/ 494740 w 1169760"/>
                <a:gd name="connsiteY328" fmla="*/ 46104 h 544817"/>
                <a:gd name="connsiteX329" fmla="*/ 491083 w 1169760"/>
                <a:gd name="connsiteY329" fmla="*/ 45786 h 544817"/>
                <a:gd name="connsiteX330" fmla="*/ 490447 w 1169760"/>
                <a:gd name="connsiteY330" fmla="*/ 45786 h 544817"/>
                <a:gd name="connsiteX331" fmla="*/ 486950 w 1169760"/>
                <a:gd name="connsiteY331" fmla="*/ 46740 h 544817"/>
                <a:gd name="connsiteX332" fmla="*/ 482181 w 1169760"/>
                <a:gd name="connsiteY332" fmla="*/ 48329 h 544817"/>
                <a:gd name="connsiteX333" fmla="*/ 478683 w 1169760"/>
                <a:gd name="connsiteY333" fmla="*/ 48806 h 544817"/>
                <a:gd name="connsiteX334" fmla="*/ 475821 w 1169760"/>
                <a:gd name="connsiteY334" fmla="*/ 48806 h 544817"/>
                <a:gd name="connsiteX335" fmla="*/ 473914 w 1169760"/>
                <a:gd name="connsiteY335" fmla="*/ 50078 h 544817"/>
                <a:gd name="connsiteX336" fmla="*/ 472324 w 1169760"/>
                <a:gd name="connsiteY336" fmla="*/ 51350 h 544817"/>
                <a:gd name="connsiteX337" fmla="*/ 459605 w 1169760"/>
                <a:gd name="connsiteY337" fmla="*/ 52781 h 544817"/>
                <a:gd name="connsiteX338" fmla="*/ 458334 w 1169760"/>
                <a:gd name="connsiteY338" fmla="*/ 53735 h 544817"/>
                <a:gd name="connsiteX339" fmla="*/ 455790 w 1169760"/>
                <a:gd name="connsiteY339" fmla="*/ 55006 h 544817"/>
                <a:gd name="connsiteX340" fmla="*/ 442595 w 1169760"/>
                <a:gd name="connsiteY340" fmla="*/ 55483 h 544817"/>
                <a:gd name="connsiteX341" fmla="*/ 441482 w 1169760"/>
                <a:gd name="connsiteY341" fmla="*/ 56437 h 544817"/>
                <a:gd name="connsiteX342" fmla="*/ 441005 w 1169760"/>
                <a:gd name="connsiteY342" fmla="*/ 57391 h 544817"/>
                <a:gd name="connsiteX343" fmla="*/ 439415 w 1169760"/>
                <a:gd name="connsiteY343" fmla="*/ 57709 h 544817"/>
                <a:gd name="connsiteX344" fmla="*/ 429877 w 1169760"/>
                <a:gd name="connsiteY344" fmla="*/ 55801 h 544817"/>
                <a:gd name="connsiteX345" fmla="*/ 422246 w 1169760"/>
                <a:gd name="connsiteY345" fmla="*/ 53735 h 544817"/>
                <a:gd name="connsiteX346" fmla="*/ 419225 w 1169760"/>
                <a:gd name="connsiteY346" fmla="*/ 54847 h 544817"/>
                <a:gd name="connsiteX347" fmla="*/ 416681 w 1169760"/>
                <a:gd name="connsiteY347" fmla="*/ 57073 h 544817"/>
                <a:gd name="connsiteX348" fmla="*/ 415728 w 1169760"/>
                <a:gd name="connsiteY348" fmla="*/ 60253 h 544817"/>
                <a:gd name="connsiteX349" fmla="*/ 415728 w 1169760"/>
                <a:gd name="connsiteY349" fmla="*/ 65340 h 544817"/>
                <a:gd name="connsiteX350" fmla="*/ 414615 w 1169760"/>
                <a:gd name="connsiteY350" fmla="*/ 67089 h 544817"/>
                <a:gd name="connsiteX351" fmla="*/ 412071 w 1169760"/>
                <a:gd name="connsiteY351" fmla="*/ 69155 h 544817"/>
                <a:gd name="connsiteX352" fmla="*/ 412071 w 1169760"/>
                <a:gd name="connsiteY352" fmla="*/ 70586 h 544817"/>
                <a:gd name="connsiteX353" fmla="*/ 415251 w 1169760"/>
                <a:gd name="connsiteY353" fmla="*/ 72176 h 544817"/>
                <a:gd name="connsiteX354" fmla="*/ 419543 w 1169760"/>
                <a:gd name="connsiteY354" fmla="*/ 73448 h 544817"/>
                <a:gd name="connsiteX355" fmla="*/ 422087 w 1169760"/>
                <a:gd name="connsiteY355" fmla="*/ 72971 h 544817"/>
                <a:gd name="connsiteX356" fmla="*/ 424153 w 1169760"/>
                <a:gd name="connsiteY356" fmla="*/ 72176 h 544817"/>
                <a:gd name="connsiteX357" fmla="*/ 426061 w 1169760"/>
                <a:gd name="connsiteY357" fmla="*/ 72494 h 544817"/>
                <a:gd name="connsiteX358" fmla="*/ 427333 w 1169760"/>
                <a:gd name="connsiteY358" fmla="*/ 73448 h 544817"/>
                <a:gd name="connsiteX359" fmla="*/ 427810 w 1169760"/>
                <a:gd name="connsiteY359" fmla="*/ 74720 h 544817"/>
                <a:gd name="connsiteX360" fmla="*/ 427492 w 1169760"/>
                <a:gd name="connsiteY360" fmla="*/ 75515 h 544817"/>
                <a:gd name="connsiteX361" fmla="*/ 426697 w 1169760"/>
                <a:gd name="connsiteY361" fmla="*/ 76150 h 544817"/>
                <a:gd name="connsiteX362" fmla="*/ 423835 w 1169760"/>
                <a:gd name="connsiteY362" fmla="*/ 77263 h 544817"/>
                <a:gd name="connsiteX363" fmla="*/ 421292 w 1169760"/>
                <a:gd name="connsiteY363" fmla="*/ 76945 h 544817"/>
                <a:gd name="connsiteX364" fmla="*/ 418907 w 1169760"/>
                <a:gd name="connsiteY364" fmla="*/ 77740 h 544817"/>
                <a:gd name="connsiteX365" fmla="*/ 417635 w 1169760"/>
                <a:gd name="connsiteY365" fmla="*/ 79330 h 544817"/>
                <a:gd name="connsiteX366" fmla="*/ 416999 w 1169760"/>
                <a:gd name="connsiteY366" fmla="*/ 82033 h 544817"/>
                <a:gd name="connsiteX367" fmla="*/ 418112 w 1169760"/>
                <a:gd name="connsiteY367" fmla="*/ 83940 h 544817"/>
                <a:gd name="connsiteX368" fmla="*/ 421292 w 1169760"/>
                <a:gd name="connsiteY368" fmla="*/ 84417 h 544817"/>
                <a:gd name="connsiteX369" fmla="*/ 424948 w 1169760"/>
                <a:gd name="connsiteY369" fmla="*/ 85848 h 544817"/>
                <a:gd name="connsiteX370" fmla="*/ 428923 w 1169760"/>
                <a:gd name="connsiteY370" fmla="*/ 86484 h 544817"/>
                <a:gd name="connsiteX371" fmla="*/ 431307 w 1169760"/>
                <a:gd name="connsiteY371" fmla="*/ 86484 h 544817"/>
                <a:gd name="connsiteX372" fmla="*/ 434328 w 1169760"/>
                <a:gd name="connsiteY372" fmla="*/ 88392 h 544817"/>
                <a:gd name="connsiteX373" fmla="*/ 441482 w 1169760"/>
                <a:gd name="connsiteY373" fmla="*/ 90935 h 544817"/>
                <a:gd name="connsiteX374" fmla="*/ 443390 w 1169760"/>
                <a:gd name="connsiteY374" fmla="*/ 92843 h 544817"/>
                <a:gd name="connsiteX375" fmla="*/ 443390 w 1169760"/>
                <a:gd name="connsiteY375" fmla="*/ 94910 h 544817"/>
                <a:gd name="connsiteX376" fmla="*/ 442118 w 1169760"/>
                <a:gd name="connsiteY376" fmla="*/ 96500 h 544817"/>
                <a:gd name="connsiteX377" fmla="*/ 440369 w 1169760"/>
                <a:gd name="connsiteY377" fmla="*/ 97295 h 544817"/>
                <a:gd name="connsiteX378" fmla="*/ 437984 w 1169760"/>
                <a:gd name="connsiteY378" fmla="*/ 96818 h 544817"/>
                <a:gd name="connsiteX379" fmla="*/ 433056 w 1169760"/>
                <a:gd name="connsiteY379" fmla="*/ 96341 h 544817"/>
                <a:gd name="connsiteX380" fmla="*/ 427651 w 1169760"/>
                <a:gd name="connsiteY380" fmla="*/ 96023 h 544817"/>
                <a:gd name="connsiteX381" fmla="*/ 423835 w 1169760"/>
                <a:gd name="connsiteY381" fmla="*/ 95387 h 544817"/>
                <a:gd name="connsiteX382" fmla="*/ 418271 w 1169760"/>
                <a:gd name="connsiteY382" fmla="*/ 95705 h 544817"/>
                <a:gd name="connsiteX383" fmla="*/ 413661 w 1169760"/>
                <a:gd name="connsiteY383" fmla="*/ 96341 h 544817"/>
                <a:gd name="connsiteX384" fmla="*/ 412548 w 1169760"/>
                <a:gd name="connsiteY384" fmla="*/ 97931 h 544817"/>
                <a:gd name="connsiteX385" fmla="*/ 410799 w 1169760"/>
                <a:gd name="connsiteY385" fmla="*/ 100792 h 544817"/>
                <a:gd name="connsiteX386" fmla="*/ 409369 w 1169760"/>
                <a:gd name="connsiteY386" fmla="*/ 102382 h 544817"/>
                <a:gd name="connsiteX387" fmla="*/ 406825 w 1169760"/>
                <a:gd name="connsiteY387" fmla="*/ 105243 h 544817"/>
                <a:gd name="connsiteX388" fmla="*/ 406030 w 1169760"/>
                <a:gd name="connsiteY388" fmla="*/ 107946 h 544817"/>
                <a:gd name="connsiteX389" fmla="*/ 407302 w 1169760"/>
                <a:gd name="connsiteY389" fmla="*/ 112080 h 544817"/>
                <a:gd name="connsiteX390" fmla="*/ 411912 w 1169760"/>
                <a:gd name="connsiteY390" fmla="*/ 118757 h 544817"/>
                <a:gd name="connsiteX391" fmla="*/ 412389 w 1169760"/>
                <a:gd name="connsiteY391" fmla="*/ 120982 h 544817"/>
                <a:gd name="connsiteX392" fmla="*/ 410799 w 1169760"/>
                <a:gd name="connsiteY392" fmla="*/ 123208 h 544817"/>
                <a:gd name="connsiteX393" fmla="*/ 407620 w 1169760"/>
                <a:gd name="connsiteY393" fmla="*/ 124957 h 544817"/>
                <a:gd name="connsiteX394" fmla="*/ 403009 w 1169760"/>
                <a:gd name="connsiteY394" fmla="*/ 128136 h 544817"/>
                <a:gd name="connsiteX395" fmla="*/ 398081 w 1169760"/>
                <a:gd name="connsiteY395" fmla="*/ 128136 h 544817"/>
                <a:gd name="connsiteX396" fmla="*/ 396014 w 1169760"/>
                <a:gd name="connsiteY396" fmla="*/ 129090 h 544817"/>
                <a:gd name="connsiteX397" fmla="*/ 390450 w 1169760"/>
                <a:gd name="connsiteY397" fmla="*/ 132906 h 544817"/>
                <a:gd name="connsiteX398" fmla="*/ 385681 w 1169760"/>
                <a:gd name="connsiteY398" fmla="*/ 134813 h 544817"/>
                <a:gd name="connsiteX399" fmla="*/ 384727 w 1169760"/>
                <a:gd name="connsiteY399" fmla="*/ 136403 h 544817"/>
                <a:gd name="connsiteX400" fmla="*/ 385840 w 1169760"/>
                <a:gd name="connsiteY400" fmla="*/ 137993 h 544817"/>
                <a:gd name="connsiteX401" fmla="*/ 391881 w 1169760"/>
                <a:gd name="connsiteY401" fmla="*/ 140060 h 544817"/>
                <a:gd name="connsiteX402" fmla="*/ 394902 w 1169760"/>
                <a:gd name="connsiteY402" fmla="*/ 142444 h 544817"/>
                <a:gd name="connsiteX403" fmla="*/ 395855 w 1169760"/>
                <a:gd name="connsiteY403" fmla="*/ 145147 h 544817"/>
                <a:gd name="connsiteX404" fmla="*/ 397127 w 1169760"/>
                <a:gd name="connsiteY404" fmla="*/ 147214 h 544817"/>
                <a:gd name="connsiteX405" fmla="*/ 401897 w 1169760"/>
                <a:gd name="connsiteY405" fmla="*/ 148485 h 544817"/>
                <a:gd name="connsiteX406" fmla="*/ 411753 w 1169760"/>
                <a:gd name="connsiteY406" fmla="*/ 151506 h 544817"/>
                <a:gd name="connsiteX407" fmla="*/ 412389 w 1169760"/>
                <a:gd name="connsiteY407" fmla="*/ 151824 h 544817"/>
                <a:gd name="connsiteX408" fmla="*/ 413025 w 1169760"/>
                <a:gd name="connsiteY408" fmla="*/ 153255 h 544817"/>
                <a:gd name="connsiteX409" fmla="*/ 423041 w 1169760"/>
                <a:gd name="connsiteY409" fmla="*/ 155163 h 544817"/>
                <a:gd name="connsiteX410" fmla="*/ 424471 w 1169760"/>
                <a:gd name="connsiteY410" fmla="*/ 156276 h 544817"/>
                <a:gd name="connsiteX411" fmla="*/ 428605 w 1169760"/>
                <a:gd name="connsiteY411" fmla="*/ 159773 h 544817"/>
                <a:gd name="connsiteX412" fmla="*/ 429400 w 1169760"/>
                <a:gd name="connsiteY412" fmla="*/ 163429 h 544817"/>
                <a:gd name="connsiteX413" fmla="*/ 427333 w 1169760"/>
                <a:gd name="connsiteY413" fmla="*/ 166927 h 544817"/>
                <a:gd name="connsiteX414" fmla="*/ 425902 w 1169760"/>
                <a:gd name="connsiteY414" fmla="*/ 172491 h 544817"/>
                <a:gd name="connsiteX415" fmla="*/ 423677 w 1169760"/>
                <a:gd name="connsiteY415" fmla="*/ 177420 h 544817"/>
                <a:gd name="connsiteX416" fmla="*/ 419066 w 1169760"/>
                <a:gd name="connsiteY416" fmla="*/ 180758 h 544817"/>
                <a:gd name="connsiteX417" fmla="*/ 410958 w 1169760"/>
                <a:gd name="connsiteY417" fmla="*/ 183779 h 544817"/>
                <a:gd name="connsiteX418" fmla="*/ 402214 w 1169760"/>
                <a:gd name="connsiteY418" fmla="*/ 185050 h 544817"/>
                <a:gd name="connsiteX419" fmla="*/ 398558 w 1169760"/>
                <a:gd name="connsiteY419" fmla="*/ 185050 h 544817"/>
                <a:gd name="connsiteX420" fmla="*/ 396173 w 1169760"/>
                <a:gd name="connsiteY420" fmla="*/ 184414 h 544817"/>
                <a:gd name="connsiteX421" fmla="*/ 392199 w 1169760"/>
                <a:gd name="connsiteY421" fmla="*/ 183461 h 544817"/>
                <a:gd name="connsiteX422" fmla="*/ 389337 w 1169760"/>
                <a:gd name="connsiteY422" fmla="*/ 180917 h 544817"/>
                <a:gd name="connsiteX423" fmla="*/ 387271 w 1169760"/>
                <a:gd name="connsiteY423" fmla="*/ 178532 h 544817"/>
                <a:gd name="connsiteX424" fmla="*/ 385681 w 1169760"/>
                <a:gd name="connsiteY424" fmla="*/ 177897 h 544817"/>
                <a:gd name="connsiteX425" fmla="*/ 384091 w 1169760"/>
                <a:gd name="connsiteY425" fmla="*/ 178373 h 544817"/>
                <a:gd name="connsiteX426" fmla="*/ 382660 w 1169760"/>
                <a:gd name="connsiteY426" fmla="*/ 179963 h 544817"/>
                <a:gd name="connsiteX427" fmla="*/ 380752 w 1169760"/>
                <a:gd name="connsiteY427" fmla="*/ 184097 h 544817"/>
                <a:gd name="connsiteX428" fmla="*/ 378527 w 1169760"/>
                <a:gd name="connsiteY428" fmla="*/ 188230 h 544817"/>
                <a:gd name="connsiteX429" fmla="*/ 376778 w 1169760"/>
                <a:gd name="connsiteY429" fmla="*/ 189661 h 544817"/>
                <a:gd name="connsiteX430" fmla="*/ 370260 w 1169760"/>
                <a:gd name="connsiteY430" fmla="*/ 191569 h 544817"/>
                <a:gd name="connsiteX431" fmla="*/ 369465 w 1169760"/>
                <a:gd name="connsiteY431" fmla="*/ 190933 h 544817"/>
                <a:gd name="connsiteX432" fmla="*/ 370260 w 1169760"/>
                <a:gd name="connsiteY432" fmla="*/ 188230 h 544817"/>
                <a:gd name="connsiteX433" fmla="*/ 369465 w 1169760"/>
                <a:gd name="connsiteY433" fmla="*/ 187435 h 544817"/>
                <a:gd name="connsiteX434" fmla="*/ 368193 w 1169760"/>
                <a:gd name="connsiteY434" fmla="*/ 186799 h 544817"/>
                <a:gd name="connsiteX435" fmla="*/ 360085 w 1169760"/>
                <a:gd name="connsiteY435" fmla="*/ 185686 h 544817"/>
                <a:gd name="connsiteX436" fmla="*/ 357065 w 1169760"/>
                <a:gd name="connsiteY436" fmla="*/ 184892 h 544817"/>
                <a:gd name="connsiteX437" fmla="*/ 354839 w 1169760"/>
                <a:gd name="connsiteY437" fmla="*/ 184574 h 544817"/>
                <a:gd name="connsiteX438" fmla="*/ 351977 w 1169760"/>
                <a:gd name="connsiteY438" fmla="*/ 183938 h 544817"/>
                <a:gd name="connsiteX439" fmla="*/ 349911 w 1169760"/>
                <a:gd name="connsiteY439" fmla="*/ 182348 h 544817"/>
                <a:gd name="connsiteX440" fmla="*/ 345618 w 1169760"/>
                <a:gd name="connsiteY440" fmla="*/ 177420 h 544817"/>
                <a:gd name="connsiteX441" fmla="*/ 342280 w 1169760"/>
                <a:gd name="connsiteY441" fmla="*/ 173604 h 544817"/>
                <a:gd name="connsiteX442" fmla="*/ 336874 w 1169760"/>
                <a:gd name="connsiteY442" fmla="*/ 170107 h 544817"/>
                <a:gd name="connsiteX443" fmla="*/ 331946 w 1169760"/>
                <a:gd name="connsiteY443" fmla="*/ 169471 h 544817"/>
                <a:gd name="connsiteX444" fmla="*/ 331628 w 1169760"/>
                <a:gd name="connsiteY444" fmla="*/ 169788 h 544817"/>
                <a:gd name="connsiteX445" fmla="*/ 327972 w 1169760"/>
                <a:gd name="connsiteY445" fmla="*/ 169788 h 544817"/>
                <a:gd name="connsiteX446" fmla="*/ 322090 w 1169760"/>
                <a:gd name="connsiteY446" fmla="*/ 168994 h 544817"/>
                <a:gd name="connsiteX447" fmla="*/ 321771 w 1169760"/>
                <a:gd name="connsiteY447" fmla="*/ 168994 h 544817"/>
                <a:gd name="connsiteX448" fmla="*/ 319864 w 1169760"/>
                <a:gd name="connsiteY448" fmla="*/ 170743 h 544817"/>
                <a:gd name="connsiteX449" fmla="*/ 318433 w 1169760"/>
                <a:gd name="connsiteY449" fmla="*/ 173286 h 544817"/>
                <a:gd name="connsiteX450" fmla="*/ 316684 w 1169760"/>
                <a:gd name="connsiteY450" fmla="*/ 175353 h 544817"/>
                <a:gd name="connsiteX451" fmla="*/ 313982 w 1169760"/>
                <a:gd name="connsiteY451" fmla="*/ 176466 h 544817"/>
                <a:gd name="connsiteX452" fmla="*/ 310643 w 1169760"/>
                <a:gd name="connsiteY452" fmla="*/ 176784 h 544817"/>
                <a:gd name="connsiteX453" fmla="*/ 306987 w 1169760"/>
                <a:gd name="connsiteY453" fmla="*/ 174558 h 544817"/>
                <a:gd name="connsiteX454" fmla="*/ 303171 w 1169760"/>
                <a:gd name="connsiteY454" fmla="*/ 171219 h 544817"/>
                <a:gd name="connsiteX455" fmla="*/ 298402 w 1169760"/>
                <a:gd name="connsiteY455" fmla="*/ 170107 h 544817"/>
                <a:gd name="connsiteX456" fmla="*/ 293791 w 1169760"/>
                <a:gd name="connsiteY456" fmla="*/ 170901 h 544817"/>
                <a:gd name="connsiteX457" fmla="*/ 292043 w 1169760"/>
                <a:gd name="connsiteY457" fmla="*/ 171378 h 544817"/>
                <a:gd name="connsiteX458" fmla="*/ 287114 w 1169760"/>
                <a:gd name="connsiteY458" fmla="*/ 173286 h 544817"/>
                <a:gd name="connsiteX459" fmla="*/ 285525 w 1169760"/>
                <a:gd name="connsiteY459" fmla="*/ 172332 h 544817"/>
                <a:gd name="connsiteX460" fmla="*/ 283299 w 1169760"/>
                <a:gd name="connsiteY460" fmla="*/ 171696 h 544817"/>
                <a:gd name="connsiteX461" fmla="*/ 278529 w 1169760"/>
                <a:gd name="connsiteY461" fmla="*/ 174876 h 544817"/>
                <a:gd name="connsiteX462" fmla="*/ 273283 w 1169760"/>
                <a:gd name="connsiteY462" fmla="*/ 178373 h 544817"/>
                <a:gd name="connsiteX463" fmla="*/ 272170 w 1169760"/>
                <a:gd name="connsiteY463" fmla="*/ 180917 h 544817"/>
                <a:gd name="connsiteX464" fmla="*/ 270581 w 1169760"/>
                <a:gd name="connsiteY464" fmla="*/ 183302 h 544817"/>
                <a:gd name="connsiteX465" fmla="*/ 267083 w 1169760"/>
                <a:gd name="connsiteY465" fmla="*/ 185527 h 544817"/>
                <a:gd name="connsiteX466" fmla="*/ 263268 w 1169760"/>
                <a:gd name="connsiteY466" fmla="*/ 187435 h 544817"/>
                <a:gd name="connsiteX467" fmla="*/ 260088 w 1169760"/>
                <a:gd name="connsiteY467" fmla="*/ 188230 h 544817"/>
                <a:gd name="connsiteX468" fmla="*/ 255955 w 1169760"/>
                <a:gd name="connsiteY468" fmla="*/ 187594 h 544817"/>
                <a:gd name="connsiteX469" fmla="*/ 250708 w 1169760"/>
                <a:gd name="connsiteY469" fmla="*/ 185209 h 544817"/>
                <a:gd name="connsiteX470" fmla="*/ 245939 w 1169760"/>
                <a:gd name="connsiteY470" fmla="*/ 182189 h 544817"/>
                <a:gd name="connsiteX471" fmla="*/ 240693 w 1169760"/>
                <a:gd name="connsiteY471" fmla="*/ 177420 h 544817"/>
                <a:gd name="connsiteX472" fmla="*/ 236400 w 1169760"/>
                <a:gd name="connsiteY472" fmla="*/ 174717 h 544817"/>
                <a:gd name="connsiteX473" fmla="*/ 232426 w 1169760"/>
                <a:gd name="connsiteY473" fmla="*/ 172491 h 544817"/>
                <a:gd name="connsiteX474" fmla="*/ 230041 w 1169760"/>
                <a:gd name="connsiteY474" fmla="*/ 172014 h 544817"/>
                <a:gd name="connsiteX475" fmla="*/ 228133 w 1169760"/>
                <a:gd name="connsiteY475" fmla="*/ 172809 h 544817"/>
                <a:gd name="connsiteX476" fmla="*/ 227338 w 1169760"/>
                <a:gd name="connsiteY476" fmla="*/ 174558 h 544817"/>
                <a:gd name="connsiteX477" fmla="*/ 227975 w 1169760"/>
                <a:gd name="connsiteY477" fmla="*/ 175830 h 544817"/>
                <a:gd name="connsiteX478" fmla="*/ 229087 w 1169760"/>
                <a:gd name="connsiteY478" fmla="*/ 176943 h 544817"/>
                <a:gd name="connsiteX479" fmla="*/ 230041 w 1169760"/>
                <a:gd name="connsiteY479" fmla="*/ 180599 h 544817"/>
                <a:gd name="connsiteX480" fmla="*/ 230359 w 1169760"/>
                <a:gd name="connsiteY480" fmla="*/ 185209 h 544817"/>
                <a:gd name="connsiteX481" fmla="*/ 229882 w 1169760"/>
                <a:gd name="connsiteY481" fmla="*/ 187753 h 544817"/>
                <a:gd name="connsiteX482" fmla="*/ 228769 w 1169760"/>
                <a:gd name="connsiteY482" fmla="*/ 189343 h 544817"/>
                <a:gd name="connsiteX483" fmla="*/ 227656 w 1169760"/>
                <a:gd name="connsiteY483" fmla="*/ 189979 h 544817"/>
                <a:gd name="connsiteX484" fmla="*/ 226544 w 1169760"/>
                <a:gd name="connsiteY484" fmla="*/ 189979 h 544817"/>
                <a:gd name="connsiteX485" fmla="*/ 225272 w 1169760"/>
                <a:gd name="connsiteY485" fmla="*/ 188230 h 544817"/>
                <a:gd name="connsiteX486" fmla="*/ 224477 w 1169760"/>
                <a:gd name="connsiteY486" fmla="*/ 184892 h 544817"/>
                <a:gd name="connsiteX487" fmla="*/ 223841 w 1169760"/>
                <a:gd name="connsiteY487" fmla="*/ 180917 h 544817"/>
                <a:gd name="connsiteX488" fmla="*/ 220344 w 1169760"/>
                <a:gd name="connsiteY488" fmla="*/ 175830 h 544817"/>
                <a:gd name="connsiteX489" fmla="*/ 217323 w 1169760"/>
                <a:gd name="connsiteY489" fmla="*/ 172809 h 544817"/>
                <a:gd name="connsiteX490" fmla="*/ 215892 w 1169760"/>
                <a:gd name="connsiteY490" fmla="*/ 171060 h 544817"/>
                <a:gd name="connsiteX491" fmla="*/ 213031 w 1169760"/>
                <a:gd name="connsiteY491" fmla="*/ 168199 h 544817"/>
                <a:gd name="connsiteX492" fmla="*/ 210646 w 1169760"/>
                <a:gd name="connsiteY492" fmla="*/ 166450 h 544817"/>
                <a:gd name="connsiteX493" fmla="*/ 205400 w 1169760"/>
                <a:gd name="connsiteY493" fmla="*/ 164383 h 544817"/>
                <a:gd name="connsiteX494" fmla="*/ 202856 w 1169760"/>
                <a:gd name="connsiteY494" fmla="*/ 162953 h 544817"/>
                <a:gd name="connsiteX495" fmla="*/ 198405 w 1169760"/>
                <a:gd name="connsiteY495" fmla="*/ 157388 h 544817"/>
                <a:gd name="connsiteX496" fmla="*/ 195861 w 1169760"/>
                <a:gd name="connsiteY496" fmla="*/ 155639 h 544817"/>
                <a:gd name="connsiteX497" fmla="*/ 192681 w 1169760"/>
                <a:gd name="connsiteY497" fmla="*/ 154209 h 544817"/>
                <a:gd name="connsiteX498" fmla="*/ 190138 w 1169760"/>
                <a:gd name="connsiteY498" fmla="*/ 153732 h 544817"/>
                <a:gd name="connsiteX499" fmla="*/ 189502 w 1169760"/>
                <a:gd name="connsiteY499" fmla="*/ 154050 h 544817"/>
                <a:gd name="connsiteX500" fmla="*/ 184097 w 1169760"/>
                <a:gd name="connsiteY500" fmla="*/ 154845 h 544817"/>
                <a:gd name="connsiteX501" fmla="*/ 180122 w 1169760"/>
                <a:gd name="connsiteY501" fmla="*/ 154845 h 544817"/>
                <a:gd name="connsiteX502" fmla="*/ 177737 w 1169760"/>
                <a:gd name="connsiteY502" fmla="*/ 153732 h 544817"/>
                <a:gd name="connsiteX503" fmla="*/ 175353 w 1169760"/>
                <a:gd name="connsiteY503" fmla="*/ 153732 h 544817"/>
                <a:gd name="connsiteX504" fmla="*/ 175194 w 1169760"/>
                <a:gd name="connsiteY504" fmla="*/ 153732 h 544817"/>
                <a:gd name="connsiteX505" fmla="*/ 172491 w 1169760"/>
                <a:gd name="connsiteY505" fmla="*/ 154368 h 544817"/>
                <a:gd name="connsiteX506" fmla="*/ 172014 w 1169760"/>
                <a:gd name="connsiteY506" fmla="*/ 154368 h 544817"/>
                <a:gd name="connsiteX507" fmla="*/ 170742 w 1169760"/>
                <a:gd name="connsiteY507" fmla="*/ 154368 h 544817"/>
                <a:gd name="connsiteX508" fmla="*/ 168517 w 1169760"/>
                <a:gd name="connsiteY508" fmla="*/ 153255 h 544817"/>
                <a:gd name="connsiteX509" fmla="*/ 166450 w 1169760"/>
                <a:gd name="connsiteY509" fmla="*/ 150075 h 544817"/>
                <a:gd name="connsiteX510" fmla="*/ 163747 w 1169760"/>
                <a:gd name="connsiteY510" fmla="*/ 146737 h 544817"/>
                <a:gd name="connsiteX511" fmla="*/ 160568 w 1169760"/>
                <a:gd name="connsiteY511" fmla="*/ 145624 h 544817"/>
                <a:gd name="connsiteX512" fmla="*/ 154527 w 1169760"/>
                <a:gd name="connsiteY512" fmla="*/ 147055 h 544817"/>
                <a:gd name="connsiteX513" fmla="*/ 147849 w 1169760"/>
                <a:gd name="connsiteY513" fmla="*/ 151506 h 544817"/>
                <a:gd name="connsiteX514" fmla="*/ 143080 w 1169760"/>
                <a:gd name="connsiteY514" fmla="*/ 154209 h 544817"/>
                <a:gd name="connsiteX515" fmla="*/ 139265 w 1169760"/>
                <a:gd name="connsiteY515" fmla="*/ 154209 h 544817"/>
                <a:gd name="connsiteX516" fmla="*/ 137039 w 1169760"/>
                <a:gd name="connsiteY516" fmla="*/ 154686 h 544817"/>
                <a:gd name="connsiteX517" fmla="*/ 135608 w 1169760"/>
                <a:gd name="connsiteY517" fmla="*/ 154686 h 544817"/>
                <a:gd name="connsiteX518" fmla="*/ 134336 w 1169760"/>
                <a:gd name="connsiteY518" fmla="*/ 153732 h 544817"/>
                <a:gd name="connsiteX519" fmla="*/ 134018 w 1169760"/>
                <a:gd name="connsiteY519" fmla="*/ 152142 h 544817"/>
                <a:gd name="connsiteX520" fmla="*/ 133383 w 1169760"/>
                <a:gd name="connsiteY520" fmla="*/ 150075 h 544817"/>
                <a:gd name="connsiteX521" fmla="*/ 130362 w 1169760"/>
                <a:gd name="connsiteY521" fmla="*/ 148009 h 544817"/>
                <a:gd name="connsiteX522" fmla="*/ 126228 w 1169760"/>
                <a:gd name="connsiteY522" fmla="*/ 146737 h 544817"/>
                <a:gd name="connsiteX523" fmla="*/ 122413 w 1169760"/>
                <a:gd name="connsiteY523" fmla="*/ 145306 h 544817"/>
                <a:gd name="connsiteX524" fmla="*/ 119869 w 1169760"/>
                <a:gd name="connsiteY524" fmla="*/ 144988 h 544817"/>
                <a:gd name="connsiteX525" fmla="*/ 118757 w 1169760"/>
                <a:gd name="connsiteY525" fmla="*/ 147055 h 544817"/>
                <a:gd name="connsiteX526" fmla="*/ 115577 w 1169760"/>
                <a:gd name="connsiteY526" fmla="*/ 150393 h 544817"/>
                <a:gd name="connsiteX527" fmla="*/ 111920 w 1169760"/>
                <a:gd name="connsiteY527" fmla="*/ 153573 h 544817"/>
                <a:gd name="connsiteX528" fmla="*/ 107310 w 1169760"/>
                <a:gd name="connsiteY528" fmla="*/ 158819 h 544817"/>
                <a:gd name="connsiteX529" fmla="*/ 106038 w 1169760"/>
                <a:gd name="connsiteY529" fmla="*/ 160727 h 544817"/>
                <a:gd name="connsiteX530" fmla="*/ 104290 w 1169760"/>
                <a:gd name="connsiteY530" fmla="*/ 161999 h 544817"/>
                <a:gd name="connsiteX531" fmla="*/ 100156 w 1169760"/>
                <a:gd name="connsiteY531" fmla="*/ 163271 h 544817"/>
                <a:gd name="connsiteX532" fmla="*/ 95228 w 1169760"/>
                <a:gd name="connsiteY532" fmla="*/ 165496 h 544817"/>
                <a:gd name="connsiteX533" fmla="*/ 92048 w 1169760"/>
                <a:gd name="connsiteY533" fmla="*/ 168040 h 544817"/>
                <a:gd name="connsiteX534" fmla="*/ 87597 w 1169760"/>
                <a:gd name="connsiteY534" fmla="*/ 169153 h 544817"/>
                <a:gd name="connsiteX535" fmla="*/ 82827 w 1169760"/>
                <a:gd name="connsiteY535" fmla="*/ 169788 h 544817"/>
                <a:gd name="connsiteX536" fmla="*/ 80761 w 1169760"/>
                <a:gd name="connsiteY536" fmla="*/ 171855 h 544817"/>
                <a:gd name="connsiteX537" fmla="*/ 79489 w 1169760"/>
                <a:gd name="connsiteY537" fmla="*/ 175353 h 544817"/>
                <a:gd name="connsiteX538" fmla="*/ 77899 w 1169760"/>
                <a:gd name="connsiteY538" fmla="*/ 178532 h 544817"/>
                <a:gd name="connsiteX539" fmla="*/ 70268 w 1169760"/>
                <a:gd name="connsiteY539" fmla="*/ 183302 h 544817"/>
                <a:gd name="connsiteX540" fmla="*/ 66135 w 1169760"/>
                <a:gd name="connsiteY540" fmla="*/ 186322 h 544817"/>
                <a:gd name="connsiteX541" fmla="*/ 63114 w 1169760"/>
                <a:gd name="connsiteY541" fmla="*/ 187912 h 544817"/>
                <a:gd name="connsiteX542" fmla="*/ 61048 w 1169760"/>
                <a:gd name="connsiteY542" fmla="*/ 187912 h 544817"/>
                <a:gd name="connsiteX543" fmla="*/ 58822 w 1169760"/>
                <a:gd name="connsiteY543" fmla="*/ 187276 h 544817"/>
                <a:gd name="connsiteX544" fmla="*/ 58027 w 1169760"/>
                <a:gd name="connsiteY544" fmla="*/ 187594 h 544817"/>
                <a:gd name="connsiteX545" fmla="*/ 59140 w 1169760"/>
                <a:gd name="connsiteY545" fmla="*/ 189979 h 544817"/>
                <a:gd name="connsiteX546" fmla="*/ 60094 w 1169760"/>
                <a:gd name="connsiteY546" fmla="*/ 197451 h 544817"/>
                <a:gd name="connsiteX547" fmla="*/ 61524 w 1169760"/>
                <a:gd name="connsiteY547" fmla="*/ 202220 h 544817"/>
                <a:gd name="connsiteX548" fmla="*/ 62478 w 1169760"/>
                <a:gd name="connsiteY548" fmla="*/ 204923 h 544817"/>
                <a:gd name="connsiteX549" fmla="*/ 63432 w 1169760"/>
                <a:gd name="connsiteY549" fmla="*/ 206990 h 544817"/>
                <a:gd name="connsiteX550" fmla="*/ 64227 w 1169760"/>
                <a:gd name="connsiteY550" fmla="*/ 210169 h 544817"/>
                <a:gd name="connsiteX551" fmla="*/ 63273 w 1169760"/>
                <a:gd name="connsiteY551" fmla="*/ 212077 h 544817"/>
                <a:gd name="connsiteX552" fmla="*/ 61842 w 1169760"/>
                <a:gd name="connsiteY552" fmla="*/ 213349 h 544817"/>
                <a:gd name="connsiteX553" fmla="*/ 57232 w 1169760"/>
                <a:gd name="connsiteY553" fmla="*/ 215415 h 544817"/>
                <a:gd name="connsiteX554" fmla="*/ 52463 w 1169760"/>
                <a:gd name="connsiteY554" fmla="*/ 217164 h 544817"/>
                <a:gd name="connsiteX555" fmla="*/ 49601 w 1169760"/>
                <a:gd name="connsiteY555" fmla="*/ 216051 h 544817"/>
                <a:gd name="connsiteX556" fmla="*/ 46422 w 1169760"/>
                <a:gd name="connsiteY556" fmla="*/ 213349 h 544817"/>
                <a:gd name="connsiteX557" fmla="*/ 45150 w 1169760"/>
                <a:gd name="connsiteY557" fmla="*/ 211918 h 544817"/>
                <a:gd name="connsiteX558" fmla="*/ 41652 w 1169760"/>
                <a:gd name="connsiteY558" fmla="*/ 207307 h 544817"/>
                <a:gd name="connsiteX559" fmla="*/ 35611 w 1169760"/>
                <a:gd name="connsiteY559" fmla="*/ 200153 h 544817"/>
                <a:gd name="connsiteX560" fmla="*/ 31478 w 1169760"/>
                <a:gd name="connsiteY560" fmla="*/ 196497 h 544817"/>
                <a:gd name="connsiteX561" fmla="*/ 28457 w 1169760"/>
                <a:gd name="connsiteY561" fmla="*/ 195225 h 544817"/>
                <a:gd name="connsiteX562" fmla="*/ 25754 w 1169760"/>
                <a:gd name="connsiteY562" fmla="*/ 195702 h 544817"/>
                <a:gd name="connsiteX563" fmla="*/ 23688 w 1169760"/>
                <a:gd name="connsiteY563" fmla="*/ 197451 h 544817"/>
                <a:gd name="connsiteX564" fmla="*/ 22098 w 1169760"/>
                <a:gd name="connsiteY564" fmla="*/ 198882 h 544817"/>
                <a:gd name="connsiteX565" fmla="*/ 20667 w 1169760"/>
                <a:gd name="connsiteY565" fmla="*/ 200630 h 544817"/>
                <a:gd name="connsiteX566" fmla="*/ 19713 w 1169760"/>
                <a:gd name="connsiteY566" fmla="*/ 202697 h 544817"/>
                <a:gd name="connsiteX567" fmla="*/ 19713 w 1169760"/>
                <a:gd name="connsiteY567" fmla="*/ 205559 h 544817"/>
                <a:gd name="connsiteX568" fmla="*/ 19713 w 1169760"/>
                <a:gd name="connsiteY568" fmla="*/ 208579 h 544817"/>
                <a:gd name="connsiteX569" fmla="*/ 18441 w 1169760"/>
                <a:gd name="connsiteY569" fmla="*/ 210805 h 544817"/>
                <a:gd name="connsiteX570" fmla="*/ 15103 w 1169760"/>
                <a:gd name="connsiteY570" fmla="*/ 213190 h 544817"/>
                <a:gd name="connsiteX571" fmla="*/ 11128 w 1169760"/>
                <a:gd name="connsiteY571" fmla="*/ 216369 h 544817"/>
                <a:gd name="connsiteX572" fmla="*/ 8108 w 1169760"/>
                <a:gd name="connsiteY572" fmla="*/ 222251 h 544817"/>
                <a:gd name="connsiteX573" fmla="*/ 6200 w 1169760"/>
                <a:gd name="connsiteY573" fmla="*/ 229564 h 544817"/>
                <a:gd name="connsiteX574" fmla="*/ 5564 w 1169760"/>
                <a:gd name="connsiteY574" fmla="*/ 234652 h 544817"/>
                <a:gd name="connsiteX575" fmla="*/ 6995 w 1169760"/>
                <a:gd name="connsiteY575" fmla="*/ 237036 h 544817"/>
                <a:gd name="connsiteX576" fmla="*/ 9857 w 1169760"/>
                <a:gd name="connsiteY576" fmla="*/ 238944 h 544817"/>
                <a:gd name="connsiteX577" fmla="*/ 11764 w 1169760"/>
                <a:gd name="connsiteY577" fmla="*/ 240852 h 544817"/>
                <a:gd name="connsiteX578" fmla="*/ 12082 w 1169760"/>
                <a:gd name="connsiteY578" fmla="*/ 242760 h 544817"/>
                <a:gd name="connsiteX579" fmla="*/ 11605 w 1169760"/>
                <a:gd name="connsiteY579" fmla="*/ 244667 h 544817"/>
                <a:gd name="connsiteX580" fmla="*/ 10175 w 1169760"/>
                <a:gd name="connsiteY580" fmla="*/ 246893 h 544817"/>
                <a:gd name="connsiteX581" fmla="*/ 6995 w 1169760"/>
                <a:gd name="connsiteY581" fmla="*/ 249437 h 544817"/>
                <a:gd name="connsiteX582" fmla="*/ 2703 w 1169760"/>
                <a:gd name="connsiteY582" fmla="*/ 255478 h 544817"/>
                <a:gd name="connsiteX583" fmla="*/ 0 w 1169760"/>
                <a:gd name="connsiteY583" fmla="*/ 264063 h 544817"/>
                <a:gd name="connsiteX584" fmla="*/ 1431 w 1169760"/>
                <a:gd name="connsiteY584" fmla="*/ 269945 h 544817"/>
                <a:gd name="connsiteX585" fmla="*/ 6995 w 1169760"/>
                <a:gd name="connsiteY585" fmla="*/ 273124 h 544817"/>
                <a:gd name="connsiteX586" fmla="*/ 11287 w 1169760"/>
                <a:gd name="connsiteY586" fmla="*/ 274555 h 544817"/>
                <a:gd name="connsiteX587" fmla="*/ 13036 w 1169760"/>
                <a:gd name="connsiteY587" fmla="*/ 276463 h 544817"/>
                <a:gd name="connsiteX588" fmla="*/ 14626 w 1169760"/>
                <a:gd name="connsiteY588" fmla="*/ 280278 h 544817"/>
                <a:gd name="connsiteX589" fmla="*/ 14626 w 1169760"/>
                <a:gd name="connsiteY589" fmla="*/ 284253 h 544817"/>
                <a:gd name="connsiteX590" fmla="*/ 13831 w 1169760"/>
                <a:gd name="connsiteY590" fmla="*/ 286956 h 544817"/>
                <a:gd name="connsiteX591" fmla="*/ 14944 w 1169760"/>
                <a:gd name="connsiteY591" fmla="*/ 289499 h 544817"/>
                <a:gd name="connsiteX592" fmla="*/ 17011 w 1169760"/>
                <a:gd name="connsiteY592" fmla="*/ 292520 h 544817"/>
                <a:gd name="connsiteX593" fmla="*/ 19554 w 1169760"/>
                <a:gd name="connsiteY593" fmla="*/ 294428 h 544817"/>
                <a:gd name="connsiteX594" fmla="*/ 22257 w 1169760"/>
                <a:gd name="connsiteY594" fmla="*/ 293473 h 544817"/>
                <a:gd name="connsiteX595" fmla="*/ 24959 w 1169760"/>
                <a:gd name="connsiteY595" fmla="*/ 292202 h 544817"/>
                <a:gd name="connsiteX596" fmla="*/ 28298 w 1169760"/>
                <a:gd name="connsiteY596" fmla="*/ 292679 h 544817"/>
                <a:gd name="connsiteX597" fmla="*/ 37837 w 1169760"/>
                <a:gd name="connsiteY597" fmla="*/ 293791 h 544817"/>
                <a:gd name="connsiteX598" fmla="*/ 42924 w 1169760"/>
                <a:gd name="connsiteY598" fmla="*/ 294428 h 544817"/>
                <a:gd name="connsiteX599" fmla="*/ 44514 w 1169760"/>
                <a:gd name="connsiteY599" fmla="*/ 295699 h 544817"/>
                <a:gd name="connsiteX600" fmla="*/ 47693 w 1169760"/>
                <a:gd name="connsiteY600" fmla="*/ 299992 h 544817"/>
                <a:gd name="connsiteX601" fmla="*/ 51668 w 1169760"/>
                <a:gd name="connsiteY601" fmla="*/ 304920 h 544817"/>
                <a:gd name="connsiteX602" fmla="*/ 55642 w 1169760"/>
                <a:gd name="connsiteY602" fmla="*/ 309848 h 544817"/>
                <a:gd name="connsiteX603" fmla="*/ 57073 w 1169760"/>
                <a:gd name="connsiteY603" fmla="*/ 311915 h 544817"/>
                <a:gd name="connsiteX604" fmla="*/ 60411 w 1169760"/>
                <a:gd name="connsiteY604" fmla="*/ 317797 h 544817"/>
                <a:gd name="connsiteX605" fmla="*/ 63750 w 1169760"/>
                <a:gd name="connsiteY605" fmla="*/ 323043 h 544817"/>
                <a:gd name="connsiteX606" fmla="*/ 67407 w 1169760"/>
                <a:gd name="connsiteY606" fmla="*/ 329562 h 544817"/>
                <a:gd name="connsiteX607" fmla="*/ 67089 w 1169760"/>
                <a:gd name="connsiteY607" fmla="*/ 331310 h 544817"/>
                <a:gd name="connsiteX608" fmla="*/ 65181 w 1169760"/>
                <a:gd name="connsiteY608" fmla="*/ 332105 h 544817"/>
                <a:gd name="connsiteX609" fmla="*/ 62160 w 1169760"/>
                <a:gd name="connsiteY609" fmla="*/ 332105 h 544817"/>
                <a:gd name="connsiteX610" fmla="*/ 59776 w 1169760"/>
                <a:gd name="connsiteY610" fmla="*/ 330992 h 544817"/>
                <a:gd name="connsiteX611" fmla="*/ 58504 w 1169760"/>
                <a:gd name="connsiteY611" fmla="*/ 330198 h 544817"/>
                <a:gd name="connsiteX612" fmla="*/ 57232 w 1169760"/>
                <a:gd name="connsiteY612" fmla="*/ 329880 h 544817"/>
                <a:gd name="connsiteX613" fmla="*/ 55960 w 1169760"/>
                <a:gd name="connsiteY613" fmla="*/ 330198 h 544817"/>
                <a:gd name="connsiteX614" fmla="*/ 54847 w 1169760"/>
                <a:gd name="connsiteY614" fmla="*/ 330992 h 544817"/>
                <a:gd name="connsiteX615" fmla="*/ 54370 w 1169760"/>
                <a:gd name="connsiteY615" fmla="*/ 332264 h 544817"/>
                <a:gd name="connsiteX616" fmla="*/ 54370 w 1169760"/>
                <a:gd name="connsiteY616" fmla="*/ 334013 h 544817"/>
                <a:gd name="connsiteX617" fmla="*/ 55483 w 1169760"/>
                <a:gd name="connsiteY617" fmla="*/ 335603 h 544817"/>
                <a:gd name="connsiteX618" fmla="*/ 56755 w 1169760"/>
                <a:gd name="connsiteY618" fmla="*/ 336557 h 544817"/>
                <a:gd name="connsiteX619" fmla="*/ 57391 w 1169760"/>
                <a:gd name="connsiteY619" fmla="*/ 336875 h 544817"/>
                <a:gd name="connsiteX620" fmla="*/ 62160 w 1169760"/>
                <a:gd name="connsiteY620" fmla="*/ 338941 h 544817"/>
                <a:gd name="connsiteX621" fmla="*/ 67407 w 1169760"/>
                <a:gd name="connsiteY621" fmla="*/ 341326 h 544817"/>
                <a:gd name="connsiteX622" fmla="*/ 73925 w 1169760"/>
                <a:gd name="connsiteY622" fmla="*/ 344664 h 544817"/>
                <a:gd name="connsiteX623" fmla="*/ 75355 w 1169760"/>
                <a:gd name="connsiteY623" fmla="*/ 345141 h 544817"/>
                <a:gd name="connsiteX624" fmla="*/ 74561 w 1169760"/>
                <a:gd name="connsiteY624" fmla="*/ 343393 h 544817"/>
                <a:gd name="connsiteX625" fmla="*/ 76786 w 1169760"/>
                <a:gd name="connsiteY625" fmla="*/ 341485 h 544817"/>
                <a:gd name="connsiteX626" fmla="*/ 79012 w 1169760"/>
                <a:gd name="connsiteY626" fmla="*/ 342439 h 544817"/>
                <a:gd name="connsiteX627" fmla="*/ 78535 w 1169760"/>
                <a:gd name="connsiteY627" fmla="*/ 339736 h 544817"/>
                <a:gd name="connsiteX628" fmla="*/ 78535 w 1169760"/>
                <a:gd name="connsiteY628" fmla="*/ 338464 h 544817"/>
                <a:gd name="connsiteX629" fmla="*/ 81238 w 1169760"/>
                <a:gd name="connsiteY629" fmla="*/ 337828 h 544817"/>
                <a:gd name="connsiteX630" fmla="*/ 85530 w 1169760"/>
                <a:gd name="connsiteY630" fmla="*/ 337510 h 544817"/>
                <a:gd name="connsiteX631" fmla="*/ 86961 w 1169760"/>
                <a:gd name="connsiteY631" fmla="*/ 336715 h 544817"/>
                <a:gd name="connsiteX632" fmla="*/ 90617 w 1169760"/>
                <a:gd name="connsiteY632" fmla="*/ 336715 h 544817"/>
                <a:gd name="connsiteX633" fmla="*/ 94274 w 1169760"/>
                <a:gd name="connsiteY633" fmla="*/ 335762 h 544817"/>
                <a:gd name="connsiteX634" fmla="*/ 97453 w 1169760"/>
                <a:gd name="connsiteY634" fmla="*/ 334331 h 544817"/>
                <a:gd name="connsiteX635" fmla="*/ 100315 w 1169760"/>
                <a:gd name="connsiteY635" fmla="*/ 332105 h 544817"/>
                <a:gd name="connsiteX636" fmla="*/ 106197 w 1169760"/>
                <a:gd name="connsiteY636" fmla="*/ 328608 h 544817"/>
                <a:gd name="connsiteX637" fmla="*/ 109377 w 1169760"/>
                <a:gd name="connsiteY637" fmla="*/ 325587 h 544817"/>
                <a:gd name="connsiteX638" fmla="*/ 110967 w 1169760"/>
                <a:gd name="connsiteY638" fmla="*/ 325587 h 544817"/>
                <a:gd name="connsiteX639" fmla="*/ 112557 w 1169760"/>
                <a:gd name="connsiteY639" fmla="*/ 325746 h 544817"/>
                <a:gd name="connsiteX640" fmla="*/ 114146 w 1169760"/>
                <a:gd name="connsiteY640" fmla="*/ 325428 h 544817"/>
                <a:gd name="connsiteX641" fmla="*/ 117008 w 1169760"/>
                <a:gd name="connsiteY641" fmla="*/ 323361 h 544817"/>
                <a:gd name="connsiteX642" fmla="*/ 118598 w 1169760"/>
                <a:gd name="connsiteY642" fmla="*/ 322884 h 544817"/>
                <a:gd name="connsiteX643" fmla="*/ 124003 w 1169760"/>
                <a:gd name="connsiteY643" fmla="*/ 319705 h 544817"/>
                <a:gd name="connsiteX644" fmla="*/ 131475 w 1169760"/>
                <a:gd name="connsiteY644" fmla="*/ 317161 h 544817"/>
                <a:gd name="connsiteX645" fmla="*/ 134654 w 1169760"/>
                <a:gd name="connsiteY645" fmla="*/ 317638 h 544817"/>
                <a:gd name="connsiteX646" fmla="*/ 144034 w 1169760"/>
                <a:gd name="connsiteY646" fmla="*/ 320023 h 544817"/>
                <a:gd name="connsiteX647" fmla="*/ 144988 w 1169760"/>
                <a:gd name="connsiteY647" fmla="*/ 320500 h 544817"/>
                <a:gd name="connsiteX648" fmla="*/ 147691 w 1169760"/>
                <a:gd name="connsiteY648" fmla="*/ 323520 h 544817"/>
                <a:gd name="connsiteX649" fmla="*/ 153414 w 1169760"/>
                <a:gd name="connsiteY649" fmla="*/ 324951 h 544817"/>
                <a:gd name="connsiteX650" fmla="*/ 155321 w 1169760"/>
                <a:gd name="connsiteY650" fmla="*/ 324633 h 544817"/>
                <a:gd name="connsiteX651" fmla="*/ 157388 w 1169760"/>
                <a:gd name="connsiteY651" fmla="*/ 326859 h 544817"/>
                <a:gd name="connsiteX652" fmla="*/ 158978 w 1169760"/>
                <a:gd name="connsiteY652" fmla="*/ 327177 h 544817"/>
                <a:gd name="connsiteX653" fmla="*/ 160409 w 1169760"/>
                <a:gd name="connsiteY653" fmla="*/ 326859 h 544817"/>
                <a:gd name="connsiteX654" fmla="*/ 164701 w 1169760"/>
                <a:gd name="connsiteY654" fmla="*/ 324792 h 544817"/>
                <a:gd name="connsiteX655" fmla="*/ 165973 w 1169760"/>
                <a:gd name="connsiteY655" fmla="*/ 323838 h 544817"/>
                <a:gd name="connsiteX656" fmla="*/ 166927 w 1169760"/>
                <a:gd name="connsiteY656" fmla="*/ 322408 h 544817"/>
                <a:gd name="connsiteX657" fmla="*/ 168676 w 1169760"/>
                <a:gd name="connsiteY657" fmla="*/ 321454 h 544817"/>
                <a:gd name="connsiteX658" fmla="*/ 174240 w 1169760"/>
                <a:gd name="connsiteY658" fmla="*/ 322726 h 544817"/>
                <a:gd name="connsiteX659" fmla="*/ 181076 w 1169760"/>
                <a:gd name="connsiteY659" fmla="*/ 322726 h 544817"/>
                <a:gd name="connsiteX660" fmla="*/ 184414 w 1169760"/>
                <a:gd name="connsiteY660" fmla="*/ 325110 h 544817"/>
                <a:gd name="connsiteX661" fmla="*/ 185368 w 1169760"/>
                <a:gd name="connsiteY661" fmla="*/ 326382 h 544817"/>
                <a:gd name="connsiteX662" fmla="*/ 187276 w 1169760"/>
                <a:gd name="connsiteY662" fmla="*/ 330515 h 544817"/>
                <a:gd name="connsiteX663" fmla="*/ 188230 w 1169760"/>
                <a:gd name="connsiteY663" fmla="*/ 333218 h 544817"/>
                <a:gd name="connsiteX664" fmla="*/ 187117 w 1169760"/>
                <a:gd name="connsiteY664" fmla="*/ 335444 h 544817"/>
                <a:gd name="connsiteX665" fmla="*/ 185527 w 1169760"/>
                <a:gd name="connsiteY665" fmla="*/ 337670 h 544817"/>
                <a:gd name="connsiteX666" fmla="*/ 185050 w 1169760"/>
                <a:gd name="connsiteY666" fmla="*/ 340213 h 544817"/>
                <a:gd name="connsiteX667" fmla="*/ 186322 w 1169760"/>
                <a:gd name="connsiteY667" fmla="*/ 342439 h 544817"/>
                <a:gd name="connsiteX668" fmla="*/ 187117 w 1169760"/>
                <a:gd name="connsiteY668" fmla="*/ 350388 h 544817"/>
                <a:gd name="connsiteX669" fmla="*/ 184414 w 1169760"/>
                <a:gd name="connsiteY669" fmla="*/ 358337 h 544817"/>
                <a:gd name="connsiteX670" fmla="*/ 179963 w 1169760"/>
                <a:gd name="connsiteY670" fmla="*/ 365014 h 544817"/>
                <a:gd name="connsiteX671" fmla="*/ 176625 w 1169760"/>
                <a:gd name="connsiteY671" fmla="*/ 372327 h 544817"/>
                <a:gd name="connsiteX672" fmla="*/ 178373 w 1169760"/>
                <a:gd name="connsiteY672" fmla="*/ 375029 h 544817"/>
                <a:gd name="connsiteX673" fmla="*/ 185527 w 1169760"/>
                <a:gd name="connsiteY673" fmla="*/ 378209 h 544817"/>
                <a:gd name="connsiteX674" fmla="*/ 188866 w 1169760"/>
                <a:gd name="connsiteY674" fmla="*/ 380911 h 544817"/>
                <a:gd name="connsiteX675" fmla="*/ 185368 w 1169760"/>
                <a:gd name="connsiteY675" fmla="*/ 381706 h 544817"/>
                <a:gd name="connsiteX676" fmla="*/ 180599 w 1169760"/>
                <a:gd name="connsiteY676" fmla="*/ 381229 h 544817"/>
                <a:gd name="connsiteX677" fmla="*/ 176625 w 1169760"/>
                <a:gd name="connsiteY677" fmla="*/ 380434 h 544817"/>
                <a:gd name="connsiteX678" fmla="*/ 169630 w 1169760"/>
                <a:gd name="connsiteY678" fmla="*/ 378527 h 544817"/>
                <a:gd name="connsiteX679" fmla="*/ 166609 w 1169760"/>
                <a:gd name="connsiteY679" fmla="*/ 378527 h 544817"/>
                <a:gd name="connsiteX680" fmla="*/ 155798 w 1169760"/>
                <a:gd name="connsiteY680" fmla="*/ 378845 h 544817"/>
                <a:gd name="connsiteX681" fmla="*/ 146737 w 1169760"/>
                <a:gd name="connsiteY681" fmla="*/ 378527 h 544817"/>
                <a:gd name="connsiteX682" fmla="*/ 141172 w 1169760"/>
                <a:gd name="connsiteY682" fmla="*/ 380594 h 544817"/>
                <a:gd name="connsiteX683" fmla="*/ 137675 w 1169760"/>
                <a:gd name="connsiteY683" fmla="*/ 380117 h 544817"/>
                <a:gd name="connsiteX684" fmla="*/ 135290 w 1169760"/>
                <a:gd name="connsiteY684" fmla="*/ 382819 h 544817"/>
                <a:gd name="connsiteX685" fmla="*/ 134177 w 1169760"/>
                <a:gd name="connsiteY685" fmla="*/ 384568 h 544817"/>
                <a:gd name="connsiteX686" fmla="*/ 132906 w 1169760"/>
                <a:gd name="connsiteY686" fmla="*/ 388383 h 544817"/>
                <a:gd name="connsiteX687" fmla="*/ 130203 w 1169760"/>
                <a:gd name="connsiteY687" fmla="*/ 391245 h 544817"/>
                <a:gd name="connsiteX688" fmla="*/ 127023 w 1169760"/>
                <a:gd name="connsiteY688" fmla="*/ 393312 h 544817"/>
                <a:gd name="connsiteX689" fmla="*/ 126070 w 1169760"/>
                <a:gd name="connsiteY689" fmla="*/ 395378 h 544817"/>
                <a:gd name="connsiteX690" fmla="*/ 126388 w 1169760"/>
                <a:gd name="connsiteY690" fmla="*/ 397763 h 544817"/>
                <a:gd name="connsiteX691" fmla="*/ 127500 w 1169760"/>
                <a:gd name="connsiteY691" fmla="*/ 399194 h 544817"/>
                <a:gd name="connsiteX692" fmla="*/ 132111 w 1169760"/>
                <a:gd name="connsiteY692" fmla="*/ 402850 h 544817"/>
                <a:gd name="connsiteX693" fmla="*/ 134813 w 1169760"/>
                <a:gd name="connsiteY693" fmla="*/ 406030 h 544817"/>
                <a:gd name="connsiteX694" fmla="*/ 136403 w 1169760"/>
                <a:gd name="connsiteY694" fmla="*/ 406666 h 544817"/>
                <a:gd name="connsiteX695" fmla="*/ 138311 w 1169760"/>
                <a:gd name="connsiteY695" fmla="*/ 406666 h 544817"/>
                <a:gd name="connsiteX696" fmla="*/ 140060 w 1169760"/>
                <a:gd name="connsiteY696" fmla="*/ 407461 h 544817"/>
                <a:gd name="connsiteX697" fmla="*/ 141490 w 1169760"/>
                <a:gd name="connsiteY697" fmla="*/ 409051 h 544817"/>
                <a:gd name="connsiteX698" fmla="*/ 136721 w 1169760"/>
                <a:gd name="connsiteY698" fmla="*/ 408733 h 544817"/>
                <a:gd name="connsiteX699" fmla="*/ 134813 w 1169760"/>
                <a:gd name="connsiteY699" fmla="*/ 409051 h 544817"/>
                <a:gd name="connsiteX700" fmla="*/ 130998 w 1169760"/>
                <a:gd name="connsiteY700" fmla="*/ 410164 h 544817"/>
                <a:gd name="connsiteX701" fmla="*/ 129090 w 1169760"/>
                <a:gd name="connsiteY701" fmla="*/ 410164 h 544817"/>
                <a:gd name="connsiteX702" fmla="*/ 127341 w 1169760"/>
                <a:gd name="connsiteY702" fmla="*/ 409210 h 544817"/>
                <a:gd name="connsiteX703" fmla="*/ 121936 w 1169760"/>
                <a:gd name="connsiteY703" fmla="*/ 405712 h 544817"/>
                <a:gd name="connsiteX704" fmla="*/ 115895 w 1169760"/>
                <a:gd name="connsiteY704" fmla="*/ 405712 h 544817"/>
                <a:gd name="connsiteX705" fmla="*/ 108900 w 1169760"/>
                <a:gd name="connsiteY705" fmla="*/ 405871 h 544817"/>
                <a:gd name="connsiteX706" fmla="*/ 105720 w 1169760"/>
                <a:gd name="connsiteY706" fmla="*/ 407302 h 544817"/>
                <a:gd name="connsiteX707" fmla="*/ 104767 w 1169760"/>
                <a:gd name="connsiteY707" fmla="*/ 409210 h 544817"/>
                <a:gd name="connsiteX708" fmla="*/ 104448 w 1169760"/>
                <a:gd name="connsiteY708" fmla="*/ 411435 h 544817"/>
                <a:gd name="connsiteX709" fmla="*/ 104448 w 1169760"/>
                <a:gd name="connsiteY709" fmla="*/ 413343 h 544817"/>
                <a:gd name="connsiteX710" fmla="*/ 105085 w 1169760"/>
                <a:gd name="connsiteY710" fmla="*/ 415092 h 544817"/>
                <a:gd name="connsiteX711" fmla="*/ 106674 w 1169760"/>
                <a:gd name="connsiteY711" fmla="*/ 416205 h 544817"/>
                <a:gd name="connsiteX712" fmla="*/ 110649 w 1169760"/>
                <a:gd name="connsiteY712" fmla="*/ 417318 h 544817"/>
                <a:gd name="connsiteX713" fmla="*/ 116690 w 1169760"/>
                <a:gd name="connsiteY713" fmla="*/ 418430 h 544817"/>
                <a:gd name="connsiteX714" fmla="*/ 119551 w 1169760"/>
                <a:gd name="connsiteY714" fmla="*/ 419702 h 544817"/>
                <a:gd name="connsiteX715" fmla="*/ 120982 w 1169760"/>
                <a:gd name="connsiteY715" fmla="*/ 420974 h 544817"/>
                <a:gd name="connsiteX716" fmla="*/ 124162 w 1169760"/>
                <a:gd name="connsiteY716" fmla="*/ 429241 h 544817"/>
                <a:gd name="connsiteX717" fmla="*/ 127818 w 1169760"/>
                <a:gd name="connsiteY717" fmla="*/ 436554 h 544817"/>
                <a:gd name="connsiteX718" fmla="*/ 130044 w 1169760"/>
                <a:gd name="connsiteY718" fmla="*/ 440051 h 544817"/>
                <a:gd name="connsiteX719" fmla="*/ 132906 w 1169760"/>
                <a:gd name="connsiteY719" fmla="*/ 442595 h 544817"/>
                <a:gd name="connsiteX720" fmla="*/ 133860 w 1169760"/>
                <a:gd name="connsiteY720" fmla="*/ 444185 h 544817"/>
                <a:gd name="connsiteX721" fmla="*/ 134654 w 1169760"/>
                <a:gd name="connsiteY721" fmla="*/ 445934 h 544817"/>
                <a:gd name="connsiteX722" fmla="*/ 134972 w 1169760"/>
                <a:gd name="connsiteY722" fmla="*/ 448000 h 544817"/>
                <a:gd name="connsiteX723" fmla="*/ 134972 w 1169760"/>
                <a:gd name="connsiteY723" fmla="*/ 450226 h 544817"/>
                <a:gd name="connsiteX724" fmla="*/ 134336 w 1169760"/>
                <a:gd name="connsiteY724" fmla="*/ 454518 h 544817"/>
                <a:gd name="connsiteX725" fmla="*/ 134336 w 1169760"/>
                <a:gd name="connsiteY725" fmla="*/ 456426 h 544817"/>
                <a:gd name="connsiteX726" fmla="*/ 135926 w 1169760"/>
                <a:gd name="connsiteY726" fmla="*/ 456585 h 544817"/>
                <a:gd name="connsiteX727" fmla="*/ 140695 w 1169760"/>
                <a:gd name="connsiteY727" fmla="*/ 456585 h 544817"/>
                <a:gd name="connsiteX728" fmla="*/ 143557 w 1169760"/>
                <a:gd name="connsiteY728" fmla="*/ 456903 h 544817"/>
                <a:gd name="connsiteX729" fmla="*/ 145942 w 1169760"/>
                <a:gd name="connsiteY729" fmla="*/ 458811 h 544817"/>
                <a:gd name="connsiteX730" fmla="*/ 148327 w 1169760"/>
                <a:gd name="connsiteY730" fmla="*/ 462308 h 544817"/>
                <a:gd name="connsiteX731" fmla="*/ 149121 w 1169760"/>
                <a:gd name="connsiteY731" fmla="*/ 464057 h 544817"/>
                <a:gd name="connsiteX732" fmla="*/ 150075 w 1169760"/>
                <a:gd name="connsiteY732" fmla="*/ 465647 h 544817"/>
                <a:gd name="connsiteX733" fmla="*/ 151665 w 1169760"/>
                <a:gd name="connsiteY733" fmla="*/ 467078 h 544817"/>
                <a:gd name="connsiteX734" fmla="*/ 153414 w 1169760"/>
                <a:gd name="connsiteY734" fmla="*/ 467714 h 544817"/>
                <a:gd name="connsiteX735" fmla="*/ 155004 w 1169760"/>
                <a:gd name="connsiteY735" fmla="*/ 467396 h 544817"/>
                <a:gd name="connsiteX736" fmla="*/ 156593 w 1169760"/>
                <a:gd name="connsiteY736" fmla="*/ 466760 h 544817"/>
                <a:gd name="connsiteX737" fmla="*/ 159773 w 1169760"/>
                <a:gd name="connsiteY737" fmla="*/ 467078 h 544817"/>
                <a:gd name="connsiteX738" fmla="*/ 162316 w 1169760"/>
                <a:gd name="connsiteY738" fmla="*/ 469462 h 544817"/>
                <a:gd name="connsiteX739" fmla="*/ 163747 w 1169760"/>
                <a:gd name="connsiteY739" fmla="*/ 468826 h 544817"/>
                <a:gd name="connsiteX740" fmla="*/ 166927 w 1169760"/>
                <a:gd name="connsiteY740" fmla="*/ 468508 h 544817"/>
                <a:gd name="connsiteX741" fmla="*/ 168676 w 1169760"/>
                <a:gd name="connsiteY741" fmla="*/ 468508 h 544817"/>
                <a:gd name="connsiteX742" fmla="*/ 170265 w 1169760"/>
                <a:gd name="connsiteY742" fmla="*/ 469144 h 544817"/>
                <a:gd name="connsiteX743" fmla="*/ 171537 w 1169760"/>
                <a:gd name="connsiteY743" fmla="*/ 470734 h 544817"/>
                <a:gd name="connsiteX744" fmla="*/ 172809 w 1169760"/>
                <a:gd name="connsiteY744" fmla="*/ 477888 h 544817"/>
                <a:gd name="connsiteX745" fmla="*/ 172173 w 1169760"/>
                <a:gd name="connsiteY745" fmla="*/ 482339 h 544817"/>
                <a:gd name="connsiteX746" fmla="*/ 170901 w 1169760"/>
                <a:gd name="connsiteY746" fmla="*/ 485678 h 544817"/>
                <a:gd name="connsiteX747" fmla="*/ 169312 w 1169760"/>
                <a:gd name="connsiteY747" fmla="*/ 488858 h 544817"/>
                <a:gd name="connsiteX748" fmla="*/ 167722 w 1169760"/>
                <a:gd name="connsiteY748" fmla="*/ 493627 h 544817"/>
                <a:gd name="connsiteX749" fmla="*/ 167722 w 1169760"/>
                <a:gd name="connsiteY749" fmla="*/ 495376 h 544817"/>
                <a:gd name="connsiteX750" fmla="*/ 167722 w 1169760"/>
                <a:gd name="connsiteY750" fmla="*/ 500940 h 544817"/>
                <a:gd name="connsiteX751" fmla="*/ 168517 w 1169760"/>
                <a:gd name="connsiteY751" fmla="*/ 504597 h 544817"/>
                <a:gd name="connsiteX752" fmla="*/ 174399 w 1169760"/>
                <a:gd name="connsiteY752" fmla="*/ 499032 h 544817"/>
                <a:gd name="connsiteX753" fmla="*/ 179327 w 1169760"/>
                <a:gd name="connsiteY753" fmla="*/ 495058 h 544817"/>
                <a:gd name="connsiteX754" fmla="*/ 183461 w 1169760"/>
                <a:gd name="connsiteY754" fmla="*/ 492673 h 544817"/>
                <a:gd name="connsiteX755" fmla="*/ 184732 w 1169760"/>
                <a:gd name="connsiteY755" fmla="*/ 492037 h 544817"/>
                <a:gd name="connsiteX756" fmla="*/ 190297 w 1169760"/>
                <a:gd name="connsiteY756" fmla="*/ 489970 h 544817"/>
                <a:gd name="connsiteX757" fmla="*/ 197451 w 1169760"/>
                <a:gd name="connsiteY757" fmla="*/ 488222 h 544817"/>
                <a:gd name="connsiteX758" fmla="*/ 202697 w 1169760"/>
                <a:gd name="connsiteY758" fmla="*/ 486950 h 544817"/>
                <a:gd name="connsiteX759" fmla="*/ 209692 w 1169760"/>
                <a:gd name="connsiteY759" fmla="*/ 485837 h 544817"/>
                <a:gd name="connsiteX760" fmla="*/ 211918 w 1169760"/>
                <a:gd name="connsiteY760" fmla="*/ 485837 h 544817"/>
                <a:gd name="connsiteX761" fmla="*/ 215256 w 1169760"/>
                <a:gd name="connsiteY761" fmla="*/ 485678 h 544817"/>
                <a:gd name="connsiteX762" fmla="*/ 217959 w 1169760"/>
                <a:gd name="connsiteY762" fmla="*/ 486791 h 544817"/>
                <a:gd name="connsiteX763" fmla="*/ 219549 w 1169760"/>
                <a:gd name="connsiteY763" fmla="*/ 487586 h 544817"/>
                <a:gd name="connsiteX764" fmla="*/ 225272 w 1169760"/>
                <a:gd name="connsiteY764" fmla="*/ 491083 h 544817"/>
                <a:gd name="connsiteX765" fmla="*/ 231154 w 1169760"/>
                <a:gd name="connsiteY765" fmla="*/ 494581 h 544817"/>
                <a:gd name="connsiteX766" fmla="*/ 236241 w 1169760"/>
                <a:gd name="connsiteY766" fmla="*/ 498396 h 544817"/>
                <a:gd name="connsiteX767" fmla="*/ 237672 w 1169760"/>
                <a:gd name="connsiteY767" fmla="*/ 499986 h 544817"/>
                <a:gd name="connsiteX768" fmla="*/ 238467 w 1169760"/>
                <a:gd name="connsiteY768" fmla="*/ 501894 h 544817"/>
                <a:gd name="connsiteX769" fmla="*/ 239103 w 1169760"/>
                <a:gd name="connsiteY769" fmla="*/ 503802 h 544817"/>
                <a:gd name="connsiteX770" fmla="*/ 243395 w 1169760"/>
                <a:gd name="connsiteY770" fmla="*/ 509684 h 544817"/>
                <a:gd name="connsiteX771" fmla="*/ 245144 w 1169760"/>
                <a:gd name="connsiteY771" fmla="*/ 512386 h 544817"/>
                <a:gd name="connsiteX772" fmla="*/ 247688 w 1169760"/>
                <a:gd name="connsiteY772" fmla="*/ 515884 h 544817"/>
                <a:gd name="connsiteX773" fmla="*/ 249754 w 1169760"/>
                <a:gd name="connsiteY773" fmla="*/ 517633 h 544817"/>
                <a:gd name="connsiteX774" fmla="*/ 251662 w 1169760"/>
                <a:gd name="connsiteY774" fmla="*/ 519699 h 544817"/>
                <a:gd name="connsiteX775" fmla="*/ 252934 w 1169760"/>
                <a:gd name="connsiteY775" fmla="*/ 521448 h 544817"/>
                <a:gd name="connsiteX776" fmla="*/ 254524 w 1169760"/>
                <a:gd name="connsiteY776" fmla="*/ 522243 h 544817"/>
                <a:gd name="connsiteX777" fmla="*/ 256273 w 1169760"/>
                <a:gd name="connsiteY777" fmla="*/ 522561 h 544817"/>
                <a:gd name="connsiteX778" fmla="*/ 260088 w 1169760"/>
                <a:gd name="connsiteY778" fmla="*/ 522084 h 544817"/>
                <a:gd name="connsiteX779" fmla="*/ 264698 w 1169760"/>
                <a:gd name="connsiteY779" fmla="*/ 520971 h 544817"/>
                <a:gd name="connsiteX780" fmla="*/ 267401 w 1169760"/>
                <a:gd name="connsiteY780" fmla="*/ 520494 h 544817"/>
                <a:gd name="connsiteX781" fmla="*/ 268673 w 1169760"/>
                <a:gd name="connsiteY781" fmla="*/ 520494 h 544817"/>
                <a:gd name="connsiteX782" fmla="*/ 268673 w 1169760"/>
                <a:gd name="connsiteY782" fmla="*/ 512704 h 544817"/>
                <a:gd name="connsiteX783" fmla="*/ 268673 w 1169760"/>
                <a:gd name="connsiteY783" fmla="*/ 504914 h 544817"/>
                <a:gd name="connsiteX784" fmla="*/ 268673 w 1169760"/>
                <a:gd name="connsiteY784" fmla="*/ 496965 h 544817"/>
                <a:gd name="connsiteX785" fmla="*/ 268673 w 1169760"/>
                <a:gd name="connsiteY785" fmla="*/ 489017 h 544817"/>
                <a:gd name="connsiteX786" fmla="*/ 268673 w 1169760"/>
                <a:gd name="connsiteY786" fmla="*/ 481068 h 544817"/>
                <a:gd name="connsiteX787" fmla="*/ 268673 w 1169760"/>
                <a:gd name="connsiteY787" fmla="*/ 473119 h 544817"/>
                <a:gd name="connsiteX788" fmla="*/ 268673 w 1169760"/>
                <a:gd name="connsiteY788" fmla="*/ 465170 h 544817"/>
                <a:gd name="connsiteX789" fmla="*/ 268673 w 1169760"/>
                <a:gd name="connsiteY789" fmla="*/ 457221 h 544817"/>
                <a:gd name="connsiteX790" fmla="*/ 268673 w 1169760"/>
                <a:gd name="connsiteY790" fmla="*/ 449272 h 544817"/>
                <a:gd name="connsiteX791" fmla="*/ 268673 w 1169760"/>
                <a:gd name="connsiteY791" fmla="*/ 441323 h 544817"/>
                <a:gd name="connsiteX792" fmla="*/ 268673 w 1169760"/>
                <a:gd name="connsiteY792" fmla="*/ 433374 h 544817"/>
                <a:gd name="connsiteX793" fmla="*/ 268673 w 1169760"/>
                <a:gd name="connsiteY793" fmla="*/ 425266 h 544817"/>
                <a:gd name="connsiteX794" fmla="*/ 268673 w 1169760"/>
                <a:gd name="connsiteY794" fmla="*/ 417159 h 544817"/>
                <a:gd name="connsiteX795" fmla="*/ 268673 w 1169760"/>
                <a:gd name="connsiteY795" fmla="*/ 409051 h 544817"/>
                <a:gd name="connsiteX796" fmla="*/ 268673 w 1169760"/>
                <a:gd name="connsiteY796" fmla="*/ 400943 h 544817"/>
                <a:gd name="connsiteX797" fmla="*/ 268673 w 1169760"/>
                <a:gd name="connsiteY797" fmla="*/ 392835 h 544817"/>
                <a:gd name="connsiteX798" fmla="*/ 272329 w 1169760"/>
                <a:gd name="connsiteY798" fmla="*/ 391881 h 544817"/>
                <a:gd name="connsiteX799" fmla="*/ 276781 w 1169760"/>
                <a:gd name="connsiteY799" fmla="*/ 390609 h 544817"/>
                <a:gd name="connsiteX800" fmla="*/ 281073 w 1169760"/>
                <a:gd name="connsiteY800" fmla="*/ 389337 h 544817"/>
                <a:gd name="connsiteX801" fmla="*/ 286161 w 1169760"/>
                <a:gd name="connsiteY801" fmla="*/ 387906 h 544817"/>
                <a:gd name="connsiteX802" fmla="*/ 292043 w 1169760"/>
                <a:gd name="connsiteY802" fmla="*/ 386317 h 544817"/>
                <a:gd name="connsiteX803" fmla="*/ 296971 w 1169760"/>
                <a:gd name="connsiteY803" fmla="*/ 384886 h 544817"/>
                <a:gd name="connsiteX804" fmla="*/ 302853 w 1169760"/>
                <a:gd name="connsiteY804" fmla="*/ 383137 h 544817"/>
                <a:gd name="connsiteX805" fmla="*/ 307305 w 1169760"/>
                <a:gd name="connsiteY805" fmla="*/ 381865 h 544817"/>
                <a:gd name="connsiteX806" fmla="*/ 311597 w 1169760"/>
                <a:gd name="connsiteY806" fmla="*/ 380594 h 544817"/>
                <a:gd name="connsiteX807" fmla="*/ 317002 w 1169760"/>
                <a:gd name="connsiteY807" fmla="*/ 379163 h 544817"/>
                <a:gd name="connsiteX808" fmla="*/ 325428 w 1169760"/>
                <a:gd name="connsiteY808" fmla="*/ 376937 h 544817"/>
                <a:gd name="connsiteX809" fmla="*/ 330197 w 1169760"/>
                <a:gd name="connsiteY809" fmla="*/ 375665 h 544817"/>
                <a:gd name="connsiteX810" fmla="*/ 334967 w 1169760"/>
                <a:gd name="connsiteY810" fmla="*/ 374393 h 544817"/>
                <a:gd name="connsiteX811" fmla="*/ 339577 w 1169760"/>
                <a:gd name="connsiteY811" fmla="*/ 373122 h 544817"/>
                <a:gd name="connsiteX812" fmla="*/ 342598 w 1169760"/>
                <a:gd name="connsiteY812" fmla="*/ 372645 h 544817"/>
                <a:gd name="connsiteX813" fmla="*/ 343552 w 1169760"/>
                <a:gd name="connsiteY813" fmla="*/ 373122 h 544817"/>
                <a:gd name="connsiteX814" fmla="*/ 344187 w 1169760"/>
                <a:gd name="connsiteY814" fmla="*/ 371532 h 544817"/>
                <a:gd name="connsiteX815" fmla="*/ 344664 w 1169760"/>
                <a:gd name="connsiteY815" fmla="*/ 371055 h 544817"/>
                <a:gd name="connsiteX816" fmla="*/ 345459 w 1169760"/>
                <a:gd name="connsiteY816" fmla="*/ 366921 h 544817"/>
                <a:gd name="connsiteX817" fmla="*/ 346254 w 1169760"/>
                <a:gd name="connsiteY817" fmla="*/ 364537 h 544817"/>
                <a:gd name="connsiteX818" fmla="*/ 347367 w 1169760"/>
                <a:gd name="connsiteY818" fmla="*/ 362311 h 544817"/>
                <a:gd name="connsiteX819" fmla="*/ 348798 w 1169760"/>
                <a:gd name="connsiteY819" fmla="*/ 360562 h 544817"/>
                <a:gd name="connsiteX820" fmla="*/ 350546 w 1169760"/>
                <a:gd name="connsiteY820" fmla="*/ 359449 h 544817"/>
                <a:gd name="connsiteX821" fmla="*/ 351977 w 1169760"/>
                <a:gd name="connsiteY821" fmla="*/ 358973 h 544817"/>
                <a:gd name="connsiteX822" fmla="*/ 353090 w 1169760"/>
                <a:gd name="connsiteY822" fmla="*/ 358973 h 544817"/>
                <a:gd name="connsiteX823" fmla="*/ 353726 w 1169760"/>
                <a:gd name="connsiteY823" fmla="*/ 358973 h 544817"/>
                <a:gd name="connsiteX824" fmla="*/ 353726 w 1169760"/>
                <a:gd name="connsiteY824" fmla="*/ 358019 h 544817"/>
                <a:gd name="connsiteX825" fmla="*/ 354680 w 1169760"/>
                <a:gd name="connsiteY825" fmla="*/ 357860 h 544817"/>
                <a:gd name="connsiteX826" fmla="*/ 357383 w 1169760"/>
                <a:gd name="connsiteY826" fmla="*/ 358496 h 544817"/>
                <a:gd name="connsiteX827" fmla="*/ 359290 w 1169760"/>
                <a:gd name="connsiteY827" fmla="*/ 358496 h 544817"/>
                <a:gd name="connsiteX828" fmla="*/ 361039 w 1169760"/>
                <a:gd name="connsiteY828" fmla="*/ 357860 h 544817"/>
                <a:gd name="connsiteX829" fmla="*/ 362629 w 1169760"/>
                <a:gd name="connsiteY829" fmla="*/ 356747 h 544817"/>
                <a:gd name="connsiteX830" fmla="*/ 363901 w 1169760"/>
                <a:gd name="connsiteY830" fmla="*/ 356747 h 544817"/>
                <a:gd name="connsiteX831" fmla="*/ 364855 w 1169760"/>
                <a:gd name="connsiteY831" fmla="*/ 357701 h 544817"/>
                <a:gd name="connsiteX832" fmla="*/ 364537 w 1169760"/>
                <a:gd name="connsiteY832" fmla="*/ 359131 h 544817"/>
                <a:gd name="connsiteX833" fmla="*/ 363106 w 1169760"/>
                <a:gd name="connsiteY833" fmla="*/ 361039 h 544817"/>
                <a:gd name="connsiteX834" fmla="*/ 362152 w 1169760"/>
                <a:gd name="connsiteY834" fmla="*/ 362947 h 544817"/>
                <a:gd name="connsiteX835" fmla="*/ 362152 w 1169760"/>
                <a:gd name="connsiteY835" fmla="*/ 364855 h 544817"/>
                <a:gd name="connsiteX836" fmla="*/ 362629 w 1169760"/>
                <a:gd name="connsiteY836" fmla="*/ 366445 h 544817"/>
                <a:gd name="connsiteX837" fmla="*/ 364378 w 1169760"/>
                <a:gd name="connsiteY837" fmla="*/ 367716 h 544817"/>
                <a:gd name="connsiteX838" fmla="*/ 365332 w 1169760"/>
                <a:gd name="connsiteY838" fmla="*/ 367716 h 544817"/>
                <a:gd name="connsiteX839" fmla="*/ 365490 w 1169760"/>
                <a:gd name="connsiteY839" fmla="*/ 366285 h 544817"/>
                <a:gd name="connsiteX840" fmla="*/ 365967 w 1169760"/>
                <a:gd name="connsiteY840" fmla="*/ 365650 h 544817"/>
                <a:gd name="connsiteX841" fmla="*/ 366762 w 1169760"/>
                <a:gd name="connsiteY841" fmla="*/ 365650 h 544817"/>
                <a:gd name="connsiteX842" fmla="*/ 367239 w 1169760"/>
                <a:gd name="connsiteY842" fmla="*/ 366285 h 544817"/>
                <a:gd name="connsiteX843" fmla="*/ 367239 w 1169760"/>
                <a:gd name="connsiteY843" fmla="*/ 367398 h 544817"/>
                <a:gd name="connsiteX844" fmla="*/ 368034 w 1169760"/>
                <a:gd name="connsiteY844" fmla="*/ 367239 h 544817"/>
                <a:gd name="connsiteX845" fmla="*/ 369465 w 1169760"/>
                <a:gd name="connsiteY845" fmla="*/ 365809 h 544817"/>
                <a:gd name="connsiteX846" fmla="*/ 370896 w 1169760"/>
                <a:gd name="connsiteY846" fmla="*/ 365014 h 544817"/>
                <a:gd name="connsiteX847" fmla="*/ 372327 w 1169760"/>
                <a:gd name="connsiteY847" fmla="*/ 365014 h 544817"/>
                <a:gd name="connsiteX848" fmla="*/ 373122 w 1169760"/>
                <a:gd name="connsiteY848" fmla="*/ 364219 h 544817"/>
                <a:gd name="connsiteX849" fmla="*/ 373122 w 1169760"/>
                <a:gd name="connsiteY849" fmla="*/ 362629 h 544817"/>
                <a:gd name="connsiteX850" fmla="*/ 374075 w 1169760"/>
                <a:gd name="connsiteY850" fmla="*/ 359926 h 544817"/>
                <a:gd name="connsiteX851" fmla="*/ 375506 w 1169760"/>
                <a:gd name="connsiteY851" fmla="*/ 356111 h 544817"/>
                <a:gd name="connsiteX852" fmla="*/ 374711 w 1169760"/>
                <a:gd name="connsiteY852" fmla="*/ 351978 h 544817"/>
                <a:gd name="connsiteX853" fmla="*/ 371691 w 1169760"/>
                <a:gd name="connsiteY853" fmla="*/ 347685 h 544817"/>
                <a:gd name="connsiteX854" fmla="*/ 370260 w 1169760"/>
                <a:gd name="connsiteY854" fmla="*/ 345300 h 544817"/>
                <a:gd name="connsiteX855" fmla="*/ 370260 w 1169760"/>
                <a:gd name="connsiteY855" fmla="*/ 344824 h 544817"/>
                <a:gd name="connsiteX856" fmla="*/ 371055 w 1169760"/>
                <a:gd name="connsiteY856" fmla="*/ 344824 h 544817"/>
                <a:gd name="connsiteX857" fmla="*/ 371850 w 1169760"/>
                <a:gd name="connsiteY857" fmla="*/ 345300 h 544817"/>
                <a:gd name="connsiteX858" fmla="*/ 375347 w 1169760"/>
                <a:gd name="connsiteY858" fmla="*/ 345300 h 544817"/>
                <a:gd name="connsiteX859" fmla="*/ 376778 w 1169760"/>
                <a:gd name="connsiteY859" fmla="*/ 345777 h 544817"/>
                <a:gd name="connsiteX860" fmla="*/ 377573 w 1169760"/>
                <a:gd name="connsiteY860" fmla="*/ 346572 h 544817"/>
                <a:gd name="connsiteX861" fmla="*/ 378209 w 1169760"/>
                <a:gd name="connsiteY861" fmla="*/ 348321 h 544817"/>
                <a:gd name="connsiteX862" fmla="*/ 378686 w 1169760"/>
                <a:gd name="connsiteY862" fmla="*/ 351024 h 544817"/>
                <a:gd name="connsiteX863" fmla="*/ 378686 w 1169760"/>
                <a:gd name="connsiteY863" fmla="*/ 352931 h 544817"/>
                <a:gd name="connsiteX864" fmla="*/ 377891 w 1169760"/>
                <a:gd name="connsiteY864" fmla="*/ 354203 h 544817"/>
                <a:gd name="connsiteX865" fmla="*/ 378368 w 1169760"/>
                <a:gd name="connsiteY865" fmla="*/ 354839 h 544817"/>
                <a:gd name="connsiteX866" fmla="*/ 380116 w 1169760"/>
                <a:gd name="connsiteY866" fmla="*/ 354839 h 544817"/>
                <a:gd name="connsiteX867" fmla="*/ 384886 w 1169760"/>
                <a:gd name="connsiteY867" fmla="*/ 352931 h 544817"/>
                <a:gd name="connsiteX868" fmla="*/ 387112 w 1169760"/>
                <a:gd name="connsiteY868" fmla="*/ 352931 h 544817"/>
                <a:gd name="connsiteX869" fmla="*/ 388860 w 1169760"/>
                <a:gd name="connsiteY869" fmla="*/ 353408 h 544817"/>
                <a:gd name="connsiteX870" fmla="*/ 390927 w 1169760"/>
                <a:gd name="connsiteY870" fmla="*/ 353726 h 544817"/>
                <a:gd name="connsiteX871" fmla="*/ 393312 w 1169760"/>
                <a:gd name="connsiteY871" fmla="*/ 353726 h 544817"/>
                <a:gd name="connsiteX872" fmla="*/ 402692 w 1169760"/>
                <a:gd name="connsiteY872" fmla="*/ 354680 h 544817"/>
                <a:gd name="connsiteX873" fmla="*/ 403645 w 1169760"/>
                <a:gd name="connsiteY873" fmla="*/ 354362 h 544817"/>
                <a:gd name="connsiteX874" fmla="*/ 404917 w 1169760"/>
                <a:gd name="connsiteY874" fmla="*/ 353567 h 544817"/>
                <a:gd name="connsiteX875" fmla="*/ 407302 w 1169760"/>
                <a:gd name="connsiteY875" fmla="*/ 351183 h 544817"/>
                <a:gd name="connsiteX876" fmla="*/ 407620 w 1169760"/>
                <a:gd name="connsiteY876" fmla="*/ 349593 h 544817"/>
                <a:gd name="connsiteX877" fmla="*/ 407620 w 1169760"/>
                <a:gd name="connsiteY877" fmla="*/ 348480 h 544817"/>
                <a:gd name="connsiteX878" fmla="*/ 405553 w 1169760"/>
                <a:gd name="connsiteY878" fmla="*/ 344506 h 544817"/>
                <a:gd name="connsiteX879" fmla="*/ 404917 w 1169760"/>
                <a:gd name="connsiteY879" fmla="*/ 342757 h 544817"/>
                <a:gd name="connsiteX880" fmla="*/ 404440 w 1169760"/>
                <a:gd name="connsiteY880" fmla="*/ 342757 h 544817"/>
                <a:gd name="connsiteX881" fmla="*/ 403963 w 1169760"/>
                <a:gd name="connsiteY881" fmla="*/ 342757 h 544817"/>
                <a:gd name="connsiteX882" fmla="*/ 403645 w 1169760"/>
                <a:gd name="connsiteY882" fmla="*/ 343393 h 544817"/>
                <a:gd name="connsiteX883" fmla="*/ 401420 w 1169760"/>
                <a:gd name="connsiteY883" fmla="*/ 344506 h 544817"/>
                <a:gd name="connsiteX884" fmla="*/ 400784 w 1169760"/>
                <a:gd name="connsiteY884" fmla="*/ 345300 h 544817"/>
                <a:gd name="connsiteX885" fmla="*/ 399830 w 1169760"/>
                <a:gd name="connsiteY885" fmla="*/ 345300 h 544817"/>
                <a:gd name="connsiteX886" fmla="*/ 396968 w 1169760"/>
                <a:gd name="connsiteY886" fmla="*/ 343870 h 544817"/>
                <a:gd name="connsiteX887" fmla="*/ 395378 w 1169760"/>
                <a:gd name="connsiteY887" fmla="*/ 342439 h 544817"/>
                <a:gd name="connsiteX888" fmla="*/ 392676 w 1169760"/>
                <a:gd name="connsiteY888" fmla="*/ 342121 h 544817"/>
                <a:gd name="connsiteX889" fmla="*/ 389019 w 1169760"/>
                <a:gd name="connsiteY889" fmla="*/ 342916 h 544817"/>
                <a:gd name="connsiteX890" fmla="*/ 386317 w 1169760"/>
                <a:gd name="connsiteY890" fmla="*/ 342439 h 544817"/>
                <a:gd name="connsiteX891" fmla="*/ 384727 w 1169760"/>
                <a:gd name="connsiteY891" fmla="*/ 340690 h 544817"/>
                <a:gd name="connsiteX892" fmla="*/ 384091 w 1169760"/>
                <a:gd name="connsiteY892" fmla="*/ 338782 h 544817"/>
                <a:gd name="connsiteX893" fmla="*/ 384409 w 1169760"/>
                <a:gd name="connsiteY893" fmla="*/ 336715 h 544817"/>
                <a:gd name="connsiteX894" fmla="*/ 386317 w 1169760"/>
                <a:gd name="connsiteY894" fmla="*/ 334649 h 544817"/>
                <a:gd name="connsiteX895" fmla="*/ 389655 w 1169760"/>
                <a:gd name="connsiteY895" fmla="*/ 332582 h 544817"/>
                <a:gd name="connsiteX896" fmla="*/ 392040 w 1169760"/>
                <a:gd name="connsiteY896" fmla="*/ 331787 h 544817"/>
                <a:gd name="connsiteX897" fmla="*/ 393312 w 1169760"/>
                <a:gd name="connsiteY897" fmla="*/ 332264 h 544817"/>
                <a:gd name="connsiteX898" fmla="*/ 394583 w 1169760"/>
                <a:gd name="connsiteY898" fmla="*/ 334172 h 544817"/>
                <a:gd name="connsiteX899" fmla="*/ 395696 w 1169760"/>
                <a:gd name="connsiteY899" fmla="*/ 337510 h 544817"/>
                <a:gd name="connsiteX900" fmla="*/ 396650 w 1169760"/>
                <a:gd name="connsiteY900" fmla="*/ 337987 h 544817"/>
                <a:gd name="connsiteX901" fmla="*/ 397445 w 1169760"/>
                <a:gd name="connsiteY901" fmla="*/ 335762 h 544817"/>
                <a:gd name="connsiteX902" fmla="*/ 398717 w 1169760"/>
                <a:gd name="connsiteY902" fmla="*/ 335126 h 544817"/>
                <a:gd name="connsiteX903" fmla="*/ 400307 w 1169760"/>
                <a:gd name="connsiteY903" fmla="*/ 336080 h 544817"/>
                <a:gd name="connsiteX904" fmla="*/ 401737 w 1169760"/>
                <a:gd name="connsiteY904" fmla="*/ 336398 h 544817"/>
                <a:gd name="connsiteX905" fmla="*/ 403009 w 1169760"/>
                <a:gd name="connsiteY905" fmla="*/ 336080 h 544817"/>
                <a:gd name="connsiteX906" fmla="*/ 405076 w 1169760"/>
                <a:gd name="connsiteY906" fmla="*/ 334808 h 544817"/>
                <a:gd name="connsiteX907" fmla="*/ 405076 w 1169760"/>
                <a:gd name="connsiteY907" fmla="*/ 333059 h 544817"/>
                <a:gd name="connsiteX908" fmla="*/ 402532 w 1169760"/>
                <a:gd name="connsiteY908" fmla="*/ 331469 h 544817"/>
                <a:gd name="connsiteX909" fmla="*/ 400943 w 1169760"/>
                <a:gd name="connsiteY909" fmla="*/ 330198 h 544817"/>
                <a:gd name="connsiteX910" fmla="*/ 400466 w 1169760"/>
                <a:gd name="connsiteY910" fmla="*/ 329403 h 544817"/>
                <a:gd name="connsiteX911" fmla="*/ 402055 w 1169760"/>
                <a:gd name="connsiteY911" fmla="*/ 329403 h 544817"/>
                <a:gd name="connsiteX912" fmla="*/ 405553 w 1169760"/>
                <a:gd name="connsiteY912" fmla="*/ 329880 h 544817"/>
                <a:gd name="connsiteX913" fmla="*/ 407143 w 1169760"/>
                <a:gd name="connsiteY913" fmla="*/ 331628 h 544817"/>
                <a:gd name="connsiteX914" fmla="*/ 406666 w 1169760"/>
                <a:gd name="connsiteY914" fmla="*/ 334649 h 544817"/>
                <a:gd name="connsiteX915" fmla="*/ 407143 w 1169760"/>
                <a:gd name="connsiteY915" fmla="*/ 336875 h 544817"/>
                <a:gd name="connsiteX916" fmla="*/ 408415 w 1169760"/>
                <a:gd name="connsiteY916" fmla="*/ 338464 h 544817"/>
                <a:gd name="connsiteX917" fmla="*/ 411117 w 1169760"/>
                <a:gd name="connsiteY917" fmla="*/ 339736 h 544817"/>
                <a:gd name="connsiteX918" fmla="*/ 415092 w 1169760"/>
                <a:gd name="connsiteY918" fmla="*/ 340531 h 544817"/>
                <a:gd name="connsiteX919" fmla="*/ 417794 w 1169760"/>
                <a:gd name="connsiteY919" fmla="*/ 340849 h 544817"/>
                <a:gd name="connsiteX920" fmla="*/ 419384 w 1169760"/>
                <a:gd name="connsiteY920" fmla="*/ 340849 h 544817"/>
                <a:gd name="connsiteX921" fmla="*/ 420497 w 1169760"/>
                <a:gd name="connsiteY921" fmla="*/ 341167 h 544817"/>
                <a:gd name="connsiteX922" fmla="*/ 420974 w 1169760"/>
                <a:gd name="connsiteY922" fmla="*/ 342598 h 544817"/>
                <a:gd name="connsiteX923" fmla="*/ 420656 w 1169760"/>
                <a:gd name="connsiteY923" fmla="*/ 344664 h 544817"/>
                <a:gd name="connsiteX924" fmla="*/ 419384 w 1169760"/>
                <a:gd name="connsiteY924" fmla="*/ 347526 h 544817"/>
                <a:gd name="connsiteX925" fmla="*/ 418112 w 1169760"/>
                <a:gd name="connsiteY925" fmla="*/ 348957 h 544817"/>
                <a:gd name="connsiteX926" fmla="*/ 416841 w 1169760"/>
                <a:gd name="connsiteY926" fmla="*/ 348957 h 544817"/>
                <a:gd name="connsiteX927" fmla="*/ 409527 w 1169760"/>
                <a:gd name="connsiteY927" fmla="*/ 352296 h 544817"/>
                <a:gd name="connsiteX928" fmla="*/ 408256 w 1169760"/>
                <a:gd name="connsiteY928" fmla="*/ 352296 h 544817"/>
                <a:gd name="connsiteX929" fmla="*/ 406666 w 1169760"/>
                <a:gd name="connsiteY929" fmla="*/ 353567 h 544817"/>
                <a:gd name="connsiteX930" fmla="*/ 405235 w 1169760"/>
                <a:gd name="connsiteY930" fmla="*/ 355475 h 544817"/>
                <a:gd name="connsiteX931" fmla="*/ 403168 w 1169760"/>
                <a:gd name="connsiteY931" fmla="*/ 357065 h 544817"/>
                <a:gd name="connsiteX932" fmla="*/ 400625 w 1169760"/>
                <a:gd name="connsiteY932" fmla="*/ 358337 h 544817"/>
                <a:gd name="connsiteX933" fmla="*/ 398717 w 1169760"/>
                <a:gd name="connsiteY933" fmla="*/ 359926 h 544817"/>
                <a:gd name="connsiteX934" fmla="*/ 397445 w 1169760"/>
                <a:gd name="connsiteY934" fmla="*/ 361834 h 544817"/>
                <a:gd name="connsiteX935" fmla="*/ 396332 w 1169760"/>
                <a:gd name="connsiteY935" fmla="*/ 362629 h 544817"/>
                <a:gd name="connsiteX936" fmla="*/ 393471 w 1169760"/>
                <a:gd name="connsiteY936" fmla="*/ 362152 h 544817"/>
                <a:gd name="connsiteX937" fmla="*/ 382501 w 1169760"/>
                <a:gd name="connsiteY937" fmla="*/ 360085 h 544817"/>
                <a:gd name="connsiteX938" fmla="*/ 380911 w 1169760"/>
                <a:gd name="connsiteY938" fmla="*/ 360085 h 544817"/>
                <a:gd name="connsiteX939" fmla="*/ 379958 w 1169760"/>
                <a:gd name="connsiteY939" fmla="*/ 360244 h 544817"/>
                <a:gd name="connsiteX940" fmla="*/ 379481 w 1169760"/>
                <a:gd name="connsiteY940" fmla="*/ 360721 h 544817"/>
                <a:gd name="connsiteX941" fmla="*/ 379481 w 1169760"/>
                <a:gd name="connsiteY941" fmla="*/ 361357 h 544817"/>
                <a:gd name="connsiteX942" fmla="*/ 379799 w 1169760"/>
                <a:gd name="connsiteY942" fmla="*/ 361993 h 544817"/>
                <a:gd name="connsiteX943" fmla="*/ 379799 w 1169760"/>
                <a:gd name="connsiteY943" fmla="*/ 362470 h 544817"/>
                <a:gd name="connsiteX944" fmla="*/ 379322 w 1169760"/>
                <a:gd name="connsiteY944" fmla="*/ 363265 h 544817"/>
                <a:gd name="connsiteX945" fmla="*/ 379322 w 1169760"/>
                <a:gd name="connsiteY945" fmla="*/ 364696 h 544817"/>
                <a:gd name="connsiteX946" fmla="*/ 378845 w 1169760"/>
                <a:gd name="connsiteY946" fmla="*/ 365173 h 544817"/>
                <a:gd name="connsiteX947" fmla="*/ 378527 w 1169760"/>
                <a:gd name="connsiteY947" fmla="*/ 365173 h 544817"/>
                <a:gd name="connsiteX948" fmla="*/ 378209 w 1169760"/>
                <a:gd name="connsiteY948" fmla="*/ 365968 h 544817"/>
                <a:gd name="connsiteX949" fmla="*/ 377891 w 1169760"/>
                <a:gd name="connsiteY949" fmla="*/ 367557 h 544817"/>
                <a:gd name="connsiteX950" fmla="*/ 377255 w 1169760"/>
                <a:gd name="connsiteY950" fmla="*/ 368352 h 544817"/>
                <a:gd name="connsiteX951" fmla="*/ 376937 w 1169760"/>
                <a:gd name="connsiteY951" fmla="*/ 369465 h 544817"/>
                <a:gd name="connsiteX952" fmla="*/ 376937 w 1169760"/>
                <a:gd name="connsiteY952" fmla="*/ 371055 h 544817"/>
                <a:gd name="connsiteX953" fmla="*/ 377255 w 1169760"/>
                <a:gd name="connsiteY953" fmla="*/ 372009 h 544817"/>
                <a:gd name="connsiteX954" fmla="*/ 377891 w 1169760"/>
                <a:gd name="connsiteY954" fmla="*/ 372486 h 544817"/>
                <a:gd name="connsiteX955" fmla="*/ 383455 w 1169760"/>
                <a:gd name="connsiteY955" fmla="*/ 372168 h 544817"/>
                <a:gd name="connsiteX956" fmla="*/ 384568 w 1169760"/>
                <a:gd name="connsiteY956" fmla="*/ 372486 h 544817"/>
                <a:gd name="connsiteX957" fmla="*/ 385522 w 1169760"/>
                <a:gd name="connsiteY957" fmla="*/ 374552 h 544817"/>
                <a:gd name="connsiteX958" fmla="*/ 386476 w 1169760"/>
                <a:gd name="connsiteY958" fmla="*/ 378209 h 544817"/>
                <a:gd name="connsiteX959" fmla="*/ 386794 w 1169760"/>
                <a:gd name="connsiteY959" fmla="*/ 382024 h 544817"/>
                <a:gd name="connsiteX960" fmla="*/ 386317 w 1169760"/>
                <a:gd name="connsiteY960" fmla="*/ 385840 h 544817"/>
                <a:gd name="connsiteX961" fmla="*/ 386317 w 1169760"/>
                <a:gd name="connsiteY961" fmla="*/ 398399 h 544817"/>
                <a:gd name="connsiteX962" fmla="*/ 389973 w 1169760"/>
                <a:gd name="connsiteY962" fmla="*/ 400625 h 544817"/>
                <a:gd name="connsiteX963" fmla="*/ 393948 w 1169760"/>
                <a:gd name="connsiteY963" fmla="*/ 403009 h 544817"/>
                <a:gd name="connsiteX964" fmla="*/ 397922 w 1169760"/>
                <a:gd name="connsiteY964" fmla="*/ 405394 h 544817"/>
                <a:gd name="connsiteX965" fmla="*/ 401897 w 1169760"/>
                <a:gd name="connsiteY965" fmla="*/ 407779 h 544817"/>
                <a:gd name="connsiteX966" fmla="*/ 405871 w 1169760"/>
                <a:gd name="connsiteY966" fmla="*/ 410164 h 544817"/>
                <a:gd name="connsiteX967" fmla="*/ 409845 w 1169760"/>
                <a:gd name="connsiteY967" fmla="*/ 412548 h 544817"/>
                <a:gd name="connsiteX968" fmla="*/ 413502 w 1169760"/>
                <a:gd name="connsiteY968" fmla="*/ 414774 h 544817"/>
                <a:gd name="connsiteX969" fmla="*/ 415092 w 1169760"/>
                <a:gd name="connsiteY969" fmla="*/ 416364 h 544817"/>
                <a:gd name="connsiteX970" fmla="*/ 416046 w 1169760"/>
                <a:gd name="connsiteY970" fmla="*/ 419861 h 544817"/>
                <a:gd name="connsiteX971" fmla="*/ 417794 w 1169760"/>
                <a:gd name="connsiteY971" fmla="*/ 422723 h 544817"/>
                <a:gd name="connsiteX972" fmla="*/ 420974 w 1169760"/>
                <a:gd name="connsiteY972" fmla="*/ 425743 h 544817"/>
                <a:gd name="connsiteX973" fmla="*/ 424312 w 1169760"/>
                <a:gd name="connsiteY973" fmla="*/ 428764 h 544817"/>
                <a:gd name="connsiteX974" fmla="*/ 428287 w 1169760"/>
                <a:gd name="connsiteY974" fmla="*/ 432897 h 544817"/>
                <a:gd name="connsiteX975" fmla="*/ 431148 w 1169760"/>
                <a:gd name="connsiteY975" fmla="*/ 435759 h 544817"/>
                <a:gd name="connsiteX976" fmla="*/ 434010 w 1169760"/>
                <a:gd name="connsiteY976" fmla="*/ 438621 h 544817"/>
                <a:gd name="connsiteX977" fmla="*/ 438779 w 1169760"/>
                <a:gd name="connsiteY977" fmla="*/ 443390 h 544817"/>
                <a:gd name="connsiteX978" fmla="*/ 441800 w 1169760"/>
                <a:gd name="connsiteY978" fmla="*/ 446411 h 544817"/>
                <a:gd name="connsiteX979" fmla="*/ 444185 w 1169760"/>
                <a:gd name="connsiteY979" fmla="*/ 446411 h 544817"/>
                <a:gd name="connsiteX980" fmla="*/ 448954 w 1169760"/>
                <a:gd name="connsiteY980" fmla="*/ 445774 h 544817"/>
                <a:gd name="connsiteX981" fmla="*/ 455313 w 1169760"/>
                <a:gd name="connsiteY981" fmla="*/ 444821 h 544817"/>
                <a:gd name="connsiteX982" fmla="*/ 460400 w 1169760"/>
                <a:gd name="connsiteY982" fmla="*/ 444026 h 544817"/>
                <a:gd name="connsiteX983" fmla="*/ 466442 w 1169760"/>
                <a:gd name="connsiteY983" fmla="*/ 443072 h 544817"/>
                <a:gd name="connsiteX984" fmla="*/ 472165 w 1169760"/>
                <a:gd name="connsiteY984" fmla="*/ 442277 h 544817"/>
                <a:gd name="connsiteX985" fmla="*/ 476775 w 1169760"/>
                <a:gd name="connsiteY985" fmla="*/ 441641 h 544817"/>
                <a:gd name="connsiteX986" fmla="*/ 483611 w 1169760"/>
                <a:gd name="connsiteY986" fmla="*/ 442118 h 544817"/>
                <a:gd name="connsiteX987" fmla="*/ 490288 w 1169760"/>
                <a:gd name="connsiteY987" fmla="*/ 442595 h 544817"/>
                <a:gd name="connsiteX988" fmla="*/ 495058 w 1169760"/>
                <a:gd name="connsiteY988" fmla="*/ 442913 h 544817"/>
                <a:gd name="connsiteX989" fmla="*/ 499827 w 1169760"/>
                <a:gd name="connsiteY989" fmla="*/ 443231 h 544817"/>
                <a:gd name="connsiteX990" fmla="*/ 505391 w 1169760"/>
                <a:gd name="connsiteY990" fmla="*/ 443708 h 544817"/>
                <a:gd name="connsiteX991" fmla="*/ 508571 w 1169760"/>
                <a:gd name="connsiteY991" fmla="*/ 443708 h 544817"/>
                <a:gd name="connsiteX992" fmla="*/ 512227 w 1169760"/>
                <a:gd name="connsiteY992" fmla="*/ 444185 h 544817"/>
                <a:gd name="connsiteX993" fmla="*/ 513817 w 1169760"/>
                <a:gd name="connsiteY993" fmla="*/ 443549 h 544817"/>
                <a:gd name="connsiteX994" fmla="*/ 516997 w 1169760"/>
                <a:gd name="connsiteY994" fmla="*/ 442118 h 544817"/>
                <a:gd name="connsiteX995" fmla="*/ 519858 w 1169760"/>
                <a:gd name="connsiteY995" fmla="*/ 440687 h 544817"/>
                <a:gd name="connsiteX996" fmla="*/ 522879 w 1169760"/>
                <a:gd name="connsiteY996" fmla="*/ 439257 h 544817"/>
                <a:gd name="connsiteX997" fmla="*/ 525582 w 1169760"/>
                <a:gd name="connsiteY997" fmla="*/ 438462 h 544817"/>
                <a:gd name="connsiteX998" fmla="*/ 528443 w 1169760"/>
                <a:gd name="connsiteY998" fmla="*/ 440687 h 544817"/>
                <a:gd name="connsiteX999" fmla="*/ 530828 w 1169760"/>
                <a:gd name="connsiteY999" fmla="*/ 443390 h 544817"/>
                <a:gd name="connsiteX1000" fmla="*/ 533371 w 1169760"/>
                <a:gd name="connsiteY1000" fmla="*/ 446093 h 544817"/>
                <a:gd name="connsiteX1001" fmla="*/ 536233 w 1169760"/>
                <a:gd name="connsiteY1001" fmla="*/ 448795 h 544817"/>
                <a:gd name="connsiteX1002" fmla="*/ 538936 w 1169760"/>
                <a:gd name="connsiteY1002" fmla="*/ 450385 h 544817"/>
                <a:gd name="connsiteX1003" fmla="*/ 542592 w 1169760"/>
                <a:gd name="connsiteY1003" fmla="*/ 452452 h 544817"/>
                <a:gd name="connsiteX1004" fmla="*/ 544659 w 1169760"/>
                <a:gd name="connsiteY1004" fmla="*/ 456108 h 544817"/>
                <a:gd name="connsiteX1005" fmla="*/ 547520 w 1169760"/>
                <a:gd name="connsiteY1005" fmla="*/ 461036 h 544817"/>
                <a:gd name="connsiteX1006" fmla="*/ 549428 w 1169760"/>
                <a:gd name="connsiteY1006" fmla="*/ 464216 h 544817"/>
                <a:gd name="connsiteX1007" fmla="*/ 551336 w 1169760"/>
                <a:gd name="connsiteY1007" fmla="*/ 467555 h 544817"/>
                <a:gd name="connsiteX1008" fmla="*/ 554198 w 1169760"/>
                <a:gd name="connsiteY1008" fmla="*/ 466283 h 544817"/>
                <a:gd name="connsiteX1009" fmla="*/ 557218 w 1169760"/>
                <a:gd name="connsiteY1009" fmla="*/ 464852 h 544817"/>
                <a:gd name="connsiteX1010" fmla="*/ 559921 w 1169760"/>
                <a:gd name="connsiteY1010" fmla="*/ 463580 h 544817"/>
                <a:gd name="connsiteX1011" fmla="*/ 559603 w 1169760"/>
                <a:gd name="connsiteY1011" fmla="*/ 467714 h 544817"/>
                <a:gd name="connsiteX1012" fmla="*/ 559285 w 1169760"/>
                <a:gd name="connsiteY1012" fmla="*/ 471370 h 544817"/>
                <a:gd name="connsiteX1013" fmla="*/ 558808 w 1169760"/>
                <a:gd name="connsiteY1013" fmla="*/ 476934 h 544817"/>
                <a:gd name="connsiteX1014" fmla="*/ 558490 w 1169760"/>
                <a:gd name="connsiteY1014" fmla="*/ 481545 h 544817"/>
                <a:gd name="connsiteX1015" fmla="*/ 557536 w 1169760"/>
                <a:gd name="connsiteY1015" fmla="*/ 486950 h 544817"/>
                <a:gd name="connsiteX1016" fmla="*/ 557536 w 1169760"/>
                <a:gd name="connsiteY1016" fmla="*/ 491083 h 544817"/>
                <a:gd name="connsiteX1017" fmla="*/ 557536 w 1169760"/>
                <a:gd name="connsiteY1017" fmla="*/ 494740 h 544817"/>
                <a:gd name="connsiteX1018" fmla="*/ 557536 w 1169760"/>
                <a:gd name="connsiteY1018" fmla="*/ 497601 h 544817"/>
                <a:gd name="connsiteX1019" fmla="*/ 562782 w 1169760"/>
                <a:gd name="connsiteY1019" fmla="*/ 497601 h 544817"/>
                <a:gd name="connsiteX1020" fmla="*/ 566598 w 1169760"/>
                <a:gd name="connsiteY1020" fmla="*/ 497601 h 544817"/>
                <a:gd name="connsiteX1021" fmla="*/ 571526 w 1169760"/>
                <a:gd name="connsiteY1021" fmla="*/ 497760 h 544817"/>
                <a:gd name="connsiteX1022" fmla="*/ 572003 w 1169760"/>
                <a:gd name="connsiteY1022" fmla="*/ 501417 h 544817"/>
                <a:gd name="connsiteX1023" fmla="*/ 572639 w 1169760"/>
                <a:gd name="connsiteY1023" fmla="*/ 506504 h 544817"/>
                <a:gd name="connsiteX1024" fmla="*/ 573593 w 1169760"/>
                <a:gd name="connsiteY1024" fmla="*/ 511114 h 544817"/>
                <a:gd name="connsiteX1025" fmla="*/ 574388 w 1169760"/>
                <a:gd name="connsiteY1025" fmla="*/ 514930 h 544817"/>
                <a:gd name="connsiteX1026" fmla="*/ 575660 w 1169760"/>
                <a:gd name="connsiteY1026" fmla="*/ 519858 h 544817"/>
                <a:gd name="connsiteX1027" fmla="*/ 576296 w 1169760"/>
                <a:gd name="connsiteY1027" fmla="*/ 522561 h 544817"/>
                <a:gd name="connsiteX1028" fmla="*/ 577408 w 1169760"/>
                <a:gd name="connsiteY1028" fmla="*/ 525740 h 544817"/>
                <a:gd name="connsiteX1029" fmla="*/ 578521 w 1169760"/>
                <a:gd name="connsiteY1029" fmla="*/ 526535 h 544817"/>
                <a:gd name="connsiteX1030" fmla="*/ 580429 w 1169760"/>
                <a:gd name="connsiteY1030" fmla="*/ 527012 h 544817"/>
                <a:gd name="connsiteX1031" fmla="*/ 586947 w 1169760"/>
                <a:gd name="connsiteY1031" fmla="*/ 526695 h 544817"/>
                <a:gd name="connsiteX1032" fmla="*/ 592352 w 1169760"/>
                <a:gd name="connsiteY1032" fmla="*/ 526377 h 544817"/>
                <a:gd name="connsiteX1033" fmla="*/ 596486 w 1169760"/>
                <a:gd name="connsiteY1033" fmla="*/ 526058 h 544817"/>
                <a:gd name="connsiteX1034" fmla="*/ 600937 w 1169760"/>
                <a:gd name="connsiteY1034" fmla="*/ 525740 h 544817"/>
                <a:gd name="connsiteX1035" fmla="*/ 606819 w 1169760"/>
                <a:gd name="connsiteY1035" fmla="*/ 525423 h 544817"/>
                <a:gd name="connsiteX1036" fmla="*/ 608886 w 1169760"/>
                <a:gd name="connsiteY1036" fmla="*/ 526217 h 544817"/>
                <a:gd name="connsiteX1037" fmla="*/ 610635 w 1169760"/>
                <a:gd name="connsiteY1037" fmla="*/ 525582 h 544817"/>
                <a:gd name="connsiteX1038" fmla="*/ 612701 w 1169760"/>
                <a:gd name="connsiteY1038" fmla="*/ 524946 h 544817"/>
                <a:gd name="connsiteX1039" fmla="*/ 614291 w 1169760"/>
                <a:gd name="connsiteY1039" fmla="*/ 527171 h 544817"/>
                <a:gd name="connsiteX1040" fmla="*/ 615086 w 1169760"/>
                <a:gd name="connsiteY1040" fmla="*/ 528284 h 544817"/>
                <a:gd name="connsiteX1041" fmla="*/ 616199 w 1169760"/>
                <a:gd name="connsiteY1041" fmla="*/ 529397 h 544817"/>
                <a:gd name="connsiteX1042" fmla="*/ 617789 w 1169760"/>
                <a:gd name="connsiteY1042" fmla="*/ 530510 h 544817"/>
                <a:gd name="connsiteX1043" fmla="*/ 617153 w 1169760"/>
                <a:gd name="connsiteY1043" fmla="*/ 532895 h 544817"/>
                <a:gd name="connsiteX1044" fmla="*/ 616199 w 1169760"/>
                <a:gd name="connsiteY1044" fmla="*/ 536233 h 544817"/>
                <a:gd name="connsiteX1045" fmla="*/ 615881 w 1169760"/>
                <a:gd name="connsiteY1045" fmla="*/ 537982 h 544817"/>
                <a:gd name="connsiteX1046" fmla="*/ 617789 w 1169760"/>
                <a:gd name="connsiteY1046" fmla="*/ 539889 h 544817"/>
                <a:gd name="connsiteX1047" fmla="*/ 619220 w 1169760"/>
                <a:gd name="connsiteY1047" fmla="*/ 541002 h 544817"/>
                <a:gd name="connsiteX1048" fmla="*/ 623035 w 1169760"/>
                <a:gd name="connsiteY1048" fmla="*/ 543228 h 544817"/>
                <a:gd name="connsiteX1049" fmla="*/ 626532 w 1169760"/>
                <a:gd name="connsiteY1049" fmla="*/ 544500 h 544817"/>
                <a:gd name="connsiteX1050" fmla="*/ 628917 w 1169760"/>
                <a:gd name="connsiteY1050" fmla="*/ 544818 h 544817"/>
                <a:gd name="connsiteX1051" fmla="*/ 631143 w 1169760"/>
                <a:gd name="connsiteY1051" fmla="*/ 544341 h 544817"/>
                <a:gd name="connsiteX1052" fmla="*/ 631938 w 1169760"/>
                <a:gd name="connsiteY1052" fmla="*/ 543069 h 544817"/>
                <a:gd name="connsiteX1053" fmla="*/ 631938 w 1169760"/>
                <a:gd name="connsiteY1053" fmla="*/ 541320 h 544817"/>
                <a:gd name="connsiteX1054" fmla="*/ 630666 w 1169760"/>
                <a:gd name="connsiteY1054" fmla="*/ 539413 h 544817"/>
                <a:gd name="connsiteX1055" fmla="*/ 630666 w 1169760"/>
                <a:gd name="connsiteY1055" fmla="*/ 537187 h 544817"/>
                <a:gd name="connsiteX1056" fmla="*/ 631461 w 1169760"/>
                <a:gd name="connsiteY1056" fmla="*/ 535597 h 544817"/>
                <a:gd name="connsiteX1057" fmla="*/ 633687 w 1169760"/>
                <a:gd name="connsiteY1057" fmla="*/ 532736 h 544817"/>
                <a:gd name="connsiteX1058" fmla="*/ 635753 w 1169760"/>
                <a:gd name="connsiteY1058" fmla="*/ 530033 h 544817"/>
                <a:gd name="connsiteX1059" fmla="*/ 639092 w 1169760"/>
                <a:gd name="connsiteY1059" fmla="*/ 527171 h 544817"/>
                <a:gd name="connsiteX1060" fmla="*/ 643066 w 1169760"/>
                <a:gd name="connsiteY1060" fmla="*/ 524469 h 544817"/>
                <a:gd name="connsiteX1061" fmla="*/ 644656 w 1169760"/>
                <a:gd name="connsiteY1061" fmla="*/ 522402 h 544817"/>
                <a:gd name="connsiteX1062" fmla="*/ 645292 w 1169760"/>
                <a:gd name="connsiteY1062" fmla="*/ 518905 h 544817"/>
                <a:gd name="connsiteX1063" fmla="*/ 647836 w 1169760"/>
                <a:gd name="connsiteY1063" fmla="*/ 516838 h 544817"/>
                <a:gd name="connsiteX1064" fmla="*/ 650538 w 1169760"/>
                <a:gd name="connsiteY1064" fmla="*/ 515566 h 544817"/>
                <a:gd name="connsiteX1065" fmla="*/ 654036 w 1169760"/>
                <a:gd name="connsiteY1065" fmla="*/ 514453 h 544817"/>
                <a:gd name="connsiteX1066" fmla="*/ 654990 w 1169760"/>
                <a:gd name="connsiteY1066" fmla="*/ 512704 h 544817"/>
                <a:gd name="connsiteX1067" fmla="*/ 659759 w 1169760"/>
                <a:gd name="connsiteY1067" fmla="*/ 509684 h 544817"/>
                <a:gd name="connsiteX1068" fmla="*/ 662621 w 1169760"/>
                <a:gd name="connsiteY1068" fmla="*/ 508253 h 544817"/>
                <a:gd name="connsiteX1069" fmla="*/ 666118 w 1169760"/>
                <a:gd name="connsiteY1069" fmla="*/ 507458 h 544817"/>
                <a:gd name="connsiteX1070" fmla="*/ 671046 w 1169760"/>
                <a:gd name="connsiteY1070" fmla="*/ 505550 h 544817"/>
                <a:gd name="connsiteX1071" fmla="*/ 675021 w 1169760"/>
                <a:gd name="connsiteY1071" fmla="*/ 503325 h 544817"/>
                <a:gd name="connsiteX1072" fmla="*/ 678836 w 1169760"/>
                <a:gd name="connsiteY1072" fmla="*/ 499032 h 544817"/>
                <a:gd name="connsiteX1073" fmla="*/ 681857 w 1169760"/>
                <a:gd name="connsiteY1073" fmla="*/ 496171 h 544817"/>
                <a:gd name="connsiteX1074" fmla="*/ 684400 w 1169760"/>
                <a:gd name="connsiteY1074" fmla="*/ 494422 h 544817"/>
                <a:gd name="connsiteX1075" fmla="*/ 686467 w 1169760"/>
                <a:gd name="connsiteY1075" fmla="*/ 494422 h 544817"/>
                <a:gd name="connsiteX1076" fmla="*/ 687898 w 1169760"/>
                <a:gd name="connsiteY1076" fmla="*/ 495694 h 544817"/>
                <a:gd name="connsiteX1077" fmla="*/ 689170 w 1169760"/>
                <a:gd name="connsiteY1077" fmla="*/ 495694 h 544817"/>
                <a:gd name="connsiteX1078" fmla="*/ 689965 w 1169760"/>
                <a:gd name="connsiteY1078" fmla="*/ 495217 h 544817"/>
                <a:gd name="connsiteX1079" fmla="*/ 691396 w 1169760"/>
                <a:gd name="connsiteY1079" fmla="*/ 493468 h 544817"/>
                <a:gd name="connsiteX1080" fmla="*/ 692985 w 1169760"/>
                <a:gd name="connsiteY1080" fmla="*/ 491401 h 544817"/>
                <a:gd name="connsiteX1081" fmla="*/ 694416 w 1169760"/>
                <a:gd name="connsiteY1081" fmla="*/ 490447 h 544817"/>
                <a:gd name="connsiteX1082" fmla="*/ 697119 w 1169760"/>
                <a:gd name="connsiteY1082" fmla="*/ 489970 h 544817"/>
                <a:gd name="connsiteX1083" fmla="*/ 699662 w 1169760"/>
                <a:gd name="connsiteY1083" fmla="*/ 488540 h 544817"/>
                <a:gd name="connsiteX1084" fmla="*/ 698073 w 1169760"/>
                <a:gd name="connsiteY1084" fmla="*/ 486950 h 544817"/>
                <a:gd name="connsiteX1085" fmla="*/ 698073 w 1169760"/>
                <a:gd name="connsiteY1085" fmla="*/ 485360 h 544817"/>
                <a:gd name="connsiteX1086" fmla="*/ 699821 w 1169760"/>
                <a:gd name="connsiteY1086" fmla="*/ 482658 h 544817"/>
                <a:gd name="connsiteX1087" fmla="*/ 701252 w 1169760"/>
                <a:gd name="connsiteY1087" fmla="*/ 481227 h 544817"/>
                <a:gd name="connsiteX1088" fmla="*/ 701888 w 1169760"/>
                <a:gd name="connsiteY1088" fmla="*/ 478524 h 544817"/>
                <a:gd name="connsiteX1089" fmla="*/ 703955 w 1169760"/>
                <a:gd name="connsiteY1089" fmla="*/ 476775 h 544817"/>
                <a:gd name="connsiteX1090" fmla="*/ 706022 w 1169760"/>
                <a:gd name="connsiteY1090" fmla="*/ 473914 h 544817"/>
                <a:gd name="connsiteX1091" fmla="*/ 708565 w 1169760"/>
                <a:gd name="connsiteY1091" fmla="*/ 471688 h 544817"/>
                <a:gd name="connsiteX1092" fmla="*/ 713335 w 1169760"/>
                <a:gd name="connsiteY1092" fmla="*/ 469939 h 544817"/>
                <a:gd name="connsiteX1093" fmla="*/ 716037 w 1169760"/>
                <a:gd name="connsiteY1093" fmla="*/ 470575 h 544817"/>
                <a:gd name="connsiteX1094" fmla="*/ 718581 w 1169760"/>
                <a:gd name="connsiteY1094" fmla="*/ 470098 h 544817"/>
                <a:gd name="connsiteX1095" fmla="*/ 722396 w 1169760"/>
                <a:gd name="connsiteY1095" fmla="*/ 468667 h 544817"/>
                <a:gd name="connsiteX1096" fmla="*/ 723191 w 1169760"/>
                <a:gd name="connsiteY1096" fmla="*/ 468667 h 544817"/>
                <a:gd name="connsiteX1097" fmla="*/ 724781 w 1169760"/>
                <a:gd name="connsiteY1097" fmla="*/ 468667 h 544817"/>
                <a:gd name="connsiteX1098" fmla="*/ 734638 w 1169760"/>
                <a:gd name="connsiteY1098" fmla="*/ 470734 h 544817"/>
                <a:gd name="connsiteX1099" fmla="*/ 737976 w 1169760"/>
                <a:gd name="connsiteY1099" fmla="*/ 470734 h 544817"/>
                <a:gd name="connsiteX1100" fmla="*/ 745607 w 1169760"/>
                <a:gd name="connsiteY1100" fmla="*/ 473596 h 544817"/>
                <a:gd name="connsiteX1101" fmla="*/ 749105 w 1169760"/>
                <a:gd name="connsiteY1101" fmla="*/ 474232 h 544817"/>
                <a:gd name="connsiteX1102" fmla="*/ 751648 w 1169760"/>
                <a:gd name="connsiteY1102" fmla="*/ 475027 h 544817"/>
                <a:gd name="connsiteX1103" fmla="*/ 752761 w 1169760"/>
                <a:gd name="connsiteY1103" fmla="*/ 476139 h 544817"/>
                <a:gd name="connsiteX1104" fmla="*/ 754510 w 1169760"/>
                <a:gd name="connsiteY1104" fmla="*/ 477570 h 544817"/>
                <a:gd name="connsiteX1105" fmla="*/ 764208 w 1169760"/>
                <a:gd name="connsiteY1105" fmla="*/ 478683 h 544817"/>
                <a:gd name="connsiteX1106" fmla="*/ 766910 w 1169760"/>
                <a:gd name="connsiteY1106" fmla="*/ 479478 h 544817"/>
                <a:gd name="connsiteX1107" fmla="*/ 767864 w 1169760"/>
                <a:gd name="connsiteY1107" fmla="*/ 480750 h 544817"/>
                <a:gd name="connsiteX1108" fmla="*/ 770567 w 1169760"/>
                <a:gd name="connsiteY1108" fmla="*/ 482339 h 544817"/>
                <a:gd name="connsiteX1109" fmla="*/ 772951 w 1169760"/>
                <a:gd name="connsiteY1109" fmla="*/ 482658 h 544817"/>
                <a:gd name="connsiteX1110" fmla="*/ 770885 w 1169760"/>
                <a:gd name="connsiteY1110" fmla="*/ 476298 h 544817"/>
                <a:gd name="connsiteX1111" fmla="*/ 771680 w 1169760"/>
                <a:gd name="connsiteY1111" fmla="*/ 472483 h 544817"/>
                <a:gd name="connsiteX1112" fmla="*/ 774700 w 1169760"/>
                <a:gd name="connsiteY1112" fmla="*/ 462149 h 544817"/>
                <a:gd name="connsiteX1113" fmla="*/ 776290 w 1169760"/>
                <a:gd name="connsiteY1113" fmla="*/ 460560 h 544817"/>
                <a:gd name="connsiteX1114" fmla="*/ 779310 w 1169760"/>
                <a:gd name="connsiteY1114" fmla="*/ 459129 h 544817"/>
                <a:gd name="connsiteX1115" fmla="*/ 784080 w 1169760"/>
                <a:gd name="connsiteY1115" fmla="*/ 457539 h 544817"/>
                <a:gd name="connsiteX1116" fmla="*/ 785829 w 1169760"/>
                <a:gd name="connsiteY1116" fmla="*/ 455313 h 544817"/>
                <a:gd name="connsiteX1117" fmla="*/ 789803 w 1169760"/>
                <a:gd name="connsiteY1117" fmla="*/ 455313 h 544817"/>
                <a:gd name="connsiteX1118" fmla="*/ 791552 w 1169760"/>
                <a:gd name="connsiteY1118" fmla="*/ 455313 h 544817"/>
                <a:gd name="connsiteX1119" fmla="*/ 792665 w 1169760"/>
                <a:gd name="connsiteY1119" fmla="*/ 454995 h 544817"/>
                <a:gd name="connsiteX1120" fmla="*/ 793301 w 1169760"/>
                <a:gd name="connsiteY1120" fmla="*/ 453723 h 544817"/>
                <a:gd name="connsiteX1121" fmla="*/ 797752 w 1169760"/>
                <a:gd name="connsiteY1121" fmla="*/ 455790 h 544817"/>
                <a:gd name="connsiteX1122" fmla="*/ 805224 w 1169760"/>
                <a:gd name="connsiteY1122" fmla="*/ 460083 h 544817"/>
                <a:gd name="connsiteX1123" fmla="*/ 810788 w 1169760"/>
                <a:gd name="connsiteY1123" fmla="*/ 462785 h 544817"/>
                <a:gd name="connsiteX1124" fmla="*/ 817465 w 1169760"/>
                <a:gd name="connsiteY1124" fmla="*/ 465329 h 544817"/>
                <a:gd name="connsiteX1125" fmla="*/ 826686 w 1169760"/>
                <a:gd name="connsiteY1125" fmla="*/ 467714 h 544817"/>
                <a:gd name="connsiteX1126" fmla="*/ 834476 w 1169760"/>
                <a:gd name="connsiteY1126" fmla="*/ 468508 h 544817"/>
                <a:gd name="connsiteX1127" fmla="*/ 835748 w 1169760"/>
                <a:gd name="connsiteY1127" fmla="*/ 468032 h 544817"/>
                <a:gd name="connsiteX1128" fmla="*/ 838768 w 1169760"/>
                <a:gd name="connsiteY1128" fmla="*/ 464534 h 544817"/>
                <a:gd name="connsiteX1129" fmla="*/ 840199 w 1169760"/>
                <a:gd name="connsiteY1129" fmla="*/ 464534 h 544817"/>
                <a:gd name="connsiteX1130" fmla="*/ 842902 w 1169760"/>
                <a:gd name="connsiteY1130" fmla="*/ 464534 h 544817"/>
                <a:gd name="connsiteX1131" fmla="*/ 851169 w 1169760"/>
                <a:gd name="connsiteY1131" fmla="*/ 464534 h 544817"/>
                <a:gd name="connsiteX1132" fmla="*/ 859594 w 1169760"/>
                <a:gd name="connsiteY1132" fmla="*/ 464852 h 544817"/>
                <a:gd name="connsiteX1133" fmla="*/ 863569 w 1169760"/>
                <a:gd name="connsiteY1133" fmla="*/ 464534 h 544817"/>
                <a:gd name="connsiteX1134" fmla="*/ 872154 w 1169760"/>
                <a:gd name="connsiteY1134" fmla="*/ 463103 h 544817"/>
                <a:gd name="connsiteX1135" fmla="*/ 873425 w 1169760"/>
                <a:gd name="connsiteY1135" fmla="*/ 463103 h 544817"/>
                <a:gd name="connsiteX1136" fmla="*/ 875333 w 1169760"/>
                <a:gd name="connsiteY1136" fmla="*/ 463103 h 544817"/>
                <a:gd name="connsiteX1137" fmla="*/ 880420 w 1169760"/>
                <a:gd name="connsiteY1137" fmla="*/ 465170 h 544817"/>
                <a:gd name="connsiteX1138" fmla="*/ 884236 w 1169760"/>
                <a:gd name="connsiteY1138" fmla="*/ 465488 h 544817"/>
                <a:gd name="connsiteX1139" fmla="*/ 886780 w 1169760"/>
                <a:gd name="connsiteY1139" fmla="*/ 465488 h 544817"/>
                <a:gd name="connsiteX1140" fmla="*/ 888369 w 1169760"/>
                <a:gd name="connsiteY1140" fmla="*/ 465488 h 544817"/>
                <a:gd name="connsiteX1141" fmla="*/ 891549 w 1169760"/>
                <a:gd name="connsiteY1141" fmla="*/ 465488 h 544817"/>
                <a:gd name="connsiteX1142" fmla="*/ 896636 w 1169760"/>
                <a:gd name="connsiteY1142" fmla="*/ 465647 h 544817"/>
                <a:gd name="connsiteX1143" fmla="*/ 902995 w 1169760"/>
                <a:gd name="connsiteY1143" fmla="*/ 466919 h 544817"/>
                <a:gd name="connsiteX1144" fmla="*/ 910626 w 1169760"/>
                <a:gd name="connsiteY1144" fmla="*/ 466919 h 544817"/>
                <a:gd name="connsiteX1145" fmla="*/ 913170 w 1169760"/>
                <a:gd name="connsiteY1145" fmla="*/ 466442 h 544817"/>
                <a:gd name="connsiteX1146" fmla="*/ 917462 w 1169760"/>
                <a:gd name="connsiteY1146" fmla="*/ 466442 h 544817"/>
                <a:gd name="connsiteX1147" fmla="*/ 920801 w 1169760"/>
                <a:gd name="connsiteY1147" fmla="*/ 467872 h 544817"/>
                <a:gd name="connsiteX1148" fmla="*/ 925093 w 1169760"/>
                <a:gd name="connsiteY1148" fmla="*/ 469144 h 544817"/>
                <a:gd name="connsiteX1149" fmla="*/ 927796 w 1169760"/>
                <a:gd name="connsiteY1149" fmla="*/ 469621 h 544817"/>
                <a:gd name="connsiteX1150" fmla="*/ 929545 w 1169760"/>
                <a:gd name="connsiteY1150" fmla="*/ 469939 h 544817"/>
                <a:gd name="connsiteX1151" fmla="*/ 932724 w 1169760"/>
                <a:gd name="connsiteY1151" fmla="*/ 469939 h 544817"/>
                <a:gd name="connsiteX1152" fmla="*/ 934632 w 1169760"/>
                <a:gd name="connsiteY1152" fmla="*/ 469621 h 544817"/>
                <a:gd name="connsiteX1153" fmla="*/ 935745 w 1169760"/>
                <a:gd name="connsiteY1153" fmla="*/ 470257 h 544817"/>
                <a:gd name="connsiteX1154" fmla="*/ 936858 w 1169760"/>
                <a:gd name="connsiteY1154" fmla="*/ 473437 h 544817"/>
                <a:gd name="connsiteX1155" fmla="*/ 939560 w 1169760"/>
                <a:gd name="connsiteY1155" fmla="*/ 475504 h 544817"/>
                <a:gd name="connsiteX1156" fmla="*/ 941627 w 1169760"/>
                <a:gd name="connsiteY1156" fmla="*/ 477570 h 544817"/>
                <a:gd name="connsiteX1157" fmla="*/ 943376 w 1169760"/>
                <a:gd name="connsiteY1157" fmla="*/ 479796 h 544817"/>
                <a:gd name="connsiteX1158" fmla="*/ 945125 w 1169760"/>
                <a:gd name="connsiteY1158" fmla="*/ 480750 h 544817"/>
                <a:gd name="connsiteX1159" fmla="*/ 948304 w 1169760"/>
                <a:gd name="connsiteY1159" fmla="*/ 480750 h 544817"/>
                <a:gd name="connsiteX1160" fmla="*/ 954186 w 1169760"/>
                <a:gd name="connsiteY1160" fmla="*/ 481386 h 544817"/>
                <a:gd name="connsiteX1161" fmla="*/ 957525 w 1169760"/>
                <a:gd name="connsiteY1161" fmla="*/ 482181 h 544817"/>
                <a:gd name="connsiteX1162" fmla="*/ 961817 w 1169760"/>
                <a:gd name="connsiteY1162" fmla="*/ 485996 h 544817"/>
                <a:gd name="connsiteX1163" fmla="*/ 965792 w 1169760"/>
                <a:gd name="connsiteY1163" fmla="*/ 489811 h 544817"/>
                <a:gd name="connsiteX1164" fmla="*/ 966428 w 1169760"/>
                <a:gd name="connsiteY1164" fmla="*/ 489176 h 544817"/>
                <a:gd name="connsiteX1165" fmla="*/ 967223 w 1169760"/>
                <a:gd name="connsiteY1165" fmla="*/ 488222 h 544817"/>
                <a:gd name="connsiteX1166" fmla="*/ 967223 w 1169760"/>
                <a:gd name="connsiteY1166" fmla="*/ 486950 h 544817"/>
                <a:gd name="connsiteX1167" fmla="*/ 965633 w 1169760"/>
                <a:gd name="connsiteY1167" fmla="*/ 482658 h 544817"/>
                <a:gd name="connsiteX1168" fmla="*/ 964838 w 1169760"/>
                <a:gd name="connsiteY1168" fmla="*/ 478524 h 544817"/>
                <a:gd name="connsiteX1169" fmla="*/ 964361 w 1169760"/>
                <a:gd name="connsiteY1169" fmla="*/ 474868 h 544817"/>
                <a:gd name="connsiteX1170" fmla="*/ 964361 w 1169760"/>
                <a:gd name="connsiteY1170" fmla="*/ 473437 h 544817"/>
                <a:gd name="connsiteX1171" fmla="*/ 965474 w 1169760"/>
                <a:gd name="connsiteY1171" fmla="*/ 471052 h 544817"/>
                <a:gd name="connsiteX1172" fmla="*/ 966905 w 1169760"/>
                <a:gd name="connsiteY1172" fmla="*/ 468826 h 544817"/>
                <a:gd name="connsiteX1173" fmla="*/ 971833 w 1169760"/>
                <a:gd name="connsiteY1173" fmla="*/ 466760 h 544817"/>
                <a:gd name="connsiteX1174" fmla="*/ 975172 w 1169760"/>
                <a:gd name="connsiteY1174" fmla="*/ 466124 h 544817"/>
                <a:gd name="connsiteX1175" fmla="*/ 975172 w 1169760"/>
                <a:gd name="connsiteY1175" fmla="*/ 464852 h 544817"/>
                <a:gd name="connsiteX1176" fmla="*/ 972628 w 1169760"/>
                <a:gd name="connsiteY1176" fmla="*/ 464057 h 544817"/>
                <a:gd name="connsiteX1177" fmla="*/ 970720 w 1169760"/>
                <a:gd name="connsiteY1177" fmla="*/ 462785 h 544817"/>
                <a:gd name="connsiteX1178" fmla="*/ 970402 w 1169760"/>
                <a:gd name="connsiteY1178" fmla="*/ 461990 h 544817"/>
                <a:gd name="connsiteX1179" fmla="*/ 970402 w 1169760"/>
                <a:gd name="connsiteY1179" fmla="*/ 461195 h 544817"/>
                <a:gd name="connsiteX1180" fmla="*/ 970879 w 1169760"/>
                <a:gd name="connsiteY1180" fmla="*/ 460400 h 544817"/>
                <a:gd name="connsiteX1181" fmla="*/ 974218 w 1169760"/>
                <a:gd name="connsiteY1181" fmla="*/ 458970 h 544817"/>
                <a:gd name="connsiteX1182" fmla="*/ 977397 w 1169760"/>
                <a:gd name="connsiteY1182" fmla="*/ 457539 h 544817"/>
                <a:gd name="connsiteX1183" fmla="*/ 981213 w 1169760"/>
                <a:gd name="connsiteY1183" fmla="*/ 458493 h 544817"/>
                <a:gd name="connsiteX1184" fmla="*/ 982007 w 1169760"/>
                <a:gd name="connsiteY1184" fmla="*/ 457857 h 544817"/>
                <a:gd name="connsiteX1185" fmla="*/ 982007 w 1169760"/>
                <a:gd name="connsiteY1185" fmla="*/ 456426 h 544817"/>
                <a:gd name="connsiteX1186" fmla="*/ 981372 w 1169760"/>
                <a:gd name="connsiteY1186" fmla="*/ 454995 h 544817"/>
                <a:gd name="connsiteX1187" fmla="*/ 980577 w 1169760"/>
                <a:gd name="connsiteY1187" fmla="*/ 452611 h 544817"/>
                <a:gd name="connsiteX1188" fmla="*/ 978828 w 1169760"/>
                <a:gd name="connsiteY1188" fmla="*/ 451339 h 544817"/>
                <a:gd name="connsiteX1189" fmla="*/ 978828 w 1169760"/>
                <a:gd name="connsiteY1189" fmla="*/ 449908 h 544817"/>
                <a:gd name="connsiteX1190" fmla="*/ 979941 w 1169760"/>
                <a:gd name="connsiteY1190" fmla="*/ 447364 h 544817"/>
                <a:gd name="connsiteX1191" fmla="*/ 978351 w 1169760"/>
                <a:gd name="connsiteY1191" fmla="*/ 442595 h 544817"/>
                <a:gd name="connsiteX1192" fmla="*/ 976761 w 1169760"/>
                <a:gd name="connsiteY1192" fmla="*/ 438302 h 544817"/>
                <a:gd name="connsiteX1193" fmla="*/ 973900 w 1169760"/>
                <a:gd name="connsiteY1193" fmla="*/ 430990 h 544817"/>
                <a:gd name="connsiteX1194" fmla="*/ 971992 w 1169760"/>
                <a:gd name="connsiteY1194" fmla="*/ 428923 h 544817"/>
                <a:gd name="connsiteX1195" fmla="*/ 971038 w 1169760"/>
                <a:gd name="connsiteY1195" fmla="*/ 425584 h 544817"/>
                <a:gd name="connsiteX1196" fmla="*/ 969925 w 1169760"/>
                <a:gd name="connsiteY1196" fmla="*/ 423836 h 544817"/>
                <a:gd name="connsiteX1197" fmla="*/ 969925 w 1169760"/>
                <a:gd name="connsiteY1197" fmla="*/ 421292 h 544817"/>
                <a:gd name="connsiteX1198" fmla="*/ 970243 w 1169760"/>
                <a:gd name="connsiteY1198" fmla="*/ 419543 h 544817"/>
                <a:gd name="connsiteX1199" fmla="*/ 969925 w 1169760"/>
                <a:gd name="connsiteY1199" fmla="*/ 415887 h 544817"/>
                <a:gd name="connsiteX1200" fmla="*/ 969448 w 1169760"/>
                <a:gd name="connsiteY1200" fmla="*/ 411912 h 544817"/>
                <a:gd name="connsiteX1201" fmla="*/ 969925 w 1169760"/>
                <a:gd name="connsiteY1201" fmla="*/ 407938 h 544817"/>
                <a:gd name="connsiteX1202" fmla="*/ 970879 w 1169760"/>
                <a:gd name="connsiteY1202" fmla="*/ 405235 h 544817"/>
                <a:gd name="connsiteX1203" fmla="*/ 970561 w 1169760"/>
                <a:gd name="connsiteY1203" fmla="*/ 404281 h 544817"/>
                <a:gd name="connsiteX1204" fmla="*/ 971038 w 1169760"/>
                <a:gd name="connsiteY1204" fmla="*/ 403486 h 544817"/>
                <a:gd name="connsiteX1205" fmla="*/ 972628 w 1169760"/>
                <a:gd name="connsiteY1205" fmla="*/ 403168 h 544817"/>
                <a:gd name="connsiteX1206" fmla="*/ 973423 w 1169760"/>
                <a:gd name="connsiteY1206" fmla="*/ 402056 h 544817"/>
                <a:gd name="connsiteX1207" fmla="*/ 972628 w 1169760"/>
                <a:gd name="connsiteY1207" fmla="*/ 400943 h 544817"/>
                <a:gd name="connsiteX1208" fmla="*/ 969925 w 1169760"/>
                <a:gd name="connsiteY1208" fmla="*/ 400148 h 544817"/>
                <a:gd name="connsiteX1209" fmla="*/ 966905 w 1169760"/>
                <a:gd name="connsiteY1209" fmla="*/ 398876 h 544817"/>
                <a:gd name="connsiteX1210" fmla="*/ 963248 w 1169760"/>
                <a:gd name="connsiteY1210" fmla="*/ 398876 h 544817"/>
                <a:gd name="connsiteX1211" fmla="*/ 959433 w 1169760"/>
                <a:gd name="connsiteY1211" fmla="*/ 399194 h 544817"/>
                <a:gd name="connsiteX1212" fmla="*/ 957525 w 1169760"/>
                <a:gd name="connsiteY1212" fmla="*/ 398240 h 544817"/>
                <a:gd name="connsiteX1213" fmla="*/ 955935 w 1169760"/>
                <a:gd name="connsiteY1213" fmla="*/ 396968 h 544817"/>
                <a:gd name="connsiteX1214" fmla="*/ 955935 w 1169760"/>
                <a:gd name="connsiteY1214" fmla="*/ 396173 h 544817"/>
                <a:gd name="connsiteX1215" fmla="*/ 958161 w 1169760"/>
                <a:gd name="connsiteY1215" fmla="*/ 394107 h 544817"/>
                <a:gd name="connsiteX1216" fmla="*/ 961341 w 1169760"/>
                <a:gd name="connsiteY1216" fmla="*/ 391881 h 544817"/>
                <a:gd name="connsiteX1217" fmla="*/ 966269 w 1169760"/>
                <a:gd name="connsiteY1217" fmla="*/ 390927 h 544817"/>
                <a:gd name="connsiteX1218" fmla="*/ 971674 w 1169760"/>
                <a:gd name="connsiteY1218" fmla="*/ 389496 h 544817"/>
                <a:gd name="connsiteX1219" fmla="*/ 974377 w 1169760"/>
                <a:gd name="connsiteY1219" fmla="*/ 388383 h 544817"/>
                <a:gd name="connsiteX1220" fmla="*/ 978033 w 1169760"/>
                <a:gd name="connsiteY1220" fmla="*/ 387589 h 544817"/>
                <a:gd name="connsiteX1221" fmla="*/ 982167 w 1169760"/>
                <a:gd name="connsiteY1221" fmla="*/ 387271 h 544817"/>
                <a:gd name="connsiteX1222" fmla="*/ 984233 w 1169760"/>
                <a:gd name="connsiteY1222" fmla="*/ 387271 h 544817"/>
                <a:gd name="connsiteX1223" fmla="*/ 989639 w 1169760"/>
                <a:gd name="connsiteY1223" fmla="*/ 385999 h 544817"/>
                <a:gd name="connsiteX1224" fmla="*/ 998064 w 1169760"/>
                <a:gd name="connsiteY1224" fmla="*/ 383296 h 544817"/>
                <a:gd name="connsiteX1225" fmla="*/ 1005695 w 1169760"/>
                <a:gd name="connsiteY1225" fmla="*/ 381071 h 544817"/>
                <a:gd name="connsiteX1226" fmla="*/ 1008239 w 1169760"/>
                <a:gd name="connsiteY1226" fmla="*/ 379640 h 544817"/>
                <a:gd name="connsiteX1227" fmla="*/ 1010147 w 1169760"/>
                <a:gd name="connsiteY1227" fmla="*/ 381071 h 544817"/>
                <a:gd name="connsiteX1228" fmla="*/ 1011100 w 1169760"/>
                <a:gd name="connsiteY1228" fmla="*/ 384091 h 544817"/>
                <a:gd name="connsiteX1229" fmla="*/ 1013326 w 1169760"/>
                <a:gd name="connsiteY1229" fmla="*/ 385681 h 544817"/>
                <a:gd name="connsiteX1230" fmla="*/ 1015552 w 1169760"/>
                <a:gd name="connsiteY1230" fmla="*/ 386476 h 544817"/>
                <a:gd name="connsiteX1231" fmla="*/ 1016824 w 1169760"/>
                <a:gd name="connsiteY1231" fmla="*/ 386476 h 544817"/>
                <a:gd name="connsiteX1232" fmla="*/ 1020639 w 1169760"/>
                <a:gd name="connsiteY1232" fmla="*/ 385204 h 544817"/>
                <a:gd name="connsiteX1233" fmla="*/ 1024773 w 1169760"/>
                <a:gd name="connsiteY1233" fmla="*/ 384409 h 544817"/>
                <a:gd name="connsiteX1234" fmla="*/ 1026362 w 1169760"/>
                <a:gd name="connsiteY1234" fmla="*/ 384886 h 544817"/>
                <a:gd name="connsiteX1235" fmla="*/ 1028429 w 1169760"/>
                <a:gd name="connsiteY1235" fmla="*/ 386476 h 544817"/>
                <a:gd name="connsiteX1236" fmla="*/ 1030814 w 1169760"/>
                <a:gd name="connsiteY1236" fmla="*/ 387906 h 544817"/>
                <a:gd name="connsiteX1237" fmla="*/ 1032086 w 1169760"/>
                <a:gd name="connsiteY1237" fmla="*/ 387906 h 544817"/>
                <a:gd name="connsiteX1238" fmla="*/ 1033198 w 1169760"/>
                <a:gd name="connsiteY1238" fmla="*/ 386794 h 544817"/>
                <a:gd name="connsiteX1239" fmla="*/ 1034311 w 1169760"/>
                <a:gd name="connsiteY1239" fmla="*/ 384568 h 544817"/>
                <a:gd name="connsiteX1240" fmla="*/ 1034947 w 1169760"/>
                <a:gd name="connsiteY1240" fmla="*/ 381865 h 544817"/>
                <a:gd name="connsiteX1241" fmla="*/ 1034947 w 1169760"/>
                <a:gd name="connsiteY1241" fmla="*/ 379004 h 544817"/>
                <a:gd name="connsiteX1242" fmla="*/ 1034629 w 1169760"/>
                <a:gd name="connsiteY1242" fmla="*/ 377255 h 544817"/>
                <a:gd name="connsiteX1243" fmla="*/ 1033834 w 1169760"/>
                <a:gd name="connsiteY1243" fmla="*/ 376619 h 544817"/>
                <a:gd name="connsiteX1244" fmla="*/ 1030019 w 1169760"/>
                <a:gd name="connsiteY1244" fmla="*/ 375506 h 544817"/>
                <a:gd name="connsiteX1245" fmla="*/ 1026362 w 1169760"/>
                <a:gd name="connsiteY1245" fmla="*/ 373757 h 544817"/>
                <a:gd name="connsiteX1246" fmla="*/ 1025886 w 1169760"/>
                <a:gd name="connsiteY1246" fmla="*/ 372168 h 544817"/>
                <a:gd name="connsiteX1247" fmla="*/ 1025886 w 1169760"/>
                <a:gd name="connsiteY1247" fmla="*/ 371055 h 544817"/>
                <a:gd name="connsiteX1248" fmla="*/ 1026839 w 1169760"/>
                <a:gd name="connsiteY1248" fmla="*/ 368352 h 544817"/>
                <a:gd name="connsiteX1249" fmla="*/ 1029224 w 1169760"/>
                <a:gd name="connsiteY1249" fmla="*/ 363265 h 544817"/>
                <a:gd name="connsiteX1250" fmla="*/ 1031609 w 1169760"/>
                <a:gd name="connsiteY1250" fmla="*/ 356270 h 544817"/>
                <a:gd name="connsiteX1251" fmla="*/ 1032881 w 1169760"/>
                <a:gd name="connsiteY1251" fmla="*/ 350865 h 544817"/>
                <a:gd name="connsiteX1252" fmla="*/ 1036855 w 1169760"/>
                <a:gd name="connsiteY1252" fmla="*/ 342757 h 544817"/>
                <a:gd name="connsiteX1253" fmla="*/ 1039875 w 1169760"/>
                <a:gd name="connsiteY1253" fmla="*/ 334172 h 544817"/>
                <a:gd name="connsiteX1254" fmla="*/ 1044963 w 1169760"/>
                <a:gd name="connsiteY1254" fmla="*/ 321772 h 544817"/>
                <a:gd name="connsiteX1255" fmla="*/ 1045758 w 1169760"/>
                <a:gd name="connsiteY1255" fmla="*/ 319387 h 544817"/>
                <a:gd name="connsiteX1256" fmla="*/ 1046235 w 1169760"/>
                <a:gd name="connsiteY1256" fmla="*/ 315412 h 544817"/>
                <a:gd name="connsiteX1257" fmla="*/ 1046553 w 1169760"/>
                <a:gd name="connsiteY1257" fmla="*/ 313823 h 544817"/>
                <a:gd name="connsiteX1258" fmla="*/ 1048301 w 1169760"/>
                <a:gd name="connsiteY1258" fmla="*/ 313028 h 544817"/>
                <a:gd name="connsiteX1259" fmla="*/ 1051322 w 1169760"/>
                <a:gd name="connsiteY1259" fmla="*/ 313823 h 544817"/>
                <a:gd name="connsiteX1260" fmla="*/ 1058476 w 1169760"/>
                <a:gd name="connsiteY1260" fmla="*/ 316684 h 544817"/>
                <a:gd name="connsiteX1261" fmla="*/ 1063881 w 1169760"/>
                <a:gd name="connsiteY1261" fmla="*/ 319069 h 544817"/>
                <a:gd name="connsiteX1262" fmla="*/ 1066107 w 1169760"/>
                <a:gd name="connsiteY1262" fmla="*/ 319864 h 544817"/>
                <a:gd name="connsiteX1263" fmla="*/ 1069445 w 1169760"/>
                <a:gd name="connsiteY1263" fmla="*/ 320659 h 544817"/>
                <a:gd name="connsiteX1264" fmla="*/ 1074692 w 1169760"/>
                <a:gd name="connsiteY1264" fmla="*/ 321613 h 544817"/>
                <a:gd name="connsiteX1265" fmla="*/ 1077712 w 1169760"/>
                <a:gd name="connsiteY1265" fmla="*/ 321295 h 544817"/>
                <a:gd name="connsiteX1266" fmla="*/ 1080415 w 1169760"/>
                <a:gd name="connsiteY1266" fmla="*/ 320659 h 544817"/>
                <a:gd name="connsiteX1267" fmla="*/ 1083913 w 1169760"/>
                <a:gd name="connsiteY1267" fmla="*/ 320659 h 544817"/>
                <a:gd name="connsiteX1268" fmla="*/ 1089477 w 1169760"/>
                <a:gd name="connsiteY1268" fmla="*/ 321295 h 544817"/>
                <a:gd name="connsiteX1269" fmla="*/ 1091226 w 1169760"/>
                <a:gd name="connsiteY1269" fmla="*/ 321295 h 544817"/>
                <a:gd name="connsiteX1270" fmla="*/ 1093292 w 1169760"/>
                <a:gd name="connsiteY1270" fmla="*/ 321295 h 544817"/>
                <a:gd name="connsiteX1271" fmla="*/ 1094882 w 1169760"/>
                <a:gd name="connsiteY1271" fmla="*/ 322566 h 544817"/>
                <a:gd name="connsiteX1272" fmla="*/ 1095677 w 1169760"/>
                <a:gd name="connsiteY1272" fmla="*/ 325269 h 544817"/>
                <a:gd name="connsiteX1273" fmla="*/ 1096790 w 1169760"/>
                <a:gd name="connsiteY1273" fmla="*/ 326541 h 544817"/>
                <a:gd name="connsiteX1274" fmla="*/ 1098856 w 1169760"/>
                <a:gd name="connsiteY1274" fmla="*/ 326064 h 544817"/>
                <a:gd name="connsiteX1275" fmla="*/ 1103308 w 1169760"/>
                <a:gd name="connsiteY1275" fmla="*/ 323679 h 544817"/>
                <a:gd name="connsiteX1276" fmla="*/ 1106170 w 1169760"/>
                <a:gd name="connsiteY1276" fmla="*/ 321772 h 544817"/>
                <a:gd name="connsiteX1277" fmla="*/ 1109667 w 1169760"/>
                <a:gd name="connsiteY1277" fmla="*/ 319069 h 544817"/>
                <a:gd name="connsiteX1278" fmla="*/ 1113164 w 1169760"/>
                <a:gd name="connsiteY1278" fmla="*/ 318751 h 544817"/>
                <a:gd name="connsiteX1279" fmla="*/ 1116821 w 1169760"/>
                <a:gd name="connsiteY1279" fmla="*/ 318115 h 544817"/>
                <a:gd name="connsiteX1280" fmla="*/ 1118093 w 1169760"/>
                <a:gd name="connsiteY1280" fmla="*/ 316843 h 544817"/>
                <a:gd name="connsiteX1281" fmla="*/ 1119524 w 1169760"/>
                <a:gd name="connsiteY1281" fmla="*/ 313664 h 544817"/>
                <a:gd name="connsiteX1282" fmla="*/ 1121749 w 1169760"/>
                <a:gd name="connsiteY1282" fmla="*/ 311279 h 544817"/>
                <a:gd name="connsiteX1283" fmla="*/ 1122067 w 1169760"/>
                <a:gd name="connsiteY1283" fmla="*/ 308259 h 544817"/>
                <a:gd name="connsiteX1284" fmla="*/ 1121272 w 1169760"/>
                <a:gd name="connsiteY1284" fmla="*/ 306192 h 544817"/>
                <a:gd name="connsiteX1285" fmla="*/ 1119683 w 1169760"/>
                <a:gd name="connsiteY1285" fmla="*/ 302694 h 544817"/>
                <a:gd name="connsiteX1286" fmla="*/ 1119683 w 1169760"/>
                <a:gd name="connsiteY1286" fmla="*/ 300310 h 544817"/>
                <a:gd name="connsiteX1287" fmla="*/ 1118888 w 1169760"/>
                <a:gd name="connsiteY1287" fmla="*/ 293473 h 544817"/>
                <a:gd name="connsiteX1288" fmla="*/ 1117934 w 1169760"/>
                <a:gd name="connsiteY1288" fmla="*/ 287273 h 544817"/>
                <a:gd name="connsiteX1289" fmla="*/ 1119047 w 1169760"/>
                <a:gd name="connsiteY1289" fmla="*/ 282345 h 544817"/>
                <a:gd name="connsiteX1290" fmla="*/ 1120954 w 1169760"/>
                <a:gd name="connsiteY1290" fmla="*/ 276781 h 544817"/>
                <a:gd name="connsiteX1291" fmla="*/ 1121749 w 1169760"/>
                <a:gd name="connsiteY1291" fmla="*/ 275032 h 544817"/>
                <a:gd name="connsiteX1292" fmla="*/ 1122862 w 1169760"/>
                <a:gd name="connsiteY1292" fmla="*/ 272806 h 544817"/>
                <a:gd name="connsiteX1293" fmla="*/ 1124452 w 1169760"/>
                <a:gd name="connsiteY1293" fmla="*/ 270104 h 544817"/>
                <a:gd name="connsiteX1294" fmla="*/ 1126837 w 1169760"/>
                <a:gd name="connsiteY1294" fmla="*/ 269309 h 544817"/>
                <a:gd name="connsiteX1295" fmla="*/ 1133355 w 1169760"/>
                <a:gd name="connsiteY1295" fmla="*/ 268673 h 544817"/>
                <a:gd name="connsiteX1296" fmla="*/ 1139396 w 1169760"/>
                <a:gd name="connsiteY1296" fmla="*/ 267560 h 544817"/>
                <a:gd name="connsiteX1297" fmla="*/ 1142417 w 1169760"/>
                <a:gd name="connsiteY1297" fmla="*/ 266447 h 544817"/>
                <a:gd name="connsiteX1298" fmla="*/ 1145596 w 1169760"/>
                <a:gd name="connsiteY1298" fmla="*/ 265811 h 544817"/>
                <a:gd name="connsiteX1299" fmla="*/ 1147504 w 1169760"/>
                <a:gd name="connsiteY1299" fmla="*/ 265016 h 544817"/>
                <a:gd name="connsiteX1300" fmla="*/ 1150842 w 1169760"/>
                <a:gd name="connsiteY1300" fmla="*/ 261042 h 544817"/>
                <a:gd name="connsiteX1301" fmla="*/ 1152432 w 1169760"/>
                <a:gd name="connsiteY1301" fmla="*/ 258816 h 544817"/>
                <a:gd name="connsiteX1302" fmla="*/ 1153545 w 1169760"/>
                <a:gd name="connsiteY1302" fmla="*/ 252775 h 544817"/>
                <a:gd name="connsiteX1303" fmla="*/ 1152750 w 1169760"/>
                <a:gd name="connsiteY1303" fmla="*/ 249914 h 544817"/>
                <a:gd name="connsiteX1304" fmla="*/ 1153386 w 1169760"/>
                <a:gd name="connsiteY1304" fmla="*/ 247370 h 544817"/>
                <a:gd name="connsiteX1305" fmla="*/ 1154976 w 1169760"/>
                <a:gd name="connsiteY1305" fmla="*/ 245780 h 544817"/>
                <a:gd name="connsiteX1306" fmla="*/ 1157201 w 1169760"/>
                <a:gd name="connsiteY1306" fmla="*/ 244190 h 544817"/>
                <a:gd name="connsiteX1307" fmla="*/ 1158632 w 1169760"/>
                <a:gd name="connsiteY1307" fmla="*/ 243872 h 544817"/>
                <a:gd name="connsiteX1308" fmla="*/ 1161812 w 1169760"/>
                <a:gd name="connsiteY1308" fmla="*/ 243395 h 544817"/>
                <a:gd name="connsiteX1309" fmla="*/ 1167058 w 1169760"/>
                <a:gd name="connsiteY1309" fmla="*/ 243395 h 544817"/>
                <a:gd name="connsiteX1310" fmla="*/ 1169761 w 1169760"/>
                <a:gd name="connsiteY1310" fmla="*/ 244349 h 544817"/>
                <a:gd name="connsiteX1311" fmla="*/ 1168966 w 1169760"/>
                <a:gd name="connsiteY1311" fmla="*/ 242124 h 5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</a:cxnLst>
              <a:rect l="l" t="t" r="r" b="b"/>
              <a:pathLst>
                <a:path w="1169760" h="544817">
                  <a:moveTo>
                    <a:pt x="174081" y="376619"/>
                  </a:moveTo>
                  <a:lnTo>
                    <a:pt x="174399" y="374870"/>
                  </a:lnTo>
                  <a:lnTo>
                    <a:pt x="173445" y="372804"/>
                  </a:lnTo>
                  <a:lnTo>
                    <a:pt x="172014" y="372486"/>
                  </a:lnTo>
                  <a:lnTo>
                    <a:pt x="170425" y="374393"/>
                  </a:lnTo>
                  <a:lnTo>
                    <a:pt x="171696" y="375983"/>
                  </a:lnTo>
                  <a:lnTo>
                    <a:pt x="173604" y="376937"/>
                  </a:lnTo>
                  <a:lnTo>
                    <a:pt x="174081" y="376619"/>
                  </a:lnTo>
                  <a:close/>
                  <a:moveTo>
                    <a:pt x="98248" y="392994"/>
                  </a:moveTo>
                  <a:lnTo>
                    <a:pt x="98248" y="390768"/>
                  </a:lnTo>
                  <a:cubicBezTo>
                    <a:pt x="98248" y="390768"/>
                    <a:pt x="100474" y="389019"/>
                    <a:pt x="100474" y="389019"/>
                  </a:cubicBezTo>
                  <a:lnTo>
                    <a:pt x="100474" y="388224"/>
                  </a:lnTo>
                  <a:cubicBezTo>
                    <a:pt x="100474" y="388224"/>
                    <a:pt x="98884" y="388701"/>
                    <a:pt x="98884" y="388701"/>
                  </a:cubicBezTo>
                  <a:lnTo>
                    <a:pt x="97771" y="389496"/>
                  </a:lnTo>
                  <a:lnTo>
                    <a:pt x="96976" y="393312"/>
                  </a:lnTo>
                  <a:lnTo>
                    <a:pt x="99838" y="397127"/>
                  </a:lnTo>
                  <a:lnTo>
                    <a:pt x="101428" y="397127"/>
                  </a:lnTo>
                  <a:cubicBezTo>
                    <a:pt x="101428" y="397127"/>
                    <a:pt x="102382" y="396332"/>
                    <a:pt x="102382" y="396332"/>
                  </a:cubicBezTo>
                  <a:lnTo>
                    <a:pt x="99838" y="395378"/>
                  </a:lnTo>
                  <a:lnTo>
                    <a:pt x="98089" y="392994"/>
                  </a:lnTo>
                  <a:close/>
                  <a:moveTo>
                    <a:pt x="367080" y="377255"/>
                  </a:moveTo>
                  <a:lnTo>
                    <a:pt x="366603" y="374552"/>
                  </a:lnTo>
                  <a:lnTo>
                    <a:pt x="366603" y="372168"/>
                  </a:lnTo>
                  <a:cubicBezTo>
                    <a:pt x="366603" y="372168"/>
                    <a:pt x="366285" y="371055"/>
                    <a:pt x="366285" y="371055"/>
                  </a:cubicBezTo>
                  <a:lnTo>
                    <a:pt x="365332" y="371055"/>
                  </a:lnTo>
                  <a:cubicBezTo>
                    <a:pt x="365332" y="371055"/>
                    <a:pt x="364855" y="370419"/>
                    <a:pt x="364855" y="370419"/>
                  </a:cubicBezTo>
                  <a:lnTo>
                    <a:pt x="364855" y="368988"/>
                  </a:lnTo>
                  <a:cubicBezTo>
                    <a:pt x="364855" y="368988"/>
                    <a:pt x="364060" y="368034"/>
                    <a:pt x="364060" y="368034"/>
                  </a:cubicBezTo>
                  <a:lnTo>
                    <a:pt x="362788" y="367398"/>
                  </a:lnTo>
                  <a:lnTo>
                    <a:pt x="361834" y="366285"/>
                  </a:lnTo>
                  <a:lnTo>
                    <a:pt x="360085" y="363424"/>
                  </a:lnTo>
                  <a:lnTo>
                    <a:pt x="359131" y="362788"/>
                  </a:lnTo>
                  <a:lnTo>
                    <a:pt x="358337" y="363583"/>
                  </a:lnTo>
                  <a:lnTo>
                    <a:pt x="357542" y="365809"/>
                  </a:lnTo>
                  <a:lnTo>
                    <a:pt x="356906" y="366762"/>
                  </a:lnTo>
                  <a:lnTo>
                    <a:pt x="356429" y="366762"/>
                  </a:lnTo>
                  <a:cubicBezTo>
                    <a:pt x="356429" y="366762"/>
                    <a:pt x="356270" y="365809"/>
                    <a:pt x="356270" y="365809"/>
                  </a:cubicBezTo>
                  <a:lnTo>
                    <a:pt x="356270" y="364378"/>
                  </a:lnTo>
                  <a:cubicBezTo>
                    <a:pt x="356270" y="364378"/>
                    <a:pt x="355952" y="363742"/>
                    <a:pt x="355952" y="363742"/>
                  </a:cubicBezTo>
                  <a:lnTo>
                    <a:pt x="355157" y="363742"/>
                  </a:lnTo>
                  <a:cubicBezTo>
                    <a:pt x="355157" y="363742"/>
                    <a:pt x="354680" y="365332"/>
                    <a:pt x="354680" y="365332"/>
                  </a:cubicBezTo>
                  <a:lnTo>
                    <a:pt x="354362" y="367875"/>
                  </a:lnTo>
                  <a:lnTo>
                    <a:pt x="352931" y="370101"/>
                  </a:lnTo>
                  <a:lnTo>
                    <a:pt x="350388" y="372168"/>
                  </a:lnTo>
                  <a:lnTo>
                    <a:pt x="348639" y="374234"/>
                  </a:lnTo>
                  <a:lnTo>
                    <a:pt x="348321" y="374870"/>
                  </a:lnTo>
                  <a:lnTo>
                    <a:pt x="350070" y="375824"/>
                  </a:lnTo>
                  <a:lnTo>
                    <a:pt x="354044" y="378209"/>
                  </a:lnTo>
                  <a:lnTo>
                    <a:pt x="358018" y="380594"/>
                  </a:lnTo>
                  <a:lnTo>
                    <a:pt x="361993" y="382978"/>
                  </a:lnTo>
                  <a:lnTo>
                    <a:pt x="365967" y="385363"/>
                  </a:lnTo>
                  <a:lnTo>
                    <a:pt x="368193" y="386635"/>
                  </a:lnTo>
                  <a:lnTo>
                    <a:pt x="368511" y="385840"/>
                  </a:lnTo>
                  <a:lnTo>
                    <a:pt x="368829" y="383614"/>
                  </a:lnTo>
                  <a:lnTo>
                    <a:pt x="368511" y="380911"/>
                  </a:lnTo>
                  <a:lnTo>
                    <a:pt x="367398" y="377732"/>
                  </a:lnTo>
                  <a:close/>
                  <a:moveTo>
                    <a:pt x="106038" y="392199"/>
                  </a:moveTo>
                  <a:lnTo>
                    <a:pt x="106515" y="391245"/>
                  </a:lnTo>
                  <a:lnTo>
                    <a:pt x="106992" y="388224"/>
                  </a:lnTo>
                  <a:lnTo>
                    <a:pt x="105402" y="388543"/>
                  </a:lnTo>
                  <a:lnTo>
                    <a:pt x="104290" y="390450"/>
                  </a:lnTo>
                  <a:lnTo>
                    <a:pt x="104925" y="392676"/>
                  </a:lnTo>
                  <a:lnTo>
                    <a:pt x="105879" y="392199"/>
                  </a:lnTo>
                  <a:close/>
                  <a:moveTo>
                    <a:pt x="1167853" y="241011"/>
                  </a:moveTo>
                  <a:lnTo>
                    <a:pt x="1166104" y="238467"/>
                  </a:lnTo>
                  <a:lnTo>
                    <a:pt x="1163720" y="237513"/>
                  </a:lnTo>
                  <a:lnTo>
                    <a:pt x="1161494" y="237036"/>
                  </a:lnTo>
                  <a:lnTo>
                    <a:pt x="1159427" y="235765"/>
                  </a:lnTo>
                  <a:lnTo>
                    <a:pt x="1157996" y="234493"/>
                  </a:lnTo>
                  <a:lnTo>
                    <a:pt x="1154022" y="228293"/>
                  </a:lnTo>
                  <a:lnTo>
                    <a:pt x="1151160" y="225590"/>
                  </a:lnTo>
                  <a:lnTo>
                    <a:pt x="1148617" y="225590"/>
                  </a:lnTo>
                  <a:cubicBezTo>
                    <a:pt x="1148617" y="225590"/>
                    <a:pt x="1148299" y="223682"/>
                    <a:pt x="1148299" y="223682"/>
                  </a:cubicBezTo>
                  <a:lnTo>
                    <a:pt x="1149729" y="221933"/>
                  </a:lnTo>
                  <a:lnTo>
                    <a:pt x="1151637" y="220503"/>
                  </a:lnTo>
                  <a:lnTo>
                    <a:pt x="1151637" y="218595"/>
                  </a:lnTo>
                  <a:cubicBezTo>
                    <a:pt x="1151637" y="218595"/>
                    <a:pt x="1150047" y="217482"/>
                    <a:pt x="1150047" y="217482"/>
                  </a:cubicBezTo>
                  <a:lnTo>
                    <a:pt x="1148140" y="217800"/>
                  </a:lnTo>
                  <a:lnTo>
                    <a:pt x="1145596" y="220026"/>
                  </a:lnTo>
                  <a:lnTo>
                    <a:pt x="1142575" y="222569"/>
                  </a:lnTo>
                  <a:lnTo>
                    <a:pt x="1138919" y="224477"/>
                  </a:lnTo>
                  <a:lnTo>
                    <a:pt x="1137488" y="226067"/>
                  </a:lnTo>
                  <a:lnTo>
                    <a:pt x="1135739" y="227816"/>
                  </a:lnTo>
                  <a:lnTo>
                    <a:pt x="1133196" y="227816"/>
                  </a:lnTo>
                  <a:cubicBezTo>
                    <a:pt x="1133196" y="227816"/>
                    <a:pt x="1131447" y="227816"/>
                    <a:pt x="1131447" y="227816"/>
                  </a:cubicBezTo>
                  <a:lnTo>
                    <a:pt x="1129857" y="227816"/>
                  </a:lnTo>
                  <a:cubicBezTo>
                    <a:pt x="1129857" y="227816"/>
                    <a:pt x="1128744" y="226067"/>
                    <a:pt x="1128744" y="226067"/>
                  </a:cubicBezTo>
                  <a:lnTo>
                    <a:pt x="1127155" y="226067"/>
                  </a:lnTo>
                  <a:cubicBezTo>
                    <a:pt x="1127155" y="226067"/>
                    <a:pt x="1116185" y="224000"/>
                    <a:pt x="1116185" y="224000"/>
                  </a:cubicBezTo>
                  <a:lnTo>
                    <a:pt x="1112529" y="223364"/>
                  </a:lnTo>
                  <a:lnTo>
                    <a:pt x="1110303" y="224318"/>
                  </a:lnTo>
                  <a:lnTo>
                    <a:pt x="1108554" y="223682"/>
                  </a:lnTo>
                  <a:lnTo>
                    <a:pt x="1107918" y="221933"/>
                  </a:lnTo>
                  <a:lnTo>
                    <a:pt x="1105852" y="218754"/>
                  </a:lnTo>
                  <a:lnTo>
                    <a:pt x="1104103" y="216051"/>
                  </a:lnTo>
                  <a:lnTo>
                    <a:pt x="1101877" y="213349"/>
                  </a:lnTo>
                  <a:lnTo>
                    <a:pt x="1101082" y="211282"/>
                  </a:lnTo>
                  <a:lnTo>
                    <a:pt x="1101718" y="209056"/>
                  </a:lnTo>
                  <a:lnTo>
                    <a:pt x="1101400" y="207148"/>
                  </a:lnTo>
                  <a:lnTo>
                    <a:pt x="1099492" y="206195"/>
                  </a:lnTo>
                  <a:lnTo>
                    <a:pt x="1097108" y="206195"/>
                  </a:lnTo>
                  <a:cubicBezTo>
                    <a:pt x="1097108" y="206195"/>
                    <a:pt x="1090431" y="201902"/>
                    <a:pt x="1090431" y="201902"/>
                  </a:cubicBezTo>
                  <a:lnTo>
                    <a:pt x="1087251" y="201266"/>
                  </a:lnTo>
                  <a:lnTo>
                    <a:pt x="1084389" y="200471"/>
                  </a:lnTo>
                  <a:lnTo>
                    <a:pt x="1082164" y="200471"/>
                  </a:lnTo>
                  <a:lnTo>
                    <a:pt x="1080256" y="198564"/>
                  </a:lnTo>
                  <a:lnTo>
                    <a:pt x="1078507" y="192999"/>
                  </a:lnTo>
                  <a:lnTo>
                    <a:pt x="1078030" y="189820"/>
                  </a:lnTo>
                  <a:lnTo>
                    <a:pt x="1075805" y="186640"/>
                  </a:lnTo>
                  <a:lnTo>
                    <a:pt x="1072943" y="183938"/>
                  </a:lnTo>
                  <a:lnTo>
                    <a:pt x="1071353" y="180281"/>
                  </a:lnTo>
                  <a:lnTo>
                    <a:pt x="1068969" y="178691"/>
                  </a:lnTo>
                  <a:lnTo>
                    <a:pt x="1064835" y="176148"/>
                  </a:lnTo>
                  <a:lnTo>
                    <a:pt x="1060861" y="174240"/>
                  </a:lnTo>
                  <a:lnTo>
                    <a:pt x="1054502" y="172014"/>
                  </a:lnTo>
                  <a:lnTo>
                    <a:pt x="1048778" y="172014"/>
                  </a:lnTo>
                  <a:cubicBezTo>
                    <a:pt x="1048778" y="172014"/>
                    <a:pt x="1046871" y="173286"/>
                    <a:pt x="1046871" y="173286"/>
                  </a:cubicBezTo>
                  <a:lnTo>
                    <a:pt x="1044804" y="175671"/>
                  </a:lnTo>
                  <a:lnTo>
                    <a:pt x="1041942" y="175671"/>
                  </a:lnTo>
                  <a:cubicBezTo>
                    <a:pt x="1041942" y="175671"/>
                    <a:pt x="1037332" y="175671"/>
                    <a:pt x="1037332" y="175671"/>
                  </a:cubicBezTo>
                  <a:lnTo>
                    <a:pt x="1036060" y="176625"/>
                  </a:lnTo>
                  <a:lnTo>
                    <a:pt x="1035265" y="178214"/>
                  </a:lnTo>
                  <a:lnTo>
                    <a:pt x="1032881" y="180281"/>
                  </a:lnTo>
                  <a:lnTo>
                    <a:pt x="1029542" y="181871"/>
                  </a:lnTo>
                  <a:lnTo>
                    <a:pt x="1024773" y="181394"/>
                  </a:lnTo>
                  <a:lnTo>
                    <a:pt x="1021434" y="182189"/>
                  </a:lnTo>
                  <a:lnTo>
                    <a:pt x="1018096" y="182507"/>
                  </a:lnTo>
                  <a:lnTo>
                    <a:pt x="1013326" y="180440"/>
                  </a:lnTo>
                  <a:lnTo>
                    <a:pt x="1008080" y="180440"/>
                  </a:lnTo>
                  <a:cubicBezTo>
                    <a:pt x="1008080" y="180440"/>
                    <a:pt x="1004741" y="181394"/>
                    <a:pt x="1004741" y="181394"/>
                  </a:cubicBezTo>
                  <a:lnTo>
                    <a:pt x="999972" y="181394"/>
                  </a:lnTo>
                  <a:cubicBezTo>
                    <a:pt x="999972" y="181394"/>
                    <a:pt x="999018" y="180122"/>
                    <a:pt x="999018" y="180122"/>
                  </a:cubicBezTo>
                  <a:lnTo>
                    <a:pt x="999654" y="178214"/>
                  </a:lnTo>
                  <a:lnTo>
                    <a:pt x="999177" y="176466"/>
                  </a:lnTo>
                  <a:lnTo>
                    <a:pt x="998382" y="175035"/>
                  </a:lnTo>
                  <a:lnTo>
                    <a:pt x="997746" y="173286"/>
                  </a:lnTo>
                  <a:lnTo>
                    <a:pt x="995839" y="172968"/>
                  </a:lnTo>
                  <a:lnTo>
                    <a:pt x="990274" y="173763"/>
                  </a:lnTo>
                  <a:lnTo>
                    <a:pt x="988685" y="172968"/>
                  </a:lnTo>
                  <a:lnTo>
                    <a:pt x="988685" y="171219"/>
                  </a:lnTo>
                  <a:cubicBezTo>
                    <a:pt x="988685" y="171219"/>
                    <a:pt x="989797" y="168994"/>
                    <a:pt x="989797" y="168994"/>
                  </a:cubicBezTo>
                  <a:lnTo>
                    <a:pt x="990592" y="166132"/>
                  </a:lnTo>
                  <a:lnTo>
                    <a:pt x="990274" y="164383"/>
                  </a:lnTo>
                  <a:lnTo>
                    <a:pt x="987413" y="164383"/>
                  </a:lnTo>
                  <a:cubicBezTo>
                    <a:pt x="987413" y="164383"/>
                    <a:pt x="985664" y="164383"/>
                    <a:pt x="985664" y="164383"/>
                  </a:cubicBezTo>
                  <a:lnTo>
                    <a:pt x="984710" y="162317"/>
                  </a:lnTo>
                  <a:lnTo>
                    <a:pt x="983120" y="160886"/>
                  </a:lnTo>
                  <a:lnTo>
                    <a:pt x="981213" y="160886"/>
                  </a:lnTo>
                  <a:cubicBezTo>
                    <a:pt x="981213" y="160886"/>
                    <a:pt x="978987" y="160409"/>
                    <a:pt x="978987" y="160409"/>
                  </a:cubicBezTo>
                  <a:lnTo>
                    <a:pt x="976602" y="161045"/>
                  </a:lnTo>
                  <a:lnTo>
                    <a:pt x="975330" y="163111"/>
                  </a:lnTo>
                  <a:lnTo>
                    <a:pt x="973741" y="163429"/>
                  </a:lnTo>
                  <a:lnTo>
                    <a:pt x="971992" y="164065"/>
                  </a:lnTo>
                  <a:lnTo>
                    <a:pt x="970720" y="164701"/>
                  </a:lnTo>
                  <a:lnTo>
                    <a:pt x="969925" y="166450"/>
                  </a:lnTo>
                  <a:lnTo>
                    <a:pt x="970243" y="168040"/>
                  </a:lnTo>
                  <a:lnTo>
                    <a:pt x="970720" y="171696"/>
                  </a:lnTo>
                  <a:lnTo>
                    <a:pt x="969925" y="173604"/>
                  </a:lnTo>
                  <a:lnTo>
                    <a:pt x="967700" y="174558"/>
                  </a:lnTo>
                  <a:lnTo>
                    <a:pt x="965474" y="174558"/>
                  </a:lnTo>
                  <a:cubicBezTo>
                    <a:pt x="965474" y="174558"/>
                    <a:pt x="964043" y="174876"/>
                    <a:pt x="964043" y="174876"/>
                  </a:cubicBezTo>
                  <a:lnTo>
                    <a:pt x="961341" y="176943"/>
                  </a:lnTo>
                  <a:lnTo>
                    <a:pt x="960228" y="177579"/>
                  </a:lnTo>
                  <a:lnTo>
                    <a:pt x="959751" y="178850"/>
                  </a:lnTo>
                  <a:lnTo>
                    <a:pt x="959751" y="180758"/>
                  </a:lnTo>
                  <a:cubicBezTo>
                    <a:pt x="959751" y="180758"/>
                    <a:pt x="957366" y="180122"/>
                    <a:pt x="957366" y="180122"/>
                  </a:cubicBezTo>
                  <a:lnTo>
                    <a:pt x="953709" y="173286"/>
                  </a:lnTo>
                  <a:lnTo>
                    <a:pt x="949576" y="165496"/>
                  </a:lnTo>
                  <a:lnTo>
                    <a:pt x="944966" y="157229"/>
                  </a:lnTo>
                  <a:lnTo>
                    <a:pt x="942581" y="152778"/>
                  </a:lnTo>
                  <a:lnTo>
                    <a:pt x="933360" y="138470"/>
                  </a:lnTo>
                  <a:lnTo>
                    <a:pt x="928909" y="131634"/>
                  </a:lnTo>
                  <a:lnTo>
                    <a:pt x="921119" y="119710"/>
                  </a:lnTo>
                  <a:lnTo>
                    <a:pt x="914124" y="108900"/>
                  </a:lnTo>
                  <a:lnTo>
                    <a:pt x="906175" y="97613"/>
                  </a:lnTo>
                  <a:lnTo>
                    <a:pt x="901406" y="91254"/>
                  </a:lnTo>
                  <a:lnTo>
                    <a:pt x="896477" y="84417"/>
                  </a:lnTo>
                  <a:lnTo>
                    <a:pt x="894729" y="82510"/>
                  </a:lnTo>
                  <a:lnTo>
                    <a:pt x="892026" y="80125"/>
                  </a:lnTo>
                  <a:lnTo>
                    <a:pt x="885349" y="75515"/>
                  </a:lnTo>
                  <a:lnTo>
                    <a:pt x="875651" y="68838"/>
                  </a:lnTo>
                  <a:lnTo>
                    <a:pt x="866748" y="62796"/>
                  </a:lnTo>
                  <a:lnTo>
                    <a:pt x="859754" y="58027"/>
                  </a:lnTo>
                  <a:lnTo>
                    <a:pt x="858005" y="55960"/>
                  </a:lnTo>
                  <a:lnTo>
                    <a:pt x="857210" y="54847"/>
                  </a:lnTo>
                  <a:lnTo>
                    <a:pt x="856415" y="53576"/>
                  </a:lnTo>
                  <a:lnTo>
                    <a:pt x="855302" y="51350"/>
                  </a:lnTo>
                  <a:lnTo>
                    <a:pt x="855302" y="49919"/>
                  </a:lnTo>
                  <a:cubicBezTo>
                    <a:pt x="855302" y="49919"/>
                    <a:pt x="861979" y="50237"/>
                    <a:pt x="861979" y="50237"/>
                  </a:cubicBezTo>
                  <a:lnTo>
                    <a:pt x="863410" y="48806"/>
                  </a:lnTo>
                  <a:lnTo>
                    <a:pt x="865954" y="43242"/>
                  </a:lnTo>
                  <a:lnTo>
                    <a:pt x="867384" y="38473"/>
                  </a:lnTo>
                  <a:lnTo>
                    <a:pt x="865159" y="38473"/>
                  </a:lnTo>
                  <a:cubicBezTo>
                    <a:pt x="865159" y="38473"/>
                    <a:pt x="861025" y="40698"/>
                    <a:pt x="861025" y="40698"/>
                  </a:cubicBezTo>
                  <a:lnTo>
                    <a:pt x="858799" y="42129"/>
                  </a:lnTo>
                  <a:lnTo>
                    <a:pt x="857528" y="42765"/>
                  </a:lnTo>
                  <a:lnTo>
                    <a:pt x="850851" y="43719"/>
                  </a:lnTo>
                  <a:lnTo>
                    <a:pt x="847194" y="45786"/>
                  </a:lnTo>
                  <a:lnTo>
                    <a:pt x="839722" y="49283"/>
                  </a:lnTo>
                  <a:lnTo>
                    <a:pt x="834317" y="51350"/>
                  </a:lnTo>
                  <a:lnTo>
                    <a:pt x="833204" y="51668"/>
                  </a:lnTo>
                  <a:lnTo>
                    <a:pt x="826845" y="52304"/>
                  </a:lnTo>
                  <a:lnTo>
                    <a:pt x="825732" y="53099"/>
                  </a:lnTo>
                  <a:lnTo>
                    <a:pt x="825732" y="55006"/>
                  </a:lnTo>
                  <a:cubicBezTo>
                    <a:pt x="825732" y="55006"/>
                    <a:pt x="825096" y="57073"/>
                    <a:pt x="825096" y="57073"/>
                  </a:cubicBezTo>
                  <a:lnTo>
                    <a:pt x="820645" y="60094"/>
                  </a:lnTo>
                  <a:lnTo>
                    <a:pt x="815875" y="62796"/>
                  </a:lnTo>
                  <a:lnTo>
                    <a:pt x="814127" y="63114"/>
                  </a:lnTo>
                  <a:lnTo>
                    <a:pt x="811265" y="62478"/>
                  </a:lnTo>
                  <a:lnTo>
                    <a:pt x="809675" y="62796"/>
                  </a:lnTo>
                  <a:lnTo>
                    <a:pt x="805224" y="65658"/>
                  </a:lnTo>
                  <a:lnTo>
                    <a:pt x="798706" y="69791"/>
                  </a:lnTo>
                  <a:lnTo>
                    <a:pt x="798070" y="71540"/>
                  </a:lnTo>
                  <a:lnTo>
                    <a:pt x="798070" y="73607"/>
                  </a:lnTo>
                  <a:cubicBezTo>
                    <a:pt x="798070" y="73607"/>
                    <a:pt x="797275" y="75356"/>
                    <a:pt x="797275" y="75356"/>
                  </a:cubicBezTo>
                  <a:lnTo>
                    <a:pt x="795844" y="75992"/>
                  </a:lnTo>
                  <a:lnTo>
                    <a:pt x="793777" y="74402"/>
                  </a:lnTo>
                  <a:lnTo>
                    <a:pt x="791870" y="72494"/>
                  </a:lnTo>
                  <a:lnTo>
                    <a:pt x="787736" y="71063"/>
                  </a:lnTo>
                  <a:lnTo>
                    <a:pt x="781695" y="70745"/>
                  </a:lnTo>
                  <a:lnTo>
                    <a:pt x="778039" y="71381"/>
                  </a:lnTo>
                  <a:lnTo>
                    <a:pt x="775495" y="72494"/>
                  </a:lnTo>
                  <a:lnTo>
                    <a:pt x="770567" y="76627"/>
                  </a:lnTo>
                  <a:lnTo>
                    <a:pt x="768818" y="77422"/>
                  </a:lnTo>
                  <a:lnTo>
                    <a:pt x="767864" y="77104"/>
                  </a:lnTo>
                  <a:lnTo>
                    <a:pt x="767546" y="75038"/>
                  </a:lnTo>
                  <a:lnTo>
                    <a:pt x="766592" y="73607"/>
                  </a:lnTo>
                  <a:lnTo>
                    <a:pt x="765479" y="71381"/>
                  </a:lnTo>
                  <a:lnTo>
                    <a:pt x="766115" y="67089"/>
                  </a:lnTo>
                  <a:lnTo>
                    <a:pt x="768818" y="62955"/>
                  </a:lnTo>
                  <a:lnTo>
                    <a:pt x="773269" y="60730"/>
                  </a:lnTo>
                  <a:lnTo>
                    <a:pt x="776926" y="58345"/>
                  </a:lnTo>
                  <a:lnTo>
                    <a:pt x="778039" y="55642"/>
                  </a:lnTo>
                  <a:lnTo>
                    <a:pt x="778039" y="53894"/>
                  </a:lnTo>
                  <a:cubicBezTo>
                    <a:pt x="778039" y="53894"/>
                    <a:pt x="776608" y="53099"/>
                    <a:pt x="776608" y="53099"/>
                  </a:cubicBezTo>
                  <a:lnTo>
                    <a:pt x="775177" y="53099"/>
                  </a:lnTo>
                  <a:cubicBezTo>
                    <a:pt x="775177" y="53099"/>
                    <a:pt x="774382" y="53894"/>
                    <a:pt x="774382" y="53894"/>
                  </a:cubicBezTo>
                  <a:lnTo>
                    <a:pt x="771998" y="55642"/>
                  </a:lnTo>
                  <a:lnTo>
                    <a:pt x="768341" y="57073"/>
                  </a:lnTo>
                  <a:lnTo>
                    <a:pt x="765321" y="57391"/>
                  </a:lnTo>
                  <a:lnTo>
                    <a:pt x="764049" y="57391"/>
                  </a:lnTo>
                  <a:cubicBezTo>
                    <a:pt x="764049" y="57391"/>
                    <a:pt x="760869" y="56437"/>
                    <a:pt x="760869" y="56437"/>
                  </a:cubicBezTo>
                  <a:lnTo>
                    <a:pt x="754987" y="51509"/>
                  </a:lnTo>
                  <a:lnTo>
                    <a:pt x="750059" y="50873"/>
                  </a:lnTo>
                  <a:lnTo>
                    <a:pt x="746720" y="50555"/>
                  </a:lnTo>
                  <a:lnTo>
                    <a:pt x="745607" y="51032"/>
                  </a:lnTo>
                  <a:lnTo>
                    <a:pt x="745130" y="52304"/>
                  </a:lnTo>
                  <a:lnTo>
                    <a:pt x="745448" y="53576"/>
                  </a:lnTo>
                  <a:lnTo>
                    <a:pt x="746084" y="54847"/>
                  </a:lnTo>
                  <a:lnTo>
                    <a:pt x="745766" y="55960"/>
                  </a:lnTo>
                  <a:lnTo>
                    <a:pt x="744176" y="56755"/>
                  </a:lnTo>
                  <a:lnTo>
                    <a:pt x="741792" y="58027"/>
                  </a:lnTo>
                  <a:lnTo>
                    <a:pt x="740520" y="57073"/>
                  </a:lnTo>
                  <a:lnTo>
                    <a:pt x="739884" y="53576"/>
                  </a:lnTo>
                  <a:lnTo>
                    <a:pt x="739884" y="50873"/>
                  </a:lnTo>
                  <a:cubicBezTo>
                    <a:pt x="739884" y="50873"/>
                    <a:pt x="738294" y="48647"/>
                    <a:pt x="738294" y="48647"/>
                  </a:cubicBezTo>
                  <a:lnTo>
                    <a:pt x="736546" y="44991"/>
                  </a:lnTo>
                  <a:lnTo>
                    <a:pt x="734161" y="42924"/>
                  </a:lnTo>
                  <a:lnTo>
                    <a:pt x="731776" y="43560"/>
                  </a:lnTo>
                  <a:lnTo>
                    <a:pt x="730663" y="46580"/>
                  </a:lnTo>
                  <a:lnTo>
                    <a:pt x="728914" y="47535"/>
                  </a:lnTo>
                  <a:lnTo>
                    <a:pt x="725576" y="46898"/>
                  </a:lnTo>
                  <a:lnTo>
                    <a:pt x="719535" y="48647"/>
                  </a:lnTo>
                  <a:lnTo>
                    <a:pt x="709678" y="49442"/>
                  </a:lnTo>
                  <a:lnTo>
                    <a:pt x="702683" y="47375"/>
                  </a:lnTo>
                  <a:lnTo>
                    <a:pt x="701570" y="45468"/>
                  </a:lnTo>
                  <a:lnTo>
                    <a:pt x="704432" y="41334"/>
                  </a:lnTo>
                  <a:lnTo>
                    <a:pt x="704432" y="37678"/>
                  </a:lnTo>
                  <a:cubicBezTo>
                    <a:pt x="704432" y="37678"/>
                    <a:pt x="704591" y="34339"/>
                    <a:pt x="704591" y="34339"/>
                  </a:cubicBezTo>
                  <a:lnTo>
                    <a:pt x="705386" y="31955"/>
                  </a:lnTo>
                  <a:lnTo>
                    <a:pt x="703637" y="27344"/>
                  </a:lnTo>
                  <a:lnTo>
                    <a:pt x="699821" y="17965"/>
                  </a:lnTo>
                  <a:lnTo>
                    <a:pt x="697437" y="10810"/>
                  </a:lnTo>
                  <a:lnTo>
                    <a:pt x="693939" y="5405"/>
                  </a:lnTo>
                  <a:lnTo>
                    <a:pt x="692509" y="3656"/>
                  </a:lnTo>
                  <a:lnTo>
                    <a:pt x="685355" y="4610"/>
                  </a:lnTo>
                  <a:lnTo>
                    <a:pt x="683447" y="5723"/>
                  </a:lnTo>
                  <a:lnTo>
                    <a:pt x="682175" y="7313"/>
                  </a:lnTo>
                  <a:lnTo>
                    <a:pt x="679949" y="8426"/>
                  </a:lnTo>
                  <a:lnTo>
                    <a:pt x="676770" y="9221"/>
                  </a:lnTo>
                  <a:lnTo>
                    <a:pt x="674067" y="8585"/>
                  </a:lnTo>
                  <a:lnTo>
                    <a:pt x="671046" y="7631"/>
                  </a:lnTo>
                  <a:lnTo>
                    <a:pt x="667867" y="5723"/>
                  </a:lnTo>
                  <a:lnTo>
                    <a:pt x="664210" y="3180"/>
                  </a:lnTo>
                  <a:lnTo>
                    <a:pt x="657056" y="1272"/>
                  </a:lnTo>
                  <a:lnTo>
                    <a:pt x="650061" y="636"/>
                  </a:lnTo>
                  <a:lnTo>
                    <a:pt x="642271" y="0"/>
                  </a:lnTo>
                  <a:lnTo>
                    <a:pt x="638456" y="1272"/>
                  </a:lnTo>
                  <a:lnTo>
                    <a:pt x="634799" y="3338"/>
                  </a:lnTo>
                  <a:lnTo>
                    <a:pt x="629394" y="7472"/>
                  </a:lnTo>
                  <a:lnTo>
                    <a:pt x="626850" y="7949"/>
                  </a:lnTo>
                  <a:lnTo>
                    <a:pt x="622876" y="8267"/>
                  </a:lnTo>
                  <a:lnTo>
                    <a:pt x="620173" y="9221"/>
                  </a:lnTo>
                  <a:lnTo>
                    <a:pt x="620650" y="10970"/>
                  </a:lnTo>
                  <a:lnTo>
                    <a:pt x="621127" y="13513"/>
                  </a:lnTo>
                  <a:lnTo>
                    <a:pt x="620173" y="15421"/>
                  </a:lnTo>
                  <a:lnTo>
                    <a:pt x="618584" y="16534"/>
                  </a:lnTo>
                  <a:lnTo>
                    <a:pt x="616199" y="17170"/>
                  </a:lnTo>
                  <a:lnTo>
                    <a:pt x="612383" y="17170"/>
                  </a:lnTo>
                  <a:cubicBezTo>
                    <a:pt x="612383" y="17170"/>
                    <a:pt x="609204" y="17805"/>
                    <a:pt x="609204" y="17805"/>
                  </a:cubicBezTo>
                  <a:lnTo>
                    <a:pt x="605229" y="20667"/>
                  </a:lnTo>
                  <a:lnTo>
                    <a:pt x="599188" y="21303"/>
                  </a:lnTo>
                  <a:lnTo>
                    <a:pt x="592670" y="22257"/>
                  </a:lnTo>
                  <a:lnTo>
                    <a:pt x="588060" y="23847"/>
                  </a:lnTo>
                  <a:lnTo>
                    <a:pt x="578203" y="25914"/>
                  </a:lnTo>
                  <a:lnTo>
                    <a:pt x="572480" y="26867"/>
                  </a:lnTo>
                  <a:lnTo>
                    <a:pt x="562941" y="28775"/>
                  </a:lnTo>
                  <a:lnTo>
                    <a:pt x="555310" y="29093"/>
                  </a:lnTo>
                  <a:lnTo>
                    <a:pt x="554198" y="27821"/>
                  </a:lnTo>
                  <a:lnTo>
                    <a:pt x="548315" y="30842"/>
                  </a:lnTo>
                  <a:lnTo>
                    <a:pt x="541638" y="30842"/>
                  </a:lnTo>
                  <a:cubicBezTo>
                    <a:pt x="541638" y="30842"/>
                    <a:pt x="540366" y="31796"/>
                    <a:pt x="540366" y="31796"/>
                  </a:cubicBezTo>
                  <a:lnTo>
                    <a:pt x="538777" y="32908"/>
                  </a:lnTo>
                  <a:lnTo>
                    <a:pt x="537028" y="33385"/>
                  </a:lnTo>
                  <a:lnTo>
                    <a:pt x="534802" y="34816"/>
                  </a:lnTo>
                  <a:lnTo>
                    <a:pt x="533530" y="37837"/>
                  </a:lnTo>
                  <a:lnTo>
                    <a:pt x="532577" y="40857"/>
                  </a:lnTo>
                  <a:lnTo>
                    <a:pt x="530510" y="41811"/>
                  </a:lnTo>
                  <a:lnTo>
                    <a:pt x="527807" y="40698"/>
                  </a:lnTo>
                  <a:lnTo>
                    <a:pt x="525900" y="39586"/>
                  </a:lnTo>
                  <a:lnTo>
                    <a:pt x="522561" y="40698"/>
                  </a:lnTo>
                  <a:lnTo>
                    <a:pt x="517951" y="41334"/>
                  </a:lnTo>
                  <a:lnTo>
                    <a:pt x="514294" y="41016"/>
                  </a:lnTo>
                  <a:lnTo>
                    <a:pt x="512386" y="40221"/>
                  </a:lnTo>
                  <a:lnTo>
                    <a:pt x="504914" y="41652"/>
                  </a:lnTo>
                  <a:lnTo>
                    <a:pt x="500940" y="43401"/>
                  </a:lnTo>
                  <a:lnTo>
                    <a:pt x="500145" y="44355"/>
                  </a:lnTo>
                  <a:lnTo>
                    <a:pt x="499191" y="44832"/>
                  </a:lnTo>
                  <a:lnTo>
                    <a:pt x="494740" y="46104"/>
                  </a:lnTo>
                  <a:lnTo>
                    <a:pt x="491083" y="45786"/>
                  </a:lnTo>
                  <a:lnTo>
                    <a:pt x="490447" y="45786"/>
                  </a:lnTo>
                  <a:cubicBezTo>
                    <a:pt x="490447" y="45786"/>
                    <a:pt x="486950" y="46740"/>
                    <a:pt x="486950" y="46740"/>
                  </a:cubicBezTo>
                  <a:lnTo>
                    <a:pt x="482181" y="48329"/>
                  </a:lnTo>
                  <a:lnTo>
                    <a:pt x="478683" y="48806"/>
                  </a:lnTo>
                  <a:lnTo>
                    <a:pt x="475821" y="48806"/>
                  </a:lnTo>
                  <a:cubicBezTo>
                    <a:pt x="475821" y="48806"/>
                    <a:pt x="473914" y="50078"/>
                    <a:pt x="473914" y="50078"/>
                  </a:cubicBezTo>
                  <a:lnTo>
                    <a:pt x="472324" y="51350"/>
                  </a:lnTo>
                  <a:lnTo>
                    <a:pt x="459605" y="52781"/>
                  </a:lnTo>
                  <a:lnTo>
                    <a:pt x="458334" y="53735"/>
                  </a:lnTo>
                  <a:lnTo>
                    <a:pt x="455790" y="55006"/>
                  </a:lnTo>
                  <a:lnTo>
                    <a:pt x="442595" y="55483"/>
                  </a:lnTo>
                  <a:lnTo>
                    <a:pt x="441482" y="56437"/>
                  </a:lnTo>
                  <a:lnTo>
                    <a:pt x="441005" y="57391"/>
                  </a:lnTo>
                  <a:lnTo>
                    <a:pt x="439415" y="57709"/>
                  </a:lnTo>
                  <a:lnTo>
                    <a:pt x="429877" y="55801"/>
                  </a:lnTo>
                  <a:lnTo>
                    <a:pt x="422246" y="53735"/>
                  </a:lnTo>
                  <a:lnTo>
                    <a:pt x="419225" y="54847"/>
                  </a:lnTo>
                  <a:lnTo>
                    <a:pt x="416681" y="57073"/>
                  </a:lnTo>
                  <a:lnTo>
                    <a:pt x="415728" y="60253"/>
                  </a:lnTo>
                  <a:lnTo>
                    <a:pt x="415728" y="65340"/>
                  </a:lnTo>
                  <a:lnTo>
                    <a:pt x="414615" y="67089"/>
                  </a:lnTo>
                  <a:lnTo>
                    <a:pt x="412071" y="69155"/>
                  </a:lnTo>
                  <a:lnTo>
                    <a:pt x="412071" y="70586"/>
                  </a:lnTo>
                  <a:cubicBezTo>
                    <a:pt x="412071" y="70586"/>
                    <a:pt x="415251" y="72176"/>
                    <a:pt x="415251" y="72176"/>
                  </a:cubicBezTo>
                  <a:lnTo>
                    <a:pt x="419543" y="73448"/>
                  </a:lnTo>
                  <a:lnTo>
                    <a:pt x="422087" y="72971"/>
                  </a:lnTo>
                  <a:lnTo>
                    <a:pt x="424153" y="72176"/>
                  </a:lnTo>
                  <a:lnTo>
                    <a:pt x="426061" y="72494"/>
                  </a:lnTo>
                  <a:lnTo>
                    <a:pt x="427333" y="73448"/>
                  </a:lnTo>
                  <a:lnTo>
                    <a:pt x="427810" y="74720"/>
                  </a:lnTo>
                  <a:lnTo>
                    <a:pt x="427492" y="75515"/>
                  </a:lnTo>
                  <a:lnTo>
                    <a:pt x="426697" y="76150"/>
                  </a:lnTo>
                  <a:lnTo>
                    <a:pt x="423835" y="77263"/>
                  </a:lnTo>
                  <a:lnTo>
                    <a:pt x="421292" y="76945"/>
                  </a:lnTo>
                  <a:lnTo>
                    <a:pt x="418907" y="77740"/>
                  </a:lnTo>
                  <a:lnTo>
                    <a:pt x="417635" y="79330"/>
                  </a:lnTo>
                  <a:lnTo>
                    <a:pt x="416999" y="82033"/>
                  </a:lnTo>
                  <a:lnTo>
                    <a:pt x="418112" y="83940"/>
                  </a:lnTo>
                  <a:lnTo>
                    <a:pt x="421292" y="84417"/>
                  </a:lnTo>
                  <a:lnTo>
                    <a:pt x="424948" y="85848"/>
                  </a:lnTo>
                  <a:lnTo>
                    <a:pt x="428923" y="86484"/>
                  </a:lnTo>
                  <a:lnTo>
                    <a:pt x="431307" y="86484"/>
                  </a:lnTo>
                  <a:cubicBezTo>
                    <a:pt x="431307" y="86484"/>
                    <a:pt x="434328" y="88392"/>
                    <a:pt x="434328" y="88392"/>
                  </a:cubicBezTo>
                  <a:lnTo>
                    <a:pt x="441482" y="90935"/>
                  </a:lnTo>
                  <a:lnTo>
                    <a:pt x="443390" y="92843"/>
                  </a:lnTo>
                  <a:lnTo>
                    <a:pt x="443390" y="94910"/>
                  </a:lnTo>
                  <a:cubicBezTo>
                    <a:pt x="443390" y="94910"/>
                    <a:pt x="442118" y="96500"/>
                    <a:pt x="442118" y="96500"/>
                  </a:cubicBezTo>
                  <a:lnTo>
                    <a:pt x="440369" y="97295"/>
                  </a:lnTo>
                  <a:lnTo>
                    <a:pt x="437984" y="96818"/>
                  </a:lnTo>
                  <a:lnTo>
                    <a:pt x="433056" y="96341"/>
                  </a:lnTo>
                  <a:lnTo>
                    <a:pt x="427651" y="96023"/>
                  </a:lnTo>
                  <a:lnTo>
                    <a:pt x="423835" y="95387"/>
                  </a:lnTo>
                  <a:lnTo>
                    <a:pt x="418271" y="95705"/>
                  </a:lnTo>
                  <a:lnTo>
                    <a:pt x="413661" y="96341"/>
                  </a:lnTo>
                  <a:lnTo>
                    <a:pt x="412548" y="97931"/>
                  </a:lnTo>
                  <a:lnTo>
                    <a:pt x="410799" y="100792"/>
                  </a:lnTo>
                  <a:lnTo>
                    <a:pt x="409369" y="102382"/>
                  </a:lnTo>
                  <a:lnTo>
                    <a:pt x="406825" y="105243"/>
                  </a:lnTo>
                  <a:lnTo>
                    <a:pt x="406030" y="107946"/>
                  </a:lnTo>
                  <a:lnTo>
                    <a:pt x="407302" y="112080"/>
                  </a:lnTo>
                  <a:lnTo>
                    <a:pt x="411912" y="118757"/>
                  </a:lnTo>
                  <a:lnTo>
                    <a:pt x="412389" y="120982"/>
                  </a:lnTo>
                  <a:lnTo>
                    <a:pt x="410799" y="123208"/>
                  </a:lnTo>
                  <a:lnTo>
                    <a:pt x="407620" y="124957"/>
                  </a:lnTo>
                  <a:lnTo>
                    <a:pt x="403009" y="128136"/>
                  </a:lnTo>
                  <a:lnTo>
                    <a:pt x="398081" y="128136"/>
                  </a:lnTo>
                  <a:cubicBezTo>
                    <a:pt x="398081" y="128136"/>
                    <a:pt x="396014" y="129090"/>
                    <a:pt x="396014" y="129090"/>
                  </a:cubicBezTo>
                  <a:lnTo>
                    <a:pt x="390450" y="132906"/>
                  </a:lnTo>
                  <a:lnTo>
                    <a:pt x="385681" y="134813"/>
                  </a:lnTo>
                  <a:lnTo>
                    <a:pt x="384727" y="136403"/>
                  </a:lnTo>
                  <a:lnTo>
                    <a:pt x="385840" y="137993"/>
                  </a:lnTo>
                  <a:lnTo>
                    <a:pt x="391881" y="140060"/>
                  </a:lnTo>
                  <a:lnTo>
                    <a:pt x="394902" y="142444"/>
                  </a:lnTo>
                  <a:lnTo>
                    <a:pt x="395855" y="145147"/>
                  </a:lnTo>
                  <a:lnTo>
                    <a:pt x="397127" y="147214"/>
                  </a:lnTo>
                  <a:lnTo>
                    <a:pt x="401897" y="148485"/>
                  </a:lnTo>
                  <a:lnTo>
                    <a:pt x="411753" y="151506"/>
                  </a:lnTo>
                  <a:lnTo>
                    <a:pt x="412389" y="151824"/>
                  </a:lnTo>
                  <a:lnTo>
                    <a:pt x="413025" y="153255"/>
                  </a:lnTo>
                  <a:lnTo>
                    <a:pt x="423041" y="155163"/>
                  </a:lnTo>
                  <a:lnTo>
                    <a:pt x="424471" y="156276"/>
                  </a:lnTo>
                  <a:lnTo>
                    <a:pt x="428605" y="159773"/>
                  </a:lnTo>
                  <a:lnTo>
                    <a:pt x="429400" y="163429"/>
                  </a:lnTo>
                  <a:lnTo>
                    <a:pt x="427333" y="166927"/>
                  </a:lnTo>
                  <a:lnTo>
                    <a:pt x="425902" y="172491"/>
                  </a:lnTo>
                  <a:lnTo>
                    <a:pt x="423677" y="177420"/>
                  </a:lnTo>
                  <a:lnTo>
                    <a:pt x="419066" y="180758"/>
                  </a:lnTo>
                  <a:lnTo>
                    <a:pt x="410958" y="183779"/>
                  </a:lnTo>
                  <a:lnTo>
                    <a:pt x="402214" y="185050"/>
                  </a:lnTo>
                  <a:lnTo>
                    <a:pt x="398558" y="185050"/>
                  </a:lnTo>
                  <a:cubicBezTo>
                    <a:pt x="398558" y="185050"/>
                    <a:pt x="396173" y="184414"/>
                    <a:pt x="396173" y="184414"/>
                  </a:cubicBezTo>
                  <a:lnTo>
                    <a:pt x="392199" y="183461"/>
                  </a:lnTo>
                  <a:lnTo>
                    <a:pt x="389337" y="180917"/>
                  </a:lnTo>
                  <a:lnTo>
                    <a:pt x="387271" y="178532"/>
                  </a:lnTo>
                  <a:lnTo>
                    <a:pt x="385681" y="177897"/>
                  </a:lnTo>
                  <a:lnTo>
                    <a:pt x="384091" y="178373"/>
                  </a:lnTo>
                  <a:lnTo>
                    <a:pt x="382660" y="179963"/>
                  </a:lnTo>
                  <a:lnTo>
                    <a:pt x="380752" y="184097"/>
                  </a:lnTo>
                  <a:lnTo>
                    <a:pt x="378527" y="188230"/>
                  </a:lnTo>
                  <a:lnTo>
                    <a:pt x="376778" y="189661"/>
                  </a:lnTo>
                  <a:lnTo>
                    <a:pt x="370260" y="191569"/>
                  </a:lnTo>
                  <a:lnTo>
                    <a:pt x="369465" y="190933"/>
                  </a:lnTo>
                  <a:lnTo>
                    <a:pt x="370260" y="188230"/>
                  </a:lnTo>
                  <a:lnTo>
                    <a:pt x="369465" y="187435"/>
                  </a:lnTo>
                  <a:lnTo>
                    <a:pt x="368193" y="186799"/>
                  </a:lnTo>
                  <a:lnTo>
                    <a:pt x="360085" y="185686"/>
                  </a:lnTo>
                  <a:lnTo>
                    <a:pt x="357065" y="184892"/>
                  </a:lnTo>
                  <a:lnTo>
                    <a:pt x="354839" y="184574"/>
                  </a:lnTo>
                  <a:lnTo>
                    <a:pt x="351977" y="183938"/>
                  </a:lnTo>
                  <a:lnTo>
                    <a:pt x="349911" y="182348"/>
                  </a:lnTo>
                  <a:lnTo>
                    <a:pt x="345618" y="177420"/>
                  </a:lnTo>
                  <a:lnTo>
                    <a:pt x="342280" y="173604"/>
                  </a:lnTo>
                  <a:lnTo>
                    <a:pt x="336874" y="170107"/>
                  </a:lnTo>
                  <a:lnTo>
                    <a:pt x="331946" y="169471"/>
                  </a:lnTo>
                  <a:lnTo>
                    <a:pt x="331628" y="169788"/>
                  </a:lnTo>
                  <a:lnTo>
                    <a:pt x="327972" y="169788"/>
                  </a:lnTo>
                  <a:cubicBezTo>
                    <a:pt x="327972" y="169788"/>
                    <a:pt x="322090" y="168994"/>
                    <a:pt x="322090" y="168994"/>
                  </a:cubicBezTo>
                  <a:lnTo>
                    <a:pt x="321771" y="168994"/>
                  </a:lnTo>
                  <a:cubicBezTo>
                    <a:pt x="321771" y="168994"/>
                    <a:pt x="319864" y="170743"/>
                    <a:pt x="319864" y="170743"/>
                  </a:cubicBezTo>
                  <a:lnTo>
                    <a:pt x="318433" y="173286"/>
                  </a:lnTo>
                  <a:lnTo>
                    <a:pt x="316684" y="175353"/>
                  </a:lnTo>
                  <a:lnTo>
                    <a:pt x="313982" y="176466"/>
                  </a:lnTo>
                  <a:lnTo>
                    <a:pt x="310643" y="176784"/>
                  </a:lnTo>
                  <a:lnTo>
                    <a:pt x="306987" y="174558"/>
                  </a:lnTo>
                  <a:lnTo>
                    <a:pt x="303171" y="171219"/>
                  </a:lnTo>
                  <a:lnTo>
                    <a:pt x="298402" y="170107"/>
                  </a:lnTo>
                  <a:lnTo>
                    <a:pt x="293791" y="170901"/>
                  </a:lnTo>
                  <a:lnTo>
                    <a:pt x="292043" y="171378"/>
                  </a:lnTo>
                  <a:lnTo>
                    <a:pt x="287114" y="173286"/>
                  </a:lnTo>
                  <a:lnTo>
                    <a:pt x="285525" y="172332"/>
                  </a:lnTo>
                  <a:lnTo>
                    <a:pt x="283299" y="171696"/>
                  </a:lnTo>
                  <a:lnTo>
                    <a:pt x="278529" y="174876"/>
                  </a:lnTo>
                  <a:lnTo>
                    <a:pt x="273283" y="178373"/>
                  </a:lnTo>
                  <a:lnTo>
                    <a:pt x="272170" y="180917"/>
                  </a:lnTo>
                  <a:lnTo>
                    <a:pt x="270581" y="183302"/>
                  </a:lnTo>
                  <a:lnTo>
                    <a:pt x="267083" y="185527"/>
                  </a:lnTo>
                  <a:lnTo>
                    <a:pt x="263268" y="187435"/>
                  </a:lnTo>
                  <a:lnTo>
                    <a:pt x="260088" y="188230"/>
                  </a:lnTo>
                  <a:lnTo>
                    <a:pt x="255955" y="187594"/>
                  </a:lnTo>
                  <a:lnTo>
                    <a:pt x="250708" y="185209"/>
                  </a:lnTo>
                  <a:lnTo>
                    <a:pt x="245939" y="182189"/>
                  </a:lnTo>
                  <a:lnTo>
                    <a:pt x="240693" y="177420"/>
                  </a:lnTo>
                  <a:lnTo>
                    <a:pt x="236400" y="174717"/>
                  </a:lnTo>
                  <a:lnTo>
                    <a:pt x="232426" y="172491"/>
                  </a:lnTo>
                  <a:lnTo>
                    <a:pt x="230041" y="172014"/>
                  </a:lnTo>
                  <a:lnTo>
                    <a:pt x="228133" y="172809"/>
                  </a:lnTo>
                  <a:lnTo>
                    <a:pt x="227338" y="174558"/>
                  </a:lnTo>
                  <a:lnTo>
                    <a:pt x="227975" y="175830"/>
                  </a:lnTo>
                  <a:lnTo>
                    <a:pt x="229087" y="176943"/>
                  </a:lnTo>
                  <a:lnTo>
                    <a:pt x="230041" y="180599"/>
                  </a:lnTo>
                  <a:lnTo>
                    <a:pt x="230359" y="185209"/>
                  </a:lnTo>
                  <a:lnTo>
                    <a:pt x="229882" y="187753"/>
                  </a:lnTo>
                  <a:lnTo>
                    <a:pt x="228769" y="189343"/>
                  </a:lnTo>
                  <a:lnTo>
                    <a:pt x="227656" y="189979"/>
                  </a:lnTo>
                  <a:lnTo>
                    <a:pt x="226544" y="189979"/>
                  </a:lnTo>
                  <a:cubicBezTo>
                    <a:pt x="226544" y="189979"/>
                    <a:pt x="225272" y="188230"/>
                    <a:pt x="225272" y="188230"/>
                  </a:cubicBezTo>
                  <a:lnTo>
                    <a:pt x="224477" y="184892"/>
                  </a:lnTo>
                  <a:lnTo>
                    <a:pt x="223841" y="180917"/>
                  </a:lnTo>
                  <a:lnTo>
                    <a:pt x="220344" y="175830"/>
                  </a:lnTo>
                  <a:lnTo>
                    <a:pt x="217323" y="172809"/>
                  </a:lnTo>
                  <a:lnTo>
                    <a:pt x="215892" y="171060"/>
                  </a:lnTo>
                  <a:lnTo>
                    <a:pt x="213031" y="168199"/>
                  </a:lnTo>
                  <a:lnTo>
                    <a:pt x="210646" y="166450"/>
                  </a:lnTo>
                  <a:lnTo>
                    <a:pt x="205400" y="164383"/>
                  </a:lnTo>
                  <a:lnTo>
                    <a:pt x="202856" y="162953"/>
                  </a:lnTo>
                  <a:lnTo>
                    <a:pt x="198405" y="157388"/>
                  </a:lnTo>
                  <a:lnTo>
                    <a:pt x="195861" y="155639"/>
                  </a:lnTo>
                  <a:lnTo>
                    <a:pt x="192681" y="154209"/>
                  </a:lnTo>
                  <a:lnTo>
                    <a:pt x="190138" y="153732"/>
                  </a:lnTo>
                  <a:lnTo>
                    <a:pt x="189502" y="154050"/>
                  </a:lnTo>
                  <a:lnTo>
                    <a:pt x="184097" y="154845"/>
                  </a:lnTo>
                  <a:lnTo>
                    <a:pt x="180122" y="154845"/>
                  </a:lnTo>
                  <a:cubicBezTo>
                    <a:pt x="180122" y="154845"/>
                    <a:pt x="177737" y="153732"/>
                    <a:pt x="177737" y="153732"/>
                  </a:cubicBezTo>
                  <a:lnTo>
                    <a:pt x="175353" y="153732"/>
                  </a:lnTo>
                  <a:cubicBezTo>
                    <a:pt x="175353" y="153732"/>
                    <a:pt x="175194" y="153732"/>
                    <a:pt x="175194" y="153732"/>
                  </a:cubicBezTo>
                  <a:lnTo>
                    <a:pt x="172491" y="154368"/>
                  </a:lnTo>
                  <a:lnTo>
                    <a:pt x="172014" y="154368"/>
                  </a:lnTo>
                  <a:cubicBezTo>
                    <a:pt x="172014" y="154368"/>
                    <a:pt x="170742" y="154368"/>
                    <a:pt x="170742" y="154368"/>
                  </a:cubicBezTo>
                  <a:lnTo>
                    <a:pt x="168517" y="153255"/>
                  </a:lnTo>
                  <a:lnTo>
                    <a:pt x="166450" y="150075"/>
                  </a:lnTo>
                  <a:lnTo>
                    <a:pt x="163747" y="146737"/>
                  </a:lnTo>
                  <a:lnTo>
                    <a:pt x="160568" y="145624"/>
                  </a:lnTo>
                  <a:lnTo>
                    <a:pt x="154527" y="147055"/>
                  </a:lnTo>
                  <a:lnTo>
                    <a:pt x="147849" y="151506"/>
                  </a:lnTo>
                  <a:lnTo>
                    <a:pt x="143080" y="154209"/>
                  </a:lnTo>
                  <a:lnTo>
                    <a:pt x="139265" y="154209"/>
                  </a:lnTo>
                  <a:cubicBezTo>
                    <a:pt x="139265" y="154209"/>
                    <a:pt x="137039" y="154686"/>
                    <a:pt x="137039" y="154686"/>
                  </a:cubicBezTo>
                  <a:lnTo>
                    <a:pt x="135608" y="154686"/>
                  </a:lnTo>
                  <a:cubicBezTo>
                    <a:pt x="135608" y="154686"/>
                    <a:pt x="134336" y="153732"/>
                    <a:pt x="134336" y="153732"/>
                  </a:cubicBezTo>
                  <a:lnTo>
                    <a:pt x="134018" y="152142"/>
                  </a:lnTo>
                  <a:lnTo>
                    <a:pt x="133383" y="150075"/>
                  </a:lnTo>
                  <a:lnTo>
                    <a:pt x="130362" y="148009"/>
                  </a:lnTo>
                  <a:lnTo>
                    <a:pt x="126228" y="146737"/>
                  </a:lnTo>
                  <a:lnTo>
                    <a:pt x="122413" y="145306"/>
                  </a:lnTo>
                  <a:lnTo>
                    <a:pt x="119869" y="144988"/>
                  </a:lnTo>
                  <a:lnTo>
                    <a:pt x="118757" y="147055"/>
                  </a:lnTo>
                  <a:lnTo>
                    <a:pt x="115577" y="150393"/>
                  </a:lnTo>
                  <a:lnTo>
                    <a:pt x="111920" y="153573"/>
                  </a:lnTo>
                  <a:lnTo>
                    <a:pt x="107310" y="158819"/>
                  </a:lnTo>
                  <a:lnTo>
                    <a:pt x="106038" y="160727"/>
                  </a:lnTo>
                  <a:lnTo>
                    <a:pt x="104290" y="161999"/>
                  </a:lnTo>
                  <a:lnTo>
                    <a:pt x="100156" y="163271"/>
                  </a:lnTo>
                  <a:lnTo>
                    <a:pt x="95228" y="165496"/>
                  </a:lnTo>
                  <a:lnTo>
                    <a:pt x="92048" y="168040"/>
                  </a:lnTo>
                  <a:lnTo>
                    <a:pt x="87597" y="169153"/>
                  </a:lnTo>
                  <a:lnTo>
                    <a:pt x="82827" y="169788"/>
                  </a:lnTo>
                  <a:lnTo>
                    <a:pt x="80761" y="171855"/>
                  </a:lnTo>
                  <a:lnTo>
                    <a:pt x="79489" y="175353"/>
                  </a:lnTo>
                  <a:lnTo>
                    <a:pt x="77899" y="178532"/>
                  </a:lnTo>
                  <a:lnTo>
                    <a:pt x="70268" y="183302"/>
                  </a:lnTo>
                  <a:lnTo>
                    <a:pt x="66135" y="186322"/>
                  </a:lnTo>
                  <a:lnTo>
                    <a:pt x="63114" y="187912"/>
                  </a:lnTo>
                  <a:lnTo>
                    <a:pt x="61048" y="187912"/>
                  </a:lnTo>
                  <a:cubicBezTo>
                    <a:pt x="61048" y="187912"/>
                    <a:pt x="58822" y="187276"/>
                    <a:pt x="58822" y="187276"/>
                  </a:cubicBezTo>
                  <a:lnTo>
                    <a:pt x="58027" y="187594"/>
                  </a:lnTo>
                  <a:lnTo>
                    <a:pt x="59140" y="189979"/>
                  </a:lnTo>
                  <a:lnTo>
                    <a:pt x="60094" y="197451"/>
                  </a:lnTo>
                  <a:lnTo>
                    <a:pt x="61524" y="202220"/>
                  </a:lnTo>
                  <a:lnTo>
                    <a:pt x="62478" y="204923"/>
                  </a:lnTo>
                  <a:lnTo>
                    <a:pt x="63432" y="206990"/>
                  </a:lnTo>
                  <a:lnTo>
                    <a:pt x="64227" y="210169"/>
                  </a:lnTo>
                  <a:lnTo>
                    <a:pt x="63273" y="212077"/>
                  </a:lnTo>
                  <a:lnTo>
                    <a:pt x="61842" y="213349"/>
                  </a:lnTo>
                  <a:lnTo>
                    <a:pt x="57232" y="215415"/>
                  </a:lnTo>
                  <a:lnTo>
                    <a:pt x="52463" y="217164"/>
                  </a:lnTo>
                  <a:lnTo>
                    <a:pt x="49601" y="216051"/>
                  </a:lnTo>
                  <a:lnTo>
                    <a:pt x="46422" y="213349"/>
                  </a:lnTo>
                  <a:lnTo>
                    <a:pt x="45150" y="211918"/>
                  </a:lnTo>
                  <a:lnTo>
                    <a:pt x="41652" y="207307"/>
                  </a:lnTo>
                  <a:lnTo>
                    <a:pt x="35611" y="200153"/>
                  </a:lnTo>
                  <a:lnTo>
                    <a:pt x="31478" y="196497"/>
                  </a:lnTo>
                  <a:lnTo>
                    <a:pt x="28457" y="195225"/>
                  </a:lnTo>
                  <a:lnTo>
                    <a:pt x="25754" y="195702"/>
                  </a:lnTo>
                  <a:lnTo>
                    <a:pt x="23688" y="197451"/>
                  </a:lnTo>
                  <a:lnTo>
                    <a:pt x="22098" y="198882"/>
                  </a:lnTo>
                  <a:lnTo>
                    <a:pt x="20667" y="200630"/>
                  </a:lnTo>
                  <a:lnTo>
                    <a:pt x="19713" y="202697"/>
                  </a:lnTo>
                  <a:lnTo>
                    <a:pt x="19713" y="205559"/>
                  </a:lnTo>
                  <a:cubicBezTo>
                    <a:pt x="19713" y="205559"/>
                    <a:pt x="19713" y="208579"/>
                    <a:pt x="19713" y="208579"/>
                  </a:cubicBezTo>
                  <a:lnTo>
                    <a:pt x="18441" y="210805"/>
                  </a:lnTo>
                  <a:lnTo>
                    <a:pt x="15103" y="213190"/>
                  </a:lnTo>
                  <a:lnTo>
                    <a:pt x="11128" y="216369"/>
                  </a:lnTo>
                  <a:lnTo>
                    <a:pt x="8108" y="222251"/>
                  </a:lnTo>
                  <a:lnTo>
                    <a:pt x="6200" y="229564"/>
                  </a:lnTo>
                  <a:lnTo>
                    <a:pt x="5564" y="234652"/>
                  </a:lnTo>
                  <a:lnTo>
                    <a:pt x="6995" y="237036"/>
                  </a:lnTo>
                  <a:lnTo>
                    <a:pt x="9857" y="238944"/>
                  </a:lnTo>
                  <a:lnTo>
                    <a:pt x="11764" y="240852"/>
                  </a:lnTo>
                  <a:lnTo>
                    <a:pt x="12082" y="242760"/>
                  </a:lnTo>
                  <a:lnTo>
                    <a:pt x="11605" y="244667"/>
                  </a:lnTo>
                  <a:lnTo>
                    <a:pt x="10175" y="246893"/>
                  </a:lnTo>
                  <a:lnTo>
                    <a:pt x="6995" y="249437"/>
                  </a:lnTo>
                  <a:lnTo>
                    <a:pt x="2703" y="255478"/>
                  </a:lnTo>
                  <a:lnTo>
                    <a:pt x="0" y="264063"/>
                  </a:lnTo>
                  <a:lnTo>
                    <a:pt x="1431" y="269945"/>
                  </a:lnTo>
                  <a:lnTo>
                    <a:pt x="6995" y="273124"/>
                  </a:lnTo>
                  <a:lnTo>
                    <a:pt x="11287" y="274555"/>
                  </a:lnTo>
                  <a:lnTo>
                    <a:pt x="13036" y="276463"/>
                  </a:lnTo>
                  <a:lnTo>
                    <a:pt x="14626" y="280278"/>
                  </a:lnTo>
                  <a:lnTo>
                    <a:pt x="14626" y="284253"/>
                  </a:lnTo>
                  <a:cubicBezTo>
                    <a:pt x="14626" y="284253"/>
                    <a:pt x="13831" y="286956"/>
                    <a:pt x="13831" y="286956"/>
                  </a:cubicBezTo>
                  <a:lnTo>
                    <a:pt x="14944" y="289499"/>
                  </a:lnTo>
                  <a:lnTo>
                    <a:pt x="17011" y="292520"/>
                  </a:lnTo>
                  <a:lnTo>
                    <a:pt x="19554" y="294428"/>
                  </a:lnTo>
                  <a:lnTo>
                    <a:pt x="22257" y="293473"/>
                  </a:lnTo>
                  <a:lnTo>
                    <a:pt x="24959" y="292202"/>
                  </a:lnTo>
                  <a:lnTo>
                    <a:pt x="28298" y="292679"/>
                  </a:lnTo>
                  <a:lnTo>
                    <a:pt x="37837" y="293791"/>
                  </a:lnTo>
                  <a:lnTo>
                    <a:pt x="42924" y="294428"/>
                  </a:lnTo>
                  <a:lnTo>
                    <a:pt x="44514" y="295699"/>
                  </a:lnTo>
                  <a:lnTo>
                    <a:pt x="47693" y="299992"/>
                  </a:lnTo>
                  <a:lnTo>
                    <a:pt x="51668" y="304920"/>
                  </a:lnTo>
                  <a:lnTo>
                    <a:pt x="55642" y="309848"/>
                  </a:lnTo>
                  <a:lnTo>
                    <a:pt x="57073" y="311915"/>
                  </a:lnTo>
                  <a:lnTo>
                    <a:pt x="60411" y="317797"/>
                  </a:lnTo>
                  <a:lnTo>
                    <a:pt x="63750" y="323043"/>
                  </a:lnTo>
                  <a:lnTo>
                    <a:pt x="67407" y="329562"/>
                  </a:lnTo>
                  <a:lnTo>
                    <a:pt x="67089" y="331310"/>
                  </a:lnTo>
                  <a:lnTo>
                    <a:pt x="65181" y="332105"/>
                  </a:lnTo>
                  <a:lnTo>
                    <a:pt x="62160" y="332105"/>
                  </a:lnTo>
                  <a:cubicBezTo>
                    <a:pt x="62160" y="332105"/>
                    <a:pt x="59776" y="330992"/>
                    <a:pt x="59776" y="330992"/>
                  </a:cubicBezTo>
                  <a:lnTo>
                    <a:pt x="58504" y="330198"/>
                  </a:lnTo>
                  <a:lnTo>
                    <a:pt x="57232" y="329880"/>
                  </a:lnTo>
                  <a:lnTo>
                    <a:pt x="55960" y="330198"/>
                  </a:lnTo>
                  <a:lnTo>
                    <a:pt x="54847" y="330992"/>
                  </a:lnTo>
                  <a:lnTo>
                    <a:pt x="54370" y="332264"/>
                  </a:lnTo>
                  <a:lnTo>
                    <a:pt x="54370" y="334013"/>
                  </a:lnTo>
                  <a:cubicBezTo>
                    <a:pt x="54370" y="334013"/>
                    <a:pt x="55483" y="335603"/>
                    <a:pt x="55483" y="335603"/>
                  </a:cubicBezTo>
                  <a:lnTo>
                    <a:pt x="56755" y="336557"/>
                  </a:lnTo>
                  <a:lnTo>
                    <a:pt x="57391" y="336875"/>
                  </a:lnTo>
                  <a:lnTo>
                    <a:pt x="62160" y="338941"/>
                  </a:lnTo>
                  <a:lnTo>
                    <a:pt x="67407" y="341326"/>
                  </a:lnTo>
                  <a:lnTo>
                    <a:pt x="73925" y="344664"/>
                  </a:lnTo>
                  <a:lnTo>
                    <a:pt x="75355" y="345141"/>
                  </a:lnTo>
                  <a:lnTo>
                    <a:pt x="74561" y="343393"/>
                  </a:lnTo>
                  <a:lnTo>
                    <a:pt x="76786" y="341485"/>
                  </a:lnTo>
                  <a:lnTo>
                    <a:pt x="79012" y="342439"/>
                  </a:lnTo>
                  <a:lnTo>
                    <a:pt x="78535" y="339736"/>
                  </a:lnTo>
                  <a:lnTo>
                    <a:pt x="78535" y="338464"/>
                  </a:lnTo>
                  <a:cubicBezTo>
                    <a:pt x="78535" y="338464"/>
                    <a:pt x="81238" y="337828"/>
                    <a:pt x="81238" y="337828"/>
                  </a:cubicBezTo>
                  <a:lnTo>
                    <a:pt x="85530" y="337510"/>
                  </a:lnTo>
                  <a:lnTo>
                    <a:pt x="86961" y="336715"/>
                  </a:lnTo>
                  <a:lnTo>
                    <a:pt x="90617" y="336715"/>
                  </a:lnTo>
                  <a:cubicBezTo>
                    <a:pt x="90617" y="336715"/>
                    <a:pt x="94274" y="335762"/>
                    <a:pt x="94274" y="335762"/>
                  </a:cubicBezTo>
                  <a:lnTo>
                    <a:pt x="97453" y="334331"/>
                  </a:lnTo>
                  <a:lnTo>
                    <a:pt x="100315" y="332105"/>
                  </a:lnTo>
                  <a:lnTo>
                    <a:pt x="106197" y="328608"/>
                  </a:lnTo>
                  <a:lnTo>
                    <a:pt x="109377" y="325587"/>
                  </a:lnTo>
                  <a:lnTo>
                    <a:pt x="110967" y="325587"/>
                  </a:lnTo>
                  <a:cubicBezTo>
                    <a:pt x="110967" y="325587"/>
                    <a:pt x="112557" y="325746"/>
                    <a:pt x="112557" y="325746"/>
                  </a:cubicBezTo>
                  <a:lnTo>
                    <a:pt x="114146" y="325428"/>
                  </a:lnTo>
                  <a:lnTo>
                    <a:pt x="117008" y="323361"/>
                  </a:lnTo>
                  <a:lnTo>
                    <a:pt x="118598" y="322884"/>
                  </a:lnTo>
                  <a:lnTo>
                    <a:pt x="124003" y="319705"/>
                  </a:lnTo>
                  <a:lnTo>
                    <a:pt x="131475" y="317161"/>
                  </a:lnTo>
                  <a:lnTo>
                    <a:pt x="134654" y="317638"/>
                  </a:lnTo>
                  <a:lnTo>
                    <a:pt x="144034" y="320023"/>
                  </a:lnTo>
                  <a:lnTo>
                    <a:pt x="144988" y="320500"/>
                  </a:lnTo>
                  <a:lnTo>
                    <a:pt x="147691" y="323520"/>
                  </a:lnTo>
                  <a:lnTo>
                    <a:pt x="153414" y="324951"/>
                  </a:lnTo>
                  <a:lnTo>
                    <a:pt x="155321" y="324633"/>
                  </a:lnTo>
                  <a:lnTo>
                    <a:pt x="157388" y="326859"/>
                  </a:lnTo>
                  <a:lnTo>
                    <a:pt x="158978" y="327177"/>
                  </a:lnTo>
                  <a:lnTo>
                    <a:pt x="160409" y="326859"/>
                  </a:lnTo>
                  <a:lnTo>
                    <a:pt x="164701" y="324792"/>
                  </a:lnTo>
                  <a:lnTo>
                    <a:pt x="165973" y="323838"/>
                  </a:lnTo>
                  <a:lnTo>
                    <a:pt x="166927" y="322408"/>
                  </a:lnTo>
                  <a:lnTo>
                    <a:pt x="168676" y="321454"/>
                  </a:lnTo>
                  <a:lnTo>
                    <a:pt x="174240" y="322726"/>
                  </a:lnTo>
                  <a:lnTo>
                    <a:pt x="181076" y="322726"/>
                  </a:lnTo>
                  <a:cubicBezTo>
                    <a:pt x="181076" y="322726"/>
                    <a:pt x="184414" y="325110"/>
                    <a:pt x="184414" y="325110"/>
                  </a:cubicBezTo>
                  <a:lnTo>
                    <a:pt x="185368" y="326382"/>
                  </a:lnTo>
                  <a:lnTo>
                    <a:pt x="187276" y="330515"/>
                  </a:lnTo>
                  <a:lnTo>
                    <a:pt x="188230" y="333218"/>
                  </a:lnTo>
                  <a:lnTo>
                    <a:pt x="187117" y="335444"/>
                  </a:lnTo>
                  <a:lnTo>
                    <a:pt x="185527" y="337670"/>
                  </a:lnTo>
                  <a:lnTo>
                    <a:pt x="185050" y="340213"/>
                  </a:lnTo>
                  <a:lnTo>
                    <a:pt x="186322" y="342439"/>
                  </a:lnTo>
                  <a:lnTo>
                    <a:pt x="187117" y="350388"/>
                  </a:lnTo>
                  <a:lnTo>
                    <a:pt x="184414" y="358337"/>
                  </a:lnTo>
                  <a:lnTo>
                    <a:pt x="179963" y="365014"/>
                  </a:lnTo>
                  <a:lnTo>
                    <a:pt x="176625" y="372327"/>
                  </a:lnTo>
                  <a:lnTo>
                    <a:pt x="178373" y="375029"/>
                  </a:lnTo>
                  <a:lnTo>
                    <a:pt x="185527" y="378209"/>
                  </a:lnTo>
                  <a:lnTo>
                    <a:pt x="188866" y="380911"/>
                  </a:lnTo>
                  <a:lnTo>
                    <a:pt x="185368" y="381706"/>
                  </a:lnTo>
                  <a:lnTo>
                    <a:pt x="180599" y="381229"/>
                  </a:lnTo>
                  <a:lnTo>
                    <a:pt x="176625" y="380434"/>
                  </a:lnTo>
                  <a:lnTo>
                    <a:pt x="169630" y="378527"/>
                  </a:lnTo>
                  <a:lnTo>
                    <a:pt x="166609" y="378527"/>
                  </a:lnTo>
                  <a:cubicBezTo>
                    <a:pt x="166609" y="378527"/>
                    <a:pt x="155798" y="378845"/>
                    <a:pt x="155798" y="378845"/>
                  </a:cubicBezTo>
                  <a:lnTo>
                    <a:pt x="146737" y="378527"/>
                  </a:lnTo>
                  <a:lnTo>
                    <a:pt x="141172" y="380594"/>
                  </a:lnTo>
                  <a:lnTo>
                    <a:pt x="137675" y="380117"/>
                  </a:lnTo>
                  <a:lnTo>
                    <a:pt x="135290" y="382819"/>
                  </a:lnTo>
                  <a:lnTo>
                    <a:pt x="134177" y="384568"/>
                  </a:lnTo>
                  <a:lnTo>
                    <a:pt x="132906" y="388383"/>
                  </a:lnTo>
                  <a:lnTo>
                    <a:pt x="130203" y="391245"/>
                  </a:lnTo>
                  <a:lnTo>
                    <a:pt x="127023" y="393312"/>
                  </a:lnTo>
                  <a:lnTo>
                    <a:pt x="126070" y="395378"/>
                  </a:lnTo>
                  <a:lnTo>
                    <a:pt x="126388" y="397763"/>
                  </a:lnTo>
                  <a:lnTo>
                    <a:pt x="127500" y="399194"/>
                  </a:lnTo>
                  <a:lnTo>
                    <a:pt x="132111" y="402850"/>
                  </a:lnTo>
                  <a:lnTo>
                    <a:pt x="134813" y="406030"/>
                  </a:lnTo>
                  <a:lnTo>
                    <a:pt x="136403" y="406666"/>
                  </a:lnTo>
                  <a:lnTo>
                    <a:pt x="138311" y="406666"/>
                  </a:lnTo>
                  <a:cubicBezTo>
                    <a:pt x="138311" y="406666"/>
                    <a:pt x="140060" y="407461"/>
                    <a:pt x="140060" y="407461"/>
                  </a:cubicBezTo>
                  <a:lnTo>
                    <a:pt x="141490" y="409051"/>
                  </a:lnTo>
                  <a:lnTo>
                    <a:pt x="136721" y="408733"/>
                  </a:lnTo>
                  <a:lnTo>
                    <a:pt x="134813" y="409051"/>
                  </a:lnTo>
                  <a:lnTo>
                    <a:pt x="130998" y="410164"/>
                  </a:lnTo>
                  <a:lnTo>
                    <a:pt x="129090" y="410164"/>
                  </a:lnTo>
                  <a:cubicBezTo>
                    <a:pt x="129090" y="410164"/>
                    <a:pt x="127341" y="409210"/>
                    <a:pt x="127341" y="409210"/>
                  </a:cubicBezTo>
                  <a:lnTo>
                    <a:pt x="121936" y="405712"/>
                  </a:lnTo>
                  <a:lnTo>
                    <a:pt x="115895" y="405712"/>
                  </a:lnTo>
                  <a:cubicBezTo>
                    <a:pt x="115895" y="405712"/>
                    <a:pt x="108900" y="405871"/>
                    <a:pt x="108900" y="405871"/>
                  </a:cubicBezTo>
                  <a:lnTo>
                    <a:pt x="105720" y="407302"/>
                  </a:lnTo>
                  <a:lnTo>
                    <a:pt x="104767" y="409210"/>
                  </a:lnTo>
                  <a:lnTo>
                    <a:pt x="104448" y="411435"/>
                  </a:lnTo>
                  <a:lnTo>
                    <a:pt x="104448" y="413343"/>
                  </a:lnTo>
                  <a:cubicBezTo>
                    <a:pt x="104448" y="413343"/>
                    <a:pt x="105085" y="415092"/>
                    <a:pt x="105085" y="415092"/>
                  </a:cubicBezTo>
                  <a:lnTo>
                    <a:pt x="106674" y="416205"/>
                  </a:lnTo>
                  <a:lnTo>
                    <a:pt x="110649" y="417318"/>
                  </a:lnTo>
                  <a:lnTo>
                    <a:pt x="116690" y="418430"/>
                  </a:lnTo>
                  <a:lnTo>
                    <a:pt x="119551" y="419702"/>
                  </a:lnTo>
                  <a:lnTo>
                    <a:pt x="120982" y="420974"/>
                  </a:lnTo>
                  <a:lnTo>
                    <a:pt x="124162" y="429241"/>
                  </a:lnTo>
                  <a:lnTo>
                    <a:pt x="127818" y="436554"/>
                  </a:lnTo>
                  <a:lnTo>
                    <a:pt x="130044" y="440051"/>
                  </a:lnTo>
                  <a:lnTo>
                    <a:pt x="132906" y="442595"/>
                  </a:lnTo>
                  <a:lnTo>
                    <a:pt x="133860" y="444185"/>
                  </a:lnTo>
                  <a:lnTo>
                    <a:pt x="134654" y="445934"/>
                  </a:lnTo>
                  <a:lnTo>
                    <a:pt x="134972" y="448000"/>
                  </a:lnTo>
                  <a:lnTo>
                    <a:pt x="134972" y="450226"/>
                  </a:lnTo>
                  <a:cubicBezTo>
                    <a:pt x="134972" y="450226"/>
                    <a:pt x="134336" y="454518"/>
                    <a:pt x="134336" y="454518"/>
                  </a:cubicBezTo>
                  <a:lnTo>
                    <a:pt x="134336" y="456426"/>
                  </a:lnTo>
                  <a:cubicBezTo>
                    <a:pt x="134336" y="456426"/>
                    <a:pt x="135926" y="456585"/>
                    <a:pt x="135926" y="456585"/>
                  </a:cubicBezTo>
                  <a:lnTo>
                    <a:pt x="140695" y="456585"/>
                  </a:lnTo>
                  <a:cubicBezTo>
                    <a:pt x="140695" y="456585"/>
                    <a:pt x="143557" y="456903"/>
                    <a:pt x="143557" y="456903"/>
                  </a:cubicBezTo>
                  <a:lnTo>
                    <a:pt x="145942" y="458811"/>
                  </a:lnTo>
                  <a:lnTo>
                    <a:pt x="148327" y="462308"/>
                  </a:lnTo>
                  <a:lnTo>
                    <a:pt x="149121" y="464057"/>
                  </a:lnTo>
                  <a:lnTo>
                    <a:pt x="150075" y="465647"/>
                  </a:lnTo>
                  <a:lnTo>
                    <a:pt x="151665" y="467078"/>
                  </a:lnTo>
                  <a:lnTo>
                    <a:pt x="153414" y="467714"/>
                  </a:lnTo>
                  <a:lnTo>
                    <a:pt x="155004" y="467396"/>
                  </a:lnTo>
                  <a:lnTo>
                    <a:pt x="156593" y="466760"/>
                  </a:lnTo>
                  <a:lnTo>
                    <a:pt x="159773" y="467078"/>
                  </a:lnTo>
                  <a:lnTo>
                    <a:pt x="162316" y="469462"/>
                  </a:lnTo>
                  <a:lnTo>
                    <a:pt x="163747" y="468826"/>
                  </a:lnTo>
                  <a:lnTo>
                    <a:pt x="166927" y="468508"/>
                  </a:lnTo>
                  <a:lnTo>
                    <a:pt x="168676" y="468508"/>
                  </a:lnTo>
                  <a:cubicBezTo>
                    <a:pt x="168676" y="468508"/>
                    <a:pt x="170265" y="469144"/>
                    <a:pt x="170265" y="469144"/>
                  </a:cubicBezTo>
                  <a:lnTo>
                    <a:pt x="171537" y="470734"/>
                  </a:lnTo>
                  <a:lnTo>
                    <a:pt x="172809" y="477888"/>
                  </a:lnTo>
                  <a:lnTo>
                    <a:pt x="172173" y="482339"/>
                  </a:lnTo>
                  <a:lnTo>
                    <a:pt x="170901" y="485678"/>
                  </a:lnTo>
                  <a:lnTo>
                    <a:pt x="169312" y="488858"/>
                  </a:lnTo>
                  <a:lnTo>
                    <a:pt x="167722" y="493627"/>
                  </a:lnTo>
                  <a:lnTo>
                    <a:pt x="167722" y="495376"/>
                  </a:lnTo>
                  <a:cubicBezTo>
                    <a:pt x="167722" y="495376"/>
                    <a:pt x="167722" y="500940"/>
                    <a:pt x="167722" y="500940"/>
                  </a:cubicBezTo>
                  <a:lnTo>
                    <a:pt x="168517" y="504597"/>
                  </a:lnTo>
                  <a:lnTo>
                    <a:pt x="174399" y="499032"/>
                  </a:lnTo>
                  <a:lnTo>
                    <a:pt x="179327" y="495058"/>
                  </a:lnTo>
                  <a:lnTo>
                    <a:pt x="183461" y="492673"/>
                  </a:lnTo>
                  <a:lnTo>
                    <a:pt x="184732" y="492037"/>
                  </a:lnTo>
                  <a:lnTo>
                    <a:pt x="190297" y="489970"/>
                  </a:lnTo>
                  <a:lnTo>
                    <a:pt x="197451" y="488222"/>
                  </a:lnTo>
                  <a:lnTo>
                    <a:pt x="202697" y="486950"/>
                  </a:lnTo>
                  <a:lnTo>
                    <a:pt x="209692" y="485837"/>
                  </a:lnTo>
                  <a:lnTo>
                    <a:pt x="211918" y="485837"/>
                  </a:lnTo>
                  <a:cubicBezTo>
                    <a:pt x="211918" y="485837"/>
                    <a:pt x="215256" y="485678"/>
                    <a:pt x="215256" y="485678"/>
                  </a:cubicBezTo>
                  <a:lnTo>
                    <a:pt x="217959" y="486791"/>
                  </a:lnTo>
                  <a:lnTo>
                    <a:pt x="219549" y="487586"/>
                  </a:lnTo>
                  <a:lnTo>
                    <a:pt x="225272" y="491083"/>
                  </a:lnTo>
                  <a:lnTo>
                    <a:pt x="231154" y="494581"/>
                  </a:lnTo>
                  <a:lnTo>
                    <a:pt x="236241" y="498396"/>
                  </a:lnTo>
                  <a:lnTo>
                    <a:pt x="237672" y="499986"/>
                  </a:lnTo>
                  <a:lnTo>
                    <a:pt x="238467" y="501894"/>
                  </a:lnTo>
                  <a:lnTo>
                    <a:pt x="239103" y="503802"/>
                  </a:lnTo>
                  <a:lnTo>
                    <a:pt x="243395" y="509684"/>
                  </a:lnTo>
                  <a:lnTo>
                    <a:pt x="245144" y="512386"/>
                  </a:lnTo>
                  <a:lnTo>
                    <a:pt x="247688" y="515884"/>
                  </a:lnTo>
                  <a:lnTo>
                    <a:pt x="249754" y="517633"/>
                  </a:lnTo>
                  <a:lnTo>
                    <a:pt x="251662" y="519699"/>
                  </a:lnTo>
                  <a:lnTo>
                    <a:pt x="252934" y="521448"/>
                  </a:lnTo>
                  <a:lnTo>
                    <a:pt x="254524" y="522243"/>
                  </a:lnTo>
                  <a:lnTo>
                    <a:pt x="256273" y="522561"/>
                  </a:lnTo>
                  <a:lnTo>
                    <a:pt x="260088" y="522084"/>
                  </a:lnTo>
                  <a:lnTo>
                    <a:pt x="264698" y="520971"/>
                  </a:lnTo>
                  <a:lnTo>
                    <a:pt x="267401" y="520494"/>
                  </a:lnTo>
                  <a:lnTo>
                    <a:pt x="268673" y="520494"/>
                  </a:lnTo>
                  <a:cubicBezTo>
                    <a:pt x="268673" y="520494"/>
                    <a:pt x="268673" y="512704"/>
                    <a:pt x="268673" y="512704"/>
                  </a:cubicBezTo>
                  <a:lnTo>
                    <a:pt x="268673" y="504914"/>
                  </a:lnTo>
                  <a:cubicBezTo>
                    <a:pt x="268673" y="504914"/>
                    <a:pt x="268673" y="496965"/>
                    <a:pt x="268673" y="496965"/>
                  </a:cubicBezTo>
                  <a:lnTo>
                    <a:pt x="268673" y="489017"/>
                  </a:lnTo>
                  <a:cubicBezTo>
                    <a:pt x="268673" y="489017"/>
                    <a:pt x="268673" y="481068"/>
                    <a:pt x="268673" y="481068"/>
                  </a:cubicBezTo>
                  <a:lnTo>
                    <a:pt x="268673" y="473119"/>
                  </a:lnTo>
                  <a:cubicBezTo>
                    <a:pt x="268673" y="473119"/>
                    <a:pt x="268673" y="465170"/>
                    <a:pt x="268673" y="465170"/>
                  </a:cubicBezTo>
                  <a:lnTo>
                    <a:pt x="268673" y="457221"/>
                  </a:lnTo>
                  <a:cubicBezTo>
                    <a:pt x="268673" y="457221"/>
                    <a:pt x="268673" y="449272"/>
                    <a:pt x="268673" y="449272"/>
                  </a:cubicBezTo>
                  <a:lnTo>
                    <a:pt x="268673" y="441323"/>
                  </a:lnTo>
                  <a:cubicBezTo>
                    <a:pt x="268673" y="441323"/>
                    <a:pt x="268673" y="433374"/>
                    <a:pt x="268673" y="433374"/>
                  </a:cubicBezTo>
                  <a:lnTo>
                    <a:pt x="268673" y="425266"/>
                  </a:lnTo>
                  <a:cubicBezTo>
                    <a:pt x="268673" y="425266"/>
                    <a:pt x="268673" y="417159"/>
                    <a:pt x="268673" y="417159"/>
                  </a:cubicBezTo>
                  <a:lnTo>
                    <a:pt x="268673" y="409051"/>
                  </a:lnTo>
                  <a:cubicBezTo>
                    <a:pt x="268673" y="409051"/>
                    <a:pt x="268673" y="400943"/>
                    <a:pt x="268673" y="400943"/>
                  </a:cubicBezTo>
                  <a:lnTo>
                    <a:pt x="268673" y="392835"/>
                  </a:lnTo>
                  <a:cubicBezTo>
                    <a:pt x="268673" y="392835"/>
                    <a:pt x="272329" y="391881"/>
                    <a:pt x="272329" y="391881"/>
                  </a:cubicBezTo>
                  <a:lnTo>
                    <a:pt x="276781" y="390609"/>
                  </a:lnTo>
                  <a:lnTo>
                    <a:pt x="281073" y="389337"/>
                  </a:lnTo>
                  <a:lnTo>
                    <a:pt x="286161" y="387906"/>
                  </a:lnTo>
                  <a:lnTo>
                    <a:pt x="292043" y="386317"/>
                  </a:lnTo>
                  <a:lnTo>
                    <a:pt x="296971" y="384886"/>
                  </a:lnTo>
                  <a:lnTo>
                    <a:pt x="302853" y="383137"/>
                  </a:lnTo>
                  <a:lnTo>
                    <a:pt x="307305" y="381865"/>
                  </a:lnTo>
                  <a:lnTo>
                    <a:pt x="311597" y="380594"/>
                  </a:lnTo>
                  <a:lnTo>
                    <a:pt x="317002" y="379163"/>
                  </a:lnTo>
                  <a:lnTo>
                    <a:pt x="325428" y="376937"/>
                  </a:lnTo>
                  <a:lnTo>
                    <a:pt x="330197" y="375665"/>
                  </a:lnTo>
                  <a:lnTo>
                    <a:pt x="334967" y="374393"/>
                  </a:lnTo>
                  <a:lnTo>
                    <a:pt x="339577" y="373122"/>
                  </a:lnTo>
                  <a:lnTo>
                    <a:pt x="342598" y="372645"/>
                  </a:lnTo>
                  <a:lnTo>
                    <a:pt x="343552" y="373122"/>
                  </a:lnTo>
                  <a:lnTo>
                    <a:pt x="344187" y="371532"/>
                  </a:lnTo>
                  <a:lnTo>
                    <a:pt x="344664" y="371055"/>
                  </a:lnTo>
                  <a:lnTo>
                    <a:pt x="345459" y="366921"/>
                  </a:lnTo>
                  <a:lnTo>
                    <a:pt x="346254" y="364537"/>
                  </a:lnTo>
                  <a:lnTo>
                    <a:pt x="347367" y="362311"/>
                  </a:lnTo>
                  <a:lnTo>
                    <a:pt x="348798" y="360562"/>
                  </a:lnTo>
                  <a:lnTo>
                    <a:pt x="350546" y="359449"/>
                  </a:lnTo>
                  <a:lnTo>
                    <a:pt x="351977" y="358973"/>
                  </a:lnTo>
                  <a:lnTo>
                    <a:pt x="353090" y="358973"/>
                  </a:lnTo>
                  <a:cubicBezTo>
                    <a:pt x="353090" y="358973"/>
                    <a:pt x="353726" y="358973"/>
                    <a:pt x="353726" y="358973"/>
                  </a:cubicBezTo>
                  <a:lnTo>
                    <a:pt x="353726" y="358019"/>
                  </a:lnTo>
                  <a:cubicBezTo>
                    <a:pt x="353726" y="358019"/>
                    <a:pt x="354680" y="357860"/>
                    <a:pt x="354680" y="357860"/>
                  </a:cubicBezTo>
                  <a:lnTo>
                    <a:pt x="357383" y="358496"/>
                  </a:lnTo>
                  <a:lnTo>
                    <a:pt x="359290" y="358496"/>
                  </a:lnTo>
                  <a:cubicBezTo>
                    <a:pt x="359290" y="358496"/>
                    <a:pt x="361039" y="357860"/>
                    <a:pt x="361039" y="357860"/>
                  </a:cubicBezTo>
                  <a:lnTo>
                    <a:pt x="362629" y="356747"/>
                  </a:lnTo>
                  <a:lnTo>
                    <a:pt x="363901" y="356747"/>
                  </a:lnTo>
                  <a:cubicBezTo>
                    <a:pt x="363901" y="356747"/>
                    <a:pt x="364855" y="357701"/>
                    <a:pt x="364855" y="357701"/>
                  </a:cubicBezTo>
                  <a:lnTo>
                    <a:pt x="364537" y="359131"/>
                  </a:lnTo>
                  <a:lnTo>
                    <a:pt x="363106" y="361039"/>
                  </a:lnTo>
                  <a:lnTo>
                    <a:pt x="362152" y="362947"/>
                  </a:lnTo>
                  <a:lnTo>
                    <a:pt x="362152" y="364855"/>
                  </a:lnTo>
                  <a:cubicBezTo>
                    <a:pt x="362152" y="364855"/>
                    <a:pt x="362629" y="366445"/>
                    <a:pt x="362629" y="366445"/>
                  </a:cubicBezTo>
                  <a:lnTo>
                    <a:pt x="364378" y="367716"/>
                  </a:lnTo>
                  <a:lnTo>
                    <a:pt x="365332" y="367716"/>
                  </a:lnTo>
                  <a:cubicBezTo>
                    <a:pt x="365332" y="367716"/>
                    <a:pt x="365490" y="366285"/>
                    <a:pt x="365490" y="366285"/>
                  </a:cubicBezTo>
                  <a:lnTo>
                    <a:pt x="365967" y="365650"/>
                  </a:lnTo>
                  <a:lnTo>
                    <a:pt x="366762" y="365650"/>
                  </a:lnTo>
                  <a:cubicBezTo>
                    <a:pt x="366762" y="365650"/>
                    <a:pt x="367239" y="366285"/>
                    <a:pt x="367239" y="366285"/>
                  </a:cubicBezTo>
                  <a:lnTo>
                    <a:pt x="367239" y="367398"/>
                  </a:lnTo>
                  <a:cubicBezTo>
                    <a:pt x="367239" y="367398"/>
                    <a:pt x="368034" y="367239"/>
                    <a:pt x="368034" y="367239"/>
                  </a:cubicBezTo>
                  <a:lnTo>
                    <a:pt x="369465" y="365809"/>
                  </a:lnTo>
                  <a:lnTo>
                    <a:pt x="370896" y="365014"/>
                  </a:lnTo>
                  <a:lnTo>
                    <a:pt x="372327" y="365014"/>
                  </a:lnTo>
                  <a:lnTo>
                    <a:pt x="373122" y="364219"/>
                  </a:lnTo>
                  <a:lnTo>
                    <a:pt x="373122" y="362629"/>
                  </a:lnTo>
                  <a:cubicBezTo>
                    <a:pt x="373122" y="362629"/>
                    <a:pt x="374075" y="359926"/>
                    <a:pt x="374075" y="359926"/>
                  </a:cubicBezTo>
                  <a:lnTo>
                    <a:pt x="375506" y="356111"/>
                  </a:lnTo>
                  <a:lnTo>
                    <a:pt x="374711" y="351978"/>
                  </a:lnTo>
                  <a:lnTo>
                    <a:pt x="371691" y="347685"/>
                  </a:lnTo>
                  <a:lnTo>
                    <a:pt x="370260" y="345300"/>
                  </a:lnTo>
                  <a:lnTo>
                    <a:pt x="370260" y="344824"/>
                  </a:lnTo>
                  <a:cubicBezTo>
                    <a:pt x="370260" y="344824"/>
                    <a:pt x="371055" y="344824"/>
                    <a:pt x="371055" y="344824"/>
                  </a:cubicBezTo>
                  <a:lnTo>
                    <a:pt x="371850" y="345300"/>
                  </a:lnTo>
                  <a:lnTo>
                    <a:pt x="375347" y="345300"/>
                  </a:lnTo>
                  <a:cubicBezTo>
                    <a:pt x="375347" y="345300"/>
                    <a:pt x="376778" y="345777"/>
                    <a:pt x="376778" y="345777"/>
                  </a:cubicBezTo>
                  <a:lnTo>
                    <a:pt x="377573" y="346572"/>
                  </a:lnTo>
                  <a:lnTo>
                    <a:pt x="378209" y="348321"/>
                  </a:lnTo>
                  <a:lnTo>
                    <a:pt x="378686" y="351024"/>
                  </a:lnTo>
                  <a:lnTo>
                    <a:pt x="378686" y="352931"/>
                  </a:lnTo>
                  <a:cubicBezTo>
                    <a:pt x="378686" y="352931"/>
                    <a:pt x="377891" y="354203"/>
                    <a:pt x="377891" y="354203"/>
                  </a:cubicBezTo>
                  <a:lnTo>
                    <a:pt x="378368" y="354839"/>
                  </a:lnTo>
                  <a:lnTo>
                    <a:pt x="380116" y="354839"/>
                  </a:lnTo>
                  <a:cubicBezTo>
                    <a:pt x="380116" y="354839"/>
                    <a:pt x="384886" y="352931"/>
                    <a:pt x="384886" y="352931"/>
                  </a:cubicBezTo>
                  <a:lnTo>
                    <a:pt x="387112" y="352931"/>
                  </a:lnTo>
                  <a:cubicBezTo>
                    <a:pt x="387112" y="352931"/>
                    <a:pt x="388860" y="353408"/>
                    <a:pt x="388860" y="353408"/>
                  </a:cubicBezTo>
                  <a:lnTo>
                    <a:pt x="390927" y="353726"/>
                  </a:lnTo>
                  <a:lnTo>
                    <a:pt x="393312" y="353726"/>
                  </a:lnTo>
                  <a:cubicBezTo>
                    <a:pt x="393312" y="353726"/>
                    <a:pt x="402692" y="354680"/>
                    <a:pt x="402692" y="354680"/>
                  </a:cubicBezTo>
                  <a:lnTo>
                    <a:pt x="403645" y="354362"/>
                  </a:lnTo>
                  <a:lnTo>
                    <a:pt x="404917" y="353567"/>
                  </a:lnTo>
                  <a:lnTo>
                    <a:pt x="407302" y="351183"/>
                  </a:lnTo>
                  <a:lnTo>
                    <a:pt x="407620" y="349593"/>
                  </a:lnTo>
                  <a:lnTo>
                    <a:pt x="407620" y="348480"/>
                  </a:lnTo>
                  <a:cubicBezTo>
                    <a:pt x="407620" y="348480"/>
                    <a:pt x="405553" y="344506"/>
                    <a:pt x="405553" y="344506"/>
                  </a:cubicBezTo>
                  <a:lnTo>
                    <a:pt x="404917" y="342757"/>
                  </a:lnTo>
                  <a:lnTo>
                    <a:pt x="404440" y="342757"/>
                  </a:lnTo>
                  <a:cubicBezTo>
                    <a:pt x="404440" y="342757"/>
                    <a:pt x="403963" y="342757"/>
                    <a:pt x="403963" y="342757"/>
                  </a:cubicBezTo>
                  <a:lnTo>
                    <a:pt x="403645" y="343393"/>
                  </a:lnTo>
                  <a:lnTo>
                    <a:pt x="401420" y="344506"/>
                  </a:lnTo>
                  <a:lnTo>
                    <a:pt x="400784" y="345300"/>
                  </a:lnTo>
                  <a:lnTo>
                    <a:pt x="399830" y="345300"/>
                  </a:lnTo>
                  <a:cubicBezTo>
                    <a:pt x="399830" y="345300"/>
                    <a:pt x="396968" y="343870"/>
                    <a:pt x="396968" y="343870"/>
                  </a:cubicBezTo>
                  <a:lnTo>
                    <a:pt x="395378" y="342439"/>
                  </a:lnTo>
                  <a:lnTo>
                    <a:pt x="392676" y="342121"/>
                  </a:lnTo>
                  <a:lnTo>
                    <a:pt x="389019" y="342916"/>
                  </a:lnTo>
                  <a:lnTo>
                    <a:pt x="386317" y="342439"/>
                  </a:lnTo>
                  <a:lnTo>
                    <a:pt x="384727" y="340690"/>
                  </a:lnTo>
                  <a:lnTo>
                    <a:pt x="384091" y="338782"/>
                  </a:lnTo>
                  <a:lnTo>
                    <a:pt x="384409" y="336715"/>
                  </a:lnTo>
                  <a:lnTo>
                    <a:pt x="386317" y="334649"/>
                  </a:lnTo>
                  <a:lnTo>
                    <a:pt x="389655" y="332582"/>
                  </a:lnTo>
                  <a:lnTo>
                    <a:pt x="392040" y="331787"/>
                  </a:lnTo>
                  <a:lnTo>
                    <a:pt x="393312" y="332264"/>
                  </a:lnTo>
                  <a:lnTo>
                    <a:pt x="394583" y="334172"/>
                  </a:lnTo>
                  <a:lnTo>
                    <a:pt x="395696" y="337510"/>
                  </a:lnTo>
                  <a:lnTo>
                    <a:pt x="396650" y="337987"/>
                  </a:lnTo>
                  <a:lnTo>
                    <a:pt x="397445" y="335762"/>
                  </a:lnTo>
                  <a:lnTo>
                    <a:pt x="398717" y="335126"/>
                  </a:lnTo>
                  <a:lnTo>
                    <a:pt x="400307" y="336080"/>
                  </a:lnTo>
                  <a:lnTo>
                    <a:pt x="401737" y="336398"/>
                  </a:lnTo>
                  <a:lnTo>
                    <a:pt x="403009" y="336080"/>
                  </a:lnTo>
                  <a:lnTo>
                    <a:pt x="405076" y="334808"/>
                  </a:lnTo>
                  <a:lnTo>
                    <a:pt x="405076" y="333059"/>
                  </a:lnTo>
                  <a:cubicBezTo>
                    <a:pt x="405076" y="333059"/>
                    <a:pt x="402532" y="331469"/>
                    <a:pt x="402532" y="331469"/>
                  </a:cubicBezTo>
                  <a:lnTo>
                    <a:pt x="400943" y="330198"/>
                  </a:lnTo>
                  <a:lnTo>
                    <a:pt x="400466" y="329403"/>
                  </a:lnTo>
                  <a:lnTo>
                    <a:pt x="402055" y="329403"/>
                  </a:lnTo>
                  <a:cubicBezTo>
                    <a:pt x="402055" y="329403"/>
                    <a:pt x="405553" y="329880"/>
                    <a:pt x="405553" y="329880"/>
                  </a:cubicBezTo>
                  <a:lnTo>
                    <a:pt x="407143" y="331628"/>
                  </a:lnTo>
                  <a:lnTo>
                    <a:pt x="406666" y="334649"/>
                  </a:lnTo>
                  <a:lnTo>
                    <a:pt x="407143" y="336875"/>
                  </a:lnTo>
                  <a:lnTo>
                    <a:pt x="408415" y="338464"/>
                  </a:lnTo>
                  <a:lnTo>
                    <a:pt x="411117" y="339736"/>
                  </a:lnTo>
                  <a:lnTo>
                    <a:pt x="415092" y="340531"/>
                  </a:lnTo>
                  <a:lnTo>
                    <a:pt x="417794" y="340849"/>
                  </a:lnTo>
                  <a:lnTo>
                    <a:pt x="419384" y="340849"/>
                  </a:lnTo>
                  <a:cubicBezTo>
                    <a:pt x="419384" y="340849"/>
                    <a:pt x="420497" y="341167"/>
                    <a:pt x="420497" y="341167"/>
                  </a:cubicBezTo>
                  <a:lnTo>
                    <a:pt x="420974" y="342598"/>
                  </a:lnTo>
                  <a:lnTo>
                    <a:pt x="420656" y="344664"/>
                  </a:lnTo>
                  <a:lnTo>
                    <a:pt x="419384" y="347526"/>
                  </a:lnTo>
                  <a:lnTo>
                    <a:pt x="418112" y="348957"/>
                  </a:lnTo>
                  <a:lnTo>
                    <a:pt x="416841" y="348957"/>
                  </a:lnTo>
                  <a:cubicBezTo>
                    <a:pt x="416841" y="348957"/>
                    <a:pt x="409527" y="352296"/>
                    <a:pt x="409527" y="352296"/>
                  </a:cubicBezTo>
                  <a:lnTo>
                    <a:pt x="408256" y="352296"/>
                  </a:lnTo>
                  <a:cubicBezTo>
                    <a:pt x="408256" y="352296"/>
                    <a:pt x="406666" y="353567"/>
                    <a:pt x="406666" y="353567"/>
                  </a:cubicBezTo>
                  <a:lnTo>
                    <a:pt x="405235" y="355475"/>
                  </a:lnTo>
                  <a:lnTo>
                    <a:pt x="403168" y="357065"/>
                  </a:lnTo>
                  <a:lnTo>
                    <a:pt x="400625" y="358337"/>
                  </a:lnTo>
                  <a:lnTo>
                    <a:pt x="398717" y="359926"/>
                  </a:lnTo>
                  <a:lnTo>
                    <a:pt x="397445" y="361834"/>
                  </a:lnTo>
                  <a:lnTo>
                    <a:pt x="396332" y="362629"/>
                  </a:lnTo>
                  <a:lnTo>
                    <a:pt x="393471" y="362152"/>
                  </a:lnTo>
                  <a:lnTo>
                    <a:pt x="382501" y="360085"/>
                  </a:lnTo>
                  <a:lnTo>
                    <a:pt x="380911" y="360085"/>
                  </a:lnTo>
                  <a:cubicBezTo>
                    <a:pt x="380911" y="360085"/>
                    <a:pt x="379958" y="360244"/>
                    <a:pt x="379958" y="360244"/>
                  </a:cubicBezTo>
                  <a:lnTo>
                    <a:pt x="379481" y="360721"/>
                  </a:lnTo>
                  <a:lnTo>
                    <a:pt x="379481" y="361357"/>
                  </a:lnTo>
                  <a:cubicBezTo>
                    <a:pt x="379481" y="361357"/>
                    <a:pt x="379799" y="361993"/>
                    <a:pt x="379799" y="361993"/>
                  </a:cubicBezTo>
                  <a:lnTo>
                    <a:pt x="379799" y="362470"/>
                  </a:lnTo>
                  <a:cubicBezTo>
                    <a:pt x="379799" y="362470"/>
                    <a:pt x="379322" y="363265"/>
                    <a:pt x="379322" y="363265"/>
                  </a:cubicBezTo>
                  <a:lnTo>
                    <a:pt x="379322" y="364696"/>
                  </a:lnTo>
                  <a:cubicBezTo>
                    <a:pt x="379322" y="364696"/>
                    <a:pt x="378845" y="365173"/>
                    <a:pt x="378845" y="365173"/>
                  </a:cubicBezTo>
                  <a:lnTo>
                    <a:pt x="378527" y="365173"/>
                  </a:lnTo>
                  <a:cubicBezTo>
                    <a:pt x="378527" y="365173"/>
                    <a:pt x="378209" y="365968"/>
                    <a:pt x="378209" y="365968"/>
                  </a:cubicBezTo>
                  <a:lnTo>
                    <a:pt x="377891" y="367557"/>
                  </a:lnTo>
                  <a:lnTo>
                    <a:pt x="377255" y="368352"/>
                  </a:lnTo>
                  <a:lnTo>
                    <a:pt x="376937" y="369465"/>
                  </a:lnTo>
                  <a:lnTo>
                    <a:pt x="376937" y="371055"/>
                  </a:lnTo>
                  <a:cubicBezTo>
                    <a:pt x="376937" y="371055"/>
                    <a:pt x="377255" y="372009"/>
                    <a:pt x="377255" y="372009"/>
                  </a:cubicBezTo>
                  <a:lnTo>
                    <a:pt x="377891" y="372486"/>
                  </a:lnTo>
                  <a:lnTo>
                    <a:pt x="383455" y="372168"/>
                  </a:lnTo>
                  <a:lnTo>
                    <a:pt x="384568" y="372486"/>
                  </a:lnTo>
                  <a:lnTo>
                    <a:pt x="385522" y="374552"/>
                  </a:lnTo>
                  <a:lnTo>
                    <a:pt x="386476" y="378209"/>
                  </a:lnTo>
                  <a:lnTo>
                    <a:pt x="386794" y="382024"/>
                  </a:lnTo>
                  <a:lnTo>
                    <a:pt x="386317" y="385840"/>
                  </a:lnTo>
                  <a:lnTo>
                    <a:pt x="386317" y="398399"/>
                  </a:lnTo>
                  <a:cubicBezTo>
                    <a:pt x="386317" y="398399"/>
                    <a:pt x="389973" y="400625"/>
                    <a:pt x="389973" y="400625"/>
                  </a:cubicBezTo>
                  <a:lnTo>
                    <a:pt x="393948" y="403009"/>
                  </a:lnTo>
                  <a:lnTo>
                    <a:pt x="397922" y="405394"/>
                  </a:lnTo>
                  <a:lnTo>
                    <a:pt x="401897" y="407779"/>
                  </a:lnTo>
                  <a:lnTo>
                    <a:pt x="405871" y="410164"/>
                  </a:lnTo>
                  <a:lnTo>
                    <a:pt x="409845" y="412548"/>
                  </a:lnTo>
                  <a:lnTo>
                    <a:pt x="413502" y="414774"/>
                  </a:lnTo>
                  <a:lnTo>
                    <a:pt x="415092" y="416364"/>
                  </a:lnTo>
                  <a:lnTo>
                    <a:pt x="416046" y="419861"/>
                  </a:lnTo>
                  <a:lnTo>
                    <a:pt x="417794" y="422723"/>
                  </a:lnTo>
                  <a:lnTo>
                    <a:pt x="420974" y="425743"/>
                  </a:lnTo>
                  <a:lnTo>
                    <a:pt x="424312" y="428764"/>
                  </a:lnTo>
                  <a:lnTo>
                    <a:pt x="428287" y="432897"/>
                  </a:lnTo>
                  <a:lnTo>
                    <a:pt x="431148" y="435759"/>
                  </a:lnTo>
                  <a:lnTo>
                    <a:pt x="434010" y="438621"/>
                  </a:lnTo>
                  <a:lnTo>
                    <a:pt x="438779" y="443390"/>
                  </a:lnTo>
                  <a:lnTo>
                    <a:pt x="441800" y="446411"/>
                  </a:lnTo>
                  <a:lnTo>
                    <a:pt x="444185" y="446411"/>
                  </a:lnTo>
                  <a:cubicBezTo>
                    <a:pt x="444185" y="446411"/>
                    <a:pt x="448954" y="445774"/>
                    <a:pt x="448954" y="445774"/>
                  </a:cubicBezTo>
                  <a:lnTo>
                    <a:pt x="455313" y="444821"/>
                  </a:lnTo>
                  <a:lnTo>
                    <a:pt x="460400" y="444026"/>
                  </a:lnTo>
                  <a:lnTo>
                    <a:pt x="466442" y="443072"/>
                  </a:lnTo>
                  <a:lnTo>
                    <a:pt x="472165" y="442277"/>
                  </a:lnTo>
                  <a:lnTo>
                    <a:pt x="476775" y="441641"/>
                  </a:lnTo>
                  <a:lnTo>
                    <a:pt x="483611" y="442118"/>
                  </a:lnTo>
                  <a:lnTo>
                    <a:pt x="490288" y="442595"/>
                  </a:lnTo>
                  <a:lnTo>
                    <a:pt x="495058" y="442913"/>
                  </a:lnTo>
                  <a:lnTo>
                    <a:pt x="499827" y="443231"/>
                  </a:lnTo>
                  <a:lnTo>
                    <a:pt x="505391" y="443708"/>
                  </a:lnTo>
                  <a:lnTo>
                    <a:pt x="508571" y="443708"/>
                  </a:lnTo>
                  <a:cubicBezTo>
                    <a:pt x="508571" y="443708"/>
                    <a:pt x="512227" y="444185"/>
                    <a:pt x="512227" y="444185"/>
                  </a:cubicBezTo>
                  <a:lnTo>
                    <a:pt x="513817" y="443549"/>
                  </a:lnTo>
                  <a:lnTo>
                    <a:pt x="516997" y="442118"/>
                  </a:lnTo>
                  <a:lnTo>
                    <a:pt x="519858" y="440687"/>
                  </a:lnTo>
                  <a:lnTo>
                    <a:pt x="522879" y="439257"/>
                  </a:lnTo>
                  <a:lnTo>
                    <a:pt x="525582" y="438462"/>
                  </a:lnTo>
                  <a:lnTo>
                    <a:pt x="528443" y="440687"/>
                  </a:lnTo>
                  <a:lnTo>
                    <a:pt x="530828" y="443390"/>
                  </a:lnTo>
                  <a:lnTo>
                    <a:pt x="533371" y="446093"/>
                  </a:lnTo>
                  <a:lnTo>
                    <a:pt x="536233" y="448795"/>
                  </a:lnTo>
                  <a:lnTo>
                    <a:pt x="538936" y="450385"/>
                  </a:lnTo>
                  <a:lnTo>
                    <a:pt x="542592" y="452452"/>
                  </a:lnTo>
                  <a:lnTo>
                    <a:pt x="544659" y="456108"/>
                  </a:lnTo>
                  <a:lnTo>
                    <a:pt x="547520" y="461036"/>
                  </a:lnTo>
                  <a:lnTo>
                    <a:pt x="549428" y="464216"/>
                  </a:lnTo>
                  <a:lnTo>
                    <a:pt x="551336" y="467555"/>
                  </a:lnTo>
                  <a:lnTo>
                    <a:pt x="554198" y="466283"/>
                  </a:lnTo>
                  <a:lnTo>
                    <a:pt x="557218" y="464852"/>
                  </a:lnTo>
                  <a:lnTo>
                    <a:pt x="559921" y="463580"/>
                  </a:lnTo>
                  <a:lnTo>
                    <a:pt x="559603" y="467714"/>
                  </a:lnTo>
                  <a:lnTo>
                    <a:pt x="559285" y="471370"/>
                  </a:lnTo>
                  <a:lnTo>
                    <a:pt x="558808" y="476934"/>
                  </a:lnTo>
                  <a:lnTo>
                    <a:pt x="558490" y="481545"/>
                  </a:lnTo>
                  <a:lnTo>
                    <a:pt x="557536" y="486950"/>
                  </a:lnTo>
                  <a:lnTo>
                    <a:pt x="557536" y="491083"/>
                  </a:lnTo>
                  <a:cubicBezTo>
                    <a:pt x="557536" y="491083"/>
                    <a:pt x="557536" y="494740"/>
                    <a:pt x="557536" y="494740"/>
                  </a:cubicBezTo>
                  <a:lnTo>
                    <a:pt x="557536" y="497601"/>
                  </a:lnTo>
                  <a:cubicBezTo>
                    <a:pt x="557536" y="497601"/>
                    <a:pt x="562782" y="497601"/>
                    <a:pt x="562782" y="497601"/>
                  </a:cubicBezTo>
                  <a:lnTo>
                    <a:pt x="566598" y="497601"/>
                  </a:lnTo>
                  <a:cubicBezTo>
                    <a:pt x="566598" y="497601"/>
                    <a:pt x="571526" y="497760"/>
                    <a:pt x="571526" y="497760"/>
                  </a:cubicBezTo>
                  <a:lnTo>
                    <a:pt x="572003" y="501417"/>
                  </a:lnTo>
                  <a:lnTo>
                    <a:pt x="572639" y="506504"/>
                  </a:lnTo>
                  <a:lnTo>
                    <a:pt x="573593" y="511114"/>
                  </a:lnTo>
                  <a:lnTo>
                    <a:pt x="574388" y="514930"/>
                  </a:lnTo>
                  <a:lnTo>
                    <a:pt x="575660" y="519858"/>
                  </a:lnTo>
                  <a:lnTo>
                    <a:pt x="576296" y="522561"/>
                  </a:lnTo>
                  <a:lnTo>
                    <a:pt x="577408" y="525740"/>
                  </a:lnTo>
                  <a:lnTo>
                    <a:pt x="578521" y="526535"/>
                  </a:lnTo>
                  <a:lnTo>
                    <a:pt x="580429" y="527012"/>
                  </a:lnTo>
                  <a:lnTo>
                    <a:pt x="586947" y="526695"/>
                  </a:lnTo>
                  <a:lnTo>
                    <a:pt x="592352" y="526377"/>
                  </a:lnTo>
                  <a:lnTo>
                    <a:pt x="596486" y="526058"/>
                  </a:lnTo>
                  <a:lnTo>
                    <a:pt x="600937" y="525740"/>
                  </a:lnTo>
                  <a:lnTo>
                    <a:pt x="606819" y="525423"/>
                  </a:lnTo>
                  <a:lnTo>
                    <a:pt x="608886" y="526217"/>
                  </a:lnTo>
                  <a:lnTo>
                    <a:pt x="610635" y="525582"/>
                  </a:lnTo>
                  <a:lnTo>
                    <a:pt x="612701" y="524946"/>
                  </a:lnTo>
                  <a:lnTo>
                    <a:pt x="614291" y="527171"/>
                  </a:lnTo>
                  <a:lnTo>
                    <a:pt x="615086" y="528284"/>
                  </a:lnTo>
                  <a:lnTo>
                    <a:pt x="616199" y="529397"/>
                  </a:lnTo>
                  <a:lnTo>
                    <a:pt x="617789" y="530510"/>
                  </a:lnTo>
                  <a:lnTo>
                    <a:pt x="617153" y="532895"/>
                  </a:lnTo>
                  <a:lnTo>
                    <a:pt x="616199" y="536233"/>
                  </a:lnTo>
                  <a:lnTo>
                    <a:pt x="615881" y="537982"/>
                  </a:lnTo>
                  <a:lnTo>
                    <a:pt x="617789" y="539889"/>
                  </a:lnTo>
                  <a:lnTo>
                    <a:pt x="619220" y="541002"/>
                  </a:lnTo>
                  <a:lnTo>
                    <a:pt x="623035" y="543228"/>
                  </a:lnTo>
                  <a:lnTo>
                    <a:pt x="626532" y="544500"/>
                  </a:lnTo>
                  <a:lnTo>
                    <a:pt x="628917" y="544818"/>
                  </a:lnTo>
                  <a:lnTo>
                    <a:pt x="631143" y="544341"/>
                  </a:lnTo>
                  <a:lnTo>
                    <a:pt x="631938" y="543069"/>
                  </a:lnTo>
                  <a:lnTo>
                    <a:pt x="631938" y="541320"/>
                  </a:lnTo>
                  <a:cubicBezTo>
                    <a:pt x="631938" y="541320"/>
                    <a:pt x="630666" y="539413"/>
                    <a:pt x="630666" y="539413"/>
                  </a:cubicBezTo>
                  <a:lnTo>
                    <a:pt x="630666" y="537187"/>
                  </a:lnTo>
                  <a:cubicBezTo>
                    <a:pt x="630666" y="537187"/>
                    <a:pt x="631461" y="535597"/>
                    <a:pt x="631461" y="535597"/>
                  </a:cubicBezTo>
                  <a:lnTo>
                    <a:pt x="633687" y="532736"/>
                  </a:lnTo>
                  <a:lnTo>
                    <a:pt x="635753" y="530033"/>
                  </a:lnTo>
                  <a:lnTo>
                    <a:pt x="639092" y="527171"/>
                  </a:lnTo>
                  <a:lnTo>
                    <a:pt x="643066" y="524469"/>
                  </a:lnTo>
                  <a:lnTo>
                    <a:pt x="644656" y="522402"/>
                  </a:lnTo>
                  <a:lnTo>
                    <a:pt x="645292" y="518905"/>
                  </a:lnTo>
                  <a:lnTo>
                    <a:pt x="647836" y="516838"/>
                  </a:lnTo>
                  <a:lnTo>
                    <a:pt x="650538" y="515566"/>
                  </a:lnTo>
                  <a:lnTo>
                    <a:pt x="654036" y="514453"/>
                  </a:lnTo>
                  <a:lnTo>
                    <a:pt x="654990" y="512704"/>
                  </a:lnTo>
                  <a:lnTo>
                    <a:pt x="659759" y="509684"/>
                  </a:lnTo>
                  <a:lnTo>
                    <a:pt x="662621" y="508253"/>
                  </a:lnTo>
                  <a:lnTo>
                    <a:pt x="666118" y="507458"/>
                  </a:lnTo>
                  <a:lnTo>
                    <a:pt x="671046" y="505550"/>
                  </a:lnTo>
                  <a:lnTo>
                    <a:pt x="675021" y="503325"/>
                  </a:lnTo>
                  <a:lnTo>
                    <a:pt x="678836" y="499032"/>
                  </a:lnTo>
                  <a:lnTo>
                    <a:pt x="681857" y="496171"/>
                  </a:lnTo>
                  <a:lnTo>
                    <a:pt x="684400" y="494422"/>
                  </a:lnTo>
                  <a:lnTo>
                    <a:pt x="686467" y="494422"/>
                  </a:lnTo>
                  <a:cubicBezTo>
                    <a:pt x="686467" y="494422"/>
                    <a:pt x="687898" y="495694"/>
                    <a:pt x="687898" y="495694"/>
                  </a:cubicBezTo>
                  <a:lnTo>
                    <a:pt x="689170" y="495694"/>
                  </a:lnTo>
                  <a:cubicBezTo>
                    <a:pt x="689170" y="495694"/>
                    <a:pt x="689965" y="495217"/>
                    <a:pt x="689965" y="495217"/>
                  </a:cubicBezTo>
                  <a:lnTo>
                    <a:pt x="691396" y="493468"/>
                  </a:lnTo>
                  <a:lnTo>
                    <a:pt x="692985" y="491401"/>
                  </a:lnTo>
                  <a:lnTo>
                    <a:pt x="694416" y="490447"/>
                  </a:lnTo>
                  <a:lnTo>
                    <a:pt x="697119" y="489970"/>
                  </a:lnTo>
                  <a:lnTo>
                    <a:pt x="699662" y="488540"/>
                  </a:lnTo>
                  <a:lnTo>
                    <a:pt x="698073" y="486950"/>
                  </a:lnTo>
                  <a:lnTo>
                    <a:pt x="698073" y="485360"/>
                  </a:lnTo>
                  <a:lnTo>
                    <a:pt x="699821" y="482658"/>
                  </a:lnTo>
                  <a:lnTo>
                    <a:pt x="701252" y="481227"/>
                  </a:lnTo>
                  <a:lnTo>
                    <a:pt x="701888" y="478524"/>
                  </a:lnTo>
                  <a:lnTo>
                    <a:pt x="703955" y="476775"/>
                  </a:lnTo>
                  <a:lnTo>
                    <a:pt x="706022" y="473914"/>
                  </a:lnTo>
                  <a:lnTo>
                    <a:pt x="708565" y="471688"/>
                  </a:lnTo>
                  <a:lnTo>
                    <a:pt x="713335" y="469939"/>
                  </a:lnTo>
                  <a:lnTo>
                    <a:pt x="716037" y="470575"/>
                  </a:lnTo>
                  <a:lnTo>
                    <a:pt x="718581" y="470098"/>
                  </a:lnTo>
                  <a:lnTo>
                    <a:pt x="722396" y="468667"/>
                  </a:lnTo>
                  <a:lnTo>
                    <a:pt x="723191" y="468667"/>
                  </a:lnTo>
                  <a:cubicBezTo>
                    <a:pt x="723191" y="468667"/>
                    <a:pt x="724781" y="468667"/>
                    <a:pt x="724781" y="468667"/>
                  </a:cubicBezTo>
                  <a:lnTo>
                    <a:pt x="734638" y="470734"/>
                  </a:lnTo>
                  <a:lnTo>
                    <a:pt x="737976" y="470734"/>
                  </a:lnTo>
                  <a:cubicBezTo>
                    <a:pt x="737976" y="470734"/>
                    <a:pt x="745607" y="473596"/>
                    <a:pt x="745607" y="473596"/>
                  </a:cubicBezTo>
                  <a:lnTo>
                    <a:pt x="749105" y="474232"/>
                  </a:lnTo>
                  <a:lnTo>
                    <a:pt x="751648" y="475027"/>
                  </a:lnTo>
                  <a:lnTo>
                    <a:pt x="752761" y="476139"/>
                  </a:lnTo>
                  <a:lnTo>
                    <a:pt x="754510" y="477570"/>
                  </a:lnTo>
                  <a:lnTo>
                    <a:pt x="764208" y="478683"/>
                  </a:lnTo>
                  <a:lnTo>
                    <a:pt x="766910" y="479478"/>
                  </a:lnTo>
                  <a:lnTo>
                    <a:pt x="767864" y="480750"/>
                  </a:lnTo>
                  <a:lnTo>
                    <a:pt x="770567" y="482339"/>
                  </a:lnTo>
                  <a:lnTo>
                    <a:pt x="772951" y="482658"/>
                  </a:lnTo>
                  <a:lnTo>
                    <a:pt x="770885" y="476298"/>
                  </a:lnTo>
                  <a:lnTo>
                    <a:pt x="771680" y="472483"/>
                  </a:lnTo>
                  <a:lnTo>
                    <a:pt x="774700" y="462149"/>
                  </a:lnTo>
                  <a:lnTo>
                    <a:pt x="776290" y="460560"/>
                  </a:lnTo>
                  <a:lnTo>
                    <a:pt x="779310" y="459129"/>
                  </a:lnTo>
                  <a:lnTo>
                    <a:pt x="784080" y="457539"/>
                  </a:lnTo>
                  <a:lnTo>
                    <a:pt x="785829" y="455313"/>
                  </a:lnTo>
                  <a:lnTo>
                    <a:pt x="789803" y="455313"/>
                  </a:lnTo>
                  <a:cubicBezTo>
                    <a:pt x="789803" y="455313"/>
                    <a:pt x="791552" y="455313"/>
                    <a:pt x="791552" y="455313"/>
                  </a:cubicBezTo>
                  <a:lnTo>
                    <a:pt x="792665" y="454995"/>
                  </a:lnTo>
                  <a:lnTo>
                    <a:pt x="793301" y="453723"/>
                  </a:lnTo>
                  <a:lnTo>
                    <a:pt x="797752" y="455790"/>
                  </a:lnTo>
                  <a:lnTo>
                    <a:pt x="805224" y="460083"/>
                  </a:lnTo>
                  <a:lnTo>
                    <a:pt x="810788" y="462785"/>
                  </a:lnTo>
                  <a:lnTo>
                    <a:pt x="817465" y="465329"/>
                  </a:lnTo>
                  <a:lnTo>
                    <a:pt x="826686" y="467714"/>
                  </a:lnTo>
                  <a:lnTo>
                    <a:pt x="834476" y="468508"/>
                  </a:lnTo>
                  <a:lnTo>
                    <a:pt x="835748" y="468032"/>
                  </a:lnTo>
                  <a:lnTo>
                    <a:pt x="838768" y="464534"/>
                  </a:lnTo>
                  <a:lnTo>
                    <a:pt x="840199" y="464534"/>
                  </a:lnTo>
                  <a:cubicBezTo>
                    <a:pt x="840199" y="464534"/>
                    <a:pt x="842902" y="464534"/>
                    <a:pt x="842902" y="464534"/>
                  </a:cubicBezTo>
                  <a:lnTo>
                    <a:pt x="851169" y="464534"/>
                  </a:lnTo>
                  <a:cubicBezTo>
                    <a:pt x="851169" y="464534"/>
                    <a:pt x="859594" y="464852"/>
                    <a:pt x="859594" y="464852"/>
                  </a:cubicBezTo>
                  <a:lnTo>
                    <a:pt x="863569" y="464534"/>
                  </a:lnTo>
                  <a:lnTo>
                    <a:pt x="872154" y="463103"/>
                  </a:lnTo>
                  <a:lnTo>
                    <a:pt x="873425" y="463103"/>
                  </a:lnTo>
                  <a:cubicBezTo>
                    <a:pt x="873425" y="463103"/>
                    <a:pt x="875333" y="463103"/>
                    <a:pt x="875333" y="463103"/>
                  </a:cubicBezTo>
                  <a:lnTo>
                    <a:pt x="880420" y="465170"/>
                  </a:lnTo>
                  <a:lnTo>
                    <a:pt x="884236" y="465488"/>
                  </a:lnTo>
                  <a:lnTo>
                    <a:pt x="886780" y="465488"/>
                  </a:lnTo>
                  <a:cubicBezTo>
                    <a:pt x="886780" y="465488"/>
                    <a:pt x="888369" y="465488"/>
                    <a:pt x="888369" y="465488"/>
                  </a:cubicBezTo>
                  <a:lnTo>
                    <a:pt x="891549" y="465488"/>
                  </a:lnTo>
                  <a:cubicBezTo>
                    <a:pt x="891549" y="465488"/>
                    <a:pt x="896636" y="465647"/>
                    <a:pt x="896636" y="465647"/>
                  </a:cubicBezTo>
                  <a:lnTo>
                    <a:pt x="902995" y="466919"/>
                  </a:lnTo>
                  <a:lnTo>
                    <a:pt x="910626" y="466919"/>
                  </a:lnTo>
                  <a:cubicBezTo>
                    <a:pt x="910626" y="466919"/>
                    <a:pt x="913170" y="466442"/>
                    <a:pt x="913170" y="466442"/>
                  </a:cubicBezTo>
                  <a:lnTo>
                    <a:pt x="917462" y="466442"/>
                  </a:lnTo>
                  <a:cubicBezTo>
                    <a:pt x="917462" y="466442"/>
                    <a:pt x="920801" y="467872"/>
                    <a:pt x="920801" y="467872"/>
                  </a:cubicBezTo>
                  <a:lnTo>
                    <a:pt x="925093" y="469144"/>
                  </a:lnTo>
                  <a:lnTo>
                    <a:pt x="927796" y="469621"/>
                  </a:lnTo>
                  <a:lnTo>
                    <a:pt x="929545" y="469939"/>
                  </a:lnTo>
                  <a:lnTo>
                    <a:pt x="932724" y="469939"/>
                  </a:lnTo>
                  <a:cubicBezTo>
                    <a:pt x="932724" y="469939"/>
                    <a:pt x="934632" y="469621"/>
                    <a:pt x="934632" y="469621"/>
                  </a:cubicBezTo>
                  <a:lnTo>
                    <a:pt x="935745" y="470257"/>
                  </a:lnTo>
                  <a:lnTo>
                    <a:pt x="936858" y="473437"/>
                  </a:lnTo>
                  <a:lnTo>
                    <a:pt x="939560" y="475504"/>
                  </a:lnTo>
                  <a:lnTo>
                    <a:pt x="941627" y="477570"/>
                  </a:lnTo>
                  <a:lnTo>
                    <a:pt x="943376" y="479796"/>
                  </a:lnTo>
                  <a:lnTo>
                    <a:pt x="945125" y="480750"/>
                  </a:lnTo>
                  <a:lnTo>
                    <a:pt x="948304" y="480750"/>
                  </a:lnTo>
                  <a:cubicBezTo>
                    <a:pt x="948304" y="480750"/>
                    <a:pt x="954186" y="481386"/>
                    <a:pt x="954186" y="481386"/>
                  </a:cubicBezTo>
                  <a:lnTo>
                    <a:pt x="957525" y="482181"/>
                  </a:lnTo>
                  <a:lnTo>
                    <a:pt x="961817" y="485996"/>
                  </a:lnTo>
                  <a:lnTo>
                    <a:pt x="965792" y="489811"/>
                  </a:lnTo>
                  <a:lnTo>
                    <a:pt x="966428" y="489176"/>
                  </a:lnTo>
                  <a:lnTo>
                    <a:pt x="967223" y="488222"/>
                  </a:lnTo>
                  <a:lnTo>
                    <a:pt x="967223" y="486950"/>
                  </a:lnTo>
                  <a:cubicBezTo>
                    <a:pt x="967223" y="486950"/>
                    <a:pt x="965633" y="482658"/>
                    <a:pt x="965633" y="482658"/>
                  </a:cubicBezTo>
                  <a:lnTo>
                    <a:pt x="964838" y="478524"/>
                  </a:lnTo>
                  <a:lnTo>
                    <a:pt x="964361" y="474868"/>
                  </a:lnTo>
                  <a:lnTo>
                    <a:pt x="964361" y="473437"/>
                  </a:lnTo>
                  <a:cubicBezTo>
                    <a:pt x="964361" y="473437"/>
                    <a:pt x="965474" y="471052"/>
                    <a:pt x="965474" y="471052"/>
                  </a:cubicBezTo>
                  <a:lnTo>
                    <a:pt x="966905" y="468826"/>
                  </a:lnTo>
                  <a:lnTo>
                    <a:pt x="971833" y="466760"/>
                  </a:lnTo>
                  <a:lnTo>
                    <a:pt x="975172" y="466124"/>
                  </a:lnTo>
                  <a:lnTo>
                    <a:pt x="975172" y="464852"/>
                  </a:lnTo>
                  <a:cubicBezTo>
                    <a:pt x="975172" y="464852"/>
                    <a:pt x="972628" y="464057"/>
                    <a:pt x="972628" y="464057"/>
                  </a:cubicBezTo>
                  <a:lnTo>
                    <a:pt x="970720" y="462785"/>
                  </a:lnTo>
                  <a:lnTo>
                    <a:pt x="970402" y="461990"/>
                  </a:lnTo>
                  <a:lnTo>
                    <a:pt x="970402" y="461195"/>
                  </a:lnTo>
                  <a:cubicBezTo>
                    <a:pt x="970402" y="461195"/>
                    <a:pt x="970879" y="460400"/>
                    <a:pt x="970879" y="460400"/>
                  </a:cubicBezTo>
                  <a:lnTo>
                    <a:pt x="974218" y="458970"/>
                  </a:lnTo>
                  <a:lnTo>
                    <a:pt x="977397" y="457539"/>
                  </a:lnTo>
                  <a:lnTo>
                    <a:pt x="981213" y="458493"/>
                  </a:lnTo>
                  <a:lnTo>
                    <a:pt x="982007" y="457857"/>
                  </a:lnTo>
                  <a:lnTo>
                    <a:pt x="982007" y="456426"/>
                  </a:lnTo>
                  <a:cubicBezTo>
                    <a:pt x="982007" y="456426"/>
                    <a:pt x="981372" y="454995"/>
                    <a:pt x="981372" y="454995"/>
                  </a:cubicBezTo>
                  <a:lnTo>
                    <a:pt x="980577" y="452611"/>
                  </a:lnTo>
                  <a:lnTo>
                    <a:pt x="978828" y="451339"/>
                  </a:lnTo>
                  <a:lnTo>
                    <a:pt x="978828" y="449908"/>
                  </a:lnTo>
                  <a:cubicBezTo>
                    <a:pt x="978828" y="449908"/>
                    <a:pt x="979941" y="447364"/>
                    <a:pt x="979941" y="447364"/>
                  </a:cubicBezTo>
                  <a:lnTo>
                    <a:pt x="978351" y="442595"/>
                  </a:lnTo>
                  <a:lnTo>
                    <a:pt x="976761" y="438302"/>
                  </a:lnTo>
                  <a:lnTo>
                    <a:pt x="973900" y="430990"/>
                  </a:lnTo>
                  <a:lnTo>
                    <a:pt x="971992" y="428923"/>
                  </a:lnTo>
                  <a:lnTo>
                    <a:pt x="971038" y="425584"/>
                  </a:lnTo>
                  <a:lnTo>
                    <a:pt x="969925" y="423836"/>
                  </a:lnTo>
                  <a:lnTo>
                    <a:pt x="969925" y="421292"/>
                  </a:lnTo>
                  <a:cubicBezTo>
                    <a:pt x="969925" y="421292"/>
                    <a:pt x="970243" y="419543"/>
                    <a:pt x="970243" y="419543"/>
                  </a:cubicBezTo>
                  <a:lnTo>
                    <a:pt x="969925" y="415887"/>
                  </a:lnTo>
                  <a:lnTo>
                    <a:pt x="969448" y="411912"/>
                  </a:lnTo>
                  <a:lnTo>
                    <a:pt x="969925" y="407938"/>
                  </a:lnTo>
                  <a:lnTo>
                    <a:pt x="970879" y="405235"/>
                  </a:lnTo>
                  <a:lnTo>
                    <a:pt x="970561" y="404281"/>
                  </a:lnTo>
                  <a:lnTo>
                    <a:pt x="971038" y="403486"/>
                  </a:lnTo>
                  <a:lnTo>
                    <a:pt x="972628" y="403168"/>
                  </a:lnTo>
                  <a:lnTo>
                    <a:pt x="973423" y="402056"/>
                  </a:lnTo>
                  <a:lnTo>
                    <a:pt x="972628" y="400943"/>
                  </a:lnTo>
                  <a:lnTo>
                    <a:pt x="969925" y="400148"/>
                  </a:lnTo>
                  <a:lnTo>
                    <a:pt x="966905" y="398876"/>
                  </a:lnTo>
                  <a:lnTo>
                    <a:pt x="963248" y="398876"/>
                  </a:lnTo>
                  <a:cubicBezTo>
                    <a:pt x="963248" y="398876"/>
                    <a:pt x="959433" y="399194"/>
                    <a:pt x="959433" y="399194"/>
                  </a:cubicBezTo>
                  <a:lnTo>
                    <a:pt x="957525" y="398240"/>
                  </a:lnTo>
                  <a:lnTo>
                    <a:pt x="955935" y="396968"/>
                  </a:lnTo>
                  <a:lnTo>
                    <a:pt x="955935" y="396173"/>
                  </a:lnTo>
                  <a:cubicBezTo>
                    <a:pt x="955935" y="396173"/>
                    <a:pt x="958161" y="394107"/>
                    <a:pt x="958161" y="394107"/>
                  </a:cubicBezTo>
                  <a:lnTo>
                    <a:pt x="961341" y="391881"/>
                  </a:lnTo>
                  <a:lnTo>
                    <a:pt x="966269" y="390927"/>
                  </a:lnTo>
                  <a:lnTo>
                    <a:pt x="971674" y="389496"/>
                  </a:lnTo>
                  <a:lnTo>
                    <a:pt x="974377" y="388383"/>
                  </a:lnTo>
                  <a:lnTo>
                    <a:pt x="978033" y="387589"/>
                  </a:lnTo>
                  <a:lnTo>
                    <a:pt x="982167" y="387271"/>
                  </a:lnTo>
                  <a:lnTo>
                    <a:pt x="984233" y="387271"/>
                  </a:lnTo>
                  <a:cubicBezTo>
                    <a:pt x="984233" y="387271"/>
                    <a:pt x="989639" y="385999"/>
                    <a:pt x="989639" y="385999"/>
                  </a:cubicBezTo>
                  <a:lnTo>
                    <a:pt x="998064" y="383296"/>
                  </a:lnTo>
                  <a:lnTo>
                    <a:pt x="1005695" y="381071"/>
                  </a:lnTo>
                  <a:lnTo>
                    <a:pt x="1008239" y="379640"/>
                  </a:lnTo>
                  <a:lnTo>
                    <a:pt x="1010147" y="381071"/>
                  </a:lnTo>
                  <a:lnTo>
                    <a:pt x="1011100" y="384091"/>
                  </a:lnTo>
                  <a:lnTo>
                    <a:pt x="1013326" y="385681"/>
                  </a:lnTo>
                  <a:lnTo>
                    <a:pt x="1015552" y="386476"/>
                  </a:lnTo>
                  <a:lnTo>
                    <a:pt x="1016824" y="386476"/>
                  </a:lnTo>
                  <a:cubicBezTo>
                    <a:pt x="1016824" y="386476"/>
                    <a:pt x="1020639" y="385204"/>
                    <a:pt x="1020639" y="385204"/>
                  </a:cubicBezTo>
                  <a:lnTo>
                    <a:pt x="1024773" y="384409"/>
                  </a:lnTo>
                  <a:lnTo>
                    <a:pt x="1026362" y="384886"/>
                  </a:lnTo>
                  <a:lnTo>
                    <a:pt x="1028429" y="386476"/>
                  </a:lnTo>
                  <a:lnTo>
                    <a:pt x="1030814" y="387906"/>
                  </a:lnTo>
                  <a:lnTo>
                    <a:pt x="1032086" y="387906"/>
                  </a:lnTo>
                  <a:cubicBezTo>
                    <a:pt x="1032086" y="387906"/>
                    <a:pt x="1033198" y="386794"/>
                    <a:pt x="1033198" y="386794"/>
                  </a:cubicBezTo>
                  <a:lnTo>
                    <a:pt x="1034311" y="384568"/>
                  </a:lnTo>
                  <a:lnTo>
                    <a:pt x="1034947" y="381865"/>
                  </a:lnTo>
                  <a:lnTo>
                    <a:pt x="1034947" y="379004"/>
                  </a:lnTo>
                  <a:cubicBezTo>
                    <a:pt x="1034947" y="379004"/>
                    <a:pt x="1034629" y="377255"/>
                    <a:pt x="1034629" y="377255"/>
                  </a:cubicBezTo>
                  <a:lnTo>
                    <a:pt x="1033834" y="376619"/>
                  </a:lnTo>
                  <a:lnTo>
                    <a:pt x="1030019" y="375506"/>
                  </a:lnTo>
                  <a:lnTo>
                    <a:pt x="1026362" y="373757"/>
                  </a:lnTo>
                  <a:lnTo>
                    <a:pt x="1025886" y="372168"/>
                  </a:lnTo>
                  <a:lnTo>
                    <a:pt x="1025886" y="371055"/>
                  </a:lnTo>
                  <a:cubicBezTo>
                    <a:pt x="1025886" y="371055"/>
                    <a:pt x="1026839" y="368352"/>
                    <a:pt x="1026839" y="368352"/>
                  </a:cubicBezTo>
                  <a:lnTo>
                    <a:pt x="1029224" y="363265"/>
                  </a:lnTo>
                  <a:lnTo>
                    <a:pt x="1031609" y="356270"/>
                  </a:lnTo>
                  <a:lnTo>
                    <a:pt x="1032881" y="350865"/>
                  </a:lnTo>
                  <a:lnTo>
                    <a:pt x="1036855" y="342757"/>
                  </a:lnTo>
                  <a:lnTo>
                    <a:pt x="1039875" y="334172"/>
                  </a:lnTo>
                  <a:lnTo>
                    <a:pt x="1044963" y="321772"/>
                  </a:lnTo>
                  <a:lnTo>
                    <a:pt x="1045758" y="319387"/>
                  </a:lnTo>
                  <a:lnTo>
                    <a:pt x="1046235" y="315412"/>
                  </a:lnTo>
                  <a:lnTo>
                    <a:pt x="1046553" y="313823"/>
                  </a:lnTo>
                  <a:lnTo>
                    <a:pt x="1048301" y="313028"/>
                  </a:lnTo>
                  <a:lnTo>
                    <a:pt x="1051322" y="313823"/>
                  </a:lnTo>
                  <a:lnTo>
                    <a:pt x="1058476" y="316684"/>
                  </a:lnTo>
                  <a:lnTo>
                    <a:pt x="1063881" y="319069"/>
                  </a:lnTo>
                  <a:lnTo>
                    <a:pt x="1066107" y="319864"/>
                  </a:lnTo>
                  <a:lnTo>
                    <a:pt x="1069445" y="320659"/>
                  </a:lnTo>
                  <a:lnTo>
                    <a:pt x="1074692" y="321613"/>
                  </a:lnTo>
                  <a:lnTo>
                    <a:pt x="1077712" y="321295"/>
                  </a:lnTo>
                  <a:lnTo>
                    <a:pt x="1080415" y="320659"/>
                  </a:lnTo>
                  <a:lnTo>
                    <a:pt x="1083913" y="320659"/>
                  </a:lnTo>
                  <a:cubicBezTo>
                    <a:pt x="1083913" y="320659"/>
                    <a:pt x="1089477" y="321295"/>
                    <a:pt x="1089477" y="321295"/>
                  </a:cubicBezTo>
                  <a:lnTo>
                    <a:pt x="1091226" y="321295"/>
                  </a:lnTo>
                  <a:cubicBezTo>
                    <a:pt x="1091226" y="321295"/>
                    <a:pt x="1093292" y="321295"/>
                    <a:pt x="1093292" y="321295"/>
                  </a:cubicBezTo>
                  <a:lnTo>
                    <a:pt x="1094882" y="322566"/>
                  </a:lnTo>
                  <a:lnTo>
                    <a:pt x="1095677" y="325269"/>
                  </a:lnTo>
                  <a:lnTo>
                    <a:pt x="1096790" y="326541"/>
                  </a:lnTo>
                  <a:lnTo>
                    <a:pt x="1098856" y="326064"/>
                  </a:lnTo>
                  <a:lnTo>
                    <a:pt x="1103308" y="323679"/>
                  </a:lnTo>
                  <a:lnTo>
                    <a:pt x="1106170" y="321772"/>
                  </a:lnTo>
                  <a:lnTo>
                    <a:pt x="1109667" y="319069"/>
                  </a:lnTo>
                  <a:lnTo>
                    <a:pt x="1113164" y="318751"/>
                  </a:lnTo>
                  <a:lnTo>
                    <a:pt x="1116821" y="318115"/>
                  </a:lnTo>
                  <a:lnTo>
                    <a:pt x="1118093" y="316843"/>
                  </a:lnTo>
                  <a:lnTo>
                    <a:pt x="1119524" y="313664"/>
                  </a:lnTo>
                  <a:lnTo>
                    <a:pt x="1121749" y="311279"/>
                  </a:lnTo>
                  <a:lnTo>
                    <a:pt x="1122067" y="308259"/>
                  </a:lnTo>
                  <a:lnTo>
                    <a:pt x="1121272" y="306192"/>
                  </a:lnTo>
                  <a:lnTo>
                    <a:pt x="1119683" y="302694"/>
                  </a:lnTo>
                  <a:lnTo>
                    <a:pt x="1119683" y="300310"/>
                  </a:lnTo>
                  <a:cubicBezTo>
                    <a:pt x="1119683" y="300310"/>
                    <a:pt x="1118888" y="293473"/>
                    <a:pt x="1118888" y="293473"/>
                  </a:cubicBezTo>
                  <a:lnTo>
                    <a:pt x="1117934" y="287273"/>
                  </a:lnTo>
                  <a:lnTo>
                    <a:pt x="1119047" y="282345"/>
                  </a:lnTo>
                  <a:lnTo>
                    <a:pt x="1120954" y="276781"/>
                  </a:lnTo>
                  <a:lnTo>
                    <a:pt x="1121749" y="275032"/>
                  </a:lnTo>
                  <a:lnTo>
                    <a:pt x="1122862" y="272806"/>
                  </a:lnTo>
                  <a:lnTo>
                    <a:pt x="1124452" y="270104"/>
                  </a:lnTo>
                  <a:lnTo>
                    <a:pt x="1126837" y="269309"/>
                  </a:lnTo>
                  <a:lnTo>
                    <a:pt x="1133355" y="268673"/>
                  </a:lnTo>
                  <a:lnTo>
                    <a:pt x="1139396" y="267560"/>
                  </a:lnTo>
                  <a:lnTo>
                    <a:pt x="1142417" y="266447"/>
                  </a:lnTo>
                  <a:lnTo>
                    <a:pt x="1145596" y="265811"/>
                  </a:lnTo>
                  <a:lnTo>
                    <a:pt x="1147504" y="265016"/>
                  </a:lnTo>
                  <a:lnTo>
                    <a:pt x="1150842" y="261042"/>
                  </a:lnTo>
                  <a:lnTo>
                    <a:pt x="1152432" y="258816"/>
                  </a:lnTo>
                  <a:lnTo>
                    <a:pt x="1153545" y="252775"/>
                  </a:lnTo>
                  <a:lnTo>
                    <a:pt x="1152750" y="249914"/>
                  </a:lnTo>
                  <a:lnTo>
                    <a:pt x="1153386" y="247370"/>
                  </a:lnTo>
                  <a:lnTo>
                    <a:pt x="1154976" y="245780"/>
                  </a:lnTo>
                  <a:lnTo>
                    <a:pt x="1157201" y="244190"/>
                  </a:lnTo>
                  <a:lnTo>
                    <a:pt x="1158632" y="243872"/>
                  </a:lnTo>
                  <a:lnTo>
                    <a:pt x="1161812" y="243395"/>
                  </a:lnTo>
                  <a:lnTo>
                    <a:pt x="1167058" y="243395"/>
                  </a:lnTo>
                  <a:cubicBezTo>
                    <a:pt x="1167058" y="243395"/>
                    <a:pt x="1169761" y="244349"/>
                    <a:pt x="1169761" y="244349"/>
                  </a:cubicBezTo>
                  <a:lnTo>
                    <a:pt x="1168966" y="2421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19" name="Freeform: Shape 5318">
              <a:extLst>
                <a:ext uri="{FF2B5EF4-FFF2-40B4-BE49-F238E27FC236}">
                  <a16:creationId xmlns:a16="http://schemas.microsoft.com/office/drawing/2014/main" id="{CCE62F78-CC96-1F81-17CE-2ACC8868C333}"/>
                </a:ext>
              </a:extLst>
            </p:cNvPr>
            <p:cNvSpPr/>
            <p:nvPr/>
          </p:nvSpPr>
          <p:spPr>
            <a:xfrm>
              <a:off x="9895098" y="3359048"/>
              <a:ext cx="48170" cy="14308"/>
            </a:xfrm>
            <a:custGeom>
              <a:avLst/>
              <a:gdLst>
                <a:gd name="connsiteX0" fmla="*/ 47376 w 48170"/>
                <a:gd name="connsiteY0" fmla="*/ 0 h 14308"/>
                <a:gd name="connsiteX1" fmla="*/ 46899 w 48170"/>
                <a:gd name="connsiteY1" fmla="*/ 0 h 14308"/>
                <a:gd name="connsiteX2" fmla="*/ 46422 w 48170"/>
                <a:gd name="connsiteY2" fmla="*/ 159 h 14308"/>
                <a:gd name="connsiteX3" fmla="*/ 45786 w 48170"/>
                <a:gd name="connsiteY3" fmla="*/ 636 h 14308"/>
                <a:gd name="connsiteX4" fmla="*/ 43402 w 48170"/>
                <a:gd name="connsiteY4" fmla="*/ 1908 h 14308"/>
                <a:gd name="connsiteX5" fmla="*/ 44515 w 48170"/>
                <a:gd name="connsiteY5" fmla="*/ 1908 h 14308"/>
                <a:gd name="connsiteX6" fmla="*/ 45786 w 48170"/>
                <a:gd name="connsiteY6" fmla="*/ 1590 h 14308"/>
                <a:gd name="connsiteX7" fmla="*/ 48171 w 48170"/>
                <a:gd name="connsiteY7" fmla="*/ 477 h 14308"/>
                <a:gd name="connsiteX8" fmla="*/ 48171 w 48170"/>
                <a:gd name="connsiteY8" fmla="*/ 477 h 14308"/>
                <a:gd name="connsiteX9" fmla="*/ 47535 w 48170"/>
                <a:gd name="connsiteY9" fmla="*/ 0 h 14308"/>
                <a:gd name="connsiteX10" fmla="*/ 3816 w 48170"/>
                <a:gd name="connsiteY10" fmla="*/ 11923 h 14308"/>
                <a:gd name="connsiteX11" fmla="*/ 3498 w 48170"/>
                <a:gd name="connsiteY11" fmla="*/ 12559 h 14308"/>
                <a:gd name="connsiteX12" fmla="*/ 2385 w 48170"/>
                <a:gd name="connsiteY12" fmla="*/ 12877 h 14308"/>
                <a:gd name="connsiteX13" fmla="*/ 1431 w 48170"/>
                <a:gd name="connsiteY13" fmla="*/ 12241 h 14308"/>
                <a:gd name="connsiteX14" fmla="*/ 796 w 48170"/>
                <a:gd name="connsiteY14" fmla="*/ 11129 h 14308"/>
                <a:gd name="connsiteX15" fmla="*/ 0 w 48170"/>
                <a:gd name="connsiteY15" fmla="*/ 11446 h 14308"/>
                <a:gd name="connsiteX16" fmla="*/ 477 w 48170"/>
                <a:gd name="connsiteY16" fmla="*/ 14308 h 14308"/>
                <a:gd name="connsiteX17" fmla="*/ 3339 w 48170"/>
                <a:gd name="connsiteY17" fmla="*/ 14308 h 14308"/>
                <a:gd name="connsiteX18" fmla="*/ 4134 w 48170"/>
                <a:gd name="connsiteY18" fmla="*/ 14308 h 14308"/>
                <a:gd name="connsiteX19" fmla="*/ 5724 w 48170"/>
                <a:gd name="connsiteY19" fmla="*/ 13513 h 14308"/>
                <a:gd name="connsiteX20" fmla="*/ 9062 w 48170"/>
                <a:gd name="connsiteY20" fmla="*/ 13513 h 14308"/>
                <a:gd name="connsiteX21" fmla="*/ 8426 w 48170"/>
                <a:gd name="connsiteY21" fmla="*/ 12241 h 14308"/>
                <a:gd name="connsiteX22" fmla="*/ 3974 w 48170"/>
                <a:gd name="connsiteY22" fmla="*/ 11764 h 14308"/>
                <a:gd name="connsiteX23" fmla="*/ 40222 w 48170"/>
                <a:gd name="connsiteY23" fmla="*/ 1272 h 14308"/>
                <a:gd name="connsiteX24" fmla="*/ 38791 w 48170"/>
                <a:gd name="connsiteY24" fmla="*/ 1590 h 14308"/>
                <a:gd name="connsiteX25" fmla="*/ 38314 w 48170"/>
                <a:gd name="connsiteY25" fmla="*/ 1590 h 14308"/>
                <a:gd name="connsiteX26" fmla="*/ 37837 w 48170"/>
                <a:gd name="connsiteY26" fmla="*/ 2067 h 14308"/>
                <a:gd name="connsiteX27" fmla="*/ 37360 w 48170"/>
                <a:gd name="connsiteY27" fmla="*/ 2544 h 14308"/>
                <a:gd name="connsiteX28" fmla="*/ 37042 w 48170"/>
                <a:gd name="connsiteY28" fmla="*/ 3021 h 14308"/>
                <a:gd name="connsiteX29" fmla="*/ 37996 w 48170"/>
                <a:gd name="connsiteY29" fmla="*/ 3021 h 14308"/>
                <a:gd name="connsiteX30" fmla="*/ 40063 w 48170"/>
                <a:gd name="connsiteY30" fmla="*/ 1908 h 14308"/>
                <a:gd name="connsiteX31" fmla="*/ 41017 w 48170"/>
                <a:gd name="connsiteY31" fmla="*/ 1908 h 14308"/>
                <a:gd name="connsiteX32" fmla="*/ 41335 w 48170"/>
                <a:gd name="connsiteY32" fmla="*/ 1908 h 14308"/>
                <a:gd name="connsiteX33" fmla="*/ 41335 w 48170"/>
                <a:gd name="connsiteY33" fmla="*/ 1908 h 14308"/>
                <a:gd name="connsiteX34" fmla="*/ 40857 w 48170"/>
                <a:gd name="connsiteY34" fmla="*/ 1590 h 14308"/>
                <a:gd name="connsiteX35" fmla="*/ 40222 w 48170"/>
                <a:gd name="connsiteY35" fmla="*/ 1590 h 14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8170" h="14308">
                  <a:moveTo>
                    <a:pt x="47376" y="0"/>
                  </a:moveTo>
                  <a:lnTo>
                    <a:pt x="46899" y="0"/>
                  </a:lnTo>
                  <a:cubicBezTo>
                    <a:pt x="46899" y="0"/>
                    <a:pt x="46422" y="159"/>
                    <a:pt x="46422" y="159"/>
                  </a:cubicBezTo>
                  <a:lnTo>
                    <a:pt x="45786" y="636"/>
                  </a:lnTo>
                  <a:lnTo>
                    <a:pt x="43402" y="1908"/>
                  </a:lnTo>
                  <a:lnTo>
                    <a:pt x="44515" y="1908"/>
                  </a:lnTo>
                  <a:cubicBezTo>
                    <a:pt x="44515" y="1908"/>
                    <a:pt x="45786" y="1590"/>
                    <a:pt x="45786" y="1590"/>
                  </a:cubicBezTo>
                  <a:lnTo>
                    <a:pt x="48171" y="477"/>
                  </a:lnTo>
                  <a:lnTo>
                    <a:pt x="48171" y="477"/>
                  </a:lnTo>
                  <a:cubicBezTo>
                    <a:pt x="48171" y="477"/>
                    <a:pt x="47535" y="0"/>
                    <a:pt x="47535" y="0"/>
                  </a:cubicBezTo>
                  <a:close/>
                  <a:moveTo>
                    <a:pt x="3816" y="11923"/>
                  </a:moveTo>
                  <a:lnTo>
                    <a:pt x="3498" y="12559"/>
                  </a:lnTo>
                  <a:lnTo>
                    <a:pt x="2385" y="12877"/>
                  </a:lnTo>
                  <a:lnTo>
                    <a:pt x="1431" y="12241"/>
                  </a:lnTo>
                  <a:lnTo>
                    <a:pt x="796" y="11129"/>
                  </a:lnTo>
                  <a:lnTo>
                    <a:pt x="0" y="11446"/>
                  </a:lnTo>
                  <a:lnTo>
                    <a:pt x="477" y="14308"/>
                  </a:lnTo>
                  <a:lnTo>
                    <a:pt x="3339" y="14308"/>
                  </a:lnTo>
                  <a:cubicBezTo>
                    <a:pt x="3339" y="14308"/>
                    <a:pt x="4134" y="14308"/>
                    <a:pt x="4134" y="14308"/>
                  </a:cubicBezTo>
                  <a:lnTo>
                    <a:pt x="5724" y="13513"/>
                  </a:lnTo>
                  <a:lnTo>
                    <a:pt x="9062" y="13513"/>
                  </a:lnTo>
                  <a:cubicBezTo>
                    <a:pt x="9062" y="13513"/>
                    <a:pt x="8426" y="12241"/>
                    <a:pt x="8426" y="12241"/>
                  </a:cubicBezTo>
                  <a:lnTo>
                    <a:pt x="3974" y="11764"/>
                  </a:lnTo>
                  <a:close/>
                  <a:moveTo>
                    <a:pt x="40222" y="1272"/>
                  </a:moveTo>
                  <a:lnTo>
                    <a:pt x="38791" y="1590"/>
                  </a:lnTo>
                  <a:lnTo>
                    <a:pt x="38314" y="1590"/>
                  </a:lnTo>
                  <a:cubicBezTo>
                    <a:pt x="38314" y="1590"/>
                    <a:pt x="37837" y="2067"/>
                    <a:pt x="37837" y="2067"/>
                  </a:cubicBezTo>
                  <a:lnTo>
                    <a:pt x="37360" y="2544"/>
                  </a:lnTo>
                  <a:lnTo>
                    <a:pt x="37042" y="3021"/>
                  </a:lnTo>
                  <a:lnTo>
                    <a:pt x="37996" y="3021"/>
                  </a:lnTo>
                  <a:cubicBezTo>
                    <a:pt x="37996" y="3021"/>
                    <a:pt x="40063" y="1908"/>
                    <a:pt x="40063" y="1908"/>
                  </a:cubicBezTo>
                  <a:lnTo>
                    <a:pt x="41017" y="1908"/>
                  </a:lnTo>
                  <a:cubicBezTo>
                    <a:pt x="41017" y="1908"/>
                    <a:pt x="41335" y="1908"/>
                    <a:pt x="41335" y="1908"/>
                  </a:cubicBezTo>
                  <a:lnTo>
                    <a:pt x="41335" y="1908"/>
                  </a:lnTo>
                  <a:cubicBezTo>
                    <a:pt x="41335" y="1908"/>
                    <a:pt x="40857" y="1590"/>
                    <a:pt x="40857" y="1590"/>
                  </a:cubicBezTo>
                  <a:lnTo>
                    <a:pt x="40222" y="159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0" name="Freeform: Shape 5319">
              <a:extLst>
                <a:ext uri="{FF2B5EF4-FFF2-40B4-BE49-F238E27FC236}">
                  <a16:creationId xmlns:a16="http://schemas.microsoft.com/office/drawing/2014/main" id="{8B5632B4-F7C6-2456-ED8E-B0136A120215}"/>
                </a:ext>
              </a:extLst>
            </p:cNvPr>
            <p:cNvSpPr/>
            <p:nvPr/>
          </p:nvSpPr>
          <p:spPr>
            <a:xfrm>
              <a:off x="2527895" y="3044748"/>
              <a:ext cx="54688" cy="48647"/>
            </a:xfrm>
            <a:custGeom>
              <a:avLst/>
              <a:gdLst>
                <a:gd name="connsiteX0" fmla="*/ 53735 w 54688"/>
                <a:gd name="connsiteY0" fmla="*/ 45627 h 48647"/>
                <a:gd name="connsiteX1" fmla="*/ 53258 w 54688"/>
                <a:gd name="connsiteY1" fmla="*/ 43719 h 48647"/>
                <a:gd name="connsiteX2" fmla="*/ 52304 w 54688"/>
                <a:gd name="connsiteY2" fmla="*/ 41493 h 48647"/>
                <a:gd name="connsiteX3" fmla="*/ 49760 w 54688"/>
                <a:gd name="connsiteY3" fmla="*/ 37201 h 48647"/>
                <a:gd name="connsiteX4" fmla="*/ 47853 w 54688"/>
                <a:gd name="connsiteY4" fmla="*/ 34816 h 48647"/>
                <a:gd name="connsiteX5" fmla="*/ 45468 w 54688"/>
                <a:gd name="connsiteY5" fmla="*/ 27662 h 48647"/>
                <a:gd name="connsiteX6" fmla="*/ 44991 w 54688"/>
                <a:gd name="connsiteY6" fmla="*/ 25595 h 48647"/>
                <a:gd name="connsiteX7" fmla="*/ 44037 w 54688"/>
                <a:gd name="connsiteY7" fmla="*/ 23052 h 48647"/>
                <a:gd name="connsiteX8" fmla="*/ 42447 w 54688"/>
                <a:gd name="connsiteY8" fmla="*/ 22098 h 48647"/>
                <a:gd name="connsiteX9" fmla="*/ 40698 w 54688"/>
                <a:gd name="connsiteY9" fmla="*/ 22734 h 48647"/>
                <a:gd name="connsiteX10" fmla="*/ 38155 w 54688"/>
                <a:gd name="connsiteY10" fmla="*/ 22734 h 48647"/>
                <a:gd name="connsiteX11" fmla="*/ 34657 w 54688"/>
                <a:gd name="connsiteY11" fmla="*/ 21939 h 48647"/>
                <a:gd name="connsiteX12" fmla="*/ 34657 w 54688"/>
                <a:gd name="connsiteY12" fmla="*/ 21144 h 48647"/>
                <a:gd name="connsiteX13" fmla="*/ 37360 w 54688"/>
                <a:gd name="connsiteY13" fmla="*/ 18918 h 48647"/>
                <a:gd name="connsiteX14" fmla="*/ 41652 w 54688"/>
                <a:gd name="connsiteY14" fmla="*/ 14944 h 48647"/>
                <a:gd name="connsiteX15" fmla="*/ 43878 w 54688"/>
                <a:gd name="connsiteY15" fmla="*/ 15580 h 48647"/>
                <a:gd name="connsiteX16" fmla="*/ 44991 w 54688"/>
                <a:gd name="connsiteY16" fmla="*/ 16216 h 48647"/>
                <a:gd name="connsiteX17" fmla="*/ 46581 w 54688"/>
                <a:gd name="connsiteY17" fmla="*/ 16216 h 48647"/>
                <a:gd name="connsiteX18" fmla="*/ 46422 w 54688"/>
                <a:gd name="connsiteY18" fmla="*/ 14944 h 48647"/>
                <a:gd name="connsiteX19" fmla="*/ 44673 w 54688"/>
                <a:gd name="connsiteY19" fmla="*/ 11923 h 48647"/>
                <a:gd name="connsiteX20" fmla="*/ 42606 w 54688"/>
                <a:gd name="connsiteY20" fmla="*/ 8108 h 48647"/>
                <a:gd name="connsiteX21" fmla="*/ 41652 w 54688"/>
                <a:gd name="connsiteY21" fmla="*/ 4610 h 48647"/>
                <a:gd name="connsiteX22" fmla="*/ 41652 w 54688"/>
                <a:gd name="connsiteY22" fmla="*/ 3498 h 48647"/>
                <a:gd name="connsiteX23" fmla="*/ 35293 w 54688"/>
                <a:gd name="connsiteY23" fmla="*/ 636 h 48647"/>
                <a:gd name="connsiteX24" fmla="*/ 32909 w 54688"/>
                <a:gd name="connsiteY24" fmla="*/ 0 h 48647"/>
                <a:gd name="connsiteX25" fmla="*/ 32114 w 54688"/>
                <a:gd name="connsiteY25" fmla="*/ 0 h 48647"/>
                <a:gd name="connsiteX26" fmla="*/ 28457 w 54688"/>
                <a:gd name="connsiteY26" fmla="*/ 0 h 48647"/>
                <a:gd name="connsiteX27" fmla="*/ 23211 w 54688"/>
                <a:gd name="connsiteY27" fmla="*/ 477 h 48647"/>
                <a:gd name="connsiteX28" fmla="*/ 20031 w 54688"/>
                <a:gd name="connsiteY28" fmla="*/ 1749 h 48647"/>
                <a:gd name="connsiteX29" fmla="*/ 17805 w 54688"/>
                <a:gd name="connsiteY29" fmla="*/ 3021 h 48647"/>
                <a:gd name="connsiteX30" fmla="*/ 16852 w 54688"/>
                <a:gd name="connsiteY30" fmla="*/ 4292 h 48647"/>
                <a:gd name="connsiteX31" fmla="*/ 16534 w 54688"/>
                <a:gd name="connsiteY31" fmla="*/ 4928 h 48647"/>
                <a:gd name="connsiteX32" fmla="*/ 14785 w 54688"/>
                <a:gd name="connsiteY32" fmla="*/ 8585 h 48647"/>
                <a:gd name="connsiteX33" fmla="*/ 12877 w 54688"/>
                <a:gd name="connsiteY33" fmla="*/ 13195 h 48647"/>
                <a:gd name="connsiteX34" fmla="*/ 10811 w 54688"/>
                <a:gd name="connsiteY34" fmla="*/ 17487 h 48647"/>
                <a:gd name="connsiteX35" fmla="*/ 6836 w 54688"/>
                <a:gd name="connsiteY35" fmla="*/ 23370 h 48647"/>
                <a:gd name="connsiteX36" fmla="*/ 4611 w 54688"/>
                <a:gd name="connsiteY36" fmla="*/ 26072 h 48647"/>
                <a:gd name="connsiteX37" fmla="*/ 0 w 54688"/>
                <a:gd name="connsiteY37" fmla="*/ 31160 h 48647"/>
                <a:gd name="connsiteX38" fmla="*/ 5564 w 54688"/>
                <a:gd name="connsiteY38" fmla="*/ 31796 h 48647"/>
                <a:gd name="connsiteX39" fmla="*/ 12877 w 54688"/>
                <a:gd name="connsiteY39" fmla="*/ 32749 h 48647"/>
                <a:gd name="connsiteX40" fmla="*/ 17329 w 54688"/>
                <a:gd name="connsiteY40" fmla="*/ 33385 h 48647"/>
                <a:gd name="connsiteX41" fmla="*/ 25754 w 54688"/>
                <a:gd name="connsiteY41" fmla="*/ 34498 h 48647"/>
                <a:gd name="connsiteX42" fmla="*/ 28298 w 54688"/>
                <a:gd name="connsiteY42" fmla="*/ 39268 h 48647"/>
                <a:gd name="connsiteX43" fmla="*/ 29252 w 54688"/>
                <a:gd name="connsiteY43" fmla="*/ 42606 h 48647"/>
                <a:gd name="connsiteX44" fmla="*/ 30047 w 54688"/>
                <a:gd name="connsiteY44" fmla="*/ 45786 h 48647"/>
                <a:gd name="connsiteX45" fmla="*/ 32591 w 54688"/>
                <a:gd name="connsiteY45" fmla="*/ 48647 h 48647"/>
                <a:gd name="connsiteX46" fmla="*/ 38314 w 54688"/>
                <a:gd name="connsiteY46" fmla="*/ 48647 h 48647"/>
                <a:gd name="connsiteX47" fmla="*/ 43401 w 54688"/>
                <a:gd name="connsiteY47" fmla="*/ 48647 h 48647"/>
                <a:gd name="connsiteX48" fmla="*/ 49760 w 54688"/>
                <a:gd name="connsiteY48" fmla="*/ 48647 h 48647"/>
                <a:gd name="connsiteX49" fmla="*/ 54689 w 54688"/>
                <a:gd name="connsiteY49" fmla="*/ 48488 h 48647"/>
                <a:gd name="connsiteX50" fmla="*/ 53099 w 54688"/>
                <a:gd name="connsiteY50" fmla="*/ 45786 h 48647"/>
                <a:gd name="connsiteX51" fmla="*/ 46581 w 54688"/>
                <a:gd name="connsiteY51" fmla="*/ 13513 h 48647"/>
                <a:gd name="connsiteX52" fmla="*/ 47693 w 54688"/>
                <a:gd name="connsiteY52" fmla="*/ 15262 h 48647"/>
                <a:gd name="connsiteX53" fmla="*/ 48806 w 54688"/>
                <a:gd name="connsiteY53" fmla="*/ 15580 h 48647"/>
                <a:gd name="connsiteX54" fmla="*/ 50396 w 54688"/>
                <a:gd name="connsiteY54" fmla="*/ 14944 h 48647"/>
                <a:gd name="connsiteX55" fmla="*/ 52304 w 54688"/>
                <a:gd name="connsiteY55" fmla="*/ 12718 h 48647"/>
                <a:gd name="connsiteX56" fmla="*/ 52304 w 54688"/>
                <a:gd name="connsiteY56" fmla="*/ 11923 h 48647"/>
                <a:gd name="connsiteX57" fmla="*/ 52463 w 54688"/>
                <a:gd name="connsiteY57" fmla="*/ 10015 h 48647"/>
                <a:gd name="connsiteX58" fmla="*/ 48965 w 54688"/>
                <a:gd name="connsiteY58" fmla="*/ 5246 h 48647"/>
                <a:gd name="connsiteX59" fmla="*/ 47693 w 54688"/>
                <a:gd name="connsiteY59" fmla="*/ 3974 h 48647"/>
                <a:gd name="connsiteX60" fmla="*/ 46898 w 54688"/>
                <a:gd name="connsiteY60" fmla="*/ 4610 h 48647"/>
                <a:gd name="connsiteX61" fmla="*/ 46263 w 54688"/>
                <a:gd name="connsiteY61" fmla="*/ 6518 h 48647"/>
                <a:gd name="connsiteX62" fmla="*/ 45786 w 54688"/>
                <a:gd name="connsiteY62" fmla="*/ 6836 h 48647"/>
                <a:gd name="connsiteX63" fmla="*/ 45786 w 54688"/>
                <a:gd name="connsiteY63" fmla="*/ 7313 h 48647"/>
                <a:gd name="connsiteX64" fmla="*/ 45786 w 54688"/>
                <a:gd name="connsiteY64" fmla="*/ 7949 h 48647"/>
                <a:gd name="connsiteX65" fmla="*/ 44832 w 54688"/>
                <a:gd name="connsiteY65" fmla="*/ 9539 h 48647"/>
                <a:gd name="connsiteX66" fmla="*/ 46581 w 54688"/>
                <a:gd name="connsiteY66" fmla="*/ 13672 h 4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4688" h="48647">
                  <a:moveTo>
                    <a:pt x="53735" y="45627"/>
                  </a:moveTo>
                  <a:lnTo>
                    <a:pt x="53258" y="43719"/>
                  </a:lnTo>
                  <a:lnTo>
                    <a:pt x="52304" y="41493"/>
                  </a:lnTo>
                  <a:lnTo>
                    <a:pt x="49760" y="37201"/>
                  </a:lnTo>
                  <a:lnTo>
                    <a:pt x="47853" y="34816"/>
                  </a:lnTo>
                  <a:lnTo>
                    <a:pt x="45468" y="27662"/>
                  </a:lnTo>
                  <a:lnTo>
                    <a:pt x="44991" y="25595"/>
                  </a:lnTo>
                  <a:lnTo>
                    <a:pt x="44037" y="23052"/>
                  </a:lnTo>
                  <a:lnTo>
                    <a:pt x="42447" y="22098"/>
                  </a:lnTo>
                  <a:lnTo>
                    <a:pt x="40698" y="22734"/>
                  </a:lnTo>
                  <a:lnTo>
                    <a:pt x="38155" y="22734"/>
                  </a:lnTo>
                  <a:cubicBezTo>
                    <a:pt x="38155" y="22734"/>
                    <a:pt x="34657" y="21939"/>
                    <a:pt x="34657" y="21939"/>
                  </a:cubicBezTo>
                  <a:lnTo>
                    <a:pt x="34657" y="21144"/>
                  </a:lnTo>
                  <a:cubicBezTo>
                    <a:pt x="34657" y="21144"/>
                    <a:pt x="37360" y="18918"/>
                    <a:pt x="37360" y="18918"/>
                  </a:cubicBezTo>
                  <a:lnTo>
                    <a:pt x="41652" y="14944"/>
                  </a:lnTo>
                  <a:lnTo>
                    <a:pt x="43878" y="15580"/>
                  </a:lnTo>
                  <a:lnTo>
                    <a:pt x="44991" y="16216"/>
                  </a:lnTo>
                  <a:lnTo>
                    <a:pt x="46581" y="16216"/>
                  </a:lnTo>
                  <a:cubicBezTo>
                    <a:pt x="46581" y="16216"/>
                    <a:pt x="46422" y="14944"/>
                    <a:pt x="46422" y="14944"/>
                  </a:cubicBezTo>
                  <a:lnTo>
                    <a:pt x="44673" y="11923"/>
                  </a:lnTo>
                  <a:lnTo>
                    <a:pt x="42606" y="8108"/>
                  </a:lnTo>
                  <a:lnTo>
                    <a:pt x="41652" y="4610"/>
                  </a:lnTo>
                  <a:lnTo>
                    <a:pt x="41652" y="3498"/>
                  </a:lnTo>
                  <a:cubicBezTo>
                    <a:pt x="41652" y="3498"/>
                    <a:pt x="35293" y="636"/>
                    <a:pt x="35293" y="636"/>
                  </a:cubicBezTo>
                  <a:lnTo>
                    <a:pt x="32909" y="0"/>
                  </a:lnTo>
                  <a:lnTo>
                    <a:pt x="32114" y="0"/>
                  </a:lnTo>
                  <a:cubicBezTo>
                    <a:pt x="32114" y="0"/>
                    <a:pt x="28457" y="0"/>
                    <a:pt x="28457" y="0"/>
                  </a:cubicBezTo>
                  <a:lnTo>
                    <a:pt x="23211" y="477"/>
                  </a:lnTo>
                  <a:lnTo>
                    <a:pt x="20031" y="1749"/>
                  </a:lnTo>
                  <a:lnTo>
                    <a:pt x="17805" y="3021"/>
                  </a:lnTo>
                  <a:lnTo>
                    <a:pt x="16852" y="4292"/>
                  </a:lnTo>
                  <a:lnTo>
                    <a:pt x="16534" y="4928"/>
                  </a:lnTo>
                  <a:lnTo>
                    <a:pt x="14785" y="8585"/>
                  </a:lnTo>
                  <a:lnTo>
                    <a:pt x="12877" y="13195"/>
                  </a:lnTo>
                  <a:lnTo>
                    <a:pt x="10811" y="17487"/>
                  </a:lnTo>
                  <a:lnTo>
                    <a:pt x="6836" y="23370"/>
                  </a:lnTo>
                  <a:lnTo>
                    <a:pt x="4611" y="26072"/>
                  </a:lnTo>
                  <a:lnTo>
                    <a:pt x="0" y="31160"/>
                  </a:lnTo>
                  <a:lnTo>
                    <a:pt x="5564" y="31796"/>
                  </a:lnTo>
                  <a:lnTo>
                    <a:pt x="12877" y="32749"/>
                  </a:lnTo>
                  <a:lnTo>
                    <a:pt x="17329" y="33385"/>
                  </a:lnTo>
                  <a:lnTo>
                    <a:pt x="25754" y="34498"/>
                  </a:lnTo>
                  <a:lnTo>
                    <a:pt x="28298" y="39268"/>
                  </a:lnTo>
                  <a:lnTo>
                    <a:pt x="29252" y="42606"/>
                  </a:lnTo>
                  <a:lnTo>
                    <a:pt x="30047" y="45786"/>
                  </a:lnTo>
                  <a:lnTo>
                    <a:pt x="32591" y="48647"/>
                  </a:lnTo>
                  <a:lnTo>
                    <a:pt x="38314" y="48647"/>
                  </a:lnTo>
                  <a:cubicBezTo>
                    <a:pt x="38314" y="48647"/>
                    <a:pt x="43401" y="48647"/>
                    <a:pt x="43401" y="48647"/>
                  </a:cubicBezTo>
                  <a:lnTo>
                    <a:pt x="49760" y="48647"/>
                  </a:lnTo>
                  <a:cubicBezTo>
                    <a:pt x="49760" y="48647"/>
                    <a:pt x="54689" y="48488"/>
                    <a:pt x="54689" y="48488"/>
                  </a:cubicBezTo>
                  <a:lnTo>
                    <a:pt x="53099" y="45786"/>
                  </a:lnTo>
                  <a:close/>
                  <a:moveTo>
                    <a:pt x="46581" y="13513"/>
                  </a:moveTo>
                  <a:lnTo>
                    <a:pt x="47693" y="15262"/>
                  </a:lnTo>
                  <a:lnTo>
                    <a:pt x="48806" y="15580"/>
                  </a:lnTo>
                  <a:lnTo>
                    <a:pt x="50396" y="14944"/>
                  </a:lnTo>
                  <a:lnTo>
                    <a:pt x="52304" y="12718"/>
                  </a:lnTo>
                  <a:lnTo>
                    <a:pt x="52304" y="11923"/>
                  </a:lnTo>
                  <a:cubicBezTo>
                    <a:pt x="52304" y="11923"/>
                    <a:pt x="52463" y="10015"/>
                    <a:pt x="52463" y="10015"/>
                  </a:cubicBezTo>
                  <a:lnTo>
                    <a:pt x="48965" y="5246"/>
                  </a:lnTo>
                  <a:lnTo>
                    <a:pt x="47693" y="3974"/>
                  </a:lnTo>
                  <a:lnTo>
                    <a:pt x="46898" y="4610"/>
                  </a:lnTo>
                  <a:lnTo>
                    <a:pt x="46263" y="6518"/>
                  </a:lnTo>
                  <a:lnTo>
                    <a:pt x="45786" y="6836"/>
                  </a:lnTo>
                  <a:lnTo>
                    <a:pt x="45786" y="7313"/>
                  </a:lnTo>
                  <a:cubicBezTo>
                    <a:pt x="45786" y="7313"/>
                    <a:pt x="45786" y="7949"/>
                    <a:pt x="45786" y="7949"/>
                  </a:cubicBezTo>
                  <a:lnTo>
                    <a:pt x="44832" y="9539"/>
                  </a:lnTo>
                  <a:lnTo>
                    <a:pt x="46581" y="136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1" name="Freeform: Shape 5320">
              <a:extLst>
                <a:ext uri="{FF2B5EF4-FFF2-40B4-BE49-F238E27FC236}">
                  <a16:creationId xmlns:a16="http://schemas.microsoft.com/office/drawing/2014/main" id="{12B63740-DEC7-4401-52A3-2AD343CE5DA7}"/>
                </a:ext>
              </a:extLst>
            </p:cNvPr>
            <p:cNvSpPr/>
            <p:nvPr/>
          </p:nvSpPr>
          <p:spPr>
            <a:xfrm>
              <a:off x="4762332" y="2620753"/>
              <a:ext cx="182030" cy="179645"/>
            </a:xfrm>
            <a:custGeom>
              <a:avLst/>
              <a:gdLst>
                <a:gd name="connsiteX0" fmla="*/ 180917 w 182030"/>
                <a:gd name="connsiteY0" fmla="*/ 23211 h 179645"/>
                <a:gd name="connsiteX1" fmla="*/ 180917 w 182030"/>
                <a:gd name="connsiteY1" fmla="*/ 21621 h 179645"/>
                <a:gd name="connsiteX2" fmla="*/ 179805 w 182030"/>
                <a:gd name="connsiteY2" fmla="*/ 20190 h 179645"/>
                <a:gd name="connsiteX3" fmla="*/ 177897 w 182030"/>
                <a:gd name="connsiteY3" fmla="*/ 18123 h 179645"/>
                <a:gd name="connsiteX4" fmla="*/ 177102 w 182030"/>
                <a:gd name="connsiteY4" fmla="*/ 16057 h 179645"/>
                <a:gd name="connsiteX5" fmla="*/ 176307 w 182030"/>
                <a:gd name="connsiteY5" fmla="*/ 14785 h 179645"/>
                <a:gd name="connsiteX6" fmla="*/ 174876 w 182030"/>
                <a:gd name="connsiteY6" fmla="*/ 14467 h 179645"/>
                <a:gd name="connsiteX7" fmla="*/ 172333 w 182030"/>
                <a:gd name="connsiteY7" fmla="*/ 12718 h 179645"/>
                <a:gd name="connsiteX8" fmla="*/ 170425 w 182030"/>
                <a:gd name="connsiteY8" fmla="*/ 10810 h 179645"/>
                <a:gd name="connsiteX9" fmla="*/ 168994 w 182030"/>
                <a:gd name="connsiteY9" fmla="*/ 8744 h 179645"/>
                <a:gd name="connsiteX10" fmla="*/ 168994 w 182030"/>
                <a:gd name="connsiteY10" fmla="*/ 4292 h 179645"/>
                <a:gd name="connsiteX11" fmla="*/ 168835 w 182030"/>
                <a:gd name="connsiteY11" fmla="*/ 3656 h 179645"/>
                <a:gd name="connsiteX12" fmla="*/ 166291 w 182030"/>
                <a:gd name="connsiteY12" fmla="*/ 2703 h 179645"/>
                <a:gd name="connsiteX13" fmla="*/ 165496 w 182030"/>
                <a:gd name="connsiteY13" fmla="*/ 1431 h 179645"/>
                <a:gd name="connsiteX14" fmla="*/ 164225 w 182030"/>
                <a:gd name="connsiteY14" fmla="*/ 795 h 179645"/>
                <a:gd name="connsiteX15" fmla="*/ 162476 w 182030"/>
                <a:gd name="connsiteY15" fmla="*/ 1272 h 179645"/>
                <a:gd name="connsiteX16" fmla="*/ 161204 w 182030"/>
                <a:gd name="connsiteY16" fmla="*/ 795 h 179645"/>
                <a:gd name="connsiteX17" fmla="*/ 160250 w 182030"/>
                <a:gd name="connsiteY17" fmla="*/ 0 h 179645"/>
                <a:gd name="connsiteX18" fmla="*/ 158978 w 182030"/>
                <a:gd name="connsiteY18" fmla="*/ 0 h 179645"/>
                <a:gd name="connsiteX19" fmla="*/ 157866 w 182030"/>
                <a:gd name="connsiteY19" fmla="*/ 1113 h 179645"/>
                <a:gd name="connsiteX20" fmla="*/ 157230 w 182030"/>
                <a:gd name="connsiteY20" fmla="*/ 3498 h 179645"/>
                <a:gd name="connsiteX21" fmla="*/ 155481 w 182030"/>
                <a:gd name="connsiteY21" fmla="*/ 7631 h 179645"/>
                <a:gd name="connsiteX22" fmla="*/ 155481 w 182030"/>
                <a:gd name="connsiteY22" fmla="*/ 10015 h 179645"/>
                <a:gd name="connsiteX23" fmla="*/ 154527 w 182030"/>
                <a:gd name="connsiteY23" fmla="*/ 13513 h 179645"/>
                <a:gd name="connsiteX24" fmla="*/ 153732 w 182030"/>
                <a:gd name="connsiteY24" fmla="*/ 17964 h 179645"/>
                <a:gd name="connsiteX25" fmla="*/ 153096 w 182030"/>
                <a:gd name="connsiteY25" fmla="*/ 18918 h 179645"/>
                <a:gd name="connsiteX26" fmla="*/ 151029 w 182030"/>
                <a:gd name="connsiteY26" fmla="*/ 18918 h 179645"/>
                <a:gd name="connsiteX27" fmla="*/ 150394 w 182030"/>
                <a:gd name="connsiteY27" fmla="*/ 19395 h 179645"/>
                <a:gd name="connsiteX28" fmla="*/ 149281 w 182030"/>
                <a:gd name="connsiteY28" fmla="*/ 20985 h 179645"/>
                <a:gd name="connsiteX29" fmla="*/ 148009 w 182030"/>
                <a:gd name="connsiteY29" fmla="*/ 21303 h 179645"/>
                <a:gd name="connsiteX30" fmla="*/ 146896 w 182030"/>
                <a:gd name="connsiteY30" fmla="*/ 20349 h 179645"/>
                <a:gd name="connsiteX31" fmla="*/ 145147 w 182030"/>
                <a:gd name="connsiteY31" fmla="*/ 19395 h 179645"/>
                <a:gd name="connsiteX32" fmla="*/ 143558 w 182030"/>
                <a:gd name="connsiteY32" fmla="*/ 19395 h 179645"/>
                <a:gd name="connsiteX33" fmla="*/ 142126 w 182030"/>
                <a:gd name="connsiteY33" fmla="*/ 20190 h 179645"/>
                <a:gd name="connsiteX34" fmla="*/ 140378 w 182030"/>
                <a:gd name="connsiteY34" fmla="*/ 22098 h 179645"/>
                <a:gd name="connsiteX35" fmla="*/ 139424 w 182030"/>
                <a:gd name="connsiteY35" fmla="*/ 23688 h 179645"/>
                <a:gd name="connsiteX36" fmla="*/ 139106 w 182030"/>
                <a:gd name="connsiteY36" fmla="*/ 25118 h 179645"/>
                <a:gd name="connsiteX37" fmla="*/ 138788 w 182030"/>
                <a:gd name="connsiteY37" fmla="*/ 26867 h 179645"/>
                <a:gd name="connsiteX38" fmla="*/ 137040 w 182030"/>
                <a:gd name="connsiteY38" fmla="*/ 28616 h 179645"/>
                <a:gd name="connsiteX39" fmla="*/ 135450 w 182030"/>
                <a:gd name="connsiteY39" fmla="*/ 29570 h 179645"/>
                <a:gd name="connsiteX40" fmla="*/ 132111 w 182030"/>
                <a:gd name="connsiteY40" fmla="*/ 32113 h 179645"/>
                <a:gd name="connsiteX41" fmla="*/ 130998 w 182030"/>
                <a:gd name="connsiteY41" fmla="*/ 33226 h 179645"/>
                <a:gd name="connsiteX42" fmla="*/ 128614 w 182030"/>
                <a:gd name="connsiteY42" fmla="*/ 33226 h 179645"/>
                <a:gd name="connsiteX43" fmla="*/ 126070 w 182030"/>
                <a:gd name="connsiteY43" fmla="*/ 33226 h 179645"/>
                <a:gd name="connsiteX44" fmla="*/ 122572 w 182030"/>
                <a:gd name="connsiteY44" fmla="*/ 33862 h 179645"/>
                <a:gd name="connsiteX45" fmla="*/ 116849 w 182030"/>
                <a:gd name="connsiteY45" fmla="*/ 34180 h 179645"/>
                <a:gd name="connsiteX46" fmla="*/ 113351 w 182030"/>
                <a:gd name="connsiteY46" fmla="*/ 33703 h 179645"/>
                <a:gd name="connsiteX47" fmla="*/ 109059 w 182030"/>
                <a:gd name="connsiteY47" fmla="*/ 34180 h 179645"/>
                <a:gd name="connsiteX48" fmla="*/ 105721 w 182030"/>
                <a:gd name="connsiteY48" fmla="*/ 34975 h 179645"/>
                <a:gd name="connsiteX49" fmla="*/ 105244 w 182030"/>
                <a:gd name="connsiteY49" fmla="*/ 36247 h 179645"/>
                <a:gd name="connsiteX50" fmla="*/ 105244 w 182030"/>
                <a:gd name="connsiteY50" fmla="*/ 37996 h 179645"/>
                <a:gd name="connsiteX51" fmla="*/ 106039 w 182030"/>
                <a:gd name="connsiteY51" fmla="*/ 39268 h 179645"/>
                <a:gd name="connsiteX52" fmla="*/ 106833 w 182030"/>
                <a:gd name="connsiteY52" fmla="*/ 40062 h 179645"/>
                <a:gd name="connsiteX53" fmla="*/ 108265 w 182030"/>
                <a:gd name="connsiteY53" fmla="*/ 42447 h 179645"/>
                <a:gd name="connsiteX54" fmla="*/ 109695 w 182030"/>
                <a:gd name="connsiteY54" fmla="*/ 44832 h 179645"/>
                <a:gd name="connsiteX55" fmla="*/ 111921 w 182030"/>
                <a:gd name="connsiteY55" fmla="*/ 46422 h 179645"/>
                <a:gd name="connsiteX56" fmla="*/ 112875 w 182030"/>
                <a:gd name="connsiteY56" fmla="*/ 48011 h 179645"/>
                <a:gd name="connsiteX57" fmla="*/ 112875 w 182030"/>
                <a:gd name="connsiteY57" fmla="*/ 49601 h 179645"/>
                <a:gd name="connsiteX58" fmla="*/ 111921 w 182030"/>
                <a:gd name="connsiteY58" fmla="*/ 51509 h 179645"/>
                <a:gd name="connsiteX59" fmla="*/ 110331 w 182030"/>
                <a:gd name="connsiteY59" fmla="*/ 54052 h 179645"/>
                <a:gd name="connsiteX60" fmla="*/ 108900 w 182030"/>
                <a:gd name="connsiteY60" fmla="*/ 55642 h 179645"/>
                <a:gd name="connsiteX61" fmla="*/ 107788 w 182030"/>
                <a:gd name="connsiteY61" fmla="*/ 55642 h 179645"/>
                <a:gd name="connsiteX62" fmla="*/ 106039 w 182030"/>
                <a:gd name="connsiteY62" fmla="*/ 54688 h 179645"/>
                <a:gd name="connsiteX63" fmla="*/ 104926 w 182030"/>
                <a:gd name="connsiteY63" fmla="*/ 53576 h 179645"/>
                <a:gd name="connsiteX64" fmla="*/ 102223 w 182030"/>
                <a:gd name="connsiteY64" fmla="*/ 53099 h 179645"/>
                <a:gd name="connsiteX65" fmla="*/ 95546 w 182030"/>
                <a:gd name="connsiteY65" fmla="*/ 53894 h 179645"/>
                <a:gd name="connsiteX66" fmla="*/ 92208 w 182030"/>
                <a:gd name="connsiteY66" fmla="*/ 53417 h 179645"/>
                <a:gd name="connsiteX67" fmla="*/ 90618 w 182030"/>
                <a:gd name="connsiteY67" fmla="*/ 52463 h 179645"/>
                <a:gd name="connsiteX68" fmla="*/ 87915 w 182030"/>
                <a:gd name="connsiteY68" fmla="*/ 52463 h 179645"/>
                <a:gd name="connsiteX69" fmla="*/ 83623 w 182030"/>
                <a:gd name="connsiteY69" fmla="*/ 51191 h 179645"/>
                <a:gd name="connsiteX70" fmla="*/ 81079 w 182030"/>
                <a:gd name="connsiteY70" fmla="*/ 50873 h 179645"/>
                <a:gd name="connsiteX71" fmla="*/ 79807 w 182030"/>
                <a:gd name="connsiteY71" fmla="*/ 50078 h 179645"/>
                <a:gd name="connsiteX72" fmla="*/ 79489 w 182030"/>
                <a:gd name="connsiteY72" fmla="*/ 48329 h 179645"/>
                <a:gd name="connsiteX73" fmla="*/ 78217 w 182030"/>
                <a:gd name="connsiteY73" fmla="*/ 47057 h 179645"/>
                <a:gd name="connsiteX74" fmla="*/ 77581 w 182030"/>
                <a:gd name="connsiteY74" fmla="*/ 45627 h 179645"/>
                <a:gd name="connsiteX75" fmla="*/ 75992 w 182030"/>
                <a:gd name="connsiteY75" fmla="*/ 43719 h 179645"/>
                <a:gd name="connsiteX76" fmla="*/ 74561 w 182030"/>
                <a:gd name="connsiteY76" fmla="*/ 42765 h 179645"/>
                <a:gd name="connsiteX77" fmla="*/ 73130 w 182030"/>
                <a:gd name="connsiteY77" fmla="*/ 42447 h 179645"/>
                <a:gd name="connsiteX78" fmla="*/ 71540 w 182030"/>
                <a:gd name="connsiteY78" fmla="*/ 43560 h 179645"/>
                <a:gd name="connsiteX79" fmla="*/ 69792 w 182030"/>
                <a:gd name="connsiteY79" fmla="*/ 44514 h 179645"/>
                <a:gd name="connsiteX80" fmla="*/ 68520 w 182030"/>
                <a:gd name="connsiteY80" fmla="*/ 44514 h 179645"/>
                <a:gd name="connsiteX81" fmla="*/ 67884 w 182030"/>
                <a:gd name="connsiteY81" fmla="*/ 44514 h 179645"/>
                <a:gd name="connsiteX82" fmla="*/ 67248 w 182030"/>
                <a:gd name="connsiteY82" fmla="*/ 45309 h 179645"/>
                <a:gd name="connsiteX83" fmla="*/ 64546 w 182030"/>
                <a:gd name="connsiteY83" fmla="*/ 47057 h 179645"/>
                <a:gd name="connsiteX84" fmla="*/ 63910 w 182030"/>
                <a:gd name="connsiteY84" fmla="*/ 48647 h 179645"/>
                <a:gd name="connsiteX85" fmla="*/ 62797 w 182030"/>
                <a:gd name="connsiteY85" fmla="*/ 51986 h 179645"/>
                <a:gd name="connsiteX86" fmla="*/ 62002 w 182030"/>
                <a:gd name="connsiteY86" fmla="*/ 55483 h 179645"/>
                <a:gd name="connsiteX87" fmla="*/ 61366 w 182030"/>
                <a:gd name="connsiteY87" fmla="*/ 56755 h 179645"/>
                <a:gd name="connsiteX88" fmla="*/ 60253 w 182030"/>
                <a:gd name="connsiteY88" fmla="*/ 56755 h 179645"/>
                <a:gd name="connsiteX89" fmla="*/ 59140 w 182030"/>
                <a:gd name="connsiteY89" fmla="*/ 58027 h 179645"/>
                <a:gd name="connsiteX90" fmla="*/ 56755 w 182030"/>
                <a:gd name="connsiteY90" fmla="*/ 61366 h 179645"/>
                <a:gd name="connsiteX91" fmla="*/ 54530 w 182030"/>
                <a:gd name="connsiteY91" fmla="*/ 64386 h 179645"/>
                <a:gd name="connsiteX92" fmla="*/ 51350 w 182030"/>
                <a:gd name="connsiteY92" fmla="*/ 66453 h 179645"/>
                <a:gd name="connsiteX93" fmla="*/ 49919 w 182030"/>
                <a:gd name="connsiteY93" fmla="*/ 68360 h 179645"/>
                <a:gd name="connsiteX94" fmla="*/ 49125 w 182030"/>
                <a:gd name="connsiteY94" fmla="*/ 70109 h 179645"/>
                <a:gd name="connsiteX95" fmla="*/ 46899 w 182030"/>
                <a:gd name="connsiteY95" fmla="*/ 72494 h 179645"/>
                <a:gd name="connsiteX96" fmla="*/ 43560 w 182030"/>
                <a:gd name="connsiteY96" fmla="*/ 72971 h 179645"/>
                <a:gd name="connsiteX97" fmla="*/ 41017 w 182030"/>
                <a:gd name="connsiteY97" fmla="*/ 73607 h 179645"/>
                <a:gd name="connsiteX98" fmla="*/ 39427 w 182030"/>
                <a:gd name="connsiteY98" fmla="*/ 73607 h 179645"/>
                <a:gd name="connsiteX99" fmla="*/ 38314 w 182030"/>
                <a:gd name="connsiteY99" fmla="*/ 74720 h 179645"/>
                <a:gd name="connsiteX100" fmla="*/ 37519 w 182030"/>
                <a:gd name="connsiteY100" fmla="*/ 76150 h 179645"/>
                <a:gd name="connsiteX101" fmla="*/ 37042 w 182030"/>
                <a:gd name="connsiteY101" fmla="*/ 76786 h 179645"/>
                <a:gd name="connsiteX102" fmla="*/ 35611 w 182030"/>
                <a:gd name="connsiteY102" fmla="*/ 76786 h 179645"/>
                <a:gd name="connsiteX103" fmla="*/ 34181 w 182030"/>
                <a:gd name="connsiteY103" fmla="*/ 78058 h 179645"/>
                <a:gd name="connsiteX104" fmla="*/ 30524 w 182030"/>
                <a:gd name="connsiteY104" fmla="*/ 80920 h 179645"/>
                <a:gd name="connsiteX105" fmla="*/ 27663 w 182030"/>
                <a:gd name="connsiteY105" fmla="*/ 81397 h 179645"/>
                <a:gd name="connsiteX106" fmla="*/ 24006 w 182030"/>
                <a:gd name="connsiteY106" fmla="*/ 83304 h 179645"/>
                <a:gd name="connsiteX107" fmla="*/ 20827 w 182030"/>
                <a:gd name="connsiteY107" fmla="*/ 84735 h 179645"/>
                <a:gd name="connsiteX108" fmla="*/ 19554 w 182030"/>
                <a:gd name="connsiteY108" fmla="*/ 85530 h 179645"/>
                <a:gd name="connsiteX109" fmla="*/ 19237 w 182030"/>
                <a:gd name="connsiteY109" fmla="*/ 86484 h 179645"/>
                <a:gd name="connsiteX110" fmla="*/ 18760 w 182030"/>
                <a:gd name="connsiteY110" fmla="*/ 87597 h 179645"/>
                <a:gd name="connsiteX111" fmla="*/ 17170 w 182030"/>
                <a:gd name="connsiteY111" fmla="*/ 87597 h 179645"/>
                <a:gd name="connsiteX112" fmla="*/ 15580 w 182030"/>
                <a:gd name="connsiteY112" fmla="*/ 87756 h 179645"/>
                <a:gd name="connsiteX113" fmla="*/ 12242 w 182030"/>
                <a:gd name="connsiteY113" fmla="*/ 90299 h 179645"/>
                <a:gd name="connsiteX114" fmla="*/ 10493 w 182030"/>
                <a:gd name="connsiteY114" fmla="*/ 92525 h 179645"/>
                <a:gd name="connsiteX115" fmla="*/ 3816 w 182030"/>
                <a:gd name="connsiteY115" fmla="*/ 97136 h 179645"/>
                <a:gd name="connsiteX116" fmla="*/ 1113 w 182030"/>
                <a:gd name="connsiteY116" fmla="*/ 99679 h 179645"/>
                <a:gd name="connsiteX117" fmla="*/ 477 w 182030"/>
                <a:gd name="connsiteY117" fmla="*/ 103018 h 179645"/>
                <a:gd name="connsiteX118" fmla="*/ 795 w 182030"/>
                <a:gd name="connsiteY118" fmla="*/ 103336 h 179645"/>
                <a:gd name="connsiteX119" fmla="*/ 0 w 182030"/>
                <a:gd name="connsiteY119" fmla="*/ 106356 h 179645"/>
                <a:gd name="connsiteX120" fmla="*/ 1590 w 182030"/>
                <a:gd name="connsiteY120" fmla="*/ 107787 h 179645"/>
                <a:gd name="connsiteX121" fmla="*/ 6041 w 182030"/>
                <a:gd name="connsiteY121" fmla="*/ 110331 h 179645"/>
                <a:gd name="connsiteX122" fmla="*/ 7472 w 182030"/>
                <a:gd name="connsiteY122" fmla="*/ 112874 h 179645"/>
                <a:gd name="connsiteX123" fmla="*/ 8426 w 182030"/>
                <a:gd name="connsiteY123" fmla="*/ 116372 h 179645"/>
                <a:gd name="connsiteX124" fmla="*/ 10175 w 182030"/>
                <a:gd name="connsiteY124" fmla="*/ 115736 h 179645"/>
                <a:gd name="connsiteX125" fmla="*/ 11129 w 182030"/>
                <a:gd name="connsiteY125" fmla="*/ 115100 h 179645"/>
                <a:gd name="connsiteX126" fmla="*/ 11129 w 182030"/>
                <a:gd name="connsiteY126" fmla="*/ 112079 h 179645"/>
                <a:gd name="connsiteX127" fmla="*/ 12401 w 182030"/>
                <a:gd name="connsiteY127" fmla="*/ 111444 h 179645"/>
                <a:gd name="connsiteX128" fmla="*/ 15103 w 182030"/>
                <a:gd name="connsiteY128" fmla="*/ 113351 h 179645"/>
                <a:gd name="connsiteX129" fmla="*/ 21780 w 182030"/>
                <a:gd name="connsiteY129" fmla="*/ 117167 h 179645"/>
                <a:gd name="connsiteX130" fmla="*/ 24006 w 182030"/>
                <a:gd name="connsiteY130" fmla="*/ 117167 h 179645"/>
                <a:gd name="connsiteX131" fmla="*/ 29252 w 182030"/>
                <a:gd name="connsiteY131" fmla="*/ 119234 h 179645"/>
                <a:gd name="connsiteX132" fmla="*/ 29570 w 182030"/>
                <a:gd name="connsiteY132" fmla="*/ 122572 h 179645"/>
                <a:gd name="connsiteX133" fmla="*/ 30683 w 182030"/>
                <a:gd name="connsiteY133" fmla="*/ 125911 h 179645"/>
                <a:gd name="connsiteX134" fmla="*/ 30683 w 182030"/>
                <a:gd name="connsiteY134" fmla="*/ 127182 h 179645"/>
                <a:gd name="connsiteX135" fmla="*/ 23370 w 182030"/>
                <a:gd name="connsiteY135" fmla="*/ 141172 h 179645"/>
                <a:gd name="connsiteX136" fmla="*/ 23688 w 182030"/>
                <a:gd name="connsiteY136" fmla="*/ 143398 h 179645"/>
                <a:gd name="connsiteX137" fmla="*/ 27344 w 182030"/>
                <a:gd name="connsiteY137" fmla="*/ 145465 h 179645"/>
                <a:gd name="connsiteX138" fmla="*/ 31001 w 182030"/>
                <a:gd name="connsiteY138" fmla="*/ 145465 h 179645"/>
                <a:gd name="connsiteX139" fmla="*/ 32909 w 182030"/>
                <a:gd name="connsiteY139" fmla="*/ 145942 h 179645"/>
                <a:gd name="connsiteX140" fmla="*/ 34816 w 182030"/>
                <a:gd name="connsiteY140" fmla="*/ 147373 h 179645"/>
                <a:gd name="connsiteX141" fmla="*/ 33068 w 182030"/>
                <a:gd name="connsiteY141" fmla="*/ 147691 h 179645"/>
                <a:gd name="connsiteX142" fmla="*/ 30842 w 182030"/>
                <a:gd name="connsiteY142" fmla="*/ 147691 h 179645"/>
                <a:gd name="connsiteX143" fmla="*/ 27821 w 182030"/>
                <a:gd name="connsiteY143" fmla="*/ 148009 h 179645"/>
                <a:gd name="connsiteX144" fmla="*/ 20827 w 182030"/>
                <a:gd name="connsiteY144" fmla="*/ 151665 h 179645"/>
                <a:gd name="connsiteX145" fmla="*/ 18124 w 182030"/>
                <a:gd name="connsiteY145" fmla="*/ 154209 h 179645"/>
                <a:gd name="connsiteX146" fmla="*/ 15421 w 182030"/>
                <a:gd name="connsiteY146" fmla="*/ 158819 h 179645"/>
                <a:gd name="connsiteX147" fmla="*/ 15421 w 182030"/>
                <a:gd name="connsiteY147" fmla="*/ 160409 h 179645"/>
                <a:gd name="connsiteX148" fmla="*/ 15262 w 182030"/>
                <a:gd name="connsiteY148" fmla="*/ 162476 h 179645"/>
                <a:gd name="connsiteX149" fmla="*/ 10016 w 182030"/>
                <a:gd name="connsiteY149" fmla="*/ 165973 h 179645"/>
                <a:gd name="connsiteX150" fmla="*/ 12559 w 182030"/>
                <a:gd name="connsiteY150" fmla="*/ 166927 h 179645"/>
                <a:gd name="connsiteX151" fmla="*/ 16216 w 182030"/>
                <a:gd name="connsiteY151" fmla="*/ 166609 h 179645"/>
                <a:gd name="connsiteX152" fmla="*/ 18760 w 182030"/>
                <a:gd name="connsiteY152" fmla="*/ 167722 h 179645"/>
                <a:gd name="connsiteX153" fmla="*/ 23529 w 182030"/>
                <a:gd name="connsiteY153" fmla="*/ 167245 h 179645"/>
                <a:gd name="connsiteX154" fmla="*/ 24801 w 182030"/>
                <a:gd name="connsiteY154" fmla="*/ 167722 h 179645"/>
                <a:gd name="connsiteX155" fmla="*/ 25914 w 182030"/>
                <a:gd name="connsiteY155" fmla="*/ 168517 h 179645"/>
                <a:gd name="connsiteX156" fmla="*/ 24324 w 182030"/>
                <a:gd name="connsiteY156" fmla="*/ 169153 h 179645"/>
                <a:gd name="connsiteX157" fmla="*/ 18442 w 182030"/>
                <a:gd name="connsiteY157" fmla="*/ 172650 h 179645"/>
                <a:gd name="connsiteX158" fmla="*/ 19554 w 182030"/>
                <a:gd name="connsiteY158" fmla="*/ 172968 h 179645"/>
                <a:gd name="connsiteX159" fmla="*/ 21780 w 182030"/>
                <a:gd name="connsiteY159" fmla="*/ 174240 h 179645"/>
                <a:gd name="connsiteX160" fmla="*/ 27821 w 182030"/>
                <a:gd name="connsiteY160" fmla="*/ 175512 h 179645"/>
                <a:gd name="connsiteX161" fmla="*/ 29411 w 182030"/>
                <a:gd name="connsiteY161" fmla="*/ 178691 h 179645"/>
                <a:gd name="connsiteX162" fmla="*/ 29411 w 182030"/>
                <a:gd name="connsiteY162" fmla="*/ 179486 h 179645"/>
                <a:gd name="connsiteX163" fmla="*/ 30683 w 182030"/>
                <a:gd name="connsiteY163" fmla="*/ 179645 h 179645"/>
                <a:gd name="connsiteX164" fmla="*/ 31955 w 182030"/>
                <a:gd name="connsiteY164" fmla="*/ 179327 h 179645"/>
                <a:gd name="connsiteX165" fmla="*/ 35770 w 182030"/>
                <a:gd name="connsiteY165" fmla="*/ 176466 h 179645"/>
                <a:gd name="connsiteX166" fmla="*/ 38473 w 182030"/>
                <a:gd name="connsiteY166" fmla="*/ 173127 h 179645"/>
                <a:gd name="connsiteX167" fmla="*/ 38950 w 182030"/>
                <a:gd name="connsiteY167" fmla="*/ 171696 h 179645"/>
                <a:gd name="connsiteX168" fmla="*/ 41017 w 182030"/>
                <a:gd name="connsiteY168" fmla="*/ 170901 h 179645"/>
                <a:gd name="connsiteX169" fmla="*/ 45945 w 182030"/>
                <a:gd name="connsiteY169" fmla="*/ 174558 h 179645"/>
                <a:gd name="connsiteX170" fmla="*/ 49125 w 182030"/>
                <a:gd name="connsiteY170" fmla="*/ 174558 h 179645"/>
                <a:gd name="connsiteX171" fmla="*/ 51032 w 182030"/>
                <a:gd name="connsiteY171" fmla="*/ 178850 h 179645"/>
                <a:gd name="connsiteX172" fmla="*/ 52304 w 182030"/>
                <a:gd name="connsiteY172" fmla="*/ 178214 h 179645"/>
                <a:gd name="connsiteX173" fmla="*/ 53576 w 182030"/>
                <a:gd name="connsiteY173" fmla="*/ 175989 h 179645"/>
                <a:gd name="connsiteX174" fmla="*/ 58345 w 182030"/>
                <a:gd name="connsiteY174" fmla="*/ 174399 h 179645"/>
                <a:gd name="connsiteX175" fmla="*/ 64227 w 182030"/>
                <a:gd name="connsiteY175" fmla="*/ 177102 h 179645"/>
                <a:gd name="connsiteX176" fmla="*/ 65658 w 182030"/>
                <a:gd name="connsiteY176" fmla="*/ 177102 h 179645"/>
                <a:gd name="connsiteX177" fmla="*/ 65976 w 182030"/>
                <a:gd name="connsiteY177" fmla="*/ 177579 h 179645"/>
                <a:gd name="connsiteX178" fmla="*/ 66930 w 182030"/>
                <a:gd name="connsiteY178" fmla="*/ 176942 h 179645"/>
                <a:gd name="connsiteX179" fmla="*/ 66930 w 182030"/>
                <a:gd name="connsiteY179" fmla="*/ 175989 h 179645"/>
                <a:gd name="connsiteX180" fmla="*/ 66930 w 182030"/>
                <a:gd name="connsiteY180" fmla="*/ 172968 h 179645"/>
                <a:gd name="connsiteX181" fmla="*/ 69474 w 182030"/>
                <a:gd name="connsiteY181" fmla="*/ 170901 h 179645"/>
                <a:gd name="connsiteX182" fmla="*/ 73130 w 182030"/>
                <a:gd name="connsiteY182" fmla="*/ 166609 h 179645"/>
                <a:gd name="connsiteX183" fmla="*/ 74879 w 182030"/>
                <a:gd name="connsiteY183" fmla="*/ 164224 h 179645"/>
                <a:gd name="connsiteX184" fmla="*/ 76946 w 182030"/>
                <a:gd name="connsiteY184" fmla="*/ 161998 h 179645"/>
                <a:gd name="connsiteX185" fmla="*/ 79330 w 182030"/>
                <a:gd name="connsiteY185" fmla="*/ 160568 h 179645"/>
                <a:gd name="connsiteX186" fmla="*/ 81556 w 182030"/>
                <a:gd name="connsiteY186" fmla="*/ 159932 h 179645"/>
                <a:gd name="connsiteX187" fmla="*/ 85053 w 182030"/>
                <a:gd name="connsiteY187" fmla="*/ 159614 h 179645"/>
                <a:gd name="connsiteX188" fmla="*/ 91890 w 182030"/>
                <a:gd name="connsiteY188" fmla="*/ 159932 h 179645"/>
                <a:gd name="connsiteX189" fmla="*/ 93161 w 182030"/>
                <a:gd name="connsiteY189" fmla="*/ 159614 h 179645"/>
                <a:gd name="connsiteX190" fmla="*/ 97931 w 182030"/>
                <a:gd name="connsiteY190" fmla="*/ 159614 h 179645"/>
                <a:gd name="connsiteX191" fmla="*/ 99044 w 182030"/>
                <a:gd name="connsiteY191" fmla="*/ 159773 h 179645"/>
                <a:gd name="connsiteX192" fmla="*/ 102541 w 182030"/>
                <a:gd name="connsiteY192" fmla="*/ 160091 h 179645"/>
                <a:gd name="connsiteX193" fmla="*/ 106356 w 182030"/>
                <a:gd name="connsiteY193" fmla="*/ 159773 h 179645"/>
                <a:gd name="connsiteX194" fmla="*/ 108265 w 182030"/>
                <a:gd name="connsiteY194" fmla="*/ 159137 h 179645"/>
                <a:gd name="connsiteX195" fmla="*/ 110013 w 182030"/>
                <a:gd name="connsiteY195" fmla="*/ 158024 h 179645"/>
                <a:gd name="connsiteX196" fmla="*/ 111603 w 182030"/>
                <a:gd name="connsiteY196" fmla="*/ 156116 h 179645"/>
                <a:gd name="connsiteX197" fmla="*/ 113193 w 182030"/>
                <a:gd name="connsiteY197" fmla="*/ 152619 h 179645"/>
                <a:gd name="connsiteX198" fmla="*/ 114941 w 182030"/>
                <a:gd name="connsiteY198" fmla="*/ 149757 h 179645"/>
                <a:gd name="connsiteX199" fmla="*/ 115895 w 182030"/>
                <a:gd name="connsiteY199" fmla="*/ 149280 h 179645"/>
                <a:gd name="connsiteX200" fmla="*/ 114624 w 182030"/>
                <a:gd name="connsiteY200" fmla="*/ 147373 h 179645"/>
                <a:gd name="connsiteX201" fmla="*/ 112398 w 182030"/>
                <a:gd name="connsiteY201" fmla="*/ 145147 h 179645"/>
                <a:gd name="connsiteX202" fmla="*/ 109854 w 182030"/>
                <a:gd name="connsiteY202" fmla="*/ 143716 h 179645"/>
                <a:gd name="connsiteX203" fmla="*/ 108741 w 182030"/>
                <a:gd name="connsiteY203" fmla="*/ 142762 h 179645"/>
                <a:gd name="connsiteX204" fmla="*/ 104449 w 182030"/>
                <a:gd name="connsiteY204" fmla="*/ 140060 h 179645"/>
                <a:gd name="connsiteX205" fmla="*/ 99044 w 182030"/>
                <a:gd name="connsiteY205" fmla="*/ 133860 h 179645"/>
                <a:gd name="connsiteX206" fmla="*/ 96500 w 182030"/>
                <a:gd name="connsiteY206" fmla="*/ 132429 h 179645"/>
                <a:gd name="connsiteX207" fmla="*/ 93161 w 182030"/>
                <a:gd name="connsiteY207" fmla="*/ 131793 h 179645"/>
                <a:gd name="connsiteX208" fmla="*/ 90777 w 182030"/>
                <a:gd name="connsiteY208" fmla="*/ 130521 h 179645"/>
                <a:gd name="connsiteX209" fmla="*/ 87915 w 182030"/>
                <a:gd name="connsiteY209" fmla="*/ 129567 h 179645"/>
                <a:gd name="connsiteX210" fmla="*/ 87597 w 182030"/>
                <a:gd name="connsiteY210" fmla="*/ 126546 h 179645"/>
                <a:gd name="connsiteX211" fmla="*/ 88710 w 182030"/>
                <a:gd name="connsiteY211" fmla="*/ 124003 h 179645"/>
                <a:gd name="connsiteX212" fmla="*/ 89664 w 182030"/>
                <a:gd name="connsiteY212" fmla="*/ 123049 h 179645"/>
                <a:gd name="connsiteX213" fmla="*/ 91572 w 182030"/>
                <a:gd name="connsiteY213" fmla="*/ 123844 h 179645"/>
                <a:gd name="connsiteX214" fmla="*/ 92367 w 182030"/>
                <a:gd name="connsiteY214" fmla="*/ 120982 h 179645"/>
                <a:gd name="connsiteX215" fmla="*/ 92367 w 182030"/>
                <a:gd name="connsiteY215" fmla="*/ 117485 h 179645"/>
                <a:gd name="connsiteX216" fmla="*/ 91731 w 182030"/>
                <a:gd name="connsiteY216" fmla="*/ 113033 h 179645"/>
                <a:gd name="connsiteX217" fmla="*/ 92844 w 182030"/>
                <a:gd name="connsiteY217" fmla="*/ 110172 h 179645"/>
                <a:gd name="connsiteX218" fmla="*/ 101428 w 182030"/>
                <a:gd name="connsiteY218" fmla="*/ 106356 h 179645"/>
                <a:gd name="connsiteX219" fmla="*/ 104290 w 182030"/>
                <a:gd name="connsiteY219" fmla="*/ 103018 h 179645"/>
                <a:gd name="connsiteX220" fmla="*/ 108265 w 182030"/>
                <a:gd name="connsiteY220" fmla="*/ 101746 h 179645"/>
                <a:gd name="connsiteX221" fmla="*/ 113988 w 182030"/>
                <a:gd name="connsiteY221" fmla="*/ 101746 h 179645"/>
                <a:gd name="connsiteX222" fmla="*/ 116531 w 182030"/>
                <a:gd name="connsiteY222" fmla="*/ 99838 h 179645"/>
                <a:gd name="connsiteX223" fmla="*/ 119870 w 182030"/>
                <a:gd name="connsiteY223" fmla="*/ 98407 h 179645"/>
                <a:gd name="connsiteX224" fmla="*/ 122731 w 182030"/>
                <a:gd name="connsiteY224" fmla="*/ 96182 h 179645"/>
                <a:gd name="connsiteX225" fmla="*/ 125275 w 182030"/>
                <a:gd name="connsiteY225" fmla="*/ 92207 h 179645"/>
                <a:gd name="connsiteX226" fmla="*/ 129408 w 182030"/>
                <a:gd name="connsiteY226" fmla="*/ 90776 h 179645"/>
                <a:gd name="connsiteX227" fmla="*/ 132270 w 182030"/>
                <a:gd name="connsiteY227" fmla="*/ 88392 h 179645"/>
                <a:gd name="connsiteX228" fmla="*/ 137040 w 182030"/>
                <a:gd name="connsiteY228" fmla="*/ 86325 h 179645"/>
                <a:gd name="connsiteX229" fmla="*/ 140855 w 182030"/>
                <a:gd name="connsiteY229" fmla="*/ 80602 h 179645"/>
                <a:gd name="connsiteX230" fmla="*/ 143558 w 182030"/>
                <a:gd name="connsiteY230" fmla="*/ 78376 h 179645"/>
                <a:gd name="connsiteX231" fmla="*/ 154050 w 182030"/>
                <a:gd name="connsiteY231" fmla="*/ 73925 h 179645"/>
                <a:gd name="connsiteX232" fmla="*/ 155004 w 182030"/>
                <a:gd name="connsiteY232" fmla="*/ 71381 h 179645"/>
                <a:gd name="connsiteX233" fmla="*/ 154209 w 182030"/>
                <a:gd name="connsiteY233" fmla="*/ 64863 h 179645"/>
                <a:gd name="connsiteX234" fmla="*/ 155799 w 182030"/>
                <a:gd name="connsiteY234" fmla="*/ 58663 h 179645"/>
                <a:gd name="connsiteX235" fmla="*/ 155799 w 182030"/>
                <a:gd name="connsiteY235" fmla="*/ 55642 h 179645"/>
                <a:gd name="connsiteX236" fmla="*/ 153414 w 182030"/>
                <a:gd name="connsiteY236" fmla="*/ 52145 h 179645"/>
                <a:gd name="connsiteX237" fmla="*/ 153414 w 182030"/>
                <a:gd name="connsiteY237" fmla="*/ 48647 h 179645"/>
                <a:gd name="connsiteX238" fmla="*/ 155481 w 182030"/>
                <a:gd name="connsiteY238" fmla="*/ 44673 h 179645"/>
                <a:gd name="connsiteX239" fmla="*/ 158978 w 182030"/>
                <a:gd name="connsiteY239" fmla="*/ 41493 h 179645"/>
                <a:gd name="connsiteX240" fmla="*/ 160409 w 182030"/>
                <a:gd name="connsiteY240" fmla="*/ 38314 h 179645"/>
                <a:gd name="connsiteX241" fmla="*/ 162635 w 182030"/>
                <a:gd name="connsiteY241" fmla="*/ 35134 h 179645"/>
                <a:gd name="connsiteX242" fmla="*/ 164384 w 182030"/>
                <a:gd name="connsiteY242" fmla="*/ 33226 h 179645"/>
                <a:gd name="connsiteX243" fmla="*/ 167563 w 182030"/>
                <a:gd name="connsiteY243" fmla="*/ 31478 h 179645"/>
                <a:gd name="connsiteX244" fmla="*/ 169153 w 182030"/>
                <a:gd name="connsiteY244" fmla="*/ 28457 h 179645"/>
                <a:gd name="connsiteX245" fmla="*/ 171379 w 182030"/>
                <a:gd name="connsiteY245" fmla="*/ 27344 h 179645"/>
                <a:gd name="connsiteX246" fmla="*/ 175512 w 182030"/>
                <a:gd name="connsiteY246" fmla="*/ 24324 h 179645"/>
                <a:gd name="connsiteX247" fmla="*/ 178692 w 182030"/>
                <a:gd name="connsiteY247" fmla="*/ 24641 h 179645"/>
                <a:gd name="connsiteX248" fmla="*/ 180599 w 182030"/>
                <a:gd name="connsiteY248" fmla="*/ 25277 h 179645"/>
                <a:gd name="connsiteX249" fmla="*/ 182030 w 182030"/>
                <a:gd name="connsiteY249" fmla="*/ 24324 h 179645"/>
                <a:gd name="connsiteX250" fmla="*/ 181235 w 182030"/>
                <a:gd name="connsiteY250" fmla="*/ 23529 h 179645"/>
                <a:gd name="connsiteX251" fmla="*/ 16693 w 182030"/>
                <a:gd name="connsiteY251" fmla="*/ 115895 h 179645"/>
                <a:gd name="connsiteX252" fmla="*/ 15421 w 182030"/>
                <a:gd name="connsiteY252" fmla="*/ 115895 h 179645"/>
                <a:gd name="connsiteX253" fmla="*/ 14149 w 182030"/>
                <a:gd name="connsiteY253" fmla="*/ 117485 h 179645"/>
                <a:gd name="connsiteX254" fmla="*/ 14149 w 182030"/>
                <a:gd name="connsiteY254" fmla="*/ 119234 h 179645"/>
                <a:gd name="connsiteX255" fmla="*/ 15898 w 182030"/>
                <a:gd name="connsiteY255" fmla="*/ 118280 h 179645"/>
                <a:gd name="connsiteX256" fmla="*/ 16693 w 182030"/>
                <a:gd name="connsiteY256" fmla="*/ 115895 h 179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82030" h="179645">
                  <a:moveTo>
                    <a:pt x="180917" y="23211"/>
                  </a:moveTo>
                  <a:lnTo>
                    <a:pt x="180917" y="21621"/>
                  </a:lnTo>
                  <a:cubicBezTo>
                    <a:pt x="180917" y="21621"/>
                    <a:pt x="179805" y="20190"/>
                    <a:pt x="179805" y="20190"/>
                  </a:cubicBezTo>
                  <a:lnTo>
                    <a:pt x="177897" y="18123"/>
                  </a:lnTo>
                  <a:lnTo>
                    <a:pt x="177102" y="16057"/>
                  </a:lnTo>
                  <a:lnTo>
                    <a:pt x="176307" y="14785"/>
                  </a:lnTo>
                  <a:lnTo>
                    <a:pt x="174876" y="14467"/>
                  </a:lnTo>
                  <a:lnTo>
                    <a:pt x="172333" y="12718"/>
                  </a:lnTo>
                  <a:lnTo>
                    <a:pt x="170425" y="10810"/>
                  </a:lnTo>
                  <a:lnTo>
                    <a:pt x="168994" y="8744"/>
                  </a:lnTo>
                  <a:lnTo>
                    <a:pt x="168994" y="4292"/>
                  </a:lnTo>
                  <a:cubicBezTo>
                    <a:pt x="168994" y="4292"/>
                    <a:pt x="168835" y="3656"/>
                    <a:pt x="168835" y="3656"/>
                  </a:cubicBezTo>
                  <a:lnTo>
                    <a:pt x="166291" y="2703"/>
                  </a:lnTo>
                  <a:lnTo>
                    <a:pt x="165496" y="1431"/>
                  </a:lnTo>
                  <a:lnTo>
                    <a:pt x="164225" y="795"/>
                  </a:lnTo>
                  <a:lnTo>
                    <a:pt x="162476" y="1272"/>
                  </a:lnTo>
                  <a:lnTo>
                    <a:pt x="161204" y="795"/>
                  </a:lnTo>
                  <a:lnTo>
                    <a:pt x="160250" y="0"/>
                  </a:lnTo>
                  <a:lnTo>
                    <a:pt x="158978" y="0"/>
                  </a:lnTo>
                  <a:cubicBezTo>
                    <a:pt x="158978" y="0"/>
                    <a:pt x="157866" y="1113"/>
                    <a:pt x="157866" y="1113"/>
                  </a:cubicBezTo>
                  <a:lnTo>
                    <a:pt x="157230" y="3498"/>
                  </a:lnTo>
                  <a:lnTo>
                    <a:pt x="155481" y="7631"/>
                  </a:lnTo>
                  <a:lnTo>
                    <a:pt x="155481" y="10015"/>
                  </a:lnTo>
                  <a:cubicBezTo>
                    <a:pt x="155481" y="10015"/>
                    <a:pt x="154527" y="13513"/>
                    <a:pt x="154527" y="13513"/>
                  </a:cubicBezTo>
                  <a:lnTo>
                    <a:pt x="153732" y="17964"/>
                  </a:lnTo>
                  <a:lnTo>
                    <a:pt x="153096" y="18918"/>
                  </a:lnTo>
                  <a:lnTo>
                    <a:pt x="151029" y="18918"/>
                  </a:lnTo>
                  <a:cubicBezTo>
                    <a:pt x="151029" y="18918"/>
                    <a:pt x="150394" y="19395"/>
                    <a:pt x="150394" y="19395"/>
                  </a:cubicBezTo>
                  <a:lnTo>
                    <a:pt x="149281" y="20985"/>
                  </a:lnTo>
                  <a:lnTo>
                    <a:pt x="148009" y="21303"/>
                  </a:lnTo>
                  <a:lnTo>
                    <a:pt x="146896" y="20349"/>
                  </a:lnTo>
                  <a:lnTo>
                    <a:pt x="145147" y="19395"/>
                  </a:lnTo>
                  <a:lnTo>
                    <a:pt x="143558" y="19395"/>
                  </a:lnTo>
                  <a:cubicBezTo>
                    <a:pt x="143558" y="19395"/>
                    <a:pt x="142126" y="20190"/>
                    <a:pt x="142126" y="20190"/>
                  </a:cubicBezTo>
                  <a:lnTo>
                    <a:pt x="140378" y="22098"/>
                  </a:lnTo>
                  <a:lnTo>
                    <a:pt x="139424" y="23688"/>
                  </a:lnTo>
                  <a:lnTo>
                    <a:pt x="139106" y="25118"/>
                  </a:lnTo>
                  <a:lnTo>
                    <a:pt x="138788" y="26867"/>
                  </a:lnTo>
                  <a:lnTo>
                    <a:pt x="137040" y="28616"/>
                  </a:lnTo>
                  <a:lnTo>
                    <a:pt x="135450" y="29570"/>
                  </a:lnTo>
                  <a:lnTo>
                    <a:pt x="132111" y="32113"/>
                  </a:lnTo>
                  <a:lnTo>
                    <a:pt x="130998" y="33226"/>
                  </a:lnTo>
                  <a:lnTo>
                    <a:pt x="128614" y="33226"/>
                  </a:lnTo>
                  <a:cubicBezTo>
                    <a:pt x="128614" y="33226"/>
                    <a:pt x="126070" y="33226"/>
                    <a:pt x="126070" y="33226"/>
                  </a:cubicBezTo>
                  <a:lnTo>
                    <a:pt x="122572" y="33862"/>
                  </a:lnTo>
                  <a:lnTo>
                    <a:pt x="116849" y="34180"/>
                  </a:lnTo>
                  <a:lnTo>
                    <a:pt x="113351" y="33703"/>
                  </a:lnTo>
                  <a:lnTo>
                    <a:pt x="109059" y="34180"/>
                  </a:lnTo>
                  <a:lnTo>
                    <a:pt x="105721" y="34975"/>
                  </a:lnTo>
                  <a:lnTo>
                    <a:pt x="105244" y="36247"/>
                  </a:lnTo>
                  <a:lnTo>
                    <a:pt x="105244" y="37996"/>
                  </a:lnTo>
                  <a:cubicBezTo>
                    <a:pt x="105244" y="37996"/>
                    <a:pt x="106039" y="39268"/>
                    <a:pt x="106039" y="39268"/>
                  </a:cubicBezTo>
                  <a:lnTo>
                    <a:pt x="106833" y="40062"/>
                  </a:lnTo>
                  <a:lnTo>
                    <a:pt x="108265" y="42447"/>
                  </a:lnTo>
                  <a:lnTo>
                    <a:pt x="109695" y="44832"/>
                  </a:lnTo>
                  <a:lnTo>
                    <a:pt x="111921" y="46422"/>
                  </a:lnTo>
                  <a:lnTo>
                    <a:pt x="112875" y="48011"/>
                  </a:lnTo>
                  <a:lnTo>
                    <a:pt x="112875" y="49601"/>
                  </a:lnTo>
                  <a:cubicBezTo>
                    <a:pt x="112875" y="49601"/>
                    <a:pt x="111921" y="51509"/>
                    <a:pt x="111921" y="51509"/>
                  </a:cubicBezTo>
                  <a:lnTo>
                    <a:pt x="110331" y="54052"/>
                  </a:lnTo>
                  <a:lnTo>
                    <a:pt x="108900" y="55642"/>
                  </a:lnTo>
                  <a:lnTo>
                    <a:pt x="107788" y="55642"/>
                  </a:lnTo>
                  <a:cubicBezTo>
                    <a:pt x="107788" y="55642"/>
                    <a:pt x="106039" y="54688"/>
                    <a:pt x="106039" y="54688"/>
                  </a:cubicBezTo>
                  <a:lnTo>
                    <a:pt x="104926" y="53576"/>
                  </a:lnTo>
                  <a:lnTo>
                    <a:pt x="102223" y="53099"/>
                  </a:lnTo>
                  <a:lnTo>
                    <a:pt x="95546" y="53894"/>
                  </a:lnTo>
                  <a:lnTo>
                    <a:pt x="92208" y="53417"/>
                  </a:lnTo>
                  <a:lnTo>
                    <a:pt x="90618" y="52463"/>
                  </a:lnTo>
                  <a:lnTo>
                    <a:pt x="87915" y="52463"/>
                  </a:lnTo>
                  <a:cubicBezTo>
                    <a:pt x="87915" y="52463"/>
                    <a:pt x="83623" y="51191"/>
                    <a:pt x="83623" y="51191"/>
                  </a:cubicBezTo>
                  <a:lnTo>
                    <a:pt x="81079" y="50873"/>
                  </a:lnTo>
                  <a:lnTo>
                    <a:pt x="79807" y="50078"/>
                  </a:lnTo>
                  <a:lnTo>
                    <a:pt x="79489" y="48329"/>
                  </a:lnTo>
                  <a:lnTo>
                    <a:pt x="78217" y="47057"/>
                  </a:lnTo>
                  <a:lnTo>
                    <a:pt x="77581" y="45627"/>
                  </a:lnTo>
                  <a:lnTo>
                    <a:pt x="75992" y="43719"/>
                  </a:lnTo>
                  <a:lnTo>
                    <a:pt x="74561" y="42765"/>
                  </a:lnTo>
                  <a:lnTo>
                    <a:pt x="73130" y="42447"/>
                  </a:lnTo>
                  <a:lnTo>
                    <a:pt x="71540" y="43560"/>
                  </a:lnTo>
                  <a:lnTo>
                    <a:pt x="69792" y="44514"/>
                  </a:lnTo>
                  <a:lnTo>
                    <a:pt x="68520" y="44514"/>
                  </a:lnTo>
                  <a:cubicBezTo>
                    <a:pt x="68520" y="44514"/>
                    <a:pt x="67884" y="44514"/>
                    <a:pt x="67884" y="44514"/>
                  </a:cubicBezTo>
                  <a:lnTo>
                    <a:pt x="67248" y="45309"/>
                  </a:lnTo>
                  <a:lnTo>
                    <a:pt x="64546" y="47057"/>
                  </a:lnTo>
                  <a:lnTo>
                    <a:pt x="63910" y="48647"/>
                  </a:lnTo>
                  <a:lnTo>
                    <a:pt x="62797" y="51986"/>
                  </a:lnTo>
                  <a:lnTo>
                    <a:pt x="62002" y="55483"/>
                  </a:lnTo>
                  <a:lnTo>
                    <a:pt x="61366" y="56755"/>
                  </a:lnTo>
                  <a:lnTo>
                    <a:pt x="60253" y="56755"/>
                  </a:lnTo>
                  <a:cubicBezTo>
                    <a:pt x="60253" y="56755"/>
                    <a:pt x="59140" y="58027"/>
                    <a:pt x="59140" y="58027"/>
                  </a:cubicBezTo>
                  <a:lnTo>
                    <a:pt x="56755" y="61366"/>
                  </a:lnTo>
                  <a:lnTo>
                    <a:pt x="54530" y="64386"/>
                  </a:lnTo>
                  <a:lnTo>
                    <a:pt x="51350" y="66453"/>
                  </a:lnTo>
                  <a:lnTo>
                    <a:pt x="49919" y="68360"/>
                  </a:lnTo>
                  <a:lnTo>
                    <a:pt x="49125" y="70109"/>
                  </a:lnTo>
                  <a:lnTo>
                    <a:pt x="46899" y="72494"/>
                  </a:lnTo>
                  <a:lnTo>
                    <a:pt x="43560" y="72971"/>
                  </a:lnTo>
                  <a:lnTo>
                    <a:pt x="41017" y="73607"/>
                  </a:lnTo>
                  <a:lnTo>
                    <a:pt x="39427" y="73607"/>
                  </a:lnTo>
                  <a:cubicBezTo>
                    <a:pt x="39427" y="73607"/>
                    <a:pt x="38314" y="74720"/>
                    <a:pt x="38314" y="74720"/>
                  </a:cubicBezTo>
                  <a:lnTo>
                    <a:pt x="37519" y="76150"/>
                  </a:lnTo>
                  <a:lnTo>
                    <a:pt x="37042" y="76786"/>
                  </a:lnTo>
                  <a:lnTo>
                    <a:pt x="35611" y="76786"/>
                  </a:lnTo>
                  <a:lnTo>
                    <a:pt x="34181" y="78058"/>
                  </a:lnTo>
                  <a:lnTo>
                    <a:pt x="30524" y="80920"/>
                  </a:lnTo>
                  <a:lnTo>
                    <a:pt x="27663" y="81397"/>
                  </a:lnTo>
                  <a:lnTo>
                    <a:pt x="24006" y="83304"/>
                  </a:lnTo>
                  <a:lnTo>
                    <a:pt x="20827" y="84735"/>
                  </a:lnTo>
                  <a:lnTo>
                    <a:pt x="19554" y="85530"/>
                  </a:lnTo>
                  <a:lnTo>
                    <a:pt x="19237" y="86484"/>
                  </a:lnTo>
                  <a:lnTo>
                    <a:pt x="18760" y="87597"/>
                  </a:lnTo>
                  <a:lnTo>
                    <a:pt x="17170" y="87597"/>
                  </a:lnTo>
                  <a:cubicBezTo>
                    <a:pt x="17170" y="87597"/>
                    <a:pt x="15580" y="87756"/>
                    <a:pt x="15580" y="87756"/>
                  </a:cubicBezTo>
                  <a:lnTo>
                    <a:pt x="12242" y="90299"/>
                  </a:lnTo>
                  <a:lnTo>
                    <a:pt x="10493" y="92525"/>
                  </a:lnTo>
                  <a:lnTo>
                    <a:pt x="3816" y="97136"/>
                  </a:lnTo>
                  <a:lnTo>
                    <a:pt x="1113" y="99679"/>
                  </a:lnTo>
                  <a:lnTo>
                    <a:pt x="477" y="103018"/>
                  </a:lnTo>
                  <a:lnTo>
                    <a:pt x="795" y="103336"/>
                  </a:lnTo>
                  <a:lnTo>
                    <a:pt x="0" y="106356"/>
                  </a:lnTo>
                  <a:lnTo>
                    <a:pt x="1590" y="107787"/>
                  </a:lnTo>
                  <a:lnTo>
                    <a:pt x="6041" y="110331"/>
                  </a:lnTo>
                  <a:lnTo>
                    <a:pt x="7472" y="112874"/>
                  </a:lnTo>
                  <a:lnTo>
                    <a:pt x="8426" y="116372"/>
                  </a:lnTo>
                  <a:lnTo>
                    <a:pt x="10175" y="115736"/>
                  </a:lnTo>
                  <a:lnTo>
                    <a:pt x="11129" y="115100"/>
                  </a:lnTo>
                  <a:lnTo>
                    <a:pt x="11129" y="112079"/>
                  </a:lnTo>
                  <a:cubicBezTo>
                    <a:pt x="11129" y="112079"/>
                    <a:pt x="12401" y="111444"/>
                    <a:pt x="12401" y="111444"/>
                  </a:cubicBezTo>
                  <a:lnTo>
                    <a:pt x="15103" y="113351"/>
                  </a:lnTo>
                  <a:lnTo>
                    <a:pt x="21780" y="117167"/>
                  </a:lnTo>
                  <a:lnTo>
                    <a:pt x="24006" y="117167"/>
                  </a:lnTo>
                  <a:cubicBezTo>
                    <a:pt x="24006" y="117167"/>
                    <a:pt x="29252" y="119234"/>
                    <a:pt x="29252" y="119234"/>
                  </a:cubicBezTo>
                  <a:lnTo>
                    <a:pt x="29570" y="122572"/>
                  </a:lnTo>
                  <a:lnTo>
                    <a:pt x="30683" y="125911"/>
                  </a:lnTo>
                  <a:lnTo>
                    <a:pt x="30683" y="127182"/>
                  </a:lnTo>
                  <a:cubicBezTo>
                    <a:pt x="30683" y="127182"/>
                    <a:pt x="23370" y="141172"/>
                    <a:pt x="23370" y="141172"/>
                  </a:cubicBezTo>
                  <a:lnTo>
                    <a:pt x="23688" y="143398"/>
                  </a:lnTo>
                  <a:lnTo>
                    <a:pt x="27344" y="145465"/>
                  </a:lnTo>
                  <a:lnTo>
                    <a:pt x="31001" y="145465"/>
                  </a:lnTo>
                  <a:cubicBezTo>
                    <a:pt x="31001" y="145465"/>
                    <a:pt x="32909" y="145942"/>
                    <a:pt x="32909" y="145942"/>
                  </a:cubicBezTo>
                  <a:lnTo>
                    <a:pt x="34816" y="147373"/>
                  </a:lnTo>
                  <a:lnTo>
                    <a:pt x="33068" y="147691"/>
                  </a:lnTo>
                  <a:lnTo>
                    <a:pt x="30842" y="147691"/>
                  </a:lnTo>
                  <a:cubicBezTo>
                    <a:pt x="30842" y="147691"/>
                    <a:pt x="27821" y="148009"/>
                    <a:pt x="27821" y="148009"/>
                  </a:cubicBezTo>
                  <a:lnTo>
                    <a:pt x="20827" y="151665"/>
                  </a:lnTo>
                  <a:lnTo>
                    <a:pt x="18124" y="154209"/>
                  </a:lnTo>
                  <a:lnTo>
                    <a:pt x="15421" y="158819"/>
                  </a:lnTo>
                  <a:lnTo>
                    <a:pt x="15421" y="160409"/>
                  </a:lnTo>
                  <a:cubicBezTo>
                    <a:pt x="15421" y="160409"/>
                    <a:pt x="15262" y="162476"/>
                    <a:pt x="15262" y="162476"/>
                  </a:cubicBezTo>
                  <a:lnTo>
                    <a:pt x="10016" y="165973"/>
                  </a:lnTo>
                  <a:lnTo>
                    <a:pt x="12559" y="166927"/>
                  </a:lnTo>
                  <a:lnTo>
                    <a:pt x="16216" y="166609"/>
                  </a:lnTo>
                  <a:lnTo>
                    <a:pt x="18760" y="167722"/>
                  </a:lnTo>
                  <a:lnTo>
                    <a:pt x="23529" y="167245"/>
                  </a:lnTo>
                  <a:lnTo>
                    <a:pt x="24801" y="167722"/>
                  </a:lnTo>
                  <a:lnTo>
                    <a:pt x="25914" y="168517"/>
                  </a:lnTo>
                  <a:lnTo>
                    <a:pt x="24324" y="169153"/>
                  </a:lnTo>
                  <a:lnTo>
                    <a:pt x="18442" y="172650"/>
                  </a:lnTo>
                  <a:lnTo>
                    <a:pt x="19554" y="172968"/>
                  </a:lnTo>
                  <a:lnTo>
                    <a:pt x="21780" y="174240"/>
                  </a:lnTo>
                  <a:lnTo>
                    <a:pt x="27821" y="175512"/>
                  </a:lnTo>
                  <a:lnTo>
                    <a:pt x="29411" y="178691"/>
                  </a:lnTo>
                  <a:lnTo>
                    <a:pt x="29411" y="179486"/>
                  </a:lnTo>
                  <a:cubicBezTo>
                    <a:pt x="29411" y="179486"/>
                    <a:pt x="30683" y="179645"/>
                    <a:pt x="30683" y="179645"/>
                  </a:cubicBezTo>
                  <a:lnTo>
                    <a:pt x="31955" y="179327"/>
                  </a:lnTo>
                  <a:lnTo>
                    <a:pt x="35770" y="176466"/>
                  </a:lnTo>
                  <a:lnTo>
                    <a:pt x="38473" y="173127"/>
                  </a:lnTo>
                  <a:lnTo>
                    <a:pt x="38950" y="171696"/>
                  </a:lnTo>
                  <a:lnTo>
                    <a:pt x="41017" y="170901"/>
                  </a:lnTo>
                  <a:lnTo>
                    <a:pt x="45945" y="174558"/>
                  </a:lnTo>
                  <a:lnTo>
                    <a:pt x="49125" y="174558"/>
                  </a:lnTo>
                  <a:cubicBezTo>
                    <a:pt x="49125" y="174558"/>
                    <a:pt x="51032" y="178850"/>
                    <a:pt x="51032" y="178850"/>
                  </a:cubicBezTo>
                  <a:lnTo>
                    <a:pt x="52304" y="178214"/>
                  </a:lnTo>
                  <a:lnTo>
                    <a:pt x="53576" y="175989"/>
                  </a:lnTo>
                  <a:lnTo>
                    <a:pt x="58345" y="174399"/>
                  </a:lnTo>
                  <a:lnTo>
                    <a:pt x="64227" y="177102"/>
                  </a:lnTo>
                  <a:lnTo>
                    <a:pt x="65658" y="177102"/>
                  </a:lnTo>
                  <a:cubicBezTo>
                    <a:pt x="65658" y="177102"/>
                    <a:pt x="65976" y="177579"/>
                    <a:pt x="65976" y="177579"/>
                  </a:cubicBezTo>
                  <a:lnTo>
                    <a:pt x="66930" y="176942"/>
                  </a:lnTo>
                  <a:lnTo>
                    <a:pt x="66930" y="175989"/>
                  </a:lnTo>
                  <a:cubicBezTo>
                    <a:pt x="66930" y="175989"/>
                    <a:pt x="66930" y="172968"/>
                    <a:pt x="66930" y="172968"/>
                  </a:cubicBezTo>
                  <a:lnTo>
                    <a:pt x="69474" y="170901"/>
                  </a:lnTo>
                  <a:lnTo>
                    <a:pt x="73130" y="166609"/>
                  </a:lnTo>
                  <a:lnTo>
                    <a:pt x="74879" y="164224"/>
                  </a:lnTo>
                  <a:lnTo>
                    <a:pt x="76946" y="161998"/>
                  </a:lnTo>
                  <a:lnTo>
                    <a:pt x="79330" y="160568"/>
                  </a:lnTo>
                  <a:lnTo>
                    <a:pt x="81556" y="159932"/>
                  </a:lnTo>
                  <a:lnTo>
                    <a:pt x="85053" y="159614"/>
                  </a:lnTo>
                  <a:lnTo>
                    <a:pt x="91890" y="159932"/>
                  </a:lnTo>
                  <a:lnTo>
                    <a:pt x="93161" y="159614"/>
                  </a:lnTo>
                  <a:lnTo>
                    <a:pt x="97931" y="159614"/>
                  </a:lnTo>
                  <a:cubicBezTo>
                    <a:pt x="97931" y="159614"/>
                    <a:pt x="99044" y="159773"/>
                    <a:pt x="99044" y="159773"/>
                  </a:cubicBezTo>
                  <a:lnTo>
                    <a:pt x="102541" y="160091"/>
                  </a:lnTo>
                  <a:lnTo>
                    <a:pt x="106356" y="159773"/>
                  </a:lnTo>
                  <a:lnTo>
                    <a:pt x="108265" y="159137"/>
                  </a:lnTo>
                  <a:lnTo>
                    <a:pt x="110013" y="158024"/>
                  </a:lnTo>
                  <a:lnTo>
                    <a:pt x="111603" y="156116"/>
                  </a:lnTo>
                  <a:lnTo>
                    <a:pt x="113193" y="152619"/>
                  </a:lnTo>
                  <a:lnTo>
                    <a:pt x="114941" y="149757"/>
                  </a:lnTo>
                  <a:lnTo>
                    <a:pt x="115895" y="149280"/>
                  </a:lnTo>
                  <a:lnTo>
                    <a:pt x="114624" y="147373"/>
                  </a:lnTo>
                  <a:lnTo>
                    <a:pt x="112398" y="145147"/>
                  </a:lnTo>
                  <a:lnTo>
                    <a:pt x="109854" y="143716"/>
                  </a:lnTo>
                  <a:lnTo>
                    <a:pt x="108741" y="142762"/>
                  </a:lnTo>
                  <a:lnTo>
                    <a:pt x="104449" y="140060"/>
                  </a:lnTo>
                  <a:lnTo>
                    <a:pt x="99044" y="133860"/>
                  </a:lnTo>
                  <a:lnTo>
                    <a:pt x="96500" y="132429"/>
                  </a:lnTo>
                  <a:lnTo>
                    <a:pt x="93161" y="131793"/>
                  </a:lnTo>
                  <a:lnTo>
                    <a:pt x="90777" y="130521"/>
                  </a:lnTo>
                  <a:lnTo>
                    <a:pt x="87915" y="129567"/>
                  </a:lnTo>
                  <a:lnTo>
                    <a:pt x="87597" y="126546"/>
                  </a:lnTo>
                  <a:lnTo>
                    <a:pt x="88710" y="124003"/>
                  </a:lnTo>
                  <a:lnTo>
                    <a:pt x="89664" y="123049"/>
                  </a:lnTo>
                  <a:lnTo>
                    <a:pt x="91572" y="123844"/>
                  </a:lnTo>
                  <a:lnTo>
                    <a:pt x="92367" y="120982"/>
                  </a:lnTo>
                  <a:lnTo>
                    <a:pt x="92367" y="117485"/>
                  </a:lnTo>
                  <a:cubicBezTo>
                    <a:pt x="92367" y="117485"/>
                    <a:pt x="91731" y="113033"/>
                    <a:pt x="91731" y="113033"/>
                  </a:cubicBezTo>
                  <a:lnTo>
                    <a:pt x="92844" y="110172"/>
                  </a:lnTo>
                  <a:lnTo>
                    <a:pt x="101428" y="106356"/>
                  </a:lnTo>
                  <a:lnTo>
                    <a:pt x="104290" y="103018"/>
                  </a:lnTo>
                  <a:lnTo>
                    <a:pt x="108265" y="101746"/>
                  </a:lnTo>
                  <a:lnTo>
                    <a:pt x="113988" y="101746"/>
                  </a:lnTo>
                  <a:cubicBezTo>
                    <a:pt x="113988" y="101746"/>
                    <a:pt x="116531" y="99838"/>
                    <a:pt x="116531" y="99838"/>
                  </a:cubicBezTo>
                  <a:lnTo>
                    <a:pt x="119870" y="98407"/>
                  </a:lnTo>
                  <a:lnTo>
                    <a:pt x="122731" y="96182"/>
                  </a:lnTo>
                  <a:lnTo>
                    <a:pt x="125275" y="92207"/>
                  </a:lnTo>
                  <a:lnTo>
                    <a:pt x="129408" y="90776"/>
                  </a:lnTo>
                  <a:lnTo>
                    <a:pt x="132270" y="88392"/>
                  </a:lnTo>
                  <a:lnTo>
                    <a:pt x="137040" y="86325"/>
                  </a:lnTo>
                  <a:lnTo>
                    <a:pt x="140855" y="80602"/>
                  </a:lnTo>
                  <a:lnTo>
                    <a:pt x="143558" y="78376"/>
                  </a:lnTo>
                  <a:lnTo>
                    <a:pt x="154050" y="73925"/>
                  </a:lnTo>
                  <a:lnTo>
                    <a:pt x="155004" y="71381"/>
                  </a:lnTo>
                  <a:lnTo>
                    <a:pt x="154209" y="64863"/>
                  </a:lnTo>
                  <a:lnTo>
                    <a:pt x="155799" y="58663"/>
                  </a:lnTo>
                  <a:lnTo>
                    <a:pt x="155799" y="55642"/>
                  </a:lnTo>
                  <a:cubicBezTo>
                    <a:pt x="155799" y="55642"/>
                    <a:pt x="153414" y="52145"/>
                    <a:pt x="153414" y="52145"/>
                  </a:cubicBezTo>
                  <a:lnTo>
                    <a:pt x="153414" y="48647"/>
                  </a:lnTo>
                  <a:cubicBezTo>
                    <a:pt x="153414" y="48647"/>
                    <a:pt x="155481" y="44673"/>
                    <a:pt x="155481" y="44673"/>
                  </a:cubicBezTo>
                  <a:lnTo>
                    <a:pt x="158978" y="41493"/>
                  </a:lnTo>
                  <a:lnTo>
                    <a:pt x="160409" y="38314"/>
                  </a:lnTo>
                  <a:lnTo>
                    <a:pt x="162635" y="35134"/>
                  </a:lnTo>
                  <a:lnTo>
                    <a:pt x="164384" y="33226"/>
                  </a:lnTo>
                  <a:lnTo>
                    <a:pt x="167563" y="31478"/>
                  </a:lnTo>
                  <a:lnTo>
                    <a:pt x="169153" y="28457"/>
                  </a:lnTo>
                  <a:lnTo>
                    <a:pt x="171379" y="27344"/>
                  </a:lnTo>
                  <a:lnTo>
                    <a:pt x="175512" y="24324"/>
                  </a:lnTo>
                  <a:lnTo>
                    <a:pt x="178692" y="24641"/>
                  </a:lnTo>
                  <a:lnTo>
                    <a:pt x="180599" y="25277"/>
                  </a:lnTo>
                  <a:lnTo>
                    <a:pt x="182030" y="24324"/>
                  </a:lnTo>
                  <a:lnTo>
                    <a:pt x="181235" y="23529"/>
                  </a:lnTo>
                  <a:close/>
                  <a:moveTo>
                    <a:pt x="16693" y="115895"/>
                  </a:moveTo>
                  <a:lnTo>
                    <a:pt x="15421" y="115895"/>
                  </a:lnTo>
                  <a:cubicBezTo>
                    <a:pt x="15421" y="115895"/>
                    <a:pt x="14149" y="117485"/>
                    <a:pt x="14149" y="117485"/>
                  </a:cubicBezTo>
                  <a:lnTo>
                    <a:pt x="14149" y="119234"/>
                  </a:lnTo>
                  <a:cubicBezTo>
                    <a:pt x="14149" y="119234"/>
                    <a:pt x="15898" y="118280"/>
                    <a:pt x="15898" y="118280"/>
                  </a:cubicBezTo>
                  <a:lnTo>
                    <a:pt x="16693" y="1158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2" name="Freeform: Shape 5321">
              <a:extLst>
                <a:ext uri="{FF2B5EF4-FFF2-40B4-BE49-F238E27FC236}">
                  <a16:creationId xmlns:a16="http://schemas.microsoft.com/office/drawing/2014/main" id="{7679AC01-D01E-D9DF-64C7-5D43B85FBACE}"/>
                </a:ext>
              </a:extLst>
            </p:cNvPr>
            <p:cNvSpPr/>
            <p:nvPr/>
          </p:nvSpPr>
          <p:spPr>
            <a:xfrm>
              <a:off x="10428471" y="3428680"/>
              <a:ext cx="8902" cy="8902"/>
            </a:xfrm>
            <a:custGeom>
              <a:avLst/>
              <a:gdLst>
                <a:gd name="connsiteX0" fmla="*/ 4769 w 8902"/>
                <a:gd name="connsiteY0" fmla="*/ 3339 h 8902"/>
                <a:gd name="connsiteX1" fmla="*/ 3656 w 8902"/>
                <a:gd name="connsiteY1" fmla="*/ 1431 h 8902"/>
                <a:gd name="connsiteX2" fmla="*/ 1271 w 8902"/>
                <a:gd name="connsiteY2" fmla="*/ 0 h 8902"/>
                <a:gd name="connsiteX3" fmla="*/ 317 w 8902"/>
                <a:gd name="connsiteY3" fmla="*/ 477 h 8902"/>
                <a:gd name="connsiteX4" fmla="*/ 0 w 8902"/>
                <a:gd name="connsiteY4" fmla="*/ 1113 h 8902"/>
                <a:gd name="connsiteX5" fmla="*/ 0 w 8902"/>
                <a:gd name="connsiteY5" fmla="*/ 1590 h 8902"/>
                <a:gd name="connsiteX6" fmla="*/ 0 w 8902"/>
                <a:gd name="connsiteY6" fmla="*/ 1749 h 8902"/>
                <a:gd name="connsiteX7" fmla="*/ 1749 w 8902"/>
                <a:gd name="connsiteY7" fmla="*/ 2862 h 8902"/>
                <a:gd name="connsiteX8" fmla="*/ 3815 w 8902"/>
                <a:gd name="connsiteY8" fmla="*/ 3339 h 8902"/>
                <a:gd name="connsiteX9" fmla="*/ 5087 w 8902"/>
                <a:gd name="connsiteY9" fmla="*/ 5087 h 8902"/>
                <a:gd name="connsiteX10" fmla="*/ 5882 w 8902"/>
                <a:gd name="connsiteY10" fmla="*/ 4611 h 8902"/>
                <a:gd name="connsiteX11" fmla="*/ 5564 w 8902"/>
                <a:gd name="connsiteY11" fmla="*/ 3974 h 8902"/>
                <a:gd name="connsiteX12" fmla="*/ 4610 w 8902"/>
                <a:gd name="connsiteY12" fmla="*/ 3180 h 8902"/>
                <a:gd name="connsiteX13" fmla="*/ 8744 w 8902"/>
                <a:gd name="connsiteY13" fmla="*/ 6995 h 8902"/>
                <a:gd name="connsiteX14" fmla="*/ 7631 w 8902"/>
                <a:gd name="connsiteY14" fmla="*/ 6041 h 8902"/>
                <a:gd name="connsiteX15" fmla="*/ 6518 w 8902"/>
                <a:gd name="connsiteY15" fmla="*/ 6041 h 8902"/>
                <a:gd name="connsiteX16" fmla="*/ 6199 w 8902"/>
                <a:gd name="connsiteY16" fmla="*/ 8108 h 8902"/>
                <a:gd name="connsiteX17" fmla="*/ 7472 w 8902"/>
                <a:gd name="connsiteY17" fmla="*/ 8903 h 8902"/>
                <a:gd name="connsiteX18" fmla="*/ 8903 w 8902"/>
                <a:gd name="connsiteY18" fmla="*/ 8267 h 8902"/>
                <a:gd name="connsiteX19" fmla="*/ 8903 w 8902"/>
                <a:gd name="connsiteY19" fmla="*/ 6836 h 8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902" h="8902">
                  <a:moveTo>
                    <a:pt x="4769" y="3339"/>
                  </a:moveTo>
                  <a:lnTo>
                    <a:pt x="3656" y="1431"/>
                  </a:lnTo>
                  <a:lnTo>
                    <a:pt x="1271" y="0"/>
                  </a:lnTo>
                  <a:lnTo>
                    <a:pt x="317" y="477"/>
                  </a:lnTo>
                  <a:lnTo>
                    <a:pt x="0" y="1113"/>
                  </a:lnTo>
                  <a:lnTo>
                    <a:pt x="0" y="1590"/>
                  </a:lnTo>
                  <a:cubicBezTo>
                    <a:pt x="0" y="1590"/>
                    <a:pt x="0" y="1749"/>
                    <a:pt x="0" y="1749"/>
                  </a:cubicBezTo>
                  <a:lnTo>
                    <a:pt x="1749" y="2862"/>
                  </a:lnTo>
                  <a:lnTo>
                    <a:pt x="3815" y="3339"/>
                  </a:lnTo>
                  <a:lnTo>
                    <a:pt x="5087" y="5087"/>
                  </a:lnTo>
                  <a:lnTo>
                    <a:pt x="5882" y="4611"/>
                  </a:lnTo>
                  <a:lnTo>
                    <a:pt x="5564" y="3974"/>
                  </a:lnTo>
                  <a:lnTo>
                    <a:pt x="4610" y="3180"/>
                  </a:lnTo>
                  <a:close/>
                  <a:moveTo>
                    <a:pt x="8744" y="6995"/>
                  </a:moveTo>
                  <a:lnTo>
                    <a:pt x="7631" y="6041"/>
                  </a:lnTo>
                  <a:lnTo>
                    <a:pt x="6518" y="6041"/>
                  </a:lnTo>
                  <a:cubicBezTo>
                    <a:pt x="6518" y="6041"/>
                    <a:pt x="6199" y="8108"/>
                    <a:pt x="6199" y="8108"/>
                  </a:cubicBezTo>
                  <a:lnTo>
                    <a:pt x="7472" y="8903"/>
                  </a:lnTo>
                  <a:lnTo>
                    <a:pt x="8903" y="8267"/>
                  </a:lnTo>
                  <a:lnTo>
                    <a:pt x="8903" y="68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3" name="Freeform: Shape 5322">
              <a:extLst>
                <a:ext uri="{FF2B5EF4-FFF2-40B4-BE49-F238E27FC236}">
                  <a16:creationId xmlns:a16="http://schemas.microsoft.com/office/drawing/2014/main" id="{6976FB3F-02BD-F434-8BBC-B9563B44E935}"/>
                </a:ext>
              </a:extLst>
            </p:cNvPr>
            <p:cNvSpPr/>
            <p:nvPr/>
          </p:nvSpPr>
          <p:spPr>
            <a:xfrm>
              <a:off x="2433462" y="4255843"/>
              <a:ext cx="37201" cy="28774"/>
            </a:xfrm>
            <a:custGeom>
              <a:avLst/>
              <a:gdLst>
                <a:gd name="connsiteX0" fmla="*/ 4292 w 37201"/>
                <a:gd name="connsiteY0" fmla="*/ 6995 h 28774"/>
                <a:gd name="connsiteX1" fmla="*/ 4611 w 37201"/>
                <a:gd name="connsiteY1" fmla="*/ 1112 h 28774"/>
                <a:gd name="connsiteX2" fmla="*/ 3180 w 37201"/>
                <a:gd name="connsiteY2" fmla="*/ 0 h 28774"/>
                <a:gd name="connsiteX3" fmla="*/ 1908 w 37201"/>
                <a:gd name="connsiteY3" fmla="*/ 0 h 28774"/>
                <a:gd name="connsiteX4" fmla="*/ 1431 w 37201"/>
                <a:gd name="connsiteY4" fmla="*/ 636 h 28774"/>
                <a:gd name="connsiteX5" fmla="*/ 795 w 37201"/>
                <a:gd name="connsiteY5" fmla="*/ 1749 h 28774"/>
                <a:gd name="connsiteX6" fmla="*/ 0 w 37201"/>
                <a:gd name="connsiteY6" fmla="*/ 10970 h 28774"/>
                <a:gd name="connsiteX7" fmla="*/ 2226 w 37201"/>
                <a:gd name="connsiteY7" fmla="*/ 13672 h 28774"/>
                <a:gd name="connsiteX8" fmla="*/ 3657 w 37201"/>
                <a:gd name="connsiteY8" fmla="*/ 13990 h 28774"/>
                <a:gd name="connsiteX9" fmla="*/ 6200 w 37201"/>
                <a:gd name="connsiteY9" fmla="*/ 15580 h 28774"/>
                <a:gd name="connsiteX10" fmla="*/ 6677 w 37201"/>
                <a:gd name="connsiteY10" fmla="*/ 15262 h 28774"/>
                <a:gd name="connsiteX11" fmla="*/ 7472 w 37201"/>
                <a:gd name="connsiteY11" fmla="*/ 14149 h 28774"/>
                <a:gd name="connsiteX12" fmla="*/ 6200 w 37201"/>
                <a:gd name="connsiteY12" fmla="*/ 10970 h 28774"/>
                <a:gd name="connsiteX13" fmla="*/ 4292 w 37201"/>
                <a:gd name="connsiteY13" fmla="*/ 6995 h 28774"/>
                <a:gd name="connsiteX14" fmla="*/ 13672 w 37201"/>
                <a:gd name="connsiteY14" fmla="*/ 25595 h 28774"/>
                <a:gd name="connsiteX15" fmla="*/ 11606 w 37201"/>
                <a:gd name="connsiteY15" fmla="*/ 25277 h 28774"/>
                <a:gd name="connsiteX16" fmla="*/ 11606 w 37201"/>
                <a:gd name="connsiteY16" fmla="*/ 26390 h 28774"/>
                <a:gd name="connsiteX17" fmla="*/ 12559 w 37201"/>
                <a:gd name="connsiteY17" fmla="*/ 27980 h 28774"/>
                <a:gd name="connsiteX18" fmla="*/ 18123 w 37201"/>
                <a:gd name="connsiteY18" fmla="*/ 28775 h 28774"/>
                <a:gd name="connsiteX19" fmla="*/ 16057 w 37201"/>
                <a:gd name="connsiteY19" fmla="*/ 27026 h 28774"/>
                <a:gd name="connsiteX20" fmla="*/ 13672 w 37201"/>
                <a:gd name="connsiteY20" fmla="*/ 25595 h 28774"/>
                <a:gd name="connsiteX21" fmla="*/ 35770 w 37201"/>
                <a:gd name="connsiteY21" fmla="*/ 20508 h 28774"/>
                <a:gd name="connsiteX22" fmla="*/ 35134 w 37201"/>
                <a:gd name="connsiteY22" fmla="*/ 20190 h 28774"/>
                <a:gd name="connsiteX23" fmla="*/ 34021 w 37201"/>
                <a:gd name="connsiteY23" fmla="*/ 20826 h 28774"/>
                <a:gd name="connsiteX24" fmla="*/ 34021 w 37201"/>
                <a:gd name="connsiteY24" fmla="*/ 21621 h 28774"/>
                <a:gd name="connsiteX25" fmla="*/ 33067 w 37201"/>
                <a:gd name="connsiteY25" fmla="*/ 22893 h 28774"/>
                <a:gd name="connsiteX26" fmla="*/ 31796 w 37201"/>
                <a:gd name="connsiteY26" fmla="*/ 22893 h 28774"/>
                <a:gd name="connsiteX27" fmla="*/ 30524 w 37201"/>
                <a:gd name="connsiteY27" fmla="*/ 22893 h 28774"/>
                <a:gd name="connsiteX28" fmla="*/ 28457 w 37201"/>
                <a:gd name="connsiteY28" fmla="*/ 22893 h 28774"/>
                <a:gd name="connsiteX29" fmla="*/ 32909 w 37201"/>
                <a:gd name="connsiteY29" fmla="*/ 25436 h 28774"/>
                <a:gd name="connsiteX30" fmla="*/ 35293 w 37201"/>
                <a:gd name="connsiteY30" fmla="*/ 27821 h 28774"/>
                <a:gd name="connsiteX31" fmla="*/ 36565 w 37201"/>
                <a:gd name="connsiteY31" fmla="*/ 28457 h 28774"/>
                <a:gd name="connsiteX32" fmla="*/ 37201 w 37201"/>
                <a:gd name="connsiteY32" fmla="*/ 27503 h 28774"/>
                <a:gd name="connsiteX33" fmla="*/ 37201 w 37201"/>
                <a:gd name="connsiteY33" fmla="*/ 24482 h 28774"/>
                <a:gd name="connsiteX34" fmla="*/ 35770 w 37201"/>
                <a:gd name="connsiteY34" fmla="*/ 20508 h 2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201" h="28774">
                  <a:moveTo>
                    <a:pt x="4292" y="6995"/>
                  </a:moveTo>
                  <a:lnTo>
                    <a:pt x="4611" y="1112"/>
                  </a:lnTo>
                  <a:lnTo>
                    <a:pt x="3180" y="0"/>
                  </a:lnTo>
                  <a:lnTo>
                    <a:pt x="1908" y="0"/>
                  </a:lnTo>
                  <a:cubicBezTo>
                    <a:pt x="1908" y="0"/>
                    <a:pt x="1431" y="636"/>
                    <a:pt x="1431" y="636"/>
                  </a:cubicBezTo>
                  <a:lnTo>
                    <a:pt x="795" y="1749"/>
                  </a:lnTo>
                  <a:lnTo>
                    <a:pt x="0" y="10970"/>
                  </a:lnTo>
                  <a:lnTo>
                    <a:pt x="2226" y="13672"/>
                  </a:lnTo>
                  <a:lnTo>
                    <a:pt x="3657" y="13990"/>
                  </a:lnTo>
                  <a:lnTo>
                    <a:pt x="6200" y="15580"/>
                  </a:lnTo>
                  <a:lnTo>
                    <a:pt x="6677" y="15262"/>
                  </a:lnTo>
                  <a:lnTo>
                    <a:pt x="7472" y="14149"/>
                  </a:lnTo>
                  <a:lnTo>
                    <a:pt x="6200" y="10970"/>
                  </a:lnTo>
                  <a:lnTo>
                    <a:pt x="4292" y="6995"/>
                  </a:lnTo>
                  <a:close/>
                  <a:moveTo>
                    <a:pt x="13672" y="25595"/>
                  </a:moveTo>
                  <a:lnTo>
                    <a:pt x="11606" y="25277"/>
                  </a:lnTo>
                  <a:lnTo>
                    <a:pt x="11606" y="26390"/>
                  </a:lnTo>
                  <a:cubicBezTo>
                    <a:pt x="11606" y="26390"/>
                    <a:pt x="12559" y="27980"/>
                    <a:pt x="12559" y="27980"/>
                  </a:cubicBezTo>
                  <a:lnTo>
                    <a:pt x="18123" y="28775"/>
                  </a:lnTo>
                  <a:lnTo>
                    <a:pt x="16057" y="27026"/>
                  </a:lnTo>
                  <a:lnTo>
                    <a:pt x="13672" y="25595"/>
                  </a:lnTo>
                  <a:close/>
                  <a:moveTo>
                    <a:pt x="35770" y="20508"/>
                  </a:moveTo>
                  <a:lnTo>
                    <a:pt x="35134" y="20190"/>
                  </a:lnTo>
                  <a:lnTo>
                    <a:pt x="34021" y="20826"/>
                  </a:lnTo>
                  <a:lnTo>
                    <a:pt x="34021" y="21621"/>
                  </a:lnTo>
                  <a:cubicBezTo>
                    <a:pt x="34021" y="21621"/>
                    <a:pt x="33067" y="22893"/>
                    <a:pt x="33067" y="22893"/>
                  </a:cubicBezTo>
                  <a:lnTo>
                    <a:pt x="31796" y="22893"/>
                  </a:lnTo>
                  <a:cubicBezTo>
                    <a:pt x="31796" y="22893"/>
                    <a:pt x="30524" y="22893"/>
                    <a:pt x="30524" y="22893"/>
                  </a:cubicBezTo>
                  <a:lnTo>
                    <a:pt x="28457" y="22893"/>
                  </a:lnTo>
                  <a:cubicBezTo>
                    <a:pt x="28457" y="22893"/>
                    <a:pt x="32909" y="25436"/>
                    <a:pt x="32909" y="25436"/>
                  </a:cubicBezTo>
                  <a:lnTo>
                    <a:pt x="35293" y="27821"/>
                  </a:lnTo>
                  <a:lnTo>
                    <a:pt x="36565" y="28457"/>
                  </a:lnTo>
                  <a:lnTo>
                    <a:pt x="37201" y="27503"/>
                  </a:lnTo>
                  <a:lnTo>
                    <a:pt x="37201" y="24482"/>
                  </a:lnTo>
                  <a:cubicBezTo>
                    <a:pt x="37201" y="24482"/>
                    <a:pt x="35770" y="20508"/>
                    <a:pt x="35770" y="2050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4" name="Freeform: Shape 5323">
              <a:extLst>
                <a:ext uri="{FF2B5EF4-FFF2-40B4-BE49-F238E27FC236}">
                  <a16:creationId xmlns:a16="http://schemas.microsoft.com/office/drawing/2014/main" id="{E66E597B-948F-B88C-E8D0-F6120BEA92C5}"/>
                </a:ext>
              </a:extLst>
            </p:cNvPr>
            <p:cNvSpPr/>
            <p:nvPr/>
          </p:nvSpPr>
          <p:spPr>
            <a:xfrm>
              <a:off x="7656211" y="3818176"/>
              <a:ext cx="218912" cy="439892"/>
            </a:xfrm>
            <a:custGeom>
              <a:avLst/>
              <a:gdLst>
                <a:gd name="connsiteX0" fmla="*/ 218436 w 218912"/>
                <a:gd name="connsiteY0" fmla="*/ 438144 h 439892"/>
                <a:gd name="connsiteX1" fmla="*/ 218117 w 218912"/>
                <a:gd name="connsiteY1" fmla="*/ 438144 h 439892"/>
                <a:gd name="connsiteX2" fmla="*/ 217959 w 218912"/>
                <a:gd name="connsiteY2" fmla="*/ 438621 h 439892"/>
                <a:gd name="connsiteX3" fmla="*/ 217959 w 218912"/>
                <a:gd name="connsiteY3" fmla="*/ 439256 h 439892"/>
                <a:gd name="connsiteX4" fmla="*/ 218277 w 218912"/>
                <a:gd name="connsiteY4" fmla="*/ 439892 h 439892"/>
                <a:gd name="connsiteX5" fmla="*/ 218754 w 218912"/>
                <a:gd name="connsiteY5" fmla="*/ 439892 h 439892"/>
                <a:gd name="connsiteX6" fmla="*/ 218913 w 218912"/>
                <a:gd name="connsiteY6" fmla="*/ 439575 h 439892"/>
                <a:gd name="connsiteX7" fmla="*/ 218595 w 218912"/>
                <a:gd name="connsiteY7" fmla="*/ 438779 h 439892"/>
                <a:gd name="connsiteX8" fmla="*/ 218277 w 218912"/>
                <a:gd name="connsiteY8" fmla="*/ 438144 h 439892"/>
                <a:gd name="connsiteX9" fmla="*/ 127023 w 218912"/>
                <a:gd name="connsiteY9" fmla="*/ 227180 h 439892"/>
                <a:gd name="connsiteX10" fmla="*/ 126228 w 218912"/>
                <a:gd name="connsiteY10" fmla="*/ 227498 h 439892"/>
                <a:gd name="connsiteX11" fmla="*/ 126228 w 218912"/>
                <a:gd name="connsiteY11" fmla="*/ 227498 h 439892"/>
                <a:gd name="connsiteX12" fmla="*/ 126864 w 218912"/>
                <a:gd name="connsiteY12" fmla="*/ 228134 h 439892"/>
                <a:gd name="connsiteX13" fmla="*/ 127500 w 218912"/>
                <a:gd name="connsiteY13" fmla="*/ 228611 h 439892"/>
                <a:gd name="connsiteX14" fmla="*/ 127818 w 218912"/>
                <a:gd name="connsiteY14" fmla="*/ 228611 h 439892"/>
                <a:gd name="connsiteX15" fmla="*/ 127818 w 218912"/>
                <a:gd name="connsiteY15" fmla="*/ 228611 h 439892"/>
                <a:gd name="connsiteX16" fmla="*/ 127818 w 218912"/>
                <a:gd name="connsiteY16" fmla="*/ 227657 h 439892"/>
                <a:gd name="connsiteX17" fmla="*/ 128136 w 218912"/>
                <a:gd name="connsiteY17" fmla="*/ 227180 h 439892"/>
                <a:gd name="connsiteX18" fmla="*/ 128136 w 218912"/>
                <a:gd name="connsiteY18" fmla="*/ 226862 h 439892"/>
                <a:gd name="connsiteX19" fmla="*/ 126864 w 218912"/>
                <a:gd name="connsiteY19" fmla="*/ 227021 h 439892"/>
                <a:gd name="connsiteX20" fmla="*/ 100474 w 218912"/>
                <a:gd name="connsiteY20" fmla="*/ 272012 h 439892"/>
                <a:gd name="connsiteX21" fmla="*/ 100156 w 218912"/>
                <a:gd name="connsiteY21" fmla="*/ 272012 h 439892"/>
                <a:gd name="connsiteX22" fmla="*/ 99838 w 218912"/>
                <a:gd name="connsiteY22" fmla="*/ 272012 h 439892"/>
                <a:gd name="connsiteX23" fmla="*/ 99838 w 218912"/>
                <a:gd name="connsiteY23" fmla="*/ 272329 h 439892"/>
                <a:gd name="connsiteX24" fmla="*/ 100315 w 218912"/>
                <a:gd name="connsiteY24" fmla="*/ 272648 h 439892"/>
                <a:gd name="connsiteX25" fmla="*/ 101110 w 218912"/>
                <a:gd name="connsiteY25" fmla="*/ 272648 h 439892"/>
                <a:gd name="connsiteX26" fmla="*/ 101746 w 218912"/>
                <a:gd name="connsiteY26" fmla="*/ 272648 h 439892"/>
                <a:gd name="connsiteX27" fmla="*/ 101746 w 218912"/>
                <a:gd name="connsiteY27" fmla="*/ 272648 h 439892"/>
                <a:gd name="connsiteX28" fmla="*/ 101428 w 218912"/>
                <a:gd name="connsiteY28" fmla="*/ 272171 h 439892"/>
                <a:gd name="connsiteX29" fmla="*/ 100315 w 218912"/>
                <a:gd name="connsiteY29" fmla="*/ 272171 h 439892"/>
                <a:gd name="connsiteX30" fmla="*/ 1112 w 218912"/>
                <a:gd name="connsiteY30" fmla="*/ 159 h 439892"/>
                <a:gd name="connsiteX31" fmla="*/ 477 w 218912"/>
                <a:gd name="connsiteY31" fmla="*/ 636 h 439892"/>
                <a:gd name="connsiteX32" fmla="*/ 0 w 218912"/>
                <a:gd name="connsiteY32" fmla="*/ 1431 h 439892"/>
                <a:gd name="connsiteX33" fmla="*/ 954 w 218912"/>
                <a:gd name="connsiteY33" fmla="*/ 2226 h 439892"/>
                <a:gd name="connsiteX34" fmla="*/ 954 w 218912"/>
                <a:gd name="connsiteY34" fmla="*/ 1272 h 439892"/>
                <a:gd name="connsiteX35" fmla="*/ 1589 w 218912"/>
                <a:gd name="connsiteY35" fmla="*/ 1272 h 439892"/>
                <a:gd name="connsiteX36" fmla="*/ 2385 w 218912"/>
                <a:gd name="connsiteY36" fmla="*/ 1749 h 439892"/>
                <a:gd name="connsiteX37" fmla="*/ 3020 w 218912"/>
                <a:gd name="connsiteY37" fmla="*/ 2385 h 439892"/>
                <a:gd name="connsiteX38" fmla="*/ 3020 w 218912"/>
                <a:gd name="connsiteY38" fmla="*/ 2862 h 439892"/>
                <a:gd name="connsiteX39" fmla="*/ 1589 w 218912"/>
                <a:gd name="connsiteY39" fmla="*/ 3021 h 439892"/>
                <a:gd name="connsiteX40" fmla="*/ 2385 w 218912"/>
                <a:gd name="connsiteY40" fmla="*/ 3498 h 439892"/>
                <a:gd name="connsiteX41" fmla="*/ 3974 w 218912"/>
                <a:gd name="connsiteY41" fmla="*/ 3498 h 439892"/>
                <a:gd name="connsiteX42" fmla="*/ 4451 w 218912"/>
                <a:gd name="connsiteY42" fmla="*/ 2385 h 439892"/>
                <a:gd name="connsiteX43" fmla="*/ 2225 w 218912"/>
                <a:gd name="connsiteY43" fmla="*/ 0 h 439892"/>
                <a:gd name="connsiteX44" fmla="*/ 1431 w 218912"/>
                <a:gd name="connsiteY44" fmla="*/ 0 h 439892"/>
                <a:gd name="connsiteX45" fmla="*/ 59935 w 218912"/>
                <a:gd name="connsiteY45" fmla="*/ 55801 h 439892"/>
                <a:gd name="connsiteX46" fmla="*/ 56437 w 218912"/>
                <a:gd name="connsiteY46" fmla="*/ 54212 h 439892"/>
                <a:gd name="connsiteX47" fmla="*/ 55006 w 218912"/>
                <a:gd name="connsiteY47" fmla="*/ 54212 h 439892"/>
                <a:gd name="connsiteX48" fmla="*/ 58662 w 218912"/>
                <a:gd name="connsiteY48" fmla="*/ 56437 h 439892"/>
                <a:gd name="connsiteX49" fmla="*/ 57868 w 218912"/>
                <a:gd name="connsiteY49" fmla="*/ 56914 h 439892"/>
                <a:gd name="connsiteX50" fmla="*/ 56596 w 218912"/>
                <a:gd name="connsiteY50" fmla="*/ 59140 h 439892"/>
                <a:gd name="connsiteX51" fmla="*/ 54529 w 218912"/>
                <a:gd name="connsiteY51" fmla="*/ 58027 h 439892"/>
                <a:gd name="connsiteX52" fmla="*/ 53893 w 218912"/>
                <a:gd name="connsiteY52" fmla="*/ 56914 h 439892"/>
                <a:gd name="connsiteX53" fmla="*/ 52463 w 218912"/>
                <a:gd name="connsiteY53" fmla="*/ 57550 h 439892"/>
                <a:gd name="connsiteX54" fmla="*/ 57073 w 218912"/>
                <a:gd name="connsiteY54" fmla="*/ 60889 h 439892"/>
                <a:gd name="connsiteX55" fmla="*/ 62001 w 218912"/>
                <a:gd name="connsiteY55" fmla="*/ 62479 h 439892"/>
                <a:gd name="connsiteX56" fmla="*/ 64068 w 218912"/>
                <a:gd name="connsiteY56" fmla="*/ 62479 h 439892"/>
                <a:gd name="connsiteX57" fmla="*/ 59299 w 218912"/>
                <a:gd name="connsiteY57" fmla="*/ 58981 h 439892"/>
                <a:gd name="connsiteX58" fmla="*/ 59935 w 218912"/>
                <a:gd name="connsiteY58" fmla="*/ 55801 h 43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18912" h="439892">
                  <a:moveTo>
                    <a:pt x="218436" y="438144"/>
                  </a:moveTo>
                  <a:lnTo>
                    <a:pt x="218117" y="438144"/>
                  </a:lnTo>
                  <a:cubicBezTo>
                    <a:pt x="218117" y="438144"/>
                    <a:pt x="217959" y="438621"/>
                    <a:pt x="217959" y="438621"/>
                  </a:cubicBezTo>
                  <a:lnTo>
                    <a:pt x="217959" y="439256"/>
                  </a:lnTo>
                  <a:cubicBezTo>
                    <a:pt x="217959" y="439256"/>
                    <a:pt x="218277" y="439892"/>
                    <a:pt x="218277" y="439892"/>
                  </a:cubicBezTo>
                  <a:lnTo>
                    <a:pt x="218754" y="439892"/>
                  </a:lnTo>
                  <a:cubicBezTo>
                    <a:pt x="218754" y="439892"/>
                    <a:pt x="218913" y="439575"/>
                    <a:pt x="218913" y="439575"/>
                  </a:cubicBezTo>
                  <a:lnTo>
                    <a:pt x="218595" y="438779"/>
                  </a:lnTo>
                  <a:lnTo>
                    <a:pt x="218277" y="438144"/>
                  </a:lnTo>
                  <a:close/>
                  <a:moveTo>
                    <a:pt x="127023" y="227180"/>
                  </a:moveTo>
                  <a:lnTo>
                    <a:pt x="126228" y="227498"/>
                  </a:lnTo>
                  <a:lnTo>
                    <a:pt x="126228" y="227498"/>
                  </a:lnTo>
                  <a:cubicBezTo>
                    <a:pt x="126228" y="227498"/>
                    <a:pt x="126864" y="228134"/>
                    <a:pt x="126864" y="228134"/>
                  </a:cubicBezTo>
                  <a:lnTo>
                    <a:pt x="127500" y="228611"/>
                  </a:lnTo>
                  <a:lnTo>
                    <a:pt x="127818" y="228611"/>
                  </a:lnTo>
                  <a:cubicBezTo>
                    <a:pt x="127818" y="228611"/>
                    <a:pt x="127818" y="228611"/>
                    <a:pt x="127818" y="228611"/>
                  </a:cubicBezTo>
                  <a:lnTo>
                    <a:pt x="127818" y="227657"/>
                  </a:lnTo>
                  <a:cubicBezTo>
                    <a:pt x="127818" y="227657"/>
                    <a:pt x="128136" y="227180"/>
                    <a:pt x="128136" y="227180"/>
                  </a:cubicBezTo>
                  <a:lnTo>
                    <a:pt x="128136" y="226862"/>
                  </a:lnTo>
                  <a:cubicBezTo>
                    <a:pt x="128136" y="226862"/>
                    <a:pt x="126864" y="227021"/>
                    <a:pt x="126864" y="227021"/>
                  </a:cubicBezTo>
                  <a:close/>
                  <a:moveTo>
                    <a:pt x="100474" y="272012"/>
                  </a:moveTo>
                  <a:lnTo>
                    <a:pt x="100156" y="272012"/>
                  </a:lnTo>
                  <a:cubicBezTo>
                    <a:pt x="100156" y="272012"/>
                    <a:pt x="99838" y="272012"/>
                    <a:pt x="99838" y="272012"/>
                  </a:cubicBezTo>
                  <a:lnTo>
                    <a:pt x="99838" y="272329"/>
                  </a:lnTo>
                  <a:cubicBezTo>
                    <a:pt x="99838" y="272329"/>
                    <a:pt x="100315" y="272648"/>
                    <a:pt x="100315" y="272648"/>
                  </a:cubicBezTo>
                  <a:lnTo>
                    <a:pt x="101110" y="272648"/>
                  </a:lnTo>
                  <a:cubicBezTo>
                    <a:pt x="101110" y="272648"/>
                    <a:pt x="101746" y="272648"/>
                    <a:pt x="101746" y="272648"/>
                  </a:cubicBezTo>
                  <a:lnTo>
                    <a:pt x="101746" y="272648"/>
                  </a:lnTo>
                  <a:cubicBezTo>
                    <a:pt x="101746" y="272648"/>
                    <a:pt x="101428" y="272171"/>
                    <a:pt x="101428" y="272171"/>
                  </a:cubicBezTo>
                  <a:lnTo>
                    <a:pt x="100315" y="272171"/>
                  </a:lnTo>
                  <a:close/>
                  <a:moveTo>
                    <a:pt x="1112" y="159"/>
                  </a:moveTo>
                  <a:lnTo>
                    <a:pt x="477" y="636"/>
                  </a:lnTo>
                  <a:lnTo>
                    <a:pt x="0" y="1431"/>
                  </a:lnTo>
                  <a:lnTo>
                    <a:pt x="954" y="2226"/>
                  </a:lnTo>
                  <a:lnTo>
                    <a:pt x="954" y="1272"/>
                  </a:lnTo>
                  <a:lnTo>
                    <a:pt x="1589" y="1272"/>
                  </a:lnTo>
                  <a:lnTo>
                    <a:pt x="2385" y="1749"/>
                  </a:lnTo>
                  <a:lnTo>
                    <a:pt x="3020" y="2385"/>
                  </a:lnTo>
                  <a:lnTo>
                    <a:pt x="3020" y="2862"/>
                  </a:lnTo>
                  <a:cubicBezTo>
                    <a:pt x="3020" y="2862"/>
                    <a:pt x="1589" y="3021"/>
                    <a:pt x="1589" y="3021"/>
                  </a:cubicBezTo>
                  <a:lnTo>
                    <a:pt x="2385" y="3498"/>
                  </a:lnTo>
                  <a:lnTo>
                    <a:pt x="3974" y="3498"/>
                  </a:lnTo>
                  <a:cubicBezTo>
                    <a:pt x="3974" y="3498"/>
                    <a:pt x="4451" y="2385"/>
                    <a:pt x="4451" y="2385"/>
                  </a:cubicBezTo>
                  <a:lnTo>
                    <a:pt x="2225" y="0"/>
                  </a:lnTo>
                  <a:lnTo>
                    <a:pt x="1431" y="0"/>
                  </a:lnTo>
                  <a:close/>
                  <a:moveTo>
                    <a:pt x="59935" y="55801"/>
                  </a:moveTo>
                  <a:lnTo>
                    <a:pt x="56437" y="54212"/>
                  </a:lnTo>
                  <a:lnTo>
                    <a:pt x="55006" y="54212"/>
                  </a:lnTo>
                  <a:cubicBezTo>
                    <a:pt x="55006" y="54212"/>
                    <a:pt x="58662" y="56437"/>
                    <a:pt x="58662" y="56437"/>
                  </a:cubicBezTo>
                  <a:lnTo>
                    <a:pt x="57868" y="56914"/>
                  </a:lnTo>
                  <a:lnTo>
                    <a:pt x="56596" y="59140"/>
                  </a:lnTo>
                  <a:lnTo>
                    <a:pt x="54529" y="58027"/>
                  </a:lnTo>
                  <a:lnTo>
                    <a:pt x="53893" y="56914"/>
                  </a:lnTo>
                  <a:lnTo>
                    <a:pt x="52463" y="57550"/>
                  </a:lnTo>
                  <a:lnTo>
                    <a:pt x="57073" y="60889"/>
                  </a:lnTo>
                  <a:lnTo>
                    <a:pt x="62001" y="62479"/>
                  </a:lnTo>
                  <a:lnTo>
                    <a:pt x="64068" y="62479"/>
                  </a:lnTo>
                  <a:cubicBezTo>
                    <a:pt x="64068" y="62479"/>
                    <a:pt x="59299" y="58981"/>
                    <a:pt x="59299" y="58981"/>
                  </a:cubicBezTo>
                  <a:lnTo>
                    <a:pt x="59935" y="5580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5" name="Freeform: Shape 5324">
              <a:extLst>
                <a:ext uri="{FF2B5EF4-FFF2-40B4-BE49-F238E27FC236}">
                  <a16:creationId xmlns:a16="http://schemas.microsoft.com/office/drawing/2014/main" id="{BAC11F72-D9DF-7369-D436-AC602F99A23A}"/>
                </a:ext>
              </a:extLst>
            </p:cNvPr>
            <p:cNvSpPr/>
            <p:nvPr/>
          </p:nvSpPr>
          <p:spPr>
            <a:xfrm>
              <a:off x="4130076" y="3507692"/>
              <a:ext cx="151665" cy="124320"/>
            </a:xfrm>
            <a:custGeom>
              <a:avLst/>
              <a:gdLst>
                <a:gd name="connsiteX0" fmla="*/ 19395 w 151665"/>
                <a:gd name="connsiteY0" fmla="*/ 96341 h 124320"/>
                <a:gd name="connsiteX1" fmla="*/ 19077 w 151665"/>
                <a:gd name="connsiteY1" fmla="*/ 97295 h 124320"/>
                <a:gd name="connsiteX2" fmla="*/ 19077 w 151665"/>
                <a:gd name="connsiteY2" fmla="*/ 98884 h 124320"/>
                <a:gd name="connsiteX3" fmla="*/ 19554 w 151665"/>
                <a:gd name="connsiteY3" fmla="*/ 99361 h 124320"/>
                <a:gd name="connsiteX4" fmla="*/ 20031 w 151665"/>
                <a:gd name="connsiteY4" fmla="*/ 99361 h 124320"/>
                <a:gd name="connsiteX5" fmla="*/ 20508 w 151665"/>
                <a:gd name="connsiteY5" fmla="*/ 99043 h 124320"/>
                <a:gd name="connsiteX6" fmla="*/ 20190 w 151665"/>
                <a:gd name="connsiteY6" fmla="*/ 96023 h 124320"/>
                <a:gd name="connsiteX7" fmla="*/ 19395 w 151665"/>
                <a:gd name="connsiteY7" fmla="*/ 96023 h 124320"/>
                <a:gd name="connsiteX8" fmla="*/ 25595 w 151665"/>
                <a:gd name="connsiteY8" fmla="*/ 114464 h 124320"/>
                <a:gd name="connsiteX9" fmla="*/ 27344 w 151665"/>
                <a:gd name="connsiteY9" fmla="*/ 116690 h 124320"/>
                <a:gd name="connsiteX10" fmla="*/ 28457 w 151665"/>
                <a:gd name="connsiteY10" fmla="*/ 115577 h 124320"/>
                <a:gd name="connsiteX11" fmla="*/ 25755 w 151665"/>
                <a:gd name="connsiteY11" fmla="*/ 113669 h 124320"/>
                <a:gd name="connsiteX12" fmla="*/ 25755 w 151665"/>
                <a:gd name="connsiteY12" fmla="*/ 114305 h 124320"/>
                <a:gd name="connsiteX13" fmla="*/ 148804 w 151665"/>
                <a:gd name="connsiteY13" fmla="*/ 54370 h 124320"/>
                <a:gd name="connsiteX14" fmla="*/ 148009 w 151665"/>
                <a:gd name="connsiteY14" fmla="*/ 51509 h 124320"/>
                <a:gd name="connsiteX15" fmla="*/ 148009 w 151665"/>
                <a:gd name="connsiteY15" fmla="*/ 48647 h 124320"/>
                <a:gd name="connsiteX16" fmla="*/ 149916 w 151665"/>
                <a:gd name="connsiteY16" fmla="*/ 42924 h 124320"/>
                <a:gd name="connsiteX17" fmla="*/ 151665 w 151665"/>
                <a:gd name="connsiteY17" fmla="*/ 36724 h 124320"/>
                <a:gd name="connsiteX18" fmla="*/ 151347 w 151665"/>
                <a:gd name="connsiteY18" fmla="*/ 34339 h 124320"/>
                <a:gd name="connsiteX19" fmla="*/ 149440 w 151665"/>
                <a:gd name="connsiteY19" fmla="*/ 30524 h 124320"/>
                <a:gd name="connsiteX20" fmla="*/ 147532 w 151665"/>
                <a:gd name="connsiteY20" fmla="*/ 25754 h 124320"/>
                <a:gd name="connsiteX21" fmla="*/ 145465 w 151665"/>
                <a:gd name="connsiteY21" fmla="*/ 20667 h 124320"/>
                <a:gd name="connsiteX22" fmla="*/ 144670 w 151665"/>
                <a:gd name="connsiteY22" fmla="*/ 19872 h 124320"/>
                <a:gd name="connsiteX23" fmla="*/ 144034 w 151665"/>
                <a:gd name="connsiteY23" fmla="*/ 18442 h 124320"/>
                <a:gd name="connsiteX24" fmla="*/ 143716 w 151665"/>
                <a:gd name="connsiteY24" fmla="*/ 16693 h 124320"/>
                <a:gd name="connsiteX25" fmla="*/ 144511 w 151665"/>
                <a:gd name="connsiteY25" fmla="*/ 11446 h 124320"/>
                <a:gd name="connsiteX26" fmla="*/ 144511 w 151665"/>
                <a:gd name="connsiteY26" fmla="*/ 9698 h 124320"/>
                <a:gd name="connsiteX27" fmla="*/ 147055 w 151665"/>
                <a:gd name="connsiteY27" fmla="*/ 7313 h 124320"/>
                <a:gd name="connsiteX28" fmla="*/ 148327 w 151665"/>
                <a:gd name="connsiteY28" fmla="*/ 4610 h 124320"/>
                <a:gd name="connsiteX29" fmla="*/ 149598 w 151665"/>
                <a:gd name="connsiteY29" fmla="*/ 1590 h 124320"/>
                <a:gd name="connsiteX30" fmla="*/ 149122 w 151665"/>
                <a:gd name="connsiteY30" fmla="*/ 0 h 124320"/>
                <a:gd name="connsiteX31" fmla="*/ 147532 w 151665"/>
                <a:gd name="connsiteY31" fmla="*/ 1113 h 124320"/>
                <a:gd name="connsiteX32" fmla="*/ 146101 w 151665"/>
                <a:gd name="connsiteY32" fmla="*/ 4133 h 124320"/>
                <a:gd name="connsiteX33" fmla="*/ 145147 w 151665"/>
                <a:gd name="connsiteY33" fmla="*/ 4133 h 124320"/>
                <a:gd name="connsiteX34" fmla="*/ 142603 w 151665"/>
                <a:gd name="connsiteY34" fmla="*/ 3339 h 124320"/>
                <a:gd name="connsiteX35" fmla="*/ 141808 w 151665"/>
                <a:gd name="connsiteY35" fmla="*/ 3974 h 124320"/>
                <a:gd name="connsiteX36" fmla="*/ 140219 w 151665"/>
                <a:gd name="connsiteY36" fmla="*/ 6200 h 124320"/>
                <a:gd name="connsiteX37" fmla="*/ 137357 w 151665"/>
                <a:gd name="connsiteY37" fmla="*/ 8585 h 124320"/>
                <a:gd name="connsiteX38" fmla="*/ 136085 w 151665"/>
                <a:gd name="connsiteY38" fmla="*/ 8585 h 124320"/>
                <a:gd name="connsiteX39" fmla="*/ 135131 w 151665"/>
                <a:gd name="connsiteY39" fmla="*/ 8267 h 124320"/>
                <a:gd name="connsiteX40" fmla="*/ 134019 w 151665"/>
                <a:gd name="connsiteY40" fmla="*/ 9221 h 124320"/>
                <a:gd name="connsiteX41" fmla="*/ 132429 w 151665"/>
                <a:gd name="connsiteY41" fmla="*/ 11128 h 124320"/>
                <a:gd name="connsiteX42" fmla="*/ 131793 w 151665"/>
                <a:gd name="connsiteY42" fmla="*/ 11128 h 124320"/>
                <a:gd name="connsiteX43" fmla="*/ 129090 w 151665"/>
                <a:gd name="connsiteY43" fmla="*/ 11446 h 124320"/>
                <a:gd name="connsiteX44" fmla="*/ 127977 w 151665"/>
                <a:gd name="connsiteY44" fmla="*/ 10811 h 124320"/>
                <a:gd name="connsiteX45" fmla="*/ 126706 w 151665"/>
                <a:gd name="connsiteY45" fmla="*/ 9221 h 124320"/>
                <a:gd name="connsiteX46" fmla="*/ 124639 w 151665"/>
                <a:gd name="connsiteY46" fmla="*/ 7631 h 124320"/>
                <a:gd name="connsiteX47" fmla="*/ 122731 w 151665"/>
                <a:gd name="connsiteY47" fmla="*/ 6518 h 124320"/>
                <a:gd name="connsiteX48" fmla="*/ 121777 w 151665"/>
                <a:gd name="connsiteY48" fmla="*/ 5723 h 124320"/>
                <a:gd name="connsiteX49" fmla="*/ 120823 w 151665"/>
                <a:gd name="connsiteY49" fmla="*/ 4451 h 124320"/>
                <a:gd name="connsiteX50" fmla="*/ 120029 w 151665"/>
                <a:gd name="connsiteY50" fmla="*/ 3656 h 124320"/>
                <a:gd name="connsiteX51" fmla="*/ 118439 w 151665"/>
                <a:gd name="connsiteY51" fmla="*/ 5564 h 124320"/>
                <a:gd name="connsiteX52" fmla="*/ 115736 w 151665"/>
                <a:gd name="connsiteY52" fmla="*/ 7313 h 124320"/>
                <a:gd name="connsiteX53" fmla="*/ 113193 w 151665"/>
                <a:gd name="connsiteY53" fmla="*/ 6995 h 124320"/>
                <a:gd name="connsiteX54" fmla="*/ 111921 w 151665"/>
                <a:gd name="connsiteY54" fmla="*/ 6677 h 124320"/>
                <a:gd name="connsiteX55" fmla="*/ 110967 w 151665"/>
                <a:gd name="connsiteY55" fmla="*/ 9221 h 124320"/>
                <a:gd name="connsiteX56" fmla="*/ 110172 w 151665"/>
                <a:gd name="connsiteY56" fmla="*/ 9698 h 124320"/>
                <a:gd name="connsiteX57" fmla="*/ 105721 w 151665"/>
                <a:gd name="connsiteY57" fmla="*/ 10175 h 124320"/>
                <a:gd name="connsiteX58" fmla="*/ 104926 w 151665"/>
                <a:gd name="connsiteY58" fmla="*/ 10652 h 124320"/>
                <a:gd name="connsiteX59" fmla="*/ 105721 w 151665"/>
                <a:gd name="connsiteY59" fmla="*/ 13036 h 124320"/>
                <a:gd name="connsiteX60" fmla="*/ 108423 w 151665"/>
                <a:gd name="connsiteY60" fmla="*/ 17011 h 124320"/>
                <a:gd name="connsiteX61" fmla="*/ 109218 w 151665"/>
                <a:gd name="connsiteY61" fmla="*/ 19236 h 124320"/>
                <a:gd name="connsiteX62" fmla="*/ 107628 w 151665"/>
                <a:gd name="connsiteY62" fmla="*/ 22893 h 124320"/>
                <a:gd name="connsiteX63" fmla="*/ 103018 w 151665"/>
                <a:gd name="connsiteY63" fmla="*/ 22893 h 124320"/>
                <a:gd name="connsiteX64" fmla="*/ 100951 w 151665"/>
                <a:gd name="connsiteY64" fmla="*/ 21303 h 124320"/>
                <a:gd name="connsiteX65" fmla="*/ 99044 w 151665"/>
                <a:gd name="connsiteY65" fmla="*/ 19236 h 124320"/>
                <a:gd name="connsiteX66" fmla="*/ 98407 w 151665"/>
                <a:gd name="connsiteY66" fmla="*/ 18123 h 124320"/>
                <a:gd name="connsiteX67" fmla="*/ 92366 w 151665"/>
                <a:gd name="connsiteY67" fmla="*/ 16057 h 124320"/>
                <a:gd name="connsiteX68" fmla="*/ 88392 w 151665"/>
                <a:gd name="connsiteY68" fmla="*/ 17488 h 124320"/>
                <a:gd name="connsiteX69" fmla="*/ 87120 w 151665"/>
                <a:gd name="connsiteY69" fmla="*/ 17488 h 124320"/>
                <a:gd name="connsiteX70" fmla="*/ 85212 w 151665"/>
                <a:gd name="connsiteY70" fmla="*/ 15898 h 124320"/>
                <a:gd name="connsiteX71" fmla="*/ 84100 w 151665"/>
                <a:gd name="connsiteY71" fmla="*/ 14785 h 124320"/>
                <a:gd name="connsiteX72" fmla="*/ 82987 w 151665"/>
                <a:gd name="connsiteY72" fmla="*/ 13036 h 124320"/>
                <a:gd name="connsiteX73" fmla="*/ 82351 w 151665"/>
                <a:gd name="connsiteY73" fmla="*/ 11288 h 124320"/>
                <a:gd name="connsiteX74" fmla="*/ 82351 w 151665"/>
                <a:gd name="connsiteY74" fmla="*/ 10493 h 124320"/>
                <a:gd name="connsiteX75" fmla="*/ 81874 w 151665"/>
                <a:gd name="connsiteY75" fmla="*/ 10811 h 124320"/>
                <a:gd name="connsiteX76" fmla="*/ 80602 w 151665"/>
                <a:gd name="connsiteY76" fmla="*/ 12400 h 124320"/>
                <a:gd name="connsiteX77" fmla="*/ 79171 w 151665"/>
                <a:gd name="connsiteY77" fmla="*/ 13990 h 124320"/>
                <a:gd name="connsiteX78" fmla="*/ 78058 w 151665"/>
                <a:gd name="connsiteY78" fmla="*/ 13990 h 124320"/>
                <a:gd name="connsiteX79" fmla="*/ 77263 w 151665"/>
                <a:gd name="connsiteY79" fmla="*/ 13195 h 124320"/>
                <a:gd name="connsiteX80" fmla="*/ 76628 w 151665"/>
                <a:gd name="connsiteY80" fmla="*/ 12241 h 124320"/>
                <a:gd name="connsiteX81" fmla="*/ 76310 w 151665"/>
                <a:gd name="connsiteY81" fmla="*/ 10016 h 124320"/>
                <a:gd name="connsiteX82" fmla="*/ 73766 w 151665"/>
                <a:gd name="connsiteY82" fmla="*/ 8903 h 124320"/>
                <a:gd name="connsiteX83" fmla="*/ 70904 w 151665"/>
                <a:gd name="connsiteY83" fmla="*/ 8267 h 124320"/>
                <a:gd name="connsiteX84" fmla="*/ 65022 w 151665"/>
                <a:gd name="connsiteY84" fmla="*/ 9380 h 124320"/>
                <a:gd name="connsiteX85" fmla="*/ 60253 w 151665"/>
                <a:gd name="connsiteY85" fmla="*/ 10016 h 124320"/>
                <a:gd name="connsiteX86" fmla="*/ 55007 w 151665"/>
                <a:gd name="connsiteY86" fmla="*/ 9221 h 124320"/>
                <a:gd name="connsiteX87" fmla="*/ 50078 w 151665"/>
                <a:gd name="connsiteY87" fmla="*/ 10175 h 124320"/>
                <a:gd name="connsiteX88" fmla="*/ 48011 w 151665"/>
                <a:gd name="connsiteY88" fmla="*/ 10175 h 124320"/>
                <a:gd name="connsiteX89" fmla="*/ 45627 w 151665"/>
                <a:gd name="connsiteY89" fmla="*/ 10175 h 124320"/>
                <a:gd name="connsiteX90" fmla="*/ 43242 w 151665"/>
                <a:gd name="connsiteY90" fmla="*/ 10175 h 124320"/>
                <a:gd name="connsiteX91" fmla="*/ 41016 w 151665"/>
                <a:gd name="connsiteY91" fmla="*/ 9857 h 124320"/>
                <a:gd name="connsiteX92" fmla="*/ 36883 w 151665"/>
                <a:gd name="connsiteY92" fmla="*/ 8426 h 124320"/>
                <a:gd name="connsiteX93" fmla="*/ 35293 w 151665"/>
                <a:gd name="connsiteY93" fmla="*/ 8426 h 124320"/>
                <a:gd name="connsiteX94" fmla="*/ 31955 w 151665"/>
                <a:gd name="connsiteY94" fmla="*/ 9698 h 124320"/>
                <a:gd name="connsiteX95" fmla="*/ 28616 w 151665"/>
                <a:gd name="connsiteY95" fmla="*/ 10493 h 124320"/>
                <a:gd name="connsiteX96" fmla="*/ 25277 w 151665"/>
                <a:gd name="connsiteY96" fmla="*/ 10970 h 124320"/>
                <a:gd name="connsiteX97" fmla="*/ 20508 w 151665"/>
                <a:gd name="connsiteY97" fmla="*/ 13354 h 124320"/>
                <a:gd name="connsiteX98" fmla="*/ 17011 w 151665"/>
                <a:gd name="connsiteY98" fmla="*/ 16693 h 124320"/>
                <a:gd name="connsiteX99" fmla="*/ 15898 w 151665"/>
                <a:gd name="connsiteY99" fmla="*/ 19077 h 124320"/>
                <a:gd name="connsiteX100" fmla="*/ 14149 w 151665"/>
                <a:gd name="connsiteY100" fmla="*/ 21462 h 124320"/>
                <a:gd name="connsiteX101" fmla="*/ 11764 w 151665"/>
                <a:gd name="connsiteY101" fmla="*/ 25277 h 124320"/>
                <a:gd name="connsiteX102" fmla="*/ 8585 w 151665"/>
                <a:gd name="connsiteY102" fmla="*/ 28934 h 124320"/>
                <a:gd name="connsiteX103" fmla="*/ 6359 w 151665"/>
                <a:gd name="connsiteY103" fmla="*/ 30524 h 124320"/>
                <a:gd name="connsiteX104" fmla="*/ 6995 w 151665"/>
                <a:gd name="connsiteY104" fmla="*/ 31478 h 124320"/>
                <a:gd name="connsiteX105" fmla="*/ 6518 w 151665"/>
                <a:gd name="connsiteY105" fmla="*/ 32591 h 124320"/>
                <a:gd name="connsiteX106" fmla="*/ 3180 w 151665"/>
                <a:gd name="connsiteY106" fmla="*/ 33067 h 124320"/>
                <a:gd name="connsiteX107" fmla="*/ 477 w 151665"/>
                <a:gd name="connsiteY107" fmla="*/ 33067 h 124320"/>
                <a:gd name="connsiteX108" fmla="*/ 0 w 151665"/>
                <a:gd name="connsiteY108" fmla="*/ 33862 h 124320"/>
                <a:gd name="connsiteX109" fmla="*/ 318 w 151665"/>
                <a:gd name="connsiteY109" fmla="*/ 41175 h 124320"/>
                <a:gd name="connsiteX110" fmla="*/ 1272 w 151665"/>
                <a:gd name="connsiteY110" fmla="*/ 43878 h 124320"/>
                <a:gd name="connsiteX111" fmla="*/ 3021 w 151665"/>
                <a:gd name="connsiteY111" fmla="*/ 47217 h 124320"/>
                <a:gd name="connsiteX112" fmla="*/ 4134 w 151665"/>
                <a:gd name="connsiteY112" fmla="*/ 48965 h 124320"/>
                <a:gd name="connsiteX113" fmla="*/ 4928 w 151665"/>
                <a:gd name="connsiteY113" fmla="*/ 54370 h 124320"/>
                <a:gd name="connsiteX114" fmla="*/ 5246 w 151665"/>
                <a:gd name="connsiteY114" fmla="*/ 58981 h 124320"/>
                <a:gd name="connsiteX115" fmla="*/ 8903 w 151665"/>
                <a:gd name="connsiteY115" fmla="*/ 61842 h 124320"/>
                <a:gd name="connsiteX116" fmla="*/ 10970 w 151665"/>
                <a:gd name="connsiteY116" fmla="*/ 64068 h 124320"/>
                <a:gd name="connsiteX117" fmla="*/ 12400 w 151665"/>
                <a:gd name="connsiteY117" fmla="*/ 65976 h 124320"/>
                <a:gd name="connsiteX118" fmla="*/ 11923 w 151665"/>
                <a:gd name="connsiteY118" fmla="*/ 67248 h 124320"/>
                <a:gd name="connsiteX119" fmla="*/ 10970 w 151665"/>
                <a:gd name="connsiteY119" fmla="*/ 70904 h 124320"/>
                <a:gd name="connsiteX120" fmla="*/ 11764 w 151665"/>
                <a:gd name="connsiteY120" fmla="*/ 75673 h 124320"/>
                <a:gd name="connsiteX121" fmla="*/ 17011 w 151665"/>
                <a:gd name="connsiteY121" fmla="*/ 86007 h 124320"/>
                <a:gd name="connsiteX122" fmla="*/ 17488 w 151665"/>
                <a:gd name="connsiteY122" fmla="*/ 86802 h 124320"/>
                <a:gd name="connsiteX123" fmla="*/ 17488 w 151665"/>
                <a:gd name="connsiteY123" fmla="*/ 85848 h 124320"/>
                <a:gd name="connsiteX124" fmla="*/ 17965 w 151665"/>
                <a:gd name="connsiteY124" fmla="*/ 84894 h 124320"/>
                <a:gd name="connsiteX125" fmla="*/ 19554 w 151665"/>
                <a:gd name="connsiteY125" fmla="*/ 86643 h 124320"/>
                <a:gd name="connsiteX126" fmla="*/ 19554 w 151665"/>
                <a:gd name="connsiteY126" fmla="*/ 90141 h 124320"/>
                <a:gd name="connsiteX127" fmla="*/ 23052 w 151665"/>
                <a:gd name="connsiteY127" fmla="*/ 93797 h 124320"/>
                <a:gd name="connsiteX128" fmla="*/ 22575 w 151665"/>
                <a:gd name="connsiteY128" fmla="*/ 96500 h 124320"/>
                <a:gd name="connsiteX129" fmla="*/ 22098 w 151665"/>
                <a:gd name="connsiteY129" fmla="*/ 100951 h 124320"/>
                <a:gd name="connsiteX130" fmla="*/ 22575 w 151665"/>
                <a:gd name="connsiteY130" fmla="*/ 104926 h 124320"/>
                <a:gd name="connsiteX131" fmla="*/ 23847 w 151665"/>
                <a:gd name="connsiteY131" fmla="*/ 109536 h 124320"/>
                <a:gd name="connsiteX132" fmla="*/ 27344 w 151665"/>
                <a:gd name="connsiteY132" fmla="*/ 109536 h 124320"/>
                <a:gd name="connsiteX133" fmla="*/ 29729 w 151665"/>
                <a:gd name="connsiteY133" fmla="*/ 109377 h 124320"/>
                <a:gd name="connsiteX134" fmla="*/ 31319 w 151665"/>
                <a:gd name="connsiteY134" fmla="*/ 107787 h 124320"/>
                <a:gd name="connsiteX135" fmla="*/ 32909 w 151665"/>
                <a:gd name="connsiteY135" fmla="*/ 104767 h 124320"/>
                <a:gd name="connsiteX136" fmla="*/ 34816 w 151665"/>
                <a:gd name="connsiteY136" fmla="*/ 103018 h 124320"/>
                <a:gd name="connsiteX137" fmla="*/ 36565 w 151665"/>
                <a:gd name="connsiteY137" fmla="*/ 104131 h 124320"/>
                <a:gd name="connsiteX138" fmla="*/ 38314 w 151665"/>
                <a:gd name="connsiteY138" fmla="*/ 105561 h 124320"/>
                <a:gd name="connsiteX139" fmla="*/ 40221 w 151665"/>
                <a:gd name="connsiteY139" fmla="*/ 110490 h 124320"/>
                <a:gd name="connsiteX140" fmla="*/ 39109 w 151665"/>
                <a:gd name="connsiteY140" fmla="*/ 114305 h 124320"/>
                <a:gd name="connsiteX141" fmla="*/ 36565 w 151665"/>
                <a:gd name="connsiteY141" fmla="*/ 115418 h 124320"/>
                <a:gd name="connsiteX142" fmla="*/ 35134 w 151665"/>
                <a:gd name="connsiteY142" fmla="*/ 116849 h 124320"/>
                <a:gd name="connsiteX143" fmla="*/ 35134 w 151665"/>
                <a:gd name="connsiteY143" fmla="*/ 118757 h 124320"/>
                <a:gd name="connsiteX144" fmla="*/ 36406 w 151665"/>
                <a:gd name="connsiteY144" fmla="*/ 120347 h 124320"/>
                <a:gd name="connsiteX145" fmla="*/ 38632 w 151665"/>
                <a:gd name="connsiteY145" fmla="*/ 121618 h 124320"/>
                <a:gd name="connsiteX146" fmla="*/ 43719 w 151665"/>
                <a:gd name="connsiteY146" fmla="*/ 119552 h 124320"/>
                <a:gd name="connsiteX147" fmla="*/ 44514 w 151665"/>
                <a:gd name="connsiteY147" fmla="*/ 117326 h 124320"/>
                <a:gd name="connsiteX148" fmla="*/ 45468 w 151665"/>
                <a:gd name="connsiteY148" fmla="*/ 117644 h 124320"/>
                <a:gd name="connsiteX149" fmla="*/ 46422 w 151665"/>
                <a:gd name="connsiteY149" fmla="*/ 119234 h 124320"/>
                <a:gd name="connsiteX150" fmla="*/ 55801 w 151665"/>
                <a:gd name="connsiteY150" fmla="*/ 120505 h 124320"/>
                <a:gd name="connsiteX151" fmla="*/ 60571 w 151665"/>
                <a:gd name="connsiteY151" fmla="*/ 124321 h 124320"/>
                <a:gd name="connsiteX152" fmla="*/ 61684 w 151665"/>
                <a:gd name="connsiteY152" fmla="*/ 124003 h 124320"/>
                <a:gd name="connsiteX153" fmla="*/ 63114 w 151665"/>
                <a:gd name="connsiteY153" fmla="*/ 122890 h 124320"/>
                <a:gd name="connsiteX154" fmla="*/ 64545 w 151665"/>
                <a:gd name="connsiteY154" fmla="*/ 121300 h 124320"/>
                <a:gd name="connsiteX155" fmla="*/ 68202 w 151665"/>
                <a:gd name="connsiteY155" fmla="*/ 121300 h 124320"/>
                <a:gd name="connsiteX156" fmla="*/ 71858 w 151665"/>
                <a:gd name="connsiteY156" fmla="*/ 121300 h 124320"/>
                <a:gd name="connsiteX157" fmla="*/ 72812 w 151665"/>
                <a:gd name="connsiteY157" fmla="*/ 120982 h 124320"/>
                <a:gd name="connsiteX158" fmla="*/ 74243 w 151665"/>
                <a:gd name="connsiteY158" fmla="*/ 119392 h 124320"/>
                <a:gd name="connsiteX159" fmla="*/ 76628 w 151665"/>
                <a:gd name="connsiteY159" fmla="*/ 117326 h 124320"/>
                <a:gd name="connsiteX160" fmla="*/ 78376 w 151665"/>
                <a:gd name="connsiteY160" fmla="*/ 116213 h 124320"/>
                <a:gd name="connsiteX161" fmla="*/ 78853 w 151665"/>
                <a:gd name="connsiteY161" fmla="*/ 115259 h 124320"/>
                <a:gd name="connsiteX162" fmla="*/ 78058 w 151665"/>
                <a:gd name="connsiteY162" fmla="*/ 113033 h 124320"/>
                <a:gd name="connsiteX163" fmla="*/ 77581 w 151665"/>
                <a:gd name="connsiteY163" fmla="*/ 110808 h 124320"/>
                <a:gd name="connsiteX164" fmla="*/ 78217 w 151665"/>
                <a:gd name="connsiteY164" fmla="*/ 110172 h 124320"/>
                <a:gd name="connsiteX165" fmla="*/ 81556 w 151665"/>
                <a:gd name="connsiteY165" fmla="*/ 110649 h 124320"/>
                <a:gd name="connsiteX166" fmla="*/ 85212 w 151665"/>
                <a:gd name="connsiteY166" fmla="*/ 111762 h 124320"/>
                <a:gd name="connsiteX167" fmla="*/ 86007 w 151665"/>
                <a:gd name="connsiteY167" fmla="*/ 112238 h 124320"/>
                <a:gd name="connsiteX168" fmla="*/ 88074 w 151665"/>
                <a:gd name="connsiteY168" fmla="*/ 109536 h 124320"/>
                <a:gd name="connsiteX169" fmla="*/ 88551 w 151665"/>
                <a:gd name="connsiteY169" fmla="*/ 109218 h 124320"/>
                <a:gd name="connsiteX170" fmla="*/ 89823 w 151665"/>
                <a:gd name="connsiteY170" fmla="*/ 109218 h 124320"/>
                <a:gd name="connsiteX171" fmla="*/ 93320 w 151665"/>
                <a:gd name="connsiteY171" fmla="*/ 108741 h 124320"/>
                <a:gd name="connsiteX172" fmla="*/ 96818 w 151665"/>
                <a:gd name="connsiteY172" fmla="*/ 107946 h 124320"/>
                <a:gd name="connsiteX173" fmla="*/ 98407 w 151665"/>
                <a:gd name="connsiteY173" fmla="*/ 107946 h 124320"/>
                <a:gd name="connsiteX174" fmla="*/ 99997 w 151665"/>
                <a:gd name="connsiteY174" fmla="*/ 109854 h 124320"/>
                <a:gd name="connsiteX175" fmla="*/ 101269 w 151665"/>
                <a:gd name="connsiteY175" fmla="*/ 111603 h 124320"/>
                <a:gd name="connsiteX176" fmla="*/ 101905 w 151665"/>
                <a:gd name="connsiteY176" fmla="*/ 111603 h 124320"/>
                <a:gd name="connsiteX177" fmla="*/ 103654 w 151665"/>
                <a:gd name="connsiteY177" fmla="*/ 110967 h 124320"/>
                <a:gd name="connsiteX178" fmla="*/ 105085 w 151665"/>
                <a:gd name="connsiteY178" fmla="*/ 111920 h 124320"/>
                <a:gd name="connsiteX179" fmla="*/ 108264 w 151665"/>
                <a:gd name="connsiteY179" fmla="*/ 113510 h 124320"/>
                <a:gd name="connsiteX180" fmla="*/ 110172 w 151665"/>
                <a:gd name="connsiteY180" fmla="*/ 113510 h 124320"/>
                <a:gd name="connsiteX181" fmla="*/ 109218 w 151665"/>
                <a:gd name="connsiteY181" fmla="*/ 109854 h 124320"/>
                <a:gd name="connsiteX182" fmla="*/ 110331 w 151665"/>
                <a:gd name="connsiteY182" fmla="*/ 107310 h 124320"/>
                <a:gd name="connsiteX183" fmla="*/ 110331 w 151665"/>
                <a:gd name="connsiteY183" fmla="*/ 106515 h 124320"/>
                <a:gd name="connsiteX184" fmla="*/ 108423 w 151665"/>
                <a:gd name="connsiteY184" fmla="*/ 105243 h 124320"/>
                <a:gd name="connsiteX185" fmla="*/ 102382 w 151665"/>
                <a:gd name="connsiteY185" fmla="*/ 100474 h 124320"/>
                <a:gd name="connsiteX186" fmla="*/ 101428 w 151665"/>
                <a:gd name="connsiteY186" fmla="*/ 99043 h 124320"/>
                <a:gd name="connsiteX187" fmla="*/ 101428 w 151665"/>
                <a:gd name="connsiteY187" fmla="*/ 96818 h 124320"/>
                <a:gd name="connsiteX188" fmla="*/ 101428 w 151665"/>
                <a:gd name="connsiteY188" fmla="*/ 93479 h 124320"/>
                <a:gd name="connsiteX189" fmla="*/ 100951 w 151665"/>
                <a:gd name="connsiteY189" fmla="*/ 91412 h 124320"/>
                <a:gd name="connsiteX190" fmla="*/ 100951 w 151665"/>
                <a:gd name="connsiteY190" fmla="*/ 90141 h 124320"/>
                <a:gd name="connsiteX191" fmla="*/ 101428 w 151665"/>
                <a:gd name="connsiteY191" fmla="*/ 89187 h 124320"/>
                <a:gd name="connsiteX192" fmla="*/ 102541 w 151665"/>
                <a:gd name="connsiteY192" fmla="*/ 88869 h 124320"/>
                <a:gd name="connsiteX193" fmla="*/ 103654 w 151665"/>
                <a:gd name="connsiteY193" fmla="*/ 88869 h 124320"/>
                <a:gd name="connsiteX194" fmla="*/ 104449 w 151665"/>
                <a:gd name="connsiteY194" fmla="*/ 87915 h 124320"/>
                <a:gd name="connsiteX195" fmla="*/ 105879 w 151665"/>
                <a:gd name="connsiteY195" fmla="*/ 85689 h 124320"/>
                <a:gd name="connsiteX196" fmla="*/ 108582 w 151665"/>
                <a:gd name="connsiteY196" fmla="*/ 85689 h 124320"/>
                <a:gd name="connsiteX197" fmla="*/ 112557 w 151665"/>
                <a:gd name="connsiteY197" fmla="*/ 87120 h 124320"/>
                <a:gd name="connsiteX198" fmla="*/ 115418 w 151665"/>
                <a:gd name="connsiteY198" fmla="*/ 87915 h 124320"/>
                <a:gd name="connsiteX199" fmla="*/ 117167 w 151665"/>
                <a:gd name="connsiteY199" fmla="*/ 87915 h 124320"/>
                <a:gd name="connsiteX200" fmla="*/ 117485 w 151665"/>
                <a:gd name="connsiteY200" fmla="*/ 87438 h 124320"/>
                <a:gd name="connsiteX201" fmla="*/ 117485 w 151665"/>
                <a:gd name="connsiteY201" fmla="*/ 86325 h 124320"/>
                <a:gd name="connsiteX202" fmla="*/ 117485 w 151665"/>
                <a:gd name="connsiteY202" fmla="*/ 81238 h 124320"/>
                <a:gd name="connsiteX203" fmla="*/ 117485 w 151665"/>
                <a:gd name="connsiteY203" fmla="*/ 80125 h 124320"/>
                <a:gd name="connsiteX204" fmla="*/ 119870 w 151665"/>
                <a:gd name="connsiteY204" fmla="*/ 79648 h 124320"/>
                <a:gd name="connsiteX205" fmla="*/ 123685 w 151665"/>
                <a:gd name="connsiteY205" fmla="*/ 79648 h 124320"/>
                <a:gd name="connsiteX206" fmla="*/ 125593 w 151665"/>
                <a:gd name="connsiteY206" fmla="*/ 79171 h 124320"/>
                <a:gd name="connsiteX207" fmla="*/ 127500 w 151665"/>
                <a:gd name="connsiteY207" fmla="*/ 77104 h 124320"/>
                <a:gd name="connsiteX208" fmla="*/ 132270 w 151665"/>
                <a:gd name="connsiteY208" fmla="*/ 76310 h 124320"/>
                <a:gd name="connsiteX209" fmla="*/ 135767 w 151665"/>
                <a:gd name="connsiteY209" fmla="*/ 73448 h 124320"/>
                <a:gd name="connsiteX210" fmla="*/ 138947 w 151665"/>
                <a:gd name="connsiteY210" fmla="*/ 70586 h 124320"/>
                <a:gd name="connsiteX211" fmla="*/ 140537 w 151665"/>
                <a:gd name="connsiteY211" fmla="*/ 69791 h 124320"/>
                <a:gd name="connsiteX212" fmla="*/ 142444 w 151665"/>
                <a:gd name="connsiteY212" fmla="*/ 69314 h 124320"/>
                <a:gd name="connsiteX213" fmla="*/ 143875 w 151665"/>
                <a:gd name="connsiteY213" fmla="*/ 69314 h 124320"/>
                <a:gd name="connsiteX214" fmla="*/ 145624 w 151665"/>
                <a:gd name="connsiteY214" fmla="*/ 71063 h 124320"/>
                <a:gd name="connsiteX215" fmla="*/ 147214 w 151665"/>
                <a:gd name="connsiteY215" fmla="*/ 70109 h 124320"/>
                <a:gd name="connsiteX216" fmla="*/ 148963 w 151665"/>
                <a:gd name="connsiteY216" fmla="*/ 68043 h 124320"/>
                <a:gd name="connsiteX217" fmla="*/ 149916 w 151665"/>
                <a:gd name="connsiteY217" fmla="*/ 66135 h 124320"/>
                <a:gd name="connsiteX218" fmla="*/ 150393 w 151665"/>
                <a:gd name="connsiteY218" fmla="*/ 62955 h 124320"/>
                <a:gd name="connsiteX219" fmla="*/ 150075 w 151665"/>
                <a:gd name="connsiteY219" fmla="*/ 58186 h 124320"/>
                <a:gd name="connsiteX220" fmla="*/ 149122 w 151665"/>
                <a:gd name="connsiteY220" fmla="*/ 54370 h 12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51665" h="124320">
                  <a:moveTo>
                    <a:pt x="19395" y="96341"/>
                  </a:moveTo>
                  <a:lnTo>
                    <a:pt x="19077" y="97295"/>
                  </a:lnTo>
                  <a:lnTo>
                    <a:pt x="19077" y="98884"/>
                  </a:lnTo>
                  <a:cubicBezTo>
                    <a:pt x="19077" y="98884"/>
                    <a:pt x="19554" y="99361"/>
                    <a:pt x="19554" y="99361"/>
                  </a:cubicBezTo>
                  <a:lnTo>
                    <a:pt x="20031" y="99361"/>
                  </a:lnTo>
                  <a:cubicBezTo>
                    <a:pt x="20031" y="99361"/>
                    <a:pt x="20508" y="99043"/>
                    <a:pt x="20508" y="99043"/>
                  </a:cubicBezTo>
                  <a:lnTo>
                    <a:pt x="20190" y="96023"/>
                  </a:lnTo>
                  <a:lnTo>
                    <a:pt x="19395" y="96023"/>
                  </a:lnTo>
                  <a:close/>
                  <a:moveTo>
                    <a:pt x="25595" y="114464"/>
                  </a:moveTo>
                  <a:lnTo>
                    <a:pt x="27344" y="116690"/>
                  </a:lnTo>
                  <a:lnTo>
                    <a:pt x="28457" y="115577"/>
                  </a:lnTo>
                  <a:lnTo>
                    <a:pt x="25755" y="113669"/>
                  </a:lnTo>
                  <a:lnTo>
                    <a:pt x="25755" y="114305"/>
                  </a:lnTo>
                  <a:close/>
                  <a:moveTo>
                    <a:pt x="148804" y="54370"/>
                  </a:moveTo>
                  <a:lnTo>
                    <a:pt x="148009" y="51509"/>
                  </a:lnTo>
                  <a:lnTo>
                    <a:pt x="148009" y="48647"/>
                  </a:lnTo>
                  <a:cubicBezTo>
                    <a:pt x="148009" y="48647"/>
                    <a:pt x="149916" y="42924"/>
                    <a:pt x="149916" y="42924"/>
                  </a:cubicBezTo>
                  <a:lnTo>
                    <a:pt x="151665" y="36724"/>
                  </a:lnTo>
                  <a:lnTo>
                    <a:pt x="151347" y="34339"/>
                  </a:lnTo>
                  <a:lnTo>
                    <a:pt x="149440" y="30524"/>
                  </a:lnTo>
                  <a:lnTo>
                    <a:pt x="147532" y="25754"/>
                  </a:lnTo>
                  <a:lnTo>
                    <a:pt x="145465" y="20667"/>
                  </a:lnTo>
                  <a:lnTo>
                    <a:pt x="144670" y="19872"/>
                  </a:lnTo>
                  <a:lnTo>
                    <a:pt x="144034" y="18442"/>
                  </a:lnTo>
                  <a:lnTo>
                    <a:pt x="143716" y="16693"/>
                  </a:lnTo>
                  <a:lnTo>
                    <a:pt x="144511" y="11446"/>
                  </a:lnTo>
                  <a:lnTo>
                    <a:pt x="144511" y="9698"/>
                  </a:lnTo>
                  <a:cubicBezTo>
                    <a:pt x="144511" y="9698"/>
                    <a:pt x="147055" y="7313"/>
                    <a:pt x="147055" y="7313"/>
                  </a:cubicBezTo>
                  <a:lnTo>
                    <a:pt x="148327" y="4610"/>
                  </a:lnTo>
                  <a:lnTo>
                    <a:pt x="149598" y="1590"/>
                  </a:lnTo>
                  <a:lnTo>
                    <a:pt x="149122" y="0"/>
                  </a:lnTo>
                  <a:lnTo>
                    <a:pt x="147532" y="1113"/>
                  </a:lnTo>
                  <a:lnTo>
                    <a:pt x="146101" y="4133"/>
                  </a:lnTo>
                  <a:lnTo>
                    <a:pt x="145147" y="4133"/>
                  </a:lnTo>
                  <a:cubicBezTo>
                    <a:pt x="145147" y="4133"/>
                    <a:pt x="142603" y="3339"/>
                    <a:pt x="142603" y="3339"/>
                  </a:cubicBezTo>
                  <a:lnTo>
                    <a:pt x="141808" y="3974"/>
                  </a:lnTo>
                  <a:lnTo>
                    <a:pt x="140219" y="6200"/>
                  </a:lnTo>
                  <a:lnTo>
                    <a:pt x="137357" y="8585"/>
                  </a:lnTo>
                  <a:lnTo>
                    <a:pt x="136085" y="8585"/>
                  </a:lnTo>
                  <a:cubicBezTo>
                    <a:pt x="136085" y="8585"/>
                    <a:pt x="135131" y="8267"/>
                    <a:pt x="135131" y="8267"/>
                  </a:cubicBezTo>
                  <a:lnTo>
                    <a:pt x="134019" y="9221"/>
                  </a:lnTo>
                  <a:lnTo>
                    <a:pt x="132429" y="11128"/>
                  </a:lnTo>
                  <a:lnTo>
                    <a:pt x="131793" y="11128"/>
                  </a:lnTo>
                  <a:cubicBezTo>
                    <a:pt x="131793" y="11128"/>
                    <a:pt x="129090" y="11446"/>
                    <a:pt x="129090" y="11446"/>
                  </a:cubicBezTo>
                  <a:lnTo>
                    <a:pt x="127977" y="10811"/>
                  </a:lnTo>
                  <a:lnTo>
                    <a:pt x="126706" y="9221"/>
                  </a:lnTo>
                  <a:lnTo>
                    <a:pt x="124639" y="7631"/>
                  </a:lnTo>
                  <a:lnTo>
                    <a:pt x="122731" y="6518"/>
                  </a:lnTo>
                  <a:lnTo>
                    <a:pt x="121777" y="5723"/>
                  </a:lnTo>
                  <a:lnTo>
                    <a:pt x="120823" y="4451"/>
                  </a:lnTo>
                  <a:lnTo>
                    <a:pt x="120029" y="3656"/>
                  </a:lnTo>
                  <a:lnTo>
                    <a:pt x="118439" y="5564"/>
                  </a:lnTo>
                  <a:lnTo>
                    <a:pt x="115736" y="7313"/>
                  </a:lnTo>
                  <a:lnTo>
                    <a:pt x="113193" y="6995"/>
                  </a:lnTo>
                  <a:lnTo>
                    <a:pt x="111921" y="6677"/>
                  </a:lnTo>
                  <a:lnTo>
                    <a:pt x="110967" y="9221"/>
                  </a:lnTo>
                  <a:lnTo>
                    <a:pt x="110172" y="9698"/>
                  </a:lnTo>
                  <a:lnTo>
                    <a:pt x="105721" y="10175"/>
                  </a:lnTo>
                  <a:lnTo>
                    <a:pt x="104926" y="10652"/>
                  </a:lnTo>
                  <a:lnTo>
                    <a:pt x="105721" y="13036"/>
                  </a:lnTo>
                  <a:lnTo>
                    <a:pt x="108423" y="17011"/>
                  </a:lnTo>
                  <a:lnTo>
                    <a:pt x="109218" y="19236"/>
                  </a:lnTo>
                  <a:lnTo>
                    <a:pt x="107628" y="22893"/>
                  </a:lnTo>
                  <a:lnTo>
                    <a:pt x="103018" y="22893"/>
                  </a:lnTo>
                  <a:cubicBezTo>
                    <a:pt x="103018" y="22893"/>
                    <a:pt x="100951" y="21303"/>
                    <a:pt x="100951" y="21303"/>
                  </a:cubicBezTo>
                  <a:lnTo>
                    <a:pt x="99044" y="19236"/>
                  </a:lnTo>
                  <a:lnTo>
                    <a:pt x="98407" y="18123"/>
                  </a:lnTo>
                  <a:lnTo>
                    <a:pt x="92366" y="16057"/>
                  </a:lnTo>
                  <a:lnTo>
                    <a:pt x="88392" y="17488"/>
                  </a:lnTo>
                  <a:lnTo>
                    <a:pt x="87120" y="17488"/>
                  </a:lnTo>
                  <a:cubicBezTo>
                    <a:pt x="87120" y="17488"/>
                    <a:pt x="85212" y="15898"/>
                    <a:pt x="85212" y="15898"/>
                  </a:cubicBezTo>
                  <a:lnTo>
                    <a:pt x="84100" y="14785"/>
                  </a:lnTo>
                  <a:lnTo>
                    <a:pt x="82987" y="13036"/>
                  </a:lnTo>
                  <a:lnTo>
                    <a:pt x="82351" y="11288"/>
                  </a:lnTo>
                  <a:lnTo>
                    <a:pt x="82351" y="10493"/>
                  </a:lnTo>
                  <a:cubicBezTo>
                    <a:pt x="82351" y="10493"/>
                    <a:pt x="81874" y="10811"/>
                    <a:pt x="81874" y="10811"/>
                  </a:cubicBezTo>
                  <a:lnTo>
                    <a:pt x="80602" y="12400"/>
                  </a:lnTo>
                  <a:lnTo>
                    <a:pt x="79171" y="13990"/>
                  </a:lnTo>
                  <a:lnTo>
                    <a:pt x="78058" y="13990"/>
                  </a:lnTo>
                  <a:cubicBezTo>
                    <a:pt x="78058" y="13990"/>
                    <a:pt x="77263" y="13195"/>
                    <a:pt x="77263" y="13195"/>
                  </a:cubicBezTo>
                  <a:lnTo>
                    <a:pt x="76628" y="12241"/>
                  </a:lnTo>
                  <a:lnTo>
                    <a:pt x="76310" y="10016"/>
                  </a:lnTo>
                  <a:lnTo>
                    <a:pt x="73766" y="8903"/>
                  </a:lnTo>
                  <a:lnTo>
                    <a:pt x="70904" y="8267"/>
                  </a:lnTo>
                  <a:lnTo>
                    <a:pt x="65022" y="9380"/>
                  </a:lnTo>
                  <a:lnTo>
                    <a:pt x="60253" y="10016"/>
                  </a:lnTo>
                  <a:lnTo>
                    <a:pt x="55007" y="9221"/>
                  </a:lnTo>
                  <a:lnTo>
                    <a:pt x="50078" y="10175"/>
                  </a:lnTo>
                  <a:lnTo>
                    <a:pt x="48011" y="10175"/>
                  </a:lnTo>
                  <a:cubicBezTo>
                    <a:pt x="48011" y="10175"/>
                    <a:pt x="45627" y="10175"/>
                    <a:pt x="45627" y="10175"/>
                  </a:cubicBezTo>
                  <a:lnTo>
                    <a:pt x="43242" y="10175"/>
                  </a:lnTo>
                  <a:cubicBezTo>
                    <a:pt x="43242" y="10175"/>
                    <a:pt x="41016" y="9857"/>
                    <a:pt x="41016" y="9857"/>
                  </a:cubicBezTo>
                  <a:lnTo>
                    <a:pt x="36883" y="8426"/>
                  </a:lnTo>
                  <a:lnTo>
                    <a:pt x="35293" y="8426"/>
                  </a:lnTo>
                  <a:cubicBezTo>
                    <a:pt x="35293" y="8426"/>
                    <a:pt x="31955" y="9698"/>
                    <a:pt x="31955" y="9698"/>
                  </a:cubicBezTo>
                  <a:lnTo>
                    <a:pt x="28616" y="10493"/>
                  </a:lnTo>
                  <a:lnTo>
                    <a:pt x="25277" y="10970"/>
                  </a:lnTo>
                  <a:lnTo>
                    <a:pt x="20508" y="13354"/>
                  </a:lnTo>
                  <a:lnTo>
                    <a:pt x="17011" y="16693"/>
                  </a:lnTo>
                  <a:lnTo>
                    <a:pt x="15898" y="19077"/>
                  </a:lnTo>
                  <a:lnTo>
                    <a:pt x="14149" y="21462"/>
                  </a:lnTo>
                  <a:lnTo>
                    <a:pt x="11764" y="25277"/>
                  </a:lnTo>
                  <a:lnTo>
                    <a:pt x="8585" y="28934"/>
                  </a:lnTo>
                  <a:lnTo>
                    <a:pt x="6359" y="30524"/>
                  </a:lnTo>
                  <a:lnTo>
                    <a:pt x="6995" y="31478"/>
                  </a:lnTo>
                  <a:lnTo>
                    <a:pt x="6518" y="32591"/>
                  </a:lnTo>
                  <a:lnTo>
                    <a:pt x="3180" y="33067"/>
                  </a:lnTo>
                  <a:lnTo>
                    <a:pt x="477" y="33067"/>
                  </a:lnTo>
                  <a:cubicBezTo>
                    <a:pt x="477" y="33067"/>
                    <a:pt x="0" y="33862"/>
                    <a:pt x="0" y="33862"/>
                  </a:cubicBezTo>
                  <a:lnTo>
                    <a:pt x="318" y="41175"/>
                  </a:lnTo>
                  <a:lnTo>
                    <a:pt x="1272" y="43878"/>
                  </a:lnTo>
                  <a:lnTo>
                    <a:pt x="3021" y="47217"/>
                  </a:lnTo>
                  <a:lnTo>
                    <a:pt x="4134" y="48965"/>
                  </a:lnTo>
                  <a:lnTo>
                    <a:pt x="4928" y="54370"/>
                  </a:lnTo>
                  <a:lnTo>
                    <a:pt x="5246" y="58981"/>
                  </a:lnTo>
                  <a:lnTo>
                    <a:pt x="8903" y="61842"/>
                  </a:lnTo>
                  <a:lnTo>
                    <a:pt x="10970" y="64068"/>
                  </a:lnTo>
                  <a:lnTo>
                    <a:pt x="12400" y="65976"/>
                  </a:lnTo>
                  <a:lnTo>
                    <a:pt x="11923" y="67248"/>
                  </a:lnTo>
                  <a:lnTo>
                    <a:pt x="10970" y="70904"/>
                  </a:lnTo>
                  <a:lnTo>
                    <a:pt x="11764" y="75673"/>
                  </a:lnTo>
                  <a:lnTo>
                    <a:pt x="17011" y="86007"/>
                  </a:lnTo>
                  <a:lnTo>
                    <a:pt x="17488" y="86802"/>
                  </a:lnTo>
                  <a:lnTo>
                    <a:pt x="17488" y="85848"/>
                  </a:lnTo>
                  <a:cubicBezTo>
                    <a:pt x="17488" y="85848"/>
                    <a:pt x="17965" y="84894"/>
                    <a:pt x="17965" y="84894"/>
                  </a:cubicBezTo>
                  <a:lnTo>
                    <a:pt x="19554" y="86643"/>
                  </a:lnTo>
                  <a:lnTo>
                    <a:pt x="19554" y="90141"/>
                  </a:lnTo>
                  <a:cubicBezTo>
                    <a:pt x="19554" y="90141"/>
                    <a:pt x="23052" y="93797"/>
                    <a:pt x="23052" y="93797"/>
                  </a:cubicBezTo>
                  <a:lnTo>
                    <a:pt x="22575" y="96500"/>
                  </a:lnTo>
                  <a:lnTo>
                    <a:pt x="22098" y="100951"/>
                  </a:lnTo>
                  <a:lnTo>
                    <a:pt x="22575" y="104926"/>
                  </a:lnTo>
                  <a:lnTo>
                    <a:pt x="23847" y="109536"/>
                  </a:lnTo>
                  <a:lnTo>
                    <a:pt x="27344" y="109536"/>
                  </a:lnTo>
                  <a:cubicBezTo>
                    <a:pt x="27344" y="109536"/>
                    <a:pt x="29729" y="109377"/>
                    <a:pt x="29729" y="109377"/>
                  </a:cubicBezTo>
                  <a:lnTo>
                    <a:pt x="31319" y="107787"/>
                  </a:lnTo>
                  <a:lnTo>
                    <a:pt x="32909" y="104767"/>
                  </a:lnTo>
                  <a:lnTo>
                    <a:pt x="34816" y="103018"/>
                  </a:lnTo>
                  <a:lnTo>
                    <a:pt x="36565" y="104131"/>
                  </a:lnTo>
                  <a:lnTo>
                    <a:pt x="38314" y="105561"/>
                  </a:lnTo>
                  <a:lnTo>
                    <a:pt x="40221" y="110490"/>
                  </a:lnTo>
                  <a:lnTo>
                    <a:pt x="39109" y="114305"/>
                  </a:lnTo>
                  <a:lnTo>
                    <a:pt x="36565" y="115418"/>
                  </a:lnTo>
                  <a:lnTo>
                    <a:pt x="35134" y="116849"/>
                  </a:lnTo>
                  <a:lnTo>
                    <a:pt x="35134" y="118757"/>
                  </a:lnTo>
                  <a:cubicBezTo>
                    <a:pt x="35134" y="118757"/>
                    <a:pt x="36406" y="120347"/>
                    <a:pt x="36406" y="120347"/>
                  </a:cubicBezTo>
                  <a:lnTo>
                    <a:pt x="38632" y="121618"/>
                  </a:lnTo>
                  <a:lnTo>
                    <a:pt x="43719" y="119552"/>
                  </a:lnTo>
                  <a:lnTo>
                    <a:pt x="44514" y="117326"/>
                  </a:lnTo>
                  <a:lnTo>
                    <a:pt x="45468" y="117644"/>
                  </a:lnTo>
                  <a:lnTo>
                    <a:pt x="46422" y="119234"/>
                  </a:lnTo>
                  <a:lnTo>
                    <a:pt x="55801" y="120505"/>
                  </a:lnTo>
                  <a:lnTo>
                    <a:pt x="60571" y="124321"/>
                  </a:lnTo>
                  <a:lnTo>
                    <a:pt x="61684" y="124003"/>
                  </a:lnTo>
                  <a:lnTo>
                    <a:pt x="63114" y="122890"/>
                  </a:lnTo>
                  <a:lnTo>
                    <a:pt x="64545" y="121300"/>
                  </a:lnTo>
                  <a:lnTo>
                    <a:pt x="68202" y="121300"/>
                  </a:lnTo>
                  <a:cubicBezTo>
                    <a:pt x="68202" y="121300"/>
                    <a:pt x="71858" y="121300"/>
                    <a:pt x="71858" y="121300"/>
                  </a:cubicBezTo>
                  <a:lnTo>
                    <a:pt x="72812" y="120982"/>
                  </a:lnTo>
                  <a:lnTo>
                    <a:pt x="74243" y="119392"/>
                  </a:lnTo>
                  <a:lnTo>
                    <a:pt x="76628" y="117326"/>
                  </a:lnTo>
                  <a:lnTo>
                    <a:pt x="78376" y="116213"/>
                  </a:lnTo>
                  <a:lnTo>
                    <a:pt x="78853" y="115259"/>
                  </a:lnTo>
                  <a:lnTo>
                    <a:pt x="78058" y="113033"/>
                  </a:lnTo>
                  <a:lnTo>
                    <a:pt x="77581" y="110808"/>
                  </a:lnTo>
                  <a:lnTo>
                    <a:pt x="78217" y="110172"/>
                  </a:lnTo>
                  <a:lnTo>
                    <a:pt x="81556" y="110649"/>
                  </a:lnTo>
                  <a:lnTo>
                    <a:pt x="85212" y="111762"/>
                  </a:lnTo>
                  <a:lnTo>
                    <a:pt x="86007" y="112238"/>
                  </a:lnTo>
                  <a:lnTo>
                    <a:pt x="88074" y="109536"/>
                  </a:lnTo>
                  <a:lnTo>
                    <a:pt x="88551" y="109218"/>
                  </a:lnTo>
                  <a:lnTo>
                    <a:pt x="89823" y="109218"/>
                  </a:lnTo>
                  <a:cubicBezTo>
                    <a:pt x="89823" y="109218"/>
                    <a:pt x="93320" y="108741"/>
                    <a:pt x="93320" y="108741"/>
                  </a:cubicBezTo>
                  <a:lnTo>
                    <a:pt x="96818" y="107946"/>
                  </a:lnTo>
                  <a:lnTo>
                    <a:pt x="98407" y="107946"/>
                  </a:lnTo>
                  <a:cubicBezTo>
                    <a:pt x="98407" y="107946"/>
                    <a:pt x="99997" y="109854"/>
                    <a:pt x="99997" y="109854"/>
                  </a:cubicBezTo>
                  <a:lnTo>
                    <a:pt x="101269" y="111603"/>
                  </a:lnTo>
                  <a:lnTo>
                    <a:pt x="101905" y="111603"/>
                  </a:lnTo>
                  <a:cubicBezTo>
                    <a:pt x="101905" y="111603"/>
                    <a:pt x="103654" y="110967"/>
                    <a:pt x="103654" y="110967"/>
                  </a:cubicBezTo>
                  <a:lnTo>
                    <a:pt x="105085" y="111920"/>
                  </a:lnTo>
                  <a:lnTo>
                    <a:pt x="108264" y="113510"/>
                  </a:lnTo>
                  <a:lnTo>
                    <a:pt x="110172" y="113510"/>
                  </a:lnTo>
                  <a:cubicBezTo>
                    <a:pt x="110172" y="113510"/>
                    <a:pt x="109218" y="109854"/>
                    <a:pt x="109218" y="109854"/>
                  </a:cubicBezTo>
                  <a:lnTo>
                    <a:pt x="110331" y="107310"/>
                  </a:lnTo>
                  <a:lnTo>
                    <a:pt x="110331" y="106515"/>
                  </a:lnTo>
                  <a:cubicBezTo>
                    <a:pt x="110331" y="106515"/>
                    <a:pt x="108423" y="105243"/>
                    <a:pt x="108423" y="105243"/>
                  </a:cubicBezTo>
                  <a:lnTo>
                    <a:pt x="102382" y="100474"/>
                  </a:lnTo>
                  <a:lnTo>
                    <a:pt x="101428" y="99043"/>
                  </a:lnTo>
                  <a:lnTo>
                    <a:pt x="101428" y="96818"/>
                  </a:lnTo>
                  <a:cubicBezTo>
                    <a:pt x="101428" y="96818"/>
                    <a:pt x="101428" y="93479"/>
                    <a:pt x="101428" y="93479"/>
                  </a:cubicBezTo>
                  <a:lnTo>
                    <a:pt x="100951" y="91412"/>
                  </a:lnTo>
                  <a:lnTo>
                    <a:pt x="100951" y="90141"/>
                  </a:lnTo>
                  <a:cubicBezTo>
                    <a:pt x="100951" y="90141"/>
                    <a:pt x="101428" y="89187"/>
                    <a:pt x="101428" y="89187"/>
                  </a:cubicBezTo>
                  <a:lnTo>
                    <a:pt x="102541" y="88869"/>
                  </a:lnTo>
                  <a:lnTo>
                    <a:pt x="103654" y="88869"/>
                  </a:lnTo>
                  <a:cubicBezTo>
                    <a:pt x="103654" y="88869"/>
                    <a:pt x="104449" y="87915"/>
                    <a:pt x="104449" y="87915"/>
                  </a:cubicBezTo>
                  <a:lnTo>
                    <a:pt x="105879" y="85689"/>
                  </a:lnTo>
                  <a:lnTo>
                    <a:pt x="108582" y="85689"/>
                  </a:lnTo>
                  <a:cubicBezTo>
                    <a:pt x="108582" y="85689"/>
                    <a:pt x="112557" y="87120"/>
                    <a:pt x="112557" y="87120"/>
                  </a:cubicBezTo>
                  <a:lnTo>
                    <a:pt x="115418" y="87915"/>
                  </a:lnTo>
                  <a:lnTo>
                    <a:pt x="117167" y="87915"/>
                  </a:lnTo>
                  <a:cubicBezTo>
                    <a:pt x="117167" y="87915"/>
                    <a:pt x="117485" y="87438"/>
                    <a:pt x="117485" y="87438"/>
                  </a:cubicBezTo>
                  <a:lnTo>
                    <a:pt x="117485" y="86325"/>
                  </a:lnTo>
                  <a:cubicBezTo>
                    <a:pt x="117485" y="86325"/>
                    <a:pt x="117485" y="81238"/>
                    <a:pt x="117485" y="81238"/>
                  </a:cubicBezTo>
                  <a:lnTo>
                    <a:pt x="117485" y="80125"/>
                  </a:lnTo>
                  <a:cubicBezTo>
                    <a:pt x="117485" y="80125"/>
                    <a:pt x="119870" y="79648"/>
                    <a:pt x="119870" y="79648"/>
                  </a:cubicBezTo>
                  <a:lnTo>
                    <a:pt x="123685" y="79648"/>
                  </a:lnTo>
                  <a:cubicBezTo>
                    <a:pt x="123685" y="79648"/>
                    <a:pt x="125593" y="79171"/>
                    <a:pt x="125593" y="79171"/>
                  </a:cubicBezTo>
                  <a:lnTo>
                    <a:pt x="127500" y="77104"/>
                  </a:lnTo>
                  <a:lnTo>
                    <a:pt x="132270" y="76310"/>
                  </a:lnTo>
                  <a:lnTo>
                    <a:pt x="135767" y="73448"/>
                  </a:lnTo>
                  <a:lnTo>
                    <a:pt x="138947" y="70586"/>
                  </a:lnTo>
                  <a:lnTo>
                    <a:pt x="140537" y="69791"/>
                  </a:lnTo>
                  <a:lnTo>
                    <a:pt x="142444" y="69314"/>
                  </a:lnTo>
                  <a:lnTo>
                    <a:pt x="143875" y="69314"/>
                  </a:lnTo>
                  <a:cubicBezTo>
                    <a:pt x="143875" y="69314"/>
                    <a:pt x="145624" y="71063"/>
                    <a:pt x="145624" y="71063"/>
                  </a:cubicBezTo>
                  <a:lnTo>
                    <a:pt x="147214" y="70109"/>
                  </a:lnTo>
                  <a:lnTo>
                    <a:pt x="148963" y="68043"/>
                  </a:lnTo>
                  <a:lnTo>
                    <a:pt x="149916" y="66135"/>
                  </a:lnTo>
                  <a:lnTo>
                    <a:pt x="150393" y="62955"/>
                  </a:lnTo>
                  <a:lnTo>
                    <a:pt x="150075" y="58186"/>
                  </a:lnTo>
                  <a:lnTo>
                    <a:pt x="149122" y="543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6" name="Freeform: Shape 5325">
              <a:extLst>
                <a:ext uri="{FF2B5EF4-FFF2-40B4-BE49-F238E27FC236}">
                  <a16:creationId xmlns:a16="http://schemas.microsoft.com/office/drawing/2014/main" id="{330D6A0E-02A8-000E-46C3-3EEAB7CD6834}"/>
                </a:ext>
              </a:extLst>
            </p:cNvPr>
            <p:cNvSpPr/>
            <p:nvPr/>
          </p:nvSpPr>
          <p:spPr>
            <a:xfrm>
              <a:off x="3178752" y="2612328"/>
              <a:ext cx="316843" cy="138151"/>
            </a:xfrm>
            <a:custGeom>
              <a:avLst/>
              <a:gdLst>
                <a:gd name="connsiteX0" fmla="*/ 316843 w 316843"/>
                <a:gd name="connsiteY0" fmla="*/ 38473 h 138151"/>
                <a:gd name="connsiteX1" fmla="*/ 316207 w 316843"/>
                <a:gd name="connsiteY1" fmla="*/ 36406 h 138151"/>
                <a:gd name="connsiteX2" fmla="*/ 312233 w 316843"/>
                <a:gd name="connsiteY2" fmla="*/ 32590 h 138151"/>
                <a:gd name="connsiteX3" fmla="*/ 307940 w 316843"/>
                <a:gd name="connsiteY3" fmla="*/ 28775 h 138151"/>
                <a:gd name="connsiteX4" fmla="*/ 304602 w 316843"/>
                <a:gd name="connsiteY4" fmla="*/ 27980 h 138151"/>
                <a:gd name="connsiteX5" fmla="*/ 298720 w 316843"/>
                <a:gd name="connsiteY5" fmla="*/ 27344 h 138151"/>
                <a:gd name="connsiteX6" fmla="*/ 295540 w 316843"/>
                <a:gd name="connsiteY6" fmla="*/ 27344 h 138151"/>
                <a:gd name="connsiteX7" fmla="*/ 293791 w 316843"/>
                <a:gd name="connsiteY7" fmla="*/ 26390 h 138151"/>
                <a:gd name="connsiteX8" fmla="*/ 292043 w 316843"/>
                <a:gd name="connsiteY8" fmla="*/ 24164 h 138151"/>
                <a:gd name="connsiteX9" fmla="*/ 289976 w 316843"/>
                <a:gd name="connsiteY9" fmla="*/ 22098 h 138151"/>
                <a:gd name="connsiteX10" fmla="*/ 287274 w 316843"/>
                <a:gd name="connsiteY10" fmla="*/ 20031 h 138151"/>
                <a:gd name="connsiteX11" fmla="*/ 286161 w 316843"/>
                <a:gd name="connsiteY11" fmla="*/ 16852 h 138151"/>
                <a:gd name="connsiteX12" fmla="*/ 285048 w 316843"/>
                <a:gd name="connsiteY12" fmla="*/ 16216 h 138151"/>
                <a:gd name="connsiteX13" fmla="*/ 283140 w 316843"/>
                <a:gd name="connsiteY13" fmla="*/ 16693 h 138151"/>
                <a:gd name="connsiteX14" fmla="*/ 279960 w 316843"/>
                <a:gd name="connsiteY14" fmla="*/ 16693 h 138151"/>
                <a:gd name="connsiteX15" fmla="*/ 278212 w 316843"/>
                <a:gd name="connsiteY15" fmla="*/ 16375 h 138151"/>
                <a:gd name="connsiteX16" fmla="*/ 275509 w 316843"/>
                <a:gd name="connsiteY16" fmla="*/ 15898 h 138151"/>
                <a:gd name="connsiteX17" fmla="*/ 271217 w 316843"/>
                <a:gd name="connsiteY17" fmla="*/ 14626 h 138151"/>
                <a:gd name="connsiteX18" fmla="*/ 267878 w 316843"/>
                <a:gd name="connsiteY18" fmla="*/ 13354 h 138151"/>
                <a:gd name="connsiteX19" fmla="*/ 263586 w 316843"/>
                <a:gd name="connsiteY19" fmla="*/ 13354 h 138151"/>
                <a:gd name="connsiteX20" fmla="*/ 261042 w 316843"/>
                <a:gd name="connsiteY20" fmla="*/ 13354 h 138151"/>
                <a:gd name="connsiteX21" fmla="*/ 253411 w 316843"/>
                <a:gd name="connsiteY21" fmla="*/ 13354 h 138151"/>
                <a:gd name="connsiteX22" fmla="*/ 247052 w 316843"/>
                <a:gd name="connsiteY22" fmla="*/ 12241 h 138151"/>
                <a:gd name="connsiteX23" fmla="*/ 241965 w 316843"/>
                <a:gd name="connsiteY23" fmla="*/ 11923 h 138151"/>
                <a:gd name="connsiteX24" fmla="*/ 238785 w 316843"/>
                <a:gd name="connsiteY24" fmla="*/ 11923 h 138151"/>
                <a:gd name="connsiteX25" fmla="*/ 237195 w 316843"/>
                <a:gd name="connsiteY25" fmla="*/ 11923 h 138151"/>
                <a:gd name="connsiteX26" fmla="*/ 234652 w 316843"/>
                <a:gd name="connsiteY26" fmla="*/ 11923 h 138151"/>
                <a:gd name="connsiteX27" fmla="*/ 230836 w 316843"/>
                <a:gd name="connsiteY27" fmla="*/ 11605 h 138151"/>
                <a:gd name="connsiteX28" fmla="*/ 225749 w 316843"/>
                <a:gd name="connsiteY28" fmla="*/ 9539 h 138151"/>
                <a:gd name="connsiteX29" fmla="*/ 223841 w 316843"/>
                <a:gd name="connsiteY29" fmla="*/ 9539 h 138151"/>
                <a:gd name="connsiteX30" fmla="*/ 222569 w 316843"/>
                <a:gd name="connsiteY30" fmla="*/ 9539 h 138151"/>
                <a:gd name="connsiteX31" fmla="*/ 213985 w 316843"/>
                <a:gd name="connsiteY31" fmla="*/ 10969 h 138151"/>
                <a:gd name="connsiteX32" fmla="*/ 210010 w 316843"/>
                <a:gd name="connsiteY32" fmla="*/ 11287 h 138151"/>
                <a:gd name="connsiteX33" fmla="*/ 201584 w 316843"/>
                <a:gd name="connsiteY33" fmla="*/ 11287 h 138151"/>
                <a:gd name="connsiteX34" fmla="*/ 193317 w 316843"/>
                <a:gd name="connsiteY34" fmla="*/ 10969 h 138151"/>
                <a:gd name="connsiteX35" fmla="*/ 190615 w 316843"/>
                <a:gd name="connsiteY35" fmla="*/ 10652 h 138151"/>
                <a:gd name="connsiteX36" fmla="*/ 189184 w 316843"/>
                <a:gd name="connsiteY36" fmla="*/ 10652 h 138151"/>
                <a:gd name="connsiteX37" fmla="*/ 186163 w 316843"/>
                <a:gd name="connsiteY37" fmla="*/ 14308 h 138151"/>
                <a:gd name="connsiteX38" fmla="*/ 184892 w 316843"/>
                <a:gd name="connsiteY38" fmla="*/ 14785 h 138151"/>
                <a:gd name="connsiteX39" fmla="*/ 177102 w 316843"/>
                <a:gd name="connsiteY39" fmla="*/ 13990 h 138151"/>
                <a:gd name="connsiteX40" fmla="*/ 167881 w 316843"/>
                <a:gd name="connsiteY40" fmla="*/ 11605 h 138151"/>
                <a:gd name="connsiteX41" fmla="*/ 161204 w 316843"/>
                <a:gd name="connsiteY41" fmla="*/ 9062 h 138151"/>
                <a:gd name="connsiteX42" fmla="*/ 155639 w 316843"/>
                <a:gd name="connsiteY42" fmla="*/ 6359 h 138151"/>
                <a:gd name="connsiteX43" fmla="*/ 148168 w 316843"/>
                <a:gd name="connsiteY43" fmla="*/ 2067 h 138151"/>
                <a:gd name="connsiteX44" fmla="*/ 143716 w 316843"/>
                <a:gd name="connsiteY44" fmla="*/ 0 h 138151"/>
                <a:gd name="connsiteX45" fmla="*/ 143080 w 316843"/>
                <a:gd name="connsiteY45" fmla="*/ 1272 h 138151"/>
                <a:gd name="connsiteX46" fmla="*/ 141967 w 316843"/>
                <a:gd name="connsiteY46" fmla="*/ 1590 h 138151"/>
                <a:gd name="connsiteX47" fmla="*/ 140219 w 316843"/>
                <a:gd name="connsiteY47" fmla="*/ 1590 h 138151"/>
                <a:gd name="connsiteX48" fmla="*/ 136244 w 316843"/>
                <a:gd name="connsiteY48" fmla="*/ 1590 h 138151"/>
                <a:gd name="connsiteX49" fmla="*/ 134496 w 316843"/>
                <a:gd name="connsiteY49" fmla="*/ 3815 h 138151"/>
                <a:gd name="connsiteX50" fmla="*/ 129726 w 316843"/>
                <a:gd name="connsiteY50" fmla="*/ 5405 h 138151"/>
                <a:gd name="connsiteX51" fmla="*/ 126706 w 316843"/>
                <a:gd name="connsiteY51" fmla="*/ 6836 h 138151"/>
                <a:gd name="connsiteX52" fmla="*/ 125116 w 316843"/>
                <a:gd name="connsiteY52" fmla="*/ 8426 h 138151"/>
                <a:gd name="connsiteX53" fmla="*/ 122095 w 316843"/>
                <a:gd name="connsiteY53" fmla="*/ 18759 h 138151"/>
                <a:gd name="connsiteX54" fmla="*/ 121300 w 316843"/>
                <a:gd name="connsiteY54" fmla="*/ 22575 h 138151"/>
                <a:gd name="connsiteX55" fmla="*/ 123367 w 316843"/>
                <a:gd name="connsiteY55" fmla="*/ 28934 h 138151"/>
                <a:gd name="connsiteX56" fmla="*/ 120982 w 316843"/>
                <a:gd name="connsiteY56" fmla="*/ 28616 h 138151"/>
                <a:gd name="connsiteX57" fmla="*/ 118280 w 316843"/>
                <a:gd name="connsiteY57" fmla="*/ 27026 h 138151"/>
                <a:gd name="connsiteX58" fmla="*/ 117326 w 316843"/>
                <a:gd name="connsiteY58" fmla="*/ 25754 h 138151"/>
                <a:gd name="connsiteX59" fmla="*/ 114623 w 316843"/>
                <a:gd name="connsiteY59" fmla="*/ 24959 h 138151"/>
                <a:gd name="connsiteX60" fmla="*/ 104926 w 316843"/>
                <a:gd name="connsiteY60" fmla="*/ 23847 h 138151"/>
                <a:gd name="connsiteX61" fmla="*/ 103177 w 316843"/>
                <a:gd name="connsiteY61" fmla="*/ 22416 h 138151"/>
                <a:gd name="connsiteX62" fmla="*/ 102064 w 316843"/>
                <a:gd name="connsiteY62" fmla="*/ 21303 h 138151"/>
                <a:gd name="connsiteX63" fmla="*/ 99520 w 316843"/>
                <a:gd name="connsiteY63" fmla="*/ 20508 h 138151"/>
                <a:gd name="connsiteX64" fmla="*/ 96023 w 316843"/>
                <a:gd name="connsiteY64" fmla="*/ 19872 h 138151"/>
                <a:gd name="connsiteX65" fmla="*/ 88392 w 316843"/>
                <a:gd name="connsiteY65" fmla="*/ 17169 h 138151"/>
                <a:gd name="connsiteX66" fmla="*/ 85053 w 316843"/>
                <a:gd name="connsiteY66" fmla="*/ 17169 h 138151"/>
                <a:gd name="connsiteX67" fmla="*/ 75197 w 316843"/>
                <a:gd name="connsiteY67" fmla="*/ 14944 h 138151"/>
                <a:gd name="connsiteX68" fmla="*/ 73607 w 316843"/>
                <a:gd name="connsiteY68" fmla="*/ 14944 h 138151"/>
                <a:gd name="connsiteX69" fmla="*/ 72812 w 316843"/>
                <a:gd name="connsiteY69" fmla="*/ 14944 h 138151"/>
                <a:gd name="connsiteX70" fmla="*/ 68996 w 316843"/>
                <a:gd name="connsiteY70" fmla="*/ 16375 h 138151"/>
                <a:gd name="connsiteX71" fmla="*/ 66453 w 316843"/>
                <a:gd name="connsiteY71" fmla="*/ 16852 h 138151"/>
                <a:gd name="connsiteX72" fmla="*/ 63750 w 316843"/>
                <a:gd name="connsiteY72" fmla="*/ 16216 h 138151"/>
                <a:gd name="connsiteX73" fmla="*/ 58981 w 316843"/>
                <a:gd name="connsiteY73" fmla="*/ 17964 h 138151"/>
                <a:gd name="connsiteX74" fmla="*/ 56437 w 316843"/>
                <a:gd name="connsiteY74" fmla="*/ 20190 h 138151"/>
                <a:gd name="connsiteX75" fmla="*/ 54370 w 316843"/>
                <a:gd name="connsiteY75" fmla="*/ 23052 h 138151"/>
                <a:gd name="connsiteX76" fmla="*/ 52304 w 316843"/>
                <a:gd name="connsiteY76" fmla="*/ 24801 h 138151"/>
                <a:gd name="connsiteX77" fmla="*/ 51668 w 316843"/>
                <a:gd name="connsiteY77" fmla="*/ 27503 h 138151"/>
                <a:gd name="connsiteX78" fmla="*/ 50237 w 316843"/>
                <a:gd name="connsiteY78" fmla="*/ 28934 h 138151"/>
                <a:gd name="connsiteX79" fmla="*/ 48488 w 316843"/>
                <a:gd name="connsiteY79" fmla="*/ 31636 h 138151"/>
                <a:gd name="connsiteX80" fmla="*/ 48488 w 316843"/>
                <a:gd name="connsiteY80" fmla="*/ 33226 h 138151"/>
                <a:gd name="connsiteX81" fmla="*/ 50078 w 316843"/>
                <a:gd name="connsiteY81" fmla="*/ 34816 h 138151"/>
                <a:gd name="connsiteX82" fmla="*/ 51032 w 316843"/>
                <a:gd name="connsiteY82" fmla="*/ 34180 h 138151"/>
                <a:gd name="connsiteX83" fmla="*/ 52622 w 316843"/>
                <a:gd name="connsiteY83" fmla="*/ 33544 h 138151"/>
                <a:gd name="connsiteX84" fmla="*/ 55324 w 316843"/>
                <a:gd name="connsiteY84" fmla="*/ 34816 h 138151"/>
                <a:gd name="connsiteX85" fmla="*/ 57709 w 316843"/>
                <a:gd name="connsiteY85" fmla="*/ 36247 h 138151"/>
                <a:gd name="connsiteX86" fmla="*/ 58345 w 316843"/>
                <a:gd name="connsiteY86" fmla="*/ 36883 h 138151"/>
                <a:gd name="connsiteX87" fmla="*/ 58345 w 316843"/>
                <a:gd name="connsiteY87" fmla="*/ 37678 h 138151"/>
                <a:gd name="connsiteX88" fmla="*/ 52622 w 316843"/>
                <a:gd name="connsiteY88" fmla="*/ 40539 h 138151"/>
                <a:gd name="connsiteX89" fmla="*/ 49124 w 316843"/>
                <a:gd name="connsiteY89" fmla="*/ 41970 h 138151"/>
                <a:gd name="connsiteX90" fmla="*/ 47535 w 316843"/>
                <a:gd name="connsiteY90" fmla="*/ 42288 h 138151"/>
                <a:gd name="connsiteX91" fmla="*/ 47058 w 316843"/>
                <a:gd name="connsiteY91" fmla="*/ 42606 h 138151"/>
                <a:gd name="connsiteX92" fmla="*/ 45945 w 316843"/>
                <a:gd name="connsiteY92" fmla="*/ 45945 h 138151"/>
                <a:gd name="connsiteX93" fmla="*/ 43719 w 316843"/>
                <a:gd name="connsiteY93" fmla="*/ 46580 h 138151"/>
                <a:gd name="connsiteX94" fmla="*/ 41016 w 316843"/>
                <a:gd name="connsiteY94" fmla="*/ 47534 h 138151"/>
                <a:gd name="connsiteX95" fmla="*/ 39109 w 316843"/>
                <a:gd name="connsiteY95" fmla="*/ 49124 h 138151"/>
                <a:gd name="connsiteX96" fmla="*/ 36088 w 316843"/>
                <a:gd name="connsiteY96" fmla="*/ 52781 h 138151"/>
                <a:gd name="connsiteX97" fmla="*/ 28298 w 316843"/>
                <a:gd name="connsiteY97" fmla="*/ 58027 h 138151"/>
                <a:gd name="connsiteX98" fmla="*/ 28298 w 316843"/>
                <a:gd name="connsiteY98" fmla="*/ 59140 h 138151"/>
                <a:gd name="connsiteX99" fmla="*/ 28934 w 316843"/>
                <a:gd name="connsiteY99" fmla="*/ 59935 h 138151"/>
                <a:gd name="connsiteX100" fmla="*/ 31478 w 316843"/>
                <a:gd name="connsiteY100" fmla="*/ 60571 h 138151"/>
                <a:gd name="connsiteX101" fmla="*/ 34816 w 316843"/>
                <a:gd name="connsiteY101" fmla="*/ 62160 h 138151"/>
                <a:gd name="connsiteX102" fmla="*/ 36565 w 316843"/>
                <a:gd name="connsiteY102" fmla="*/ 63432 h 138151"/>
                <a:gd name="connsiteX103" fmla="*/ 41652 w 316843"/>
                <a:gd name="connsiteY103" fmla="*/ 61842 h 138151"/>
                <a:gd name="connsiteX104" fmla="*/ 42924 w 316843"/>
                <a:gd name="connsiteY104" fmla="*/ 62160 h 138151"/>
                <a:gd name="connsiteX105" fmla="*/ 44196 w 316843"/>
                <a:gd name="connsiteY105" fmla="*/ 63909 h 138151"/>
                <a:gd name="connsiteX106" fmla="*/ 45627 w 316843"/>
                <a:gd name="connsiteY106" fmla="*/ 68678 h 138151"/>
                <a:gd name="connsiteX107" fmla="*/ 47852 w 316843"/>
                <a:gd name="connsiteY107" fmla="*/ 69950 h 138151"/>
                <a:gd name="connsiteX108" fmla="*/ 50714 w 316843"/>
                <a:gd name="connsiteY108" fmla="*/ 70904 h 138151"/>
                <a:gd name="connsiteX109" fmla="*/ 52463 w 316843"/>
                <a:gd name="connsiteY109" fmla="*/ 71222 h 138151"/>
                <a:gd name="connsiteX110" fmla="*/ 54847 w 316843"/>
                <a:gd name="connsiteY110" fmla="*/ 72335 h 138151"/>
                <a:gd name="connsiteX111" fmla="*/ 58027 w 316843"/>
                <a:gd name="connsiteY111" fmla="*/ 72812 h 138151"/>
                <a:gd name="connsiteX112" fmla="*/ 60253 w 316843"/>
                <a:gd name="connsiteY112" fmla="*/ 72335 h 138151"/>
                <a:gd name="connsiteX113" fmla="*/ 62955 w 316843"/>
                <a:gd name="connsiteY113" fmla="*/ 73289 h 138151"/>
                <a:gd name="connsiteX114" fmla="*/ 63432 w 316843"/>
                <a:gd name="connsiteY114" fmla="*/ 72812 h 138151"/>
                <a:gd name="connsiteX115" fmla="*/ 63750 w 316843"/>
                <a:gd name="connsiteY115" fmla="*/ 65817 h 138151"/>
                <a:gd name="connsiteX116" fmla="*/ 65976 w 316843"/>
                <a:gd name="connsiteY116" fmla="*/ 66930 h 138151"/>
                <a:gd name="connsiteX117" fmla="*/ 67248 w 316843"/>
                <a:gd name="connsiteY117" fmla="*/ 66930 h 138151"/>
                <a:gd name="connsiteX118" fmla="*/ 68361 w 316843"/>
                <a:gd name="connsiteY118" fmla="*/ 65976 h 138151"/>
                <a:gd name="connsiteX119" fmla="*/ 68996 w 316843"/>
                <a:gd name="connsiteY119" fmla="*/ 64863 h 138151"/>
                <a:gd name="connsiteX120" fmla="*/ 69314 w 316843"/>
                <a:gd name="connsiteY120" fmla="*/ 62478 h 138151"/>
                <a:gd name="connsiteX121" fmla="*/ 68838 w 316843"/>
                <a:gd name="connsiteY121" fmla="*/ 60094 h 138151"/>
                <a:gd name="connsiteX122" fmla="*/ 69791 w 316843"/>
                <a:gd name="connsiteY122" fmla="*/ 58981 h 138151"/>
                <a:gd name="connsiteX123" fmla="*/ 70586 w 316843"/>
                <a:gd name="connsiteY123" fmla="*/ 58663 h 138151"/>
                <a:gd name="connsiteX124" fmla="*/ 71222 w 316843"/>
                <a:gd name="connsiteY124" fmla="*/ 58981 h 138151"/>
                <a:gd name="connsiteX125" fmla="*/ 71540 w 316843"/>
                <a:gd name="connsiteY125" fmla="*/ 59617 h 138151"/>
                <a:gd name="connsiteX126" fmla="*/ 71540 w 316843"/>
                <a:gd name="connsiteY126" fmla="*/ 61683 h 138151"/>
                <a:gd name="connsiteX127" fmla="*/ 73289 w 316843"/>
                <a:gd name="connsiteY127" fmla="*/ 62637 h 138151"/>
                <a:gd name="connsiteX128" fmla="*/ 74243 w 316843"/>
                <a:gd name="connsiteY128" fmla="*/ 63114 h 138151"/>
                <a:gd name="connsiteX129" fmla="*/ 75197 w 316843"/>
                <a:gd name="connsiteY129" fmla="*/ 64863 h 138151"/>
                <a:gd name="connsiteX130" fmla="*/ 76150 w 316843"/>
                <a:gd name="connsiteY130" fmla="*/ 66612 h 138151"/>
                <a:gd name="connsiteX131" fmla="*/ 76786 w 316843"/>
                <a:gd name="connsiteY131" fmla="*/ 70586 h 138151"/>
                <a:gd name="connsiteX132" fmla="*/ 79012 w 316843"/>
                <a:gd name="connsiteY132" fmla="*/ 70904 h 138151"/>
                <a:gd name="connsiteX133" fmla="*/ 81715 w 316843"/>
                <a:gd name="connsiteY133" fmla="*/ 71699 h 138151"/>
                <a:gd name="connsiteX134" fmla="*/ 83463 w 316843"/>
                <a:gd name="connsiteY134" fmla="*/ 70904 h 138151"/>
                <a:gd name="connsiteX135" fmla="*/ 84894 w 316843"/>
                <a:gd name="connsiteY135" fmla="*/ 71381 h 138151"/>
                <a:gd name="connsiteX136" fmla="*/ 85371 w 316843"/>
                <a:gd name="connsiteY136" fmla="*/ 73289 h 138151"/>
                <a:gd name="connsiteX137" fmla="*/ 85371 w 316843"/>
                <a:gd name="connsiteY137" fmla="*/ 75037 h 138151"/>
                <a:gd name="connsiteX138" fmla="*/ 85530 w 316843"/>
                <a:gd name="connsiteY138" fmla="*/ 76468 h 138151"/>
                <a:gd name="connsiteX139" fmla="*/ 86325 w 316843"/>
                <a:gd name="connsiteY139" fmla="*/ 76786 h 138151"/>
                <a:gd name="connsiteX140" fmla="*/ 88710 w 316843"/>
                <a:gd name="connsiteY140" fmla="*/ 75992 h 138151"/>
                <a:gd name="connsiteX141" fmla="*/ 90617 w 316843"/>
                <a:gd name="connsiteY141" fmla="*/ 75992 h 138151"/>
                <a:gd name="connsiteX142" fmla="*/ 92366 w 316843"/>
                <a:gd name="connsiteY142" fmla="*/ 76627 h 138151"/>
                <a:gd name="connsiteX143" fmla="*/ 94592 w 316843"/>
                <a:gd name="connsiteY143" fmla="*/ 77899 h 138151"/>
                <a:gd name="connsiteX144" fmla="*/ 97931 w 316843"/>
                <a:gd name="connsiteY144" fmla="*/ 81238 h 138151"/>
                <a:gd name="connsiteX145" fmla="*/ 99043 w 316843"/>
                <a:gd name="connsiteY145" fmla="*/ 81715 h 138151"/>
                <a:gd name="connsiteX146" fmla="*/ 103972 w 316843"/>
                <a:gd name="connsiteY146" fmla="*/ 82033 h 138151"/>
                <a:gd name="connsiteX147" fmla="*/ 104926 w 316843"/>
                <a:gd name="connsiteY147" fmla="*/ 82669 h 138151"/>
                <a:gd name="connsiteX148" fmla="*/ 106674 w 316843"/>
                <a:gd name="connsiteY148" fmla="*/ 82669 h 138151"/>
                <a:gd name="connsiteX149" fmla="*/ 108582 w 316843"/>
                <a:gd name="connsiteY149" fmla="*/ 82033 h 138151"/>
                <a:gd name="connsiteX150" fmla="*/ 112715 w 316843"/>
                <a:gd name="connsiteY150" fmla="*/ 83145 h 138151"/>
                <a:gd name="connsiteX151" fmla="*/ 112715 w 316843"/>
                <a:gd name="connsiteY151" fmla="*/ 83781 h 138151"/>
                <a:gd name="connsiteX152" fmla="*/ 112238 w 316843"/>
                <a:gd name="connsiteY152" fmla="*/ 84576 h 138151"/>
                <a:gd name="connsiteX153" fmla="*/ 102541 w 316843"/>
                <a:gd name="connsiteY153" fmla="*/ 89186 h 138151"/>
                <a:gd name="connsiteX154" fmla="*/ 101746 w 316843"/>
                <a:gd name="connsiteY154" fmla="*/ 90617 h 138151"/>
                <a:gd name="connsiteX155" fmla="*/ 99679 w 316843"/>
                <a:gd name="connsiteY155" fmla="*/ 92366 h 138151"/>
                <a:gd name="connsiteX156" fmla="*/ 97454 w 316843"/>
                <a:gd name="connsiteY156" fmla="*/ 93320 h 138151"/>
                <a:gd name="connsiteX157" fmla="*/ 96341 w 316843"/>
                <a:gd name="connsiteY157" fmla="*/ 93320 h 138151"/>
                <a:gd name="connsiteX158" fmla="*/ 91571 w 316843"/>
                <a:gd name="connsiteY158" fmla="*/ 91571 h 138151"/>
                <a:gd name="connsiteX159" fmla="*/ 90935 w 316843"/>
                <a:gd name="connsiteY159" fmla="*/ 92048 h 138151"/>
                <a:gd name="connsiteX160" fmla="*/ 90617 w 316843"/>
                <a:gd name="connsiteY160" fmla="*/ 92843 h 138151"/>
                <a:gd name="connsiteX161" fmla="*/ 90617 w 316843"/>
                <a:gd name="connsiteY161" fmla="*/ 93638 h 138151"/>
                <a:gd name="connsiteX162" fmla="*/ 91730 w 316843"/>
                <a:gd name="connsiteY162" fmla="*/ 95546 h 138151"/>
                <a:gd name="connsiteX163" fmla="*/ 91254 w 316843"/>
                <a:gd name="connsiteY163" fmla="*/ 96818 h 138151"/>
                <a:gd name="connsiteX164" fmla="*/ 90299 w 316843"/>
                <a:gd name="connsiteY164" fmla="*/ 97613 h 138151"/>
                <a:gd name="connsiteX165" fmla="*/ 87279 w 316843"/>
                <a:gd name="connsiteY165" fmla="*/ 96818 h 138151"/>
                <a:gd name="connsiteX166" fmla="*/ 86802 w 316843"/>
                <a:gd name="connsiteY166" fmla="*/ 96341 h 138151"/>
                <a:gd name="connsiteX167" fmla="*/ 86802 w 316843"/>
                <a:gd name="connsiteY167" fmla="*/ 95864 h 138151"/>
                <a:gd name="connsiteX168" fmla="*/ 85530 w 316843"/>
                <a:gd name="connsiteY168" fmla="*/ 95864 h 138151"/>
                <a:gd name="connsiteX169" fmla="*/ 83782 w 316843"/>
                <a:gd name="connsiteY169" fmla="*/ 96341 h 138151"/>
                <a:gd name="connsiteX170" fmla="*/ 80443 w 316843"/>
                <a:gd name="connsiteY170" fmla="*/ 99679 h 138151"/>
                <a:gd name="connsiteX171" fmla="*/ 79171 w 316843"/>
                <a:gd name="connsiteY171" fmla="*/ 101428 h 138151"/>
                <a:gd name="connsiteX172" fmla="*/ 78694 w 316843"/>
                <a:gd name="connsiteY172" fmla="*/ 102541 h 138151"/>
                <a:gd name="connsiteX173" fmla="*/ 77104 w 316843"/>
                <a:gd name="connsiteY173" fmla="*/ 103177 h 138151"/>
                <a:gd name="connsiteX174" fmla="*/ 75515 w 316843"/>
                <a:gd name="connsiteY174" fmla="*/ 103177 h 138151"/>
                <a:gd name="connsiteX175" fmla="*/ 73448 w 316843"/>
                <a:gd name="connsiteY175" fmla="*/ 104925 h 138151"/>
                <a:gd name="connsiteX176" fmla="*/ 71222 w 316843"/>
                <a:gd name="connsiteY176" fmla="*/ 106197 h 138151"/>
                <a:gd name="connsiteX177" fmla="*/ 70427 w 316843"/>
                <a:gd name="connsiteY177" fmla="*/ 105243 h 138151"/>
                <a:gd name="connsiteX178" fmla="*/ 69950 w 316843"/>
                <a:gd name="connsiteY178" fmla="*/ 104290 h 138151"/>
                <a:gd name="connsiteX179" fmla="*/ 69314 w 316843"/>
                <a:gd name="connsiteY179" fmla="*/ 103972 h 138151"/>
                <a:gd name="connsiteX180" fmla="*/ 67884 w 316843"/>
                <a:gd name="connsiteY180" fmla="*/ 103972 h 138151"/>
                <a:gd name="connsiteX181" fmla="*/ 66135 w 316843"/>
                <a:gd name="connsiteY181" fmla="*/ 104290 h 138151"/>
                <a:gd name="connsiteX182" fmla="*/ 64386 w 316843"/>
                <a:gd name="connsiteY182" fmla="*/ 103177 h 138151"/>
                <a:gd name="connsiteX183" fmla="*/ 62001 w 316843"/>
                <a:gd name="connsiteY183" fmla="*/ 102064 h 138151"/>
                <a:gd name="connsiteX184" fmla="*/ 59935 w 316843"/>
                <a:gd name="connsiteY184" fmla="*/ 101746 h 138151"/>
                <a:gd name="connsiteX185" fmla="*/ 53894 w 316843"/>
                <a:gd name="connsiteY185" fmla="*/ 102223 h 138151"/>
                <a:gd name="connsiteX186" fmla="*/ 50873 w 316843"/>
                <a:gd name="connsiteY186" fmla="*/ 102700 h 138151"/>
                <a:gd name="connsiteX187" fmla="*/ 49919 w 316843"/>
                <a:gd name="connsiteY187" fmla="*/ 103177 h 138151"/>
                <a:gd name="connsiteX188" fmla="*/ 49919 w 316843"/>
                <a:gd name="connsiteY188" fmla="*/ 103813 h 138151"/>
                <a:gd name="connsiteX189" fmla="*/ 49601 w 316843"/>
                <a:gd name="connsiteY189" fmla="*/ 104925 h 138151"/>
                <a:gd name="connsiteX190" fmla="*/ 43560 w 316843"/>
                <a:gd name="connsiteY190" fmla="*/ 106833 h 138151"/>
                <a:gd name="connsiteX191" fmla="*/ 40857 w 316843"/>
                <a:gd name="connsiteY191" fmla="*/ 108423 h 138151"/>
                <a:gd name="connsiteX192" fmla="*/ 40221 w 316843"/>
                <a:gd name="connsiteY192" fmla="*/ 111285 h 138151"/>
                <a:gd name="connsiteX193" fmla="*/ 39586 w 316843"/>
                <a:gd name="connsiteY193" fmla="*/ 112079 h 138151"/>
                <a:gd name="connsiteX194" fmla="*/ 38314 w 316843"/>
                <a:gd name="connsiteY194" fmla="*/ 112715 h 138151"/>
                <a:gd name="connsiteX195" fmla="*/ 37042 w 316843"/>
                <a:gd name="connsiteY195" fmla="*/ 112715 h 138151"/>
                <a:gd name="connsiteX196" fmla="*/ 35134 w 316843"/>
                <a:gd name="connsiteY196" fmla="*/ 109536 h 138151"/>
                <a:gd name="connsiteX197" fmla="*/ 33067 w 316843"/>
                <a:gd name="connsiteY197" fmla="*/ 108900 h 138151"/>
                <a:gd name="connsiteX198" fmla="*/ 30047 w 316843"/>
                <a:gd name="connsiteY198" fmla="*/ 107787 h 138151"/>
                <a:gd name="connsiteX199" fmla="*/ 24165 w 316843"/>
                <a:gd name="connsiteY199" fmla="*/ 105561 h 138151"/>
                <a:gd name="connsiteX200" fmla="*/ 21144 w 316843"/>
                <a:gd name="connsiteY200" fmla="*/ 104607 h 138151"/>
                <a:gd name="connsiteX201" fmla="*/ 15421 w 316843"/>
                <a:gd name="connsiteY201" fmla="*/ 106038 h 138151"/>
                <a:gd name="connsiteX202" fmla="*/ 8744 w 316843"/>
                <a:gd name="connsiteY202" fmla="*/ 108105 h 138151"/>
                <a:gd name="connsiteX203" fmla="*/ 7631 w 316843"/>
                <a:gd name="connsiteY203" fmla="*/ 109377 h 138151"/>
                <a:gd name="connsiteX204" fmla="*/ 6995 w 316843"/>
                <a:gd name="connsiteY204" fmla="*/ 110649 h 138151"/>
                <a:gd name="connsiteX205" fmla="*/ 6995 w 316843"/>
                <a:gd name="connsiteY205" fmla="*/ 111602 h 138151"/>
                <a:gd name="connsiteX206" fmla="*/ 7472 w 316843"/>
                <a:gd name="connsiteY206" fmla="*/ 113033 h 138151"/>
                <a:gd name="connsiteX207" fmla="*/ 7154 w 316843"/>
                <a:gd name="connsiteY207" fmla="*/ 114146 h 138151"/>
                <a:gd name="connsiteX208" fmla="*/ 5882 w 316843"/>
                <a:gd name="connsiteY208" fmla="*/ 114464 h 138151"/>
                <a:gd name="connsiteX209" fmla="*/ 3974 w 316843"/>
                <a:gd name="connsiteY209" fmla="*/ 113192 h 138151"/>
                <a:gd name="connsiteX210" fmla="*/ 2226 w 316843"/>
                <a:gd name="connsiteY210" fmla="*/ 112397 h 138151"/>
                <a:gd name="connsiteX211" fmla="*/ 1431 w 316843"/>
                <a:gd name="connsiteY211" fmla="*/ 114146 h 138151"/>
                <a:gd name="connsiteX212" fmla="*/ 477 w 316843"/>
                <a:gd name="connsiteY212" fmla="*/ 117167 h 138151"/>
                <a:gd name="connsiteX213" fmla="*/ 0 w 316843"/>
                <a:gd name="connsiteY213" fmla="*/ 119392 h 138151"/>
                <a:gd name="connsiteX214" fmla="*/ 1431 w 316843"/>
                <a:gd name="connsiteY214" fmla="*/ 122572 h 138151"/>
                <a:gd name="connsiteX215" fmla="*/ 1908 w 316843"/>
                <a:gd name="connsiteY215" fmla="*/ 127341 h 138151"/>
                <a:gd name="connsiteX216" fmla="*/ 4610 w 316843"/>
                <a:gd name="connsiteY216" fmla="*/ 127023 h 138151"/>
                <a:gd name="connsiteX217" fmla="*/ 6677 w 316843"/>
                <a:gd name="connsiteY217" fmla="*/ 127023 h 138151"/>
                <a:gd name="connsiteX218" fmla="*/ 10493 w 316843"/>
                <a:gd name="connsiteY218" fmla="*/ 125593 h 138151"/>
                <a:gd name="connsiteX219" fmla="*/ 12400 w 316843"/>
                <a:gd name="connsiteY219" fmla="*/ 125593 h 138151"/>
                <a:gd name="connsiteX220" fmla="*/ 15421 w 316843"/>
                <a:gd name="connsiteY220" fmla="*/ 126228 h 138151"/>
                <a:gd name="connsiteX221" fmla="*/ 20667 w 316843"/>
                <a:gd name="connsiteY221" fmla="*/ 126228 h 138151"/>
                <a:gd name="connsiteX222" fmla="*/ 24801 w 316843"/>
                <a:gd name="connsiteY222" fmla="*/ 126228 h 138151"/>
                <a:gd name="connsiteX223" fmla="*/ 25754 w 316843"/>
                <a:gd name="connsiteY223" fmla="*/ 126228 h 138151"/>
                <a:gd name="connsiteX224" fmla="*/ 26708 w 316843"/>
                <a:gd name="connsiteY224" fmla="*/ 125434 h 138151"/>
                <a:gd name="connsiteX225" fmla="*/ 27821 w 316843"/>
                <a:gd name="connsiteY225" fmla="*/ 125751 h 138151"/>
                <a:gd name="connsiteX226" fmla="*/ 28775 w 316843"/>
                <a:gd name="connsiteY226" fmla="*/ 126864 h 138151"/>
                <a:gd name="connsiteX227" fmla="*/ 33067 w 316843"/>
                <a:gd name="connsiteY227" fmla="*/ 125593 h 138151"/>
                <a:gd name="connsiteX228" fmla="*/ 36247 w 316843"/>
                <a:gd name="connsiteY228" fmla="*/ 125593 h 138151"/>
                <a:gd name="connsiteX229" fmla="*/ 38155 w 316843"/>
                <a:gd name="connsiteY229" fmla="*/ 125751 h 138151"/>
                <a:gd name="connsiteX230" fmla="*/ 39268 w 316843"/>
                <a:gd name="connsiteY230" fmla="*/ 126070 h 138151"/>
                <a:gd name="connsiteX231" fmla="*/ 41334 w 316843"/>
                <a:gd name="connsiteY231" fmla="*/ 129249 h 138151"/>
                <a:gd name="connsiteX232" fmla="*/ 42924 w 316843"/>
                <a:gd name="connsiteY232" fmla="*/ 131157 h 138151"/>
                <a:gd name="connsiteX233" fmla="*/ 44832 w 316843"/>
                <a:gd name="connsiteY233" fmla="*/ 131793 h 138151"/>
                <a:gd name="connsiteX234" fmla="*/ 50714 w 316843"/>
                <a:gd name="connsiteY234" fmla="*/ 131157 h 138151"/>
                <a:gd name="connsiteX235" fmla="*/ 52463 w 316843"/>
                <a:gd name="connsiteY235" fmla="*/ 128454 h 138151"/>
                <a:gd name="connsiteX236" fmla="*/ 54052 w 316843"/>
                <a:gd name="connsiteY236" fmla="*/ 127818 h 138151"/>
                <a:gd name="connsiteX237" fmla="*/ 56437 w 316843"/>
                <a:gd name="connsiteY237" fmla="*/ 127818 h 138151"/>
                <a:gd name="connsiteX238" fmla="*/ 58504 w 316843"/>
                <a:gd name="connsiteY238" fmla="*/ 127023 h 138151"/>
                <a:gd name="connsiteX239" fmla="*/ 60094 w 316843"/>
                <a:gd name="connsiteY239" fmla="*/ 125911 h 138151"/>
                <a:gd name="connsiteX240" fmla="*/ 62319 w 316843"/>
                <a:gd name="connsiteY240" fmla="*/ 124957 h 138151"/>
                <a:gd name="connsiteX241" fmla="*/ 64227 w 316843"/>
                <a:gd name="connsiteY241" fmla="*/ 124957 h 138151"/>
                <a:gd name="connsiteX242" fmla="*/ 65181 w 316843"/>
                <a:gd name="connsiteY242" fmla="*/ 125434 h 138151"/>
                <a:gd name="connsiteX243" fmla="*/ 65658 w 316843"/>
                <a:gd name="connsiteY243" fmla="*/ 126388 h 138151"/>
                <a:gd name="connsiteX244" fmla="*/ 65340 w 316843"/>
                <a:gd name="connsiteY244" fmla="*/ 127659 h 138151"/>
                <a:gd name="connsiteX245" fmla="*/ 65340 w 316843"/>
                <a:gd name="connsiteY245" fmla="*/ 128931 h 138151"/>
                <a:gd name="connsiteX246" fmla="*/ 66453 w 316843"/>
                <a:gd name="connsiteY246" fmla="*/ 129726 h 138151"/>
                <a:gd name="connsiteX247" fmla="*/ 70109 w 316843"/>
                <a:gd name="connsiteY247" fmla="*/ 129726 h 138151"/>
                <a:gd name="connsiteX248" fmla="*/ 71858 w 316843"/>
                <a:gd name="connsiteY248" fmla="*/ 130680 h 138151"/>
                <a:gd name="connsiteX249" fmla="*/ 71858 w 316843"/>
                <a:gd name="connsiteY249" fmla="*/ 132270 h 138151"/>
                <a:gd name="connsiteX250" fmla="*/ 71699 w 316843"/>
                <a:gd name="connsiteY250" fmla="*/ 134654 h 138151"/>
                <a:gd name="connsiteX251" fmla="*/ 73289 w 316843"/>
                <a:gd name="connsiteY251" fmla="*/ 135608 h 138151"/>
                <a:gd name="connsiteX252" fmla="*/ 74084 w 316843"/>
                <a:gd name="connsiteY252" fmla="*/ 135608 h 138151"/>
                <a:gd name="connsiteX253" fmla="*/ 79330 w 316843"/>
                <a:gd name="connsiteY253" fmla="*/ 133223 h 138151"/>
                <a:gd name="connsiteX254" fmla="*/ 80761 w 316843"/>
                <a:gd name="connsiteY254" fmla="*/ 133223 h 138151"/>
                <a:gd name="connsiteX255" fmla="*/ 81874 w 316843"/>
                <a:gd name="connsiteY255" fmla="*/ 134654 h 138151"/>
                <a:gd name="connsiteX256" fmla="*/ 83622 w 316843"/>
                <a:gd name="connsiteY256" fmla="*/ 136403 h 138151"/>
                <a:gd name="connsiteX257" fmla="*/ 86007 w 316843"/>
                <a:gd name="connsiteY257" fmla="*/ 138152 h 138151"/>
                <a:gd name="connsiteX258" fmla="*/ 86643 w 316843"/>
                <a:gd name="connsiteY258" fmla="*/ 137834 h 138151"/>
                <a:gd name="connsiteX259" fmla="*/ 87756 w 316843"/>
                <a:gd name="connsiteY259" fmla="*/ 135926 h 138151"/>
                <a:gd name="connsiteX260" fmla="*/ 89823 w 316843"/>
                <a:gd name="connsiteY260" fmla="*/ 133860 h 138151"/>
                <a:gd name="connsiteX261" fmla="*/ 93638 w 316843"/>
                <a:gd name="connsiteY261" fmla="*/ 133223 h 138151"/>
                <a:gd name="connsiteX262" fmla="*/ 95705 w 316843"/>
                <a:gd name="connsiteY262" fmla="*/ 132588 h 138151"/>
                <a:gd name="connsiteX263" fmla="*/ 97931 w 316843"/>
                <a:gd name="connsiteY263" fmla="*/ 132270 h 138151"/>
                <a:gd name="connsiteX264" fmla="*/ 104608 w 316843"/>
                <a:gd name="connsiteY264" fmla="*/ 133065 h 138151"/>
                <a:gd name="connsiteX265" fmla="*/ 106833 w 316843"/>
                <a:gd name="connsiteY265" fmla="*/ 133065 h 138151"/>
                <a:gd name="connsiteX266" fmla="*/ 111444 w 316843"/>
                <a:gd name="connsiteY266" fmla="*/ 133065 h 138151"/>
                <a:gd name="connsiteX267" fmla="*/ 115100 w 316843"/>
                <a:gd name="connsiteY267" fmla="*/ 132588 h 138151"/>
                <a:gd name="connsiteX268" fmla="*/ 117962 w 316843"/>
                <a:gd name="connsiteY268" fmla="*/ 131316 h 138151"/>
                <a:gd name="connsiteX269" fmla="*/ 119392 w 316843"/>
                <a:gd name="connsiteY269" fmla="*/ 130362 h 138151"/>
                <a:gd name="connsiteX270" fmla="*/ 121777 w 316843"/>
                <a:gd name="connsiteY270" fmla="*/ 129726 h 138151"/>
                <a:gd name="connsiteX271" fmla="*/ 124798 w 316843"/>
                <a:gd name="connsiteY271" fmla="*/ 129726 h 138151"/>
                <a:gd name="connsiteX272" fmla="*/ 126388 w 316843"/>
                <a:gd name="connsiteY272" fmla="*/ 130044 h 138151"/>
                <a:gd name="connsiteX273" fmla="*/ 128772 w 316843"/>
                <a:gd name="connsiteY273" fmla="*/ 129567 h 138151"/>
                <a:gd name="connsiteX274" fmla="*/ 131793 w 316843"/>
                <a:gd name="connsiteY274" fmla="*/ 128613 h 138151"/>
                <a:gd name="connsiteX275" fmla="*/ 133224 w 316843"/>
                <a:gd name="connsiteY275" fmla="*/ 127182 h 138151"/>
                <a:gd name="connsiteX276" fmla="*/ 134178 w 316843"/>
                <a:gd name="connsiteY276" fmla="*/ 125593 h 138151"/>
                <a:gd name="connsiteX277" fmla="*/ 134178 w 316843"/>
                <a:gd name="connsiteY277" fmla="*/ 124639 h 138151"/>
                <a:gd name="connsiteX278" fmla="*/ 133541 w 316843"/>
                <a:gd name="connsiteY278" fmla="*/ 120982 h 138151"/>
                <a:gd name="connsiteX279" fmla="*/ 132270 w 316843"/>
                <a:gd name="connsiteY279" fmla="*/ 119392 h 138151"/>
                <a:gd name="connsiteX280" fmla="*/ 132270 w 316843"/>
                <a:gd name="connsiteY280" fmla="*/ 118121 h 138151"/>
                <a:gd name="connsiteX281" fmla="*/ 132747 w 316843"/>
                <a:gd name="connsiteY281" fmla="*/ 117167 h 138151"/>
                <a:gd name="connsiteX282" fmla="*/ 133541 w 316843"/>
                <a:gd name="connsiteY282" fmla="*/ 115577 h 138151"/>
                <a:gd name="connsiteX283" fmla="*/ 135131 w 316843"/>
                <a:gd name="connsiteY283" fmla="*/ 112238 h 138151"/>
                <a:gd name="connsiteX284" fmla="*/ 136721 w 316843"/>
                <a:gd name="connsiteY284" fmla="*/ 110013 h 138151"/>
                <a:gd name="connsiteX285" fmla="*/ 137516 w 316843"/>
                <a:gd name="connsiteY285" fmla="*/ 109536 h 138151"/>
                <a:gd name="connsiteX286" fmla="*/ 139424 w 316843"/>
                <a:gd name="connsiteY286" fmla="*/ 109059 h 138151"/>
                <a:gd name="connsiteX287" fmla="*/ 143875 w 316843"/>
                <a:gd name="connsiteY287" fmla="*/ 108423 h 138151"/>
                <a:gd name="connsiteX288" fmla="*/ 148804 w 316843"/>
                <a:gd name="connsiteY288" fmla="*/ 106833 h 138151"/>
                <a:gd name="connsiteX289" fmla="*/ 154527 w 316843"/>
                <a:gd name="connsiteY289" fmla="*/ 102223 h 138151"/>
                <a:gd name="connsiteX290" fmla="*/ 156434 w 316843"/>
                <a:gd name="connsiteY290" fmla="*/ 100951 h 138151"/>
                <a:gd name="connsiteX291" fmla="*/ 158978 w 316843"/>
                <a:gd name="connsiteY291" fmla="*/ 100315 h 138151"/>
                <a:gd name="connsiteX292" fmla="*/ 160727 w 316843"/>
                <a:gd name="connsiteY292" fmla="*/ 100315 h 138151"/>
                <a:gd name="connsiteX293" fmla="*/ 161045 w 316843"/>
                <a:gd name="connsiteY293" fmla="*/ 99838 h 138151"/>
                <a:gd name="connsiteX294" fmla="*/ 159932 w 316843"/>
                <a:gd name="connsiteY294" fmla="*/ 96976 h 138151"/>
                <a:gd name="connsiteX295" fmla="*/ 160250 w 316843"/>
                <a:gd name="connsiteY295" fmla="*/ 96023 h 138151"/>
                <a:gd name="connsiteX296" fmla="*/ 160886 w 316843"/>
                <a:gd name="connsiteY296" fmla="*/ 95228 h 138151"/>
                <a:gd name="connsiteX297" fmla="*/ 161681 w 316843"/>
                <a:gd name="connsiteY297" fmla="*/ 94910 h 138151"/>
                <a:gd name="connsiteX298" fmla="*/ 165655 w 316843"/>
                <a:gd name="connsiteY298" fmla="*/ 96341 h 138151"/>
                <a:gd name="connsiteX299" fmla="*/ 168676 w 316843"/>
                <a:gd name="connsiteY299" fmla="*/ 96341 h 138151"/>
                <a:gd name="connsiteX300" fmla="*/ 172332 w 316843"/>
                <a:gd name="connsiteY300" fmla="*/ 95228 h 138151"/>
                <a:gd name="connsiteX301" fmla="*/ 180440 w 316843"/>
                <a:gd name="connsiteY301" fmla="*/ 90299 h 138151"/>
                <a:gd name="connsiteX302" fmla="*/ 181394 w 316843"/>
                <a:gd name="connsiteY302" fmla="*/ 90299 h 138151"/>
                <a:gd name="connsiteX303" fmla="*/ 182189 w 316843"/>
                <a:gd name="connsiteY303" fmla="*/ 91094 h 138151"/>
                <a:gd name="connsiteX304" fmla="*/ 183143 w 316843"/>
                <a:gd name="connsiteY304" fmla="*/ 94115 h 138151"/>
                <a:gd name="connsiteX305" fmla="*/ 184256 w 316843"/>
                <a:gd name="connsiteY305" fmla="*/ 100474 h 138151"/>
                <a:gd name="connsiteX306" fmla="*/ 184892 w 316843"/>
                <a:gd name="connsiteY306" fmla="*/ 101269 h 138151"/>
                <a:gd name="connsiteX307" fmla="*/ 190456 w 316843"/>
                <a:gd name="connsiteY307" fmla="*/ 101269 h 138151"/>
                <a:gd name="connsiteX308" fmla="*/ 194271 w 316843"/>
                <a:gd name="connsiteY308" fmla="*/ 99043 h 138151"/>
                <a:gd name="connsiteX309" fmla="*/ 195861 w 316843"/>
                <a:gd name="connsiteY309" fmla="*/ 98566 h 138151"/>
                <a:gd name="connsiteX310" fmla="*/ 198564 w 316843"/>
                <a:gd name="connsiteY310" fmla="*/ 98884 h 138151"/>
                <a:gd name="connsiteX311" fmla="*/ 199994 w 316843"/>
                <a:gd name="connsiteY311" fmla="*/ 97771 h 138151"/>
                <a:gd name="connsiteX312" fmla="*/ 201425 w 316843"/>
                <a:gd name="connsiteY312" fmla="*/ 96976 h 138151"/>
                <a:gd name="connsiteX313" fmla="*/ 203174 w 316843"/>
                <a:gd name="connsiteY313" fmla="*/ 99679 h 138151"/>
                <a:gd name="connsiteX314" fmla="*/ 205400 w 316843"/>
                <a:gd name="connsiteY314" fmla="*/ 98407 h 138151"/>
                <a:gd name="connsiteX315" fmla="*/ 207784 w 316843"/>
                <a:gd name="connsiteY315" fmla="*/ 96341 h 138151"/>
                <a:gd name="connsiteX316" fmla="*/ 208897 w 316843"/>
                <a:gd name="connsiteY316" fmla="*/ 94274 h 138151"/>
                <a:gd name="connsiteX317" fmla="*/ 210487 w 316843"/>
                <a:gd name="connsiteY317" fmla="*/ 92048 h 138151"/>
                <a:gd name="connsiteX318" fmla="*/ 211759 w 316843"/>
                <a:gd name="connsiteY318" fmla="*/ 89186 h 138151"/>
                <a:gd name="connsiteX319" fmla="*/ 212236 w 316843"/>
                <a:gd name="connsiteY319" fmla="*/ 86484 h 138151"/>
                <a:gd name="connsiteX320" fmla="*/ 212872 w 316843"/>
                <a:gd name="connsiteY320" fmla="*/ 85212 h 138151"/>
                <a:gd name="connsiteX321" fmla="*/ 214302 w 316843"/>
                <a:gd name="connsiteY321" fmla="*/ 83940 h 138151"/>
                <a:gd name="connsiteX322" fmla="*/ 217641 w 316843"/>
                <a:gd name="connsiteY322" fmla="*/ 78376 h 138151"/>
                <a:gd name="connsiteX323" fmla="*/ 220026 w 316843"/>
                <a:gd name="connsiteY323" fmla="*/ 76945 h 138151"/>
                <a:gd name="connsiteX324" fmla="*/ 222251 w 316843"/>
                <a:gd name="connsiteY324" fmla="*/ 76468 h 138151"/>
                <a:gd name="connsiteX325" fmla="*/ 227816 w 316843"/>
                <a:gd name="connsiteY325" fmla="*/ 77422 h 138151"/>
                <a:gd name="connsiteX326" fmla="*/ 230677 w 316843"/>
                <a:gd name="connsiteY326" fmla="*/ 77422 h 138151"/>
                <a:gd name="connsiteX327" fmla="*/ 239262 w 316843"/>
                <a:gd name="connsiteY327" fmla="*/ 78058 h 138151"/>
                <a:gd name="connsiteX328" fmla="*/ 243237 w 316843"/>
                <a:gd name="connsiteY328" fmla="*/ 76945 h 138151"/>
                <a:gd name="connsiteX329" fmla="*/ 245939 w 316843"/>
                <a:gd name="connsiteY329" fmla="*/ 75832 h 138151"/>
                <a:gd name="connsiteX330" fmla="*/ 250072 w 316843"/>
                <a:gd name="connsiteY330" fmla="*/ 75832 h 138151"/>
                <a:gd name="connsiteX331" fmla="*/ 254842 w 316843"/>
                <a:gd name="connsiteY331" fmla="*/ 75197 h 138151"/>
                <a:gd name="connsiteX332" fmla="*/ 261201 w 316843"/>
                <a:gd name="connsiteY332" fmla="*/ 68201 h 138151"/>
                <a:gd name="connsiteX333" fmla="*/ 261201 w 316843"/>
                <a:gd name="connsiteY333" fmla="*/ 66771 h 138151"/>
                <a:gd name="connsiteX334" fmla="*/ 261678 w 316843"/>
                <a:gd name="connsiteY334" fmla="*/ 65181 h 138151"/>
                <a:gd name="connsiteX335" fmla="*/ 264063 w 316843"/>
                <a:gd name="connsiteY335" fmla="*/ 63591 h 138151"/>
                <a:gd name="connsiteX336" fmla="*/ 266924 w 316843"/>
                <a:gd name="connsiteY336" fmla="*/ 62160 h 138151"/>
                <a:gd name="connsiteX337" fmla="*/ 272647 w 316843"/>
                <a:gd name="connsiteY337" fmla="*/ 58663 h 138151"/>
                <a:gd name="connsiteX338" fmla="*/ 284253 w 316843"/>
                <a:gd name="connsiteY338" fmla="*/ 53258 h 138151"/>
                <a:gd name="connsiteX339" fmla="*/ 288386 w 316843"/>
                <a:gd name="connsiteY339" fmla="*/ 51032 h 138151"/>
                <a:gd name="connsiteX340" fmla="*/ 290135 w 316843"/>
                <a:gd name="connsiteY340" fmla="*/ 51032 h 138151"/>
                <a:gd name="connsiteX341" fmla="*/ 294427 w 316843"/>
                <a:gd name="connsiteY341" fmla="*/ 49760 h 138151"/>
                <a:gd name="connsiteX342" fmla="*/ 301899 w 316843"/>
                <a:gd name="connsiteY342" fmla="*/ 47057 h 138151"/>
                <a:gd name="connsiteX343" fmla="*/ 303966 w 316843"/>
                <a:gd name="connsiteY343" fmla="*/ 43719 h 138151"/>
                <a:gd name="connsiteX344" fmla="*/ 305874 w 316843"/>
                <a:gd name="connsiteY344" fmla="*/ 43083 h 138151"/>
                <a:gd name="connsiteX345" fmla="*/ 314618 w 316843"/>
                <a:gd name="connsiteY345" fmla="*/ 42447 h 138151"/>
                <a:gd name="connsiteX346" fmla="*/ 315095 w 316843"/>
                <a:gd name="connsiteY346" fmla="*/ 42129 h 138151"/>
                <a:gd name="connsiteX347" fmla="*/ 315412 w 316843"/>
                <a:gd name="connsiteY347" fmla="*/ 41493 h 138151"/>
                <a:gd name="connsiteX348" fmla="*/ 314936 w 316843"/>
                <a:gd name="connsiteY348" fmla="*/ 39108 h 138151"/>
                <a:gd name="connsiteX349" fmla="*/ 40857 w 316843"/>
                <a:gd name="connsiteY349" fmla="*/ 118280 h 138151"/>
                <a:gd name="connsiteX350" fmla="*/ 39426 w 316843"/>
                <a:gd name="connsiteY350" fmla="*/ 118280 h 138151"/>
                <a:gd name="connsiteX351" fmla="*/ 38314 w 316843"/>
                <a:gd name="connsiteY351" fmla="*/ 116849 h 138151"/>
                <a:gd name="connsiteX352" fmla="*/ 37519 w 316843"/>
                <a:gd name="connsiteY352" fmla="*/ 115736 h 138151"/>
                <a:gd name="connsiteX353" fmla="*/ 37519 w 316843"/>
                <a:gd name="connsiteY353" fmla="*/ 115100 h 138151"/>
                <a:gd name="connsiteX354" fmla="*/ 37837 w 316843"/>
                <a:gd name="connsiteY354" fmla="*/ 115100 h 138151"/>
                <a:gd name="connsiteX355" fmla="*/ 39903 w 316843"/>
                <a:gd name="connsiteY355" fmla="*/ 115577 h 138151"/>
                <a:gd name="connsiteX356" fmla="*/ 42765 w 316843"/>
                <a:gd name="connsiteY356" fmla="*/ 115895 h 138151"/>
                <a:gd name="connsiteX357" fmla="*/ 43719 w 316843"/>
                <a:gd name="connsiteY357" fmla="*/ 116213 h 138151"/>
                <a:gd name="connsiteX358" fmla="*/ 43719 w 316843"/>
                <a:gd name="connsiteY358" fmla="*/ 116849 h 138151"/>
                <a:gd name="connsiteX359" fmla="*/ 41175 w 316843"/>
                <a:gd name="connsiteY359" fmla="*/ 118121 h 138151"/>
                <a:gd name="connsiteX360" fmla="*/ 58186 w 316843"/>
                <a:gd name="connsiteY360" fmla="*/ 114146 h 138151"/>
                <a:gd name="connsiteX361" fmla="*/ 57868 w 316843"/>
                <a:gd name="connsiteY361" fmla="*/ 114623 h 138151"/>
                <a:gd name="connsiteX362" fmla="*/ 56437 w 316843"/>
                <a:gd name="connsiteY362" fmla="*/ 114941 h 138151"/>
                <a:gd name="connsiteX363" fmla="*/ 53735 w 316843"/>
                <a:gd name="connsiteY363" fmla="*/ 114941 h 138151"/>
                <a:gd name="connsiteX364" fmla="*/ 52304 w 316843"/>
                <a:gd name="connsiteY364" fmla="*/ 114623 h 138151"/>
                <a:gd name="connsiteX365" fmla="*/ 53258 w 316843"/>
                <a:gd name="connsiteY365" fmla="*/ 111920 h 138151"/>
                <a:gd name="connsiteX366" fmla="*/ 53258 w 316843"/>
                <a:gd name="connsiteY366" fmla="*/ 111444 h 138151"/>
                <a:gd name="connsiteX367" fmla="*/ 53258 w 316843"/>
                <a:gd name="connsiteY367" fmla="*/ 111444 h 138151"/>
                <a:gd name="connsiteX368" fmla="*/ 52463 w 316843"/>
                <a:gd name="connsiteY368" fmla="*/ 111126 h 138151"/>
                <a:gd name="connsiteX369" fmla="*/ 51350 w 316843"/>
                <a:gd name="connsiteY369" fmla="*/ 110013 h 138151"/>
                <a:gd name="connsiteX370" fmla="*/ 51032 w 316843"/>
                <a:gd name="connsiteY370" fmla="*/ 108423 h 138151"/>
                <a:gd name="connsiteX371" fmla="*/ 51509 w 316843"/>
                <a:gd name="connsiteY371" fmla="*/ 106833 h 138151"/>
                <a:gd name="connsiteX372" fmla="*/ 52304 w 316843"/>
                <a:gd name="connsiteY372" fmla="*/ 106197 h 138151"/>
                <a:gd name="connsiteX373" fmla="*/ 52781 w 316843"/>
                <a:gd name="connsiteY373" fmla="*/ 106197 h 138151"/>
                <a:gd name="connsiteX374" fmla="*/ 54370 w 316843"/>
                <a:gd name="connsiteY374" fmla="*/ 108582 h 138151"/>
                <a:gd name="connsiteX375" fmla="*/ 55801 w 316843"/>
                <a:gd name="connsiteY375" fmla="*/ 109218 h 138151"/>
                <a:gd name="connsiteX376" fmla="*/ 58663 w 316843"/>
                <a:gd name="connsiteY376" fmla="*/ 109536 h 138151"/>
                <a:gd name="connsiteX377" fmla="*/ 57232 w 316843"/>
                <a:gd name="connsiteY377" fmla="*/ 111920 h 138151"/>
                <a:gd name="connsiteX378" fmla="*/ 58345 w 316843"/>
                <a:gd name="connsiteY378" fmla="*/ 114464 h 138151"/>
                <a:gd name="connsiteX379" fmla="*/ 74402 w 316843"/>
                <a:gd name="connsiteY379" fmla="*/ 112715 h 138151"/>
                <a:gd name="connsiteX380" fmla="*/ 73607 w 316843"/>
                <a:gd name="connsiteY380" fmla="*/ 114146 h 138151"/>
                <a:gd name="connsiteX381" fmla="*/ 72176 w 316843"/>
                <a:gd name="connsiteY381" fmla="*/ 113828 h 138151"/>
                <a:gd name="connsiteX382" fmla="*/ 71063 w 316843"/>
                <a:gd name="connsiteY382" fmla="*/ 112874 h 138151"/>
                <a:gd name="connsiteX383" fmla="*/ 71381 w 316843"/>
                <a:gd name="connsiteY383" fmla="*/ 112079 h 138151"/>
                <a:gd name="connsiteX384" fmla="*/ 72971 w 316843"/>
                <a:gd name="connsiteY384" fmla="*/ 111602 h 138151"/>
                <a:gd name="connsiteX385" fmla="*/ 73766 w 316843"/>
                <a:gd name="connsiteY385" fmla="*/ 111126 h 138151"/>
                <a:gd name="connsiteX386" fmla="*/ 74402 w 316843"/>
                <a:gd name="connsiteY386" fmla="*/ 111126 h 138151"/>
                <a:gd name="connsiteX387" fmla="*/ 74084 w 316843"/>
                <a:gd name="connsiteY387" fmla="*/ 112556 h 13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316843" h="138151">
                  <a:moveTo>
                    <a:pt x="316843" y="38473"/>
                  </a:moveTo>
                  <a:lnTo>
                    <a:pt x="316207" y="36406"/>
                  </a:lnTo>
                  <a:lnTo>
                    <a:pt x="312233" y="32590"/>
                  </a:lnTo>
                  <a:lnTo>
                    <a:pt x="307940" y="28775"/>
                  </a:lnTo>
                  <a:lnTo>
                    <a:pt x="304602" y="27980"/>
                  </a:lnTo>
                  <a:lnTo>
                    <a:pt x="298720" y="27344"/>
                  </a:lnTo>
                  <a:lnTo>
                    <a:pt x="295540" y="27344"/>
                  </a:lnTo>
                  <a:cubicBezTo>
                    <a:pt x="295540" y="27344"/>
                    <a:pt x="293791" y="26390"/>
                    <a:pt x="293791" y="26390"/>
                  </a:cubicBezTo>
                  <a:lnTo>
                    <a:pt x="292043" y="24164"/>
                  </a:lnTo>
                  <a:lnTo>
                    <a:pt x="289976" y="22098"/>
                  </a:lnTo>
                  <a:lnTo>
                    <a:pt x="287274" y="20031"/>
                  </a:lnTo>
                  <a:lnTo>
                    <a:pt x="286161" y="16852"/>
                  </a:lnTo>
                  <a:lnTo>
                    <a:pt x="285048" y="16216"/>
                  </a:lnTo>
                  <a:lnTo>
                    <a:pt x="283140" y="16693"/>
                  </a:lnTo>
                  <a:lnTo>
                    <a:pt x="279960" y="16693"/>
                  </a:lnTo>
                  <a:cubicBezTo>
                    <a:pt x="279960" y="16693"/>
                    <a:pt x="278212" y="16375"/>
                    <a:pt x="278212" y="16375"/>
                  </a:cubicBezTo>
                  <a:lnTo>
                    <a:pt x="275509" y="15898"/>
                  </a:lnTo>
                  <a:lnTo>
                    <a:pt x="271217" y="14626"/>
                  </a:lnTo>
                  <a:lnTo>
                    <a:pt x="267878" y="13354"/>
                  </a:lnTo>
                  <a:lnTo>
                    <a:pt x="263586" y="13354"/>
                  </a:lnTo>
                  <a:cubicBezTo>
                    <a:pt x="263586" y="13354"/>
                    <a:pt x="261042" y="13354"/>
                    <a:pt x="261042" y="13354"/>
                  </a:cubicBezTo>
                  <a:lnTo>
                    <a:pt x="253411" y="13354"/>
                  </a:lnTo>
                  <a:cubicBezTo>
                    <a:pt x="253411" y="13354"/>
                    <a:pt x="247052" y="12241"/>
                    <a:pt x="247052" y="12241"/>
                  </a:cubicBezTo>
                  <a:lnTo>
                    <a:pt x="241965" y="11923"/>
                  </a:lnTo>
                  <a:lnTo>
                    <a:pt x="238785" y="11923"/>
                  </a:lnTo>
                  <a:cubicBezTo>
                    <a:pt x="238785" y="11923"/>
                    <a:pt x="237195" y="11923"/>
                    <a:pt x="237195" y="11923"/>
                  </a:cubicBezTo>
                  <a:lnTo>
                    <a:pt x="234652" y="11923"/>
                  </a:lnTo>
                  <a:cubicBezTo>
                    <a:pt x="234652" y="11923"/>
                    <a:pt x="230836" y="11605"/>
                    <a:pt x="230836" y="11605"/>
                  </a:cubicBezTo>
                  <a:lnTo>
                    <a:pt x="225749" y="9539"/>
                  </a:lnTo>
                  <a:lnTo>
                    <a:pt x="223841" y="9539"/>
                  </a:lnTo>
                  <a:cubicBezTo>
                    <a:pt x="223841" y="9539"/>
                    <a:pt x="222569" y="9539"/>
                    <a:pt x="222569" y="9539"/>
                  </a:cubicBezTo>
                  <a:lnTo>
                    <a:pt x="213985" y="10969"/>
                  </a:lnTo>
                  <a:lnTo>
                    <a:pt x="210010" y="11287"/>
                  </a:lnTo>
                  <a:lnTo>
                    <a:pt x="201584" y="11287"/>
                  </a:lnTo>
                  <a:cubicBezTo>
                    <a:pt x="201584" y="11287"/>
                    <a:pt x="193317" y="10969"/>
                    <a:pt x="193317" y="10969"/>
                  </a:cubicBezTo>
                  <a:lnTo>
                    <a:pt x="190615" y="10652"/>
                  </a:lnTo>
                  <a:lnTo>
                    <a:pt x="189184" y="10652"/>
                  </a:lnTo>
                  <a:cubicBezTo>
                    <a:pt x="189184" y="10652"/>
                    <a:pt x="186163" y="14308"/>
                    <a:pt x="186163" y="14308"/>
                  </a:cubicBezTo>
                  <a:lnTo>
                    <a:pt x="184892" y="14785"/>
                  </a:lnTo>
                  <a:lnTo>
                    <a:pt x="177102" y="13990"/>
                  </a:lnTo>
                  <a:lnTo>
                    <a:pt x="167881" y="11605"/>
                  </a:lnTo>
                  <a:lnTo>
                    <a:pt x="161204" y="9062"/>
                  </a:lnTo>
                  <a:lnTo>
                    <a:pt x="155639" y="6359"/>
                  </a:lnTo>
                  <a:lnTo>
                    <a:pt x="148168" y="2067"/>
                  </a:lnTo>
                  <a:lnTo>
                    <a:pt x="143716" y="0"/>
                  </a:lnTo>
                  <a:lnTo>
                    <a:pt x="143080" y="1272"/>
                  </a:lnTo>
                  <a:lnTo>
                    <a:pt x="141967" y="1590"/>
                  </a:lnTo>
                  <a:lnTo>
                    <a:pt x="140219" y="1590"/>
                  </a:lnTo>
                  <a:cubicBezTo>
                    <a:pt x="140219" y="1590"/>
                    <a:pt x="136244" y="1590"/>
                    <a:pt x="136244" y="1590"/>
                  </a:cubicBezTo>
                  <a:lnTo>
                    <a:pt x="134496" y="3815"/>
                  </a:lnTo>
                  <a:lnTo>
                    <a:pt x="129726" y="5405"/>
                  </a:lnTo>
                  <a:lnTo>
                    <a:pt x="126706" y="6836"/>
                  </a:lnTo>
                  <a:lnTo>
                    <a:pt x="125116" y="8426"/>
                  </a:lnTo>
                  <a:lnTo>
                    <a:pt x="122095" y="18759"/>
                  </a:lnTo>
                  <a:lnTo>
                    <a:pt x="121300" y="22575"/>
                  </a:lnTo>
                  <a:lnTo>
                    <a:pt x="123367" y="28934"/>
                  </a:lnTo>
                  <a:lnTo>
                    <a:pt x="120982" y="28616"/>
                  </a:lnTo>
                  <a:lnTo>
                    <a:pt x="118280" y="27026"/>
                  </a:lnTo>
                  <a:lnTo>
                    <a:pt x="117326" y="25754"/>
                  </a:lnTo>
                  <a:lnTo>
                    <a:pt x="114623" y="24959"/>
                  </a:lnTo>
                  <a:lnTo>
                    <a:pt x="104926" y="23847"/>
                  </a:lnTo>
                  <a:lnTo>
                    <a:pt x="103177" y="22416"/>
                  </a:lnTo>
                  <a:lnTo>
                    <a:pt x="102064" y="21303"/>
                  </a:lnTo>
                  <a:lnTo>
                    <a:pt x="99520" y="20508"/>
                  </a:lnTo>
                  <a:lnTo>
                    <a:pt x="96023" y="19872"/>
                  </a:lnTo>
                  <a:lnTo>
                    <a:pt x="88392" y="17169"/>
                  </a:lnTo>
                  <a:lnTo>
                    <a:pt x="85053" y="17169"/>
                  </a:lnTo>
                  <a:cubicBezTo>
                    <a:pt x="85053" y="17169"/>
                    <a:pt x="75197" y="14944"/>
                    <a:pt x="75197" y="14944"/>
                  </a:cubicBezTo>
                  <a:lnTo>
                    <a:pt x="73607" y="14944"/>
                  </a:lnTo>
                  <a:cubicBezTo>
                    <a:pt x="73607" y="14944"/>
                    <a:pt x="72812" y="14944"/>
                    <a:pt x="72812" y="14944"/>
                  </a:cubicBezTo>
                  <a:lnTo>
                    <a:pt x="68996" y="16375"/>
                  </a:lnTo>
                  <a:lnTo>
                    <a:pt x="66453" y="16852"/>
                  </a:lnTo>
                  <a:lnTo>
                    <a:pt x="63750" y="16216"/>
                  </a:lnTo>
                  <a:lnTo>
                    <a:pt x="58981" y="17964"/>
                  </a:lnTo>
                  <a:lnTo>
                    <a:pt x="56437" y="20190"/>
                  </a:lnTo>
                  <a:lnTo>
                    <a:pt x="54370" y="23052"/>
                  </a:lnTo>
                  <a:lnTo>
                    <a:pt x="52304" y="24801"/>
                  </a:lnTo>
                  <a:lnTo>
                    <a:pt x="51668" y="27503"/>
                  </a:lnTo>
                  <a:lnTo>
                    <a:pt x="50237" y="28934"/>
                  </a:lnTo>
                  <a:lnTo>
                    <a:pt x="48488" y="31636"/>
                  </a:lnTo>
                  <a:lnTo>
                    <a:pt x="48488" y="33226"/>
                  </a:lnTo>
                  <a:lnTo>
                    <a:pt x="50078" y="34816"/>
                  </a:lnTo>
                  <a:lnTo>
                    <a:pt x="51032" y="34180"/>
                  </a:lnTo>
                  <a:lnTo>
                    <a:pt x="52622" y="33544"/>
                  </a:lnTo>
                  <a:lnTo>
                    <a:pt x="55324" y="34816"/>
                  </a:lnTo>
                  <a:lnTo>
                    <a:pt x="57709" y="36247"/>
                  </a:lnTo>
                  <a:lnTo>
                    <a:pt x="58345" y="36883"/>
                  </a:lnTo>
                  <a:lnTo>
                    <a:pt x="58345" y="37678"/>
                  </a:lnTo>
                  <a:cubicBezTo>
                    <a:pt x="58345" y="37678"/>
                    <a:pt x="52622" y="40539"/>
                    <a:pt x="52622" y="40539"/>
                  </a:cubicBezTo>
                  <a:lnTo>
                    <a:pt x="49124" y="41970"/>
                  </a:lnTo>
                  <a:lnTo>
                    <a:pt x="47535" y="42288"/>
                  </a:lnTo>
                  <a:lnTo>
                    <a:pt x="47058" y="42606"/>
                  </a:lnTo>
                  <a:lnTo>
                    <a:pt x="45945" y="45945"/>
                  </a:lnTo>
                  <a:lnTo>
                    <a:pt x="43719" y="46580"/>
                  </a:lnTo>
                  <a:lnTo>
                    <a:pt x="41016" y="47534"/>
                  </a:lnTo>
                  <a:lnTo>
                    <a:pt x="39109" y="49124"/>
                  </a:lnTo>
                  <a:lnTo>
                    <a:pt x="36088" y="52781"/>
                  </a:lnTo>
                  <a:lnTo>
                    <a:pt x="28298" y="58027"/>
                  </a:lnTo>
                  <a:lnTo>
                    <a:pt x="28298" y="59140"/>
                  </a:lnTo>
                  <a:cubicBezTo>
                    <a:pt x="28298" y="59140"/>
                    <a:pt x="28934" y="59935"/>
                    <a:pt x="28934" y="59935"/>
                  </a:cubicBezTo>
                  <a:lnTo>
                    <a:pt x="31478" y="60571"/>
                  </a:lnTo>
                  <a:lnTo>
                    <a:pt x="34816" y="62160"/>
                  </a:lnTo>
                  <a:lnTo>
                    <a:pt x="36565" y="63432"/>
                  </a:lnTo>
                  <a:lnTo>
                    <a:pt x="41652" y="61842"/>
                  </a:lnTo>
                  <a:lnTo>
                    <a:pt x="42924" y="62160"/>
                  </a:lnTo>
                  <a:lnTo>
                    <a:pt x="44196" y="63909"/>
                  </a:lnTo>
                  <a:lnTo>
                    <a:pt x="45627" y="68678"/>
                  </a:lnTo>
                  <a:lnTo>
                    <a:pt x="47852" y="69950"/>
                  </a:lnTo>
                  <a:lnTo>
                    <a:pt x="50714" y="70904"/>
                  </a:lnTo>
                  <a:lnTo>
                    <a:pt x="52463" y="71222"/>
                  </a:lnTo>
                  <a:lnTo>
                    <a:pt x="54847" y="72335"/>
                  </a:lnTo>
                  <a:lnTo>
                    <a:pt x="58027" y="72812"/>
                  </a:lnTo>
                  <a:lnTo>
                    <a:pt x="60253" y="72335"/>
                  </a:lnTo>
                  <a:lnTo>
                    <a:pt x="62955" y="73289"/>
                  </a:lnTo>
                  <a:lnTo>
                    <a:pt x="63432" y="72812"/>
                  </a:lnTo>
                  <a:lnTo>
                    <a:pt x="63750" y="65817"/>
                  </a:lnTo>
                  <a:lnTo>
                    <a:pt x="65976" y="66930"/>
                  </a:lnTo>
                  <a:lnTo>
                    <a:pt x="67248" y="66930"/>
                  </a:lnTo>
                  <a:cubicBezTo>
                    <a:pt x="67248" y="66930"/>
                    <a:pt x="68361" y="65976"/>
                    <a:pt x="68361" y="65976"/>
                  </a:cubicBezTo>
                  <a:lnTo>
                    <a:pt x="68996" y="64863"/>
                  </a:lnTo>
                  <a:lnTo>
                    <a:pt x="69314" y="62478"/>
                  </a:lnTo>
                  <a:lnTo>
                    <a:pt x="68838" y="60094"/>
                  </a:lnTo>
                  <a:lnTo>
                    <a:pt x="69791" y="58981"/>
                  </a:lnTo>
                  <a:lnTo>
                    <a:pt x="70586" y="58663"/>
                  </a:lnTo>
                  <a:lnTo>
                    <a:pt x="71222" y="58981"/>
                  </a:lnTo>
                  <a:lnTo>
                    <a:pt x="71540" y="59617"/>
                  </a:lnTo>
                  <a:lnTo>
                    <a:pt x="71540" y="61683"/>
                  </a:lnTo>
                  <a:cubicBezTo>
                    <a:pt x="71540" y="61683"/>
                    <a:pt x="73289" y="62637"/>
                    <a:pt x="73289" y="62637"/>
                  </a:cubicBezTo>
                  <a:lnTo>
                    <a:pt x="74243" y="63114"/>
                  </a:lnTo>
                  <a:lnTo>
                    <a:pt x="75197" y="64863"/>
                  </a:lnTo>
                  <a:lnTo>
                    <a:pt x="76150" y="66612"/>
                  </a:lnTo>
                  <a:lnTo>
                    <a:pt x="76786" y="70586"/>
                  </a:lnTo>
                  <a:lnTo>
                    <a:pt x="79012" y="70904"/>
                  </a:lnTo>
                  <a:lnTo>
                    <a:pt x="81715" y="71699"/>
                  </a:lnTo>
                  <a:lnTo>
                    <a:pt x="83463" y="70904"/>
                  </a:lnTo>
                  <a:lnTo>
                    <a:pt x="84894" y="71381"/>
                  </a:lnTo>
                  <a:lnTo>
                    <a:pt x="85371" y="73289"/>
                  </a:lnTo>
                  <a:lnTo>
                    <a:pt x="85371" y="75037"/>
                  </a:lnTo>
                  <a:cubicBezTo>
                    <a:pt x="85371" y="75037"/>
                    <a:pt x="85530" y="76468"/>
                    <a:pt x="85530" y="76468"/>
                  </a:cubicBezTo>
                  <a:lnTo>
                    <a:pt x="86325" y="76786"/>
                  </a:lnTo>
                  <a:lnTo>
                    <a:pt x="88710" y="75992"/>
                  </a:lnTo>
                  <a:lnTo>
                    <a:pt x="90617" y="75992"/>
                  </a:lnTo>
                  <a:cubicBezTo>
                    <a:pt x="90617" y="75992"/>
                    <a:pt x="92366" y="76627"/>
                    <a:pt x="92366" y="76627"/>
                  </a:cubicBezTo>
                  <a:lnTo>
                    <a:pt x="94592" y="77899"/>
                  </a:lnTo>
                  <a:lnTo>
                    <a:pt x="97931" y="81238"/>
                  </a:lnTo>
                  <a:lnTo>
                    <a:pt x="99043" y="81715"/>
                  </a:lnTo>
                  <a:lnTo>
                    <a:pt x="103972" y="82033"/>
                  </a:lnTo>
                  <a:lnTo>
                    <a:pt x="104926" y="82669"/>
                  </a:lnTo>
                  <a:lnTo>
                    <a:pt x="106674" y="82669"/>
                  </a:lnTo>
                  <a:cubicBezTo>
                    <a:pt x="106674" y="82669"/>
                    <a:pt x="108582" y="82033"/>
                    <a:pt x="108582" y="82033"/>
                  </a:cubicBezTo>
                  <a:lnTo>
                    <a:pt x="112715" y="83145"/>
                  </a:lnTo>
                  <a:lnTo>
                    <a:pt x="112715" y="83781"/>
                  </a:lnTo>
                  <a:cubicBezTo>
                    <a:pt x="112715" y="83781"/>
                    <a:pt x="112238" y="84576"/>
                    <a:pt x="112238" y="84576"/>
                  </a:cubicBezTo>
                  <a:lnTo>
                    <a:pt x="102541" y="89186"/>
                  </a:lnTo>
                  <a:lnTo>
                    <a:pt x="101746" y="90617"/>
                  </a:lnTo>
                  <a:lnTo>
                    <a:pt x="99679" y="92366"/>
                  </a:lnTo>
                  <a:lnTo>
                    <a:pt x="97454" y="93320"/>
                  </a:lnTo>
                  <a:lnTo>
                    <a:pt x="96341" y="93320"/>
                  </a:lnTo>
                  <a:cubicBezTo>
                    <a:pt x="96341" y="93320"/>
                    <a:pt x="91571" y="91571"/>
                    <a:pt x="91571" y="91571"/>
                  </a:cubicBezTo>
                  <a:lnTo>
                    <a:pt x="90935" y="92048"/>
                  </a:lnTo>
                  <a:lnTo>
                    <a:pt x="90617" y="92843"/>
                  </a:lnTo>
                  <a:lnTo>
                    <a:pt x="90617" y="93638"/>
                  </a:lnTo>
                  <a:cubicBezTo>
                    <a:pt x="90617" y="93638"/>
                    <a:pt x="91730" y="95546"/>
                    <a:pt x="91730" y="95546"/>
                  </a:cubicBezTo>
                  <a:lnTo>
                    <a:pt x="91254" y="96818"/>
                  </a:lnTo>
                  <a:lnTo>
                    <a:pt x="90299" y="97613"/>
                  </a:lnTo>
                  <a:lnTo>
                    <a:pt x="87279" y="96818"/>
                  </a:lnTo>
                  <a:lnTo>
                    <a:pt x="86802" y="96341"/>
                  </a:lnTo>
                  <a:lnTo>
                    <a:pt x="86802" y="95864"/>
                  </a:lnTo>
                  <a:cubicBezTo>
                    <a:pt x="86802" y="95864"/>
                    <a:pt x="85530" y="95864"/>
                    <a:pt x="85530" y="95864"/>
                  </a:cubicBezTo>
                  <a:lnTo>
                    <a:pt x="83782" y="96341"/>
                  </a:lnTo>
                  <a:lnTo>
                    <a:pt x="80443" y="99679"/>
                  </a:lnTo>
                  <a:lnTo>
                    <a:pt x="79171" y="101428"/>
                  </a:lnTo>
                  <a:lnTo>
                    <a:pt x="78694" y="102541"/>
                  </a:lnTo>
                  <a:lnTo>
                    <a:pt x="77104" y="103177"/>
                  </a:lnTo>
                  <a:lnTo>
                    <a:pt x="75515" y="103177"/>
                  </a:lnTo>
                  <a:cubicBezTo>
                    <a:pt x="75515" y="103177"/>
                    <a:pt x="73448" y="104925"/>
                    <a:pt x="73448" y="104925"/>
                  </a:cubicBezTo>
                  <a:lnTo>
                    <a:pt x="71222" y="106197"/>
                  </a:lnTo>
                  <a:lnTo>
                    <a:pt x="70427" y="105243"/>
                  </a:lnTo>
                  <a:lnTo>
                    <a:pt x="69950" y="104290"/>
                  </a:lnTo>
                  <a:lnTo>
                    <a:pt x="69314" y="103972"/>
                  </a:lnTo>
                  <a:lnTo>
                    <a:pt x="67884" y="103972"/>
                  </a:lnTo>
                  <a:cubicBezTo>
                    <a:pt x="67884" y="103972"/>
                    <a:pt x="66135" y="104290"/>
                    <a:pt x="66135" y="104290"/>
                  </a:cubicBezTo>
                  <a:lnTo>
                    <a:pt x="64386" y="103177"/>
                  </a:lnTo>
                  <a:lnTo>
                    <a:pt x="62001" y="102064"/>
                  </a:lnTo>
                  <a:lnTo>
                    <a:pt x="59935" y="101746"/>
                  </a:lnTo>
                  <a:lnTo>
                    <a:pt x="53894" y="102223"/>
                  </a:lnTo>
                  <a:lnTo>
                    <a:pt x="50873" y="102700"/>
                  </a:lnTo>
                  <a:lnTo>
                    <a:pt x="49919" y="103177"/>
                  </a:lnTo>
                  <a:lnTo>
                    <a:pt x="49919" y="103813"/>
                  </a:lnTo>
                  <a:cubicBezTo>
                    <a:pt x="49919" y="103813"/>
                    <a:pt x="49601" y="104925"/>
                    <a:pt x="49601" y="104925"/>
                  </a:cubicBezTo>
                  <a:lnTo>
                    <a:pt x="43560" y="106833"/>
                  </a:lnTo>
                  <a:lnTo>
                    <a:pt x="40857" y="108423"/>
                  </a:lnTo>
                  <a:lnTo>
                    <a:pt x="40221" y="111285"/>
                  </a:lnTo>
                  <a:lnTo>
                    <a:pt x="39586" y="112079"/>
                  </a:lnTo>
                  <a:lnTo>
                    <a:pt x="38314" y="112715"/>
                  </a:lnTo>
                  <a:lnTo>
                    <a:pt x="37042" y="112715"/>
                  </a:lnTo>
                  <a:cubicBezTo>
                    <a:pt x="37042" y="112715"/>
                    <a:pt x="35134" y="109536"/>
                    <a:pt x="35134" y="109536"/>
                  </a:cubicBezTo>
                  <a:lnTo>
                    <a:pt x="33067" y="108900"/>
                  </a:lnTo>
                  <a:lnTo>
                    <a:pt x="30047" y="107787"/>
                  </a:lnTo>
                  <a:lnTo>
                    <a:pt x="24165" y="105561"/>
                  </a:lnTo>
                  <a:lnTo>
                    <a:pt x="21144" y="104607"/>
                  </a:lnTo>
                  <a:lnTo>
                    <a:pt x="15421" y="106038"/>
                  </a:lnTo>
                  <a:lnTo>
                    <a:pt x="8744" y="108105"/>
                  </a:lnTo>
                  <a:lnTo>
                    <a:pt x="7631" y="109377"/>
                  </a:lnTo>
                  <a:lnTo>
                    <a:pt x="6995" y="110649"/>
                  </a:lnTo>
                  <a:lnTo>
                    <a:pt x="6995" y="111602"/>
                  </a:lnTo>
                  <a:cubicBezTo>
                    <a:pt x="6995" y="111602"/>
                    <a:pt x="7472" y="113033"/>
                    <a:pt x="7472" y="113033"/>
                  </a:cubicBezTo>
                  <a:lnTo>
                    <a:pt x="7154" y="114146"/>
                  </a:lnTo>
                  <a:lnTo>
                    <a:pt x="5882" y="114464"/>
                  </a:lnTo>
                  <a:lnTo>
                    <a:pt x="3974" y="113192"/>
                  </a:lnTo>
                  <a:lnTo>
                    <a:pt x="2226" y="112397"/>
                  </a:lnTo>
                  <a:lnTo>
                    <a:pt x="1431" y="114146"/>
                  </a:lnTo>
                  <a:lnTo>
                    <a:pt x="477" y="117167"/>
                  </a:lnTo>
                  <a:lnTo>
                    <a:pt x="0" y="119392"/>
                  </a:lnTo>
                  <a:lnTo>
                    <a:pt x="1431" y="122572"/>
                  </a:lnTo>
                  <a:lnTo>
                    <a:pt x="1908" y="127341"/>
                  </a:lnTo>
                  <a:lnTo>
                    <a:pt x="4610" y="127023"/>
                  </a:lnTo>
                  <a:lnTo>
                    <a:pt x="6677" y="127023"/>
                  </a:lnTo>
                  <a:cubicBezTo>
                    <a:pt x="6677" y="127023"/>
                    <a:pt x="10493" y="125593"/>
                    <a:pt x="10493" y="125593"/>
                  </a:cubicBezTo>
                  <a:lnTo>
                    <a:pt x="12400" y="125593"/>
                  </a:lnTo>
                  <a:cubicBezTo>
                    <a:pt x="12400" y="125593"/>
                    <a:pt x="15421" y="126228"/>
                    <a:pt x="15421" y="126228"/>
                  </a:cubicBezTo>
                  <a:lnTo>
                    <a:pt x="20667" y="126228"/>
                  </a:lnTo>
                  <a:cubicBezTo>
                    <a:pt x="20667" y="126228"/>
                    <a:pt x="24801" y="126228"/>
                    <a:pt x="24801" y="126228"/>
                  </a:cubicBezTo>
                  <a:lnTo>
                    <a:pt x="25754" y="126228"/>
                  </a:lnTo>
                  <a:cubicBezTo>
                    <a:pt x="25754" y="126228"/>
                    <a:pt x="26708" y="125434"/>
                    <a:pt x="26708" y="125434"/>
                  </a:cubicBezTo>
                  <a:lnTo>
                    <a:pt x="27821" y="125751"/>
                  </a:lnTo>
                  <a:lnTo>
                    <a:pt x="28775" y="126864"/>
                  </a:lnTo>
                  <a:lnTo>
                    <a:pt x="33067" y="125593"/>
                  </a:lnTo>
                  <a:lnTo>
                    <a:pt x="36247" y="125593"/>
                  </a:lnTo>
                  <a:cubicBezTo>
                    <a:pt x="36247" y="125593"/>
                    <a:pt x="38155" y="125751"/>
                    <a:pt x="38155" y="125751"/>
                  </a:cubicBezTo>
                  <a:lnTo>
                    <a:pt x="39268" y="126070"/>
                  </a:lnTo>
                  <a:lnTo>
                    <a:pt x="41334" y="129249"/>
                  </a:lnTo>
                  <a:lnTo>
                    <a:pt x="42924" y="131157"/>
                  </a:lnTo>
                  <a:lnTo>
                    <a:pt x="44832" y="131793"/>
                  </a:lnTo>
                  <a:lnTo>
                    <a:pt x="50714" y="131157"/>
                  </a:lnTo>
                  <a:lnTo>
                    <a:pt x="52463" y="128454"/>
                  </a:lnTo>
                  <a:lnTo>
                    <a:pt x="54052" y="127818"/>
                  </a:lnTo>
                  <a:lnTo>
                    <a:pt x="56437" y="127818"/>
                  </a:lnTo>
                  <a:cubicBezTo>
                    <a:pt x="56437" y="127818"/>
                    <a:pt x="58504" y="127023"/>
                    <a:pt x="58504" y="127023"/>
                  </a:cubicBezTo>
                  <a:lnTo>
                    <a:pt x="60094" y="125911"/>
                  </a:lnTo>
                  <a:lnTo>
                    <a:pt x="62319" y="124957"/>
                  </a:lnTo>
                  <a:lnTo>
                    <a:pt x="64227" y="124957"/>
                  </a:lnTo>
                  <a:cubicBezTo>
                    <a:pt x="64227" y="124957"/>
                    <a:pt x="65181" y="125434"/>
                    <a:pt x="65181" y="125434"/>
                  </a:cubicBezTo>
                  <a:lnTo>
                    <a:pt x="65658" y="126388"/>
                  </a:lnTo>
                  <a:lnTo>
                    <a:pt x="65340" y="127659"/>
                  </a:lnTo>
                  <a:lnTo>
                    <a:pt x="65340" y="128931"/>
                  </a:lnTo>
                  <a:cubicBezTo>
                    <a:pt x="65340" y="128931"/>
                    <a:pt x="66453" y="129726"/>
                    <a:pt x="66453" y="129726"/>
                  </a:cubicBezTo>
                  <a:lnTo>
                    <a:pt x="70109" y="129726"/>
                  </a:lnTo>
                  <a:cubicBezTo>
                    <a:pt x="70109" y="129726"/>
                    <a:pt x="71858" y="130680"/>
                    <a:pt x="71858" y="130680"/>
                  </a:cubicBezTo>
                  <a:lnTo>
                    <a:pt x="71858" y="132270"/>
                  </a:lnTo>
                  <a:cubicBezTo>
                    <a:pt x="71858" y="132270"/>
                    <a:pt x="71699" y="134654"/>
                    <a:pt x="71699" y="134654"/>
                  </a:cubicBezTo>
                  <a:lnTo>
                    <a:pt x="73289" y="135608"/>
                  </a:lnTo>
                  <a:lnTo>
                    <a:pt x="74084" y="135608"/>
                  </a:lnTo>
                  <a:cubicBezTo>
                    <a:pt x="74084" y="135608"/>
                    <a:pt x="79330" y="133223"/>
                    <a:pt x="79330" y="133223"/>
                  </a:cubicBezTo>
                  <a:lnTo>
                    <a:pt x="80761" y="133223"/>
                  </a:lnTo>
                  <a:cubicBezTo>
                    <a:pt x="80761" y="133223"/>
                    <a:pt x="81874" y="134654"/>
                    <a:pt x="81874" y="134654"/>
                  </a:cubicBezTo>
                  <a:lnTo>
                    <a:pt x="83622" y="136403"/>
                  </a:lnTo>
                  <a:lnTo>
                    <a:pt x="86007" y="138152"/>
                  </a:lnTo>
                  <a:lnTo>
                    <a:pt x="86643" y="137834"/>
                  </a:lnTo>
                  <a:lnTo>
                    <a:pt x="87756" y="135926"/>
                  </a:lnTo>
                  <a:lnTo>
                    <a:pt x="89823" y="133860"/>
                  </a:lnTo>
                  <a:lnTo>
                    <a:pt x="93638" y="133223"/>
                  </a:lnTo>
                  <a:lnTo>
                    <a:pt x="95705" y="132588"/>
                  </a:lnTo>
                  <a:lnTo>
                    <a:pt x="97931" y="132270"/>
                  </a:lnTo>
                  <a:lnTo>
                    <a:pt x="104608" y="133065"/>
                  </a:lnTo>
                  <a:lnTo>
                    <a:pt x="106833" y="133065"/>
                  </a:lnTo>
                  <a:cubicBezTo>
                    <a:pt x="106833" y="133065"/>
                    <a:pt x="111444" y="133065"/>
                    <a:pt x="111444" y="133065"/>
                  </a:cubicBezTo>
                  <a:lnTo>
                    <a:pt x="115100" y="132588"/>
                  </a:lnTo>
                  <a:lnTo>
                    <a:pt x="117962" y="131316"/>
                  </a:lnTo>
                  <a:lnTo>
                    <a:pt x="119392" y="130362"/>
                  </a:lnTo>
                  <a:lnTo>
                    <a:pt x="121777" y="129726"/>
                  </a:lnTo>
                  <a:lnTo>
                    <a:pt x="124798" y="129726"/>
                  </a:lnTo>
                  <a:cubicBezTo>
                    <a:pt x="124798" y="129726"/>
                    <a:pt x="126388" y="130044"/>
                    <a:pt x="126388" y="130044"/>
                  </a:cubicBezTo>
                  <a:lnTo>
                    <a:pt x="128772" y="129567"/>
                  </a:lnTo>
                  <a:lnTo>
                    <a:pt x="131793" y="128613"/>
                  </a:lnTo>
                  <a:lnTo>
                    <a:pt x="133224" y="127182"/>
                  </a:lnTo>
                  <a:lnTo>
                    <a:pt x="134178" y="125593"/>
                  </a:lnTo>
                  <a:lnTo>
                    <a:pt x="134178" y="124639"/>
                  </a:lnTo>
                  <a:cubicBezTo>
                    <a:pt x="134178" y="124639"/>
                    <a:pt x="133541" y="120982"/>
                    <a:pt x="133541" y="120982"/>
                  </a:cubicBezTo>
                  <a:lnTo>
                    <a:pt x="132270" y="119392"/>
                  </a:lnTo>
                  <a:lnTo>
                    <a:pt x="132270" y="118121"/>
                  </a:lnTo>
                  <a:cubicBezTo>
                    <a:pt x="132270" y="118121"/>
                    <a:pt x="132747" y="117167"/>
                    <a:pt x="132747" y="117167"/>
                  </a:cubicBezTo>
                  <a:lnTo>
                    <a:pt x="133541" y="115577"/>
                  </a:lnTo>
                  <a:lnTo>
                    <a:pt x="135131" y="112238"/>
                  </a:lnTo>
                  <a:lnTo>
                    <a:pt x="136721" y="110013"/>
                  </a:lnTo>
                  <a:lnTo>
                    <a:pt x="137516" y="109536"/>
                  </a:lnTo>
                  <a:lnTo>
                    <a:pt x="139424" y="109059"/>
                  </a:lnTo>
                  <a:lnTo>
                    <a:pt x="143875" y="108423"/>
                  </a:lnTo>
                  <a:lnTo>
                    <a:pt x="148804" y="106833"/>
                  </a:lnTo>
                  <a:lnTo>
                    <a:pt x="154527" y="102223"/>
                  </a:lnTo>
                  <a:lnTo>
                    <a:pt x="156434" y="100951"/>
                  </a:lnTo>
                  <a:lnTo>
                    <a:pt x="158978" y="100315"/>
                  </a:lnTo>
                  <a:lnTo>
                    <a:pt x="160727" y="100315"/>
                  </a:lnTo>
                  <a:cubicBezTo>
                    <a:pt x="160727" y="100315"/>
                    <a:pt x="161045" y="99838"/>
                    <a:pt x="161045" y="99838"/>
                  </a:cubicBezTo>
                  <a:lnTo>
                    <a:pt x="159932" y="96976"/>
                  </a:lnTo>
                  <a:lnTo>
                    <a:pt x="160250" y="96023"/>
                  </a:lnTo>
                  <a:lnTo>
                    <a:pt x="160886" y="95228"/>
                  </a:lnTo>
                  <a:lnTo>
                    <a:pt x="161681" y="94910"/>
                  </a:lnTo>
                  <a:lnTo>
                    <a:pt x="165655" y="96341"/>
                  </a:lnTo>
                  <a:lnTo>
                    <a:pt x="168676" y="96341"/>
                  </a:lnTo>
                  <a:cubicBezTo>
                    <a:pt x="168676" y="96341"/>
                    <a:pt x="172332" y="95228"/>
                    <a:pt x="172332" y="95228"/>
                  </a:cubicBezTo>
                  <a:lnTo>
                    <a:pt x="180440" y="90299"/>
                  </a:lnTo>
                  <a:lnTo>
                    <a:pt x="181394" y="90299"/>
                  </a:lnTo>
                  <a:cubicBezTo>
                    <a:pt x="181394" y="90299"/>
                    <a:pt x="182189" y="91094"/>
                    <a:pt x="182189" y="91094"/>
                  </a:cubicBezTo>
                  <a:lnTo>
                    <a:pt x="183143" y="94115"/>
                  </a:lnTo>
                  <a:lnTo>
                    <a:pt x="184256" y="100474"/>
                  </a:lnTo>
                  <a:lnTo>
                    <a:pt x="184892" y="101269"/>
                  </a:lnTo>
                  <a:lnTo>
                    <a:pt x="190456" y="101269"/>
                  </a:lnTo>
                  <a:cubicBezTo>
                    <a:pt x="190456" y="101269"/>
                    <a:pt x="194271" y="99043"/>
                    <a:pt x="194271" y="99043"/>
                  </a:cubicBezTo>
                  <a:lnTo>
                    <a:pt x="195861" y="98566"/>
                  </a:lnTo>
                  <a:lnTo>
                    <a:pt x="198564" y="98884"/>
                  </a:lnTo>
                  <a:lnTo>
                    <a:pt x="199994" y="97771"/>
                  </a:lnTo>
                  <a:lnTo>
                    <a:pt x="201425" y="96976"/>
                  </a:lnTo>
                  <a:lnTo>
                    <a:pt x="203174" y="99679"/>
                  </a:lnTo>
                  <a:lnTo>
                    <a:pt x="205400" y="98407"/>
                  </a:lnTo>
                  <a:lnTo>
                    <a:pt x="207784" y="96341"/>
                  </a:lnTo>
                  <a:lnTo>
                    <a:pt x="208897" y="94274"/>
                  </a:lnTo>
                  <a:lnTo>
                    <a:pt x="210487" y="92048"/>
                  </a:lnTo>
                  <a:lnTo>
                    <a:pt x="211759" y="89186"/>
                  </a:lnTo>
                  <a:lnTo>
                    <a:pt x="212236" y="86484"/>
                  </a:lnTo>
                  <a:lnTo>
                    <a:pt x="212872" y="85212"/>
                  </a:lnTo>
                  <a:lnTo>
                    <a:pt x="214302" y="83940"/>
                  </a:lnTo>
                  <a:lnTo>
                    <a:pt x="217641" y="78376"/>
                  </a:lnTo>
                  <a:lnTo>
                    <a:pt x="220026" y="76945"/>
                  </a:lnTo>
                  <a:lnTo>
                    <a:pt x="222251" y="76468"/>
                  </a:lnTo>
                  <a:lnTo>
                    <a:pt x="227816" y="77422"/>
                  </a:lnTo>
                  <a:lnTo>
                    <a:pt x="230677" y="77422"/>
                  </a:lnTo>
                  <a:cubicBezTo>
                    <a:pt x="230677" y="77422"/>
                    <a:pt x="239262" y="78058"/>
                    <a:pt x="239262" y="78058"/>
                  </a:cubicBezTo>
                  <a:lnTo>
                    <a:pt x="243237" y="76945"/>
                  </a:lnTo>
                  <a:lnTo>
                    <a:pt x="245939" y="75832"/>
                  </a:lnTo>
                  <a:lnTo>
                    <a:pt x="250072" y="75832"/>
                  </a:lnTo>
                  <a:cubicBezTo>
                    <a:pt x="250072" y="75832"/>
                    <a:pt x="254842" y="75197"/>
                    <a:pt x="254842" y="75197"/>
                  </a:cubicBezTo>
                  <a:lnTo>
                    <a:pt x="261201" y="68201"/>
                  </a:lnTo>
                  <a:lnTo>
                    <a:pt x="261201" y="66771"/>
                  </a:lnTo>
                  <a:cubicBezTo>
                    <a:pt x="261201" y="66771"/>
                    <a:pt x="261678" y="65181"/>
                    <a:pt x="261678" y="65181"/>
                  </a:cubicBezTo>
                  <a:lnTo>
                    <a:pt x="264063" y="63591"/>
                  </a:lnTo>
                  <a:lnTo>
                    <a:pt x="266924" y="62160"/>
                  </a:lnTo>
                  <a:lnTo>
                    <a:pt x="272647" y="58663"/>
                  </a:lnTo>
                  <a:lnTo>
                    <a:pt x="284253" y="53258"/>
                  </a:lnTo>
                  <a:lnTo>
                    <a:pt x="288386" y="51032"/>
                  </a:lnTo>
                  <a:lnTo>
                    <a:pt x="290135" y="51032"/>
                  </a:lnTo>
                  <a:cubicBezTo>
                    <a:pt x="290135" y="51032"/>
                    <a:pt x="294427" y="49760"/>
                    <a:pt x="294427" y="49760"/>
                  </a:cubicBezTo>
                  <a:lnTo>
                    <a:pt x="301899" y="47057"/>
                  </a:lnTo>
                  <a:lnTo>
                    <a:pt x="303966" y="43719"/>
                  </a:lnTo>
                  <a:lnTo>
                    <a:pt x="305874" y="43083"/>
                  </a:lnTo>
                  <a:lnTo>
                    <a:pt x="314618" y="42447"/>
                  </a:lnTo>
                  <a:lnTo>
                    <a:pt x="315095" y="42129"/>
                  </a:lnTo>
                  <a:lnTo>
                    <a:pt x="315412" y="41493"/>
                  </a:lnTo>
                  <a:lnTo>
                    <a:pt x="314936" y="39108"/>
                  </a:lnTo>
                  <a:close/>
                  <a:moveTo>
                    <a:pt x="40857" y="118280"/>
                  </a:moveTo>
                  <a:lnTo>
                    <a:pt x="39426" y="118280"/>
                  </a:lnTo>
                  <a:cubicBezTo>
                    <a:pt x="39426" y="118280"/>
                    <a:pt x="38314" y="116849"/>
                    <a:pt x="38314" y="116849"/>
                  </a:cubicBezTo>
                  <a:lnTo>
                    <a:pt x="37519" y="115736"/>
                  </a:lnTo>
                  <a:lnTo>
                    <a:pt x="37519" y="115100"/>
                  </a:lnTo>
                  <a:cubicBezTo>
                    <a:pt x="37519" y="115100"/>
                    <a:pt x="37837" y="115100"/>
                    <a:pt x="37837" y="115100"/>
                  </a:cubicBezTo>
                  <a:lnTo>
                    <a:pt x="39903" y="115577"/>
                  </a:lnTo>
                  <a:lnTo>
                    <a:pt x="42765" y="115895"/>
                  </a:lnTo>
                  <a:lnTo>
                    <a:pt x="43719" y="116213"/>
                  </a:lnTo>
                  <a:lnTo>
                    <a:pt x="43719" y="116849"/>
                  </a:lnTo>
                  <a:cubicBezTo>
                    <a:pt x="43719" y="116849"/>
                    <a:pt x="41175" y="118121"/>
                    <a:pt x="41175" y="118121"/>
                  </a:cubicBezTo>
                  <a:close/>
                  <a:moveTo>
                    <a:pt x="58186" y="114146"/>
                  </a:moveTo>
                  <a:lnTo>
                    <a:pt x="57868" y="114623"/>
                  </a:lnTo>
                  <a:lnTo>
                    <a:pt x="56437" y="114941"/>
                  </a:lnTo>
                  <a:lnTo>
                    <a:pt x="53735" y="114941"/>
                  </a:lnTo>
                  <a:cubicBezTo>
                    <a:pt x="53735" y="114941"/>
                    <a:pt x="52304" y="114623"/>
                    <a:pt x="52304" y="114623"/>
                  </a:cubicBezTo>
                  <a:lnTo>
                    <a:pt x="53258" y="111920"/>
                  </a:lnTo>
                  <a:lnTo>
                    <a:pt x="53258" y="111444"/>
                  </a:lnTo>
                  <a:cubicBezTo>
                    <a:pt x="53258" y="111444"/>
                    <a:pt x="53258" y="111444"/>
                    <a:pt x="53258" y="111444"/>
                  </a:cubicBezTo>
                  <a:lnTo>
                    <a:pt x="52463" y="111126"/>
                  </a:lnTo>
                  <a:lnTo>
                    <a:pt x="51350" y="110013"/>
                  </a:lnTo>
                  <a:lnTo>
                    <a:pt x="51032" y="108423"/>
                  </a:lnTo>
                  <a:lnTo>
                    <a:pt x="51509" y="106833"/>
                  </a:lnTo>
                  <a:lnTo>
                    <a:pt x="52304" y="106197"/>
                  </a:lnTo>
                  <a:lnTo>
                    <a:pt x="52781" y="106197"/>
                  </a:lnTo>
                  <a:cubicBezTo>
                    <a:pt x="52781" y="106197"/>
                    <a:pt x="54370" y="108582"/>
                    <a:pt x="54370" y="108582"/>
                  </a:cubicBezTo>
                  <a:lnTo>
                    <a:pt x="55801" y="109218"/>
                  </a:lnTo>
                  <a:lnTo>
                    <a:pt x="58663" y="109536"/>
                  </a:lnTo>
                  <a:lnTo>
                    <a:pt x="57232" y="111920"/>
                  </a:lnTo>
                  <a:lnTo>
                    <a:pt x="58345" y="114464"/>
                  </a:lnTo>
                  <a:close/>
                  <a:moveTo>
                    <a:pt x="74402" y="112715"/>
                  </a:moveTo>
                  <a:lnTo>
                    <a:pt x="73607" y="114146"/>
                  </a:lnTo>
                  <a:lnTo>
                    <a:pt x="72176" y="113828"/>
                  </a:lnTo>
                  <a:lnTo>
                    <a:pt x="71063" y="112874"/>
                  </a:lnTo>
                  <a:lnTo>
                    <a:pt x="71381" y="112079"/>
                  </a:lnTo>
                  <a:lnTo>
                    <a:pt x="72971" y="111602"/>
                  </a:lnTo>
                  <a:lnTo>
                    <a:pt x="73766" y="111126"/>
                  </a:lnTo>
                  <a:lnTo>
                    <a:pt x="74402" y="111126"/>
                  </a:lnTo>
                  <a:cubicBezTo>
                    <a:pt x="74402" y="111126"/>
                    <a:pt x="74084" y="112556"/>
                    <a:pt x="74084" y="112556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7" name="Freeform: Shape 5326">
              <a:extLst>
                <a:ext uri="{FF2B5EF4-FFF2-40B4-BE49-F238E27FC236}">
                  <a16:creationId xmlns:a16="http://schemas.microsoft.com/office/drawing/2014/main" id="{CA3FF209-06E8-F4BB-77FB-EC9750CB3227}"/>
                </a:ext>
              </a:extLst>
            </p:cNvPr>
            <p:cNvSpPr/>
            <p:nvPr/>
          </p:nvSpPr>
          <p:spPr>
            <a:xfrm>
              <a:off x="2167174" y="3773345"/>
              <a:ext cx="226066" cy="289975"/>
            </a:xfrm>
            <a:custGeom>
              <a:avLst/>
              <a:gdLst>
                <a:gd name="connsiteX0" fmla="*/ 204764 w 226066"/>
                <a:gd name="connsiteY0" fmla="*/ 214779 h 289975"/>
                <a:gd name="connsiteX1" fmla="*/ 201584 w 226066"/>
                <a:gd name="connsiteY1" fmla="*/ 216846 h 289975"/>
                <a:gd name="connsiteX2" fmla="*/ 201107 w 226066"/>
                <a:gd name="connsiteY2" fmla="*/ 218436 h 289975"/>
                <a:gd name="connsiteX3" fmla="*/ 202220 w 226066"/>
                <a:gd name="connsiteY3" fmla="*/ 218118 h 289975"/>
                <a:gd name="connsiteX4" fmla="*/ 205718 w 226066"/>
                <a:gd name="connsiteY4" fmla="*/ 216528 h 289975"/>
                <a:gd name="connsiteX5" fmla="*/ 206194 w 226066"/>
                <a:gd name="connsiteY5" fmla="*/ 216051 h 289975"/>
                <a:gd name="connsiteX6" fmla="*/ 206194 w 226066"/>
                <a:gd name="connsiteY6" fmla="*/ 215574 h 289975"/>
                <a:gd name="connsiteX7" fmla="*/ 206036 w 226066"/>
                <a:gd name="connsiteY7" fmla="*/ 215097 h 289975"/>
                <a:gd name="connsiteX8" fmla="*/ 204764 w 226066"/>
                <a:gd name="connsiteY8" fmla="*/ 214620 h 289975"/>
                <a:gd name="connsiteX9" fmla="*/ 223523 w 226066"/>
                <a:gd name="connsiteY9" fmla="*/ 43242 h 289975"/>
                <a:gd name="connsiteX10" fmla="*/ 216210 w 226066"/>
                <a:gd name="connsiteY10" fmla="*/ 43719 h 289975"/>
                <a:gd name="connsiteX11" fmla="*/ 213031 w 226066"/>
                <a:gd name="connsiteY11" fmla="*/ 44196 h 289975"/>
                <a:gd name="connsiteX12" fmla="*/ 211441 w 226066"/>
                <a:gd name="connsiteY12" fmla="*/ 44196 h 289975"/>
                <a:gd name="connsiteX13" fmla="*/ 208579 w 226066"/>
                <a:gd name="connsiteY13" fmla="*/ 44196 h 289975"/>
                <a:gd name="connsiteX14" fmla="*/ 206194 w 226066"/>
                <a:gd name="connsiteY14" fmla="*/ 43719 h 289975"/>
                <a:gd name="connsiteX15" fmla="*/ 204605 w 226066"/>
                <a:gd name="connsiteY15" fmla="*/ 42924 h 289975"/>
                <a:gd name="connsiteX16" fmla="*/ 202697 w 226066"/>
                <a:gd name="connsiteY16" fmla="*/ 41016 h 289975"/>
                <a:gd name="connsiteX17" fmla="*/ 198405 w 226066"/>
                <a:gd name="connsiteY17" fmla="*/ 37201 h 289975"/>
                <a:gd name="connsiteX18" fmla="*/ 195384 w 226066"/>
                <a:gd name="connsiteY18" fmla="*/ 34816 h 289975"/>
                <a:gd name="connsiteX19" fmla="*/ 188548 w 226066"/>
                <a:gd name="connsiteY19" fmla="*/ 37519 h 289975"/>
                <a:gd name="connsiteX20" fmla="*/ 182507 w 226066"/>
                <a:gd name="connsiteY20" fmla="*/ 40221 h 289975"/>
                <a:gd name="connsiteX21" fmla="*/ 173763 w 226066"/>
                <a:gd name="connsiteY21" fmla="*/ 44037 h 289975"/>
                <a:gd name="connsiteX22" fmla="*/ 168835 w 226066"/>
                <a:gd name="connsiteY22" fmla="*/ 46739 h 289975"/>
                <a:gd name="connsiteX23" fmla="*/ 167404 w 226066"/>
                <a:gd name="connsiteY23" fmla="*/ 49442 h 289975"/>
                <a:gd name="connsiteX24" fmla="*/ 163588 w 226066"/>
                <a:gd name="connsiteY24" fmla="*/ 54529 h 289975"/>
                <a:gd name="connsiteX25" fmla="*/ 160250 w 226066"/>
                <a:gd name="connsiteY25" fmla="*/ 57709 h 289975"/>
                <a:gd name="connsiteX26" fmla="*/ 158978 w 226066"/>
                <a:gd name="connsiteY26" fmla="*/ 58027 h 289975"/>
                <a:gd name="connsiteX27" fmla="*/ 151188 w 226066"/>
                <a:gd name="connsiteY27" fmla="*/ 57391 h 289975"/>
                <a:gd name="connsiteX28" fmla="*/ 148326 w 226066"/>
                <a:gd name="connsiteY28" fmla="*/ 56755 h 289975"/>
                <a:gd name="connsiteX29" fmla="*/ 143716 w 226066"/>
                <a:gd name="connsiteY29" fmla="*/ 56119 h 289975"/>
                <a:gd name="connsiteX30" fmla="*/ 137516 w 226066"/>
                <a:gd name="connsiteY30" fmla="*/ 55006 h 289975"/>
                <a:gd name="connsiteX31" fmla="*/ 133383 w 226066"/>
                <a:gd name="connsiteY31" fmla="*/ 53894 h 289975"/>
                <a:gd name="connsiteX32" fmla="*/ 128931 w 226066"/>
                <a:gd name="connsiteY32" fmla="*/ 53894 h 289975"/>
                <a:gd name="connsiteX33" fmla="*/ 122413 w 226066"/>
                <a:gd name="connsiteY33" fmla="*/ 53417 h 289975"/>
                <a:gd name="connsiteX34" fmla="*/ 118439 w 226066"/>
                <a:gd name="connsiteY34" fmla="*/ 52622 h 289975"/>
                <a:gd name="connsiteX35" fmla="*/ 114305 w 226066"/>
                <a:gd name="connsiteY35" fmla="*/ 49760 h 289975"/>
                <a:gd name="connsiteX36" fmla="*/ 109059 w 226066"/>
                <a:gd name="connsiteY36" fmla="*/ 46422 h 289975"/>
                <a:gd name="connsiteX37" fmla="*/ 103654 w 226066"/>
                <a:gd name="connsiteY37" fmla="*/ 42924 h 289975"/>
                <a:gd name="connsiteX38" fmla="*/ 98089 w 226066"/>
                <a:gd name="connsiteY38" fmla="*/ 39427 h 289975"/>
                <a:gd name="connsiteX39" fmla="*/ 91571 w 226066"/>
                <a:gd name="connsiteY39" fmla="*/ 35293 h 289975"/>
                <a:gd name="connsiteX40" fmla="*/ 84417 w 226066"/>
                <a:gd name="connsiteY40" fmla="*/ 30842 h 289975"/>
                <a:gd name="connsiteX41" fmla="*/ 82828 w 226066"/>
                <a:gd name="connsiteY41" fmla="*/ 30365 h 289975"/>
                <a:gd name="connsiteX42" fmla="*/ 82192 w 226066"/>
                <a:gd name="connsiteY42" fmla="*/ 30365 h 289975"/>
                <a:gd name="connsiteX43" fmla="*/ 74402 w 226066"/>
                <a:gd name="connsiteY43" fmla="*/ 30047 h 289975"/>
                <a:gd name="connsiteX44" fmla="*/ 66294 w 226066"/>
                <a:gd name="connsiteY44" fmla="*/ 30047 h 289975"/>
                <a:gd name="connsiteX45" fmla="*/ 60889 w 226066"/>
                <a:gd name="connsiteY45" fmla="*/ 29729 h 289975"/>
                <a:gd name="connsiteX46" fmla="*/ 59140 w 226066"/>
                <a:gd name="connsiteY46" fmla="*/ 29252 h 289975"/>
                <a:gd name="connsiteX47" fmla="*/ 57868 w 226066"/>
                <a:gd name="connsiteY47" fmla="*/ 28298 h 289975"/>
                <a:gd name="connsiteX48" fmla="*/ 56119 w 226066"/>
                <a:gd name="connsiteY48" fmla="*/ 24959 h 289975"/>
                <a:gd name="connsiteX49" fmla="*/ 54052 w 226066"/>
                <a:gd name="connsiteY49" fmla="*/ 22575 h 289975"/>
                <a:gd name="connsiteX50" fmla="*/ 51668 w 226066"/>
                <a:gd name="connsiteY50" fmla="*/ 19554 h 289975"/>
                <a:gd name="connsiteX51" fmla="*/ 51668 w 226066"/>
                <a:gd name="connsiteY51" fmla="*/ 15421 h 289975"/>
                <a:gd name="connsiteX52" fmla="*/ 52145 w 226066"/>
                <a:gd name="connsiteY52" fmla="*/ 10969 h 289975"/>
                <a:gd name="connsiteX53" fmla="*/ 52781 w 226066"/>
                <a:gd name="connsiteY53" fmla="*/ 9539 h 289975"/>
                <a:gd name="connsiteX54" fmla="*/ 52463 w 226066"/>
                <a:gd name="connsiteY54" fmla="*/ 8108 h 289975"/>
                <a:gd name="connsiteX55" fmla="*/ 52463 w 226066"/>
                <a:gd name="connsiteY55" fmla="*/ 6041 h 289975"/>
                <a:gd name="connsiteX56" fmla="*/ 51191 w 226066"/>
                <a:gd name="connsiteY56" fmla="*/ 4133 h 289975"/>
                <a:gd name="connsiteX57" fmla="*/ 43242 w 226066"/>
                <a:gd name="connsiteY57" fmla="*/ 1908 h 289975"/>
                <a:gd name="connsiteX58" fmla="*/ 41970 w 226066"/>
                <a:gd name="connsiteY58" fmla="*/ 1908 h 289975"/>
                <a:gd name="connsiteX59" fmla="*/ 40698 w 226066"/>
                <a:gd name="connsiteY59" fmla="*/ 2861 h 289975"/>
                <a:gd name="connsiteX60" fmla="*/ 39109 w 226066"/>
                <a:gd name="connsiteY60" fmla="*/ 3498 h 289975"/>
                <a:gd name="connsiteX61" fmla="*/ 37996 w 226066"/>
                <a:gd name="connsiteY61" fmla="*/ 3020 h 289975"/>
                <a:gd name="connsiteX62" fmla="*/ 37360 w 226066"/>
                <a:gd name="connsiteY62" fmla="*/ 2226 h 289975"/>
                <a:gd name="connsiteX63" fmla="*/ 37360 w 226066"/>
                <a:gd name="connsiteY63" fmla="*/ 954 h 289975"/>
                <a:gd name="connsiteX64" fmla="*/ 37360 w 226066"/>
                <a:gd name="connsiteY64" fmla="*/ 0 h 289975"/>
                <a:gd name="connsiteX65" fmla="*/ 32114 w 226066"/>
                <a:gd name="connsiteY65" fmla="*/ 5087 h 289975"/>
                <a:gd name="connsiteX66" fmla="*/ 26231 w 226066"/>
                <a:gd name="connsiteY66" fmla="*/ 10810 h 289975"/>
                <a:gd name="connsiteX67" fmla="*/ 19395 w 226066"/>
                <a:gd name="connsiteY67" fmla="*/ 17487 h 289975"/>
                <a:gd name="connsiteX68" fmla="*/ 11923 w 226066"/>
                <a:gd name="connsiteY68" fmla="*/ 24801 h 289975"/>
                <a:gd name="connsiteX69" fmla="*/ 6041 w 226066"/>
                <a:gd name="connsiteY69" fmla="*/ 30524 h 289975"/>
                <a:gd name="connsiteX70" fmla="*/ 318 w 226066"/>
                <a:gd name="connsiteY70" fmla="*/ 36247 h 289975"/>
                <a:gd name="connsiteX71" fmla="*/ 4769 w 226066"/>
                <a:gd name="connsiteY71" fmla="*/ 45627 h 289975"/>
                <a:gd name="connsiteX72" fmla="*/ 6359 w 226066"/>
                <a:gd name="connsiteY72" fmla="*/ 46104 h 289975"/>
                <a:gd name="connsiteX73" fmla="*/ 6359 w 226066"/>
                <a:gd name="connsiteY73" fmla="*/ 46898 h 289975"/>
                <a:gd name="connsiteX74" fmla="*/ 5723 w 226066"/>
                <a:gd name="connsiteY74" fmla="*/ 47693 h 289975"/>
                <a:gd name="connsiteX75" fmla="*/ 8585 w 226066"/>
                <a:gd name="connsiteY75" fmla="*/ 49919 h 289975"/>
                <a:gd name="connsiteX76" fmla="*/ 12241 w 226066"/>
                <a:gd name="connsiteY76" fmla="*/ 51032 h 289975"/>
                <a:gd name="connsiteX77" fmla="*/ 13513 w 226066"/>
                <a:gd name="connsiteY77" fmla="*/ 52145 h 289975"/>
                <a:gd name="connsiteX78" fmla="*/ 13513 w 226066"/>
                <a:gd name="connsiteY78" fmla="*/ 53417 h 289975"/>
                <a:gd name="connsiteX79" fmla="*/ 12400 w 226066"/>
                <a:gd name="connsiteY79" fmla="*/ 58981 h 289975"/>
                <a:gd name="connsiteX80" fmla="*/ 12400 w 226066"/>
                <a:gd name="connsiteY80" fmla="*/ 60571 h 289975"/>
                <a:gd name="connsiteX81" fmla="*/ 13831 w 226066"/>
                <a:gd name="connsiteY81" fmla="*/ 66135 h 289975"/>
                <a:gd name="connsiteX82" fmla="*/ 15898 w 226066"/>
                <a:gd name="connsiteY82" fmla="*/ 67407 h 289975"/>
                <a:gd name="connsiteX83" fmla="*/ 17805 w 226066"/>
                <a:gd name="connsiteY83" fmla="*/ 72971 h 289975"/>
                <a:gd name="connsiteX84" fmla="*/ 21621 w 226066"/>
                <a:gd name="connsiteY84" fmla="*/ 75355 h 289975"/>
                <a:gd name="connsiteX85" fmla="*/ 22098 w 226066"/>
                <a:gd name="connsiteY85" fmla="*/ 75992 h 289975"/>
                <a:gd name="connsiteX86" fmla="*/ 23052 w 226066"/>
                <a:gd name="connsiteY86" fmla="*/ 78694 h 289975"/>
                <a:gd name="connsiteX87" fmla="*/ 24165 w 226066"/>
                <a:gd name="connsiteY87" fmla="*/ 81715 h 289975"/>
                <a:gd name="connsiteX88" fmla="*/ 25118 w 226066"/>
                <a:gd name="connsiteY88" fmla="*/ 82351 h 289975"/>
                <a:gd name="connsiteX89" fmla="*/ 25754 w 226066"/>
                <a:gd name="connsiteY89" fmla="*/ 82351 h 289975"/>
                <a:gd name="connsiteX90" fmla="*/ 26867 w 226066"/>
                <a:gd name="connsiteY90" fmla="*/ 85689 h 289975"/>
                <a:gd name="connsiteX91" fmla="*/ 26231 w 226066"/>
                <a:gd name="connsiteY91" fmla="*/ 87438 h 289975"/>
                <a:gd name="connsiteX92" fmla="*/ 27185 w 226066"/>
                <a:gd name="connsiteY92" fmla="*/ 92843 h 289975"/>
                <a:gd name="connsiteX93" fmla="*/ 28616 w 226066"/>
                <a:gd name="connsiteY93" fmla="*/ 97613 h 289975"/>
                <a:gd name="connsiteX94" fmla="*/ 28934 w 226066"/>
                <a:gd name="connsiteY94" fmla="*/ 103336 h 289975"/>
                <a:gd name="connsiteX95" fmla="*/ 28934 w 226066"/>
                <a:gd name="connsiteY95" fmla="*/ 105879 h 289975"/>
                <a:gd name="connsiteX96" fmla="*/ 28934 w 226066"/>
                <a:gd name="connsiteY96" fmla="*/ 107469 h 289975"/>
                <a:gd name="connsiteX97" fmla="*/ 28616 w 226066"/>
                <a:gd name="connsiteY97" fmla="*/ 109695 h 289975"/>
                <a:gd name="connsiteX98" fmla="*/ 27980 w 226066"/>
                <a:gd name="connsiteY98" fmla="*/ 110967 h 289975"/>
                <a:gd name="connsiteX99" fmla="*/ 26708 w 226066"/>
                <a:gd name="connsiteY99" fmla="*/ 112238 h 289975"/>
                <a:gd name="connsiteX100" fmla="*/ 25277 w 226066"/>
                <a:gd name="connsiteY100" fmla="*/ 114146 h 289975"/>
                <a:gd name="connsiteX101" fmla="*/ 24165 w 226066"/>
                <a:gd name="connsiteY101" fmla="*/ 116213 h 289975"/>
                <a:gd name="connsiteX102" fmla="*/ 23370 w 226066"/>
                <a:gd name="connsiteY102" fmla="*/ 117167 h 289975"/>
                <a:gd name="connsiteX103" fmla="*/ 24006 w 226066"/>
                <a:gd name="connsiteY103" fmla="*/ 120187 h 289975"/>
                <a:gd name="connsiteX104" fmla="*/ 24006 w 226066"/>
                <a:gd name="connsiteY104" fmla="*/ 120982 h 289975"/>
                <a:gd name="connsiteX105" fmla="*/ 23529 w 226066"/>
                <a:gd name="connsiteY105" fmla="*/ 121300 h 289975"/>
                <a:gd name="connsiteX106" fmla="*/ 21780 w 226066"/>
                <a:gd name="connsiteY106" fmla="*/ 121777 h 289975"/>
                <a:gd name="connsiteX107" fmla="*/ 19554 w 226066"/>
                <a:gd name="connsiteY107" fmla="*/ 122572 h 289975"/>
                <a:gd name="connsiteX108" fmla="*/ 18123 w 226066"/>
                <a:gd name="connsiteY108" fmla="*/ 123367 h 289975"/>
                <a:gd name="connsiteX109" fmla="*/ 16216 w 226066"/>
                <a:gd name="connsiteY109" fmla="*/ 124957 h 289975"/>
                <a:gd name="connsiteX110" fmla="*/ 14626 w 226066"/>
                <a:gd name="connsiteY110" fmla="*/ 126706 h 289975"/>
                <a:gd name="connsiteX111" fmla="*/ 12559 w 226066"/>
                <a:gd name="connsiteY111" fmla="*/ 131634 h 289975"/>
                <a:gd name="connsiteX112" fmla="*/ 9221 w 226066"/>
                <a:gd name="connsiteY112" fmla="*/ 135449 h 289975"/>
                <a:gd name="connsiteX113" fmla="*/ 8585 w 226066"/>
                <a:gd name="connsiteY113" fmla="*/ 136721 h 289975"/>
                <a:gd name="connsiteX114" fmla="*/ 5405 w 226066"/>
                <a:gd name="connsiteY114" fmla="*/ 139106 h 289975"/>
                <a:gd name="connsiteX115" fmla="*/ 3974 w 226066"/>
                <a:gd name="connsiteY115" fmla="*/ 141967 h 289975"/>
                <a:gd name="connsiteX116" fmla="*/ 3021 w 226066"/>
                <a:gd name="connsiteY116" fmla="*/ 145465 h 289975"/>
                <a:gd name="connsiteX117" fmla="*/ 1749 w 226066"/>
                <a:gd name="connsiteY117" fmla="*/ 148009 h 289975"/>
                <a:gd name="connsiteX118" fmla="*/ 0 w 226066"/>
                <a:gd name="connsiteY118" fmla="*/ 150393 h 289975"/>
                <a:gd name="connsiteX119" fmla="*/ 0 w 226066"/>
                <a:gd name="connsiteY119" fmla="*/ 150393 h 289975"/>
                <a:gd name="connsiteX120" fmla="*/ 0 w 226066"/>
                <a:gd name="connsiteY120" fmla="*/ 153891 h 289975"/>
                <a:gd name="connsiteX121" fmla="*/ 318 w 226066"/>
                <a:gd name="connsiteY121" fmla="*/ 155639 h 289975"/>
                <a:gd name="connsiteX122" fmla="*/ 954 w 226066"/>
                <a:gd name="connsiteY122" fmla="*/ 157070 h 289975"/>
                <a:gd name="connsiteX123" fmla="*/ 1749 w 226066"/>
                <a:gd name="connsiteY123" fmla="*/ 158183 h 289975"/>
                <a:gd name="connsiteX124" fmla="*/ 2544 w 226066"/>
                <a:gd name="connsiteY124" fmla="*/ 158660 h 289975"/>
                <a:gd name="connsiteX125" fmla="*/ 4133 w 226066"/>
                <a:gd name="connsiteY125" fmla="*/ 158660 h 289975"/>
                <a:gd name="connsiteX126" fmla="*/ 4451 w 226066"/>
                <a:gd name="connsiteY126" fmla="*/ 158978 h 289975"/>
                <a:gd name="connsiteX127" fmla="*/ 3974 w 226066"/>
                <a:gd name="connsiteY127" fmla="*/ 160250 h 289975"/>
                <a:gd name="connsiteX128" fmla="*/ 4292 w 226066"/>
                <a:gd name="connsiteY128" fmla="*/ 161045 h 289975"/>
                <a:gd name="connsiteX129" fmla="*/ 7472 w 226066"/>
                <a:gd name="connsiteY129" fmla="*/ 163747 h 289975"/>
                <a:gd name="connsiteX130" fmla="*/ 9221 w 226066"/>
                <a:gd name="connsiteY130" fmla="*/ 166291 h 289975"/>
                <a:gd name="connsiteX131" fmla="*/ 10016 w 226066"/>
                <a:gd name="connsiteY131" fmla="*/ 166291 h 289975"/>
                <a:gd name="connsiteX132" fmla="*/ 10652 w 226066"/>
                <a:gd name="connsiteY132" fmla="*/ 165973 h 289975"/>
                <a:gd name="connsiteX133" fmla="*/ 11128 w 226066"/>
                <a:gd name="connsiteY133" fmla="*/ 165337 h 289975"/>
                <a:gd name="connsiteX134" fmla="*/ 11605 w 226066"/>
                <a:gd name="connsiteY134" fmla="*/ 163270 h 289975"/>
                <a:gd name="connsiteX135" fmla="*/ 13036 w 226066"/>
                <a:gd name="connsiteY135" fmla="*/ 161998 h 289975"/>
                <a:gd name="connsiteX136" fmla="*/ 16375 w 226066"/>
                <a:gd name="connsiteY136" fmla="*/ 160568 h 289975"/>
                <a:gd name="connsiteX137" fmla="*/ 21462 w 226066"/>
                <a:gd name="connsiteY137" fmla="*/ 159137 h 289975"/>
                <a:gd name="connsiteX138" fmla="*/ 24165 w 226066"/>
                <a:gd name="connsiteY138" fmla="*/ 164383 h 289975"/>
                <a:gd name="connsiteX139" fmla="*/ 23688 w 226066"/>
                <a:gd name="connsiteY139" fmla="*/ 165019 h 289975"/>
                <a:gd name="connsiteX140" fmla="*/ 20985 w 226066"/>
                <a:gd name="connsiteY140" fmla="*/ 165814 h 289975"/>
                <a:gd name="connsiteX141" fmla="*/ 17329 w 226066"/>
                <a:gd name="connsiteY141" fmla="*/ 165814 h 289975"/>
                <a:gd name="connsiteX142" fmla="*/ 14467 w 226066"/>
                <a:gd name="connsiteY142" fmla="*/ 166609 h 289975"/>
                <a:gd name="connsiteX143" fmla="*/ 13831 w 226066"/>
                <a:gd name="connsiteY143" fmla="*/ 167086 h 289975"/>
                <a:gd name="connsiteX144" fmla="*/ 14308 w 226066"/>
                <a:gd name="connsiteY144" fmla="*/ 169788 h 289975"/>
                <a:gd name="connsiteX145" fmla="*/ 13831 w 226066"/>
                <a:gd name="connsiteY145" fmla="*/ 170742 h 289975"/>
                <a:gd name="connsiteX146" fmla="*/ 12877 w 226066"/>
                <a:gd name="connsiteY146" fmla="*/ 170742 h 289975"/>
                <a:gd name="connsiteX147" fmla="*/ 11446 w 226066"/>
                <a:gd name="connsiteY147" fmla="*/ 169630 h 289975"/>
                <a:gd name="connsiteX148" fmla="*/ 10016 w 226066"/>
                <a:gd name="connsiteY148" fmla="*/ 169630 h 289975"/>
                <a:gd name="connsiteX149" fmla="*/ 8426 w 226066"/>
                <a:gd name="connsiteY149" fmla="*/ 169312 h 289975"/>
                <a:gd name="connsiteX150" fmla="*/ 6677 w 226066"/>
                <a:gd name="connsiteY150" fmla="*/ 169312 h 289975"/>
                <a:gd name="connsiteX151" fmla="*/ 5405 w 226066"/>
                <a:gd name="connsiteY151" fmla="*/ 169947 h 289975"/>
                <a:gd name="connsiteX152" fmla="*/ 2703 w 226066"/>
                <a:gd name="connsiteY152" fmla="*/ 173127 h 289975"/>
                <a:gd name="connsiteX153" fmla="*/ 2226 w 226066"/>
                <a:gd name="connsiteY153" fmla="*/ 175035 h 289975"/>
                <a:gd name="connsiteX154" fmla="*/ 2226 w 226066"/>
                <a:gd name="connsiteY154" fmla="*/ 177260 h 289975"/>
                <a:gd name="connsiteX155" fmla="*/ 3497 w 226066"/>
                <a:gd name="connsiteY155" fmla="*/ 179327 h 289975"/>
                <a:gd name="connsiteX156" fmla="*/ 5087 w 226066"/>
                <a:gd name="connsiteY156" fmla="*/ 181712 h 289975"/>
                <a:gd name="connsiteX157" fmla="*/ 4610 w 226066"/>
                <a:gd name="connsiteY157" fmla="*/ 183461 h 289975"/>
                <a:gd name="connsiteX158" fmla="*/ 3974 w 226066"/>
                <a:gd name="connsiteY158" fmla="*/ 184414 h 289975"/>
                <a:gd name="connsiteX159" fmla="*/ 2544 w 226066"/>
                <a:gd name="connsiteY159" fmla="*/ 185050 h 289975"/>
                <a:gd name="connsiteX160" fmla="*/ 2544 w 226066"/>
                <a:gd name="connsiteY160" fmla="*/ 186004 h 289975"/>
                <a:gd name="connsiteX161" fmla="*/ 2067 w 226066"/>
                <a:gd name="connsiteY161" fmla="*/ 186322 h 289975"/>
                <a:gd name="connsiteX162" fmla="*/ 4292 w 226066"/>
                <a:gd name="connsiteY162" fmla="*/ 187594 h 289975"/>
                <a:gd name="connsiteX163" fmla="*/ 10333 w 226066"/>
                <a:gd name="connsiteY163" fmla="*/ 190933 h 289975"/>
                <a:gd name="connsiteX164" fmla="*/ 16534 w 226066"/>
                <a:gd name="connsiteY164" fmla="*/ 194271 h 289975"/>
                <a:gd name="connsiteX165" fmla="*/ 22575 w 226066"/>
                <a:gd name="connsiteY165" fmla="*/ 197610 h 289975"/>
                <a:gd name="connsiteX166" fmla="*/ 28616 w 226066"/>
                <a:gd name="connsiteY166" fmla="*/ 200948 h 289975"/>
                <a:gd name="connsiteX167" fmla="*/ 34816 w 226066"/>
                <a:gd name="connsiteY167" fmla="*/ 204287 h 289975"/>
                <a:gd name="connsiteX168" fmla="*/ 40857 w 226066"/>
                <a:gd name="connsiteY168" fmla="*/ 207625 h 289975"/>
                <a:gd name="connsiteX169" fmla="*/ 46898 w 226066"/>
                <a:gd name="connsiteY169" fmla="*/ 210964 h 289975"/>
                <a:gd name="connsiteX170" fmla="*/ 52940 w 226066"/>
                <a:gd name="connsiteY170" fmla="*/ 214302 h 289975"/>
                <a:gd name="connsiteX171" fmla="*/ 58981 w 226066"/>
                <a:gd name="connsiteY171" fmla="*/ 217641 h 289975"/>
                <a:gd name="connsiteX172" fmla="*/ 65022 w 226066"/>
                <a:gd name="connsiteY172" fmla="*/ 220979 h 289975"/>
                <a:gd name="connsiteX173" fmla="*/ 71222 w 226066"/>
                <a:gd name="connsiteY173" fmla="*/ 224318 h 289975"/>
                <a:gd name="connsiteX174" fmla="*/ 77263 w 226066"/>
                <a:gd name="connsiteY174" fmla="*/ 227657 h 289975"/>
                <a:gd name="connsiteX175" fmla="*/ 83304 w 226066"/>
                <a:gd name="connsiteY175" fmla="*/ 230995 h 289975"/>
                <a:gd name="connsiteX176" fmla="*/ 89346 w 226066"/>
                <a:gd name="connsiteY176" fmla="*/ 234334 h 289975"/>
                <a:gd name="connsiteX177" fmla="*/ 95387 w 226066"/>
                <a:gd name="connsiteY177" fmla="*/ 237672 h 289975"/>
                <a:gd name="connsiteX178" fmla="*/ 101428 w 226066"/>
                <a:gd name="connsiteY178" fmla="*/ 241011 h 289975"/>
                <a:gd name="connsiteX179" fmla="*/ 104290 w 226066"/>
                <a:gd name="connsiteY179" fmla="*/ 242600 h 289975"/>
                <a:gd name="connsiteX180" fmla="*/ 104767 w 226066"/>
                <a:gd name="connsiteY180" fmla="*/ 243236 h 289975"/>
                <a:gd name="connsiteX181" fmla="*/ 105243 w 226066"/>
                <a:gd name="connsiteY181" fmla="*/ 246257 h 289975"/>
                <a:gd name="connsiteX182" fmla="*/ 105561 w 226066"/>
                <a:gd name="connsiteY182" fmla="*/ 248165 h 289975"/>
                <a:gd name="connsiteX183" fmla="*/ 105561 w 226066"/>
                <a:gd name="connsiteY183" fmla="*/ 249914 h 289975"/>
                <a:gd name="connsiteX184" fmla="*/ 103813 w 226066"/>
                <a:gd name="connsiteY184" fmla="*/ 252775 h 289975"/>
                <a:gd name="connsiteX185" fmla="*/ 103336 w 226066"/>
                <a:gd name="connsiteY185" fmla="*/ 254365 h 289975"/>
                <a:gd name="connsiteX186" fmla="*/ 103336 w 226066"/>
                <a:gd name="connsiteY186" fmla="*/ 255478 h 289975"/>
                <a:gd name="connsiteX187" fmla="*/ 103654 w 226066"/>
                <a:gd name="connsiteY187" fmla="*/ 255955 h 289975"/>
                <a:gd name="connsiteX188" fmla="*/ 105085 w 226066"/>
                <a:gd name="connsiteY188" fmla="*/ 255955 h 289975"/>
                <a:gd name="connsiteX189" fmla="*/ 106197 w 226066"/>
                <a:gd name="connsiteY189" fmla="*/ 256750 h 289975"/>
                <a:gd name="connsiteX190" fmla="*/ 106674 w 226066"/>
                <a:gd name="connsiteY190" fmla="*/ 257226 h 289975"/>
                <a:gd name="connsiteX191" fmla="*/ 107628 w 226066"/>
                <a:gd name="connsiteY191" fmla="*/ 259452 h 289975"/>
                <a:gd name="connsiteX192" fmla="*/ 108741 w 226066"/>
                <a:gd name="connsiteY192" fmla="*/ 260565 h 289975"/>
                <a:gd name="connsiteX193" fmla="*/ 111285 w 226066"/>
                <a:gd name="connsiteY193" fmla="*/ 262473 h 289975"/>
                <a:gd name="connsiteX194" fmla="*/ 115736 w 226066"/>
                <a:gd name="connsiteY194" fmla="*/ 265652 h 289975"/>
                <a:gd name="connsiteX195" fmla="*/ 120187 w 226066"/>
                <a:gd name="connsiteY195" fmla="*/ 268832 h 289975"/>
                <a:gd name="connsiteX196" fmla="*/ 124639 w 226066"/>
                <a:gd name="connsiteY196" fmla="*/ 272012 h 289975"/>
                <a:gd name="connsiteX197" fmla="*/ 129090 w 226066"/>
                <a:gd name="connsiteY197" fmla="*/ 275191 h 289975"/>
                <a:gd name="connsiteX198" fmla="*/ 133541 w 226066"/>
                <a:gd name="connsiteY198" fmla="*/ 278371 h 289975"/>
                <a:gd name="connsiteX199" fmla="*/ 137993 w 226066"/>
                <a:gd name="connsiteY199" fmla="*/ 281550 h 289975"/>
                <a:gd name="connsiteX200" fmla="*/ 142444 w 226066"/>
                <a:gd name="connsiteY200" fmla="*/ 284730 h 289975"/>
                <a:gd name="connsiteX201" fmla="*/ 146896 w 226066"/>
                <a:gd name="connsiteY201" fmla="*/ 287909 h 289975"/>
                <a:gd name="connsiteX202" fmla="*/ 148962 w 226066"/>
                <a:gd name="connsiteY202" fmla="*/ 289499 h 289975"/>
                <a:gd name="connsiteX203" fmla="*/ 149916 w 226066"/>
                <a:gd name="connsiteY203" fmla="*/ 289976 h 289975"/>
                <a:gd name="connsiteX204" fmla="*/ 149916 w 226066"/>
                <a:gd name="connsiteY204" fmla="*/ 289181 h 289975"/>
                <a:gd name="connsiteX205" fmla="*/ 151824 w 226066"/>
                <a:gd name="connsiteY205" fmla="*/ 287591 h 289975"/>
                <a:gd name="connsiteX206" fmla="*/ 154368 w 226066"/>
                <a:gd name="connsiteY206" fmla="*/ 288068 h 289975"/>
                <a:gd name="connsiteX207" fmla="*/ 157706 w 226066"/>
                <a:gd name="connsiteY207" fmla="*/ 283935 h 289975"/>
                <a:gd name="connsiteX208" fmla="*/ 161840 w 226066"/>
                <a:gd name="connsiteY208" fmla="*/ 274555 h 289975"/>
                <a:gd name="connsiteX209" fmla="*/ 162476 w 226066"/>
                <a:gd name="connsiteY209" fmla="*/ 273601 h 289975"/>
                <a:gd name="connsiteX210" fmla="*/ 163270 w 226066"/>
                <a:gd name="connsiteY210" fmla="*/ 272170 h 289975"/>
                <a:gd name="connsiteX211" fmla="*/ 164542 w 226066"/>
                <a:gd name="connsiteY211" fmla="*/ 270104 h 289975"/>
                <a:gd name="connsiteX212" fmla="*/ 165019 w 226066"/>
                <a:gd name="connsiteY212" fmla="*/ 268991 h 289975"/>
                <a:gd name="connsiteX213" fmla="*/ 165496 w 226066"/>
                <a:gd name="connsiteY213" fmla="*/ 267719 h 289975"/>
                <a:gd name="connsiteX214" fmla="*/ 167086 w 226066"/>
                <a:gd name="connsiteY214" fmla="*/ 264063 h 289975"/>
                <a:gd name="connsiteX215" fmla="*/ 168358 w 226066"/>
                <a:gd name="connsiteY215" fmla="*/ 258021 h 289975"/>
                <a:gd name="connsiteX216" fmla="*/ 169312 w 226066"/>
                <a:gd name="connsiteY216" fmla="*/ 256908 h 289975"/>
                <a:gd name="connsiteX217" fmla="*/ 170424 w 226066"/>
                <a:gd name="connsiteY217" fmla="*/ 254206 h 289975"/>
                <a:gd name="connsiteX218" fmla="*/ 172014 w 226066"/>
                <a:gd name="connsiteY218" fmla="*/ 251662 h 289975"/>
                <a:gd name="connsiteX219" fmla="*/ 175512 w 226066"/>
                <a:gd name="connsiteY219" fmla="*/ 248801 h 289975"/>
                <a:gd name="connsiteX220" fmla="*/ 175830 w 226066"/>
                <a:gd name="connsiteY220" fmla="*/ 246575 h 289975"/>
                <a:gd name="connsiteX221" fmla="*/ 177738 w 226066"/>
                <a:gd name="connsiteY221" fmla="*/ 242124 h 289975"/>
                <a:gd name="connsiteX222" fmla="*/ 177261 w 226066"/>
                <a:gd name="connsiteY222" fmla="*/ 236400 h 289975"/>
                <a:gd name="connsiteX223" fmla="*/ 178532 w 226066"/>
                <a:gd name="connsiteY223" fmla="*/ 232744 h 289975"/>
                <a:gd name="connsiteX224" fmla="*/ 180122 w 226066"/>
                <a:gd name="connsiteY224" fmla="*/ 230995 h 289975"/>
                <a:gd name="connsiteX225" fmla="*/ 183779 w 226066"/>
                <a:gd name="connsiteY225" fmla="*/ 228928 h 289975"/>
                <a:gd name="connsiteX226" fmla="*/ 190615 w 226066"/>
                <a:gd name="connsiteY226" fmla="*/ 228451 h 289975"/>
                <a:gd name="connsiteX227" fmla="*/ 195543 w 226066"/>
                <a:gd name="connsiteY227" fmla="*/ 224318 h 289975"/>
                <a:gd name="connsiteX228" fmla="*/ 195543 w 226066"/>
                <a:gd name="connsiteY228" fmla="*/ 222728 h 289975"/>
                <a:gd name="connsiteX229" fmla="*/ 197928 w 226066"/>
                <a:gd name="connsiteY229" fmla="*/ 220821 h 289975"/>
                <a:gd name="connsiteX230" fmla="*/ 198564 w 226066"/>
                <a:gd name="connsiteY230" fmla="*/ 218595 h 289975"/>
                <a:gd name="connsiteX231" fmla="*/ 198087 w 226066"/>
                <a:gd name="connsiteY231" fmla="*/ 217005 h 289975"/>
                <a:gd name="connsiteX232" fmla="*/ 197610 w 226066"/>
                <a:gd name="connsiteY232" fmla="*/ 213825 h 289975"/>
                <a:gd name="connsiteX233" fmla="*/ 198405 w 226066"/>
                <a:gd name="connsiteY233" fmla="*/ 214302 h 289975"/>
                <a:gd name="connsiteX234" fmla="*/ 199359 w 226066"/>
                <a:gd name="connsiteY234" fmla="*/ 214620 h 289975"/>
                <a:gd name="connsiteX235" fmla="*/ 199835 w 226066"/>
                <a:gd name="connsiteY235" fmla="*/ 212713 h 289975"/>
                <a:gd name="connsiteX236" fmla="*/ 200471 w 226066"/>
                <a:gd name="connsiteY236" fmla="*/ 211600 h 289975"/>
                <a:gd name="connsiteX237" fmla="*/ 202220 w 226066"/>
                <a:gd name="connsiteY237" fmla="*/ 212236 h 289975"/>
                <a:gd name="connsiteX238" fmla="*/ 203651 w 226066"/>
                <a:gd name="connsiteY238" fmla="*/ 212236 h 289975"/>
                <a:gd name="connsiteX239" fmla="*/ 208261 w 226066"/>
                <a:gd name="connsiteY239" fmla="*/ 211441 h 289975"/>
                <a:gd name="connsiteX240" fmla="*/ 211759 w 226066"/>
                <a:gd name="connsiteY240" fmla="*/ 209215 h 289975"/>
                <a:gd name="connsiteX241" fmla="*/ 215892 w 226066"/>
                <a:gd name="connsiteY241" fmla="*/ 204287 h 289975"/>
                <a:gd name="connsiteX242" fmla="*/ 215892 w 226066"/>
                <a:gd name="connsiteY242" fmla="*/ 201902 h 289975"/>
                <a:gd name="connsiteX243" fmla="*/ 215574 w 226066"/>
                <a:gd name="connsiteY243" fmla="*/ 200789 h 289975"/>
                <a:gd name="connsiteX244" fmla="*/ 212872 w 226066"/>
                <a:gd name="connsiteY244" fmla="*/ 197292 h 289975"/>
                <a:gd name="connsiteX245" fmla="*/ 207784 w 226066"/>
                <a:gd name="connsiteY245" fmla="*/ 190774 h 289975"/>
                <a:gd name="connsiteX246" fmla="*/ 203969 w 226066"/>
                <a:gd name="connsiteY246" fmla="*/ 185845 h 289975"/>
                <a:gd name="connsiteX247" fmla="*/ 199994 w 226066"/>
                <a:gd name="connsiteY247" fmla="*/ 180758 h 289975"/>
                <a:gd name="connsiteX248" fmla="*/ 199994 w 226066"/>
                <a:gd name="connsiteY248" fmla="*/ 176784 h 289975"/>
                <a:gd name="connsiteX249" fmla="*/ 199994 w 226066"/>
                <a:gd name="connsiteY249" fmla="*/ 164701 h 289975"/>
                <a:gd name="connsiteX250" fmla="*/ 199994 w 226066"/>
                <a:gd name="connsiteY250" fmla="*/ 140695 h 289975"/>
                <a:gd name="connsiteX251" fmla="*/ 199835 w 226066"/>
                <a:gd name="connsiteY251" fmla="*/ 116690 h 289975"/>
                <a:gd name="connsiteX252" fmla="*/ 199835 w 226066"/>
                <a:gd name="connsiteY252" fmla="*/ 92684 h 289975"/>
                <a:gd name="connsiteX253" fmla="*/ 199835 w 226066"/>
                <a:gd name="connsiteY253" fmla="*/ 80602 h 289975"/>
                <a:gd name="connsiteX254" fmla="*/ 199835 w 226066"/>
                <a:gd name="connsiteY254" fmla="*/ 75673 h 289975"/>
                <a:gd name="connsiteX255" fmla="*/ 200153 w 226066"/>
                <a:gd name="connsiteY255" fmla="*/ 74879 h 289975"/>
                <a:gd name="connsiteX256" fmla="*/ 204605 w 226066"/>
                <a:gd name="connsiteY256" fmla="*/ 70427 h 289975"/>
                <a:gd name="connsiteX257" fmla="*/ 210487 w 226066"/>
                <a:gd name="connsiteY257" fmla="*/ 64545 h 289975"/>
                <a:gd name="connsiteX258" fmla="*/ 218277 w 226066"/>
                <a:gd name="connsiteY258" fmla="*/ 53417 h 289975"/>
                <a:gd name="connsiteX259" fmla="*/ 222569 w 226066"/>
                <a:gd name="connsiteY259" fmla="*/ 47375 h 289975"/>
                <a:gd name="connsiteX260" fmla="*/ 226067 w 226066"/>
                <a:gd name="connsiteY260" fmla="*/ 42288 h 289975"/>
                <a:gd name="connsiteX261" fmla="*/ 221933 w 226066"/>
                <a:gd name="connsiteY261" fmla="*/ 42288 h 28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</a:cxnLst>
              <a:rect l="l" t="t" r="r" b="b"/>
              <a:pathLst>
                <a:path w="226066" h="289975">
                  <a:moveTo>
                    <a:pt x="204764" y="214779"/>
                  </a:moveTo>
                  <a:lnTo>
                    <a:pt x="201584" y="216846"/>
                  </a:lnTo>
                  <a:lnTo>
                    <a:pt x="201107" y="218436"/>
                  </a:lnTo>
                  <a:lnTo>
                    <a:pt x="202220" y="218118"/>
                  </a:lnTo>
                  <a:lnTo>
                    <a:pt x="205718" y="216528"/>
                  </a:lnTo>
                  <a:lnTo>
                    <a:pt x="206194" y="216051"/>
                  </a:lnTo>
                  <a:lnTo>
                    <a:pt x="206194" y="215574"/>
                  </a:lnTo>
                  <a:cubicBezTo>
                    <a:pt x="206194" y="215574"/>
                    <a:pt x="206036" y="215097"/>
                    <a:pt x="206036" y="215097"/>
                  </a:cubicBezTo>
                  <a:lnTo>
                    <a:pt x="204764" y="214620"/>
                  </a:lnTo>
                  <a:close/>
                  <a:moveTo>
                    <a:pt x="223523" y="43242"/>
                  </a:moveTo>
                  <a:lnTo>
                    <a:pt x="216210" y="43719"/>
                  </a:lnTo>
                  <a:lnTo>
                    <a:pt x="213031" y="44196"/>
                  </a:lnTo>
                  <a:lnTo>
                    <a:pt x="211441" y="44196"/>
                  </a:lnTo>
                  <a:cubicBezTo>
                    <a:pt x="211441" y="44196"/>
                    <a:pt x="208579" y="44196"/>
                    <a:pt x="208579" y="44196"/>
                  </a:cubicBezTo>
                  <a:lnTo>
                    <a:pt x="206194" y="43719"/>
                  </a:lnTo>
                  <a:lnTo>
                    <a:pt x="204605" y="42924"/>
                  </a:lnTo>
                  <a:lnTo>
                    <a:pt x="202697" y="41016"/>
                  </a:lnTo>
                  <a:lnTo>
                    <a:pt x="198405" y="37201"/>
                  </a:lnTo>
                  <a:lnTo>
                    <a:pt x="195384" y="34816"/>
                  </a:lnTo>
                  <a:lnTo>
                    <a:pt x="188548" y="37519"/>
                  </a:lnTo>
                  <a:lnTo>
                    <a:pt x="182507" y="40221"/>
                  </a:lnTo>
                  <a:lnTo>
                    <a:pt x="173763" y="44037"/>
                  </a:lnTo>
                  <a:lnTo>
                    <a:pt x="168835" y="46739"/>
                  </a:lnTo>
                  <a:lnTo>
                    <a:pt x="167404" y="49442"/>
                  </a:lnTo>
                  <a:lnTo>
                    <a:pt x="163588" y="54529"/>
                  </a:lnTo>
                  <a:lnTo>
                    <a:pt x="160250" y="57709"/>
                  </a:lnTo>
                  <a:lnTo>
                    <a:pt x="158978" y="58027"/>
                  </a:lnTo>
                  <a:lnTo>
                    <a:pt x="151188" y="57391"/>
                  </a:lnTo>
                  <a:lnTo>
                    <a:pt x="148326" y="56755"/>
                  </a:lnTo>
                  <a:lnTo>
                    <a:pt x="143716" y="56119"/>
                  </a:lnTo>
                  <a:lnTo>
                    <a:pt x="137516" y="55006"/>
                  </a:lnTo>
                  <a:lnTo>
                    <a:pt x="133383" y="53894"/>
                  </a:lnTo>
                  <a:lnTo>
                    <a:pt x="128931" y="53894"/>
                  </a:lnTo>
                  <a:cubicBezTo>
                    <a:pt x="128931" y="53894"/>
                    <a:pt x="122413" y="53417"/>
                    <a:pt x="122413" y="53417"/>
                  </a:cubicBezTo>
                  <a:lnTo>
                    <a:pt x="118439" y="52622"/>
                  </a:lnTo>
                  <a:lnTo>
                    <a:pt x="114305" y="49760"/>
                  </a:lnTo>
                  <a:lnTo>
                    <a:pt x="109059" y="46422"/>
                  </a:lnTo>
                  <a:lnTo>
                    <a:pt x="103654" y="42924"/>
                  </a:lnTo>
                  <a:lnTo>
                    <a:pt x="98089" y="39427"/>
                  </a:lnTo>
                  <a:lnTo>
                    <a:pt x="91571" y="35293"/>
                  </a:lnTo>
                  <a:lnTo>
                    <a:pt x="84417" y="30842"/>
                  </a:lnTo>
                  <a:lnTo>
                    <a:pt x="82828" y="30365"/>
                  </a:lnTo>
                  <a:lnTo>
                    <a:pt x="82192" y="30365"/>
                  </a:lnTo>
                  <a:cubicBezTo>
                    <a:pt x="82192" y="30365"/>
                    <a:pt x="74402" y="30047"/>
                    <a:pt x="74402" y="30047"/>
                  </a:cubicBezTo>
                  <a:lnTo>
                    <a:pt x="66294" y="30047"/>
                  </a:lnTo>
                  <a:cubicBezTo>
                    <a:pt x="66294" y="30047"/>
                    <a:pt x="60889" y="29729"/>
                    <a:pt x="60889" y="29729"/>
                  </a:cubicBezTo>
                  <a:lnTo>
                    <a:pt x="59140" y="29252"/>
                  </a:lnTo>
                  <a:lnTo>
                    <a:pt x="57868" y="28298"/>
                  </a:lnTo>
                  <a:lnTo>
                    <a:pt x="56119" y="24959"/>
                  </a:lnTo>
                  <a:lnTo>
                    <a:pt x="54052" y="22575"/>
                  </a:lnTo>
                  <a:lnTo>
                    <a:pt x="51668" y="19554"/>
                  </a:lnTo>
                  <a:lnTo>
                    <a:pt x="51668" y="15421"/>
                  </a:lnTo>
                  <a:cubicBezTo>
                    <a:pt x="51668" y="15421"/>
                    <a:pt x="52145" y="10969"/>
                    <a:pt x="52145" y="10969"/>
                  </a:cubicBezTo>
                  <a:lnTo>
                    <a:pt x="52781" y="9539"/>
                  </a:lnTo>
                  <a:lnTo>
                    <a:pt x="52463" y="8108"/>
                  </a:lnTo>
                  <a:lnTo>
                    <a:pt x="52463" y="6041"/>
                  </a:lnTo>
                  <a:cubicBezTo>
                    <a:pt x="52463" y="6041"/>
                    <a:pt x="51191" y="4133"/>
                    <a:pt x="51191" y="4133"/>
                  </a:cubicBezTo>
                  <a:lnTo>
                    <a:pt x="43242" y="1908"/>
                  </a:lnTo>
                  <a:lnTo>
                    <a:pt x="41970" y="1908"/>
                  </a:lnTo>
                  <a:cubicBezTo>
                    <a:pt x="41970" y="1908"/>
                    <a:pt x="40698" y="2861"/>
                    <a:pt x="40698" y="2861"/>
                  </a:cubicBezTo>
                  <a:lnTo>
                    <a:pt x="39109" y="3498"/>
                  </a:lnTo>
                  <a:lnTo>
                    <a:pt x="37996" y="3020"/>
                  </a:lnTo>
                  <a:lnTo>
                    <a:pt x="37360" y="2226"/>
                  </a:lnTo>
                  <a:lnTo>
                    <a:pt x="37360" y="954"/>
                  </a:lnTo>
                  <a:cubicBezTo>
                    <a:pt x="37360" y="954"/>
                    <a:pt x="37360" y="0"/>
                    <a:pt x="37360" y="0"/>
                  </a:cubicBezTo>
                  <a:lnTo>
                    <a:pt x="32114" y="5087"/>
                  </a:lnTo>
                  <a:lnTo>
                    <a:pt x="26231" y="10810"/>
                  </a:lnTo>
                  <a:lnTo>
                    <a:pt x="19395" y="17487"/>
                  </a:lnTo>
                  <a:lnTo>
                    <a:pt x="11923" y="24801"/>
                  </a:lnTo>
                  <a:lnTo>
                    <a:pt x="6041" y="30524"/>
                  </a:lnTo>
                  <a:lnTo>
                    <a:pt x="318" y="36247"/>
                  </a:lnTo>
                  <a:lnTo>
                    <a:pt x="4769" y="45627"/>
                  </a:lnTo>
                  <a:lnTo>
                    <a:pt x="6359" y="46104"/>
                  </a:lnTo>
                  <a:lnTo>
                    <a:pt x="6359" y="46898"/>
                  </a:lnTo>
                  <a:cubicBezTo>
                    <a:pt x="6359" y="46898"/>
                    <a:pt x="5723" y="47693"/>
                    <a:pt x="5723" y="47693"/>
                  </a:cubicBezTo>
                  <a:lnTo>
                    <a:pt x="8585" y="49919"/>
                  </a:lnTo>
                  <a:lnTo>
                    <a:pt x="12241" y="51032"/>
                  </a:lnTo>
                  <a:lnTo>
                    <a:pt x="13513" y="52145"/>
                  </a:lnTo>
                  <a:lnTo>
                    <a:pt x="13513" y="53417"/>
                  </a:lnTo>
                  <a:cubicBezTo>
                    <a:pt x="13513" y="53417"/>
                    <a:pt x="12400" y="58981"/>
                    <a:pt x="12400" y="58981"/>
                  </a:cubicBezTo>
                  <a:lnTo>
                    <a:pt x="12400" y="60571"/>
                  </a:lnTo>
                  <a:cubicBezTo>
                    <a:pt x="12400" y="60571"/>
                    <a:pt x="13831" y="66135"/>
                    <a:pt x="13831" y="66135"/>
                  </a:cubicBezTo>
                  <a:lnTo>
                    <a:pt x="15898" y="67407"/>
                  </a:lnTo>
                  <a:lnTo>
                    <a:pt x="17805" y="72971"/>
                  </a:lnTo>
                  <a:lnTo>
                    <a:pt x="21621" y="75355"/>
                  </a:lnTo>
                  <a:lnTo>
                    <a:pt x="22098" y="75992"/>
                  </a:lnTo>
                  <a:lnTo>
                    <a:pt x="23052" y="78694"/>
                  </a:lnTo>
                  <a:lnTo>
                    <a:pt x="24165" y="81715"/>
                  </a:lnTo>
                  <a:lnTo>
                    <a:pt x="25118" y="82351"/>
                  </a:lnTo>
                  <a:lnTo>
                    <a:pt x="25754" y="82351"/>
                  </a:lnTo>
                  <a:cubicBezTo>
                    <a:pt x="25754" y="82351"/>
                    <a:pt x="26867" y="85689"/>
                    <a:pt x="26867" y="85689"/>
                  </a:cubicBezTo>
                  <a:lnTo>
                    <a:pt x="26231" y="87438"/>
                  </a:lnTo>
                  <a:lnTo>
                    <a:pt x="27185" y="92843"/>
                  </a:lnTo>
                  <a:lnTo>
                    <a:pt x="28616" y="97613"/>
                  </a:lnTo>
                  <a:lnTo>
                    <a:pt x="28934" y="103336"/>
                  </a:lnTo>
                  <a:lnTo>
                    <a:pt x="28934" y="105879"/>
                  </a:lnTo>
                  <a:cubicBezTo>
                    <a:pt x="28934" y="105879"/>
                    <a:pt x="28934" y="107469"/>
                    <a:pt x="28934" y="107469"/>
                  </a:cubicBezTo>
                  <a:lnTo>
                    <a:pt x="28616" y="109695"/>
                  </a:lnTo>
                  <a:lnTo>
                    <a:pt x="27980" y="110967"/>
                  </a:lnTo>
                  <a:lnTo>
                    <a:pt x="26708" y="112238"/>
                  </a:lnTo>
                  <a:lnTo>
                    <a:pt x="25277" y="114146"/>
                  </a:lnTo>
                  <a:lnTo>
                    <a:pt x="24165" y="116213"/>
                  </a:lnTo>
                  <a:lnTo>
                    <a:pt x="23370" y="117167"/>
                  </a:lnTo>
                  <a:lnTo>
                    <a:pt x="24006" y="120187"/>
                  </a:lnTo>
                  <a:lnTo>
                    <a:pt x="24006" y="120982"/>
                  </a:lnTo>
                  <a:cubicBezTo>
                    <a:pt x="24006" y="120982"/>
                    <a:pt x="23529" y="121300"/>
                    <a:pt x="23529" y="121300"/>
                  </a:cubicBezTo>
                  <a:lnTo>
                    <a:pt x="21780" y="121777"/>
                  </a:lnTo>
                  <a:lnTo>
                    <a:pt x="19554" y="122572"/>
                  </a:lnTo>
                  <a:lnTo>
                    <a:pt x="18123" y="123367"/>
                  </a:lnTo>
                  <a:lnTo>
                    <a:pt x="16216" y="124957"/>
                  </a:lnTo>
                  <a:lnTo>
                    <a:pt x="14626" y="126706"/>
                  </a:lnTo>
                  <a:lnTo>
                    <a:pt x="12559" y="131634"/>
                  </a:lnTo>
                  <a:lnTo>
                    <a:pt x="9221" y="135449"/>
                  </a:lnTo>
                  <a:lnTo>
                    <a:pt x="8585" y="136721"/>
                  </a:lnTo>
                  <a:lnTo>
                    <a:pt x="5405" y="139106"/>
                  </a:lnTo>
                  <a:lnTo>
                    <a:pt x="3974" y="141967"/>
                  </a:lnTo>
                  <a:lnTo>
                    <a:pt x="3021" y="145465"/>
                  </a:lnTo>
                  <a:lnTo>
                    <a:pt x="1749" y="148009"/>
                  </a:lnTo>
                  <a:lnTo>
                    <a:pt x="0" y="150393"/>
                  </a:lnTo>
                  <a:lnTo>
                    <a:pt x="0" y="150393"/>
                  </a:lnTo>
                  <a:cubicBezTo>
                    <a:pt x="0" y="150393"/>
                    <a:pt x="0" y="153891"/>
                    <a:pt x="0" y="153891"/>
                  </a:cubicBezTo>
                  <a:lnTo>
                    <a:pt x="318" y="155639"/>
                  </a:lnTo>
                  <a:lnTo>
                    <a:pt x="954" y="157070"/>
                  </a:lnTo>
                  <a:lnTo>
                    <a:pt x="1749" y="158183"/>
                  </a:lnTo>
                  <a:lnTo>
                    <a:pt x="2544" y="158660"/>
                  </a:lnTo>
                  <a:lnTo>
                    <a:pt x="4133" y="158660"/>
                  </a:lnTo>
                  <a:cubicBezTo>
                    <a:pt x="4133" y="158660"/>
                    <a:pt x="4451" y="158978"/>
                    <a:pt x="4451" y="158978"/>
                  </a:cubicBezTo>
                  <a:lnTo>
                    <a:pt x="3974" y="160250"/>
                  </a:lnTo>
                  <a:lnTo>
                    <a:pt x="4292" y="161045"/>
                  </a:lnTo>
                  <a:lnTo>
                    <a:pt x="7472" y="163747"/>
                  </a:lnTo>
                  <a:lnTo>
                    <a:pt x="9221" y="166291"/>
                  </a:lnTo>
                  <a:lnTo>
                    <a:pt x="10016" y="166291"/>
                  </a:lnTo>
                  <a:cubicBezTo>
                    <a:pt x="10016" y="166291"/>
                    <a:pt x="10652" y="165973"/>
                    <a:pt x="10652" y="165973"/>
                  </a:cubicBezTo>
                  <a:lnTo>
                    <a:pt x="11128" y="165337"/>
                  </a:lnTo>
                  <a:lnTo>
                    <a:pt x="11605" y="163270"/>
                  </a:lnTo>
                  <a:lnTo>
                    <a:pt x="13036" y="161998"/>
                  </a:lnTo>
                  <a:lnTo>
                    <a:pt x="16375" y="160568"/>
                  </a:lnTo>
                  <a:lnTo>
                    <a:pt x="21462" y="159137"/>
                  </a:lnTo>
                  <a:lnTo>
                    <a:pt x="24165" y="164383"/>
                  </a:lnTo>
                  <a:lnTo>
                    <a:pt x="23688" y="165019"/>
                  </a:lnTo>
                  <a:lnTo>
                    <a:pt x="20985" y="165814"/>
                  </a:lnTo>
                  <a:lnTo>
                    <a:pt x="17329" y="165814"/>
                  </a:lnTo>
                  <a:cubicBezTo>
                    <a:pt x="17329" y="165814"/>
                    <a:pt x="14467" y="166609"/>
                    <a:pt x="14467" y="166609"/>
                  </a:cubicBezTo>
                  <a:lnTo>
                    <a:pt x="13831" y="167086"/>
                  </a:lnTo>
                  <a:lnTo>
                    <a:pt x="14308" y="169788"/>
                  </a:lnTo>
                  <a:lnTo>
                    <a:pt x="13831" y="170742"/>
                  </a:lnTo>
                  <a:lnTo>
                    <a:pt x="12877" y="170742"/>
                  </a:lnTo>
                  <a:cubicBezTo>
                    <a:pt x="12877" y="170742"/>
                    <a:pt x="11446" y="169630"/>
                    <a:pt x="11446" y="169630"/>
                  </a:cubicBezTo>
                  <a:lnTo>
                    <a:pt x="10016" y="169630"/>
                  </a:lnTo>
                  <a:cubicBezTo>
                    <a:pt x="10016" y="169630"/>
                    <a:pt x="8426" y="169312"/>
                    <a:pt x="8426" y="169312"/>
                  </a:cubicBezTo>
                  <a:lnTo>
                    <a:pt x="6677" y="169312"/>
                  </a:lnTo>
                  <a:cubicBezTo>
                    <a:pt x="6677" y="169312"/>
                    <a:pt x="5405" y="169947"/>
                    <a:pt x="5405" y="169947"/>
                  </a:cubicBezTo>
                  <a:lnTo>
                    <a:pt x="2703" y="173127"/>
                  </a:lnTo>
                  <a:lnTo>
                    <a:pt x="2226" y="175035"/>
                  </a:lnTo>
                  <a:lnTo>
                    <a:pt x="2226" y="177260"/>
                  </a:lnTo>
                  <a:cubicBezTo>
                    <a:pt x="2226" y="177260"/>
                    <a:pt x="3497" y="179327"/>
                    <a:pt x="3497" y="179327"/>
                  </a:cubicBezTo>
                  <a:lnTo>
                    <a:pt x="5087" y="181712"/>
                  </a:lnTo>
                  <a:lnTo>
                    <a:pt x="4610" y="183461"/>
                  </a:lnTo>
                  <a:lnTo>
                    <a:pt x="3974" y="184414"/>
                  </a:lnTo>
                  <a:lnTo>
                    <a:pt x="2544" y="185050"/>
                  </a:lnTo>
                  <a:lnTo>
                    <a:pt x="2544" y="186004"/>
                  </a:lnTo>
                  <a:cubicBezTo>
                    <a:pt x="2544" y="186004"/>
                    <a:pt x="2067" y="186322"/>
                    <a:pt x="2067" y="186322"/>
                  </a:cubicBezTo>
                  <a:lnTo>
                    <a:pt x="4292" y="187594"/>
                  </a:lnTo>
                  <a:lnTo>
                    <a:pt x="10333" y="190933"/>
                  </a:lnTo>
                  <a:lnTo>
                    <a:pt x="16534" y="194271"/>
                  </a:lnTo>
                  <a:lnTo>
                    <a:pt x="22575" y="197610"/>
                  </a:lnTo>
                  <a:lnTo>
                    <a:pt x="28616" y="200948"/>
                  </a:lnTo>
                  <a:lnTo>
                    <a:pt x="34816" y="204287"/>
                  </a:lnTo>
                  <a:lnTo>
                    <a:pt x="40857" y="207625"/>
                  </a:lnTo>
                  <a:lnTo>
                    <a:pt x="46898" y="210964"/>
                  </a:lnTo>
                  <a:lnTo>
                    <a:pt x="52940" y="214302"/>
                  </a:lnTo>
                  <a:lnTo>
                    <a:pt x="58981" y="217641"/>
                  </a:lnTo>
                  <a:lnTo>
                    <a:pt x="65022" y="220979"/>
                  </a:lnTo>
                  <a:lnTo>
                    <a:pt x="71222" y="224318"/>
                  </a:lnTo>
                  <a:lnTo>
                    <a:pt x="77263" y="227657"/>
                  </a:lnTo>
                  <a:lnTo>
                    <a:pt x="83304" y="230995"/>
                  </a:lnTo>
                  <a:lnTo>
                    <a:pt x="89346" y="234334"/>
                  </a:lnTo>
                  <a:lnTo>
                    <a:pt x="95387" y="237672"/>
                  </a:lnTo>
                  <a:lnTo>
                    <a:pt x="101428" y="241011"/>
                  </a:lnTo>
                  <a:lnTo>
                    <a:pt x="104290" y="242600"/>
                  </a:lnTo>
                  <a:lnTo>
                    <a:pt x="104767" y="243236"/>
                  </a:lnTo>
                  <a:lnTo>
                    <a:pt x="105243" y="246257"/>
                  </a:lnTo>
                  <a:lnTo>
                    <a:pt x="105561" y="248165"/>
                  </a:lnTo>
                  <a:lnTo>
                    <a:pt x="105561" y="249914"/>
                  </a:lnTo>
                  <a:cubicBezTo>
                    <a:pt x="105561" y="249914"/>
                    <a:pt x="103813" y="252775"/>
                    <a:pt x="103813" y="252775"/>
                  </a:cubicBezTo>
                  <a:lnTo>
                    <a:pt x="103336" y="254365"/>
                  </a:lnTo>
                  <a:lnTo>
                    <a:pt x="103336" y="255478"/>
                  </a:lnTo>
                  <a:cubicBezTo>
                    <a:pt x="103336" y="255478"/>
                    <a:pt x="103654" y="255955"/>
                    <a:pt x="103654" y="255955"/>
                  </a:cubicBezTo>
                  <a:lnTo>
                    <a:pt x="105085" y="255955"/>
                  </a:lnTo>
                  <a:cubicBezTo>
                    <a:pt x="105085" y="255955"/>
                    <a:pt x="106197" y="256750"/>
                    <a:pt x="106197" y="256750"/>
                  </a:cubicBezTo>
                  <a:lnTo>
                    <a:pt x="106674" y="257226"/>
                  </a:lnTo>
                  <a:lnTo>
                    <a:pt x="107628" y="259452"/>
                  </a:lnTo>
                  <a:lnTo>
                    <a:pt x="108741" y="260565"/>
                  </a:lnTo>
                  <a:lnTo>
                    <a:pt x="111285" y="262473"/>
                  </a:lnTo>
                  <a:lnTo>
                    <a:pt x="115736" y="265652"/>
                  </a:lnTo>
                  <a:lnTo>
                    <a:pt x="120187" y="268832"/>
                  </a:lnTo>
                  <a:lnTo>
                    <a:pt x="124639" y="272012"/>
                  </a:lnTo>
                  <a:lnTo>
                    <a:pt x="129090" y="275191"/>
                  </a:lnTo>
                  <a:lnTo>
                    <a:pt x="133541" y="278371"/>
                  </a:lnTo>
                  <a:lnTo>
                    <a:pt x="137993" y="281550"/>
                  </a:lnTo>
                  <a:lnTo>
                    <a:pt x="142444" y="284730"/>
                  </a:lnTo>
                  <a:lnTo>
                    <a:pt x="146896" y="287909"/>
                  </a:lnTo>
                  <a:lnTo>
                    <a:pt x="148962" y="289499"/>
                  </a:lnTo>
                  <a:lnTo>
                    <a:pt x="149916" y="289976"/>
                  </a:lnTo>
                  <a:lnTo>
                    <a:pt x="149916" y="289181"/>
                  </a:lnTo>
                  <a:cubicBezTo>
                    <a:pt x="149916" y="289181"/>
                    <a:pt x="151824" y="287591"/>
                    <a:pt x="151824" y="287591"/>
                  </a:cubicBezTo>
                  <a:lnTo>
                    <a:pt x="154368" y="288068"/>
                  </a:lnTo>
                  <a:lnTo>
                    <a:pt x="157706" y="283935"/>
                  </a:lnTo>
                  <a:lnTo>
                    <a:pt x="161840" y="274555"/>
                  </a:lnTo>
                  <a:lnTo>
                    <a:pt x="162476" y="273601"/>
                  </a:lnTo>
                  <a:lnTo>
                    <a:pt x="163270" y="272170"/>
                  </a:lnTo>
                  <a:lnTo>
                    <a:pt x="164542" y="270104"/>
                  </a:lnTo>
                  <a:lnTo>
                    <a:pt x="165019" y="268991"/>
                  </a:lnTo>
                  <a:lnTo>
                    <a:pt x="165496" y="267719"/>
                  </a:lnTo>
                  <a:lnTo>
                    <a:pt x="167086" y="264063"/>
                  </a:lnTo>
                  <a:lnTo>
                    <a:pt x="168358" y="258021"/>
                  </a:lnTo>
                  <a:lnTo>
                    <a:pt x="169312" y="256908"/>
                  </a:lnTo>
                  <a:lnTo>
                    <a:pt x="170424" y="254206"/>
                  </a:lnTo>
                  <a:lnTo>
                    <a:pt x="172014" y="251662"/>
                  </a:lnTo>
                  <a:lnTo>
                    <a:pt x="175512" y="248801"/>
                  </a:lnTo>
                  <a:lnTo>
                    <a:pt x="175830" y="246575"/>
                  </a:lnTo>
                  <a:lnTo>
                    <a:pt x="177738" y="242124"/>
                  </a:lnTo>
                  <a:lnTo>
                    <a:pt x="177261" y="236400"/>
                  </a:lnTo>
                  <a:lnTo>
                    <a:pt x="178532" y="232744"/>
                  </a:lnTo>
                  <a:lnTo>
                    <a:pt x="180122" y="230995"/>
                  </a:lnTo>
                  <a:lnTo>
                    <a:pt x="183779" y="228928"/>
                  </a:lnTo>
                  <a:lnTo>
                    <a:pt x="190615" y="228451"/>
                  </a:lnTo>
                  <a:lnTo>
                    <a:pt x="195543" y="224318"/>
                  </a:lnTo>
                  <a:lnTo>
                    <a:pt x="195543" y="222728"/>
                  </a:lnTo>
                  <a:cubicBezTo>
                    <a:pt x="195543" y="222728"/>
                    <a:pt x="197928" y="220821"/>
                    <a:pt x="197928" y="220821"/>
                  </a:cubicBezTo>
                  <a:lnTo>
                    <a:pt x="198564" y="218595"/>
                  </a:lnTo>
                  <a:lnTo>
                    <a:pt x="198087" y="217005"/>
                  </a:lnTo>
                  <a:lnTo>
                    <a:pt x="197610" y="213825"/>
                  </a:lnTo>
                  <a:lnTo>
                    <a:pt x="198405" y="214302"/>
                  </a:lnTo>
                  <a:lnTo>
                    <a:pt x="199359" y="214620"/>
                  </a:lnTo>
                  <a:lnTo>
                    <a:pt x="199835" y="212713"/>
                  </a:lnTo>
                  <a:lnTo>
                    <a:pt x="200471" y="211600"/>
                  </a:lnTo>
                  <a:lnTo>
                    <a:pt x="202220" y="212236"/>
                  </a:lnTo>
                  <a:lnTo>
                    <a:pt x="203651" y="212236"/>
                  </a:lnTo>
                  <a:cubicBezTo>
                    <a:pt x="203651" y="212236"/>
                    <a:pt x="208261" y="211441"/>
                    <a:pt x="208261" y="211441"/>
                  </a:cubicBezTo>
                  <a:lnTo>
                    <a:pt x="211759" y="209215"/>
                  </a:lnTo>
                  <a:lnTo>
                    <a:pt x="215892" y="204287"/>
                  </a:lnTo>
                  <a:lnTo>
                    <a:pt x="215892" y="201902"/>
                  </a:lnTo>
                  <a:cubicBezTo>
                    <a:pt x="215892" y="201902"/>
                    <a:pt x="215574" y="200789"/>
                    <a:pt x="215574" y="200789"/>
                  </a:cubicBezTo>
                  <a:lnTo>
                    <a:pt x="212872" y="197292"/>
                  </a:lnTo>
                  <a:lnTo>
                    <a:pt x="207784" y="190774"/>
                  </a:lnTo>
                  <a:lnTo>
                    <a:pt x="203969" y="185845"/>
                  </a:lnTo>
                  <a:lnTo>
                    <a:pt x="199994" y="180758"/>
                  </a:lnTo>
                  <a:lnTo>
                    <a:pt x="199994" y="176784"/>
                  </a:lnTo>
                  <a:cubicBezTo>
                    <a:pt x="199994" y="176784"/>
                    <a:pt x="199994" y="164701"/>
                    <a:pt x="199994" y="164701"/>
                  </a:cubicBezTo>
                  <a:lnTo>
                    <a:pt x="199994" y="140695"/>
                  </a:lnTo>
                  <a:cubicBezTo>
                    <a:pt x="199994" y="140695"/>
                    <a:pt x="199835" y="116690"/>
                    <a:pt x="199835" y="116690"/>
                  </a:cubicBezTo>
                  <a:lnTo>
                    <a:pt x="199835" y="92684"/>
                  </a:lnTo>
                  <a:cubicBezTo>
                    <a:pt x="199835" y="92684"/>
                    <a:pt x="199835" y="80602"/>
                    <a:pt x="199835" y="80602"/>
                  </a:cubicBezTo>
                  <a:lnTo>
                    <a:pt x="199835" y="75673"/>
                  </a:lnTo>
                  <a:cubicBezTo>
                    <a:pt x="199835" y="75673"/>
                    <a:pt x="200153" y="74879"/>
                    <a:pt x="200153" y="74879"/>
                  </a:cubicBezTo>
                  <a:lnTo>
                    <a:pt x="204605" y="70427"/>
                  </a:lnTo>
                  <a:lnTo>
                    <a:pt x="210487" y="64545"/>
                  </a:lnTo>
                  <a:lnTo>
                    <a:pt x="218277" y="53417"/>
                  </a:lnTo>
                  <a:lnTo>
                    <a:pt x="222569" y="47375"/>
                  </a:lnTo>
                  <a:lnTo>
                    <a:pt x="226067" y="42288"/>
                  </a:lnTo>
                  <a:lnTo>
                    <a:pt x="221933" y="4228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8" name="Freeform: Shape 5327">
              <a:extLst>
                <a:ext uri="{FF2B5EF4-FFF2-40B4-BE49-F238E27FC236}">
                  <a16:creationId xmlns:a16="http://schemas.microsoft.com/office/drawing/2014/main" id="{74B77F88-5E47-7450-7164-BD013664CE60}"/>
                </a:ext>
              </a:extLst>
            </p:cNvPr>
            <p:cNvSpPr/>
            <p:nvPr/>
          </p:nvSpPr>
          <p:spPr>
            <a:xfrm>
              <a:off x="2195790" y="2941094"/>
              <a:ext cx="124638" cy="131951"/>
            </a:xfrm>
            <a:custGeom>
              <a:avLst/>
              <a:gdLst>
                <a:gd name="connsiteX0" fmla="*/ 123367 w 124638"/>
                <a:gd name="connsiteY0" fmla="*/ 32591 h 131951"/>
                <a:gd name="connsiteX1" fmla="*/ 120346 w 124638"/>
                <a:gd name="connsiteY1" fmla="*/ 33226 h 131951"/>
                <a:gd name="connsiteX2" fmla="*/ 117485 w 124638"/>
                <a:gd name="connsiteY2" fmla="*/ 34021 h 131951"/>
                <a:gd name="connsiteX3" fmla="*/ 115736 w 124638"/>
                <a:gd name="connsiteY3" fmla="*/ 28616 h 131951"/>
                <a:gd name="connsiteX4" fmla="*/ 117962 w 124638"/>
                <a:gd name="connsiteY4" fmla="*/ 27980 h 131951"/>
                <a:gd name="connsiteX5" fmla="*/ 115895 w 124638"/>
                <a:gd name="connsiteY5" fmla="*/ 21144 h 131951"/>
                <a:gd name="connsiteX6" fmla="*/ 113828 w 124638"/>
                <a:gd name="connsiteY6" fmla="*/ 13990 h 131951"/>
                <a:gd name="connsiteX7" fmla="*/ 111762 w 124638"/>
                <a:gd name="connsiteY7" fmla="*/ 6995 h 131951"/>
                <a:gd name="connsiteX8" fmla="*/ 109695 w 124638"/>
                <a:gd name="connsiteY8" fmla="*/ 0 h 131951"/>
                <a:gd name="connsiteX9" fmla="*/ 102382 w 124638"/>
                <a:gd name="connsiteY9" fmla="*/ 4292 h 131951"/>
                <a:gd name="connsiteX10" fmla="*/ 94910 w 124638"/>
                <a:gd name="connsiteY10" fmla="*/ 8744 h 131951"/>
                <a:gd name="connsiteX11" fmla="*/ 89187 w 124638"/>
                <a:gd name="connsiteY11" fmla="*/ 12082 h 131951"/>
                <a:gd name="connsiteX12" fmla="*/ 80443 w 124638"/>
                <a:gd name="connsiteY12" fmla="*/ 17329 h 131951"/>
                <a:gd name="connsiteX13" fmla="*/ 75515 w 124638"/>
                <a:gd name="connsiteY13" fmla="*/ 20349 h 131951"/>
                <a:gd name="connsiteX14" fmla="*/ 68043 w 124638"/>
                <a:gd name="connsiteY14" fmla="*/ 24960 h 131951"/>
                <a:gd name="connsiteX15" fmla="*/ 61366 w 124638"/>
                <a:gd name="connsiteY15" fmla="*/ 28934 h 131951"/>
                <a:gd name="connsiteX16" fmla="*/ 53576 w 124638"/>
                <a:gd name="connsiteY16" fmla="*/ 33544 h 131951"/>
                <a:gd name="connsiteX17" fmla="*/ 43878 w 124638"/>
                <a:gd name="connsiteY17" fmla="*/ 32273 h 131951"/>
                <a:gd name="connsiteX18" fmla="*/ 40857 w 124638"/>
                <a:gd name="connsiteY18" fmla="*/ 31478 h 131951"/>
                <a:gd name="connsiteX19" fmla="*/ 38314 w 124638"/>
                <a:gd name="connsiteY19" fmla="*/ 29093 h 131951"/>
                <a:gd name="connsiteX20" fmla="*/ 36406 w 124638"/>
                <a:gd name="connsiteY20" fmla="*/ 27980 h 131951"/>
                <a:gd name="connsiteX21" fmla="*/ 31796 w 124638"/>
                <a:gd name="connsiteY21" fmla="*/ 26708 h 131951"/>
                <a:gd name="connsiteX22" fmla="*/ 28934 w 124638"/>
                <a:gd name="connsiteY22" fmla="*/ 22575 h 131951"/>
                <a:gd name="connsiteX23" fmla="*/ 27185 w 124638"/>
                <a:gd name="connsiteY23" fmla="*/ 20985 h 131951"/>
                <a:gd name="connsiteX24" fmla="*/ 24006 w 124638"/>
                <a:gd name="connsiteY24" fmla="*/ 20349 h 131951"/>
                <a:gd name="connsiteX25" fmla="*/ 22575 w 124638"/>
                <a:gd name="connsiteY25" fmla="*/ 20508 h 131951"/>
                <a:gd name="connsiteX26" fmla="*/ 18918 w 124638"/>
                <a:gd name="connsiteY26" fmla="*/ 21939 h 131951"/>
                <a:gd name="connsiteX27" fmla="*/ 18442 w 124638"/>
                <a:gd name="connsiteY27" fmla="*/ 22416 h 131951"/>
                <a:gd name="connsiteX28" fmla="*/ 17965 w 124638"/>
                <a:gd name="connsiteY28" fmla="*/ 23370 h 131951"/>
                <a:gd name="connsiteX29" fmla="*/ 17806 w 124638"/>
                <a:gd name="connsiteY29" fmla="*/ 24006 h 131951"/>
                <a:gd name="connsiteX30" fmla="*/ 17329 w 124638"/>
                <a:gd name="connsiteY30" fmla="*/ 31160 h 131951"/>
                <a:gd name="connsiteX31" fmla="*/ 17806 w 124638"/>
                <a:gd name="connsiteY31" fmla="*/ 36088 h 131951"/>
                <a:gd name="connsiteX32" fmla="*/ 16852 w 124638"/>
                <a:gd name="connsiteY32" fmla="*/ 40380 h 131951"/>
                <a:gd name="connsiteX33" fmla="*/ 16693 w 124638"/>
                <a:gd name="connsiteY33" fmla="*/ 44196 h 131951"/>
                <a:gd name="connsiteX34" fmla="*/ 17488 w 124638"/>
                <a:gd name="connsiteY34" fmla="*/ 51191 h 131951"/>
                <a:gd name="connsiteX35" fmla="*/ 15739 w 124638"/>
                <a:gd name="connsiteY35" fmla="*/ 54052 h 131951"/>
                <a:gd name="connsiteX36" fmla="*/ 14785 w 124638"/>
                <a:gd name="connsiteY36" fmla="*/ 57550 h 131951"/>
                <a:gd name="connsiteX37" fmla="*/ 14308 w 124638"/>
                <a:gd name="connsiteY37" fmla="*/ 60094 h 131951"/>
                <a:gd name="connsiteX38" fmla="*/ 13513 w 124638"/>
                <a:gd name="connsiteY38" fmla="*/ 65022 h 131951"/>
                <a:gd name="connsiteX39" fmla="*/ 13672 w 124638"/>
                <a:gd name="connsiteY39" fmla="*/ 65022 h 131951"/>
                <a:gd name="connsiteX40" fmla="*/ 12877 w 124638"/>
                <a:gd name="connsiteY40" fmla="*/ 68043 h 131951"/>
                <a:gd name="connsiteX41" fmla="*/ 13195 w 124638"/>
                <a:gd name="connsiteY41" fmla="*/ 68520 h 131951"/>
                <a:gd name="connsiteX42" fmla="*/ 13990 w 124638"/>
                <a:gd name="connsiteY42" fmla="*/ 71063 h 131951"/>
                <a:gd name="connsiteX43" fmla="*/ 12400 w 124638"/>
                <a:gd name="connsiteY43" fmla="*/ 75833 h 131951"/>
                <a:gd name="connsiteX44" fmla="*/ 10652 w 124638"/>
                <a:gd name="connsiteY44" fmla="*/ 79648 h 131951"/>
                <a:gd name="connsiteX45" fmla="*/ 10016 w 124638"/>
                <a:gd name="connsiteY45" fmla="*/ 81556 h 131951"/>
                <a:gd name="connsiteX46" fmla="*/ 8267 w 124638"/>
                <a:gd name="connsiteY46" fmla="*/ 85530 h 131951"/>
                <a:gd name="connsiteX47" fmla="*/ 6518 w 124638"/>
                <a:gd name="connsiteY47" fmla="*/ 90299 h 131951"/>
                <a:gd name="connsiteX48" fmla="*/ 5405 w 124638"/>
                <a:gd name="connsiteY48" fmla="*/ 93479 h 131951"/>
                <a:gd name="connsiteX49" fmla="*/ 5723 w 124638"/>
                <a:gd name="connsiteY49" fmla="*/ 94592 h 131951"/>
                <a:gd name="connsiteX50" fmla="*/ 5246 w 124638"/>
                <a:gd name="connsiteY50" fmla="*/ 100633 h 131951"/>
                <a:gd name="connsiteX51" fmla="*/ 5564 w 124638"/>
                <a:gd name="connsiteY51" fmla="*/ 102223 h 131951"/>
                <a:gd name="connsiteX52" fmla="*/ 3339 w 124638"/>
                <a:gd name="connsiteY52" fmla="*/ 107310 h 131951"/>
                <a:gd name="connsiteX53" fmla="*/ 3021 w 124638"/>
                <a:gd name="connsiteY53" fmla="*/ 109854 h 131951"/>
                <a:gd name="connsiteX54" fmla="*/ 2067 w 124638"/>
                <a:gd name="connsiteY54" fmla="*/ 113351 h 131951"/>
                <a:gd name="connsiteX55" fmla="*/ 636 w 124638"/>
                <a:gd name="connsiteY55" fmla="*/ 120505 h 131951"/>
                <a:gd name="connsiteX56" fmla="*/ 954 w 124638"/>
                <a:gd name="connsiteY56" fmla="*/ 122731 h 131951"/>
                <a:gd name="connsiteX57" fmla="*/ 0 w 124638"/>
                <a:gd name="connsiteY57" fmla="*/ 126864 h 131951"/>
                <a:gd name="connsiteX58" fmla="*/ 6200 w 124638"/>
                <a:gd name="connsiteY58" fmla="*/ 127818 h 131951"/>
                <a:gd name="connsiteX59" fmla="*/ 11129 w 124638"/>
                <a:gd name="connsiteY59" fmla="*/ 128772 h 131951"/>
                <a:gd name="connsiteX60" fmla="*/ 18600 w 124638"/>
                <a:gd name="connsiteY60" fmla="*/ 129885 h 131951"/>
                <a:gd name="connsiteX61" fmla="*/ 26072 w 124638"/>
                <a:gd name="connsiteY61" fmla="*/ 131157 h 131951"/>
                <a:gd name="connsiteX62" fmla="*/ 30524 w 124638"/>
                <a:gd name="connsiteY62" fmla="*/ 131952 h 131951"/>
                <a:gd name="connsiteX63" fmla="*/ 32114 w 124638"/>
                <a:gd name="connsiteY63" fmla="*/ 131634 h 131951"/>
                <a:gd name="connsiteX64" fmla="*/ 38314 w 124638"/>
                <a:gd name="connsiteY64" fmla="*/ 126864 h 131951"/>
                <a:gd name="connsiteX65" fmla="*/ 43878 w 124638"/>
                <a:gd name="connsiteY65" fmla="*/ 122413 h 131951"/>
                <a:gd name="connsiteX66" fmla="*/ 47217 w 124638"/>
                <a:gd name="connsiteY66" fmla="*/ 117167 h 131951"/>
                <a:gd name="connsiteX67" fmla="*/ 50396 w 124638"/>
                <a:gd name="connsiteY67" fmla="*/ 111920 h 131951"/>
                <a:gd name="connsiteX68" fmla="*/ 51827 w 124638"/>
                <a:gd name="connsiteY68" fmla="*/ 110808 h 131951"/>
                <a:gd name="connsiteX69" fmla="*/ 56755 w 124638"/>
                <a:gd name="connsiteY69" fmla="*/ 109854 h 131951"/>
                <a:gd name="connsiteX70" fmla="*/ 64545 w 124638"/>
                <a:gd name="connsiteY70" fmla="*/ 108423 h 131951"/>
                <a:gd name="connsiteX71" fmla="*/ 72335 w 124638"/>
                <a:gd name="connsiteY71" fmla="*/ 106833 h 131951"/>
                <a:gd name="connsiteX72" fmla="*/ 72971 w 124638"/>
                <a:gd name="connsiteY72" fmla="*/ 106356 h 131951"/>
                <a:gd name="connsiteX73" fmla="*/ 74720 w 124638"/>
                <a:gd name="connsiteY73" fmla="*/ 102223 h 131951"/>
                <a:gd name="connsiteX74" fmla="*/ 77104 w 124638"/>
                <a:gd name="connsiteY74" fmla="*/ 96818 h 131951"/>
                <a:gd name="connsiteX75" fmla="*/ 77581 w 124638"/>
                <a:gd name="connsiteY75" fmla="*/ 96341 h 131951"/>
                <a:gd name="connsiteX76" fmla="*/ 78058 w 124638"/>
                <a:gd name="connsiteY76" fmla="*/ 95705 h 131951"/>
                <a:gd name="connsiteX77" fmla="*/ 83623 w 124638"/>
                <a:gd name="connsiteY77" fmla="*/ 92843 h 131951"/>
                <a:gd name="connsiteX78" fmla="*/ 86961 w 124638"/>
                <a:gd name="connsiteY78" fmla="*/ 90935 h 131951"/>
                <a:gd name="connsiteX79" fmla="*/ 82192 w 124638"/>
                <a:gd name="connsiteY79" fmla="*/ 85689 h 131951"/>
                <a:gd name="connsiteX80" fmla="*/ 77740 w 124638"/>
                <a:gd name="connsiteY80" fmla="*/ 80602 h 131951"/>
                <a:gd name="connsiteX81" fmla="*/ 72653 w 124638"/>
                <a:gd name="connsiteY81" fmla="*/ 75038 h 131951"/>
                <a:gd name="connsiteX82" fmla="*/ 68361 w 124638"/>
                <a:gd name="connsiteY82" fmla="*/ 70586 h 131951"/>
                <a:gd name="connsiteX83" fmla="*/ 61842 w 124638"/>
                <a:gd name="connsiteY83" fmla="*/ 64068 h 131951"/>
                <a:gd name="connsiteX84" fmla="*/ 57709 w 124638"/>
                <a:gd name="connsiteY84" fmla="*/ 59776 h 131951"/>
                <a:gd name="connsiteX85" fmla="*/ 65022 w 124638"/>
                <a:gd name="connsiteY85" fmla="*/ 57709 h 131951"/>
                <a:gd name="connsiteX86" fmla="*/ 72971 w 124638"/>
                <a:gd name="connsiteY86" fmla="*/ 55483 h 131951"/>
                <a:gd name="connsiteX87" fmla="*/ 81079 w 124638"/>
                <a:gd name="connsiteY87" fmla="*/ 53258 h 131951"/>
                <a:gd name="connsiteX88" fmla="*/ 90776 w 124638"/>
                <a:gd name="connsiteY88" fmla="*/ 50555 h 131951"/>
                <a:gd name="connsiteX89" fmla="*/ 98407 w 124638"/>
                <a:gd name="connsiteY89" fmla="*/ 48488 h 131951"/>
                <a:gd name="connsiteX90" fmla="*/ 109695 w 124638"/>
                <a:gd name="connsiteY90" fmla="*/ 45309 h 131951"/>
                <a:gd name="connsiteX91" fmla="*/ 115259 w 124638"/>
                <a:gd name="connsiteY91" fmla="*/ 43878 h 131951"/>
                <a:gd name="connsiteX92" fmla="*/ 116213 w 124638"/>
                <a:gd name="connsiteY92" fmla="*/ 43401 h 131951"/>
                <a:gd name="connsiteX93" fmla="*/ 120505 w 124638"/>
                <a:gd name="connsiteY93" fmla="*/ 39745 h 131951"/>
                <a:gd name="connsiteX94" fmla="*/ 124639 w 124638"/>
                <a:gd name="connsiteY94" fmla="*/ 35929 h 131951"/>
                <a:gd name="connsiteX95" fmla="*/ 123367 w 124638"/>
                <a:gd name="connsiteY95" fmla="*/ 32591 h 131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24638" h="131951">
                  <a:moveTo>
                    <a:pt x="123367" y="32591"/>
                  </a:moveTo>
                  <a:lnTo>
                    <a:pt x="120346" y="33226"/>
                  </a:lnTo>
                  <a:lnTo>
                    <a:pt x="117485" y="34021"/>
                  </a:lnTo>
                  <a:lnTo>
                    <a:pt x="115736" y="28616"/>
                  </a:lnTo>
                  <a:lnTo>
                    <a:pt x="117962" y="27980"/>
                  </a:lnTo>
                  <a:lnTo>
                    <a:pt x="115895" y="21144"/>
                  </a:lnTo>
                  <a:lnTo>
                    <a:pt x="113828" y="13990"/>
                  </a:lnTo>
                  <a:lnTo>
                    <a:pt x="111762" y="6995"/>
                  </a:lnTo>
                  <a:lnTo>
                    <a:pt x="109695" y="0"/>
                  </a:lnTo>
                  <a:lnTo>
                    <a:pt x="102382" y="4292"/>
                  </a:lnTo>
                  <a:lnTo>
                    <a:pt x="94910" y="8744"/>
                  </a:lnTo>
                  <a:lnTo>
                    <a:pt x="89187" y="12082"/>
                  </a:lnTo>
                  <a:lnTo>
                    <a:pt x="80443" y="17329"/>
                  </a:lnTo>
                  <a:lnTo>
                    <a:pt x="75515" y="20349"/>
                  </a:lnTo>
                  <a:lnTo>
                    <a:pt x="68043" y="24960"/>
                  </a:lnTo>
                  <a:lnTo>
                    <a:pt x="61366" y="28934"/>
                  </a:lnTo>
                  <a:lnTo>
                    <a:pt x="53576" y="33544"/>
                  </a:lnTo>
                  <a:lnTo>
                    <a:pt x="43878" y="32273"/>
                  </a:lnTo>
                  <a:lnTo>
                    <a:pt x="40857" y="31478"/>
                  </a:lnTo>
                  <a:lnTo>
                    <a:pt x="38314" y="29093"/>
                  </a:lnTo>
                  <a:lnTo>
                    <a:pt x="36406" y="27980"/>
                  </a:lnTo>
                  <a:lnTo>
                    <a:pt x="31796" y="26708"/>
                  </a:lnTo>
                  <a:lnTo>
                    <a:pt x="28934" y="22575"/>
                  </a:lnTo>
                  <a:lnTo>
                    <a:pt x="27185" y="20985"/>
                  </a:lnTo>
                  <a:lnTo>
                    <a:pt x="24006" y="20349"/>
                  </a:lnTo>
                  <a:lnTo>
                    <a:pt x="22575" y="20508"/>
                  </a:lnTo>
                  <a:lnTo>
                    <a:pt x="18918" y="21939"/>
                  </a:lnTo>
                  <a:lnTo>
                    <a:pt x="18442" y="22416"/>
                  </a:lnTo>
                  <a:lnTo>
                    <a:pt x="17965" y="23370"/>
                  </a:lnTo>
                  <a:lnTo>
                    <a:pt x="17806" y="24006"/>
                  </a:lnTo>
                  <a:lnTo>
                    <a:pt x="17329" y="31160"/>
                  </a:lnTo>
                  <a:lnTo>
                    <a:pt x="17806" y="36088"/>
                  </a:lnTo>
                  <a:lnTo>
                    <a:pt x="16852" y="40380"/>
                  </a:lnTo>
                  <a:lnTo>
                    <a:pt x="16693" y="44196"/>
                  </a:lnTo>
                  <a:lnTo>
                    <a:pt x="17488" y="51191"/>
                  </a:lnTo>
                  <a:lnTo>
                    <a:pt x="15739" y="54052"/>
                  </a:lnTo>
                  <a:lnTo>
                    <a:pt x="14785" y="57550"/>
                  </a:lnTo>
                  <a:lnTo>
                    <a:pt x="14308" y="60094"/>
                  </a:lnTo>
                  <a:lnTo>
                    <a:pt x="13513" y="65022"/>
                  </a:lnTo>
                  <a:lnTo>
                    <a:pt x="13672" y="65022"/>
                  </a:lnTo>
                  <a:lnTo>
                    <a:pt x="12877" y="68043"/>
                  </a:lnTo>
                  <a:lnTo>
                    <a:pt x="13195" y="68520"/>
                  </a:lnTo>
                  <a:lnTo>
                    <a:pt x="13990" y="71063"/>
                  </a:lnTo>
                  <a:lnTo>
                    <a:pt x="12400" y="75833"/>
                  </a:lnTo>
                  <a:lnTo>
                    <a:pt x="10652" y="79648"/>
                  </a:lnTo>
                  <a:lnTo>
                    <a:pt x="10016" y="81556"/>
                  </a:lnTo>
                  <a:lnTo>
                    <a:pt x="8267" y="85530"/>
                  </a:lnTo>
                  <a:lnTo>
                    <a:pt x="6518" y="90299"/>
                  </a:lnTo>
                  <a:lnTo>
                    <a:pt x="5405" y="93479"/>
                  </a:lnTo>
                  <a:lnTo>
                    <a:pt x="5723" y="94592"/>
                  </a:lnTo>
                  <a:lnTo>
                    <a:pt x="5246" y="100633"/>
                  </a:lnTo>
                  <a:lnTo>
                    <a:pt x="5564" y="102223"/>
                  </a:lnTo>
                  <a:lnTo>
                    <a:pt x="3339" y="107310"/>
                  </a:lnTo>
                  <a:lnTo>
                    <a:pt x="3021" y="109854"/>
                  </a:lnTo>
                  <a:lnTo>
                    <a:pt x="2067" y="113351"/>
                  </a:lnTo>
                  <a:lnTo>
                    <a:pt x="636" y="120505"/>
                  </a:lnTo>
                  <a:lnTo>
                    <a:pt x="954" y="122731"/>
                  </a:lnTo>
                  <a:lnTo>
                    <a:pt x="0" y="126864"/>
                  </a:lnTo>
                  <a:lnTo>
                    <a:pt x="6200" y="127818"/>
                  </a:lnTo>
                  <a:lnTo>
                    <a:pt x="11129" y="128772"/>
                  </a:lnTo>
                  <a:lnTo>
                    <a:pt x="18600" y="129885"/>
                  </a:lnTo>
                  <a:lnTo>
                    <a:pt x="26072" y="131157"/>
                  </a:lnTo>
                  <a:lnTo>
                    <a:pt x="30524" y="131952"/>
                  </a:lnTo>
                  <a:lnTo>
                    <a:pt x="32114" y="131634"/>
                  </a:lnTo>
                  <a:lnTo>
                    <a:pt x="38314" y="126864"/>
                  </a:lnTo>
                  <a:lnTo>
                    <a:pt x="43878" y="122413"/>
                  </a:lnTo>
                  <a:lnTo>
                    <a:pt x="47217" y="117167"/>
                  </a:lnTo>
                  <a:lnTo>
                    <a:pt x="50396" y="111920"/>
                  </a:lnTo>
                  <a:lnTo>
                    <a:pt x="51827" y="110808"/>
                  </a:lnTo>
                  <a:lnTo>
                    <a:pt x="56755" y="109854"/>
                  </a:lnTo>
                  <a:lnTo>
                    <a:pt x="64545" y="108423"/>
                  </a:lnTo>
                  <a:lnTo>
                    <a:pt x="72335" y="106833"/>
                  </a:lnTo>
                  <a:lnTo>
                    <a:pt x="72971" y="106356"/>
                  </a:lnTo>
                  <a:lnTo>
                    <a:pt x="74720" y="102223"/>
                  </a:lnTo>
                  <a:lnTo>
                    <a:pt x="77104" y="96818"/>
                  </a:lnTo>
                  <a:lnTo>
                    <a:pt x="77581" y="96341"/>
                  </a:lnTo>
                  <a:lnTo>
                    <a:pt x="78058" y="95705"/>
                  </a:lnTo>
                  <a:lnTo>
                    <a:pt x="83623" y="92843"/>
                  </a:lnTo>
                  <a:lnTo>
                    <a:pt x="86961" y="90935"/>
                  </a:lnTo>
                  <a:lnTo>
                    <a:pt x="82192" y="85689"/>
                  </a:lnTo>
                  <a:lnTo>
                    <a:pt x="77740" y="80602"/>
                  </a:lnTo>
                  <a:lnTo>
                    <a:pt x="72653" y="75038"/>
                  </a:lnTo>
                  <a:lnTo>
                    <a:pt x="68361" y="70586"/>
                  </a:lnTo>
                  <a:lnTo>
                    <a:pt x="61842" y="64068"/>
                  </a:lnTo>
                  <a:lnTo>
                    <a:pt x="57709" y="59776"/>
                  </a:lnTo>
                  <a:lnTo>
                    <a:pt x="65022" y="57709"/>
                  </a:lnTo>
                  <a:lnTo>
                    <a:pt x="72971" y="55483"/>
                  </a:lnTo>
                  <a:lnTo>
                    <a:pt x="81079" y="53258"/>
                  </a:lnTo>
                  <a:lnTo>
                    <a:pt x="90776" y="50555"/>
                  </a:lnTo>
                  <a:lnTo>
                    <a:pt x="98407" y="48488"/>
                  </a:lnTo>
                  <a:lnTo>
                    <a:pt x="109695" y="45309"/>
                  </a:lnTo>
                  <a:lnTo>
                    <a:pt x="115259" y="43878"/>
                  </a:lnTo>
                  <a:lnTo>
                    <a:pt x="116213" y="43401"/>
                  </a:lnTo>
                  <a:lnTo>
                    <a:pt x="120505" y="39745"/>
                  </a:lnTo>
                  <a:lnTo>
                    <a:pt x="124639" y="35929"/>
                  </a:lnTo>
                  <a:lnTo>
                    <a:pt x="123367" y="3259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29" name="Freeform: Shape 5328">
              <a:extLst>
                <a:ext uri="{FF2B5EF4-FFF2-40B4-BE49-F238E27FC236}">
                  <a16:creationId xmlns:a16="http://schemas.microsoft.com/office/drawing/2014/main" id="{301BC928-10D7-7C23-0CB0-C62F8C2BF0B0}"/>
                </a:ext>
              </a:extLst>
            </p:cNvPr>
            <p:cNvSpPr/>
            <p:nvPr/>
          </p:nvSpPr>
          <p:spPr>
            <a:xfrm>
              <a:off x="9983491" y="3395772"/>
              <a:ext cx="61206" cy="23846"/>
            </a:xfrm>
            <a:custGeom>
              <a:avLst/>
              <a:gdLst>
                <a:gd name="connsiteX0" fmla="*/ 60571 w 61206"/>
                <a:gd name="connsiteY0" fmla="*/ 16375 h 23846"/>
                <a:gd name="connsiteX1" fmla="*/ 57073 w 61206"/>
                <a:gd name="connsiteY1" fmla="*/ 10969 h 23846"/>
                <a:gd name="connsiteX2" fmla="*/ 47057 w 61206"/>
                <a:gd name="connsiteY2" fmla="*/ 7790 h 23846"/>
                <a:gd name="connsiteX3" fmla="*/ 44355 w 61206"/>
                <a:gd name="connsiteY3" fmla="*/ 6518 h 23846"/>
                <a:gd name="connsiteX4" fmla="*/ 41175 w 61206"/>
                <a:gd name="connsiteY4" fmla="*/ 3974 h 23846"/>
                <a:gd name="connsiteX5" fmla="*/ 39585 w 61206"/>
                <a:gd name="connsiteY5" fmla="*/ 3498 h 23846"/>
                <a:gd name="connsiteX6" fmla="*/ 38154 w 61206"/>
                <a:gd name="connsiteY6" fmla="*/ 3498 h 23846"/>
                <a:gd name="connsiteX7" fmla="*/ 34498 w 61206"/>
                <a:gd name="connsiteY7" fmla="*/ 3020 h 23846"/>
                <a:gd name="connsiteX8" fmla="*/ 31000 w 61206"/>
                <a:gd name="connsiteY8" fmla="*/ 1908 h 23846"/>
                <a:gd name="connsiteX9" fmla="*/ 28298 w 61206"/>
                <a:gd name="connsiteY9" fmla="*/ 1590 h 23846"/>
                <a:gd name="connsiteX10" fmla="*/ 25436 w 61206"/>
                <a:gd name="connsiteY10" fmla="*/ 1590 h 23846"/>
                <a:gd name="connsiteX11" fmla="*/ 13354 w 61206"/>
                <a:gd name="connsiteY11" fmla="*/ 0 h 23846"/>
                <a:gd name="connsiteX12" fmla="*/ 11923 w 61206"/>
                <a:gd name="connsiteY12" fmla="*/ 636 h 23846"/>
                <a:gd name="connsiteX13" fmla="*/ 10333 w 61206"/>
                <a:gd name="connsiteY13" fmla="*/ 1590 h 23846"/>
                <a:gd name="connsiteX14" fmla="*/ 6994 w 61206"/>
                <a:gd name="connsiteY14" fmla="*/ 2226 h 23846"/>
                <a:gd name="connsiteX15" fmla="*/ 3497 w 61206"/>
                <a:gd name="connsiteY15" fmla="*/ 2226 h 23846"/>
                <a:gd name="connsiteX16" fmla="*/ 2543 w 61206"/>
                <a:gd name="connsiteY16" fmla="*/ 2861 h 23846"/>
                <a:gd name="connsiteX17" fmla="*/ 476 w 61206"/>
                <a:gd name="connsiteY17" fmla="*/ 5087 h 23846"/>
                <a:gd name="connsiteX18" fmla="*/ 0 w 61206"/>
                <a:gd name="connsiteY18" fmla="*/ 6995 h 23846"/>
                <a:gd name="connsiteX19" fmla="*/ 1271 w 61206"/>
                <a:gd name="connsiteY19" fmla="*/ 9062 h 23846"/>
                <a:gd name="connsiteX20" fmla="*/ 7631 w 61206"/>
                <a:gd name="connsiteY20" fmla="*/ 9857 h 23846"/>
                <a:gd name="connsiteX21" fmla="*/ 8425 w 61206"/>
                <a:gd name="connsiteY21" fmla="*/ 10333 h 23846"/>
                <a:gd name="connsiteX22" fmla="*/ 10810 w 61206"/>
                <a:gd name="connsiteY22" fmla="*/ 13990 h 23846"/>
                <a:gd name="connsiteX23" fmla="*/ 13194 w 61206"/>
                <a:gd name="connsiteY23" fmla="*/ 14785 h 23846"/>
                <a:gd name="connsiteX24" fmla="*/ 14148 w 61206"/>
                <a:gd name="connsiteY24" fmla="*/ 15739 h 23846"/>
                <a:gd name="connsiteX25" fmla="*/ 16374 w 61206"/>
                <a:gd name="connsiteY25" fmla="*/ 19077 h 23846"/>
                <a:gd name="connsiteX26" fmla="*/ 19236 w 61206"/>
                <a:gd name="connsiteY26" fmla="*/ 19554 h 23846"/>
                <a:gd name="connsiteX27" fmla="*/ 25118 w 61206"/>
                <a:gd name="connsiteY27" fmla="*/ 19713 h 23846"/>
                <a:gd name="connsiteX28" fmla="*/ 28138 w 61206"/>
                <a:gd name="connsiteY28" fmla="*/ 20349 h 23846"/>
                <a:gd name="connsiteX29" fmla="*/ 30364 w 61206"/>
                <a:gd name="connsiteY29" fmla="*/ 21939 h 23846"/>
                <a:gd name="connsiteX30" fmla="*/ 32590 w 61206"/>
                <a:gd name="connsiteY30" fmla="*/ 23847 h 23846"/>
                <a:gd name="connsiteX31" fmla="*/ 33861 w 61206"/>
                <a:gd name="connsiteY31" fmla="*/ 20031 h 23846"/>
                <a:gd name="connsiteX32" fmla="*/ 34974 w 61206"/>
                <a:gd name="connsiteY32" fmla="*/ 18918 h 23846"/>
                <a:gd name="connsiteX33" fmla="*/ 36406 w 61206"/>
                <a:gd name="connsiteY33" fmla="*/ 18282 h 23846"/>
                <a:gd name="connsiteX34" fmla="*/ 37519 w 61206"/>
                <a:gd name="connsiteY34" fmla="*/ 19713 h 23846"/>
                <a:gd name="connsiteX35" fmla="*/ 40062 w 61206"/>
                <a:gd name="connsiteY35" fmla="*/ 19872 h 23846"/>
                <a:gd name="connsiteX36" fmla="*/ 41493 w 61206"/>
                <a:gd name="connsiteY36" fmla="*/ 18282 h 23846"/>
                <a:gd name="connsiteX37" fmla="*/ 42764 w 61206"/>
                <a:gd name="connsiteY37" fmla="*/ 16216 h 23846"/>
                <a:gd name="connsiteX38" fmla="*/ 44355 w 61206"/>
                <a:gd name="connsiteY38" fmla="*/ 16057 h 23846"/>
                <a:gd name="connsiteX39" fmla="*/ 45627 w 61206"/>
                <a:gd name="connsiteY39" fmla="*/ 16534 h 23846"/>
                <a:gd name="connsiteX40" fmla="*/ 44990 w 61206"/>
                <a:gd name="connsiteY40" fmla="*/ 17169 h 23846"/>
                <a:gd name="connsiteX41" fmla="*/ 48011 w 61206"/>
                <a:gd name="connsiteY41" fmla="*/ 17487 h 23846"/>
                <a:gd name="connsiteX42" fmla="*/ 49283 w 61206"/>
                <a:gd name="connsiteY42" fmla="*/ 18282 h 23846"/>
                <a:gd name="connsiteX43" fmla="*/ 52144 w 61206"/>
                <a:gd name="connsiteY43" fmla="*/ 19395 h 23846"/>
                <a:gd name="connsiteX44" fmla="*/ 55324 w 61206"/>
                <a:gd name="connsiteY44" fmla="*/ 19236 h 23846"/>
                <a:gd name="connsiteX45" fmla="*/ 58504 w 61206"/>
                <a:gd name="connsiteY45" fmla="*/ 18918 h 23846"/>
                <a:gd name="connsiteX46" fmla="*/ 61206 w 61206"/>
                <a:gd name="connsiteY46" fmla="*/ 17964 h 23846"/>
                <a:gd name="connsiteX47" fmla="*/ 60571 w 61206"/>
                <a:gd name="connsiteY47" fmla="*/ 16375 h 2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1206" h="23846">
                  <a:moveTo>
                    <a:pt x="60571" y="16375"/>
                  </a:moveTo>
                  <a:lnTo>
                    <a:pt x="57073" y="10969"/>
                  </a:lnTo>
                  <a:lnTo>
                    <a:pt x="47057" y="7790"/>
                  </a:lnTo>
                  <a:lnTo>
                    <a:pt x="44355" y="6518"/>
                  </a:lnTo>
                  <a:lnTo>
                    <a:pt x="41175" y="3974"/>
                  </a:lnTo>
                  <a:lnTo>
                    <a:pt x="39585" y="3498"/>
                  </a:lnTo>
                  <a:lnTo>
                    <a:pt x="38154" y="3498"/>
                  </a:lnTo>
                  <a:lnTo>
                    <a:pt x="34498" y="3020"/>
                  </a:lnTo>
                  <a:lnTo>
                    <a:pt x="31000" y="1908"/>
                  </a:lnTo>
                  <a:lnTo>
                    <a:pt x="28298" y="1590"/>
                  </a:lnTo>
                  <a:lnTo>
                    <a:pt x="25436" y="1590"/>
                  </a:lnTo>
                  <a:lnTo>
                    <a:pt x="13354" y="0"/>
                  </a:lnTo>
                  <a:lnTo>
                    <a:pt x="11923" y="636"/>
                  </a:lnTo>
                  <a:lnTo>
                    <a:pt x="10333" y="1590"/>
                  </a:lnTo>
                  <a:lnTo>
                    <a:pt x="6994" y="2226"/>
                  </a:lnTo>
                  <a:lnTo>
                    <a:pt x="3497" y="2226"/>
                  </a:lnTo>
                  <a:lnTo>
                    <a:pt x="2543" y="2861"/>
                  </a:lnTo>
                  <a:lnTo>
                    <a:pt x="476" y="5087"/>
                  </a:lnTo>
                  <a:lnTo>
                    <a:pt x="0" y="6995"/>
                  </a:lnTo>
                  <a:lnTo>
                    <a:pt x="1271" y="9062"/>
                  </a:lnTo>
                  <a:lnTo>
                    <a:pt x="7631" y="9857"/>
                  </a:lnTo>
                  <a:lnTo>
                    <a:pt x="8425" y="10333"/>
                  </a:lnTo>
                  <a:lnTo>
                    <a:pt x="10810" y="13990"/>
                  </a:lnTo>
                  <a:lnTo>
                    <a:pt x="13194" y="14785"/>
                  </a:lnTo>
                  <a:lnTo>
                    <a:pt x="14148" y="15739"/>
                  </a:lnTo>
                  <a:lnTo>
                    <a:pt x="16374" y="19077"/>
                  </a:lnTo>
                  <a:lnTo>
                    <a:pt x="19236" y="19554"/>
                  </a:lnTo>
                  <a:lnTo>
                    <a:pt x="25118" y="19713"/>
                  </a:lnTo>
                  <a:lnTo>
                    <a:pt x="28138" y="20349"/>
                  </a:lnTo>
                  <a:lnTo>
                    <a:pt x="30364" y="21939"/>
                  </a:lnTo>
                  <a:lnTo>
                    <a:pt x="32590" y="23847"/>
                  </a:lnTo>
                  <a:lnTo>
                    <a:pt x="33861" y="20031"/>
                  </a:lnTo>
                  <a:lnTo>
                    <a:pt x="34974" y="18918"/>
                  </a:lnTo>
                  <a:lnTo>
                    <a:pt x="36406" y="18282"/>
                  </a:lnTo>
                  <a:lnTo>
                    <a:pt x="37519" y="19713"/>
                  </a:lnTo>
                  <a:lnTo>
                    <a:pt x="40062" y="19872"/>
                  </a:lnTo>
                  <a:lnTo>
                    <a:pt x="41493" y="18282"/>
                  </a:lnTo>
                  <a:lnTo>
                    <a:pt x="42764" y="16216"/>
                  </a:lnTo>
                  <a:lnTo>
                    <a:pt x="44355" y="16057"/>
                  </a:lnTo>
                  <a:lnTo>
                    <a:pt x="45627" y="16534"/>
                  </a:lnTo>
                  <a:lnTo>
                    <a:pt x="44990" y="17169"/>
                  </a:lnTo>
                  <a:lnTo>
                    <a:pt x="48011" y="17487"/>
                  </a:lnTo>
                  <a:lnTo>
                    <a:pt x="49283" y="18282"/>
                  </a:lnTo>
                  <a:lnTo>
                    <a:pt x="52144" y="19395"/>
                  </a:lnTo>
                  <a:lnTo>
                    <a:pt x="55324" y="19236"/>
                  </a:lnTo>
                  <a:lnTo>
                    <a:pt x="58504" y="18918"/>
                  </a:lnTo>
                  <a:lnTo>
                    <a:pt x="61206" y="17964"/>
                  </a:lnTo>
                  <a:lnTo>
                    <a:pt x="60571" y="1637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0" name="Freeform: Shape 5329">
              <a:extLst>
                <a:ext uri="{FF2B5EF4-FFF2-40B4-BE49-F238E27FC236}">
                  <a16:creationId xmlns:a16="http://schemas.microsoft.com/office/drawing/2014/main" id="{3EC831CE-E0C0-4959-DE10-9788E74F18D1}"/>
                </a:ext>
              </a:extLst>
            </p:cNvPr>
            <p:cNvSpPr/>
            <p:nvPr/>
          </p:nvSpPr>
          <p:spPr>
            <a:xfrm>
              <a:off x="1382776" y="2476083"/>
              <a:ext cx="340531" cy="358177"/>
            </a:xfrm>
            <a:custGeom>
              <a:avLst/>
              <a:gdLst>
                <a:gd name="connsiteX0" fmla="*/ 47534 w 340531"/>
                <a:gd name="connsiteY0" fmla="*/ 212077 h 358177"/>
                <a:gd name="connsiteX1" fmla="*/ 48488 w 340531"/>
                <a:gd name="connsiteY1" fmla="*/ 211282 h 358177"/>
                <a:gd name="connsiteX2" fmla="*/ 49124 w 340531"/>
                <a:gd name="connsiteY2" fmla="*/ 210010 h 358177"/>
                <a:gd name="connsiteX3" fmla="*/ 48488 w 340531"/>
                <a:gd name="connsiteY3" fmla="*/ 209374 h 358177"/>
                <a:gd name="connsiteX4" fmla="*/ 46899 w 340531"/>
                <a:gd name="connsiteY4" fmla="*/ 210169 h 358177"/>
                <a:gd name="connsiteX5" fmla="*/ 45627 w 340531"/>
                <a:gd name="connsiteY5" fmla="*/ 212554 h 358177"/>
                <a:gd name="connsiteX6" fmla="*/ 45150 w 340531"/>
                <a:gd name="connsiteY6" fmla="*/ 213667 h 358177"/>
                <a:gd name="connsiteX7" fmla="*/ 46581 w 340531"/>
                <a:gd name="connsiteY7" fmla="*/ 213667 h 358177"/>
                <a:gd name="connsiteX8" fmla="*/ 47534 w 340531"/>
                <a:gd name="connsiteY8" fmla="*/ 212236 h 358177"/>
                <a:gd name="connsiteX9" fmla="*/ 87597 w 340531"/>
                <a:gd name="connsiteY9" fmla="*/ 219549 h 358177"/>
                <a:gd name="connsiteX10" fmla="*/ 86166 w 340531"/>
                <a:gd name="connsiteY10" fmla="*/ 217323 h 358177"/>
                <a:gd name="connsiteX11" fmla="*/ 84576 w 340531"/>
                <a:gd name="connsiteY11" fmla="*/ 216210 h 358177"/>
                <a:gd name="connsiteX12" fmla="*/ 83940 w 340531"/>
                <a:gd name="connsiteY12" fmla="*/ 215574 h 358177"/>
                <a:gd name="connsiteX13" fmla="*/ 85053 w 340531"/>
                <a:gd name="connsiteY13" fmla="*/ 213507 h 358177"/>
                <a:gd name="connsiteX14" fmla="*/ 86007 w 340531"/>
                <a:gd name="connsiteY14" fmla="*/ 213031 h 358177"/>
                <a:gd name="connsiteX15" fmla="*/ 86007 w 340531"/>
                <a:gd name="connsiteY15" fmla="*/ 212554 h 358177"/>
                <a:gd name="connsiteX16" fmla="*/ 84735 w 340531"/>
                <a:gd name="connsiteY16" fmla="*/ 212077 h 358177"/>
                <a:gd name="connsiteX17" fmla="*/ 83623 w 340531"/>
                <a:gd name="connsiteY17" fmla="*/ 211282 h 358177"/>
                <a:gd name="connsiteX18" fmla="*/ 82510 w 340531"/>
                <a:gd name="connsiteY18" fmla="*/ 209533 h 358177"/>
                <a:gd name="connsiteX19" fmla="*/ 81238 w 340531"/>
                <a:gd name="connsiteY19" fmla="*/ 208102 h 358177"/>
                <a:gd name="connsiteX20" fmla="*/ 78217 w 340531"/>
                <a:gd name="connsiteY20" fmla="*/ 206513 h 358177"/>
                <a:gd name="connsiteX21" fmla="*/ 76310 w 340531"/>
                <a:gd name="connsiteY21" fmla="*/ 206513 h 358177"/>
                <a:gd name="connsiteX22" fmla="*/ 74720 w 340531"/>
                <a:gd name="connsiteY22" fmla="*/ 204446 h 358177"/>
                <a:gd name="connsiteX23" fmla="*/ 73448 w 340531"/>
                <a:gd name="connsiteY23" fmla="*/ 204923 h 358177"/>
                <a:gd name="connsiteX24" fmla="*/ 72971 w 340531"/>
                <a:gd name="connsiteY24" fmla="*/ 206830 h 358177"/>
                <a:gd name="connsiteX25" fmla="*/ 71381 w 340531"/>
                <a:gd name="connsiteY25" fmla="*/ 208261 h 358177"/>
                <a:gd name="connsiteX26" fmla="*/ 68202 w 340531"/>
                <a:gd name="connsiteY26" fmla="*/ 209374 h 358177"/>
                <a:gd name="connsiteX27" fmla="*/ 63114 w 340531"/>
                <a:gd name="connsiteY27" fmla="*/ 214779 h 358177"/>
                <a:gd name="connsiteX28" fmla="*/ 59617 w 340531"/>
                <a:gd name="connsiteY28" fmla="*/ 216687 h 358177"/>
                <a:gd name="connsiteX29" fmla="*/ 55960 w 340531"/>
                <a:gd name="connsiteY29" fmla="*/ 218277 h 358177"/>
                <a:gd name="connsiteX30" fmla="*/ 52940 w 340531"/>
                <a:gd name="connsiteY30" fmla="*/ 218754 h 358177"/>
                <a:gd name="connsiteX31" fmla="*/ 49919 w 340531"/>
                <a:gd name="connsiteY31" fmla="*/ 218277 h 358177"/>
                <a:gd name="connsiteX32" fmla="*/ 48329 w 340531"/>
                <a:gd name="connsiteY32" fmla="*/ 217959 h 358177"/>
                <a:gd name="connsiteX33" fmla="*/ 46422 w 340531"/>
                <a:gd name="connsiteY33" fmla="*/ 216210 h 358177"/>
                <a:gd name="connsiteX34" fmla="*/ 45786 w 340531"/>
                <a:gd name="connsiteY34" fmla="*/ 216210 h 358177"/>
                <a:gd name="connsiteX35" fmla="*/ 45150 w 340531"/>
                <a:gd name="connsiteY35" fmla="*/ 217482 h 358177"/>
                <a:gd name="connsiteX36" fmla="*/ 44514 w 340531"/>
                <a:gd name="connsiteY36" fmla="*/ 220821 h 358177"/>
                <a:gd name="connsiteX37" fmla="*/ 44832 w 340531"/>
                <a:gd name="connsiteY37" fmla="*/ 224954 h 358177"/>
                <a:gd name="connsiteX38" fmla="*/ 45945 w 340531"/>
                <a:gd name="connsiteY38" fmla="*/ 226544 h 358177"/>
                <a:gd name="connsiteX39" fmla="*/ 47852 w 340531"/>
                <a:gd name="connsiteY39" fmla="*/ 228134 h 358177"/>
                <a:gd name="connsiteX40" fmla="*/ 49442 w 340531"/>
                <a:gd name="connsiteY40" fmla="*/ 230041 h 358177"/>
                <a:gd name="connsiteX41" fmla="*/ 50396 w 340531"/>
                <a:gd name="connsiteY41" fmla="*/ 231949 h 358177"/>
                <a:gd name="connsiteX42" fmla="*/ 51032 w 340531"/>
                <a:gd name="connsiteY42" fmla="*/ 234970 h 358177"/>
                <a:gd name="connsiteX43" fmla="*/ 52781 w 340531"/>
                <a:gd name="connsiteY43" fmla="*/ 237036 h 358177"/>
                <a:gd name="connsiteX44" fmla="*/ 52781 w 340531"/>
                <a:gd name="connsiteY44" fmla="*/ 242442 h 358177"/>
                <a:gd name="connsiteX45" fmla="*/ 52304 w 340531"/>
                <a:gd name="connsiteY45" fmla="*/ 244190 h 358177"/>
                <a:gd name="connsiteX46" fmla="*/ 51032 w 340531"/>
                <a:gd name="connsiteY46" fmla="*/ 245462 h 358177"/>
                <a:gd name="connsiteX47" fmla="*/ 50714 w 340531"/>
                <a:gd name="connsiteY47" fmla="*/ 247529 h 358177"/>
                <a:gd name="connsiteX48" fmla="*/ 51032 w 340531"/>
                <a:gd name="connsiteY48" fmla="*/ 249596 h 358177"/>
                <a:gd name="connsiteX49" fmla="*/ 53576 w 340531"/>
                <a:gd name="connsiteY49" fmla="*/ 250232 h 358177"/>
                <a:gd name="connsiteX50" fmla="*/ 55006 w 340531"/>
                <a:gd name="connsiteY50" fmla="*/ 252139 h 358177"/>
                <a:gd name="connsiteX51" fmla="*/ 54689 w 340531"/>
                <a:gd name="connsiteY51" fmla="*/ 254524 h 358177"/>
                <a:gd name="connsiteX52" fmla="*/ 54689 w 340531"/>
                <a:gd name="connsiteY52" fmla="*/ 255796 h 358177"/>
                <a:gd name="connsiteX53" fmla="*/ 53894 w 340531"/>
                <a:gd name="connsiteY53" fmla="*/ 256114 h 358177"/>
                <a:gd name="connsiteX54" fmla="*/ 52781 w 340531"/>
                <a:gd name="connsiteY54" fmla="*/ 255160 h 358177"/>
                <a:gd name="connsiteX55" fmla="*/ 52145 w 340531"/>
                <a:gd name="connsiteY55" fmla="*/ 256114 h 358177"/>
                <a:gd name="connsiteX56" fmla="*/ 52463 w 340531"/>
                <a:gd name="connsiteY56" fmla="*/ 258657 h 358177"/>
                <a:gd name="connsiteX57" fmla="*/ 51986 w 340531"/>
                <a:gd name="connsiteY57" fmla="*/ 261519 h 358177"/>
                <a:gd name="connsiteX58" fmla="*/ 51191 w 340531"/>
                <a:gd name="connsiteY58" fmla="*/ 262791 h 358177"/>
                <a:gd name="connsiteX59" fmla="*/ 50555 w 340531"/>
                <a:gd name="connsiteY59" fmla="*/ 264222 h 358177"/>
                <a:gd name="connsiteX60" fmla="*/ 50873 w 340531"/>
                <a:gd name="connsiteY60" fmla="*/ 270581 h 358177"/>
                <a:gd name="connsiteX61" fmla="*/ 50873 w 340531"/>
                <a:gd name="connsiteY61" fmla="*/ 273442 h 358177"/>
                <a:gd name="connsiteX62" fmla="*/ 53099 w 340531"/>
                <a:gd name="connsiteY62" fmla="*/ 276622 h 358177"/>
                <a:gd name="connsiteX63" fmla="*/ 55006 w 340531"/>
                <a:gd name="connsiteY63" fmla="*/ 279325 h 358177"/>
                <a:gd name="connsiteX64" fmla="*/ 56278 w 340531"/>
                <a:gd name="connsiteY64" fmla="*/ 281550 h 358177"/>
                <a:gd name="connsiteX65" fmla="*/ 57868 w 340531"/>
                <a:gd name="connsiteY65" fmla="*/ 282822 h 358177"/>
                <a:gd name="connsiteX66" fmla="*/ 59935 w 340531"/>
                <a:gd name="connsiteY66" fmla="*/ 282822 h 358177"/>
                <a:gd name="connsiteX67" fmla="*/ 62319 w 340531"/>
                <a:gd name="connsiteY67" fmla="*/ 283458 h 358177"/>
                <a:gd name="connsiteX68" fmla="*/ 64545 w 340531"/>
                <a:gd name="connsiteY68" fmla="*/ 283458 h 358177"/>
                <a:gd name="connsiteX69" fmla="*/ 66930 w 340531"/>
                <a:gd name="connsiteY69" fmla="*/ 281709 h 358177"/>
                <a:gd name="connsiteX70" fmla="*/ 68520 w 340531"/>
                <a:gd name="connsiteY70" fmla="*/ 279007 h 358177"/>
                <a:gd name="connsiteX71" fmla="*/ 69473 w 340531"/>
                <a:gd name="connsiteY71" fmla="*/ 272488 h 358177"/>
                <a:gd name="connsiteX72" fmla="*/ 70745 w 340531"/>
                <a:gd name="connsiteY72" fmla="*/ 273442 h 358177"/>
                <a:gd name="connsiteX73" fmla="*/ 72176 w 340531"/>
                <a:gd name="connsiteY73" fmla="*/ 273919 h 358177"/>
                <a:gd name="connsiteX74" fmla="*/ 73766 w 340531"/>
                <a:gd name="connsiteY74" fmla="*/ 273283 h 358177"/>
                <a:gd name="connsiteX75" fmla="*/ 75356 w 340531"/>
                <a:gd name="connsiteY75" fmla="*/ 273283 h 358177"/>
                <a:gd name="connsiteX76" fmla="*/ 78853 w 340531"/>
                <a:gd name="connsiteY76" fmla="*/ 274873 h 358177"/>
                <a:gd name="connsiteX77" fmla="*/ 81715 w 340531"/>
                <a:gd name="connsiteY77" fmla="*/ 275827 h 358177"/>
                <a:gd name="connsiteX78" fmla="*/ 83940 w 340531"/>
                <a:gd name="connsiteY78" fmla="*/ 274873 h 358177"/>
                <a:gd name="connsiteX79" fmla="*/ 84576 w 340531"/>
                <a:gd name="connsiteY79" fmla="*/ 272012 h 358177"/>
                <a:gd name="connsiteX80" fmla="*/ 85530 w 340531"/>
                <a:gd name="connsiteY80" fmla="*/ 268673 h 358177"/>
                <a:gd name="connsiteX81" fmla="*/ 87438 w 340531"/>
                <a:gd name="connsiteY81" fmla="*/ 249437 h 358177"/>
                <a:gd name="connsiteX82" fmla="*/ 88074 w 340531"/>
                <a:gd name="connsiteY82" fmla="*/ 246257 h 358177"/>
                <a:gd name="connsiteX83" fmla="*/ 88074 w 340531"/>
                <a:gd name="connsiteY83" fmla="*/ 243713 h 358177"/>
                <a:gd name="connsiteX84" fmla="*/ 86643 w 340531"/>
                <a:gd name="connsiteY84" fmla="*/ 241488 h 358177"/>
                <a:gd name="connsiteX85" fmla="*/ 86166 w 340531"/>
                <a:gd name="connsiteY85" fmla="*/ 237831 h 358177"/>
                <a:gd name="connsiteX86" fmla="*/ 89346 w 340531"/>
                <a:gd name="connsiteY86" fmla="*/ 233380 h 358177"/>
                <a:gd name="connsiteX87" fmla="*/ 90141 w 340531"/>
                <a:gd name="connsiteY87" fmla="*/ 231949 h 358177"/>
                <a:gd name="connsiteX88" fmla="*/ 90776 w 340531"/>
                <a:gd name="connsiteY88" fmla="*/ 230041 h 358177"/>
                <a:gd name="connsiteX89" fmla="*/ 90459 w 340531"/>
                <a:gd name="connsiteY89" fmla="*/ 228134 h 358177"/>
                <a:gd name="connsiteX90" fmla="*/ 87279 w 340531"/>
                <a:gd name="connsiteY90" fmla="*/ 219231 h 358177"/>
                <a:gd name="connsiteX91" fmla="*/ 109059 w 340531"/>
                <a:gd name="connsiteY91" fmla="*/ 150870 h 358177"/>
                <a:gd name="connsiteX92" fmla="*/ 108105 w 340531"/>
                <a:gd name="connsiteY92" fmla="*/ 149598 h 358177"/>
                <a:gd name="connsiteX93" fmla="*/ 106992 w 340531"/>
                <a:gd name="connsiteY93" fmla="*/ 150870 h 358177"/>
                <a:gd name="connsiteX94" fmla="*/ 104926 w 340531"/>
                <a:gd name="connsiteY94" fmla="*/ 150870 h 358177"/>
                <a:gd name="connsiteX95" fmla="*/ 103813 w 340531"/>
                <a:gd name="connsiteY95" fmla="*/ 151029 h 358177"/>
                <a:gd name="connsiteX96" fmla="*/ 100315 w 340531"/>
                <a:gd name="connsiteY96" fmla="*/ 151029 h 358177"/>
                <a:gd name="connsiteX97" fmla="*/ 99838 w 340531"/>
                <a:gd name="connsiteY97" fmla="*/ 152142 h 358177"/>
                <a:gd name="connsiteX98" fmla="*/ 100474 w 340531"/>
                <a:gd name="connsiteY98" fmla="*/ 153573 h 358177"/>
                <a:gd name="connsiteX99" fmla="*/ 102700 w 340531"/>
                <a:gd name="connsiteY99" fmla="*/ 153573 h 358177"/>
                <a:gd name="connsiteX100" fmla="*/ 106356 w 340531"/>
                <a:gd name="connsiteY100" fmla="*/ 152937 h 358177"/>
                <a:gd name="connsiteX101" fmla="*/ 108741 w 340531"/>
                <a:gd name="connsiteY101" fmla="*/ 154527 h 358177"/>
                <a:gd name="connsiteX102" fmla="*/ 108423 w 340531"/>
                <a:gd name="connsiteY102" fmla="*/ 152460 h 358177"/>
                <a:gd name="connsiteX103" fmla="*/ 109059 w 340531"/>
                <a:gd name="connsiteY103" fmla="*/ 151506 h 358177"/>
                <a:gd name="connsiteX104" fmla="*/ 109059 w 340531"/>
                <a:gd name="connsiteY104" fmla="*/ 150711 h 358177"/>
                <a:gd name="connsiteX105" fmla="*/ 49919 w 340531"/>
                <a:gd name="connsiteY105" fmla="*/ 277099 h 358177"/>
                <a:gd name="connsiteX106" fmla="*/ 49919 w 340531"/>
                <a:gd name="connsiteY106" fmla="*/ 277735 h 358177"/>
                <a:gd name="connsiteX107" fmla="*/ 49760 w 340531"/>
                <a:gd name="connsiteY107" fmla="*/ 279802 h 358177"/>
                <a:gd name="connsiteX108" fmla="*/ 51509 w 340531"/>
                <a:gd name="connsiteY108" fmla="*/ 282186 h 358177"/>
                <a:gd name="connsiteX109" fmla="*/ 53099 w 340531"/>
                <a:gd name="connsiteY109" fmla="*/ 278847 h 358177"/>
                <a:gd name="connsiteX110" fmla="*/ 51986 w 340531"/>
                <a:gd name="connsiteY110" fmla="*/ 278053 h 358177"/>
                <a:gd name="connsiteX111" fmla="*/ 49919 w 340531"/>
                <a:gd name="connsiteY111" fmla="*/ 277258 h 358177"/>
                <a:gd name="connsiteX112" fmla="*/ 339736 w 340531"/>
                <a:gd name="connsiteY112" fmla="*/ 239898 h 358177"/>
                <a:gd name="connsiteX113" fmla="*/ 335921 w 340531"/>
                <a:gd name="connsiteY113" fmla="*/ 234811 h 358177"/>
                <a:gd name="connsiteX114" fmla="*/ 327495 w 340531"/>
                <a:gd name="connsiteY114" fmla="*/ 228293 h 358177"/>
                <a:gd name="connsiteX115" fmla="*/ 325110 w 340531"/>
                <a:gd name="connsiteY115" fmla="*/ 225272 h 358177"/>
                <a:gd name="connsiteX116" fmla="*/ 311279 w 340531"/>
                <a:gd name="connsiteY116" fmla="*/ 218913 h 358177"/>
                <a:gd name="connsiteX117" fmla="*/ 305556 w 340531"/>
                <a:gd name="connsiteY117" fmla="*/ 214302 h 358177"/>
                <a:gd name="connsiteX118" fmla="*/ 300628 w 340531"/>
                <a:gd name="connsiteY118" fmla="*/ 211282 h 358177"/>
                <a:gd name="connsiteX119" fmla="*/ 284730 w 340531"/>
                <a:gd name="connsiteY119" fmla="*/ 205559 h 358177"/>
                <a:gd name="connsiteX120" fmla="*/ 269309 w 340531"/>
                <a:gd name="connsiteY120" fmla="*/ 198564 h 358177"/>
                <a:gd name="connsiteX121" fmla="*/ 266129 w 340531"/>
                <a:gd name="connsiteY121" fmla="*/ 196020 h 358177"/>
                <a:gd name="connsiteX122" fmla="*/ 266447 w 340531"/>
                <a:gd name="connsiteY122" fmla="*/ 192364 h 358177"/>
                <a:gd name="connsiteX123" fmla="*/ 269945 w 340531"/>
                <a:gd name="connsiteY123" fmla="*/ 189661 h 358177"/>
                <a:gd name="connsiteX124" fmla="*/ 273283 w 340531"/>
                <a:gd name="connsiteY124" fmla="*/ 187753 h 358177"/>
                <a:gd name="connsiteX125" fmla="*/ 274396 w 340531"/>
                <a:gd name="connsiteY125" fmla="*/ 185845 h 358177"/>
                <a:gd name="connsiteX126" fmla="*/ 273760 w 340531"/>
                <a:gd name="connsiteY126" fmla="*/ 182984 h 358177"/>
                <a:gd name="connsiteX127" fmla="*/ 270740 w 340531"/>
                <a:gd name="connsiteY127" fmla="*/ 181871 h 358177"/>
                <a:gd name="connsiteX128" fmla="*/ 267878 w 340531"/>
                <a:gd name="connsiteY128" fmla="*/ 181553 h 358177"/>
                <a:gd name="connsiteX129" fmla="*/ 251821 w 340531"/>
                <a:gd name="connsiteY129" fmla="*/ 182507 h 358177"/>
                <a:gd name="connsiteX130" fmla="*/ 244985 w 340531"/>
                <a:gd name="connsiteY130" fmla="*/ 181871 h 358177"/>
                <a:gd name="connsiteX131" fmla="*/ 236241 w 340531"/>
                <a:gd name="connsiteY131" fmla="*/ 177737 h 358177"/>
                <a:gd name="connsiteX132" fmla="*/ 226862 w 340531"/>
                <a:gd name="connsiteY132" fmla="*/ 171060 h 358177"/>
                <a:gd name="connsiteX133" fmla="*/ 216528 w 340531"/>
                <a:gd name="connsiteY133" fmla="*/ 161999 h 358177"/>
                <a:gd name="connsiteX134" fmla="*/ 211600 w 340531"/>
                <a:gd name="connsiteY134" fmla="*/ 155639 h 358177"/>
                <a:gd name="connsiteX135" fmla="*/ 209215 w 340531"/>
                <a:gd name="connsiteY135" fmla="*/ 150075 h 358177"/>
                <a:gd name="connsiteX136" fmla="*/ 205718 w 340531"/>
                <a:gd name="connsiteY136" fmla="*/ 138629 h 358177"/>
                <a:gd name="connsiteX137" fmla="*/ 202538 w 340531"/>
                <a:gd name="connsiteY137" fmla="*/ 131316 h 358177"/>
                <a:gd name="connsiteX138" fmla="*/ 198882 w 340531"/>
                <a:gd name="connsiteY138" fmla="*/ 124957 h 358177"/>
                <a:gd name="connsiteX139" fmla="*/ 197292 w 340531"/>
                <a:gd name="connsiteY139" fmla="*/ 123526 h 358177"/>
                <a:gd name="connsiteX140" fmla="*/ 191251 w 340531"/>
                <a:gd name="connsiteY140" fmla="*/ 120982 h 358177"/>
                <a:gd name="connsiteX141" fmla="*/ 180122 w 340531"/>
                <a:gd name="connsiteY141" fmla="*/ 112715 h 358177"/>
                <a:gd name="connsiteX142" fmla="*/ 173922 w 340531"/>
                <a:gd name="connsiteY142" fmla="*/ 110172 h 358177"/>
                <a:gd name="connsiteX143" fmla="*/ 168040 w 340531"/>
                <a:gd name="connsiteY143" fmla="*/ 105243 h 358177"/>
                <a:gd name="connsiteX144" fmla="*/ 165496 w 340531"/>
                <a:gd name="connsiteY144" fmla="*/ 102064 h 358177"/>
                <a:gd name="connsiteX145" fmla="*/ 162953 w 340531"/>
                <a:gd name="connsiteY145" fmla="*/ 94910 h 358177"/>
                <a:gd name="connsiteX146" fmla="*/ 161363 w 340531"/>
                <a:gd name="connsiteY146" fmla="*/ 84576 h 358177"/>
                <a:gd name="connsiteX147" fmla="*/ 162317 w 340531"/>
                <a:gd name="connsiteY147" fmla="*/ 80761 h 358177"/>
                <a:gd name="connsiteX148" fmla="*/ 163429 w 340531"/>
                <a:gd name="connsiteY148" fmla="*/ 80761 h 358177"/>
                <a:gd name="connsiteX149" fmla="*/ 165337 w 340531"/>
                <a:gd name="connsiteY149" fmla="*/ 82033 h 358177"/>
                <a:gd name="connsiteX150" fmla="*/ 167563 w 340531"/>
                <a:gd name="connsiteY150" fmla="*/ 80443 h 358177"/>
                <a:gd name="connsiteX151" fmla="*/ 168517 w 340531"/>
                <a:gd name="connsiteY151" fmla="*/ 78535 h 358177"/>
                <a:gd name="connsiteX152" fmla="*/ 169312 w 340531"/>
                <a:gd name="connsiteY152" fmla="*/ 76150 h 358177"/>
                <a:gd name="connsiteX153" fmla="*/ 165496 w 340531"/>
                <a:gd name="connsiteY153" fmla="*/ 73607 h 358177"/>
                <a:gd name="connsiteX154" fmla="*/ 162476 w 340531"/>
                <a:gd name="connsiteY154" fmla="*/ 67725 h 358177"/>
                <a:gd name="connsiteX155" fmla="*/ 160727 w 340531"/>
                <a:gd name="connsiteY155" fmla="*/ 66453 h 358177"/>
                <a:gd name="connsiteX156" fmla="*/ 161363 w 340531"/>
                <a:gd name="connsiteY156" fmla="*/ 62001 h 358177"/>
                <a:gd name="connsiteX157" fmla="*/ 162158 w 340531"/>
                <a:gd name="connsiteY157" fmla="*/ 59299 h 358177"/>
                <a:gd name="connsiteX158" fmla="*/ 164383 w 340531"/>
                <a:gd name="connsiteY158" fmla="*/ 57709 h 358177"/>
                <a:gd name="connsiteX159" fmla="*/ 168358 w 340531"/>
                <a:gd name="connsiteY159" fmla="*/ 55801 h 358177"/>
                <a:gd name="connsiteX160" fmla="*/ 169630 w 340531"/>
                <a:gd name="connsiteY160" fmla="*/ 55801 h 358177"/>
                <a:gd name="connsiteX161" fmla="*/ 166609 w 340531"/>
                <a:gd name="connsiteY161" fmla="*/ 58663 h 358177"/>
                <a:gd name="connsiteX162" fmla="*/ 168517 w 340531"/>
                <a:gd name="connsiteY162" fmla="*/ 58663 h 358177"/>
                <a:gd name="connsiteX163" fmla="*/ 171855 w 340531"/>
                <a:gd name="connsiteY163" fmla="*/ 57550 h 358177"/>
                <a:gd name="connsiteX164" fmla="*/ 176148 w 340531"/>
                <a:gd name="connsiteY164" fmla="*/ 55801 h 358177"/>
                <a:gd name="connsiteX165" fmla="*/ 180281 w 340531"/>
                <a:gd name="connsiteY165" fmla="*/ 53417 h 358177"/>
                <a:gd name="connsiteX166" fmla="*/ 183938 w 340531"/>
                <a:gd name="connsiteY166" fmla="*/ 52463 h 358177"/>
                <a:gd name="connsiteX167" fmla="*/ 186481 w 340531"/>
                <a:gd name="connsiteY167" fmla="*/ 50237 h 358177"/>
                <a:gd name="connsiteX168" fmla="*/ 187594 w 340531"/>
                <a:gd name="connsiteY168" fmla="*/ 48488 h 358177"/>
                <a:gd name="connsiteX169" fmla="*/ 189025 w 340531"/>
                <a:gd name="connsiteY169" fmla="*/ 47535 h 358177"/>
                <a:gd name="connsiteX170" fmla="*/ 196497 w 340531"/>
                <a:gd name="connsiteY170" fmla="*/ 49760 h 358177"/>
                <a:gd name="connsiteX171" fmla="*/ 199200 w 340531"/>
                <a:gd name="connsiteY171" fmla="*/ 47535 h 358177"/>
                <a:gd name="connsiteX172" fmla="*/ 201266 w 340531"/>
                <a:gd name="connsiteY172" fmla="*/ 47535 h 358177"/>
                <a:gd name="connsiteX173" fmla="*/ 205718 w 340531"/>
                <a:gd name="connsiteY173" fmla="*/ 52622 h 358177"/>
                <a:gd name="connsiteX174" fmla="*/ 203969 w 340531"/>
                <a:gd name="connsiteY174" fmla="*/ 54052 h 358177"/>
                <a:gd name="connsiteX175" fmla="*/ 205559 w 340531"/>
                <a:gd name="connsiteY175" fmla="*/ 54052 h 358177"/>
                <a:gd name="connsiteX176" fmla="*/ 207466 w 340531"/>
                <a:gd name="connsiteY176" fmla="*/ 53894 h 358177"/>
                <a:gd name="connsiteX177" fmla="*/ 208261 w 340531"/>
                <a:gd name="connsiteY177" fmla="*/ 53099 h 358177"/>
                <a:gd name="connsiteX178" fmla="*/ 206990 w 340531"/>
                <a:gd name="connsiteY178" fmla="*/ 50714 h 358177"/>
                <a:gd name="connsiteX179" fmla="*/ 203810 w 340531"/>
                <a:gd name="connsiteY179" fmla="*/ 47852 h 358177"/>
                <a:gd name="connsiteX180" fmla="*/ 202061 w 340531"/>
                <a:gd name="connsiteY180" fmla="*/ 46740 h 358177"/>
                <a:gd name="connsiteX181" fmla="*/ 199835 w 340531"/>
                <a:gd name="connsiteY181" fmla="*/ 45945 h 358177"/>
                <a:gd name="connsiteX182" fmla="*/ 199518 w 340531"/>
                <a:gd name="connsiteY182" fmla="*/ 45150 h 358177"/>
                <a:gd name="connsiteX183" fmla="*/ 200789 w 340531"/>
                <a:gd name="connsiteY183" fmla="*/ 40539 h 358177"/>
                <a:gd name="connsiteX184" fmla="*/ 200471 w 340531"/>
                <a:gd name="connsiteY184" fmla="*/ 39903 h 358177"/>
                <a:gd name="connsiteX185" fmla="*/ 197769 w 340531"/>
                <a:gd name="connsiteY185" fmla="*/ 39903 h 358177"/>
                <a:gd name="connsiteX186" fmla="*/ 197133 w 340531"/>
                <a:gd name="connsiteY186" fmla="*/ 39586 h 358177"/>
                <a:gd name="connsiteX187" fmla="*/ 197133 w 340531"/>
                <a:gd name="connsiteY187" fmla="*/ 38791 h 358177"/>
                <a:gd name="connsiteX188" fmla="*/ 197133 w 340531"/>
                <a:gd name="connsiteY188" fmla="*/ 37678 h 358177"/>
                <a:gd name="connsiteX189" fmla="*/ 198882 w 340531"/>
                <a:gd name="connsiteY189" fmla="*/ 35929 h 358177"/>
                <a:gd name="connsiteX190" fmla="*/ 200789 w 340531"/>
                <a:gd name="connsiteY190" fmla="*/ 34339 h 358177"/>
                <a:gd name="connsiteX191" fmla="*/ 201266 w 340531"/>
                <a:gd name="connsiteY191" fmla="*/ 33385 h 358177"/>
                <a:gd name="connsiteX192" fmla="*/ 201266 w 340531"/>
                <a:gd name="connsiteY192" fmla="*/ 32749 h 358177"/>
                <a:gd name="connsiteX193" fmla="*/ 198723 w 340531"/>
                <a:gd name="connsiteY193" fmla="*/ 32114 h 358177"/>
                <a:gd name="connsiteX194" fmla="*/ 197133 w 340531"/>
                <a:gd name="connsiteY194" fmla="*/ 31319 h 358177"/>
                <a:gd name="connsiteX195" fmla="*/ 195861 w 340531"/>
                <a:gd name="connsiteY195" fmla="*/ 31001 h 358177"/>
                <a:gd name="connsiteX196" fmla="*/ 195066 w 340531"/>
                <a:gd name="connsiteY196" fmla="*/ 31478 h 358177"/>
                <a:gd name="connsiteX197" fmla="*/ 194430 w 340531"/>
                <a:gd name="connsiteY197" fmla="*/ 31001 h 358177"/>
                <a:gd name="connsiteX198" fmla="*/ 193794 w 340531"/>
                <a:gd name="connsiteY198" fmla="*/ 29729 h 358177"/>
                <a:gd name="connsiteX199" fmla="*/ 194430 w 340531"/>
                <a:gd name="connsiteY199" fmla="*/ 27662 h 358177"/>
                <a:gd name="connsiteX200" fmla="*/ 196656 w 340531"/>
                <a:gd name="connsiteY200" fmla="*/ 25754 h 358177"/>
                <a:gd name="connsiteX201" fmla="*/ 199041 w 340531"/>
                <a:gd name="connsiteY201" fmla="*/ 24165 h 358177"/>
                <a:gd name="connsiteX202" fmla="*/ 201107 w 340531"/>
                <a:gd name="connsiteY202" fmla="*/ 22893 h 358177"/>
                <a:gd name="connsiteX203" fmla="*/ 202379 w 340531"/>
                <a:gd name="connsiteY203" fmla="*/ 22416 h 358177"/>
                <a:gd name="connsiteX204" fmla="*/ 203015 w 340531"/>
                <a:gd name="connsiteY204" fmla="*/ 20349 h 358177"/>
                <a:gd name="connsiteX205" fmla="*/ 196974 w 340531"/>
                <a:gd name="connsiteY205" fmla="*/ 19077 h 358177"/>
                <a:gd name="connsiteX206" fmla="*/ 192999 w 340531"/>
                <a:gd name="connsiteY206" fmla="*/ 19077 h 358177"/>
                <a:gd name="connsiteX207" fmla="*/ 187753 w 340531"/>
                <a:gd name="connsiteY207" fmla="*/ 18442 h 358177"/>
                <a:gd name="connsiteX208" fmla="*/ 177261 w 340531"/>
                <a:gd name="connsiteY208" fmla="*/ 16534 h 358177"/>
                <a:gd name="connsiteX209" fmla="*/ 174240 w 340531"/>
                <a:gd name="connsiteY209" fmla="*/ 15739 h 358177"/>
                <a:gd name="connsiteX210" fmla="*/ 171378 w 340531"/>
                <a:gd name="connsiteY210" fmla="*/ 15421 h 358177"/>
                <a:gd name="connsiteX211" fmla="*/ 167881 w 340531"/>
                <a:gd name="connsiteY211" fmla="*/ 14785 h 358177"/>
                <a:gd name="connsiteX212" fmla="*/ 165337 w 340531"/>
                <a:gd name="connsiteY212" fmla="*/ 13672 h 358177"/>
                <a:gd name="connsiteX213" fmla="*/ 163588 w 340531"/>
                <a:gd name="connsiteY213" fmla="*/ 11605 h 358177"/>
                <a:gd name="connsiteX214" fmla="*/ 161840 w 340531"/>
                <a:gd name="connsiteY214" fmla="*/ 8903 h 358177"/>
                <a:gd name="connsiteX215" fmla="*/ 158501 w 340531"/>
                <a:gd name="connsiteY215" fmla="*/ 5246 h 358177"/>
                <a:gd name="connsiteX216" fmla="*/ 157865 w 340531"/>
                <a:gd name="connsiteY216" fmla="*/ 3498 h 358177"/>
                <a:gd name="connsiteX217" fmla="*/ 158819 w 340531"/>
                <a:gd name="connsiteY217" fmla="*/ 1908 h 358177"/>
                <a:gd name="connsiteX218" fmla="*/ 159773 w 340531"/>
                <a:gd name="connsiteY218" fmla="*/ 795 h 358177"/>
                <a:gd name="connsiteX219" fmla="*/ 159773 w 340531"/>
                <a:gd name="connsiteY219" fmla="*/ 318 h 358177"/>
                <a:gd name="connsiteX220" fmla="*/ 158819 w 340531"/>
                <a:gd name="connsiteY220" fmla="*/ 0 h 358177"/>
                <a:gd name="connsiteX221" fmla="*/ 153096 w 340531"/>
                <a:gd name="connsiteY221" fmla="*/ 1590 h 358177"/>
                <a:gd name="connsiteX222" fmla="*/ 147532 w 340531"/>
                <a:gd name="connsiteY222" fmla="*/ 3498 h 358177"/>
                <a:gd name="connsiteX223" fmla="*/ 145306 w 340531"/>
                <a:gd name="connsiteY223" fmla="*/ 3498 h 358177"/>
                <a:gd name="connsiteX224" fmla="*/ 143239 w 340531"/>
                <a:gd name="connsiteY224" fmla="*/ 3180 h 358177"/>
                <a:gd name="connsiteX225" fmla="*/ 140378 w 340531"/>
                <a:gd name="connsiteY225" fmla="*/ 3180 h 358177"/>
                <a:gd name="connsiteX226" fmla="*/ 137675 w 340531"/>
                <a:gd name="connsiteY226" fmla="*/ 3656 h 358177"/>
                <a:gd name="connsiteX227" fmla="*/ 132270 w 340531"/>
                <a:gd name="connsiteY227" fmla="*/ 3974 h 358177"/>
                <a:gd name="connsiteX228" fmla="*/ 129090 w 340531"/>
                <a:gd name="connsiteY228" fmla="*/ 5405 h 358177"/>
                <a:gd name="connsiteX229" fmla="*/ 127023 w 340531"/>
                <a:gd name="connsiteY229" fmla="*/ 8267 h 358177"/>
                <a:gd name="connsiteX230" fmla="*/ 125911 w 340531"/>
                <a:gd name="connsiteY230" fmla="*/ 10493 h 358177"/>
                <a:gd name="connsiteX231" fmla="*/ 124957 w 340531"/>
                <a:gd name="connsiteY231" fmla="*/ 11288 h 358177"/>
                <a:gd name="connsiteX232" fmla="*/ 123049 w 340531"/>
                <a:gd name="connsiteY232" fmla="*/ 11605 h 358177"/>
                <a:gd name="connsiteX233" fmla="*/ 120187 w 340531"/>
                <a:gd name="connsiteY233" fmla="*/ 11605 h 358177"/>
                <a:gd name="connsiteX234" fmla="*/ 118280 w 340531"/>
                <a:gd name="connsiteY234" fmla="*/ 10810 h 358177"/>
                <a:gd name="connsiteX235" fmla="*/ 116213 w 340531"/>
                <a:gd name="connsiteY235" fmla="*/ 8903 h 358177"/>
                <a:gd name="connsiteX236" fmla="*/ 113033 w 340531"/>
                <a:gd name="connsiteY236" fmla="*/ 8585 h 358177"/>
                <a:gd name="connsiteX237" fmla="*/ 110172 w 340531"/>
                <a:gd name="connsiteY237" fmla="*/ 8585 h 358177"/>
                <a:gd name="connsiteX238" fmla="*/ 109377 w 340531"/>
                <a:gd name="connsiteY238" fmla="*/ 8108 h 358177"/>
                <a:gd name="connsiteX239" fmla="*/ 108105 w 340531"/>
                <a:gd name="connsiteY239" fmla="*/ 12877 h 358177"/>
                <a:gd name="connsiteX240" fmla="*/ 108105 w 340531"/>
                <a:gd name="connsiteY240" fmla="*/ 15421 h 358177"/>
                <a:gd name="connsiteX241" fmla="*/ 109059 w 340531"/>
                <a:gd name="connsiteY241" fmla="*/ 17011 h 358177"/>
                <a:gd name="connsiteX242" fmla="*/ 109059 w 340531"/>
                <a:gd name="connsiteY242" fmla="*/ 18282 h 358177"/>
                <a:gd name="connsiteX243" fmla="*/ 108900 w 340531"/>
                <a:gd name="connsiteY243" fmla="*/ 19395 h 358177"/>
                <a:gd name="connsiteX244" fmla="*/ 106992 w 340531"/>
                <a:gd name="connsiteY244" fmla="*/ 19395 h 358177"/>
                <a:gd name="connsiteX245" fmla="*/ 104449 w 340531"/>
                <a:gd name="connsiteY245" fmla="*/ 18918 h 358177"/>
                <a:gd name="connsiteX246" fmla="*/ 102223 w 340531"/>
                <a:gd name="connsiteY246" fmla="*/ 16852 h 358177"/>
                <a:gd name="connsiteX247" fmla="*/ 100633 w 340531"/>
                <a:gd name="connsiteY247" fmla="*/ 17170 h 358177"/>
                <a:gd name="connsiteX248" fmla="*/ 99202 w 340531"/>
                <a:gd name="connsiteY248" fmla="*/ 17647 h 358177"/>
                <a:gd name="connsiteX249" fmla="*/ 98407 w 340531"/>
                <a:gd name="connsiteY249" fmla="*/ 19554 h 358177"/>
                <a:gd name="connsiteX250" fmla="*/ 97772 w 340531"/>
                <a:gd name="connsiteY250" fmla="*/ 21780 h 358177"/>
                <a:gd name="connsiteX251" fmla="*/ 97772 w 340531"/>
                <a:gd name="connsiteY251" fmla="*/ 23052 h 358177"/>
                <a:gd name="connsiteX252" fmla="*/ 99043 w 340531"/>
                <a:gd name="connsiteY252" fmla="*/ 24006 h 358177"/>
                <a:gd name="connsiteX253" fmla="*/ 99838 w 340531"/>
                <a:gd name="connsiteY253" fmla="*/ 26072 h 358177"/>
                <a:gd name="connsiteX254" fmla="*/ 100474 w 340531"/>
                <a:gd name="connsiteY254" fmla="*/ 28775 h 358177"/>
                <a:gd name="connsiteX255" fmla="*/ 100951 w 340531"/>
                <a:gd name="connsiteY255" fmla="*/ 30047 h 358177"/>
                <a:gd name="connsiteX256" fmla="*/ 100474 w 340531"/>
                <a:gd name="connsiteY256" fmla="*/ 30524 h 358177"/>
                <a:gd name="connsiteX257" fmla="*/ 99043 w 340531"/>
                <a:gd name="connsiteY257" fmla="*/ 30842 h 358177"/>
                <a:gd name="connsiteX258" fmla="*/ 97931 w 340531"/>
                <a:gd name="connsiteY258" fmla="*/ 30524 h 358177"/>
                <a:gd name="connsiteX259" fmla="*/ 95864 w 340531"/>
                <a:gd name="connsiteY259" fmla="*/ 27344 h 358177"/>
                <a:gd name="connsiteX260" fmla="*/ 94910 w 340531"/>
                <a:gd name="connsiteY260" fmla="*/ 26072 h 358177"/>
                <a:gd name="connsiteX261" fmla="*/ 93320 w 340531"/>
                <a:gd name="connsiteY261" fmla="*/ 26072 h 358177"/>
                <a:gd name="connsiteX262" fmla="*/ 90618 w 340531"/>
                <a:gd name="connsiteY262" fmla="*/ 26708 h 358177"/>
                <a:gd name="connsiteX263" fmla="*/ 86325 w 340531"/>
                <a:gd name="connsiteY263" fmla="*/ 28457 h 358177"/>
                <a:gd name="connsiteX264" fmla="*/ 84576 w 340531"/>
                <a:gd name="connsiteY264" fmla="*/ 28457 h 358177"/>
                <a:gd name="connsiteX265" fmla="*/ 83146 w 340531"/>
                <a:gd name="connsiteY265" fmla="*/ 28139 h 358177"/>
                <a:gd name="connsiteX266" fmla="*/ 81715 w 340531"/>
                <a:gd name="connsiteY266" fmla="*/ 26549 h 358177"/>
                <a:gd name="connsiteX267" fmla="*/ 80602 w 340531"/>
                <a:gd name="connsiteY267" fmla="*/ 23529 h 358177"/>
                <a:gd name="connsiteX268" fmla="*/ 80284 w 340531"/>
                <a:gd name="connsiteY268" fmla="*/ 21621 h 358177"/>
                <a:gd name="connsiteX269" fmla="*/ 79489 w 340531"/>
                <a:gd name="connsiteY269" fmla="*/ 21621 h 358177"/>
                <a:gd name="connsiteX270" fmla="*/ 76786 w 340531"/>
                <a:gd name="connsiteY270" fmla="*/ 21144 h 358177"/>
                <a:gd name="connsiteX271" fmla="*/ 75515 w 340531"/>
                <a:gd name="connsiteY271" fmla="*/ 21939 h 358177"/>
                <a:gd name="connsiteX272" fmla="*/ 75515 w 340531"/>
                <a:gd name="connsiteY272" fmla="*/ 24960 h 358177"/>
                <a:gd name="connsiteX273" fmla="*/ 75197 w 340531"/>
                <a:gd name="connsiteY273" fmla="*/ 28775 h 358177"/>
                <a:gd name="connsiteX274" fmla="*/ 73766 w 340531"/>
                <a:gd name="connsiteY274" fmla="*/ 31160 h 358177"/>
                <a:gd name="connsiteX275" fmla="*/ 69950 w 340531"/>
                <a:gd name="connsiteY275" fmla="*/ 35293 h 358177"/>
                <a:gd name="connsiteX276" fmla="*/ 68520 w 340531"/>
                <a:gd name="connsiteY276" fmla="*/ 37042 h 358177"/>
                <a:gd name="connsiteX277" fmla="*/ 68043 w 340531"/>
                <a:gd name="connsiteY277" fmla="*/ 38314 h 358177"/>
                <a:gd name="connsiteX278" fmla="*/ 68043 w 340531"/>
                <a:gd name="connsiteY278" fmla="*/ 39427 h 358177"/>
                <a:gd name="connsiteX279" fmla="*/ 68520 w 340531"/>
                <a:gd name="connsiteY279" fmla="*/ 41334 h 358177"/>
                <a:gd name="connsiteX280" fmla="*/ 69314 w 340531"/>
                <a:gd name="connsiteY280" fmla="*/ 43242 h 358177"/>
                <a:gd name="connsiteX281" fmla="*/ 68679 w 340531"/>
                <a:gd name="connsiteY281" fmla="*/ 44355 h 358177"/>
                <a:gd name="connsiteX282" fmla="*/ 66612 w 340531"/>
                <a:gd name="connsiteY282" fmla="*/ 44991 h 358177"/>
                <a:gd name="connsiteX283" fmla="*/ 65181 w 340531"/>
                <a:gd name="connsiteY283" fmla="*/ 43878 h 358177"/>
                <a:gd name="connsiteX284" fmla="*/ 64704 w 340531"/>
                <a:gd name="connsiteY284" fmla="*/ 41811 h 358177"/>
                <a:gd name="connsiteX285" fmla="*/ 61684 w 340531"/>
                <a:gd name="connsiteY285" fmla="*/ 39109 h 358177"/>
                <a:gd name="connsiteX286" fmla="*/ 63114 w 340531"/>
                <a:gd name="connsiteY286" fmla="*/ 36724 h 358177"/>
                <a:gd name="connsiteX287" fmla="*/ 63114 w 340531"/>
                <a:gd name="connsiteY287" fmla="*/ 36088 h 358177"/>
                <a:gd name="connsiteX288" fmla="*/ 57868 w 340531"/>
                <a:gd name="connsiteY288" fmla="*/ 34816 h 358177"/>
                <a:gd name="connsiteX289" fmla="*/ 55642 w 340531"/>
                <a:gd name="connsiteY289" fmla="*/ 33067 h 358177"/>
                <a:gd name="connsiteX290" fmla="*/ 52622 w 340531"/>
                <a:gd name="connsiteY290" fmla="*/ 30047 h 358177"/>
                <a:gd name="connsiteX291" fmla="*/ 51986 w 340531"/>
                <a:gd name="connsiteY291" fmla="*/ 28775 h 358177"/>
                <a:gd name="connsiteX292" fmla="*/ 51986 w 340531"/>
                <a:gd name="connsiteY292" fmla="*/ 24483 h 358177"/>
                <a:gd name="connsiteX293" fmla="*/ 51986 w 340531"/>
                <a:gd name="connsiteY293" fmla="*/ 23370 h 358177"/>
                <a:gd name="connsiteX294" fmla="*/ 51509 w 340531"/>
                <a:gd name="connsiteY294" fmla="*/ 22893 h 358177"/>
                <a:gd name="connsiteX295" fmla="*/ 50078 w 340531"/>
                <a:gd name="connsiteY295" fmla="*/ 22893 h 358177"/>
                <a:gd name="connsiteX296" fmla="*/ 48011 w 340531"/>
                <a:gd name="connsiteY296" fmla="*/ 24483 h 358177"/>
                <a:gd name="connsiteX297" fmla="*/ 46104 w 340531"/>
                <a:gd name="connsiteY297" fmla="*/ 26708 h 358177"/>
                <a:gd name="connsiteX298" fmla="*/ 42129 w 340531"/>
                <a:gd name="connsiteY298" fmla="*/ 29252 h 358177"/>
                <a:gd name="connsiteX299" fmla="*/ 41652 w 340531"/>
                <a:gd name="connsiteY299" fmla="*/ 29729 h 358177"/>
                <a:gd name="connsiteX300" fmla="*/ 42924 w 340531"/>
                <a:gd name="connsiteY300" fmla="*/ 32114 h 358177"/>
                <a:gd name="connsiteX301" fmla="*/ 42924 w 340531"/>
                <a:gd name="connsiteY301" fmla="*/ 33067 h 358177"/>
                <a:gd name="connsiteX302" fmla="*/ 39745 w 340531"/>
                <a:gd name="connsiteY302" fmla="*/ 37042 h 358177"/>
                <a:gd name="connsiteX303" fmla="*/ 39109 w 340531"/>
                <a:gd name="connsiteY303" fmla="*/ 38314 h 358177"/>
                <a:gd name="connsiteX304" fmla="*/ 35134 w 340531"/>
                <a:gd name="connsiteY304" fmla="*/ 40698 h 358177"/>
                <a:gd name="connsiteX305" fmla="*/ 33226 w 340531"/>
                <a:gd name="connsiteY305" fmla="*/ 41652 h 358177"/>
                <a:gd name="connsiteX306" fmla="*/ 27662 w 340531"/>
                <a:gd name="connsiteY306" fmla="*/ 39903 h 358177"/>
                <a:gd name="connsiteX307" fmla="*/ 26072 w 340531"/>
                <a:gd name="connsiteY307" fmla="*/ 39903 h 358177"/>
                <a:gd name="connsiteX308" fmla="*/ 23529 w 340531"/>
                <a:gd name="connsiteY308" fmla="*/ 40857 h 358177"/>
                <a:gd name="connsiteX309" fmla="*/ 20031 w 340531"/>
                <a:gd name="connsiteY309" fmla="*/ 41970 h 358177"/>
                <a:gd name="connsiteX310" fmla="*/ 14308 w 340531"/>
                <a:gd name="connsiteY310" fmla="*/ 43083 h 358177"/>
                <a:gd name="connsiteX311" fmla="*/ 12241 w 340531"/>
                <a:gd name="connsiteY311" fmla="*/ 42288 h 358177"/>
                <a:gd name="connsiteX312" fmla="*/ 11287 w 340531"/>
                <a:gd name="connsiteY312" fmla="*/ 41493 h 358177"/>
                <a:gd name="connsiteX313" fmla="*/ 9062 w 340531"/>
                <a:gd name="connsiteY313" fmla="*/ 43560 h 358177"/>
                <a:gd name="connsiteX314" fmla="*/ 5087 w 340531"/>
                <a:gd name="connsiteY314" fmla="*/ 45468 h 358177"/>
                <a:gd name="connsiteX315" fmla="*/ 4610 w 340531"/>
                <a:gd name="connsiteY315" fmla="*/ 46740 h 358177"/>
                <a:gd name="connsiteX316" fmla="*/ 4610 w 340531"/>
                <a:gd name="connsiteY316" fmla="*/ 48170 h 358177"/>
                <a:gd name="connsiteX317" fmla="*/ 5087 w 340531"/>
                <a:gd name="connsiteY317" fmla="*/ 49283 h 358177"/>
                <a:gd name="connsiteX318" fmla="*/ 7313 w 340531"/>
                <a:gd name="connsiteY318" fmla="*/ 50714 h 358177"/>
                <a:gd name="connsiteX319" fmla="*/ 9698 w 340531"/>
                <a:gd name="connsiteY319" fmla="*/ 53894 h 358177"/>
                <a:gd name="connsiteX320" fmla="*/ 11129 w 340531"/>
                <a:gd name="connsiteY320" fmla="*/ 56755 h 358177"/>
                <a:gd name="connsiteX321" fmla="*/ 14308 w 340531"/>
                <a:gd name="connsiteY321" fmla="*/ 59458 h 358177"/>
                <a:gd name="connsiteX322" fmla="*/ 15103 w 340531"/>
                <a:gd name="connsiteY322" fmla="*/ 60253 h 358177"/>
                <a:gd name="connsiteX323" fmla="*/ 15103 w 340531"/>
                <a:gd name="connsiteY323" fmla="*/ 60889 h 358177"/>
                <a:gd name="connsiteX324" fmla="*/ 13990 w 340531"/>
                <a:gd name="connsiteY324" fmla="*/ 62001 h 358177"/>
                <a:gd name="connsiteX325" fmla="*/ 12877 w 340531"/>
                <a:gd name="connsiteY325" fmla="*/ 65817 h 358177"/>
                <a:gd name="connsiteX326" fmla="*/ 11605 w 340531"/>
                <a:gd name="connsiteY326" fmla="*/ 66453 h 358177"/>
                <a:gd name="connsiteX327" fmla="*/ 10175 w 340531"/>
                <a:gd name="connsiteY327" fmla="*/ 66771 h 358177"/>
                <a:gd name="connsiteX328" fmla="*/ 6200 w 340531"/>
                <a:gd name="connsiteY328" fmla="*/ 69632 h 358177"/>
                <a:gd name="connsiteX329" fmla="*/ 4451 w 340531"/>
                <a:gd name="connsiteY329" fmla="*/ 69314 h 358177"/>
                <a:gd name="connsiteX330" fmla="*/ 1908 w 340531"/>
                <a:gd name="connsiteY330" fmla="*/ 69314 h 358177"/>
                <a:gd name="connsiteX331" fmla="*/ 0 w 340531"/>
                <a:gd name="connsiteY331" fmla="*/ 70268 h 358177"/>
                <a:gd name="connsiteX332" fmla="*/ 0 w 340531"/>
                <a:gd name="connsiteY332" fmla="*/ 72017 h 358177"/>
                <a:gd name="connsiteX333" fmla="*/ 1749 w 340531"/>
                <a:gd name="connsiteY333" fmla="*/ 73607 h 358177"/>
                <a:gd name="connsiteX334" fmla="*/ 2703 w 340531"/>
                <a:gd name="connsiteY334" fmla="*/ 75356 h 358177"/>
                <a:gd name="connsiteX335" fmla="*/ 3021 w 340531"/>
                <a:gd name="connsiteY335" fmla="*/ 77104 h 358177"/>
                <a:gd name="connsiteX336" fmla="*/ 4769 w 340531"/>
                <a:gd name="connsiteY336" fmla="*/ 78535 h 358177"/>
                <a:gd name="connsiteX337" fmla="*/ 7313 w 340531"/>
                <a:gd name="connsiteY337" fmla="*/ 79330 h 358177"/>
                <a:gd name="connsiteX338" fmla="*/ 8744 w 340531"/>
                <a:gd name="connsiteY338" fmla="*/ 79330 h 358177"/>
                <a:gd name="connsiteX339" fmla="*/ 9698 w 340531"/>
                <a:gd name="connsiteY339" fmla="*/ 79807 h 358177"/>
                <a:gd name="connsiteX340" fmla="*/ 10334 w 340531"/>
                <a:gd name="connsiteY340" fmla="*/ 80443 h 358177"/>
                <a:gd name="connsiteX341" fmla="*/ 11446 w 340531"/>
                <a:gd name="connsiteY341" fmla="*/ 84417 h 358177"/>
                <a:gd name="connsiteX342" fmla="*/ 10811 w 340531"/>
                <a:gd name="connsiteY342" fmla="*/ 85371 h 358177"/>
                <a:gd name="connsiteX343" fmla="*/ 9380 w 340531"/>
                <a:gd name="connsiteY343" fmla="*/ 85848 h 358177"/>
                <a:gd name="connsiteX344" fmla="*/ 8585 w 340531"/>
                <a:gd name="connsiteY344" fmla="*/ 87438 h 358177"/>
                <a:gd name="connsiteX345" fmla="*/ 6995 w 340531"/>
                <a:gd name="connsiteY345" fmla="*/ 89823 h 358177"/>
                <a:gd name="connsiteX346" fmla="*/ 6041 w 340531"/>
                <a:gd name="connsiteY346" fmla="*/ 91730 h 358177"/>
                <a:gd name="connsiteX347" fmla="*/ 6995 w 340531"/>
                <a:gd name="connsiteY347" fmla="*/ 93479 h 358177"/>
                <a:gd name="connsiteX348" fmla="*/ 7472 w 340531"/>
                <a:gd name="connsiteY348" fmla="*/ 94751 h 358177"/>
                <a:gd name="connsiteX349" fmla="*/ 6995 w 340531"/>
                <a:gd name="connsiteY349" fmla="*/ 96023 h 358177"/>
                <a:gd name="connsiteX350" fmla="*/ 7790 w 340531"/>
                <a:gd name="connsiteY350" fmla="*/ 97931 h 358177"/>
                <a:gd name="connsiteX351" fmla="*/ 9698 w 340531"/>
                <a:gd name="connsiteY351" fmla="*/ 99838 h 358177"/>
                <a:gd name="connsiteX352" fmla="*/ 14944 w 340531"/>
                <a:gd name="connsiteY352" fmla="*/ 102541 h 358177"/>
                <a:gd name="connsiteX353" fmla="*/ 19872 w 340531"/>
                <a:gd name="connsiteY353" fmla="*/ 104767 h 358177"/>
                <a:gd name="connsiteX354" fmla="*/ 21303 w 340531"/>
                <a:gd name="connsiteY354" fmla="*/ 105085 h 358177"/>
                <a:gd name="connsiteX355" fmla="*/ 27821 w 340531"/>
                <a:gd name="connsiteY355" fmla="*/ 103654 h 358177"/>
                <a:gd name="connsiteX356" fmla="*/ 28934 w 340531"/>
                <a:gd name="connsiteY356" fmla="*/ 103654 h 358177"/>
                <a:gd name="connsiteX357" fmla="*/ 29729 w 340531"/>
                <a:gd name="connsiteY357" fmla="*/ 105561 h 358177"/>
                <a:gd name="connsiteX358" fmla="*/ 30047 w 340531"/>
                <a:gd name="connsiteY358" fmla="*/ 106674 h 358177"/>
                <a:gd name="connsiteX359" fmla="*/ 29252 w 340531"/>
                <a:gd name="connsiteY359" fmla="*/ 108423 h 358177"/>
                <a:gd name="connsiteX360" fmla="*/ 27503 w 340531"/>
                <a:gd name="connsiteY360" fmla="*/ 110808 h 358177"/>
                <a:gd name="connsiteX361" fmla="*/ 25595 w 340531"/>
                <a:gd name="connsiteY361" fmla="*/ 112715 h 358177"/>
                <a:gd name="connsiteX362" fmla="*/ 24483 w 340531"/>
                <a:gd name="connsiteY362" fmla="*/ 114305 h 358177"/>
                <a:gd name="connsiteX363" fmla="*/ 24801 w 340531"/>
                <a:gd name="connsiteY363" fmla="*/ 115736 h 358177"/>
                <a:gd name="connsiteX364" fmla="*/ 24801 w 340531"/>
                <a:gd name="connsiteY364" fmla="*/ 117644 h 358177"/>
                <a:gd name="connsiteX365" fmla="*/ 31796 w 340531"/>
                <a:gd name="connsiteY365" fmla="*/ 116372 h 358177"/>
                <a:gd name="connsiteX366" fmla="*/ 39586 w 340531"/>
                <a:gd name="connsiteY366" fmla="*/ 113828 h 358177"/>
                <a:gd name="connsiteX367" fmla="*/ 41811 w 340531"/>
                <a:gd name="connsiteY367" fmla="*/ 112398 h 358177"/>
                <a:gd name="connsiteX368" fmla="*/ 47852 w 340531"/>
                <a:gd name="connsiteY368" fmla="*/ 104767 h 358177"/>
                <a:gd name="connsiteX369" fmla="*/ 55324 w 340531"/>
                <a:gd name="connsiteY369" fmla="*/ 97454 h 358177"/>
                <a:gd name="connsiteX370" fmla="*/ 61525 w 340531"/>
                <a:gd name="connsiteY370" fmla="*/ 94751 h 358177"/>
                <a:gd name="connsiteX371" fmla="*/ 66294 w 340531"/>
                <a:gd name="connsiteY371" fmla="*/ 95228 h 358177"/>
                <a:gd name="connsiteX372" fmla="*/ 73925 w 340531"/>
                <a:gd name="connsiteY372" fmla="*/ 98248 h 358177"/>
                <a:gd name="connsiteX373" fmla="*/ 76627 w 340531"/>
                <a:gd name="connsiteY373" fmla="*/ 98248 h 358177"/>
                <a:gd name="connsiteX374" fmla="*/ 89346 w 340531"/>
                <a:gd name="connsiteY374" fmla="*/ 106038 h 358177"/>
                <a:gd name="connsiteX375" fmla="*/ 98407 w 340531"/>
                <a:gd name="connsiteY375" fmla="*/ 108900 h 358177"/>
                <a:gd name="connsiteX376" fmla="*/ 102382 w 340531"/>
                <a:gd name="connsiteY376" fmla="*/ 111444 h 358177"/>
                <a:gd name="connsiteX377" fmla="*/ 103972 w 340531"/>
                <a:gd name="connsiteY377" fmla="*/ 114782 h 358177"/>
                <a:gd name="connsiteX378" fmla="*/ 106038 w 340531"/>
                <a:gd name="connsiteY378" fmla="*/ 126706 h 358177"/>
                <a:gd name="connsiteX379" fmla="*/ 109695 w 340531"/>
                <a:gd name="connsiteY379" fmla="*/ 131634 h 358177"/>
                <a:gd name="connsiteX380" fmla="*/ 111762 w 340531"/>
                <a:gd name="connsiteY380" fmla="*/ 137516 h 358177"/>
                <a:gd name="connsiteX381" fmla="*/ 112080 w 340531"/>
                <a:gd name="connsiteY381" fmla="*/ 139742 h 358177"/>
                <a:gd name="connsiteX382" fmla="*/ 111603 w 340531"/>
                <a:gd name="connsiteY382" fmla="*/ 142285 h 358177"/>
                <a:gd name="connsiteX383" fmla="*/ 111603 w 340531"/>
                <a:gd name="connsiteY383" fmla="*/ 145624 h 358177"/>
                <a:gd name="connsiteX384" fmla="*/ 113669 w 340531"/>
                <a:gd name="connsiteY384" fmla="*/ 146101 h 358177"/>
                <a:gd name="connsiteX385" fmla="*/ 115259 w 340531"/>
                <a:gd name="connsiteY385" fmla="*/ 146101 h 358177"/>
                <a:gd name="connsiteX386" fmla="*/ 117167 w 340531"/>
                <a:gd name="connsiteY386" fmla="*/ 146737 h 358177"/>
                <a:gd name="connsiteX387" fmla="*/ 117962 w 340531"/>
                <a:gd name="connsiteY387" fmla="*/ 148009 h 358177"/>
                <a:gd name="connsiteX388" fmla="*/ 118757 w 340531"/>
                <a:gd name="connsiteY388" fmla="*/ 149916 h 358177"/>
                <a:gd name="connsiteX389" fmla="*/ 119869 w 340531"/>
                <a:gd name="connsiteY389" fmla="*/ 151347 h 358177"/>
                <a:gd name="connsiteX390" fmla="*/ 123685 w 340531"/>
                <a:gd name="connsiteY390" fmla="*/ 153573 h 358177"/>
                <a:gd name="connsiteX391" fmla="*/ 130362 w 340531"/>
                <a:gd name="connsiteY391" fmla="*/ 160568 h 358177"/>
                <a:gd name="connsiteX392" fmla="*/ 130839 w 340531"/>
                <a:gd name="connsiteY392" fmla="*/ 163271 h 358177"/>
                <a:gd name="connsiteX393" fmla="*/ 129567 w 340531"/>
                <a:gd name="connsiteY393" fmla="*/ 163747 h 358177"/>
                <a:gd name="connsiteX394" fmla="*/ 128454 w 340531"/>
                <a:gd name="connsiteY394" fmla="*/ 164701 h 358177"/>
                <a:gd name="connsiteX395" fmla="*/ 129567 w 340531"/>
                <a:gd name="connsiteY395" fmla="*/ 165655 h 358177"/>
                <a:gd name="connsiteX396" fmla="*/ 130998 w 340531"/>
                <a:gd name="connsiteY396" fmla="*/ 165655 h 358177"/>
                <a:gd name="connsiteX397" fmla="*/ 132747 w 340531"/>
                <a:gd name="connsiteY397" fmla="*/ 164701 h 358177"/>
                <a:gd name="connsiteX398" fmla="*/ 134019 w 340531"/>
                <a:gd name="connsiteY398" fmla="*/ 164383 h 358177"/>
                <a:gd name="connsiteX399" fmla="*/ 139901 w 340531"/>
                <a:gd name="connsiteY399" fmla="*/ 166450 h 358177"/>
                <a:gd name="connsiteX400" fmla="*/ 143875 w 340531"/>
                <a:gd name="connsiteY400" fmla="*/ 168994 h 358177"/>
                <a:gd name="connsiteX401" fmla="*/ 148804 w 340531"/>
                <a:gd name="connsiteY401" fmla="*/ 176148 h 358177"/>
                <a:gd name="connsiteX402" fmla="*/ 156435 w 340531"/>
                <a:gd name="connsiteY402" fmla="*/ 181076 h 358177"/>
                <a:gd name="connsiteX403" fmla="*/ 160250 w 340531"/>
                <a:gd name="connsiteY403" fmla="*/ 185527 h 358177"/>
                <a:gd name="connsiteX404" fmla="*/ 172491 w 340531"/>
                <a:gd name="connsiteY404" fmla="*/ 197292 h 358177"/>
                <a:gd name="connsiteX405" fmla="*/ 178691 w 340531"/>
                <a:gd name="connsiteY405" fmla="*/ 199358 h 358177"/>
                <a:gd name="connsiteX406" fmla="*/ 183779 w 340531"/>
                <a:gd name="connsiteY406" fmla="*/ 203015 h 358177"/>
                <a:gd name="connsiteX407" fmla="*/ 184256 w 340531"/>
                <a:gd name="connsiteY407" fmla="*/ 204128 h 358177"/>
                <a:gd name="connsiteX408" fmla="*/ 185686 w 340531"/>
                <a:gd name="connsiteY408" fmla="*/ 204923 h 358177"/>
                <a:gd name="connsiteX409" fmla="*/ 188389 w 340531"/>
                <a:gd name="connsiteY409" fmla="*/ 203810 h 358177"/>
                <a:gd name="connsiteX410" fmla="*/ 190138 w 340531"/>
                <a:gd name="connsiteY410" fmla="*/ 203492 h 358177"/>
                <a:gd name="connsiteX411" fmla="*/ 193476 w 340531"/>
                <a:gd name="connsiteY411" fmla="*/ 203810 h 358177"/>
                <a:gd name="connsiteX412" fmla="*/ 199041 w 340531"/>
                <a:gd name="connsiteY412" fmla="*/ 205400 h 358177"/>
                <a:gd name="connsiteX413" fmla="*/ 202379 w 340531"/>
                <a:gd name="connsiteY413" fmla="*/ 204605 h 358177"/>
                <a:gd name="connsiteX414" fmla="*/ 204128 w 340531"/>
                <a:gd name="connsiteY414" fmla="*/ 205241 h 358177"/>
                <a:gd name="connsiteX415" fmla="*/ 207784 w 340531"/>
                <a:gd name="connsiteY415" fmla="*/ 208897 h 358177"/>
                <a:gd name="connsiteX416" fmla="*/ 213190 w 340531"/>
                <a:gd name="connsiteY416" fmla="*/ 217800 h 358177"/>
                <a:gd name="connsiteX417" fmla="*/ 213190 w 340531"/>
                <a:gd name="connsiteY417" fmla="*/ 219708 h 358177"/>
                <a:gd name="connsiteX418" fmla="*/ 213984 w 340531"/>
                <a:gd name="connsiteY418" fmla="*/ 220344 h 358177"/>
                <a:gd name="connsiteX419" fmla="*/ 214779 w 340531"/>
                <a:gd name="connsiteY419" fmla="*/ 219231 h 358177"/>
                <a:gd name="connsiteX420" fmla="*/ 216051 w 340531"/>
                <a:gd name="connsiteY420" fmla="*/ 219231 h 358177"/>
                <a:gd name="connsiteX421" fmla="*/ 220662 w 340531"/>
                <a:gd name="connsiteY421" fmla="*/ 219708 h 358177"/>
                <a:gd name="connsiteX422" fmla="*/ 224159 w 340531"/>
                <a:gd name="connsiteY422" fmla="*/ 221456 h 358177"/>
                <a:gd name="connsiteX423" fmla="*/ 225113 w 340531"/>
                <a:gd name="connsiteY423" fmla="*/ 222569 h 358177"/>
                <a:gd name="connsiteX424" fmla="*/ 221615 w 340531"/>
                <a:gd name="connsiteY424" fmla="*/ 227021 h 358177"/>
                <a:gd name="connsiteX425" fmla="*/ 222887 w 340531"/>
                <a:gd name="connsiteY425" fmla="*/ 227021 h 358177"/>
                <a:gd name="connsiteX426" fmla="*/ 225113 w 340531"/>
                <a:gd name="connsiteY426" fmla="*/ 225908 h 358177"/>
                <a:gd name="connsiteX427" fmla="*/ 227975 w 340531"/>
                <a:gd name="connsiteY427" fmla="*/ 225908 h 358177"/>
                <a:gd name="connsiteX428" fmla="*/ 229564 w 340531"/>
                <a:gd name="connsiteY428" fmla="*/ 225431 h 358177"/>
                <a:gd name="connsiteX429" fmla="*/ 234016 w 340531"/>
                <a:gd name="connsiteY429" fmla="*/ 224636 h 358177"/>
                <a:gd name="connsiteX430" fmla="*/ 236082 w 340531"/>
                <a:gd name="connsiteY430" fmla="*/ 225908 h 358177"/>
                <a:gd name="connsiteX431" fmla="*/ 237990 w 340531"/>
                <a:gd name="connsiteY431" fmla="*/ 228451 h 358177"/>
                <a:gd name="connsiteX432" fmla="*/ 239103 w 340531"/>
                <a:gd name="connsiteY432" fmla="*/ 231472 h 358177"/>
                <a:gd name="connsiteX433" fmla="*/ 240216 w 340531"/>
                <a:gd name="connsiteY433" fmla="*/ 234652 h 358177"/>
                <a:gd name="connsiteX434" fmla="*/ 238626 w 340531"/>
                <a:gd name="connsiteY434" fmla="*/ 236877 h 358177"/>
                <a:gd name="connsiteX435" fmla="*/ 238626 w 340531"/>
                <a:gd name="connsiteY435" fmla="*/ 238467 h 358177"/>
                <a:gd name="connsiteX436" fmla="*/ 239262 w 340531"/>
                <a:gd name="connsiteY436" fmla="*/ 239262 h 358177"/>
                <a:gd name="connsiteX437" fmla="*/ 249119 w 340531"/>
                <a:gd name="connsiteY437" fmla="*/ 244985 h 358177"/>
                <a:gd name="connsiteX438" fmla="*/ 251821 w 340531"/>
                <a:gd name="connsiteY438" fmla="*/ 245621 h 358177"/>
                <a:gd name="connsiteX439" fmla="*/ 257386 w 340531"/>
                <a:gd name="connsiteY439" fmla="*/ 245621 h 358177"/>
                <a:gd name="connsiteX440" fmla="*/ 260406 w 340531"/>
                <a:gd name="connsiteY440" fmla="*/ 247688 h 358177"/>
                <a:gd name="connsiteX441" fmla="*/ 262473 w 340531"/>
                <a:gd name="connsiteY441" fmla="*/ 251662 h 358177"/>
                <a:gd name="connsiteX442" fmla="*/ 265016 w 340531"/>
                <a:gd name="connsiteY442" fmla="*/ 259929 h 358177"/>
                <a:gd name="connsiteX443" fmla="*/ 269945 w 340531"/>
                <a:gd name="connsiteY443" fmla="*/ 269150 h 358177"/>
                <a:gd name="connsiteX444" fmla="*/ 271376 w 340531"/>
                <a:gd name="connsiteY444" fmla="*/ 276304 h 358177"/>
                <a:gd name="connsiteX445" fmla="*/ 272330 w 340531"/>
                <a:gd name="connsiteY445" fmla="*/ 280119 h 358177"/>
                <a:gd name="connsiteX446" fmla="*/ 275350 w 340531"/>
                <a:gd name="connsiteY446" fmla="*/ 282822 h 358177"/>
                <a:gd name="connsiteX447" fmla="*/ 275032 w 340531"/>
                <a:gd name="connsiteY447" fmla="*/ 288863 h 358177"/>
                <a:gd name="connsiteX448" fmla="*/ 271217 w 340531"/>
                <a:gd name="connsiteY448" fmla="*/ 289658 h 358177"/>
                <a:gd name="connsiteX449" fmla="*/ 268514 w 340531"/>
                <a:gd name="connsiteY449" fmla="*/ 290453 h 358177"/>
                <a:gd name="connsiteX450" fmla="*/ 267242 w 340531"/>
                <a:gd name="connsiteY450" fmla="*/ 291884 h 358177"/>
                <a:gd name="connsiteX451" fmla="*/ 265811 w 340531"/>
                <a:gd name="connsiteY451" fmla="*/ 293791 h 358177"/>
                <a:gd name="connsiteX452" fmla="*/ 266606 w 340531"/>
                <a:gd name="connsiteY452" fmla="*/ 298084 h 358177"/>
                <a:gd name="connsiteX453" fmla="*/ 264222 w 340531"/>
                <a:gd name="connsiteY453" fmla="*/ 304125 h 358177"/>
                <a:gd name="connsiteX454" fmla="*/ 260724 w 340531"/>
                <a:gd name="connsiteY454" fmla="*/ 305556 h 358177"/>
                <a:gd name="connsiteX455" fmla="*/ 259134 w 340531"/>
                <a:gd name="connsiteY455" fmla="*/ 308417 h 358177"/>
                <a:gd name="connsiteX456" fmla="*/ 259134 w 340531"/>
                <a:gd name="connsiteY456" fmla="*/ 313028 h 358177"/>
                <a:gd name="connsiteX457" fmla="*/ 261519 w 340531"/>
                <a:gd name="connsiteY457" fmla="*/ 316207 h 358177"/>
                <a:gd name="connsiteX458" fmla="*/ 271058 w 340531"/>
                <a:gd name="connsiteY458" fmla="*/ 316207 h 358177"/>
                <a:gd name="connsiteX459" fmla="*/ 272647 w 340531"/>
                <a:gd name="connsiteY459" fmla="*/ 313505 h 358177"/>
                <a:gd name="connsiteX460" fmla="*/ 273601 w 340531"/>
                <a:gd name="connsiteY460" fmla="*/ 311279 h 358177"/>
                <a:gd name="connsiteX461" fmla="*/ 277576 w 340531"/>
                <a:gd name="connsiteY461" fmla="*/ 305874 h 358177"/>
                <a:gd name="connsiteX462" fmla="*/ 285207 w 340531"/>
                <a:gd name="connsiteY462" fmla="*/ 300628 h 358177"/>
                <a:gd name="connsiteX463" fmla="*/ 286002 w 340531"/>
                <a:gd name="connsiteY463" fmla="*/ 297766 h 358177"/>
                <a:gd name="connsiteX464" fmla="*/ 285525 w 340531"/>
                <a:gd name="connsiteY464" fmla="*/ 290453 h 358177"/>
                <a:gd name="connsiteX465" fmla="*/ 287114 w 340531"/>
                <a:gd name="connsiteY465" fmla="*/ 287591 h 358177"/>
                <a:gd name="connsiteX466" fmla="*/ 291089 w 340531"/>
                <a:gd name="connsiteY466" fmla="*/ 284571 h 358177"/>
                <a:gd name="connsiteX467" fmla="*/ 296653 w 340531"/>
                <a:gd name="connsiteY467" fmla="*/ 282822 h 358177"/>
                <a:gd name="connsiteX468" fmla="*/ 300946 w 340531"/>
                <a:gd name="connsiteY468" fmla="*/ 283458 h 358177"/>
                <a:gd name="connsiteX469" fmla="*/ 303171 w 340531"/>
                <a:gd name="connsiteY469" fmla="*/ 280755 h 358177"/>
                <a:gd name="connsiteX470" fmla="*/ 301740 w 340531"/>
                <a:gd name="connsiteY470" fmla="*/ 276145 h 358177"/>
                <a:gd name="connsiteX471" fmla="*/ 301422 w 340531"/>
                <a:gd name="connsiteY471" fmla="*/ 268037 h 358177"/>
                <a:gd name="connsiteX472" fmla="*/ 298084 w 340531"/>
                <a:gd name="connsiteY472" fmla="*/ 264698 h 358177"/>
                <a:gd name="connsiteX473" fmla="*/ 292997 w 340531"/>
                <a:gd name="connsiteY473" fmla="*/ 261519 h 358177"/>
                <a:gd name="connsiteX474" fmla="*/ 286479 w 340531"/>
                <a:gd name="connsiteY474" fmla="*/ 259452 h 358177"/>
                <a:gd name="connsiteX475" fmla="*/ 284253 w 340531"/>
                <a:gd name="connsiteY475" fmla="*/ 255796 h 358177"/>
                <a:gd name="connsiteX476" fmla="*/ 284253 w 340531"/>
                <a:gd name="connsiteY476" fmla="*/ 251980 h 358177"/>
                <a:gd name="connsiteX477" fmla="*/ 288545 w 340531"/>
                <a:gd name="connsiteY477" fmla="*/ 242600 h 358177"/>
                <a:gd name="connsiteX478" fmla="*/ 292520 w 340531"/>
                <a:gd name="connsiteY478" fmla="*/ 236241 h 358177"/>
                <a:gd name="connsiteX479" fmla="*/ 296017 w 340531"/>
                <a:gd name="connsiteY479" fmla="*/ 231790 h 358177"/>
                <a:gd name="connsiteX480" fmla="*/ 299038 w 340531"/>
                <a:gd name="connsiteY480" fmla="*/ 229882 h 358177"/>
                <a:gd name="connsiteX481" fmla="*/ 303330 w 340531"/>
                <a:gd name="connsiteY481" fmla="*/ 230200 h 358177"/>
                <a:gd name="connsiteX482" fmla="*/ 304284 w 340531"/>
                <a:gd name="connsiteY482" fmla="*/ 230677 h 358177"/>
                <a:gd name="connsiteX483" fmla="*/ 305238 w 340531"/>
                <a:gd name="connsiteY483" fmla="*/ 232267 h 358177"/>
                <a:gd name="connsiteX484" fmla="*/ 305238 w 340531"/>
                <a:gd name="connsiteY484" fmla="*/ 233539 h 358177"/>
                <a:gd name="connsiteX485" fmla="*/ 309371 w 340531"/>
                <a:gd name="connsiteY485" fmla="*/ 235606 h 358177"/>
                <a:gd name="connsiteX486" fmla="*/ 311756 w 340531"/>
                <a:gd name="connsiteY486" fmla="*/ 236400 h 358177"/>
                <a:gd name="connsiteX487" fmla="*/ 322884 w 340531"/>
                <a:gd name="connsiteY487" fmla="*/ 237513 h 358177"/>
                <a:gd name="connsiteX488" fmla="*/ 328926 w 340531"/>
                <a:gd name="connsiteY488" fmla="*/ 249119 h 358177"/>
                <a:gd name="connsiteX489" fmla="*/ 333059 w 340531"/>
                <a:gd name="connsiteY489" fmla="*/ 251980 h 358177"/>
                <a:gd name="connsiteX490" fmla="*/ 336557 w 340531"/>
                <a:gd name="connsiteY490" fmla="*/ 253093 h 358177"/>
                <a:gd name="connsiteX491" fmla="*/ 337987 w 340531"/>
                <a:gd name="connsiteY491" fmla="*/ 250391 h 358177"/>
                <a:gd name="connsiteX492" fmla="*/ 338782 w 340531"/>
                <a:gd name="connsiteY492" fmla="*/ 247529 h 358177"/>
                <a:gd name="connsiteX493" fmla="*/ 340531 w 340531"/>
                <a:gd name="connsiteY493" fmla="*/ 243555 h 358177"/>
                <a:gd name="connsiteX494" fmla="*/ 339736 w 340531"/>
                <a:gd name="connsiteY494" fmla="*/ 239580 h 358177"/>
                <a:gd name="connsiteX495" fmla="*/ 168199 w 340531"/>
                <a:gd name="connsiteY495" fmla="*/ 113192 h 358177"/>
                <a:gd name="connsiteX496" fmla="*/ 166450 w 340531"/>
                <a:gd name="connsiteY496" fmla="*/ 113510 h 358177"/>
                <a:gd name="connsiteX497" fmla="*/ 165655 w 340531"/>
                <a:gd name="connsiteY497" fmla="*/ 112080 h 358177"/>
                <a:gd name="connsiteX498" fmla="*/ 166927 w 340531"/>
                <a:gd name="connsiteY498" fmla="*/ 110331 h 358177"/>
                <a:gd name="connsiteX499" fmla="*/ 168676 w 340531"/>
                <a:gd name="connsiteY499" fmla="*/ 110013 h 358177"/>
                <a:gd name="connsiteX500" fmla="*/ 168994 w 340531"/>
                <a:gd name="connsiteY500" fmla="*/ 111285 h 358177"/>
                <a:gd name="connsiteX501" fmla="*/ 168199 w 340531"/>
                <a:gd name="connsiteY501" fmla="*/ 113033 h 358177"/>
                <a:gd name="connsiteX502" fmla="*/ 154845 w 340531"/>
                <a:gd name="connsiteY502" fmla="*/ 353249 h 358177"/>
                <a:gd name="connsiteX503" fmla="*/ 152619 w 340531"/>
                <a:gd name="connsiteY503" fmla="*/ 352454 h 358177"/>
                <a:gd name="connsiteX504" fmla="*/ 152301 w 340531"/>
                <a:gd name="connsiteY504" fmla="*/ 352931 h 358177"/>
                <a:gd name="connsiteX505" fmla="*/ 152301 w 340531"/>
                <a:gd name="connsiteY505" fmla="*/ 354521 h 358177"/>
                <a:gd name="connsiteX506" fmla="*/ 154209 w 340531"/>
                <a:gd name="connsiteY506" fmla="*/ 355634 h 358177"/>
                <a:gd name="connsiteX507" fmla="*/ 155640 w 340531"/>
                <a:gd name="connsiteY507" fmla="*/ 355316 h 358177"/>
                <a:gd name="connsiteX508" fmla="*/ 155640 w 340531"/>
                <a:gd name="connsiteY508" fmla="*/ 354680 h 358177"/>
                <a:gd name="connsiteX509" fmla="*/ 154845 w 340531"/>
                <a:gd name="connsiteY509" fmla="*/ 353249 h 358177"/>
                <a:gd name="connsiteX510" fmla="*/ 209851 w 340531"/>
                <a:gd name="connsiteY510" fmla="*/ 223364 h 358177"/>
                <a:gd name="connsiteX511" fmla="*/ 210487 w 340531"/>
                <a:gd name="connsiteY511" fmla="*/ 222887 h 358177"/>
                <a:gd name="connsiteX512" fmla="*/ 210487 w 340531"/>
                <a:gd name="connsiteY512" fmla="*/ 222092 h 358177"/>
                <a:gd name="connsiteX513" fmla="*/ 207943 w 340531"/>
                <a:gd name="connsiteY513" fmla="*/ 221297 h 358177"/>
                <a:gd name="connsiteX514" fmla="*/ 207466 w 340531"/>
                <a:gd name="connsiteY514" fmla="*/ 222569 h 358177"/>
                <a:gd name="connsiteX515" fmla="*/ 207943 w 340531"/>
                <a:gd name="connsiteY515" fmla="*/ 223046 h 358177"/>
                <a:gd name="connsiteX516" fmla="*/ 208738 w 340531"/>
                <a:gd name="connsiteY516" fmla="*/ 223523 h 358177"/>
                <a:gd name="connsiteX517" fmla="*/ 210010 w 340531"/>
                <a:gd name="connsiteY517" fmla="*/ 223205 h 358177"/>
                <a:gd name="connsiteX518" fmla="*/ 254683 w 340531"/>
                <a:gd name="connsiteY518" fmla="*/ 304602 h 358177"/>
                <a:gd name="connsiteX519" fmla="*/ 250073 w 340531"/>
                <a:gd name="connsiteY519" fmla="*/ 306987 h 358177"/>
                <a:gd name="connsiteX520" fmla="*/ 248324 w 340531"/>
                <a:gd name="connsiteY520" fmla="*/ 306510 h 358177"/>
                <a:gd name="connsiteX521" fmla="*/ 246734 w 340531"/>
                <a:gd name="connsiteY521" fmla="*/ 307146 h 358177"/>
                <a:gd name="connsiteX522" fmla="*/ 245303 w 340531"/>
                <a:gd name="connsiteY522" fmla="*/ 308577 h 358177"/>
                <a:gd name="connsiteX523" fmla="*/ 243713 w 340531"/>
                <a:gd name="connsiteY523" fmla="*/ 309053 h 358177"/>
                <a:gd name="connsiteX524" fmla="*/ 239739 w 340531"/>
                <a:gd name="connsiteY524" fmla="*/ 308577 h 358177"/>
                <a:gd name="connsiteX525" fmla="*/ 235765 w 340531"/>
                <a:gd name="connsiteY525" fmla="*/ 308577 h 358177"/>
                <a:gd name="connsiteX526" fmla="*/ 234175 w 340531"/>
                <a:gd name="connsiteY526" fmla="*/ 308577 h 358177"/>
                <a:gd name="connsiteX527" fmla="*/ 232744 w 340531"/>
                <a:gd name="connsiteY527" fmla="*/ 309053 h 358177"/>
                <a:gd name="connsiteX528" fmla="*/ 229882 w 340531"/>
                <a:gd name="connsiteY528" fmla="*/ 311279 h 358177"/>
                <a:gd name="connsiteX529" fmla="*/ 226067 w 340531"/>
                <a:gd name="connsiteY529" fmla="*/ 312551 h 358177"/>
                <a:gd name="connsiteX530" fmla="*/ 223523 w 340531"/>
                <a:gd name="connsiteY530" fmla="*/ 312551 h 358177"/>
                <a:gd name="connsiteX531" fmla="*/ 219867 w 340531"/>
                <a:gd name="connsiteY531" fmla="*/ 313505 h 358177"/>
                <a:gd name="connsiteX532" fmla="*/ 213031 w 340531"/>
                <a:gd name="connsiteY532" fmla="*/ 312710 h 358177"/>
                <a:gd name="connsiteX533" fmla="*/ 209851 w 340531"/>
                <a:gd name="connsiteY533" fmla="*/ 313187 h 358177"/>
                <a:gd name="connsiteX534" fmla="*/ 205559 w 340531"/>
                <a:gd name="connsiteY534" fmla="*/ 314618 h 358177"/>
                <a:gd name="connsiteX535" fmla="*/ 203969 w 340531"/>
                <a:gd name="connsiteY535" fmla="*/ 314618 h 358177"/>
                <a:gd name="connsiteX536" fmla="*/ 202379 w 340531"/>
                <a:gd name="connsiteY536" fmla="*/ 313982 h 358177"/>
                <a:gd name="connsiteX537" fmla="*/ 196974 w 340531"/>
                <a:gd name="connsiteY537" fmla="*/ 310643 h 358177"/>
                <a:gd name="connsiteX538" fmla="*/ 195384 w 340531"/>
                <a:gd name="connsiteY538" fmla="*/ 310643 h 358177"/>
                <a:gd name="connsiteX539" fmla="*/ 193953 w 340531"/>
                <a:gd name="connsiteY539" fmla="*/ 309848 h 358177"/>
                <a:gd name="connsiteX540" fmla="*/ 192999 w 340531"/>
                <a:gd name="connsiteY540" fmla="*/ 308100 h 358177"/>
                <a:gd name="connsiteX541" fmla="*/ 191251 w 340531"/>
                <a:gd name="connsiteY541" fmla="*/ 307782 h 358177"/>
                <a:gd name="connsiteX542" fmla="*/ 187435 w 340531"/>
                <a:gd name="connsiteY542" fmla="*/ 307782 h 358177"/>
                <a:gd name="connsiteX543" fmla="*/ 184415 w 340531"/>
                <a:gd name="connsiteY543" fmla="*/ 309848 h 358177"/>
                <a:gd name="connsiteX544" fmla="*/ 184415 w 340531"/>
                <a:gd name="connsiteY544" fmla="*/ 311438 h 358177"/>
                <a:gd name="connsiteX545" fmla="*/ 181553 w 340531"/>
                <a:gd name="connsiteY545" fmla="*/ 312869 h 358177"/>
                <a:gd name="connsiteX546" fmla="*/ 179963 w 340531"/>
                <a:gd name="connsiteY546" fmla="*/ 312869 h 358177"/>
                <a:gd name="connsiteX547" fmla="*/ 178532 w 340531"/>
                <a:gd name="connsiteY547" fmla="*/ 312074 h 358177"/>
                <a:gd name="connsiteX548" fmla="*/ 175194 w 340531"/>
                <a:gd name="connsiteY548" fmla="*/ 308100 h 358177"/>
                <a:gd name="connsiteX549" fmla="*/ 174240 w 340531"/>
                <a:gd name="connsiteY549" fmla="*/ 309530 h 358177"/>
                <a:gd name="connsiteX550" fmla="*/ 173127 w 340531"/>
                <a:gd name="connsiteY550" fmla="*/ 310643 h 358177"/>
                <a:gd name="connsiteX551" fmla="*/ 171378 w 340531"/>
                <a:gd name="connsiteY551" fmla="*/ 311438 h 358177"/>
                <a:gd name="connsiteX552" fmla="*/ 169789 w 340531"/>
                <a:gd name="connsiteY552" fmla="*/ 312551 h 358177"/>
                <a:gd name="connsiteX553" fmla="*/ 168040 w 340531"/>
                <a:gd name="connsiteY553" fmla="*/ 316366 h 358177"/>
                <a:gd name="connsiteX554" fmla="*/ 166609 w 340531"/>
                <a:gd name="connsiteY554" fmla="*/ 320341 h 358177"/>
                <a:gd name="connsiteX555" fmla="*/ 167086 w 340531"/>
                <a:gd name="connsiteY555" fmla="*/ 321931 h 358177"/>
                <a:gd name="connsiteX556" fmla="*/ 169153 w 340531"/>
                <a:gd name="connsiteY556" fmla="*/ 325428 h 358177"/>
                <a:gd name="connsiteX557" fmla="*/ 172332 w 340531"/>
                <a:gd name="connsiteY557" fmla="*/ 327972 h 358177"/>
                <a:gd name="connsiteX558" fmla="*/ 174081 w 340531"/>
                <a:gd name="connsiteY558" fmla="*/ 328767 h 358177"/>
                <a:gd name="connsiteX559" fmla="*/ 175830 w 340531"/>
                <a:gd name="connsiteY559" fmla="*/ 328767 h 358177"/>
                <a:gd name="connsiteX560" fmla="*/ 179168 w 340531"/>
                <a:gd name="connsiteY560" fmla="*/ 328767 h 358177"/>
                <a:gd name="connsiteX561" fmla="*/ 180758 w 340531"/>
                <a:gd name="connsiteY561" fmla="*/ 328767 h 358177"/>
                <a:gd name="connsiteX562" fmla="*/ 184097 w 340531"/>
                <a:gd name="connsiteY562" fmla="*/ 330993 h 358177"/>
                <a:gd name="connsiteX563" fmla="*/ 187753 w 340531"/>
                <a:gd name="connsiteY563" fmla="*/ 331946 h 358177"/>
                <a:gd name="connsiteX564" fmla="*/ 189184 w 340531"/>
                <a:gd name="connsiteY564" fmla="*/ 332900 h 358177"/>
                <a:gd name="connsiteX565" fmla="*/ 190456 w 340531"/>
                <a:gd name="connsiteY565" fmla="*/ 334331 h 358177"/>
                <a:gd name="connsiteX566" fmla="*/ 193158 w 340531"/>
                <a:gd name="connsiteY566" fmla="*/ 336398 h 358177"/>
                <a:gd name="connsiteX567" fmla="*/ 199676 w 340531"/>
                <a:gd name="connsiteY567" fmla="*/ 339577 h 358177"/>
                <a:gd name="connsiteX568" fmla="*/ 205877 w 340531"/>
                <a:gd name="connsiteY568" fmla="*/ 343552 h 358177"/>
                <a:gd name="connsiteX569" fmla="*/ 208897 w 340531"/>
                <a:gd name="connsiteY569" fmla="*/ 344664 h 358177"/>
                <a:gd name="connsiteX570" fmla="*/ 212236 w 340531"/>
                <a:gd name="connsiteY570" fmla="*/ 344664 h 358177"/>
                <a:gd name="connsiteX571" fmla="*/ 215574 w 340531"/>
                <a:gd name="connsiteY571" fmla="*/ 344664 h 358177"/>
                <a:gd name="connsiteX572" fmla="*/ 218913 w 340531"/>
                <a:gd name="connsiteY572" fmla="*/ 346572 h 358177"/>
                <a:gd name="connsiteX573" fmla="*/ 222092 w 340531"/>
                <a:gd name="connsiteY573" fmla="*/ 348957 h 358177"/>
                <a:gd name="connsiteX574" fmla="*/ 225908 w 340531"/>
                <a:gd name="connsiteY574" fmla="*/ 354680 h 358177"/>
                <a:gd name="connsiteX575" fmla="*/ 227498 w 340531"/>
                <a:gd name="connsiteY575" fmla="*/ 355475 h 358177"/>
                <a:gd name="connsiteX576" fmla="*/ 229246 w 340531"/>
                <a:gd name="connsiteY576" fmla="*/ 355793 h 358177"/>
                <a:gd name="connsiteX577" fmla="*/ 233857 w 340531"/>
                <a:gd name="connsiteY577" fmla="*/ 357701 h 358177"/>
                <a:gd name="connsiteX578" fmla="*/ 237195 w 340531"/>
                <a:gd name="connsiteY578" fmla="*/ 357224 h 358177"/>
                <a:gd name="connsiteX579" fmla="*/ 240375 w 340531"/>
                <a:gd name="connsiteY579" fmla="*/ 358178 h 358177"/>
                <a:gd name="connsiteX580" fmla="*/ 243554 w 340531"/>
                <a:gd name="connsiteY580" fmla="*/ 358178 h 358177"/>
                <a:gd name="connsiteX581" fmla="*/ 243554 w 340531"/>
                <a:gd name="connsiteY581" fmla="*/ 356747 h 358177"/>
                <a:gd name="connsiteX582" fmla="*/ 243237 w 340531"/>
                <a:gd name="connsiteY582" fmla="*/ 355157 h 358177"/>
                <a:gd name="connsiteX583" fmla="*/ 243554 w 340531"/>
                <a:gd name="connsiteY583" fmla="*/ 353408 h 358177"/>
                <a:gd name="connsiteX584" fmla="*/ 244349 w 340531"/>
                <a:gd name="connsiteY584" fmla="*/ 351659 h 358177"/>
                <a:gd name="connsiteX585" fmla="*/ 245621 w 340531"/>
                <a:gd name="connsiteY585" fmla="*/ 350229 h 358177"/>
                <a:gd name="connsiteX586" fmla="*/ 248801 w 340531"/>
                <a:gd name="connsiteY586" fmla="*/ 347685 h 358177"/>
                <a:gd name="connsiteX587" fmla="*/ 248801 w 340531"/>
                <a:gd name="connsiteY587" fmla="*/ 346254 h 358177"/>
                <a:gd name="connsiteX588" fmla="*/ 248642 w 340531"/>
                <a:gd name="connsiteY588" fmla="*/ 344824 h 358177"/>
                <a:gd name="connsiteX589" fmla="*/ 247211 w 340531"/>
                <a:gd name="connsiteY589" fmla="*/ 343393 h 358177"/>
                <a:gd name="connsiteX590" fmla="*/ 245462 w 340531"/>
                <a:gd name="connsiteY590" fmla="*/ 341008 h 358177"/>
                <a:gd name="connsiteX591" fmla="*/ 247052 w 340531"/>
                <a:gd name="connsiteY591" fmla="*/ 339895 h 358177"/>
                <a:gd name="connsiteX592" fmla="*/ 245939 w 340531"/>
                <a:gd name="connsiteY592" fmla="*/ 338623 h 358177"/>
                <a:gd name="connsiteX593" fmla="*/ 244508 w 340531"/>
                <a:gd name="connsiteY593" fmla="*/ 337828 h 358177"/>
                <a:gd name="connsiteX594" fmla="*/ 243713 w 340531"/>
                <a:gd name="connsiteY594" fmla="*/ 336875 h 358177"/>
                <a:gd name="connsiteX595" fmla="*/ 243395 w 340531"/>
                <a:gd name="connsiteY595" fmla="*/ 335603 h 358177"/>
                <a:gd name="connsiteX596" fmla="*/ 243395 w 340531"/>
                <a:gd name="connsiteY596" fmla="*/ 332900 h 358177"/>
                <a:gd name="connsiteX597" fmla="*/ 244190 w 340531"/>
                <a:gd name="connsiteY597" fmla="*/ 330515 h 358177"/>
                <a:gd name="connsiteX598" fmla="*/ 245144 w 340531"/>
                <a:gd name="connsiteY598" fmla="*/ 328608 h 358177"/>
                <a:gd name="connsiteX599" fmla="*/ 245939 w 340531"/>
                <a:gd name="connsiteY599" fmla="*/ 326541 h 358177"/>
                <a:gd name="connsiteX600" fmla="*/ 246416 w 340531"/>
                <a:gd name="connsiteY600" fmla="*/ 324156 h 358177"/>
                <a:gd name="connsiteX601" fmla="*/ 247211 w 340531"/>
                <a:gd name="connsiteY601" fmla="*/ 322090 h 358177"/>
                <a:gd name="connsiteX602" fmla="*/ 254206 w 340531"/>
                <a:gd name="connsiteY602" fmla="*/ 312869 h 358177"/>
                <a:gd name="connsiteX603" fmla="*/ 255160 w 340531"/>
                <a:gd name="connsiteY603" fmla="*/ 311438 h 358177"/>
                <a:gd name="connsiteX604" fmla="*/ 257068 w 340531"/>
                <a:gd name="connsiteY604" fmla="*/ 307623 h 358177"/>
                <a:gd name="connsiteX605" fmla="*/ 258657 w 340531"/>
                <a:gd name="connsiteY605" fmla="*/ 306033 h 358177"/>
                <a:gd name="connsiteX606" fmla="*/ 256750 w 340531"/>
                <a:gd name="connsiteY606" fmla="*/ 305079 h 358177"/>
                <a:gd name="connsiteX607" fmla="*/ 254683 w 340531"/>
                <a:gd name="connsiteY607" fmla="*/ 305079 h 358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340531" h="358177">
                  <a:moveTo>
                    <a:pt x="47534" y="212077"/>
                  </a:moveTo>
                  <a:lnTo>
                    <a:pt x="48488" y="211282"/>
                  </a:lnTo>
                  <a:lnTo>
                    <a:pt x="49124" y="210010"/>
                  </a:lnTo>
                  <a:lnTo>
                    <a:pt x="48488" y="209374"/>
                  </a:lnTo>
                  <a:lnTo>
                    <a:pt x="46899" y="210169"/>
                  </a:lnTo>
                  <a:lnTo>
                    <a:pt x="45627" y="212554"/>
                  </a:lnTo>
                  <a:lnTo>
                    <a:pt x="45150" y="213667"/>
                  </a:lnTo>
                  <a:lnTo>
                    <a:pt x="46581" y="213667"/>
                  </a:lnTo>
                  <a:cubicBezTo>
                    <a:pt x="46581" y="213667"/>
                    <a:pt x="47534" y="212236"/>
                    <a:pt x="47534" y="212236"/>
                  </a:cubicBezTo>
                  <a:close/>
                  <a:moveTo>
                    <a:pt x="87597" y="219549"/>
                  </a:moveTo>
                  <a:lnTo>
                    <a:pt x="86166" y="217323"/>
                  </a:lnTo>
                  <a:lnTo>
                    <a:pt x="84576" y="216210"/>
                  </a:lnTo>
                  <a:lnTo>
                    <a:pt x="83940" y="215574"/>
                  </a:lnTo>
                  <a:lnTo>
                    <a:pt x="85053" y="213507"/>
                  </a:lnTo>
                  <a:lnTo>
                    <a:pt x="86007" y="213031"/>
                  </a:lnTo>
                  <a:lnTo>
                    <a:pt x="86007" y="212554"/>
                  </a:lnTo>
                  <a:cubicBezTo>
                    <a:pt x="86007" y="212554"/>
                    <a:pt x="84735" y="212077"/>
                    <a:pt x="84735" y="212077"/>
                  </a:cubicBezTo>
                  <a:lnTo>
                    <a:pt x="83623" y="211282"/>
                  </a:lnTo>
                  <a:lnTo>
                    <a:pt x="82510" y="209533"/>
                  </a:lnTo>
                  <a:lnTo>
                    <a:pt x="81238" y="208102"/>
                  </a:lnTo>
                  <a:lnTo>
                    <a:pt x="78217" y="206513"/>
                  </a:lnTo>
                  <a:lnTo>
                    <a:pt x="76310" y="206513"/>
                  </a:lnTo>
                  <a:cubicBezTo>
                    <a:pt x="76310" y="206513"/>
                    <a:pt x="74720" y="204446"/>
                    <a:pt x="74720" y="204446"/>
                  </a:cubicBezTo>
                  <a:lnTo>
                    <a:pt x="73448" y="204923"/>
                  </a:lnTo>
                  <a:lnTo>
                    <a:pt x="72971" y="206830"/>
                  </a:lnTo>
                  <a:lnTo>
                    <a:pt x="71381" y="208261"/>
                  </a:lnTo>
                  <a:lnTo>
                    <a:pt x="68202" y="209374"/>
                  </a:lnTo>
                  <a:lnTo>
                    <a:pt x="63114" y="214779"/>
                  </a:lnTo>
                  <a:lnTo>
                    <a:pt x="59617" y="216687"/>
                  </a:lnTo>
                  <a:lnTo>
                    <a:pt x="55960" y="218277"/>
                  </a:lnTo>
                  <a:lnTo>
                    <a:pt x="52940" y="218754"/>
                  </a:lnTo>
                  <a:lnTo>
                    <a:pt x="49919" y="218277"/>
                  </a:lnTo>
                  <a:lnTo>
                    <a:pt x="48329" y="217959"/>
                  </a:lnTo>
                  <a:lnTo>
                    <a:pt x="46422" y="216210"/>
                  </a:lnTo>
                  <a:lnTo>
                    <a:pt x="45786" y="216210"/>
                  </a:lnTo>
                  <a:cubicBezTo>
                    <a:pt x="45786" y="216210"/>
                    <a:pt x="45150" y="217482"/>
                    <a:pt x="45150" y="217482"/>
                  </a:cubicBezTo>
                  <a:lnTo>
                    <a:pt x="44514" y="220821"/>
                  </a:lnTo>
                  <a:lnTo>
                    <a:pt x="44832" y="224954"/>
                  </a:lnTo>
                  <a:lnTo>
                    <a:pt x="45945" y="226544"/>
                  </a:lnTo>
                  <a:lnTo>
                    <a:pt x="47852" y="228134"/>
                  </a:lnTo>
                  <a:lnTo>
                    <a:pt x="49442" y="230041"/>
                  </a:lnTo>
                  <a:lnTo>
                    <a:pt x="50396" y="231949"/>
                  </a:lnTo>
                  <a:lnTo>
                    <a:pt x="51032" y="234970"/>
                  </a:lnTo>
                  <a:lnTo>
                    <a:pt x="52781" y="237036"/>
                  </a:lnTo>
                  <a:lnTo>
                    <a:pt x="52781" y="242442"/>
                  </a:lnTo>
                  <a:cubicBezTo>
                    <a:pt x="52781" y="242442"/>
                    <a:pt x="52304" y="244190"/>
                    <a:pt x="52304" y="244190"/>
                  </a:cubicBezTo>
                  <a:lnTo>
                    <a:pt x="51032" y="245462"/>
                  </a:lnTo>
                  <a:lnTo>
                    <a:pt x="50714" y="247529"/>
                  </a:lnTo>
                  <a:lnTo>
                    <a:pt x="51032" y="249596"/>
                  </a:lnTo>
                  <a:lnTo>
                    <a:pt x="53576" y="250232"/>
                  </a:lnTo>
                  <a:lnTo>
                    <a:pt x="55006" y="252139"/>
                  </a:lnTo>
                  <a:lnTo>
                    <a:pt x="54689" y="254524"/>
                  </a:lnTo>
                  <a:lnTo>
                    <a:pt x="54689" y="255796"/>
                  </a:lnTo>
                  <a:cubicBezTo>
                    <a:pt x="54689" y="255796"/>
                    <a:pt x="53894" y="256114"/>
                    <a:pt x="53894" y="256114"/>
                  </a:cubicBezTo>
                  <a:lnTo>
                    <a:pt x="52781" y="255160"/>
                  </a:lnTo>
                  <a:lnTo>
                    <a:pt x="52145" y="256114"/>
                  </a:lnTo>
                  <a:lnTo>
                    <a:pt x="52463" y="258657"/>
                  </a:lnTo>
                  <a:lnTo>
                    <a:pt x="51986" y="261519"/>
                  </a:lnTo>
                  <a:lnTo>
                    <a:pt x="51191" y="262791"/>
                  </a:lnTo>
                  <a:lnTo>
                    <a:pt x="50555" y="264222"/>
                  </a:lnTo>
                  <a:lnTo>
                    <a:pt x="50873" y="270581"/>
                  </a:lnTo>
                  <a:lnTo>
                    <a:pt x="50873" y="273442"/>
                  </a:lnTo>
                  <a:cubicBezTo>
                    <a:pt x="50873" y="273442"/>
                    <a:pt x="53099" y="276622"/>
                    <a:pt x="53099" y="276622"/>
                  </a:cubicBezTo>
                  <a:lnTo>
                    <a:pt x="55006" y="279325"/>
                  </a:lnTo>
                  <a:lnTo>
                    <a:pt x="56278" y="281550"/>
                  </a:lnTo>
                  <a:lnTo>
                    <a:pt x="57868" y="282822"/>
                  </a:lnTo>
                  <a:lnTo>
                    <a:pt x="59935" y="282822"/>
                  </a:lnTo>
                  <a:cubicBezTo>
                    <a:pt x="59935" y="282822"/>
                    <a:pt x="62319" y="283458"/>
                    <a:pt x="62319" y="283458"/>
                  </a:cubicBezTo>
                  <a:lnTo>
                    <a:pt x="64545" y="283458"/>
                  </a:lnTo>
                  <a:cubicBezTo>
                    <a:pt x="64545" y="283458"/>
                    <a:pt x="66930" y="281709"/>
                    <a:pt x="66930" y="281709"/>
                  </a:cubicBezTo>
                  <a:lnTo>
                    <a:pt x="68520" y="279007"/>
                  </a:lnTo>
                  <a:lnTo>
                    <a:pt x="69473" y="272488"/>
                  </a:lnTo>
                  <a:lnTo>
                    <a:pt x="70745" y="273442"/>
                  </a:lnTo>
                  <a:lnTo>
                    <a:pt x="72176" y="273919"/>
                  </a:lnTo>
                  <a:lnTo>
                    <a:pt x="73766" y="273283"/>
                  </a:lnTo>
                  <a:lnTo>
                    <a:pt x="75356" y="273283"/>
                  </a:lnTo>
                  <a:cubicBezTo>
                    <a:pt x="75356" y="273283"/>
                    <a:pt x="78853" y="274873"/>
                    <a:pt x="78853" y="274873"/>
                  </a:cubicBezTo>
                  <a:lnTo>
                    <a:pt x="81715" y="275827"/>
                  </a:lnTo>
                  <a:lnTo>
                    <a:pt x="83940" y="274873"/>
                  </a:lnTo>
                  <a:lnTo>
                    <a:pt x="84576" y="272012"/>
                  </a:lnTo>
                  <a:lnTo>
                    <a:pt x="85530" y="268673"/>
                  </a:lnTo>
                  <a:lnTo>
                    <a:pt x="87438" y="249437"/>
                  </a:lnTo>
                  <a:lnTo>
                    <a:pt x="88074" y="246257"/>
                  </a:lnTo>
                  <a:lnTo>
                    <a:pt x="88074" y="243713"/>
                  </a:lnTo>
                  <a:cubicBezTo>
                    <a:pt x="88074" y="243713"/>
                    <a:pt x="86643" y="241488"/>
                    <a:pt x="86643" y="241488"/>
                  </a:cubicBezTo>
                  <a:lnTo>
                    <a:pt x="86166" y="237831"/>
                  </a:lnTo>
                  <a:lnTo>
                    <a:pt x="89346" y="233380"/>
                  </a:lnTo>
                  <a:lnTo>
                    <a:pt x="90141" y="231949"/>
                  </a:lnTo>
                  <a:lnTo>
                    <a:pt x="90776" y="230041"/>
                  </a:lnTo>
                  <a:lnTo>
                    <a:pt x="90459" y="228134"/>
                  </a:lnTo>
                  <a:lnTo>
                    <a:pt x="87279" y="219231"/>
                  </a:lnTo>
                  <a:close/>
                  <a:moveTo>
                    <a:pt x="109059" y="150870"/>
                  </a:moveTo>
                  <a:lnTo>
                    <a:pt x="108105" y="149598"/>
                  </a:lnTo>
                  <a:lnTo>
                    <a:pt x="106992" y="150870"/>
                  </a:lnTo>
                  <a:lnTo>
                    <a:pt x="104926" y="150870"/>
                  </a:lnTo>
                  <a:cubicBezTo>
                    <a:pt x="104926" y="150870"/>
                    <a:pt x="103813" y="151029"/>
                    <a:pt x="103813" y="151029"/>
                  </a:cubicBezTo>
                  <a:lnTo>
                    <a:pt x="100315" y="151029"/>
                  </a:lnTo>
                  <a:cubicBezTo>
                    <a:pt x="100315" y="151029"/>
                    <a:pt x="99838" y="152142"/>
                    <a:pt x="99838" y="152142"/>
                  </a:cubicBezTo>
                  <a:lnTo>
                    <a:pt x="100474" y="153573"/>
                  </a:lnTo>
                  <a:lnTo>
                    <a:pt x="102700" y="153573"/>
                  </a:lnTo>
                  <a:cubicBezTo>
                    <a:pt x="102700" y="153573"/>
                    <a:pt x="106356" y="152937"/>
                    <a:pt x="106356" y="152937"/>
                  </a:cubicBezTo>
                  <a:lnTo>
                    <a:pt x="108741" y="154527"/>
                  </a:lnTo>
                  <a:lnTo>
                    <a:pt x="108423" y="152460"/>
                  </a:lnTo>
                  <a:lnTo>
                    <a:pt x="109059" y="151506"/>
                  </a:lnTo>
                  <a:lnTo>
                    <a:pt x="109059" y="150711"/>
                  </a:lnTo>
                  <a:close/>
                  <a:moveTo>
                    <a:pt x="49919" y="277099"/>
                  </a:moveTo>
                  <a:lnTo>
                    <a:pt x="49919" y="277735"/>
                  </a:lnTo>
                  <a:cubicBezTo>
                    <a:pt x="49919" y="277735"/>
                    <a:pt x="49760" y="279802"/>
                    <a:pt x="49760" y="279802"/>
                  </a:cubicBezTo>
                  <a:lnTo>
                    <a:pt x="51509" y="282186"/>
                  </a:lnTo>
                  <a:lnTo>
                    <a:pt x="53099" y="278847"/>
                  </a:lnTo>
                  <a:lnTo>
                    <a:pt x="51986" y="278053"/>
                  </a:lnTo>
                  <a:lnTo>
                    <a:pt x="49919" y="277258"/>
                  </a:lnTo>
                  <a:close/>
                  <a:moveTo>
                    <a:pt x="339736" y="239898"/>
                  </a:moveTo>
                  <a:lnTo>
                    <a:pt x="335921" y="234811"/>
                  </a:lnTo>
                  <a:lnTo>
                    <a:pt x="327495" y="228293"/>
                  </a:lnTo>
                  <a:lnTo>
                    <a:pt x="325110" y="225272"/>
                  </a:lnTo>
                  <a:lnTo>
                    <a:pt x="311279" y="218913"/>
                  </a:lnTo>
                  <a:lnTo>
                    <a:pt x="305556" y="214302"/>
                  </a:lnTo>
                  <a:lnTo>
                    <a:pt x="300628" y="211282"/>
                  </a:lnTo>
                  <a:lnTo>
                    <a:pt x="284730" y="205559"/>
                  </a:lnTo>
                  <a:lnTo>
                    <a:pt x="269309" y="198564"/>
                  </a:lnTo>
                  <a:lnTo>
                    <a:pt x="266129" y="196020"/>
                  </a:lnTo>
                  <a:lnTo>
                    <a:pt x="266447" y="192364"/>
                  </a:lnTo>
                  <a:lnTo>
                    <a:pt x="269945" y="189661"/>
                  </a:lnTo>
                  <a:lnTo>
                    <a:pt x="273283" y="187753"/>
                  </a:lnTo>
                  <a:lnTo>
                    <a:pt x="274396" y="185845"/>
                  </a:lnTo>
                  <a:lnTo>
                    <a:pt x="273760" y="182984"/>
                  </a:lnTo>
                  <a:lnTo>
                    <a:pt x="270740" y="181871"/>
                  </a:lnTo>
                  <a:lnTo>
                    <a:pt x="267878" y="181553"/>
                  </a:lnTo>
                  <a:lnTo>
                    <a:pt x="251821" y="182507"/>
                  </a:lnTo>
                  <a:lnTo>
                    <a:pt x="244985" y="181871"/>
                  </a:lnTo>
                  <a:lnTo>
                    <a:pt x="236241" y="177737"/>
                  </a:lnTo>
                  <a:lnTo>
                    <a:pt x="226862" y="171060"/>
                  </a:lnTo>
                  <a:lnTo>
                    <a:pt x="216528" y="161999"/>
                  </a:lnTo>
                  <a:lnTo>
                    <a:pt x="211600" y="155639"/>
                  </a:lnTo>
                  <a:lnTo>
                    <a:pt x="209215" y="150075"/>
                  </a:lnTo>
                  <a:lnTo>
                    <a:pt x="205718" y="138629"/>
                  </a:lnTo>
                  <a:lnTo>
                    <a:pt x="202538" y="131316"/>
                  </a:lnTo>
                  <a:lnTo>
                    <a:pt x="198882" y="124957"/>
                  </a:lnTo>
                  <a:lnTo>
                    <a:pt x="197292" y="123526"/>
                  </a:lnTo>
                  <a:lnTo>
                    <a:pt x="191251" y="120982"/>
                  </a:lnTo>
                  <a:lnTo>
                    <a:pt x="180122" y="112715"/>
                  </a:lnTo>
                  <a:lnTo>
                    <a:pt x="173922" y="110172"/>
                  </a:lnTo>
                  <a:lnTo>
                    <a:pt x="168040" y="105243"/>
                  </a:lnTo>
                  <a:lnTo>
                    <a:pt x="165496" y="102064"/>
                  </a:lnTo>
                  <a:lnTo>
                    <a:pt x="162953" y="94910"/>
                  </a:lnTo>
                  <a:lnTo>
                    <a:pt x="161363" y="84576"/>
                  </a:lnTo>
                  <a:lnTo>
                    <a:pt x="162317" y="80761"/>
                  </a:lnTo>
                  <a:lnTo>
                    <a:pt x="163429" y="80761"/>
                  </a:lnTo>
                  <a:cubicBezTo>
                    <a:pt x="163429" y="80761"/>
                    <a:pt x="165337" y="82033"/>
                    <a:pt x="165337" y="82033"/>
                  </a:cubicBezTo>
                  <a:lnTo>
                    <a:pt x="167563" y="80443"/>
                  </a:lnTo>
                  <a:lnTo>
                    <a:pt x="168517" y="78535"/>
                  </a:lnTo>
                  <a:lnTo>
                    <a:pt x="169312" y="76150"/>
                  </a:lnTo>
                  <a:lnTo>
                    <a:pt x="165496" y="73607"/>
                  </a:lnTo>
                  <a:lnTo>
                    <a:pt x="162476" y="67725"/>
                  </a:lnTo>
                  <a:lnTo>
                    <a:pt x="160727" y="66453"/>
                  </a:lnTo>
                  <a:lnTo>
                    <a:pt x="161363" y="62001"/>
                  </a:lnTo>
                  <a:lnTo>
                    <a:pt x="162158" y="59299"/>
                  </a:lnTo>
                  <a:lnTo>
                    <a:pt x="164383" y="57709"/>
                  </a:lnTo>
                  <a:lnTo>
                    <a:pt x="168358" y="55801"/>
                  </a:lnTo>
                  <a:lnTo>
                    <a:pt x="169630" y="55801"/>
                  </a:lnTo>
                  <a:cubicBezTo>
                    <a:pt x="169630" y="55801"/>
                    <a:pt x="166609" y="58663"/>
                    <a:pt x="166609" y="58663"/>
                  </a:cubicBezTo>
                  <a:lnTo>
                    <a:pt x="168517" y="58663"/>
                  </a:lnTo>
                  <a:cubicBezTo>
                    <a:pt x="168517" y="58663"/>
                    <a:pt x="171855" y="57550"/>
                    <a:pt x="171855" y="57550"/>
                  </a:cubicBezTo>
                  <a:lnTo>
                    <a:pt x="176148" y="55801"/>
                  </a:lnTo>
                  <a:lnTo>
                    <a:pt x="180281" y="53417"/>
                  </a:lnTo>
                  <a:lnTo>
                    <a:pt x="183938" y="52463"/>
                  </a:lnTo>
                  <a:lnTo>
                    <a:pt x="186481" y="50237"/>
                  </a:lnTo>
                  <a:lnTo>
                    <a:pt x="187594" y="48488"/>
                  </a:lnTo>
                  <a:lnTo>
                    <a:pt x="189025" y="47535"/>
                  </a:lnTo>
                  <a:lnTo>
                    <a:pt x="196497" y="49760"/>
                  </a:lnTo>
                  <a:lnTo>
                    <a:pt x="199200" y="47535"/>
                  </a:lnTo>
                  <a:lnTo>
                    <a:pt x="201266" y="47535"/>
                  </a:lnTo>
                  <a:cubicBezTo>
                    <a:pt x="201266" y="47535"/>
                    <a:pt x="205718" y="52622"/>
                    <a:pt x="205718" y="52622"/>
                  </a:cubicBezTo>
                  <a:lnTo>
                    <a:pt x="203969" y="54052"/>
                  </a:lnTo>
                  <a:lnTo>
                    <a:pt x="205559" y="54052"/>
                  </a:lnTo>
                  <a:cubicBezTo>
                    <a:pt x="205559" y="54052"/>
                    <a:pt x="207466" y="53894"/>
                    <a:pt x="207466" y="53894"/>
                  </a:cubicBezTo>
                  <a:lnTo>
                    <a:pt x="208261" y="53099"/>
                  </a:lnTo>
                  <a:lnTo>
                    <a:pt x="206990" y="50714"/>
                  </a:lnTo>
                  <a:lnTo>
                    <a:pt x="203810" y="47852"/>
                  </a:lnTo>
                  <a:lnTo>
                    <a:pt x="202061" y="46740"/>
                  </a:lnTo>
                  <a:lnTo>
                    <a:pt x="199835" y="45945"/>
                  </a:lnTo>
                  <a:lnTo>
                    <a:pt x="199518" y="45150"/>
                  </a:lnTo>
                  <a:lnTo>
                    <a:pt x="200789" y="40539"/>
                  </a:lnTo>
                  <a:lnTo>
                    <a:pt x="200471" y="39903"/>
                  </a:lnTo>
                  <a:lnTo>
                    <a:pt x="197769" y="39903"/>
                  </a:lnTo>
                  <a:cubicBezTo>
                    <a:pt x="197769" y="39903"/>
                    <a:pt x="197133" y="39586"/>
                    <a:pt x="197133" y="39586"/>
                  </a:cubicBezTo>
                  <a:lnTo>
                    <a:pt x="197133" y="38791"/>
                  </a:lnTo>
                  <a:cubicBezTo>
                    <a:pt x="197133" y="38791"/>
                    <a:pt x="197133" y="37678"/>
                    <a:pt x="197133" y="37678"/>
                  </a:cubicBezTo>
                  <a:lnTo>
                    <a:pt x="198882" y="35929"/>
                  </a:lnTo>
                  <a:lnTo>
                    <a:pt x="200789" y="34339"/>
                  </a:lnTo>
                  <a:lnTo>
                    <a:pt x="201266" y="33385"/>
                  </a:lnTo>
                  <a:lnTo>
                    <a:pt x="201266" y="32749"/>
                  </a:lnTo>
                  <a:cubicBezTo>
                    <a:pt x="201266" y="32749"/>
                    <a:pt x="198723" y="32114"/>
                    <a:pt x="198723" y="32114"/>
                  </a:cubicBezTo>
                  <a:lnTo>
                    <a:pt x="197133" y="31319"/>
                  </a:lnTo>
                  <a:lnTo>
                    <a:pt x="195861" y="31001"/>
                  </a:lnTo>
                  <a:lnTo>
                    <a:pt x="195066" y="31478"/>
                  </a:lnTo>
                  <a:lnTo>
                    <a:pt x="194430" y="31001"/>
                  </a:lnTo>
                  <a:lnTo>
                    <a:pt x="193794" y="29729"/>
                  </a:lnTo>
                  <a:lnTo>
                    <a:pt x="194430" y="27662"/>
                  </a:lnTo>
                  <a:lnTo>
                    <a:pt x="196656" y="25754"/>
                  </a:lnTo>
                  <a:lnTo>
                    <a:pt x="199041" y="24165"/>
                  </a:lnTo>
                  <a:lnTo>
                    <a:pt x="201107" y="22893"/>
                  </a:lnTo>
                  <a:lnTo>
                    <a:pt x="202379" y="22416"/>
                  </a:lnTo>
                  <a:lnTo>
                    <a:pt x="203015" y="20349"/>
                  </a:lnTo>
                  <a:lnTo>
                    <a:pt x="196974" y="19077"/>
                  </a:lnTo>
                  <a:lnTo>
                    <a:pt x="192999" y="19077"/>
                  </a:lnTo>
                  <a:cubicBezTo>
                    <a:pt x="192999" y="19077"/>
                    <a:pt x="187753" y="18442"/>
                    <a:pt x="187753" y="18442"/>
                  </a:cubicBezTo>
                  <a:lnTo>
                    <a:pt x="177261" y="16534"/>
                  </a:lnTo>
                  <a:lnTo>
                    <a:pt x="174240" y="15739"/>
                  </a:lnTo>
                  <a:lnTo>
                    <a:pt x="171378" y="15421"/>
                  </a:lnTo>
                  <a:lnTo>
                    <a:pt x="167881" y="14785"/>
                  </a:lnTo>
                  <a:lnTo>
                    <a:pt x="165337" y="13672"/>
                  </a:lnTo>
                  <a:lnTo>
                    <a:pt x="163588" y="11605"/>
                  </a:lnTo>
                  <a:lnTo>
                    <a:pt x="161840" y="8903"/>
                  </a:lnTo>
                  <a:lnTo>
                    <a:pt x="158501" y="5246"/>
                  </a:lnTo>
                  <a:lnTo>
                    <a:pt x="157865" y="3498"/>
                  </a:lnTo>
                  <a:lnTo>
                    <a:pt x="158819" y="1908"/>
                  </a:lnTo>
                  <a:lnTo>
                    <a:pt x="159773" y="795"/>
                  </a:lnTo>
                  <a:lnTo>
                    <a:pt x="159773" y="318"/>
                  </a:lnTo>
                  <a:cubicBezTo>
                    <a:pt x="159773" y="318"/>
                    <a:pt x="158819" y="0"/>
                    <a:pt x="158819" y="0"/>
                  </a:cubicBezTo>
                  <a:lnTo>
                    <a:pt x="153096" y="1590"/>
                  </a:lnTo>
                  <a:lnTo>
                    <a:pt x="147532" y="3498"/>
                  </a:lnTo>
                  <a:lnTo>
                    <a:pt x="145306" y="3498"/>
                  </a:lnTo>
                  <a:cubicBezTo>
                    <a:pt x="145306" y="3498"/>
                    <a:pt x="143239" y="3180"/>
                    <a:pt x="143239" y="3180"/>
                  </a:cubicBezTo>
                  <a:lnTo>
                    <a:pt x="140378" y="3180"/>
                  </a:lnTo>
                  <a:cubicBezTo>
                    <a:pt x="140378" y="3180"/>
                    <a:pt x="137675" y="3656"/>
                    <a:pt x="137675" y="3656"/>
                  </a:cubicBezTo>
                  <a:lnTo>
                    <a:pt x="132270" y="3974"/>
                  </a:lnTo>
                  <a:lnTo>
                    <a:pt x="129090" y="5405"/>
                  </a:lnTo>
                  <a:lnTo>
                    <a:pt x="127023" y="8267"/>
                  </a:lnTo>
                  <a:lnTo>
                    <a:pt x="125911" y="10493"/>
                  </a:lnTo>
                  <a:lnTo>
                    <a:pt x="124957" y="11288"/>
                  </a:lnTo>
                  <a:lnTo>
                    <a:pt x="123049" y="11605"/>
                  </a:lnTo>
                  <a:lnTo>
                    <a:pt x="120187" y="11605"/>
                  </a:lnTo>
                  <a:cubicBezTo>
                    <a:pt x="120187" y="11605"/>
                    <a:pt x="118280" y="10810"/>
                    <a:pt x="118280" y="10810"/>
                  </a:cubicBezTo>
                  <a:lnTo>
                    <a:pt x="116213" y="8903"/>
                  </a:lnTo>
                  <a:lnTo>
                    <a:pt x="113033" y="8585"/>
                  </a:lnTo>
                  <a:lnTo>
                    <a:pt x="110172" y="8585"/>
                  </a:lnTo>
                  <a:cubicBezTo>
                    <a:pt x="110172" y="8585"/>
                    <a:pt x="109377" y="8108"/>
                    <a:pt x="109377" y="8108"/>
                  </a:cubicBezTo>
                  <a:lnTo>
                    <a:pt x="108105" y="12877"/>
                  </a:lnTo>
                  <a:lnTo>
                    <a:pt x="108105" y="15421"/>
                  </a:lnTo>
                  <a:cubicBezTo>
                    <a:pt x="108105" y="15421"/>
                    <a:pt x="109059" y="17011"/>
                    <a:pt x="109059" y="17011"/>
                  </a:cubicBezTo>
                  <a:lnTo>
                    <a:pt x="109059" y="18282"/>
                  </a:lnTo>
                  <a:cubicBezTo>
                    <a:pt x="109059" y="18282"/>
                    <a:pt x="108900" y="19395"/>
                    <a:pt x="108900" y="19395"/>
                  </a:cubicBezTo>
                  <a:lnTo>
                    <a:pt x="106992" y="19395"/>
                  </a:lnTo>
                  <a:cubicBezTo>
                    <a:pt x="106992" y="19395"/>
                    <a:pt x="104449" y="18918"/>
                    <a:pt x="104449" y="18918"/>
                  </a:cubicBezTo>
                  <a:lnTo>
                    <a:pt x="102223" y="16852"/>
                  </a:lnTo>
                  <a:lnTo>
                    <a:pt x="100633" y="17170"/>
                  </a:lnTo>
                  <a:lnTo>
                    <a:pt x="99202" y="17647"/>
                  </a:lnTo>
                  <a:lnTo>
                    <a:pt x="98407" y="19554"/>
                  </a:lnTo>
                  <a:lnTo>
                    <a:pt x="97772" y="21780"/>
                  </a:lnTo>
                  <a:lnTo>
                    <a:pt x="97772" y="23052"/>
                  </a:lnTo>
                  <a:cubicBezTo>
                    <a:pt x="97772" y="23052"/>
                    <a:pt x="99043" y="24006"/>
                    <a:pt x="99043" y="24006"/>
                  </a:cubicBezTo>
                  <a:lnTo>
                    <a:pt x="99838" y="26072"/>
                  </a:lnTo>
                  <a:lnTo>
                    <a:pt x="100474" y="28775"/>
                  </a:lnTo>
                  <a:lnTo>
                    <a:pt x="100951" y="30047"/>
                  </a:lnTo>
                  <a:lnTo>
                    <a:pt x="100474" y="30524"/>
                  </a:lnTo>
                  <a:lnTo>
                    <a:pt x="99043" y="30842"/>
                  </a:lnTo>
                  <a:lnTo>
                    <a:pt x="97931" y="30524"/>
                  </a:lnTo>
                  <a:lnTo>
                    <a:pt x="95864" y="27344"/>
                  </a:lnTo>
                  <a:lnTo>
                    <a:pt x="94910" y="26072"/>
                  </a:lnTo>
                  <a:lnTo>
                    <a:pt x="93320" y="26072"/>
                  </a:lnTo>
                  <a:cubicBezTo>
                    <a:pt x="93320" y="26072"/>
                    <a:pt x="90618" y="26708"/>
                    <a:pt x="90618" y="26708"/>
                  </a:cubicBezTo>
                  <a:lnTo>
                    <a:pt x="86325" y="28457"/>
                  </a:lnTo>
                  <a:lnTo>
                    <a:pt x="84576" y="28457"/>
                  </a:lnTo>
                  <a:cubicBezTo>
                    <a:pt x="84576" y="28457"/>
                    <a:pt x="83146" y="28139"/>
                    <a:pt x="83146" y="28139"/>
                  </a:cubicBezTo>
                  <a:lnTo>
                    <a:pt x="81715" y="26549"/>
                  </a:lnTo>
                  <a:lnTo>
                    <a:pt x="80602" y="23529"/>
                  </a:lnTo>
                  <a:lnTo>
                    <a:pt x="80284" y="21621"/>
                  </a:lnTo>
                  <a:lnTo>
                    <a:pt x="79489" y="21621"/>
                  </a:lnTo>
                  <a:cubicBezTo>
                    <a:pt x="79489" y="21621"/>
                    <a:pt x="76786" y="21144"/>
                    <a:pt x="76786" y="21144"/>
                  </a:cubicBezTo>
                  <a:lnTo>
                    <a:pt x="75515" y="21939"/>
                  </a:lnTo>
                  <a:lnTo>
                    <a:pt x="75515" y="24960"/>
                  </a:lnTo>
                  <a:cubicBezTo>
                    <a:pt x="75515" y="24960"/>
                    <a:pt x="75197" y="28775"/>
                    <a:pt x="75197" y="28775"/>
                  </a:cubicBezTo>
                  <a:lnTo>
                    <a:pt x="73766" y="31160"/>
                  </a:lnTo>
                  <a:lnTo>
                    <a:pt x="69950" y="35293"/>
                  </a:lnTo>
                  <a:lnTo>
                    <a:pt x="68520" y="37042"/>
                  </a:lnTo>
                  <a:lnTo>
                    <a:pt x="68043" y="38314"/>
                  </a:lnTo>
                  <a:lnTo>
                    <a:pt x="68043" y="39427"/>
                  </a:lnTo>
                  <a:cubicBezTo>
                    <a:pt x="68043" y="39427"/>
                    <a:pt x="68520" y="41334"/>
                    <a:pt x="68520" y="41334"/>
                  </a:cubicBezTo>
                  <a:lnTo>
                    <a:pt x="69314" y="43242"/>
                  </a:lnTo>
                  <a:lnTo>
                    <a:pt x="68679" y="44355"/>
                  </a:lnTo>
                  <a:lnTo>
                    <a:pt x="66612" y="44991"/>
                  </a:lnTo>
                  <a:lnTo>
                    <a:pt x="65181" y="43878"/>
                  </a:lnTo>
                  <a:lnTo>
                    <a:pt x="64704" y="41811"/>
                  </a:lnTo>
                  <a:lnTo>
                    <a:pt x="61684" y="39109"/>
                  </a:lnTo>
                  <a:lnTo>
                    <a:pt x="63114" y="36724"/>
                  </a:lnTo>
                  <a:lnTo>
                    <a:pt x="63114" y="36088"/>
                  </a:lnTo>
                  <a:cubicBezTo>
                    <a:pt x="63114" y="36088"/>
                    <a:pt x="57868" y="34816"/>
                    <a:pt x="57868" y="34816"/>
                  </a:cubicBezTo>
                  <a:lnTo>
                    <a:pt x="55642" y="33067"/>
                  </a:lnTo>
                  <a:lnTo>
                    <a:pt x="52622" y="30047"/>
                  </a:lnTo>
                  <a:lnTo>
                    <a:pt x="51986" y="28775"/>
                  </a:lnTo>
                  <a:lnTo>
                    <a:pt x="51986" y="24483"/>
                  </a:lnTo>
                  <a:cubicBezTo>
                    <a:pt x="51986" y="24483"/>
                    <a:pt x="51986" y="23370"/>
                    <a:pt x="51986" y="23370"/>
                  </a:cubicBezTo>
                  <a:lnTo>
                    <a:pt x="51509" y="22893"/>
                  </a:lnTo>
                  <a:lnTo>
                    <a:pt x="50078" y="22893"/>
                  </a:lnTo>
                  <a:cubicBezTo>
                    <a:pt x="50078" y="22893"/>
                    <a:pt x="48011" y="24483"/>
                    <a:pt x="48011" y="24483"/>
                  </a:cubicBezTo>
                  <a:lnTo>
                    <a:pt x="46104" y="26708"/>
                  </a:lnTo>
                  <a:lnTo>
                    <a:pt x="42129" y="29252"/>
                  </a:lnTo>
                  <a:lnTo>
                    <a:pt x="41652" y="29729"/>
                  </a:lnTo>
                  <a:lnTo>
                    <a:pt x="42924" y="32114"/>
                  </a:lnTo>
                  <a:lnTo>
                    <a:pt x="42924" y="33067"/>
                  </a:lnTo>
                  <a:cubicBezTo>
                    <a:pt x="42924" y="33067"/>
                    <a:pt x="39745" y="37042"/>
                    <a:pt x="39745" y="37042"/>
                  </a:cubicBezTo>
                  <a:lnTo>
                    <a:pt x="39109" y="38314"/>
                  </a:lnTo>
                  <a:lnTo>
                    <a:pt x="35134" y="40698"/>
                  </a:lnTo>
                  <a:lnTo>
                    <a:pt x="33226" y="41652"/>
                  </a:lnTo>
                  <a:lnTo>
                    <a:pt x="27662" y="39903"/>
                  </a:lnTo>
                  <a:lnTo>
                    <a:pt x="26072" y="39903"/>
                  </a:lnTo>
                  <a:cubicBezTo>
                    <a:pt x="26072" y="39903"/>
                    <a:pt x="23529" y="40857"/>
                    <a:pt x="23529" y="40857"/>
                  </a:cubicBezTo>
                  <a:lnTo>
                    <a:pt x="20031" y="41970"/>
                  </a:lnTo>
                  <a:lnTo>
                    <a:pt x="14308" y="43083"/>
                  </a:lnTo>
                  <a:lnTo>
                    <a:pt x="12241" y="42288"/>
                  </a:lnTo>
                  <a:lnTo>
                    <a:pt x="11287" y="41493"/>
                  </a:lnTo>
                  <a:lnTo>
                    <a:pt x="9062" y="43560"/>
                  </a:lnTo>
                  <a:lnTo>
                    <a:pt x="5087" y="45468"/>
                  </a:lnTo>
                  <a:lnTo>
                    <a:pt x="4610" y="46740"/>
                  </a:lnTo>
                  <a:lnTo>
                    <a:pt x="4610" y="48170"/>
                  </a:lnTo>
                  <a:cubicBezTo>
                    <a:pt x="4610" y="48170"/>
                    <a:pt x="5087" y="49283"/>
                    <a:pt x="5087" y="49283"/>
                  </a:cubicBezTo>
                  <a:lnTo>
                    <a:pt x="7313" y="50714"/>
                  </a:lnTo>
                  <a:lnTo>
                    <a:pt x="9698" y="53894"/>
                  </a:lnTo>
                  <a:lnTo>
                    <a:pt x="11129" y="56755"/>
                  </a:lnTo>
                  <a:lnTo>
                    <a:pt x="14308" y="59458"/>
                  </a:lnTo>
                  <a:lnTo>
                    <a:pt x="15103" y="60253"/>
                  </a:lnTo>
                  <a:lnTo>
                    <a:pt x="15103" y="60889"/>
                  </a:lnTo>
                  <a:cubicBezTo>
                    <a:pt x="15103" y="60889"/>
                    <a:pt x="13990" y="62001"/>
                    <a:pt x="13990" y="62001"/>
                  </a:cubicBezTo>
                  <a:lnTo>
                    <a:pt x="12877" y="65817"/>
                  </a:lnTo>
                  <a:lnTo>
                    <a:pt x="11605" y="66453"/>
                  </a:lnTo>
                  <a:lnTo>
                    <a:pt x="10175" y="66771"/>
                  </a:lnTo>
                  <a:lnTo>
                    <a:pt x="6200" y="69632"/>
                  </a:lnTo>
                  <a:lnTo>
                    <a:pt x="4451" y="69314"/>
                  </a:lnTo>
                  <a:lnTo>
                    <a:pt x="1908" y="69314"/>
                  </a:lnTo>
                  <a:cubicBezTo>
                    <a:pt x="1908" y="69314"/>
                    <a:pt x="0" y="70268"/>
                    <a:pt x="0" y="70268"/>
                  </a:cubicBezTo>
                  <a:lnTo>
                    <a:pt x="0" y="72017"/>
                  </a:lnTo>
                  <a:cubicBezTo>
                    <a:pt x="0" y="72017"/>
                    <a:pt x="1749" y="73607"/>
                    <a:pt x="1749" y="73607"/>
                  </a:cubicBezTo>
                  <a:lnTo>
                    <a:pt x="2703" y="75356"/>
                  </a:lnTo>
                  <a:lnTo>
                    <a:pt x="3021" y="77104"/>
                  </a:lnTo>
                  <a:lnTo>
                    <a:pt x="4769" y="78535"/>
                  </a:lnTo>
                  <a:lnTo>
                    <a:pt x="7313" y="79330"/>
                  </a:lnTo>
                  <a:lnTo>
                    <a:pt x="8744" y="79330"/>
                  </a:lnTo>
                  <a:cubicBezTo>
                    <a:pt x="8744" y="79330"/>
                    <a:pt x="9698" y="79807"/>
                    <a:pt x="9698" y="79807"/>
                  </a:cubicBezTo>
                  <a:lnTo>
                    <a:pt x="10334" y="80443"/>
                  </a:lnTo>
                  <a:lnTo>
                    <a:pt x="11446" y="84417"/>
                  </a:lnTo>
                  <a:lnTo>
                    <a:pt x="10811" y="85371"/>
                  </a:lnTo>
                  <a:lnTo>
                    <a:pt x="9380" y="85848"/>
                  </a:lnTo>
                  <a:lnTo>
                    <a:pt x="8585" y="87438"/>
                  </a:lnTo>
                  <a:lnTo>
                    <a:pt x="6995" y="89823"/>
                  </a:lnTo>
                  <a:lnTo>
                    <a:pt x="6041" y="91730"/>
                  </a:lnTo>
                  <a:lnTo>
                    <a:pt x="6995" y="93479"/>
                  </a:lnTo>
                  <a:lnTo>
                    <a:pt x="7472" y="94751"/>
                  </a:lnTo>
                  <a:lnTo>
                    <a:pt x="6995" y="96023"/>
                  </a:lnTo>
                  <a:lnTo>
                    <a:pt x="7790" y="97931"/>
                  </a:lnTo>
                  <a:lnTo>
                    <a:pt x="9698" y="99838"/>
                  </a:lnTo>
                  <a:lnTo>
                    <a:pt x="14944" y="102541"/>
                  </a:lnTo>
                  <a:lnTo>
                    <a:pt x="19872" y="104767"/>
                  </a:lnTo>
                  <a:lnTo>
                    <a:pt x="21303" y="105085"/>
                  </a:lnTo>
                  <a:lnTo>
                    <a:pt x="27821" y="103654"/>
                  </a:lnTo>
                  <a:lnTo>
                    <a:pt x="28934" y="103654"/>
                  </a:lnTo>
                  <a:cubicBezTo>
                    <a:pt x="28934" y="103654"/>
                    <a:pt x="29729" y="105561"/>
                    <a:pt x="29729" y="105561"/>
                  </a:cubicBezTo>
                  <a:lnTo>
                    <a:pt x="30047" y="106674"/>
                  </a:lnTo>
                  <a:lnTo>
                    <a:pt x="29252" y="108423"/>
                  </a:lnTo>
                  <a:lnTo>
                    <a:pt x="27503" y="110808"/>
                  </a:lnTo>
                  <a:lnTo>
                    <a:pt x="25595" y="112715"/>
                  </a:lnTo>
                  <a:lnTo>
                    <a:pt x="24483" y="114305"/>
                  </a:lnTo>
                  <a:lnTo>
                    <a:pt x="24801" y="115736"/>
                  </a:lnTo>
                  <a:lnTo>
                    <a:pt x="24801" y="117644"/>
                  </a:lnTo>
                  <a:cubicBezTo>
                    <a:pt x="24801" y="117644"/>
                    <a:pt x="31796" y="116372"/>
                    <a:pt x="31796" y="116372"/>
                  </a:cubicBezTo>
                  <a:lnTo>
                    <a:pt x="39586" y="113828"/>
                  </a:lnTo>
                  <a:lnTo>
                    <a:pt x="41811" y="112398"/>
                  </a:lnTo>
                  <a:lnTo>
                    <a:pt x="47852" y="104767"/>
                  </a:lnTo>
                  <a:lnTo>
                    <a:pt x="55324" y="97454"/>
                  </a:lnTo>
                  <a:lnTo>
                    <a:pt x="61525" y="94751"/>
                  </a:lnTo>
                  <a:lnTo>
                    <a:pt x="66294" y="95228"/>
                  </a:lnTo>
                  <a:lnTo>
                    <a:pt x="73925" y="98248"/>
                  </a:lnTo>
                  <a:lnTo>
                    <a:pt x="76627" y="98248"/>
                  </a:lnTo>
                  <a:cubicBezTo>
                    <a:pt x="76627" y="98248"/>
                    <a:pt x="89346" y="106038"/>
                    <a:pt x="89346" y="106038"/>
                  </a:cubicBezTo>
                  <a:lnTo>
                    <a:pt x="98407" y="108900"/>
                  </a:lnTo>
                  <a:lnTo>
                    <a:pt x="102382" y="111444"/>
                  </a:lnTo>
                  <a:lnTo>
                    <a:pt x="103972" y="114782"/>
                  </a:lnTo>
                  <a:lnTo>
                    <a:pt x="106038" y="126706"/>
                  </a:lnTo>
                  <a:lnTo>
                    <a:pt x="109695" y="131634"/>
                  </a:lnTo>
                  <a:lnTo>
                    <a:pt x="111762" y="137516"/>
                  </a:lnTo>
                  <a:lnTo>
                    <a:pt x="112080" y="139742"/>
                  </a:lnTo>
                  <a:lnTo>
                    <a:pt x="111603" y="142285"/>
                  </a:lnTo>
                  <a:lnTo>
                    <a:pt x="111603" y="145624"/>
                  </a:lnTo>
                  <a:cubicBezTo>
                    <a:pt x="111603" y="145624"/>
                    <a:pt x="113669" y="146101"/>
                    <a:pt x="113669" y="146101"/>
                  </a:cubicBezTo>
                  <a:lnTo>
                    <a:pt x="115259" y="146101"/>
                  </a:lnTo>
                  <a:cubicBezTo>
                    <a:pt x="115259" y="146101"/>
                    <a:pt x="117167" y="146737"/>
                    <a:pt x="117167" y="146737"/>
                  </a:cubicBezTo>
                  <a:lnTo>
                    <a:pt x="117962" y="148009"/>
                  </a:lnTo>
                  <a:lnTo>
                    <a:pt x="118757" y="149916"/>
                  </a:lnTo>
                  <a:lnTo>
                    <a:pt x="119869" y="151347"/>
                  </a:lnTo>
                  <a:lnTo>
                    <a:pt x="123685" y="153573"/>
                  </a:lnTo>
                  <a:lnTo>
                    <a:pt x="130362" y="160568"/>
                  </a:lnTo>
                  <a:lnTo>
                    <a:pt x="130839" y="163271"/>
                  </a:lnTo>
                  <a:lnTo>
                    <a:pt x="129567" y="163747"/>
                  </a:lnTo>
                  <a:lnTo>
                    <a:pt x="128454" y="164701"/>
                  </a:lnTo>
                  <a:lnTo>
                    <a:pt x="129567" y="165655"/>
                  </a:lnTo>
                  <a:lnTo>
                    <a:pt x="130998" y="165655"/>
                  </a:lnTo>
                  <a:cubicBezTo>
                    <a:pt x="130998" y="165655"/>
                    <a:pt x="132747" y="164701"/>
                    <a:pt x="132747" y="164701"/>
                  </a:cubicBezTo>
                  <a:lnTo>
                    <a:pt x="134019" y="164383"/>
                  </a:lnTo>
                  <a:lnTo>
                    <a:pt x="139901" y="166450"/>
                  </a:lnTo>
                  <a:lnTo>
                    <a:pt x="143875" y="168994"/>
                  </a:lnTo>
                  <a:lnTo>
                    <a:pt x="148804" y="176148"/>
                  </a:lnTo>
                  <a:lnTo>
                    <a:pt x="156435" y="181076"/>
                  </a:lnTo>
                  <a:lnTo>
                    <a:pt x="160250" y="185527"/>
                  </a:lnTo>
                  <a:lnTo>
                    <a:pt x="172491" y="197292"/>
                  </a:lnTo>
                  <a:lnTo>
                    <a:pt x="178691" y="199358"/>
                  </a:lnTo>
                  <a:lnTo>
                    <a:pt x="183779" y="203015"/>
                  </a:lnTo>
                  <a:lnTo>
                    <a:pt x="184256" y="204128"/>
                  </a:lnTo>
                  <a:lnTo>
                    <a:pt x="185686" y="204923"/>
                  </a:lnTo>
                  <a:lnTo>
                    <a:pt x="188389" y="203810"/>
                  </a:lnTo>
                  <a:lnTo>
                    <a:pt x="190138" y="203492"/>
                  </a:lnTo>
                  <a:lnTo>
                    <a:pt x="193476" y="203810"/>
                  </a:lnTo>
                  <a:lnTo>
                    <a:pt x="199041" y="205400"/>
                  </a:lnTo>
                  <a:lnTo>
                    <a:pt x="202379" y="204605"/>
                  </a:lnTo>
                  <a:lnTo>
                    <a:pt x="204128" y="205241"/>
                  </a:lnTo>
                  <a:lnTo>
                    <a:pt x="207784" y="208897"/>
                  </a:lnTo>
                  <a:lnTo>
                    <a:pt x="213190" y="217800"/>
                  </a:lnTo>
                  <a:lnTo>
                    <a:pt x="213190" y="219708"/>
                  </a:lnTo>
                  <a:cubicBezTo>
                    <a:pt x="213190" y="219708"/>
                    <a:pt x="213984" y="220344"/>
                    <a:pt x="213984" y="220344"/>
                  </a:cubicBezTo>
                  <a:lnTo>
                    <a:pt x="214779" y="219231"/>
                  </a:lnTo>
                  <a:lnTo>
                    <a:pt x="216051" y="219231"/>
                  </a:lnTo>
                  <a:cubicBezTo>
                    <a:pt x="216051" y="219231"/>
                    <a:pt x="220662" y="219708"/>
                    <a:pt x="220662" y="219708"/>
                  </a:cubicBezTo>
                  <a:lnTo>
                    <a:pt x="224159" y="221456"/>
                  </a:lnTo>
                  <a:lnTo>
                    <a:pt x="225113" y="222569"/>
                  </a:lnTo>
                  <a:lnTo>
                    <a:pt x="221615" y="227021"/>
                  </a:lnTo>
                  <a:lnTo>
                    <a:pt x="222887" y="227021"/>
                  </a:lnTo>
                  <a:cubicBezTo>
                    <a:pt x="222887" y="227021"/>
                    <a:pt x="225113" y="225908"/>
                    <a:pt x="225113" y="225908"/>
                  </a:cubicBezTo>
                  <a:lnTo>
                    <a:pt x="227975" y="225908"/>
                  </a:lnTo>
                  <a:cubicBezTo>
                    <a:pt x="227975" y="225908"/>
                    <a:pt x="229564" y="225431"/>
                    <a:pt x="229564" y="225431"/>
                  </a:cubicBezTo>
                  <a:lnTo>
                    <a:pt x="234016" y="224636"/>
                  </a:lnTo>
                  <a:lnTo>
                    <a:pt x="236082" y="225908"/>
                  </a:lnTo>
                  <a:lnTo>
                    <a:pt x="237990" y="228451"/>
                  </a:lnTo>
                  <a:lnTo>
                    <a:pt x="239103" y="231472"/>
                  </a:lnTo>
                  <a:lnTo>
                    <a:pt x="240216" y="234652"/>
                  </a:lnTo>
                  <a:lnTo>
                    <a:pt x="238626" y="236877"/>
                  </a:lnTo>
                  <a:lnTo>
                    <a:pt x="238626" y="238467"/>
                  </a:lnTo>
                  <a:cubicBezTo>
                    <a:pt x="238626" y="238467"/>
                    <a:pt x="239262" y="239262"/>
                    <a:pt x="239262" y="239262"/>
                  </a:cubicBezTo>
                  <a:lnTo>
                    <a:pt x="249119" y="244985"/>
                  </a:lnTo>
                  <a:lnTo>
                    <a:pt x="251821" y="245621"/>
                  </a:lnTo>
                  <a:lnTo>
                    <a:pt x="257386" y="245621"/>
                  </a:lnTo>
                  <a:cubicBezTo>
                    <a:pt x="257386" y="245621"/>
                    <a:pt x="260406" y="247688"/>
                    <a:pt x="260406" y="247688"/>
                  </a:cubicBezTo>
                  <a:lnTo>
                    <a:pt x="262473" y="251662"/>
                  </a:lnTo>
                  <a:lnTo>
                    <a:pt x="265016" y="259929"/>
                  </a:lnTo>
                  <a:lnTo>
                    <a:pt x="269945" y="269150"/>
                  </a:lnTo>
                  <a:lnTo>
                    <a:pt x="271376" y="276304"/>
                  </a:lnTo>
                  <a:lnTo>
                    <a:pt x="272330" y="280119"/>
                  </a:lnTo>
                  <a:lnTo>
                    <a:pt x="275350" y="282822"/>
                  </a:lnTo>
                  <a:lnTo>
                    <a:pt x="275032" y="288863"/>
                  </a:lnTo>
                  <a:lnTo>
                    <a:pt x="271217" y="289658"/>
                  </a:lnTo>
                  <a:lnTo>
                    <a:pt x="268514" y="290453"/>
                  </a:lnTo>
                  <a:lnTo>
                    <a:pt x="267242" y="291884"/>
                  </a:lnTo>
                  <a:lnTo>
                    <a:pt x="265811" y="293791"/>
                  </a:lnTo>
                  <a:lnTo>
                    <a:pt x="266606" y="298084"/>
                  </a:lnTo>
                  <a:lnTo>
                    <a:pt x="264222" y="304125"/>
                  </a:lnTo>
                  <a:lnTo>
                    <a:pt x="260724" y="305556"/>
                  </a:lnTo>
                  <a:lnTo>
                    <a:pt x="259134" y="308417"/>
                  </a:lnTo>
                  <a:lnTo>
                    <a:pt x="259134" y="313028"/>
                  </a:lnTo>
                  <a:cubicBezTo>
                    <a:pt x="259134" y="313028"/>
                    <a:pt x="261519" y="316207"/>
                    <a:pt x="261519" y="316207"/>
                  </a:cubicBezTo>
                  <a:lnTo>
                    <a:pt x="271058" y="316207"/>
                  </a:lnTo>
                  <a:cubicBezTo>
                    <a:pt x="271058" y="316207"/>
                    <a:pt x="272647" y="313505"/>
                    <a:pt x="272647" y="313505"/>
                  </a:cubicBezTo>
                  <a:lnTo>
                    <a:pt x="273601" y="311279"/>
                  </a:lnTo>
                  <a:lnTo>
                    <a:pt x="277576" y="305874"/>
                  </a:lnTo>
                  <a:lnTo>
                    <a:pt x="285207" y="300628"/>
                  </a:lnTo>
                  <a:lnTo>
                    <a:pt x="286002" y="297766"/>
                  </a:lnTo>
                  <a:lnTo>
                    <a:pt x="285525" y="290453"/>
                  </a:lnTo>
                  <a:lnTo>
                    <a:pt x="287114" y="287591"/>
                  </a:lnTo>
                  <a:lnTo>
                    <a:pt x="291089" y="284571"/>
                  </a:lnTo>
                  <a:lnTo>
                    <a:pt x="296653" y="282822"/>
                  </a:lnTo>
                  <a:lnTo>
                    <a:pt x="300946" y="283458"/>
                  </a:lnTo>
                  <a:lnTo>
                    <a:pt x="303171" y="280755"/>
                  </a:lnTo>
                  <a:lnTo>
                    <a:pt x="301740" y="276145"/>
                  </a:lnTo>
                  <a:lnTo>
                    <a:pt x="301422" y="268037"/>
                  </a:lnTo>
                  <a:lnTo>
                    <a:pt x="298084" y="264698"/>
                  </a:lnTo>
                  <a:lnTo>
                    <a:pt x="292997" y="261519"/>
                  </a:lnTo>
                  <a:lnTo>
                    <a:pt x="286479" y="259452"/>
                  </a:lnTo>
                  <a:lnTo>
                    <a:pt x="284253" y="255796"/>
                  </a:lnTo>
                  <a:lnTo>
                    <a:pt x="284253" y="251980"/>
                  </a:lnTo>
                  <a:cubicBezTo>
                    <a:pt x="284253" y="251980"/>
                    <a:pt x="288545" y="242600"/>
                    <a:pt x="288545" y="242600"/>
                  </a:cubicBezTo>
                  <a:lnTo>
                    <a:pt x="292520" y="236241"/>
                  </a:lnTo>
                  <a:lnTo>
                    <a:pt x="296017" y="231790"/>
                  </a:lnTo>
                  <a:lnTo>
                    <a:pt x="299038" y="229882"/>
                  </a:lnTo>
                  <a:lnTo>
                    <a:pt x="303330" y="230200"/>
                  </a:lnTo>
                  <a:lnTo>
                    <a:pt x="304284" y="230677"/>
                  </a:lnTo>
                  <a:lnTo>
                    <a:pt x="305238" y="232267"/>
                  </a:lnTo>
                  <a:lnTo>
                    <a:pt x="305238" y="233539"/>
                  </a:lnTo>
                  <a:cubicBezTo>
                    <a:pt x="305238" y="233539"/>
                    <a:pt x="309371" y="235606"/>
                    <a:pt x="309371" y="235606"/>
                  </a:cubicBezTo>
                  <a:lnTo>
                    <a:pt x="311756" y="236400"/>
                  </a:lnTo>
                  <a:lnTo>
                    <a:pt x="322884" y="237513"/>
                  </a:lnTo>
                  <a:lnTo>
                    <a:pt x="328926" y="249119"/>
                  </a:lnTo>
                  <a:lnTo>
                    <a:pt x="333059" y="251980"/>
                  </a:lnTo>
                  <a:lnTo>
                    <a:pt x="336557" y="253093"/>
                  </a:lnTo>
                  <a:lnTo>
                    <a:pt x="337987" y="250391"/>
                  </a:lnTo>
                  <a:lnTo>
                    <a:pt x="338782" y="247529"/>
                  </a:lnTo>
                  <a:lnTo>
                    <a:pt x="340531" y="243555"/>
                  </a:lnTo>
                  <a:lnTo>
                    <a:pt x="339736" y="239580"/>
                  </a:lnTo>
                  <a:close/>
                  <a:moveTo>
                    <a:pt x="168199" y="113192"/>
                  </a:moveTo>
                  <a:lnTo>
                    <a:pt x="166450" y="113510"/>
                  </a:lnTo>
                  <a:lnTo>
                    <a:pt x="165655" y="112080"/>
                  </a:lnTo>
                  <a:lnTo>
                    <a:pt x="166927" y="110331"/>
                  </a:lnTo>
                  <a:lnTo>
                    <a:pt x="168676" y="110013"/>
                  </a:lnTo>
                  <a:lnTo>
                    <a:pt x="168994" y="111285"/>
                  </a:lnTo>
                  <a:lnTo>
                    <a:pt x="168199" y="113033"/>
                  </a:lnTo>
                  <a:close/>
                  <a:moveTo>
                    <a:pt x="154845" y="353249"/>
                  </a:moveTo>
                  <a:lnTo>
                    <a:pt x="152619" y="352454"/>
                  </a:lnTo>
                  <a:lnTo>
                    <a:pt x="152301" y="352931"/>
                  </a:lnTo>
                  <a:lnTo>
                    <a:pt x="152301" y="354521"/>
                  </a:lnTo>
                  <a:cubicBezTo>
                    <a:pt x="152301" y="354521"/>
                    <a:pt x="154209" y="355634"/>
                    <a:pt x="154209" y="355634"/>
                  </a:cubicBezTo>
                  <a:lnTo>
                    <a:pt x="155640" y="355316"/>
                  </a:lnTo>
                  <a:lnTo>
                    <a:pt x="155640" y="354680"/>
                  </a:lnTo>
                  <a:cubicBezTo>
                    <a:pt x="155640" y="354680"/>
                    <a:pt x="154845" y="353249"/>
                    <a:pt x="154845" y="353249"/>
                  </a:cubicBezTo>
                  <a:close/>
                  <a:moveTo>
                    <a:pt x="209851" y="223364"/>
                  </a:moveTo>
                  <a:lnTo>
                    <a:pt x="210487" y="222887"/>
                  </a:lnTo>
                  <a:lnTo>
                    <a:pt x="210487" y="222092"/>
                  </a:lnTo>
                  <a:cubicBezTo>
                    <a:pt x="210487" y="222092"/>
                    <a:pt x="207943" y="221297"/>
                    <a:pt x="207943" y="221297"/>
                  </a:cubicBezTo>
                  <a:lnTo>
                    <a:pt x="207466" y="222569"/>
                  </a:lnTo>
                  <a:lnTo>
                    <a:pt x="207943" y="223046"/>
                  </a:lnTo>
                  <a:lnTo>
                    <a:pt x="208738" y="223523"/>
                  </a:lnTo>
                  <a:lnTo>
                    <a:pt x="210010" y="223205"/>
                  </a:lnTo>
                  <a:close/>
                  <a:moveTo>
                    <a:pt x="254683" y="304602"/>
                  </a:moveTo>
                  <a:lnTo>
                    <a:pt x="250073" y="306987"/>
                  </a:lnTo>
                  <a:lnTo>
                    <a:pt x="248324" y="306510"/>
                  </a:lnTo>
                  <a:lnTo>
                    <a:pt x="246734" y="307146"/>
                  </a:lnTo>
                  <a:lnTo>
                    <a:pt x="245303" y="308577"/>
                  </a:lnTo>
                  <a:lnTo>
                    <a:pt x="243713" y="309053"/>
                  </a:lnTo>
                  <a:lnTo>
                    <a:pt x="239739" y="308577"/>
                  </a:lnTo>
                  <a:lnTo>
                    <a:pt x="235765" y="308577"/>
                  </a:lnTo>
                  <a:cubicBezTo>
                    <a:pt x="235765" y="308577"/>
                    <a:pt x="234175" y="308577"/>
                    <a:pt x="234175" y="308577"/>
                  </a:cubicBezTo>
                  <a:lnTo>
                    <a:pt x="232744" y="309053"/>
                  </a:lnTo>
                  <a:lnTo>
                    <a:pt x="229882" y="311279"/>
                  </a:lnTo>
                  <a:lnTo>
                    <a:pt x="226067" y="312551"/>
                  </a:lnTo>
                  <a:lnTo>
                    <a:pt x="223523" y="312551"/>
                  </a:lnTo>
                  <a:cubicBezTo>
                    <a:pt x="223523" y="312551"/>
                    <a:pt x="219867" y="313505"/>
                    <a:pt x="219867" y="313505"/>
                  </a:cubicBezTo>
                  <a:lnTo>
                    <a:pt x="213031" y="312710"/>
                  </a:lnTo>
                  <a:lnTo>
                    <a:pt x="209851" y="313187"/>
                  </a:lnTo>
                  <a:lnTo>
                    <a:pt x="205559" y="314618"/>
                  </a:lnTo>
                  <a:lnTo>
                    <a:pt x="203969" y="314618"/>
                  </a:lnTo>
                  <a:cubicBezTo>
                    <a:pt x="203969" y="314618"/>
                    <a:pt x="202379" y="313982"/>
                    <a:pt x="202379" y="313982"/>
                  </a:cubicBezTo>
                  <a:lnTo>
                    <a:pt x="196974" y="310643"/>
                  </a:lnTo>
                  <a:lnTo>
                    <a:pt x="195384" y="310643"/>
                  </a:lnTo>
                  <a:cubicBezTo>
                    <a:pt x="195384" y="310643"/>
                    <a:pt x="193953" y="309848"/>
                    <a:pt x="193953" y="309848"/>
                  </a:cubicBezTo>
                  <a:lnTo>
                    <a:pt x="192999" y="308100"/>
                  </a:lnTo>
                  <a:lnTo>
                    <a:pt x="191251" y="307782"/>
                  </a:lnTo>
                  <a:lnTo>
                    <a:pt x="187435" y="307782"/>
                  </a:lnTo>
                  <a:cubicBezTo>
                    <a:pt x="187435" y="307782"/>
                    <a:pt x="184415" y="309848"/>
                    <a:pt x="184415" y="309848"/>
                  </a:cubicBezTo>
                  <a:lnTo>
                    <a:pt x="184415" y="311438"/>
                  </a:lnTo>
                  <a:cubicBezTo>
                    <a:pt x="184415" y="311438"/>
                    <a:pt x="181553" y="312869"/>
                    <a:pt x="181553" y="312869"/>
                  </a:cubicBezTo>
                  <a:lnTo>
                    <a:pt x="179963" y="312869"/>
                  </a:lnTo>
                  <a:cubicBezTo>
                    <a:pt x="179963" y="312869"/>
                    <a:pt x="178532" y="312074"/>
                    <a:pt x="178532" y="312074"/>
                  </a:cubicBezTo>
                  <a:lnTo>
                    <a:pt x="175194" y="308100"/>
                  </a:lnTo>
                  <a:lnTo>
                    <a:pt x="174240" y="309530"/>
                  </a:lnTo>
                  <a:lnTo>
                    <a:pt x="173127" y="310643"/>
                  </a:lnTo>
                  <a:lnTo>
                    <a:pt x="171378" y="311438"/>
                  </a:lnTo>
                  <a:lnTo>
                    <a:pt x="169789" y="312551"/>
                  </a:lnTo>
                  <a:lnTo>
                    <a:pt x="168040" y="316366"/>
                  </a:lnTo>
                  <a:lnTo>
                    <a:pt x="166609" y="320341"/>
                  </a:lnTo>
                  <a:lnTo>
                    <a:pt x="167086" y="321931"/>
                  </a:lnTo>
                  <a:lnTo>
                    <a:pt x="169153" y="325428"/>
                  </a:lnTo>
                  <a:lnTo>
                    <a:pt x="172332" y="327972"/>
                  </a:lnTo>
                  <a:lnTo>
                    <a:pt x="174081" y="328767"/>
                  </a:lnTo>
                  <a:lnTo>
                    <a:pt x="175830" y="328767"/>
                  </a:lnTo>
                  <a:cubicBezTo>
                    <a:pt x="175830" y="328767"/>
                    <a:pt x="179168" y="328767"/>
                    <a:pt x="179168" y="328767"/>
                  </a:cubicBezTo>
                  <a:lnTo>
                    <a:pt x="180758" y="328767"/>
                  </a:lnTo>
                  <a:cubicBezTo>
                    <a:pt x="180758" y="328767"/>
                    <a:pt x="184097" y="330993"/>
                    <a:pt x="184097" y="330993"/>
                  </a:cubicBezTo>
                  <a:lnTo>
                    <a:pt x="187753" y="331946"/>
                  </a:lnTo>
                  <a:lnTo>
                    <a:pt x="189184" y="332900"/>
                  </a:lnTo>
                  <a:lnTo>
                    <a:pt x="190456" y="334331"/>
                  </a:lnTo>
                  <a:lnTo>
                    <a:pt x="193158" y="336398"/>
                  </a:lnTo>
                  <a:lnTo>
                    <a:pt x="199676" y="339577"/>
                  </a:lnTo>
                  <a:lnTo>
                    <a:pt x="205877" y="343552"/>
                  </a:lnTo>
                  <a:lnTo>
                    <a:pt x="208897" y="344664"/>
                  </a:lnTo>
                  <a:lnTo>
                    <a:pt x="212236" y="344664"/>
                  </a:lnTo>
                  <a:cubicBezTo>
                    <a:pt x="212236" y="344664"/>
                    <a:pt x="215574" y="344664"/>
                    <a:pt x="215574" y="344664"/>
                  </a:cubicBezTo>
                  <a:lnTo>
                    <a:pt x="218913" y="346572"/>
                  </a:lnTo>
                  <a:lnTo>
                    <a:pt x="222092" y="348957"/>
                  </a:lnTo>
                  <a:lnTo>
                    <a:pt x="225908" y="354680"/>
                  </a:lnTo>
                  <a:lnTo>
                    <a:pt x="227498" y="355475"/>
                  </a:lnTo>
                  <a:lnTo>
                    <a:pt x="229246" y="355793"/>
                  </a:lnTo>
                  <a:lnTo>
                    <a:pt x="233857" y="357701"/>
                  </a:lnTo>
                  <a:lnTo>
                    <a:pt x="237195" y="357224"/>
                  </a:lnTo>
                  <a:lnTo>
                    <a:pt x="240375" y="358178"/>
                  </a:lnTo>
                  <a:lnTo>
                    <a:pt x="243554" y="358178"/>
                  </a:lnTo>
                  <a:cubicBezTo>
                    <a:pt x="243554" y="358178"/>
                    <a:pt x="243554" y="356747"/>
                    <a:pt x="243554" y="356747"/>
                  </a:cubicBezTo>
                  <a:lnTo>
                    <a:pt x="243237" y="355157"/>
                  </a:lnTo>
                  <a:lnTo>
                    <a:pt x="243554" y="353408"/>
                  </a:lnTo>
                  <a:lnTo>
                    <a:pt x="244349" y="351659"/>
                  </a:lnTo>
                  <a:lnTo>
                    <a:pt x="245621" y="350229"/>
                  </a:lnTo>
                  <a:lnTo>
                    <a:pt x="248801" y="347685"/>
                  </a:lnTo>
                  <a:lnTo>
                    <a:pt x="248801" y="346254"/>
                  </a:lnTo>
                  <a:cubicBezTo>
                    <a:pt x="248801" y="346254"/>
                    <a:pt x="248642" y="344824"/>
                    <a:pt x="248642" y="344824"/>
                  </a:cubicBezTo>
                  <a:lnTo>
                    <a:pt x="247211" y="343393"/>
                  </a:lnTo>
                  <a:lnTo>
                    <a:pt x="245462" y="341008"/>
                  </a:lnTo>
                  <a:lnTo>
                    <a:pt x="247052" y="339895"/>
                  </a:lnTo>
                  <a:lnTo>
                    <a:pt x="245939" y="338623"/>
                  </a:lnTo>
                  <a:lnTo>
                    <a:pt x="244508" y="337828"/>
                  </a:lnTo>
                  <a:lnTo>
                    <a:pt x="243713" y="336875"/>
                  </a:lnTo>
                  <a:lnTo>
                    <a:pt x="243395" y="335603"/>
                  </a:lnTo>
                  <a:lnTo>
                    <a:pt x="243395" y="332900"/>
                  </a:lnTo>
                  <a:cubicBezTo>
                    <a:pt x="243395" y="332900"/>
                    <a:pt x="244190" y="330515"/>
                    <a:pt x="244190" y="330515"/>
                  </a:cubicBezTo>
                  <a:lnTo>
                    <a:pt x="245144" y="328608"/>
                  </a:lnTo>
                  <a:lnTo>
                    <a:pt x="245939" y="326541"/>
                  </a:lnTo>
                  <a:lnTo>
                    <a:pt x="246416" y="324156"/>
                  </a:lnTo>
                  <a:lnTo>
                    <a:pt x="247211" y="322090"/>
                  </a:lnTo>
                  <a:lnTo>
                    <a:pt x="254206" y="312869"/>
                  </a:lnTo>
                  <a:lnTo>
                    <a:pt x="255160" y="311438"/>
                  </a:lnTo>
                  <a:lnTo>
                    <a:pt x="257068" y="307623"/>
                  </a:lnTo>
                  <a:lnTo>
                    <a:pt x="258657" y="306033"/>
                  </a:lnTo>
                  <a:lnTo>
                    <a:pt x="256750" y="305079"/>
                  </a:lnTo>
                  <a:lnTo>
                    <a:pt x="254683" y="30507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1" name="Freeform: Shape 5330">
              <a:extLst>
                <a:ext uri="{FF2B5EF4-FFF2-40B4-BE49-F238E27FC236}">
                  <a16:creationId xmlns:a16="http://schemas.microsoft.com/office/drawing/2014/main" id="{D8F1D3E3-5C24-AEFF-76E0-96C7286BA498}"/>
                </a:ext>
              </a:extLst>
            </p:cNvPr>
            <p:cNvSpPr/>
            <p:nvPr/>
          </p:nvSpPr>
          <p:spPr>
            <a:xfrm>
              <a:off x="489796" y="1672608"/>
              <a:ext cx="313504" cy="145782"/>
            </a:xfrm>
            <a:custGeom>
              <a:avLst/>
              <a:gdLst>
                <a:gd name="connsiteX0" fmla="*/ 313505 w 313504"/>
                <a:gd name="connsiteY0" fmla="*/ 66453 h 145782"/>
                <a:gd name="connsiteX1" fmla="*/ 312869 w 313504"/>
                <a:gd name="connsiteY1" fmla="*/ 65658 h 145782"/>
                <a:gd name="connsiteX2" fmla="*/ 307782 w 313504"/>
                <a:gd name="connsiteY2" fmla="*/ 63273 h 145782"/>
                <a:gd name="connsiteX3" fmla="*/ 309212 w 313504"/>
                <a:gd name="connsiteY3" fmla="*/ 62319 h 145782"/>
                <a:gd name="connsiteX4" fmla="*/ 310166 w 313504"/>
                <a:gd name="connsiteY4" fmla="*/ 61842 h 145782"/>
                <a:gd name="connsiteX5" fmla="*/ 310802 w 313504"/>
                <a:gd name="connsiteY5" fmla="*/ 61207 h 145782"/>
                <a:gd name="connsiteX6" fmla="*/ 311120 w 313504"/>
                <a:gd name="connsiteY6" fmla="*/ 60253 h 145782"/>
                <a:gd name="connsiteX7" fmla="*/ 311120 w 313504"/>
                <a:gd name="connsiteY7" fmla="*/ 59458 h 145782"/>
                <a:gd name="connsiteX8" fmla="*/ 310802 w 313504"/>
                <a:gd name="connsiteY8" fmla="*/ 58822 h 145782"/>
                <a:gd name="connsiteX9" fmla="*/ 308735 w 313504"/>
                <a:gd name="connsiteY9" fmla="*/ 58663 h 145782"/>
                <a:gd name="connsiteX10" fmla="*/ 307305 w 313504"/>
                <a:gd name="connsiteY10" fmla="*/ 57232 h 145782"/>
                <a:gd name="connsiteX11" fmla="*/ 306351 w 313504"/>
                <a:gd name="connsiteY11" fmla="*/ 55642 h 145782"/>
                <a:gd name="connsiteX12" fmla="*/ 306987 w 313504"/>
                <a:gd name="connsiteY12" fmla="*/ 55006 h 145782"/>
                <a:gd name="connsiteX13" fmla="*/ 309212 w 313504"/>
                <a:gd name="connsiteY13" fmla="*/ 54529 h 145782"/>
                <a:gd name="connsiteX14" fmla="*/ 310325 w 313504"/>
                <a:gd name="connsiteY14" fmla="*/ 53576 h 145782"/>
                <a:gd name="connsiteX15" fmla="*/ 310643 w 313504"/>
                <a:gd name="connsiteY15" fmla="*/ 51668 h 145782"/>
                <a:gd name="connsiteX16" fmla="*/ 311756 w 313504"/>
                <a:gd name="connsiteY16" fmla="*/ 49442 h 145782"/>
                <a:gd name="connsiteX17" fmla="*/ 311756 w 313504"/>
                <a:gd name="connsiteY17" fmla="*/ 48011 h 145782"/>
                <a:gd name="connsiteX18" fmla="*/ 310166 w 313504"/>
                <a:gd name="connsiteY18" fmla="*/ 46581 h 145782"/>
                <a:gd name="connsiteX19" fmla="*/ 309212 w 313504"/>
                <a:gd name="connsiteY19" fmla="*/ 46422 h 145782"/>
                <a:gd name="connsiteX20" fmla="*/ 306987 w 313504"/>
                <a:gd name="connsiteY20" fmla="*/ 47376 h 145782"/>
                <a:gd name="connsiteX21" fmla="*/ 305397 w 313504"/>
                <a:gd name="connsiteY21" fmla="*/ 44832 h 145782"/>
                <a:gd name="connsiteX22" fmla="*/ 302694 w 313504"/>
                <a:gd name="connsiteY22" fmla="*/ 43401 h 145782"/>
                <a:gd name="connsiteX23" fmla="*/ 296017 w 313504"/>
                <a:gd name="connsiteY23" fmla="*/ 42129 h 145782"/>
                <a:gd name="connsiteX24" fmla="*/ 292043 w 313504"/>
                <a:gd name="connsiteY24" fmla="*/ 42924 h 145782"/>
                <a:gd name="connsiteX25" fmla="*/ 287114 w 313504"/>
                <a:gd name="connsiteY25" fmla="*/ 45309 h 145782"/>
                <a:gd name="connsiteX26" fmla="*/ 291407 w 313504"/>
                <a:gd name="connsiteY26" fmla="*/ 41334 h 145782"/>
                <a:gd name="connsiteX27" fmla="*/ 291566 w 313504"/>
                <a:gd name="connsiteY27" fmla="*/ 40221 h 145782"/>
                <a:gd name="connsiteX28" fmla="*/ 290771 w 313504"/>
                <a:gd name="connsiteY28" fmla="*/ 38950 h 145782"/>
                <a:gd name="connsiteX29" fmla="*/ 290135 w 313504"/>
                <a:gd name="connsiteY29" fmla="*/ 37678 h 145782"/>
                <a:gd name="connsiteX30" fmla="*/ 290135 w 313504"/>
                <a:gd name="connsiteY30" fmla="*/ 36088 h 145782"/>
                <a:gd name="connsiteX31" fmla="*/ 289499 w 313504"/>
                <a:gd name="connsiteY31" fmla="*/ 35293 h 145782"/>
                <a:gd name="connsiteX32" fmla="*/ 288545 w 313504"/>
                <a:gd name="connsiteY32" fmla="*/ 35134 h 145782"/>
                <a:gd name="connsiteX33" fmla="*/ 279007 w 313504"/>
                <a:gd name="connsiteY33" fmla="*/ 36724 h 145782"/>
                <a:gd name="connsiteX34" fmla="*/ 277099 w 313504"/>
                <a:gd name="connsiteY34" fmla="*/ 36406 h 145782"/>
                <a:gd name="connsiteX35" fmla="*/ 276622 w 313504"/>
                <a:gd name="connsiteY35" fmla="*/ 35611 h 145782"/>
                <a:gd name="connsiteX36" fmla="*/ 279166 w 313504"/>
                <a:gd name="connsiteY36" fmla="*/ 33067 h 145782"/>
                <a:gd name="connsiteX37" fmla="*/ 281073 w 313504"/>
                <a:gd name="connsiteY37" fmla="*/ 30047 h 145782"/>
                <a:gd name="connsiteX38" fmla="*/ 281550 w 313504"/>
                <a:gd name="connsiteY38" fmla="*/ 27185 h 145782"/>
                <a:gd name="connsiteX39" fmla="*/ 281391 w 313504"/>
                <a:gd name="connsiteY39" fmla="*/ 25754 h 145782"/>
                <a:gd name="connsiteX40" fmla="*/ 280755 w 313504"/>
                <a:gd name="connsiteY40" fmla="*/ 24324 h 145782"/>
                <a:gd name="connsiteX41" fmla="*/ 279483 w 313504"/>
                <a:gd name="connsiteY41" fmla="*/ 22734 h 145782"/>
                <a:gd name="connsiteX42" fmla="*/ 278212 w 313504"/>
                <a:gd name="connsiteY42" fmla="*/ 22416 h 145782"/>
                <a:gd name="connsiteX43" fmla="*/ 275191 w 313504"/>
                <a:gd name="connsiteY43" fmla="*/ 23370 h 145782"/>
                <a:gd name="connsiteX44" fmla="*/ 271853 w 313504"/>
                <a:gd name="connsiteY44" fmla="*/ 22257 h 145782"/>
                <a:gd name="connsiteX45" fmla="*/ 268673 w 313504"/>
                <a:gd name="connsiteY45" fmla="*/ 20349 h 145782"/>
                <a:gd name="connsiteX46" fmla="*/ 268673 w 313504"/>
                <a:gd name="connsiteY46" fmla="*/ 19236 h 145782"/>
                <a:gd name="connsiteX47" fmla="*/ 271217 w 313504"/>
                <a:gd name="connsiteY47" fmla="*/ 16693 h 145782"/>
                <a:gd name="connsiteX48" fmla="*/ 274555 w 313504"/>
                <a:gd name="connsiteY48" fmla="*/ 11605 h 145782"/>
                <a:gd name="connsiteX49" fmla="*/ 278212 w 313504"/>
                <a:gd name="connsiteY49" fmla="*/ 9380 h 145782"/>
                <a:gd name="connsiteX50" fmla="*/ 280596 w 313504"/>
                <a:gd name="connsiteY50" fmla="*/ 8903 h 145782"/>
                <a:gd name="connsiteX51" fmla="*/ 283776 w 313504"/>
                <a:gd name="connsiteY51" fmla="*/ 7313 h 145782"/>
                <a:gd name="connsiteX52" fmla="*/ 283617 w 313504"/>
                <a:gd name="connsiteY52" fmla="*/ 6995 h 145782"/>
                <a:gd name="connsiteX53" fmla="*/ 281232 w 313504"/>
                <a:gd name="connsiteY53" fmla="*/ 7313 h 145782"/>
                <a:gd name="connsiteX54" fmla="*/ 276145 w 313504"/>
                <a:gd name="connsiteY54" fmla="*/ 6995 h 145782"/>
                <a:gd name="connsiteX55" fmla="*/ 272965 w 313504"/>
                <a:gd name="connsiteY55" fmla="*/ 8108 h 145782"/>
                <a:gd name="connsiteX56" fmla="*/ 267401 w 313504"/>
                <a:gd name="connsiteY56" fmla="*/ 11764 h 145782"/>
                <a:gd name="connsiteX57" fmla="*/ 265175 w 313504"/>
                <a:gd name="connsiteY57" fmla="*/ 12877 h 145782"/>
                <a:gd name="connsiteX58" fmla="*/ 259770 w 313504"/>
                <a:gd name="connsiteY58" fmla="*/ 14467 h 145782"/>
                <a:gd name="connsiteX59" fmla="*/ 256432 w 313504"/>
                <a:gd name="connsiteY59" fmla="*/ 14308 h 145782"/>
                <a:gd name="connsiteX60" fmla="*/ 253411 w 313504"/>
                <a:gd name="connsiteY60" fmla="*/ 12877 h 145782"/>
                <a:gd name="connsiteX61" fmla="*/ 251821 w 313504"/>
                <a:gd name="connsiteY61" fmla="*/ 11605 h 145782"/>
                <a:gd name="connsiteX62" fmla="*/ 251503 w 313504"/>
                <a:gd name="connsiteY62" fmla="*/ 8108 h 145782"/>
                <a:gd name="connsiteX63" fmla="*/ 250232 w 313504"/>
                <a:gd name="connsiteY63" fmla="*/ 6518 h 145782"/>
                <a:gd name="connsiteX64" fmla="*/ 247688 w 313504"/>
                <a:gd name="connsiteY64" fmla="*/ 4610 h 145782"/>
                <a:gd name="connsiteX65" fmla="*/ 243713 w 313504"/>
                <a:gd name="connsiteY65" fmla="*/ 636 h 145782"/>
                <a:gd name="connsiteX66" fmla="*/ 242283 w 313504"/>
                <a:gd name="connsiteY66" fmla="*/ 0 h 145782"/>
                <a:gd name="connsiteX67" fmla="*/ 236241 w 313504"/>
                <a:gd name="connsiteY67" fmla="*/ 159 h 145782"/>
                <a:gd name="connsiteX68" fmla="*/ 229246 w 313504"/>
                <a:gd name="connsiteY68" fmla="*/ 2226 h 145782"/>
                <a:gd name="connsiteX69" fmla="*/ 227816 w 313504"/>
                <a:gd name="connsiteY69" fmla="*/ 3815 h 145782"/>
                <a:gd name="connsiteX70" fmla="*/ 231154 w 313504"/>
                <a:gd name="connsiteY70" fmla="*/ 11923 h 145782"/>
                <a:gd name="connsiteX71" fmla="*/ 230836 w 313504"/>
                <a:gd name="connsiteY71" fmla="*/ 13195 h 145782"/>
                <a:gd name="connsiteX72" fmla="*/ 229405 w 313504"/>
                <a:gd name="connsiteY72" fmla="*/ 15898 h 145782"/>
                <a:gd name="connsiteX73" fmla="*/ 225431 w 313504"/>
                <a:gd name="connsiteY73" fmla="*/ 17011 h 145782"/>
                <a:gd name="connsiteX74" fmla="*/ 221933 w 313504"/>
                <a:gd name="connsiteY74" fmla="*/ 18918 h 145782"/>
                <a:gd name="connsiteX75" fmla="*/ 219231 w 313504"/>
                <a:gd name="connsiteY75" fmla="*/ 19236 h 145782"/>
                <a:gd name="connsiteX76" fmla="*/ 216846 w 313504"/>
                <a:gd name="connsiteY76" fmla="*/ 18442 h 145782"/>
                <a:gd name="connsiteX77" fmla="*/ 215574 w 313504"/>
                <a:gd name="connsiteY77" fmla="*/ 17170 h 145782"/>
                <a:gd name="connsiteX78" fmla="*/ 212872 w 313504"/>
                <a:gd name="connsiteY78" fmla="*/ 15739 h 145782"/>
                <a:gd name="connsiteX79" fmla="*/ 211282 w 313504"/>
                <a:gd name="connsiteY79" fmla="*/ 15421 h 145782"/>
                <a:gd name="connsiteX80" fmla="*/ 210328 w 313504"/>
                <a:gd name="connsiteY80" fmla="*/ 15580 h 145782"/>
                <a:gd name="connsiteX81" fmla="*/ 205082 w 313504"/>
                <a:gd name="connsiteY81" fmla="*/ 20985 h 145782"/>
                <a:gd name="connsiteX82" fmla="*/ 202697 w 313504"/>
                <a:gd name="connsiteY82" fmla="*/ 24006 h 145782"/>
                <a:gd name="connsiteX83" fmla="*/ 201266 w 313504"/>
                <a:gd name="connsiteY83" fmla="*/ 25278 h 145782"/>
                <a:gd name="connsiteX84" fmla="*/ 199200 w 313504"/>
                <a:gd name="connsiteY84" fmla="*/ 26231 h 145782"/>
                <a:gd name="connsiteX85" fmla="*/ 198882 w 313504"/>
                <a:gd name="connsiteY85" fmla="*/ 26867 h 145782"/>
                <a:gd name="connsiteX86" fmla="*/ 197928 w 313504"/>
                <a:gd name="connsiteY86" fmla="*/ 26549 h 145782"/>
                <a:gd name="connsiteX87" fmla="*/ 196497 w 313504"/>
                <a:gd name="connsiteY87" fmla="*/ 25278 h 145782"/>
                <a:gd name="connsiteX88" fmla="*/ 191092 w 313504"/>
                <a:gd name="connsiteY88" fmla="*/ 19713 h 145782"/>
                <a:gd name="connsiteX89" fmla="*/ 188548 w 313504"/>
                <a:gd name="connsiteY89" fmla="*/ 18442 h 145782"/>
                <a:gd name="connsiteX90" fmla="*/ 180758 w 313504"/>
                <a:gd name="connsiteY90" fmla="*/ 17488 h 145782"/>
                <a:gd name="connsiteX91" fmla="*/ 177420 w 313504"/>
                <a:gd name="connsiteY91" fmla="*/ 17647 h 145782"/>
                <a:gd name="connsiteX92" fmla="*/ 176784 w 313504"/>
                <a:gd name="connsiteY92" fmla="*/ 19077 h 145782"/>
                <a:gd name="connsiteX93" fmla="*/ 176943 w 313504"/>
                <a:gd name="connsiteY93" fmla="*/ 20826 h 145782"/>
                <a:gd name="connsiteX94" fmla="*/ 181712 w 313504"/>
                <a:gd name="connsiteY94" fmla="*/ 29729 h 145782"/>
                <a:gd name="connsiteX95" fmla="*/ 183143 w 313504"/>
                <a:gd name="connsiteY95" fmla="*/ 33226 h 145782"/>
                <a:gd name="connsiteX96" fmla="*/ 182984 w 313504"/>
                <a:gd name="connsiteY96" fmla="*/ 35929 h 145782"/>
                <a:gd name="connsiteX97" fmla="*/ 182507 w 313504"/>
                <a:gd name="connsiteY97" fmla="*/ 37042 h 145782"/>
                <a:gd name="connsiteX98" fmla="*/ 181871 w 313504"/>
                <a:gd name="connsiteY98" fmla="*/ 37837 h 145782"/>
                <a:gd name="connsiteX99" fmla="*/ 181235 w 313504"/>
                <a:gd name="connsiteY99" fmla="*/ 37678 h 145782"/>
                <a:gd name="connsiteX100" fmla="*/ 180599 w 313504"/>
                <a:gd name="connsiteY100" fmla="*/ 36724 h 145782"/>
                <a:gd name="connsiteX101" fmla="*/ 178055 w 313504"/>
                <a:gd name="connsiteY101" fmla="*/ 30683 h 145782"/>
                <a:gd name="connsiteX102" fmla="*/ 172968 w 313504"/>
                <a:gd name="connsiteY102" fmla="*/ 26867 h 145782"/>
                <a:gd name="connsiteX103" fmla="*/ 168835 w 313504"/>
                <a:gd name="connsiteY103" fmla="*/ 21780 h 145782"/>
                <a:gd name="connsiteX104" fmla="*/ 165655 w 313504"/>
                <a:gd name="connsiteY104" fmla="*/ 18759 h 145782"/>
                <a:gd name="connsiteX105" fmla="*/ 163588 w 313504"/>
                <a:gd name="connsiteY105" fmla="*/ 17170 h 145782"/>
                <a:gd name="connsiteX106" fmla="*/ 161681 w 313504"/>
                <a:gd name="connsiteY106" fmla="*/ 16375 h 145782"/>
                <a:gd name="connsiteX107" fmla="*/ 159773 w 313504"/>
                <a:gd name="connsiteY107" fmla="*/ 16534 h 145782"/>
                <a:gd name="connsiteX108" fmla="*/ 157388 w 313504"/>
                <a:gd name="connsiteY108" fmla="*/ 17488 h 145782"/>
                <a:gd name="connsiteX109" fmla="*/ 154527 w 313504"/>
                <a:gd name="connsiteY109" fmla="*/ 19395 h 145782"/>
                <a:gd name="connsiteX110" fmla="*/ 151665 w 313504"/>
                <a:gd name="connsiteY110" fmla="*/ 20508 h 145782"/>
                <a:gd name="connsiteX111" fmla="*/ 146260 w 313504"/>
                <a:gd name="connsiteY111" fmla="*/ 21621 h 145782"/>
                <a:gd name="connsiteX112" fmla="*/ 144988 w 313504"/>
                <a:gd name="connsiteY112" fmla="*/ 23370 h 145782"/>
                <a:gd name="connsiteX113" fmla="*/ 144193 w 313504"/>
                <a:gd name="connsiteY113" fmla="*/ 25913 h 145782"/>
                <a:gd name="connsiteX114" fmla="*/ 144829 w 313504"/>
                <a:gd name="connsiteY114" fmla="*/ 34021 h 145782"/>
                <a:gd name="connsiteX115" fmla="*/ 144511 w 313504"/>
                <a:gd name="connsiteY115" fmla="*/ 35293 h 145782"/>
                <a:gd name="connsiteX116" fmla="*/ 144034 w 313504"/>
                <a:gd name="connsiteY116" fmla="*/ 36088 h 145782"/>
                <a:gd name="connsiteX117" fmla="*/ 143239 w 313504"/>
                <a:gd name="connsiteY117" fmla="*/ 36247 h 145782"/>
                <a:gd name="connsiteX118" fmla="*/ 140219 w 313504"/>
                <a:gd name="connsiteY118" fmla="*/ 35770 h 145782"/>
                <a:gd name="connsiteX119" fmla="*/ 138629 w 313504"/>
                <a:gd name="connsiteY119" fmla="*/ 34657 h 145782"/>
                <a:gd name="connsiteX120" fmla="*/ 135608 w 313504"/>
                <a:gd name="connsiteY120" fmla="*/ 31478 h 145782"/>
                <a:gd name="connsiteX121" fmla="*/ 132111 w 313504"/>
                <a:gd name="connsiteY121" fmla="*/ 28457 h 145782"/>
                <a:gd name="connsiteX122" fmla="*/ 127818 w 313504"/>
                <a:gd name="connsiteY122" fmla="*/ 22893 h 145782"/>
                <a:gd name="connsiteX123" fmla="*/ 125593 w 313504"/>
                <a:gd name="connsiteY123" fmla="*/ 21303 h 145782"/>
                <a:gd name="connsiteX124" fmla="*/ 122572 w 313504"/>
                <a:gd name="connsiteY124" fmla="*/ 20508 h 145782"/>
                <a:gd name="connsiteX125" fmla="*/ 120187 w 313504"/>
                <a:gd name="connsiteY125" fmla="*/ 21144 h 145782"/>
                <a:gd name="connsiteX126" fmla="*/ 118280 w 313504"/>
                <a:gd name="connsiteY126" fmla="*/ 23688 h 145782"/>
                <a:gd name="connsiteX127" fmla="*/ 117803 w 313504"/>
                <a:gd name="connsiteY127" fmla="*/ 27662 h 145782"/>
                <a:gd name="connsiteX128" fmla="*/ 118598 w 313504"/>
                <a:gd name="connsiteY128" fmla="*/ 33385 h 145782"/>
                <a:gd name="connsiteX129" fmla="*/ 118280 w 313504"/>
                <a:gd name="connsiteY129" fmla="*/ 38473 h 145782"/>
                <a:gd name="connsiteX130" fmla="*/ 116690 w 313504"/>
                <a:gd name="connsiteY130" fmla="*/ 43083 h 145782"/>
                <a:gd name="connsiteX131" fmla="*/ 115418 w 313504"/>
                <a:gd name="connsiteY131" fmla="*/ 45468 h 145782"/>
                <a:gd name="connsiteX132" fmla="*/ 114623 w 313504"/>
                <a:gd name="connsiteY132" fmla="*/ 45786 h 145782"/>
                <a:gd name="connsiteX133" fmla="*/ 112874 w 313504"/>
                <a:gd name="connsiteY133" fmla="*/ 45150 h 145782"/>
                <a:gd name="connsiteX134" fmla="*/ 109854 w 313504"/>
                <a:gd name="connsiteY134" fmla="*/ 41652 h 145782"/>
                <a:gd name="connsiteX135" fmla="*/ 109059 w 313504"/>
                <a:gd name="connsiteY135" fmla="*/ 41175 h 145782"/>
                <a:gd name="connsiteX136" fmla="*/ 107310 w 313504"/>
                <a:gd name="connsiteY136" fmla="*/ 41334 h 145782"/>
                <a:gd name="connsiteX137" fmla="*/ 105402 w 313504"/>
                <a:gd name="connsiteY137" fmla="*/ 42447 h 145782"/>
                <a:gd name="connsiteX138" fmla="*/ 101587 w 313504"/>
                <a:gd name="connsiteY138" fmla="*/ 45786 h 145782"/>
                <a:gd name="connsiteX139" fmla="*/ 100474 w 313504"/>
                <a:gd name="connsiteY139" fmla="*/ 50237 h 145782"/>
                <a:gd name="connsiteX140" fmla="*/ 99838 w 313504"/>
                <a:gd name="connsiteY140" fmla="*/ 51509 h 145782"/>
                <a:gd name="connsiteX141" fmla="*/ 99202 w 313504"/>
                <a:gd name="connsiteY141" fmla="*/ 52145 h 145782"/>
                <a:gd name="connsiteX142" fmla="*/ 98407 w 313504"/>
                <a:gd name="connsiteY142" fmla="*/ 52304 h 145782"/>
                <a:gd name="connsiteX143" fmla="*/ 97613 w 313504"/>
                <a:gd name="connsiteY143" fmla="*/ 54370 h 145782"/>
                <a:gd name="connsiteX144" fmla="*/ 96818 w 313504"/>
                <a:gd name="connsiteY144" fmla="*/ 58345 h 145782"/>
                <a:gd name="connsiteX145" fmla="*/ 96182 w 313504"/>
                <a:gd name="connsiteY145" fmla="*/ 59935 h 145782"/>
                <a:gd name="connsiteX146" fmla="*/ 95069 w 313504"/>
                <a:gd name="connsiteY146" fmla="*/ 58027 h 145782"/>
                <a:gd name="connsiteX147" fmla="*/ 93161 w 313504"/>
                <a:gd name="connsiteY147" fmla="*/ 52622 h 145782"/>
                <a:gd name="connsiteX148" fmla="*/ 90776 w 313504"/>
                <a:gd name="connsiteY148" fmla="*/ 50873 h 145782"/>
                <a:gd name="connsiteX149" fmla="*/ 89346 w 313504"/>
                <a:gd name="connsiteY149" fmla="*/ 50555 h 145782"/>
                <a:gd name="connsiteX150" fmla="*/ 87756 w 313504"/>
                <a:gd name="connsiteY150" fmla="*/ 50714 h 145782"/>
                <a:gd name="connsiteX151" fmla="*/ 87438 w 313504"/>
                <a:gd name="connsiteY151" fmla="*/ 50078 h 145782"/>
                <a:gd name="connsiteX152" fmla="*/ 88392 w 313504"/>
                <a:gd name="connsiteY152" fmla="*/ 48806 h 145782"/>
                <a:gd name="connsiteX153" fmla="*/ 89028 w 313504"/>
                <a:gd name="connsiteY153" fmla="*/ 47217 h 145782"/>
                <a:gd name="connsiteX154" fmla="*/ 89346 w 313504"/>
                <a:gd name="connsiteY154" fmla="*/ 45150 h 145782"/>
                <a:gd name="connsiteX155" fmla="*/ 88710 w 313504"/>
                <a:gd name="connsiteY155" fmla="*/ 44514 h 145782"/>
                <a:gd name="connsiteX156" fmla="*/ 87279 w 313504"/>
                <a:gd name="connsiteY156" fmla="*/ 45150 h 145782"/>
                <a:gd name="connsiteX157" fmla="*/ 86802 w 313504"/>
                <a:gd name="connsiteY157" fmla="*/ 44832 h 145782"/>
                <a:gd name="connsiteX158" fmla="*/ 87438 w 313504"/>
                <a:gd name="connsiteY158" fmla="*/ 43719 h 145782"/>
                <a:gd name="connsiteX159" fmla="*/ 86484 w 313504"/>
                <a:gd name="connsiteY159" fmla="*/ 42447 h 145782"/>
                <a:gd name="connsiteX160" fmla="*/ 82351 w 313504"/>
                <a:gd name="connsiteY160" fmla="*/ 40380 h 145782"/>
                <a:gd name="connsiteX161" fmla="*/ 80920 w 313504"/>
                <a:gd name="connsiteY161" fmla="*/ 38314 h 145782"/>
                <a:gd name="connsiteX162" fmla="*/ 86643 w 313504"/>
                <a:gd name="connsiteY162" fmla="*/ 39586 h 145782"/>
                <a:gd name="connsiteX163" fmla="*/ 87915 w 313504"/>
                <a:gd name="connsiteY163" fmla="*/ 38791 h 145782"/>
                <a:gd name="connsiteX164" fmla="*/ 89028 w 313504"/>
                <a:gd name="connsiteY164" fmla="*/ 37519 h 145782"/>
                <a:gd name="connsiteX165" fmla="*/ 91094 w 313504"/>
                <a:gd name="connsiteY165" fmla="*/ 31001 h 145782"/>
                <a:gd name="connsiteX166" fmla="*/ 90935 w 313504"/>
                <a:gd name="connsiteY166" fmla="*/ 30206 h 145782"/>
                <a:gd name="connsiteX167" fmla="*/ 88710 w 313504"/>
                <a:gd name="connsiteY167" fmla="*/ 28139 h 145782"/>
                <a:gd name="connsiteX168" fmla="*/ 85530 w 313504"/>
                <a:gd name="connsiteY168" fmla="*/ 27344 h 145782"/>
                <a:gd name="connsiteX169" fmla="*/ 85053 w 313504"/>
                <a:gd name="connsiteY169" fmla="*/ 26708 h 145782"/>
                <a:gd name="connsiteX170" fmla="*/ 87438 w 313504"/>
                <a:gd name="connsiteY170" fmla="*/ 25754 h 145782"/>
                <a:gd name="connsiteX171" fmla="*/ 88392 w 313504"/>
                <a:gd name="connsiteY171" fmla="*/ 24801 h 145782"/>
                <a:gd name="connsiteX172" fmla="*/ 88074 w 313504"/>
                <a:gd name="connsiteY172" fmla="*/ 24006 h 145782"/>
                <a:gd name="connsiteX173" fmla="*/ 81874 w 313504"/>
                <a:gd name="connsiteY173" fmla="*/ 20985 h 145782"/>
                <a:gd name="connsiteX174" fmla="*/ 75674 w 313504"/>
                <a:gd name="connsiteY174" fmla="*/ 15739 h 145782"/>
                <a:gd name="connsiteX175" fmla="*/ 72653 w 313504"/>
                <a:gd name="connsiteY175" fmla="*/ 13672 h 145782"/>
                <a:gd name="connsiteX176" fmla="*/ 72017 w 313504"/>
                <a:gd name="connsiteY176" fmla="*/ 12877 h 145782"/>
                <a:gd name="connsiteX177" fmla="*/ 66294 w 313504"/>
                <a:gd name="connsiteY177" fmla="*/ 10493 h 145782"/>
                <a:gd name="connsiteX178" fmla="*/ 61842 w 313504"/>
                <a:gd name="connsiteY178" fmla="*/ 6836 h 145782"/>
                <a:gd name="connsiteX179" fmla="*/ 58822 w 313504"/>
                <a:gd name="connsiteY179" fmla="*/ 4610 h 145782"/>
                <a:gd name="connsiteX180" fmla="*/ 55006 w 313504"/>
                <a:gd name="connsiteY180" fmla="*/ 3974 h 145782"/>
                <a:gd name="connsiteX181" fmla="*/ 50396 w 313504"/>
                <a:gd name="connsiteY181" fmla="*/ 4610 h 145782"/>
                <a:gd name="connsiteX182" fmla="*/ 45627 w 313504"/>
                <a:gd name="connsiteY182" fmla="*/ 4133 h 145782"/>
                <a:gd name="connsiteX183" fmla="*/ 44037 w 313504"/>
                <a:gd name="connsiteY183" fmla="*/ 4769 h 145782"/>
                <a:gd name="connsiteX184" fmla="*/ 40539 w 313504"/>
                <a:gd name="connsiteY184" fmla="*/ 6836 h 145782"/>
                <a:gd name="connsiteX185" fmla="*/ 38950 w 313504"/>
                <a:gd name="connsiteY185" fmla="*/ 8108 h 145782"/>
                <a:gd name="connsiteX186" fmla="*/ 39109 w 313504"/>
                <a:gd name="connsiteY186" fmla="*/ 9062 h 145782"/>
                <a:gd name="connsiteX187" fmla="*/ 43242 w 313504"/>
                <a:gd name="connsiteY187" fmla="*/ 9698 h 145782"/>
                <a:gd name="connsiteX188" fmla="*/ 47534 w 313504"/>
                <a:gd name="connsiteY188" fmla="*/ 9698 h 145782"/>
                <a:gd name="connsiteX189" fmla="*/ 51350 w 313504"/>
                <a:gd name="connsiteY189" fmla="*/ 9062 h 145782"/>
                <a:gd name="connsiteX190" fmla="*/ 51827 w 313504"/>
                <a:gd name="connsiteY190" fmla="*/ 10175 h 145782"/>
                <a:gd name="connsiteX191" fmla="*/ 52622 w 313504"/>
                <a:gd name="connsiteY191" fmla="*/ 10811 h 145782"/>
                <a:gd name="connsiteX192" fmla="*/ 55801 w 313504"/>
                <a:gd name="connsiteY192" fmla="*/ 11446 h 145782"/>
                <a:gd name="connsiteX193" fmla="*/ 57232 w 313504"/>
                <a:gd name="connsiteY193" fmla="*/ 12559 h 145782"/>
                <a:gd name="connsiteX194" fmla="*/ 56437 w 313504"/>
                <a:gd name="connsiteY194" fmla="*/ 12877 h 145782"/>
                <a:gd name="connsiteX195" fmla="*/ 49442 w 313504"/>
                <a:gd name="connsiteY195" fmla="*/ 12877 h 145782"/>
                <a:gd name="connsiteX196" fmla="*/ 46422 w 313504"/>
                <a:gd name="connsiteY196" fmla="*/ 13195 h 145782"/>
                <a:gd name="connsiteX197" fmla="*/ 44355 w 313504"/>
                <a:gd name="connsiteY197" fmla="*/ 14149 h 145782"/>
                <a:gd name="connsiteX198" fmla="*/ 43878 w 313504"/>
                <a:gd name="connsiteY198" fmla="*/ 15103 h 145782"/>
                <a:gd name="connsiteX199" fmla="*/ 46104 w 313504"/>
                <a:gd name="connsiteY199" fmla="*/ 17011 h 145782"/>
                <a:gd name="connsiteX200" fmla="*/ 48011 w 313504"/>
                <a:gd name="connsiteY200" fmla="*/ 17964 h 145782"/>
                <a:gd name="connsiteX201" fmla="*/ 58345 w 313504"/>
                <a:gd name="connsiteY201" fmla="*/ 21939 h 145782"/>
                <a:gd name="connsiteX202" fmla="*/ 58663 w 313504"/>
                <a:gd name="connsiteY202" fmla="*/ 22416 h 145782"/>
                <a:gd name="connsiteX203" fmla="*/ 58981 w 313504"/>
                <a:gd name="connsiteY203" fmla="*/ 25278 h 145782"/>
                <a:gd name="connsiteX204" fmla="*/ 58822 w 313504"/>
                <a:gd name="connsiteY204" fmla="*/ 28616 h 145782"/>
                <a:gd name="connsiteX205" fmla="*/ 58504 w 313504"/>
                <a:gd name="connsiteY205" fmla="*/ 29570 h 145782"/>
                <a:gd name="connsiteX206" fmla="*/ 55324 w 313504"/>
                <a:gd name="connsiteY206" fmla="*/ 29729 h 145782"/>
                <a:gd name="connsiteX207" fmla="*/ 53417 w 313504"/>
                <a:gd name="connsiteY207" fmla="*/ 31478 h 145782"/>
                <a:gd name="connsiteX208" fmla="*/ 53258 w 313504"/>
                <a:gd name="connsiteY208" fmla="*/ 31001 h 145782"/>
                <a:gd name="connsiteX209" fmla="*/ 53735 w 313504"/>
                <a:gd name="connsiteY209" fmla="*/ 27821 h 145782"/>
                <a:gd name="connsiteX210" fmla="*/ 53576 w 313504"/>
                <a:gd name="connsiteY210" fmla="*/ 26390 h 145782"/>
                <a:gd name="connsiteX211" fmla="*/ 53258 w 313504"/>
                <a:gd name="connsiteY211" fmla="*/ 25278 h 145782"/>
                <a:gd name="connsiteX212" fmla="*/ 52145 w 313504"/>
                <a:gd name="connsiteY212" fmla="*/ 24006 h 145782"/>
                <a:gd name="connsiteX213" fmla="*/ 50396 w 313504"/>
                <a:gd name="connsiteY213" fmla="*/ 23370 h 145782"/>
                <a:gd name="connsiteX214" fmla="*/ 47693 w 313504"/>
                <a:gd name="connsiteY214" fmla="*/ 25913 h 145782"/>
                <a:gd name="connsiteX215" fmla="*/ 46581 w 313504"/>
                <a:gd name="connsiteY215" fmla="*/ 26231 h 145782"/>
                <a:gd name="connsiteX216" fmla="*/ 44514 w 313504"/>
                <a:gd name="connsiteY216" fmla="*/ 25436 h 145782"/>
                <a:gd name="connsiteX217" fmla="*/ 41811 w 313504"/>
                <a:gd name="connsiteY217" fmla="*/ 26072 h 145782"/>
                <a:gd name="connsiteX218" fmla="*/ 41652 w 313504"/>
                <a:gd name="connsiteY218" fmla="*/ 25278 h 145782"/>
                <a:gd name="connsiteX219" fmla="*/ 41970 w 313504"/>
                <a:gd name="connsiteY219" fmla="*/ 23529 h 145782"/>
                <a:gd name="connsiteX220" fmla="*/ 41652 w 313504"/>
                <a:gd name="connsiteY220" fmla="*/ 22098 h 145782"/>
                <a:gd name="connsiteX221" fmla="*/ 40539 w 313504"/>
                <a:gd name="connsiteY221" fmla="*/ 21144 h 145782"/>
                <a:gd name="connsiteX222" fmla="*/ 33862 w 313504"/>
                <a:gd name="connsiteY222" fmla="*/ 17329 h 145782"/>
                <a:gd name="connsiteX223" fmla="*/ 31637 w 313504"/>
                <a:gd name="connsiteY223" fmla="*/ 16534 h 145782"/>
                <a:gd name="connsiteX224" fmla="*/ 29411 w 313504"/>
                <a:gd name="connsiteY224" fmla="*/ 16534 h 145782"/>
                <a:gd name="connsiteX225" fmla="*/ 27185 w 313504"/>
                <a:gd name="connsiteY225" fmla="*/ 17329 h 145782"/>
                <a:gd name="connsiteX226" fmla="*/ 27185 w 313504"/>
                <a:gd name="connsiteY226" fmla="*/ 18283 h 145782"/>
                <a:gd name="connsiteX227" fmla="*/ 26549 w 313504"/>
                <a:gd name="connsiteY227" fmla="*/ 19395 h 145782"/>
                <a:gd name="connsiteX228" fmla="*/ 25278 w 313504"/>
                <a:gd name="connsiteY228" fmla="*/ 20031 h 145782"/>
                <a:gd name="connsiteX229" fmla="*/ 25437 w 313504"/>
                <a:gd name="connsiteY229" fmla="*/ 20826 h 145782"/>
                <a:gd name="connsiteX230" fmla="*/ 28457 w 313504"/>
                <a:gd name="connsiteY230" fmla="*/ 22734 h 145782"/>
                <a:gd name="connsiteX231" fmla="*/ 29888 w 313504"/>
                <a:gd name="connsiteY231" fmla="*/ 24006 h 145782"/>
                <a:gd name="connsiteX232" fmla="*/ 28298 w 313504"/>
                <a:gd name="connsiteY232" fmla="*/ 24006 h 145782"/>
                <a:gd name="connsiteX233" fmla="*/ 21303 w 313504"/>
                <a:gd name="connsiteY233" fmla="*/ 21939 h 145782"/>
                <a:gd name="connsiteX234" fmla="*/ 20667 w 313504"/>
                <a:gd name="connsiteY234" fmla="*/ 22257 h 145782"/>
                <a:gd name="connsiteX235" fmla="*/ 20349 w 313504"/>
                <a:gd name="connsiteY235" fmla="*/ 23211 h 145782"/>
                <a:gd name="connsiteX236" fmla="*/ 20031 w 313504"/>
                <a:gd name="connsiteY236" fmla="*/ 24324 h 145782"/>
                <a:gd name="connsiteX237" fmla="*/ 20349 w 313504"/>
                <a:gd name="connsiteY237" fmla="*/ 25278 h 145782"/>
                <a:gd name="connsiteX238" fmla="*/ 23211 w 313504"/>
                <a:gd name="connsiteY238" fmla="*/ 27344 h 145782"/>
                <a:gd name="connsiteX239" fmla="*/ 27344 w 313504"/>
                <a:gd name="connsiteY239" fmla="*/ 30842 h 145782"/>
                <a:gd name="connsiteX240" fmla="*/ 21144 w 313504"/>
                <a:gd name="connsiteY240" fmla="*/ 30683 h 145782"/>
                <a:gd name="connsiteX241" fmla="*/ 19077 w 313504"/>
                <a:gd name="connsiteY241" fmla="*/ 31478 h 145782"/>
                <a:gd name="connsiteX242" fmla="*/ 18441 w 313504"/>
                <a:gd name="connsiteY242" fmla="*/ 32432 h 145782"/>
                <a:gd name="connsiteX243" fmla="*/ 20190 w 313504"/>
                <a:gd name="connsiteY243" fmla="*/ 34339 h 145782"/>
                <a:gd name="connsiteX244" fmla="*/ 22257 w 313504"/>
                <a:gd name="connsiteY244" fmla="*/ 35611 h 145782"/>
                <a:gd name="connsiteX245" fmla="*/ 26072 w 313504"/>
                <a:gd name="connsiteY245" fmla="*/ 36406 h 145782"/>
                <a:gd name="connsiteX246" fmla="*/ 33385 w 313504"/>
                <a:gd name="connsiteY246" fmla="*/ 36565 h 145782"/>
                <a:gd name="connsiteX247" fmla="*/ 34180 w 313504"/>
                <a:gd name="connsiteY247" fmla="*/ 37042 h 145782"/>
                <a:gd name="connsiteX248" fmla="*/ 31160 w 313504"/>
                <a:gd name="connsiteY248" fmla="*/ 38155 h 145782"/>
                <a:gd name="connsiteX249" fmla="*/ 28934 w 313504"/>
                <a:gd name="connsiteY249" fmla="*/ 39745 h 145782"/>
                <a:gd name="connsiteX250" fmla="*/ 24801 w 313504"/>
                <a:gd name="connsiteY250" fmla="*/ 40380 h 145782"/>
                <a:gd name="connsiteX251" fmla="*/ 16375 w 313504"/>
                <a:gd name="connsiteY251" fmla="*/ 36406 h 145782"/>
                <a:gd name="connsiteX252" fmla="*/ 12718 w 313504"/>
                <a:gd name="connsiteY252" fmla="*/ 35611 h 145782"/>
                <a:gd name="connsiteX253" fmla="*/ 10969 w 313504"/>
                <a:gd name="connsiteY253" fmla="*/ 35770 h 145782"/>
                <a:gd name="connsiteX254" fmla="*/ 10493 w 313504"/>
                <a:gd name="connsiteY254" fmla="*/ 36565 h 145782"/>
                <a:gd name="connsiteX255" fmla="*/ 11764 w 313504"/>
                <a:gd name="connsiteY255" fmla="*/ 38950 h 145782"/>
                <a:gd name="connsiteX256" fmla="*/ 13195 w 313504"/>
                <a:gd name="connsiteY256" fmla="*/ 39904 h 145782"/>
                <a:gd name="connsiteX257" fmla="*/ 13513 w 313504"/>
                <a:gd name="connsiteY257" fmla="*/ 41970 h 145782"/>
                <a:gd name="connsiteX258" fmla="*/ 13354 w 313504"/>
                <a:gd name="connsiteY258" fmla="*/ 43401 h 145782"/>
                <a:gd name="connsiteX259" fmla="*/ 17806 w 313504"/>
                <a:gd name="connsiteY259" fmla="*/ 47058 h 145782"/>
                <a:gd name="connsiteX260" fmla="*/ 14308 w 313504"/>
                <a:gd name="connsiteY260" fmla="*/ 46263 h 145782"/>
                <a:gd name="connsiteX261" fmla="*/ 9221 w 313504"/>
                <a:gd name="connsiteY261" fmla="*/ 43719 h 145782"/>
                <a:gd name="connsiteX262" fmla="*/ 6518 w 313504"/>
                <a:gd name="connsiteY262" fmla="*/ 43401 h 145782"/>
                <a:gd name="connsiteX263" fmla="*/ 3974 w 313504"/>
                <a:gd name="connsiteY263" fmla="*/ 44037 h 145782"/>
                <a:gd name="connsiteX264" fmla="*/ 0 w 313504"/>
                <a:gd name="connsiteY264" fmla="*/ 47693 h 145782"/>
                <a:gd name="connsiteX265" fmla="*/ 636 w 313504"/>
                <a:gd name="connsiteY265" fmla="*/ 48806 h 145782"/>
                <a:gd name="connsiteX266" fmla="*/ 7313 w 313504"/>
                <a:gd name="connsiteY266" fmla="*/ 49442 h 145782"/>
                <a:gd name="connsiteX267" fmla="*/ 13195 w 313504"/>
                <a:gd name="connsiteY267" fmla="*/ 51509 h 145782"/>
                <a:gd name="connsiteX268" fmla="*/ 16534 w 313504"/>
                <a:gd name="connsiteY268" fmla="*/ 53258 h 145782"/>
                <a:gd name="connsiteX269" fmla="*/ 19554 w 313504"/>
                <a:gd name="connsiteY269" fmla="*/ 52463 h 145782"/>
                <a:gd name="connsiteX270" fmla="*/ 25119 w 313504"/>
                <a:gd name="connsiteY270" fmla="*/ 50396 h 145782"/>
                <a:gd name="connsiteX271" fmla="*/ 38950 w 313504"/>
                <a:gd name="connsiteY271" fmla="*/ 47217 h 145782"/>
                <a:gd name="connsiteX272" fmla="*/ 45150 w 313504"/>
                <a:gd name="connsiteY272" fmla="*/ 45150 h 145782"/>
                <a:gd name="connsiteX273" fmla="*/ 47852 w 313504"/>
                <a:gd name="connsiteY273" fmla="*/ 46581 h 145782"/>
                <a:gd name="connsiteX274" fmla="*/ 52622 w 313504"/>
                <a:gd name="connsiteY274" fmla="*/ 45627 h 145782"/>
                <a:gd name="connsiteX275" fmla="*/ 59935 w 313504"/>
                <a:gd name="connsiteY275" fmla="*/ 47217 h 145782"/>
                <a:gd name="connsiteX276" fmla="*/ 62160 w 313504"/>
                <a:gd name="connsiteY276" fmla="*/ 49760 h 145782"/>
                <a:gd name="connsiteX277" fmla="*/ 70904 w 313504"/>
                <a:gd name="connsiteY277" fmla="*/ 49124 h 145782"/>
                <a:gd name="connsiteX278" fmla="*/ 75515 w 313504"/>
                <a:gd name="connsiteY278" fmla="*/ 51350 h 145782"/>
                <a:gd name="connsiteX279" fmla="*/ 75356 w 313504"/>
                <a:gd name="connsiteY279" fmla="*/ 52622 h 145782"/>
                <a:gd name="connsiteX280" fmla="*/ 73766 w 313504"/>
                <a:gd name="connsiteY280" fmla="*/ 53576 h 145782"/>
                <a:gd name="connsiteX281" fmla="*/ 66771 w 313504"/>
                <a:gd name="connsiteY281" fmla="*/ 56278 h 145782"/>
                <a:gd name="connsiteX282" fmla="*/ 62160 w 313504"/>
                <a:gd name="connsiteY282" fmla="*/ 58663 h 145782"/>
                <a:gd name="connsiteX283" fmla="*/ 57550 w 313504"/>
                <a:gd name="connsiteY283" fmla="*/ 61683 h 145782"/>
                <a:gd name="connsiteX284" fmla="*/ 56437 w 313504"/>
                <a:gd name="connsiteY284" fmla="*/ 63114 h 145782"/>
                <a:gd name="connsiteX285" fmla="*/ 59617 w 313504"/>
                <a:gd name="connsiteY285" fmla="*/ 64863 h 145782"/>
                <a:gd name="connsiteX286" fmla="*/ 68202 w 313504"/>
                <a:gd name="connsiteY286" fmla="*/ 66453 h 145782"/>
                <a:gd name="connsiteX287" fmla="*/ 69950 w 313504"/>
                <a:gd name="connsiteY287" fmla="*/ 66453 h 145782"/>
                <a:gd name="connsiteX288" fmla="*/ 77422 w 313504"/>
                <a:gd name="connsiteY288" fmla="*/ 63591 h 145782"/>
                <a:gd name="connsiteX289" fmla="*/ 77899 w 313504"/>
                <a:gd name="connsiteY289" fmla="*/ 64227 h 145782"/>
                <a:gd name="connsiteX290" fmla="*/ 76786 w 313504"/>
                <a:gd name="connsiteY290" fmla="*/ 67407 h 145782"/>
                <a:gd name="connsiteX291" fmla="*/ 75992 w 313504"/>
                <a:gd name="connsiteY291" fmla="*/ 68679 h 145782"/>
                <a:gd name="connsiteX292" fmla="*/ 74243 w 313504"/>
                <a:gd name="connsiteY292" fmla="*/ 70109 h 145782"/>
                <a:gd name="connsiteX293" fmla="*/ 62319 w 313504"/>
                <a:gd name="connsiteY293" fmla="*/ 70268 h 145782"/>
                <a:gd name="connsiteX294" fmla="*/ 56914 w 313504"/>
                <a:gd name="connsiteY294" fmla="*/ 70427 h 145782"/>
                <a:gd name="connsiteX295" fmla="*/ 53894 w 313504"/>
                <a:gd name="connsiteY295" fmla="*/ 71063 h 145782"/>
                <a:gd name="connsiteX296" fmla="*/ 51509 w 313504"/>
                <a:gd name="connsiteY296" fmla="*/ 71063 h 145782"/>
                <a:gd name="connsiteX297" fmla="*/ 48488 w 313504"/>
                <a:gd name="connsiteY297" fmla="*/ 70109 h 145782"/>
                <a:gd name="connsiteX298" fmla="*/ 47534 w 313504"/>
                <a:gd name="connsiteY298" fmla="*/ 70745 h 145782"/>
                <a:gd name="connsiteX299" fmla="*/ 47375 w 313504"/>
                <a:gd name="connsiteY299" fmla="*/ 71381 h 145782"/>
                <a:gd name="connsiteX300" fmla="*/ 45309 w 313504"/>
                <a:gd name="connsiteY300" fmla="*/ 72176 h 145782"/>
                <a:gd name="connsiteX301" fmla="*/ 39268 w 313504"/>
                <a:gd name="connsiteY301" fmla="*/ 73925 h 145782"/>
                <a:gd name="connsiteX302" fmla="*/ 38473 w 313504"/>
                <a:gd name="connsiteY302" fmla="*/ 72812 h 145782"/>
                <a:gd name="connsiteX303" fmla="*/ 36724 w 313504"/>
                <a:gd name="connsiteY303" fmla="*/ 72176 h 145782"/>
                <a:gd name="connsiteX304" fmla="*/ 35611 w 313504"/>
                <a:gd name="connsiteY304" fmla="*/ 72653 h 145782"/>
                <a:gd name="connsiteX305" fmla="*/ 33385 w 313504"/>
                <a:gd name="connsiteY305" fmla="*/ 74243 h 145782"/>
                <a:gd name="connsiteX306" fmla="*/ 32273 w 313504"/>
                <a:gd name="connsiteY306" fmla="*/ 74561 h 145782"/>
                <a:gd name="connsiteX307" fmla="*/ 28457 w 313504"/>
                <a:gd name="connsiteY307" fmla="*/ 74879 h 145782"/>
                <a:gd name="connsiteX308" fmla="*/ 22575 w 313504"/>
                <a:gd name="connsiteY308" fmla="*/ 76468 h 145782"/>
                <a:gd name="connsiteX309" fmla="*/ 17647 w 313504"/>
                <a:gd name="connsiteY309" fmla="*/ 75833 h 145782"/>
                <a:gd name="connsiteX310" fmla="*/ 15898 w 313504"/>
                <a:gd name="connsiteY310" fmla="*/ 76310 h 145782"/>
                <a:gd name="connsiteX311" fmla="*/ 13513 w 313504"/>
                <a:gd name="connsiteY311" fmla="*/ 77104 h 145782"/>
                <a:gd name="connsiteX312" fmla="*/ 12877 w 313504"/>
                <a:gd name="connsiteY312" fmla="*/ 78694 h 145782"/>
                <a:gd name="connsiteX313" fmla="*/ 14149 w 313504"/>
                <a:gd name="connsiteY313" fmla="*/ 80920 h 145782"/>
                <a:gd name="connsiteX314" fmla="*/ 15580 w 313504"/>
                <a:gd name="connsiteY314" fmla="*/ 82669 h 145782"/>
                <a:gd name="connsiteX315" fmla="*/ 17170 w 313504"/>
                <a:gd name="connsiteY315" fmla="*/ 83940 h 145782"/>
                <a:gd name="connsiteX316" fmla="*/ 18918 w 313504"/>
                <a:gd name="connsiteY316" fmla="*/ 84417 h 145782"/>
                <a:gd name="connsiteX317" fmla="*/ 22575 w 313504"/>
                <a:gd name="connsiteY317" fmla="*/ 83623 h 145782"/>
                <a:gd name="connsiteX318" fmla="*/ 28775 w 313504"/>
                <a:gd name="connsiteY318" fmla="*/ 81238 h 145782"/>
                <a:gd name="connsiteX319" fmla="*/ 32432 w 313504"/>
                <a:gd name="connsiteY319" fmla="*/ 80602 h 145782"/>
                <a:gd name="connsiteX320" fmla="*/ 50396 w 313504"/>
                <a:gd name="connsiteY320" fmla="*/ 82192 h 145782"/>
                <a:gd name="connsiteX321" fmla="*/ 57709 w 313504"/>
                <a:gd name="connsiteY321" fmla="*/ 81874 h 145782"/>
                <a:gd name="connsiteX322" fmla="*/ 62319 w 313504"/>
                <a:gd name="connsiteY322" fmla="*/ 84735 h 145782"/>
                <a:gd name="connsiteX323" fmla="*/ 64068 w 313504"/>
                <a:gd name="connsiteY323" fmla="*/ 85053 h 145782"/>
                <a:gd name="connsiteX324" fmla="*/ 64386 w 313504"/>
                <a:gd name="connsiteY324" fmla="*/ 85689 h 145782"/>
                <a:gd name="connsiteX325" fmla="*/ 62001 w 313504"/>
                <a:gd name="connsiteY325" fmla="*/ 88710 h 145782"/>
                <a:gd name="connsiteX326" fmla="*/ 61842 w 313504"/>
                <a:gd name="connsiteY326" fmla="*/ 89823 h 145782"/>
                <a:gd name="connsiteX327" fmla="*/ 62955 w 313504"/>
                <a:gd name="connsiteY327" fmla="*/ 91571 h 145782"/>
                <a:gd name="connsiteX328" fmla="*/ 63909 w 313504"/>
                <a:gd name="connsiteY328" fmla="*/ 92207 h 145782"/>
                <a:gd name="connsiteX329" fmla="*/ 66453 w 313504"/>
                <a:gd name="connsiteY329" fmla="*/ 93797 h 145782"/>
                <a:gd name="connsiteX330" fmla="*/ 68043 w 313504"/>
                <a:gd name="connsiteY330" fmla="*/ 94115 h 145782"/>
                <a:gd name="connsiteX331" fmla="*/ 73289 w 313504"/>
                <a:gd name="connsiteY331" fmla="*/ 92684 h 145782"/>
                <a:gd name="connsiteX332" fmla="*/ 80443 w 313504"/>
                <a:gd name="connsiteY332" fmla="*/ 88710 h 145782"/>
                <a:gd name="connsiteX333" fmla="*/ 81874 w 313504"/>
                <a:gd name="connsiteY333" fmla="*/ 89187 h 145782"/>
                <a:gd name="connsiteX334" fmla="*/ 82828 w 313504"/>
                <a:gd name="connsiteY334" fmla="*/ 89664 h 145782"/>
                <a:gd name="connsiteX335" fmla="*/ 82192 w 313504"/>
                <a:gd name="connsiteY335" fmla="*/ 90459 h 145782"/>
                <a:gd name="connsiteX336" fmla="*/ 79648 w 313504"/>
                <a:gd name="connsiteY336" fmla="*/ 91095 h 145782"/>
                <a:gd name="connsiteX337" fmla="*/ 72494 w 313504"/>
                <a:gd name="connsiteY337" fmla="*/ 94910 h 145782"/>
                <a:gd name="connsiteX338" fmla="*/ 71063 w 313504"/>
                <a:gd name="connsiteY338" fmla="*/ 97772 h 145782"/>
                <a:gd name="connsiteX339" fmla="*/ 71063 w 313504"/>
                <a:gd name="connsiteY339" fmla="*/ 99679 h 145782"/>
                <a:gd name="connsiteX340" fmla="*/ 71858 w 313504"/>
                <a:gd name="connsiteY340" fmla="*/ 100474 h 145782"/>
                <a:gd name="connsiteX341" fmla="*/ 73925 w 313504"/>
                <a:gd name="connsiteY341" fmla="*/ 100633 h 145782"/>
                <a:gd name="connsiteX342" fmla="*/ 70904 w 313504"/>
                <a:gd name="connsiteY342" fmla="*/ 102541 h 145782"/>
                <a:gd name="connsiteX343" fmla="*/ 69632 w 313504"/>
                <a:gd name="connsiteY343" fmla="*/ 103654 h 145782"/>
                <a:gd name="connsiteX344" fmla="*/ 69632 w 313504"/>
                <a:gd name="connsiteY344" fmla="*/ 104131 h 145782"/>
                <a:gd name="connsiteX345" fmla="*/ 72494 w 313504"/>
                <a:gd name="connsiteY345" fmla="*/ 104131 h 145782"/>
                <a:gd name="connsiteX346" fmla="*/ 81238 w 313504"/>
                <a:gd name="connsiteY346" fmla="*/ 100315 h 145782"/>
                <a:gd name="connsiteX347" fmla="*/ 83781 w 313504"/>
                <a:gd name="connsiteY347" fmla="*/ 100315 h 145782"/>
                <a:gd name="connsiteX348" fmla="*/ 86484 w 313504"/>
                <a:gd name="connsiteY348" fmla="*/ 101110 h 145782"/>
                <a:gd name="connsiteX349" fmla="*/ 82351 w 313504"/>
                <a:gd name="connsiteY349" fmla="*/ 101746 h 145782"/>
                <a:gd name="connsiteX350" fmla="*/ 80602 w 313504"/>
                <a:gd name="connsiteY350" fmla="*/ 102541 h 145782"/>
                <a:gd name="connsiteX351" fmla="*/ 79012 w 313504"/>
                <a:gd name="connsiteY351" fmla="*/ 103813 h 145782"/>
                <a:gd name="connsiteX352" fmla="*/ 77740 w 313504"/>
                <a:gd name="connsiteY352" fmla="*/ 105561 h 145782"/>
                <a:gd name="connsiteX353" fmla="*/ 75992 w 313504"/>
                <a:gd name="connsiteY353" fmla="*/ 109218 h 145782"/>
                <a:gd name="connsiteX354" fmla="*/ 75038 w 313504"/>
                <a:gd name="connsiteY354" fmla="*/ 110331 h 145782"/>
                <a:gd name="connsiteX355" fmla="*/ 72971 w 313504"/>
                <a:gd name="connsiteY355" fmla="*/ 111603 h 145782"/>
                <a:gd name="connsiteX356" fmla="*/ 71063 w 313504"/>
                <a:gd name="connsiteY356" fmla="*/ 113987 h 145782"/>
                <a:gd name="connsiteX357" fmla="*/ 69473 w 313504"/>
                <a:gd name="connsiteY357" fmla="*/ 115418 h 145782"/>
                <a:gd name="connsiteX358" fmla="*/ 65658 w 313504"/>
                <a:gd name="connsiteY358" fmla="*/ 116849 h 145782"/>
                <a:gd name="connsiteX359" fmla="*/ 56437 w 313504"/>
                <a:gd name="connsiteY359" fmla="*/ 119075 h 145782"/>
                <a:gd name="connsiteX360" fmla="*/ 55006 w 313504"/>
                <a:gd name="connsiteY360" fmla="*/ 118121 h 145782"/>
                <a:gd name="connsiteX361" fmla="*/ 53735 w 313504"/>
                <a:gd name="connsiteY361" fmla="*/ 116372 h 145782"/>
                <a:gd name="connsiteX362" fmla="*/ 52463 w 313504"/>
                <a:gd name="connsiteY362" fmla="*/ 115100 h 145782"/>
                <a:gd name="connsiteX363" fmla="*/ 51032 w 313504"/>
                <a:gd name="connsiteY363" fmla="*/ 114782 h 145782"/>
                <a:gd name="connsiteX364" fmla="*/ 50078 w 313504"/>
                <a:gd name="connsiteY364" fmla="*/ 116372 h 145782"/>
                <a:gd name="connsiteX365" fmla="*/ 49760 w 313504"/>
                <a:gd name="connsiteY365" fmla="*/ 117803 h 145782"/>
                <a:gd name="connsiteX366" fmla="*/ 50237 w 313504"/>
                <a:gd name="connsiteY366" fmla="*/ 120505 h 145782"/>
                <a:gd name="connsiteX367" fmla="*/ 51191 w 313504"/>
                <a:gd name="connsiteY367" fmla="*/ 124639 h 145782"/>
                <a:gd name="connsiteX368" fmla="*/ 52463 w 313504"/>
                <a:gd name="connsiteY368" fmla="*/ 126547 h 145782"/>
                <a:gd name="connsiteX369" fmla="*/ 53735 w 313504"/>
                <a:gd name="connsiteY369" fmla="*/ 126070 h 145782"/>
                <a:gd name="connsiteX370" fmla="*/ 60412 w 313504"/>
                <a:gd name="connsiteY370" fmla="*/ 125752 h 145782"/>
                <a:gd name="connsiteX371" fmla="*/ 86961 w 313504"/>
                <a:gd name="connsiteY371" fmla="*/ 125116 h 145782"/>
                <a:gd name="connsiteX372" fmla="*/ 88710 w 313504"/>
                <a:gd name="connsiteY372" fmla="*/ 124480 h 145782"/>
                <a:gd name="connsiteX373" fmla="*/ 92684 w 313504"/>
                <a:gd name="connsiteY373" fmla="*/ 121618 h 145782"/>
                <a:gd name="connsiteX374" fmla="*/ 95387 w 313504"/>
                <a:gd name="connsiteY374" fmla="*/ 121141 h 145782"/>
                <a:gd name="connsiteX375" fmla="*/ 96818 w 313504"/>
                <a:gd name="connsiteY375" fmla="*/ 121459 h 145782"/>
                <a:gd name="connsiteX376" fmla="*/ 97136 w 313504"/>
                <a:gd name="connsiteY376" fmla="*/ 121618 h 145782"/>
                <a:gd name="connsiteX377" fmla="*/ 95387 w 313504"/>
                <a:gd name="connsiteY377" fmla="*/ 122890 h 145782"/>
                <a:gd name="connsiteX378" fmla="*/ 95864 w 313504"/>
                <a:gd name="connsiteY378" fmla="*/ 123844 h 145782"/>
                <a:gd name="connsiteX379" fmla="*/ 99520 w 313504"/>
                <a:gd name="connsiteY379" fmla="*/ 126070 h 145782"/>
                <a:gd name="connsiteX380" fmla="*/ 103336 w 313504"/>
                <a:gd name="connsiteY380" fmla="*/ 127659 h 145782"/>
                <a:gd name="connsiteX381" fmla="*/ 107628 w 313504"/>
                <a:gd name="connsiteY381" fmla="*/ 128136 h 145782"/>
                <a:gd name="connsiteX382" fmla="*/ 107628 w 313504"/>
                <a:gd name="connsiteY382" fmla="*/ 129408 h 145782"/>
                <a:gd name="connsiteX383" fmla="*/ 109854 w 313504"/>
                <a:gd name="connsiteY383" fmla="*/ 130680 h 145782"/>
                <a:gd name="connsiteX384" fmla="*/ 111444 w 313504"/>
                <a:gd name="connsiteY384" fmla="*/ 130680 h 145782"/>
                <a:gd name="connsiteX385" fmla="*/ 115259 w 313504"/>
                <a:gd name="connsiteY385" fmla="*/ 128136 h 145782"/>
                <a:gd name="connsiteX386" fmla="*/ 116690 w 313504"/>
                <a:gd name="connsiteY386" fmla="*/ 127501 h 145782"/>
                <a:gd name="connsiteX387" fmla="*/ 118121 w 313504"/>
                <a:gd name="connsiteY387" fmla="*/ 129408 h 145782"/>
                <a:gd name="connsiteX388" fmla="*/ 117803 w 313504"/>
                <a:gd name="connsiteY388" fmla="*/ 129726 h 145782"/>
                <a:gd name="connsiteX389" fmla="*/ 115895 w 313504"/>
                <a:gd name="connsiteY389" fmla="*/ 129726 h 145782"/>
                <a:gd name="connsiteX390" fmla="*/ 115100 w 313504"/>
                <a:gd name="connsiteY390" fmla="*/ 130203 h 145782"/>
                <a:gd name="connsiteX391" fmla="*/ 114464 w 313504"/>
                <a:gd name="connsiteY391" fmla="*/ 130839 h 145782"/>
                <a:gd name="connsiteX392" fmla="*/ 114146 w 313504"/>
                <a:gd name="connsiteY392" fmla="*/ 131952 h 145782"/>
                <a:gd name="connsiteX393" fmla="*/ 114305 w 313504"/>
                <a:gd name="connsiteY393" fmla="*/ 132906 h 145782"/>
                <a:gd name="connsiteX394" fmla="*/ 117008 w 313504"/>
                <a:gd name="connsiteY394" fmla="*/ 135290 h 145782"/>
                <a:gd name="connsiteX395" fmla="*/ 122890 w 313504"/>
                <a:gd name="connsiteY395" fmla="*/ 138947 h 145782"/>
                <a:gd name="connsiteX396" fmla="*/ 129885 w 313504"/>
                <a:gd name="connsiteY396" fmla="*/ 139106 h 145782"/>
                <a:gd name="connsiteX397" fmla="*/ 134972 w 313504"/>
                <a:gd name="connsiteY397" fmla="*/ 139742 h 145782"/>
                <a:gd name="connsiteX398" fmla="*/ 143239 w 313504"/>
                <a:gd name="connsiteY398" fmla="*/ 142444 h 145782"/>
                <a:gd name="connsiteX399" fmla="*/ 150075 w 313504"/>
                <a:gd name="connsiteY399" fmla="*/ 144034 h 145782"/>
                <a:gd name="connsiteX400" fmla="*/ 167245 w 313504"/>
                <a:gd name="connsiteY400" fmla="*/ 145783 h 145782"/>
                <a:gd name="connsiteX401" fmla="*/ 177261 w 313504"/>
                <a:gd name="connsiteY401" fmla="*/ 143557 h 145782"/>
                <a:gd name="connsiteX402" fmla="*/ 179645 w 313504"/>
                <a:gd name="connsiteY402" fmla="*/ 142762 h 145782"/>
                <a:gd name="connsiteX403" fmla="*/ 178373 w 313504"/>
                <a:gd name="connsiteY403" fmla="*/ 140855 h 145782"/>
                <a:gd name="connsiteX404" fmla="*/ 178373 w 313504"/>
                <a:gd name="connsiteY404" fmla="*/ 140378 h 145782"/>
                <a:gd name="connsiteX405" fmla="*/ 178691 w 313504"/>
                <a:gd name="connsiteY405" fmla="*/ 140060 h 145782"/>
                <a:gd name="connsiteX406" fmla="*/ 179645 w 313504"/>
                <a:gd name="connsiteY406" fmla="*/ 140060 h 145782"/>
                <a:gd name="connsiteX407" fmla="*/ 181871 w 313504"/>
                <a:gd name="connsiteY407" fmla="*/ 141650 h 145782"/>
                <a:gd name="connsiteX408" fmla="*/ 183620 w 313504"/>
                <a:gd name="connsiteY408" fmla="*/ 141650 h 145782"/>
                <a:gd name="connsiteX409" fmla="*/ 187435 w 313504"/>
                <a:gd name="connsiteY409" fmla="*/ 139901 h 145782"/>
                <a:gd name="connsiteX410" fmla="*/ 189343 w 313504"/>
                <a:gd name="connsiteY410" fmla="*/ 137357 h 145782"/>
                <a:gd name="connsiteX411" fmla="*/ 189184 w 313504"/>
                <a:gd name="connsiteY411" fmla="*/ 136562 h 145782"/>
                <a:gd name="connsiteX412" fmla="*/ 188230 w 313504"/>
                <a:gd name="connsiteY412" fmla="*/ 136085 h 145782"/>
                <a:gd name="connsiteX413" fmla="*/ 188389 w 313504"/>
                <a:gd name="connsiteY413" fmla="*/ 135290 h 145782"/>
                <a:gd name="connsiteX414" fmla="*/ 190615 w 313504"/>
                <a:gd name="connsiteY414" fmla="*/ 133224 h 145782"/>
                <a:gd name="connsiteX415" fmla="*/ 191251 w 313504"/>
                <a:gd name="connsiteY415" fmla="*/ 131793 h 145782"/>
                <a:gd name="connsiteX416" fmla="*/ 196497 w 313504"/>
                <a:gd name="connsiteY416" fmla="*/ 130203 h 145782"/>
                <a:gd name="connsiteX417" fmla="*/ 211918 w 313504"/>
                <a:gd name="connsiteY417" fmla="*/ 127501 h 145782"/>
                <a:gd name="connsiteX418" fmla="*/ 216528 w 313504"/>
                <a:gd name="connsiteY418" fmla="*/ 125911 h 145782"/>
                <a:gd name="connsiteX419" fmla="*/ 222092 w 313504"/>
                <a:gd name="connsiteY419" fmla="*/ 125434 h 145782"/>
                <a:gd name="connsiteX420" fmla="*/ 224954 w 313504"/>
                <a:gd name="connsiteY420" fmla="*/ 124798 h 145782"/>
                <a:gd name="connsiteX421" fmla="*/ 229882 w 313504"/>
                <a:gd name="connsiteY421" fmla="*/ 122413 h 145782"/>
                <a:gd name="connsiteX422" fmla="*/ 236559 w 313504"/>
                <a:gd name="connsiteY422" fmla="*/ 116849 h 145782"/>
                <a:gd name="connsiteX423" fmla="*/ 241647 w 313504"/>
                <a:gd name="connsiteY423" fmla="*/ 113510 h 145782"/>
                <a:gd name="connsiteX424" fmla="*/ 248165 w 313504"/>
                <a:gd name="connsiteY424" fmla="*/ 110490 h 145782"/>
                <a:gd name="connsiteX425" fmla="*/ 257862 w 313504"/>
                <a:gd name="connsiteY425" fmla="*/ 106833 h 145782"/>
                <a:gd name="connsiteX426" fmla="*/ 264699 w 313504"/>
                <a:gd name="connsiteY426" fmla="*/ 104926 h 145782"/>
                <a:gd name="connsiteX427" fmla="*/ 271376 w 313504"/>
                <a:gd name="connsiteY427" fmla="*/ 105085 h 145782"/>
                <a:gd name="connsiteX428" fmla="*/ 274078 w 313504"/>
                <a:gd name="connsiteY428" fmla="*/ 103972 h 145782"/>
                <a:gd name="connsiteX429" fmla="*/ 278053 w 313504"/>
                <a:gd name="connsiteY429" fmla="*/ 101110 h 145782"/>
                <a:gd name="connsiteX430" fmla="*/ 282822 w 313504"/>
                <a:gd name="connsiteY430" fmla="*/ 99520 h 145782"/>
                <a:gd name="connsiteX431" fmla="*/ 285048 w 313504"/>
                <a:gd name="connsiteY431" fmla="*/ 98089 h 145782"/>
                <a:gd name="connsiteX432" fmla="*/ 287114 w 313504"/>
                <a:gd name="connsiteY432" fmla="*/ 95864 h 145782"/>
                <a:gd name="connsiteX433" fmla="*/ 288386 w 313504"/>
                <a:gd name="connsiteY433" fmla="*/ 93797 h 145782"/>
                <a:gd name="connsiteX434" fmla="*/ 288863 w 313504"/>
                <a:gd name="connsiteY434" fmla="*/ 91730 h 145782"/>
                <a:gd name="connsiteX435" fmla="*/ 287909 w 313504"/>
                <a:gd name="connsiteY435" fmla="*/ 90935 h 145782"/>
                <a:gd name="connsiteX436" fmla="*/ 287432 w 313504"/>
                <a:gd name="connsiteY436" fmla="*/ 89346 h 145782"/>
                <a:gd name="connsiteX437" fmla="*/ 289976 w 313504"/>
                <a:gd name="connsiteY437" fmla="*/ 87438 h 145782"/>
                <a:gd name="connsiteX438" fmla="*/ 289658 w 313504"/>
                <a:gd name="connsiteY438" fmla="*/ 84258 h 145782"/>
                <a:gd name="connsiteX439" fmla="*/ 292202 w 313504"/>
                <a:gd name="connsiteY439" fmla="*/ 85212 h 145782"/>
                <a:gd name="connsiteX440" fmla="*/ 296971 w 313504"/>
                <a:gd name="connsiteY440" fmla="*/ 85689 h 145782"/>
                <a:gd name="connsiteX441" fmla="*/ 299515 w 313504"/>
                <a:gd name="connsiteY441" fmla="*/ 84417 h 145782"/>
                <a:gd name="connsiteX442" fmla="*/ 302217 w 313504"/>
                <a:gd name="connsiteY442" fmla="*/ 82351 h 145782"/>
                <a:gd name="connsiteX443" fmla="*/ 305079 w 313504"/>
                <a:gd name="connsiteY443" fmla="*/ 78694 h 145782"/>
                <a:gd name="connsiteX444" fmla="*/ 305715 w 313504"/>
                <a:gd name="connsiteY444" fmla="*/ 76310 h 145782"/>
                <a:gd name="connsiteX445" fmla="*/ 305715 w 313504"/>
                <a:gd name="connsiteY445" fmla="*/ 74243 h 145782"/>
                <a:gd name="connsiteX446" fmla="*/ 304920 w 313504"/>
                <a:gd name="connsiteY446" fmla="*/ 72653 h 145782"/>
                <a:gd name="connsiteX447" fmla="*/ 307146 w 313504"/>
                <a:gd name="connsiteY447" fmla="*/ 71699 h 145782"/>
                <a:gd name="connsiteX448" fmla="*/ 310802 w 313504"/>
                <a:gd name="connsiteY448" fmla="*/ 71540 h 145782"/>
                <a:gd name="connsiteX449" fmla="*/ 312233 w 313504"/>
                <a:gd name="connsiteY449" fmla="*/ 70586 h 145782"/>
                <a:gd name="connsiteX450" fmla="*/ 313187 w 313504"/>
                <a:gd name="connsiteY450" fmla="*/ 69155 h 145782"/>
                <a:gd name="connsiteX451" fmla="*/ 313505 w 313504"/>
                <a:gd name="connsiteY451" fmla="*/ 67725 h 145782"/>
                <a:gd name="connsiteX452" fmla="*/ 313505 w 313504"/>
                <a:gd name="connsiteY452" fmla="*/ 66453 h 14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</a:cxnLst>
              <a:rect l="l" t="t" r="r" b="b"/>
              <a:pathLst>
                <a:path w="313504" h="145782">
                  <a:moveTo>
                    <a:pt x="313505" y="66453"/>
                  </a:moveTo>
                  <a:lnTo>
                    <a:pt x="312869" y="65658"/>
                  </a:lnTo>
                  <a:lnTo>
                    <a:pt x="307782" y="63273"/>
                  </a:lnTo>
                  <a:lnTo>
                    <a:pt x="309212" y="62319"/>
                  </a:lnTo>
                  <a:lnTo>
                    <a:pt x="310166" y="61842"/>
                  </a:lnTo>
                  <a:lnTo>
                    <a:pt x="310802" y="61207"/>
                  </a:lnTo>
                  <a:lnTo>
                    <a:pt x="311120" y="60253"/>
                  </a:lnTo>
                  <a:lnTo>
                    <a:pt x="311120" y="59458"/>
                  </a:lnTo>
                  <a:lnTo>
                    <a:pt x="310802" y="58822"/>
                  </a:lnTo>
                  <a:lnTo>
                    <a:pt x="308735" y="58663"/>
                  </a:lnTo>
                  <a:lnTo>
                    <a:pt x="307305" y="57232"/>
                  </a:lnTo>
                  <a:lnTo>
                    <a:pt x="306351" y="55642"/>
                  </a:lnTo>
                  <a:lnTo>
                    <a:pt x="306987" y="55006"/>
                  </a:lnTo>
                  <a:lnTo>
                    <a:pt x="309212" y="54529"/>
                  </a:lnTo>
                  <a:lnTo>
                    <a:pt x="310325" y="53576"/>
                  </a:lnTo>
                  <a:lnTo>
                    <a:pt x="310643" y="51668"/>
                  </a:lnTo>
                  <a:lnTo>
                    <a:pt x="311756" y="49442"/>
                  </a:lnTo>
                  <a:lnTo>
                    <a:pt x="311756" y="48011"/>
                  </a:lnTo>
                  <a:lnTo>
                    <a:pt x="310166" y="46581"/>
                  </a:lnTo>
                  <a:lnTo>
                    <a:pt x="309212" y="46422"/>
                  </a:lnTo>
                  <a:lnTo>
                    <a:pt x="306987" y="47376"/>
                  </a:lnTo>
                  <a:lnTo>
                    <a:pt x="305397" y="44832"/>
                  </a:lnTo>
                  <a:lnTo>
                    <a:pt x="302694" y="43401"/>
                  </a:lnTo>
                  <a:lnTo>
                    <a:pt x="296017" y="42129"/>
                  </a:lnTo>
                  <a:lnTo>
                    <a:pt x="292043" y="42924"/>
                  </a:lnTo>
                  <a:lnTo>
                    <a:pt x="287114" y="45309"/>
                  </a:lnTo>
                  <a:lnTo>
                    <a:pt x="291407" y="41334"/>
                  </a:lnTo>
                  <a:lnTo>
                    <a:pt x="291566" y="40221"/>
                  </a:lnTo>
                  <a:lnTo>
                    <a:pt x="290771" y="38950"/>
                  </a:lnTo>
                  <a:lnTo>
                    <a:pt x="290135" y="37678"/>
                  </a:lnTo>
                  <a:lnTo>
                    <a:pt x="290135" y="36088"/>
                  </a:lnTo>
                  <a:lnTo>
                    <a:pt x="289499" y="35293"/>
                  </a:lnTo>
                  <a:lnTo>
                    <a:pt x="288545" y="35134"/>
                  </a:lnTo>
                  <a:lnTo>
                    <a:pt x="279007" y="36724"/>
                  </a:lnTo>
                  <a:lnTo>
                    <a:pt x="277099" y="36406"/>
                  </a:lnTo>
                  <a:lnTo>
                    <a:pt x="276622" y="35611"/>
                  </a:lnTo>
                  <a:lnTo>
                    <a:pt x="279166" y="33067"/>
                  </a:lnTo>
                  <a:lnTo>
                    <a:pt x="281073" y="30047"/>
                  </a:lnTo>
                  <a:lnTo>
                    <a:pt x="281550" y="27185"/>
                  </a:lnTo>
                  <a:lnTo>
                    <a:pt x="281391" y="25754"/>
                  </a:lnTo>
                  <a:lnTo>
                    <a:pt x="280755" y="24324"/>
                  </a:lnTo>
                  <a:lnTo>
                    <a:pt x="279483" y="22734"/>
                  </a:lnTo>
                  <a:lnTo>
                    <a:pt x="278212" y="22416"/>
                  </a:lnTo>
                  <a:lnTo>
                    <a:pt x="275191" y="23370"/>
                  </a:lnTo>
                  <a:lnTo>
                    <a:pt x="271853" y="22257"/>
                  </a:lnTo>
                  <a:lnTo>
                    <a:pt x="268673" y="20349"/>
                  </a:lnTo>
                  <a:lnTo>
                    <a:pt x="268673" y="19236"/>
                  </a:lnTo>
                  <a:lnTo>
                    <a:pt x="271217" y="16693"/>
                  </a:lnTo>
                  <a:lnTo>
                    <a:pt x="274555" y="11605"/>
                  </a:lnTo>
                  <a:lnTo>
                    <a:pt x="278212" y="9380"/>
                  </a:lnTo>
                  <a:lnTo>
                    <a:pt x="280596" y="8903"/>
                  </a:lnTo>
                  <a:lnTo>
                    <a:pt x="283776" y="7313"/>
                  </a:lnTo>
                  <a:lnTo>
                    <a:pt x="283617" y="6995"/>
                  </a:lnTo>
                  <a:lnTo>
                    <a:pt x="281232" y="7313"/>
                  </a:lnTo>
                  <a:lnTo>
                    <a:pt x="276145" y="6995"/>
                  </a:lnTo>
                  <a:lnTo>
                    <a:pt x="272965" y="8108"/>
                  </a:lnTo>
                  <a:lnTo>
                    <a:pt x="267401" y="11764"/>
                  </a:lnTo>
                  <a:lnTo>
                    <a:pt x="265175" y="12877"/>
                  </a:lnTo>
                  <a:lnTo>
                    <a:pt x="259770" y="14467"/>
                  </a:lnTo>
                  <a:lnTo>
                    <a:pt x="256432" y="14308"/>
                  </a:lnTo>
                  <a:lnTo>
                    <a:pt x="253411" y="12877"/>
                  </a:lnTo>
                  <a:lnTo>
                    <a:pt x="251821" y="11605"/>
                  </a:lnTo>
                  <a:lnTo>
                    <a:pt x="251503" y="8108"/>
                  </a:lnTo>
                  <a:lnTo>
                    <a:pt x="250232" y="6518"/>
                  </a:lnTo>
                  <a:lnTo>
                    <a:pt x="247688" y="4610"/>
                  </a:lnTo>
                  <a:lnTo>
                    <a:pt x="243713" y="636"/>
                  </a:lnTo>
                  <a:lnTo>
                    <a:pt x="242283" y="0"/>
                  </a:lnTo>
                  <a:lnTo>
                    <a:pt x="236241" y="159"/>
                  </a:lnTo>
                  <a:lnTo>
                    <a:pt x="229246" y="2226"/>
                  </a:lnTo>
                  <a:lnTo>
                    <a:pt x="227816" y="3815"/>
                  </a:lnTo>
                  <a:lnTo>
                    <a:pt x="231154" y="11923"/>
                  </a:lnTo>
                  <a:lnTo>
                    <a:pt x="230836" y="13195"/>
                  </a:lnTo>
                  <a:lnTo>
                    <a:pt x="229405" y="15898"/>
                  </a:lnTo>
                  <a:lnTo>
                    <a:pt x="225431" y="17011"/>
                  </a:lnTo>
                  <a:lnTo>
                    <a:pt x="221933" y="18918"/>
                  </a:lnTo>
                  <a:lnTo>
                    <a:pt x="219231" y="19236"/>
                  </a:lnTo>
                  <a:lnTo>
                    <a:pt x="216846" y="18442"/>
                  </a:lnTo>
                  <a:lnTo>
                    <a:pt x="215574" y="17170"/>
                  </a:lnTo>
                  <a:lnTo>
                    <a:pt x="212872" y="15739"/>
                  </a:lnTo>
                  <a:lnTo>
                    <a:pt x="211282" y="15421"/>
                  </a:lnTo>
                  <a:lnTo>
                    <a:pt x="210328" y="15580"/>
                  </a:lnTo>
                  <a:lnTo>
                    <a:pt x="205082" y="20985"/>
                  </a:lnTo>
                  <a:lnTo>
                    <a:pt x="202697" y="24006"/>
                  </a:lnTo>
                  <a:lnTo>
                    <a:pt x="201266" y="25278"/>
                  </a:lnTo>
                  <a:lnTo>
                    <a:pt x="199200" y="26231"/>
                  </a:lnTo>
                  <a:lnTo>
                    <a:pt x="198882" y="26867"/>
                  </a:lnTo>
                  <a:lnTo>
                    <a:pt x="197928" y="26549"/>
                  </a:lnTo>
                  <a:lnTo>
                    <a:pt x="196497" y="25278"/>
                  </a:lnTo>
                  <a:lnTo>
                    <a:pt x="191092" y="19713"/>
                  </a:lnTo>
                  <a:lnTo>
                    <a:pt x="188548" y="18442"/>
                  </a:lnTo>
                  <a:lnTo>
                    <a:pt x="180758" y="17488"/>
                  </a:lnTo>
                  <a:lnTo>
                    <a:pt x="177420" y="17647"/>
                  </a:lnTo>
                  <a:lnTo>
                    <a:pt x="176784" y="19077"/>
                  </a:lnTo>
                  <a:lnTo>
                    <a:pt x="176943" y="20826"/>
                  </a:lnTo>
                  <a:lnTo>
                    <a:pt x="181712" y="29729"/>
                  </a:lnTo>
                  <a:lnTo>
                    <a:pt x="183143" y="33226"/>
                  </a:lnTo>
                  <a:lnTo>
                    <a:pt x="182984" y="35929"/>
                  </a:lnTo>
                  <a:lnTo>
                    <a:pt x="182507" y="37042"/>
                  </a:lnTo>
                  <a:lnTo>
                    <a:pt x="181871" y="37837"/>
                  </a:lnTo>
                  <a:lnTo>
                    <a:pt x="181235" y="37678"/>
                  </a:lnTo>
                  <a:lnTo>
                    <a:pt x="180599" y="36724"/>
                  </a:lnTo>
                  <a:lnTo>
                    <a:pt x="178055" y="30683"/>
                  </a:lnTo>
                  <a:lnTo>
                    <a:pt x="172968" y="26867"/>
                  </a:lnTo>
                  <a:lnTo>
                    <a:pt x="168835" y="21780"/>
                  </a:lnTo>
                  <a:lnTo>
                    <a:pt x="165655" y="18759"/>
                  </a:lnTo>
                  <a:lnTo>
                    <a:pt x="163588" y="17170"/>
                  </a:lnTo>
                  <a:lnTo>
                    <a:pt x="161681" y="16375"/>
                  </a:lnTo>
                  <a:lnTo>
                    <a:pt x="159773" y="16534"/>
                  </a:lnTo>
                  <a:lnTo>
                    <a:pt x="157388" y="17488"/>
                  </a:lnTo>
                  <a:lnTo>
                    <a:pt x="154527" y="19395"/>
                  </a:lnTo>
                  <a:lnTo>
                    <a:pt x="151665" y="20508"/>
                  </a:lnTo>
                  <a:lnTo>
                    <a:pt x="146260" y="21621"/>
                  </a:lnTo>
                  <a:lnTo>
                    <a:pt x="144988" y="23370"/>
                  </a:lnTo>
                  <a:lnTo>
                    <a:pt x="144193" y="25913"/>
                  </a:lnTo>
                  <a:lnTo>
                    <a:pt x="144829" y="34021"/>
                  </a:lnTo>
                  <a:lnTo>
                    <a:pt x="144511" y="35293"/>
                  </a:lnTo>
                  <a:lnTo>
                    <a:pt x="144034" y="36088"/>
                  </a:lnTo>
                  <a:lnTo>
                    <a:pt x="143239" y="36247"/>
                  </a:lnTo>
                  <a:lnTo>
                    <a:pt x="140219" y="35770"/>
                  </a:lnTo>
                  <a:lnTo>
                    <a:pt x="138629" y="34657"/>
                  </a:lnTo>
                  <a:lnTo>
                    <a:pt x="135608" y="31478"/>
                  </a:lnTo>
                  <a:lnTo>
                    <a:pt x="132111" y="28457"/>
                  </a:lnTo>
                  <a:lnTo>
                    <a:pt x="127818" y="22893"/>
                  </a:lnTo>
                  <a:lnTo>
                    <a:pt x="125593" y="21303"/>
                  </a:lnTo>
                  <a:lnTo>
                    <a:pt x="122572" y="20508"/>
                  </a:lnTo>
                  <a:lnTo>
                    <a:pt x="120187" y="21144"/>
                  </a:lnTo>
                  <a:lnTo>
                    <a:pt x="118280" y="23688"/>
                  </a:lnTo>
                  <a:lnTo>
                    <a:pt x="117803" y="27662"/>
                  </a:lnTo>
                  <a:lnTo>
                    <a:pt x="118598" y="33385"/>
                  </a:lnTo>
                  <a:lnTo>
                    <a:pt x="118280" y="38473"/>
                  </a:lnTo>
                  <a:lnTo>
                    <a:pt x="116690" y="43083"/>
                  </a:lnTo>
                  <a:lnTo>
                    <a:pt x="115418" y="45468"/>
                  </a:lnTo>
                  <a:lnTo>
                    <a:pt x="114623" y="45786"/>
                  </a:lnTo>
                  <a:lnTo>
                    <a:pt x="112874" y="45150"/>
                  </a:lnTo>
                  <a:lnTo>
                    <a:pt x="109854" y="41652"/>
                  </a:lnTo>
                  <a:lnTo>
                    <a:pt x="109059" y="41175"/>
                  </a:lnTo>
                  <a:lnTo>
                    <a:pt x="107310" y="41334"/>
                  </a:lnTo>
                  <a:lnTo>
                    <a:pt x="105402" y="42447"/>
                  </a:lnTo>
                  <a:lnTo>
                    <a:pt x="101587" y="45786"/>
                  </a:lnTo>
                  <a:lnTo>
                    <a:pt x="100474" y="50237"/>
                  </a:lnTo>
                  <a:lnTo>
                    <a:pt x="99838" y="51509"/>
                  </a:lnTo>
                  <a:lnTo>
                    <a:pt x="99202" y="52145"/>
                  </a:lnTo>
                  <a:lnTo>
                    <a:pt x="98407" y="52304"/>
                  </a:lnTo>
                  <a:lnTo>
                    <a:pt x="97613" y="54370"/>
                  </a:lnTo>
                  <a:lnTo>
                    <a:pt x="96818" y="58345"/>
                  </a:lnTo>
                  <a:lnTo>
                    <a:pt x="96182" y="59935"/>
                  </a:lnTo>
                  <a:lnTo>
                    <a:pt x="95069" y="58027"/>
                  </a:lnTo>
                  <a:lnTo>
                    <a:pt x="93161" y="52622"/>
                  </a:lnTo>
                  <a:lnTo>
                    <a:pt x="90776" y="50873"/>
                  </a:lnTo>
                  <a:lnTo>
                    <a:pt x="89346" y="50555"/>
                  </a:lnTo>
                  <a:lnTo>
                    <a:pt x="87756" y="50714"/>
                  </a:lnTo>
                  <a:lnTo>
                    <a:pt x="87438" y="50078"/>
                  </a:lnTo>
                  <a:lnTo>
                    <a:pt x="88392" y="48806"/>
                  </a:lnTo>
                  <a:lnTo>
                    <a:pt x="89028" y="47217"/>
                  </a:lnTo>
                  <a:lnTo>
                    <a:pt x="89346" y="45150"/>
                  </a:lnTo>
                  <a:lnTo>
                    <a:pt x="88710" y="44514"/>
                  </a:lnTo>
                  <a:lnTo>
                    <a:pt x="87279" y="45150"/>
                  </a:lnTo>
                  <a:lnTo>
                    <a:pt x="86802" y="44832"/>
                  </a:lnTo>
                  <a:lnTo>
                    <a:pt x="87438" y="43719"/>
                  </a:lnTo>
                  <a:lnTo>
                    <a:pt x="86484" y="42447"/>
                  </a:lnTo>
                  <a:lnTo>
                    <a:pt x="82351" y="40380"/>
                  </a:lnTo>
                  <a:lnTo>
                    <a:pt x="80920" y="38314"/>
                  </a:lnTo>
                  <a:lnTo>
                    <a:pt x="86643" y="39586"/>
                  </a:lnTo>
                  <a:lnTo>
                    <a:pt x="87915" y="38791"/>
                  </a:lnTo>
                  <a:lnTo>
                    <a:pt x="89028" y="37519"/>
                  </a:lnTo>
                  <a:lnTo>
                    <a:pt x="91094" y="31001"/>
                  </a:lnTo>
                  <a:lnTo>
                    <a:pt x="90935" y="30206"/>
                  </a:lnTo>
                  <a:lnTo>
                    <a:pt x="88710" y="28139"/>
                  </a:lnTo>
                  <a:lnTo>
                    <a:pt x="85530" y="27344"/>
                  </a:lnTo>
                  <a:lnTo>
                    <a:pt x="85053" y="26708"/>
                  </a:lnTo>
                  <a:lnTo>
                    <a:pt x="87438" y="25754"/>
                  </a:lnTo>
                  <a:lnTo>
                    <a:pt x="88392" y="24801"/>
                  </a:lnTo>
                  <a:lnTo>
                    <a:pt x="88074" y="24006"/>
                  </a:lnTo>
                  <a:lnTo>
                    <a:pt x="81874" y="20985"/>
                  </a:lnTo>
                  <a:lnTo>
                    <a:pt x="75674" y="15739"/>
                  </a:lnTo>
                  <a:lnTo>
                    <a:pt x="72653" y="13672"/>
                  </a:lnTo>
                  <a:lnTo>
                    <a:pt x="72017" y="12877"/>
                  </a:lnTo>
                  <a:lnTo>
                    <a:pt x="66294" y="10493"/>
                  </a:lnTo>
                  <a:lnTo>
                    <a:pt x="61842" y="6836"/>
                  </a:lnTo>
                  <a:lnTo>
                    <a:pt x="58822" y="4610"/>
                  </a:lnTo>
                  <a:lnTo>
                    <a:pt x="55006" y="3974"/>
                  </a:lnTo>
                  <a:lnTo>
                    <a:pt x="50396" y="4610"/>
                  </a:lnTo>
                  <a:lnTo>
                    <a:pt x="45627" y="4133"/>
                  </a:lnTo>
                  <a:lnTo>
                    <a:pt x="44037" y="4769"/>
                  </a:lnTo>
                  <a:lnTo>
                    <a:pt x="40539" y="6836"/>
                  </a:lnTo>
                  <a:lnTo>
                    <a:pt x="38950" y="8108"/>
                  </a:lnTo>
                  <a:lnTo>
                    <a:pt x="39109" y="9062"/>
                  </a:lnTo>
                  <a:lnTo>
                    <a:pt x="43242" y="9698"/>
                  </a:lnTo>
                  <a:lnTo>
                    <a:pt x="47534" y="9698"/>
                  </a:lnTo>
                  <a:lnTo>
                    <a:pt x="51350" y="9062"/>
                  </a:lnTo>
                  <a:lnTo>
                    <a:pt x="51827" y="10175"/>
                  </a:lnTo>
                  <a:lnTo>
                    <a:pt x="52622" y="10811"/>
                  </a:lnTo>
                  <a:lnTo>
                    <a:pt x="55801" y="11446"/>
                  </a:lnTo>
                  <a:lnTo>
                    <a:pt x="57232" y="12559"/>
                  </a:lnTo>
                  <a:lnTo>
                    <a:pt x="56437" y="12877"/>
                  </a:lnTo>
                  <a:lnTo>
                    <a:pt x="49442" y="12877"/>
                  </a:lnTo>
                  <a:lnTo>
                    <a:pt x="46422" y="13195"/>
                  </a:lnTo>
                  <a:lnTo>
                    <a:pt x="44355" y="14149"/>
                  </a:lnTo>
                  <a:lnTo>
                    <a:pt x="43878" y="15103"/>
                  </a:lnTo>
                  <a:lnTo>
                    <a:pt x="46104" y="17011"/>
                  </a:lnTo>
                  <a:lnTo>
                    <a:pt x="48011" y="17964"/>
                  </a:lnTo>
                  <a:lnTo>
                    <a:pt x="58345" y="21939"/>
                  </a:lnTo>
                  <a:lnTo>
                    <a:pt x="58663" y="22416"/>
                  </a:lnTo>
                  <a:lnTo>
                    <a:pt x="58981" y="25278"/>
                  </a:lnTo>
                  <a:lnTo>
                    <a:pt x="58822" y="28616"/>
                  </a:lnTo>
                  <a:lnTo>
                    <a:pt x="58504" y="29570"/>
                  </a:lnTo>
                  <a:lnTo>
                    <a:pt x="55324" y="29729"/>
                  </a:lnTo>
                  <a:lnTo>
                    <a:pt x="53417" y="31478"/>
                  </a:lnTo>
                  <a:lnTo>
                    <a:pt x="53258" y="31001"/>
                  </a:lnTo>
                  <a:lnTo>
                    <a:pt x="53735" y="27821"/>
                  </a:lnTo>
                  <a:lnTo>
                    <a:pt x="53576" y="26390"/>
                  </a:lnTo>
                  <a:lnTo>
                    <a:pt x="53258" y="25278"/>
                  </a:lnTo>
                  <a:lnTo>
                    <a:pt x="52145" y="24006"/>
                  </a:lnTo>
                  <a:lnTo>
                    <a:pt x="50396" y="23370"/>
                  </a:lnTo>
                  <a:lnTo>
                    <a:pt x="47693" y="25913"/>
                  </a:lnTo>
                  <a:lnTo>
                    <a:pt x="46581" y="26231"/>
                  </a:lnTo>
                  <a:lnTo>
                    <a:pt x="44514" y="25436"/>
                  </a:lnTo>
                  <a:lnTo>
                    <a:pt x="41811" y="26072"/>
                  </a:lnTo>
                  <a:lnTo>
                    <a:pt x="41652" y="25278"/>
                  </a:lnTo>
                  <a:lnTo>
                    <a:pt x="41970" y="23529"/>
                  </a:lnTo>
                  <a:lnTo>
                    <a:pt x="41652" y="22098"/>
                  </a:lnTo>
                  <a:lnTo>
                    <a:pt x="40539" y="21144"/>
                  </a:lnTo>
                  <a:lnTo>
                    <a:pt x="33862" y="17329"/>
                  </a:lnTo>
                  <a:lnTo>
                    <a:pt x="31637" y="16534"/>
                  </a:lnTo>
                  <a:lnTo>
                    <a:pt x="29411" y="16534"/>
                  </a:lnTo>
                  <a:lnTo>
                    <a:pt x="27185" y="17329"/>
                  </a:lnTo>
                  <a:lnTo>
                    <a:pt x="27185" y="18283"/>
                  </a:lnTo>
                  <a:lnTo>
                    <a:pt x="26549" y="19395"/>
                  </a:lnTo>
                  <a:lnTo>
                    <a:pt x="25278" y="20031"/>
                  </a:lnTo>
                  <a:lnTo>
                    <a:pt x="25437" y="20826"/>
                  </a:lnTo>
                  <a:lnTo>
                    <a:pt x="28457" y="22734"/>
                  </a:lnTo>
                  <a:lnTo>
                    <a:pt x="29888" y="24006"/>
                  </a:lnTo>
                  <a:lnTo>
                    <a:pt x="28298" y="24006"/>
                  </a:lnTo>
                  <a:lnTo>
                    <a:pt x="21303" y="21939"/>
                  </a:lnTo>
                  <a:lnTo>
                    <a:pt x="20667" y="22257"/>
                  </a:lnTo>
                  <a:lnTo>
                    <a:pt x="20349" y="23211"/>
                  </a:lnTo>
                  <a:lnTo>
                    <a:pt x="20031" y="24324"/>
                  </a:lnTo>
                  <a:lnTo>
                    <a:pt x="20349" y="25278"/>
                  </a:lnTo>
                  <a:lnTo>
                    <a:pt x="23211" y="27344"/>
                  </a:lnTo>
                  <a:lnTo>
                    <a:pt x="27344" y="30842"/>
                  </a:lnTo>
                  <a:lnTo>
                    <a:pt x="21144" y="30683"/>
                  </a:lnTo>
                  <a:lnTo>
                    <a:pt x="19077" y="31478"/>
                  </a:lnTo>
                  <a:lnTo>
                    <a:pt x="18441" y="32432"/>
                  </a:lnTo>
                  <a:lnTo>
                    <a:pt x="20190" y="34339"/>
                  </a:lnTo>
                  <a:lnTo>
                    <a:pt x="22257" y="35611"/>
                  </a:lnTo>
                  <a:lnTo>
                    <a:pt x="26072" y="36406"/>
                  </a:lnTo>
                  <a:lnTo>
                    <a:pt x="33385" y="36565"/>
                  </a:lnTo>
                  <a:lnTo>
                    <a:pt x="34180" y="37042"/>
                  </a:lnTo>
                  <a:lnTo>
                    <a:pt x="31160" y="38155"/>
                  </a:lnTo>
                  <a:lnTo>
                    <a:pt x="28934" y="39745"/>
                  </a:lnTo>
                  <a:lnTo>
                    <a:pt x="24801" y="40380"/>
                  </a:lnTo>
                  <a:lnTo>
                    <a:pt x="16375" y="36406"/>
                  </a:lnTo>
                  <a:lnTo>
                    <a:pt x="12718" y="35611"/>
                  </a:lnTo>
                  <a:lnTo>
                    <a:pt x="10969" y="35770"/>
                  </a:lnTo>
                  <a:lnTo>
                    <a:pt x="10493" y="36565"/>
                  </a:lnTo>
                  <a:lnTo>
                    <a:pt x="11764" y="38950"/>
                  </a:lnTo>
                  <a:lnTo>
                    <a:pt x="13195" y="39904"/>
                  </a:lnTo>
                  <a:lnTo>
                    <a:pt x="13513" y="41970"/>
                  </a:lnTo>
                  <a:lnTo>
                    <a:pt x="13354" y="43401"/>
                  </a:lnTo>
                  <a:lnTo>
                    <a:pt x="17806" y="47058"/>
                  </a:lnTo>
                  <a:lnTo>
                    <a:pt x="14308" y="46263"/>
                  </a:lnTo>
                  <a:lnTo>
                    <a:pt x="9221" y="43719"/>
                  </a:lnTo>
                  <a:lnTo>
                    <a:pt x="6518" y="43401"/>
                  </a:lnTo>
                  <a:lnTo>
                    <a:pt x="3974" y="44037"/>
                  </a:lnTo>
                  <a:lnTo>
                    <a:pt x="0" y="47693"/>
                  </a:lnTo>
                  <a:lnTo>
                    <a:pt x="636" y="48806"/>
                  </a:lnTo>
                  <a:lnTo>
                    <a:pt x="7313" y="49442"/>
                  </a:lnTo>
                  <a:lnTo>
                    <a:pt x="13195" y="51509"/>
                  </a:lnTo>
                  <a:lnTo>
                    <a:pt x="16534" y="53258"/>
                  </a:lnTo>
                  <a:lnTo>
                    <a:pt x="19554" y="52463"/>
                  </a:lnTo>
                  <a:lnTo>
                    <a:pt x="25119" y="50396"/>
                  </a:lnTo>
                  <a:lnTo>
                    <a:pt x="38950" y="47217"/>
                  </a:lnTo>
                  <a:lnTo>
                    <a:pt x="45150" y="45150"/>
                  </a:lnTo>
                  <a:lnTo>
                    <a:pt x="47852" y="46581"/>
                  </a:lnTo>
                  <a:lnTo>
                    <a:pt x="52622" y="45627"/>
                  </a:lnTo>
                  <a:lnTo>
                    <a:pt x="59935" y="47217"/>
                  </a:lnTo>
                  <a:lnTo>
                    <a:pt x="62160" y="49760"/>
                  </a:lnTo>
                  <a:lnTo>
                    <a:pt x="70904" y="49124"/>
                  </a:lnTo>
                  <a:lnTo>
                    <a:pt x="75515" y="51350"/>
                  </a:lnTo>
                  <a:lnTo>
                    <a:pt x="75356" y="52622"/>
                  </a:lnTo>
                  <a:lnTo>
                    <a:pt x="73766" y="53576"/>
                  </a:lnTo>
                  <a:lnTo>
                    <a:pt x="66771" y="56278"/>
                  </a:lnTo>
                  <a:lnTo>
                    <a:pt x="62160" y="58663"/>
                  </a:lnTo>
                  <a:lnTo>
                    <a:pt x="57550" y="61683"/>
                  </a:lnTo>
                  <a:lnTo>
                    <a:pt x="56437" y="63114"/>
                  </a:lnTo>
                  <a:lnTo>
                    <a:pt x="59617" y="64863"/>
                  </a:lnTo>
                  <a:lnTo>
                    <a:pt x="68202" y="66453"/>
                  </a:lnTo>
                  <a:lnTo>
                    <a:pt x="69950" y="66453"/>
                  </a:lnTo>
                  <a:lnTo>
                    <a:pt x="77422" y="63591"/>
                  </a:lnTo>
                  <a:lnTo>
                    <a:pt x="77899" y="64227"/>
                  </a:lnTo>
                  <a:lnTo>
                    <a:pt x="76786" y="67407"/>
                  </a:lnTo>
                  <a:lnTo>
                    <a:pt x="75992" y="68679"/>
                  </a:lnTo>
                  <a:lnTo>
                    <a:pt x="74243" y="70109"/>
                  </a:lnTo>
                  <a:lnTo>
                    <a:pt x="62319" y="70268"/>
                  </a:lnTo>
                  <a:lnTo>
                    <a:pt x="56914" y="70427"/>
                  </a:lnTo>
                  <a:lnTo>
                    <a:pt x="53894" y="71063"/>
                  </a:lnTo>
                  <a:lnTo>
                    <a:pt x="51509" y="71063"/>
                  </a:lnTo>
                  <a:lnTo>
                    <a:pt x="48488" y="70109"/>
                  </a:lnTo>
                  <a:lnTo>
                    <a:pt x="47534" y="70745"/>
                  </a:lnTo>
                  <a:lnTo>
                    <a:pt x="47375" y="71381"/>
                  </a:lnTo>
                  <a:lnTo>
                    <a:pt x="45309" y="72176"/>
                  </a:lnTo>
                  <a:lnTo>
                    <a:pt x="39268" y="73925"/>
                  </a:lnTo>
                  <a:lnTo>
                    <a:pt x="38473" y="72812"/>
                  </a:lnTo>
                  <a:lnTo>
                    <a:pt x="36724" y="72176"/>
                  </a:lnTo>
                  <a:lnTo>
                    <a:pt x="35611" y="72653"/>
                  </a:lnTo>
                  <a:lnTo>
                    <a:pt x="33385" y="74243"/>
                  </a:lnTo>
                  <a:lnTo>
                    <a:pt x="32273" y="74561"/>
                  </a:lnTo>
                  <a:lnTo>
                    <a:pt x="28457" y="74879"/>
                  </a:lnTo>
                  <a:lnTo>
                    <a:pt x="22575" y="76468"/>
                  </a:lnTo>
                  <a:lnTo>
                    <a:pt x="17647" y="75833"/>
                  </a:lnTo>
                  <a:lnTo>
                    <a:pt x="15898" y="76310"/>
                  </a:lnTo>
                  <a:lnTo>
                    <a:pt x="13513" y="77104"/>
                  </a:lnTo>
                  <a:lnTo>
                    <a:pt x="12877" y="78694"/>
                  </a:lnTo>
                  <a:lnTo>
                    <a:pt x="14149" y="80920"/>
                  </a:lnTo>
                  <a:lnTo>
                    <a:pt x="15580" y="82669"/>
                  </a:lnTo>
                  <a:lnTo>
                    <a:pt x="17170" y="83940"/>
                  </a:lnTo>
                  <a:lnTo>
                    <a:pt x="18918" y="84417"/>
                  </a:lnTo>
                  <a:lnTo>
                    <a:pt x="22575" y="83623"/>
                  </a:lnTo>
                  <a:lnTo>
                    <a:pt x="28775" y="81238"/>
                  </a:lnTo>
                  <a:lnTo>
                    <a:pt x="32432" y="80602"/>
                  </a:lnTo>
                  <a:lnTo>
                    <a:pt x="50396" y="82192"/>
                  </a:lnTo>
                  <a:lnTo>
                    <a:pt x="57709" y="81874"/>
                  </a:lnTo>
                  <a:lnTo>
                    <a:pt x="62319" y="84735"/>
                  </a:lnTo>
                  <a:lnTo>
                    <a:pt x="64068" y="85053"/>
                  </a:lnTo>
                  <a:lnTo>
                    <a:pt x="64386" y="85689"/>
                  </a:lnTo>
                  <a:lnTo>
                    <a:pt x="62001" y="88710"/>
                  </a:lnTo>
                  <a:lnTo>
                    <a:pt x="61842" y="89823"/>
                  </a:lnTo>
                  <a:lnTo>
                    <a:pt x="62955" y="91571"/>
                  </a:lnTo>
                  <a:lnTo>
                    <a:pt x="63909" y="92207"/>
                  </a:lnTo>
                  <a:lnTo>
                    <a:pt x="66453" y="93797"/>
                  </a:lnTo>
                  <a:lnTo>
                    <a:pt x="68043" y="94115"/>
                  </a:lnTo>
                  <a:lnTo>
                    <a:pt x="73289" y="92684"/>
                  </a:lnTo>
                  <a:lnTo>
                    <a:pt x="80443" y="88710"/>
                  </a:lnTo>
                  <a:lnTo>
                    <a:pt x="81874" y="89187"/>
                  </a:lnTo>
                  <a:lnTo>
                    <a:pt x="82828" y="89664"/>
                  </a:lnTo>
                  <a:lnTo>
                    <a:pt x="82192" y="90459"/>
                  </a:lnTo>
                  <a:lnTo>
                    <a:pt x="79648" y="91095"/>
                  </a:lnTo>
                  <a:lnTo>
                    <a:pt x="72494" y="94910"/>
                  </a:lnTo>
                  <a:lnTo>
                    <a:pt x="71063" y="97772"/>
                  </a:lnTo>
                  <a:lnTo>
                    <a:pt x="71063" y="99679"/>
                  </a:lnTo>
                  <a:lnTo>
                    <a:pt x="71858" y="100474"/>
                  </a:lnTo>
                  <a:lnTo>
                    <a:pt x="73925" y="100633"/>
                  </a:lnTo>
                  <a:lnTo>
                    <a:pt x="70904" y="102541"/>
                  </a:lnTo>
                  <a:lnTo>
                    <a:pt x="69632" y="103654"/>
                  </a:lnTo>
                  <a:lnTo>
                    <a:pt x="69632" y="104131"/>
                  </a:lnTo>
                  <a:lnTo>
                    <a:pt x="72494" y="104131"/>
                  </a:lnTo>
                  <a:lnTo>
                    <a:pt x="81238" y="100315"/>
                  </a:lnTo>
                  <a:lnTo>
                    <a:pt x="83781" y="100315"/>
                  </a:lnTo>
                  <a:lnTo>
                    <a:pt x="86484" y="101110"/>
                  </a:lnTo>
                  <a:lnTo>
                    <a:pt x="82351" y="101746"/>
                  </a:lnTo>
                  <a:lnTo>
                    <a:pt x="80602" y="102541"/>
                  </a:lnTo>
                  <a:lnTo>
                    <a:pt x="79012" y="103813"/>
                  </a:lnTo>
                  <a:lnTo>
                    <a:pt x="77740" y="105561"/>
                  </a:lnTo>
                  <a:lnTo>
                    <a:pt x="75992" y="109218"/>
                  </a:lnTo>
                  <a:lnTo>
                    <a:pt x="75038" y="110331"/>
                  </a:lnTo>
                  <a:lnTo>
                    <a:pt x="72971" y="111603"/>
                  </a:lnTo>
                  <a:lnTo>
                    <a:pt x="71063" y="113987"/>
                  </a:lnTo>
                  <a:lnTo>
                    <a:pt x="69473" y="115418"/>
                  </a:lnTo>
                  <a:lnTo>
                    <a:pt x="65658" y="116849"/>
                  </a:lnTo>
                  <a:lnTo>
                    <a:pt x="56437" y="119075"/>
                  </a:lnTo>
                  <a:lnTo>
                    <a:pt x="55006" y="118121"/>
                  </a:lnTo>
                  <a:lnTo>
                    <a:pt x="53735" y="116372"/>
                  </a:lnTo>
                  <a:lnTo>
                    <a:pt x="52463" y="115100"/>
                  </a:lnTo>
                  <a:lnTo>
                    <a:pt x="51032" y="114782"/>
                  </a:lnTo>
                  <a:lnTo>
                    <a:pt x="50078" y="116372"/>
                  </a:lnTo>
                  <a:lnTo>
                    <a:pt x="49760" y="117803"/>
                  </a:lnTo>
                  <a:lnTo>
                    <a:pt x="50237" y="120505"/>
                  </a:lnTo>
                  <a:lnTo>
                    <a:pt x="51191" y="124639"/>
                  </a:lnTo>
                  <a:lnTo>
                    <a:pt x="52463" y="126547"/>
                  </a:lnTo>
                  <a:lnTo>
                    <a:pt x="53735" y="126070"/>
                  </a:lnTo>
                  <a:lnTo>
                    <a:pt x="60412" y="125752"/>
                  </a:lnTo>
                  <a:lnTo>
                    <a:pt x="86961" y="125116"/>
                  </a:lnTo>
                  <a:lnTo>
                    <a:pt x="88710" y="124480"/>
                  </a:lnTo>
                  <a:lnTo>
                    <a:pt x="92684" y="121618"/>
                  </a:lnTo>
                  <a:lnTo>
                    <a:pt x="95387" y="121141"/>
                  </a:lnTo>
                  <a:lnTo>
                    <a:pt x="96818" y="121459"/>
                  </a:lnTo>
                  <a:lnTo>
                    <a:pt x="97136" y="121618"/>
                  </a:lnTo>
                  <a:lnTo>
                    <a:pt x="95387" y="122890"/>
                  </a:lnTo>
                  <a:lnTo>
                    <a:pt x="95864" y="123844"/>
                  </a:lnTo>
                  <a:lnTo>
                    <a:pt x="99520" y="126070"/>
                  </a:lnTo>
                  <a:lnTo>
                    <a:pt x="103336" y="127659"/>
                  </a:lnTo>
                  <a:lnTo>
                    <a:pt x="107628" y="128136"/>
                  </a:lnTo>
                  <a:lnTo>
                    <a:pt x="107628" y="129408"/>
                  </a:lnTo>
                  <a:lnTo>
                    <a:pt x="109854" y="130680"/>
                  </a:lnTo>
                  <a:lnTo>
                    <a:pt x="111444" y="130680"/>
                  </a:lnTo>
                  <a:lnTo>
                    <a:pt x="115259" y="128136"/>
                  </a:lnTo>
                  <a:lnTo>
                    <a:pt x="116690" y="127501"/>
                  </a:lnTo>
                  <a:lnTo>
                    <a:pt x="118121" y="129408"/>
                  </a:lnTo>
                  <a:lnTo>
                    <a:pt x="117803" y="129726"/>
                  </a:lnTo>
                  <a:lnTo>
                    <a:pt x="115895" y="129726"/>
                  </a:lnTo>
                  <a:lnTo>
                    <a:pt x="115100" y="130203"/>
                  </a:lnTo>
                  <a:lnTo>
                    <a:pt x="114464" y="130839"/>
                  </a:lnTo>
                  <a:lnTo>
                    <a:pt x="114146" y="131952"/>
                  </a:lnTo>
                  <a:lnTo>
                    <a:pt x="114305" y="132906"/>
                  </a:lnTo>
                  <a:lnTo>
                    <a:pt x="117008" y="135290"/>
                  </a:lnTo>
                  <a:lnTo>
                    <a:pt x="122890" y="138947"/>
                  </a:lnTo>
                  <a:lnTo>
                    <a:pt x="129885" y="139106"/>
                  </a:lnTo>
                  <a:lnTo>
                    <a:pt x="134972" y="139742"/>
                  </a:lnTo>
                  <a:lnTo>
                    <a:pt x="143239" y="142444"/>
                  </a:lnTo>
                  <a:lnTo>
                    <a:pt x="150075" y="144034"/>
                  </a:lnTo>
                  <a:lnTo>
                    <a:pt x="167245" y="145783"/>
                  </a:lnTo>
                  <a:lnTo>
                    <a:pt x="177261" y="143557"/>
                  </a:lnTo>
                  <a:lnTo>
                    <a:pt x="179645" y="142762"/>
                  </a:lnTo>
                  <a:lnTo>
                    <a:pt x="178373" y="140855"/>
                  </a:lnTo>
                  <a:lnTo>
                    <a:pt x="178373" y="140378"/>
                  </a:lnTo>
                  <a:lnTo>
                    <a:pt x="178691" y="140060"/>
                  </a:lnTo>
                  <a:lnTo>
                    <a:pt x="179645" y="140060"/>
                  </a:lnTo>
                  <a:lnTo>
                    <a:pt x="181871" y="141650"/>
                  </a:lnTo>
                  <a:lnTo>
                    <a:pt x="183620" y="141650"/>
                  </a:lnTo>
                  <a:lnTo>
                    <a:pt x="187435" y="139901"/>
                  </a:lnTo>
                  <a:lnTo>
                    <a:pt x="189343" y="137357"/>
                  </a:lnTo>
                  <a:lnTo>
                    <a:pt x="189184" y="136562"/>
                  </a:lnTo>
                  <a:lnTo>
                    <a:pt x="188230" y="136085"/>
                  </a:lnTo>
                  <a:lnTo>
                    <a:pt x="188389" y="135290"/>
                  </a:lnTo>
                  <a:lnTo>
                    <a:pt x="190615" y="133224"/>
                  </a:lnTo>
                  <a:lnTo>
                    <a:pt x="191251" y="131793"/>
                  </a:lnTo>
                  <a:lnTo>
                    <a:pt x="196497" y="130203"/>
                  </a:lnTo>
                  <a:lnTo>
                    <a:pt x="211918" y="127501"/>
                  </a:lnTo>
                  <a:lnTo>
                    <a:pt x="216528" y="125911"/>
                  </a:lnTo>
                  <a:lnTo>
                    <a:pt x="222092" y="125434"/>
                  </a:lnTo>
                  <a:lnTo>
                    <a:pt x="224954" y="124798"/>
                  </a:lnTo>
                  <a:lnTo>
                    <a:pt x="229882" y="122413"/>
                  </a:lnTo>
                  <a:lnTo>
                    <a:pt x="236559" y="116849"/>
                  </a:lnTo>
                  <a:lnTo>
                    <a:pt x="241647" y="113510"/>
                  </a:lnTo>
                  <a:lnTo>
                    <a:pt x="248165" y="110490"/>
                  </a:lnTo>
                  <a:lnTo>
                    <a:pt x="257862" y="106833"/>
                  </a:lnTo>
                  <a:lnTo>
                    <a:pt x="264699" y="104926"/>
                  </a:lnTo>
                  <a:lnTo>
                    <a:pt x="271376" y="105085"/>
                  </a:lnTo>
                  <a:lnTo>
                    <a:pt x="274078" y="103972"/>
                  </a:lnTo>
                  <a:lnTo>
                    <a:pt x="278053" y="101110"/>
                  </a:lnTo>
                  <a:lnTo>
                    <a:pt x="282822" y="99520"/>
                  </a:lnTo>
                  <a:lnTo>
                    <a:pt x="285048" y="98089"/>
                  </a:lnTo>
                  <a:lnTo>
                    <a:pt x="287114" y="95864"/>
                  </a:lnTo>
                  <a:lnTo>
                    <a:pt x="288386" y="93797"/>
                  </a:lnTo>
                  <a:lnTo>
                    <a:pt x="288863" y="91730"/>
                  </a:lnTo>
                  <a:lnTo>
                    <a:pt x="287909" y="90935"/>
                  </a:lnTo>
                  <a:lnTo>
                    <a:pt x="287432" y="89346"/>
                  </a:lnTo>
                  <a:lnTo>
                    <a:pt x="289976" y="87438"/>
                  </a:lnTo>
                  <a:lnTo>
                    <a:pt x="289658" y="84258"/>
                  </a:lnTo>
                  <a:lnTo>
                    <a:pt x="292202" y="85212"/>
                  </a:lnTo>
                  <a:lnTo>
                    <a:pt x="296971" y="85689"/>
                  </a:lnTo>
                  <a:lnTo>
                    <a:pt x="299515" y="84417"/>
                  </a:lnTo>
                  <a:lnTo>
                    <a:pt x="302217" y="82351"/>
                  </a:lnTo>
                  <a:lnTo>
                    <a:pt x="305079" y="78694"/>
                  </a:lnTo>
                  <a:lnTo>
                    <a:pt x="305715" y="76310"/>
                  </a:lnTo>
                  <a:lnTo>
                    <a:pt x="305715" y="74243"/>
                  </a:lnTo>
                  <a:lnTo>
                    <a:pt x="304920" y="72653"/>
                  </a:lnTo>
                  <a:lnTo>
                    <a:pt x="307146" y="71699"/>
                  </a:lnTo>
                  <a:lnTo>
                    <a:pt x="310802" y="71540"/>
                  </a:lnTo>
                  <a:lnTo>
                    <a:pt x="312233" y="70586"/>
                  </a:lnTo>
                  <a:lnTo>
                    <a:pt x="313187" y="69155"/>
                  </a:lnTo>
                  <a:lnTo>
                    <a:pt x="313505" y="67725"/>
                  </a:lnTo>
                  <a:lnTo>
                    <a:pt x="313505" y="6645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2" name="Freeform: Shape 5331">
              <a:extLst>
                <a:ext uri="{FF2B5EF4-FFF2-40B4-BE49-F238E27FC236}">
                  <a16:creationId xmlns:a16="http://schemas.microsoft.com/office/drawing/2014/main" id="{EFB9155E-456F-6373-FCF1-9E3588D5BFBD}"/>
                </a:ext>
              </a:extLst>
            </p:cNvPr>
            <p:cNvSpPr/>
            <p:nvPr/>
          </p:nvSpPr>
          <p:spPr>
            <a:xfrm>
              <a:off x="2455243" y="2732197"/>
              <a:ext cx="554515" cy="468667"/>
            </a:xfrm>
            <a:custGeom>
              <a:avLst/>
              <a:gdLst>
                <a:gd name="connsiteX0" fmla="*/ 347049 w 554515"/>
                <a:gd name="connsiteY0" fmla="*/ 409051 h 468667"/>
                <a:gd name="connsiteX1" fmla="*/ 342280 w 554515"/>
                <a:gd name="connsiteY1" fmla="*/ 411276 h 468667"/>
                <a:gd name="connsiteX2" fmla="*/ 337987 w 554515"/>
                <a:gd name="connsiteY2" fmla="*/ 410164 h 468667"/>
                <a:gd name="connsiteX3" fmla="*/ 337669 w 554515"/>
                <a:gd name="connsiteY3" fmla="*/ 410640 h 468667"/>
                <a:gd name="connsiteX4" fmla="*/ 338782 w 554515"/>
                <a:gd name="connsiteY4" fmla="*/ 412866 h 468667"/>
                <a:gd name="connsiteX5" fmla="*/ 338146 w 554515"/>
                <a:gd name="connsiteY5" fmla="*/ 414297 h 468667"/>
                <a:gd name="connsiteX6" fmla="*/ 331469 w 554515"/>
                <a:gd name="connsiteY6" fmla="*/ 417476 h 468667"/>
                <a:gd name="connsiteX7" fmla="*/ 326223 w 554515"/>
                <a:gd name="connsiteY7" fmla="*/ 419384 h 468667"/>
                <a:gd name="connsiteX8" fmla="*/ 324792 w 554515"/>
                <a:gd name="connsiteY8" fmla="*/ 419066 h 468667"/>
                <a:gd name="connsiteX9" fmla="*/ 324792 w 554515"/>
                <a:gd name="connsiteY9" fmla="*/ 419702 h 468667"/>
                <a:gd name="connsiteX10" fmla="*/ 325269 w 554515"/>
                <a:gd name="connsiteY10" fmla="*/ 421133 h 468667"/>
                <a:gd name="connsiteX11" fmla="*/ 326064 w 554515"/>
                <a:gd name="connsiteY11" fmla="*/ 421133 h 468667"/>
                <a:gd name="connsiteX12" fmla="*/ 328449 w 554515"/>
                <a:gd name="connsiteY12" fmla="*/ 421451 h 468667"/>
                <a:gd name="connsiteX13" fmla="*/ 331946 w 554515"/>
                <a:gd name="connsiteY13" fmla="*/ 420338 h 468667"/>
                <a:gd name="connsiteX14" fmla="*/ 335762 w 554515"/>
                <a:gd name="connsiteY14" fmla="*/ 418271 h 468667"/>
                <a:gd name="connsiteX15" fmla="*/ 337828 w 554515"/>
                <a:gd name="connsiteY15" fmla="*/ 418271 h 468667"/>
                <a:gd name="connsiteX16" fmla="*/ 340690 w 554515"/>
                <a:gd name="connsiteY16" fmla="*/ 416841 h 468667"/>
                <a:gd name="connsiteX17" fmla="*/ 341962 w 554515"/>
                <a:gd name="connsiteY17" fmla="*/ 416841 h 468667"/>
                <a:gd name="connsiteX18" fmla="*/ 343711 w 554515"/>
                <a:gd name="connsiteY18" fmla="*/ 417794 h 468667"/>
                <a:gd name="connsiteX19" fmla="*/ 347685 w 554515"/>
                <a:gd name="connsiteY19" fmla="*/ 414774 h 468667"/>
                <a:gd name="connsiteX20" fmla="*/ 350388 w 554515"/>
                <a:gd name="connsiteY20" fmla="*/ 411117 h 468667"/>
                <a:gd name="connsiteX21" fmla="*/ 353090 w 554515"/>
                <a:gd name="connsiteY21" fmla="*/ 410164 h 468667"/>
                <a:gd name="connsiteX22" fmla="*/ 351183 w 554515"/>
                <a:gd name="connsiteY22" fmla="*/ 408574 h 468667"/>
                <a:gd name="connsiteX23" fmla="*/ 347208 w 554515"/>
                <a:gd name="connsiteY23" fmla="*/ 409210 h 468667"/>
                <a:gd name="connsiteX24" fmla="*/ 552767 w 554515"/>
                <a:gd name="connsiteY24" fmla="*/ 406189 h 468667"/>
                <a:gd name="connsiteX25" fmla="*/ 554515 w 554515"/>
                <a:gd name="connsiteY25" fmla="*/ 404758 h 468667"/>
                <a:gd name="connsiteX26" fmla="*/ 554515 w 554515"/>
                <a:gd name="connsiteY26" fmla="*/ 403963 h 468667"/>
                <a:gd name="connsiteX27" fmla="*/ 553085 w 554515"/>
                <a:gd name="connsiteY27" fmla="*/ 402215 h 468667"/>
                <a:gd name="connsiteX28" fmla="*/ 551336 w 554515"/>
                <a:gd name="connsiteY28" fmla="*/ 401102 h 468667"/>
                <a:gd name="connsiteX29" fmla="*/ 550541 w 554515"/>
                <a:gd name="connsiteY29" fmla="*/ 400784 h 468667"/>
                <a:gd name="connsiteX30" fmla="*/ 543387 w 554515"/>
                <a:gd name="connsiteY30" fmla="*/ 401897 h 468667"/>
                <a:gd name="connsiteX31" fmla="*/ 540366 w 554515"/>
                <a:gd name="connsiteY31" fmla="*/ 401579 h 468667"/>
                <a:gd name="connsiteX32" fmla="*/ 538936 w 554515"/>
                <a:gd name="connsiteY32" fmla="*/ 400943 h 468667"/>
                <a:gd name="connsiteX33" fmla="*/ 538618 w 554515"/>
                <a:gd name="connsiteY33" fmla="*/ 400466 h 468667"/>
                <a:gd name="connsiteX34" fmla="*/ 538936 w 554515"/>
                <a:gd name="connsiteY34" fmla="*/ 399353 h 468667"/>
                <a:gd name="connsiteX35" fmla="*/ 538936 w 554515"/>
                <a:gd name="connsiteY35" fmla="*/ 397604 h 468667"/>
                <a:gd name="connsiteX36" fmla="*/ 540049 w 554515"/>
                <a:gd name="connsiteY36" fmla="*/ 394902 h 468667"/>
                <a:gd name="connsiteX37" fmla="*/ 540366 w 554515"/>
                <a:gd name="connsiteY37" fmla="*/ 393312 h 468667"/>
                <a:gd name="connsiteX38" fmla="*/ 539571 w 554515"/>
                <a:gd name="connsiteY38" fmla="*/ 383932 h 468667"/>
                <a:gd name="connsiteX39" fmla="*/ 538300 w 554515"/>
                <a:gd name="connsiteY39" fmla="*/ 377732 h 468667"/>
                <a:gd name="connsiteX40" fmla="*/ 538936 w 554515"/>
                <a:gd name="connsiteY40" fmla="*/ 371532 h 468667"/>
                <a:gd name="connsiteX41" fmla="*/ 538936 w 554515"/>
                <a:gd name="connsiteY41" fmla="*/ 370260 h 468667"/>
                <a:gd name="connsiteX42" fmla="*/ 538618 w 554515"/>
                <a:gd name="connsiteY42" fmla="*/ 369942 h 468667"/>
                <a:gd name="connsiteX43" fmla="*/ 537664 w 554515"/>
                <a:gd name="connsiteY43" fmla="*/ 369942 h 468667"/>
                <a:gd name="connsiteX44" fmla="*/ 533212 w 554515"/>
                <a:gd name="connsiteY44" fmla="*/ 370419 h 468667"/>
                <a:gd name="connsiteX45" fmla="*/ 529397 w 554515"/>
                <a:gd name="connsiteY45" fmla="*/ 366445 h 468667"/>
                <a:gd name="connsiteX46" fmla="*/ 527012 w 554515"/>
                <a:gd name="connsiteY46" fmla="*/ 364855 h 468667"/>
                <a:gd name="connsiteX47" fmla="*/ 520653 w 554515"/>
                <a:gd name="connsiteY47" fmla="*/ 362947 h 468667"/>
                <a:gd name="connsiteX48" fmla="*/ 517792 w 554515"/>
                <a:gd name="connsiteY48" fmla="*/ 362629 h 468667"/>
                <a:gd name="connsiteX49" fmla="*/ 513658 w 554515"/>
                <a:gd name="connsiteY49" fmla="*/ 360880 h 468667"/>
                <a:gd name="connsiteX50" fmla="*/ 509843 w 554515"/>
                <a:gd name="connsiteY50" fmla="*/ 357065 h 468667"/>
                <a:gd name="connsiteX51" fmla="*/ 506027 w 554515"/>
                <a:gd name="connsiteY51" fmla="*/ 353249 h 468667"/>
                <a:gd name="connsiteX52" fmla="*/ 504437 w 554515"/>
                <a:gd name="connsiteY52" fmla="*/ 350865 h 468667"/>
                <a:gd name="connsiteX53" fmla="*/ 502689 w 554515"/>
                <a:gd name="connsiteY53" fmla="*/ 346731 h 468667"/>
                <a:gd name="connsiteX54" fmla="*/ 497760 w 554515"/>
                <a:gd name="connsiteY54" fmla="*/ 338623 h 468667"/>
                <a:gd name="connsiteX55" fmla="*/ 497760 w 554515"/>
                <a:gd name="connsiteY55" fmla="*/ 336557 h 468667"/>
                <a:gd name="connsiteX56" fmla="*/ 497124 w 554515"/>
                <a:gd name="connsiteY56" fmla="*/ 335285 h 468667"/>
                <a:gd name="connsiteX57" fmla="*/ 492355 w 554515"/>
                <a:gd name="connsiteY57" fmla="*/ 330038 h 468667"/>
                <a:gd name="connsiteX58" fmla="*/ 489017 w 554515"/>
                <a:gd name="connsiteY58" fmla="*/ 326223 h 468667"/>
                <a:gd name="connsiteX59" fmla="*/ 483611 w 554515"/>
                <a:gd name="connsiteY59" fmla="*/ 320182 h 468667"/>
                <a:gd name="connsiteX60" fmla="*/ 484247 w 554515"/>
                <a:gd name="connsiteY60" fmla="*/ 319387 h 468667"/>
                <a:gd name="connsiteX61" fmla="*/ 491083 w 554515"/>
                <a:gd name="connsiteY61" fmla="*/ 311756 h 468667"/>
                <a:gd name="connsiteX62" fmla="*/ 497601 w 554515"/>
                <a:gd name="connsiteY62" fmla="*/ 304443 h 468667"/>
                <a:gd name="connsiteX63" fmla="*/ 504119 w 554515"/>
                <a:gd name="connsiteY63" fmla="*/ 296971 h 468667"/>
                <a:gd name="connsiteX64" fmla="*/ 510638 w 554515"/>
                <a:gd name="connsiteY64" fmla="*/ 289658 h 468667"/>
                <a:gd name="connsiteX65" fmla="*/ 511432 w 554515"/>
                <a:gd name="connsiteY65" fmla="*/ 287114 h 468667"/>
                <a:gd name="connsiteX66" fmla="*/ 511432 w 554515"/>
                <a:gd name="connsiteY66" fmla="*/ 282027 h 468667"/>
                <a:gd name="connsiteX67" fmla="*/ 509843 w 554515"/>
                <a:gd name="connsiteY67" fmla="*/ 275350 h 468667"/>
                <a:gd name="connsiteX68" fmla="*/ 507140 w 554515"/>
                <a:gd name="connsiteY68" fmla="*/ 272330 h 468667"/>
                <a:gd name="connsiteX69" fmla="*/ 498078 w 554515"/>
                <a:gd name="connsiteY69" fmla="*/ 271058 h 468667"/>
                <a:gd name="connsiteX70" fmla="*/ 491242 w 554515"/>
                <a:gd name="connsiteY70" fmla="*/ 270104 h 468667"/>
                <a:gd name="connsiteX71" fmla="*/ 483929 w 554515"/>
                <a:gd name="connsiteY71" fmla="*/ 269150 h 468667"/>
                <a:gd name="connsiteX72" fmla="*/ 482975 w 554515"/>
                <a:gd name="connsiteY72" fmla="*/ 268832 h 468667"/>
                <a:gd name="connsiteX73" fmla="*/ 482181 w 554515"/>
                <a:gd name="connsiteY73" fmla="*/ 263586 h 468667"/>
                <a:gd name="connsiteX74" fmla="*/ 482498 w 554515"/>
                <a:gd name="connsiteY74" fmla="*/ 261201 h 468667"/>
                <a:gd name="connsiteX75" fmla="*/ 482021 w 554515"/>
                <a:gd name="connsiteY75" fmla="*/ 256750 h 468667"/>
                <a:gd name="connsiteX76" fmla="*/ 482021 w 554515"/>
                <a:gd name="connsiteY76" fmla="*/ 253252 h 468667"/>
                <a:gd name="connsiteX77" fmla="*/ 483134 w 554515"/>
                <a:gd name="connsiteY77" fmla="*/ 247529 h 468667"/>
                <a:gd name="connsiteX78" fmla="*/ 483134 w 554515"/>
                <a:gd name="connsiteY78" fmla="*/ 244985 h 468667"/>
                <a:gd name="connsiteX79" fmla="*/ 479796 w 554515"/>
                <a:gd name="connsiteY79" fmla="*/ 233857 h 468667"/>
                <a:gd name="connsiteX80" fmla="*/ 477888 w 554515"/>
                <a:gd name="connsiteY80" fmla="*/ 227657 h 468667"/>
                <a:gd name="connsiteX81" fmla="*/ 475980 w 554515"/>
                <a:gd name="connsiteY81" fmla="*/ 221297 h 468667"/>
                <a:gd name="connsiteX82" fmla="*/ 475503 w 554515"/>
                <a:gd name="connsiteY82" fmla="*/ 219231 h 468667"/>
                <a:gd name="connsiteX83" fmla="*/ 475503 w 554515"/>
                <a:gd name="connsiteY83" fmla="*/ 216687 h 468667"/>
                <a:gd name="connsiteX84" fmla="*/ 479955 w 554515"/>
                <a:gd name="connsiteY84" fmla="*/ 210805 h 468667"/>
                <a:gd name="connsiteX85" fmla="*/ 481386 w 554515"/>
                <a:gd name="connsiteY85" fmla="*/ 209533 h 468667"/>
                <a:gd name="connsiteX86" fmla="*/ 484088 w 554515"/>
                <a:gd name="connsiteY86" fmla="*/ 206513 h 468667"/>
                <a:gd name="connsiteX87" fmla="*/ 485678 w 554515"/>
                <a:gd name="connsiteY87" fmla="*/ 204923 h 468667"/>
                <a:gd name="connsiteX88" fmla="*/ 485360 w 554515"/>
                <a:gd name="connsiteY88" fmla="*/ 203810 h 468667"/>
                <a:gd name="connsiteX89" fmla="*/ 482498 w 554515"/>
                <a:gd name="connsiteY89" fmla="*/ 203174 h 468667"/>
                <a:gd name="connsiteX90" fmla="*/ 478206 w 554515"/>
                <a:gd name="connsiteY90" fmla="*/ 203174 h 468667"/>
                <a:gd name="connsiteX91" fmla="*/ 475821 w 554515"/>
                <a:gd name="connsiteY91" fmla="*/ 202220 h 468667"/>
                <a:gd name="connsiteX92" fmla="*/ 474073 w 554515"/>
                <a:gd name="connsiteY92" fmla="*/ 200630 h 468667"/>
                <a:gd name="connsiteX93" fmla="*/ 473278 w 554515"/>
                <a:gd name="connsiteY93" fmla="*/ 198246 h 468667"/>
                <a:gd name="connsiteX94" fmla="*/ 474391 w 554515"/>
                <a:gd name="connsiteY94" fmla="*/ 194112 h 468667"/>
                <a:gd name="connsiteX95" fmla="*/ 473278 w 554515"/>
                <a:gd name="connsiteY95" fmla="*/ 186004 h 468667"/>
                <a:gd name="connsiteX96" fmla="*/ 475662 w 554515"/>
                <a:gd name="connsiteY96" fmla="*/ 182030 h 468667"/>
                <a:gd name="connsiteX97" fmla="*/ 477729 w 554515"/>
                <a:gd name="connsiteY97" fmla="*/ 179168 h 468667"/>
                <a:gd name="connsiteX98" fmla="*/ 484883 w 554515"/>
                <a:gd name="connsiteY98" fmla="*/ 178850 h 468667"/>
                <a:gd name="connsiteX99" fmla="*/ 482498 w 554515"/>
                <a:gd name="connsiteY99" fmla="*/ 175671 h 468667"/>
                <a:gd name="connsiteX100" fmla="*/ 481386 w 554515"/>
                <a:gd name="connsiteY100" fmla="*/ 173763 h 468667"/>
                <a:gd name="connsiteX101" fmla="*/ 480591 w 554515"/>
                <a:gd name="connsiteY101" fmla="*/ 173286 h 468667"/>
                <a:gd name="connsiteX102" fmla="*/ 480273 w 554515"/>
                <a:gd name="connsiteY102" fmla="*/ 172491 h 468667"/>
                <a:gd name="connsiteX103" fmla="*/ 480591 w 554515"/>
                <a:gd name="connsiteY103" fmla="*/ 171696 h 468667"/>
                <a:gd name="connsiteX104" fmla="*/ 482339 w 554515"/>
                <a:gd name="connsiteY104" fmla="*/ 171378 h 468667"/>
                <a:gd name="connsiteX105" fmla="*/ 483611 w 554515"/>
                <a:gd name="connsiteY105" fmla="*/ 170266 h 468667"/>
                <a:gd name="connsiteX106" fmla="*/ 485678 w 554515"/>
                <a:gd name="connsiteY106" fmla="*/ 168835 h 468667"/>
                <a:gd name="connsiteX107" fmla="*/ 486791 w 554515"/>
                <a:gd name="connsiteY107" fmla="*/ 168199 h 468667"/>
                <a:gd name="connsiteX108" fmla="*/ 486791 w 554515"/>
                <a:gd name="connsiteY108" fmla="*/ 166450 h 468667"/>
                <a:gd name="connsiteX109" fmla="*/ 487904 w 554515"/>
                <a:gd name="connsiteY109" fmla="*/ 165178 h 468667"/>
                <a:gd name="connsiteX110" fmla="*/ 489335 w 554515"/>
                <a:gd name="connsiteY110" fmla="*/ 163588 h 468667"/>
                <a:gd name="connsiteX111" fmla="*/ 490447 w 554515"/>
                <a:gd name="connsiteY111" fmla="*/ 161840 h 468667"/>
                <a:gd name="connsiteX112" fmla="*/ 490129 w 554515"/>
                <a:gd name="connsiteY112" fmla="*/ 159773 h 468667"/>
                <a:gd name="connsiteX113" fmla="*/ 491242 w 554515"/>
                <a:gd name="connsiteY113" fmla="*/ 157229 h 468667"/>
                <a:gd name="connsiteX114" fmla="*/ 491719 w 554515"/>
                <a:gd name="connsiteY114" fmla="*/ 155639 h 468667"/>
                <a:gd name="connsiteX115" fmla="*/ 492514 w 554515"/>
                <a:gd name="connsiteY115" fmla="*/ 154209 h 468667"/>
                <a:gd name="connsiteX116" fmla="*/ 491878 w 554515"/>
                <a:gd name="connsiteY116" fmla="*/ 152142 h 468667"/>
                <a:gd name="connsiteX117" fmla="*/ 491242 w 554515"/>
                <a:gd name="connsiteY117" fmla="*/ 150393 h 468667"/>
                <a:gd name="connsiteX118" fmla="*/ 491242 w 554515"/>
                <a:gd name="connsiteY118" fmla="*/ 148327 h 468667"/>
                <a:gd name="connsiteX119" fmla="*/ 492196 w 554515"/>
                <a:gd name="connsiteY119" fmla="*/ 147850 h 468667"/>
                <a:gd name="connsiteX120" fmla="*/ 493627 w 554515"/>
                <a:gd name="connsiteY120" fmla="*/ 147055 h 468667"/>
                <a:gd name="connsiteX121" fmla="*/ 493945 w 554515"/>
                <a:gd name="connsiteY121" fmla="*/ 145465 h 468667"/>
                <a:gd name="connsiteX122" fmla="*/ 494740 w 554515"/>
                <a:gd name="connsiteY122" fmla="*/ 143398 h 468667"/>
                <a:gd name="connsiteX123" fmla="*/ 495376 w 554515"/>
                <a:gd name="connsiteY123" fmla="*/ 141808 h 468667"/>
                <a:gd name="connsiteX124" fmla="*/ 496330 w 554515"/>
                <a:gd name="connsiteY124" fmla="*/ 140537 h 468667"/>
                <a:gd name="connsiteX125" fmla="*/ 496330 w 554515"/>
                <a:gd name="connsiteY125" fmla="*/ 139265 h 468667"/>
                <a:gd name="connsiteX126" fmla="*/ 495852 w 554515"/>
                <a:gd name="connsiteY126" fmla="*/ 137039 h 468667"/>
                <a:gd name="connsiteX127" fmla="*/ 495217 w 554515"/>
                <a:gd name="connsiteY127" fmla="*/ 135767 h 468667"/>
                <a:gd name="connsiteX128" fmla="*/ 495217 w 554515"/>
                <a:gd name="connsiteY128" fmla="*/ 134336 h 468667"/>
                <a:gd name="connsiteX129" fmla="*/ 495852 w 554515"/>
                <a:gd name="connsiteY129" fmla="*/ 132429 h 468667"/>
                <a:gd name="connsiteX130" fmla="*/ 495852 w 554515"/>
                <a:gd name="connsiteY130" fmla="*/ 128931 h 468667"/>
                <a:gd name="connsiteX131" fmla="*/ 494263 w 554515"/>
                <a:gd name="connsiteY131" fmla="*/ 126388 h 468667"/>
                <a:gd name="connsiteX132" fmla="*/ 492673 w 554515"/>
                <a:gd name="connsiteY132" fmla="*/ 125275 h 468667"/>
                <a:gd name="connsiteX133" fmla="*/ 492673 w 554515"/>
                <a:gd name="connsiteY133" fmla="*/ 124480 h 468667"/>
                <a:gd name="connsiteX134" fmla="*/ 493468 w 554515"/>
                <a:gd name="connsiteY134" fmla="*/ 122731 h 468667"/>
                <a:gd name="connsiteX135" fmla="*/ 494263 w 554515"/>
                <a:gd name="connsiteY135" fmla="*/ 121141 h 468667"/>
                <a:gd name="connsiteX136" fmla="*/ 494263 w 554515"/>
                <a:gd name="connsiteY136" fmla="*/ 118121 h 468667"/>
                <a:gd name="connsiteX137" fmla="*/ 493150 w 554515"/>
                <a:gd name="connsiteY137" fmla="*/ 114941 h 468667"/>
                <a:gd name="connsiteX138" fmla="*/ 492673 w 554515"/>
                <a:gd name="connsiteY138" fmla="*/ 110331 h 468667"/>
                <a:gd name="connsiteX139" fmla="*/ 492991 w 554515"/>
                <a:gd name="connsiteY139" fmla="*/ 105720 h 468667"/>
                <a:gd name="connsiteX140" fmla="*/ 491560 w 554515"/>
                <a:gd name="connsiteY140" fmla="*/ 103336 h 468667"/>
                <a:gd name="connsiteX141" fmla="*/ 479796 w 554515"/>
                <a:gd name="connsiteY141" fmla="*/ 103336 h 468667"/>
                <a:gd name="connsiteX142" fmla="*/ 469303 w 554515"/>
                <a:gd name="connsiteY142" fmla="*/ 103495 h 468667"/>
                <a:gd name="connsiteX143" fmla="*/ 468667 w 554515"/>
                <a:gd name="connsiteY143" fmla="*/ 103018 h 468667"/>
                <a:gd name="connsiteX144" fmla="*/ 464534 w 554515"/>
                <a:gd name="connsiteY144" fmla="*/ 97295 h 468667"/>
                <a:gd name="connsiteX145" fmla="*/ 461195 w 554515"/>
                <a:gd name="connsiteY145" fmla="*/ 92843 h 468667"/>
                <a:gd name="connsiteX146" fmla="*/ 457857 w 554515"/>
                <a:gd name="connsiteY146" fmla="*/ 90299 h 468667"/>
                <a:gd name="connsiteX147" fmla="*/ 450385 w 554515"/>
                <a:gd name="connsiteY147" fmla="*/ 87120 h 468667"/>
                <a:gd name="connsiteX148" fmla="*/ 446728 w 554515"/>
                <a:gd name="connsiteY148" fmla="*/ 85848 h 468667"/>
                <a:gd name="connsiteX149" fmla="*/ 443708 w 554515"/>
                <a:gd name="connsiteY149" fmla="*/ 83464 h 468667"/>
                <a:gd name="connsiteX150" fmla="*/ 441164 w 554515"/>
                <a:gd name="connsiteY150" fmla="*/ 80761 h 468667"/>
                <a:gd name="connsiteX151" fmla="*/ 440528 w 554515"/>
                <a:gd name="connsiteY151" fmla="*/ 77104 h 468667"/>
                <a:gd name="connsiteX152" fmla="*/ 440051 w 554515"/>
                <a:gd name="connsiteY152" fmla="*/ 75833 h 468667"/>
                <a:gd name="connsiteX153" fmla="*/ 439256 w 554515"/>
                <a:gd name="connsiteY153" fmla="*/ 74879 h 468667"/>
                <a:gd name="connsiteX154" fmla="*/ 438462 w 554515"/>
                <a:gd name="connsiteY154" fmla="*/ 74402 h 468667"/>
                <a:gd name="connsiteX155" fmla="*/ 437508 w 554515"/>
                <a:gd name="connsiteY155" fmla="*/ 74402 h 468667"/>
                <a:gd name="connsiteX156" fmla="*/ 428764 w 554515"/>
                <a:gd name="connsiteY156" fmla="*/ 70268 h 468667"/>
                <a:gd name="connsiteX157" fmla="*/ 425266 w 554515"/>
                <a:gd name="connsiteY157" fmla="*/ 69156 h 468667"/>
                <a:gd name="connsiteX158" fmla="*/ 421928 w 554515"/>
                <a:gd name="connsiteY158" fmla="*/ 70109 h 468667"/>
                <a:gd name="connsiteX159" fmla="*/ 420497 w 554515"/>
                <a:gd name="connsiteY159" fmla="*/ 70109 h 468667"/>
                <a:gd name="connsiteX160" fmla="*/ 417635 w 554515"/>
                <a:gd name="connsiteY160" fmla="*/ 68996 h 468667"/>
                <a:gd name="connsiteX161" fmla="*/ 414297 w 554515"/>
                <a:gd name="connsiteY161" fmla="*/ 70586 h 468667"/>
                <a:gd name="connsiteX162" fmla="*/ 412866 w 554515"/>
                <a:gd name="connsiteY162" fmla="*/ 70586 h 468667"/>
                <a:gd name="connsiteX163" fmla="*/ 410958 w 554515"/>
                <a:gd name="connsiteY163" fmla="*/ 70268 h 468667"/>
                <a:gd name="connsiteX164" fmla="*/ 409369 w 554515"/>
                <a:gd name="connsiteY164" fmla="*/ 69632 h 468667"/>
                <a:gd name="connsiteX165" fmla="*/ 404917 w 554515"/>
                <a:gd name="connsiteY165" fmla="*/ 65817 h 468667"/>
                <a:gd name="connsiteX166" fmla="*/ 401261 w 554515"/>
                <a:gd name="connsiteY166" fmla="*/ 64227 h 468667"/>
                <a:gd name="connsiteX167" fmla="*/ 398558 w 554515"/>
                <a:gd name="connsiteY167" fmla="*/ 63273 h 468667"/>
                <a:gd name="connsiteX168" fmla="*/ 393471 w 554515"/>
                <a:gd name="connsiteY168" fmla="*/ 61842 h 468667"/>
                <a:gd name="connsiteX169" fmla="*/ 388065 w 554515"/>
                <a:gd name="connsiteY169" fmla="*/ 61048 h 468667"/>
                <a:gd name="connsiteX170" fmla="*/ 385204 w 554515"/>
                <a:gd name="connsiteY170" fmla="*/ 60412 h 468667"/>
                <a:gd name="connsiteX171" fmla="*/ 383137 w 554515"/>
                <a:gd name="connsiteY171" fmla="*/ 59617 h 468667"/>
                <a:gd name="connsiteX172" fmla="*/ 382660 w 554515"/>
                <a:gd name="connsiteY172" fmla="*/ 59140 h 468667"/>
                <a:gd name="connsiteX173" fmla="*/ 382660 w 554515"/>
                <a:gd name="connsiteY173" fmla="*/ 57709 h 468667"/>
                <a:gd name="connsiteX174" fmla="*/ 382660 w 554515"/>
                <a:gd name="connsiteY174" fmla="*/ 55801 h 468667"/>
                <a:gd name="connsiteX175" fmla="*/ 382024 w 554515"/>
                <a:gd name="connsiteY175" fmla="*/ 54370 h 468667"/>
                <a:gd name="connsiteX176" fmla="*/ 380593 w 554515"/>
                <a:gd name="connsiteY176" fmla="*/ 52781 h 468667"/>
                <a:gd name="connsiteX177" fmla="*/ 378686 w 554515"/>
                <a:gd name="connsiteY177" fmla="*/ 51509 h 468667"/>
                <a:gd name="connsiteX178" fmla="*/ 375347 w 554515"/>
                <a:gd name="connsiteY178" fmla="*/ 51509 h 468667"/>
                <a:gd name="connsiteX179" fmla="*/ 370419 w 554515"/>
                <a:gd name="connsiteY179" fmla="*/ 51509 h 468667"/>
                <a:gd name="connsiteX180" fmla="*/ 366603 w 554515"/>
                <a:gd name="connsiteY180" fmla="*/ 50237 h 468667"/>
                <a:gd name="connsiteX181" fmla="*/ 363583 w 554515"/>
                <a:gd name="connsiteY181" fmla="*/ 50237 h 468667"/>
                <a:gd name="connsiteX182" fmla="*/ 359926 w 554515"/>
                <a:gd name="connsiteY182" fmla="*/ 50237 h 468667"/>
                <a:gd name="connsiteX183" fmla="*/ 356906 w 554515"/>
                <a:gd name="connsiteY183" fmla="*/ 50237 h 468667"/>
                <a:gd name="connsiteX184" fmla="*/ 354839 w 554515"/>
                <a:gd name="connsiteY184" fmla="*/ 51191 h 468667"/>
                <a:gd name="connsiteX185" fmla="*/ 353567 w 554515"/>
                <a:gd name="connsiteY185" fmla="*/ 52304 h 468667"/>
                <a:gd name="connsiteX186" fmla="*/ 352772 w 554515"/>
                <a:gd name="connsiteY186" fmla="*/ 55483 h 468667"/>
                <a:gd name="connsiteX187" fmla="*/ 351977 w 554515"/>
                <a:gd name="connsiteY187" fmla="*/ 55960 h 468667"/>
                <a:gd name="connsiteX188" fmla="*/ 350706 w 554515"/>
                <a:gd name="connsiteY188" fmla="*/ 55960 h 468667"/>
                <a:gd name="connsiteX189" fmla="*/ 349116 w 554515"/>
                <a:gd name="connsiteY189" fmla="*/ 55960 h 468667"/>
                <a:gd name="connsiteX190" fmla="*/ 345618 w 554515"/>
                <a:gd name="connsiteY190" fmla="*/ 55960 h 468667"/>
                <a:gd name="connsiteX191" fmla="*/ 339577 w 554515"/>
                <a:gd name="connsiteY191" fmla="*/ 55483 h 468667"/>
                <a:gd name="connsiteX192" fmla="*/ 332105 w 554515"/>
                <a:gd name="connsiteY192" fmla="*/ 55483 h 468667"/>
                <a:gd name="connsiteX193" fmla="*/ 326382 w 554515"/>
                <a:gd name="connsiteY193" fmla="*/ 56914 h 468667"/>
                <a:gd name="connsiteX194" fmla="*/ 321931 w 554515"/>
                <a:gd name="connsiteY194" fmla="*/ 59299 h 468667"/>
                <a:gd name="connsiteX195" fmla="*/ 317638 w 554515"/>
                <a:gd name="connsiteY195" fmla="*/ 61842 h 468667"/>
                <a:gd name="connsiteX196" fmla="*/ 312551 w 554515"/>
                <a:gd name="connsiteY196" fmla="*/ 65976 h 468667"/>
                <a:gd name="connsiteX197" fmla="*/ 311120 w 554515"/>
                <a:gd name="connsiteY197" fmla="*/ 67884 h 468667"/>
                <a:gd name="connsiteX198" fmla="*/ 308099 w 554515"/>
                <a:gd name="connsiteY198" fmla="*/ 75197 h 468667"/>
                <a:gd name="connsiteX199" fmla="*/ 306828 w 554515"/>
                <a:gd name="connsiteY199" fmla="*/ 76310 h 468667"/>
                <a:gd name="connsiteX200" fmla="*/ 305079 w 554515"/>
                <a:gd name="connsiteY200" fmla="*/ 77104 h 468667"/>
                <a:gd name="connsiteX201" fmla="*/ 303330 w 554515"/>
                <a:gd name="connsiteY201" fmla="*/ 77104 h 468667"/>
                <a:gd name="connsiteX202" fmla="*/ 299833 w 554515"/>
                <a:gd name="connsiteY202" fmla="*/ 78376 h 468667"/>
                <a:gd name="connsiteX203" fmla="*/ 295222 w 554515"/>
                <a:gd name="connsiteY203" fmla="*/ 80125 h 468667"/>
                <a:gd name="connsiteX204" fmla="*/ 292043 w 554515"/>
                <a:gd name="connsiteY204" fmla="*/ 80761 h 468667"/>
                <a:gd name="connsiteX205" fmla="*/ 284094 w 554515"/>
                <a:gd name="connsiteY205" fmla="*/ 80443 h 468667"/>
                <a:gd name="connsiteX206" fmla="*/ 285206 w 554515"/>
                <a:gd name="connsiteY206" fmla="*/ 85848 h 468667"/>
                <a:gd name="connsiteX207" fmla="*/ 287114 w 554515"/>
                <a:gd name="connsiteY207" fmla="*/ 93320 h 468667"/>
                <a:gd name="connsiteX208" fmla="*/ 287114 w 554515"/>
                <a:gd name="connsiteY208" fmla="*/ 95069 h 468667"/>
                <a:gd name="connsiteX209" fmla="*/ 287114 w 554515"/>
                <a:gd name="connsiteY209" fmla="*/ 96818 h 468667"/>
                <a:gd name="connsiteX210" fmla="*/ 285843 w 554515"/>
                <a:gd name="connsiteY210" fmla="*/ 97771 h 468667"/>
                <a:gd name="connsiteX211" fmla="*/ 283935 w 554515"/>
                <a:gd name="connsiteY211" fmla="*/ 97771 h 468667"/>
                <a:gd name="connsiteX212" fmla="*/ 279960 w 554515"/>
                <a:gd name="connsiteY212" fmla="*/ 97771 h 468667"/>
                <a:gd name="connsiteX213" fmla="*/ 277417 w 554515"/>
                <a:gd name="connsiteY213" fmla="*/ 96659 h 468667"/>
                <a:gd name="connsiteX214" fmla="*/ 281709 w 554515"/>
                <a:gd name="connsiteY214" fmla="*/ 95705 h 468667"/>
                <a:gd name="connsiteX215" fmla="*/ 284253 w 554515"/>
                <a:gd name="connsiteY215" fmla="*/ 94115 h 468667"/>
                <a:gd name="connsiteX216" fmla="*/ 279960 w 554515"/>
                <a:gd name="connsiteY216" fmla="*/ 94115 h 468667"/>
                <a:gd name="connsiteX217" fmla="*/ 268673 w 554515"/>
                <a:gd name="connsiteY217" fmla="*/ 96182 h 468667"/>
                <a:gd name="connsiteX218" fmla="*/ 234652 w 554515"/>
                <a:gd name="connsiteY218" fmla="*/ 104290 h 468667"/>
                <a:gd name="connsiteX219" fmla="*/ 222410 w 554515"/>
                <a:gd name="connsiteY219" fmla="*/ 104290 h 468667"/>
                <a:gd name="connsiteX220" fmla="*/ 203969 w 554515"/>
                <a:gd name="connsiteY220" fmla="*/ 100315 h 468667"/>
                <a:gd name="connsiteX221" fmla="*/ 198405 w 554515"/>
                <a:gd name="connsiteY221" fmla="*/ 98089 h 468667"/>
                <a:gd name="connsiteX222" fmla="*/ 187117 w 554515"/>
                <a:gd name="connsiteY222" fmla="*/ 91412 h 468667"/>
                <a:gd name="connsiteX223" fmla="*/ 181553 w 554515"/>
                <a:gd name="connsiteY223" fmla="*/ 86961 h 468667"/>
                <a:gd name="connsiteX224" fmla="*/ 178055 w 554515"/>
                <a:gd name="connsiteY224" fmla="*/ 80761 h 468667"/>
                <a:gd name="connsiteX225" fmla="*/ 176942 w 554515"/>
                <a:gd name="connsiteY225" fmla="*/ 79489 h 468667"/>
                <a:gd name="connsiteX226" fmla="*/ 175671 w 554515"/>
                <a:gd name="connsiteY226" fmla="*/ 78535 h 468667"/>
                <a:gd name="connsiteX227" fmla="*/ 171378 w 554515"/>
                <a:gd name="connsiteY227" fmla="*/ 77263 h 468667"/>
                <a:gd name="connsiteX228" fmla="*/ 164065 w 554515"/>
                <a:gd name="connsiteY228" fmla="*/ 76150 h 468667"/>
                <a:gd name="connsiteX229" fmla="*/ 156752 w 554515"/>
                <a:gd name="connsiteY229" fmla="*/ 75673 h 468667"/>
                <a:gd name="connsiteX230" fmla="*/ 153891 w 554515"/>
                <a:gd name="connsiteY230" fmla="*/ 74879 h 468667"/>
                <a:gd name="connsiteX231" fmla="*/ 148167 w 554515"/>
                <a:gd name="connsiteY231" fmla="*/ 72176 h 468667"/>
                <a:gd name="connsiteX232" fmla="*/ 145624 w 554515"/>
                <a:gd name="connsiteY232" fmla="*/ 69950 h 468667"/>
                <a:gd name="connsiteX233" fmla="*/ 143716 w 554515"/>
                <a:gd name="connsiteY233" fmla="*/ 66294 h 468667"/>
                <a:gd name="connsiteX234" fmla="*/ 142126 w 554515"/>
                <a:gd name="connsiteY234" fmla="*/ 62478 h 468667"/>
                <a:gd name="connsiteX235" fmla="*/ 141172 w 554515"/>
                <a:gd name="connsiteY235" fmla="*/ 58345 h 468667"/>
                <a:gd name="connsiteX236" fmla="*/ 140537 w 554515"/>
                <a:gd name="connsiteY236" fmla="*/ 54052 h 468667"/>
                <a:gd name="connsiteX237" fmla="*/ 139583 w 554515"/>
                <a:gd name="connsiteY237" fmla="*/ 45786 h 468667"/>
                <a:gd name="connsiteX238" fmla="*/ 139583 w 554515"/>
                <a:gd name="connsiteY238" fmla="*/ 44355 h 468667"/>
                <a:gd name="connsiteX239" fmla="*/ 138788 w 554515"/>
                <a:gd name="connsiteY239" fmla="*/ 44355 h 468667"/>
                <a:gd name="connsiteX240" fmla="*/ 132906 w 554515"/>
                <a:gd name="connsiteY240" fmla="*/ 45627 h 468667"/>
                <a:gd name="connsiteX241" fmla="*/ 131634 w 554515"/>
                <a:gd name="connsiteY241" fmla="*/ 45150 h 468667"/>
                <a:gd name="connsiteX242" fmla="*/ 126546 w 554515"/>
                <a:gd name="connsiteY242" fmla="*/ 39268 h 468667"/>
                <a:gd name="connsiteX243" fmla="*/ 125434 w 554515"/>
                <a:gd name="connsiteY243" fmla="*/ 38632 h 468667"/>
                <a:gd name="connsiteX244" fmla="*/ 123208 w 554515"/>
                <a:gd name="connsiteY244" fmla="*/ 38314 h 468667"/>
                <a:gd name="connsiteX245" fmla="*/ 121936 w 554515"/>
                <a:gd name="connsiteY245" fmla="*/ 37360 h 468667"/>
                <a:gd name="connsiteX246" fmla="*/ 120823 w 554515"/>
                <a:gd name="connsiteY246" fmla="*/ 35770 h 468667"/>
                <a:gd name="connsiteX247" fmla="*/ 120187 w 554515"/>
                <a:gd name="connsiteY247" fmla="*/ 34657 h 468667"/>
                <a:gd name="connsiteX248" fmla="*/ 114941 w 554515"/>
                <a:gd name="connsiteY248" fmla="*/ 31478 h 468667"/>
                <a:gd name="connsiteX249" fmla="*/ 114146 w 554515"/>
                <a:gd name="connsiteY249" fmla="*/ 30365 h 468667"/>
                <a:gd name="connsiteX250" fmla="*/ 114146 w 554515"/>
                <a:gd name="connsiteY250" fmla="*/ 29411 h 468667"/>
                <a:gd name="connsiteX251" fmla="*/ 114782 w 554515"/>
                <a:gd name="connsiteY251" fmla="*/ 28457 h 468667"/>
                <a:gd name="connsiteX252" fmla="*/ 115736 w 554515"/>
                <a:gd name="connsiteY252" fmla="*/ 27662 h 468667"/>
                <a:gd name="connsiteX253" fmla="*/ 118279 w 554515"/>
                <a:gd name="connsiteY253" fmla="*/ 26867 h 468667"/>
                <a:gd name="connsiteX254" fmla="*/ 121300 w 554515"/>
                <a:gd name="connsiteY254" fmla="*/ 26231 h 468667"/>
                <a:gd name="connsiteX255" fmla="*/ 122254 w 554515"/>
                <a:gd name="connsiteY255" fmla="*/ 25754 h 468667"/>
                <a:gd name="connsiteX256" fmla="*/ 122731 w 554515"/>
                <a:gd name="connsiteY256" fmla="*/ 24959 h 468667"/>
                <a:gd name="connsiteX257" fmla="*/ 122731 w 554515"/>
                <a:gd name="connsiteY257" fmla="*/ 23529 h 468667"/>
                <a:gd name="connsiteX258" fmla="*/ 122254 w 554515"/>
                <a:gd name="connsiteY258" fmla="*/ 22257 h 468667"/>
                <a:gd name="connsiteX259" fmla="*/ 117962 w 554515"/>
                <a:gd name="connsiteY259" fmla="*/ 19872 h 468667"/>
                <a:gd name="connsiteX260" fmla="*/ 117485 w 554515"/>
                <a:gd name="connsiteY260" fmla="*/ 18759 h 468667"/>
                <a:gd name="connsiteX261" fmla="*/ 117485 w 554515"/>
                <a:gd name="connsiteY261" fmla="*/ 17488 h 468667"/>
                <a:gd name="connsiteX262" fmla="*/ 117485 w 554515"/>
                <a:gd name="connsiteY262" fmla="*/ 16216 h 468667"/>
                <a:gd name="connsiteX263" fmla="*/ 118121 w 554515"/>
                <a:gd name="connsiteY263" fmla="*/ 15103 h 468667"/>
                <a:gd name="connsiteX264" fmla="*/ 121618 w 554515"/>
                <a:gd name="connsiteY264" fmla="*/ 13672 h 468667"/>
                <a:gd name="connsiteX265" fmla="*/ 123526 w 554515"/>
                <a:gd name="connsiteY265" fmla="*/ 12241 h 468667"/>
                <a:gd name="connsiteX266" fmla="*/ 122413 w 554515"/>
                <a:gd name="connsiteY266" fmla="*/ 10652 h 468667"/>
                <a:gd name="connsiteX267" fmla="*/ 118598 w 554515"/>
                <a:gd name="connsiteY267" fmla="*/ 6836 h 468667"/>
                <a:gd name="connsiteX268" fmla="*/ 114146 w 554515"/>
                <a:gd name="connsiteY268" fmla="*/ 2703 h 468667"/>
                <a:gd name="connsiteX269" fmla="*/ 111126 w 554515"/>
                <a:gd name="connsiteY269" fmla="*/ 2703 h 468667"/>
                <a:gd name="connsiteX270" fmla="*/ 107628 w 554515"/>
                <a:gd name="connsiteY270" fmla="*/ 3816 h 468667"/>
                <a:gd name="connsiteX271" fmla="*/ 102223 w 554515"/>
                <a:gd name="connsiteY271" fmla="*/ 7313 h 468667"/>
                <a:gd name="connsiteX272" fmla="*/ 99202 w 554515"/>
                <a:gd name="connsiteY272" fmla="*/ 8903 h 468667"/>
                <a:gd name="connsiteX273" fmla="*/ 95228 w 554515"/>
                <a:gd name="connsiteY273" fmla="*/ 11446 h 468667"/>
                <a:gd name="connsiteX274" fmla="*/ 90935 w 554515"/>
                <a:gd name="connsiteY274" fmla="*/ 14308 h 468667"/>
                <a:gd name="connsiteX275" fmla="*/ 87438 w 554515"/>
                <a:gd name="connsiteY275" fmla="*/ 17329 h 468667"/>
                <a:gd name="connsiteX276" fmla="*/ 85212 w 554515"/>
                <a:gd name="connsiteY276" fmla="*/ 19713 h 468667"/>
                <a:gd name="connsiteX277" fmla="*/ 81238 w 554515"/>
                <a:gd name="connsiteY277" fmla="*/ 20826 h 468667"/>
                <a:gd name="connsiteX278" fmla="*/ 79171 w 554515"/>
                <a:gd name="connsiteY278" fmla="*/ 22893 h 468667"/>
                <a:gd name="connsiteX279" fmla="*/ 72653 w 554515"/>
                <a:gd name="connsiteY279" fmla="*/ 29093 h 468667"/>
                <a:gd name="connsiteX280" fmla="*/ 70745 w 554515"/>
                <a:gd name="connsiteY280" fmla="*/ 29093 h 468667"/>
                <a:gd name="connsiteX281" fmla="*/ 65817 w 554515"/>
                <a:gd name="connsiteY281" fmla="*/ 28775 h 468667"/>
                <a:gd name="connsiteX282" fmla="*/ 61524 w 554515"/>
                <a:gd name="connsiteY282" fmla="*/ 30206 h 468667"/>
                <a:gd name="connsiteX283" fmla="*/ 59935 w 554515"/>
                <a:gd name="connsiteY283" fmla="*/ 29888 h 468667"/>
                <a:gd name="connsiteX284" fmla="*/ 54370 w 554515"/>
                <a:gd name="connsiteY284" fmla="*/ 28934 h 468667"/>
                <a:gd name="connsiteX285" fmla="*/ 44355 w 554515"/>
                <a:gd name="connsiteY285" fmla="*/ 26708 h 468667"/>
                <a:gd name="connsiteX286" fmla="*/ 41652 w 554515"/>
                <a:gd name="connsiteY286" fmla="*/ 25595 h 468667"/>
                <a:gd name="connsiteX287" fmla="*/ 39108 w 554515"/>
                <a:gd name="connsiteY287" fmla="*/ 22575 h 468667"/>
                <a:gd name="connsiteX288" fmla="*/ 37519 w 554515"/>
                <a:gd name="connsiteY288" fmla="*/ 21144 h 468667"/>
                <a:gd name="connsiteX289" fmla="*/ 35293 w 554515"/>
                <a:gd name="connsiteY289" fmla="*/ 19236 h 468667"/>
                <a:gd name="connsiteX290" fmla="*/ 33385 w 554515"/>
                <a:gd name="connsiteY290" fmla="*/ 18600 h 468667"/>
                <a:gd name="connsiteX291" fmla="*/ 31955 w 554515"/>
                <a:gd name="connsiteY291" fmla="*/ 17329 h 468667"/>
                <a:gd name="connsiteX292" fmla="*/ 31160 w 554515"/>
                <a:gd name="connsiteY292" fmla="*/ 15421 h 468667"/>
                <a:gd name="connsiteX293" fmla="*/ 30047 w 554515"/>
                <a:gd name="connsiteY293" fmla="*/ 13672 h 468667"/>
                <a:gd name="connsiteX294" fmla="*/ 27980 w 554515"/>
                <a:gd name="connsiteY294" fmla="*/ 11605 h 468667"/>
                <a:gd name="connsiteX295" fmla="*/ 23370 w 554515"/>
                <a:gd name="connsiteY295" fmla="*/ 4769 h 468667"/>
                <a:gd name="connsiteX296" fmla="*/ 22734 w 554515"/>
                <a:gd name="connsiteY296" fmla="*/ 3974 h 468667"/>
                <a:gd name="connsiteX297" fmla="*/ 21780 w 554515"/>
                <a:gd name="connsiteY297" fmla="*/ 3974 h 468667"/>
                <a:gd name="connsiteX298" fmla="*/ 20190 w 554515"/>
                <a:gd name="connsiteY298" fmla="*/ 2861 h 468667"/>
                <a:gd name="connsiteX299" fmla="*/ 16216 w 554515"/>
                <a:gd name="connsiteY299" fmla="*/ 0 h 468667"/>
                <a:gd name="connsiteX300" fmla="*/ 14149 w 554515"/>
                <a:gd name="connsiteY300" fmla="*/ 1272 h 468667"/>
                <a:gd name="connsiteX301" fmla="*/ 12400 w 554515"/>
                <a:gd name="connsiteY301" fmla="*/ 3498 h 468667"/>
                <a:gd name="connsiteX302" fmla="*/ 10492 w 554515"/>
                <a:gd name="connsiteY302" fmla="*/ 11764 h 468667"/>
                <a:gd name="connsiteX303" fmla="*/ 8903 w 554515"/>
                <a:gd name="connsiteY303" fmla="*/ 12718 h 468667"/>
                <a:gd name="connsiteX304" fmla="*/ 6200 w 554515"/>
                <a:gd name="connsiteY304" fmla="*/ 12718 h 468667"/>
                <a:gd name="connsiteX305" fmla="*/ 2861 w 554515"/>
                <a:gd name="connsiteY305" fmla="*/ 12400 h 468667"/>
                <a:gd name="connsiteX306" fmla="*/ 636 w 554515"/>
                <a:gd name="connsiteY306" fmla="*/ 12877 h 468667"/>
                <a:gd name="connsiteX307" fmla="*/ 0 w 554515"/>
                <a:gd name="connsiteY307" fmla="*/ 13354 h 468667"/>
                <a:gd name="connsiteX308" fmla="*/ 318 w 554515"/>
                <a:gd name="connsiteY308" fmla="*/ 14308 h 468667"/>
                <a:gd name="connsiteX309" fmla="*/ 954 w 554515"/>
                <a:gd name="connsiteY309" fmla="*/ 15580 h 468667"/>
                <a:gd name="connsiteX310" fmla="*/ 1431 w 554515"/>
                <a:gd name="connsiteY310" fmla="*/ 17329 h 468667"/>
                <a:gd name="connsiteX311" fmla="*/ 1431 w 554515"/>
                <a:gd name="connsiteY311" fmla="*/ 18759 h 468667"/>
                <a:gd name="connsiteX312" fmla="*/ 2703 w 554515"/>
                <a:gd name="connsiteY312" fmla="*/ 20031 h 468667"/>
                <a:gd name="connsiteX313" fmla="*/ 4292 w 554515"/>
                <a:gd name="connsiteY313" fmla="*/ 21303 h 468667"/>
                <a:gd name="connsiteX314" fmla="*/ 4292 w 554515"/>
                <a:gd name="connsiteY314" fmla="*/ 22575 h 468667"/>
                <a:gd name="connsiteX315" fmla="*/ 4133 w 554515"/>
                <a:gd name="connsiteY315" fmla="*/ 24324 h 468667"/>
                <a:gd name="connsiteX316" fmla="*/ 3815 w 554515"/>
                <a:gd name="connsiteY316" fmla="*/ 25595 h 468667"/>
                <a:gd name="connsiteX317" fmla="*/ 3338 w 554515"/>
                <a:gd name="connsiteY317" fmla="*/ 26390 h 468667"/>
                <a:gd name="connsiteX318" fmla="*/ 4133 w 554515"/>
                <a:gd name="connsiteY318" fmla="*/ 28457 h 468667"/>
                <a:gd name="connsiteX319" fmla="*/ 5882 w 554515"/>
                <a:gd name="connsiteY319" fmla="*/ 30842 h 468667"/>
                <a:gd name="connsiteX320" fmla="*/ 6995 w 554515"/>
                <a:gd name="connsiteY320" fmla="*/ 31796 h 468667"/>
                <a:gd name="connsiteX321" fmla="*/ 6518 w 554515"/>
                <a:gd name="connsiteY321" fmla="*/ 36247 h 468667"/>
                <a:gd name="connsiteX322" fmla="*/ 7154 w 554515"/>
                <a:gd name="connsiteY322" fmla="*/ 38314 h 468667"/>
                <a:gd name="connsiteX323" fmla="*/ 7631 w 554515"/>
                <a:gd name="connsiteY323" fmla="*/ 41016 h 468667"/>
                <a:gd name="connsiteX324" fmla="*/ 7631 w 554515"/>
                <a:gd name="connsiteY324" fmla="*/ 45627 h 468667"/>
                <a:gd name="connsiteX325" fmla="*/ 7631 w 554515"/>
                <a:gd name="connsiteY325" fmla="*/ 46740 h 468667"/>
                <a:gd name="connsiteX326" fmla="*/ 8267 w 554515"/>
                <a:gd name="connsiteY326" fmla="*/ 47058 h 468667"/>
                <a:gd name="connsiteX327" fmla="*/ 9857 w 554515"/>
                <a:gd name="connsiteY327" fmla="*/ 47058 h 468667"/>
                <a:gd name="connsiteX328" fmla="*/ 11446 w 554515"/>
                <a:gd name="connsiteY328" fmla="*/ 47693 h 468667"/>
                <a:gd name="connsiteX329" fmla="*/ 11923 w 554515"/>
                <a:gd name="connsiteY329" fmla="*/ 48488 h 468667"/>
                <a:gd name="connsiteX330" fmla="*/ 11923 w 554515"/>
                <a:gd name="connsiteY330" fmla="*/ 48965 h 468667"/>
                <a:gd name="connsiteX331" fmla="*/ 10015 w 554515"/>
                <a:gd name="connsiteY331" fmla="*/ 51032 h 468667"/>
                <a:gd name="connsiteX332" fmla="*/ 10015 w 554515"/>
                <a:gd name="connsiteY332" fmla="*/ 52463 h 468667"/>
                <a:gd name="connsiteX333" fmla="*/ 9062 w 554515"/>
                <a:gd name="connsiteY333" fmla="*/ 54529 h 468667"/>
                <a:gd name="connsiteX334" fmla="*/ 8426 w 554515"/>
                <a:gd name="connsiteY334" fmla="*/ 55801 h 468667"/>
                <a:gd name="connsiteX335" fmla="*/ 6677 w 554515"/>
                <a:gd name="connsiteY335" fmla="*/ 58186 h 468667"/>
                <a:gd name="connsiteX336" fmla="*/ 5564 w 554515"/>
                <a:gd name="connsiteY336" fmla="*/ 60571 h 468667"/>
                <a:gd name="connsiteX337" fmla="*/ 5087 w 554515"/>
                <a:gd name="connsiteY337" fmla="*/ 62478 h 468667"/>
                <a:gd name="connsiteX338" fmla="*/ 5405 w 554515"/>
                <a:gd name="connsiteY338" fmla="*/ 63432 h 468667"/>
                <a:gd name="connsiteX339" fmla="*/ 8585 w 554515"/>
                <a:gd name="connsiteY339" fmla="*/ 63750 h 468667"/>
                <a:gd name="connsiteX340" fmla="*/ 10333 w 554515"/>
                <a:gd name="connsiteY340" fmla="*/ 65181 h 468667"/>
                <a:gd name="connsiteX341" fmla="*/ 15103 w 554515"/>
                <a:gd name="connsiteY341" fmla="*/ 68043 h 468667"/>
                <a:gd name="connsiteX342" fmla="*/ 15898 w 554515"/>
                <a:gd name="connsiteY342" fmla="*/ 69156 h 468667"/>
                <a:gd name="connsiteX343" fmla="*/ 14626 w 554515"/>
                <a:gd name="connsiteY343" fmla="*/ 70904 h 468667"/>
                <a:gd name="connsiteX344" fmla="*/ 14626 w 554515"/>
                <a:gd name="connsiteY344" fmla="*/ 71699 h 468667"/>
                <a:gd name="connsiteX345" fmla="*/ 15262 w 554515"/>
                <a:gd name="connsiteY345" fmla="*/ 72653 h 468667"/>
                <a:gd name="connsiteX346" fmla="*/ 15580 w 554515"/>
                <a:gd name="connsiteY346" fmla="*/ 74243 h 468667"/>
                <a:gd name="connsiteX347" fmla="*/ 15580 w 554515"/>
                <a:gd name="connsiteY347" fmla="*/ 75992 h 468667"/>
                <a:gd name="connsiteX348" fmla="*/ 15580 w 554515"/>
                <a:gd name="connsiteY348" fmla="*/ 78376 h 468667"/>
                <a:gd name="connsiteX349" fmla="*/ 16375 w 554515"/>
                <a:gd name="connsiteY349" fmla="*/ 78694 h 468667"/>
                <a:gd name="connsiteX350" fmla="*/ 19554 w 554515"/>
                <a:gd name="connsiteY350" fmla="*/ 80920 h 468667"/>
                <a:gd name="connsiteX351" fmla="*/ 21780 w 554515"/>
                <a:gd name="connsiteY351" fmla="*/ 83145 h 468667"/>
                <a:gd name="connsiteX352" fmla="*/ 21780 w 554515"/>
                <a:gd name="connsiteY352" fmla="*/ 83782 h 468667"/>
                <a:gd name="connsiteX353" fmla="*/ 20826 w 554515"/>
                <a:gd name="connsiteY353" fmla="*/ 85530 h 468667"/>
                <a:gd name="connsiteX354" fmla="*/ 21144 w 554515"/>
                <a:gd name="connsiteY354" fmla="*/ 87597 h 468667"/>
                <a:gd name="connsiteX355" fmla="*/ 21144 w 554515"/>
                <a:gd name="connsiteY355" fmla="*/ 88074 h 468667"/>
                <a:gd name="connsiteX356" fmla="*/ 21144 w 554515"/>
                <a:gd name="connsiteY356" fmla="*/ 88392 h 468667"/>
                <a:gd name="connsiteX357" fmla="*/ 22098 w 554515"/>
                <a:gd name="connsiteY357" fmla="*/ 90777 h 468667"/>
                <a:gd name="connsiteX358" fmla="*/ 24483 w 554515"/>
                <a:gd name="connsiteY358" fmla="*/ 99520 h 468667"/>
                <a:gd name="connsiteX359" fmla="*/ 25754 w 554515"/>
                <a:gd name="connsiteY359" fmla="*/ 100633 h 468667"/>
                <a:gd name="connsiteX360" fmla="*/ 27344 w 554515"/>
                <a:gd name="connsiteY360" fmla="*/ 101587 h 468667"/>
                <a:gd name="connsiteX361" fmla="*/ 28457 w 554515"/>
                <a:gd name="connsiteY361" fmla="*/ 102859 h 468667"/>
                <a:gd name="connsiteX362" fmla="*/ 28934 w 554515"/>
                <a:gd name="connsiteY362" fmla="*/ 104131 h 468667"/>
                <a:gd name="connsiteX363" fmla="*/ 28934 w 554515"/>
                <a:gd name="connsiteY363" fmla="*/ 106197 h 468667"/>
                <a:gd name="connsiteX364" fmla="*/ 28934 w 554515"/>
                <a:gd name="connsiteY364" fmla="*/ 108582 h 468667"/>
                <a:gd name="connsiteX365" fmla="*/ 29570 w 554515"/>
                <a:gd name="connsiteY365" fmla="*/ 110331 h 468667"/>
                <a:gd name="connsiteX366" fmla="*/ 30524 w 554515"/>
                <a:gd name="connsiteY366" fmla="*/ 111762 h 468667"/>
                <a:gd name="connsiteX367" fmla="*/ 31319 w 554515"/>
                <a:gd name="connsiteY367" fmla="*/ 112397 h 468667"/>
                <a:gd name="connsiteX368" fmla="*/ 32590 w 554515"/>
                <a:gd name="connsiteY368" fmla="*/ 112397 h 468667"/>
                <a:gd name="connsiteX369" fmla="*/ 34021 w 554515"/>
                <a:gd name="connsiteY369" fmla="*/ 112715 h 468667"/>
                <a:gd name="connsiteX370" fmla="*/ 34975 w 554515"/>
                <a:gd name="connsiteY370" fmla="*/ 113987 h 468667"/>
                <a:gd name="connsiteX371" fmla="*/ 38155 w 554515"/>
                <a:gd name="connsiteY371" fmla="*/ 123844 h 468667"/>
                <a:gd name="connsiteX372" fmla="*/ 38473 w 554515"/>
                <a:gd name="connsiteY372" fmla="*/ 125116 h 468667"/>
                <a:gd name="connsiteX373" fmla="*/ 39745 w 554515"/>
                <a:gd name="connsiteY373" fmla="*/ 125593 h 468667"/>
                <a:gd name="connsiteX374" fmla="*/ 41970 w 554515"/>
                <a:gd name="connsiteY374" fmla="*/ 125593 h 468667"/>
                <a:gd name="connsiteX375" fmla="*/ 44196 w 554515"/>
                <a:gd name="connsiteY375" fmla="*/ 126388 h 468667"/>
                <a:gd name="connsiteX376" fmla="*/ 46580 w 554515"/>
                <a:gd name="connsiteY376" fmla="*/ 127977 h 468667"/>
                <a:gd name="connsiteX377" fmla="*/ 48806 w 554515"/>
                <a:gd name="connsiteY377" fmla="*/ 130998 h 468667"/>
                <a:gd name="connsiteX378" fmla="*/ 50396 w 554515"/>
                <a:gd name="connsiteY378" fmla="*/ 131475 h 468667"/>
                <a:gd name="connsiteX379" fmla="*/ 55165 w 554515"/>
                <a:gd name="connsiteY379" fmla="*/ 130998 h 468667"/>
                <a:gd name="connsiteX380" fmla="*/ 61683 w 554515"/>
                <a:gd name="connsiteY380" fmla="*/ 131475 h 468667"/>
                <a:gd name="connsiteX381" fmla="*/ 64704 w 554515"/>
                <a:gd name="connsiteY381" fmla="*/ 133065 h 468667"/>
                <a:gd name="connsiteX382" fmla="*/ 64386 w 554515"/>
                <a:gd name="connsiteY382" fmla="*/ 134018 h 468667"/>
                <a:gd name="connsiteX383" fmla="*/ 62001 w 554515"/>
                <a:gd name="connsiteY383" fmla="*/ 135131 h 468667"/>
                <a:gd name="connsiteX384" fmla="*/ 57868 w 554515"/>
                <a:gd name="connsiteY384" fmla="*/ 136403 h 468667"/>
                <a:gd name="connsiteX385" fmla="*/ 56596 w 554515"/>
                <a:gd name="connsiteY385" fmla="*/ 138470 h 468667"/>
                <a:gd name="connsiteX386" fmla="*/ 55960 w 554515"/>
                <a:gd name="connsiteY386" fmla="*/ 141173 h 468667"/>
                <a:gd name="connsiteX387" fmla="*/ 55960 w 554515"/>
                <a:gd name="connsiteY387" fmla="*/ 142762 h 468667"/>
                <a:gd name="connsiteX388" fmla="*/ 57073 w 554515"/>
                <a:gd name="connsiteY388" fmla="*/ 144511 h 468667"/>
                <a:gd name="connsiteX389" fmla="*/ 59935 w 554515"/>
                <a:gd name="connsiteY389" fmla="*/ 147850 h 468667"/>
                <a:gd name="connsiteX390" fmla="*/ 59935 w 554515"/>
                <a:gd name="connsiteY390" fmla="*/ 149122 h 468667"/>
                <a:gd name="connsiteX391" fmla="*/ 60571 w 554515"/>
                <a:gd name="connsiteY391" fmla="*/ 150870 h 468667"/>
                <a:gd name="connsiteX392" fmla="*/ 61048 w 554515"/>
                <a:gd name="connsiteY392" fmla="*/ 151983 h 468667"/>
                <a:gd name="connsiteX393" fmla="*/ 60411 w 554515"/>
                <a:gd name="connsiteY393" fmla="*/ 154209 h 468667"/>
                <a:gd name="connsiteX394" fmla="*/ 57709 w 554515"/>
                <a:gd name="connsiteY394" fmla="*/ 155799 h 468667"/>
                <a:gd name="connsiteX395" fmla="*/ 54211 w 554515"/>
                <a:gd name="connsiteY395" fmla="*/ 157547 h 468667"/>
                <a:gd name="connsiteX396" fmla="*/ 47217 w 554515"/>
                <a:gd name="connsiteY396" fmla="*/ 165019 h 468667"/>
                <a:gd name="connsiteX397" fmla="*/ 46739 w 554515"/>
                <a:gd name="connsiteY397" fmla="*/ 166609 h 468667"/>
                <a:gd name="connsiteX398" fmla="*/ 46739 w 554515"/>
                <a:gd name="connsiteY398" fmla="*/ 171060 h 468667"/>
                <a:gd name="connsiteX399" fmla="*/ 46104 w 554515"/>
                <a:gd name="connsiteY399" fmla="*/ 172332 h 468667"/>
                <a:gd name="connsiteX400" fmla="*/ 43878 w 554515"/>
                <a:gd name="connsiteY400" fmla="*/ 172332 h 468667"/>
                <a:gd name="connsiteX401" fmla="*/ 42129 w 554515"/>
                <a:gd name="connsiteY401" fmla="*/ 172014 h 468667"/>
                <a:gd name="connsiteX402" fmla="*/ 42129 w 554515"/>
                <a:gd name="connsiteY402" fmla="*/ 173604 h 468667"/>
                <a:gd name="connsiteX403" fmla="*/ 41016 w 554515"/>
                <a:gd name="connsiteY403" fmla="*/ 175671 h 468667"/>
                <a:gd name="connsiteX404" fmla="*/ 40380 w 554515"/>
                <a:gd name="connsiteY404" fmla="*/ 177420 h 468667"/>
                <a:gd name="connsiteX405" fmla="*/ 42924 w 554515"/>
                <a:gd name="connsiteY405" fmla="*/ 181553 h 468667"/>
                <a:gd name="connsiteX406" fmla="*/ 43401 w 554515"/>
                <a:gd name="connsiteY406" fmla="*/ 183779 h 468667"/>
                <a:gd name="connsiteX407" fmla="*/ 42924 w 554515"/>
                <a:gd name="connsiteY407" fmla="*/ 185845 h 468667"/>
                <a:gd name="connsiteX408" fmla="*/ 40539 w 554515"/>
                <a:gd name="connsiteY408" fmla="*/ 189343 h 468667"/>
                <a:gd name="connsiteX409" fmla="*/ 39108 w 554515"/>
                <a:gd name="connsiteY409" fmla="*/ 191728 h 468667"/>
                <a:gd name="connsiteX410" fmla="*/ 39426 w 554515"/>
                <a:gd name="connsiteY410" fmla="*/ 192204 h 468667"/>
                <a:gd name="connsiteX411" fmla="*/ 41334 w 554515"/>
                <a:gd name="connsiteY411" fmla="*/ 193158 h 468667"/>
                <a:gd name="connsiteX412" fmla="*/ 47057 w 554515"/>
                <a:gd name="connsiteY412" fmla="*/ 200789 h 468667"/>
                <a:gd name="connsiteX413" fmla="*/ 48965 w 554515"/>
                <a:gd name="connsiteY413" fmla="*/ 203492 h 468667"/>
                <a:gd name="connsiteX414" fmla="*/ 51350 w 554515"/>
                <a:gd name="connsiteY414" fmla="*/ 202856 h 468667"/>
                <a:gd name="connsiteX415" fmla="*/ 52304 w 554515"/>
                <a:gd name="connsiteY415" fmla="*/ 202856 h 468667"/>
                <a:gd name="connsiteX416" fmla="*/ 52940 w 554515"/>
                <a:gd name="connsiteY416" fmla="*/ 203333 h 468667"/>
                <a:gd name="connsiteX417" fmla="*/ 53417 w 554515"/>
                <a:gd name="connsiteY417" fmla="*/ 204287 h 468667"/>
                <a:gd name="connsiteX418" fmla="*/ 53417 w 554515"/>
                <a:gd name="connsiteY418" fmla="*/ 205400 h 468667"/>
                <a:gd name="connsiteX419" fmla="*/ 52781 w 554515"/>
                <a:gd name="connsiteY419" fmla="*/ 207148 h 468667"/>
                <a:gd name="connsiteX420" fmla="*/ 55801 w 554515"/>
                <a:gd name="connsiteY420" fmla="*/ 207784 h 468667"/>
                <a:gd name="connsiteX421" fmla="*/ 56914 w 554515"/>
                <a:gd name="connsiteY421" fmla="*/ 209533 h 468667"/>
                <a:gd name="connsiteX422" fmla="*/ 60571 w 554515"/>
                <a:gd name="connsiteY422" fmla="*/ 215415 h 468667"/>
                <a:gd name="connsiteX423" fmla="*/ 60571 w 554515"/>
                <a:gd name="connsiteY423" fmla="*/ 217164 h 468667"/>
                <a:gd name="connsiteX424" fmla="*/ 58663 w 554515"/>
                <a:gd name="connsiteY424" fmla="*/ 220026 h 468667"/>
                <a:gd name="connsiteX425" fmla="*/ 58663 w 554515"/>
                <a:gd name="connsiteY425" fmla="*/ 221934 h 468667"/>
                <a:gd name="connsiteX426" fmla="*/ 58981 w 554515"/>
                <a:gd name="connsiteY426" fmla="*/ 223682 h 468667"/>
                <a:gd name="connsiteX427" fmla="*/ 59617 w 554515"/>
                <a:gd name="connsiteY427" fmla="*/ 224318 h 468667"/>
                <a:gd name="connsiteX428" fmla="*/ 64863 w 554515"/>
                <a:gd name="connsiteY428" fmla="*/ 224318 h 468667"/>
                <a:gd name="connsiteX429" fmla="*/ 67089 w 554515"/>
                <a:gd name="connsiteY429" fmla="*/ 225272 h 468667"/>
                <a:gd name="connsiteX430" fmla="*/ 72653 w 554515"/>
                <a:gd name="connsiteY430" fmla="*/ 228293 h 468667"/>
                <a:gd name="connsiteX431" fmla="*/ 79012 w 554515"/>
                <a:gd name="connsiteY431" fmla="*/ 232903 h 468667"/>
                <a:gd name="connsiteX432" fmla="*/ 84099 w 554515"/>
                <a:gd name="connsiteY432" fmla="*/ 236718 h 468667"/>
                <a:gd name="connsiteX433" fmla="*/ 88551 w 554515"/>
                <a:gd name="connsiteY433" fmla="*/ 239898 h 468667"/>
                <a:gd name="connsiteX434" fmla="*/ 93320 w 554515"/>
                <a:gd name="connsiteY434" fmla="*/ 239898 h 468667"/>
                <a:gd name="connsiteX435" fmla="*/ 94592 w 554515"/>
                <a:gd name="connsiteY435" fmla="*/ 240216 h 468667"/>
                <a:gd name="connsiteX436" fmla="*/ 95705 w 554515"/>
                <a:gd name="connsiteY436" fmla="*/ 241170 h 468667"/>
                <a:gd name="connsiteX437" fmla="*/ 96976 w 554515"/>
                <a:gd name="connsiteY437" fmla="*/ 243872 h 468667"/>
                <a:gd name="connsiteX438" fmla="*/ 99679 w 554515"/>
                <a:gd name="connsiteY438" fmla="*/ 249914 h 468667"/>
                <a:gd name="connsiteX439" fmla="*/ 101905 w 554515"/>
                <a:gd name="connsiteY439" fmla="*/ 251980 h 468667"/>
                <a:gd name="connsiteX440" fmla="*/ 105402 w 554515"/>
                <a:gd name="connsiteY440" fmla="*/ 256750 h 468667"/>
                <a:gd name="connsiteX441" fmla="*/ 108741 w 554515"/>
                <a:gd name="connsiteY441" fmla="*/ 261201 h 468667"/>
                <a:gd name="connsiteX442" fmla="*/ 106515 w 554515"/>
                <a:gd name="connsiteY442" fmla="*/ 267242 h 468667"/>
                <a:gd name="connsiteX443" fmla="*/ 104448 w 554515"/>
                <a:gd name="connsiteY443" fmla="*/ 273601 h 468667"/>
                <a:gd name="connsiteX444" fmla="*/ 104448 w 554515"/>
                <a:gd name="connsiteY444" fmla="*/ 286161 h 468667"/>
                <a:gd name="connsiteX445" fmla="*/ 108900 w 554515"/>
                <a:gd name="connsiteY445" fmla="*/ 286161 h 468667"/>
                <a:gd name="connsiteX446" fmla="*/ 113828 w 554515"/>
                <a:gd name="connsiteY446" fmla="*/ 286479 h 468667"/>
                <a:gd name="connsiteX447" fmla="*/ 113828 w 554515"/>
                <a:gd name="connsiteY447" fmla="*/ 291725 h 468667"/>
                <a:gd name="connsiteX448" fmla="*/ 113828 w 554515"/>
                <a:gd name="connsiteY448" fmla="*/ 296971 h 468667"/>
                <a:gd name="connsiteX449" fmla="*/ 113828 w 554515"/>
                <a:gd name="connsiteY449" fmla="*/ 303012 h 468667"/>
                <a:gd name="connsiteX450" fmla="*/ 115418 w 554515"/>
                <a:gd name="connsiteY450" fmla="*/ 303330 h 468667"/>
                <a:gd name="connsiteX451" fmla="*/ 117803 w 554515"/>
                <a:gd name="connsiteY451" fmla="*/ 304602 h 468667"/>
                <a:gd name="connsiteX452" fmla="*/ 118757 w 554515"/>
                <a:gd name="connsiteY452" fmla="*/ 306510 h 468667"/>
                <a:gd name="connsiteX453" fmla="*/ 120028 w 554515"/>
                <a:gd name="connsiteY453" fmla="*/ 307623 h 468667"/>
                <a:gd name="connsiteX454" fmla="*/ 121618 w 554515"/>
                <a:gd name="connsiteY454" fmla="*/ 307623 h 468667"/>
                <a:gd name="connsiteX455" fmla="*/ 123049 w 554515"/>
                <a:gd name="connsiteY455" fmla="*/ 308735 h 468667"/>
                <a:gd name="connsiteX456" fmla="*/ 124480 w 554515"/>
                <a:gd name="connsiteY456" fmla="*/ 310484 h 468667"/>
                <a:gd name="connsiteX457" fmla="*/ 124957 w 554515"/>
                <a:gd name="connsiteY457" fmla="*/ 311756 h 468667"/>
                <a:gd name="connsiteX458" fmla="*/ 124639 w 554515"/>
                <a:gd name="connsiteY458" fmla="*/ 312710 h 468667"/>
                <a:gd name="connsiteX459" fmla="*/ 124957 w 554515"/>
                <a:gd name="connsiteY459" fmla="*/ 314300 h 468667"/>
                <a:gd name="connsiteX460" fmla="*/ 125911 w 554515"/>
                <a:gd name="connsiteY460" fmla="*/ 316525 h 468667"/>
                <a:gd name="connsiteX461" fmla="*/ 127182 w 554515"/>
                <a:gd name="connsiteY461" fmla="*/ 317638 h 468667"/>
                <a:gd name="connsiteX462" fmla="*/ 129090 w 554515"/>
                <a:gd name="connsiteY462" fmla="*/ 318910 h 468667"/>
                <a:gd name="connsiteX463" fmla="*/ 130521 w 554515"/>
                <a:gd name="connsiteY463" fmla="*/ 318433 h 468667"/>
                <a:gd name="connsiteX464" fmla="*/ 132747 w 554515"/>
                <a:gd name="connsiteY464" fmla="*/ 316843 h 468667"/>
                <a:gd name="connsiteX465" fmla="*/ 137357 w 554515"/>
                <a:gd name="connsiteY465" fmla="*/ 316843 h 468667"/>
                <a:gd name="connsiteX466" fmla="*/ 138470 w 554515"/>
                <a:gd name="connsiteY466" fmla="*/ 315731 h 468667"/>
                <a:gd name="connsiteX467" fmla="*/ 139901 w 554515"/>
                <a:gd name="connsiteY467" fmla="*/ 313823 h 468667"/>
                <a:gd name="connsiteX468" fmla="*/ 139583 w 554515"/>
                <a:gd name="connsiteY468" fmla="*/ 310007 h 468667"/>
                <a:gd name="connsiteX469" fmla="*/ 139106 w 554515"/>
                <a:gd name="connsiteY469" fmla="*/ 307305 h 468667"/>
                <a:gd name="connsiteX470" fmla="*/ 139901 w 554515"/>
                <a:gd name="connsiteY470" fmla="*/ 305079 h 468667"/>
                <a:gd name="connsiteX471" fmla="*/ 143398 w 554515"/>
                <a:gd name="connsiteY471" fmla="*/ 303330 h 468667"/>
                <a:gd name="connsiteX472" fmla="*/ 142444 w 554515"/>
                <a:gd name="connsiteY472" fmla="*/ 301581 h 468667"/>
                <a:gd name="connsiteX473" fmla="*/ 146101 w 554515"/>
                <a:gd name="connsiteY473" fmla="*/ 301581 h 468667"/>
                <a:gd name="connsiteX474" fmla="*/ 148804 w 554515"/>
                <a:gd name="connsiteY474" fmla="*/ 302694 h 468667"/>
                <a:gd name="connsiteX475" fmla="*/ 149439 w 554515"/>
                <a:gd name="connsiteY475" fmla="*/ 304602 h 468667"/>
                <a:gd name="connsiteX476" fmla="*/ 147849 w 554515"/>
                <a:gd name="connsiteY476" fmla="*/ 305715 h 468667"/>
                <a:gd name="connsiteX477" fmla="*/ 145147 w 554515"/>
                <a:gd name="connsiteY477" fmla="*/ 304761 h 468667"/>
                <a:gd name="connsiteX478" fmla="*/ 143716 w 554515"/>
                <a:gd name="connsiteY478" fmla="*/ 305079 h 468667"/>
                <a:gd name="connsiteX479" fmla="*/ 142285 w 554515"/>
                <a:gd name="connsiteY479" fmla="*/ 305874 h 468667"/>
                <a:gd name="connsiteX480" fmla="*/ 143080 w 554515"/>
                <a:gd name="connsiteY480" fmla="*/ 307146 h 468667"/>
                <a:gd name="connsiteX481" fmla="*/ 143875 w 554515"/>
                <a:gd name="connsiteY481" fmla="*/ 307941 h 468667"/>
                <a:gd name="connsiteX482" fmla="*/ 154686 w 554515"/>
                <a:gd name="connsiteY482" fmla="*/ 313505 h 468667"/>
                <a:gd name="connsiteX483" fmla="*/ 158342 w 554515"/>
                <a:gd name="connsiteY483" fmla="*/ 316684 h 468667"/>
                <a:gd name="connsiteX484" fmla="*/ 170583 w 554515"/>
                <a:gd name="connsiteY484" fmla="*/ 310961 h 468667"/>
                <a:gd name="connsiteX485" fmla="*/ 173127 w 554515"/>
                <a:gd name="connsiteY485" fmla="*/ 311279 h 468667"/>
                <a:gd name="connsiteX486" fmla="*/ 174717 w 554515"/>
                <a:gd name="connsiteY486" fmla="*/ 316049 h 468667"/>
                <a:gd name="connsiteX487" fmla="*/ 175830 w 554515"/>
                <a:gd name="connsiteY487" fmla="*/ 320023 h 468667"/>
                <a:gd name="connsiteX488" fmla="*/ 177578 w 554515"/>
                <a:gd name="connsiteY488" fmla="*/ 321613 h 468667"/>
                <a:gd name="connsiteX489" fmla="*/ 182030 w 554515"/>
                <a:gd name="connsiteY489" fmla="*/ 327654 h 468667"/>
                <a:gd name="connsiteX490" fmla="*/ 186481 w 554515"/>
                <a:gd name="connsiteY490" fmla="*/ 331787 h 468667"/>
                <a:gd name="connsiteX491" fmla="*/ 189502 w 554515"/>
                <a:gd name="connsiteY491" fmla="*/ 335762 h 468667"/>
                <a:gd name="connsiteX492" fmla="*/ 189979 w 554515"/>
                <a:gd name="connsiteY492" fmla="*/ 338305 h 468667"/>
                <a:gd name="connsiteX493" fmla="*/ 189343 w 554515"/>
                <a:gd name="connsiteY493" fmla="*/ 342280 h 468667"/>
                <a:gd name="connsiteX494" fmla="*/ 190138 w 554515"/>
                <a:gd name="connsiteY494" fmla="*/ 344347 h 468667"/>
                <a:gd name="connsiteX495" fmla="*/ 193635 w 554515"/>
                <a:gd name="connsiteY495" fmla="*/ 345300 h 468667"/>
                <a:gd name="connsiteX496" fmla="*/ 195861 w 554515"/>
                <a:gd name="connsiteY496" fmla="*/ 347049 h 468667"/>
                <a:gd name="connsiteX497" fmla="*/ 195861 w 554515"/>
                <a:gd name="connsiteY497" fmla="*/ 348798 h 468667"/>
                <a:gd name="connsiteX498" fmla="*/ 194907 w 554515"/>
                <a:gd name="connsiteY498" fmla="*/ 351183 h 468667"/>
                <a:gd name="connsiteX499" fmla="*/ 195543 w 554515"/>
                <a:gd name="connsiteY499" fmla="*/ 352931 h 468667"/>
                <a:gd name="connsiteX500" fmla="*/ 199994 w 554515"/>
                <a:gd name="connsiteY500" fmla="*/ 355634 h 468667"/>
                <a:gd name="connsiteX501" fmla="*/ 201107 w 554515"/>
                <a:gd name="connsiteY501" fmla="*/ 357383 h 468667"/>
                <a:gd name="connsiteX502" fmla="*/ 202061 w 554515"/>
                <a:gd name="connsiteY502" fmla="*/ 364060 h 468667"/>
                <a:gd name="connsiteX503" fmla="*/ 203015 w 554515"/>
                <a:gd name="connsiteY503" fmla="*/ 366445 h 468667"/>
                <a:gd name="connsiteX504" fmla="*/ 207307 w 554515"/>
                <a:gd name="connsiteY504" fmla="*/ 373122 h 468667"/>
                <a:gd name="connsiteX505" fmla="*/ 207307 w 554515"/>
                <a:gd name="connsiteY505" fmla="*/ 375824 h 468667"/>
                <a:gd name="connsiteX506" fmla="*/ 214302 w 554515"/>
                <a:gd name="connsiteY506" fmla="*/ 382660 h 468667"/>
                <a:gd name="connsiteX507" fmla="*/ 216369 w 554515"/>
                <a:gd name="connsiteY507" fmla="*/ 384091 h 468667"/>
                <a:gd name="connsiteX508" fmla="*/ 218595 w 554515"/>
                <a:gd name="connsiteY508" fmla="*/ 384727 h 468667"/>
                <a:gd name="connsiteX509" fmla="*/ 223682 w 554515"/>
                <a:gd name="connsiteY509" fmla="*/ 384727 h 468667"/>
                <a:gd name="connsiteX510" fmla="*/ 229087 w 554515"/>
                <a:gd name="connsiteY510" fmla="*/ 385363 h 468667"/>
                <a:gd name="connsiteX511" fmla="*/ 233698 w 554515"/>
                <a:gd name="connsiteY511" fmla="*/ 388701 h 468667"/>
                <a:gd name="connsiteX512" fmla="*/ 241806 w 554515"/>
                <a:gd name="connsiteY512" fmla="*/ 391881 h 468667"/>
                <a:gd name="connsiteX513" fmla="*/ 245462 w 554515"/>
                <a:gd name="connsiteY513" fmla="*/ 395696 h 468667"/>
                <a:gd name="connsiteX514" fmla="*/ 246416 w 554515"/>
                <a:gd name="connsiteY514" fmla="*/ 398876 h 468667"/>
                <a:gd name="connsiteX515" fmla="*/ 248006 w 554515"/>
                <a:gd name="connsiteY515" fmla="*/ 400943 h 468667"/>
                <a:gd name="connsiteX516" fmla="*/ 256431 w 554515"/>
                <a:gd name="connsiteY516" fmla="*/ 406507 h 468667"/>
                <a:gd name="connsiteX517" fmla="*/ 266765 w 554515"/>
                <a:gd name="connsiteY517" fmla="*/ 410799 h 468667"/>
                <a:gd name="connsiteX518" fmla="*/ 269945 w 554515"/>
                <a:gd name="connsiteY518" fmla="*/ 412707 h 468667"/>
                <a:gd name="connsiteX519" fmla="*/ 271375 w 554515"/>
                <a:gd name="connsiteY519" fmla="*/ 415569 h 468667"/>
                <a:gd name="connsiteX520" fmla="*/ 277099 w 554515"/>
                <a:gd name="connsiteY520" fmla="*/ 419384 h 468667"/>
                <a:gd name="connsiteX521" fmla="*/ 280437 w 554515"/>
                <a:gd name="connsiteY521" fmla="*/ 419861 h 468667"/>
                <a:gd name="connsiteX522" fmla="*/ 287591 w 554515"/>
                <a:gd name="connsiteY522" fmla="*/ 419066 h 468667"/>
                <a:gd name="connsiteX523" fmla="*/ 292678 w 554515"/>
                <a:gd name="connsiteY523" fmla="*/ 420179 h 468667"/>
                <a:gd name="connsiteX524" fmla="*/ 300627 w 554515"/>
                <a:gd name="connsiteY524" fmla="*/ 423518 h 468667"/>
                <a:gd name="connsiteX525" fmla="*/ 304125 w 554515"/>
                <a:gd name="connsiteY525" fmla="*/ 425902 h 468667"/>
                <a:gd name="connsiteX526" fmla="*/ 307464 w 554515"/>
                <a:gd name="connsiteY526" fmla="*/ 425902 h 468667"/>
                <a:gd name="connsiteX527" fmla="*/ 311438 w 554515"/>
                <a:gd name="connsiteY527" fmla="*/ 424471 h 468667"/>
                <a:gd name="connsiteX528" fmla="*/ 318910 w 554515"/>
                <a:gd name="connsiteY528" fmla="*/ 419225 h 468667"/>
                <a:gd name="connsiteX529" fmla="*/ 322884 w 554515"/>
                <a:gd name="connsiteY529" fmla="*/ 417318 h 468667"/>
                <a:gd name="connsiteX530" fmla="*/ 326541 w 554515"/>
                <a:gd name="connsiteY530" fmla="*/ 417794 h 468667"/>
                <a:gd name="connsiteX531" fmla="*/ 329243 w 554515"/>
                <a:gd name="connsiteY531" fmla="*/ 416046 h 468667"/>
                <a:gd name="connsiteX532" fmla="*/ 331310 w 554515"/>
                <a:gd name="connsiteY532" fmla="*/ 412866 h 468667"/>
                <a:gd name="connsiteX533" fmla="*/ 333059 w 554515"/>
                <a:gd name="connsiteY533" fmla="*/ 411435 h 468667"/>
                <a:gd name="connsiteX534" fmla="*/ 341485 w 554515"/>
                <a:gd name="connsiteY534" fmla="*/ 409527 h 468667"/>
                <a:gd name="connsiteX535" fmla="*/ 346572 w 554515"/>
                <a:gd name="connsiteY535" fmla="*/ 406348 h 468667"/>
                <a:gd name="connsiteX536" fmla="*/ 351341 w 554515"/>
                <a:gd name="connsiteY536" fmla="*/ 404917 h 468667"/>
                <a:gd name="connsiteX537" fmla="*/ 353408 w 554515"/>
                <a:gd name="connsiteY537" fmla="*/ 404599 h 468667"/>
                <a:gd name="connsiteX538" fmla="*/ 364060 w 554515"/>
                <a:gd name="connsiteY538" fmla="*/ 406825 h 468667"/>
                <a:gd name="connsiteX539" fmla="*/ 366444 w 554515"/>
                <a:gd name="connsiteY539" fmla="*/ 407938 h 468667"/>
                <a:gd name="connsiteX540" fmla="*/ 369306 w 554515"/>
                <a:gd name="connsiteY540" fmla="*/ 410799 h 468667"/>
                <a:gd name="connsiteX541" fmla="*/ 371373 w 554515"/>
                <a:gd name="connsiteY541" fmla="*/ 413502 h 468667"/>
                <a:gd name="connsiteX542" fmla="*/ 372962 w 554515"/>
                <a:gd name="connsiteY542" fmla="*/ 416682 h 468667"/>
                <a:gd name="connsiteX543" fmla="*/ 373916 w 554515"/>
                <a:gd name="connsiteY543" fmla="*/ 420338 h 468667"/>
                <a:gd name="connsiteX544" fmla="*/ 374870 w 554515"/>
                <a:gd name="connsiteY544" fmla="*/ 429718 h 468667"/>
                <a:gd name="connsiteX545" fmla="*/ 377732 w 554515"/>
                <a:gd name="connsiteY545" fmla="*/ 436236 h 468667"/>
                <a:gd name="connsiteX546" fmla="*/ 377732 w 554515"/>
                <a:gd name="connsiteY546" fmla="*/ 439892 h 468667"/>
                <a:gd name="connsiteX547" fmla="*/ 379481 w 554515"/>
                <a:gd name="connsiteY547" fmla="*/ 443549 h 468667"/>
                <a:gd name="connsiteX548" fmla="*/ 381547 w 554515"/>
                <a:gd name="connsiteY548" fmla="*/ 447364 h 468667"/>
                <a:gd name="connsiteX549" fmla="*/ 392994 w 554515"/>
                <a:gd name="connsiteY549" fmla="*/ 449431 h 468667"/>
                <a:gd name="connsiteX550" fmla="*/ 394743 w 554515"/>
                <a:gd name="connsiteY550" fmla="*/ 451657 h 468667"/>
                <a:gd name="connsiteX551" fmla="*/ 398717 w 554515"/>
                <a:gd name="connsiteY551" fmla="*/ 450544 h 468667"/>
                <a:gd name="connsiteX552" fmla="*/ 401102 w 554515"/>
                <a:gd name="connsiteY552" fmla="*/ 452134 h 468667"/>
                <a:gd name="connsiteX553" fmla="*/ 406348 w 554515"/>
                <a:gd name="connsiteY553" fmla="*/ 453564 h 468667"/>
                <a:gd name="connsiteX554" fmla="*/ 409527 w 554515"/>
                <a:gd name="connsiteY554" fmla="*/ 453883 h 468667"/>
                <a:gd name="connsiteX555" fmla="*/ 415728 w 554515"/>
                <a:gd name="connsiteY555" fmla="*/ 453564 h 468667"/>
                <a:gd name="connsiteX556" fmla="*/ 423358 w 554515"/>
                <a:gd name="connsiteY556" fmla="*/ 454677 h 468667"/>
                <a:gd name="connsiteX557" fmla="*/ 430513 w 554515"/>
                <a:gd name="connsiteY557" fmla="*/ 458811 h 468667"/>
                <a:gd name="connsiteX558" fmla="*/ 435759 w 554515"/>
                <a:gd name="connsiteY558" fmla="*/ 458493 h 468667"/>
                <a:gd name="connsiteX559" fmla="*/ 442277 w 554515"/>
                <a:gd name="connsiteY559" fmla="*/ 456903 h 468667"/>
                <a:gd name="connsiteX560" fmla="*/ 446887 w 554515"/>
                <a:gd name="connsiteY560" fmla="*/ 459288 h 468667"/>
                <a:gd name="connsiteX561" fmla="*/ 452770 w 554515"/>
                <a:gd name="connsiteY561" fmla="*/ 459288 h 468667"/>
                <a:gd name="connsiteX562" fmla="*/ 454995 w 554515"/>
                <a:gd name="connsiteY562" fmla="*/ 460560 h 468667"/>
                <a:gd name="connsiteX563" fmla="*/ 458652 w 554515"/>
                <a:gd name="connsiteY563" fmla="*/ 459924 h 468667"/>
                <a:gd name="connsiteX564" fmla="*/ 469462 w 554515"/>
                <a:gd name="connsiteY564" fmla="*/ 462149 h 468667"/>
                <a:gd name="connsiteX565" fmla="*/ 472642 w 554515"/>
                <a:gd name="connsiteY565" fmla="*/ 458334 h 468667"/>
                <a:gd name="connsiteX566" fmla="*/ 474867 w 554515"/>
                <a:gd name="connsiteY566" fmla="*/ 459129 h 468667"/>
                <a:gd name="connsiteX567" fmla="*/ 475662 w 554515"/>
                <a:gd name="connsiteY567" fmla="*/ 461672 h 468667"/>
                <a:gd name="connsiteX568" fmla="*/ 477093 w 554515"/>
                <a:gd name="connsiteY568" fmla="*/ 463103 h 468667"/>
                <a:gd name="connsiteX569" fmla="*/ 489811 w 554515"/>
                <a:gd name="connsiteY569" fmla="*/ 466124 h 468667"/>
                <a:gd name="connsiteX570" fmla="*/ 493627 w 554515"/>
                <a:gd name="connsiteY570" fmla="*/ 467396 h 468667"/>
                <a:gd name="connsiteX571" fmla="*/ 498555 w 554515"/>
                <a:gd name="connsiteY571" fmla="*/ 468667 h 468667"/>
                <a:gd name="connsiteX572" fmla="*/ 500781 w 554515"/>
                <a:gd name="connsiteY572" fmla="*/ 467078 h 468667"/>
                <a:gd name="connsiteX573" fmla="*/ 502053 w 554515"/>
                <a:gd name="connsiteY573" fmla="*/ 465806 h 468667"/>
                <a:gd name="connsiteX574" fmla="*/ 503642 w 554515"/>
                <a:gd name="connsiteY574" fmla="*/ 465806 h 468667"/>
                <a:gd name="connsiteX575" fmla="*/ 504437 w 554515"/>
                <a:gd name="connsiteY575" fmla="*/ 463103 h 468667"/>
                <a:gd name="connsiteX576" fmla="*/ 505073 w 554515"/>
                <a:gd name="connsiteY576" fmla="*/ 454041 h 468667"/>
                <a:gd name="connsiteX577" fmla="*/ 506027 w 554515"/>
                <a:gd name="connsiteY577" fmla="*/ 450703 h 468667"/>
                <a:gd name="connsiteX578" fmla="*/ 505709 w 554515"/>
                <a:gd name="connsiteY578" fmla="*/ 448954 h 468667"/>
                <a:gd name="connsiteX579" fmla="*/ 505709 w 554515"/>
                <a:gd name="connsiteY579" fmla="*/ 448477 h 468667"/>
                <a:gd name="connsiteX580" fmla="*/ 507935 w 554515"/>
                <a:gd name="connsiteY580" fmla="*/ 446887 h 468667"/>
                <a:gd name="connsiteX581" fmla="*/ 508412 w 554515"/>
                <a:gd name="connsiteY581" fmla="*/ 446251 h 468667"/>
                <a:gd name="connsiteX582" fmla="*/ 509207 w 554515"/>
                <a:gd name="connsiteY582" fmla="*/ 441641 h 468667"/>
                <a:gd name="connsiteX583" fmla="*/ 510002 w 554515"/>
                <a:gd name="connsiteY583" fmla="*/ 436395 h 468667"/>
                <a:gd name="connsiteX584" fmla="*/ 510956 w 554515"/>
                <a:gd name="connsiteY584" fmla="*/ 434487 h 468667"/>
                <a:gd name="connsiteX585" fmla="*/ 511750 w 554515"/>
                <a:gd name="connsiteY585" fmla="*/ 434010 h 468667"/>
                <a:gd name="connsiteX586" fmla="*/ 518110 w 554515"/>
                <a:gd name="connsiteY586" fmla="*/ 431625 h 468667"/>
                <a:gd name="connsiteX587" fmla="*/ 519222 w 554515"/>
                <a:gd name="connsiteY587" fmla="*/ 430036 h 468667"/>
                <a:gd name="connsiteX588" fmla="*/ 522402 w 554515"/>
                <a:gd name="connsiteY588" fmla="*/ 430354 h 468667"/>
                <a:gd name="connsiteX589" fmla="*/ 522720 w 554515"/>
                <a:gd name="connsiteY589" fmla="*/ 430036 h 468667"/>
                <a:gd name="connsiteX590" fmla="*/ 523038 w 554515"/>
                <a:gd name="connsiteY590" fmla="*/ 428287 h 468667"/>
                <a:gd name="connsiteX591" fmla="*/ 524628 w 554515"/>
                <a:gd name="connsiteY591" fmla="*/ 426379 h 468667"/>
                <a:gd name="connsiteX592" fmla="*/ 526694 w 554515"/>
                <a:gd name="connsiteY592" fmla="*/ 424789 h 468667"/>
                <a:gd name="connsiteX593" fmla="*/ 528284 w 554515"/>
                <a:gd name="connsiteY593" fmla="*/ 424153 h 468667"/>
                <a:gd name="connsiteX594" fmla="*/ 534007 w 554515"/>
                <a:gd name="connsiteY594" fmla="*/ 423200 h 468667"/>
                <a:gd name="connsiteX595" fmla="*/ 537346 w 554515"/>
                <a:gd name="connsiteY595" fmla="*/ 421769 h 468667"/>
                <a:gd name="connsiteX596" fmla="*/ 538300 w 554515"/>
                <a:gd name="connsiteY596" fmla="*/ 421769 h 468667"/>
                <a:gd name="connsiteX597" fmla="*/ 547043 w 554515"/>
                <a:gd name="connsiteY597" fmla="*/ 421928 h 468667"/>
                <a:gd name="connsiteX598" fmla="*/ 548951 w 554515"/>
                <a:gd name="connsiteY598" fmla="*/ 421451 h 468667"/>
                <a:gd name="connsiteX599" fmla="*/ 549269 w 554515"/>
                <a:gd name="connsiteY599" fmla="*/ 420974 h 468667"/>
                <a:gd name="connsiteX600" fmla="*/ 549746 w 554515"/>
                <a:gd name="connsiteY600" fmla="*/ 415728 h 468667"/>
                <a:gd name="connsiteX601" fmla="*/ 551336 w 554515"/>
                <a:gd name="connsiteY601" fmla="*/ 414933 h 468667"/>
                <a:gd name="connsiteX602" fmla="*/ 551654 w 554515"/>
                <a:gd name="connsiteY602" fmla="*/ 414456 h 468667"/>
                <a:gd name="connsiteX603" fmla="*/ 551177 w 554515"/>
                <a:gd name="connsiteY603" fmla="*/ 410799 h 468667"/>
                <a:gd name="connsiteX604" fmla="*/ 551495 w 554515"/>
                <a:gd name="connsiteY604" fmla="*/ 408415 h 468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</a:cxnLst>
              <a:rect l="l" t="t" r="r" b="b"/>
              <a:pathLst>
                <a:path w="554515" h="468667">
                  <a:moveTo>
                    <a:pt x="347049" y="409051"/>
                  </a:moveTo>
                  <a:lnTo>
                    <a:pt x="342280" y="411276"/>
                  </a:lnTo>
                  <a:lnTo>
                    <a:pt x="337987" y="410164"/>
                  </a:lnTo>
                  <a:lnTo>
                    <a:pt x="337669" y="410640"/>
                  </a:lnTo>
                  <a:lnTo>
                    <a:pt x="338782" y="412866"/>
                  </a:lnTo>
                  <a:lnTo>
                    <a:pt x="338146" y="414297"/>
                  </a:lnTo>
                  <a:lnTo>
                    <a:pt x="331469" y="417476"/>
                  </a:lnTo>
                  <a:lnTo>
                    <a:pt x="326223" y="419384"/>
                  </a:lnTo>
                  <a:lnTo>
                    <a:pt x="324792" y="419066"/>
                  </a:lnTo>
                  <a:lnTo>
                    <a:pt x="324792" y="419702"/>
                  </a:lnTo>
                  <a:cubicBezTo>
                    <a:pt x="324792" y="419702"/>
                    <a:pt x="325269" y="421133"/>
                    <a:pt x="325269" y="421133"/>
                  </a:cubicBezTo>
                  <a:lnTo>
                    <a:pt x="326064" y="421133"/>
                  </a:lnTo>
                  <a:cubicBezTo>
                    <a:pt x="326064" y="421133"/>
                    <a:pt x="328449" y="421451"/>
                    <a:pt x="328449" y="421451"/>
                  </a:cubicBezTo>
                  <a:lnTo>
                    <a:pt x="331946" y="420338"/>
                  </a:lnTo>
                  <a:lnTo>
                    <a:pt x="335762" y="418271"/>
                  </a:lnTo>
                  <a:lnTo>
                    <a:pt x="337828" y="418271"/>
                  </a:lnTo>
                  <a:cubicBezTo>
                    <a:pt x="337828" y="418271"/>
                    <a:pt x="340690" y="416841"/>
                    <a:pt x="340690" y="416841"/>
                  </a:cubicBezTo>
                  <a:lnTo>
                    <a:pt x="341962" y="416841"/>
                  </a:lnTo>
                  <a:cubicBezTo>
                    <a:pt x="341962" y="416841"/>
                    <a:pt x="343711" y="417794"/>
                    <a:pt x="343711" y="417794"/>
                  </a:cubicBezTo>
                  <a:lnTo>
                    <a:pt x="347685" y="414774"/>
                  </a:lnTo>
                  <a:lnTo>
                    <a:pt x="350388" y="411117"/>
                  </a:lnTo>
                  <a:lnTo>
                    <a:pt x="353090" y="410164"/>
                  </a:lnTo>
                  <a:lnTo>
                    <a:pt x="351183" y="408574"/>
                  </a:lnTo>
                  <a:lnTo>
                    <a:pt x="347208" y="409210"/>
                  </a:lnTo>
                  <a:close/>
                  <a:moveTo>
                    <a:pt x="552767" y="406189"/>
                  </a:moveTo>
                  <a:lnTo>
                    <a:pt x="554515" y="404758"/>
                  </a:lnTo>
                  <a:lnTo>
                    <a:pt x="554515" y="403963"/>
                  </a:lnTo>
                  <a:cubicBezTo>
                    <a:pt x="554515" y="403963"/>
                    <a:pt x="553085" y="402215"/>
                    <a:pt x="553085" y="402215"/>
                  </a:cubicBezTo>
                  <a:lnTo>
                    <a:pt x="551336" y="401102"/>
                  </a:lnTo>
                  <a:lnTo>
                    <a:pt x="550541" y="400784"/>
                  </a:lnTo>
                  <a:lnTo>
                    <a:pt x="543387" y="401897"/>
                  </a:lnTo>
                  <a:lnTo>
                    <a:pt x="540366" y="401579"/>
                  </a:lnTo>
                  <a:lnTo>
                    <a:pt x="538936" y="400943"/>
                  </a:lnTo>
                  <a:lnTo>
                    <a:pt x="538618" y="400466"/>
                  </a:lnTo>
                  <a:lnTo>
                    <a:pt x="538936" y="399353"/>
                  </a:lnTo>
                  <a:lnTo>
                    <a:pt x="538936" y="397604"/>
                  </a:lnTo>
                  <a:cubicBezTo>
                    <a:pt x="538936" y="397604"/>
                    <a:pt x="540049" y="394902"/>
                    <a:pt x="540049" y="394902"/>
                  </a:cubicBezTo>
                  <a:lnTo>
                    <a:pt x="540366" y="393312"/>
                  </a:lnTo>
                  <a:lnTo>
                    <a:pt x="539571" y="383932"/>
                  </a:lnTo>
                  <a:lnTo>
                    <a:pt x="538300" y="377732"/>
                  </a:lnTo>
                  <a:lnTo>
                    <a:pt x="538936" y="371532"/>
                  </a:lnTo>
                  <a:lnTo>
                    <a:pt x="538936" y="370260"/>
                  </a:lnTo>
                  <a:cubicBezTo>
                    <a:pt x="538936" y="370260"/>
                    <a:pt x="538618" y="369942"/>
                    <a:pt x="538618" y="369942"/>
                  </a:cubicBezTo>
                  <a:lnTo>
                    <a:pt x="537664" y="369942"/>
                  </a:lnTo>
                  <a:cubicBezTo>
                    <a:pt x="537664" y="369942"/>
                    <a:pt x="533212" y="370419"/>
                    <a:pt x="533212" y="370419"/>
                  </a:cubicBezTo>
                  <a:lnTo>
                    <a:pt x="529397" y="366445"/>
                  </a:lnTo>
                  <a:lnTo>
                    <a:pt x="527012" y="364855"/>
                  </a:lnTo>
                  <a:lnTo>
                    <a:pt x="520653" y="362947"/>
                  </a:lnTo>
                  <a:lnTo>
                    <a:pt x="517792" y="362629"/>
                  </a:lnTo>
                  <a:lnTo>
                    <a:pt x="513658" y="360880"/>
                  </a:lnTo>
                  <a:lnTo>
                    <a:pt x="509843" y="357065"/>
                  </a:lnTo>
                  <a:lnTo>
                    <a:pt x="506027" y="353249"/>
                  </a:lnTo>
                  <a:lnTo>
                    <a:pt x="504437" y="350865"/>
                  </a:lnTo>
                  <a:lnTo>
                    <a:pt x="502689" y="346731"/>
                  </a:lnTo>
                  <a:lnTo>
                    <a:pt x="497760" y="338623"/>
                  </a:lnTo>
                  <a:lnTo>
                    <a:pt x="497760" y="336557"/>
                  </a:lnTo>
                  <a:cubicBezTo>
                    <a:pt x="497760" y="336557"/>
                    <a:pt x="497124" y="335285"/>
                    <a:pt x="497124" y="335285"/>
                  </a:cubicBezTo>
                  <a:lnTo>
                    <a:pt x="492355" y="330038"/>
                  </a:lnTo>
                  <a:lnTo>
                    <a:pt x="489017" y="326223"/>
                  </a:lnTo>
                  <a:lnTo>
                    <a:pt x="483611" y="320182"/>
                  </a:lnTo>
                  <a:lnTo>
                    <a:pt x="484247" y="319387"/>
                  </a:lnTo>
                  <a:lnTo>
                    <a:pt x="491083" y="311756"/>
                  </a:lnTo>
                  <a:lnTo>
                    <a:pt x="497601" y="304443"/>
                  </a:lnTo>
                  <a:lnTo>
                    <a:pt x="504119" y="296971"/>
                  </a:lnTo>
                  <a:lnTo>
                    <a:pt x="510638" y="289658"/>
                  </a:lnTo>
                  <a:lnTo>
                    <a:pt x="511432" y="287114"/>
                  </a:lnTo>
                  <a:lnTo>
                    <a:pt x="511432" y="282027"/>
                  </a:lnTo>
                  <a:cubicBezTo>
                    <a:pt x="511432" y="282027"/>
                    <a:pt x="509843" y="275350"/>
                    <a:pt x="509843" y="275350"/>
                  </a:cubicBezTo>
                  <a:lnTo>
                    <a:pt x="507140" y="272330"/>
                  </a:lnTo>
                  <a:lnTo>
                    <a:pt x="498078" y="271058"/>
                  </a:lnTo>
                  <a:lnTo>
                    <a:pt x="491242" y="270104"/>
                  </a:lnTo>
                  <a:lnTo>
                    <a:pt x="483929" y="269150"/>
                  </a:lnTo>
                  <a:lnTo>
                    <a:pt x="482975" y="268832"/>
                  </a:lnTo>
                  <a:lnTo>
                    <a:pt x="482181" y="263586"/>
                  </a:lnTo>
                  <a:lnTo>
                    <a:pt x="482498" y="261201"/>
                  </a:lnTo>
                  <a:lnTo>
                    <a:pt x="482021" y="256750"/>
                  </a:lnTo>
                  <a:lnTo>
                    <a:pt x="482021" y="253252"/>
                  </a:lnTo>
                  <a:cubicBezTo>
                    <a:pt x="482021" y="253252"/>
                    <a:pt x="483134" y="247529"/>
                    <a:pt x="483134" y="247529"/>
                  </a:cubicBezTo>
                  <a:lnTo>
                    <a:pt x="483134" y="244985"/>
                  </a:lnTo>
                  <a:cubicBezTo>
                    <a:pt x="483134" y="244985"/>
                    <a:pt x="479796" y="233857"/>
                    <a:pt x="479796" y="233857"/>
                  </a:cubicBezTo>
                  <a:lnTo>
                    <a:pt x="477888" y="227657"/>
                  </a:lnTo>
                  <a:lnTo>
                    <a:pt x="475980" y="221297"/>
                  </a:lnTo>
                  <a:lnTo>
                    <a:pt x="475503" y="219231"/>
                  </a:lnTo>
                  <a:lnTo>
                    <a:pt x="475503" y="216687"/>
                  </a:lnTo>
                  <a:cubicBezTo>
                    <a:pt x="475503" y="216687"/>
                    <a:pt x="479955" y="210805"/>
                    <a:pt x="479955" y="210805"/>
                  </a:cubicBezTo>
                  <a:lnTo>
                    <a:pt x="481386" y="209533"/>
                  </a:lnTo>
                  <a:lnTo>
                    <a:pt x="484088" y="206513"/>
                  </a:lnTo>
                  <a:lnTo>
                    <a:pt x="485678" y="204923"/>
                  </a:lnTo>
                  <a:lnTo>
                    <a:pt x="485360" y="203810"/>
                  </a:lnTo>
                  <a:lnTo>
                    <a:pt x="482498" y="203174"/>
                  </a:lnTo>
                  <a:lnTo>
                    <a:pt x="478206" y="203174"/>
                  </a:lnTo>
                  <a:cubicBezTo>
                    <a:pt x="478206" y="203174"/>
                    <a:pt x="475821" y="202220"/>
                    <a:pt x="475821" y="202220"/>
                  </a:cubicBezTo>
                  <a:lnTo>
                    <a:pt x="474073" y="200630"/>
                  </a:lnTo>
                  <a:lnTo>
                    <a:pt x="473278" y="198246"/>
                  </a:lnTo>
                  <a:lnTo>
                    <a:pt x="474391" y="194112"/>
                  </a:lnTo>
                  <a:lnTo>
                    <a:pt x="473278" y="186004"/>
                  </a:lnTo>
                  <a:lnTo>
                    <a:pt x="475662" y="182030"/>
                  </a:lnTo>
                  <a:lnTo>
                    <a:pt x="477729" y="179168"/>
                  </a:lnTo>
                  <a:lnTo>
                    <a:pt x="484883" y="178850"/>
                  </a:lnTo>
                  <a:lnTo>
                    <a:pt x="482498" y="175671"/>
                  </a:lnTo>
                  <a:lnTo>
                    <a:pt x="481386" y="173763"/>
                  </a:lnTo>
                  <a:lnTo>
                    <a:pt x="480591" y="173286"/>
                  </a:lnTo>
                  <a:lnTo>
                    <a:pt x="480273" y="172491"/>
                  </a:lnTo>
                  <a:lnTo>
                    <a:pt x="480591" y="171696"/>
                  </a:lnTo>
                  <a:lnTo>
                    <a:pt x="482339" y="171378"/>
                  </a:lnTo>
                  <a:lnTo>
                    <a:pt x="483611" y="170266"/>
                  </a:lnTo>
                  <a:lnTo>
                    <a:pt x="485678" y="168835"/>
                  </a:lnTo>
                  <a:lnTo>
                    <a:pt x="486791" y="168199"/>
                  </a:lnTo>
                  <a:lnTo>
                    <a:pt x="486791" y="166450"/>
                  </a:lnTo>
                  <a:cubicBezTo>
                    <a:pt x="486791" y="166450"/>
                    <a:pt x="487904" y="165178"/>
                    <a:pt x="487904" y="165178"/>
                  </a:cubicBezTo>
                  <a:lnTo>
                    <a:pt x="489335" y="163588"/>
                  </a:lnTo>
                  <a:lnTo>
                    <a:pt x="490447" y="161840"/>
                  </a:lnTo>
                  <a:lnTo>
                    <a:pt x="490129" y="159773"/>
                  </a:lnTo>
                  <a:lnTo>
                    <a:pt x="491242" y="157229"/>
                  </a:lnTo>
                  <a:lnTo>
                    <a:pt x="491719" y="155639"/>
                  </a:lnTo>
                  <a:lnTo>
                    <a:pt x="492514" y="154209"/>
                  </a:lnTo>
                  <a:lnTo>
                    <a:pt x="491878" y="152142"/>
                  </a:lnTo>
                  <a:lnTo>
                    <a:pt x="491242" y="150393"/>
                  </a:lnTo>
                  <a:lnTo>
                    <a:pt x="491242" y="148327"/>
                  </a:lnTo>
                  <a:cubicBezTo>
                    <a:pt x="491242" y="148327"/>
                    <a:pt x="492196" y="147850"/>
                    <a:pt x="492196" y="147850"/>
                  </a:cubicBezTo>
                  <a:lnTo>
                    <a:pt x="493627" y="147055"/>
                  </a:lnTo>
                  <a:lnTo>
                    <a:pt x="493945" y="145465"/>
                  </a:lnTo>
                  <a:lnTo>
                    <a:pt x="494740" y="143398"/>
                  </a:lnTo>
                  <a:lnTo>
                    <a:pt x="495376" y="141808"/>
                  </a:lnTo>
                  <a:lnTo>
                    <a:pt x="496330" y="140537"/>
                  </a:lnTo>
                  <a:lnTo>
                    <a:pt x="496330" y="139265"/>
                  </a:lnTo>
                  <a:cubicBezTo>
                    <a:pt x="496330" y="139265"/>
                    <a:pt x="495852" y="137039"/>
                    <a:pt x="495852" y="137039"/>
                  </a:cubicBezTo>
                  <a:lnTo>
                    <a:pt x="495217" y="135767"/>
                  </a:lnTo>
                  <a:lnTo>
                    <a:pt x="495217" y="134336"/>
                  </a:lnTo>
                  <a:cubicBezTo>
                    <a:pt x="495217" y="134336"/>
                    <a:pt x="495852" y="132429"/>
                    <a:pt x="495852" y="132429"/>
                  </a:cubicBezTo>
                  <a:lnTo>
                    <a:pt x="495852" y="128931"/>
                  </a:lnTo>
                  <a:cubicBezTo>
                    <a:pt x="495852" y="128931"/>
                    <a:pt x="494263" y="126388"/>
                    <a:pt x="494263" y="126388"/>
                  </a:cubicBezTo>
                  <a:lnTo>
                    <a:pt x="492673" y="125275"/>
                  </a:lnTo>
                  <a:lnTo>
                    <a:pt x="492673" y="124480"/>
                  </a:lnTo>
                  <a:cubicBezTo>
                    <a:pt x="492673" y="124480"/>
                    <a:pt x="493468" y="122731"/>
                    <a:pt x="493468" y="122731"/>
                  </a:cubicBezTo>
                  <a:lnTo>
                    <a:pt x="494263" y="121141"/>
                  </a:lnTo>
                  <a:lnTo>
                    <a:pt x="494263" y="118121"/>
                  </a:lnTo>
                  <a:cubicBezTo>
                    <a:pt x="494263" y="118121"/>
                    <a:pt x="493150" y="114941"/>
                    <a:pt x="493150" y="114941"/>
                  </a:cubicBezTo>
                  <a:lnTo>
                    <a:pt x="492673" y="110331"/>
                  </a:lnTo>
                  <a:lnTo>
                    <a:pt x="492991" y="105720"/>
                  </a:lnTo>
                  <a:lnTo>
                    <a:pt x="491560" y="103336"/>
                  </a:lnTo>
                  <a:lnTo>
                    <a:pt x="479796" y="103336"/>
                  </a:lnTo>
                  <a:cubicBezTo>
                    <a:pt x="479796" y="103336"/>
                    <a:pt x="469303" y="103495"/>
                    <a:pt x="469303" y="103495"/>
                  </a:cubicBezTo>
                  <a:lnTo>
                    <a:pt x="468667" y="103018"/>
                  </a:lnTo>
                  <a:lnTo>
                    <a:pt x="464534" y="97295"/>
                  </a:lnTo>
                  <a:lnTo>
                    <a:pt x="461195" y="92843"/>
                  </a:lnTo>
                  <a:lnTo>
                    <a:pt x="457857" y="90299"/>
                  </a:lnTo>
                  <a:lnTo>
                    <a:pt x="450385" y="87120"/>
                  </a:lnTo>
                  <a:lnTo>
                    <a:pt x="446728" y="85848"/>
                  </a:lnTo>
                  <a:lnTo>
                    <a:pt x="443708" y="83464"/>
                  </a:lnTo>
                  <a:lnTo>
                    <a:pt x="441164" y="80761"/>
                  </a:lnTo>
                  <a:lnTo>
                    <a:pt x="440528" y="77104"/>
                  </a:lnTo>
                  <a:lnTo>
                    <a:pt x="440051" y="75833"/>
                  </a:lnTo>
                  <a:lnTo>
                    <a:pt x="439256" y="74879"/>
                  </a:lnTo>
                  <a:lnTo>
                    <a:pt x="438462" y="74402"/>
                  </a:lnTo>
                  <a:lnTo>
                    <a:pt x="437508" y="74402"/>
                  </a:lnTo>
                  <a:cubicBezTo>
                    <a:pt x="437508" y="74402"/>
                    <a:pt x="428764" y="70268"/>
                    <a:pt x="428764" y="70268"/>
                  </a:cubicBezTo>
                  <a:lnTo>
                    <a:pt x="425266" y="69156"/>
                  </a:lnTo>
                  <a:lnTo>
                    <a:pt x="421928" y="70109"/>
                  </a:lnTo>
                  <a:lnTo>
                    <a:pt x="420497" y="70109"/>
                  </a:lnTo>
                  <a:cubicBezTo>
                    <a:pt x="420497" y="70109"/>
                    <a:pt x="417635" y="68996"/>
                    <a:pt x="417635" y="68996"/>
                  </a:cubicBezTo>
                  <a:lnTo>
                    <a:pt x="414297" y="70586"/>
                  </a:lnTo>
                  <a:lnTo>
                    <a:pt x="412866" y="70586"/>
                  </a:lnTo>
                  <a:cubicBezTo>
                    <a:pt x="412866" y="70586"/>
                    <a:pt x="410958" y="70268"/>
                    <a:pt x="410958" y="70268"/>
                  </a:cubicBezTo>
                  <a:lnTo>
                    <a:pt x="409369" y="69632"/>
                  </a:lnTo>
                  <a:lnTo>
                    <a:pt x="404917" y="65817"/>
                  </a:lnTo>
                  <a:lnTo>
                    <a:pt x="401261" y="64227"/>
                  </a:lnTo>
                  <a:lnTo>
                    <a:pt x="398558" y="63273"/>
                  </a:lnTo>
                  <a:lnTo>
                    <a:pt x="393471" y="61842"/>
                  </a:lnTo>
                  <a:lnTo>
                    <a:pt x="388065" y="61048"/>
                  </a:lnTo>
                  <a:lnTo>
                    <a:pt x="385204" y="60412"/>
                  </a:lnTo>
                  <a:lnTo>
                    <a:pt x="383137" y="59617"/>
                  </a:lnTo>
                  <a:lnTo>
                    <a:pt x="382660" y="59140"/>
                  </a:lnTo>
                  <a:lnTo>
                    <a:pt x="382660" y="57709"/>
                  </a:lnTo>
                  <a:cubicBezTo>
                    <a:pt x="382660" y="57709"/>
                    <a:pt x="382660" y="55801"/>
                    <a:pt x="382660" y="55801"/>
                  </a:cubicBezTo>
                  <a:lnTo>
                    <a:pt x="382024" y="54370"/>
                  </a:lnTo>
                  <a:lnTo>
                    <a:pt x="380593" y="52781"/>
                  </a:lnTo>
                  <a:lnTo>
                    <a:pt x="378686" y="51509"/>
                  </a:lnTo>
                  <a:lnTo>
                    <a:pt x="375347" y="51509"/>
                  </a:lnTo>
                  <a:cubicBezTo>
                    <a:pt x="375347" y="51509"/>
                    <a:pt x="370419" y="51509"/>
                    <a:pt x="370419" y="51509"/>
                  </a:cubicBezTo>
                  <a:lnTo>
                    <a:pt x="366603" y="50237"/>
                  </a:lnTo>
                  <a:lnTo>
                    <a:pt x="363583" y="50237"/>
                  </a:lnTo>
                  <a:cubicBezTo>
                    <a:pt x="363583" y="50237"/>
                    <a:pt x="359926" y="50237"/>
                    <a:pt x="359926" y="50237"/>
                  </a:cubicBezTo>
                  <a:lnTo>
                    <a:pt x="356906" y="50237"/>
                  </a:lnTo>
                  <a:cubicBezTo>
                    <a:pt x="356906" y="50237"/>
                    <a:pt x="354839" y="51191"/>
                    <a:pt x="354839" y="51191"/>
                  </a:cubicBezTo>
                  <a:lnTo>
                    <a:pt x="353567" y="52304"/>
                  </a:lnTo>
                  <a:lnTo>
                    <a:pt x="352772" y="55483"/>
                  </a:lnTo>
                  <a:lnTo>
                    <a:pt x="351977" y="55960"/>
                  </a:lnTo>
                  <a:lnTo>
                    <a:pt x="350706" y="55960"/>
                  </a:lnTo>
                  <a:cubicBezTo>
                    <a:pt x="350706" y="55960"/>
                    <a:pt x="349116" y="55960"/>
                    <a:pt x="349116" y="55960"/>
                  </a:cubicBezTo>
                  <a:lnTo>
                    <a:pt x="345618" y="55960"/>
                  </a:lnTo>
                  <a:cubicBezTo>
                    <a:pt x="345618" y="55960"/>
                    <a:pt x="339577" y="55483"/>
                    <a:pt x="339577" y="55483"/>
                  </a:cubicBezTo>
                  <a:lnTo>
                    <a:pt x="332105" y="55483"/>
                  </a:lnTo>
                  <a:cubicBezTo>
                    <a:pt x="332105" y="55483"/>
                    <a:pt x="326382" y="56914"/>
                    <a:pt x="326382" y="56914"/>
                  </a:cubicBezTo>
                  <a:lnTo>
                    <a:pt x="321931" y="59299"/>
                  </a:lnTo>
                  <a:lnTo>
                    <a:pt x="317638" y="61842"/>
                  </a:lnTo>
                  <a:lnTo>
                    <a:pt x="312551" y="65976"/>
                  </a:lnTo>
                  <a:lnTo>
                    <a:pt x="311120" y="67884"/>
                  </a:lnTo>
                  <a:lnTo>
                    <a:pt x="308099" y="75197"/>
                  </a:lnTo>
                  <a:lnTo>
                    <a:pt x="306828" y="76310"/>
                  </a:lnTo>
                  <a:lnTo>
                    <a:pt x="305079" y="77104"/>
                  </a:lnTo>
                  <a:lnTo>
                    <a:pt x="303330" y="77104"/>
                  </a:lnTo>
                  <a:cubicBezTo>
                    <a:pt x="303330" y="77104"/>
                    <a:pt x="299833" y="78376"/>
                    <a:pt x="299833" y="78376"/>
                  </a:cubicBezTo>
                  <a:lnTo>
                    <a:pt x="295222" y="80125"/>
                  </a:lnTo>
                  <a:lnTo>
                    <a:pt x="292043" y="80761"/>
                  </a:lnTo>
                  <a:lnTo>
                    <a:pt x="284094" y="80443"/>
                  </a:lnTo>
                  <a:lnTo>
                    <a:pt x="285206" y="85848"/>
                  </a:lnTo>
                  <a:lnTo>
                    <a:pt x="287114" y="93320"/>
                  </a:lnTo>
                  <a:lnTo>
                    <a:pt x="287114" y="95069"/>
                  </a:lnTo>
                  <a:cubicBezTo>
                    <a:pt x="287114" y="95069"/>
                    <a:pt x="287114" y="96818"/>
                    <a:pt x="287114" y="96818"/>
                  </a:cubicBezTo>
                  <a:lnTo>
                    <a:pt x="285843" y="97771"/>
                  </a:lnTo>
                  <a:lnTo>
                    <a:pt x="283935" y="97771"/>
                  </a:lnTo>
                  <a:cubicBezTo>
                    <a:pt x="283935" y="97771"/>
                    <a:pt x="279960" y="97771"/>
                    <a:pt x="279960" y="97771"/>
                  </a:cubicBezTo>
                  <a:lnTo>
                    <a:pt x="277417" y="96659"/>
                  </a:lnTo>
                  <a:lnTo>
                    <a:pt x="281709" y="95705"/>
                  </a:lnTo>
                  <a:lnTo>
                    <a:pt x="284253" y="94115"/>
                  </a:lnTo>
                  <a:lnTo>
                    <a:pt x="279960" y="94115"/>
                  </a:lnTo>
                  <a:lnTo>
                    <a:pt x="268673" y="96182"/>
                  </a:lnTo>
                  <a:lnTo>
                    <a:pt x="234652" y="104290"/>
                  </a:lnTo>
                  <a:lnTo>
                    <a:pt x="222410" y="104290"/>
                  </a:lnTo>
                  <a:cubicBezTo>
                    <a:pt x="222410" y="104290"/>
                    <a:pt x="203969" y="100315"/>
                    <a:pt x="203969" y="100315"/>
                  </a:cubicBezTo>
                  <a:lnTo>
                    <a:pt x="198405" y="98089"/>
                  </a:lnTo>
                  <a:lnTo>
                    <a:pt x="187117" y="91412"/>
                  </a:lnTo>
                  <a:lnTo>
                    <a:pt x="181553" y="86961"/>
                  </a:lnTo>
                  <a:lnTo>
                    <a:pt x="178055" y="80761"/>
                  </a:lnTo>
                  <a:lnTo>
                    <a:pt x="176942" y="79489"/>
                  </a:lnTo>
                  <a:lnTo>
                    <a:pt x="175671" y="78535"/>
                  </a:lnTo>
                  <a:lnTo>
                    <a:pt x="171378" y="77263"/>
                  </a:lnTo>
                  <a:lnTo>
                    <a:pt x="164065" y="76150"/>
                  </a:lnTo>
                  <a:lnTo>
                    <a:pt x="156752" y="75673"/>
                  </a:lnTo>
                  <a:lnTo>
                    <a:pt x="153891" y="74879"/>
                  </a:lnTo>
                  <a:lnTo>
                    <a:pt x="148167" y="72176"/>
                  </a:lnTo>
                  <a:lnTo>
                    <a:pt x="145624" y="69950"/>
                  </a:lnTo>
                  <a:lnTo>
                    <a:pt x="143716" y="66294"/>
                  </a:lnTo>
                  <a:lnTo>
                    <a:pt x="142126" y="62478"/>
                  </a:lnTo>
                  <a:lnTo>
                    <a:pt x="141172" y="58345"/>
                  </a:lnTo>
                  <a:lnTo>
                    <a:pt x="140537" y="54052"/>
                  </a:lnTo>
                  <a:lnTo>
                    <a:pt x="139583" y="45786"/>
                  </a:lnTo>
                  <a:lnTo>
                    <a:pt x="139583" y="44355"/>
                  </a:lnTo>
                  <a:cubicBezTo>
                    <a:pt x="139583" y="44355"/>
                    <a:pt x="138788" y="44355"/>
                    <a:pt x="138788" y="44355"/>
                  </a:cubicBezTo>
                  <a:lnTo>
                    <a:pt x="132906" y="45627"/>
                  </a:lnTo>
                  <a:lnTo>
                    <a:pt x="131634" y="45150"/>
                  </a:lnTo>
                  <a:lnTo>
                    <a:pt x="126546" y="39268"/>
                  </a:lnTo>
                  <a:lnTo>
                    <a:pt x="125434" y="38632"/>
                  </a:lnTo>
                  <a:lnTo>
                    <a:pt x="123208" y="38314"/>
                  </a:lnTo>
                  <a:lnTo>
                    <a:pt x="121936" y="37360"/>
                  </a:lnTo>
                  <a:lnTo>
                    <a:pt x="120823" y="35770"/>
                  </a:lnTo>
                  <a:lnTo>
                    <a:pt x="120187" y="34657"/>
                  </a:lnTo>
                  <a:lnTo>
                    <a:pt x="114941" y="31478"/>
                  </a:lnTo>
                  <a:lnTo>
                    <a:pt x="114146" y="30365"/>
                  </a:lnTo>
                  <a:lnTo>
                    <a:pt x="114146" y="29411"/>
                  </a:lnTo>
                  <a:cubicBezTo>
                    <a:pt x="114146" y="29411"/>
                    <a:pt x="114782" y="28457"/>
                    <a:pt x="114782" y="28457"/>
                  </a:cubicBezTo>
                  <a:lnTo>
                    <a:pt x="115736" y="27662"/>
                  </a:lnTo>
                  <a:lnTo>
                    <a:pt x="118279" y="26867"/>
                  </a:lnTo>
                  <a:lnTo>
                    <a:pt x="121300" y="26231"/>
                  </a:lnTo>
                  <a:lnTo>
                    <a:pt x="122254" y="25754"/>
                  </a:lnTo>
                  <a:lnTo>
                    <a:pt x="122731" y="24959"/>
                  </a:lnTo>
                  <a:lnTo>
                    <a:pt x="122731" y="23529"/>
                  </a:lnTo>
                  <a:cubicBezTo>
                    <a:pt x="122731" y="23529"/>
                    <a:pt x="122254" y="22257"/>
                    <a:pt x="122254" y="22257"/>
                  </a:cubicBezTo>
                  <a:lnTo>
                    <a:pt x="117962" y="19872"/>
                  </a:lnTo>
                  <a:lnTo>
                    <a:pt x="117485" y="18759"/>
                  </a:lnTo>
                  <a:lnTo>
                    <a:pt x="117485" y="17488"/>
                  </a:lnTo>
                  <a:cubicBezTo>
                    <a:pt x="117485" y="17488"/>
                    <a:pt x="117485" y="16216"/>
                    <a:pt x="117485" y="16216"/>
                  </a:cubicBezTo>
                  <a:lnTo>
                    <a:pt x="118121" y="15103"/>
                  </a:lnTo>
                  <a:lnTo>
                    <a:pt x="121618" y="13672"/>
                  </a:lnTo>
                  <a:lnTo>
                    <a:pt x="123526" y="12241"/>
                  </a:lnTo>
                  <a:lnTo>
                    <a:pt x="122413" y="10652"/>
                  </a:lnTo>
                  <a:lnTo>
                    <a:pt x="118598" y="6836"/>
                  </a:lnTo>
                  <a:lnTo>
                    <a:pt x="114146" y="2703"/>
                  </a:lnTo>
                  <a:lnTo>
                    <a:pt x="111126" y="2703"/>
                  </a:lnTo>
                  <a:cubicBezTo>
                    <a:pt x="111126" y="2703"/>
                    <a:pt x="107628" y="3816"/>
                    <a:pt x="107628" y="3816"/>
                  </a:cubicBezTo>
                  <a:lnTo>
                    <a:pt x="102223" y="7313"/>
                  </a:lnTo>
                  <a:lnTo>
                    <a:pt x="99202" y="8903"/>
                  </a:lnTo>
                  <a:lnTo>
                    <a:pt x="95228" y="11446"/>
                  </a:lnTo>
                  <a:lnTo>
                    <a:pt x="90935" y="14308"/>
                  </a:lnTo>
                  <a:lnTo>
                    <a:pt x="87438" y="17329"/>
                  </a:lnTo>
                  <a:lnTo>
                    <a:pt x="85212" y="19713"/>
                  </a:lnTo>
                  <a:lnTo>
                    <a:pt x="81238" y="20826"/>
                  </a:lnTo>
                  <a:lnTo>
                    <a:pt x="79171" y="22893"/>
                  </a:lnTo>
                  <a:lnTo>
                    <a:pt x="72653" y="29093"/>
                  </a:lnTo>
                  <a:lnTo>
                    <a:pt x="70745" y="29093"/>
                  </a:lnTo>
                  <a:cubicBezTo>
                    <a:pt x="70745" y="29093"/>
                    <a:pt x="65817" y="28775"/>
                    <a:pt x="65817" y="28775"/>
                  </a:cubicBezTo>
                  <a:lnTo>
                    <a:pt x="61524" y="30206"/>
                  </a:lnTo>
                  <a:lnTo>
                    <a:pt x="59935" y="29888"/>
                  </a:lnTo>
                  <a:lnTo>
                    <a:pt x="54370" y="28934"/>
                  </a:lnTo>
                  <a:lnTo>
                    <a:pt x="44355" y="26708"/>
                  </a:lnTo>
                  <a:lnTo>
                    <a:pt x="41652" y="25595"/>
                  </a:lnTo>
                  <a:lnTo>
                    <a:pt x="39108" y="22575"/>
                  </a:lnTo>
                  <a:lnTo>
                    <a:pt x="37519" y="21144"/>
                  </a:lnTo>
                  <a:lnTo>
                    <a:pt x="35293" y="19236"/>
                  </a:lnTo>
                  <a:lnTo>
                    <a:pt x="33385" y="18600"/>
                  </a:lnTo>
                  <a:lnTo>
                    <a:pt x="31955" y="17329"/>
                  </a:lnTo>
                  <a:lnTo>
                    <a:pt x="31160" y="15421"/>
                  </a:lnTo>
                  <a:lnTo>
                    <a:pt x="30047" y="13672"/>
                  </a:lnTo>
                  <a:lnTo>
                    <a:pt x="27980" y="11605"/>
                  </a:lnTo>
                  <a:lnTo>
                    <a:pt x="23370" y="4769"/>
                  </a:lnTo>
                  <a:lnTo>
                    <a:pt x="22734" y="3974"/>
                  </a:lnTo>
                  <a:lnTo>
                    <a:pt x="21780" y="3974"/>
                  </a:lnTo>
                  <a:cubicBezTo>
                    <a:pt x="21780" y="3974"/>
                    <a:pt x="20190" y="2861"/>
                    <a:pt x="20190" y="2861"/>
                  </a:cubicBezTo>
                  <a:lnTo>
                    <a:pt x="16216" y="0"/>
                  </a:lnTo>
                  <a:lnTo>
                    <a:pt x="14149" y="1272"/>
                  </a:lnTo>
                  <a:lnTo>
                    <a:pt x="12400" y="3498"/>
                  </a:lnTo>
                  <a:lnTo>
                    <a:pt x="10492" y="11764"/>
                  </a:lnTo>
                  <a:lnTo>
                    <a:pt x="8903" y="12718"/>
                  </a:lnTo>
                  <a:lnTo>
                    <a:pt x="6200" y="12718"/>
                  </a:lnTo>
                  <a:cubicBezTo>
                    <a:pt x="6200" y="12718"/>
                    <a:pt x="2861" y="12400"/>
                    <a:pt x="2861" y="12400"/>
                  </a:cubicBezTo>
                  <a:lnTo>
                    <a:pt x="636" y="12877"/>
                  </a:lnTo>
                  <a:lnTo>
                    <a:pt x="0" y="13354"/>
                  </a:lnTo>
                  <a:lnTo>
                    <a:pt x="318" y="14308"/>
                  </a:lnTo>
                  <a:lnTo>
                    <a:pt x="954" y="15580"/>
                  </a:lnTo>
                  <a:lnTo>
                    <a:pt x="1431" y="17329"/>
                  </a:lnTo>
                  <a:lnTo>
                    <a:pt x="1431" y="18759"/>
                  </a:lnTo>
                  <a:cubicBezTo>
                    <a:pt x="1431" y="18759"/>
                    <a:pt x="2703" y="20031"/>
                    <a:pt x="2703" y="20031"/>
                  </a:cubicBezTo>
                  <a:lnTo>
                    <a:pt x="4292" y="21303"/>
                  </a:lnTo>
                  <a:lnTo>
                    <a:pt x="4292" y="22575"/>
                  </a:lnTo>
                  <a:cubicBezTo>
                    <a:pt x="4292" y="22575"/>
                    <a:pt x="4133" y="24324"/>
                    <a:pt x="4133" y="24324"/>
                  </a:cubicBezTo>
                  <a:lnTo>
                    <a:pt x="3815" y="25595"/>
                  </a:lnTo>
                  <a:lnTo>
                    <a:pt x="3338" y="26390"/>
                  </a:lnTo>
                  <a:lnTo>
                    <a:pt x="4133" y="28457"/>
                  </a:lnTo>
                  <a:lnTo>
                    <a:pt x="5882" y="30842"/>
                  </a:lnTo>
                  <a:lnTo>
                    <a:pt x="6995" y="31796"/>
                  </a:lnTo>
                  <a:lnTo>
                    <a:pt x="6518" y="36247"/>
                  </a:lnTo>
                  <a:lnTo>
                    <a:pt x="7154" y="38314"/>
                  </a:lnTo>
                  <a:lnTo>
                    <a:pt x="7631" y="41016"/>
                  </a:lnTo>
                  <a:lnTo>
                    <a:pt x="7631" y="45627"/>
                  </a:lnTo>
                  <a:cubicBezTo>
                    <a:pt x="7631" y="45627"/>
                    <a:pt x="7631" y="46740"/>
                    <a:pt x="7631" y="46740"/>
                  </a:cubicBezTo>
                  <a:lnTo>
                    <a:pt x="8267" y="47058"/>
                  </a:lnTo>
                  <a:lnTo>
                    <a:pt x="9857" y="47058"/>
                  </a:lnTo>
                  <a:cubicBezTo>
                    <a:pt x="9857" y="47058"/>
                    <a:pt x="11446" y="47693"/>
                    <a:pt x="11446" y="47693"/>
                  </a:cubicBezTo>
                  <a:lnTo>
                    <a:pt x="11923" y="48488"/>
                  </a:lnTo>
                  <a:lnTo>
                    <a:pt x="11923" y="48965"/>
                  </a:lnTo>
                  <a:cubicBezTo>
                    <a:pt x="11923" y="48965"/>
                    <a:pt x="10015" y="51032"/>
                    <a:pt x="10015" y="51032"/>
                  </a:cubicBezTo>
                  <a:lnTo>
                    <a:pt x="10015" y="52463"/>
                  </a:lnTo>
                  <a:cubicBezTo>
                    <a:pt x="10015" y="52463"/>
                    <a:pt x="9062" y="54529"/>
                    <a:pt x="9062" y="54529"/>
                  </a:cubicBezTo>
                  <a:lnTo>
                    <a:pt x="8426" y="55801"/>
                  </a:lnTo>
                  <a:lnTo>
                    <a:pt x="6677" y="58186"/>
                  </a:lnTo>
                  <a:lnTo>
                    <a:pt x="5564" y="60571"/>
                  </a:lnTo>
                  <a:lnTo>
                    <a:pt x="5087" y="62478"/>
                  </a:lnTo>
                  <a:lnTo>
                    <a:pt x="5405" y="63432"/>
                  </a:lnTo>
                  <a:lnTo>
                    <a:pt x="8585" y="63750"/>
                  </a:lnTo>
                  <a:lnTo>
                    <a:pt x="10333" y="65181"/>
                  </a:lnTo>
                  <a:lnTo>
                    <a:pt x="15103" y="68043"/>
                  </a:lnTo>
                  <a:lnTo>
                    <a:pt x="15898" y="69156"/>
                  </a:lnTo>
                  <a:lnTo>
                    <a:pt x="14626" y="70904"/>
                  </a:lnTo>
                  <a:lnTo>
                    <a:pt x="14626" y="71699"/>
                  </a:lnTo>
                  <a:cubicBezTo>
                    <a:pt x="14626" y="71699"/>
                    <a:pt x="15262" y="72653"/>
                    <a:pt x="15262" y="72653"/>
                  </a:cubicBezTo>
                  <a:lnTo>
                    <a:pt x="15580" y="74243"/>
                  </a:lnTo>
                  <a:lnTo>
                    <a:pt x="15580" y="75992"/>
                  </a:lnTo>
                  <a:cubicBezTo>
                    <a:pt x="15580" y="75992"/>
                    <a:pt x="15580" y="78376"/>
                    <a:pt x="15580" y="78376"/>
                  </a:cubicBezTo>
                  <a:lnTo>
                    <a:pt x="16375" y="78694"/>
                  </a:lnTo>
                  <a:lnTo>
                    <a:pt x="19554" y="80920"/>
                  </a:lnTo>
                  <a:lnTo>
                    <a:pt x="21780" y="83145"/>
                  </a:lnTo>
                  <a:lnTo>
                    <a:pt x="21780" y="83782"/>
                  </a:lnTo>
                  <a:cubicBezTo>
                    <a:pt x="21780" y="83782"/>
                    <a:pt x="20826" y="85530"/>
                    <a:pt x="20826" y="85530"/>
                  </a:cubicBezTo>
                  <a:lnTo>
                    <a:pt x="21144" y="87597"/>
                  </a:lnTo>
                  <a:lnTo>
                    <a:pt x="21144" y="88074"/>
                  </a:lnTo>
                  <a:cubicBezTo>
                    <a:pt x="21144" y="88074"/>
                    <a:pt x="21144" y="88392"/>
                    <a:pt x="21144" y="88392"/>
                  </a:cubicBezTo>
                  <a:lnTo>
                    <a:pt x="22098" y="90777"/>
                  </a:lnTo>
                  <a:lnTo>
                    <a:pt x="24483" y="99520"/>
                  </a:lnTo>
                  <a:lnTo>
                    <a:pt x="25754" y="100633"/>
                  </a:lnTo>
                  <a:lnTo>
                    <a:pt x="27344" y="101587"/>
                  </a:lnTo>
                  <a:lnTo>
                    <a:pt x="28457" y="102859"/>
                  </a:lnTo>
                  <a:lnTo>
                    <a:pt x="28934" y="104131"/>
                  </a:lnTo>
                  <a:lnTo>
                    <a:pt x="28934" y="106197"/>
                  </a:lnTo>
                  <a:cubicBezTo>
                    <a:pt x="28934" y="106197"/>
                    <a:pt x="28934" y="108582"/>
                    <a:pt x="28934" y="108582"/>
                  </a:cubicBezTo>
                  <a:lnTo>
                    <a:pt x="29570" y="110331"/>
                  </a:lnTo>
                  <a:lnTo>
                    <a:pt x="30524" y="111762"/>
                  </a:lnTo>
                  <a:lnTo>
                    <a:pt x="31319" y="112397"/>
                  </a:lnTo>
                  <a:lnTo>
                    <a:pt x="32590" y="112397"/>
                  </a:lnTo>
                  <a:cubicBezTo>
                    <a:pt x="32590" y="112397"/>
                    <a:pt x="34021" y="112715"/>
                    <a:pt x="34021" y="112715"/>
                  </a:cubicBezTo>
                  <a:lnTo>
                    <a:pt x="34975" y="113987"/>
                  </a:lnTo>
                  <a:lnTo>
                    <a:pt x="38155" y="123844"/>
                  </a:lnTo>
                  <a:lnTo>
                    <a:pt x="38473" y="125116"/>
                  </a:lnTo>
                  <a:lnTo>
                    <a:pt x="39745" y="125593"/>
                  </a:lnTo>
                  <a:lnTo>
                    <a:pt x="41970" y="125593"/>
                  </a:lnTo>
                  <a:cubicBezTo>
                    <a:pt x="41970" y="125593"/>
                    <a:pt x="44196" y="126388"/>
                    <a:pt x="44196" y="126388"/>
                  </a:cubicBezTo>
                  <a:lnTo>
                    <a:pt x="46580" y="127977"/>
                  </a:lnTo>
                  <a:lnTo>
                    <a:pt x="48806" y="130998"/>
                  </a:lnTo>
                  <a:lnTo>
                    <a:pt x="50396" y="131475"/>
                  </a:lnTo>
                  <a:lnTo>
                    <a:pt x="55165" y="130998"/>
                  </a:lnTo>
                  <a:lnTo>
                    <a:pt x="61683" y="131475"/>
                  </a:lnTo>
                  <a:lnTo>
                    <a:pt x="64704" y="133065"/>
                  </a:lnTo>
                  <a:lnTo>
                    <a:pt x="64386" y="134018"/>
                  </a:lnTo>
                  <a:lnTo>
                    <a:pt x="62001" y="135131"/>
                  </a:lnTo>
                  <a:lnTo>
                    <a:pt x="57868" y="136403"/>
                  </a:lnTo>
                  <a:lnTo>
                    <a:pt x="56596" y="138470"/>
                  </a:lnTo>
                  <a:lnTo>
                    <a:pt x="55960" y="141173"/>
                  </a:lnTo>
                  <a:lnTo>
                    <a:pt x="55960" y="142762"/>
                  </a:lnTo>
                  <a:cubicBezTo>
                    <a:pt x="55960" y="142762"/>
                    <a:pt x="57073" y="144511"/>
                    <a:pt x="57073" y="144511"/>
                  </a:cubicBezTo>
                  <a:lnTo>
                    <a:pt x="59935" y="147850"/>
                  </a:lnTo>
                  <a:lnTo>
                    <a:pt x="59935" y="149122"/>
                  </a:lnTo>
                  <a:cubicBezTo>
                    <a:pt x="59935" y="149122"/>
                    <a:pt x="60571" y="150870"/>
                    <a:pt x="60571" y="150870"/>
                  </a:cubicBezTo>
                  <a:lnTo>
                    <a:pt x="61048" y="151983"/>
                  </a:lnTo>
                  <a:lnTo>
                    <a:pt x="60411" y="154209"/>
                  </a:lnTo>
                  <a:lnTo>
                    <a:pt x="57709" y="155799"/>
                  </a:lnTo>
                  <a:lnTo>
                    <a:pt x="54211" y="157547"/>
                  </a:lnTo>
                  <a:lnTo>
                    <a:pt x="47217" y="165019"/>
                  </a:lnTo>
                  <a:lnTo>
                    <a:pt x="46739" y="166609"/>
                  </a:lnTo>
                  <a:lnTo>
                    <a:pt x="46739" y="171060"/>
                  </a:lnTo>
                  <a:cubicBezTo>
                    <a:pt x="46739" y="171060"/>
                    <a:pt x="46104" y="172332"/>
                    <a:pt x="46104" y="172332"/>
                  </a:cubicBezTo>
                  <a:lnTo>
                    <a:pt x="43878" y="172332"/>
                  </a:lnTo>
                  <a:cubicBezTo>
                    <a:pt x="43878" y="172332"/>
                    <a:pt x="42129" y="172014"/>
                    <a:pt x="42129" y="172014"/>
                  </a:cubicBezTo>
                  <a:lnTo>
                    <a:pt x="42129" y="173604"/>
                  </a:lnTo>
                  <a:cubicBezTo>
                    <a:pt x="42129" y="173604"/>
                    <a:pt x="41016" y="175671"/>
                    <a:pt x="41016" y="175671"/>
                  </a:cubicBezTo>
                  <a:lnTo>
                    <a:pt x="40380" y="177420"/>
                  </a:lnTo>
                  <a:lnTo>
                    <a:pt x="42924" y="181553"/>
                  </a:lnTo>
                  <a:lnTo>
                    <a:pt x="43401" y="183779"/>
                  </a:lnTo>
                  <a:lnTo>
                    <a:pt x="42924" y="185845"/>
                  </a:lnTo>
                  <a:lnTo>
                    <a:pt x="40539" y="189343"/>
                  </a:lnTo>
                  <a:lnTo>
                    <a:pt x="39108" y="191728"/>
                  </a:lnTo>
                  <a:lnTo>
                    <a:pt x="39426" y="192204"/>
                  </a:lnTo>
                  <a:lnTo>
                    <a:pt x="41334" y="193158"/>
                  </a:lnTo>
                  <a:lnTo>
                    <a:pt x="47057" y="200789"/>
                  </a:lnTo>
                  <a:lnTo>
                    <a:pt x="48965" y="203492"/>
                  </a:lnTo>
                  <a:lnTo>
                    <a:pt x="51350" y="202856"/>
                  </a:lnTo>
                  <a:lnTo>
                    <a:pt x="52304" y="202856"/>
                  </a:lnTo>
                  <a:cubicBezTo>
                    <a:pt x="52304" y="202856"/>
                    <a:pt x="52940" y="203333"/>
                    <a:pt x="52940" y="203333"/>
                  </a:cubicBezTo>
                  <a:lnTo>
                    <a:pt x="53417" y="204287"/>
                  </a:lnTo>
                  <a:lnTo>
                    <a:pt x="53417" y="205400"/>
                  </a:lnTo>
                  <a:lnTo>
                    <a:pt x="52781" y="207148"/>
                  </a:lnTo>
                  <a:lnTo>
                    <a:pt x="55801" y="207784"/>
                  </a:lnTo>
                  <a:lnTo>
                    <a:pt x="56914" y="209533"/>
                  </a:lnTo>
                  <a:lnTo>
                    <a:pt x="60571" y="215415"/>
                  </a:lnTo>
                  <a:lnTo>
                    <a:pt x="60571" y="217164"/>
                  </a:lnTo>
                  <a:cubicBezTo>
                    <a:pt x="60571" y="217164"/>
                    <a:pt x="58663" y="220026"/>
                    <a:pt x="58663" y="220026"/>
                  </a:cubicBezTo>
                  <a:lnTo>
                    <a:pt x="58663" y="221934"/>
                  </a:lnTo>
                  <a:cubicBezTo>
                    <a:pt x="58663" y="221934"/>
                    <a:pt x="58981" y="223682"/>
                    <a:pt x="58981" y="223682"/>
                  </a:cubicBezTo>
                  <a:lnTo>
                    <a:pt x="59617" y="224318"/>
                  </a:lnTo>
                  <a:lnTo>
                    <a:pt x="64863" y="224318"/>
                  </a:lnTo>
                  <a:cubicBezTo>
                    <a:pt x="64863" y="224318"/>
                    <a:pt x="67089" y="225272"/>
                    <a:pt x="67089" y="225272"/>
                  </a:cubicBezTo>
                  <a:lnTo>
                    <a:pt x="72653" y="228293"/>
                  </a:lnTo>
                  <a:lnTo>
                    <a:pt x="79012" y="232903"/>
                  </a:lnTo>
                  <a:lnTo>
                    <a:pt x="84099" y="236718"/>
                  </a:lnTo>
                  <a:lnTo>
                    <a:pt x="88551" y="239898"/>
                  </a:lnTo>
                  <a:lnTo>
                    <a:pt x="93320" y="239898"/>
                  </a:lnTo>
                  <a:cubicBezTo>
                    <a:pt x="93320" y="239898"/>
                    <a:pt x="94592" y="240216"/>
                    <a:pt x="94592" y="240216"/>
                  </a:cubicBezTo>
                  <a:lnTo>
                    <a:pt x="95705" y="241170"/>
                  </a:lnTo>
                  <a:lnTo>
                    <a:pt x="96976" y="243872"/>
                  </a:lnTo>
                  <a:lnTo>
                    <a:pt x="99679" y="249914"/>
                  </a:lnTo>
                  <a:lnTo>
                    <a:pt x="101905" y="251980"/>
                  </a:lnTo>
                  <a:lnTo>
                    <a:pt x="105402" y="256750"/>
                  </a:lnTo>
                  <a:lnTo>
                    <a:pt x="108741" y="261201"/>
                  </a:lnTo>
                  <a:lnTo>
                    <a:pt x="106515" y="267242"/>
                  </a:lnTo>
                  <a:lnTo>
                    <a:pt x="104448" y="273601"/>
                  </a:lnTo>
                  <a:lnTo>
                    <a:pt x="104448" y="286161"/>
                  </a:lnTo>
                  <a:lnTo>
                    <a:pt x="108900" y="286161"/>
                  </a:lnTo>
                  <a:cubicBezTo>
                    <a:pt x="108900" y="286161"/>
                    <a:pt x="113828" y="286479"/>
                    <a:pt x="113828" y="286479"/>
                  </a:cubicBezTo>
                  <a:lnTo>
                    <a:pt x="113828" y="291725"/>
                  </a:lnTo>
                  <a:cubicBezTo>
                    <a:pt x="113828" y="291725"/>
                    <a:pt x="113828" y="296971"/>
                    <a:pt x="113828" y="296971"/>
                  </a:cubicBezTo>
                  <a:lnTo>
                    <a:pt x="113828" y="303012"/>
                  </a:lnTo>
                  <a:cubicBezTo>
                    <a:pt x="113828" y="303012"/>
                    <a:pt x="115418" y="303330"/>
                    <a:pt x="115418" y="303330"/>
                  </a:cubicBezTo>
                  <a:lnTo>
                    <a:pt x="117803" y="304602"/>
                  </a:lnTo>
                  <a:lnTo>
                    <a:pt x="118757" y="306510"/>
                  </a:lnTo>
                  <a:lnTo>
                    <a:pt x="120028" y="307623"/>
                  </a:lnTo>
                  <a:lnTo>
                    <a:pt x="121618" y="307623"/>
                  </a:lnTo>
                  <a:cubicBezTo>
                    <a:pt x="121618" y="307623"/>
                    <a:pt x="123049" y="308735"/>
                    <a:pt x="123049" y="308735"/>
                  </a:cubicBezTo>
                  <a:lnTo>
                    <a:pt x="124480" y="310484"/>
                  </a:lnTo>
                  <a:lnTo>
                    <a:pt x="124957" y="311756"/>
                  </a:lnTo>
                  <a:lnTo>
                    <a:pt x="124639" y="312710"/>
                  </a:lnTo>
                  <a:lnTo>
                    <a:pt x="124957" y="314300"/>
                  </a:lnTo>
                  <a:lnTo>
                    <a:pt x="125911" y="316525"/>
                  </a:lnTo>
                  <a:lnTo>
                    <a:pt x="127182" y="317638"/>
                  </a:lnTo>
                  <a:lnTo>
                    <a:pt x="129090" y="318910"/>
                  </a:lnTo>
                  <a:lnTo>
                    <a:pt x="130521" y="318433"/>
                  </a:lnTo>
                  <a:lnTo>
                    <a:pt x="132747" y="316843"/>
                  </a:lnTo>
                  <a:lnTo>
                    <a:pt x="137357" y="316843"/>
                  </a:lnTo>
                  <a:cubicBezTo>
                    <a:pt x="137357" y="316843"/>
                    <a:pt x="138470" y="315731"/>
                    <a:pt x="138470" y="315731"/>
                  </a:cubicBezTo>
                  <a:lnTo>
                    <a:pt x="139901" y="313823"/>
                  </a:lnTo>
                  <a:lnTo>
                    <a:pt x="139583" y="310007"/>
                  </a:lnTo>
                  <a:lnTo>
                    <a:pt x="139106" y="307305"/>
                  </a:lnTo>
                  <a:lnTo>
                    <a:pt x="139901" y="305079"/>
                  </a:lnTo>
                  <a:lnTo>
                    <a:pt x="143398" y="303330"/>
                  </a:lnTo>
                  <a:lnTo>
                    <a:pt x="142444" y="301581"/>
                  </a:lnTo>
                  <a:lnTo>
                    <a:pt x="146101" y="301581"/>
                  </a:lnTo>
                  <a:cubicBezTo>
                    <a:pt x="146101" y="301581"/>
                    <a:pt x="148804" y="302694"/>
                    <a:pt x="148804" y="302694"/>
                  </a:cubicBezTo>
                  <a:lnTo>
                    <a:pt x="149439" y="304602"/>
                  </a:lnTo>
                  <a:lnTo>
                    <a:pt x="147849" y="305715"/>
                  </a:lnTo>
                  <a:lnTo>
                    <a:pt x="145147" y="304761"/>
                  </a:lnTo>
                  <a:lnTo>
                    <a:pt x="143716" y="305079"/>
                  </a:lnTo>
                  <a:lnTo>
                    <a:pt x="142285" y="305874"/>
                  </a:lnTo>
                  <a:lnTo>
                    <a:pt x="143080" y="307146"/>
                  </a:lnTo>
                  <a:lnTo>
                    <a:pt x="143875" y="307941"/>
                  </a:lnTo>
                  <a:lnTo>
                    <a:pt x="154686" y="313505"/>
                  </a:lnTo>
                  <a:lnTo>
                    <a:pt x="158342" y="316684"/>
                  </a:lnTo>
                  <a:lnTo>
                    <a:pt x="170583" y="310961"/>
                  </a:lnTo>
                  <a:lnTo>
                    <a:pt x="173127" y="311279"/>
                  </a:lnTo>
                  <a:lnTo>
                    <a:pt x="174717" y="316049"/>
                  </a:lnTo>
                  <a:lnTo>
                    <a:pt x="175830" y="320023"/>
                  </a:lnTo>
                  <a:lnTo>
                    <a:pt x="177578" y="321613"/>
                  </a:lnTo>
                  <a:lnTo>
                    <a:pt x="182030" y="327654"/>
                  </a:lnTo>
                  <a:lnTo>
                    <a:pt x="186481" y="331787"/>
                  </a:lnTo>
                  <a:lnTo>
                    <a:pt x="189502" y="335762"/>
                  </a:lnTo>
                  <a:lnTo>
                    <a:pt x="189979" y="338305"/>
                  </a:lnTo>
                  <a:lnTo>
                    <a:pt x="189343" y="342280"/>
                  </a:lnTo>
                  <a:lnTo>
                    <a:pt x="190138" y="344347"/>
                  </a:lnTo>
                  <a:lnTo>
                    <a:pt x="193635" y="345300"/>
                  </a:lnTo>
                  <a:lnTo>
                    <a:pt x="195861" y="347049"/>
                  </a:lnTo>
                  <a:lnTo>
                    <a:pt x="195861" y="348798"/>
                  </a:lnTo>
                  <a:lnTo>
                    <a:pt x="194907" y="351183"/>
                  </a:lnTo>
                  <a:lnTo>
                    <a:pt x="195543" y="352931"/>
                  </a:lnTo>
                  <a:lnTo>
                    <a:pt x="199994" y="355634"/>
                  </a:lnTo>
                  <a:lnTo>
                    <a:pt x="201107" y="357383"/>
                  </a:lnTo>
                  <a:lnTo>
                    <a:pt x="202061" y="364060"/>
                  </a:lnTo>
                  <a:lnTo>
                    <a:pt x="203015" y="366445"/>
                  </a:lnTo>
                  <a:lnTo>
                    <a:pt x="207307" y="373122"/>
                  </a:lnTo>
                  <a:lnTo>
                    <a:pt x="207307" y="375824"/>
                  </a:lnTo>
                  <a:cubicBezTo>
                    <a:pt x="207307" y="375824"/>
                    <a:pt x="214302" y="382660"/>
                    <a:pt x="214302" y="382660"/>
                  </a:cubicBezTo>
                  <a:lnTo>
                    <a:pt x="216369" y="384091"/>
                  </a:lnTo>
                  <a:lnTo>
                    <a:pt x="218595" y="384727"/>
                  </a:lnTo>
                  <a:lnTo>
                    <a:pt x="223682" y="384727"/>
                  </a:lnTo>
                  <a:cubicBezTo>
                    <a:pt x="223682" y="384727"/>
                    <a:pt x="229087" y="385363"/>
                    <a:pt x="229087" y="385363"/>
                  </a:cubicBezTo>
                  <a:lnTo>
                    <a:pt x="233698" y="388701"/>
                  </a:lnTo>
                  <a:lnTo>
                    <a:pt x="241806" y="391881"/>
                  </a:lnTo>
                  <a:lnTo>
                    <a:pt x="245462" y="395696"/>
                  </a:lnTo>
                  <a:lnTo>
                    <a:pt x="246416" y="398876"/>
                  </a:lnTo>
                  <a:lnTo>
                    <a:pt x="248006" y="400943"/>
                  </a:lnTo>
                  <a:lnTo>
                    <a:pt x="256431" y="406507"/>
                  </a:lnTo>
                  <a:lnTo>
                    <a:pt x="266765" y="410799"/>
                  </a:lnTo>
                  <a:lnTo>
                    <a:pt x="269945" y="412707"/>
                  </a:lnTo>
                  <a:lnTo>
                    <a:pt x="271375" y="415569"/>
                  </a:lnTo>
                  <a:lnTo>
                    <a:pt x="277099" y="419384"/>
                  </a:lnTo>
                  <a:lnTo>
                    <a:pt x="280437" y="419861"/>
                  </a:lnTo>
                  <a:lnTo>
                    <a:pt x="287591" y="419066"/>
                  </a:lnTo>
                  <a:lnTo>
                    <a:pt x="292678" y="420179"/>
                  </a:lnTo>
                  <a:lnTo>
                    <a:pt x="300627" y="423518"/>
                  </a:lnTo>
                  <a:lnTo>
                    <a:pt x="304125" y="425902"/>
                  </a:lnTo>
                  <a:lnTo>
                    <a:pt x="307464" y="425902"/>
                  </a:lnTo>
                  <a:cubicBezTo>
                    <a:pt x="307464" y="425902"/>
                    <a:pt x="311438" y="424471"/>
                    <a:pt x="311438" y="424471"/>
                  </a:cubicBezTo>
                  <a:lnTo>
                    <a:pt x="318910" y="419225"/>
                  </a:lnTo>
                  <a:lnTo>
                    <a:pt x="322884" y="417318"/>
                  </a:lnTo>
                  <a:lnTo>
                    <a:pt x="326541" y="417794"/>
                  </a:lnTo>
                  <a:lnTo>
                    <a:pt x="329243" y="416046"/>
                  </a:lnTo>
                  <a:lnTo>
                    <a:pt x="331310" y="412866"/>
                  </a:lnTo>
                  <a:lnTo>
                    <a:pt x="333059" y="411435"/>
                  </a:lnTo>
                  <a:lnTo>
                    <a:pt x="341485" y="409527"/>
                  </a:lnTo>
                  <a:lnTo>
                    <a:pt x="346572" y="406348"/>
                  </a:lnTo>
                  <a:lnTo>
                    <a:pt x="351341" y="404917"/>
                  </a:lnTo>
                  <a:lnTo>
                    <a:pt x="353408" y="404599"/>
                  </a:lnTo>
                  <a:lnTo>
                    <a:pt x="364060" y="406825"/>
                  </a:lnTo>
                  <a:lnTo>
                    <a:pt x="366444" y="407938"/>
                  </a:lnTo>
                  <a:lnTo>
                    <a:pt x="369306" y="410799"/>
                  </a:lnTo>
                  <a:lnTo>
                    <a:pt x="371373" y="413502"/>
                  </a:lnTo>
                  <a:lnTo>
                    <a:pt x="372962" y="416682"/>
                  </a:lnTo>
                  <a:lnTo>
                    <a:pt x="373916" y="420338"/>
                  </a:lnTo>
                  <a:lnTo>
                    <a:pt x="374870" y="429718"/>
                  </a:lnTo>
                  <a:lnTo>
                    <a:pt x="377732" y="436236"/>
                  </a:lnTo>
                  <a:lnTo>
                    <a:pt x="377732" y="439892"/>
                  </a:lnTo>
                  <a:cubicBezTo>
                    <a:pt x="377732" y="439892"/>
                    <a:pt x="379481" y="443549"/>
                    <a:pt x="379481" y="443549"/>
                  </a:cubicBezTo>
                  <a:lnTo>
                    <a:pt x="381547" y="447364"/>
                  </a:lnTo>
                  <a:lnTo>
                    <a:pt x="392994" y="449431"/>
                  </a:lnTo>
                  <a:lnTo>
                    <a:pt x="394743" y="451657"/>
                  </a:lnTo>
                  <a:lnTo>
                    <a:pt x="398717" y="450544"/>
                  </a:lnTo>
                  <a:lnTo>
                    <a:pt x="401102" y="452134"/>
                  </a:lnTo>
                  <a:lnTo>
                    <a:pt x="406348" y="453564"/>
                  </a:lnTo>
                  <a:lnTo>
                    <a:pt x="409527" y="453883"/>
                  </a:lnTo>
                  <a:lnTo>
                    <a:pt x="415728" y="453564"/>
                  </a:lnTo>
                  <a:lnTo>
                    <a:pt x="423358" y="454677"/>
                  </a:lnTo>
                  <a:lnTo>
                    <a:pt x="430513" y="458811"/>
                  </a:lnTo>
                  <a:lnTo>
                    <a:pt x="435759" y="458493"/>
                  </a:lnTo>
                  <a:lnTo>
                    <a:pt x="442277" y="456903"/>
                  </a:lnTo>
                  <a:lnTo>
                    <a:pt x="446887" y="459288"/>
                  </a:lnTo>
                  <a:lnTo>
                    <a:pt x="452770" y="459288"/>
                  </a:lnTo>
                  <a:cubicBezTo>
                    <a:pt x="452770" y="459288"/>
                    <a:pt x="454995" y="460560"/>
                    <a:pt x="454995" y="460560"/>
                  </a:cubicBezTo>
                  <a:lnTo>
                    <a:pt x="458652" y="459924"/>
                  </a:lnTo>
                  <a:lnTo>
                    <a:pt x="469462" y="462149"/>
                  </a:lnTo>
                  <a:lnTo>
                    <a:pt x="472642" y="458334"/>
                  </a:lnTo>
                  <a:lnTo>
                    <a:pt x="474867" y="459129"/>
                  </a:lnTo>
                  <a:lnTo>
                    <a:pt x="475662" y="461672"/>
                  </a:lnTo>
                  <a:lnTo>
                    <a:pt x="477093" y="463103"/>
                  </a:lnTo>
                  <a:lnTo>
                    <a:pt x="489811" y="466124"/>
                  </a:lnTo>
                  <a:lnTo>
                    <a:pt x="493627" y="467396"/>
                  </a:lnTo>
                  <a:lnTo>
                    <a:pt x="498555" y="468667"/>
                  </a:lnTo>
                  <a:lnTo>
                    <a:pt x="500781" y="467078"/>
                  </a:lnTo>
                  <a:lnTo>
                    <a:pt x="502053" y="465806"/>
                  </a:lnTo>
                  <a:lnTo>
                    <a:pt x="503642" y="465806"/>
                  </a:lnTo>
                  <a:cubicBezTo>
                    <a:pt x="503642" y="465806"/>
                    <a:pt x="504437" y="463103"/>
                    <a:pt x="504437" y="463103"/>
                  </a:cubicBezTo>
                  <a:lnTo>
                    <a:pt x="505073" y="454041"/>
                  </a:lnTo>
                  <a:lnTo>
                    <a:pt x="506027" y="450703"/>
                  </a:lnTo>
                  <a:lnTo>
                    <a:pt x="505709" y="448954"/>
                  </a:lnTo>
                  <a:lnTo>
                    <a:pt x="505709" y="448477"/>
                  </a:lnTo>
                  <a:cubicBezTo>
                    <a:pt x="505709" y="448477"/>
                    <a:pt x="507935" y="446887"/>
                    <a:pt x="507935" y="446887"/>
                  </a:cubicBezTo>
                  <a:lnTo>
                    <a:pt x="508412" y="446251"/>
                  </a:lnTo>
                  <a:lnTo>
                    <a:pt x="509207" y="441641"/>
                  </a:lnTo>
                  <a:lnTo>
                    <a:pt x="510002" y="436395"/>
                  </a:lnTo>
                  <a:lnTo>
                    <a:pt x="510956" y="434487"/>
                  </a:lnTo>
                  <a:lnTo>
                    <a:pt x="511750" y="434010"/>
                  </a:lnTo>
                  <a:lnTo>
                    <a:pt x="518110" y="431625"/>
                  </a:lnTo>
                  <a:lnTo>
                    <a:pt x="519222" y="430036"/>
                  </a:lnTo>
                  <a:lnTo>
                    <a:pt x="522402" y="430354"/>
                  </a:lnTo>
                  <a:lnTo>
                    <a:pt x="522720" y="430036"/>
                  </a:lnTo>
                  <a:lnTo>
                    <a:pt x="523038" y="428287"/>
                  </a:lnTo>
                  <a:lnTo>
                    <a:pt x="524628" y="426379"/>
                  </a:lnTo>
                  <a:lnTo>
                    <a:pt x="526694" y="424789"/>
                  </a:lnTo>
                  <a:lnTo>
                    <a:pt x="528284" y="424153"/>
                  </a:lnTo>
                  <a:lnTo>
                    <a:pt x="534007" y="423200"/>
                  </a:lnTo>
                  <a:lnTo>
                    <a:pt x="537346" y="421769"/>
                  </a:lnTo>
                  <a:lnTo>
                    <a:pt x="538300" y="421769"/>
                  </a:lnTo>
                  <a:cubicBezTo>
                    <a:pt x="538300" y="421769"/>
                    <a:pt x="547043" y="421928"/>
                    <a:pt x="547043" y="421928"/>
                  </a:cubicBezTo>
                  <a:lnTo>
                    <a:pt x="548951" y="421451"/>
                  </a:lnTo>
                  <a:lnTo>
                    <a:pt x="549269" y="420974"/>
                  </a:lnTo>
                  <a:lnTo>
                    <a:pt x="549746" y="415728"/>
                  </a:lnTo>
                  <a:lnTo>
                    <a:pt x="551336" y="414933"/>
                  </a:lnTo>
                  <a:lnTo>
                    <a:pt x="551654" y="414456"/>
                  </a:lnTo>
                  <a:lnTo>
                    <a:pt x="551177" y="410799"/>
                  </a:lnTo>
                  <a:lnTo>
                    <a:pt x="551495" y="40841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3" name="Freeform: Shape 5332">
              <a:extLst>
                <a:ext uri="{FF2B5EF4-FFF2-40B4-BE49-F238E27FC236}">
                  <a16:creationId xmlns:a16="http://schemas.microsoft.com/office/drawing/2014/main" id="{915EB370-252B-8EDA-CE7A-0B6A14627D97}"/>
                </a:ext>
              </a:extLst>
            </p:cNvPr>
            <p:cNvSpPr/>
            <p:nvPr/>
          </p:nvSpPr>
          <p:spPr>
            <a:xfrm>
              <a:off x="2305485" y="2811050"/>
              <a:ext cx="280596" cy="265970"/>
            </a:xfrm>
            <a:custGeom>
              <a:avLst/>
              <a:gdLst>
                <a:gd name="connsiteX0" fmla="*/ 278689 w 280596"/>
                <a:gd name="connsiteY0" fmla="*/ 236559 h 265970"/>
                <a:gd name="connsiteX1" fmla="*/ 277417 w 280596"/>
                <a:gd name="connsiteY1" fmla="*/ 235605 h 265970"/>
                <a:gd name="connsiteX2" fmla="*/ 276463 w 280596"/>
                <a:gd name="connsiteY2" fmla="*/ 233221 h 265970"/>
                <a:gd name="connsiteX3" fmla="*/ 276145 w 280596"/>
                <a:gd name="connsiteY3" fmla="*/ 231790 h 265970"/>
                <a:gd name="connsiteX4" fmla="*/ 276463 w 280596"/>
                <a:gd name="connsiteY4" fmla="*/ 230836 h 265970"/>
                <a:gd name="connsiteX5" fmla="*/ 275986 w 280596"/>
                <a:gd name="connsiteY5" fmla="*/ 229564 h 265970"/>
                <a:gd name="connsiteX6" fmla="*/ 274396 w 280596"/>
                <a:gd name="connsiteY6" fmla="*/ 227815 h 265970"/>
                <a:gd name="connsiteX7" fmla="*/ 272965 w 280596"/>
                <a:gd name="connsiteY7" fmla="*/ 226862 h 265970"/>
                <a:gd name="connsiteX8" fmla="*/ 271376 w 280596"/>
                <a:gd name="connsiteY8" fmla="*/ 226703 h 265970"/>
                <a:gd name="connsiteX9" fmla="*/ 270104 w 280596"/>
                <a:gd name="connsiteY9" fmla="*/ 225590 h 265970"/>
                <a:gd name="connsiteX10" fmla="*/ 269150 w 280596"/>
                <a:gd name="connsiteY10" fmla="*/ 223682 h 265970"/>
                <a:gd name="connsiteX11" fmla="*/ 266765 w 280596"/>
                <a:gd name="connsiteY11" fmla="*/ 222410 h 265970"/>
                <a:gd name="connsiteX12" fmla="*/ 265334 w 280596"/>
                <a:gd name="connsiteY12" fmla="*/ 222092 h 265970"/>
                <a:gd name="connsiteX13" fmla="*/ 265334 w 280596"/>
                <a:gd name="connsiteY13" fmla="*/ 216210 h 265970"/>
                <a:gd name="connsiteX14" fmla="*/ 265334 w 280596"/>
                <a:gd name="connsiteY14" fmla="*/ 210805 h 265970"/>
                <a:gd name="connsiteX15" fmla="*/ 265175 w 280596"/>
                <a:gd name="connsiteY15" fmla="*/ 205717 h 265970"/>
                <a:gd name="connsiteX16" fmla="*/ 260247 w 280596"/>
                <a:gd name="connsiteY16" fmla="*/ 205400 h 265970"/>
                <a:gd name="connsiteX17" fmla="*/ 255796 w 280596"/>
                <a:gd name="connsiteY17" fmla="*/ 205241 h 265970"/>
                <a:gd name="connsiteX18" fmla="*/ 255796 w 280596"/>
                <a:gd name="connsiteY18" fmla="*/ 200948 h 265970"/>
                <a:gd name="connsiteX19" fmla="*/ 255796 w 280596"/>
                <a:gd name="connsiteY19" fmla="*/ 192681 h 265970"/>
                <a:gd name="connsiteX20" fmla="*/ 257862 w 280596"/>
                <a:gd name="connsiteY20" fmla="*/ 186322 h 265970"/>
                <a:gd name="connsiteX21" fmla="*/ 260088 w 280596"/>
                <a:gd name="connsiteY21" fmla="*/ 180281 h 265970"/>
                <a:gd name="connsiteX22" fmla="*/ 256750 w 280596"/>
                <a:gd name="connsiteY22" fmla="*/ 175830 h 265970"/>
                <a:gd name="connsiteX23" fmla="*/ 253252 w 280596"/>
                <a:gd name="connsiteY23" fmla="*/ 170901 h 265970"/>
                <a:gd name="connsiteX24" fmla="*/ 250868 w 280596"/>
                <a:gd name="connsiteY24" fmla="*/ 168994 h 265970"/>
                <a:gd name="connsiteX25" fmla="*/ 248165 w 280596"/>
                <a:gd name="connsiteY25" fmla="*/ 162953 h 265970"/>
                <a:gd name="connsiteX26" fmla="*/ 246893 w 280596"/>
                <a:gd name="connsiteY26" fmla="*/ 160250 h 265970"/>
                <a:gd name="connsiteX27" fmla="*/ 245780 w 280596"/>
                <a:gd name="connsiteY27" fmla="*/ 159296 h 265970"/>
                <a:gd name="connsiteX28" fmla="*/ 244349 w 280596"/>
                <a:gd name="connsiteY28" fmla="*/ 158660 h 265970"/>
                <a:gd name="connsiteX29" fmla="*/ 239739 w 280596"/>
                <a:gd name="connsiteY29" fmla="*/ 158978 h 265970"/>
                <a:gd name="connsiteX30" fmla="*/ 235287 w 280596"/>
                <a:gd name="connsiteY30" fmla="*/ 155639 h 265970"/>
                <a:gd name="connsiteX31" fmla="*/ 230200 w 280596"/>
                <a:gd name="connsiteY31" fmla="*/ 151824 h 265970"/>
                <a:gd name="connsiteX32" fmla="*/ 223841 w 280596"/>
                <a:gd name="connsiteY32" fmla="*/ 147214 h 265970"/>
                <a:gd name="connsiteX33" fmla="*/ 218277 w 280596"/>
                <a:gd name="connsiteY33" fmla="*/ 144193 h 265970"/>
                <a:gd name="connsiteX34" fmla="*/ 216051 w 280596"/>
                <a:gd name="connsiteY34" fmla="*/ 143557 h 265970"/>
                <a:gd name="connsiteX35" fmla="*/ 210805 w 280596"/>
                <a:gd name="connsiteY35" fmla="*/ 143239 h 265970"/>
                <a:gd name="connsiteX36" fmla="*/ 210169 w 280596"/>
                <a:gd name="connsiteY36" fmla="*/ 142762 h 265970"/>
                <a:gd name="connsiteX37" fmla="*/ 209851 w 280596"/>
                <a:gd name="connsiteY37" fmla="*/ 141013 h 265970"/>
                <a:gd name="connsiteX38" fmla="*/ 209851 w 280596"/>
                <a:gd name="connsiteY38" fmla="*/ 139106 h 265970"/>
                <a:gd name="connsiteX39" fmla="*/ 211600 w 280596"/>
                <a:gd name="connsiteY39" fmla="*/ 136403 h 265970"/>
                <a:gd name="connsiteX40" fmla="*/ 211759 w 280596"/>
                <a:gd name="connsiteY40" fmla="*/ 134654 h 265970"/>
                <a:gd name="connsiteX41" fmla="*/ 208102 w 280596"/>
                <a:gd name="connsiteY41" fmla="*/ 128613 h 265970"/>
                <a:gd name="connsiteX42" fmla="*/ 206989 w 280596"/>
                <a:gd name="connsiteY42" fmla="*/ 126864 h 265970"/>
                <a:gd name="connsiteX43" fmla="*/ 203969 w 280596"/>
                <a:gd name="connsiteY43" fmla="*/ 126228 h 265970"/>
                <a:gd name="connsiteX44" fmla="*/ 204446 w 280596"/>
                <a:gd name="connsiteY44" fmla="*/ 124480 h 265970"/>
                <a:gd name="connsiteX45" fmla="*/ 204446 w 280596"/>
                <a:gd name="connsiteY45" fmla="*/ 123367 h 265970"/>
                <a:gd name="connsiteX46" fmla="*/ 204128 w 280596"/>
                <a:gd name="connsiteY46" fmla="*/ 122413 h 265970"/>
                <a:gd name="connsiteX47" fmla="*/ 203333 w 280596"/>
                <a:gd name="connsiteY47" fmla="*/ 121936 h 265970"/>
                <a:gd name="connsiteX48" fmla="*/ 202379 w 280596"/>
                <a:gd name="connsiteY48" fmla="*/ 121936 h 265970"/>
                <a:gd name="connsiteX49" fmla="*/ 199994 w 280596"/>
                <a:gd name="connsiteY49" fmla="*/ 122572 h 265970"/>
                <a:gd name="connsiteX50" fmla="*/ 198087 w 280596"/>
                <a:gd name="connsiteY50" fmla="*/ 120028 h 265970"/>
                <a:gd name="connsiteX51" fmla="*/ 192363 w 280596"/>
                <a:gd name="connsiteY51" fmla="*/ 112238 h 265970"/>
                <a:gd name="connsiteX52" fmla="*/ 190615 w 280596"/>
                <a:gd name="connsiteY52" fmla="*/ 111285 h 265970"/>
                <a:gd name="connsiteX53" fmla="*/ 190297 w 280596"/>
                <a:gd name="connsiteY53" fmla="*/ 110808 h 265970"/>
                <a:gd name="connsiteX54" fmla="*/ 191569 w 280596"/>
                <a:gd name="connsiteY54" fmla="*/ 108423 h 265970"/>
                <a:gd name="connsiteX55" fmla="*/ 193953 w 280596"/>
                <a:gd name="connsiteY55" fmla="*/ 104925 h 265970"/>
                <a:gd name="connsiteX56" fmla="*/ 194430 w 280596"/>
                <a:gd name="connsiteY56" fmla="*/ 103018 h 265970"/>
                <a:gd name="connsiteX57" fmla="*/ 193953 w 280596"/>
                <a:gd name="connsiteY57" fmla="*/ 100792 h 265970"/>
                <a:gd name="connsiteX58" fmla="*/ 191410 w 280596"/>
                <a:gd name="connsiteY58" fmla="*/ 96500 h 265970"/>
                <a:gd name="connsiteX59" fmla="*/ 192045 w 280596"/>
                <a:gd name="connsiteY59" fmla="*/ 94751 h 265970"/>
                <a:gd name="connsiteX60" fmla="*/ 193158 w 280596"/>
                <a:gd name="connsiteY60" fmla="*/ 92684 h 265970"/>
                <a:gd name="connsiteX61" fmla="*/ 193158 w 280596"/>
                <a:gd name="connsiteY61" fmla="*/ 91094 h 265970"/>
                <a:gd name="connsiteX62" fmla="*/ 194907 w 280596"/>
                <a:gd name="connsiteY62" fmla="*/ 91412 h 265970"/>
                <a:gd name="connsiteX63" fmla="*/ 197133 w 280596"/>
                <a:gd name="connsiteY63" fmla="*/ 91412 h 265970"/>
                <a:gd name="connsiteX64" fmla="*/ 197769 w 280596"/>
                <a:gd name="connsiteY64" fmla="*/ 90141 h 265970"/>
                <a:gd name="connsiteX65" fmla="*/ 197769 w 280596"/>
                <a:gd name="connsiteY65" fmla="*/ 85689 h 265970"/>
                <a:gd name="connsiteX66" fmla="*/ 198246 w 280596"/>
                <a:gd name="connsiteY66" fmla="*/ 84099 h 265970"/>
                <a:gd name="connsiteX67" fmla="*/ 205241 w 280596"/>
                <a:gd name="connsiteY67" fmla="*/ 76627 h 265970"/>
                <a:gd name="connsiteX68" fmla="*/ 208738 w 280596"/>
                <a:gd name="connsiteY68" fmla="*/ 75037 h 265970"/>
                <a:gd name="connsiteX69" fmla="*/ 211441 w 280596"/>
                <a:gd name="connsiteY69" fmla="*/ 73448 h 265970"/>
                <a:gd name="connsiteX70" fmla="*/ 211918 w 280596"/>
                <a:gd name="connsiteY70" fmla="*/ 71222 h 265970"/>
                <a:gd name="connsiteX71" fmla="*/ 211441 w 280596"/>
                <a:gd name="connsiteY71" fmla="*/ 70109 h 265970"/>
                <a:gd name="connsiteX72" fmla="*/ 210964 w 280596"/>
                <a:gd name="connsiteY72" fmla="*/ 68360 h 265970"/>
                <a:gd name="connsiteX73" fmla="*/ 210805 w 280596"/>
                <a:gd name="connsiteY73" fmla="*/ 67248 h 265970"/>
                <a:gd name="connsiteX74" fmla="*/ 207784 w 280596"/>
                <a:gd name="connsiteY74" fmla="*/ 63750 h 265970"/>
                <a:gd name="connsiteX75" fmla="*/ 206831 w 280596"/>
                <a:gd name="connsiteY75" fmla="*/ 62160 h 265970"/>
                <a:gd name="connsiteX76" fmla="*/ 206672 w 280596"/>
                <a:gd name="connsiteY76" fmla="*/ 60571 h 265970"/>
                <a:gd name="connsiteX77" fmla="*/ 207466 w 280596"/>
                <a:gd name="connsiteY77" fmla="*/ 57868 h 265970"/>
                <a:gd name="connsiteX78" fmla="*/ 208579 w 280596"/>
                <a:gd name="connsiteY78" fmla="*/ 55801 h 265970"/>
                <a:gd name="connsiteX79" fmla="*/ 212713 w 280596"/>
                <a:gd name="connsiteY79" fmla="*/ 54529 h 265970"/>
                <a:gd name="connsiteX80" fmla="*/ 215097 w 280596"/>
                <a:gd name="connsiteY80" fmla="*/ 53416 h 265970"/>
                <a:gd name="connsiteX81" fmla="*/ 215415 w 280596"/>
                <a:gd name="connsiteY81" fmla="*/ 52463 h 265970"/>
                <a:gd name="connsiteX82" fmla="*/ 212395 w 280596"/>
                <a:gd name="connsiteY82" fmla="*/ 50873 h 265970"/>
                <a:gd name="connsiteX83" fmla="*/ 205877 w 280596"/>
                <a:gd name="connsiteY83" fmla="*/ 50396 h 265970"/>
                <a:gd name="connsiteX84" fmla="*/ 201107 w 280596"/>
                <a:gd name="connsiteY84" fmla="*/ 50873 h 265970"/>
                <a:gd name="connsiteX85" fmla="*/ 199517 w 280596"/>
                <a:gd name="connsiteY85" fmla="*/ 50396 h 265970"/>
                <a:gd name="connsiteX86" fmla="*/ 197292 w 280596"/>
                <a:gd name="connsiteY86" fmla="*/ 47375 h 265970"/>
                <a:gd name="connsiteX87" fmla="*/ 194907 w 280596"/>
                <a:gd name="connsiteY87" fmla="*/ 45786 h 265970"/>
                <a:gd name="connsiteX88" fmla="*/ 192681 w 280596"/>
                <a:gd name="connsiteY88" fmla="*/ 44832 h 265970"/>
                <a:gd name="connsiteX89" fmla="*/ 190456 w 280596"/>
                <a:gd name="connsiteY89" fmla="*/ 44991 h 265970"/>
                <a:gd name="connsiteX90" fmla="*/ 189184 w 280596"/>
                <a:gd name="connsiteY90" fmla="*/ 44514 h 265970"/>
                <a:gd name="connsiteX91" fmla="*/ 188866 w 280596"/>
                <a:gd name="connsiteY91" fmla="*/ 43242 h 265970"/>
                <a:gd name="connsiteX92" fmla="*/ 185686 w 280596"/>
                <a:gd name="connsiteY92" fmla="*/ 33385 h 265970"/>
                <a:gd name="connsiteX93" fmla="*/ 184733 w 280596"/>
                <a:gd name="connsiteY93" fmla="*/ 32113 h 265970"/>
                <a:gd name="connsiteX94" fmla="*/ 183302 w 280596"/>
                <a:gd name="connsiteY94" fmla="*/ 31796 h 265970"/>
                <a:gd name="connsiteX95" fmla="*/ 182030 w 280596"/>
                <a:gd name="connsiteY95" fmla="*/ 31636 h 265970"/>
                <a:gd name="connsiteX96" fmla="*/ 181235 w 280596"/>
                <a:gd name="connsiteY96" fmla="*/ 31001 h 265970"/>
                <a:gd name="connsiteX97" fmla="*/ 180281 w 280596"/>
                <a:gd name="connsiteY97" fmla="*/ 29729 h 265970"/>
                <a:gd name="connsiteX98" fmla="*/ 179645 w 280596"/>
                <a:gd name="connsiteY98" fmla="*/ 27821 h 265970"/>
                <a:gd name="connsiteX99" fmla="*/ 179645 w 280596"/>
                <a:gd name="connsiteY99" fmla="*/ 25595 h 265970"/>
                <a:gd name="connsiteX100" fmla="*/ 179804 w 280596"/>
                <a:gd name="connsiteY100" fmla="*/ 23529 h 265970"/>
                <a:gd name="connsiteX101" fmla="*/ 179327 w 280596"/>
                <a:gd name="connsiteY101" fmla="*/ 22257 h 265970"/>
                <a:gd name="connsiteX102" fmla="*/ 178214 w 280596"/>
                <a:gd name="connsiteY102" fmla="*/ 20985 h 265970"/>
                <a:gd name="connsiteX103" fmla="*/ 176784 w 280596"/>
                <a:gd name="connsiteY103" fmla="*/ 20031 h 265970"/>
                <a:gd name="connsiteX104" fmla="*/ 175353 w 280596"/>
                <a:gd name="connsiteY104" fmla="*/ 18918 h 265970"/>
                <a:gd name="connsiteX105" fmla="*/ 172968 w 280596"/>
                <a:gd name="connsiteY105" fmla="*/ 10175 h 265970"/>
                <a:gd name="connsiteX106" fmla="*/ 172014 w 280596"/>
                <a:gd name="connsiteY106" fmla="*/ 7949 h 265970"/>
                <a:gd name="connsiteX107" fmla="*/ 172014 w 280596"/>
                <a:gd name="connsiteY107" fmla="*/ 7631 h 265970"/>
                <a:gd name="connsiteX108" fmla="*/ 171060 w 280596"/>
                <a:gd name="connsiteY108" fmla="*/ 6836 h 265970"/>
                <a:gd name="connsiteX109" fmla="*/ 169312 w 280596"/>
                <a:gd name="connsiteY109" fmla="*/ 6677 h 265970"/>
                <a:gd name="connsiteX110" fmla="*/ 167563 w 280596"/>
                <a:gd name="connsiteY110" fmla="*/ 6518 h 265970"/>
                <a:gd name="connsiteX111" fmla="*/ 166291 w 280596"/>
                <a:gd name="connsiteY111" fmla="*/ 7154 h 265970"/>
                <a:gd name="connsiteX112" fmla="*/ 164383 w 280596"/>
                <a:gd name="connsiteY112" fmla="*/ 8744 h 265970"/>
                <a:gd name="connsiteX113" fmla="*/ 161681 w 280596"/>
                <a:gd name="connsiteY113" fmla="*/ 10333 h 265970"/>
                <a:gd name="connsiteX114" fmla="*/ 159455 w 280596"/>
                <a:gd name="connsiteY114" fmla="*/ 11923 h 265970"/>
                <a:gd name="connsiteX115" fmla="*/ 158183 w 280596"/>
                <a:gd name="connsiteY115" fmla="*/ 13036 h 265970"/>
                <a:gd name="connsiteX116" fmla="*/ 157229 w 280596"/>
                <a:gd name="connsiteY116" fmla="*/ 12877 h 265970"/>
                <a:gd name="connsiteX117" fmla="*/ 156435 w 280596"/>
                <a:gd name="connsiteY117" fmla="*/ 11923 h 265970"/>
                <a:gd name="connsiteX118" fmla="*/ 155958 w 280596"/>
                <a:gd name="connsiteY118" fmla="*/ 10652 h 265970"/>
                <a:gd name="connsiteX119" fmla="*/ 156116 w 280596"/>
                <a:gd name="connsiteY119" fmla="*/ 5723 h 265970"/>
                <a:gd name="connsiteX120" fmla="*/ 155640 w 280596"/>
                <a:gd name="connsiteY120" fmla="*/ 4133 h 265970"/>
                <a:gd name="connsiteX121" fmla="*/ 154527 w 280596"/>
                <a:gd name="connsiteY121" fmla="*/ 3020 h 265970"/>
                <a:gd name="connsiteX122" fmla="*/ 153414 w 280596"/>
                <a:gd name="connsiteY122" fmla="*/ 2385 h 265970"/>
                <a:gd name="connsiteX123" fmla="*/ 151983 w 280596"/>
                <a:gd name="connsiteY123" fmla="*/ 2067 h 265970"/>
                <a:gd name="connsiteX124" fmla="*/ 150552 w 280596"/>
                <a:gd name="connsiteY124" fmla="*/ 2067 h 265970"/>
                <a:gd name="connsiteX125" fmla="*/ 148326 w 280596"/>
                <a:gd name="connsiteY125" fmla="*/ 3497 h 265970"/>
                <a:gd name="connsiteX126" fmla="*/ 145465 w 280596"/>
                <a:gd name="connsiteY126" fmla="*/ 4928 h 265970"/>
                <a:gd name="connsiteX127" fmla="*/ 140854 w 280596"/>
                <a:gd name="connsiteY127" fmla="*/ 4769 h 265970"/>
                <a:gd name="connsiteX128" fmla="*/ 137675 w 280596"/>
                <a:gd name="connsiteY128" fmla="*/ 4610 h 265970"/>
                <a:gd name="connsiteX129" fmla="*/ 136244 w 280596"/>
                <a:gd name="connsiteY129" fmla="*/ 4292 h 265970"/>
                <a:gd name="connsiteX130" fmla="*/ 130203 w 280596"/>
                <a:gd name="connsiteY130" fmla="*/ 1908 h 265970"/>
                <a:gd name="connsiteX131" fmla="*/ 128931 w 280596"/>
                <a:gd name="connsiteY131" fmla="*/ 1908 h 265970"/>
                <a:gd name="connsiteX132" fmla="*/ 126705 w 280596"/>
                <a:gd name="connsiteY132" fmla="*/ 954 h 265970"/>
                <a:gd name="connsiteX133" fmla="*/ 124003 w 280596"/>
                <a:gd name="connsiteY133" fmla="*/ 159 h 265970"/>
                <a:gd name="connsiteX134" fmla="*/ 119551 w 280596"/>
                <a:gd name="connsiteY134" fmla="*/ 1590 h 265970"/>
                <a:gd name="connsiteX135" fmla="*/ 117644 w 280596"/>
                <a:gd name="connsiteY135" fmla="*/ 1272 h 265970"/>
                <a:gd name="connsiteX136" fmla="*/ 114941 w 280596"/>
                <a:gd name="connsiteY136" fmla="*/ 0 h 265970"/>
                <a:gd name="connsiteX137" fmla="*/ 113987 w 280596"/>
                <a:gd name="connsiteY137" fmla="*/ 318 h 265970"/>
                <a:gd name="connsiteX138" fmla="*/ 110967 w 280596"/>
                <a:gd name="connsiteY138" fmla="*/ 4133 h 265970"/>
                <a:gd name="connsiteX139" fmla="*/ 105720 w 280596"/>
                <a:gd name="connsiteY139" fmla="*/ 8108 h 265970"/>
                <a:gd name="connsiteX140" fmla="*/ 103018 w 280596"/>
                <a:gd name="connsiteY140" fmla="*/ 8744 h 265970"/>
                <a:gd name="connsiteX141" fmla="*/ 103018 w 280596"/>
                <a:gd name="connsiteY141" fmla="*/ 9221 h 265970"/>
                <a:gd name="connsiteX142" fmla="*/ 102700 w 280596"/>
                <a:gd name="connsiteY142" fmla="*/ 10333 h 265970"/>
                <a:gd name="connsiteX143" fmla="*/ 99520 w 280596"/>
                <a:gd name="connsiteY143" fmla="*/ 13672 h 265970"/>
                <a:gd name="connsiteX144" fmla="*/ 95069 w 280596"/>
                <a:gd name="connsiteY144" fmla="*/ 17964 h 265970"/>
                <a:gd name="connsiteX145" fmla="*/ 91889 w 280596"/>
                <a:gd name="connsiteY145" fmla="*/ 20826 h 265970"/>
                <a:gd name="connsiteX146" fmla="*/ 86643 w 280596"/>
                <a:gd name="connsiteY146" fmla="*/ 25595 h 265970"/>
                <a:gd name="connsiteX147" fmla="*/ 82669 w 280596"/>
                <a:gd name="connsiteY147" fmla="*/ 26549 h 265970"/>
                <a:gd name="connsiteX148" fmla="*/ 75992 w 280596"/>
                <a:gd name="connsiteY148" fmla="*/ 28298 h 265970"/>
                <a:gd name="connsiteX149" fmla="*/ 74084 w 280596"/>
                <a:gd name="connsiteY149" fmla="*/ 29888 h 265970"/>
                <a:gd name="connsiteX150" fmla="*/ 72494 w 280596"/>
                <a:gd name="connsiteY150" fmla="*/ 32590 h 265970"/>
                <a:gd name="connsiteX151" fmla="*/ 71540 w 280596"/>
                <a:gd name="connsiteY151" fmla="*/ 36247 h 265970"/>
                <a:gd name="connsiteX152" fmla="*/ 71222 w 280596"/>
                <a:gd name="connsiteY152" fmla="*/ 38473 h 265970"/>
                <a:gd name="connsiteX153" fmla="*/ 71063 w 280596"/>
                <a:gd name="connsiteY153" fmla="*/ 42765 h 265970"/>
                <a:gd name="connsiteX154" fmla="*/ 72653 w 280596"/>
                <a:gd name="connsiteY154" fmla="*/ 47057 h 265970"/>
                <a:gd name="connsiteX155" fmla="*/ 74084 w 280596"/>
                <a:gd name="connsiteY155" fmla="*/ 51350 h 265970"/>
                <a:gd name="connsiteX156" fmla="*/ 74243 w 280596"/>
                <a:gd name="connsiteY156" fmla="*/ 54052 h 265970"/>
                <a:gd name="connsiteX157" fmla="*/ 74084 w 280596"/>
                <a:gd name="connsiteY157" fmla="*/ 56755 h 265970"/>
                <a:gd name="connsiteX158" fmla="*/ 72653 w 280596"/>
                <a:gd name="connsiteY158" fmla="*/ 59776 h 265970"/>
                <a:gd name="connsiteX159" fmla="*/ 71063 w 280596"/>
                <a:gd name="connsiteY159" fmla="*/ 63750 h 265970"/>
                <a:gd name="connsiteX160" fmla="*/ 70268 w 280596"/>
                <a:gd name="connsiteY160" fmla="*/ 68201 h 265970"/>
                <a:gd name="connsiteX161" fmla="*/ 69791 w 280596"/>
                <a:gd name="connsiteY161" fmla="*/ 76786 h 265970"/>
                <a:gd name="connsiteX162" fmla="*/ 69791 w 280596"/>
                <a:gd name="connsiteY162" fmla="*/ 83940 h 265970"/>
                <a:gd name="connsiteX163" fmla="*/ 69632 w 280596"/>
                <a:gd name="connsiteY163" fmla="*/ 85053 h 265970"/>
                <a:gd name="connsiteX164" fmla="*/ 66771 w 280596"/>
                <a:gd name="connsiteY164" fmla="*/ 90141 h 265970"/>
                <a:gd name="connsiteX165" fmla="*/ 63591 w 280596"/>
                <a:gd name="connsiteY165" fmla="*/ 96023 h 265970"/>
                <a:gd name="connsiteX166" fmla="*/ 62160 w 280596"/>
                <a:gd name="connsiteY166" fmla="*/ 97453 h 265970"/>
                <a:gd name="connsiteX167" fmla="*/ 55006 w 280596"/>
                <a:gd name="connsiteY167" fmla="*/ 99202 h 265970"/>
                <a:gd name="connsiteX168" fmla="*/ 47376 w 280596"/>
                <a:gd name="connsiteY168" fmla="*/ 103495 h 265970"/>
                <a:gd name="connsiteX169" fmla="*/ 38791 w 280596"/>
                <a:gd name="connsiteY169" fmla="*/ 108423 h 265970"/>
                <a:gd name="connsiteX170" fmla="*/ 31001 w 280596"/>
                <a:gd name="connsiteY170" fmla="*/ 112715 h 265970"/>
                <a:gd name="connsiteX171" fmla="*/ 22734 w 280596"/>
                <a:gd name="connsiteY171" fmla="*/ 117326 h 265970"/>
                <a:gd name="connsiteX172" fmla="*/ 14308 w 280596"/>
                <a:gd name="connsiteY172" fmla="*/ 122095 h 265970"/>
                <a:gd name="connsiteX173" fmla="*/ 8267 w 280596"/>
                <a:gd name="connsiteY173" fmla="*/ 125434 h 265970"/>
                <a:gd name="connsiteX174" fmla="*/ 0 w 280596"/>
                <a:gd name="connsiteY174" fmla="*/ 130044 h 265970"/>
                <a:gd name="connsiteX175" fmla="*/ 2067 w 280596"/>
                <a:gd name="connsiteY175" fmla="*/ 137039 h 265970"/>
                <a:gd name="connsiteX176" fmla="*/ 4133 w 280596"/>
                <a:gd name="connsiteY176" fmla="*/ 144034 h 265970"/>
                <a:gd name="connsiteX177" fmla="*/ 6200 w 280596"/>
                <a:gd name="connsiteY177" fmla="*/ 151188 h 265970"/>
                <a:gd name="connsiteX178" fmla="*/ 8267 w 280596"/>
                <a:gd name="connsiteY178" fmla="*/ 158024 h 265970"/>
                <a:gd name="connsiteX179" fmla="*/ 6041 w 280596"/>
                <a:gd name="connsiteY179" fmla="*/ 158660 h 265970"/>
                <a:gd name="connsiteX180" fmla="*/ 7790 w 280596"/>
                <a:gd name="connsiteY180" fmla="*/ 164065 h 265970"/>
                <a:gd name="connsiteX181" fmla="*/ 10652 w 280596"/>
                <a:gd name="connsiteY181" fmla="*/ 163270 h 265970"/>
                <a:gd name="connsiteX182" fmla="*/ 13672 w 280596"/>
                <a:gd name="connsiteY182" fmla="*/ 162635 h 265970"/>
                <a:gd name="connsiteX183" fmla="*/ 14944 w 280596"/>
                <a:gd name="connsiteY183" fmla="*/ 165973 h 265970"/>
                <a:gd name="connsiteX184" fmla="*/ 10811 w 280596"/>
                <a:gd name="connsiteY184" fmla="*/ 169788 h 265970"/>
                <a:gd name="connsiteX185" fmla="*/ 17170 w 280596"/>
                <a:gd name="connsiteY185" fmla="*/ 170901 h 265970"/>
                <a:gd name="connsiteX186" fmla="*/ 26867 w 280596"/>
                <a:gd name="connsiteY186" fmla="*/ 172332 h 265970"/>
                <a:gd name="connsiteX187" fmla="*/ 36088 w 280596"/>
                <a:gd name="connsiteY187" fmla="*/ 173922 h 265970"/>
                <a:gd name="connsiteX188" fmla="*/ 45945 w 280596"/>
                <a:gd name="connsiteY188" fmla="*/ 175671 h 265970"/>
                <a:gd name="connsiteX189" fmla="*/ 48965 w 280596"/>
                <a:gd name="connsiteY189" fmla="*/ 177102 h 265970"/>
                <a:gd name="connsiteX190" fmla="*/ 58504 w 280596"/>
                <a:gd name="connsiteY190" fmla="*/ 182507 h 265970"/>
                <a:gd name="connsiteX191" fmla="*/ 64704 w 280596"/>
                <a:gd name="connsiteY191" fmla="*/ 185845 h 265970"/>
                <a:gd name="connsiteX192" fmla="*/ 71858 w 280596"/>
                <a:gd name="connsiteY192" fmla="*/ 189979 h 265970"/>
                <a:gd name="connsiteX193" fmla="*/ 80761 w 280596"/>
                <a:gd name="connsiteY193" fmla="*/ 194907 h 265970"/>
                <a:gd name="connsiteX194" fmla="*/ 86961 w 280596"/>
                <a:gd name="connsiteY194" fmla="*/ 198405 h 265970"/>
                <a:gd name="connsiteX195" fmla="*/ 94910 w 280596"/>
                <a:gd name="connsiteY195" fmla="*/ 202856 h 265970"/>
                <a:gd name="connsiteX196" fmla="*/ 100951 w 280596"/>
                <a:gd name="connsiteY196" fmla="*/ 207784 h 265970"/>
                <a:gd name="connsiteX197" fmla="*/ 108741 w 280596"/>
                <a:gd name="connsiteY197" fmla="*/ 214143 h 265970"/>
                <a:gd name="connsiteX198" fmla="*/ 117326 w 280596"/>
                <a:gd name="connsiteY198" fmla="*/ 221138 h 265970"/>
                <a:gd name="connsiteX199" fmla="*/ 124321 w 280596"/>
                <a:gd name="connsiteY199" fmla="*/ 226703 h 265970"/>
                <a:gd name="connsiteX200" fmla="*/ 134019 w 280596"/>
                <a:gd name="connsiteY200" fmla="*/ 234016 h 265970"/>
                <a:gd name="connsiteX201" fmla="*/ 143557 w 280596"/>
                <a:gd name="connsiteY201" fmla="*/ 241488 h 265970"/>
                <a:gd name="connsiteX202" fmla="*/ 152937 w 280596"/>
                <a:gd name="connsiteY202" fmla="*/ 248642 h 265970"/>
                <a:gd name="connsiteX203" fmla="*/ 160409 w 280596"/>
                <a:gd name="connsiteY203" fmla="*/ 254365 h 265970"/>
                <a:gd name="connsiteX204" fmla="*/ 169947 w 280596"/>
                <a:gd name="connsiteY204" fmla="*/ 261678 h 265970"/>
                <a:gd name="connsiteX205" fmla="*/ 170742 w 280596"/>
                <a:gd name="connsiteY205" fmla="*/ 261837 h 265970"/>
                <a:gd name="connsiteX206" fmla="*/ 180281 w 280596"/>
                <a:gd name="connsiteY206" fmla="*/ 262632 h 265970"/>
                <a:gd name="connsiteX207" fmla="*/ 193158 w 280596"/>
                <a:gd name="connsiteY207" fmla="*/ 263745 h 265970"/>
                <a:gd name="connsiteX208" fmla="*/ 206036 w 280596"/>
                <a:gd name="connsiteY208" fmla="*/ 264857 h 265970"/>
                <a:gd name="connsiteX209" fmla="*/ 217800 w 280596"/>
                <a:gd name="connsiteY209" fmla="*/ 265970 h 265970"/>
                <a:gd name="connsiteX210" fmla="*/ 222728 w 280596"/>
                <a:gd name="connsiteY210" fmla="*/ 264857 h 265970"/>
                <a:gd name="connsiteX211" fmla="*/ 227498 w 280596"/>
                <a:gd name="connsiteY211" fmla="*/ 259770 h 265970"/>
                <a:gd name="connsiteX212" fmla="*/ 229564 w 280596"/>
                <a:gd name="connsiteY212" fmla="*/ 257068 h 265970"/>
                <a:gd name="connsiteX213" fmla="*/ 233539 w 280596"/>
                <a:gd name="connsiteY213" fmla="*/ 251185 h 265970"/>
                <a:gd name="connsiteX214" fmla="*/ 235606 w 280596"/>
                <a:gd name="connsiteY214" fmla="*/ 246893 h 265970"/>
                <a:gd name="connsiteX215" fmla="*/ 237513 w 280596"/>
                <a:gd name="connsiteY215" fmla="*/ 242282 h 265970"/>
                <a:gd name="connsiteX216" fmla="*/ 239103 w 280596"/>
                <a:gd name="connsiteY216" fmla="*/ 238626 h 265970"/>
                <a:gd name="connsiteX217" fmla="*/ 239580 w 280596"/>
                <a:gd name="connsiteY217" fmla="*/ 237990 h 265970"/>
                <a:gd name="connsiteX218" fmla="*/ 240534 w 280596"/>
                <a:gd name="connsiteY218" fmla="*/ 236718 h 265970"/>
                <a:gd name="connsiteX219" fmla="*/ 242601 w 280596"/>
                <a:gd name="connsiteY219" fmla="*/ 235447 h 265970"/>
                <a:gd name="connsiteX220" fmla="*/ 245780 w 280596"/>
                <a:gd name="connsiteY220" fmla="*/ 234175 h 265970"/>
                <a:gd name="connsiteX221" fmla="*/ 251026 w 280596"/>
                <a:gd name="connsiteY221" fmla="*/ 233698 h 265970"/>
                <a:gd name="connsiteX222" fmla="*/ 254683 w 280596"/>
                <a:gd name="connsiteY222" fmla="*/ 233698 h 265970"/>
                <a:gd name="connsiteX223" fmla="*/ 255478 w 280596"/>
                <a:gd name="connsiteY223" fmla="*/ 233698 h 265970"/>
                <a:gd name="connsiteX224" fmla="*/ 257862 w 280596"/>
                <a:gd name="connsiteY224" fmla="*/ 234334 h 265970"/>
                <a:gd name="connsiteX225" fmla="*/ 264381 w 280596"/>
                <a:gd name="connsiteY225" fmla="*/ 237195 h 265970"/>
                <a:gd name="connsiteX226" fmla="*/ 264381 w 280596"/>
                <a:gd name="connsiteY226" fmla="*/ 236400 h 265970"/>
                <a:gd name="connsiteX227" fmla="*/ 267083 w 280596"/>
                <a:gd name="connsiteY227" fmla="*/ 235287 h 265970"/>
                <a:gd name="connsiteX228" fmla="*/ 268991 w 280596"/>
                <a:gd name="connsiteY228" fmla="*/ 235447 h 265970"/>
                <a:gd name="connsiteX229" fmla="*/ 275191 w 280596"/>
                <a:gd name="connsiteY229" fmla="*/ 238149 h 265970"/>
                <a:gd name="connsiteX230" fmla="*/ 278053 w 280596"/>
                <a:gd name="connsiteY230" fmla="*/ 238626 h 265970"/>
                <a:gd name="connsiteX231" fmla="*/ 280596 w 280596"/>
                <a:gd name="connsiteY231" fmla="*/ 237831 h 265970"/>
                <a:gd name="connsiteX232" fmla="*/ 278689 w 280596"/>
                <a:gd name="connsiteY232" fmla="*/ 236559 h 265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</a:cxnLst>
              <a:rect l="l" t="t" r="r" b="b"/>
              <a:pathLst>
                <a:path w="280596" h="265970">
                  <a:moveTo>
                    <a:pt x="278689" y="236559"/>
                  </a:moveTo>
                  <a:lnTo>
                    <a:pt x="277417" y="235605"/>
                  </a:lnTo>
                  <a:lnTo>
                    <a:pt x="276463" y="233221"/>
                  </a:lnTo>
                  <a:lnTo>
                    <a:pt x="276145" y="231790"/>
                  </a:lnTo>
                  <a:lnTo>
                    <a:pt x="276463" y="230836"/>
                  </a:lnTo>
                  <a:lnTo>
                    <a:pt x="275986" y="229564"/>
                  </a:lnTo>
                  <a:lnTo>
                    <a:pt x="274396" y="227815"/>
                  </a:lnTo>
                  <a:lnTo>
                    <a:pt x="272965" y="226862"/>
                  </a:lnTo>
                  <a:lnTo>
                    <a:pt x="271376" y="226703"/>
                  </a:lnTo>
                  <a:lnTo>
                    <a:pt x="270104" y="225590"/>
                  </a:lnTo>
                  <a:lnTo>
                    <a:pt x="269150" y="223682"/>
                  </a:lnTo>
                  <a:lnTo>
                    <a:pt x="266765" y="222410"/>
                  </a:lnTo>
                  <a:lnTo>
                    <a:pt x="265334" y="222092"/>
                  </a:lnTo>
                  <a:lnTo>
                    <a:pt x="265334" y="216210"/>
                  </a:lnTo>
                  <a:lnTo>
                    <a:pt x="265334" y="210805"/>
                  </a:lnTo>
                  <a:lnTo>
                    <a:pt x="265175" y="205717"/>
                  </a:lnTo>
                  <a:lnTo>
                    <a:pt x="260247" y="205400"/>
                  </a:lnTo>
                  <a:lnTo>
                    <a:pt x="255796" y="205241"/>
                  </a:lnTo>
                  <a:lnTo>
                    <a:pt x="255796" y="200948"/>
                  </a:lnTo>
                  <a:lnTo>
                    <a:pt x="255796" y="192681"/>
                  </a:lnTo>
                  <a:lnTo>
                    <a:pt x="257862" y="186322"/>
                  </a:lnTo>
                  <a:lnTo>
                    <a:pt x="260088" y="180281"/>
                  </a:lnTo>
                  <a:lnTo>
                    <a:pt x="256750" y="175830"/>
                  </a:lnTo>
                  <a:lnTo>
                    <a:pt x="253252" y="170901"/>
                  </a:lnTo>
                  <a:lnTo>
                    <a:pt x="250868" y="168994"/>
                  </a:lnTo>
                  <a:lnTo>
                    <a:pt x="248165" y="162953"/>
                  </a:lnTo>
                  <a:lnTo>
                    <a:pt x="246893" y="160250"/>
                  </a:lnTo>
                  <a:lnTo>
                    <a:pt x="245780" y="159296"/>
                  </a:lnTo>
                  <a:lnTo>
                    <a:pt x="244349" y="158660"/>
                  </a:lnTo>
                  <a:lnTo>
                    <a:pt x="239739" y="158978"/>
                  </a:lnTo>
                  <a:lnTo>
                    <a:pt x="235287" y="155639"/>
                  </a:lnTo>
                  <a:lnTo>
                    <a:pt x="230200" y="151824"/>
                  </a:lnTo>
                  <a:lnTo>
                    <a:pt x="223841" y="147214"/>
                  </a:lnTo>
                  <a:lnTo>
                    <a:pt x="218277" y="144193"/>
                  </a:lnTo>
                  <a:lnTo>
                    <a:pt x="216051" y="143557"/>
                  </a:lnTo>
                  <a:lnTo>
                    <a:pt x="210805" y="143239"/>
                  </a:lnTo>
                  <a:lnTo>
                    <a:pt x="210169" y="142762"/>
                  </a:lnTo>
                  <a:lnTo>
                    <a:pt x="209851" y="141013"/>
                  </a:lnTo>
                  <a:lnTo>
                    <a:pt x="209851" y="139106"/>
                  </a:lnTo>
                  <a:lnTo>
                    <a:pt x="211600" y="136403"/>
                  </a:lnTo>
                  <a:lnTo>
                    <a:pt x="211759" y="134654"/>
                  </a:lnTo>
                  <a:lnTo>
                    <a:pt x="208102" y="128613"/>
                  </a:lnTo>
                  <a:lnTo>
                    <a:pt x="206989" y="126864"/>
                  </a:lnTo>
                  <a:lnTo>
                    <a:pt x="203969" y="126228"/>
                  </a:lnTo>
                  <a:lnTo>
                    <a:pt x="204446" y="124480"/>
                  </a:lnTo>
                  <a:lnTo>
                    <a:pt x="204446" y="123367"/>
                  </a:lnTo>
                  <a:lnTo>
                    <a:pt x="204128" y="122413"/>
                  </a:lnTo>
                  <a:lnTo>
                    <a:pt x="203333" y="121936"/>
                  </a:lnTo>
                  <a:lnTo>
                    <a:pt x="202379" y="121936"/>
                  </a:lnTo>
                  <a:lnTo>
                    <a:pt x="199994" y="122572"/>
                  </a:lnTo>
                  <a:lnTo>
                    <a:pt x="198087" y="120028"/>
                  </a:lnTo>
                  <a:lnTo>
                    <a:pt x="192363" y="112238"/>
                  </a:lnTo>
                  <a:lnTo>
                    <a:pt x="190615" y="111285"/>
                  </a:lnTo>
                  <a:lnTo>
                    <a:pt x="190297" y="110808"/>
                  </a:lnTo>
                  <a:lnTo>
                    <a:pt x="191569" y="108423"/>
                  </a:lnTo>
                  <a:lnTo>
                    <a:pt x="193953" y="104925"/>
                  </a:lnTo>
                  <a:lnTo>
                    <a:pt x="194430" y="103018"/>
                  </a:lnTo>
                  <a:lnTo>
                    <a:pt x="193953" y="100792"/>
                  </a:lnTo>
                  <a:lnTo>
                    <a:pt x="191410" y="96500"/>
                  </a:lnTo>
                  <a:lnTo>
                    <a:pt x="192045" y="94751"/>
                  </a:lnTo>
                  <a:lnTo>
                    <a:pt x="193158" y="92684"/>
                  </a:lnTo>
                  <a:lnTo>
                    <a:pt x="193158" y="91094"/>
                  </a:lnTo>
                  <a:lnTo>
                    <a:pt x="194907" y="91412"/>
                  </a:lnTo>
                  <a:lnTo>
                    <a:pt x="197133" y="91412"/>
                  </a:lnTo>
                  <a:lnTo>
                    <a:pt x="197769" y="90141"/>
                  </a:lnTo>
                  <a:lnTo>
                    <a:pt x="197769" y="85689"/>
                  </a:lnTo>
                  <a:lnTo>
                    <a:pt x="198246" y="84099"/>
                  </a:lnTo>
                  <a:lnTo>
                    <a:pt x="205241" y="76627"/>
                  </a:lnTo>
                  <a:lnTo>
                    <a:pt x="208738" y="75037"/>
                  </a:lnTo>
                  <a:lnTo>
                    <a:pt x="211441" y="73448"/>
                  </a:lnTo>
                  <a:lnTo>
                    <a:pt x="211918" y="71222"/>
                  </a:lnTo>
                  <a:lnTo>
                    <a:pt x="211441" y="70109"/>
                  </a:lnTo>
                  <a:lnTo>
                    <a:pt x="210964" y="68360"/>
                  </a:lnTo>
                  <a:lnTo>
                    <a:pt x="210805" y="67248"/>
                  </a:lnTo>
                  <a:lnTo>
                    <a:pt x="207784" y="63750"/>
                  </a:lnTo>
                  <a:lnTo>
                    <a:pt x="206831" y="62160"/>
                  </a:lnTo>
                  <a:lnTo>
                    <a:pt x="206672" y="60571"/>
                  </a:lnTo>
                  <a:lnTo>
                    <a:pt x="207466" y="57868"/>
                  </a:lnTo>
                  <a:lnTo>
                    <a:pt x="208579" y="55801"/>
                  </a:lnTo>
                  <a:lnTo>
                    <a:pt x="212713" y="54529"/>
                  </a:lnTo>
                  <a:lnTo>
                    <a:pt x="215097" y="53416"/>
                  </a:lnTo>
                  <a:lnTo>
                    <a:pt x="215415" y="52463"/>
                  </a:lnTo>
                  <a:lnTo>
                    <a:pt x="212395" y="50873"/>
                  </a:lnTo>
                  <a:lnTo>
                    <a:pt x="205877" y="50396"/>
                  </a:lnTo>
                  <a:lnTo>
                    <a:pt x="201107" y="50873"/>
                  </a:lnTo>
                  <a:lnTo>
                    <a:pt x="199517" y="50396"/>
                  </a:lnTo>
                  <a:lnTo>
                    <a:pt x="197292" y="47375"/>
                  </a:lnTo>
                  <a:lnTo>
                    <a:pt x="194907" y="45786"/>
                  </a:lnTo>
                  <a:lnTo>
                    <a:pt x="192681" y="44832"/>
                  </a:lnTo>
                  <a:lnTo>
                    <a:pt x="190456" y="44991"/>
                  </a:lnTo>
                  <a:lnTo>
                    <a:pt x="189184" y="44514"/>
                  </a:lnTo>
                  <a:lnTo>
                    <a:pt x="188866" y="43242"/>
                  </a:lnTo>
                  <a:lnTo>
                    <a:pt x="185686" y="33385"/>
                  </a:lnTo>
                  <a:lnTo>
                    <a:pt x="184733" y="32113"/>
                  </a:lnTo>
                  <a:lnTo>
                    <a:pt x="183302" y="31796"/>
                  </a:lnTo>
                  <a:lnTo>
                    <a:pt x="182030" y="31636"/>
                  </a:lnTo>
                  <a:lnTo>
                    <a:pt x="181235" y="31001"/>
                  </a:lnTo>
                  <a:lnTo>
                    <a:pt x="180281" y="29729"/>
                  </a:lnTo>
                  <a:lnTo>
                    <a:pt x="179645" y="27821"/>
                  </a:lnTo>
                  <a:lnTo>
                    <a:pt x="179645" y="25595"/>
                  </a:lnTo>
                  <a:lnTo>
                    <a:pt x="179804" y="23529"/>
                  </a:lnTo>
                  <a:lnTo>
                    <a:pt x="179327" y="22257"/>
                  </a:lnTo>
                  <a:lnTo>
                    <a:pt x="178214" y="20985"/>
                  </a:lnTo>
                  <a:lnTo>
                    <a:pt x="176784" y="20031"/>
                  </a:lnTo>
                  <a:lnTo>
                    <a:pt x="175353" y="18918"/>
                  </a:lnTo>
                  <a:lnTo>
                    <a:pt x="172968" y="10175"/>
                  </a:lnTo>
                  <a:lnTo>
                    <a:pt x="172014" y="7949"/>
                  </a:lnTo>
                  <a:lnTo>
                    <a:pt x="172014" y="7631"/>
                  </a:lnTo>
                  <a:lnTo>
                    <a:pt x="171060" y="6836"/>
                  </a:lnTo>
                  <a:lnTo>
                    <a:pt x="169312" y="6677"/>
                  </a:lnTo>
                  <a:lnTo>
                    <a:pt x="167563" y="6518"/>
                  </a:lnTo>
                  <a:lnTo>
                    <a:pt x="166291" y="7154"/>
                  </a:lnTo>
                  <a:lnTo>
                    <a:pt x="164383" y="8744"/>
                  </a:lnTo>
                  <a:lnTo>
                    <a:pt x="161681" y="10333"/>
                  </a:lnTo>
                  <a:lnTo>
                    <a:pt x="159455" y="11923"/>
                  </a:lnTo>
                  <a:lnTo>
                    <a:pt x="158183" y="13036"/>
                  </a:lnTo>
                  <a:lnTo>
                    <a:pt x="157229" y="12877"/>
                  </a:lnTo>
                  <a:lnTo>
                    <a:pt x="156435" y="11923"/>
                  </a:lnTo>
                  <a:lnTo>
                    <a:pt x="155958" y="10652"/>
                  </a:lnTo>
                  <a:lnTo>
                    <a:pt x="156116" y="5723"/>
                  </a:lnTo>
                  <a:lnTo>
                    <a:pt x="155640" y="4133"/>
                  </a:lnTo>
                  <a:lnTo>
                    <a:pt x="154527" y="3020"/>
                  </a:lnTo>
                  <a:lnTo>
                    <a:pt x="153414" y="2385"/>
                  </a:lnTo>
                  <a:lnTo>
                    <a:pt x="151983" y="2067"/>
                  </a:lnTo>
                  <a:lnTo>
                    <a:pt x="150552" y="2067"/>
                  </a:lnTo>
                  <a:lnTo>
                    <a:pt x="148326" y="3497"/>
                  </a:lnTo>
                  <a:lnTo>
                    <a:pt x="145465" y="4928"/>
                  </a:lnTo>
                  <a:lnTo>
                    <a:pt x="140854" y="4769"/>
                  </a:lnTo>
                  <a:lnTo>
                    <a:pt x="137675" y="4610"/>
                  </a:lnTo>
                  <a:lnTo>
                    <a:pt x="136244" y="4292"/>
                  </a:lnTo>
                  <a:lnTo>
                    <a:pt x="130203" y="1908"/>
                  </a:lnTo>
                  <a:lnTo>
                    <a:pt x="128931" y="1908"/>
                  </a:lnTo>
                  <a:lnTo>
                    <a:pt x="126705" y="954"/>
                  </a:lnTo>
                  <a:lnTo>
                    <a:pt x="124003" y="159"/>
                  </a:lnTo>
                  <a:lnTo>
                    <a:pt x="119551" y="1590"/>
                  </a:lnTo>
                  <a:lnTo>
                    <a:pt x="117644" y="1272"/>
                  </a:lnTo>
                  <a:lnTo>
                    <a:pt x="114941" y="0"/>
                  </a:lnTo>
                  <a:lnTo>
                    <a:pt x="113987" y="318"/>
                  </a:lnTo>
                  <a:lnTo>
                    <a:pt x="110967" y="4133"/>
                  </a:lnTo>
                  <a:lnTo>
                    <a:pt x="105720" y="8108"/>
                  </a:lnTo>
                  <a:lnTo>
                    <a:pt x="103018" y="8744"/>
                  </a:lnTo>
                  <a:lnTo>
                    <a:pt x="103018" y="9221"/>
                  </a:lnTo>
                  <a:lnTo>
                    <a:pt x="102700" y="10333"/>
                  </a:lnTo>
                  <a:lnTo>
                    <a:pt x="99520" y="13672"/>
                  </a:lnTo>
                  <a:lnTo>
                    <a:pt x="95069" y="17964"/>
                  </a:lnTo>
                  <a:lnTo>
                    <a:pt x="91889" y="20826"/>
                  </a:lnTo>
                  <a:lnTo>
                    <a:pt x="86643" y="25595"/>
                  </a:lnTo>
                  <a:lnTo>
                    <a:pt x="82669" y="26549"/>
                  </a:lnTo>
                  <a:lnTo>
                    <a:pt x="75992" y="28298"/>
                  </a:lnTo>
                  <a:lnTo>
                    <a:pt x="74084" y="29888"/>
                  </a:lnTo>
                  <a:lnTo>
                    <a:pt x="72494" y="32590"/>
                  </a:lnTo>
                  <a:lnTo>
                    <a:pt x="71540" y="36247"/>
                  </a:lnTo>
                  <a:lnTo>
                    <a:pt x="71222" y="38473"/>
                  </a:lnTo>
                  <a:lnTo>
                    <a:pt x="71063" y="42765"/>
                  </a:lnTo>
                  <a:lnTo>
                    <a:pt x="72653" y="47057"/>
                  </a:lnTo>
                  <a:lnTo>
                    <a:pt x="74084" y="51350"/>
                  </a:lnTo>
                  <a:lnTo>
                    <a:pt x="74243" y="54052"/>
                  </a:lnTo>
                  <a:lnTo>
                    <a:pt x="74084" y="56755"/>
                  </a:lnTo>
                  <a:lnTo>
                    <a:pt x="72653" y="59776"/>
                  </a:lnTo>
                  <a:lnTo>
                    <a:pt x="71063" y="63750"/>
                  </a:lnTo>
                  <a:lnTo>
                    <a:pt x="70268" y="68201"/>
                  </a:lnTo>
                  <a:lnTo>
                    <a:pt x="69791" y="76786"/>
                  </a:lnTo>
                  <a:lnTo>
                    <a:pt x="69791" y="83940"/>
                  </a:lnTo>
                  <a:lnTo>
                    <a:pt x="69632" y="85053"/>
                  </a:lnTo>
                  <a:lnTo>
                    <a:pt x="66771" y="90141"/>
                  </a:lnTo>
                  <a:lnTo>
                    <a:pt x="63591" y="96023"/>
                  </a:lnTo>
                  <a:lnTo>
                    <a:pt x="62160" y="97453"/>
                  </a:lnTo>
                  <a:lnTo>
                    <a:pt x="55006" y="99202"/>
                  </a:lnTo>
                  <a:lnTo>
                    <a:pt x="47376" y="103495"/>
                  </a:lnTo>
                  <a:lnTo>
                    <a:pt x="38791" y="108423"/>
                  </a:lnTo>
                  <a:lnTo>
                    <a:pt x="31001" y="112715"/>
                  </a:lnTo>
                  <a:lnTo>
                    <a:pt x="22734" y="117326"/>
                  </a:lnTo>
                  <a:lnTo>
                    <a:pt x="14308" y="122095"/>
                  </a:lnTo>
                  <a:lnTo>
                    <a:pt x="8267" y="125434"/>
                  </a:lnTo>
                  <a:lnTo>
                    <a:pt x="0" y="130044"/>
                  </a:lnTo>
                  <a:lnTo>
                    <a:pt x="2067" y="137039"/>
                  </a:lnTo>
                  <a:lnTo>
                    <a:pt x="4133" y="144034"/>
                  </a:lnTo>
                  <a:lnTo>
                    <a:pt x="6200" y="151188"/>
                  </a:lnTo>
                  <a:lnTo>
                    <a:pt x="8267" y="158024"/>
                  </a:lnTo>
                  <a:lnTo>
                    <a:pt x="6041" y="158660"/>
                  </a:lnTo>
                  <a:lnTo>
                    <a:pt x="7790" y="164065"/>
                  </a:lnTo>
                  <a:lnTo>
                    <a:pt x="10652" y="163270"/>
                  </a:lnTo>
                  <a:lnTo>
                    <a:pt x="13672" y="162635"/>
                  </a:lnTo>
                  <a:lnTo>
                    <a:pt x="14944" y="165973"/>
                  </a:lnTo>
                  <a:lnTo>
                    <a:pt x="10811" y="169788"/>
                  </a:lnTo>
                  <a:lnTo>
                    <a:pt x="17170" y="170901"/>
                  </a:lnTo>
                  <a:lnTo>
                    <a:pt x="26867" y="172332"/>
                  </a:lnTo>
                  <a:lnTo>
                    <a:pt x="36088" y="173922"/>
                  </a:lnTo>
                  <a:lnTo>
                    <a:pt x="45945" y="175671"/>
                  </a:lnTo>
                  <a:lnTo>
                    <a:pt x="48965" y="177102"/>
                  </a:lnTo>
                  <a:lnTo>
                    <a:pt x="58504" y="182507"/>
                  </a:lnTo>
                  <a:lnTo>
                    <a:pt x="64704" y="185845"/>
                  </a:lnTo>
                  <a:lnTo>
                    <a:pt x="71858" y="189979"/>
                  </a:lnTo>
                  <a:lnTo>
                    <a:pt x="80761" y="194907"/>
                  </a:lnTo>
                  <a:lnTo>
                    <a:pt x="86961" y="198405"/>
                  </a:lnTo>
                  <a:lnTo>
                    <a:pt x="94910" y="202856"/>
                  </a:lnTo>
                  <a:lnTo>
                    <a:pt x="100951" y="207784"/>
                  </a:lnTo>
                  <a:lnTo>
                    <a:pt x="108741" y="214143"/>
                  </a:lnTo>
                  <a:lnTo>
                    <a:pt x="117326" y="221138"/>
                  </a:lnTo>
                  <a:lnTo>
                    <a:pt x="124321" y="226703"/>
                  </a:lnTo>
                  <a:lnTo>
                    <a:pt x="134019" y="234016"/>
                  </a:lnTo>
                  <a:lnTo>
                    <a:pt x="143557" y="241488"/>
                  </a:lnTo>
                  <a:lnTo>
                    <a:pt x="152937" y="248642"/>
                  </a:lnTo>
                  <a:lnTo>
                    <a:pt x="160409" y="254365"/>
                  </a:lnTo>
                  <a:lnTo>
                    <a:pt x="169947" y="261678"/>
                  </a:lnTo>
                  <a:lnTo>
                    <a:pt x="170742" y="261837"/>
                  </a:lnTo>
                  <a:lnTo>
                    <a:pt x="180281" y="262632"/>
                  </a:lnTo>
                  <a:lnTo>
                    <a:pt x="193158" y="263745"/>
                  </a:lnTo>
                  <a:lnTo>
                    <a:pt x="206036" y="264857"/>
                  </a:lnTo>
                  <a:lnTo>
                    <a:pt x="217800" y="265970"/>
                  </a:lnTo>
                  <a:lnTo>
                    <a:pt x="222728" y="264857"/>
                  </a:lnTo>
                  <a:lnTo>
                    <a:pt x="227498" y="259770"/>
                  </a:lnTo>
                  <a:lnTo>
                    <a:pt x="229564" y="257068"/>
                  </a:lnTo>
                  <a:lnTo>
                    <a:pt x="233539" y="251185"/>
                  </a:lnTo>
                  <a:lnTo>
                    <a:pt x="235606" y="246893"/>
                  </a:lnTo>
                  <a:lnTo>
                    <a:pt x="237513" y="242282"/>
                  </a:lnTo>
                  <a:lnTo>
                    <a:pt x="239103" y="238626"/>
                  </a:lnTo>
                  <a:lnTo>
                    <a:pt x="239580" y="237990"/>
                  </a:lnTo>
                  <a:lnTo>
                    <a:pt x="240534" y="236718"/>
                  </a:lnTo>
                  <a:lnTo>
                    <a:pt x="242601" y="235447"/>
                  </a:lnTo>
                  <a:lnTo>
                    <a:pt x="245780" y="234175"/>
                  </a:lnTo>
                  <a:lnTo>
                    <a:pt x="251026" y="233698"/>
                  </a:lnTo>
                  <a:lnTo>
                    <a:pt x="254683" y="233698"/>
                  </a:lnTo>
                  <a:lnTo>
                    <a:pt x="255478" y="233698"/>
                  </a:lnTo>
                  <a:lnTo>
                    <a:pt x="257862" y="234334"/>
                  </a:lnTo>
                  <a:lnTo>
                    <a:pt x="264381" y="237195"/>
                  </a:lnTo>
                  <a:lnTo>
                    <a:pt x="264381" y="236400"/>
                  </a:lnTo>
                  <a:lnTo>
                    <a:pt x="267083" y="235287"/>
                  </a:lnTo>
                  <a:lnTo>
                    <a:pt x="268991" y="235447"/>
                  </a:lnTo>
                  <a:lnTo>
                    <a:pt x="275191" y="238149"/>
                  </a:lnTo>
                  <a:lnTo>
                    <a:pt x="278053" y="238626"/>
                  </a:lnTo>
                  <a:lnTo>
                    <a:pt x="280596" y="237831"/>
                  </a:lnTo>
                  <a:lnTo>
                    <a:pt x="278689" y="2365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4" name="Freeform: Shape 5333">
              <a:extLst>
                <a:ext uri="{FF2B5EF4-FFF2-40B4-BE49-F238E27FC236}">
                  <a16:creationId xmlns:a16="http://schemas.microsoft.com/office/drawing/2014/main" id="{28AF0383-32F5-FF4C-9BBE-CD67CC1CDC72}"/>
                </a:ext>
              </a:extLst>
            </p:cNvPr>
            <p:cNvSpPr/>
            <p:nvPr/>
          </p:nvSpPr>
          <p:spPr>
            <a:xfrm>
              <a:off x="3269369" y="4136291"/>
              <a:ext cx="4292" cy="6200"/>
            </a:xfrm>
            <a:custGeom>
              <a:avLst/>
              <a:gdLst>
                <a:gd name="connsiteX0" fmla="*/ 4134 w 4292"/>
                <a:gd name="connsiteY0" fmla="*/ 1272 h 6200"/>
                <a:gd name="connsiteX1" fmla="*/ 2862 w 4292"/>
                <a:gd name="connsiteY1" fmla="*/ 0 h 6200"/>
                <a:gd name="connsiteX2" fmla="*/ 2544 w 4292"/>
                <a:gd name="connsiteY2" fmla="*/ 318 h 6200"/>
                <a:gd name="connsiteX3" fmla="*/ 3339 w 4292"/>
                <a:gd name="connsiteY3" fmla="*/ 1749 h 6200"/>
                <a:gd name="connsiteX4" fmla="*/ 3656 w 4292"/>
                <a:gd name="connsiteY4" fmla="*/ 2703 h 6200"/>
                <a:gd name="connsiteX5" fmla="*/ 3339 w 4292"/>
                <a:gd name="connsiteY5" fmla="*/ 3498 h 6200"/>
                <a:gd name="connsiteX6" fmla="*/ 3498 w 4292"/>
                <a:gd name="connsiteY6" fmla="*/ 4293 h 6200"/>
                <a:gd name="connsiteX7" fmla="*/ 2862 w 4292"/>
                <a:gd name="connsiteY7" fmla="*/ 5087 h 6200"/>
                <a:gd name="connsiteX8" fmla="*/ 2385 w 4292"/>
                <a:gd name="connsiteY8" fmla="*/ 2385 h 6200"/>
                <a:gd name="connsiteX9" fmla="*/ 795 w 4292"/>
                <a:gd name="connsiteY9" fmla="*/ 1272 h 6200"/>
                <a:gd name="connsiteX10" fmla="*/ 0 w 4292"/>
                <a:gd name="connsiteY10" fmla="*/ 1272 h 6200"/>
                <a:gd name="connsiteX11" fmla="*/ 1749 w 4292"/>
                <a:gd name="connsiteY11" fmla="*/ 3339 h 6200"/>
                <a:gd name="connsiteX12" fmla="*/ 2385 w 4292"/>
                <a:gd name="connsiteY12" fmla="*/ 6200 h 6200"/>
                <a:gd name="connsiteX13" fmla="*/ 3498 w 4292"/>
                <a:gd name="connsiteY13" fmla="*/ 5723 h 6200"/>
                <a:gd name="connsiteX14" fmla="*/ 4134 w 4292"/>
                <a:gd name="connsiteY14" fmla="*/ 4611 h 6200"/>
                <a:gd name="connsiteX15" fmla="*/ 4292 w 4292"/>
                <a:gd name="connsiteY15" fmla="*/ 2226 h 6200"/>
                <a:gd name="connsiteX16" fmla="*/ 4134 w 4292"/>
                <a:gd name="connsiteY16" fmla="*/ 1272 h 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92" h="6200">
                  <a:moveTo>
                    <a:pt x="4134" y="1272"/>
                  </a:moveTo>
                  <a:lnTo>
                    <a:pt x="2862" y="0"/>
                  </a:lnTo>
                  <a:lnTo>
                    <a:pt x="2544" y="318"/>
                  </a:lnTo>
                  <a:lnTo>
                    <a:pt x="3339" y="1749"/>
                  </a:lnTo>
                  <a:lnTo>
                    <a:pt x="3656" y="2703"/>
                  </a:lnTo>
                  <a:lnTo>
                    <a:pt x="3339" y="3498"/>
                  </a:lnTo>
                  <a:lnTo>
                    <a:pt x="3498" y="4293"/>
                  </a:lnTo>
                  <a:lnTo>
                    <a:pt x="2862" y="5087"/>
                  </a:lnTo>
                  <a:lnTo>
                    <a:pt x="2385" y="2385"/>
                  </a:lnTo>
                  <a:lnTo>
                    <a:pt x="795" y="1272"/>
                  </a:lnTo>
                  <a:lnTo>
                    <a:pt x="0" y="1272"/>
                  </a:lnTo>
                  <a:lnTo>
                    <a:pt x="1749" y="3339"/>
                  </a:lnTo>
                  <a:lnTo>
                    <a:pt x="2385" y="6200"/>
                  </a:lnTo>
                  <a:lnTo>
                    <a:pt x="3498" y="5723"/>
                  </a:lnTo>
                  <a:lnTo>
                    <a:pt x="4134" y="4611"/>
                  </a:lnTo>
                  <a:lnTo>
                    <a:pt x="4292" y="2226"/>
                  </a:lnTo>
                  <a:lnTo>
                    <a:pt x="4134" y="12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5" name="Freeform: Shape 5334">
              <a:extLst>
                <a:ext uri="{FF2B5EF4-FFF2-40B4-BE49-F238E27FC236}">
                  <a16:creationId xmlns:a16="http://schemas.microsoft.com/office/drawing/2014/main" id="{3F62ED2C-4ECE-39FE-48A8-C4C0DC5A43C3}"/>
                </a:ext>
              </a:extLst>
            </p:cNvPr>
            <p:cNvSpPr/>
            <p:nvPr/>
          </p:nvSpPr>
          <p:spPr>
            <a:xfrm>
              <a:off x="3150454" y="2872257"/>
              <a:ext cx="838450" cy="865317"/>
            </a:xfrm>
            <a:custGeom>
              <a:avLst/>
              <a:gdLst>
                <a:gd name="connsiteX0" fmla="*/ 704909 w 838450"/>
                <a:gd name="connsiteY0" fmla="*/ 793460 h 865317"/>
                <a:gd name="connsiteX1" fmla="*/ 704273 w 838450"/>
                <a:gd name="connsiteY1" fmla="*/ 793778 h 865317"/>
                <a:gd name="connsiteX2" fmla="*/ 703478 w 838450"/>
                <a:gd name="connsiteY2" fmla="*/ 794572 h 865317"/>
                <a:gd name="connsiteX3" fmla="*/ 703478 w 838450"/>
                <a:gd name="connsiteY3" fmla="*/ 795685 h 865317"/>
                <a:gd name="connsiteX4" fmla="*/ 704273 w 838450"/>
                <a:gd name="connsiteY4" fmla="*/ 796639 h 865317"/>
                <a:gd name="connsiteX5" fmla="*/ 705545 w 838450"/>
                <a:gd name="connsiteY5" fmla="*/ 796639 h 865317"/>
                <a:gd name="connsiteX6" fmla="*/ 706181 w 838450"/>
                <a:gd name="connsiteY6" fmla="*/ 795367 h 865317"/>
                <a:gd name="connsiteX7" fmla="*/ 705545 w 838450"/>
                <a:gd name="connsiteY7" fmla="*/ 793460 h 865317"/>
                <a:gd name="connsiteX8" fmla="*/ 704909 w 838450"/>
                <a:gd name="connsiteY8" fmla="*/ 793460 h 865317"/>
                <a:gd name="connsiteX9" fmla="*/ 702842 w 838450"/>
                <a:gd name="connsiteY9" fmla="*/ 729550 h 865317"/>
                <a:gd name="connsiteX10" fmla="*/ 701411 w 838450"/>
                <a:gd name="connsiteY10" fmla="*/ 728279 h 865317"/>
                <a:gd name="connsiteX11" fmla="*/ 701411 w 838450"/>
                <a:gd name="connsiteY11" fmla="*/ 730663 h 865317"/>
                <a:gd name="connsiteX12" fmla="*/ 700139 w 838450"/>
                <a:gd name="connsiteY12" fmla="*/ 731776 h 865317"/>
                <a:gd name="connsiteX13" fmla="*/ 701570 w 838450"/>
                <a:gd name="connsiteY13" fmla="*/ 732571 h 865317"/>
                <a:gd name="connsiteX14" fmla="*/ 703001 w 838450"/>
                <a:gd name="connsiteY14" fmla="*/ 731935 h 865317"/>
                <a:gd name="connsiteX15" fmla="*/ 703001 w 838450"/>
                <a:gd name="connsiteY15" fmla="*/ 731140 h 865317"/>
                <a:gd name="connsiteX16" fmla="*/ 703001 w 838450"/>
                <a:gd name="connsiteY16" fmla="*/ 729710 h 865317"/>
                <a:gd name="connsiteX17" fmla="*/ 711586 w 838450"/>
                <a:gd name="connsiteY17" fmla="*/ 698391 h 865317"/>
                <a:gd name="connsiteX18" fmla="*/ 710791 w 838450"/>
                <a:gd name="connsiteY18" fmla="*/ 689329 h 865317"/>
                <a:gd name="connsiteX19" fmla="*/ 708565 w 838450"/>
                <a:gd name="connsiteY19" fmla="*/ 686626 h 865317"/>
                <a:gd name="connsiteX20" fmla="*/ 709201 w 838450"/>
                <a:gd name="connsiteY20" fmla="*/ 685673 h 865317"/>
                <a:gd name="connsiteX21" fmla="*/ 710314 w 838450"/>
                <a:gd name="connsiteY21" fmla="*/ 683129 h 865317"/>
                <a:gd name="connsiteX22" fmla="*/ 711904 w 838450"/>
                <a:gd name="connsiteY22" fmla="*/ 682334 h 865317"/>
                <a:gd name="connsiteX23" fmla="*/ 713017 w 838450"/>
                <a:gd name="connsiteY23" fmla="*/ 680426 h 865317"/>
                <a:gd name="connsiteX24" fmla="*/ 713653 w 838450"/>
                <a:gd name="connsiteY24" fmla="*/ 678519 h 865317"/>
                <a:gd name="connsiteX25" fmla="*/ 713653 w 838450"/>
                <a:gd name="connsiteY25" fmla="*/ 677565 h 865317"/>
                <a:gd name="connsiteX26" fmla="*/ 712222 w 838450"/>
                <a:gd name="connsiteY26" fmla="*/ 675180 h 865317"/>
                <a:gd name="connsiteX27" fmla="*/ 713971 w 838450"/>
                <a:gd name="connsiteY27" fmla="*/ 673272 h 865317"/>
                <a:gd name="connsiteX28" fmla="*/ 713653 w 838450"/>
                <a:gd name="connsiteY28" fmla="*/ 672159 h 865317"/>
                <a:gd name="connsiteX29" fmla="*/ 713653 w 838450"/>
                <a:gd name="connsiteY29" fmla="*/ 668980 h 865317"/>
                <a:gd name="connsiteX30" fmla="*/ 712540 w 838450"/>
                <a:gd name="connsiteY30" fmla="*/ 668980 h 865317"/>
                <a:gd name="connsiteX31" fmla="*/ 709519 w 838450"/>
                <a:gd name="connsiteY31" fmla="*/ 670729 h 865317"/>
                <a:gd name="connsiteX32" fmla="*/ 707611 w 838450"/>
                <a:gd name="connsiteY32" fmla="*/ 674385 h 865317"/>
                <a:gd name="connsiteX33" fmla="*/ 707611 w 838450"/>
                <a:gd name="connsiteY33" fmla="*/ 678042 h 865317"/>
                <a:gd name="connsiteX34" fmla="*/ 706181 w 838450"/>
                <a:gd name="connsiteY34" fmla="*/ 683606 h 865317"/>
                <a:gd name="connsiteX35" fmla="*/ 706816 w 838450"/>
                <a:gd name="connsiteY35" fmla="*/ 684719 h 865317"/>
                <a:gd name="connsiteX36" fmla="*/ 706181 w 838450"/>
                <a:gd name="connsiteY36" fmla="*/ 688375 h 865317"/>
                <a:gd name="connsiteX37" fmla="*/ 704591 w 838450"/>
                <a:gd name="connsiteY37" fmla="*/ 690124 h 865317"/>
                <a:gd name="connsiteX38" fmla="*/ 704273 w 838450"/>
                <a:gd name="connsiteY38" fmla="*/ 691396 h 865317"/>
                <a:gd name="connsiteX39" fmla="*/ 704750 w 838450"/>
                <a:gd name="connsiteY39" fmla="*/ 694575 h 865317"/>
                <a:gd name="connsiteX40" fmla="*/ 703955 w 838450"/>
                <a:gd name="connsiteY40" fmla="*/ 696165 h 865317"/>
                <a:gd name="connsiteX41" fmla="*/ 703637 w 838450"/>
                <a:gd name="connsiteY41" fmla="*/ 698391 h 865317"/>
                <a:gd name="connsiteX42" fmla="*/ 703637 w 838450"/>
                <a:gd name="connsiteY42" fmla="*/ 703796 h 865317"/>
                <a:gd name="connsiteX43" fmla="*/ 703955 w 838450"/>
                <a:gd name="connsiteY43" fmla="*/ 704432 h 865317"/>
                <a:gd name="connsiteX44" fmla="*/ 705227 w 838450"/>
                <a:gd name="connsiteY44" fmla="*/ 705386 h 865317"/>
                <a:gd name="connsiteX45" fmla="*/ 705545 w 838450"/>
                <a:gd name="connsiteY45" fmla="*/ 707611 h 865317"/>
                <a:gd name="connsiteX46" fmla="*/ 705068 w 838450"/>
                <a:gd name="connsiteY46" fmla="*/ 707929 h 865317"/>
                <a:gd name="connsiteX47" fmla="*/ 703001 w 838450"/>
                <a:gd name="connsiteY47" fmla="*/ 707929 h 865317"/>
                <a:gd name="connsiteX48" fmla="*/ 702524 w 838450"/>
                <a:gd name="connsiteY48" fmla="*/ 708566 h 865317"/>
                <a:gd name="connsiteX49" fmla="*/ 701570 w 838450"/>
                <a:gd name="connsiteY49" fmla="*/ 710950 h 865317"/>
                <a:gd name="connsiteX50" fmla="*/ 701252 w 838450"/>
                <a:gd name="connsiteY50" fmla="*/ 713812 h 865317"/>
                <a:gd name="connsiteX51" fmla="*/ 700616 w 838450"/>
                <a:gd name="connsiteY51" fmla="*/ 715719 h 865317"/>
                <a:gd name="connsiteX52" fmla="*/ 699504 w 838450"/>
                <a:gd name="connsiteY52" fmla="*/ 716196 h 865317"/>
                <a:gd name="connsiteX53" fmla="*/ 698550 w 838450"/>
                <a:gd name="connsiteY53" fmla="*/ 717786 h 865317"/>
                <a:gd name="connsiteX54" fmla="*/ 699345 w 838450"/>
                <a:gd name="connsiteY54" fmla="*/ 718899 h 865317"/>
                <a:gd name="connsiteX55" fmla="*/ 699822 w 838450"/>
                <a:gd name="connsiteY55" fmla="*/ 722238 h 865317"/>
                <a:gd name="connsiteX56" fmla="*/ 702524 w 838450"/>
                <a:gd name="connsiteY56" fmla="*/ 727484 h 865317"/>
                <a:gd name="connsiteX57" fmla="*/ 703478 w 838450"/>
                <a:gd name="connsiteY57" fmla="*/ 728279 h 865317"/>
                <a:gd name="connsiteX58" fmla="*/ 704114 w 838450"/>
                <a:gd name="connsiteY58" fmla="*/ 727643 h 865317"/>
                <a:gd name="connsiteX59" fmla="*/ 705386 w 838450"/>
                <a:gd name="connsiteY59" fmla="*/ 724622 h 865317"/>
                <a:gd name="connsiteX60" fmla="*/ 705386 w 838450"/>
                <a:gd name="connsiteY60" fmla="*/ 720966 h 865317"/>
                <a:gd name="connsiteX61" fmla="*/ 706340 w 838450"/>
                <a:gd name="connsiteY61" fmla="*/ 717786 h 865317"/>
                <a:gd name="connsiteX62" fmla="*/ 706340 w 838450"/>
                <a:gd name="connsiteY62" fmla="*/ 716514 h 865317"/>
                <a:gd name="connsiteX63" fmla="*/ 705386 w 838450"/>
                <a:gd name="connsiteY63" fmla="*/ 715878 h 865317"/>
                <a:gd name="connsiteX64" fmla="*/ 704909 w 838450"/>
                <a:gd name="connsiteY64" fmla="*/ 714289 h 865317"/>
                <a:gd name="connsiteX65" fmla="*/ 706022 w 838450"/>
                <a:gd name="connsiteY65" fmla="*/ 713017 h 865317"/>
                <a:gd name="connsiteX66" fmla="*/ 706340 w 838450"/>
                <a:gd name="connsiteY66" fmla="*/ 711745 h 865317"/>
                <a:gd name="connsiteX67" fmla="*/ 708247 w 838450"/>
                <a:gd name="connsiteY67" fmla="*/ 708724 h 865317"/>
                <a:gd name="connsiteX68" fmla="*/ 708565 w 838450"/>
                <a:gd name="connsiteY68" fmla="*/ 707453 h 865317"/>
                <a:gd name="connsiteX69" fmla="*/ 708088 w 838450"/>
                <a:gd name="connsiteY69" fmla="*/ 701411 h 865317"/>
                <a:gd name="connsiteX70" fmla="*/ 709996 w 838450"/>
                <a:gd name="connsiteY70" fmla="*/ 700934 h 865317"/>
                <a:gd name="connsiteX71" fmla="*/ 711586 w 838450"/>
                <a:gd name="connsiteY71" fmla="*/ 698391 h 865317"/>
                <a:gd name="connsiteX72" fmla="*/ 139742 w 838450"/>
                <a:gd name="connsiteY72" fmla="*/ 820486 h 865317"/>
                <a:gd name="connsiteX73" fmla="*/ 139265 w 838450"/>
                <a:gd name="connsiteY73" fmla="*/ 821440 h 865317"/>
                <a:gd name="connsiteX74" fmla="*/ 138788 w 838450"/>
                <a:gd name="connsiteY74" fmla="*/ 821758 h 865317"/>
                <a:gd name="connsiteX75" fmla="*/ 138470 w 838450"/>
                <a:gd name="connsiteY75" fmla="*/ 821440 h 865317"/>
                <a:gd name="connsiteX76" fmla="*/ 138470 w 838450"/>
                <a:gd name="connsiteY76" fmla="*/ 821758 h 865317"/>
                <a:gd name="connsiteX77" fmla="*/ 138470 w 838450"/>
                <a:gd name="connsiteY77" fmla="*/ 822076 h 865317"/>
                <a:gd name="connsiteX78" fmla="*/ 138788 w 838450"/>
                <a:gd name="connsiteY78" fmla="*/ 822076 h 865317"/>
                <a:gd name="connsiteX79" fmla="*/ 139265 w 838450"/>
                <a:gd name="connsiteY79" fmla="*/ 822076 h 865317"/>
                <a:gd name="connsiteX80" fmla="*/ 139742 w 838450"/>
                <a:gd name="connsiteY80" fmla="*/ 821758 h 865317"/>
                <a:gd name="connsiteX81" fmla="*/ 140060 w 838450"/>
                <a:gd name="connsiteY81" fmla="*/ 821122 h 865317"/>
                <a:gd name="connsiteX82" fmla="*/ 140060 w 838450"/>
                <a:gd name="connsiteY82" fmla="*/ 820645 h 865317"/>
                <a:gd name="connsiteX83" fmla="*/ 140060 w 838450"/>
                <a:gd name="connsiteY83" fmla="*/ 820645 h 865317"/>
                <a:gd name="connsiteX84" fmla="*/ 140060 w 838450"/>
                <a:gd name="connsiteY84" fmla="*/ 820963 h 865317"/>
                <a:gd name="connsiteX85" fmla="*/ 704114 w 838450"/>
                <a:gd name="connsiteY85" fmla="*/ 686468 h 865317"/>
                <a:gd name="connsiteX86" fmla="*/ 703478 w 838450"/>
                <a:gd name="connsiteY86" fmla="*/ 686150 h 865317"/>
                <a:gd name="connsiteX87" fmla="*/ 703001 w 838450"/>
                <a:gd name="connsiteY87" fmla="*/ 686150 h 865317"/>
                <a:gd name="connsiteX88" fmla="*/ 702524 w 838450"/>
                <a:gd name="connsiteY88" fmla="*/ 686785 h 865317"/>
                <a:gd name="connsiteX89" fmla="*/ 702524 w 838450"/>
                <a:gd name="connsiteY89" fmla="*/ 690760 h 865317"/>
                <a:gd name="connsiteX90" fmla="*/ 703637 w 838450"/>
                <a:gd name="connsiteY90" fmla="*/ 688852 h 865317"/>
                <a:gd name="connsiteX91" fmla="*/ 703955 w 838450"/>
                <a:gd name="connsiteY91" fmla="*/ 686468 h 865317"/>
                <a:gd name="connsiteX92" fmla="*/ 697755 w 838450"/>
                <a:gd name="connsiteY92" fmla="*/ 745925 h 865317"/>
                <a:gd name="connsiteX93" fmla="*/ 696006 w 838450"/>
                <a:gd name="connsiteY93" fmla="*/ 746879 h 865317"/>
                <a:gd name="connsiteX94" fmla="*/ 693780 w 838450"/>
                <a:gd name="connsiteY94" fmla="*/ 748946 h 865317"/>
                <a:gd name="connsiteX95" fmla="*/ 693303 w 838450"/>
                <a:gd name="connsiteY95" fmla="*/ 750218 h 865317"/>
                <a:gd name="connsiteX96" fmla="*/ 693939 w 838450"/>
                <a:gd name="connsiteY96" fmla="*/ 753079 h 865317"/>
                <a:gd name="connsiteX97" fmla="*/ 693939 w 838450"/>
                <a:gd name="connsiteY97" fmla="*/ 756100 h 865317"/>
                <a:gd name="connsiteX98" fmla="*/ 696642 w 838450"/>
                <a:gd name="connsiteY98" fmla="*/ 756895 h 865317"/>
                <a:gd name="connsiteX99" fmla="*/ 697437 w 838450"/>
                <a:gd name="connsiteY99" fmla="*/ 755941 h 865317"/>
                <a:gd name="connsiteX100" fmla="*/ 699504 w 838450"/>
                <a:gd name="connsiteY100" fmla="*/ 751648 h 865317"/>
                <a:gd name="connsiteX101" fmla="*/ 698868 w 838450"/>
                <a:gd name="connsiteY101" fmla="*/ 748946 h 865317"/>
                <a:gd name="connsiteX102" fmla="*/ 697596 w 838450"/>
                <a:gd name="connsiteY102" fmla="*/ 746084 h 865317"/>
                <a:gd name="connsiteX103" fmla="*/ 131475 w 838450"/>
                <a:gd name="connsiteY103" fmla="*/ 735910 h 865317"/>
                <a:gd name="connsiteX104" fmla="*/ 131157 w 838450"/>
                <a:gd name="connsiteY104" fmla="*/ 736704 h 865317"/>
                <a:gd name="connsiteX105" fmla="*/ 131157 w 838450"/>
                <a:gd name="connsiteY105" fmla="*/ 737181 h 865317"/>
                <a:gd name="connsiteX106" fmla="*/ 131316 w 838450"/>
                <a:gd name="connsiteY106" fmla="*/ 737022 h 865317"/>
                <a:gd name="connsiteX107" fmla="*/ 131316 w 838450"/>
                <a:gd name="connsiteY107" fmla="*/ 736704 h 865317"/>
                <a:gd name="connsiteX108" fmla="*/ 131634 w 838450"/>
                <a:gd name="connsiteY108" fmla="*/ 735910 h 865317"/>
                <a:gd name="connsiteX109" fmla="*/ 131634 w 838450"/>
                <a:gd name="connsiteY109" fmla="*/ 735433 h 865317"/>
                <a:gd name="connsiteX110" fmla="*/ 131634 w 838450"/>
                <a:gd name="connsiteY110" fmla="*/ 735433 h 865317"/>
                <a:gd name="connsiteX111" fmla="*/ 131316 w 838450"/>
                <a:gd name="connsiteY111" fmla="*/ 736069 h 865317"/>
                <a:gd name="connsiteX112" fmla="*/ 735433 w 838450"/>
                <a:gd name="connsiteY112" fmla="*/ 851169 h 865317"/>
                <a:gd name="connsiteX113" fmla="*/ 731458 w 838450"/>
                <a:gd name="connsiteY113" fmla="*/ 852759 h 865317"/>
                <a:gd name="connsiteX114" fmla="*/ 730663 w 838450"/>
                <a:gd name="connsiteY114" fmla="*/ 854189 h 865317"/>
                <a:gd name="connsiteX115" fmla="*/ 730663 w 838450"/>
                <a:gd name="connsiteY115" fmla="*/ 857687 h 865317"/>
                <a:gd name="connsiteX116" fmla="*/ 732253 w 838450"/>
                <a:gd name="connsiteY116" fmla="*/ 858164 h 865317"/>
                <a:gd name="connsiteX117" fmla="*/ 735751 w 838450"/>
                <a:gd name="connsiteY117" fmla="*/ 865318 h 865317"/>
                <a:gd name="connsiteX118" fmla="*/ 737499 w 838450"/>
                <a:gd name="connsiteY118" fmla="*/ 862933 h 865317"/>
                <a:gd name="connsiteX119" fmla="*/ 738612 w 838450"/>
                <a:gd name="connsiteY119" fmla="*/ 858800 h 865317"/>
                <a:gd name="connsiteX120" fmla="*/ 736546 w 838450"/>
                <a:gd name="connsiteY120" fmla="*/ 852123 h 865317"/>
                <a:gd name="connsiteX121" fmla="*/ 735433 w 838450"/>
                <a:gd name="connsiteY121" fmla="*/ 851328 h 865317"/>
                <a:gd name="connsiteX122" fmla="*/ 836384 w 838450"/>
                <a:gd name="connsiteY122" fmla="*/ 236718 h 865317"/>
                <a:gd name="connsiteX123" fmla="*/ 835271 w 838450"/>
                <a:gd name="connsiteY123" fmla="*/ 234970 h 865317"/>
                <a:gd name="connsiteX124" fmla="*/ 835271 w 838450"/>
                <a:gd name="connsiteY124" fmla="*/ 232903 h 865317"/>
                <a:gd name="connsiteX125" fmla="*/ 835907 w 838450"/>
                <a:gd name="connsiteY125" fmla="*/ 230995 h 865317"/>
                <a:gd name="connsiteX126" fmla="*/ 834953 w 838450"/>
                <a:gd name="connsiteY126" fmla="*/ 230359 h 865317"/>
                <a:gd name="connsiteX127" fmla="*/ 830819 w 838450"/>
                <a:gd name="connsiteY127" fmla="*/ 227180 h 865317"/>
                <a:gd name="connsiteX128" fmla="*/ 828753 w 838450"/>
                <a:gd name="connsiteY128" fmla="*/ 226226 h 865317"/>
                <a:gd name="connsiteX129" fmla="*/ 826050 w 838450"/>
                <a:gd name="connsiteY129" fmla="*/ 227180 h 865317"/>
                <a:gd name="connsiteX130" fmla="*/ 821758 w 838450"/>
                <a:gd name="connsiteY130" fmla="*/ 226385 h 865317"/>
                <a:gd name="connsiteX131" fmla="*/ 820168 w 838450"/>
                <a:gd name="connsiteY131" fmla="*/ 226385 h 865317"/>
                <a:gd name="connsiteX132" fmla="*/ 816670 w 838450"/>
                <a:gd name="connsiteY132" fmla="*/ 223682 h 865317"/>
                <a:gd name="connsiteX133" fmla="*/ 815240 w 838450"/>
                <a:gd name="connsiteY133" fmla="*/ 223364 h 865317"/>
                <a:gd name="connsiteX134" fmla="*/ 810152 w 838450"/>
                <a:gd name="connsiteY134" fmla="*/ 225113 h 865317"/>
                <a:gd name="connsiteX135" fmla="*/ 809039 w 838450"/>
                <a:gd name="connsiteY135" fmla="*/ 226226 h 865317"/>
                <a:gd name="connsiteX136" fmla="*/ 808404 w 838450"/>
                <a:gd name="connsiteY136" fmla="*/ 226226 h 865317"/>
                <a:gd name="connsiteX137" fmla="*/ 807132 w 838450"/>
                <a:gd name="connsiteY137" fmla="*/ 225590 h 865317"/>
                <a:gd name="connsiteX138" fmla="*/ 806019 w 838450"/>
                <a:gd name="connsiteY138" fmla="*/ 224795 h 865317"/>
                <a:gd name="connsiteX139" fmla="*/ 806019 w 838450"/>
                <a:gd name="connsiteY139" fmla="*/ 224318 h 865317"/>
                <a:gd name="connsiteX140" fmla="*/ 807291 w 838450"/>
                <a:gd name="connsiteY140" fmla="*/ 223046 h 865317"/>
                <a:gd name="connsiteX141" fmla="*/ 807291 w 838450"/>
                <a:gd name="connsiteY141" fmla="*/ 222092 h 865317"/>
                <a:gd name="connsiteX142" fmla="*/ 807291 w 838450"/>
                <a:gd name="connsiteY142" fmla="*/ 221139 h 865317"/>
                <a:gd name="connsiteX143" fmla="*/ 809198 w 838450"/>
                <a:gd name="connsiteY143" fmla="*/ 218595 h 865317"/>
                <a:gd name="connsiteX144" fmla="*/ 814445 w 838450"/>
                <a:gd name="connsiteY144" fmla="*/ 213667 h 865317"/>
                <a:gd name="connsiteX145" fmla="*/ 813491 w 838450"/>
                <a:gd name="connsiteY145" fmla="*/ 211600 h 865317"/>
                <a:gd name="connsiteX146" fmla="*/ 811424 w 838450"/>
                <a:gd name="connsiteY146" fmla="*/ 207625 h 865317"/>
                <a:gd name="connsiteX147" fmla="*/ 811106 w 838450"/>
                <a:gd name="connsiteY147" fmla="*/ 205718 h 865317"/>
                <a:gd name="connsiteX148" fmla="*/ 810152 w 838450"/>
                <a:gd name="connsiteY148" fmla="*/ 204764 h 865317"/>
                <a:gd name="connsiteX149" fmla="*/ 807609 w 838450"/>
                <a:gd name="connsiteY149" fmla="*/ 205559 h 865317"/>
                <a:gd name="connsiteX150" fmla="*/ 802362 w 838450"/>
                <a:gd name="connsiteY150" fmla="*/ 209215 h 865317"/>
                <a:gd name="connsiteX151" fmla="*/ 801567 w 838450"/>
                <a:gd name="connsiteY151" fmla="*/ 208738 h 865317"/>
                <a:gd name="connsiteX152" fmla="*/ 801567 w 838450"/>
                <a:gd name="connsiteY152" fmla="*/ 207466 h 865317"/>
                <a:gd name="connsiteX153" fmla="*/ 801091 w 838450"/>
                <a:gd name="connsiteY153" fmla="*/ 203810 h 865317"/>
                <a:gd name="connsiteX154" fmla="*/ 802839 w 838450"/>
                <a:gd name="connsiteY154" fmla="*/ 202697 h 865317"/>
                <a:gd name="connsiteX155" fmla="*/ 805383 w 838450"/>
                <a:gd name="connsiteY155" fmla="*/ 201266 h 865317"/>
                <a:gd name="connsiteX156" fmla="*/ 807291 w 838450"/>
                <a:gd name="connsiteY156" fmla="*/ 199676 h 865317"/>
                <a:gd name="connsiteX157" fmla="*/ 807768 w 838450"/>
                <a:gd name="connsiteY157" fmla="*/ 198405 h 865317"/>
                <a:gd name="connsiteX158" fmla="*/ 807291 w 838450"/>
                <a:gd name="connsiteY158" fmla="*/ 198087 h 865317"/>
                <a:gd name="connsiteX159" fmla="*/ 804429 w 838450"/>
                <a:gd name="connsiteY159" fmla="*/ 198564 h 865317"/>
                <a:gd name="connsiteX160" fmla="*/ 803316 w 838450"/>
                <a:gd name="connsiteY160" fmla="*/ 197769 h 865317"/>
                <a:gd name="connsiteX161" fmla="*/ 801409 w 838450"/>
                <a:gd name="connsiteY161" fmla="*/ 194430 h 865317"/>
                <a:gd name="connsiteX162" fmla="*/ 799978 w 838450"/>
                <a:gd name="connsiteY162" fmla="*/ 193159 h 865317"/>
                <a:gd name="connsiteX163" fmla="*/ 798706 w 838450"/>
                <a:gd name="connsiteY163" fmla="*/ 192364 h 865317"/>
                <a:gd name="connsiteX164" fmla="*/ 794414 w 838450"/>
                <a:gd name="connsiteY164" fmla="*/ 194112 h 865317"/>
                <a:gd name="connsiteX165" fmla="*/ 789326 w 838450"/>
                <a:gd name="connsiteY165" fmla="*/ 196497 h 865317"/>
                <a:gd name="connsiteX166" fmla="*/ 783762 w 838450"/>
                <a:gd name="connsiteY166" fmla="*/ 199836 h 865317"/>
                <a:gd name="connsiteX167" fmla="*/ 783762 w 838450"/>
                <a:gd name="connsiteY167" fmla="*/ 201584 h 865317"/>
                <a:gd name="connsiteX168" fmla="*/ 783126 w 838450"/>
                <a:gd name="connsiteY168" fmla="*/ 202061 h 865317"/>
                <a:gd name="connsiteX169" fmla="*/ 782013 w 838450"/>
                <a:gd name="connsiteY169" fmla="*/ 203174 h 865317"/>
                <a:gd name="connsiteX170" fmla="*/ 780900 w 838450"/>
                <a:gd name="connsiteY170" fmla="*/ 204605 h 865317"/>
                <a:gd name="connsiteX171" fmla="*/ 779946 w 838450"/>
                <a:gd name="connsiteY171" fmla="*/ 205082 h 865317"/>
                <a:gd name="connsiteX172" fmla="*/ 778834 w 838450"/>
                <a:gd name="connsiteY172" fmla="*/ 205082 h 865317"/>
                <a:gd name="connsiteX173" fmla="*/ 776767 w 838450"/>
                <a:gd name="connsiteY173" fmla="*/ 204764 h 865317"/>
                <a:gd name="connsiteX174" fmla="*/ 772951 w 838450"/>
                <a:gd name="connsiteY174" fmla="*/ 203015 h 865317"/>
                <a:gd name="connsiteX175" fmla="*/ 768818 w 838450"/>
                <a:gd name="connsiteY175" fmla="*/ 201584 h 865317"/>
                <a:gd name="connsiteX176" fmla="*/ 767864 w 838450"/>
                <a:gd name="connsiteY176" fmla="*/ 201584 h 865317"/>
                <a:gd name="connsiteX177" fmla="*/ 762141 w 838450"/>
                <a:gd name="connsiteY177" fmla="*/ 200789 h 865317"/>
                <a:gd name="connsiteX178" fmla="*/ 762141 w 838450"/>
                <a:gd name="connsiteY178" fmla="*/ 199994 h 865317"/>
                <a:gd name="connsiteX179" fmla="*/ 761028 w 838450"/>
                <a:gd name="connsiteY179" fmla="*/ 198405 h 865317"/>
                <a:gd name="connsiteX180" fmla="*/ 759438 w 838450"/>
                <a:gd name="connsiteY180" fmla="*/ 196974 h 865317"/>
                <a:gd name="connsiteX181" fmla="*/ 757849 w 838450"/>
                <a:gd name="connsiteY181" fmla="*/ 196497 h 865317"/>
                <a:gd name="connsiteX182" fmla="*/ 753397 w 838450"/>
                <a:gd name="connsiteY182" fmla="*/ 199518 h 865317"/>
                <a:gd name="connsiteX183" fmla="*/ 748310 w 838450"/>
                <a:gd name="connsiteY183" fmla="*/ 201743 h 865317"/>
                <a:gd name="connsiteX184" fmla="*/ 745448 w 838450"/>
                <a:gd name="connsiteY184" fmla="*/ 204446 h 865317"/>
                <a:gd name="connsiteX185" fmla="*/ 743064 w 838450"/>
                <a:gd name="connsiteY185" fmla="*/ 206990 h 865317"/>
                <a:gd name="connsiteX186" fmla="*/ 740361 w 838450"/>
                <a:gd name="connsiteY186" fmla="*/ 207466 h 865317"/>
                <a:gd name="connsiteX187" fmla="*/ 740361 w 838450"/>
                <a:gd name="connsiteY187" fmla="*/ 209056 h 865317"/>
                <a:gd name="connsiteX188" fmla="*/ 739089 w 838450"/>
                <a:gd name="connsiteY188" fmla="*/ 210487 h 865317"/>
                <a:gd name="connsiteX189" fmla="*/ 737022 w 838450"/>
                <a:gd name="connsiteY189" fmla="*/ 212236 h 865317"/>
                <a:gd name="connsiteX190" fmla="*/ 732889 w 838450"/>
                <a:gd name="connsiteY190" fmla="*/ 214462 h 865317"/>
                <a:gd name="connsiteX191" fmla="*/ 730186 w 838450"/>
                <a:gd name="connsiteY191" fmla="*/ 215733 h 865317"/>
                <a:gd name="connsiteX192" fmla="*/ 721443 w 838450"/>
                <a:gd name="connsiteY192" fmla="*/ 216846 h 865317"/>
                <a:gd name="connsiteX193" fmla="*/ 718263 w 838450"/>
                <a:gd name="connsiteY193" fmla="*/ 217641 h 865317"/>
                <a:gd name="connsiteX194" fmla="*/ 716991 w 838450"/>
                <a:gd name="connsiteY194" fmla="*/ 218913 h 865317"/>
                <a:gd name="connsiteX195" fmla="*/ 715560 w 838450"/>
                <a:gd name="connsiteY195" fmla="*/ 221934 h 865317"/>
                <a:gd name="connsiteX196" fmla="*/ 714448 w 838450"/>
                <a:gd name="connsiteY196" fmla="*/ 224795 h 865317"/>
                <a:gd name="connsiteX197" fmla="*/ 712063 w 838450"/>
                <a:gd name="connsiteY197" fmla="*/ 227180 h 865317"/>
                <a:gd name="connsiteX198" fmla="*/ 707611 w 838450"/>
                <a:gd name="connsiteY198" fmla="*/ 230200 h 865317"/>
                <a:gd name="connsiteX199" fmla="*/ 702365 w 838450"/>
                <a:gd name="connsiteY199" fmla="*/ 232744 h 865317"/>
                <a:gd name="connsiteX200" fmla="*/ 700934 w 838450"/>
                <a:gd name="connsiteY200" fmla="*/ 234334 h 865317"/>
                <a:gd name="connsiteX201" fmla="*/ 700616 w 838450"/>
                <a:gd name="connsiteY201" fmla="*/ 235288 h 865317"/>
                <a:gd name="connsiteX202" fmla="*/ 701252 w 838450"/>
                <a:gd name="connsiteY202" fmla="*/ 235606 h 865317"/>
                <a:gd name="connsiteX203" fmla="*/ 701888 w 838450"/>
                <a:gd name="connsiteY203" fmla="*/ 236400 h 865317"/>
                <a:gd name="connsiteX204" fmla="*/ 701888 w 838450"/>
                <a:gd name="connsiteY204" fmla="*/ 237513 h 865317"/>
                <a:gd name="connsiteX205" fmla="*/ 701252 w 838450"/>
                <a:gd name="connsiteY205" fmla="*/ 238785 h 865317"/>
                <a:gd name="connsiteX206" fmla="*/ 697914 w 838450"/>
                <a:gd name="connsiteY206" fmla="*/ 241011 h 865317"/>
                <a:gd name="connsiteX207" fmla="*/ 696006 w 838450"/>
                <a:gd name="connsiteY207" fmla="*/ 241965 h 865317"/>
                <a:gd name="connsiteX208" fmla="*/ 694098 w 838450"/>
                <a:gd name="connsiteY208" fmla="*/ 242600 h 865317"/>
                <a:gd name="connsiteX209" fmla="*/ 692032 w 838450"/>
                <a:gd name="connsiteY209" fmla="*/ 242600 h 865317"/>
                <a:gd name="connsiteX210" fmla="*/ 689965 w 838450"/>
                <a:gd name="connsiteY210" fmla="*/ 242442 h 865317"/>
                <a:gd name="connsiteX211" fmla="*/ 689329 w 838450"/>
                <a:gd name="connsiteY211" fmla="*/ 242124 h 865317"/>
                <a:gd name="connsiteX212" fmla="*/ 688534 w 838450"/>
                <a:gd name="connsiteY212" fmla="*/ 242600 h 865317"/>
                <a:gd name="connsiteX213" fmla="*/ 686626 w 838450"/>
                <a:gd name="connsiteY213" fmla="*/ 243078 h 865317"/>
                <a:gd name="connsiteX214" fmla="*/ 685037 w 838450"/>
                <a:gd name="connsiteY214" fmla="*/ 243078 h 865317"/>
                <a:gd name="connsiteX215" fmla="*/ 681539 w 838450"/>
                <a:gd name="connsiteY215" fmla="*/ 245621 h 865317"/>
                <a:gd name="connsiteX216" fmla="*/ 679631 w 838450"/>
                <a:gd name="connsiteY216" fmla="*/ 245621 h 865317"/>
                <a:gd name="connsiteX217" fmla="*/ 677247 w 838450"/>
                <a:gd name="connsiteY217" fmla="*/ 245144 h 865317"/>
                <a:gd name="connsiteX218" fmla="*/ 674067 w 838450"/>
                <a:gd name="connsiteY218" fmla="*/ 244667 h 865317"/>
                <a:gd name="connsiteX219" fmla="*/ 671682 w 838450"/>
                <a:gd name="connsiteY219" fmla="*/ 244667 h 865317"/>
                <a:gd name="connsiteX220" fmla="*/ 671524 w 838450"/>
                <a:gd name="connsiteY220" fmla="*/ 245303 h 865317"/>
                <a:gd name="connsiteX221" fmla="*/ 670729 w 838450"/>
                <a:gd name="connsiteY221" fmla="*/ 247211 h 865317"/>
                <a:gd name="connsiteX222" fmla="*/ 670252 w 838450"/>
                <a:gd name="connsiteY222" fmla="*/ 249278 h 865317"/>
                <a:gd name="connsiteX223" fmla="*/ 670729 w 838450"/>
                <a:gd name="connsiteY223" fmla="*/ 250867 h 865317"/>
                <a:gd name="connsiteX224" fmla="*/ 672477 w 838450"/>
                <a:gd name="connsiteY224" fmla="*/ 252775 h 865317"/>
                <a:gd name="connsiteX225" fmla="*/ 674862 w 838450"/>
                <a:gd name="connsiteY225" fmla="*/ 254365 h 865317"/>
                <a:gd name="connsiteX226" fmla="*/ 678041 w 838450"/>
                <a:gd name="connsiteY226" fmla="*/ 254365 h 865317"/>
                <a:gd name="connsiteX227" fmla="*/ 680903 w 838450"/>
                <a:gd name="connsiteY227" fmla="*/ 253888 h 865317"/>
                <a:gd name="connsiteX228" fmla="*/ 682016 w 838450"/>
                <a:gd name="connsiteY228" fmla="*/ 254206 h 865317"/>
                <a:gd name="connsiteX229" fmla="*/ 683606 w 838450"/>
                <a:gd name="connsiteY229" fmla="*/ 256909 h 865317"/>
                <a:gd name="connsiteX230" fmla="*/ 684719 w 838450"/>
                <a:gd name="connsiteY230" fmla="*/ 259134 h 865317"/>
                <a:gd name="connsiteX231" fmla="*/ 683288 w 838450"/>
                <a:gd name="connsiteY231" fmla="*/ 261519 h 865317"/>
                <a:gd name="connsiteX232" fmla="*/ 682493 w 838450"/>
                <a:gd name="connsiteY232" fmla="*/ 263586 h 865317"/>
                <a:gd name="connsiteX233" fmla="*/ 682175 w 838450"/>
                <a:gd name="connsiteY233" fmla="*/ 265016 h 865317"/>
                <a:gd name="connsiteX234" fmla="*/ 682175 w 838450"/>
                <a:gd name="connsiteY234" fmla="*/ 265653 h 865317"/>
                <a:gd name="connsiteX235" fmla="*/ 683288 w 838450"/>
                <a:gd name="connsiteY235" fmla="*/ 266765 h 865317"/>
                <a:gd name="connsiteX236" fmla="*/ 684401 w 838450"/>
                <a:gd name="connsiteY236" fmla="*/ 268832 h 865317"/>
                <a:gd name="connsiteX237" fmla="*/ 684401 w 838450"/>
                <a:gd name="connsiteY237" fmla="*/ 270740 h 865317"/>
                <a:gd name="connsiteX238" fmla="*/ 683924 w 838450"/>
                <a:gd name="connsiteY238" fmla="*/ 272012 h 865317"/>
                <a:gd name="connsiteX239" fmla="*/ 682493 w 838450"/>
                <a:gd name="connsiteY239" fmla="*/ 272648 h 865317"/>
                <a:gd name="connsiteX240" fmla="*/ 680903 w 838450"/>
                <a:gd name="connsiteY240" fmla="*/ 272648 h 865317"/>
                <a:gd name="connsiteX241" fmla="*/ 679631 w 838450"/>
                <a:gd name="connsiteY241" fmla="*/ 272648 h 865317"/>
                <a:gd name="connsiteX242" fmla="*/ 678041 w 838450"/>
                <a:gd name="connsiteY242" fmla="*/ 272648 h 865317"/>
                <a:gd name="connsiteX243" fmla="*/ 675498 w 838450"/>
                <a:gd name="connsiteY243" fmla="*/ 273601 h 865317"/>
                <a:gd name="connsiteX244" fmla="*/ 673113 w 838450"/>
                <a:gd name="connsiteY244" fmla="*/ 274555 h 865317"/>
                <a:gd name="connsiteX245" fmla="*/ 668662 w 838450"/>
                <a:gd name="connsiteY245" fmla="*/ 274555 h 865317"/>
                <a:gd name="connsiteX246" fmla="*/ 666913 w 838450"/>
                <a:gd name="connsiteY246" fmla="*/ 272488 h 865317"/>
                <a:gd name="connsiteX247" fmla="*/ 666118 w 838450"/>
                <a:gd name="connsiteY247" fmla="*/ 272488 h 865317"/>
                <a:gd name="connsiteX248" fmla="*/ 662144 w 838450"/>
                <a:gd name="connsiteY248" fmla="*/ 274873 h 865317"/>
                <a:gd name="connsiteX249" fmla="*/ 657692 w 838450"/>
                <a:gd name="connsiteY249" fmla="*/ 274396 h 865317"/>
                <a:gd name="connsiteX250" fmla="*/ 649743 w 838450"/>
                <a:gd name="connsiteY250" fmla="*/ 275191 h 865317"/>
                <a:gd name="connsiteX251" fmla="*/ 646405 w 838450"/>
                <a:gd name="connsiteY251" fmla="*/ 275191 h 865317"/>
                <a:gd name="connsiteX252" fmla="*/ 642907 w 838450"/>
                <a:gd name="connsiteY252" fmla="*/ 275191 h 865317"/>
                <a:gd name="connsiteX253" fmla="*/ 641159 w 838450"/>
                <a:gd name="connsiteY253" fmla="*/ 274714 h 865317"/>
                <a:gd name="connsiteX254" fmla="*/ 637979 w 838450"/>
                <a:gd name="connsiteY254" fmla="*/ 273125 h 865317"/>
                <a:gd name="connsiteX255" fmla="*/ 635117 w 838450"/>
                <a:gd name="connsiteY255" fmla="*/ 271853 h 865317"/>
                <a:gd name="connsiteX256" fmla="*/ 632097 w 838450"/>
                <a:gd name="connsiteY256" fmla="*/ 272965 h 865317"/>
                <a:gd name="connsiteX257" fmla="*/ 630984 w 838450"/>
                <a:gd name="connsiteY257" fmla="*/ 272965 h 865317"/>
                <a:gd name="connsiteX258" fmla="*/ 628599 w 838450"/>
                <a:gd name="connsiteY258" fmla="*/ 275986 h 865317"/>
                <a:gd name="connsiteX259" fmla="*/ 623512 w 838450"/>
                <a:gd name="connsiteY259" fmla="*/ 276940 h 865317"/>
                <a:gd name="connsiteX260" fmla="*/ 618425 w 838450"/>
                <a:gd name="connsiteY260" fmla="*/ 277576 h 865317"/>
                <a:gd name="connsiteX261" fmla="*/ 616835 w 838450"/>
                <a:gd name="connsiteY261" fmla="*/ 277258 h 865317"/>
                <a:gd name="connsiteX262" fmla="*/ 613973 w 838450"/>
                <a:gd name="connsiteY262" fmla="*/ 277258 h 865317"/>
                <a:gd name="connsiteX263" fmla="*/ 613973 w 838450"/>
                <a:gd name="connsiteY263" fmla="*/ 276463 h 865317"/>
                <a:gd name="connsiteX264" fmla="*/ 613973 w 838450"/>
                <a:gd name="connsiteY264" fmla="*/ 275827 h 865317"/>
                <a:gd name="connsiteX265" fmla="*/ 613338 w 838450"/>
                <a:gd name="connsiteY265" fmla="*/ 275350 h 865317"/>
                <a:gd name="connsiteX266" fmla="*/ 612225 w 838450"/>
                <a:gd name="connsiteY266" fmla="*/ 274873 h 865317"/>
                <a:gd name="connsiteX267" fmla="*/ 610158 w 838450"/>
                <a:gd name="connsiteY267" fmla="*/ 274873 h 865317"/>
                <a:gd name="connsiteX268" fmla="*/ 607614 w 838450"/>
                <a:gd name="connsiteY268" fmla="*/ 273919 h 865317"/>
                <a:gd name="connsiteX269" fmla="*/ 606184 w 838450"/>
                <a:gd name="connsiteY269" fmla="*/ 273283 h 865317"/>
                <a:gd name="connsiteX270" fmla="*/ 600937 w 838450"/>
                <a:gd name="connsiteY270" fmla="*/ 274237 h 865317"/>
                <a:gd name="connsiteX271" fmla="*/ 597917 w 838450"/>
                <a:gd name="connsiteY271" fmla="*/ 272806 h 865317"/>
                <a:gd name="connsiteX272" fmla="*/ 594419 w 838450"/>
                <a:gd name="connsiteY272" fmla="*/ 270740 h 865317"/>
                <a:gd name="connsiteX273" fmla="*/ 592670 w 838450"/>
                <a:gd name="connsiteY273" fmla="*/ 269786 h 865317"/>
                <a:gd name="connsiteX274" fmla="*/ 592034 w 838450"/>
                <a:gd name="connsiteY274" fmla="*/ 266606 h 865317"/>
                <a:gd name="connsiteX275" fmla="*/ 591398 w 838450"/>
                <a:gd name="connsiteY275" fmla="*/ 265653 h 865317"/>
                <a:gd name="connsiteX276" fmla="*/ 589968 w 838450"/>
                <a:gd name="connsiteY276" fmla="*/ 264540 h 865317"/>
                <a:gd name="connsiteX277" fmla="*/ 589173 w 838450"/>
                <a:gd name="connsiteY277" fmla="*/ 263268 h 865317"/>
                <a:gd name="connsiteX278" fmla="*/ 589809 w 838450"/>
                <a:gd name="connsiteY278" fmla="*/ 261996 h 865317"/>
                <a:gd name="connsiteX279" fmla="*/ 593306 w 838450"/>
                <a:gd name="connsiteY279" fmla="*/ 259611 h 865317"/>
                <a:gd name="connsiteX280" fmla="*/ 593624 w 838450"/>
                <a:gd name="connsiteY280" fmla="*/ 258975 h 865317"/>
                <a:gd name="connsiteX281" fmla="*/ 591875 w 838450"/>
                <a:gd name="connsiteY281" fmla="*/ 257544 h 865317"/>
                <a:gd name="connsiteX282" fmla="*/ 589968 w 838450"/>
                <a:gd name="connsiteY282" fmla="*/ 255478 h 865317"/>
                <a:gd name="connsiteX283" fmla="*/ 589491 w 838450"/>
                <a:gd name="connsiteY283" fmla="*/ 252616 h 865317"/>
                <a:gd name="connsiteX284" fmla="*/ 591875 w 838450"/>
                <a:gd name="connsiteY284" fmla="*/ 244985 h 865317"/>
                <a:gd name="connsiteX285" fmla="*/ 592352 w 838450"/>
                <a:gd name="connsiteY285" fmla="*/ 241806 h 865317"/>
                <a:gd name="connsiteX286" fmla="*/ 591716 w 838450"/>
                <a:gd name="connsiteY286" fmla="*/ 240534 h 865317"/>
                <a:gd name="connsiteX287" fmla="*/ 591080 w 838450"/>
                <a:gd name="connsiteY287" fmla="*/ 237513 h 865317"/>
                <a:gd name="connsiteX288" fmla="*/ 589650 w 838450"/>
                <a:gd name="connsiteY288" fmla="*/ 236559 h 865317"/>
                <a:gd name="connsiteX289" fmla="*/ 585834 w 838450"/>
                <a:gd name="connsiteY289" fmla="*/ 234970 h 865317"/>
                <a:gd name="connsiteX290" fmla="*/ 584563 w 838450"/>
                <a:gd name="connsiteY290" fmla="*/ 234970 h 865317"/>
                <a:gd name="connsiteX291" fmla="*/ 583291 w 838450"/>
                <a:gd name="connsiteY291" fmla="*/ 236083 h 865317"/>
                <a:gd name="connsiteX292" fmla="*/ 582019 w 838450"/>
                <a:gd name="connsiteY292" fmla="*/ 236718 h 865317"/>
                <a:gd name="connsiteX293" fmla="*/ 580270 w 838450"/>
                <a:gd name="connsiteY293" fmla="*/ 237354 h 865317"/>
                <a:gd name="connsiteX294" fmla="*/ 575978 w 838450"/>
                <a:gd name="connsiteY294" fmla="*/ 238626 h 865317"/>
                <a:gd name="connsiteX295" fmla="*/ 572162 w 838450"/>
                <a:gd name="connsiteY295" fmla="*/ 239262 h 865317"/>
                <a:gd name="connsiteX296" fmla="*/ 571208 w 838450"/>
                <a:gd name="connsiteY296" fmla="*/ 239739 h 865317"/>
                <a:gd name="connsiteX297" fmla="*/ 570890 w 838450"/>
                <a:gd name="connsiteY297" fmla="*/ 240693 h 865317"/>
                <a:gd name="connsiteX298" fmla="*/ 571208 w 838450"/>
                <a:gd name="connsiteY298" fmla="*/ 241806 h 865317"/>
                <a:gd name="connsiteX299" fmla="*/ 572321 w 838450"/>
                <a:gd name="connsiteY299" fmla="*/ 242600 h 865317"/>
                <a:gd name="connsiteX300" fmla="*/ 572321 w 838450"/>
                <a:gd name="connsiteY300" fmla="*/ 244031 h 865317"/>
                <a:gd name="connsiteX301" fmla="*/ 572321 w 838450"/>
                <a:gd name="connsiteY301" fmla="*/ 245621 h 865317"/>
                <a:gd name="connsiteX302" fmla="*/ 571208 w 838450"/>
                <a:gd name="connsiteY302" fmla="*/ 248960 h 865317"/>
                <a:gd name="connsiteX303" fmla="*/ 570095 w 838450"/>
                <a:gd name="connsiteY303" fmla="*/ 251344 h 865317"/>
                <a:gd name="connsiteX304" fmla="*/ 568824 w 838450"/>
                <a:gd name="connsiteY304" fmla="*/ 256273 h 865317"/>
                <a:gd name="connsiteX305" fmla="*/ 567711 w 838450"/>
                <a:gd name="connsiteY305" fmla="*/ 264699 h 865317"/>
                <a:gd name="connsiteX306" fmla="*/ 568029 w 838450"/>
                <a:gd name="connsiteY306" fmla="*/ 266129 h 865317"/>
                <a:gd name="connsiteX307" fmla="*/ 571367 w 838450"/>
                <a:gd name="connsiteY307" fmla="*/ 270899 h 865317"/>
                <a:gd name="connsiteX308" fmla="*/ 572639 w 838450"/>
                <a:gd name="connsiteY308" fmla="*/ 274555 h 865317"/>
                <a:gd name="connsiteX309" fmla="*/ 572639 w 838450"/>
                <a:gd name="connsiteY309" fmla="*/ 277099 h 865317"/>
                <a:gd name="connsiteX310" fmla="*/ 571367 w 838450"/>
                <a:gd name="connsiteY310" fmla="*/ 281391 h 865317"/>
                <a:gd name="connsiteX311" fmla="*/ 569777 w 838450"/>
                <a:gd name="connsiteY311" fmla="*/ 286161 h 865317"/>
                <a:gd name="connsiteX312" fmla="*/ 568982 w 838450"/>
                <a:gd name="connsiteY312" fmla="*/ 287274 h 865317"/>
                <a:gd name="connsiteX313" fmla="*/ 568029 w 838450"/>
                <a:gd name="connsiteY313" fmla="*/ 287591 h 865317"/>
                <a:gd name="connsiteX314" fmla="*/ 563895 w 838450"/>
                <a:gd name="connsiteY314" fmla="*/ 285843 h 865317"/>
                <a:gd name="connsiteX315" fmla="*/ 561034 w 838450"/>
                <a:gd name="connsiteY315" fmla="*/ 285843 h 865317"/>
                <a:gd name="connsiteX316" fmla="*/ 557695 w 838450"/>
                <a:gd name="connsiteY316" fmla="*/ 286956 h 865317"/>
                <a:gd name="connsiteX317" fmla="*/ 554198 w 838450"/>
                <a:gd name="connsiteY317" fmla="*/ 286956 h 865317"/>
                <a:gd name="connsiteX318" fmla="*/ 551336 w 838450"/>
                <a:gd name="connsiteY318" fmla="*/ 286161 h 865317"/>
                <a:gd name="connsiteX319" fmla="*/ 547679 w 838450"/>
                <a:gd name="connsiteY319" fmla="*/ 288068 h 865317"/>
                <a:gd name="connsiteX320" fmla="*/ 544182 w 838450"/>
                <a:gd name="connsiteY320" fmla="*/ 286956 h 865317"/>
                <a:gd name="connsiteX321" fmla="*/ 541956 w 838450"/>
                <a:gd name="connsiteY321" fmla="*/ 285684 h 865317"/>
                <a:gd name="connsiteX322" fmla="*/ 540526 w 838450"/>
                <a:gd name="connsiteY322" fmla="*/ 282345 h 865317"/>
                <a:gd name="connsiteX323" fmla="*/ 539889 w 838450"/>
                <a:gd name="connsiteY323" fmla="*/ 281868 h 865317"/>
                <a:gd name="connsiteX324" fmla="*/ 532577 w 838450"/>
                <a:gd name="connsiteY324" fmla="*/ 285366 h 865317"/>
                <a:gd name="connsiteX325" fmla="*/ 530828 w 838450"/>
                <a:gd name="connsiteY325" fmla="*/ 285366 h 865317"/>
                <a:gd name="connsiteX326" fmla="*/ 526376 w 838450"/>
                <a:gd name="connsiteY326" fmla="*/ 283776 h 865317"/>
                <a:gd name="connsiteX327" fmla="*/ 522720 w 838450"/>
                <a:gd name="connsiteY327" fmla="*/ 281868 h 865317"/>
                <a:gd name="connsiteX328" fmla="*/ 521289 w 838450"/>
                <a:gd name="connsiteY328" fmla="*/ 281391 h 865317"/>
                <a:gd name="connsiteX329" fmla="*/ 517792 w 838450"/>
                <a:gd name="connsiteY329" fmla="*/ 280596 h 865317"/>
                <a:gd name="connsiteX330" fmla="*/ 514612 w 838450"/>
                <a:gd name="connsiteY330" fmla="*/ 280119 h 865317"/>
                <a:gd name="connsiteX331" fmla="*/ 511114 w 838450"/>
                <a:gd name="connsiteY331" fmla="*/ 279007 h 865317"/>
                <a:gd name="connsiteX332" fmla="*/ 506822 w 838450"/>
                <a:gd name="connsiteY332" fmla="*/ 280437 h 865317"/>
                <a:gd name="connsiteX333" fmla="*/ 505073 w 838450"/>
                <a:gd name="connsiteY333" fmla="*/ 280437 h 865317"/>
                <a:gd name="connsiteX334" fmla="*/ 503484 w 838450"/>
                <a:gd name="connsiteY334" fmla="*/ 279166 h 865317"/>
                <a:gd name="connsiteX335" fmla="*/ 502689 w 838450"/>
                <a:gd name="connsiteY335" fmla="*/ 276940 h 865317"/>
                <a:gd name="connsiteX336" fmla="*/ 502689 w 838450"/>
                <a:gd name="connsiteY336" fmla="*/ 274873 h 865317"/>
                <a:gd name="connsiteX337" fmla="*/ 500940 w 838450"/>
                <a:gd name="connsiteY337" fmla="*/ 273442 h 865317"/>
                <a:gd name="connsiteX338" fmla="*/ 498714 w 838450"/>
                <a:gd name="connsiteY338" fmla="*/ 273125 h 865317"/>
                <a:gd name="connsiteX339" fmla="*/ 495535 w 838450"/>
                <a:gd name="connsiteY339" fmla="*/ 274396 h 865317"/>
                <a:gd name="connsiteX340" fmla="*/ 490765 w 838450"/>
                <a:gd name="connsiteY340" fmla="*/ 276145 h 865317"/>
                <a:gd name="connsiteX341" fmla="*/ 489176 w 838450"/>
                <a:gd name="connsiteY341" fmla="*/ 275827 h 865317"/>
                <a:gd name="connsiteX342" fmla="*/ 487745 w 838450"/>
                <a:gd name="connsiteY342" fmla="*/ 275350 h 865317"/>
                <a:gd name="connsiteX343" fmla="*/ 487268 w 838450"/>
                <a:gd name="connsiteY343" fmla="*/ 274873 h 865317"/>
                <a:gd name="connsiteX344" fmla="*/ 486632 w 838450"/>
                <a:gd name="connsiteY344" fmla="*/ 272806 h 865317"/>
                <a:gd name="connsiteX345" fmla="*/ 485837 w 838450"/>
                <a:gd name="connsiteY345" fmla="*/ 272330 h 865317"/>
                <a:gd name="connsiteX346" fmla="*/ 484724 w 838450"/>
                <a:gd name="connsiteY346" fmla="*/ 272330 h 865317"/>
                <a:gd name="connsiteX347" fmla="*/ 482816 w 838450"/>
                <a:gd name="connsiteY347" fmla="*/ 271853 h 865317"/>
                <a:gd name="connsiteX348" fmla="*/ 480432 w 838450"/>
                <a:gd name="connsiteY348" fmla="*/ 270422 h 865317"/>
                <a:gd name="connsiteX349" fmla="*/ 473278 w 838450"/>
                <a:gd name="connsiteY349" fmla="*/ 266924 h 865317"/>
                <a:gd name="connsiteX350" fmla="*/ 472324 w 838450"/>
                <a:gd name="connsiteY350" fmla="*/ 265334 h 865317"/>
                <a:gd name="connsiteX351" fmla="*/ 472324 w 838450"/>
                <a:gd name="connsiteY351" fmla="*/ 261837 h 865317"/>
                <a:gd name="connsiteX352" fmla="*/ 472006 w 838450"/>
                <a:gd name="connsiteY352" fmla="*/ 260406 h 865317"/>
                <a:gd name="connsiteX353" fmla="*/ 471052 w 838450"/>
                <a:gd name="connsiteY353" fmla="*/ 258975 h 865317"/>
                <a:gd name="connsiteX354" fmla="*/ 467395 w 838450"/>
                <a:gd name="connsiteY354" fmla="*/ 257386 h 865317"/>
                <a:gd name="connsiteX355" fmla="*/ 460242 w 838450"/>
                <a:gd name="connsiteY355" fmla="*/ 255001 h 865317"/>
                <a:gd name="connsiteX356" fmla="*/ 456267 w 838450"/>
                <a:gd name="connsiteY356" fmla="*/ 253093 h 865317"/>
                <a:gd name="connsiteX357" fmla="*/ 454359 w 838450"/>
                <a:gd name="connsiteY357" fmla="*/ 254047 h 865317"/>
                <a:gd name="connsiteX358" fmla="*/ 450703 w 838450"/>
                <a:gd name="connsiteY358" fmla="*/ 254842 h 865317"/>
                <a:gd name="connsiteX359" fmla="*/ 448795 w 838450"/>
                <a:gd name="connsiteY359" fmla="*/ 256591 h 865317"/>
                <a:gd name="connsiteX360" fmla="*/ 446410 w 838450"/>
                <a:gd name="connsiteY360" fmla="*/ 255955 h 865317"/>
                <a:gd name="connsiteX361" fmla="*/ 440846 w 838450"/>
                <a:gd name="connsiteY361" fmla="*/ 254047 h 865317"/>
                <a:gd name="connsiteX362" fmla="*/ 437826 w 838450"/>
                <a:gd name="connsiteY362" fmla="*/ 253729 h 865317"/>
                <a:gd name="connsiteX363" fmla="*/ 436077 w 838450"/>
                <a:gd name="connsiteY363" fmla="*/ 254365 h 865317"/>
                <a:gd name="connsiteX364" fmla="*/ 435600 w 838450"/>
                <a:gd name="connsiteY364" fmla="*/ 255478 h 865317"/>
                <a:gd name="connsiteX365" fmla="*/ 433374 w 838450"/>
                <a:gd name="connsiteY365" fmla="*/ 256750 h 865317"/>
                <a:gd name="connsiteX366" fmla="*/ 431148 w 838450"/>
                <a:gd name="connsiteY366" fmla="*/ 255796 h 865317"/>
                <a:gd name="connsiteX367" fmla="*/ 426856 w 838450"/>
                <a:gd name="connsiteY367" fmla="*/ 254524 h 865317"/>
                <a:gd name="connsiteX368" fmla="*/ 423041 w 838450"/>
                <a:gd name="connsiteY368" fmla="*/ 253888 h 865317"/>
                <a:gd name="connsiteX369" fmla="*/ 417317 w 838450"/>
                <a:gd name="connsiteY369" fmla="*/ 252298 h 865317"/>
                <a:gd name="connsiteX370" fmla="*/ 416681 w 838450"/>
                <a:gd name="connsiteY370" fmla="*/ 249914 h 865317"/>
                <a:gd name="connsiteX371" fmla="*/ 415728 w 838450"/>
                <a:gd name="connsiteY371" fmla="*/ 247529 h 865317"/>
                <a:gd name="connsiteX372" fmla="*/ 414297 w 838450"/>
                <a:gd name="connsiteY372" fmla="*/ 247052 h 865317"/>
                <a:gd name="connsiteX373" fmla="*/ 409210 w 838450"/>
                <a:gd name="connsiteY373" fmla="*/ 247529 h 865317"/>
                <a:gd name="connsiteX374" fmla="*/ 404440 w 838450"/>
                <a:gd name="connsiteY374" fmla="*/ 244985 h 865317"/>
                <a:gd name="connsiteX375" fmla="*/ 399353 w 838450"/>
                <a:gd name="connsiteY375" fmla="*/ 241647 h 865317"/>
                <a:gd name="connsiteX376" fmla="*/ 397127 w 838450"/>
                <a:gd name="connsiteY376" fmla="*/ 240534 h 865317"/>
                <a:gd name="connsiteX377" fmla="*/ 395696 w 838450"/>
                <a:gd name="connsiteY377" fmla="*/ 240057 h 865317"/>
                <a:gd name="connsiteX378" fmla="*/ 394425 w 838450"/>
                <a:gd name="connsiteY378" fmla="*/ 240534 h 865317"/>
                <a:gd name="connsiteX379" fmla="*/ 392994 w 838450"/>
                <a:gd name="connsiteY379" fmla="*/ 241329 h 865317"/>
                <a:gd name="connsiteX380" fmla="*/ 391722 w 838450"/>
                <a:gd name="connsiteY380" fmla="*/ 241329 h 865317"/>
                <a:gd name="connsiteX381" fmla="*/ 389019 w 838450"/>
                <a:gd name="connsiteY381" fmla="*/ 240057 h 865317"/>
                <a:gd name="connsiteX382" fmla="*/ 385522 w 838450"/>
                <a:gd name="connsiteY382" fmla="*/ 237990 h 865317"/>
                <a:gd name="connsiteX383" fmla="*/ 381229 w 838450"/>
                <a:gd name="connsiteY383" fmla="*/ 235447 h 865317"/>
                <a:gd name="connsiteX384" fmla="*/ 376142 w 838450"/>
                <a:gd name="connsiteY384" fmla="*/ 231949 h 865317"/>
                <a:gd name="connsiteX385" fmla="*/ 374075 w 838450"/>
                <a:gd name="connsiteY385" fmla="*/ 229882 h 865317"/>
                <a:gd name="connsiteX386" fmla="*/ 373122 w 838450"/>
                <a:gd name="connsiteY386" fmla="*/ 228451 h 865317"/>
                <a:gd name="connsiteX387" fmla="*/ 372009 w 838450"/>
                <a:gd name="connsiteY387" fmla="*/ 227021 h 865317"/>
                <a:gd name="connsiteX388" fmla="*/ 367557 w 838450"/>
                <a:gd name="connsiteY388" fmla="*/ 224636 h 865317"/>
                <a:gd name="connsiteX389" fmla="*/ 364060 w 838450"/>
                <a:gd name="connsiteY389" fmla="*/ 222728 h 865317"/>
                <a:gd name="connsiteX390" fmla="*/ 359926 w 838450"/>
                <a:gd name="connsiteY390" fmla="*/ 220503 h 865317"/>
                <a:gd name="connsiteX391" fmla="*/ 359291 w 838450"/>
                <a:gd name="connsiteY391" fmla="*/ 220026 h 865317"/>
                <a:gd name="connsiteX392" fmla="*/ 357701 w 838450"/>
                <a:gd name="connsiteY392" fmla="*/ 218754 h 865317"/>
                <a:gd name="connsiteX393" fmla="*/ 355316 w 838450"/>
                <a:gd name="connsiteY393" fmla="*/ 217164 h 865317"/>
                <a:gd name="connsiteX394" fmla="*/ 353408 w 838450"/>
                <a:gd name="connsiteY394" fmla="*/ 216687 h 865317"/>
                <a:gd name="connsiteX395" fmla="*/ 352772 w 838450"/>
                <a:gd name="connsiteY395" fmla="*/ 217641 h 865317"/>
                <a:gd name="connsiteX396" fmla="*/ 352296 w 838450"/>
                <a:gd name="connsiteY396" fmla="*/ 218595 h 865317"/>
                <a:gd name="connsiteX397" fmla="*/ 350547 w 838450"/>
                <a:gd name="connsiteY397" fmla="*/ 218595 h 865317"/>
                <a:gd name="connsiteX398" fmla="*/ 347844 w 838450"/>
                <a:gd name="connsiteY398" fmla="*/ 216687 h 865317"/>
                <a:gd name="connsiteX399" fmla="*/ 344982 w 838450"/>
                <a:gd name="connsiteY399" fmla="*/ 214938 h 865317"/>
                <a:gd name="connsiteX400" fmla="*/ 342757 w 838450"/>
                <a:gd name="connsiteY400" fmla="*/ 213349 h 865317"/>
                <a:gd name="connsiteX401" fmla="*/ 340531 w 838450"/>
                <a:gd name="connsiteY401" fmla="*/ 211600 h 865317"/>
                <a:gd name="connsiteX402" fmla="*/ 340054 w 838450"/>
                <a:gd name="connsiteY402" fmla="*/ 210328 h 865317"/>
                <a:gd name="connsiteX403" fmla="*/ 341008 w 838450"/>
                <a:gd name="connsiteY403" fmla="*/ 206513 h 865317"/>
                <a:gd name="connsiteX404" fmla="*/ 342280 w 838450"/>
                <a:gd name="connsiteY404" fmla="*/ 203174 h 865317"/>
                <a:gd name="connsiteX405" fmla="*/ 343393 w 838450"/>
                <a:gd name="connsiteY405" fmla="*/ 202379 h 865317"/>
                <a:gd name="connsiteX406" fmla="*/ 345141 w 838450"/>
                <a:gd name="connsiteY406" fmla="*/ 200153 h 865317"/>
                <a:gd name="connsiteX407" fmla="*/ 345777 w 838450"/>
                <a:gd name="connsiteY407" fmla="*/ 196338 h 865317"/>
                <a:gd name="connsiteX408" fmla="*/ 345777 w 838450"/>
                <a:gd name="connsiteY408" fmla="*/ 192999 h 865317"/>
                <a:gd name="connsiteX409" fmla="*/ 347526 w 838450"/>
                <a:gd name="connsiteY409" fmla="*/ 188389 h 865317"/>
                <a:gd name="connsiteX410" fmla="*/ 349911 w 838450"/>
                <a:gd name="connsiteY410" fmla="*/ 183461 h 865317"/>
                <a:gd name="connsiteX411" fmla="*/ 354203 w 838450"/>
                <a:gd name="connsiteY411" fmla="*/ 178215 h 865317"/>
                <a:gd name="connsiteX412" fmla="*/ 356111 w 838450"/>
                <a:gd name="connsiteY412" fmla="*/ 176466 h 865317"/>
                <a:gd name="connsiteX413" fmla="*/ 358178 w 838450"/>
                <a:gd name="connsiteY413" fmla="*/ 175194 h 865317"/>
                <a:gd name="connsiteX414" fmla="*/ 362152 w 838450"/>
                <a:gd name="connsiteY414" fmla="*/ 171219 h 865317"/>
                <a:gd name="connsiteX415" fmla="*/ 362947 w 838450"/>
                <a:gd name="connsiteY415" fmla="*/ 170583 h 865317"/>
                <a:gd name="connsiteX416" fmla="*/ 364696 w 838450"/>
                <a:gd name="connsiteY416" fmla="*/ 169630 h 865317"/>
                <a:gd name="connsiteX417" fmla="*/ 366445 w 838450"/>
                <a:gd name="connsiteY417" fmla="*/ 169312 h 865317"/>
                <a:gd name="connsiteX418" fmla="*/ 367716 w 838450"/>
                <a:gd name="connsiteY418" fmla="*/ 169789 h 865317"/>
                <a:gd name="connsiteX419" fmla="*/ 367080 w 838450"/>
                <a:gd name="connsiteY419" fmla="*/ 167563 h 865317"/>
                <a:gd name="connsiteX420" fmla="*/ 363901 w 838450"/>
                <a:gd name="connsiteY420" fmla="*/ 165814 h 865317"/>
                <a:gd name="connsiteX421" fmla="*/ 360244 w 838450"/>
                <a:gd name="connsiteY421" fmla="*/ 163589 h 865317"/>
                <a:gd name="connsiteX422" fmla="*/ 358337 w 838450"/>
                <a:gd name="connsiteY422" fmla="*/ 161840 h 865317"/>
                <a:gd name="connsiteX423" fmla="*/ 356270 w 838450"/>
                <a:gd name="connsiteY423" fmla="*/ 160727 h 865317"/>
                <a:gd name="connsiteX424" fmla="*/ 354362 w 838450"/>
                <a:gd name="connsiteY424" fmla="*/ 160250 h 865317"/>
                <a:gd name="connsiteX425" fmla="*/ 350547 w 838450"/>
                <a:gd name="connsiteY425" fmla="*/ 158819 h 865317"/>
                <a:gd name="connsiteX426" fmla="*/ 346254 w 838450"/>
                <a:gd name="connsiteY426" fmla="*/ 157229 h 865317"/>
                <a:gd name="connsiteX427" fmla="*/ 344187 w 838450"/>
                <a:gd name="connsiteY427" fmla="*/ 157229 h 865317"/>
                <a:gd name="connsiteX428" fmla="*/ 344187 w 838450"/>
                <a:gd name="connsiteY428" fmla="*/ 155799 h 865317"/>
                <a:gd name="connsiteX429" fmla="*/ 344824 w 838450"/>
                <a:gd name="connsiteY429" fmla="*/ 153414 h 865317"/>
                <a:gd name="connsiteX430" fmla="*/ 344505 w 838450"/>
                <a:gd name="connsiteY430" fmla="*/ 151029 h 865317"/>
                <a:gd name="connsiteX431" fmla="*/ 343234 w 838450"/>
                <a:gd name="connsiteY431" fmla="*/ 150075 h 865317"/>
                <a:gd name="connsiteX432" fmla="*/ 341326 w 838450"/>
                <a:gd name="connsiteY432" fmla="*/ 150393 h 865317"/>
                <a:gd name="connsiteX433" fmla="*/ 336875 w 838450"/>
                <a:gd name="connsiteY433" fmla="*/ 147055 h 865317"/>
                <a:gd name="connsiteX434" fmla="*/ 336715 w 838450"/>
                <a:gd name="connsiteY434" fmla="*/ 147055 h 865317"/>
                <a:gd name="connsiteX435" fmla="*/ 336715 w 838450"/>
                <a:gd name="connsiteY435" fmla="*/ 146896 h 865317"/>
                <a:gd name="connsiteX436" fmla="*/ 335444 w 838450"/>
                <a:gd name="connsiteY436" fmla="*/ 145942 h 865317"/>
                <a:gd name="connsiteX437" fmla="*/ 333218 w 838450"/>
                <a:gd name="connsiteY437" fmla="*/ 144511 h 865317"/>
                <a:gd name="connsiteX438" fmla="*/ 329403 w 838450"/>
                <a:gd name="connsiteY438" fmla="*/ 144511 h 865317"/>
                <a:gd name="connsiteX439" fmla="*/ 326541 w 838450"/>
                <a:gd name="connsiteY439" fmla="*/ 145147 h 865317"/>
                <a:gd name="connsiteX440" fmla="*/ 324474 w 838450"/>
                <a:gd name="connsiteY440" fmla="*/ 143716 h 865317"/>
                <a:gd name="connsiteX441" fmla="*/ 321454 w 838450"/>
                <a:gd name="connsiteY441" fmla="*/ 141491 h 865317"/>
                <a:gd name="connsiteX442" fmla="*/ 320977 w 838450"/>
                <a:gd name="connsiteY442" fmla="*/ 141013 h 865317"/>
                <a:gd name="connsiteX443" fmla="*/ 320659 w 838450"/>
                <a:gd name="connsiteY443" fmla="*/ 141013 h 865317"/>
                <a:gd name="connsiteX444" fmla="*/ 320023 w 838450"/>
                <a:gd name="connsiteY444" fmla="*/ 140219 h 865317"/>
                <a:gd name="connsiteX445" fmla="*/ 317002 w 838450"/>
                <a:gd name="connsiteY445" fmla="*/ 135926 h 865317"/>
                <a:gd name="connsiteX446" fmla="*/ 313346 w 838450"/>
                <a:gd name="connsiteY446" fmla="*/ 130839 h 865317"/>
                <a:gd name="connsiteX447" fmla="*/ 311597 w 838450"/>
                <a:gd name="connsiteY447" fmla="*/ 130044 h 865317"/>
                <a:gd name="connsiteX448" fmla="*/ 310643 w 838450"/>
                <a:gd name="connsiteY448" fmla="*/ 130362 h 865317"/>
                <a:gd name="connsiteX449" fmla="*/ 309530 w 838450"/>
                <a:gd name="connsiteY449" fmla="*/ 133065 h 865317"/>
                <a:gd name="connsiteX450" fmla="*/ 308735 w 838450"/>
                <a:gd name="connsiteY450" fmla="*/ 132747 h 865317"/>
                <a:gd name="connsiteX451" fmla="*/ 307464 w 838450"/>
                <a:gd name="connsiteY451" fmla="*/ 132747 h 865317"/>
                <a:gd name="connsiteX452" fmla="*/ 305874 w 838450"/>
                <a:gd name="connsiteY452" fmla="*/ 133860 h 865317"/>
                <a:gd name="connsiteX453" fmla="*/ 304284 w 838450"/>
                <a:gd name="connsiteY453" fmla="*/ 134178 h 865317"/>
                <a:gd name="connsiteX454" fmla="*/ 303330 w 838450"/>
                <a:gd name="connsiteY454" fmla="*/ 133860 h 865317"/>
                <a:gd name="connsiteX455" fmla="*/ 302853 w 838450"/>
                <a:gd name="connsiteY455" fmla="*/ 133224 h 865317"/>
                <a:gd name="connsiteX456" fmla="*/ 303330 w 838450"/>
                <a:gd name="connsiteY456" fmla="*/ 129726 h 865317"/>
                <a:gd name="connsiteX457" fmla="*/ 302376 w 838450"/>
                <a:gd name="connsiteY457" fmla="*/ 128613 h 865317"/>
                <a:gd name="connsiteX458" fmla="*/ 303171 w 838450"/>
                <a:gd name="connsiteY458" fmla="*/ 126070 h 865317"/>
                <a:gd name="connsiteX459" fmla="*/ 304602 w 838450"/>
                <a:gd name="connsiteY459" fmla="*/ 124003 h 865317"/>
                <a:gd name="connsiteX460" fmla="*/ 303171 w 838450"/>
                <a:gd name="connsiteY460" fmla="*/ 122413 h 865317"/>
                <a:gd name="connsiteX461" fmla="*/ 301422 w 838450"/>
                <a:gd name="connsiteY461" fmla="*/ 120187 h 865317"/>
                <a:gd name="connsiteX462" fmla="*/ 301422 w 838450"/>
                <a:gd name="connsiteY462" fmla="*/ 118121 h 865317"/>
                <a:gd name="connsiteX463" fmla="*/ 302217 w 838450"/>
                <a:gd name="connsiteY463" fmla="*/ 115577 h 865317"/>
                <a:gd name="connsiteX464" fmla="*/ 300468 w 838450"/>
                <a:gd name="connsiteY464" fmla="*/ 113192 h 865317"/>
                <a:gd name="connsiteX465" fmla="*/ 302217 w 838450"/>
                <a:gd name="connsiteY465" fmla="*/ 115577 h 865317"/>
                <a:gd name="connsiteX466" fmla="*/ 302217 w 838450"/>
                <a:gd name="connsiteY466" fmla="*/ 115577 h 865317"/>
                <a:gd name="connsiteX467" fmla="*/ 302694 w 838450"/>
                <a:gd name="connsiteY467" fmla="*/ 113510 h 865317"/>
                <a:gd name="connsiteX468" fmla="*/ 302376 w 838450"/>
                <a:gd name="connsiteY468" fmla="*/ 112715 h 865317"/>
                <a:gd name="connsiteX469" fmla="*/ 300945 w 838450"/>
                <a:gd name="connsiteY469" fmla="*/ 111444 h 865317"/>
                <a:gd name="connsiteX470" fmla="*/ 295699 w 838450"/>
                <a:gd name="connsiteY470" fmla="*/ 105403 h 865317"/>
                <a:gd name="connsiteX471" fmla="*/ 295381 w 838450"/>
                <a:gd name="connsiteY471" fmla="*/ 104767 h 865317"/>
                <a:gd name="connsiteX472" fmla="*/ 294427 w 838450"/>
                <a:gd name="connsiteY472" fmla="*/ 102700 h 865317"/>
                <a:gd name="connsiteX473" fmla="*/ 293951 w 838450"/>
                <a:gd name="connsiteY473" fmla="*/ 99679 h 865317"/>
                <a:gd name="connsiteX474" fmla="*/ 293315 w 838450"/>
                <a:gd name="connsiteY474" fmla="*/ 97454 h 865317"/>
                <a:gd name="connsiteX475" fmla="*/ 292520 w 838450"/>
                <a:gd name="connsiteY475" fmla="*/ 95705 h 865317"/>
                <a:gd name="connsiteX476" fmla="*/ 292520 w 838450"/>
                <a:gd name="connsiteY476" fmla="*/ 94910 h 865317"/>
                <a:gd name="connsiteX477" fmla="*/ 293156 w 838450"/>
                <a:gd name="connsiteY477" fmla="*/ 94433 h 865317"/>
                <a:gd name="connsiteX478" fmla="*/ 296494 w 838450"/>
                <a:gd name="connsiteY478" fmla="*/ 93956 h 865317"/>
                <a:gd name="connsiteX479" fmla="*/ 299515 w 838450"/>
                <a:gd name="connsiteY479" fmla="*/ 93638 h 865317"/>
                <a:gd name="connsiteX480" fmla="*/ 301581 w 838450"/>
                <a:gd name="connsiteY480" fmla="*/ 93002 h 865317"/>
                <a:gd name="connsiteX481" fmla="*/ 302535 w 838450"/>
                <a:gd name="connsiteY481" fmla="*/ 94274 h 865317"/>
                <a:gd name="connsiteX482" fmla="*/ 303012 w 838450"/>
                <a:gd name="connsiteY482" fmla="*/ 96182 h 865317"/>
                <a:gd name="connsiteX483" fmla="*/ 303489 w 838450"/>
                <a:gd name="connsiteY483" fmla="*/ 97136 h 865317"/>
                <a:gd name="connsiteX484" fmla="*/ 305397 w 838450"/>
                <a:gd name="connsiteY484" fmla="*/ 98884 h 865317"/>
                <a:gd name="connsiteX485" fmla="*/ 307782 w 838450"/>
                <a:gd name="connsiteY485" fmla="*/ 100633 h 865317"/>
                <a:gd name="connsiteX486" fmla="*/ 310007 w 838450"/>
                <a:gd name="connsiteY486" fmla="*/ 100633 h 865317"/>
                <a:gd name="connsiteX487" fmla="*/ 312074 w 838450"/>
                <a:gd name="connsiteY487" fmla="*/ 99679 h 865317"/>
                <a:gd name="connsiteX488" fmla="*/ 313823 w 838450"/>
                <a:gd name="connsiteY488" fmla="*/ 96818 h 865317"/>
                <a:gd name="connsiteX489" fmla="*/ 315094 w 838450"/>
                <a:gd name="connsiteY489" fmla="*/ 96182 h 865317"/>
                <a:gd name="connsiteX490" fmla="*/ 316525 w 838450"/>
                <a:gd name="connsiteY490" fmla="*/ 96182 h 865317"/>
                <a:gd name="connsiteX491" fmla="*/ 316525 w 838450"/>
                <a:gd name="connsiteY491" fmla="*/ 94115 h 865317"/>
                <a:gd name="connsiteX492" fmla="*/ 317002 w 838450"/>
                <a:gd name="connsiteY492" fmla="*/ 89664 h 865317"/>
                <a:gd name="connsiteX493" fmla="*/ 317002 w 838450"/>
                <a:gd name="connsiteY493" fmla="*/ 87915 h 865317"/>
                <a:gd name="connsiteX494" fmla="*/ 316207 w 838450"/>
                <a:gd name="connsiteY494" fmla="*/ 86325 h 865317"/>
                <a:gd name="connsiteX495" fmla="*/ 316207 w 838450"/>
                <a:gd name="connsiteY495" fmla="*/ 84576 h 865317"/>
                <a:gd name="connsiteX496" fmla="*/ 316207 w 838450"/>
                <a:gd name="connsiteY496" fmla="*/ 82033 h 865317"/>
                <a:gd name="connsiteX497" fmla="*/ 314618 w 838450"/>
                <a:gd name="connsiteY497" fmla="*/ 80284 h 865317"/>
                <a:gd name="connsiteX498" fmla="*/ 313505 w 838450"/>
                <a:gd name="connsiteY498" fmla="*/ 79648 h 865317"/>
                <a:gd name="connsiteX499" fmla="*/ 313505 w 838450"/>
                <a:gd name="connsiteY499" fmla="*/ 78694 h 865317"/>
                <a:gd name="connsiteX500" fmla="*/ 313823 w 838450"/>
                <a:gd name="connsiteY500" fmla="*/ 76945 h 865317"/>
                <a:gd name="connsiteX501" fmla="*/ 314141 w 838450"/>
                <a:gd name="connsiteY501" fmla="*/ 74879 h 865317"/>
                <a:gd name="connsiteX502" fmla="*/ 313505 w 838450"/>
                <a:gd name="connsiteY502" fmla="*/ 73130 h 865317"/>
                <a:gd name="connsiteX503" fmla="*/ 312233 w 838450"/>
                <a:gd name="connsiteY503" fmla="*/ 72335 h 865317"/>
                <a:gd name="connsiteX504" fmla="*/ 310643 w 838450"/>
                <a:gd name="connsiteY504" fmla="*/ 71063 h 865317"/>
                <a:gd name="connsiteX505" fmla="*/ 308735 w 838450"/>
                <a:gd name="connsiteY505" fmla="*/ 69314 h 865317"/>
                <a:gd name="connsiteX506" fmla="*/ 307782 w 838450"/>
                <a:gd name="connsiteY506" fmla="*/ 68043 h 865317"/>
                <a:gd name="connsiteX507" fmla="*/ 306351 w 838450"/>
                <a:gd name="connsiteY507" fmla="*/ 66612 h 865317"/>
                <a:gd name="connsiteX508" fmla="*/ 304602 w 838450"/>
                <a:gd name="connsiteY508" fmla="*/ 64386 h 865317"/>
                <a:gd name="connsiteX509" fmla="*/ 304284 w 838450"/>
                <a:gd name="connsiteY509" fmla="*/ 59617 h 865317"/>
                <a:gd name="connsiteX510" fmla="*/ 304284 w 838450"/>
                <a:gd name="connsiteY510" fmla="*/ 54530 h 865317"/>
                <a:gd name="connsiteX511" fmla="*/ 303489 w 838450"/>
                <a:gd name="connsiteY511" fmla="*/ 51986 h 865317"/>
                <a:gd name="connsiteX512" fmla="*/ 302535 w 838450"/>
                <a:gd name="connsiteY512" fmla="*/ 48011 h 865317"/>
                <a:gd name="connsiteX513" fmla="*/ 302535 w 838450"/>
                <a:gd name="connsiteY513" fmla="*/ 46581 h 865317"/>
                <a:gd name="connsiteX514" fmla="*/ 303330 w 838450"/>
                <a:gd name="connsiteY514" fmla="*/ 45468 h 865317"/>
                <a:gd name="connsiteX515" fmla="*/ 308417 w 838450"/>
                <a:gd name="connsiteY515" fmla="*/ 42129 h 865317"/>
                <a:gd name="connsiteX516" fmla="*/ 309530 w 838450"/>
                <a:gd name="connsiteY516" fmla="*/ 40857 h 865317"/>
                <a:gd name="connsiteX517" fmla="*/ 309530 w 838450"/>
                <a:gd name="connsiteY517" fmla="*/ 39903 h 865317"/>
                <a:gd name="connsiteX518" fmla="*/ 309530 w 838450"/>
                <a:gd name="connsiteY518" fmla="*/ 38473 h 865317"/>
                <a:gd name="connsiteX519" fmla="*/ 308577 w 838450"/>
                <a:gd name="connsiteY519" fmla="*/ 36883 h 865317"/>
                <a:gd name="connsiteX520" fmla="*/ 306510 w 838450"/>
                <a:gd name="connsiteY520" fmla="*/ 35611 h 865317"/>
                <a:gd name="connsiteX521" fmla="*/ 303648 w 838450"/>
                <a:gd name="connsiteY521" fmla="*/ 33544 h 865317"/>
                <a:gd name="connsiteX522" fmla="*/ 300945 w 838450"/>
                <a:gd name="connsiteY522" fmla="*/ 31478 h 865317"/>
                <a:gd name="connsiteX523" fmla="*/ 296494 w 838450"/>
                <a:gd name="connsiteY523" fmla="*/ 30206 h 865317"/>
                <a:gd name="connsiteX524" fmla="*/ 291089 w 838450"/>
                <a:gd name="connsiteY524" fmla="*/ 28616 h 865317"/>
                <a:gd name="connsiteX525" fmla="*/ 289817 w 838450"/>
                <a:gd name="connsiteY525" fmla="*/ 27026 h 865317"/>
                <a:gd name="connsiteX526" fmla="*/ 288545 w 838450"/>
                <a:gd name="connsiteY526" fmla="*/ 23211 h 865317"/>
                <a:gd name="connsiteX527" fmla="*/ 286319 w 838450"/>
                <a:gd name="connsiteY527" fmla="*/ 17488 h 865317"/>
                <a:gd name="connsiteX528" fmla="*/ 283935 w 838450"/>
                <a:gd name="connsiteY528" fmla="*/ 11446 h 865317"/>
                <a:gd name="connsiteX529" fmla="*/ 282186 w 838450"/>
                <a:gd name="connsiteY529" fmla="*/ 7631 h 865317"/>
                <a:gd name="connsiteX530" fmla="*/ 282186 w 838450"/>
                <a:gd name="connsiteY530" fmla="*/ 5882 h 865317"/>
                <a:gd name="connsiteX531" fmla="*/ 283140 w 838450"/>
                <a:gd name="connsiteY531" fmla="*/ 1272 h 865317"/>
                <a:gd name="connsiteX532" fmla="*/ 283140 w 838450"/>
                <a:gd name="connsiteY532" fmla="*/ 318 h 865317"/>
                <a:gd name="connsiteX533" fmla="*/ 282027 w 838450"/>
                <a:gd name="connsiteY533" fmla="*/ 0 h 865317"/>
                <a:gd name="connsiteX534" fmla="*/ 280278 w 838450"/>
                <a:gd name="connsiteY534" fmla="*/ 636 h 865317"/>
                <a:gd name="connsiteX535" fmla="*/ 278847 w 838450"/>
                <a:gd name="connsiteY535" fmla="*/ 1431 h 865317"/>
                <a:gd name="connsiteX536" fmla="*/ 277576 w 838450"/>
                <a:gd name="connsiteY536" fmla="*/ 1113 h 865317"/>
                <a:gd name="connsiteX537" fmla="*/ 276463 w 838450"/>
                <a:gd name="connsiteY537" fmla="*/ 318 h 865317"/>
                <a:gd name="connsiteX538" fmla="*/ 276145 w 838450"/>
                <a:gd name="connsiteY538" fmla="*/ 0 h 865317"/>
                <a:gd name="connsiteX539" fmla="*/ 273283 w 838450"/>
                <a:gd name="connsiteY539" fmla="*/ 1749 h 865317"/>
                <a:gd name="connsiteX540" fmla="*/ 269627 w 838450"/>
                <a:gd name="connsiteY540" fmla="*/ 3816 h 865317"/>
                <a:gd name="connsiteX541" fmla="*/ 265334 w 838450"/>
                <a:gd name="connsiteY541" fmla="*/ 6359 h 865317"/>
                <a:gd name="connsiteX542" fmla="*/ 261519 w 838450"/>
                <a:gd name="connsiteY542" fmla="*/ 8585 h 865317"/>
                <a:gd name="connsiteX543" fmla="*/ 258021 w 838450"/>
                <a:gd name="connsiteY543" fmla="*/ 10652 h 865317"/>
                <a:gd name="connsiteX544" fmla="*/ 254524 w 838450"/>
                <a:gd name="connsiteY544" fmla="*/ 12718 h 865317"/>
                <a:gd name="connsiteX545" fmla="*/ 254047 w 838450"/>
                <a:gd name="connsiteY545" fmla="*/ 14308 h 865317"/>
                <a:gd name="connsiteX546" fmla="*/ 253252 w 838450"/>
                <a:gd name="connsiteY546" fmla="*/ 16534 h 865317"/>
                <a:gd name="connsiteX547" fmla="*/ 250072 w 838450"/>
                <a:gd name="connsiteY547" fmla="*/ 18283 h 865317"/>
                <a:gd name="connsiteX548" fmla="*/ 246893 w 838450"/>
                <a:gd name="connsiteY548" fmla="*/ 19554 h 865317"/>
                <a:gd name="connsiteX549" fmla="*/ 246098 w 838450"/>
                <a:gd name="connsiteY549" fmla="*/ 20349 h 865317"/>
                <a:gd name="connsiteX550" fmla="*/ 245780 w 838450"/>
                <a:gd name="connsiteY550" fmla="*/ 21303 h 865317"/>
                <a:gd name="connsiteX551" fmla="*/ 244190 w 838450"/>
                <a:gd name="connsiteY551" fmla="*/ 23211 h 865317"/>
                <a:gd name="connsiteX552" fmla="*/ 241329 w 838450"/>
                <a:gd name="connsiteY552" fmla="*/ 24801 h 865317"/>
                <a:gd name="connsiteX553" fmla="*/ 238944 w 838450"/>
                <a:gd name="connsiteY553" fmla="*/ 24801 h 865317"/>
                <a:gd name="connsiteX554" fmla="*/ 237354 w 838450"/>
                <a:gd name="connsiteY554" fmla="*/ 24165 h 865317"/>
                <a:gd name="connsiteX555" fmla="*/ 229246 w 838450"/>
                <a:gd name="connsiteY555" fmla="*/ 27026 h 865317"/>
                <a:gd name="connsiteX556" fmla="*/ 225431 w 838450"/>
                <a:gd name="connsiteY556" fmla="*/ 27026 h 865317"/>
                <a:gd name="connsiteX557" fmla="*/ 222410 w 838450"/>
                <a:gd name="connsiteY557" fmla="*/ 28775 h 865317"/>
                <a:gd name="connsiteX558" fmla="*/ 220185 w 838450"/>
                <a:gd name="connsiteY558" fmla="*/ 30524 h 865317"/>
                <a:gd name="connsiteX559" fmla="*/ 215733 w 838450"/>
                <a:gd name="connsiteY559" fmla="*/ 32432 h 865317"/>
                <a:gd name="connsiteX560" fmla="*/ 212713 w 838450"/>
                <a:gd name="connsiteY560" fmla="*/ 32432 h 865317"/>
                <a:gd name="connsiteX561" fmla="*/ 208261 w 838450"/>
                <a:gd name="connsiteY561" fmla="*/ 31319 h 865317"/>
                <a:gd name="connsiteX562" fmla="*/ 202856 w 838450"/>
                <a:gd name="connsiteY562" fmla="*/ 29252 h 865317"/>
                <a:gd name="connsiteX563" fmla="*/ 200630 w 838450"/>
                <a:gd name="connsiteY563" fmla="*/ 27980 h 865317"/>
                <a:gd name="connsiteX564" fmla="*/ 198723 w 838450"/>
                <a:gd name="connsiteY564" fmla="*/ 27980 h 865317"/>
                <a:gd name="connsiteX565" fmla="*/ 193953 w 838450"/>
                <a:gd name="connsiteY565" fmla="*/ 27821 h 865317"/>
                <a:gd name="connsiteX566" fmla="*/ 189343 w 838450"/>
                <a:gd name="connsiteY566" fmla="*/ 26867 h 865317"/>
                <a:gd name="connsiteX567" fmla="*/ 183779 w 838450"/>
                <a:gd name="connsiteY567" fmla="*/ 25595 h 865317"/>
                <a:gd name="connsiteX568" fmla="*/ 181076 w 838450"/>
                <a:gd name="connsiteY568" fmla="*/ 25119 h 865317"/>
                <a:gd name="connsiteX569" fmla="*/ 175353 w 838450"/>
                <a:gd name="connsiteY569" fmla="*/ 24006 h 865317"/>
                <a:gd name="connsiteX570" fmla="*/ 171696 w 838450"/>
                <a:gd name="connsiteY570" fmla="*/ 25437 h 865317"/>
                <a:gd name="connsiteX571" fmla="*/ 168358 w 838450"/>
                <a:gd name="connsiteY571" fmla="*/ 26708 h 865317"/>
                <a:gd name="connsiteX572" fmla="*/ 165655 w 838450"/>
                <a:gd name="connsiteY572" fmla="*/ 27662 h 865317"/>
                <a:gd name="connsiteX573" fmla="*/ 163429 w 838450"/>
                <a:gd name="connsiteY573" fmla="*/ 31637 h 865317"/>
                <a:gd name="connsiteX574" fmla="*/ 162476 w 838450"/>
                <a:gd name="connsiteY574" fmla="*/ 33067 h 865317"/>
                <a:gd name="connsiteX575" fmla="*/ 161363 w 838450"/>
                <a:gd name="connsiteY575" fmla="*/ 35134 h 865317"/>
                <a:gd name="connsiteX576" fmla="*/ 160886 w 838450"/>
                <a:gd name="connsiteY576" fmla="*/ 36565 h 865317"/>
                <a:gd name="connsiteX577" fmla="*/ 161363 w 838450"/>
                <a:gd name="connsiteY577" fmla="*/ 38314 h 865317"/>
                <a:gd name="connsiteX578" fmla="*/ 164701 w 838450"/>
                <a:gd name="connsiteY578" fmla="*/ 39586 h 865317"/>
                <a:gd name="connsiteX579" fmla="*/ 166132 w 838450"/>
                <a:gd name="connsiteY579" fmla="*/ 41175 h 865317"/>
                <a:gd name="connsiteX580" fmla="*/ 166132 w 838450"/>
                <a:gd name="connsiteY580" fmla="*/ 42606 h 865317"/>
                <a:gd name="connsiteX581" fmla="*/ 165178 w 838450"/>
                <a:gd name="connsiteY581" fmla="*/ 44037 h 865317"/>
                <a:gd name="connsiteX582" fmla="*/ 164224 w 838450"/>
                <a:gd name="connsiteY582" fmla="*/ 45150 h 865317"/>
                <a:gd name="connsiteX583" fmla="*/ 164224 w 838450"/>
                <a:gd name="connsiteY583" fmla="*/ 46263 h 865317"/>
                <a:gd name="connsiteX584" fmla="*/ 164701 w 838450"/>
                <a:gd name="connsiteY584" fmla="*/ 47375 h 865317"/>
                <a:gd name="connsiteX585" fmla="*/ 165496 w 838450"/>
                <a:gd name="connsiteY585" fmla="*/ 48170 h 865317"/>
                <a:gd name="connsiteX586" fmla="*/ 170107 w 838450"/>
                <a:gd name="connsiteY586" fmla="*/ 48647 h 865317"/>
                <a:gd name="connsiteX587" fmla="*/ 172809 w 838450"/>
                <a:gd name="connsiteY587" fmla="*/ 48647 h 865317"/>
                <a:gd name="connsiteX588" fmla="*/ 173922 w 838450"/>
                <a:gd name="connsiteY588" fmla="*/ 49124 h 865317"/>
                <a:gd name="connsiteX589" fmla="*/ 173922 w 838450"/>
                <a:gd name="connsiteY589" fmla="*/ 50555 h 865317"/>
                <a:gd name="connsiteX590" fmla="*/ 172968 w 838450"/>
                <a:gd name="connsiteY590" fmla="*/ 52463 h 865317"/>
                <a:gd name="connsiteX591" fmla="*/ 168994 w 838450"/>
                <a:gd name="connsiteY591" fmla="*/ 54053 h 865317"/>
                <a:gd name="connsiteX592" fmla="*/ 166768 w 838450"/>
                <a:gd name="connsiteY592" fmla="*/ 55642 h 865317"/>
                <a:gd name="connsiteX593" fmla="*/ 166132 w 838450"/>
                <a:gd name="connsiteY593" fmla="*/ 57868 h 865317"/>
                <a:gd name="connsiteX594" fmla="*/ 166132 w 838450"/>
                <a:gd name="connsiteY594" fmla="*/ 59617 h 865317"/>
                <a:gd name="connsiteX595" fmla="*/ 166927 w 838450"/>
                <a:gd name="connsiteY595" fmla="*/ 60730 h 865317"/>
                <a:gd name="connsiteX596" fmla="*/ 168835 w 838450"/>
                <a:gd name="connsiteY596" fmla="*/ 62002 h 865317"/>
                <a:gd name="connsiteX597" fmla="*/ 170583 w 838450"/>
                <a:gd name="connsiteY597" fmla="*/ 63432 h 865317"/>
                <a:gd name="connsiteX598" fmla="*/ 171060 w 838450"/>
                <a:gd name="connsiteY598" fmla="*/ 64704 h 865317"/>
                <a:gd name="connsiteX599" fmla="*/ 171060 w 838450"/>
                <a:gd name="connsiteY599" fmla="*/ 66294 h 865317"/>
                <a:gd name="connsiteX600" fmla="*/ 170107 w 838450"/>
                <a:gd name="connsiteY600" fmla="*/ 68520 h 865317"/>
                <a:gd name="connsiteX601" fmla="*/ 168199 w 838450"/>
                <a:gd name="connsiteY601" fmla="*/ 71222 h 865317"/>
                <a:gd name="connsiteX602" fmla="*/ 166609 w 838450"/>
                <a:gd name="connsiteY602" fmla="*/ 73130 h 865317"/>
                <a:gd name="connsiteX603" fmla="*/ 166609 w 838450"/>
                <a:gd name="connsiteY603" fmla="*/ 73766 h 865317"/>
                <a:gd name="connsiteX604" fmla="*/ 166927 w 838450"/>
                <a:gd name="connsiteY604" fmla="*/ 74720 h 865317"/>
                <a:gd name="connsiteX605" fmla="*/ 168199 w 838450"/>
                <a:gd name="connsiteY605" fmla="*/ 76151 h 865317"/>
                <a:gd name="connsiteX606" fmla="*/ 170425 w 838450"/>
                <a:gd name="connsiteY606" fmla="*/ 78376 h 865317"/>
                <a:gd name="connsiteX607" fmla="*/ 173127 w 838450"/>
                <a:gd name="connsiteY607" fmla="*/ 80125 h 865317"/>
                <a:gd name="connsiteX608" fmla="*/ 174876 w 838450"/>
                <a:gd name="connsiteY608" fmla="*/ 80602 h 865317"/>
                <a:gd name="connsiteX609" fmla="*/ 175512 w 838450"/>
                <a:gd name="connsiteY609" fmla="*/ 81079 h 865317"/>
                <a:gd name="connsiteX610" fmla="*/ 175989 w 838450"/>
                <a:gd name="connsiteY610" fmla="*/ 83145 h 865317"/>
                <a:gd name="connsiteX611" fmla="*/ 175989 w 838450"/>
                <a:gd name="connsiteY611" fmla="*/ 85212 h 865317"/>
                <a:gd name="connsiteX612" fmla="*/ 175512 w 838450"/>
                <a:gd name="connsiteY612" fmla="*/ 86802 h 865317"/>
                <a:gd name="connsiteX613" fmla="*/ 176943 w 838450"/>
                <a:gd name="connsiteY613" fmla="*/ 88074 h 865317"/>
                <a:gd name="connsiteX614" fmla="*/ 180599 w 838450"/>
                <a:gd name="connsiteY614" fmla="*/ 88074 h 865317"/>
                <a:gd name="connsiteX615" fmla="*/ 183620 w 838450"/>
                <a:gd name="connsiteY615" fmla="*/ 88551 h 865317"/>
                <a:gd name="connsiteX616" fmla="*/ 184892 w 838450"/>
                <a:gd name="connsiteY616" fmla="*/ 87915 h 865317"/>
                <a:gd name="connsiteX617" fmla="*/ 185845 w 838450"/>
                <a:gd name="connsiteY617" fmla="*/ 88392 h 865317"/>
                <a:gd name="connsiteX618" fmla="*/ 185209 w 838450"/>
                <a:gd name="connsiteY618" fmla="*/ 93161 h 865317"/>
                <a:gd name="connsiteX619" fmla="*/ 185686 w 838450"/>
                <a:gd name="connsiteY619" fmla="*/ 96023 h 865317"/>
                <a:gd name="connsiteX620" fmla="*/ 186481 w 838450"/>
                <a:gd name="connsiteY620" fmla="*/ 96818 h 865317"/>
                <a:gd name="connsiteX621" fmla="*/ 189502 w 838450"/>
                <a:gd name="connsiteY621" fmla="*/ 97931 h 865317"/>
                <a:gd name="connsiteX622" fmla="*/ 195225 w 838450"/>
                <a:gd name="connsiteY622" fmla="*/ 97931 h 865317"/>
                <a:gd name="connsiteX623" fmla="*/ 198564 w 838450"/>
                <a:gd name="connsiteY623" fmla="*/ 99043 h 865317"/>
                <a:gd name="connsiteX624" fmla="*/ 202220 w 838450"/>
                <a:gd name="connsiteY624" fmla="*/ 100633 h 865317"/>
                <a:gd name="connsiteX625" fmla="*/ 204128 w 838450"/>
                <a:gd name="connsiteY625" fmla="*/ 102382 h 865317"/>
                <a:gd name="connsiteX626" fmla="*/ 205082 w 838450"/>
                <a:gd name="connsiteY626" fmla="*/ 103654 h 865317"/>
                <a:gd name="connsiteX627" fmla="*/ 204764 w 838450"/>
                <a:gd name="connsiteY627" fmla="*/ 105721 h 865317"/>
                <a:gd name="connsiteX628" fmla="*/ 202697 w 838450"/>
                <a:gd name="connsiteY628" fmla="*/ 108105 h 865317"/>
                <a:gd name="connsiteX629" fmla="*/ 199358 w 838450"/>
                <a:gd name="connsiteY629" fmla="*/ 109218 h 865317"/>
                <a:gd name="connsiteX630" fmla="*/ 197451 w 838450"/>
                <a:gd name="connsiteY630" fmla="*/ 109695 h 865317"/>
                <a:gd name="connsiteX631" fmla="*/ 187912 w 838450"/>
                <a:gd name="connsiteY631" fmla="*/ 114146 h 865317"/>
                <a:gd name="connsiteX632" fmla="*/ 184892 w 838450"/>
                <a:gd name="connsiteY632" fmla="*/ 116054 h 865317"/>
                <a:gd name="connsiteX633" fmla="*/ 182666 w 838450"/>
                <a:gd name="connsiteY633" fmla="*/ 118280 h 865317"/>
                <a:gd name="connsiteX634" fmla="*/ 181871 w 838450"/>
                <a:gd name="connsiteY634" fmla="*/ 120029 h 865317"/>
                <a:gd name="connsiteX635" fmla="*/ 181394 w 838450"/>
                <a:gd name="connsiteY635" fmla="*/ 121618 h 865317"/>
                <a:gd name="connsiteX636" fmla="*/ 183461 w 838450"/>
                <a:gd name="connsiteY636" fmla="*/ 127659 h 865317"/>
                <a:gd name="connsiteX637" fmla="*/ 183779 w 838450"/>
                <a:gd name="connsiteY637" fmla="*/ 129567 h 865317"/>
                <a:gd name="connsiteX638" fmla="*/ 182030 w 838450"/>
                <a:gd name="connsiteY638" fmla="*/ 136085 h 865317"/>
                <a:gd name="connsiteX639" fmla="*/ 181553 w 838450"/>
                <a:gd name="connsiteY639" fmla="*/ 138470 h 865317"/>
                <a:gd name="connsiteX640" fmla="*/ 182189 w 838450"/>
                <a:gd name="connsiteY640" fmla="*/ 140060 h 865317"/>
                <a:gd name="connsiteX641" fmla="*/ 184256 w 838450"/>
                <a:gd name="connsiteY641" fmla="*/ 140696 h 865317"/>
                <a:gd name="connsiteX642" fmla="*/ 184732 w 838450"/>
                <a:gd name="connsiteY642" fmla="*/ 142126 h 865317"/>
                <a:gd name="connsiteX643" fmla="*/ 184732 w 838450"/>
                <a:gd name="connsiteY643" fmla="*/ 143239 h 865317"/>
                <a:gd name="connsiteX644" fmla="*/ 181394 w 838450"/>
                <a:gd name="connsiteY644" fmla="*/ 145624 h 865317"/>
                <a:gd name="connsiteX645" fmla="*/ 177737 w 838450"/>
                <a:gd name="connsiteY645" fmla="*/ 147691 h 865317"/>
                <a:gd name="connsiteX646" fmla="*/ 176625 w 838450"/>
                <a:gd name="connsiteY646" fmla="*/ 147691 h 865317"/>
                <a:gd name="connsiteX647" fmla="*/ 173127 w 838450"/>
                <a:gd name="connsiteY647" fmla="*/ 151665 h 865317"/>
                <a:gd name="connsiteX648" fmla="*/ 167245 w 838450"/>
                <a:gd name="connsiteY648" fmla="*/ 159455 h 865317"/>
                <a:gd name="connsiteX649" fmla="*/ 164065 w 838450"/>
                <a:gd name="connsiteY649" fmla="*/ 162158 h 865317"/>
                <a:gd name="connsiteX650" fmla="*/ 164065 w 838450"/>
                <a:gd name="connsiteY650" fmla="*/ 163429 h 865317"/>
                <a:gd name="connsiteX651" fmla="*/ 163588 w 838450"/>
                <a:gd name="connsiteY651" fmla="*/ 164701 h 865317"/>
                <a:gd name="connsiteX652" fmla="*/ 164860 w 838450"/>
                <a:gd name="connsiteY652" fmla="*/ 166927 h 865317"/>
                <a:gd name="connsiteX653" fmla="*/ 165178 w 838450"/>
                <a:gd name="connsiteY653" fmla="*/ 168835 h 865317"/>
                <a:gd name="connsiteX654" fmla="*/ 163906 w 838450"/>
                <a:gd name="connsiteY654" fmla="*/ 170743 h 865317"/>
                <a:gd name="connsiteX655" fmla="*/ 161681 w 838450"/>
                <a:gd name="connsiteY655" fmla="*/ 172968 h 865317"/>
                <a:gd name="connsiteX656" fmla="*/ 157388 w 838450"/>
                <a:gd name="connsiteY656" fmla="*/ 174876 h 865317"/>
                <a:gd name="connsiteX657" fmla="*/ 151983 w 838450"/>
                <a:gd name="connsiteY657" fmla="*/ 176784 h 865317"/>
                <a:gd name="connsiteX658" fmla="*/ 149439 w 838450"/>
                <a:gd name="connsiteY658" fmla="*/ 177897 h 865317"/>
                <a:gd name="connsiteX659" fmla="*/ 147532 w 838450"/>
                <a:gd name="connsiteY659" fmla="*/ 182984 h 865317"/>
                <a:gd name="connsiteX660" fmla="*/ 145783 w 838450"/>
                <a:gd name="connsiteY660" fmla="*/ 188071 h 865317"/>
                <a:gd name="connsiteX661" fmla="*/ 144988 w 838450"/>
                <a:gd name="connsiteY661" fmla="*/ 189979 h 865317"/>
                <a:gd name="connsiteX662" fmla="*/ 141967 w 838450"/>
                <a:gd name="connsiteY662" fmla="*/ 195861 h 865317"/>
                <a:gd name="connsiteX663" fmla="*/ 136880 w 838450"/>
                <a:gd name="connsiteY663" fmla="*/ 204446 h 865317"/>
                <a:gd name="connsiteX664" fmla="*/ 135608 w 838450"/>
                <a:gd name="connsiteY664" fmla="*/ 206354 h 865317"/>
                <a:gd name="connsiteX665" fmla="*/ 127659 w 838450"/>
                <a:gd name="connsiteY665" fmla="*/ 210487 h 865317"/>
                <a:gd name="connsiteX666" fmla="*/ 119552 w 838450"/>
                <a:gd name="connsiteY666" fmla="*/ 214938 h 865317"/>
                <a:gd name="connsiteX667" fmla="*/ 118121 w 838450"/>
                <a:gd name="connsiteY667" fmla="*/ 216687 h 865317"/>
                <a:gd name="connsiteX668" fmla="*/ 116531 w 838450"/>
                <a:gd name="connsiteY668" fmla="*/ 220821 h 865317"/>
                <a:gd name="connsiteX669" fmla="*/ 114941 w 838450"/>
                <a:gd name="connsiteY669" fmla="*/ 225272 h 865317"/>
                <a:gd name="connsiteX670" fmla="*/ 113510 w 838450"/>
                <a:gd name="connsiteY670" fmla="*/ 227657 h 865317"/>
                <a:gd name="connsiteX671" fmla="*/ 108264 w 838450"/>
                <a:gd name="connsiteY671" fmla="*/ 232903 h 865317"/>
                <a:gd name="connsiteX672" fmla="*/ 106515 w 838450"/>
                <a:gd name="connsiteY672" fmla="*/ 236878 h 865317"/>
                <a:gd name="connsiteX673" fmla="*/ 106038 w 838450"/>
                <a:gd name="connsiteY673" fmla="*/ 239580 h 865317"/>
                <a:gd name="connsiteX674" fmla="*/ 101587 w 838450"/>
                <a:gd name="connsiteY674" fmla="*/ 241011 h 865317"/>
                <a:gd name="connsiteX675" fmla="*/ 96659 w 838450"/>
                <a:gd name="connsiteY675" fmla="*/ 242442 h 865317"/>
                <a:gd name="connsiteX676" fmla="*/ 89346 w 838450"/>
                <a:gd name="connsiteY676" fmla="*/ 242919 h 865317"/>
                <a:gd name="connsiteX677" fmla="*/ 86325 w 838450"/>
                <a:gd name="connsiteY677" fmla="*/ 243713 h 865317"/>
                <a:gd name="connsiteX678" fmla="*/ 77422 w 838450"/>
                <a:gd name="connsiteY678" fmla="*/ 247370 h 865317"/>
                <a:gd name="connsiteX679" fmla="*/ 75197 w 838450"/>
                <a:gd name="connsiteY679" fmla="*/ 247370 h 865317"/>
                <a:gd name="connsiteX680" fmla="*/ 73448 w 838450"/>
                <a:gd name="connsiteY680" fmla="*/ 246893 h 865317"/>
                <a:gd name="connsiteX681" fmla="*/ 72176 w 838450"/>
                <a:gd name="connsiteY681" fmla="*/ 245621 h 865317"/>
                <a:gd name="connsiteX682" fmla="*/ 70904 w 838450"/>
                <a:gd name="connsiteY682" fmla="*/ 243555 h 865317"/>
                <a:gd name="connsiteX683" fmla="*/ 70268 w 838450"/>
                <a:gd name="connsiteY683" fmla="*/ 240375 h 865317"/>
                <a:gd name="connsiteX684" fmla="*/ 68520 w 838450"/>
                <a:gd name="connsiteY684" fmla="*/ 238944 h 865317"/>
                <a:gd name="connsiteX685" fmla="*/ 66135 w 838450"/>
                <a:gd name="connsiteY685" fmla="*/ 237672 h 865317"/>
                <a:gd name="connsiteX686" fmla="*/ 63750 w 838450"/>
                <a:gd name="connsiteY686" fmla="*/ 237672 h 865317"/>
                <a:gd name="connsiteX687" fmla="*/ 61366 w 838450"/>
                <a:gd name="connsiteY687" fmla="*/ 238944 h 865317"/>
                <a:gd name="connsiteX688" fmla="*/ 59299 w 838450"/>
                <a:gd name="connsiteY688" fmla="*/ 240375 h 865317"/>
                <a:gd name="connsiteX689" fmla="*/ 57868 w 838450"/>
                <a:gd name="connsiteY689" fmla="*/ 241647 h 865317"/>
                <a:gd name="connsiteX690" fmla="*/ 56437 w 838450"/>
                <a:gd name="connsiteY690" fmla="*/ 243078 h 865317"/>
                <a:gd name="connsiteX691" fmla="*/ 53735 w 838450"/>
                <a:gd name="connsiteY691" fmla="*/ 247847 h 865317"/>
                <a:gd name="connsiteX692" fmla="*/ 49283 w 838450"/>
                <a:gd name="connsiteY692" fmla="*/ 254683 h 865317"/>
                <a:gd name="connsiteX693" fmla="*/ 44355 w 838450"/>
                <a:gd name="connsiteY693" fmla="*/ 259611 h 865317"/>
                <a:gd name="connsiteX694" fmla="*/ 42606 w 838450"/>
                <a:gd name="connsiteY694" fmla="*/ 261042 h 865317"/>
                <a:gd name="connsiteX695" fmla="*/ 41493 w 838450"/>
                <a:gd name="connsiteY695" fmla="*/ 262155 h 865317"/>
                <a:gd name="connsiteX696" fmla="*/ 39903 w 838450"/>
                <a:gd name="connsiteY696" fmla="*/ 263745 h 865317"/>
                <a:gd name="connsiteX697" fmla="*/ 38950 w 838450"/>
                <a:gd name="connsiteY697" fmla="*/ 265334 h 865317"/>
                <a:gd name="connsiteX698" fmla="*/ 37678 w 838450"/>
                <a:gd name="connsiteY698" fmla="*/ 270581 h 865317"/>
                <a:gd name="connsiteX699" fmla="*/ 37042 w 838450"/>
                <a:gd name="connsiteY699" fmla="*/ 275191 h 865317"/>
                <a:gd name="connsiteX700" fmla="*/ 37360 w 838450"/>
                <a:gd name="connsiteY700" fmla="*/ 276145 h 865317"/>
                <a:gd name="connsiteX701" fmla="*/ 38155 w 838450"/>
                <a:gd name="connsiteY701" fmla="*/ 276940 h 865317"/>
                <a:gd name="connsiteX702" fmla="*/ 40857 w 838450"/>
                <a:gd name="connsiteY702" fmla="*/ 278212 h 865317"/>
                <a:gd name="connsiteX703" fmla="*/ 44673 w 838450"/>
                <a:gd name="connsiteY703" fmla="*/ 280437 h 865317"/>
                <a:gd name="connsiteX704" fmla="*/ 49760 w 838450"/>
                <a:gd name="connsiteY704" fmla="*/ 281709 h 865317"/>
                <a:gd name="connsiteX705" fmla="*/ 54052 w 838450"/>
                <a:gd name="connsiteY705" fmla="*/ 281709 h 865317"/>
                <a:gd name="connsiteX706" fmla="*/ 55642 w 838450"/>
                <a:gd name="connsiteY706" fmla="*/ 282822 h 865317"/>
                <a:gd name="connsiteX707" fmla="*/ 56596 w 838450"/>
                <a:gd name="connsiteY707" fmla="*/ 284094 h 865317"/>
                <a:gd name="connsiteX708" fmla="*/ 56914 w 838450"/>
                <a:gd name="connsiteY708" fmla="*/ 285207 h 865317"/>
                <a:gd name="connsiteX709" fmla="*/ 56914 w 838450"/>
                <a:gd name="connsiteY709" fmla="*/ 289022 h 865317"/>
                <a:gd name="connsiteX710" fmla="*/ 56278 w 838450"/>
                <a:gd name="connsiteY710" fmla="*/ 293156 h 865317"/>
                <a:gd name="connsiteX711" fmla="*/ 54689 w 838450"/>
                <a:gd name="connsiteY711" fmla="*/ 297448 h 865317"/>
                <a:gd name="connsiteX712" fmla="*/ 54689 w 838450"/>
                <a:gd name="connsiteY712" fmla="*/ 299992 h 865317"/>
                <a:gd name="connsiteX713" fmla="*/ 55324 w 838450"/>
                <a:gd name="connsiteY713" fmla="*/ 302376 h 865317"/>
                <a:gd name="connsiteX714" fmla="*/ 60094 w 838450"/>
                <a:gd name="connsiteY714" fmla="*/ 308577 h 865317"/>
                <a:gd name="connsiteX715" fmla="*/ 61842 w 838450"/>
                <a:gd name="connsiteY715" fmla="*/ 309212 h 865317"/>
                <a:gd name="connsiteX716" fmla="*/ 65340 w 838450"/>
                <a:gd name="connsiteY716" fmla="*/ 309212 h 865317"/>
                <a:gd name="connsiteX717" fmla="*/ 66930 w 838450"/>
                <a:gd name="connsiteY717" fmla="*/ 309212 h 865317"/>
                <a:gd name="connsiteX718" fmla="*/ 68678 w 838450"/>
                <a:gd name="connsiteY718" fmla="*/ 308577 h 865317"/>
                <a:gd name="connsiteX719" fmla="*/ 69950 w 838450"/>
                <a:gd name="connsiteY719" fmla="*/ 309053 h 865317"/>
                <a:gd name="connsiteX720" fmla="*/ 70904 w 838450"/>
                <a:gd name="connsiteY720" fmla="*/ 309848 h 865317"/>
                <a:gd name="connsiteX721" fmla="*/ 71222 w 838450"/>
                <a:gd name="connsiteY721" fmla="*/ 311120 h 865317"/>
                <a:gd name="connsiteX722" fmla="*/ 71222 w 838450"/>
                <a:gd name="connsiteY722" fmla="*/ 317320 h 865317"/>
                <a:gd name="connsiteX723" fmla="*/ 72494 w 838450"/>
                <a:gd name="connsiteY723" fmla="*/ 320182 h 865317"/>
                <a:gd name="connsiteX724" fmla="*/ 75356 w 838450"/>
                <a:gd name="connsiteY724" fmla="*/ 323997 h 865317"/>
                <a:gd name="connsiteX725" fmla="*/ 77581 w 838450"/>
                <a:gd name="connsiteY725" fmla="*/ 328290 h 865317"/>
                <a:gd name="connsiteX726" fmla="*/ 79648 w 838450"/>
                <a:gd name="connsiteY726" fmla="*/ 333536 h 865317"/>
                <a:gd name="connsiteX727" fmla="*/ 81715 w 838450"/>
                <a:gd name="connsiteY727" fmla="*/ 337670 h 865317"/>
                <a:gd name="connsiteX728" fmla="*/ 82510 w 838450"/>
                <a:gd name="connsiteY728" fmla="*/ 339736 h 865317"/>
                <a:gd name="connsiteX729" fmla="*/ 81238 w 838450"/>
                <a:gd name="connsiteY729" fmla="*/ 340690 h 865317"/>
                <a:gd name="connsiteX730" fmla="*/ 80443 w 838450"/>
                <a:gd name="connsiteY730" fmla="*/ 341803 h 865317"/>
                <a:gd name="connsiteX731" fmla="*/ 80443 w 838450"/>
                <a:gd name="connsiteY731" fmla="*/ 343234 h 865317"/>
                <a:gd name="connsiteX732" fmla="*/ 80443 w 838450"/>
                <a:gd name="connsiteY732" fmla="*/ 344665 h 865317"/>
                <a:gd name="connsiteX733" fmla="*/ 80443 w 838450"/>
                <a:gd name="connsiteY733" fmla="*/ 345777 h 865317"/>
                <a:gd name="connsiteX734" fmla="*/ 81238 w 838450"/>
                <a:gd name="connsiteY734" fmla="*/ 347049 h 865317"/>
                <a:gd name="connsiteX735" fmla="*/ 82351 w 838450"/>
                <a:gd name="connsiteY735" fmla="*/ 347526 h 865317"/>
                <a:gd name="connsiteX736" fmla="*/ 82351 w 838450"/>
                <a:gd name="connsiteY736" fmla="*/ 348480 h 865317"/>
                <a:gd name="connsiteX737" fmla="*/ 80602 w 838450"/>
                <a:gd name="connsiteY737" fmla="*/ 349593 h 865317"/>
                <a:gd name="connsiteX738" fmla="*/ 79012 w 838450"/>
                <a:gd name="connsiteY738" fmla="*/ 349593 h 865317"/>
                <a:gd name="connsiteX739" fmla="*/ 77740 w 838450"/>
                <a:gd name="connsiteY739" fmla="*/ 350070 h 865317"/>
                <a:gd name="connsiteX740" fmla="*/ 75356 w 838450"/>
                <a:gd name="connsiteY740" fmla="*/ 352614 h 865317"/>
                <a:gd name="connsiteX741" fmla="*/ 74243 w 838450"/>
                <a:gd name="connsiteY741" fmla="*/ 353090 h 865317"/>
                <a:gd name="connsiteX742" fmla="*/ 72812 w 838450"/>
                <a:gd name="connsiteY742" fmla="*/ 353090 h 865317"/>
                <a:gd name="connsiteX743" fmla="*/ 71222 w 838450"/>
                <a:gd name="connsiteY743" fmla="*/ 353090 h 865317"/>
                <a:gd name="connsiteX744" fmla="*/ 68996 w 838450"/>
                <a:gd name="connsiteY744" fmla="*/ 352137 h 865317"/>
                <a:gd name="connsiteX745" fmla="*/ 68361 w 838450"/>
                <a:gd name="connsiteY745" fmla="*/ 350547 h 865317"/>
                <a:gd name="connsiteX746" fmla="*/ 68678 w 838450"/>
                <a:gd name="connsiteY746" fmla="*/ 348957 h 865317"/>
                <a:gd name="connsiteX747" fmla="*/ 68201 w 838450"/>
                <a:gd name="connsiteY747" fmla="*/ 348003 h 865317"/>
                <a:gd name="connsiteX748" fmla="*/ 66612 w 838450"/>
                <a:gd name="connsiteY748" fmla="*/ 348003 h 865317"/>
                <a:gd name="connsiteX749" fmla="*/ 60889 w 838450"/>
                <a:gd name="connsiteY749" fmla="*/ 349911 h 865317"/>
                <a:gd name="connsiteX750" fmla="*/ 55483 w 838450"/>
                <a:gd name="connsiteY750" fmla="*/ 351978 h 865317"/>
                <a:gd name="connsiteX751" fmla="*/ 54529 w 838450"/>
                <a:gd name="connsiteY751" fmla="*/ 353408 h 865317"/>
                <a:gd name="connsiteX752" fmla="*/ 53258 w 838450"/>
                <a:gd name="connsiteY752" fmla="*/ 354839 h 865317"/>
                <a:gd name="connsiteX753" fmla="*/ 50714 w 838450"/>
                <a:gd name="connsiteY753" fmla="*/ 355475 h 865317"/>
                <a:gd name="connsiteX754" fmla="*/ 47057 w 838450"/>
                <a:gd name="connsiteY754" fmla="*/ 355475 h 865317"/>
                <a:gd name="connsiteX755" fmla="*/ 44514 w 838450"/>
                <a:gd name="connsiteY755" fmla="*/ 355475 h 865317"/>
                <a:gd name="connsiteX756" fmla="*/ 42129 w 838450"/>
                <a:gd name="connsiteY756" fmla="*/ 353885 h 865317"/>
                <a:gd name="connsiteX757" fmla="*/ 39903 w 838450"/>
                <a:gd name="connsiteY757" fmla="*/ 352454 h 865317"/>
                <a:gd name="connsiteX758" fmla="*/ 36565 w 838450"/>
                <a:gd name="connsiteY758" fmla="*/ 352454 h 865317"/>
                <a:gd name="connsiteX759" fmla="*/ 30524 w 838450"/>
                <a:gd name="connsiteY759" fmla="*/ 352454 h 865317"/>
                <a:gd name="connsiteX760" fmla="*/ 27185 w 838450"/>
                <a:gd name="connsiteY760" fmla="*/ 352454 h 865317"/>
                <a:gd name="connsiteX761" fmla="*/ 25277 w 838450"/>
                <a:gd name="connsiteY761" fmla="*/ 351978 h 865317"/>
                <a:gd name="connsiteX762" fmla="*/ 23370 w 838450"/>
                <a:gd name="connsiteY762" fmla="*/ 352454 h 865317"/>
                <a:gd name="connsiteX763" fmla="*/ 20985 w 838450"/>
                <a:gd name="connsiteY763" fmla="*/ 351819 h 865317"/>
                <a:gd name="connsiteX764" fmla="*/ 19872 w 838450"/>
                <a:gd name="connsiteY764" fmla="*/ 352614 h 865317"/>
                <a:gd name="connsiteX765" fmla="*/ 18918 w 838450"/>
                <a:gd name="connsiteY765" fmla="*/ 352614 h 865317"/>
                <a:gd name="connsiteX766" fmla="*/ 18123 w 838450"/>
                <a:gd name="connsiteY766" fmla="*/ 351342 h 865317"/>
                <a:gd name="connsiteX767" fmla="*/ 17647 w 838450"/>
                <a:gd name="connsiteY767" fmla="*/ 351342 h 865317"/>
                <a:gd name="connsiteX768" fmla="*/ 17011 w 838450"/>
                <a:gd name="connsiteY768" fmla="*/ 351342 h 865317"/>
                <a:gd name="connsiteX769" fmla="*/ 16534 w 838450"/>
                <a:gd name="connsiteY769" fmla="*/ 351819 h 865317"/>
                <a:gd name="connsiteX770" fmla="*/ 16216 w 838450"/>
                <a:gd name="connsiteY770" fmla="*/ 352614 h 865317"/>
                <a:gd name="connsiteX771" fmla="*/ 16216 w 838450"/>
                <a:gd name="connsiteY771" fmla="*/ 361675 h 865317"/>
                <a:gd name="connsiteX772" fmla="*/ 12082 w 838450"/>
                <a:gd name="connsiteY772" fmla="*/ 361675 h 865317"/>
                <a:gd name="connsiteX773" fmla="*/ 9221 w 838450"/>
                <a:gd name="connsiteY773" fmla="*/ 361675 h 865317"/>
                <a:gd name="connsiteX774" fmla="*/ 6200 w 838450"/>
                <a:gd name="connsiteY774" fmla="*/ 362152 h 865317"/>
                <a:gd name="connsiteX775" fmla="*/ 3338 w 838450"/>
                <a:gd name="connsiteY775" fmla="*/ 362788 h 865317"/>
                <a:gd name="connsiteX776" fmla="*/ 1908 w 838450"/>
                <a:gd name="connsiteY776" fmla="*/ 363583 h 865317"/>
                <a:gd name="connsiteX777" fmla="*/ 0 w 838450"/>
                <a:gd name="connsiteY777" fmla="*/ 364855 h 865317"/>
                <a:gd name="connsiteX778" fmla="*/ 795 w 838450"/>
                <a:gd name="connsiteY778" fmla="*/ 368670 h 865317"/>
                <a:gd name="connsiteX779" fmla="*/ 2067 w 838450"/>
                <a:gd name="connsiteY779" fmla="*/ 372645 h 865317"/>
                <a:gd name="connsiteX780" fmla="*/ 5246 w 838450"/>
                <a:gd name="connsiteY780" fmla="*/ 372009 h 865317"/>
                <a:gd name="connsiteX781" fmla="*/ 7631 w 838450"/>
                <a:gd name="connsiteY781" fmla="*/ 369306 h 865317"/>
                <a:gd name="connsiteX782" fmla="*/ 9698 w 838450"/>
                <a:gd name="connsiteY782" fmla="*/ 368034 h 865317"/>
                <a:gd name="connsiteX783" fmla="*/ 13831 w 838450"/>
                <a:gd name="connsiteY783" fmla="*/ 366286 h 865317"/>
                <a:gd name="connsiteX784" fmla="*/ 17647 w 838450"/>
                <a:gd name="connsiteY784" fmla="*/ 365014 h 865317"/>
                <a:gd name="connsiteX785" fmla="*/ 13354 w 838450"/>
                <a:gd name="connsiteY785" fmla="*/ 368034 h 865317"/>
                <a:gd name="connsiteX786" fmla="*/ 8426 w 838450"/>
                <a:gd name="connsiteY786" fmla="*/ 371850 h 865317"/>
                <a:gd name="connsiteX787" fmla="*/ 7313 w 838450"/>
                <a:gd name="connsiteY787" fmla="*/ 373599 h 865317"/>
                <a:gd name="connsiteX788" fmla="*/ 10493 w 838450"/>
                <a:gd name="connsiteY788" fmla="*/ 379799 h 865317"/>
                <a:gd name="connsiteX789" fmla="*/ 13672 w 838450"/>
                <a:gd name="connsiteY789" fmla="*/ 385045 h 865317"/>
                <a:gd name="connsiteX790" fmla="*/ 18759 w 838450"/>
                <a:gd name="connsiteY790" fmla="*/ 389178 h 865317"/>
                <a:gd name="connsiteX791" fmla="*/ 30842 w 838450"/>
                <a:gd name="connsiteY791" fmla="*/ 395378 h 865317"/>
                <a:gd name="connsiteX792" fmla="*/ 43083 w 838450"/>
                <a:gd name="connsiteY792" fmla="*/ 398081 h 865317"/>
                <a:gd name="connsiteX793" fmla="*/ 45309 w 838450"/>
                <a:gd name="connsiteY793" fmla="*/ 397604 h 865317"/>
                <a:gd name="connsiteX794" fmla="*/ 48488 w 838450"/>
                <a:gd name="connsiteY794" fmla="*/ 395220 h 865317"/>
                <a:gd name="connsiteX795" fmla="*/ 56119 w 838450"/>
                <a:gd name="connsiteY795" fmla="*/ 392517 h 865317"/>
                <a:gd name="connsiteX796" fmla="*/ 58186 w 838450"/>
                <a:gd name="connsiteY796" fmla="*/ 391881 h 865317"/>
                <a:gd name="connsiteX797" fmla="*/ 59935 w 838450"/>
                <a:gd name="connsiteY797" fmla="*/ 391881 h 865317"/>
                <a:gd name="connsiteX798" fmla="*/ 62478 w 838450"/>
                <a:gd name="connsiteY798" fmla="*/ 392676 h 865317"/>
                <a:gd name="connsiteX799" fmla="*/ 63273 w 838450"/>
                <a:gd name="connsiteY799" fmla="*/ 391722 h 865317"/>
                <a:gd name="connsiteX800" fmla="*/ 64068 w 838450"/>
                <a:gd name="connsiteY800" fmla="*/ 389973 h 865317"/>
                <a:gd name="connsiteX801" fmla="*/ 65181 w 838450"/>
                <a:gd name="connsiteY801" fmla="*/ 388543 h 865317"/>
                <a:gd name="connsiteX802" fmla="*/ 66771 w 838450"/>
                <a:gd name="connsiteY802" fmla="*/ 388224 h 865317"/>
                <a:gd name="connsiteX803" fmla="*/ 67407 w 838450"/>
                <a:gd name="connsiteY803" fmla="*/ 389655 h 865317"/>
                <a:gd name="connsiteX804" fmla="*/ 67407 w 838450"/>
                <a:gd name="connsiteY804" fmla="*/ 390768 h 865317"/>
                <a:gd name="connsiteX805" fmla="*/ 65499 w 838450"/>
                <a:gd name="connsiteY805" fmla="*/ 391722 h 865317"/>
                <a:gd name="connsiteX806" fmla="*/ 62319 w 838450"/>
                <a:gd name="connsiteY806" fmla="*/ 396333 h 865317"/>
                <a:gd name="connsiteX807" fmla="*/ 58027 w 838450"/>
                <a:gd name="connsiteY807" fmla="*/ 403645 h 865317"/>
                <a:gd name="connsiteX808" fmla="*/ 55324 w 838450"/>
                <a:gd name="connsiteY808" fmla="*/ 404281 h 865317"/>
                <a:gd name="connsiteX809" fmla="*/ 53099 w 838450"/>
                <a:gd name="connsiteY809" fmla="*/ 404281 h 865317"/>
                <a:gd name="connsiteX810" fmla="*/ 47693 w 838450"/>
                <a:gd name="connsiteY810" fmla="*/ 407302 h 865317"/>
                <a:gd name="connsiteX811" fmla="*/ 44991 w 838450"/>
                <a:gd name="connsiteY811" fmla="*/ 406825 h 865317"/>
                <a:gd name="connsiteX812" fmla="*/ 42924 w 838450"/>
                <a:gd name="connsiteY812" fmla="*/ 408733 h 865317"/>
                <a:gd name="connsiteX813" fmla="*/ 39903 w 838450"/>
                <a:gd name="connsiteY813" fmla="*/ 408733 h 865317"/>
                <a:gd name="connsiteX814" fmla="*/ 32114 w 838450"/>
                <a:gd name="connsiteY814" fmla="*/ 412230 h 865317"/>
                <a:gd name="connsiteX815" fmla="*/ 31001 w 838450"/>
                <a:gd name="connsiteY815" fmla="*/ 411753 h 865317"/>
                <a:gd name="connsiteX816" fmla="*/ 29729 w 838450"/>
                <a:gd name="connsiteY816" fmla="*/ 410640 h 865317"/>
                <a:gd name="connsiteX817" fmla="*/ 27980 w 838450"/>
                <a:gd name="connsiteY817" fmla="*/ 408256 h 865317"/>
                <a:gd name="connsiteX818" fmla="*/ 25754 w 838450"/>
                <a:gd name="connsiteY818" fmla="*/ 407620 h 865317"/>
                <a:gd name="connsiteX819" fmla="*/ 23847 w 838450"/>
                <a:gd name="connsiteY819" fmla="*/ 409210 h 865317"/>
                <a:gd name="connsiteX820" fmla="*/ 23529 w 838450"/>
                <a:gd name="connsiteY820" fmla="*/ 412071 h 865317"/>
                <a:gd name="connsiteX821" fmla="*/ 24642 w 838450"/>
                <a:gd name="connsiteY821" fmla="*/ 414933 h 865317"/>
                <a:gd name="connsiteX822" fmla="*/ 29888 w 838450"/>
                <a:gd name="connsiteY822" fmla="*/ 421133 h 865317"/>
                <a:gd name="connsiteX823" fmla="*/ 35452 w 838450"/>
                <a:gd name="connsiteY823" fmla="*/ 425743 h 865317"/>
                <a:gd name="connsiteX824" fmla="*/ 39903 w 838450"/>
                <a:gd name="connsiteY824" fmla="*/ 430513 h 865317"/>
                <a:gd name="connsiteX825" fmla="*/ 45786 w 838450"/>
                <a:gd name="connsiteY825" fmla="*/ 435759 h 865317"/>
                <a:gd name="connsiteX826" fmla="*/ 54052 w 838450"/>
                <a:gd name="connsiteY826" fmla="*/ 445457 h 865317"/>
                <a:gd name="connsiteX827" fmla="*/ 56755 w 838450"/>
                <a:gd name="connsiteY827" fmla="*/ 448000 h 865317"/>
                <a:gd name="connsiteX828" fmla="*/ 67089 w 838450"/>
                <a:gd name="connsiteY828" fmla="*/ 455631 h 865317"/>
                <a:gd name="connsiteX829" fmla="*/ 73766 w 838450"/>
                <a:gd name="connsiteY829" fmla="*/ 458652 h 865317"/>
                <a:gd name="connsiteX830" fmla="*/ 78376 w 838450"/>
                <a:gd name="connsiteY830" fmla="*/ 459447 h 865317"/>
                <a:gd name="connsiteX831" fmla="*/ 82510 w 838450"/>
                <a:gd name="connsiteY831" fmla="*/ 458652 h 865317"/>
                <a:gd name="connsiteX832" fmla="*/ 93161 w 838450"/>
                <a:gd name="connsiteY832" fmla="*/ 454677 h 865317"/>
                <a:gd name="connsiteX833" fmla="*/ 98248 w 838450"/>
                <a:gd name="connsiteY833" fmla="*/ 451657 h 865317"/>
                <a:gd name="connsiteX834" fmla="*/ 110967 w 838450"/>
                <a:gd name="connsiteY834" fmla="*/ 446093 h 865317"/>
                <a:gd name="connsiteX835" fmla="*/ 112715 w 838450"/>
                <a:gd name="connsiteY835" fmla="*/ 444026 h 865317"/>
                <a:gd name="connsiteX836" fmla="*/ 117803 w 838450"/>
                <a:gd name="connsiteY836" fmla="*/ 434805 h 865317"/>
                <a:gd name="connsiteX837" fmla="*/ 117803 w 838450"/>
                <a:gd name="connsiteY837" fmla="*/ 430990 h 865317"/>
                <a:gd name="connsiteX838" fmla="*/ 116531 w 838450"/>
                <a:gd name="connsiteY838" fmla="*/ 428923 h 865317"/>
                <a:gd name="connsiteX839" fmla="*/ 115418 w 838450"/>
                <a:gd name="connsiteY839" fmla="*/ 427492 h 865317"/>
                <a:gd name="connsiteX840" fmla="*/ 113510 w 838450"/>
                <a:gd name="connsiteY840" fmla="*/ 426856 h 865317"/>
                <a:gd name="connsiteX841" fmla="*/ 111603 w 838450"/>
                <a:gd name="connsiteY841" fmla="*/ 426061 h 865317"/>
                <a:gd name="connsiteX842" fmla="*/ 112715 w 838450"/>
                <a:gd name="connsiteY842" fmla="*/ 424789 h 865317"/>
                <a:gd name="connsiteX843" fmla="*/ 113192 w 838450"/>
                <a:gd name="connsiteY843" fmla="*/ 423041 h 865317"/>
                <a:gd name="connsiteX844" fmla="*/ 115100 w 838450"/>
                <a:gd name="connsiteY844" fmla="*/ 421133 h 865317"/>
                <a:gd name="connsiteX845" fmla="*/ 117485 w 838450"/>
                <a:gd name="connsiteY845" fmla="*/ 419861 h 865317"/>
                <a:gd name="connsiteX846" fmla="*/ 118280 w 838450"/>
                <a:gd name="connsiteY846" fmla="*/ 417954 h 865317"/>
                <a:gd name="connsiteX847" fmla="*/ 119234 w 838450"/>
                <a:gd name="connsiteY847" fmla="*/ 414933 h 865317"/>
                <a:gd name="connsiteX848" fmla="*/ 117326 w 838450"/>
                <a:gd name="connsiteY848" fmla="*/ 413184 h 865317"/>
                <a:gd name="connsiteX849" fmla="*/ 115577 w 838450"/>
                <a:gd name="connsiteY849" fmla="*/ 412389 h 865317"/>
                <a:gd name="connsiteX850" fmla="*/ 119869 w 838450"/>
                <a:gd name="connsiteY850" fmla="*/ 412389 h 865317"/>
                <a:gd name="connsiteX851" fmla="*/ 123367 w 838450"/>
                <a:gd name="connsiteY851" fmla="*/ 413025 h 865317"/>
                <a:gd name="connsiteX852" fmla="*/ 127182 w 838450"/>
                <a:gd name="connsiteY852" fmla="*/ 412071 h 865317"/>
                <a:gd name="connsiteX853" fmla="*/ 130362 w 838450"/>
                <a:gd name="connsiteY853" fmla="*/ 412548 h 865317"/>
                <a:gd name="connsiteX854" fmla="*/ 133383 w 838450"/>
                <a:gd name="connsiteY854" fmla="*/ 413502 h 865317"/>
                <a:gd name="connsiteX855" fmla="*/ 130521 w 838450"/>
                <a:gd name="connsiteY855" fmla="*/ 414297 h 865317"/>
                <a:gd name="connsiteX856" fmla="*/ 128136 w 838450"/>
                <a:gd name="connsiteY856" fmla="*/ 414297 h 865317"/>
                <a:gd name="connsiteX857" fmla="*/ 125911 w 838450"/>
                <a:gd name="connsiteY857" fmla="*/ 415728 h 865317"/>
                <a:gd name="connsiteX858" fmla="*/ 124957 w 838450"/>
                <a:gd name="connsiteY858" fmla="*/ 421292 h 865317"/>
                <a:gd name="connsiteX859" fmla="*/ 127659 w 838450"/>
                <a:gd name="connsiteY859" fmla="*/ 421769 h 865317"/>
                <a:gd name="connsiteX860" fmla="*/ 130044 w 838450"/>
                <a:gd name="connsiteY860" fmla="*/ 421451 h 865317"/>
                <a:gd name="connsiteX861" fmla="*/ 128454 w 838450"/>
                <a:gd name="connsiteY861" fmla="*/ 422405 h 865317"/>
                <a:gd name="connsiteX862" fmla="*/ 127024 w 838450"/>
                <a:gd name="connsiteY862" fmla="*/ 424154 h 865317"/>
                <a:gd name="connsiteX863" fmla="*/ 125593 w 838450"/>
                <a:gd name="connsiteY863" fmla="*/ 429559 h 865317"/>
                <a:gd name="connsiteX864" fmla="*/ 134178 w 838450"/>
                <a:gd name="connsiteY864" fmla="*/ 429877 h 865317"/>
                <a:gd name="connsiteX865" fmla="*/ 138152 w 838450"/>
                <a:gd name="connsiteY865" fmla="*/ 429400 h 865317"/>
                <a:gd name="connsiteX866" fmla="*/ 141967 w 838450"/>
                <a:gd name="connsiteY866" fmla="*/ 427969 h 865317"/>
                <a:gd name="connsiteX867" fmla="*/ 139424 w 838450"/>
                <a:gd name="connsiteY867" fmla="*/ 429559 h 865317"/>
                <a:gd name="connsiteX868" fmla="*/ 133383 w 838450"/>
                <a:gd name="connsiteY868" fmla="*/ 431943 h 865317"/>
                <a:gd name="connsiteX869" fmla="*/ 130680 w 838450"/>
                <a:gd name="connsiteY869" fmla="*/ 434010 h 865317"/>
                <a:gd name="connsiteX870" fmla="*/ 127659 w 838450"/>
                <a:gd name="connsiteY870" fmla="*/ 436713 h 865317"/>
                <a:gd name="connsiteX871" fmla="*/ 129249 w 838450"/>
                <a:gd name="connsiteY871" fmla="*/ 436713 h 865317"/>
                <a:gd name="connsiteX872" fmla="*/ 131157 w 838450"/>
                <a:gd name="connsiteY872" fmla="*/ 436395 h 865317"/>
                <a:gd name="connsiteX873" fmla="*/ 129726 w 838450"/>
                <a:gd name="connsiteY873" fmla="*/ 437508 h 865317"/>
                <a:gd name="connsiteX874" fmla="*/ 127977 w 838450"/>
                <a:gd name="connsiteY874" fmla="*/ 439415 h 865317"/>
                <a:gd name="connsiteX875" fmla="*/ 129885 w 838450"/>
                <a:gd name="connsiteY875" fmla="*/ 445139 h 865317"/>
                <a:gd name="connsiteX876" fmla="*/ 131634 w 838450"/>
                <a:gd name="connsiteY876" fmla="*/ 446569 h 865317"/>
                <a:gd name="connsiteX877" fmla="*/ 133383 w 838450"/>
                <a:gd name="connsiteY877" fmla="*/ 446887 h 865317"/>
                <a:gd name="connsiteX878" fmla="*/ 133701 w 838450"/>
                <a:gd name="connsiteY878" fmla="*/ 447841 h 865317"/>
                <a:gd name="connsiteX879" fmla="*/ 134178 w 838450"/>
                <a:gd name="connsiteY879" fmla="*/ 451816 h 865317"/>
                <a:gd name="connsiteX880" fmla="*/ 135290 w 838450"/>
                <a:gd name="connsiteY880" fmla="*/ 455472 h 865317"/>
                <a:gd name="connsiteX881" fmla="*/ 135767 w 838450"/>
                <a:gd name="connsiteY881" fmla="*/ 460083 h 865317"/>
                <a:gd name="connsiteX882" fmla="*/ 135449 w 838450"/>
                <a:gd name="connsiteY882" fmla="*/ 463421 h 865317"/>
                <a:gd name="connsiteX883" fmla="*/ 130521 w 838450"/>
                <a:gd name="connsiteY883" fmla="*/ 477888 h 865317"/>
                <a:gd name="connsiteX884" fmla="*/ 129408 w 838450"/>
                <a:gd name="connsiteY884" fmla="*/ 485201 h 865317"/>
                <a:gd name="connsiteX885" fmla="*/ 129408 w 838450"/>
                <a:gd name="connsiteY885" fmla="*/ 486155 h 865317"/>
                <a:gd name="connsiteX886" fmla="*/ 130203 w 838450"/>
                <a:gd name="connsiteY886" fmla="*/ 487427 h 865317"/>
                <a:gd name="connsiteX887" fmla="*/ 130998 w 838450"/>
                <a:gd name="connsiteY887" fmla="*/ 492673 h 865317"/>
                <a:gd name="connsiteX888" fmla="*/ 133065 w 838450"/>
                <a:gd name="connsiteY888" fmla="*/ 494422 h 865317"/>
                <a:gd name="connsiteX889" fmla="*/ 131793 w 838450"/>
                <a:gd name="connsiteY889" fmla="*/ 496489 h 865317"/>
                <a:gd name="connsiteX890" fmla="*/ 131793 w 838450"/>
                <a:gd name="connsiteY890" fmla="*/ 497601 h 865317"/>
                <a:gd name="connsiteX891" fmla="*/ 132747 w 838450"/>
                <a:gd name="connsiteY891" fmla="*/ 499032 h 865317"/>
                <a:gd name="connsiteX892" fmla="*/ 138470 w 838450"/>
                <a:gd name="connsiteY892" fmla="*/ 501576 h 865317"/>
                <a:gd name="connsiteX893" fmla="*/ 133383 w 838450"/>
                <a:gd name="connsiteY893" fmla="*/ 500940 h 865317"/>
                <a:gd name="connsiteX894" fmla="*/ 132906 w 838450"/>
                <a:gd name="connsiteY894" fmla="*/ 502371 h 865317"/>
                <a:gd name="connsiteX895" fmla="*/ 132906 w 838450"/>
                <a:gd name="connsiteY895" fmla="*/ 503325 h 865317"/>
                <a:gd name="connsiteX896" fmla="*/ 133224 w 838450"/>
                <a:gd name="connsiteY896" fmla="*/ 507458 h 865317"/>
                <a:gd name="connsiteX897" fmla="*/ 134178 w 838450"/>
                <a:gd name="connsiteY897" fmla="*/ 510479 h 865317"/>
                <a:gd name="connsiteX898" fmla="*/ 136085 w 838450"/>
                <a:gd name="connsiteY898" fmla="*/ 509366 h 865317"/>
                <a:gd name="connsiteX899" fmla="*/ 138152 w 838450"/>
                <a:gd name="connsiteY899" fmla="*/ 505232 h 865317"/>
                <a:gd name="connsiteX900" fmla="*/ 139106 w 838450"/>
                <a:gd name="connsiteY900" fmla="*/ 509207 h 865317"/>
                <a:gd name="connsiteX901" fmla="*/ 138311 w 838450"/>
                <a:gd name="connsiteY901" fmla="*/ 511909 h 865317"/>
                <a:gd name="connsiteX902" fmla="*/ 136085 w 838450"/>
                <a:gd name="connsiteY902" fmla="*/ 516361 h 865317"/>
                <a:gd name="connsiteX903" fmla="*/ 135290 w 838450"/>
                <a:gd name="connsiteY903" fmla="*/ 519223 h 865317"/>
                <a:gd name="connsiteX904" fmla="*/ 135290 w 838450"/>
                <a:gd name="connsiteY904" fmla="*/ 520335 h 865317"/>
                <a:gd name="connsiteX905" fmla="*/ 136562 w 838450"/>
                <a:gd name="connsiteY905" fmla="*/ 522243 h 865317"/>
                <a:gd name="connsiteX906" fmla="*/ 137357 w 838450"/>
                <a:gd name="connsiteY906" fmla="*/ 528443 h 865317"/>
                <a:gd name="connsiteX907" fmla="*/ 138152 w 838450"/>
                <a:gd name="connsiteY907" fmla="*/ 531623 h 865317"/>
                <a:gd name="connsiteX908" fmla="*/ 138788 w 838450"/>
                <a:gd name="connsiteY908" fmla="*/ 536392 h 865317"/>
                <a:gd name="connsiteX909" fmla="*/ 140378 w 838450"/>
                <a:gd name="connsiteY909" fmla="*/ 541956 h 865317"/>
                <a:gd name="connsiteX910" fmla="*/ 143557 w 838450"/>
                <a:gd name="connsiteY910" fmla="*/ 550382 h 865317"/>
                <a:gd name="connsiteX911" fmla="*/ 143557 w 838450"/>
                <a:gd name="connsiteY911" fmla="*/ 553085 h 865317"/>
                <a:gd name="connsiteX912" fmla="*/ 145942 w 838450"/>
                <a:gd name="connsiteY912" fmla="*/ 562783 h 865317"/>
                <a:gd name="connsiteX913" fmla="*/ 148804 w 838450"/>
                <a:gd name="connsiteY913" fmla="*/ 584403 h 865317"/>
                <a:gd name="connsiteX914" fmla="*/ 152142 w 838450"/>
                <a:gd name="connsiteY914" fmla="*/ 593465 h 865317"/>
                <a:gd name="connsiteX915" fmla="*/ 152778 w 838450"/>
                <a:gd name="connsiteY915" fmla="*/ 596327 h 865317"/>
                <a:gd name="connsiteX916" fmla="*/ 156594 w 838450"/>
                <a:gd name="connsiteY916" fmla="*/ 601732 h 865317"/>
                <a:gd name="connsiteX917" fmla="*/ 158660 w 838450"/>
                <a:gd name="connsiteY917" fmla="*/ 606502 h 865317"/>
                <a:gd name="connsiteX918" fmla="*/ 160250 w 838450"/>
                <a:gd name="connsiteY918" fmla="*/ 608091 h 865317"/>
                <a:gd name="connsiteX919" fmla="*/ 163111 w 838450"/>
                <a:gd name="connsiteY919" fmla="*/ 608091 h 865317"/>
                <a:gd name="connsiteX920" fmla="*/ 161363 w 838450"/>
                <a:gd name="connsiteY920" fmla="*/ 610476 h 865317"/>
                <a:gd name="connsiteX921" fmla="*/ 162635 w 838450"/>
                <a:gd name="connsiteY921" fmla="*/ 611430 h 865317"/>
                <a:gd name="connsiteX922" fmla="*/ 163747 w 838450"/>
                <a:gd name="connsiteY922" fmla="*/ 613020 h 865317"/>
                <a:gd name="connsiteX923" fmla="*/ 165973 w 838450"/>
                <a:gd name="connsiteY923" fmla="*/ 615563 h 865317"/>
                <a:gd name="connsiteX924" fmla="*/ 162158 w 838450"/>
                <a:gd name="connsiteY924" fmla="*/ 615563 h 865317"/>
                <a:gd name="connsiteX925" fmla="*/ 164542 w 838450"/>
                <a:gd name="connsiteY925" fmla="*/ 618266 h 865317"/>
                <a:gd name="connsiteX926" fmla="*/ 166450 w 838450"/>
                <a:gd name="connsiteY926" fmla="*/ 625102 h 865317"/>
                <a:gd name="connsiteX927" fmla="*/ 169153 w 838450"/>
                <a:gd name="connsiteY927" fmla="*/ 628758 h 865317"/>
                <a:gd name="connsiteX928" fmla="*/ 170583 w 838450"/>
                <a:gd name="connsiteY928" fmla="*/ 630189 h 865317"/>
                <a:gd name="connsiteX929" fmla="*/ 174399 w 838450"/>
                <a:gd name="connsiteY929" fmla="*/ 635754 h 865317"/>
                <a:gd name="connsiteX930" fmla="*/ 175989 w 838450"/>
                <a:gd name="connsiteY930" fmla="*/ 637502 h 865317"/>
                <a:gd name="connsiteX931" fmla="*/ 177578 w 838450"/>
                <a:gd name="connsiteY931" fmla="*/ 639728 h 865317"/>
                <a:gd name="connsiteX932" fmla="*/ 179009 w 838450"/>
                <a:gd name="connsiteY932" fmla="*/ 642113 h 865317"/>
                <a:gd name="connsiteX933" fmla="*/ 179486 w 838450"/>
                <a:gd name="connsiteY933" fmla="*/ 644656 h 865317"/>
                <a:gd name="connsiteX934" fmla="*/ 181553 w 838450"/>
                <a:gd name="connsiteY934" fmla="*/ 650221 h 865317"/>
                <a:gd name="connsiteX935" fmla="*/ 181553 w 838450"/>
                <a:gd name="connsiteY935" fmla="*/ 651651 h 865317"/>
                <a:gd name="connsiteX936" fmla="*/ 182507 w 838450"/>
                <a:gd name="connsiteY936" fmla="*/ 655149 h 865317"/>
                <a:gd name="connsiteX937" fmla="*/ 185686 w 838450"/>
                <a:gd name="connsiteY937" fmla="*/ 660872 h 865317"/>
                <a:gd name="connsiteX938" fmla="*/ 187435 w 838450"/>
                <a:gd name="connsiteY938" fmla="*/ 666118 h 865317"/>
                <a:gd name="connsiteX939" fmla="*/ 187753 w 838450"/>
                <a:gd name="connsiteY939" fmla="*/ 668503 h 865317"/>
                <a:gd name="connsiteX940" fmla="*/ 187753 w 838450"/>
                <a:gd name="connsiteY940" fmla="*/ 670729 h 865317"/>
                <a:gd name="connsiteX941" fmla="*/ 190297 w 838450"/>
                <a:gd name="connsiteY941" fmla="*/ 683129 h 865317"/>
                <a:gd name="connsiteX942" fmla="*/ 191251 w 838450"/>
                <a:gd name="connsiteY942" fmla="*/ 685991 h 865317"/>
                <a:gd name="connsiteX943" fmla="*/ 193158 w 838450"/>
                <a:gd name="connsiteY943" fmla="*/ 689806 h 865317"/>
                <a:gd name="connsiteX944" fmla="*/ 195384 w 838450"/>
                <a:gd name="connsiteY944" fmla="*/ 697914 h 865317"/>
                <a:gd name="connsiteX945" fmla="*/ 202538 w 838450"/>
                <a:gd name="connsiteY945" fmla="*/ 712540 h 865317"/>
                <a:gd name="connsiteX946" fmla="*/ 203492 w 838450"/>
                <a:gd name="connsiteY946" fmla="*/ 713494 h 865317"/>
                <a:gd name="connsiteX947" fmla="*/ 205877 w 838450"/>
                <a:gd name="connsiteY947" fmla="*/ 715401 h 865317"/>
                <a:gd name="connsiteX948" fmla="*/ 209056 w 838450"/>
                <a:gd name="connsiteY948" fmla="*/ 719694 h 865317"/>
                <a:gd name="connsiteX949" fmla="*/ 211918 w 838450"/>
                <a:gd name="connsiteY949" fmla="*/ 722873 h 865317"/>
                <a:gd name="connsiteX950" fmla="*/ 215415 w 838450"/>
                <a:gd name="connsiteY950" fmla="*/ 729710 h 865317"/>
                <a:gd name="connsiteX951" fmla="*/ 217641 w 838450"/>
                <a:gd name="connsiteY951" fmla="*/ 732730 h 865317"/>
                <a:gd name="connsiteX952" fmla="*/ 221139 w 838450"/>
                <a:gd name="connsiteY952" fmla="*/ 741474 h 865317"/>
                <a:gd name="connsiteX953" fmla="*/ 223364 w 838450"/>
                <a:gd name="connsiteY953" fmla="*/ 749423 h 865317"/>
                <a:gd name="connsiteX954" fmla="*/ 228293 w 838450"/>
                <a:gd name="connsiteY954" fmla="*/ 760392 h 865317"/>
                <a:gd name="connsiteX955" fmla="*/ 229087 w 838450"/>
                <a:gd name="connsiteY955" fmla="*/ 762618 h 865317"/>
                <a:gd name="connsiteX956" fmla="*/ 231313 w 838450"/>
                <a:gd name="connsiteY956" fmla="*/ 766274 h 865317"/>
                <a:gd name="connsiteX957" fmla="*/ 230995 w 838450"/>
                <a:gd name="connsiteY957" fmla="*/ 767387 h 865317"/>
                <a:gd name="connsiteX958" fmla="*/ 230995 w 838450"/>
                <a:gd name="connsiteY958" fmla="*/ 769613 h 865317"/>
                <a:gd name="connsiteX959" fmla="*/ 231790 w 838450"/>
                <a:gd name="connsiteY959" fmla="*/ 771362 h 865317"/>
                <a:gd name="connsiteX960" fmla="*/ 232585 w 838450"/>
                <a:gd name="connsiteY960" fmla="*/ 771362 h 865317"/>
                <a:gd name="connsiteX961" fmla="*/ 235447 w 838450"/>
                <a:gd name="connsiteY961" fmla="*/ 774382 h 865317"/>
                <a:gd name="connsiteX962" fmla="*/ 238626 w 838450"/>
                <a:gd name="connsiteY962" fmla="*/ 785511 h 865317"/>
                <a:gd name="connsiteX963" fmla="*/ 237513 w 838450"/>
                <a:gd name="connsiteY963" fmla="*/ 785988 h 865317"/>
                <a:gd name="connsiteX964" fmla="*/ 236241 w 838450"/>
                <a:gd name="connsiteY964" fmla="*/ 785352 h 865317"/>
                <a:gd name="connsiteX965" fmla="*/ 236241 w 838450"/>
                <a:gd name="connsiteY965" fmla="*/ 780583 h 865317"/>
                <a:gd name="connsiteX966" fmla="*/ 235288 w 838450"/>
                <a:gd name="connsiteY966" fmla="*/ 777085 h 865317"/>
                <a:gd name="connsiteX967" fmla="*/ 233539 w 838450"/>
                <a:gd name="connsiteY967" fmla="*/ 774700 h 865317"/>
                <a:gd name="connsiteX968" fmla="*/ 232267 w 838450"/>
                <a:gd name="connsiteY968" fmla="*/ 774223 h 865317"/>
                <a:gd name="connsiteX969" fmla="*/ 233698 w 838450"/>
                <a:gd name="connsiteY969" fmla="*/ 781378 h 865317"/>
                <a:gd name="connsiteX970" fmla="*/ 234652 w 838450"/>
                <a:gd name="connsiteY970" fmla="*/ 787895 h 865317"/>
                <a:gd name="connsiteX971" fmla="*/ 236877 w 838450"/>
                <a:gd name="connsiteY971" fmla="*/ 794096 h 865317"/>
                <a:gd name="connsiteX972" fmla="*/ 237354 w 838450"/>
                <a:gd name="connsiteY972" fmla="*/ 794890 h 865317"/>
                <a:gd name="connsiteX973" fmla="*/ 238308 w 838450"/>
                <a:gd name="connsiteY973" fmla="*/ 795367 h 865317"/>
                <a:gd name="connsiteX974" fmla="*/ 238944 w 838450"/>
                <a:gd name="connsiteY974" fmla="*/ 796162 h 865317"/>
                <a:gd name="connsiteX975" fmla="*/ 239262 w 838450"/>
                <a:gd name="connsiteY975" fmla="*/ 798229 h 865317"/>
                <a:gd name="connsiteX976" fmla="*/ 241329 w 838450"/>
                <a:gd name="connsiteY976" fmla="*/ 803634 h 865317"/>
                <a:gd name="connsiteX977" fmla="*/ 243237 w 838450"/>
                <a:gd name="connsiteY977" fmla="*/ 805224 h 865317"/>
                <a:gd name="connsiteX978" fmla="*/ 253252 w 838450"/>
                <a:gd name="connsiteY978" fmla="*/ 817783 h 865317"/>
                <a:gd name="connsiteX979" fmla="*/ 256114 w 838450"/>
                <a:gd name="connsiteY979" fmla="*/ 820486 h 865317"/>
                <a:gd name="connsiteX980" fmla="*/ 262950 w 838450"/>
                <a:gd name="connsiteY980" fmla="*/ 825414 h 865317"/>
                <a:gd name="connsiteX981" fmla="*/ 269150 w 838450"/>
                <a:gd name="connsiteY981" fmla="*/ 827322 h 865317"/>
                <a:gd name="connsiteX982" fmla="*/ 271217 w 838450"/>
                <a:gd name="connsiteY982" fmla="*/ 825891 h 865317"/>
                <a:gd name="connsiteX983" fmla="*/ 276463 w 838450"/>
                <a:gd name="connsiteY983" fmla="*/ 824142 h 865317"/>
                <a:gd name="connsiteX984" fmla="*/ 284730 w 838450"/>
                <a:gd name="connsiteY984" fmla="*/ 818578 h 865317"/>
                <a:gd name="connsiteX985" fmla="*/ 286637 w 838450"/>
                <a:gd name="connsiteY985" fmla="*/ 814922 h 865317"/>
                <a:gd name="connsiteX986" fmla="*/ 286956 w 838450"/>
                <a:gd name="connsiteY986" fmla="*/ 810629 h 865317"/>
                <a:gd name="connsiteX987" fmla="*/ 288545 w 838450"/>
                <a:gd name="connsiteY987" fmla="*/ 804111 h 865317"/>
                <a:gd name="connsiteX988" fmla="*/ 290930 w 838450"/>
                <a:gd name="connsiteY988" fmla="*/ 801250 h 865317"/>
                <a:gd name="connsiteX989" fmla="*/ 295222 w 838450"/>
                <a:gd name="connsiteY989" fmla="*/ 797911 h 865317"/>
                <a:gd name="connsiteX990" fmla="*/ 311279 w 838450"/>
                <a:gd name="connsiteY990" fmla="*/ 793142 h 865317"/>
                <a:gd name="connsiteX991" fmla="*/ 317956 w 838450"/>
                <a:gd name="connsiteY991" fmla="*/ 793460 h 865317"/>
                <a:gd name="connsiteX992" fmla="*/ 323679 w 838450"/>
                <a:gd name="connsiteY992" fmla="*/ 795367 h 865317"/>
                <a:gd name="connsiteX993" fmla="*/ 322090 w 838450"/>
                <a:gd name="connsiteY993" fmla="*/ 793619 h 865317"/>
                <a:gd name="connsiteX994" fmla="*/ 319705 w 838450"/>
                <a:gd name="connsiteY994" fmla="*/ 792665 h 865317"/>
                <a:gd name="connsiteX995" fmla="*/ 314936 w 838450"/>
                <a:gd name="connsiteY995" fmla="*/ 792029 h 865317"/>
                <a:gd name="connsiteX996" fmla="*/ 312392 w 838450"/>
                <a:gd name="connsiteY996" fmla="*/ 791393 h 865317"/>
                <a:gd name="connsiteX997" fmla="*/ 310484 w 838450"/>
                <a:gd name="connsiteY997" fmla="*/ 789644 h 865317"/>
                <a:gd name="connsiteX998" fmla="*/ 309530 w 838450"/>
                <a:gd name="connsiteY998" fmla="*/ 787895 h 865317"/>
                <a:gd name="connsiteX999" fmla="*/ 310166 w 838450"/>
                <a:gd name="connsiteY999" fmla="*/ 784716 h 865317"/>
                <a:gd name="connsiteX1000" fmla="*/ 311756 w 838450"/>
                <a:gd name="connsiteY1000" fmla="*/ 781378 h 865317"/>
                <a:gd name="connsiteX1001" fmla="*/ 319228 w 838450"/>
                <a:gd name="connsiteY1001" fmla="*/ 771203 h 865317"/>
                <a:gd name="connsiteX1002" fmla="*/ 319228 w 838450"/>
                <a:gd name="connsiteY1002" fmla="*/ 767228 h 865317"/>
                <a:gd name="connsiteX1003" fmla="*/ 320818 w 838450"/>
                <a:gd name="connsiteY1003" fmla="*/ 764844 h 865317"/>
                <a:gd name="connsiteX1004" fmla="*/ 323043 w 838450"/>
                <a:gd name="connsiteY1004" fmla="*/ 763413 h 865317"/>
                <a:gd name="connsiteX1005" fmla="*/ 327018 w 838450"/>
                <a:gd name="connsiteY1005" fmla="*/ 762777 h 865317"/>
                <a:gd name="connsiteX1006" fmla="*/ 328608 w 838450"/>
                <a:gd name="connsiteY1006" fmla="*/ 763254 h 865317"/>
                <a:gd name="connsiteX1007" fmla="*/ 330833 w 838450"/>
                <a:gd name="connsiteY1007" fmla="*/ 763572 h 865317"/>
                <a:gd name="connsiteX1008" fmla="*/ 333377 w 838450"/>
                <a:gd name="connsiteY1008" fmla="*/ 763572 h 865317"/>
                <a:gd name="connsiteX1009" fmla="*/ 335762 w 838450"/>
                <a:gd name="connsiteY1009" fmla="*/ 762936 h 865317"/>
                <a:gd name="connsiteX1010" fmla="*/ 336080 w 838450"/>
                <a:gd name="connsiteY1010" fmla="*/ 750059 h 865317"/>
                <a:gd name="connsiteX1011" fmla="*/ 336080 w 838450"/>
                <a:gd name="connsiteY1011" fmla="*/ 737659 h 865317"/>
                <a:gd name="connsiteX1012" fmla="*/ 335603 w 838450"/>
                <a:gd name="connsiteY1012" fmla="*/ 735592 h 865317"/>
                <a:gd name="connsiteX1013" fmla="*/ 334490 w 838450"/>
                <a:gd name="connsiteY1013" fmla="*/ 733525 h 865317"/>
                <a:gd name="connsiteX1014" fmla="*/ 331469 w 838450"/>
                <a:gd name="connsiteY1014" fmla="*/ 734320 h 865317"/>
                <a:gd name="connsiteX1015" fmla="*/ 333059 w 838450"/>
                <a:gd name="connsiteY1015" fmla="*/ 732571 h 865317"/>
                <a:gd name="connsiteX1016" fmla="*/ 334331 w 838450"/>
                <a:gd name="connsiteY1016" fmla="*/ 730345 h 865317"/>
                <a:gd name="connsiteX1017" fmla="*/ 333218 w 838450"/>
                <a:gd name="connsiteY1017" fmla="*/ 726689 h 865317"/>
                <a:gd name="connsiteX1018" fmla="*/ 333695 w 838450"/>
                <a:gd name="connsiteY1018" fmla="*/ 723350 h 865317"/>
                <a:gd name="connsiteX1019" fmla="*/ 336239 w 838450"/>
                <a:gd name="connsiteY1019" fmla="*/ 714766 h 865317"/>
                <a:gd name="connsiteX1020" fmla="*/ 339736 w 838450"/>
                <a:gd name="connsiteY1020" fmla="*/ 707611 h 865317"/>
                <a:gd name="connsiteX1021" fmla="*/ 341326 w 838450"/>
                <a:gd name="connsiteY1021" fmla="*/ 705863 h 865317"/>
                <a:gd name="connsiteX1022" fmla="*/ 344347 w 838450"/>
                <a:gd name="connsiteY1022" fmla="*/ 701411 h 865317"/>
                <a:gd name="connsiteX1023" fmla="*/ 346890 w 838450"/>
                <a:gd name="connsiteY1023" fmla="*/ 694575 h 865317"/>
                <a:gd name="connsiteX1024" fmla="*/ 350070 w 838450"/>
                <a:gd name="connsiteY1024" fmla="*/ 675180 h 865317"/>
                <a:gd name="connsiteX1025" fmla="*/ 348639 w 838450"/>
                <a:gd name="connsiteY1025" fmla="*/ 672954 h 865317"/>
                <a:gd name="connsiteX1026" fmla="*/ 343552 w 838450"/>
                <a:gd name="connsiteY1026" fmla="*/ 670252 h 865317"/>
                <a:gd name="connsiteX1027" fmla="*/ 342121 w 838450"/>
                <a:gd name="connsiteY1027" fmla="*/ 668026 h 865317"/>
                <a:gd name="connsiteX1028" fmla="*/ 344824 w 838450"/>
                <a:gd name="connsiteY1028" fmla="*/ 664847 h 865317"/>
                <a:gd name="connsiteX1029" fmla="*/ 347049 w 838450"/>
                <a:gd name="connsiteY1029" fmla="*/ 668026 h 865317"/>
                <a:gd name="connsiteX1030" fmla="*/ 348003 w 838450"/>
                <a:gd name="connsiteY1030" fmla="*/ 670411 h 865317"/>
                <a:gd name="connsiteX1031" fmla="*/ 349116 w 838450"/>
                <a:gd name="connsiteY1031" fmla="*/ 671524 h 865317"/>
                <a:gd name="connsiteX1032" fmla="*/ 347367 w 838450"/>
                <a:gd name="connsiteY1032" fmla="*/ 665641 h 865317"/>
                <a:gd name="connsiteX1033" fmla="*/ 347367 w 838450"/>
                <a:gd name="connsiteY1033" fmla="*/ 663098 h 865317"/>
                <a:gd name="connsiteX1034" fmla="*/ 346731 w 838450"/>
                <a:gd name="connsiteY1034" fmla="*/ 660713 h 865317"/>
                <a:gd name="connsiteX1035" fmla="*/ 344347 w 838450"/>
                <a:gd name="connsiteY1035" fmla="*/ 654831 h 865317"/>
                <a:gd name="connsiteX1036" fmla="*/ 343393 w 838450"/>
                <a:gd name="connsiteY1036" fmla="*/ 650379 h 865317"/>
                <a:gd name="connsiteX1037" fmla="*/ 344029 w 838450"/>
                <a:gd name="connsiteY1037" fmla="*/ 648154 h 865317"/>
                <a:gd name="connsiteX1038" fmla="*/ 344982 w 838450"/>
                <a:gd name="connsiteY1038" fmla="*/ 646246 h 865317"/>
                <a:gd name="connsiteX1039" fmla="*/ 345300 w 838450"/>
                <a:gd name="connsiteY1039" fmla="*/ 642431 h 865317"/>
                <a:gd name="connsiteX1040" fmla="*/ 344982 w 838450"/>
                <a:gd name="connsiteY1040" fmla="*/ 639569 h 865317"/>
                <a:gd name="connsiteX1041" fmla="*/ 343075 w 838450"/>
                <a:gd name="connsiteY1041" fmla="*/ 633210 h 865317"/>
                <a:gd name="connsiteX1042" fmla="*/ 341803 w 838450"/>
                <a:gd name="connsiteY1042" fmla="*/ 625102 h 865317"/>
                <a:gd name="connsiteX1043" fmla="*/ 343234 w 838450"/>
                <a:gd name="connsiteY1043" fmla="*/ 617789 h 865317"/>
                <a:gd name="connsiteX1044" fmla="*/ 348798 w 838450"/>
                <a:gd name="connsiteY1044" fmla="*/ 606502 h 865317"/>
                <a:gd name="connsiteX1045" fmla="*/ 351501 w 838450"/>
                <a:gd name="connsiteY1045" fmla="*/ 604117 h 865317"/>
                <a:gd name="connsiteX1046" fmla="*/ 358973 w 838450"/>
                <a:gd name="connsiteY1046" fmla="*/ 601096 h 865317"/>
                <a:gd name="connsiteX1047" fmla="*/ 360721 w 838450"/>
                <a:gd name="connsiteY1047" fmla="*/ 601096 h 865317"/>
                <a:gd name="connsiteX1048" fmla="*/ 362788 w 838450"/>
                <a:gd name="connsiteY1048" fmla="*/ 601891 h 865317"/>
                <a:gd name="connsiteX1049" fmla="*/ 364060 w 838450"/>
                <a:gd name="connsiteY1049" fmla="*/ 604912 h 865317"/>
                <a:gd name="connsiteX1050" fmla="*/ 365173 w 838450"/>
                <a:gd name="connsiteY1050" fmla="*/ 604435 h 865317"/>
                <a:gd name="connsiteX1051" fmla="*/ 366762 w 838450"/>
                <a:gd name="connsiteY1051" fmla="*/ 605071 h 865317"/>
                <a:gd name="connsiteX1052" fmla="*/ 368511 w 838450"/>
                <a:gd name="connsiteY1052" fmla="*/ 605071 h 865317"/>
                <a:gd name="connsiteX1053" fmla="*/ 368988 w 838450"/>
                <a:gd name="connsiteY1053" fmla="*/ 603640 h 865317"/>
                <a:gd name="connsiteX1054" fmla="*/ 370101 w 838450"/>
                <a:gd name="connsiteY1054" fmla="*/ 601573 h 865317"/>
                <a:gd name="connsiteX1055" fmla="*/ 372962 w 838450"/>
                <a:gd name="connsiteY1055" fmla="*/ 599189 h 865317"/>
                <a:gd name="connsiteX1056" fmla="*/ 375983 w 838450"/>
                <a:gd name="connsiteY1056" fmla="*/ 590286 h 865317"/>
                <a:gd name="connsiteX1057" fmla="*/ 377414 w 838450"/>
                <a:gd name="connsiteY1057" fmla="*/ 588219 h 865317"/>
                <a:gd name="connsiteX1058" fmla="*/ 380752 w 838450"/>
                <a:gd name="connsiteY1058" fmla="*/ 587424 h 865317"/>
                <a:gd name="connsiteX1059" fmla="*/ 389655 w 838450"/>
                <a:gd name="connsiteY1059" fmla="*/ 588378 h 865317"/>
                <a:gd name="connsiteX1060" fmla="*/ 391086 w 838450"/>
                <a:gd name="connsiteY1060" fmla="*/ 588378 h 865317"/>
                <a:gd name="connsiteX1061" fmla="*/ 402055 w 838450"/>
                <a:gd name="connsiteY1061" fmla="*/ 583926 h 865317"/>
                <a:gd name="connsiteX1062" fmla="*/ 405394 w 838450"/>
                <a:gd name="connsiteY1062" fmla="*/ 581701 h 865317"/>
                <a:gd name="connsiteX1063" fmla="*/ 407302 w 838450"/>
                <a:gd name="connsiteY1063" fmla="*/ 578680 h 865317"/>
                <a:gd name="connsiteX1064" fmla="*/ 407620 w 838450"/>
                <a:gd name="connsiteY1064" fmla="*/ 577409 h 865317"/>
                <a:gd name="connsiteX1065" fmla="*/ 408256 w 838450"/>
                <a:gd name="connsiteY1065" fmla="*/ 575183 h 865317"/>
                <a:gd name="connsiteX1066" fmla="*/ 407938 w 838450"/>
                <a:gd name="connsiteY1066" fmla="*/ 573911 h 865317"/>
                <a:gd name="connsiteX1067" fmla="*/ 406666 w 838450"/>
                <a:gd name="connsiteY1067" fmla="*/ 572321 h 865317"/>
                <a:gd name="connsiteX1068" fmla="*/ 405871 w 838450"/>
                <a:gd name="connsiteY1068" fmla="*/ 570572 h 865317"/>
                <a:gd name="connsiteX1069" fmla="*/ 405871 w 838450"/>
                <a:gd name="connsiteY1069" fmla="*/ 569301 h 865317"/>
                <a:gd name="connsiteX1070" fmla="*/ 408097 w 838450"/>
                <a:gd name="connsiteY1070" fmla="*/ 565803 h 865317"/>
                <a:gd name="connsiteX1071" fmla="*/ 414774 w 838450"/>
                <a:gd name="connsiteY1071" fmla="*/ 560557 h 865317"/>
                <a:gd name="connsiteX1072" fmla="*/ 425743 w 838450"/>
                <a:gd name="connsiteY1072" fmla="*/ 554993 h 865317"/>
                <a:gd name="connsiteX1073" fmla="*/ 432102 w 838450"/>
                <a:gd name="connsiteY1073" fmla="*/ 550700 h 865317"/>
                <a:gd name="connsiteX1074" fmla="*/ 437508 w 838450"/>
                <a:gd name="connsiteY1074" fmla="*/ 545454 h 865317"/>
                <a:gd name="connsiteX1075" fmla="*/ 442754 w 838450"/>
                <a:gd name="connsiteY1075" fmla="*/ 539095 h 865317"/>
                <a:gd name="connsiteX1076" fmla="*/ 445139 w 838450"/>
                <a:gd name="connsiteY1076" fmla="*/ 537187 h 865317"/>
                <a:gd name="connsiteX1077" fmla="*/ 458016 w 838450"/>
                <a:gd name="connsiteY1077" fmla="*/ 530669 h 865317"/>
                <a:gd name="connsiteX1078" fmla="*/ 460242 w 838450"/>
                <a:gd name="connsiteY1078" fmla="*/ 527489 h 865317"/>
                <a:gd name="connsiteX1079" fmla="*/ 468349 w 838450"/>
                <a:gd name="connsiteY1079" fmla="*/ 518905 h 865317"/>
                <a:gd name="connsiteX1080" fmla="*/ 472483 w 838450"/>
                <a:gd name="connsiteY1080" fmla="*/ 513181 h 865317"/>
                <a:gd name="connsiteX1081" fmla="*/ 474867 w 838450"/>
                <a:gd name="connsiteY1081" fmla="*/ 510797 h 865317"/>
                <a:gd name="connsiteX1082" fmla="*/ 476616 w 838450"/>
                <a:gd name="connsiteY1082" fmla="*/ 508253 h 865317"/>
                <a:gd name="connsiteX1083" fmla="*/ 477252 w 838450"/>
                <a:gd name="connsiteY1083" fmla="*/ 506027 h 865317"/>
                <a:gd name="connsiteX1084" fmla="*/ 490288 w 838450"/>
                <a:gd name="connsiteY1084" fmla="*/ 494740 h 865317"/>
                <a:gd name="connsiteX1085" fmla="*/ 496488 w 838450"/>
                <a:gd name="connsiteY1085" fmla="*/ 491242 h 865317"/>
                <a:gd name="connsiteX1086" fmla="*/ 496488 w 838450"/>
                <a:gd name="connsiteY1086" fmla="*/ 490288 h 865317"/>
                <a:gd name="connsiteX1087" fmla="*/ 494422 w 838450"/>
                <a:gd name="connsiteY1087" fmla="*/ 489653 h 865317"/>
                <a:gd name="connsiteX1088" fmla="*/ 490288 w 838450"/>
                <a:gd name="connsiteY1088" fmla="*/ 491878 h 865317"/>
                <a:gd name="connsiteX1089" fmla="*/ 488858 w 838450"/>
                <a:gd name="connsiteY1089" fmla="*/ 491878 h 865317"/>
                <a:gd name="connsiteX1090" fmla="*/ 488381 w 838450"/>
                <a:gd name="connsiteY1090" fmla="*/ 491242 h 865317"/>
                <a:gd name="connsiteX1091" fmla="*/ 490924 w 838450"/>
                <a:gd name="connsiteY1091" fmla="*/ 487109 h 865317"/>
                <a:gd name="connsiteX1092" fmla="*/ 496965 w 838450"/>
                <a:gd name="connsiteY1092" fmla="*/ 482976 h 865317"/>
                <a:gd name="connsiteX1093" fmla="*/ 498237 w 838450"/>
                <a:gd name="connsiteY1093" fmla="*/ 483294 h 865317"/>
                <a:gd name="connsiteX1094" fmla="*/ 499668 w 838450"/>
                <a:gd name="connsiteY1094" fmla="*/ 483929 h 865317"/>
                <a:gd name="connsiteX1095" fmla="*/ 499668 w 838450"/>
                <a:gd name="connsiteY1095" fmla="*/ 487268 h 865317"/>
                <a:gd name="connsiteX1096" fmla="*/ 498396 w 838450"/>
                <a:gd name="connsiteY1096" fmla="*/ 488063 h 865317"/>
                <a:gd name="connsiteX1097" fmla="*/ 497919 w 838450"/>
                <a:gd name="connsiteY1097" fmla="*/ 489017 h 865317"/>
                <a:gd name="connsiteX1098" fmla="*/ 500145 w 838450"/>
                <a:gd name="connsiteY1098" fmla="*/ 489017 h 865317"/>
                <a:gd name="connsiteX1099" fmla="*/ 508094 w 838450"/>
                <a:gd name="connsiteY1099" fmla="*/ 486155 h 865317"/>
                <a:gd name="connsiteX1100" fmla="*/ 518586 w 838450"/>
                <a:gd name="connsiteY1100" fmla="*/ 483134 h 865317"/>
                <a:gd name="connsiteX1101" fmla="*/ 520335 w 838450"/>
                <a:gd name="connsiteY1101" fmla="*/ 482499 h 865317"/>
                <a:gd name="connsiteX1102" fmla="*/ 520971 w 838450"/>
                <a:gd name="connsiteY1102" fmla="*/ 481704 h 865317"/>
                <a:gd name="connsiteX1103" fmla="*/ 521289 w 838450"/>
                <a:gd name="connsiteY1103" fmla="*/ 480432 h 865317"/>
                <a:gd name="connsiteX1104" fmla="*/ 519381 w 838450"/>
                <a:gd name="connsiteY1104" fmla="*/ 478524 h 865317"/>
                <a:gd name="connsiteX1105" fmla="*/ 520812 w 838450"/>
                <a:gd name="connsiteY1105" fmla="*/ 478524 h 865317"/>
                <a:gd name="connsiteX1106" fmla="*/ 523197 w 838450"/>
                <a:gd name="connsiteY1106" fmla="*/ 479955 h 865317"/>
                <a:gd name="connsiteX1107" fmla="*/ 525264 w 838450"/>
                <a:gd name="connsiteY1107" fmla="*/ 477570 h 865317"/>
                <a:gd name="connsiteX1108" fmla="*/ 526853 w 838450"/>
                <a:gd name="connsiteY1108" fmla="*/ 475186 h 865317"/>
                <a:gd name="connsiteX1109" fmla="*/ 534007 w 838450"/>
                <a:gd name="connsiteY1109" fmla="*/ 471052 h 865317"/>
                <a:gd name="connsiteX1110" fmla="*/ 534484 w 838450"/>
                <a:gd name="connsiteY1110" fmla="*/ 469780 h 865317"/>
                <a:gd name="connsiteX1111" fmla="*/ 534484 w 838450"/>
                <a:gd name="connsiteY1111" fmla="*/ 467873 h 865317"/>
                <a:gd name="connsiteX1112" fmla="*/ 536392 w 838450"/>
                <a:gd name="connsiteY1112" fmla="*/ 464375 h 865317"/>
                <a:gd name="connsiteX1113" fmla="*/ 538936 w 838450"/>
                <a:gd name="connsiteY1113" fmla="*/ 461831 h 865317"/>
                <a:gd name="connsiteX1114" fmla="*/ 540367 w 838450"/>
                <a:gd name="connsiteY1114" fmla="*/ 459447 h 865317"/>
                <a:gd name="connsiteX1115" fmla="*/ 539254 w 838450"/>
                <a:gd name="connsiteY1115" fmla="*/ 458175 h 865317"/>
                <a:gd name="connsiteX1116" fmla="*/ 537982 w 838450"/>
                <a:gd name="connsiteY1116" fmla="*/ 451657 h 865317"/>
                <a:gd name="connsiteX1117" fmla="*/ 536392 w 838450"/>
                <a:gd name="connsiteY1117" fmla="*/ 447523 h 865317"/>
                <a:gd name="connsiteX1118" fmla="*/ 536869 w 838450"/>
                <a:gd name="connsiteY1118" fmla="*/ 443708 h 865317"/>
                <a:gd name="connsiteX1119" fmla="*/ 539572 w 838450"/>
                <a:gd name="connsiteY1119" fmla="*/ 439892 h 865317"/>
                <a:gd name="connsiteX1120" fmla="*/ 543705 w 838450"/>
                <a:gd name="connsiteY1120" fmla="*/ 435918 h 865317"/>
                <a:gd name="connsiteX1121" fmla="*/ 546567 w 838450"/>
                <a:gd name="connsiteY1121" fmla="*/ 434646 h 865317"/>
                <a:gd name="connsiteX1122" fmla="*/ 560239 w 838450"/>
                <a:gd name="connsiteY1122" fmla="*/ 431467 h 865317"/>
                <a:gd name="connsiteX1123" fmla="*/ 564372 w 838450"/>
                <a:gd name="connsiteY1123" fmla="*/ 429241 h 865317"/>
                <a:gd name="connsiteX1124" fmla="*/ 568029 w 838450"/>
                <a:gd name="connsiteY1124" fmla="*/ 426379 h 865317"/>
                <a:gd name="connsiteX1125" fmla="*/ 570890 w 838450"/>
                <a:gd name="connsiteY1125" fmla="*/ 421133 h 865317"/>
                <a:gd name="connsiteX1126" fmla="*/ 572480 w 838450"/>
                <a:gd name="connsiteY1126" fmla="*/ 419702 h 865317"/>
                <a:gd name="connsiteX1127" fmla="*/ 574070 w 838450"/>
                <a:gd name="connsiteY1127" fmla="*/ 417476 h 865317"/>
                <a:gd name="connsiteX1128" fmla="*/ 571844 w 838450"/>
                <a:gd name="connsiteY1128" fmla="*/ 415728 h 865317"/>
                <a:gd name="connsiteX1129" fmla="*/ 569777 w 838450"/>
                <a:gd name="connsiteY1129" fmla="*/ 414774 h 865317"/>
                <a:gd name="connsiteX1130" fmla="*/ 568347 w 838450"/>
                <a:gd name="connsiteY1130" fmla="*/ 413502 h 865317"/>
                <a:gd name="connsiteX1131" fmla="*/ 567711 w 838450"/>
                <a:gd name="connsiteY1131" fmla="*/ 409846 h 865317"/>
                <a:gd name="connsiteX1132" fmla="*/ 569301 w 838450"/>
                <a:gd name="connsiteY1132" fmla="*/ 413184 h 865317"/>
                <a:gd name="connsiteX1133" fmla="*/ 572003 w 838450"/>
                <a:gd name="connsiteY1133" fmla="*/ 414615 h 865317"/>
                <a:gd name="connsiteX1134" fmla="*/ 575183 w 838450"/>
                <a:gd name="connsiteY1134" fmla="*/ 416999 h 865317"/>
                <a:gd name="connsiteX1135" fmla="*/ 574706 w 838450"/>
                <a:gd name="connsiteY1135" fmla="*/ 420179 h 865317"/>
                <a:gd name="connsiteX1136" fmla="*/ 572321 w 838450"/>
                <a:gd name="connsiteY1136" fmla="*/ 427333 h 865317"/>
                <a:gd name="connsiteX1137" fmla="*/ 571049 w 838450"/>
                <a:gd name="connsiteY1137" fmla="*/ 430354 h 865317"/>
                <a:gd name="connsiteX1138" fmla="*/ 572957 w 838450"/>
                <a:gd name="connsiteY1138" fmla="*/ 432103 h 865317"/>
                <a:gd name="connsiteX1139" fmla="*/ 576772 w 838450"/>
                <a:gd name="connsiteY1139" fmla="*/ 432580 h 865317"/>
                <a:gd name="connsiteX1140" fmla="*/ 577567 w 838450"/>
                <a:gd name="connsiteY1140" fmla="*/ 430354 h 865317"/>
                <a:gd name="connsiteX1141" fmla="*/ 577567 w 838450"/>
                <a:gd name="connsiteY1141" fmla="*/ 428446 h 865317"/>
                <a:gd name="connsiteX1142" fmla="*/ 578362 w 838450"/>
                <a:gd name="connsiteY1142" fmla="*/ 429559 h 865317"/>
                <a:gd name="connsiteX1143" fmla="*/ 582337 w 838450"/>
                <a:gd name="connsiteY1143" fmla="*/ 432897 h 865317"/>
                <a:gd name="connsiteX1144" fmla="*/ 586311 w 838450"/>
                <a:gd name="connsiteY1144" fmla="*/ 431467 h 865317"/>
                <a:gd name="connsiteX1145" fmla="*/ 586788 w 838450"/>
                <a:gd name="connsiteY1145" fmla="*/ 429877 h 865317"/>
                <a:gd name="connsiteX1146" fmla="*/ 585834 w 838450"/>
                <a:gd name="connsiteY1146" fmla="*/ 426379 h 865317"/>
                <a:gd name="connsiteX1147" fmla="*/ 588060 w 838450"/>
                <a:gd name="connsiteY1147" fmla="*/ 417636 h 865317"/>
                <a:gd name="connsiteX1148" fmla="*/ 588537 w 838450"/>
                <a:gd name="connsiteY1148" fmla="*/ 419225 h 865317"/>
                <a:gd name="connsiteX1149" fmla="*/ 589968 w 838450"/>
                <a:gd name="connsiteY1149" fmla="*/ 419543 h 865317"/>
                <a:gd name="connsiteX1150" fmla="*/ 590604 w 838450"/>
                <a:gd name="connsiteY1150" fmla="*/ 420179 h 865317"/>
                <a:gd name="connsiteX1151" fmla="*/ 590922 w 838450"/>
                <a:gd name="connsiteY1151" fmla="*/ 421133 h 865317"/>
                <a:gd name="connsiteX1152" fmla="*/ 589491 w 838450"/>
                <a:gd name="connsiteY1152" fmla="*/ 429241 h 865317"/>
                <a:gd name="connsiteX1153" fmla="*/ 589491 w 838450"/>
                <a:gd name="connsiteY1153" fmla="*/ 431308 h 865317"/>
                <a:gd name="connsiteX1154" fmla="*/ 590127 w 838450"/>
                <a:gd name="connsiteY1154" fmla="*/ 432580 h 865317"/>
                <a:gd name="connsiteX1155" fmla="*/ 591080 w 838450"/>
                <a:gd name="connsiteY1155" fmla="*/ 433692 h 865317"/>
                <a:gd name="connsiteX1156" fmla="*/ 593624 w 838450"/>
                <a:gd name="connsiteY1156" fmla="*/ 431467 h 865317"/>
                <a:gd name="connsiteX1157" fmla="*/ 594260 w 838450"/>
                <a:gd name="connsiteY1157" fmla="*/ 428923 h 865317"/>
                <a:gd name="connsiteX1158" fmla="*/ 595691 w 838450"/>
                <a:gd name="connsiteY1158" fmla="*/ 431626 h 865317"/>
                <a:gd name="connsiteX1159" fmla="*/ 597440 w 838450"/>
                <a:gd name="connsiteY1159" fmla="*/ 431943 h 865317"/>
                <a:gd name="connsiteX1160" fmla="*/ 599824 w 838450"/>
                <a:gd name="connsiteY1160" fmla="*/ 431626 h 865317"/>
                <a:gd name="connsiteX1161" fmla="*/ 599506 w 838450"/>
                <a:gd name="connsiteY1161" fmla="*/ 428446 h 865317"/>
                <a:gd name="connsiteX1162" fmla="*/ 598870 w 838450"/>
                <a:gd name="connsiteY1162" fmla="*/ 426220 h 865317"/>
                <a:gd name="connsiteX1163" fmla="*/ 596804 w 838450"/>
                <a:gd name="connsiteY1163" fmla="*/ 423041 h 865317"/>
                <a:gd name="connsiteX1164" fmla="*/ 599029 w 838450"/>
                <a:gd name="connsiteY1164" fmla="*/ 423041 h 865317"/>
                <a:gd name="connsiteX1165" fmla="*/ 599665 w 838450"/>
                <a:gd name="connsiteY1165" fmla="*/ 418430 h 865317"/>
                <a:gd name="connsiteX1166" fmla="*/ 599665 w 838450"/>
                <a:gd name="connsiteY1166" fmla="*/ 415569 h 865317"/>
                <a:gd name="connsiteX1167" fmla="*/ 599665 w 838450"/>
                <a:gd name="connsiteY1167" fmla="*/ 412866 h 865317"/>
                <a:gd name="connsiteX1168" fmla="*/ 597440 w 838450"/>
                <a:gd name="connsiteY1168" fmla="*/ 405712 h 865317"/>
                <a:gd name="connsiteX1169" fmla="*/ 596009 w 838450"/>
                <a:gd name="connsiteY1169" fmla="*/ 402056 h 865317"/>
                <a:gd name="connsiteX1170" fmla="*/ 596009 w 838450"/>
                <a:gd name="connsiteY1170" fmla="*/ 400943 h 865317"/>
                <a:gd name="connsiteX1171" fmla="*/ 596009 w 838450"/>
                <a:gd name="connsiteY1171" fmla="*/ 400466 h 865317"/>
                <a:gd name="connsiteX1172" fmla="*/ 595373 w 838450"/>
                <a:gd name="connsiteY1172" fmla="*/ 395856 h 865317"/>
                <a:gd name="connsiteX1173" fmla="*/ 594419 w 838450"/>
                <a:gd name="connsiteY1173" fmla="*/ 392994 h 865317"/>
                <a:gd name="connsiteX1174" fmla="*/ 593942 w 838450"/>
                <a:gd name="connsiteY1174" fmla="*/ 389973 h 865317"/>
                <a:gd name="connsiteX1175" fmla="*/ 596168 w 838450"/>
                <a:gd name="connsiteY1175" fmla="*/ 385522 h 865317"/>
                <a:gd name="connsiteX1176" fmla="*/ 595214 w 838450"/>
                <a:gd name="connsiteY1176" fmla="*/ 384886 h 865317"/>
                <a:gd name="connsiteX1177" fmla="*/ 592670 w 838450"/>
                <a:gd name="connsiteY1177" fmla="*/ 384250 h 865317"/>
                <a:gd name="connsiteX1178" fmla="*/ 590286 w 838450"/>
                <a:gd name="connsiteY1178" fmla="*/ 383455 h 865317"/>
                <a:gd name="connsiteX1179" fmla="*/ 589650 w 838450"/>
                <a:gd name="connsiteY1179" fmla="*/ 382342 h 865317"/>
                <a:gd name="connsiteX1180" fmla="*/ 590763 w 838450"/>
                <a:gd name="connsiteY1180" fmla="*/ 378050 h 865317"/>
                <a:gd name="connsiteX1181" fmla="*/ 589491 w 838450"/>
                <a:gd name="connsiteY1181" fmla="*/ 376301 h 865317"/>
                <a:gd name="connsiteX1182" fmla="*/ 587742 w 838450"/>
                <a:gd name="connsiteY1182" fmla="*/ 374552 h 865317"/>
                <a:gd name="connsiteX1183" fmla="*/ 587265 w 838450"/>
                <a:gd name="connsiteY1183" fmla="*/ 373917 h 865317"/>
                <a:gd name="connsiteX1184" fmla="*/ 586629 w 838450"/>
                <a:gd name="connsiteY1184" fmla="*/ 372963 h 865317"/>
                <a:gd name="connsiteX1185" fmla="*/ 585834 w 838450"/>
                <a:gd name="connsiteY1185" fmla="*/ 370737 h 865317"/>
                <a:gd name="connsiteX1186" fmla="*/ 587424 w 838450"/>
                <a:gd name="connsiteY1186" fmla="*/ 366127 h 865317"/>
                <a:gd name="connsiteX1187" fmla="*/ 589650 w 838450"/>
                <a:gd name="connsiteY1187" fmla="*/ 360880 h 865317"/>
                <a:gd name="connsiteX1188" fmla="*/ 590127 w 838450"/>
                <a:gd name="connsiteY1188" fmla="*/ 358814 h 865317"/>
                <a:gd name="connsiteX1189" fmla="*/ 590445 w 838450"/>
                <a:gd name="connsiteY1189" fmla="*/ 355316 h 865317"/>
                <a:gd name="connsiteX1190" fmla="*/ 590445 w 838450"/>
                <a:gd name="connsiteY1190" fmla="*/ 353885 h 865317"/>
                <a:gd name="connsiteX1191" fmla="*/ 590445 w 838450"/>
                <a:gd name="connsiteY1191" fmla="*/ 352614 h 865317"/>
                <a:gd name="connsiteX1192" fmla="*/ 588060 w 838450"/>
                <a:gd name="connsiteY1192" fmla="*/ 351024 h 865317"/>
                <a:gd name="connsiteX1193" fmla="*/ 583926 w 838450"/>
                <a:gd name="connsiteY1193" fmla="*/ 350388 h 865317"/>
                <a:gd name="connsiteX1194" fmla="*/ 581065 w 838450"/>
                <a:gd name="connsiteY1194" fmla="*/ 349116 h 865317"/>
                <a:gd name="connsiteX1195" fmla="*/ 579316 w 838450"/>
                <a:gd name="connsiteY1195" fmla="*/ 347208 h 865317"/>
                <a:gd name="connsiteX1196" fmla="*/ 577885 w 838450"/>
                <a:gd name="connsiteY1196" fmla="*/ 346413 h 865317"/>
                <a:gd name="connsiteX1197" fmla="*/ 576137 w 838450"/>
                <a:gd name="connsiteY1197" fmla="*/ 347049 h 865317"/>
                <a:gd name="connsiteX1198" fmla="*/ 573911 w 838450"/>
                <a:gd name="connsiteY1198" fmla="*/ 346254 h 865317"/>
                <a:gd name="connsiteX1199" fmla="*/ 572003 w 838450"/>
                <a:gd name="connsiteY1199" fmla="*/ 344347 h 865317"/>
                <a:gd name="connsiteX1200" fmla="*/ 570413 w 838450"/>
                <a:gd name="connsiteY1200" fmla="*/ 341962 h 865317"/>
                <a:gd name="connsiteX1201" fmla="*/ 570413 w 838450"/>
                <a:gd name="connsiteY1201" fmla="*/ 340849 h 865317"/>
                <a:gd name="connsiteX1202" fmla="*/ 571049 w 838450"/>
                <a:gd name="connsiteY1202" fmla="*/ 339418 h 865317"/>
                <a:gd name="connsiteX1203" fmla="*/ 574070 w 838450"/>
                <a:gd name="connsiteY1203" fmla="*/ 333218 h 865317"/>
                <a:gd name="connsiteX1204" fmla="*/ 575183 w 838450"/>
                <a:gd name="connsiteY1204" fmla="*/ 333218 h 865317"/>
                <a:gd name="connsiteX1205" fmla="*/ 577726 w 838450"/>
                <a:gd name="connsiteY1205" fmla="*/ 334172 h 865317"/>
                <a:gd name="connsiteX1206" fmla="*/ 578680 w 838450"/>
                <a:gd name="connsiteY1206" fmla="*/ 334172 h 865317"/>
                <a:gd name="connsiteX1207" fmla="*/ 580429 w 838450"/>
                <a:gd name="connsiteY1207" fmla="*/ 331787 h 865317"/>
                <a:gd name="connsiteX1208" fmla="*/ 582814 w 838450"/>
                <a:gd name="connsiteY1208" fmla="*/ 324951 h 865317"/>
                <a:gd name="connsiteX1209" fmla="*/ 586152 w 838450"/>
                <a:gd name="connsiteY1209" fmla="*/ 324951 h 865317"/>
                <a:gd name="connsiteX1210" fmla="*/ 589173 w 838450"/>
                <a:gd name="connsiteY1210" fmla="*/ 325269 h 865317"/>
                <a:gd name="connsiteX1211" fmla="*/ 591240 w 838450"/>
                <a:gd name="connsiteY1211" fmla="*/ 325587 h 865317"/>
                <a:gd name="connsiteX1212" fmla="*/ 593306 w 838450"/>
                <a:gd name="connsiteY1212" fmla="*/ 325587 h 865317"/>
                <a:gd name="connsiteX1213" fmla="*/ 595373 w 838450"/>
                <a:gd name="connsiteY1213" fmla="*/ 324792 h 865317"/>
                <a:gd name="connsiteX1214" fmla="*/ 596486 w 838450"/>
                <a:gd name="connsiteY1214" fmla="*/ 323997 h 865317"/>
                <a:gd name="connsiteX1215" fmla="*/ 597122 w 838450"/>
                <a:gd name="connsiteY1215" fmla="*/ 322884 h 865317"/>
                <a:gd name="connsiteX1216" fmla="*/ 597122 w 838450"/>
                <a:gd name="connsiteY1216" fmla="*/ 321931 h 865317"/>
                <a:gd name="connsiteX1217" fmla="*/ 594419 w 838450"/>
                <a:gd name="connsiteY1217" fmla="*/ 320659 h 865317"/>
                <a:gd name="connsiteX1218" fmla="*/ 593465 w 838450"/>
                <a:gd name="connsiteY1218" fmla="*/ 319705 h 865317"/>
                <a:gd name="connsiteX1219" fmla="*/ 592829 w 838450"/>
                <a:gd name="connsiteY1219" fmla="*/ 317002 h 865317"/>
                <a:gd name="connsiteX1220" fmla="*/ 592034 w 838450"/>
                <a:gd name="connsiteY1220" fmla="*/ 315889 h 865317"/>
                <a:gd name="connsiteX1221" fmla="*/ 586947 w 838450"/>
                <a:gd name="connsiteY1221" fmla="*/ 315889 h 865317"/>
                <a:gd name="connsiteX1222" fmla="*/ 584403 w 838450"/>
                <a:gd name="connsiteY1222" fmla="*/ 314459 h 865317"/>
                <a:gd name="connsiteX1223" fmla="*/ 582973 w 838450"/>
                <a:gd name="connsiteY1223" fmla="*/ 313346 h 865317"/>
                <a:gd name="connsiteX1224" fmla="*/ 580429 w 838450"/>
                <a:gd name="connsiteY1224" fmla="*/ 309530 h 865317"/>
                <a:gd name="connsiteX1225" fmla="*/ 577249 w 838450"/>
                <a:gd name="connsiteY1225" fmla="*/ 306669 h 865317"/>
                <a:gd name="connsiteX1226" fmla="*/ 574229 w 838450"/>
                <a:gd name="connsiteY1226" fmla="*/ 306033 h 865317"/>
                <a:gd name="connsiteX1227" fmla="*/ 573116 w 838450"/>
                <a:gd name="connsiteY1227" fmla="*/ 305079 h 865317"/>
                <a:gd name="connsiteX1228" fmla="*/ 572480 w 838450"/>
                <a:gd name="connsiteY1228" fmla="*/ 303648 h 865317"/>
                <a:gd name="connsiteX1229" fmla="*/ 572798 w 838450"/>
                <a:gd name="connsiteY1229" fmla="*/ 301581 h 865317"/>
                <a:gd name="connsiteX1230" fmla="*/ 573752 w 838450"/>
                <a:gd name="connsiteY1230" fmla="*/ 299674 h 865317"/>
                <a:gd name="connsiteX1231" fmla="*/ 574388 w 838450"/>
                <a:gd name="connsiteY1231" fmla="*/ 297607 h 865317"/>
                <a:gd name="connsiteX1232" fmla="*/ 576772 w 838450"/>
                <a:gd name="connsiteY1232" fmla="*/ 294904 h 865317"/>
                <a:gd name="connsiteX1233" fmla="*/ 579634 w 838450"/>
                <a:gd name="connsiteY1233" fmla="*/ 292520 h 865317"/>
                <a:gd name="connsiteX1234" fmla="*/ 580906 w 838450"/>
                <a:gd name="connsiteY1234" fmla="*/ 290930 h 865317"/>
                <a:gd name="connsiteX1235" fmla="*/ 582655 w 838450"/>
                <a:gd name="connsiteY1235" fmla="*/ 289181 h 865317"/>
                <a:gd name="connsiteX1236" fmla="*/ 582655 w 838450"/>
                <a:gd name="connsiteY1236" fmla="*/ 288227 h 865317"/>
                <a:gd name="connsiteX1237" fmla="*/ 582655 w 838450"/>
                <a:gd name="connsiteY1237" fmla="*/ 287114 h 865317"/>
                <a:gd name="connsiteX1238" fmla="*/ 581224 w 838450"/>
                <a:gd name="connsiteY1238" fmla="*/ 286002 h 865317"/>
                <a:gd name="connsiteX1239" fmla="*/ 580270 w 838450"/>
                <a:gd name="connsiteY1239" fmla="*/ 285684 h 865317"/>
                <a:gd name="connsiteX1240" fmla="*/ 580270 w 838450"/>
                <a:gd name="connsiteY1240" fmla="*/ 285048 h 865317"/>
                <a:gd name="connsiteX1241" fmla="*/ 580747 w 838450"/>
                <a:gd name="connsiteY1241" fmla="*/ 283299 h 865317"/>
                <a:gd name="connsiteX1242" fmla="*/ 582178 w 838450"/>
                <a:gd name="connsiteY1242" fmla="*/ 283299 h 865317"/>
                <a:gd name="connsiteX1243" fmla="*/ 585039 w 838450"/>
                <a:gd name="connsiteY1243" fmla="*/ 284730 h 865317"/>
                <a:gd name="connsiteX1244" fmla="*/ 587901 w 838450"/>
                <a:gd name="connsiteY1244" fmla="*/ 287432 h 865317"/>
                <a:gd name="connsiteX1245" fmla="*/ 589650 w 838450"/>
                <a:gd name="connsiteY1245" fmla="*/ 289817 h 865317"/>
                <a:gd name="connsiteX1246" fmla="*/ 589650 w 838450"/>
                <a:gd name="connsiteY1246" fmla="*/ 291725 h 865317"/>
                <a:gd name="connsiteX1247" fmla="*/ 590763 w 838450"/>
                <a:gd name="connsiteY1247" fmla="*/ 292043 h 865317"/>
                <a:gd name="connsiteX1248" fmla="*/ 591875 w 838450"/>
                <a:gd name="connsiteY1248" fmla="*/ 292043 h 865317"/>
                <a:gd name="connsiteX1249" fmla="*/ 593783 w 838450"/>
                <a:gd name="connsiteY1249" fmla="*/ 292997 h 865317"/>
                <a:gd name="connsiteX1250" fmla="*/ 595691 w 838450"/>
                <a:gd name="connsiteY1250" fmla="*/ 292679 h 865317"/>
                <a:gd name="connsiteX1251" fmla="*/ 596963 w 838450"/>
                <a:gd name="connsiteY1251" fmla="*/ 293156 h 865317"/>
                <a:gd name="connsiteX1252" fmla="*/ 597758 w 838450"/>
                <a:gd name="connsiteY1252" fmla="*/ 293156 h 865317"/>
                <a:gd name="connsiteX1253" fmla="*/ 598075 w 838450"/>
                <a:gd name="connsiteY1253" fmla="*/ 291884 h 865317"/>
                <a:gd name="connsiteX1254" fmla="*/ 597122 w 838450"/>
                <a:gd name="connsiteY1254" fmla="*/ 290294 h 865317"/>
                <a:gd name="connsiteX1255" fmla="*/ 596486 w 838450"/>
                <a:gd name="connsiteY1255" fmla="*/ 289181 h 865317"/>
                <a:gd name="connsiteX1256" fmla="*/ 597281 w 838450"/>
                <a:gd name="connsiteY1256" fmla="*/ 288068 h 865317"/>
                <a:gd name="connsiteX1257" fmla="*/ 598235 w 838450"/>
                <a:gd name="connsiteY1257" fmla="*/ 288068 h 865317"/>
                <a:gd name="connsiteX1258" fmla="*/ 599188 w 838450"/>
                <a:gd name="connsiteY1258" fmla="*/ 288068 h 865317"/>
                <a:gd name="connsiteX1259" fmla="*/ 600619 w 838450"/>
                <a:gd name="connsiteY1259" fmla="*/ 289022 h 865317"/>
                <a:gd name="connsiteX1260" fmla="*/ 601573 w 838450"/>
                <a:gd name="connsiteY1260" fmla="*/ 291089 h 865317"/>
                <a:gd name="connsiteX1261" fmla="*/ 601573 w 838450"/>
                <a:gd name="connsiteY1261" fmla="*/ 294268 h 865317"/>
                <a:gd name="connsiteX1262" fmla="*/ 603958 w 838450"/>
                <a:gd name="connsiteY1262" fmla="*/ 297289 h 865317"/>
                <a:gd name="connsiteX1263" fmla="*/ 606978 w 838450"/>
                <a:gd name="connsiteY1263" fmla="*/ 299356 h 865317"/>
                <a:gd name="connsiteX1264" fmla="*/ 609363 w 838450"/>
                <a:gd name="connsiteY1264" fmla="*/ 300310 h 865317"/>
                <a:gd name="connsiteX1265" fmla="*/ 612225 w 838450"/>
                <a:gd name="connsiteY1265" fmla="*/ 300946 h 865317"/>
                <a:gd name="connsiteX1266" fmla="*/ 614609 w 838450"/>
                <a:gd name="connsiteY1266" fmla="*/ 300310 h 865317"/>
                <a:gd name="connsiteX1267" fmla="*/ 615722 w 838450"/>
                <a:gd name="connsiteY1267" fmla="*/ 298243 h 865317"/>
                <a:gd name="connsiteX1268" fmla="*/ 615245 w 838450"/>
                <a:gd name="connsiteY1268" fmla="*/ 296335 h 865317"/>
                <a:gd name="connsiteX1269" fmla="*/ 615563 w 838450"/>
                <a:gd name="connsiteY1269" fmla="*/ 294746 h 865317"/>
                <a:gd name="connsiteX1270" fmla="*/ 616517 w 838450"/>
                <a:gd name="connsiteY1270" fmla="*/ 293791 h 865317"/>
                <a:gd name="connsiteX1271" fmla="*/ 617948 w 838450"/>
                <a:gd name="connsiteY1271" fmla="*/ 293791 h 865317"/>
                <a:gd name="connsiteX1272" fmla="*/ 619061 w 838450"/>
                <a:gd name="connsiteY1272" fmla="*/ 295222 h 865317"/>
                <a:gd name="connsiteX1273" fmla="*/ 622240 w 838450"/>
                <a:gd name="connsiteY1273" fmla="*/ 302217 h 865317"/>
                <a:gd name="connsiteX1274" fmla="*/ 621604 w 838450"/>
                <a:gd name="connsiteY1274" fmla="*/ 305397 h 865317"/>
                <a:gd name="connsiteX1275" fmla="*/ 622399 w 838450"/>
                <a:gd name="connsiteY1275" fmla="*/ 313982 h 865317"/>
                <a:gd name="connsiteX1276" fmla="*/ 621604 w 838450"/>
                <a:gd name="connsiteY1276" fmla="*/ 319546 h 865317"/>
                <a:gd name="connsiteX1277" fmla="*/ 621604 w 838450"/>
                <a:gd name="connsiteY1277" fmla="*/ 320818 h 865317"/>
                <a:gd name="connsiteX1278" fmla="*/ 622081 w 838450"/>
                <a:gd name="connsiteY1278" fmla="*/ 321772 h 865317"/>
                <a:gd name="connsiteX1279" fmla="*/ 622558 w 838450"/>
                <a:gd name="connsiteY1279" fmla="*/ 322090 h 865317"/>
                <a:gd name="connsiteX1280" fmla="*/ 623512 w 838450"/>
                <a:gd name="connsiteY1280" fmla="*/ 322090 h 865317"/>
                <a:gd name="connsiteX1281" fmla="*/ 627487 w 838450"/>
                <a:gd name="connsiteY1281" fmla="*/ 323203 h 865317"/>
                <a:gd name="connsiteX1282" fmla="*/ 630825 w 838450"/>
                <a:gd name="connsiteY1282" fmla="*/ 324315 h 865317"/>
                <a:gd name="connsiteX1283" fmla="*/ 634641 w 838450"/>
                <a:gd name="connsiteY1283" fmla="*/ 325428 h 865317"/>
                <a:gd name="connsiteX1284" fmla="*/ 640046 w 838450"/>
                <a:gd name="connsiteY1284" fmla="*/ 326223 h 865317"/>
                <a:gd name="connsiteX1285" fmla="*/ 643384 w 838450"/>
                <a:gd name="connsiteY1285" fmla="*/ 325905 h 865317"/>
                <a:gd name="connsiteX1286" fmla="*/ 644974 w 838450"/>
                <a:gd name="connsiteY1286" fmla="*/ 325905 h 865317"/>
                <a:gd name="connsiteX1287" fmla="*/ 648313 w 838450"/>
                <a:gd name="connsiteY1287" fmla="*/ 326064 h 865317"/>
                <a:gd name="connsiteX1288" fmla="*/ 657215 w 838450"/>
                <a:gd name="connsiteY1288" fmla="*/ 325587 h 865317"/>
                <a:gd name="connsiteX1289" fmla="*/ 664528 w 838450"/>
                <a:gd name="connsiteY1289" fmla="*/ 325587 h 865317"/>
                <a:gd name="connsiteX1290" fmla="*/ 667549 w 838450"/>
                <a:gd name="connsiteY1290" fmla="*/ 326223 h 865317"/>
                <a:gd name="connsiteX1291" fmla="*/ 669934 w 838450"/>
                <a:gd name="connsiteY1291" fmla="*/ 326541 h 865317"/>
                <a:gd name="connsiteX1292" fmla="*/ 678041 w 838450"/>
                <a:gd name="connsiteY1292" fmla="*/ 325905 h 865317"/>
                <a:gd name="connsiteX1293" fmla="*/ 686308 w 838450"/>
                <a:gd name="connsiteY1293" fmla="*/ 325587 h 865317"/>
                <a:gd name="connsiteX1294" fmla="*/ 690760 w 838450"/>
                <a:gd name="connsiteY1294" fmla="*/ 327336 h 865317"/>
                <a:gd name="connsiteX1295" fmla="*/ 695529 w 838450"/>
                <a:gd name="connsiteY1295" fmla="*/ 330198 h 865317"/>
                <a:gd name="connsiteX1296" fmla="*/ 698232 w 838450"/>
                <a:gd name="connsiteY1296" fmla="*/ 332423 h 865317"/>
                <a:gd name="connsiteX1297" fmla="*/ 698709 w 838450"/>
                <a:gd name="connsiteY1297" fmla="*/ 333695 h 865317"/>
                <a:gd name="connsiteX1298" fmla="*/ 698391 w 838450"/>
                <a:gd name="connsiteY1298" fmla="*/ 334808 h 865317"/>
                <a:gd name="connsiteX1299" fmla="*/ 697437 w 838450"/>
                <a:gd name="connsiteY1299" fmla="*/ 335444 h 865317"/>
                <a:gd name="connsiteX1300" fmla="*/ 695688 w 838450"/>
                <a:gd name="connsiteY1300" fmla="*/ 335444 h 865317"/>
                <a:gd name="connsiteX1301" fmla="*/ 691873 w 838450"/>
                <a:gd name="connsiteY1301" fmla="*/ 334013 h 865317"/>
                <a:gd name="connsiteX1302" fmla="*/ 691237 w 838450"/>
                <a:gd name="connsiteY1302" fmla="*/ 334490 h 865317"/>
                <a:gd name="connsiteX1303" fmla="*/ 691237 w 838450"/>
                <a:gd name="connsiteY1303" fmla="*/ 337352 h 865317"/>
                <a:gd name="connsiteX1304" fmla="*/ 691237 w 838450"/>
                <a:gd name="connsiteY1304" fmla="*/ 337828 h 865317"/>
                <a:gd name="connsiteX1305" fmla="*/ 690442 w 838450"/>
                <a:gd name="connsiteY1305" fmla="*/ 340372 h 865317"/>
                <a:gd name="connsiteX1306" fmla="*/ 688057 w 838450"/>
                <a:gd name="connsiteY1306" fmla="*/ 346254 h 865317"/>
                <a:gd name="connsiteX1307" fmla="*/ 687580 w 838450"/>
                <a:gd name="connsiteY1307" fmla="*/ 348798 h 865317"/>
                <a:gd name="connsiteX1308" fmla="*/ 687103 w 838450"/>
                <a:gd name="connsiteY1308" fmla="*/ 349434 h 865317"/>
                <a:gd name="connsiteX1309" fmla="*/ 686467 w 838450"/>
                <a:gd name="connsiteY1309" fmla="*/ 349752 h 865317"/>
                <a:gd name="connsiteX1310" fmla="*/ 684719 w 838450"/>
                <a:gd name="connsiteY1310" fmla="*/ 349752 h 865317"/>
                <a:gd name="connsiteX1311" fmla="*/ 683288 w 838450"/>
                <a:gd name="connsiteY1311" fmla="*/ 350229 h 865317"/>
                <a:gd name="connsiteX1312" fmla="*/ 682652 w 838450"/>
                <a:gd name="connsiteY1312" fmla="*/ 351183 h 865317"/>
                <a:gd name="connsiteX1313" fmla="*/ 681698 w 838450"/>
                <a:gd name="connsiteY1313" fmla="*/ 353090 h 865317"/>
                <a:gd name="connsiteX1314" fmla="*/ 681062 w 838450"/>
                <a:gd name="connsiteY1314" fmla="*/ 354998 h 865317"/>
                <a:gd name="connsiteX1315" fmla="*/ 680108 w 838450"/>
                <a:gd name="connsiteY1315" fmla="*/ 355634 h 865317"/>
                <a:gd name="connsiteX1316" fmla="*/ 678041 w 838450"/>
                <a:gd name="connsiteY1316" fmla="*/ 354521 h 865317"/>
                <a:gd name="connsiteX1317" fmla="*/ 676770 w 838450"/>
                <a:gd name="connsiteY1317" fmla="*/ 354521 h 865317"/>
                <a:gd name="connsiteX1318" fmla="*/ 675180 w 838450"/>
                <a:gd name="connsiteY1318" fmla="*/ 355157 h 865317"/>
                <a:gd name="connsiteX1319" fmla="*/ 673590 w 838450"/>
                <a:gd name="connsiteY1319" fmla="*/ 356270 h 865317"/>
                <a:gd name="connsiteX1320" fmla="*/ 672477 w 838450"/>
                <a:gd name="connsiteY1320" fmla="*/ 357701 h 865317"/>
                <a:gd name="connsiteX1321" fmla="*/ 671206 w 838450"/>
                <a:gd name="connsiteY1321" fmla="*/ 358178 h 865317"/>
                <a:gd name="connsiteX1322" fmla="*/ 667390 w 838450"/>
                <a:gd name="connsiteY1322" fmla="*/ 357860 h 865317"/>
                <a:gd name="connsiteX1323" fmla="*/ 666595 w 838450"/>
                <a:gd name="connsiteY1323" fmla="*/ 357860 h 865317"/>
                <a:gd name="connsiteX1324" fmla="*/ 666118 w 838450"/>
                <a:gd name="connsiteY1324" fmla="*/ 359131 h 865317"/>
                <a:gd name="connsiteX1325" fmla="*/ 665800 w 838450"/>
                <a:gd name="connsiteY1325" fmla="*/ 360403 h 865317"/>
                <a:gd name="connsiteX1326" fmla="*/ 662780 w 838450"/>
                <a:gd name="connsiteY1326" fmla="*/ 363424 h 865317"/>
                <a:gd name="connsiteX1327" fmla="*/ 661667 w 838450"/>
                <a:gd name="connsiteY1327" fmla="*/ 368193 h 865317"/>
                <a:gd name="connsiteX1328" fmla="*/ 660713 w 838450"/>
                <a:gd name="connsiteY1328" fmla="*/ 371214 h 865317"/>
                <a:gd name="connsiteX1329" fmla="*/ 660713 w 838450"/>
                <a:gd name="connsiteY1329" fmla="*/ 373599 h 865317"/>
                <a:gd name="connsiteX1330" fmla="*/ 663416 w 838450"/>
                <a:gd name="connsiteY1330" fmla="*/ 379799 h 865317"/>
                <a:gd name="connsiteX1331" fmla="*/ 665164 w 838450"/>
                <a:gd name="connsiteY1331" fmla="*/ 387907 h 865317"/>
                <a:gd name="connsiteX1332" fmla="*/ 665800 w 838450"/>
                <a:gd name="connsiteY1332" fmla="*/ 388701 h 865317"/>
                <a:gd name="connsiteX1333" fmla="*/ 666436 w 838450"/>
                <a:gd name="connsiteY1333" fmla="*/ 389019 h 865317"/>
                <a:gd name="connsiteX1334" fmla="*/ 666754 w 838450"/>
                <a:gd name="connsiteY1334" fmla="*/ 389019 h 865317"/>
                <a:gd name="connsiteX1335" fmla="*/ 666754 w 838450"/>
                <a:gd name="connsiteY1335" fmla="*/ 387112 h 865317"/>
                <a:gd name="connsiteX1336" fmla="*/ 666754 w 838450"/>
                <a:gd name="connsiteY1336" fmla="*/ 385045 h 865317"/>
                <a:gd name="connsiteX1337" fmla="*/ 667708 w 838450"/>
                <a:gd name="connsiteY1337" fmla="*/ 384568 h 865317"/>
                <a:gd name="connsiteX1338" fmla="*/ 668821 w 838450"/>
                <a:gd name="connsiteY1338" fmla="*/ 385045 h 865317"/>
                <a:gd name="connsiteX1339" fmla="*/ 669775 w 838450"/>
                <a:gd name="connsiteY1339" fmla="*/ 386794 h 865317"/>
                <a:gd name="connsiteX1340" fmla="*/ 670887 w 838450"/>
                <a:gd name="connsiteY1340" fmla="*/ 389973 h 865317"/>
                <a:gd name="connsiteX1341" fmla="*/ 672159 w 838450"/>
                <a:gd name="connsiteY1341" fmla="*/ 391245 h 865317"/>
                <a:gd name="connsiteX1342" fmla="*/ 674067 w 838450"/>
                <a:gd name="connsiteY1342" fmla="*/ 391563 h 865317"/>
                <a:gd name="connsiteX1343" fmla="*/ 676293 w 838450"/>
                <a:gd name="connsiteY1343" fmla="*/ 390768 h 865317"/>
                <a:gd name="connsiteX1344" fmla="*/ 677883 w 838450"/>
                <a:gd name="connsiteY1344" fmla="*/ 389337 h 865317"/>
                <a:gd name="connsiteX1345" fmla="*/ 678518 w 838450"/>
                <a:gd name="connsiteY1345" fmla="*/ 387748 h 865317"/>
                <a:gd name="connsiteX1346" fmla="*/ 678041 w 838450"/>
                <a:gd name="connsiteY1346" fmla="*/ 384568 h 865317"/>
                <a:gd name="connsiteX1347" fmla="*/ 678041 w 838450"/>
                <a:gd name="connsiteY1347" fmla="*/ 382183 h 865317"/>
                <a:gd name="connsiteX1348" fmla="*/ 678995 w 838450"/>
                <a:gd name="connsiteY1348" fmla="*/ 379958 h 865317"/>
                <a:gd name="connsiteX1349" fmla="*/ 682652 w 838450"/>
                <a:gd name="connsiteY1349" fmla="*/ 376619 h 865317"/>
                <a:gd name="connsiteX1350" fmla="*/ 683129 w 838450"/>
                <a:gd name="connsiteY1350" fmla="*/ 375665 h 865317"/>
                <a:gd name="connsiteX1351" fmla="*/ 682811 w 838450"/>
                <a:gd name="connsiteY1351" fmla="*/ 372804 h 865317"/>
                <a:gd name="connsiteX1352" fmla="*/ 682811 w 838450"/>
                <a:gd name="connsiteY1352" fmla="*/ 370101 h 865317"/>
                <a:gd name="connsiteX1353" fmla="*/ 684242 w 838450"/>
                <a:gd name="connsiteY1353" fmla="*/ 369942 h 865317"/>
                <a:gd name="connsiteX1354" fmla="*/ 686149 w 838450"/>
                <a:gd name="connsiteY1354" fmla="*/ 370419 h 865317"/>
                <a:gd name="connsiteX1355" fmla="*/ 688534 w 838450"/>
                <a:gd name="connsiteY1355" fmla="*/ 369147 h 865317"/>
                <a:gd name="connsiteX1356" fmla="*/ 689329 w 838450"/>
                <a:gd name="connsiteY1356" fmla="*/ 369147 h 865317"/>
                <a:gd name="connsiteX1357" fmla="*/ 690283 w 838450"/>
                <a:gd name="connsiteY1357" fmla="*/ 370578 h 865317"/>
                <a:gd name="connsiteX1358" fmla="*/ 692032 w 838450"/>
                <a:gd name="connsiteY1358" fmla="*/ 370260 h 865317"/>
                <a:gd name="connsiteX1359" fmla="*/ 693303 w 838450"/>
                <a:gd name="connsiteY1359" fmla="*/ 375983 h 865317"/>
                <a:gd name="connsiteX1360" fmla="*/ 694575 w 838450"/>
                <a:gd name="connsiteY1360" fmla="*/ 381071 h 865317"/>
                <a:gd name="connsiteX1361" fmla="*/ 694575 w 838450"/>
                <a:gd name="connsiteY1361" fmla="*/ 383455 h 865317"/>
                <a:gd name="connsiteX1362" fmla="*/ 694734 w 838450"/>
                <a:gd name="connsiteY1362" fmla="*/ 388701 h 865317"/>
                <a:gd name="connsiteX1363" fmla="*/ 695370 w 838450"/>
                <a:gd name="connsiteY1363" fmla="*/ 392994 h 865317"/>
                <a:gd name="connsiteX1364" fmla="*/ 696324 w 838450"/>
                <a:gd name="connsiteY1364" fmla="*/ 393948 h 865317"/>
                <a:gd name="connsiteX1365" fmla="*/ 697437 w 838450"/>
                <a:gd name="connsiteY1365" fmla="*/ 396173 h 865317"/>
                <a:gd name="connsiteX1366" fmla="*/ 698391 w 838450"/>
                <a:gd name="connsiteY1366" fmla="*/ 398876 h 865317"/>
                <a:gd name="connsiteX1367" fmla="*/ 699186 w 838450"/>
                <a:gd name="connsiteY1367" fmla="*/ 400307 h 865317"/>
                <a:gd name="connsiteX1368" fmla="*/ 699662 w 838450"/>
                <a:gd name="connsiteY1368" fmla="*/ 405076 h 865317"/>
                <a:gd name="connsiteX1369" fmla="*/ 700299 w 838450"/>
                <a:gd name="connsiteY1369" fmla="*/ 408574 h 865317"/>
                <a:gd name="connsiteX1370" fmla="*/ 701093 w 838450"/>
                <a:gd name="connsiteY1370" fmla="*/ 419384 h 865317"/>
                <a:gd name="connsiteX1371" fmla="*/ 701411 w 838450"/>
                <a:gd name="connsiteY1371" fmla="*/ 421451 h 865317"/>
                <a:gd name="connsiteX1372" fmla="*/ 703001 w 838450"/>
                <a:gd name="connsiteY1372" fmla="*/ 420497 h 865317"/>
                <a:gd name="connsiteX1373" fmla="*/ 703637 w 838450"/>
                <a:gd name="connsiteY1373" fmla="*/ 419384 h 865317"/>
                <a:gd name="connsiteX1374" fmla="*/ 704273 w 838450"/>
                <a:gd name="connsiteY1374" fmla="*/ 417636 h 865317"/>
                <a:gd name="connsiteX1375" fmla="*/ 704750 w 838450"/>
                <a:gd name="connsiteY1375" fmla="*/ 416841 h 865317"/>
                <a:gd name="connsiteX1376" fmla="*/ 705704 w 838450"/>
                <a:gd name="connsiteY1376" fmla="*/ 416841 h 865317"/>
                <a:gd name="connsiteX1377" fmla="*/ 707134 w 838450"/>
                <a:gd name="connsiteY1377" fmla="*/ 417636 h 865317"/>
                <a:gd name="connsiteX1378" fmla="*/ 709519 w 838450"/>
                <a:gd name="connsiteY1378" fmla="*/ 420497 h 865317"/>
                <a:gd name="connsiteX1379" fmla="*/ 711109 w 838450"/>
                <a:gd name="connsiteY1379" fmla="*/ 421133 h 865317"/>
                <a:gd name="connsiteX1380" fmla="*/ 712699 w 838450"/>
                <a:gd name="connsiteY1380" fmla="*/ 420656 h 865317"/>
                <a:gd name="connsiteX1381" fmla="*/ 714288 w 838450"/>
                <a:gd name="connsiteY1381" fmla="*/ 416364 h 865317"/>
                <a:gd name="connsiteX1382" fmla="*/ 714924 w 838450"/>
                <a:gd name="connsiteY1382" fmla="*/ 415251 h 865317"/>
                <a:gd name="connsiteX1383" fmla="*/ 715719 w 838450"/>
                <a:gd name="connsiteY1383" fmla="*/ 414456 h 865317"/>
                <a:gd name="connsiteX1384" fmla="*/ 717150 w 838450"/>
                <a:gd name="connsiteY1384" fmla="*/ 414456 h 865317"/>
                <a:gd name="connsiteX1385" fmla="*/ 717945 w 838450"/>
                <a:gd name="connsiteY1385" fmla="*/ 413820 h 865317"/>
                <a:gd name="connsiteX1386" fmla="*/ 718263 w 838450"/>
                <a:gd name="connsiteY1386" fmla="*/ 411912 h 865317"/>
                <a:gd name="connsiteX1387" fmla="*/ 718263 w 838450"/>
                <a:gd name="connsiteY1387" fmla="*/ 409846 h 865317"/>
                <a:gd name="connsiteX1388" fmla="*/ 716673 w 838450"/>
                <a:gd name="connsiteY1388" fmla="*/ 404281 h 865317"/>
                <a:gd name="connsiteX1389" fmla="*/ 716196 w 838450"/>
                <a:gd name="connsiteY1389" fmla="*/ 401738 h 865317"/>
                <a:gd name="connsiteX1390" fmla="*/ 715878 w 838450"/>
                <a:gd name="connsiteY1390" fmla="*/ 399194 h 865317"/>
                <a:gd name="connsiteX1391" fmla="*/ 716832 w 838450"/>
                <a:gd name="connsiteY1391" fmla="*/ 396491 h 865317"/>
                <a:gd name="connsiteX1392" fmla="*/ 718263 w 838450"/>
                <a:gd name="connsiteY1392" fmla="*/ 393471 h 865317"/>
                <a:gd name="connsiteX1393" fmla="*/ 717945 w 838450"/>
                <a:gd name="connsiteY1393" fmla="*/ 390768 h 865317"/>
                <a:gd name="connsiteX1394" fmla="*/ 718263 w 838450"/>
                <a:gd name="connsiteY1394" fmla="*/ 389655 h 865317"/>
                <a:gd name="connsiteX1395" fmla="*/ 719376 w 838450"/>
                <a:gd name="connsiteY1395" fmla="*/ 389655 h 865317"/>
                <a:gd name="connsiteX1396" fmla="*/ 720807 w 838450"/>
                <a:gd name="connsiteY1396" fmla="*/ 390132 h 865317"/>
                <a:gd name="connsiteX1397" fmla="*/ 722396 w 838450"/>
                <a:gd name="connsiteY1397" fmla="*/ 389655 h 865317"/>
                <a:gd name="connsiteX1398" fmla="*/ 723509 w 838450"/>
                <a:gd name="connsiteY1398" fmla="*/ 388066 h 865317"/>
                <a:gd name="connsiteX1399" fmla="*/ 723986 w 838450"/>
                <a:gd name="connsiteY1399" fmla="*/ 386635 h 865317"/>
                <a:gd name="connsiteX1400" fmla="*/ 724781 w 838450"/>
                <a:gd name="connsiteY1400" fmla="*/ 380435 h 865317"/>
                <a:gd name="connsiteX1401" fmla="*/ 725258 w 838450"/>
                <a:gd name="connsiteY1401" fmla="*/ 374711 h 865317"/>
                <a:gd name="connsiteX1402" fmla="*/ 725258 w 838450"/>
                <a:gd name="connsiteY1402" fmla="*/ 370101 h 865317"/>
                <a:gd name="connsiteX1403" fmla="*/ 724304 w 838450"/>
                <a:gd name="connsiteY1403" fmla="*/ 367398 h 865317"/>
                <a:gd name="connsiteX1404" fmla="*/ 722396 w 838450"/>
                <a:gd name="connsiteY1404" fmla="*/ 359926 h 865317"/>
                <a:gd name="connsiteX1405" fmla="*/ 722873 w 838450"/>
                <a:gd name="connsiteY1405" fmla="*/ 358655 h 865317"/>
                <a:gd name="connsiteX1406" fmla="*/ 723668 w 838450"/>
                <a:gd name="connsiteY1406" fmla="*/ 358337 h 865317"/>
                <a:gd name="connsiteX1407" fmla="*/ 726371 w 838450"/>
                <a:gd name="connsiteY1407" fmla="*/ 360880 h 865317"/>
                <a:gd name="connsiteX1408" fmla="*/ 727643 w 838450"/>
                <a:gd name="connsiteY1408" fmla="*/ 361357 h 865317"/>
                <a:gd name="connsiteX1409" fmla="*/ 729709 w 838450"/>
                <a:gd name="connsiteY1409" fmla="*/ 360880 h 865317"/>
                <a:gd name="connsiteX1410" fmla="*/ 731776 w 838450"/>
                <a:gd name="connsiteY1410" fmla="*/ 360244 h 865317"/>
                <a:gd name="connsiteX1411" fmla="*/ 733207 w 838450"/>
                <a:gd name="connsiteY1411" fmla="*/ 360244 h 865317"/>
                <a:gd name="connsiteX1412" fmla="*/ 735274 w 838450"/>
                <a:gd name="connsiteY1412" fmla="*/ 361039 h 865317"/>
                <a:gd name="connsiteX1413" fmla="*/ 738135 w 838450"/>
                <a:gd name="connsiteY1413" fmla="*/ 361993 h 865317"/>
                <a:gd name="connsiteX1414" fmla="*/ 742587 w 838450"/>
                <a:gd name="connsiteY1414" fmla="*/ 363265 h 865317"/>
                <a:gd name="connsiteX1415" fmla="*/ 744494 w 838450"/>
                <a:gd name="connsiteY1415" fmla="*/ 364219 h 865317"/>
                <a:gd name="connsiteX1416" fmla="*/ 746084 w 838450"/>
                <a:gd name="connsiteY1416" fmla="*/ 364219 h 865317"/>
                <a:gd name="connsiteX1417" fmla="*/ 747356 w 838450"/>
                <a:gd name="connsiteY1417" fmla="*/ 361198 h 865317"/>
                <a:gd name="connsiteX1418" fmla="*/ 748787 w 838450"/>
                <a:gd name="connsiteY1418" fmla="*/ 356906 h 865317"/>
                <a:gd name="connsiteX1419" fmla="*/ 750853 w 838450"/>
                <a:gd name="connsiteY1419" fmla="*/ 350547 h 865317"/>
                <a:gd name="connsiteX1420" fmla="*/ 753238 w 838450"/>
                <a:gd name="connsiteY1420" fmla="*/ 345936 h 865317"/>
                <a:gd name="connsiteX1421" fmla="*/ 753874 w 838450"/>
                <a:gd name="connsiteY1421" fmla="*/ 344665 h 865317"/>
                <a:gd name="connsiteX1422" fmla="*/ 756577 w 838450"/>
                <a:gd name="connsiteY1422" fmla="*/ 340849 h 865317"/>
                <a:gd name="connsiteX1423" fmla="*/ 759120 w 838450"/>
                <a:gd name="connsiteY1423" fmla="*/ 336875 h 865317"/>
                <a:gd name="connsiteX1424" fmla="*/ 761346 w 838450"/>
                <a:gd name="connsiteY1424" fmla="*/ 331946 h 865317"/>
                <a:gd name="connsiteX1425" fmla="*/ 762618 w 838450"/>
                <a:gd name="connsiteY1425" fmla="*/ 328290 h 865317"/>
                <a:gd name="connsiteX1426" fmla="*/ 762618 w 838450"/>
                <a:gd name="connsiteY1426" fmla="*/ 326859 h 865317"/>
                <a:gd name="connsiteX1427" fmla="*/ 761664 w 838450"/>
                <a:gd name="connsiteY1427" fmla="*/ 325587 h 865317"/>
                <a:gd name="connsiteX1428" fmla="*/ 759915 w 838450"/>
                <a:gd name="connsiteY1428" fmla="*/ 324792 h 865317"/>
                <a:gd name="connsiteX1429" fmla="*/ 758484 w 838450"/>
                <a:gd name="connsiteY1429" fmla="*/ 323997 h 865317"/>
                <a:gd name="connsiteX1430" fmla="*/ 758167 w 838450"/>
                <a:gd name="connsiteY1430" fmla="*/ 323203 h 865317"/>
                <a:gd name="connsiteX1431" fmla="*/ 758167 w 838450"/>
                <a:gd name="connsiteY1431" fmla="*/ 322408 h 865317"/>
                <a:gd name="connsiteX1432" fmla="*/ 758961 w 838450"/>
                <a:gd name="connsiteY1432" fmla="*/ 320023 h 865317"/>
                <a:gd name="connsiteX1433" fmla="*/ 760233 w 838450"/>
                <a:gd name="connsiteY1433" fmla="*/ 317320 h 865317"/>
                <a:gd name="connsiteX1434" fmla="*/ 761505 w 838450"/>
                <a:gd name="connsiteY1434" fmla="*/ 315889 h 865317"/>
                <a:gd name="connsiteX1435" fmla="*/ 764844 w 838450"/>
                <a:gd name="connsiteY1435" fmla="*/ 313982 h 865317"/>
                <a:gd name="connsiteX1436" fmla="*/ 767069 w 838450"/>
                <a:gd name="connsiteY1436" fmla="*/ 311597 h 865317"/>
                <a:gd name="connsiteX1437" fmla="*/ 769454 w 838450"/>
                <a:gd name="connsiteY1437" fmla="*/ 308418 h 865317"/>
                <a:gd name="connsiteX1438" fmla="*/ 770726 w 838450"/>
                <a:gd name="connsiteY1438" fmla="*/ 306351 h 865317"/>
                <a:gd name="connsiteX1439" fmla="*/ 771362 w 838450"/>
                <a:gd name="connsiteY1439" fmla="*/ 302058 h 865317"/>
                <a:gd name="connsiteX1440" fmla="*/ 772156 w 838450"/>
                <a:gd name="connsiteY1440" fmla="*/ 301263 h 865317"/>
                <a:gd name="connsiteX1441" fmla="*/ 773587 w 838450"/>
                <a:gd name="connsiteY1441" fmla="*/ 299833 h 865317"/>
                <a:gd name="connsiteX1442" fmla="*/ 774700 w 838450"/>
                <a:gd name="connsiteY1442" fmla="*/ 298243 h 865317"/>
                <a:gd name="connsiteX1443" fmla="*/ 774700 w 838450"/>
                <a:gd name="connsiteY1443" fmla="*/ 297289 h 865317"/>
                <a:gd name="connsiteX1444" fmla="*/ 774064 w 838450"/>
                <a:gd name="connsiteY1444" fmla="*/ 296653 h 865317"/>
                <a:gd name="connsiteX1445" fmla="*/ 772951 w 838450"/>
                <a:gd name="connsiteY1445" fmla="*/ 293633 h 865317"/>
                <a:gd name="connsiteX1446" fmla="*/ 772474 w 838450"/>
                <a:gd name="connsiteY1446" fmla="*/ 288863 h 865317"/>
                <a:gd name="connsiteX1447" fmla="*/ 772792 w 838450"/>
                <a:gd name="connsiteY1447" fmla="*/ 285048 h 865317"/>
                <a:gd name="connsiteX1448" fmla="*/ 773587 w 838450"/>
                <a:gd name="connsiteY1448" fmla="*/ 283458 h 865317"/>
                <a:gd name="connsiteX1449" fmla="*/ 774700 w 838450"/>
                <a:gd name="connsiteY1449" fmla="*/ 281232 h 865317"/>
                <a:gd name="connsiteX1450" fmla="*/ 776767 w 838450"/>
                <a:gd name="connsiteY1450" fmla="*/ 279802 h 865317"/>
                <a:gd name="connsiteX1451" fmla="*/ 779788 w 838450"/>
                <a:gd name="connsiteY1451" fmla="*/ 278848 h 865317"/>
                <a:gd name="connsiteX1452" fmla="*/ 784398 w 838450"/>
                <a:gd name="connsiteY1452" fmla="*/ 276304 h 865317"/>
                <a:gd name="connsiteX1453" fmla="*/ 792347 w 838450"/>
                <a:gd name="connsiteY1453" fmla="*/ 270263 h 865317"/>
                <a:gd name="connsiteX1454" fmla="*/ 795208 w 838450"/>
                <a:gd name="connsiteY1454" fmla="*/ 268355 h 865317"/>
                <a:gd name="connsiteX1455" fmla="*/ 797116 w 838450"/>
                <a:gd name="connsiteY1455" fmla="*/ 267401 h 865317"/>
                <a:gd name="connsiteX1456" fmla="*/ 799024 w 838450"/>
                <a:gd name="connsiteY1456" fmla="*/ 264858 h 865317"/>
                <a:gd name="connsiteX1457" fmla="*/ 801567 w 838450"/>
                <a:gd name="connsiteY1457" fmla="*/ 262155 h 865317"/>
                <a:gd name="connsiteX1458" fmla="*/ 805224 w 838450"/>
                <a:gd name="connsiteY1458" fmla="*/ 260724 h 865317"/>
                <a:gd name="connsiteX1459" fmla="*/ 807609 w 838450"/>
                <a:gd name="connsiteY1459" fmla="*/ 260247 h 865317"/>
                <a:gd name="connsiteX1460" fmla="*/ 818896 w 838450"/>
                <a:gd name="connsiteY1460" fmla="*/ 258339 h 865317"/>
                <a:gd name="connsiteX1461" fmla="*/ 820804 w 838450"/>
                <a:gd name="connsiteY1461" fmla="*/ 258657 h 865317"/>
                <a:gd name="connsiteX1462" fmla="*/ 822712 w 838450"/>
                <a:gd name="connsiteY1462" fmla="*/ 259770 h 865317"/>
                <a:gd name="connsiteX1463" fmla="*/ 825096 w 838450"/>
                <a:gd name="connsiteY1463" fmla="*/ 263427 h 865317"/>
                <a:gd name="connsiteX1464" fmla="*/ 827163 w 838450"/>
                <a:gd name="connsiteY1464" fmla="*/ 264858 h 865317"/>
                <a:gd name="connsiteX1465" fmla="*/ 829548 w 838450"/>
                <a:gd name="connsiteY1465" fmla="*/ 265811 h 865317"/>
                <a:gd name="connsiteX1466" fmla="*/ 831455 w 838450"/>
                <a:gd name="connsiteY1466" fmla="*/ 265334 h 865317"/>
                <a:gd name="connsiteX1467" fmla="*/ 831455 w 838450"/>
                <a:gd name="connsiteY1467" fmla="*/ 263904 h 865317"/>
                <a:gd name="connsiteX1468" fmla="*/ 825732 w 838450"/>
                <a:gd name="connsiteY1468" fmla="*/ 255478 h 865317"/>
                <a:gd name="connsiteX1469" fmla="*/ 825255 w 838450"/>
                <a:gd name="connsiteY1469" fmla="*/ 253093 h 865317"/>
                <a:gd name="connsiteX1470" fmla="*/ 825255 w 838450"/>
                <a:gd name="connsiteY1470" fmla="*/ 250867 h 865317"/>
                <a:gd name="connsiteX1471" fmla="*/ 825732 w 838450"/>
                <a:gd name="connsiteY1471" fmla="*/ 249119 h 865317"/>
                <a:gd name="connsiteX1472" fmla="*/ 827481 w 838450"/>
                <a:gd name="connsiteY1472" fmla="*/ 247370 h 865317"/>
                <a:gd name="connsiteX1473" fmla="*/ 830024 w 838450"/>
                <a:gd name="connsiteY1473" fmla="*/ 245462 h 865317"/>
                <a:gd name="connsiteX1474" fmla="*/ 833204 w 838450"/>
                <a:gd name="connsiteY1474" fmla="*/ 243078 h 865317"/>
                <a:gd name="connsiteX1475" fmla="*/ 835112 w 838450"/>
                <a:gd name="connsiteY1475" fmla="*/ 241488 h 865317"/>
                <a:gd name="connsiteX1476" fmla="*/ 837338 w 838450"/>
                <a:gd name="connsiteY1476" fmla="*/ 241011 h 865317"/>
                <a:gd name="connsiteX1477" fmla="*/ 838132 w 838450"/>
                <a:gd name="connsiteY1477" fmla="*/ 240057 h 865317"/>
                <a:gd name="connsiteX1478" fmla="*/ 838451 w 838450"/>
                <a:gd name="connsiteY1478" fmla="*/ 238626 h 865317"/>
                <a:gd name="connsiteX1479" fmla="*/ 838451 w 838450"/>
                <a:gd name="connsiteY1479" fmla="*/ 237195 h 865317"/>
                <a:gd name="connsiteX1480" fmla="*/ 731617 w 838450"/>
                <a:gd name="connsiteY1480" fmla="*/ 846081 h 865317"/>
                <a:gd name="connsiteX1481" fmla="*/ 730504 w 838450"/>
                <a:gd name="connsiteY1481" fmla="*/ 847035 h 865317"/>
                <a:gd name="connsiteX1482" fmla="*/ 729392 w 838450"/>
                <a:gd name="connsiteY1482" fmla="*/ 847671 h 865317"/>
                <a:gd name="connsiteX1483" fmla="*/ 728915 w 838450"/>
                <a:gd name="connsiteY1483" fmla="*/ 848784 h 865317"/>
                <a:gd name="connsiteX1484" fmla="*/ 730027 w 838450"/>
                <a:gd name="connsiteY1484" fmla="*/ 850374 h 865317"/>
                <a:gd name="connsiteX1485" fmla="*/ 732730 w 838450"/>
                <a:gd name="connsiteY1485" fmla="*/ 847671 h 865317"/>
                <a:gd name="connsiteX1486" fmla="*/ 731617 w 838450"/>
                <a:gd name="connsiteY1486" fmla="*/ 846081 h 865317"/>
                <a:gd name="connsiteX1487" fmla="*/ 711745 w 838450"/>
                <a:gd name="connsiteY1487" fmla="*/ 713017 h 865317"/>
                <a:gd name="connsiteX1488" fmla="*/ 710632 w 838450"/>
                <a:gd name="connsiteY1488" fmla="*/ 713812 h 865317"/>
                <a:gd name="connsiteX1489" fmla="*/ 711427 w 838450"/>
                <a:gd name="connsiteY1489" fmla="*/ 715083 h 865317"/>
                <a:gd name="connsiteX1490" fmla="*/ 713812 w 838450"/>
                <a:gd name="connsiteY1490" fmla="*/ 716832 h 865317"/>
                <a:gd name="connsiteX1491" fmla="*/ 712540 w 838450"/>
                <a:gd name="connsiteY1491" fmla="*/ 712858 h 865317"/>
                <a:gd name="connsiteX1492" fmla="*/ 711904 w 838450"/>
                <a:gd name="connsiteY1492" fmla="*/ 712858 h 865317"/>
                <a:gd name="connsiteX1493" fmla="*/ 714606 w 838450"/>
                <a:gd name="connsiteY1493" fmla="*/ 819214 h 865317"/>
                <a:gd name="connsiteX1494" fmla="*/ 713971 w 838450"/>
                <a:gd name="connsiteY1494" fmla="*/ 819850 h 865317"/>
                <a:gd name="connsiteX1495" fmla="*/ 713653 w 838450"/>
                <a:gd name="connsiteY1495" fmla="*/ 821440 h 865317"/>
                <a:gd name="connsiteX1496" fmla="*/ 715083 w 838450"/>
                <a:gd name="connsiteY1496" fmla="*/ 823030 h 865317"/>
                <a:gd name="connsiteX1497" fmla="*/ 716673 w 838450"/>
                <a:gd name="connsiteY1497" fmla="*/ 823030 h 865317"/>
                <a:gd name="connsiteX1498" fmla="*/ 715878 w 838450"/>
                <a:gd name="connsiteY1498" fmla="*/ 822076 h 865317"/>
                <a:gd name="connsiteX1499" fmla="*/ 714606 w 838450"/>
                <a:gd name="connsiteY1499" fmla="*/ 819214 h 865317"/>
                <a:gd name="connsiteX1500" fmla="*/ 722555 w 838450"/>
                <a:gd name="connsiteY1500" fmla="*/ 828753 h 865317"/>
                <a:gd name="connsiteX1501" fmla="*/ 721443 w 838450"/>
                <a:gd name="connsiteY1501" fmla="*/ 829071 h 865317"/>
                <a:gd name="connsiteX1502" fmla="*/ 720648 w 838450"/>
                <a:gd name="connsiteY1502" fmla="*/ 830343 h 865317"/>
                <a:gd name="connsiteX1503" fmla="*/ 721602 w 838450"/>
                <a:gd name="connsiteY1503" fmla="*/ 831614 h 865317"/>
                <a:gd name="connsiteX1504" fmla="*/ 722237 w 838450"/>
                <a:gd name="connsiteY1504" fmla="*/ 832886 h 865317"/>
                <a:gd name="connsiteX1505" fmla="*/ 724463 w 838450"/>
                <a:gd name="connsiteY1505" fmla="*/ 832886 h 865317"/>
                <a:gd name="connsiteX1506" fmla="*/ 724463 w 838450"/>
                <a:gd name="connsiteY1506" fmla="*/ 832250 h 865317"/>
                <a:gd name="connsiteX1507" fmla="*/ 724145 w 838450"/>
                <a:gd name="connsiteY1507" fmla="*/ 830819 h 865317"/>
                <a:gd name="connsiteX1508" fmla="*/ 722396 w 838450"/>
                <a:gd name="connsiteY1508" fmla="*/ 828753 h 865317"/>
                <a:gd name="connsiteX1509" fmla="*/ 727007 w 838450"/>
                <a:gd name="connsiteY1509" fmla="*/ 823030 h 865317"/>
                <a:gd name="connsiteX1510" fmla="*/ 725894 w 838450"/>
                <a:gd name="connsiteY1510" fmla="*/ 822712 h 865317"/>
                <a:gd name="connsiteX1511" fmla="*/ 724781 w 838450"/>
                <a:gd name="connsiteY1511" fmla="*/ 824302 h 865317"/>
                <a:gd name="connsiteX1512" fmla="*/ 724781 w 838450"/>
                <a:gd name="connsiteY1512" fmla="*/ 826050 h 865317"/>
                <a:gd name="connsiteX1513" fmla="*/ 725099 w 838450"/>
                <a:gd name="connsiteY1513" fmla="*/ 827004 h 865317"/>
                <a:gd name="connsiteX1514" fmla="*/ 725099 w 838450"/>
                <a:gd name="connsiteY1514" fmla="*/ 827640 h 865317"/>
                <a:gd name="connsiteX1515" fmla="*/ 725417 w 838450"/>
                <a:gd name="connsiteY1515" fmla="*/ 828435 h 865317"/>
                <a:gd name="connsiteX1516" fmla="*/ 725735 w 838450"/>
                <a:gd name="connsiteY1516" fmla="*/ 828435 h 865317"/>
                <a:gd name="connsiteX1517" fmla="*/ 727007 w 838450"/>
                <a:gd name="connsiteY1517" fmla="*/ 827481 h 865317"/>
                <a:gd name="connsiteX1518" fmla="*/ 726212 w 838450"/>
                <a:gd name="connsiteY1518" fmla="*/ 824460 h 865317"/>
                <a:gd name="connsiteX1519" fmla="*/ 726848 w 838450"/>
                <a:gd name="connsiteY1519" fmla="*/ 822871 h 86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</a:cxnLst>
              <a:rect l="l" t="t" r="r" b="b"/>
              <a:pathLst>
                <a:path w="838450" h="865317">
                  <a:moveTo>
                    <a:pt x="704909" y="793460"/>
                  </a:moveTo>
                  <a:lnTo>
                    <a:pt x="704273" y="793778"/>
                  </a:lnTo>
                  <a:lnTo>
                    <a:pt x="703478" y="794572"/>
                  </a:lnTo>
                  <a:lnTo>
                    <a:pt x="703478" y="795685"/>
                  </a:lnTo>
                  <a:cubicBezTo>
                    <a:pt x="703478" y="795685"/>
                    <a:pt x="704273" y="796639"/>
                    <a:pt x="704273" y="796639"/>
                  </a:cubicBezTo>
                  <a:lnTo>
                    <a:pt x="705545" y="796639"/>
                  </a:lnTo>
                  <a:cubicBezTo>
                    <a:pt x="705545" y="796639"/>
                    <a:pt x="706181" y="795367"/>
                    <a:pt x="706181" y="795367"/>
                  </a:cubicBezTo>
                  <a:lnTo>
                    <a:pt x="705545" y="793460"/>
                  </a:lnTo>
                  <a:lnTo>
                    <a:pt x="704909" y="793460"/>
                  </a:lnTo>
                  <a:close/>
                  <a:moveTo>
                    <a:pt x="702842" y="729550"/>
                  </a:moveTo>
                  <a:lnTo>
                    <a:pt x="701411" y="728279"/>
                  </a:lnTo>
                  <a:lnTo>
                    <a:pt x="701411" y="730663"/>
                  </a:lnTo>
                  <a:cubicBezTo>
                    <a:pt x="701411" y="730663"/>
                    <a:pt x="700139" y="731776"/>
                    <a:pt x="700139" y="731776"/>
                  </a:cubicBezTo>
                  <a:lnTo>
                    <a:pt x="701570" y="732571"/>
                  </a:lnTo>
                  <a:lnTo>
                    <a:pt x="703001" y="731935"/>
                  </a:lnTo>
                  <a:lnTo>
                    <a:pt x="703001" y="731140"/>
                  </a:lnTo>
                  <a:cubicBezTo>
                    <a:pt x="703001" y="731140"/>
                    <a:pt x="703001" y="729710"/>
                    <a:pt x="703001" y="729710"/>
                  </a:cubicBezTo>
                  <a:close/>
                  <a:moveTo>
                    <a:pt x="711586" y="698391"/>
                  </a:moveTo>
                  <a:lnTo>
                    <a:pt x="710791" y="689329"/>
                  </a:lnTo>
                  <a:lnTo>
                    <a:pt x="708565" y="686626"/>
                  </a:lnTo>
                  <a:lnTo>
                    <a:pt x="709201" y="685673"/>
                  </a:lnTo>
                  <a:lnTo>
                    <a:pt x="710314" y="683129"/>
                  </a:lnTo>
                  <a:lnTo>
                    <a:pt x="711904" y="682334"/>
                  </a:lnTo>
                  <a:lnTo>
                    <a:pt x="713017" y="680426"/>
                  </a:lnTo>
                  <a:lnTo>
                    <a:pt x="713653" y="678519"/>
                  </a:lnTo>
                  <a:lnTo>
                    <a:pt x="713653" y="677565"/>
                  </a:lnTo>
                  <a:cubicBezTo>
                    <a:pt x="713653" y="677565"/>
                    <a:pt x="712222" y="675180"/>
                    <a:pt x="712222" y="675180"/>
                  </a:cubicBezTo>
                  <a:lnTo>
                    <a:pt x="713971" y="673272"/>
                  </a:lnTo>
                  <a:lnTo>
                    <a:pt x="713653" y="672159"/>
                  </a:lnTo>
                  <a:lnTo>
                    <a:pt x="713653" y="668980"/>
                  </a:lnTo>
                  <a:cubicBezTo>
                    <a:pt x="713653" y="668980"/>
                    <a:pt x="712540" y="668980"/>
                    <a:pt x="712540" y="668980"/>
                  </a:cubicBezTo>
                  <a:lnTo>
                    <a:pt x="709519" y="670729"/>
                  </a:lnTo>
                  <a:lnTo>
                    <a:pt x="707611" y="674385"/>
                  </a:lnTo>
                  <a:lnTo>
                    <a:pt x="707611" y="678042"/>
                  </a:lnTo>
                  <a:cubicBezTo>
                    <a:pt x="707611" y="678042"/>
                    <a:pt x="706181" y="683606"/>
                    <a:pt x="706181" y="683606"/>
                  </a:cubicBezTo>
                  <a:lnTo>
                    <a:pt x="706816" y="684719"/>
                  </a:lnTo>
                  <a:lnTo>
                    <a:pt x="706181" y="688375"/>
                  </a:lnTo>
                  <a:lnTo>
                    <a:pt x="704591" y="690124"/>
                  </a:lnTo>
                  <a:lnTo>
                    <a:pt x="704273" y="691396"/>
                  </a:lnTo>
                  <a:lnTo>
                    <a:pt x="704750" y="694575"/>
                  </a:lnTo>
                  <a:lnTo>
                    <a:pt x="703955" y="696165"/>
                  </a:lnTo>
                  <a:lnTo>
                    <a:pt x="703637" y="698391"/>
                  </a:lnTo>
                  <a:lnTo>
                    <a:pt x="703637" y="703796"/>
                  </a:lnTo>
                  <a:cubicBezTo>
                    <a:pt x="703637" y="703796"/>
                    <a:pt x="703955" y="704432"/>
                    <a:pt x="703955" y="704432"/>
                  </a:cubicBezTo>
                  <a:lnTo>
                    <a:pt x="705227" y="705386"/>
                  </a:lnTo>
                  <a:lnTo>
                    <a:pt x="705545" y="707611"/>
                  </a:lnTo>
                  <a:lnTo>
                    <a:pt x="705068" y="707929"/>
                  </a:lnTo>
                  <a:lnTo>
                    <a:pt x="703001" y="707929"/>
                  </a:lnTo>
                  <a:cubicBezTo>
                    <a:pt x="703001" y="707929"/>
                    <a:pt x="702524" y="708566"/>
                    <a:pt x="702524" y="708566"/>
                  </a:cubicBezTo>
                  <a:lnTo>
                    <a:pt x="701570" y="710950"/>
                  </a:lnTo>
                  <a:lnTo>
                    <a:pt x="701252" y="713812"/>
                  </a:lnTo>
                  <a:lnTo>
                    <a:pt x="700616" y="715719"/>
                  </a:lnTo>
                  <a:lnTo>
                    <a:pt x="699504" y="716196"/>
                  </a:lnTo>
                  <a:lnTo>
                    <a:pt x="698550" y="717786"/>
                  </a:lnTo>
                  <a:lnTo>
                    <a:pt x="699345" y="718899"/>
                  </a:lnTo>
                  <a:lnTo>
                    <a:pt x="699822" y="722238"/>
                  </a:lnTo>
                  <a:lnTo>
                    <a:pt x="702524" y="727484"/>
                  </a:lnTo>
                  <a:lnTo>
                    <a:pt x="703478" y="728279"/>
                  </a:lnTo>
                  <a:lnTo>
                    <a:pt x="704114" y="727643"/>
                  </a:lnTo>
                  <a:lnTo>
                    <a:pt x="705386" y="724622"/>
                  </a:lnTo>
                  <a:lnTo>
                    <a:pt x="705386" y="720966"/>
                  </a:lnTo>
                  <a:cubicBezTo>
                    <a:pt x="705386" y="720966"/>
                    <a:pt x="706340" y="717786"/>
                    <a:pt x="706340" y="717786"/>
                  </a:cubicBezTo>
                  <a:lnTo>
                    <a:pt x="706340" y="716514"/>
                  </a:lnTo>
                  <a:cubicBezTo>
                    <a:pt x="706340" y="716514"/>
                    <a:pt x="705386" y="715878"/>
                    <a:pt x="705386" y="715878"/>
                  </a:cubicBezTo>
                  <a:lnTo>
                    <a:pt x="704909" y="714289"/>
                  </a:lnTo>
                  <a:lnTo>
                    <a:pt x="706022" y="713017"/>
                  </a:lnTo>
                  <a:lnTo>
                    <a:pt x="706340" y="711745"/>
                  </a:lnTo>
                  <a:lnTo>
                    <a:pt x="708247" y="708724"/>
                  </a:lnTo>
                  <a:lnTo>
                    <a:pt x="708565" y="707453"/>
                  </a:lnTo>
                  <a:lnTo>
                    <a:pt x="708088" y="701411"/>
                  </a:lnTo>
                  <a:lnTo>
                    <a:pt x="709996" y="700934"/>
                  </a:lnTo>
                  <a:lnTo>
                    <a:pt x="711586" y="698391"/>
                  </a:lnTo>
                  <a:close/>
                  <a:moveTo>
                    <a:pt x="139742" y="820486"/>
                  </a:moveTo>
                  <a:lnTo>
                    <a:pt x="139265" y="821440"/>
                  </a:lnTo>
                  <a:lnTo>
                    <a:pt x="138788" y="821758"/>
                  </a:lnTo>
                  <a:lnTo>
                    <a:pt x="138470" y="821440"/>
                  </a:lnTo>
                  <a:lnTo>
                    <a:pt x="138470" y="821758"/>
                  </a:lnTo>
                  <a:cubicBezTo>
                    <a:pt x="138470" y="821758"/>
                    <a:pt x="138470" y="822076"/>
                    <a:pt x="138470" y="822076"/>
                  </a:cubicBezTo>
                  <a:lnTo>
                    <a:pt x="138788" y="822076"/>
                  </a:lnTo>
                  <a:cubicBezTo>
                    <a:pt x="138788" y="822076"/>
                    <a:pt x="139265" y="822076"/>
                    <a:pt x="139265" y="822076"/>
                  </a:cubicBezTo>
                  <a:lnTo>
                    <a:pt x="139742" y="821758"/>
                  </a:lnTo>
                  <a:lnTo>
                    <a:pt x="140060" y="821122"/>
                  </a:lnTo>
                  <a:lnTo>
                    <a:pt x="140060" y="820645"/>
                  </a:lnTo>
                  <a:cubicBezTo>
                    <a:pt x="140060" y="820645"/>
                    <a:pt x="140060" y="820645"/>
                    <a:pt x="140060" y="820645"/>
                  </a:cubicBezTo>
                  <a:lnTo>
                    <a:pt x="140060" y="820963"/>
                  </a:lnTo>
                  <a:close/>
                  <a:moveTo>
                    <a:pt x="704114" y="686468"/>
                  </a:moveTo>
                  <a:lnTo>
                    <a:pt x="703478" y="686150"/>
                  </a:lnTo>
                  <a:lnTo>
                    <a:pt x="703001" y="686150"/>
                  </a:lnTo>
                  <a:cubicBezTo>
                    <a:pt x="703001" y="686150"/>
                    <a:pt x="702524" y="686785"/>
                    <a:pt x="702524" y="686785"/>
                  </a:cubicBezTo>
                  <a:lnTo>
                    <a:pt x="702524" y="690760"/>
                  </a:lnTo>
                  <a:cubicBezTo>
                    <a:pt x="702524" y="690760"/>
                    <a:pt x="703637" y="688852"/>
                    <a:pt x="703637" y="688852"/>
                  </a:cubicBezTo>
                  <a:lnTo>
                    <a:pt x="703955" y="686468"/>
                  </a:lnTo>
                  <a:close/>
                  <a:moveTo>
                    <a:pt x="697755" y="745925"/>
                  </a:moveTo>
                  <a:lnTo>
                    <a:pt x="696006" y="746879"/>
                  </a:lnTo>
                  <a:lnTo>
                    <a:pt x="693780" y="748946"/>
                  </a:lnTo>
                  <a:lnTo>
                    <a:pt x="693303" y="750218"/>
                  </a:lnTo>
                  <a:lnTo>
                    <a:pt x="693939" y="753079"/>
                  </a:lnTo>
                  <a:lnTo>
                    <a:pt x="693939" y="756100"/>
                  </a:lnTo>
                  <a:cubicBezTo>
                    <a:pt x="693939" y="756100"/>
                    <a:pt x="696642" y="756895"/>
                    <a:pt x="696642" y="756895"/>
                  </a:cubicBezTo>
                  <a:lnTo>
                    <a:pt x="697437" y="755941"/>
                  </a:lnTo>
                  <a:lnTo>
                    <a:pt x="699504" y="751648"/>
                  </a:lnTo>
                  <a:lnTo>
                    <a:pt x="698868" y="748946"/>
                  </a:lnTo>
                  <a:lnTo>
                    <a:pt x="697596" y="746084"/>
                  </a:lnTo>
                  <a:close/>
                  <a:moveTo>
                    <a:pt x="131475" y="735910"/>
                  </a:moveTo>
                  <a:lnTo>
                    <a:pt x="131157" y="736704"/>
                  </a:lnTo>
                  <a:lnTo>
                    <a:pt x="131157" y="737181"/>
                  </a:lnTo>
                  <a:cubicBezTo>
                    <a:pt x="131157" y="737181"/>
                    <a:pt x="131316" y="737022"/>
                    <a:pt x="131316" y="737022"/>
                  </a:cubicBezTo>
                  <a:lnTo>
                    <a:pt x="131316" y="736704"/>
                  </a:lnTo>
                  <a:cubicBezTo>
                    <a:pt x="131316" y="736704"/>
                    <a:pt x="131634" y="735910"/>
                    <a:pt x="131634" y="735910"/>
                  </a:cubicBezTo>
                  <a:lnTo>
                    <a:pt x="131634" y="735433"/>
                  </a:lnTo>
                  <a:cubicBezTo>
                    <a:pt x="131634" y="735433"/>
                    <a:pt x="131634" y="735433"/>
                    <a:pt x="131634" y="735433"/>
                  </a:cubicBezTo>
                  <a:lnTo>
                    <a:pt x="131316" y="736069"/>
                  </a:lnTo>
                  <a:close/>
                  <a:moveTo>
                    <a:pt x="735433" y="851169"/>
                  </a:moveTo>
                  <a:lnTo>
                    <a:pt x="731458" y="852759"/>
                  </a:lnTo>
                  <a:lnTo>
                    <a:pt x="730663" y="854189"/>
                  </a:lnTo>
                  <a:lnTo>
                    <a:pt x="730663" y="857687"/>
                  </a:lnTo>
                  <a:cubicBezTo>
                    <a:pt x="730663" y="857687"/>
                    <a:pt x="732253" y="858164"/>
                    <a:pt x="732253" y="858164"/>
                  </a:cubicBezTo>
                  <a:lnTo>
                    <a:pt x="735751" y="865318"/>
                  </a:lnTo>
                  <a:lnTo>
                    <a:pt x="737499" y="862933"/>
                  </a:lnTo>
                  <a:lnTo>
                    <a:pt x="738612" y="858800"/>
                  </a:lnTo>
                  <a:lnTo>
                    <a:pt x="736546" y="852123"/>
                  </a:lnTo>
                  <a:lnTo>
                    <a:pt x="735433" y="851328"/>
                  </a:lnTo>
                  <a:close/>
                  <a:moveTo>
                    <a:pt x="836384" y="236718"/>
                  </a:moveTo>
                  <a:lnTo>
                    <a:pt x="835271" y="234970"/>
                  </a:lnTo>
                  <a:lnTo>
                    <a:pt x="835271" y="232903"/>
                  </a:lnTo>
                  <a:cubicBezTo>
                    <a:pt x="835271" y="232903"/>
                    <a:pt x="835907" y="230995"/>
                    <a:pt x="835907" y="230995"/>
                  </a:cubicBezTo>
                  <a:lnTo>
                    <a:pt x="834953" y="230359"/>
                  </a:lnTo>
                  <a:lnTo>
                    <a:pt x="830819" y="227180"/>
                  </a:lnTo>
                  <a:lnTo>
                    <a:pt x="828753" y="226226"/>
                  </a:lnTo>
                  <a:lnTo>
                    <a:pt x="826050" y="227180"/>
                  </a:lnTo>
                  <a:lnTo>
                    <a:pt x="821758" y="226385"/>
                  </a:lnTo>
                  <a:lnTo>
                    <a:pt x="820168" y="226385"/>
                  </a:lnTo>
                  <a:cubicBezTo>
                    <a:pt x="820168" y="226385"/>
                    <a:pt x="816670" y="223682"/>
                    <a:pt x="816670" y="223682"/>
                  </a:cubicBezTo>
                  <a:lnTo>
                    <a:pt x="815240" y="223364"/>
                  </a:lnTo>
                  <a:lnTo>
                    <a:pt x="810152" y="225113"/>
                  </a:lnTo>
                  <a:lnTo>
                    <a:pt x="809039" y="226226"/>
                  </a:lnTo>
                  <a:lnTo>
                    <a:pt x="808404" y="226226"/>
                  </a:lnTo>
                  <a:cubicBezTo>
                    <a:pt x="808404" y="226226"/>
                    <a:pt x="807132" y="225590"/>
                    <a:pt x="807132" y="225590"/>
                  </a:cubicBezTo>
                  <a:lnTo>
                    <a:pt x="806019" y="224795"/>
                  </a:lnTo>
                  <a:lnTo>
                    <a:pt x="806019" y="224318"/>
                  </a:lnTo>
                  <a:cubicBezTo>
                    <a:pt x="806019" y="224318"/>
                    <a:pt x="807291" y="223046"/>
                    <a:pt x="807291" y="223046"/>
                  </a:cubicBezTo>
                  <a:lnTo>
                    <a:pt x="807291" y="222092"/>
                  </a:lnTo>
                  <a:cubicBezTo>
                    <a:pt x="807291" y="222092"/>
                    <a:pt x="807291" y="221139"/>
                    <a:pt x="807291" y="221139"/>
                  </a:cubicBezTo>
                  <a:lnTo>
                    <a:pt x="809198" y="218595"/>
                  </a:lnTo>
                  <a:lnTo>
                    <a:pt x="814445" y="213667"/>
                  </a:lnTo>
                  <a:lnTo>
                    <a:pt x="813491" y="211600"/>
                  </a:lnTo>
                  <a:lnTo>
                    <a:pt x="811424" y="207625"/>
                  </a:lnTo>
                  <a:lnTo>
                    <a:pt x="811106" y="205718"/>
                  </a:lnTo>
                  <a:lnTo>
                    <a:pt x="810152" y="204764"/>
                  </a:lnTo>
                  <a:lnTo>
                    <a:pt x="807609" y="205559"/>
                  </a:lnTo>
                  <a:lnTo>
                    <a:pt x="802362" y="209215"/>
                  </a:lnTo>
                  <a:lnTo>
                    <a:pt x="801567" y="208738"/>
                  </a:lnTo>
                  <a:lnTo>
                    <a:pt x="801567" y="207466"/>
                  </a:lnTo>
                  <a:cubicBezTo>
                    <a:pt x="801567" y="207466"/>
                    <a:pt x="801091" y="203810"/>
                    <a:pt x="801091" y="203810"/>
                  </a:cubicBezTo>
                  <a:lnTo>
                    <a:pt x="802839" y="202697"/>
                  </a:lnTo>
                  <a:lnTo>
                    <a:pt x="805383" y="201266"/>
                  </a:lnTo>
                  <a:lnTo>
                    <a:pt x="807291" y="199676"/>
                  </a:lnTo>
                  <a:lnTo>
                    <a:pt x="807768" y="198405"/>
                  </a:lnTo>
                  <a:lnTo>
                    <a:pt x="807291" y="198087"/>
                  </a:lnTo>
                  <a:lnTo>
                    <a:pt x="804429" y="198564"/>
                  </a:lnTo>
                  <a:lnTo>
                    <a:pt x="803316" y="197769"/>
                  </a:lnTo>
                  <a:lnTo>
                    <a:pt x="801409" y="194430"/>
                  </a:lnTo>
                  <a:lnTo>
                    <a:pt x="799978" y="193159"/>
                  </a:lnTo>
                  <a:lnTo>
                    <a:pt x="798706" y="192364"/>
                  </a:lnTo>
                  <a:lnTo>
                    <a:pt x="794414" y="194112"/>
                  </a:lnTo>
                  <a:lnTo>
                    <a:pt x="789326" y="196497"/>
                  </a:lnTo>
                  <a:lnTo>
                    <a:pt x="783762" y="199836"/>
                  </a:lnTo>
                  <a:lnTo>
                    <a:pt x="783762" y="201584"/>
                  </a:lnTo>
                  <a:cubicBezTo>
                    <a:pt x="783762" y="201584"/>
                    <a:pt x="783126" y="202061"/>
                    <a:pt x="783126" y="202061"/>
                  </a:cubicBezTo>
                  <a:lnTo>
                    <a:pt x="782013" y="203174"/>
                  </a:lnTo>
                  <a:lnTo>
                    <a:pt x="780900" y="204605"/>
                  </a:lnTo>
                  <a:lnTo>
                    <a:pt x="779946" y="205082"/>
                  </a:lnTo>
                  <a:lnTo>
                    <a:pt x="778834" y="205082"/>
                  </a:lnTo>
                  <a:cubicBezTo>
                    <a:pt x="778834" y="205082"/>
                    <a:pt x="776767" y="204764"/>
                    <a:pt x="776767" y="204764"/>
                  </a:cubicBezTo>
                  <a:lnTo>
                    <a:pt x="772951" y="203015"/>
                  </a:lnTo>
                  <a:lnTo>
                    <a:pt x="768818" y="201584"/>
                  </a:lnTo>
                  <a:lnTo>
                    <a:pt x="767864" y="201584"/>
                  </a:lnTo>
                  <a:cubicBezTo>
                    <a:pt x="767864" y="201584"/>
                    <a:pt x="762141" y="200789"/>
                    <a:pt x="762141" y="200789"/>
                  </a:cubicBezTo>
                  <a:lnTo>
                    <a:pt x="762141" y="199994"/>
                  </a:lnTo>
                  <a:cubicBezTo>
                    <a:pt x="762141" y="199994"/>
                    <a:pt x="761028" y="198405"/>
                    <a:pt x="761028" y="198405"/>
                  </a:cubicBezTo>
                  <a:lnTo>
                    <a:pt x="759438" y="196974"/>
                  </a:lnTo>
                  <a:lnTo>
                    <a:pt x="757849" y="196497"/>
                  </a:lnTo>
                  <a:lnTo>
                    <a:pt x="753397" y="199518"/>
                  </a:lnTo>
                  <a:lnTo>
                    <a:pt x="748310" y="201743"/>
                  </a:lnTo>
                  <a:lnTo>
                    <a:pt x="745448" y="204446"/>
                  </a:lnTo>
                  <a:lnTo>
                    <a:pt x="743064" y="206990"/>
                  </a:lnTo>
                  <a:lnTo>
                    <a:pt x="740361" y="207466"/>
                  </a:lnTo>
                  <a:lnTo>
                    <a:pt x="740361" y="209056"/>
                  </a:lnTo>
                  <a:cubicBezTo>
                    <a:pt x="740361" y="209056"/>
                    <a:pt x="739089" y="210487"/>
                    <a:pt x="739089" y="210487"/>
                  </a:cubicBezTo>
                  <a:lnTo>
                    <a:pt x="737022" y="212236"/>
                  </a:lnTo>
                  <a:lnTo>
                    <a:pt x="732889" y="214462"/>
                  </a:lnTo>
                  <a:lnTo>
                    <a:pt x="730186" y="215733"/>
                  </a:lnTo>
                  <a:lnTo>
                    <a:pt x="721443" y="216846"/>
                  </a:lnTo>
                  <a:lnTo>
                    <a:pt x="718263" y="217641"/>
                  </a:lnTo>
                  <a:lnTo>
                    <a:pt x="716991" y="218913"/>
                  </a:lnTo>
                  <a:lnTo>
                    <a:pt x="715560" y="221934"/>
                  </a:lnTo>
                  <a:lnTo>
                    <a:pt x="714448" y="224795"/>
                  </a:lnTo>
                  <a:lnTo>
                    <a:pt x="712063" y="227180"/>
                  </a:lnTo>
                  <a:lnTo>
                    <a:pt x="707611" y="230200"/>
                  </a:lnTo>
                  <a:lnTo>
                    <a:pt x="702365" y="232744"/>
                  </a:lnTo>
                  <a:lnTo>
                    <a:pt x="700934" y="234334"/>
                  </a:lnTo>
                  <a:lnTo>
                    <a:pt x="700616" y="235288"/>
                  </a:lnTo>
                  <a:lnTo>
                    <a:pt x="701252" y="235606"/>
                  </a:lnTo>
                  <a:lnTo>
                    <a:pt x="701888" y="236400"/>
                  </a:lnTo>
                  <a:lnTo>
                    <a:pt x="701888" y="237513"/>
                  </a:lnTo>
                  <a:cubicBezTo>
                    <a:pt x="701888" y="237513"/>
                    <a:pt x="701252" y="238785"/>
                    <a:pt x="701252" y="238785"/>
                  </a:cubicBezTo>
                  <a:lnTo>
                    <a:pt x="697914" y="241011"/>
                  </a:lnTo>
                  <a:lnTo>
                    <a:pt x="696006" y="241965"/>
                  </a:lnTo>
                  <a:lnTo>
                    <a:pt x="694098" y="242600"/>
                  </a:lnTo>
                  <a:lnTo>
                    <a:pt x="692032" y="242600"/>
                  </a:lnTo>
                  <a:cubicBezTo>
                    <a:pt x="692032" y="242600"/>
                    <a:pt x="689965" y="242442"/>
                    <a:pt x="689965" y="242442"/>
                  </a:cubicBezTo>
                  <a:lnTo>
                    <a:pt x="689329" y="242124"/>
                  </a:lnTo>
                  <a:lnTo>
                    <a:pt x="688534" y="242600"/>
                  </a:lnTo>
                  <a:lnTo>
                    <a:pt x="686626" y="243078"/>
                  </a:lnTo>
                  <a:lnTo>
                    <a:pt x="685037" y="243078"/>
                  </a:lnTo>
                  <a:cubicBezTo>
                    <a:pt x="685037" y="243078"/>
                    <a:pt x="681539" y="245621"/>
                    <a:pt x="681539" y="245621"/>
                  </a:cubicBezTo>
                  <a:lnTo>
                    <a:pt x="679631" y="245621"/>
                  </a:lnTo>
                  <a:cubicBezTo>
                    <a:pt x="679631" y="245621"/>
                    <a:pt x="677247" y="245144"/>
                    <a:pt x="677247" y="245144"/>
                  </a:cubicBezTo>
                  <a:lnTo>
                    <a:pt x="674067" y="244667"/>
                  </a:lnTo>
                  <a:lnTo>
                    <a:pt x="671682" y="244667"/>
                  </a:lnTo>
                  <a:cubicBezTo>
                    <a:pt x="671682" y="244667"/>
                    <a:pt x="671524" y="245303"/>
                    <a:pt x="671524" y="245303"/>
                  </a:cubicBezTo>
                  <a:lnTo>
                    <a:pt x="670729" y="247211"/>
                  </a:lnTo>
                  <a:lnTo>
                    <a:pt x="670252" y="249278"/>
                  </a:lnTo>
                  <a:lnTo>
                    <a:pt x="670729" y="250867"/>
                  </a:lnTo>
                  <a:lnTo>
                    <a:pt x="672477" y="252775"/>
                  </a:lnTo>
                  <a:lnTo>
                    <a:pt x="674862" y="254365"/>
                  </a:lnTo>
                  <a:lnTo>
                    <a:pt x="678041" y="254365"/>
                  </a:lnTo>
                  <a:cubicBezTo>
                    <a:pt x="678041" y="254365"/>
                    <a:pt x="680903" y="253888"/>
                    <a:pt x="680903" y="253888"/>
                  </a:cubicBezTo>
                  <a:lnTo>
                    <a:pt x="682016" y="254206"/>
                  </a:lnTo>
                  <a:lnTo>
                    <a:pt x="683606" y="256909"/>
                  </a:lnTo>
                  <a:lnTo>
                    <a:pt x="684719" y="259134"/>
                  </a:lnTo>
                  <a:lnTo>
                    <a:pt x="683288" y="261519"/>
                  </a:lnTo>
                  <a:lnTo>
                    <a:pt x="682493" y="263586"/>
                  </a:lnTo>
                  <a:lnTo>
                    <a:pt x="682175" y="265016"/>
                  </a:lnTo>
                  <a:lnTo>
                    <a:pt x="682175" y="265653"/>
                  </a:lnTo>
                  <a:cubicBezTo>
                    <a:pt x="682175" y="265653"/>
                    <a:pt x="683288" y="266765"/>
                    <a:pt x="683288" y="266765"/>
                  </a:cubicBezTo>
                  <a:lnTo>
                    <a:pt x="684401" y="268832"/>
                  </a:lnTo>
                  <a:lnTo>
                    <a:pt x="684401" y="270740"/>
                  </a:lnTo>
                  <a:cubicBezTo>
                    <a:pt x="684401" y="270740"/>
                    <a:pt x="683924" y="272012"/>
                    <a:pt x="683924" y="272012"/>
                  </a:cubicBezTo>
                  <a:lnTo>
                    <a:pt x="682493" y="272648"/>
                  </a:lnTo>
                  <a:lnTo>
                    <a:pt x="680903" y="272648"/>
                  </a:lnTo>
                  <a:cubicBezTo>
                    <a:pt x="680903" y="272648"/>
                    <a:pt x="679631" y="272648"/>
                    <a:pt x="679631" y="272648"/>
                  </a:cubicBezTo>
                  <a:lnTo>
                    <a:pt x="678041" y="272648"/>
                  </a:lnTo>
                  <a:cubicBezTo>
                    <a:pt x="678041" y="272648"/>
                    <a:pt x="675498" y="273601"/>
                    <a:pt x="675498" y="273601"/>
                  </a:cubicBezTo>
                  <a:lnTo>
                    <a:pt x="673113" y="274555"/>
                  </a:lnTo>
                  <a:lnTo>
                    <a:pt x="668662" y="274555"/>
                  </a:lnTo>
                  <a:cubicBezTo>
                    <a:pt x="668662" y="274555"/>
                    <a:pt x="666913" y="272488"/>
                    <a:pt x="666913" y="272488"/>
                  </a:cubicBezTo>
                  <a:lnTo>
                    <a:pt x="666118" y="272488"/>
                  </a:lnTo>
                  <a:cubicBezTo>
                    <a:pt x="666118" y="272488"/>
                    <a:pt x="662144" y="274873"/>
                    <a:pt x="662144" y="274873"/>
                  </a:cubicBezTo>
                  <a:lnTo>
                    <a:pt x="657692" y="274396"/>
                  </a:lnTo>
                  <a:lnTo>
                    <a:pt x="649743" y="275191"/>
                  </a:lnTo>
                  <a:lnTo>
                    <a:pt x="646405" y="275191"/>
                  </a:lnTo>
                  <a:cubicBezTo>
                    <a:pt x="646405" y="275191"/>
                    <a:pt x="642907" y="275191"/>
                    <a:pt x="642907" y="275191"/>
                  </a:cubicBezTo>
                  <a:lnTo>
                    <a:pt x="641159" y="274714"/>
                  </a:lnTo>
                  <a:lnTo>
                    <a:pt x="637979" y="273125"/>
                  </a:lnTo>
                  <a:lnTo>
                    <a:pt x="635117" y="271853"/>
                  </a:lnTo>
                  <a:lnTo>
                    <a:pt x="632097" y="272965"/>
                  </a:lnTo>
                  <a:lnTo>
                    <a:pt x="630984" y="272965"/>
                  </a:lnTo>
                  <a:cubicBezTo>
                    <a:pt x="630984" y="272965"/>
                    <a:pt x="628599" y="275986"/>
                    <a:pt x="628599" y="275986"/>
                  </a:cubicBezTo>
                  <a:lnTo>
                    <a:pt x="623512" y="276940"/>
                  </a:lnTo>
                  <a:lnTo>
                    <a:pt x="618425" y="277576"/>
                  </a:lnTo>
                  <a:lnTo>
                    <a:pt x="616835" y="277258"/>
                  </a:lnTo>
                  <a:lnTo>
                    <a:pt x="613973" y="277258"/>
                  </a:lnTo>
                  <a:cubicBezTo>
                    <a:pt x="613973" y="277258"/>
                    <a:pt x="613973" y="276463"/>
                    <a:pt x="613973" y="276463"/>
                  </a:cubicBezTo>
                  <a:lnTo>
                    <a:pt x="613973" y="275827"/>
                  </a:lnTo>
                  <a:cubicBezTo>
                    <a:pt x="613973" y="275827"/>
                    <a:pt x="613338" y="275350"/>
                    <a:pt x="613338" y="275350"/>
                  </a:cubicBezTo>
                  <a:lnTo>
                    <a:pt x="612225" y="274873"/>
                  </a:lnTo>
                  <a:lnTo>
                    <a:pt x="610158" y="274873"/>
                  </a:lnTo>
                  <a:cubicBezTo>
                    <a:pt x="610158" y="274873"/>
                    <a:pt x="607614" y="273919"/>
                    <a:pt x="607614" y="273919"/>
                  </a:cubicBezTo>
                  <a:lnTo>
                    <a:pt x="606184" y="273283"/>
                  </a:lnTo>
                  <a:lnTo>
                    <a:pt x="600937" y="274237"/>
                  </a:lnTo>
                  <a:lnTo>
                    <a:pt x="597917" y="272806"/>
                  </a:lnTo>
                  <a:lnTo>
                    <a:pt x="594419" y="270740"/>
                  </a:lnTo>
                  <a:lnTo>
                    <a:pt x="592670" y="269786"/>
                  </a:lnTo>
                  <a:lnTo>
                    <a:pt x="592034" y="266606"/>
                  </a:lnTo>
                  <a:lnTo>
                    <a:pt x="591398" y="265653"/>
                  </a:lnTo>
                  <a:lnTo>
                    <a:pt x="589968" y="264540"/>
                  </a:lnTo>
                  <a:lnTo>
                    <a:pt x="589173" y="263268"/>
                  </a:lnTo>
                  <a:lnTo>
                    <a:pt x="589809" y="261996"/>
                  </a:lnTo>
                  <a:lnTo>
                    <a:pt x="593306" y="259611"/>
                  </a:lnTo>
                  <a:lnTo>
                    <a:pt x="593624" y="258975"/>
                  </a:lnTo>
                  <a:lnTo>
                    <a:pt x="591875" y="257544"/>
                  </a:lnTo>
                  <a:lnTo>
                    <a:pt x="589968" y="255478"/>
                  </a:lnTo>
                  <a:lnTo>
                    <a:pt x="589491" y="252616"/>
                  </a:lnTo>
                  <a:lnTo>
                    <a:pt x="591875" y="244985"/>
                  </a:lnTo>
                  <a:lnTo>
                    <a:pt x="592352" y="241806"/>
                  </a:lnTo>
                  <a:lnTo>
                    <a:pt x="591716" y="240534"/>
                  </a:lnTo>
                  <a:lnTo>
                    <a:pt x="591080" y="237513"/>
                  </a:lnTo>
                  <a:lnTo>
                    <a:pt x="589650" y="236559"/>
                  </a:lnTo>
                  <a:lnTo>
                    <a:pt x="585834" y="234970"/>
                  </a:lnTo>
                  <a:lnTo>
                    <a:pt x="584563" y="234970"/>
                  </a:lnTo>
                  <a:cubicBezTo>
                    <a:pt x="584563" y="234970"/>
                    <a:pt x="583291" y="236083"/>
                    <a:pt x="583291" y="236083"/>
                  </a:cubicBezTo>
                  <a:lnTo>
                    <a:pt x="582019" y="236718"/>
                  </a:lnTo>
                  <a:lnTo>
                    <a:pt x="580270" y="237354"/>
                  </a:lnTo>
                  <a:lnTo>
                    <a:pt x="575978" y="238626"/>
                  </a:lnTo>
                  <a:lnTo>
                    <a:pt x="572162" y="239262"/>
                  </a:lnTo>
                  <a:lnTo>
                    <a:pt x="571208" y="239739"/>
                  </a:lnTo>
                  <a:lnTo>
                    <a:pt x="570890" y="240693"/>
                  </a:lnTo>
                  <a:lnTo>
                    <a:pt x="571208" y="241806"/>
                  </a:lnTo>
                  <a:lnTo>
                    <a:pt x="572321" y="242600"/>
                  </a:lnTo>
                  <a:lnTo>
                    <a:pt x="572321" y="244031"/>
                  </a:lnTo>
                  <a:cubicBezTo>
                    <a:pt x="572321" y="244031"/>
                    <a:pt x="572321" y="245621"/>
                    <a:pt x="572321" y="245621"/>
                  </a:cubicBezTo>
                  <a:lnTo>
                    <a:pt x="571208" y="248960"/>
                  </a:lnTo>
                  <a:lnTo>
                    <a:pt x="570095" y="251344"/>
                  </a:lnTo>
                  <a:lnTo>
                    <a:pt x="568824" y="256273"/>
                  </a:lnTo>
                  <a:lnTo>
                    <a:pt x="567711" y="264699"/>
                  </a:lnTo>
                  <a:lnTo>
                    <a:pt x="568029" y="266129"/>
                  </a:lnTo>
                  <a:lnTo>
                    <a:pt x="571367" y="270899"/>
                  </a:lnTo>
                  <a:lnTo>
                    <a:pt x="572639" y="274555"/>
                  </a:lnTo>
                  <a:lnTo>
                    <a:pt x="572639" y="277099"/>
                  </a:lnTo>
                  <a:cubicBezTo>
                    <a:pt x="572639" y="277099"/>
                    <a:pt x="571367" y="281391"/>
                    <a:pt x="571367" y="281391"/>
                  </a:cubicBezTo>
                  <a:lnTo>
                    <a:pt x="569777" y="286161"/>
                  </a:lnTo>
                  <a:lnTo>
                    <a:pt x="568982" y="287274"/>
                  </a:lnTo>
                  <a:lnTo>
                    <a:pt x="568029" y="287591"/>
                  </a:lnTo>
                  <a:lnTo>
                    <a:pt x="563895" y="285843"/>
                  </a:lnTo>
                  <a:lnTo>
                    <a:pt x="561034" y="285843"/>
                  </a:lnTo>
                  <a:cubicBezTo>
                    <a:pt x="561034" y="285843"/>
                    <a:pt x="557695" y="286956"/>
                    <a:pt x="557695" y="286956"/>
                  </a:cubicBezTo>
                  <a:lnTo>
                    <a:pt x="554198" y="286956"/>
                  </a:lnTo>
                  <a:cubicBezTo>
                    <a:pt x="554198" y="286956"/>
                    <a:pt x="551336" y="286161"/>
                    <a:pt x="551336" y="286161"/>
                  </a:cubicBezTo>
                  <a:lnTo>
                    <a:pt x="547679" y="288068"/>
                  </a:lnTo>
                  <a:lnTo>
                    <a:pt x="544182" y="286956"/>
                  </a:lnTo>
                  <a:lnTo>
                    <a:pt x="541956" y="285684"/>
                  </a:lnTo>
                  <a:lnTo>
                    <a:pt x="540526" y="282345"/>
                  </a:lnTo>
                  <a:lnTo>
                    <a:pt x="539889" y="281868"/>
                  </a:lnTo>
                  <a:lnTo>
                    <a:pt x="532577" y="285366"/>
                  </a:lnTo>
                  <a:lnTo>
                    <a:pt x="530828" y="285366"/>
                  </a:lnTo>
                  <a:cubicBezTo>
                    <a:pt x="530828" y="285366"/>
                    <a:pt x="526376" y="283776"/>
                    <a:pt x="526376" y="283776"/>
                  </a:cubicBezTo>
                  <a:lnTo>
                    <a:pt x="522720" y="281868"/>
                  </a:lnTo>
                  <a:lnTo>
                    <a:pt x="521289" y="281391"/>
                  </a:lnTo>
                  <a:lnTo>
                    <a:pt x="517792" y="280596"/>
                  </a:lnTo>
                  <a:lnTo>
                    <a:pt x="514612" y="280119"/>
                  </a:lnTo>
                  <a:lnTo>
                    <a:pt x="511114" y="279007"/>
                  </a:lnTo>
                  <a:lnTo>
                    <a:pt x="506822" y="280437"/>
                  </a:lnTo>
                  <a:lnTo>
                    <a:pt x="505073" y="280437"/>
                  </a:lnTo>
                  <a:cubicBezTo>
                    <a:pt x="505073" y="280437"/>
                    <a:pt x="503484" y="279166"/>
                    <a:pt x="503484" y="279166"/>
                  </a:cubicBezTo>
                  <a:lnTo>
                    <a:pt x="502689" y="276940"/>
                  </a:lnTo>
                  <a:lnTo>
                    <a:pt x="502689" y="274873"/>
                  </a:lnTo>
                  <a:cubicBezTo>
                    <a:pt x="502689" y="274873"/>
                    <a:pt x="500940" y="273442"/>
                    <a:pt x="500940" y="273442"/>
                  </a:cubicBezTo>
                  <a:lnTo>
                    <a:pt x="498714" y="273125"/>
                  </a:lnTo>
                  <a:lnTo>
                    <a:pt x="495535" y="274396"/>
                  </a:lnTo>
                  <a:lnTo>
                    <a:pt x="490765" y="276145"/>
                  </a:lnTo>
                  <a:lnTo>
                    <a:pt x="489176" y="275827"/>
                  </a:lnTo>
                  <a:lnTo>
                    <a:pt x="487745" y="275350"/>
                  </a:lnTo>
                  <a:lnTo>
                    <a:pt x="487268" y="274873"/>
                  </a:lnTo>
                  <a:lnTo>
                    <a:pt x="486632" y="272806"/>
                  </a:lnTo>
                  <a:lnTo>
                    <a:pt x="485837" y="272330"/>
                  </a:lnTo>
                  <a:lnTo>
                    <a:pt x="484724" y="272330"/>
                  </a:lnTo>
                  <a:cubicBezTo>
                    <a:pt x="484724" y="272330"/>
                    <a:pt x="482816" y="271853"/>
                    <a:pt x="482816" y="271853"/>
                  </a:cubicBezTo>
                  <a:lnTo>
                    <a:pt x="480432" y="270422"/>
                  </a:lnTo>
                  <a:lnTo>
                    <a:pt x="473278" y="266924"/>
                  </a:lnTo>
                  <a:lnTo>
                    <a:pt x="472324" y="265334"/>
                  </a:lnTo>
                  <a:lnTo>
                    <a:pt x="472324" y="261837"/>
                  </a:lnTo>
                  <a:cubicBezTo>
                    <a:pt x="472324" y="261837"/>
                    <a:pt x="472006" y="260406"/>
                    <a:pt x="472006" y="260406"/>
                  </a:cubicBezTo>
                  <a:lnTo>
                    <a:pt x="471052" y="258975"/>
                  </a:lnTo>
                  <a:lnTo>
                    <a:pt x="467395" y="257386"/>
                  </a:lnTo>
                  <a:lnTo>
                    <a:pt x="460242" y="255001"/>
                  </a:lnTo>
                  <a:lnTo>
                    <a:pt x="456267" y="253093"/>
                  </a:lnTo>
                  <a:lnTo>
                    <a:pt x="454359" y="254047"/>
                  </a:lnTo>
                  <a:lnTo>
                    <a:pt x="450703" y="254842"/>
                  </a:lnTo>
                  <a:lnTo>
                    <a:pt x="448795" y="256591"/>
                  </a:lnTo>
                  <a:lnTo>
                    <a:pt x="446410" y="255955"/>
                  </a:lnTo>
                  <a:lnTo>
                    <a:pt x="440846" y="254047"/>
                  </a:lnTo>
                  <a:lnTo>
                    <a:pt x="437826" y="253729"/>
                  </a:lnTo>
                  <a:lnTo>
                    <a:pt x="436077" y="254365"/>
                  </a:lnTo>
                  <a:lnTo>
                    <a:pt x="435600" y="255478"/>
                  </a:lnTo>
                  <a:lnTo>
                    <a:pt x="433374" y="256750"/>
                  </a:lnTo>
                  <a:lnTo>
                    <a:pt x="431148" y="255796"/>
                  </a:lnTo>
                  <a:lnTo>
                    <a:pt x="426856" y="254524"/>
                  </a:lnTo>
                  <a:lnTo>
                    <a:pt x="423041" y="253888"/>
                  </a:lnTo>
                  <a:lnTo>
                    <a:pt x="417317" y="252298"/>
                  </a:lnTo>
                  <a:lnTo>
                    <a:pt x="416681" y="249914"/>
                  </a:lnTo>
                  <a:lnTo>
                    <a:pt x="415728" y="247529"/>
                  </a:lnTo>
                  <a:lnTo>
                    <a:pt x="414297" y="247052"/>
                  </a:lnTo>
                  <a:lnTo>
                    <a:pt x="409210" y="247529"/>
                  </a:lnTo>
                  <a:lnTo>
                    <a:pt x="404440" y="244985"/>
                  </a:lnTo>
                  <a:lnTo>
                    <a:pt x="399353" y="241647"/>
                  </a:lnTo>
                  <a:lnTo>
                    <a:pt x="397127" y="240534"/>
                  </a:lnTo>
                  <a:lnTo>
                    <a:pt x="395696" y="240057"/>
                  </a:lnTo>
                  <a:lnTo>
                    <a:pt x="394425" y="240534"/>
                  </a:lnTo>
                  <a:lnTo>
                    <a:pt x="392994" y="241329"/>
                  </a:lnTo>
                  <a:lnTo>
                    <a:pt x="391722" y="241329"/>
                  </a:lnTo>
                  <a:cubicBezTo>
                    <a:pt x="391722" y="241329"/>
                    <a:pt x="389019" y="240057"/>
                    <a:pt x="389019" y="240057"/>
                  </a:cubicBezTo>
                  <a:lnTo>
                    <a:pt x="385522" y="237990"/>
                  </a:lnTo>
                  <a:lnTo>
                    <a:pt x="381229" y="235447"/>
                  </a:lnTo>
                  <a:lnTo>
                    <a:pt x="376142" y="231949"/>
                  </a:lnTo>
                  <a:lnTo>
                    <a:pt x="374075" y="229882"/>
                  </a:lnTo>
                  <a:lnTo>
                    <a:pt x="373122" y="228451"/>
                  </a:lnTo>
                  <a:lnTo>
                    <a:pt x="372009" y="227021"/>
                  </a:lnTo>
                  <a:lnTo>
                    <a:pt x="367557" y="224636"/>
                  </a:lnTo>
                  <a:lnTo>
                    <a:pt x="364060" y="222728"/>
                  </a:lnTo>
                  <a:lnTo>
                    <a:pt x="359926" y="220503"/>
                  </a:lnTo>
                  <a:lnTo>
                    <a:pt x="359291" y="220026"/>
                  </a:lnTo>
                  <a:lnTo>
                    <a:pt x="357701" y="218754"/>
                  </a:lnTo>
                  <a:lnTo>
                    <a:pt x="355316" y="217164"/>
                  </a:lnTo>
                  <a:lnTo>
                    <a:pt x="353408" y="216687"/>
                  </a:lnTo>
                  <a:lnTo>
                    <a:pt x="352772" y="217641"/>
                  </a:lnTo>
                  <a:lnTo>
                    <a:pt x="352296" y="218595"/>
                  </a:lnTo>
                  <a:lnTo>
                    <a:pt x="350547" y="218595"/>
                  </a:lnTo>
                  <a:cubicBezTo>
                    <a:pt x="350547" y="218595"/>
                    <a:pt x="347844" y="216687"/>
                    <a:pt x="347844" y="216687"/>
                  </a:cubicBezTo>
                  <a:lnTo>
                    <a:pt x="344982" y="214938"/>
                  </a:lnTo>
                  <a:lnTo>
                    <a:pt x="342757" y="213349"/>
                  </a:lnTo>
                  <a:lnTo>
                    <a:pt x="340531" y="211600"/>
                  </a:lnTo>
                  <a:lnTo>
                    <a:pt x="340054" y="210328"/>
                  </a:lnTo>
                  <a:lnTo>
                    <a:pt x="341008" y="206513"/>
                  </a:lnTo>
                  <a:lnTo>
                    <a:pt x="342280" y="203174"/>
                  </a:lnTo>
                  <a:lnTo>
                    <a:pt x="343393" y="202379"/>
                  </a:lnTo>
                  <a:lnTo>
                    <a:pt x="345141" y="200153"/>
                  </a:lnTo>
                  <a:lnTo>
                    <a:pt x="345777" y="196338"/>
                  </a:lnTo>
                  <a:lnTo>
                    <a:pt x="345777" y="192999"/>
                  </a:lnTo>
                  <a:cubicBezTo>
                    <a:pt x="345777" y="192999"/>
                    <a:pt x="347526" y="188389"/>
                    <a:pt x="347526" y="188389"/>
                  </a:cubicBezTo>
                  <a:lnTo>
                    <a:pt x="349911" y="183461"/>
                  </a:lnTo>
                  <a:lnTo>
                    <a:pt x="354203" y="178215"/>
                  </a:lnTo>
                  <a:lnTo>
                    <a:pt x="356111" y="176466"/>
                  </a:lnTo>
                  <a:lnTo>
                    <a:pt x="358178" y="175194"/>
                  </a:lnTo>
                  <a:lnTo>
                    <a:pt x="362152" y="171219"/>
                  </a:lnTo>
                  <a:lnTo>
                    <a:pt x="362947" y="170583"/>
                  </a:lnTo>
                  <a:lnTo>
                    <a:pt x="364696" y="169630"/>
                  </a:lnTo>
                  <a:lnTo>
                    <a:pt x="366445" y="169312"/>
                  </a:lnTo>
                  <a:lnTo>
                    <a:pt x="367716" y="169789"/>
                  </a:lnTo>
                  <a:lnTo>
                    <a:pt x="367080" y="167563"/>
                  </a:lnTo>
                  <a:lnTo>
                    <a:pt x="363901" y="165814"/>
                  </a:lnTo>
                  <a:lnTo>
                    <a:pt x="360244" y="163589"/>
                  </a:lnTo>
                  <a:lnTo>
                    <a:pt x="358337" y="161840"/>
                  </a:lnTo>
                  <a:lnTo>
                    <a:pt x="356270" y="160727"/>
                  </a:lnTo>
                  <a:lnTo>
                    <a:pt x="354362" y="160250"/>
                  </a:lnTo>
                  <a:lnTo>
                    <a:pt x="350547" y="158819"/>
                  </a:lnTo>
                  <a:lnTo>
                    <a:pt x="346254" y="157229"/>
                  </a:lnTo>
                  <a:lnTo>
                    <a:pt x="344187" y="157229"/>
                  </a:lnTo>
                  <a:cubicBezTo>
                    <a:pt x="344187" y="157229"/>
                    <a:pt x="344187" y="155799"/>
                    <a:pt x="344187" y="155799"/>
                  </a:cubicBezTo>
                  <a:lnTo>
                    <a:pt x="344824" y="153414"/>
                  </a:lnTo>
                  <a:lnTo>
                    <a:pt x="344505" y="151029"/>
                  </a:lnTo>
                  <a:lnTo>
                    <a:pt x="343234" y="150075"/>
                  </a:lnTo>
                  <a:lnTo>
                    <a:pt x="341326" y="150393"/>
                  </a:lnTo>
                  <a:lnTo>
                    <a:pt x="336875" y="147055"/>
                  </a:lnTo>
                  <a:lnTo>
                    <a:pt x="336715" y="147055"/>
                  </a:lnTo>
                  <a:cubicBezTo>
                    <a:pt x="336715" y="147055"/>
                    <a:pt x="336715" y="146896"/>
                    <a:pt x="336715" y="146896"/>
                  </a:cubicBezTo>
                  <a:lnTo>
                    <a:pt x="335444" y="145942"/>
                  </a:lnTo>
                  <a:lnTo>
                    <a:pt x="333218" y="144511"/>
                  </a:lnTo>
                  <a:lnTo>
                    <a:pt x="329403" y="144511"/>
                  </a:lnTo>
                  <a:cubicBezTo>
                    <a:pt x="329403" y="144511"/>
                    <a:pt x="326541" y="145147"/>
                    <a:pt x="326541" y="145147"/>
                  </a:cubicBezTo>
                  <a:lnTo>
                    <a:pt x="324474" y="143716"/>
                  </a:lnTo>
                  <a:lnTo>
                    <a:pt x="321454" y="141491"/>
                  </a:lnTo>
                  <a:lnTo>
                    <a:pt x="320977" y="141013"/>
                  </a:lnTo>
                  <a:lnTo>
                    <a:pt x="320659" y="141013"/>
                  </a:lnTo>
                  <a:cubicBezTo>
                    <a:pt x="320659" y="141013"/>
                    <a:pt x="320023" y="140219"/>
                    <a:pt x="320023" y="140219"/>
                  </a:cubicBezTo>
                  <a:lnTo>
                    <a:pt x="317002" y="135926"/>
                  </a:lnTo>
                  <a:lnTo>
                    <a:pt x="313346" y="130839"/>
                  </a:lnTo>
                  <a:lnTo>
                    <a:pt x="311597" y="130044"/>
                  </a:lnTo>
                  <a:lnTo>
                    <a:pt x="310643" y="130362"/>
                  </a:lnTo>
                  <a:lnTo>
                    <a:pt x="309530" y="133065"/>
                  </a:lnTo>
                  <a:lnTo>
                    <a:pt x="308735" y="132747"/>
                  </a:lnTo>
                  <a:lnTo>
                    <a:pt x="307464" y="132747"/>
                  </a:lnTo>
                  <a:cubicBezTo>
                    <a:pt x="307464" y="132747"/>
                    <a:pt x="305874" y="133860"/>
                    <a:pt x="305874" y="133860"/>
                  </a:cubicBezTo>
                  <a:lnTo>
                    <a:pt x="304284" y="134178"/>
                  </a:lnTo>
                  <a:lnTo>
                    <a:pt x="303330" y="133860"/>
                  </a:lnTo>
                  <a:lnTo>
                    <a:pt x="302853" y="133224"/>
                  </a:lnTo>
                  <a:lnTo>
                    <a:pt x="303330" y="129726"/>
                  </a:lnTo>
                  <a:lnTo>
                    <a:pt x="302376" y="128613"/>
                  </a:lnTo>
                  <a:lnTo>
                    <a:pt x="303171" y="126070"/>
                  </a:lnTo>
                  <a:lnTo>
                    <a:pt x="304602" y="124003"/>
                  </a:lnTo>
                  <a:lnTo>
                    <a:pt x="303171" y="122413"/>
                  </a:lnTo>
                  <a:lnTo>
                    <a:pt x="301422" y="120187"/>
                  </a:lnTo>
                  <a:lnTo>
                    <a:pt x="301422" y="118121"/>
                  </a:lnTo>
                  <a:cubicBezTo>
                    <a:pt x="301422" y="118121"/>
                    <a:pt x="302217" y="115577"/>
                    <a:pt x="302217" y="115577"/>
                  </a:cubicBezTo>
                  <a:lnTo>
                    <a:pt x="300468" y="113192"/>
                  </a:lnTo>
                  <a:lnTo>
                    <a:pt x="302217" y="115577"/>
                  </a:lnTo>
                  <a:lnTo>
                    <a:pt x="302217" y="115577"/>
                  </a:lnTo>
                  <a:cubicBezTo>
                    <a:pt x="302217" y="115577"/>
                    <a:pt x="302694" y="113510"/>
                    <a:pt x="302694" y="113510"/>
                  </a:cubicBezTo>
                  <a:lnTo>
                    <a:pt x="302376" y="112715"/>
                  </a:lnTo>
                  <a:lnTo>
                    <a:pt x="300945" y="111444"/>
                  </a:lnTo>
                  <a:lnTo>
                    <a:pt x="295699" y="105403"/>
                  </a:lnTo>
                  <a:lnTo>
                    <a:pt x="295381" y="104767"/>
                  </a:lnTo>
                  <a:lnTo>
                    <a:pt x="294427" y="102700"/>
                  </a:lnTo>
                  <a:lnTo>
                    <a:pt x="293951" y="99679"/>
                  </a:lnTo>
                  <a:lnTo>
                    <a:pt x="293315" y="97454"/>
                  </a:lnTo>
                  <a:lnTo>
                    <a:pt x="292520" y="95705"/>
                  </a:lnTo>
                  <a:lnTo>
                    <a:pt x="292520" y="94910"/>
                  </a:lnTo>
                  <a:cubicBezTo>
                    <a:pt x="292520" y="94910"/>
                    <a:pt x="293156" y="94433"/>
                    <a:pt x="293156" y="94433"/>
                  </a:cubicBezTo>
                  <a:lnTo>
                    <a:pt x="296494" y="93956"/>
                  </a:lnTo>
                  <a:lnTo>
                    <a:pt x="299515" y="93638"/>
                  </a:lnTo>
                  <a:lnTo>
                    <a:pt x="301581" y="93002"/>
                  </a:lnTo>
                  <a:lnTo>
                    <a:pt x="302535" y="94274"/>
                  </a:lnTo>
                  <a:lnTo>
                    <a:pt x="303012" y="96182"/>
                  </a:lnTo>
                  <a:lnTo>
                    <a:pt x="303489" y="97136"/>
                  </a:lnTo>
                  <a:lnTo>
                    <a:pt x="305397" y="98884"/>
                  </a:lnTo>
                  <a:lnTo>
                    <a:pt x="307782" y="100633"/>
                  </a:lnTo>
                  <a:lnTo>
                    <a:pt x="310007" y="100633"/>
                  </a:lnTo>
                  <a:cubicBezTo>
                    <a:pt x="310007" y="100633"/>
                    <a:pt x="312074" y="99679"/>
                    <a:pt x="312074" y="99679"/>
                  </a:cubicBezTo>
                  <a:lnTo>
                    <a:pt x="313823" y="96818"/>
                  </a:lnTo>
                  <a:lnTo>
                    <a:pt x="315094" y="96182"/>
                  </a:lnTo>
                  <a:lnTo>
                    <a:pt x="316525" y="96182"/>
                  </a:lnTo>
                  <a:cubicBezTo>
                    <a:pt x="316525" y="96182"/>
                    <a:pt x="316525" y="94115"/>
                    <a:pt x="316525" y="94115"/>
                  </a:cubicBezTo>
                  <a:lnTo>
                    <a:pt x="317002" y="89664"/>
                  </a:lnTo>
                  <a:lnTo>
                    <a:pt x="317002" y="87915"/>
                  </a:lnTo>
                  <a:cubicBezTo>
                    <a:pt x="317002" y="87915"/>
                    <a:pt x="316207" y="86325"/>
                    <a:pt x="316207" y="86325"/>
                  </a:cubicBezTo>
                  <a:lnTo>
                    <a:pt x="316207" y="84576"/>
                  </a:lnTo>
                  <a:cubicBezTo>
                    <a:pt x="316207" y="84576"/>
                    <a:pt x="316207" y="82033"/>
                    <a:pt x="316207" y="82033"/>
                  </a:cubicBezTo>
                  <a:lnTo>
                    <a:pt x="314618" y="80284"/>
                  </a:lnTo>
                  <a:lnTo>
                    <a:pt x="313505" y="79648"/>
                  </a:lnTo>
                  <a:lnTo>
                    <a:pt x="313505" y="78694"/>
                  </a:lnTo>
                  <a:cubicBezTo>
                    <a:pt x="313505" y="78694"/>
                    <a:pt x="313823" y="76945"/>
                    <a:pt x="313823" y="76945"/>
                  </a:cubicBezTo>
                  <a:lnTo>
                    <a:pt x="314141" y="74879"/>
                  </a:lnTo>
                  <a:lnTo>
                    <a:pt x="313505" y="73130"/>
                  </a:lnTo>
                  <a:lnTo>
                    <a:pt x="312233" y="72335"/>
                  </a:lnTo>
                  <a:lnTo>
                    <a:pt x="310643" y="71063"/>
                  </a:lnTo>
                  <a:lnTo>
                    <a:pt x="308735" y="69314"/>
                  </a:lnTo>
                  <a:lnTo>
                    <a:pt x="307782" y="68043"/>
                  </a:lnTo>
                  <a:lnTo>
                    <a:pt x="306351" y="66612"/>
                  </a:lnTo>
                  <a:lnTo>
                    <a:pt x="304602" y="64386"/>
                  </a:lnTo>
                  <a:lnTo>
                    <a:pt x="304284" y="59617"/>
                  </a:lnTo>
                  <a:lnTo>
                    <a:pt x="304284" y="54530"/>
                  </a:lnTo>
                  <a:cubicBezTo>
                    <a:pt x="304284" y="54530"/>
                    <a:pt x="303489" y="51986"/>
                    <a:pt x="303489" y="51986"/>
                  </a:cubicBezTo>
                  <a:lnTo>
                    <a:pt x="302535" y="48011"/>
                  </a:lnTo>
                  <a:lnTo>
                    <a:pt x="302535" y="46581"/>
                  </a:lnTo>
                  <a:cubicBezTo>
                    <a:pt x="302535" y="46581"/>
                    <a:pt x="303330" y="45468"/>
                    <a:pt x="303330" y="45468"/>
                  </a:cubicBezTo>
                  <a:lnTo>
                    <a:pt x="308417" y="42129"/>
                  </a:lnTo>
                  <a:lnTo>
                    <a:pt x="309530" y="40857"/>
                  </a:lnTo>
                  <a:lnTo>
                    <a:pt x="309530" y="39903"/>
                  </a:lnTo>
                  <a:cubicBezTo>
                    <a:pt x="309530" y="39903"/>
                    <a:pt x="309530" y="38473"/>
                    <a:pt x="309530" y="38473"/>
                  </a:cubicBezTo>
                  <a:lnTo>
                    <a:pt x="308577" y="36883"/>
                  </a:lnTo>
                  <a:lnTo>
                    <a:pt x="306510" y="35611"/>
                  </a:lnTo>
                  <a:lnTo>
                    <a:pt x="303648" y="33544"/>
                  </a:lnTo>
                  <a:lnTo>
                    <a:pt x="300945" y="31478"/>
                  </a:lnTo>
                  <a:lnTo>
                    <a:pt x="296494" y="30206"/>
                  </a:lnTo>
                  <a:lnTo>
                    <a:pt x="291089" y="28616"/>
                  </a:lnTo>
                  <a:lnTo>
                    <a:pt x="289817" y="27026"/>
                  </a:lnTo>
                  <a:lnTo>
                    <a:pt x="288545" y="23211"/>
                  </a:lnTo>
                  <a:lnTo>
                    <a:pt x="286319" y="17488"/>
                  </a:lnTo>
                  <a:lnTo>
                    <a:pt x="283935" y="11446"/>
                  </a:lnTo>
                  <a:lnTo>
                    <a:pt x="282186" y="7631"/>
                  </a:lnTo>
                  <a:lnTo>
                    <a:pt x="282186" y="5882"/>
                  </a:lnTo>
                  <a:cubicBezTo>
                    <a:pt x="282186" y="5882"/>
                    <a:pt x="283140" y="1272"/>
                    <a:pt x="283140" y="1272"/>
                  </a:cubicBezTo>
                  <a:lnTo>
                    <a:pt x="283140" y="318"/>
                  </a:lnTo>
                  <a:cubicBezTo>
                    <a:pt x="283140" y="318"/>
                    <a:pt x="282027" y="0"/>
                    <a:pt x="282027" y="0"/>
                  </a:cubicBezTo>
                  <a:lnTo>
                    <a:pt x="280278" y="636"/>
                  </a:lnTo>
                  <a:lnTo>
                    <a:pt x="278847" y="1431"/>
                  </a:lnTo>
                  <a:lnTo>
                    <a:pt x="277576" y="1113"/>
                  </a:lnTo>
                  <a:lnTo>
                    <a:pt x="276463" y="318"/>
                  </a:lnTo>
                  <a:lnTo>
                    <a:pt x="276145" y="0"/>
                  </a:lnTo>
                  <a:lnTo>
                    <a:pt x="273283" y="1749"/>
                  </a:lnTo>
                  <a:lnTo>
                    <a:pt x="269627" y="3816"/>
                  </a:lnTo>
                  <a:lnTo>
                    <a:pt x="265334" y="6359"/>
                  </a:lnTo>
                  <a:lnTo>
                    <a:pt x="261519" y="8585"/>
                  </a:lnTo>
                  <a:lnTo>
                    <a:pt x="258021" y="10652"/>
                  </a:lnTo>
                  <a:lnTo>
                    <a:pt x="254524" y="12718"/>
                  </a:lnTo>
                  <a:lnTo>
                    <a:pt x="254047" y="14308"/>
                  </a:lnTo>
                  <a:lnTo>
                    <a:pt x="253252" y="16534"/>
                  </a:lnTo>
                  <a:lnTo>
                    <a:pt x="250072" y="18283"/>
                  </a:lnTo>
                  <a:lnTo>
                    <a:pt x="246893" y="19554"/>
                  </a:lnTo>
                  <a:lnTo>
                    <a:pt x="246098" y="20349"/>
                  </a:lnTo>
                  <a:lnTo>
                    <a:pt x="245780" y="21303"/>
                  </a:lnTo>
                  <a:lnTo>
                    <a:pt x="244190" y="23211"/>
                  </a:lnTo>
                  <a:lnTo>
                    <a:pt x="241329" y="24801"/>
                  </a:lnTo>
                  <a:lnTo>
                    <a:pt x="238944" y="24801"/>
                  </a:lnTo>
                  <a:cubicBezTo>
                    <a:pt x="238944" y="24801"/>
                    <a:pt x="237354" y="24165"/>
                    <a:pt x="237354" y="24165"/>
                  </a:cubicBezTo>
                  <a:lnTo>
                    <a:pt x="229246" y="27026"/>
                  </a:lnTo>
                  <a:lnTo>
                    <a:pt x="225431" y="27026"/>
                  </a:lnTo>
                  <a:cubicBezTo>
                    <a:pt x="225431" y="27026"/>
                    <a:pt x="222410" y="28775"/>
                    <a:pt x="222410" y="28775"/>
                  </a:cubicBezTo>
                  <a:lnTo>
                    <a:pt x="220185" y="30524"/>
                  </a:lnTo>
                  <a:lnTo>
                    <a:pt x="215733" y="32432"/>
                  </a:lnTo>
                  <a:lnTo>
                    <a:pt x="212713" y="32432"/>
                  </a:lnTo>
                  <a:cubicBezTo>
                    <a:pt x="212713" y="32432"/>
                    <a:pt x="208261" y="31319"/>
                    <a:pt x="208261" y="31319"/>
                  </a:cubicBezTo>
                  <a:lnTo>
                    <a:pt x="202856" y="29252"/>
                  </a:lnTo>
                  <a:lnTo>
                    <a:pt x="200630" y="27980"/>
                  </a:lnTo>
                  <a:lnTo>
                    <a:pt x="198723" y="27980"/>
                  </a:lnTo>
                  <a:cubicBezTo>
                    <a:pt x="198723" y="27980"/>
                    <a:pt x="193953" y="27821"/>
                    <a:pt x="193953" y="27821"/>
                  </a:cubicBezTo>
                  <a:lnTo>
                    <a:pt x="189343" y="26867"/>
                  </a:lnTo>
                  <a:lnTo>
                    <a:pt x="183779" y="25595"/>
                  </a:lnTo>
                  <a:lnTo>
                    <a:pt x="181076" y="25119"/>
                  </a:lnTo>
                  <a:lnTo>
                    <a:pt x="175353" y="24006"/>
                  </a:lnTo>
                  <a:lnTo>
                    <a:pt x="171696" y="25437"/>
                  </a:lnTo>
                  <a:lnTo>
                    <a:pt x="168358" y="26708"/>
                  </a:lnTo>
                  <a:lnTo>
                    <a:pt x="165655" y="27662"/>
                  </a:lnTo>
                  <a:lnTo>
                    <a:pt x="163429" y="31637"/>
                  </a:lnTo>
                  <a:lnTo>
                    <a:pt x="162476" y="33067"/>
                  </a:lnTo>
                  <a:lnTo>
                    <a:pt x="161363" y="35134"/>
                  </a:lnTo>
                  <a:lnTo>
                    <a:pt x="160886" y="36565"/>
                  </a:lnTo>
                  <a:lnTo>
                    <a:pt x="161363" y="38314"/>
                  </a:lnTo>
                  <a:lnTo>
                    <a:pt x="164701" y="39586"/>
                  </a:lnTo>
                  <a:lnTo>
                    <a:pt x="166132" y="41175"/>
                  </a:lnTo>
                  <a:lnTo>
                    <a:pt x="166132" y="42606"/>
                  </a:lnTo>
                  <a:cubicBezTo>
                    <a:pt x="166132" y="42606"/>
                    <a:pt x="165178" y="44037"/>
                    <a:pt x="165178" y="44037"/>
                  </a:cubicBezTo>
                  <a:lnTo>
                    <a:pt x="164224" y="45150"/>
                  </a:lnTo>
                  <a:lnTo>
                    <a:pt x="164224" y="46263"/>
                  </a:lnTo>
                  <a:cubicBezTo>
                    <a:pt x="164224" y="46263"/>
                    <a:pt x="164701" y="47375"/>
                    <a:pt x="164701" y="47375"/>
                  </a:cubicBezTo>
                  <a:lnTo>
                    <a:pt x="165496" y="48170"/>
                  </a:lnTo>
                  <a:lnTo>
                    <a:pt x="170107" y="48647"/>
                  </a:lnTo>
                  <a:lnTo>
                    <a:pt x="172809" y="48647"/>
                  </a:lnTo>
                  <a:cubicBezTo>
                    <a:pt x="172809" y="48647"/>
                    <a:pt x="173922" y="49124"/>
                    <a:pt x="173922" y="49124"/>
                  </a:cubicBezTo>
                  <a:lnTo>
                    <a:pt x="173922" y="50555"/>
                  </a:lnTo>
                  <a:cubicBezTo>
                    <a:pt x="173922" y="50555"/>
                    <a:pt x="172968" y="52463"/>
                    <a:pt x="172968" y="52463"/>
                  </a:cubicBezTo>
                  <a:lnTo>
                    <a:pt x="168994" y="54053"/>
                  </a:lnTo>
                  <a:lnTo>
                    <a:pt x="166768" y="55642"/>
                  </a:lnTo>
                  <a:lnTo>
                    <a:pt x="166132" y="57868"/>
                  </a:lnTo>
                  <a:lnTo>
                    <a:pt x="166132" y="59617"/>
                  </a:lnTo>
                  <a:cubicBezTo>
                    <a:pt x="166132" y="59617"/>
                    <a:pt x="166927" y="60730"/>
                    <a:pt x="166927" y="60730"/>
                  </a:cubicBezTo>
                  <a:lnTo>
                    <a:pt x="168835" y="62002"/>
                  </a:lnTo>
                  <a:lnTo>
                    <a:pt x="170583" y="63432"/>
                  </a:lnTo>
                  <a:lnTo>
                    <a:pt x="171060" y="64704"/>
                  </a:lnTo>
                  <a:lnTo>
                    <a:pt x="171060" y="66294"/>
                  </a:lnTo>
                  <a:cubicBezTo>
                    <a:pt x="171060" y="66294"/>
                    <a:pt x="170107" y="68520"/>
                    <a:pt x="170107" y="68520"/>
                  </a:cubicBezTo>
                  <a:lnTo>
                    <a:pt x="168199" y="71222"/>
                  </a:lnTo>
                  <a:lnTo>
                    <a:pt x="166609" y="73130"/>
                  </a:lnTo>
                  <a:lnTo>
                    <a:pt x="166609" y="73766"/>
                  </a:lnTo>
                  <a:cubicBezTo>
                    <a:pt x="166609" y="73766"/>
                    <a:pt x="166927" y="74720"/>
                    <a:pt x="166927" y="74720"/>
                  </a:cubicBezTo>
                  <a:lnTo>
                    <a:pt x="168199" y="76151"/>
                  </a:lnTo>
                  <a:lnTo>
                    <a:pt x="170425" y="78376"/>
                  </a:lnTo>
                  <a:lnTo>
                    <a:pt x="173127" y="80125"/>
                  </a:lnTo>
                  <a:lnTo>
                    <a:pt x="174876" y="80602"/>
                  </a:lnTo>
                  <a:lnTo>
                    <a:pt x="175512" y="81079"/>
                  </a:lnTo>
                  <a:lnTo>
                    <a:pt x="175989" y="83145"/>
                  </a:lnTo>
                  <a:lnTo>
                    <a:pt x="175989" y="85212"/>
                  </a:lnTo>
                  <a:cubicBezTo>
                    <a:pt x="175989" y="85212"/>
                    <a:pt x="175512" y="86802"/>
                    <a:pt x="175512" y="86802"/>
                  </a:cubicBezTo>
                  <a:lnTo>
                    <a:pt x="176943" y="88074"/>
                  </a:lnTo>
                  <a:lnTo>
                    <a:pt x="180599" y="88074"/>
                  </a:lnTo>
                  <a:cubicBezTo>
                    <a:pt x="180599" y="88074"/>
                    <a:pt x="183620" y="88551"/>
                    <a:pt x="183620" y="88551"/>
                  </a:cubicBezTo>
                  <a:lnTo>
                    <a:pt x="184892" y="87915"/>
                  </a:lnTo>
                  <a:lnTo>
                    <a:pt x="185845" y="88392"/>
                  </a:lnTo>
                  <a:lnTo>
                    <a:pt x="185209" y="93161"/>
                  </a:lnTo>
                  <a:lnTo>
                    <a:pt x="185686" y="96023"/>
                  </a:lnTo>
                  <a:lnTo>
                    <a:pt x="186481" y="96818"/>
                  </a:lnTo>
                  <a:lnTo>
                    <a:pt x="189502" y="97931"/>
                  </a:lnTo>
                  <a:lnTo>
                    <a:pt x="195225" y="97931"/>
                  </a:lnTo>
                  <a:cubicBezTo>
                    <a:pt x="195225" y="97931"/>
                    <a:pt x="198564" y="99043"/>
                    <a:pt x="198564" y="99043"/>
                  </a:cubicBezTo>
                  <a:lnTo>
                    <a:pt x="202220" y="100633"/>
                  </a:lnTo>
                  <a:lnTo>
                    <a:pt x="204128" y="102382"/>
                  </a:lnTo>
                  <a:lnTo>
                    <a:pt x="205082" y="103654"/>
                  </a:lnTo>
                  <a:lnTo>
                    <a:pt x="204764" y="105721"/>
                  </a:lnTo>
                  <a:lnTo>
                    <a:pt x="202697" y="108105"/>
                  </a:lnTo>
                  <a:lnTo>
                    <a:pt x="199358" y="109218"/>
                  </a:lnTo>
                  <a:lnTo>
                    <a:pt x="197451" y="109695"/>
                  </a:lnTo>
                  <a:lnTo>
                    <a:pt x="187912" y="114146"/>
                  </a:lnTo>
                  <a:lnTo>
                    <a:pt x="184892" y="116054"/>
                  </a:lnTo>
                  <a:lnTo>
                    <a:pt x="182666" y="118280"/>
                  </a:lnTo>
                  <a:lnTo>
                    <a:pt x="181871" y="120029"/>
                  </a:lnTo>
                  <a:lnTo>
                    <a:pt x="181394" y="121618"/>
                  </a:lnTo>
                  <a:lnTo>
                    <a:pt x="183461" y="127659"/>
                  </a:lnTo>
                  <a:lnTo>
                    <a:pt x="183779" y="129567"/>
                  </a:lnTo>
                  <a:lnTo>
                    <a:pt x="182030" y="136085"/>
                  </a:lnTo>
                  <a:lnTo>
                    <a:pt x="181553" y="138470"/>
                  </a:lnTo>
                  <a:lnTo>
                    <a:pt x="182189" y="140060"/>
                  </a:lnTo>
                  <a:lnTo>
                    <a:pt x="184256" y="140696"/>
                  </a:lnTo>
                  <a:lnTo>
                    <a:pt x="184732" y="142126"/>
                  </a:lnTo>
                  <a:lnTo>
                    <a:pt x="184732" y="143239"/>
                  </a:lnTo>
                  <a:cubicBezTo>
                    <a:pt x="184732" y="143239"/>
                    <a:pt x="181394" y="145624"/>
                    <a:pt x="181394" y="145624"/>
                  </a:cubicBezTo>
                  <a:lnTo>
                    <a:pt x="177737" y="147691"/>
                  </a:lnTo>
                  <a:lnTo>
                    <a:pt x="176625" y="147691"/>
                  </a:lnTo>
                  <a:cubicBezTo>
                    <a:pt x="176625" y="147691"/>
                    <a:pt x="173127" y="151665"/>
                    <a:pt x="173127" y="151665"/>
                  </a:cubicBezTo>
                  <a:lnTo>
                    <a:pt x="167245" y="159455"/>
                  </a:lnTo>
                  <a:lnTo>
                    <a:pt x="164065" y="162158"/>
                  </a:lnTo>
                  <a:lnTo>
                    <a:pt x="164065" y="163429"/>
                  </a:lnTo>
                  <a:cubicBezTo>
                    <a:pt x="164065" y="163429"/>
                    <a:pt x="163588" y="164701"/>
                    <a:pt x="163588" y="164701"/>
                  </a:cubicBezTo>
                  <a:lnTo>
                    <a:pt x="164860" y="166927"/>
                  </a:lnTo>
                  <a:lnTo>
                    <a:pt x="165178" y="168835"/>
                  </a:lnTo>
                  <a:lnTo>
                    <a:pt x="163906" y="170743"/>
                  </a:lnTo>
                  <a:lnTo>
                    <a:pt x="161681" y="172968"/>
                  </a:lnTo>
                  <a:lnTo>
                    <a:pt x="157388" y="174876"/>
                  </a:lnTo>
                  <a:lnTo>
                    <a:pt x="151983" y="176784"/>
                  </a:lnTo>
                  <a:lnTo>
                    <a:pt x="149439" y="177897"/>
                  </a:lnTo>
                  <a:lnTo>
                    <a:pt x="147532" y="182984"/>
                  </a:lnTo>
                  <a:lnTo>
                    <a:pt x="145783" y="188071"/>
                  </a:lnTo>
                  <a:lnTo>
                    <a:pt x="144988" y="189979"/>
                  </a:lnTo>
                  <a:lnTo>
                    <a:pt x="141967" y="195861"/>
                  </a:lnTo>
                  <a:lnTo>
                    <a:pt x="136880" y="204446"/>
                  </a:lnTo>
                  <a:lnTo>
                    <a:pt x="135608" y="206354"/>
                  </a:lnTo>
                  <a:lnTo>
                    <a:pt x="127659" y="210487"/>
                  </a:lnTo>
                  <a:lnTo>
                    <a:pt x="119552" y="214938"/>
                  </a:lnTo>
                  <a:lnTo>
                    <a:pt x="118121" y="216687"/>
                  </a:lnTo>
                  <a:lnTo>
                    <a:pt x="116531" y="220821"/>
                  </a:lnTo>
                  <a:lnTo>
                    <a:pt x="114941" y="225272"/>
                  </a:lnTo>
                  <a:lnTo>
                    <a:pt x="113510" y="227657"/>
                  </a:lnTo>
                  <a:lnTo>
                    <a:pt x="108264" y="232903"/>
                  </a:lnTo>
                  <a:lnTo>
                    <a:pt x="106515" y="236878"/>
                  </a:lnTo>
                  <a:lnTo>
                    <a:pt x="106038" y="239580"/>
                  </a:lnTo>
                  <a:lnTo>
                    <a:pt x="101587" y="241011"/>
                  </a:lnTo>
                  <a:lnTo>
                    <a:pt x="96659" y="242442"/>
                  </a:lnTo>
                  <a:lnTo>
                    <a:pt x="89346" y="242919"/>
                  </a:lnTo>
                  <a:lnTo>
                    <a:pt x="86325" y="243713"/>
                  </a:lnTo>
                  <a:lnTo>
                    <a:pt x="77422" y="247370"/>
                  </a:lnTo>
                  <a:lnTo>
                    <a:pt x="75197" y="247370"/>
                  </a:lnTo>
                  <a:cubicBezTo>
                    <a:pt x="75197" y="247370"/>
                    <a:pt x="73448" y="246893"/>
                    <a:pt x="73448" y="246893"/>
                  </a:cubicBezTo>
                  <a:lnTo>
                    <a:pt x="72176" y="245621"/>
                  </a:lnTo>
                  <a:lnTo>
                    <a:pt x="70904" y="243555"/>
                  </a:lnTo>
                  <a:lnTo>
                    <a:pt x="70268" y="240375"/>
                  </a:lnTo>
                  <a:lnTo>
                    <a:pt x="68520" y="238944"/>
                  </a:lnTo>
                  <a:lnTo>
                    <a:pt x="66135" y="237672"/>
                  </a:lnTo>
                  <a:lnTo>
                    <a:pt x="63750" y="237672"/>
                  </a:lnTo>
                  <a:cubicBezTo>
                    <a:pt x="63750" y="237672"/>
                    <a:pt x="61366" y="238944"/>
                    <a:pt x="61366" y="238944"/>
                  </a:cubicBezTo>
                  <a:lnTo>
                    <a:pt x="59299" y="240375"/>
                  </a:lnTo>
                  <a:lnTo>
                    <a:pt x="57868" y="241647"/>
                  </a:lnTo>
                  <a:lnTo>
                    <a:pt x="56437" y="243078"/>
                  </a:lnTo>
                  <a:lnTo>
                    <a:pt x="53735" y="247847"/>
                  </a:lnTo>
                  <a:lnTo>
                    <a:pt x="49283" y="254683"/>
                  </a:lnTo>
                  <a:lnTo>
                    <a:pt x="44355" y="259611"/>
                  </a:lnTo>
                  <a:lnTo>
                    <a:pt x="42606" y="261042"/>
                  </a:lnTo>
                  <a:lnTo>
                    <a:pt x="41493" y="262155"/>
                  </a:lnTo>
                  <a:lnTo>
                    <a:pt x="39903" y="263745"/>
                  </a:lnTo>
                  <a:lnTo>
                    <a:pt x="38950" y="265334"/>
                  </a:lnTo>
                  <a:lnTo>
                    <a:pt x="37678" y="270581"/>
                  </a:lnTo>
                  <a:lnTo>
                    <a:pt x="37042" y="275191"/>
                  </a:lnTo>
                  <a:lnTo>
                    <a:pt x="37360" y="276145"/>
                  </a:lnTo>
                  <a:lnTo>
                    <a:pt x="38155" y="276940"/>
                  </a:lnTo>
                  <a:lnTo>
                    <a:pt x="40857" y="278212"/>
                  </a:lnTo>
                  <a:lnTo>
                    <a:pt x="44673" y="280437"/>
                  </a:lnTo>
                  <a:lnTo>
                    <a:pt x="49760" y="281709"/>
                  </a:lnTo>
                  <a:lnTo>
                    <a:pt x="54052" y="281709"/>
                  </a:lnTo>
                  <a:cubicBezTo>
                    <a:pt x="54052" y="281709"/>
                    <a:pt x="55642" y="282822"/>
                    <a:pt x="55642" y="282822"/>
                  </a:cubicBezTo>
                  <a:lnTo>
                    <a:pt x="56596" y="284094"/>
                  </a:lnTo>
                  <a:lnTo>
                    <a:pt x="56914" y="285207"/>
                  </a:lnTo>
                  <a:lnTo>
                    <a:pt x="56914" y="289022"/>
                  </a:lnTo>
                  <a:cubicBezTo>
                    <a:pt x="56914" y="289022"/>
                    <a:pt x="56278" y="293156"/>
                    <a:pt x="56278" y="293156"/>
                  </a:cubicBezTo>
                  <a:lnTo>
                    <a:pt x="54689" y="297448"/>
                  </a:lnTo>
                  <a:lnTo>
                    <a:pt x="54689" y="299992"/>
                  </a:lnTo>
                  <a:cubicBezTo>
                    <a:pt x="54689" y="299992"/>
                    <a:pt x="55324" y="302376"/>
                    <a:pt x="55324" y="302376"/>
                  </a:cubicBezTo>
                  <a:lnTo>
                    <a:pt x="60094" y="308577"/>
                  </a:lnTo>
                  <a:lnTo>
                    <a:pt x="61842" y="309212"/>
                  </a:lnTo>
                  <a:lnTo>
                    <a:pt x="65340" y="309212"/>
                  </a:lnTo>
                  <a:cubicBezTo>
                    <a:pt x="65340" y="309212"/>
                    <a:pt x="66930" y="309212"/>
                    <a:pt x="66930" y="309212"/>
                  </a:cubicBezTo>
                  <a:lnTo>
                    <a:pt x="68678" y="308577"/>
                  </a:lnTo>
                  <a:lnTo>
                    <a:pt x="69950" y="309053"/>
                  </a:lnTo>
                  <a:lnTo>
                    <a:pt x="70904" y="309848"/>
                  </a:lnTo>
                  <a:lnTo>
                    <a:pt x="71222" y="311120"/>
                  </a:lnTo>
                  <a:lnTo>
                    <a:pt x="71222" y="317320"/>
                  </a:lnTo>
                  <a:cubicBezTo>
                    <a:pt x="71222" y="317320"/>
                    <a:pt x="72494" y="320182"/>
                    <a:pt x="72494" y="320182"/>
                  </a:cubicBezTo>
                  <a:lnTo>
                    <a:pt x="75356" y="323997"/>
                  </a:lnTo>
                  <a:lnTo>
                    <a:pt x="77581" y="328290"/>
                  </a:lnTo>
                  <a:lnTo>
                    <a:pt x="79648" y="333536"/>
                  </a:lnTo>
                  <a:lnTo>
                    <a:pt x="81715" y="337670"/>
                  </a:lnTo>
                  <a:lnTo>
                    <a:pt x="82510" y="339736"/>
                  </a:lnTo>
                  <a:lnTo>
                    <a:pt x="81238" y="340690"/>
                  </a:lnTo>
                  <a:lnTo>
                    <a:pt x="80443" y="341803"/>
                  </a:lnTo>
                  <a:lnTo>
                    <a:pt x="80443" y="343234"/>
                  </a:lnTo>
                  <a:cubicBezTo>
                    <a:pt x="80443" y="343234"/>
                    <a:pt x="80443" y="344665"/>
                    <a:pt x="80443" y="344665"/>
                  </a:cubicBezTo>
                  <a:lnTo>
                    <a:pt x="80443" y="345777"/>
                  </a:lnTo>
                  <a:cubicBezTo>
                    <a:pt x="80443" y="345777"/>
                    <a:pt x="81238" y="347049"/>
                    <a:pt x="81238" y="347049"/>
                  </a:cubicBezTo>
                  <a:lnTo>
                    <a:pt x="82351" y="347526"/>
                  </a:lnTo>
                  <a:lnTo>
                    <a:pt x="82351" y="348480"/>
                  </a:lnTo>
                  <a:cubicBezTo>
                    <a:pt x="82351" y="348480"/>
                    <a:pt x="80602" y="349593"/>
                    <a:pt x="80602" y="349593"/>
                  </a:cubicBezTo>
                  <a:lnTo>
                    <a:pt x="79012" y="349593"/>
                  </a:lnTo>
                  <a:cubicBezTo>
                    <a:pt x="79012" y="349593"/>
                    <a:pt x="77740" y="350070"/>
                    <a:pt x="77740" y="350070"/>
                  </a:cubicBezTo>
                  <a:lnTo>
                    <a:pt x="75356" y="352614"/>
                  </a:lnTo>
                  <a:lnTo>
                    <a:pt x="74243" y="353090"/>
                  </a:lnTo>
                  <a:lnTo>
                    <a:pt x="72812" y="353090"/>
                  </a:lnTo>
                  <a:cubicBezTo>
                    <a:pt x="72812" y="353090"/>
                    <a:pt x="71222" y="353090"/>
                    <a:pt x="71222" y="353090"/>
                  </a:cubicBezTo>
                  <a:lnTo>
                    <a:pt x="68996" y="352137"/>
                  </a:lnTo>
                  <a:lnTo>
                    <a:pt x="68361" y="350547"/>
                  </a:lnTo>
                  <a:lnTo>
                    <a:pt x="68678" y="348957"/>
                  </a:lnTo>
                  <a:lnTo>
                    <a:pt x="68201" y="348003"/>
                  </a:lnTo>
                  <a:lnTo>
                    <a:pt x="66612" y="348003"/>
                  </a:lnTo>
                  <a:cubicBezTo>
                    <a:pt x="66612" y="348003"/>
                    <a:pt x="60889" y="349911"/>
                    <a:pt x="60889" y="349911"/>
                  </a:cubicBezTo>
                  <a:lnTo>
                    <a:pt x="55483" y="351978"/>
                  </a:lnTo>
                  <a:lnTo>
                    <a:pt x="54529" y="353408"/>
                  </a:lnTo>
                  <a:lnTo>
                    <a:pt x="53258" y="354839"/>
                  </a:lnTo>
                  <a:lnTo>
                    <a:pt x="50714" y="355475"/>
                  </a:lnTo>
                  <a:lnTo>
                    <a:pt x="47057" y="355475"/>
                  </a:lnTo>
                  <a:cubicBezTo>
                    <a:pt x="47057" y="355475"/>
                    <a:pt x="44514" y="355475"/>
                    <a:pt x="44514" y="355475"/>
                  </a:cubicBezTo>
                  <a:lnTo>
                    <a:pt x="42129" y="353885"/>
                  </a:lnTo>
                  <a:lnTo>
                    <a:pt x="39903" y="352454"/>
                  </a:lnTo>
                  <a:lnTo>
                    <a:pt x="36565" y="352454"/>
                  </a:lnTo>
                  <a:cubicBezTo>
                    <a:pt x="36565" y="352454"/>
                    <a:pt x="30524" y="352454"/>
                    <a:pt x="30524" y="352454"/>
                  </a:cubicBezTo>
                  <a:lnTo>
                    <a:pt x="27185" y="352454"/>
                  </a:lnTo>
                  <a:cubicBezTo>
                    <a:pt x="27185" y="352454"/>
                    <a:pt x="25277" y="351978"/>
                    <a:pt x="25277" y="351978"/>
                  </a:cubicBezTo>
                  <a:lnTo>
                    <a:pt x="23370" y="352454"/>
                  </a:lnTo>
                  <a:lnTo>
                    <a:pt x="20985" y="351819"/>
                  </a:lnTo>
                  <a:lnTo>
                    <a:pt x="19872" y="352614"/>
                  </a:lnTo>
                  <a:lnTo>
                    <a:pt x="18918" y="352614"/>
                  </a:lnTo>
                  <a:cubicBezTo>
                    <a:pt x="18918" y="352614"/>
                    <a:pt x="18123" y="351342"/>
                    <a:pt x="18123" y="351342"/>
                  </a:cubicBezTo>
                  <a:lnTo>
                    <a:pt x="17647" y="351342"/>
                  </a:lnTo>
                  <a:cubicBezTo>
                    <a:pt x="17647" y="351342"/>
                    <a:pt x="17011" y="351342"/>
                    <a:pt x="17011" y="351342"/>
                  </a:cubicBezTo>
                  <a:lnTo>
                    <a:pt x="16534" y="351819"/>
                  </a:lnTo>
                  <a:lnTo>
                    <a:pt x="16216" y="352614"/>
                  </a:lnTo>
                  <a:lnTo>
                    <a:pt x="16216" y="361675"/>
                  </a:lnTo>
                  <a:cubicBezTo>
                    <a:pt x="16216" y="361675"/>
                    <a:pt x="12082" y="361675"/>
                    <a:pt x="12082" y="361675"/>
                  </a:cubicBezTo>
                  <a:lnTo>
                    <a:pt x="9221" y="361675"/>
                  </a:lnTo>
                  <a:cubicBezTo>
                    <a:pt x="9221" y="361675"/>
                    <a:pt x="6200" y="362152"/>
                    <a:pt x="6200" y="362152"/>
                  </a:cubicBezTo>
                  <a:lnTo>
                    <a:pt x="3338" y="362788"/>
                  </a:lnTo>
                  <a:lnTo>
                    <a:pt x="1908" y="363583"/>
                  </a:lnTo>
                  <a:lnTo>
                    <a:pt x="0" y="364855"/>
                  </a:lnTo>
                  <a:lnTo>
                    <a:pt x="795" y="368670"/>
                  </a:lnTo>
                  <a:lnTo>
                    <a:pt x="2067" y="372645"/>
                  </a:lnTo>
                  <a:lnTo>
                    <a:pt x="5246" y="372009"/>
                  </a:lnTo>
                  <a:lnTo>
                    <a:pt x="7631" y="369306"/>
                  </a:lnTo>
                  <a:lnTo>
                    <a:pt x="9698" y="368034"/>
                  </a:lnTo>
                  <a:lnTo>
                    <a:pt x="13831" y="366286"/>
                  </a:lnTo>
                  <a:lnTo>
                    <a:pt x="17647" y="365014"/>
                  </a:lnTo>
                  <a:lnTo>
                    <a:pt x="13354" y="368034"/>
                  </a:lnTo>
                  <a:lnTo>
                    <a:pt x="8426" y="371850"/>
                  </a:lnTo>
                  <a:lnTo>
                    <a:pt x="7313" y="373599"/>
                  </a:lnTo>
                  <a:lnTo>
                    <a:pt x="10493" y="379799"/>
                  </a:lnTo>
                  <a:lnTo>
                    <a:pt x="13672" y="385045"/>
                  </a:lnTo>
                  <a:lnTo>
                    <a:pt x="18759" y="389178"/>
                  </a:lnTo>
                  <a:lnTo>
                    <a:pt x="30842" y="395378"/>
                  </a:lnTo>
                  <a:lnTo>
                    <a:pt x="43083" y="398081"/>
                  </a:lnTo>
                  <a:lnTo>
                    <a:pt x="45309" y="397604"/>
                  </a:lnTo>
                  <a:lnTo>
                    <a:pt x="48488" y="395220"/>
                  </a:lnTo>
                  <a:lnTo>
                    <a:pt x="56119" y="392517"/>
                  </a:lnTo>
                  <a:lnTo>
                    <a:pt x="58186" y="391881"/>
                  </a:lnTo>
                  <a:lnTo>
                    <a:pt x="59935" y="391881"/>
                  </a:lnTo>
                  <a:cubicBezTo>
                    <a:pt x="59935" y="391881"/>
                    <a:pt x="62478" y="392676"/>
                    <a:pt x="62478" y="392676"/>
                  </a:cubicBezTo>
                  <a:lnTo>
                    <a:pt x="63273" y="391722"/>
                  </a:lnTo>
                  <a:lnTo>
                    <a:pt x="64068" y="389973"/>
                  </a:lnTo>
                  <a:lnTo>
                    <a:pt x="65181" y="388543"/>
                  </a:lnTo>
                  <a:lnTo>
                    <a:pt x="66771" y="388224"/>
                  </a:lnTo>
                  <a:lnTo>
                    <a:pt x="67407" y="389655"/>
                  </a:lnTo>
                  <a:lnTo>
                    <a:pt x="67407" y="390768"/>
                  </a:lnTo>
                  <a:cubicBezTo>
                    <a:pt x="67407" y="390768"/>
                    <a:pt x="65499" y="391722"/>
                    <a:pt x="65499" y="391722"/>
                  </a:cubicBezTo>
                  <a:lnTo>
                    <a:pt x="62319" y="396333"/>
                  </a:lnTo>
                  <a:lnTo>
                    <a:pt x="58027" y="403645"/>
                  </a:lnTo>
                  <a:lnTo>
                    <a:pt x="55324" y="404281"/>
                  </a:lnTo>
                  <a:lnTo>
                    <a:pt x="53099" y="404281"/>
                  </a:lnTo>
                  <a:cubicBezTo>
                    <a:pt x="53099" y="404281"/>
                    <a:pt x="47693" y="407302"/>
                    <a:pt x="47693" y="407302"/>
                  </a:cubicBezTo>
                  <a:lnTo>
                    <a:pt x="44991" y="406825"/>
                  </a:lnTo>
                  <a:lnTo>
                    <a:pt x="42924" y="408733"/>
                  </a:lnTo>
                  <a:lnTo>
                    <a:pt x="39903" y="408733"/>
                  </a:lnTo>
                  <a:cubicBezTo>
                    <a:pt x="39903" y="408733"/>
                    <a:pt x="32114" y="412230"/>
                    <a:pt x="32114" y="412230"/>
                  </a:cubicBezTo>
                  <a:lnTo>
                    <a:pt x="31001" y="411753"/>
                  </a:lnTo>
                  <a:lnTo>
                    <a:pt x="29729" y="410640"/>
                  </a:lnTo>
                  <a:lnTo>
                    <a:pt x="27980" y="408256"/>
                  </a:lnTo>
                  <a:lnTo>
                    <a:pt x="25754" y="407620"/>
                  </a:lnTo>
                  <a:lnTo>
                    <a:pt x="23847" y="409210"/>
                  </a:lnTo>
                  <a:lnTo>
                    <a:pt x="23529" y="412071"/>
                  </a:lnTo>
                  <a:lnTo>
                    <a:pt x="24642" y="414933"/>
                  </a:lnTo>
                  <a:lnTo>
                    <a:pt x="29888" y="421133"/>
                  </a:lnTo>
                  <a:lnTo>
                    <a:pt x="35452" y="425743"/>
                  </a:lnTo>
                  <a:lnTo>
                    <a:pt x="39903" y="430513"/>
                  </a:lnTo>
                  <a:lnTo>
                    <a:pt x="45786" y="435759"/>
                  </a:lnTo>
                  <a:lnTo>
                    <a:pt x="54052" y="445457"/>
                  </a:lnTo>
                  <a:lnTo>
                    <a:pt x="56755" y="448000"/>
                  </a:lnTo>
                  <a:lnTo>
                    <a:pt x="67089" y="455631"/>
                  </a:lnTo>
                  <a:lnTo>
                    <a:pt x="73766" y="458652"/>
                  </a:lnTo>
                  <a:lnTo>
                    <a:pt x="78376" y="459447"/>
                  </a:lnTo>
                  <a:lnTo>
                    <a:pt x="82510" y="458652"/>
                  </a:lnTo>
                  <a:lnTo>
                    <a:pt x="93161" y="454677"/>
                  </a:lnTo>
                  <a:lnTo>
                    <a:pt x="98248" y="451657"/>
                  </a:lnTo>
                  <a:lnTo>
                    <a:pt x="110967" y="446093"/>
                  </a:lnTo>
                  <a:lnTo>
                    <a:pt x="112715" y="444026"/>
                  </a:lnTo>
                  <a:lnTo>
                    <a:pt x="117803" y="434805"/>
                  </a:lnTo>
                  <a:lnTo>
                    <a:pt x="117803" y="430990"/>
                  </a:lnTo>
                  <a:cubicBezTo>
                    <a:pt x="117803" y="430990"/>
                    <a:pt x="116531" y="428923"/>
                    <a:pt x="116531" y="428923"/>
                  </a:cubicBezTo>
                  <a:lnTo>
                    <a:pt x="115418" y="427492"/>
                  </a:lnTo>
                  <a:lnTo>
                    <a:pt x="113510" y="426856"/>
                  </a:lnTo>
                  <a:lnTo>
                    <a:pt x="111603" y="426061"/>
                  </a:lnTo>
                  <a:lnTo>
                    <a:pt x="112715" y="424789"/>
                  </a:lnTo>
                  <a:lnTo>
                    <a:pt x="113192" y="423041"/>
                  </a:lnTo>
                  <a:lnTo>
                    <a:pt x="115100" y="421133"/>
                  </a:lnTo>
                  <a:lnTo>
                    <a:pt x="117485" y="419861"/>
                  </a:lnTo>
                  <a:lnTo>
                    <a:pt x="118280" y="417954"/>
                  </a:lnTo>
                  <a:lnTo>
                    <a:pt x="119234" y="414933"/>
                  </a:lnTo>
                  <a:lnTo>
                    <a:pt x="117326" y="413184"/>
                  </a:lnTo>
                  <a:lnTo>
                    <a:pt x="115577" y="412389"/>
                  </a:lnTo>
                  <a:lnTo>
                    <a:pt x="119869" y="412389"/>
                  </a:lnTo>
                  <a:cubicBezTo>
                    <a:pt x="119869" y="412389"/>
                    <a:pt x="123367" y="413025"/>
                    <a:pt x="123367" y="413025"/>
                  </a:cubicBezTo>
                  <a:lnTo>
                    <a:pt x="127182" y="412071"/>
                  </a:lnTo>
                  <a:lnTo>
                    <a:pt x="130362" y="412548"/>
                  </a:lnTo>
                  <a:lnTo>
                    <a:pt x="133383" y="413502"/>
                  </a:lnTo>
                  <a:lnTo>
                    <a:pt x="130521" y="414297"/>
                  </a:lnTo>
                  <a:lnTo>
                    <a:pt x="128136" y="414297"/>
                  </a:lnTo>
                  <a:cubicBezTo>
                    <a:pt x="128136" y="414297"/>
                    <a:pt x="125911" y="415728"/>
                    <a:pt x="125911" y="415728"/>
                  </a:cubicBezTo>
                  <a:lnTo>
                    <a:pt x="124957" y="421292"/>
                  </a:lnTo>
                  <a:lnTo>
                    <a:pt x="127659" y="421769"/>
                  </a:lnTo>
                  <a:lnTo>
                    <a:pt x="130044" y="421451"/>
                  </a:lnTo>
                  <a:lnTo>
                    <a:pt x="128454" y="422405"/>
                  </a:lnTo>
                  <a:lnTo>
                    <a:pt x="127024" y="424154"/>
                  </a:lnTo>
                  <a:lnTo>
                    <a:pt x="125593" y="429559"/>
                  </a:lnTo>
                  <a:lnTo>
                    <a:pt x="134178" y="429877"/>
                  </a:lnTo>
                  <a:lnTo>
                    <a:pt x="138152" y="429400"/>
                  </a:lnTo>
                  <a:lnTo>
                    <a:pt x="141967" y="427969"/>
                  </a:lnTo>
                  <a:lnTo>
                    <a:pt x="139424" y="429559"/>
                  </a:lnTo>
                  <a:lnTo>
                    <a:pt x="133383" y="431943"/>
                  </a:lnTo>
                  <a:lnTo>
                    <a:pt x="130680" y="434010"/>
                  </a:lnTo>
                  <a:lnTo>
                    <a:pt x="127659" y="436713"/>
                  </a:lnTo>
                  <a:lnTo>
                    <a:pt x="129249" y="436713"/>
                  </a:lnTo>
                  <a:cubicBezTo>
                    <a:pt x="129249" y="436713"/>
                    <a:pt x="131157" y="436395"/>
                    <a:pt x="131157" y="436395"/>
                  </a:cubicBezTo>
                  <a:lnTo>
                    <a:pt x="129726" y="437508"/>
                  </a:lnTo>
                  <a:lnTo>
                    <a:pt x="127977" y="439415"/>
                  </a:lnTo>
                  <a:lnTo>
                    <a:pt x="129885" y="445139"/>
                  </a:lnTo>
                  <a:lnTo>
                    <a:pt x="131634" y="446569"/>
                  </a:lnTo>
                  <a:lnTo>
                    <a:pt x="133383" y="446887"/>
                  </a:lnTo>
                  <a:lnTo>
                    <a:pt x="133701" y="447841"/>
                  </a:lnTo>
                  <a:lnTo>
                    <a:pt x="134178" y="451816"/>
                  </a:lnTo>
                  <a:lnTo>
                    <a:pt x="135290" y="455472"/>
                  </a:lnTo>
                  <a:lnTo>
                    <a:pt x="135767" y="460083"/>
                  </a:lnTo>
                  <a:lnTo>
                    <a:pt x="135449" y="463421"/>
                  </a:lnTo>
                  <a:lnTo>
                    <a:pt x="130521" y="477888"/>
                  </a:lnTo>
                  <a:lnTo>
                    <a:pt x="129408" y="485201"/>
                  </a:lnTo>
                  <a:lnTo>
                    <a:pt x="129408" y="486155"/>
                  </a:lnTo>
                  <a:cubicBezTo>
                    <a:pt x="129408" y="486155"/>
                    <a:pt x="130203" y="487427"/>
                    <a:pt x="130203" y="487427"/>
                  </a:cubicBezTo>
                  <a:lnTo>
                    <a:pt x="130998" y="492673"/>
                  </a:lnTo>
                  <a:lnTo>
                    <a:pt x="133065" y="494422"/>
                  </a:lnTo>
                  <a:lnTo>
                    <a:pt x="131793" y="496489"/>
                  </a:lnTo>
                  <a:lnTo>
                    <a:pt x="131793" y="497601"/>
                  </a:lnTo>
                  <a:cubicBezTo>
                    <a:pt x="131793" y="497601"/>
                    <a:pt x="132747" y="499032"/>
                    <a:pt x="132747" y="499032"/>
                  </a:cubicBezTo>
                  <a:lnTo>
                    <a:pt x="138470" y="501576"/>
                  </a:lnTo>
                  <a:lnTo>
                    <a:pt x="133383" y="500940"/>
                  </a:lnTo>
                  <a:lnTo>
                    <a:pt x="132906" y="502371"/>
                  </a:lnTo>
                  <a:lnTo>
                    <a:pt x="132906" y="503325"/>
                  </a:lnTo>
                  <a:cubicBezTo>
                    <a:pt x="132906" y="503325"/>
                    <a:pt x="133224" y="507458"/>
                    <a:pt x="133224" y="507458"/>
                  </a:cubicBezTo>
                  <a:lnTo>
                    <a:pt x="134178" y="510479"/>
                  </a:lnTo>
                  <a:lnTo>
                    <a:pt x="136085" y="509366"/>
                  </a:lnTo>
                  <a:lnTo>
                    <a:pt x="138152" y="505232"/>
                  </a:lnTo>
                  <a:lnTo>
                    <a:pt x="139106" y="509207"/>
                  </a:lnTo>
                  <a:lnTo>
                    <a:pt x="138311" y="511909"/>
                  </a:lnTo>
                  <a:lnTo>
                    <a:pt x="136085" y="516361"/>
                  </a:lnTo>
                  <a:lnTo>
                    <a:pt x="135290" y="519223"/>
                  </a:lnTo>
                  <a:lnTo>
                    <a:pt x="135290" y="520335"/>
                  </a:lnTo>
                  <a:cubicBezTo>
                    <a:pt x="135290" y="520335"/>
                    <a:pt x="136562" y="522243"/>
                    <a:pt x="136562" y="522243"/>
                  </a:cubicBezTo>
                  <a:lnTo>
                    <a:pt x="137357" y="528443"/>
                  </a:lnTo>
                  <a:lnTo>
                    <a:pt x="138152" y="531623"/>
                  </a:lnTo>
                  <a:lnTo>
                    <a:pt x="138788" y="536392"/>
                  </a:lnTo>
                  <a:lnTo>
                    <a:pt x="140378" y="541956"/>
                  </a:lnTo>
                  <a:lnTo>
                    <a:pt x="143557" y="550382"/>
                  </a:lnTo>
                  <a:lnTo>
                    <a:pt x="143557" y="553085"/>
                  </a:lnTo>
                  <a:cubicBezTo>
                    <a:pt x="143557" y="553085"/>
                    <a:pt x="145942" y="562783"/>
                    <a:pt x="145942" y="562783"/>
                  </a:cubicBezTo>
                  <a:lnTo>
                    <a:pt x="148804" y="584403"/>
                  </a:lnTo>
                  <a:lnTo>
                    <a:pt x="152142" y="593465"/>
                  </a:lnTo>
                  <a:lnTo>
                    <a:pt x="152778" y="596327"/>
                  </a:lnTo>
                  <a:lnTo>
                    <a:pt x="156594" y="601732"/>
                  </a:lnTo>
                  <a:lnTo>
                    <a:pt x="158660" y="606502"/>
                  </a:lnTo>
                  <a:lnTo>
                    <a:pt x="160250" y="608091"/>
                  </a:lnTo>
                  <a:lnTo>
                    <a:pt x="163111" y="608091"/>
                  </a:lnTo>
                  <a:cubicBezTo>
                    <a:pt x="163111" y="608091"/>
                    <a:pt x="161363" y="610476"/>
                    <a:pt x="161363" y="610476"/>
                  </a:cubicBezTo>
                  <a:lnTo>
                    <a:pt x="162635" y="611430"/>
                  </a:lnTo>
                  <a:lnTo>
                    <a:pt x="163747" y="613020"/>
                  </a:lnTo>
                  <a:lnTo>
                    <a:pt x="165973" y="615563"/>
                  </a:lnTo>
                  <a:lnTo>
                    <a:pt x="162158" y="615563"/>
                  </a:lnTo>
                  <a:lnTo>
                    <a:pt x="164542" y="618266"/>
                  </a:lnTo>
                  <a:lnTo>
                    <a:pt x="166450" y="625102"/>
                  </a:lnTo>
                  <a:lnTo>
                    <a:pt x="169153" y="628758"/>
                  </a:lnTo>
                  <a:lnTo>
                    <a:pt x="170583" y="630189"/>
                  </a:lnTo>
                  <a:lnTo>
                    <a:pt x="174399" y="635754"/>
                  </a:lnTo>
                  <a:lnTo>
                    <a:pt x="175989" y="637502"/>
                  </a:lnTo>
                  <a:lnTo>
                    <a:pt x="177578" y="639728"/>
                  </a:lnTo>
                  <a:lnTo>
                    <a:pt x="179009" y="642113"/>
                  </a:lnTo>
                  <a:lnTo>
                    <a:pt x="179486" y="644656"/>
                  </a:lnTo>
                  <a:lnTo>
                    <a:pt x="181553" y="650221"/>
                  </a:lnTo>
                  <a:lnTo>
                    <a:pt x="181553" y="651651"/>
                  </a:lnTo>
                  <a:cubicBezTo>
                    <a:pt x="181553" y="651651"/>
                    <a:pt x="182507" y="655149"/>
                    <a:pt x="182507" y="655149"/>
                  </a:cubicBezTo>
                  <a:lnTo>
                    <a:pt x="185686" y="660872"/>
                  </a:lnTo>
                  <a:lnTo>
                    <a:pt x="187435" y="666118"/>
                  </a:lnTo>
                  <a:lnTo>
                    <a:pt x="187753" y="668503"/>
                  </a:lnTo>
                  <a:lnTo>
                    <a:pt x="187753" y="670729"/>
                  </a:lnTo>
                  <a:cubicBezTo>
                    <a:pt x="187753" y="670729"/>
                    <a:pt x="190297" y="683129"/>
                    <a:pt x="190297" y="683129"/>
                  </a:cubicBezTo>
                  <a:lnTo>
                    <a:pt x="191251" y="685991"/>
                  </a:lnTo>
                  <a:lnTo>
                    <a:pt x="193158" y="689806"/>
                  </a:lnTo>
                  <a:lnTo>
                    <a:pt x="195384" y="697914"/>
                  </a:lnTo>
                  <a:lnTo>
                    <a:pt x="202538" y="712540"/>
                  </a:lnTo>
                  <a:lnTo>
                    <a:pt x="203492" y="713494"/>
                  </a:lnTo>
                  <a:lnTo>
                    <a:pt x="205877" y="715401"/>
                  </a:lnTo>
                  <a:lnTo>
                    <a:pt x="209056" y="719694"/>
                  </a:lnTo>
                  <a:lnTo>
                    <a:pt x="211918" y="722873"/>
                  </a:lnTo>
                  <a:lnTo>
                    <a:pt x="215415" y="729710"/>
                  </a:lnTo>
                  <a:lnTo>
                    <a:pt x="217641" y="732730"/>
                  </a:lnTo>
                  <a:lnTo>
                    <a:pt x="221139" y="741474"/>
                  </a:lnTo>
                  <a:lnTo>
                    <a:pt x="223364" y="749423"/>
                  </a:lnTo>
                  <a:lnTo>
                    <a:pt x="228293" y="760392"/>
                  </a:lnTo>
                  <a:lnTo>
                    <a:pt x="229087" y="762618"/>
                  </a:lnTo>
                  <a:lnTo>
                    <a:pt x="231313" y="766274"/>
                  </a:lnTo>
                  <a:lnTo>
                    <a:pt x="230995" y="767387"/>
                  </a:lnTo>
                  <a:lnTo>
                    <a:pt x="230995" y="769613"/>
                  </a:lnTo>
                  <a:cubicBezTo>
                    <a:pt x="230995" y="769613"/>
                    <a:pt x="231790" y="771362"/>
                    <a:pt x="231790" y="771362"/>
                  </a:cubicBezTo>
                  <a:lnTo>
                    <a:pt x="232585" y="771362"/>
                  </a:lnTo>
                  <a:cubicBezTo>
                    <a:pt x="232585" y="771362"/>
                    <a:pt x="235447" y="774382"/>
                    <a:pt x="235447" y="774382"/>
                  </a:cubicBezTo>
                  <a:lnTo>
                    <a:pt x="238626" y="785511"/>
                  </a:lnTo>
                  <a:lnTo>
                    <a:pt x="237513" y="785988"/>
                  </a:lnTo>
                  <a:lnTo>
                    <a:pt x="236241" y="785352"/>
                  </a:lnTo>
                  <a:lnTo>
                    <a:pt x="236241" y="780583"/>
                  </a:lnTo>
                  <a:cubicBezTo>
                    <a:pt x="236241" y="780583"/>
                    <a:pt x="235288" y="777085"/>
                    <a:pt x="235288" y="777085"/>
                  </a:cubicBezTo>
                  <a:lnTo>
                    <a:pt x="233539" y="774700"/>
                  </a:lnTo>
                  <a:lnTo>
                    <a:pt x="232267" y="774223"/>
                  </a:lnTo>
                  <a:lnTo>
                    <a:pt x="233698" y="781378"/>
                  </a:lnTo>
                  <a:lnTo>
                    <a:pt x="234652" y="787895"/>
                  </a:lnTo>
                  <a:lnTo>
                    <a:pt x="236877" y="794096"/>
                  </a:lnTo>
                  <a:lnTo>
                    <a:pt x="237354" y="794890"/>
                  </a:lnTo>
                  <a:lnTo>
                    <a:pt x="238308" y="795367"/>
                  </a:lnTo>
                  <a:lnTo>
                    <a:pt x="238944" y="796162"/>
                  </a:lnTo>
                  <a:lnTo>
                    <a:pt x="239262" y="798229"/>
                  </a:lnTo>
                  <a:lnTo>
                    <a:pt x="241329" y="803634"/>
                  </a:lnTo>
                  <a:lnTo>
                    <a:pt x="243237" y="805224"/>
                  </a:lnTo>
                  <a:lnTo>
                    <a:pt x="253252" y="817783"/>
                  </a:lnTo>
                  <a:lnTo>
                    <a:pt x="256114" y="820486"/>
                  </a:lnTo>
                  <a:lnTo>
                    <a:pt x="262950" y="825414"/>
                  </a:lnTo>
                  <a:lnTo>
                    <a:pt x="269150" y="827322"/>
                  </a:lnTo>
                  <a:lnTo>
                    <a:pt x="271217" y="825891"/>
                  </a:lnTo>
                  <a:lnTo>
                    <a:pt x="276463" y="824142"/>
                  </a:lnTo>
                  <a:lnTo>
                    <a:pt x="284730" y="818578"/>
                  </a:lnTo>
                  <a:lnTo>
                    <a:pt x="286637" y="814922"/>
                  </a:lnTo>
                  <a:lnTo>
                    <a:pt x="286956" y="810629"/>
                  </a:lnTo>
                  <a:lnTo>
                    <a:pt x="288545" y="804111"/>
                  </a:lnTo>
                  <a:lnTo>
                    <a:pt x="290930" y="801250"/>
                  </a:lnTo>
                  <a:lnTo>
                    <a:pt x="295222" y="797911"/>
                  </a:lnTo>
                  <a:lnTo>
                    <a:pt x="311279" y="793142"/>
                  </a:lnTo>
                  <a:lnTo>
                    <a:pt x="317956" y="793460"/>
                  </a:lnTo>
                  <a:lnTo>
                    <a:pt x="323679" y="795367"/>
                  </a:lnTo>
                  <a:lnTo>
                    <a:pt x="322090" y="793619"/>
                  </a:lnTo>
                  <a:lnTo>
                    <a:pt x="319705" y="792665"/>
                  </a:lnTo>
                  <a:lnTo>
                    <a:pt x="314936" y="792029"/>
                  </a:lnTo>
                  <a:lnTo>
                    <a:pt x="312392" y="791393"/>
                  </a:lnTo>
                  <a:lnTo>
                    <a:pt x="310484" y="789644"/>
                  </a:lnTo>
                  <a:lnTo>
                    <a:pt x="309530" y="787895"/>
                  </a:lnTo>
                  <a:lnTo>
                    <a:pt x="310166" y="784716"/>
                  </a:lnTo>
                  <a:lnTo>
                    <a:pt x="311756" y="781378"/>
                  </a:lnTo>
                  <a:lnTo>
                    <a:pt x="319228" y="771203"/>
                  </a:lnTo>
                  <a:lnTo>
                    <a:pt x="319228" y="767228"/>
                  </a:lnTo>
                  <a:cubicBezTo>
                    <a:pt x="319228" y="767228"/>
                    <a:pt x="320818" y="764844"/>
                    <a:pt x="320818" y="764844"/>
                  </a:cubicBezTo>
                  <a:lnTo>
                    <a:pt x="323043" y="763413"/>
                  </a:lnTo>
                  <a:lnTo>
                    <a:pt x="327018" y="762777"/>
                  </a:lnTo>
                  <a:lnTo>
                    <a:pt x="328608" y="763254"/>
                  </a:lnTo>
                  <a:lnTo>
                    <a:pt x="330833" y="763572"/>
                  </a:lnTo>
                  <a:lnTo>
                    <a:pt x="333377" y="763572"/>
                  </a:lnTo>
                  <a:cubicBezTo>
                    <a:pt x="333377" y="763572"/>
                    <a:pt x="335762" y="762936"/>
                    <a:pt x="335762" y="762936"/>
                  </a:cubicBezTo>
                  <a:lnTo>
                    <a:pt x="336080" y="750059"/>
                  </a:lnTo>
                  <a:lnTo>
                    <a:pt x="336080" y="737659"/>
                  </a:lnTo>
                  <a:cubicBezTo>
                    <a:pt x="336080" y="737659"/>
                    <a:pt x="335603" y="735592"/>
                    <a:pt x="335603" y="735592"/>
                  </a:cubicBezTo>
                  <a:lnTo>
                    <a:pt x="334490" y="733525"/>
                  </a:lnTo>
                  <a:lnTo>
                    <a:pt x="331469" y="734320"/>
                  </a:lnTo>
                  <a:lnTo>
                    <a:pt x="333059" y="732571"/>
                  </a:lnTo>
                  <a:lnTo>
                    <a:pt x="334331" y="730345"/>
                  </a:lnTo>
                  <a:lnTo>
                    <a:pt x="333218" y="726689"/>
                  </a:lnTo>
                  <a:lnTo>
                    <a:pt x="333695" y="723350"/>
                  </a:lnTo>
                  <a:lnTo>
                    <a:pt x="336239" y="714766"/>
                  </a:lnTo>
                  <a:lnTo>
                    <a:pt x="339736" y="707611"/>
                  </a:lnTo>
                  <a:lnTo>
                    <a:pt x="341326" y="705863"/>
                  </a:lnTo>
                  <a:lnTo>
                    <a:pt x="344347" y="701411"/>
                  </a:lnTo>
                  <a:lnTo>
                    <a:pt x="346890" y="694575"/>
                  </a:lnTo>
                  <a:lnTo>
                    <a:pt x="350070" y="675180"/>
                  </a:lnTo>
                  <a:lnTo>
                    <a:pt x="348639" y="672954"/>
                  </a:lnTo>
                  <a:lnTo>
                    <a:pt x="343552" y="670252"/>
                  </a:lnTo>
                  <a:lnTo>
                    <a:pt x="342121" y="668026"/>
                  </a:lnTo>
                  <a:lnTo>
                    <a:pt x="344824" y="664847"/>
                  </a:lnTo>
                  <a:lnTo>
                    <a:pt x="347049" y="668026"/>
                  </a:lnTo>
                  <a:lnTo>
                    <a:pt x="348003" y="670411"/>
                  </a:lnTo>
                  <a:lnTo>
                    <a:pt x="349116" y="671524"/>
                  </a:lnTo>
                  <a:lnTo>
                    <a:pt x="347367" y="665641"/>
                  </a:lnTo>
                  <a:lnTo>
                    <a:pt x="347367" y="663098"/>
                  </a:lnTo>
                  <a:cubicBezTo>
                    <a:pt x="347367" y="663098"/>
                    <a:pt x="346731" y="660713"/>
                    <a:pt x="346731" y="660713"/>
                  </a:cubicBezTo>
                  <a:lnTo>
                    <a:pt x="344347" y="654831"/>
                  </a:lnTo>
                  <a:lnTo>
                    <a:pt x="343393" y="650379"/>
                  </a:lnTo>
                  <a:lnTo>
                    <a:pt x="344029" y="648154"/>
                  </a:lnTo>
                  <a:lnTo>
                    <a:pt x="344982" y="646246"/>
                  </a:lnTo>
                  <a:lnTo>
                    <a:pt x="345300" y="642431"/>
                  </a:lnTo>
                  <a:lnTo>
                    <a:pt x="344982" y="639569"/>
                  </a:lnTo>
                  <a:lnTo>
                    <a:pt x="343075" y="633210"/>
                  </a:lnTo>
                  <a:lnTo>
                    <a:pt x="341803" y="625102"/>
                  </a:lnTo>
                  <a:lnTo>
                    <a:pt x="343234" y="617789"/>
                  </a:lnTo>
                  <a:lnTo>
                    <a:pt x="348798" y="606502"/>
                  </a:lnTo>
                  <a:lnTo>
                    <a:pt x="351501" y="604117"/>
                  </a:lnTo>
                  <a:lnTo>
                    <a:pt x="358973" y="601096"/>
                  </a:lnTo>
                  <a:lnTo>
                    <a:pt x="360721" y="601096"/>
                  </a:lnTo>
                  <a:cubicBezTo>
                    <a:pt x="360721" y="601096"/>
                    <a:pt x="362788" y="601891"/>
                    <a:pt x="362788" y="601891"/>
                  </a:cubicBezTo>
                  <a:lnTo>
                    <a:pt x="364060" y="604912"/>
                  </a:lnTo>
                  <a:lnTo>
                    <a:pt x="365173" y="604435"/>
                  </a:lnTo>
                  <a:lnTo>
                    <a:pt x="366762" y="605071"/>
                  </a:lnTo>
                  <a:lnTo>
                    <a:pt x="368511" y="605071"/>
                  </a:lnTo>
                  <a:cubicBezTo>
                    <a:pt x="368511" y="605071"/>
                    <a:pt x="368988" y="603640"/>
                    <a:pt x="368988" y="603640"/>
                  </a:cubicBezTo>
                  <a:lnTo>
                    <a:pt x="370101" y="601573"/>
                  </a:lnTo>
                  <a:lnTo>
                    <a:pt x="372962" y="599189"/>
                  </a:lnTo>
                  <a:lnTo>
                    <a:pt x="375983" y="590286"/>
                  </a:lnTo>
                  <a:lnTo>
                    <a:pt x="377414" y="588219"/>
                  </a:lnTo>
                  <a:lnTo>
                    <a:pt x="380752" y="587424"/>
                  </a:lnTo>
                  <a:lnTo>
                    <a:pt x="389655" y="588378"/>
                  </a:lnTo>
                  <a:lnTo>
                    <a:pt x="391086" y="588378"/>
                  </a:lnTo>
                  <a:cubicBezTo>
                    <a:pt x="391086" y="588378"/>
                    <a:pt x="402055" y="583926"/>
                    <a:pt x="402055" y="583926"/>
                  </a:cubicBezTo>
                  <a:lnTo>
                    <a:pt x="405394" y="581701"/>
                  </a:lnTo>
                  <a:lnTo>
                    <a:pt x="407302" y="578680"/>
                  </a:lnTo>
                  <a:lnTo>
                    <a:pt x="407620" y="577409"/>
                  </a:lnTo>
                  <a:lnTo>
                    <a:pt x="408256" y="575183"/>
                  </a:lnTo>
                  <a:lnTo>
                    <a:pt x="407938" y="573911"/>
                  </a:lnTo>
                  <a:lnTo>
                    <a:pt x="406666" y="572321"/>
                  </a:lnTo>
                  <a:lnTo>
                    <a:pt x="405871" y="570572"/>
                  </a:lnTo>
                  <a:lnTo>
                    <a:pt x="405871" y="569301"/>
                  </a:lnTo>
                  <a:cubicBezTo>
                    <a:pt x="405871" y="569301"/>
                    <a:pt x="408097" y="565803"/>
                    <a:pt x="408097" y="565803"/>
                  </a:cubicBezTo>
                  <a:lnTo>
                    <a:pt x="414774" y="560557"/>
                  </a:lnTo>
                  <a:lnTo>
                    <a:pt x="425743" y="554993"/>
                  </a:lnTo>
                  <a:lnTo>
                    <a:pt x="432102" y="550700"/>
                  </a:lnTo>
                  <a:lnTo>
                    <a:pt x="437508" y="545454"/>
                  </a:lnTo>
                  <a:lnTo>
                    <a:pt x="442754" y="539095"/>
                  </a:lnTo>
                  <a:lnTo>
                    <a:pt x="445139" y="537187"/>
                  </a:lnTo>
                  <a:lnTo>
                    <a:pt x="458016" y="530669"/>
                  </a:lnTo>
                  <a:lnTo>
                    <a:pt x="460242" y="527489"/>
                  </a:lnTo>
                  <a:lnTo>
                    <a:pt x="468349" y="518905"/>
                  </a:lnTo>
                  <a:lnTo>
                    <a:pt x="472483" y="513181"/>
                  </a:lnTo>
                  <a:lnTo>
                    <a:pt x="474867" y="510797"/>
                  </a:lnTo>
                  <a:lnTo>
                    <a:pt x="476616" y="508253"/>
                  </a:lnTo>
                  <a:lnTo>
                    <a:pt x="477252" y="506027"/>
                  </a:lnTo>
                  <a:lnTo>
                    <a:pt x="490288" y="494740"/>
                  </a:lnTo>
                  <a:lnTo>
                    <a:pt x="496488" y="491242"/>
                  </a:lnTo>
                  <a:lnTo>
                    <a:pt x="496488" y="490288"/>
                  </a:lnTo>
                  <a:cubicBezTo>
                    <a:pt x="496488" y="490288"/>
                    <a:pt x="494422" y="489653"/>
                    <a:pt x="494422" y="489653"/>
                  </a:cubicBezTo>
                  <a:lnTo>
                    <a:pt x="490288" y="491878"/>
                  </a:lnTo>
                  <a:lnTo>
                    <a:pt x="488858" y="491878"/>
                  </a:lnTo>
                  <a:cubicBezTo>
                    <a:pt x="488858" y="491878"/>
                    <a:pt x="488381" y="491242"/>
                    <a:pt x="488381" y="491242"/>
                  </a:cubicBezTo>
                  <a:lnTo>
                    <a:pt x="490924" y="487109"/>
                  </a:lnTo>
                  <a:lnTo>
                    <a:pt x="496965" y="482976"/>
                  </a:lnTo>
                  <a:lnTo>
                    <a:pt x="498237" y="483294"/>
                  </a:lnTo>
                  <a:lnTo>
                    <a:pt x="499668" y="483929"/>
                  </a:lnTo>
                  <a:lnTo>
                    <a:pt x="499668" y="487268"/>
                  </a:lnTo>
                  <a:cubicBezTo>
                    <a:pt x="499668" y="487268"/>
                    <a:pt x="498396" y="488063"/>
                    <a:pt x="498396" y="488063"/>
                  </a:cubicBezTo>
                  <a:lnTo>
                    <a:pt x="497919" y="489017"/>
                  </a:lnTo>
                  <a:lnTo>
                    <a:pt x="500145" y="489017"/>
                  </a:lnTo>
                  <a:cubicBezTo>
                    <a:pt x="500145" y="489017"/>
                    <a:pt x="508094" y="486155"/>
                    <a:pt x="508094" y="486155"/>
                  </a:cubicBezTo>
                  <a:lnTo>
                    <a:pt x="518586" y="483134"/>
                  </a:lnTo>
                  <a:lnTo>
                    <a:pt x="520335" y="482499"/>
                  </a:lnTo>
                  <a:lnTo>
                    <a:pt x="520971" y="481704"/>
                  </a:lnTo>
                  <a:lnTo>
                    <a:pt x="521289" y="480432"/>
                  </a:lnTo>
                  <a:lnTo>
                    <a:pt x="519381" y="478524"/>
                  </a:lnTo>
                  <a:lnTo>
                    <a:pt x="520812" y="478524"/>
                  </a:lnTo>
                  <a:cubicBezTo>
                    <a:pt x="520812" y="478524"/>
                    <a:pt x="523197" y="479955"/>
                    <a:pt x="523197" y="479955"/>
                  </a:cubicBezTo>
                  <a:lnTo>
                    <a:pt x="525264" y="477570"/>
                  </a:lnTo>
                  <a:lnTo>
                    <a:pt x="526853" y="475186"/>
                  </a:lnTo>
                  <a:lnTo>
                    <a:pt x="534007" y="471052"/>
                  </a:lnTo>
                  <a:lnTo>
                    <a:pt x="534484" y="469780"/>
                  </a:lnTo>
                  <a:lnTo>
                    <a:pt x="534484" y="467873"/>
                  </a:lnTo>
                  <a:cubicBezTo>
                    <a:pt x="534484" y="467873"/>
                    <a:pt x="536392" y="464375"/>
                    <a:pt x="536392" y="464375"/>
                  </a:cubicBezTo>
                  <a:lnTo>
                    <a:pt x="538936" y="461831"/>
                  </a:lnTo>
                  <a:lnTo>
                    <a:pt x="540367" y="459447"/>
                  </a:lnTo>
                  <a:lnTo>
                    <a:pt x="539254" y="458175"/>
                  </a:lnTo>
                  <a:lnTo>
                    <a:pt x="537982" y="451657"/>
                  </a:lnTo>
                  <a:lnTo>
                    <a:pt x="536392" y="447523"/>
                  </a:lnTo>
                  <a:lnTo>
                    <a:pt x="536869" y="443708"/>
                  </a:lnTo>
                  <a:lnTo>
                    <a:pt x="539572" y="439892"/>
                  </a:lnTo>
                  <a:lnTo>
                    <a:pt x="543705" y="435918"/>
                  </a:lnTo>
                  <a:lnTo>
                    <a:pt x="546567" y="434646"/>
                  </a:lnTo>
                  <a:lnTo>
                    <a:pt x="560239" y="431467"/>
                  </a:lnTo>
                  <a:lnTo>
                    <a:pt x="564372" y="429241"/>
                  </a:lnTo>
                  <a:lnTo>
                    <a:pt x="568029" y="426379"/>
                  </a:lnTo>
                  <a:lnTo>
                    <a:pt x="570890" y="421133"/>
                  </a:lnTo>
                  <a:lnTo>
                    <a:pt x="572480" y="419702"/>
                  </a:lnTo>
                  <a:lnTo>
                    <a:pt x="574070" y="417476"/>
                  </a:lnTo>
                  <a:lnTo>
                    <a:pt x="571844" y="415728"/>
                  </a:lnTo>
                  <a:lnTo>
                    <a:pt x="569777" y="414774"/>
                  </a:lnTo>
                  <a:lnTo>
                    <a:pt x="568347" y="413502"/>
                  </a:lnTo>
                  <a:lnTo>
                    <a:pt x="567711" y="409846"/>
                  </a:lnTo>
                  <a:lnTo>
                    <a:pt x="569301" y="413184"/>
                  </a:lnTo>
                  <a:lnTo>
                    <a:pt x="572003" y="414615"/>
                  </a:lnTo>
                  <a:lnTo>
                    <a:pt x="575183" y="416999"/>
                  </a:lnTo>
                  <a:lnTo>
                    <a:pt x="574706" y="420179"/>
                  </a:lnTo>
                  <a:lnTo>
                    <a:pt x="572321" y="427333"/>
                  </a:lnTo>
                  <a:lnTo>
                    <a:pt x="571049" y="430354"/>
                  </a:lnTo>
                  <a:lnTo>
                    <a:pt x="572957" y="432103"/>
                  </a:lnTo>
                  <a:lnTo>
                    <a:pt x="576772" y="432580"/>
                  </a:lnTo>
                  <a:lnTo>
                    <a:pt x="577567" y="430354"/>
                  </a:lnTo>
                  <a:lnTo>
                    <a:pt x="577567" y="428446"/>
                  </a:lnTo>
                  <a:cubicBezTo>
                    <a:pt x="577567" y="428446"/>
                    <a:pt x="578362" y="429559"/>
                    <a:pt x="578362" y="429559"/>
                  </a:cubicBezTo>
                  <a:lnTo>
                    <a:pt x="582337" y="432897"/>
                  </a:lnTo>
                  <a:lnTo>
                    <a:pt x="586311" y="431467"/>
                  </a:lnTo>
                  <a:lnTo>
                    <a:pt x="586788" y="429877"/>
                  </a:lnTo>
                  <a:lnTo>
                    <a:pt x="585834" y="426379"/>
                  </a:lnTo>
                  <a:lnTo>
                    <a:pt x="588060" y="417636"/>
                  </a:lnTo>
                  <a:lnTo>
                    <a:pt x="588537" y="419225"/>
                  </a:lnTo>
                  <a:lnTo>
                    <a:pt x="589968" y="419543"/>
                  </a:lnTo>
                  <a:lnTo>
                    <a:pt x="590604" y="420179"/>
                  </a:lnTo>
                  <a:lnTo>
                    <a:pt x="590922" y="421133"/>
                  </a:lnTo>
                  <a:lnTo>
                    <a:pt x="589491" y="429241"/>
                  </a:lnTo>
                  <a:lnTo>
                    <a:pt x="589491" y="431308"/>
                  </a:lnTo>
                  <a:cubicBezTo>
                    <a:pt x="589491" y="431308"/>
                    <a:pt x="590127" y="432580"/>
                    <a:pt x="590127" y="432580"/>
                  </a:cubicBezTo>
                  <a:lnTo>
                    <a:pt x="591080" y="433692"/>
                  </a:lnTo>
                  <a:lnTo>
                    <a:pt x="593624" y="431467"/>
                  </a:lnTo>
                  <a:lnTo>
                    <a:pt x="594260" y="428923"/>
                  </a:lnTo>
                  <a:lnTo>
                    <a:pt x="595691" y="431626"/>
                  </a:lnTo>
                  <a:lnTo>
                    <a:pt x="597440" y="431943"/>
                  </a:lnTo>
                  <a:lnTo>
                    <a:pt x="599824" y="431626"/>
                  </a:lnTo>
                  <a:lnTo>
                    <a:pt x="599506" y="428446"/>
                  </a:lnTo>
                  <a:lnTo>
                    <a:pt x="598870" y="426220"/>
                  </a:lnTo>
                  <a:lnTo>
                    <a:pt x="596804" y="423041"/>
                  </a:lnTo>
                  <a:lnTo>
                    <a:pt x="599029" y="423041"/>
                  </a:lnTo>
                  <a:cubicBezTo>
                    <a:pt x="599029" y="423041"/>
                    <a:pt x="599665" y="418430"/>
                    <a:pt x="599665" y="418430"/>
                  </a:cubicBezTo>
                  <a:lnTo>
                    <a:pt x="599665" y="415569"/>
                  </a:lnTo>
                  <a:cubicBezTo>
                    <a:pt x="599665" y="415569"/>
                    <a:pt x="599665" y="412866"/>
                    <a:pt x="599665" y="412866"/>
                  </a:cubicBezTo>
                  <a:lnTo>
                    <a:pt x="597440" y="405712"/>
                  </a:lnTo>
                  <a:lnTo>
                    <a:pt x="596009" y="402056"/>
                  </a:lnTo>
                  <a:lnTo>
                    <a:pt x="596009" y="400943"/>
                  </a:lnTo>
                  <a:cubicBezTo>
                    <a:pt x="596009" y="400943"/>
                    <a:pt x="596009" y="400466"/>
                    <a:pt x="596009" y="400466"/>
                  </a:cubicBezTo>
                  <a:lnTo>
                    <a:pt x="595373" y="395856"/>
                  </a:lnTo>
                  <a:lnTo>
                    <a:pt x="594419" y="392994"/>
                  </a:lnTo>
                  <a:lnTo>
                    <a:pt x="593942" y="389973"/>
                  </a:lnTo>
                  <a:lnTo>
                    <a:pt x="596168" y="385522"/>
                  </a:lnTo>
                  <a:lnTo>
                    <a:pt x="595214" y="384886"/>
                  </a:lnTo>
                  <a:lnTo>
                    <a:pt x="592670" y="384250"/>
                  </a:lnTo>
                  <a:lnTo>
                    <a:pt x="590286" y="383455"/>
                  </a:lnTo>
                  <a:lnTo>
                    <a:pt x="589650" y="382342"/>
                  </a:lnTo>
                  <a:lnTo>
                    <a:pt x="590763" y="378050"/>
                  </a:lnTo>
                  <a:lnTo>
                    <a:pt x="589491" y="376301"/>
                  </a:lnTo>
                  <a:lnTo>
                    <a:pt x="587742" y="374552"/>
                  </a:lnTo>
                  <a:lnTo>
                    <a:pt x="587265" y="373917"/>
                  </a:lnTo>
                  <a:lnTo>
                    <a:pt x="586629" y="372963"/>
                  </a:lnTo>
                  <a:lnTo>
                    <a:pt x="585834" y="370737"/>
                  </a:lnTo>
                  <a:lnTo>
                    <a:pt x="587424" y="366127"/>
                  </a:lnTo>
                  <a:lnTo>
                    <a:pt x="589650" y="360880"/>
                  </a:lnTo>
                  <a:lnTo>
                    <a:pt x="590127" y="358814"/>
                  </a:lnTo>
                  <a:lnTo>
                    <a:pt x="590445" y="355316"/>
                  </a:lnTo>
                  <a:lnTo>
                    <a:pt x="590445" y="353885"/>
                  </a:lnTo>
                  <a:cubicBezTo>
                    <a:pt x="590445" y="353885"/>
                    <a:pt x="590445" y="352614"/>
                    <a:pt x="590445" y="352614"/>
                  </a:cubicBezTo>
                  <a:lnTo>
                    <a:pt x="588060" y="351024"/>
                  </a:lnTo>
                  <a:lnTo>
                    <a:pt x="583926" y="350388"/>
                  </a:lnTo>
                  <a:lnTo>
                    <a:pt x="581065" y="349116"/>
                  </a:lnTo>
                  <a:lnTo>
                    <a:pt x="579316" y="347208"/>
                  </a:lnTo>
                  <a:lnTo>
                    <a:pt x="577885" y="346413"/>
                  </a:lnTo>
                  <a:lnTo>
                    <a:pt x="576137" y="347049"/>
                  </a:lnTo>
                  <a:lnTo>
                    <a:pt x="573911" y="346254"/>
                  </a:lnTo>
                  <a:lnTo>
                    <a:pt x="572003" y="344347"/>
                  </a:lnTo>
                  <a:lnTo>
                    <a:pt x="570413" y="341962"/>
                  </a:lnTo>
                  <a:lnTo>
                    <a:pt x="570413" y="340849"/>
                  </a:lnTo>
                  <a:cubicBezTo>
                    <a:pt x="570413" y="340849"/>
                    <a:pt x="571049" y="339418"/>
                    <a:pt x="571049" y="339418"/>
                  </a:cubicBezTo>
                  <a:lnTo>
                    <a:pt x="574070" y="333218"/>
                  </a:lnTo>
                  <a:lnTo>
                    <a:pt x="575183" y="333218"/>
                  </a:lnTo>
                  <a:cubicBezTo>
                    <a:pt x="575183" y="333218"/>
                    <a:pt x="577726" y="334172"/>
                    <a:pt x="577726" y="334172"/>
                  </a:cubicBezTo>
                  <a:lnTo>
                    <a:pt x="578680" y="334172"/>
                  </a:lnTo>
                  <a:cubicBezTo>
                    <a:pt x="578680" y="334172"/>
                    <a:pt x="580429" y="331787"/>
                    <a:pt x="580429" y="331787"/>
                  </a:cubicBezTo>
                  <a:lnTo>
                    <a:pt x="582814" y="324951"/>
                  </a:lnTo>
                  <a:lnTo>
                    <a:pt x="586152" y="324951"/>
                  </a:lnTo>
                  <a:cubicBezTo>
                    <a:pt x="586152" y="324951"/>
                    <a:pt x="589173" y="325269"/>
                    <a:pt x="589173" y="325269"/>
                  </a:cubicBezTo>
                  <a:lnTo>
                    <a:pt x="591240" y="325587"/>
                  </a:lnTo>
                  <a:lnTo>
                    <a:pt x="593306" y="325587"/>
                  </a:lnTo>
                  <a:cubicBezTo>
                    <a:pt x="593306" y="325587"/>
                    <a:pt x="595373" y="324792"/>
                    <a:pt x="595373" y="324792"/>
                  </a:cubicBezTo>
                  <a:lnTo>
                    <a:pt x="596486" y="323997"/>
                  </a:lnTo>
                  <a:lnTo>
                    <a:pt x="597122" y="322884"/>
                  </a:lnTo>
                  <a:lnTo>
                    <a:pt x="597122" y="321931"/>
                  </a:lnTo>
                  <a:cubicBezTo>
                    <a:pt x="597122" y="321931"/>
                    <a:pt x="594419" y="320659"/>
                    <a:pt x="594419" y="320659"/>
                  </a:cubicBezTo>
                  <a:lnTo>
                    <a:pt x="593465" y="319705"/>
                  </a:lnTo>
                  <a:lnTo>
                    <a:pt x="592829" y="317002"/>
                  </a:lnTo>
                  <a:lnTo>
                    <a:pt x="592034" y="315889"/>
                  </a:lnTo>
                  <a:lnTo>
                    <a:pt x="586947" y="315889"/>
                  </a:lnTo>
                  <a:cubicBezTo>
                    <a:pt x="586947" y="315889"/>
                    <a:pt x="584403" y="314459"/>
                    <a:pt x="584403" y="314459"/>
                  </a:cubicBezTo>
                  <a:lnTo>
                    <a:pt x="582973" y="313346"/>
                  </a:lnTo>
                  <a:lnTo>
                    <a:pt x="580429" y="309530"/>
                  </a:lnTo>
                  <a:lnTo>
                    <a:pt x="577249" y="306669"/>
                  </a:lnTo>
                  <a:lnTo>
                    <a:pt x="574229" y="306033"/>
                  </a:lnTo>
                  <a:lnTo>
                    <a:pt x="573116" y="305079"/>
                  </a:lnTo>
                  <a:lnTo>
                    <a:pt x="572480" y="303648"/>
                  </a:lnTo>
                  <a:lnTo>
                    <a:pt x="572798" y="301581"/>
                  </a:lnTo>
                  <a:lnTo>
                    <a:pt x="573752" y="299674"/>
                  </a:lnTo>
                  <a:lnTo>
                    <a:pt x="574388" y="297607"/>
                  </a:lnTo>
                  <a:lnTo>
                    <a:pt x="576772" y="294904"/>
                  </a:lnTo>
                  <a:lnTo>
                    <a:pt x="579634" y="292520"/>
                  </a:lnTo>
                  <a:lnTo>
                    <a:pt x="580906" y="290930"/>
                  </a:lnTo>
                  <a:lnTo>
                    <a:pt x="582655" y="289181"/>
                  </a:lnTo>
                  <a:lnTo>
                    <a:pt x="582655" y="288227"/>
                  </a:lnTo>
                  <a:cubicBezTo>
                    <a:pt x="582655" y="288227"/>
                    <a:pt x="582655" y="287114"/>
                    <a:pt x="582655" y="287114"/>
                  </a:cubicBezTo>
                  <a:lnTo>
                    <a:pt x="581224" y="286002"/>
                  </a:lnTo>
                  <a:lnTo>
                    <a:pt x="580270" y="285684"/>
                  </a:lnTo>
                  <a:lnTo>
                    <a:pt x="580270" y="285048"/>
                  </a:lnTo>
                  <a:cubicBezTo>
                    <a:pt x="580270" y="285048"/>
                    <a:pt x="580747" y="283299"/>
                    <a:pt x="580747" y="283299"/>
                  </a:cubicBezTo>
                  <a:lnTo>
                    <a:pt x="582178" y="283299"/>
                  </a:lnTo>
                  <a:cubicBezTo>
                    <a:pt x="582178" y="283299"/>
                    <a:pt x="585039" y="284730"/>
                    <a:pt x="585039" y="284730"/>
                  </a:cubicBezTo>
                  <a:lnTo>
                    <a:pt x="587901" y="287432"/>
                  </a:lnTo>
                  <a:lnTo>
                    <a:pt x="589650" y="289817"/>
                  </a:lnTo>
                  <a:lnTo>
                    <a:pt x="589650" y="291725"/>
                  </a:lnTo>
                  <a:cubicBezTo>
                    <a:pt x="589650" y="291725"/>
                    <a:pt x="590763" y="292043"/>
                    <a:pt x="590763" y="292043"/>
                  </a:cubicBezTo>
                  <a:lnTo>
                    <a:pt x="591875" y="292043"/>
                  </a:lnTo>
                  <a:cubicBezTo>
                    <a:pt x="591875" y="292043"/>
                    <a:pt x="593783" y="292997"/>
                    <a:pt x="593783" y="292997"/>
                  </a:cubicBezTo>
                  <a:lnTo>
                    <a:pt x="595691" y="292679"/>
                  </a:lnTo>
                  <a:lnTo>
                    <a:pt x="596963" y="293156"/>
                  </a:lnTo>
                  <a:lnTo>
                    <a:pt x="597758" y="293156"/>
                  </a:lnTo>
                  <a:cubicBezTo>
                    <a:pt x="597758" y="293156"/>
                    <a:pt x="598075" y="291884"/>
                    <a:pt x="598075" y="291884"/>
                  </a:cubicBezTo>
                  <a:lnTo>
                    <a:pt x="597122" y="290294"/>
                  </a:lnTo>
                  <a:lnTo>
                    <a:pt x="596486" y="289181"/>
                  </a:lnTo>
                  <a:lnTo>
                    <a:pt x="597281" y="288068"/>
                  </a:lnTo>
                  <a:lnTo>
                    <a:pt x="598235" y="288068"/>
                  </a:lnTo>
                  <a:cubicBezTo>
                    <a:pt x="598235" y="288068"/>
                    <a:pt x="599188" y="288068"/>
                    <a:pt x="599188" y="288068"/>
                  </a:cubicBezTo>
                  <a:lnTo>
                    <a:pt x="600619" y="289022"/>
                  </a:lnTo>
                  <a:lnTo>
                    <a:pt x="601573" y="291089"/>
                  </a:lnTo>
                  <a:lnTo>
                    <a:pt x="601573" y="294268"/>
                  </a:lnTo>
                  <a:cubicBezTo>
                    <a:pt x="601573" y="294268"/>
                    <a:pt x="603958" y="297289"/>
                    <a:pt x="603958" y="297289"/>
                  </a:cubicBezTo>
                  <a:lnTo>
                    <a:pt x="606978" y="299356"/>
                  </a:lnTo>
                  <a:lnTo>
                    <a:pt x="609363" y="300310"/>
                  </a:lnTo>
                  <a:lnTo>
                    <a:pt x="612225" y="300946"/>
                  </a:lnTo>
                  <a:lnTo>
                    <a:pt x="614609" y="300310"/>
                  </a:lnTo>
                  <a:lnTo>
                    <a:pt x="615722" y="298243"/>
                  </a:lnTo>
                  <a:lnTo>
                    <a:pt x="615245" y="296335"/>
                  </a:lnTo>
                  <a:lnTo>
                    <a:pt x="615563" y="294746"/>
                  </a:lnTo>
                  <a:lnTo>
                    <a:pt x="616517" y="293791"/>
                  </a:lnTo>
                  <a:lnTo>
                    <a:pt x="617948" y="293791"/>
                  </a:lnTo>
                  <a:cubicBezTo>
                    <a:pt x="617948" y="293791"/>
                    <a:pt x="619061" y="295222"/>
                    <a:pt x="619061" y="295222"/>
                  </a:cubicBezTo>
                  <a:lnTo>
                    <a:pt x="622240" y="302217"/>
                  </a:lnTo>
                  <a:lnTo>
                    <a:pt x="621604" y="305397"/>
                  </a:lnTo>
                  <a:lnTo>
                    <a:pt x="622399" y="313982"/>
                  </a:lnTo>
                  <a:lnTo>
                    <a:pt x="621604" y="319546"/>
                  </a:lnTo>
                  <a:lnTo>
                    <a:pt x="621604" y="320818"/>
                  </a:lnTo>
                  <a:cubicBezTo>
                    <a:pt x="621604" y="320818"/>
                    <a:pt x="622081" y="321772"/>
                    <a:pt x="622081" y="321772"/>
                  </a:cubicBezTo>
                  <a:lnTo>
                    <a:pt x="622558" y="322090"/>
                  </a:lnTo>
                  <a:lnTo>
                    <a:pt x="623512" y="322090"/>
                  </a:lnTo>
                  <a:cubicBezTo>
                    <a:pt x="623512" y="322090"/>
                    <a:pt x="627487" y="323203"/>
                    <a:pt x="627487" y="323203"/>
                  </a:cubicBezTo>
                  <a:lnTo>
                    <a:pt x="630825" y="324315"/>
                  </a:lnTo>
                  <a:lnTo>
                    <a:pt x="634641" y="325428"/>
                  </a:lnTo>
                  <a:lnTo>
                    <a:pt x="640046" y="326223"/>
                  </a:lnTo>
                  <a:lnTo>
                    <a:pt x="643384" y="325905"/>
                  </a:lnTo>
                  <a:lnTo>
                    <a:pt x="644974" y="325905"/>
                  </a:lnTo>
                  <a:cubicBezTo>
                    <a:pt x="644974" y="325905"/>
                    <a:pt x="648313" y="326064"/>
                    <a:pt x="648313" y="326064"/>
                  </a:cubicBezTo>
                  <a:lnTo>
                    <a:pt x="657215" y="325587"/>
                  </a:lnTo>
                  <a:lnTo>
                    <a:pt x="664528" y="325587"/>
                  </a:lnTo>
                  <a:cubicBezTo>
                    <a:pt x="664528" y="325587"/>
                    <a:pt x="667549" y="326223"/>
                    <a:pt x="667549" y="326223"/>
                  </a:cubicBezTo>
                  <a:lnTo>
                    <a:pt x="669934" y="326541"/>
                  </a:lnTo>
                  <a:lnTo>
                    <a:pt x="678041" y="325905"/>
                  </a:lnTo>
                  <a:lnTo>
                    <a:pt x="686308" y="325587"/>
                  </a:lnTo>
                  <a:lnTo>
                    <a:pt x="690760" y="327336"/>
                  </a:lnTo>
                  <a:lnTo>
                    <a:pt x="695529" y="330198"/>
                  </a:lnTo>
                  <a:lnTo>
                    <a:pt x="698232" y="332423"/>
                  </a:lnTo>
                  <a:lnTo>
                    <a:pt x="698709" y="333695"/>
                  </a:lnTo>
                  <a:lnTo>
                    <a:pt x="698391" y="334808"/>
                  </a:lnTo>
                  <a:lnTo>
                    <a:pt x="697437" y="335444"/>
                  </a:lnTo>
                  <a:lnTo>
                    <a:pt x="695688" y="335444"/>
                  </a:lnTo>
                  <a:cubicBezTo>
                    <a:pt x="695688" y="335444"/>
                    <a:pt x="691873" y="334013"/>
                    <a:pt x="691873" y="334013"/>
                  </a:cubicBezTo>
                  <a:lnTo>
                    <a:pt x="691237" y="334490"/>
                  </a:lnTo>
                  <a:lnTo>
                    <a:pt x="691237" y="337352"/>
                  </a:lnTo>
                  <a:cubicBezTo>
                    <a:pt x="691237" y="337352"/>
                    <a:pt x="691237" y="337828"/>
                    <a:pt x="691237" y="337828"/>
                  </a:cubicBezTo>
                  <a:lnTo>
                    <a:pt x="690442" y="340372"/>
                  </a:lnTo>
                  <a:lnTo>
                    <a:pt x="688057" y="346254"/>
                  </a:lnTo>
                  <a:lnTo>
                    <a:pt x="687580" y="348798"/>
                  </a:lnTo>
                  <a:lnTo>
                    <a:pt x="687103" y="349434"/>
                  </a:lnTo>
                  <a:lnTo>
                    <a:pt x="686467" y="349752"/>
                  </a:lnTo>
                  <a:lnTo>
                    <a:pt x="684719" y="349752"/>
                  </a:lnTo>
                  <a:cubicBezTo>
                    <a:pt x="684719" y="349752"/>
                    <a:pt x="683288" y="350229"/>
                    <a:pt x="683288" y="350229"/>
                  </a:cubicBezTo>
                  <a:lnTo>
                    <a:pt x="682652" y="351183"/>
                  </a:lnTo>
                  <a:lnTo>
                    <a:pt x="681698" y="353090"/>
                  </a:lnTo>
                  <a:lnTo>
                    <a:pt x="681062" y="354998"/>
                  </a:lnTo>
                  <a:lnTo>
                    <a:pt x="680108" y="355634"/>
                  </a:lnTo>
                  <a:lnTo>
                    <a:pt x="678041" y="354521"/>
                  </a:lnTo>
                  <a:lnTo>
                    <a:pt x="676770" y="354521"/>
                  </a:lnTo>
                  <a:cubicBezTo>
                    <a:pt x="676770" y="354521"/>
                    <a:pt x="675180" y="355157"/>
                    <a:pt x="675180" y="355157"/>
                  </a:cubicBezTo>
                  <a:lnTo>
                    <a:pt x="673590" y="356270"/>
                  </a:lnTo>
                  <a:lnTo>
                    <a:pt x="672477" y="357701"/>
                  </a:lnTo>
                  <a:lnTo>
                    <a:pt x="671206" y="358178"/>
                  </a:lnTo>
                  <a:lnTo>
                    <a:pt x="667390" y="357860"/>
                  </a:lnTo>
                  <a:lnTo>
                    <a:pt x="666595" y="357860"/>
                  </a:lnTo>
                  <a:cubicBezTo>
                    <a:pt x="666595" y="357860"/>
                    <a:pt x="666118" y="359131"/>
                    <a:pt x="666118" y="359131"/>
                  </a:cubicBezTo>
                  <a:lnTo>
                    <a:pt x="665800" y="360403"/>
                  </a:lnTo>
                  <a:lnTo>
                    <a:pt x="662780" y="363424"/>
                  </a:lnTo>
                  <a:lnTo>
                    <a:pt x="661667" y="368193"/>
                  </a:lnTo>
                  <a:lnTo>
                    <a:pt x="660713" y="371214"/>
                  </a:lnTo>
                  <a:lnTo>
                    <a:pt x="660713" y="373599"/>
                  </a:lnTo>
                  <a:cubicBezTo>
                    <a:pt x="660713" y="373599"/>
                    <a:pt x="663416" y="379799"/>
                    <a:pt x="663416" y="379799"/>
                  </a:cubicBezTo>
                  <a:lnTo>
                    <a:pt x="665164" y="387907"/>
                  </a:lnTo>
                  <a:lnTo>
                    <a:pt x="665800" y="388701"/>
                  </a:lnTo>
                  <a:lnTo>
                    <a:pt x="666436" y="389019"/>
                  </a:lnTo>
                  <a:lnTo>
                    <a:pt x="666754" y="389019"/>
                  </a:lnTo>
                  <a:cubicBezTo>
                    <a:pt x="666754" y="389019"/>
                    <a:pt x="666754" y="387112"/>
                    <a:pt x="666754" y="387112"/>
                  </a:cubicBezTo>
                  <a:lnTo>
                    <a:pt x="666754" y="385045"/>
                  </a:lnTo>
                  <a:cubicBezTo>
                    <a:pt x="666754" y="385045"/>
                    <a:pt x="667708" y="384568"/>
                    <a:pt x="667708" y="384568"/>
                  </a:cubicBezTo>
                  <a:lnTo>
                    <a:pt x="668821" y="385045"/>
                  </a:lnTo>
                  <a:lnTo>
                    <a:pt x="669775" y="386794"/>
                  </a:lnTo>
                  <a:lnTo>
                    <a:pt x="670887" y="389973"/>
                  </a:lnTo>
                  <a:lnTo>
                    <a:pt x="672159" y="391245"/>
                  </a:lnTo>
                  <a:lnTo>
                    <a:pt x="674067" y="391563"/>
                  </a:lnTo>
                  <a:lnTo>
                    <a:pt x="676293" y="390768"/>
                  </a:lnTo>
                  <a:lnTo>
                    <a:pt x="677883" y="389337"/>
                  </a:lnTo>
                  <a:lnTo>
                    <a:pt x="678518" y="387748"/>
                  </a:lnTo>
                  <a:lnTo>
                    <a:pt x="678041" y="384568"/>
                  </a:lnTo>
                  <a:lnTo>
                    <a:pt x="678041" y="382183"/>
                  </a:lnTo>
                  <a:cubicBezTo>
                    <a:pt x="678041" y="382183"/>
                    <a:pt x="678995" y="379958"/>
                    <a:pt x="678995" y="379958"/>
                  </a:cubicBezTo>
                  <a:lnTo>
                    <a:pt x="682652" y="376619"/>
                  </a:lnTo>
                  <a:lnTo>
                    <a:pt x="683129" y="375665"/>
                  </a:lnTo>
                  <a:lnTo>
                    <a:pt x="682811" y="372804"/>
                  </a:lnTo>
                  <a:lnTo>
                    <a:pt x="682811" y="370101"/>
                  </a:lnTo>
                  <a:cubicBezTo>
                    <a:pt x="682811" y="370101"/>
                    <a:pt x="684242" y="369942"/>
                    <a:pt x="684242" y="369942"/>
                  </a:cubicBezTo>
                  <a:lnTo>
                    <a:pt x="686149" y="370419"/>
                  </a:lnTo>
                  <a:lnTo>
                    <a:pt x="688534" y="369147"/>
                  </a:lnTo>
                  <a:lnTo>
                    <a:pt x="689329" y="369147"/>
                  </a:lnTo>
                  <a:cubicBezTo>
                    <a:pt x="689329" y="369147"/>
                    <a:pt x="690283" y="370578"/>
                    <a:pt x="690283" y="370578"/>
                  </a:cubicBezTo>
                  <a:lnTo>
                    <a:pt x="692032" y="370260"/>
                  </a:lnTo>
                  <a:lnTo>
                    <a:pt x="693303" y="375983"/>
                  </a:lnTo>
                  <a:lnTo>
                    <a:pt x="694575" y="381071"/>
                  </a:lnTo>
                  <a:lnTo>
                    <a:pt x="694575" y="383455"/>
                  </a:lnTo>
                  <a:cubicBezTo>
                    <a:pt x="694575" y="383455"/>
                    <a:pt x="694734" y="388701"/>
                    <a:pt x="694734" y="388701"/>
                  </a:cubicBezTo>
                  <a:lnTo>
                    <a:pt x="695370" y="392994"/>
                  </a:lnTo>
                  <a:lnTo>
                    <a:pt x="696324" y="393948"/>
                  </a:lnTo>
                  <a:lnTo>
                    <a:pt x="697437" y="396173"/>
                  </a:lnTo>
                  <a:lnTo>
                    <a:pt x="698391" y="398876"/>
                  </a:lnTo>
                  <a:lnTo>
                    <a:pt x="699186" y="400307"/>
                  </a:lnTo>
                  <a:lnTo>
                    <a:pt x="699662" y="405076"/>
                  </a:lnTo>
                  <a:lnTo>
                    <a:pt x="700299" y="408574"/>
                  </a:lnTo>
                  <a:lnTo>
                    <a:pt x="701093" y="419384"/>
                  </a:lnTo>
                  <a:lnTo>
                    <a:pt x="701411" y="421451"/>
                  </a:lnTo>
                  <a:lnTo>
                    <a:pt x="703001" y="420497"/>
                  </a:lnTo>
                  <a:lnTo>
                    <a:pt x="703637" y="419384"/>
                  </a:lnTo>
                  <a:lnTo>
                    <a:pt x="704273" y="417636"/>
                  </a:lnTo>
                  <a:lnTo>
                    <a:pt x="704750" y="416841"/>
                  </a:lnTo>
                  <a:lnTo>
                    <a:pt x="705704" y="416841"/>
                  </a:lnTo>
                  <a:cubicBezTo>
                    <a:pt x="705704" y="416841"/>
                    <a:pt x="707134" y="417636"/>
                    <a:pt x="707134" y="417636"/>
                  </a:cubicBezTo>
                  <a:lnTo>
                    <a:pt x="709519" y="420497"/>
                  </a:lnTo>
                  <a:lnTo>
                    <a:pt x="711109" y="421133"/>
                  </a:lnTo>
                  <a:lnTo>
                    <a:pt x="712699" y="420656"/>
                  </a:lnTo>
                  <a:lnTo>
                    <a:pt x="714288" y="416364"/>
                  </a:lnTo>
                  <a:lnTo>
                    <a:pt x="714924" y="415251"/>
                  </a:lnTo>
                  <a:lnTo>
                    <a:pt x="715719" y="414456"/>
                  </a:lnTo>
                  <a:lnTo>
                    <a:pt x="717150" y="414456"/>
                  </a:lnTo>
                  <a:cubicBezTo>
                    <a:pt x="717150" y="414456"/>
                    <a:pt x="717945" y="413820"/>
                    <a:pt x="717945" y="413820"/>
                  </a:cubicBezTo>
                  <a:lnTo>
                    <a:pt x="718263" y="411912"/>
                  </a:lnTo>
                  <a:lnTo>
                    <a:pt x="718263" y="409846"/>
                  </a:lnTo>
                  <a:cubicBezTo>
                    <a:pt x="718263" y="409846"/>
                    <a:pt x="716673" y="404281"/>
                    <a:pt x="716673" y="404281"/>
                  </a:cubicBezTo>
                  <a:lnTo>
                    <a:pt x="716196" y="401738"/>
                  </a:lnTo>
                  <a:lnTo>
                    <a:pt x="715878" y="399194"/>
                  </a:lnTo>
                  <a:lnTo>
                    <a:pt x="716832" y="396491"/>
                  </a:lnTo>
                  <a:lnTo>
                    <a:pt x="718263" y="393471"/>
                  </a:lnTo>
                  <a:lnTo>
                    <a:pt x="717945" y="390768"/>
                  </a:lnTo>
                  <a:lnTo>
                    <a:pt x="718263" y="389655"/>
                  </a:lnTo>
                  <a:lnTo>
                    <a:pt x="719376" y="389655"/>
                  </a:lnTo>
                  <a:cubicBezTo>
                    <a:pt x="719376" y="389655"/>
                    <a:pt x="720807" y="390132"/>
                    <a:pt x="720807" y="390132"/>
                  </a:cubicBezTo>
                  <a:lnTo>
                    <a:pt x="722396" y="389655"/>
                  </a:lnTo>
                  <a:lnTo>
                    <a:pt x="723509" y="388066"/>
                  </a:lnTo>
                  <a:lnTo>
                    <a:pt x="723986" y="386635"/>
                  </a:lnTo>
                  <a:lnTo>
                    <a:pt x="724781" y="380435"/>
                  </a:lnTo>
                  <a:lnTo>
                    <a:pt x="725258" y="374711"/>
                  </a:lnTo>
                  <a:lnTo>
                    <a:pt x="725258" y="370101"/>
                  </a:lnTo>
                  <a:cubicBezTo>
                    <a:pt x="725258" y="370101"/>
                    <a:pt x="724304" y="367398"/>
                    <a:pt x="724304" y="367398"/>
                  </a:cubicBezTo>
                  <a:lnTo>
                    <a:pt x="722396" y="359926"/>
                  </a:lnTo>
                  <a:lnTo>
                    <a:pt x="722873" y="358655"/>
                  </a:lnTo>
                  <a:lnTo>
                    <a:pt x="723668" y="358337"/>
                  </a:lnTo>
                  <a:lnTo>
                    <a:pt x="726371" y="360880"/>
                  </a:lnTo>
                  <a:lnTo>
                    <a:pt x="727643" y="361357"/>
                  </a:lnTo>
                  <a:lnTo>
                    <a:pt x="729709" y="360880"/>
                  </a:lnTo>
                  <a:lnTo>
                    <a:pt x="731776" y="360244"/>
                  </a:lnTo>
                  <a:lnTo>
                    <a:pt x="733207" y="360244"/>
                  </a:lnTo>
                  <a:cubicBezTo>
                    <a:pt x="733207" y="360244"/>
                    <a:pt x="735274" y="361039"/>
                    <a:pt x="735274" y="361039"/>
                  </a:cubicBezTo>
                  <a:lnTo>
                    <a:pt x="738135" y="361993"/>
                  </a:lnTo>
                  <a:lnTo>
                    <a:pt x="742587" y="363265"/>
                  </a:lnTo>
                  <a:lnTo>
                    <a:pt x="744494" y="364219"/>
                  </a:lnTo>
                  <a:lnTo>
                    <a:pt x="746084" y="364219"/>
                  </a:lnTo>
                  <a:cubicBezTo>
                    <a:pt x="746084" y="364219"/>
                    <a:pt x="747356" y="361198"/>
                    <a:pt x="747356" y="361198"/>
                  </a:cubicBezTo>
                  <a:lnTo>
                    <a:pt x="748787" y="356906"/>
                  </a:lnTo>
                  <a:lnTo>
                    <a:pt x="750853" y="350547"/>
                  </a:lnTo>
                  <a:lnTo>
                    <a:pt x="753238" y="345936"/>
                  </a:lnTo>
                  <a:lnTo>
                    <a:pt x="753874" y="344665"/>
                  </a:lnTo>
                  <a:lnTo>
                    <a:pt x="756577" y="340849"/>
                  </a:lnTo>
                  <a:lnTo>
                    <a:pt x="759120" y="336875"/>
                  </a:lnTo>
                  <a:lnTo>
                    <a:pt x="761346" y="331946"/>
                  </a:lnTo>
                  <a:lnTo>
                    <a:pt x="762618" y="328290"/>
                  </a:lnTo>
                  <a:lnTo>
                    <a:pt x="762618" y="326859"/>
                  </a:lnTo>
                  <a:cubicBezTo>
                    <a:pt x="762618" y="326859"/>
                    <a:pt x="761664" y="325587"/>
                    <a:pt x="761664" y="325587"/>
                  </a:cubicBezTo>
                  <a:lnTo>
                    <a:pt x="759915" y="324792"/>
                  </a:lnTo>
                  <a:lnTo>
                    <a:pt x="758484" y="323997"/>
                  </a:lnTo>
                  <a:lnTo>
                    <a:pt x="758167" y="323203"/>
                  </a:lnTo>
                  <a:lnTo>
                    <a:pt x="758167" y="322408"/>
                  </a:lnTo>
                  <a:cubicBezTo>
                    <a:pt x="758167" y="322408"/>
                    <a:pt x="758961" y="320023"/>
                    <a:pt x="758961" y="320023"/>
                  </a:cubicBezTo>
                  <a:lnTo>
                    <a:pt x="760233" y="317320"/>
                  </a:lnTo>
                  <a:lnTo>
                    <a:pt x="761505" y="315889"/>
                  </a:lnTo>
                  <a:lnTo>
                    <a:pt x="764844" y="313982"/>
                  </a:lnTo>
                  <a:lnTo>
                    <a:pt x="767069" y="311597"/>
                  </a:lnTo>
                  <a:lnTo>
                    <a:pt x="769454" y="308418"/>
                  </a:lnTo>
                  <a:lnTo>
                    <a:pt x="770726" y="306351"/>
                  </a:lnTo>
                  <a:lnTo>
                    <a:pt x="771362" y="302058"/>
                  </a:lnTo>
                  <a:lnTo>
                    <a:pt x="772156" y="301263"/>
                  </a:lnTo>
                  <a:lnTo>
                    <a:pt x="773587" y="299833"/>
                  </a:lnTo>
                  <a:lnTo>
                    <a:pt x="774700" y="298243"/>
                  </a:lnTo>
                  <a:lnTo>
                    <a:pt x="774700" y="297289"/>
                  </a:lnTo>
                  <a:cubicBezTo>
                    <a:pt x="774700" y="297289"/>
                    <a:pt x="774064" y="296653"/>
                    <a:pt x="774064" y="296653"/>
                  </a:cubicBezTo>
                  <a:lnTo>
                    <a:pt x="772951" y="293633"/>
                  </a:lnTo>
                  <a:lnTo>
                    <a:pt x="772474" y="288863"/>
                  </a:lnTo>
                  <a:lnTo>
                    <a:pt x="772792" y="285048"/>
                  </a:lnTo>
                  <a:lnTo>
                    <a:pt x="773587" y="283458"/>
                  </a:lnTo>
                  <a:lnTo>
                    <a:pt x="774700" y="281232"/>
                  </a:lnTo>
                  <a:lnTo>
                    <a:pt x="776767" y="279802"/>
                  </a:lnTo>
                  <a:lnTo>
                    <a:pt x="779788" y="278848"/>
                  </a:lnTo>
                  <a:lnTo>
                    <a:pt x="784398" y="276304"/>
                  </a:lnTo>
                  <a:lnTo>
                    <a:pt x="792347" y="270263"/>
                  </a:lnTo>
                  <a:lnTo>
                    <a:pt x="795208" y="268355"/>
                  </a:lnTo>
                  <a:lnTo>
                    <a:pt x="797116" y="267401"/>
                  </a:lnTo>
                  <a:lnTo>
                    <a:pt x="799024" y="264858"/>
                  </a:lnTo>
                  <a:lnTo>
                    <a:pt x="801567" y="262155"/>
                  </a:lnTo>
                  <a:lnTo>
                    <a:pt x="805224" y="260724"/>
                  </a:lnTo>
                  <a:lnTo>
                    <a:pt x="807609" y="260247"/>
                  </a:lnTo>
                  <a:lnTo>
                    <a:pt x="818896" y="258339"/>
                  </a:lnTo>
                  <a:lnTo>
                    <a:pt x="820804" y="258657"/>
                  </a:lnTo>
                  <a:lnTo>
                    <a:pt x="822712" y="259770"/>
                  </a:lnTo>
                  <a:lnTo>
                    <a:pt x="825096" y="263427"/>
                  </a:lnTo>
                  <a:lnTo>
                    <a:pt x="827163" y="264858"/>
                  </a:lnTo>
                  <a:lnTo>
                    <a:pt x="829548" y="265811"/>
                  </a:lnTo>
                  <a:lnTo>
                    <a:pt x="831455" y="265334"/>
                  </a:lnTo>
                  <a:lnTo>
                    <a:pt x="831455" y="263904"/>
                  </a:lnTo>
                  <a:cubicBezTo>
                    <a:pt x="831455" y="263904"/>
                    <a:pt x="825732" y="255478"/>
                    <a:pt x="825732" y="255478"/>
                  </a:cubicBezTo>
                  <a:lnTo>
                    <a:pt x="825255" y="253093"/>
                  </a:lnTo>
                  <a:lnTo>
                    <a:pt x="825255" y="250867"/>
                  </a:lnTo>
                  <a:cubicBezTo>
                    <a:pt x="825255" y="250867"/>
                    <a:pt x="825732" y="249119"/>
                    <a:pt x="825732" y="249119"/>
                  </a:cubicBezTo>
                  <a:lnTo>
                    <a:pt x="827481" y="247370"/>
                  </a:lnTo>
                  <a:lnTo>
                    <a:pt x="830024" y="245462"/>
                  </a:lnTo>
                  <a:lnTo>
                    <a:pt x="833204" y="243078"/>
                  </a:lnTo>
                  <a:lnTo>
                    <a:pt x="835112" y="241488"/>
                  </a:lnTo>
                  <a:lnTo>
                    <a:pt x="837338" y="241011"/>
                  </a:lnTo>
                  <a:lnTo>
                    <a:pt x="838132" y="240057"/>
                  </a:lnTo>
                  <a:lnTo>
                    <a:pt x="838451" y="238626"/>
                  </a:lnTo>
                  <a:lnTo>
                    <a:pt x="838451" y="237195"/>
                  </a:lnTo>
                  <a:close/>
                  <a:moveTo>
                    <a:pt x="731617" y="846081"/>
                  </a:moveTo>
                  <a:lnTo>
                    <a:pt x="730504" y="847035"/>
                  </a:lnTo>
                  <a:lnTo>
                    <a:pt x="729392" y="847671"/>
                  </a:lnTo>
                  <a:lnTo>
                    <a:pt x="728915" y="848784"/>
                  </a:lnTo>
                  <a:lnTo>
                    <a:pt x="730027" y="850374"/>
                  </a:lnTo>
                  <a:lnTo>
                    <a:pt x="732730" y="847671"/>
                  </a:lnTo>
                  <a:lnTo>
                    <a:pt x="731617" y="846081"/>
                  </a:lnTo>
                  <a:close/>
                  <a:moveTo>
                    <a:pt x="711745" y="713017"/>
                  </a:moveTo>
                  <a:lnTo>
                    <a:pt x="710632" y="713812"/>
                  </a:lnTo>
                  <a:lnTo>
                    <a:pt x="711427" y="715083"/>
                  </a:lnTo>
                  <a:lnTo>
                    <a:pt x="713812" y="716832"/>
                  </a:lnTo>
                  <a:lnTo>
                    <a:pt x="712540" y="712858"/>
                  </a:lnTo>
                  <a:lnTo>
                    <a:pt x="711904" y="712858"/>
                  </a:lnTo>
                  <a:close/>
                  <a:moveTo>
                    <a:pt x="714606" y="819214"/>
                  </a:moveTo>
                  <a:lnTo>
                    <a:pt x="713971" y="819850"/>
                  </a:lnTo>
                  <a:lnTo>
                    <a:pt x="713653" y="821440"/>
                  </a:lnTo>
                  <a:lnTo>
                    <a:pt x="715083" y="823030"/>
                  </a:lnTo>
                  <a:lnTo>
                    <a:pt x="716673" y="823030"/>
                  </a:lnTo>
                  <a:cubicBezTo>
                    <a:pt x="716673" y="823030"/>
                    <a:pt x="715878" y="822076"/>
                    <a:pt x="715878" y="822076"/>
                  </a:cubicBezTo>
                  <a:lnTo>
                    <a:pt x="714606" y="819214"/>
                  </a:lnTo>
                  <a:close/>
                  <a:moveTo>
                    <a:pt x="722555" y="828753"/>
                  </a:moveTo>
                  <a:lnTo>
                    <a:pt x="721443" y="829071"/>
                  </a:lnTo>
                  <a:lnTo>
                    <a:pt x="720648" y="830343"/>
                  </a:lnTo>
                  <a:lnTo>
                    <a:pt x="721602" y="831614"/>
                  </a:lnTo>
                  <a:lnTo>
                    <a:pt x="722237" y="832886"/>
                  </a:lnTo>
                  <a:lnTo>
                    <a:pt x="724463" y="832886"/>
                  </a:lnTo>
                  <a:cubicBezTo>
                    <a:pt x="724463" y="832886"/>
                    <a:pt x="724463" y="832250"/>
                    <a:pt x="724463" y="832250"/>
                  </a:cubicBezTo>
                  <a:lnTo>
                    <a:pt x="724145" y="830819"/>
                  </a:lnTo>
                  <a:lnTo>
                    <a:pt x="722396" y="828753"/>
                  </a:lnTo>
                  <a:close/>
                  <a:moveTo>
                    <a:pt x="727007" y="823030"/>
                  </a:moveTo>
                  <a:lnTo>
                    <a:pt x="725894" y="822712"/>
                  </a:lnTo>
                  <a:lnTo>
                    <a:pt x="724781" y="824302"/>
                  </a:lnTo>
                  <a:lnTo>
                    <a:pt x="724781" y="826050"/>
                  </a:lnTo>
                  <a:cubicBezTo>
                    <a:pt x="724781" y="826050"/>
                    <a:pt x="725099" y="827004"/>
                    <a:pt x="725099" y="827004"/>
                  </a:cubicBezTo>
                  <a:lnTo>
                    <a:pt x="725099" y="827640"/>
                  </a:lnTo>
                  <a:cubicBezTo>
                    <a:pt x="725099" y="827640"/>
                    <a:pt x="725417" y="828435"/>
                    <a:pt x="725417" y="828435"/>
                  </a:cubicBezTo>
                  <a:lnTo>
                    <a:pt x="725735" y="828435"/>
                  </a:lnTo>
                  <a:cubicBezTo>
                    <a:pt x="725735" y="828435"/>
                    <a:pt x="727007" y="827481"/>
                    <a:pt x="727007" y="827481"/>
                  </a:cubicBezTo>
                  <a:lnTo>
                    <a:pt x="726212" y="824460"/>
                  </a:lnTo>
                  <a:lnTo>
                    <a:pt x="726848" y="82287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6" name="Freeform: Shape 5335">
              <a:extLst>
                <a:ext uri="{FF2B5EF4-FFF2-40B4-BE49-F238E27FC236}">
                  <a16:creationId xmlns:a16="http://schemas.microsoft.com/office/drawing/2014/main" id="{701920F7-C0ED-B3DF-1A55-994460618DD7}"/>
                </a:ext>
              </a:extLst>
            </p:cNvPr>
            <p:cNvSpPr/>
            <p:nvPr/>
          </p:nvSpPr>
          <p:spPr>
            <a:xfrm>
              <a:off x="2175600" y="2939187"/>
              <a:ext cx="47852" cy="124956"/>
            </a:xfrm>
            <a:custGeom>
              <a:avLst/>
              <a:gdLst>
                <a:gd name="connsiteX0" fmla="*/ 46898 w 47852"/>
                <a:gd name="connsiteY0" fmla="*/ 13831 h 124956"/>
                <a:gd name="connsiteX1" fmla="*/ 46739 w 47852"/>
                <a:gd name="connsiteY1" fmla="*/ 12559 h 124956"/>
                <a:gd name="connsiteX2" fmla="*/ 46581 w 47852"/>
                <a:gd name="connsiteY2" fmla="*/ 10970 h 124956"/>
                <a:gd name="connsiteX3" fmla="*/ 47693 w 47852"/>
                <a:gd name="connsiteY3" fmla="*/ 9380 h 124956"/>
                <a:gd name="connsiteX4" fmla="*/ 47217 w 47852"/>
                <a:gd name="connsiteY4" fmla="*/ 7631 h 124956"/>
                <a:gd name="connsiteX5" fmla="*/ 46263 w 47852"/>
                <a:gd name="connsiteY5" fmla="*/ 5882 h 124956"/>
                <a:gd name="connsiteX6" fmla="*/ 45627 w 47852"/>
                <a:gd name="connsiteY6" fmla="*/ 4928 h 124956"/>
                <a:gd name="connsiteX7" fmla="*/ 45627 w 47852"/>
                <a:gd name="connsiteY7" fmla="*/ 3180 h 124956"/>
                <a:gd name="connsiteX8" fmla="*/ 46104 w 47852"/>
                <a:gd name="connsiteY8" fmla="*/ 1908 h 124956"/>
                <a:gd name="connsiteX9" fmla="*/ 46581 w 47852"/>
                <a:gd name="connsiteY9" fmla="*/ 0 h 124956"/>
                <a:gd name="connsiteX10" fmla="*/ 45786 w 47852"/>
                <a:gd name="connsiteY10" fmla="*/ 477 h 124956"/>
                <a:gd name="connsiteX11" fmla="*/ 44196 w 47852"/>
                <a:gd name="connsiteY11" fmla="*/ 1908 h 124956"/>
                <a:gd name="connsiteX12" fmla="*/ 42765 w 47852"/>
                <a:gd name="connsiteY12" fmla="*/ 3180 h 124956"/>
                <a:gd name="connsiteX13" fmla="*/ 39586 w 47852"/>
                <a:gd name="connsiteY13" fmla="*/ 4928 h 124956"/>
                <a:gd name="connsiteX14" fmla="*/ 38950 w 47852"/>
                <a:gd name="connsiteY14" fmla="*/ 6041 h 124956"/>
                <a:gd name="connsiteX15" fmla="*/ 38314 w 47852"/>
                <a:gd name="connsiteY15" fmla="*/ 5087 h 124956"/>
                <a:gd name="connsiteX16" fmla="*/ 36883 w 47852"/>
                <a:gd name="connsiteY16" fmla="*/ 5723 h 124956"/>
                <a:gd name="connsiteX17" fmla="*/ 35770 w 47852"/>
                <a:gd name="connsiteY17" fmla="*/ 10015 h 124956"/>
                <a:gd name="connsiteX18" fmla="*/ 33385 w 47852"/>
                <a:gd name="connsiteY18" fmla="*/ 11446 h 124956"/>
                <a:gd name="connsiteX19" fmla="*/ 30524 w 47852"/>
                <a:gd name="connsiteY19" fmla="*/ 11287 h 124956"/>
                <a:gd name="connsiteX20" fmla="*/ 27980 w 47852"/>
                <a:gd name="connsiteY20" fmla="*/ 10810 h 124956"/>
                <a:gd name="connsiteX21" fmla="*/ 24801 w 47852"/>
                <a:gd name="connsiteY21" fmla="*/ 11128 h 124956"/>
                <a:gd name="connsiteX22" fmla="*/ 23847 w 47852"/>
                <a:gd name="connsiteY22" fmla="*/ 14785 h 124956"/>
                <a:gd name="connsiteX23" fmla="*/ 21780 w 47852"/>
                <a:gd name="connsiteY23" fmla="*/ 19395 h 124956"/>
                <a:gd name="connsiteX24" fmla="*/ 19395 w 47852"/>
                <a:gd name="connsiteY24" fmla="*/ 26072 h 124956"/>
                <a:gd name="connsiteX25" fmla="*/ 16057 w 47852"/>
                <a:gd name="connsiteY25" fmla="*/ 39427 h 124956"/>
                <a:gd name="connsiteX26" fmla="*/ 12400 w 47852"/>
                <a:gd name="connsiteY26" fmla="*/ 48965 h 124956"/>
                <a:gd name="connsiteX27" fmla="*/ 6836 w 47852"/>
                <a:gd name="connsiteY27" fmla="*/ 58504 h 124956"/>
                <a:gd name="connsiteX28" fmla="*/ 6677 w 47852"/>
                <a:gd name="connsiteY28" fmla="*/ 58663 h 124956"/>
                <a:gd name="connsiteX29" fmla="*/ 7949 w 47852"/>
                <a:gd name="connsiteY29" fmla="*/ 60094 h 124956"/>
                <a:gd name="connsiteX30" fmla="*/ 7949 w 47852"/>
                <a:gd name="connsiteY30" fmla="*/ 60571 h 124956"/>
                <a:gd name="connsiteX31" fmla="*/ 3021 w 47852"/>
                <a:gd name="connsiteY31" fmla="*/ 65817 h 124956"/>
                <a:gd name="connsiteX32" fmla="*/ 2862 w 47852"/>
                <a:gd name="connsiteY32" fmla="*/ 67883 h 124956"/>
                <a:gd name="connsiteX33" fmla="*/ 0 w 47852"/>
                <a:gd name="connsiteY33" fmla="*/ 70586 h 124956"/>
                <a:gd name="connsiteX34" fmla="*/ 2385 w 47852"/>
                <a:gd name="connsiteY34" fmla="*/ 77422 h 124956"/>
                <a:gd name="connsiteX35" fmla="*/ 4451 w 47852"/>
                <a:gd name="connsiteY35" fmla="*/ 82669 h 124956"/>
                <a:gd name="connsiteX36" fmla="*/ 6995 w 47852"/>
                <a:gd name="connsiteY36" fmla="*/ 89823 h 124956"/>
                <a:gd name="connsiteX37" fmla="*/ 7790 w 47852"/>
                <a:gd name="connsiteY37" fmla="*/ 92684 h 124956"/>
                <a:gd name="connsiteX38" fmla="*/ 8108 w 47852"/>
                <a:gd name="connsiteY38" fmla="*/ 94592 h 124956"/>
                <a:gd name="connsiteX39" fmla="*/ 11764 w 47852"/>
                <a:gd name="connsiteY39" fmla="*/ 102541 h 124956"/>
                <a:gd name="connsiteX40" fmla="*/ 13990 w 47852"/>
                <a:gd name="connsiteY40" fmla="*/ 109218 h 124956"/>
                <a:gd name="connsiteX41" fmla="*/ 15580 w 47852"/>
                <a:gd name="connsiteY41" fmla="*/ 114464 h 124956"/>
                <a:gd name="connsiteX42" fmla="*/ 17964 w 47852"/>
                <a:gd name="connsiteY42" fmla="*/ 122254 h 124956"/>
                <a:gd name="connsiteX43" fmla="*/ 18918 w 47852"/>
                <a:gd name="connsiteY43" fmla="*/ 124957 h 124956"/>
                <a:gd name="connsiteX44" fmla="*/ 20826 w 47852"/>
                <a:gd name="connsiteY44" fmla="*/ 122413 h 124956"/>
                <a:gd name="connsiteX45" fmla="*/ 22257 w 47852"/>
                <a:gd name="connsiteY45" fmla="*/ 115259 h 124956"/>
                <a:gd name="connsiteX46" fmla="*/ 23211 w 47852"/>
                <a:gd name="connsiteY46" fmla="*/ 111762 h 124956"/>
                <a:gd name="connsiteX47" fmla="*/ 23529 w 47852"/>
                <a:gd name="connsiteY47" fmla="*/ 109218 h 124956"/>
                <a:gd name="connsiteX48" fmla="*/ 25754 w 47852"/>
                <a:gd name="connsiteY48" fmla="*/ 104130 h 124956"/>
                <a:gd name="connsiteX49" fmla="*/ 25436 w 47852"/>
                <a:gd name="connsiteY49" fmla="*/ 102541 h 124956"/>
                <a:gd name="connsiteX50" fmla="*/ 25913 w 47852"/>
                <a:gd name="connsiteY50" fmla="*/ 96500 h 124956"/>
                <a:gd name="connsiteX51" fmla="*/ 25595 w 47852"/>
                <a:gd name="connsiteY51" fmla="*/ 95387 h 124956"/>
                <a:gd name="connsiteX52" fmla="*/ 26708 w 47852"/>
                <a:gd name="connsiteY52" fmla="*/ 92207 h 124956"/>
                <a:gd name="connsiteX53" fmla="*/ 28457 w 47852"/>
                <a:gd name="connsiteY53" fmla="*/ 87438 h 124956"/>
                <a:gd name="connsiteX54" fmla="*/ 30206 w 47852"/>
                <a:gd name="connsiteY54" fmla="*/ 83464 h 124956"/>
                <a:gd name="connsiteX55" fmla="*/ 30842 w 47852"/>
                <a:gd name="connsiteY55" fmla="*/ 81556 h 124956"/>
                <a:gd name="connsiteX56" fmla="*/ 32590 w 47852"/>
                <a:gd name="connsiteY56" fmla="*/ 77740 h 124956"/>
                <a:gd name="connsiteX57" fmla="*/ 34180 w 47852"/>
                <a:gd name="connsiteY57" fmla="*/ 72971 h 124956"/>
                <a:gd name="connsiteX58" fmla="*/ 33385 w 47852"/>
                <a:gd name="connsiteY58" fmla="*/ 70427 h 124956"/>
                <a:gd name="connsiteX59" fmla="*/ 33067 w 47852"/>
                <a:gd name="connsiteY59" fmla="*/ 69950 h 124956"/>
                <a:gd name="connsiteX60" fmla="*/ 33862 w 47852"/>
                <a:gd name="connsiteY60" fmla="*/ 66930 h 124956"/>
                <a:gd name="connsiteX61" fmla="*/ 33703 w 47852"/>
                <a:gd name="connsiteY61" fmla="*/ 66930 h 124956"/>
                <a:gd name="connsiteX62" fmla="*/ 34498 w 47852"/>
                <a:gd name="connsiteY62" fmla="*/ 62001 h 124956"/>
                <a:gd name="connsiteX63" fmla="*/ 33385 w 47852"/>
                <a:gd name="connsiteY63" fmla="*/ 62001 h 124956"/>
                <a:gd name="connsiteX64" fmla="*/ 29570 w 47852"/>
                <a:gd name="connsiteY64" fmla="*/ 63909 h 124956"/>
                <a:gd name="connsiteX65" fmla="*/ 24483 w 47852"/>
                <a:gd name="connsiteY65" fmla="*/ 65658 h 124956"/>
                <a:gd name="connsiteX66" fmla="*/ 18918 w 47852"/>
                <a:gd name="connsiteY66" fmla="*/ 66135 h 124956"/>
                <a:gd name="connsiteX67" fmla="*/ 18123 w 47852"/>
                <a:gd name="connsiteY67" fmla="*/ 65658 h 124956"/>
                <a:gd name="connsiteX68" fmla="*/ 17964 w 47852"/>
                <a:gd name="connsiteY68" fmla="*/ 64704 h 124956"/>
                <a:gd name="connsiteX69" fmla="*/ 19554 w 47852"/>
                <a:gd name="connsiteY69" fmla="*/ 60253 h 124956"/>
                <a:gd name="connsiteX70" fmla="*/ 20190 w 47852"/>
                <a:gd name="connsiteY70" fmla="*/ 58186 h 124956"/>
                <a:gd name="connsiteX71" fmla="*/ 22575 w 47852"/>
                <a:gd name="connsiteY71" fmla="*/ 55960 h 124956"/>
                <a:gd name="connsiteX72" fmla="*/ 26072 w 47852"/>
                <a:gd name="connsiteY72" fmla="*/ 54052 h 124956"/>
                <a:gd name="connsiteX73" fmla="*/ 27503 w 47852"/>
                <a:gd name="connsiteY73" fmla="*/ 53576 h 124956"/>
                <a:gd name="connsiteX74" fmla="*/ 27344 w 47852"/>
                <a:gd name="connsiteY74" fmla="*/ 52622 h 124956"/>
                <a:gd name="connsiteX75" fmla="*/ 25277 w 47852"/>
                <a:gd name="connsiteY75" fmla="*/ 51350 h 124956"/>
                <a:gd name="connsiteX76" fmla="*/ 23211 w 47852"/>
                <a:gd name="connsiteY76" fmla="*/ 50714 h 124956"/>
                <a:gd name="connsiteX77" fmla="*/ 21144 w 47852"/>
                <a:gd name="connsiteY77" fmla="*/ 51350 h 124956"/>
                <a:gd name="connsiteX78" fmla="*/ 20508 w 47852"/>
                <a:gd name="connsiteY78" fmla="*/ 51191 h 124956"/>
                <a:gd name="connsiteX79" fmla="*/ 20349 w 47852"/>
                <a:gd name="connsiteY79" fmla="*/ 50555 h 124956"/>
                <a:gd name="connsiteX80" fmla="*/ 20985 w 47852"/>
                <a:gd name="connsiteY80" fmla="*/ 49760 h 124956"/>
                <a:gd name="connsiteX81" fmla="*/ 21303 w 47852"/>
                <a:gd name="connsiteY81" fmla="*/ 48329 h 124956"/>
                <a:gd name="connsiteX82" fmla="*/ 20985 w 47852"/>
                <a:gd name="connsiteY82" fmla="*/ 45786 h 124956"/>
                <a:gd name="connsiteX83" fmla="*/ 20826 w 47852"/>
                <a:gd name="connsiteY83" fmla="*/ 42765 h 124956"/>
                <a:gd name="connsiteX84" fmla="*/ 20349 w 47852"/>
                <a:gd name="connsiteY84" fmla="*/ 40539 h 124956"/>
                <a:gd name="connsiteX85" fmla="*/ 21621 w 47852"/>
                <a:gd name="connsiteY85" fmla="*/ 36724 h 124956"/>
                <a:gd name="connsiteX86" fmla="*/ 21939 w 47852"/>
                <a:gd name="connsiteY86" fmla="*/ 34816 h 124956"/>
                <a:gd name="connsiteX87" fmla="*/ 23529 w 47852"/>
                <a:gd name="connsiteY87" fmla="*/ 31001 h 124956"/>
                <a:gd name="connsiteX88" fmla="*/ 27185 w 47852"/>
                <a:gd name="connsiteY88" fmla="*/ 28616 h 124956"/>
                <a:gd name="connsiteX89" fmla="*/ 30365 w 47852"/>
                <a:gd name="connsiteY89" fmla="*/ 29252 h 124956"/>
                <a:gd name="connsiteX90" fmla="*/ 31955 w 47852"/>
                <a:gd name="connsiteY90" fmla="*/ 29411 h 124956"/>
                <a:gd name="connsiteX91" fmla="*/ 32749 w 47852"/>
                <a:gd name="connsiteY91" fmla="*/ 29888 h 124956"/>
                <a:gd name="connsiteX92" fmla="*/ 33226 w 47852"/>
                <a:gd name="connsiteY92" fmla="*/ 31319 h 124956"/>
                <a:gd name="connsiteX93" fmla="*/ 35611 w 47852"/>
                <a:gd name="connsiteY93" fmla="*/ 32908 h 124956"/>
                <a:gd name="connsiteX94" fmla="*/ 37519 w 47852"/>
                <a:gd name="connsiteY94" fmla="*/ 33067 h 124956"/>
                <a:gd name="connsiteX95" fmla="*/ 37996 w 47852"/>
                <a:gd name="connsiteY95" fmla="*/ 25913 h 124956"/>
                <a:gd name="connsiteX96" fmla="*/ 38155 w 47852"/>
                <a:gd name="connsiteY96" fmla="*/ 25277 h 124956"/>
                <a:gd name="connsiteX97" fmla="*/ 38632 w 47852"/>
                <a:gd name="connsiteY97" fmla="*/ 24324 h 124956"/>
                <a:gd name="connsiteX98" fmla="*/ 39109 w 47852"/>
                <a:gd name="connsiteY98" fmla="*/ 23847 h 124956"/>
                <a:gd name="connsiteX99" fmla="*/ 42765 w 47852"/>
                <a:gd name="connsiteY99" fmla="*/ 22416 h 124956"/>
                <a:gd name="connsiteX100" fmla="*/ 44196 w 47852"/>
                <a:gd name="connsiteY100" fmla="*/ 22257 h 124956"/>
                <a:gd name="connsiteX101" fmla="*/ 44673 w 47852"/>
                <a:gd name="connsiteY101" fmla="*/ 20667 h 124956"/>
                <a:gd name="connsiteX102" fmla="*/ 46263 w 47852"/>
                <a:gd name="connsiteY102" fmla="*/ 18123 h 124956"/>
                <a:gd name="connsiteX103" fmla="*/ 47852 w 47852"/>
                <a:gd name="connsiteY103" fmla="*/ 15421 h 124956"/>
                <a:gd name="connsiteX104" fmla="*/ 46898 w 47852"/>
                <a:gd name="connsiteY104" fmla="*/ 13831 h 12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47852" h="124956">
                  <a:moveTo>
                    <a:pt x="46898" y="13831"/>
                  </a:moveTo>
                  <a:lnTo>
                    <a:pt x="46739" y="12559"/>
                  </a:lnTo>
                  <a:lnTo>
                    <a:pt x="46581" y="10970"/>
                  </a:lnTo>
                  <a:lnTo>
                    <a:pt x="47693" y="9380"/>
                  </a:lnTo>
                  <a:lnTo>
                    <a:pt x="47217" y="7631"/>
                  </a:lnTo>
                  <a:lnTo>
                    <a:pt x="46263" y="5882"/>
                  </a:lnTo>
                  <a:lnTo>
                    <a:pt x="45627" y="4928"/>
                  </a:lnTo>
                  <a:lnTo>
                    <a:pt x="45627" y="3180"/>
                  </a:lnTo>
                  <a:lnTo>
                    <a:pt x="46104" y="1908"/>
                  </a:lnTo>
                  <a:lnTo>
                    <a:pt x="46581" y="0"/>
                  </a:lnTo>
                  <a:lnTo>
                    <a:pt x="45786" y="477"/>
                  </a:lnTo>
                  <a:lnTo>
                    <a:pt x="44196" y="1908"/>
                  </a:lnTo>
                  <a:lnTo>
                    <a:pt x="42765" y="3180"/>
                  </a:lnTo>
                  <a:lnTo>
                    <a:pt x="39586" y="4928"/>
                  </a:lnTo>
                  <a:lnTo>
                    <a:pt x="38950" y="6041"/>
                  </a:lnTo>
                  <a:lnTo>
                    <a:pt x="38314" y="5087"/>
                  </a:lnTo>
                  <a:lnTo>
                    <a:pt x="36883" y="5723"/>
                  </a:lnTo>
                  <a:lnTo>
                    <a:pt x="35770" y="10015"/>
                  </a:lnTo>
                  <a:lnTo>
                    <a:pt x="33385" y="11446"/>
                  </a:lnTo>
                  <a:lnTo>
                    <a:pt x="30524" y="11287"/>
                  </a:lnTo>
                  <a:lnTo>
                    <a:pt x="27980" y="10810"/>
                  </a:lnTo>
                  <a:lnTo>
                    <a:pt x="24801" y="11128"/>
                  </a:lnTo>
                  <a:lnTo>
                    <a:pt x="23847" y="14785"/>
                  </a:lnTo>
                  <a:lnTo>
                    <a:pt x="21780" y="19395"/>
                  </a:lnTo>
                  <a:lnTo>
                    <a:pt x="19395" y="26072"/>
                  </a:lnTo>
                  <a:lnTo>
                    <a:pt x="16057" y="39427"/>
                  </a:lnTo>
                  <a:lnTo>
                    <a:pt x="12400" y="48965"/>
                  </a:lnTo>
                  <a:lnTo>
                    <a:pt x="6836" y="58504"/>
                  </a:lnTo>
                  <a:lnTo>
                    <a:pt x="6677" y="58663"/>
                  </a:lnTo>
                  <a:lnTo>
                    <a:pt x="7949" y="60094"/>
                  </a:lnTo>
                  <a:lnTo>
                    <a:pt x="7949" y="60571"/>
                  </a:lnTo>
                  <a:lnTo>
                    <a:pt x="3021" y="65817"/>
                  </a:lnTo>
                  <a:lnTo>
                    <a:pt x="2862" y="67883"/>
                  </a:lnTo>
                  <a:lnTo>
                    <a:pt x="0" y="70586"/>
                  </a:lnTo>
                  <a:lnTo>
                    <a:pt x="2385" y="77422"/>
                  </a:lnTo>
                  <a:lnTo>
                    <a:pt x="4451" y="82669"/>
                  </a:lnTo>
                  <a:lnTo>
                    <a:pt x="6995" y="89823"/>
                  </a:lnTo>
                  <a:lnTo>
                    <a:pt x="7790" y="92684"/>
                  </a:lnTo>
                  <a:lnTo>
                    <a:pt x="8108" y="94592"/>
                  </a:lnTo>
                  <a:lnTo>
                    <a:pt x="11764" y="102541"/>
                  </a:lnTo>
                  <a:lnTo>
                    <a:pt x="13990" y="109218"/>
                  </a:lnTo>
                  <a:lnTo>
                    <a:pt x="15580" y="114464"/>
                  </a:lnTo>
                  <a:lnTo>
                    <a:pt x="17964" y="122254"/>
                  </a:lnTo>
                  <a:lnTo>
                    <a:pt x="18918" y="124957"/>
                  </a:lnTo>
                  <a:lnTo>
                    <a:pt x="20826" y="122413"/>
                  </a:lnTo>
                  <a:lnTo>
                    <a:pt x="22257" y="115259"/>
                  </a:lnTo>
                  <a:lnTo>
                    <a:pt x="23211" y="111762"/>
                  </a:lnTo>
                  <a:lnTo>
                    <a:pt x="23529" y="109218"/>
                  </a:lnTo>
                  <a:lnTo>
                    <a:pt x="25754" y="104130"/>
                  </a:lnTo>
                  <a:lnTo>
                    <a:pt x="25436" y="102541"/>
                  </a:lnTo>
                  <a:lnTo>
                    <a:pt x="25913" y="96500"/>
                  </a:lnTo>
                  <a:lnTo>
                    <a:pt x="25595" y="95387"/>
                  </a:lnTo>
                  <a:lnTo>
                    <a:pt x="26708" y="92207"/>
                  </a:lnTo>
                  <a:lnTo>
                    <a:pt x="28457" y="87438"/>
                  </a:lnTo>
                  <a:lnTo>
                    <a:pt x="30206" y="83464"/>
                  </a:lnTo>
                  <a:lnTo>
                    <a:pt x="30842" y="81556"/>
                  </a:lnTo>
                  <a:lnTo>
                    <a:pt x="32590" y="77740"/>
                  </a:lnTo>
                  <a:lnTo>
                    <a:pt x="34180" y="72971"/>
                  </a:lnTo>
                  <a:lnTo>
                    <a:pt x="33385" y="70427"/>
                  </a:lnTo>
                  <a:lnTo>
                    <a:pt x="33067" y="69950"/>
                  </a:lnTo>
                  <a:lnTo>
                    <a:pt x="33862" y="66930"/>
                  </a:lnTo>
                  <a:lnTo>
                    <a:pt x="33703" y="66930"/>
                  </a:lnTo>
                  <a:lnTo>
                    <a:pt x="34498" y="62001"/>
                  </a:lnTo>
                  <a:lnTo>
                    <a:pt x="33385" y="62001"/>
                  </a:lnTo>
                  <a:lnTo>
                    <a:pt x="29570" y="63909"/>
                  </a:lnTo>
                  <a:lnTo>
                    <a:pt x="24483" y="65658"/>
                  </a:lnTo>
                  <a:lnTo>
                    <a:pt x="18918" y="66135"/>
                  </a:lnTo>
                  <a:lnTo>
                    <a:pt x="18123" y="65658"/>
                  </a:lnTo>
                  <a:lnTo>
                    <a:pt x="17964" y="64704"/>
                  </a:lnTo>
                  <a:lnTo>
                    <a:pt x="19554" y="60253"/>
                  </a:lnTo>
                  <a:lnTo>
                    <a:pt x="20190" y="58186"/>
                  </a:lnTo>
                  <a:lnTo>
                    <a:pt x="22575" y="55960"/>
                  </a:lnTo>
                  <a:lnTo>
                    <a:pt x="26072" y="54052"/>
                  </a:lnTo>
                  <a:lnTo>
                    <a:pt x="27503" y="53576"/>
                  </a:lnTo>
                  <a:lnTo>
                    <a:pt x="27344" y="52622"/>
                  </a:lnTo>
                  <a:lnTo>
                    <a:pt x="25277" y="51350"/>
                  </a:lnTo>
                  <a:lnTo>
                    <a:pt x="23211" y="50714"/>
                  </a:lnTo>
                  <a:lnTo>
                    <a:pt x="21144" y="51350"/>
                  </a:lnTo>
                  <a:lnTo>
                    <a:pt x="20508" y="51191"/>
                  </a:lnTo>
                  <a:lnTo>
                    <a:pt x="20349" y="50555"/>
                  </a:lnTo>
                  <a:lnTo>
                    <a:pt x="20985" y="49760"/>
                  </a:lnTo>
                  <a:lnTo>
                    <a:pt x="21303" y="48329"/>
                  </a:lnTo>
                  <a:lnTo>
                    <a:pt x="20985" y="45786"/>
                  </a:lnTo>
                  <a:lnTo>
                    <a:pt x="20826" y="42765"/>
                  </a:lnTo>
                  <a:lnTo>
                    <a:pt x="20349" y="40539"/>
                  </a:lnTo>
                  <a:lnTo>
                    <a:pt x="21621" y="36724"/>
                  </a:lnTo>
                  <a:lnTo>
                    <a:pt x="21939" y="34816"/>
                  </a:lnTo>
                  <a:lnTo>
                    <a:pt x="23529" y="31001"/>
                  </a:lnTo>
                  <a:lnTo>
                    <a:pt x="27185" y="28616"/>
                  </a:lnTo>
                  <a:lnTo>
                    <a:pt x="30365" y="29252"/>
                  </a:lnTo>
                  <a:lnTo>
                    <a:pt x="31955" y="29411"/>
                  </a:lnTo>
                  <a:lnTo>
                    <a:pt x="32749" y="29888"/>
                  </a:lnTo>
                  <a:lnTo>
                    <a:pt x="33226" y="31319"/>
                  </a:lnTo>
                  <a:lnTo>
                    <a:pt x="35611" y="32908"/>
                  </a:lnTo>
                  <a:lnTo>
                    <a:pt x="37519" y="33067"/>
                  </a:lnTo>
                  <a:lnTo>
                    <a:pt x="37996" y="25913"/>
                  </a:lnTo>
                  <a:lnTo>
                    <a:pt x="38155" y="25277"/>
                  </a:lnTo>
                  <a:lnTo>
                    <a:pt x="38632" y="24324"/>
                  </a:lnTo>
                  <a:lnTo>
                    <a:pt x="39109" y="23847"/>
                  </a:lnTo>
                  <a:lnTo>
                    <a:pt x="42765" y="22416"/>
                  </a:lnTo>
                  <a:lnTo>
                    <a:pt x="44196" y="22257"/>
                  </a:lnTo>
                  <a:lnTo>
                    <a:pt x="44673" y="20667"/>
                  </a:lnTo>
                  <a:lnTo>
                    <a:pt x="46263" y="18123"/>
                  </a:lnTo>
                  <a:lnTo>
                    <a:pt x="47852" y="15421"/>
                  </a:lnTo>
                  <a:lnTo>
                    <a:pt x="46898" y="1383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7" name="Freeform: Shape 5336">
              <a:extLst>
                <a:ext uri="{FF2B5EF4-FFF2-40B4-BE49-F238E27FC236}">
                  <a16:creationId xmlns:a16="http://schemas.microsoft.com/office/drawing/2014/main" id="{3350BD92-415C-5D21-D105-02A81EAF26BA}"/>
                </a:ext>
              </a:extLst>
            </p:cNvPr>
            <p:cNvSpPr/>
            <p:nvPr/>
          </p:nvSpPr>
          <p:spPr>
            <a:xfrm>
              <a:off x="893919" y="2160989"/>
              <a:ext cx="124956" cy="153095"/>
            </a:xfrm>
            <a:custGeom>
              <a:avLst/>
              <a:gdLst>
                <a:gd name="connsiteX0" fmla="*/ 124957 w 124956"/>
                <a:gd name="connsiteY0" fmla="*/ 89664 h 153095"/>
                <a:gd name="connsiteX1" fmla="*/ 124162 w 124956"/>
                <a:gd name="connsiteY1" fmla="*/ 86802 h 153095"/>
                <a:gd name="connsiteX2" fmla="*/ 122413 w 124956"/>
                <a:gd name="connsiteY2" fmla="*/ 81556 h 153095"/>
                <a:gd name="connsiteX3" fmla="*/ 121936 w 124956"/>
                <a:gd name="connsiteY3" fmla="*/ 79012 h 153095"/>
                <a:gd name="connsiteX4" fmla="*/ 122572 w 124956"/>
                <a:gd name="connsiteY4" fmla="*/ 78058 h 153095"/>
                <a:gd name="connsiteX5" fmla="*/ 122254 w 124956"/>
                <a:gd name="connsiteY5" fmla="*/ 75356 h 153095"/>
                <a:gd name="connsiteX6" fmla="*/ 122254 w 124956"/>
                <a:gd name="connsiteY6" fmla="*/ 73925 h 153095"/>
                <a:gd name="connsiteX7" fmla="*/ 122254 w 124956"/>
                <a:gd name="connsiteY7" fmla="*/ 70904 h 153095"/>
                <a:gd name="connsiteX8" fmla="*/ 120664 w 124956"/>
                <a:gd name="connsiteY8" fmla="*/ 68361 h 153095"/>
                <a:gd name="connsiteX9" fmla="*/ 119711 w 124956"/>
                <a:gd name="connsiteY9" fmla="*/ 64227 h 153095"/>
                <a:gd name="connsiteX10" fmla="*/ 118598 w 124956"/>
                <a:gd name="connsiteY10" fmla="*/ 60571 h 153095"/>
                <a:gd name="connsiteX11" fmla="*/ 117167 w 124956"/>
                <a:gd name="connsiteY11" fmla="*/ 58981 h 153095"/>
                <a:gd name="connsiteX12" fmla="*/ 116372 w 124956"/>
                <a:gd name="connsiteY12" fmla="*/ 56596 h 153095"/>
                <a:gd name="connsiteX13" fmla="*/ 116372 w 124956"/>
                <a:gd name="connsiteY13" fmla="*/ 54848 h 153095"/>
                <a:gd name="connsiteX14" fmla="*/ 117485 w 124956"/>
                <a:gd name="connsiteY14" fmla="*/ 53894 h 153095"/>
                <a:gd name="connsiteX15" fmla="*/ 119711 w 124956"/>
                <a:gd name="connsiteY15" fmla="*/ 54212 h 153095"/>
                <a:gd name="connsiteX16" fmla="*/ 121777 w 124956"/>
                <a:gd name="connsiteY16" fmla="*/ 53735 h 153095"/>
                <a:gd name="connsiteX17" fmla="*/ 121300 w 124956"/>
                <a:gd name="connsiteY17" fmla="*/ 52304 h 153095"/>
                <a:gd name="connsiteX18" fmla="*/ 120029 w 124956"/>
                <a:gd name="connsiteY18" fmla="*/ 50873 h 153095"/>
                <a:gd name="connsiteX19" fmla="*/ 117644 w 124956"/>
                <a:gd name="connsiteY19" fmla="*/ 50555 h 153095"/>
                <a:gd name="connsiteX20" fmla="*/ 115895 w 124956"/>
                <a:gd name="connsiteY20" fmla="*/ 51191 h 153095"/>
                <a:gd name="connsiteX21" fmla="*/ 114782 w 124956"/>
                <a:gd name="connsiteY21" fmla="*/ 51827 h 153095"/>
                <a:gd name="connsiteX22" fmla="*/ 113669 w 124956"/>
                <a:gd name="connsiteY22" fmla="*/ 51827 h 153095"/>
                <a:gd name="connsiteX23" fmla="*/ 110649 w 124956"/>
                <a:gd name="connsiteY23" fmla="*/ 51827 h 153095"/>
                <a:gd name="connsiteX24" fmla="*/ 107787 w 124956"/>
                <a:gd name="connsiteY24" fmla="*/ 51827 h 153095"/>
                <a:gd name="connsiteX25" fmla="*/ 107310 w 124956"/>
                <a:gd name="connsiteY25" fmla="*/ 50714 h 153095"/>
                <a:gd name="connsiteX26" fmla="*/ 107787 w 124956"/>
                <a:gd name="connsiteY26" fmla="*/ 47535 h 153095"/>
                <a:gd name="connsiteX27" fmla="*/ 107151 w 124956"/>
                <a:gd name="connsiteY27" fmla="*/ 46740 h 153095"/>
                <a:gd name="connsiteX28" fmla="*/ 104290 w 124956"/>
                <a:gd name="connsiteY28" fmla="*/ 46263 h 153095"/>
                <a:gd name="connsiteX29" fmla="*/ 103336 w 124956"/>
                <a:gd name="connsiteY29" fmla="*/ 45468 h 153095"/>
                <a:gd name="connsiteX30" fmla="*/ 101746 w 124956"/>
                <a:gd name="connsiteY30" fmla="*/ 43401 h 153095"/>
                <a:gd name="connsiteX31" fmla="*/ 101428 w 124956"/>
                <a:gd name="connsiteY31" fmla="*/ 42447 h 153095"/>
                <a:gd name="connsiteX32" fmla="*/ 101428 w 124956"/>
                <a:gd name="connsiteY32" fmla="*/ 41016 h 153095"/>
                <a:gd name="connsiteX33" fmla="*/ 99520 w 124956"/>
                <a:gd name="connsiteY33" fmla="*/ 39268 h 153095"/>
                <a:gd name="connsiteX34" fmla="*/ 97454 w 124956"/>
                <a:gd name="connsiteY34" fmla="*/ 37996 h 153095"/>
                <a:gd name="connsiteX35" fmla="*/ 96182 w 124956"/>
                <a:gd name="connsiteY35" fmla="*/ 37996 h 153095"/>
                <a:gd name="connsiteX36" fmla="*/ 93797 w 124956"/>
                <a:gd name="connsiteY36" fmla="*/ 40063 h 153095"/>
                <a:gd name="connsiteX37" fmla="*/ 91889 w 124956"/>
                <a:gd name="connsiteY37" fmla="*/ 42129 h 153095"/>
                <a:gd name="connsiteX38" fmla="*/ 92525 w 124956"/>
                <a:gd name="connsiteY38" fmla="*/ 43242 h 153095"/>
                <a:gd name="connsiteX39" fmla="*/ 93161 w 124956"/>
                <a:gd name="connsiteY39" fmla="*/ 44673 h 153095"/>
                <a:gd name="connsiteX40" fmla="*/ 92048 w 124956"/>
                <a:gd name="connsiteY40" fmla="*/ 45627 h 153095"/>
                <a:gd name="connsiteX41" fmla="*/ 88710 w 124956"/>
                <a:gd name="connsiteY41" fmla="*/ 47853 h 153095"/>
                <a:gd name="connsiteX42" fmla="*/ 88233 w 124956"/>
                <a:gd name="connsiteY42" fmla="*/ 48806 h 153095"/>
                <a:gd name="connsiteX43" fmla="*/ 87279 w 124956"/>
                <a:gd name="connsiteY43" fmla="*/ 49283 h 153095"/>
                <a:gd name="connsiteX44" fmla="*/ 85689 w 124956"/>
                <a:gd name="connsiteY44" fmla="*/ 48648 h 153095"/>
                <a:gd name="connsiteX45" fmla="*/ 81874 w 124956"/>
                <a:gd name="connsiteY45" fmla="*/ 48648 h 153095"/>
                <a:gd name="connsiteX46" fmla="*/ 80125 w 124956"/>
                <a:gd name="connsiteY46" fmla="*/ 48329 h 153095"/>
                <a:gd name="connsiteX47" fmla="*/ 78058 w 124956"/>
                <a:gd name="connsiteY47" fmla="*/ 46581 h 153095"/>
                <a:gd name="connsiteX48" fmla="*/ 72971 w 124956"/>
                <a:gd name="connsiteY48" fmla="*/ 45468 h 153095"/>
                <a:gd name="connsiteX49" fmla="*/ 72176 w 124956"/>
                <a:gd name="connsiteY49" fmla="*/ 42765 h 153095"/>
                <a:gd name="connsiteX50" fmla="*/ 71222 w 124956"/>
                <a:gd name="connsiteY50" fmla="*/ 42288 h 153095"/>
                <a:gd name="connsiteX51" fmla="*/ 65499 w 124956"/>
                <a:gd name="connsiteY51" fmla="*/ 37678 h 153095"/>
                <a:gd name="connsiteX52" fmla="*/ 64704 w 124956"/>
                <a:gd name="connsiteY52" fmla="*/ 36088 h 153095"/>
                <a:gd name="connsiteX53" fmla="*/ 65499 w 124956"/>
                <a:gd name="connsiteY53" fmla="*/ 35134 h 153095"/>
                <a:gd name="connsiteX54" fmla="*/ 67566 w 124956"/>
                <a:gd name="connsiteY54" fmla="*/ 33704 h 153095"/>
                <a:gd name="connsiteX55" fmla="*/ 74720 w 124956"/>
                <a:gd name="connsiteY55" fmla="*/ 31319 h 153095"/>
                <a:gd name="connsiteX56" fmla="*/ 75833 w 124956"/>
                <a:gd name="connsiteY56" fmla="*/ 30365 h 153095"/>
                <a:gd name="connsiteX57" fmla="*/ 75833 w 124956"/>
                <a:gd name="connsiteY57" fmla="*/ 29570 h 153095"/>
                <a:gd name="connsiteX58" fmla="*/ 73925 w 124956"/>
                <a:gd name="connsiteY58" fmla="*/ 28616 h 153095"/>
                <a:gd name="connsiteX59" fmla="*/ 72017 w 124956"/>
                <a:gd name="connsiteY59" fmla="*/ 27503 h 153095"/>
                <a:gd name="connsiteX60" fmla="*/ 71381 w 124956"/>
                <a:gd name="connsiteY60" fmla="*/ 26867 h 153095"/>
                <a:gd name="connsiteX61" fmla="*/ 71381 w 124956"/>
                <a:gd name="connsiteY61" fmla="*/ 26232 h 153095"/>
                <a:gd name="connsiteX62" fmla="*/ 72335 w 124956"/>
                <a:gd name="connsiteY62" fmla="*/ 25437 h 153095"/>
                <a:gd name="connsiteX63" fmla="*/ 74561 w 124956"/>
                <a:gd name="connsiteY63" fmla="*/ 25437 h 153095"/>
                <a:gd name="connsiteX64" fmla="*/ 76310 w 124956"/>
                <a:gd name="connsiteY64" fmla="*/ 25755 h 153095"/>
                <a:gd name="connsiteX65" fmla="*/ 77740 w 124956"/>
                <a:gd name="connsiteY65" fmla="*/ 25119 h 153095"/>
                <a:gd name="connsiteX66" fmla="*/ 80125 w 124956"/>
                <a:gd name="connsiteY66" fmla="*/ 24483 h 153095"/>
                <a:gd name="connsiteX67" fmla="*/ 81715 w 124956"/>
                <a:gd name="connsiteY67" fmla="*/ 23529 h 153095"/>
                <a:gd name="connsiteX68" fmla="*/ 83146 w 124956"/>
                <a:gd name="connsiteY68" fmla="*/ 21303 h 153095"/>
                <a:gd name="connsiteX69" fmla="*/ 84576 w 124956"/>
                <a:gd name="connsiteY69" fmla="*/ 19236 h 153095"/>
                <a:gd name="connsiteX70" fmla="*/ 84576 w 124956"/>
                <a:gd name="connsiteY70" fmla="*/ 18124 h 153095"/>
                <a:gd name="connsiteX71" fmla="*/ 86007 w 124956"/>
                <a:gd name="connsiteY71" fmla="*/ 14149 h 153095"/>
                <a:gd name="connsiteX72" fmla="*/ 86643 w 124956"/>
                <a:gd name="connsiteY72" fmla="*/ 13195 h 153095"/>
                <a:gd name="connsiteX73" fmla="*/ 91253 w 124956"/>
                <a:gd name="connsiteY73" fmla="*/ 10652 h 153095"/>
                <a:gd name="connsiteX74" fmla="*/ 92525 w 124956"/>
                <a:gd name="connsiteY74" fmla="*/ 8903 h 153095"/>
                <a:gd name="connsiteX75" fmla="*/ 95864 w 124956"/>
                <a:gd name="connsiteY75" fmla="*/ 7313 h 153095"/>
                <a:gd name="connsiteX76" fmla="*/ 98566 w 124956"/>
                <a:gd name="connsiteY76" fmla="*/ 4929 h 153095"/>
                <a:gd name="connsiteX77" fmla="*/ 95705 w 124956"/>
                <a:gd name="connsiteY77" fmla="*/ 3816 h 153095"/>
                <a:gd name="connsiteX78" fmla="*/ 93002 w 124956"/>
                <a:gd name="connsiteY78" fmla="*/ 2385 h 153095"/>
                <a:gd name="connsiteX79" fmla="*/ 90459 w 124956"/>
                <a:gd name="connsiteY79" fmla="*/ 477 h 153095"/>
                <a:gd name="connsiteX80" fmla="*/ 88710 w 124956"/>
                <a:gd name="connsiteY80" fmla="*/ 0 h 153095"/>
                <a:gd name="connsiteX81" fmla="*/ 87120 w 124956"/>
                <a:gd name="connsiteY81" fmla="*/ 0 h 153095"/>
                <a:gd name="connsiteX82" fmla="*/ 89028 w 124956"/>
                <a:gd name="connsiteY82" fmla="*/ 2703 h 153095"/>
                <a:gd name="connsiteX83" fmla="*/ 84576 w 124956"/>
                <a:gd name="connsiteY83" fmla="*/ 3339 h 153095"/>
                <a:gd name="connsiteX84" fmla="*/ 82828 w 124956"/>
                <a:gd name="connsiteY84" fmla="*/ 4769 h 153095"/>
                <a:gd name="connsiteX85" fmla="*/ 82510 w 124956"/>
                <a:gd name="connsiteY85" fmla="*/ 6995 h 153095"/>
                <a:gd name="connsiteX86" fmla="*/ 83305 w 124956"/>
                <a:gd name="connsiteY86" fmla="*/ 8903 h 153095"/>
                <a:gd name="connsiteX87" fmla="*/ 83781 w 124956"/>
                <a:gd name="connsiteY87" fmla="*/ 11129 h 153095"/>
                <a:gd name="connsiteX88" fmla="*/ 83781 w 124956"/>
                <a:gd name="connsiteY88" fmla="*/ 12877 h 153095"/>
                <a:gd name="connsiteX89" fmla="*/ 80920 w 124956"/>
                <a:gd name="connsiteY89" fmla="*/ 14944 h 153095"/>
                <a:gd name="connsiteX90" fmla="*/ 78853 w 124956"/>
                <a:gd name="connsiteY90" fmla="*/ 15898 h 153095"/>
                <a:gd name="connsiteX91" fmla="*/ 80761 w 124956"/>
                <a:gd name="connsiteY91" fmla="*/ 13672 h 153095"/>
                <a:gd name="connsiteX92" fmla="*/ 79489 w 124956"/>
                <a:gd name="connsiteY92" fmla="*/ 12401 h 153095"/>
                <a:gd name="connsiteX93" fmla="*/ 80920 w 124956"/>
                <a:gd name="connsiteY93" fmla="*/ 11288 h 153095"/>
                <a:gd name="connsiteX94" fmla="*/ 81715 w 124956"/>
                <a:gd name="connsiteY94" fmla="*/ 9698 h 153095"/>
                <a:gd name="connsiteX95" fmla="*/ 81397 w 124956"/>
                <a:gd name="connsiteY95" fmla="*/ 7790 h 153095"/>
                <a:gd name="connsiteX96" fmla="*/ 80125 w 124956"/>
                <a:gd name="connsiteY96" fmla="*/ 6677 h 153095"/>
                <a:gd name="connsiteX97" fmla="*/ 79648 w 124956"/>
                <a:gd name="connsiteY97" fmla="*/ 4929 h 153095"/>
                <a:gd name="connsiteX98" fmla="*/ 78535 w 124956"/>
                <a:gd name="connsiteY98" fmla="*/ 4452 h 153095"/>
                <a:gd name="connsiteX99" fmla="*/ 75833 w 124956"/>
                <a:gd name="connsiteY99" fmla="*/ 4769 h 153095"/>
                <a:gd name="connsiteX100" fmla="*/ 76151 w 124956"/>
                <a:gd name="connsiteY100" fmla="*/ 7313 h 153095"/>
                <a:gd name="connsiteX101" fmla="*/ 74561 w 124956"/>
                <a:gd name="connsiteY101" fmla="*/ 6677 h 153095"/>
                <a:gd name="connsiteX102" fmla="*/ 70109 w 124956"/>
                <a:gd name="connsiteY102" fmla="*/ 6995 h 153095"/>
                <a:gd name="connsiteX103" fmla="*/ 68679 w 124956"/>
                <a:gd name="connsiteY103" fmla="*/ 6995 h 153095"/>
                <a:gd name="connsiteX104" fmla="*/ 64863 w 124956"/>
                <a:gd name="connsiteY104" fmla="*/ 8267 h 153095"/>
                <a:gd name="connsiteX105" fmla="*/ 60889 w 124956"/>
                <a:gd name="connsiteY105" fmla="*/ 8744 h 153095"/>
                <a:gd name="connsiteX106" fmla="*/ 60094 w 124956"/>
                <a:gd name="connsiteY106" fmla="*/ 10334 h 153095"/>
                <a:gd name="connsiteX107" fmla="*/ 59458 w 124956"/>
                <a:gd name="connsiteY107" fmla="*/ 12401 h 153095"/>
                <a:gd name="connsiteX108" fmla="*/ 57550 w 124956"/>
                <a:gd name="connsiteY108" fmla="*/ 13831 h 153095"/>
                <a:gd name="connsiteX109" fmla="*/ 57073 w 124956"/>
                <a:gd name="connsiteY109" fmla="*/ 16057 h 153095"/>
                <a:gd name="connsiteX110" fmla="*/ 58027 w 124956"/>
                <a:gd name="connsiteY110" fmla="*/ 19078 h 153095"/>
                <a:gd name="connsiteX111" fmla="*/ 55324 w 124956"/>
                <a:gd name="connsiteY111" fmla="*/ 21462 h 153095"/>
                <a:gd name="connsiteX112" fmla="*/ 53735 w 124956"/>
                <a:gd name="connsiteY112" fmla="*/ 22416 h 153095"/>
                <a:gd name="connsiteX113" fmla="*/ 53417 w 124956"/>
                <a:gd name="connsiteY113" fmla="*/ 23529 h 153095"/>
                <a:gd name="connsiteX114" fmla="*/ 50237 w 124956"/>
                <a:gd name="connsiteY114" fmla="*/ 24483 h 153095"/>
                <a:gd name="connsiteX115" fmla="*/ 48329 w 124956"/>
                <a:gd name="connsiteY115" fmla="*/ 25595 h 153095"/>
                <a:gd name="connsiteX116" fmla="*/ 46899 w 124956"/>
                <a:gd name="connsiteY116" fmla="*/ 27662 h 153095"/>
                <a:gd name="connsiteX117" fmla="*/ 55801 w 124956"/>
                <a:gd name="connsiteY117" fmla="*/ 30524 h 153095"/>
                <a:gd name="connsiteX118" fmla="*/ 65022 w 124956"/>
                <a:gd name="connsiteY118" fmla="*/ 29252 h 153095"/>
                <a:gd name="connsiteX119" fmla="*/ 63273 w 124956"/>
                <a:gd name="connsiteY119" fmla="*/ 31637 h 153095"/>
                <a:gd name="connsiteX120" fmla="*/ 62160 w 124956"/>
                <a:gd name="connsiteY120" fmla="*/ 34498 h 153095"/>
                <a:gd name="connsiteX121" fmla="*/ 60571 w 124956"/>
                <a:gd name="connsiteY121" fmla="*/ 35452 h 153095"/>
                <a:gd name="connsiteX122" fmla="*/ 56914 w 124956"/>
                <a:gd name="connsiteY122" fmla="*/ 36406 h 153095"/>
                <a:gd name="connsiteX123" fmla="*/ 55324 w 124956"/>
                <a:gd name="connsiteY123" fmla="*/ 37201 h 153095"/>
                <a:gd name="connsiteX124" fmla="*/ 52940 w 124956"/>
                <a:gd name="connsiteY124" fmla="*/ 38791 h 153095"/>
                <a:gd name="connsiteX125" fmla="*/ 51032 w 124956"/>
                <a:gd name="connsiteY125" fmla="*/ 41016 h 153095"/>
                <a:gd name="connsiteX126" fmla="*/ 52622 w 124956"/>
                <a:gd name="connsiteY126" fmla="*/ 42765 h 153095"/>
                <a:gd name="connsiteX127" fmla="*/ 53258 w 124956"/>
                <a:gd name="connsiteY127" fmla="*/ 45309 h 153095"/>
                <a:gd name="connsiteX128" fmla="*/ 51986 w 124956"/>
                <a:gd name="connsiteY128" fmla="*/ 45786 h 153095"/>
                <a:gd name="connsiteX129" fmla="*/ 47375 w 124956"/>
                <a:gd name="connsiteY129" fmla="*/ 44514 h 153095"/>
                <a:gd name="connsiteX130" fmla="*/ 40062 w 124956"/>
                <a:gd name="connsiteY130" fmla="*/ 43560 h 153095"/>
                <a:gd name="connsiteX131" fmla="*/ 39109 w 124956"/>
                <a:gd name="connsiteY131" fmla="*/ 43878 h 153095"/>
                <a:gd name="connsiteX132" fmla="*/ 37201 w 124956"/>
                <a:gd name="connsiteY132" fmla="*/ 46104 h 153095"/>
                <a:gd name="connsiteX133" fmla="*/ 35929 w 124956"/>
                <a:gd name="connsiteY133" fmla="*/ 46740 h 153095"/>
                <a:gd name="connsiteX134" fmla="*/ 31001 w 124956"/>
                <a:gd name="connsiteY134" fmla="*/ 43242 h 153095"/>
                <a:gd name="connsiteX135" fmla="*/ 23847 w 124956"/>
                <a:gd name="connsiteY135" fmla="*/ 42924 h 153095"/>
                <a:gd name="connsiteX136" fmla="*/ 19395 w 124956"/>
                <a:gd name="connsiteY136" fmla="*/ 43242 h 153095"/>
                <a:gd name="connsiteX137" fmla="*/ 16375 w 124956"/>
                <a:gd name="connsiteY137" fmla="*/ 44514 h 153095"/>
                <a:gd name="connsiteX138" fmla="*/ 13195 w 124956"/>
                <a:gd name="connsiteY138" fmla="*/ 44514 h 153095"/>
                <a:gd name="connsiteX139" fmla="*/ 11446 w 124956"/>
                <a:gd name="connsiteY139" fmla="*/ 44196 h 153095"/>
                <a:gd name="connsiteX140" fmla="*/ 9698 w 124956"/>
                <a:gd name="connsiteY140" fmla="*/ 44991 h 153095"/>
                <a:gd name="connsiteX141" fmla="*/ 8744 w 124956"/>
                <a:gd name="connsiteY141" fmla="*/ 46581 h 153095"/>
                <a:gd name="connsiteX142" fmla="*/ 8744 w 124956"/>
                <a:gd name="connsiteY142" fmla="*/ 48965 h 153095"/>
                <a:gd name="connsiteX143" fmla="*/ 11923 w 124956"/>
                <a:gd name="connsiteY143" fmla="*/ 47693 h 153095"/>
                <a:gd name="connsiteX144" fmla="*/ 12877 w 124956"/>
                <a:gd name="connsiteY144" fmla="*/ 49442 h 153095"/>
                <a:gd name="connsiteX145" fmla="*/ 13195 w 124956"/>
                <a:gd name="connsiteY145" fmla="*/ 51986 h 153095"/>
                <a:gd name="connsiteX146" fmla="*/ 15421 w 124956"/>
                <a:gd name="connsiteY146" fmla="*/ 51191 h 153095"/>
                <a:gd name="connsiteX147" fmla="*/ 15421 w 124956"/>
                <a:gd name="connsiteY147" fmla="*/ 53099 h 153095"/>
                <a:gd name="connsiteX148" fmla="*/ 15421 w 124956"/>
                <a:gd name="connsiteY148" fmla="*/ 54848 h 153095"/>
                <a:gd name="connsiteX149" fmla="*/ 14308 w 124956"/>
                <a:gd name="connsiteY149" fmla="*/ 57550 h 153095"/>
                <a:gd name="connsiteX150" fmla="*/ 13831 w 124956"/>
                <a:gd name="connsiteY150" fmla="*/ 60412 h 153095"/>
                <a:gd name="connsiteX151" fmla="*/ 18600 w 124956"/>
                <a:gd name="connsiteY151" fmla="*/ 59299 h 153095"/>
                <a:gd name="connsiteX152" fmla="*/ 23370 w 124956"/>
                <a:gd name="connsiteY152" fmla="*/ 59776 h 153095"/>
                <a:gd name="connsiteX153" fmla="*/ 23052 w 124956"/>
                <a:gd name="connsiteY153" fmla="*/ 61366 h 153095"/>
                <a:gd name="connsiteX154" fmla="*/ 23370 w 124956"/>
                <a:gd name="connsiteY154" fmla="*/ 62797 h 153095"/>
                <a:gd name="connsiteX155" fmla="*/ 18600 w 124956"/>
                <a:gd name="connsiteY155" fmla="*/ 63750 h 153095"/>
                <a:gd name="connsiteX156" fmla="*/ 14149 w 124956"/>
                <a:gd name="connsiteY156" fmla="*/ 65817 h 153095"/>
                <a:gd name="connsiteX157" fmla="*/ 13831 w 124956"/>
                <a:gd name="connsiteY157" fmla="*/ 67089 h 153095"/>
                <a:gd name="connsiteX158" fmla="*/ 13831 w 124956"/>
                <a:gd name="connsiteY158" fmla="*/ 68520 h 153095"/>
                <a:gd name="connsiteX159" fmla="*/ 15421 w 124956"/>
                <a:gd name="connsiteY159" fmla="*/ 69474 h 153095"/>
                <a:gd name="connsiteX160" fmla="*/ 19236 w 124956"/>
                <a:gd name="connsiteY160" fmla="*/ 70586 h 153095"/>
                <a:gd name="connsiteX161" fmla="*/ 14785 w 124956"/>
                <a:gd name="connsiteY161" fmla="*/ 71063 h 153095"/>
                <a:gd name="connsiteX162" fmla="*/ 11287 w 124956"/>
                <a:gd name="connsiteY162" fmla="*/ 72176 h 153095"/>
                <a:gd name="connsiteX163" fmla="*/ 9539 w 124956"/>
                <a:gd name="connsiteY163" fmla="*/ 71858 h 153095"/>
                <a:gd name="connsiteX164" fmla="*/ 7949 w 124956"/>
                <a:gd name="connsiteY164" fmla="*/ 72653 h 153095"/>
                <a:gd name="connsiteX165" fmla="*/ 8267 w 124956"/>
                <a:gd name="connsiteY165" fmla="*/ 74243 h 153095"/>
                <a:gd name="connsiteX166" fmla="*/ 9698 w 124956"/>
                <a:gd name="connsiteY166" fmla="*/ 75515 h 153095"/>
                <a:gd name="connsiteX167" fmla="*/ 8585 w 124956"/>
                <a:gd name="connsiteY167" fmla="*/ 76786 h 153095"/>
                <a:gd name="connsiteX168" fmla="*/ 8585 w 124956"/>
                <a:gd name="connsiteY168" fmla="*/ 78058 h 153095"/>
                <a:gd name="connsiteX169" fmla="*/ 11128 w 124956"/>
                <a:gd name="connsiteY169" fmla="*/ 78694 h 153095"/>
                <a:gd name="connsiteX170" fmla="*/ 14149 w 124956"/>
                <a:gd name="connsiteY170" fmla="*/ 78217 h 153095"/>
                <a:gd name="connsiteX171" fmla="*/ 17170 w 124956"/>
                <a:gd name="connsiteY171" fmla="*/ 78694 h 153095"/>
                <a:gd name="connsiteX172" fmla="*/ 14785 w 124956"/>
                <a:gd name="connsiteY172" fmla="*/ 80761 h 153095"/>
                <a:gd name="connsiteX173" fmla="*/ 16216 w 124956"/>
                <a:gd name="connsiteY173" fmla="*/ 81556 h 153095"/>
                <a:gd name="connsiteX174" fmla="*/ 17647 w 124956"/>
                <a:gd name="connsiteY174" fmla="*/ 81556 h 153095"/>
                <a:gd name="connsiteX175" fmla="*/ 19713 w 124956"/>
                <a:gd name="connsiteY175" fmla="*/ 81079 h 153095"/>
                <a:gd name="connsiteX176" fmla="*/ 21780 w 124956"/>
                <a:gd name="connsiteY176" fmla="*/ 81079 h 153095"/>
                <a:gd name="connsiteX177" fmla="*/ 22416 w 124956"/>
                <a:gd name="connsiteY177" fmla="*/ 81556 h 153095"/>
                <a:gd name="connsiteX178" fmla="*/ 23052 w 124956"/>
                <a:gd name="connsiteY178" fmla="*/ 83623 h 153095"/>
                <a:gd name="connsiteX179" fmla="*/ 23847 w 124956"/>
                <a:gd name="connsiteY179" fmla="*/ 84418 h 153095"/>
                <a:gd name="connsiteX180" fmla="*/ 24960 w 124956"/>
                <a:gd name="connsiteY180" fmla="*/ 84894 h 153095"/>
                <a:gd name="connsiteX181" fmla="*/ 26231 w 124956"/>
                <a:gd name="connsiteY181" fmla="*/ 84894 h 153095"/>
                <a:gd name="connsiteX182" fmla="*/ 35770 w 124956"/>
                <a:gd name="connsiteY182" fmla="*/ 84418 h 153095"/>
                <a:gd name="connsiteX183" fmla="*/ 38791 w 124956"/>
                <a:gd name="connsiteY183" fmla="*/ 85053 h 153095"/>
                <a:gd name="connsiteX184" fmla="*/ 41811 w 124956"/>
                <a:gd name="connsiteY184" fmla="*/ 86166 h 153095"/>
                <a:gd name="connsiteX185" fmla="*/ 39904 w 124956"/>
                <a:gd name="connsiteY185" fmla="*/ 87915 h 153095"/>
                <a:gd name="connsiteX186" fmla="*/ 39109 w 124956"/>
                <a:gd name="connsiteY186" fmla="*/ 88233 h 153095"/>
                <a:gd name="connsiteX187" fmla="*/ 38155 w 124956"/>
                <a:gd name="connsiteY187" fmla="*/ 88233 h 153095"/>
                <a:gd name="connsiteX188" fmla="*/ 35929 w 124956"/>
                <a:gd name="connsiteY188" fmla="*/ 89187 h 153095"/>
                <a:gd name="connsiteX189" fmla="*/ 32908 w 124956"/>
                <a:gd name="connsiteY189" fmla="*/ 89187 h 153095"/>
                <a:gd name="connsiteX190" fmla="*/ 31319 w 124956"/>
                <a:gd name="connsiteY190" fmla="*/ 90459 h 153095"/>
                <a:gd name="connsiteX191" fmla="*/ 26708 w 124956"/>
                <a:gd name="connsiteY191" fmla="*/ 96341 h 153095"/>
                <a:gd name="connsiteX192" fmla="*/ 27980 w 124956"/>
                <a:gd name="connsiteY192" fmla="*/ 97136 h 153095"/>
                <a:gd name="connsiteX193" fmla="*/ 28616 w 124956"/>
                <a:gd name="connsiteY193" fmla="*/ 98407 h 153095"/>
                <a:gd name="connsiteX194" fmla="*/ 26549 w 124956"/>
                <a:gd name="connsiteY194" fmla="*/ 101269 h 153095"/>
                <a:gd name="connsiteX195" fmla="*/ 25119 w 124956"/>
                <a:gd name="connsiteY195" fmla="*/ 102859 h 153095"/>
                <a:gd name="connsiteX196" fmla="*/ 18600 w 124956"/>
                <a:gd name="connsiteY196" fmla="*/ 107946 h 153095"/>
                <a:gd name="connsiteX197" fmla="*/ 13513 w 124956"/>
                <a:gd name="connsiteY197" fmla="*/ 110967 h 153095"/>
                <a:gd name="connsiteX198" fmla="*/ 17806 w 124956"/>
                <a:gd name="connsiteY198" fmla="*/ 110649 h 153095"/>
                <a:gd name="connsiteX199" fmla="*/ 21939 w 124956"/>
                <a:gd name="connsiteY199" fmla="*/ 109059 h 153095"/>
                <a:gd name="connsiteX200" fmla="*/ 22734 w 124956"/>
                <a:gd name="connsiteY200" fmla="*/ 108264 h 153095"/>
                <a:gd name="connsiteX201" fmla="*/ 23529 w 124956"/>
                <a:gd name="connsiteY201" fmla="*/ 107787 h 153095"/>
                <a:gd name="connsiteX202" fmla="*/ 26390 w 124956"/>
                <a:gd name="connsiteY202" fmla="*/ 108900 h 153095"/>
                <a:gd name="connsiteX203" fmla="*/ 28298 w 124956"/>
                <a:gd name="connsiteY203" fmla="*/ 109218 h 153095"/>
                <a:gd name="connsiteX204" fmla="*/ 34657 w 124956"/>
                <a:gd name="connsiteY204" fmla="*/ 108582 h 153095"/>
                <a:gd name="connsiteX205" fmla="*/ 36883 w 124956"/>
                <a:gd name="connsiteY205" fmla="*/ 107310 h 153095"/>
                <a:gd name="connsiteX206" fmla="*/ 39904 w 124956"/>
                <a:gd name="connsiteY206" fmla="*/ 103972 h 153095"/>
                <a:gd name="connsiteX207" fmla="*/ 41811 w 124956"/>
                <a:gd name="connsiteY207" fmla="*/ 105721 h 153095"/>
                <a:gd name="connsiteX208" fmla="*/ 45786 w 124956"/>
                <a:gd name="connsiteY208" fmla="*/ 106992 h 153095"/>
                <a:gd name="connsiteX209" fmla="*/ 37996 w 124956"/>
                <a:gd name="connsiteY209" fmla="*/ 109218 h 153095"/>
                <a:gd name="connsiteX210" fmla="*/ 30047 w 124956"/>
                <a:gd name="connsiteY210" fmla="*/ 110808 h 153095"/>
                <a:gd name="connsiteX211" fmla="*/ 22734 w 124956"/>
                <a:gd name="connsiteY211" fmla="*/ 111603 h 153095"/>
                <a:gd name="connsiteX212" fmla="*/ 21462 w 124956"/>
                <a:gd name="connsiteY212" fmla="*/ 112080 h 153095"/>
                <a:gd name="connsiteX213" fmla="*/ 17806 w 124956"/>
                <a:gd name="connsiteY213" fmla="*/ 115259 h 153095"/>
                <a:gd name="connsiteX214" fmla="*/ 15580 w 124956"/>
                <a:gd name="connsiteY214" fmla="*/ 116213 h 153095"/>
                <a:gd name="connsiteX215" fmla="*/ 13672 w 124956"/>
                <a:gd name="connsiteY215" fmla="*/ 117644 h 153095"/>
                <a:gd name="connsiteX216" fmla="*/ 15262 w 124956"/>
                <a:gd name="connsiteY216" fmla="*/ 118757 h 153095"/>
                <a:gd name="connsiteX217" fmla="*/ 15580 w 124956"/>
                <a:gd name="connsiteY217" fmla="*/ 121936 h 153095"/>
                <a:gd name="connsiteX218" fmla="*/ 17488 w 124956"/>
                <a:gd name="connsiteY218" fmla="*/ 123526 h 153095"/>
                <a:gd name="connsiteX219" fmla="*/ 12718 w 124956"/>
                <a:gd name="connsiteY219" fmla="*/ 124003 h 153095"/>
                <a:gd name="connsiteX220" fmla="*/ 11128 w 124956"/>
                <a:gd name="connsiteY220" fmla="*/ 123208 h 153095"/>
                <a:gd name="connsiteX221" fmla="*/ 9221 w 124956"/>
                <a:gd name="connsiteY221" fmla="*/ 122572 h 153095"/>
                <a:gd name="connsiteX222" fmla="*/ 7154 w 124956"/>
                <a:gd name="connsiteY222" fmla="*/ 122572 h 153095"/>
                <a:gd name="connsiteX223" fmla="*/ 4928 w 124956"/>
                <a:gd name="connsiteY223" fmla="*/ 122731 h 153095"/>
                <a:gd name="connsiteX224" fmla="*/ 795 w 124956"/>
                <a:gd name="connsiteY224" fmla="*/ 125275 h 153095"/>
                <a:gd name="connsiteX225" fmla="*/ 0 w 124956"/>
                <a:gd name="connsiteY225" fmla="*/ 126706 h 153095"/>
                <a:gd name="connsiteX226" fmla="*/ 0 w 124956"/>
                <a:gd name="connsiteY226" fmla="*/ 127977 h 153095"/>
                <a:gd name="connsiteX227" fmla="*/ 3816 w 124956"/>
                <a:gd name="connsiteY227" fmla="*/ 128295 h 153095"/>
                <a:gd name="connsiteX228" fmla="*/ 12241 w 124956"/>
                <a:gd name="connsiteY228" fmla="*/ 127819 h 153095"/>
                <a:gd name="connsiteX229" fmla="*/ 13513 w 124956"/>
                <a:gd name="connsiteY229" fmla="*/ 128295 h 153095"/>
                <a:gd name="connsiteX230" fmla="*/ 12400 w 124956"/>
                <a:gd name="connsiteY230" fmla="*/ 129885 h 153095"/>
                <a:gd name="connsiteX231" fmla="*/ 9539 w 124956"/>
                <a:gd name="connsiteY231" fmla="*/ 131316 h 153095"/>
                <a:gd name="connsiteX232" fmla="*/ 6677 w 124956"/>
                <a:gd name="connsiteY232" fmla="*/ 132270 h 153095"/>
                <a:gd name="connsiteX233" fmla="*/ 4292 w 124956"/>
                <a:gd name="connsiteY233" fmla="*/ 134019 h 153095"/>
                <a:gd name="connsiteX234" fmla="*/ 0 w 124956"/>
                <a:gd name="connsiteY234" fmla="*/ 137993 h 153095"/>
                <a:gd name="connsiteX235" fmla="*/ 1113 w 124956"/>
                <a:gd name="connsiteY235" fmla="*/ 140696 h 153095"/>
                <a:gd name="connsiteX236" fmla="*/ 3974 w 124956"/>
                <a:gd name="connsiteY236" fmla="*/ 140219 h 153095"/>
                <a:gd name="connsiteX237" fmla="*/ 4769 w 124956"/>
                <a:gd name="connsiteY237" fmla="*/ 141332 h 153095"/>
                <a:gd name="connsiteX238" fmla="*/ 8426 w 124956"/>
                <a:gd name="connsiteY238" fmla="*/ 141809 h 153095"/>
                <a:gd name="connsiteX239" fmla="*/ 22416 w 124956"/>
                <a:gd name="connsiteY239" fmla="*/ 137834 h 153095"/>
                <a:gd name="connsiteX240" fmla="*/ 18123 w 124956"/>
                <a:gd name="connsiteY240" fmla="*/ 139742 h 153095"/>
                <a:gd name="connsiteX241" fmla="*/ 16534 w 124956"/>
                <a:gd name="connsiteY241" fmla="*/ 141491 h 153095"/>
                <a:gd name="connsiteX242" fmla="*/ 15262 w 124956"/>
                <a:gd name="connsiteY242" fmla="*/ 141968 h 153095"/>
                <a:gd name="connsiteX243" fmla="*/ 13036 w 124956"/>
                <a:gd name="connsiteY243" fmla="*/ 143398 h 153095"/>
                <a:gd name="connsiteX244" fmla="*/ 8903 w 124956"/>
                <a:gd name="connsiteY244" fmla="*/ 146260 h 153095"/>
                <a:gd name="connsiteX245" fmla="*/ 7472 w 124956"/>
                <a:gd name="connsiteY245" fmla="*/ 148327 h 153095"/>
                <a:gd name="connsiteX246" fmla="*/ 10652 w 124956"/>
                <a:gd name="connsiteY246" fmla="*/ 147850 h 153095"/>
                <a:gd name="connsiteX247" fmla="*/ 13831 w 124956"/>
                <a:gd name="connsiteY247" fmla="*/ 146419 h 153095"/>
                <a:gd name="connsiteX248" fmla="*/ 23052 w 124956"/>
                <a:gd name="connsiteY248" fmla="*/ 144829 h 153095"/>
                <a:gd name="connsiteX249" fmla="*/ 24642 w 124956"/>
                <a:gd name="connsiteY249" fmla="*/ 145147 h 153095"/>
                <a:gd name="connsiteX250" fmla="*/ 24165 w 124956"/>
                <a:gd name="connsiteY250" fmla="*/ 145783 h 153095"/>
                <a:gd name="connsiteX251" fmla="*/ 19395 w 124956"/>
                <a:gd name="connsiteY251" fmla="*/ 148168 h 153095"/>
                <a:gd name="connsiteX252" fmla="*/ 15739 w 124956"/>
                <a:gd name="connsiteY252" fmla="*/ 152778 h 153095"/>
                <a:gd name="connsiteX253" fmla="*/ 18600 w 124956"/>
                <a:gd name="connsiteY253" fmla="*/ 153096 h 153095"/>
                <a:gd name="connsiteX254" fmla="*/ 24483 w 124956"/>
                <a:gd name="connsiteY254" fmla="*/ 151188 h 153095"/>
                <a:gd name="connsiteX255" fmla="*/ 26549 w 124956"/>
                <a:gd name="connsiteY255" fmla="*/ 150870 h 153095"/>
                <a:gd name="connsiteX256" fmla="*/ 28616 w 124956"/>
                <a:gd name="connsiteY256" fmla="*/ 151188 h 153095"/>
                <a:gd name="connsiteX257" fmla="*/ 30524 w 124956"/>
                <a:gd name="connsiteY257" fmla="*/ 151983 h 153095"/>
                <a:gd name="connsiteX258" fmla="*/ 31319 w 124956"/>
                <a:gd name="connsiteY258" fmla="*/ 151983 h 153095"/>
                <a:gd name="connsiteX259" fmla="*/ 45150 w 124956"/>
                <a:gd name="connsiteY259" fmla="*/ 148645 h 153095"/>
                <a:gd name="connsiteX260" fmla="*/ 47375 w 124956"/>
                <a:gd name="connsiteY260" fmla="*/ 146737 h 153095"/>
                <a:gd name="connsiteX261" fmla="*/ 51509 w 124956"/>
                <a:gd name="connsiteY261" fmla="*/ 146101 h 153095"/>
                <a:gd name="connsiteX262" fmla="*/ 54689 w 124956"/>
                <a:gd name="connsiteY262" fmla="*/ 144034 h 153095"/>
                <a:gd name="connsiteX263" fmla="*/ 56755 w 124956"/>
                <a:gd name="connsiteY263" fmla="*/ 144034 h 153095"/>
                <a:gd name="connsiteX264" fmla="*/ 58504 w 124956"/>
                <a:gd name="connsiteY264" fmla="*/ 142763 h 153095"/>
                <a:gd name="connsiteX265" fmla="*/ 58822 w 124956"/>
                <a:gd name="connsiteY265" fmla="*/ 140696 h 153095"/>
                <a:gd name="connsiteX266" fmla="*/ 58504 w 124956"/>
                <a:gd name="connsiteY266" fmla="*/ 138629 h 153095"/>
                <a:gd name="connsiteX267" fmla="*/ 57868 w 124956"/>
                <a:gd name="connsiteY267" fmla="*/ 137516 h 153095"/>
                <a:gd name="connsiteX268" fmla="*/ 56755 w 124956"/>
                <a:gd name="connsiteY268" fmla="*/ 137039 h 153095"/>
                <a:gd name="connsiteX269" fmla="*/ 60094 w 124956"/>
                <a:gd name="connsiteY269" fmla="*/ 137039 h 153095"/>
                <a:gd name="connsiteX270" fmla="*/ 61048 w 124956"/>
                <a:gd name="connsiteY270" fmla="*/ 137516 h 153095"/>
                <a:gd name="connsiteX271" fmla="*/ 62001 w 124956"/>
                <a:gd name="connsiteY271" fmla="*/ 138470 h 153095"/>
                <a:gd name="connsiteX272" fmla="*/ 64227 w 124956"/>
                <a:gd name="connsiteY272" fmla="*/ 140060 h 153095"/>
                <a:gd name="connsiteX273" fmla="*/ 66771 w 124956"/>
                <a:gd name="connsiteY273" fmla="*/ 139583 h 153095"/>
                <a:gd name="connsiteX274" fmla="*/ 69791 w 124956"/>
                <a:gd name="connsiteY274" fmla="*/ 137993 h 153095"/>
                <a:gd name="connsiteX275" fmla="*/ 72176 w 124956"/>
                <a:gd name="connsiteY275" fmla="*/ 135291 h 153095"/>
                <a:gd name="connsiteX276" fmla="*/ 73130 w 124956"/>
                <a:gd name="connsiteY276" fmla="*/ 134814 h 153095"/>
                <a:gd name="connsiteX277" fmla="*/ 78058 w 124956"/>
                <a:gd name="connsiteY277" fmla="*/ 133542 h 153095"/>
                <a:gd name="connsiteX278" fmla="*/ 79171 w 124956"/>
                <a:gd name="connsiteY278" fmla="*/ 133065 h 153095"/>
                <a:gd name="connsiteX279" fmla="*/ 80125 w 124956"/>
                <a:gd name="connsiteY279" fmla="*/ 132111 h 153095"/>
                <a:gd name="connsiteX280" fmla="*/ 80920 w 124956"/>
                <a:gd name="connsiteY280" fmla="*/ 130521 h 153095"/>
                <a:gd name="connsiteX281" fmla="*/ 81874 w 124956"/>
                <a:gd name="connsiteY281" fmla="*/ 129090 h 153095"/>
                <a:gd name="connsiteX282" fmla="*/ 84417 w 124956"/>
                <a:gd name="connsiteY282" fmla="*/ 128137 h 153095"/>
                <a:gd name="connsiteX283" fmla="*/ 90935 w 124956"/>
                <a:gd name="connsiteY283" fmla="*/ 127342 h 153095"/>
                <a:gd name="connsiteX284" fmla="*/ 94751 w 124956"/>
                <a:gd name="connsiteY284" fmla="*/ 127342 h 153095"/>
                <a:gd name="connsiteX285" fmla="*/ 96977 w 124956"/>
                <a:gd name="connsiteY285" fmla="*/ 126547 h 153095"/>
                <a:gd name="connsiteX286" fmla="*/ 98090 w 124956"/>
                <a:gd name="connsiteY286" fmla="*/ 123367 h 153095"/>
                <a:gd name="connsiteX287" fmla="*/ 99520 w 124956"/>
                <a:gd name="connsiteY287" fmla="*/ 126547 h 153095"/>
                <a:gd name="connsiteX288" fmla="*/ 100156 w 124956"/>
                <a:gd name="connsiteY288" fmla="*/ 126865 h 153095"/>
                <a:gd name="connsiteX289" fmla="*/ 101110 w 124956"/>
                <a:gd name="connsiteY289" fmla="*/ 126070 h 153095"/>
                <a:gd name="connsiteX290" fmla="*/ 103336 w 124956"/>
                <a:gd name="connsiteY290" fmla="*/ 124798 h 153095"/>
                <a:gd name="connsiteX291" fmla="*/ 105720 w 124956"/>
                <a:gd name="connsiteY291" fmla="*/ 124798 h 153095"/>
                <a:gd name="connsiteX292" fmla="*/ 109695 w 124956"/>
                <a:gd name="connsiteY292" fmla="*/ 125593 h 153095"/>
                <a:gd name="connsiteX293" fmla="*/ 113192 w 124956"/>
                <a:gd name="connsiteY293" fmla="*/ 125116 h 153095"/>
                <a:gd name="connsiteX294" fmla="*/ 116372 w 124956"/>
                <a:gd name="connsiteY294" fmla="*/ 123367 h 153095"/>
                <a:gd name="connsiteX295" fmla="*/ 112398 w 124956"/>
                <a:gd name="connsiteY295" fmla="*/ 119552 h 153095"/>
                <a:gd name="connsiteX296" fmla="*/ 114146 w 124956"/>
                <a:gd name="connsiteY296" fmla="*/ 118757 h 153095"/>
                <a:gd name="connsiteX297" fmla="*/ 115736 w 124956"/>
                <a:gd name="connsiteY297" fmla="*/ 117326 h 153095"/>
                <a:gd name="connsiteX298" fmla="*/ 119393 w 124956"/>
                <a:gd name="connsiteY298" fmla="*/ 111921 h 153095"/>
                <a:gd name="connsiteX299" fmla="*/ 119869 w 124956"/>
                <a:gd name="connsiteY299" fmla="*/ 107310 h 153095"/>
                <a:gd name="connsiteX300" fmla="*/ 120664 w 124956"/>
                <a:gd name="connsiteY300" fmla="*/ 104449 h 153095"/>
                <a:gd name="connsiteX301" fmla="*/ 121777 w 124956"/>
                <a:gd name="connsiteY301" fmla="*/ 101746 h 153095"/>
                <a:gd name="connsiteX302" fmla="*/ 123526 w 124956"/>
                <a:gd name="connsiteY302" fmla="*/ 99520 h 153095"/>
                <a:gd name="connsiteX303" fmla="*/ 124798 w 124956"/>
                <a:gd name="connsiteY303" fmla="*/ 97136 h 153095"/>
                <a:gd name="connsiteX304" fmla="*/ 124321 w 124956"/>
                <a:gd name="connsiteY304" fmla="*/ 90777 h 153095"/>
                <a:gd name="connsiteX305" fmla="*/ 10652 w 124956"/>
                <a:gd name="connsiteY305" fmla="*/ 57232 h 153095"/>
                <a:gd name="connsiteX306" fmla="*/ 12718 w 124956"/>
                <a:gd name="connsiteY306" fmla="*/ 58663 h 153095"/>
                <a:gd name="connsiteX307" fmla="*/ 12718 w 124956"/>
                <a:gd name="connsiteY307" fmla="*/ 57550 h 153095"/>
                <a:gd name="connsiteX308" fmla="*/ 12718 w 124956"/>
                <a:gd name="connsiteY308" fmla="*/ 54689 h 153095"/>
                <a:gd name="connsiteX309" fmla="*/ 11605 w 124956"/>
                <a:gd name="connsiteY309" fmla="*/ 54053 h 153095"/>
                <a:gd name="connsiteX310" fmla="*/ 7472 w 124956"/>
                <a:gd name="connsiteY310" fmla="*/ 54053 h 153095"/>
                <a:gd name="connsiteX311" fmla="*/ 6359 w 124956"/>
                <a:gd name="connsiteY311" fmla="*/ 53576 h 153095"/>
                <a:gd name="connsiteX312" fmla="*/ 3974 w 124956"/>
                <a:gd name="connsiteY312" fmla="*/ 55165 h 153095"/>
                <a:gd name="connsiteX313" fmla="*/ 9857 w 124956"/>
                <a:gd name="connsiteY313" fmla="*/ 55801 h 153095"/>
                <a:gd name="connsiteX314" fmla="*/ 10811 w 124956"/>
                <a:gd name="connsiteY314" fmla="*/ 57391 h 15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124956" h="153095">
                  <a:moveTo>
                    <a:pt x="124957" y="89664"/>
                  </a:moveTo>
                  <a:lnTo>
                    <a:pt x="124162" y="86802"/>
                  </a:lnTo>
                  <a:lnTo>
                    <a:pt x="122413" y="81556"/>
                  </a:lnTo>
                  <a:lnTo>
                    <a:pt x="121936" y="79012"/>
                  </a:lnTo>
                  <a:lnTo>
                    <a:pt x="122572" y="78058"/>
                  </a:lnTo>
                  <a:lnTo>
                    <a:pt x="122254" y="75356"/>
                  </a:lnTo>
                  <a:lnTo>
                    <a:pt x="122254" y="73925"/>
                  </a:lnTo>
                  <a:cubicBezTo>
                    <a:pt x="122254" y="73925"/>
                    <a:pt x="122254" y="70904"/>
                    <a:pt x="122254" y="70904"/>
                  </a:cubicBezTo>
                  <a:lnTo>
                    <a:pt x="120664" y="68361"/>
                  </a:lnTo>
                  <a:lnTo>
                    <a:pt x="119711" y="64227"/>
                  </a:lnTo>
                  <a:lnTo>
                    <a:pt x="118598" y="60571"/>
                  </a:lnTo>
                  <a:lnTo>
                    <a:pt x="117167" y="58981"/>
                  </a:lnTo>
                  <a:lnTo>
                    <a:pt x="116372" y="56596"/>
                  </a:lnTo>
                  <a:lnTo>
                    <a:pt x="116372" y="54848"/>
                  </a:lnTo>
                  <a:cubicBezTo>
                    <a:pt x="116372" y="54848"/>
                    <a:pt x="117485" y="53894"/>
                    <a:pt x="117485" y="53894"/>
                  </a:cubicBezTo>
                  <a:lnTo>
                    <a:pt x="119711" y="54212"/>
                  </a:lnTo>
                  <a:lnTo>
                    <a:pt x="121777" y="53735"/>
                  </a:lnTo>
                  <a:lnTo>
                    <a:pt x="121300" y="52304"/>
                  </a:lnTo>
                  <a:lnTo>
                    <a:pt x="120029" y="50873"/>
                  </a:lnTo>
                  <a:lnTo>
                    <a:pt x="117644" y="50555"/>
                  </a:lnTo>
                  <a:lnTo>
                    <a:pt x="115895" y="51191"/>
                  </a:lnTo>
                  <a:lnTo>
                    <a:pt x="114782" y="51827"/>
                  </a:lnTo>
                  <a:lnTo>
                    <a:pt x="113669" y="51827"/>
                  </a:lnTo>
                  <a:cubicBezTo>
                    <a:pt x="113669" y="51827"/>
                    <a:pt x="110649" y="51827"/>
                    <a:pt x="110649" y="51827"/>
                  </a:cubicBezTo>
                  <a:lnTo>
                    <a:pt x="107787" y="51827"/>
                  </a:lnTo>
                  <a:cubicBezTo>
                    <a:pt x="107787" y="51827"/>
                    <a:pt x="107310" y="50714"/>
                    <a:pt x="107310" y="50714"/>
                  </a:cubicBezTo>
                  <a:lnTo>
                    <a:pt x="107787" y="47535"/>
                  </a:lnTo>
                  <a:lnTo>
                    <a:pt x="107151" y="46740"/>
                  </a:lnTo>
                  <a:lnTo>
                    <a:pt x="104290" y="46263"/>
                  </a:lnTo>
                  <a:lnTo>
                    <a:pt x="103336" y="45468"/>
                  </a:lnTo>
                  <a:lnTo>
                    <a:pt x="101746" y="43401"/>
                  </a:lnTo>
                  <a:lnTo>
                    <a:pt x="101428" y="42447"/>
                  </a:lnTo>
                  <a:lnTo>
                    <a:pt x="101428" y="41016"/>
                  </a:lnTo>
                  <a:cubicBezTo>
                    <a:pt x="101428" y="41016"/>
                    <a:pt x="99520" y="39268"/>
                    <a:pt x="99520" y="39268"/>
                  </a:cubicBezTo>
                  <a:lnTo>
                    <a:pt x="97454" y="37996"/>
                  </a:lnTo>
                  <a:lnTo>
                    <a:pt x="96182" y="37996"/>
                  </a:lnTo>
                  <a:cubicBezTo>
                    <a:pt x="96182" y="37996"/>
                    <a:pt x="93797" y="40063"/>
                    <a:pt x="93797" y="40063"/>
                  </a:cubicBezTo>
                  <a:lnTo>
                    <a:pt x="91889" y="42129"/>
                  </a:lnTo>
                  <a:lnTo>
                    <a:pt x="92525" y="43242"/>
                  </a:lnTo>
                  <a:lnTo>
                    <a:pt x="93161" y="44673"/>
                  </a:lnTo>
                  <a:lnTo>
                    <a:pt x="92048" y="45627"/>
                  </a:lnTo>
                  <a:lnTo>
                    <a:pt x="88710" y="47853"/>
                  </a:lnTo>
                  <a:lnTo>
                    <a:pt x="88233" y="48806"/>
                  </a:lnTo>
                  <a:lnTo>
                    <a:pt x="87279" y="49283"/>
                  </a:lnTo>
                  <a:lnTo>
                    <a:pt x="85689" y="48648"/>
                  </a:lnTo>
                  <a:lnTo>
                    <a:pt x="81874" y="48648"/>
                  </a:lnTo>
                  <a:cubicBezTo>
                    <a:pt x="81874" y="48648"/>
                    <a:pt x="80125" y="48329"/>
                    <a:pt x="80125" y="48329"/>
                  </a:cubicBezTo>
                  <a:lnTo>
                    <a:pt x="78058" y="46581"/>
                  </a:lnTo>
                  <a:lnTo>
                    <a:pt x="72971" y="45468"/>
                  </a:lnTo>
                  <a:lnTo>
                    <a:pt x="72176" y="42765"/>
                  </a:lnTo>
                  <a:lnTo>
                    <a:pt x="71222" y="42288"/>
                  </a:lnTo>
                  <a:lnTo>
                    <a:pt x="65499" y="37678"/>
                  </a:lnTo>
                  <a:lnTo>
                    <a:pt x="64704" y="36088"/>
                  </a:lnTo>
                  <a:lnTo>
                    <a:pt x="65499" y="35134"/>
                  </a:lnTo>
                  <a:lnTo>
                    <a:pt x="67566" y="33704"/>
                  </a:lnTo>
                  <a:lnTo>
                    <a:pt x="74720" y="31319"/>
                  </a:lnTo>
                  <a:lnTo>
                    <a:pt x="75833" y="30365"/>
                  </a:lnTo>
                  <a:lnTo>
                    <a:pt x="75833" y="29570"/>
                  </a:lnTo>
                  <a:cubicBezTo>
                    <a:pt x="75833" y="29570"/>
                    <a:pt x="73925" y="28616"/>
                    <a:pt x="73925" y="28616"/>
                  </a:cubicBezTo>
                  <a:lnTo>
                    <a:pt x="72017" y="27503"/>
                  </a:lnTo>
                  <a:lnTo>
                    <a:pt x="71381" y="26867"/>
                  </a:lnTo>
                  <a:lnTo>
                    <a:pt x="71381" y="26232"/>
                  </a:lnTo>
                  <a:cubicBezTo>
                    <a:pt x="71381" y="26232"/>
                    <a:pt x="72335" y="25437"/>
                    <a:pt x="72335" y="25437"/>
                  </a:cubicBezTo>
                  <a:lnTo>
                    <a:pt x="74561" y="25437"/>
                  </a:lnTo>
                  <a:cubicBezTo>
                    <a:pt x="74561" y="25437"/>
                    <a:pt x="76310" y="25755"/>
                    <a:pt x="76310" y="25755"/>
                  </a:cubicBezTo>
                  <a:lnTo>
                    <a:pt x="77740" y="25119"/>
                  </a:lnTo>
                  <a:lnTo>
                    <a:pt x="80125" y="24483"/>
                  </a:lnTo>
                  <a:lnTo>
                    <a:pt x="81715" y="23529"/>
                  </a:lnTo>
                  <a:lnTo>
                    <a:pt x="83146" y="21303"/>
                  </a:lnTo>
                  <a:lnTo>
                    <a:pt x="84576" y="19236"/>
                  </a:lnTo>
                  <a:lnTo>
                    <a:pt x="84576" y="18124"/>
                  </a:lnTo>
                  <a:cubicBezTo>
                    <a:pt x="84576" y="18124"/>
                    <a:pt x="86007" y="14149"/>
                    <a:pt x="86007" y="14149"/>
                  </a:cubicBezTo>
                  <a:lnTo>
                    <a:pt x="86643" y="13195"/>
                  </a:lnTo>
                  <a:lnTo>
                    <a:pt x="91253" y="10652"/>
                  </a:lnTo>
                  <a:lnTo>
                    <a:pt x="92525" y="8903"/>
                  </a:lnTo>
                  <a:lnTo>
                    <a:pt x="95864" y="7313"/>
                  </a:lnTo>
                  <a:lnTo>
                    <a:pt x="98566" y="4929"/>
                  </a:lnTo>
                  <a:lnTo>
                    <a:pt x="95705" y="3816"/>
                  </a:lnTo>
                  <a:lnTo>
                    <a:pt x="93002" y="2385"/>
                  </a:lnTo>
                  <a:lnTo>
                    <a:pt x="90459" y="477"/>
                  </a:lnTo>
                  <a:lnTo>
                    <a:pt x="88710" y="0"/>
                  </a:lnTo>
                  <a:lnTo>
                    <a:pt x="87120" y="0"/>
                  </a:lnTo>
                  <a:cubicBezTo>
                    <a:pt x="87120" y="0"/>
                    <a:pt x="89028" y="2703"/>
                    <a:pt x="89028" y="2703"/>
                  </a:cubicBezTo>
                  <a:lnTo>
                    <a:pt x="84576" y="3339"/>
                  </a:lnTo>
                  <a:lnTo>
                    <a:pt x="82828" y="4769"/>
                  </a:lnTo>
                  <a:lnTo>
                    <a:pt x="82510" y="6995"/>
                  </a:lnTo>
                  <a:lnTo>
                    <a:pt x="83305" y="8903"/>
                  </a:lnTo>
                  <a:lnTo>
                    <a:pt x="83781" y="11129"/>
                  </a:lnTo>
                  <a:lnTo>
                    <a:pt x="83781" y="12877"/>
                  </a:lnTo>
                  <a:cubicBezTo>
                    <a:pt x="83781" y="12877"/>
                    <a:pt x="80920" y="14944"/>
                    <a:pt x="80920" y="14944"/>
                  </a:cubicBezTo>
                  <a:lnTo>
                    <a:pt x="78853" y="15898"/>
                  </a:lnTo>
                  <a:lnTo>
                    <a:pt x="80761" y="13672"/>
                  </a:lnTo>
                  <a:lnTo>
                    <a:pt x="79489" y="12401"/>
                  </a:lnTo>
                  <a:lnTo>
                    <a:pt x="80920" y="11288"/>
                  </a:lnTo>
                  <a:lnTo>
                    <a:pt x="81715" y="9698"/>
                  </a:lnTo>
                  <a:lnTo>
                    <a:pt x="81397" y="7790"/>
                  </a:lnTo>
                  <a:lnTo>
                    <a:pt x="80125" y="6677"/>
                  </a:lnTo>
                  <a:lnTo>
                    <a:pt x="79648" y="4929"/>
                  </a:lnTo>
                  <a:lnTo>
                    <a:pt x="78535" y="4452"/>
                  </a:lnTo>
                  <a:lnTo>
                    <a:pt x="75833" y="4769"/>
                  </a:lnTo>
                  <a:lnTo>
                    <a:pt x="76151" y="7313"/>
                  </a:lnTo>
                  <a:lnTo>
                    <a:pt x="74561" y="6677"/>
                  </a:lnTo>
                  <a:lnTo>
                    <a:pt x="70109" y="6995"/>
                  </a:lnTo>
                  <a:lnTo>
                    <a:pt x="68679" y="6995"/>
                  </a:lnTo>
                  <a:cubicBezTo>
                    <a:pt x="68679" y="6995"/>
                    <a:pt x="64863" y="8267"/>
                    <a:pt x="64863" y="8267"/>
                  </a:cubicBezTo>
                  <a:lnTo>
                    <a:pt x="60889" y="8744"/>
                  </a:lnTo>
                  <a:lnTo>
                    <a:pt x="60094" y="10334"/>
                  </a:lnTo>
                  <a:lnTo>
                    <a:pt x="59458" y="12401"/>
                  </a:lnTo>
                  <a:lnTo>
                    <a:pt x="57550" y="13831"/>
                  </a:lnTo>
                  <a:lnTo>
                    <a:pt x="57073" y="16057"/>
                  </a:lnTo>
                  <a:lnTo>
                    <a:pt x="58027" y="19078"/>
                  </a:lnTo>
                  <a:lnTo>
                    <a:pt x="55324" y="21462"/>
                  </a:lnTo>
                  <a:lnTo>
                    <a:pt x="53735" y="22416"/>
                  </a:lnTo>
                  <a:lnTo>
                    <a:pt x="53417" y="23529"/>
                  </a:lnTo>
                  <a:lnTo>
                    <a:pt x="50237" y="24483"/>
                  </a:lnTo>
                  <a:lnTo>
                    <a:pt x="48329" y="25595"/>
                  </a:lnTo>
                  <a:lnTo>
                    <a:pt x="46899" y="27662"/>
                  </a:lnTo>
                  <a:lnTo>
                    <a:pt x="55801" y="30524"/>
                  </a:lnTo>
                  <a:lnTo>
                    <a:pt x="65022" y="29252"/>
                  </a:lnTo>
                  <a:lnTo>
                    <a:pt x="63273" y="31637"/>
                  </a:lnTo>
                  <a:lnTo>
                    <a:pt x="62160" y="34498"/>
                  </a:lnTo>
                  <a:lnTo>
                    <a:pt x="60571" y="35452"/>
                  </a:lnTo>
                  <a:lnTo>
                    <a:pt x="56914" y="36406"/>
                  </a:lnTo>
                  <a:lnTo>
                    <a:pt x="55324" y="37201"/>
                  </a:lnTo>
                  <a:lnTo>
                    <a:pt x="52940" y="38791"/>
                  </a:lnTo>
                  <a:lnTo>
                    <a:pt x="51032" y="41016"/>
                  </a:lnTo>
                  <a:lnTo>
                    <a:pt x="52622" y="42765"/>
                  </a:lnTo>
                  <a:lnTo>
                    <a:pt x="53258" y="45309"/>
                  </a:lnTo>
                  <a:lnTo>
                    <a:pt x="51986" y="45786"/>
                  </a:lnTo>
                  <a:lnTo>
                    <a:pt x="47375" y="44514"/>
                  </a:lnTo>
                  <a:lnTo>
                    <a:pt x="40062" y="43560"/>
                  </a:lnTo>
                  <a:lnTo>
                    <a:pt x="39109" y="43878"/>
                  </a:lnTo>
                  <a:lnTo>
                    <a:pt x="37201" y="46104"/>
                  </a:lnTo>
                  <a:lnTo>
                    <a:pt x="35929" y="46740"/>
                  </a:lnTo>
                  <a:lnTo>
                    <a:pt x="31001" y="43242"/>
                  </a:lnTo>
                  <a:lnTo>
                    <a:pt x="23847" y="42924"/>
                  </a:lnTo>
                  <a:lnTo>
                    <a:pt x="19395" y="43242"/>
                  </a:lnTo>
                  <a:lnTo>
                    <a:pt x="16375" y="44514"/>
                  </a:lnTo>
                  <a:lnTo>
                    <a:pt x="13195" y="44514"/>
                  </a:lnTo>
                  <a:cubicBezTo>
                    <a:pt x="13195" y="44514"/>
                    <a:pt x="11446" y="44196"/>
                    <a:pt x="11446" y="44196"/>
                  </a:cubicBezTo>
                  <a:lnTo>
                    <a:pt x="9698" y="44991"/>
                  </a:lnTo>
                  <a:lnTo>
                    <a:pt x="8744" y="46581"/>
                  </a:lnTo>
                  <a:lnTo>
                    <a:pt x="8744" y="48965"/>
                  </a:lnTo>
                  <a:cubicBezTo>
                    <a:pt x="8744" y="48965"/>
                    <a:pt x="11923" y="47693"/>
                    <a:pt x="11923" y="47693"/>
                  </a:cubicBezTo>
                  <a:lnTo>
                    <a:pt x="12877" y="49442"/>
                  </a:lnTo>
                  <a:lnTo>
                    <a:pt x="13195" y="51986"/>
                  </a:lnTo>
                  <a:lnTo>
                    <a:pt x="15421" y="51191"/>
                  </a:lnTo>
                  <a:lnTo>
                    <a:pt x="15421" y="53099"/>
                  </a:lnTo>
                  <a:cubicBezTo>
                    <a:pt x="15421" y="53099"/>
                    <a:pt x="15421" y="54848"/>
                    <a:pt x="15421" y="54848"/>
                  </a:cubicBezTo>
                  <a:lnTo>
                    <a:pt x="14308" y="57550"/>
                  </a:lnTo>
                  <a:lnTo>
                    <a:pt x="13831" y="60412"/>
                  </a:lnTo>
                  <a:lnTo>
                    <a:pt x="18600" y="59299"/>
                  </a:lnTo>
                  <a:lnTo>
                    <a:pt x="23370" y="59776"/>
                  </a:lnTo>
                  <a:lnTo>
                    <a:pt x="23052" y="61366"/>
                  </a:lnTo>
                  <a:lnTo>
                    <a:pt x="23370" y="62797"/>
                  </a:lnTo>
                  <a:lnTo>
                    <a:pt x="18600" y="63750"/>
                  </a:lnTo>
                  <a:lnTo>
                    <a:pt x="14149" y="65817"/>
                  </a:lnTo>
                  <a:lnTo>
                    <a:pt x="13831" y="67089"/>
                  </a:lnTo>
                  <a:lnTo>
                    <a:pt x="13831" y="68520"/>
                  </a:lnTo>
                  <a:cubicBezTo>
                    <a:pt x="13831" y="68520"/>
                    <a:pt x="15421" y="69474"/>
                    <a:pt x="15421" y="69474"/>
                  </a:cubicBezTo>
                  <a:lnTo>
                    <a:pt x="19236" y="70586"/>
                  </a:lnTo>
                  <a:lnTo>
                    <a:pt x="14785" y="71063"/>
                  </a:lnTo>
                  <a:lnTo>
                    <a:pt x="11287" y="72176"/>
                  </a:lnTo>
                  <a:lnTo>
                    <a:pt x="9539" y="71858"/>
                  </a:lnTo>
                  <a:lnTo>
                    <a:pt x="7949" y="72653"/>
                  </a:lnTo>
                  <a:lnTo>
                    <a:pt x="8267" y="74243"/>
                  </a:lnTo>
                  <a:lnTo>
                    <a:pt x="9698" y="75515"/>
                  </a:lnTo>
                  <a:lnTo>
                    <a:pt x="8585" y="76786"/>
                  </a:lnTo>
                  <a:lnTo>
                    <a:pt x="8585" y="78058"/>
                  </a:lnTo>
                  <a:cubicBezTo>
                    <a:pt x="8585" y="78058"/>
                    <a:pt x="11128" y="78694"/>
                    <a:pt x="11128" y="78694"/>
                  </a:cubicBezTo>
                  <a:lnTo>
                    <a:pt x="14149" y="78217"/>
                  </a:lnTo>
                  <a:lnTo>
                    <a:pt x="17170" y="78694"/>
                  </a:lnTo>
                  <a:lnTo>
                    <a:pt x="14785" y="80761"/>
                  </a:lnTo>
                  <a:lnTo>
                    <a:pt x="16216" y="81556"/>
                  </a:lnTo>
                  <a:lnTo>
                    <a:pt x="17647" y="81556"/>
                  </a:lnTo>
                  <a:cubicBezTo>
                    <a:pt x="17647" y="81556"/>
                    <a:pt x="19713" y="81079"/>
                    <a:pt x="19713" y="81079"/>
                  </a:cubicBezTo>
                  <a:lnTo>
                    <a:pt x="21780" y="81079"/>
                  </a:lnTo>
                  <a:lnTo>
                    <a:pt x="22416" y="81556"/>
                  </a:lnTo>
                  <a:lnTo>
                    <a:pt x="23052" y="83623"/>
                  </a:lnTo>
                  <a:lnTo>
                    <a:pt x="23847" y="84418"/>
                  </a:lnTo>
                  <a:lnTo>
                    <a:pt x="24960" y="84894"/>
                  </a:lnTo>
                  <a:lnTo>
                    <a:pt x="26231" y="84894"/>
                  </a:lnTo>
                  <a:cubicBezTo>
                    <a:pt x="26231" y="84894"/>
                    <a:pt x="35770" y="84418"/>
                    <a:pt x="35770" y="84418"/>
                  </a:cubicBezTo>
                  <a:lnTo>
                    <a:pt x="38791" y="85053"/>
                  </a:lnTo>
                  <a:lnTo>
                    <a:pt x="41811" y="86166"/>
                  </a:lnTo>
                  <a:lnTo>
                    <a:pt x="39904" y="87915"/>
                  </a:lnTo>
                  <a:lnTo>
                    <a:pt x="39109" y="88233"/>
                  </a:lnTo>
                  <a:lnTo>
                    <a:pt x="38155" y="88233"/>
                  </a:lnTo>
                  <a:cubicBezTo>
                    <a:pt x="38155" y="88233"/>
                    <a:pt x="35929" y="89187"/>
                    <a:pt x="35929" y="89187"/>
                  </a:cubicBezTo>
                  <a:lnTo>
                    <a:pt x="32908" y="89187"/>
                  </a:lnTo>
                  <a:cubicBezTo>
                    <a:pt x="32908" y="89187"/>
                    <a:pt x="31319" y="90459"/>
                    <a:pt x="31319" y="90459"/>
                  </a:cubicBezTo>
                  <a:lnTo>
                    <a:pt x="26708" y="96341"/>
                  </a:lnTo>
                  <a:lnTo>
                    <a:pt x="27980" y="97136"/>
                  </a:lnTo>
                  <a:lnTo>
                    <a:pt x="28616" y="98407"/>
                  </a:lnTo>
                  <a:lnTo>
                    <a:pt x="26549" y="101269"/>
                  </a:lnTo>
                  <a:lnTo>
                    <a:pt x="25119" y="102859"/>
                  </a:lnTo>
                  <a:lnTo>
                    <a:pt x="18600" y="107946"/>
                  </a:lnTo>
                  <a:lnTo>
                    <a:pt x="13513" y="110967"/>
                  </a:lnTo>
                  <a:lnTo>
                    <a:pt x="17806" y="110649"/>
                  </a:lnTo>
                  <a:lnTo>
                    <a:pt x="21939" y="109059"/>
                  </a:lnTo>
                  <a:lnTo>
                    <a:pt x="22734" y="108264"/>
                  </a:lnTo>
                  <a:lnTo>
                    <a:pt x="23529" y="107787"/>
                  </a:lnTo>
                  <a:lnTo>
                    <a:pt x="26390" y="108900"/>
                  </a:lnTo>
                  <a:lnTo>
                    <a:pt x="28298" y="109218"/>
                  </a:lnTo>
                  <a:lnTo>
                    <a:pt x="34657" y="108582"/>
                  </a:lnTo>
                  <a:lnTo>
                    <a:pt x="36883" y="107310"/>
                  </a:lnTo>
                  <a:lnTo>
                    <a:pt x="39904" y="103972"/>
                  </a:lnTo>
                  <a:lnTo>
                    <a:pt x="41811" y="105721"/>
                  </a:lnTo>
                  <a:lnTo>
                    <a:pt x="45786" y="106992"/>
                  </a:lnTo>
                  <a:lnTo>
                    <a:pt x="37996" y="109218"/>
                  </a:lnTo>
                  <a:lnTo>
                    <a:pt x="30047" y="110808"/>
                  </a:lnTo>
                  <a:lnTo>
                    <a:pt x="22734" y="111603"/>
                  </a:lnTo>
                  <a:lnTo>
                    <a:pt x="21462" y="112080"/>
                  </a:lnTo>
                  <a:lnTo>
                    <a:pt x="17806" y="115259"/>
                  </a:lnTo>
                  <a:lnTo>
                    <a:pt x="15580" y="116213"/>
                  </a:lnTo>
                  <a:lnTo>
                    <a:pt x="13672" y="117644"/>
                  </a:lnTo>
                  <a:lnTo>
                    <a:pt x="15262" y="118757"/>
                  </a:lnTo>
                  <a:lnTo>
                    <a:pt x="15580" y="121936"/>
                  </a:lnTo>
                  <a:lnTo>
                    <a:pt x="17488" y="123526"/>
                  </a:lnTo>
                  <a:lnTo>
                    <a:pt x="12718" y="124003"/>
                  </a:lnTo>
                  <a:lnTo>
                    <a:pt x="11128" y="123208"/>
                  </a:lnTo>
                  <a:lnTo>
                    <a:pt x="9221" y="122572"/>
                  </a:lnTo>
                  <a:lnTo>
                    <a:pt x="7154" y="122572"/>
                  </a:lnTo>
                  <a:cubicBezTo>
                    <a:pt x="7154" y="122572"/>
                    <a:pt x="4928" y="122731"/>
                    <a:pt x="4928" y="122731"/>
                  </a:cubicBezTo>
                  <a:lnTo>
                    <a:pt x="795" y="125275"/>
                  </a:lnTo>
                  <a:lnTo>
                    <a:pt x="0" y="126706"/>
                  </a:lnTo>
                  <a:lnTo>
                    <a:pt x="0" y="127977"/>
                  </a:lnTo>
                  <a:cubicBezTo>
                    <a:pt x="0" y="127977"/>
                    <a:pt x="3816" y="128295"/>
                    <a:pt x="3816" y="128295"/>
                  </a:cubicBezTo>
                  <a:lnTo>
                    <a:pt x="12241" y="127819"/>
                  </a:lnTo>
                  <a:lnTo>
                    <a:pt x="13513" y="128295"/>
                  </a:lnTo>
                  <a:lnTo>
                    <a:pt x="12400" y="129885"/>
                  </a:lnTo>
                  <a:lnTo>
                    <a:pt x="9539" y="131316"/>
                  </a:lnTo>
                  <a:lnTo>
                    <a:pt x="6677" y="132270"/>
                  </a:lnTo>
                  <a:lnTo>
                    <a:pt x="4292" y="134019"/>
                  </a:lnTo>
                  <a:lnTo>
                    <a:pt x="0" y="137993"/>
                  </a:lnTo>
                  <a:lnTo>
                    <a:pt x="1113" y="140696"/>
                  </a:lnTo>
                  <a:lnTo>
                    <a:pt x="3974" y="140219"/>
                  </a:lnTo>
                  <a:lnTo>
                    <a:pt x="4769" y="141332"/>
                  </a:lnTo>
                  <a:lnTo>
                    <a:pt x="8426" y="141809"/>
                  </a:lnTo>
                  <a:lnTo>
                    <a:pt x="22416" y="137834"/>
                  </a:lnTo>
                  <a:lnTo>
                    <a:pt x="18123" y="139742"/>
                  </a:lnTo>
                  <a:lnTo>
                    <a:pt x="16534" y="141491"/>
                  </a:lnTo>
                  <a:lnTo>
                    <a:pt x="15262" y="141968"/>
                  </a:lnTo>
                  <a:lnTo>
                    <a:pt x="13036" y="143398"/>
                  </a:lnTo>
                  <a:lnTo>
                    <a:pt x="8903" y="146260"/>
                  </a:lnTo>
                  <a:lnTo>
                    <a:pt x="7472" y="148327"/>
                  </a:lnTo>
                  <a:lnTo>
                    <a:pt x="10652" y="147850"/>
                  </a:lnTo>
                  <a:lnTo>
                    <a:pt x="13831" y="146419"/>
                  </a:lnTo>
                  <a:lnTo>
                    <a:pt x="23052" y="144829"/>
                  </a:lnTo>
                  <a:lnTo>
                    <a:pt x="24642" y="145147"/>
                  </a:lnTo>
                  <a:lnTo>
                    <a:pt x="24165" y="145783"/>
                  </a:lnTo>
                  <a:lnTo>
                    <a:pt x="19395" y="148168"/>
                  </a:lnTo>
                  <a:lnTo>
                    <a:pt x="15739" y="152778"/>
                  </a:lnTo>
                  <a:lnTo>
                    <a:pt x="18600" y="153096"/>
                  </a:lnTo>
                  <a:lnTo>
                    <a:pt x="24483" y="151188"/>
                  </a:lnTo>
                  <a:lnTo>
                    <a:pt x="26549" y="150870"/>
                  </a:lnTo>
                  <a:lnTo>
                    <a:pt x="28616" y="151188"/>
                  </a:lnTo>
                  <a:lnTo>
                    <a:pt x="30524" y="151983"/>
                  </a:lnTo>
                  <a:lnTo>
                    <a:pt x="31319" y="151983"/>
                  </a:lnTo>
                  <a:cubicBezTo>
                    <a:pt x="31319" y="151983"/>
                    <a:pt x="45150" y="148645"/>
                    <a:pt x="45150" y="148645"/>
                  </a:cubicBezTo>
                  <a:lnTo>
                    <a:pt x="47375" y="146737"/>
                  </a:lnTo>
                  <a:lnTo>
                    <a:pt x="51509" y="146101"/>
                  </a:lnTo>
                  <a:lnTo>
                    <a:pt x="54689" y="144034"/>
                  </a:lnTo>
                  <a:lnTo>
                    <a:pt x="56755" y="144034"/>
                  </a:lnTo>
                  <a:cubicBezTo>
                    <a:pt x="56755" y="144034"/>
                    <a:pt x="58504" y="142763"/>
                    <a:pt x="58504" y="142763"/>
                  </a:cubicBezTo>
                  <a:lnTo>
                    <a:pt x="58822" y="140696"/>
                  </a:lnTo>
                  <a:lnTo>
                    <a:pt x="58504" y="138629"/>
                  </a:lnTo>
                  <a:lnTo>
                    <a:pt x="57868" y="137516"/>
                  </a:lnTo>
                  <a:lnTo>
                    <a:pt x="56755" y="137039"/>
                  </a:lnTo>
                  <a:lnTo>
                    <a:pt x="60094" y="137039"/>
                  </a:lnTo>
                  <a:cubicBezTo>
                    <a:pt x="60094" y="137039"/>
                    <a:pt x="61048" y="137516"/>
                    <a:pt x="61048" y="137516"/>
                  </a:cubicBezTo>
                  <a:lnTo>
                    <a:pt x="62001" y="138470"/>
                  </a:lnTo>
                  <a:lnTo>
                    <a:pt x="64227" y="140060"/>
                  </a:lnTo>
                  <a:lnTo>
                    <a:pt x="66771" y="139583"/>
                  </a:lnTo>
                  <a:lnTo>
                    <a:pt x="69791" y="137993"/>
                  </a:lnTo>
                  <a:lnTo>
                    <a:pt x="72176" y="135291"/>
                  </a:lnTo>
                  <a:lnTo>
                    <a:pt x="73130" y="134814"/>
                  </a:lnTo>
                  <a:lnTo>
                    <a:pt x="78058" y="133542"/>
                  </a:lnTo>
                  <a:lnTo>
                    <a:pt x="79171" y="133065"/>
                  </a:lnTo>
                  <a:lnTo>
                    <a:pt x="80125" y="132111"/>
                  </a:lnTo>
                  <a:lnTo>
                    <a:pt x="80920" y="130521"/>
                  </a:lnTo>
                  <a:lnTo>
                    <a:pt x="81874" y="129090"/>
                  </a:lnTo>
                  <a:lnTo>
                    <a:pt x="84417" y="128137"/>
                  </a:lnTo>
                  <a:lnTo>
                    <a:pt x="90935" y="127342"/>
                  </a:lnTo>
                  <a:lnTo>
                    <a:pt x="94751" y="127342"/>
                  </a:lnTo>
                  <a:cubicBezTo>
                    <a:pt x="94751" y="127342"/>
                    <a:pt x="96977" y="126547"/>
                    <a:pt x="96977" y="126547"/>
                  </a:cubicBezTo>
                  <a:lnTo>
                    <a:pt x="98090" y="123367"/>
                  </a:lnTo>
                  <a:lnTo>
                    <a:pt x="99520" y="126547"/>
                  </a:lnTo>
                  <a:lnTo>
                    <a:pt x="100156" y="126865"/>
                  </a:lnTo>
                  <a:lnTo>
                    <a:pt x="101110" y="126070"/>
                  </a:lnTo>
                  <a:lnTo>
                    <a:pt x="103336" y="124798"/>
                  </a:lnTo>
                  <a:lnTo>
                    <a:pt x="105720" y="124798"/>
                  </a:lnTo>
                  <a:cubicBezTo>
                    <a:pt x="105720" y="124798"/>
                    <a:pt x="109695" y="125593"/>
                    <a:pt x="109695" y="125593"/>
                  </a:cubicBezTo>
                  <a:lnTo>
                    <a:pt x="113192" y="125116"/>
                  </a:lnTo>
                  <a:lnTo>
                    <a:pt x="116372" y="123367"/>
                  </a:lnTo>
                  <a:lnTo>
                    <a:pt x="112398" y="119552"/>
                  </a:lnTo>
                  <a:lnTo>
                    <a:pt x="114146" y="118757"/>
                  </a:lnTo>
                  <a:lnTo>
                    <a:pt x="115736" y="117326"/>
                  </a:lnTo>
                  <a:lnTo>
                    <a:pt x="119393" y="111921"/>
                  </a:lnTo>
                  <a:lnTo>
                    <a:pt x="119869" y="107310"/>
                  </a:lnTo>
                  <a:lnTo>
                    <a:pt x="120664" y="104449"/>
                  </a:lnTo>
                  <a:lnTo>
                    <a:pt x="121777" y="101746"/>
                  </a:lnTo>
                  <a:lnTo>
                    <a:pt x="123526" y="99520"/>
                  </a:lnTo>
                  <a:lnTo>
                    <a:pt x="124798" y="97136"/>
                  </a:lnTo>
                  <a:lnTo>
                    <a:pt x="124321" y="90777"/>
                  </a:lnTo>
                  <a:close/>
                  <a:moveTo>
                    <a:pt x="10652" y="57232"/>
                  </a:moveTo>
                  <a:lnTo>
                    <a:pt x="12718" y="58663"/>
                  </a:lnTo>
                  <a:lnTo>
                    <a:pt x="12718" y="57550"/>
                  </a:lnTo>
                  <a:cubicBezTo>
                    <a:pt x="12718" y="57550"/>
                    <a:pt x="12718" y="54689"/>
                    <a:pt x="12718" y="54689"/>
                  </a:cubicBezTo>
                  <a:lnTo>
                    <a:pt x="11605" y="54053"/>
                  </a:lnTo>
                  <a:lnTo>
                    <a:pt x="7472" y="54053"/>
                  </a:lnTo>
                  <a:cubicBezTo>
                    <a:pt x="7472" y="54053"/>
                    <a:pt x="6359" y="53576"/>
                    <a:pt x="6359" y="53576"/>
                  </a:cubicBezTo>
                  <a:lnTo>
                    <a:pt x="3974" y="55165"/>
                  </a:lnTo>
                  <a:lnTo>
                    <a:pt x="9857" y="55801"/>
                  </a:lnTo>
                  <a:lnTo>
                    <a:pt x="10811" y="5739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8" name="Freeform: Shape 5337">
              <a:extLst>
                <a:ext uri="{FF2B5EF4-FFF2-40B4-BE49-F238E27FC236}">
                  <a16:creationId xmlns:a16="http://schemas.microsoft.com/office/drawing/2014/main" id="{AE2F8F3A-32F1-411A-D29D-C1A7FD1CDA53}"/>
                </a:ext>
              </a:extLst>
            </p:cNvPr>
            <p:cNvSpPr/>
            <p:nvPr/>
          </p:nvSpPr>
          <p:spPr>
            <a:xfrm>
              <a:off x="1654470" y="2422349"/>
              <a:ext cx="194748" cy="101428"/>
            </a:xfrm>
            <a:custGeom>
              <a:avLst/>
              <a:gdLst>
                <a:gd name="connsiteX0" fmla="*/ 194112 w 194748"/>
                <a:gd name="connsiteY0" fmla="*/ 21780 h 101428"/>
                <a:gd name="connsiteX1" fmla="*/ 193794 w 194748"/>
                <a:gd name="connsiteY1" fmla="*/ 20349 h 101428"/>
                <a:gd name="connsiteX2" fmla="*/ 194112 w 194748"/>
                <a:gd name="connsiteY2" fmla="*/ 19236 h 101428"/>
                <a:gd name="connsiteX3" fmla="*/ 193635 w 194748"/>
                <a:gd name="connsiteY3" fmla="*/ 18123 h 101428"/>
                <a:gd name="connsiteX4" fmla="*/ 192045 w 194748"/>
                <a:gd name="connsiteY4" fmla="*/ 16852 h 101428"/>
                <a:gd name="connsiteX5" fmla="*/ 191728 w 194748"/>
                <a:gd name="connsiteY5" fmla="*/ 16375 h 101428"/>
                <a:gd name="connsiteX6" fmla="*/ 189661 w 194748"/>
                <a:gd name="connsiteY6" fmla="*/ 16375 h 101428"/>
                <a:gd name="connsiteX7" fmla="*/ 189184 w 194748"/>
                <a:gd name="connsiteY7" fmla="*/ 16534 h 101428"/>
                <a:gd name="connsiteX8" fmla="*/ 189025 w 194748"/>
                <a:gd name="connsiteY8" fmla="*/ 16534 h 101428"/>
                <a:gd name="connsiteX9" fmla="*/ 186322 w 194748"/>
                <a:gd name="connsiteY9" fmla="*/ 15421 h 101428"/>
                <a:gd name="connsiteX10" fmla="*/ 184574 w 194748"/>
                <a:gd name="connsiteY10" fmla="*/ 12718 h 101428"/>
                <a:gd name="connsiteX11" fmla="*/ 181712 w 194748"/>
                <a:gd name="connsiteY11" fmla="*/ 11446 h 101428"/>
                <a:gd name="connsiteX12" fmla="*/ 179645 w 194748"/>
                <a:gd name="connsiteY12" fmla="*/ 10970 h 101428"/>
                <a:gd name="connsiteX13" fmla="*/ 178691 w 194748"/>
                <a:gd name="connsiteY13" fmla="*/ 9857 h 101428"/>
                <a:gd name="connsiteX14" fmla="*/ 178055 w 194748"/>
                <a:gd name="connsiteY14" fmla="*/ 8267 h 101428"/>
                <a:gd name="connsiteX15" fmla="*/ 177419 w 194748"/>
                <a:gd name="connsiteY15" fmla="*/ 7154 h 101428"/>
                <a:gd name="connsiteX16" fmla="*/ 177260 w 194748"/>
                <a:gd name="connsiteY16" fmla="*/ 7154 h 101428"/>
                <a:gd name="connsiteX17" fmla="*/ 176784 w 194748"/>
                <a:gd name="connsiteY17" fmla="*/ 5405 h 101428"/>
                <a:gd name="connsiteX18" fmla="*/ 176148 w 194748"/>
                <a:gd name="connsiteY18" fmla="*/ 5246 h 101428"/>
                <a:gd name="connsiteX19" fmla="*/ 176148 w 194748"/>
                <a:gd name="connsiteY19" fmla="*/ 5087 h 101428"/>
                <a:gd name="connsiteX20" fmla="*/ 173286 w 194748"/>
                <a:gd name="connsiteY20" fmla="*/ 5405 h 101428"/>
                <a:gd name="connsiteX21" fmla="*/ 172809 w 194748"/>
                <a:gd name="connsiteY21" fmla="*/ 5882 h 101428"/>
                <a:gd name="connsiteX22" fmla="*/ 162953 w 194748"/>
                <a:gd name="connsiteY22" fmla="*/ 7949 h 101428"/>
                <a:gd name="connsiteX23" fmla="*/ 161522 w 194748"/>
                <a:gd name="connsiteY23" fmla="*/ 7631 h 101428"/>
                <a:gd name="connsiteX24" fmla="*/ 160250 w 194748"/>
                <a:gd name="connsiteY24" fmla="*/ 6518 h 101428"/>
                <a:gd name="connsiteX25" fmla="*/ 159455 w 194748"/>
                <a:gd name="connsiteY25" fmla="*/ 5564 h 101428"/>
                <a:gd name="connsiteX26" fmla="*/ 158978 w 194748"/>
                <a:gd name="connsiteY26" fmla="*/ 4928 h 101428"/>
                <a:gd name="connsiteX27" fmla="*/ 158183 w 194748"/>
                <a:gd name="connsiteY27" fmla="*/ 3339 h 101428"/>
                <a:gd name="connsiteX28" fmla="*/ 157070 w 194748"/>
                <a:gd name="connsiteY28" fmla="*/ 2067 h 101428"/>
                <a:gd name="connsiteX29" fmla="*/ 155322 w 194748"/>
                <a:gd name="connsiteY29" fmla="*/ 1113 h 101428"/>
                <a:gd name="connsiteX30" fmla="*/ 153891 w 194748"/>
                <a:gd name="connsiteY30" fmla="*/ 0 h 101428"/>
                <a:gd name="connsiteX31" fmla="*/ 151824 w 194748"/>
                <a:gd name="connsiteY31" fmla="*/ 0 h 101428"/>
                <a:gd name="connsiteX32" fmla="*/ 146578 w 194748"/>
                <a:gd name="connsiteY32" fmla="*/ 1590 h 101428"/>
                <a:gd name="connsiteX33" fmla="*/ 142762 w 194748"/>
                <a:gd name="connsiteY33" fmla="*/ 1749 h 101428"/>
                <a:gd name="connsiteX34" fmla="*/ 140378 w 194748"/>
                <a:gd name="connsiteY34" fmla="*/ 1272 h 101428"/>
                <a:gd name="connsiteX35" fmla="*/ 137039 w 194748"/>
                <a:gd name="connsiteY35" fmla="*/ 318 h 101428"/>
                <a:gd name="connsiteX36" fmla="*/ 130680 w 194748"/>
                <a:gd name="connsiteY36" fmla="*/ 159 h 101428"/>
                <a:gd name="connsiteX37" fmla="*/ 126229 w 194748"/>
                <a:gd name="connsiteY37" fmla="*/ 954 h 101428"/>
                <a:gd name="connsiteX38" fmla="*/ 125752 w 194748"/>
                <a:gd name="connsiteY38" fmla="*/ 2226 h 101428"/>
                <a:gd name="connsiteX39" fmla="*/ 121777 w 194748"/>
                <a:gd name="connsiteY39" fmla="*/ 9539 h 101428"/>
                <a:gd name="connsiteX40" fmla="*/ 115895 w 194748"/>
                <a:gd name="connsiteY40" fmla="*/ 12241 h 101428"/>
                <a:gd name="connsiteX41" fmla="*/ 110808 w 194748"/>
                <a:gd name="connsiteY41" fmla="*/ 14944 h 101428"/>
                <a:gd name="connsiteX42" fmla="*/ 109218 w 194748"/>
                <a:gd name="connsiteY42" fmla="*/ 15580 h 101428"/>
                <a:gd name="connsiteX43" fmla="*/ 106674 w 194748"/>
                <a:gd name="connsiteY43" fmla="*/ 14626 h 101428"/>
                <a:gd name="connsiteX44" fmla="*/ 103813 w 194748"/>
                <a:gd name="connsiteY44" fmla="*/ 13036 h 101428"/>
                <a:gd name="connsiteX45" fmla="*/ 101428 w 194748"/>
                <a:gd name="connsiteY45" fmla="*/ 12082 h 101428"/>
                <a:gd name="connsiteX46" fmla="*/ 99679 w 194748"/>
                <a:gd name="connsiteY46" fmla="*/ 12559 h 101428"/>
                <a:gd name="connsiteX47" fmla="*/ 97771 w 194748"/>
                <a:gd name="connsiteY47" fmla="*/ 14308 h 101428"/>
                <a:gd name="connsiteX48" fmla="*/ 96818 w 194748"/>
                <a:gd name="connsiteY48" fmla="*/ 16216 h 101428"/>
                <a:gd name="connsiteX49" fmla="*/ 91094 w 194748"/>
                <a:gd name="connsiteY49" fmla="*/ 17647 h 101428"/>
                <a:gd name="connsiteX50" fmla="*/ 80920 w 194748"/>
                <a:gd name="connsiteY50" fmla="*/ 18442 h 101428"/>
                <a:gd name="connsiteX51" fmla="*/ 77422 w 194748"/>
                <a:gd name="connsiteY51" fmla="*/ 20349 h 101428"/>
                <a:gd name="connsiteX52" fmla="*/ 76309 w 194748"/>
                <a:gd name="connsiteY52" fmla="*/ 22575 h 101428"/>
                <a:gd name="connsiteX53" fmla="*/ 76151 w 194748"/>
                <a:gd name="connsiteY53" fmla="*/ 24165 h 101428"/>
                <a:gd name="connsiteX54" fmla="*/ 77104 w 194748"/>
                <a:gd name="connsiteY54" fmla="*/ 25755 h 101428"/>
                <a:gd name="connsiteX55" fmla="*/ 75992 w 194748"/>
                <a:gd name="connsiteY55" fmla="*/ 27344 h 101428"/>
                <a:gd name="connsiteX56" fmla="*/ 75515 w 194748"/>
                <a:gd name="connsiteY56" fmla="*/ 28139 h 101428"/>
                <a:gd name="connsiteX57" fmla="*/ 68361 w 194748"/>
                <a:gd name="connsiteY57" fmla="*/ 28457 h 101428"/>
                <a:gd name="connsiteX58" fmla="*/ 58981 w 194748"/>
                <a:gd name="connsiteY58" fmla="*/ 28934 h 101428"/>
                <a:gd name="connsiteX59" fmla="*/ 53258 w 194748"/>
                <a:gd name="connsiteY59" fmla="*/ 28775 h 101428"/>
                <a:gd name="connsiteX60" fmla="*/ 47852 w 194748"/>
                <a:gd name="connsiteY60" fmla="*/ 28775 h 101428"/>
                <a:gd name="connsiteX61" fmla="*/ 44196 w 194748"/>
                <a:gd name="connsiteY61" fmla="*/ 27185 h 101428"/>
                <a:gd name="connsiteX62" fmla="*/ 39903 w 194748"/>
                <a:gd name="connsiteY62" fmla="*/ 24483 h 101428"/>
                <a:gd name="connsiteX63" fmla="*/ 35134 w 194748"/>
                <a:gd name="connsiteY63" fmla="*/ 20667 h 101428"/>
                <a:gd name="connsiteX64" fmla="*/ 34657 w 194748"/>
                <a:gd name="connsiteY64" fmla="*/ 20508 h 101428"/>
                <a:gd name="connsiteX65" fmla="*/ 34021 w 194748"/>
                <a:gd name="connsiteY65" fmla="*/ 20190 h 101428"/>
                <a:gd name="connsiteX66" fmla="*/ 31001 w 194748"/>
                <a:gd name="connsiteY66" fmla="*/ 19872 h 101428"/>
                <a:gd name="connsiteX67" fmla="*/ 30206 w 194748"/>
                <a:gd name="connsiteY67" fmla="*/ 20031 h 101428"/>
                <a:gd name="connsiteX68" fmla="*/ 28616 w 194748"/>
                <a:gd name="connsiteY68" fmla="*/ 21621 h 101428"/>
                <a:gd name="connsiteX69" fmla="*/ 28298 w 194748"/>
                <a:gd name="connsiteY69" fmla="*/ 24006 h 101428"/>
                <a:gd name="connsiteX70" fmla="*/ 27185 w 194748"/>
                <a:gd name="connsiteY70" fmla="*/ 24960 h 101428"/>
                <a:gd name="connsiteX71" fmla="*/ 26867 w 194748"/>
                <a:gd name="connsiteY71" fmla="*/ 26232 h 101428"/>
                <a:gd name="connsiteX72" fmla="*/ 27344 w 194748"/>
                <a:gd name="connsiteY72" fmla="*/ 27503 h 101428"/>
                <a:gd name="connsiteX73" fmla="*/ 27344 w 194748"/>
                <a:gd name="connsiteY73" fmla="*/ 28934 h 101428"/>
                <a:gd name="connsiteX74" fmla="*/ 27980 w 194748"/>
                <a:gd name="connsiteY74" fmla="*/ 31001 h 101428"/>
                <a:gd name="connsiteX75" fmla="*/ 25277 w 194748"/>
                <a:gd name="connsiteY75" fmla="*/ 31478 h 101428"/>
                <a:gd name="connsiteX76" fmla="*/ 22098 w 194748"/>
                <a:gd name="connsiteY76" fmla="*/ 31319 h 101428"/>
                <a:gd name="connsiteX77" fmla="*/ 20985 w 194748"/>
                <a:gd name="connsiteY77" fmla="*/ 31478 h 101428"/>
                <a:gd name="connsiteX78" fmla="*/ 19872 w 194748"/>
                <a:gd name="connsiteY78" fmla="*/ 32114 h 101428"/>
                <a:gd name="connsiteX79" fmla="*/ 18759 w 194748"/>
                <a:gd name="connsiteY79" fmla="*/ 31796 h 101428"/>
                <a:gd name="connsiteX80" fmla="*/ 15898 w 194748"/>
                <a:gd name="connsiteY80" fmla="*/ 29888 h 101428"/>
                <a:gd name="connsiteX81" fmla="*/ 14308 w 194748"/>
                <a:gd name="connsiteY81" fmla="*/ 29411 h 101428"/>
                <a:gd name="connsiteX82" fmla="*/ 13195 w 194748"/>
                <a:gd name="connsiteY82" fmla="*/ 29570 h 101428"/>
                <a:gd name="connsiteX83" fmla="*/ 12241 w 194748"/>
                <a:gd name="connsiteY83" fmla="*/ 30365 h 101428"/>
                <a:gd name="connsiteX84" fmla="*/ 10811 w 194748"/>
                <a:gd name="connsiteY84" fmla="*/ 31478 h 101428"/>
                <a:gd name="connsiteX85" fmla="*/ 9380 w 194748"/>
                <a:gd name="connsiteY85" fmla="*/ 32273 h 101428"/>
                <a:gd name="connsiteX86" fmla="*/ 9698 w 194748"/>
                <a:gd name="connsiteY86" fmla="*/ 32909 h 101428"/>
                <a:gd name="connsiteX87" fmla="*/ 15739 w 194748"/>
                <a:gd name="connsiteY87" fmla="*/ 34657 h 101428"/>
                <a:gd name="connsiteX88" fmla="*/ 16693 w 194748"/>
                <a:gd name="connsiteY88" fmla="*/ 37201 h 101428"/>
                <a:gd name="connsiteX89" fmla="*/ 15580 w 194748"/>
                <a:gd name="connsiteY89" fmla="*/ 39427 h 101428"/>
                <a:gd name="connsiteX90" fmla="*/ 15262 w 194748"/>
                <a:gd name="connsiteY90" fmla="*/ 40381 h 101428"/>
                <a:gd name="connsiteX91" fmla="*/ 13831 w 194748"/>
                <a:gd name="connsiteY91" fmla="*/ 41334 h 101428"/>
                <a:gd name="connsiteX92" fmla="*/ 12082 w 194748"/>
                <a:gd name="connsiteY92" fmla="*/ 41970 h 101428"/>
                <a:gd name="connsiteX93" fmla="*/ 10016 w 194748"/>
                <a:gd name="connsiteY93" fmla="*/ 42129 h 101428"/>
                <a:gd name="connsiteX94" fmla="*/ 9857 w 194748"/>
                <a:gd name="connsiteY94" fmla="*/ 43401 h 101428"/>
                <a:gd name="connsiteX95" fmla="*/ 10652 w 194748"/>
                <a:gd name="connsiteY95" fmla="*/ 46740 h 101428"/>
                <a:gd name="connsiteX96" fmla="*/ 10016 w 194748"/>
                <a:gd name="connsiteY96" fmla="*/ 47535 h 101428"/>
                <a:gd name="connsiteX97" fmla="*/ 9221 w 194748"/>
                <a:gd name="connsiteY97" fmla="*/ 48647 h 101428"/>
                <a:gd name="connsiteX98" fmla="*/ 9857 w 194748"/>
                <a:gd name="connsiteY98" fmla="*/ 51350 h 101428"/>
                <a:gd name="connsiteX99" fmla="*/ 11128 w 194748"/>
                <a:gd name="connsiteY99" fmla="*/ 51668 h 101428"/>
                <a:gd name="connsiteX100" fmla="*/ 11446 w 194748"/>
                <a:gd name="connsiteY100" fmla="*/ 52304 h 101428"/>
                <a:gd name="connsiteX101" fmla="*/ 11287 w 194748"/>
                <a:gd name="connsiteY101" fmla="*/ 53417 h 101428"/>
                <a:gd name="connsiteX102" fmla="*/ 10969 w 194748"/>
                <a:gd name="connsiteY102" fmla="*/ 54530 h 101428"/>
                <a:gd name="connsiteX103" fmla="*/ 10492 w 194748"/>
                <a:gd name="connsiteY103" fmla="*/ 55801 h 101428"/>
                <a:gd name="connsiteX104" fmla="*/ 10333 w 194748"/>
                <a:gd name="connsiteY104" fmla="*/ 56437 h 101428"/>
                <a:gd name="connsiteX105" fmla="*/ 9539 w 194748"/>
                <a:gd name="connsiteY105" fmla="*/ 56755 h 101428"/>
                <a:gd name="connsiteX106" fmla="*/ 6836 w 194748"/>
                <a:gd name="connsiteY106" fmla="*/ 56596 h 101428"/>
                <a:gd name="connsiteX107" fmla="*/ 4610 w 194748"/>
                <a:gd name="connsiteY107" fmla="*/ 57709 h 101428"/>
                <a:gd name="connsiteX108" fmla="*/ 0 w 194748"/>
                <a:gd name="connsiteY108" fmla="*/ 61684 h 101428"/>
                <a:gd name="connsiteX109" fmla="*/ 5405 w 194748"/>
                <a:gd name="connsiteY109" fmla="*/ 61842 h 101428"/>
                <a:gd name="connsiteX110" fmla="*/ 6200 w 194748"/>
                <a:gd name="connsiteY110" fmla="*/ 62955 h 101428"/>
                <a:gd name="connsiteX111" fmla="*/ 6518 w 194748"/>
                <a:gd name="connsiteY111" fmla="*/ 64545 h 101428"/>
                <a:gd name="connsiteX112" fmla="*/ 6995 w 194748"/>
                <a:gd name="connsiteY112" fmla="*/ 66771 h 101428"/>
                <a:gd name="connsiteX113" fmla="*/ 7790 w 194748"/>
                <a:gd name="connsiteY113" fmla="*/ 67407 h 101428"/>
                <a:gd name="connsiteX114" fmla="*/ 8426 w 194748"/>
                <a:gd name="connsiteY114" fmla="*/ 68202 h 101428"/>
                <a:gd name="connsiteX115" fmla="*/ 8267 w 194748"/>
                <a:gd name="connsiteY115" fmla="*/ 69791 h 101428"/>
                <a:gd name="connsiteX116" fmla="*/ 9380 w 194748"/>
                <a:gd name="connsiteY116" fmla="*/ 70904 h 101428"/>
                <a:gd name="connsiteX117" fmla="*/ 11764 w 194748"/>
                <a:gd name="connsiteY117" fmla="*/ 73925 h 101428"/>
                <a:gd name="connsiteX118" fmla="*/ 12082 w 194748"/>
                <a:gd name="connsiteY118" fmla="*/ 74720 h 101428"/>
                <a:gd name="connsiteX119" fmla="*/ 13672 w 194748"/>
                <a:gd name="connsiteY119" fmla="*/ 75197 h 101428"/>
                <a:gd name="connsiteX120" fmla="*/ 18759 w 194748"/>
                <a:gd name="connsiteY120" fmla="*/ 77740 h 101428"/>
                <a:gd name="connsiteX121" fmla="*/ 22416 w 194748"/>
                <a:gd name="connsiteY121" fmla="*/ 80443 h 101428"/>
                <a:gd name="connsiteX122" fmla="*/ 24324 w 194748"/>
                <a:gd name="connsiteY122" fmla="*/ 83623 h 101428"/>
                <a:gd name="connsiteX123" fmla="*/ 27026 w 194748"/>
                <a:gd name="connsiteY123" fmla="*/ 86007 h 101428"/>
                <a:gd name="connsiteX124" fmla="*/ 30365 w 194748"/>
                <a:gd name="connsiteY124" fmla="*/ 87597 h 101428"/>
                <a:gd name="connsiteX125" fmla="*/ 32908 w 194748"/>
                <a:gd name="connsiteY125" fmla="*/ 89982 h 101428"/>
                <a:gd name="connsiteX126" fmla="*/ 34975 w 194748"/>
                <a:gd name="connsiteY126" fmla="*/ 92843 h 101428"/>
                <a:gd name="connsiteX127" fmla="*/ 37678 w 194748"/>
                <a:gd name="connsiteY127" fmla="*/ 94433 h 101428"/>
                <a:gd name="connsiteX128" fmla="*/ 41175 w 194748"/>
                <a:gd name="connsiteY128" fmla="*/ 94751 h 101428"/>
                <a:gd name="connsiteX129" fmla="*/ 43401 w 194748"/>
                <a:gd name="connsiteY129" fmla="*/ 95705 h 101428"/>
                <a:gd name="connsiteX130" fmla="*/ 44355 w 194748"/>
                <a:gd name="connsiteY130" fmla="*/ 97295 h 101428"/>
                <a:gd name="connsiteX131" fmla="*/ 46263 w 194748"/>
                <a:gd name="connsiteY131" fmla="*/ 98884 h 101428"/>
                <a:gd name="connsiteX132" fmla="*/ 49124 w 194748"/>
                <a:gd name="connsiteY132" fmla="*/ 100156 h 101428"/>
                <a:gd name="connsiteX133" fmla="*/ 53735 w 194748"/>
                <a:gd name="connsiteY133" fmla="*/ 100951 h 101428"/>
                <a:gd name="connsiteX134" fmla="*/ 62319 w 194748"/>
                <a:gd name="connsiteY134" fmla="*/ 101110 h 101428"/>
                <a:gd name="connsiteX135" fmla="*/ 63114 w 194748"/>
                <a:gd name="connsiteY135" fmla="*/ 101110 h 101428"/>
                <a:gd name="connsiteX136" fmla="*/ 65022 w 194748"/>
                <a:gd name="connsiteY136" fmla="*/ 101428 h 101428"/>
                <a:gd name="connsiteX137" fmla="*/ 67248 w 194748"/>
                <a:gd name="connsiteY137" fmla="*/ 100951 h 101428"/>
                <a:gd name="connsiteX138" fmla="*/ 70109 w 194748"/>
                <a:gd name="connsiteY138" fmla="*/ 99997 h 101428"/>
                <a:gd name="connsiteX139" fmla="*/ 70904 w 194748"/>
                <a:gd name="connsiteY139" fmla="*/ 99361 h 101428"/>
                <a:gd name="connsiteX140" fmla="*/ 73925 w 194748"/>
                <a:gd name="connsiteY140" fmla="*/ 96023 h 101428"/>
                <a:gd name="connsiteX141" fmla="*/ 75515 w 194748"/>
                <a:gd name="connsiteY141" fmla="*/ 96341 h 101428"/>
                <a:gd name="connsiteX142" fmla="*/ 78694 w 194748"/>
                <a:gd name="connsiteY142" fmla="*/ 95864 h 101428"/>
                <a:gd name="connsiteX143" fmla="*/ 80602 w 194748"/>
                <a:gd name="connsiteY143" fmla="*/ 95069 h 101428"/>
                <a:gd name="connsiteX144" fmla="*/ 80761 w 194748"/>
                <a:gd name="connsiteY144" fmla="*/ 95069 h 101428"/>
                <a:gd name="connsiteX145" fmla="*/ 81397 w 194748"/>
                <a:gd name="connsiteY145" fmla="*/ 95069 h 101428"/>
                <a:gd name="connsiteX146" fmla="*/ 83940 w 194748"/>
                <a:gd name="connsiteY146" fmla="*/ 94115 h 101428"/>
                <a:gd name="connsiteX147" fmla="*/ 84894 w 194748"/>
                <a:gd name="connsiteY147" fmla="*/ 93320 h 101428"/>
                <a:gd name="connsiteX148" fmla="*/ 85371 w 194748"/>
                <a:gd name="connsiteY148" fmla="*/ 92366 h 101428"/>
                <a:gd name="connsiteX149" fmla="*/ 86007 w 194748"/>
                <a:gd name="connsiteY149" fmla="*/ 92048 h 101428"/>
                <a:gd name="connsiteX150" fmla="*/ 87597 w 194748"/>
                <a:gd name="connsiteY150" fmla="*/ 93161 h 101428"/>
                <a:gd name="connsiteX151" fmla="*/ 89505 w 194748"/>
                <a:gd name="connsiteY151" fmla="*/ 93161 h 101428"/>
                <a:gd name="connsiteX152" fmla="*/ 91412 w 194748"/>
                <a:gd name="connsiteY152" fmla="*/ 92525 h 101428"/>
                <a:gd name="connsiteX153" fmla="*/ 93002 w 194748"/>
                <a:gd name="connsiteY153" fmla="*/ 91572 h 101428"/>
                <a:gd name="connsiteX154" fmla="*/ 94751 w 194748"/>
                <a:gd name="connsiteY154" fmla="*/ 90935 h 101428"/>
                <a:gd name="connsiteX155" fmla="*/ 95546 w 194748"/>
                <a:gd name="connsiteY155" fmla="*/ 90300 h 101428"/>
                <a:gd name="connsiteX156" fmla="*/ 96659 w 194748"/>
                <a:gd name="connsiteY156" fmla="*/ 89505 h 101428"/>
                <a:gd name="connsiteX157" fmla="*/ 98725 w 194748"/>
                <a:gd name="connsiteY157" fmla="*/ 87120 h 101428"/>
                <a:gd name="connsiteX158" fmla="*/ 101110 w 194748"/>
                <a:gd name="connsiteY158" fmla="*/ 86643 h 101428"/>
                <a:gd name="connsiteX159" fmla="*/ 104290 w 194748"/>
                <a:gd name="connsiteY159" fmla="*/ 87279 h 101428"/>
                <a:gd name="connsiteX160" fmla="*/ 107628 w 194748"/>
                <a:gd name="connsiteY160" fmla="*/ 87438 h 101428"/>
                <a:gd name="connsiteX161" fmla="*/ 110331 w 194748"/>
                <a:gd name="connsiteY161" fmla="*/ 86961 h 101428"/>
                <a:gd name="connsiteX162" fmla="*/ 116849 w 194748"/>
                <a:gd name="connsiteY162" fmla="*/ 87597 h 101428"/>
                <a:gd name="connsiteX163" fmla="*/ 118121 w 194748"/>
                <a:gd name="connsiteY163" fmla="*/ 88074 h 101428"/>
                <a:gd name="connsiteX164" fmla="*/ 119075 w 194748"/>
                <a:gd name="connsiteY164" fmla="*/ 88710 h 101428"/>
                <a:gd name="connsiteX165" fmla="*/ 120187 w 194748"/>
                <a:gd name="connsiteY165" fmla="*/ 87915 h 101428"/>
                <a:gd name="connsiteX166" fmla="*/ 126705 w 194748"/>
                <a:gd name="connsiteY166" fmla="*/ 86643 h 101428"/>
                <a:gd name="connsiteX167" fmla="*/ 129726 w 194748"/>
                <a:gd name="connsiteY167" fmla="*/ 87915 h 101428"/>
                <a:gd name="connsiteX168" fmla="*/ 131157 w 194748"/>
                <a:gd name="connsiteY168" fmla="*/ 87438 h 101428"/>
                <a:gd name="connsiteX169" fmla="*/ 132429 w 194748"/>
                <a:gd name="connsiteY169" fmla="*/ 86484 h 101428"/>
                <a:gd name="connsiteX170" fmla="*/ 133224 w 194748"/>
                <a:gd name="connsiteY170" fmla="*/ 85689 h 101428"/>
                <a:gd name="connsiteX171" fmla="*/ 133383 w 194748"/>
                <a:gd name="connsiteY171" fmla="*/ 84894 h 101428"/>
                <a:gd name="connsiteX172" fmla="*/ 134019 w 194748"/>
                <a:gd name="connsiteY172" fmla="*/ 83782 h 101428"/>
                <a:gd name="connsiteX173" fmla="*/ 136244 w 194748"/>
                <a:gd name="connsiteY173" fmla="*/ 83305 h 101428"/>
                <a:gd name="connsiteX174" fmla="*/ 141967 w 194748"/>
                <a:gd name="connsiteY174" fmla="*/ 83940 h 101428"/>
                <a:gd name="connsiteX175" fmla="*/ 144352 w 194748"/>
                <a:gd name="connsiteY175" fmla="*/ 82510 h 101428"/>
                <a:gd name="connsiteX176" fmla="*/ 145147 w 194748"/>
                <a:gd name="connsiteY176" fmla="*/ 81715 h 101428"/>
                <a:gd name="connsiteX177" fmla="*/ 145783 w 194748"/>
                <a:gd name="connsiteY177" fmla="*/ 79966 h 101428"/>
                <a:gd name="connsiteX178" fmla="*/ 146419 w 194748"/>
                <a:gd name="connsiteY178" fmla="*/ 78694 h 101428"/>
                <a:gd name="connsiteX179" fmla="*/ 148485 w 194748"/>
                <a:gd name="connsiteY179" fmla="*/ 77899 h 101428"/>
                <a:gd name="connsiteX180" fmla="*/ 148485 w 194748"/>
                <a:gd name="connsiteY180" fmla="*/ 76628 h 101428"/>
                <a:gd name="connsiteX181" fmla="*/ 148168 w 194748"/>
                <a:gd name="connsiteY181" fmla="*/ 75197 h 101428"/>
                <a:gd name="connsiteX182" fmla="*/ 149280 w 194748"/>
                <a:gd name="connsiteY182" fmla="*/ 72176 h 101428"/>
                <a:gd name="connsiteX183" fmla="*/ 150075 w 194748"/>
                <a:gd name="connsiteY183" fmla="*/ 70904 h 101428"/>
                <a:gd name="connsiteX184" fmla="*/ 151188 w 194748"/>
                <a:gd name="connsiteY184" fmla="*/ 70427 h 101428"/>
                <a:gd name="connsiteX185" fmla="*/ 152619 w 194748"/>
                <a:gd name="connsiteY185" fmla="*/ 69474 h 101428"/>
                <a:gd name="connsiteX186" fmla="*/ 155163 w 194748"/>
                <a:gd name="connsiteY186" fmla="*/ 67407 h 101428"/>
                <a:gd name="connsiteX187" fmla="*/ 154527 w 194748"/>
                <a:gd name="connsiteY187" fmla="*/ 65658 h 101428"/>
                <a:gd name="connsiteX188" fmla="*/ 155004 w 194748"/>
                <a:gd name="connsiteY188" fmla="*/ 64227 h 101428"/>
                <a:gd name="connsiteX189" fmla="*/ 157706 w 194748"/>
                <a:gd name="connsiteY189" fmla="*/ 61048 h 101428"/>
                <a:gd name="connsiteX190" fmla="*/ 159614 w 194748"/>
                <a:gd name="connsiteY190" fmla="*/ 58027 h 101428"/>
                <a:gd name="connsiteX191" fmla="*/ 159614 w 194748"/>
                <a:gd name="connsiteY191" fmla="*/ 56437 h 101428"/>
                <a:gd name="connsiteX192" fmla="*/ 159773 w 194748"/>
                <a:gd name="connsiteY192" fmla="*/ 55165 h 101428"/>
                <a:gd name="connsiteX193" fmla="*/ 161522 w 194748"/>
                <a:gd name="connsiteY193" fmla="*/ 53576 h 101428"/>
                <a:gd name="connsiteX194" fmla="*/ 163429 w 194748"/>
                <a:gd name="connsiteY194" fmla="*/ 51668 h 101428"/>
                <a:gd name="connsiteX195" fmla="*/ 165814 w 194748"/>
                <a:gd name="connsiteY195" fmla="*/ 45627 h 101428"/>
                <a:gd name="connsiteX196" fmla="*/ 166609 w 194748"/>
                <a:gd name="connsiteY196" fmla="*/ 44673 h 101428"/>
                <a:gd name="connsiteX197" fmla="*/ 168199 w 194748"/>
                <a:gd name="connsiteY197" fmla="*/ 43560 h 101428"/>
                <a:gd name="connsiteX198" fmla="*/ 169471 w 194748"/>
                <a:gd name="connsiteY198" fmla="*/ 42288 h 101428"/>
                <a:gd name="connsiteX199" fmla="*/ 169630 w 194748"/>
                <a:gd name="connsiteY199" fmla="*/ 38314 h 101428"/>
                <a:gd name="connsiteX200" fmla="*/ 170583 w 194748"/>
                <a:gd name="connsiteY200" fmla="*/ 37201 h 101428"/>
                <a:gd name="connsiteX201" fmla="*/ 172809 w 194748"/>
                <a:gd name="connsiteY201" fmla="*/ 35929 h 101428"/>
                <a:gd name="connsiteX202" fmla="*/ 174876 w 194748"/>
                <a:gd name="connsiteY202" fmla="*/ 33862 h 101428"/>
                <a:gd name="connsiteX203" fmla="*/ 176625 w 194748"/>
                <a:gd name="connsiteY203" fmla="*/ 31319 h 101428"/>
                <a:gd name="connsiteX204" fmla="*/ 177896 w 194748"/>
                <a:gd name="connsiteY204" fmla="*/ 30206 h 101428"/>
                <a:gd name="connsiteX205" fmla="*/ 179645 w 194748"/>
                <a:gd name="connsiteY205" fmla="*/ 29888 h 101428"/>
                <a:gd name="connsiteX206" fmla="*/ 181553 w 194748"/>
                <a:gd name="connsiteY206" fmla="*/ 28934 h 101428"/>
                <a:gd name="connsiteX207" fmla="*/ 183620 w 194748"/>
                <a:gd name="connsiteY207" fmla="*/ 28616 h 101428"/>
                <a:gd name="connsiteX208" fmla="*/ 185686 w 194748"/>
                <a:gd name="connsiteY208" fmla="*/ 29093 h 101428"/>
                <a:gd name="connsiteX209" fmla="*/ 186958 w 194748"/>
                <a:gd name="connsiteY209" fmla="*/ 28775 h 101428"/>
                <a:gd name="connsiteX210" fmla="*/ 189025 w 194748"/>
                <a:gd name="connsiteY210" fmla="*/ 27662 h 101428"/>
                <a:gd name="connsiteX211" fmla="*/ 193953 w 194748"/>
                <a:gd name="connsiteY211" fmla="*/ 23211 h 101428"/>
                <a:gd name="connsiteX212" fmla="*/ 194748 w 194748"/>
                <a:gd name="connsiteY212" fmla="*/ 22257 h 101428"/>
                <a:gd name="connsiteX213" fmla="*/ 194112 w 194748"/>
                <a:gd name="connsiteY213" fmla="*/ 21780 h 101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194748" h="101428">
                  <a:moveTo>
                    <a:pt x="194112" y="21780"/>
                  </a:moveTo>
                  <a:lnTo>
                    <a:pt x="193794" y="20349"/>
                  </a:lnTo>
                  <a:lnTo>
                    <a:pt x="194112" y="19236"/>
                  </a:lnTo>
                  <a:lnTo>
                    <a:pt x="193635" y="18123"/>
                  </a:lnTo>
                  <a:lnTo>
                    <a:pt x="192045" y="16852"/>
                  </a:lnTo>
                  <a:lnTo>
                    <a:pt x="191728" y="16375"/>
                  </a:lnTo>
                  <a:lnTo>
                    <a:pt x="189661" y="16375"/>
                  </a:lnTo>
                  <a:lnTo>
                    <a:pt x="189184" y="16534"/>
                  </a:lnTo>
                  <a:lnTo>
                    <a:pt x="189025" y="16534"/>
                  </a:lnTo>
                  <a:lnTo>
                    <a:pt x="186322" y="15421"/>
                  </a:lnTo>
                  <a:lnTo>
                    <a:pt x="184574" y="12718"/>
                  </a:lnTo>
                  <a:lnTo>
                    <a:pt x="181712" y="11446"/>
                  </a:lnTo>
                  <a:lnTo>
                    <a:pt x="179645" y="10970"/>
                  </a:lnTo>
                  <a:lnTo>
                    <a:pt x="178691" y="9857"/>
                  </a:lnTo>
                  <a:lnTo>
                    <a:pt x="178055" y="8267"/>
                  </a:lnTo>
                  <a:lnTo>
                    <a:pt x="177419" y="7154"/>
                  </a:lnTo>
                  <a:lnTo>
                    <a:pt x="177260" y="7154"/>
                  </a:lnTo>
                  <a:lnTo>
                    <a:pt x="176784" y="5405"/>
                  </a:lnTo>
                  <a:lnTo>
                    <a:pt x="176148" y="5246"/>
                  </a:lnTo>
                  <a:lnTo>
                    <a:pt x="176148" y="5087"/>
                  </a:lnTo>
                  <a:lnTo>
                    <a:pt x="173286" y="5405"/>
                  </a:lnTo>
                  <a:lnTo>
                    <a:pt x="172809" y="5882"/>
                  </a:lnTo>
                  <a:lnTo>
                    <a:pt x="162953" y="7949"/>
                  </a:lnTo>
                  <a:lnTo>
                    <a:pt x="161522" y="7631"/>
                  </a:lnTo>
                  <a:lnTo>
                    <a:pt x="160250" y="6518"/>
                  </a:lnTo>
                  <a:lnTo>
                    <a:pt x="159455" y="5564"/>
                  </a:lnTo>
                  <a:lnTo>
                    <a:pt x="158978" y="4928"/>
                  </a:lnTo>
                  <a:lnTo>
                    <a:pt x="158183" y="3339"/>
                  </a:lnTo>
                  <a:lnTo>
                    <a:pt x="157070" y="2067"/>
                  </a:lnTo>
                  <a:lnTo>
                    <a:pt x="155322" y="1113"/>
                  </a:lnTo>
                  <a:lnTo>
                    <a:pt x="153891" y="0"/>
                  </a:lnTo>
                  <a:lnTo>
                    <a:pt x="151824" y="0"/>
                  </a:lnTo>
                  <a:lnTo>
                    <a:pt x="146578" y="1590"/>
                  </a:lnTo>
                  <a:lnTo>
                    <a:pt x="142762" y="1749"/>
                  </a:lnTo>
                  <a:lnTo>
                    <a:pt x="140378" y="1272"/>
                  </a:lnTo>
                  <a:lnTo>
                    <a:pt x="137039" y="318"/>
                  </a:lnTo>
                  <a:lnTo>
                    <a:pt x="130680" y="159"/>
                  </a:lnTo>
                  <a:lnTo>
                    <a:pt x="126229" y="954"/>
                  </a:lnTo>
                  <a:lnTo>
                    <a:pt x="125752" y="2226"/>
                  </a:lnTo>
                  <a:lnTo>
                    <a:pt x="121777" y="9539"/>
                  </a:lnTo>
                  <a:lnTo>
                    <a:pt x="115895" y="12241"/>
                  </a:lnTo>
                  <a:lnTo>
                    <a:pt x="110808" y="14944"/>
                  </a:lnTo>
                  <a:lnTo>
                    <a:pt x="109218" y="15580"/>
                  </a:lnTo>
                  <a:lnTo>
                    <a:pt x="106674" y="14626"/>
                  </a:lnTo>
                  <a:lnTo>
                    <a:pt x="103813" y="13036"/>
                  </a:lnTo>
                  <a:lnTo>
                    <a:pt x="101428" y="12082"/>
                  </a:lnTo>
                  <a:lnTo>
                    <a:pt x="99679" y="12559"/>
                  </a:lnTo>
                  <a:lnTo>
                    <a:pt x="97771" y="14308"/>
                  </a:lnTo>
                  <a:lnTo>
                    <a:pt x="96818" y="16216"/>
                  </a:lnTo>
                  <a:lnTo>
                    <a:pt x="91094" y="17647"/>
                  </a:lnTo>
                  <a:lnTo>
                    <a:pt x="80920" y="18442"/>
                  </a:lnTo>
                  <a:lnTo>
                    <a:pt x="77422" y="20349"/>
                  </a:lnTo>
                  <a:lnTo>
                    <a:pt x="76309" y="22575"/>
                  </a:lnTo>
                  <a:lnTo>
                    <a:pt x="76151" y="24165"/>
                  </a:lnTo>
                  <a:lnTo>
                    <a:pt x="77104" y="25755"/>
                  </a:lnTo>
                  <a:lnTo>
                    <a:pt x="75992" y="27344"/>
                  </a:lnTo>
                  <a:lnTo>
                    <a:pt x="75515" y="28139"/>
                  </a:lnTo>
                  <a:lnTo>
                    <a:pt x="68361" y="28457"/>
                  </a:lnTo>
                  <a:lnTo>
                    <a:pt x="58981" y="28934"/>
                  </a:lnTo>
                  <a:lnTo>
                    <a:pt x="53258" y="28775"/>
                  </a:lnTo>
                  <a:lnTo>
                    <a:pt x="47852" y="28775"/>
                  </a:lnTo>
                  <a:lnTo>
                    <a:pt x="44196" y="27185"/>
                  </a:lnTo>
                  <a:lnTo>
                    <a:pt x="39903" y="24483"/>
                  </a:lnTo>
                  <a:lnTo>
                    <a:pt x="35134" y="20667"/>
                  </a:lnTo>
                  <a:lnTo>
                    <a:pt x="34657" y="20508"/>
                  </a:lnTo>
                  <a:lnTo>
                    <a:pt x="34021" y="20190"/>
                  </a:lnTo>
                  <a:lnTo>
                    <a:pt x="31001" y="19872"/>
                  </a:lnTo>
                  <a:lnTo>
                    <a:pt x="30206" y="20031"/>
                  </a:lnTo>
                  <a:lnTo>
                    <a:pt x="28616" y="21621"/>
                  </a:lnTo>
                  <a:lnTo>
                    <a:pt x="28298" y="24006"/>
                  </a:lnTo>
                  <a:lnTo>
                    <a:pt x="27185" y="24960"/>
                  </a:lnTo>
                  <a:lnTo>
                    <a:pt x="26867" y="26232"/>
                  </a:lnTo>
                  <a:lnTo>
                    <a:pt x="27344" y="27503"/>
                  </a:lnTo>
                  <a:lnTo>
                    <a:pt x="27344" y="28934"/>
                  </a:lnTo>
                  <a:lnTo>
                    <a:pt x="27980" y="31001"/>
                  </a:lnTo>
                  <a:lnTo>
                    <a:pt x="25277" y="31478"/>
                  </a:lnTo>
                  <a:lnTo>
                    <a:pt x="22098" y="31319"/>
                  </a:lnTo>
                  <a:lnTo>
                    <a:pt x="20985" y="31478"/>
                  </a:lnTo>
                  <a:lnTo>
                    <a:pt x="19872" y="32114"/>
                  </a:lnTo>
                  <a:lnTo>
                    <a:pt x="18759" y="31796"/>
                  </a:lnTo>
                  <a:lnTo>
                    <a:pt x="15898" y="29888"/>
                  </a:lnTo>
                  <a:lnTo>
                    <a:pt x="14308" y="29411"/>
                  </a:lnTo>
                  <a:lnTo>
                    <a:pt x="13195" y="29570"/>
                  </a:lnTo>
                  <a:lnTo>
                    <a:pt x="12241" y="30365"/>
                  </a:lnTo>
                  <a:lnTo>
                    <a:pt x="10811" y="31478"/>
                  </a:lnTo>
                  <a:lnTo>
                    <a:pt x="9380" y="32273"/>
                  </a:lnTo>
                  <a:lnTo>
                    <a:pt x="9698" y="32909"/>
                  </a:lnTo>
                  <a:lnTo>
                    <a:pt x="15739" y="34657"/>
                  </a:lnTo>
                  <a:lnTo>
                    <a:pt x="16693" y="37201"/>
                  </a:lnTo>
                  <a:lnTo>
                    <a:pt x="15580" y="39427"/>
                  </a:lnTo>
                  <a:lnTo>
                    <a:pt x="15262" y="40381"/>
                  </a:lnTo>
                  <a:lnTo>
                    <a:pt x="13831" y="41334"/>
                  </a:lnTo>
                  <a:lnTo>
                    <a:pt x="12082" y="41970"/>
                  </a:lnTo>
                  <a:lnTo>
                    <a:pt x="10016" y="42129"/>
                  </a:lnTo>
                  <a:lnTo>
                    <a:pt x="9857" y="43401"/>
                  </a:lnTo>
                  <a:lnTo>
                    <a:pt x="10652" y="46740"/>
                  </a:lnTo>
                  <a:lnTo>
                    <a:pt x="10016" y="47535"/>
                  </a:lnTo>
                  <a:lnTo>
                    <a:pt x="9221" y="48647"/>
                  </a:lnTo>
                  <a:lnTo>
                    <a:pt x="9857" y="51350"/>
                  </a:lnTo>
                  <a:lnTo>
                    <a:pt x="11128" y="51668"/>
                  </a:lnTo>
                  <a:lnTo>
                    <a:pt x="11446" y="52304"/>
                  </a:lnTo>
                  <a:lnTo>
                    <a:pt x="11287" y="53417"/>
                  </a:lnTo>
                  <a:lnTo>
                    <a:pt x="10969" y="54530"/>
                  </a:lnTo>
                  <a:lnTo>
                    <a:pt x="10492" y="55801"/>
                  </a:lnTo>
                  <a:lnTo>
                    <a:pt x="10333" y="56437"/>
                  </a:lnTo>
                  <a:lnTo>
                    <a:pt x="9539" y="56755"/>
                  </a:lnTo>
                  <a:lnTo>
                    <a:pt x="6836" y="56596"/>
                  </a:lnTo>
                  <a:lnTo>
                    <a:pt x="4610" y="57709"/>
                  </a:lnTo>
                  <a:lnTo>
                    <a:pt x="0" y="61684"/>
                  </a:lnTo>
                  <a:lnTo>
                    <a:pt x="5405" y="61842"/>
                  </a:lnTo>
                  <a:lnTo>
                    <a:pt x="6200" y="62955"/>
                  </a:lnTo>
                  <a:lnTo>
                    <a:pt x="6518" y="64545"/>
                  </a:lnTo>
                  <a:lnTo>
                    <a:pt x="6995" y="66771"/>
                  </a:lnTo>
                  <a:lnTo>
                    <a:pt x="7790" y="67407"/>
                  </a:lnTo>
                  <a:lnTo>
                    <a:pt x="8426" y="68202"/>
                  </a:lnTo>
                  <a:lnTo>
                    <a:pt x="8267" y="69791"/>
                  </a:lnTo>
                  <a:lnTo>
                    <a:pt x="9380" y="70904"/>
                  </a:lnTo>
                  <a:lnTo>
                    <a:pt x="11764" y="73925"/>
                  </a:lnTo>
                  <a:lnTo>
                    <a:pt x="12082" y="74720"/>
                  </a:lnTo>
                  <a:lnTo>
                    <a:pt x="13672" y="75197"/>
                  </a:lnTo>
                  <a:lnTo>
                    <a:pt x="18759" y="77740"/>
                  </a:lnTo>
                  <a:lnTo>
                    <a:pt x="22416" y="80443"/>
                  </a:lnTo>
                  <a:lnTo>
                    <a:pt x="24324" y="83623"/>
                  </a:lnTo>
                  <a:lnTo>
                    <a:pt x="27026" y="86007"/>
                  </a:lnTo>
                  <a:lnTo>
                    <a:pt x="30365" y="87597"/>
                  </a:lnTo>
                  <a:lnTo>
                    <a:pt x="32908" y="89982"/>
                  </a:lnTo>
                  <a:lnTo>
                    <a:pt x="34975" y="92843"/>
                  </a:lnTo>
                  <a:lnTo>
                    <a:pt x="37678" y="94433"/>
                  </a:lnTo>
                  <a:lnTo>
                    <a:pt x="41175" y="94751"/>
                  </a:lnTo>
                  <a:lnTo>
                    <a:pt x="43401" y="95705"/>
                  </a:lnTo>
                  <a:lnTo>
                    <a:pt x="44355" y="97295"/>
                  </a:lnTo>
                  <a:lnTo>
                    <a:pt x="46263" y="98884"/>
                  </a:lnTo>
                  <a:lnTo>
                    <a:pt x="49124" y="100156"/>
                  </a:lnTo>
                  <a:lnTo>
                    <a:pt x="53735" y="100951"/>
                  </a:lnTo>
                  <a:lnTo>
                    <a:pt x="62319" y="101110"/>
                  </a:lnTo>
                  <a:lnTo>
                    <a:pt x="63114" y="101110"/>
                  </a:lnTo>
                  <a:lnTo>
                    <a:pt x="65022" y="101428"/>
                  </a:lnTo>
                  <a:lnTo>
                    <a:pt x="67248" y="100951"/>
                  </a:lnTo>
                  <a:lnTo>
                    <a:pt x="70109" y="99997"/>
                  </a:lnTo>
                  <a:lnTo>
                    <a:pt x="70904" y="99361"/>
                  </a:lnTo>
                  <a:lnTo>
                    <a:pt x="73925" y="96023"/>
                  </a:lnTo>
                  <a:lnTo>
                    <a:pt x="75515" y="96341"/>
                  </a:lnTo>
                  <a:lnTo>
                    <a:pt x="78694" y="95864"/>
                  </a:lnTo>
                  <a:lnTo>
                    <a:pt x="80602" y="95069"/>
                  </a:lnTo>
                  <a:lnTo>
                    <a:pt x="80761" y="95069"/>
                  </a:lnTo>
                  <a:lnTo>
                    <a:pt x="81397" y="95069"/>
                  </a:lnTo>
                  <a:lnTo>
                    <a:pt x="83940" y="94115"/>
                  </a:lnTo>
                  <a:lnTo>
                    <a:pt x="84894" y="93320"/>
                  </a:lnTo>
                  <a:lnTo>
                    <a:pt x="85371" y="92366"/>
                  </a:lnTo>
                  <a:lnTo>
                    <a:pt x="86007" y="92048"/>
                  </a:lnTo>
                  <a:lnTo>
                    <a:pt x="87597" y="93161"/>
                  </a:lnTo>
                  <a:lnTo>
                    <a:pt x="89505" y="93161"/>
                  </a:lnTo>
                  <a:lnTo>
                    <a:pt x="91412" y="92525"/>
                  </a:lnTo>
                  <a:lnTo>
                    <a:pt x="93002" y="91572"/>
                  </a:lnTo>
                  <a:lnTo>
                    <a:pt x="94751" y="90935"/>
                  </a:lnTo>
                  <a:lnTo>
                    <a:pt x="95546" y="90300"/>
                  </a:lnTo>
                  <a:lnTo>
                    <a:pt x="96659" y="89505"/>
                  </a:lnTo>
                  <a:lnTo>
                    <a:pt x="98725" y="87120"/>
                  </a:lnTo>
                  <a:lnTo>
                    <a:pt x="101110" y="86643"/>
                  </a:lnTo>
                  <a:lnTo>
                    <a:pt x="104290" y="87279"/>
                  </a:lnTo>
                  <a:lnTo>
                    <a:pt x="107628" y="87438"/>
                  </a:lnTo>
                  <a:lnTo>
                    <a:pt x="110331" y="86961"/>
                  </a:lnTo>
                  <a:lnTo>
                    <a:pt x="116849" y="87597"/>
                  </a:lnTo>
                  <a:lnTo>
                    <a:pt x="118121" y="88074"/>
                  </a:lnTo>
                  <a:lnTo>
                    <a:pt x="119075" y="88710"/>
                  </a:lnTo>
                  <a:lnTo>
                    <a:pt x="120187" y="87915"/>
                  </a:lnTo>
                  <a:lnTo>
                    <a:pt x="126705" y="86643"/>
                  </a:lnTo>
                  <a:lnTo>
                    <a:pt x="129726" y="87915"/>
                  </a:lnTo>
                  <a:lnTo>
                    <a:pt x="131157" y="87438"/>
                  </a:lnTo>
                  <a:lnTo>
                    <a:pt x="132429" y="86484"/>
                  </a:lnTo>
                  <a:lnTo>
                    <a:pt x="133224" y="85689"/>
                  </a:lnTo>
                  <a:lnTo>
                    <a:pt x="133383" y="84894"/>
                  </a:lnTo>
                  <a:lnTo>
                    <a:pt x="134019" y="83782"/>
                  </a:lnTo>
                  <a:lnTo>
                    <a:pt x="136244" y="83305"/>
                  </a:lnTo>
                  <a:lnTo>
                    <a:pt x="141967" y="83940"/>
                  </a:lnTo>
                  <a:lnTo>
                    <a:pt x="144352" y="82510"/>
                  </a:lnTo>
                  <a:lnTo>
                    <a:pt x="145147" y="81715"/>
                  </a:lnTo>
                  <a:lnTo>
                    <a:pt x="145783" y="79966"/>
                  </a:lnTo>
                  <a:lnTo>
                    <a:pt x="146419" y="78694"/>
                  </a:lnTo>
                  <a:lnTo>
                    <a:pt x="148485" y="77899"/>
                  </a:lnTo>
                  <a:lnTo>
                    <a:pt x="148485" y="76628"/>
                  </a:lnTo>
                  <a:lnTo>
                    <a:pt x="148168" y="75197"/>
                  </a:lnTo>
                  <a:lnTo>
                    <a:pt x="149280" y="72176"/>
                  </a:lnTo>
                  <a:lnTo>
                    <a:pt x="150075" y="70904"/>
                  </a:lnTo>
                  <a:lnTo>
                    <a:pt x="151188" y="70427"/>
                  </a:lnTo>
                  <a:lnTo>
                    <a:pt x="152619" y="69474"/>
                  </a:lnTo>
                  <a:lnTo>
                    <a:pt x="155163" y="67407"/>
                  </a:lnTo>
                  <a:lnTo>
                    <a:pt x="154527" y="65658"/>
                  </a:lnTo>
                  <a:lnTo>
                    <a:pt x="155004" y="64227"/>
                  </a:lnTo>
                  <a:lnTo>
                    <a:pt x="157706" y="61048"/>
                  </a:lnTo>
                  <a:lnTo>
                    <a:pt x="159614" y="58027"/>
                  </a:lnTo>
                  <a:lnTo>
                    <a:pt x="159614" y="56437"/>
                  </a:lnTo>
                  <a:lnTo>
                    <a:pt x="159773" y="55165"/>
                  </a:lnTo>
                  <a:lnTo>
                    <a:pt x="161522" y="53576"/>
                  </a:lnTo>
                  <a:lnTo>
                    <a:pt x="163429" y="51668"/>
                  </a:lnTo>
                  <a:lnTo>
                    <a:pt x="165814" y="45627"/>
                  </a:lnTo>
                  <a:lnTo>
                    <a:pt x="166609" y="44673"/>
                  </a:lnTo>
                  <a:lnTo>
                    <a:pt x="168199" y="43560"/>
                  </a:lnTo>
                  <a:lnTo>
                    <a:pt x="169471" y="42288"/>
                  </a:lnTo>
                  <a:lnTo>
                    <a:pt x="169630" y="38314"/>
                  </a:lnTo>
                  <a:lnTo>
                    <a:pt x="170583" y="37201"/>
                  </a:lnTo>
                  <a:lnTo>
                    <a:pt x="172809" y="35929"/>
                  </a:lnTo>
                  <a:lnTo>
                    <a:pt x="174876" y="33862"/>
                  </a:lnTo>
                  <a:lnTo>
                    <a:pt x="176625" y="31319"/>
                  </a:lnTo>
                  <a:lnTo>
                    <a:pt x="177896" y="30206"/>
                  </a:lnTo>
                  <a:lnTo>
                    <a:pt x="179645" y="29888"/>
                  </a:lnTo>
                  <a:lnTo>
                    <a:pt x="181553" y="28934"/>
                  </a:lnTo>
                  <a:lnTo>
                    <a:pt x="183620" y="28616"/>
                  </a:lnTo>
                  <a:lnTo>
                    <a:pt x="185686" y="29093"/>
                  </a:lnTo>
                  <a:lnTo>
                    <a:pt x="186958" y="28775"/>
                  </a:lnTo>
                  <a:lnTo>
                    <a:pt x="189025" y="27662"/>
                  </a:lnTo>
                  <a:lnTo>
                    <a:pt x="193953" y="23211"/>
                  </a:lnTo>
                  <a:lnTo>
                    <a:pt x="194748" y="22257"/>
                  </a:lnTo>
                  <a:lnTo>
                    <a:pt x="194112" y="2178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39" name="Freeform: Shape 5338">
              <a:extLst>
                <a:ext uri="{FF2B5EF4-FFF2-40B4-BE49-F238E27FC236}">
                  <a16:creationId xmlns:a16="http://schemas.microsoft.com/office/drawing/2014/main" id="{C4AFF9EE-148F-4400-BF64-A2937F75A83D}"/>
                </a:ext>
              </a:extLst>
            </p:cNvPr>
            <p:cNvSpPr/>
            <p:nvPr/>
          </p:nvSpPr>
          <p:spPr>
            <a:xfrm>
              <a:off x="10094139" y="3349350"/>
              <a:ext cx="81555" cy="60729"/>
            </a:xfrm>
            <a:custGeom>
              <a:avLst/>
              <a:gdLst>
                <a:gd name="connsiteX0" fmla="*/ 46104 w 81555"/>
                <a:gd name="connsiteY0" fmla="*/ 1908 h 60729"/>
                <a:gd name="connsiteX1" fmla="*/ 47058 w 81555"/>
                <a:gd name="connsiteY1" fmla="*/ 1908 h 60729"/>
                <a:gd name="connsiteX2" fmla="*/ 50078 w 81555"/>
                <a:gd name="connsiteY2" fmla="*/ 2544 h 60729"/>
                <a:gd name="connsiteX3" fmla="*/ 52940 w 81555"/>
                <a:gd name="connsiteY3" fmla="*/ 3021 h 60729"/>
                <a:gd name="connsiteX4" fmla="*/ 53416 w 81555"/>
                <a:gd name="connsiteY4" fmla="*/ 2226 h 60729"/>
                <a:gd name="connsiteX5" fmla="*/ 52304 w 81555"/>
                <a:gd name="connsiteY5" fmla="*/ 1590 h 60729"/>
                <a:gd name="connsiteX6" fmla="*/ 48647 w 81555"/>
                <a:gd name="connsiteY6" fmla="*/ 0 h 60729"/>
                <a:gd name="connsiteX7" fmla="*/ 46899 w 81555"/>
                <a:gd name="connsiteY7" fmla="*/ 0 h 60729"/>
                <a:gd name="connsiteX8" fmla="*/ 45309 w 81555"/>
                <a:gd name="connsiteY8" fmla="*/ 159 h 60729"/>
                <a:gd name="connsiteX9" fmla="*/ 43719 w 81555"/>
                <a:gd name="connsiteY9" fmla="*/ 795 h 60729"/>
                <a:gd name="connsiteX10" fmla="*/ 45468 w 81555"/>
                <a:gd name="connsiteY10" fmla="*/ 1749 h 60729"/>
                <a:gd name="connsiteX11" fmla="*/ 46104 w 81555"/>
                <a:gd name="connsiteY11" fmla="*/ 1749 h 60729"/>
                <a:gd name="connsiteX12" fmla="*/ 81238 w 81555"/>
                <a:gd name="connsiteY12" fmla="*/ 28457 h 60729"/>
                <a:gd name="connsiteX13" fmla="*/ 81556 w 81555"/>
                <a:gd name="connsiteY13" fmla="*/ 27503 h 60729"/>
                <a:gd name="connsiteX14" fmla="*/ 81556 w 81555"/>
                <a:gd name="connsiteY14" fmla="*/ 26550 h 60729"/>
                <a:gd name="connsiteX15" fmla="*/ 78694 w 81555"/>
                <a:gd name="connsiteY15" fmla="*/ 23847 h 60729"/>
                <a:gd name="connsiteX16" fmla="*/ 78694 w 81555"/>
                <a:gd name="connsiteY16" fmla="*/ 22734 h 60729"/>
                <a:gd name="connsiteX17" fmla="*/ 79807 w 81555"/>
                <a:gd name="connsiteY17" fmla="*/ 19872 h 60729"/>
                <a:gd name="connsiteX18" fmla="*/ 79807 w 81555"/>
                <a:gd name="connsiteY18" fmla="*/ 17965 h 60729"/>
                <a:gd name="connsiteX19" fmla="*/ 78376 w 81555"/>
                <a:gd name="connsiteY19" fmla="*/ 11923 h 60729"/>
                <a:gd name="connsiteX20" fmla="*/ 77741 w 81555"/>
                <a:gd name="connsiteY20" fmla="*/ 10970 h 60729"/>
                <a:gd name="connsiteX21" fmla="*/ 76151 w 81555"/>
                <a:gd name="connsiteY21" fmla="*/ 11606 h 60729"/>
                <a:gd name="connsiteX22" fmla="*/ 72653 w 81555"/>
                <a:gd name="connsiteY22" fmla="*/ 10811 h 60729"/>
                <a:gd name="connsiteX23" fmla="*/ 65022 w 81555"/>
                <a:gd name="connsiteY23" fmla="*/ 10175 h 60729"/>
                <a:gd name="connsiteX24" fmla="*/ 58981 w 81555"/>
                <a:gd name="connsiteY24" fmla="*/ 8108 h 60729"/>
                <a:gd name="connsiteX25" fmla="*/ 53099 w 81555"/>
                <a:gd name="connsiteY25" fmla="*/ 5564 h 60729"/>
                <a:gd name="connsiteX26" fmla="*/ 46263 w 81555"/>
                <a:gd name="connsiteY26" fmla="*/ 4769 h 60729"/>
                <a:gd name="connsiteX27" fmla="*/ 39268 w 81555"/>
                <a:gd name="connsiteY27" fmla="*/ 5564 h 60729"/>
                <a:gd name="connsiteX28" fmla="*/ 36407 w 81555"/>
                <a:gd name="connsiteY28" fmla="*/ 6200 h 60729"/>
                <a:gd name="connsiteX29" fmla="*/ 33544 w 81555"/>
                <a:gd name="connsiteY29" fmla="*/ 6995 h 60729"/>
                <a:gd name="connsiteX30" fmla="*/ 31160 w 81555"/>
                <a:gd name="connsiteY30" fmla="*/ 8426 h 60729"/>
                <a:gd name="connsiteX31" fmla="*/ 30047 w 81555"/>
                <a:gd name="connsiteY31" fmla="*/ 10970 h 60729"/>
                <a:gd name="connsiteX32" fmla="*/ 31319 w 81555"/>
                <a:gd name="connsiteY32" fmla="*/ 12877 h 60729"/>
                <a:gd name="connsiteX33" fmla="*/ 33703 w 81555"/>
                <a:gd name="connsiteY33" fmla="*/ 13513 h 60729"/>
                <a:gd name="connsiteX34" fmla="*/ 41176 w 81555"/>
                <a:gd name="connsiteY34" fmla="*/ 14308 h 60729"/>
                <a:gd name="connsiteX35" fmla="*/ 46580 w 81555"/>
                <a:gd name="connsiteY35" fmla="*/ 16852 h 60729"/>
                <a:gd name="connsiteX36" fmla="*/ 51191 w 81555"/>
                <a:gd name="connsiteY36" fmla="*/ 19395 h 60729"/>
                <a:gd name="connsiteX37" fmla="*/ 50078 w 81555"/>
                <a:gd name="connsiteY37" fmla="*/ 22257 h 60729"/>
                <a:gd name="connsiteX38" fmla="*/ 49284 w 81555"/>
                <a:gd name="connsiteY38" fmla="*/ 25278 h 60729"/>
                <a:gd name="connsiteX39" fmla="*/ 50078 w 81555"/>
                <a:gd name="connsiteY39" fmla="*/ 28457 h 60729"/>
                <a:gd name="connsiteX40" fmla="*/ 48012 w 81555"/>
                <a:gd name="connsiteY40" fmla="*/ 30206 h 60729"/>
                <a:gd name="connsiteX41" fmla="*/ 52622 w 81555"/>
                <a:gd name="connsiteY41" fmla="*/ 35452 h 60729"/>
                <a:gd name="connsiteX42" fmla="*/ 57868 w 81555"/>
                <a:gd name="connsiteY42" fmla="*/ 39904 h 60729"/>
                <a:gd name="connsiteX43" fmla="*/ 61207 w 81555"/>
                <a:gd name="connsiteY43" fmla="*/ 41970 h 60729"/>
                <a:gd name="connsiteX44" fmla="*/ 61207 w 81555"/>
                <a:gd name="connsiteY44" fmla="*/ 43560 h 60729"/>
                <a:gd name="connsiteX45" fmla="*/ 60411 w 81555"/>
                <a:gd name="connsiteY45" fmla="*/ 44991 h 60729"/>
                <a:gd name="connsiteX46" fmla="*/ 59140 w 81555"/>
                <a:gd name="connsiteY46" fmla="*/ 45468 h 60729"/>
                <a:gd name="connsiteX47" fmla="*/ 53416 w 81555"/>
                <a:gd name="connsiteY47" fmla="*/ 45468 h 60729"/>
                <a:gd name="connsiteX48" fmla="*/ 52145 w 81555"/>
                <a:gd name="connsiteY48" fmla="*/ 46740 h 60729"/>
                <a:gd name="connsiteX49" fmla="*/ 51032 w 81555"/>
                <a:gd name="connsiteY49" fmla="*/ 48171 h 60729"/>
                <a:gd name="connsiteX50" fmla="*/ 49760 w 81555"/>
                <a:gd name="connsiteY50" fmla="*/ 48965 h 60729"/>
                <a:gd name="connsiteX51" fmla="*/ 48330 w 81555"/>
                <a:gd name="connsiteY51" fmla="*/ 48965 h 60729"/>
                <a:gd name="connsiteX52" fmla="*/ 44673 w 81555"/>
                <a:gd name="connsiteY52" fmla="*/ 48488 h 60729"/>
                <a:gd name="connsiteX53" fmla="*/ 25278 w 81555"/>
                <a:gd name="connsiteY53" fmla="*/ 46581 h 60729"/>
                <a:gd name="connsiteX54" fmla="*/ 22575 w 81555"/>
                <a:gd name="connsiteY54" fmla="*/ 45309 h 60729"/>
                <a:gd name="connsiteX55" fmla="*/ 17488 w 81555"/>
                <a:gd name="connsiteY55" fmla="*/ 44991 h 60729"/>
                <a:gd name="connsiteX56" fmla="*/ 14308 w 81555"/>
                <a:gd name="connsiteY56" fmla="*/ 44196 h 60729"/>
                <a:gd name="connsiteX57" fmla="*/ 10810 w 81555"/>
                <a:gd name="connsiteY57" fmla="*/ 43083 h 60729"/>
                <a:gd name="connsiteX58" fmla="*/ 7154 w 81555"/>
                <a:gd name="connsiteY58" fmla="*/ 42447 h 60729"/>
                <a:gd name="connsiteX59" fmla="*/ 5565 w 81555"/>
                <a:gd name="connsiteY59" fmla="*/ 42447 h 60729"/>
                <a:gd name="connsiteX60" fmla="*/ 2544 w 81555"/>
                <a:gd name="connsiteY60" fmla="*/ 43560 h 60729"/>
                <a:gd name="connsiteX61" fmla="*/ 0 w 81555"/>
                <a:gd name="connsiteY61" fmla="*/ 48648 h 60729"/>
                <a:gd name="connsiteX62" fmla="*/ 477 w 81555"/>
                <a:gd name="connsiteY62" fmla="*/ 50396 h 60729"/>
                <a:gd name="connsiteX63" fmla="*/ 1590 w 81555"/>
                <a:gd name="connsiteY63" fmla="*/ 51827 h 60729"/>
                <a:gd name="connsiteX64" fmla="*/ 8108 w 81555"/>
                <a:gd name="connsiteY64" fmla="*/ 54053 h 60729"/>
                <a:gd name="connsiteX65" fmla="*/ 11288 w 81555"/>
                <a:gd name="connsiteY65" fmla="*/ 55642 h 60729"/>
                <a:gd name="connsiteX66" fmla="*/ 13990 w 81555"/>
                <a:gd name="connsiteY66" fmla="*/ 57709 h 60729"/>
                <a:gd name="connsiteX67" fmla="*/ 17011 w 81555"/>
                <a:gd name="connsiteY67" fmla="*/ 60730 h 60729"/>
                <a:gd name="connsiteX68" fmla="*/ 18283 w 81555"/>
                <a:gd name="connsiteY68" fmla="*/ 60253 h 60729"/>
                <a:gd name="connsiteX69" fmla="*/ 18759 w 81555"/>
                <a:gd name="connsiteY69" fmla="*/ 58345 h 60729"/>
                <a:gd name="connsiteX70" fmla="*/ 20985 w 81555"/>
                <a:gd name="connsiteY70" fmla="*/ 56278 h 60729"/>
                <a:gd name="connsiteX71" fmla="*/ 24006 w 81555"/>
                <a:gd name="connsiteY71" fmla="*/ 55165 h 60729"/>
                <a:gd name="connsiteX72" fmla="*/ 27662 w 81555"/>
                <a:gd name="connsiteY72" fmla="*/ 54689 h 60729"/>
                <a:gd name="connsiteX73" fmla="*/ 31319 w 81555"/>
                <a:gd name="connsiteY73" fmla="*/ 54689 h 60729"/>
                <a:gd name="connsiteX74" fmla="*/ 34498 w 81555"/>
                <a:gd name="connsiteY74" fmla="*/ 55007 h 60729"/>
                <a:gd name="connsiteX75" fmla="*/ 37678 w 81555"/>
                <a:gd name="connsiteY75" fmla="*/ 55801 h 60729"/>
                <a:gd name="connsiteX76" fmla="*/ 45786 w 81555"/>
                <a:gd name="connsiteY76" fmla="*/ 57391 h 60729"/>
                <a:gd name="connsiteX77" fmla="*/ 49284 w 81555"/>
                <a:gd name="connsiteY77" fmla="*/ 57391 h 60729"/>
                <a:gd name="connsiteX78" fmla="*/ 52781 w 81555"/>
                <a:gd name="connsiteY78" fmla="*/ 56596 h 60729"/>
                <a:gd name="connsiteX79" fmla="*/ 53894 w 81555"/>
                <a:gd name="connsiteY79" fmla="*/ 56278 h 60729"/>
                <a:gd name="connsiteX80" fmla="*/ 55007 w 81555"/>
                <a:gd name="connsiteY80" fmla="*/ 55642 h 60729"/>
                <a:gd name="connsiteX81" fmla="*/ 56437 w 81555"/>
                <a:gd name="connsiteY81" fmla="*/ 55325 h 60729"/>
                <a:gd name="connsiteX82" fmla="*/ 69156 w 81555"/>
                <a:gd name="connsiteY82" fmla="*/ 55007 h 60729"/>
                <a:gd name="connsiteX83" fmla="*/ 70745 w 81555"/>
                <a:gd name="connsiteY83" fmla="*/ 55483 h 60729"/>
                <a:gd name="connsiteX84" fmla="*/ 72335 w 81555"/>
                <a:gd name="connsiteY84" fmla="*/ 56278 h 60729"/>
                <a:gd name="connsiteX85" fmla="*/ 75038 w 81555"/>
                <a:gd name="connsiteY85" fmla="*/ 58186 h 60729"/>
                <a:gd name="connsiteX86" fmla="*/ 77422 w 81555"/>
                <a:gd name="connsiteY86" fmla="*/ 60571 h 60729"/>
                <a:gd name="connsiteX87" fmla="*/ 77422 w 81555"/>
                <a:gd name="connsiteY87" fmla="*/ 55642 h 60729"/>
                <a:gd name="connsiteX88" fmla="*/ 78376 w 81555"/>
                <a:gd name="connsiteY88" fmla="*/ 53735 h 60729"/>
                <a:gd name="connsiteX89" fmla="*/ 77741 w 81555"/>
                <a:gd name="connsiteY89" fmla="*/ 51668 h 60729"/>
                <a:gd name="connsiteX90" fmla="*/ 74561 w 81555"/>
                <a:gd name="connsiteY90" fmla="*/ 49442 h 60729"/>
                <a:gd name="connsiteX91" fmla="*/ 72653 w 81555"/>
                <a:gd name="connsiteY91" fmla="*/ 46581 h 60729"/>
                <a:gd name="connsiteX92" fmla="*/ 70905 w 81555"/>
                <a:gd name="connsiteY92" fmla="*/ 44037 h 60729"/>
                <a:gd name="connsiteX93" fmla="*/ 71222 w 81555"/>
                <a:gd name="connsiteY93" fmla="*/ 43719 h 60729"/>
                <a:gd name="connsiteX94" fmla="*/ 74720 w 81555"/>
                <a:gd name="connsiteY94" fmla="*/ 43719 h 60729"/>
                <a:gd name="connsiteX95" fmla="*/ 75992 w 81555"/>
                <a:gd name="connsiteY95" fmla="*/ 42606 h 60729"/>
                <a:gd name="connsiteX96" fmla="*/ 78376 w 81555"/>
                <a:gd name="connsiteY96" fmla="*/ 40063 h 60729"/>
                <a:gd name="connsiteX97" fmla="*/ 78853 w 81555"/>
                <a:gd name="connsiteY97" fmla="*/ 37996 h 60729"/>
                <a:gd name="connsiteX98" fmla="*/ 78853 w 81555"/>
                <a:gd name="connsiteY98" fmla="*/ 36406 h 60729"/>
                <a:gd name="connsiteX99" fmla="*/ 77105 w 81555"/>
                <a:gd name="connsiteY99" fmla="*/ 34498 h 60729"/>
                <a:gd name="connsiteX100" fmla="*/ 76468 w 81555"/>
                <a:gd name="connsiteY100" fmla="*/ 32591 h 60729"/>
                <a:gd name="connsiteX101" fmla="*/ 78376 w 81555"/>
                <a:gd name="connsiteY101" fmla="*/ 30842 h 60729"/>
                <a:gd name="connsiteX102" fmla="*/ 80761 w 81555"/>
                <a:gd name="connsiteY102" fmla="*/ 28298 h 60729"/>
                <a:gd name="connsiteX103" fmla="*/ 48330 w 81555"/>
                <a:gd name="connsiteY103" fmla="*/ 38950 h 60729"/>
                <a:gd name="connsiteX104" fmla="*/ 44991 w 81555"/>
                <a:gd name="connsiteY104" fmla="*/ 36406 h 60729"/>
                <a:gd name="connsiteX105" fmla="*/ 40698 w 81555"/>
                <a:gd name="connsiteY105" fmla="*/ 34339 h 60729"/>
                <a:gd name="connsiteX106" fmla="*/ 37837 w 81555"/>
                <a:gd name="connsiteY106" fmla="*/ 33227 h 60729"/>
                <a:gd name="connsiteX107" fmla="*/ 34816 w 81555"/>
                <a:gd name="connsiteY107" fmla="*/ 33544 h 60729"/>
                <a:gd name="connsiteX108" fmla="*/ 34498 w 81555"/>
                <a:gd name="connsiteY108" fmla="*/ 35293 h 60729"/>
                <a:gd name="connsiteX109" fmla="*/ 40381 w 81555"/>
                <a:gd name="connsiteY109" fmla="*/ 38473 h 60729"/>
                <a:gd name="connsiteX110" fmla="*/ 47693 w 81555"/>
                <a:gd name="connsiteY110" fmla="*/ 41016 h 60729"/>
                <a:gd name="connsiteX111" fmla="*/ 48171 w 81555"/>
                <a:gd name="connsiteY111" fmla="*/ 38950 h 60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81555" h="60729">
                  <a:moveTo>
                    <a:pt x="46104" y="1908"/>
                  </a:moveTo>
                  <a:lnTo>
                    <a:pt x="47058" y="1908"/>
                  </a:lnTo>
                  <a:cubicBezTo>
                    <a:pt x="47058" y="1908"/>
                    <a:pt x="50078" y="2544"/>
                    <a:pt x="50078" y="2544"/>
                  </a:cubicBezTo>
                  <a:lnTo>
                    <a:pt x="52940" y="3021"/>
                  </a:lnTo>
                  <a:lnTo>
                    <a:pt x="53416" y="2226"/>
                  </a:lnTo>
                  <a:lnTo>
                    <a:pt x="52304" y="1590"/>
                  </a:lnTo>
                  <a:lnTo>
                    <a:pt x="48647" y="0"/>
                  </a:lnTo>
                  <a:lnTo>
                    <a:pt x="46899" y="0"/>
                  </a:lnTo>
                  <a:cubicBezTo>
                    <a:pt x="46899" y="0"/>
                    <a:pt x="45309" y="159"/>
                    <a:pt x="45309" y="159"/>
                  </a:cubicBezTo>
                  <a:lnTo>
                    <a:pt x="43719" y="795"/>
                  </a:lnTo>
                  <a:lnTo>
                    <a:pt x="45468" y="1749"/>
                  </a:lnTo>
                  <a:lnTo>
                    <a:pt x="46104" y="1749"/>
                  </a:lnTo>
                  <a:close/>
                  <a:moveTo>
                    <a:pt x="81238" y="28457"/>
                  </a:moveTo>
                  <a:lnTo>
                    <a:pt x="81556" y="27503"/>
                  </a:lnTo>
                  <a:lnTo>
                    <a:pt x="81556" y="26550"/>
                  </a:lnTo>
                  <a:cubicBezTo>
                    <a:pt x="81556" y="26550"/>
                    <a:pt x="78694" y="23847"/>
                    <a:pt x="78694" y="23847"/>
                  </a:cubicBezTo>
                  <a:lnTo>
                    <a:pt x="78694" y="22734"/>
                  </a:lnTo>
                  <a:cubicBezTo>
                    <a:pt x="78694" y="22734"/>
                    <a:pt x="79807" y="19872"/>
                    <a:pt x="79807" y="19872"/>
                  </a:cubicBezTo>
                  <a:lnTo>
                    <a:pt x="79807" y="17965"/>
                  </a:lnTo>
                  <a:cubicBezTo>
                    <a:pt x="79807" y="17965"/>
                    <a:pt x="78376" y="11923"/>
                    <a:pt x="78376" y="11923"/>
                  </a:cubicBezTo>
                  <a:lnTo>
                    <a:pt x="77741" y="10970"/>
                  </a:lnTo>
                  <a:lnTo>
                    <a:pt x="76151" y="11606"/>
                  </a:lnTo>
                  <a:lnTo>
                    <a:pt x="72653" y="10811"/>
                  </a:lnTo>
                  <a:lnTo>
                    <a:pt x="65022" y="10175"/>
                  </a:lnTo>
                  <a:lnTo>
                    <a:pt x="58981" y="8108"/>
                  </a:lnTo>
                  <a:lnTo>
                    <a:pt x="53099" y="5564"/>
                  </a:lnTo>
                  <a:lnTo>
                    <a:pt x="46263" y="4769"/>
                  </a:lnTo>
                  <a:lnTo>
                    <a:pt x="39268" y="5564"/>
                  </a:lnTo>
                  <a:lnTo>
                    <a:pt x="36407" y="6200"/>
                  </a:lnTo>
                  <a:lnTo>
                    <a:pt x="33544" y="6995"/>
                  </a:lnTo>
                  <a:lnTo>
                    <a:pt x="31160" y="8426"/>
                  </a:lnTo>
                  <a:lnTo>
                    <a:pt x="30047" y="10970"/>
                  </a:lnTo>
                  <a:lnTo>
                    <a:pt x="31319" y="12877"/>
                  </a:lnTo>
                  <a:lnTo>
                    <a:pt x="33703" y="13513"/>
                  </a:lnTo>
                  <a:lnTo>
                    <a:pt x="41176" y="14308"/>
                  </a:lnTo>
                  <a:lnTo>
                    <a:pt x="46580" y="16852"/>
                  </a:lnTo>
                  <a:lnTo>
                    <a:pt x="51191" y="19395"/>
                  </a:lnTo>
                  <a:lnTo>
                    <a:pt x="50078" y="22257"/>
                  </a:lnTo>
                  <a:lnTo>
                    <a:pt x="49284" y="25278"/>
                  </a:lnTo>
                  <a:lnTo>
                    <a:pt x="50078" y="28457"/>
                  </a:lnTo>
                  <a:lnTo>
                    <a:pt x="48012" y="30206"/>
                  </a:lnTo>
                  <a:lnTo>
                    <a:pt x="52622" y="35452"/>
                  </a:lnTo>
                  <a:lnTo>
                    <a:pt x="57868" y="39904"/>
                  </a:lnTo>
                  <a:lnTo>
                    <a:pt x="61207" y="41970"/>
                  </a:lnTo>
                  <a:lnTo>
                    <a:pt x="61207" y="43560"/>
                  </a:lnTo>
                  <a:cubicBezTo>
                    <a:pt x="61207" y="43560"/>
                    <a:pt x="60411" y="44991"/>
                    <a:pt x="60411" y="44991"/>
                  </a:cubicBezTo>
                  <a:lnTo>
                    <a:pt x="59140" y="45468"/>
                  </a:lnTo>
                  <a:lnTo>
                    <a:pt x="53416" y="45468"/>
                  </a:lnTo>
                  <a:cubicBezTo>
                    <a:pt x="53416" y="45468"/>
                    <a:pt x="52145" y="46740"/>
                    <a:pt x="52145" y="46740"/>
                  </a:cubicBezTo>
                  <a:lnTo>
                    <a:pt x="51032" y="48171"/>
                  </a:lnTo>
                  <a:lnTo>
                    <a:pt x="49760" y="48965"/>
                  </a:lnTo>
                  <a:lnTo>
                    <a:pt x="48330" y="48965"/>
                  </a:lnTo>
                  <a:cubicBezTo>
                    <a:pt x="48330" y="48965"/>
                    <a:pt x="44673" y="48488"/>
                    <a:pt x="44673" y="48488"/>
                  </a:cubicBezTo>
                  <a:lnTo>
                    <a:pt x="25278" y="46581"/>
                  </a:lnTo>
                  <a:lnTo>
                    <a:pt x="22575" y="45309"/>
                  </a:lnTo>
                  <a:lnTo>
                    <a:pt x="17488" y="44991"/>
                  </a:lnTo>
                  <a:lnTo>
                    <a:pt x="14308" y="44196"/>
                  </a:lnTo>
                  <a:lnTo>
                    <a:pt x="10810" y="43083"/>
                  </a:lnTo>
                  <a:lnTo>
                    <a:pt x="7154" y="42447"/>
                  </a:lnTo>
                  <a:lnTo>
                    <a:pt x="5565" y="42447"/>
                  </a:lnTo>
                  <a:cubicBezTo>
                    <a:pt x="5565" y="42447"/>
                    <a:pt x="2544" y="43560"/>
                    <a:pt x="2544" y="43560"/>
                  </a:cubicBezTo>
                  <a:lnTo>
                    <a:pt x="0" y="48648"/>
                  </a:lnTo>
                  <a:lnTo>
                    <a:pt x="477" y="50396"/>
                  </a:lnTo>
                  <a:lnTo>
                    <a:pt x="1590" y="51827"/>
                  </a:lnTo>
                  <a:lnTo>
                    <a:pt x="8108" y="54053"/>
                  </a:lnTo>
                  <a:lnTo>
                    <a:pt x="11288" y="55642"/>
                  </a:lnTo>
                  <a:lnTo>
                    <a:pt x="13990" y="57709"/>
                  </a:lnTo>
                  <a:lnTo>
                    <a:pt x="17011" y="60730"/>
                  </a:lnTo>
                  <a:lnTo>
                    <a:pt x="18283" y="60253"/>
                  </a:lnTo>
                  <a:lnTo>
                    <a:pt x="18759" y="58345"/>
                  </a:lnTo>
                  <a:lnTo>
                    <a:pt x="20985" y="56278"/>
                  </a:lnTo>
                  <a:lnTo>
                    <a:pt x="24006" y="55165"/>
                  </a:lnTo>
                  <a:lnTo>
                    <a:pt x="27662" y="54689"/>
                  </a:lnTo>
                  <a:lnTo>
                    <a:pt x="31319" y="54689"/>
                  </a:lnTo>
                  <a:cubicBezTo>
                    <a:pt x="31319" y="54689"/>
                    <a:pt x="34498" y="55007"/>
                    <a:pt x="34498" y="55007"/>
                  </a:cubicBezTo>
                  <a:lnTo>
                    <a:pt x="37678" y="55801"/>
                  </a:lnTo>
                  <a:lnTo>
                    <a:pt x="45786" y="57391"/>
                  </a:lnTo>
                  <a:lnTo>
                    <a:pt x="49284" y="57391"/>
                  </a:lnTo>
                  <a:cubicBezTo>
                    <a:pt x="49284" y="57391"/>
                    <a:pt x="52781" y="56596"/>
                    <a:pt x="52781" y="56596"/>
                  </a:cubicBezTo>
                  <a:lnTo>
                    <a:pt x="53894" y="56278"/>
                  </a:lnTo>
                  <a:lnTo>
                    <a:pt x="55007" y="55642"/>
                  </a:lnTo>
                  <a:lnTo>
                    <a:pt x="56437" y="55325"/>
                  </a:lnTo>
                  <a:lnTo>
                    <a:pt x="69156" y="55007"/>
                  </a:lnTo>
                  <a:lnTo>
                    <a:pt x="70745" y="55483"/>
                  </a:lnTo>
                  <a:lnTo>
                    <a:pt x="72335" y="56278"/>
                  </a:lnTo>
                  <a:lnTo>
                    <a:pt x="75038" y="58186"/>
                  </a:lnTo>
                  <a:lnTo>
                    <a:pt x="77422" y="60571"/>
                  </a:lnTo>
                  <a:lnTo>
                    <a:pt x="77422" y="55642"/>
                  </a:lnTo>
                  <a:cubicBezTo>
                    <a:pt x="77422" y="55642"/>
                    <a:pt x="78376" y="53735"/>
                    <a:pt x="78376" y="53735"/>
                  </a:cubicBezTo>
                  <a:lnTo>
                    <a:pt x="77741" y="51668"/>
                  </a:lnTo>
                  <a:lnTo>
                    <a:pt x="74561" y="49442"/>
                  </a:lnTo>
                  <a:lnTo>
                    <a:pt x="72653" y="46581"/>
                  </a:lnTo>
                  <a:lnTo>
                    <a:pt x="70905" y="44037"/>
                  </a:lnTo>
                  <a:lnTo>
                    <a:pt x="71222" y="43719"/>
                  </a:lnTo>
                  <a:lnTo>
                    <a:pt x="74720" y="43719"/>
                  </a:lnTo>
                  <a:cubicBezTo>
                    <a:pt x="74720" y="43719"/>
                    <a:pt x="75992" y="42606"/>
                    <a:pt x="75992" y="42606"/>
                  </a:cubicBezTo>
                  <a:lnTo>
                    <a:pt x="78376" y="40063"/>
                  </a:lnTo>
                  <a:lnTo>
                    <a:pt x="78853" y="37996"/>
                  </a:lnTo>
                  <a:lnTo>
                    <a:pt x="78853" y="36406"/>
                  </a:lnTo>
                  <a:cubicBezTo>
                    <a:pt x="78853" y="36406"/>
                    <a:pt x="77105" y="34498"/>
                    <a:pt x="77105" y="34498"/>
                  </a:cubicBezTo>
                  <a:lnTo>
                    <a:pt x="76468" y="32591"/>
                  </a:lnTo>
                  <a:lnTo>
                    <a:pt x="78376" y="30842"/>
                  </a:lnTo>
                  <a:lnTo>
                    <a:pt x="80761" y="28298"/>
                  </a:lnTo>
                  <a:close/>
                  <a:moveTo>
                    <a:pt x="48330" y="38950"/>
                  </a:moveTo>
                  <a:lnTo>
                    <a:pt x="44991" y="36406"/>
                  </a:lnTo>
                  <a:lnTo>
                    <a:pt x="40698" y="34339"/>
                  </a:lnTo>
                  <a:lnTo>
                    <a:pt x="37837" y="33227"/>
                  </a:lnTo>
                  <a:lnTo>
                    <a:pt x="34816" y="33544"/>
                  </a:lnTo>
                  <a:lnTo>
                    <a:pt x="34498" y="35293"/>
                  </a:lnTo>
                  <a:lnTo>
                    <a:pt x="40381" y="38473"/>
                  </a:lnTo>
                  <a:lnTo>
                    <a:pt x="47693" y="41016"/>
                  </a:lnTo>
                  <a:lnTo>
                    <a:pt x="48171" y="3895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0" name="Freeform: Shape 5339">
              <a:extLst>
                <a:ext uri="{FF2B5EF4-FFF2-40B4-BE49-F238E27FC236}">
                  <a16:creationId xmlns:a16="http://schemas.microsoft.com/office/drawing/2014/main" id="{C1EE3043-3110-2FA8-9E19-F149E2323032}"/>
                </a:ext>
              </a:extLst>
            </p:cNvPr>
            <p:cNvSpPr/>
            <p:nvPr/>
          </p:nvSpPr>
          <p:spPr>
            <a:xfrm>
              <a:off x="1581181" y="2496114"/>
              <a:ext cx="168675" cy="144511"/>
            </a:xfrm>
            <a:custGeom>
              <a:avLst/>
              <a:gdLst>
                <a:gd name="connsiteX0" fmla="*/ 40539 w 168675"/>
                <a:gd name="connsiteY0" fmla="*/ 85689 h 144511"/>
                <a:gd name="connsiteX1" fmla="*/ 37996 w 168675"/>
                <a:gd name="connsiteY1" fmla="*/ 83940 h 144511"/>
                <a:gd name="connsiteX2" fmla="*/ 38791 w 168675"/>
                <a:gd name="connsiteY2" fmla="*/ 85371 h 144511"/>
                <a:gd name="connsiteX3" fmla="*/ 45786 w 168675"/>
                <a:gd name="connsiteY3" fmla="*/ 93002 h 144511"/>
                <a:gd name="connsiteX4" fmla="*/ 46263 w 168675"/>
                <a:gd name="connsiteY4" fmla="*/ 93002 h 144511"/>
                <a:gd name="connsiteX5" fmla="*/ 47693 w 168675"/>
                <a:gd name="connsiteY5" fmla="*/ 93320 h 144511"/>
                <a:gd name="connsiteX6" fmla="*/ 47693 w 168675"/>
                <a:gd name="connsiteY6" fmla="*/ 93002 h 144511"/>
                <a:gd name="connsiteX7" fmla="*/ 47375 w 168675"/>
                <a:gd name="connsiteY7" fmla="*/ 92525 h 144511"/>
                <a:gd name="connsiteX8" fmla="*/ 40539 w 168675"/>
                <a:gd name="connsiteY8" fmla="*/ 85689 h 144511"/>
                <a:gd name="connsiteX9" fmla="*/ 49601 w 168675"/>
                <a:gd name="connsiteY9" fmla="*/ 89346 h 144511"/>
                <a:gd name="connsiteX10" fmla="*/ 50714 w 168675"/>
                <a:gd name="connsiteY10" fmla="*/ 91095 h 144511"/>
                <a:gd name="connsiteX11" fmla="*/ 52622 w 168675"/>
                <a:gd name="connsiteY11" fmla="*/ 92684 h 144511"/>
                <a:gd name="connsiteX12" fmla="*/ 54370 w 168675"/>
                <a:gd name="connsiteY12" fmla="*/ 93161 h 144511"/>
                <a:gd name="connsiteX13" fmla="*/ 52463 w 168675"/>
                <a:gd name="connsiteY13" fmla="*/ 90618 h 144511"/>
                <a:gd name="connsiteX14" fmla="*/ 49601 w 168675"/>
                <a:gd name="connsiteY14" fmla="*/ 89346 h 144511"/>
                <a:gd name="connsiteX15" fmla="*/ 39426 w 168675"/>
                <a:gd name="connsiteY15" fmla="*/ 72653 h 144511"/>
                <a:gd name="connsiteX16" fmla="*/ 41811 w 168675"/>
                <a:gd name="connsiteY16" fmla="*/ 74402 h 144511"/>
                <a:gd name="connsiteX17" fmla="*/ 43083 w 168675"/>
                <a:gd name="connsiteY17" fmla="*/ 75833 h 144511"/>
                <a:gd name="connsiteX18" fmla="*/ 44832 w 168675"/>
                <a:gd name="connsiteY18" fmla="*/ 77104 h 144511"/>
                <a:gd name="connsiteX19" fmla="*/ 46739 w 168675"/>
                <a:gd name="connsiteY19" fmla="*/ 78853 h 144511"/>
                <a:gd name="connsiteX20" fmla="*/ 47534 w 168675"/>
                <a:gd name="connsiteY20" fmla="*/ 77899 h 144511"/>
                <a:gd name="connsiteX21" fmla="*/ 48329 w 168675"/>
                <a:gd name="connsiteY21" fmla="*/ 77422 h 144511"/>
                <a:gd name="connsiteX22" fmla="*/ 49124 w 168675"/>
                <a:gd name="connsiteY22" fmla="*/ 77422 h 144511"/>
                <a:gd name="connsiteX23" fmla="*/ 45468 w 168675"/>
                <a:gd name="connsiteY23" fmla="*/ 74243 h 144511"/>
                <a:gd name="connsiteX24" fmla="*/ 42447 w 168675"/>
                <a:gd name="connsiteY24" fmla="*/ 70745 h 144511"/>
                <a:gd name="connsiteX25" fmla="*/ 39268 w 168675"/>
                <a:gd name="connsiteY25" fmla="*/ 68043 h 144511"/>
                <a:gd name="connsiteX26" fmla="*/ 37996 w 168675"/>
                <a:gd name="connsiteY26" fmla="*/ 67725 h 144511"/>
                <a:gd name="connsiteX27" fmla="*/ 36565 w 168675"/>
                <a:gd name="connsiteY27" fmla="*/ 66612 h 144511"/>
                <a:gd name="connsiteX28" fmla="*/ 34816 w 168675"/>
                <a:gd name="connsiteY28" fmla="*/ 64863 h 144511"/>
                <a:gd name="connsiteX29" fmla="*/ 35293 w 168675"/>
                <a:gd name="connsiteY29" fmla="*/ 65976 h 144511"/>
                <a:gd name="connsiteX30" fmla="*/ 38791 w 168675"/>
                <a:gd name="connsiteY30" fmla="*/ 70268 h 144511"/>
                <a:gd name="connsiteX31" fmla="*/ 39586 w 168675"/>
                <a:gd name="connsiteY31" fmla="*/ 72335 h 144511"/>
                <a:gd name="connsiteX32" fmla="*/ 43719 w 168675"/>
                <a:gd name="connsiteY32" fmla="*/ 84258 h 144511"/>
                <a:gd name="connsiteX33" fmla="*/ 44037 w 168675"/>
                <a:gd name="connsiteY33" fmla="*/ 84894 h 144511"/>
                <a:gd name="connsiteX34" fmla="*/ 45468 w 168675"/>
                <a:gd name="connsiteY34" fmla="*/ 86484 h 144511"/>
                <a:gd name="connsiteX35" fmla="*/ 49124 w 168675"/>
                <a:gd name="connsiteY35" fmla="*/ 88869 h 144511"/>
                <a:gd name="connsiteX36" fmla="*/ 48647 w 168675"/>
                <a:gd name="connsiteY36" fmla="*/ 87597 h 144511"/>
                <a:gd name="connsiteX37" fmla="*/ 43878 w 168675"/>
                <a:gd name="connsiteY37" fmla="*/ 84258 h 144511"/>
                <a:gd name="connsiteX38" fmla="*/ 26549 w 168675"/>
                <a:gd name="connsiteY38" fmla="*/ 64227 h 144511"/>
                <a:gd name="connsiteX39" fmla="*/ 26072 w 168675"/>
                <a:gd name="connsiteY39" fmla="*/ 59140 h 144511"/>
                <a:gd name="connsiteX40" fmla="*/ 26549 w 168675"/>
                <a:gd name="connsiteY40" fmla="*/ 55642 h 144511"/>
                <a:gd name="connsiteX41" fmla="*/ 24483 w 168675"/>
                <a:gd name="connsiteY41" fmla="*/ 53417 h 144511"/>
                <a:gd name="connsiteX42" fmla="*/ 23847 w 168675"/>
                <a:gd name="connsiteY42" fmla="*/ 51668 h 144511"/>
                <a:gd name="connsiteX43" fmla="*/ 23529 w 168675"/>
                <a:gd name="connsiteY43" fmla="*/ 48648 h 144511"/>
                <a:gd name="connsiteX44" fmla="*/ 22734 w 168675"/>
                <a:gd name="connsiteY44" fmla="*/ 48648 h 144511"/>
                <a:gd name="connsiteX45" fmla="*/ 21462 w 168675"/>
                <a:gd name="connsiteY45" fmla="*/ 49442 h 144511"/>
                <a:gd name="connsiteX46" fmla="*/ 23052 w 168675"/>
                <a:gd name="connsiteY46" fmla="*/ 53894 h 144511"/>
                <a:gd name="connsiteX47" fmla="*/ 23052 w 168675"/>
                <a:gd name="connsiteY47" fmla="*/ 55325 h 144511"/>
                <a:gd name="connsiteX48" fmla="*/ 21939 w 168675"/>
                <a:gd name="connsiteY48" fmla="*/ 56755 h 144511"/>
                <a:gd name="connsiteX49" fmla="*/ 22257 w 168675"/>
                <a:gd name="connsiteY49" fmla="*/ 58186 h 144511"/>
                <a:gd name="connsiteX50" fmla="*/ 24483 w 168675"/>
                <a:gd name="connsiteY50" fmla="*/ 63273 h 144511"/>
                <a:gd name="connsiteX51" fmla="*/ 25436 w 168675"/>
                <a:gd name="connsiteY51" fmla="*/ 66453 h 144511"/>
                <a:gd name="connsiteX52" fmla="*/ 27185 w 168675"/>
                <a:gd name="connsiteY52" fmla="*/ 68202 h 144511"/>
                <a:gd name="connsiteX53" fmla="*/ 27185 w 168675"/>
                <a:gd name="connsiteY53" fmla="*/ 66771 h 144511"/>
                <a:gd name="connsiteX54" fmla="*/ 27185 w 168675"/>
                <a:gd name="connsiteY54" fmla="*/ 65658 h 144511"/>
                <a:gd name="connsiteX55" fmla="*/ 26708 w 168675"/>
                <a:gd name="connsiteY55" fmla="*/ 64545 h 144511"/>
                <a:gd name="connsiteX56" fmla="*/ 36406 w 168675"/>
                <a:gd name="connsiteY56" fmla="*/ 55325 h 144511"/>
                <a:gd name="connsiteX57" fmla="*/ 34339 w 168675"/>
                <a:gd name="connsiteY57" fmla="*/ 52145 h 144511"/>
                <a:gd name="connsiteX58" fmla="*/ 33226 w 168675"/>
                <a:gd name="connsiteY58" fmla="*/ 51350 h 144511"/>
                <a:gd name="connsiteX59" fmla="*/ 31160 w 168675"/>
                <a:gd name="connsiteY59" fmla="*/ 48170 h 144511"/>
                <a:gd name="connsiteX60" fmla="*/ 29411 w 168675"/>
                <a:gd name="connsiteY60" fmla="*/ 46581 h 144511"/>
                <a:gd name="connsiteX61" fmla="*/ 28139 w 168675"/>
                <a:gd name="connsiteY61" fmla="*/ 49283 h 144511"/>
                <a:gd name="connsiteX62" fmla="*/ 25595 w 168675"/>
                <a:gd name="connsiteY62" fmla="*/ 51032 h 144511"/>
                <a:gd name="connsiteX63" fmla="*/ 25913 w 168675"/>
                <a:gd name="connsiteY63" fmla="*/ 51668 h 144511"/>
                <a:gd name="connsiteX64" fmla="*/ 27662 w 168675"/>
                <a:gd name="connsiteY64" fmla="*/ 53258 h 144511"/>
                <a:gd name="connsiteX65" fmla="*/ 30524 w 168675"/>
                <a:gd name="connsiteY65" fmla="*/ 53576 h 144511"/>
                <a:gd name="connsiteX66" fmla="*/ 31001 w 168675"/>
                <a:gd name="connsiteY66" fmla="*/ 54689 h 144511"/>
                <a:gd name="connsiteX67" fmla="*/ 32749 w 168675"/>
                <a:gd name="connsiteY67" fmla="*/ 56119 h 144511"/>
                <a:gd name="connsiteX68" fmla="*/ 36247 w 168675"/>
                <a:gd name="connsiteY68" fmla="*/ 55325 h 144511"/>
                <a:gd name="connsiteX69" fmla="*/ 37837 w 168675"/>
                <a:gd name="connsiteY69" fmla="*/ 64545 h 144511"/>
                <a:gd name="connsiteX70" fmla="*/ 37042 w 168675"/>
                <a:gd name="connsiteY70" fmla="*/ 62955 h 144511"/>
                <a:gd name="connsiteX71" fmla="*/ 35134 w 168675"/>
                <a:gd name="connsiteY71" fmla="*/ 60730 h 144511"/>
                <a:gd name="connsiteX72" fmla="*/ 34816 w 168675"/>
                <a:gd name="connsiteY72" fmla="*/ 59935 h 144511"/>
                <a:gd name="connsiteX73" fmla="*/ 33067 w 168675"/>
                <a:gd name="connsiteY73" fmla="*/ 59935 h 144511"/>
                <a:gd name="connsiteX74" fmla="*/ 32590 w 168675"/>
                <a:gd name="connsiteY74" fmla="*/ 60730 h 144511"/>
                <a:gd name="connsiteX75" fmla="*/ 32273 w 168675"/>
                <a:gd name="connsiteY75" fmla="*/ 61525 h 144511"/>
                <a:gd name="connsiteX76" fmla="*/ 32749 w 168675"/>
                <a:gd name="connsiteY76" fmla="*/ 62637 h 144511"/>
                <a:gd name="connsiteX77" fmla="*/ 35134 w 168675"/>
                <a:gd name="connsiteY77" fmla="*/ 63114 h 144511"/>
                <a:gd name="connsiteX78" fmla="*/ 37837 w 168675"/>
                <a:gd name="connsiteY78" fmla="*/ 64545 h 144511"/>
                <a:gd name="connsiteX79" fmla="*/ 102859 w 168675"/>
                <a:gd name="connsiteY79" fmla="*/ 120665 h 144511"/>
                <a:gd name="connsiteX80" fmla="*/ 104926 w 168675"/>
                <a:gd name="connsiteY80" fmla="*/ 120347 h 144511"/>
                <a:gd name="connsiteX81" fmla="*/ 101110 w 168675"/>
                <a:gd name="connsiteY81" fmla="*/ 119710 h 144511"/>
                <a:gd name="connsiteX82" fmla="*/ 90617 w 168675"/>
                <a:gd name="connsiteY82" fmla="*/ 118598 h 144511"/>
                <a:gd name="connsiteX83" fmla="*/ 89505 w 168675"/>
                <a:gd name="connsiteY83" fmla="*/ 117326 h 144511"/>
                <a:gd name="connsiteX84" fmla="*/ 85689 w 168675"/>
                <a:gd name="connsiteY84" fmla="*/ 116849 h 144511"/>
                <a:gd name="connsiteX85" fmla="*/ 81556 w 168675"/>
                <a:gd name="connsiteY85" fmla="*/ 117326 h 144511"/>
                <a:gd name="connsiteX86" fmla="*/ 82351 w 168675"/>
                <a:gd name="connsiteY86" fmla="*/ 117962 h 144511"/>
                <a:gd name="connsiteX87" fmla="*/ 86484 w 168675"/>
                <a:gd name="connsiteY87" fmla="*/ 119870 h 144511"/>
                <a:gd name="connsiteX88" fmla="*/ 90141 w 168675"/>
                <a:gd name="connsiteY88" fmla="*/ 120665 h 144511"/>
                <a:gd name="connsiteX89" fmla="*/ 102859 w 168675"/>
                <a:gd name="connsiteY89" fmla="*/ 120982 h 144511"/>
                <a:gd name="connsiteX90" fmla="*/ 111762 w 168675"/>
                <a:gd name="connsiteY90" fmla="*/ 131475 h 144511"/>
                <a:gd name="connsiteX91" fmla="*/ 110490 w 168675"/>
                <a:gd name="connsiteY91" fmla="*/ 131475 h 144511"/>
                <a:gd name="connsiteX92" fmla="*/ 109218 w 168675"/>
                <a:gd name="connsiteY92" fmla="*/ 131793 h 144511"/>
                <a:gd name="connsiteX93" fmla="*/ 120664 w 168675"/>
                <a:gd name="connsiteY93" fmla="*/ 134972 h 144511"/>
                <a:gd name="connsiteX94" fmla="*/ 116690 w 168675"/>
                <a:gd name="connsiteY94" fmla="*/ 132588 h 144511"/>
                <a:gd name="connsiteX95" fmla="*/ 111603 w 168675"/>
                <a:gd name="connsiteY95" fmla="*/ 131475 h 144511"/>
                <a:gd name="connsiteX96" fmla="*/ 168199 w 168675"/>
                <a:gd name="connsiteY96" fmla="*/ 46899 h 144511"/>
                <a:gd name="connsiteX97" fmla="*/ 167722 w 168675"/>
                <a:gd name="connsiteY97" fmla="*/ 46263 h 144511"/>
                <a:gd name="connsiteX98" fmla="*/ 166927 w 168675"/>
                <a:gd name="connsiteY98" fmla="*/ 45786 h 144511"/>
                <a:gd name="connsiteX99" fmla="*/ 166291 w 168675"/>
                <a:gd name="connsiteY99" fmla="*/ 44991 h 144511"/>
                <a:gd name="connsiteX100" fmla="*/ 164701 w 168675"/>
                <a:gd name="connsiteY100" fmla="*/ 44673 h 144511"/>
                <a:gd name="connsiteX101" fmla="*/ 159614 w 168675"/>
                <a:gd name="connsiteY101" fmla="*/ 42606 h 144511"/>
                <a:gd name="connsiteX102" fmla="*/ 157070 w 168675"/>
                <a:gd name="connsiteY102" fmla="*/ 40381 h 144511"/>
                <a:gd name="connsiteX103" fmla="*/ 157070 w 168675"/>
                <a:gd name="connsiteY103" fmla="*/ 37996 h 144511"/>
                <a:gd name="connsiteX104" fmla="*/ 157865 w 168675"/>
                <a:gd name="connsiteY104" fmla="*/ 36724 h 144511"/>
                <a:gd name="connsiteX105" fmla="*/ 158819 w 168675"/>
                <a:gd name="connsiteY105" fmla="*/ 36247 h 144511"/>
                <a:gd name="connsiteX106" fmla="*/ 158501 w 168675"/>
                <a:gd name="connsiteY106" fmla="*/ 35770 h 144511"/>
                <a:gd name="connsiteX107" fmla="*/ 155640 w 168675"/>
                <a:gd name="connsiteY107" fmla="*/ 34657 h 144511"/>
                <a:gd name="connsiteX108" fmla="*/ 154686 w 168675"/>
                <a:gd name="connsiteY108" fmla="*/ 33067 h 144511"/>
                <a:gd name="connsiteX109" fmla="*/ 155481 w 168675"/>
                <a:gd name="connsiteY109" fmla="*/ 31160 h 144511"/>
                <a:gd name="connsiteX110" fmla="*/ 153891 w 168675"/>
                <a:gd name="connsiteY110" fmla="*/ 27185 h 144511"/>
                <a:gd name="connsiteX111" fmla="*/ 152301 w 168675"/>
                <a:gd name="connsiteY111" fmla="*/ 24801 h 144511"/>
                <a:gd name="connsiteX112" fmla="*/ 153891 w 168675"/>
                <a:gd name="connsiteY112" fmla="*/ 23688 h 144511"/>
                <a:gd name="connsiteX113" fmla="*/ 153891 w 168675"/>
                <a:gd name="connsiteY113" fmla="*/ 22257 h 144511"/>
                <a:gd name="connsiteX114" fmla="*/ 154209 w 168675"/>
                <a:gd name="connsiteY114" fmla="*/ 21462 h 144511"/>
                <a:gd name="connsiteX115" fmla="*/ 154209 w 168675"/>
                <a:gd name="connsiteY115" fmla="*/ 21462 h 144511"/>
                <a:gd name="connsiteX116" fmla="*/ 152301 w 168675"/>
                <a:gd name="connsiteY116" fmla="*/ 22257 h 144511"/>
                <a:gd name="connsiteX117" fmla="*/ 149121 w 168675"/>
                <a:gd name="connsiteY117" fmla="*/ 22734 h 144511"/>
                <a:gd name="connsiteX118" fmla="*/ 147532 w 168675"/>
                <a:gd name="connsiteY118" fmla="*/ 22416 h 144511"/>
                <a:gd name="connsiteX119" fmla="*/ 144670 w 168675"/>
                <a:gd name="connsiteY119" fmla="*/ 25755 h 144511"/>
                <a:gd name="connsiteX120" fmla="*/ 143716 w 168675"/>
                <a:gd name="connsiteY120" fmla="*/ 26390 h 144511"/>
                <a:gd name="connsiteX121" fmla="*/ 141013 w 168675"/>
                <a:gd name="connsiteY121" fmla="*/ 27344 h 144511"/>
                <a:gd name="connsiteX122" fmla="*/ 138788 w 168675"/>
                <a:gd name="connsiteY122" fmla="*/ 27821 h 144511"/>
                <a:gd name="connsiteX123" fmla="*/ 136880 w 168675"/>
                <a:gd name="connsiteY123" fmla="*/ 27344 h 144511"/>
                <a:gd name="connsiteX124" fmla="*/ 136085 w 168675"/>
                <a:gd name="connsiteY124" fmla="*/ 27344 h 144511"/>
                <a:gd name="connsiteX125" fmla="*/ 127500 w 168675"/>
                <a:gd name="connsiteY125" fmla="*/ 27185 h 144511"/>
                <a:gd name="connsiteX126" fmla="*/ 123049 w 168675"/>
                <a:gd name="connsiteY126" fmla="*/ 26390 h 144511"/>
                <a:gd name="connsiteX127" fmla="*/ 120187 w 168675"/>
                <a:gd name="connsiteY127" fmla="*/ 25119 h 144511"/>
                <a:gd name="connsiteX128" fmla="*/ 118280 w 168675"/>
                <a:gd name="connsiteY128" fmla="*/ 23688 h 144511"/>
                <a:gd name="connsiteX129" fmla="*/ 117326 w 168675"/>
                <a:gd name="connsiteY129" fmla="*/ 22098 h 144511"/>
                <a:gd name="connsiteX130" fmla="*/ 115100 w 168675"/>
                <a:gd name="connsiteY130" fmla="*/ 21144 h 144511"/>
                <a:gd name="connsiteX131" fmla="*/ 111603 w 168675"/>
                <a:gd name="connsiteY131" fmla="*/ 20826 h 144511"/>
                <a:gd name="connsiteX132" fmla="*/ 108900 w 168675"/>
                <a:gd name="connsiteY132" fmla="*/ 19236 h 144511"/>
                <a:gd name="connsiteX133" fmla="*/ 106992 w 168675"/>
                <a:gd name="connsiteY133" fmla="*/ 16375 h 144511"/>
                <a:gd name="connsiteX134" fmla="*/ 104290 w 168675"/>
                <a:gd name="connsiteY134" fmla="*/ 14149 h 144511"/>
                <a:gd name="connsiteX135" fmla="*/ 100951 w 168675"/>
                <a:gd name="connsiteY135" fmla="*/ 12400 h 144511"/>
                <a:gd name="connsiteX136" fmla="*/ 98248 w 168675"/>
                <a:gd name="connsiteY136" fmla="*/ 10016 h 144511"/>
                <a:gd name="connsiteX137" fmla="*/ 96341 w 168675"/>
                <a:gd name="connsiteY137" fmla="*/ 6995 h 144511"/>
                <a:gd name="connsiteX138" fmla="*/ 92843 w 168675"/>
                <a:gd name="connsiteY138" fmla="*/ 4292 h 144511"/>
                <a:gd name="connsiteX139" fmla="*/ 87756 w 168675"/>
                <a:gd name="connsiteY139" fmla="*/ 1749 h 144511"/>
                <a:gd name="connsiteX140" fmla="*/ 86166 w 168675"/>
                <a:gd name="connsiteY140" fmla="*/ 1272 h 144511"/>
                <a:gd name="connsiteX141" fmla="*/ 83622 w 168675"/>
                <a:gd name="connsiteY141" fmla="*/ 318 h 144511"/>
                <a:gd name="connsiteX142" fmla="*/ 80602 w 168675"/>
                <a:gd name="connsiteY142" fmla="*/ 0 h 144511"/>
                <a:gd name="connsiteX143" fmla="*/ 79966 w 168675"/>
                <a:gd name="connsiteY143" fmla="*/ 477 h 144511"/>
                <a:gd name="connsiteX144" fmla="*/ 78694 w 168675"/>
                <a:gd name="connsiteY144" fmla="*/ 954 h 144511"/>
                <a:gd name="connsiteX145" fmla="*/ 78058 w 168675"/>
                <a:gd name="connsiteY145" fmla="*/ 1749 h 144511"/>
                <a:gd name="connsiteX146" fmla="*/ 78535 w 168675"/>
                <a:gd name="connsiteY146" fmla="*/ 5087 h 144511"/>
                <a:gd name="connsiteX147" fmla="*/ 77740 w 168675"/>
                <a:gd name="connsiteY147" fmla="*/ 5723 h 144511"/>
                <a:gd name="connsiteX148" fmla="*/ 74243 w 168675"/>
                <a:gd name="connsiteY148" fmla="*/ 5405 h 144511"/>
                <a:gd name="connsiteX149" fmla="*/ 73130 w 168675"/>
                <a:gd name="connsiteY149" fmla="*/ 5723 h 144511"/>
                <a:gd name="connsiteX150" fmla="*/ 71222 w 168675"/>
                <a:gd name="connsiteY150" fmla="*/ 8108 h 144511"/>
                <a:gd name="connsiteX151" fmla="*/ 69314 w 168675"/>
                <a:gd name="connsiteY151" fmla="*/ 9062 h 144511"/>
                <a:gd name="connsiteX152" fmla="*/ 66930 w 168675"/>
                <a:gd name="connsiteY152" fmla="*/ 9698 h 144511"/>
                <a:gd name="connsiteX153" fmla="*/ 65181 w 168675"/>
                <a:gd name="connsiteY153" fmla="*/ 10493 h 144511"/>
                <a:gd name="connsiteX154" fmla="*/ 62955 w 168675"/>
                <a:gd name="connsiteY154" fmla="*/ 11288 h 144511"/>
                <a:gd name="connsiteX155" fmla="*/ 61048 w 168675"/>
                <a:gd name="connsiteY155" fmla="*/ 11764 h 144511"/>
                <a:gd name="connsiteX156" fmla="*/ 60253 w 168675"/>
                <a:gd name="connsiteY156" fmla="*/ 12877 h 144511"/>
                <a:gd name="connsiteX157" fmla="*/ 59776 w 168675"/>
                <a:gd name="connsiteY157" fmla="*/ 13990 h 144511"/>
                <a:gd name="connsiteX158" fmla="*/ 59776 w 168675"/>
                <a:gd name="connsiteY158" fmla="*/ 15103 h 144511"/>
                <a:gd name="connsiteX159" fmla="*/ 61842 w 168675"/>
                <a:gd name="connsiteY159" fmla="*/ 17329 h 144511"/>
                <a:gd name="connsiteX160" fmla="*/ 62160 w 168675"/>
                <a:gd name="connsiteY160" fmla="*/ 19713 h 144511"/>
                <a:gd name="connsiteX161" fmla="*/ 62160 w 168675"/>
                <a:gd name="connsiteY161" fmla="*/ 22575 h 144511"/>
                <a:gd name="connsiteX162" fmla="*/ 61524 w 168675"/>
                <a:gd name="connsiteY162" fmla="*/ 24165 h 144511"/>
                <a:gd name="connsiteX163" fmla="*/ 60730 w 168675"/>
                <a:gd name="connsiteY163" fmla="*/ 25119 h 144511"/>
                <a:gd name="connsiteX164" fmla="*/ 55801 w 168675"/>
                <a:gd name="connsiteY164" fmla="*/ 26390 h 144511"/>
                <a:gd name="connsiteX165" fmla="*/ 50714 w 168675"/>
                <a:gd name="connsiteY165" fmla="*/ 28775 h 144511"/>
                <a:gd name="connsiteX166" fmla="*/ 50714 w 168675"/>
                <a:gd name="connsiteY166" fmla="*/ 29252 h 144511"/>
                <a:gd name="connsiteX167" fmla="*/ 52940 w 168675"/>
                <a:gd name="connsiteY167" fmla="*/ 31319 h 144511"/>
                <a:gd name="connsiteX168" fmla="*/ 52940 w 168675"/>
                <a:gd name="connsiteY168" fmla="*/ 31796 h 144511"/>
                <a:gd name="connsiteX169" fmla="*/ 51191 w 168675"/>
                <a:gd name="connsiteY169" fmla="*/ 32909 h 144511"/>
                <a:gd name="connsiteX170" fmla="*/ 51191 w 168675"/>
                <a:gd name="connsiteY170" fmla="*/ 34021 h 144511"/>
                <a:gd name="connsiteX171" fmla="*/ 51191 w 168675"/>
                <a:gd name="connsiteY171" fmla="*/ 35452 h 144511"/>
                <a:gd name="connsiteX172" fmla="*/ 52145 w 168675"/>
                <a:gd name="connsiteY172" fmla="*/ 36883 h 144511"/>
                <a:gd name="connsiteX173" fmla="*/ 52463 w 168675"/>
                <a:gd name="connsiteY173" fmla="*/ 38155 h 144511"/>
                <a:gd name="connsiteX174" fmla="*/ 49601 w 168675"/>
                <a:gd name="connsiteY174" fmla="*/ 39109 h 144511"/>
                <a:gd name="connsiteX175" fmla="*/ 45786 w 168675"/>
                <a:gd name="connsiteY175" fmla="*/ 38791 h 144511"/>
                <a:gd name="connsiteX176" fmla="*/ 41334 w 168675"/>
                <a:gd name="connsiteY176" fmla="*/ 37042 h 144511"/>
                <a:gd name="connsiteX177" fmla="*/ 39745 w 168675"/>
                <a:gd name="connsiteY177" fmla="*/ 37360 h 144511"/>
                <a:gd name="connsiteX178" fmla="*/ 38155 w 168675"/>
                <a:gd name="connsiteY178" fmla="*/ 38314 h 144511"/>
                <a:gd name="connsiteX179" fmla="*/ 36565 w 168675"/>
                <a:gd name="connsiteY179" fmla="*/ 37996 h 144511"/>
                <a:gd name="connsiteX180" fmla="*/ 34816 w 168675"/>
                <a:gd name="connsiteY180" fmla="*/ 36883 h 144511"/>
                <a:gd name="connsiteX181" fmla="*/ 32432 w 168675"/>
                <a:gd name="connsiteY181" fmla="*/ 34657 h 144511"/>
                <a:gd name="connsiteX182" fmla="*/ 31319 w 168675"/>
                <a:gd name="connsiteY182" fmla="*/ 33227 h 144511"/>
                <a:gd name="connsiteX183" fmla="*/ 30842 w 168675"/>
                <a:gd name="connsiteY183" fmla="*/ 31796 h 144511"/>
                <a:gd name="connsiteX184" fmla="*/ 30206 w 168675"/>
                <a:gd name="connsiteY184" fmla="*/ 31796 h 144511"/>
                <a:gd name="connsiteX185" fmla="*/ 29252 w 168675"/>
                <a:gd name="connsiteY185" fmla="*/ 31955 h 144511"/>
                <a:gd name="connsiteX186" fmla="*/ 28457 w 168675"/>
                <a:gd name="connsiteY186" fmla="*/ 33704 h 144511"/>
                <a:gd name="connsiteX187" fmla="*/ 26231 w 168675"/>
                <a:gd name="connsiteY187" fmla="*/ 36883 h 144511"/>
                <a:gd name="connsiteX188" fmla="*/ 24642 w 168675"/>
                <a:gd name="connsiteY188" fmla="*/ 37678 h 144511"/>
                <a:gd name="connsiteX189" fmla="*/ 22098 w 168675"/>
                <a:gd name="connsiteY189" fmla="*/ 37678 h 144511"/>
                <a:gd name="connsiteX190" fmla="*/ 18600 w 168675"/>
                <a:gd name="connsiteY190" fmla="*/ 37678 h 144511"/>
                <a:gd name="connsiteX191" fmla="*/ 16375 w 168675"/>
                <a:gd name="connsiteY191" fmla="*/ 37996 h 144511"/>
                <a:gd name="connsiteX192" fmla="*/ 13672 w 168675"/>
                <a:gd name="connsiteY192" fmla="*/ 36883 h 144511"/>
                <a:gd name="connsiteX193" fmla="*/ 13036 w 168675"/>
                <a:gd name="connsiteY193" fmla="*/ 36883 h 144511"/>
                <a:gd name="connsiteX194" fmla="*/ 13036 w 168675"/>
                <a:gd name="connsiteY194" fmla="*/ 37837 h 144511"/>
                <a:gd name="connsiteX195" fmla="*/ 12082 w 168675"/>
                <a:gd name="connsiteY195" fmla="*/ 38950 h 144511"/>
                <a:gd name="connsiteX196" fmla="*/ 10492 w 168675"/>
                <a:gd name="connsiteY196" fmla="*/ 39745 h 144511"/>
                <a:gd name="connsiteX197" fmla="*/ 2862 w 168675"/>
                <a:gd name="connsiteY197" fmla="*/ 37996 h 144511"/>
                <a:gd name="connsiteX198" fmla="*/ 1749 w 168675"/>
                <a:gd name="connsiteY198" fmla="*/ 36565 h 144511"/>
                <a:gd name="connsiteX199" fmla="*/ 0 w 168675"/>
                <a:gd name="connsiteY199" fmla="*/ 37837 h 144511"/>
                <a:gd name="connsiteX200" fmla="*/ 2544 w 168675"/>
                <a:gd name="connsiteY200" fmla="*/ 46740 h 144511"/>
                <a:gd name="connsiteX201" fmla="*/ 2862 w 168675"/>
                <a:gd name="connsiteY201" fmla="*/ 49124 h 144511"/>
                <a:gd name="connsiteX202" fmla="*/ 3339 w 168675"/>
                <a:gd name="connsiteY202" fmla="*/ 51032 h 144511"/>
                <a:gd name="connsiteX203" fmla="*/ 6518 w 168675"/>
                <a:gd name="connsiteY203" fmla="*/ 55165 h 144511"/>
                <a:gd name="connsiteX204" fmla="*/ 9857 w 168675"/>
                <a:gd name="connsiteY204" fmla="*/ 60571 h 144511"/>
                <a:gd name="connsiteX205" fmla="*/ 10969 w 168675"/>
                <a:gd name="connsiteY205" fmla="*/ 60889 h 144511"/>
                <a:gd name="connsiteX206" fmla="*/ 12877 w 168675"/>
                <a:gd name="connsiteY206" fmla="*/ 60889 h 144511"/>
                <a:gd name="connsiteX207" fmla="*/ 15103 w 168675"/>
                <a:gd name="connsiteY207" fmla="*/ 57391 h 144511"/>
                <a:gd name="connsiteX208" fmla="*/ 16534 w 168675"/>
                <a:gd name="connsiteY208" fmla="*/ 54848 h 144511"/>
                <a:gd name="connsiteX209" fmla="*/ 20667 w 168675"/>
                <a:gd name="connsiteY209" fmla="*/ 49124 h 144511"/>
                <a:gd name="connsiteX210" fmla="*/ 21621 w 168675"/>
                <a:gd name="connsiteY210" fmla="*/ 44832 h 144511"/>
                <a:gd name="connsiteX211" fmla="*/ 22893 w 168675"/>
                <a:gd name="connsiteY211" fmla="*/ 42924 h 144511"/>
                <a:gd name="connsiteX212" fmla="*/ 24960 w 168675"/>
                <a:gd name="connsiteY212" fmla="*/ 42924 h 144511"/>
                <a:gd name="connsiteX213" fmla="*/ 29729 w 168675"/>
                <a:gd name="connsiteY213" fmla="*/ 44355 h 144511"/>
                <a:gd name="connsiteX214" fmla="*/ 32114 w 168675"/>
                <a:gd name="connsiteY214" fmla="*/ 47058 h 144511"/>
                <a:gd name="connsiteX215" fmla="*/ 38473 w 168675"/>
                <a:gd name="connsiteY215" fmla="*/ 52145 h 144511"/>
                <a:gd name="connsiteX216" fmla="*/ 39903 w 168675"/>
                <a:gd name="connsiteY216" fmla="*/ 55960 h 144511"/>
                <a:gd name="connsiteX217" fmla="*/ 39268 w 168675"/>
                <a:gd name="connsiteY217" fmla="*/ 61366 h 144511"/>
                <a:gd name="connsiteX218" fmla="*/ 39586 w 168675"/>
                <a:gd name="connsiteY218" fmla="*/ 65340 h 144511"/>
                <a:gd name="connsiteX219" fmla="*/ 42129 w 168675"/>
                <a:gd name="connsiteY219" fmla="*/ 68997 h 144511"/>
                <a:gd name="connsiteX220" fmla="*/ 50396 w 168675"/>
                <a:gd name="connsiteY220" fmla="*/ 76786 h 144511"/>
                <a:gd name="connsiteX221" fmla="*/ 53576 w 168675"/>
                <a:gd name="connsiteY221" fmla="*/ 78694 h 144511"/>
                <a:gd name="connsiteX222" fmla="*/ 56119 w 168675"/>
                <a:gd name="connsiteY222" fmla="*/ 80602 h 144511"/>
                <a:gd name="connsiteX223" fmla="*/ 53258 w 168675"/>
                <a:gd name="connsiteY223" fmla="*/ 79966 h 144511"/>
                <a:gd name="connsiteX224" fmla="*/ 50873 w 168675"/>
                <a:gd name="connsiteY224" fmla="*/ 79966 h 144511"/>
                <a:gd name="connsiteX225" fmla="*/ 49283 w 168675"/>
                <a:gd name="connsiteY225" fmla="*/ 80602 h 144511"/>
                <a:gd name="connsiteX226" fmla="*/ 48011 w 168675"/>
                <a:gd name="connsiteY226" fmla="*/ 80602 h 144511"/>
                <a:gd name="connsiteX227" fmla="*/ 46263 w 168675"/>
                <a:gd name="connsiteY227" fmla="*/ 81079 h 144511"/>
                <a:gd name="connsiteX228" fmla="*/ 48011 w 168675"/>
                <a:gd name="connsiteY228" fmla="*/ 84100 h 144511"/>
                <a:gd name="connsiteX229" fmla="*/ 57073 w 168675"/>
                <a:gd name="connsiteY229" fmla="*/ 93320 h 144511"/>
                <a:gd name="connsiteX230" fmla="*/ 61524 w 168675"/>
                <a:gd name="connsiteY230" fmla="*/ 96659 h 144511"/>
                <a:gd name="connsiteX231" fmla="*/ 66294 w 168675"/>
                <a:gd name="connsiteY231" fmla="*/ 99361 h 144511"/>
                <a:gd name="connsiteX232" fmla="*/ 69791 w 168675"/>
                <a:gd name="connsiteY232" fmla="*/ 102064 h 144511"/>
                <a:gd name="connsiteX233" fmla="*/ 69791 w 168675"/>
                <a:gd name="connsiteY233" fmla="*/ 103813 h 144511"/>
                <a:gd name="connsiteX234" fmla="*/ 69791 w 168675"/>
                <a:gd name="connsiteY234" fmla="*/ 105085 h 144511"/>
                <a:gd name="connsiteX235" fmla="*/ 71063 w 168675"/>
                <a:gd name="connsiteY235" fmla="*/ 106833 h 144511"/>
                <a:gd name="connsiteX236" fmla="*/ 72812 w 168675"/>
                <a:gd name="connsiteY236" fmla="*/ 107310 h 144511"/>
                <a:gd name="connsiteX237" fmla="*/ 75197 w 168675"/>
                <a:gd name="connsiteY237" fmla="*/ 107310 h 144511"/>
                <a:gd name="connsiteX238" fmla="*/ 79171 w 168675"/>
                <a:gd name="connsiteY238" fmla="*/ 106356 h 144511"/>
                <a:gd name="connsiteX239" fmla="*/ 82828 w 168675"/>
                <a:gd name="connsiteY239" fmla="*/ 105879 h 144511"/>
                <a:gd name="connsiteX240" fmla="*/ 88710 w 168675"/>
                <a:gd name="connsiteY240" fmla="*/ 108582 h 144511"/>
                <a:gd name="connsiteX241" fmla="*/ 97454 w 168675"/>
                <a:gd name="connsiteY241" fmla="*/ 111126 h 144511"/>
                <a:gd name="connsiteX242" fmla="*/ 103972 w 168675"/>
                <a:gd name="connsiteY242" fmla="*/ 117485 h 144511"/>
                <a:gd name="connsiteX243" fmla="*/ 109695 w 168675"/>
                <a:gd name="connsiteY243" fmla="*/ 120823 h 144511"/>
                <a:gd name="connsiteX244" fmla="*/ 115577 w 168675"/>
                <a:gd name="connsiteY244" fmla="*/ 126070 h 144511"/>
                <a:gd name="connsiteX245" fmla="*/ 117008 w 168675"/>
                <a:gd name="connsiteY245" fmla="*/ 126865 h 144511"/>
                <a:gd name="connsiteX246" fmla="*/ 118757 w 168675"/>
                <a:gd name="connsiteY246" fmla="*/ 126070 h 144511"/>
                <a:gd name="connsiteX247" fmla="*/ 119234 w 168675"/>
                <a:gd name="connsiteY247" fmla="*/ 125434 h 144511"/>
                <a:gd name="connsiteX248" fmla="*/ 119234 w 168675"/>
                <a:gd name="connsiteY248" fmla="*/ 124480 h 144511"/>
                <a:gd name="connsiteX249" fmla="*/ 118280 w 168675"/>
                <a:gd name="connsiteY249" fmla="*/ 123208 h 144511"/>
                <a:gd name="connsiteX250" fmla="*/ 111921 w 168675"/>
                <a:gd name="connsiteY250" fmla="*/ 117803 h 144511"/>
                <a:gd name="connsiteX251" fmla="*/ 108741 w 168675"/>
                <a:gd name="connsiteY251" fmla="*/ 114146 h 144511"/>
                <a:gd name="connsiteX252" fmla="*/ 108264 w 168675"/>
                <a:gd name="connsiteY252" fmla="*/ 112875 h 144511"/>
                <a:gd name="connsiteX253" fmla="*/ 108264 w 168675"/>
                <a:gd name="connsiteY253" fmla="*/ 109377 h 144511"/>
                <a:gd name="connsiteX254" fmla="*/ 107469 w 168675"/>
                <a:gd name="connsiteY254" fmla="*/ 108582 h 144511"/>
                <a:gd name="connsiteX255" fmla="*/ 102700 w 168675"/>
                <a:gd name="connsiteY255" fmla="*/ 106992 h 144511"/>
                <a:gd name="connsiteX256" fmla="*/ 97454 w 168675"/>
                <a:gd name="connsiteY256" fmla="*/ 102382 h 144511"/>
                <a:gd name="connsiteX257" fmla="*/ 92048 w 168675"/>
                <a:gd name="connsiteY257" fmla="*/ 97772 h 144511"/>
                <a:gd name="connsiteX258" fmla="*/ 91253 w 168675"/>
                <a:gd name="connsiteY258" fmla="*/ 96500 h 144511"/>
                <a:gd name="connsiteX259" fmla="*/ 88392 w 168675"/>
                <a:gd name="connsiteY259" fmla="*/ 93002 h 144511"/>
                <a:gd name="connsiteX260" fmla="*/ 85053 w 168675"/>
                <a:gd name="connsiteY260" fmla="*/ 89823 h 144511"/>
                <a:gd name="connsiteX261" fmla="*/ 82351 w 168675"/>
                <a:gd name="connsiteY261" fmla="*/ 87756 h 144511"/>
                <a:gd name="connsiteX262" fmla="*/ 80125 w 168675"/>
                <a:gd name="connsiteY262" fmla="*/ 85530 h 144511"/>
                <a:gd name="connsiteX263" fmla="*/ 77581 w 168675"/>
                <a:gd name="connsiteY263" fmla="*/ 82351 h 144511"/>
                <a:gd name="connsiteX264" fmla="*/ 76309 w 168675"/>
                <a:gd name="connsiteY264" fmla="*/ 77581 h 144511"/>
                <a:gd name="connsiteX265" fmla="*/ 75197 w 168675"/>
                <a:gd name="connsiteY265" fmla="*/ 73289 h 144511"/>
                <a:gd name="connsiteX266" fmla="*/ 74402 w 168675"/>
                <a:gd name="connsiteY266" fmla="*/ 71699 h 144511"/>
                <a:gd name="connsiteX267" fmla="*/ 72812 w 168675"/>
                <a:gd name="connsiteY267" fmla="*/ 71063 h 144511"/>
                <a:gd name="connsiteX268" fmla="*/ 67884 w 168675"/>
                <a:gd name="connsiteY268" fmla="*/ 65976 h 144511"/>
                <a:gd name="connsiteX269" fmla="*/ 63750 w 168675"/>
                <a:gd name="connsiteY269" fmla="*/ 62955 h 144511"/>
                <a:gd name="connsiteX270" fmla="*/ 63750 w 168675"/>
                <a:gd name="connsiteY270" fmla="*/ 59776 h 144511"/>
                <a:gd name="connsiteX271" fmla="*/ 64386 w 168675"/>
                <a:gd name="connsiteY271" fmla="*/ 54370 h 144511"/>
                <a:gd name="connsiteX272" fmla="*/ 65181 w 168675"/>
                <a:gd name="connsiteY272" fmla="*/ 48329 h 144511"/>
                <a:gd name="connsiteX273" fmla="*/ 66135 w 168675"/>
                <a:gd name="connsiteY273" fmla="*/ 47535 h 144511"/>
                <a:gd name="connsiteX274" fmla="*/ 68043 w 168675"/>
                <a:gd name="connsiteY274" fmla="*/ 47058 h 144511"/>
                <a:gd name="connsiteX275" fmla="*/ 70268 w 168675"/>
                <a:gd name="connsiteY275" fmla="*/ 47058 h 144511"/>
                <a:gd name="connsiteX276" fmla="*/ 72176 w 168675"/>
                <a:gd name="connsiteY276" fmla="*/ 48011 h 144511"/>
                <a:gd name="connsiteX277" fmla="*/ 75832 w 168675"/>
                <a:gd name="connsiteY277" fmla="*/ 52145 h 144511"/>
                <a:gd name="connsiteX278" fmla="*/ 77899 w 168675"/>
                <a:gd name="connsiteY278" fmla="*/ 53735 h 144511"/>
                <a:gd name="connsiteX279" fmla="*/ 79648 w 168675"/>
                <a:gd name="connsiteY279" fmla="*/ 54370 h 144511"/>
                <a:gd name="connsiteX280" fmla="*/ 81715 w 168675"/>
                <a:gd name="connsiteY280" fmla="*/ 52622 h 144511"/>
                <a:gd name="connsiteX281" fmla="*/ 84258 w 168675"/>
                <a:gd name="connsiteY281" fmla="*/ 48965 h 144511"/>
                <a:gd name="connsiteX282" fmla="*/ 86484 w 168675"/>
                <a:gd name="connsiteY282" fmla="*/ 47058 h 144511"/>
                <a:gd name="connsiteX283" fmla="*/ 93956 w 168675"/>
                <a:gd name="connsiteY283" fmla="*/ 47693 h 144511"/>
                <a:gd name="connsiteX284" fmla="*/ 97613 w 168675"/>
                <a:gd name="connsiteY284" fmla="*/ 44832 h 144511"/>
                <a:gd name="connsiteX285" fmla="*/ 103495 w 168675"/>
                <a:gd name="connsiteY285" fmla="*/ 48488 h 144511"/>
                <a:gd name="connsiteX286" fmla="*/ 105879 w 168675"/>
                <a:gd name="connsiteY286" fmla="*/ 49124 h 144511"/>
                <a:gd name="connsiteX287" fmla="*/ 107310 w 168675"/>
                <a:gd name="connsiteY287" fmla="*/ 48648 h 144511"/>
                <a:gd name="connsiteX288" fmla="*/ 109218 w 168675"/>
                <a:gd name="connsiteY288" fmla="*/ 48648 h 144511"/>
                <a:gd name="connsiteX289" fmla="*/ 113351 w 168675"/>
                <a:gd name="connsiteY289" fmla="*/ 49919 h 144511"/>
                <a:gd name="connsiteX290" fmla="*/ 114305 w 168675"/>
                <a:gd name="connsiteY290" fmla="*/ 50396 h 144511"/>
                <a:gd name="connsiteX291" fmla="*/ 115577 w 168675"/>
                <a:gd name="connsiteY291" fmla="*/ 50396 h 144511"/>
                <a:gd name="connsiteX292" fmla="*/ 118598 w 168675"/>
                <a:gd name="connsiteY292" fmla="*/ 48806 h 144511"/>
                <a:gd name="connsiteX293" fmla="*/ 119710 w 168675"/>
                <a:gd name="connsiteY293" fmla="*/ 48806 h 144511"/>
                <a:gd name="connsiteX294" fmla="*/ 123208 w 168675"/>
                <a:gd name="connsiteY294" fmla="*/ 51827 h 144511"/>
                <a:gd name="connsiteX295" fmla="*/ 124957 w 168675"/>
                <a:gd name="connsiteY295" fmla="*/ 51827 h 144511"/>
                <a:gd name="connsiteX296" fmla="*/ 127023 w 168675"/>
                <a:gd name="connsiteY296" fmla="*/ 50555 h 144511"/>
                <a:gd name="connsiteX297" fmla="*/ 128454 w 168675"/>
                <a:gd name="connsiteY297" fmla="*/ 49442 h 144511"/>
                <a:gd name="connsiteX298" fmla="*/ 132429 w 168675"/>
                <a:gd name="connsiteY298" fmla="*/ 50237 h 144511"/>
                <a:gd name="connsiteX299" fmla="*/ 134813 w 168675"/>
                <a:gd name="connsiteY299" fmla="*/ 49760 h 144511"/>
                <a:gd name="connsiteX300" fmla="*/ 136721 w 168675"/>
                <a:gd name="connsiteY300" fmla="*/ 49760 h 144511"/>
                <a:gd name="connsiteX301" fmla="*/ 138788 w 168675"/>
                <a:gd name="connsiteY301" fmla="*/ 50237 h 144511"/>
                <a:gd name="connsiteX302" fmla="*/ 140696 w 168675"/>
                <a:gd name="connsiteY302" fmla="*/ 50873 h 144511"/>
                <a:gd name="connsiteX303" fmla="*/ 142603 w 168675"/>
                <a:gd name="connsiteY303" fmla="*/ 51509 h 144511"/>
                <a:gd name="connsiteX304" fmla="*/ 147532 w 168675"/>
                <a:gd name="connsiteY304" fmla="*/ 51827 h 144511"/>
                <a:gd name="connsiteX305" fmla="*/ 149916 w 168675"/>
                <a:gd name="connsiteY305" fmla="*/ 53576 h 144511"/>
                <a:gd name="connsiteX306" fmla="*/ 150870 w 168675"/>
                <a:gd name="connsiteY306" fmla="*/ 55325 h 144511"/>
                <a:gd name="connsiteX307" fmla="*/ 150870 w 168675"/>
                <a:gd name="connsiteY307" fmla="*/ 56437 h 144511"/>
                <a:gd name="connsiteX308" fmla="*/ 151188 w 168675"/>
                <a:gd name="connsiteY308" fmla="*/ 57550 h 144511"/>
                <a:gd name="connsiteX309" fmla="*/ 152619 w 168675"/>
                <a:gd name="connsiteY309" fmla="*/ 58663 h 144511"/>
                <a:gd name="connsiteX310" fmla="*/ 155640 w 168675"/>
                <a:gd name="connsiteY310" fmla="*/ 59299 h 144511"/>
                <a:gd name="connsiteX311" fmla="*/ 157547 w 168675"/>
                <a:gd name="connsiteY311" fmla="*/ 59299 h 144511"/>
                <a:gd name="connsiteX312" fmla="*/ 157229 w 168675"/>
                <a:gd name="connsiteY312" fmla="*/ 57868 h 144511"/>
                <a:gd name="connsiteX313" fmla="*/ 157706 w 168675"/>
                <a:gd name="connsiteY313" fmla="*/ 57391 h 144511"/>
                <a:gd name="connsiteX314" fmla="*/ 158501 w 168675"/>
                <a:gd name="connsiteY314" fmla="*/ 57391 h 144511"/>
                <a:gd name="connsiteX315" fmla="*/ 159137 w 168675"/>
                <a:gd name="connsiteY315" fmla="*/ 57709 h 144511"/>
                <a:gd name="connsiteX316" fmla="*/ 159773 w 168675"/>
                <a:gd name="connsiteY316" fmla="*/ 57073 h 144511"/>
                <a:gd name="connsiteX317" fmla="*/ 160250 w 168675"/>
                <a:gd name="connsiteY317" fmla="*/ 55483 h 144511"/>
                <a:gd name="connsiteX318" fmla="*/ 159137 w 168675"/>
                <a:gd name="connsiteY318" fmla="*/ 49760 h 144511"/>
                <a:gd name="connsiteX319" fmla="*/ 161045 w 168675"/>
                <a:gd name="connsiteY319" fmla="*/ 49283 h 144511"/>
                <a:gd name="connsiteX320" fmla="*/ 161045 w 168675"/>
                <a:gd name="connsiteY320" fmla="*/ 48488 h 144511"/>
                <a:gd name="connsiteX321" fmla="*/ 161204 w 168675"/>
                <a:gd name="connsiteY321" fmla="*/ 47693 h 144511"/>
                <a:gd name="connsiteX322" fmla="*/ 163111 w 168675"/>
                <a:gd name="connsiteY322" fmla="*/ 48648 h 144511"/>
                <a:gd name="connsiteX323" fmla="*/ 165973 w 168675"/>
                <a:gd name="connsiteY323" fmla="*/ 48648 h 144511"/>
                <a:gd name="connsiteX324" fmla="*/ 168358 w 168675"/>
                <a:gd name="connsiteY324" fmla="*/ 48488 h 144511"/>
                <a:gd name="connsiteX325" fmla="*/ 168676 w 168675"/>
                <a:gd name="connsiteY325" fmla="*/ 47853 h 144511"/>
                <a:gd name="connsiteX326" fmla="*/ 168676 w 168675"/>
                <a:gd name="connsiteY326" fmla="*/ 47058 h 144511"/>
                <a:gd name="connsiteX327" fmla="*/ 140537 w 168675"/>
                <a:gd name="connsiteY327" fmla="*/ 141173 h 144511"/>
                <a:gd name="connsiteX328" fmla="*/ 140537 w 168675"/>
                <a:gd name="connsiteY328" fmla="*/ 139901 h 144511"/>
                <a:gd name="connsiteX329" fmla="*/ 137834 w 168675"/>
                <a:gd name="connsiteY329" fmla="*/ 138947 h 144511"/>
                <a:gd name="connsiteX330" fmla="*/ 136562 w 168675"/>
                <a:gd name="connsiteY330" fmla="*/ 138470 h 144511"/>
                <a:gd name="connsiteX331" fmla="*/ 131316 w 168675"/>
                <a:gd name="connsiteY331" fmla="*/ 135291 h 144511"/>
                <a:gd name="connsiteX332" fmla="*/ 129090 w 168675"/>
                <a:gd name="connsiteY332" fmla="*/ 133542 h 144511"/>
                <a:gd name="connsiteX333" fmla="*/ 125434 w 168675"/>
                <a:gd name="connsiteY333" fmla="*/ 131316 h 144511"/>
                <a:gd name="connsiteX334" fmla="*/ 123208 w 168675"/>
                <a:gd name="connsiteY334" fmla="*/ 130044 h 144511"/>
                <a:gd name="connsiteX335" fmla="*/ 122095 w 168675"/>
                <a:gd name="connsiteY335" fmla="*/ 128137 h 144511"/>
                <a:gd name="connsiteX336" fmla="*/ 120346 w 168675"/>
                <a:gd name="connsiteY336" fmla="*/ 127659 h 144511"/>
                <a:gd name="connsiteX337" fmla="*/ 118280 w 168675"/>
                <a:gd name="connsiteY337" fmla="*/ 128295 h 144511"/>
                <a:gd name="connsiteX338" fmla="*/ 119869 w 168675"/>
                <a:gd name="connsiteY338" fmla="*/ 129885 h 144511"/>
                <a:gd name="connsiteX339" fmla="*/ 105402 w 168675"/>
                <a:gd name="connsiteY339" fmla="*/ 123844 h 144511"/>
                <a:gd name="connsiteX340" fmla="*/ 102700 w 168675"/>
                <a:gd name="connsiteY340" fmla="*/ 123844 h 144511"/>
                <a:gd name="connsiteX341" fmla="*/ 100315 w 168675"/>
                <a:gd name="connsiteY341" fmla="*/ 124162 h 144511"/>
                <a:gd name="connsiteX342" fmla="*/ 106356 w 168675"/>
                <a:gd name="connsiteY342" fmla="*/ 125752 h 144511"/>
                <a:gd name="connsiteX343" fmla="*/ 115736 w 168675"/>
                <a:gd name="connsiteY343" fmla="*/ 130362 h 144511"/>
                <a:gd name="connsiteX344" fmla="*/ 122572 w 168675"/>
                <a:gd name="connsiteY344" fmla="*/ 131793 h 144511"/>
                <a:gd name="connsiteX345" fmla="*/ 132270 w 168675"/>
                <a:gd name="connsiteY345" fmla="*/ 137516 h 144511"/>
                <a:gd name="connsiteX346" fmla="*/ 137198 w 168675"/>
                <a:gd name="connsiteY346" fmla="*/ 141173 h 144511"/>
                <a:gd name="connsiteX347" fmla="*/ 142444 w 168675"/>
                <a:gd name="connsiteY347" fmla="*/ 144511 h 144511"/>
                <a:gd name="connsiteX348" fmla="*/ 141332 w 168675"/>
                <a:gd name="connsiteY348" fmla="*/ 142921 h 144511"/>
                <a:gd name="connsiteX349" fmla="*/ 140219 w 168675"/>
                <a:gd name="connsiteY349" fmla="*/ 141491 h 144511"/>
                <a:gd name="connsiteX350" fmla="*/ 93161 w 168675"/>
                <a:gd name="connsiteY350" fmla="*/ 115259 h 144511"/>
                <a:gd name="connsiteX351" fmla="*/ 95705 w 168675"/>
                <a:gd name="connsiteY351" fmla="*/ 114305 h 144511"/>
                <a:gd name="connsiteX352" fmla="*/ 96182 w 168675"/>
                <a:gd name="connsiteY352" fmla="*/ 113669 h 144511"/>
                <a:gd name="connsiteX353" fmla="*/ 94592 w 168675"/>
                <a:gd name="connsiteY353" fmla="*/ 112398 h 144511"/>
                <a:gd name="connsiteX354" fmla="*/ 87915 w 168675"/>
                <a:gd name="connsiteY354" fmla="*/ 111285 h 144511"/>
                <a:gd name="connsiteX355" fmla="*/ 83463 w 168675"/>
                <a:gd name="connsiteY355" fmla="*/ 111285 h 144511"/>
                <a:gd name="connsiteX356" fmla="*/ 82828 w 168675"/>
                <a:gd name="connsiteY356" fmla="*/ 112557 h 144511"/>
                <a:gd name="connsiteX357" fmla="*/ 82828 w 168675"/>
                <a:gd name="connsiteY357" fmla="*/ 113510 h 144511"/>
                <a:gd name="connsiteX358" fmla="*/ 84576 w 168675"/>
                <a:gd name="connsiteY358" fmla="*/ 114623 h 144511"/>
                <a:gd name="connsiteX359" fmla="*/ 88551 w 168675"/>
                <a:gd name="connsiteY359" fmla="*/ 115259 h 144511"/>
                <a:gd name="connsiteX360" fmla="*/ 93002 w 168675"/>
                <a:gd name="connsiteY360" fmla="*/ 115259 h 144511"/>
                <a:gd name="connsiteX361" fmla="*/ 102064 w 168675"/>
                <a:gd name="connsiteY361" fmla="*/ 125911 h 144511"/>
                <a:gd name="connsiteX362" fmla="*/ 98566 w 168675"/>
                <a:gd name="connsiteY362" fmla="*/ 125275 h 144511"/>
                <a:gd name="connsiteX363" fmla="*/ 94751 w 168675"/>
                <a:gd name="connsiteY363" fmla="*/ 125752 h 144511"/>
                <a:gd name="connsiteX364" fmla="*/ 89505 w 168675"/>
                <a:gd name="connsiteY364" fmla="*/ 124798 h 144511"/>
                <a:gd name="connsiteX365" fmla="*/ 89982 w 168675"/>
                <a:gd name="connsiteY365" fmla="*/ 126070 h 144511"/>
                <a:gd name="connsiteX366" fmla="*/ 90776 w 168675"/>
                <a:gd name="connsiteY366" fmla="*/ 127024 h 144511"/>
                <a:gd name="connsiteX367" fmla="*/ 92048 w 168675"/>
                <a:gd name="connsiteY367" fmla="*/ 127819 h 144511"/>
                <a:gd name="connsiteX368" fmla="*/ 95228 w 168675"/>
                <a:gd name="connsiteY368" fmla="*/ 128454 h 144511"/>
                <a:gd name="connsiteX369" fmla="*/ 98884 w 168675"/>
                <a:gd name="connsiteY369" fmla="*/ 127342 h 144511"/>
                <a:gd name="connsiteX370" fmla="*/ 102064 w 168675"/>
                <a:gd name="connsiteY370" fmla="*/ 127819 h 144511"/>
                <a:gd name="connsiteX371" fmla="*/ 104926 w 168675"/>
                <a:gd name="connsiteY371" fmla="*/ 127819 h 144511"/>
                <a:gd name="connsiteX372" fmla="*/ 104449 w 168675"/>
                <a:gd name="connsiteY372" fmla="*/ 127182 h 144511"/>
                <a:gd name="connsiteX373" fmla="*/ 102223 w 168675"/>
                <a:gd name="connsiteY373" fmla="*/ 126070 h 144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168675" h="144511">
                  <a:moveTo>
                    <a:pt x="40539" y="85689"/>
                  </a:moveTo>
                  <a:lnTo>
                    <a:pt x="37996" y="83940"/>
                  </a:lnTo>
                  <a:lnTo>
                    <a:pt x="38791" y="85371"/>
                  </a:lnTo>
                  <a:lnTo>
                    <a:pt x="45786" y="93002"/>
                  </a:lnTo>
                  <a:lnTo>
                    <a:pt x="46263" y="93002"/>
                  </a:lnTo>
                  <a:cubicBezTo>
                    <a:pt x="46263" y="93002"/>
                    <a:pt x="47693" y="93320"/>
                    <a:pt x="47693" y="93320"/>
                  </a:cubicBezTo>
                  <a:lnTo>
                    <a:pt x="47693" y="93002"/>
                  </a:lnTo>
                  <a:cubicBezTo>
                    <a:pt x="47693" y="93002"/>
                    <a:pt x="47375" y="92525"/>
                    <a:pt x="47375" y="92525"/>
                  </a:cubicBezTo>
                  <a:lnTo>
                    <a:pt x="40539" y="85689"/>
                  </a:lnTo>
                  <a:close/>
                  <a:moveTo>
                    <a:pt x="49601" y="89346"/>
                  </a:moveTo>
                  <a:lnTo>
                    <a:pt x="50714" y="91095"/>
                  </a:lnTo>
                  <a:lnTo>
                    <a:pt x="52622" y="92684"/>
                  </a:lnTo>
                  <a:lnTo>
                    <a:pt x="54370" y="93161"/>
                  </a:lnTo>
                  <a:lnTo>
                    <a:pt x="52463" y="90618"/>
                  </a:lnTo>
                  <a:lnTo>
                    <a:pt x="49601" y="89346"/>
                  </a:lnTo>
                  <a:close/>
                  <a:moveTo>
                    <a:pt x="39426" y="72653"/>
                  </a:moveTo>
                  <a:lnTo>
                    <a:pt x="41811" y="74402"/>
                  </a:lnTo>
                  <a:lnTo>
                    <a:pt x="43083" y="75833"/>
                  </a:lnTo>
                  <a:lnTo>
                    <a:pt x="44832" y="77104"/>
                  </a:lnTo>
                  <a:lnTo>
                    <a:pt x="46739" y="78853"/>
                  </a:lnTo>
                  <a:lnTo>
                    <a:pt x="47534" y="77899"/>
                  </a:lnTo>
                  <a:lnTo>
                    <a:pt x="48329" y="77422"/>
                  </a:lnTo>
                  <a:lnTo>
                    <a:pt x="49124" y="77422"/>
                  </a:lnTo>
                  <a:cubicBezTo>
                    <a:pt x="49124" y="77422"/>
                    <a:pt x="45468" y="74243"/>
                    <a:pt x="45468" y="74243"/>
                  </a:cubicBezTo>
                  <a:lnTo>
                    <a:pt x="42447" y="70745"/>
                  </a:lnTo>
                  <a:lnTo>
                    <a:pt x="39268" y="68043"/>
                  </a:lnTo>
                  <a:lnTo>
                    <a:pt x="37996" y="67725"/>
                  </a:lnTo>
                  <a:lnTo>
                    <a:pt x="36565" y="66612"/>
                  </a:lnTo>
                  <a:lnTo>
                    <a:pt x="34816" y="64863"/>
                  </a:lnTo>
                  <a:lnTo>
                    <a:pt x="35293" y="65976"/>
                  </a:lnTo>
                  <a:lnTo>
                    <a:pt x="38791" y="70268"/>
                  </a:lnTo>
                  <a:lnTo>
                    <a:pt x="39586" y="72335"/>
                  </a:lnTo>
                  <a:close/>
                  <a:moveTo>
                    <a:pt x="43719" y="84258"/>
                  </a:moveTo>
                  <a:lnTo>
                    <a:pt x="44037" y="84894"/>
                  </a:lnTo>
                  <a:lnTo>
                    <a:pt x="45468" y="86484"/>
                  </a:lnTo>
                  <a:lnTo>
                    <a:pt x="49124" y="88869"/>
                  </a:lnTo>
                  <a:lnTo>
                    <a:pt x="48647" y="87597"/>
                  </a:lnTo>
                  <a:lnTo>
                    <a:pt x="43878" y="84258"/>
                  </a:lnTo>
                  <a:close/>
                  <a:moveTo>
                    <a:pt x="26549" y="64227"/>
                  </a:moveTo>
                  <a:lnTo>
                    <a:pt x="26072" y="59140"/>
                  </a:lnTo>
                  <a:lnTo>
                    <a:pt x="26549" y="55642"/>
                  </a:lnTo>
                  <a:lnTo>
                    <a:pt x="24483" y="53417"/>
                  </a:lnTo>
                  <a:lnTo>
                    <a:pt x="23847" y="51668"/>
                  </a:lnTo>
                  <a:lnTo>
                    <a:pt x="23529" y="48648"/>
                  </a:lnTo>
                  <a:lnTo>
                    <a:pt x="22734" y="48648"/>
                  </a:lnTo>
                  <a:cubicBezTo>
                    <a:pt x="22734" y="48648"/>
                    <a:pt x="21462" y="49442"/>
                    <a:pt x="21462" y="49442"/>
                  </a:cubicBezTo>
                  <a:lnTo>
                    <a:pt x="23052" y="53894"/>
                  </a:lnTo>
                  <a:lnTo>
                    <a:pt x="23052" y="55325"/>
                  </a:lnTo>
                  <a:cubicBezTo>
                    <a:pt x="23052" y="55325"/>
                    <a:pt x="21939" y="56755"/>
                    <a:pt x="21939" y="56755"/>
                  </a:cubicBezTo>
                  <a:lnTo>
                    <a:pt x="22257" y="58186"/>
                  </a:lnTo>
                  <a:lnTo>
                    <a:pt x="24483" y="63273"/>
                  </a:lnTo>
                  <a:lnTo>
                    <a:pt x="25436" y="66453"/>
                  </a:lnTo>
                  <a:lnTo>
                    <a:pt x="27185" y="68202"/>
                  </a:lnTo>
                  <a:lnTo>
                    <a:pt x="27185" y="66771"/>
                  </a:lnTo>
                  <a:cubicBezTo>
                    <a:pt x="27185" y="66771"/>
                    <a:pt x="27185" y="65658"/>
                    <a:pt x="27185" y="65658"/>
                  </a:cubicBezTo>
                  <a:lnTo>
                    <a:pt x="26708" y="64545"/>
                  </a:lnTo>
                  <a:close/>
                  <a:moveTo>
                    <a:pt x="36406" y="55325"/>
                  </a:moveTo>
                  <a:lnTo>
                    <a:pt x="34339" y="52145"/>
                  </a:lnTo>
                  <a:lnTo>
                    <a:pt x="33226" y="51350"/>
                  </a:lnTo>
                  <a:lnTo>
                    <a:pt x="31160" y="48170"/>
                  </a:lnTo>
                  <a:lnTo>
                    <a:pt x="29411" y="46581"/>
                  </a:lnTo>
                  <a:lnTo>
                    <a:pt x="28139" y="49283"/>
                  </a:lnTo>
                  <a:lnTo>
                    <a:pt x="25595" y="51032"/>
                  </a:lnTo>
                  <a:lnTo>
                    <a:pt x="25913" y="51668"/>
                  </a:lnTo>
                  <a:lnTo>
                    <a:pt x="27662" y="53258"/>
                  </a:lnTo>
                  <a:lnTo>
                    <a:pt x="30524" y="53576"/>
                  </a:lnTo>
                  <a:lnTo>
                    <a:pt x="31001" y="54689"/>
                  </a:lnTo>
                  <a:lnTo>
                    <a:pt x="32749" y="56119"/>
                  </a:lnTo>
                  <a:lnTo>
                    <a:pt x="36247" y="55325"/>
                  </a:lnTo>
                  <a:close/>
                  <a:moveTo>
                    <a:pt x="37837" y="64545"/>
                  </a:moveTo>
                  <a:lnTo>
                    <a:pt x="37042" y="62955"/>
                  </a:lnTo>
                  <a:lnTo>
                    <a:pt x="35134" y="60730"/>
                  </a:lnTo>
                  <a:lnTo>
                    <a:pt x="34816" y="59935"/>
                  </a:lnTo>
                  <a:lnTo>
                    <a:pt x="33067" y="59935"/>
                  </a:lnTo>
                  <a:cubicBezTo>
                    <a:pt x="33067" y="59935"/>
                    <a:pt x="32590" y="60730"/>
                    <a:pt x="32590" y="60730"/>
                  </a:cubicBezTo>
                  <a:lnTo>
                    <a:pt x="32273" y="61525"/>
                  </a:lnTo>
                  <a:lnTo>
                    <a:pt x="32749" y="62637"/>
                  </a:lnTo>
                  <a:lnTo>
                    <a:pt x="35134" y="63114"/>
                  </a:lnTo>
                  <a:lnTo>
                    <a:pt x="37837" y="64545"/>
                  </a:lnTo>
                  <a:close/>
                  <a:moveTo>
                    <a:pt x="102859" y="120665"/>
                  </a:moveTo>
                  <a:lnTo>
                    <a:pt x="104926" y="120347"/>
                  </a:lnTo>
                  <a:lnTo>
                    <a:pt x="101110" y="119710"/>
                  </a:lnTo>
                  <a:lnTo>
                    <a:pt x="90617" y="118598"/>
                  </a:lnTo>
                  <a:lnTo>
                    <a:pt x="89505" y="117326"/>
                  </a:lnTo>
                  <a:lnTo>
                    <a:pt x="85689" y="116849"/>
                  </a:lnTo>
                  <a:lnTo>
                    <a:pt x="81556" y="117326"/>
                  </a:lnTo>
                  <a:lnTo>
                    <a:pt x="82351" y="117962"/>
                  </a:lnTo>
                  <a:lnTo>
                    <a:pt x="86484" y="119870"/>
                  </a:lnTo>
                  <a:lnTo>
                    <a:pt x="90141" y="120665"/>
                  </a:lnTo>
                  <a:lnTo>
                    <a:pt x="102859" y="120982"/>
                  </a:lnTo>
                  <a:close/>
                  <a:moveTo>
                    <a:pt x="111762" y="131475"/>
                  </a:moveTo>
                  <a:lnTo>
                    <a:pt x="110490" y="131475"/>
                  </a:lnTo>
                  <a:cubicBezTo>
                    <a:pt x="110490" y="131475"/>
                    <a:pt x="109218" y="131793"/>
                    <a:pt x="109218" y="131793"/>
                  </a:cubicBezTo>
                  <a:lnTo>
                    <a:pt x="120664" y="134972"/>
                  </a:lnTo>
                  <a:lnTo>
                    <a:pt x="116690" y="132588"/>
                  </a:lnTo>
                  <a:lnTo>
                    <a:pt x="111603" y="131475"/>
                  </a:lnTo>
                  <a:close/>
                  <a:moveTo>
                    <a:pt x="168199" y="46899"/>
                  </a:moveTo>
                  <a:lnTo>
                    <a:pt x="167722" y="46263"/>
                  </a:lnTo>
                  <a:lnTo>
                    <a:pt x="166927" y="45786"/>
                  </a:lnTo>
                  <a:lnTo>
                    <a:pt x="166291" y="44991"/>
                  </a:lnTo>
                  <a:lnTo>
                    <a:pt x="164701" y="44673"/>
                  </a:lnTo>
                  <a:lnTo>
                    <a:pt x="159614" y="42606"/>
                  </a:lnTo>
                  <a:lnTo>
                    <a:pt x="157070" y="40381"/>
                  </a:lnTo>
                  <a:lnTo>
                    <a:pt x="157070" y="37996"/>
                  </a:lnTo>
                  <a:cubicBezTo>
                    <a:pt x="157070" y="37996"/>
                    <a:pt x="157865" y="36724"/>
                    <a:pt x="157865" y="36724"/>
                  </a:cubicBezTo>
                  <a:lnTo>
                    <a:pt x="158819" y="36247"/>
                  </a:lnTo>
                  <a:lnTo>
                    <a:pt x="158501" y="35770"/>
                  </a:lnTo>
                  <a:lnTo>
                    <a:pt x="155640" y="34657"/>
                  </a:lnTo>
                  <a:lnTo>
                    <a:pt x="154686" y="33067"/>
                  </a:lnTo>
                  <a:lnTo>
                    <a:pt x="155481" y="31160"/>
                  </a:lnTo>
                  <a:lnTo>
                    <a:pt x="153891" y="27185"/>
                  </a:lnTo>
                  <a:lnTo>
                    <a:pt x="152301" y="24801"/>
                  </a:lnTo>
                  <a:lnTo>
                    <a:pt x="153891" y="23688"/>
                  </a:lnTo>
                  <a:lnTo>
                    <a:pt x="153891" y="22257"/>
                  </a:lnTo>
                  <a:cubicBezTo>
                    <a:pt x="153891" y="22257"/>
                    <a:pt x="154209" y="21462"/>
                    <a:pt x="154209" y="21462"/>
                  </a:cubicBezTo>
                  <a:lnTo>
                    <a:pt x="154209" y="21462"/>
                  </a:lnTo>
                  <a:lnTo>
                    <a:pt x="152301" y="22257"/>
                  </a:lnTo>
                  <a:lnTo>
                    <a:pt x="149121" y="22734"/>
                  </a:lnTo>
                  <a:lnTo>
                    <a:pt x="147532" y="22416"/>
                  </a:lnTo>
                  <a:lnTo>
                    <a:pt x="144670" y="25755"/>
                  </a:lnTo>
                  <a:lnTo>
                    <a:pt x="143716" y="26390"/>
                  </a:lnTo>
                  <a:lnTo>
                    <a:pt x="141013" y="27344"/>
                  </a:lnTo>
                  <a:lnTo>
                    <a:pt x="138788" y="27821"/>
                  </a:lnTo>
                  <a:lnTo>
                    <a:pt x="136880" y="27344"/>
                  </a:lnTo>
                  <a:lnTo>
                    <a:pt x="136085" y="27344"/>
                  </a:lnTo>
                  <a:cubicBezTo>
                    <a:pt x="136085" y="27344"/>
                    <a:pt x="127500" y="27185"/>
                    <a:pt x="127500" y="27185"/>
                  </a:cubicBezTo>
                  <a:lnTo>
                    <a:pt x="123049" y="26390"/>
                  </a:lnTo>
                  <a:lnTo>
                    <a:pt x="120187" y="25119"/>
                  </a:lnTo>
                  <a:lnTo>
                    <a:pt x="118280" y="23688"/>
                  </a:lnTo>
                  <a:lnTo>
                    <a:pt x="117326" y="22098"/>
                  </a:lnTo>
                  <a:lnTo>
                    <a:pt x="115100" y="21144"/>
                  </a:lnTo>
                  <a:lnTo>
                    <a:pt x="111603" y="20826"/>
                  </a:lnTo>
                  <a:lnTo>
                    <a:pt x="108900" y="19236"/>
                  </a:lnTo>
                  <a:lnTo>
                    <a:pt x="106992" y="16375"/>
                  </a:lnTo>
                  <a:lnTo>
                    <a:pt x="104290" y="14149"/>
                  </a:lnTo>
                  <a:lnTo>
                    <a:pt x="100951" y="12400"/>
                  </a:lnTo>
                  <a:lnTo>
                    <a:pt x="98248" y="10016"/>
                  </a:lnTo>
                  <a:lnTo>
                    <a:pt x="96341" y="6995"/>
                  </a:lnTo>
                  <a:lnTo>
                    <a:pt x="92843" y="4292"/>
                  </a:lnTo>
                  <a:lnTo>
                    <a:pt x="87756" y="1749"/>
                  </a:lnTo>
                  <a:lnTo>
                    <a:pt x="86166" y="1272"/>
                  </a:lnTo>
                  <a:lnTo>
                    <a:pt x="83622" y="318"/>
                  </a:lnTo>
                  <a:lnTo>
                    <a:pt x="80602" y="0"/>
                  </a:lnTo>
                  <a:lnTo>
                    <a:pt x="79966" y="477"/>
                  </a:lnTo>
                  <a:lnTo>
                    <a:pt x="78694" y="954"/>
                  </a:lnTo>
                  <a:lnTo>
                    <a:pt x="78058" y="1749"/>
                  </a:lnTo>
                  <a:lnTo>
                    <a:pt x="78535" y="5087"/>
                  </a:lnTo>
                  <a:lnTo>
                    <a:pt x="77740" y="5723"/>
                  </a:lnTo>
                  <a:lnTo>
                    <a:pt x="74243" y="5405"/>
                  </a:lnTo>
                  <a:lnTo>
                    <a:pt x="73130" y="5723"/>
                  </a:lnTo>
                  <a:lnTo>
                    <a:pt x="71222" y="8108"/>
                  </a:lnTo>
                  <a:lnTo>
                    <a:pt x="69314" y="9062"/>
                  </a:lnTo>
                  <a:lnTo>
                    <a:pt x="66930" y="9698"/>
                  </a:lnTo>
                  <a:lnTo>
                    <a:pt x="65181" y="10493"/>
                  </a:lnTo>
                  <a:lnTo>
                    <a:pt x="62955" y="11288"/>
                  </a:lnTo>
                  <a:lnTo>
                    <a:pt x="61048" y="11764"/>
                  </a:lnTo>
                  <a:lnTo>
                    <a:pt x="60253" y="12877"/>
                  </a:lnTo>
                  <a:lnTo>
                    <a:pt x="59776" y="13990"/>
                  </a:lnTo>
                  <a:lnTo>
                    <a:pt x="59776" y="15103"/>
                  </a:lnTo>
                  <a:cubicBezTo>
                    <a:pt x="59776" y="15103"/>
                    <a:pt x="61842" y="17329"/>
                    <a:pt x="61842" y="17329"/>
                  </a:cubicBezTo>
                  <a:lnTo>
                    <a:pt x="62160" y="19713"/>
                  </a:lnTo>
                  <a:lnTo>
                    <a:pt x="62160" y="22575"/>
                  </a:lnTo>
                  <a:cubicBezTo>
                    <a:pt x="62160" y="22575"/>
                    <a:pt x="61524" y="24165"/>
                    <a:pt x="61524" y="24165"/>
                  </a:cubicBezTo>
                  <a:lnTo>
                    <a:pt x="60730" y="25119"/>
                  </a:lnTo>
                  <a:lnTo>
                    <a:pt x="55801" y="26390"/>
                  </a:lnTo>
                  <a:lnTo>
                    <a:pt x="50714" y="28775"/>
                  </a:lnTo>
                  <a:lnTo>
                    <a:pt x="50714" y="29252"/>
                  </a:lnTo>
                  <a:cubicBezTo>
                    <a:pt x="50714" y="29252"/>
                    <a:pt x="52940" y="31319"/>
                    <a:pt x="52940" y="31319"/>
                  </a:cubicBezTo>
                  <a:lnTo>
                    <a:pt x="52940" y="31796"/>
                  </a:lnTo>
                  <a:cubicBezTo>
                    <a:pt x="52940" y="31796"/>
                    <a:pt x="51191" y="32909"/>
                    <a:pt x="51191" y="32909"/>
                  </a:cubicBezTo>
                  <a:lnTo>
                    <a:pt x="51191" y="34021"/>
                  </a:lnTo>
                  <a:cubicBezTo>
                    <a:pt x="51191" y="34021"/>
                    <a:pt x="51191" y="35452"/>
                    <a:pt x="51191" y="35452"/>
                  </a:cubicBezTo>
                  <a:lnTo>
                    <a:pt x="52145" y="36883"/>
                  </a:lnTo>
                  <a:lnTo>
                    <a:pt x="52463" y="38155"/>
                  </a:lnTo>
                  <a:lnTo>
                    <a:pt x="49601" y="39109"/>
                  </a:lnTo>
                  <a:lnTo>
                    <a:pt x="45786" y="38791"/>
                  </a:lnTo>
                  <a:lnTo>
                    <a:pt x="41334" y="37042"/>
                  </a:lnTo>
                  <a:lnTo>
                    <a:pt x="39745" y="37360"/>
                  </a:lnTo>
                  <a:lnTo>
                    <a:pt x="38155" y="38314"/>
                  </a:lnTo>
                  <a:lnTo>
                    <a:pt x="36565" y="37996"/>
                  </a:lnTo>
                  <a:lnTo>
                    <a:pt x="34816" y="36883"/>
                  </a:lnTo>
                  <a:lnTo>
                    <a:pt x="32432" y="34657"/>
                  </a:lnTo>
                  <a:lnTo>
                    <a:pt x="31319" y="33227"/>
                  </a:lnTo>
                  <a:lnTo>
                    <a:pt x="30842" y="31796"/>
                  </a:lnTo>
                  <a:lnTo>
                    <a:pt x="30206" y="31796"/>
                  </a:lnTo>
                  <a:cubicBezTo>
                    <a:pt x="30206" y="31796"/>
                    <a:pt x="29252" y="31955"/>
                    <a:pt x="29252" y="31955"/>
                  </a:cubicBezTo>
                  <a:lnTo>
                    <a:pt x="28457" y="33704"/>
                  </a:lnTo>
                  <a:lnTo>
                    <a:pt x="26231" y="36883"/>
                  </a:lnTo>
                  <a:lnTo>
                    <a:pt x="24642" y="37678"/>
                  </a:lnTo>
                  <a:lnTo>
                    <a:pt x="22098" y="37678"/>
                  </a:lnTo>
                  <a:cubicBezTo>
                    <a:pt x="22098" y="37678"/>
                    <a:pt x="18600" y="37678"/>
                    <a:pt x="18600" y="37678"/>
                  </a:cubicBezTo>
                  <a:lnTo>
                    <a:pt x="16375" y="37996"/>
                  </a:lnTo>
                  <a:lnTo>
                    <a:pt x="13672" y="36883"/>
                  </a:lnTo>
                  <a:lnTo>
                    <a:pt x="13036" y="36883"/>
                  </a:lnTo>
                  <a:cubicBezTo>
                    <a:pt x="13036" y="36883"/>
                    <a:pt x="13036" y="37837"/>
                    <a:pt x="13036" y="37837"/>
                  </a:cubicBezTo>
                  <a:lnTo>
                    <a:pt x="12082" y="38950"/>
                  </a:lnTo>
                  <a:lnTo>
                    <a:pt x="10492" y="39745"/>
                  </a:lnTo>
                  <a:lnTo>
                    <a:pt x="2862" y="37996"/>
                  </a:lnTo>
                  <a:lnTo>
                    <a:pt x="1749" y="36565"/>
                  </a:lnTo>
                  <a:lnTo>
                    <a:pt x="0" y="37837"/>
                  </a:lnTo>
                  <a:lnTo>
                    <a:pt x="2544" y="46740"/>
                  </a:lnTo>
                  <a:lnTo>
                    <a:pt x="2862" y="49124"/>
                  </a:lnTo>
                  <a:lnTo>
                    <a:pt x="3339" y="51032"/>
                  </a:lnTo>
                  <a:lnTo>
                    <a:pt x="6518" y="55165"/>
                  </a:lnTo>
                  <a:lnTo>
                    <a:pt x="9857" y="60571"/>
                  </a:lnTo>
                  <a:lnTo>
                    <a:pt x="10969" y="60889"/>
                  </a:lnTo>
                  <a:lnTo>
                    <a:pt x="12877" y="60889"/>
                  </a:lnTo>
                  <a:cubicBezTo>
                    <a:pt x="12877" y="60889"/>
                    <a:pt x="15103" y="57391"/>
                    <a:pt x="15103" y="57391"/>
                  </a:cubicBezTo>
                  <a:lnTo>
                    <a:pt x="16534" y="54848"/>
                  </a:lnTo>
                  <a:lnTo>
                    <a:pt x="20667" y="49124"/>
                  </a:lnTo>
                  <a:lnTo>
                    <a:pt x="21621" y="44832"/>
                  </a:lnTo>
                  <a:lnTo>
                    <a:pt x="22893" y="42924"/>
                  </a:lnTo>
                  <a:lnTo>
                    <a:pt x="24960" y="42924"/>
                  </a:lnTo>
                  <a:cubicBezTo>
                    <a:pt x="24960" y="42924"/>
                    <a:pt x="29729" y="44355"/>
                    <a:pt x="29729" y="44355"/>
                  </a:cubicBezTo>
                  <a:lnTo>
                    <a:pt x="32114" y="47058"/>
                  </a:lnTo>
                  <a:lnTo>
                    <a:pt x="38473" y="52145"/>
                  </a:lnTo>
                  <a:lnTo>
                    <a:pt x="39903" y="55960"/>
                  </a:lnTo>
                  <a:lnTo>
                    <a:pt x="39268" y="61366"/>
                  </a:lnTo>
                  <a:lnTo>
                    <a:pt x="39586" y="65340"/>
                  </a:lnTo>
                  <a:lnTo>
                    <a:pt x="42129" y="68997"/>
                  </a:lnTo>
                  <a:lnTo>
                    <a:pt x="50396" y="76786"/>
                  </a:lnTo>
                  <a:lnTo>
                    <a:pt x="53576" y="78694"/>
                  </a:lnTo>
                  <a:lnTo>
                    <a:pt x="56119" y="80602"/>
                  </a:lnTo>
                  <a:lnTo>
                    <a:pt x="53258" y="79966"/>
                  </a:lnTo>
                  <a:lnTo>
                    <a:pt x="50873" y="79966"/>
                  </a:lnTo>
                  <a:cubicBezTo>
                    <a:pt x="50873" y="79966"/>
                    <a:pt x="49283" y="80602"/>
                    <a:pt x="49283" y="80602"/>
                  </a:cubicBezTo>
                  <a:lnTo>
                    <a:pt x="48011" y="80602"/>
                  </a:lnTo>
                  <a:cubicBezTo>
                    <a:pt x="48011" y="80602"/>
                    <a:pt x="46263" y="81079"/>
                    <a:pt x="46263" y="81079"/>
                  </a:cubicBezTo>
                  <a:lnTo>
                    <a:pt x="48011" y="84100"/>
                  </a:lnTo>
                  <a:lnTo>
                    <a:pt x="57073" y="93320"/>
                  </a:lnTo>
                  <a:lnTo>
                    <a:pt x="61524" y="96659"/>
                  </a:lnTo>
                  <a:lnTo>
                    <a:pt x="66294" y="99361"/>
                  </a:lnTo>
                  <a:lnTo>
                    <a:pt x="69791" y="102064"/>
                  </a:lnTo>
                  <a:lnTo>
                    <a:pt x="69791" y="103813"/>
                  </a:lnTo>
                  <a:cubicBezTo>
                    <a:pt x="69791" y="103813"/>
                    <a:pt x="69791" y="105085"/>
                    <a:pt x="69791" y="105085"/>
                  </a:cubicBezTo>
                  <a:lnTo>
                    <a:pt x="71063" y="106833"/>
                  </a:lnTo>
                  <a:lnTo>
                    <a:pt x="72812" y="107310"/>
                  </a:lnTo>
                  <a:lnTo>
                    <a:pt x="75197" y="107310"/>
                  </a:lnTo>
                  <a:cubicBezTo>
                    <a:pt x="75197" y="107310"/>
                    <a:pt x="79171" y="106356"/>
                    <a:pt x="79171" y="106356"/>
                  </a:cubicBezTo>
                  <a:lnTo>
                    <a:pt x="82828" y="105879"/>
                  </a:lnTo>
                  <a:lnTo>
                    <a:pt x="88710" y="108582"/>
                  </a:lnTo>
                  <a:lnTo>
                    <a:pt x="97454" y="111126"/>
                  </a:lnTo>
                  <a:lnTo>
                    <a:pt x="103972" y="117485"/>
                  </a:lnTo>
                  <a:lnTo>
                    <a:pt x="109695" y="120823"/>
                  </a:lnTo>
                  <a:lnTo>
                    <a:pt x="115577" y="126070"/>
                  </a:lnTo>
                  <a:lnTo>
                    <a:pt x="117008" y="126865"/>
                  </a:lnTo>
                  <a:lnTo>
                    <a:pt x="118757" y="126070"/>
                  </a:lnTo>
                  <a:lnTo>
                    <a:pt x="119234" y="125434"/>
                  </a:lnTo>
                  <a:lnTo>
                    <a:pt x="119234" y="124480"/>
                  </a:lnTo>
                  <a:cubicBezTo>
                    <a:pt x="119234" y="124480"/>
                    <a:pt x="118280" y="123208"/>
                    <a:pt x="118280" y="123208"/>
                  </a:cubicBezTo>
                  <a:lnTo>
                    <a:pt x="111921" y="117803"/>
                  </a:lnTo>
                  <a:lnTo>
                    <a:pt x="108741" y="114146"/>
                  </a:lnTo>
                  <a:lnTo>
                    <a:pt x="108264" y="112875"/>
                  </a:lnTo>
                  <a:lnTo>
                    <a:pt x="108264" y="109377"/>
                  </a:lnTo>
                  <a:cubicBezTo>
                    <a:pt x="108264" y="109377"/>
                    <a:pt x="107469" y="108582"/>
                    <a:pt x="107469" y="108582"/>
                  </a:cubicBezTo>
                  <a:lnTo>
                    <a:pt x="102700" y="106992"/>
                  </a:lnTo>
                  <a:lnTo>
                    <a:pt x="97454" y="102382"/>
                  </a:lnTo>
                  <a:lnTo>
                    <a:pt x="92048" y="97772"/>
                  </a:lnTo>
                  <a:lnTo>
                    <a:pt x="91253" y="96500"/>
                  </a:lnTo>
                  <a:lnTo>
                    <a:pt x="88392" y="93002"/>
                  </a:lnTo>
                  <a:lnTo>
                    <a:pt x="85053" y="89823"/>
                  </a:lnTo>
                  <a:lnTo>
                    <a:pt x="82351" y="87756"/>
                  </a:lnTo>
                  <a:lnTo>
                    <a:pt x="80125" y="85530"/>
                  </a:lnTo>
                  <a:lnTo>
                    <a:pt x="77581" y="82351"/>
                  </a:lnTo>
                  <a:lnTo>
                    <a:pt x="76309" y="77581"/>
                  </a:lnTo>
                  <a:lnTo>
                    <a:pt x="75197" y="73289"/>
                  </a:lnTo>
                  <a:lnTo>
                    <a:pt x="74402" y="71699"/>
                  </a:lnTo>
                  <a:lnTo>
                    <a:pt x="72812" y="71063"/>
                  </a:lnTo>
                  <a:lnTo>
                    <a:pt x="67884" y="65976"/>
                  </a:lnTo>
                  <a:lnTo>
                    <a:pt x="63750" y="62955"/>
                  </a:lnTo>
                  <a:lnTo>
                    <a:pt x="63750" y="59776"/>
                  </a:lnTo>
                  <a:cubicBezTo>
                    <a:pt x="63750" y="59776"/>
                    <a:pt x="64386" y="54370"/>
                    <a:pt x="64386" y="54370"/>
                  </a:cubicBezTo>
                  <a:lnTo>
                    <a:pt x="65181" y="48329"/>
                  </a:lnTo>
                  <a:lnTo>
                    <a:pt x="66135" y="47535"/>
                  </a:lnTo>
                  <a:lnTo>
                    <a:pt x="68043" y="47058"/>
                  </a:lnTo>
                  <a:lnTo>
                    <a:pt x="70268" y="47058"/>
                  </a:lnTo>
                  <a:cubicBezTo>
                    <a:pt x="70268" y="47058"/>
                    <a:pt x="72176" y="48011"/>
                    <a:pt x="72176" y="48011"/>
                  </a:cubicBezTo>
                  <a:lnTo>
                    <a:pt x="75832" y="52145"/>
                  </a:lnTo>
                  <a:lnTo>
                    <a:pt x="77899" y="53735"/>
                  </a:lnTo>
                  <a:lnTo>
                    <a:pt x="79648" y="54370"/>
                  </a:lnTo>
                  <a:lnTo>
                    <a:pt x="81715" y="52622"/>
                  </a:lnTo>
                  <a:lnTo>
                    <a:pt x="84258" y="48965"/>
                  </a:lnTo>
                  <a:lnTo>
                    <a:pt x="86484" y="47058"/>
                  </a:lnTo>
                  <a:lnTo>
                    <a:pt x="93956" y="47693"/>
                  </a:lnTo>
                  <a:lnTo>
                    <a:pt x="97613" y="44832"/>
                  </a:lnTo>
                  <a:lnTo>
                    <a:pt x="103495" y="48488"/>
                  </a:lnTo>
                  <a:lnTo>
                    <a:pt x="105879" y="49124"/>
                  </a:lnTo>
                  <a:lnTo>
                    <a:pt x="107310" y="48648"/>
                  </a:lnTo>
                  <a:lnTo>
                    <a:pt x="109218" y="48648"/>
                  </a:lnTo>
                  <a:cubicBezTo>
                    <a:pt x="109218" y="48648"/>
                    <a:pt x="113351" y="49919"/>
                    <a:pt x="113351" y="49919"/>
                  </a:cubicBezTo>
                  <a:lnTo>
                    <a:pt x="114305" y="50396"/>
                  </a:lnTo>
                  <a:lnTo>
                    <a:pt x="115577" y="50396"/>
                  </a:lnTo>
                  <a:cubicBezTo>
                    <a:pt x="115577" y="50396"/>
                    <a:pt x="118598" y="48806"/>
                    <a:pt x="118598" y="48806"/>
                  </a:cubicBezTo>
                  <a:lnTo>
                    <a:pt x="119710" y="48806"/>
                  </a:lnTo>
                  <a:cubicBezTo>
                    <a:pt x="119710" y="48806"/>
                    <a:pt x="123208" y="51827"/>
                    <a:pt x="123208" y="51827"/>
                  </a:cubicBezTo>
                  <a:lnTo>
                    <a:pt x="124957" y="51827"/>
                  </a:lnTo>
                  <a:cubicBezTo>
                    <a:pt x="124957" y="51827"/>
                    <a:pt x="127023" y="50555"/>
                    <a:pt x="127023" y="50555"/>
                  </a:cubicBezTo>
                  <a:lnTo>
                    <a:pt x="128454" y="49442"/>
                  </a:lnTo>
                  <a:lnTo>
                    <a:pt x="132429" y="50237"/>
                  </a:lnTo>
                  <a:lnTo>
                    <a:pt x="134813" y="49760"/>
                  </a:lnTo>
                  <a:lnTo>
                    <a:pt x="136721" y="49760"/>
                  </a:lnTo>
                  <a:cubicBezTo>
                    <a:pt x="136721" y="49760"/>
                    <a:pt x="138788" y="50237"/>
                    <a:pt x="138788" y="50237"/>
                  </a:cubicBezTo>
                  <a:lnTo>
                    <a:pt x="140696" y="50873"/>
                  </a:lnTo>
                  <a:lnTo>
                    <a:pt x="142603" y="51509"/>
                  </a:lnTo>
                  <a:lnTo>
                    <a:pt x="147532" y="51827"/>
                  </a:lnTo>
                  <a:lnTo>
                    <a:pt x="149916" y="53576"/>
                  </a:lnTo>
                  <a:lnTo>
                    <a:pt x="150870" y="55325"/>
                  </a:lnTo>
                  <a:lnTo>
                    <a:pt x="150870" y="56437"/>
                  </a:lnTo>
                  <a:cubicBezTo>
                    <a:pt x="150870" y="56437"/>
                    <a:pt x="151188" y="57550"/>
                    <a:pt x="151188" y="57550"/>
                  </a:cubicBezTo>
                  <a:lnTo>
                    <a:pt x="152619" y="58663"/>
                  </a:lnTo>
                  <a:lnTo>
                    <a:pt x="155640" y="59299"/>
                  </a:lnTo>
                  <a:lnTo>
                    <a:pt x="157547" y="59299"/>
                  </a:lnTo>
                  <a:cubicBezTo>
                    <a:pt x="157547" y="59299"/>
                    <a:pt x="157229" y="57868"/>
                    <a:pt x="157229" y="57868"/>
                  </a:cubicBezTo>
                  <a:lnTo>
                    <a:pt x="157706" y="57391"/>
                  </a:lnTo>
                  <a:lnTo>
                    <a:pt x="158501" y="57391"/>
                  </a:lnTo>
                  <a:cubicBezTo>
                    <a:pt x="158501" y="57391"/>
                    <a:pt x="159137" y="57709"/>
                    <a:pt x="159137" y="57709"/>
                  </a:cubicBezTo>
                  <a:lnTo>
                    <a:pt x="159773" y="57073"/>
                  </a:lnTo>
                  <a:lnTo>
                    <a:pt x="160250" y="55483"/>
                  </a:lnTo>
                  <a:lnTo>
                    <a:pt x="159137" y="49760"/>
                  </a:lnTo>
                  <a:lnTo>
                    <a:pt x="161045" y="49283"/>
                  </a:lnTo>
                  <a:lnTo>
                    <a:pt x="161045" y="48488"/>
                  </a:lnTo>
                  <a:cubicBezTo>
                    <a:pt x="161045" y="48488"/>
                    <a:pt x="161204" y="47693"/>
                    <a:pt x="161204" y="47693"/>
                  </a:cubicBezTo>
                  <a:lnTo>
                    <a:pt x="163111" y="48648"/>
                  </a:lnTo>
                  <a:lnTo>
                    <a:pt x="165973" y="48648"/>
                  </a:lnTo>
                  <a:cubicBezTo>
                    <a:pt x="165973" y="48648"/>
                    <a:pt x="168358" y="48488"/>
                    <a:pt x="168358" y="48488"/>
                  </a:cubicBezTo>
                  <a:lnTo>
                    <a:pt x="168676" y="47853"/>
                  </a:lnTo>
                  <a:lnTo>
                    <a:pt x="168676" y="47058"/>
                  </a:lnTo>
                  <a:close/>
                  <a:moveTo>
                    <a:pt x="140537" y="141173"/>
                  </a:moveTo>
                  <a:lnTo>
                    <a:pt x="140537" y="139901"/>
                  </a:lnTo>
                  <a:cubicBezTo>
                    <a:pt x="140537" y="139901"/>
                    <a:pt x="137834" y="138947"/>
                    <a:pt x="137834" y="138947"/>
                  </a:cubicBezTo>
                  <a:lnTo>
                    <a:pt x="136562" y="138470"/>
                  </a:lnTo>
                  <a:lnTo>
                    <a:pt x="131316" y="135291"/>
                  </a:lnTo>
                  <a:lnTo>
                    <a:pt x="129090" y="133542"/>
                  </a:lnTo>
                  <a:lnTo>
                    <a:pt x="125434" y="131316"/>
                  </a:lnTo>
                  <a:lnTo>
                    <a:pt x="123208" y="130044"/>
                  </a:lnTo>
                  <a:lnTo>
                    <a:pt x="122095" y="128137"/>
                  </a:lnTo>
                  <a:lnTo>
                    <a:pt x="120346" y="127659"/>
                  </a:lnTo>
                  <a:lnTo>
                    <a:pt x="118280" y="128295"/>
                  </a:lnTo>
                  <a:lnTo>
                    <a:pt x="119869" y="129885"/>
                  </a:lnTo>
                  <a:lnTo>
                    <a:pt x="105402" y="123844"/>
                  </a:lnTo>
                  <a:lnTo>
                    <a:pt x="102700" y="123844"/>
                  </a:lnTo>
                  <a:cubicBezTo>
                    <a:pt x="102700" y="123844"/>
                    <a:pt x="100315" y="124162"/>
                    <a:pt x="100315" y="124162"/>
                  </a:cubicBezTo>
                  <a:lnTo>
                    <a:pt x="106356" y="125752"/>
                  </a:lnTo>
                  <a:lnTo>
                    <a:pt x="115736" y="130362"/>
                  </a:lnTo>
                  <a:lnTo>
                    <a:pt x="122572" y="131793"/>
                  </a:lnTo>
                  <a:lnTo>
                    <a:pt x="132270" y="137516"/>
                  </a:lnTo>
                  <a:lnTo>
                    <a:pt x="137198" y="141173"/>
                  </a:lnTo>
                  <a:lnTo>
                    <a:pt x="142444" y="144511"/>
                  </a:lnTo>
                  <a:lnTo>
                    <a:pt x="141332" y="142921"/>
                  </a:lnTo>
                  <a:lnTo>
                    <a:pt x="140219" y="141491"/>
                  </a:lnTo>
                  <a:close/>
                  <a:moveTo>
                    <a:pt x="93161" y="115259"/>
                  </a:moveTo>
                  <a:lnTo>
                    <a:pt x="95705" y="114305"/>
                  </a:lnTo>
                  <a:lnTo>
                    <a:pt x="96182" y="113669"/>
                  </a:lnTo>
                  <a:lnTo>
                    <a:pt x="94592" y="112398"/>
                  </a:lnTo>
                  <a:lnTo>
                    <a:pt x="87915" y="111285"/>
                  </a:lnTo>
                  <a:lnTo>
                    <a:pt x="83463" y="111285"/>
                  </a:lnTo>
                  <a:cubicBezTo>
                    <a:pt x="83463" y="111285"/>
                    <a:pt x="82828" y="112557"/>
                    <a:pt x="82828" y="112557"/>
                  </a:cubicBezTo>
                  <a:lnTo>
                    <a:pt x="82828" y="113510"/>
                  </a:lnTo>
                  <a:cubicBezTo>
                    <a:pt x="82828" y="113510"/>
                    <a:pt x="84576" y="114623"/>
                    <a:pt x="84576" y="114623"/>
                  </a:cubicBezTo>
                  <a:lnTo>
                    <a:pt x="88551" y="115259"/>
                  </a:lnTo>
                  <a:lnTo>
                    <a:pt x="93002" y="115259"/>
                  </a:lnTo>
                  <a:close/>
                  <a:moveTo>
                    <a:pt x="102064" y="125911"/>
                  </a:moveTo>
                  <a:lnTo>
                    <a:pt x="98566" y="125275"/>
                  </a:lnTo>
                  <a:lnTo>
                    <a:pt x="94751" y="125752"/>
                  </a:lnTo>
                  <a:lnTo>
                    <a:pt x="89505" y="124798"/>
                  </a:lnTo>
                  <a:lnTo>
                    <a:pt x="89982" y="126070"/>
                  </a:lnTo>
                  <a:lnTo>
                    <a:pt x="90776" y="127024"/>
                  </a:lnTo>
                  <a:lnTo>
                    <a:pt x="92048" y="127819"/>
                  </a:lnTo>
                  <a:lnTo>
                    <a:pt x="95228" y="128454"/>
                  </a:lnTo>
                  <a:lnTo>
                    <a:pt x="98884" y="127342"/>
                  </a:lnTo>
                  <a:lnTo>
                    <a:pt x="102064" y="127819"/>
                  </a:lnTo>
                  <a:lnTo>
                    <a:pt x="104926" y="127819"/>
                  </a:lnTo>
                  <a:cubicBezTo>
                    <a:pt x="104926" y="127819"/>
                    <a:pt x="104449" y="127182"/>
                    <a:pt x="104449" y="127182"/>
                  </a:cubicBezTo>
                  <a:lnTo>
                    <a:pt x="102223" y="12607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1" name="Freeform: Shape 5340">
              <a:extLst>
                <a:ext uri="{FF2B5EF4-FFF2-40B4-BE49-F238E27FC236}">
                  <a16:creationId xmlns:a16="http://schemas.microsoft.com/office/drawing/2014/main" id="{B7EE4E1E-39EE-B3FE-5338-DCCB7378B2BA}"/>
                </a:ext>
              </a:extLst>
            </p:cNvPr>
            <p:cNvSpPr/>
            <p:nvPr/>
          </p:nvSpPr>
          <p:spPr>
            <a:xfrm>
              <a:off x="9667124" y="3454912"/>
              <a:ext cx="178532" cy="103017"/>
            </a:xfrm>
            <a:custGeom>
              <a:avLst/>
              <a:gdLst>
                <a:gd name="connsiteX0" fmla="*/ 84417 w 178532"/>
                <a:gd name="connsiteY0" fmla="*/ 3974 h 103017"/>
                <a:gd name="connsiteX1" fmla="*/ 89186 w 178532"/>
                <a:gd name="connsiteY1" fmla="*/ 2543 h 103017"/>
                <a:gd name="connsiteX2" fmla="*/ 86802 w 178532"/>
                <a:gd name="connsiteY2" fmla="*/ 2226 h 103017"/>
                <a:gd name="connsiteX3" fmla="*/ 83940 w 178532"/>
                <a:gd name="connsiteY3" fmla="*/ 3020 h 103017"/>
                <a:gd name="connsiteX4" fmla="*/ 80602 w 178532"/>
                <a:gd name="connsiteY4" fmla="*/ 4610 h 103017"/>
                <a:gd name="connsiteX5" fmla="*/ 78535 w 178532"/>
                <a:gd name="connsiteY5" fmla="*/ 6359 h 103017"/>
                <a:gd name="connsiteX6" fmla="*/ 79965 w 178532"/>
                <a:gd name="connsiteY6" fmla="*/ 6359 h 103017"/>
                <a:gd name="connsiteX7" fmla="*/ 84576 w 178532"/>
                <a:gd name="connsiteY7" fmla="*/ 4133 h 103017"/>
                <a:gd name="connsiteX8" fmla="*/ 100156 w 178532"/>
                <a:gd name="connsiteY8" fmla="*/ 1431 h 103017"/>
                <a:gd name="connsiteX9" fmla="*/ 100951 w 178532"/>
                <a:gd name="connsiteY9" fmla="*/ 636 h 103017"/>
                <a:gd name="connsiteX10" fmla="*/ 101269 w 178532"/>
                <a:gd name="connsiteY10" fmla="*/ 0 h 103017"/>
                <a:gd name="connsiteX11" fmla="*/ 99997 w 178532"/>
                <a:gd name="connsiteY11" fmla="*/ 0 h 103017"/>
                <a:gd name="connsiteX12" fmla="*/ 98726 w 178532"/>
                <a:gd name="connsiteY12" fmla="*/ 795 h 103017"/>
                <a:gd name="connsiteX13" fmla="*/ 97613 w 178532"/>
                <a:gd name="connsiteY13" fmla="*/ 2385 h 103017"/>
                <a:gd name="connsiteX14" fmla="*/ 97930 w 178532"/>
                <a:gd name="connsiteY14" fmla="*/ 3180 h 103017"/>
                <a:gd name="connsiteX15" fmla="*/ 100156 w 178532"/>
                <a:gd name="connsiteY15" fmla="*/ 1431 h 103017"/>
                <a:gd name="connsiteX16" fmla="*/ 176148 w 178532"/>
                <a:gd name="connsiteY16" fmla="*/ 42924 h 103017"/>
                <a:gd name="connsiteX17" fmla="*/ 174240 w 178532"/>
                <a:gd name="connsiteY17" fmla="*/ 41811 h 103017"/>
                <a:gd name="connsiteX18" fmla="*/ 172014 w 178532"/>
                <a:gd name="connsiteY18" fmla="*/ 37042 h 103017"/>
                <a:gd name="connsiteX19" fmla="*/ 164066 w 178532"/>
                <a:gd name="connsiteY19" fmla="*/ 33226 h 103017"/>
                <a:gd name="connsiteX20" fmla="*/ 163271 w 178532"/>
                <a:gd name="connsiteY20" fmla="*/ 33226 h 103017"/>
                <a:gd name="connsiteX21" fmla="*/ 166927 w 178532"/>
                <a:gd name="connsiteY21" fmla="*/ 35452 h 103017"/>
                <a:gd name="connsiteX22" fmla="*/ 168516 w 178532"/>
                <a:gd name="connsiteY22" fmla="*/ 37519 h 103017"/>
                <a:gd name="connsiteX23" fmla="*/ 167403 w 178532"/>
                <a:gd name="connsiteY23" fmla="*/ 37519 h 103017"/>
                <a:gd name="connsiteX24" fmla="*/ 165814 w 178532"/>
                <a:gd name="connsiteY24" fmla="*/ 36247 h 103017"/>
                <a:gd name="connsiteX25" fmla="*/ 163429 w 178532"/>
                <a:gd name="connsiteY25" fmla="*/ 36247 h 103017"/>
                <a:gd name="connsiteX26" fmla="*/ 162158 w 178532"/>
                <a:gd name="connsiteY26" fmla="*/ 37678 h 103017"/>
                <a:gd name="connsiteX27" fmla="*/ 160886 w 178532"/>
                <a:gd name="connsiteY27" fmla="*/ 37678 h 103017"/>
                <a:gd name="connsiteX28" fmla="*/ 159773 w 178532"/>
                <a:gd name="connsiteY28" fmla="*/ 35611 h 103017"/>
                <a:gd name="connsiteX29" fmla="*/ 157865 w 178532"/>
                <a:gd name="connsiteY29" fmla="*/ 33703 h 103017"/>
                <a:gd name="connsiteX30" fmla="*/ 156276 w 178532"/>
                <a:gd name="connsiteY30" fmla="*/ 32431 h 103017"/>
                <a:gd name="connsiteX31" fmla="*/ 153891 w 178532"/>
                <a:gd name="connsiteY31" fmla="*/ 31796 h 103017"/>
                <a:gd name="connsiteX32" fmla="*/ 152937 w 178532"/>
                <a:gd name="connsiteY32" fmla="*/ 32273 h 103017"/>
                <a:gd name="connsiteX33" fmla="*/ 151506 w 178532"/>
                <a:gd name="connsiteY33" fmla="*/ 32273 h 103017"/>
                <a:gd name="connsiteX34" fmla="*/ 151188 w 178532"/>
                <a:gd name="connsiteY34" fmla="*/ 31318 h 103017"/>
                <a:gd name="connsiteX35" fmla="*/ 151188 w 178532"/>
                <a:gd name="connsiteY35" fmla="*/ 29570 h 103017"/>
                <a:gd name="connsiteX36" fmla="*/ 151824 w 178532"/>
                <a:gd name="connsiteY36" fmla="*/ 29093 h 103017"/>
                <a:gd name="connsiteX37" fmla="*/ 155004 w 178532"/>
                <a:gd name="connsiteY37" fmla="*/ 28775 h 103017"/>
                <a:gd name="connsiteX38" fmla="*/ 160886 w 178532"/>
                <a:gd name="connsiteY38" fmla="*/ 32113 h 103017"/>
                <a:gd name="connsiteX39" fmla="*/ 160567 w 178532"/>
                <a:gd name="connsiteY39" fmla="*/ 31160 h 103017"/>
                <a:gd name="connsiteX40" fmla="*/ 146577 w 178532"/>
                <a:gd name="connsiteY40" fmla="*/ 19872 h 103017"/>
                <a:gd name="connsiteX41" fmla="*/ 139106 w 178532"/>
                <a:gd name="connsiteY41" fmla="*/ 18441 h 103017"/>
                <a:gd name="connsiteX42" fmla="*/ 139901 w 178532"/>
                <a:gd name="connsiteY42" fmla="*/ 19236 h 103017"/>
                <a:gd name="connsiteX43" fmla="*/ 141808 w 178532"/>
                <a:gd name="connsiteY43" fmla="*/ 19713 h 103017"/>
                <a:gd name="connsiteX44" fmla="*/ 141332 w 178532"/>
                <a:gd name="connsiteY44" fmla="*/ 20190 h 103017"/>
                <a:gd name="connsiteX45" fmla="*/ 139901 w 178532"/>
                <a:gd name="connsiteY45" fmla="*/ 20667 h 103017"/>
                <a:gd name="connsiteX46" fmla="*/ 137993 w 178532"/>
                <a:gd name="connsiteY46" fmla="*/ 20667 h 103017"/>
                <a:gd name="connsiteX47" fmla="*/ 135450 w 178532"/>
                <a:gd name="connsiteY47" fmla="*/ 18123 h 103017"/>
                <a:gd name="connsiteX48" fmla="*/ 126070 w 178532"/>
                <a:gd name="connsiteY48" fmla="*/ 14944 h 103017"/>
                <a:gd name="connsiteX49" fmla="*/ 124003 w 178532"/>
                <a:gd name="connsiteY49" fmla="*/ 15421 h 103017"/>
                <a:gd name="connsiteX50" fmla="*/ 120664 w 178532"/>
                <a:gd name="connsiteY50" fmla="*/ 17011 h 103017"/>
                <a:gd name="connsiteX51" fmla="*/ 111444 w 178532"/>
                <a:gd name="connsiteY51" fmla="*/ 17487 h 103017"/>
                <a:gd name="connsiteX52" fmla="*/ 102858 w 178532"/>
                <a:gd name="connsiteY52" fmla="*/ 14467 h 103017"/>
                <a:gd name="connsiteX53" fmla="*/ 97135 w 178532"/>
                <a:gd name="connsiteY53" fmla="*/ 13831 h 103017"/>
                <a:gd name="connsiteX54" fmla="*/ 98089 w 178532"/>
                <a:gd name="connsiteY54" fmla="*/ 14467 h 103017"/>
                <a:gd name="connsiteX55" fmla="*/ 98567 w 178532"/>
                <a:gd name="connsiteY55" fmla="*/ 15898 h 103017"/>
                <a:gd name="connsiteX56" fmla="*/ 94751 w 178532"/>
                <a:gd name="connsiteY56" fmla="*/ 17329 h 103017"/>
                <a:gd name="connsiteX57" fmla="*/ 91572 w 178532"/>
                <a:gd name="connsiteY57" fmla="*/ 17964 h 103017"/>
                <a:gd name="connsiteX58" fmla="*/ 86484 w 178532"/>
                <a:gd name="connsiteY58" fmla="*/ 20985 h 103017"/>
                <a:gd name="connsiteX59" fmla="*/ 82986 w 178532"/>
                <a:gd name="connsiteY59" fmla="*/ 20508 h 103017"/>
                <a:gd name="connsiteX60" fmla="*/ 75037 w 178532"/>
                <a:gd name="connsiteY60" fmla="*/ 20508 h 103017"/>
                <a:gd name="connsiteX61" fmla="*/ 70745 w 178532"/>
                <a:gd name="connsiteY61" fmla="*/ 21621 h 103017"/>
                <a:gd name="connsiteX62" fmla="*/ 59935 w 178532"/>
                <a:gd name="connsiteY62" fmla="*/ 19554 h 103017"/>
                <a:gd name="connsiteX63" fmla="*/ 57232 w 178532"/>
                <a:gd name="connsiteY63" fmla="*/ 19554 h 103017"/>
                <a:gd name="connsiteX64" fmla="*/ 54053 w 178532"/>
                <a:gd name="connsiteY64" fmla="*/ 20826 h 103017"/>
                <a:gd name="connsiteX65" fmla="*/ 52463 w 178532"/>
                <a:gd name="connsiteY65" fmla="*/ 19554 h 103017"/>
                <a:gd name="connsiteX66" fmla="*/ 50396 w 178532"/>
                <a:gd name="connsiteY66" fmla="*/ 17329 h 103017"/>
                <a:gd name="connsiteX67" fmla="*/ 48012 w 178532"/>
                <a:gd name="connsiteY67" fmla="*/ 17329 h 103017"/>
                <a:gd name="connsiteX68" fmla="*/ 43083 w 178532"/>
                <a:gd name="connsiteY68" fmla="*/ 18282 h 103017"/>
                <a:gd name="connsiteX69" fmla="*/ 42130 w 178532"/>
                <a:gd name="connsiteY69" fmla="*/ 18759 h 103017"/>
                <a:gd name="connsiteX70" fmla="*/ 39109 w 178532"/>
                <a:gd name="connsiteY70" fmla="*/ 20985 h 103017"/>
                <a:gd name="connsiteX71" fmla="*/ 37837 w 178532"/>
                <a:gd name="connsiteY71" fmla="*/ 21621 h 103017"/>
                <a:gd name="connsiteX72" fmla="*/ 35611 w 178532"/>
                <a:gd name="connsiteY72" fmla="*/ 23529 h 103017"/>
                <a:gd name="connsiteX73" fmla="*/ 32749 w 178532"/>
                <a:gd name="connsiteY73" fmla="*/ 22734 h 103017"/>
                <a:gd name="connsiteX74" fmla="*/ 31477 w 178532"/>
                <a:gd name="connsiteY74" fmla="*/ 23688 h 103017"/>
                <a:gd name="connsiteX75" fmla="*/ 28775 w 178532"/>
                <a:gd name="connsiteY75" fmla="*/ 25913 h 103017"/>
                <a:gd name="connsiteX76" fmla="*/ 24006 w 178532"/>
                <a:gd name="connsiteY76" fmla="*/ 29888 h 103017"/>
                <a:gd name="connsiteX77" fmla="*/ 19713 w 178532"/>
                <a:gd name="connsiteY77" fmla="*/ 33385 h 103017"/>
                <a:gd name="connsiteX78" fmla="*/ 15580 w 178532"/>
                <a:gd name="connsiteY78" fmla="*/ 36565 h 103017"/>
                <a:gd name="connsiteX79" fmla="*/ 11764 w 178532"/>
                <a:gd name="connsiteY79" fmla="*/ 39427 h 103017"/>
                <a:gd name="connsiteX80" fmla="*/ 11288 w 178532"/>
                <a:gd name="connsiteY80" fmla="*/ 39745 h 103017"/>
                <a:gd name="connsiteX81" fmla="*/ 6518 w 178532"/>
                <a:gd name="connsiteY81" fmla="*/ 41811 h 103017"/>
                <a:gd name="connsiteX82" fmla="*/ 5723 w 178532"/>
                <a:gd name="connsiteY82" fmla="*/ 42765 h 103017"/>
                <a:gd name="connsiteX83" fmla="*/ 4769 w 178532"/>
                <a:gd name="connsiteY83" fmla="*/ 46898 h 103017"/>
                <a:gd name="connsiteX84" fmla="*/ 4293 w 178532"/>
                <a:gd name="connsiteY84" fmla="*/ 47852 h 103017"/>
                <a:gd name="connsiteX85" fmla="*/ 5087 w 178532"/>
                <a:gd name="connsiteY85" fmla="*/ 50078 h 103017"/>
                <a:gd name="connsiteX86" fmla="*/ 5882 w 178532"/>
                <a:gd name="connsiteY86" fmla="*/ 53576 h 103017"/>
                <a:gd name="connsiteX87" fmla="*/ 5564 w 178532"/>
                <a:gd name="connsiteY87" fmla="*/ 55324 h 103017"/>
                <a:gd name="connsiteX88" fmla="*/ 2226 w 178532"/>
                <a:gd name="connsiteY88" fmla="*/ 57550 h 103017"/>
                <a:gd name="connsiteX89" fmla="*/ 636 w 178532"/>
                <a:gd name="connsiteY89" fmla="*/ 59617 h 103017"/>
                <a:gd name="connsiteX90" fmla="*/ 0 w 178532"/>
                <a:gd name="connsiteY90" fmla="*/ 60888 h 103017"/>
                <a:gd name="connsiteX91" fmla="*/ 795 w 178532"/>
                <a:gd name="connsiteY91" fmla="*/ 60888 h 103017"/>
                <a:gd name="connsiteX92" fmla="*/ 5564 w 178532"/>
                <a:gd name="connsiteY92" fmla="*/ 62478 h 103017"/>
                <a:gd name="connsiteX93" fmla="*/ 6995 w 178532"/>
                <a:gd name="connsiteY93" fmla="*/ 62160 h 103017"/>
                <a:gd name="connsiteX94" fmla="*/ 8744 w 178532"/>
                <a:gd name="connsiteY94" fmla="*/ 63432 h 103017"/>
                <a:gd name="connsiteX95" fmla="*/ 9538 w 178532"/>
                <a:gd name="connsiteY95" fmla="*/ 64386 h 103017"/>
                <a:gd name="connsiteX96" fmla="*/ 10334 w 178532"/>
                <a:gd name="connsiteY96" fmla="*/ 65658 h 103017"/>
                <a:gd name="connsiteX97" fmla="*/ 14149 w 178532"/>
                <a:gd name="connsiteY97" fmla="*/ 68201 h 103017"/>
                <a:gd name="connsiteX98" fmla="*/ 14785 w 178532"/>
                <a:gd name="connsiteY98" fmla="*/ 69314 h 103017"/>
                <a:gd name="connsiteX99" fmla="*/ 17646 w 178532"/>
                <a:gd name="connsiteY99" fmla="*/ 70904 h 103017"/>
                <a:gd name="connsiteX100" fmla="*/ 18759 w 178532"/>
                <a:gd name="connsiteY100" fmla="*/ 72017 h 103017"/>
                <a:gd name="connsiteX101" fmla="*/ 20031 w 178532"/>
                <a:gd name="connsiteY101" fmla="*/ 72494 h 103017"/>
                <a:gd name="connsiteX102" fmla="*/ 22415 w 178532"/>
                <a:gd name="connsiteY102" fmla="*/ 72971 h 103017"/>
                <a:gd name="connsiteX103" fmla="*/ 24482 w 178532"/>
                <a:gd name="connsiteY103" fmla="*/ 73607 h 103017"/>
                <a:gd name="connsiteX104" fmla="*/ 24482 w 178532"/>
                <a:gd name="connsiteY104" fmla="*/ 74084 h 103017"/>
                <a:gd name="connsiteX105" fmla="*/ 24960 w 178532"/>
                <a:gd name="connsiteY105" fmla="*/ 75832 h 103017"/>
                <a:gd name="connsiteX106" fmla="*/ 25436 w 178532"/>
                <a:gd name="connsiteY106" fmla="*/ 77263 h 103017"/>
                <a:gd name="connsiteX107" fmla="*/ 26390 w 178532"/>
                <a:gd name="connsiteY107" fmla="*/ 77263 h 103017"/>
                <a:gd name="connsiteX108" fmla="*/ 27503 w 178532"/>
                <a:gd name="connsiteY108" fmla="*/ 76627 h 103017"/>
                <a:gd name="connsiteX109" fmla="*/ 31318 w 178532"/>
                <a:gd name="connsiteY109" fmla="*/ 74720 h 103017"/>
                <a:gd name="connsiteX110" fmla="*/ 34975 w 178532"/>
                <a:gd name="connsiteY110" fmla="*/ 73448 h 103017"/>
                <a:gd name="connsiteX111" fmla="*/ 37042 w 178532"/>
                <a:gd name="connsiteY111" fmla="*/ 74243 h 103017"/>
                <a:gd name="connsiteX112" fmla="*/ 38313 w 178532"/>
                <a:gd name="connsiteY112" fmla="*/ 75832 h 103017"/>
                <a:gd name="connsiteX113" fmla="*/ 39745 w 178532"/>
                <a:gd name="connsiteY113" fmla="*/ 76627 h 103017"/>
                <a:gd name="connsiteX114" fmla="*/ 42606 w 178532"/>
                <a:gd name="connsiteY114" fmla="*/ 76150 h 103017"/>
                <a:gd name="connsiteX115" fmla="*/ 45149 w 178532"/>
                <a:gd name="connsiteY115" fmla="*/ 76150 h 103017"/>
                <a:gd name="connsiteX116" fmla="*/ 47216 w 178532"/>
                <a:gd name="connsiteY116" fmla="*/ 77740 h 103017"/>
                <a:gd name="connsiteX117" fmla="*/ 47693 w 178532"/>
                <a:gd name="connsiteY117" fmla="*/ 78535 h 103017"/>
                <a:gd name="connsiteX118" fmla="*/ 46421 w 178532"/>
                <a:gd name="connsiteY118" fmla="*/ 83304 h 103017"/>
                <a:gd name="connsiteX119" fmla="*/ 45945 w 178532"/>
                <a:gd name="connsiteY119" fmla="*/ 85371 h 103017"/>
                <a:gd name="connsiteX120" fmla="*/ 45945 w 178532"/>
                <a:gd name="connsiteY120" fmla="*/ 87120 h 103017"/>
                <a:gd name="connsiteX121" fmla="*/ 46421 w 178532"/>
                <a:gd name="connsiteY121" fmla="*/ 87597 h 103017"/>
                <a:gd name="connsiteX122" fmla="*/ 47058 w 178532"/>
                <a:gd name="connsiteY122" fmla="*/ 88233 h 103017"/>
                <a:gd name="connsiteX123" fmla="*/ 47058 w 178532"/>
                <a:gd name="connsiteY123" fmla="*/ 89186 h 103017"/>
                <a:gd name="connsiteX124" fmla="*/ 44673 w 178532"/>
                <a:gd name="connsiteY124" fmla="*/ 90776 h 103017"/>
                <a:gd name="connsiteX125" fmla="*/ 45945 w 178532"/>
                <a:gd name="connsiteY125" fmla="*/ 91412 h 103017"/>
                <a:gd name="connsiteX126" fmla="*/ 47693 w 178532"/>
                <a:gd name="connsiteY126" fmla="*/ 91889 h 103017"/>
                <a:gd name="connsiteX127" fmla="*/ 50714 w 178532"/>
                <a:gd name="connsiteY127" fmla="*/ 91094 h 103017"/>
                <a:gd name="connsiteX128" fmla="*/ 53894 w 178532"/>
                <a:gd name="connsiteY128" fmla="*/ 92048 h 103017"/>
                <a:gd name="connsiteX129" fmla="*/ 53894 w 178532"/>
                <a:gd name="connsiteY129" fmla="*/ 93320 h 103017"/>
                <a:gd name="connsiteX130" fmla="*/ 53576 w 178532"/>
                <a:gd name="connsiteY130" fmla="*/ 94433 h 103017"/>
                <a:gd name="connsiteX131" fmla="*/ 54689 w 178532"/>
                <a:gd name="connsiteY131" fmla="*/ 96182 h 103017"/>
                <a:gd name="connsiteX132" fmla="*/ 55961 w 178532"/>
                <a:gd name="connsiteY132" fmla="*/ 98725 h 103017"/>
                <a:gd name="connsiteX133" fmla="*/ 58186 w 178532"/>
                <a:gd name="connsiteY133" fmla="*/ 99997 h 103017"/>
                <a:gd name="connsiteX134" fmla="*/ 58186 w 178532"/>
                <a:gd name="connsiteY134" fmla="*/ 103018 h 103017"/>
                <a:gd name="connsiteX135" fmla="*/ 65976 w 178532"/>
                <a:gd name="connsiteY135" fmla="*/ 102700 h 103017"/>
                <a:gd name="connsiteX136" fmla="*/ 67407 w 178532"/>
                <a:gd name="connsiteY136" fmla="*/ 102223 h 103017"/>
                <a:gd name="connsiteX137" fmla="*/ 68838 w 178532"/>
                <a:gd name="connsiteY137" fmla="*/ 100951 h 103017"/>
                <a:gd name="connsiteX138" fmla="*/ 69632 w 178532"/>
                <a:gd name="connsiteY138" fmla="*/ 99043 h 103017"/>
                <a:gd name="connsiteX139" fmla="*/ 69632 w 178532"/>
                <a:gd name="connsiteY139" fmla="*/ 97295 h 103017"/>
                <a:gd name="connsiteX140" fmla="*/ 70109 w 178532"/>
                <a:gd name="connsiteY140" fmla="*/ 96023 h 103017"/>
                <a:gd name="connsiteX141" fmla="*/ 71381 w 178532"/>
                <a:gd name="connsiteY141" fmla="*/ 94751 h 103017"/>
                <a:gd name="connsiteX142" fmla="*/ 73766 w 178532"/>
                <a:gd name="connsiteY142" fmla="*/ 94433 h 103017"/>
                <a:gd name="connsiteX143" fmla="*/ 75515 w 178532"/>
                <a:gd name="connsiteY143" fmla="*/ 94433 h 103017"/>
                <a:gd name="connsiteX144" fmla="*/ 75991 w 178532"/>
                <a:gd name="connsiteY144" fmla="*/ 93479 h 103017"/>
                <a:gd name="connsiteX145" fmla="*/ 75515 w 178532"/>
                <a:gd name="connsiteY145" fmla="*/ 90776 h 103017"/>
                <a:gd name="connsiteX146" fmla="*/ 74561 w 178532"/>
                <a:gd name="connsiteY146" fmla="*/ 84099 h 103017"/>
                <a:gd name="connsiteX147" fmla="*/ 74561 w 178532"/>
                <a:gd name="connsiteY147" fmla="*/ 82192 h 103017"/>
                <a:gd name="connsiteX148" fmla="*/ 74561 w 178532"/>
                <a:gd name="connsiteY148" fmla="*/ 80761 h 103017"/>
                <a:gd name="connsiteX149" fmla="*/ 75355 w 178532"/>
                <a:gd name="connsiteY149" fmla="*/ 80284 h 103017"/>
                <a:gd name="connsiteX150" fmla="*/ 78853 w 178532"/>
                <a:gd name="connsiteY150" fmla="*/ 79966 h 103017"/>
                <a:gd name="connsiteX151" fmla="*/ 85530 w 178532"/>
                <a:gd name="connsiteY151" fmla="*/ 80602 h 103017"/>
                <a:gd name="connsiteX152" fmla="*/ 86802 w 178532"/>
                <a:gd name="connsiteY152" fmla="*/ 80125 h 103017"/>
                <a:gd name="connsiteX153" fmla="*/ 89505 w 178532"/>
                <a:gd name="connsiteY153" fmla="*/ 76309 h 103017"/>
                <a:gd name="connsiteX154" fmla="*/ 92048 w 178532"/>
                <a:gd name="connsiteY154" fmla="*/ 73607 h 103017"/>
                <a:gd name="connsiteX155" fmla="*/ 93797 w 178532"/>
                <a:gd name="connsiteY155" fmla="*/ 72335 h 103017"/>
                <a:gd name="connsiteX156" fmla="*/ 95228 w 178532"/>
                <a:gd name="connsiteY156" fmla="*/ 72017 h 103017"/>
                <a:gd name="connsiteX157" fmla="*/ 96817 w 178532"/>
                <a:gd name="connsiteY157" fmla="*/ 74402 h 103017"/>
                <a:gd name="connsiteX158" fmla="*/ 102541 w 178532"/>
                <a:gd name="connsiteY158" fmla="*/ 77899 h 103017"/>
                <a:gd name="connsiteX159" fmla="*/ 103495 w 178532"/>
                <a:gd name="connsiteY159" fmla="*/ 77899 h 103017"/>
                <a:gd name="connsiteX160" fmla="*/ 104130 w 178532"/>
                <a:gd name="connsiteY160" fmla="*/ 77422 h 103017"/>
                <a:gd name="connsiteX161" fmla="*/ 104130 w 178532"/>
                <a:gd name="connsiteY161" fmla="*/ 76945 h 103017"/>
                <a:gd name="connsiteX162" fmla="*/ 104130 w 178532"/>
                <a:gd name="connsiteY162" fmla="*/ 75355 h 103017"/>
                <a:gd name="connsiteX163" fmla="*/ 105562 w 178532"/>
                <a:gd name="connsiteY163" fmla="*/ 73925 h 103017"/>
                <a:gd name="connsiteX164" fmla="*/ 108423 w 178532"/>
                <a:gd name="connsiteY164" fmla="*/ 72653 h 103017"/>
                <a:gd name="connsiteX165" fmla="*/ 111444 w 178532"/>
                <a:gd name="connsiteY165" fmla="*/ 70268 h 103017"/>
                <a:gd name="connsiteX166" fmla="*/ 114464 w 178532"/>
                <a:gd name="connsiteY166" fmla="*/ 66930 h 103017"/>
                <a:gd name="connsiteX167" fmla="*/ 117008 w 178532"/>
                <a:gd name="connsiteY167" fmla="*/ 65022 h 103017"/>
                <a:gd name="connsiteX168" fmla="*/ 119234 w 178532"/>
                <a:gd name="connsiteY168" fmla="*/ 64386 h 103017"/>
                <a:gd name="connsiteX169" fmla="*/ 120028 w 178532"/>
                <a:gd name="connsiteY169" fmla="*/ 63432 h 103017"/>
                <a:gd name="connsiteX170" fmla="*/ 119552 w 178532"/>
                <a:gd name="connsiteY170" fmla="*/ 62160 h 103017"/>
                <a:gd name="connsiteX171" fmla="*/ 119552 w 178532"/>
                <a:gd name="connsiteY171" fmla="*/ 60411 h 103017"/>
                <a:gd name="connsiteX172" fmla="*/ 120664 w 178532"/>
                <a:gd name="connsiteY172" fmla="*/ 58186 h 103017"/>
                <a:gd name="connsiteX173" fmla="*/ 121936 w 178532"/>
                <a:gd name="connsiteY173" fmla="*/ 56914 h 103017"/>
                <a:gd name="connsiteX174" fmla="*/ 123526 w 178532"/>
                <a:gd name="connsiteY174" fmla="*/ 56596 h 103017"/>
                <a:gd name="connsiteX175" fmla="*/ 124162 w 178532"/>
                <a:gd name="connsiteY175" fmla="*/ 55801 h 103017"/>
                <a:gd name="connsiteX176" fmla="*/ 123844 w 178532"/>
                <a:gd name="connsiteY176" fmla="*/ 54688 h 103017"/>
                <a:gd name="connsiteX177" fmla="*/ 124162 w 178532"/>
                <a:gd name="connsiteY177" fmla="*/ 53576 h 103017"/>
                <a:gd name="connsiteX178" fmla="*/ 125593 w 178532"/>
                <a:gd name="connsiteY178" fmla="*/ 51668 h 103017"/>
                <a:gd name="connsiteX179" fmla="*/ 129249 w 178532"/>
                <a:gd name="connsiteY179" fmla="*/ 49919 h 103017"/>
                <a:gd name="connsiteX180" fmla="*/ 131316 w 178532"/>
                <a:gd name="connsiteY180" fmla="*/ 50555 h 103017"/>
                <a:gd name="connsiteX181" fmla="*/ 133065 w 178532"/>
                <a:gd name="connsiteY181" fmla="*/ 52781 h 103017"/>
                <a:gd name="connsiteX182" fmla="*/ 135450 w 178532"/>
                <a:gd name="connsiteY182" fmla="*/ 54370 h 103017"/>
                <a:gd name="connsiteX183" fmla="*/ 138628 w 178532"/>
                <a:gd name="connsiteY183" fmla="*/ 55165 h 103017"/>
                <a:gd name="connsiteX184" fmla="*/ 141013 w 178532"/>
                <a:gd name="connsiteY184" fmla="*/ 54847 h 103017"/>
                <a:gd name="connsiteX185" fmla="*/ 142762 w 178532"/>
                <a:gd name="connsiteY185" fmla="*/ 53416 h 103017"/>
                <a:gd name="connsiteX186" fmla="*/ 144352 w 178532"/>
                <a:gd name="connsiteY186" fmla="*/ 52939 h 103017"/>
                <a:gd name="connsiteX187" fmla="*/ 145783 w 178532"/>
                <a:gd name="connsiteY187" fmla="*/ 53416 h 103017"/>
                <a:gd name="connsiteX188" fmla="*/ 146577 w 178532"/>
                <a:gd name="connsiteY188" fmla="*/ 53099 h 103017"/>
                <a:gd name="connsiteX189" fmla="*/ 146577 w 178532"/>
                <a:gd name="connsiteY189" fmla="*/ 51986 h 103017"/>
                <a:gd name="connsiteX190" fmla="*/ 147373 w 178532"/>
                <a:gd name="connsiteY190" fmla="*/ 51668 h 103017"/>
                <a:gd name="connsiteX191" fmla="*/ 148644 w 178532"/>
                <a:gd name="connsiteY191" fmla="*/ 52304 h 103017"/>
                <a:gd name="connsiteX192" fmla="*/ 149916 w 178532"/>
                <a:gd name="connsiteY192" fmla="*/ 52304 h 103017"/>
                <a:gd name="connsiteX193" fmla="*/ 151029 w 178532"/>
                <a:gd name="connsiteY193" fmla="*/ 52304 h 103017"/>
                <a:gd name="connsiteX194" fmla="*/ 151506 w 178532"/>
                <a:gd name="connsiteY194" fmla="*/ 51668 h 103017"/>
                <a:gd name="connsiteX195" fmla="*/ 151506 w 178532"/>
                <a:gd name="connsiteY195" fmla="*/ 51032 h 103017"/>
                <a:gd name="connsiteX196" fmla="*/ 152459 w 178532"/>
                <a:gd name="connsiteY196" fmla="*/ 50555 h 103017"/>
                <a:gd name="connsiteX197" fmla="*/ 155163 w 178532"/>
                <a:gd name="connsiteY197" fmla="*/ 51032 h 103017"/>
                <a:gd name="connsiteX198" fmla="*/ 158183 w 178532"/>
                <a:gd name="connsiteY198" fmla="*/ 50396 h 103017"/>
                <a:gd name="connsiteX199" fmla="*/ 161521 w 178532"/>
                <a:gd name="connsiteY199" fmla="*/ 48647 h 103017"/>
                <a:gd name="connsiteX200" fmla="*/ 163747 w 178532"/>
                <a:gd name="connsiteY200" fmla="*/ 47852 h 103017"/>
                <a:gd name="connsiteX201" fmla="*/ 164860 w 178532"/>
                <a:gd name="connsiteY201" fmla="*/ 47852 h 103017"/>
                <a:gd name="connsiteX202" fmla="*/ 166132 w 178532"/>
                <a:gd name="connsiteY202" fmla="*/ 47216 h 103017"/>
                <a:gd name="connsiteX203" fmla="*/ 167722 w 178532"/>
                <a:gd name="connsiteY203" fmla="*/ 45150 h 103017"/>
                <a:gd name="connsiteX204" fmla="*/ 171220 w 178532"/>
                <a:gd name="connsiteY204" fmla="*/ 44196 h 103017"/>
                <a:gd name="connsiteX205" fmla="*/ 178532 w 178532"/>
                <a:gd name="connsiteY205" fmla="*/ 44673 h 103017"/>
                <a:gd name="connsiteX206" fmla="*/ 176624 w 178532"/>
                <a:gd name="connsiteY206" fmla="*/ 43242 h 10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178532" h="103017">
                  <a:moveTo>
                    <a:pt x="84417" y="3974"/>
                  </a:moveTo>
                  <a:lnTo>
                    <a:pt x="89186" y="2543"/>
                  </a:lnTo>
                  <a:lnTo>
                    <a:pt x="86802" y="2226"/>
                  </a:lnTo>
                  <a:lnTo>
                    <a:pt x="83940" y="3020"/>
                  </a:lnTo>
                  <a:lnTo>
                    <a:pt x="80602" y="4610"/>
                  </a:lnTo>
                  <a:lnTo>
                    <a:pt x="78535" y="6359"/>
                  </a:lnTo>
                  <a:lnTo>
                    <a:pt x="79965" y="6359"/>
                  </a:lnTo>
                  <a:cubicBezTo>
                    <a:pt x="79965" y="6359"/>
                    <a:pt x="84576" y="4133"/>
                    <a:pt x="84576" y="4133"/>
                  </a:cubicBezTo>
                  <a:close/>
                  <a:moveTo>
                    <a:pt x="100156" y="1431"/>
                  </a:moveTo>
                  <a:lnTo>
                    <a:pt x="100951" y="636"/>
                  </a:lnTo>
                  <a:lnTo>
                    <a:pt x="101269" y="0"/>
                  </a:lnTo>
                  <a:lnTo>
                    <a:pt x="99997" y="0"/>
                  </a:lnTo>
                  <a:cubicBezTo>
                    <a:pt x="99997" y="0"/>
                    <a:pt x="98726" y="795"/>
                    <a:pt x="98726" y="795"/>
                  </a:cubicBezTo>
                  <a:lnTo>
                    <a:pt x="97613" y="2385"/>
                  </a:lnTo>
                  <a:lnTo>
                    <a:pt x="97930" y="3180"/>
                  </a:lnTo>
                  <a:lnTo>
                    <a:pt x="100156" y="1431"/>
                  </a:lnTo>
                  <a:close/>
                  <a:moveTo>
                    <a:pt x="176148" y="42924"/>
                  </a:moveTo>
                  <a:lnTo>
                    <a:pt x="174240" y="41811"/>
                  </a:lnTo>
                  <a:lnTo>
                    <a:pt x="172014" y="37042"/>
                  </a:lnTo>
                  <a:lnTo>
                    <a:pt x="164066" y="33226"/>
                  </a:lnTo>
                  <a:lnTo>
                    <a:pt x="163271" y="33226"/>
                  </a:lnTo>
                  <a:cubicBezTo>
                    <a:pt x="163271" y="33226"/>
                    <a:pt x="166927" y="35452"/>
                    <a:pt x="166927" y="35452"/>
                  </a:cubicBezTo>
                  <a:lnTo>
                    <a:pt x="168516" y="37519"/>
                  </a:lnTo>
                  <a:lnTo>
                    <a:pt x="167403" y="37519"/>
                  </a:lnTo>
                  <a:cubicBezTo>
                    <a:pt x="167403" y="37519"/>
                    <a:pt x="165814" y="36247"/>
                    <a:pt x="165814" y="36247"/>
                  </a:cubicBezTo>
                  <a:lnTo>
                    <a:pt x="163429" y="36247"/>
                  </a:lnTo>
                  <a:cubicBezTo>
                    <a:pt x="163429" y="36247"/>
                    <a:pt x="162158" y="37678"/>
                    <a:pt x="162158" y="37678"/>
                  </a:cubicBezTo>
                  <a:lnTo>
                    <a:pt x="160886" y="37678"/>
                  </a:lnTo>
                  <a:cubicBezTo>
                    <a:pt x="160886" y="37678"/>
                    <a:pt x="159773" y="35611"/>
                    <a:pt x="159773" y="35611"/>
                  </a:cubicBezTo>
                  <a:lnTo>
                    <a:pt x="157865" y="33703"/>
                  </a:lnTo>
                  <a:lnTo>
                    <a:pt x="156276" y="32431"/>
                  </a:lnTo>
                  <a:lnTo>
                    <a:pt x="153891" y="31796"/>
                  </a:lnTo>
                  <a:lnTo>
                    <a:pt x="152937" y="32273"/>
                  </a:lnTo>
                  <a:lnTo>
                    <a:pt x="151506" y="32273"/>
                  </a:lnTo>
                  <a:cubicBezTo>
                    <a:pt x="151506" y="32273"/>
                    <a:pt x="151188" y="31318"/>
                    <a:pt x="151188" y="31318"/>
                  </a:cubicBezTo>
                  <a:lnTo>
                    <a:pt x="151188" y="29570"/>
                  </a:lnTo>
                  <a:cubicBezTo>
                    <a:pt x="151188" y="29570"/>
                    <a:pt x="151824" y="29093"/>
                    <a:pt x="151824" y="29093"/>
                  </a:cubicBezTo>
                  <a:lnTo>
                    <a:pt x="155004" y="28775"/>
                  </a:lnTo>
                  <a:lnTo>
                    <a:pt x="160886" y="32113"/>
                  </a:lnTo>
                  <a:lnTo>
                    <a:pt x="160567" y="31160"/>
                  </a:lnTo>
                  <a:lnTo>
                    <a:pt x="146577" y="19872"/>
                  </a:lnTo>
                  <a:lnTo>
                    <a:pt x="139106" y="18441"/>
                  </a:lnTo>
                  <a:lnTo>
                    <a:pt x="139901" y="19236"/>
                  </a:lnTo>
                  <a:lnTo>
                    <a:pt x="141808" y="19713"/>
                  </a:lnTo>
                  <a:lnTo>
                    <a:pt x="141332" y="20190"/>
                  </a:lnTo>
                  <a:lnTo>
                    <a:pt x="139901" y="20667"/>
                  </a:lnTo>
                  <a:lnTo>
                    <a:pt x="137993" y="20667"/>
                  </a:lnTo>
                  <a:cubicBezTo>
                    <a:pt x="137993" y="20667"/>
                    <a:pt x="135450" y="18123"/>
                    <a:pt x="135450" y="18123"/>
                  </a:cubicBezTo>
                  <a:lnTo>
                    <a:pt x="126070" y="14944"/>
                  </a:lnTo>
                  <a:lnTo>
                    <a:pt x="124003" y="15421"/>
                  </a:lnTo>
                  <a:lnTo>
                    <a:pt x="120664" y="17011"/>
                  </a:lnTo>
                  <a:lnTo>
                    <a:pt x="111444" y="17487"/>
                  </a:lnTo>
                  <a:lnTo>
                    <a:pt x="102858" y="14467"/>
                  </a:lnTo>
                  <a:lnTo>
                    <a:pt x="97135" y="13831"/>
                  </a:lnTo>
                  <a:lnTo>
                    <a:pt x="98089" y="14467"/>
                  </a:lnTo>
                  <a:lnTo>
                    <a:pt x="98567" y="15898"/>
                  </a:lnTo>
                  <a:lnTo>
                    <a:pt x="94751" y="17329"/>
                  </a:lnTo>
                  <a:lnTo>
                    <a:pt x="91572" y="17964"/>
                  </a:lnTo>
                  <a:lnTo>
                    <a:pt x="86484" y="20985"/>
                  </a:lnTo>
                  <a:lnTo>
                    <a:pt x="82986" y="20508"/>
                  </a:lnTo>
                  <a:lnTo>
                    <a:pt x="75037" y="20508"/>
                  </a:lnTo>
                  <a:cubicBezTo>
                    <a:pt x="75037" y="20508"/>
                    <a:pt x="70745" y="21621"/>
                    <a:pt x="70745" y="21621"/>
                  </a:cubicBezTo>
                  <a:lnTo>
                    <a:pt x="59935" y="19554"/>
                  </a:lnTo>
                  <a:lnTo>
                    <a:pt x="57232" y="19554"/>
                  </a:lnTo>
                  <a:cubicBezTo>
                    <a:pt x="57232" y="19554"/>
                    <a:pt x="54053" y="20826"/>
                    <a:pt x="54053" y="20826"/>
                  </a:cubicBezTo>
                  <a:lnTo>
                    <a:pt x="52463" y="19554"/>
                  </a:lnTo>
                  <a:lnTo>
                    <a:pt x="50396" y="17329"/>
                  </a:lnTo>
                  <a:lnTo>
                    <a:pt x="48012" y="17329"/>
                  </a:lnTo>
                  <a:cubicBezTo>
                    <a:pt x="48012" y="17329"/>
                    <a:pt x="43083" y="18282"/>
                    <a:pt x="43083" y="18282"/>
                  </a:cubicBezTo>
                  <a:lnTo>
                    <a:pt x="42130" y="18759"/>
                  </a:lnTo>
                  <a:lnTo>
                    <a:pt x="39109" y="20985"/>
                  </a:lnTo>
                  <a:lnTo>
                    <a:pt x="37837" y="21621"/>
                  </a:lnTo>
                  <a:lnTo>
                    <a:pt x="35611" y="23529"/>
                  </a:lnTo>
                  <a:lnTo>
                    <a:pt x="32749" y="22734"/>
                  </a:lnTo>
                  <a:lnTo>
                    <a:pt x="31477" y="23688"/>
                  </a:lnTo>
                  <a:lnTo>
                    <a:pt x="28775" y="25913"/>
                  </a:lnTo>
                  <a:lnTo>
                    <a:pt x="24006" y="29888"/>
                  </a:lnTo>
                  <a:lnTo>
                    <a:pt x="19713" y="33385"/>
                  </a:lnTo>
                  <a:lnTo>
                    <a:pt x="15580" y="36565"/>
                  </a:lnTo>
                  <a:lnTo>
                    <a:pt x="11764" y="39427"/>
                  </a:lnTo>
                  <a:lnTo>
                    <a:pt x="11288" y="39745"/>
                  </a:lnTo>
                  <a:lnTo>
                    <a:pt x="6518" y="41811"/>
                  </a:lnTo>
                  <a:lnTo>
                    <a:pt x="5723" y="42765"/>
                  </a:lnTo>
                  <a:lnTo>
                    <a:pt x="4769" y="46898"/>
                  </a:lnTo>
                  <a:lnTo>
                    <a:pt x="4293" y="47852"/>
                  </a:lnTo>
                  <a:lnTo>
                    <a:pt x="5087" y="50078"/>
                  </a:lnTo>
                  <a:lnTo>
                    <a:pt x="5882" y="53576"/>
                  </a:lnTo>
                  <a:lnTo>
                    <a:pt x="5564" y="55324"/>
                  </a:lnTo>
                  <a:lnTo>
                    <a:pt x="2226" y="57550"/>
                  </a:lnTo>
                  <a:lnTo>
                    <a:pt x="636" y="59617"/>
                  </a:lnTo>
                  <a:lnTo>
                    <a:pt x="0" y="60888"/>
                  </a:lnTo>
                  <a:lnTo>
                    <a:pt x="795" y="60888"/>
                  </a:lnTo>
                  <a:cubicBezTo>
                    <a:pt x="795" y="60888"/>
                    <a:pt x="5564" y="62478"/>
                    <a:pt x="5564" y="62478"/>
                  </a:cubicBezTo>
                  <a:lnTo>
                    <a:pt x="6995" y="62160"/>
                  </a:lnTo>
                  <a:lnTo>
                    <a:pt x="8744" y="63432"/>
                  </a:lnTo>
                  <a:lnTo>
                    <a:pt x="9538" y="64386"/>
                  </a:lnTo>
                  <a:lnTo>
                    <a:pt x="10334" y="65658"/>
                  </a:lnTo>
                  <a:lnTo>
                    <a:pt x="14149" y="68201"/>
                  </a:lnTo>
                  <a:lnTo>
                    <a:pt x="14785" y="69314"/>
                  </a:lnTo>
                  <a:lnTo>
                    <a:pt x="17646" y="70904"/>
                  </a:lnTo>
                  <a:lnTo>
                    <a:pt x="18759" y="72017"/>
                  </a:lnTo>
                  <a:lnTo>
                    <a:pt x="20031" y="72494"/>
                  </a:lnTo>
                  <a:lnTo>
                    <a:pt x="22415" y="72971"/>
                  </a:lnTo>
                  <a:lnTo>
                    <a:pt x="24482" y="73607"/>
                  </a:lnTo>
                  <a:lnTo>
                    <a:pt x="24482" y="74084"/>
                  </a:lnTo>
                  <a:cubicBezTo>
                    <a:pt x="24482" y="74084"/>
                    <a:pt x="24960" y="75832"/>
                    <a:pt x="24960" y="75832"/>
                  </a:cubicBezTo>
                  <a:lnTo>
                    <a:pt x="25436" y="77263"/>
                  </a:lnTo>
                  <a:lnTo>
                    <a:pt x="26390" y="77263"/>
                  </a:lnTo>
                  <a:cubicBezTo>
                    <a:pt x="26390" y="77263"/>
                    <a:pt x="27503" y="76627"/>
                    <a:pt x="27503" y="76627"/>
                  </a:cubicBezTo>
                  <a:lnTo>
                    <a:pt x="31318" y="74720"/>
                  </a:lnTo>
                  <a:lnTo>
                    <a:pt x="34975" y="73448"/>
                  </a:lnTo>
                  <a:lnTo>
                    <a:pt x="37042" y="74243"/>
                  </a:lnTo>
                  <a:lnTo>
                    <a:pt x="38313" y="75832"/>
                  </a:lnTo>
                  <a:lnTo>
                    <a:pt x="39745" y="76627"/>
                  </a:lnTo>
                  <a:lnTo>
                    <a:pt x="42606" y="76150"/>
                  </a:lnTo>
                  <a:lnTo>
                    <a:pt x="45149" y="76150"/>
                  </a:lnTo>
                  <a:cubicBezTo>
                    <a:pt x="45149" y="76150"/>
                    <a:pt x="47216" y="77740"/>
                    <a:pt x="47216" y="77740"/>
                  </a:cubicBezTo>
                  <a:lnTo>
                    <a:pt x="47693" y="78535"/>
                  </a:lnTo>
                  <a:lnTo>
                    <a:pt x="46421" y="83304"/>
                  </a:lnTo>
                  <a:lnTo>
                    <a:pt x="45945" y="85371"/>
                  </a:lnTo>
                  <a:lnTo>
                    <a:pt x="45945" y="87120"/>
                  </a:lnTo>
                  <a:cubicBezTo>
                    <a:pt x="45945" y="87120"/>
                    <a:pt x="46421" y="87597"/>
                    <a:pt x="46421" y="87597"/>
                  </a:cubicBezTo>
                  <a:lnTo>
                    <a:pt x="47058" y="88233"/>
                  </a:lnTo>
                  <a:lnTo>
                    <a:pt x="47058" y="89186"/>
                  </a:lnTo>
                  <a:cubicBezTo>
                    <a:pt x="47058" y="89186"/>
                    <a:pt x="44673" y="90776"/>
                    <a:pt x="44673" y="90776"/>
                  </a:cubicBezTo>
                  <a:lnTo>
                    <a:pt x="45945" y="91412"/>
                  </a:lnTo>
                  <a:lnTo>
                    <a:pt x="47693" y="91889"/>
                  </a:lnTo>
                  <a:lnTo>
                    <a:pt x="50714" y="91094"/>
                  </a:lnTo>
                  <a:lnTo>
                    <a:pt x="53894" y="92048"/>
                  </a:lnTo>
                  <a:lnTo>
                    <a:pt x="53894" y="93320"/>
                  </a:lnTo>
                  <a:cubicBezTo>
                    <a:pt x="53894" y="93320"/>
                    <a:pt x="53576" y="94433"/>
                    <a:pt x="53576" y="94433"/>
                  </a:cubicBezTo>
                  <a:lnTo>
                    <a:pt x="54689" y="96182"/>
                  </a:lnTo>
                  <a:lnTo>
                    <a:pt x="55961" y="98725"/>
                  </a:lnTo>
                  <a:lnTo>
                    <a:pt x="58186" y="99997"/>
                  </a:lnTo>
                  <a:lnTo>
                    <a:pt x="58186" y="103018"/>
                  </a:lnTo>
                  <a:cubicBezTo>
                    <a:pt x="58186" y="103018"/>
                    <a:pt x="65976" y="102700"/>
                    <a:pt x="65976" y="102700"/>
                  </a:cubicBezTo>
                  <a:lnTo>
                    <a:pt x="67407" y="102223"/>
                  </a:lnTo>
                  <a:lnTo>
                    <a:pt x="68838" y="100951"/>
                  </a:lnTo>
                  <a:lnTo>
                    <a:pt x="69632" y="99043"/>
                  </a:lnTo>
                  <a:lnTo>
                    <a:pt x="69632" y="97295"/>
                  </a:lnTo>
                  <a:cubicBezTo>
                    <a:pt x="69632" y="97295"/>
                    <a:pt x="70109" y="96023"/>
                    <a:pt x="70109" y="96023"/>
                  </a:cubicBezTo>
                  <a:lnTo>
                    <a:pt x="71381" y="94751"/>
                  </a:lnTo>
                  <a:lnTo>
                    <a:pt x="73766" y="94433"/>
                  </a:lnTo>
                  <a:lnTo>
                    <a:pt x="75515" y="94433"/>
                  </a:lnTo>
                  <a:cubicBezTo>
                    <a:pt x="75515" y="94433"/>
                    <a:pt x="75991" y="93479"/>
                    <a:pt x="75991" y="93479"/>
                  </a:cubicBezTo>
                  <a:lnTo>
                    <a:pt x="75515" y="90776"/>
                  </a:lnTo>
                  <a:lnTo>
                    <a:pt x="74561" y="84099"/>
                  </a:lnTo>
                  <a:lnTo>
                    <a:pt x="74561" y="82192"/>
                  </a:lnTo>
                  <a:cubicBezTo>
                    <a:pt x="74561" y="82192"/>
                    <a:pt x="74561" y="80761"/>
                    <a:pt x="74561" y="80761"/>
                  </a:cubicBezTo>
                  <a:lnTo>
                    <a:pt x="75355" y="80284"/>
                  </a:lnTo>
                  <a:lnTo>
                    <a:pt x="78853" y="79966"/>
                  </a:lnTo>
                  <a:lnTo>
                    <a:pt x="85530" y="80602"/>
                  </a:lnTo>
                  <a:lnTo>
                    <a:pt x="86802" y="80125"/>
                  </a:lnTo>
                  <a:lnTo>
                    <a:pt x="89505" y="76309"/>
                  </a:lnTo>
                  <a:lnTo>
                    <a:pt x="92048" y="73607"/>
                  </a:lnTo>
                  <a:lnTo>
                    <a:pt x="93797" y="72335"/>
                  </a:lnTo>
                  <a:lnTo>
                    <a:pt x="95228" y="72017"/>
                  </a:lnTo>
                  <a:lnTo>
                    <a:pt x="96817" y="74402"/>
                  </a:lnTo>
                  <a:lnTo>
                    <a:pt x="102541" y="77899"/>
                  </a:lnTo>
                  <a:lnTo>
                    <a:pt x="103495" y="77899"/>
                  </a:lnTo>
                  <a:cubicBezTo>
                    <a:pt x="103495" y="77899"/>
                    <a:pt x="104130" y="77422"/>
                    <a:pt x="104130" y="77422"/>
                  </a:cubicBezTo>
                  <a:lnTo>
                    <a:pt x="104130" y="76945"/>
                  </a:lnTo>
                  <a:cubicBezTo>
                    <a:pt x="104130" y="76945"/>
                    <a:pt x="104130" y="75355"/>
                    <a:pt x="104130" y="75355"/>
                  </a:cubicBezTo>
                  <a:lnTo>
                    <a:pt x="105562" y="73925"/>
                  </a:lnTo>
                  <a:lnTo>
                    <a:pt x="108423" y="72653"/>
                  </a:lnTo>
                  <a:lnTo>
                    <a:pt x="111444" y="70268"/>
                  </a:lnTo>
                  <a:lnTo>
                    <a:pt x="114464" y="66930"/>
                  </a:lnTo>
                  <a:lnTo>
                    <a:pt x="117008" y="65022"/>
                  </a:lnTo>
                  <a:lnTo>
                    <a:pt x="119234" y="64386"/>
                  </a:lnTo>
                  <a:lnTo>
                    <a:pt x="120028" y="63432"/>
                  </a:lnTo>
                  <a:lnTo>
                    <a:pt x="119552" y="62160"/>
                  </a:lnTo>
                  <a:lnTo>
                    <a:pt x="119552" y="60411"/>
                  </a:lnTo>
                  <a:cubicBezTo>
                    <a:pt x="119552" y="60411"/>
                    <a:pt x="120664" y="58186"/>
                    <a:pt x="120664" y="58186"/>
                  </a:cubicBezTo>
                  <a:lnTo>
                    <a:pt x="121936" y="56914"/>
                  </a:lnTo>
                  <a:lnTo>
                    <a:pt x="123526" y="56596"/>
                  </a:lnTo>
                  <a:lnTo>
                    <a:pt x="124162" y="55801"/>
                  </a:lnTo>
                  <a:lnTo>
                    <a:pt x="123844" y="54688"/>
                  </a:lnTo>
                  <a:lnTo>
                    <a:pt x="124162" y="53576"/>
                  </a:lnTo>
                  <a:lnTo>
                    <a:pt x="125593" y="51668"/>
                  </a:lnTo>
                  <a:lnTo>
                    <a:pt x="129249" y="49919"/>
                  </a:lnTo>
                  <a:lnTo>
                    <a:pt x="131316" y="50555"/>
                  </a:lnTo>
                  <a:lnTo>
                    <a:pt x="133065" y="52781"/>
                  </a:lnTo>
                  <a:lnTo>
                    <a:pt x="135450" y="54370"/>
                  </a:lnTo>
                  <a:lnTo>
                    <a:pt x="138628" y="55165"/>
                  </a:lnTo>
                  <a:lnTo>
                    <a:pt x="141013" y="54847"/>
                  </a:lnTo>
                  <a:lnTo>
                    <a:pt x="142762" y="53416"/>
                  </a:lnTo>
                  <a:lnTo>
                    <a:pt x="144352" y="52939"/>
                  </a:lnTo>
                  <a:lnTo>
                    <a:pt x="145783" y="53416"/>
                  </a:lnTo>
                  <a:lnTo>
                    <a:pt x="146577" y="53099"/>
                  </a:lnTo>
                  <a:lnTo>
                    <a:pt x="146577" y="51986"/>
                  </a:lnTo>
                  <a:cubicBezTo>
                    <a:pt x="146577" y="51986"/>
                    <a:pt x="147373" y="51668"/>
                    <a:pt x="147373" y="51668"/>
                  </a:cubicBezTo>
                  <a:lnTo>
                    <a:pt x="148644" y="52304"/>
                  </a:lnTo>
                  <a:lnTo>
                    <a:pt x="149916" y="52304"/>
                  </a:lnTo>
                  <a:cubicBezTo>
                    <a:pt x="149916" y="52304"/>
                    <a:pt x="151029" y="52304"/>
                    <a:pt x="151029" y="52304"/>
                  </a:cubicBezTo>
                  <a:lnTo>
                    <a:pt x="151506" y="51668"/>
                  </a:lnTo>
                  <a:lnTo>
                    <a:pt x="151506" y="51032"/>
                  </a:lnTo>
                  <a:cubicBezTo>
                    <a:pt x="151506" y="51032"/>
                    <a:pt x="152459" y="50555"/>
                    <a:pt x="152459" y="50555"/>
                  </a:cubicBezTo>
                  <a:lnTo>
                    <a:pt x="155163" y="51032"/>
                  </a:lnTo>
                  <a:lnTo>
                    <a:pt x="158183" y="50396"/>
                  </a:lnTo>
                  <a:lnTo>
                    <a:pt x="161521" y="48647"/>
                  </a:lnTo>
                  <a:lnTo>
                    <a:pt x="163747" y="47852"/>
                  </a:lnTo>
                  <a:lnTo>
                    <a:pt x="164860" y="47852"/>
                  </a:lnTo>
                  <a:cubicBezTo>
                    <a:pt x="164860" y="47852"/>
                    <a:pt x="166132" y="47216"/>
                    <a:pt x="166132" y="47216"/>
                  </a:cubicBezTo>
                  <a:lnTo>
                    <a:pt x="167722" y="45150"/>
                  </a:lnTo>
                  <a:lnTo>
                    <a:pt x="171220" y="44196"/>
                  </a:lnTo>
                  <a:lnTo>
                    <a:pt x="178532" y="44673"/>
                  </a:lnTo>
                  <a:lnTo>
                    <a:pt x="176624" y="4324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2" name="Freeform: Shape 5341">
              <a:extLst>
                <a:ext uri="{FF2B5EF4-FFF2-40B4-BE49-F238E27FC236}">
                  <a16:creationId xmlns:a16="http://schemas.microsoft.com/office/drawing/2014/main" id="{A67705BA-0C0E-9734-5353-32E67E318D12}"/>
                </a:ext>
              </a:extLst>
            </p:cNvPr>
            <p:cNvSpPr/>
            <p:nvPr/>
          </p:nvSpPr>
          <p:spPr>
            <a:xfrm>
              <a:off x="3295283" y="5604613"/>
              <a:ext cx="16851" cy="8584"/>
            </a:xfrm>
            <a:custGeom>
              <a:avLst/>
              <a:gdLst>
                <a:gd name="connsiteX0" fmla="*/ 13831 w 16851"/>
                <a:gd name="connsiteY0" fmla="*/ 4928 h 8584"/>
                <a:gd name="connsiteX1" fmla="*/ 9698 w 16851"/>
                <a:gd name="connsiteY1" fmla="*/ 2385 h 8584"/>
                <a:gd name="connsiteX2" fmla="*/ 3974 w 16851"/>
                <a:gd name="connsiteY2" fmla="*/ 1272 h 8584"/>
                <a:gd name="connsiteX3" fmla="*/ 1590 w 16851"/>
                <a:gd name="connsiteY3" fmla="*/ 0 h 8584"/>
                <a:gd name="connsiteX4" fmla="*/ 0 w 16851"/>
                <a:gd name="connsiteY4" fmla="*/ 477 h 8584"/>
                <a:gd name="connsiteX5" fmla="*/ 159 w 16851"/>
                <a:gd name="connsiteY5" fmla="*/ 954 h 8584"/>
                <a:gd name="connsiteX6" fmla="*/ 954 w 16851"/>
                <a:gd name="connsiteY6" fmla="*/ 2225 h 8584"/>
                <a:gd name="connsiteX7" fmla="*/ 2544 w 16851"/>
                <a:gd name="connsiteY7" fmla="*/ 2544 h 8584"/>
                <a:gd name="connsiteX8" fmla="*/ 4769 w 16851"/>
                <a:gd name="connsiteY8" fmla="*/ 6995 h 8584"/>
                <a:gd name="connsiteX9" fmla="*/ 6200 w 16851"/>
                <a:gd name="connsiteY9" fmla="*/ 8584 h 8584"/>
                <a:gd name="connsiteX10" fmla="*/ 9698 w 16851"/>
                <a:gd name="connsiteY10" fmla="*/ 8584 h 8584"/>
                <a:gd name="connsiteX11" fmla="*/ 13195 w 16851"/>
                <a:gd name="connsiteY11" fmla="*/ 6677 h 8584"/>
                <a:gd name="connsiteX12" fmla="*/ 15580 w 16851"/>
                <a:gd name="connsiteY12" fmla="*/ 6359 h 8584"/>
                <a:gd name="connsiteX13" fmla="*/ 16852 w 16851"/>
                <a:gd name="connsiteY13" fmla="*/ 5723 h 8584"/>
                <a:gd name="connsiteX14" fmla="*/ 13831 w 16851"/>
                <a:gd name="connsiteY14" fmla="*/ 4928 h 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851" h="8584">
                  <a:moveTo>
                    <a:pt x="13831" y="4928"/>
                  </a:moveTo>
                  <a:lnTo>
                    <a:pt x="9698" y="2385"/>
                  </a:lnTo>
                  <a:lnTo>
                    <a:pt x="3974" y="1272"/>
                  </a:lnTo>
                  <a:lnTo>
                    <a:pt x="1590" y="0"/>
                  </a:lnTo>
                  <a:lnTo>
                    <a:pt x="0" y="477"/>
                  </a:lnTo>
                  <a:lnTo>
                    <a:pt x="159" y="954"/>
                  </a:lnTo>
                  <a:lnTo>
                    <a:pt x="954" y="2225"/>
                  </a:lnTo>
                  <a:lnTo>
                    <a:pt x="2544" y="2544"/>
                  </a:lnTo>
                  <a:lnTo>
                    <a:pt x="4769" y="6995"/>
                  </a:lnTo>
                  <a:lnTo>
                    <a:pt x="6200" y="8584"/>
                  </a:lnTo>
                  <a:lnTo>
                    <a:pt x="9698" y="8584"/>
                  </a:lnTo>
                  <a:lnTo>
                    <a:pt x="13195" y="6677"/>
                  </a:lnTo>
                  <a:lnTo>
                    <a:pt x="15580" y="6359"/>
                  </a:lnTo>
                  <a:lnTo>
                    <a:pt x="16852" y="5723"/>
                  </a:lnTo>
                  <a:lnTo>
                    <a:pt x="13831" y="492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3" name="Freeform: Shape 5342">
              <a:extLst>
                <a:ext uri="{FF2B5EF4-FFF2-40B4-BE49-F238E27FC236}">
                  <a16:creationId xmlns:a16="http://schemas.microsoft.com/office/drawing/2014/main" id="{F9D05B85-4DC8-4451-7425-1B7D084BFB13}"/>
                </a:ext>
              </a:extLst>
            </p:cNvPr>
            <p:cNvSpPr/>
            <p:nvPr/>
          </p:nvSpPr>
          <p:spPr>
            <a:xfrm>
              <a:off x="4460433" y="3275425"/>
              <a:ext cx="14149" cy="11128"/>
            </a:xfrm>
            <a:custGeom>
              <a:avLst/>
              <a:gdLst>
                <a:gd name="connsiteX0" fmla="*/ 8585 w 14149"/>
                <a:gd name="connsiteY0" fmla="*/ 8267 h 11128"/>
                <a:gd name="connsiteX1" fmla="*/ 8585 w 14149"/>
                <a:gd name="connsiteY1" fmla="*/ 8903 h 11128"/>
                <a:gd name="connsiteX2" fmla="*/ 10652 w 14149"/>
                <a:gd name="connsiteY2" fmla="*/ 11128 h 11128"/>
                <a:gd name="connsiteX3" fmla="*/ 11287 w 14149"/>
                <a:gd name="connsiteY3" fmla="*/ 10652 h 11128"/>
                <a:gd name="connsiteX4" fmla="*/ 11606 w 14149"/>
                <a:gd name="connsiteY4" fmla="*/ 10016 h 11128"/>
                <a:gd name="connsiteX5" fmla="*/ 11606 w 14149"/>
                <a:gd name="connsiteY5" fmla="*/ 9062 h 11128"/>
                <a:gd name="connsiteX6" fmla="*/ 10016 w 14149"/>
                <a:gd name="connsiteY6" fmla="*/ 8108 h 11128"/>
                <a:gd name="connsiteX7" fmla="*/ 8426 w 14149"/>
                <a:gd name="connsiteY7" fmla="*/ 8108 h 11128"/>
                <a:gd name="connsiteX8" fmla="*/ 0 w 14149"/>
                <a:gd name="connsiteY8" fmla="*/ 9698 h 11128"/>
                <a:gd name="connsiteX9" fmla="*/ 318 w 14149"/>
                <a:gd name="connsiteY9" fmla="*/ 10333 h 11128"/>
                <a:gd name="connsiteX10" fmla="*/ 1113 w 14149"/>
                <a:gd name="connsiteY10" fmla="*/ 10652 h 11128"/>
                <a:gd name="connsiteX11" fmla="*/ 4611 w 14149"/>
                <a:gd name="connsiteY11" fmla="*/ 10652 h 11128"/>
                <a:gd name="connsiteX12" fmla="*/ 4770 w 14149"/>
                <a:gd name="connsiteY12" fmla="*/ 8585 h 11128"/>
                <a:gd name="connsiteX13" fmla="*/ 5882 w 14149"/>
                <a:gd name="connsiteY13" fmla="*/ 6836 h 11128"/>
                <a:gd name="connsiteX14" fmla="*/ 1272 w 14149"/>
                <a:gd name="connsiteY14" fmla="*/ 8426 h 11128"/>
                <a:gd name="connsiteX15" fmla="*/ 0 w 14149"/>
                <a:gd name="connsiteY15" fmla="*/ 9539 h 11128"/>
                <a:gd name="connsiteX16" fmla="*/ 13990 w 14149"/>
                <a:gd name="connsiteY16" fmla="*/ 3816 h 11128"/>
                <a:gd name="connsiteX17" fmla="*/ 12877 w 14149"/>
                <a:gd name="connsiteY17" fmla="*/ 3180 h 11128"/>
                <a:gd name="connsiteX18" fmla="*/ 12877 w 14149"/>
                <a:gd name="connsiteY18" fmla="*/ 1908 h 11128"/>
                <a:gd name="connsiteX19" fmla="*/ 12400 w 14149"/>
                <a:gd name="connsiteY19" fmla="*/ 795 h 11128"/>
                <a:gd name="connsiteX20" fmla="*/ 12400 w 14149"/>
                <a:gd name="connsiteY20" fmla="*/ 795 h 11128"/>
                <a:gd name="connsiteX21" fmla="*/ 11287 w 14149"/>
                <a:gd name="connsiteY21" fmla="*/ 318 h 11128"/>
                <a:gd name="connsiteX22" fmla="*/ 10175 w 14149"/>
                <a:gd name="connsiteY22" fmla="*/ 0 h 11128"/>
                <a:gd name="connsiteX23" fmla="*/ 8267 w 14149"/>
                <a:gd name="connsiteY23" fmla="*/ 0 h 11128"/>
                <a:gd name="connsiteX24" fmla="*/ 7472 w 14149"/>
                <a:gd name="connsiteY24" fmla="*/ 477 h 11128"/>
                <a:gd name="connsiteX25" fmla="*/ 6041 w 14149"/>
                <a:gd name="connsiteY25" fmla="*/ 795 h 11128"/>
                <a:gd name="connsiteX26" fmla="*/ 5087 w 14149"/>
                <a:gd name="connsiteY26" fmla="*/ 1590 h 11128"/>
                <a:gd name="connsiteX27" fmla="*/ 5087 w 14149"/>
                <a:gd name="connsiteY27" fmla="*/ 1590 h 11128"/>
                <a:gd name="connsiteX28" fmla="*/ 4770 w 14149"/>
                <a:gd name="connsiteY28" fmla="*/ 2544 h 11128"/>
                <a:gd name="connsiteX29" fmla="*/ 1590 w 14149"/>
                <a:gd name="connsiteY29" fmla="*/ 4292 h 11128"/>
                <a:gd name="connsiteX30" fmla="*/ 1590 w 14149"/>
                <a:gd name="connsiteY30" fmla="*/ 5246 h 11128"/>
                <a:gd name="connsiteX31" fmla="*/ 2703 w 14149"/>
                <a:gd name="connsiteY31" fmla="*/ 6200 h 11128"/>
                <a:gd name="connsiteX32" fmla="*/ 5405 w 14149"/>
                <a:gd name="connsiteY32" fmla="*/ 5882 h 11128"/>
                <a:gd name="connsiteX33" fmla="*/ 8426 w 14149"/>
                <a:gd name="connsiteY33" fmla="*/ 6677 h 11128"/>
                <a:gd name="connsiteX34" fmla="*/ 12082 w 14149"/>
                <a:gd name="connsiteY34" fmla="*/ 8267 h 11128"/>
                <a:gd name="connsiteX35" fmla="*/ 12719 w 14149"/>
                <a:gd name="connsiteY35" fmla="*/ 7313 h 11128"/>
                <a:gd name="connsiteX36" fmla="*/ 12719 w 14149"/>
                <a:gd name="connsiteY36" fmla="*/ 5882 h 11128"/>
                <a:gd name="connsiteX37" fmla="*/ 14149 w 14149"/>
                <a:gd name="connsiteY37" fmla="*/ 5246 h 11128"/>
                <a:gd name="connsiteX38" fmla="*/ 13831 w 14149"/>
                <a:gd name="connsiteY38" fmla="*/ 3974 h 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4149" h="11128">
                  <a:moveTo>
                    <a:pt x="8585" y="8267"/>
                  </a:moveTo>
                  <a:lnTo>
                    <a:pt x="8585" y="8903"/>
                  </a:lnTo>
                  <a:cubicBezTo>
                    <a:pt x="8585" y="8903"/>
                    <a:pt x="10652" y="11128"/>
                    <a:pt x="10652" y="11128"/>
                  </a:cubicBezTo>
                  <a:lnTo>
                    <a:pt x="11287" y="10652"/>
                  </a:lnTo>
                  <a:lnTo>
                    <a:pt x="11606" y="10016"/>
                  </a:lnTo>
                  <a:lnTo>
                    <a:pt x="11606" y="9062"/>
                  </a:lnTo>
                  <a:cubicBezTo>
                    <a:pt x="11606" y="9062"/>
                    <a:pt x="10016" y="8108"/>
                    <a:pt x="10016" y="8108"/>
                  </a:cubicBezTo>
                  <a:lnTo>
                    <a:pt x="8426" y="8108"/>
                  </a:lnTo>
                  <a:close/>
                  <a:moveTo>
                    <a:pt x="0" y="9698"/>
                  </a:moveTo>
                  <a:lnTo>
                    <a:pt x="318" y="10333"/>
                  </a:lnTo>
                  <a:lnTo>
                    <a:pt x="1113" y="10652"/>
                  </a:lnTo>
                  <a:lnTo>
                    <a:pt x="4611" y="10652"/>
                  </a:lnTo>
                  <a:cubicBezTo>
                    <a:pt x="4611" y="10652"/>
                    <a:pt x="4770" y="8585"/>
                    <a:pt x="4770" y="8585"/>
                  </a:cubicBezTo>
                  <a:lnTo>
                    <a:pt x="5882" y="6836"/>
                  </a:lnTo>
                  <a:lnTo>
                    <a:pt x="1272" y="8426"/>
                  </a:lnTo>
                  <a:lnTo>
                    <a:pt x="0" y="9539"/>
                  </a:lnTo>
                  <a:close/>
                  <a:moveTo>
                    <a:pt x="13990" y="3816"/>
                  </a:moveTo>
                  <a:lnTo>
                    <a:pt x="12877" y="3180"/>
                  </a:lnTo>
                  <a:lnTo>
                    <a:pt x="12877" y="1908"/>
                  </a:lnTo>
                  <a:cubicBezTo>
                    <a:pt x="12877" y="1908"/>
                    <a:pt x="12400" y="795"/>
                    <a:pt x="12400" y="795"/>
                  </a:cubicBezTo>
                  <a:lnTo>
                    <a:pt x="12400" y="795"/>
                  </a:lnTo>
                  <a:cubicBezTo>
                    <a:pt x="12400" y="795"/>
                    <a:pt x="11287" y="318"/>
                    <a:pt x="11287" y="318"/>
                  </a:cubicBezTo>
                  <a:lnTo>
                    <a:pt x="10175" y="0"/>
                  </a:lnTo>
                  <a:lnTo>
                    <a:pt x="8267" y="0"/>
                  </a:lnTo>
                  <a:lnTo>
                    <a:pt x="7472" y="477"/>
                  </a:lnTo>
                  <a:lnTo>
                    <a:pt x="6041" y="795"/>
                  </a:lnTo>
                  <a:lnTo>
                    <a:pt x="5087" y="1590"/>
                  </a:lnTo>
                  <a:lnTo>
                    <a:pt x="5087" y="1590"/>
                  </a:lnTo>
                  <a:cubicBezTo>
                    <a:pt x="5087" y="1590"/>
                    <a:pt x="4770" y="2544"/>
                    <a:pt x="4770" y="2544"/>
                  </a:cubicBezTo>
                  <a:lnTo>
                    <a:pt x="1590" y="4292"/>
                  </a:lnTo>
                  <a:lnTo>
                    <a:pt x="1590" y="5246"/>
                  </a:lnTo>
                  <a:cubicBezTo>
                    <a:pt x="1590" y="5246"/>
                    <a:pt x="2703" y="6200"/>
                    <a:pt x="2703" y="6200"/>
                  </a:cubicBezTo>
                  <a:lnTo>
                    <a:pt x="5405" y="5882"/>
                  </a:lnTo>
                  <a:lnTo>
                    <a:pt x="8426" y="6677"/>
                  </a:lnTo>
                  <a:lnTo>
                    <a:pt x="12082" y="8267"/>
                  </a:lnTo>
                  <a:lnTo>
                    <a:pt x="12719" y="7313"/>
                  </a:lnTo>
                  <a:lnTo>
                    <a:pt x="12719" y="5882"/>
                  </a:lnTo>
                  <a:cubicBezTo>
                    <a:pt x="12719" y="5882"/>
                    <a:pt x="14149" y="5246"/>
                    <a:pt x="14149" y="5246"/>
                  </a:cubicBezTo>
                  <a:lnTo>
                    <a:pt x="13831" y="397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4" name="Freeform: Shape 5343">
              <a:extLst>
                <a:ext uri="{FF2B5EF4-FFF2-40B4-BE49-F238E27FC236}">
                  <a16:creationId xmlns:a16="http://schemas.microsoft.com/office/drawing/2014/main" id="{B292D2DA-3A2F-CDB3-8515-41624E01F6E8}"/>
                </a:ext>
              </a:extLst>
            </p:cNvPr>
            <p:cNvSpPr/>
            <p:nvPr/>
          </p:nvSpPr>
          <p:spPr>
            <a:xfrm>
              <a:off x="10470123" y="3685748"/>
              <a:ext cx="140854" cy="210169"/>
            </a:xfrm>
            <a:custGeom>
              <a:avLst/>
              <a:gdLst>
                <a:gd name="connsiteX0" fmla="*/ 139741 w 140854"/>
                <a:gd name="connsiteY0" fmla="*/ 188071 h 210169"/>
                <a:gd name="connsiteX1" fmla="*/ 138469 w 140854"/>
                <a:gd name="connsiteY1" fmla="*/ 187117 h 210169"/>
                <a:gd name="connsiteX2" fmla="*/ 136721 w 140854"/>
                <a:gd name="connsiteY2" fmla="*/ 186799 h 210169"/>
                <a:gd name="connsiteX3" fmla="*/ 134495 w 140854"/>
                <a:gd name="connsiteY3" fmla="*/ 186322 h 210169"/>
                <a:gd name="connsiteX4" fmla="*/ 132905 w 140854"/>
                <a:gd name="connsiteY4" fmla="*/ 184097 h 210169"/>
                <a:gd name="connsiteX5" fmla="*/ 131157 w 140854"/>
                <a:gd name="connsiteY5" fmla="*/ 180917 h 210169"/>
                <a:gd name="connsiteX6" fmla="*/ 130520 w 140854"/>
                <a:gd name="connsiteY6" fmla="*/ 179486 h 210169"/>
                <a:gd name="connsiteX7" fmla="*/ 129249 w 140854"/>
                <a:gd name="connsiteY7" fmla="*/ 178055 h 210169"/>
                <a:gd name="connsiteX8" fmla="*/ 127977 w 140854"/>
                <a:gd name="connsiteY8" fmla="*/ 175989 h 210169"/>
                <a:gd name="connsiteX9" fmla="*/ 127500 w 140854"/>
                <a:gd name="connsiteY9" fmla="*/ 174240 h 210169"/>
                <a:gd name="connsiteX10" fmla="*/ 126546 w 140854"/>
                <a:gd name="connsiteY10" fmla="*/ 172650 h 210169"/>
                <a:gd name="connsiteX11" fmla="*/ 126070 w 140854"/>
                <a:gd name="connsiteY11" fmla="*/ 172173 h 210169"/>
                <a:gd name="connsiteX12" fmla="*/ 125275 w 140854"/>
                <a:gd name="connsiteY12" fmla="*/ 169948 h 210169"/>
                <a:gd name="connsiteX13" fmla="*/ 125116 w 140854"/>
                <a:gd name="connsiteY13" fmla="*/ 169153 h 210169"/>
                <a:gd name="connsiteX14" fmla="*/ 124797 w 140854"/>
                <a:gd name="connsiteY14" fmla="*/ 168994 h 210169"/>
                <a:gd name="connsiteX15" fmla="*/ 124321 w 140854"/>
                <a:gd name="connsiteY15" fmla="*/ 168358 h 210169"/>
                <a:gd name="connsiteX16" fmla="*/ 123208 w 140854"/>
                <a:gd name="connsiteY16" fmla="*/ 165973 h 210169"/>
                <a:gd name="connsiteX17" fmla="*/ 123049 w 140854"/>
                <a:gd name="connsiteY17" fmla="*/ 165337 h 210169"/>
                <a:gd name="connsiteX18" fmla="*/ 122571 w 140854"/>
                <a:gd name="connsiteY18" fmla="*/ 165178 h 210169"/>
                <a:gd name="connsiteX19" fmla="*/ 121300 w 140854"/>
                <a:gd name="connsiteY19" fmla="*/ 163589 h 210169"/>
                <a:gd name="connsiteX20" fmla="*/ 120347 w 140854"/>
                <a:gd name="connsiteY20" fmla="*/ 162953 h 210169"/>
                <a:gd name="connsiteX21" fmla="*/ 120028 w 140854"/>
                <a:gd name="connsiteY21" fmla="*/ 162158 h 210169"/>
                <a:gd name="connsiteX22" fmla="*/ 120028 w 140854"/>
                <a:gd name="connsiteY22" fmla="*/ 159773 h 210169"/>
                <a:gd name="connsiteX23" fmla="*/ 119551 w 140854"/>
                <a:gd name="connsiteY23" fmla="*/ 158660 h 210169"/>
                <a:gd name="connsiteX24" fmla="*/ 119393 w 140854"/>
                <a:gd name="connsiteY24" fmla="*/ 156594 h 210169"/>
                <a:gd name="connsiteX25" fmla="*/ 119393 w 140854"/>
                <a:gd name="connsiteY25" fmla="*/ 155640 h 210169"/>
                <a:gd name="connsiteX26" fmla="*/ 118915 w 140854"/>
                <a:gd name="connsiteY26" fmla="*/ 154686 h 210169"/>
                <a:gd name="connsiteX27" fmla="*/ 117961 w 140854"/>
                <a:gd name="connsiteY27" fmla="*/ 154050 h 210169"/>
                <a:gd name="connsiteX28" fmla="*/ 117802 w 140854"/>
                <a:gd name="connsiteY28" fmla="*/ 152619 h 210169"/>
                <a:gd name="connsiteX29" fmla="*/ 117643 w 140854"/>
                <a:gd name="connsiteY29" fmla="*/ 148645 h 210169"/>
                <a:gd name="connsiteX30" fmla="*/ 117326 w 140854"/>
                <a:gd name="connsiteY30" fmla="*/ 148009 h 210169"/>
                <a:gd name="connsiteX31" fmla="*/ 113828 w 140854"/>
                <a:gd name="connsiteY31" fmla="*/ 148009 h 210169"/>
                <a:gd name="connsiteX32" fmla="*/ 113351 w 140854"/>
                <a:gd name="connsiteY32" fmla="*/ 148485 h 210169"/>
                <a:gd name="connsiteX33" fmla="*/ 111920 w 140854"/>
                <a:gd name="connsiteY33" fmla="*/ 148645 h 210169"/>
                <a:gd name="connsiteX34" fmla="*/ 110172 w 140854"/>
                <a:gd name="connsiteY34" fmla="*/ 148645 h 210169"/>
                <a:gd name="connsiteX35" fmla="*/ 108740 w 140854"/>
                <a:gd name="connsiteY35" fmla="*/ 148168 h 210169"/>
                <a:gd name="connsiteX36" fmla="*/ 107469 w 140854"/>
                <a:gd name="connsiteY36" fmla="*/ 147532 h 210169"/>
                <a:gd name="connsiteX37" fmla="*/ 107151 w 140854"/>
                <a:gd name="connsiteY37" fmla="*/ 146737 h 210169"/>
                <a:gd name="connsiteX38" fmla="*/ 107310 w 140854"/>
                <a:gd name="connsiteY38" fmla="*/ 144034 h 210169"/>
                <a:gd name="connsiteX39" fmla="*/ 105243 w 140854"/>
                <a:gd name="connsiteY39" fmla="*/ 141968 h 210169"/>
                <a:gd name="connsiteX40" fmla="*/ 102064 w 140854"/>
                <a:gd name="connsiteY40" fmla="*/ 139424 h 210169"/>
                <a:gd name="connsiteX41" fmla="*/ 101110 w 140854"/>
                <a:gd name="connsiteY41" fmla="*/ 136244 h 210169"/>
                <a:gd name="connsiteX42" fmla="*/ 99997 w 140854"/>
                <a:gd name="connsiteY42" fmla="*/ 134336 h 210169"/>
                <a:gd name="connsiteX43" fmla="*/ 96341 w 140854"/>
                <a:gd name="connsiteY43" fmla="*/ 130203 h 210169"/>
                <a:gd name="connsiteX44" fmla="*/ 95704 w 140854"/>
                <a:gd name="connsiteY44" fmla="*/ 127342 h 210169"/>
                <a:gd name="connsiteX45" fmla="*/ 95704 w 140854"/>
                <a:gd name="connsiteY45" fmla="*/ 125275 h 210169"/>
                <a:gd name="connsiteX46" fmla="*/ 96976 w 140854"/>
                <a:gd name="connsiteY46" fmla="*/ 123526 h 210169"/>
                <a:gd name="connsiteX47" fmla="*/ 98725 w 140854"/>
                <a:gd name="connsiteY47" fmla="*/ 120187 h 210169"/>
                <a:gd name="connsiteX48" fmla="*/ 99520 w 140854"/>
                <a:gd name="connsiteY48" fmla="*/ 117326 h 210169"/>
                <a:gd name="connsiteX49" fmla="*/ 99997 w 140854"/>
                <a:gd name="connsiteY49" fmla="*/ 115736 h 210169"/>
                <a:gd name="connsiteX50" fmla="*/ 100951 w 140854"/>
                <a:gd name="connsiteY50" fmla="*/ 113828 h 210169"/>
                <a:gd name="connsiteX51" fmla="*/ 101745 w 140854"/>
                <a:gd name="connsiteY51" fmla="*/ 111126 h 210169"/>
                <a:gd name="connsiteX52" fmla="*/ 101110 w 140854"/>
                <a:gd name="connsiteY52" fmla="*/ 109536 h 210169"/>
                <a:gd name="connsiteX53" fmla="*/ 99997 w 140854"/>
                <a:gd name="connsiteY53" fmla="*/ 107946 h 210169"/>
                <a:gd name="connsiteX54" fmla="*/ 99679 w 140854"/>
                <a:gd name="connsiteY54" fmla="*/ 106833 h 210169"/>
                <a:gd name="connsiteX55" fmla="*/ 100632 w 140854"/>
                <a:gd name="connsiteY55" fmla="*/ 105085 h 210169"/>
                <a:gd name="connsiteX56" fmla="*/ 101745 w 140854"/>
                <a:gd name="connsiteY56" fmla="*/ 103813 h 210169"/>
                <a:gd name="connsiteX57" fmla="*/ 102858 w 140854"/>
                <a:gd name="connsiteY57" fmla="*/ 103654 h 210169"/>
                <a:gd name="connsiteX58" fmla="*/ 104449 w 140854"/>
                <a:gd name="connsiteY58" fmla="*/ 103018 h 210169"/>
                <a:gd name="connsiteX59" fmla="*/ 105562 w 140854"/>
                <a:gd name="connsiteY59" fmla="*/ 101905 h 210169"/>
                <a:gd name="connsiteX60" fmla="*/ 107310 w 140854"/>
                <a:gd name="connsiteY60" fmla="*/ 101587 h 210169"/>
                <a:gd name="connsiteX61" fmla="*/ 109536 w 140854"/>
                <a:gd name="connsiteY61" fmla="*/ 101587 h 210169"/>
                <a:gd name="connsiteX62" fmla="*/ 114146 w 140854"/>
                <a:gd name="connsiteY62" fmla="*/ 101587 h 210169"/>
                <a:gd name="connsiteX63" fmla="*/ 116530 w 140854"/>
                <a:gd name="connsiteY63" fmla="*/ 101110 h 210169"/>
                <a:gd name="connsiteX64" fmla="*/ 117167 w 140854"/>
                <a:gd name="connsiteY64" fmla="*/ 100315 h 210169"/>
                <a:gd name="connsiteX65" fmla="*/ 117167 w 140854"/>
                <a:gd name="connsiteY65" fmla="*/ 98566 h 210169"/>
                <a:gd name="connsiteX66" fmla="*/ 118280 w 140854"/>
                <a:gd name="connsiteY66" fmla="*/ 97136 h 210169"/>
                <a:gd name="connsiteX67" fmla="*/ 119551 w 140854"/>
                <a:gd name="connsiteY67" fmla="*/ 96500 h 210169"/>
                <a:gd name="connsiteX68" fmla="*/ 120028 w 140854"/>
                <a:gd name="connsiteY68" fmla="*/ 96023 h 210169"/>
                <a:gd name="connsiteX69" fmla="*/ 120028 w 140854"/>
                <a:gd name="connsiteY69" fmla="*/ 95546 h 210169"/>
                <a:gd name="connsiteX70" fmla="*/ 119710 w 140854"/>
                <a:gd name="connsiteY70" fmla="*/ 95069 h 210169"/>
                <a:gd name="connsiteX71" fmla="*/ 119234 w 140854"/>
                <a:gd name="connsiteY71" fmla="*/ 94751 h 210169"/>
                <a:gd name="connsiteX72" fmla="*/ 117961 w 140854"/>
                <a:gd name="connsiteY72" fmla="*/ 94592 h 210169"/>
                <a:gd name="connsiteX73" fmla="*/ 116849 w 140854"/>
                <a:gd name="connsiteY73" fmla="*/ 92048 h 210169"/>
                <a:gd name="connsiteX74" fmla="*/ 117643 w 140854"/>
                <a:gd name="connsiteY74" fmla="*/ 90935 h 210169"/>
                <a:gd name="connsiteX75" fmla="*/ 118597 w 140854"/>
                <a:gd name="connsiteY75" fmla="*/ 88869 h 210169"/>
                <a:gd name="connsiteX76" fmla="*/ 118915 w 140854"/>
                <a:gd name="connsiteY76" fmla="*/ 87756 h 210169"/>
                <a:gd name="connsiteX77" fmla="*/ 120347 w 140854"/>
                <a:gd name="connsiteY77" fmla="*/ 86007 h 210169"/>
                <a:gd name="connsiteX78" fmla="*/ 120028 w 140854"/>
                <a:gd name="connsiteY78" fmla="*/ 85530 h 210169"/>
                <a:gd name="connsiteX79" fmla="*/ 121141 w 140854"/>
                <a:gd name="connsiteY79" fmla="*/ 76310 h 210169"/>
                <a:gd name="connsiteX80" fmla="*/ 120505 w 140854"/>
                <a:gd name="connsiteY80" fmla="*/ 70268 h 210169"/>
                <a:gd name="connsiteX81" fmla="*/ 119393 w 140854"/>
                <a:gd name="connsiteY81" fmla="*/ 67884 h 210169"/>
                <a:gd name="connsiteX82" fmla="*/ 116054 w 140854"/>
                <a:gd name="connsiteY82" fmla="*/ 65340 h 210169"/>
                <a:gd name="connsiteX83" fmla="*/ 110490 w 140854"/>
                <a:gd name="connsiteY83" fmla="*/ 63591 h 210169"/>
                <a:gd name="connsiteX84" fmla="*/ 108581 w 140854"/>
                <a:gd name="connsiteY84" fmla="*/ 60253 h 210169"/>
                <a:gd name="connsiteX85" fmla="*/ 103177 w 140854"/>
                <a:gd name="connsiteY85" fmla="*/ 55960 h 210169"/>
                <a:gd name="connsiteX86" fmla="*/ 97771 w 140854"/>
                <a:gd name="connsiteY86" fmla="*/ 50555 h 210169"/>
                <a:gd name="connsiteX87" fmla="*/ 95228 w 140854"/>
                <a:gd name="connsiteY87" fmla="*/ 49601 h 210169"/>
                <a:gd name="connsiteX88" fmla="*/ 92366 w 140854"/>
                <a:gd name="connsiteY88" fmla="*/ 49283 h 210169"/>
                <a:gd name="connsiteX89" fmla="*/ 88709 w 140854"/>
                <a:gd name="connsiteY89" fmla="*/ 47853 h 210169"/>
                <a:gd name="connsiteX90" fmla="*/ 85371 w 140854"/>
                <a:gd name="connsiteY90" fmla="*/ 48647 h 210169"/>
                <a:gd name="connsiteX91" fmla="*/ 82827 w 140854"/>
                <a:gd name="connsiteY91" fmla="*/ 51986 h 210169"/>
                <a:gd name="connsiteX92" fmla="*/ 80919 w 140854"/>
                <a:gd name="connsiteY92" fmla="*/ 55165 h 210169"/>
                <a:gd name="connsiteX93" fmla="*/ 80284 w 140854"/>
                <a:gd name="connsiteY93" fmla="*/ 60094 h 210169"/>
                <a:gd name="connsiteX94" fmla="*/ 77899 w 140854"/>
                <a:gd name="connsiteY94" fmla="*/ 61842 h 210169"/>
                <a:gd name="connsiteX95" fmla="*/ 79648 w 140854"/>
                <a:gd name="connsiteY95" fmla="*/ 58663 h 210169"/>
                <a:gd name="connsiteX96" fmla="*/ 79806 w 140854"/>
                <a:gd name="connsiteY96" fmla="*/ 53099 h 210169"/>
                <a:gd name="connsiteX97" fmla="*/ 80602 w 140854"/>
                <a:gd name="connsiteY97" fmla="*/ 48965 h 210169"/>
                <a:gd name="connsiteX98" fmla="*/ 83463 w 140854"/>
                <a:gd name="connsiteY98" fmla="*/ 43401 h 210169"/>
                <a:gd name="connsiteX99" fmla="*/ 83623 w 140854"/>
                <a:gd name="connsiteY99" fmla="*/ 35134 h 210169"/>
                <a:gd name="connsiteX100" fmla="*/ 82669 w 140854"/>
                <a:gd name="connsiteY100" fmla="*/ 33067 h 210169"/>
                <a:gd name="connsiteX101" fmla="*/ 79330 w 140854"/>
                <a:gd name="connsiteY101" fmla="*/ 28775 h 210169"/>
                <a:gd name="connsiteX102" fmla="*/ 77104 w 140854"/>
                <a:gd name="connsiteY102" fmla="*/ 27026 h 210169"/>
                <a:gd name="connsiteX103" fmla="*/ 73924 w 140854"/>
                <a:gd name="connsiteY103" fmla="*/ 23370 h 210169"/>
                <a:gd name="connsiteX104" fmla="*/ 62797 w 140854"/>
                <a:gd name="connsiteY104" fmla="*/ 13672 h 210169"/>
                <a:gd name="connsiteX105" fmla="*/ 54848 w 140854"/>
                <a:gd name="connsiteY105" fmla="*/ 8426 h 210169"/>
                <a:gd name="connsiteX106" fmla="*/ 49442 w 140854"/>
                <a:gd name="connsiteY106" fmla="*/ 5405 h 210169"/>
                <a:gd name="connsiteX107" fmla="*/ 47375 w 140854"/>
                <a:gd name="connsiteY107" fmla="*/ 4769 h 210169"/>
                <a:gd name="connsiteX108" fmla="*/ 47375 w 140854"/>
                <a:gd name="connsiteY108" fmla="*/ 6041 h 210169"/>
                <a:gd name="connsiteX109" fmla="*/ 46899 w 140854"/>
                <a:gd name="connsiteY109" fmla="*/ 6041 h 210169"/>
                <a:gd name="connsiteX110" fmla="*/ 44514 w 140854"/>
                <a:gd name="connsiteY110" fmla="*/ 5087 h 210169"/>
                <a:gd name="connsiteX111" fmla="*/ 40380 w 140854"/>
                <a:gd name="connsiteY111" fmla="*/ 477 h 210169"/>
                <a:gd name="connsiteX112" fmla="*/ 39426 w 140854"/>
                <a:gd name="connsiteY112" fmla="*/ 0 h 210169"/>
                <a:gd name="connsiteX113" fmla="*/ 44673 w 140854"/>
                <a:gd name="connsiteY113" fmla="*/ 6995 h 210169"/>
                <a:gd name="connsiteX114" fmla="*/ 44832 w 140854"/>
                <a:gd name="connsiteY114" fmla="*/ 7790 h 210169"/>
                <a:gd name="connsiteX115" fmla="*/ 44195 w 140854"/>
                <a:gd name="connsiteY115" fmla="*/ 8585 h 210169"/>
                <a:gd name="connsiteX116" fmla="*/ 40857 w 140854"/>
                <a:gd name="connsiteY116" fmla="*/ 10175 h 210169"/>
                <a:gd name="connsiteX117" fmla="*/ 40062 w 140854"/>
                <a:gd name="connsiteY117" fmla="*/ 11128 h 210169"/>
                <a:gd name="connsiteX118" fmla="*/ 38950 w 140854"/>
                <a:gd name="connsiteY118" fmla="*/ 14149 h 210169"/>
                <a:gd name="connsiteX119" fmla="*/ 34816 w 140854"/>
                <a:gd name="connsiteY119" fmla="*/ 15898 h 210169"/>
                <a:gd name="connsiteX120" fmla="*/ 31796 w 140854"/>
                <a:gd name="connsiteY120" fmla="*/ 18123 h 210169"/>
                <a:gd name="connsiteX121" fmla="*/ 29888 w 140854"/>
                <a:gd name="connsiteY121" fmla="*/ 19872 h 210169"/>
                <a:gd name="connsiteX122" fmla="*/ 28934 w 140854"/>
                <a:gd name="connsiteY122" fmla="*/ 20667 h 210169"/>
                <a:gd name="connsiteX123" fmla="*/ 25118 w 140854"/>
                <a:gd name="connsiteY123" fmla="*/ 21144 h 210169"/>
                <a:gd name="connsiteX124" fmla="*/ 23847 w 140854"/>
                <a:gd name="connsiteY124" fmla="*/ 22257 h 210169"/>
                <a:gd name="connsiteX125" fmla="*/ 22415 w 140854"/>
                <a:gd name="connsiteY125" fmla="*/ 25914 h 210169"/>
                <a:gd name="connsiteX126" fmla="*/ 21303 w 140854"/>
                <a:gd name="connsiteY126" fmla="*/ 27344 h 210169"/>
                <a:gd name="connsiteX127" fmla="*/ 19236 w 140854"/>
                <a:gd name="connsiteY127" fmla="*/ 29093 h 210169"/>
                <a:gd name="connsiteX128" fmla="*/ 19236 w 140854"/>
                <a:gd name="connsiteY128" fmla="*/ 30206 h 210169"/>
                <a:gd name="connsiteX129" fmla="*/ 21939 w 140854"/>
                <a:gd name="connsiteY129" fmla="*/ 34021 h 210169"/>
                <a:gd name="connsiteX130" fmla="*/ 22415 w 140854"/>
                <a:gd name="connsiteY130" fmla="*/ 35293 h 210169"/>
                <a:gd name="connsiteX131" fmla="*/ 21621 w 140854"/>
                <a:gd name="connsiteY131" fmla="*/ 37042 h 210169"/>
                <a:gd name="connsiteX132" fmla="*/ 21621 w 140854"/>
                <a:gd name="connsiteY132" fmla="*/ 38314 h 210169"/>
                <a:gd name="connsiteX133" fmla="*/ 23052 w 140854"/>
                <a:gd name="connsiteY133" fmla="*/ 39904 h 210169"/>
                <a:gd name="connsiteX134" fmla="*/ 24801 w 140854"/>
                <a:gd name="connsiteY134" fmla="*/ 40381 h 210169"/>
                <a:gd name="connsiteX135" fmla="*/ 26549 w 140854"/>
                <a:gd name="connsiteY135" fmla="*/ 39586 h 210169"/>
                <a:gd name="connsiteX136" fmla="*/ 28616 w 140854"/>
                <a:gd name="connsiteY136" fmla="*/ 39745 h 210169"/>
                <a:gd name="connsiteX137" fmla="*/ 29888 w 140854"/>
                <a:gd name="connsiteY137" fmla="*/ 40063 h 210169"/>
                <a:gd name="connsiteX138" fmla="*/ 30524 w 140854"/>
                <a:gd name="connsiteY138" fmla="*/ 40539 h 210169"/>
                <a:gd name="connsiteX139" fmla="*/ 30683 w 140854"/>
                <a:gd name="connsiteY139" fmla="*/ 41811 h 210169"/>
                <a:gd name="connsiteX140" fmla="*/ 29729 w 140854"/>
                <a:gd name="connsiteY140" fmla="*/ 44355 h 210169"/>
                <a:gd name="connsiteX141" fmla="*/ 28457 w 140854"/>
                <a:gd name="connsiteY141" fmla="*/ 45945 h 210169"/>
                <a:gd name="connsiteX142" fmla="*/ 23052 w 140854"/>
                <a:gd name="connsiteY142" fmla="*/ 48488 h 210169"/>
                <a:gd name="connsiteX143" fmla="*/ 20667 w 140854"/>
                <a:gd name="connsiteY143" fmla="*/ 49919 h 210169"/>
                <a:gd name="connsiteX144" fmla="*/ 19236 w 140854"/>
                <a:gd name="connsiteY144" fmla="*/ 51032 h 210169"/>
                <a:gd name="connsiteX145" fmla="*/ 16374 w 140854"/>
                <a:gd name="connsiteY145" fmla="*/ 50555 h 210169"/>
                <a:gd name="connsiteX146" fmla="*/ 14785 w 140854"/>
                <a:gd name="connsiteY146" fmla="*/ 50555 h 210169"/>
                <a:gd name="connsiteX147" fmla="*/ 13672 w 140854"/>
                <a:gd name="connsiteY147" fmla="*/ 51350 h 210169"/>
                <a:gd name="connsiteX148" fmla="*/ 12877 w 140854"/>
                <a:gd name="connsiteY148" fmla="*/ 52145 h 210169"/>
                <a:gd name="connsiteX149" fmla="*/ 10970 w 140854"/>
                <a:gd name="connsiteY149" fmla="*/ 52304 h 210169"/>
                <a:gd name="connsiteX150" fmla="*/ 8108 w 140854"/>
                <a:gd name="connsiteY150" fmla="*/ 52622 h 210169"/>
                <a:gd name="connsiteX151" fmla="*/ 6995 w 140854"/>
                <a:gd name="connsiteY151" fmla="*/ 53258 h 210169"/>
                <a:gd name="connsiteX152" fmla="*/ 6041 w 140854"/>
                <a:gd name="connsiteY152" fmla="*/ 54370 h 210169"/>
                <a:gd name="connsiteX153" fmla="*/ 5246 w 140854"/>
                <a:gd name="connsiteY153" fmla="*/ 56278 h 210169"/>
                <a:gd name="connsiteX154" fmla="*/ 5882 w 140854"/>
                <a:gd name="connsiteY154" fmla="*/ 58345 h 210169"/>
                <a:gd name="connsiteX155" fmla="*/ 6836 w 140854"/>
                <a:gd name="connsiteY155" fmla="*/ 60253 h 210169"/>
                <a:gd name="connsiteX156" fmla="*/ 6836 w 140854"/>
                <a:gd name="connsiteY156" fmla="*/ 62002 h 210169"/>
                <a:gd name="connsiteX157" fmla="*/ 7472 w 140854"/>
                <a:gd name="connsiteY157" fmla="*/ 66930 h 210169"/>
                <a:gd name="connsiteX158" fmla="*/ 6518 w 140854"/>
                <a:gd name="connsiteY158" fmla="*/ 68043 h 210169"/>
                <a:gd name="connsiteX159" fmla="*/ 4769 w 140854"/>
                <a:gd name="connsiteY159" fmla="*/ 69314 h 210169"/>
                <a:gd name="connsiteX160" fmla="*/ 2384 w 140854"/>
                <a:gd name="connsiteY160" fmla="*/ 71699 h 210169"/>
                <a:gd name="connsiteX161" fmla="*/ 0 w 140854"/>
                <a:gd name="connsiteY161" fmla="*/ 74879 h 210169"/>
                <a:gd name="connsiteX162" fmla="*/ 317 w 140854"/>
                <a:gd name="connsiteY162" fmla="*/ 75674 h 210169"/>
                <a:gd name="connsiteX163" fmla="*/ 6359 w 140854"/>
                <a:gd name="connsiteY163" fmla="*/ 82351 h 210169"/>
                <a:gd name="connsiteX164" fmla="*/ 12559 w 140854"/>
                <a:gd name="connsiteY164" fmla="*/ 89187 h 210169"/>
                <a:gd name="connsiteX165" fmla="*/ 18600 w 140854"/>
                <a:gd name="connsiteY165" fmla="*/ 95864 h 210169"/>
                <a:gd name="connsiteX166" fmla="*/ 21143 w 140854"/>
                <a:gd name="connsiteY166" fmla="*/ 95387 h 210169"/>
                <a:gd name="connsiteX167" fmla="*/ 23369 w 140854"/>
                <a:gd name="connsiteY167" fmla="*/ 96182 h 210169"/>
                <a:gd name="connsiteX168" fmla="*/ 26708 w 140854"/>
                <a:gd name="connsiteY168" fmla="*/ 96341 h 210169"/>
                <a:gd name="connsiteX169" fmla="*/ 28138 w 140854"/>
                <a:gd name="connsiteY169" fmla="*/ 95705 h 210169"/>
                <a:gd name="connsiteX170" fmla="*/ 30205 w 140854"/>
                <a:gd name="connsiteY170" fmla="*/ 96023 h 210169"/>
                <a:gd name="connsiteX171" fmla="*/ 32909 w 140854"/>
                <a:gd name="connsiteY171" fmla="*/ 94274 h 210169"/>
                <a:gd name="connsiteX172" fmla="*/ 34657 w 140854"/>
                <a:gd name="connsiteY172" fmla="*/ 94910 h 210169"/>
                <a:gd name="connsiteX173" fmla="*/ 35770 w 140854"/>
                <a:gd name="connsiteY173" fmla="*/ 94910 h 210169"/>
                <a:gd name="connsiteX174" fmla="*/ 36883 w 140854"/>
                <a:gd name="connsiteY174" fmla="*/ 96182 h 210169"/>
                <a:gd name="connsiteX175" fmla="*/ 37678 w 140854"/>
                <a:gd name="connsiteY175" fmla="*/ 97613 h 210169"/>
                <a:gd name="connsiteX176" fmla="*/ 40062 w 140854"/>
                <a:gd name="connsiteY176" fmla="*/ 99361 h 210169"/>
                <a:gd name="connsiteX177" fmla="*/ 39904 w 140854"/>
                <a:gd name="connsiteY177" fmla="*/ 101905 h 210169"/>
                <a:gd name="connsiteX178" fmla="*/ 39426 w 140854"/>
                <a:gd name="connsiteY178" fmla="*/ 104290 h 210169"/>
                <a:gd name="connsiteX179" fmla="*/ 39108 w 140854"/>
                <a:gd name="connsiteY179" fmla="*/ 106992 h 210169"/>
                <a:gd name="connsiteX180" fmla="*/ 38950 w 140854"/>
                <a:gd name="connsiteY180" fmla="*/ 109059 h 210169"/>
                <a:gd name="connsiteX181" fmla="*/ 37837 w 140854"/>
                <a:gd name="connsiteY181" fmla="*/ 111126 h 210169"/>
                <a:gd name="connsiteX182" fmla="*/ 36247 w 140854"/>
                <a:gd name="connsiteY182" fmla="*/ 113193 h 210169"/>
                <a:gd name="connsiteX183" fmla="*/ 35770 w 140854"/>
                <a:gd name="connsiteY183" fmla="*/ 113987 h 210169"/>
                <a:gd name="connsiteX184" fmla="*/ 35611 w 140854"/>
                <a:gd name="connsiteY184" fmla="*/ 114941 h 210169"/>
                <a:gd name="connsiteX185" fmla="*/ 36724 w 140854"/>
                <a:gd name="connsiteY185" fmla="*/ 115577 h 210169"/>
                <a:gd name="connsiteX186" fmla="*/ 38632 w 140854"/>
                <a:gd name="connsiteY186" fmla="*/ 115895 h 210169"/>
                <a:gd name="connsiteX187" fmla="*/ 41016 w 140854"/>
                <a:gd name="connsiteY187" fmla="*/ 115895 h 210169"/>
                <a:gd name="connsiteX188" fmla="*/ 42606 w 140854"/>
                <a:gd name="connsiteY188" fmla="*/ 116531 h 210169"/>
                <a:gd name="connsiteX189" fmla="*/ 44673 w 140854"/>
                <a:gd name="connsiteY189" fmla="*/ 116690 h 210169"/>
                <a:gd name="connsiteX190" fmla="*/ 47216 w 140854"/>
                <a:gd name="connsiteY190" fmla="*/ 118280 h 210169"/>
                <a:gd name="connsiteX191" fmla="*/ 48329 w 140854"/>
                <a:gd name="connsiteY191" fmla="*/ 119393 h 210169"/>
                <a:gd name="connsiteX192" fmla="*/ 48488 w 140854"/>
                <a:gd name="connsiteY192" fmla="*/ 120187 h 210169"/>
                <a:gd name="connsiteX193" fmla="*/ 47693 w 140854"/>
                <a:gd name="connsiteY193" fmla="*/ 122095 h 210169"/>
                <a:gd name="connsiteX194" fmla="*/ 47375 w 140854"/>
                <a:gd name="connsiteY194" fmla="*/ 123844 h 210169"/>
                <a:gd name="connsiteX195" fmla="*/ 48011 w 140854"/>
                <a:gd name="connsiteY195" fmla="*/ 124798 h 210169"/>
                <a:gd name="connsiteX196" fmla="*/ 48806 w 140854"/>
                <a:gd name="connsiteY196" fmla="*/ 125593 h 210169"/>
                <a:gd name="connsiteX197" fmla="*/ 50714 w 140854"/>
                <a:gd name="connsiteY197" fmla="*/ 129567 h 210169"/>
                <a:gd name="connsiteX198" fmla="*/ 51668 w 140854"/>
                <a:gd name="connsiteY198" fmla="*/ 130998 h 210169"/>
                <a:gd name="connsiteX199" fmla="*/ 52622 w 140854"/>
                <a:gd name="connsiteY199" fmla="*/ 131316 h 210169"/>
                <a:gd name="connsiteX200" fmla="*/ 52781 w 140854"/>
                <a:gd name="connsiteY200" fmla="*/ 132111 h 210169"/>
                <a:gd name="connsiteX201" fmla="*/ 51985 w 140854"/>
                <a:gd name="connsiteY201" fmla="*/ 133542 h 210169"/>
                <a:gd name="connsiteX202" fmla="*/ 51190 w 140854"/>
                <a:gd name="connsiteY202" fmla="*/ 135449 h 210169"/>
                <a:gd name="connsiteX203" fmla="*/ 49283 w 140854"/>
                <a:gd name="connsiteY203" fmla="*/ 137357 h 210169"/>
                <a:gd name="connsiteX204" fmla="*/ 49124 w 140854"/>
                <a:gd name="connsiteY204" fmla="*/ 138788 h 210169"/>
                <a:gd name="connsiteX205" fmla="*/ 47534 w 140854"/>
                <a:gd name="connsiteY205" fmla="*/ 139742 h 210169"/>
                <a:gd name="connsiteX206" fmla="*/ 44036 w 140854"/>
                <a:gd name="connsiteY206" fmla="*/ 141968 h 210169"/>
                <a:gd name="connsiteX207" fmla="*/ 44673 w 140854"/>
                <a:gd name="connsiteY207" fmla="*/ 145624 h 210169"/>
                <a:gd name="connsiteX208" fmla="*/ 44832 w 140854"/>
                <a:gd name="connsiteY208" fmla="*/ 147373 h 210169"/>
                <a:gd name="connsiteX209" fmla="*/ 44673 w 140854"/>
                <a:gd name="connsiteY209" fmla="*/ 148804 h 210169"/>
                <a:gd name="connsiteX210" fmla="*/ 43560 w 140854"/>
                <a:gd name="connsiteY210" fmla="*/ 150711 h 210169"/>
                <a:gd name="connsiteX211" fmla="*/ 41493 w 140854"/>
                <a:gd name="connsiteY211" fmla="*/ 156276 h 210169"/>
                <a:gd name="connsiteX212" fmla="*/ 40698 w 140854"/>
                <a:gd name="connsiteY212" fmla="*/ 159137 h 210169"/>
                <a:gd name="connsiteX213" fmla="*/ 40062 w 140854"/>
                <a:gd name="connsiteY213" fmla="*/ 165496 h 210169"/>
                <a:gd name="connsiteX214" fmla="*/ 40062 w 140854"/>
                <a:gd name="connsiteY214" fmla="*/ 167563 h 210169"/>
                <a:gd name="connsiteX215" fmla="*/ 41016 w 140854"/>
                <a:gd name="connsiteY215" fmla="*/ 170584 h 210169"/>
                <a:gd name="connsiteX216" fmla="*/ 43082 w 140854"/>
                <a:gd name="connsiteY216" fmla="*/ 176943 h 210169"/>
                <a:gd name="connsiteX217" fmla="*/ 44195 w 140854"/>
                <a:gd name="connsiteY217" fmla="*/ 178055 h 210169"/>
                <a:gd name="connsiteX218" fmla="*/ 46899 w 140854"/>
                <a:gd name="connsiteY218" fmla="*/ 179486 h 210169"/>
                <a:gd name="connsiteX219" fmla="*/ 47216 w 140854"/>
                <a:gd name="connsiteY219" fmla="*/ 183779 h 210169"/>
                <a:gd name="connsiteX220" fmla="*/ 47057 w 140854"/>
                <a:gd name="connsiteY220" fmla="*/ 188389 h 210169"/>
                <a:gd name="connsiteX221" fmla="*/ 46899 w 140854"/>
                <a:gd name="connsiteY221" fmla="*/ 190138 h 210169"/>
                <a:gd name="connsiteX222" fmla="*/ 47375 w 140854"/>
                <a:gd name="connsiteY222" fmla="*/ 190933 h 210169"/>
                <a:gd name="connsiteX223" fmla="*/ 48488 w 140854"/>
                <a:gd name="connsiteY223" fmla="*/ 191251 h 210169"/>
                <a:gd name="connsiteX224" fmla="*/ 49442 w 140854"/>
                <a:gd name="connsiteY224" fmla="*/ 191887 h 210169"/>
                <a:gd name="connsiteX225" fmla="*/ 49601 w 140854"/>
                <a:gd name="connsiteY225" fmla="*/ 193159 h 210169"/>
                <a:gd name="connsiteX226" fmla="*/ 49442 w 140854"/>
                <a:gd name="connsiteY226" fmla="*/ 194589 h 210169"/>
                <a:gd name="connsiteX227" fmla="*/ 51509 w 140854"/>
                <a:gd name="connsiteY227" fmla="*/ 195384 h 210169"/>
                <a:gd name="connsiteX228" fmla="*/ 53257 w 140854"/>
                <a:gd name="connsiteY228" fmla="*/ 195861 h 210169"/>
                <a:gd name="connsiteX229" fmla="*/ 54848 w 140854"/>
                <a:gd name="connsiteY229" fmla="*/ 197769 h 210169"/>
                <a:gd name="connsiteX230" fmla="*/ 57709 w 140854"/>
                <a:gd name="connsiteY230" fmla="*/ 200789 h 210169"/>
                <a:gd name="connsiteX231" fmla="*/ 58822 w 140854"/>
                <a:gd name="connsiteY231" fmla="*/ 201425 h 210169"/>
                <a:gd name="connsiteX232" fmla="*/ 59458 w 140854"/>
                <a:gd name="connsiteY232" fmla="*/ 202538 h 210169"/>
                <a:gd name="connsiteX233" fmla="*/ 62001 w 140854"/>
                <a:gd name="connsiteY233" fmla="*/ 205082 h 210169"/>
                <a:gd name="connsiteX234" fmla="*/ 65658 w 140854"/>
                <a:gd name="connsiteY234" fmla="*/ 206036 h 210169"/>
                <a:gd name="connsiteX235" fmla="*/ 69473 w 140854"/>
                <a:gd name="connsiteY235" fmla="*/ 207148 h 210169"/>
                <a:gd name="connsiteX236" fmla="*/ 70904 w 140854"/>
                <a:gd name="connsiteY236" fmla="*/ 208738 h 210169"/>
                <a:gd name="connsiteX237" fmla="*/ 72494 w 140854"/>
                <a:gd name="connsiteY237" fmla="*/ 210010 h 210169"/>
                <a:gd name="connsiteX238" fmla="*/ 73766 w 140854"/>
                <a:gd name="connsiteY238" fmla="*/ 210169 h 210169"/>
                <a:gd name="connsiteX239" fmla="*/ 74720 w 140854"/>
                <a:gd name="connsiteY239" fmla="*/ 209851 h 210169"/>
                <a:gd name="connsiteX240" fmla="*/ 76309 w 140854"/>
                <a:gd name="connsiteY240" fmla="*/ 208738 h 210169"/>
                <a:gd name="connsiteX241" fmla="*/ 77581 w 140854"/>
                <a:gd name="connsiteY241" fmla="*/ 207784 h 210169"/>
                <a:gd name="connsiteX242" fmla="*/ 79965 w 140854"/>
                <a:gd name="connsiteY242" fmla="*/ 207943 h 210169"/>
                <a:gd name="connsiteX243" fmla="*/ 82669 w 140854"/>
                <a:gd name="connsiteY243" fmla="*/ 207784 h 210169"/>
                <a:gd name="connsiteX244" fmla="*/ 82986 w 140854"/>
                <a:gd name="connsiteY244" fmla="*/ 206990 h 210169"/>
                <a:gd name="connsiteX245" fmla="*/ 83304 w 140854"/>
                <a:gd name="connsiteY245" fmla="*/ 205877 h 210169"/>
                <a:gd name="connsiteX246" fmla="*/ 82827 w 140854"/>
                <a:gd name="connsiteY246" fmla="*/ 203333 h 210169"/>
                <a:gd name="connsiteX247" fmla="*/ 83781 w 140854"/>
                <a:gd name="connsiteY247" fmla="*/ 202538 h 210169"/>
                <a:gd name="connsiteX248" fmla="*/ 85848 w 140854"/>
                <a:gd name="connsiteY248" fmla="*/ 202061 h 210169"/>
                <a:gd name="connsiteX249" fmla="*/ 86325 w 140854"/>
                <a:gd name="connsiteY249" fmla="*/ 200789 h 210169"/>
                <a:gd name="connsiteX250" fmla="*/ 86801 w 140854"/>
                <a:gd name="connsiteY250" fmla="*/ 199994 h 210169"/>
                <a:gd name="connsiteX251" fmla="*/ 87438 w 140854"/>
                <a:gd name="connsiteY251" fmla="*/ 199041 h 210169"/>
                <a:gd name="connsiteX252" fmla="*/ 88233 w 140854"/>
                <a:gd name="connsiteY252" fmla="*/ 199041 h 210169"/>
                <a:gd name="connsiteX253" fmla="*/ 89186 w 140854"/>
                <a:gd name="connsiteY253" fmla="*/ 199518 h 210169"/>
                <a:gd name="connsiteX254" fmla="*/ 90618 w 140854"/>
                <a:gd name="connsiteY254" fmla="*/ 199836 h 210169"/>
                <a:gd name="connsiteX255" fmla="*/ 92366 w 140854"/>
                <a:gd name="connsiteY255" fmla="*/ 200153 h 210169"/>
                <a:gd name="connsiteX256" fmla="*/ 93161 w 140854"/>
                <a:gd name="connsiteY256" fmla="*/ 201107 h 210169"/>
                <a:gd name="connsiteX257" fmla="*/ 94592 w 140854"/>
                <a:gd name="connsiteY257" fmla="*/ 201107 h 210169"/>
                <a:gd name="connsiteX258" fmla="*/ 96341 w 140854"/>
                <a:gd name="connsiteY258" fmla="*/ 200948 h 210169"/>
                <a:gd name="connsiteX259" fmla="*/ 96976 w 140854"/>
                <a:gd name="connsiteY259" fmla="*/ 200471 h 210169"/>
                <a:gd name="connsiteX260" fmla="*/ 97454 w 140854"/>
                <a:gd name="connsiteY260" fmla="*/ 199518 h 210169"/>
                <a:gd name="connsiteX261" fmla="*/ 97771 w 140854"/>
                <a:gd name="connsiteY261" fmla="*/ 197292 h 210169"/>
                <a:gd name="connsiteX262" fmla="*/ 98884 w 140854"/>
                <a:gd name="connsiteY262" fmla="*/ 197292 h 210169"/>
                <a:gd name="connsiteX263" fmla="*/ 100951 w 140854"/>
                <a:gd name="connsiteY263" fmla="*/ 196815 h 210169"/>
                <a:gd name="connsiteX264" fmla="*/ 103177 w 140854"/>
                <a:gd name="connsiteY264" fmla="*/ 195861 h 210169"/>
                <a:gd name="connsiteX265" fmla="*/ 106197 w 140854"/>
                <a:gd name="connsiteY265" fmla="*/ 195702 h 210169"/>
                <a:gd name="connsiteX266" fmla="*/ 108900 w 140854"/>
                <a:gd name="connsiteY266" fmla="*/ 195702 h 210169"/>
                <a:gd name="connsiteX267" fmla="*/ 110331 w 140854"/>
                <a:gd name="connsiteY267" fmla="*/ 195066 h 210169"/>
                <a:gd name="connsiteX268" fmla="*/ 111602 w 140854"/>
                <a:gd name="connsiteY268" fmla="*/ 193794 h 210169"/>
                <a:gd name="connsiteX269" fmla="*/ 114146 w 140854"/>
                <a:gd name="connsiteY269" fmla="*/ 189979 h 210169"/>
                <a:gd name="connsiteX270" fmla="*/ 115418 w 140854"/>
                <a:gd name="connsiteY270" fmla="*/ 189025 h 210169"/>
                <a:gd name="connsiteX271" fmla="*/ 116849 w 140854"/>
                <a:gd name="connsiteY271" fmla="*/ 188389 h 210169"/>
                <a:gd name="connsiteX272" fmla="*/ 118121 w 140854"/>
                <a:gd name="connsiteY272" fmla="*/ 188548 h 210169"/>
                <a:gd name="connsiteX273" fmla="*/ 120505 w 140854"/>
                <a:gd name="connsiteY273" fmla="*/ 187912 h 210169"/>
                <a:gd name="connsiteX274" fmla="*/ 122571 w 140854"/>
                <a:gd name="connsiteY274" fmla="*/ 186958 h 210169"/>
                <a:gd name="connsiteX275" fmla="*/ 123367 w 140854"/>
                <a:gd name="connsiteY275" fmla="*/ 187117 h 210169"/>
                <a:gd name="connsiteX276" fmla="*/ 124957 w 140854"/>
                <a:gd name="connsiteY276" fmla="*/ 189184 h 210169"/>
                <a:gd name="connsiteX277" fmla="*/ 125751 w 140854"/>
                <a:gd name="connsiteY277" fmla="*/ 189502 h 210169"/>
                <a:gd name="connsiteX278" fmla="*/ 126864 w 140854"/>
                <a:gd name="connsiteY278" fmla="*/ 189661 h 210169"/>
                <a:gd name="connsiteX279" fmla="*/ 130680 w 140854"/>
                <a:gd name="connsiteY279" fmla="*/ 190774 h 210169"/>
                <a:gd name="connsiteX280" fmla="*/ 132746 w 140854"/>
                <a:gd name="connsiteY280" fmla="*/ 190456 h 210169"/>
                <a:gd name="connsiteX281" fmla="*/ 134972 w 140854"/>
                <a:gd name="connsiteY281" fmla="*/ 189820 h 210169"/>
                <a:gd name="connsiteX282" fmla="*/ 137039 w 140854"/>
                <a:gd name="connsiteY282" fmla="*/ 189502 h 210169"/>
                <a:gd name="connsiteX283" fmla="*/ 138469 w 140854"/>
                <a:gd name="connsiteY283" fmla="*/ 189979 h 210169"/>
                <a:gd name="connsiteX284" fmla="*/ 139582 w 140854"/>
                <a:gd name="connsiteY284" fmla="*/ 189343 h 210169"/>
                <a:gd name="connsiteX285" fmla="*/ 140854 w 140854"/>
                <a:gd name="connsiteY285" fmla="*/ 189025 h 210169"/>
                <a:gd name="connsiteX286" fmla="*/ 139741 w 140854"/>
                <a:gd name="connsiteY286" fmla="*/ 188071 h 210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</a:cxnLst>
              <a:rect l="l" t="t" r="r" b="b"/>
              <a:pathLst>
                <a:path w="140854" h="210169">
                  <a:moveTo>
                    <a:pt x="139741" y="188071"/>
                  </a:moveTo>
                  <a:lnTo>
                    <a:pt x="138469" y="187117"/>
                  </a:lnTo>
                  <a:lnTo>
                    <a:pt x="136721" y="186799"/>
                  </a:lnTo>
                  <a:lnTo>
                    <a:pt x="134495" y="186322"/>
                  </a:lnTo>
                  <a:lnTo>
                    <a:pt x="132905" y="184097"/>
                  </a:lnTo>
                  <a:lnTo>
                    <a:pt x="131157" y="180917"/>
                  </a:lnTo>
                  <a:lnTo>
                    <a:pt x="130520" y="179486"/>
                  </a:lnTo>
                  <a:lnTo>
                    <a:pt x="129249" y="178055"/>
                  </a:lnTo>
                  <a:lnTo>
                    <a:pt x="127977" y="175989"/>
                  </a:lnTo>
                  <a:lnTo>
                    <a:pt x="127500" y="174240"/>
                  </a:lnTo>
                  <a:lnTo>
                    <a:pt x="126546" y="172650"/>
                  </a:lnTo>
                  <a:lnTo>
                    <a:pt x="126070" y="172173"/>
                  </a:lnTo>
                  <a:lnTo>
                    <a:pt x="125275" y="169948"/>
                  </a:lnTo>
                  <a:lnTo>
                    <a:pt x="125116" y="169153"/>
                  </a:lnTo>
                  <a:lnTo>
                    <a:pt x="124797" y="168994"/>
                  </a:lnTo>
                  <a:lnTo>
                    <a:pt x="124321" y="168358"/>
                  </a:lnTo>
                  <a:lnTo>
                    <a:pt x="123208" y="165973"/>
                  </a:lnTo>
                  <a:lnTo>
                    <a:pt x="123049" y="165337"/>
                  </a:lnTo>
                  <a:lnTo>
                    <a:pt x="122571" y="165178"/>
                  </a:lnTo>
                  <a:lnTo>
                    <a:pt x="121300" y="163589"/>
                  </a:lnTo>
                  <a:lnTo>
                    <a:pt x="120347" y="162953"/>
                  </a:lnTo>
                  <a:lnTo>
                    <a:pt x="120028" y="162158"/>
                  </a:lnTo>
                  <a:lnTo>
                    <a:pt x="120028" y="159773"/>
                  </a:lnTo>
                  <a:lnTo>
                    <a:pt x="119551" y="158660"/>
                  </a:lnTo>
                  <a:lnTo>
                    <a:pt x="119393" y="156594"/>
                  </a:lnTo>
                  <a:lnTo>
                    <a:pt x="119393" y="155640"/>
                  </a:lnTo>
                  <a:lnTo>
                    <a:pt x="118915" y="154686"/>
                  </a:lnTo>
                  <a:lnTo>
                    <a:pt x="117961" y="154050"/>
                  </a:lnTo>
                  <a:lnTo>
                    <a:pt x="117802" y="152619"/>
                  </a:lnTo>
                  <a:lnTo>
                    <a:pt x="117643" y="148645"/>
                  </a:lnTo>
                  <a:lnTo>
                    <a:pt x="117326" y="148009"/>
                  </a:lnTo>
                  <a:lnTo>
                    <a:pt x="113828" y="148009"/>
                  </a:lnTo>
                  <a:lnTo>
                    <a:pt x="113351" y="148485"/>
                  </a:lnTo>
                  <a:lnTo>
                    <a:pt x="111920" y="148645"/>
                  </a:lnTo>
                  <a:lnTo>
                    <a:pt x="110172" y="148645"/>
                  </a:lnTo>
                  <a:lnTo>
                    <a:pt x="108740" y="148168"/>
                  </a:lnTo>
                  <a:lnTo>
                    <a:pt x="107469" y="147532"/>
                  </a:lnTo>
                  <a:lnTo>
                    <a:pt x="107151" y="146737"/>
                  </a:lnTo>
                  <a:lnTo>
                    <a:pt x="107310" y="144034"/>
                  </a:lnTo>
                  <a:lnTo>
                    <a:pt x="105243" y="141968"/>
                  </a:lnTo>
                  <a:lnTo>
                    <a:pt x="102064" y="139424"/>
                  </a:lnTo>
                  <a:lnTo>
                    <a:pt x="101110" y="136244"/>
                  </a:lnTo>
                  <a:lnTo>
                    <a:pt x="99997" y="134336"/>
                  </a:lnTo>
                  <a:lnTo>
                    <a:pt x="96341" y="130203"/>
                  </a:lnTo>
                  <a:lnTo>
                    <a:pt x="95704" y="127342"/>
                  </a:lnTo>
                  <a:lnTo>
                    <a:pt x="95704" y="125275"/>
                  </a:lnTo>
                  <a:lnTo>
                    <a:pt x="96976" y="123526"/>
                  </a:lnTo>
                  <a:lnTo>
                    <a:pt x="98725" y="120187"/>
                  </a:lnTo>
                  <a:lnTo>
                    <a:pt x="99520" y="117326"/>
                  </a:lnTo>
                  <a:lnTo>
                    <a:pt x="99997" y="115736"/>
                  </a:lnTo>
                  <a:lnTo>
                    <a:pt x="100951" y="113828"/>
                  </a:lnTo>
                  <a:lnTo>
                    <a:pt x="101745" y="111126"/>
                  </a:lnTo>
                  <a:lnTo>
                    <a:pt x="101110" y="109536"/>
                  </a:lnTo>
                  <a:lnTo>
                    <a:pt x="99997" y="107946"/>
                  </a:lnTo>
                  <a:lnTo>
                    <a:pt x="99679" y="106833"/>
                  </a:lnTo>
                  <a:lnTo>
                    <a:pt x="100632" y="105085"/>
                  </a:lnTo>
                  <a:lnTo>
                    <a:pt x="101745" y="103813"/>
                  </a:lnTo>
                  <a:lnTo>
                    <a:pt x="102858" y="103654"/>
                  </a:lnTo>
                  <a:lnTo>
                    <a:pt x="104449" y="103018"/>
                  </a:lnTo>
                  <a:lnTo>
                    <a:pt x="105562" y="101905"/>
                  </a:lnTo>
                  <a:lnTo>
                    <a:pt x="107310" y="101587"/>
                  </a:lnTo>
                  <a:lnTo>
                    <a:pt x="109536" y="101587"/>
                  </a:lnTo>
                  <a:lnTo>
                    <a:pt x="114146" y="101587"/>
                  </a:lnTo>
                  <a:lnTo>
                    <a:pt x="116530" y="101110"/>
                  </a:lnTo>
                  <a:lnTo>
                    <a:pt x="117167" y="100315"/>
                  </a:lnTo>
                  <a:lnTo>
                    <a:pt x="117167" y="98566"/>
                  </a:lnTo>
                  <a:lnTo>
                    <a:pt x="118280" y="97136"/>
                  </a:lnTo>
                  <a:lnTo>
                    <a:pt x="119551" y="96500"/>
                  </a:lnTo>
                  <a:lnTo>
                    <a:pt x="120028" y="96023"/>
                  </a:lnTo>
                  <a:lnTo>
                    <a:pt x="120028" y="95546"/>
                  </a:lnTo>
                  <a:lnTo>
                    <a:pt x="119710" y="95069"/>
                  </a:lnTo>
                  <a:lnTo>
                    <a:pt x="119234" y="94751"/>
                  </a:lnTo>
                  <a:lnTo>
                    <a:pt x="117961" y="94592"/>
                  </a:lnTo>
                  <a:lnTo>
                    <a:pt x="116849" y="92048"/>
                  </a:lnTo>
                  <a:lnTo>
                    <a:pt x="117643" y="90935"/>
                  </a:lnTo>
                  <a:lnTo>
                    <a:pt x="118597" y="88869"/>
                  </a:lnTo>
                  <a:lnTo>
                    <a:pt x="118915" y="87756"/>
                  </a:lnTo>
                  <a:lnTo>
                    <a:pt x="120347" y="86007"/>
                  </a:lnTo>
                  <a:lnTo>
                    <a:pt x="120028" y="85530"/>
                  </a:lnTo>
                  <a:lnTo>
                    <a:pt x="121141" y="76310"/>
                  </a:lnTo>
                  <a:lnTo>
                    <a:pt x="120505" y="70268"/>
                  </a:lnTo>
                  <a:lnTo>
                    <a:pt x="119393" y="67884"/>
                  </a:lnTo>
                  <a:lnTo>
                    <a:pt x="116054" y="65340"/>
                  </a:lnTo>
                  <a:lnTo>
                    <a:pt x="110490" y="63591"/>
                  </a:lnTo>
                  <a:lnTo>
                    <a:pt x="108581" y="60253"/>
                  </a:lnTo>
                  <a:lnTo>
                    <a:pt x="103177" y="55960"/>
                  </a:lnTo>
                  <a:lnTo>
                    <a:pt x="97771" y="50555"/>
                  </a:lnTo>
                  <a:lnTo>
                    <a:pt x="95228" y="49601"/>
                  </a:lnTo>
                  <a:lnTo>
                    <a:pt x="92366" y="49283"/>
                  </a:lnTo>
                  <a:lnTo>
                    <a:pt x="88709" y="47853"/>
                  </a:lnTo>
                  <a:lnTo>
                    <a:pt x="85371" y="48647"/>
                  </a:lnTo>
                  <a:lnTo>
                    <a:pt x="82827" y="51986"/>
                  </a:lnTo>
                  <a:lnTo>
                    <a:pt x="80919" y="55165"/>
                  </a:lnTo>
                  <a:lnTo>
                    <a:pt x="80284" y="60094"/>
                  </a:lnTo>
                  <a:lnTo>
                    <a:pt x="77899" y="61842"/>
                  </a:lnTo>
                  <a:lnTo>
                    <a:pt x="79648" y="58663"/>
                  </a:lnTo>
                  <a:lnTo>
                    <a:pt x="79806" y="53099"/>
                  </a:lnTo>
                  <a:lnTo>
                    <a:pt x="80602" y="48965"/>
                  </a:lnTo>
                  <a:lnTo>
                    <a:pt x="83463" y="43401"/>
                  </a:lnTo>
                  <a:lnTo>
                    <a:pt x="83623" y="35134"/>
                  </a:lnTo>
                  <a:lnTo>
                    <a:pt x="82669" y="33067"/>
                  </a:lnTo>
                  <a:lnTo>
                    <a:pt x="79330" y="28775"/>
                  </a:lnTo>
                  <a:lnTo>
                    <a:pt x="77104" y="27026"/>
                  </a:lnTo>
                  <a:lnTo>
                    <a:pt x="73924" y="23370"/>
                  </a:lnTo>
                  <a:lnTo>
                    <a:pt x="62797" y="13672"/>
                  </a:lnTo>
                  <a:lnTo>
                    <a:pt x="54848" y="8426"/>
                  </a:lnTo>
                  <a:lnTo>
                    <a:pt x="49442" y="5405"/>
                  </a:lnTo>
                  <a:lnTo>
                    <a:pt x="47375" y="4769"/>
                  </a:lnTo>
                  <a:lnTo>
                    <a:pt x="47375" y="6041"/>
                  </a:lnTo>
                  <a:lnTo>
                    <a:pt x="46899" y="6041"/>
                  </a:lnTo>
                  <a:lnTo>
                    <a:pt x="44514" y="5087"/>
                  </a:lnTo>
                  <a:lnTo>
                    <a:pt x="40380" y="477"/>
                  </a:lnTo>
                  <a:lnTo>
                    <a:pt x="39426" y="0"/>
                  </a:lnTo>
                  <a:lnTo>
                    <a:pt x="44673" y="6995"/>
                  </a:lnTo>
                  <a:lnTo>
                    <a:pt x="44832" y="7790"/>
                  </a:lnTo>
                  <a:lnTo>
                    <a:pt x="44195" y="8585"/>
                  </a:lnTo>
                  <a:lnTo>
                    <a:pt x="40857" y="10175"/>
                  </a:lnTo>
                  <a:lnTo>
                    <a:pt x="40062" y="11128"/>
                  </a:lnTo>
                  <a:lnTo>
                    <a:pt x="38950" y="14149"/>
                  </a:lnTo>
                  <a:lnTo>
                    <a:pt x="34816" y="15898"/>
                  </a:lnTo>
                  <a:lnTo>
                    <a:pt x="31796" y="18123"/>
                  </a:lnTo>
                  <a:lnTo>
                    <a:pt x="29888" y="19872"/>
                  </a:lnTo>
                  <a:lnTo>
                    <a:pt x="28934" y="20667"/>
                  </a:lnTo>
                  <a:lnTo>
                    <a:pt x="25118" y="21144"/>
                  </a:lnTo>
                  <a:lnTo>
                    <a:pt x="23847" y="22257"/>
                  </a:lnTo>
                  <a:lnTo>
                    <a:pt x="22415" y="25914"/>
                  </a:lnTo>
                  <a:lnTo>
                    <a:pt x="21303" y="27344"/>
                  </a:lnTo>
                  <a:lnTo>
                    <a:pt x="19236" y="29093"/>
                  </a:lnTo>
                  <a:lnTo>
                    <a:pt x="19236" y="30206"/>
                  </a:lnTo>
                  <a:lnTo>
                    <a:pt x="21939" y="34021"/>
                  </a:lnTo>
                  <a:lnTo>
                    <a:pt x="22415" y="35293"/>
                  </a:lnTo>
                  <a:lnTo>
                    <a:pt x="21621" y="37042"/>
                  </a:lnTo>
                  <a:lnTo>
                    <a:pt x="21621" y="38314"/>
                  </a:lnTo>
                  <a:lnTo>
                    <a:pt x="23052" y="39904"/>
                  </a:lnTo>
                  <a:lnTo>
                    <a:pt x="24801" y="40381"/>
                  </a:lnTo>
                  <a:lnTo>
                    <a:pt x="26549" y="39586"/>
                  </a:lnTo>
                  <a:lnTo>
                    <a:pt x="28616" y="39745"/>
                  </a:lnTo>
                  <a:lnTo>
                    <a:pt x="29888" y="40063"/>
                  </a:lnTo>
                  <a:lnTo>
                    <a:pt x="30524" y="40539"/>
                  </a:lnTo>
                  <a:lnTo>
                    <a:pt x="30683" y="41811"/>
                  </a:lnTo>
                  <a:lnTo>
                    <a:pt x="29729" y="44355"/>
                  </a:lnTo>
                  <a:lnTo>
                    <a:pt x="28457" y="45945"/>
                  </a:lnTo>
                  <a:lnTo>
                    <a:pt x="23052" y="48488"/>
                  </a:lnTo>
                  <a:lnTo>
                    <a:pt x="20667" y="49919"/>
                  </a:lnTo>
                  <a:lnTo>
                    <a:pt x="19236" y="51032"/>
                  </a:lnTo>
                  <a:lnTo>
                    <a:pt x="16374" y="50555"/>
                  </a:lnTo>
                  <a:lnTo>
                    <a:pt x="14785" y="50555"/>
                  </a:lnTo>
                  <a:lnTo>
                    <a:pt x="13672" y="51350"/>
                  </a:lnTo>
                  <a:lnTo>
                    <a:pt x="12877" y="52145"/>
                  </a:lnTo>
                  <a:lnTo>
                    <a:pt x="10970" y="52304"/>
                  </a:lnTo>
                  <a:lnTo>
                    <a:pt x="8108" y="52622"/>
                  </a:lnTo>
                  <a:lnTo>
                    <a:pt x="6995" y="53258"/>
                  </a:lnTo>
                  <a:lnTo>
                    <a:pt x="6041" y="54370"/>
                  </a:lnTo>
                  <a:lnTo>
                    <a:pt x="5246" y="56278"/>
                  </a:lnTo>
                  <a:lnTo>
                    <a:pt x="5882" y="58345"/>
                  </a:lnTo>
                  <a:lnTo>
                    <a:pt x="6836" y="60253"/>
                  </a:lnTo>
                  <a:lnTo>
                    <a:pt x="6836" y="62002"/>
                  </a:lnTo>
                  <a:lnTo>
                    <a:pt x="7472" y="66930"/>
                  </a:lnTo>
                  <a:lnTo>
                    <a:pt x="6518" y="68043"/>
                  </a:lnTo>
                  <a:lnTo>
                    <a:pt x="4769" y="69314"/>
                  </a:lnTo>
                  <a:lnTo>
                    <a:pt x="2384" y="71699"/>
                  </a:lnTo>
                  <a:lnTo>
                    <a:pt x="0" y="74879"/>
                  </a:lnTo>
                  <a:lnTo>
                    <a:pt x="317" y="75674"/>
                  </a:lnTo>
                  <a:lnTo>
                    <a:pt x="6359" y="82351"/>
                  </a:lnTo>
                  <a:lnTo>
                    <a:pt x="12559" y="89187"/>
                  </a:lnTo>
                  <a:lnTo>
                    <a:pt x="18600" y="95864"/>
                  </a:lnTo>
                  <a:lnTo>
                    <a:pt x="21143" y="95387"/>
                  </a:lnTo>
                  <a:lnTo>
                    <a:pt x="23369" y="96182"/>
                  </a:lnTo>
                  <a:lnTo>
                    <a:pt x="26708" y="96341"/>
                  </a:lnTo>
                  <a:lnTo>
                    <a:pt x="28138" y="95705"/>
                  </a:lnTo>
                  <a:lnTo>
                    <a:pt x="30205" y="96023"/>
                  </a:lnTo>
                  <a:lnTo>
                    <a:pt x="32909" y="94274"/>
                  </a:lnTo>
                  <a:lnTo>
                    <a:pt x="34657" y="94910"/>
                  </a:lnTo>
                  <a:lnTo>
                    <a:pt x="35770" y="94910"/>
                  </a:lnTo>
                  <a:lnTo>
                    <a:pt x="36883" y="96182"/>
                  </a:lnTo>
                  <a:lnTo>
                    <a:pt x="37678" y="97613"/>
                  </a:lnTo>
                  <a:lnTo>
                    <a:pt x="40062" y="99361"/>
                  </a:lnTo>
                  <a:lnTo>
                    <a:pt x="39904" y="101905"/>
                  </a:lnTo>
                  <a:lnTo>
                    <a:pt x="39426" y="104290"/>
                  </a:lnTo>
                  <a:lnTo>
                    <a:pt x="39108" y="106992"/>
                  </a:lnTo>
                  <a:lnTo>
                    <a:pt x="38950" y="109059"/>
                  </a:lnTo>
                  <a:lnTo>
                    <a:pt x="37837" y="111126"/>
                  </a:lnTo>
                  <a:lnTo>
                    <a:pt x="36247" y="113193"/>
                  </a:lnTo>
                  <a:lnTo>
                    <a:pt x="35770" y="113987"/>
                  </a:lnTo>
                  <a:lnTo>
                    <a:pt x="35611" y="114941"/>
                  </a:lnTo>
                  <a:lnTo>
                    <a:pt x="36724" y="115577"/>
                  </a:lnTo>
                  <a:lnTo>
                    <a:pt x="38632" y="115895"/>
                  </a:lnTo>
                  <a:lnTo>
                    <a:pt x="41016" y="115895"/>
                  </a:lnTo>
                  <a:lnTo>
                    <a:pt x="42606" y="116531"/>
                  </a:lnTo>
                  <a:lnTo>
                    <a:pt x="44673" y="116690"/>
                  </a:lnTo>
                  <a:lnTo>
                    <a:pt x="47216" y="118280"/>
                  </a:lnTo>
                  <a:lnTo>
                    <a:pt x="48329" y="119393"/>
                  </a:lnTo>
                  <a:lnTo>
                    <a:pt x="48488" y="120187"/>
                  </a:lnTo>
                  <a:lnTo>
                    <a:pt x="47693" y="122095"/>
                  </a:lnTo>
                  <a:lnTo>
                    <a:pt x="47375" y="123844"/>
                  </a:lnTo>
                  <a:lnTo>
                    <a:pt x="48011" y="124798"/>
                  </a:lnTo>
                  <a:lnTo>
                    <a:pt x="48806" y="125593"/>
                  </a:lnTo>
                  <a:lnTo>
                    <a:pt x="50714" y="129567"/>
                  </a:lnTo>
                  <a:lnTo>
                    <a:pt x="51668" y="130998"/>
                  </a:lnTo>
                  <a:lnTo>
                    <a:pt x="52622" y="131316"/>
                  </a:lnTo>
                  <a:lnTo>
                    <a:pt x="52781" y="132111"/>
                  </a:lnTo>
                  <a:lnTo>
                    <a:pt x="51985" y="133542"/>
                  </a:lnTo>
                  <a:lnTo>
                    <a:pt x="51190" y="135449"/>
                  </a:lnTo>
                  <a:lnTo>
                    <a:pt x="49283" y="137357"/>
                  </a:lnTo>
                  <a:lnTo>
                    <a:pt x="49124" y="138788"/>
                  </a:lnTo>
                  <a:lnTo>
                    <a:pt x="47534" y="139742"/>
                  </a:lnTo>
                  <a:lnTo>
                    <a:pt x="44036" y="141968"/>
                  </a:lnTo>
                  <a:lnTo>
                    <a:pt x="44673" y="145624"/>
                  </a:lnTo>
                  <a:lnTo>
                    <a:pt x="44832" y="147373"/>
                  </a:lnTo>
                  <a:lnTo>
                    <a:pt x="44673" y="148804"/>
                  </a:lnTo>
                  <a:lnTo>
                    <a:pt x="43560" y="150711"/>
                  </a:lnTo>
                  <a:lnTo>
                    <a:pt x="41493" y="156276"/>
                  </a:lnTo>
                  <a:lnTo>
                    <a:pt x="40698" y="159137"/>
                  </a:lnTo>
                  <a:lnTo>
                    <a:pt x="40062" y="165496"/>
                  </a:lnTo>
                  <a:lnTo>
                    <a:pt x="40062" y="167563"/>
                  </a:lnTo>
                  <a:lnTo>
                    <a:pt x="41016" y="170584"/>
                  </a:lnTo>
                  <a:lnTo>
                    <a:pt x="43082" y="176943"/>
                  </a:lnTo>
                  <a:lnTo>
                    <a:pt x="44195" y="178055"/>
                  </a:lnTo>
                  <a:lnTo>
                    <a:pt x="46899" y="179486"/>
                  </a:lnTo>
                  <a:lnTo>
                    <a:pt x="47216" y="183779"/>
                  </a:lnTo>
                  <a:lnTo>
                    <a:pt x="47057" y="188389"/>
                  </a:lnTo>
                  <a:lnTo>
                    <a:pt x="46899" y="190138"/>
                  </a:lnTo>
                  <a:lnTo>
                    <a:pt x="47375" y="190933"/>
                  </a:lnTo>
                  <a:lnTo>
                    <a:pt x="48488" y="191251"/>
                  </a:lnTo>
                  <a:lnTo>
                    <a:pt x="49442" y="191887"/>
                  </a:lnTo>
                  <a:lnTo>
                    <a:pt x="49601" y="193159"/>
                  </a:lnTo>
                  <a:lnTo>
                    <a:pt x="49442" y="194589"/>
                  </a:lnTo>
                  <a:lnTo>
                    <a:pt x="51509" y="195384"/>
                  </a:lnTo>
                  <a:lnTo>
                    <a:pt x="53257" y="195861"/>
                  </a:lnTo>
                  <a:lnTo>
                    <a:pt x="54848" y="197769"/>
                  </a:lnTo>
                  <a:lnTo>
                    <a:pt x="57709" y="200789"/>
                  </a:lnTo>
                  <a:lnTo>
                    <a:pt x="58822" y="201425"/>
                  </a:lnTo>
                  <a:lnTo>
                    <a:pt x="59458" y="202538"/>
                  </a:lnTo>
                  <a:lnTo>
                    <a:pt x="62001" y="205082"/>
                  </a:lnTo>
                  <a:lnTo>
                    <a:pt x="65658" y="206036"/>
                  </a:lnTo>
                  <a:lnTo>
                    <a:pt x="69473" y="207148"/>
                  </a:lnTo>
                  <a:lnTo>
                    <a:pt x="70904" y="208738"/>
                  </a:lnTo>
                  <a:lnTo>
                    <a:pt x="72494" y="210010"/>
                  </a:lnTo>
                  <a:lnTo>
                    <a:pt x="73766" y="210169"/>
                  </a:lnTo>
                  <a:lnTo>
                    <a:pt x="74720" y="209851"/>
                  </a:lnTo>
                  <a:lnTo>
                    <a:pt x="76309" y="208738"/>
                  </a:lnTo>
                  <a:lnTo>
                    <a:pt x="77581" y="207784"/>
                  </a:lnTo>
                  <a:lnTo>
                    <a:pt x="79965" y="207943"/>
                  </a:lnTo>
                  <a:lnTo>
                    <a:pt x="82669" y="207784"/>
                  </a:lnTo>
                  <a:lnTo>
                    <a:pt x="82986" y="206990"/>
                  </a:lnTo>
                  <a:lnTo>
                    <a:pt x="83304" y="205877"/>
                  </a:lnTo>
                  <a:lnTo>
                    <a:pt x="82827" y="203333"/>
                  </a:lnTo>
                  <a:lnTo>
                    <a:pt x="83781" y="202538"/>
                  </a:lnTo>
                  <a:lnTo>
                    <a:pt x="85848" y="202061"/>
                  </a:lnTo>
                  <a:lnTo>
                    <a:pt x="86325" y="200789"/>
                  </a:lnTo>
                  <a:lnTo>
                    <a:pt x="86801" y="199994"/>
                  </a:lnTo>
                  <a:lnTo>
                    <a:pt x="87438" y="199041"/>
                  </a:lnTo>
                  <a:lnTo>
                    <a:pt x="88233" y="199041"/>
                  </a:lnTo>
                  <a:lnTo>
                    <a:pt x="89186" y="199518"/>
                  </a:lnTo>
                  <a:lnTo>
                    <a:pt x="90618" y="199836"/>
                  </a:lnTo>
                  <a:lnTo>
                    <a:pt x="92366" y="200153"/>
                  </a:lnTo>
                  <a:lnTo>
                    <a:pt x="93161" y="201107"/>
                  </a:lnTo>
                  <a:lnTo>
                    <a:pt x="94592" y="201107"/>
                  </a:lnTo>
                  <a:lnTo>
                    <a:pt x="96341" y="200948"/>
                  </a:lnTo>
                  <a:lnTo>
                    <a:pt x="96976" y="200471"/>
                  </a:lnTo>
                  <a:lnTo>
                    <a:pt x="97454" y="199518"/>
                  </a:lnTo>
                  <a:lnTo>
                    <a:pt x="97771" y="197292"/>
                  </a:lnTo>
                  <a:lnTo>
                    <a:pt x="98884" y="197292"/>
                  </a:lnTo>
                  <a:lnTo>
                    <a:pt x="100951" y="196815"/>
                  </a:lnTo>
                  <a:lnTo>
                    <a:pt x="103177" y="195861"/>
                  </a:lnTo>
                  <a:lnTo>
                    <a:pt x="106197" y="195702"/>
                  </a:lnTo>
                  <a:lnTo>
                    <a:pt x="108900" y="195702"/>
                  </a:lnTo>
                  <a:lnTo>
                    <a:pt x="110331" y="195066"/>
                  </a:lnTo>
                  <a:lnTo>
                    <a:pt x="111602" y="193794"/>
                  </a:lnTo>
                  <a:lnTo>
                    <a:pt x="114146" y="189979"/>
                  </a:lnTo>
                  <a:lnTo>
                    <a:pt x="115418" y="189025"/>
                  </a:lnTo>
                  <a:lnTo>
                    <a:pt x="116849" y="188389"/>
                  </a:lnTo>
                  <a:lnTo>
                    <a:pt x="118121" y="188548"/>
                  </a:lnTo>
                  <a:lnTo>
                    <a:pt x="120505" y="187912"/>
                  </a:lnTo>
                  <a:lnTo>
                    <a:pt x="122571" y="186958"/>
                  </a:lnTo>
                  <a:lnTo>
                    <a:pt x="123367" y="187117"/>
                  </a:lnTo>
                  <a:lnTo>
                    <a:pt x="124957" y="189184"/>
                  </a:lnTo>
                  <a:lnTo>
                    <a:pt x="125751" y="189502"/>
                  </a:lnTo>
                  <a:lnTo>
                    <a:pt x="126864" y="189661"/>
                  </a:lnTo>
                  <a:lnTo>
                    <a:pt x="130680" y="190774"/>
                  </a:lnTo>
                  <a:lnTo>
                    <a:pt x="132746" y="190456"/>
                  </a:lnTo>
                  <a:lnTo>
                    <a:pt x="134972" y="189820"/>
                  </a:lnTo>
                  <a:lnTo>
                    <a:pt x="137039" y="189502"/>
                  </a:lnTo>
                  <a:lnTo>
                    <a:pt x="138469" y="189979"/>
                  </a:lnTo>
                  <a:lnTo>
                    <a:pt x="139582" y="189343"/>
                  </a:lnTo>
                  <a:lnTo>
                    <a:pt x="140854" y="189025"/>
                  </a:lnTo>
                  <a:lnTo>
                    <a:pt x="139741" y="18807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5" name="Freeform: Shape 5344">
              <a:extLst>
                <a:ext uri="{FF2B5EF4-FFF2-40B4-BE49-F238E27FC236}">
                  <a16:creationId xmlns:a16="http://schemas.microsoft.com/office/drawing/2014/main" id="{B4DB1EBC-EB09-3551-B02C-0C0704E5BAC9}"/>
                </a:ext>
              </a:extLst>
            </p:cNvPr>
            <p:cNvSpPr/>
            <p:nvPr/>
          </p:nvSpPr>
          <p:spPr>
            <a:xfrm>
              <a:off x="712525" y="3566673"/>
              <a:ext cx="87755" cy="50236"/>
            </a:xfrm>
            <a:custGeom>
              <a:avLst/>
              <a:gdLst>
                <a:gd name="connsiteX0" fmla="*/ 23529 w 87755"/>
                <a:gd name="connsiteY0" fmla="*/ 34975 h 50236"/>
                <a:gd name="connsiteX1" fmla="*/ 23211 w 87755"/>
                <a:gd name="connsiteY1" fmla="*/ 31478 h 50236"/>
                <a:gd name="connsiteX2" fmla="*/ 21780 w 87755"/>
                <a:gd name="connsiteY2" fmla="*/ 31160 h 50236"/>
                <a:gd name="connsiteX3" fmla="*/ 20190 w 87755"/>
                <a:gd name="connsiteY3" fmla="*/ 33226 h 50236"/>
                <a:gd name="connsiteX4" fmla="*/ 20190 w 87755"/>
                <a:gd name="connsiteY4" fmla="*/ 34657 h 50236"/>
                <a:gd name="connsiteX5" fmla="*/ 20826 w 87755"/>
                <a:gd name="connsiteY5" fmla="*/ 35452 h 50236"/>
                <a:gd name="connsiteX6" fmla="*/ 22257 w 87755"/>
                <a:gd name="connsiteY6" fmla="*/ 35929 h 50236"/>
                <a:gd name="connsiteX7" fmla="*/ 23529 w 87755"/>
                <a:gd name="connsiteY7" fmla="*/ 34975 h 50236"/>
                <a:gd name="connsiteX8" fmla="*/ 18123 w 87755"/>
                <a:gd name="connsiteY8" fmla="*/ 42765 h 50236"/>
                <a:gd name="connsiteX9" fmla="*/ 17647 w 87755"/>
                <a:gd name="connsiteY9" fmla="*/ 42765 h 50236"/>
                <a:gd name="connsiteX10" fmla="*/ 16534 w 87755"/>
                <a:gd name="connsiteY10" fmla="*/ 43719 h 50236"/>
                <a:gd name="connsiteX11" fmla="*/ 15580 w 87755"/>
                <a:gd name="connsiteY11" fmla="*/ 44832 h 50236"/>
                <a:gd name="connsiteX12" fmla="*/ 15103 w 87755"/>
                <a:gd name="connsiteY12" fmla="*/ 44832 h 50236"/>
                <a:gd name="connsiteX13" fmla="*/ 13831 w 87755"/>
                <a:gd name="connsiteY13" fmla="*/ 45309 h 50236"/>
                <a:gd name="connsiteX14" fmla="*/ 13831 w 87755"/>
                <a:gd name="connsiteY14" fmla="*/ 45786 h 50236"/>
                <a:gd name="connsiteX15" fmla="*/ 15103 w 87755"/>
                <a:gd name="connsiteY15" fmla="*/ 47217 h 50236"/>
                <a:gd name="connsiteX16" fmla="*/ 17329 w 87755"/>
                <a:gd name="connsiteY16" fmla="*/ 46739 h 50236"/>
                <a:gd name="connsiteX17" fmla="*/ 18600 w 87755"/>
                <a:gd name="connsiteY17" fmla="*/ 46104 h 50236"/>
                <a:gd name="connsiteX18" fmla="*/ 19236 w 87755"/>
                <a:gd name="connsiteY18" fmla="*/ 45150 h 50236"/>
                <a:gd name="connsiteX19" fmla="*/ 18759 w 87755"/>
                <a:gd name="connsiteY19" fmla="*/ 42924 h 50236"/>
                <a:gd name="connsiteX20" fmla="*/ 18123 w 87755"/>
                <a:gd name="connsiteY20" fmla="*/ 42924 h 50236"/>
                <a:gd name="connsiteX21" fmla="*/ 23211 w 87755"/>
                <a:gd name="connsiteY21" fmla="*/ 43878 h 50236"/>
                <a:gd name="connsiteX22" fmla="*/ 22416 w 87755"/>
                <a:gd name="connsiteY22" fmla="*/ 42924 h 50236"/>
                <a:gd name="connsiteX23" fmla="*/ 22098 w 87755"/>
                <a:gd name="connsiteY23" fmla="*/ 43242 h 50236"/>
                <a:gd name="connsiteX24" fmla="*/ 21621 w 87755"/>
                <a:gd name="connsiteY24" fmla="*/ 45627 h 50236"/>
                <a:gd name="connsiteX25" fmla="*/ 21939 w 87755"/>
                <a:gd name="connsiteY25" fmla="*/ 45627 h 50236"/>
                <a:gd name="connsiteX26" fmla="*/ 21621 w 87755"/>
                <a:gd name="connsiteY26" fmla="*/ 46739 h 50236"/>
                <a:gd name="connsiteX27" fmla="*/ 23370 w 87755"/>
                <a:gd name="connsiteY27" fmla="*/ 46739 h 50236"/>
                <a:gd name="connsiteX28" fmla="*/ 23688 w 87755"/>
                <a:gd name="connsiteY28" fmla="*/ 46104 h 50236"/>
                <a:gd name="connsiteX29" fmla="*/ 23370 w 87755"/>
                <a:gd name="connsiteY29" fmla="*/ 44196 h 50236"/>
                <a:gd name="connsiteX30" fmla="*/ 23370 w 87755"/>
                <a:gd name="connsiteY30" fmla="*/ 43878 h 50236"/>
                <a:gd name="connsiteX31" fmla="*/ 20031 w 87755"/>
                <a:gd name="connsiteY31" fmla="*/ 22893 h 50236"/>
                <a:gd name="connsiteX32" fmla="*/ 16216 w 87755"/>
                <a:gd name="connsiteY32" fmla="*/ 23211 h 50236"/>
                <a:gd name="connsiteX33" fmla="*/ 16216 w 87755"/>
                <a:gd name="connsiteY33" fmla="*/ 24164 h 50236"/>
                <a:gd name="connsiteX34" fmla="*/ 17647 w 87755"/>
                <a:gd name="connsiteY34" fmla="*/ 26231 h 50236"/>
                <a:gd name="connsiteX35" fmla="*/ 19554 w 87755"/>
                <a:gd name="connsiteY35" fmla="*/ 26549 h 50236"/>
                <a:gd name="connsiteX36" fmla="*/ 20985 w 87755"/>
                <a:gd name="connsiteY36" fmla="*/ 23052 h 50236"/>
                <a:gd name="connsiteX37" fmla="*/ 20031 w 87755"/>
                <a:gd name="connsiteY37" fmla="*/ 23052 h 50236"/>
                <a:gd name="connsiteX38" fmla="*/ 85689 w 87755"/>
                <a:gd name="connsiteY38" fmla="*/ 2385 h 50236"/>
                <a:gd name="connsiteX39" fmla="*/ 85689 w 87755"/>
                <a:gd name="connsiteY39" fmla="*/ 0 h 50236"/>
                <a:gd name="connsiteX40" fmla="*/ 76150 w 87755"/>
                <a:gd name="connsiteY40" fmla="*/ 0 h 50236"/>
                <a:gd name="connsiteX41" fmla="*/ 68043 w 87755"/>
                <a:gd name="connsiteY41" fmla="*/ 0 h 50236"/>
                <a:gd name="connsiteX42" fmla="*/ 57709 w 87755"/>
                <a:gd name="connsiteY42" fmla="*/ 0 h 50236"/>
                <a:gd name="connsiteX43" fmla="*/ 50396 w 87755"/>
                <a:gd name="connsiteY43" fmla="*/ 0 h 50236"/>
                <a:gd name="connsiteX44" fmla="*/ 43560 w 87755"/>
                <a:gd name="connsiteY44" fmla="*/ 0 h 50236"/>
                <a:gd name="connsiteX45" fmla="*/ 38314 w 87755"/>
                <a:gd name="connsiteY45" fmla="*/ 2703 h 50236"/>
                <a:gd name="connsiteX46" fmla="*/ 32590 w 87755"/>
                <a:gd name="connsiteY46" fmla="*/ 5564 h 50236"/>
                <a:gd name="connsiteX47" fmla="*/ 24960 w 87755"/>
                <a:gd name="connsiteY47" fmla="*/ 7154 h 50236"/>
                <a:gd name="connsiteX48" fmla="*/ 16216 w 87755"/>
                <a:gd name="connsiteY48" fmla="*/ 6518 h 50236"/>
                <a:gd name="connsiteX49" fmla="*/ 13354 w 87755"/>
                <a:gd name="connsiteY49" fmla="*/ 6995 h 50236"/>
                <a:gd name="connsiteX50" fmla="*/ 10493 w 87755"/>
                <a:gd name="connsiteY50" fmla="*/ 8267 h 50236"/>
                <a:gd name="connsiteX51" fmla="*/ 8426 w 87755"/>
                <a:gd name="connsiteY51" fmla="*/ 9221 h 50236"/>
                <a:gd name="connsiteX52" fmla="*/ 5405 w 87755"/>
                <a:gd name="connsiteY52" fmla="*/ 9698 h 50236"/>
                <a:gd name="connsiteX53" fmla="*/ 1590 w 87755"/>
                <a:gd name="connsiteY53" fmla="*/ 9221 h 50236"/>
                <a:gd name="connsiteX54" fmla="*/ 0 w 87755"/>
                <a:gd name="connsiteY54" fmla="*/ 9539 h 50236"/>
                <a:gd name="connsiteX55" fmla="*/ 7949 w 87755"/>
                <a:gd name="connsiteY55" fmla="*/ 13831 h 50236"/>
                <a:gd name="connsiteX56" fmla="*/ 11446 w 87755"/>
                <a:gd name="connsiteY56" fmla="*/ 12718 h 50236"/>
                <a:gd name="connsiteX57" fmla="*/ 13354 w 87755"/>
                <a:gd name="connsiteY57" fmla="*/ 12718 h 50236"/>
                <a:gd name="connsiteX58" fmla="*/ 13036 w 87755"/>
                <a:gd name="connsiteY58" fmla="*/ 13831 h 50236"/>
                <a:gd name="connsiteX59" fmla="*/ 11128 w 87755"/>
                <a:gd name="connsiteY59" fmla="*/ 15580 h 50236"/>
                <a:gd name="connsiteX60" fmla="*/ 10810 w 87755"/>
                <a:gd name="connsiteY60" fmla="*/ 18282 h 50236"/>
                <a:gd name="connsiteX61" fmla="*/ 12400 w 87755"/>
                <a:gd name="connsiteY61" fmla="*/ 20349 h 50236"/>
                <a:gd name="connsiteX62" fmla="*/ 16375 w 87755"/>
                <a:gd name="connsiteY62" fmla="*/ 22098 h 50236"/>
                <a:gd name="connsiteX63" fmla="*/ 21462 w 87755"/>
                <a:gd name="connsiteY63" fmla="*/ 20826 h 50236"/>
                <a:gd name="connsiteX64" fmla="*/ 22575 w 87755"/>
                <a:gd name="connsiteY64" fmla="*/ 21462 h 50236"/>
                <a:gd name="connsiteX65" fmla="*/ 23052 w 87755"/>
                <a:gd name="connsiteY65" fmla="*/ 21939 h 50236"/>
                <a:gd name="connsiteX66" fmla="*/ 21939 w 87755"/>
                <a:gd name="connsiteY66" fmla="*/ 25754 h 50236"/>
                <a:gd name="connsiteX67" fmla="*/ 25436 w 87755"/>
                <a:gd name="connsiteY67" fmla="*/ 26390 h 50236"/>
                <a:gd name="connsiteX68" fmla="*/ 30206 w 87755"/>
                <a:gd name="connsiteY68" fmla="*/ 24801 h 50236"/>
                <a:gd name="connsiteX69" fmla="*/ 34180 w 87755"/>
                <a:gd name="connsiteY69" fmla="*/ 21939 h 50236"/>
                <a:gd name="connsiteX70" fmla="*/ 36406 w 87755"/>
                <a:gd name="connsiteY70" fmla="*/ 21144 h 50236"/>
                <a:gd name="connsiteX71" fmla="*/ 43560 w 87755"/>
                <a:gd name="connsiteY71" fmla="*/ 21621 h 50236"/>
                <a:gd name="connsiteX72" fmla="*/ 45786 w 87755"/>
                <a:gd name="connsiteY72" fmla="*/ 20349 h 50236"/>
                <a:gd name="connsiteX73" fmla="*/ 46740 w 87755"/>
                <a:gd name="connsiteY73" fmla="*/ 20349 h 50236"/>
                <a:gd name="connsiteX74" fmla="*/ 46899 w 87755"/>
                <a:gd name="connsiteY74" fmla="*/ 20985 h 50236"/>
                <a:gd name="connsiteX75" fmla="*/ 46104 w 87755"/>
                <a:gd name="connsiteY75" fmla="*/ 21939 h 50236"/>
                <a:gd name="connsiteX76" fmla="*/ 45150 w 87755"/>
                <a:gd name="connsiteY76" fmla="*/ 21939 h 50236"/>
                <a:gd name="connsiteX77" fmla="*/ 42924 w 87755"/>
                <a:gd name="connsiteY77" fmla="*/ 23211 h 50236"/>
                <a:gd name="connsiteX78" fmla="*/ 37042 w 87755"/>
                <a:gd name="connsiteY78" fmla="*/ 23211 h 50236"/>
                <a:gd name="connsiteX79" fmla="*/ 35611 w 87755"/>
                <a:gd name="connsiteY79" fmla="*/ 24006 h 50236"/>
                <a:gd name="connsiteX80" fmla="*/ 34657 w 87755"/>
                <a:gd name="connsiteY80" fmla="*/ 25913 h 50236"/>
                <a:gd name="connsiteX81" fmla="*/ 34657 w 87755"/>
                <a:gd name="connsiteY81" fmla="*/ 27503 h 50236"/>
                <a:gd name="connsiteX82" fmla="*/ 37201 w 87755"/>
                <a:gd name="connsiteY82" fmla="*/ 30683 h 50236"/>
                <a:gd name="connsiteX83" fmla="*/ 38791 w 87755"/>
                <a:gd name="connsiteY83" fmla="*/ 30683 h 50236"/>
                <a:gd name="connsiteX84" fmla="*/ 40062 w 87755"/>
                <a:gd name="connsiteY84" fmla="*/ 29093 h 50236"/>
                <a:gd name="connsiteX85" fmla="*/ 42606 w 87755"/>
                <a:gd name="connsiteY85" fmla="*/ 28616 h 50236"/>
                <a:gd name="connsiteX86" fmla="*/ 45627 w 87755"/>
                <a:gd name="connsiteY86" fmla="*/ 29411 h 50236"/>
                <a:gd name="connsiteX87" fmla="*/ 47057 w 87755"/>
                <a:gd name="connsiteY87" fmla="*/ 31319 h 50236"/>
                <a:gd name="connsiteX88" fmla="*/ 44514 w 87755"/>
                <a:gd name="connsiteY88" fmla="*/ 31796 h 50236"/>
                <a:gd name="connsiteX89" fmla="*/ 41970 w 87755"/>
                <a:gd name="connsiteY89" fmla="*/ 31796 h 50236"/>
                <a:gd name="connsiteX90" fmla="*/ 36883 w 87755"/>
                <a:gd name="connsiteY90" fmla="*/ 34180 h 50236"/>
                <a:gd name="connsiteX91" fmla="*/ 35452 w 87755"/>
                <a:gd name="connsiteY91" fmla="*/ 36724 h 50236"/>
                <a:gd name="connsiteX92" fmla="*/ 36406 w 87755"/>
                <a:gd name="connsiteY92" fmla="*/ 37360 h 50236"/>
                <a:gd name="connsiteX93" fmla="*/ 37837 w 87755"/>
                <a:gd name="connsiteY93" fmla="*/ 37042 h 50236"/>
                <a:gd name="connsiteX94" fmla="*/ 39109 w 87755"/>
                <a:gd name="connsiteY94" fmla="*/ 37042 h 50236"/>
                <a:gd name="connsiteX95" fmla="*/ 39268 w 87755"/>
                <a:gd name="connsiteY95" fmla="*/ 37678 h 50236"/>
                <a:gd name="connsiteX96" fmla="*/ 37996 w 87755"/>
                <a:gd name="connsiteY96" fmla="*/ 38950 h 50236"/>
                <a:gd name="connsiteX97" fmla="*/ 37996 w 87755"/>
                <a:gd name="connsiteY97" fmla="*/ 40857 h 50236"/>
                <a:gd name="connsiteX98" fmla="*/ 37996 w 87755"/>
                <a:gd name="connsiteY98" fmla="*/ 42288 h 50236"/>
                <a:gd name="connsiteX99" fmla="*/ 40221 w 87755"/>
                <a:gd name="connsiteY99" fmla="*/ 44196 h 50236"/>
                <a:gd name="connsiteX100" fmla="*/ 41811 w 87755"/>
                <a:gd name="connsiteY100" fmla="*/ 43878 h 50236"/>
                <a:gd name="connsiteX101" fmla="*/ 43083 w 87755"/>
                <a:gd name="connsiteY101" fmla="*/ 43878 h 50236"/>
                <a:gd name="connsiteX102" fmla="*/ 43083 w 87755"/>
                <a:gd name="connsiteY102" fmla="*/ 47693 h 50236"/>
                <a:gd name="connsiteX103" fmla="*/ 44196 w 87755"/>
                <a:gd name="connsiteY103" fmla="*/ 47693 h 50236"/>
                <a:gd name="connsiteX104" fmla="*/ 46581 w 87755"/>
                <a:gd name="connsiteY104" fmla="*/ 44514 h 50236"/>
                <a:gd name="connsiteX105" fmla="*/ 47852 w 87755"/>
                <a:gd name="connsiteY105" fmla="*/ 44514 h 50236"/>
                <a:gd name="connsiteX106" fmla="*/ 46740 w 87755"/>
                <a:gd name="connsiteY106" fmla="*/ 48170 h 50236"/>
                <a:gd name="connsiteX107" fmla="*/ 48170 w 87755"/>
                <a:gd name="connsiteY107" fmla="*/ 50237 h 50236"/>
                <a:gd name="connsiteX108" fmla="*/ 49442 w 87755"/>
                <a:gd name="connsiteY108" fmla="*/ 48806 h 50236"/>
                <a:gd name="connsiteX109" fmla="*/ 51032 w 87755"/>
                <a:gd name="connsiteY109" fmla="*/ 46422 h 50236"/>
                <a:gd name="connsiteX110" fmla="*/ 55801 w 87755"/>
                <a:gd name="connsiteY110" fmla="*/ 36724 h 50236"/>
                <a:gd name="connsiteX111" fmla="*/ 57550 w 87755"/>
                <a:gd name="connsiteY111" fmla="*/ 34498 h 50236"/>
                <a:gd name="connsiteX112" fmla="*/ 58663 w 87755"/>
                <a:gd name="connsiteY112" fmla="*/ 33703 h 50236"/>
                <a:gd name="connsiteX113" fmla="*/ 60889 w 87755"/>
                <a:gd name="connsiteY113" fmla="*/ 33703 h 50236"/>
                <a:gd name="connsiteX114" fmla="*/ 65340 w 87755"/>
                <a:gd name="connsiteY114" fmla="*/ 32273 h 50236"/>
                <a:gd name="connsiteX115" fmla="*/ 68838 w 87755"/>
                <a:gd name="connsiteY115" fmla="*/ 30206 h 50236"/>
                <a:gd name="connsiteX116" fmla="*/ 70586 w 87755"/>
                <a:gd name="connsiteY116" fmla="*/ 29411 h 50236"/>
                <a:gd name="connsiteX117" fmla="*/ 74720 w 87755"/>
                <a:gd name="connsiteY117" fmla="*/ 29411 h 50236"/>
                <a:gd name="connsiteX118" fmla="*/ 79648 w 87755"/>
                <a:gd name="connsiteY118" fmla="*/ 29411 h 50236"/>
                <a:gd name="connsiteX119" fmla="*/ 86007 w 87755"/>
                <a:gd name="connsiteY119" fmla="*/ 27344 h 50236"/>
                <a:gd name="connsiteX120" fmla="*/ 86007 w 87755"/>
                <a:gd name="connsiteY120" fmla="*/ 24483 h 50236"/>
                <a:gd name="connsiteX121" fmla="*/ 86007 w 87755"/>
                <a:gd name="connsiteY121" fmla="*/ 20826 h 50236"/>
                <a:gd name="connsiteX122" fmla="*/ 86007 w 87755"/>
                <a:gd name="connsiteY122" fmla="*/ 19395 h 50236"/>
                <a:gd name="connsiteX123" fmla="*/ 83622 w 87755"/>
                <a:gd name="connsiteY123" fmla="*/ 18123 h 50236"/>
                <a:gd name="connsiteX124" fmla="*/ 82351 w 87755"/>
                <a:gd name="connsiteY124" fmla="*/ 17011 h 50236"/>
                <a:gd name="connsiteX125" fmla="*/ 81238 w 87755"/>
                <a:gd name="connsiteY125" fmla="*/ 15580 h 50236"/>
                <a:gd name="connsiteX126" fmla="*/ 79807 w 87755"/>
                <a:gd name="connsiteY126" fmla="*/ 14626 h 50236"/>
                <a:gd name="connsiteX127" fmla="*/ 79807 w 87755"/>
                <a:gd name="connsiteY127" fmla="*/ 13513 h 50236"/>
                <a:gd name="connsiteX128" fmla="*/ 81556 w 87755"/>
                <a:gd name="connsiteY128" fmla="*/ 12559 h 50236"/>
                <a:gd name="connsiteX129" fmla="*/ 82669 w 87755"/>
                <a:gd name="connsiteY129" fmla="*/ 12082 h 50236"/>
                <a:gd name="connsiteX130" fmla="*/ 85212 w 87755"/>
                <a:gd name="connsiteY130" fmla="*/ 12082 h 50236"/>
                <a:gd name="connsiteX131" fmla="*/ 86007 w 87755"/>
                <a:gd name="connsiteY131" fmla="*/ 11605 h 50236"/>
                <a:gd name="connsiteX132" fmla="*/ 86643 w 87755"/>
                <a:gd name="connsiteY132" fmla="*/ 10652 h 50236"/>
                <a:gd name="connsiteX133" fmla="*/ 87438 w 87755"/>
                <a:gd name="connsiteY133" fmla="*/ 8267 h 50236"/>
                <a:gd name="connsiteX134" fmla="*/ 87756 w 87755"/>
                <a:gd name="connsiteY134" fmla="*/ 5723 h 50236"/>
                <a:gd name="connsiteX135" fmla="*/ 86007 w 87755"/>
                <a:gd name="connsiteY135" fmla="*/ 2385 h 50236"/>
                <a:gd name="connsiteX136" fmla="*/ 28775 w 87755"/>
                <a:gd name="connsiteY136" fmla="*/ 39745 h 50236"/>
                <a:gd name="connsiteX137" fmla="*/ 27662 w 87755"/>
                <a:gd name="connsiteY137" fmla="*/ 40698 h 50236"/>
                <a:gd name="connsiteX138" fmla="*/ 26867 w 87755"/>
                <a:gd name="connsiteY138" fmla="*/ 42765 h 50236"/>
                <a:gd name="connsiteX139" fmla="*/ 27185 w 87755"/>
                <a:gd name="connsiteY139" fmla="*/ 43083 h 50236"/>
                <a:gd name="connsiteX140" fmla="*/ 28457 w 87755"/>
                <a:gd name="connsiteY140" fmla="*/ 43083 h 50236"/>
                <a:gd name="connsiteX141" fmla="*/ 28457 w 87755"/>
                <a:gd name="connsiteY141" fmla="*/ 42129 h 50236"/>
                <a:gd name="connsiteX142" fmla="*/ 29570 w 87755"/>
                <a:gd name="connsiteY142" fmla="*/ 41652 h 50236"/>
                <a:gd name="connsiteX143" fmla="*/ 30206 w 87755"/>
                <a:gd name="connsiteY143" fmla="*/ 41016 h 50236"/>
                <a:gd name="connsiteX144" fmla="*/ 30524 w 87755"/>
                <a:gd name="connsiteY144" fmla="*/ 40221 h 50236"/>
                <a:gd name="connsiteX145" fmla="*/ 30206 w 87755"/>
                <a:gd name="connsiteY145" fmla="*/ 39903 h 50236"/>
                <a:gd name="connsiteX146" fmla="*/ 28934 w 87755"/>
                <a:gd name="connsiteY146" fmla="*/ 39903 h 50236"/>
                <a:gd name="connsiteX147" fmla="*/ 31478 w 87755"/>
                <a:gd name="connsiteY147" fmla="*/ 33067 h 50236"/>
                <a:gd name="connsiteX148" fmla="*/ 33067 w 87755"/>
                <a:gd name="connsiteY148" fmla="*/ 33703 h 50236"/>
                <a:gd name="connsiteX149" fmla="*/ 33385 w 87755"/>
                <a:gd name="connsiteY149" fmla="*/ 33067 h 50236"/>
                <a:gd name="connsiteX150" fmla="*/ 34180 w 87755"/>
                <a:gd name="connsiteY150" fmla="*/ 32590 h 50236"/>
                <a:gd name="connsiteX151" fmla="*/ 35452 w 87755"/>
                <a:gd name="connsiteY151" fmla="*/ 32273 h 50236"/>
                <a:gd name="connsiteX152" fmla="*/ 35452 w 87755"/>
                <a:gd name="connsiteY152" fmla="*/ 30365 h 50236"/>
                <a:gd name="connsiteX153" fmla="*/ 34021 w 87755"/>
                <a:gd name="connsiteY153" fmla="*/ 30842 h 50236"/>
                <a:gd name="connsiteX154" fmla="*/ 31637 w 87755"/>
                <a:gd name="connsiteY154" fmla="*/ 33226 h 5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87755" h="50236">
                  <a:moveTo>
                    <a:pt x="23529" y="34975"/>
                  </a:moveTo>
                  <a:lnTo>
                    <a:pt x="23211" y="31478"/>
                  </a:lnTo>
                  <a:lnTo>
                    <a:pt x="21780" y="31160"/>
                  </a:lnTo>
                  <a:lnTo>
                    <a:pt x="20190" y="33226"/>
                  </a:lnTo>
                  <a:lnTo>
                    <a:pt x="20190" y="34657"/>
                  </a:lnTo>
                  <a:cubicBezTo>
                    <a:pt x="20190" y="34657"/>
                    <a:pt x="20826" y="35452"/>
                    <a:pt x="20826" y="35452"/>
                  </a:cubicBezTo>
                  <a:lnTo>
                    <a:pt x="22257" y="35929"/>
                  </a:lnTo>
                  <a:lnTo>
                    <a:pt x="23529" y="34975"/>
                  </a:lnTo>
                  <a:close/>
                  <a:moveTo>
                    <a:pt x="18123" y="42765"/>
                  </a:moveTo>
                  <a:lnTo>
                    <a:pt x="17647" y="42765"/>
                  </a:lnTo>
                  <a:cubicBezTo>
                    <a:pt x="17647" y="42765"/>
                    <a:pt x="16534" y="43719"/>
                    <a:pt x="16534" y="43719"/>
                  </a:cubicBezTo>
                  <a:lnTo>
                    <a:pt x="15580" y="44832"/>
                  </a:lnTo>
                  <a:lnTo>
                    <a:pt x="15103" y="44832"/>
                  </a:lnTo>
                  <a:cubicBezTo>
                    <a:pt x="15103" y="44832"/>
                    <a:pt x="13831" y="45309"/>
                    <a:pt x="13831" y="45309"/>
                  </a:cubicBezTo>
                  <a:lnTo>
                    <a:pt x="13831" y="45786"/>
                  </a:lnTo>
                  <a:cubicBezTo>
                    <a:pt x="13831" y="45786"/>
                    <a:pt x="15103" y="47217"/>
                    <a:pt x="15103" y="47217"/>
                  </a:cubicBezTo>
                  <a:lnTo>
                    <a:pt x="17329" y="46739"/>
                  </a:lnTo>
                  <a:lnTo>
                    <a:pt x="18600" y="46104"/>
                  </a:lnTo>
                  <a:lnTo>
                    <a:pt x="19236" y="45150"/>
                  </a:lnTo>
                  <a:lnTo>
                    <a:pt x="18759" y="42924"/>
                  </a:lnTo>
                  <a:lnTo>
                    <a:pt x="18123" y="42924"/>
                  </a:lnTo>
                  <a:close/>
                  <a:moveTo>
                    <a:pt x="23211" y="43878"/>
                  </a:moveTo>
                  <a:lnTo>
                    <a:pt x="22416" y="42924"/>
                  </a:lnTo>
                  <a:lnTo>
                    <a:pt x="22098" y="43242"/>
                  </a:lnTo>
                  <a:lnTo>
                    <a:pt x="21621" y="45627"/>
                  </a:lnTo>
                  <a:lnTo>
                    <a:pt x="21939" y="45627"/>
                  </a:lnTo>
                  <a:cubicBezTo>
                    <a:pt x="21939" y="45627"/>
                    <a:pt x="21621" y="46739"/>
                    <a:pt x="21621" y="46739"/>
                  </a:cubicBezTo>
                  <a:lnTo>
                    <a:pt x="23370" y="46739"/>
                  </a:lnTo>
                  <a:cubicBezTo>
                    <a:pt x="23370" y="46739"/>
                    <a:pt x="23688" y="46104"/>
                    <a:pt x="23688" y="46104"/>
                  </a:cubicBezTo>
                  <a:lnTo>
                    <a:pt x="23370" y="44196"/>
                  </a:lnTo>
                  <a:lnTo>
                    <a:pt x="23370" y="43878"/>
                  </a:lnTo>
                  <a:close/>
                  <a:moveTo>
                    <a:pt x="20031" y="22893"/>
                  </a:moveTo>
                  <a:lnTo>
                    <a:pt x="16216" y="23211"/>
                  </a:lnTo>
                  <a:lnTo>
                    <a:pt x="16216" y="24164"/>
                  </a:lnTo>
                  <a:cubicBezTo>
                    <a:pt x="16216" y="24164"/>
                    <a:pt x="17647" y="26231"/>
                    <a:pt x="17647" y="26231"/>
                  </a:cubicBezTo>
                  <a:lnTo>
                    <a:pt x="19554" y="26549"/>
                  </a:lnTo>
                  <a:lnTo>
                    <a:pt x="20985" y="23052"/>
                  </a:lnTo>
                  <a:lnTo>
                    <a:pt x="20031" y="23052"/>
                  </a:lnTo>
                  <a:close/>
                  <a:moveTo>
                    <a:pt x="85689" y="2385"/>
                  </a:moveTo>
                  <a:lnTo>
                    <a:pt x="85689" y="0"/>
                  </a:lnTo>
                  <a:cubicBezTo>
                    <a:pt x="85689" y="0"/>
                    <a:pt x="76150" y="0"/>
                    <a:pt x="76150" y="0"/>
                  </a:cubicBezTo>
                  <a:lnTo>
                    <a:pt x="68043" y="0"/>
                  </a:lnTo>
                  <a:cubicBezTo>
                    <a:pt x="68043" y="0"/>
                    <a:pt x="57709" y="0"/>
                    <a:pt x="57709" y="0"/>
                  </a:cubicBezTo>
                  <a:lnTo>
                    <a:pt x="50396" y="0"/>
                  </a:lnTo>
                  <a:cubicBezTo>
                    <a:pt x="50396" y="0"/>
                    <a:pt x="43560" y="0"/>
                    <a:pt x="43560" y="0"/>
                  </a:cubicBezTo>
                  <a:lnTo>
                    <a:pt x="38314" y="2703"/>
                  </a:lnTo>
                  <a:lnTo>
                    <a:pt x="32590" y="5564"/>
                  </a:lnTo>
                  <a:lnTo>
                    <a:pt x="24960" y="7154"/>
                  </a:lnTo>
                  <a:lnTo>
                    <a:pt x="16216" y="6518"/>
                  </a:lnTo>
                  <a:lnTo>
                    <a:pt x="13354" y="6995"/>
                  </a:lnTo>
                  <a:lnTo>
                    <a:pt x="10493" y="8267"/>
                  </a:lnTo>
                  <a:lnTo>
                    <a:pt x="8426" y="9221"/>
                  </a:lnTo>
                  <a:lnTo>
                    <a:pt x="5405" y="9698"/>
                  </a:lnTo>
                  <a:lnTo>
                    <a:pt x="1590" y="9221"/>
                  </a:lnTo>
                  <a:lnTo>
                    <a:pt x="0" y="9539"/>
                  </a:lnTo>
                  <a:lnTo>
                    <a:pt x="7949" y="13831"/>
                  </a:lnTo>
                  <a:lnTo>
                    <a:pt x="11446" y="12718"/>
                  </a:lnTo>
                  <a:lnTo>
                    <a:pt x="13354" y="12718"/>
                  </a:lnTo>
                  <a:cubicBezTo>
                    <a:pt x="13354" y="12718"/>
                    <a:pt x="13036" y="13831"/>
                    <a:pt x="13036" y="13831"/>
                  </a:cubicBezTo>
                  <a:lnTo>
                    <a:pt x="11128" y="15580"/>
                  </a:lnTo>
                  <a:lnTo>
                    <a:pt x="10810" y="18282"/>
                  </a:lnTo>
                  <a:lnTo>
                    <a:pt x="12400" y="20349"/>
                  </a:lnTo>
                  <a:lnTo>
                    <a:pt x="16375" y="22098"/>
                  </a:lnTo>
                  <a:lnTo>
                    <a:pt x="21462" y="20826"/>
                  </a:lnTo>
                  <a:lnTo>
                    <a:pt x="22575" y="21462"/>
                  </a:lnTo>
                  <a:lnTo>
                    <a:pt x="23052" y="21939"/>
                  </a:lnTo>
                  <a:lnTo>
                    <a:pt x="21939" y="25754"/>
                  </a:lnTo>
                  <a:lnTo>
                    <a:pt x="25436" y="26390"/>
                  </a:lnTo>
                  <a:lnTo>
                    <a:pt x="30206" y="24801"/>
                  </a:lnTo>
                  <a:lnTo>
                    <a:pt x="34180" y="21939"/>
                  </a:lnTo>
                  <a:lnTo>
                    <a:pt x="36406" y="21144"/>
                  </a:lnTo>
                  <a:lnTo>
                    <a:pt x="43560" y="21621"/>
                  </a:lnTo>
                  <a:lnTo>
                    <a:pt x="45786" y="20349"/>
                  </a:lnTo>
                  <a:lnTo>
                    <a:pt x="46740" y="20349"/>
                  </a:lnTo>
                  <a:cubicBezTo>
                    <a:pt x="46740" y="20349"/>
                    <a:pt x="46899" y="20985"/>
                    <a:pt x="46899" y="20985"/>
                  </a:cubicBezTo>
                  <a:lnTo>
                    <a:pt x="46104" y="21939"/>
                  </a:lnTo>
                  <a:lnTo>
                    <a:pt x="45150" y="21939"/>
                  </a:lnTo>
                  <a:cubicBezTo>
                    <a:pt x="45150" y="21939"/>
                    <a:pt x="42924" y="23211"/>
                    <a:pt x="42924" y="23211"/>
                  </a:cubicBezTo>
                  <a:lnTo>
                    <a:pt x="37042" y="23211"/>
                  </a:lnTo>
                  <a:cubicBezTo>
                    <a:pt x="37042" y="23211"/>
                    <a:pt x="35611" y="24006"/>
                    <a:pt x="35611" y="24006"/>
                  </a:cubicBezTo>
                  <a:lnTo>
                    <a:pt x="34657" y="25913"/>
                  </a:lnTo>
                  <a:lnTo>
                    <a:pt x="34657" y="27503"/>
                  </a:lnTo>
                  <a:cubicBezTo>
                    <a:pt x="34657" y="27503"/>
                    <a:pt x="37201" y="30683"/>
                    <a:pt x="37201" y="30683"/>
                  </a:cubicBezTo>
                  <a:lnTo>
                    <a:pt x="38791" y="30683"/>
                  </a:lnTo>
                  <a:cubicBezTo>
                    <a:pt x="38791" y="30683"/>
                    <a:pt x="40062" y="29093"/>
                    <a:pt x="40062" y="29093"/>
                  </a:cubicBezTo>
                  <a:lnTo>
                    <a:pt x="42606" y="28616"/>
                  </a:lnTo>
                  <a:lnTo>
                    <a:pt x="45627" y="29411"/>
                  </a:lnTo>
                  <a:lnTo>
                    <a:pt x="47057" y="31319"/>
                  </a:lnTo>
                  <a:lnTo>
                    <a:pt x="44514" y="31796"/>
                  </a:lnTo>
                  <a:lnTo>
                    <a:pt x="41970" y="31796"/>
                  </a:lnTo>
                  <a:cubicBezTo>
                    <a:pt x="41970" y="31796"/>
                    <a:pt x="36883" y="34180"/>
                    <a:pt x="36883" y="34180"/>
                  </a:cubicBezTo>
                  <a:lnTo>
                    <a:pt x="35452" y="36724"/>
                  </a:lnTo>
                  <a:lnTo>
                    <a:pt x="36406" y="37360"/>
                  </a:lnTo>
                  <a:lnTo>
                    <a:pt x="37837" y="37042"/>
                  </a:lnTo>
                  <a:lnTo>
                    <a:pt x="39109" y="37042"/>
                  </a:lnTo>
                  <a:cubicBezTo>
                    <a:pt x="39109" y="37042"/>
                    <a:pt x="39268" y="37678"/>
                    <a:pt x="39268" y="37678"/>
                  </a:cubicBezTo>
                  <a:lnTo>
                    <a:pt x="37996" y="38950"/>
                  </a:lnTo>
                  <a:lnTo>
                    <a:pt x="37996" y="40857"/>
                  </a:lnTo>
                  <a:cubicBezTo>
                    <a:pt x="37996" y="40857"/>
                    <a:pt x="37996" y="42288"/>
                    <a:pt x="37996" y="42288"/>
                  </a:cubicBezTo>
                  <a:lnTo>
                    <a:pt x="40221" y="44196"/>
                  </a:lnTo>
                  <a:lnTo>
                    <a:pt x="41811" y="43878"/>
                  </a:lnTo>
                  <a:lnTo>
                    <a:pt x="43083" y="43878"/>
                  </a:lnTo>
                  <a:cubicBezTo>
                    <a:pt x="43083" y="43878"/>
                    <a:pt x="43083" y="47693"/>
                    <a:pt x="43083" y="47693"/>
                  </a:cubicBezTo>
                  <a:lnTo>
                    <a:pt x="44196" y="47693"/>
                  </a:lnTo>
                  <a:cubicBezTo>
                    <a:pt x="44196" y="47693"/>
                    <a:pt x="46581" y="44514"/>
                    <a:pt x="46581" y="44514"/>
                  </a:cubicBezTo>
                  <a:lnTo>
                    <a:pt x="47852" y="44514"/>
                  </a:lnTo>
                  <a:cubicBezTo>
                    <a:pt x="47852" y="44514"/>
                    <a:pt x="46740" y="48170"/>
                    <a:pt x="46740" y="48170"/>
                  </a:cubicBezTo>
                  <a:lnTo>
                    <a:pt x="48170" y="50237"/>
                  </a:lnTo>
                  <a:lnTo>
                    <a:pt x="49442" y="48806"/>
                  </a:lnTo>
                  <a:lnTo>
                    <a:pt x="51032" y="46422"/>
                  </a:lnTo>
                  <a:lnTo>
                    <a:pt x="55801" y="36724"/>
                  </a:lnTo>
                  <a:lnTo>
                    <a:pt x="57550" y="34498"/>
                  </a:lnTo>
                  <a:lnTo>
                    <a:pt x="58663" y="33703"/>
                  </a:lnTo>
                  <a:lnTo>
                    <a:pt x="60889" y="33703"/>
                  </a:lnTo>
                  <a:cubicBezTo>
                    <a:pt x="60889" y="33703"/>
                    <a:pt x="65340" y="32273"/>
                    <a:pt x="65340" y="32273"/>
                  </a:cubicBezTo>
                  <a:lnTo>
                    <a:pt x="68838" y="30206"/>
                  </a:lnTo>
                  <a:lnTo>
                    <a:pt x="70586" y="29411"/>
                  </a:lnTo>
                  <a:lnTo>
                    <a:pt x="74720" y="29411"/>
                  </a:lnTo>
                  <a:cubicBezTo>
                    <a:pt x="74720" y="29411"/>
                    <a:pt x="79648" y="29411"/>
                    <a:pt x="79648" y="29411"/>
                  </a:cubicBezTo>
                  <a:lnTo>
                    <a:pt x="86007" y="27344"/>
                  </a:lnTo>
                  <a:lnTo>
                    <a:pt x="86007" y="24483"/>
                  </a:lnTo>
                  <a:cubicBezTo>
                    <a:pt x="86007" y="24483"/>
                    <a:pt x="86007" y="20826"/>
                    <a:pt x="86007" y="20826"/>
                  </a:cubicBezTo>
                  <a:lnTo>
                    <a:pt x="86007" y="19395"/>
                  </a:lnTo>
                  <a:cubicBezTo>
                    <a:pt x="86007" y="19395"/>
                    <a:pt x="83622" y="18123"/>
                    <a:pt x="83622" y="18123"/>
                  </a:cubicBezTo>
                  <a:lnTo>
                    <a:pt x="82351" y="17011"/>
                  </a:lnTo>
                  <a:lnTo>
                    <a:pt x="81238" y="15580"/>
                  </a:lnTo>
                  <a:lnTo>
                    <a:pt x="79807" y="14626"/>
                  </a:lnTo>
                  <a:lnTo>
                    <a:pt x="79807" y="13513"/>
                  </a:lnTo>
                  <a:cubicBezTo>
                    <a:pt x="79807" y="13513"/>
                    <a:pt x="81556" y="12559"/>
                    <a:pt x="81556" y="12559"/>
                  </a:cubicBezTo>
                  <a:lnTo>
                    <a:pt x="82669" y="12082"/>
                  </a:lnTo>
                  <a:lnTo>
                    <a:pt x="85212" y="12082"/>
                  </a:lnTo>
                  <a:cubicBezTo>
                    <a:pt x="85212" y="12082"/>
                    <a:pt x="86007" y="11605"/>
                    <a:pt x="86007" y="11605"/>
                  </a:cubicBezTo>
                  <a:lnTo>
                    <a:pt x="86643" y="10652"/>
                  </a:lnTo>
                  <a:lnTo>
                    <a:pt x="87438" y="8267"/>
                  </a:lnTo>
                  <a:lnTo>
                    <a:pt x="87756" y="5723"/>
                  </a:lnTo>
                  <a:lnTo>
                    <a:pt x="86007" y="2385"/>
                  </a:lnTo>
                  <a:close/>
                  <a:moveTo>
                    <a:pt x="28775" y="39745"/>
                  </a:moveTo>
                  <a:lnTo>
                    <a:pt x="27662" y="40698"/>
                  </a:lnTo>
                  <a:lnTo>
                    <a:pt x="26867" y="42765"/>
                  </a:lnTo>
                  <a:lnTo>
                    <a:pt x="27185" y="43083"/>
                  </a:lnTo>
                  <a:lnTo>
                    <a:pt x="28457" y="43083"/>
                  </a:lnTo>
                  <a:cubicBezTo>
                    <a:pt x="28457" y="43083"/>
                    <a:pt x="28457" y="42129"/>
                    <a:pt x="28457" y="42129"/>
                  </a:cubicBezTo>
                  <a:lnTo>
                    <a:pt x="29570" y="41652"/>
                  </a:lnTo>
                  <a:lnTo>
                    <a:pt x="30206" y="41016"/>
                  </a:lnTo>
                  <a:lnTo>
                    <a:pt x="30524" y="40221"/>
                  </a:lnTo>
                  <a:lnTo>
                    <a:pt x="30206" y="39903"/>
                  </a:lnTo>
                  <a:lnTo>
                    <a:pt x="28934" y="39903"/>
                  </a:lnTo>
                  <a:close/>
                  <a:moveTo>
                    <a:pt x="31478" y="33067"/>
                  </a:moveTo>
                  <a:lnTo>
                    <a:pt x="33067" y="33703"/>
                  </a:lnTo>
                  <a:lnTo>
                    <a:pt x="33385" y="33067"/>
                  </a:lnTo>
                  <a:lnTo>
                    <a:pt x="34180" y="32590"/>
                  </a:lnTo>
                  <a:lnTo>
                    <a:pt x="35452" y="32273"/>
                  </a:lnTo>
                  <a:lnTo>
                    <a:pt x="35452" y="30365"/>
                  </a:lnTo>
                  <a:cubicBezTo>
                    <a:pt x="35452" y="30365"/>
                    <a:pt x="34021" y="30842"/>
                    <a:pt x="34021" y="30842"/>
                  </a:cubicBezTo>
                  <a:lnTo>
                    <a:pt x="31637" y="33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6" name="Freeform: Shape 5345">
              <a:extLst>
                <a:ext uri="{FF2B5EF4-FFF2-40B4-BE49-F238E27FC236}">
                  <a16:creationId xmlns:a16="http://schemas.microsoft.com/office/drawing/2014/main" id="{F1A6D6DD-0F1D-C63D-FD45-0D721C2445F3}"/>
                </a:ext>
              </a:extLst>
            </p:cNvPr>
            <p:cNvSpPr/>
            <p:nvPr/>
          </p:nvSpPr>
          <p:spPr>
            <a:xfrm>
              <a:off x="5344987" y="3539170"/>
              <a:ext cx="8425" cy="10651"/>
            </a:xfrm>
            <a:custGeom>
              <a:avLst/>
              <a:gdLst>
                <a:gd name="connsiteX0" fmla="*/ 7472 w 8425"/>
                <a:gd name="connsiteY0" fmla="*/ 795 h 10651"/>
                <a:gd name="connsiteX1" fmla="*/ 6518 w 8425"/>
                <a:gd name="connsiteY1" fmla="*/ 318 h 10651"/>
                <a:gd name="connsiteX2" fmla="*/ 5405 w 8425"/>
                <a:gd name="connsiteY2" fmla="*/ 0 h 10651"/>
                <a:gd name="connsiteX3" fmla="*/ 3974 w 8425"/>
                <a:gd name="connsiteY3" fmla="*/ 2862 h 10651"/>
                <a:gd name="connsiteX4" fmla="*/ 0 w 8425"/>
                <a:gd name="connsiteY4" fmla="*/ 5723 h 10651"/>
                <a:gd name="connsiteX5" fmla="*/ 0 w 8425"/>
                <a:gd name="connsiteY5" fmla="*/ 9062 h 10651"/>
                <a:gd name="connsiteX6" fmla="*/ 318 w 8425"/>
                <a:gd name="connsiteY6" fmla="*/ 9698 h 10651"/>
                <a:gd name="connsiteX7" fmla="*/ 1431 w 8425"/>
                <a:gd name="connsiteY7" fmla="*/ 10652 h 10651"/>
                <a:gd name="connsiteX8" fmla="*/ 2702 w 8425"/>
                <a:gd name="connsiteY8" fmla="*/ 10652 h 10651"/>
                <a:gd name="connsiteX9" fmla="*/ 3815 w 8425"/>
                <a:gd name="connsiteY9" fmla="*/ 6200 h 10651"/>
                <a:gd name="connsiteX10" fmla="*/ 8426 w 8425"/>
                <a:gd name="connsiteY10" fmla="*/ 1590 h 10651"/>
                <a:gd name="connsiteX11" fmla="*/ 7472 w 8425"/>
                <a:gd name="connsiteY11" fmla="*/ 795 h 1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25" h="10651">
                  <a:moveTo>
                    <a:pt x="7472" y="795"/>
                  </a:moveTo>
                  <a:lnTo>
                    <a:pt x="6518" y="318"/>
                  </a:lnTo>
                  <a:lnTo>
                    <a:pt x="5405" y="0"/>
                  </a:lnTo>
                  <a:lnTo>
                    <a:pt x="3974" y="2862"/>
                  </a:lnTo>
                  <a:lnTo>
                    <a:pt x="0" y="5723"/>
                  </a:lnTo>
                  <a:lnTo>
                    <a:pt x="0" y="9062"/>
                  </a:lnTo>
                  <a:lnTo>
                    <a:pt x="318" y="9698"/>
                  </a:lnTo>
                  <a:lnTo>
                    <a:pt x="1431" y="10652"/>
                  </a:lnTo>
                  <a:lnTo>
                    <a:pt x="2702" y="10652"/>
                  </a:lnTo>
                  <a:lnTo>
                    <a:pt x="3815" y="6200"/>
                  </a:lnTo>
                  <a:lnTo>
                    <a:pt x="8426" y="1590"/>
                  </a:lnTo>
                  <a:lnTo>
                    <a:pt x="7472" y="7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7" name="Freeform: Shape 5346">
              <a:extLst>
                <a:ext uri="{FF2B5EF4-FFF2-40B4-BE49-F238E27FC236}">
                  <a16:creationId xmlns:a16="http://schemas.microsoft.com/office/drawing/2014/main" id="{B7188C88-B6C9-861E-38EB-2B7C00E26543}"/>
                </a:ext>
              </a:extLst>
            </p:cNvPr>
            <p:cNvSpPr/>
            <p:nvPr/>
          </p:nvSpPr>
          <p:spPr>
            <a:xfrm>
              <a:off x="9584615" y="3416598"/>
              <a:ext cx="114940" cy="119392"/>
            </a:xfrm>
            <a:custGeom>
              <a:avLst/>
              <a:gdLst>
                <a:gd name="connsiteX0" fmla="*/ 104449 w 114940"/>
                <a:gd name="connsiteY0" fmla="*/ 54847 h 119392"/>
                <a:gd name="connsiteX1" fmla="*/ 104449 w 114940"/>
                <a:gd name="connsiteY1" fmla="*/ 55483 h 119392"/>
                <a:gd name="connsiteX2" fmla="*/ 105084 w 114940"/>
                <a:gd name="connsiteY2" fmla="*/ 56278 h 119392"/>
                <a:gd name="connsiteX3" fmla="*/ 106197 w 114940"/>
                <a:gd name="connsiteY3" fmla="*/ 57709 h 119392"/>
                <a:gd name="connsiteX4" fmla="*/ 104290 w 114940"/>
                <a:gd name="connsiteY4" fmla="*/ 60253 h 119392"/>
                <a:gd name="connsiteX5" fmla="*/ 101269 w 114940"/>
                <a:gd name="connsiteY5" fmla="*/ 58981 h 119392"/>
                <a:gd name="connsiteX6" fmla="*/ 98726 w 114940"/>
                <a:gd name="connsiteY6" fmla="*/ 57391 h 119392"/>
                <a:gd name="connsiteX7" fmla="*/ 97454 w 114940"/>
                <a:gd name="connsiteY7" fmla="*/ 57073 h 119392"/>
                <a:gd name="connsiteX8" fmla="*/ 95863 w 114940"/>
                <a:gd name="connsiteY8" fmla="*/ 56596 h 119392"/>
                <a:gd name="connsiteX9" fmla="*/ 94592 w 114940"/>
                <a:gd name="connsiteY9" fmla="*/ 56596 h 119392"/>
                <a:gd name="connsiteX10" fmla="*/ 89664 w 114940"/>
                <a:gd name="connsiteY10" fmla="*/ 56278 h 119392"/>
                <a:gd name="connsiteX11" fmla="*/ 86166 w 114940"/>
                <a:gd name="connsiteY11" fmla="*/ 56596 h 119392"/>
                <a:gd name="connsiteX12" fmla="*/ 86007 w 114940"/>
                <a:gd name="connsiteY12" fmla="*/ 56437 h 119392"/>
                <a:gd name="connsiteX13" fmla="*/ 86325 w 114940"/>
                <a:gd name="connsiteY13" fmla="*/ 49124 h 119392"/>
                <a:gd name="connsiteX14" fmla="*/ 86802 w 114940"/>
                <a:gd name="connsiteY14" fmla="*/ 37837 h 119392"/>
                <a:gd name="connsiteX15" fmla="*/ 87120 w 114940"/>
                <a:gd name="connsiteY15" fmla="*/ 29570 h 119392"/>
                <a:gd name="connsiteX16" fmla="*/ 87438 w 114940"/>
                <a:gd name="connsiteY16" fmla="*/ 21462 h 119392"/>
                <a:gd name="connsiteX17" fmla="*/ 87597 w 114940"/>
                <a:gd name="connsiteY17" fmla="*/ 15421 h 119392"/>
                <a:gd name="connsiteX18" fmla="*/ 87914 w 114940"/>
                <a:gd name="connsiteY18" fmla="*/ 7154 h 119392"/>
                <a:gd name="connsiteX19" fmla="*/ 88233 w 114940"/>
                <a:gd name="connsiteY19" fmla="*/ 0 h 119392"/>
                <a:gd name="connsiteX20" fmla="*/ 82191 w 114940"/>
                <a:gd name="connsiteY20" fmla="*/ 0 h 119392"/>
                <a:gd name="connsiteX21" fmla="*/ 72017 w 114940"/>
                <a:gd name="connsiteY21" fmla="*/ 0 h 119392"/>
                <a:gd name="connsiteX22" fmla="*/ 58822 w 114940"/>
                <a:gd name="connsiteY22" fmla="*/ 0 h 119392"/>
                <a:gd name="connsiteX23" fmla="*/ 46262 w 114940"/>
                <a:gd name="connsiteY23" fmla="*/ 0 h 119392"/>
                <a:gd name="connsiteX24" fmla="*/ 35770 w 114940"/>
                <a:gd name="connsiteY24" fmla="*/ 0 h 119392"/>
                <a:gd name="connsiteX25" fmla="*/ 35770 w 114940"/>
                <a:gd name="connsiteY25" fmla="*/ 5723 h 119392"/>
                <a:gd name="connsiteX26" fmla="*/ 35770 w 114940"/>
                <a:gd name="connsiteY26" fmla="*/ 10810 h 119392"/>
                <a:gd name="connsiteX27" fmla="*/ 35611 w 114940"/>
                <a:gd name="connsiteY27" fmla="*/ 16534 h 119392"/>
                <a:gd name="connsiteX28" fmla="*/ 29888 w 114940"/>
                <a:gd name="connsiteY28" fmla="*/ 16534 h 119392"/>
                <a:gd name="connsiteX29" fmla="*/ 23688 w 114940"/>
                <a:gd name="connsiteY29" fmla="*/ 16534 h 119392"/>
                <a:gd name="connsiteX30" fmla="*/ 24165 w 114940"/>
                <a:gd name="connsiteY30" fmla="*/ 17011 h 119392"/>
                <a:gd name="connsiteX31" fmla="*/ 26232 w 114940"/>
                <a:gd name="connsiteY31" fmla="*/ 18123 h 119392"/>
                <a:gd name="connsiteX32" fmla="*/ 29093 w 114940"/>
                <a:gd name="connsiteY32" fmla="*/ 20667 h 119392"/>
                <a:gd name="connsiteX33" fmla="*/ 32272 w 114940"/>
                <a:gd name="connsiteY33" fmla="*/ 24642 h 119392"/>
                <a:gd name="connsiteX34" fmla="*/ 36088 w 114940"/>
                <a:gd name="connsiteY34" fmla="*/ 27821 h 119392"/>
                <a:gd name="connsiteX35" fmla="*/ 40698 w 114940"/>
                <a:gd name="connsiteY35" fmla="*/ 30206 h 119392"/>
                <a:gd name="connsiteX36" fmla="*/ 43719 w 114940"/>
                <a:gd name="connsiteY36" fmla="*/ 32591 h 119392"/>
                <a:gd name="connsiteX37" fmla="*/ 45150 w 114940"/>
                <a:gd name="connsiteY37" fmla="*/ 34816 h 119392"/>
                <a:gd name="connsiteX38" fmla="*/ 45945 w 114940"/>
                <a:gd name="connsiteY38" fmla="*/ 36724 h 119392"/>
                <a:gd name="connsiteX39" fmla="*/ 45945 w 114940"/>
                <a:gd name="connsiteY39" fmla="*/ 38314 h 119392"/>
                <a:gd name="connsiteX40" fmla="*/ 47693 w 114940"/>
                <a:gd name="connsiteY40" fmla="*/ 39585 h 119392"/>
                <a:gd name="connsiteX41" fmla="*/ 50555 w 114940"/>
                <a:gd name="connsiteY41" fmla="*/ 40380 h 119392"/>
                <a:gd name="connsiteX42" fmla="*/ 52144 w 114940"/>
                <a:gd name="connsiteY42" fmla="*/ 41811 h 119392"/>
                <a:gd name="connsiteX43" fmla="*/ 52144 w 114940"/>
                <a:gd name="connsiteY43" fmla="*/ 43083 h 119392"/>
                <a:gd name="connsiteX44" fmla="*/ 51190 w 114940"/>
                <a:gd name="connsiteY44" fmla="*/ 45627 h 119392"/>
                <a:gd name="connsiteX45" fmla="*/ 51032 w 114940"/>
                <a:gd name="connsiteY45" fmla="*/ 48488 h 119392"/>
                <a:gd name="connsiteX46" fmla="*/ 51350 w 114940"/>
                <a:gd name="connsiteY46" fmla="*/ 51191 h 119392"/>
                <a:gd name="connsiteX47" fmla="*/ 49125 w 114940"/>
                <a:gd name="connsiteY47" fmla="*/ 51191 h 119392"/>
                <a:gd name="connsiteX48" fmla="*/ 44037 w 114940"/>
                <a:gd name="connsiteY48" fmla="*/ 51191 h 119392"/>
                <a:gd name="connsiteX49" fmla="*/ 36088 w 114940"/>
                <a:gd name="connsiteY49" fmla="*/ 51191 h 119392"/>
                <a:gd name="connsiteX50" fmla="*/ 28775 w 114940"/>
                <a:gd name="connsiteY50" fmla="*/ 51191 h 119392"/>
                <a:gd name="connsiteX51" fmla="*/ 23052 w 114940"/>
                <a:gd name="connsiteY51" fmla="*/ 51191 h 119392"/>
                <a:gd name="connsiteX52" fmla="*/ 14308 w 114940"/>
                <a:gd name="connsiteY52" fmla="*/ 51191 h 119392"/>
                <a:gd name="connsiteX53" fmla="*/ 11923 w 114940"/>
                <a:gd name="connsiteY53" fmla="*/ 55324 h 119392"/>
                <a:gd name="connsiteX54" fmla="*/ 7949 w 114940"/>
                <a:gd name="connsiteY54" fmla="*/ 62001 h 119392"/>
                <a:gd name="connsiteX55" fmla="*/ 4451 w 114940"/>
                <a:gd name="connsiteY55" fmla="*/ 68043 h 119392"/>
                <a:gd name="connsiteX56" fmla="*/ 1431 w 114940"/>
                <a:gd name="connsiteY56" fmla="*/ 73130 h 119392"/>
                <a:gd name="connsiteX57" fmla="*/ 954 w 114940"/>
                <a:gd name="connsiteY57" fmla="*/ 74561 h 119392"/>
                <a:gd name="connsiteX58" fmla="*/ 954 w 114940"/>
                <a:gd name="connsiteY58" fmla="*/ 75673 h 119392"/>
                <a:gd name="connsiteX59" fmla="*/ 4610 w 114940"/>
                <a:gd name="connsiteY59" fmla="*/ 80443 h 119392"/>
                <a:gd name="connsiteX60" fmla="*/ 3974 w 114940"/>
                <a:gd name="connsiteY60" fmla="*/ 81715 h 119392"/>
                <a:gd name="connsiteX61" fmla="*/ 2543 w 114940"/>
                <a:gd name="connsiteY61" fmla="*/ 82510 h 119392"/>
                <a:gd name="connsiteX62" fmla="*/ 2226 w 114940"/>
                <a:gd name="connsiteY62" fmla="*/ 83622 h 119392"/>
                <a:gd name="connsiteX63" fmla="*/ 2226 w 114940"/>
                <a:gd name="connsiteY63" fmla="*/ 85371 h 119392"/>
                <a:gd name="connsiteX64" fmla="*/ 1431 w 114940"/>
                <a:gd name="connsiteY64" fmla="*/ 87756 h 119392"/>
                <a:gd name="connsiteX65" fmla="*/ 1749 w 114940"/>
                <a:gd name="connsiteY65" fmla="*/ 89505 h 119392"/>
                <a:gd name="connsiteX66" fmla="*/ 2226 w 114940"/>
                <a:gd name="connsiteY66" fmla="*/ 91571 h 119392"/>
                <a:gd name="connsiteX67" fmla="*/ 1431 w 114940"/>
                <a:gd name="connsiteY67" fmla="*/ 93320 h 119392"/>
                <a:gd name="connsiteX68" fmla="*/ 795 w 114940"/>
                <a:gd name="connsiteY68" fmla="*/ 95069 h 119392"/>
                <a:gd name="connsiteX69" fmla="*/ 0 w 114940"/>
                <a:gd name="connsiteY69" fmla="*/ 95864 h 119392"/>
                <a:gd name="connsiteX70" fmla="*/ 11923 w 114940"/>
                <a:gd name="connsiteY70" fmla="*/ 105085 h 119392"/>
                <a:gd name="connsiteX71" fmla="*/ 17011 w 114940"/>
                <a:gd name="connsiteY71" fmla="*/ 108264 h 119392"/>
                <a:gd name="connsiteX72" fmla="*/ 24641 w 114940"/>
                <a:gd name="connsiteY72" fmla="*/ 111920 h 119392"/>
                <a:gd name="connsiteX73" fmla="*/ 31318 w 114940"/>
                <a:gd name="connsiteY73" fmla="*/ 113828 h 119392"/>
                <a:gd name="connsiteX74" fmla="*/ 46740 w 114940"/>
                <a:gd name="connsiteY74" fmla="*/ 113669 h 119392"/>
                <a:gd name="connsiteX75" fmla="*/ 50396 w 114940"/>
                <a:gd name="connsiteY75" fmla="*/ 114464 h 119392"/>
                <a:gd name="connsiteX76" fmla="*/ 61365 w 114940"/>
                <a:gd name="connsiteY76" fmla="*/ 119392 h 119392"/>
                <a:gd name="connsiteX77" fmla="*/ 61048 w 114940"/>
                <a:gd name="connsiteY77" fmla="*/ 117962 h 119392"/>
                <a:gd name="connsiteX78" fmla="*/ 61206 w 114940"/>
                <a:gd name="connsiteY78" fmla="*/ 116531 h 119392"/>
                <a:gd name="connsiteX79" fmla="*/ 62797 w 114940"/>
                <a:gd name="connsiteY79" fmla="*/ 114464 h 119392"/>
                <a:gd name="connsiteX80" fmla="*/ 65817 w 114940"/>
                <a:gd name="connsiteY80" fmla="*/ 111762 h 119392"/>
                <a:gd name="connsiteX81" fmla="*/ 67884 w 114940"/>
                <a:gd name="connsiteY81" fmla="*/ 110331 h 119392"/>
                <a:gd name="connsiteX82" fmla="*/ 68679 w 114940"/>
                <a:gd name="connsiteY82" fmla="*/ 110013 h 119392"/>
                <a:gd name="connsiteX83" fmla="*/ 70109 w 114940"/>
                <a:gd name="connsiteY83" fmla="*/ 110172 h 119392"/>
                <a:gd name="connsiteX84" fmla="*/ 71381 w 114940"/>
                <a:gd name="connsiteY84" fmla="*/ 109377 h 119392"/>
                <a:gd name="connsiteX85" fmla="*/ 72494 w 114940"/>
                <a:gd name="connsiteY85" fmla="*/ 107628 h 119392"/>
                <a:gd name="connsiteX86" fmla="*/ 73607 w 114940"/>
                <a:gd name="connsiteY86" fmla="*/ 106356 h 119392"/>
                <a:gd name="connsiteX87" fmla="*/ 76468 w 114940"/>
                <a:gd name="connsiteY87" fmla="*/ 105085 h 119392"/>
                <a:gd name="connsiteX88" fmla="*/ 77104 w 114940"/>
                <a:gd name="connsiteY88" fmla="*/ 104608 h 119392"/>
                <a:gd name="connsiteX89" fmla="*/ 76946 w 114940"/>
                <a:gd name="connsiteY89" fmla="*/ 103654 h 119392"/>
                <a:gd name="connsiteX90" fmla="*/ 76309 w 114940"/>
                <a:gd name="connsiteY90" fmla="*/ 101587 h 119392"/>
                <a:gd name="connsiteX91" fmla="*/ 76468 w 114940"/>
                <a:gd name="connsiteY91" fmla="*/ 100315 h 119392"/>
                <a:gd name="connsiteX92" fmla="*/ 77422 w 114940"/>
                <a:gd name="connsiteY92" fmla="*/ 99679 h 119392"/>
                <a:gd name="connsiteX93" fmla="*/ 78535 w 114940"/>
                <a:gd name="connsiteY93" fmla="*/ 99679 h 119392"/>
                <a:gd name="connsiteX94" fmla="*/ 80920 w 114940"/>
                <a:gd name="connsiteY94" fmla="*/ 99043 h 119392"/>
                <a:gd name="connsiteX95" fmla="*/ 81874 w 114940"/>
                <a:gd name="connsiteY95" fmla="*/ 99202 h 119392"/>
                <a:gd name="connsiteX96" fmla="*/ 82510 w 114940"/>
                <a:gd name="connsiteY96" fmla="*/ 99520 h 119392"/>
                <a:gd name="connsiteX97" fmla="*/ 83145 w 114940"/>
                <a:gd name="connsiteY97" fmla="*/ 98248 h 119392"/>
                <a:gd name="connsiteX98" fmla="*/ 84576 w 114940"/>
                <a:gd name="connsiteY98" fmla="*/ 96182 h 119392"/>
                <a:gd name="connsiteX99" fmla="*/ 87914 w 114940"/>
                <a:gd name="connsiteY99" fmla="*/ 93956 h 119392"/>
                <a:gd name="connsiteX100" fmla="*/ 88233 w 114940"/>
                <a:gd name="connsiteY100" fmla="*/ 92207 h 119392"/>
                <a:gd name="connsiteX101" fmla="*/ 87279 w 114940"/>
                <a:gd name="connsiteY101" fmla="*/ 88710 h 119392"/>
                <a:gd name="connsiteX102" fmla="*/ 86484 w 114940"/>
                <a:gd name="connsiteY102" fmla="*/ 86484 h 119392"/>
                <a:gd name="connsiteX103" fmla="*/ 86961 w 114940"/>
                <a:gd name="connsiteY103" fmla="*/ 85371 h 119392"/>
                <a:gd name="connsiteX104" fmla="*/ 87914 w 114940"/>
                <a:gd name="connsiteY104" fmla="*/ 81397 h 119392"/>
                <a:gd name="connsiteX105" fmla="*/ 88710 w 114940"/>
                <a:gd name="connsiteY105" fmla="*/ 80443 h 119392"/>
                <a:gd name="connsiteX106" fmla="*/ 93479 w 114940"/>
                <a:gd name="connsiteY106" fmla="*/ 78376 h 119392"/>
                <a:gd name="connsiteX107" fmla="*/ 93956 w 114940"/>
                <a:gd name="connsiteY107" fmla="*/ 78058 h 119392"/>
                <a:gd name="connsiteX108" fmla="*/ 97772 w 114940"/>
                <a:gd name="connsiteY108" fmla="*/ 75197 h 119392"/>
                <a:gd name="connsiteX109" fmla="*/ 101905 w 114940"/>
                <a:gd name="connsiteY109" fmla="*/ 72017 h 119392"/>
                <a:gd name="connsiteX110" fmla="*/ 106197 w 114940"/>
                <a:gd name="connsiteY110" fmla="*/ 68520 h 119392"/>
                <a:gd name="connsiteX111" fmla="*/ 111126 w 114940"/>
                <a:gd name="connsiteY111" fmla="*/ 64545 h 119392"/>
                <a:gd name="connsiteX112" fmla="*/ 113828 w 114940"/>
                <a:gd name="connsiteY112" fmla="*/ 62319 h 119392"/>
                <a:gd name="connsiteX113" fmla="*/ 114941 w 114940"/>
                <a:gd name="connsiteY113" fmla="*/ 61206 h 119392"/>
                <a:gd name="connsiteX114" fmla="*/ 104449 w 114940"/>
                <a:gd name="connsiteY114" fmla="*/ 54847 h 119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14940" h="119392">
                  <a:moveTo>
                    <a:pt x="104449" y="54847"/>
                  </a:moveTo>
                  <a:lnTo>
                    <a:pt x="104449" y="55483"/>
                  </a:lnTo>
                  <a:lnTo>
                    <a:pt x="105084" y="56278"/>
                  </a:lnTo>
                  <a:lnTo>
                    <a:pt x="106197" y="57709"/>
                  </a:lnTo>
                  <a:lnTo>
                    <a:pt x="104290" y="60253"/>
                  </a:lnTo>
                  <a:lnTo>
                    <a:pt x="101269" y="58981"/>
                  </a:lnTo>
                  <a:lnTo>
                    <a:pt x="98726" y="57391"/>
                  </a:lnTo>
                  <a:lnTo>
                    <a:pt x="97454" y="57073"/>
                  </a:lnTo>
                  <a:lnTo>
                    <a:pt x="95863" y="56596"/>
                  </a:lnTo>
                  <a:lnTo>
                    <a:pt x="94592" y="56596"/>
                  </a:lnTo>
                  <a:lnTo>
                    <a:pt x="89664" y="56278"/>
                  </a:lnTo>
                  <a:lnTo>
                    <a:pt x="86166" y="56596"/>
                  </a:lnTo>
                  <a:lnTo>
                    <a:pt x="86007" y="56437"/>
                  </a:lnTo>
                  <a:lnTo>
                    <a:pt x="86325" y="49124"/>
                  </a:lnTo>
                  <a:lnTo>
                    <a:pt x="86802" y="37837"/>
                  </a:lnTo>
                  <a:lnTo>
                    <a:pt x="87120" y="29570"/>
                  </a:lnTo>
                  <a:lnTo>
                    <a:pt x="87438" y="21462"/>
                  </a:lnTo>
                  <a:lnTo>
                    <a:pt x="87597" y="15421"/>
                  </a:lnTo>
                  <a:lnTo>
                    <a:pt x="87914" y="7154"/>
                  </a:lnTo>
                  <a:lnTo>
                    <a:pt x="88233" y="0"/>
                  </a:lnTo>
                  <a:lnTo>
                    <a:pt x="82191" y="0"/>
                  </a:lnTo>
                  <a:lnTo>
                    <a:pt x="72017" y="0"/>
                  </a:lnTo>
                  <a:lnTo>
                    <a:pt x="58822" y="0"/>
                  </a:lnTo>
                  <a:lnTo>
                    <a:pt x="46262" y="0"/>
                  </a:lnTo>
                  <a:lnTo>
                    <a:pt x="35770" y="0"/>
                  </a:lnTo>
                  <a:lnTo>
                    <a:pt x="35770" y="5723"/>
                  </a:lnTo>
                  <a:lnTo>
                    <a:pt x="35770" y="10810"/>
                  </a:lnTo>
                  <a:lnTo>
                    <a:pt x="35611" y="16534"/>
                  </a:lnTo>
                  <a:lnTo>
                    <a:pt x="29888" y="16534"/>
                  </a:lnTo>
                  <a:lnTo>
                    <a:pt x="23688" y="16534"/>
                  </a:lnTo>
                  <a:lnTo>
                    <a:pt x="24165" y="17011"/>
                  </a:lnTo>
                  <a:lnTo>
                    <a:pt x="26232" y="18123"/>
                  </a:lnTo>
                  <a:lnTo>
                    <a:pt x="29093" y="20667"/>
                  </a:lnTo>
                  <a:lnTo>
                    <a:pt x="32272" y="24642"/>
                  </a:lnTo>
                  <a:lnTo>
                    <a:pt x="36088" y="27821"/>
                  </a:lnTo>
                  <a:lnTo>
                    <a:pt x="40698" y="30206"/>
                  </a:lnTo>
                  <a:lnTo>
                    <a:pt x="43719" y="32591"/>
                  </a:lnTo>
                  <a:lnTo>
                    <a:pt x="45150" y="34816"/>
                  </a:lnTo>
                  <a:lnTo>
                    <a:pt x="45945" y="36724"/>
                  </a:lnTo>
                  <a:lnTo>
                    <a:pt x="45945" y="38314"/>
                  </a:lnTo>
                  <a:lnTo>
                    <a:pt x="47693" y="39585"/>
                  </a:lnTo>
                  <a:lnTo>
                    <a:pt x="50555" y="40380"/>
                  </a:lnTo>
                  <a:lnTo>
                    <a:pt x="52144" y="41811"/>
                  </a:lnTo>
                  <a:lnTo>
                    <a:pt x="52144" y="43083"/>
                  </a:lnTo>
                  <a:lnTo>
                    <a:pt x="51190" y="45627"/>
                  </a:lnTo>
                  <a:lnTo>
                    <a:pt x="51032" y="48488"/>
                  </a:lnTo>
                  <a:lnTo>
                    <a:pt x="51350" y="51191"/>
                  </a:lnTo>
                  <a:lnTo>
                    <a:pt x="49125" y="51191"/>
                  </a:lnTo>
                  <a:lnTo>
                    <a:pt x="44037" y="51191"/>
                  </a:lnTo>
                  <a:lnTo>
                    <a:pt x="36088" y="51191"/>
                  </a:lnTo>
                  <a:lnTo>
                    <a:pt x="28775" y="51191"/>
                  </a:lnTo>
                  <a:lnTo>
                    <a:pt x="23052" y="51191"/>
                  </a:lnTo>
                  <a:lnTo>
                    <a:pt x="14308" y="51191"/>
                  </a:lnTo>
                  <a:lnTo>
                    <a:pt x="11923" y="55324"/>
                  </a:lnTo>
                  <a:lnTo>
                    <a:pt x="7949" y="62001"/>
                  </a:lnTo>
                  <a:lnTo>
                    <a:pt x="4451" y="68043"/>
                  </a:lnTo>
                  <a:lnTo>
                    <a:pt x="1431" y="73130"/>
                  </a:lnTo>
                  <a:lnTo>
                    <a:pt x="954" y="74561"/>
                  </a:lnTo>
                  <a:lnTo>
                    <a:pt x="954" y="75673"/>
                  </a:lnTo>
                  <a:lnTo>
                    <a:pt x="4610" y="80443"/>
                  </a:lnTo>
                  <a:lnTo>
                    <a:pt x="3974" y="81715"/>
                  </a:lnTo>
                  <a:lnTo>
                    <a:pt x="2543" y="82510"/>
                  </a:lnTo>
                  <a:lnTo>
                    <a:pt x="2226" y="83622"/>
                  </a:lnTo>
                  <a:lnTo>
                    <a:pt x="2226" y="85371"/>
                  </a:lnTo>
                  <a:lnTo>
                    <a:pt x="1431" y="87756"/>
                  </a:lnTo>
                  <a:lnTo>
                    <a:pt x="1749" y="89505"/>
                  </a:lnTo>
                  <a:lnTo>
                    <a:pt x="2226" y="91571"/>
                  </a:lnTo>
                  <a:lnTo>
                    <a:pt x="1431" y="93320"/>
                  </a:lnTo>
                  <a:lnTo>
                    <a:pt x="795" y="95069"/>
                  </a:lnTo>
                  <a:lnTo>
                    <a:pt x="0" y="95864"/>
                  </a:lnTo>
                  <a:lnTo>
                    <a:pt x="11923" y="105085"/>
                  </a:lnTo>
                  <a:lnTo>
                    <a:pt x="17011" y="108264"/>
                  </a:lnTo>
                  <a:lnTo>
                    <a:pt x="24641" y="111920"/>
                  </a:lnTo>
                  <a:lnTo>
                    <a:pt x="31318" y="113828"/>
                  </a:lnTo>
                  <a:lnTo>
                    <a:pt x="46740" y="113669"/>
                  </a:lnTo>
                  <a:lnTo>
                    <a:pt x="50396" y="114464"/>
                  </a:lnTo>
                  <a:lnTo>
                    <a:pt x="61365" y="119392"/>
                  </a:lnTo>
                  <a:lnTo>
                    <a:pt x="61048" y="117962"/>
                  </a:lnTo>
                  <a:lnTo>
                    <a:pt x="61206" y="116531"/>
                  </a:lnTo>
                  <a:lnTo>
                    <a:pt x="62797" y="114464"/>
                  </a:lnTo>
                  <a:lnTo>
                    <a:pt x="65817" y="111762"/>
                  </a:lnTo>
                  <a:lnTo>
                    <a:pt x="67884" y="110331"/>
                  </a:lnTo>
                  <a:lnTo>
                    <a:pt x="68679" y="110013"/>
                  </a:lnTo>
                  <a:lnTo>
                    <a:pt x="70109" y="110172"/>
                  </a:lnTo>
                  <a:lnTo>
                    <a:pt x="71381" y="109377"/>
                  </a:lnTo>
                  <a:lnTo>
                    <a:pt x="72494" y="107628"/>
                  </a:lnTo>
                  <a:lnTo>
                    <a:pt x="73607" y="106356"/>
                  </a:lnTo>
                  <a:lnTo>
                    <a:pt x="76468" y="105085"/>
                  </a:lnTo>
                  <a:lnTo>
                    <a:pt x="77104" y="104608"/>
                  </a:lnTo>
                  <a:lnTo>
                    <a:pt x="76946" y="103654"/>
                  </a:lnTo>
                  <a:lnTo>
                    <a:pt x="76309" y="101587"/>
                  </a:lnTo>
                  <a:lnTo>
                    <a:pt x="76468" y="100315"/>
                  </a:lnTo>
                  <a:lnTo>
                    <a:pt x="77422" y="99679"/>
                  </a:lnTo>
                  <a:lnTo>
                    <a:pt x="78535" y="99679"/>
                  </a:lnTo>
                  <a:lnTo>
                    <a:pt x="80920" y="99043"/>
                  </a:lnTo>
                  <a:lnTo>
                    <a:pt x="81874" y="99202"/>
                  </a:lnTo>
                  <a:lnTo>
                    <a:pt x="82510" y="99520"/>
                  </a:lnTo>
                  <a:lnTo>
                    <a:pt x="83145" y="98248"/>
                  </a:lnTo>
                  <a:lnTo>
                    <a:pt x="84576" y="96182"/>
                  </a:lnTo>
                  <a:lnTo>
                    <a:pt x="87914" y="93956"/>
                  </a:lnTo>
                  <a:lnTo>
                    <a:pt x="88233" y="92207"/>
                  </a:lnTo>
                  <a:lnTo>
                    <a:pt x="87279" y="88710"/>
                  </a:lnTo>
                  <a:lnTo>
                    <a:pt x="86484" y="86484"/>
                  </a:lnTo>
                  <a:lnTo>
                    <a:pt x="86961" y="85371"/>
                  </a:lnTo>
                  <a:lnTo>
                    <a:pt x="87914" y="81397"/>
                  </a:lnTo>
                  <a:lnTo>
                    <a:pt x="88710" y="80443"/>
                  </a:lnTo>
                  <a:lnTo>
                    <a:pt x="93479" y="78376"/>
                  </a:lnTo>
                  <a:lnTo>
                    <a:pt x="93956" y="78058"/>
                  </a:lnTo>
                  <a:lnTo>
                    <a:pt x="97772" y="75197"/>
                  </a:lnTo>
                  <a:lnTo>
                    <a:pt x="101905" y="72017"/>
                  </a:lnTo>
                  <a:lnTo>
                    <a:pt x="106197" y="68520"/>
                  </a:lnTo>
                  <a:lnTo>
                    <a:pt x="111126" y="64545"/>
                  </a:lnTo>
                  <a:lnTo>
                    <a:pt x="113828" y="62319"/>
                  </a:lnTo>
                  <a:lnTo>
                    <a:pt x="114941" y="61206"/>
                  </a:lnTo>
                  <a:lnTo>
                    <a:pt x="104449" y="5484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8" name="Freeform: Shape 5347">
              <a:extLst>
                <a:ext uri="{FF2B5EF4-FFF2-40B4-BE49-F238E27FC236}">
                  <a16:creationId xmlns:a16="http://schemas.microsoft.com/office/drawing/2014/main" id="{CD7C2782-89A2-890E-3F6B-269D69642F1F}"/>
                </a:ext>
              </a:extLst>
            </p:cNvPr>
            <p:cNvSpPr/>
            <p:nvPr/>
          </p:nvSpPr>
          <p:spPr>
            <a:xfrm>
              <a:off x="11141169" y="5644516"/>
              <a:ext cx="337351" cy="182983"/>
            </a:xfrm>
            <a:custGeom>
              <a:avLst/>
              <a:gdLst>
                <a:gd name="connsiteX0" fmla="*/ 60094 w 337351"/>
                <a:gd name="connsiteY0" fmla="*/ 25755 h 182983"/>
                <a:gd name="connsiteX1" fmla="*/ 60889 w 337351"/>
                <a:gd name="connsiteY1" fmla="*/ 22416 h 182983"/>
                <a:gd name="connsiteX2" fmla="*/ 58822 w 337351"/>
                <a:gd name="connsiteY2" fmla="*/ 22893 h 182983"/>
                <a:gd name="connsiteX3" fmla="*/ 56914 w 337351"/>
                <a:gd name="connsiteY3" fmla="*/ 22893 h 182983"/>
                <a:gd name="connsiteX4" fmla="*/ 55801 w 337351"/>
                <a:gd name="connsiteY4" fmla="*/ 22416 h 182983"/>
                <a:gd name="connsiteX5" fmla="*/ 54530 w 337351"/>
                <a:gd name="connsiteY5" fmla="*/ 18601 h 182983"/>
                <a:gd name="connsiteX6" fmla="*/ 52940 w 337351"/>
                <a:gd name="connsiteY6" fmla="*/ 15580 h 182983"/>
                <a:gd name="connsiteX7" fmla="*/ 51191 w 337351"/>
                <a:gd name="connsiteY7" fmla="*/ 14785 h 182983"/>
                <a:gd name="connsiteX8" fmla="*/ 49760 w 337351"/>
                <a:gd name="connsiteY8" fmla="*/ 11923 h 182983"/>
                <a:gd name="connsiteX9" fmla="*/ 48647 w 337351"/>
                <a:gd name="connsiteY9" fmla="*/ 10493 h 182983"/>
                <a:gd name="connsiteX10" fmla="*/ 46899 w 337351"/>
                <a:gd name="connsiteY10" fmla="*/ 11606 h 182983"/>
                <a:gd name="connsiteX11" fmla="*/ 46263 w 337351"/>
                <a:gd name="connsiteY11" fmla="*/ 12559 h 182983"/>
                <a:gd name="connsiteX12" fmla="*/ 44991 w 337351"/>
                <a:gd name="connsiteY12" fmla="*/ 12559 h 182983"/>
                <a:gd name="connsiteX13" fmla="*/ 42289 w 337351"/>
                <a:gd name="connsiteY13" fmla="*/ 10334 h 182983"/>
                <a:gd name="connsiteX14" fmla="*/ 39268 w 337351"/>
                <a:gd name="connsiteY14" fmla="*/ 10970 h 182983"/>
                <a:gd name="connsiteX15" fmla="*/ 40381 w 337351"/>
                <a:gd name="connsiteY15" fmla="*/ 8108 h 182983"/>
                <a:gd name="connsiteX16" fmla="*/ 37678 w 337351"/>
                <a:gd name="connsiteY16" fmla="*/ 4928 h 182983"/>
                <a:gd name="connsiteX17" fmla="*/ 36088 w 337351"/>
                <a:gd name="connsiteY17" fmla="*/ 4928 h 182983"/>
                <a:gd name="connsiteX18" fmla="*/ 34816 w 337351"/>
                <a:gd name="connsiteY18" fmla="*/ 4611 h 182983"/>
                <a:gd name="connsiteX19" fmla="*/ 33545 w 337351"/>
                <a:gd name="connsiteY19" fmla="*/ 3974 h 182983"/>
                <a:gd name="connsiteX20" fmla="*/ 31319 w 337351"/>
                <a:gd name="connsiteY20" fmla="*/ 3974 h 182983"/>
                <a:gd name="connsiteX21" fmla="*/ 29093 w 337351"/>
                <a:gd name="connsiteY21" fmla="*/ 5087 h 182983"/>
                <a:gd name="connsiteX22" fmla="*/ 26232 w 337351"/>
                <a:gd name="connsiteY22" fmla="*/ 3180 h 182983"/>
                <a:gd name="connsiteX23" fmla="*/ 22576 w 337351"/>
                <a:gd name="connsiteY23" fmla="*/ 3180 h 182983"/>
                <a:gd name="connsiteX24" fmla="*/ 18601 w 337351"/>
                <a:gd name="connsiteY24" fmla="*/ 954 h 182983"/>
                <a:gd name="connsiteX25" fmla="*/ 18283 w 337351"/>
                <a:gd name="connsiteY25" fmla="*/ 0 h 182983"/>
                <a:gd name="connsiteX26" fmla="*/ 13831 w 337351"/>
                <a:gd name="connsiteY26" fmla="*/ 318 h 182983"/>
                <a:gd name="connsiteX27" fmla="*/ 2067 w 337351"/>
                <a:gd name="connsiteY27" fmla="*/ 318 h 182983"/>
                <a:gd name="connsiteX28" fmla="*/ 0 w 337351"/>
                <a:gd name="connsiteY28" fmla="*/ 954 h 182983"/>
                <a:gd name="connsiteX29" fmla="*/ 3021 w 337351"/>
                <a:gd name="connsiteY29" fmla="*/ 1749 h 182983"/>
                <a:gd name="connsiteX30" fmla="*/ 11447 w 337351"/>
                <a:gd name="connsiteY30" fmla="*/ 2226 h 182983"/>
                <a:gd name="connsiteX31" fmla="*/ 9380 w 337351"/>
                <a:gd name="connsiteY31" fmla="*/ 3657 h 182983"/>
                <a:gd name="connsiteX32" fmla="*/ 9380 w 337351"/>
                <a:gd name="connsiteY32" fmla="*/ 5883 h 182983"/>
                <a:gd name="connsiteX33" fmla="*/ 10970 w 337351"/>
                <a:gd name="connsiteY33" fmla="*/ 7154 h 182983"/>
                <a:gd name="connsiteX34" fmla="*/ 14786 w 337351"/>
                <a:gd name="connsiteY34" fmla="*/ 6677 h 182983"/>
                <a:gd name="connsiteX35" fmla="*/ 24483 w 337351"/>
                <a:gd name="connsiteY35" fmla="*/ 11288 h 182983"/>
                <a:gd name="connsiteX36" fmla="*/ 26709 w 337351"/>
                <a:gd name="connsiteY36" fmla="*/ 12877 h 182983"/>
                <a:gd name="connsiteX37" fmla="*/ 28934 w 337351"/>
                <a:gd name="connsiteY37" fmla="*/ 13990 h 182983"/>
                <a:gd name="connsiteX38" fmla="*/ 32432 w 337351"/>
                <a:gd name="connsiteY38" fmla="*/ 13990 h 182983"/>
                <a:gd name="connsiteX39" fmla="*/ 33386 w 337351"/>
                <a:gd name="connsiteY39" fmla="*/ 14944 h 182983"/>
                <a:gd name="connsiteX40" fmla="*/ 34181 w 337351"/>
                <a:gd name="connsiteY40" fmla="*/ 16534 h 182983"/>
                <a:gd name="connsiteX41" fmla="*/ 36724 w 337351"/>
                <a:gd name="connsiteY41" fmla="*/ 19078 h 182983"/>
                <a:gd name="connsiteX42" fmla="*/ 39745 w 337351"/>
                <a:gd name="connsiteY42" fmla="*/ 20191 h 182983"/>
                <a:gd name="connsiteX43" fmla="*/ 43243 w 337351"/>
                <a:gd name="connsiteY43" fmla="*/ 20826 h 182983"/>
                <a:gd name="connsiteX44" fmla="*/ 44196 w 337351"/>
                <a:gd name="connsiteY44" fmla="*/ 21780 h 182983"/>
                <a:gd name="connsiteX45" fmla="*/ 44991 w 337351"/>
                <a:gd name="connsiteY45" fmla="*/ 23211 h 182983"/>
                <a:gd name="connsiteX46" fmla="*/ 48806 w 337351"/>
                <a:gd name="connsiteY46" fmla="*/ 28139 h 182983"/>
                <a:gd name="connsiteX47" fmla="*/ 50556 w 337351"/>
                <a:gd name="connsiteY47" fmla="*/ 31637 h 182983"/>
                <a:gd name="connsiteX48" fmla="*/ 54212 w 337351"/>
                <a:gd name="connsiteY48" fmla="*/ 34498 h 182983"/>
                <a:gd name="connsiteX49" fmla="*/ 55325 w 337351"/>
                <a:gd name="connsiteY49" fmla="*/ 34975 h 182983"/>
                <a:gd name="connsiteX50" fmla="*/ 59459 w 337351"/>
                <a:gd name="connsiteY50" fmla="*/ 33704 h 182983"/>
                <a:gd name="connsiteX51" fmla="*/ 61524 w 337351"/>
                <a:gd name="connsiteY51" fmla="*/ 32114 h 182983"/>
                <a:gd name="connsiteX52" fmla="*/ 63433 w 337351"/>
                <a:gd name="connsiteY52" fmla="*/ 31001 h 182983"/>
                <a:gd name="connsiteX53" fmla="*/ 60094 w 337351"/>
                <a:gd name="connsiteY53" fmla="*/ 28934 h 182983"/>
                <a:gd name="connsiteX54" fmla="*/ 60094 w 337351"/>
                <a:gd name="connsiteY54" fmla="*/ 26073 h 182983"/>
                <a:gd name="connsiteX55" fmla="*/ 337352 w 337351"/>
                <a:gd name="connsiteY55" fmla="*/ 180599 h 182983"/>
                <a:gd name="connsiteX56" fmla="*/ 336875 w 337351"/>
                <a:gd name="connsiteY56" fmla="*/ 179169 h 182983"/>
                <a:gd name="connsiteX57" fmla="*/ 336239 w 337351"/>
                <a:gd name="connsiteY57" fmla="*/ 178373 h 182983"/>
                <a:gd name="connsiteX58" fmla="*/ 333378 w 337351"/>
                <a:gd name="connsiteY58" fmla="*/ 178373 h 182983"/>
                <a:gd name="connsiteX59" fmla="*/ 331946 w 337351"/>
                <a:gd name="connsiteY59" fmla="*/ 179804 h 182983"/>
                <a:gd name="connsiteX60" fmla="*/ 332900 w 337351"/>
                <a:gd name="connsiteY60" fmla="*/ 180759 h 182983"/>
                <a:gd name="connsiteX61" fmla="*/ 337352 w 337351"/>
                <a:gd name="connsiteY61" fmla="*/ 182984 h 182983"/>
                <a:gd name="connsiteX62" fmla="*/ 337352 w 337351"/>
                <a:gd name="connsiteY62" fmla="*/ 180599 h 18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37351" h="182983">
                  <a:moveTo>
                    <a:pt x="60094" y="25755"/>
                  </a:moveTo>
                  <a:lnTo>
                    <a:pt x="60889" y="22416"/>
                  </a:lnTo>
                  <a:lnTo>
                    <a:pt x="58822" y="22893"/>
                  </a:lnTo>
                  <a:lnTo>
                    <a:pt x="56914" y="22893"/>
                  </a:lnTo>
                  <a:cubicBezTo>
                    <a:pt x="56914" y="22893"/>
                    <a:pt x="55801" y="22416"/>
                    <a:pt x="55801" y="22416"/>
                  </a:cubicBezTo>
                  <a:lnTo>
                    <a:pt x="54530" y="18601"/>
                  </a:lnTo>
                  <a:lnTo>
                    <a:pt x="52940" y="15580"/>
                  </a:lnTo>
                  <a:lnTo>
                    <a:pt x="51191" y="14785"/>
                  </a:lnTo>
                  <a:lnTo>
                    <a:pt x="49760" y="11923"/>
                  </a:lnTo>
                  <a:lnTo>
                    <a:pt x="48647" y="10493"/>
                  </a:lnTo>
                  <a:lnTo>
                    <a:pt x="46899" y="11606"/>
                  </a:lnTo>
                  <a:lnTo>
                    <a:pt x="46263" y="12559"/>
                  </a:lnTo>
                  <a:lnTo>
                    <a:pt x="44991" y="12559"/>
                  </a:lnTo>
                  <a:cubicBezTo>
                    <a:pt x="44991" y="12559"/>
                    <a:pt x="42289" y="10334"/>
                    <a:pt x="42289" y="10334"/>
                  </a:cubicBezTo>
                  <a:lnTo>
                    <a:pt x="39268" y="10970"/>
                  </a:lnTo>
                  <a:lnTo>
                    <a:pt x="40381" y="8108"/>
                  </a:lnTo>
                  <a:lnTo>
                    <a:pt x="37678" y="4928"/>
                  </a:lnTo>
                  <a:lnTo>
                    <a:pt x="36088" y="4928"/>
                  </a:lnTo>
                  <a:cubicBezTo>
                    <a:pt x="36088" y="4928"/>
                    <a:pt x="34816" y="4611"/>
                    <a:pt x="34816" y="4611"/>
                  </a:cubicBezTo>
                  <a:lnTo>
                    <a:pt x="33545" y="3974"/>
                  </a:lnTo>
                  <a:lnTo>
                    <a:pt x="31319" y="3974"/>
                  </a:lnTo>
                  <a:cubicBezTo>
                    <a:pt x="31319" y="3974"/>
                    <a:pt x="29093" y="5087"/>
                    <a:pt x="29093" y="5087"/>
                  </a:cubicBezTo>
                  <a:lnTo>
                    <a:pt x="26232" y="3180"/>
                  </a:lnTo>
                  <a:lnTo>
                    <a:pt x="22576" y="3180"/>
                  </a:lnTo>
                  <a:cubicBezTo>
                    <a:pt x="22576" y="3180"/>
                    <a:pt x="18601" y="954"/>
                    <a:pt x="18601" y="954"/>
                  </a:cubicBezTo>
                  <a:lnTo>
                    <a:pt x="18283" y="0"/>
                  </a:lnTo>
                  <a:lnTo>
                    <a:pt x="13831" y="318"/>
                  </a:lnTo>
                  <a:lnTo>
                    <a:pt x="2067" y="318"/>
                  </a:lnTo>
                  <a:cubicBezTo>
                    <a:pt x="2067" y="318"/>
                    <a:pt x="0" y="954"/>
                    <a:pt x="0" y="954"/>
                  </a:cubicBezTo>
                  <a:lnTo>
                    <a:pt x="3021" y="1749"/>
                  </a:lnTo>
                  <a:lnTo>
                    <a:pt x="11447" y="2226"/>
                  </a:lnTo>
                  <a:lnTo>
                    <a:pt x="9380" y="3657"/>
                  </a:lnTo>
                  <a:lnTo>
                    <a:pt x="9380" y="5883"/>
                  </a:lnTo>
                  <a:cubicBezTo>
                    <a:pt x="9380" y="5883"/>
                    <a:pt x="10970" y="7154"/>
                    <a:pt x="10970" y="7154"/>
                  </a:cubicBezTo>
                  <a:lnTo>
                    <a:pt x="14786" y="6677"/>
                  </a:lnTo>
                  <a:lnTo>
                    <a:pt x="24483" y="11288"/>
                  </a:lnTo>
                  <a:lnTo>
                    <a:pt x="26709" y="12877"/>
                  </a:lnTo>
                  <a:lnTo>
                    <a:pt x="28934" y="13990"/>
                  </a:lnTo>
                  <a:lnTo>
                    <a:pt x="32432" y="13990"/>
                  </a:lnTo>
                  <a:cubicBezTo>
                    <a:pt x="32432" y="13990"/>
                    <a:pt x="33386" y="14944"/>
                    <a:pt x="33386" y="14944"/>
                  </a:cubicBezTo>
                  <a:lnTo>
                    <a:pt x="34181" y="16534"/>
                  </a:lnTo>
                  <a:lnTo>
                    <a:pt x="36724" y="19078"/>
                  </a:lnTo>
                  <a:lnTo>
                    <a:pt x="39745" y="20191"/>
                  </a:lnTo>
                  <a:lnTo>
                    <a:pt x="43243" y="20826"/>
                  </a:lnTo>
                  <a:lnTo>
                    <a:pt x="44196" y="21780"/>
                  </a:lnTo>
                  <a:lnTo>
                    <a:pt x="44991" y="23211"/>
                  </a:lnTo>
                  <a:lnTo>
                    <a:pt x="48806" y="28139"/>
                  </a:lnTo>
                  <a:lnTo>
                    <a:pt x="50556" y="31637"/>
                  </a:lnTo>
                  <a:lnTo>
                    <a:pt x="54212" y="34498"/>
                  </a:lnTo>
                  <a:lnTo>
                    <a:pt x="55325" y="34975"/>
                  </a:lnTo>
                  <a:lnTo>
                    <a:pt x="59459" y="33704"/>
                  </a:lnTo>
                  <a:lnTo>
                    <a:pt x="61524" y="32114"/>
                  </a:lnTo>
                  <a:lnTo>
                    <a:pt x="63433" y="31001"/>
                  </a:lnTo>
                  <a:lnTo>
                    <a:pt x="60094" y="28934"/>
                  </a:lnTo>
                  <a:lnTo>
                    <a:pt x="60094" y="26073"/>
                  </a:lnTo>
                  <a:close/>
                  <a:moveTo>
                    <a:pt x="337352" y="180599"/>
                  </a:moveTo>
                  <a:lnTo>
                    <a:pt x="336875" y="179169"/>
                  </a:lnTo>
                  <a:lnTo>
                    <a:pt x="336239" y="178373"/>
                  </a:lnTo>
                  <a:lnTo>
                    <a:pt x="333378" y="178373"/>
                  </a:lnTo>
                  <a:cubicBezTo>
                    <a:pt x="333378" y="178373"/>
                    <a:pt x="331946" y="179804"/>
                    <a:pt x="331946" y="179804"/>
                  </a:cubicBezTo>
                  <a:lnTo>
                    <a:pt x="332900" y="180759"/>
                  </a:lnTo>
                  <a:lnTo>
                    <a:pt x="337352" y="182984"/>
                  </a:lnTo>
                  <a:lnTo>
                    <a:pt x="337352" y="18059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49" name="Freeform: Shape 5348">
              <a:extLst>
                <a:ext uri="{FF2B5EF4-FFF2-40B4-BE49-F238E27FC236}">
                  <a16:creationId xmlns:a16="http://schemas.microsoft.com/office/drawing/2014/main" id="{016A5B69-5CAE-806F-8F7D-31C5FCEB7BEC}"/>
                </a:ext>
              </a:extLst>
            </p:cNvPr>
            <p:cNvSpPr/>
            <p:nvPr/>
          </p:nvSpPr>
          <p:spPr>
            <a:xfrm>
              <a:off x="1756375" y="2664472"/>
              <a:ext cx="246416" cy="225907"/>
            </a:xfrm>
            <a:custGeom>
              <a:avLst/>
              <a:gdLst>
                <a:gd name="connsiteX0" fmla="*/ 162794 w 246416"/>
                <a:gd name="connsiteY0" fmla="*/ 142762 h 225907"/>
                <a:gd name="connsiteX1" fmla="*/ 162794 w 246416"/>
                <a:gd name="connsiteY1" fmla="*/ 145306 h 225907"/>
                <a:gd name="connsiteX2" fmla="*/ 165337 w 246416"/>
                <a:gd name="connsiteY2" fmla="*/ 145147 h 225907"/>
                <a:gd name="connsiteX3" fmla="*/ 166927 w 246416"/>
                <a:gd name="connsiteY3" fmla="*/ 144193 h 225907"/>
                <a:gd name="connsiteX4" fmla="*/ 166927 w 246416"/>
                <a:gd name="connsiteY4" fmla="*/ 143398 h 225907"/>
                <a:gd name="connsiteX5" fmla="*/ 163747 w 246416"/>
                <a:gd name="connsiteY5" fmla="*/ 142126 h 225907"/>
                <a:gd name="connsiteX6" fmla="*/ 162794 w 246416"/>
                <a:gd name="connsiteY6" fmla="*/ 142762 h 225907"/>
                <a:gd name="connsiteX7" fmla="*/ 176625 w 246416"/>
                <a:gd name="connsiteY7" fmla="*/ 165178 h 225907"/>
                <a:gd name="connsiteX8" fmla="*/ 175035 w 246416"/>
                <a:gd name="connsiteY8" fmla="*/ 165814 h 225907"/>
                <a:gd name="connsiteX9" fmla="*/ 175830 w 246416"/>
                <a:gd name="connsiteY9" fmla="*/ 166132 h 225907"/>
                <a:gd name="connsiteX10" fmla="*/ 178373 w 246416"/>
                <a:gd name="connsiteY10" fmla="*/ 165814 h 225907"/>
                <a:gd name="connsiteX11" fmla="*/ 182030 w 246416"/>
                <a:gd name="connsiteY11" fmla="*/ 162953 h 225907"/>
                <a:gd name="connsiteX12" fmla="*/ 184256 w 246416"/>
                <a:gd name="connsiteY12" fmla="*/ 162158 h 225907"/>
                <a:gd name="connsiteX13" fmla="*/ 182348 w 246416"/>
                <a:gd name="connsiteY13" fmla="*/ 161045 h 225907"/>
                <a:gd name="connsiteX14" fmla="*/ 180599 w 246416"/>
                <a:gd name="connsiteY14" fmla="*/ 162793 h 225907"/>
                <a:gd name="connsiteX15" fmla="*/ 178056 w 246416"/>
                <a:gd name="connsiteY15" fmla="*/ 164065 h 225907"/>
                <a:gd name="connsiteX16" fmla="*/ 177578 w 246416"/>
                <a:gd name="connsiteY16" fmla="*/ 164860 h 225907"/>
                <a:gd name="connsiteX17" fmla="*/ 176466 w 246416"/>
                <a:gd name="connsiteY17" fmla="*/ 165496 h 225907"/>
                <a:gd name="connsiteX18" fmla="*/ 153732 w 246416"/>
                <a:gd name="connsiteY18" fmla="*/ 136562 h 225907"/>
                <a:gd name="connsiteX19" fmla="*/ 154368 w 246416"/>
                <a:gd name="connsiteY19" fmla="*/ 137516 h 225907"/>
                <a:gd name="connsiteX20" fmla="*/ 155322 w 246416"/>
                <a:gd name="connsiteY20" fmla="*/ 138629 h 225907"/>
                <a:gd name="connsiteX21" fmla="*/ 158342 w 246416"/>
                <a:gd name="connsiteY21" fmla="*/ 140855 h 225907"/>
                <a:gd name="connsiteX22" fmla="*/ 160091 w 246416"/>
                <a:gd name="connsiteY22" fmla="*/ 141172 h 225907"/>
                <a:gd name="connsiteX23" fmla="*/ 161204 w 246416"/>
                <a:gd name="connsiteY23" fmla="*/ 139106 h 225907"/>
                <a:gd name="connsiteX24" fmla="*/ 160409 w 246416"/>
                <a:gd name="connsiteY24" fmla="*/ 138152 h 225907"/>
                <a:gd name="connsiteX25" fmla="*/ 156593 w 246416"/>
                <a:gd name="connsiteY25" fmla="*/ 137516 h 225907"/>
                <a:gd name="connsiteX26" fmla="*/ 155163 w 246416"/>
                <a:gd name="connsiteY26" fmla="*/ 136403 h 225907"/>
                <a:gd name="connsiteX27" fmla="*/ 153891 w 246416"/>
                <a:gd name="connsiteY27" fmla="*/ 136403 h 225907"/>
                <a:gd name="connsiteX28" fmla="*/ 163747 w 246416"/>
                <a:gd name="connsiteY28" fmla="*/ 59458 h 225907"/>
                <a:gd name="connsiteX29" fmla="*/ 161999 w 246416"/>
                <a:gd name="connsiteY29" fmla="*/ 60411 h 225907"/>
                <a:gd name="connsiteX30" fmla="*/ 160568 w 246416"/>
                <a:gd name="connsiteY30" fmla="*/ 58822 h 225907"/>
                <a:gd name="connsiteX31" fmla="*/ 155481 w 246416"/>
                <a:gd name="connsiteY31" fmla="*/ 58822 h 225907"/>
                <a:gd name="connsiteX32" fmla="*/ 155322 w 246416"/>
                <a:gd name="connsiteY32" fmla="*/ 59776 h 225907"/>
                <a:gd name="connsiteX33" fmla="*/ 155640 w 246416"/>
                <a:gd name="connsiteY33" fmla="*/ 62001 h 225907"/>
                <a:gd name="connsiteX34" fmla="*/ 155640 w 246416"/>
                <a:gd name="connsiteY34" fmla="*/ 63909 h 225907"/>
                <a:gd name="connsiteX35" fmla="*/ 157388 w 246416"/>
                <a:gd name="connsiteY35" fmla="*/ 64863 h 225907"/>
                <a:gd name="connsiteX36" fmla="*/ 159137 w 246416"/>
                <a:gd name="connsiteY36" fmla="*/ 64863 h 225907"/>
                <a:gd name="connsiteX37" fmla="*/ 159614 w 246416"/>
                <a:gd name="connsiteY37" fmla="*/ 64068 h 225907"/>
                <a:gd name="connsiteX38" fmla="*/ 160250 w 246416"/>
                <a:gd name="connsiteY38" fmla="*/ 62637 h 225907"/>
                <a:gd name="connsiteX39" fmla="*/ 161045 w 246416"/>
                <a:gd name="connsiteY39" fmla="*/ 62637 h 225907"/>
                <a:gd name="connsiteX40" fmla="*/ 161045 w 246416"/>
                <a:gd name="connsiteY40" fmla="*/ 63909 h 225907"/>
                <a:gd name="connsiteX41" fmla="*/ 161363 w 246416"/>
                <a:gd name="connsiteY41" fmla="*/ 65022 h 225907"/>
                <a:gd name="connsiteX42" fmla="*/ 162317 w 246416"/>
                <a:gd name="connsiteY42" fmla="*/ 65658 h 225907"/>
                <a:gd name="connsiteX43" fmla="*/ 164065 w 246416"/>
                <a:gd name="connsiteY43" fmla="*/ 65658 h 225907"/>
                <a:gd name="connsiteX44" fmla="*/ 164542 w 246416"/>
                <a:gd name="connsiteY44" fmla="*/ 62796 h 225907"/>
                <a:gd name="connsiteX45" fmla="*/ 165337 w 246416"/>
                <a:gd name="connsiteY45" fmla="*/ 60888 h 225907"/>
                <a:gd name="connsiteX46" fmla="*/ 166450 w 246416"/>
                <a:gd name="connsiteY46" fmla="*/ 59776 h 225907"/>
                <a:gd name="connsiteX47" fmla="*/ 166768 w 246416"/>
                <a:gd name="connsiteY47" fmla="*/ 58027 h 225907"/>
                <a:gd name="connsiteX48" fmla="*/ 164542 w 246416"/>
                <a:gd name="connsiteY48" fmla="*/ 58663 h 225907"/>
                <a:gd name="connsiteX49" fmla="*/ 163747 w 246416"/>
                <a:gd name="connsiteY49" fmla="*/ 59776 h 225907"/>
                <a:gd name="connsiteX50" fmla="*/ 159455 w 246416"/>
                <a:gd name="connsiteY50" fmla="*/ 159137 h 225907"/>
                <a:gd name="connsiteX51" fmla="*/ 161681 w 246416"/>
                <a:gd name="connsiteY51" fmla="*/ 156593 h 225907"/>
                <a:gd name="connsiteX52" fmla="*/ 161681 w 246416"/>
                <a:gd name="connsiteY52" fmla="*/ 156116 h 225907"/>
                <a:gd name="connsiteX53" fmla="*/ 161681 w 246416"/>
                <a:gd name="connsiteY53" fmla="*/ 154368 h 225907"/>
                <a:gd name="connsiteX54" fmla="*/ 160568 w 246416"/>
                <a:gd name="connsiteY54" fmla="*/ 154050 h 225907"/>
                <a:gd name="connsiteX55" fmla="*/ 158024 w 246416"/>
                <a:gd name="connsiteY55" fmla="*/ 155481 h 225907"/>
                <a:gd name="connsiteX56" fmla="*/ 156911 w 246416"/>
                <a:gd name="connsiteY56" fmla="*/ 157865 h 225907"/>
                <a:gd name="connsiteX57" fmla="*/ 157706 w 246416"/>
                <a:gd name="connsiteY57" fmla="*/ 158978 h 225907"/>
                <a:gd name="connsiteX58" fmla="*/ 159614 w 246416"/>
                <a:gd name="connsiteY58" fmla="*/ 159296 h 225907"/>
                <a:gd name="connsiteX59" fmla="*/ 164224 w 246416"/>
                <a:gd name="connsiteY59" fmla="*/ 170107 h 225907"/>
                <a:gd name="connsiteX60" fmla="*/ 164701 w 246416"/>
                <a:gd name="connsiteY60" fmla="*/ 169630 h 225907"/>
                <a:gd name="connsiteX61" fmla="*/ 165496 w 246416"/>
                <a:gd name="connsiteY61" fmla="*/ 168199 h 225907"/>
                <a:gd name="connsiteX62" fmla="*/ 162317 w 246416"/>
                <a:gd name="connsiteY62" fmla="*/ 165814 h 225907"/>
                <a:gd name="connsiteX63" fmla="*/ 161363 w 246416"/>
                <a:gd name="connsiteY63" fmla="*/ 166768 h 225907"/>
                <a:gd name="connsiteX64" fmla="*/ 162158 w 246416"/>
                <a:gd name="connsiteY64" fmla="*/ 168040 h 225907"/>
                <a:gd name="connsiteX65" fmla="*/ 164383 w 246416"/>
                <a:gd name="connsiteY65" fmla="*/ 170107 h 225907"/>
                <a:gd name="connsiteX66" fmla="*/ 172809 w 246416"/>
                <a:gd name="connsiteY66" fmla="*/ 43242 h 225907"/>
                <a:gd name="connsiteX67" fmla="*/ 171696 w 246416"/>
                <a:gd name="connsiteY67" fmla="*/ 42288 h 225907"/>
                <a:gd name="connsiteX68" fmla="*/ 170107 w 246416"/>
                <a:gd name="connsiteY68" fmla="*/ 41493 h 225907"/>
                <a:gd name="connsiteX69" fmla="*/ 166609 w 246416"/>
                <a:gd name="connsiteY69" fmla="*/ 42606 h 225907"/>
                <a:gd name="connsiteX70" fmla="*/ 170107 w 246416"/>
                <a:gd name="connsiteY70" fmla="*/ 45468 h 225907"/>
                <a:gd name="connsiteX71" fmla="*/ 173286 w 246416"/>
                <a:gd name="connsiteY71" fmla="*/ 44514 h 225907"/>
                <a:gd name="connsiteX72" fmla="*/ 172650 w 246416"/>
                <a:gd name="connsiteY72" fmla="*/ 43242 h 225907"/>
                <a:gd name="connsiteX73" fmla="*/ 170584 w 246416"/>
                <a:gd name="connsiteY73" fmla="*/ 157547 h 225907"/>
                <a:gd name="connsiteX74" fmla="*/ 170584 w 246416"/>
                <a:gd name="connsiteY74" fmla="*/ 153891 h 225907"/>
                <a:gd name="connsiteX75" fmla="*/ 169948 w 246416"/>
                <a:gd name="connsiteY75" fmla="*/ 152778 h 225907"/>
                <a:gd name="connsiteX76" fmla="*/ 168835 w 246416"/>
                <a:gd name="connsiteY76" fmla="*/ 152460 h 225907"/>
                <a:gd name="connsiteX77" fmla="*/ 164065 w 246416"/>
                <a:gd name="connsiteY77" fmla="*/ 156593 h 225907"/>
                <a:gd name="connsiteX78" fmla="*/ 165019 w 246416"/>
                <a:gd name="connsiteY78" fmla="*/ 159455 h 225907"/>
                <a:gd name="connsiteX79" fmla="*/ 166768 w 246416"/>
                <a:gd name="connsiteY79" fmla="*/ 161204 h 225907"/>
                <a:gd name="connsiteX80" fmla="*/ 169312 w 246416"/>
                <a:gd name="connsiteY80" fmla="*/ 159932 h 225907"/>
                <a:gd name="connsiteX81" fmla="*/ 170425 w 246416"/>
                <a:gd name="connsiteY81" fmla="*/ 157547 h 225907"/>
                <a:gd name="connsiteX82" fmla="*/ 167563 w 246416"/>
                <a:gd name="connsiteY82" fmla="*/ 178850 h 225907"/>
                <a:gd name="connsiteX83" fmla="*/ 167086 w 246416"/>
                <a:gd name="connsiteY83" fmla="*/ 177419 h 225907"/>
                <a:gd name="connsiteX84" fmla="*/ 165337 w 246416"/>
                <a:gd name="connsiteY84" fmla="*/ 176148 h 225907"/>
                <a:gd name="connsiteX85" fmla="*/ 165019 w 246416"/>
                <a:gd name="connsiteY85" fmla="*/ 176466 h 225907"/>
                <a:gd name="connsiteX86" fmla="*/ 165496 w 246416"/>
                <a:gd name="connsiteY86" fmla="*/ 177260 h 225907"/>
                <a:gd name="connsiteX87" fmla="*/ 165496 w 246416"/>
                <a:gd name="connsiteY87" fmla="*/ 178532 h 225907"/>
                <a:gd name="connsiteX88" fmla="*/ 165019 w 246416"/>
                <a:gd name="connsiteY88" fmla="*/ 179327 h 225907"/>
                <a:gd name="connsiteX89" fmla="*/ 164224 w 246416"/>
                <a:gd name="connsiteY89" fmla="*/ 179963 h 225907"/>
                <a:gd name="connsiteX90" fmla="*/ 166132 w 246416"/>
                <a:gd name="connsiteY90" fmla="*/ 180599 h 225907"/>
                <a:gd name="connsiteX91" fmla="*/ 167404 w 246416"/>
                <a:gd name="connsiteY91" fmla="*/ 178850 h 225907"/>
                <a:gd name="connsiteX92" fmla="*/ 28457 w 246416"/>
                <a:gd name="connsiteY92" fmla="*/ 98566 h 225907"/>
                <a:gd name="connsiteX93" fmla="*/ 27185 w 246416"/>
                <a:gd name="connsiteY93" fmla="*/ 100474 h 225907"/>
                <a:gd name="connsiteX94" fmla="*/ 26231 w 246416"/>
                <a:gd name="connsiteY94" fmla="*/ 103813 h 225907"/>
                <a:gd name="connsiteX95" fmla="*/ 26231 w 246416"/>
                <a:gd name="connsiteY95" fmla="*/ 106515 h 225907"/>
                <a:gd name="connsiteX96" fmla="*/ 27026 w 246416"/>
                <a:gd name="connsiteY96" fmla="*/ 105879 h 225907"/>
                <a:gd name="connsiteX97" fmla="*/ 27821 w 246416"/>
                <a:gd name="connsiteY97" fmla="*/ 105879 h 225907"/>
                <a:gd name="connsiteX98" fmla="*/ 28775 w 246416"/>
                <a:gd name="connsiteY98" fmla="*/ 105879 h 225907"/>
                <a:gd name="connsiteX99" fmla="*/ 29888 w 246416"/>
                <a:gd name="connsiteY99" fmla="*/ 105561 h 225907"/>
                <a:gd name="connsiteX100" fmla="*/ 30683 w 246416"/>
                <a:gd name="connsiteY100" fmla="*/ 104607 h 225907"/>
                <a:gd name="connsiteX101" fmla="*/ 30683 w 246416"/>
                <a:gd name="connsiteY101" fmla="*/ 99202 h 225907"/>
                <a:gd name="connsiteX102" fmla="*/ 30047 w 246416"/>
                <a:gd name="connsiteY102" fmla="*/ 97771 h 225907"/>
                <a:gd name="connsiteX103" fmla="*/ 28298 w 246416"/>
                <a:gd name="connsiteY103" fmla="*/ 98725 h 225907"/>
                <a:gd name="connsiteX104" fmla="*/ 32591 w 246416"/>
                <a:gd name="connsiteY104" fmla="*/ 122890 h 225907"/>
                <a:gd name="connsiteX105" fmla="*/ 32591 w 246416"/>
                <a:gd name="connsiteY105" fmla="*/ 121141 h 225907"/>
                <a:gd name="connsiteX106" fmla="*/ 30206 w 246416"/>
                <a:gd name="connsiteY106" fmla="*/ 117644 h 225907"/>
                <a:gd name="connsiteX107" fmla="*/ 28139 w 246416"/>
                <a:gd name="connsiteY107" fmla="*/ 116849 h 225907"/>
                <a:gd name="connsiteX108" fmla="*/ 27821 w 246416"/>
                <a:gd name="connsiteY108" fmla="*/ 113033 h 225907"/>
                <a:gd name="connsiteX109" fmla="*/ 26390 w 246416"/>
                <a:gd name="connsiteY109" fmla="*/ 110013 h 225907"/>
                <a:gd name="connsiteX110" fmla="*/ 26072 w 246416"/>
                <a:gd name="connsiteY110" fmla="*/ 110649 h 225907"/>
                <a:gd name="connsiteX111" fmla="*/ 26072 w 246416"/>
                <a:gd name="connsiteY111" fmla="*/ 112715 h 225907"/>
                <a:gd name="connsiteX112" fmla="*/ 25119 w 246416"/>
                <a:gd name="connsiteY112" fmla="*/ 114782 h 225907"/>
                <a:gd name="connsiteX113" fmla="*/ 24006 w 246416"/>
                <a:gd name="connsiteY113" fmla="*/ 115259 h 225907"/>
                <a:gd name="connsiteX114" fmla="*/ 22734 w 246416"/>
                <a:gd name="connsiteY114" fmla="*/ 113987 h 225907"/>
                <a:gd name="connsiteX115" fmla="*/ 21939 w 246416"/>
                <a:gd name="connsiteY115" fmla="*/ 114623 h 225907"/>
                <a:gd name="connsiteX116" fmla="*/ 20349 w 246416"/>
                <a:gd name="connsiteY116" fmla="*/ 118439 h 225907"/>
                <a:gd name="connsiteX117" fmla="*/ 20349 w 246416"/>
                <a:gd name="connsiteY117" fmla="*/ 119869 h 225907"/>
                <a:gd name="connsiteX118" fmla="*/ 21462 w 246416"/>
                <a:gd name="connsiteY118" fmla="*/ 119551 h 225907"/>
                <a:gd name="connsiteX119" fmla="*/ 23211 w 246416"/>
                <a:gd name="connsiteY119" fmla="*/ 117962 h 225907"/>
                <a:gd name="connsiteX120" fmla="*/ 23847 w 246416"/>
                <a:gd name="connsiteY120" fmla="*/ 118439 h 225907"/>
                <a:gd name="connsiteX121" fmla="*/ 24642 w 246416"/>
                <a:gd name="connsiteY121" fmla="*/ 119551 h 225907"/>
                <a:gd name="connsiteX122" fmla="*/ 24642 w 246416"/>
                <a:gd name="connsiteY122" fmla="*/ 120187 h 225907"/>
                <a:gd name="connsiteX123" fmla="*/ 25278 w 246416"/>
                <a:gd name="connsiteY123" fmla="*/ 122095 h 225907"/>
                <a:gd name="connsiteX124" fmla="*/ 26549 w 246416"/>
                <a:gd name="connsiteY124" fmla="*/ 122413 h 225907"/>
                <a:gd name="connsiteX125" fmla="*/ 27662 w 246416"/>
                <a:gd name="connsiteY125" fmla="*/ 121618 h 225907"/>
                <a:gd name="connsiteX126" fmla="*/ 32114 w 246416"/>
                <a:gd name="connsiteY126" fmla="*/ 123208 h 225907"/>
                <a:gd name="connsiteX127" fmla="*/ 32749 w 246416"/>
                <a:gd name="connsiteY127" fmla="*/ 122572 h 225907"/>
                <a:gd name="connsiteX128" fmla="*/ 29570 w 246416"/>
                <a:gd name="connsiteY128" fmla="*/ 110013 h 225907"/>
                <a:gd name="connsiteX129" fmla="*/ 28775 w 246416"/>
                <a:gd name="connsiteY129" fmla="*/ 109695 h 225907"/>
                <a:gd name="connsiteX130" fmla="*/ 27980 w 246416"/>
                <a:gd name="connsiteY130" fmla="*/ 109695 h 225907"/>
                <a:gd name="connsiteX131" fmla="*/ 28616 w 246416"/>
                <a:gd name="connsiteY131" fmla="*/ 112079 h 225907"/>
                <a:gd name="connsiteX132" fmla="*/ 30365 w 246416"/>
                <a:gd name="connsiteY132" fmla="*/ 115259 h 225907"/>
                <a:gd name="connsiteX133" fmla="*/ 31796 w 246416"/>
                <a:gd name="connsiteY133" fmla="*/ 114941 h 225907"/>
                <a:gd name="connsiteX134" fmla="*/ 31160 w 246416"/>
                <a:gd name="connsiteY134" fmla="*/ 113669 h 225907"/>
                <a:gd name="connsiteX135" fmla="*/ 30365 w 246416"/>
                <a:gd name="connsiteY135" fmla="*/ 112556 h 225907"/>
                <a:gd name="connsiteX136" fmla="*/ 30047 w 246416"/>
                <a:gd name="connsiteY136" fmla="*/ 111602 h 225907"/>
                <a:gd name="connsiteX137" fmla="*/ 30047 w 246416"/>
                <a:gd name="connsiteY137" fmla="*/ 110808 h 225907"/>
                <a:gd name="connsiteX138" fmla="*/ 29252 w 246416"/>
                <a:gd name="connsiteY138" fmla="*/ 110013 h 225907"/>
                <a:gd name="connsiteX139" fmla="*/ 10970 w 246416"/>
                <a:gd name="connsiteY139" fmla="*/ 77740 h 225907"/>
                <a:gd name="connsiteX140" fmla="*/ 8903 w 246416"/>
                <a:gd name="connsiteY140" fmla="*/ 76786 h 225907"/>
                <a:gd name="connsiteX141" fmla="*/ 8108 w 246416"/>
                <a:gd name="connsiteY141" fmla="*/ 75515 h 225907"/>
                <a:gd name="connsiteX142" fmla="*/ 7472 w 246416"/>
                <a:gd name="connsiteY142" fmla="*/ 72335 h 225907"/>
                <a:gd name="connsiteX143" fmla="*/ 7472 w 246416"/>
                <a:gd name="connsiteY143" fmla="*/ 71699 h 225907"/>
                <a:gd name="connsiteX144" fmla="*/ 5882 w 246416"/>
                <a:gd name="connsiteY144" fmla="*/ 70109 h 225907"/>
                <a:gd name="connsiteX145" fmla="*/ 6359 w 246416"/>
                <a:gd name="connsiteY145" fmla="*/ 69314 h 225907"/>
                <a:gd name="connsiteX146" fmla="*/ 8426 w 246416"/>
                <a:gd name="connsiteY146" fmla="*/ 67566 h 225907"/>
                <a:gd name="connsiteX147" fmla="*/ 8108 w 246416"/>
                <a:gd name="connsiteY147" fmla="*/ 66612 h 225907"/>
                <a:gd name="connsiteX148" fmla="*/ 7154 w 246416"/>
                <a:gd name="connsiteY148" fmla="*/ 65817 h 225907"/>
                <a:gd name="connsiteX149" fmla="*/ 5564 w 246416"/>
                <a:gd name="connsiteY149" fmla="*/ 65022 h 225907"/>
                <a:gd name="connsiteX150" fmla="*/ 1749 w 246416"/>
                <a:gd name="connsiteY150" fmla="*/ 65817 h 225907"/>
                <a:gd name="connsiteX151" fmla="*/ 0 w 246416"/>
                <a:gd name="connsiteY151" fmla="*/ 66930 h 225907"/>
                <a:gd name="connsiteX152" fmla="*/ 0 w 246416"/>
                <a:gd name="connsiteY152" fmla="*/ 68360 h 225907"/>
                <a:gd name="connsiteX153" fmla="*/ 4610 w 246416"/>
                <a:gd name="connsiteY153" fmla="*/ 73130 h 225907"/>
                <a:gd name="connsiteX154" fmla="*/ 6836 w 246416"/>
                <a:gd name="connsiteY154" fmla="*/ 77263 h 225907"/>
                <a:gd name="connsiteX155" fmla="*/ 9380 w 246416"/>
                <a:gd name="connsiteY155" fmla="*/ 79012 h 225907"/>
                <a:gd name="connsiteX156" fmla="*/ 12877 w 246416"/>
                <a:gd name="connsiteY156" fmla="*/ 80125 h 225907"/>
                <a:gd name="connsiteX157" fmla="*/ 12241 w 246416"/>
                <a:gd name="connsiteY157" fmla="*/ 78217 h 225907"/>
                <a:gd name="connsiteX158" fmla="*/ 10811 w 246416"/>
                <a:gd name="connsiteY158" fmla="*/ 77899 h 225907"/>
                <a:gd name="connsiteX159" fmla="*/ 153573 w 246416"/>
                <a:gd name="connsiteY159" fmla="*/ 133860 h 225907"/>
                <a:gd name="connsiteX160" fmla="*/ 153255 w 246416"/>
                <a:gd name="connsiteY160" fmla="*/ 132588 h 225907"/>
                <a:gd name="connsiteX161" fmla="*/ 152301 w 246416"/>
                <a:gd name="connsiteY161" fmla="*/ 130521 h 225907"/>
                <a:gd name="connsiteX162" fmla="*/ 152301 w 246416"/>
                <a:gd name="connsiteY162" fmla="*/ 128931 h 225907"/>
                <a:gd name="connsiteX163" fmla="*/ 149598 w 246416"/>
                <a:gd name="connsiteY163" fmla="*/ 128613 h 225907"/>
                <a:gd name="connsiteX164" fmla="*/ 147691 w 246416"/>
                <a:gd name="connsiteY164" fmla="*/ 126070 h 225907"/>
                <a:gd name="connsiteX165" fmla="*/ 146896 w 246416"/>
                <a:gd name="connsiteY165" fmla="*/ 126070 h 225907"/>
                <a:gd name="connsiteX166" fmla="*/ 145147 w 246416"/>
                <a:gd name="connsiteY166" fmla="*/ 127023 h 225907"/>
                <a:gd name="connsiteX167" fmla="*/ 145624 w 246416"/>
                <a:gd name="connsiteY167" fmla="*/ 129090 h 225907"/>
                <a:gd name="connsiteX168" fmla="*/ 147055 w 246416"/>
                <a:gd name="connsiteY168" fmla="*/ 130044 h 225907"/>
                <a:gd name="connsiteX169" fmla="*/ 148009 w 246416"/>
                <a:gd name="connsiteY169" fmla="*/ 131634 h 225907"/>
                <a:gd name="connsiteX170" fmla="*/ 150393 w 246416"/>
                <a:gd name="connsiteY170" fmla="*/ 133383 h 225907"/>
                <a:gd name="connsiteX171" fmla="*/ 152619 w 246416"/>
                <a:gd name="connsiteY171" fmla="*/ 135926 h 225907"/>
                <a:gd name="connsiteX172" fmla="*/ 153414 w 246416"/>
                <a:gd name="connsiteY172" fmla="*/ 133700 h 225907"/>
                <a:gd name="connsiteX173" fmla="*/ 94910 w 246416"/>
                <a:gd name="connsiteY173" fmla="*/ 179168 h 225907"/>
                <a:gd name="connsiteX174" fmla="*/ 94433 w 246416"/>
                <a:gd name="connsiteY174" fmla="*/ 179645 h 225907"/>
                <a:gd name="connsiteX175" fmla="*/ 93638 w 246416"/>
                <a:gd name="connsiteY175" fmla="*/ 181235 h 225907"/>
                <a:gd name="connsiteX176" fmla="*/ 93638 w 246416"/>
                <a:gd name="connsiteY176" fmla="*/ 184414 h 225907"/>
                <a:gd name="connsiteX177" fmla="*/ 94592 w 246416"/>
                <a:gd name="connsiteY177" fmla="*/ 185845 h 225907"/>
                <a:gd name="connsiteX178" fmla="*/ 97613 w 246416"/>
                <a:gd name="connsiteY178" fmla="*/ 186799 h 225907"/>
                <a:gd name="connsiteX179" fmla="*/ 97931 w 246416"/>
                <a:gd name="connsiteY179" fmla="*/ 185368 h 225907"/>
                <a:gd name="connsiteX180" fmla="*/ 99202 w 246416"/>
                <a:gd name="connsiteY180" fmla="*/ 183461 h 225907"/>
                <a:gd name="connsiteX181" fmla="*/ 96341 w 246416"/>
                <a:gd name="connsiteY181" fmla="*/ 180758 h 225907"/>
                <a:gd name="connsiteX182" fmla="*/ 94910 w 246416"/>
                <a:gd name="connsiteY182" fmla="*/ 179009 h 225907"/>
                <a:gd name="connsiteX183" fmla="*/ 108105 w 246416"/>
                <a:gd name="connsiteY183" fmla="*/ 141013 h 225907"/>
                <a:gd name="connsiteX184" fmla="*/ 107787 w 246416"/>
                <a:gd name="connsiteY184" fmla="*/ 139742 h 225907"/>
                <a:gd name="connsiteX185" fmla="*/ 106356 w 246416"/>
                <a:gd name="connsiteY185" fmla="*/ 139106 h 225907"/>
                <a:gd name="connsiteX186" fmla="*/ 103972 w 246416"/>
                <a:gd name="connsiteY186" fmla="*/ 139106 h 225907"/>
                <a:gd name="connsiteX187" fmla="*/ 102064 w 246416"/>
                <a:gd name="connsiteY187" fmla="*/ 138311 h 225907"/>
                <a:gd name="connsiteX188" fmla="*/ 100633 w 246416"/>
                <a:gd name="connsiteY188" fmla="*/ 135131 h 225907"/>
                <a:gd name="connsiteX189" fmla="*/ 100633 w 246416"/>
                <a:gd name="connsiteY189" fmla="*/ 132588 h 225907"/>
                <a:gd name="connsiteX190" fmla="*/ 98884 w 246416"/>
                <a:gd name="connsiteY190" fmla="*/ 130680 h 225907"/>
                <a:gd name="connsiteX191" fmla="*/ 97454 w 246416"/>
                <a:gd name="connsiteY191" fmla="*/ 129885 h 225907"/>
                <a:gd name="connsiteX192" fmla="*/ 97772 w 246416"/>
                <a:gd name="connsiteY192" fmla="*/ 129090 h 225907"/>
                <a:gd name="connsiteX193" fmla="*/ 98884 w 246416"/>
                <a:gd name="connsiteY193" fmla="*/ 128772 h 225907"/>
                <a:gd name="connsiteX194" fmla="*/ 101905 w 246416"/>
                <a:gd name="connsiteY194" fmla="*/ 127182 h 225907"/>
                <a:gd name="connsiteX195" fmla="*/ 108423 w 246416"/>
                <a:gd name="connsiteY195" fmla="*/ 126070 h 225907"/>
                <a:gd name="connsiteX196" fmla="*/ 110808 w 246416"/>
                <a:gd name="connsiteY196" fmla="*/ 124639 h 225907"/>
                <a:gd name="connsiteX197" fmla="*/ 111762 w 246416"/>
                <a:gd name="connsiteY197" fmla="*/ 124639 h 225907"/>
                <a:gd name="connsiteX198" fmla="*/ 113033 w 246416"/>
                <a:gd name="connsiteY198" fmla="*/ 125434 h 225907"/>
                <a:gd name="connsiteX199" fmla="*/ 117485 w 246416"/>
                <a:gd name="connsiteY199" fmla="*/ 129567 h 225907"/>
                <a:gd name="connsiteX200" fmla="*/ 121618 w 246416"/>
                <a:gd name="connsiteY200" fmla="*/ 133065 h 225907"/>
                <a:gd name="connsiteX201" fmla="*/ 124321 w 246416"/>
                <a:gd name="connsiteY201" fmla="*/ 136403 h 225907"/>
                <a:gd name="connsiteX202" fmla="*/ 125752 w 246416"/>
                <a:gd name="connsiteY202" fmla="*/ 136403 h 225907"/>
                <a:gd name="connsiteX203" fmla="*/ 126706 w 246416"/>
                <a:gd name="connsiteY203" fmla="*/ 135290 h 225907"/>
                <a:gd name="connsiteX204" fmla="*/ 126706 w 246416"/>
                <a:gd name="connsiteY204" fmla="*/ 133065 h 225907"/>
                <a:gd name="connsiteX205" fmla="*/ 126865 w 246416"/>
                <a:gd name="connsiteY205" fmla="*/ 131634 h 225907"/>
                <a:gd name="connsiteX206" fmla="*/ 126070 w 246416"/>
                <a:gd name="connsiteY206" fmla="*/ 127023 h 225907"/>
                <a:gd name="connsiteX207" fmla="*/ 125752 w 246416"/>
                <a:gd name="connsiteY207" fmla="*/ 120823 h 225907"/>
                <a:gd name="connsiteX208" fmla="*/ 125275 w 246416"/>
                <a:gd name="connsiteY208" fmla="*/ 117962 h 225907"/>
                <a:gd name="connsiteX209" fmla="*/ 124162 w 246416"/>
                <a:gd name="connsiteY209" fmla="*/ 116372 h 225907"/>
                <a:gd name="connsiteX210" fmla="*/ 120346 w 246416"/>
                <a:gd name="connsiteY210" fmla="*/ 114623 h 225907"/>
                <a:gd name="connsiteX211" fmla="*/ 116054 w 246416"/>
                <a:gd name="connsiteY211" fmla="*/ 113669 h 225907"/>
                <a:gd name="connsiteX212" fmla="*/ 112716 w 246416"/>
                <a:gd name="connsiteY212" fmla="*/ 109059 h 225907"/>
                <a:gd name="connsiteX213" fmla="*/ 106992 w 246416"/>
                <a:gd name="connsiteY213" fmla="*/ 107787 h 225907"/>
                <a:gd name="connsiteX214" fmla="*/ 103654 w 246416"/>
                <a:gd name="connsiteY214" fmla="*/ 103336 h 225907"/>
                <a:gd name="connsiteX215" fmla="*/ 100315 w 246416"/>
                <a:gd name="connsiteY215" fmla="*/ 103336 h 225907"/>
                <a:gd name="connsiteX216" fmla="*/ 96977 w 246416"/>
                <a:gd name="connsiteY216" fmla="*/ 100633 h 225907"/>
                <a:gd name="connsiteX217" fmla="*/ 89982 w 246416"/>
                <a:gd name="connsiteY217" fmla="*/ 98725 h 225907"/>
                <a:gd name="connsiteX218" fmla="*/ 87438 w 246416"/>
                <a:gd name="connsiteY218" fmla="*/ 97136 h 225907"/>
                <a:gd name="connsiteX219" fmla="*/ 85848 w 246416"/>
                <a:gd name="connsiteY219" fmla="*/ 97136 h 225907"/>
                <a:gd name="connsiteX220" fmla="*/ 83940 w 246416"/>
                <a:gd name="connsiteY220" fmla="*/ 96500 h 225907"/>
                <a:gd name="connsiteX221" fmla="*/ 84735 w 246416"/>
                <a:gd name="connsiteY221" fmla="*/ 95705 h 225907"/>
                <a:gd name="connsiteX222" fmla="*/ 86961 w 246416"/>
                <a:gd name="connsiteY222" fmla="*/ 95387 h 225907"/>
                <a:gd name="connsiteX223" fmla="*/ 90618 w 246416"/>
                <a:gd name="connsiteY223" fmla="*/ 95387 h 225907"/>
                <a:gd name="connsiteX224" fmla="*/ 94274 w 246416"/>
                <a:gd name="connsiteY224" fmla="*/ 93797 h 225907"/>
                <a:gd name="connsiteX225" fmla="*/ 98248 w 246416"/>
                <a:gd name="connsiteY225" fmla="*/ 90776 h 225907"/>
                <a:gd name="connsiteX226" fmla="*/ 95387 w 246416"/>
                <a:gd name="connsiteY226" fmla="*/ 90776 h 225907"/>
                <a:gd name="connsiteX227" fmla="*/ 94592 w 246416"/>
                <a:gd name="connsiteY227" fmla="*/ 88392 h 225907"/>
                <a:gd name="connsiteX228" fmla="*/ 93002 w 246416"/>
                <a:gd name="connsiteY228" fmla="*/ 86484 h 225907"/>
                <a:gd name="connsiteX229" fmla="*/ 91571 w 246416"/>
                <a:gd name="connsiteY229" fmla="*/ 83464 h 225907"/>
                <a:gd name="connsiteX230" fmla="*/ 93956 w 246416"/>
                <a:gd name="connsiteY230" fmla="*/ 81874 h 225907"/>
                <a:gd name="connsiteX231" fmla="*/ 96023 w 246416"/>
                <a:gd name="connsiteY231" fmla="*/ 81079 h 225907"/>
                <a:gd name="connsiteX232" fmla="*/ 100792 w 246416"/>
                <a:gd name="connsiteY232" fmla="*/ 83464 h 225907"/>
                <a:gd name="connsiteX233" fmla="*/ 100792 w 246416"/>
                <a:gd name="connsiteY233" fmla="*/ 85053 h 225907"/>
                <a:gd name="connsiteX234" fmla="*/ 99520 w 246416"/>
                <a:gd name="connsiteY234" fmla="*/ 87597 h 225907"/>
                <a:gd name="connsiteX235" fmla="*/ 100474 w 246416"/>
                <a:gd name="connsiteY235" fmla="*/ 88710 h 225907"/>
                <a:gd name="connsiteX236" fmla="*/ 102223 w 246416"/>
                <a:gd name="connsiteY236" fmla="*/ 88710 h 225907"/>
                <a:gd name="connsiteX237" fmla="*/ 105403 w 246416"/>
                <a:gd name="connsiteY237" fmla="*/ 86325 h 225907"/>
                <a:gd name="connsiteX238" fmla="*/ 104290 w 246416"/>
                <a:gd name="connsiteY238" fmla="*/ 82509 h 225907"/>
                <a:gd name="connsiteX239" fmla="*/ 102700 w 246416"/>
                <a:gd name="connsiteY239" fmla="*/ 80125 h 225907"/>
                <a:gd name="connsiteX240" fmla="*/ 99043 w 246416"/>
                <a:gd name="connsiteY240" fmla="*/ 75673 h 225907"/>
                <a:gd name="connsiteX241" fmla="*/ 95546 w 246416"/>
                <a:gd name="connsiteY241" fmla="*/ 73289 h 225907"/>
                <a:gd name="connsiteX242" fmla="*/ 93797 w 246416"/>
                <a:gd name="connsiteY242" fmla="*/ 71063 h 225907"/>
                <a:gd name="connsiteX243" fmla="*/ 91412 w 246416"/>
                <a:gd name="connsiteY243" fmla="*/ 65340 h 225907"/>
                <a:gd name="connsiteX244" fmla="*/ 84417 w 246416"/>
                <a:gd name="connsiteY244" fmla="*/ 57391 h 225907"/>
                <a:gd name="connsiteX245" fmla="*/ 83782 w 246416"/>
                <a:gd name="connsiteY245" fmla="*/ 54529 h 225907"/>
                <a:gd name="connsiteX246" fmla="*/ 84894 w 246416"/>
                <a:gd name="connsiteY246" fmla="*/ 49283 h 225907"/>
                <a:gd name="connsiteX247" fmla="*/ 86007 w 246416"/>
                <a:gd name="connsiteY247" fmla="*/ 46262 h 225907"/>
                <a:gd name="connsiteX248" fmla="*/ 85530 w 246416"/>
                <a:gd name="connsiteY248" fmla="*/ 44196 h 225907"/>
                <a:gd name="connsiteX249" fmla="*/ 85530 w 246416"/>
                <a:gd name="connsiteY249" fmla="*/ 41970 h 225907"/>
                <a:gd name="connsiteX250" fmla="*/ 88869 w 246416"/>
                <a:gd name="connsiteY250" fmla="*/ 40539 h 225907"/>
                <a:gd name="connsiteX251" fmla="*/ 90935 w 246416"/>
                <a:gd name="connsiteY251" fmla="*/ 39108 h 225907"/>
                <a:gd name="connsiteX252" fmla="*/ 94115 w 246416"/>
                <a:gd name="connsiteY252" fmla="*/ 38632 h 225907"/>
                <a:gd name="connsiteX253" fmla="*/ 93320 w 246416"/>
                <a:gd name="connsiteY253" fmla="*/ 40857 h 225907"/>
                <a:gd name="connsiteX254" fmla="*/ 92207 w 246416"/>
                <a:gd name="connsiteY254" fmla="*/ 41970 h 225907"/>
                <a:gd name="connsiteX255" fmla="*/ 93479 w 246416"/>
                <a:gd name="connsiteY255" fmla="*/ 44991 h 225907"/>
                <a:gd name="connsiteX256" fmla="*/ 99202 w 246416"/>
                <a:gd name="connsiteY256" fmla="*/ 48170 h 225907"/>
                <a:gd name="connsiteX257" fmla="*/ 105403 w 246416"/>
                <a:gd name="connsiteY257" fmla="*/ 51191 h 225907"/>
                <a:gd name="connsiteX258" fmla="*/ 105879 w 246416"/>
                <a:gd name="connsiteY258" fmla="*/ 55483 h 225907"/>
                <a:gd name="connsiteX259" fmla="*/ 107787 w 246416"/>
                <a:gd name="connsiteY259" fmla="*/ 58822 h 225907"/>
                <a:gd name="connsiteX260" fmla="*/ 114464 w 246416"/>
                <a:gd name="connsiteY260" fmla="*/ 61048 h 225907"/>
                <a:gd name="connsiteX261" fmla="*/ 115259 w 246416"/>
                <a:gd name="connsiteY261" fmla="*/ 60730 h 225907"/>
                <a:gd name="connsiteX262" fmla="*/ 115736 w 246416"/>
                <a:gd name="connsiteY262" fmla="*/ 59935 h 225907"/>
                <a:gd name="connsiteX263" fmla="*/ 109854 w 246416"/>
                <a:gd name="connsiteY263" fmla="*/ 56119 h 225907"/>
                <a:gd name="connsiteX264" fmla="*/ 108900 w 246416"/>
                <a:gd name="connsiteY264" fmla="*/ 54688 h 225907"/>
                <a:gd name="connsiteX265" fmla="*/ 107628 w 246416"/>
                <a:gd name="connsiteY265" fmla="*/ 51032 h 225907"/>
                <a:gd name="connsiteX266" fmla="*/ 108741 w 246416"/>
                <a:gd name="connsiteY266" fmla="*/ 49601 h 225907"/>
                <a:gd name="connsiteX267" fmla="*/ 115577 w 246416"/>
                <a:gd name="connsiteY267" fmla="*/ 51032 h 225907"/>
                <a:gd name="connsiteX268" fmla="*/ 120505 w 246416"/>
                <a:gd name="connsiteY268" fmla="*/ 57868 h 225907"/>
                <a:gd name="connsiteX269" fmla="*/ 123685 w 246416"/>
                <a:gd name="connsiteY269" fmla="*/ 59776 h 225907"/>
                <a:gd name="connsiteX270" fmla="*/ 124639 w 246416"/>
                <a:gd name="connsiteY270" fmla="*/ 58822 h 225907"/>
                <a:gd name="connsiteX271" fmla="*/ 125116 w 246416"/>
                <a:gd name="connsiteY271" fmla="*/ 57868 h 225907"/>
                <a:gd name="connsiteX272" fmla="*/ 124162 w 246416"/>
                <a:gd name="connsiteY272" fmla="*/ 54847 h 225907"/>
                <a:gd name="connsiteX273" fmla="*/ 122731 w 246416"/>
                <a:gd name="connsiteY273" fmla="*/ 53417 h 225907"/>
                <a:gd name="connsiteX274" fmla="*/ 120029 w 246416"/>
                <a:gd name="connsiteY274" fmla="*/ 51668 h 225907"/>
                <a:gd name="connsiteX275" fmla="*/ 117008 w 246416"/>
                <a:gd name="connsiteY275" fmla="*/ 48965 h 225907"/>
                <a:gd name="connsiteX276" fmla="*/ 117008 w 246416"/>
                <a:gd name="connsiteY276" fmla="*/ 47534 h 225907"/>
                <a:gd name="connsiteX277" fmla="*/ 120029 w 246416"/>
                <a:gd name="connsiteY277" fmla="*/ 46262 h 225907"/>
                <a:gd name="connsiteX278" fmla="*/ 122572 w 246416"/>
                <a:gd name="connsiteY278" fmla="*/ 46580 h 225907"/>
                <a:gd name="connsiteX279" fmla="*/ 126706 w 246416"/>
                <a:gd name="connsiteY279" fmla="*/ 48488 h 225907"/>
                <a:gd name="connsiteX280" fmla="*/ 129726 w 246416"/>
                <a:gd name="connsiteY280" fmla="*/ 49283 h 225907"/>
                <a:gd name="connsiteX281" fmla="*/ 131793 w 246416"/>
                <a:gd name="connsiteY281" fmla="*/ 51509 h 225907"/>
                <a:gd name="connsiteX282" fmla="*/ 134972 w 246416"/>
                <a:gd name="connsiteY282" fmla="*/ 53734 h 225907"/>
                <a:gd name="connsiteX283" fmla="*/ 133542 w 246416"/>
                <a:gd name="connsiteY283" fmla="*/ 50555 h 225907"/>
                <a:gd name="connsiteX284" fmla="*/ 131316 w 246416"/>
                <a:gd name="connsiteY284" fmla="*/ 47693 h 225907"/>
                <a:gd name="connsiteX285" fmla="*/ 126070 w 246416"/>
                <a:gd name="connsiteY285" fmla="*/ 44991 h 225907"/>
                <a:gd name="connsiteX286" fmla="*/ 123208 w 246416"/>
                <a:gd name="connsiteY286" fmla="*/ 44991 h 225907"/>
                <a:gd name="connsiteX287" fmla="*/ 121300 w 246416"/>
                <a:gd name="connsiteY287" fmla="*/ 44673 h 225907"/>
                <a:gd name="connsiteX288" fmla="*/ 120346 w 246416"/>
                <a:gd name="connsiteY288" fmla="*/ 42606 h 225907"/>
                <a:gd name="connsiteX289" fmla="*/ 121618 w 246416"/>
                <a:gd name="connsiteY289" fmla="*/ 40539 h 225907"/>
                <a:gd name="connsiteX290" fmla="*/ 118757 w 246416"/>
                <a:gd name="connsiteY290" fmla="*/ 37678 h 225907"/>
                <a:gd name="connsiteX291" fmla="*/ 117803 w 246416"/>
                <a:gd name="connsiteY291" fmla="*/ 36088 h 225907"/>
                <a:gd name="connsiteX292" fmla="*/ 118439 w 246416"/>
                <a:gd name="connsiteY292" fmla="*/ 33703 h 225907"/>
                <a:gd name="connsiteX293" fmla="*/ 123685 w 246416"/>
                <a:gd name="connsiteY293" fmla="*/ 33703 h 225907"/>
                <a:gd name="connsiteX294" fmla="*/ 127659 w 246416"/>
                <a:gd name="connsiteY294" fmla="*/ 34498 h 225907"/>
                <a:gd name="connsiteX295" fmla="*/ 131952 w 246416"/>
                <a:gd name="connsiteY295" fmla="*/ 32431 h 225907"/>
                <a:gd name="connsiteX296" fmla="*/ 136244 w 246416"/>
                <a:gd name="connsiteY296" fmla="*/ 28139 h 225907"/>
                <a:gd name="connsiteX297" fmla="*/ 138947 w 246416"/>
                <a:gd name="connsiteY297" fmla="*/ 27026 h 225907"/>
                <a:gd name="connsiteX298" fmla="*/ 141173 w 246416"/>
                <a:gd name="connsiteY298" fmla="*/ 27503 h 225907"/>
                <a:gd name="connsiteX299" fmla="*/ 144670 w 246416"/>
                <a:gd name="connsiteY299" fmla="*/ 29729 h 225907"/>
                <a:gd name="connsiteX300" fmla="*/ 148009 w 246416"/>
                <a:gd name="connsiteY300" fmla="*/ 30206 h 225907"/>
                <a:gd name="connsiteX301" fmla="*/ 154050 w 246416"/>
                <a:gd name="connsiteY301" fmla="*/ 26390 h 225907"/>
                <a:gd name="connsiteX302" fmla="*/ 156911 w 246416"/>
                <a:gd name="connsiteY302" fmla="*/ 25436 h 225907"/>
                <a:gd name="connsiteX303" fmla="*/ 161045 w 246416"/>
                <a:gd name="connsiteY303" fmla="*/ 27503 h 225907"/>
                <a:gd name="connsiteX304" fmla="*/ 163271 w 246416"/>
                <a:gd name="connsiteY304" fmla="*/ 27185 h 225907"/>
                <a:gd name="connsiteX305" fmla="*/ 168199 w 246416"/>
                <a:gd name="connsiteY305" fmla="*/ 29093 h 225907"/>
                <a:gd name="connsiteX306" fmla="*/ 178532 w 246416"/>
                <a:gd name="connsiteY306" fmla="*/ 30524 h 225907"/>
                <a:gd name="connsiteX307" fmla="*/ 182984 w 246416"/>
                <a:gd name="connsiteY307" fmla="*/ 33067 h 225907"/>
                <a:gd name="connsiteX308" fmla="*/ 183779 w 246416"/>
                <a:gd name="connsiteY308" fmla="*/ 34498 h 225907"/>
                <a:gd name="connsiteX309" fmla="*/ 184733 w 246416"/>
                <a:gd name="connsiteY309" fmla="*/ 34021 h 225907"/>
                <a:gd name="connsiteX310" fmla="*/ 185845 w 246416"/>
                <a:gd name="connsiteY310" fmla="*/ 33703 h 225907"/>
                <a:gd name="connsiteX311" fmla="*/ 187912 w 246416"/>
                <a:gd name="connsiteY311" fmla="*/ 31160 h 225907"/>
                <a:gd name="connsiteX312" fmla="*/ 189661 w 246416"/>
                <a:gd name="connsiteY312" fmla="*/ 29252 h 225907"/>
                <a:gd name="connsiteX313" fmla="*/ 192205 w 246416"/>
                <a:gd name="connsiteY313" fmla="*/ 26867 h 225907"/>
                <a:gd name="connsiteX314" fmla="*/ 192840 w 246416"/>
                <a:gd name="connsiteY314" fmla="*/ 25436 h 225907"/>
                <a:gd name="connsiteX315" fmla="*/ 192840 w 246416"/>
                <a:gd name="connsiteY315" fmla="*/ 24006 h 225907"/>
                <a:gd name="connsiteX316" fmla="*/ 192205 w 246416"/>
                <a:gd name="connsiteY316" fmla="*/ 23052 h 225907"/>
                <a:gd name="connsiteX317" fmla="*/ 192205 w 246416"/>
                <a:gd name="connsiteY317" fmla="*/ 21939 h 225907"/>
                <a:gd name="connsiteX318" fmla="*/ 192046 w 246416"/>
                <a:gd name="connsiteY318" fmla="*/ 20349 h 225907"/>
                <a:gd name="connsiteX319" fmla="*/ 192046 w 246416"/>
                <a:gd name="connsiteY319" fmla="*/ 17011 h 225907"/>
                <a:gd name="connsiteX320" fmla="*/ 198087 w 246416"/>
                <a:gd name="connsiteY320" fmla="*/ 13513 h 225907"/>
                <a:gd name="connsiteX321" fmla="*/ 199994 w 246416"/>
                <a:gd name="connsiteY321" fmla="*/ 13195 h 225907"/>
                <a:gd name="connsiteX322" fmla="*/ 200630 w 246416"/>
                <a:gd name="connsiteY322" fmla="*/ 11605 h 225907"/>
                <a:gd name="connsiteX323" fmla="*/ 200153 w 246416"/>
                <a:gd name="connsiteY323" fmla="*/ 7790 h 225907"/>
                <a:gd name="connsiteX324" fmla="*/ 199359 w 246416"/>
                <a:gd name="connsiteY324" fmla="*/ 4769 h 225907"/>
                <a:gd name="connsiteX325" fmla="*/ 198246 w 246416"/>
                <a:gd name="connsiteY325" fmla="*/ 4769 h 225907"/>
                <a:gd name="connsiteX326" fmla="*/ 196815 w 246416"/>
                <a:gd name="connsiteY326" fmla="*/ 3656 h 225907"/>
                <a:gd name="connsiteX327" fmla="*/ 195861 w 246416"/>
                <a:gd name="connsiteY327" fmla="*/ 2703 h 225907"/>
                <a:gd name="connsiteX328" fmla="*/ 194430 w 246416"/>
                <a:gd name="connsiteY328" fmla="*/ 1590 h 225907"/>
                <a:gd name="connsiteX329" fmla="*/ 191887 w 246416"/>
                <a:gd name="connsiteY329" fmla="*/ 954 h 225907"/>
                <a:gd name="connsiteX330" fmla="*/ 188389 w 246416"/>
                <a:gd name="connsiteY330" fmla="*/ 0 h 225907"/>
                <a:gd name="connsiteX331" fmla="*/ 185686 w 246416"/>
                <a:gd name="connsiteY331" fmla="*/ 636 h 225907"/>
                <a:gd name="connsiteX332" fmla="*/ 185050 w 246416"/>
                <a:gd name="connsiteY332" fmla="*/ 1431 h 225907"/>
                <a:gd name="connsiteX333" fmla="*/ 184415 w 246416"/>
                <a:gd name="connsiteY333" fmla="*/ 2543 h 225907"/>
                <a:gd name="connsiteX334" fmla="*/ 184733 w 246416"/>
                <a:gd name="connsiteY334" fmla="*/ 3656 h 225907"/>
                <a:gd name="connsiteX335" fmla="*/ 185686 w 246416"/>
                <a:gd name="connsiteY335" fmla="*/ 4769 h 225907"/>
                <a:gd name="connsiteX336" fmla="*/ 186640 w 246416"/>
                <a:gd name="connsiteY336" fmla="*/ 7790 h 225907"/>
                <a:gd name="connsiteX337" fmla="*/ 186958 w 246416"/>
                <a:gd name="connsiteY337" fmla="*/ 10810 h 225907"/>
                <a:gd name="connsiteX338" fmla="*/ 186322 w 246416"/>
                <a:gd name="connsiteY338" fmla="*/ 12559 h 225907"/>
                <a:gd name="connsiteX339" fmla="*/ 184415 w 246416"/>
                <a:gd name="connsiteY339" fmla="*/ 13831 h 225907"/>
                <a:gd name="connsiteX340" fmla="*/ 180281 w 246416"/>
                <a:gd name="connsiteY340" fmla="*/ 15103 h 225907"/>
                <a:gd name="connsiteX341" fmla="*/ 176307 w 246416"/>
                <a:gd name="connsiteY341" fmla="*/ 14467 h 225907"/>
                <a:gd name="connsiteX342" fmla="*/ 174558 w 246416"/>
                <a:gd name="connsiteY342" fmla="*/ 14944 h 225907"/>
                <a:gd name="connsiteX343" fmla="*/ 171696 w 246416"/>
                <a:gd name="connsiteY343" fmla="*/ 14944 h 225907"/>
                <a:gd name="connsiteX344" fmla="*/ 168994 w 246416"/>
                <a:gd name="connsiteY344" fmla="*/ 15421 h 225907"/>
                <a:gd name="connsiteX345" fmla="*/ 164860 w 246416"/>
                <a:gd name="connsiteY345" fmla="*/ 16693 h 225907"/>
                <a:gd name="connsiteX346" fmla="*/ 161045 w 246416"/>
                <a:gd name="connsiteY346" fmla="*/ 17329 h 225907"/>
                <a:gd name="connsiteX347" fmla="*/ 157706 w 246416"/>
                <a:gd name="connsiteY347" fmla="*/ 14785 h 225907"/>
                <a:gd name="connsiteX348" fmla="*/ 153732 w 246416"/>
                <a:gd name="connsiteY348" fmla="*/ 13036 h 225907"/>
                <a:gd name="connsiteX349" fmla="*/ 149598 w 246416"/>
                <a:gd name="connsiteY349" fmla="*/ 12082 h 225907"/>
                <a:gd name="connsiteX350" fmla="*/ 148168 w 246416"/>
                <a:gd name="connsiteY350" fmla="*/ 12877 h 225907"/>
                <a:gd name="connsiteX351" fmla="*/ 147532 w 246416"/>
                <a:gd name="connsiteY351" fmla="*/ 13513 h 225907"/>
                <a:gd name="connsiteX352" fmla="*/ 144034 w 246416"/>
                <a:gd name="connsiteY352" fmla="*/ 11287 h 225907"/>
                <a:gd name="connsiteX353" fmla="*/ 142444 w 246416"/>
                <a:gd name="connsiteY353" fmla="*/ 10492 h 225907"/>
                <a:gd name="connsiteX354" fmla="*/ 141650 w 246416"/>
                <a:gd name="connsiteY354" fmla="*/ 9698 h 225907"/>
                <a:gd name="connsiteX355" fmla="*/ 140219 w 246416"/>
                <a:gd name="connsiteY355" fmla="*/ 6836 h 225907"/>
                <a:gd name="connsiteX356" fmla="*/ 139424 w 246416"/>
                <a:gd name="connsiteY356" fmla="*/ 6836 h 225907"/>
                <a:gd name="connsiteX357" fmla="*/ 136562 w 246416"/>
                <a:gd name="connsiteY357" fmla="*/ 7790 h 225907"/>
                <a:gd name="connsiteX358" fmla="*/ 133701 w 246416"/>
                <a:gd name="connsiteY358" fmla="*/ 7790 h 225907"/>
                <a:gd name="connsiteX359" fmla="*/ 131952 w 246416"/>
                <a:gd name="connsiteY359" fmla="*/ 7472 h 225907"/>
                <a:gd name="connsiteX360" fmla="*/ 127023 w 246416"/>
                <a:gd name="connsiteY360" fmla="*/ 7472 h 225907"/>
                <a:gd name="connsiteX361" fmla="*/ 126388 w 246416"/>
                <a:gd name="connsiteY361" fmla="*/ 9539 h 225907"/>
                <a:gd name="connsiteX362" fmla="*/ 125752 w 246416"/>
                <a:gd name="connsiteY362" fmla="*/ 9857 h 225907"/>
                <a:gd name="connsiteX363" fmla="*/ 124639 w 246416"/>
                <a:gd name="connsiteY363" fmla="*/ 10175 h 225907"/>
                <a:gd name="connsiteX364" fmla="*/ 121936 w 246416"/>
                <a:gd name="connsiteY364" fmla="*/ 10175 h 225907"/>
                <a:gd name="connsiteX365" fmla="*/ 118598 w 246416"/>
                <a:gd name="connsiteY365" fmla="*/ 11446 h 225907"/>
                <a:gd name="connsiteX366" fmla="*/ 114941 w 246416"/>
                <a:gd name="connsiteY366" fmla="*/ 12400 h 225907"/>
                <a:gd name="connsiteX367" fmla="*/ 112080 w 246416"/>
                <a:gd name="connsiteY367" fmla="*/ 12400 h 225907"/>
                <a:gd name="connsiteX368" fmla="*/ 109218 w 246416"/>
                <a:gd name="connsiteY368" fmla="*/ 11923 h 225907"/>
                <a:gd name="connsiteX369" fmla="*/ 107469 w 246416"/>
                <a:gd name="connsiteY369" fmla="*/ 12241 h 225907"/>
                <a:gd name="connsiteX370" fmla="*/ 103654 w 246416"/>
                <a:gd name="connsiteY370" fmla="*/ 12241 h 225907"/>
                <a:gd name="connsiteX371" fmla="*/ 101269 w 246416"/>
                <a:gd name="connsiteY371" fmla="*/ 14626 h 225907"/>
                <a:gd name="connsiteX372" fmla="*/ 97454 w 246416"/>
                <a:gd name="connsiteY372" fmla="*/ 14626 h 225907"/>
                <a:gd name="connsiteX373" fmla="*/ 94274 w 246416"/>
                <a:gd name="connsiteY373" fmla="*/ 14149 h 225907"/>
                <a:gd name="connsiteX374" fmla="*/ 92684 w 246416"/>
                <a:gd name="connsiteY374" fmla="*/ 14149 h 225907"/>
                <a:gd name="connsiteX375" fmla="*/ 90459 w 246416"/>
                <a:gd name="connsiteY375" fmla="*/ 14149 h 225907"/>
                <a:gd name="connsiteX376" fmla="*/ 89664 w 246416"/>
                <a:gd name="connsiteY376" fmla="*/ 14785 h 225907"/>
                <a:gd name="connsiteX377" fmla="*/ 88869 w 246416"/>
                <a:gd name="connsiteY377" fmla="*/ 19395 h 225907"/>
                <a:gd name="connsiteX378" fmla="*/ 85371 w 246416"/>
                <a:gd name="connsiteY378" fmla="*/ 20667 h 225907"/>
                <a:gd name="connsiteX379" fmla="*/ 82192 w 246416"/>
                <a:gd name="connsiteY379" fmla="*/ 21462 h 225907"/>
                <a:gd name="connsiteX380" fmla="*/ 79489 w 246416"/>
                <a:gd name="connsiteY380" fmla="*/ 21462 h 225907"/>
                <a:gd name="connsiteX381" fmla="*/ 74879 w 246416"/>
                <a:gd name="connsiteY381" fmla="*/ 20190 h 225907"/>
                <a:gd name="connsiteX382" fmla="*/ 73289 w 246416"/>
                <a:gd name="connsiteY382" fmla="*/ 20190 h 225907"/>
                <a:gd name="connsiteX383" fmla="*/ 72017 w 246416"/>
                <a:gd name="connsiteY383" fmla="*/ 20667 h 225907"/>
                <a:gd name="connsiteX384" fmla="*/ 67884 w 246416"/>
                <a:gd name="connsiteY384" fmla="*/ 20985 h 225907"/>
                <a:gd name="connsiteX385" fmla="*/ 65976 w 246416"/>
                <a:gd name="connsiteY385" fmla="*/ 21780 h 225907"/>
                <a:gd name="connsiteX386" fmla="*/ 61684 w 246416"/>
                <a:gd name="connsiteY386" fmla="*/ 27185 h 225907"/>
                <a:gd name="connsiteX387" fmla="*/ 57391 w 246416"/>
                <a:gd name="connsiteY387" fmla="*/ 29093 h 225907"/>
                <a:gd name="connsiteX388" fmla="*/ 55960 w 246416"/>
                <a:gd name="connsiteY388" fmla="*/ 30047 h 225907"/>
                <a:gd name="connsiteX389" fmla="*/ 52622 w 246416"/>
                <a:gd name="connsiteY389" fmla="*/ 28934 h 225907"/>
                <a:gd name="connsiteX390" fmla="*/ 51032 w 246416"/>
                <a:gd name="connsiteY390" fmla="*/ 28934 h 225907"/>
                <a:gd name="connsiteX391" fmla="*/ 48647 w 246416"/>
                <a:gd name="connsiteY391" fmla="*/ 30206 h 225907"/>
                <a:gd name="connsiteX392" fmla="*/ 43560 w 246416"/>
                <a:gd name="connsiteY392" fmla="*/ 30206 h 225907"/>
                <a:gd name="connsiteX393" fmla="*/ 42129 w 246416"/>
                <a:gd name="connsiteY393" fmla="*/ 30524 h 225907"/>
                <a:gd name="connsiteX394" fmla="*/ 38155 w 246416"/>
                <a:gd name="connsiteY394" fmla="*/ 30524 h 225907"/>
                <a:gd name="connsiteX395" fmla="*/ 37837 w 246416"/>
                <a:gd name="connsiteY395" fmla="*/ 33226 h 225907"/>
                <a:gd name="connsiteX396" fmla="*/ 38791 w 246416"/>
                <a:gd name="connsiteY396" fmla="*/ 35134 h 225907"/>
                <a:gd name="connsiteX397" fmla="*/ 40063 w 246416"/>
                <a:gd name="connsiteY397" fmla="*/ 37201 h 225907"/>
                <a:gd name="connsiteX398" fmla="*/ 40063 w 246416"/>
                <a:gd name="connsiteY398" fmla="*/ 38473 h 225907"/>
                <a:gd name="connsiteX399" fmla="*/ 39268 w 246416"/>
                <a:gd name="connsiteY399" fmla="*/ 40539 h 225907"/>
                <a:gd name="connsiteX400" fmla="*/ 37837 w 246416"/>
                <a:gd name="connsiteY400" fmla="*/ 42924 h 225907"/>
                <a:gd name="connsiteX401" fmla="*/ 35929 w 246416"/>
                <a:gd name="connsiteY401" fmla="*/ 43878 h 225907"/>
                <a:gd name="connsiteX402" fmla="*/ 33703 w 246416"/>
                <a:gd name="connsiteY402" fmla="*/ 44673 h 225907"/>
                <a:gd name="connsiteX403" fmla="*/ 32591 w 246416"/>
                <a:gd name="connsiteY403" fmla="*/ 46422 h 225907"/>
                <a:gd name="connsiteX404" fmla="*/ 32114 w 246416"/>
                <a:gd name="connsiteY404" fmla="*/ 48329 h 225907"/>
                <a:gd name="connsiteX405" fmla="*/ 31160 w 246416"/>
                <a:gd name="connsiteY405" fmla="*/ 49760 h 225907"/>
                <a:gd name="connsiteX406" fmla="*/ 30524 w 246416"/>
                <a:gd name="connsiteY406" fmla="*/ 51350 h 225907"/>
                <a:gd name="connsiteX407" fmla="*/ 29570 w 246416"/>
                <a:gd name="connsiteY407" fmla="*/ 54529 h 225907"/>
                <a:gd name="connsiteX408" fmla="*/ 29570 w 246416"/>
                <a:gd name="connsiteY408" fmla="*/ 55642 h 225907"/>
                <a:gd name="connsiteX409" fmla="*/ 27821 w 246416"/>
                <a:gd name="connsiteY409" fmla="*/ 56755 h 225907"/>
                <a:gd name="connsiteX410" fmla="*/ 25595 w 246416"/>
                <a:gd name="connsiteY410" fmla="*/ 57232 h 225907"/>
                <a:gd name="connsiteX411" fmla="*/ 23529 w 246416"/>
                <a:gd name="connsiteY411" fmla="*/ 57232 h 225907"/>
                <a:gd name="connsiteX412" fmla="*/ 22098 w 246416"/>
                <a:gd name="connsiteY412" fmla="*/ 57868 h 225907"/>
                <a:gd name="connsiteX413" fmla="*/ 21462 w 246416"/>
                <a:gd name="connsiteY413" fmla="*/ 58981 h 225907"/>
                <a:gd name="connsiteX414" fmla="*/ 20190 w 246416"/>
                <a:gd name="connsiteY414" fmla="*/ 59935 h 225907"/>
                <a:gd name="connsiteX415" fmla="*/ 19395 w 246416"/>
                <a:gd name="connsiteY415" fmla="*/ 60253 h 225907"/>
                <a:gd name="connsiteX416" fmla="*/ 19395 w 246416"/>
                <a:gd name="connsiteY416" fmla="*/ 61206 h 225907"/>
                <a:gd name="connsiteX417" fmla="*/ 20349 w 246416"/>
                <a:gd name="connsiteY417" fmla="*/ 63273 h 225907"/>
                <a:gd name="connsiteX418" fmla="*/ 21462 w 246416"/>
                <a:gd name="connsiteY418" fmla="*/ 64863 h 225907"/>
                <a:gd name="connsiteX419" fmla="*/ 21462 w 246416"/>
                <a:gd name="connsiteY419" fmla="*/ 66135 h 225907"/>
                <a:gd name="connsiteX420" fmla="*/ 20985 w 246416"/>
                <a:gd name="connsiteY420" fmla="*/ 66453 h 225907"/>
                <a:gd name="connsiteX421" fmla="*/ 19395 w 246416"/>
                <a:gd name="connsiteY421" fmla="*/ 66453 h 225907"/>
                <a:gd name="connsiteX422" fmla="*/ 19077 w 246416"/>
                <a:gd name="connsiteY422" fmla="*/ 66771 h 225907"/>
                <a:gd name="connsiteX423" fmla="*/ 19077 w 246416"/>
                <a:gd name="connsiteY423" fmla="*/ 68201 h 225907"/>
                <a:gd name="connsiteX424" fmla="*/ 18442 w 246416"/>
                <a:gd name="connsiteY424" fmla="*/ 69473 h 225907"/>
                <a:gd name="connsiteX425" fmla="*/ 17806 w 246416"/>
                <a:gd name="connsiteY425" fmla="*/ 70268 h 225907"/>
                <a:gd name="connsiteX426" fmla="*/ 16693 w 246416"/>
                <a:gd name="connsiteY426" fmla="*/ 71063 h 225907"/>
                <a:gd name="connsiteX427" fmla="*/ 14467 w 246416"/>
                <a:gd name="connsiteY427" fmla="*/ 70745 h 225907"/>
                <a:gd name="connsiteX428" fmla="*/ 12400 w 246416"/>
                <a:gd name="connsiteY428" fmla="*/ 69473 h 225907"/>
                <a:gd name="connsiteX429" fmla="*/ 11287 w 246416"/>
                <a:gd name="connsiteY429" fmla="*/ 69155 h 225907"/>
                <a:gd name="connsiteX430" fmla="*/ 10652 w 246416"/>
                <a:gd name="connsiteY430" fmla="*/ 69155 h 225907"/>
                <a:gd name="connsiteX431" fmla="*/ 13513 w 246416"/>
                <a:gd name="connsiteY431" fmla="*/ 71540 h 225907"/>
                <a:gd name="connsiteX432" fmla="*/ 16216 w 246416"/>
                <a:gd name="connsiteY432" fmla="*/ 74720 h 225907"/>
                <a:gd name="connsiteX433" fmla="*/ 19395 w 246416"/>
                <a:gd name="connsiteY433" fmla="*/ 82033 h 225907"/>
                <a:gd name="connsiteX434" fmla="*/ 24165 w 246416"/>
                <a:gd name="connsiteY434" fmla="*/ 84417 h 225907"/>
                <a:gd name="connsiteX435" fmla="*/ 27185 w 246416"/>
                <a:gd name="connsiteY435" fmla="*/ 88074 h 225907"/>
                <a:gd name="connsiteX436" fmla="*/ 30683 w 246416"/>
                <a:gd name="connsiteY436" fmla="*/ 90776 h 225907"/>
                <a:gd name="connsiteX437" fmla="*/ 31319 w 246416"/>
                <a:gd name="connsiteY437" fmla="*/ 91889 h 225907"/>
                <a:gd name="connsiteX438" fmla="*/ 33226 w 246416"/>
                <a:gd name="connsiteY438" fmla="*/ 92843 h 225907"/>
                <a:gd name="connsiteX439" fmla="*/ 37360 w 246416"/>
                <a:gd name="connsiteY439" fmla="*/ 91889 h 225907"/>
                <a:gd name="connsiteX440" fmla="*/ 40539 w 246416"/>
                <a:gd name="connsiteY440" fmla="*/ 92207 h 225907"/>
                <a:gd name="connsiteX441" fmla="*/ 41493 w 246416"/>
                <a:gd name="connsiteY441" fmla="*/ 92207 h 225907"/>
                <a:gd name="connsiteX442" fmla="*/ 42924 w 246416"/>
                <a:gd name="connsiteY442" fmla="*/ 92207 h 225907"/>
                <a:gd name="connsiteX443" fmla="*/ 43719 w 246416"/>
                <a:gd name="connsiteY443" fmla="*/ 93956 h 225907"/>
                <a:gd name="connsiteX444" fmla="*/ 43719 w 246416"/>
                <a:gd name="connsiteY444" fmla="*/ 95864 h 225907"/>
                <a:gd name="connsiteX445" fmla="*/ 42765 w 246416"/>
                <a:gd name="connsiteY445" fmla="*/ 96658 h 225907"/>
                <a:gd name="connsiteX446" fmla="*/ 41652 w 246416"/>
                <a:gd name="connsiteY446" fmla="*/ 96976 h 225907"/>
                <a:gd name="connsiteX447" fmla="*/ 36406 w 246416"/>
                <a:gd name="connsiteY447" fmla="*/ 95069 h 225907"/>
                <a:gd name="connsiteX448" fmla="*/ 33067 w 246416"/>
                <a:gd name="connsiteY448" fmla="*/ 95546 h 225907"/>
                <a:gd name="connsiteX449" fmla="*/ 32749 w 246416"/>
                <a:gd name="connsiteY449" fmla="*/ 97295 h 225907"/>
                <a:gd name="connsiteX450" fmla="*/ 33067 w 246416"/>
                <a:gd name="connsiteY450" fmla="*/ 99520 h 225907"/>
                <a:gd name="connsiteX451" fmla="*/ 35770 w 246416"/>
                <a:gd name="connsiteY451" fmla="*/ 100633 h 225907"/>
                <a:gd name="connsiteX452" fmla="*/ 39109 w 246416"/>
                <a:gd name="connsiteY452" fmla="*/ 104767 h 225907"/>
                <a:gd name="connsiteX453" fmla="*/ 41016 w 246416"/>
                <a:gd name="connsiteY453" fmla="*/ 109854 h 225907"/>
                <a:gd name="connsiteX454" fmla="*/ 42606 w 246416"/>
                <a:gd name="connsiteY454" fmla="*/ 113828 h 225907"/>
                <a:gd name="connsiteX455" fmla="*/ 44673 w 246416"/>
                <a:gd name="connsiteY455" fmla="*/ 115100 h 225907"/>
                <a:gd name="connsiteX456" fmla="*/ 48170 w 246416"/>
                <a:gd name="connsiteY456" fmla="*/ 114146 h 225907"/>
                <a:gd name="connsiteX457" fmla="*/ 48965 w 246416"/>
                <a:gd name="connsiteY457" fmla="*/ 112397 h 225907"/>
                <a:gd name="connsiteX458" fmla="*/ 48965 w 246416"/>
                <a:gd name="connsiteY458" fmla="*/ 110331 h 225907"/>
                <a:gd name="connsiteX459" fmla="*/ 49760 w 246416"/>
                <a:gd name="connsiteY459" fmla="*/ 110808 h 225907"/>
                <a:gd name="connsiteX460" fmla="*/ 50714 w 246416"/>
                <a:gd name="connsiteY460" fmla="*/ 113033 h 225907"/>
                <a:gd name="connsiteX461" fmla="*/ 53099 w 246416"/>
                <a:gd name="connsiteY461" fmla="*/ 115895 h 225907"/>
                <a:gd name="connsiteX462" fmla="*/ 55801 w 246416"/>
                <a:gd name="connsiteY462" fmla="*/ 115418 h 225907"/>
                <a:gd name="connsiteX463" fmla="*/ 58186 w 246416"/>
                <a:gd name="connsiteY463" fmla="*/ 114782 h 225907"/>
                <a:gd name="connsiteX464" fmla="*/ 60094 w 246416"/>
                <a:gd name="connsiteY464" fmla="*/ 114782 h 225907"/>
                <a:gd name="connsiteX465" fmla="*/ 62637 w 246416"/>
                <a:gd name="connsiteY465" fmla="*/ 114305 h 225907"/>
                <a:gd name="connsiteX466" fmla="*/ 67248 w 246416"/>
                <a:gd name="connsiteY466" fmla="*/ 112715 h 225907"/>
                <a:gd name="connsiteX467" fmla="*/ 74720 w 246416"/>
                <a:gd name="connsiteY467" fmla="*/ 114623 h 225907"/>
                <a:gd name="connsiteX468" fmla="*/ 77422 w 246416"/>
                <a:gd name="connsiteY468" fmla="*/ 114623 h 225907"/>
                <a:gd name="connsiteX469" fmla="*/ 79330 w 246416"/>
                <a:gd name="connsiteY469" fmla="*/ 113510 h 225907"/>
                <a:gd name="connsiteX470" fmla="*/ 80443 w 246416"/>
                <a:gd name="connsiteY470" fmla="*/ 111762 h 225907"/>
                <a:gd name="connsiteX471" fmla="*/ 85053 w 246416"/>
                <a:gd name="connsiteY471" fmla="*/ 114941 h 225907"/>
                <a:gd name="connsiteX472" fmla="*/ 89982 w 246416"/>
                <a:gd name="connsiteY472" fmla="*/ 116849 h 225907"/>
                <a:gd name="connsiteX473" fmla="*/ 90776 w 246416"/>
                <a:gd name="connsiteY473" fmla="*/ 117803 h 225907"/>
                <a:gd name="connsiteX474" fmla="*/ 92207 w 246416"/>
                <a:gd name="connsiteY474" fmla="*/ 118757 h 225907"/>
                <a:gd name="connsiteX475" fmla="*/ 95069 w 246416"/>
                <a:gd name="connsiteY475" fmla="*/ 119869 h 225907"/>
                <a:gd name="connsiteX476" fmla="*/ 96818 w 246416"/>
                <a:gd name="connsiteY476" fmla="*/ 119392 h 225907"/>
                <a:gd name="connsiteX477" fmla="*/ 97931 w 246416"/>
                <a:gd name="connsiteY477" fmla="*/ 119869 h 225907"/>
                <a:gd name="connsiteX478" fmla="*/ 99679 w 246416"/>
                <a:gd name="connsiteY478" fmla="*/ 119869 h 225907"/>
                <a:gd name="connsiteX479" fmla="*/ 101269 w 246416"/>
                <a:gd name="connsiteY479" fmla="*/ 120664 h 225907"/>
                <a:gd name="connsiteX480" fmla="*/ 102223 w 246416"/>
                <a:gd name="connsiteY480" fmla="*/ 122095 h 225907"/>
                <a:gd name="connsiteX481" fmla="*/ 101269 w 246416"/>
                <a:gd name="connsiteY481" fmla="*/ 123367 h 225907"/>
                <a:gd name="connsiteX482" fmla="*/ 100315 w 246416"/>
                <a:gd name="connsiteY482" fmla="*/ 124162 h 225907"/>
                <a:gd name="connsiteX483" fmla="*/ 95546 w 246416"/>
                <a:gd name="connsiteY483" fmla="*/ 124162 h 225907"/>
                <a:gd name="connsiteX484" fmla="*/ 93797 w 246416"/>
                <a:gd name="connsiteY484" fmla="*/ 124957 h 225907"/>
                <a:gd name="connsiteX485" fmla="*/ 94433 w 246416"/>
                <a:gd name="connsiteY485" fmla="*/ 126388 h 225907"/>
                <a:gd name="connsiteX486" fmla="*/ 94433 w 246416"/>
                <a:gd name="connsiteY486" fmla="*/ 127977 h 225907"/>
                <a:gd name="connsiteX487" fmla="*/ 92366 w 246416"/>
                <a:gd name="connsiteY487" fmla="*/ 127659 h 225907"/>
                <a:gd name="connsiteX488" fmla="*/ 91094 w 246416"/>
                <a:gd name="connsiteY488" fmla="*/ 127182 h 225907"/>
                <a:gd name="connsiteX489" fmla="*/ 88551 w 246416"/>
                <a:gd name="connsiteY489" fmla="*/ 124957 h 225907"/>
                <a:gd name="connsiteX490" fmla="*/ 84099 w 246416"/>
                <a:gd name="connsiteY490" fmla="*/ 122731 h 225907"/>
                <a:gd name="connsiteX491" fmla="*/ 75197 w 246416"/>
                <a:gd name="connsiteY491" fmla="*/ 120187 h 225907"/>
                <a:gd name="connsiteX492" fmla="*/ 66930 w 246416"/>
                <a:gd name="connsiteY492" fmla="*/ 115736 h 225907"/>
                <a:gd name="connsiteX493" fmla="*/ 63273 w 246416"/>
                <a:gd name="connsiteY493" fmla="*/ 115736 h 225907"/>
                <a:gd name="connsiteX494" fmla="*/ 61048 w 246416"/>
                <a:gd name="connsiteY494" fmla="*/ 117326 h 225907"/>
                <a:gd name="connsiteX495" fmla="*/ 58504 w 246416"/>
                <a:gd name="connsiteY495" fmla="*/ 120664 h 225907"/>
                <a:gd name="connsiteX496" fmla="*/ 55324 w 246416"/>
                <a:gd name="connsiteY496" fmla="*/ 120982 h 225907"/>
                <a:gd name="connsiteX497" fmla="*/ 52463 w 246416"/>
                <a:gd name="connsiteY497" fmla="*/ 119710 h 225907"/>
                <a:gd name="connsiteX498" fmla="*/ 51032 w 246416"/>
                <a:gd name="connsiteY498" fmla="*/ 120028 h 225907"/>
                <a:gd name="connsiteX499" fmla="*/ 48329 w 246416"/>
                <a:gd name="connsiteY499" fmla="*/ 125593 h 225907"/>
                <a:gd name="connsiteX500" fmla="*/ 43719 w 246416"/>
                <a:gd name="connsiteY500" fmla="*/ 129249 h 225907"/>
                <a:gd name="connsiteX501" fmla="*/ 43083 w 246416"/>
                <a:gd name="connsiteY501" fmla="*/ 130203 h 225907"/>
                <a:gd name="connsiteX502" fmla="*/ 43401 w 246416"/>
                <a:gd name="connsiteY502" fmla="*/ 131475 h 225907"/>
                <a:gd name="connsiteX503" fmla="*/ 45309 w 246416"/>
                <a:gd name="connsiteY503" fmla="*/ 132270 h 225907"/>
                <a:gd name="connsiteX504" fmla="*/ 47693 w 246416"/>
                <a:gd name="connsiteY504" fmla="*/ 134018 h 225907"/>
                <a:gd name="connsiteX505" fmla="*/ 48806 w 246416"/>
                <a:gd name="connsiteY505" fmla="*/ 137516 h 225907"/>
                <a:gd name="connsiteX506" fmla="*/ 51350 w 246416"/>
                <a:gd name="connsiteY506" fmla="*/ 138470 h 225907"/>
                <a:gd name="connsiteX507" fmla="*/ 55801 w 246416"/>
                <a:gd name="connsiteY507" fmla="*/ 141808 h 225907"/>
                <a:gd name="connsiteX508" fmla="*/ 58822 w 246416"/>
                <a:gd name="connsiteY508" fmla="*/ 146896 h 225907"/>
                <a:gd name="connsiteX509" fmla="*/ 59140 w 246416"/>
                <a:gd name="connsiteY509" fmla="*/ 149439 h 225907"/>
                <a:gd name="connsiteX510" fmla="*/ 55801 w 246416"/>
                <a:gd name="connsiteY510" fmla="*/ 153096 h 225907"/>
                <a:gd name="connsiteX511" fmla="*/ 55801 w 246416"/>
                <a:gd name="connsiteY511" fmla="*/ 157070 h 225907"/>
                <a:gd name="connsiteX512" fmla="*/ 60412 w 246416"/>
                <a:gd name="connsiteY512" fmla="*/ 164224 h 225907"/>
                <a:gd name="connsiteX513" fmla="*/ 64863 w 246416"/>
                <a:gd name="connsiteY513" fmla="*/ 168358 h 225907"/>
                <a:gd name="connsiteX514" fmla="*/ 66135 w 246416"/>
                <a:gd name="connsiteY514" fmla="*/ 166132 h 225907"/>
                <a:gd name="connsiteX515" fmla="*/ 66135 w 246416"/>
                <a:gd name="connsiteY515" fmla="*/ 163270 h 225907"/>
                <a:gd name="connsiteX516" fmla="*/ 66771 w 246416"/>
                <a:gd name="connsiteY516" fmla="*/ 160091 h 225907"/>
                <a:gd name="connsiteX517" fmla="*/ 68361 w 246416"/>
                <a:gd name="connsiteY517" fmla="*/ 159296 h 225907"/>
                <a:gd name="connsiteX518" fmla="*/ 70268 w 246416"/>
                <a:gd name="connsiteY518" fmla="*/ 158819 h 225907"/>
                <a:gd name="connsiteX519" fmla="*/ 71858 w 246416"/>
                <a:gd name="connsiteY519" fmla="*/ 160886 h 225907"/>
                <a:gd name="connsiteX520" fmla="*/ 72812 w 246416"/>
                <a:gd name="connsiteY520" fmla="*/ 162953 h 225907"/>
                <a:gd name="connsiteX521" fmla="*/ 74720 w 246416"/>
                <a:gd name="connsiteY521" fmla="*/ 163588 h 225907"/>
                <a:gd name="connsiteX522" fmla="*/ 78853 w 246416"/>
                <a:gd name="connsiteY522" fmla="*/ 169470 h 225907"/>
                <a:gd name="connsiteX523" fmla="*/ 78853 w 246416"/>
                <a:gd name="connsiteY523" fmla="*/ 171219 h 225907"/>
                <a:gd name="connsiteX524" fmla="*/ 78853 w 246416"/>
                <a:gd name="connsiteY524" fmla="*/ 175512 h 225907"/>
                <a:gd name="connsiteX525" fmla="*/ 80443 w 246416"/>
                <a:gd name="connsiteY525" fmla="*/ 176784 h 225907"/>
                <a:gd name="connsiteX526" fmla="*/ 82192 w 246416"/>
                <a:gd name="connsiteY526" fmla="*/ 177737 h 225907"/>
                <a:gd name="connsiteX527" fmla="*/ 82192 w 246416"/>
                <a:gd name="connsiteY527" fmla="*/ 173763 h 225907"/>
                <a:gd name="connsiteX528" fmla="*/ 85530 w 246416"/>
                <a:gd name="connsiteY528" fmla="*/ 166768 h 225907"/>
                <a:gd name="connsiteX529" fmla="*/ 88710 w 246416"/>
                <a:gd name="connsiteY529" fmla="*/ 166291 h 225907"/>
                <a:gd name="connsiteX530" fmla="*/ 90459 w 246416"/>
                <a:gd name="connsiteY530" fmla="*/ 166609 h 225907"/>
                <a:gd name="connsiteX531" fmla="*/ 91889 w 246416"/>
                <a:gd name="connsiteY531" fmla="*/ 169788 h 225907"/>
                <a:gd name="connsiteX532" fmla="*/ 96182 w 246416"/>
                <a:gd name="connsiteY532" fmla="*/ 175035 h 225907"/>
                <a:gd name="connsiteX533" fmla="*/ 98407 w 246416"/>
                <a:gd name="connsiteY533" fmla="*/ 176466 h 225907"/>
                <a:gd name="connsiteX534" fmla="*/ 99679 w 246416"/>
                <a:gd name="connsiteY534" fmla="*/ 177579 h 225907"/>
                <a:gd name="connsiteX535" fmla="*/ 101269 w 246416"/>
                <a:gd name="connsiteY535" fmla="*/ 177579 h 225907"/>
                <a:gd name="connsiteX536" fmla="*/ 99838 w 246416"/>
                <a:gd name="connsiteY536" fmla="*/ 174399 h 225907"/>
                <a:gd name="connsiteX537" fmla="*/ 97772 w 246416"/>
                <a:gd name="connsiteY537" fmla="*/ 171219 h 225907"/>
                <a:gd name="connsiteX538" fmla="*/ 98725 w 246416"/>
                <a:gd name="connsiteY538" fmla="*/ 166927 h 225907"/>
                <a:gd name="connsiteX539" fmla="*/ 98407 w 246416"/>
                <a:gd name="connsiteY539" fmla="*/ 164383 h 225907"/>
                <a:gd name="connsiteX540" fmla="*/ 96500 w 246416"/>
                <a:gd name="connsiteY540" fmla="*/ 158978 h 225907"/>
                <a:gd name="connsiteX541" fmla="*/ 92366 w 246416"/>
                <a:gd name="connsiteY541" fmla="*/ 149916 h 225907"/>
                <a:gd name="connsiteX542" fmla="*/ 89823 w 246416"/>
                <a:gd name="connsiteY542" fmla="*/ 146578 h 225907"/>
                <a:gd name="connsiteX543" fmla="*/ 88710 w 246416"/>
                <a:gd name="connsiteY543" fmla="*/ 141649 h 225907"/>
                <a:gd name="connsiteX544" fmla="*/ 90141 w 246416"/>
                <a:gd name="connsiteY544" fmla="*/ 140219 h 225907"/>
                <a:gd name="connsiteX545" fmla="*/ 92366 w 246416"/>
                <a:gd name="connsiteY545" fmla="*/ 141967 h 225907"/>
                <a:gd name="connsiteX546" fmla="*/ 94910 w 246416"/>
                <a:gd name="connsiteY546" fmla="*/ 142444 h 225907"/>
                <a:gd name="connsiteX547" fmla="*/ 96977 w 246416"/>
                <a:gd name="connsiteY547" fmla="*/ 143557 h 225907"/>
                <a:gd name="connsiteX548" fmla="*/ 99361 w 246416"/>
                <a:gd name="connsiteY548" fmla="*/ 144988 h 225907"/>
                <a:gd name="connsiteX549" fmla="*/ 99361 w 246416"/>
                <a:gd name="connsiteY549" fmla="*/ 147532 h 225907"/>
                <a:gd name="connsiteX550" fmla="*/ 101269 w 246416"/>
                <a:gd name="connsiteY550" fmla="*/ 148485 h 225907"/>
                <a:gd name="connsiteX551" fmla="*/ 102382 w 246416"/>
                <a:gd name="connsiteY551" fmla="*/ 148009 h 225907"/>
                <a:gd name="connsiteX552" fmla="*/ 103813 w 246416"/>
                <a:gd name="connsiteY552" fmla="*/ 147055 h 225907"/>
                <a:gd name="connsiteX553" fmla="*/ 110649 w 246416"/>
                <a:gd name="connsiteY553" fmla="*/ 144988 h 225907"/>
                <a:gd name="connsiteX554" fmla="*/ 110649 w 246416"/>
                <a:gd name="connsiteY554" fmla="*/ 144193 h 225907"/>
                <a:gd name="connsiteX555" fmla="*/ 109695 w 246416"/>
                <a:gd name="connsiteY555" fmla="*/ 143080 h 225907"/>
                <a:gd name="connsiteX556" fmla="*/ 108264 w 246416"/>
                <a:gd name="connsiteY556" fmla="*/ 141649 h 225907"/>
                <a:gd name="connsiteX557" fmla="*/ 185686 w 246416"/>
                <a:gd name="connsiteY557" fmla="*/ 107787 h 225907"/>
                <a:gd name="connsiteX558" fmla="*/ 182825 w 246416"/>
                <a:gd name="connsiteY558" fmla="*/ 105879 h 225907"/>
                <a:gd name="connsiteX559" fmla="*/ 178056 w 246416"/>
                <a:gd name="connsiteY559" fmla="*/ 106833 h 225907"/>
                <a:gd name="connsiteX560" fmla="*/ 178056 w 246416"/>
                <a:gd name="connsiteY560" fmla="*/ 109059 h 225907"/>
                <a:gd name="connsiteX561" fmla="*/ 181394 w 246416"/>
                <a:gd name="connsiteY561" fmla="*/ 112079 h 225907"/>
                <a:gd name="connsiteX562" fmla="*/ 182348 w 246416"/>
                <a:gd name="connsiteY562" fmla="*/ 114146 h 225907"/>
                <a:gd name="connsiteX563" fmla="*/ 181235 w 246416"/>
                <a:gd name="connsiteY563" fmla="*/ 115895 h 225907"/>
                <a:gd name="connsiteX564" fmla="*/ 179009 w 246416"/>
                <a:gd name="connsiteY564" fmla="*/ 117008 h 225907"/>
                <a:gd name="connsiteX565" fmla="*/ 179486 w 246416"/>
                <a:gd name="connsiteY565" fmla="*/ 117962 h 225907"/>
                <a:gd name="connsiteX566" fmla="*/ 182507 w 246416"/>
                <a:gd name="connsiteY566" fmla="*/ 120664 h 225907"/>
                <a:gd name="connsiteX567" fmla="*/ 185209 w 246416"/>
                <a:gd name="connsiteY567" fmla="*/ 118757 h 225907"/>
                <a:gd name="connsiteX568" fmla="*/ 185527 w 246416"/>
                <a:gd name="connsiteY568" fmla="*/ 118280 h 225907"/>
                <a:gd name="connsiteX569" fmla="*/ 185527 w 246416"/>
                <a:gd name="connsiteY569" fmla="*/ 116690 h 225907"/>
                <a:gd name="connsiteX570" fmla="*/ 187117 w 246416"/>
                <a:gd name="connsiteY570" fmla="*/ 115895 h 225907"/>
                <a:gd name="connsiteX571" fmla="*/ 187117 w 246416"/>
                <a:gd name="connsiteY571" fmla="*/ 110331 h 225907"/>
                <a:gd name="connsiteX572" fmla="*/ 186640 w 246416"/>
                <a:gd name="connsiteY572" fmla="*/ 109695 h 225907"/>
                <a:gd name="connsiteX573" fmla="*/ 187117 w 246416"/>
                <a:gd name="connsiteY573" fmla="*/ 107946 h 225907"/>
                <a:gd name="connsiteX574" fmla="*/ 185686 w 246416"/>
                <a:gd name="connsiteY574" fmla="*/ 107946 h 225907"/>
                <a:gd name="connsiteX575" fmla="*/ 34339 w 246416"/>
                <a:gd name="connsiteY575" fmla="*/ 131157 h 225907"/>
                <a:gd name="connsiteX576" fmla="*/ 31955 w 246416"/>
                <a:gd name="connsiteY576" fmla="*/ 130680 h 225907"/>
                <a:gd name="connsiteX577" fmla="*/ 30047 w 246416"/>
                <a:gd name="connsiteY577" fmla="*/ 128136 h 225907"/>
                <a:gd name="connsiteX578" fmla="*/ 27980 w 246416"/>
                <a:gd name="connsiteY578" fmla="*/ 130680 h 225907"/>
                <a:gd name="connsiteX579" fmla="*/ 28457 w 246416"/>
                <a:gd name="connsiteY579" fmla="*/ 131793 h 225907"/>
                <a:gd name="connsiteX580" fmla="*/ 30365 w 246416"/>
                <a:gd name="connsiteY580" fmla="*/ 134495 h 225907"/>
                <a:gd name="connsiteX581" fmla="*/ 33703 w 246416"/>
                <a:gd name="connsiteY581" fmla="*/ 137039 h 225907"/>
                <a:gd name="connsiteX582" fmla="*/ 36247 w 246416"/>
                <a:gd name="connsiteY582" fmla="*/ 134813 h 225907"/>
                <a:gd name="connsiteX583" fmla="*/ 38632 w 246416"/>
                <a:gd name="connsiteY583" fmla="*/ 135608 h 225907"/>
                <a:gd name="connsiteX584" fmla="*/ 35611 w 246416"/>
                <a:gd name="connsiteY584" fmla="*/ 132429 h 225907"/>
                <a:gd name="connsiteX585" fmla="*/ 34180 w 246416"/>
                <a:gd name="connsiteY585" fmla="*/ 131316 h 225907"/>
                <a:gd name="connsiteX586" fmla="*/ 182348 w 246416"/>
                <a:gd name="connsiteY586" fmla="*/ 140219 h 225907"/>
                <a:gd name="connsiteX587" fmla="*/ 181871 w 246416"/>
                <a:gd name="connsiteY587" fmla="*/ 141490 h 225907"/>
                <a:gd name="connsiteX588" fmla="*/ 183143 w 246416"/>
                <a:gd name="connsiteY588" fmla="*/ 141490 h 225907"/>
                <a:gd name="connsiteX589" fmla="*/ 188230 w 246416"/>
                <a:gd name="connsiteY589" fmla="*/ 140060 h 225907"/>
                <a:gd name="connsiteX590" fmla="*/ 190933 w 246416"/>
                <a:gd name="connsiteY590" fmla="*/ 138311 h 225907"/>
                <a:gd name="connsiteX591" fmla="*/ 192522 w 246416"/>
                <a:gd name="connsiteY591" fmla="*/ 136562 h 225907"/>
                <a:gd name="connsiteX592" fmla="*/ 191728 w 246416"/>
                <a:gd name="connsiteY592" fmla="*/ 136562 h 225907"/>
                <a:gd name="connsiteX593" fmla="*/ 188389 w 246416"/>
                <a:gd name="connsiteY593" fmla="*/ 137675 h 225907"/>
                <a:gd name="connsiteX594" fmla="*/ 184733 w 246416"/>
                <a:gd name="connsiteY594" fmla="*/ 137675 h 225907"/>
                <a:gd name="connsiteX595" fmla="*/ 182189 w 246416"/>
                <a:gd name="connsiteY595" fmla="*/ 140060 h 225907"/>
                <a:gd name="connsiteX596" fmla="*/ 235288 w 246416"/>
                <a:gd name="connsiteY596" fmla="*/ 174081 h 225907"/>
                <a:gd name="connsiteX597" fmla="*/ 235924 w 246416"/>
                <a:gd name="connsiteY597" fmla="*/ 173604 h 225907"/>
                <a:gd name="connsiteX598" fmla="*/ 236241 w 246416"/>
                <a:gd name="connsiteY598" fmla="*/ 172650 h 225907"/>
                <a:gd name="connsiteX599" fmla="*/ 236241 w 246416"/>
                <a:gd name="connsiteY599" fmla="*/ 171378 h 225907"/>
                <a:gd name="connsiteX600" fmla="*/ 236082 w 246416"/>
                <a:gd name="connsiteY600" fmla="*/ 170742 h 225907"/>
                <a:gd name="connsiteX601" fmla="*/ 235288 w 246416"/>
                <a:gd name="connsiteY601" fmla="*/ 170742 h 225907"/>
                <a:gd name="connsiteX602" fmla="*/ 233857 w 246416"/>
                <a:gd name="connsiteY602" fmla="*/ 171855 h 225907"/>
                <a:gd name="connsiteX603" fmla="*/ 233857 w 246416"/>
                <a:gd name="connsiteY603" fmla="*/ 172650 h 225907"/>
                <a:gd name="connsiteX604" fmla="*/ 235288 w 246416"/>
                <a:gd name="connsiteY604" fmla="*/ 174081 h 225907"/>
                <a:gd name="connsiteX605" fmla="*/ 145306 w 246416"/>
                <a:gd name="connsiteY605" fmla="*/ 161681 h 225907"/>
                <a:gd name="connsiteX606" fmla="*/ 145783 w 246416"/>
                <a:gd name="connsiteY606" fmla="*/ 161681 h 225907"/>
                <a:gd name="connsiteX607" fmla="*/ 147055 w 246416"/>
                <a:gd name="connsiteY607" fmla="*/ 160568 h 225907"/>
                <a:gd name="connsiteX608" fmla="*/ 145783 w 246416"/>
                <a:gd name="connsiteY608" fmla="*/ 158183 h 225907"/>
                <a:gd name="connsiteX609" fmla="*/ 144829 w 246416"/>
                <a:gd name="connsiteY609" fmla="*/ 158183 h 225907"/>
                <a:gd name="connsiteX610" fmla="*/ 144511 w 246416"/>
                <a:gd name="connsiteY610" fmla="*/ 158978 h 225907"/>
                <a:gd name="connsiteX611" fmla="*/ 144511 w 246416"/>
                <a:gd name="connsiteY611" fmla="*/ 160250 h 225907"/>
                <a:gd name="connsiteX612" fmla="*/ 145465 w 246416"/>
                <a:gd name="connsiteY612" fmla="*/ 161681 h 225907"/>
                <a:gd name="connsiteX613" fmla="*/ 193158 w 246416"/>
                <a:gd name="connsiteY613" fmla="*/ 170742 h 225907"/>
                <a:gd name="connsiteX614" fmla="*/ 193635 w 246416"/>
                <a:gd name="connsiteY614" fmla="*/ 171696 h 225907"/>
                <a:gd name="connsiteX615" fmla="*/ 192205 w 246416"/>
                <a:gd name="connsiteY615" fmla="*/ 172650 h 225907"/>
                <a:gd name="connsiteX616" fmla="*/ 190297 w 246416"/>
                <a:gd name="connsiteY616" fmla="*/ 172173 h 225907"/>
                <a:gd name="connsiteX617" fmla="*/ 190297 w 246416"/>
                <a:gd name="connsiteY617" fmla="*/ 173763 h 225907"/>
                <a:gd name="connsiteX618" fmla="*/ 192046 w 246416"/>
                <a:gd name="connsiteY618" fmla="*/ 174876 h 225907"/>
                <a:gd name="connsiteX619" fmla="*/ 193476 w 246416"/>
                <a:gd name="connsiteY619" fmla="*/ 173286 h 225907"/>
                <a:gd name="connsiteX620" fmla="*/ 195702 w 246416"/>
                <a:gd name="connsiteY620" fmla="*/ 172491 h 225907"/>
                <a:gd name="connsiteX621" fmla="*/ 194589 w 246416"/>
                <a:gd name="connsiteY621" fmla="*/ 171219 h 225907"/>
                <a:gd name="connsiteX622" fmla="*/ 193158 w 246416"/>
                <a:gd name="connsiteY622" fmla="*/ 170742 h 225907"/>
                <a:gd name="connsiteX623" fmla="*/ 111762 w 246416"/>
                <a:gd name="connsiteY623" fmla="*/ 126864 h 225907"/>
                <a:gd name="connsiteX624" fmla="*/ 111285 w 246416"/>
                <a:gd name="connsiteY624" fmla="*/ 126388 h 225907"/>
                <a:gd name="connsiteX625" fmla="*/ 110331 w 246416"/>
                <a:gd name="connsiteY625" fmla="*/ 126388 h 225907"/>
                <a:gd name="connsiteX626" fmla="*/ 109695 w 246416"/>
                <a:gd name="connsiteY626" fmla="*/ 126546 h 225907"/>
                <a:gd name="connsiteX627" fmla="*/ 109059 w 246416"/>
                <a:gd name="connsiteY627" fmla="*/ 127818 h 225907"/>
                <a:gd name="connsiteX628" fmla="*/ 108423 w 246416"/>
                <a:gd name="connsiteY628" fmla="*/ 128136 h 225907"/>
                <a:gd name="connsiteX629" fmla="*/ 108900 w 246416"/>
                <a:gd name="connsiteY629" fmla="*/ 128772 h 225907"/>
                <a:gd name="connsiteX630" fmla="*/ 109854 w 246416"/>
                <a:gd name="connsiteY630" fmla="*/ 129090 h 225907"/>
                <a:gd name="connsiteX631" fmla="*/ 111126 w 246416"/>
                <a:gd name="connsiteY631" fmla="*/ 129090 h 225907"/>
                <a:gd name="connsiteX632" fmla="*/ 112238 w 246416"/>
                <a:gd name="connsiteY632" fmla="*/ 128295 h 225907"/>
                <a:gd name="connsiteX633" fmla="*/ 111762 w 246416"/>
                <a:gd name="connsiteY633" fmla="*/ 126864 h 225907"/>
                <a:gd name="connsiteX634" fmla="*/ 187276 w 246416"/>
                <a:gd name="connsiteY634" fmla="*/ 217164 h 225907"/>
                <a:gd name="connsiteX635" fmla="*/ 183302 w 246416"/>
                <a:gd name="connsiteY635" fmla="*/ 217164 h 225907"/>
                <a:gd name="connsiteX636" fmla="*/ 179486 w 246416"/>
                <a:gd name="connsiteY636" fmla="*/ 218277 h 225907"/>
                <a:gd name="connsiteX637" fmla="*/ 177897 w 246416"/>
                <a:gd name="connsiteY637" fmla="*/ 219866 h 225907"/>
                <a:gd name="connsiteX638" fmla="*/ 176625 w 246416"/>
                <a:gd name="connsiteY638" fmla="*/ 220185 h 225907"/>
                <a:gd name="connsiteX639" fmla="*/ 175353 w 246416"/>
                <a:gd name="connsiteY639" fmla="*/ 219549 h 225907"/>
                <a:gd name="connsiteX640" fmla="*/ 175035 w 246416"/>
                <a:gd name="connsiteY640" fmla="*/ 218277 h 225907"/>
                <a:gd name="connsiteX641" fmla="*/ 175671 w 246416"/>
                <a:gd name="connsiteY641" fmla="*/ 213666 h 225907"/>
                <a:gd name="connsiteX642" fmla="*/ 174876 w 246416"/>
                <a:gd name="connsiteY642" fmla="*/ 212872 h 225907"/>
                <a:gd name="connsiteX643" fmla="*/ 170266 w 246416"/>
                <a:gd name="connsiteY643" fmla="*/ 213507 h 225907"/>
                <a:gd name="connsiteX644" fmla="*/ 167563 w 246416"/>
                <a:gd name="connsiteY644" fmla="*/ 214144 h 225907"/>
                <a:gd name="connsiteX645" fmla="*/ 162476 w 246416"/>
                <a:gd name="connsiteY645" fmla="*/ 213031 h 225907"/>
                <a:gd name="connsiteX646" fmla="*/ 156911 w 246416"/>
                <a:gd name="connsiteY646" fmla="*/ 212713 h 225907"/>
                <a:gd name="connsiteX647" fmla="*/ 154050 w 246416"/>
                <a:gd name="connsiteY647" fmla="*/ 210646 h 225907"/>
                <a:gd name="connsiteX648" fmla="*/ 145942 w 246416"/>
                <a:gd name="connsiteY648" fmla="*/ 210169 h 225907"/>
                <a:gd name="connsiteX649" fmla="*/ 143239 w 246416"/>
                <a:gd name="connsiteY649" fmla="*/ 210646 h 225907"/>
                <a:gd name="connsiteX650" fmla="*/ 140537 w 246416"/>
                <a:gd name="connsiteY650" fmla="*/ 211600 h 225907"/>
                <a:gd name="connsiteX651" fmla="*/ 137993 w 246416"/>
                <a:gd name="connsiteY651" fmla="*/ 212077 h 225907"/>
                <a:gd name="connsiteX652" fmla="*/ 135449 w 246416"/>
                <a:gd name="connsiteY652" fmla="*/ 212077 h 225907"/>
                <a:gd name="connsiteX653" fmla="*/ 134337 w 246416"/>
                <a:gd name="connsiteY653" fmla="*/ 212077 h 225907"/>
                <a:gd name="connsiteX654" fmla="*/ 133224 w 246416"/>
                <a:gd name="connsiteY654" fmla="*/ 211282 h 225907"/>
                <a:gd name="connsiteX655" fmla="*/ 132747 w 246416"/>
                <a:gd name="connsiteY655" fmla="*/ 210010 h 225907"/>
                <a:gd name="connsiteX656" fmla="*/ 132747 w 246416"/>
                <a:gd name="connsiteY656" fmla="*/ 208579 h 225907"/>
                <a:gd name="connsiteX657" fmla="*/ 130521 w 246416"/>
                <a:gd name="connsiteY657" fmla="*/ 208897 h 225907"/>
                <a:gd name="connsiteX658" fmla="*/ 128931 w 246416"/>
                <a:gd name="connsiteY658" fmla="*/ 208102 h 225907"/>
                <a:gd name="connsiteX659" fmla="*/ 128454 w 246416"/>
                <a:gd name="connsiteY659" fmla="*/ 207784 h 225907"/>
                <a:gd name="connsiteX660" fmla="*/ 128931 w 246416"/>
                <a:gd name="connsiteY660" fmla="*/ 207307 h 225907"/>
                <a:gd name="connsiteX661" fmla="*/ 130998 w 246416"/>
                <a:gd name="connsiteY661" fmla="*/ 206512 h 225907"/>
                <a:gd name="connsiteX662" fmla="*/ 130044 w 246416"/>
                <a:gd name="connsiteY662" fmla="*/ 204605 h 225907"/>
                <a:gd name="connsiteX663" fmla="*/ 127977 w 246416"/>
                <a:gd name="connsiteY663" fmla="*/ 204605 h 225907"/>
                <a:gd name="connsiteX664" fmla="*/ 126229 w 246416"/>
                <a:gd name="connsiteY664" fmla="*/ 206512 h 225907"/>
                <a:gd name="connsiteX665" fmla="*/ 125593 w 246416"/>
                <a:gd name="connsiteY665" fmla="*/ 206512 h 225907"/>
                <a:gd name="connsiteX666" fmla="*/ 122890 w 246416"/>
                <a:gd name="connsiteY666" fmla="*/ 206672 h 225907"/>
                <a:gd name="connsiteX667" fmla="*/ 120982 w 246416"/>
                <a:gd name="connsiteY667" fmla="*/ 206672 h 225907"/>
                <a:gd name="connsiteX668" fmla="*/ 119234 w 246416"/>
                <a:gd name="connsiteY668" fmla="*/ 205717 h 225907"/>
                <a:gd name="connsiteX669" fmla="*/ 118598 w 246416"/>
                <a:gd name="connsiteY669" fmla="*/ 203174 h 225907"/>
                <a:gd name="connsiteX670" fmla="*/ 117644 w 246416"/>
                <a:gd name="connsiteY670" fmla="*/ 202538 h 225907"/>
                <a:gd name="connsiteX671" fmla="*/ 117008 w 246416"/>
                <a:gd name="connsiteY671" fmla="*/ 204128 h 225907"/>
                <a:gd name="connsiteX672" fmla="*/ 117008 w 246416"/>
                <a:gd name="connsiteY672" fmla="*/ 205877 h 225907"/>
                <a:gd name="connsiteX673" fmla="*/ 115736 w 246416"/>
                <a:gd name="connsiteY673" fmla="*/ 206989 h 225907"/>
                <a:gd name="connsiteX674" fmla="*/ 114464 w 246416"/>
                <a:gd name="connsiteY674" fmla="*/ 206512 h 225907"/>
                <a:gd name="connsiteX675" fmla="*/ 113987 w 246416"/>
                <a:gd name="connsiteY675" fmla="*/ 205400 h 225907"/>
                <a:gd name="connsiteX676" fmla="*/ 112874 w 246416"/>
                <a:gd name="connsiteY676" fmla="*/ 206354 h 225907"/>
                <a:gd name="connsiteX677" fmla="*/ 112238 w 246416"/>
                <a:gd name="connsiteY677" fmla="*/ 210169 h 225907"/>
                <a:gd name="connsiteX678" fmla="*/ 112716 w 246416"/>
                <a:gd name="connsiteY678" fmla="*/ 214144 h 225907"/>
                <a:gd name="connsiteX679" fmla="*/ 113669 w 246416"/>
                <a:gd name="connsiteY679" fmla="*/ 215415 h 225907"/>
                <a:gd name="connsiteX680" fmla="*/ 114941 w 246416"/>
                <a:gd name="connsiteY680" fmla="*/ 216210 h 225907"/>
                <a:gd name="connsiteX681" fmla="*/ 116849 w 246416"/>
                <a:gd name="connsiteY681" fmla="*/ 216210 h 225907"/>
                <a:gd name="connsiteX682" fmla="*/ 121936 w 246416"/>
                <a:gd name="connsiteY682" fmla="*/ 215892 h 225907"/>
                <a:gd name="connsiteX683" fmla="*/ 125116 w 246416"/>
                <a:gd name="connsiteY683" fmla="*/ 216687 h 225907"/>
                <a:gd name="connsiteX684" fmla="*/ 138629 w 246416"/>
                <a:gd name="connsiteY684" fmla="*/ 218754 h 225907"/>
                <a:gd name="connsiteX685" fmla="*/ 142126 w 246416"/>
                <a:gd name="connsiteY685" fmla="*/ 220185 h 225907"/>
                <a:gd name="connsiteX686" fmla="*/ 145783 w 246416"/>
                <a:gd name="connsiteY686" fmla="*/ 220979 h 225907"/>
                <a:gd name="connsiteX687" fmla="*/ 146578 w 246416"/>
                <a:gd name="connsiteY687" fmla="*/ 221933 h 225907"/>
                <a:gd name="connsiteX688" fmla="*/ 146896 w 246416"/>
                <a:gd name="connsiteY688" fmla="*/ 223364 h 225907"/>
                <a:gd name="connsiteX689" fmla="*/ 146896 w 246416"/>
                <a:gd name="connsiteY689" fmla="*/ 225431 h 225907"/>
                <a:gd name="connsiteX690" fmla="*/ 148486 w 246416"/>
                <a:gd name="connsiteY690" fmla="*/ 225908 h 225907"/>
                <a:gd name="connsiteX691" fmla="*/ 160091 w 246416"/>
                <a:gd name="connsiteY691" fmla="*/ 225113 h 225907"/>
                <a:gd name="connsiteX692" fmla="*/ 171696 w 246416"/>
                <a:gd name="connsiteY692" fmla="*/ 223523 h 225907"/>
                <a:gd name="connsiteX693" fmla="*/ 177897 w 246416"/>
                <a:gd name="connsiteY693" fmla="*/ 222887 h 225907"/>
                <a:gd name="connsiteX694" fmla="*/ 184097 w 246416"/>
                <a:gd name="connsiteY694" fmla="*/ 223205 h 225907"/>
                <a:gd name="connsiteX695" fmla="*/ 187435 w 246416"/>
                <a:gd name="connsiteY695" fmla="*/ 223205 h 225907"/>
                <a:gd name="connsiteX696" fmla="*/ 189661 w 246416"/>
                <a:gd name="connsiteY696" fmla="*/ 222251 h 225907"/>
                <a:gd name="connsiteX697" fmla="*/ 189979 w 246416"/>
                <a:gd name="connsiteY697" fmla="*/ 220661 h 225907"/>
                <a:gd name="connsiteX698" fmla="*/ 190774 w 246416"/>
                <a:gd name="connsiteY698" fmla="*/ 218595 h 225907"/>
                <a:gd name="connsiteX699" fmla="*/ 191251 w 246416"/>
                <a:gd name="connsiteY699" fmla="*/ 215097 h 225907"/>
                <a:gd name="connsiteX700" fmla="*/ 191887 w 246416"/>
                <a:gd name="connsiteY700" fmla="*/ 213666 h 225907"/>
                <a:gd name="connsiteX701" fmla="*/ 190933 w 246416"/>
                <a:gd name="connsiteY701" fmla="*/ 213666 h 225907"/>
                <a:gd name="connsiteX702" fmla="*/ 187594 w 246416"/>
                <a:gd name="connsiteY702" fmla="*/ 216846 h 225907"/>
                <a:gd name="connsiteX703" fmla="*/ 212713 w 246416"/>
                <a:gd name="connsiteY703" fmla="*/ 135449 h 225907"/>
                <a:gd name="connsiteX704" fmla="*/ 212236 w 246416"/>
                <a:gd name="connsiteY704" fmla="*/ 133383 h 225907"/>
                <a:gd name="connsiteX705" fmla="*/ 210646 w 246416"/>
                <a:gd name="connsiteY705" fmla="*/ 133065 h 225907"/>
                <a:gd name="connsiteX706" fmla="*/ 209692 w 246416"/>
                <a:gd name="connsiteY706" fmla="*/ 133065 h 225907"/>
                <a:gd name="connsiteX707" fmla="*/ 206195 w 246416"/>
                <a:gd name="connsiteY707" fmla="*/ 132111 h 225907"/>
                <a:gd name="connsiteX708" fmla="*/ 203810 w 246416"/>
                <a:gd name="connsiteY708" fmla="*/ 132111 h 225907"/>
                <a:gd name="connsiteX709" fmla="*/ 200789 w 246416"/>
                <a:gd name="connsiteY709" fmla="*/ 133065 h 225907"/>
                <a:gd name="connsiteX710" fmla="*/ 199200 w 246416"/>
                <a:gd name="connsiteY710" fmla="*/ 134972 h 225907"/>
                <a:gd name="connsiteX711" fmla="*/ 200153 w 246416"/>
                <a:gd name="connsiteY711" fmla="*/ 135449 h 225907"/>
                <a:gd name="connsiteX712" fmla="*/ 203174 w 246416"/>
                <a:gd name="connsiteY712" fmla="*/ 135449 h 225907"/>
                <a:gd name="connsiteX713" fmla="*/ 205082 w 246416"/>
                <a:gd name="connsiteY713" fmla="*/ 137198 h 225907"/>
                <a:gd name="connsiteX714" fmla="*/ 206672 w 246416"/>
                <a:gd name="connsiteY714" fmla="*/ 137675 h 225907"/>
                <a:gd name="connsiteX715" fmla="*/ 210487 w 246416"/>
                <a:gd name="connsiteY715" fmla="*/ 135767 h 225907"/>
                <a:gd name="connsiteX716" fmla="*/ 212713 w 246416"/>
                <a:gd name="connsiteY716" fmla="*/ 135449 h 225907"/>
                <a:gd name="connsiteX717" fmla="*/ 196497 w 246416"/>
                <a:gd name="connsiteY717" fmla="*/ 89981 h 225907"/>
                <a:gd name="connsiteX718" fmla="*/ 197769 w 246416"/>
                <a:gd name="connsiteY718" fmla="*/ 90299 h 225907"/>
                <a:gd name="connsiteX719" fmla="*/ 199200 w 246416"/>
                <a:gd name="connsiteY719" fmla="*/ 91412 h 225907"/>
                <a:gd name="connsiteX720" fmla="*/ 199518 w 246416"/>
                <a:gd name="connsiteY720" fmla="*/ 90776 h 225907"/>
                <a:gd name="connsiteX721" fmla="*/ 199041 w 246416"/>
                <a:gd name="connsiteY721" fmla="*/ 88710 h 225907"/>
                <a:gd name="connsiteX722" fmla="*/ 197610 w 246416"/>
                <a:gd name="connsiteY722" fmla="*/ 86643 h 225907"/>
                <a:gd name="connsiteX723" fmla="*/ 193635 w 246416"/>
                <a:gd name="connsiteY723" fmla="*/ 83304 h 225907"/>
                <a:gd name="connsiteX724" fmla="*/ 194112 w 246416"/>
                <a:gd name="connsiteY724" fmla="*/ 81238 h 225907"/>
                <a:gd name="connsiteX725" fmla="*/ 192363 w 246416"/>
                <a:gd name="connsiteY725" fmla="*/ 79489 h 225907"/>
                <a:gd name="connsiteX726" fmla="*/ 187117 w 246416"/>
                <a:gd name="connsiteY726" fmla="*/ 79807 h 225907"/>
                <a:gd name="connsiteX727" fmla="*/ 187117 w 246416"/>
                <a:gd name="connsiteY727" fmla="*/ 81238 h 225907"/>
                <a:gd name="connsiteX728" fmla="*/ 184892 w 246416"/>
                <a:gd name="connsiteY728" fmla="*/ 82192 h 225907"/>
                <a:gd name="connsiteX729" fmla="*/ 183143 w 246416"/>
                <a:gd name="connsiteY729" fmla="*/ 82827 h 225907"/>
                <a:gd name="connsiteX730" fmla="*/ 179804 w 246416"/>
                <a:gd name="connsiteY730" fmla="*/ 82827 h 225907"/>
                <a:gd name="connsiteX731" fmla="*/ 177897 w 246416"/>
                <a:gd name="connsiteY731" fmla="*/ 85689 h 225907"/>
                <a:gd name="connsiteX732" fmla="*/ 178214 w 246416"/>
                <a:gd name="connsiteY732" fmla="*/ 86484 h 225907"/>
                <a:gd name="connsiteX733" fmla="*/ 179645 w 246416"/>
                <a:gd name="connsiteY733" fmla="*/ 87756 h 225907"/>
                <a:gd name="connsiteX734" fmla="*/ 184415 w 246416"/>
                <a:gd name="connsiteY734" fmla="*/ 89187 h 225907"/>
                <a:gd name="connsiteX735" fmla="*/ 187435 w 246416"/>
                <a:gd name="connsiteY735" fmla="*/ 85848 h 225907"/>
                <a:gd name="connsiteX736" fmla="*/ 190297 w 246416"/>
                <a:gd name="connsiteY736" fmla="*/ 85848 h 225907"/>
                <a:gd name="connsiteX737" fmla="*/ 189502 w 246416"/>
                <a:gd name="connsiteY737" fmla="*/ 86802 h 225907"/>
                <a:gd name="connsiteX738" fmla="*/ 185527 w 246416"/>
                <a:gd name="connsiteY738" fmla="*/ 89505 h 225907"/>
                <a:gd name="connsiteX739" fmla="*/ 187117 w 246416"/>
                <a:gd name="connsiteY739" fmla="*/ 91412 h 225907"/>
                <a:gd name="connsiteX740" fmla="*/ 193635 w 246416"/>
                <a:gd name="connsiteY740" fmla="*/ 93161 h 225907"/>
                <a:gd name="connsiteX741" fmla="*/ 195861 w 246416"/>
                <a:gd name="connsiteY741" fmla="*/ 93161 h 225907"/>
                <a:gd name="connsiteX742" fmla="*/ 198087 w 246416"/>
                <a:gd name="connsiteY742" fmla="*/ 92525 h 225907"/>
                <a:gd name="connsiteX743" fmla="*/ 196815 w 246416"/>
                <a:gd name="connsiteY743" fmla="*/ 91253 h 225907"/>
                <a:gd name="connsiteX744" fmla="*/ 196338 w 246416"/>
                <a:gd name="connsiteY744" fmla="*/ 89823 h 225907"/>
                <a:gd name="connsiteX745" fmla="*/ 150870 w 246416"/>
                <a:gd name="connsiteY745" fmla="*/ 145465 h 225907"/>
                <a:gd name="connsiteX746" fmla="*/ 151347 w 246416"/>
                <a:gd name="connsiteY746" fmla="*/ 145942 h 225907"/>
                <a:gd name="connsiteX747" fmla="*/ 152142 w 246416"/>
                <a:gd name="connsiteY747" fmla="*/ 145942 h 225907"/>
                <a:gd name="connsiteX748" fmla="*/ 152142 w 246416"/>
                <a:gd name="connsiteY748" fmla="*/ 142603 h 225907"/>
                <a:gd name="connsiteX749" fmla="*/ 151029 w 246416"/>
                <a:gd name="connsiteY749" fmla="*/ 142126 h 225907"/>
                <a:gd name="connsiteX750" fmla="*/ 150711 w 246416"/>
                <a:gd name="connsiteY750" fmla="*/ 144193 h 225907"/>
                <a:gd name="connsiteX751" fmla="*/ 150711 w 246416"/>
                <a:gd name="connsiteY751" fmla="*/ 145465 h 225907"/>
                <a:gd name="connsiteX752" fmla="*/ 244826 w 246416"/>
                <a:gd name="connsiteY752" fmla="*/ 177737 h 225907"/>
                <a:gd name="connsiteX753" fmla="*/ 237513 w 246416"/>
                <a:gd name="connsiteY753" fmla="*/ 180440 h 225907"/>
                <a:gd name="connsiteX754" fmla="*/ 234652 w 246416"/>
                <a:gd name="connsiteY754" fmla="*/ 182666 h 225907"/>
                <a:gd name="connsiteX755" fmla="*/ 233539 w 246416"/>
                <a:gd name="connsiteY755" fmla="*/ 184732 h 225907"/>
                <a:gd name="connsiteX756" fmla="*/ 231949 w 246416"/>
                <a:gd name="connsiteY756" fmla="*/ 186163 h 225907"/>
                <a:gd name="connsiteX757" fmla="*/ 231949 w 246416"/>
                <a:gd name="connsiteY757" fmla="*/ 187117 h 225907"/>
                <a:gd name="connsiteX758" fmla="*/ 233062 w 246416"/>
                <a:gd name="connsiteY758" fmla="*/ 189502 h 225907"/>
                <a:gd name="connsiteX759" fmla="*/ 231790 w 246416"/>
                <a:gd name="connsiteY759" fmla="*/ 193158 h 225907"/>
                <a:gd name="connsiteX760" fmla="*/ 232585 w 246416"/>
                <a:gd name="connsiteY760" fmla="*/ 194589 h 225907"/>
                <a:gd name="connsiteX761" fmla="*/ 233221 w 246416"/>
                <a:gd name="connsiteY761" fmla="*/ 194589 h 225907"/>
                <a:gd name="connsiteX762" fmla="*/ 235288 w 246416"/>
                <a:gd name="connsiteY762" fmla="*/ 193953 h 225907"/>
                <a:gd name="connsiteX763" fmla="*/ 238785 w 246416"/>
                <a:gd name="connsiteY763" fmla="*/ 190138 h 225907"/>
                <a:gd name="connsiteX764" fmla="*/ 242283 w 246416"/>
                <a:gd name="connsiteY764" fmla="*/ 189502 h 225907"/>
                <a:gd name="connsiteX765" fmla="*/ 241647 w 246416"/>
                <a:gd name="connsiteY765" fmla="*/ 187435 h 225907"/>
                <a:gd name="connsiteX766" fmla="*/ 243872 w 246416"/>
                <a:gd name="connsiteY766" fmla="*/ 184891 h 225907"/>
                <a:gd name="connsiteX767" fmla="*/ 246416 w 246416"/>
                <a:gd name="connsiteY767" fmla="*/ 179645 h 225907"/>
                <a:gd name="connsiteX768" fmla="*/ 246416 w 246416"/>
                <a:gd name="connsiteY768" fmla="*/ 177579 h 225907"/>
                <a:gd name="connsiteX769" fmla="*/ 244667 w 246416"/>
                <a:gd name="connsiteY769" fmla="*/ 177896 h 225907"/>
                <a:gd name="connsiteX770" fmla="*/ 215733 w 246416"/>
                <a:gd name="connsiteY770" fmla="*/ 203810 h 225907"/>
                <a:gd name="connsiteX771" fmla="*/ 217164 w 246416"/>
                <a:gd name="connsiteY771" fmla="*/ 201107 h 225907"/>
                <a:gd name="connsiteX772" fmla="*/ 217641 w 246416"/>
                <a:gd name="connsiteY772" fmla="*/ 197610 h 225907"/>
                <a:gd name="connsiteX773" fmla="*/ 215733 w 246416"/>
                <a:gd name="connsiteY773" fmla="*/ 198723 h 225907"/>
                <a:gd name="connsiteX774" fmla="*/ 215733 w 246416"/>
                <a:gd name="connsiteY774" fmla="*/ 200789 h 225907"/>
                <a:gd name="connsiteX775" fmla="*/ 213190 w 246416"/>
                <a:gd name="connsiteY775" fmla="*/ 204923 h 225907"/>
                <a:gd name="connsiteX776" fmla="*/ 214461 w 246416"/>
                <a:gd name="connsiteY776" fmla="*/ 207784 h 225907"/>
                <a:gd name="connsiteX777" fmla="*/ 213984 w 246416"/>
                <a:gd name="connsiteY777" fmla="*/ 209533 h 225907"/>
                <a:gd name="connsiteX778" fmla="*/ 215097 w 246416"/>
                <a:gd name="connsiteY778" fmla="*/ 211123 h 225907"/>
                <a:gd name="connsiteX779" fmla="*/ 216210 w 246416"/>
                <a:gd name="connsiteY779" fmla="*/ 209374 h 225907"/>
                <a:gd name="connsiteX780" fmla="*/ 217800 w 246416"/>
                <a:gd name="connsiteY780" fmla="*/ 208897 h 225907"/>
                <a:gd name="connsiteX781" fmla="*/ 217164 w 246416"/>
                <a:gd name="connsiteY781" fmla="*/ 206354 h 225907"/>
                <a:gd name="connsiteX782" fmla="*/ 215733 w 246416"/>
                <a:gd name="connsiteY782" fmla="*/ 204128 h 225907"/>
                <a:gd name="connsiteX783" fmla="*/ 208897 w 246416"/>
                <a:gd name="connsiteY783" fmla="*/ 160727 h 225907"/>
                <a:gd name="connsiteX784" fmla="*/ 211759 w 246416"/>
                <a:gd name="connsiteY784" fmla="*/ 160250 h 225907"/>
                <a:gd name="connsiteX785" fmla="*/ 212236 w 246416"/>
                <a:gd name="connsiteY785" fmla="*/ 159614 h 225907"/>
                <a:gd name="connsiteX786" fmla="*/ 212236 w 246416"/>
                <a:gd name="connsiteY786" fmla="*/ 158819 h 225907"/>
                <a:gd name="connsiteX787" fmla="*/ 211759 w 246416"/>
                <a:gd name="connsiteY787" fmla="*/ 158501 h 225907"/>
                <a:gd name="connsiteX788" fmla="*/ 210328 w 246416"/>
                <a:gd name="connsiteY788" fmla="*/ 157070 h 225907"/>
                <a:gd name="connsiteX789" fmla="*/ 208102 w 246416"/>
                <a:gd name="connsiteY789" fmla="*/ 155957 h 225907"/>
                <a:gd name="connsiteX790" fmla="*/ 209533 w 246416"/>
                <a:gd name="connsiteY790" fmla="*/ 158024 h 225907"/>
                <a:gd name="connsiteX791" fmla="*/ 209056 w 246416"/>
                <a:gd name="connsiteY791" fmla="*/ 160568 h 225907"/>
                <a:gd name="connsiteX792" fmla="*/ 217323 w 246416"/>
                <a:gd name="connsiteY792" fmla="*/ 162158 h 225907"/>
                <a:gd name="connsiteX793" fmla="*/ 212872 w 246416"/>
                <a:gd name="connsiteY793" fmla="*/ 164065 h 225907"/>
                <a:gd name="connsiteX794" fmla="*/ 209851 w 246416"/>
                <a:gd name="connsiteY794" fmla="*/ 166291 h 225907"/>
                <a:gd name="connsiteX795" fmla="*/ 208738 w 246416"/>
                <a:gd name="connsiteY795" fmla="*/ 167881 h 225907"/>
                <a:gd name="connsiteX796" fmla="*/ 209692 w 246416"/>
                <a:gd name="connsiteY796" fmla="*/ 167881 h 225907"/>
                <a:gd name="connsiteX797" fmla="*/ 212077 w 246416"/>
                <a:gd name="connsiteY797" fmla="*/ 166450 h 225907"/>
                <a:gd name="connsiteX798" fmla="*/ 215415 w 246416"/>
                <a:gd name="connsiteY798" fmla="*/ 166450 h 225907"/>
                <a:gd name="connsiteX799" fmla="*/ 216687 w 246416"/>
                <a:gd name="connsiteY799" fmla="*/ 165178 h 225907"/>
                <a:gd name="connsiteX800" fmla="*/ 221297 w 246416"/>
                <a:gd name="connsiteY800" fmla="*/ 163270 h 225907"/>
                <a:gd name="connsiteX801" fmla="*/ 218754 w 246416"/>
                <a:gd name="connsiteY801" fmla="*/ 162158 h 225907"/>
                <a:gd name="connsiteX802" fmla="*/ 217323 w 246416"/>
                <a:gd name="connsiteY802" fmla="*/ 162158 h 225907"/>
                <a:gd name="connsiteX803" fmla="*/ 134337 w 246416"/>
                <a:gd name="connsiteY803" fmla="*/ 136562 h 225907"/>
                <a:gd name="connsiteX804" fmla="*/ 133065 w 246416"/>
                <a:gd name="connsiteY804" fmla="*/ 139106 h 225907"/>
                <a:gd name="connsiteX805" fmla="*/ 133383 w 246416"/>
                <a:gd name="connsiteY805" fmla="*/ 141490 h 225907"/>
                <a:gd name="connsiteX806" fmla="*/ 135290 w 246416"/>
                <a:gd name="connsiteY806" fmla="*/ 139901 h 225907"/>
                <a:gd name="connsiteX807" fmla="*/ 136562 w 246416"/>
                <a:gd name="connsiteY807" fmla="*/ 137516 h 225907"/>
                <a:gd name="connsiteX808" fmla="*/ 135926 w 246416"/>
                <a:gd name="connsiteY808" fmla="*/ 136403 h 225907"/>
                <a:gd name="connsiteX809" fmla="*/ 134178 w 246416"/>
                <a:gd name="connsiteY809" fmla="*/ 136403 h 225907"/>
                <a:gd name="connsiteX810" fmla="*/ 139106 w 246416"/>
                <a:gd name="connsiteY810" fmla="*/ 155321 h 225907"/>
                <a:gd name="connsiteX811" fmla="*/ 140219 w 246416"/>
                <a:gd name="connsiteY811" fmla="*/ 154845 h 225907"/>
                <a:gd name="connsiteX812" fmla="*/ 140537 w 246416"/>
                <a:gd name="connsiteY812" fmla="*/ 153414 h 225907"/>
                <a:gd name="connsiteX813" fmla="*/ 140537 w 246416"/>
                <a:gd name="connsiteY813" fmla="*/ 152619 h 225907"/>
                <a:gd name="connsiteX814" fmla="*/ 139106 w 246416"/>
                <a:gd name="connsiteY814" fmla="*/ 151983 h 225907"/>
                <a:gd name="connsiteX815" fmla="*/ 137834 w 246416"/>
                <a:gd name="connsiteY815" fmla="*/ 152778 h 225907"/>
                <a:gd name="connsiteX816" fmla="*/ 137357 w 246416"/>
                <a:gd name="connsiteY816" fmla="*/ 154527 h 225907"/>
                <a:gd name="connsiteX817" fmla="*/ 139106 w 246416"/>
                <a:gd name="connsiteY817" fmla="*/ 155321 h 225907"/>
                <a:gd name="connsiteX818" fmla="*/ 140537 w 246416"/>
                <a:gd name="connsiteY818" fmla="*/ 168517 h 225907"/>
                <a:gd name="connsiteX819" fmla="*/ 140537 w 246416"/>
                <a:gd name="connsiteY819" fmla="*/ 166609 h 225907"/>
                <a:gd name="connsiteX820" fmla="*/ 138311 w 246416"/>
                <a:gd name="connsiteY820" fmla="*/ 167086 h 225907"/>
                <a:gd name="connsiteX821" fmla="*/ 137993 w 246416"/>
                <a:gd name="connsiteY821" fmla="*/ 167722 h 225907"/>
                <a:gd name="connsiteX822" fmla="*/ 137198 w 246416"/>
                <a:gd name="connsiteY822" fmla="*/ 168199 h 225907"/>
                <a:gd name="connsiteX823" fmla="*/ 135290 w 246416"/>
                <a:gd name="connsiteY823" fmla="*/ 167245 h 225907"/>
                <a:gd name="connsiteX824" fmla="*/ 134972 w 246416"/>
                <a:gd name="connsiteY824" fmla="*/ 167881 h 225907"/>
                <a:gd name="connsiteX825" fmla="*/ 134495 w 246416"/>
                <a:gd name="connsiteY825" fmla="*/ 170107 h 225907"/>
                <a:gd name="connsiteX826" fmla="*/ 140378 w 246416"/>
                <a:gd name="connsiteY826" fmla="*/ 169153 h 225907"/>
                <a:gd name="connsiteX827" fmla="*/ 140378 w 246416"/>
                <a:gd name="connsiteY827" fmla="*/ 168517 h 225907"/>
                <a:gd name="connsiteX828" fmla="*/ 137516 w 246416"/>
                <a:gd name="connsiteY828" fmla="*/ 143239 h 225907"/>
                <a:gd name="connsiteX829" fmla="*/ 136403 w 246416"/>
                <a:gd name="connsiteY829" fmla="*/ 144034 h 225907"/>
                <a:gd name="connsiteX830" fmla="*/ 135608 w 246416"/>
                <a:gd name="connsiteY830" fmla="*/ 144988 h 225907"/>
                <a:gd name="connsiteX831" fmla="*/ 136403 w 246416"/>
                <a:gd name="connsiteY831" fmla="*/ 146260 h 225907"/>
                <a:gd name="connsiteX832" fmla="*/ 135926 w 246416"/>
                <a:gd name="connsiteY832" fmla="*/ 148485 h 225907"/>
                <a:gd name="connsiteX833" fmla="*/ 137516 w 246416"/>
                <a:gd name="connsiteY833" fmla="*/ 147532 h 225907"/>
                <a:gd name="connsiteX834" fmla="*/ 138788 w 246416"/>
                <a:gd name="connsiteY834" fmla="*/ 145465 h 225907"/>
                <a:gd name="connsiteX835" fmla="*/ 137834 w 246416"/>
                <a:gd name="connsiteY835" fmla="*/ 144034 h 225907"/>
                <a:gd name="connsiteX836" fmla="*/ 137357 w 246416"/>
                <a:gd name="connsiteY836" fmla="*/ 143239 h 225907"/>
                <a:gd name="connsiteX837" fmla="*/ 147214 w 246416"/>
                <a:gd name="connsiteY837" fmla="*/ 34180 h 225907"/>
                <a:gd name="connsiteX838" fmla="*/ 145624 w 246416"/>
                <a:gd name="connsiteY838" fmla="*/ 32273 h 225907"/>
                <a:gd name="connsiteX839" fmla="*/ 142921 w 246416"/>
                <a:gd name="connsiteY839" fmla="*/ 32273 h 225907"/>
                <a:gd name="connsiteX840" fmla="*/ 141808 w 246416"/>
                <a:gd name="connsiteY840" fmla="*/ 32908 h 225907"/>
                <a:gd name="connsiteX841" fmla="*/ 139901 w 246416"/>
                <a:gd name="connsiteY841" fmla="*/ 35611 h 225907"/>
                <a:gd name="connsiteX842" fmla="*/ 139901 w 246416"/>
                <a:gd name="connsiteY842" fmla="*/ 37042 h 225907"/>
                <a:gd name="connsiteX843" fmla="*/ 143557 w 246416"/>
                <a:gd name="connsiteY843" fmla="*/ 39268 h 225907"/>
                <a:gd name="connsiteX844" fmla="*/ 147214 w 246416"/>
                <a:gd name="connsiteY844" fmla="*/ 37996 h 225907"/>
                <a:gd name="connsiteX845" fmla="*/ 147214 w 246416"/>
                <a:gd name="connsiteY845" fmla="*/ 36565 h 225907"/>
                <a:gd name="connsiteX846" fmla="*/ 147532 w 246416"/>
                <a:gd name="connsiteY846" fmla="*/ 34975 h 225907"/>
                <a:gd name="connsiteX847" fmla="*/ 147214 w 246416"/>
                <a:gd name="connsiteY847" fmla="*/ 34021 h 225907"/>
                <a:gd name="connsiteX848" fmla="*/ 141808 w 246416"/>
                <a:gd name="connsiteY848" fmla="*/ 96658 h 225907"/>
                <a:gd name="connsiteX849" fmla="*/ 141332 w 246416"/>
                <a:gd name="connsiteY849" fmla="*/ 94592 h 225907"/>
                <a:gd name="connsiteX850" fmla="*/ 139106 w 246416"/>
                <a:gd name="connsiteY850" fmla="*/ 93320 h 225907"/>
                <a:gd name="connsiteX851" fmla="*/ 138788 w 246416"/>
                <a:gd name="connsiteY851" fmla="*/ 93956 h 225907"/>
                <a:gd name="connsiteX852" fmla="*/ 138470 w 246416"/>
                <a:gd name="connsiteY852" fmla="*/ 96341 h 225907"/>
                <a:gd name="connsiteX853" fmla="*/ 141491 w 246416"/>
                <a:gd name="connsiteY853" fmla="*/ 98248 h 225907"/>
                <a:gd name="connsiteX854" fmla="*/ 141491 w 246416"/>
                <a:gd name="connsiteY854" fmla="*/ 98725 h 225907"/>
                <a:gd name="connsiteX855" fmla="*/ 140696 w 246416"/>
                <a:gd name="connsiteY855" fmla="*/ 99679 h 225907"/>
                <a:gd name="connsiteX856" fmla="*/ 141491 w 246416"/>
                <a:gd name="connsiteY856" fmla="*/ 99679 h 225907"/>
                <a:gd name="connsiteX857" fmla="*/ 144511 w 246416"/>
                <a:gd name="connsiteY857" fmla="*/ 99043 h 225907"/>
                <a:gd name="connsiteX858" fmla="*/ 141808 w 246416"/>
                <a:gd name="connsiteY858" fmla="*/ 96658 h 225907"/>
                <a:gd name="connsiteX859" fmla="*/ 141967 w 246416"/>
                <a:gd name="connsiteY859" fmla="*/ 121777 h 225907"/>
                <a:gd name="connsiteX860" fmla="*/ 141173 w 246416"/>
                <a:gd name="connsiteY860" fmla="*/ 120982 h 225907"/>
                <a:gd name="connsiteX861" fmla="*/ 138311 w 246416"/>
                <a:gd name="connsiteY861" fmla="*/ 120982 h 225907"/>
                <a:gd name="connsiteX862" fmla="*/ 135290 w 246416"/>
                <a:gd name="connsiteY862" fmla="*/ 120505 h 225907"/>
                <a:gd name="connsiteX863" fmla="*/ 132906 w 246416"/>
                <a:gd name="connsiteY863" fmla="*/ 118598 h 225907"/>
                <a:gd name="connsiteX864" fmla="*/ 131316 w 246416"/>
                <a:gd name="connsiteY864" fmla="*/ 114623 h 225907"/>
                <a:gd name="connsiteX865" fmla="*/ 130362 w 246416"/>
                <a:gd name="connsiteY865" fmla="*/ 110490 h 225907"/>
                <a:gd name="connsiteX866" fmla="*/ 130998 w 246416"/>
                <a:gd name="connsiteY866" fmla="*/ 109059 h 225907"/>
                <a:gd name="connsiteX867" fmla="*/ 130680 w 246416"/>
                <a:gd name="connsiteY867" fmla="*/ 107787 h 225907"/>
                <a:gd name="connsiteX868" fmla="*/ 129408 w 246416"/>
                <a:gd name="connsiteY868" fmla="*/ 106197 h 225907"/>
                <a:gd name="connsiteX869" fmla="*/ 128613 w 246416"/>
                <a:gd name="connsiteY869" fmla="*/ 104130 h 225907"/>
                <a:gd name="connsiteX870" fmla="*/ 127818 w 246416"/>
                <a:gd name="connsiteY870" fmla="*/ 103336 h 225907"/>
                <a:gd name="connsiteX871" fmla="*/ 121459 w 246416"/>
                <a:gd name="connsiteY871" fmla="*/ 102859 h 225907"/>
                <a:gd name="connsiteX872" fmla="*/ 116054 w 246416"/>
                <a:gd name="connsiteY872" fmla="*/ 100315 h 225907"/>
                <a:gd name="connsiteX873" fmla="*/ 114623 w 246416"/>
                <a:gd name="connsiteY873" fmla="*/ 100315 h 225907"/>
                <a:gd name="connsiteX874" fmla="*/ 111444 w 246416"/>
                <a:gd name="connsiteY874" fmla="*/ 98725 h 225907"/>
                <a:gd name="connsiteX875" fmla="*/ 109854 w 246416"/>
                <a:gd name="connsiteY875" fmla="*/ 97453 h 225907"/>
                <a:gd name="connsiteX876" fmla="*/ 108264 w 246416"/>
                <a:gd name="connsiteY876" fmla="*/ 93797 h 225907"/>
                <a:gd name="connsiteX877" fmla="*/ 105244 w 246416"/>
                <a:gd name="connsiteY877" fmla="*/ 91253 h 225907"/>
                <a:gd name="connsiteX878" fmla="*/ 103654 w 246416"/>
                <a:gd name="connsiteY878" fmla="*/ 91253 h 225907"/>
                <a:gd name="connsiteX879" fmla="*/ 100474 w 246416"/>
                <a:gd name="connsiteY879" fmla="*/ 92366 h 225907"/>
                <a:gd name="connsiteX880" fmla="*/ 95864 w 246416"/>
                <a:gd name="connsiteY880" fmla="*/ 95228 h 225907"/>
                <a:gd name="connsiteX881" fmla="*/ 92525 w 246416"/>
                <a:gd name="connsiteY881" fmla="*/ 96818 h 225907"/>
                <a:gd name="connsiteX882" fmla="*/ 92843 w 246416"/>
                <a:gd name="connsiteY882" fmla="*/ 97613 h 225907"/>
                <a:gd name="connsiteX883" fmla="*/ 94433 w 246416"/>
                <a:gd name="connsiteY883" fmla="*/ 97930 h 225907"/>
                <a:gd name="connsiteX884" fmla="*/ 97136 w 246416"/>
                <a:gd name="connsiteY884" fmla="*/ 96818 h 225907"/>
                <a:gd name="connsiteX885" fmla="*/ 100474 w 246416"/>
                <a:gd name="connsiteY885" fmla="*/ 97771 h 225907"/>
                <a:gd name="connsiteX886" fmla="*/ 103654 w 246416"/>
                <a:gd name="connsiteY886" fmla="*/ 99202 h 225907"/>
                <a:gd name="connsiteX887" fmla="*/ 106833 w 246416"/>
                <a:gd name="connsiteY887" fmla="*/ 101428 h 225907"/>
                <a:gd name="connsiteX888" fmla="*/ 109695 w 246416"/>
                <a:gd name="connsiteY888" fmla="*/ 104130 h 225907"/>
                <a:gd name="connsiteX889" fmla="*/ 110808 w 246416"/>
                <a:gd name="connsiteY889" fmla="*/ 105561 h 225907"/>
                <a:gd name="connsiteX890" fmla="*/ 112238 w 246416"/>
                <a:gd name="connsiteY890" fmla="*/ 106515 h 225907"/>
                <a:gd name="connsiteX891" fmla="*/ 114146 w 246416"/>
                <a:gd name="connsiteY891" fmla="*/ 107469 h 225907"/>
                <a:gd name="connsiteX892" fmla="*/ 115100 w 246416"/>
                <a:gd name="connsiteY892" fmla="*/ 111126 h 225907"/>
                <a:gd name="connsiteX893" fmla="*/ 118280 w 246416"/>
                <a:gd name="connsiteY893" fmla="*/ 112556 h 225907"/>
                <a:gd name="connsiteX894" fmla="*/ 121936 w 246416"/>
                <a:gd name="connsiteY894" fmla="*/ 112556 h 225907"/>
                <a:gd name="connsiteX895" fmla="*/ 126388 w 246416"/>
                <a:gd name="connsiteY895" fmla="*/ 112874 h 225907"/>
                <a:gd name="connsiteX896" fmla="*/ 126388 w 246416"/>
                <a:gd name="connsiteY896" fmla="*/ 113351 h 225907"/>
                <a:gd name="connsiteX897" fmla="*/ 127023 w 246416"/>
                <a:gd name="connsiteY897" fmla="*/ 114623 h 225907"/>
                <a:gd name="connsiteX898" fmla="*/ 128136 w 246416"/>
                <a:gd name="connsiteY898" fmla="*/ 115259 h 225907"/>
                <a:gd name="connsiteX899" fmla="*/ 129249 w 246416"/>
                <a:gd name="connsiteY899" fmla="*/ 117644 h 225907"/>
                <a:gd name="connsiteX900" fmla="*/ 130521 w 246416"/>
                <a:gd name="connsiteY900" fmla="*/ 118916 h 225907"/>
                <a:gd name="connsiteX901" fmla="*/ 130521 w 246416"/>
                <a:gd name="connsiteY901" fmla="*/ 120664 h 225907"/>
                <a:gd name="connsiteX902" fmla="*/ 131157 w 246416"/>
                <a:gd name="connsiteY902" fmla="*/ 121777 h 225907"/>
                <a:gd name="connsiteX903" fmla="*/ 134178 w 246416"/>
                <a:gd name="connsiteY903" fmla="*/ 123685 h 225907"/>
                <a:gd name="connsiteX904" fmla="*/ 135449 w 246416"/>
                <a:gd name="connsiteY904" fmla="*/ 125116 h 225907"/>
                <a:gd name="connsiteX905" fmla="*/ 137039 w 246416"/>
                <a:gd name="connsiteY905" fmla="*/ 125116 h 225907"/>
                <a:gd name="connsiteX906" fmla="*/ 137834 w 246416"/>
                <a:gd name="connsiteY906" fmla="*/ 125593 h 225907"/>
                <a:gd name="connsiteX907" fmla="*/ 138629 w 246416"/>
                <a:gd name="connsiteY907" fmla="*/ 126388 h 225907"/>
                <a:gd name="connsiteX908" fmla="*/ 139424 w 246416"/>
                <a:gd name="connsiteY908" fmla="*/ 126706 h 225907"/>
                <a:gd name="connsiteX909" fmla="*/ 140378 w 246416"/>
                <a:gd name="connsiteY909" fmla="*/ 126388 h 225907"/>
                <a:gd name="connsiteX910" fmla="*/ 141650 w 246416"/>
                <a:gd name="connsiteY910" fmla="*/ 125116 h 225907"/>
                <a:gd name="connsiteX911" fmla="*/ 141967 w 246416"/>
                <a:gd name="connsiteY911" fmla="*/ 121618 h 225907"/>
                <a:gd name="connsiteX912" fmla="*/ 123367 w 246416"/>
                <a:gd name="connsiteY912" fmla="*/ 85848 h 225907"/>
                <a:gd name="connsiteX913" fmla="*/ 124321 w 246416"/>
                <a:gd name="connsiteY913" fmla="*/ 83622 h 225907"/>
                <a:gd name="connsiteX914" fmla="*/ 121936 w 246416"/>
                <a:gd name="connsiteY914" fmla="*/ 85053 h 225907"/>
                <a:gd name="connsiteX915" fmla="*/ 120664 w 246416"/>
                <a:gd name="connsiteY915" fmla="*/ 87756 h 225907"/>
                <a:gd name="connsiteX916" fmla="*/ 121936 w 246416"/>
                <a:gd name="connsiteY916" fmla="*/ 87438 h 225907"/>
                <a:gd name="connsiteX917" fmla="*/ 123367 w 246416"/>
                <a:gd name="connsiteY917" fmla="*/ 86007 h 225907"/>
                <a:gd name="connsiteX918" fmla="*/ 117485 w 246416"/>
                <a:gd name="connsiteY918" fmla="*/ 89823 h 225907"/>
                <a:gd name="connsiteX919" fmla="*/ 118757 w 246416"/>
                <a:gd name="connsiteY919" fmla="*/ 88710 h 225907"/>
                <a:gd name="connsiteX920" fmla="*/ 113351 w 246416"/>
                <a:gd name="connsiteY920" fmla="*/ 85530 h 225907"/>
                <a:gd name="connsiteX921" fmla="*/ 115418 w 246416"/>
                <a:gd name="connsiteY921" fmla="*/ 89346 h 225907"/>
                <a:gd name="connsiteX922" fmla="*/ 117326 w 246416"/>
                <a:gd name="connsiteY922" fmla="*/ 89823 h 22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</a:cxnLst>
              <a:rect l="l" t="t" r="r" b="b"/>
              <a:pathLst>
                <a:path w="246416" h="225907">
                  <a:moveTo>
                    <a:pt x="162794" y="142762"/>
                  </a:moveTo>
                  <a:lnTo>
                    <a:pt x="162794" y="145306"/>
                  </a:lnTo>
                  <a:cubicBezTo>
                    <a:pt x="162794" y="145306"/>
                    <a:pt x="165337" y="145147"/>
                    <a:pt x="165337" y="145147"/>
                  </a:cubicBezTo>
                  <a:lnTo>
                    <a:pt x="166927" y="144193"/>
                  </a:lnTo>
                  <a:lnTo>
                    <a:pt x="166927" y="143398"/>
                  </a:lnTo>
                  <a:cubicBezTo>
                    <a:pt x="166927" y="143398"/>
                    <a:pt x="163747" y="142126"/>
                    <a:pt x="163747" y="142126"/>
                  </a:cubicBezTo>
                  <a:lnTo>
                    <a:pt x="162794" y="142762"/>
                  </a:lnTo>
                  <a:close/>
                  <a:moveTo>
                    <a:pt x="176625" y="165178"/>
                  </a:moveTo>
                  <a:lnTo>
                    <a:pt x="175035" y="165814"/>
                  </a:lnTo>
                  <a:lnTo>
                    <a:pt x="175830" y="166132"/>
                  </a:lnTo>
                  <a:lnTo>
                    <a:pt x="178373" y="165814"/>
                  </a:lnTo>
                  <a:lnTo>
                    <a:pt x="182030" y="162953"/>
                  </a:lnTo>
                  <a:lnTo>
                    <a:pt x="184256" y="162158"/>
                  </a:lnTo>
                  <a:lnTo>
                    <a:pt x="182348" y="161045"/>
                  </a:lnTo>
                  <a:lnTo>
                    <a:pt x="180599" y="162793"/>
                  </a:lnTo>
                  <a:lnTo>
                    <a:pt x="178056" y="164065"/>
                  </a:lnTo>
                  <a:lnTo>
                    <a:pt x="177578" y="164860"/>
                  </a:lnTo>
                  <a:lnTo>
                    <a:pt x="176466" y="165496"/>
                  </a:lnTo>
                  <a:close/>
                  <a:moveTo>
                    <a:pt x="153732" y="136562"/>
                  </a:moveTo>
                  <a:lnTo>
                    <a:pt x="154368" y="137516"/>
                  </a:lnTo>
                  <a:lnTo>
                    <a:pt x="155322" y="138629"/>
                  </a:lnTo>
                  <a:lnTo>
                    <a:pt x="158342" y="140855"/>
                  </a:lnTo>
                  <a:lnTo>
                    <a:pt x="160091" y="141172"/>
                  </a:lnTo>
                  <a:lnTo>
                    <a:pt x="161204" y="139106"/>
                  </a:lnTo>
                  <a:lnTo>
                    <a:pt x="160409" y="138152"/>
                  </a:lnTo>
                  <a:lnTo>
                    <a:pt x="156593" y="137516"/>
                  </a:lnTo>
                  <a:lnTo>
                    <a:pt x="155163" y="136403"/>
                  </a:lnTo>
                  <a:lnTo>
                    <a:pt x="153891" y="136403"/>
                  </a:lnTo>
                  <a:close/>
                  <a:moveTo>
                    <a:pt x="163747" y="59458"/>
                  </a:moveTo>
                  <a:lnTo>
                    <a:pt x="161999" y="60411"/>
                  </a:lnTo>
                  <a:lnTo>
                    <a:pt x="160568" y="58822"/>
                  </a:lnTo>
                  <a:lnTo>
                    <a:pt x="155481" y="58822"/>
                  </a:lnTo>
                  <a:cubicBezTo>
                    <a:pt x="155481" y="58822"/>
                    <a:pt x="155322" y="59776"/>
                    <a:pt x="155322" y="59776"/>
                  </a:cubicBezTo>
                  <a:lnTo>
                    <a:pt x="155640" y="62001"/>
                  </a:lnTo>
                  <a:lnTo>
                    <a:pt x="155640" y="63909"/>
                  </a:lnTo>
                  <a:cubicBezTo>
                    <a:pt x="155640" y="63909"/>
                    <a:pt x="157388" y="64863"/>
                    <a:pt x="157388" y="64863"/>
                  </a:cubicBezTo>
                  <a:lnTo>
                    <a:pt x="159137" y="64863"/>
                  </a:lnTo>
                  <a:cubicBezTo>
                    <a:pt x="159137" y="64863"/>
                    <a:pt x="159614" y="64068"/>
                    <a:pt x="159614" y="64068"/>
                  </a:cubicBezTo>
                  <a:lnTo>
                    <a:pt x="160250" y="62637"/>
                  </a:lnTo>
                  <a:lnTo>
                    <a:pt x="161045" y="62637"/>
                  </a:lnTo>
                  <a:cubicBezTo>
                    <a:pt x="161045" y="62637"/>
                    <a:pt x="161045" y="63909"/>
                    <a:pt x="161045" y="63909"/>
                  </a:cubicBezTo>
                  <a:lnTo>
                    <a:pt x="161363" y="65022"/>
                  </a:lnTo>
                  <a:lnTo>
                    <a:pt x="162317" y="65658"/>
                  </a:lnTo>
                  <a:lnTo>
                    <a:pt x="164065" y="65658"/>
                  </a:lnTo>
                  <a:cubicBezTo>
                    <a:pt x="164065" y="65658"/>
                    <a:pt x="164542" y="62796"/>
                    <a:pt x="164542" y="62796"/>
                  </a:cubicBezTo>
                  <a:lnTo>
                    <a:pt x="165337" y="60888"/>
                  </a:lnTo>
                  <a:lnTo>
                    <a:pt x="166450" y="59776"/>
                  </a:lnTo>
                  <a:lnTo>
                    <a:pt x="166768" y="58027"/>
                  </a:lnTo>
                  <a:lnTo>
                    <a:pt x="164542" y="58663"/>
                  </a:lnTo>
                  <a:lnTo>
                    <a:pt x="163747" y="59776"/>
                  </a:lnTo>
                  <a:close/>
                  <a:moveTo>
                    <a:pt x="159455" y="159137"/>
                  </a:moveTo>
                  <a:lnTo>
                    <a:pt x="161681" y="156593"/>
                  </a:lnTo>
                  <a:lnTo>
                    <a:pt x="161681" y="156116"/>
                  </a:lnTo>
                  <a:cubicBezTo>
                    <a:pt x="161681" y="156116"/>
                    <a:pt x="161681" y="154368"/>
                    <a:pt x="161681" y="154368"/>
                  </a:cubicBezTo>
                  <a:lnTo>
                    <a:pt x="160568" y="154050"/>
                  </a:lnTo>
                  <a:lnTo>
                    <a:pt x="158024" y="155481"/>
                  </a:lnTo>
                  <a:lnTo>
                    <a:pt x="156911" y="157865"/>
                  </a:lnTo>
                  <a:lnTo>
                    <a:pt x="157706" y="158978"/>
                  </a:lnTo>
                  <a:lnTo>
                    <a:pt x="159614" y="159296"/>
                  </a:lnTo>
                  <a:close/>
                  <a:moveTo>
                    <a:pt x="164224" y="170107"/>
                  </a:moveTo>
                  <a:lnTo>
                    <a:pt x="164701" y="169630"/>
                  </a:lnTo>
                  <a:lnTo>
                    <a:pt x="165496" y="168199"/>
                  </a:lnTo>
                  <a:lnTo>
                    <a:pt x="162317" y="165814"/>
                  </a:lnTo>
                  <a:lnTo>
                    <a:pt x="161363" y="166768"/>
                  </a:lnTo>
                  <a:lnTo>
                    <a:pt x="162158" y="168040"/>
                  </a:lnTo>
                  <a:lnTo>
                    <a:pt x="164383" y="170107"/>
                  </a:lnTo>
                  <a:close/>
                  <a:moveTo>
                    <a:pt x="172809" y="43242"/>
                  </a:moveTo>
                  <a:lnTo>
                    <a:pt x="171696" y="42288"/>
                  </a:lnTo>
                  <a:lnTo>
                    <a:pt x="170107" y="41493"/>
                  </a:lnTo>
                  <a:lnTo>
                    <a:pt x="166609" y="42606"/>
                  </a:lnTo>
                  <a:lnTo>
                    <a:pt x="170107" y="45468"/>
                  </a:lnTo>
                  <a:lnTo>
                    <a:pt x="173286" y="44514"/>
                  </a:lnTo>
                  <a:lnTo>
                    <a:pt x="172650" y="43242"/>
                  </a:lnTo>
                  <a:close/>
                  <a:moveTo>
                    <a:pt x="170584" y="157547"/>
                  </a:moveTo>
                  <a:lnTo>
                    <a:pt x="170584" y="153891"/>
                  </a:lnTo>
                  <a:cubicBezTo>
                    <a:pt x="170584" y="153891"/>
                    <a:pt x="169948" y="152778"/>
                    <a:pt x="169948" y="152778"/>
                  </a:cubicBezTo>
                  <a:lnTo>
                    <a:pt x="168835" y="152460"/>
                  </a:lnTo>
                  <a:lnTo>
                    <a:pt x="164065" y="156593"/>
                  </a:lnTo>
                  <a:lnTo>
                    <a:pt x="165019" y="159455"/>
                  </a:lnTo>
                  <a:lnTo>
                    <a:pt x="166768" y="161204"/>
                  </a:lnTo>
                  <a:lnTo>
                    <a:pt x="169312" y="159932"/>
                  </a:lnTo>
                  <a:lnTo>
                    <a:pt x="170425" y="157547"/>
                  </a:lnTo>
                  <a:close/>
                  <a:moveTo>
                    <a:pt x="167563" y="178850"/>
                  </a:moveTo>
                  <a:lnTo>
                    <a:pt x="167086" y="177419"/>
                  </a:lnTo>
                  <a:lnTo>
                    <a:pt x="165337" y="176148"/>
                  </a:lnTo>
                  <a:lnTo>
                    <a:pt x="165019" y="176466"/>
                  </a:lnTo>
                  <a:lnTo>
                    <a:pt x="165496" y="177260"/>
                  </a:lnTo>
                  <a:lnTo>
                    <a:pt x="165496" y="178532"/>
                  </a:lnTo>
                  <a:cubicBezTo>
                    <a:pt x="165496" y="178532"/>
                    <a:pt x="165019" y="179327"/>
                    <a:pt x="165019" y="179327"/>
                  </a:cubicBezTo>
                  <a:lnTo>
                    <a:pt x="164224" y="179963"/>
                  </a:lnTo>
                  <a:lnTo>
                    <a:pt x="166132" y="180599"/>
                  </a:lnTo>
                  <a:lnTo>
                    <a:pt x="167404" y="178850"/>
                  </a:lnTo>
                  <a:close/>
                  <a:moveTo>
                    <a:pt x="28457" y="98566"/>
                  </a:moveTo>
                  <a:lnTo>
                    <a:pt x="27185" y="100474"/>
                  </a:lnTo>
                  <a:lnTo>
                    <a:pt x="26231" y="103813"/>
                  </a:lnTo>
                  <a:lnTo>
                    <a:pt x="26231" y="106515"/>
                  </a:lnTo>
                  <a:cubicBezTo>
                    <a:pt x="26231" y="106515"/>
                    <a:pt x="27026" y="105879"/>
                    <a:pt x="27026" y="105879"/>
                  </a:cubicBezTo>
                  <a:lnTo>
                    <a:pt x="27821" y="105879"/>
                  </a:lnTo>
                  <a:cubicBezTo>
                    <a:pt x="27821" y="105879"/>
                    <a:pt x="28775" y="105879"/>
                    <a:pt x="28775" y="105879"/>
                  </a:cubicBezTo>
                  <a:lnTo>
                    <a:pt x="29888" y="105561"/>
                  </a:lnTo>
                  <a:lnTo>
                    <a:pt x="30683" y="104607"/>
                  </a:lnTo>
                  <a:lnTo>
                    <a:pt x="30683" y="99202"/>
                  </a:lnTo>
                  <a:cubicBezTo>
                    <a:pt x="30683" y="99202"/>
                    <a:pt x="30047" y="97771"/>
                    <a:pt x="30047" y="97771"/>
                  </a:cubicBezTo>
                  <a:lnTo>
                    <a:pt x="28298" y="98725"/>
                  </a:lnTo>
                  <a:close/>
                  <a:moveTo>
                    <a:pt x="32591" y="122890"/>
                  </a:moveTo>
                  <a:lnTo>
                    <a:pt x="32591" y="121141"/>
                  </a:lnTo>
                  <a:cubicBezTo>
                    <a:pt x="32591" y="121141"/>
                    <a:pt x="30206" y="117644"/>
                    <a:pt x="30206" y="117644"/>
                  </a:cubicBezTo>
                  <a:lnTo>
                    <a:pt x="28139" y="116849"/>
                  </a:lnTo>
                  <a:lnTo>
                    <a:pt x="27821" y="113033"/>
                  </a:lnTo>
                  <a:lnTo>
                    <a:pt x="26390" y="110013"/>
                  </a:lnTo>
                  <a:lnTo>
                    <a:pt x="26072" y="110649"/>
                  </a:lnTo>
                  <a:lnTo>
                    <a:pt x="26072" y="112715"/>
                  </a:lnTo>
                  <a:cubicBezTo>
                    <a:pt x="26072" y="112715"/>
                    <a:pt x="25119" y="114782"/>
                    <a:pt x="25119" y="114782"/>
                  </a:cubicBezTo>
                  <a:lnTo>
                    <a:pt x="24006" y="115259"/>
                  </a:lnTo>
                  <a:lnTo>
                    <a:pt x="22734" y="113987"/>
                  </a:lnTo>
                  <a:lnTo>
                    <a:pt x="21939" y="114623"/>
                  </a:lnTo>
                  <a:lnTo>
                    <a:pt x="20349" y="118439"/>
                  </a:lnTo>
                  <a:lnTo>
                    <a:pt x="20349" y="119869"/>
                  </a:lnTo>
                  <a:cubicBezTo>
                    <a:pt x="20349" y="119869"/>
                    <a:pt x="21462" y="119551"/>
                    <a:pt x="21462" y="119551"/>
                  </a:cubicBezTo>
                  <a:lnTo>
                    <a:pt x="23211" y="117962"/>
                  </a:lnTo>
                  <a:lnTo>
                    <a:pt x="23847" y="118439"/>
                  </a:lnTo>
                  <a:lnTo>
                    <a:pt x="24642" y="119551"/>
                  </a:lnTo>
                  <a:lnTo>
                    <a:pt x="24642" y="120187"/>
                  </a:lnTo>
                  <a:cubicBezTo>
                    <a:pt x="24642" y="120187"/>
                    <a:pt x="25278" y="122095"/>
                    <a:pt x="25278" y="122095"/>
                  </a:cubicBezTo>
                  <a:lnTo>
                    <a:pt x="26549" y="122413"/>
                  </a:lnTo>
                  <a:lnTo>
                    <a:pt x="27662" y="121618"/>
                  </a:lnTo>
                  <a:lnTo>
                    <a:pt x="32114" y="123208"/>
                  </a:lnTo>
                  <a:lnTo>
                    <a:pt x="32749" y="122572"/>
                  </a:lnTo>
                  <a:close/>
                  <a:moveTo>
                    <a:pt x="29570" y="110013"/>
                  </a:moveTo>
                  <a:lnTo>
                    <a:pt x="28775" y="109695"/>
                  </a:lnTo>
                  <a:lnTo>
                    <a:pt x="27980" y="109695"/>
                  </a:lnTo>
                  <a:cubicBezTo>
                    <a:pt x="27980" y="109695"/>
                    <a:pt x="28616" y="112079"/>
                    <a:pt x="28616" y="112079"/>
                  </a:cubicBezTo>
                  <a:lnTo>
                    <a:pt x="30365" y="115259"/>
                  </a:lnTo>
                  <a:lnTo>
                    <a:pt x="31796" y="114941"/>
                  </a:lnTo>
                  <a:lnTo>
                    <a:pt x="31160" y="113669"/>
                  </a:lnTo>
                  <a:lnTo>
                    <a:pt x="30365" y="112556"/>
                  </a:lnTo>
                  <a:lnTo>
                    <a:pt x="30047" y="111602"/>
                  </a:lnTo>
                  <a:lnTo>
                    <a:pt x="30047" y="110808"/>
                  </a:lnTo>
                  <a:cubicBezTo>
                    <a:pt x="30047" y="110808"/>
                    <a:pt x="29252" y="110013"/>
                    <a:pt x="29252" y="110013"/>
                  </a:cubicBezTo>
                  <a:close/>
                  <a:moveTo>
                    <a:pt x="10970" y="77740"/>
                  </a:moveTo>
                  <a:lnTo>
                    <a:pt x="8903" y="76786"/>
                  </a:lnTo>
                  <a:lnTo>
                    <a:pt x="8108" y="75515"/>
                  </a:lnTo>
                  <a:lnTo>
                    <a:pt x="7472" y="72335"/>
                  </a:lnTo>
                  <a:lnTo>
                    <a:pt x="7472" y="71699"/>
                  </a:lnTo>
                  <a:cubicBezTo>
                    <a:pt x="7472" y="71699"/>
                    <a:pt x="5882" y="70109"/>
                    <a:pt x="5882" y="70109"/>
                  </a:cubicBezTo>
                  <a:lnTo>
                    <a:pt x="6359" y="69314"/>
                  </a:lnTo>
                  <a:lnTo>
                    <a:pt x="8426" y="67566"/>
                  </a:lnTo>
                  <a:lnTo>
                    <a:pt x="8108" y="66612"/>
                  </a:lnTo>
                  <a:lnTo>
                    <a:pt x="7154" y="65817"/>
                  </a:lnTo>
                  <a:lnTo>
                    <a:pt x="5564" y="65022"/>
                  </a:lnTo>
                  <a:lnTo>
                    <a:pt x="1749" y="65817"/>
                  </a:lnTo>
                  <a:lnTo>
                    <a:pt x="0" y="66930"/>
                  </a:lnTo>
                  <a:lnTo>
                    <a:pt x="0" y="68360"/>
                  </a:lnTo>
                  <a:cubicBezTo>
                    <a:pt x="0" y="68360"/>
                    <a:pt x="4610" y="73130"/>
                    <a:pt x="4610" y="73130"/>
                  </a:cubicBezTo>
                  <a:lnTo>
                    <a:pt x="6836" y="77263"/>
                  </a:lnTo>
                  <a:lnTo>
                    <a:pt x="9380" y="79012"/>
                  </a:lnTo>
                  <a:lnTo>
                    <a:pt x="12877" y="80125"/>
                  </a:lnTo>
                  <a:lnTo>
                    <a:pt x="12241" y="78217"/>
                  </a:lnTo>
                  <a:lnTo>
                    <a:pt x="10811" y="77899"/>
                  </a:lnTo>
                  <a:close/>
                  <a:moveTo>
                    <a:pt x="153573" y="133860"/>
                  </a:moveTo>
                  <a:lnTo>
                    <a:pt x="153255" y="132588"/>
                  </a:lnTo>
                  <a:lnTo>
                    <a:pt x="152301" y="130521"/>
                  </a:lnTo>
                  <a:lnTo>
                    <a:pt x="152301" y="128931"/>
                  </a:lnTo>
                  <a:cubicBezTo>
                    <a:pt x="152301" y="128931"/>
                    <a:pt x="149598" y="128613"/>
                    <a:pt x="149598" y="128613"/>
                  </a:cubicBezTo>
                  <a:lnTo>
                    <a:pt x="147691" y="126070"/>
                  </a:lnTo>
                  <a:lnTo>
                    <a:pt x="146896" y="126070"/>
                  </a:lnTo>
                  <a:cubicBezTo>
                    <a:pt x="146896" y="126070"/>
                    <a:pt x="145147" y="127023"/>
                    <a:pt x="145147" y="127023"/>
                  </a:cubicBezTo>
                  <a:lnTo>
                    <a:pt x="145624" y="129090"/>
                  </a:lnTo>
                  <a:lnTo>
                    <a:pt x="147055" y="130044"/>
                  </a:lnTo>
                  <a:lnTo>
                    <a:pt x="148009" y="131634"/>
                  </a:lnTo>
                  <a:lnTo>
                    <a:pt x="150393" y="133383"/>
                  </a:lnTo>
                  <a:lnTo>
                    <a:pt x="152619" y="135926"/>
                  </a:lnTo>
                  <a:lnTo>
                    <a:pt x="153414" y="133700"/>
                  </a:lnTo>
                  <a:close/>
                  <a:moveTo>
                    <a:pt x="94910" y="179168"/>
                  </a:moveTo>
                  <a:lnTo>
                    <a:pt x="94433" y="179645"/>
                  </a:lnTo>
                  <a:lnTo>
                    <a:pt x="93638" y="181235"/>
                  </a:lnTo>
                  <a:lnTo>
                    <a:pt x="93638" y="184414"/>
                  </a:lnTo>
                  <a:cubicBezTo>
                    <a:pt x="93638" y="184414"/>
                    <a:pt x="94592" y="185845"/>
                    <a:pt x="94592" y="185845"/>
                  </a:cubicBezTo>
                  <a:lnTo>
                    <a:pt x="97613" y="186799"/>
                  </a:lnTo>
                  <a:lnTo>
                    <a:pt x="97931" y="185368"/>
                  </a:lnTo>
                  <a:lnTo>
                    <a:pt x="99202" y="183461"/>
                  </a:lnTo>
                  <a:lnTo>
                    <a:pt x="96341" y="180758"/>
                  </a:lnTo>
                  <a:lnTo>
                    <a:pt x="94910" y="179009"/>
                  </a:lnTo>
                  <a:close/>
                  <a:moveTo>
                    <a:pt x="108105" y="141013"/>
                  </a:moveTo>
                  <a:lnTo>
                    <a:pt x="107787" y="139742"/>
                  </a:lnTo>
                  <a:lnTo>
                    <a:pt x="106356" y="139106"/>
                  </a:lnTo>
                  <a:lnTo>
                    <a:pt x="103972" y="139106"/>
                  </a:lnTo>
                  <a:cubicBezTo>
                    <a:pt x="103972" y="139106"/>
                    <a:pt x="102064" y="138311"/>
                    <a:pt x="102064" y="138311"/>
                  </a:cubicBezTo>
                  <a:lnTo>
                    <a:pt x="100633" y="135131"/>
                  </a:lnTo>
                  <a:lnTo>
                    <a:pt x="100633" y="132588"/>
                  </a:lnTo>
                  <a:lnTo>
                    <a:pt x="98884" y="130680"/>
                  </a:lnTo>
                  <a:lnTo>
                    <a:pt x="97454" y="129885"/>
                  </a:lnTo>
                  <a:lnTo>
                    <a:pt x="97772" y="129090"/>
                  </a:lnTo>
                  <a:lnTo>
                    <a:pt x="98884" y="128772"/>
                  </a:lnTo>
                  <a:lnTo>
                    <a:pt x="101905" y="127182"/>
                  </a:lnTo>
                  <a:lnTo>
                    <a:pt x="108423" y="126070"/>
                  </a:lnTo>
                  <a:lnTo>
                    <a:pt x="110808" y="124639"/>
                  </a:lnTo>
                  <a:lnTo>
                    <a:pt x="111762" y="124639"/>
                  </a:lnTo>
                  <a:cubicBezTo>
                    <a:pt x="111762" y="124639"/>
                    <a:pt x="113033" y="125434"/>
                    <a:pt x="113033" y="125434"/>
                  </a:cubicBezTo>
                  <a:lnTo>
                    <a:pt x="117485" y="129567"/>
                  </a:lnTo>
                  <a:lnTo>
                    <a:pt x="121618" y="133065"/>
                  </a:lnTo>
                  <a:lnTo>
                    <a:pt x="124321" y="136403"/>
                  </a:lnTo>
                  <a:lnTo>
                    <a:pt x="125752" y="136403"/>
                  </a:lnTo>
                  <a:cubicBezTo>
                    <a:pt x="125752" y="136403"/>
                    <a:pt x="126706" y="135290"/>
                    <a:pt x="126706" y="135290"/>
                  </a:cubicBezTo>
                  <a:lnTo>
                    <a:pt x="126706" y="133065"/>
                  </a:lnTo>
                  <a:cubicBezTo>
                    <a:pt x="126706" y="133065"/>
                    <a:pt x="126865" y="131634"/>
                    <a:pt x="126865" y="131634"/>
                  </a:cubicBezTo>
                  <a:lnTo>
                    <a:pt x="126070" y="127023"/>
                  </a:lnTo>
                  <a:lnTo>
                    <a:pt x="125752" y="120823"/>
                  </a:lnTo>
                  <a:lnTo>
                    <a:pt x="125275" y="117962"/>
                  </a:lnTo>
                  <a:lnTo>
                    <a:pt x="124162" y="116372"/>
                  </a:lnTo>
                  <a:lnTo>
                    <a:pt x="120346" y="114623"/>
                  </a:lnTo>
                  <a:lnTo>
                    <a:pt x="116054" y="113669"/>
                  </a:lnTo>
                  <a:lnTo>
                    <a:pt x="112716" y="109059"/>
                  </a:lnTo>
                  <a:lnTo>
                    <a:pt x="106992" y="107787"/>
                  </a:lnTo>
                  <a:lnTo>
                    <a:pt x="103654" y="103336"/>
                  </a:lnTo>
                  <a:lnTo>
                    <a:pt x="100315" y="103336"/>
                  </a:lnTo>
                  <a:cubicBezTo>
                    <a:pt x="100315" y="103336"/>
                    <a:pt x="96977" y="100633"/>
                    <a:pt x="96977" y="100633"/>
                  </a:cubicBezTo>
                  <a:lnTo>
                    <a:pt x="89982" y="98725"/>
                  </a:lnTo>
                  <a:lnTo>
                    <a:pt x="87438" y="97136"/>
                  </a:lnTo>
                  <a:lnTo>
                    <a:pt x="85848" y="97136"/>
                  </a:lnTo>
                  <a:cubicBezTo>
                    <a:pt x="85848" y="97136"/>
                    <a:pt x="83940" y="96500"/>
                    <a:pt x="83940" y="96500"/>
                  </a:cubicBezTo>
                  <a:lnTo>
                    <a:pt x="84735" y="95705"/>
                  </a:lnTo>
                  <a:lnTo>
                    <a:pt x="86961" y="95387"/>
                  </a:lnTo>
                  <a:lnTo>
                    <a:pt x="90618" y="95387"/>
                  </a:lnTo>
                  <a:cubicBezTo>
                    <a:pt x="90618" y="95387"/>
                    <a:pt x="94274" y="93797"/>
                    <a:pt x="94274" y="93797"/>
                  </a:cubicBezTo>
                  <a:lnTo>
                    <a:pt x="98248" y="90776"/>
                  </a:lnTo>
                  <a:lnTo>
                    <a:pt x="95387" y="90776"/>
                  </a:lnTo>
                  <a:cubicBezTo>
                    <a:pt x="95387" y="90776"/>
                    <a:pt x="94592" y="88392"/>
                    <a:pt x="94592" y="88392"/>
                  </a:cubicBezTo>
                  <a:lnTo>
                    <a:pt x="93002" y="86484"/>
                  </a:lnTo>
                  <a:lnTo>
                    <a:pt x="91571" y="83464"/>
                  </a:lnTo>
                  <a:lnTo>
                    <a:pt x="93956" y="81874"/>
                  </a:lnTo>
                  <a:lnTo>
                    <a:pt x="96023" y="81079"/>
                  </a:lnTo>
                  <a:lnTo>
                    <a:pt x="100792" y="83464"/>
                  </a:lnTo>
                  <a:lnTo>
                    <a:pt x="100792" y="85053"/>
                  </a:lnTo>
                  <a:cubicBezTo>
                    <a:pt x="100792" y="85053"/>
                    <a:pt x="99520" y="87597"/>
                    <a:pt x="99520" y="87597"/>
                  </a:cubicBezTo>
                  <a:lnTo>
                    <a:pt x="100474" y="88710"/>
                  </a:lnTo>
                  <a:lnTo>
                    <a:pt x="102223" y="88710"/>
                  </a:lnTo>
                  <a:cubicBezTo>
                    <a:pt x="102223" y="88710"/>
                    <a:pt x="105403" y="86325"/>
                    <a:pt x="105403" y="86325"/>
                  </a:cubicBezTo>
                  <a:lnTo>
                    <a:pt x="104290" y="82509"/>
                  </a:lnTo>
                  <a:lnTo>
                    <a:pt x="102700" y="80125"/>
                  </a:lnTo>
                  <a:lnTo>
                    <a:pt x="99043" y="75673"/>
                  </a:lnTo>
                  <a:lnTo>
                    <a:pt x="95546" y="73289"/>
                  </a:lnTo>
                  <a:lnTo>
                    <a:pt x="93797" y="71063"/>
                  </a:lnTo>
                  <a:lnTo>
                    <a:pt x="91412" y="65340"/>
                  </a:lnTo>
                  <a:lnTo>
                    <a:pt x="84417" y="57391"/>
                  </a:lnTo>
                  <a:lnTo>
                    <a:pt x="83782" y="54529"/>
                  </a:lnTo>
                  <a:lnTo>
                    <a:pt x="84894" y="49283"/>
                  </a:lnTo>
                  <a:lnTo>
                    <a:pt x="86007" y="46262"/>
                  </a:lnTo>
                  <a:lnTo>
                    <a:pt x="85530" y="44196"/>
                  </a:lnTo>
                  <a:lnTo>
                    <a:pt x="85530" y="41970"/>
                  </a:lnTo>
                  <a:cubicBezTo>
                    <a:pt x="85530" y="41970"/>
                    <a:pt x="88869" y="40539"/>
                    <a:pt x="88869" y="40539"/>
                  </a:cubicBezTo>
                  <a:lnTo>
                    <a:pt x="90935" y="39108"/>
                  </a:lnTo>
                  <a:lnTo>
                    <a:pt x="94115" y="38632"/>
                  </a:lnTo>
                  <a:lnTo>
                    <a:pt x="93320" y="40857"/>
                  </a:lnTo>
                  <a:lnTo>
                    <a:pt x="92207" y="41970"/>
                  </a:lnTo>
                  <a:lnTo>
                    <a:pt x="93479" y="44991"/>
                  </a:lnTo>
                  <a:lnTo>
                    <a:pt x="99202" y="48170"/>
                  </a:lnTo>
                  <a:lnTo>
                    <a:pt x="105403" y="51191"/>
                  </a:lnTo>
                  <a:lnTo>
                    <a:pt x="105879" y="55483"/>
                  </a:lnTo>
                  <a:lnTo>
                    <a:pt x="107787" y="58822"/>
                  </a:lnTo>
                  <a:lnTo>
                    <a:pt x="114464" y="61048"/>
                  </a:lnTo>
                  <a:lnTo>
                    <a:pt x="115259" y="60730"/>
                  </a:lnTo>
                  <a:lnTo>
                    <a:pt x="115736" y="59935"/>
                  </a:lnTo>
                  <a:lnTo>
                    <a:pt x="109854" y="56119"/>
                  </a:lnTo>
                  <a:lnTo>
                    <a:pt x="108900" y="54688"/>
                  </a:lnTo>
                  <a:lnTo>
                    <a:pt x="107628" y="51032"/>
                  </a:lnTo>
                  <a:lnTo>
                    <a:pt x="108741" y="49601"/>
                  </a:lnTo>
                  <a:lnTo>
                    <a:pt x="115577" y="51032"/>
                  </a:lnTo>
                  <a:lnTo>
                    <a:pt x="120505" y="57868"/>
                  </a:lnTo>
                  <a:lnTo>
                    <a:pt x="123685" y="59776"/>
                  </a:lnTo>
                  <a:lnTo>
                    <a:pt x="124639" y="58822"/>
                  </a:lnTo>
                  <a:lnTo>
                    <a:pt x="125116" y="57868"/>
                  </a:lnTo>
                  <a:lnTo>
                    <a:pt x="124162" y="54847"/>
                  </a:lnTo>
                  <a:lnTo>
                    <a:pt x="122731" y="53417"/>
                  </a:lnTo>
                  <a:lnTo>
                    <a:pt x="120029" y="51668"/>
                  </a:lnTo>
                  <a:lnTo>
                    <a:pt x="117008" y="48965"/>
                  </a:lnTo>
                  <a:lnTo>
                    <a:pt x="117008" y="47534"/>
                  </a:lnTo>
                  <a:cubicBezTo>
                    <a:pt x="117008" y="47534"/>
                    <a:pt x="120029" y="46262"/>
                    <a:pt x="120029" y="46262"/>
                  </a:cubicBezTo>
                  <a:lnTo>
                    <a:pt x="122572" y="46580"/>
                  </a:lnTo>
                  <a:lnTo>
                    <a:pt x="126706" y="48488"/>
                  </a:lnTo>
                  <a:lnTo>
                    <a:pt x="129726" y="49283"/>
                  </a:lnTo>
                  <a:lnTo>
                    <a:pt x="131793" y="51509"/>
                  </a:lnTo>
                  <a:lnTo>
                    <a:pt x="134972" y="53734"/>
                  </a:lnTo>
                  <a:lnTo>
                    <a:pt x="133542" y="50555"/>
                  </a:lnTo>
                  <a:lnTo>
                    <a:pt x="131316" y="47693"/>
                  </a:lnTo>
                  <a:lnTo>
                    <a:pt x="126070" y="44991"/>
                  </a:lnTo>
                  <a:lnTo>
                    <a:pt x="123208" y="44991"/>
                  </a:lnTo>
                  <a:cubicBezTo>
                    <a:pt x="123208" y="44991"/>
                    <a:pt x="121300" y="44673"/>
                    <a:pt x="121300" y="44673"/>
                  </a:cubicBezTo>
                  <a:lnTo>
                    <a:pt x="120346" y="42606"/>
                  </a:lnTo>
                  <a:lnTo>
                    <a:pt x="121618" y="40539"/>
                  </a:lnTo>
                  <a:lnTo>
                    <a:pt x="118757" y="37678"/>
                  </a:lnTo>
                  <a:lnTo>
                    <a:pt x="117803" y="36088"/>
                  </a:lnTo>
                  <a:lnTo>
                    <a:pt x="118439" y="33703"/>
                  </a:lnTo>
                  <a:lnTo>
                    <a:pt x="123685" y="33703"/>
                  </a:lnTo>
                  <a:cubicBezTo>
                    <a:pt x="123685" y="33703"/>
                    <a:pt x="127659" y="34498"/>
                    <a:pt x="127659" y="34498"/>
                  </a:cubicBezTo>
                  <a:lnTo>
                    <a:pt x="131952" y="32431"/>
                  </a:lnTo>
                  <a:lnTo>
                    <a:pt x="136244" y="28139"/>
                  </a:lnTo>
                  <a:lnTo>
                    <a:pt x="138947" y="27026"/>
                  </a:lnTo>
                  <a:lnTo>
                    <a:pt x="141173" y="27503"/>
                  </a:lnTo>
                  <a:lnTo>
                    <a:pt x="144670" y="29729"/>
                  </a:lnTo>
                  <a:lnTo>
                    <a:pt x="148009" y="30206"/>
                  </a:lnTo>
                  <a:lnTo>
                    <a:pt x="154050" y="26390"/>
                  </a:lnTo>
                  <a:lnTo>
                    <a:pt x="156911" y="25436"/>
                  </a:lnTo>
                  <a:lnTo>
                    <a:pt x="161045" y="27503"/>
                  </a:lnTo>
                  <a:lnTo>
                    <a:pt x="163271" y="27185"/>
                  </a:lnTo>
                  <a:lnTo>
                    <a:pt x="168199" y="29093"/>
                  </a:lnTo>
                  <a:lnTo>
                    <a:pt x="178532" y="30524"/>
                  </a:lnTo>
                  <a:lnTo>
                    <a:pt x="182984" y="33067"/>
                  </a:lnTo>
                  <a:lnTo>
                    <a:pt x="183779" y="34498"/>
                  </a:lnTo>
                  <a:lnTo>
                    <a:pt x="184733" y="34021"/>
                  </a:lnTo>
                  <a:lnTo>
                    <a:pt x="185845" y="33703"/>
                  </a:lnTo>
                  <a:lnTo>
                    <a:pt x="187912" y="31160"/>
                  </a:lnTo>
                  <a:lnTo>
                    <a:pt x="189661" y="29252"/>
                  </a:lnTo>
                  <a:lnTo>
                    <a:pt x="192205" y="26867"/>
                  </a:lnTo>
                  <a:lnTo>
                    <a:pt x="192840" y="25436"/>
                  </a:lnTo>
                  <a:lnTo>
                    <a:pt x="192840" y="24006"/>
                  </a:lnTo>
                  <a:lnTo>
                    <a:pt x="192205" y="23052"/>
                  </a:lnTo>
                  <a:lnTo>
                    <a:pt x="192205" y="21939"/>
                  </a:lnTo>
                  <a:cubicBezTo>
                    <a:pt x="192205" y="21939"/>
                    <a:pt x="192046" y="20349"/>
                    <a:pt x="192046" y="20349"/>
                  </a:cubicBezTo>
                  <a:lnTo>
                    <a:pt x="192046" y="17011"/>
                  </a:lnTo>
                  <a:cubicBezTo>
                    <a:pt x="192046" y="17011"/>
                    <a:pt x="198087" y="13513"/>
                    <a:pt x="198087" y="13513"/>
                  </a:cubicBezTo>
                  <a:lnTo>
                    <a:pt x="199994" y="13195"/>
                  </a:lnTo>
                  <a:lnTo>
                    <a:pt x="200630" y="11605"/>
                  </a:lnTo>
                  <a:lnTo>
                    <a:pt x="200153" y="7790"/>
                  </a:lnTo>
                  <a:lnTo>
                    <a:pt x="199359" y="4769"/>
                  </a:lnTo>
                  <a:lnTo>
                    <a:pt x="198246" y="4769"/>
                  </a:lnTo>
                  <a:cubicBezTo>
                    <a:pt x="198246" y="4769"/>
                    <a:pt x="196815" y="3656"/>
                    <a:pt x="196815" y="3656"/>
                  </a:cubicBezTo>
                  <a:lnTo>
                    <a:pt x="195861" y="2703"/>
                  </a:lnTo>
                  <a:lnTo>
                    <a:pt x="194430" y="1590"/>
                  </a:lnTo>
                  <a:lnTo>
                    <a:pt x="191887" y="954"/>
                  </a:lnTo>
                  <a:lnTo>
                    <a:pt x="188389" y="0"/>
                  </a:lnTo>
                  <a:lnTo>
                    <a:pt x="185686" y="636"/>
                  </a:lnTo>
                  <a:lnTo>
                    <a:pt x="185050" y="1431"/>
                  </a:lnTo>
                  <a:lnTo>
                    <a:pt x="184415" y="2543"/>
                  </a:lnTo>
                  <a:lnTo>
                    <a:pt x="184733" y="3656"/>
                  </a:lnTo>
                  <a:lnTo>
                    <a:pt x="185686" y="4769"/>
                  </a:lnTo>
                  <a:lnTo>
                    <a:pt x="186640" y="7790"/>
                  </a:lnTo>
                  <a:lnTo>
                    <a:pt x="186958" y="10810"/>
                  </a:lnTo>
                  <a:lnTo>
                    <a:pt x="186322" y="12559"/>
                  </a:lnTo>
                  <a:lnTo>
                    <a:pt x="184415" y="13831"/>
                  </a:lnTo>
                  <a:lnTo>
                    <a:pt x="180281" y="15103"/>
                  </a:lnTo>
                  <a:lnTo>
                    <a:pt x="176307" y="14467"/>
                  </a:lnTo>
                  <a:lnTo>
                    <a:pt x="174558" y="14944"/>
                  </a:lnTo>
                  <a:lnTo>
                    <a:pt x="171696" y="14944"/>
                  </a:lnTo>
                  <a:cubicBezTo>
                    <a:pt x="171696" y="14944"/>
                    <a:pt x="168994" y="15421"/>
                    <a:pt x="168994" y="15421"/>
                  </a:cubicBezTo>
                  <a:lnTo>
                    <a:pt x="164860" y="16693"/>
                  </a:lnTo>
                  <a:lnTo>
                    <a:pt x="161045" y="17329"/>
                  </a:lnTo>
                  <a:lnTo>
                    <a:pt x="157706" y="14785"/>
                  </a:lnTo>
                  <a:lnTo>
                    <a:pt x="153732" y="13036"/>
                  </a:lnTo>
                  <a:lnTo>
                    <a:pt x="149598" y="12082"/>
                  </a:lnTo>
                  <a:lnTo>
                    <a:pt x="148168" y="12877"/>
                  </a:lnTo>
                  <a:lnTo>
                    <a:pt x="147532" y="13513"/>
                  </a:lnTo>
                  <a:lnTo>
                    <a:pt x="144034" y="11287"/>
                  </a:lnTo>
                  <a:lnTo>
                    <a:pt x="142444" y="10492"/>
                  </a:lnTo>
                  <a:lnTo>
                    <a:pt x="141650" y="9698"/>
                  </a:lnTo>
                  <a:lnTo>
                    <a:pt x="140219" y="6836"/>
                  </a:lnTo>
                  <a:lnTo>
                    <a:pt x="139424" y="6836"/>
                  </a:lnTo>
                  <a:cubicBezTo>
                    <a:pt x="139424" y="6836"/>
                    <a:pt x="136562" y="7790"/>
                    <a:pt x="136562" y="7790"/>
                  </a:cubicBezTo>
                  <a:lnTo>
                    <a:pt x="133701" y="7790"/>
                  </a:lnTo>
                  <a:cubicBezTo>
                    <a:pt x="133701" y="7790"/>
                    <a:pt x="131952" y="7472"/>
                    <a:pt x="131952" y="7472"/>
                  </a:cubicBezTo>
                  <a:lnTo>
                    <a:pt x="127023" y="7472"/>
                  </a:lnTo>
                  <a:cubicBezTo>
                    <a:pt x="127023" y="7472"/>
                    <a:pt x="126388" y="9539"/>
                    <a:pt x="126388" y="9539"/>
                  </a:cubicBezTo>
                  <a:lnTo>
                    <a:pt x="125752" y="9857"/>
                  </a:lnTo>
                  <a:lnTo>
                    <a:pt x="124639" y="10175"/>
                  </a:lnTo>
                  <a:lnTo>
                    <a:pt x="121936" y="10175"/>
                  </a:lnTo>
                  <a:cubicBezTo>
                    <a:pt x="121936" y="10175"/>
                    <a:pt x="118598" y="11446"/>
                    <a:pt x="118598" y="11446"/>
                  </a:cubicBezTo>
                  <a:lnTo>
                    <a:pt x="114941" y="12400"/>
                  </a:lnTo>
                  <a:lnTo>
                    <a:pt x="112080" y="12400"/>
                  </a:lnTo>
                  <a:cubicBezTo>
                    <a:pt x="112080" y="12400"/>
                    <a:pt x="109218" y="11923"/>
                    <a:pt x="109218" y="11923"/>
                  </a:cubicBezTo>
                  <a:lnTo>
                    <a:pt x="107469" y="12241"/>
                  </a:lnTo>
                  <a:lnTo>
                    <a:pt x="103654" y="12241"/>
                  </a:lnTo>
                  <a:cubicBezTo>
                    <a:pt x="103654" y="12241"/>
                    <a:pt x="101269" y="14626"/>
                    <a:pt x="101269" y="14626"/>
                  </a:cubicBezTo>
                  <a:lnTo>
                    <a:pt x="97454" y="14626"/>
                  </a:lnTo>
                  <a:cubicBezTo>
                    <a:pt x="97454" y="14626"/>
                    <a:pt x="94274" y="14149"/>
                    <a:pt x="94274" y="14149"/>
                  </a:cubicBezTo>
                  <a:lnTo>
                    <a:pt x="92684" y="14149"/>
                  </a:lnTo>
                  <a:cubicBezTo>
                    <a:pt x="92684" y="14149"/>
                    <a:pt x="90459" y="14149"/>
                    <a:pt x="90459" y="14149"/>
                  </a:cubicBezTo>
                  <a:lnTo>
                    <a:pt x="89664" y="14785"/>
                  </a:lnTo>
                  <a:lnTo>
                    <a:pt x="88869" y="19395"/>
                  </a:lnTo>
                  <a:lnTo>
                    <a:pt x="85371" y="20667"/>
                  </a:lnTo>
                  <a:lnTo>
                    <a:pt x="82192" y="21462"/>
                  </a:lnTo>
                  <a:lnTo>
                    <a:pt x="79489" y="21462"/>
                  </a:lnTo>
                  <a:cubicBezTo>
                    <a:pt x="79489" y="21462"/>
                    <a:pt x="74879" y="20190"/>
                    <a:pt x="74879" y="20190"/>
                  </a:cubicBezTo>
                  <a:lnTo>
                    <a:pt x="73289" y="20190"/>
                  </a:lnTo>
                  <a:cubicBezTo>
                    <a:pt x="73289" y="20190"/>
                    <a:pt x="72017" y="20667"/>
                    <a:pt x="72017" y="20667"/>
                  </a:cubicBezTo>
                  <a:lnTo>
                    <a:pt x="67884" y="20985"/>
                  </a:lnTo>
                  <a:lnTo>
                    <a:pt x="65976" y="21780"/>
                  </a:lnTo>
                  <a:lnTo>
                    <a:pt x="61684" y="27185"/>
                  </a:lnTo>
                  <a:lnTo>
                    <a:pt x="57391" y="29093"/>
                  </a:lnTo>
                  <a:lnTo>
                    <a:pt x="55960" y="30047"/>
                  </a:lnTo>
                  <a:lnTo>
                    <a:pt x="52622" y="28934"/>
                  </a:lnTo>
                  <a:lnTo>
                    <a:pt x="51032" y="28934"/>
                  </a:lnTo>
                  <a:cubicBezTo>
                    <a:pt x="51032" y="28934"/>
                    <a:pt x="48647" y="30206"/>
                    <a:pt x="48647" y="30206"/>
                  </a:cubicBezTo>
                  <a:lnTo>
                    <a:pt x="43560" y="30206"/>
                  </a:lnTo>
                  <a:cubicBezTo>
                    <a:pt x="43560" y="30206"/>
                    <a:pt x="42129" y="30524"/>
                    <a:pt x="42129" y="30524"/>
                  </a:cubicBezTo>
                  <a:lnTo>
                    <a:pt x="38155" y="30524"/>
                  </a:lnTo>
                  <a:cubicBezTo>
                    <a:pt x="38155" y="30524"/>
                    <a:pt x="37837" y="33226"/>
                    <a:pt x="37837" y="33226"/>
                  </a:cubicBezTo>
                  <a:lnTo>
                    <a:pt x="38791" y="35134"/>
                  </a:lnTo>
                  <a:lnTo>
                    <a:pt x="40063" y="37201"/>
                  </a:lnTo>
                  <a:lnTo>
                    <a:pt x="40063" y="38473"/>
                  </a:lnTo>
                  <a:cubicBezTo>
                    <a:pt x="40063" y="38473"/>
                    <a:pt x="39268" y="40539"/>
                    <a:pt x="39268" y="40539"/>
                  </a:cubicBezTo>
                  <a:lnTo>
                    <a:pt x="37837" y="42924"/>
                  </a:lnTo>
                  <a:lnTo>
                    <a:pt x="35929" y="43878"/>
                  </a:lnTo>
                  <a:lnTo>
                    <a:pt x="33703" y="44673"/>
                  </a:lnTo>
                  <a:lnTo>
                    <a:pt x="32591" y="46422"/>
                  </a:lnTo>
                  <a:lnTo>
                    <a:pt x="32114" y="48329"/>
                  </a:lnTo>
                  <a:lnTo>
                    <a:pt x="31160" y="49760"/>
                  </a:lnTo>
                  <a:lnTo>
                    <a:pt x="30524" y="51350"/>
                  </a:lnTo>
                  <a:lnTo>
                    <a:pt x="29570" y="54529"/>
                  </a:lnTo>
                  <a:lnTo>
                    <a:pt x="29570" y="55642"/>
                  </a:lnTo>
                  <a:cubicBezTo>
                    <a:pt x="29570" y="55642"/>
                    <a:pt x="27821" y="56755"/>
                    <a:pt x="27821" y="56755"/>
                  </a:cubicBezTo>
                  <a:lnTo>
                    <a:pt x="25595" y="57232"/>
                  </a:lnTo>
                  <a:lnTo>
                    <a:pt x="23529" y="57232"/>
                  </a:lnTo>
                  <a:cubicBezTo>
                    <a:pt x="23529" y="57232"/>
                    <a:pt x="22098" y="57868"/>
                    <a:pt x="22098" y="57868"/>
                  </a:cubicBezTo>
                  <a:lnTo>
                    <a:pt x="21462" y="58981"/>
                  </a:lnTo>
                  <a:lnTo>
                    <a:pt x="20190" y="59935"/>
                  </a:lnTo>
                  <a:lnTo>
                    <a:pt x="19395" y="60253"/>
                  </a:lnTo>
                  <a:lnTo>
                    <a:pt x="19395" y="61206"/>
                  </a:lnTo>
                  <a:cubicBezTo>
                    <a:pt x="19395" y="61206"/>
                    <a:pt x="20349" y="63273"/>
                    <a:pt x="20349" y="63273"/>
                  </a:cubicBezTo>
                  <a:lnTo>
                    <a:pt x="21462" y="64863"/>
                  </a:lnTo>
                  <a:lnTo>
                    <a:pt x="21462" y="66135"/>
                  </a:lnTo>
                  <a:cubicBezTo>
                    <a:pt x="21462" y="66135"/>
                    <a:pt x="20985" y="66453"/>
                    <a:pt x="20985" y="66453"/>
                  </a:cubicBezTo>
                  <a:lnTo>
                    <a:pt x="19395" y="66453"/>
                  </a:lnTo>
                  <a:cubicBezTo>
                    <a:pt x="19395" y="66453"/>
                    <a:pt x="19077" y="66771"/>
                    <a:pt x="19077" y="66771"/>
                  </a:cubicBezTo>
                  <a:lnTo>
                    <a:pt x="19077" y="68201"/>
                  </a:lnTo>
                  <a:cubicBezTo>
                    <a:pt x="19077" y="68201"/>
                    <a:pt x="18442" y="69473"/>
                    <a:pt x="18442" y="69473"/>
                  </a:cubicBezTo>
                  <a:lnTo>
                    <a:pt x="17806" y="70268"/>
                  </a:lnTo>
                  <a:lnTo>
                    <a:pt x="16693" y="71063"/>
                  </a:lnTo>
                  <a:lnTo>
                    <a:pt x="14467" y="70745"/>
                  </a:lnTo>
                  <a:lnTo>
                    <a:pt x="12400" y="69473"/>
                  </a:lnTo>
                  <a:lnTo>
                    <a:pt x="11287" y="69155"/>
                  </a:lnTo>
                  <a:lnTo>
                    <a:pt x="10652" y="69155"/>
                  </a:lnTo>
                  <a:cubicBezTo>
                    <a:pt x="10652" y="69155"/>
                    <a:pt x="13513" y="71540"/>
                    <a:pt x="13513" y="71540"/>
                  </a:cubicBezTo>
                  <a:lnTo>
                    <a:pt x="16216" y="74720"/>
                  </a:lnTo>
                  <a:lnTo>
                    <a:pt x="19395" y="82033"/>
                  </a:lnTo>
                  <a:lnTo>
                    <a:pt x="24165" y="84417"/>
                  </a:lnTo>
                  <a:lnTo>
                    <a:pt x="27185" y="88074"/>
                  </a:lnTo>
                  <a:lnTo>
                    <a:pt x="30683" y="90776"/>
                  </a:lnTo>
                  <a:lnTo>
                    <a:pt x="31319" y="91889"/>
                  </a:lnTo>
                  <a:lnTo>
                    <a:pt x="33226" y="92843"/>
                  </a:lnTo>
                  <a:lnTo>
                    <a:pt x="37360" y="91889"/>
                  </a:lnTo>
                  <a:lnTo>
                    <a:pt x="40539" y="92207"/>
                  </a:lnTo>
                  <a:lnTo>
                    <a:pt x="41493" y="92207"/>
                  </a:lnTo>
                  <a:cubicBezTo>
                    <a:pt x="41493" y="92207"/>
                    <a:pt x="42924" y="92207"/>
                    <a:pt x="42924" y="92207"/>
                  </a:cubicBezTo>
                  <a:lnTo>
                    <a:pt x="43719" y="93956"/>
                  </a:lnTo>
                  <a:lnTo>
                    <a:pt x="43719" y="95864"/>
                  </a:lnTo>
                  <a:cubicBezTo>
                    <a:pt x="43719" y="95864"/>
                    <a:pt x="42765" y="96658"/>
                    <a:pt x="42765" y="96658"/>
                  </a:cubicBezTo>
                  <a:lnTo>
                    <a:pt x="41652" y="96976"/>
                  </a:lnTo>
                  <a:lnTo>
                    <a:pt x="36406" y="95069"/>
                  </a:lnTo>
                  <a:lnTo>
                    <a:pt x="33067" y="95546"/>
                  </a:lnTo>
                  <a:lnTo>
                    <a:pt x="32749" y="97295"/>
                  </a:lnTo>
                  <a:lnTo>
                    <a:pt x="33067" y="99520"/>
                  </a:lnTo>
                  <a:lnTo>
                    <a:pt x="35770" y="100633"/>
                  </a:lnTo>
                  <a:lnTo>
                    <a:pt x="39109" y="104767"/>
                  </a:lnTo>
                  <a:lnTo>
                    <a:pt x="41016" y="109854"/>
                  </a:lnTo>
                  <a:lnTo>
                    <a:pt x="42606" y="113828"/>
                  </a:lnTo>
                  <a:lnTo>
                    <a:pt x="44673" y="115100"/>
                  </a:lnTo>
                  <a:lnTo>
                    <a:pt x="48170" y="114146"/>
                  </a:lnTo>
                  <a:lnTo>
                    <a:pt x="48965" y="112397"/>
                  </a:lnTo>
                  <a:lnTo>
                    <a:pt x="48965" y="110331"/>
                  </a:lnTo>
                  <a:cubicBezTo>
                    <a:pt x="48965" y="110331"/>
                    <a:pt x="49760" y="110808"/>
                    <a:pt x="49760" y="110808"/>
                  </a:cubicBezTo>
                  <a:lnTo>
                    <a:pt x="50714" y="113033"/>
                  </a:lnTo>
                  <a:lnTo>
                    <a:pt x="53099" y="115895"/>
                  </a:lnTo>
                  <a:lnTo>
                    <a:pt x="55801" y="115418"/>
                  </a:lnTo>
                  <a:lnTo>
                    <a:pt x="58186" y="114782"/>
                  </a:lnTo>
                  <a:lnTo>
                    <a:pt x="60094" y="114782"/>
                  </a:lnTo>
                  <a:cubicBezTo>
                    <a:pt x="60094" y="114782"/>
                    <a:pt x="62637" y="114305"/>
                    <a:pt x="62637" y="114305"/>
                  </a:cubicBezTo>
                  <a:lnTo>
                    <a:pt x="67248" y="112715"/>
                  </a:lnTo>
                  <a:lnTo>
                    <a:pt x="74720" y="114623"/>
                  </a:lnTo>
                  <a:lnTo>
                    <a:pt x="77422" y="114623"/>
                  </a:lnTo>
                  <a:cubicBezTo>
                    <a:pt x="77422" y="114623"/>
                    <a:pt x="79330" y="113510"/>
                    <a:pt x="79330" y="113510"/>
                  </a:cubicBezTo>
                  <a:lnTo>
                    <a:pt x="80443" y="111762"/>
                  </a:lnTo>
                  <a:lnTo>
                    <a:pt x="85053" y="114941"/>
                  </a:lnTo>
                  <a:lnTo>
                    <a:pt x="89982" y="116849"/>
                  </a:lnTo>
                  <a:lnTo>
                    <a:pt x="90776" y="117803"/>
                  </a:lnTo>
                  <a:lnTo>
                    <a:pt x="92207" y="118757"/>
                  </a:lnTo>
                  <a:lnTo>
                    <a:pt x="95069" y="119869"/>
                  </a:lnTo>
                  <a:lnTo>
                    <a:pt x="96818" y="119392"/>
                  </a:lnTo>
                  <a:lnTo>
                    <a:pt x="97931" y="119869"/>
                  </a:lnTo>
                  <a:lnTo>
                    <a:pt x="99679" y="119869"/>
                  </a:lnTo>
                  <a:cubicBezTo>
                    <a:pt x="99679" y="119869"/>
                    <a:pt x="101269" y="120664"/>
                    <a:pt x="101269" y="120664"/>
                  </a:cubicBezTo>
                  <a:lnTo>
                    <a:pt x="102223" y="122095"/>
                  </a:lnTo>
                  <a:lnTo>
                    <a:pt x="101269" y="123367"/>
                  </a:lnTo>
                  <a:lnTo>
                    <a:pt x="100315" y="124162"/>
                  </a:lnTo>
                  <a:lnTo>
                    <a:pt x="95546" y="124162"/>
                  </a:lnTo>
                  <a:cubicBezTo>
                    <a:pt x="95546" y="124162"/>
                    <a:pt x="93797" y="124957"/>
                    <a:pt x="93797" y="124957"/>
                  </a:cubicBezTo>
                  <a:lnTo>
                    <a:pt x="94433" y="126388"/>
                  </a:lnTo>
                  <a:lnTo>
                    <a:pt x="94433" y="127977"/>
                  </a:lnTo>
                  <a:cubicBezTo>
                    <a:pt x="94433" y="127977"/>
                    <a:pt x="92366" y="127659"/>
                    <a:pt x="92366" y="127659"/>
                  </a:cubicBezTo>
                  <a:lnTo>
                    <a:pt x="91094" y="127182"/>
                  </a:lnTo>
                  <a:lnTo>
                    <a:pt x="88551" y="124957"/>
                  </a:lnTo>
                  <a:lnTo>
                    <a:pt x="84099" y="122731"/>
                  </a:lnTo>
                  <a:lnTo>
                    <a:pt x="75197" y="120187"/>
                  </a:lnTo>
                  <a:lnTo>
                    <a:pt x="66930" y="115736"/>
                  </a:lnTo>
                  <a:lnTo>
                    <a:pt x="63273" y="115736"/>
                  </a:lnTo>
                  <a:cubicBezTo>
                    <a:pt x="63273" y="115736"/>
                    <a:pt x="61048" y="117326"/>
                    <a:pt x="61048" y="117326"/>
                  </a:cubicBezTo>
                  <a:lnTo>
                    <a:pt x="58504" y="120664"/>
                  </a:lnTo>
                  <a:lnTo>
                    <a:pt x="55324" y="120982"/>
                  </a:lnTo>
                  <a:lnTo>
                    <a:pt x="52463" y="119710"/>
                  </a:lnTo>
                  <a:lnTo>
                    <a:pt x="51032" y="120028"/>
                  </a:lnTo>
                  <a:lnTo>
                    <a:pt x="48329" y="125593"/>
                  </a:lnTo>
                  <a:lnTo>
                    <a:pt x="43719" y="129249"/>
                  </a:lnTo>
                  <a:lnTo>
                    <a:pt x="43083" y="130203"/>
                  </a:lnTo>
                  <a:lnTo>
                    <a:pt x="43401" y="131475"/>
                  </a:lnTo>
                  <a:lnTo>
                    <a:pt x="45309" y="132270"/>
                  </a:lnTo>
                  <a:lnTo>
                    <a:pt x="47693" y="134018"/>
                  </a:lnTo>
                  <a:lnTo>
                    <a:pt x="48806" y="137516"/>
                  </a:lnTo>
                  <a:lnTo>
                    <a:pt x="51350" y="138470"/>
                  </a:lnTo>
                  <a:lnTo>
                    <a:pt x="55801" y="141808"/>
                  </a:lnTo>
                  <a:lnTo>
                    <a:pt x="58822" y="146896"/>
                  </a:lnTo>
                  <a:lnTo>
                    <a:pt x="59140" y="149439"/>
                  </a:lnTo>
                  <a:lnTo>
                    <a:pt x="55801" y="153096"/>
                  </a:lnTo>
                  <a:lnTo>
                    <a:pt x="55801" y="157070"/>
                  </a:lnTo>
                  <a:cubicBezTo>
                    <a:pt x="55801" y="157070"/>
                    <a:pt x="60412" y="164224"/>
                    <a:pt x="60412" y="164224"/>
                  </a:cubicBezTo>
                  <a:lnTo>
                    <a:pt x="64863" y="168358"/>
                  </a:lnTo>
                  <a:lnTo>
                    <a:pt x="66135" y="166132"/>
                  </a:lnTo>
                  <a:lnTo>
                    <a:pt x="66135" y="163270"/>
                  </a:lnTo>
                  <a:cubicBezTo>
                    <a:pt x="66135" y="163270"/>
                    <a:pt x="66771" y="160091"/>
                    <a:pt x="66771" y="160091"/>
                  </a:cubicBezTo>
                  <a:lnTo>
                    <a:pt x="68361" y="159296"/>
                  </a:lnTo>
                  <a:lnTo>
                    <a:pt x="70268" y="158819"/>
                  </a:lnTo>
                  <a:lnTo>
                    <a:pt x="71858" y="160886"/>
                  </a:lnTo>
                  <a:lnTo>
                    <a:pt x="72812" y="162953"/>
                  </a:lnTo>
                  <a:lnTo>
                    <a:pt x="74720" y="163588"/>
                  </a:lnTo>
                  <a:lnTo>
                    <a:pt x="78853" y="169470"/>
                  </a:lnTo>
                  <a:lnTo>
                    <a:pt x="78853" y="171219"/>
                  </a:lnTo>
                  <a:cubicBezTo>
                    <a:pt x="78853" y="171219"/>
                    <a:pt x="78853" y="175512"/>
                    <a:pt x="78853" y="175512"/>
                  </a:cubicBezTo>
                  <a:lnTo>
                    <a:pt x="80443" y="176784"/>
                  </a:lnTo>
                  <a:lnTo>
                    <a:pt x="82192" y="177737"/>
                  </a:lnTo>
                  <a:lnTo>
                    <a:pt x="82192" y="173763"/>
                  </a:lnTo>
                  <a:cubicBezTo>
                    <a:pt x="82192" y="173763"/>
                    <a:pt x="85530" y="166768"/>
                    <a:pt x="85530" y="166768"/>
                  </a:cubicBezTo>
                  <a:lnTo>
                    <a:pt x="88710" y="166291"/>
                  </a:lnTo>
                  <a:lnTo>
                    <a:pt x="90459" y="166609"/>
                  </a:lnTo>
                  <a:lnTo>
                    <a:pt x="91889" y="169788"/>
                  </a:lnTo>
                  <a:lnTo>
                    <a:pt x="96182" y="175035"/>
                  </a:lnTo>
                  <a:lnTo>
                    <a:pt x="98407" y="176466"/>
                  </a:lnTo>
                  <a:lnTo>
                    <a:pt x="99679" y="177579"/>
                  </a:lnTo>
                  <a:lnTo>
                    <a:pt x="101269" y="177579"/>
                  </a:lnTo>
                  <a:cubicBezTo>
                    <a:pt x="101269" y="177579"/>
                    <a:pt x="99838" y="174399"/>
                    <a:pt x="99838" y="174399"/>
                  </a:cubicBezTo>
                  <a:lnTo>
                    <a:pt x="97772" y="171219"/>
                  </a:lnTo>
                  <a:lnTo>
                    <a:pt x="98725" y="166927"/>
                  </a:lnTo>
                  <a:lnTo>
                    <a:pt x="98407" y="164383"/>
                  </a:lnTo>
                  <a:lnTo>
                    <a:pt x="96500" y="158978"/>
                  </a:lnTo>
                  <a:lnTo>
                    <a:pt x="92366" y="149916"/>
                  </a:lnTo>
                  <a:lnTo>
                    <a:pt x="89823" y="146578"/>
                  </a:lnTo>
                  <a:lnTo>
                    <a:pt x="88710" y="141649"/>
                  </a:lnTo>
                  <a:lnTo>
                    <a:pt x="90141" y="140219"/>
                  </a:lnTo>
                  <a:lnTo>
                    <a:pt x="92366" y="141967"/>
                  </a:lnTo>
                  <a:lnTo>
                    <a:pt x="94910" y="142444"/>
                  </a:lnTo>
                  <a:lnTo>
                    <a:pt x="96977" y="143557"/>
                  </a:lnTo>
                  <a:lnTo>
                    <a:pt x="99361" y="144988"/>
                  </a:lnTo>
                  <a:lnTo>
                    <a:pt x="99361" y="147532"/>
                  </a:lnTo>
                  <a:cubicBezTo>
                    <a:pt x="99361" y="147532"/>
                    <a:pt x="101269" y="148485"/>
                    <a:pt x="101269" y="148485"/>
                  </a:cubicBezTo>
                  <a:lnTo>
                    <a:pt x="102382" y="148009"/>
                  </a:lnTo>
                  <a:lnTo>
                    <a:pt x="103813" y="147055"/>
                  </a:lnTo>
                  <a:lnTo>
                    <a:pt x="110649" y="144988"/>
                  </a:lnTo>
                  <a:lnTo>
                    <a:pt x="110649" y="144193"/>
                  </a:lnTo>
                  <a:cubicBezTo>
                    <a:pt x="110649" y="144193"/>
                    <a:pt x="109695" y="143080"/>
                    <a:pt x="109695" y="143080"/>
                  </a:cubicBezTo>
                  <a:lnTo>
                    <a:pt x="108264" y="141649"/>
                  </a:lnTo>
                  <a:close/>
                  <a:moveTo>
                    <a:pt x="185686" y="107787"/>
                  </a:moveTo>
                  <a:lnTo>
                    <a:pt x="182825" y="105879"/>
                  </a:lnTo>
                  <a:lnTo>
                    <a:pt x="178056" y="106833"/>
                  </a:lnTo>
                  <a:lnTo>
                    <a:pt x="178056" y="109059"/>
                  </a:lnTo>
                  <a:cubicBezTo>
                    <a:pt x="178056" y="109059"/>
                    <a:pt x="181394" y="112079"/>
                    <a:pt x="181394" y="112079"/>
                  </a:cubicBezTo>
                  <a:lnTo>
                    <a:pt x="182348" y="114146"/>
                  </a:lnTo>
                  <a:lnTo>
                    <a:pt x="181235" y="115895"/>
                  </a:lnTo>
                  <a:lnTo>
                    <a:pt x="179009" y="117008"/>
                  </a:lnTo>
                  <a:lnTo>
                    <a:pt x="179486" y="117962"/>
                  </a:lnTo>
                  <a:lnTo>
                    <a:pt x="182507" y="120664"/>
                  </a:lnTo>
                  <a:lnTo>
                    <a:pt x="185209" y="118757"/>
                  </a:lnTo>
                  <a:lnTo>
                    <a:pt x="185527" y="118280"/>
                  </a:lnTo>
                  <a:lnTo>
                    <a:pt x="185527" y="116690"/>
                  </a:lnTo>
                  <a:cubicBezTo>
                    <a:pt x="185527" y="116690"/>
                    <a:pt x="187117" y="115895"/>
                    <a:pt x="187117" y="115895"/>
                  </a:cubicBezTo>
                  <a:lnTo>
                    <a:pt x="187117" y="110331"/>
                  </a:lnTo>
                  <a:cubicBezTo>
                    <a:pt x="187117" y="110331"/>
                    <a:pt x="186640" y="109695"/>
                    <a:pt x="186640" y="109695"/>
                  </a:cubicBezTo>
                  <a:lnTo>
                    <a:pt x="187117" y="107946"/>
                  </a:lnTo>
                  <a:lnTo>
                    <a:pt x="185686" y="107946"/>
                  </a:lnTo>
                  <a:close/>
                  <a:moveTo>
                    <a:pt x="34339" y="131157"/>
                  </a:moveTo>
                  <a:lnTo>
                    <a:pt x="31955" y="130680"/>
                  </a:lnTo>
                  <a:lnTo>
                    <a:pt x="30047" y="128136"/>
                  </a:lnTo>
                  <a:lnTo>
                    <a:pt x="27980" y="130680"/>
                  </a:lnTo>
                  <a:lnTo>
                    <a:pt x="28457" y="131793"/>
                  </a:lnTo>
                  <a:lnTo>
                    <a:pt x="30365" y="134495"/>
                  </a:lnTo>
                  <a:lnTo>
                    <a:pt x="33703" y="137039"/>
                  </a:lnTo>
                  <a:lnTo>
                    <a:pt x="36247" y="134813"/>
                  </a:lnTo>
                  <a:lnTo>
                    <a:pt x="38632" y="135608"/>
                  </a:lnTo>
                  <a:lnTo>
                    <a:pt x="35611" y="132429"/>
                  </a:lnTo>
                  <a:lnTo>
                    <a:pt x="34180" y="131316"/>
                  </a:lnTo>
                  <a:close/>
                  <a:moveTo>
                    <a:pt x="182348" y="140219"/>
                  </a:moveTo>
                  <a:lnTo>
                    <a:pt x="181871" y="141490"/>
                  </a:lnTo>
                  <a:lnTo>
                    <a:pt x="183143" y="141490"/>
                  </a:lnTo>
                  <a:cubicBezTo>
                    <a:pt x="183143" y="141490"/>
                    <a:pt x="188230" y="140060"/>
                    <a:pt x="188230" y="140060"/>
                  </a:cubicBezTo>
                  <a:lnTo>
                    <a:pt x="190933" y="138311"/>
                  </a:lnTo>
                  <a:lnTo>
                    <a:pt x="192522" y="136562"/>
                  </a:lnTo>
                  <a:lnTo>
                    <a:pt x="191728" y="136562"/>
                  </a:lnTo>
                  <a:cubicBezTo>
                    <a:pt x="191728" y="136562"/>
                    <a:pt x="188389" y="137675"/>
                    <a:pt x="188389" y="137675"/>
                  </a:cubicBezTo>
                  <a:lnTo>
                    <a:pt x="184733" y="137675"/>
                  </a:lnTo>
                  <a:cubicBezTo>
                    <a:pt x="184733" y="137675"/>
                    <a:pt x="182189" y="140060"/>
                    <a:pt x="182189" y="140060"/>
                  </a:cubicBezTo>
                  <a:close/>
                  <a:moveTo>
                    <a:pt x="235288" y="174081"/>
                  </a:moveTo>
                  <a:lnTo>
                    <a:pt x="235924" y="173604"/>
                  </a:lnTo>
                  <a:lnTo>
                    <a:pt x="236241" y="172650"/>
                  </a:lnTo>
                  <a:lnTo>
                    <a:pt x="236241" y="171378"/>
                  </a:lnTo>
                  <a:cubicBezTo>
                    <a:pt x="236241" y="171378"/>
                    <a:pt x="236082" y="170742"/>
                    <a:pt x="236082" y="170742"/>
                  </a:cubicBezTo>
                  <a:lnTo>
                    <a:pt x="235288" y="170742"/>
                  </a:lnTo>
                  <a:cubicBezTo>
                    <a:pt x="235288" y="170742"/>
                    <a:pt x="233857" y="171855"/>
                    <a:pt x="233857" y="171855"/>
                  </a:cubicBezTo>
                  <a:lnTo>
                    <a:pt x="233857" y="172650"/>
                  </a:lnTo>
                  <a:cubicBezTo>
                    <a:pt x="233857" y="172650"/>
                    <a:pt x="235288" y="174081"/>
                    <a:pt x="235288" y="174081"/>
                  </a:cubicBezTo>
                  <a:close/>
                  <a:moveTo>
                    <a:pt x="145306" y="161681"/>
                  </a:moveTo>
                  <a:lnTo>
                    <a:pt x="145783" y="161681"/>
                  </a:lnTo>
                  <a:cubicBezTo>
                    <a:pt x="145783" y="161681"/>
                    <a:pt x="147055" y="160568"/>
                    <a:pt x="147055" y="160568"/>
                  </a:cubicBezTo>
                  <a:lnTo>
                    <a:pt x="145783" y="158183"/>
                  </a:lnTo>
                  <a:lnTo>
                    <a:pt x="144829" y="158183"/>
                  </a:lnTo>
                  <a:cubicBezTo>
                    <a:pt x="144829" y="158183"/>
                    <a:pt x="144511" y="158978"/>
                    <a:pt x="144511" y="158978"/>
                  </a:cubicBezTo>
                  <a:lnTo>
                    <a:pt x="144511" y="160250"/>
                  </a:lnTo>
                  <a:cubicBezTo>
                    <a:pt x="144511" y="160250"/>
                    <a:pt x="145465" y="161681"/>
                    <a:pt x="145465" y="161681"/>
                  </a:cubicBezTo>
                  <a:close/>
                  <a:moveTo>
                    <a:pt x="193158" y="170742"/>
                  </a:moveTo>
                  <a:lnTo>
                    <a:pt x="193635" y="171696"/>
                  </a:lnTo>
                  <a:lnTo>
                    <a:pt x="192205" y="172650"/>
                  </a:lnTo>
                  <a:lnTo>
                    <a:pt x="190297" y="172173"/>
                  </a:lnTo>
                  <a:lnTo>
                    <a:pt x="190297" y="173763"/>
                  </a:lnTo>
                  <a:cubicBezTo>
                    <a:pt x="190297" y="173763"/>
                    <a:pt x="192046" y="174876"/>
                    <a:pt x="192046" y="174876"/>
                  </a:cubicBezTo>
                  <a:lnTo>
                    <a:pt x="193476" y="173286"/>
                  </a:lnTo>
                  <a:lnTo>
                    <a:pt x="195702" y="172491"/>
                  </a:lnTo>
                  <a:lnTo>
                    <a:pt x="194589" y="171219"/>
                  </a:lnTo>
                  <a:lnTo>
                    <a:pt x="193158" y="170742"/>
                  </a:lnTo>
                  <a:close/>
                  <a:moveTo>
                    <a:pt x="111762" y="126864"/>
                  </a:moveTo>
                  <a:lnTo>
                    <a:pt x="111285" y="126388"/>
                  </a:lnTo>
                  <a:lnTo>
                    <a:pt x="110331" y="126388"/>
                  </a:lnTo>
                  <a:cubicBezTo>
                    <a:pt x="110331" y="126388"/>
                    <a:pt x="109695" y="126546"/>
                    <a:pt x="109695" y="126546"/>
                  </a:cubicBezTo>
                  <a:lnTo>
                    <a:pt x="109059" y="127818"/>
                  </a:lnTo>
                  <a:lnTo>
                    <a:pt x="108423" y="128136"/>
                  </a:lnTo>
                  <a:lnTo>
                    <a:pt x="108900" y="128772"/>
                  </a:lnTo>
                  <a:lnTo>
                    <a:pt x="109854" y="129090"/>
                  </a:lnTo>
                  <a:lnTo>
                    <a:pt x="111126" y="129090"/>
                  </a:lnTo>
                  <a:cubicBezTo>
                    <a:pt x="111126" y="129090"/>
                    <a:pt x="112238" y="128295"/>
                    <a:pt x="112238" y="128295"/>
                  </a:cubicBezTo>
                  <a:lnTo>
                    <a:pt x="111762" y="126864"/>
                  </a:lnTo>
                  <a:close/>
                  <a:moveTo>
                    <a:pt x="187276" y="217164"/>
                  </a:moveTo>
                  <a:lnTo>
                    <a:pt x="183302" y="217164"/>
                  </a:lnTo>
                  <a:cubicBezTo>
                    <a:pt x="183302" y="217164"/>
                    <a:pt x="179486" y="218277"/>
                    <a:pt x="179486" y="218277"/>
                  </a:cubicBezTo>
                  <a:lnTo>
                    <a:pt x="177897" y="219866"/>
                  </a:lnTo>
                  <a:lnTo>
                    <a:pt x="176625" y="220185"/>
                  </a:lnTo>
                  <a:lnTo>
                    <a:pt x="175353" y="219549"/>
                  </a:lnTo>
                  <a:lnTo>
                    <a:pt x="175035" y="218277"/>
                  </a:lnTo>
                  <a:lnTo>
                    <a:pt x="175671" y="213666"/>
                  </a:lnTo>
                  <a:lnTo>
                    <a:pt x="174876" y="212872"/>
                  </a:lnTo>
                  <a:lnTo>
                    <a:pt x="170266" y="213507"/>
                  </a:lnTo>
                  <a:lnTo>
                    <a:pt x="167563" y="214144"/>
                  </a:lnTo>
                  <a:lnTo>
                    <a:pt x="162476" y="213031"/>
                  </a:lnTo>
                  <a:lnTo>
                    <a:pt x="156911" y="212713"/>
                  </a:lnTo>
                  <a:lnTo>
                    <a:pt x="154050" y="210646"/>
                  </a:lnTo>
                  <a:lnTo>
                    <a:pt x="145942" y="210169"/>
                  </a:lnTo>
                  <a:lnTo>
                    <a:pt x="143239" y="210646"/>
                  </a:lnTo>
                  <a:lnTo>
                    <a:pt x="140537" y="211600"/>
                  </a:lnTo>
                  <a:lnTo>
                    <a:pt x="137993" y="212077"/>
                  </a:lnTo>
                  <a:lnTo>
                    <a:pt x="135449" y="212077"/>
                  </a:lnTo>
                  <a:cubicBezTo>
                    <a:pt x="135449" y="212077"/>
                    <a:pt x="134337" y="212077"/>
                    <a:pt x="134337" y="212077"/>
                  </a:cubicBezTo>
                  <a:lnTo>
                    <a:pt x="133224" y="211282"/>
                  </a:lnTo>
                  <a:lnTo>
                    <a:pt x="132747" y="210010"/>
                  </a:lnTo>
                  <a:lnTo>
                    <a:pt x="132747" y="208579"/>
                  </a:lnTo>
                  <a:cubicBezTo>
                    <a:pt x="132747" y="208579"/>
                    <a:pt x="130521" y="208897"/>
                    <a:pt x="130521" y="208897"/>
                  </a:cubicBezTo>
                  <a:lnTo>
                    <a:pt x="128931" y="208102"/>
                  </a:lnTo>
                  <a:lnTo>
                    <a:pt x="128454" y="207784"/>
                  </a:lnTo>
                  <a:lnTo>
                    <a:pt x="128931" y="207307"/>
                  </a:lnTo>
                  <a:lnTo>
                    <a:pt x="130998" y="206512"/>
                  </a:lnTo>
                  <a:lnTo>
                    <a:pt x="130044" y="204605"/>
                  </a:lnTo>
                  <a:lnTo>
                    <a:pt x="127977" y="204605"/>
                  </a:lnTo>
                  <a:cubicBezTo>
                    <a:pt x="127977" y="204605"/>
                    <a:pt x="126229" y="206512"/>
                    <a:pt x="126229" y="206512"/>
                  </a:cubicBezTo>
                  <a:lnTo>
                    <a:pt x="125593" y="206512"/>
                  </a:lnTo>
                  <a:cubicBezTo>
                    <a:pt x="125593" y="206512"/>
                    <a:pt x="122890" y="206672"/>
                    <a:pt x="122890" y="206672"/>
                  </a:cubicBezTo>
                  <a:lnTo>
                    <a:pt x="120982" y="206672"/>
                  </a:lnTo>
                  <a:cubicBezTo>
                    <a:pt x="120982" y="206672"/>
                    <a:pt x="119234" y="205717"/>
                    <a:pt x="119234" y="205717"/>
                  </a:cubicBezTo>
                  <a:lnTo>
                    <a:pt x="118598" y="203174"/>
                  </a:lnTo>
                  <a:lnTo>
                    <a:pt x="117644" y="202538"/>
                  </a:lnTo>
                  <a:lnTo>
                    <a:pt x="117008" y="204128"/>
                  </a:lnTo>
                  <a:lnTo>
                    <a:pt x="117008" y="205877"/>
                  </a:lnTo>
                  <a:cubicBezTo>
                    <a:pt x="117008" y="205877"/>
                    <a:pt x="115736" y="206989"/>
                    <a:pt x="115736" y="206989"/>
                  </a:cubicBezTo>
                  <a:lnTo>
                    <a:pt x="114464" y="206512"/>
                  </a:lnTo>
                  <a:lnTo>
                    <a:pt x="113987" y="205400"/>
                  </a:lnTo>
                  <a:lnTo>
                    <a:pt x="112874" y="206354"/>
                  </a:lnTo>
                  <a:lnTo>
                    <a:pt x="112238" y="210169"/>
                  </a:lnTo>
                  <a:lnTo>
                    <a:pt x="112716" y="214144"/>
                  </a:lnTo>
                  <a:lnTo>
                    <a:pt x="113669" y="215415"/>
                  </a:lnTo>
                  <a:lnTo>
                    <a:pt x="114941" y="216210"/>
                  </a:lnTo>
                  <a:lnTo>
                    <a:pt x="116849" y="216210"/>
                  </a:lnTo>
                  <a:cubicBezTo>
                    <a:pt x="116849" y="216210"/>
                    <a:pt x="121936" y="215892"/>
                    <a:pt x="121936" y="215892"/>
                  </a:cubicBezTo>
                  <a:lnTo>
                    <a:pt x="125116" y="216687"/>
                  </a:lnTo>
                  <a:lnTo>
                    <a:pt x="138629" y="218754"/>
                  </a:lnTo>
                  <a:lnTo>
                    <a:pt x="142126" y="220185"/>
                  </a:lnTo>
                  <a:lnTo>
                    <a:pt x="145783" y="220979"/>
                  </a:lnTo>
                  <a:lnTo>
                    <a:pt x="146578" y="221933"/>
                  </a:lnTo>
                  <a:lnTo>
                    <a:pt x="146896" y="223364"/>
                  </a:lnTo>
                  <a:lnTo>
                    <a:pt x="146896" y="225431"/>
                  </a:lnTo>
                  <a:cubicBezTo>
                    <a:pt x="146896" y="225431"/>
                    <a:pt x="148486" y="225908"/>
                    <a:pt x="148486" y="225908"/>
                  </a:cubicBezTo>
                  <a:lnTo>
                    <a:pt x="160091" y="225113"/>
                  </a:lnTo>
                  <a:lnTo>
                    <a:pt x="171696" y="223523"/>
                  </a:lnTo>
                  <a:lnTo>
                    <a:pt x="177897" y="222887"/>
                  </a:lnTo>
                  <a:lnTo>
                    <a:pt x="184097" y="223205"/>
                  </a:lnTo>
                  <a:lnTo>
                    <a:pt x="187435" y="223205"/>
                  </a:lnTo>
                  <a:cubicBezTo>
                    <a:pt x="187435" y="223205"/>
                    <a:pt x="189661" y="222251"/>
                    <a:pt x="189661" y="222251"/>
                  </a:cubicBezTo>
                  <a:lnTo>
                    <a:pt x="189979" y="220661"/>
                  </a:lnTo>
                  <a:lnTo>
                    <a:pt x="190774" y="218595"/>
                  </a:lnTo>
                  <a:lnTo>
                    <a:pt x="191251" y="215097"/>
                  </a:lnTo>
                  <a:lnTo>
                    <a:pt x="191887" y="213666"/>
                  </a:lnTo>
                  <a:lnTo>
                    <a:pt x="190933" y="213666"/>
                  </a:lnTo>
                  <a:cubicBezTo>
                    <a:pt x="190933" y="213666"/>
                    <a:pt x="187594" y="216846"/>
                    <a:pt x="187594" y="216846"/>
                  </a:cubicBezTo>
                  <a:close/>
                  <a:moveTo>
                    <a:pt x="212713" y="135449"/>
                  </a:moveTo>
                  <a:lnTo>
                    <a:pt x="212236" y="133383"/>
                  </a:lnTo>
                  <a:lnTo>
                    <a:pt x="210646" y="133065"/>
                  </a:lnTo>
                  <a:lnTo>
                    <a:pt x="209692" y="133065"/>
                  </a:lnTo>
                  <a:cubicBezTo>
                    <a:pt x="209692" y="133065"/>
                    <a:pt x="206195" y="132111"/>
                    <a:pt x="206195" y="132111"/>
                  </a:cubicBezTo>
                  <a:lnTo>
                    <a:pt x="203810" y="132111"/>
                  </a:lnTo>
                  <a:cubicBezTo>
                    <a:pt x="203810" y="132111"/>
                    <a:pt x="200789" y="133065"/>
                    <a:pt x="200789" y="133065"/>
                  </a:cubicBezTo>
                  <a:lnTo>
                    <a:pt x="199200" y="134972"/>
                  </a:lnTo>
                  <a:lnTo>
                    <a:pt x="200153" y="135449"/>
                  </a:lnTo>
                  <a:lnTo>
                    <a:pt x="203174" y="135449"/>
                  </a:lnTo>
                  <a:cubicBezTo>
                    <a:pt x="203174" y="135449"/>
                    <a:pt x="205082" y="137198"/>
                    <a:pt x="205082" y="137198"/>
                  </a:cubicBezTo>
                  <a:lnTo>
                    <a:pt x="206672" y="137675"/>
                  </a:lnTo>
                  <a:lnTo>
                    <a:pt x="210487" y="135767"/>
                  </a:lnTo>
                  <a:lnTo>
                    <a:pt x="212713" y="135449"/>
                  </a:lnTo>
                  <a:close/>
                  <a:moveTo>
                    <a:pt x="196497" y="89981"/>
                  </a:moveTo>
                  <a:lnTo>
                    <a:pt x="197769" y="90299"/>
                  </a:lnTo>
                  <a:lnTo>
                    <a:pt x="199200" y="91412"/>
                  </a:lnTo>
                  <a:lnTo>
                    <a:pt x="199518" y="90776"/>
                  </a:lnTo>
                  <a:lnTo>
                    <a:pt x="199041" y="88710"/>
                  </a:lnTo>
                  <a:lnTo>
                    <a:pt x="197610" y="86643"/>
                  </a:lnTo>
                  <a:lnTo>
                    <a:pt x="193635" y="83304"/>
                  </a:lnTo>
                  <a:lnTo>
                    <a:pt x="194112" y="81238"/>
                  </a:lnTo>
                  <a:lnTo>
                    <a:pt x="192363" y="79489"/>
                  </a:lnTo>
                  <a:lnTo>
                    <a:pt x="187117" y="79807"/>
                  </a:lnTo>
                  <a:lnTo>
                    <a:pt x="187117" y="81238"/>
                  </a:lnTo>
                  <a:cubicBezTo>
                    <a:pt x="187117" y="81238"/>
                    <a:pt x="184892" y="82192"/>
                    <a:pt x="184892" y="82192"/>
                  </a:cubicBezTo>
                  <a:lnTo>
                    <a:pt x="183143" y="82827"/>
                  </a:lnTo>
                  <a:lnTo>
                    <a:pt x="179804" y="82827"/>
                  </a:lnTo>
                  <a:cubicBezTo>
                    <a:pt x="179804" y="82827"/>
                    <a:pt x="177897" y="85689"/>
                    <a:pt x="177897" y="85689"/>
                  </a:cubicBezTo>
                  <a:lnTo>
                    <a:pt x="178214" y="86484"/>
                  </a:lnTo>
                  <a:lnTo>
                    <a:pt x="179645" y="87756"/>
                  </a:lnTo>
                  <a:lnTo>
                    <a:pt x="184415" y="89187"/>
                  </a:lnTo>
                  <a:lnTo>
                    <a:pt x="187435" y="85848"/>
                  </a:lnTo>
                  <a:lnTo>
                    <a:pt x="190297" y="85848"/>
                  </a:lnTo>
                  <a:cubicBezTo>
                    <a:pt x="190297" y="85848"/>
                    <a:pt x="189502" y="86802"/>
                    <a:pt x="189502" y="86802"/>
                  </a:cubicBezTo>
                  <a:lnTo>
                    <a:pt x="185527" y="89505"/>
                  </a:lnTo>
                  <a:lnTo>
                    <a:pt x="187117" y="91412"/>
                  </a:lnTo>
                  <a:lnTo>
                    <a:pt x="193635" y="93161"/>
                  </a:lnTo>
                  <a:lnTo>
                    <a:pt x="195861" y="93161"/>
                  </a:lnTo>
                  <a:cubicBezTo>
                    <a:pt x="195861" y="93161"/>
                    <a:pt x="198087" y="92525"/>
                    <a:pt x="198087" y="92525"/>
                  </a:cubicBezTo>
                  <a:lnTo>
                    <a:pt x="196815" y="91253"/>
                  </a:lnTo>
                  <a:lnTo>
                    <a:pt x="196338" y="89823"/>
                  </a:lnTo>
                  <a:close/>
                  <a:moveTo>
                    <a:pt x="150870" y="145465"/>
                  </a:moveTo>
                  <a:lnTo>
                    <a:pt x="151347" y="145942"/>
                  </a:lnTo>
                  <a:lnTo>
                    <a:pt x="152142" y="145942"/>
                  </a:lnTo>
                  <a:cubicBezTo>
                    <a:pt x="152142" y="145942"/>
                    <a:pt x="152142" y="142603"/>
                    <a:pt x="152142" y="142603"/>
                  </a:cubicBezTo>
                  <a:lnTo>
                    <a:pt x="151029" y="142126"/>
                  </a:lnTo>
                  <a:lnTo>
                    <a:pt x="150711" y="144193"/>
                  </a:lnTo>
                  <a:lnTo>
                    <a:pt x="150711" y="145465"/>
                  </a:lnTo>
                  <a:close/>
                  <a:moveTo>
                    <a:pt x="244826" y="177737"/>
                  </a:moveTo>
                  <a:lnTo>
                    <a:pt x="237513" y="180440"/>
                  </a:lnTo>
                  <a:lnTo>
                    <a:pt x="234652" y="182666"/>
                  </a:lnTo>
                  <a:lnTo>
                    <a:pt x="233539" y="184732"/>
                  </a:lnTo>
                  <a:lnTo>
                    <a:pt x="231949" y="186163"/>
                  </a:lnTo>
                  <a:lnTo>
                    <a:pt x="231949" y="187117"/>
                  </a:lnTo>
                  <a:cubicBezTo>
                    <a:pt x="231949" y="187117"/>
                    <a:pt x="233062" y="189502"/>
                    <a:pt x="233062" y="189502"/>
                  </a:cubicBezTo>
                  <a:lnTo>
                    <a:pt x="231790" y="193158"/>
                  </a:lnTo>
                  <a:lnTo>
                    <a:pt x="232585" y="194589"/>
                  </a:lnTo>
                  <a:lnTo>
                    <a:pt x="233221" y="194589"/>
                  </a:lnTo>
                  <a:cubicBezTo>
                    <a:pt x="233221" y="194589"/>
                    <a:pt x="235288" y="193953"/>
                    <a:pt x="235288" y="193953"/>
                  </a:cubicBezTo>
                  <a:lnTo>
                    <a:pt x="238785" y="190138"/>
                  </a:lnTo>
                  <a:lnTo>
                    <a:pt x="242283" y="189502"/>
                  </a:lnTo>
                  <a:lnTo>
                    <a:pt x="241647" y="187435"/>
                  </a:lnTo>
                  <a:lnTo>
                    <a:pt x="243872" y="184891"/>
                  </a:lnTo>
                  <a:lnTo>
                    <a:pt x="246416" y="179645"/>
                  </a:lnTo>
                  <a:lnTo>
                    <a:pt x="246416" y="177579"/>
                  </a:lnTo>
                  <a:cubicBezTo>
                    <a:pt x="246416" y="177579"/>
                    <a:pt x="244667" y="177896"/>
                    <a:pt x="244667" y="177896"/>
                  </a:cubicBezTo>
                  <a:close/>
                  <a:moveTo>
                    <a:pt x="215733" y="203810"/>
                  </a:moveTo>
                  <a:lnTo>
                    <a:pt x="217164" y="201107"/>
                  </a:lnTo>
                  <a:lnTo>
                    <a:pt x="217641" y="197610"/>
                  </a:lnTo>
                  <a:lnTo>
                    <a:pt x="215733" y="198723"/>
                  </a:lnTo>
                  <a:lnTo>
                    <a:pt x="215733" y="200789"/>
                  </a:lnTo>
                  <a:cubicBezTo>
                    <a:pt x="215733" y="200789"/>
                    <a:pt x="213190" y="204923"/>
                    <a:pt x="213190" y="204923"/>
                  </a:cubicBezTo>
                  <a:lnTo>
                    <a:pt x="214461" y="207784"/>
                  </a:lnTo>
                  <a:lnTo>
                    <a:pt x="213984" y="209533"/>
                  </a:lnTo>
                  <a:lnTo>
                    <a:pt x="215097" y="211123"/>
                  </a:lnTo>
                  <a:lnTo>
                    <a:pt x="216210" y="209374"/>
                  </a:lnTo>
                  <a:lnTo>
                    <a:pt x="217800" y="208897"/>
                  </a:lnTo>
                  <a:lnTo>
                    <a:pt x="217164" y="206354"/>
                  </a:lnTo>
                  <a:lnTo>
                    <a:pt x="215733" y="204128"/>
                  </a:lnTo>
                  <a:close/>
                  <a:moveTo>
                    <a:pt x="208897" y="160727"/>
                  </a:moveTo>
                  <a:lnTo>
                    <a:pt x="211759" y="160250"/>
                  </a:lnTo>
                  <a:lnTo>
                    <a:pt x="212236" y="159614"/>
                  </a:lnTo>
                  <a:lnTo>
                    <a:pt x="212236" y="158819"/>
                  </a:lnTo>
                  <a:cubicBezTo>
                    <a:pt x="212236" y="158819"/>
                    <a:pt x="211759" y="158501"/>
                    <a:pt x="211759" y="158501"/>
                  </a:cubicBezTo>
                  <a:lnTo>
                    <a:pt x="210328" y="157070"/>
                  </a:lnTo>
                  <a:lnTo>
                    <a:pt x="208102" y="155957"/>
                  </a:lnTo>
                  <a:lnTo>
                    <a:pt x="209533" y="158024"/>
                  </a:lnTo>
                  <a:lnTo>
                    <a:pt x="209056" y="160568"/>
                  </a:lnTo>
                  <a:close/>
                  <a:moveTo>
                    <a:pt x="217323" y="162158"/>
                  </a:moveTo>
                  <a:lnTo>
                    <a:pt x="212872" y="164065"/>
                  </a:lnTo>
                  <a:lnTo>
                    <a:pt x="209851" y="166291"/>
                  </a:lnTo>
                  <a:lnTo>
                    <a:pt x="208738" y="167881"/>
                  </a:lnTo>
                  <a:lnTo>
                    <a:pt x="209692" y="167881"/>
                  </a:lnTo>
                  <a:cubicBezTo>
                    <a:pt x="209692" y="167881"/>
                    <a:pt x="212077" y="166450"/>
                    <a:pt x="212077" y="166450"/>
                  </a:cubicBezTo>
                  <a:lnTo>
                    <a:pt x="215415" y="166450"/>
                  </a:lnTo>
                  <a:cubicBezTo>
                    <a:pt x="215415" y="166450"/>
                    <a:pt x="216687" y="165178"/>
                    <a:pt x="216687" y="165178"/>
                  </a:cubicBezTo>
                  <a:lnTo>
                    <a:pt x="221297" y="163270"/>
                  </a:lnTo>
                  <a:lnTo>
                    <a:pt x="218754" y="162158"/>
                  </a:lnTo>
                  <a:lnTo>
                    <a:pt x="217323" y="162158"/>
                  </a:lnTo>
                  <a:close/>
                  <a:moveTo>
                    <a:pt x="134337" y="136562"/>
                  </a:moveTo>
                  <a:lnTo>
                    <a:pt x="133065" y="139106"/>
                  </a:lnTo>
                  <a:lnTo>
                    <a:pt x="133383" y="141490"/>
                  </a:lnTo>
                  <a:lnTo>
                    <a:pt x="135290" y="139901"/>
                  </a:lnTo>
                  <a:lnTo>
                    <a:pt x="136562" y="137516"/>
                  </a:lnTo>
                  <a:lnTo>
                    <a:pt x="135926" y="136403"/>
                  </a:lnTo>
                  <a:lnTo>
                    <a:pt x="134178" y="136403"/>
                  </a:lnTo>
                  <a:close/>
                  <a:moveTo>
                    <a:pt x="139106" y="155321"/>
                  </a:moveTo>
                  <a:lnTo>
                    <a:pt x="140219" y="154845"/>
                  </a:lnTo>
                  <a:lnTo>
                    <a:pt x="140537" y="153414"/>
                  </a:lnTo>
                  <a:lnTo>
                    <a:pt x="140537" y="152619"/>
                  </a:lnTo>
                  <a:cubicBezTo>
                    <a:pt x="140537" y="152619"/>
                    <a:pt x="139106" y="151983"/>
                    <a:pt x="139106" y="151983"/>
                  </a:cubicBezTo>
                  <a:lnTo>
                    <a:pt x="137834" y="152778"/>
                  </a:lnTo>
                  <a:lnTo>
                    <a:pt x="137357" y="154527"/>
                  </a:lnTo>
                  <a:lnTo>
                    <a:pt x="139106" y="155321"/>
                  </a:lnTo>
                  <a:close/>
                  <a:moveTo>
                    <a:pt x="140537" y="168517"/>
                  </a:moveTo>
                  <a:lnTo>
                    <a:pt x="140537" y="166609"/>
                  </a:lnTo>
                  <a:cubicBezTo>
                    <a:pt x="140537" y="166609"/>
                    <a:pt x="138311" y="167086"/>
                    <a:pt x="138311" y="167086"/>
                  </a:cubicBezTo>
                  <a:lnTo>
                    <a:pt x="137993" y="167722"/>
                  </a:lnTo>
                  <a:lnTo>
                    <a:pt x="137198" y="168199"/>
                  </a:lnTo>
                  <a:lnTo>
                    <a:pt x="135290" y="167245"/>
                  </a:lnTo>
                  <a:lnTo>
                    <a:pt x="134972" y="167881"/>
                  </a:lnTo>
                  <a:lnTo>
                    <a:pt x="134495" y="170107"/>
                  </a:lnTo>
                  <a:lnTo>
                    <a:pt x="140378" y="169153"/>
                  </a:lnTo>
                  <a:lnTo>
                    <a:pt x="140378" y="168517"/>
                  </a:lnTo>
                  <a:close/>
                  <a:moveTo>
                    <a:pt x="137516" y="143239"/>
                  </a:moveTo>
                  <a:lnTo>
                    <a:pt x="136403" y="144034"/>
                  </a:lnTo>
                  <a:lnTo>
                    <a:pt x="135608" y="144988"/>
                  </a:lnTo>
                  <a:lnTo>
                    <a:pt x="136403" y="146260"/>
                  </a:lnTo>
                  <a:lnTo>
                    <a:pt x="135926" y="148485"/>
                  </a:lnTo>
                  <a:lnTo>
                    <a:pt x="137516" y="147532"/>
                  </a:lnTo>
                  <a:lnTo>
                    <a:pt x="138788" y="145465"/>
                  </a:lnTo>
                  <a:lnTo>
                    <a:pt x="137834" y="144034"/>
                  </a:lnTo>
                  <a:lnTo>
                    <a:pt x="137357" y="143239"/>
                  </a:lnTo>
                  <a:close/>
                  <a:moveTo>
                    <a:pt x="147214" y="34180"/>
                  </a:moveTo>
                  <a:lnTo>
                    <a:pt x="145624" y="32273"/>
                  </a:lnTo>
                  <a:lnTo>
                    <a:pt x="142921" y="32273"/>
                  </a:lnTo>
                  <a:cubicBezTo>
                    <a:pt x="142921" y="32273"/>
                    <a:pt x="141808" y="32908"/>
                    <a:pt x="141808" y="32908"/>
                  </a:cubicBezTo>
                  <a:lnTo>
                    <a:pt x="139901" y="35611"/>
                  </a:lnTo>
                  <a:lnTo>
                    <a:pt x="139901" y="37042"/>
                  </a:lnTo>
                  <a:cubicBezTo>
                    <a:pt x="139901" y="37042"/>
                    <a:pt x="143557" y="39268"/>
                    <a:pt x="143557" y="39268"/>
                  </a:cubicBezTo>
                  <a:lnTo>
                    <a:pt x="147214" y="37996"/>
                  </a:lnTo>
                  <a:lnTo>
                    <a:pt x="147214" y="36565"/>
                  </a:lnTo>
                  <a:cubicBezTo>
                    <a:pt x="147214" y="36565"/>
                    <a:pt x="147532" y="34975"/>
                    <a:pt x="147532" y="34975"/>
                  </a:cubicBezTo>
                  <a:lnTo>
                    <a:pt x="147214" y="34021"/>
                  </a:lnTo>
                  <a:close/>
                  <a:moveTo>
                    <a:pt x="141808" y="96658"/>
                  </a:moveTo>
                  <a:lnTo>
                    <a:pt x="141332" y="94592"/>
                  </a:lnTo>
                  <a:lnTo>
                    <a:pt x="139106" y="93320"/>
                  </a:lnTo>
                  <a:lnTo>
                    <a:pt x="138788" y="93956"/>
                  </a:lnTo>
                  <a:lnTo>
                    <a:pt x="138470" y="96341"/>
                  </a:lnTo>
                  <a:lnTo>
                    <a:pt x="141491" y="98248"/>
                  </a:lnTo>
                  <a:lnTo>
                    <a:pt x="141491" y="98725"/>
                  </a:lnTo>
                  <a:cubicBezTo>
                    <a:pt x="141491" y="98725"/>
                    <a:pt x="140696" y="99679"/>
                    <a:pt x="140696" y="99679"/>
                  </a:cubicBezTo>
                  <a:lnTo>
                    <a:pt x="141491" y="99679"/>
                  </a:lnTo>
                  <a:cubicBezTo>
                    <a:pt x="141491" y="99679"/>
                    <a:pt x="144511" y="99043"/>
                    <a:pt x="144511" y="99043"/>
                  </a:cubicBezTo>
                  <a:lnTo>
                    <a:pt x="141808" y="96658"/>
                  </a:lnTo>
                  <a:close/>
                  <a:moveTo>
                    <a:pt x="141967" y="121777"/>
                  </a:moveTo>
                  <a:lnTo>
                    <a:pt x="141173" y="120982"/>
                  </a:lnTo>
                  <a:lnTo>
                    <a:pt x="138311" y="120982"/>
                  </a:lnTo>
                  <a:cubicBezTo>
                    <a:pt x="138311" y="120982"/>
                    <a:pt x="135290" y="120505"/>
                    <a:pt x="135290" y="120505"/>
                  </a:cubicBezTo>
                  <a:lnTo>
                    <a:pt x="132906" y="118598"/>
                  </a:lnTo>
                  <a:lnTo>
                    <a:pt x="131316" y="114623"/>
                  </a:lnTo>
                  <a:lnTo>
                    <a:pt x="130362" y="110490"/>
                  </a:lnTo>
                  <a:lnTo>
                    <a:pt x="130998" y="109059"/>
                  </a:lnTo>
                  <a:lnTo>
                    <a:pt x="130680" y="107787"/>
                  </a:lnTo>
                  <a:lnTo>
                    <a:pt x="129408" y="106197"/>
                  </a:lnTo>
                  <a:lnTo>
                    <a:pt x="128613" y="104130"/>
                  </a:lnTo>
                  <a:lnTo>
                    <a:pt x="127818" y="103336"/>
                  </a:lnTo>
                  <a:lnTo>
                    <a:pt x="121459" y="102859"/>
                  </a:lnTo>
                  <a:lnTo>
                    <a:pt x="116054" y="100315"/>
                  </a:lnTo>
                  <a:lnTo>
                    <a:pt x="114623" y="100315"/>
                  </a:lnTo>
                  <a:cubicBezTo>
                    <a:pt x="114623" y="100315"/>
                    <a:pt x="111444" y="98725"/>
                    <a:pt x="111444" y="98725"/>
                  </a:cubicBezTo>
                  <a:lnTo>
                    <a:pt x="109854" y="97453"/>
                  </a:lnTo>
                  <a:lnTo>
                    <a:pt x="108264" y="93797"/>
                  </a:lnTo>
                  <a:lnTo>
                    <a:pt x="105244" y="91253"/>
                  </a:lnTo>
                  <a:lnTo>
                    <a:pt x="103654" y="91253"/>
                  </a:lnTo>
                  <a:cubicBezTo>
                    <a:pt x="103654" y="91253"/>
                    <a:pt x="100474" y="92366"/>
                    <a:pt x="100474" y="92366"/>
                  </a:cubicBezTo>
                  <a:lnTo>
                    <a:pt x="95864" y="95228"/>
                  </a:lnTo>
                  <a:lnTo>
                    <a:pt x="92525" y="96818"/>
                  </a:lnTo>
                  <a:lnTo>
                    <a:pt x="92843" y="97613"/>
                  </a:lnTo>
                  <a:lnTo>
                    <a:pt x="94433" y="97930"/>
                  </a:lnTo>
                  <a:lnTo>
                    <a:pt x="97136" y="96818"/>
                  </a:lnTo>
                  <a:lnTo>
                    <a:pt x="100474" y="97771"/>
                  </a:lnTo>
                  <a:lnTo>
                    <a:pt x="103654" y="99202"/>
                  </a:lnTo>
                  <a:lnTo>
                    <a:pt x="106833" y="101428"/>
                  </a:lnTo>
                  <a:lnTo>
                    <a:pt x="109695" y="104130"/>
                  </a:lnTo>
                  <a:lnTo>
                    <a:pt x="110808" y="105561"/>
                  </a:lnTo>
                  <a:lnTo>
                    <a:pt x="112238" y="106515"/>
                  </a:lnTo>
                  <a:lnTo>
                    <a:pt x="114146" y="107469"/>
                  </a:lnTo>
                  <a:lnTo>
                    <a:pt x="115100" y="111126"/>
                  </a:lnTo>
                  <a:lnTo>
                    <a:pt x="118280" y="112556"/>
                  </a:lnTo>
                  <a:lnTo>
                    <a:pt x="121936" y="112556"/>
                  </a:lnTo>
                  <a:cubicBezTo>
                    <a:pt x="121936" y="112556"/>
                    <a:pt x="126388" y="112874"/>
                    <a:pt x="126388" y="112874"/>
                  </a:cubicBezTo>
                  <a:lnTo>
                    <a:pt x="126388" y="113351"/>
                  </a:lnTo>
                  <a:cubicBezTo>
                    <a:pt x="126388" y="113351"/>
                    <a:pt x="127023" y="114623"/>
                    <a:pt x="127023" y="114623"/>
                  </a:cubicBezTo>
                  <a:lnTo>
                    <a:pt x="128136" y="115259"/>
                  </a:lnTo>
                  <a:lnTo>
                    <a:pt x="129249" y="117644"/>
                  </a:lnTo>
                  <a:lnTo>
                    <a:pt x="130521" y="118916"/>
                  </a:lnTo>
                  <a:lnTo>
                    <a:pt x="130521" y="120664"/>
                  </a:lnTo>
                  <a:cubicBezTo>
                    <a:pt x="130521" y="120664"/>
                    <a:pt x="131157" y="121777"/>
                    <a:pt x="131157" y="121777"/>
                  </a:cubicBezTo>
                  <a:lnTo>
                    <a:pt x="134178" y="123685"/>
                  </a:lnTo>
                  <a:lnTo>
                    <a:pt x="135449" y="125116"/>
                  </a:lnTo>
                  <a:lnTo>
                    <a:pt x="137039" y="125116"/>
                  </a:lnTo>
                  <a:cubicBezTo>
                    <a:pt x="137039" y="125116"/>
                    <a:pt x="137834" y="125593"/>
                    <a:pt x="137834" y="125593"/>
                  </a:cubicBezTo>
                  <a:lnTo>
                    <a:pt x="138629" y="126388"/>
                  </a:lnTo>
                  <a:lnTo>
                    <a:pt x="139424" y="126706"/>
                  </a:lnTo>
                  <a:lnTo>
                    <a:pt x="140378" y="126388"/>
                  </a:lnTo>
                  <a:lnTo>
                    <a:pt x="141650" y="125116"/>
                  </a:lnTo>
                  <a:lnTo>
                    <a:pt x="141967" y="121618"/>
                  </a:lnTo>
                  <a:close/>
                  <a:moveTo>
                    <a:pt x="123367" y="85848"/>
                  </a:moveTo>
                  <a:lnTo>
                    <a:pt x="124321" y="83622"/>
                  </a:lnTo>
                  <a:lnTo>
                    <a:pt x="121936" y="85053"/>
                  </a:lnTo>
                  <a:lnTo>
                    <a:pt x="120664" y="87756"/>
                  </a:lnTo>
                  <a:lnTo>
                    <a:pt x="121936" y="87438"/>
                  </a:lnTo>
                  <a:lnTo>
                    <a:pt x="123367" y="86007"/>
                  </a:lnTo>
                  <a:close/>
                  <a:moveTo>
                    <a:pt x="117485" y="89823"/>
                  </a:moveTo>
                  <a:lnTo>
                    <a:pt x="118757" y="88710"/>
                  </a:lnTo>
                  <a:lnTo>
                    <a:pt x="113351" y="85530"/>
                  </a:lnTo>
                  <a:lnTo>
                    <a:pt x="115418" y="89346"/>
                  </a:lnTo>
                  <a:lnTo>
                    <a:pt x="117326" y="898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0" name="Freeform: Shape 5349">
              <a:extLst>
                <a:ext uri="{FF2B5EF4-FFF2-40B4-BE49-F238E27FC236}">
                  <a16:creationId xmlns:a16="http://schemas.microsoft.com/office/drawing/2014/main" id="{C0ACBF44-9208-C88F-4737-235505DF6B71}"/>
                </a:ext>
              </a:extLst>
            </p:cNvPr>
            <p:cNvSpPr/>
            <p:nvPr/>
          </p:nvSpPr>
          <p:spPr>
            <a:xfrm>
              <a:off x="1434762" y="3822787"/>
              <a:ext cx="83145" cy="79806"/>
            </a:xfrm>
            <a:custGeom>
              <a:avLst/>
              <a:gdLst>
                <a:gd name="connsiteX0" fmla="*/ 9221 w 83145"/>
                <a:gd name="connsiteY0" fmla="*/ 159 h 79806"/>
                <a:gd name="connsiteX1" fmla="*/ 8585 w 83145"/>
                <a:gd name="connsiteY1" fmla="*/ 159 h 79806"/>
                <a:gd name="connsiteX2" fmla="*/ 6836 w 83145"/>
                <a:gd name="connsiteY2" fmla="*/ 636 h 79806"/>
                <a:gd name="connsiteX3" fmla="*/ 5723 w 83145"/>
                <a:gd name="connsiteY3" fmla="*/ 2543 h 79806"/>
                <a:gd name="connsiteX4" fmla="*/ 5246 w 83145"/>
                <a:gd name="connsiteY4" fmla="*/ 5087 h 79806"/>
                <a:gd name="connsiteX5" fmla="*/ 3974 w 83145"/>
                <a:gd name="connsiteY5" fmla="*/ 7949 h 79806"/>
                <a:gd name="connsiteX6" fmla="*/ 3180 w 83145"/>
                <a:gd name="connsiteY6" fmla="*/ 8426 h 79806"/>
                <a:gd name="connsiteX7" fmla="*/ 795 w 83145"/>
                <a:gd name="connsiteY7" fmla="*/ 8903 h 79806"/>
                <a:gd name="connsiteX8" fmla="*/ 477 w 83145"/>
                <a:gd name="connsiteY8" fmla="*/ 9698 h 79806"/>
                <a:gd name="connsiteX9" fmla="*/ 0 w 83145"/>
                <a:gd name="connsiteY9" fmla="*/ 12241 h 79806"/>
                <a:gd name="connsiteX10" fmla="*/ 318 w 83145"/>
                <a:gd name="connsiteY10" fmla="*/ 13354 h 79806"/>
                <a:gd name="connsiteX11" fmla="*/ 1113 w 83145"/>
                <a:gd name="connsiteY11" fmla="*/ 14149 h 79806"/>
                <a:gd name="connsiteX12" fmla="*/ 6200 w 83145"/>
                <a:gd name="connsiteY12" fmla="*/ 15580 h 79806"/>
                <a:gd name="connsiteX13" fmla="*/ 7631 w 83145"/>
                <a:gd name="connsiteY13" fmla="*/ 15580 h 79806"/>
                <a:gd name="connsiteX14" fmla="*/ 9380 w 83145"/>
                <a:gd name="connsiteY14" fmla="*/ 13036 h 79806"/>
                <a:gd name="connsiteX15" fmla="*/ 10175 w 83145"/>
                <a:gd name="connsiteY15" fmla="*/ 10333 h 79806"/>
                <a:gd name="connsiteX16" fmla="*/ 14626 w 83145"/>
                <a:gd name="connsiteY16" fmla="*/ 3815 h 79806"/>
                <a:gd name="connsiteX17" fmla="*/ 14626 w 83145"/>
                <a:gd name="connsiteY17" fmla="*/ 1590 h 79806"/>
                <a:gd name="connsiteX18" fmla="*/ 13513 w 83145"/>
                <a:gd name="connsiteY18" fmla="*/ 0 h 79806"/>
                <a:gd name="connsiteX19" fmla="*/ 9221 w 83145"/>
                <a:gd name="connsiteY19" fmla="*/ 0 h 79806"/>
                <a:gd name="connsiteX20" fmla="*/ 83145 w 83145"/>
                <a:gd name="connsiteY20" fmla="*/ 75355 h 79806"/>
                <a:gd name="connsiteX21" fmla="*/ 83145 w 83145"/>
                <a:gd name="connsiteY21" fmla="*/ 69950 h 79806"/>
                <a:gd name="connsiteX22" fmla="*/ 83145 w 83145"/>
                <a:gd name="connsiteY22" fmla="*/ 63591 h 79806"/>
                <a:gd name="connsiteX23" fmla="*/ 83145 w 83145"/>
                <a:gd name="connsiteY23" fmla="*/ 57550 h 79806"/>
                <a:gd name="connsiteX24" fmla="*/ 83145 w 83145"/>
                <a:gd name="connsiteY24" fmla="*/ 51986 h 79806"/>
                <a:gd name="connsiteX25" fmla="*/ 83145 w 83145"/>
                <a:gd name="connsiteY25" fmla="*/ 45309 h 79806"/>
                <a:gd name="connsiteX26" fmla="*/ 76468 w 83145"/>
                <a:gd name="connsiteY26" fmla="*/ 45309 h 79806"/>
                <a:gd name="connsiteX27" fmla="*/ 67725 w 83145"/>
                <a:gd name="connsiteY27" fmla="*/ 45309 h 79806"/>
                <a:gd name="connsiteX28" fmla="*/ 59458 w 83145"/>
                <a:gd name="connsiteY28" fmla="*/ 45309 h 79806"/>
                <a:gd name="connsiteX29" fmla="*/ 53894 w 83145"/>
                <a:gd name="connsiteY29" fmla="*/ 45309 h 79806"/>
                <a:gd name="connsiteX30" fmla="*/ 44514 w 83145"/>
                <a:gd name="connsiteY30" fmla="*/ 45309 h 79806"/>
                <a:gd name="connsiteX31" fmla="*/ 41334 w 83145"/>
                <a:gd name="connsiteY31" fmla="*/ 44037 h 79806"/>
                <a:gd name="connsiteX32" fmla="*/ 40380 w 83145"/>
                <a:gd name="connsiteY32" fmla="*/ 43242 h 79806"/>
                <a:gd name="connsiteX33" fmla="*/ 40380 w 83145"/>
                <a:gd name="connsiteY33" fmla="*/ 42288 h 79806"/>
                <a:gd name="connsiteX34" fmla="*/ 40062 w 83145"/>
                <a:gd name="connsiteY34" fmla="*/ 41652 h 79806"/>
                <a:gd name="connsiteX35" fmla="*/ 39267 w 83145"/>
                <a:gd name="connsiteY35" fmla="*/ 41652 h 79806"/>
                <a:gd name="connsiteX36" fmla="*/ 38632 w 83145"/>
                <a:gd name="connsiteY36" fmla="*/ 48170 h 79806"/>
                <a:gd name="connsiteX37" fmla="*/ 39426 w 83145"/>
                <a:gd name="connsiteY37" fmla="*/ 52145 h 79806"/>
                <a:gd name="connsiteX38" fmla="*/ 36883 w 83145"/>
                <a:gd name="connsiteY38" fmla="*/ 56119 h 79806"/>
                <a:gd name="connsiteX39" fmla="*/ 34816 w 83145"/>
                <a:gd name="connsiteY39" fmla="*/ 61048 h 79806"/>
                <a:gd name="connsiteX40" fmla="*/ 34339 w 83145"/>
                <a:gd name="connsiteY40" fmla="*/ 62478 h 79806"/>
                <a:gd name="connsiteX41" fmla="*/ 32908 w 83145"/>
                <a:gd name="connsiteY41" fmla="*/ 63273 h 79806"/>
                <a:gd name="connsiteX42" fmla="*/ 30365 w 83145"/>
                <a:gd name="connsiteY42" fmla="*/ 66294 h 79806"/>
                <a:gd name="connsiteX43" fmla="*/ 28616 w 83145"/>
                <a:gd name="connsiteY43" fmla="*/ 70268 h 79806"/>
                <a:gd name="connsiteX44" fmla="*/ 27185 w 83145"/>
                <a:gd name="connsiteY44" fmla="*/ 74720 h 79806"/>
                <a:gd name="connsiteX45" fmla="*/ 28934 w 83145"/>
                <a:gd name="connsiteY45" fmla="*/ 75197 h 79806"/>
                <a:gd name="connsiteX46" fmla="*/ 30842 w 83145"/>
                <a:gd name="connsiteY46" fmla="*/ 75197 h 79806"/>
                <a:gd name="connsiteX47" fmla="*/ 33385 w 83145"/>
                <a:gd name="connsiteY47" fmla="*/ 77104 h 79806"/>
                <a:gd name="connsiteX48" fmla="*/ 33067 w 83145"/>
                <a:gd name="connsiteY48" fmla="*/ 77740 h 79806"/>
                <a:gd name="connsiteX49" fmla="*/ 34339 w 83145"/>
                <a:gd name="connsiteY49" fmla="*/ 77263 h 79806"/>
                <a:gd name="connsiteX50" fmla="*/ 35452 w 83145"/>
                <a:gd name="connsiteY50" fmla="*/ 76468 h 79806"/>
                <a:gd name="connsiteX51" fmla="*/ 36247 w 83145"/>
                <a:gd name="connsiteY51" fmla="*/ 76468 h 79806"/>
                <a:gd name="connsiteX52" fmla="*/ 37837 w 83145"/>
                <a:gd name="connsiteY52" fmla="*/ 76468 h 79806"/>
                <a:gd name="connsiteX53" fmla="*/ 38632 w 83145"/>
                <a:gd name="connsiteY53" fmla="*/ 77899 h 79806"/>
                <a:gd name="connsiteX54" fmla="*/ 39109 w 83145"/>
                <a:gd name="connsiteY54" fmla="*/ 78694 h 79806"/>
                <a:gd name="connsiteX55" fmla="*/ 40698 w 83145"/>
                <a:gd name="connsiteY55" fmla="*/ 79012 h 79806"/>
                <a:gd name="connsiteX56" fmla="*/ 41970 w 83145"/>
                <a:gd name="connsiteY56" fmla="*/ 79807 h 79806"/>
                <a:gd name="connsiteX57" fmla="*/ 43083 w 83145"/>
                <a:gd name="connsiteY57" fmla="*/ 79807 h 79806"/>
                <a:gd name="connsiteX58" fmla="*/ 44037 w 83145"/>
                <a:gd name="connsiteY58" fmla="*/ 78694 h 79806"/>
                <a:gd name="connsiteX59" fmla="*/ 45468 w 83145"/>
                <a:gd name="connsiteY59" fmla="*/ 78694 h 79806"/>
                <a:gd name="connsiteX60" fmla="*/ 49760 w 83145"/>
                <a:gd name="connsiteY60" fmla="*/ 78535 h 79806"/>
                <a:gd name="connsiteX61" fmla="*/ 53735 w 83145"/>
                <a:gd name="connsiteY61" fmla="*/ 78535 h 79806"/>
                <a:gd name="connsiteX62" fmla="*/ 61524 w 83145"/>
                <a:gd name="connsiteY62" fmla="*/ 78535 h 79806"/>
                <a:gd name="connsiteX63" fmla="*/ 69314 w 83145"/>
                <a:gd name="connsiteY63" fmla="*/ 78535 h 79806"/>
                <a:gd name="connsiteX64" fmla="*/ 77104 w 83145"/>
                <a:gd name="connsiteY64" fmla="*/ 78535 h 79806"/>
                <a:gd name="connsiteX65" fmla="*/ 82986 w 83145"/>
                <a:gd name="connsiteY65" fmla="*/ 78535 h 79806"/>
                <a:gd name="connsiteX66" fmla="*/ 82986 w 83145"/>
                <a:gd name="connsiteY66" fmla="*/ 75037 h 7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83145" h="79806">
                  <a:moveTo>
                    <a:pt x="9221" y="159"/>
                  </a:moveTo>
                  <a:lnTo>
                    <a:pt x="8585" y="159"/>
                  </a:lnTo>
                  <a:cubicBezTo>
                    <a:pt x="8585" y="159"/>
                    <a:pt x="6836" y="636"/>
                    <a:pt x="6836" y="636"/>
                  </a:cubicBezTo>
                  <a:lnTo>
                    <a:pt x="5723" y="2543"/>
                  </a:lnTo>
                  <a:lnTo>
                    <a:pt x="5246" y="5087"/>
                  </a:lnTo>
                  <a:lnTo>
                    <a:pt x="3974" y="7949"/>
                  </a:lnTo>
                  <a:lnTo>
                    <a:pt x="3180" y="8426"/>
                  </a:lnTo>
                  <a:lnTo>
                    <a:pt x="795" y="8903"/>
                  </a:lnTo>
                  <a:lnTo>
                    <a:pt x="477" y="9698"/>
                  </a:lnTo>
                  <a:lnTo>
                    <a:pt x="0" y="12241"/>
                  </a:lnTo>
                  <a:lnTo>
                    <a:pt x="318" y="13354"/>
                  </a:lnTo>
                  <a:lnTo>
                    <a:pt x="1113" y="14149"/>
                  </a:lnTo>
                  <a:lnTo>
                    <a:pt x="6200" y="15580"/>
                  </a:lnTo>
                  <a:lnTo>
                    <a:pt x="7631" y="15580"/>
                  </a:lnTo>
                  <a:cubicBezTo>
                    <a:pt x="7631" y="15580"/>
                    <a:pt x="9380" y="13036"/>
                    <a:pt x="9380" y="13036"/>
                  </a:cubicBezTo>
                  <a:lnTo>
                    <a:pt x="10175" y="10333"/>
                  </a:lnTo>
                  <a:lnTo>
                    <a:pt x="14626" y="3815"/>
                  </a:lnTo>
                  <a:lnTo>
                    <a:pt x="14626" y="1590"/>
                  </a:lnTo>
                  <a:cubicBezTo>
                    <a:pt x="14626" y="1590"/>
                    <a:pt x="13513" y="0"/>
                    <a:pt x="13513" y="0"/>
                  </a:cubicBezTo>
                  <a:lnTo>
                    <a:pt x="9221" y="0"/>
                  </a:lnTo>
                  <a:close/>
                  <a:moveTo>
                    <a:pt x="83145" y="75355"/>
                  </a:moveTo>
                  <a:lnTo>
                    <a:pt x="83145" y="69950"/>
                  </a:lnTo>
                  <a:cubicBezTo>
                    <a:pt x="83145" y="69950"/>
                    <a:pt x="83145" y="63591"/>
                    <a:pt x="83145" y="63591"/>
                  </a:cubicBezTo>
                  <a:lnTo>
                    <a:pt x="83145" y="57550"/>
                  </a:lnTo>
                  <a:cubicBezTo>
                    <a:pt x="83145" y="57550"/>
                    <a:pt x="83145" y="51986"/>
                    <a:pt x="83145" y="51986"/>
                  </a:cubicBezTo>
                  <a:lnTo>
                    <a:pt x="83145" y="45309"/>
                  </a:lnTo>
                  <a:cubicBezTo>
                    <a:pt x="83145" y="45309"/>
                    <a:pt x="76468" y="45309"/>
                    <a:pt x="76468" y="45309"/>
                  </a:cubicBezTo>
                  <a:lnTo>
                    <a:pt x="67725" y="45309"/>
                  </a:lnTo>
                  <a:cubicBezTo>
                    <a:pt x="67725" y="45309"/>
                    <a:pt x="59458" y="45309"/>
                    <a:pt x="59458" y="45309"/>
                  </a:cubicBezTo>
                  <a:lnTo>
                    <a:pt x="53894" y="45309"/>
                  </a:lnTo>
                  <a:cubicBezTo>
                    <a:pt x="53894" y="45309"/>
                    <a:pt x="44514" y="45309"/>
                    <a:pt x="44514" y="45309"/>
                  </a:cubicBezTo>
                  <a:lnTo>
                    <a:pt x="41334" y="44037"/>
                  </a:lnTo>
                  <a:lnTo>
                    <a:pt x="40380" y="43242"/>
                  </a:lnTo>
                  <a:lnTo>
                    <a:pt x="40380" y="42288"/>
                  </a:lnTo>
                  <a:cubicBezTo>
                    <a:pt x="40380" y="42288"/>
                    <a:pt x="40062" y="41652"/>
                    <a:pt x="40062" y="41652"/>
                  </a:cubicBezTo>
                  <a:lnTo>
                    <a:pt x="39267" y="41652"/>
                  </a:lnTo>
                  <a:cubicBezTo>
                    <a:pt x="39267" y="41652"/>
                    <a:pt x="38632" y="48170"/>
                    <a:pt x="38632" y="48170"/>
                  </a:cubicBezTo>
                  <a:lnTo>
                    <a:pt x="39426" y="52145"/>
                  </a:lnTo>
                  <a:lnTo>
                    <a:pt x="36883" y="56119"/>
                  </a:lnTo>
                  <a:lnTo>
                    <a:pt x="34816" y="61048"/>
                  </a:lnTo>
                  <a:lnTo>
                    <a:pt x="34339" y="62478"/>
                  </a:lnTo>
                  <a:lnTo>
                    <a:pt x="32908" y="63273"/>
                  </a:lnTo>
                  <a:lnTo>
                    <a:pt x="30365" y="66294"/>
                  </a:lnTo>
                  <a:lnTo>
                    <a:pt x="28616" y="70268"/>
                  </a:lnTo>
                  <a:lnTo>
                    <a:pt x="27185" y="74720"/>
                  </a:lnTo>
                  <a:lnTo>
                    <a:pt x="28934" y="75197"/>
                  </a:lnTo>
                  <a:lnTo>
                    <a:pt x="30842" y="75197"/>
                  </a:lnTo>
                  <a:cubicBezTo>
                    <a:pt x="30842" y="75197"/>
                    <a:pt x="33385" y="77104"/>
                    <a:pt x="33385" y="77104"/>
                  </a:cubicBezTo>
                  <a:lnTo>
                    <a:pt x="33067" y="77740"/>
                  </a:lnTo>
                  <a:lnTo>
                    <a:pt x="34339" y="77263"/>
                  </a:lnTo>
                  <a:lnTo>
                    <a:pt x="35452" y="76468"/>
                  </a:lnTo>
                  <a:lnTo>
                    <a:pt x="36247" y="76468"/>
                  </a:lnTo>
                  <a:cubicBezTo>
                    <a:pt x="36247" y="76468"/>
                    <a:pt x="37837" y="76468"/>
                    <a:pt x="37837" y="76468"/>
                  </a:cubicBezTo>
                  <a:lnTo>
                    <a:pt x="38632" y="77899"/>
                  </a:lnTo>
                  <a:lnTo>
                    <a:pt x="39109" y="78694"/>
                  </a:lnTo>
                  <a:lnTo>
                    <a:pt x="40698" y="79012"/>
                  </a:lnTo>
                  <a:lnTo>
                    <a:pt x="41970" y="79807"/>
                  </a:lnTo>
                  <a:lnTo>
                    <a:pt x="43083" y="79807"/>
                  </a:lnTo>
                  <a:cubicBezTo>
                    <a:pt x="43083" y="79807"/>
                    <a:pt x="44037" y="78694"/>
                    <a:pt x="44037" y="78694"/>
                  </a:cubicBezTo>
                  <a:lnTo>
                    <a:pt x="45468" y="78694"/>
                  </a:lnTo>
                  <a:cubicBezTo>
                    <a:pt x="45468" y="78694"/>
                    <a:pt x="49760" y="78535"/>
                    <a:pt x="49760" y="78535"/>
                  </a:cubicBezTo>
                  <a:lnTo>
                    <a:pt x="53735" y="78535"/>
                  </a:lnTo>
                  <a:cubicBezTo>
                    <a:pt x="53735" y="78535"/>
                    <a:pt x="61524" y="78535"/>
                    <a:pt x="61524" y="78535"/>
                  </a:cubicBezTo>
                  <a:lnTo>
                    <a:pt x="69314" y="78535"/>
                  </a:lnTo>
                  <a:cubicBezTo>
                    <a:pt x="69314" y="78535"/>
                    <a:pt x="77104" y="78535"/>
                    <a:pt x="77104" y="78535"/>
                  </a:cubicBezTo>
                  <a:lnTo>
                    <a:pt x="82986" y="78535"/>
                  </a:lnTo>
                  <a:cubicBezTo>
                    <a:pt x="82986" y="78535"/>
                    <a:pt x="82986" y="75037"/>
                    <a:pt x="82986" y="75037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1" name="Freeform: Shape 5350">
              <a:extLst>
                <a:ext uri="{FF2B5EF4-FFF2-40B4-BE49-F238E27FC236}">
                  <a16:creationId xmlns:a16="http://schemas.microsoft.com/office/drawing/2014/main" id="{BB961E3E-5EB2-2604-A0CF-A985944FA843}"/>
                </a:ext>
              </a:extLst>
            </p:cNvPr>
            <p:cNvSpPr/>
            <p:nvPr/>
          </p:nvSpPr>
          <p:spPr>
            <a:xfrm>
              <a:off x="10458517" y="3455229"/>
              <a:ext cx="17806" cy="18123"/>
            </a:xfrm>
            <a:custGeom>
              <a:avLst/>
              <a:gdLst>
                <a:gd name="connsiteX0" fmla="*/ 5565 w 17806"/>
                <a:gd name="connsiteY0" fmla="*/ 6200 h 18123"/>
                <a:gd name="connsiteX1" fmla="*/ 4293 w 17806"/>
                <a:gd name="connsiteY1" fmla="*/ 5246 h 18123"/>
                <a:gd name="connsiteX2" fmla="*/ 1272 w 17806"/>
                <a:gd name="connsiteY2" fmla="*/ 4451 h 18123"/>
                <a:gd name="connsiteX3" fmla="*/ 796 w 17806"/>
                <a:gd name="connsiteY3" fmla="*/ 4928 h 18123"/>
                <a:gd name="connsiteX4" fmla="*/ 0 w 17806"/>
                <a:gd name="connsiteY4" fmla="*/ 6041 h 18123"/>
                <a:gd name="connsiteX5" fmla="*/ 954 w 17806"/>
                <a:gd name="connsiteY5" fmla="*/ 13036 h 18123"/>
                <a:gd name="connsiteX6" fmla="*/ 2385 w 17806"/>
                <a:gd name="connsiteY6" fmla="*/ 15580 h 18123"/>
                <a:gd name="connsiteX7" fmla="*/ 3498 w 17806"/>
                <a:gd name="connsiteY7" fmla="*/ 16057 h 18123"/>
                <a:gd name="connsiteX8" fmla="*/ 5883 w 17806"/>
                <a:gd name="connsiteY8" fmla="*/ 14785 h 18123"/>
                <a:gd name="connsiteX9" fmla="*/ 6678 w 17806"/>
                <a:gd name="connsiteY9" fmla="*/ 13513 h 18123"/>
                <a:gd name="connsiteX10" fmla="*/ 6360 w 17806"/>
                <a:gd name="connsiteY10" fmla="*/ 8267 h 18123"/>
                <a:gd name="connsiteX11" fmla="*/ 6995 w 17806"/>
                <a:gd name="connsiteY11" fmla="*/ 6995 h 18123"/>
                <a:gd name="connsiteX12" fmla="*/ 5724 w 17806"/>
                <a:gd name="connsiteY12" fmla="*/ 6359 h 18123"/>
                <a:gd name="connsiteX13" fmla="*/ 15581 w 17806"/>
                <a:gd name="connsiteY13" fmla="*/ 14467 h 18123"/>
                <a:gd name="connsiteX14" fmla="*/ 14786 w 17806"/>
                <a:gd name="connsiteY14" fmla="*/ 14785 h 18123"/>
                <a:gd name="connsiteX15" fmla="*/ 13514 w 17806"/>
                <a:gd name="connsiteY15" fmla="*/ 16057 h 18123"/>
                <a:gd name="connsiteX16" fmla="*/ 13514 w 17806"/>
                <a:gd name="connsiteY16" fmla="*/ 17806 h 18123"/>
                <a:gd name="connsiteX17" fmla="*/ 14468 w 17806"/>
                <a:gd name="connsiteY17" fmla="*/ 18123 h 18123"/>
                <a:gd name="connsiteX18" fmla="*/ 16057 w 17806"/>
                <a:gd name="connsiteY18" fmla="*/ 18123 h 18123"/>
                <a:gd name="connsiteX19" fmla="*/ 16852 w 17806"/>
                <a:gd name="connsiteY19" fmla="*/ 17170 h 18123"/>
                <a:gd name="connsiteX20" fmla="*/ 16534 w 17806"/>
                <a:gd name="connsiteY20" fmla="*/ 16057 h 18123"/>
                <a:gd name="connsiteX21" fmla="*/ 15421 w 17806"/>
                <a:gd name="connsiteY21" fmla="*/ 14626 h 18123"/>
                <a:gd name="connsiteX22" fmla="*/ 12560 w 17806"/>
                <a:gd name="connsiteY22" fmla="*/ 4134 h 18123"/>
                <a:gd name="connsiteX23" fmla="*/ 11447 w 17806"/>
                <a:gd name="connsiteY23" fmla="*/ 2703 h 18123"/>
                <a:gd name="connsiteX24" fmla="*/ 11129 w 17806"/>
                <a:gd name="connsiteY24" fmla="*/ 1113 h 18123"/>
                <a:gd name="connsiteX25" fmla="*/ 9221 w 17806"/>
                <a:gd name="connsiteY25" fmla="*/ 0 h 18123"/>
                <a:gd name="connsiteX26" fmla="*/ 8108 w 17806"/>
                <a:gd name="connsiteY26" fmla="*/ 795 h 18123"/>
                <a:gd name="connsiteX27" fmla="*/ 7632 w 17806"/>
                <a:gd name="connsiteY27" fmla="*/ 2067 h 18123"/>
                <a:gd name="connsiteX28" fmla="*/ 8426 w 17806"/>
                <a:gd name="connsiteY28" fmla="*/ 4292 h 18123"/>
                <a:gd name="connsiteX29" fmla="*/ 7313 w 17806"/>
                <a:gd name="connsiteY29" fmla="*/ 6041 h 18123"/>
                <a:gd name="connsiteX30" fmla="*/ 7791 w 17806"/>
                <a:gd name="connsiteY30" fmla="*/ 8108 h 18123"/>
                <a:gd name="connsiteX31" fmla="*/ 10016 w 17806"/>
                <a:gd name="connsiteY31" fmla="*/ 8426 h 18123"/>
                <a:gd name="connsiteX32" fmla="*/ 13355 w 17806"/>
                <a:gd name="connsiteY32" fmla="*/ 8108 h 18123"/>
                <a:gd name="connsiteX33" fmla="*/ 17806 w 17806"/>
                <a:gd name="connsiteY33" fmla="*/ 7313 h 18123"/>
                <a:gd name="connsiteX34" fmla="*/ 12560 w 17806"/>
                <a:gd name="connsiteY34" fmla="*/ 4134 h 18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7806" h="18123">
                  <a:moveTo>
                    <a:pt x="5565" y="6200"/>
                  </a:moveTo>
                  <a:lnTo>
                    <a:pt x="4293" y="5246"/>
                  </a:lnTo>
                  <a:lnTo>
                    <a:pt x="1272" y="4451"/>
                  </a:lnTo>
                  <a:lnTo>
                    <a:pt x="796" y="4928"/>
                  </a:lnTo>
                  <a:lnTo>
                    <a:pt x="0" y="6041"/>
                  </a:lnTo>
                  <a:lnTo>
                    <a:pt x="954" y="13036"/>
                  </a:lnTo>
                  <a:lnTo>
                    <a:pt x="2385" y="15580"/>
                  </a:lnTo>
                  <a:lnTo>
                    <a:pt x="3498" y="16057"/>
                  </a:lnTo>
                  <a:lnTo>
                    <a:pt x="5883" y="14785"/>
                  </a:lnTo>
                  <a:lnTo>
                    <a:pt x="6678" y="13513"/>
                  </a:lnTo>
                  <a:lnTo>
                    <a:pt x="6360" y="8267"/>
                  </a:lnTo>
                  <a:lnTo>
                    <a:pt x="6995" y="6995"/>
                  </a:lnTo>
                  <a:lnTo>
                    <a:pt x="5724" y="6359"/>
                  </a:lnTo>
                  <a:close/>
                  <a:moveTo>
                    <a:pt x="15581" y="14467"/>
                  </a:moveTo>
                  <a:lnTo>
                    <a:pt x="14786" y="14785"/>
                  </a:lnTo>
                  <a:lnTo>
                    <a:pt x="13514" y="16057"/>
                  </a:lnTo>
                  <a:lnTo>
                    <a:pt x="13514" y="17806"/>
                  </a:lnTo>
                  <a:cubicBezTo>
                    <a:pt x="13514" y="17806"/>
                    <a:pt x="14468" y="18123"/>
                    <a:pt x="14468" y="18123"/>
                  </a:cubicBezTo>
                  <a:lnTo>
                    <a:pt x="16057" y="18123"/>
                  </a:lnTo>
                  <a:cubicBezTo>
                    <a:pt x="16057" y="18123"/>
                    <a:pt x="16852" y="17170"/>
                    <a:pt x="16852" y="17170"/>
                  </a:cubicBezTo>
                  <a:lnTo>
                    <a:pt x="16534" y="16057"/>
                  </a:lnTo>
                  <a:lnTo>
                    <a:pt x="15421" y="14626"/>
                  </a:lnTo>
                  <a:close/>
                  <a:moveTo>
                    <a:pt x="12560" y="4134"/>
                  </a:moveTo>
                  <a:lnTo>
                    <a:pt x="11447" y="2703"/>
                  </a:lnTo>
                  <a:lnTo>
                    <a:pt x="11129" y="1113"/>
                  </a:lnTo>
                  <a:lnTo>
                    <a:pt x="9221" y="0"/>
                  </a:lnTo>
                  <a:lnTo>
                    <a:pt x="8108" y="795"/>
                  </a:lnTo>
                  <a:lnTo>
                    <a:pt x="7632" y="2067"/>
                  </a:lnTo>
                  <a:lnTo>
                    <a:pt x="8426" y="4292"/>
                  </a:lnTo>
                  <a:lnTo>
                    <a:pt x="7313" y="6041"/>
                  </a:lnTo>
                  <a:lnTo>
                    <a:pt x="7791" y="8108"/>
                  </a:lnTo>
                  <a:lnTo>
                    <a:pt x="10016" y="8426"/>
                  </a:lnTo>
                  <a:lnTo>
                    <a:pt x="13355" y="8108"/>
                  </a:lnTo>
                  <a:lnTo>
                    <a:pt x="17806" y="7313"/>
                  </a:lnTo>
                  <a:lnTo>
                    <a:pt x="12560" y="413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2" name="Freeform: Shape 5351">
              <a:extLst>
                <a:ext uri="{FF2B5EF4-FFF2-40B4-BE49-F238E27FC236}">
                  <a16:creationId xmlns:a16="http://schemas.microsoft.com/office/drawing/2014/main" id="{384DAA3A-368A-8773-DFDF-10DBA25E930F}"/>
                </a:ext>
              </a:extLst>
            </p:cNvPr>
            <p:cNvSpPr/>
            <p:nvPr/>
          </p:nvSpPr>
          <p:spPr>
            <a:xfrm>
              <a:off x="760377" y="3566832"/>
              <a:ext cx="211599" cy="157229"/>
            </a:xfrm>
            <a:custGeom>
              <a:avLst/>
              <a:gdLst>
                <a:gd name="connsiteX0" fmla="*/ 211282 w 211599"/>
                <a:gd name="connsiteY0" fmla="*/ 118598 h 157229"/>
                <a:gd name="connsiteX1" fmla="*/ 210487 w 211599"/>
                <a:gd name="connsiteY1" fmla="*/ 116213 h 157229"/>
                <a:gd name="connsiteX2" fmla="*/ 208579 w 211599"/>
                <a:gd name="connsiteY2" fmla="*/ 113987 h 157229"/>
                <a:gd name="connsiteX3" fmla="*/ 203810 w 211599"/>
                <a:gd name="connsiteY3" fmla="*/ 112080 h 157229"/>
                <a:gd name="connsiteX4" fmla="*/ 203810 w 211599"/>
                <a:gd name="connsiteY4" fmla="*/ 109377 h 157229"/>
                <a:gd name="connsiteX5" fmla="*/ 204287 w 211599"/>
                <a:gd name="connsiteY5" fmla="*/ 106515 h 157229"/>
                <a:gd name="connsiteX6" fmla="*/ 205241 w 211599"/>
                <a:gd name="connsiteY6" fmla="*/ 105403 h 157229"/>
                <a:gd name="connsiteX7" fmla="*/ 208738 w 211599"/>
                <a:gd name="connsiteY7" fmla="*/ 103654 h 157229"/>
                <a:gd name="connsiteX8" fmla="*/ 208261 w 211599"/>
                <a:gd name="connsiteY8" fmla="*/ 102700 h 157229"/>
                <a:gd name="connsiteX9" fmla="*/ 206990 w 211599"/>
                <a:gd name="connsiteY9" fmla="*/ 101587 h 157229"/>
                <a:gd name="connsiteX10" fmla="*/ 204764 w 211599"/>
                <a:gd name="connsiteY10" fmla="*/ 100474 h 157229"/>
                <a:gd name="connsiteX11" fmla="*/ 205241 w 211599"/>
                <a:gd name="connsiteY11" fmla="*/ 97136 h 157229"/>
                <a:gd name="connsiteX12" fmla="*/ 205400 w 211599"/>
                <a:gd name="connsiteY12" fmla="*/ 93956 h 157229"/>
                <a:gd name="connsiteX13" fmla="*/ 203492 w 211599"/>
                <a:gd name="connsiteY13" fmla="*/ 94274 h 157229"/>
                <a:gd name="connsiteX14" fmla="*/ 201584 w 211599"/>
                <a:gd name="connsiteY14" fmla="*/ 94433 h 157229"/>
                <a:gd name="connsiteX15" fmla="*/ 199835 w 211599"/>
                <a:gd name="connsiteY15" fmla="*/ 93638 h 157229"/>
                <a:gd name="connsiteX16" fmla="*/ 198564 w 211599"/>
                <a:gd name="connsiteY16" fmla="*/ 91730 h 157229"/>
                <a:gd name="connsiteX17" fmla="*/ 198246 w 211599"/>
                <a:gd name="connsiteY17" fmla="*/ 86484 h 157229"/>
                <a:gd name="connsiteX18" fmla="*/ 198246 w 211599"/>
                <a:gd name="connsiteY18" fmla="*/ 80602 h 157229"/>
                <a:gd name="connsiteX19" fmla="*/ 197928 w 211599"/>
                <a:gd name="connsiteY19" fmla="*/ 77899 h 157229"/>
                <a:gd name="connsiteX20" fmla="*/ 198564 w 211599"/>
                <a:gd name="connsiteY20" fmla="*/ 76468 h 157229"/>
                <a:gd name="connsiteX21" fmla="*/ 200153 w 211599"/>
                <a:gd name="connsiteY21" fmla="*/ 75197 h 157229"/>
                <a:gd name="connsiteX22" fmla="*/ 202061 w 211599"/>
                <a:gd name="connsiteY22" fmla="*/ 73607 h 157229"/>
                <a:gd name="connsiteX23" fmla="*/ 202697 w 211599"/>
                <a:gd name="connsiteY23" fmla="*/ 72494 h 157229"/>
                <a:gd name="connsiteX24" fmla="*/ 203174 w 211599"/>
                <a:gd name="connsiteY24" fmla="*/ 70586 h 157229"/>
                <a:gd name="connsiteX25" fmla="*/ 202856 w 211599"/>
                <a:gd name="connsiteY25" fmla="*/ 69156 h 157229"/>
                <a:gd name="connsiteX26" fmla="*/ 202220 w 211599"/>
                <a:gd name="connsiteY26" fmla="*/ 67884 h 157229"/>
                <a:gd name="connsiteX27" fmla="*/ 195861 w 211599"/>
                <a:gd name="connsiteY27" fmla="*/ 64545 h 157229"/>
                <a:gd name="connsiteX28" fmla="*/ 194748 w 211599"/>
                <a:gd name="connsiteY28" fmla="*/ 63114 h 157229"/>
                <a:gd name="connsiteX29" fmla="*/ 193794 w 211599"/>
                <a:gd name="connsiteY29" fmla="*/ 59299 h 157229"/>
                <a:gd name="connsiteX30" fmla="*/ 193158 w 211599"/>
                <a:gd name="connsiteY30" fmla="*/ 55642 h 157229"/>
                <a:gd name="connsiteX31" fmla="*/ 193158 w 211599"/>
                <a:gd name="connsiteY31" fmla="*/ 53258 h 157229"/>
                <a:gd name="connsiteX32" fmla="*/ 193635 w 211599"/>
                <a:gd name="connsiteY32" fmla="*/ 51350 h 157229"/>
                <a:gd name="connsiteX33" fmla="*/ 193476 w 211599"/>
                <a:gd name="connsiteY33" fmla="*/ 49760 h 157229"/>
                <a:gd name="connsiteX34" fmla="*/ 192681 w 211599"/>
                <a:gd name="connsiteY34" fmla="*/ 48647 h 157229"/>
                <a:gd name="connsiteX35" fmla="*/ 190774 w 211599"/>
                <a:gd name="connsiteY35" fmla="*/ 47535 h 157229"/>
                <a:gd name="connsiteX36" fmla="*/ 188866 w 211599"/>
                <a:gd name="connsiteY36" fmla="*/ 46898 h 157229"/>
                <a:gd name="connsiteX37" fmla="*/ 186322 w 211599"/>
                <a:gd name="connsiteY37" fmla="*/ 48488 h 157229"/>
                <a:gd name="connsiteX38" fmla="*/ 185051 w 211599"/>
                <a:gd name="connsiteY38" fmla="*/ 48647 h 157229"/>
                <a:gd name="connsiteX39" fmla="*/ 183938 w 211599"/>
                <a:gd name="connsiteY39" fmla="*/ 48647 h 157229"/>
                <a:gd name="connsiteX40" fmla="*/ 183302 w 211599"/>
                <a:gd name="connsiteY40" fmla="*/ 48011 h 157229"/>
                <a:gd name="connsiteX41" fmla="*/ 183461 w 211599"/>
                <a:gd name="connsiteY41" fmla="*/ 47375 h 157229"/>
                <a:gd name="connsiteX42" fmla="*/ 186163 w 211599"/>
                <a:gd name="connsiteY42" fmla="*/ 43242 h 157229"/>
                <a:gd name="connsiteX43" fmla="*/ 187435 w 211599"/>
                <a:gd name="connsiteY43" fmla="*/ 41493 h 157229"/>
                <a:gd name="connsiteX44" fmla="*/ 189184 w 211599"/>
                <a:gd name="connsiteY44" fmla="*/ 40221 h 157229"/>
                <a:gd name="connsiteX45" fmla="*/ 190297 w 211599"/>
                <a:gd name="connsiteY45" fmla="*/ 39586 h 157229"/>
                <a:gd name="connsiteX46" fmla="*/ 190933 w 211599"/>
                <a:gd name="connsiteY46" fmla="*/ 38473 h 157229"/>
                <a:gd name="connsiteX47" fmla="*/ 190933 w 211599"/>
                <a:gd name="connsiteY47" fmla="*/ 37678 h 157229"/>
                <a:gd name="connsiteX48" fmla="*/ 190774 w 211599"/>
                <a:gd name="connsiteY48" fmla="*/ 37201 h 157229"/>
                <a:gd name="connsiteX49" fmla="*/ 188866 w 211599"/>
                <a:gd name="connsiteY49" fmla="*/ 36406 h 157229"/>
                <a:gd name="connsiteX50" fmla="*/ 186163 w 211599"/>
                <a:gd name="connsiteY50" fmla="*/ 34498 h 157229"/>
                <a:gd name="connsiteX51" fmla="*/ 184574 w 211599"/>
                <a:gd name="connsiteY51" fmla="*/ 34339 h 157229"/>
                <a:gd name="connsiteX52" fmla="*/ 183302 w 211599"/>
                <a:gd name="connsiteY52" fmla="*/ 33385 h 157229"/>
                <a:gd name="connsiteX53" fmla="*/ 182030 w 211599"/>
                <a:gd name="connsiteY53" fmla="*/ 30524 h 157229"/>
                <a:gd name="connsiteX54" fmla="*/ 181394 w 211599"/>
                <a:gd name="connsiteY54" fmla="*/ 29888 h 157229"/>
                <a:gd name="connsiteX55" fmla="*/ 180122 w 211599"/>
                <a:gd name="connsiteY55" fmla="*/ 29570 h 157229"/>
                <a:gd name="connsiteX56" fmla="*/ 178850 w 211599"/>
                <a:gd name="connsiteY56" fmla="*/ 28934 h 157229"/>
                <a:gd name="connsiteX57" fmla="*/ 178850 w 211599"/>
                <a:gd name="connsiteY57" fmla="*/ 24959 h 157229"/>
                <a:gd name="connsiteX58" fmla="*/ 179009 w 211599"/>
                <a:gd name="connsiteY58" fmla="*/ 21621 h 157229"/>
                <a:gd name="connsiteX59" fmla="*/ 176148 w 211599"/>
                <a:gd name="connsiteY59" fmla="*/ 16375 h 157229"/>
                <a:gd name="connsiteX60" fmla="*/ 175194 w 211599"/>
                <a:gd name="connsiteY60" fmla="*/ 12877 h 157229"/>
                <a:gd name="connsiteX61" fmla="*/ 173763 w 211599"/>
                <a:gd name="connsiteY61" fmla="*/ 9380 h 157229"/>
                <a:gd name="connsiteX62" fmla="*/ 172491 w 211599"/>
                <a:gd name="connsiteY62" fmla="*/ 7790 h 157229"/>
                <a:gd name="connsiteX63" fmla="*/ 170266 w 211599"/>
                <a:gd name="connsiteY63" fmla="*/ 6359 h 157229"/>
                <a:gd name="connsiteX64" fmla="*/ 167563 w 211599"/>
                <a:gd name="connsiteY64" fmla="*/ 5405 h 157229"/>
                <a:gd name="connsiteX65" fmla="*/ 165178 w 211599"/>
                <a:gd name="connsiteY65" fmla="*/ 5246 h 157229"/>
                <a:gd name="connsiteX66" fmla="*/ 163271 w 211599"/>
                <a:gd name="connsiteY66" fmla="*/ 5564 h 157229"/>
                <a:gd name="connsiteX67" fmla="*/ 162317 w 211599"/>
                <a:gd name="connsiteY67" fmla="*/ 6041 h 157229"/>
                <a:gd name="connsiteX68" fmla="*/ 162476 w 211599"/>
                <a:gd name="connsiteY68" fmla="*/ 6677 h 157229"/>
                <a:gd name="connsiteX69" fmla="*/ 163906 w 211599"/>
                <a:gd name="connsiteY69" fmla="*/ 8903 h 157229"/>
                <a:gd name="connsiteX70" fmla="*/ 164224 w 211599"/>
                <a:gd name="connsiteY70" fmla="*/ 10016 h 157229"/>
                <a:gd name="connsiteX71" fmla="*/ 163906 w 211599"/>
                <a:gd name="connsiteY71" fmla="*/ 11288 h 157229"/>
                <a:gd name="connsiteX72" fmla="*/ 163429 w 211599"/>
                <a:gd name="connsiteY72" fmla="*/ 12082 h 157229"/>
                <a:gd name="connsiteX73" fmla="*/ 162158 w 211599"/>
                <a:gd name="connsiteY73" fmla="*/ 12082 h 157229"/>
                <a:gd name="connsiteX74" fmla="*/ 159773 w 211599"/>
                <a:gd name="connsiteY74" fmla="*/ 12877 h 157229"/>
                <a:gd name="connsiteX75" fmla="*/ 156911 w 211599"/>
                <a:gd name="connsiteY75" fmla="*/ 14149 h 157229"/>
                <a:gd name="connsiteX76" fmla="*/ 154845 w 211599"/>
                <a:gd name="connsiteY76" fmla="*/ 15262 h 157229"/>
                <a:gd name="connsiteX77" fmla="*/ 153255 w 211599"/>
                <a:gd name="connsiteY77" fmla="*/ 18282 h 157229"/>
                <a:gd name="connsiteX78" fmla="*/ 152142 w 211599"/>
                <a:gd name="connsiteY78" fmla="*/ 18600 h 157229"/>
                <a:gd name="connsiteX79" fmla="*/ 150234 w 211599"/>
                <a:gd name="connsiteY79" fmla="*/ 18282 h 157229"/>
                <a:gd name="connsiteX80" fmla="*/ 144670 w 211599"/>
                <a:gd name="connsiteY80" fmla="*/ 16057 h 157229"/>
                <a:gd name="connsiteX81" fmla="*/ 140219 w 211599"/>
                <a:gd name="connsiteY81" fmla="*/ 14308 h 157229"/>
                <a:gd name="connsiteX82" fmla="*/ 137198 w 211599"/>
                <a:gd name="connsiteY82" fmla="*/ 13354 h 157229"/>
                <a:gd name="connsiteX83" fmla="*/ 135290 w 211599"/>
                <a:gd name="connsiteY83" fmla="*/ 13990 h 157229"/>
                <a:gd name="connsiteX84" fmla="*/ 134337 w 211599"/>
                <a:gd name="connsiteY84" fmla="*/ 14308 h 157229"/>
                <a:gd name="connsiteX85" fmla="*/ 131634 w 211599"/>
                <a:gd name="connsiteY85" fmla="*/ 15421 h 157229"/>
                <a:gd name="connsiteX86" fmla="*/ 128136 w 211599"/>
                <a:gd name="connsiteY86" fmla="*/ 19713 h 157229"/>
                <a:gd name="connsiteX87" fmla="*/ 127182 w 211599"/>
                <a:gd name="connsiteY87" fmla="*/ 21144 h 157229"/>
                <a:gd name="connsiteX88" fmla="*/ 126547 w 211599"/>
                <a:gd name="connsiteY88" fmla="*/ 21621 h 157229"/>
                <a:gd name="connsiteX89" fmla="*/ 125593 w 211599"/>
                <a:gd name="connsiteY89" fmla="*/ 22416 h 157229"/>
                <a:gd name="connsiteX90" fmla="*/ 124639 w 211599"/>
                <a:gd name="connsiteY90" fmla="*/ 22416 h 157229"/>
                <a:gd name="connsiteX91" fmla="*/ 124003 w 211599"/>
                <a:gd name="connsiteY91" fmla="*/ 21780 h 157229"/>
                <a:gd name="connsiteX92" fmla="*/ 123685 w 211599"/>
                <a:gd name="connsiteY92" fmla="*/ 21621 h 157229"/>
                <a:gd name="connsiteX93" fmla="*/ 121936 w 211599"/>
                <a:gd name="connsiteY93" fmla="*/ 18442 h 157229"/>
                <a:gd name="connsiteX94" fmla="*/ 119869 w 211599"/>
                <a:gd name="connsiteY94" fmla="*/ 15103 h 157229"/>
                <a:gd name="connsiteX95" fmla="*/ 118280 w 211599"/>
                <a:gd name="connsiteY95" fmla="*/ 13513 h 157229"/>
                <a:gd name="connsiteX96" fmla="*/ 116213 w 211599"/>
                <a:gd name="connsiteY96" fmla="*/ 13513 h 157229"/>
                <a:gd name="connsiteX97" fmla="*/ 114464 w 211599"/>
                <a:gd name="connsiteY97" fmla="*/ 14467 h 157229"/>
                <a:gd name="connsiteX98" fmla="*/ 112556 w 211599"/>
                <a:gd name="connsiteY98" fmla="*/ 16693 h 157229"/>
                <a:gd name="connsiteX99" fmla="*/ 110331 w 211599"/>
                <a:gd name="connsiteY99" fmla="*/ 18759 h 157229"/>
                <a:gd name="connsiteX100" fmla="*/ 108900 w 211599"/>
                <a:gd name="connsiteY100" fmla="*/ 19395 h 157229"/>
                <a:gd name="connsiteX101" fmla="*/ 107628 w 211599"/>
                <a:gd name="connsiteY101" fmla="*/ 18918 h 157229"/>
                <a:gd name="connsiteX102" fmla="*/ 104449 w 211599"/>
                <a:gd name="connsiteY102" fmla="*/ 16375 h 157229"/>
                <a:gd name="connsiteX103" fmla="*/ 102223 w 211599"/>
                <a:gd name="connsiteY103" fmla="*/ 14626 h 157229"/>
                <a:gd name="connsiteX104" fmla="*/ 101905 w 211599"/>
                <a:gd name="connsiteY104" fmla="*/ 13672 h 157229"/>
                <a:gd name="connsiteX105" fmla="*/ 102700 w 211599"/>
                <a:gd name="connsiteY105" fmla="*/ 12241 h 157229"/>
                <a:gd name="connsiteX106" fmla="*/ 103495 w 211599"/>
                <a:gd name="connsiteY106" fmla="*/ 10175 h 157229"/>
                <a:gd name="connsiteX107" fmla="*/ 104290 w 211599"/>
                <a:gd name="connsiteY107" fmla="*/ 8585 h 157229"/>
                <a:gd name="connsiteX108" fmla="*/ 105085 w 211599"/>
                <a:gd name="connsiteY108" fmla="*/ 7790 h 157229"/>
                <a:gd name="connsiteX109" fmla="*/ 103177 w 211599"/>
                <a:gd name="connsiteY109" fmla="*/ 7313 h 157229"/>
                <a:gd name="connsiteX110" fmla="*/ 99838 w 211599"/>
                <a:gd name="connsiteY110" fmla="*/ 7154 h 157229"/>
                <a:gd name="connsiteX111" fmla="*/ 93161 w 211599"/>
                <a:gd name="connsiteY111" fmla="*/ 8267 h 157229"/>
                <a:gd name="connsiteX112" fmla="*/ 90777 w 211599"/>
                <a:gd name="connsiteY112" fmla="*/ 7790 h 157229"/>
                <a:gd name="connsiteX113" fmla="*/ 86325 w 211599"/>
                <a:gd name="connsiteY113" fmla="*/ 7949 h 157229"/>
                <a:gd name="connsiteX114" fmla="*/ 83305 w 211599"/>
                <a:gd name="connsiteY114" fmla="*/ 8585 h 157229"/>
                <a:gd name="connsiteX115" fmla="*/ 79330 w 211599"/>
                <a:gd name="connsiteY115" fmla="*/ 10016 h 157229"/>
                <a:gd name="connsiteX116" fmla="*/ 76150 w 211599"/>
                <a:gd name="connsiteY116" fmla="*/ 9539 h 157229"/>
                <a:gd name="connsiteX117" fmla="*/ 74561 w 211599"/>
                <a:gd name="connsiteY117" fmla="*/ 8426 h 157229"/>
                <a:gd name="connsiteX118" fmla="*/ 72335 w 211599"/>
                <a:gd name="connsiteY118" fmla="*/ 8585 h 157229"/>
                <a:gd name="connsiteX119" fmla="*/ 69791 w 211599"/>
                <a:gd name="connsiteY119" fmla="*/ 7949 h 157229"/>
                <a:gd name="connsiteX120" fmla="*/ 67089 w 211599"/>
                <a:gd name="connsiteY120" fmla="*/ 6836 h 157229"/>
                <a:gd name="connsiteX121" fmla="*/ 64704 w 211599"/>
                <a:gd name="connsiteY121" fmla="*/ 6359 h 157229"/>
                <a:gd name="connsiteX122" fmla="*/ 62160 w 211599"/>
                <a:gd name="connsiteY122" fmla="*/ 4451 h 157229"/>
                <a:gd name="connsiteX123" fmla="*/ 60889 w 211599"/>
                <a:gd name="connsiteY123" fmla="*/ 3974 h 157229"/>
                <a:gd name="connsiteX124" fmla="*/ 60094 w 211599"/>
                <a:gd name="connsiteY124" fmla="*/ 4610 h 157229"/>
                <a:gd name="connsiteX125" fmla="*/ 59299 w 211599"/>
                <a:gd name="connsiteY125" fmla="*/ 5246 h 157229"/>
                <a:gd name="connsiteX126" fmla="*/ 58504 w 211599"/>
                <a:gd name="connsiteY126" fmla="*/ 5564 h 157229"/>
                <a:gd name="connsiteX127" fmla="*/ 57073 w 211599"/>
                <a:gd name="connsiteY127" fmla="*/ 5246 h 157229"/>
                <a:gd name="connsiteX128" fmla="*/ 56596 w 211599"/>
                <a:gd name="connsiteY128" fmla="*/ 3974 h 157229"/>
                <a:gd name="connsiteX129" fmla="*/ 57073 w 211599"/>
                <a:gd name="connsiteY129" fmla="*/ 2544 h 157229"/>
                <a:gd name="connsiteX130" fmla="*/ 57232 w 211599"/>
                <a:gd name="connsiteY130" fmla="*/ 1590 h 157229"/>
                <a:gd name="connsiteX131" fmla="*/ 56596 w 211599"/>
                <a:gd name="connsiteY131" fmla="*/ 1113 h 157229"/>
                <a:gd name="connsiteX132" fmla="*/ 55006 w 211599"/>
                <a:gd name="connsiteY132" fmla="*/ 954 h 157229"/>
                <a:gd name="connsiteX133" fmla="*/ 52304 w 211599"/>
                <a:gd name="connsiteY133" fmla="*/ 954 h 157229"/>
                <a:gd name="connsiteX134" fmla="*/ 48170 w 211599"/>
                <a:gd name="connsiteY134" fmla="*/ 477 h 157229"/>
                <a:gd name="connsiteX135" fmla="*/ 47216 w 211599"/>
                <a:gd name="connsiteY135" fmla="*/ 318 h 157229"/>
                <a:gd name="connsiteX136" fmla="*/ 37996 w 211599"/>
                <a:gd name="connsiteY136" fmla="*/ 0 h 157229"/>
                <a:gd name="connsiteX137" fmla="*/ 37837 w 211599"/>
                <a:gd name="connsiteY137" fmla="*/ 2226 h 157229"/>
                <a:gd name="connsiteX138" fmla="*/ 39586 w 211599"/>
                <a:gd name="connsiteY138" fmla="*/ 5564 h 157229"/>
                <a:gd name="connsiteX139" fmla="*/ 39268 w 211599"/>
                <a:gd name="connsiteY139" fmla="*/ 8108 h 157229"/>
                <a:gd name="connsiteX140" fmla="*/ 38632 w 211599"/>
                <a:gd name="connsiteY140" fmla="*/ 10333 h 157229"/>
                <a:gd name="connsiteX141" fmla="*/ 37996 w 211599"/>
                <a:gd name="connsiteY141" fmla="*/ 11288 h 157229"/>
                <a:gd name="connsiteX142" fmla="*/ 37042 w 211599"/>
                <a:gd name="connsiteY142" fmla="*/ 11923 h 157229"/>
                <a:gd name="connsiteX143" fmla="*/ 34498 w 211599"/>
                <a:gd name="connsiteY143" fmla="*/ 11764 h 157229"/>
                <a:gd name="connsiteX144" fmla="*/ 33385 w 211599"/>
                <a:gd name="connsiteY144" fmla="*/ 12241 h 157229"/>
                <a:gd name="connsiteX145" fmla="*/ 31637 w 211599"/>
                <a:gd name="connsiteY145" fmla="*/ 13195 h 157229"/>
                <a:gd name="connsiteX146" fmla="*/ 31637 w 211599"/>
                <a:gd name="connsiteY146" fmla="*/ 14308 h 157229"/>
                <a:gd name="connsiteX147" fmla="*/ 33067 w 211599"/>
                <a:gd name="connsiteY147" fmla="*/ 15262 h 157229"/>
                <a:gd name="connsiteX148" fmla="*/ 34180 w 211599"/>
                <a:gd name="connsiteY148" fmla="*/ 16693 h 157229"/>
                <a:gd name="connsiteX149" fmla="*/ 35452 w 211599"/>
                <a:gd name="connsiteY149" fmla="*/ 17805 h 157229"/>
                <a:gd name="connsiteX150" fmla="*/ 37678 w 211599"/>
                <a:gd name="connsiteY150" fmla="*/ 19236 h 157229"/>
                <a:gd name="connsiteX151" fmla="*/ 37996 w 211599"/>
                <a:gd name="connsiteY151" fmla="*/ 20667 h 157229"/>
                <a:gd name="connsiteX152" fmla="*/ 37996 w 211599"/>
                <a:gd name="connsiteY152" fmla="*/ 24165 h 157229"/>
                <a:gd name="connsiteX153" fmla="*/ 37837 w 211599"/>
                <a:gd name="connsiteY153" fmla="*/ 27026 h 157229"/>
                <a:gd name="connsiteX154" fmla="*/ 31478 w 211599"/>
                <a:gd name="connsiteY154" fmla="*/ 29093 h 157229"/>
                <a:gd name="connsiteX155" fmla="*/ 26708 w 211599"/>
                <a:gd name="connsiteY155" fmla="*/ 29570 h 157229"/>
                <a:gd name="connsiteX156" fmla="*/ 22575 w 211599"/>
                <a:gd name="connsiteY156" fmla="*/ 29252 h 157229"/>
                <a:gd name="connsiteX157" fmla="*/ 20826 w 211599"/>
                <a:gd name="connsiteY157" fmla="*/ 30206 h 157229"/>
                <a:gd name="connsiteX158" fmla="*/ 17170 w 211599"/>
                <a:gd name="connsiteY158" fmla="*/ 32273 h 157229"/>
                <a:gd name="connsiteX159" fmla="*/ 12877 w 211599"/>
                <a:gd name="connsiteY159" fmla="*/ 33544 h 157229"/>
                <a:gd name="connsiteX160" fmla="*/ 10652 w 211599"/>
                <a:gd name="connsiteY160" fmla="*/ 33703 h 157229"/>
                <a:gd name="connsiteX161" fmla="*/ 9539 w 211599"/>
                <a:gd name="connsiteY161" fmla="*/ 34498 h 157229"/>
                <a:gd name="connsiteX162" fmla="*/ 7790 w 211599"/>
                <a:gd name="connsiteY162" fmla="*/ 36565 h 157229"/>
                <a:gd name="connsiteX163" fmla="*/ 3021 w 211599"/>
                <a:gd name="connsiteY163" fmla="*/ 46263 h 157229"/>
                <a:gd name="connsiteX164" fmla="*/ 1590 w 211599"/>
                <a:gd name="connsiteY164" fmla="*/ 48488 h 157229"/>
                <a:gd name="connsiteX165" fmla="*/ 318 w 211599"/>
                <a:gd name="connsiteY165" fmla="*/ 50078 h 157229"/>
                <a:gd name="connsiteX166" fmla="*/ 0 w 211599"/>
                <a:gd name="connsiteY166" fmla="*/ 53099 h 157229"/>
                <a:gd name="connsiteX167" fmla="*/ 1113 w 211599"/>
                <a:gd name="connsiteY167" fmla="*/ 54052 h 157229"/>
                <a:gd name="connsiteX168" fmla="*/ 2226 w 211599"/>
                <a:gd name="connsiteY168" fmla="*/ 54052 h 157229"/>
                <a:gd name="connsiteX169" fmla="*/ 3657 w 211599"/>
                <a:gd name="connsiteY169" fmla="*/ 49919 h 157229"/>
                <a:gd name="connsiteX170" fmla="*/ 4769 w 211599"/>
                <a:gd name="connsiteY170" fmla="*/ 49283 h 157229"/>
                <a:gd name="connsiteX171" fmla="*/ 6200 w 211599"/>
                <a:gd name="connsiteY171" fmla="*/ 49442 h 157229"/>
                <a:gd name="connsiteX172" fmla="*/ 7949 w 211599"/>
                <a:gd name="connsiteY172" fmla="*/ 50237 h 157229"/>
                <a:gd name="connsiteX173" fmla="*/ 8426 w 211599"/>
                <a:gd name="connsiteY173" fmla="*/ 52304 h 157229"/>
                <a:gd name="connsiteX174" fmla="*/ 10334 w 211599"/>
                <a:gd name="connsiteY174" fmla="*/ 55801 h 157229"/>
                <a:gd name="connsiteX175" fmla="*/ 10811 w 211599"/>
                <a:gd name="connsiteY175" fmla="*/ 57232 h 157229"/>
                <a:gd name="connsiteX176" fmla="*/ 13195 w 211599"/>
                <a:gd name="connsiteY176" fmla="*/ 55007 h 157229"/>
                <a:gd name="connsiteX177" fmla="*/ 13354 w 211599"/>
                <a:gd name="connsiteY177" fmla="*/ 55960 h 157229"/>
                <a:gd name="connsiteX178" fmla="*/ 12559 w 211599"/>
                <a:gd name="connsiteY178" fmla="*/ 59299 h 157229"/>
                <a:gd name="connsiteX179" fmla="*/ 12718 w 211599"/>
                <a:gd name="connsiteY179" fmla="*/ 61366 h 157229"/>
                <a:gd name="connsiteX180" fmla="*/ 17965 w 211599"/>
                <a:gd name="connsiteY180" fmla="*/ 69950 h 157229"/>
                <a:gd name="connsiteX181" fmla="*/ 25278 w 211599"/>
                <a:gd name="connsiteY181" fmla="*/ 73448 h 157229"/>
                <a:gd name="connsiteX182" fmla="*/ 27662 w 211599"/>
                <a:gd name="connsiteY182" fmla="*/ 73448 h 157229"/>
                <a:gd name="connsiteX183" fmla="*/ 28934 w 211599"/>
                <a:gd name="connsiteY183" fmla="*/ 73130 h 157229"/>
                <a:gd name="connsiteX184" fmla="*/ 29411 w 211599"/>
                <a:gd name="connsiteY184" fmla="*/ 73925 h 157229"/>
                <a:gd name="connsiteX185" fmla="*/ 29570 w 211599"/>
                <a:gd name="connsiteY185" fmla="*/ 75833 h 157229"/>
                <a:gd name="connsiteX186" fmla="*/ 31478 w 211599"/>
                <a:gd name="connsiteY186" fmla="*/ 78058 h 157229"/>
                <a:gd name="connsiteX187" fmla="*/ 35293 w 211599"/>
                <a:gd name="connsiteY187" fmla="*/ 80443 h 157229"/>
                <a:gd name="connsiteX188" fmla="*/ 37201 w 211599"/>
                <a:gd name="connsiteY188" fmla="*/ 80920 h 157229"/>
                <a:gd name="connsiteX189" fmla="*/ 38473 w 211599"/>
                <a:gd name="connsiteY189" fmla="*/ 79330 h 157229"/>
                <a:gd name="connsiteX190" fmla="*/ 39109 w 211599"/>
                <a:gd name="connsiteY190" fmla="*/ 79171 h 157229"/>
                <a:gd name="connsiteX191" fmla="*/ 38791 w 211599"/>
                <a:gd name="connsiteY191" fmla="*/ 81397 h 157229"/>
                <a:gd name="connsiteX192" fmla="*/ 40062 w 211599"/>
                <a:gd name="connsiteY192" fmla="*/ 83622 h 157229"/>
                <a:gd name="connsiteX193" fmla="*/ 40062 w 211599"/>
                <a:gd name="connsiteY193" fmla="*/ 87597 h 157229"/>
                <a:gd name="connsiteX194" fmla="*/ 39109 w 211599"/>
                <a:gd name="connsiteY194" fmla="*/ 90459 h 157229"/>
                <a:gd name="connsiteX195" fmla="*/ 42606 w 211599"/>
                <a:gd name="connsiteY195" fmla="*/ 90299 h 157229"/>
                <a:gd name="connsiteX196" fmla="*/ 46422 w 211599"/>
                <a:gd name="connsiteY196" fmla="*/ 93797 h 157229"/>
                <a:gd name="connsiteX197" fmla="*/ 47216 w 211599"/>
                <a:gd name="connsiteY197" fmla="*/ 95546 h 157229"/>
                <a:gd name="connsiteX198" fmla="*/ 47534 w 211599"/>
                <a:gd name="connsiteY198" fmla="*/ 96977 h 157229"/>
                <a:gd name="connsiteX199" fmla="*/ 50396 w 211599"/>
                <a:gd name="connsiteY199" fmla="*/ 99679 h 157229"/>
                <a:gd name="connsiteX200" fmla="*/ 51191 w 211599"/>
                <a:gd name="connsiteY200" fmla="*/ 101110 h 157229"/>
                <a:gd name="connsiteX201" fmla="*/ 50237 w 211599"/>
                <a:gd name="connsiteY201" fmla="*/ 103654 h 157229"/>
                <a:gd name="connsiteX202" fmla="*/ 50555 w 211599"/>
                <a:gd name="connsiteY202" fmla="*/ 104608 h 157229"/>
                <a:gd name="connsiteX203" fmla="*/ 52145 w 211599"/>
                <a:gd name="connsiteY203" fmla="*/ 103972 h 157229"/>
                <a:gd name="connsiteX204" fmla="*/ 53735 w 211599"/>
                <a:gd name="connsiteY204" fmla="*/ 104131 h 157229"/>
                <a:gd name="connsiteX205" fmla="*/ 55165 w 211599"/>
                <a:gd name="connsiteY205" fmla="*/ 104608 h 157229"/>
                <a:gd name="connsiteX206" fmla="*/ 56755 w 211599"/>
                <a:gd name="connsiteY206" fmla="*/ 103972 h 157229"/>
                <a:gd name="connsiteX207" fmla="*/ 58027 w 211599"/>
                <a:gd name="connsiteY207" fmla="*/ 103018 h 157229"/>
                <a:gd name="connsiteX208" fmla="*/ 58981 w 211599"/>
                <a:gd name="connsiteY208" fmla="*/ 101746 h 157229"/>
                <a:gd name="connsiteX209" fmla="*/ 60094 w 211599"/>
                <a:gd name="connsiteY209" fmla="*/ 98407 h 157229"/>
                <a:gd name="connsiteX210" fmla="*/ 63750 w 211599"/>
                <a:gd name="connsiteY210" fmla="*/ 97295 h 157229"/>
                <a:gd name="connsiteX211" fmla="*/ 65976 w 211599"/>
                <a:gd name="connsiteY211" fmla="*/ 95228 h 157229"/>
                <a:gd name="connsiteX212" fmla="*/ 68043 w 211599"/>
                <a:gd name="connsiteY212" fmla="*/ 92048 h 157229"/>
                <a:gd name="connsiteX213" fmla="*/ 68838 w 211599"/>
                <a:gd name="connsiteY213" fmla="*/ 89823 h 157229"/>
                <a:gd name="connsiteX214" fmla="*/ 69791 w 211599"/>
                <a:gd name="connsiteY214" fmla="*/ 88710 h 157229"/>
                <a:gd name="connsiteX215" fmla="*/ 70268 w 211599"/>
                <a:gd name="connsiteY215" fmla="*/ 87756 h 157229"/>
                <a:gd name="connsiteX216" fmla="*/ 70745 w 211599"/>
                <a:gd name="connsiteY216" fmla="*/ 86643 h 157229"/>
                <a:gd name="connsiteX217" fmla="*/ 71540 w 211599"/>
                <a:gd name="connsiteY217" fmla="*/ 85689 h 157229"/>
                <a:gd name="connsiteX218" fmla="*/ 72494 w 211599"/>
                <a:gd name="connsiteY218" fmla="*/ 83305 h 157229"/>
                <a:gd name="connsiteX219" fmla="*/ 73289 w 211599"/>
                <a:gd name="connsiteY219" fmla="*/ 81079 h 157229"/>
                <a:gd name="connsiteX220" fmla="*/ 75356 w 211599"/>
                <a:gd name="connsiteY220" fmla="*/ 80125 h 157229"/>
                <a:gd name="connsiteX221" fmla="*/ 79648 w 211599"/>
                <a:gd name="connsiteY221" fmla="*/ 79171 h 157229"/>
                <a:gd name="connsiteX222" fmla="*/ 83464 w 211599"/>
                <a:gd name="connsiteY222" fmla="*/ 80761 h 157229"/>
                <a:gd name="connsiteX223" fmla="*/ 89823 w 211599"/>
                <a:gd name="connsiteY223" fmla="*/ 79330 h 157229"/>
                <a:gd name="connsiteX224" fmla="*/ 90141 w 211599"/>
                <a:gd name="connsiteY224" fmla="*/ 77422 h 157229"/>
                <a:gd name="connsiteX225" fmla="*/ 95864 w 211599"/>
                <a:gd name="connsiteY225" fmla="*/ 77263 h 157229"/>
                <a:gd name="connsiteX226" fmla="*/ 102700 w 211599"/>
                <a:gd name="connsiteY226" fmla="*/ 77263 h 157229"/>
                <a:gd name="connsiteX227" fmla="*/ 108423 w 211599"/>
                <a:gd name="connsiteY227" fmla="*/ 77263 h 157229"/>
                <a:gd name="connsiteX228" fmla="*/ 110490 w 211599"/>
                <a:gd name="connsiteY228" fmla="*/ 77740 h 157229"/>
                <a:gd name="connsiteX229" fmla="*/ 111126 w 211599"/>
                <a:gd name="connsiteY229" fmla="*/ 79330 h 157229"/>
                <a:gd name="connsiteX230" fmla="*/ 113033 w 211599"/>
                <a:gd name="connsiteY230" fmla="*/ 81715 h 157229"/>
                <a:gd name="connsiteX231" fmla="*/ 114941 w 211599"/>
                <a:gd name="connsiteY231" fmla="*/ 83305 h 157229"/>
                <a:gd name="connsiteX232" fmla="*/ 117326 w 211599"/>
                <a:gd name="connsiteY232" fmla="*/ 86961 h 157229"/>
                <a:gd name="connsiteX233" fmla="*/ 120187 w 211599"/>
                <a:gd name="connsiteY233" fmla="*/ 91094 h 157229"/>
                <a:gd name="connsiteX234" fmla="*/ 123208 w 211599"/>
                <a:gd name="connsiteY234" fmla="*/ 94910 h 157229"/>
                <a:gd name="connsiteX235" fmla="*/ 125275 w 211599"/>
                <a:gd name="connsiteY235" fmla="*/ 96977 h 157229"/>
                <a:gd name="connsiteX236" fmla="*/ 125434 w 211599"/>
                <a:gd name="connsiteY236" fmla="*/ 97613 h 157229"/>
                <a:gd name="connsiteX237" fmla="*/ 125275 w 211599"/>
                <a:gd name="connsiteY237" fmla="*/ 98407 h 157229"/>
                <a:gd name="connsiteX238" fmla="*/ 124321 w 211599"/>
                <a:gd name="connsiteY238" fmla="*/ 100315 h 157229"/>
                <a:gd name="connsiteX239" fmla="*/ 123526 w 211599"/>
                <a:gd name="connsiteY239" fmla="*/ 102382 h 157229"/>
                <a:gd name="connsiteX240" fmla="*/ 123526 w 211599"/>
                <a:gd name="connsiteY240" fmla="*/ 103177 h 157229"/>
                <a:gd name="connsiteX241" fmla="*/ 124162 w 211599"/>
                <a:gd name="connsiteY241" fmla="*/ 103654 h 157229"/>
                <a:gd name="connsiteX242" fmla="*/ 127341 w 211599"/>
                <a:gd name="connsiteY242" fmla="*/ 104290 h 157229"/>
                <a:gd name="connsiteX243" fmla="*/ 127659 w 211599"/>
                <a:gd name="connsiteY243" fmla="*/ 106515 h 157229"/>
                <a:gd name="connsiteX244" fmla="*/ 127659 w 211599"/>
                <a:gd name="connsiteY244" fmla="*/ 109695 h 157229"/>
                <a:gd name="connsiteX245" fmla="*/ 129249 w 211599"/>
                <a:gd name="connsiteY245" fmla="*/ 112715 h 157229"/>
                <a:gd name="connsiteX246" fmla="*/ 130680 w 211599"/>
                <a:gd name="connsiteY246" fmla="*/ 114941 h 157229"/>
                <a:gd name="connsiteX247" fmla="*/ 130521 w 211599"/>
                <a:gd name="connsiteY247" fmla="*/ 115736 h 157229"/>
                <a:gd name="connsiteX248" fmla="*/ 127023 w 211599"/>
                <a:gd name="connsiteY248" fmla="*/ 119392 h 157229"/>
                <a:gd name="connsiteX249" fmla="*/ 125593 w 211599"/>
                <a:gd name="connsiteY249" fmla="*/ 123208 h 157229"/>
                <a:gd name="connsiteX250" fmla="*/ 124798 w 211599"/>
                <a:gd name="connsiteY250" fmla="*/ 124162 h 157229"/>
                <a:gd name="connsiteX251" fmla="*/ 124639 w 211599"/>
                <a:gd name="connsiteY251" fmla="*/ 125116 h 157229"/>
                <a:gd name="connsiteX252" fmla="*/ 125275 w 211599"/>
                <a:gd name="connsiteY252" fmla="*/ 125434 h 157229"/>
                <a:gd name="connsiteX253" fmla="*/ 126229 w 211599"/>
                <a:gd name="connsiteY253" fmla="*/ 125116 h 157229"/>
                <a:gd name="connsiteX254" fmla="*/ 127659 w 211599"/>
                <a:gd name="connsiteY254" fmla="*/ 125434 h 157229"/>
                <a:gd name="connsiteX255" fmla="*/ 129090 w 211599"/>
                <a:gd name="connsiteY255" fmla="*/ 125593 h 157229"/>
                <a:gd name="connsiteX256" fmla="*/ 130839 w 211599"/>
                <a:gd name="connsiteY256" fmla="*/ 124321 h 157229"/>
                <a:gd name="connsiteX257" fmla="*/ 133701 w 211599"/>
                <a:gd name="connsiteY257" fmla="*/ 120823 h 157229"/>
                <a:gd name="connsiteX258" fmla="*/ 134654 w 211599"/>
                <a:gd name="connsiteY258" fmla="*/ 120505 h 157229"/>
                <a:gd name="connsiteX259" fmla="*/ 136880 w 211599"/>
                <a:gd name="connsiteY259" fmla="*/ 120664 h 157229"/>
                <a:gd name="connsiteX260" fmla="*/ 138311 w 211599"/>
                <a:gd name="connsiteY260" fmla="*/ 120664 h 157229"/>
                <a:gd name="connsiteX261" fmla="*/ 140855 w 211599"/>
                <a:gd name="connsiteY261" fmla="*/ 119710 h 157229"/>
                <a:gd name="connsiteX262" fmla="*/ 142285 w 211599"/>
                <a:gd name="connsiteY262" fmla="*/ 120187 h 157229"/>
                <a:gd name="connsiteX263" fmla="*/ 142921 w 211599"/>
                <a:gd name="connsiteY263" fmla="*/ 121300 h 157229"/>
                <a:gd name="connsiteX264" fmla="*/ 143239 w 211599"/>
                <a:gd name="connsiteY264" fmla="*/ 122254 h 157229"/>
                <a:gd name="connsiteX265" fmla="*/ 150711 w 211599"/>
                <a:gd name="connsiteY265" fmla="*/ 119710 h 157229"/>
                <a:gd name="connsiteX266" fmla="*/ 151347 w 211599"/>
                <a:gd name="connsiteY266" fmla="*/ 119234 h 157229"/>
                <a:gd name="connsiteX267" fmla="*/ 151665 w 211599"/>
                <a:gd name="connsiteY267" fmla="*/ 119392 h 157229"/>
                <a:gd name="connsiteX268" fmla="*/ 152619 w 211599"/>
                <a:gd name="connsiteY268" fmla="*/ 121618 h 157229"/>
                <a:gd name="connsiteX269" fmla="*/ 153096 w 211599"/>
                <a:gd name="connsiteY269" fmla="*/ 121459 h 157229"/>
                <a:gd name="connsiteX270" fmla="*/ 153573 w 211599"/>
                <a:gd name="connsiteY270" fmla="*/ 120823 h 157229"/>
                <a:gd name="connsiteX271" fmla="*/ 154050 w 211599"/>
                <a:gd name="connsiteY271" fmla="*/ 120823 h 157229"/>
                <a:gd name="connsiteX272" fmla="*/ 154686 w 211599"/>
                <a:gd name="connsiteY272" fmla="*/ 121141 h 157229"/>
                <a:gd name="connsiteX273" fmla="*/ 155322 w 211599"/>
                <a:gd name="connsiteY273" fmla="*/ 122095 h 157229"/>
                <a:gd name="connsiteX274" fmla="*/ 156275 w 211599"/>
                <a:gd name="connsiteY274" fmla="*/ 123049 h 157229"/>
                <a:gd name="connsiteX275" fmla="*/ 157865 w 211599"/>
                <a:gd name="connsiteY275" fmla="*/ 123844 h 157229"/>
                <a:gd name="connsiteX276" fmla="*/ 158819 w 211599"/>
                <a:gd name="connsiteY276" fmla="*/ 124798 h 157229"/>
                <a:gd name="connsiteX277" fmla="*/ 158819 w 211599"/>
                <a:gd name="connsiteY277" fmla="*/ 127182 h 157229"/>
                <a:gd name="connsiteX278" fmla="*/ 159137 w 211599"/>
                <a:gd name="connsiteY278" fmla="*/ 129567 h 157229"/>
                <a:gd name="connsiteX279" fmla="*/ 159773 w 211599"/>
                <a:gd name="connsiteY279" fmla="*/ 130203 h 157229"/>
                <a:gd name="connsiteX280" fmla="*/ 160250 w 211599"/>
                <a:gd name="connsiteY280" fmla="*/ 131634 h 157229"/>
                <a:gd name="connsiteX281" fmla="*/ 160409 w 211599"/>
                <a:gd name="connsiteY281" fmla="*/ 133224 h 157229"/>
                <a:gd name="connsiteX282" fmla="*/ 160727 w 211599"/>
                <a:gd name="connsiteY282" fmla="*/ 134018 h 157229"/>
                <a:gd name="connsiteX283" fmla="*/ 161045 w 211599"/>
                <a:gd name="connsiteY283" fmla="*/ 135608 h 157229"/>
                <a:gd name="connsiteX284" fmla="*/ 160886 w 211599"/>
                <a:gd name="connsiteY284" fmla="*/ 137357 h 157229"/>
                <a:gd name="connsiteX285" fmla="*/ 161204 w 211599"/>
                <a:gd name="connsiteY285" fmla="*/ 138470 h 157229"/>
                <a:gd name="connsiteX286" fmla="*/ 162476 w 211599"/>
                <a:gd name="connsiteY286" fmla="*/ 140537 h 157229"/>
                <a:gd name="connsiteX287" fmla="*/ 163112 w 211599"/>
                <a:gd name="connsiteY287" fmla="*/ 143239 h 157229"/>
                <a:gd name="connsiteX288" fmla="*/ 163112 w 211599"/>
                <a:gd name="connsiteY288" fmla="*/ 144988 h 157229"/>
                <a:gd name="connsiteX289" fmla="*/ 162635 w 211599"/>
                <a:gd name="connsiteY289" fmla="*/ 146896 h 157229"/>
                <a:gd name="connsiteX290" fmla="*/ 161999 w 211599"/>
                <a:gd name="connsiteY290" fmla="*/ 148804 h 157229"/>
                <a:gd name="connsiteX291" fmla="*/ 160568 w 211599"/>
                <a:gd name="connsiteY291" fmla="*/ 150711 h 157229"/>
                <a:gd name="connsiteX292" fmla="*/ 160409 w 211599"/>
                <a:gd name="connsiteY292" fmla="*/ 151347 h 157229"/>
                <a:gd name="connsiteX293" fmla="*/ 161204 w 211599"/>
                <a:gd name="connsiteY293" fmla="*/ 151983 h 157229"/>
                <a:gd name="connsiteX294" fmla="*/ 162476 w 211599"/>
                <a:gd name="connsiteY294" fmla="*/ 151983 h 157229"/>
                <a:gd name="connsiteX295" fmla="*/ 163588 w 211599"/>
                <a:gd name="connsiteY295" fmla="*/ 151665 h 157229"/>
                <a:gd name="connsiteX296" fmla="*/ 166132 w 211599"/>
                <a:gd name="connsiteY296" fmla="*/ 152460 h 157229"/>
                <a:gd name="connsiteX297" fmla="*/ 167563 w 211599"/>
                <a:gd name="connsiteY297" fmla="*/ 153732 h 157229"/>
                <a:gd name="connsiteX298" fmla="*/ 168835 w 211599"/>
                <a:gd name="connsiteY298" fmla="*/ 155322 h 157229"/>
                <a:gd name="connsiteX299" fmla="*/ 169789 w 211599"/>
                <a:gd name="connsiteY299" fmla="*/ 156116 h 157229"/>
                <a:gd name="connsiteX300" fmla="*/ 170425 w 211599"/>
                <a:gd name="connsiteY300" fmla="*/ 157229 h 157229"/>
                <a:gd name="connsiteX301" fmla="*/ 172173 w 211599"/>
                <a:gd name="connsiteY301" fmla="*/ 156911 h 157229"/>
                <a:gd name="connsiteX302" fmla="*/ 174399 w 211599"/>
                <a:gd name="connsiteY302" fmla="*/ 155957 h 157229"/>
                <a:gd name="connsiteX303" fmla="*/ 174876 w 211599"/>
                <a:gd name="connsiteY303" fmla="*/ 155481 h 157229"/>
                <a:gd name="connsiteX304" fmla="*/ 175512 w 211599"/>
                <a:gd name="connsiteY304" fmla="*/ 155639 h 157229"/>
                <a:gd name="connsiteX305" fmla="*/ 176943 w 211599"/>
                <a:gd name="connsiteY305" fmla="*/ 155799 h 157229"/>
                <a:gd name="connsiteX306" fmla="*/ 177896 w 211599"/>
                <a:gd name="connsiteY306" fmla="*/ 154050 h 157229"/>
                <a:gd name="connsiteX307" fmla="*/ 178691 w 211599"/>
                <a:gd name="connsiteY307" fmla="*/ 152142 h 157229"/>
                <a:gd name="connsiteX308" fmla="*/ 180440 w 211599"/>
                <a:gd name="connsiteY308" fmla="*/ 149916 h 157229"/>
                <a:gd name="connsiteX309" fmla="*/ 181235 w 211599"/>
                <a:gd name="connsiteY309" fmla="*/ 149122 h 157229"/>
                <a:gd name="connsiteX310" fmla="*/ 181394 w 211599"/>
                <a:gd name="connsiteY310" fmla="*/ 147691 h 157229"/>
                <a:gd name="connsiteX311" fmla="*/ 181553 w 211599"/>
                <a:gd name="connsiteY311" fmla="*/ 145942 h 157229"/>
                <a:gd name="connsiteX312" fmla="*/ 182030 w 211599"/>
                <a:gd name="connsiteY312" fmla="*/ 144511 h 157229"/>
                <a:gd name="connsiteX313" fmla="*/ 183461 w 211599"/>
                <a:gd name="connsiteY313" fmla="*/ 143557 h 157229"/>
                <a:gd name="connsiteX314" fmla="*/ 185051 w 211599"/>
                <a:gd name="connsiteY314" fmla="*/ 143557 h 157229"/>
                <a:gd name="connsiteX315" fmla="*/ 185845 w 211599"/>
                <a:gd name="connsiteY315" fmla="*/ 143875 h 157229"/>
                <a:gd name="connsiteX316" fmla="*/ 186163 w 211599"/>
                <a:gd name="connsiteY316" fmla="*/ 145465 h 157229"/>
                <a:gd name="connsiteX317" fmla="*/ 187435 w 211599"/>
                <a:gd name="connsiteY317" fmla="*/ 146578 h 157229"/>
                <a:gd name="connsiteX318" fmla="*/ 188548 w 211599"/>
                <a:gd name="connsiteY318" fmla="*/ 147373 h 157229"/>
                <a:gd name="connsiteX319" fmla="*/ 190138 w 211599"/>
                <a:gd name="connsiteY319" fmla="*/ 146101 h 157229"/>
                <a:gd name="connsiteX320" fmla="*/ 192363 w 211599"/>
                <a:gd name="connsiteY320" fmla="*/ 146419 h 157229"/>
                <a:gd name="connsiteX321" fmla="*/ 195861 w 211599"/>
                <a:gd name="connsiteY321" fmla="*/ 147373 h 157229"/>
                <a:gd name="connsiteX322" fmla="*/ 196497 w 211599"/>
                <a:gd name="connsiteY322" fmla="*/ 146419 h 157229"/>
                <a:gd name="connsiteX323" fmla="*/ 199200 w 211599"/>
                <a:gd name="connsiteY323" fmla="*/ 141490 h 157229"/>
                <a:gd name="connsiteX324" fmla="*/ 199041 w 211599"/>
                <a:gd name="connsiteY324" fmla="*/ 139742 h 157229"/>
                <a:gd name="connsiteX325" fmla="*/ 198723 w 211599"/>
                <a:gd name="connsiteY325" fmla="*/ 138470 h 157229"/>
                <a:gd name="connsiteX326" fmla="*/ 200312 w 211599"/>
                <a:gd name="connsiteY326" fmla="*/ 135131 h 157229"/>
                <a:gd name="connsiteX327" fmla="*/ 201584 w 211599"/>
                <a:gd name="connsiteY327" fmla="*/ 133860 h 157229"/>
                <a:gd name="connsiteX328" fmla="*/ 202220 w 211599"/>
                <a:gd name="connsiteY328" fmla="*/ 132429 h 157229"/>
                <a:gd name="connsiteX329" fmla="*/ 201902 w 211599"/>
                <a:gd name="connsiteY329" fmla="*/ 130521 h 157229"/>
                <a:gd name="connsiteX330" fmla="*/ 201107 w 211599"/>
                <a:gd name="connsiteY330" fmla="*/ 129726 h 157229"/>
                <a:gd name="connsiteX331" fmla="*/ 199835 w 211599"/>
                <a:gd name="connsiteY331" fmla="*/ 129885 h 157229"/>
                <a:gd name="connsiteX332" fmla="*/ 198405 w 211599"/>
                <a:gd name="connsiteY332" fmla="*/ 129408 h 157229"/>
                <a:gd name="connsiteX333" fmla="*/ 196179 w 211599"/>
                <a:gd name="connsiteY333" fmla="*/ 128295 h 157229"/>
                <a:gd name="connsiteX334" fmla="*/ 195066 w 211599"/>
                <a:gd name="connsiteY334" fmla="*/ 127341 h 157229"/>
                <a:gd name="connsiteX335" fmla="*/ 195384 w 211599"/>
                <a:gd name="connsiteY335" fmla="*/ 122890 h 157229"/>
                <a:gd name="connsiteX336" fmla="*/ 195702 w 211599"/>
                <a:gd name="connsiteY336" fmla="*/ 121618 h 157229"/>
                <a:gd name="connsiteX337" fmla="*/ 196338 w 211599"/>
                <a:gd name="connsiteY337" fmla="*/ 120823 h 157229"/>
                <a:gd name="connsiteX338" fmla="*/ 197610 w 211599"/>
                <a:gd name="connsiteY338" fmla="*/ 120505 h 157229"/>
                <a:gd name="connsiteX339" fmla="*/ 201107 w 211599"/>
                <a:gd name="connsiteY339" fmla="*/ 120505 h 157229"/>
                <a:gd name="connsiteX340" fmla="*/ 203810 w 211599"/>
                <a:gd name="connsiteY340" fmla="*/ 120982 h 157229"/>
                <a:gd name="connsiteX341" fmla="*/ 206195 w 211599"/>
                <a:gd name="connsiteY341" fmla="*/ 121300 h 157229"/>
                <a:gd name="connsiteX342" fmla="*/ 207466 w 211599"/>
                <a:gd name="connsiteY342" fmla="*/ 121300 h 157229"/>
                <a:gd name="connsiteX343" fmla="*/ 208579 w 211599"/>
                <a:gd name="connsiteY343" fmla="*/ 122572 h 157229"/>
                <a:gd name="connsiteX344" fmla="*/ 210010 w 211599"/>
                <a:gd name="connsiteY344" fmla="*/ 123844 h 157229"/>
                <a:gd name="connsiteX345" fmla="*/ 211123 w 211599"/>
                <a:gd name="connsiteY345" fmla="*/ 123844 h 157229"/>
                <a:gd name="connsiteX346" fmla="*/ 211600 w 211599"/>
                <a:gd name="connsiteY346" fmla="*/ 122890 h 157229"/>
                <a:gd name="connsiteX347" fmla="*/ 211282 w 211599"/>
                <a:gd name="connsiteY347" fmla="*/ 118598 h 15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</a:cxnLst>
              <a:rect l="l" t="t" r="r" b="b"/>
              <a:pathLst>
                <a:path w="211599" h="157229">
                  <a:moveTo>
                    <a:pt x="211282" y="118598"/>
                  </a:moveTo>
                  <a:lnTo>
                    <a:pt x="210487" y="116213"/>
                  </a:lnTo>
                  <a:lnTo>
                    <a:pt x="208579" y="113987"/>
                  </a:lnTo>
                  <a:lnTo>
                    <a:pt x="203810" y="112080"/>
                  </a:lnTo>
                  <a:lnTo>
                    <a:pt x="203810" y="109377"/>
                  </a:lnTo>
                  <a:lnTo>
                    <a:pt x="204287" y="106515"/>
                  </a:lnTo>
                  <a:lnTo>
                    <a:pt x="205241" y="105403"/>
                  </a:lnTo>
                  <a:lnTo>
                    <a:pt x="208738" y="103654"/>
                  </a:lnTo>
                  <a:lnTo>
                    <a:pt x="208261" y="102700"/>
                  </a:lnTo>
                  <a:lnTo>
                    <a:pt x="206990" y="101587"/>
                  </a:lnTo>
                  <a:lnTo>
                    <a:pt x="204764" y="100474"/>
                  </a:lnTo>
                  <a:lnTo>
                    <a:pt x="205241" y="97136"/>
                  </a:lnTo>
                  <a:lnTo>
                    <a:pt x="205400" y="93956"/>
                  </a:lnTo>
                  <a:lnTo>
                    <a:pt x="203492" y="94274"/>
                  </a:lnTo>
                  <a:lnTo>
                    <a:pt x="201584" y="94433"/>
                  </a:lnTo>
                  <a:lnTo>
                    <a:pt x="199835" y="93638"/>
                  </a:lnTo>
                  <a:lnTo>
                    <a:pt x="198564" y="91730"/>
                  </a:lnTo>
                  <a:lnTo>
                    <a:pt x="198246" y="86484"/>
                  </a:lnTo>
                  <a:lnTo>
                    <a:pt x="198246" y="80602"/>
                  </a:lnTo>
                  <a:lnTo>
                    <a:pt x="197928" y="77899"/>
                  </a:lnTo>
                  <a:lnTo>
                    <a:pt x="198564" y="76468"/>
                  </a:lnTo>
                  <a:lnTo>
                    <a:pt x="200153" y="75197"/>
                  </a:lnTo>
                  <a:lnTo>
                    <a:pt x="202061" y="73607"/>
                  </a:lnTo>
                  <a:lnTo>
                    <a:pt x="202697" y="72494"/>
                  </a:lnTo>
                  <a:lnTo>
                    <a:pt x="203174" y="70586"/>
                  </a:lnTo>
                  <a:lnTo>
                    <a:pt x="202856" y="69156"/>
                  </a:lnTo>
                  <a:lnTo>
                    <a:pt x="202220" y="67884"/>
                  </a:lnTo>
                  <a:lnTo>
                    <a:pt x="195861" y="64545"/>
                  </a:lnTo>
                  <a:lnTo>
                    <a:pt x="194748" y="63114"/>
                  </a:lnTo>
                  <a:lnTo>
                    <a:pt x="193794" y="59299"/>
                  </a:lnTo>
                  <a:lnTo>
                    <a:pt x="193158" y="55642"/>
                  </a:lnTo>
                  <a:lnTo>
                    <a:pt x="193158" y="53258"/>
                  </a:lnTo>
                  <a:lnTo>
                    <a:pt x="193635" y="51350"/>
                  </a:lnTo>
                  <a:lnTo>
                    <a:pt x="193476" y="49760"/>
                  </a:lnTo>
                  <a:lnTo>
                    <a:pt x="192681" y="48647"/>
                  </a:lnTo>
                  <a:lnTo>
                    <a:pt x="190774" y="47535"/>
                  </a:lnTo>
                  <a:lnTo>
                    <a:pt x="188866" y="46898"/>
                  </a:lnTo>
                  <a:lnTo>
                    <a:pt x="186322" y="48488"/>
                  </a:lnTo>
                  <a:lnTo>
                    <a:pt x="185051" y="48647"/>
                  </a:lnTo>
                  <a:lnTo>
                    <a:pt x="183938" y="48647"/>
                  </a:lnTo>
                  <a:lnTo>
                    <a:pt x="183302" y="48011"/>
                  </a:lnTo>
                  <a:lnTo>
                    <a:pt x="183461" y="47375"/>
                  </a:lnTo>
                  <a:lnTo>
                    <a:pt x="186163" y="43242"/>
                  </a:lnTo>
                  <a:lnTo>
                    <a:pt x="187435" y="41493"/>
                  </a:lnTo>
                  <a:lnTo>
                    <a:pt x="189184" y="40221"/>
                  </a:lnTo>
                  <a:lnTo>
                    <a:pt x="190297" y="39586"/>
                  </a:lnTo>
                  <a:lnTo>
                    <a:pt x="190933" y="38473"/>
                  </a:lnTo>
                  <a:lnTo>
                    <a:pt x="190933" y="37678"/>
                  </a:lnTo>
                  <a:lnTo>
                    <a:pt x="190774" y="37201"/>
                  </a:lnTo>
                  <a:lnTo>
                    <a:pt x="188866" y="36406"/>
                  </a:lnTo>
                  <a:lnTo>
                    <a:pt x="186163" y="34498"/>
                  </a:lnTo>
                  <a:lnTo>
                    <a:pt x="184574" y="34339"/>
                  </a:lnTo>
                  <a:lnTo>
                    <a:pt x="183302" y="33385"/>
                  </a:lnTo>
                  <a:lnTo>
                    <a:pt x="182030" y="30524"/>
                  </a:lnTo>
                  <a:lnTo>
                    <a:pt x="181394" y="29888"/>
                  </a:lnTo>
                  <a:lnTo>
                    <a:pt x="180122" y="29570"/>
                  </a:lnTo>
                  <a:lnTo>
                    <a:pt x="178850" y="28934"/>
                  </a:lnTo>
                  <a:lnTo>
                    <a:pt x="178850" y="24959"/>
                  </a:lnTo>
                  <a:lnTo>
                    <a:pt x="179009" y="21621"/>
                  </a:lnTo>
                  <a:lnTo>
                    <a:pt x="176148" y="16375"/>
                  </a:lnTo>
                  <a:lnTo>
                    <a:pt x="175194" y="12877"/>
                  </a:lnTo>
                  <a:lnTo>
                    <a:pt x="173763" y="9380"/>
                  </a:lnTo>
                  <a:lnTo>
                    <a:pt x="172491" y="7790"/>
                  </a:lnTo>
                  <a:lnTo>
                    <a:pt x="170266" y="6359"/>
                  </a:lnTo>
                  <a:lnTo>
                    <a:pt x="167563" y="5405"/>
                  </a:lnTo>
                  <a:lnTo>
                    <a:pt x="165178" y="5246"/>
                  </a:lnTo>
                  <a:lnTo>
                    <a:pt x="163271" y="5564"/>
                  </a:lnTo>
                  <a:lnTo>
                    <a:pt x="162317" y="6041"/>
                  </a:lnTo>
                  <a:lnTo>
                    <a:pt x="162476" y="6677"/>
                  </a:lnTo>
                  <a:lnTo>
                    <a:pt x="163906" y="8903"/>
                  </a:lnTo>
                  <a:lnTo>
                    <a:pt x="164224" y="10016"/>
                  </a:lnTo>
                  <a:lnTo>
                    <a:pt x="163906" y="11288"/>
                  </a:lnTo>
                  <a:lnTo>
                    <a:pt x="163429" y="12082"/>
                  </a:lnTo>
                  <a:lnTo>
                    <a:pt x="162158" y="12082"/>
                  </a:lnTo>
                  <a:lnTo>
                    <a:pt x="159773" y="12877"/>
                  </a:lnTo>
                  <a:lnTo>
                    <a:pt x="156911" y="14149"/>
                  </a:lnTo>
                  <a:lnTo>
                    <a:pt x="154845" y="15262"/>
                  </a:lnTo>
                  <a:lnTo>
                    <a:pt x="153255" y="18282"/>
                  </a:lnTo>
                  <a:lnTo>
                    <a:pt x="152142" y="18600"/>
                  </a:lnTo>
                  <a:lnTo>
                    <a:pt x="150234" y="18282"/>
                  </a:lnTo>
                  <a:lnTo>
                    <a:pt x="144670" y="16057"/>
                  </a:lnTo>
                  <a:lnTo>
                    <a:pt x="140219" y="14308"/>
                  </a:lnTo>
                  <a:lnTo>
                    <a:pt x="137198" y="13354"/>
                  </a:lnTo>
                  <a:lnTo>
                    <a:pt x="135290" y="13990"/>
                  </a:lnTo>
                  <a:lnTo>
                    <a:pt x="134337" y="14308"/>
                  </a:lnTo>
                  <a:lnTo>
                    <a:pt x="131634" y="15421"/>
                  </a:lnTo>
                  <a:lnTo>
                    <a:pt x="128136" y="19713"/>
                  </a:lnTo>
                  <a:lnTo>
                    <a:pt x="127182" y="21144"/>
                  </a:lnTo>
                  <a:lnTo>
                    <a:pt x="126547" y="21621"/>
                  </a:lnTo>
                  <a:lnTo>
                    <a:pt x="125593" y="22416"/>
                  </a:lnTo>
                  <a:lnTo>
                    <a:pt x="124639" y="22416"/>
                  </a:lnTo>
                  <a:lnTo>
                    <a:pt x="124003" y="21780"/>
                  </a:lnTo>
                  <a:lnTo>
                    <a:pt x="123685" y="21621"/>
                  </a:lnTo>
                  <a:lnTo>
                    <a:pt x="121936" y="18442"/>
                  </a:lnTo>
                  <a:lnTo>
                    <a:pt x="119869" y="15103"/>
                  </a:lnTo>
                  <a:lnTo>
                    <a:pt x="118280" y="13513"/>
                  </a:lnTo>
                  <a:lnTo>
                    <a:pt x="116213" y="13513"/>
                  </a:lnTo>
                  <a:lnTo>
                    <a:pt x="114464" y="14467"/>
                  </a:lnTo>
                  <a:lnTo>
                    <a:pt x="112556" y="16693"/>
                  </a:lnTo>
                  <a:lnTo>
                    <a:pt x="110331" y="18759"/>
                  </a:lnTo>
                  <a:lnTo>
                    <a:pt x="108900" y="19395"/>
                  </a:lnTo>
                  <a:lnTo>
                    <a:pt x="107628" y="18918"/>
                  </a:lnTo>
                  <a:lnTo>
                    <a:pt x="104449" y="16375"/>
                  </a:lnTo>
                  <a:lnTo>
                    <a:pt x="102223" y="14626"/>
                  </a:lnTo>
                  <a:lnTo>
                    <a:pt x="101905" y="13672"/>
                  </a:lnTo>
                  <a:lnTo>
                    <a:pt x="102700" y="12241"/>
                  </a:lnTo>
                  <a:lnTo>
                    <a:pt x="103495" y="10175"/>
                  </a:lnTo>
                  <a:lnTo>
                    <a:pt x="104290" y="8585"/>
                  </a:lnTo>
                  <a:lnTo>
                    <a:pt x="105085" y="7790"/>
                  </a:lnTo>
                  <a:lnTo>
                    <a:pt x="103177" y="7313"/>
                  </a:lnTo>
                  <a:lnTo>
                    <a:pt x="99838" y="7154"/>
                  </a:lnTo>
                  <a:lnTo>
                    <a:pt x="93161" y="8267"/>
                  </a:lnTo>
                  <a:lnTo>
                    <a:pt x="90777" y="7790"/>
                  </a:lnTo>
                  <a:lnTo>
                    <a:pt x="86325" y="7949"/>
                  </a:lnTo>
                  <a:lnTo>
                    <a:pt x="83305" y="8585"/>
                  </a:lnTo>
                  <a:lnTo>
                    <a:pt x="79330" y="10016"/>
                  </a:lnTo>
                  <a:lnTo>
                    <a:pt x="76150" y="9539"/>
                  </a:lnTo>
                  <a:lnTo>
                    <a:pt x="74561" y="8426"/>
                  </a:lnTo>
                  <a:lnTo>
                    <a:pt x="72335" y="8585"/>
                  </a:lnTo>
                  <a:lnTo>
                    <a:pt x="69791" y="7949"/>
                  </a:lnTo>
                  <a:lnTo>
                    <a:pt x="67089" y="6836"/>
                  </a:lnTo>
                  <a:lnTo>
                    <a:pt x="64704" y="6359"/>
                  </a:lnTo>
                  <a:lnTo>
                    <a:pt x="62160" y="4451"/>
                  </a:lnTo>
                  <a:lnTo>
                    <a:pt x="60889" y="3974"/>
                  </a:lnTo>
                  <a:lnTo>
                    <a:pt x="60094" y="4610"/>
                  </a:lnTo>
                  <a:lnTo>
                    <a:pt x="59299" y="5246"/>
                  </a:lnTo>
                  <a:lnTo>
                    <a:pt x="58504" y="5564"/>
                  </a:lnTo>
                  <a:lnTo>
                    <a:pt x="57073" y="5246"/>
                  </a:lnTo>
                  <a:lnTo>
                    <a:pt x="56596" y="3974"/>
                  </a:lnTo>
                  <a:lnTo>
                    <a:pt x="57073" y="2544"/>
                  </a:lnTo>
                  <a:lnTo>
                    <a:pt x="57232" y="1590"/>
                  </a:lnTo>
                  <a:lnTo>
                    <a:pt x="56596" y="1113"/>
                  </a:lnTo>
                  <a:lnTo>
                    <a:pt x="55006" y="954"/>
                  </a:lnTo>
                  <a:lnTo>
                    <a:pt x="52304" y="954"/>
                  </a:lnTo>
                  <a:lnTo>
                    <a:pt x="48170" y="477"/>
                  </a:lnTo>
                  <a:lnTo>
                    <a:pt x="47216" y="318"/>
                  </a:lnTo>
                  <a:lnTo>
                    <a:pt x="37996" y="0"/>
                  </a:lnTo>
                  <a:lnTo>
                    <a:pt x="37837" y="2226"/>
                  </a:lnTo>
                  <a:lnTo>
                    <a:pt x="39586" y="5564"/>
                  </a:lnTo>
                  <a:lnTo>
                    <a:pt x="39268" y="8108"/>
                  </a:lnTo>
                  <a:lnTo>
                    <a:pt x="38632" y="10333"/>
                  </a:lnTo>
                  <a:lnTo>
                    <a:pt x="37996" y="11288"/>
                  </a:lnTo>
                  <a:lnTo>
                    <a:pt x="37042" y="11923"/>
                  </a:lnTo>
                  <a:lnTo>
                    <a:pt x="34498" y="11764"/>
                  </a:lnTo>
                  <a:lnTo>
                    <a:pt x="33385" y="12241"/>
                  </a:lnTo>
                  <a:lnTo>
                    <a:pt x="31637" y="13195"/>
                  </a:lnTo>
                  <a:lnTo>
                    <a:pt x="31637" y="14308"/>
                  </a:lnTo>
                  <a:lnTo>
                    <a:pt x="33067" y="15262"/>
                  </a:lnTo>
                  <a:lnTo>
                    <a:pt x="34180" y="16693"/>
                  </a:lnTo>
                  <a:lnTo>
                    <a:pt x="35452" y="17805"/>
                  </a:lnTo>
                  <a:lnTo>
                    <a:pt x="37678" y="19236"/>
                  </a:lnTo>
                  <a:lnTo>
                    <a:pt x="37996" y="20667"/>
                  </a:lnTo>
                  <a:lnTo>
                    <a:pt x="37996" y="24165"/>
                  </a:lnTo>
                  <a:lnTo>
                    <a:pt x="37837" y="27026"/>
                  </a:lnTo>
                  <a:lnTo>
                    <a:pt x="31478" y="29093"/>
                  </a:lnTo>
                  <a:lnTo>
                    <a:pt x="26708" y="29570"/>
                  </a:lnTo>
                  <a:lnTo>
                    <a:pt x="22575" y="29252"/>
                  </a:lnTo>
                  <a:lnTo>
                    <a:pt x="20826" y="30206"/>
                  </a:lnTo>
                  <a:lnTo>
                    <a:pt x="17170" y="32273"/>
                  </a:lnTo>
                  <a:lnTo>
                    <a:pt x="12877" y="33544"/>
                  </a:lnTo>
                  <a:lnTo>
                    <a:pt x="10652" y="33703"/>
                  </a:lnTo>
                  <a:lnTo>
                    <a:pt x="9539" y="34498"/>
                  </a:lnTo>
                  <a:lnTo>
                    <a:pt x="7790" y="36565"/>
                  </a:lnTo>
                  <a:lnTo>
                    <a:pt x="3021" y="46263"/>
                  </a:lnTo>
                  <a:lnTo>
                    <a:pt x="1590" y="48488"/>
                  </a:lnTo>
                  <a:lnTo>
                    <a:pt x="318" y="50078"/>
                  </a:lnTo>
                  <a:lnTo>
                    <a:pt x="0" y="53099"/>
                  </a:lnTo>
                  <a:lnTo>
                    <a:pt x="1113" y="54052"/>
                  </a:lnTo>
                  <a:lnTo>
                    <a:pt x="2226" y="54052"/>
                  </a:lnTo>
                  <a:lnTo>
                    <a:pt x="3657" y="49919"/>
                  </a:lnTo>
                  <a:lnTo>
                    <a:pt x="4769" y="49283"/>
                  </a:lnTo>
                  <a:lnTo>
                    <a:pt x="6200" y="49442"/>
                  </a:lnTo>
                  <a:lnTo>
                    <a:pt x="7949" y="50237"/>
                  </a:lnTo>
                  <a:lnTo>
                    <a:pt x="8426" y="52304"/>
                  </a:lnTo>
                  <a:lnTo>
                    <a:pt x="10334" y="55801"/>
                  </a:lnTo>
                  <a:lnTo>
                    <a:pt x="10811" y="57232"/>
                  </a:lnTo>
                  <a:lnTo>
                    <a:pt x="13195" y="55007"/>
                  </a:lnTo>
                  <a:lnTo>
                    <a:pt x="13354" y="55960"/>
                  </a:lnTo>
                  <a:lnTo>
                    <a:pt x="12559" y="59299"/>
                  </a:lnTo>
                  <a:lnTo>
                    <a:pt x="12718" y="61366"/>
                  </a:lnTo>
                  <a:lnTo>
                    <a:pt x="17965" y="69950"/>
                  </a:lnTo>
                  <a:lnTo>
                    <a:pt x="25278" y="73448"/>
                  </a:lnTo>
                  <a:lnTo>
                    <a:pt x="27662" y="73448"/>
                  </a:lnTo>
                  <a:lnTo>
                    <a:pt x="28934" y="73130"/>
                  </a:lnTo>
                  <a:lnTo>
                    <a:pt x="29411" y="73925"/>
                  </a:lnTo>
                  <a:lnTo>
                    <a:pt x="29570" y="75833"/>
                  </a:lnTo>
                  <a:lnTo>
                    <a:pt x="31478" y="78058"/>
                  </a:lnTo>
                  <a:lnTo>
                    <a:pt x="35293" y="80443"/>
                  </a:lnTo>
                  <a:lnTo>
                    <a:pt x="37201" y="80920"/>
                  </a:lnTo>
                  <a:lnTo>
                    <a:pt x="38473" y="79330"/>
                  </a:lnTo>
                  <a:lnTo>
                    <a:pt x="39109" y="79171"/>
                  </a:lnTo>
                  <a:lnTo>
                    <a:pt x="38791" y="81397"/>
                  </a:lnTo>
                  <a:lnTo>
                    <a:pt x="40062" y="83622"/>
                  </a:lnTo>
                  <a:lnTo>
                    <a:pt x="40062" y="87597"/>
                  </a:lnTo>
                  <a:lnTo>
                    <a:pt x="39109" y="90459"/>
                  </a:lnTo>
                  <a:lnTo>
                    <a:pt x="42606" y="90299"/>
                  </a:lnTo>
                  <a:lnTo>
                    <a:pt x="46422" y="93797"/>
                  </a:lnTo>
                  <a:lnTo>
                    <a:pt x="47216" y="95546"/>
                  </a:lnTo>
                  <a:lnTo>
                    <a:pt x="47534" y="96977"/>
                  </a:lnTo>
                  <a:lnTo>
                    <a:pt x="50396" y="99679"/>
                  </a:lnTo>
                  <a:lnTo>
                    <a:pt x="51191" y="101110"/>
                  </a:lnTo>
                  <a:lnTo>
                    <a:pt x="50237" y="103654"/>
                  </a:lnTo>
                  <a:lnTo>
                    <a:pt x="50555" y="104608"/>
                  </a:lnTo>
                  <a:lnTo>
                    <a:pt x="52145" y="103972"/>
                  </a:lnTo>
                  <a:lnTo>
                    <a:pt x="53735" y="104131"/>
                  </a:lnTo>
                  <a:lnTo>
                    <a:pt x="55165" y="104608"/>
                  </a:lnTo>
                  <a:lnTo>
                    <a:pt x="56755" y="103972"/>
                  </a:lnTo>
                  <a:lnTo>
                    <a:pt x="58027" y="103018"/>
                  </a:lnTo>
                  <a:lnTo>
                    <a:pt x="58981" y="101746"/>
                  </a:lnTo>
                  <a:lnTo>
                    <a:pt x="60094" y="98407"/>
                  </a:lnTo>
                  <a:lnTo>
                    <a:pt x="63750" y="97295"/>
                  </a:lnTo>
                  <a:lnTo>
                    <a:pt x="65976" y="95228"/>
                  </a:lnTo>
                  <a:lnTo>
                    <a:pt x="68043" y="92048"/>
                  </a:lnTo>
                  <a:lnTo>
                    <a:pt x="68838" y="89823"/>
                  </a:lnTo>
                  <a:lnTo>
                    <a:pt x="69791" y="88710"/>
                  </a:lnTo>
                  <a:lnTo>
                    <a:pt x="70268" y="87756"/>
                  </a:lnTo>
                  <a:lnTo>
                    <a:pt x="70745" y="86643"/>
                  </a:lnTo>
                  <a:lnTo>
                    <a:pt x="71540" y="85689"/>
                  </a:lnTo>
                  <a:lnTo>
                    <a:pt x="72494" y="83305"/>
                  </a:lnTo>
                  <a:lnTo>
                    <a:pt x="73289" y="81079"/>
                  </a:lnTo>
                  <a:lnTo>
                    <a:pt x="75356" y="80125"/>
                  </a:lnTo>
                  <a:lnTo>
                    <a:pt x="79648" y="79171"/>
                  </a:lnTo>
                  <a:lnTo>
                    <a:pt x="83464" y="80761"/>
                  </a:lnTo>
                  <a:lnTo>
                    <a:pt x="89823" y="79330"/>
                  </a:lnTo>
                  <a:lnTo>
                    <a:pt x="90141" y="77422"/>
                  </a:lnTo>
                  <a:lnTo>
                    <a:pt x="95864" y="77263"/>
                  </a:lnTo>
                  <a:lnTo>
                    <a:pt x="102700" y="77263"/>
                  </a:lnTo>
                  <a:lnTo>
                    <a:pt x="108423" y="77263"/>
                  </a:lnTo>
                  <a:lnTo>
                    <a:pt x="110490" y="77740"/>
                  </a:lnTo>
                  <a:lnTo>
                    <a:pt x="111126" y="79330"/>
                  </a:lnTo>
                  <a:lnTo>
                    <a:pt x="113033" y="81715"/>
                  </a:lnTo>
                  <a:lnTo>
                    <a:pt x="114941" y="83305"/>
                  </a:lnTo>
                  <a:lnTo>
                    <a:pt x="117326" y="86961"/>
                  </a:lnTo>
                  <a:lnTo>
                    <a:pt x="120187" y="91094"/>
                  </a:lnTo>
                  <a:lnTo>
                    <a:pt x="123208" y="94910"/>
                  </a:lnTo>
                  <a:lnTo>
                    <a:pt x="125275" y="96977"/>
                  </a:lnTo>
                  <a:lnTo>
                    <a:pt x="125434" y="97613"/>
                  </a:lnTo>
                  <a:lnTo>
                    <a:pt x="125275" y="98407"/>
                  </a:lnTo>
                  <a:lnTo>
                    <a:pt x="124321" y="100315"/>
                  </a:lnTo>
                  <a:lnTo>
                    <a:pt x="123526" y="102382"/>
                  </a:lnTo>
                  <a:lnTo>
                    <a:pt x="123526" y="103177"/>
                  </a:lnTo>
                  <a:lnTo>
                    <a:pt x="124162" y="103654"/>
                  </a:lnTo>
                  <a:lnTo>
                    <a:pt x="127341" y="104290"/>
                  </a:lnTo>
                  <a:lnTo>
                    <a:pt x="127659" y="106515"/>
                  </a:lnTo>
                  <a:lnTo>
                    <a:pt x="127659" y="109695"/>
                  </a:lnTo>
                  <a:lnTo>
                    <a:pt x="129249" y="112715"/>
                  </a:lnTo>
                  <a:lnTo>
                    <a:pt x="130680" y="114941"/>
                  </a:lnTo>
                  <a:lnTo>
                    <a:pt x="130521" y="115736"/>
                  </a:lnTo>
                  <a:lnTo>
                    <a:pt x="127023" y="119392"/>
                  </a:lnTo>
                  <a:lnTo>
                    <a:pt x="125593" y="123208"/>
                  </a:lnTo>
                  <a:lnTo>
                    <a:pt x="124798" y="124162"/>
                  </a:lnTo>
                  <a:lnTo>
                    <a:pt x="124639" y="125116"/>
                  </a:lnTo>
                  <a:lnTo>
                    <a:pt x="125275" y="125434"/>
                  </a:lnTo>
                  <a:lnTo>
                    <a:pt x="126229" y="125116"/>
                  </a:lnTo>
                  <a:lnTo>
                    <a:pt x="127659" y="125434"/>
                  </a:lnTo>
                  <a:lnTo>
                    <a:pt x="129090" y="125593"/>
                  </a:lnTo>
                  <a:lnTo>
                    <a:pt x="130839" y="124321"/>
                  </a:lnTo>
                  <a:lnTo>
                    <a:pt x="133701" y="120823"/>
                  </a:lnTo>
                  <a:lnTo>
                    <a:pt x="134654" y="120505"/>
                  </a:lnTo>
                  <a:lnTo>
                    <a:pt x="136880" y="120664"/>
                  </a:lnTo>
                  <a:lnTo>
                    <a:pt x="138311" y="120664"/>
                  </a:lnTo>
                  <a:lnTo>
                    <a:pt x="140855" y="119710"/>
                  </a:lnTo>
                  <a:lnTo>
                    <a:pt x="142285" y="120187"/>
                  </a:lnTo>
                  <a:lnTo>
                    <a:pt x="142921" y="121300"/>
                  </a:lnTo>
                  <a:lnTo>
                    <a:pt x="143239" y="122254"/>
                  </a:lnTo>
                  <a:lnTo>
                    <a:pt x="150711" y="119710"/>
                  </a:lnTo>
                  <a:lnTo>
                    <a:pt x="151347" y="119234"/>
                  </a:lnTo>
                  <a:lnTo>
                    <a:pt x="151665" y="119392"/>
                  </a:lnTo>
                  <a:lnTo>
                    <a:pt x="152619" y="121618"/>
                  </a:lnTo>
                  <a:lnTo>
                    <a:pt x="153096" y="121459"/>
                  </a:lnTo>
                  <a:lnTo>
                    <a:pt x="153573" y="120823"/>
                  </a:lnTo>
                  <a:lnTo>
                    <a:pt x="154050" y="120823"/>
                  </a:lnTo>
                  <a:lnTo>
                    <a:pt x="154686" y="121141"/>
                  </a:lnTo>
                  <a:lnTo>
                    <a:pt x="155322" y="122095"/>
                  </a:lnTo>
                  <a:lnTo>
                    <a:pt x="156275" y="123049"/>
                  </a:lnTo>
                  <a:lnTo>
                    <a:pt x="157865" y="123844"/>
                  </a:lnTo>
                  <a:lnTo>
                    <a:pt x="158819" y="124798"/>
                  </a:lnTo>
                  <a:lnTo>
                    <a:pt x="158819" y="127182"/>
                  </a:lnTo>
                  <a:lnTo>
                    <a:pt x="159137" y="129567"/>
                  </a:lnTo>
                  <a:lnTo>
                    <a:pt x="159773" y="130203"/>
                  </a:lnTo>
                  <a:lnTo>
                    <a:pt x="160250" y="131634"/>
                  </a:lnTo>
                  <a:lnTo>
                    <a:pt x="160409" y="133224"/>
                  </a:lnTo>
                  <a:lnTo>
                    <a:pt x="160727" y="134018"/>
                  </a:lnTo>
                  <a:lnTo>
                    <a:pt x="161045" y="135608"/>
                  </a:lnTo>
                  <a:lnTo>
                    <a:pt x="160886" y="137357"/>
                  </a:lnTo>
                  <a:lnTo>
                    <a:pt x="161204" y="138470"/>
                  </a:lnTo>
                  <a:lnTo>
                    <a:pt x="162476" y="140537"/>
                  </a:lnTo>
                  <a:lnTo>
                    <a:pt x="163112" y="143239"/>
                  </a:lnTo>
                  <a:lnTo>
                    <a:pt x="163112" y="144988"/>
                  </a:lnTo>
                  <a:lnTo>
                    <a:pt x="162635" y="146896"/>
                  </a:lnTo>
                  <a:lnTo>
                    <a:pt x="161999" y="148804"/>
                  </a:lnTo>
                  <a:lnTo>
                    <a:pt x="160568" y="150711"/>
                  </a:lnTo>
                  <a:lnTo>
                    <a:pt x="160409" y="151347"/>
                  </a:lnTo>
                  <a:lnTo>
                    <a:pt x="161204" y="151983"/>
                  </a:lnTo>
                  <a:lnTo>
                    <a:pt x="162476" y="151983"/>
                  </a:lnTo>
                  <a:lnTo>
                    <a:pt x="163588" y="151665"/>
                  </a:lnTo>
                  <a:lnTo>
                    <a:pt x="166132" y="152460"/>
                  </a:lnTo>
                  <a:lnTo>
                    <a:pt x="167563" y="153732"/>
                  </a:lnTo>
                  <a:lnTo>
                    <a:pt x="168835" y="155322"/>
                  </a:lnTo>
                  <a:lnTo>
                    <a:pt x="169789" y="156116"/>
                  </a:lnTo>
                  <a:lnTo>
                    <a:pt x="170425" y="157229"/>
                  </a:lnTo>
                  <a:lnTo>
                    <a:pt x="172173" y="156911"/>
                  </a:lnTo>
                  <a:lnTo>
                    <a:pt x="174399" y="155957"/>
                  </a:lnTo>
                  <a:lnTo>
                    <a:pt x="174876" y="155481"/>
                  </a:lnTo>
                  <a:lnTo>
                    <a:pt x="175512" y="155639"/>
                  </a:lnTo>
                  <a:lnTo>
                    <a:pt x="176943" y="155799"/>
                  </a:lnTo>
                  <a:lnTo>
                    <a:pt x="177896" y="154050"/>
                  </a:lnTo>
                  <a:lnTo>
                    <a:pt x="178691" y="152142"/>
                  </a:lnTo>
                  <a:lnTo>
                    <a:pt x="180440" y="149916"/>
                  </a:lnTo>
                  <a:lnTo>
                    <a:pt x="181235" y="149122"/>
                  </a:lnTo>
                  <a:lnTo>
                    <a:pt x="181394" y="147691"/>
                  </a:lnTo>
                  <a:lnTo>
                    <a:pt x="181553" y="145942"/>
                  </a:lnTo>
                  <a:lnTo>
                    <a:pt x="182030" y="144511"/>
                  </a:lnTo>
                  <a:lnTo>
                    <a:pt x="183461" y="143557"/>
                  </a:lnTo>
                  <a:lnTo>
                    <a:pt x="185051" y="143557"/>
                  </a:lnTo>
                  <a:lnTo>
                    <a:pt x="185845" y="143875"/>
                  </a:lnTo>
                  <a:lnTo>
                    <a:pt x="186163" y="145465"/>
                  </a:lnTo>
                  <a:lnTo>
                    <a:pt x="187435" y="146578"/>
                  </a:lnTo>
                  <a:lnTo>
                    <a:pt x="188548" y="147373"/>
                  </a:lnTo>
                  <a:lnTo>
                    <a:pt x="190138" y="146101"/>
                  </a:lnTo>
                  <a:lnTo>
                    <a:pt x="192363" y="146419"/>
                  </a:lnTo>
                  <a:lnTo>
                    <a:pt x="195861" y="147373"/>
                  </a:lnTo>
                  <a:lnTo>
                    <a:pt x="196497" y="146419"/>
                  </a:lnTo>
                  <a:lnTo>
                    <a:pt x="199200" y="141490"/>
                  </a:lnTo>
                  <a:lnTo>
                    <a:pt x="199041" y="139742"/>
                  </a:lnTo>
                  <a:lnTo>
                    <a:pt x="198723" y="138470"/>
                  </a:lnTo>
                  <a:lnTo>
                    <a:pt x="200312" y="135131"/>
                  </a:lnTo>
                  <a:lnTo>
                    <a:pt x="201584" y="133860"/>
                  </a:lnTo>
                  <a:lnTo>
                    <a:pt x="202220" y="132429"/>
                  </a:lnTo>
                  <a:lnTo>
                    <a:pt x="201902" y="130521"/>
                  </a:lnTo>
                  <a:lnTo>
                    <a:pt x="201107" y="129726"/>
                  </a:lnTo>
                  <a:lnTo>
                    <a:pt x="199835" y="129885"/>
                  </a:lnTo>
                  <a:lnTo>
                    <a:pt x="198405" y="129408"/>
                  </a:lnTo>
                  <a:lnTo>
                    <a:pt x="196179" y="128295"/>
                  </a:lnTo>
                  <a:lnTo>
                    <a:pt x="195066" y="127341"/>
                  </a:lnTo>
                  <a:lnTo>
                    <a:pt x="195384" y="122890"/>
                  </a:lnTo>
                  <a:lnTo>
                    <a:pt x="195702" y="121618"/>
                  </a:lnTo>
                  <a:lnTo>
                    <a:pt x="196338" y="120823"/>
                  </a:lnTo>
                  <a:lnTo>
                    <a:pt x="197610" y="120505"/>
                  </a:lnTo>
                  <a:lnTo>
                    <a:pt x="201107" y="120505"/>
                  </a:lnTo>
                  <a:lnTo>
                    <a:pt x="203810" y="120982"/>
                  </a:lnTo>
                  <a:lnTo>
                    <a:pt x="206195" y="121300"/>
                  </a:lnTo>
                  <a:lnTo>
                    <a:pt x="207466" y="121300"/>
                  </a:lnTo>
                  <a:lnTo>
                    <a:pt x="208579" y="122572"/>
                  </a:lnTo>
                  <a:lnTo>
                    <a:pt x="210010" y="123844"/>
                  </a:lnTo>
                  <a:lnTo>
                    <a:pt x="211123" y="123844"/>
                  </a:lnTo>
                  <a:lnTo>
                    <a:pt x="211600" y="122890"/>
                  </a:lnTo>
                  <a:lnTo>
                    <a:pt x="211282" y="1185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3" name="Freeform: Shape 5352">
              <a:extLst>
                <a:ext uri="{FF2B5EF4-FFF2-40B4-BE49-F238E27FC236}">
                  <a16:creationId xmlns:a16="http://schemas.microsoft.com/office/drawing/2014/main" id="{60C120AB-F2F2-7FE7-3E68-654B60479ABE}"/>
                </a:ext>
              </a:extLst>
            </p:cNvPr>
            <p:cNvSpPr/>
            <p:nvPr/>
          </p:nvSpPr>
          <p:spPr>
            <a:xfrm>
              <a:off x="709504" y="3533765"/>
              <a:ext cx="86007" cy="21621"/>
            </a:xfrm>
            <a:custGeom>
              <a:avLst/>
              <a:gdLst>
                <a:gd name="connsiteX0" fmla="*/ 85371 w 86007"/>
                <a:gd name="connsiteY0" fmla="*/ 9698 h 21621"/>
                <a:gd name="connsiteX1" fmla="*/ 81715 w 86007"/>
                <a:gd name="connsiteY1" fmla="*/ 7790 h 21621"/>
                <a:gd name="connsiteX2" fmla="*/ 76786 w 86007"/>
                <a:gd name="connsiteY2" fmla="*/ 7949 h 21621"/>
                <a:gd name="connsiteX3" fmla="*/ 75356 w 86007"/>
                <a:gd name="connsiteY3" fmla="*/ 8426 h 21621"/>
                <a:gd name="connsiteX4" fmla="*/ 73130 w 86007"/>
                <a:gd name="connsiteY4" fmla="*/ 9062 h 21621"/>
                <a:gd name="connsiteX5" fmla="*/ 71699 w 86007"/>
                <a:gd name="connsiteY5" fmla="*/ 9380 h 21621"/>
                <a:gd name="connsiteX6" fmla="*/ 69473 w 86007"/>
                <a:gd name="connsiteY6" fmla="*/ 8903 h 21621"/>
                <a:gd name="connsiteX7" fmla="*/ 66453 w 86007"/>
                <a:gd name="connsiteY7" fmla="*/ 7313 h 21621"/>
                <a:gd name="connsiteX8" fmla="*/ 64704 w 86007"/>
                <a:gd name="connsiteY8" fmla="*/ 5723 h 21621"/>
                <a:gd name="connsiteX9" fmla="*/ 62160 w 86007"/>
                <a:gd name="connsiteY9" fmla="*/ 4928 h 21621"/>
                <a:gd name="connsiteX10" fmla="*/ 59140 w 86007"/>
                <a:gd name="connsiteY10" fmla="*/ 4133 h 21621"/>
                <a:gd name="connsiteX11" fmla="*/ 54212 w 86007"/>
                <a:gd name="connsiteY11" fmla="*/ 795 h 21621"/>
                <a:gd name="connsiteX12" fmla="*/ 51668 w 86007"/>
                <a:gd name="connsiteY12" fmla="*/ 159 h 21621"/>
                <a:gd name="connsiteX13" fmla="*/ 49283 w 86007"/>
                <a:gd name="connsiteY13" fmla="*/ 0 h 21621"/>
                <a:gd name="connsiteX14" fmla="*/ 44673 w 86007"/>
                <a:gd name="connsiteY14" fmla="*/ 636 h 21621"/>
                <a:gd name="connsiteX15" fmla="*/ 40062 w 86007"/>
                <a:gd name="connsiteY15" fmla="*/ 2385 h 21621"/>
                <a:gd name="connsiteX16" fmla="*/ 37678 w 86007"/>
                <a:gd name="connsiteY16" fmla="*/ 6518 h 21621"/>
                <a:gd name="connsiteX17" fmla="*/ 33226 w 86007"/>
                <a:gd name="connsiteY17" fmla="*/ 6518 h 21621"/>
                <a:gd name="connsiteX18" fmla="*/ 23688 w 86007"/>
                <a:gd name="connsiteY18" fmla="*/ 6359 h 21621"/>
                <a:gd name="connsiteX19" fmla="*/ 14785 w 86007"/>
                <a:gd name="connsiteY19" fmla="*/ 6200 h 21621"/>
                <a:gd name="connsiteX20" fmla="*/ 7472 w 86007"/>
                <a:gd name="connsiteY20" fmla="*/ 6518 h 21621"/>
                <a:gd name="connsiteX21" fmla="*/ 8426 w 86007"/>
                <a:gd name="connsiteY21" fmla="*/ 10175 h 21621"/>
                <a:gd name="connsiteX22" fmla="*/ 10969 w 86007"/>
                <a:gd name="connsiteY22" fmla="*/ 13354 h 21621"/>
                <a:gd name="connsiteX23" fmla="*/ 13513 w 86007"/>
                <a:gd name="connsiteY23" fmla="*/ 13513 h 21621"/>
                <a:gd name="connsiteX24" fmla="*/ 19713 w 86007"/>
                <a:gd name="connsiteY24" fmla="*/ 10493 h 21621"/>
                <a:gd name="connsiteX25" fmla="*/ 27980 w 86007"/>
                <a:gd name="connsiteY25" fmla="*/ 10175 h 21621"/>
                <a:gd name="connsiteX26" fmla="*/ 36088 w 86007"/>
                <a:gd name="connsiteY26" fmla="*/ 9062 h 21621"/>
                <a:gd name="connsiteX27" fmla="*/ 39745 w 86007"/>
                <a:gd name="connsiteY27" fmla="*/ 9539 h 21621"/>
                <a:gd name="connsiteX28" fmla="*/ 40062 w 86007"/>
                <a:gd name="connsiteY28" fmla="*/ 10016 h 21621"/>
                <a:gd name="connsiteX29" fmla="*/ 38791 w 86007"/>
                <a:gd name="connsiteY29" fmla="*/ 10175 h 21621"/>
                <a:gd name="connsiteX30" fmla="*/ 34657 w 86007"/>
                <a:gd name="connsiteY30" fmla="*/ 10175 h 21621"/>
                <a:gd name="connsiteX31" fmla="*/ 29252 w 86007"/>
                <a:gd name="connsiteY31" fmla="*/ 11128 h 21621"/>
                <a:gd name="connsiteX32" fmla="*/ 24006 w 86007"/>
                <a:gd name="connsiteY32" fmla="*/ 11605 h 21621"/>
                <a:gd name="connsiteX33" fmla="*/ 19077 w 86007"/>
                <a:gd name="connsiteY33" fmla="*/ 12400 h 21621"/>
                <a:gd name="connsiteX34" fmla="*/ 18282 w 86007"/>
                <a:gd name="connsiteY34" fmla="*/ 14149 h 21621"/>
                <a:gd name="connsiteX35" fmla="*/ 18282 w 86007"/>
                <a:gd name="connsiteY35" fmla="*/ 15262 h 21621"/>
                <a:gd name="connsiteX36" fmla="*/ 15898 w 86007"/>
                <a:gd name="connsiteY36" fmla="*/ 14944 h 21621"/>
                <a:gd name="connsiteX37" fmla="*/ 11764 w 86007"/>
                <a:gd name="connsiteY37" fmla="*/ 15739 h 21621"/>
                <a:gd name="connsiteX38" fmla="*/ 7631 w 86007"/>
                <a:gd name="connsiteY38" fmla="*/ 14785 h 21621"/>
                <a:gd name="connsiteX39" fmla="*/ 6518 w 86007"/>
                <a:gd name="connsiteY39" fmla="*/ 13195 h 21621"/>
                <a:gd name="connsiteX40" fmla="*/ 6041 w 86007"/>
                <a:gd name="connsiteY40" fmla="*/ 10970 h 21621"/>
                <a:gd name="connsiteX41" fmla="*/ 4451 w 86007"/>
                <a:gd name="connsiteY41" fmla="*/ 9698 h 21621"/>
                <a:gd name="connsiteX42" fmla="*/ 2067 w 86007"/>
                <a:gd name="connsiteY42" fmla="*/ 11128 h 21621"/>
                <a:gd name="connsiteX43" fmla="*/ 0 w 86007"/>
                <a:gd name="connsiteY43" fmla="*/ 13672 h 21621"/>
                <a:gd name="connsiteX44" fmla="*/ 1590 w 86007"/>
                <a:gd name="connsiteY44" fmla="*/ 19236 h 21621"/>
                <a:gd name="connsiteX45" fmla="*/ 1749 w 86007"/>
                <a:gd name="connsiteY45" fmla="*/ 21621 h 21621"/>
                <a:gd name="connsiteX46" fmla="*/ 3498 w 86007"/>
                <a:gd name="connsiteY46" fmla="*/ 20031 h 21621"/>
                <a:gd name="connsiteX47" fmla="*/ 5087 w 86007"/>
                <a:gd name="connsiteY47" fmla="*/ 19077 h 21621"/>
                <a:gd name="connsiteX48" fmla="*/ 11287 w 86007"/>
                <a:gd name="connsiteY48" fmla="*/ 18918 h 21621"/>
                <a:gd name="connsiteX49" fmla="*/ 17170 w 86007"/>
                <a:gd name="connsiteY49" fmla="*/ 18918 h 21621"/>
                <a:gd name="connsiteX50" fmla="*/ 22734 w 86007"/>
                <a:gd name="connsiteY50" fmla="*/ 18918 h 21621"/>
                <a:gd name="connsiteX51" fmla="*/ 28457 w 86007"/>
                <a:gd name="connsiteY51" fmla="*/ 19077 h 21621"/>
                <a:gd name="connsiteX52" fmla="*/ 28934 w 86007"/>
                <a:gd name="connsiteY52" fmla="*/ 14149 h 21621"/>
                <a:gd name="connsiteX53" fmla="*/ 30842 w 86007"/>
                <a:gd name="connsiteY53" fmla="*/ 13672 h 21621"/>
                <a:gd name="connsiteX54" fmla="*/ 33544 w 86007"/>
                <a:gd name="connsiteY54" fmla="*/ 13195 h 21621"/>
                <a:gd name="connsiteX55" fmla="*/ 38473 w 86007"/>
                <a:gd name="connsiteY55" fmla="*/ 12559 h 21621"/>
                <a:gd name="connsiteX56" fmla="*/ 44196 w 86007"/>
                <a:gd name="connsiteY56" fmla="*/ 12082 h 21621"/>
                <a:gd name="connsiteX57" fmla="*/ 45309 w 86007"/>
                <a:gd name="connsiteY57" fmla="*/ 11128 h 21621"/>
                <a:gd name="connsiteX58" fmla="*/ 46263 w 86007"/>
                <a:gd name="connsiteY58" fmla="*/ 9539 h 21621"/>
                <a:gd name="connsiteX59" fmla="*/ 46899 w 86007"/>
                <a:gd name="connsiteY59" fmla="*/ 7949 h 21621"/>
                <a:gd name="connsiteX60" fmla="*/ 48011 w 86007"/>
                <a:gd name="connsiteY60" fmla="*/ 7313 h 21621"/>
                <a:gd name="connsiteX61" fmla="*/ 49601 w 86007"/>
                <a:gd name="connsiteY61" fmla="*/ 7949 h 21621"/>
                <a:gd name="connsiteX62" fmla="*/ 51668 w 86007"/>
                <a:gd name="connsiteY62" fmla="*/ 8585 h 21621"/>
                <a:gd name="connsiteX63" fmla="*/ 53735 w 86007"/>
                <a:gd name="connsiteY63" fmla="*/ 9857 h 21621"/>
                <a:gd name="connsiteX64" fmla="*/ 56278 w 86007"/>
                <a:gd name="connsiteY64" fmla="*/ 10970 h 21621"/>
                <a:gd name="connsiteX65" fmla="*/ 57868 w 86007"/>
                <a:gd name="connsiteY65" fmla="*/ 11605 h 21621"/>
                <a:gd name="connsiteX66" fmla="*/ 61842 w 86007"/>
                <a:gd name="connsiteY66" fmla="*/ 13354 h 21621"/>
                <a:gd name="connsiteX67" fmla="*/ 68520 w 86007"/>
                <a:gd name="connsiteY67" fmla="*/ 15739 h 21621"/>
                <a:gd name="connsiteX68" fmla="*/ 73925 w 86007"/>
                <a:gd name="connsiteY68" fmla="*/ 16693 h 21621"/>
                <a:gd name="connsiteX69" fmla="*/ 80602 w 86007"/>
                <a:gd name="connsiteY69" fmla="*/ 14944 h 21621"/>
                <a:gd name="connsiteX70" fmla="*/ 85371 w 86007"/>
                <a:gd name="connsiteY70" fmla="*/ 13831 h 21621"/>
                <a:gd name="connsiteX71" fmla="*/ 86007 w 86007"/>
                <a:gd name="connsiteY71" fmla="*/ 11764 h 21621"/>
                <a:gd name="connsiteX72" fmla="*/ 85371 w 86007"/>
                <a:gd name="connsiteY72" fmla="*/ 9698 h 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86007" h="21621">
                  <a:moveTo>
                    <a:pt x="85371" y="9698"/>
                  </a:moveTo>
                  <a:lnTo>
                    <a:pt x="81715" y="7790"/>
                  </a:lnTo>
                  <a:lnTo>
                    <a:pt x="76786" y="7949"/>
                  </a:lnTo>
                  <a:lnTo>
                    <a:pt x="75356" y="8426"/>
                  </a:lnTo>
                  <a:lnTo>
                    <a:pt x="73130" y="9062"/>
                  </a:lnTo>
                  <a:lnTo>
                    <a:pt x="71699" y="9380"/>
                  </a:lnTo>
                  <a:lnTo>
                    <a:pt x="69473" y="8903"/>
                  </a:lnTo>
                  <a:lnTo>
                    <a:pt x="66453" y="7313"/>
                  </a:lnTo>
                  <a:lnTo>
                    <a:pt x="64704" y="5723"/>
                  </a:lnTo>
                  <a:lnTo>
                    <a:pt x="62160" y="4928"/>
                  </a:lnTo>
                  <a:lnTo>
                    <a:pt x="59140" y="4133"/>
                  </a:lnTo>
                  <a:lnTo>
                    <a:pt x="54212" y="795"/>
                  </a:lnTo>
                  <a:lnTo>
                    <a:pt x="51668" y="159"/>
                  </a:lnTo>
                  <a:lnTo>
                    <a:pt x="49283" y="0"/>
                  </a:lnTo>
                  <a:lnTo>
                    <a:pt x="44673" y="636"/>
                  </a:lnTo>
                  <a:lnTo>
                    <a:pt x="40062" y="2385"/>
                  </a:lnTo>
                  <a:lnTo>
                    <a:pt x="37678" y="6518"/>
                  </a:lnTo>
                  <a:lnTo>
                    <a:pt x="33226" y="6518"/>
                  </a:lnTo>
                  <a:lnTo>
                    <a:pt x="23688" y="6359"/>
                  </a:lnTo>
                  <a:lnTo>
                    <a:pt x="14785" y="6200"/>
                  </a:lnTo>
                  <a:lnTo>
                    <a:pt x="7472" y="6518"/>
                  </a:lnTo>
                  <a:lnTo>
                    <a:pt x="8426" y="10175"/>
                  </a:lnTo>
                  <a:lnTo>
                    <a:pt x="10969" y="13354"/>
                  </a:lnTo>
                  <a:lnTo>
                    <a:pt x="13513" y="13513"/>
                  </a:lnTo>
                  <a:lnTo>
                    <a:pt x="19713" y="10493"/>
                  </a:lnTo>
                  <a:lnTo>
                    <a:pt x="27980" y="10175"/>
                  </a:lnTo>
                  <a:lnTo>
                    <a:pt x="36088" y="9062"/>
                  </a:lnTo>
                  <a:lnTo>
                    <a:pt x="39745" y="9539"/>
                  </a:lnTo>
                  <a:lnTo>
                    <a:pt x="40062" y="10016"/>
                  </a:lnTo>
                  <a:lnTo>
                    <a:pt x="38791" y="10175"/>
                  </a:lnTo>
                  <a:lnTo>
                    <a:pt x="34657" y="10175"/>
                  </a:lnTo>
                  <a:lnTo>
                    <a:pt x="29252" y="11128"/>
                  </a:lnTo>
                  <a:lnTo>
                    <a:pt x="24006" y="11605"/>
                  </a:lnTo>
                  <a:lnTo>
                    <a:pt x="19077" y="12400"/>
                  </a:lnTo>
                  <a:lnTo>
                    <a:pt x="18282" y="14149"/>
                  </a:lnTo>
                  <a:lnTo>
                    <a:pt x="18282" y="15262"/>
                  </a:lnTo>
                  <a:lnTo>
                    <a:pt x="15898" y="14944"/>
                  </a:lnTo>
                  <a:lnTo>
                    <a:pt x="11764" y="15739"/>
                  </a:lnTo>
                  <a:lnTo>
                    <a:pt x="7631" y="14785"/>
                  </a:lnTo>
                  <a:lnTo>
                    <a:pt x="6518" y="13195"/>
                  </a:lnTo>
                  <a:lnTo>
                    <a:pt x="6041" y="10970"/>
                  </a:lnTo>
                  <a:lnTo>
                    <a:pt x="4451" y="9698"/>
                  </a:lnTo>
                  <a:lnTo>
                    <a:pt x="2067" y="11128"/>
                  </a:lnTo>
                  <a:lnTo>
                    <a:pt x="0" y="13672"/>
                  </a:lnTo>
                  <a:lnTo>
                    <a:pt x="1590" y="19236"/>
                  </a:lnTo>
                  <a:lnTo>
                    <a:pt x="1749" y="21621"/>
                  </a:lnTo>
                  <a:lnTo>
                    <a:pt x="3498" y="20031"/>
                  </a:lnTo>
                  <a:lnTo>
                    <a:pt x="5087" y="19077"/>
                  </a:lnTo>
                  <a:lnTo>
                    <a:pt x="11287" y="18918"/>
                  </a:lnTo>
                  <a:lnTo>
                    <a:pt x="17170" y="18918"/>
                  </a:lnTo>
                  <a:lnTo>
                    <a:pt x="22734" y="18918"/>
                  </a:lnTo>
                  <a:lnTo>
                    <a:pt x="28457" y="19077"/>
                  </a:lnTo>
                  <a:lnTo>
                    <a:pt x="28934" y="14149"/>
                  </a:lnTo>
                  <a:lnTo>
                    <a:pt x="30842" y="13672"/>
                  </a:lnTo>
                  <a:lnTo>
                    <a:pt x="33544" y="13195"/>
                  </a:lnTo>
                  <a:lnTo>
                    <a:pt x="38473" y="12559"/>
                  </a:lnTo>
                  <a:lnTo>
                    <a:pt x="44196" y="12082"/>
                  </a:lnTo>
                  <a:lnTo>
                    <a:pt x="45309" y="11128"/>
                  </a:lnTo>
                  <a:lnTo>
                    <a:pt x="46263" y="9539"/>
                  </a:lnTo>
                  <a:lnTo>
                    <a:pt x="46899" y="7949"/>
                  </a:lnTo>
                  <a:lnTo>
                    <a:pt x="48011" y="7313"/>
                  </a:lnTo>
                  <a:lnTo>
                    <a:pt x="49601" y="7949"/>
                  </a:lnTo>
                  <a:lnTo>
                    <a:pt x="51668" y="8585"/>
                  </a:lnTo>
                  <a:lnTo>
                    <a:pt x="53735" y="9857"/>
                  </a:lnTo>
                  <a:lnTo>
                    <a:pt x="56278" y="10970"/>
                  </a:lnTo>
                  <a:lnTo>
                    <a:pt x="57868" y="11605"/>
                  </a:lnTo>
                  <a:lnTo>
                    <a:pt x="61842" y="13354"/>
                  </a:lnTo>
                  <a:lnTo>
                    <a:pt x="68520" y="15739"/>
                  </a:lnTo>
                  <a:lnTo>
                    <a:pt x="73925" y="16693"/>
                  </a:lnTo>
                  <a:lnTo>
                    <a:pt x="80602" y="14944"/>
                  </a:lnTo>
                  <a:lnTo>
                    <a:pt x="85371" y="13831"/>
                  </a:lnTo>
                  <a:lnTo>
                    <a:pt x="86007" y="11764"/>
                  </a:lnTo>
                  <a:lnTo>
                    <a:pt x="85371" y="96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4" name="Freeform: Shape 5353">
              <a:extLst>
                <a:ext uri="{FF2B5EF4-FFF2-40B4-BE49-F238E27FC236}">
                  <a16:creationId xmlns:a16="http://schemas.microsoft.com/office/drawing/2014/main" id="{B344E827-E6D4-2082-7AE6-23DB8129F4C6}"/>
                </a:ext>
              </a:extLst>
            </p:cNvPr>
            <p:cNvSpPr/>
            <p:nvPr/>
          </p:nvSpPr>
          <p:spPr>
            <a:xfrm>
              <a:off x="10141833" y="670569"/>
              <a:ext cx="1762589" cy="1305687"/>
            </a:xfrm>
            <a:custGeom>
              <a:avLst/>
              <a:gdLst>
                <a:gd name="connsiteX0" fmla="*/ 747356 w 1762589"/>
                <a:gd name="connsiteY0" fmla="*/ 1264512 h 1305687"/>
                <a:gd name="connsiteX1" fmla="*/ 747356 w 1762589"/>
                <a:gd name="connsiteY1" fmla="*/ 1265466 h 1305687"/>
                <a:gd name="connsiteX2" fmla="*/ 750853 w 1762589"/>
                <a:gd name="connsiteY2" fmla="*/ 1265148 h 1305687"/>
                <a:gd name="connsiteX3" fmla="*/ 754033 w 1762589"/>
                <a:gd name="connsiteY3" fmla="*/ 1266261 h 1305687"/>
                <a:gd name="connsiteX4" fmla="*/ 755623 w 1762589"/>
                <a:gd name="connsiteY4" fmla="*/ 1268645 h 1305687"/>
                <a:gd name="connsiteX5" fmla="*/ 758961 w 1762589"/>
                <a:gd name="connsiteY5" fmla="*/ 1269758 h 1305687"/>
                <a:gd name="connsiteX6" fmla="*/ 762300 w 1762589"/>
                <a:gd name="connsiteY6" fmla="*/ 1264512 h 1305687"/>
                <a:gd name="connsiteX7" fmla="*/ 762618 w 1762589"/>
                <a:gd name="connsiteY7" fmla="*/ 1261968 h 1305687"/>
                <a:gd name="connsiteX8" fmla="*/ 763572 w 1762589"/>
                <a:gd name="connsiteY8" fmla="*/ 1259901 h 1305687"/>
                <a:gd name="connsiteX9" fmla="*/ 763890 w 1762589"/>
                <a:gd name="connsiteY9" fmla="*/ 1257517 h 1305687"/>
                <a:gd name="connsiteX10" fmla="*/ 758485 w 1762589"/>
                <a:gd name="connsiteY10" fmla="*/ 1259107 h 1305687"/>
                <a:gd name="connsiteX11" fmla="*/ 747038 w 1762589"/>
                <a:gd name="connsiteY11" fmla="*/ 1264671 h 1305687"/>
                <a:gd name="connsiteX12" fmla="*/ 1022071 w 1762589"/>
                <a:gd name="connsiteY12" fmla="*/ 1041624 h 1305687"/>
                <a:gd name="connsiteX13" fmla="*/ 1021593 w 1762589"/>
                <a:gd name="connsiteY13" fmla="*/ 1045599 h 1305687"/>
                <a:gd name="connsiteX14" fmla="*/ 1023025 w 1762589"/>
                <a:gd name="connsiteY14" fmla="*/ 1049255 h 1305687"/>
                <a:gd name="connsiteX15" fmla="*/ 1027475 w 1762589"/>
                <a:gd name="connsiteY15" fmla="*/ 1049255 h 1305687"/>
                <a:gd name="connsiteX16" fmla="*/ 1028748 w 1762589"/>
                <a:gd name="connsiteY16" fmla="*/ 1047189 h 1305687"/>
                <a:gd name="connsiteX17" fmla="*/ 1029701 w 1762589"/>
                <a:gd name="connsiteY17" fmla="*/ 1043055 h 1305687"/>
                <a:gd name="connsiteX18" fmla="*/ 1026999 w 1762589"/>
                <a:gd name="connsiteY18" fmla="*/ 1040194 h 1305687"/>
                <a:gd name="connsiteX19" fmla="*/ 1021912 w 1762589"/>
                <a:gd name="connsiteY19" fmla="*/ 1041466 h 1305687"/>
                <a:gd name="connsiteX20" fmla="*/ 547521 w 1762589"/>
                <a:gd name="connsiteY20" fmla="*/ 867226 h 1305687"/>
                <a:gd name="connsiteX21" fmla="*/ 552608 w 1762589"/>
                <a:gd name="connsiteY21" fmla="*/ 867226 h 1305687"/>
                <a:gd name="connsiteX22" fmla="*/ 569141 w 1762589"/>
                <a:gd name="connsiteY22" fmla="*/ 863092 h 1305687"/>
                <a:gd name="connsiteX23" fmla="*/ 575819 w 1762589"/>
                <a:gd name="connsiteY23" fmla="*/ 861979 h 1305687"/>
                <a:gd name="connsiteX24" fmla="*/ 594738 w 1762589"/>
                <a:gd name="connsiteY24" fmla="*/ 855620 h 1305687"/>
                <a:gd name="connsiteX25" fmla="*/ 598235 w 1762589"/>
                <a:gd name="connsiteY25" fmla="*/ 852441 h 1305687"/>
                <a:gd name="connsiteX26" fmla="*/ 600779 w 1762589"/>
                <a:gd name="connsiteY26" fmla="*/ 849579 h 1305687"/>
                <a:gd name="connsiteX27" fmla="*/ 600779 w 1762589"/>
                <a:gd name="connsiteY27" fmla="*/ 847989 h 1305687"/>
                <a:gd name="connsiteX28" fmla="*/ 598394 w 1762589"/>
                <a:gd name="connsiteY28" fmla="*/ 846558 h 1305687"/>
                <a:gd name="connsiteX29" fmla="*/ 597599 w 1762589"/>
                <a:gd name="connsiteY29" fmla="*/ 845446 h 1305687"/>
                <a:gd name="connsiteX30" fmla="*/ 598235 w 1762589"/>
                <a:gd name="connsiteY30" fmla="*/ 844492 h 1305687"/>
                <a:gd name="connsiteX31" fmla="*/ 598235 w 1762589"/>
                <a:gd name="connsiteY31" fmla="*/ 843538 h 1305687"/>
                <a:gd name="connsiteX32" fmla="*/ 598235 w 1762589"/>
                <a:gd name="connsiteY32" fmla="*/ 842425 h 1305687"/>
                <a:gd name="connsiteX33" fmla="*/ 597440 w 1762589"/>
                <a:gd name="connsiteY33" fmla="*/ 840358 h 1305687"/>
                <a:gd name="connsiteX34" fmla="*/ 596486 w 1762589"/>
                <a:gd name="connsiteY34" fmla="*/ 839086 h 1305687"/>
                <a:gd name="connsiteX35" fmla="*/ 586311 w 1762589"/>
                <a:gd name="connsiteY35" fmla="*/ 836225 h 1305687"/>
                <a:gd name="connsiteX36" fmla="*/ 576773 w 1762589"/>
                <a:gd name="connsiteY36" fmla="*/ 832091 h 1305687"/>
                <a:gd name="connsiteX37" fmla="*/ 566121 w 1762589"/>
                <a:gd name="connsiteY37" fmla="*/ 821917 h 1305687"/>
                <a:gd name="connsiteX38" fmla="*/ 560557 w 1762589"/>
                <a:gd name="connsiteY38" fmla="*/ 818578 h 1305687"/>
                <a:gd name="connsiteX39" fmla="*/ 558331 w 1762589"/>
                <a:gd name="connsiteY39" fmla="*/ 817783 h 1305687"/>
                <a:gd name="connsiteX40" fmla="*/ 540207 w 1762589"/>
                <a:gd name="connsiteY40" fmla="*/ 813968 h 1305687"/>
                <a:gd name="connsiteX41" fmla="*/ 529715 w 1762589"/>
                <a:gd name="connsiteY41" fmla="*/ 812855 h 1305687"/>
                <a:gd name="connsiteX42" fmla="*/ 520177 w 1762589"/>
                <a:gd name="connsiteY42" fmla="*/ 816035 h 1305687"/>
                <a:gd name="connsiteX43" fmla="*/ 517951 w 1762589"/>
                <a:gd name="connsiteY43" fmla="*/ 817942 h 1305687"/>
                <a:gd name="connsiteX44" fmla="*/ 517156 w 1762589"/>
                <a:gd name="connsiteY44" fmla="*/ 819373 h 1305687"/>
                <a:gd name="connsiteX45" fmla="*/ 516679 w 1762589"/>
                <a:gd name="connsiteY45" fmla="*/ 820804 h 1305687"/>
                <a:gd name="connsiteX46" fmla="*/ 516679 w 1762589"/>
                <a:gd name="connsiteY46" fmla="*/ 822235 h 1305687"/>
                <a:gd name="connsiteX47" fmla="*/ 517315 w 1762589"/>
                <a:gd name="connsiteY47" fmla="*/ 824778 h 1305687"/>
                <a:gd name="connsiteX48" fmla="*/ 518269 w 1762589"/>
                <a:gd name="connsiteY48" fmla="*/ 826527 h 1305687"/>
                <a:gd name="connsiteX49" fmla="*/ 521766 w 1762589"/>
                <a:gd name="connsiteY49" fmla="*/ 828594 h 1305687"/>
                <a:gd name="connsiteX50" fmla="*/ 531305 w 1762589"/>
                <a:gd name="connsiteY50" fmla="*/ 832091 h 1305687"/>
                <a:gd name="connsiteX51" fmla="*/ 530193 w 1762589"/>
                <a:gd name="connsiteY51" fmla="*/ 833045 h 1305687"/>
                <a:gd name="connsiteX52" fmla="*/ 521607 w 1762589"/>
                <a:gd name="connsiteY52" fmla="*/ 830820 h 1305687"/>
                <a:gd name="connsiteX53" fmla="*/ 518110 w 1762589"/>
                <a:gd name="connsiteY53" fmla="*/ 831614 h 1305687"/>
                <a:gd name="connsiteX54" fmla="*/ 516520 w 1762589"/>
                <a:gd name="connsiteY54" fmla="*/ 833999 h 1305687"/>
                <a:gd name="connsiteX55" fmla="*/ 514295 w 1762589"/>
                <a:gd name="connsiteY55" fmla="*/ 843697 h 1305687"/>
                <a:gd name="connsiteX56" fmla="*/ 515884 w 1762589"/>
                <a:gd name="connsiteY56" fmla="*/ 846240 h 1305687"/>
                <a:gd name="connsiteX57" fmla="*/ 517633 w 1762589"/>
                <a:gd name="connsiteY57" fmla="*/ 847989 h 1305687"/>
                <a:gd name="connsiteX58" fmla="*/ 519699 w 1762589"/>
                <a:gd name="connsiteY58" fmla="*/ 848943 h 1305687"/>
                <a:gd name="connsiteX59" fmla="*/ 526535 w 1762589"/>
                <a:gd name="connsiteY59" fmla="*/ 850692 h 1305687"/>
                <a:gd name="connsiteX60" fmla="*/ 537028 w 1762589"/>
                <a:gd name="connsiteY60" fmla="*/ 851328 h 1305687"/>
                <a:gd name="connsiteX61" fmla="*/ 541003 w 1762589"/>
                <a:gd name="connsiteY61" fmla="*/ 851964 h 1305687"/>
                <a:gd name="connsiteX62" fmla="*/ 543070 w 1762589"/>
                <a:gd name="connsiteY62" fmla="*/ 852918 h 1305687"/>
                <a:gd name="connsiteX63" fmla="*/ 545772 w 1762589"/>
                <a:gd name="connsiteY63" fmla="*/ 852599 h 1305687"/>
                <a:gd name="connsiteX64" fmla="*/ 547044 w 1762589"/>
                <a:gd name="connsiteY64" fmla="*/ 854348 h 1305687"/>
                <a:gd name="connsiteX65" fmla="*/ 548793 w 1762589"/>
                <a:gd name="connsiteY65" fmla="*/ 855143 h 1305687"/>
                <a:gd name="connsiteX66" fmla="*/ 550700 w 1762589"/>
                <a:gd name="connsiteY66" fmla="*/ 856415 h 1305687"/>
                <a:gd name="connsiteX67" fmla="*/ 544024 w 1762589"/>
                <a:gd name="connsiteY67" fmla="*/ 857846 h 1305687"/>
                <a:gd name="connsiteX68" fmla="*/ 539572 w 1762589"/>
                <a:gd name="connsiteY68" fmla="*/ 857846 h 1305687"/>
                <a:gd name="connsiteX69" fmla="*/ 536392 w 1762589"/>
                <a:gd name="connsiteY69" fmla="*/ 858323 h 1305687"/>
                <a:gd name="connsiteX70" fmla="*/ 535756 w 1762589"/>
                <a:gd name="connsiteY70" fmla="*/ 859595 h 1305687"/>
                <a:gd name="connsiteX71" fmla="*/ 537505 w 1762589"/>
                <a:gd name="connsiteY71" fmla="*/ 861502 h 1305687"/>
                <a:gd name="connsiteX72" fmla="*/ 539572 w 1762589"/>
                <a:gd name="connsiteY72" fmla="*/ 862933 h 1305687"/>
                <a:gd name="connsiteX73" fmla="*/ 543864 w 1762589"/>
                <a:gd name="connsiteY73" fmla="*/ 864682 h 1305687"/>
                <a:gd name="connsiteX74" fmla="*/ 547044 w 1762589"/>
                <a:gd name="connsiteY74" fmla="*/ 866590 h 1305687"/>
                <a:gd name="connsiteX75" fmla="*/ 548156 w 1762589"/>
                <a:gd name="connsiteY75" fmla="*/ 866590 h 1305687"/>
                <a:gd name="connsiteX76" fmla="*/ 31319 w 1762589"/>
                <a:gd name="connsiteY76" fmla="*/ 412866 h 1305687"/>
                <a:gd name="connsiteX77" fmla="*/ 24165 w 1762589"/>
                <a:gd name="connsiteY77" fmla="*/ 411117 h 1305687"/>
                <a:gd name="connsiteX78" fmla="*/ 21144 w 1762589"/>
                <a:gd name="connsiteY78" fmla="*/ 410640 h 1305687"/>
                <a:gd name="connsiteX79" fmla="*/ 16693 w 1762589"/>
                <a:gd name="connsiteY79" fmla="*/ 410640 h 1305687"/>
                <a:gd name="connsiteX80" fmla="*/ 11288 w 1762589"/>
                <a:gd name="connsiteY80" fmla="*/ 411912 h 1305687"/>
                <a:gd name="connsiteX81" fmla="*/ 9697 w 1762589"/>
                <a:gd name="connsiteY81" fmla="*/ 412866 h 1305687"/>
                <a:gd name="connsiteX82" fmla="*/ 9697 w 1762589"/>
                <a:gd name="connsiteY82" fmla="*/ 415728 h 1305687"/>
                <a:gd name="connsiteX83" fmla="*/ 13036 w 1762589"/>
                <a:gd name="connsiteY83" fmla="*/ 417635 h 1305687"/>
                <a:gd name="connsiteX84" fmla="*/ 23052 w 1762589"/>
                <a:gd name="connsiteY84" fmla="*/ 420020 h 1305687"/>
                <a:gd name="connsiteX85" fmla="*/ 33227 w 1762589"/>
                <a:gd name="connsiteY85" fmla="*/ 419543 h 1305687"/>
                <a:gd name="connsiteX86" fmla="*/ 38950 w 1762589"/>
                <a:gd name="connsiteY86" fmla="*/ 417794 h 1305687"/>
                <a:gd name="connsiteX87" fmla="*/ 39904 w 1762589"/>
                <a:gd name="connsiteY87" fmla="*/ 415251 h 1305687"/>
                <a:gd name="connsiteX88" fmla="*/ 36565 w 1762589"/>
                <a:gd name="connsiteY88" fmla="*/ 414774 h 1305687"/>
                <a:gd name="connsiteX89" fmla="*/ 31319 w 1762589"/>
                <a:gd name="connsiteY89" fmla="*/ 413025 h 1305687"/>
                <a:gd name="connsiteX90" fmla="*/ 495376 w 1762589"/>
                <a:gd name="connsiteY90" fmla="*/ 693780 h 1305687"/>
                <a:gd name="connsiteX91" fmla="*/ 496647 w 1762589"/>
                <a:gd name="connsiteY91" fmla="*/ 693780 h 1305687"/>
                <a:gd name="connsiteX92" fmla="*/ 503802 w 1762589"/>
                <a:gd name="connsiteY92" fmla="*/ 687262 h 1305687"/>
                <a:gd name="connsiteX93" fmla="*/ 507140 w 1762589"/>
                <a:gd name="connsiteY93" fmla="*/ 685196 h 1305687"/>
                <a:gd name="connsiteX94" fmla="*/ 511274 w 1762589"/>
                <a:gd name="connsiteY94" fmla="*/ 681539 h 1305687"/>
                <a:gd name="connsiteX95" fmla="*/ 510797 w 1762589"/>
                <a:gd name="connsiteY95" fmla="*/ 679949 h 1305687"/>
                <a:gd name="connsiteX96" fmla="*/ 505868 w 1762589"/>
                <a:gd name="connsiteY96" fmla="*/ 678836 h 1305687"/>
                <a:gd name="connsiteX97" fmla="*/ 505074 w 1762589"/>
                <a:gd name="connsiteY97" fmla="*/ 679790 h 1305687"/>
                <a:gd name="connsiteX98" fmla="*/ 499509 w 1762589"/>
                <a:gd name="connsiteY98" fmla="*/ 681698 h 1305687"/>
                <a:gd name="connsiteX99" fmla="*/ 496966 w 1762589"/>
                <a:gd name="connsiteY99" fmla="*/ 682175 h 1305687"/>
                <a:gd name="connsiteX100" fmla="*/ 495376 w 1762589"/>
                <a:gd name="connsiteY100" fmla="*/ 682175 h 1305687"/>
                <a:gd name="connsiteX101" fmla="*/ 492673 w 1762589"/>
                <a:gd name="connsiteY101" fmla="*/ 681539 h 1305687"/>
                <a:gd name="connsiteX102" fmla="*/ 483294 w 1762589"/>
                <a:gd name="connsiteY102" fmla="*/ 682175 h 1305687"/>
                <a:gd name="connsiteX103" fmla="*/ 480909 w 1762589"/>
                <a:gd name="connsiteY103" fmla="*/ 683765 h 1305687"/>
                <a:gd name="connsiteX104" fmla="*/ 476934 w 1762589"/>
                <a:gd name="connsiteY104" fmla="*/ 685673 h 1305687"/>
                <a:gd name="connsiteX105" fmla="*/ 479001 w 1762589"/>
                <a:gd name="connsiteY105" fmla="*/ 688375 h 1305687"/>
                <a:gd name="connsiteX106" fmla="*/ 481863 w 1762589"/>
                <a:gd name="connsiteY106" fmla="*/ 689011 h 1305687"/>
                <a:gd name="connsiteX107" fmla="*/ 484883 w 1762589"/>
                <a:gd name="connsiteY107" fmla="*/ 688375 h 1305687"/>
                <a:gd name="connsiteX108" fmla="*/ 486791 w 1762589"/>
                <a:gd name="connsiteY108" fmla="*/ 688693 h 1305687"/>
                <a:gd name="connsiteX109" fmla="*/ 488063 w 1762589"/>
                <a:gd name="connsiteY109" fmla="*/ 689170 h 1305687"/>
                <a:gd name="connsiteX110" fmla="*/ 488381 w 1762589"/>
                <a:gd name="connsiteY110" fmla="*/ 689965 h 1305687"/>
                <a:gd name="connsiteX111" fmla="*/ 489335 w 1762589"/>
                <a:gd name="connsiteY111" fmla="*/ 691078 h 1305687"/>
                <a:gd name="connsiteX112" fmla="*/ 492037 w 1762589"/>
                <a:gd name="connsiteY112" fmla="*/ 691555 h 1305687"/>
                <a:gd name="connsiteX113" fmla="*/ 493469 w 1762589"/>
                <a:gd name="connsiteY113" fmla="*/ 693144 h 1305687"/>
                <a:gd name="connsiteX114" fmla="*/ 495376 w 1762589"/>
                <a:gd name="connsiteY114" fmla="*/ 693939 h 1305687"/>
                <a:gd name="connsiteX115" fmla="*/ 1534616 w 1762589"/>
                <a:gd name="connsiteY115" fmla="*/ 120187 h 1305687"/>
                <a:gd name="connsiteX116" fmla="*/ 1544313 w 1762589"/>
                <a:gd name="connsiteY116" fmla="*/ 126388 h 1305687"/>
                <a:gd name="connsiteX117" fmla="*/ 1551944 w 1762589"/>
                <a:gd name="connsiteY117" fmla="*/ 127341 h 1305687"/>
                <a:gd name="connsiteX118" fmla="*/ 1554965 w 1762589"/>
                <a:gd name="connsiteY118" fmla="*/ 125116 h 1305687"/>
                <a:gd name="connsiteX119" fmla="*/ 1550673 w 1762589"/>
                <a:gd name="connsiteY119" fmla="*/ 117962 h 1305687"/>
                <a:gd name="connsiteX120" fmla="*/ 1543360 w 1762589"/>
                <a:gd name="connsiteY120" fmla="*/ 110967 h 1305687"/>
                <a:gd name="connsiteX121" fmla="*/ 1536205 w 1762589"/>
                <a:gd name="connsiteY121" fmla="*/ 105720 h 1305687"/>
                <a:gd name="connsiteX122" fmla="*/ 1530959 w 1762589"/>
                <a:gd name="connsiteY122" fmla="*/ 106197 h 1305687"/>
                <a:gd name="connsiteX123" fmla="*/ 1527621 w 1762589"/>
                <a:gd name="connsiteY123" fmla="*/ 108900 h 1305687"/>
                <a:gd name="connsiteX124" fmla="*/ 1528097 w 1762589"/>
                <a:gd name="connsiteY124" fmla="*/ 114941 h 1305687"/>
                <a:gd name="connsiteX125" fmla="*/ 1534616 w 1762589"/>
                <a:gd name="connsiteY125" fmla="*/ 120028 h 1305687"/>
                <a:gd name="connsiteX126" fmla="*/ 748469 w 1762589"/>
                <a:gd name="connsiteY126" fmla="*/ 89982 h 1305687"/>
                <a:gd name="connsiteX127" fmla="*/ 765480 w 1762589"/>
                <a:gd name="connsiteY127" fmla="*/ 94910 h 1305687"/>
                <a:gd name="connsiteX128" fmla="*/ 784716 w 1762589"/>
                <a:gd name="connsiteY128" fmla="*/ 102382 h 1305687"/>
                <a:gd name="connsiteX129" fmla="*/ 796798 w 1762589"/>
                <a:gd name="connsiteY129" fmla="*/ 109854 h 1305687"/>
                <a:gd name="connsiteX130" fmla="*/ 802680 w 1762589"/>
                <a:gd name="connsiteY130" fmla="*/ 108582 h 1305687"/>
                <a:gd name="connsiteX131" fmla="*/ 805224 w 1762589"/>
                <a:gd name="connsiteY131" fmla="*/ 97454 h 1305687"/>
                <a:gd name="connsiteX132" fmla="*/ 806019 w 1762589"/>
                <a:gd name="connsiteY132" fmla="*/ 86325 h 1305687"/>
                <a:gd name="connsiteX133" fmla="*/ 801250 w 1762589"/>
                <a:gd name="connsiteY133" fmla="*/ 80761 h 1305687"/>
                <a:gd name="connsiteX134" fmla="*/ 787101 w 1762589"/>
                <a:gd name="connsiteY134" fmla="*/ 73925 h 1305687"/>
                <a:gd name="connsiteX135" fmla="*/ 758802 w 1762589"/>
                <a:gd name="connsiteY135" fmla="*/ 65817 h 1305687"/>
                <a:gd name="connsiteX136" fmla="*/ 747674 w 1762589"/>
                <a:gd name="connsiteY136" fmla="*/ 67725 h 1305687"/>
                <a:gd name="connsiteX137" fmla="*/ 733684 w 1762589"/>
                <a:gd name="connsiteY137" fmla="*/ 68361 h 1305687"/>
                <a:gd name="connsiteX138" fmla="*/ 731458 w 1762589"/>
                <a:gd name="connsiteY138" fmla="*/ 72494 h 1305687"/>
                <a:gd name="connsiteX139" fmla="*/ 732730 w 1762589"/>
                <a:gd name="connsiteY139" fmla="*/ 77104 h 1305687"/>
                <a:gd name="connsiteX140" fmla="*/ 748628 w 1762589"/>
                <a:gd name="connsiteY140" fmla="*/ 90141 h 1305687"/>
                <a:gd name="connsiteX141" fmla="*/ 1580719 w 1762589"/>
                <a:gd name="connsiteY141" fmla="*/ 549110 h 1305687"/>
                <a:gd name="connsiteX142" fmla="*/ 1577222 w 1762589"/>
                <a:gd name="connsiteY142" fmla="*/ 545613 h 1305687"/>
                <a:gd name="connsiteX143" fmla="*/ 1576268 w 1762589"/>
                <a:gd name="connsiteY143" fmla="*/ 540049 h 1305687"/>
                <a:gd name="connsiteX144" fmla="*/ 1574042 w 1762589"/>
                <a:gd name="connsiteY144" fmla="*/ 533848 h 1305687"/>
                <a:gd name="connsiteX145" fmla="*/ 1567525 w 1762589"/>
                <a:gd name="connsiteY145" fmla="*/ 535915 h 1305687"/>
                <a:gd name="connsiteX146" fmla="*/ 1561165 w 1762589"/>
                <a:gd name="connsiteY146" fmla="*/ 538459 h 1305687"/>
                <a:gd name="connsiteX147" fmla="*/ 1555918 w 1762589"/>
                <a:gd name="connsiteY147" fmla="*/ 534802 h 1305687"/>
                <a:gd name="connsiteX148" fmla="*/ 1549560 w 1762589"/>
                <a:gd name="connsiteY148" fmla="*/ 538936 h 1305687"/>
                <a:gd name="connsiteX149" fmla="*/ 1548764 w 1762589"/>
                <a:gd name="connsiteY149" fmla="*/ 546090 h 1305687"/>
                <a:gd name="connsiteX150" fmla="*/ 1548447 w 1762589"/>
                <a:gd name="connsiteY150" fmla="*/ 553244 h 1305687"/>
                <a:gd name="connsiteX151" fmla="*/ 1554806 w 1762589"/>
                <a:gd name="connsiteY151" fmla="*/ 557377 h 1305687"/>
                <a:gd name="connsiteX152" fmla="*/ 1563867 w 1762589"/>
                <a:gd name="connsiteY152" fmla="*/ 556900 h 1305687"/>
                <a:gd name="connsiteX153" fmla="*/ 1585966 w 1762589"/>
                <a:gd name="connsiteY153" fmla="*/ 557854 h 1305687"/>
                <a:gd name="connsiteX154" fmla="*/ 1591529 w 1762589"/>
                <a:gd name="connsiteY154" fmla="*/ 555311 h 1305687"/>
                <a:gd name="connsiteX155" fmla="*/ 1588509 w 1762589"/>
                <a:gd name="connsiteY155" fmla="*/ 548633 h 1305687"/>
                <a:gd name="connsiteX156" fmla="*/ 1580878 w 1762589"/>
                <a:gd name="connsiteY156" fmla="*/ 549110 h 1305687"/>
                <a:gd name="connsiteX157" fmla="*/ 1576585 w 1762589"/>
                <a:gd name="connsiteY157" fmla="*/ 386317 h 1305687"/>
                <a:gd name="connsiteX158" fmla="*/ 1568796 w 1762589"/>
                <a:gd name="connsiteY158" fmla="*/ 395537 h 1305687"/>
                <a:gd name="connsiteX159" fmla="*/ 1567525 w 1762589"/>
                <a:gd name="connsiteY159" fmla="*/ 398399 h 1305687"/>
                <a:gd name="connsiteX160" fmla="*/ 1569590 w 1762589"/>
                <a:gd name="connsiteY160" fmla="*/ 399989 h 1305687"/>
                <a:gd name="connsiteX161" fmla="*/ 1575155 w 1762589"/>
                <a:gd name="connsiteY161" fmla="*/ 399989 h 1305687"/>
                <a:gd name="connsiteX162" fmla="*/ 1581514 w 1762589"/>
                <a:gd name="connsiteY162" fmla="*/ 396014 h 1305687"/>
                <a:gd name="connsiteX163" fmla="*/ 1584058 w 1762589"/>
                <a:gd name="connsiteY163" fmla="*/ 391245 h 1305687"/>
                <a:gd name="connsiteX164" fmla="*/ 1582945 w 1762589"/>
                <a:gd name="connsiteY164" fmla="*/ 386476 h 1305687"/>
                <a:gd name="connsiteX165" fmla="*/ 1579130 w 1762589"/>
                <a:gd name="connsiteY165" fmla="*/ 385522 h 1305687"/>
                <a:gd name="connsiteX166" fmla="*/ 1576585 w 1762589"/>
                <a:gd name="connsiteY166" fmla="*/ 386317 h 1305687"/>
                <a:gd name="connsiteX167" fmla="*/ 629076 w 1762589"/>
                <a:gd name="connsiteY167" fmla="*/ 841948 h 1305687"/>
                <a:gd name="connsiteX168" fmla="*/ 633528 w 1762589"/>
                <a:gd name="connsiteY168" fmla="*/ 839881 h 1305687"/>
                <a:gd name="connsiteX169" fmla="*/ 635118 w 1762589"/>
                <a:gd name="connsiteY169" fmla="*/ 838292 h 1305687"/>
                <a:gd name="connsiteX170" fmla="*/ 635594 w 1762589"/>
                <a:gd name="connsiteY170" fmla="*/ 837338 h 1305687"/>
                <a:gd name="connsiteX171" fmla="*/ 628123 w 1762589"/>
                <a:gd name="connsiteY171" fmla="*/ 834317 h 1305687"/>
                <a:gd name="connsiteX172" fmla="*/ 623671 w 1762589"/>
                <a:gd name="connsiteY172" fmla="*/ 833522 h 1305687"/>
                <a:gd name="connsiteX173" fmla="*/ 620333 w 1762589"/>
                <a:gd name="connsiteY173" fmla="*/ 833999 h 1305687"/>
                <a:gd name="connsiteX174" fmla="*/ 616199 w 1762589"/>
                <a:gd name="connsiteY174" fmla="*/ 837020 h 1305687"/>
                <a:gd name="connsiteX175" fmla="*/ 617153 w 1762589"/>
                <a:gd name="connsiteY175" fmla="*/ 839563 h 1305687"/>
                <a:gd name="connsiteX176" fmla="*/ 616517 w 1762589"/>
                <a:gd name="connsiteY176" fmla="*/ 843220 h 1305687"/>
                <a:gd name="connsiteX177" fmla="*/ 617153 w 1762589"/>
                <a:gd name="connsiteY177" fmla="*/ 846240 h 1305687"/>
                <a:gd name="connsiteX178" fmla="*/ 619538 w 1762589"/>
                <a:gd name="connsiteY178" fmla="*/ 852441 h 1305687"/>
                <a:gd name="connsiteX179" fmla="*/ 620492 w 1762589"/>
                <a:gd name="connsiteY179" fmla="*/ 853871 h 1305687"/>
                <a:gd name="connsiteX180" fmla="*/ 621446 w 1762589"/>
                <a:gd name="connsiteY180" fmla="*/ 854348 h 1305687"/>
                <a:gd name="connsiteX181" fmla="*/ 625897 w 1762589"/>
                <a:gd name="connsiteY181" fmla="*/ 852599 h 1305687"/>
                <a:gd name="connsiteX182" fmla="*/ 627169 w 1762589"/>
                <a:gd name="connsiteY182" fmla="*/ 851010 h 1305687"/>
                <a:gd name="connsiteX183" fmla="*/ 627169 w 1762589"/>
                <a:gd name="connsiteY183" fmla="*/ 849261 h 1305687"/>
                <a:gd name="connsiteX184" fmla="*/ 627169 w 1762589"/>
                <a:gd name="connsiteY184" fmla="*/ 846876 h 1305687"/>
                <a:gd name="connsiteX185" fmla="*/ 628758 w 1762589"/>
                <a:gd name="connsiteY185" fmla="*/ 842107 h 1305687"/>
                <a:gd name="connsiteX186" fmla="*/ 551019 w 1762589"/>
                <a:gd name="connsiteY186" fmla="*/ 775654 h 1305687"/>
                <a:gd name="connsiteX187" fmla="*/ 553721 w 1762589"/>
                <a:gd name="connsiteY187" fmla="*/ 775336 h 1305687"/>
                <a:gd name="connsiteX188" fmla="*/ 555151 w 1762589"/>
                <a:gd name="connsiteY188" fmla="*/ 774541 h 1305687"/>
                <a:gd name="connsiteX189" fmla="*/ 556105 w 1762589"/>
                <a:gd name="connsiteY189" fmla="*/ 773110 h 1305687"/>
                <a:gd name="connsiteX190" fmla="*/ 556582 w 1762589"/>
                <a:gd name="connsiteY190" fmla="*/ 771362 h 1305687"/>
                <a:gd name="connsiteX191" fmla="*/ 556582 w 1762589"/>
                <a:gd name="connsiteY191" fmla="*/ 769295 h 1305687"/>
                <a:gd name="connsiteX192" fmla="*/ 556582 w 1762589"/>
                <a:gd name="connsiteY192" fmla="*/ 767546 h 1305687"/>
                <a:gd name="connsiteX193" fmla="*/ 554516 w 1762589"/>
                <a:gd name="connsiteY193" fmla="*/ 764208 h 1305687"/>
                <a:gd name="connsiteX194" fmla="*/ 552449 w 1762589"/>
                <a:gd name="connsiteY194" fmla="*/ 761664 h 1305687"/>
                <a:gd name="connsiteX195" fmla="*/ 549111 w 1762589"/>
                <a:gd name="connsiteY195" fmla="*/ 762459 h 1305687"/>
                <a:gd name="connsiteX196" fmla="*/ 544500 w 1762589"/>
                <a:gd name="connsiteY196" fmla="*/ 766433 h 1305687"/>
                <a:gd name="connsiteX197" fmla="*/ 542116 w 1762589"/>
                <a:gd name="connsiteY197" fmla="*/ 769136 h 1305687"/>
                <a:gd name="connsiteX198" fmla="*/ 541798 w 1762589"/>
                <a:gd name="connsiteY198" fmla="*/ 770567 h 1305687"/>
                <a:gd name="connsiteX199" fmla="*/ 542274 w 1762589"/>
                <a:gd name="connsiteY199" fmla="*/ 771839 h 1305687"/>
                <a:gd name="connsiteX200" fmla="*/ 543546 w 1762589"/>
                <a:gd name="connsiteY200" fmla="*/ 772793 h 1305687"/>
                <a:gd name="connsiteX201" fmla="*/ 551336 w 1762589"/>
                <a:gd name="connsiteY201" fmla="*/ 775495 h 1305687"/>
                <a:gd name="connsiteX202" fmla="*/ 1557191 w 1762589"/>
                <a:gd name="connsiteY202" fmla="*/ 496489 h 1305687"/>
                <a:gd name="connsiteX203" fmla="*/ 1554965 w 1762589"/>
                <a:gd name="connsiteY203" fmla="*/ 475027 h 1305687"/>
                <a:gd name="connsiteX204" fmla="*/ 1552898 w 1762589"/>
                <a:gd name="connsiteY204" fmla="*/ 460719 h 1305687"/>
                <a:gd name="connsiteX205" fmla="*/ 1548606 w 1762589"/>
                <a:gd name="connsiteY205" fmla="*/ 457062 h 1305687"/>
                <a:gd name="connsiteX206" fmla="*/ 1543519 w 1762589"/>
                <a:gd name="connsiteY206" fmla="*/ 457539 h 1305687"/>
                <a:gd name="connsiteX207" fmla="*/ 1542724 w 1762589"/>
                <a:gd name="connsiteY207" fmla="*/ 464375 h 1305687"/>
                <a:gd name="connsiteX208" fmla="*/ 1542724 w 1762589"/>
                <a:gd name="connsiteY208" fmla="*/ 473278 h 1305687"/>
                <a:gd name="connsiteX209" fmla="*/ 1553852 w 1762589"/>
                <a:gd name="connsiteY209" fmla="*/ 497919 h 1305687"/>
                <a:gd name="connsiteX210" fmla="*/ 1557191 w 1762589"/>
                <a:gd name="connsiteY210" fmla="*/ 496330 h 1305687"/>
                <a:gd name="connsiteX211" fmla="*/ 1288517 w 1762589"/>
                <a:gd name="connsiteY211" fmla="*/ 797593 h 1305687"/>
                <a:gd name="connsiteX212" fmla="*/ 1287723 w 1762589"/>
                <a:gd name="connsiteY212" fmla="*/ 798706 h 1305687"/>
                <a:gd name="connsiteX213" fmla="*/ 1285656 w 1762589"/>
                <a:gd name="connsiteY213" fmla="*/ 802839 h 1305687"/>
                <a:gd name="connsiteX214" fmla="*/ 1285656 w 1762589"/>
                <a:gd name="connsiteY214" fmla="*/ 804270 h 1305687"/>
                <a:gd name="connsiteX215" fmla="*/ 1286610 w 1762589"/>
                <a:gd name="connsiteY215" fmla="*/ 805224 h 1305687"/>
                <a:gd name="connsiteX216" fmla="*/ 1289630 w 1762589"/>
                <a:gd name="connsiteY216" fmla="*/ 805860 h 1305687"/>
                <a:gd name="connsiteX217" fmla="*/ 1295671 w 1762589"/>
                <a:gd name="connsiteY217" fmla="*/ 804588 h 1305687"/>
                <a:gd name="connsiteX218" fmla="*/ 1312523 w 1762589"/>
                <a:gd name="connsiteY218" fmla="*/ 801886 h 1305687"/>
                <a:gd name="connsiteX219" fmla="*/ 1326831 w 1762589"/>
                <a:gd name="connsiteY219" fmla="*/ 800773 h 1305687"/>
                <a:gd name="connsiteX220" fmla="*/ 1334462 w 1762589"/>
                <a:gd name="connsiteY220" fmla="*/ 802998 h 1305687"/>
                <a:gd name="connsiteX221" fmla="*/ 1336370 w 1762589"/>
                <a:gd name="connsiteY221" fmla="*/ 806019 h 1305687"/>
                <a:gd name="connsiteX222" fmla="*/ 1337960 w 1762589"/>
                <a:gd name="connsiteY222" fmla="*/ 806019 h 1305687"/>
                <a:gd name="connsiteX223" fmla="*/ 1342729 w 1762589"/>
                <a:gd name="connsiteY223" fmla="*/ 803157 h 1305687"/>
                <a:gd name="connsiteX224" fmla="*/ 1346704 w 1762589"/>
                <a:gd name="connsiteY224" fmla="*/ 799819 h 1305687"/>
                <a:gd name="connsiteX225" fmla="*/ 1349884 w 1762589"/>
                <a:gd name="connsiteY225" fmla="*/ 798547 h 1305687"/>
                <a:gd name="connsiteX226" fmla="*/ 1361329 w 1762589"/>
                <a:gd name="connsiteY226" fmla="*/ 795685 h 1305687"/>
                <a:gd name="connsiteX227" fmla="*/ 1362919 w 1762589"/>
                <a:gd name="connsiteY227" fmla="*/ 793619 h 1305687"/>
                <a:gd name="connsiteX228" fmla="*/ 1362919 w 1762589"/>
                <a:gd name="connsiteY228" fmla="*/ 792506 h 1305687"/>
                <a:gd name="connsiteX229" fmla="*/ 1361965 w 1762589"/>
                <a:gd name="connsiteY229" fmla="*/ 791075 h 1305687"/>
                <a:gd name="connsiteX230" fmla="*/ 1359422 w 1762589"/>
                <a:gd name="connsiteY230" fmla="*/ 789008 h 1305687"/>
                <a:gd name="connsiteX231" fmla="*/ 1360694 w 1762589"/>
                <a:gd name="connsiteY231" fmla="*/ 788213 h 1305687"/>
                <a:gd name="connsiteX232" fmla="*/ 1361329 w 1762589"/>
                <a:gd name="connsiteY232" fmla="*/ 787419 h 1305687"/>
                <a:gd name="connsiteX233" fmla="*/ 1361329 w 1762589"/>
                <a:gd name="connsiteY233" fmla="*/ 786147 h 1305687"/>
                <a:gd name="connsiteX234" fmla="*/ 1361329 w 1762589"/>
                <a:gd name="connsiteY234" fmla="*/ 784716 h 1305687"/>
                <a:gd name="connsiteX235" fmla="*/ 1360376 w 1762589"/>
                <a:gd name="connsiteY235" fmla="*/ 781695 h 1305687"/>
                <a:gd name="connsiteX236" fmla="*/ 1359581 w 1762589"/>
                <a:gd name="connsiteY236" fmla="*/ 780582 h 1305687"/>
                <a:gd name="connsiteX237" fmla="*/ 1355129 w 1762589"/>
                <a:gd name="connsiteY237" fmla="*/ 778834 h 1305687"/>
                <a:gd name="connsiteX238" fmla="*/ 1353699 w 1762589"/>
                <a:gd name="connsiteY238" fmla="*/ 777721 h 1305687"/>
                <a:gd name="connsiteX239" fmla="*/ 1351791 w 1762589"/>
                <a:gd name="connsiteY239" fmla="*/ 775336 h 1305687"/>
                <a:gd name="connsiteX240" fmla="*/ 1349088 w 1762589"/>
                <a:gd name="connsiteY240" fmla="*/ 775336 h 1305687"/>
                <a:gd name="connsiteX241" fmla="*/ 1334144 w 1762589"/>
                <a:gd name="connsiteY241" fmla="*/ 781854 h 1305687"/>
                <a:gd name="connsiteX242" fmla="*/ 1326037 w 1762589"/>
                <a:gd name="connsiteY242" fmla="*/ 784080 h 1305687"/>
                <a:gd name="connsiteX243" fmla="*/ 1315862 w 1762589"/>
                <a:gd name="connsiteY243" fmla="*/ 784716 h 1305687"/>
                <a:gd name="connsiteX244" fmla="*/ 1308231 w 1762589"/>
                <a:gd name="connsiteY244" fmla="*/ 784398 h 1305687"/>
                <a:gd name="connsiteX245" fmla="*/ 1303939 w 1762589"/>
                <a:gd name="connsiteY245" fmla="*/ 783921 h 1305687"/>
                <a:gd name="connsiteX246" fmla="*/ 1297420 w 1762589"/>
                <a:gd name="connsiteY246" fmla="*/ 781854 h 1305687"/>
                <a:gd name="connsiteX247" fmla="*/ 1294718 w 1762589"/>
                <a:gd name="connsiteY247" fmla="*/ 782649 h 1305687"/>
                <a:gd name="connsiteX248" fmla="*/ 1293764 w 1762589"/>
                <a:gd name="connsiteY248" fmla="*/ 788213 h 1305687"/>
                <a:gd name="connsiteX249" fmla="*/ 1294558 w 1762589"/>
                <a:gd name="connsiteY249" fmla="*/ 792188 h 1305687"/>
                <a:gd name="connsiteX250" fmla="*/ 1292015 w 1762589"/>
                <a:gd name="connsiteY250" fmla="*/ 795844 h 1305687"/>
                <a:gd name="connsiteX251" fmla="*/ 1288200 w 1762589"/>
                <a:gd name="connsiteY251" fmla="*/ 797275 h 1305687"/>
                <a:gd name="connsiteX252" fmla="*/ 603322 w 1762589"/>
                <a:gd name="connsiteY252" fmla="*/ 785193 h 1305687"/>
                <a:gd name="connsiteX253" fmla="*/ 607137 w 1762589"/>
                <a:gd name="connsiteY253" fmla="*/ 785193 h 1305687"/>
                <a:gd name="connsiteX254" fmla="*/ 609045 w 1762589"/>
                <a:gd name="connsiteY254" fmla="*/ 784398 h 1305687"/>
                <a:gd name="connsiteX255" fmla="*/ 608409 w 1762589"/>
                <a:gd name="connsiteY255" fmla="*/ 783126 h 1305687"/>
                <a:gd name="connsiteX256" fmla="*/ 603322 w 1762589"/>
                <a:gd name="connsiteY256" fmla="*/ 780582 h 1305687"/>
                <a:gd name="connsiteX257" fmla="*/ 598712 w 1762589"/>
                <a:gd name="connsiteY257" fmla="*/ 778834 h 1305687"/>
                <a:gd name="connsiteX258" fmla="*/ 594738 w 1762589"/>
                <a:gd name="connsiteY258" fmla="*/ 779311 h 1305687"/>
                <a:gd name="connsiteX259" fmla="*/ 593625 w 1762589"/>
                <a:gd name="connsiteY259" fmla="*/ 782649 h 1305687"/>
                <a:gd name="connsiteX260" fmla="*/ 593625 w 1762589"/>
                <a:gd name="connsiteY260" fmla="*/ 783762 h 1305687"/>
                <a:gd name="connsiteX261" fmla="*/ 594419 w 1762589"/>
                <a:gd name="connsiteY261" fmla="*/ 784398 h 1305687"/>
                <a:gd name="connsiteX262" fmla="*/ 603322 w 1762589"/>
                <a:gd name="connsiteY262" fmla="*/ 785352 h 1305687"/>
                <a:gd name="connsiteX263" fmla="*/ 1547016 w 1762589"/>
                <a:gd name="connsiteY263" fmla="*/ 351342 h 1305687"/>
                <a:gd name="connsiteX264" fmla="*/ 1544949 w 1762589"/>
                <a:gd name="connsiteY264" fmla="*/ 350229 h 1305687"/>
                <a:gd name="connsiteX265" fmla="*/ 1541928 w 1762589"/>
                <a:gd name="connsiteY265" fmla="*/ 351342 h 1305687"/>
                <a:gd name="connsiteX266" fmla="*/ 1536046 w 1762589"/>
                <a:gd name="connsiteY266" fmla="*/ 356270 h 1305687"/>
                <a:gd name="connsiteX267" fmla="*/ 1536524 w 1762589"/>
                <a:gd name="connsiteY267" fmla="*/ 366286 h 1305687"/>
                <a:gd name="connsiteX268" fmla="*/ 1538750 w 1762589"/>
                <a:gd name="connsiteY268" fmla="*/ 375029 h 1305687"/>
                <a:gd name="connsiteX269" fmla="*/ 1541293 w 1762589"/>
                <a:gd name="connsiteY269" fmla="*/ 381547 h 1305687"/>
                <a:gd name="connsiteX270" fmla="*/ 1545108 w 1762589"/>
                <a:gd name="connsiteY270" fmla="*/ 379322 h 1305687"/>
                <a:gd name="connsiteX271" fmla="*/ 1548447 w 1762589"/>
                <a:gd name="connsiteY271" fmla="*/ 370578 h 1305687"/>
                <a:gd name="connsiteX272" fmla="*/ 1546380 w 1762589"/>
                <a:gd name="connsiteY272" fmla="*/ 364537 h 1305687"/>
                <a:gd name="connsiteX273" fmla="*/ 1546380 w 1762589"/>
                <a:gd name="connsiteY273" fmla="*/ 355634 h 1305687"/>
                <a:gd name="connsiteX274" fmla="*/ 1546857 w 1762589"/>
                <a:gd name="connsiteY274" fmla="*/ 351183 h 1305687"/>
                <a:gd name="connsiteX275" fmla="*/ 1758775 w 1762589"/>
                <a:gd name="connsiteY275" fmla="*/ 148962 h 1305687"/>
                <a:gd name="connsiteX276" fmla="*/ 1750667 w 1762589"/>
                <a:gd name="connsiteY276" fmla="*/ 143875 h 1305687"/>
                <a:gd name="connsiteX277" fmla="*/ 1740492 w 1762589"/>
                <a:gd name="connsiteY277" fmla="*/ 138947 h 1305687"/>
                <a:gd name="connsiteX278" fmla="*/ 1733498 w 1762589"/>
                <a:gd name="connsiteY278" fmla="*/ 136562 h 1305687"/>
                <a:gd name="connsiteX279" fmla="*/ 1718554 w 1762589"/>
                <a:gd name="connsiteY279" fmla="*/ 134019 h 1305687"/>
                <a:gd name="connsiteX280" fmla="*/ 1697091 w 1762589"/>
                <a:gd name="connsiteY280" fmla="*/ 129249 h 1305687"/>
                <a:gd name="connsiteX281" fmla="*/ 1681671 w 1762589"/>
                <a:gd name="connsiteY281" fmla="*/ 127500 h 1305687"/>
                <a:gd name="connsiteX282" fmla="*/ 1653372 w 1762589"/>
                <a:gd name="connsiteY282" fmla="*/ 127023 h 1305687"/>
                <a:gd name="connsiteX283" fmla="*/ 1647014 w 1762589"/>
                <a:gd name="connsiteY283" fmla="*/ 125911 h 1305687"/>
                <a:gd name="connsiteX284" fmla="*/ 1643993 w 1762589"/>
                <a:gd name="connsiteY284" fmla="*/ 125911 h 1305687"/>
                <a:gd name="connsiteX285" fmla="*/ 1632070 w 1762589"/>
                <a:gd name="connsiteY285" fmla="*/ 129408 h 1305687"/>
                <a:gd name="connsiteX286" fmla="*/ 1627777 w 1762589"/>
                <a:gd name="connsiteY286" fmla="*/ 130044 h 1305687"/>
                <a:gd name="connsiteX287" fmla="*/ 1623643 w 1762589"/>
                <a:gd name="connsiteY287" fmla="*/ 131634 h 1305687"/>
                <a:gd name="connsiteX288" fmla="*/ 1620941 w 1762589"/>
                <a:gd name="connsiteY288" fmla="*/ 133383 h 1305687"/>
                <a:gd name="connsiteX289" fmla="*/ 1612992 w 1762589"/>
                <a:gd name="connsiteY289" fmla="*/ 140537 h 1305687"/>
                <a:gd name="connsiteX290" fmla="*/ 1604407 w 1762589"/>
                <a:gd name="connsiteY290" fmla="*/ 146260 h 1305687"/>
                <a:gd name="connsiteX291" fmla="*/ 1598048 w 1762589"/>
                <a:gd name="connsiteY291" fmla="*/ 152619 h 1305687"/>
                <a:gd name="connsiteX292" fmla="*/ 1596140 w 1762589"/>
                <a:gd name="connsiteY292" fmla="*/ 154050 h 1305687"/>
                <a:gd name="connsiteX293" fmla="*/ 1589622 w 1762589"/>
                <a:gd name="connsiteY293" fmla="*/ 156275 h 1305687"/>
                <a:gd name="connsiteX294" fmla="*/ 1582150 w 1762589"/>
                <a:gd name="connsiteY294" fmla="*/ 154209 h 1305687"/>
                <a:gd name="connsiteX295" fmla="*/ 1574837 w 1762589"/>
                <a:gd name="connsiteY295" fmla="*/ 153255 h 1305687"/>
                <a:gd name="connsiteX296" fmla="*/ 1570545 w 1762589"/>
                <a:gd name="connsiteY296" fmla="*/ 151506 h 1305687"/>
                <a:gd name="connsiteX297" fmla="*/ 1560847 w 1762589"/>
                <a:gd name="connsiteY297" fmla="*/ 149439 h 1305687"/>
                <a:gd name="connsiteX298" fmla="*/ 1554806 w 1762589"/>
                <a:gd name="connsiteY298" fmla="*/ 149757 h 1305687"/>
                <a:gd name="connsiteX299" fmla="*/ 1540815 w 1762589"/>
                <a:gd name="connsiteY299" fmla="*/ 148327 h 1305687"/>
                <a:gd name="connsiteX300" fmla="*/ 1538750 w 1762589"/>
                <a:gd name="connsiteY300" fmla="*/ 139583 h 1305687"/>
                <a:gd name="connsiteX301" fmla="*/ 1527143 w 1762589"/>
                <a:gd name="connsiteY301" fmla="*/ 139583 h 1305687"/>
                <a:gd name="connsiteX302" fmla="*/ 1516015 w 1762589"/>
                <a:gd name="connsiteY302" fmla="*/ 144829 h 1305687"/>
                <a:gd name="connsiteX303" fmla="*/ 1494712 w 1762589"/>
                <a:gd name="connsiteY303" fmla="*/ 162158 h 1305687"/>
                <a:gd name="connsiteX304" fmla="*/ 1490897 w 1762589"/>
                <a:gd name="connsiteY304" fmla="*/ 164542 h 1305687"/>
                <a:gd name="connsiteX305" fmla="*/ 1483584 w 1762589"/>
                <a:gd name="connsiteY305" fmla="*/ 168040 h 1305687"/>
                <a:gd name="connsiteX306" fmla="*/ 1474840 w 1762589"/>
                <a:gd name="connsiteY306" fmla="*/ 171378 h 1305687"/>
                <a:gd name="connsiteX307" fmla="*/ 1461009 w 1762589"/>
                <a:gd name="connsiteY307" fmla="*/ 180122 h 1305687"/>
                <a:gd name="connsiteX308" fmla="*/ 1456398 w 1762589"/>
                <a:gd name="connsiteY308" fmla="*/ 182189 h 1305687"/>
                <a:gd name="connsiteX309" fmla="*/ 1435255 w 1762589"/>
                <a:gd name="connsiteY309" fmla="*/ 189502 h 1305687"/>
                <a:gd name="connsiteX310" fmla="*/ 1432551 w 1762589"/>
                <a:gd name="connsiteY310" fmla="*/ 192205 h 1305687"/>
                <a:gd name="connsiteX311" fmla="*/ 1430962 w 1762589"/>
                <a:gd name="connsiteY311" fmla="*/ 194907 h 1305687"/>
                <a:gd name="connsiteX312" fmla="*/ 1426828 w 1762589"/>
                <a:gd name="connsiteY312" fmla="*/ 198564 h 1305687"/>
                <a:gd name="connsiteX313" fmla="*/ 1424285 w 1762589"/>
                <a:gd name="connsiteY313" fmla="*/ 197769 h 1305687"/>
                <a:gd name="connsiteX314" fmla="*/ 1424285 w 1762589"/>
                <a:gd name="connsiteY314" fmla="*/ 193794 h 1305687"/>
                <a:gd name="connsiteX315" fmla="*/ 1428100 w 1762589"/>
                <a:gd name="connsiteY315" fmla="*/ 188389 h 1305687"/>
                <a:gd name="connsiteX316" fmla="*/ 1442408 w 1762589"/>
                <a:gd name="connsiteY316" fmla="*/ 176784 h 1305687"/>
                <a:gd name="connsiteX317" fmla="*/ 1446860 w 1762589"/>
                <a:gd name="connsiteY317" fmla="*/ 174081 h 1305687"/>
                <a:gd name="connsiteX318" fmla="*/ 1459896 w 1762589"/>
                <a:gd name="connsiteY318" fmla="*/ 164065 h 1305687"/>
                <a:gd name="connsiteX319" fmla="*/ 1466732 w 1762589"/>
                <a:gd name="connsiteY319" fmla="*/ 159614 h 1305687"/>
                <a:gd name="connsiteX320" fmla="*/ 1473092 w 1762589"/>
                <a:gd name="connsiteY320" fmla="*/ 153573 h 1305687"/>
                <a:gd name="connsiteX321" fmla="*/ 1480881 w 1762589"/>
                <a:gd name="connsiteY321" fmla="*/ 142285 h 1305687"/>
                <a:gd name="connsiteX322" fmla="*/ 1483265 w 1762589"/>
                <a:gd name="connsiteY322" fmla="*/ 135767 h 1305687"/>
                <a:gd name="connsiteX323" fmla="*/ 1483902 w 1762589"/>
                <a:gd name="connsiteY323" fmla="*/ 129249 h 1305687"/>
                <a:gd name="connsiteX324" fmla="*/ 1483902 w 1762589"/>
                <a:gd name="connsiteY324" fmla="*/ 123685 h 1305687"/>
                <a:gd name="connsiteX325" fmla="*/ 1483743 w 1762589"/>
                <a:gd name="connsiteY325" fmla="*/ 119234 h 1305687"/>
                <a:gd name="connsiteX326" fmla="*/ 1482630 w 1762589"/>
                <a:gd name="connsiteY326" fmla="*/ 115736 h 1305687"/>
                <a:gd name="connsiteX327" fmla="*/ 1477702 w 1762589"/>
                <a:gd name="connsiteY327" fmla="*/ 109854 h 1305687"/>
                <a:gd name="connsiteX328" fmla="*/ 1470866 w 1762589"/>
                <a:gd name="connsiteY328" fmla="*/ 109377 h 1305687"/>
                <a:gd name="connsiteX329" fmla="*/ 1442567 w 1762589"/>
                <a:gd name="connsiteY329" fmla="*/ 110967 h 1305687"/>
                <a:gd name="connsiteX330" fmla="*/ 1431757 w 1762589"/>
                <a:gd name="connsiteY330" fmla="*/ 112556 h 1305687"/>
                <a:gd name="connsiteX331" fmla="*/ 1426987 w 1762589"/>
                <a:gd name="connsiteY331" fmla="*/ 113828 h 1305687"/>
                <a:gd name="connsiteX332" fmla="*/ 1424762 w 1762589"/>
                <a:gd name="connsiteY332" fmla="*/ 115418 h 1305687"/>
                <a:gd name="connsiteX333" fmla="*/ 1422854 w 1762589"/>
                <a:gd name="connsiteY333" fmla="*/ 118439 h 1305687"/>
                <a:gd name="connsiteX334" fmla="*/ 1421105 w 1762589"/>
                <a:gd name="connsiteY334" fmla="*/ 122731 h 1305687"/>
                <a:gd name="connsiteX335" fmla="*/ 1418720 w 1762589"/>
                <a:gd name="connsiteY335" fmla="*/ 126706 h 1305687"/>
                <a:gd name="connsiteX336" fmla="*/ 1415700 w 1762589"/>
                <a:gd name="connsiteY336" fmla="*/ 130521 h 1305687"/>
                <a:gd name="connsiteX337" fmla="*/ 1411725 w 1762589"/>
                <a:gd name="connsiteY337" fmla="*/ 132747 h 1305687"/>
                <a:gd name="connsiteX338" fmla="*/ 1392807 w 1762589"/>
                <a:gd name="connsiteY338" fmla="*/ 135608 h 1305687"/>
                <a:gd name="connsiteX339" fmla="*/ 1384381 w 1762589"/>
                <a:gd name="connsiteY339" fmla="*/ 123049 h 1305687"/>
                <a:gd name="connsiteX340" fmla="*/ 1368325 w 1762589"/>
                <a:gd name="connsiteY340" fmla="*/ 114782 h 1305687"/>
                <a:gd name="connsiteX341" fmla="*/ 1313795 w 1762589"/>
                <a:gd name="connsiteY341" fmla="*/ 111603 h 1305687"/>
                <a:gd name="connsiteX342" fmla="*/ 1291061 w 1762589"/>
                <a:gd name="connsiteY342" fmla="*/ 111603 h 1305687"/>
                <a:gd name="connsiteX343" fmla="*/ 1260060 w 1762589"/>
                <a:gd name="connsiteY343" fmla="*/ 115100 h 1305687"/>
                <a:gd name="connsiteX344" fmla="*/ 1242096 w 1762589"/>
                <a:gd name="connsiteY344" fmla="*/ 119075 h 1305687"/>
                <a:gd name="connsiteX345" fmla="*/ 1234465 w 1762589"/>
                <a:gd name="connsiteY345" fmla="*/ 117962 h 1305687"/>
                <a:gd name="connsiteX346" fmla="*/ 1232239 w 1762589"/>
                <a:gd name="connsiteY346" fmla="*/ 110967 h 1305687"/>
                <a:gd name="connsiteX347" fmla="*/ 1235578 w 1762589"/>
                <a:gd name="connsiteY347" fmla="*/ 105561 h 1305687"/>
                <a:gd name="connsiteX348" fmla="*/ 1241142 w 1762589"/>
                <a:gd name="connsiteY348" fmla="*/ 103495 h 1305687"/>
                <a:gd name="connsiteX349" fmla="*/ 1405208 w 1762589"/>
                <a:gd name="connsiteY349" fmla="*/ 94592 h 1305687"/>
                <a:gd name="connsiteX350" fmla="*/ 1426510 w 1762589"/>
                <a:gd name="connsiteY350" fmla="*/ 91889 h 1305687"/>
                <a:gd name="connsiteX351" fmla="*/ 1445111 w 1762589"/>
                <a:gd name="connsiteY351" fmla="*/ 87597 h 1305687"/>
                <a:gd name="connsiteX352" fmla="*/ 1458783 w 1762589"/>
                <a:gd name="connsiteY352" fmla="*/ 82033 h 1305687"/>
                <a:gd name="connsiteX353" fmla="*/ 1469593 w 1762589"/>
                <a:gd name="connsiteY353" fmla="*/ 75992 h 1305687"/>
                <a:gd name="connsiteX354" fmla="*/ 1472296 w 1762589"/>
                <a:gd name="connsiteY354" fmla="*/ 72653 h 1305687"/>
                <a:gd name="connsiteX355" fmla="*/ 1470547 w 1762589"/>
                <a:gd name="connsiteY355" fmla="*/ 69950 h 1305687"/>
                <a:gd name="connsiteX356" fmla="*/ 1467368 w 1762589"/>
                <a:gd name="connsiteY356" fmla="*/ 66453 h 1305687"/>
                <a:gd name="connsiteX357" fmla="*/ 1460850 w 1762589"/>
                <a:gd name="connsiteY357" fmla="*/ 64068 h 1305687"/>
                <a:gd name="connsiteX358" fmla="*/ 1443521 w 1762589"/>
                <a:gd name="connsiteY358" fmla="*/ 58822 h 1305687"/>
                <a:gd name="connsiteX359" fmla="*/ 1418244 w 1762589"/>
                <a:gd name="connsiteY359" fmla="*/ 55960 h 1305687"/>
                <a:gd name="connsiteX360" fmla="*/ 1409977 w 1762589"/>
                <a:gd name="connsiteY360" fmla="*/ 56755 h 1305687"/>
                <a:gd name="connsiteX361" fmla="*/ 1406002 w 1762589"/>
                <a:gd name="connsiteY361" fmla="*/ 55324 h 1305687"/>
                <a:gd name="connsiteX362" fmla="*/ 1403459 w 1762589"/>
                <a:gd name="connsiteY362" fmla="*/ 51986 h 1305687"/>
                <a:gd name="connsiteX363" fmla="*/ 1396146 w 1762589"/>
                <a:gd name="connsiteY363" fmla="*/ 51350 h 1305687"/>
                <a:gd name="connsiteX364" fmla="*/ 1387561 w 1762589"/>
                <a:gd name="connsiteY364" fmla="*/ 52463 h 1305687"/>
                <a:gd name="connsiteX365" fmla="*/ 1376751 w 1762589"/>
                <a:gd name="connsiteY365" fmla="*/ 42288 h 1305687"/>
                <a:gd name="connsiteX366" fmla="*/ 1368802 w 1762589"/>
                <a:gd name="connsiteY366" fmla="*/ 32114 h 1305687"/>
                <a:gd name="connsiteX367" fmla="*/ 1339550 w 1762589"/>
                <a:gd name="connsiteY367" fmla="*/ 36724 h 1305687"/>
                <a:gd name="connsiteX368" fmla="*/ 1314749 w 1762589"/>
                <a:gd name="connsiteY368" fmla="*/ 38791 h 1305687"/>
                <a:gd name="connsiteX369" fmla="*/ 1293605 w 1762589"/>
                <a:gd name="connsiteY369" fmla="*/ 37996 h 1305687"/>
                <a:gd name="connsiteX370" fmla="*/ 1281681 w 1762589"/>
                <a:gd name="connsiteY370" fmla="*/ 38950 h 1305687"/>
                <a:gd name="connsiteX371" fmla="*/ 1252271 w 1762589"/>
                <a:gd name="connsiteY371" fmla="*/ 36247 h 1305687"/>
                <a:gd name="connsiteX372" fmla="*/ 1229696 w 1762589"/>
                <a:gd name="connsiteY372" fmla="*/ 35611 h 1305687"/>
                <a:gd name="connsiteX373" fmla="*/ 1217614 w 1762589"/>
                <a:gd name="connsiteY373" fmla="*/ 36883 h 1305687"/>
                <a:gd name="connsiteX374" fmla="*/ 1185181 w 1762589"/>
                <a:gd name="connsiteY374" fmla="*/ 44196 h 1305687"/>
                <a:gd name="connsiteX375" fmla="*/ 1175961 w 1762589"/>
                <a:gd name="connsiteY375" fmla="*/ 45150 h 1305687"/>
                <a:gd name="connsiteX376" fmla="*/ 1170397 w 1762589"/>
                <a:gd name="connsiteY376" fmla="*/ 44673 h 1305687"/>
                <a:gd name="connsiteX377" fmla="*/ 1171510 w 1762589"/>
                <a:gd name="connsiteY377" fmla="*/ 37360 h 1305687"/>
                <a:gd name="connsiteX378" fmla="*/ 1184705 w 1762589"/>
                <a:gd name="connsiteY378" fmla="*/ 37042 h 1305687"/>
                <a:gd name="connsiteX379" fmla="*/ 1226039 w 1762589"/>
                <a:gd name="connsiteY379" fmla="*/ 32114 h 1305687"/>
                <a:gd name="connsiteX380" fmla="*/ 1298374 w 1762589"/>
                <a:gd name="connsiteY380" fmla="*/ 29570 h 1305687"/>
                <a:gd name="connsiteX381" fmla="*/ 1338277 w 1762589"/>
                <a:gd name="connsiteY381" fmla="*/ 27503 h 1305687"/>
                <a:gd name="connsiteX382" fmla="*/ 1346067 w 1762589"/>
                <a:gd name="connsiteY382" fmla="*/ 26390 h 1305687"/>
                <a:gd name="connsiteX383" fmla="*/ 1349406 w 1762589"/>
                <a:gd name="connsiteY383" fmla="*/ 24642 h 1305687"/>
                <a:gd name="connsiteX384" fmla="*/ 1344955 w 1762589"/>
                <a:gd name="connsiteY384" fmla="*/ 22575 h 1305687"/>
                <a:gd name="connsiteX385" fmla="*/ 1313795 w 1762589"/>
                <a:gd name="connsiteY385" fmla="*/ 16216 h 1305687"/>
                <a:gd name="connsiteX386" fmla="*/ 1295036 w 1762589"/>
                <a:gd name="connsiteY386" fmla="*/ 13831 h 1305687"/>
                <a:gd name="connsiteX387" fmla="*/ 1275323 w 1762589"/>
                <a:gd name="connsiteY387" fmla="*/ 11923 h 1305687"/>
                <a:gd name="connsiteX388" fmla="*/ 1272302 w 1762589"/>
                <a:gd name="connsiteY388" fmla="*/ 11923 h 1305687"/>
                <a:gd name="connsiteX389" fmla="*/ 1257675 w 1762589"/>
                <a:gd name="connsiteY389" fmla="*/ 6995 h 1305687"/>
                <a:gd name="connsiteX390" fmla="*/ 1230013 w 1762589"/>
                <a:gd name="connsiteY390" fmla="*/ 2544 h 1305687"/>
                <a:gd name="connsiteX391" fmla="*/ 1208552 w 1762589"/>
                <a:gd name="connsiteY391" fmla="*/ 477 h 1305687"/>
                <a:gd name="connsiteX392" fmla="*/ 1143053 w 1762589"/>
                <a:gd name="connsiteY392" fmla="*/ 0 h 1305687"/>
                <a:gd name="connsiteX393" fmla="*/ 1131130 w 1762589"/>
                <a:gd name="connsiteY393" fmla="*/ 1590 h 1305687"/>
                <a:gd name="connsiteX394" fmla="*/ 1118570 w 1762589"/>
                <a:gd name="connsiteY394" fmla="*/ 5087 h 1305687"/>
                <a:gd name="connsiteX395" fmla="*/ 1110144 w 1762589"/>
                <a:gd name="connsiteY395" fmla="*/ 5087 h 1305687"/>
                <a:gd name="connsiteX396" fmla="*/ 1101560 w 1762589"/>
                <a:gd name="connsiteY396" fmla="*/ 3021 h 1305687"/>
                <a:gd name="connsiteX397" fmla="*/ 1094723 w 1762589"/>
                <a:gd name="connsiteY397" fmla="*/ 2067 h 1305687"/>
                <a:gd name="connsiteX398" fmla="*/ 1086933 w 1762589"/>
                <a:gd name="connsiteY398" fmla="*/ 2067 h 1305687"/>
                <a:gd name="connsiteX399" fmla="*/ 1080575 w 1762589"/>
                <a:gd name="connsiteY399" fmla="*/ 3974 h 1305687"/>
                <a:gd name="connsiteX400" fmla="*/ 1072307 w 1762589"/>
                <a:gd name="connsiteY400" fmla="*/ 4451 h 1305687"/>
                <a:gd name="connsiteX401" fmla="*/ 1039240 w 1762589"/>
                <a:gd name="connsiteY401" fmla="*/ 4451 h 1305687"/>
                <a:gd name="connsiteX402" fmla="*/ 1038127 w 1762589"/>
                <a:gd name="connsiteY402" fmla="*/ 5087 h 1305687"/>
                <a:gd name="connsiteX403" fmla="*/ 1037332 w 1762589"/>
                <a:gd name="connsiteY403" fmla="*/ 6518 h 1305687"/>
                <a:gd name="connsiteX404" fmla="*/ 1036856 w 1762589"/>
                <a:gd name="connsiteY404" fmla="*/ 8744 h 1305687"/>
                <a:gd name="connsiteX405" fmla="*/ 1033517 w 1762589"/>
                <a:gd name="connsiteY405" fmla="*/ 9857 h 1305687"/>
                <a:gd name="connsiteX406" fmla="*/ 1024296 w 1762589"/>
                <a:gd name="connsiteY406" fmla="*/ 9857 h 1305687"/>
                <a:gd name="connsiteX407" fmla="*/ 1013804 w 1762589"/>
                <a:gd name="connsiteY407" fmla="*/ 7472 h 1305687"/>
                <a:gd name="connsiteX408" fmla="*/ 1006968 w 1762589"/>
                <a:gd name="connsiteY408" fmla="*/ 7472 h 1305687"/>
                <a:gd name="connsiteX409" fmla="*/ 1003947 w 1762589"/>
                <a:gd name="connsiteY409" fmla="*/ 8426 h 1305687"/>
                <a:gd name="connsiteX410" fmla="*/ 1000132 w 1762589"/>
                <a:gd name="connsiteY410" fmla="*/ 11923 h 1305687"/>
                <a:gd name="connsiteX411" fmla="*/ 996952 w 1762589"/>
                <a:gd name="connsiteY411" fmla="*/ 13831 h 1305687"/>
                <a:gd name="connsiteX412" fmla="*/ 993613 w 1762589"/>
                <a:gd name="connsiteY412" fmla="*/ 14626 h 1305687"/>
                <a:gd name="connsiteX413" fmla="*/ 983438 w 1762589"/>
                <a:gd name="connsiteY413" fmla="*/ 13672 h 1305687"/>
                <a:gd name="connsiteX414" fmla="*/ 980418 w 1762589"/>
                <a:gd name="connsiteY414" fmla="*/ 14626 h 1305687"/>
                <a:gd name="connsiteX415" fmla="*/ 977556 w 1762589"/>
                <a:gd name="connsiteY415" fmla="*/ 16852 h 1305687"/>
                <a:gd name="connsiteX416" fmla="*/ 977556 w 1762589"/>
                <a:gd name="connsiteY416" fmla="*/ 19713 h 1305687"/>
                <a:gd name="connsiteX417" fmla="*/ 980577 w 1762589"/>
                <a:gd name="connsiteY417" fmla="*/ 23052 h 1305687"/>
                <a:gd name="connsiteX418" fmla="*/ 983597 w 1762589"/>
                <a:gd name="connsiteY418" fmla="*/ 25119 h 1305687"/>
                <a:gd name="connsiteX419" fmla="*/ 999336 w 1762589"/>
                <a:gd name="connsiteY419" fmla="*/ 30365 h 1305687"/>
                <a:gd name="connsiteX420" fmla="*/ 1000926 w 1762589"/>
                <a:gd name="connsiteY420" fmla="*/ 32114 h 1305687"/>
                <a:gd name="connsiteX421" fmla="*/ 998700 w 1762589"/>
                <a:gd name="connsiteY421" fmla="*/ 36883 h 1305687"/>
                <a:gd name="connsiteX422" fmla="*/ 998065 w 1762589"/>
                <a:gd name="connsiteY422" fmla="*/ 40380 h 1305687"/>
                <a:gd name="connsiteX423" fmla="*/ 996315 w 1762589"/>
                <a:gd name="connsiteY423" fmla="*/ 42765 h 1305687"/>
                <a:gd name="connsiteX424" fmla="*/ 994726 w 1762589"/>
                <a:gd name="connsiteY424" fmla="*/ 43878 h 1305687"/>
                <a:gd name="connsiteX425" fmla="*/ 991229 w 1762589"/>
                <a:gd name="connsiteY425" fmla="*/ 43878 h 1305687"/>
                <a:gd name="connsiteX426" fmla="*/ 972469 w 1762589"/>
                <a:gd name="connsiteY426" fmla="*/ 31160 h 1305687"/>
                <a:gd name="connsiteX427" fmla="*/ 961341 w 1762589"/>
                <a:gd name="connsiteY427" fmla="*/ 29093 h 1305687"/>
                <a:gd name="connsiteX428" fmla="*/ 953550 w 1762589"/>
                <a:gd name="connsiteY428" fmla="*/ 25278 h 1305687"/>
                <a:gd name="connsiteX429" fmla="*/ 944966 w 1762589"/>
                <a:gd name="connsiteY429" fmla="*/ 22098 h 1305687"/>
                <a:gd name="connsiteX430" fmla="*/ 931453 w 1762589"/>
                <a:gd name="connsiteY430" fmla="*/ 19713 h 1305687"/>
                <a:gd name="connsiteX431" fmla="*/ 921914 w 1762589"/>
                <a:gd name="connsiteY431" fmla="*/ 23847 h 1305687"/>
                <a:gd name="connsiteX432" fmla="*/ 913648 w 1762589"/>
                <a:gd name="connsiteY432" fmla="*/ 30365 h 1305687"/>
                <a:gd name="connsiteX433" fmla="*/ 904427 w 1762589"/>
                <a:gd name="connsiteY433" fmla="*/ 36406 h 1305687"/>
                <a:gd name="connsiteX434" fmla="*/ 898067 w 1762589"/>
                <a:gd name="connsiteY434" fmla="*/ 34498 h 1305687"/>
                <a:gd name="connsiteX435" fmla="*/ 893457 w 1762589"/>
                <a:gd name="connsiteY435" fmla="*/ 34498 h 1305687"/>
                <a:gd name="connsiteX436" fmla="*/ 889483 w 1762589"/>
                <a:gd name="connsiteY436" fmla="*/ 32908 h 1305687"/>
                <a:gd name="connsiteX437" fmla="*/ 882806 w 1762589"/>
                <a:gd name="connsiteY437" fmla="*/ 28775 h 1305687"/>
                <a:gd name="connsiteX438" fmla="*/ 876924 w 1762589"/>
                <a:gd name="connsiteY438" fmla="*/ 26867 h 1305687"/>
                <a:gd name="connsiteX439" fmla="*/ 862138 w 1762589"/>
                <a:gd name="connsiteY439" fmla="*/ 24960 h 1305687"/>
                <a:gd name="connsiteX440" fmla="*/ 855461 w 1762589"/>
                <a:gd name="connsiteY440" fmla="*/ 24483 h 1305687"/>
                <a:gd name="connsiteX441" fmla="*/ 850215 w 1762589"/>
                <a:gd name="connsiteY441" fmla="*/ 25119 h 1305687"/>
                <a:gd name="connsiteX442" fmla="*/ 821440 w 1762589"/>
                <a:gd name="connsiteY442" fmla="*/ 32908 h 1305687"/>
                <a:gd name="connsiteX443" fmla="*/ 808245 w 1762589"/>
                <a:gd name="connsiteY443" fmla="*/ 34180 h 1305687"/>
                <a:gd name="connsiteX444" fmla="*/ 794890 w 1762589"/>
                <a:gd name="connsiteY444" fmla="*/ 37837 h 1305687"/>
                <a:gd name="connsiteX445" fmla="*/ 786465 w 1762589"/>
                <a:gd name="connsiteY445" fmla="*/ 42288 h 1305687"/>
                <a:gd name="connsiteX446" fmla="*/ 772316 w 1762589"/>
                <a:gd name="connsiteY446" fmla="*/ 39109 h 1305687"/>
                <a:gd name="connsiteX447" fmla="*/ 764843 w 1762589"/>
                <a:gd name="connsiteY447" fmla="*/ 39109 h 1305687"/>
                <a:gd name="connsiteX448" fmla="*/ 755941 w 1762589"/>
                <a:gd name="connsiteY448" fmla="*/ 47058 h 1305687"/>
                <a:gd name="connsiteX449" fmla="*/ 765797 w 1762589"/>
                <a:gd name="connsiteY449" fmla="*/ 53735 h 1305687"/>
                <a:gd name="connsiteX450" fmla="*/ 773429 w 1762589"/>
                <a:gd name="connsiteY450" fmla="*/ 54053 h 1305687"/>
                <a:gd name="connsiteX451" fmla="*/ 789803 w 1762589"/>
                <a:gd name="connsiteY451" fmla="*/ 53258 h 1305687"/>
                <a:gd name="connsiteX452" fmla="*/ 797752 w 1762589"/>
                <a:gd name="connsiteY452" fmla="*/ 51827 h 1305687"/>
                <a:gd name="connsiteX453" fmla="*/ 805384 w 1762589"/>
                <a:gd name="connsiteY453" fmla="*/ 51827 h 1305687"/>
                <a:gd name="connsiteX454" fmla="*/ 820328 w 1762589"/>
                <a:gd name="connsiteY454" fmla="*/ 53894 h 1305687"/>
                <a:gd name="connsiteX455" fmla="*/ 900770 w 1762589"/>
                <a:gd name="connsiteY455" fmla="*/ 59458 h 1305687"/>
                <a:gd name="connsiteX456" fmla="*/ 902678 w 1762589"/>
                <a:gd name="connsiteY456" fmla="*/ 61525 h 1305687"/>
                <a:gd name="connsiteX457" fmla="*/ 902995 w 1762589"/>
                <a:gd name="connsiteY457" fmla="*/ 64704 h 1305687"/>
                <a:gd name="connsiteX458" fmla="*/ 888051 w 1762589"/>
                <a:gd name="connsiteY458" fmla="*/ 66453 h 1305687"/>
                <a:gd name="connsiteX459" fmla="*/ 885190 w 1762589"/>
                <a:gd name="connsiteY459" fmla="*/ 65817 h 1305687"/>
                <a:gd name="connsiteX460" fmla="*/ 882965 w 1762589"/>
                <a:gd name="connsiteY460" fmla="*/ 64386 h 1305687"/>
                <a:gd name="connsiteX461" fmla="*/ 877878 w 1762589"/>
                <a:gd name="connsiteY461" fmla="*/ 63273 h 1305687"/>
                <a:gd name="connsiteX462" fmla="*/ 865954 w 1762589"/>
                <a:gd name="connsiteY462" fmla="*/ 62160 h 1305687"/>
                <a:gd name="connsiteX463" fmla="*/ 796639 w 1762589"/>
                <a:gd name="connsiteY463" fmla="*/ 58981 h 1305687"/>
                <a:gd name="connsiteX464" fmla="*/ 788214 w 1762589"/>
                <a:gd name="connsiteY464" fmla="*/ 59935 h 1305687"/>
                <a:gd name="connsiteX465" fmla="*/ 782491 w 1762589"/>
                <a:gd name="connsiteY465" fmla="*/ 61684 h 1305687"/>
                <a:gd name="connsiteX466" fmla="*/ 782491 w 1762589"/>
                <a:gd name="connsiteY466" fmla="*/ 63273 h 1305687"/>
                <a:gd name="connsiteX467" fmla="*/ 810629 w 1762589"/>
                <a:gd name="connsiteY467" fmla="*/ 76309 h 1305687"/>
                <a:gd name="connsiteX468" fmla="*/ 817783 w 1762589"/>
                <a:gd name="connsiteY468" fmla="*/ 81397 h 1305687"/>
                <a:gd name="connsiteX469" fmla="*/ 820328 w 1762589"/>
                <a:gd name="connsiteY469" fmla="*/ 88710 h 1305687"/>
                <a:gd name="connsiteX470" fmla="*/ 817624 w 1762589"/>
                <a:gd name="connsiteY470" fmla="*/ 92684 h 1305687"/>
                <a:gd name="connsiteX471" fmla="*/ 811425 w 1762589"/>
                <a:gd name="connsiteY471" fmla="*/ 96182 h 1305687"/>
                <a:gd name="connsiteX472" fmla="*/ 808881 w 1762589"/>
                <a:gd name="connsiteY472" fmla="*/ 107151 h 1305687"/>
                <a:gd name="connsiteX473" fmla="*/ 809199 w 1762589"/>
                <a:gd name="connsiteY473" fmla="*/ 112715 h 1305687"/>
                <a:gd name="connsiteX474" fmla="*/ 810312 w 1762589"/>
                <a:gd name="connsiteY474" fmla="*/ 117485 h 1305687"/>
                <a:gd name="connsiteX475" fmla="*/ 812219 w 1762589"/>
                <a:gd name="connsiteY475" fmla="*/ 121618 h 1305687"/>
                <a:gd name="connsiteX476" fmla="*/ 812219 w 1762589"/>
                <a:gd name="connsiteY476" fmla="*/ 124957 h 1305687"/>
                <a:gd name="connsiteX477" fmla="*/ 809834 w 1762589"/>
                <a:gd name="connsiteY477" fmla="*/ 127500 h 1305687"/>
                <a:gd name="connsiteX478" fmla="*/ 806337 w 1762589"/>
                <a:gd name="connsiteY478" fmla="*/ 129726 h 1305687"/>
                <a:gd name="connsiteX479" fmla="*/ 801726 w 1762589"/>
                <a:gd name="connsiteY479" fmla="*/ 129090 h 1305687"/>
                <a:gd name="connsiteX480" fmla="*/ 790280 w 1762589"/>
                <a:gd name="connsiteY480" fmla="*/ 126229 h 1305687"/>
                <a:gd name="connsiteX481" fmla="*/ 752284 w 1762589"/>
                <a:gd name="connsiteY481" fmla="*/ 107469 h 1305687"/>
                <a:gd name="connsiteX482" fmla="*/ 730981 w 1762589"/>
                <a:gd name="connsiteY482" fmla="*/ 102064 h 1305687"/>
                <a:gd name="connsiteX483" fmla="*/ 687739 w 1762589"/>
                <a:gd name="connsiteY483" fmla="*/ 85689 h 1305687"/>
                <a:gd name="connsiteX484" fmla="*/ 654036 w 1762589"/>
                <a:gd name="connsiteY484" fmla="*/ 80920 h 1305687"/>
                <a:gd name="connsiteX485" fmla="*/ 631620 w 1762589"/>
                <a:gd name="connsiteY485" fmla="*/ 80920 h 1305687"/>
                <a:gd name="connsiteX486" fmla="*/ 626691 w 1762589"/>
                <a:gd name="connsiteY486" fmla="*/ 81715 h 1305687"/>
                <a:gd name="connsiteX487" fmla="*/ 628282 w 1762589"/>
                <a:gd name="connsiteY487" fmla="*/ 87120 h 1305687"/>
                <a:gd name="connsiteX488" fmla="*/ 634640 w 1762589"/>
                <a:gd name="connsiteY488" fmla="*/ 97454 h 1305687"/>
                <a:gd name="connsiteX489" fmla="*/ 643702 w 1762589"/>
                <a:gd name="connsiteY489" fmla="*/ 105720 h 1305687"/>
                <a:gd name="connsiteX490" fmla="*/ 663893 w 1762589"/>
                <a:gd name="connsiteY490" fmla="*/ 116054 h 1305687"/>
                <a:gd name="connsiteX491" fmla="*/ 668345 w 1762589"/>
                <a:gd name="connsiteY491" fmla="*/ 119870 h 1305687"/>
                <a:gd name="connsiteX492" fmla="*/ 665324 w 1762589"/>
                <a:gd name="connsiteY492" fmla="*/ 121300 h 1305687"/>
                <a:gd name="connsiteX493" fmla="*/ 659124 w 1762589"/>
                <a:gd name="connsiteY493" fmla="*/ 121618 h 1305687"/>
                <a:gd name="connsiteX494" fmla="*/ 644974 w 1762589"/>
                <a:gd name="connsiteY494" fmla="*/ 120505 h 1305687"/>
                <a:gd name="connsiteX495" fmla="*/ 629712 w 1762589"/>
                <a:gd name="connsiteY495" fmla="*/ 121459 h 1305687"/>
                <a:gd name="connsiteX496" fmla="*/ 616517 w 1762589"/>
                <a:gd name="connsiteY496" fmla="*/ 112398 h 1305687"/>
                <a:gd name="connsiteX497" fmla="*/ 604911 w 1762589"/>
                <a:gd name="connsiteY497" fmla="*/ 108741 h 1305687"/>
                <a:gd name="connsiteX498" fmla="*/ 575660 w 1762589"/>
                <a:gd name="connsiteY498" fmla="*/ 91571 h 1305687"/>
                <a:gd name="connsiteX499" fmla="*/ 568506 w 1762589"/>
                <a:gd name="connsiteY499" fmla="*/ 91571 h 1305687"/>
                <a:gd name="connsiteX500" fmla="*/ 565963 w 1762589"/>
                <a:gd name="connsiteY500" fmla="*/ 96500 h 1305687"/>
                <a:gd name="connsiteX501" fmla="*/ 566280 w 1762589"/>
                <a:gd name="connsiteY501" fmla="*/ 105720 h 1305687"/>
                <a:gd name="connsiteX502" fmla="*/ 571367 w 1762589"/>
                <a:gd name="connsiteY502" fmla="*/ 111285 h 1305687"/>
                <a:gd name="connsiteX503" fmla="*/ 570095 w 1762589"/>
                <a:gd name="connsiteY503" fmla="*/ 116213 h 1305687"/>
                <a:gd name="connsiteX504" fmla="*/ 568028 w 1762589"/>
                <a:gd name="connsiteY504" fmla="*/ 122890 h 1305687"/>
                <a:gd name="connsiteX505" fmla="*/ 565009 w 1762589"/>
                <a:gd name="connsiteY505" fmla="*/ 127818 h 1305687"/>
                <a:gd name="connsiteX506" fmla="*/ 561192 w 1762589"/>
                <a:gd name="connsiteY506" fmla="*/ 130998 h 1305687"/>
                <a:gd name="connsiteX507" fmla="*/ 556901 w 1762589"/>
                <a:gd name="connsiteY507" fmla="*/ 135449 h 1305687"/>
                <a:gd name="connsiteX508" fmla="*/ 553244 w 1762589"/>
                <a:gd name="connsiteY508" fmla="*/ 137834 h 1305687"/>
                <a:gd name="connsiteX509" fmla="*/ 552290 w 1762589"/>
                <a:gd name="connsiteY509" fmla="*/ 136244 h 1305687"/>
                <a:gd name="connsiteX510" fmla="*/ 552290 w 1762589"/>
                <a:gd name="connsiteY510" fmla="*/ 131952 h 1305687"/>
                <a:gd name="connsiteX511" fmla="*/ 552608 w 1762589"/>
                <a:gd name="connsiteY511" fmla="*/ 109377 h 1305687"/>
                <a:gd name="connsiteX512" fmla="*/ 550065 w 1762589"/>
                <a:gd name="connsiteY512" fmla="*/ 102223 h 1305687"/>
                <a:gd name="connsiteX513" fmla="*/ 544818 w 1762589"/>
                <a:gd name="connsiteY513" fmla="*/ 97136 h 1305687"/>
                <a:gd name="connsiteX514" fmla="*/ 541003 w 1762589"/>
                <a:gd name="connsiteY514" fmla="*/ 94115 h 1305687"/>
                <a:gd name="connsiteX515" fmla="*/ 532736 w 1762589"/>
                <a:gd name="connsiteY515" fmla="*/ 90776 h 1305687"/>
                <a:gd name="connsiteX516" fmla="*/ 524946 w 1762589"/>
                <a:gd name="connsiteY516" fmla="*/ 89028 h 1305687"/>
                <a:gd name="connsiteX517" fmla="*/ 519859 w 1762589"/>
                <a:gd name="connsiteY517" fmla="*/ 89028 h 1305687"/>
                <a:gd name="connsiteX518" fmla="*/ 502053 w 1762589"/>
                <a:gd name="connsiteY518" fmla="*/ 92684 h 1305687"/>
                <a:gd name="connsiteX519" fmla="*/ 497919 w 1762589"/>
                <a:gd name="connsiteY519" fmla="*/ 93797 h 1305687"/>
                <a:gd name="connsiteX520" fmla="*/ 496171 w 1762589"/>
                <a:gd name="connsiteY520" fmla="*/ 96341 h 1305687"/>
                <a:gd name="connsiteX521" fmla="*/ 477093 w 1762589"/>
                <a:gd name="connsiteY521" fmla="*/ 98089 h 1305687"/>
                <a:gd name="connsiteX522" fmla="*/ 466283 w 1762589"/>
                <a:gd name="connsiteY522" fmla="*/ 97613 h 1305687"/>
                <a:gd name="connsiteX523" fmla="*/ 433852 w 1762589"/>
                <a:gd name="connsiteY523" fmla="*/ 101746 h 1305687"/>
                <a:gd name="connsiteX524" fmla="*/ 405076 w 1762589"/>
                <a:gd name="connsiteY524" fmla="*/ 106992 h 1305687"/>
                <a:gd name="connsiteX525" fmla="*/ 389496 w 1762589"/>
                <a:gd name="connsiteY525" fmla="*/ 113033 h 1305687"/>
                <a:gd name="connsiteX526" fmla="*/ 389496 w 1762589"/>
                <a:gd name="connsiteY526" fmla="*/ 114782 h 1305687"/>
                <a:gd name="connsiteX527" fmla="*/ 402214 w 1762589"/>
                <a:gd name="connsiteY527" fmla="*/ 119075 h 1305687"/>
                <a:gd name="connsiteX528" fmla="*/ 409369 w 1762589"/>
                <a:gd name="connsiteY528" fmla="*/ 123367 h 1305687"/>
                <a:gd name="connsiteX529" fmla="*/ 419066 w 1762589"/>
                <a:gd name="connsiteY529" fmla="*/ 130680 h 1305687"/>
                <a:gd name="connsiteX530" fmla="*/ 429877 w 1762589"/>
                <a:gd name="connsiteY530" fmla="*/ 137039 h 1305687"/>
                <a:gd name="connsiteX531" fmla="*/ 449590 w 1762589"/>
                <a:gd name="connsiteY531" fmla="*/ 145942 h 1305687"/>
                <a:gd name="connsiteX532" fmla="*/ 458493 w 1762589"/>
                <a:gd name="connsiteY532" fmla="*/ 150870 h 1305687"/>
                <a:gd name="connsiteX533" fmla="*/ 464216 w 1762589"/>
                <a:gd name="connsiteY533" fmla="*/ 155322 h 1305687"/>
                <a:gd name="connsiteX534" fmla="*/ 465488 w 1762589"/>
                <a:gd name="connsiteY534" fmla="*/ 157547 h 1305687"/>
                <a:gd name="connsiteX535" fmla="*/ 462149 w 1762589"/>
                <a:gd name="connsiteY535" fmla="*/ 157547 h 1305687"/>
                <a:gd name="connsiteX536" fmla="*/ 458334 w 1762589"/>
                <a:gd name="connsiteY536" fmla="*/ 156116 h 1305687"/>
                <a:gd name="connsiteX537" fmla="*/ 451975 w 1762589"/>
                <a:gd name="connsiteY537" fmla="*/ 152937 h 1305687"/>
                <a:gd name="connsiteX538" fmla="*/ 439892 w 1762589"/>
                <a:gd name="connsiteY538" fmla="*/ 145306 h 1305687"/>
                <a:gd name="connsiteX539" fmla="*/ 431626 w 1762589"/>
                <a:gd name="connsiteY539" fmla="*/ 141808 h 1305687"/>
                <a:gd name="connsiteX540" fmla="*/ 423359 w 1762589"/>
                <a:gd name="connsiteY540" fmla="*/ 139742 h 1305687"/>
                <a:gd name="connsiteX541" fmla="*/ 413343 w 1762589"/>
                <a:gd name="connsiteY541" fmla="*/ 135131 h 1305687"/>
                <a:gd name="connsiteX542" fmla="*/ 398240 w 1762589"/>
                <a:gd name="connsiteY542" fmla="*/ 125752 h 1305687"/>
                <a:gd name="connsiteX543" fmla="*/ 388861 w 1762589"/>
                <a:gd name="connsiteY543" fmla="*/ 121618 h 1305687"/>
                <a:gd name="connsiteX544" fmla="*/ 378527 w 1762589"/>
                <a:gd name="connsiteY544" fmla="*/ 120346 h 1305687"/>
                <a:gd name="connsiteX545" fmla="*/ 371055 w 1762589"/>
                <a:gd name="connsiteY545" fmla="*/ 118280 h 1305687"/>
                <a:gd name="connsiteX546" fmla="*/ 365331 w 1762589"/>
                <a:gd name="connsiteY546" fmla="*/ 117962 h 1305687"/>
                <a:gd name="connsiteX547" fmla="*/ 355793 w 1762589"/>
                <a:gd name="connsiteY547" fmla="*/ 119234 h 1305687"/>
                <a:gd name="connsiteX548" fmla="*/ 344029 w 1762589"/>
                <a:gd name="connsiteY548" fmla="*/ 123685 h 1305687"/>
                <a:gd name="connsiteX549" fmla="*/ 339101 w 1762589"/>
                <a:gd name="connsiteY549" fmla="*/ 126865 h 1305687"/>
                <a:gd name="connsiteX550" fmla="*/ 333695 w 1762589"/>
                <a:gd name="connsiteY550" fmla="*/ 131157 h 1305687"/>
                <a:gd name="connsiteX551" fmla="*/ 332741 w 1762589"/>
                <a:gd name="connsiteY551" fmla="*/ 134813 h 1305687"/>
                <a:gd name="connsiteX552" fmla="*/ 334491 w 1762589"/>
                <a:gd name="connsiteY552" fmla="*/ 139106 h 1305687"/>
                <a:gd name="connsiteX553" fmla="*/ 335762 w 1762589"/>
                <a:gd name="connsiteY553" fmla="*/ 145942 h 1305687"/>
                <a:gd name="connsiteX554" fmla="*/ 336715 w 1762589"/>
                <a:gd name="connsiteY554" fmla="*/ 155322 h 1305687"/>
                <a:gd name="connsiteX555" fmla="*/ 334967 w 1762589"/>
                <a:gd name="connsiteY555" fmla="*/ 163112 h 1305687"/>
                <a:gd name="connsiteX556" fmla="*/ 330516 w 1762589"/>
                <a:gd name="connsiteY556" fmla="*/ 169471 h 1305687"/>
                <a:gd name="connsiteX557" fmla="*/ 327177 w 1762589"/>
                <a:gd name="connsiteY557" fmla="*/ 173127 h 1305687"/>
                <a:gd name="connsiteX558" fmla="*/ 324792 w 1762589"/>
                <a:gd name="connsiteY558" fmla="*/ 174240 h 1305687"/>
                <a:gd name="connsiteX559" fmla="*/ 321454 w 1762589"/>
                <a:gd name="connsiteY559" fmla="*/ 174240 h 1305687"/>
                <a:gd name="connsiteX560" fmla="*/ 314936 w 1762589"/>
                <a:gd name="connsiteY560" fmla="*/ 172809 h 1305687"/>
                <a:gd name="connsiteX561" fmla="*/ 309531 w 1762589"/>
                <a:gd name="connsiteY561" fmla="*/ 170425 h 1305687"/>
                <a:gd name="connsiteX562" fmla="*/ 302377 w 1762589"/>
                <a:gd name="connsiteY562" fmla="*/ 168994 h 1305687"/>
                <a:gd name="connsiteX563" fmla="*/ 291725 w 1762589"/>
                <a:gd name="connsiteY563" fmla="*/ 167722 h 1305687"/>
                <a:gd name="connsiteX564" fmla="*/ 285048 w 1762589"/>
                <a:gd name="connsiteY564" fmla="*/ 167404 h 1305687"/>
                <a:gd name="connsiteX565" fmla="*/ 282504 w 1762589"/>
                <a:gd name="connsiteY565" fmla="*/ 168199 h 1305687"/>
                <a:gd name="connsiteX566" fmla="*/ 276145 w 1762589"/>
                <a:gd name="connsiteY566" fmla="*/ 172491 h 1305687"/>
                <a:gd name="connsiteX567" fmla="*/ 275509 w 1762589"/>
                <a:gd name="connsiteY567" fmla="*/ 176625 h 1305687"/>
                <a:gd name="connsiteX568" fmla="*/ 279484 w 1762589"/>
                <a:gd name="connsiteY568" fmla="*/ 186481 h 1305687"/>
                <a:gd name="connsiteX569" fmla="*/ 281391 w 1762589"/>
                <a:gd name="connsiteY569" fmla="*/ 189820 h 1305687"/>
                <a:gd name="connsiteX570" fmla="*/ 280597 w 1762589"/>
                <a:gd name="connsiteY570" fmla="*/ 190138 h 1305687"/>
                <a:gd name="connsiteX571" fmla="*/ 269627 w 1762589"/>
                <a:gd name="connsiteY571" fmla="*/ 181394 h 1305687"/>
                <a:gd name="connsiteX572" fmla="*/ 265653 w 1762589"/>
                <a:gd name="connsiteY572" fmla="*/ 179327 h 1305687"/>
                <a:gd name="connsiteX573" fmla="*/ 261519 w 1762589"/>
                <a:gd name="connsiteY573" fmla="*/ 178373 h 1305687"/>
                <a:gd name="connsiteX574" fmla="*/ 256591 w 1762589"/>
                <a:gd name="connsiteY574" fmla="*/ 178373 h 1305687"/>
                <a:gd name="connsiteX575" fmla="*/ 238626 w 1762589"/>
                <a:gd name="connsiteY575" fmla="*/ 182189 h 1305687"/>
                <a:gd name="connsiteX576" fmla="*/ 233539 w 1762589"/>
                <a:gd name="connsiteY576" fmla="*/ 184415 h 1305687"/>
                <a:gd name="connsiteX577" fmla="*/ 222888 w 1762589"/>
                <a:gd name="connsiteY577" fmla="*/ 193158 h 1305687"/>
                <a:gd name="connsiteX578" fmla="*/ 214461 w 1762589"/>
                <a:gd name="connsiteY578" fmla="*/ 197928 h 1305687"/>
                <a:gd name="connsiteX579" fmla="*/ 206195 w 1762589"/>
                <a:gd name="connsiteY579" fmla="*/ 203333 h 1305687"/>
                <a:gd name="connsiteX580" fmla="*/ 201743 w 1762589"/>
                <a:gd name="connsiteY580" fmla="*/ 205082 h 1305687"/>
                <a:gd name="connsiteX581" fmla="*/ 197133 w 1762589"/>
                <a:gd name="connsiteY581" fmla="*/ 205877 h 1305687"/>
                <a:gd name="connsiteX582" fmla="*/ 192205 w 1762589"/>
                <a:gd name="connsiteY582" fmla="*/ 207466 h 1305687"/>
                <a:gd name="connsiteX583" fmla="*/ 185369 w 1762589"/>
                <a:gd name="connsiteY583" fmla="*/ 210169 h 1305687"/>
                <a:gd name="connsiteX584" fmla="*/ 178532 w 1762589"/>
                <a:gd name="connsiteY584" fmla="*/ 213826 h 1305687"/>
                <a:gd name="connsiteX585" fmla="*/ 167404 w 1762589"/>
                <a:gd name="connsiteY585" fmla="*/ 221615 h 1305687"/>
                <a:gd name="connsiteX586" fmla="*/ 165814 w 1762589"/>
                <a:gd name="connsiteY586" fmla="*/ 223523 h 1305687"/>
                <a:gd name="connsiteX587" fmla="*/ 161680 w 1762589"/>
                <a:gd name="connsiteY587" fmla="*/ 230518 h 1305687"/>
                <a:gd name="connsiteX588" fmla="*/ 161680 w 1762589"/>
                <a:gd name="connsiteY588" fmla="*/ 234334 h 1305687"/>
                <a:gd name="connsiteX589" fmla="*/ 163112 w 1762589"/>
                <a:gd name="connsiteY589" fmla="*/ 237990 h 1305687"/>
                <a:gd name="connsiteX590" fmla="*/ 165497 w 1762589"/>
                <a:gd name="connsiteY590" fmla="*/ 240852 h 1305687"/>
                <a:gd name="connsiteX591" fmla="*/ 168358 w 1762589"/>
                <a:gd name="connsiteY591" fmla="*/ 242919 h 1305687"/>
                <a:gd name="connsiteX592" fmla="*/ 171696 w 1762589"/>
                <a:gd name="connsiteY592" fmla="*/ 244031 h 1305687"/>
                <a:gd name="connsiteX593" fmla="*/ 182984 w 1762589"/>
                <a:gd name="connsiteY593" fmla="*/ 243713 h 1305687"/>
                <a:gd name="connsiteX594" fmla="*/ 187436 w 1762589"/>
                <a:gd name="connsiteY594" fmla="*/ 244190 h 1305687"/>
                <a:gd name="connsiteX595" fmla="*/ 196339 w 1762589"/>
                <a:gd name="connsiteY595" fmla="*/ 247052 h 1305687"/>
                <a:gd name="connsiteX596" fmla="*/ 201267 w 1762589"/>
                <a:gd name="connsiteY596" fmla="*/ 247370 h 1305687"/>
                <a:gd name="connsiteX597" fmla="*/ 208579 w 1762589"/>
                <a:gd name="connsiteY597" fmla="*/ 245780 h 1305687"/>
                <a:gd name="connsiteX598" fmla="*/ 213190 w 1762589"/>
                <a:gd name="connsiteY598" fmla="*/ 243872 h 1305687"/>
                <a:gd name="connsiteX599" fmla="*/ 218118 w 1762589"/>
                <a:gd name="connsiteY599" fmla="*/ 243395 h 1305687"/>
                <a:gd name="connsiteX600" fmla="*/ 224954 w 1762589"/>
                <a:gd name="connsiteY600" fmla="*/ 243395 h 1305687"/>
                <a:gd name="connsiteX601" fmla="*/ 232109 w 1762589"/>
                <a:gd name="connsiteY601" fmla="*/ 242124 h 1305687"/>
                <a:gd name="connsiteX602" fmla="*/ 237513 w 1762589"/>
                <a:gd name="connsiteY602" fmla="*/ 240057 h 1305687"/>
                <a:gd name="connsiteX603" fmla="*/ 240534 w 1762589"/>
                <a:gd name="connsiteY603" fmla="*/ 239739 h 1305687"/>
                <a:gd name="connsiteX604" fmla="*/ 243714 w 1762589"/>
                <a:gd name="connsiteY604" fmla="*/ 240216 h 1305687"/>
                <a:gd name="connsiteX605" fmla="*/ 247211 w 1762589"/>
                <a:gd name="connsiteY605" fmla="*/ 241647 h 1305687"/>
                <a:gd name="connsiteX606" fmla="*/ 248006 w 1762589"/>
                <a:gd name="connsiteY606" fmla="*/ 242442 h 1305687"/>
                <a:gd name="connsiteX607" fmla="*/ 239739 w 1762589"/>
                <a:gd name="connsiteY607" fmla="*/ 244190 h 1305687"/>
                <a:gd name="connsiteX608" fmla="*/ 234970 w 1762589"/>
                <a:gd name="connsiteY608" fmla="*/ 246257 h 1305687"/>
                <a:gd name="connsiteX609" fmla="*/ 230359 w 1762589"/>
                <a:gd name="connsiteY609" fmla="*/ 248960 h 1305687"/>
                <a:gd name="connsiteX610" fmla="*/ 229088 w 1762589"/>
                <a:gd name="connsiteY610" fmla="*/ 251026 h 1305687"/>
                <a:gd name="connsiteX611" fmla="*/ 227180 w 1762589"/>
                <a:gd name="connsiteY611" fmla="*/ 256750 h 1305687"/>
                <a:gd name="connsiteX612" fmla="*/ 224795 w 1762589"/>
                <a:gd name="connsiteY612" fmla="*/ 266129 h 1305687"/>
                <a:gd name="connsiteX613" fmla="*/ 221139 w 1762589"/>
                <a:gd name="connsiteY613" fmla="*/ 275827 h 1305687"/>
                <a:gd name="connsiteX614" fmla="*/ 216211 w 1762589"/>
                <a:gd name="connsiteY614" fmla="*/ 285684 h 1305687"/>
                <a:gd name="connsiteX615" fmla="*/ 212394 w 1762589"/>
                <a:gd name="connsiteY615" fmla="*/ 291884 h 1305687"/>
                <a:gd name="connsiteX616" fmla="*/ 208420 w 1762589"/>
                <a:gd name="connsiteY616" fmla="*/ 296017 h 1305687"/>
                <a:gd name="connsiteX617" fmla="*/ 200789 w 1762589"/>
                <a:gd name="connsiteY617" fmla="*/ 302694 h 1305687"/>
                <a:gd name="connsiteX618" fmla="*/ 196656 w 1762589"/>
                <a:gd name="connsiteY618" fmla="*/ 305397 h 1305687"/>
                <a:gd name="connsiteX619" fmla="*/ 193635 w 1762589"/>
                <a:gd name="connsiteY619" fmla="*/ 306351 h 1305687"/>
                <a:gd name="connsiteX620" fmla="*/ 188866 w 1762589"/>
                <a:gd name="connsiteY620" fmla="*/ 306351 h 1305687"/>
                <a:gd name="connsiteX621" fmla="*/ 179009 w 1762589"/>
                <a:gd name="connsiteY621" fmla="*/ 305079 h 1305687"/>
                <a:gd name="connsiteX622" fmla="*/ 156911 w 1762589"/>
                <a:gd name="connsiteY622" fmla="*/ 306033 h 1305687"/>
                <a:gd name="connsiteX623" fmla="*/ 153255 w 1762589"/>
                <a:gd name="connsiteY623" fmla="*/ 306510 h 1305687"/>
                <a:gd name="connsiteX624" fmla="*/ 146736 w 1762589"/>
                <a:gd name="connsiteY624" fmla="*/ 308894 h 1305687"/>
                <a:gd name="connsiteX625" fmla="*/ 142126 w 1762589"/>
                <a:gd name="connsiteY625" fmla="*/ 309689 h 1305687"/>
                <a:gd name="connsiteX626" fmla="*/ 136403 w 1762589"/>
                <a:gd name="connsiteY626" fmla="*/ 309689 h 1305687"/>
                <a:gd name="connsiteX627" fmla="*/ 127501 w 1762589"/>
                <a:gd name="connsiteY627" fmla="*/ 311597 h 1305687"/>
                <a:gd name="connsiteX628" fmla="*/ 114464 w 1762589"/>
                <a:gd name="connsiteY628" fmla="*/ 315254 h 1305687"/>
                <a:gd name="connsiteX629" fmla="*/ 108741 w 1762589"/>
                <a:gd name="connsiteY629" fmla="*/ 317638 h 1305687"/>
                <a:gd name="connsiteX630" fmla="*/ 109218 w 1762589"/>
                <a:gd name="connsiteY630" fmla="*/ 318910 h 1305687"/>
                <a:gd name="connsiteX631" fmla="*/ 111762 w 1762589"/>
                <a:gd name="connsiteY631" fmla="*/ 321454 h 1305687"/>
                <a:gd name="connsiteX632" fmla="*/ 111762 w 1762589"/>
                <a:gd name="connsiteY632" fmla="*/ 322408 h 1305687"/>
                <a:gd name="connsiteX633" fmla="*/ 109695 w 1762589"/>
                <a:gd name="connsiteY633" fmla="*/ 323043 h 1305687"/>
                <a:gd name="connsiteX634" fmla="*/ 81556 w 1762589"/>
                <a:gd name="connsiteY634" fmla="*/ 328131 h 1305687"/>
                <a:gd name="connsiteX635" fmla="*/ 68838 w 1762589"/>
                <a:gd name="connsiteY635" fmla="*/ 331469 h 1305687"/>
                <a:gd name="connsiteX636" fmla="*/ 62797 w 1762589"/>
                <a:gd name="connsiteY636" fmla="*/ 333695 h 1305687"/>
                <a:gd name="connsiteX637" fmla="*/ 59140 w 1762589"/>
                <a:gd name="connsiteY637" fmla="*/ 335921 h 1305687"/>
                <a:gd name="connsiteX638" fmla="*/ 54848 w 1762589"/>
                <a:gd name="connsiteY638" fmla="*/ 337034 h 1305687"/>
                <a:gd name="connsiteX639" fmla="*/ 40857 w 1762589"/>
                <a:gd name="connsiteY639" fmla="*/ 336716 h 1305687"/>
                <a:gd name="connsiteX640" fmla="*/ 37360 w 1762589"/>
                <a:gd name="connsiteY640" fmla="*/ 336716 h 1305687"/>
                <a:gd name="connsiteX641" fmla="*/ 33386 w 1762589"/>
                <a:gd name="connsiteY641" fmla="*/ 337987 h 1305687"/>
                <a:gd name="connsiteX642" fmla="*/ 22734 w 1762589"/>
                <a:gd name="connsiteY642" fmla="*/ 342439 h 1305687"/>
                <a:gd name="connsiteX643" fmla="*/ 12082 w 1762589"/>
                <a:gd name="connsiteY643" fmla="*/ 345459 h 1305687"/>
                <a:gd name="connsiteX644" fmla="*/ 9857 w 1762589"/>
                <a:gd name="connsiteY644" fmla="*/ 346890 h 1305687"/>
                <a:gd name="connsiteX645" fmla="*/ 3974 w 1762589"/>
                <a:gd name="connsiteY645" fmla="*/ 352137 h 1305687"/>
                <a:gd name="connsiteX646" fmla="*/ 3021 w 1762589"/>
                <a:gd name="connsiteY646" fmla="*/ 354521 h 1305687"/>
                <a:gd name="connsiteX647" fmla="*/ 4293 w 1762589"/>
                <a:gd name="connsiteY647" fmla="*/ 356270 h 1305687"/>
                <a:gd name="connsiteX648" fmla="*/ 7154 w 1762589"/>
                <a:gd name="connsiteY648" fmla="*/ 358496 h 1305687"/>
                <a:gd name="connsiteX649" fmla="*/ 6836 w 1762589"/>
                <a:gd name="connsiteY649" fmla="*/ 359767 h 1305687"/>
                <a:gd name="connsiteX650" fmla="*/ 0 w 1762589"/>
                <a:gd name="connsiteY650" fmla="*/ 365014 h 1305687"/>
                <a:gd name="connsiteX651" fmla="*/ 795 w 1762589"/>
                <a:gd name="connsiteY651" fmla="*/ 367557 h 1305687"/>
                <a:gd name="connsiteX652" fmla="*/ 6677 w 1762589"/>
                <a:gd name="connsiteY652" fmla="*/ 371850 h 1305687"/>
                <a:gd name="connsiteX653" fmla="*/ 16375 w 1762589"/>
                <a:gd name="connsiteY653" fmla="*/ 377732 h 1305687"/>
                <a:gd name="connsiteX654" fmla="*/ 18918 w 1762589"/>
                <a:gd name="connsiteY654" fmla="*/ 379799 h 1305687"/>
                <a:gd name="connsiteX655" fmla="*/ 21621 w 1762589"/>
                <a:gd name="connsiteY655" fmla="*/ 381071 h 1305687"/>
                <a:gd name="connsiteX656" fmla="*/ 33544 w 1762589"/>
                <a:gd name="connsiteY656" fmla="*/ 383296 h 1305687"/>
                <a:gd name="connsiteX657" fmla="*/ 37519 w 1762589"/>
                <a:gd name="connsiteY657" fmla="*/ 384886 h 1305687"/>
                <a:gd name="connsiteX658" fmla="*/ 41017 w 1762589"/>
                <a:gd name="connsiteY658" fmla="*/ 387589 h 1305687"/>
                <a:gd name="connsiteX659" fmla="*/ 44356 w 1762589"/>
                <a:gd name="connsiteY659" fmla="*/ 388701 h 1305687"/>
                <a:gd name="connsiteX660" fmla="*/ 52304 w 1762589"/>
                <a:gd name="connsiteY660" fmla="*/ 389973 h 1305687"/>
                <a:gd name="connsiteX661" fmla="*/ 59935 w 1762589"/>
                <a:gd name="connsiteY661" fmla="*/ 389973 h 1305687"/>
                <a:gd name="connsiteX662" fmla="*/ 63273 w 1762589"/>
                <a:gd name="connsiteY662" fmla="*/ 389496 h 1305687"/>
                <a:gd name="connsiteX663" fmla="*/ 68997 w 1762589"/>
                <a:gd name="connsiteY663" fmla="*/ 386794 h 1305687"/>
                <a:gd name="connsiteX664" fmla="*/ 77581 w 1762589"/>
                <a:gd name="connsiteY664" fmla="*/ 386794 h 1305687"/>
                <a:gd name="connsiteX665" fmla="*/ 78535 w 1762589"/>
                <a:gd name="connsiteY665" fmla="*/ 387589 h 1305687"/>
                <a:gd name="connsiteX666" fmla="*/ 72653 w 1762589"/>
                <a:gd name="connsiteY666" fmla="*/ 389655 h 1305687"/>
                <a:gd name="connsiteX667" fmla="*/ 64704 w 1762589"/>
                <a:gd name="connsiteY667" fmla="*/ 394743 h 1305687"/>
                <a:gd name="connsiteX668" fmla="*/ 65499 w 1762589"/>
                <a:gd name="connsiteY668" fmla="*/ 395855 h 1305687"/>
                <a:gd name="connsiteX669" fmla="*/ 71699 w 1762589"/>
                <a:gd name="connsiteY669" fmla="*/ 396491 h 1305687"/>
                <a:gd name="connsiteX670" fmla="*/ 77263 w 1762589"/>
                <a:gd name="connsiteY670" fmla="*/ 399671 h 1305687"/>
                <a:gd name="connsiteX671" fmla="*/ 77263 w 1762589"/>
                <a:gd name="connsiteY671" fmla="*/ 403009 h 1305687"/>
                <a:gd name="connsiteX672" fmla="*/ 81556 w 1762589"/>
                <a:gd name="connsiteY672" fmla="*/ 405235 h 1305687"/>
                <a:gd name="connsiteX673" fmla="*/ 99520 w 1762589"/>
                <a:gd name="connsiteY673" fmla="*/ 410164 h 1305687"/>
                <a:gd name="connsiteX674" fmla="*/ 103813 w 1762589"/>
                <a:gd name="connsiteY674" fmla="*/ 410481 h 1305687"/>
                <a:gd name="connsiteX675" fmla="*/ 106992 w 1762589"/>
                <a:gd name="connsiteY675" fmla="*/ 410005 h 1305687"/>
                <a:gd name="connsiteX676" fmla="*/ 110331 w 1762589"/>
                <a:gd name="connsiteY676" fmla="*/ 408733 h 1305687"/>
                <a:gd name="connsiteX677" fmla="*/ 113829 w 1762589"/>
                <a:gd name="connsiteY677" fmla="*/ 406507 h 1305687"/>
                <a:gd name="connsiteX678" fmla="*/ 117485 w 1762589"/>
                <a:gd name="connsiteY678" fmla="*/ 403327 h 1305687"/>
                <a:gd name="connsiteX679" fmla="*/ 120506 w 1762589"/>
                <a:gd name="connsiteY679" fmla="*/ 402056 h 1305687"/>
                <a:gd name="connsiteX680" fmla="*/ 123049 w 1762589"/>
                <a:gd name="connsiteY680" fmla="*/ 402692 h 1305687"/>
                <a:gd name="connsiteX681" fmla="*/ 130044 w 1762589"/>
                <a:gd name="connsiteY681" fmla="*/ 405712 h 1305687"/>
                <a:gd name="connsiteX682" fmla="*/ 134496 w 1762589"/>
                <a:gd name="connsiteY682" fmla="*/ 406507 h 1305687"/>
                <a:gd name="connsiteX683" fmla="*/ 139106 w 1762589"/>
                <a:gd name="connsiteY683" fmla="*/ 407143 h 1305687"/>
                <a:gd name="connsiteX684" fmla="*/ 147373 w 1762589"/>
                <a:gd name="connsiteY684" fmla="*/ 406825 h 1305687"/>
                <a:gd name="connsiteX685" fmla="*/ 152301 w 1762589"/>
                <a:gd name="connsiteY685" fmla="*/ 405712 h 1305687"/>
                <a:gd name="connsiteX686" fmla="*/ 162793 w 1762589"/>
                <a:gd name="connsiteY686" fmla="*/ 400148 h 1305687"/>
                <a:gd name="connsiteX687" fmla="*/ 167881 w 1762589"/>
                <a:gd name="connsiteY687" fmla="*/ 397922 h 1305687"/>
                <a:gd name="connsiteX688" fmla="*/ 172174 w 1762589"/>
                <a:gd name="connsiteY688" fmla="*/ 396968 h 1305687"/>
                <a:gd name="connsiteX689" fmla="*/ 175989 w 1762589"/>
                <a:gd name="connsiteY689" fmla="*/ 397286 h 1305687"/>
                <a:gd name="connsiteX690" fmla="*/ 182984 w 1762589"/>
                <a:gd name="connsiteY690" fmla="*/ 401261 h 1305687"/>
                <a:gd name="connsiteX691" fmla="*/ 186958 w 1762589"/>
                <a:gd name="connsiteY691" fmla="*/ 404440 h 1305687"/>
                <a:gd name="connsiteX692" fmla="*/ 188071 w 1762589"/>
                <a:gd name="connsiteY692" fmla="*/ 407461 h 1305687"/>
                <a:gd name="connsiteX693" fmla="*/ 186323 w 1762589"/>
                <a:gd name="connsiteY693" fmla="*/ 410322 h 1305687"/>
                <a:gd name="connsiteX694" fmla="*/ 182666 w 1762589"/>
                <a:gd name="connsiteY694" fmla="*/ 414933 h 1305687"/>
                <a:gd name="connsiteX695" fmla="*/ 182666 w 1762589"/>
                <a:gd name="connsiteY695" fmla="*/ 417635 h 1305687"/>
                <a:gd name="connsiteX696" fmla="*/ 185051 w 1762589"/>
                <a:gd name="connsiteY696" fmla="*/ 420815 h 1305687"/>
                <a:gd name="connsiteX697" fmla="*/ 184573 w 1762589"/>
                <a:gd name="connsiteY697" fmla="*/ 421928 h 1305687"/>
                <a:gd name="connsiteX698" fmla="*/ 175512 w 1762589"/>
                <a:gd name="connsiteY698" fmla="*/ 418430 h 1305687"/>
                <a:gd name="connsiteX699" fmla="*/ 168835 w 1762589"/>
                <a:gd name="connsiteY699" fmla="*/ 416841 h 1305687"/>
                <a:gd name="connsiteX700" fmla="*/ 154527 w 1762589"/>
                <a:gd name="connsiteY700" fmla="*/ 415569 h 1305687"/>
                <a:gd name="connsiteX701" fmla="*/ 134337 w 1762589"/>
                <a:gd name="connsiteY701" fmla="*/ 415887 h 1305687"/>
                <a:gd name="connsiteX702" fmla="*/ 121300 w 1762589"/>
                <a:gd name="connsiteY702" fmla="*/ 418112 h 1305687"/>
                <a:gd name="connsiteX703" fmla="*/ 116849 w 1762589"/>
                <a:gd name="connsiteY703" fmla="*/ 420338 h 1305687"/>
                <a:gd name="connsiteX704" fmla="*/ 110172 w 1762589"/>
                <a:gd name="connsiteY704" fmla="*/ 427174 h 1305687"/>
                <a:gd name="connsiteX705" fmla="*/ 90777 w 1762589"/>
                <a:gd name="connsiteY705" fmla="*/ 425107 h 1305687"/>
                <a:gd name="connsiteX706" fmla="*/ 63591 w 1762589"/>
                <a:gd name="connsiteY706" fmla="*/ 427174 h 1305687"/>
                <a:gd name="connsiteX707" fmla="*/ 56120 w 1762589"/>
                <a:gd name="connsiteY707" fmla="*/ 428287 h 1305687"/>
                <a:gd name="connsiteX708" fmla="*/ 53416 w 1762589"/>
                <a:gd name="connsiteY708" fmla="*/ 429559 h 1305687"/>
                <a:gd name="connsiteX709" fmla="*/ 50555 w 1762589"/>
                <a:gd name="connsiteY709" fmla="*/ 431626 h 1305687"/>
                <a:gd name="connsiteX710" fmla="*/ 47693 w 1762589"/>
                <a:gd name="connsiteY710" fmla="*/ 434487 h 1305687"/>
                <a:gd name="connsiteX711" fmla="*/ 48012 w 1762589"/>
                <a:gd name="connsiteY711" fmla="*/ 437190 h 1305687"/>
                <a:gd name="connsiteX712" fmla="*/ 51668 w 1762589"/>
                <a:gd name="connsiteY712" fmla="*/ 439892 h 1305687"/>
                <a:gd name="connsiteX713" fmla="*/ 59776 w 1762589"/>
                <a:gd name="connsiteY713" fmla="*/ 443231 h 1305687"/>
                <a:gd name="connsiteX714" fmla="*/ 58663 w 1762589"/>
                <a:gd name="connsiteY714" fmla="*/ 444026 h 1305687"/>
                <a:gd name="connsiteX715" fmla="*/ 58027 w 1762589"/>
                <a:gd name="connsiteY715" fmla="*/ 445298 h 1305687"/>
                <a:gd name="connsiteX716" fmla="*/ 58027 w 1762589"/>
                <a:gd name="connsiteY716" fmla="*/ 446887 h 1305687"/>
                <a:gd name="connsiteX717" fmla="*/ 59617 w 1762589"/>
                <a:gd name="connsiteY717" fmla="*/ 448318 h 1305687"/>
                <a:gd name="connsiteX718" fmla="*/ 63115 w 1762589"/>
                <a:gd name="connsiteY718" fmla="*/ 449590 h 1305687"/>
                <a:gd name="connsiteX719" fmla="*/ 68043 w 1762589"/>
                <a:gd name="connsiteY719" fmla="*/ 450385 h 1305687"/>
                <a:gd name="connsiteX720" fmla="*/ 74242 w 1762589"/>
                <a:gd name="connsiteY720" fmla="*/ 447523 h 1305687"/>
                <a:gd name="connsiteX721" fmla="*/ 89505 w 1762589"/>
                <a:gd name="connsiteY721" fmla="*/ 439415 h 1305687"/>
                <a:gd name="connsiteX722" fmla="*/ 89028 w 1762589"/>
                <a:gd name="connsiteY722" fmla="*/ 440687 h 1305687"/>
                <a:gd name="connsiteX723" fmla="*/ 87279 w 1762589"/>
                <a:gd name="connsiteY723" fmla="*/ 442913 h 1305687"/>
                <a:gd name="connsiteX724" fmla="*/ 84417 w 1762589"/>
                <a:gd name="connsiteY724" fmla="*/ 446252 h 1305687"/>
                <a:gd name="connsiteX725" fmla="*/ 83941 w 1762589"/>
                <a:gd name="connsiteY725" fmla="*/ 449272 h 1305687"/>
                <a:gd name="connsiteX726" fmla="*/ 86008 w 1762589"/>
                <a:gd name="connsiteY726" fmla="*/ 451975 h 1305687"/>
                <a:gd name="connsiteX727" fmla="*/ 88074 w 1762589"/>
                <a:gd name="connsiteY727" fmla="*/ 453724 h 1305687"/>
                <a:gd name="connsiteX728" fmla="*/ 90140 w 1762589"/>
                <a:gd name="connsiteY728" fmla="*/ 454677 h 1305687"/>
                <a:gd name="connsiteX729" fmla="*/ 102223 w 1762589"/>
                <a:gd name="connsiteY729" fmla="*/ 457698 h 1305687"/>
                <a:gd name="connsiteX730" fmla="*/ 116213 w 1762589"/>
                <a:gd name="connsiteY730" fmla="*/ 458811 h 1305687"/>
                <a:gd name="connsiteX731" fmla="*/ 131793 w 1762589"/>
                <a:gd name="connsiteY731" fmla="*/ 458175 h 1305687"/>
                <a:gd name="connsiteX732" fmla="*/ 134972 w 1762589"/>
                <a:gd name="connsiteY732" fmla="*/ 459765 h 1305687"/>
                <a:gd name="connsiteX733" fmla="*/ 134018 w 1762589"/>
                <a:gd name="connsiteY733" fmla="*/ 460719 h 1305687"/>
                <a:gd name="connsiteX734" fmla="*/ 131157 w 1762589"/>
                <a:gd name="connsiteY734" fmla="*/ 461831 h 1305687"/>
                <a:gd name="connsiteX735" fmla="*/ 119234 w 1762589"/>
                <a:gd name="connsiteY735" fmla="*/ 463580 h 1305687"/>
                <a:gd name="connsiteX736" fmla="*/ 113351 w 1762589"/>
                <a:gd name="connsiteY736" fmla="*/ 465170 h 1305687"/>
                <a:gd name="connsiteX737" fmla="*/ 97931 w 1762589"/>
                <a:gd name="connsiteY737" fmla="*/ 472642 h 1305687"/>
                <a:gd name="connsiteX738" fmla="*/ 95546 w 1762589"/>
                <a:gd name="connsiteY738" fmla="*/ 474868 h 1305687"/>
                <a:gd name="connsiteX739" fmla="*/ 96182 w 1762589"/>
                <a:gd name="connsiteY739" fmla="*/ 476457 h 1305687"/>
                <a:gd name="connsiteX740" fmla="*/ 98726 w 1762589"/>
                <a:gd name="connsiteY740" fmla="*/ 478842 h 1305687"/>
                <a:gd name="connsiteX741" fmla="*/ 106356 w 1762589"/>
                <a:gd name="connsiteY741" fmla="*/ 481863 h 1305687"/>
                <a:gd name="connsiteX742" fmla="*/ 116213 w 1762589"/>
                <a:gd name="connsiteY742" fmla="*/ 487427 h 1305687"/>
                <a:gd name="connsiteX743" fmla="*/ 122095 w 1762589"/>
                <a:gd name="connsiteY743" fmla="*/ 489653 h 1305687"/>
                <a:gd name="connsiteX744" fmla="*/ 129090 w 1762589"/>
                <a:gd name="connsiteY744" fmla="*/ 493150 h 1305687"/>
                <a:gd name="connsiteX745" fmla="*/ 133859 w 1762589"/>
                <a:gd name="connsiteY745" fmla="*/ 494581 h 1305687"/>
                <a:gd name="connsiteX746" fmla="*/ 171855 w 1762589"/>
                <a:gd name="connsiteY746" fmla="*/ 500463 h 1305687"/>
                <a:gd name="connsiteX747" fmla="*/ 176148 w 1762589"/>
                <a:gd name="connsiteY747" fmla="*/ 499986 h 1305687"/>
                <a:gd name="connsiteX748" fmla="*/ 171061 w 1762589"/>
                <a:gd name="connsiteY748" fmla="*/ 495694 h 1305687"/>
                <a:gd name="connsiteX749" fmla="*/ 165338 w 1762589"/>
                <a:gd name="connsiteY749" fmla="*/ 489653 h 1305687"/>
                <a:gd name="connsiteX750" fmla="*/ 164701 w 1762589"/>
                <a:gd name="connsiteY750" fmla="*/ 487109 h 1305687"/>
                <a:gd name="connsiteX751" fmla="*/ 167245 w 1762589"/>
                <a:gd name="connsiteY751" fmla="*/ 485996 h 1305687"/>
                <a:gd name="connsiteX752" fmla="*/ 170583 w 1762589"/>
                <a:gd name="connsiteY752" fmla="*/ 485678 h 1305687"/>
                <a:gd name="connsiteX753" fmla="*/ 176784 w 1762589"/>
                <a:gd name="connsiteY753" fmla="*/ 488699 h 1305687"/>
                <a:gd name="connsiteX754" fmla="*/ 179804 w 1762589"/>
                <a:gd name="connsiteY754" fmla="*/ 489970 h 1305687"/>
                <a:gd name="connsiteX755" fmla="*/ 182348 w 1762589"/>
                <a:gd name="connsiteY755" fmla="*/ 490447 h 1305687"/>
                <a:gd name="connsiteX756" fmla="*/ 185369 w 1762589"/>
                <a:gd name="connsiteY756" fmla="*/ 489494 h 1305687"/>
                <a:gd name="connsiteX757" fmla="*/ 191887 w 1762589"/>
                <a:gd name="connsiteY757" fmla="*/ 485678 h 1305687"/>
                <a:gd name="connsiteX758" fmla="*/ 196974 w 1762589"/>
                <a:gd name="connsiteY758" fmla="*/ 484406 h 1305687"/>
                <a:gd name="connsiteX759" fmla="*/ 199200 w 1762589"/>
                <a:gd name="connsiteY759" fmla="*/ 484406 h 1305687"/>
                <a:gd name="connsiteX760" fmla="*/ 201743 w 1762589"/>
                <a:gd name="connsiteY760" fmla="*/ 485996 h 1305687"/>
                <a:gd name="connsiteX761" fmla="*/ 204605 w 1762589"/>
                <a:gd name="connsiteY761" fmla="*/ 488540 h 1305687"/>
                <a:gd name="connsiteX762" fmla="*/ 207784 w 1762589"/>
                <a:gd name="connsiteY762" fmla="*/ 490288 h 1305687"/>
                <a:gd name="connsiteX763" fmla="*/ 211123 w 1762589"/>
                <a:gd name="connsiteY763" fmla="*/ 491083 h 1305687"/>
                <a:gd name="connsiteX764" fmla="*/ 213667 w 1762589"/>
                <a:gd name="connsiteY764" fmla="*/ 491083 h 1305687"/>
                <a:gd name="connsiteX765" fmla="*/ 215257 w 1762589"/>
                <a:gd name="connsiteY765" fmla="*/ 490130 h 1305687"/>
                <a:gd name="connsiteX766" fmla="*/ 221775 w 1762589"/>
                <a:gd name="connsiteY766" fmla="*/ 489811 h 1305687"/>
                <a:gd name="connsiteX767" fmla="*/ 226862 w 1762589"/>
                <a:gd name="connsiteY767" fmla="*/ 488540 h 1305687"/>
                <a:gd name="connsiteX768" fmla="*/ 233221 w 1762589"/>
                <a:gd name="connsiteY768" fmla="*/ 485996 h 1305687"/>
                <a:gd name="connsiteX769" fmla="*/ 237513 w 1762589"/>
                <a:gd name="connsiteY769" fmla="*/ 483770 h 1305687"/>
                <a:gd name="connsiteX770" fmla="*/ 241965 w 1762589"/>
                <a:gd name="connsiteY770" fmla="*/ 480750 h 1305687"/>
                <a:gd name="connsiteX771" fmla="*/ 244190 w 1762589"/>
                <a:gd name="connsiteY771" fmla="*/ 479955 h 1305687"/>
                <a:gd name="connsiteX772" fmla="*/ 246575 w 1762589"/>
                <a:gd name="connsiteY772" fmla="*/ 480750 h 1305687"/>
                <a:gd name="connsiteX773" fmla="*/ 249118 w 1762589"/>
                <a:gd name="connsiteY773" fmla="*/ 483134 h 1305687"/>
                <a:gd name="connsiteX774" fmla="*/ 254206 w 1762589"/>
                <a:gd name="connsiteY774" fmla="*/ 486473 h 1305687"/>
                <a:gd name="connsiteX775" fmla="*/ 257545 w 1762589"/>
                <a:gd name="connsiteY775" fmla="*/ 485996 h 1305687"/>
                <a:gd name="connsiteX776" fmla="*/ 263904 w 1762589"/>
                <a:gd name="connsiteY776" fmla="*/ 482339 h 1305687"/>
                <a:gd name="connsiteX777" fmla="*/ 269150 w 1762589"/>
                <a:gd name="connsiteY777" fmla="*/ 478683 h 1305687"/>
                <a:gd name="connsiteX778" fmla="*/ 273443 w 1762589"/>
                <a:gd name="connsiteY778" fmla="*/ 477888 h 1305687"/>
                <a:gd name="connsiteX779" fmla="*/ 281710 w 1762589"/>
                <a:gd name="connsiteY779" fmla="*/ 479796 h 1305687"/>
                <a:gd name="connsiteX780" fmla="*/ 286955 w 1762589"/>
                <a:gd name="connsiteY780" fmla="*/ 483293 h 1305687"/>
                <a:gd name="connsiteX781" fmla="*/ 289340 w 1762589"/>
                <a:gd name="connsiteY781" fmla="*/ 483929 h 1305687"/>
                <a:gd name="connsiteX782" fmla="*/ 296495 w 1762589"/>
                <a:gd name="connsiteY782" fmla="*/ 483452 h 1305687"/>
                <a:gd name="connsiteX783" fmla="*/ 307940 w 1762589"/>
                <a:gd name="connsiteY783" fmla="*/ 484565 h 1305687"/>
                <a:gd name="connsiteX784" fmla="*/ 321612 w 1762589"/>
                <a:gd name="connsiteY784" fmla="*/ 487904 h 1305687"/>
                <a:gd name="connsiteX785" fmla="*/ 328607 w 1762589"/>
                <a:gd name="connsiteY785" fmla="*/ 488222 h 1305687"/>
                <a:gd name="connsiteX786" fmla="*/ 334013 w 1762589"/>
                <a:gd name="connsiteY786" fmla="*/ 489494 h 1305687"/>
                <a:gd name="connsiteX787" fmla="*/ 343075 w 1762589"/>
                <a:gd name="connsiteY787" fmla="*/ 493150 h 1305687"/>
                <a:gd name="connsiteX788" fmla="*/ 363266 w 1762589"/>
                <a:gd name="connsiteY788" fmla="*/ 499350 h 1305687"/>
                <a:gd name="connsiteX789" fmla="*/ 376301 w 1762589"/>
                <a:gd name="connsiteY789" fmla="*/ 505073 h 1305687"/>
                <a:gd name="connsiteX790" fmla="*/ 384092 w 1762589"/>
                <a:gd name="connsiteY790" fmla="*/ 507299 h 1305687"/>
                <a:gd name="connsiteX791" fmla="*/ 389337 w 1762589"/>
                <a:gd name="connsiteY791" fmla="*/ 509684 h 1305687"/>
                <a:gd name="connsiteX792" fmla="*/ 394584 w 1762589"/>
                <a:gd name="connsiteY792" fmla="*/ 512863 h 1305687"/>
                <a:gd name="connsiteX793" fmla="*/ 400307 w 1762589"/>
                <a:gd name="connsiteY793" fmla="*/ 514930 h 1305687"/>
                <a:gd name="connsiteX794" fmla="*/ 406507 w 1762589"/>
                <a:gd name="connsiteY794" fmla="*/ 515725 h 1305687"/>
                <a:gd name="connsiteX795" fmla="*/ 410800 w 1762589"/>
                <a:gd name="connsiteY795" fmla="*/ 517315 h 1305687"/>
                <a:gd name="connsiteX796" fmla="*/ 414615 w 1762589"/>
                <a:gd name="connsiteY796" fmla="*/ 521766 h 1305687"/>
                <a:gd name="connsiteX797" fmla="*/ 418430 w 1762589"/>
                <a:gd name="connsiteY797" fmla="*/ 527966 h 1305687"/>
                <a:gd name="connsiteX798" fmla="*/ 417477 w 1762589"/>
                <a:gd name="connsiteY798" fmla="*/ 530033 h 1305687"/>
                <a:gd name="connsiteX799" fmla="*/ 408256 w 1762589"/>
                <a:gd name="connsiteY799" fmla="*/ 535120 h 1305687"/>
                <a:gd name="connsiteX800" fmla="*/ 409369 w 1762589"/>
                <a:gd name="connsiteY800" fmla="*/ 537028 h 1305687"/>
                <a:gd name="connsiteX801" fmla="*/ 418271 w 1762589"/>
                <a:gd name="connsiteY801" fmla="*/ 541320 h 1305687"/>
                <a:gd name="connsiteX802" fmla="*/ 420338 w 1762589"/>
                <a:gd name="connsiteY802" fmla="*/ 543069 h 1305687"/>
                <a:gd name="connsiteX803" fmla="*/ 422405 w 1762589"/>
                <a:gd name="connsiteY803" fmla="*/ 545454 h 1305687"/>
                <a:gd name="connsiteX804" fmla="*/ 426538 w 1762589"/>
                <a:gd name="connsiteY804" fmla="*/ 551177 h 1305687"/>
                <a:gd name="connsiteX805" fmla="*/ 430989 w 1762589"/>
                <a:gd name="connsiteY805" fmla="*/ 554992 h 1305687"/>
                <a:gd name="connsiteX806" fmla="*/ 443867 w 1762589"/>
                <a:gd name="connsiteY806" fmla="*/ 560398 h 1305687"/>
                <a:gd name="connsiteX807" fmla="*/ 448795 w 1762589"/>
                <a:gd name="connsiteY807" fmla="*/ 563418 h 1305687"/>
                <a:gd name="connsiteX808" fmla="*/ 452293 w 1762589"/>
                <a:gd name="connsiteY808" fmla="*/ 566439 h 1305687"/>
                <a:gd name="connsiteX809" fmla="*/ 454836 w 1762589"/>
                <a:gd name="connsiteY809" fmla="*/ 569460 h 1305687"/>
                <a:gd name="connsiteX810" fmla="*/ 456426 w 1762589"/>
                <a:gd name="connsiteY810" fmla="*/ 572480 h 1305687"/>
                <a:gd name="connsiteX811" fmla="*/ 458175 w 1762589"/>
                <a:gd name="connsiteY811" fmla="*/ 574706 h 1305687"/>
                <a:gd name="connsiteX812" fmla="*/ 460242 w 1762589"/>
                <a:gd name="connsiteY812" fmla="*/ 575978 h 1305687"/>
                <a:gd name="connsiteX813" fmla="*/ 468191 w 1762589"/>
                <a:gd name="connsiteY813" fmla="*/ 579316 h 1305687"/>
                <a:gd name="connsiteX814" fmla="*/ 475821 w 1762589"/>
                <a:gd name="connsiteY814" fmla="*/ 584245 h 1305687"/>
                <a:gd name="connsiteX815" fmla="*/ 473119 w 1762589"/>
                <a:gd name="connsiteY815" fmla="*/ 586311 h 1305687"/>
                <a:gd name="connsiteX816" fmla="*/ 470417 w 1762589"/>
                <a:gd name="connsiteY816" fmla="*/ 586629 h 1305687"/>
                <a:gd name="connsiteX817" fmla="*/ 464375 w 1762589"/>
                <a:gd name="connsiteY817" fmla="*/ 588219 h 1305687"/>
                <a:gd name="connsiteX818" fmla="*/ 462627 w 1762589"/>
                <a:gd name="connsiteY818" fmla="*/ 589809 h 1305687"/>
                <a:gd name="connsiteX819" fmla="*/ 464375 w 1762589"/>
                <a:gd name="connsiteY819" fmla="*/ 592670 h 1305687"/>
                <a:gd name="connsiteX820" fmla="*/ 464057 w 1762589"/>
                <a:gd name="connsiteY820" fmla="*/ 595373 h 1305687"/>
                <a:gd name="connsiteX821" fmla="*/ 464852 w 1762589"/>
                <a:gd name="connsiteY821" fmla="*/ 598235 h 1305687"/>
                <a:gd name="connsiteX822" fmla="*/ 462944 w 1762589"/>
                <a:gd name="connsiteY822" fmla="*/ 601573 h 1305687"/>
                <a:gd name="connsiteX823" fmla="*/ 456267 w 1762589"/>
                <a:gd name="connsiteY823" fmla="*/ 603004 h 1305687"/>
                <a:gd name="connsiteX824" fmla="*/ 451180 w 1762589"/>
                <a:gd name="connsiteY824" fmla="*/ 605071 h 1305687"/>
                <a:gd name="connsiteX825" fmla="*/ 447841 w 1762589"/>
                <a:gd name="connsiteY825" fmla="*/ 606978 h 1305687"/>
                <a:gd name="connsiteX826" fmla="*/ 448954 w 1762589"/>
                <a:gd name="connsiteY826" fmla="*/ 607455 h 1305687"/>
                <a:gd name="connsiteX827" fmla="*/ 455790 w 1762589"/>
                <a:gd name="connsiteY827" fmla="*/ 606660 h 1305687"/>
                <a:gd name="connsiteX828" fmla="*/ 464375 w 1762589"/>
                <a:gd name="connsiteY828" fmla="*/ 605071 h 1305687"/>
                <a:gd name="connsiteX829" fmla="*/ 468985 w 1762589"/>
                <a:gd name="connsiteY829" fmla="*/ 603799 h 1305687"/>
                <a:gd name="connsiteX830" fmla="*/ 471847 w 1762589"/>
                <a:gd name="connsiteY830" fmla="*/ 603799 h 1305687"/>
                <a:gd name="connsiteX831" fmla="*/ 474550 w 1762589"/>
                <a:gd name="connsiteY831" fmla="*/ 604912 h 1305687"/>
                <a:gd name="connsiteX832" fmla="*/ 476616 w 1762589"/>
                <a:gd name="connsiteY832" fmla="*/ 606819 h 1305687"/>
                <a:gd name="connsiteX833" fmla="*/ 479478 w 1762589"/>
                <a:gd name="connsiteY833" fmla="*/ 611907 h 1305687"/>
                <a:gd name="connsiteX834" fmla="*/ 481068 w 1762589"/>
                <a:gd name="connsiteY834" fmla="*/ 613655 h 1305687"/>
                <a:gd name="connsiteX835" fmla="*/ 482499 w 1762589"/>
                <a:gd name="connsiteY835" fmla="*/ 616040 h 1305687"/>
                <a:gd name="connsiteX836" fmla="*/ 482976 w 1762589"/>
                <a:gd name="connsiteY836" fmla="*/ 616994 h 1305687"/>
                <a:gd name="connsiteX837" fmla="*/ 482976 w 1762589"/>
                <a:gd name="connsiteY837" fmla="*/ 617789 h 1305687"/>
                <a:gd name="connsiteX838" fmla="*/ 485042 w 1762589"/>
                <a:gd name="connsiteY838" fmla="*/ 619697 h 1305687"/>
                <a:gd name="connsiteX839" fmla="*/ 486632 w 1762589"/>
                <a:gd name="connsiteY839" fmla="*/ 623194 h 1305687"/>
                <a:gd name="connsiteX840" fmla="*/ 487586 w 1762589"/>
                <a:gd name="connsiteY840" fmla="*/ 627328 h 1305687"/>
                <a:gd name="connsiteX841" fmla="*/ 485837 w 1762589"/>
                <a:gd name="connsiteY841" fmla="*/ 627804 h 1305687"/>
                <a:gd name="connsiteX842" fmla="*/ 483770 w 1762589"/>
                <a:gd name="connsiteY842" fmla="*/ 627328 h 1305687"/>
                <a:gd name="connsiteX843" fmla="*/ 481863 w 1762589"/>
                <a:gd name="connsiteY843" fmla="*/ 632256 h 1305687"/>
                <a:gd name="connsiteX844" fmla="*/ 480432 w 1762589"/>
                <a:gd name="connsiteY844" fmla="*/ 634641 h 1305687"/>
                <a:gd name="connsiteX845" fmla="*/ 479637 w 1762589"/>
                <a:gd name="connsiteY845" fmla="*/ 636707 h 1305687"/>
                <a:gd name="connsiteX846" fmla="*/ 479637 w 1762589"/>
                <a:gd name="connsiteY846" fmla="*/ 638456 h 1305687"/>
                <a:gd name="connsiteX847" fmla="*/ 482976 w 1762589"/>
                <a:gd name="connsiteY847" fmla="*/ 639569 h 1305687"/>
                <a:gd name="connsiteX848" fmla="*/ 486314 w 1762589"/>
                <a:gd name="connsiteY848" fmla="*/ 641318 h 1305687"/>
                <a:gd name="connsiteX849" fmla="*/ 488858 w 1762589"/>
                <a:gd name="connsiteY849" fmla="*/ 643702 h 1305687"/>
                <a:gd name="connsiteX850" fmla="*/ 489652 w 1762589"/>
                <a:gd name="connsiteY850" fmla="*/ 645451 h 1305687"/>
                <a:gd name="connsiteX851" fmla="*/ 490130 w 1762589"/>
                <a:gd name="connsiteY851" fmla="*/ 647836 h 1305687"/>
                <a:gd name="connsiteX852" fmla="*/ 492514 w 1762589"/>
                <a:gd name="connsiteY852" fmla="*/ 647041 h 1305687"/>
                <a:gd name="connsiteX853" fmla="*/ 498555 w 1762589"/>
                <a:gd name="connsiteY853" fmla="*/ 643702 h 1305687"/>
                <a:gd name="connsiteX854" fmla="*/ 501894 w 1762589"/>
                <a:gd name="connsiteY854" fmla="*/ 647200 h 1305687"/>
                <a:gd name="connsiteX855" fmla="*/ 503166 w 1762589"/>
                <a:gd name="connsiteY855" fmla="*/ 651015 h 1305687"/>
                <a:gd name="connsiteX856" fmla="*/ 502848 w 1762589"/>
                <a:gd name="connsiteY856" fmla="*/ 654672 h 1305687"/>
                <a:gd name="connsiteX857" fmla="*/ 501099 w 1762589"/>
                <a:gd name="connsiteY857" fmla="*/ 658010 h 1305687"/>
                <a:gd name="connsiteX858" fmla="*/ 498397 w 1762589"/>
                <a:gd name="connsiteY858" fmla="*/ 660236 h 1305687"/>
                <a:gd name="connsiteX859" fmla="*/ 494422 w 1762589"/>
                <a:gd name="connsiteY859" fmla="*/ 661508 h 1305687"/>
                <a:gd name="connsiteX860" fmla="*/ 491560 w 1762589"/>
                <a:gd name="connsiteY860" fmla="*/ 663098 h 1305687"/>
                <a:gd name="connsiteX861" fmla="*/ 491560 w 1762589"/>
                <a:gd name="connsiteY861" fmla="*/ 666277 h 1305687"/>
                <a:gd name="connsiteX862" fmla="*/ 492197 w 1762589"/>
                <a:gd name="connsiteY862" fmla="*/ 668821 h 1305687"/>
                <a:gd name="connsiteX863" fmla="*/ 493150 w 1762589"/>
                <a:gd name="connsiteY863" fmla="*/ 669775 h 1305687"/>
                <a:gd name="connsiteX864" fmla="*/ 495694 w 1762589"/>
                <a:gd name="connsiteY864" fmla="*/ 670093 h 1305687"/>
                <a:gd name="connsiteX865" fmla="*/ 498079 w 1762589"/>
                <a:gd name="connsiteY865" fmla="*/ 671206 h 1305687"/>
                <a:gd name="connsiteX866" fmla="*/ 500622 w 1762589"/>
                <a:gd name="connsiteY866" fmla="*/ 671682 h 1305687"/>
                <a:gd name="connsiteX867" fmla="*/ 503007 w 1762589"/>
                <a:gd name="connsiteY867" fmla="*/ 672954 h 1305687"/>
                <a:gd name="connsiteX868" fmla="*/ 505550 w 1762589"/>
                <a:gd name="connsiteY868" fmla="*/ 672636 h 1305687"/>
                <a:gd name="connsiteX869" fmla="*/ 507458 w 1762589"/>
                <a:gd name="connsiteY869" fmla="*/ 671365 h 1305687"/>
                <a:gd name="connsiteX870" fmla="*/ 509207 w 1762589"/>
                <a:gd name="connsiteY870" fmla="*/ 668344 h 1305687"/>
                <a:gd name="connsiteX871" fmla="*/ 515089 w 1762589"/>
                <a:gd name="connsiteY871" fmla="*/ 671047 h 1305687"/>
                <a:gd name="connsiteX872" fmla="*/ 517792 w 1762589"/>
                <a:gd name="connsiteY872" fmla="*/ 673749 h 1305687"/>
                <a:gd name="connsiteX873" fmla="*/ 518746 w 1762589"/>
                <a:gd name="connsiteY873" fmla="*/ 676293 h 1305687"/>
                <a:gd name="connsiteX874" fmla="*/ 518110 w 1762589"/>
                <a:gd name="connsiteY874" fmla="*/ 678519 h 1305687"/>
                <a:gd name="connsiteX875" fmla="*/ 518110 w 1762589"/>
                <a:gd name="connsiteY875" fmla="*/ 680744 h 1305687"/>
                <a:gd name="connsiteX876" fmla="*/ 519064 w 1762589"/>
                <a:gd name="connsiteY876" fmla="*/ 682970 h 1305687"/>
                <a:gd name="connsiteX877" fmla="*/ 518746 w 1762589"/>
                <a:gd name="connsiteY877" fmla="*/ 685673 h 1305687"/>
                <a:gd name="connsiteX878" fmla="*/ 517315 w 1762589"/>
                <a:gd name="connsiteY878" fmla="*/ 688852 h 1305687"/>
                <a:gd name="connsiteX879" fmla="*/ 513499 w 1762589"/>
                <a:gd name="connsiteY879" fmla="*/ 692668 h 1305687"/>
                <a:gd name="connsiteX880" fmla="*/ 510002 w 1762589"/>
                <a:gd name="connsiteY880" fmla="*/ 694734 h 1305687"/>
                <a:gd name="connsiteX881" fmla="*/ 507776 w 1762589"/>
                <a:gd name="connsiteY881" fmla="*/ 696642 h 1305687"/>
                <a:gd name="connsiteX882" fmla="*/ 498238 w 1762589"/>
                <a:gd name="connsiteY882" fmla="*/ 696642 h 1305687"/>
                <a:gd name="connsiteX883" fmla="*/ 494104 w 1762589"/>
                <a:gd name="connsiteY883" fmla="*/ 699186 h 1305687"/>
                <a:gd name="connsiteX884" fmla="*/ 495058 w 1762589"/>
                <a:gd name="connsiteY884" fmla="*/ 700140 h 1305687"/>
                <a:gd name="connsiteX885" fmla="*/ 499032 w 1762589"/>
                <a:gd name="connsiteY885" fmla="*/ 701093 h 1305687"/>
                <a:gd name="connsiteX886" fmla="*/ 502848 w 1762589"/>
                <a:gd name="connsiteY886" fmla="*/ 704591 h 1305687"/>
                <a:gd name="connsiteX887" fmla="*/ 500463 w 1762589"/>
                <a:gd name="connsiteY887" fmla="*/ 706976 h 1305687"/>
                <a:gd name="connsiteX888" fmla="*/ 494422 w 1762589"/>
                <a:gd name="connsiteY888" fmla="*/ 706499 h 1305687"/>
                <a:gd name="connsiteX889" fmla="*/ 493150 w 1762589"/>
                <a:gd name="connsiteY889" fmla="*/ 707453 h 1305687"/>
                <a:gd name="connsiteX890" fmla="*/ 492514 w 1762589"/>
                <a:gd name="connsiteY890" fmla="*/ 711586 h 1305687"/>
                <a:gd name="connsiteX891" fmla="*/ 494740 w 1762589"/>
                <a:gd name="connsiteY891" fmla="*/ 713971 h 1305687"/>
                <a:gd name="connsiteX892" fmla="*/ 502212 w 1762589"/>
                <a:gd name="connsiteY892" fmla="*/ 712858 h 1305687"/>
                <a:gd name="connsiteX893" fmla="*/ 514453 w 1762589"/>
                <a:gd name="connsiteY893" fmla="*/ 702365 h 1305687"/>
                <a:gd name="connsiteX894" fmla="*/ 516043 w 1762589"/>
                <a:gd name="connsiteY894" fmla="*/ 703160 h 1305687"/>
                <a:gd name="connsiteX895" fmla="*/ 516043 w 1762589"/>
                <a:gd name="connsiteY895" fmla="*/ 704432 h 1305687"/>
                <a:gd name="connsiteX896" fmla="*/ 515089 w 1762589"/>
                <a:gd name="connsiteY896" fmla="*/ 706022 h 1305687"/>
                <a:gd name="connsiteX897" fmla="*/ 512228 w 1762589"/>
                <a:gd name="connsiteY897" fmla="*/ 709042 h 1305687"/>
                <a:gd name="connsiteX898" fmla="*/ 502371 w 1762589"/>
                <a:gd name="connsiteY898" fmla="*/ 717627 h 1305687"/>
                <a:gd name="connsiteX899" fmla="*/ 498397 w 1762589"/>
                <a:gd name="connsiteY899" fmla="*/ 725894 h 1305687"/>
                <a:gd name="connsiteX900" fmla="*/ 495694 w 1762589"/>
                <a:gd name="connsiteY900" fmla="*/ 736069 h 1305687"/>
                <a:gd name="connsiteX901" fmla="*/ 493309 w 1762589"/>
                <a:gd name="connsiteY901" fmla="*/ 737658 h 1305687"/>
                <a:gd name="connsiteX902" fmla="*/ 492197 w 1762589"/>
                <a:gd name="connsiteY902" fmla="*/ 740202 h 1305687"/>
                <a:gd name="connsiteX903" fmla="*/ 492197 w 1762589"/>
                <a:gd name="connsiteY903" fmla="*/ 743700 h 1305687"/>
                <a:gd name="connsiteX904" fmla="*/ 494422 w 1762589"/>
                <a:gd name="connsiteY904" fmla="*/ 747674 h 1305687"/>
                <a:gd name="connsiteX905" fmla="*/ 498555 w 1762589"/>
                <a:gd name="connsiteY905" fmla="*/ 751966 h 1305687"/>
                <a:gd name="connsiteX906" fmla="*/ 501735 w 1762589"/>
                <a:gd name="connsiteY906" fmla="*/ 754351 h 1305687"/>
                <a:gd name="connsiteX907" fmla="*/ 509843 w 1762589"/>
                <a:gd name="connsiteY907" fmla="*/ 755305 h 1305687"/>
                <a:gd name="connsiteX908" fmla="*/ 516679 w 1762589"/>
                <a:gd name="connsiteY908" fmla="*/ 757054 h 1305687"/>
                <a:gd name="connsiteX909" fmla="*/ 520335 w 1762589"/>
                <a:gd name="connsiteY909" fmla="*/ 757531 h 1305687"/>
                <a:gd name="connsiteX910" fmla="*/ 530987 w 1762589"/>
                <a:gd name="connsiteY910" fmla="*/ 756577 h 1305687"/>
                <a:gd name="connsiteX911" fmla="*/ 535121 w 1762589"/>
                <a:gd name="connsiteY911" fmla="*/ 754828 h 1305687"/>
                <a:gd name="connsiteX912" fmla="*/ 537188 w 1762589"/>
                <a:gd name="connsiteY912" fmla="*/ 754828 h 1305687"/>
                <a:gd name="connsiteX913" fmla="*/ 541162 w 1762589"/>
                <a:gd name="connsiteY913" fmla="*/ 752602 h 1305687"/>
                <a:gd name="connsiteX914" fmla="*/ 542592 w 1762589"/>
                <a:gd name="connsiteY914" fmla="*/ 749105 h 1305687"/>
                <a:gd name="connsiteX915" fmla="*/ 541320 w 1762589"/>
                <a:gd name="connsiteY915" fmla="*/ 745607 h 1305687"/>
                <a:gd name="connsiteX916" fmla="*/ 539413 w 1762589"/>
                <a:gd name="connsiteY916" fmla="*/ 742110 h 1305687"/>
                <a:gd name="connsiteX917" fmla="*/ 541003 w 1762589"/>
                <a:gd name="connsiteY917" fmla="*/ 742110 h 1305687"/>
                <a:gd name="connsiteX918" fmla="*/ 543070 w 1762589"/>
                <a:gd name="connsiteY918" fmla="*/ 742905 h 1305687"/>
                <a:gd name="connsiteX919" fmla="*/ 546408 w 1762589"/>
                <a:gd name="connsiteY919" fmla="*/ 740997 h 1305687"/>
                <a:gd name="connsiteX920" fmla="*/ 547044 w 1762589"/>
                <a:gd name="connsiteY920" fmla="*/ 738930 h 1305687"/>
                <a:gd name="connsiteX921" fmla="*/ 548315 w 1762589"/>
                <a:gd name="connsiteY921" fmla="*/ 736863 h 1305687"/>
                <a:gd name="connsiteX922" fmla="*/ 552608 w 1762589"/>
                <a:gd name="connsiteY922" fmla="*/ 734320 h 1305687"/>
                <a:gd name="connsiteX923" fmla="*/ 555151 w 1762589"/>
                <a:gd name="connsiteY923" fmla="*/ 731935 h 1305687"/>
                <a:gd name="connsiteX924" fmla="*/ 555629 w 1762589"/>
                <a:gd name="connsiteY924" fmla="*/ 729550 h 1305687"/>
                <a:gd name="connsiteX925" fmla="*/ 554197 w 1762589"/>
                <a:gd name="connsiteY925" fmla="*/ 725099 h 1305687"/>
                <a:gd name="connsiteX926" fmla="*/ 550859 w 1762589"/>
                <a:gd name="connsiteY926" fmla="*/ 721125 h 1305687"/>
                <a:gd name="connsiteX927" fmla="*/ 548793 w 1762589"/>
                <a:gd name="connsiteY927" fmla="*/ 719535 h 1305687"/>
                <a:gd name="connsiteX928" fmla="*/ 546248 w 1762589"/>
                <a:gd name="connsiteY928" fmla="*/ 716673 h 1305687"/>
                <a:gd name="connsiteX929" fmla="*/ 545295 w 1762589"/>
                <a:gd name="connsiteY929" fmla="*/ 713971 h 1305687"/>
                <a:gd name="connsiteX930" fmla="*/ 544659 w 1762589"/>
                <a:gd name="connsiteY930" fmla="*/ 710950 h 1305687"/>
                <a:gd name="connsiteX931" fmla="*/ 543705 w 1762589"/>
                <a:gd name="connsiteY931" fmla="*/ 708565 h 1305687"/>
                <a:gd name="connsiteX932" fmla="*/ 542433 w 1762589"/>
                <a:gd name="connsiteY932" fmla="*/ 706658 h 1305687"/>
                <a:gd name="connsiteX933" fmla="*/ 543228 w 1762589"/>
                <a:gd name="connsiteY933" fmla="*/ 705386 h 1305687"/>
                <a:gd name="connsiteX934" fmla="*/ 550382 w 1762589"/>
                <a:gd name="connsiteY934" fmla="*/ 704273 h 1305687"/>
                <a:gd name="connsiteX935" fmla="*/ 549747 w 1762589"/>
                <a:gd name="connsiteY935" fmla="*/ 704909 h 1305687"/>
                <a:gd name="connsiteX936" fmla="*/ 546726 w 1762589"/>
                <a:gd name="connsiteY936" fmla="*/ 706340 h 1305687"/>
                <a:gd name="connsiteX937" fmla="*/ 545772 w 1762589"/>
                <a:gd name="connsiteY937" fmla="*/ 708088 h 1305687"/>
                <a:gd name="connsiteX938" fmla="*/ 549111 w 1762589"/>
                <a:gd name="connsiteY938" fmla="*/ 715242 h 1305687"/>
                <a:gd name="connsiteX939" fmla="*/ 550700 w 1762589"/>
                <a:gd name="connsiteY939" fmla="*/ 717150 h 1305687"/>
                <a:gd name="connsiteX940" fmla="*/ 552608 w 1762589"/>
                <a:gd name="connsiteY940" fmla="*/ 718581 h 1305687"/>
                <a:gd name="connsiteX941" fmla="*/ 557060 w 1762589"/>
                <a:gd name="connsiteY941" fmla="*/ 723827 h 1305687"/>
                <a:gd name="connsiteX942" fmla="*/ 558331 w 1762589"/>
                <a:gd name="connsiteY942" fmla="*/ 727325 h 1305687"/>
                <a:gd name="connsiteX943" fmla="*/ 558808 w 1762589"/>
                <a:gd name="connsiteY943" fmla="*/ 730822 h 1305687"/>
                <a:gd name="connsiteX944" fmla="*/ 558808 w 1762589"/>
                <a:gd name="connsiteY944" fmla="*/ 733525 h 1305687"/>
                <a:gd name="connsiteX945" fmla="*/ 559444 w 1762589"/>
                <a:gd name="connsiteY945" fmla="*/ 735115 h 1305687"/>
                <a:gd name="connsiteX946" fmla="*/ 564850 w 1762589"/>
                <a:gd name="connsiteY946" fmla="*/ 734161 h 1305687"/>
                <a:gd name="connsiteX947" fmla="*/ 564850 w 1762589"/>
                <a:gd name="connsiteY947" fmla="*/ 735910 h 1305687"/>
                <a:gd name="connsiteX948" fmla="*/ 561829 w 1762589"/>
                <a:gd name="connsiteY948" fmla="*/ 739407 h 1305687"/>
                <a:gd name="connsiteX949" fmla="*/ 560239 w 1762589"/>
                <a:gd name="connsiteY949" fmla="*/ 740679 h 1305687"/>
                <a:gd name="connsiteX950" fmla="*/ 555310 w 1762589"/>
                <a:gd name="connsiteY950" fmla="*/ 743064 h 1305687"/>
                <a:gd name="connsiteX951" fmla="*/ 555629 w 1762589"/>
                <a:gd name="connsiteY951" fmla="*/ 744812 h 1305687"/>
                <a:gd name="connsiteX952" fmla="*/ 556264 w 1762589"/>
                <a:gd name="connsiteY952" fmla="*/ 746243 h 1305687"/>
                <a:gd name="connsiteX953" fmla="*/ 560716 w 1762589"/>
                <a:gd name="connsiteY953" fmla="*/ 748310 h 1305687"/>
                <a:gd name="connsiteX954" fmla="*/ 564054 w 1762589"/>
                <a:gd name="connsiteY954" fmla="*/ 748310 h 1305687"/>
                <a:gd name="connsiteX955" fmla="*/ 571367 w 1762589"/>
                <a:gd name="connsiteY955" fmla="*/ 744971 h 1305687"/>
                <a:gd name="connsiteX956" fmla="*/ 576773 w 1762589"/>
                <a:gd name="connsiteY956" fmla="*/ 741792 h 1305687"/>
                <a:gd name="connsiteX957" fmla="*/ 578840 w 1762589"/>
                <a:gd name="connsiteY957" fmla="*/ 741315 h 1305687"/>
                <a:gd name="connsiteX958" fmla="*/ 592034 w 1762589"/>
                <a:gd name="connsiteY958" fmla="*/ 743541 h 1305687"/>
                <a:gd name="connsiteX959" fmla="*/ 595373 w 1762589"/>
                <a:gd name="connsiteY959" fmla="*/ 743223 h 1305687"/>
                <a:gd name="connsiteX960" fmla="*/ 600301 w 1762589"/>
                <a:gd name="connsiteY960" fmla="*/ 741474 h 1305687"/>
                <a:gd name="connsiteX961" fmla="*/ 604117 w 1762589"/>
                <a:gd name="connsiteY961" fmla="*/ 740679 h 1305687"/>
                <a:gd name="connsiteX962" fmla="*/ 604435 w 1762589"/>
                <a:gd name="connsiteY962" fmla="*/ 741315 h 1305687"/>
                <a:gd name="connsiteX963" fmla="*/ 598712 w 1762589"/>
                <a:gd name="connsiteY963" fmla="*/ 745130 h 1305687"/>
                <a:gd name="connsiteX964" fmla="*/ 576296 w 1762589"/>
                <a:gd name="connsiteY964" fmla="*/ 750377 h 1305687"/>
                <a:gd name="connsiteX965" fmla="*/ 572162 w 1762589"/>
                <a:gd name="connsiteY965" fmla="*/ 752761 h 1305687"/>
                <a:gd name="connsiteX966" fmla="*/ 570891 w 1762589"/>
                <a:gd name="connsiteY966" fmla="*/ 755146 h 1305687"/>
                <a:gd name="connsiteX967" fmla="*/ 568983 w 1762589"/>
                <a:gd name="connsiteY967" fmla="*/ 757372 h 1305687"/>
                <a:gd name="connsiteX968" fmla="*/ 566598 w 1762589"/>
                <a:gd name="connsiteY968" fmla="*/ 758325 h 1305687"/>
                <a:gd name="connsiteX969" fmla="*/ 565803 w 1762589"/>
                <a:gd name="connsiteY969" fmla="*/ 760392 h 1305687"/>
                <a:gd name="connsiteX970" fmla="*/ 568983 w 1762589"/>
                <a:gd name="connsiteY970" fmla="*/ 767387 h 1305687"/>
                <a:gd name="connsiteX971" fmla="*/ 572162 w 1762589"/>
                <a:gd name="connsiteY971" fmla="*/ 767864 h 1305687"/>
                <a:gd name="connsiteX972" fmla="*/ 575660 w 1762589"/>
                <a:gd name="connsiteY972" fmla="*/ 767864 h 1305687"/>
                <a:gd name="connsiteX973" fmla="*/ 582496 w 1762589"/>
                <a:gd name="connsiteY973" fmla="*/ 766274 h 1305687"/>
                <a:gd name="connsiteX974" fmla="*/ 585835 w 1762589"/>
                <a:gd name="connsiteY974" fmla="*/ 766910 h 1305687"/>
                <a:gd name="connsiteX975" fmla="*/ 591080 w 1762589"/>
                <a:gd name="connsiteY975" fmla="*/ 769136 h 1305687"/>
                <a:gd name="connsiteX976" fmla="*/ 596009 w 1762589"/>
                <a:gd name="connsiteY976" fmla="*/ 770567 h 1305687"/>
                <a:gd name="connsiteX977" fmla="*/ 603798 w 1762589"/>
                <a:gd name="connsiteY977" fmla="*/ 770090 h 1305687"/>
                <a:gd name="connsiteX978" fmla="*/ 615722 w 1762589"/>
                <a:gd name="connsiteY978" fmla="*/ 770726 h 1305687"/>
                <a:gd name="connsiteX979" fmla="*/ 621446 w 1762589"/>
                <a:gd name="connsiteY979" fmla="*/ 774700 h 1305687"/>
                <a:gd name="connsiteX980" fmla="*/ 626056 w 1762589"/>
                <a:gd name="connsiteY980" fmla="*/ 776926 h 1305687"/>
                <a:gd name="connsiteX981" fmla="*/ 625738 w 1762589"/>
                <a:gd name="connsiteY981" fmla="*/ 777721 h 1305687"/>
                <a:gd name="connsiteX982" fmla="*/ 622876 w 1762589"/>
                <a:gd name="connsiteY982" fmla="*/ 778516 h 1305687"/>
                <a:gd name="connsiteX983" fmla="*/ 618902 w 1762589"/>
                <a:gd name="connsiteY983" fmla="*/ 778198 h 1305687"/>
                <a:gd name="connsiteX984" fmla="*/ 611430 w 1762589"/>
                <a:gd name="connsiteY984" fmla="*/ 776290 h 1305687"/>
                <a:gd name="connsiteX985" fmla="*/ 607932 w 1762589"/>
                <a:gd name="connsiteY985" fmla="*/ 775972 h 1305687"/>
                <a:gd name="connsiteX986" fmla="*/ 604435 w 1762589"/>
                <a:gd name="connsiteY986" fmla="*/ 776449 h 1305687"/>
                <a:gd name="connsiteX987" fmla="*/ 605071 w 1762589"/>
                <a:gd name="connsiteY987" fmla="*/ 777403 h 1305687"/>
                <a:gd name="connsiteX988" fmla="*/ 612543 w 1762589"/>
                <a:gd name="connsiteY988" fmla="*/ 781218 h 1305687"/>
                <a:gd name="connsiteX989" fmla="*/ 615405 w 1762589"/>
                <a:gd name="connsiteY989" fmla="*/ 782013 h 1305687"/>
                <a:gd name="connsiteX990" fmla="*/ 619379 w 1762589"/>
                <a:gd name="connsiteY990" fmla="*/ 784716 h 1305687"/>
                <a:gd name="connsiteX991" fmla="*/ 618584 w 1762589"/>
                <a:gd name="connsiteY991" fmla="*/ 789167 h 1305687"/>
                <a:gd name="connsiteX992" fmla="*/ 617471 w 1762589"/>
                <a:gd name="connsiteY992" fmla="*/ 790439 h 1305687"/>
                <a:gd name="connsiteX993" fmla="*/ 616835 w 1762589"/>
                <a:gd name="connsiteY993" fmla="*/ 793301 h 1305687"/>
                <a:gd name="connsiteX994" fmla="*/ 617312 w 1762589"/>
                <a:gd name="connsiteY994" fmla="*/ 798388 h 1305687"/>
                <a:gd name="connsiteX995" fmla="*/ 621605 w 1762589"/>
                <a:gd name="connsiteY995" fmla="*/ 801568 h 1305687"/>
                <a:gd name="connsiteX996" fmla="*/ 628441 w 1762589"/>
                <a:gd name="connsiteY996" fmla="*/ 805542 h 1305687"/>
                <a:gd name="connsiteX997" fmla="*/ 634323 w 1762589"/>
                <a:gd name="connsiteY997" fmla="*/ 806337 h 1305687"/>
                <a:gd name="connsiteX998" fmla="*/ 636231 w 1762589"/>
                <a:gd name="connsiteY998" fmla="*/ 807450 h 1305687"/>
                <a:gd name="connsiteX999" fmla="*/ 635753 w 1762589"/>
                <a:gd name="connsiteY999" fmla="*/ 808563 h 1305687"/>
                <a:gd name="connsiteX1000" fmla="*/ 630349 w 1762589"/>
                <a:gd name="connsiteY1000" fmla="*/ 810152 h 1305687"/>
                <a:gd name="connsiteX1001" fmla="*/ 628282 w 1762589"/>
                <a:gd name="connsiteY1001" fmla="*/ 810152 h 1305687"/>
                <a:gd name="connsiteX1002" fmla="*/ 614927 w 1762589"/>
                <a:gd name="connsiteY1002" fmla="*/ 806655 h 1305687"/>
                <a:gd name="connsiteX1003" fmla="*/ 611747 w 1762589"/>
                <a:gd name="connsiteY1003" fmla="*/ 806178 h 1305687"/>
                <a:gd name="connsiteX1004" fmla="*/ 604276 w 1762589"/>
                <a:gd name="connsiteY1004" fmla="*/ 802839 h 1305687"/>
                <a:gd name="connsiteX1005" fmla="*/ 586470 w 1762589"/>
                <a:gd name="connsiteY1005" fmla="*/ 793301 h 1305687"/>
                <a:gd name="connsiteX1006" fmla="*/ 579952 w 1762589"/>
                <a:gd name="connsiteY1006" fmla="*/ 791075 h 1305687"/>
                <a:gd name="connsiteX1007" fmla="*/ 575023 w 1762589"/>
                <a:gd name="connsiteY1007" fmla="*/ 789962 h 1305687"/>
                <a:gd name="connsiteX1008" fmla="*/ 566757 w 1762589"/>
                <a:gd name="connsiteY1008" fmla="*/ 789008 h 1305687"/>
                <a:gd name="connsiteX1009" fmla="*/ 558649 w 1762589"/>
                <a:gd name="connsiteY1009" fmla="*/ 789485 h 1305687"/>
                <a:gd name="connsiteX1010" fmla="*/ 554675 w 1762589"/>
                <a:gd name="connsiteY1010" fmla="*/ 789167 h 1305687"/>
                <a:gd name="connsiteX1011" fmla="*/ 549428 w 1762589"/>
                <a:gd name="connsiteY1011" fmla="*/ 787578 h 1305687"/>
                <a:gd name="connsiteX1012" fmla="*/ 544659 w 1762589"/>
                <a:gd name="connsiteY1012" fmla="*/ 786783 h 1305687"/>
                <a:gd name="connsiteX1013" fmla="*/ 535915 w 1762589"/>
                <a:gd name="connsiteY1013" fmla="*/ 786306 h 1305687"/>
                <a:gd name="connsiteX1014" fmla="*/ 530828 w 1762589"/>
                <a:gd name="connsiteY1014" fmla="*/ 787895 h 1305687"/>
                <a:gd name="connsiteX1015" fmla="*/ 528126 w 1762589"/>
                <a:gd name="connsiteY1015" fmla="*/ 789803 h 1305687"/>
                <a:gd name="connsiteX1016" fmla="*/ 525422 w 1762589"/>
                <a:gd name="connsiteY1016" fmla="*/ 792506 h 1305687"/>
                <a:gd name="connsiteX1017" fmla="*/ 526218 w 1762589"/>
                <a:gd name="connsiteY1017" fmla="*/ 794731 h 1305687"/>
                <a:gd name="connsiteX1018" fmla="*/ 530828 w 1762589"/>
                <a:gd name="connsiteY1018" fmla="*/ 799183 h 1305687"/>
                <a:gd name="connsiteX1019" fmla="*/ 536869 w 1762589"/>
                <a:gd name="connsiteY1019" fmla="*/ 804588 h 1305687"/>
                <a:gd name="connsiteX1020" fmla="*/ 540366 w 1762589"/>
                <a:gd name="connsiteY1020" fmla="*/ 806973 h 1305687"/>
                <a:gd name="connsiteX1021" fmla="*/ 547361 w 1762589"/>
                <a:gd name="connsiteY1021" fmla="*/ 808722 h 1305687"/>
                <a:gd name="connsiteX1022" fmla="*/ 559126 w 1762589"/>
                <a:gd name="connsiteY1022" fmla="*/ 810470 h 1305687"/>
                <a:gd name="connsiteX1023" fmla="*/ 568665 w 1762589"/>
                <a:gd name="connsiteY1023" fmla="*/ 813173 h 1305687"/>
                <a:gd name="connsiteX1024" fmla="*/ 576136 w 1762589"/>
                <a:gd name="connsiteY1024" fmla="*/ 816671 h 1305687"/>
                <a:gd name="connsiteX1025" fmla="*/ 581701 w 1762589"/>
                <a:gd name="connsiteY1025" fmla="*/ 819850 h 1305687"/>
                <a:gd name="connsiteX1026" fmla="*/ 588378 w 1762589"/>
                <a:gd name="connsiteY1026" fmla="*/ 824778 h 1305687"/>
                <a:gd name="connsiteX1027" fmla="*/ 590763 w 1762589"/>
                <a:gd name="connsiteY1027" fmla="*/ 825732 h 1305687"/>
                <a:gd name="connsiteX1028" fmla="*/ 609682 w 1762589"/>
                <a:gd name="connsiteY1028" fmla="*/ 828594 h 1305687"/>
                <a:gd name="connsiteX1029" fmla="*/ 612543 w 1762589"/>
                <a:gd name="connsiteY1029" fmla="*/ 829548 h 1305687"/>
                <a:gd name="connsiteX1030" fmla="*/ 614768 w 1762589"/>
                <a:gd name="connsiteY1030" fmla="*/ 829548 h 1305687"/>
                <a:gd name="connsiteX1031" fmla="*/ 621287 w 1762589"/>
                <a:gd name="connsiteY1031" fmla="*/ 826209 h 1305687"/>
                <a:gd name="connsiteX1032" fmla="*/ 623671 w 1762589"/>
                <a:gd name="connsiteY1032" fmla="*/ 825891 h 1305687"/>
                <a:gd name="connsiteX1033" fmla="*/ 627487 w 1762589"/>
                <a:gd name="connsiteY1033" fmla="*/ 826845 h 1305687"/>
                <a:gd name="connsiteX1034" fmla="*/ 632415 w 1762589"/>
                <a:gd name="connsiteY1034" fmla="*/ 828753 h 1305687"/>
                <a:gd name="connsiteX1035" fmla="*/ 637979 w 1762589"/>
                <a:gd name="connsiteY1035" fmla="*/ 828117 h 1305687"/>
                <a:gd name="connsiteX1036" fmla="*/ 642907 w 1762589"/>
                <a:gd name="connsiteY1036" fmla="*/ 826845 h 1305687"/>
                <a:gd name="connsiteX1037" fmla="*/ 646087 w 1762589"/>
                <a:gd name="connsiteY1037" fmla="*/ 827481 h 1305687"/>
                <a:gd name="connsiteX1038" fmla="*/ 647041 w 1762589"/>
                <a:gd name="connsiteY1038" fmla="*/ 828117 h 1305687"/>
                <a:gd name="connsiteX1039" fmla="*/ 645769 w 1762589"/>
                <a:gd name="connsiteY1039" fmla="*/ 829230 h 1305687"/>
                <a:gd name="connsiteX1040" fmla="*/ 642272 w 1762589"/>
                <a:gd name="connsiteY1040" fmla="*/ 830661 h 1305687"/>
                <a:gd name="connsiteX1041" fmla="*/ 641159 w 1762589"/>
                <a:gd name="connsiteY1041" fmla="*/ 832250 h 1305687"/>
                <a:gd name="connsiteX1042" fmla="*/ 645610 w 1762589"/>
                <a:gd name="connsiteY1042" fmla="*/ 837974 h 1305687"/>
                <a:gd name="connsiteX1043" fmla="*/ 645610 w 1762589"/>
                <a:gd name="connsiteY1043" fmla="*/ 839404 h 1305687"/>
                <a:gd name="connsiteX1044" fmla="*/ 642272 w 1762589"/>
                <a:gd name="connsiteY1044" fmla="*/ 840835 h 1305687"/>
                <a:gd name="connsiteX1045" fmla="*/ 634799 w 1762589"/>
                <a:gd name="connsiteY1045" fmla="*/ 843061 h 1305687"/>
                <a:gd name="connsiteX1046" fmla="*/ 632415 w 1762589"/>
                <a:gd name="connsiteY1046" fmla="*/ 846240 h 1305687"/>
                <a:gd name="connsiteX1047" fmla="*/ 632415 w 1762589"/>
                <a:gd name="connsiteY1047" fmla="*/ 849579 h 1305687"/>
                <a:gd name="connsiteX1048" fmla="*/ 630349 w 1762589"/>
                <a:gd name="connsiteY1048" fmla="*/ 855938 h 1305687"/>
                <a:gd name="connsiteX1049" fmla="*/ 629871 w 1762589"/>
                <a:gd name="connsiteY1049" fmla="*/ 859118 h 1305687"/>
                <a:gd name="connsiteX1050" fmla="*/ 625102 w 1762589"/>
                <a:gd name="connsiteY1050" fmla="*/ 866113 h 1305687"/>
                <a:gd name="connsiteX1051" fmla="*/ 624626 w 1762589"/>
                <a:gd name="connsiteY1051" fmla="*/ 869451 h 1305687"/>
                <a:gd name="connsiteX1052" fmla="*/ 631143 w 1762589"/>
                <a:gd name="connsiteY1052" fmla="*/ 869451 h 1305687"/>
                <a:gd name="connsiteX1053" fmla="*/ 636390 w 1762589"/>
                <a:gd name="connsiteY1053" fmla="*/ 868179 h 1305687"/>
                <a:gd name="connsiteX1054" fmla="*/ 640205 w 1762589"/>
                <a:gd name="connsiteY1054" fmla="*/ 867543 h 1305687"/>
                <a:gd name="connsiteX1055" fmla="*/ 642431 w 1762589"/>
                <a:gd name="connsiteY1055" fmla="*/ 869610 h 1305687"/>
                <a:gd name="connsiteX1056" fmla="*/ 647041 w 1762589"/>
                <a:gd name="connsiteY1056" fmla="*/ 870564 h 1305687"/>
                <a:gd name="connsiteX1057" fmla="*/ 647041 w 1762589"/>
                <a:gd name="connsiteY1057" fmla="*/ 871359 h 1305687"/>
                <a:gd name="connsiteX1058" fmla="*/ 644339 w 1762589"/>
                <a:gd name="connsiteY1058" fmla="*/ 873108 h 1305687"/>
                <a:gd name="connsiteX1059" fmla="*/ 632892 w 1762589"/>
                <a:gd name="connsiteY1059" fmla="*/ 874221 h 1305687"/>
                <a:gd name="connsiteX1060" fmla="*/ 624466 w 1762589"/>
                <a:gd name="connsiteY1060" fmla="*/ 873585 h 1305687"/>
                <a:gd name="connsiteX1061" fmla="*/ 623513 w 1762589"/>
                <a:gd name="connsiteY1061" fmla="*/ 875492 h 1305687"/>
                <a:gd name="connsiteX1062" fmla="*/ 622400 w 1762589"/>
                <a:gd name="connsiteY1062" fmla="*/ 883123 h 1305687"/>
                <a:gd name="connsiteX1063" fmla="*/ 619696 w 1762589"/>
                <a:gd name="connsiteY1063" fmla="*/ 893139 h 1305687"/>
                <a:gd name="connsiteX1064" fmla="*/ 622559 w 1762589"/>
                <a:gd name="connsiteY1064" fmla="*/ 893139 h 1305687"/>
                <a:gd name="connsiteX1065" fmla="*/ 625897 w 1762589"/>
                <a:gd name="connsiteY1065" fmla="*/ 892344 h 1305687"/>
                <a:gd name="connsiteX1066" fmla="*/ 632256 w 1762589"/>
                <a:gd name="connsiteY1066" fmla="*/ 889324 h 1305687"/>
                <a:gd name="connsiteX1067" fmla="*/ 632256 w 1762589"/>
                <a:gd name="connsiteY1067" fmla="*/ 890595 h 1305687"/>
                <a:gd name="connsiteX1068" fmla="*/ 628282 w 1762589"/>
                <a:gd name="connsiteY1068" fmla="*/ 896001 h 1305687"/>
                <a:gd name="connsiteX1069" fmla="*/ 624784 w 1762589"/>
                <a:gd name="connsiteY1069" fmla="*/ 899180 h 1305687"/>
                <a:gd name="connsiteX1070" fmla="*/ 623035 w 1762589"/>
                <a:gd name="connsiteY1070" fmla="*/ 900293 h 1305687"/>
                <a:gd name="connsiteX1071" fmla="*/ 613179 w 1762589"/>
                <a:gd name="connsiteY1071" fmla="*/ 902837 h 1305687"/>
                <a:gd name="connsiteX1072" fmla="*/ 609045 w 1762589"/>
                <a:gd name="connsiteY1072" fmla="*/ 903473 h 1305687"/>
                <a:gd name="connsiteX1073" fmla="*/ 604594 w 1762589"/>
                <a:gd name="connsiteY1073" fmla="*/ 902837 h 1305687"/>
                <a:gd name="connsiteX1074" fmla="*/ 589650 w 1762589"/>
                <a:gd name="connsiteY1074" fmla="*/ 895206 h 1305687"/>
                <a:gd name="connsiteX1075" fmla="*/ 581065 w 1762589"/>
                <a:gd name="connsiteY1075" fmla="*/ 894888 h 1305687"/>
                <a:gd name="connsiteX1076" fmla="*/ 572799 w 1762589"/>
                <a:gd name="connsiteY1076" fmla="*/ 897272 h 1305687"/>
                <a:gd name="connsiteX1077" fmla="*/ 568665 w 1762589"/>
                <a:gd name="connsiteY1077" fmla="*/ 899816 h 1305687"/>
                <a:gd name="connsiteX1078" fmla="*/ 563737 w 1762589"/>
                <a:gd name="connsiteY1078" fmla="*/ 909673 h 1305687"/>
                <a:gd name="connsiteX1079" fmla="*/ 560239 w 1762589"/>
                <a:gd name="connsiteY1079" fmla="*/ 912693 h 1305687"/>
                <a:gd name="connsiteX1080" fmla="*/ 558968 w 1762589"/>
                <a:gd name="connsiteY1080" fmla="*/ 915396 h 1305687"/>
                <a:gd name="connsiteX1081" fmla="*/ 561670 w 1762589"/>
                <a:gd name="connsiteY1081" fmla="*/ 915396 h 1305687"/>
                <a:gd name="connsiteX1082" fmla="*/ 565009 w 1762589"/>
                <a:gd name="connsiteY1082" fmla="*/ 915078 h 1305687"/>
                <a:gd name="connsiteX1083" fmla="*/ 576296 w 1762589"/>
                <a:gd name="connsiteY1083" fmla="*/ 914760 h 1305687"/>
                <a:gd name="connsiteX1084" fmla="*/ 577249 w 1762589"/>
                <a:gd name="connsiteY1084" fmla="*/ 916350 h 1305687"/>
                <a:gd name="connsiteX1085" fmla="*/ 578681 w 1762589"/>
                <a:gd name="connsiteY1085" fmla="*/ 917145 h 1305687"/>
                <a:gd name="connsiteX1086" fmla="*/ 587901 w 1762589"/>
                <a:gd name="connsiteY1086" fmla="*/ 919211 h 1305687"/>
                <a:gd name="connsiteX1087" fmla="*/ 593147 w 1762589"/>
                <a:gd name="connsiteY1087" fmla="*/ 919211 h 1305687"/>
                <a:gd name="connsiteX1088" fmla="*/ 604435 w 1762589"/>
                <a:gd name="connsiteY1088" fmla="*/ 917622 h 1305687"/>
                <a:gd name="connsiteX1089" fmla="*/ 609363 w 1762589"/>
                <a:gd name="connsiteY1089" fmla="*/ 916509 h 1305687"/>
                <a:gd name="connsiteX1090" fmla="*/ 613814 w 1762589"/>
                <a:gd name="connsiteY1090" fmla="*/ 911898 h 1305687"/>
                <a:gd name="connsiteX1091" fmla="*/ 613814 w 1762589"/>
                <a:gd name="connsiteY1091" fmla="*/ 910945 h 1305687"/>
                <a:gd name="connsiteX1092" fmla="*/ 614292 w 1762589"/>
                <a:gd name="connsiteY1092" fmla="*/ 910468 h 1305687"/>
                <a:gd name="connsiteX1093" fmla="*/ 618902 w 1762589"/>
                <a:gd name="connsiteY1093" fmla="*/ 909355 h 1305687"/>
                <a:gd name="connsiteX1094" fmla="*/ 621287 w 1762589"/>
                <a:gd name="connsiteY1094" fmla="*/ 909355 h 1305687"/>
                <a:gd name="connsiteX1095" fmla="*/ 622400 w 1762589"/>
                <a:gd name="connsiteY1095" fmla="*/ 910945 h 1305687"/>
                <a:gd name="connsiteX1096" fmla="*/ 621287 w 1762589"/>
                <a:gd name="connsiteY1096" fmla="*/ 913965 h 1305687"/>
                <a:gd name="connsiteX1097" fmla="*/ 617630 w 1762589"/>
                <a:gd name="connsiteY1097" fmla="*/ 918099 h 1305687"/>
                <a:gd name="connsiteX1098" fmla="*/ 615881 w 1762589"/>
                <a:gd name="connsiteY1098" fmla="*/ 919370 h 1305687"/>
                <a:gd name="connsiteX1099" fmla="*/ 615245 w 1762589"/>
                <a:gd name="connsiteY1099" fmla="*/ 920324 h 1305687"/>
                <a:gd name="connsiteX1100" fmla="*/ 614768 w 1762589"/>
                <a:gd name="connsiteY1100" fmla="*/ 923027 h 1305687"/>
                <a:gd name="connsiteX1101" fmla="*/ 614132 w 1762589"/>
                <a:gd name="connsiteY1101" fmla="*/ 924299 h 1305687"/>
                <a:gd name="connsiteX1102" fmla="*/ 612384 w 1762589"/>
                <a:gd name="connsiteY1102" fmla="*/ 926206 h 1305687"/>
                <a:gd name="connsiteX1103" fmla="*/ 610158 w 1762589"/>
                <a:gd name="connsiteY1103" fmla="*/ 927319 h 1305687"/>
                <a:gd name="connsiteX1104" fmla="*/ 604911 w 1762589"/>
                <a:gd name="connsiteY1104" fmla="*/ 927319 h 1305687"/>
                <a:gd name="connsiteX1105" fmla="*/ 596963 w 1762589"/>
                <a:gd name="connsiteY1105" fmla="*/ 926365 h 1305687"/>
                <a:gd name="connsiteX1106" fmla="*/ 586152 w 1762589"/>
                <a:gd name="connsiteY1106" fmla="*/ 922868 h 1305687"/>
                <a:gd name="connsiteX1107" fmla="*/ 573116 w 1762589"/>
                <a:gd name="connsiteY1107" fmla="*/ 920006 h 1305687"/>
                <a:gd name="connsiteX1108" fmla="*/ 568824 w 1762589"/>
                <a:gd name="connsiteY1108" fmla="*/ 919370 h 1305687"/>
                <a:gd name="connsiteX1109" fmla="*/ 565644 w 1762589"/>
                <a:gd name="connsiteY1109" fmla="*/ 919847 h 1305687"/>
                <a:gd name="connsiteX1110" fmla="*/ 563896 w 1762589"/>
                <a:gd name="connsiteY1110" fmla="*/ 924299 h 1305687"/>
                <a:gd name="connsiteX1111" fmla="*/ 559762 w 1762589"/>
                <a:gd name="connsiteY1111" fmla="*/ 931612 h 1305687"/>
                <a:gd name="connsiteX1112" fmla="*/ 553244 w 1762589"/>
                <a:gd name="connsiteY1112" fmla="*/ 938130 h 1305687"/>
                <a:gd name="connsiteX1113" fmla="*/ 552131 w 1762589"/>
                <a:gd name="connsiteY1113" fmla="*/ 941627 h 1305687"/>
                <a:gd name="connsiteX1114" fmla="*/ 552131 w 1762589"/>
                <a:gd name="connsiteY1114" fmla="*/ 944171 h 1305687"/>
                <a:gd name="connsiteX1115" fmla="*/ 551336 w 1762589"/>
                <a:gd name="connsiteY1115" fmla="*/ 946556 h 1305687"/>
                <a:gd name="connsiteX1116" fmla="*/ 548634 w 1762589"/>
                <a:gd name="connsiteY1116" fmla="*/ 952438 h 1305687"/>
                <a:gd name="connsiteX1117" fmla="*/ 552449 w 1762589"/>
                <a:gd name="connsiteY1117" fmla="*/ 953074 h 1305687"/>
                <a:gd name="connsiteX1118" fmla="*/ 557695 w 1762589"/>
                <a:gd name="connsiteY1118" fmla="*/ 951166 h 1305687"/>
                <a:gd name="connsiteX1119" fmla="*/ 570254 w 1762589"/>
                <a:gd name="connsiteY1119" fmla="*/ 942104 h 1305687"/>
                <a:gd name="connsiteX1120" fmla="*/ 572639 w 1762589"/>
                <a:gd name="connsiteY1120" fmla="*/ 941309 h 1305687"/>
                <a:gd name="connsiteX1121" fmla="*/ 579157 w 1762589"/>
                <a:gd name="connsiteY1121" fmla="*/ 940196 h 1305687"/>
                <a:gd name="connsiteX1122" fmla="*/ 582814 w 1762589"/>
                <a:gd name="connsiteY1122" fmla="*/ 939084 h 1305687"/>
                <a:gd name="connsiteX1123" fmla="*/ 588537 w 1762589"/>
                <a:gd name="connsiteY1123" fmla="*/ 938130 h 1305687"/>
                <a:gd name="connsiteX1124" fmla="*/ 595373 w 1762589"/>
                <a:gd name="connsiteY1124" fmla="*/ 940991 h 1305687"/>
                <a:gd name="connsiteX1125" fmla="*/ 599983 w 1762589"/>
                <a:gd name="connsiteY1125" fmla="*/ 941627 h 1305687"/>
                <a:gd name="connsiteX1126" fmla="*/ 605071 w 1762589"/>
                <a:gd name="connsiteY1126" fmla="*/ 942899 h 1305687"/>
                <a:gd name="connsiteX1127" fmla="*/ 614927 w 1762589"/>
                <a:gd name="connsiteY1127" fmla="*/ 942104 h 1305687"/>
                <a:gd name="connsiteX1128" fmla="*/ 617789 w 1762589"/>
                <a:gd name="connsiteY1128" fmla="*/ 940514 h 1305687"/>
                <a:gd name="connsiteX1129" fmla="*/ 627963 w 1762589"/>
                <a:gd name="connsiteY1129" fmla="*/ 939561 h 1305687"/>
                <a:gd name="connsiteX1130" fmla="*/ 630349 w 1762589"/>
                <a:gd name="connsiteY1130" fmla="*/ 940673 h 1305687"/>
                <a:gd name="connsiteX1131" fmla="*/ 626215 w 1762589"/>
                <a:gd name="connsiteY1131" fmla="*/ 942581 h 1305687"/>
                <a:gd name="connsiteX1132" fmla="*/ 622240 w 1762589"/>
                <a:gd name="connsiteY1132" fmla="*/ 943058 h 1305687"/>
                <a:gd name="connsiteX1133" fmla="*/ 622240 w 1762589"/>
                <a:gd name="connsiteY1133" fmla="*/ 944966 h 1305687"/>
                <a:gd name="connsiteX1134" fmla="*/ 637344 w 1762589"/>
                <a:gd name="connsiteY1134" fmla="*/ 951643 h 1305687"/>
                <a:gd name="connsiteX1135" fmla="*/ 638138 w 1762589"/>
                <a:gd name="connsiteY1135" fmla="*/ 953233 h 1305687"/>
                <a:gd name="connsiteX1136" fmla="*/ 635436 w 1762589"/>
                <a:gd name="connsiteY1136" fmla="*/ 954186 h 1305687"/>
                <a:gd name="connsiteX1137" fmla="*/ 621763 w 1762589"/>
                <a:gd name="connsiteY1137" fmla="*/ 947986 h 1305687"/>
                <a:gd name="connsiteX1138" fmla="*/ 613973 w 1762589"/>
                <a:gd name="connsiteY1138" fmla="*/ 946397 h 1305687"/>
                <a:gd name="connsiteX1139" fmla="*/ 607773 w 1762589"/>
                <a:gd name="connsiteY1139" fmla="*/ 947509 h 1305687"/>
                <a:gd name="connsiteX1140" fmla="*/ 600779 w 1762589"/>
                <a:gd name="connsiteY1140" fmla="*/ 946715 h 1305687"/>
                <a:gd name="connsiteX1141" fmla="*/ 587106 w 1762589"/>
                <a:gd name="connsiteY1141" fmla="*/ 942422 h 1305687"/>
                <a:gd name="connsiteX1142" fmla="*/ 583450 w 1762589"/>
                <a:gd name="connsiteY1142" fmla="*/ 941945 h 1305687"/>
                <a:gd name="connsiteX1143" fmla="*/ 578998 w 1762589"/>
                <a:gd name="connsiteY1143" fmla="*/ 942581 h 1305687"/>
                <a:gd name="connsiteX1144" fmla="*/ 570254 w 1762589"/>
                <a:gd name="connsiteY1144" fmla="*/ 945602 h 1305687"/>
                <a:gd name="connsiteX1145" fmla="*/ 562942 w 1762589"/>
                <a:gd name="connsiteY1145" fmla="*/ 950689 h 1305687"/>
                <a:gd name="connsiteX1146" fmla="*/ 557536 w 1762589"/>
                <a:gd name="connsiteY1146" fmla="*/ 953710 h 1305687"/>
                <a:gd name="connsiteX1147" fmla="*/ 553721 w 1762589"/>
                <a:gd name="connsiteY1147" fmla="*/ 954981 h 1305687"/>
                <a:gd name="connsiteX1148" fmla="*/ 546567 w 1762589"/>
                <a:gd name="connsiteY1148" fmla="*/ 958956 h 1305687"/>
                <a:gd name="connsiteX1149" fmla="*/ 546567 w 1762589"/>
                <a:gd name="connsiteY1149" fmla="*/ 963407 h 1305687"/>
                <a:gd name="connsiteX1150" fmla="*/ 544024 w 1762589"/>
                <a:gd name="connsiteY1150" fmla="*/ 972787 h 1305687"/>
                <a:gd name="connsiteX1151" fmla="*/ 549747 w 1762589"/>
                <a:gd name="connsiteY1151" fmla="*/ 980100 h 1305687"/>
                <a:gd name="connsiteX1152" fmla="*/ 553403 w 1762589"/>
                <a:gd name="connsiteY1152" fmla="*/ 982008 h 1305687"/>
                <a:gd name="connsiteX1153" fmla="*/ 556742 w 1762589"/>
                <a:gd name="connsiteY1153" fmla="*/ 982962 h 1305687"/>
                <a:gd name="connsiteX1154" fmla="*/ 558808 w 1762589"/>
                <a:gd name="connsiteY1154" fmla="*/ 982644 h 1305687"/>
                <a:gd name="connsiteX1155" fmla="*/ 562942 w 1762589"/>
                <a:gd name="connsiteY1155" fmla="*/ 983280 h 1305687"/>
                <a:gd name="connsiteX1156" fmla="*/ 572162 w 1762589"/>
                <a:gd name="connsiteY1156" fmla="*/ 983915 h 1305687"/>
                <a:gd name="connsiteX1157" fmla="*/ 582178 w 1762589"/>
                <a:gd name="connsiteY1157" fmla="*/ 983915 h 1305687"/>
                <a:gd name="connsiteX1158" fmla="*/ 585993 w 1762589"/>
                <a:gd name="connsiteY1158" fmla="*/ 984392 h 1305687"/>
                <a:gd name="connsiteX1159" fmla="*/ 587265 w 1762589"/>
                <a:gd name="connsiteY1159" fmla="*/ 985187 h 1305687"/>
                <a:gd name="connsiteX1160" fmla="*/ 585993 w 1762589"/>
                <a:gd name="connsiteY1160" fmla="*/ 986141 h 1305687"/>
                <a:gd name="connsiteX1161" fmla="*/ 584244 w 1762589"/>
                <a:gd name="connsiteY1161" fmla="*/ 986618 h 1305687"/>
                <a:gd name="connsiteX1162" fmla="*/ 581065 w 1762589"/>
                <a:gd name="connsiteY1162" fmla="*/ 986618 h 1305687"/>
                <a:gd name="connsiteX1163" fmla="*/ 568506 w 1762589"/>
                <a:gd name="connsiteY1163" fmla="*/ 987731 h 1305687"/>
                <a:gd name="connsiteX1164" fmla="*/ 566280 w 1762589"/>
                <a:gd name="connsiteY1164" fmla="*/ 991228 h 1305687"/>
                <a:gd name="connsiteX1165" fmla="*/ 563100 w 1762589"/>
                <a:gd name="connsiteY1165" fmla="*/ 992818 h 1305687"/>
                <a:gd name="connsiteX1166" fmla="*/ 557536 w 1762589"/>
                <a:gd name="connsiteY1166" fmla="*/ 996316 h 1305687"/>
                <a:gd name="connsiteX1167" fmla="*/ 557060 w 1762589"/>
                <a:gd name="connsiteY1167" fmla="*/ 997588 h 1305687"/>
                <a:gd name="connsiteX1168" fmla="*/ 555947 w 1762589"/>
                <a:gd name="connsiteY1168" fmla="*/ 999495 h 1305687"/>
                <a:gd name="connsiteX1169" fmla="*/ 553244 w 1762589"/>
                <a:gd name="connsiteY1169" fmla="*/ 1002834 h 1305687"/>
                <a:gd name="connsiteX1170" fmla="*/ 551336 w 1762589"/>
                <a:gd name="connsiteY1170" fmla="*/ 1007603 h 1305687"/>
                <a:gd name="connsiteX1171" fmla="*/ 551654 w 1762589"/>
                <a:gd name="connsiteY1171" fmla="*/ 1010942 h 1305687"/>
                <a:gd name="connsiteX1172" fmla="*/ 550859 w 1762589"/>
                <a:gd name="connsiteY1172" fmla="*/ 1014280 h 1305687"/>
                <a:gd name="connsiteX1173" fmla="*/ 551813 w 1762589"/>
                <a:gd name="connsiteY1173" fmla="*/ 1020003 h 1305687"/>
                <a:gd name="connsiteX1174" fmla="*/ 554039 w 1762589"/>
                <a:gd name="connsiteY1174" fmla="*/ 1020798 h 1305687"/>
                <a:gd name="connsiteX1175" fmla="*/ 557695 w 1762589"/>
                <a:gd name="connsiteY1175" fmla="*/ 1019845 h 1305687"/>
                <a:gd name="connsiteX1176" fmla="*/ 565009 w 1762589"/>
                <a:gd name="connsiteY1176" fmla="*/ 1019050 h 1305687"/>
                <a:gd name="connsiteX1177" fmla="*/ 568506 w 1762589"/>
                <a:gd name="connsiteY1177" fmla="*/ 1017937 h 1305687"/>
                <a:gd name="connsiteX1178" fmla="*/ 571845 w 1762589"/>
                <a:gd name="connsiteY1178" fmla="*/ 1016029 h 1305687"/>
                <a:gd name="connsiteX1179" fmla="*/ 574865 w 1762589"/>
                <a:gd name="connsiteY1179" fmla="*/ 1013326 h 1305687"/>
                <a:gd name="connsiteX1180" fmla="*/ 578840 w 1762589"/>
                <a:gd name="connsiteY1180" fmla="*/ 1010465 h 1305687"/>
                <a:gd name="connsiteX1181" fmla="*/ 586152 w 1762589"/>
                <a:gd name="connsiteY1181" fmla="*/ 1006013 h 1305687"/>
                <a:gd name="connsiteX1182" fmla="*/ 603322 w 1762589"/>
                <a:gd name="connsiteY1182" fmla="*/ 993931 h 1305687"/>
                <a:gd name="connsiteX1183" fmla="*/ 608409 w 1762589"/>
                <a:gd name="connsiteY1183" fmla="*/ 991228 h 1305687"/>
                <a:gd name="connsiteX1184" fmla="*/ 615405 w 1762589"/>
                <a:gd name="connsiteY1184" fmla="*/ 986459 h 1305687"/>
                <a:gd name="connsiteX1185" fmla="*/ 618902 w 1762589"/>
                <a:gd name="connsiteY1185" fmla="*/ 984710 h 1305687"/>
                <a:gd name="connsiteX1186" fmla="*/ 620492 w 1762589"/>
                <a:gd name="connsiteY1186" fmla="*/ 985187 h 1305687"/>
                <a:gd name="connsiteX1187" fmla="*/ 619538 w 1762589"/>
                <a:gd name="connsiteY1187" fmla="*/ 987095 h 1305687"/>
                <a:gd name="connsiteX1188" fmla="*/ 612066 w 1762589"/>
                <a:gd name="connsiteY1188" fmla="*/ 992341 h 1305687"/>
                <a:gd name="connsiteX1189" fmla="*/ 607456 w 1762589"/>
                <a:gd name="connsiteY1189" fmla="*/ 994726 h 1305687"/>
                <a:gd name="connsiteX1190" fmla="*/ 603322 w 1762589"/>
                <a:gd name="connsiteY1190" fmla="*/ 996316 h 1305687"/>
                <a:gd name="connsiteX1191" fmla="*/ 601414 w 1762589"/>
                <a:gd name="connsiteY1191" fmla="*/ 997747 h 1305687"/>
                <a:gd name="connsiteX1192" fmla="*/ 600301 w 1762589"/>
                <a:gd name="connsiteY1192" fmla="*/ 999495 h 1305687"/>
                <a:gd name="connsiteX1193" fmla="*/ 596804 w 1762589"/>
                <a:gd name="connsiteY1193" fmla="*/ 1003311 h 1305687"/>
                <a:gd name="connsiteX1194" fmla="*/ 593942 w 1762589"/>
                <a:gd name="connsiteY1194" fmla="*/ 1005060 h 1305687"/>
                <a:gd name="connsiteX1195" fmla="*/ 590127 w 1762589"/>
                <a:gd name="connsiteY1195" fmla="*/ 1006649 h 1305687"/>
                <a:gd name="connsiteX1196" fmla="*/ 583926 w 1762589"/>
                <a:gd name="connsiteY1196" fmla="*/ 1010306 h 1305687"/>
                <a:gd name="connsiteX1197" fmla="*/ 569301 w 1762589"/>
                <a:gd name="connsiteY1197" fmla="*/ 1019526 h 1305687"/>
                <a:gd name="connsiteX1198" fmla="*/ 559603 w 1762589"/>
                <a:gd name="connsiteY1198" fmla="*/ 1024137 h 1305687"/>
                <a:gd name="connsiteX1199" fmla="*/ 558649 w 1762589"/>
                <a:gd name="connsiteY1199" fmla="*/ 1025250 h 1305687"/>
                <a:gd name="connsiteX1200" fmla="*/ 560080 w 1762589"/>
                <a:gd name="connsiteY1200" fmla="*/ 1025886 h 1305687"/>
                <a:gd name="connsiteX1201" fmla="*/ 562146 w 1762589"/>
                <a:gd name="connsiteY1201" fmla="*/ 1028111 h 1305687"/>
                <a:gd name="connsiteX1202" fmla="*/ 562942 w 1762589"/>
                <a:gd name="connsiteY1202" fmla="*/ 1028429 h 1305687"/>
                <a:gd name="connsiteX1203" fmla="*/ 566916 w 1762589"/>
                <a:gd name="connsiteY1203" fmla="*/ 1028429 h 1305687"/>
                <a:gd name="connsiteX1204" fmla="*/ 563259 w 1762589"/>
                <a:gd name="connsiteY1204" fmla="*/ 1038286 h 1305687"/>
                <a:gd name="connsiteX1205" fmla="*/ 564213 w 1762589"/>
                <a:gd name="connsiteY1205" fmla="*/ 1046712 h 1305687"/>
                <a:gd name="connsiteX1206" fmla="*/ 565485 w 1762589"/>
                <a:gd name="connsiteY1206" fmla="*/ 1047666 h 1305687"/>
                <a:gd name="connsiteX1207" fmla="*/ 570095 w 1762589"/>
                <a:gd name="connsiteY1207" fmla="*/ 1048143 h 1305687"/>
                <a:gd name="connsiteX1208" fmla="*/ 576773 w 1762589"/>
                <a:gd name="connsiteY1208" fmla="*/ 1047030 h 1305687"/>
                <a:gd name="connsiteX1209" fmla="*/ 582814 w 1762589"/>
                <a:gd name="connsiteY1209" fmla="*/ 1053071 h 1305687"/>
                <a:gd name="connsiteX1210" fmla="*/ 588696 w 1762589"/>
                <a:gd name="connsiteY1210" fmla="*/ 1053071 h 1305687"/>
                <a:gd name="connsiteX1211" fmla="*/ 597599 w 1762589"/>
                <a:gd name="connsiteY1211" fmla="*/ 1047984 h 1305687"/>
                <a:gd name="connsiteX1212" fmla="*/ 600779 w 1762589"/>
                <a:gd name="connsiteY1212" fmla="*/ 1045758 h 1305687"/>
                <a:gd name="connsiteX1213" fmla="*/ 604911 w 1762589"/>
                <a:gd name="connsiteY1213" fmla="*/ 1041624 h 1305687"/>
                <a:gd name="connsiteX1214" fmla="*/ 606502 w 1762589"/>
                <a:gd name="connsiteY1214" fmla="*/ 1040671 h 1305687"/>
                <a:gd name="connsiteX1215" fmla="*/ 616040 w 1762589"/>
                <a:gd name="connsiteY1215" fmla="*/ 1037968 h 1305687"/>
                <a:gd name="connsiteX1216" fmla="*/ 623194 w 1762589"/>
                <a:gd name="connsiteY1216" fmla="*/ 1037650 h 1305687"/>
                <a:gd name="connsiteX1217" fmla="*/ 624784 w 1762589"/>
                <a:gd name="connsiteY1217" fmla="*/ 1038127 h 1305687"/>
                <a:gd name="connsiteX1218" fmla="*/ 624784 w 1762589"/>
                <a:gd name="connsiteY1218" fmla="*/ 1039240 h 1305687"/>
                <a:gd name="connsiteX1219" fmla="*/ 620174 w 1762589"/>
                <a:gd name="connsiteY1219" fmla="*/ 1039399 h 1305687"/>
                <a:gd name="connsiteX1220" fmla="*/ 609682 w 1762589"/>
                <a:gd name="connsiteY1220" fmla="*/ 1040989 h 1305687"/>
                <a:gd name="connsiteX1221" fmla="*/ 606819 w 1762589"/>
                <a:gd name="connsiteY1221" fmla="*/ 1043055 h 1305687"/>
                <a:gd name="connsiteX1222" fmla="*/ 599666 w 1762589"/>
                <a:gd name="connsiteY1222" fmla="*/ 1049573 h 1305687"/>
                <a:gd name="connsiteX1223" fmla="*/ 593625 w 1762589"/>
                <a:gd name="connsiteY1223" fmla="*/ 1053707 h 1305687"/>
                <a:gd name="connsiteX1224" fmla="*/ 585517 w 1762589"/>
                <a:gd name="connsiteY1224" fmla="*/ 1057363 h 1305687"/>
                <a:gd name="connsiteX1225" fmla="*/ 584244 w 1762589"/>
                <a:gd name="connsiteY1225" fmla="*/ 1057999 h 1305687"/>
                <a:gd name="connsiteX1226" fmla="*/ 583291 w 1762589"/>
                <a:gd name="connsiteY1226" fmla="*/ 1058953 h 1305687"/>
                <a:gd name="connsiteX1227" fmla="*/ 584404 w 1762589"/>
                <a:gd name="connsiteY1227" fmla="*/ 1061497 h 1305687"/>
                <a:gd name="connsiteX1228" fmla="*/ 585835 w 1762589"/>
                <a:gd name="connsiteY1228" fmla="*/ 1064040 h 1305687"/>
                <a:gd name="connsiteX1229" fmla="*/ 585835 w 1762589"/>
                <a:gd name="connsiteY1229" fmla="*/ 1064835 h 1305687"/>
                <a:gd name="connsiteX1230" fmla="*/ 591399 w 1762589"/>
                <a:gd name="connsiteY1230" fmla="*/ 1067220 h 1305687"/>
                <a:gd name="connsiteX1231" fmla="*/ 592034 w 1762589"/>
                <a:gd name="connsiteY1231" fmla="*/ 1071671 h 1305687"/>
                <a:gd name="connsiteX1232" fmla="*/ 595214 w 1762589"/>
                <a:gd name="connsiteY1232" fmla="*/ 1084072 h 1305687"/>
                <a:gd name="connsiteX1233" fmla="*/ 596168 w 1762589"/>
                <a:gd name="connsiteY1233" fmla="*/ 1089318 h 1305687"/>
                <a:gd name="connsiteX1234" fmla="*/ 596168 w 1762589"/>
                <a:gd name="connsiteY1234" fmla="*/ 1093292 h 1305687"/>
                <a:gd name="connsiteX1235" fmla="*/ 596168 w 1762589"/>
                <a:gd name="connsiteY1235" fmla="*/ 1101718 h 1305687"/>
                <a:gd name="connsiteX1236" fmla="*/ 596963 w 1762589"/>
                <a:gd name="connsiteY1236" fmla="*/ 1104898 h 1305687"/>
                <a:gd name="connsiteX1237" fmla="*/ 598870 w 1762589"/>
                <a:gd name="connsiteY1237" fmla="*/ 1109031 h 1305687"/>
                <a:gd name="connsiteX1238" fmla="*/ 601096 w 1762589"/>
                <a:gd name="connsiteY1238" fmla="*/ 1110780 h 1305687"/>
                <a:gd name="connsiteX1239" fmla="*/ 603640 w 1762589"/>
                <a:gd name="connsiteY1239" fmla="*/ 1110144 h 1305687"/>
                <a:gd name="connsiteX1240" fmla="*/ 605865 w 1762589"/>
                <a:gd name="connsiteY1240" fmla="*/ 1107918 h 1305687"/>
                <a:gd name="connsiteX1241" fmla="*/ 608250 w 1762589"/>
                <a:gd name="connsiteY1241" fmla="*/ 1103467 h 1305687"/>
                <a:gd name="connsiteX1242" fmla="*/ 614132 w 1762589"/>
                <a:gd name="connsiteY1242" fmla="*/ 1095359 h 1305687"/>
                <a:gd name="connsiteX1243" fmla="*/ 616199 w 1762589"/>
                <a:gd name="connsiteY1243" fmla="*/ 1092021 h 1305687"/>
                <a:gd name="connsiteX1244" fmla="*/ 617312 w 1762589"/>
                <a:gd name="connsiteY1244" fmla="*/ 1088364 h 1305687"/>
                <a:gd name="connsiteX1245" fmla="*/ 620492 w 1762589"/>
                <a:gd name="connsiteY1245" fmla="*/ 1085661 h 1305687"/>
                <a:gd name="connsiteX1246" fmla="*/ 623830 w 1762589"/>
                <a:gd name="connsiteY1246" fmla="*/ 1084390 h 1305687"/>
                <a:gd name="connsiteX1247" fmla="*/ 622876 w 1762589"/>
                <a:gd name="connsiteY1247" fmla="*/ 1088046 h 1305687"/>
                <a:gd name="connsiteX1248" fmla="*/ 621446 w 1762589"/>
                <a:gd name="connsiteY1248" fmla="*/ 1091703 h 1305687"/>
                <a:gd name="connsiteX1249" fmla="*/ 628123 w 1762589"/>
                <a:gd name="connsiteY1249" fmla="*/ 1089954 h 1305687"/>
                <a:gd name="connsiteX1250" fmla="*/ 630984 w 1762589"/>
                <a:gd name="connsiteY1250" fmla="*/ 1088523 h 1305687"/>
                <a:gd name="connsiteX1251" fmla="*/ 634164 w 1762589"/>
                <a:gd name="connsiteY1251" fmla="*/ 1086138 h 1305687"/>
                <a:gd name="connsiteX1252" fmla="*/ 635912 w 1762589"/>
                <a:gd name="connsiteY1252" fmla="*/ 1083754 h 1305687"/>
                <a:gd name="connsiteX1253" fmla="*/ 634640 w 1762589"/>
                <a:gd name="connsiteY1253" fmla="*/ 1080733 h 1305687"/>
                <a:gd name="connsiteX1254" fmla="*/ 632097 w 1762589"/>
                <a:gd name="connsiteY1254" fmla="*/ 1073261 h 1305687"/>
                <a:gd name="connsiteX1255" fmla="*/ 630349 w 1762589"/>
                <a:gd name="connsiteY1255" fmla="*/ 1069764 h 1305687"/>
                <a:gd name="connsiteX1256" fmla="*/ 629076 w 1762589"/>
                <a:gd name="connsiteY1256" fmla="*/ 1064835 h 1305687"/>
                <a:gd name="connsiteX1257" fmla="*/ 630189 w 1762589"/>
                <a:gd name="connsiteY1257" fmla="*/ 1064835 h 1305687"/>
                <a:gd name="connsiteX1258" fmla="*/ 632256 w 1762589"/>
                <a:gd name="connsiteY1258" fmla="*/ 1068969 h 1305687"/>
                <a:gd name="connsiteX1259" fmla="*/ 633528 w 1762589"/>
                <a:gd name="connsiteY1259" fmla="*/ 1071830 h 1305687"/>
                <a:gd name="connsiteX1260" fmla="*/ 637344 w 1762589"/>
                <a:gd name="connsiteY1260" fmla="*/ 1077713 h 1305687"/>
                <a:gd name="connsiteX1261" fmla="*/ 637344 w 1762589"/>
                <a:gd name="connsiteY1261" fmla="*/ 1079620 h 1305687"/>
                <a:gd name="connsiteX1262" fmla="*/ 638297 w 1762589"/>
                <a:gd name="connsiteY1262" fmla="*/ 1081051 h 1305687"/>
                <a:gd name="connsiteX1263" fmla="*/ 642113 w 1762589"/>
                <a:gd name="connsiteY1263" fmla="*/ 1085026 h 1305687"/>
                <a:gd name="connsiteX1264" fmla="*/ 648313 w 1762589"/>
                <a:gd name="connsiteY1264" fmla="*/ 1084390 h 1305687"/>
                <a:gd name="connsiteX1265" fmla="*/ 650538 w 1762589"/>
                <a:gd name="connsiteY1265" fmla="*/ 1085502 h 1305687"/>
                <a:gd name="connsiteX1266" fmla="*/ 653401 w 1762589"/>
                <a:gd name="connsiteY1266" fmla="*/ 1087887 h 1305687"/>
                <a:gd name="connsiteX1267" fmla="*/ 654195 w 1762589"/>
                <a:gd name="connsiteY1267" fmla="*/ 1093451 h 1305687"/>
                <a:gd name="connsiteX1268" fmla="*/ 656421 w 1762589"/>
                <a:gd name="connsiteY1268" fmla="*/ 1097108 h 1305687"/>
                <a:gd name="connsiteX1269" fmla="*/ 656421 w 1762589"/>
                <a:gd name="connsiteY1269" fmla="*/ 1099970 h 1305687"/>
                <a:gd name="connsiteX1270" fmla="*/ 652288 w 1762589"/>
                <a:gd name="connsiteY1270" fmla="*/ 1098062 h 1305687"/>
                <a:gd name="connsiteX1271" fmla="*/ 649108 w 1762589"/>
                <a:gd name="connsiteY1271" fmla="*/ 1092339 h 1305687"/>
                <a:gd name="connsiteX1272" fmla="*/ 646564 w 1762589"/>
                <a:gd name="connsiteY1272" fmla="*/ 1089159 h 1305687"/>
                <a:gd name="connsiteX1273" fmla="*/ 642589 w 1762589"/>
                <a:gd name="connsiteY1273" fmla="*/ 1088682 h 1305687"/>
                <a:gd name="connsiteX1274" fmla="*/ 637025 w 1762589"/>
                <a:gd name="connsiteY1274" fmla="*/ 1089318 h 1305687"/>
                <a:gd name="connsiteX1275" fmla="*/ 632256 w 1762589"/>
                <a:gd name="connsiteY1275" fmla="*/ 1090908 h 1305687"/>
                <a:gd name="connsiteX1276" fmla="*/ 631938 w 1762589"/>
                <a:gd name="connsiteY1276" fmla="*/ 1092180 h 1305687"/>
                <a:gd name="connsiteX1277" fmla="*/ 632574 w 1762589"/>
                <a:gd name="connsiteY1277" fmla="*/ 1094882 h 1305687"/>
                <a:gd name="connsiteX1278" fmla="*/ 630508 w 1762589"/>
                <a:gd name="connsiteY1278" fmla="*/ 1094405 h 1305687"/>
                <a:gd name="connsiteX1279" fmla="*/ 624626 w 1762589"/>
                <a:gd name="connsiteY1279" fmla="*/ 1094087 h 1305687"/>
                <a:gd name="connsiteX1280" fmla="*/ 621128 w 1762589"/>
                <a:gd name="connsiteY1280" fmla="*/ 1094723 h 1305687"/>
                <a:gd name="connsiteX1281" fmla="*/ 616199 w 1762589"/>
                <a:gd name="connsiteY1281" fmla="*/ 1099175 h 1305687"/>
                <a:gd name="connsiteX1282" fmla="*/ 612543 w 1762589"/>
                <a:gd name="connsiteY1282" fmla="*/ 1106011 h 1305687"/>
                <a:gd name="connsiteX1283" fmla="*/ 607615 w 1762589"/>
                <a:gd name="connsiteY1283" fmla="*/ 1111098 h 1305687"/>
                <a:gd name="connsiteX1284" fmla="*/ 608409 w 1762589"/>
                <a:gd name="connsiteY1284" fmla="*/ 1113006 h 1305687"/>
                <a:gd name="connsiteX1285" fmla="*/ 611271 w 1762589"/>
                <a:gd name="connsiteY1285" fmla="*/ 1115867 h 1305687"/>
                <a:gd name="connsiteX1286" fmla="*/ 612543 w 1762589"/>
                <a:gd name="connsiteY1286" fmla="*/ 1116185 h 1305687"/>
                <a:gd name="connsiteX1287" fmla="*/ 614132 w 1762589"/>
                <a:gd name="connsiteY1287" fmla="*/ 1115867 h 1305687"/>
                <a:gd name="connsiteX1288" fmla="*/ 616835 w 1762589"/>
                <a:gd name="connsiteY1288" fmla="*/ 1114913 h 1305687"/>
                <a:gd name="connsiteX1289" fmla="*/ 618107 w 1762589"/>
                <a:gd name="connsiteY1289" fmla="*/ 1114913 h 1305687"/>
                <a:gd name="connsiteX1290" fmla="*/ 626056 w 1762589"/>
                <a:gd name="connsiteY1290" fmla="*/ 1113324 h 1305687"/>
                <a:gd name="connsiteX1291" fmla="*/ 636071 w 1762589"/>
                <a:gd name="connsiteY1291" fmla="*/ 1110303 h 1305687"/>
                <a:gd name="connsiteX1292" fmla="*/ 642907 w 1762589"/>
                <a:gd name="connsiteY1292" fmla="*/ 1106647 h 1305687"/>
                <a:gd name="connsiteX1293" fmla="*/ 644180 w 1762589"/>
                <a:gd name="connsiteY1293" fmla="*/ 1106329 h 1305687"/>
                <a:gd name="connsiteX1294" fmla="*/ 643543 w 1762589"/>
                <a:gd name="connsiteY1294" fmla="*/ 1108554 h 1305687"/>
                <a:gd name="connsiteX1295" fmla="*/ 642589 w 1762589"/>
                <a:gd name="connsiteY1295" fmla="*/ 1110303 h 1305687"/>
                <a:gd name="connsiteX1296" fmla="*/ 642589 w 1762589"/>
                <a:gd name="connsiteY1296" fmla="*/ 1111257 h 1305687"/>
                <a:gd name="connsiteX1297" fmla="*/ 645292 w 1762589"/>
                <a:gd name="connsiteY1297" fmla="*/ 1111575 h 1305687"/>
                <a:gd name="connsiteX1298" fmla="*/ 649108 w 1762589"/>
                <a:gd name="connsiteY1298" fmla="*/ 1111098 h 1305687"/>
                <a:gd name="connsiteX1299" fmla="*/ 646723 w 1762589"/>
                <a:gd name="connsiteY1299" fmla="*/ 1113165 h 1305687"/>
                <a:gd name="connsiteX1300" fmla="*/ 639728 w 1762589"/>
                <a:gd name="connsiteY1300" fmla="*/ 1113483 h 1305687"/>
                <a:gd name="connsiteX1301" fmla="*/ 636390 w 1762589"/>
                <a:gd name="connsiteY1301" fmla="*/ 1114119 h 1305687"/>
                <a:gd name="connsiteX1302" fmla="*/ 630666 w 1762589"/>
                <a:gd name="connsiteY1302" fmla="*/ 1116185 h 1305687"/>
                <a:gd name="connsiteX1303" fmla="*/ 619696 w 1762589"/>
                <a:gd name="connsiteY1303" fmla="*/ 1118570 h 1305687"/>
                <a:gd name="connsiteX1304" fmla="*/ 612066 w 1762589"/>
                <a:gd name="connsiteY1304" fmla="*/ 1120796 h 1305687"/>
                <a:gd name="connsiteX1305" fmla="*/ 614768 w 1762589"/>
                <a:gd name="connsiteY1305" fmla="*/ 1125406 h 1305687"/>
                <a:gd name="connsiteX1306" fmla="*/ 612225 w 1762589"/>
                <a:gd name="connsiteY1306" fmla="*/ 1132083 h 1305687"/>
                <a:gd name="connsiteX1307" fmla="*/ 614292 w 1762589"/>
                <a:gd name="connsiteY1307" fmla="*/ 1137329 h 1305687"/>
                <a:gd name="connsiteX1308" fmla="*/ 622400 w 1762589"/>
                <a:gd name="connsiteY1308" fmla="*/ 1146709 h 1305687"/>
                <a:gd name="connsiteX1309" fmla="*/ 627487 w 1762589"/>
                <a:gd name="connsiteY1309" fmla="*/ 1154817 h 1305687"/>
                <a:gd name="connsiteX1310" fmla="*/ 630984 w 1762589"/>
                <a:gd name="connsiteY1310" fmla="*/ 1158950 h 1305687"/>
                <a:gd name="connsiteX1311" fmla="*/ 633528 w 1762589"/>
                <a:gd name="connsiteY1311" fmla="*/ 1162448 h 1305687"/>
                <a:gd name="connsiteX1312" fmla="*/ 635277 w 1762589"/>
                <a:gd name="connsiteY1312" fmla="*/ 1164197 h 1305687"/>
                <a:gd name="connsiteX1313" fmla="*/ 639251 w 1762589"/>
                <a:gd name="connsiteY1313" fmla="*/ 1166581 h 1305687"/>
                <a:gd name="connsiteX1314" fmla="*/ 640205 w 1762589"/>
                <a:gd name="connsiteY1314" fmla="*/ 1167853 h 1305687"/>
                <a:gd name="connsiteX1315" fmla="*/ 642272 w 1762589"/>
                <a:gd name="connsiteY1315" fmla="*/ 1168966 h 1305687"/>
                <a:gd name="connsiteX1316" fmla="*/ 644974 w 1762589"/>
                <a:gd name="connsiteY1316" fmla="*/ 1173258 h 1305687"/>
                <a:gd name="connsiteX1317" fmla="*/ 645452 w 1762589"/>
                <a:gd name="connsiteY1317" fmla="*/ 1174530 h 1305687"/>
                <a:gd name="connsiteX1318" fmla="*/ 646882 w 1762589"/>
                <a:gd name="connsiteY1318" fmla="*/ 1174212 h 1305687"/>
                <a:gd name="connsiteX1319" fmla="*/ 653877 w 1762589"/>
                <a:gd name="connsiteY1319" fmla="*/ 1167535 h 1305687"/>
                <a:gd name="connsiteX1320" fmla="*/ 662461 w 1762589"/>
                <a:gd name="connsiteY1320" fmla="*/ 1164515 h 1305687"/>
                <a:gd name="connsiteX1321" fmla="*/ 654354 w 1762589"/>
                <a:gd name="connsiteY1321" fmla="*/ 1170874 h 1305687"/>
                <a:gd name="connsiteX1322" fmla="*/ 650697 w 1762589"/>
                <a:gd name="connsiteY1322" fmla="*/ 1175166 h 1305687"/>
                <a:gd name="connsiteX1323" fmla="*/ 647995 w 1762589"/>
                <a:gd name="connsiteY1323" fmla="*/ 1179141 h 1305687"/>
                <a:gd name="connsiteX1324" fmla="*/ 649267 w 1762589"/>
                <a:gd name="connsiteY1324" fmla="*/ 1181048 h 1305687"/>
                <a:gd name="connsiteX1325" fmla="*/ 649267 w 1762589"/>
                <a:gd name="connsiteY1325" fmla="*/ 1185659 h 1305687"/>
                <a:gd name="connsiteX1326" fmla="*/ 648630 w 1762589"/>
                <a:gd name="connsiteY1326" fmla="*/ 1187725 h 1305687"/>
                <a:gd name="connsiteX1327" fmla="*/ 647517 w 1762589"/>
                <a:gd name="connsiteY1327" fmla="*/ 1190269 h 1305687"/>
                <a:gd name="connsiteX1328" fmla="*/ 648472 w 1762589"/>
                <a:gd name="connsiteY1328" fmla="*/ 1190587 h 1305687"/>
                <a:gd name="connsiteX1329" fmla="*/ 651492 w 1762589"/>
                <a:gd name="connsiteY1329" fmla="*/ 1192972 h 1305687"/>
                <a:gd name="connsiteX1330" fmla="*/ 654672 w 1762589"/>
                <a:gd name="connsiteY1330" fmla="*/ 1195038 h 1305687"/>
                <a:gd name="connsiteX1331" fmla="*/ 658329 w 1762589"/>
                <a:gd name="connsiteY1331" fmla="*/ 1196787 h 1305687"/>
                <a:gd name="connsiteX1332" fmla="*/ 662303 w 1762589"/>
                <a:gd name="connsiteY1332" fmla="*/ 1198536 h 1305687"/>
                <a:gd name="connsiteX1333" fmla="*/ 665800 w 1762589"/>
                <a:gd name="connsiteY1333" fmla="*/ 1199172 h 1305687"/>
                <a:gd name="connsiteX1334" fmla="*/ 669616 w 1762589"/>
                <a:gd name="connsiteY1334" fmla="*/ 1200921 h 1305687"/>
                <a:gd name="connsiteX1335" fmla="*/ 666278 w 1762589"/>
                <a:gd name="connsiteY1335" fmla="*/ 1204577 h 1305687"/>
                <a:gd name="connsiteX1336" fmla="*/ 665800 w 1762589"/>
                <a:gd name="connsiteY1336" fmla="*/ 1207121 h 1305687"/>
                <a:gd name="connsiteX1337" fmla="*/ 666278 w 1762589"/>
                <a:gd name="connsiteY1337" fmla="*/ 1210459 h 1305687"/>
                <a:gd name="connsiteX1338" fmla="*/ 667390 w 1762589"/>
                <a:gd name="connsiteY1338" fmla="*/ 1211254 h 1305687"/>
                <a:gd name="connsiteX1339" fmla="*/ 675339 w 1762589"/>
                <a:gd name="connsiteY1339" fmla="*/ 1210777 h 1305687"/>
                <a:gd name="connsiteX1340" fmla="*/ 677405 w 1762589"/>
                <a:gd name="connsiteY1340" fmla="*/ 1209187 h 1305687"/>
                <a:gd name="connsiteX1341" fmla="*/ 679631 w 1762589"/>
                <a:gd name="connsiteY1341" fmla="*/ 1206803 h 1305687"/>
                <a:gd name="connsiteX1342" fmla="*/ 682016 w 1762589"/>
                <a:gd name="connsiteY1342" fmla="*/ 1206167 h 1305687"/>
                <a:gd name="connsiteX1343" fmla="*/ 685196 w 1762589"/>
                <a:gd name="connsiteY1343" fmla="*/ 1206167 h 1305687"/>
                <a:gd name="connsiteX1344" fmla="*/ 690283 w 1762589"/>
                <a:gd name="connsiteY1344" fmla="*/ 1207598 h 1305687"/>
                <a:gd name="connsiteX1345" fmla="*/ 684242 w 1762589"/>
                <a:gd name="connsiteY1345" fmla="*/ 1209346 h 1305687"/>
                <a:gd name="connsiteX1346" fmla="*/ 683288 w 1762589"/>
                <a:gd name="connsiteY1346" fmla="*/ 1210459 h 1305687"/>
                <a:gd name="connsiteX1347" fmla="*/ 681539 w 1762589"/>
                <a:gd name="connsiteY1347" fmla="*/ 1211413 h 1305687"/>
                <a:gd name="connsiteX1348" fmla="*/ 676293 w 1762589"/>
                <a:gd name="connsiteY1348" fmla="*/ 1213798 h 1305687"/>
                <a:gd name="connsiteX1349" fmla="*/ 674385 w 1762589"/>
                <a:gd name="connsiteY1349" fmla="*/ 1215865 h 1305687"/>
                <a:gd name="connsiteX1350" fmla="*/ 674862 w 1762589"/>
                <a:gd name="connsiteY1350" fmla="*/ 1218090 h 1305687"/>
                <a:gd name="connsiteX1351" fmla="*/ 676611 w 1762589"/>
                <a:gd name="connsiteY1351" fmla="*/ 1220952 h 1305687"/>
                <a:gd name="connsiteX1352" fmla="*/ 676611 w 1762589"/>
                <a:gd name="connsiteY1352" fmla="*/ 1222065 h 1305687"/>
                <a:gd name="connsiteX1353" fmla="*/ 677724 w 1762589"/>
                <a:gd name="connsiteY1353" fmla="*/ 1223654 h 1305687"/>
                <a:gd name="connsiteX1354" fmla="*/ 679790 w 1762589"/>
                <a:gd name="connsiteY1354" fmla="*/ 1224767 h 1305687"/>
                <a:gd name="connsiteX1355" fmla="*/ 678996 w 1762589"/>
                <a:gd name="connsiteY1355" fmla="*/ 1227152 h 1305687"/>
                <a:gd name="connsiteX1356" fmla="*/ 677088 w 1762589"/>
                <a:gd name="connsiteY1356" fmla="*/ 1229060 h 1305687"/>
                <a:gd name="connsiteX1357" fmla="*/ 679472 w 1762589"/>
                <a:gd name="connsiteY1357" fmla="*/ 1230808 h 1305687"/>
                <a:gd name="connsiteX1358" fmla="*/ 683924 w 1762589"/>
                <a:gd name="connsiteY1358" fmla="*/ 1231921 h 1305687"/>
                <a:gd name="connsiteX1359" fmla="*/ 685673 w 1762589"/>
                <a:gd name="connsiteY1359" fmla="*/ 1236055 h 1305687"/>
                <a:gd name="connsiteX1360" fmla="*/ 686308 w 1762589"/>
                <a:gd name="connsiteY1360" fmla="*/ 1239393 h 1305687"/>
                <a:gd name="connsiteX1361" fmla="*/ 687580 w 1762589"/>
                <a:gd name="connsiteY1361" fmla="*/ 1242732 h 1305687"/>
                <a:gd name="connsiteX1362" fmla="*/ 696960 w 1762589"/>
                <a:gd name="connsiteY1362" fmla="*/ 1244004 h 1305687"/>
                <a:gd name="connsiteX1363" fmla="*/ 698073 w 1762589"/>
                <a:gd name="connsiteY1363" fmla="*/ 1244640 h 1305687"/>
                <a:gd name="connsiteX1364" fmla="*/ 699822 w 1762589"/>
                <a:gd name="connsiteY1364" fmla="*/ 1245116 h 1305687"/>
                <a:gd name="connsiteX1365" fmla="*/ 701730 w 1762589"/>
                <a:gd name="connsiteY1365" fmla="*/ 1246706 h 1305687"/>
                <a:gd name="connsiteX1366" fmla="*/ 701730 w 1762589"/>
                <a:gd name="connsiteY1366" fmla="*/ 1247342 h 1305687"/>
                <a:gd name="connsiteX1367" fmla="*/ 703160 w 1762589"/>
                <a:gd name="connsiteY1367" fmla="*/ 1248773 h 1305687"/>
                <a:gd name="connsiteX1368" fmla="*/ 702842 w 1762589"/>
                <a:gd name="connsiteY1368" fmla="*/ 1254655 h 1305687"/>
                <a:gd name="connsiteX1369" fmla="*/ 708406 w 1762589"/>
                <a:gd name="connsiteY1369" fmla="*/ 1254337 h 1305687"/>
                <a:gd name="connsiteX1370" fmla="*/ 709838 w 1762589"/>
                <a:gd name="connsiteY1370" fmla="*/ 1254973 h 1305687"/>
                <a:gd name="connsiteX1371" fmla="*/ 718104 w 1762589"/>
                <a:gd name="connsiteY1371" fmla="*/ 1254337 h 1305687"/>
                <a:gd name="connsiteX1372" fmla="*/ 720648 w 1762589"/>
                <a:gd name="connsiteY1372" fmla="*/ 1255132 h 1305687"/>
                <a:gd name="connsiteX1373" fmla="*/ 716833 w 1762589"/>
                <a:gd name="connsiteY1373" fmla="*/ 1257358 h 1305687"/>
                <a:gd name="connsiteX1374" fmla="*/ 708247 w 1762589"/>
                <a:gd name="connsiteY1374" fmla="*/ 1261332 h 1305687"/>
                <a:gd name="connsiteX1375" fmla="*/ 707134 w 1762589"/>
                <a:gd name="connsiteY1375" fmla="*/ 1263399 h 1305687"/>
                <a:gd name="connsiteX1376" fmla="*/ 708884 w 1762589"/>
                <a:gd name="connsiteY1376" fmla="*/ 1264989 h 1305687"/>
                <a:gd name="connsiteX1377" fmla="*/ 710951 w 1762589"/>
                <a:gd name="connsiteY1377" fmla="*/ 1266102 h 1305687"/>
                <a:gd name="connsiteX1378" fmla="*/ 713653 w 1762589"/>
                <a:gd name="connsiteY1378" fmla="*/ 1267055 h 1305687"/>
                <a:gd name="connsiteX1379" fmla="*/ 719058 w 1762589"/>
                <a:gd name="connsiteY1379" fmla="*/ 1267055 h 1305687"/>
                <a:gd name="connsiteX1380" fmla="*/ 721920 w 1762589"/>
                <a:gd name="connsiteY1380" fmla="*/ 1266738 h 1305687"/>
                <a:gd name="connsiteX1381" fmla="*/ 720171 w 1762589"/>
                <a:gd name="connsiteY1381" fmla="*/ 1263717 h 1305687"/>
                <a:gd name="connsiteX1382" fmla="*/ 720171 w 1762589"/>
                <a:gd name="connsiteY1382" fmla="*/ 1262445 h 1305687"/>
                <a:gd name="connsiteX1383" fmla="*/ 722556 w 1762589"/>
                <a:gd name="connsiteY1383" fmla="*/ 1262445 h 1305687"/>
                <a:gd name="connsiteX1384" fmla="*/ 726212 w 1762589"/>
                <a:gd name="connsiteY1384" fmla="*/ 1261491 h 1305687"/>
                <a:gd name="connsiteX1385" fmla="*/ 729551 w 1762589"/>
                <a:gd name="connsiteY1385" fmla="*/ 1261491 h 1305687"/>
                <a:gd name="connsiteX1386" fmla="*/ 732253 w 1762589"/>
                <a:gd name="connsiteY1386" fmla="*/ 1263558 h 1305687"/>
                <a:gd name="connsiteX1387" fmla="*/ 736387 w 1762589"/>
                <a:gd name="connsiteY1387" fmla="*/ 1264353 h 1305687"/>
                <a:gd name="connsiteX1388" fmla="*/ 739248 w 1762589"/>
                <a:gd name="connsiteY1388" fmla="*/ 1263081 h 1305687"/>
                <a:gd name="connsiteX1389" fmla="*/ 743382 w 1762589"/>
                <a:gd name="connsiteY1389" fmla="*/ 1262763 h 1305687"/>
                <a:gd name="connsiteX1390" fmla="*/ 746402 w 1762589"/>
                <a:gd name="connsiteY1390" fmla="*/ 1262763 h 1305687"/>
                <a:gd name="connsiteX1391" fmla="*/ 748310 w 1762589"/>
                <a:gd name="connsiteY1391" fmla="*/ 1261014 h 1305687"/>
                <a:gd name="connsiteX1392" fmla="*/ 750853 w 1762589"/>
                <a:gd name="connsiteY1392" fmla="*/ 1259107 h 1305687"/>
                <a:gd name="connsiteX1393" fmla="*/ 754669 w 1762589"/>
                <a:gd name="connsiteY1393" fmla="*/ 1256563 h 1305687"/>
                <a:gd name="connsiteX1394" fmla="*/ 762936 w 1762589"/>
                <a:gd name="connsiteY1394" fmla="*/ 1253860 h 1305687"/>
                <a:gd name="connsiteX1395" fmla="*/ 771044 w 1762589"/>
                <a:gd name="connsiteY1395" fmla="*/ 1250681 h 1305687"/>
                <a:gd name="connsiteX1396" fmla="*/ 772157 w 1762589"/>
                <a:gd name="connsiteY1396" fmla="*/ 1249250 h 1305687"/>
                <a:gd name="connsiteX1397" fmla="*/ 772157 w 1762589"/>
                <a:gd name="connsiteY1397" fmla="*/ 1247183 h 1305687"/>
                <a:gd name="connsiteX1398" fmla="*/ 772951 w 1762589"/>
                <a:gd name="connsiteY1398" fmla="*/ 1245911 h 1305687"/>
                <a:gd name="connsiteX1399" fmla="*/ 775018 w 1762589"/>
                <a:gd name="connsiteY1399" fmla="*/ 1245275 h 1305687"/>
                <a:gd name="connsiteX1400" fmla="*/ 775655 w 1762589"/>
                <a:gd name="connsiteY1400" fmla="*/ 1246865 h 1305687"/>
                <a:gd name="connsiteX1401" fmla="*/ 774859 w 1762589"/>
                <a:gd name="connsiteY1401" fmla="*/ 1250681 h 1305687"/>
                <a:gd name="connsiteX1402" fmla="*/ 773270 w 1762589"/>
                <a:gd name="connsiteY1402" fmla="*/ 1253542 h 1305687"/>
                <a:gd name="connsiteX1403" fmla="*/ 770885 w 1762589"/>
                <a:gd name="connsiteY1403" fmla="*/ 1256086 h 1305687"/>
                <a:gd name="connsiteX1404" fmla="*/ 767388 w 1762589"/>
                <a:gd name="connsiteY1404" fmla="*/ 1264512 h 1305687"/>
                <a:gd name="connsiteX1405" fmla="*/ 770090 w 1762589"/>
                <a:gd name="connsiteY1405" fmla="*/ 1271507 h 1305687"/>
                <a:gd name="connsiteX1406" fmla="*/ 772157 w 1762589"/>
                <a:gd name="connsiteY1406" fmla="*/ 1272143 h 1305687"/>
                <a:gd name="connsiteX1407" fmla="*/ 773429 w 1762589"/>
                <a:gd name="connsiteY1407" fmla="*/ 1273097 h 1305687"/>
                <a:gd name="connsiteX1408" fmla="*/ 780265 w 1762589"/>
                <a:gd name="connsiteY1408" fmla="*/ 1274686 h 1305687"/>
                <a:gd name="connsiteX1409" fmla="*/ 783285 w 1762589"/>
                <a:gd name="connsiteY1409" fmla="*/ 1275640 h 1305687"/>
                <a:gd name="connsiteX1410" fmla="*/ 787895 w 1762589"/>
                <a:gd name="connsiteY1410" fmla="*/ 1277866 h 1305687"/>
                <a:gd name="connsiteX1411" fmla="*/ 789327 w 1762589"/>
                <a:gd name="connsiteY1411" fmla="*/ 1278820 h 1305687"/>
                <a:gd name="connsiteX1412" fmla="*/ 792188 w 1762589"/>
                <a:gd name="connsiteY1412" fmla="*/ 1278343 h 1305687"/>
                <a:gd name="connsiteX1413" fmla="*/ 797911 w 1762589"/>
                <a:gd name="connsiteY1413" fmla="*/ 1276117 h 1305687"/>
                <a:gd name="connsiteX1414" fmla="*/ 807291 w 1762589"/>
                <a:gd name="connsiteY1414" fmla="*/ 1269281 h 1305687"/>
                <a:gd name="connsiteX1415" fmla="*/ 807768 w 1762589"/>
                <a:gd name="connsiteY1415" fmla="*/ 1269758 h 1305687"/>
                <a:gd name="connsiteX1416" fmla="*/ 804588 w 1762589"/>
                <a:gd name="connsiteY1416" fmla="*/ 1275163 h 1305687"/>
                <a:gd name="connsiteX1417" fmla="*/ 801091 w 1762589"/>
                <a:gd name="connsiteY1417" fmla="*/ 1278343 h 1305687"/>
                <a:gd name="connsiteX1418" fmla="*/ 798070 w 1762589"/>
                <a:gd name="connsiteY1418" fmla="*/ 1280092 h 1305687"/>
                <a:gd name="connsiteX1419" fmla="*/ 794572 w 1762589"/>
                <a:gd name="connsiteY1419" fmla="*/ 1281522 h 1305687"/>
                <a:gd name="connsiteX1420" fmla="*/ 789803 w 1762589"/>
                <a:gd name="connsiteY1420" fmla="*/ 1281999 h 1305687"/>
                <a:gd name="connsiteX1421" fmla="*/ 789803 w 1762589"/>
                <a:gd name="connsiteY1421" fmla="*/ 1285338 h 1305687"/>
                <a:gd name="connsiteX1422" fmla="*/ 789486 w 1762589"/>
                <a:gd name="connsiteY1422" fmla="*/ 1289312 h 1305687"/>
                <a:gd name="connsiteX1423" fmla="*/ 805701 w 1762589"/>
                <a:gd name="connsiteY1423" fmla="*/ 1295831 h 1305687"/>
                <a:gd name="connsiteX1424" fmla="*/ 811425 w 1762589"/>
                <a:gd name="connsiteY1424" fmla="*/ 1297261 h 1305687"/>
                <a:gd name="connsiteX1425" fmla="*/ 813650 w 1762589"/>
                <a:gd name="connsiteY1425" fmla="*/ 1296784 h 1305687"/>
                <a:gd name="connsiteX1426" fmla="*/ 815240 w 1762589"/>
                <a:gd name="connsiteY1426" fmla="*/ 1293923 h 1305687"/>
                <a:gd name="connsiteX1427" fmla="*/ 818896 w 1762589"/>
                <a:gd name="connsiteY1427" fmla="*/ 1289153 h 1305687"/>
                <a:gd name="connsiteX1428" fmla="*/ 822393 w 1762589"/>
                <a:gd name="connsiteY1428" fmla="*/ 1286133 h 1305687"/>
                <a:gd name="connsiteX1429" fmla="*/ 823825 w 1762589"/>
                <a:gd name="connsiteY1429" fmla="*/ 1287405 h 1305687"/>
                <a:gd name="connsiteX1430" fmla="*/ 822235 w 1762589"/>
                <a:gd name="connsiteY1430" fmla="*/ 1290107 h 1305687"/>
                <a:gd name="connsiteX1431" fmla="*/ 817307 w 1762589"/>
                <a:gd name="connsiteY1431" fmla="*/ 1295195 h 1305687"/>
                <a:gd name="connsiteX1432" fmla="*/ 815876 w 1762589"/>
                <a:gd name="connsiteY1432" fmla="*/ 1297102 h 1305687"/>
                <a:gd name="connsiteX1433" fmla="*/ 816989 w 1762589"/>
                <a:gd name="connsiteY1433" fmla="*/ 1301077 h 1305687"/>
                <a:gd name="connsiteX1434" fmla="*/ 817783 w 1762589"/>
                <a:gd name="connsiteY1434" fmla="*/ 1302031 h 1305687"/>
                <a:gd name="connsiteX1435" fmla="*/ 819215 w 1762589"/>
                <a:gd name="connsiteY1435" fmla="*/ 1302031 h 1305687"/>
                <a:gd name="connsiteX1436" fmla="*/ 820963 w 1762589"/>
                <a:gd name="connsiteY1436" fmla="*/ 1302349 h 1305687"/>
                <a:gd name="connsiteX1437" fmla="*/ 823984 w 1762589"/>
                <a:gd name="connsiteY1437" fmla="*/ 1301395 h 1305687"/>
                <a:gd name="connsiteX1438" fmla="*/ 826686 w 1762589"/>
                <a:gd name="connsiteY1438" fmla="*/ 1301077 h 1305687"/>
                <a:gd name="connsiteX1439" fmla="*/ 825573 w 1762589"/>
                <a:gd name="connsiteY1439" fmla="*/ 1303144 h 1305687"/>
                <a:gd name="connsiteX1440" fmla="*/ 825256 w 1762589"/>
                <a:gd name="connsiteY1440" fmla="*/ 1305051 h 1305687"/>
                <a:gd name="connsiteX1441" fmla="*/ 831297 w 1762589"/>
                <a:gd name="connsiteY1441" fmla="*/ 1305687 h 1305687"/>
                <a:gd name="connsiteX1442" fmla="*/ 834635 w 1762589"/>
                <a:gd name="connsiteY1442" fmla="*/ 1304415 h 1305687"/>
                <a:gd name="connsiteX1443" fmla="*/ 837020 w 1762589"/>
                <a:gd name="connsiteY1443" fmla="*/ 1304415 h 1305687"/>
                <a:gd name="connsiteX1444" fmla="*/ 838450 w 1762589"/>
                <a:gd name="connsiteY1444" fmla="*/ 1303938 h 1305687"/>
                <a:gd name="connsiteX1445" fmla="*/ 836383 w 1762589"/>
                <a:gd name="connsiteY1445" fmla="*/ 1302031 h 1305687"/>
                <a:gd name="connsiteX1446" fmla="*/ 830501 w 1762589"/>
                <a:gd name="connsiteY1446" fmla="*/ 1298215 h 1305687"/>
                <a:gd name="connsiteX1447" fmla="*/ 830025 w 1762589"/>
                <a:gd name="connsiteY1447" fmla="*/ 1296943 h 1305687"/>
                <a:gd name="connsiteX1448" fmla="*/ 838291 w 1762589"/>
                <a:gd name="connsiteY1448" fmla="*/ 1299805 h 1305687"/>
                <a:gd name="connsiteX1449" fmla="*/ 839722 w 1762589"/>
                <a:gd name="connsiteY1449" fmla="*/ 1300759 h 1305687"/>
                <a:gd name="connsiteX1450" fmla="*/ 848307 w 1762589"/>
                <a:gd name="connsiteY1450" fmla="*/ 1301077 h 1305687"/>
                <a:gd name="connsiteX1451" fmla="*/ 850692 w 1762589"/>
                <a:gd name="connsiteY1451" fmla="*/ 1298374 h 1305687"/>
                <a:gd name="connsiteX1452" fmla="*/ 853872 w 1762589"/>
                <a:gd name="connsiteY1452" fmla="*/ 1295354 h 1305687"/>
                <a:gd name="connsiteX1453" fmla="*/ 852600 w 1762589"/>
                <a:gd name="connsiteY1453" fmla="*/ 1286610 h 1305687"/>
                <a:gd name="connsiteX1454" fmla="*/ 852600 w 1762589"/>
                <a:gd name="connsiteY1454" fmla="*/ 1285020 h 1305687"/>
                <a:gd name="connsiteX1455" fmla="*/ 852918 w 1762589"/>
                <a:gd name="connsiteY1455" fmla="*/ 1283589 h 1305687"/>
                <a:gd name="connsiteX1456" fmla="*/ 851327 w 1762589"/>
                <a:gd name="connsiteY1456" fmla="*/ 1281046 h 1305687"/>
                <a:gd name="connsiteX1457" fmla="*/ 848943 w 1762589"/>
                <a:gd name="connsiteY1457" fmla="*/ 1278661 h 1305687"/>
                <a:gd name="connsiteX1458" fmla="*/ 842107 w 1762589"/>
                <a:gd name="connsiteY1458" fmla="*/ 1277389 h 1305687"/>
                <a:gd name="connsiteX1459" fmla="*/ 838291 w 1762589"/>
                <a:gd name="connsiteY1459" fmla="*/ 1276117 h 1305687"/>
                <a:gd name="connsiteX1460" fmla="*/ 833522 w 1762589"/>
                <a:gd name="connsiteY1460" fmla="*/ 1275322 h 1305687"/>
                <a:gd name="connsiteX1461" fmla="*/ 830342 w 1762589"/>
                <a:gd name="connsiteY1461" fmla="*/ 1273415 h 1305687"/>
                <a:gd name="connsiteX1462" fmla="*/ 830820 w 1762589"/>
                <a:gd name="connsiteY1462" fmla="*/ 1272143 h 1305687"/>
                <a:gd name="connsiteX1463" fmla="*/ 834635 w 1762589"/>
                <a:gd name="connsiteY1463" fmla="*/ 1272143 h 1305687"/>
                <a:gd name="connsiteX1464" fmla="*/ 840200 w 1762589"/>
                <a:gd name="connsiteY1464" fmla="*/ 1272938 h 1305687"/>
                <a:gd name="connsiteX1465" fmla="*/ 847353 w 1762589"/>
                <a:gd name="connsiteY1465" fmla="*/ 1275322 h 1305687"/>
                <a:gd name="connsiteX1466" fmla="*/ 851964 w 1762589"/>
                <a:gd name="connsiteY1466" fmla="*/ 1275799 h 1305687"/>
                <a:gd name="connsiteX1467" fmla="*/ 852759 w 1762589"/>
                <a:gd name="connsiteY1467" fmla="*/ 1275322 h 1305687"/>
                <a:gd name="connsiteX1468" fmla="*/ 856098 w 1762589"/>
                <a:gd name="connsiteY1468" fmla="*/ 1275004 h 1305687"/>
                <a:gd name="connsiteX1469" fmla="*/ 865477 w 1762589"/>
                <a:gd name="connsiteY1469" fmla="*/ 1264353 h 1305687"/>
                <a:gd name="connsiteX1470" fmla="*/ 867544 w 1762589"/>
                <a:gd name="connsiteY1470" fmla="*/ 1251476 h 1305687"/>
                <a:gd name="connsiteX1471" fmla="*/ 871836 w 1762589"/>
                <a:gd name="connsiteY1471" fmla="*/ 1238439 h 1305687"/>
                <a:gd name="connsiteX1472" fmla="*/ 874061 w 1762589"/>
                <a:gd name="connsiteY1472" fmla="*/ 1230808 h 1305687"/>
                <a:gd name="connsiteX1473" fmla="*/ 876128 w 1762589"/>
                <a:gd name="connsiteY1473" fmla="*/ 1227311 h 1305687"/>
                <a:gd name="connsiteX1474" fmla="*/ 876765 w 1762589"/>
                <a:gd name="connsiteY1474" fmla="*/ 1224449 h 1305687"/>
                <a:gd name="connsiteX1475" fmla="*/ 869292 w 1762589"/>
                <a:gd name="connsiteY1475" fmla="*/ 1222860 h 1305687"/>
                <a:gd name="connsiteX1476" fmla="*/ 870882 w 1762589"/>
                <a:gd name="connsiteY1476" fmla="*/ 1221111 h 1305687"/>
                <a:gd name="connsiteX1477" fmla="*/ 875652 w 1762589"/>
                <a:gd name="connsiteY1477" fmla="*/ 1220316 h 1305687"/>
                <a:gd name="connsiteX1478" fmla="*/ 878990 w 1762589"/>
                <a:gd name="connsiteY1478" fmla="*/ 1220316 h 1305687"/>
                <a:gd name="connsiteX1479" fmla="*/ 882965 w 1762589"/>
                <a:gd name="connsiteY1479" fmla="*/ 1216659 h 1305687"/>
                <a:gd name="connsiteX1480" fmla="*/ 881693 w 1762589"/>
                <a:gd name="connsiteY1480" fmla="*/ 1212367 h 1305687"/>
                <a:gd name="connsiteX1481" fmla="*/ 882010 w 1762589"/>
                <a:gd name="connsiteY1481" fmla="*/ 1209664 h 1305687"/>
                <a:gd name="connsiteX1482" fmla="*/ 879308 w 1762589"/>
                <a:gd name="connsiteY1482" fmla="*/ 1207598 h 1305687"/>
                <a:gd name="connsiteX1483" fmla="*/ 876924 w 1762589"/>
                <a:gd name="connsiteY1483" fmla="*/ 1203464 h 1305687"/>
                <a:gd name="connsiteX1484" fmla="*/ 878990 w 1762589"/>
                <a:gd name="connsiteY1484" fmla="*/ 1197423 h 1305687"/>
                <a:gd name="connsiteX1485" fmla="*/ 879467 w 1762589"/>
                <a:gd name="connsiteY1485" fmla="*/ 1194879 h 1305687"/>
                <a:gd name="connsiteX1486" fmla="*/ 880421 w 1762589"/>
                <a:gd name="connsiteY1486" fmla="*/ 1192654 h 1305687"/>
                <a:gd name="connsiteX1487" fmla="*/ 879149 w 1762589"/>
                <a:gd name="connsiteY1487" fmla="*/ 1189633 h 1305687"/>
                <a:gd name="connsiteX1488" fmla="*/ 881375 w 1762589"/>
                <a:gd name="connsiteY1488" fmla="*/ 1187566 h 1305687"/>
                <a:gd name="connsiteX1489" fmla="*/ 881693 w 1762589"/>
                <a:gd name="connsiteY1489" fmla="*/ 1185023 h 1305687"/>
                <a:gd name="connsiteX1490" fmla="*/ 872631 w 1762589"/>
                <a:gd name="connsiteY1490" fmla="*/ 1183751 h 1305687"/>
                <a:gd name="connsiteX1491" fmla="*/ 866749 w 1762589"/>
                <a:gd name="connsiteY1491" fmla="*/ 1182002 h 1305687"/>
                <a:gd name="connsiteX1492" fmla="*/ 861502 w 1762589"/>
                <a:gd name="connsiteY1492" fmla="*/ 1180253 h 1305687"/>
                <a:gd name="connsiteX1493" fmla="*/ 858959 w 1762589"/>
                <a:gd name="connsiteY1493" fmla="*/ 1178346 h 1305687"/>
                <a:gd name="connsiteX1494" fmla="*/ 861661 w 1762589"/>
                <a:gd name="connsiteY1494" fmla="*/ 1178028 h 1305687"/>
                <a:gd name="connsiteX1495" fmla="*/ 864841 w 1762589"/>
                <a:gd name="connsiteY1495" fmla="*/ 1178664 h 1305687"/>
                <a:gd name="connsiteX1496" fmla="*/ 873903 w 1762589"/>
                <a:gd name="connsiteY1496" fmla="*/ 1178187 h 1305687"/>
                <a:gd name="connsiteX1497" fmla="*/ 877082 w 1762589"/>
                <a:gd name="connsiteY1497" fmla="*/ 1178823 h 1305687"/>
                <a:gd name="connsiteX1498" fmla="*/ 884395 w 1762589"/>
                <a:gd name="connsiteY1498" fmla="*/ 1179459 h 1305687"/>
                <a:gd name="connsiteX1499" fmla="*/ 886780 w 1762589"/>
                <a:gd name="connsiteY1499" fmla="*/ 1177710 h 1305687"/>
                <a:gd name="connsiteX1500" fmla="*/ 888688 w 1762589"/>
                <a:gd name="connsiteY1500" fmla="*/ 1177710 h 1305687"/>
                <a:gd name="connsiteX1501" fmla="*/ 894093 w 1762589"/>
                <a:gd name="connsiteY1501" fmla="*/ 1170556 h 1305687"/>
                <a:gd name="connsiteX1502" fmla="*/ 896319 w 1762589"/>
                <a:gd name="connsiteY1502" fmla="*/ 1169443 h 1305687"/>
                <a:gd name="connsiteX1503" fmla="*/ 896637 w 1762589"/>
                <a:gd name="connsiteY1503" fmla="*/ 1166899 h 1305687"/>
                <a:gd name="connsiteX1504" fmla="*/ 888051 w 1762589"/>
                <a:gd name="connsiteY1504" fmla="*/ 1163243 h 1305687"/>
                <a:gd name="connsiteX1505" fmla="*/ 883441 w 1762589"/>
                <a:gd name="connsiteY1505" fmla="*/ 1160381 h 1305687"/>
                <a:gd name="connsiteX1506" fmla="*/ 882010 w 1762589"/>
                <a:gd name="connsiteY1506" fmla="*/ 1158791 h 1305687"/>
                <a:gd name="connsiteX1507" fmla="*/ 881056 w 1762589"/>
                <a:gd name="connsiteY1507" fmla="*/ 1156248 h 1305687"/>
                <a:gd name="connsiteX1508" fmla="*/ 883441 w 1762589"/>
                <a:gd name="connsiteY1508" fmla="*/ 1157202 h 1305687"/>
                <a:gd name="connsiteX1509" fmla="*/ 885508 w 1762589"/>
                <a:gd name="connsiteY1509" fmla="*/ 1158473 h 1305687"/>
                <a:gd name="connsiteX1510" fmla="*/ 890596 w 1762589"/>
                <a:gd name="connsiteY1510" fmla="*/ 1162448 h 1305687"/>
                <a:gd name="connsiteX1511" fmla="*/ 896796 w 1762589"/>
                <a:gd name="connsiteY1511" fmla="*/ 1162766 h 1305687"/>
                <a:gd name="connsiteX1512" fmla="*/ 902042 w 1762589"/>
                <a:gd name="connsiteY1512" fmla="*/ 1162766 h 1305687"/>
                <a:gd name="connsiteX1513" fmla="*/ 903791 w 1762589"/>
                <a:gd name="connsiteY1513" fmla="*/ 1162766 h 1305687"/>
                <a:gd name="connsiteX1514" fmla="*/ 906970 w 1762589"/>
                <a:gd name="connsiteY1514" fmla="*/ 1159586 h 1305687"/>
                <a:gd name="connsiteX1515" fmla="*/ 909196 w 1762589"/>
                <a:gd name="connsiteY1515" fmla="*/ 1156089 h 1305687"/>
                <a:gd name="connsiteX1516" fmla="*/ 911740 w 1762589"/>
                <a:gd name="connsiteY1516" fmla="*/ 1153227 h 1305687"/>
                <a:gd name="connsiteX1517" fmla="*/ 910944 w 1762589"/>
                <a:gd name="connsiteY1517" fmla="*/ 1151637 h 1305687"/>
                <a:gd name="connsiteX1518" fmla="*/ 910468 w 1762589"/>
                <a:gd name="connsiteY1518" fmla="*/ 1149889 h 1305687"/>
                <a:gd name="connsiteX1519" fmla="*/ 913170 w 1762589"/>
                <a:gd name="connsiteY1519" fmla="*/ 1147027 h 1305687"/>
                <a:gd name="connsiteX1520" fmla="*/ 913170 w 1762589"/>
                <a:gd name="connsiteY1520" fmla="*/ 1142417 h 1305687"/>
                <a:gd name="connsiteX1521" fmla="*/ 917463 w 1762589"/>
                <a:gd name="connsiteY1521" fmla="*/ 1142735 h 1305687"/>
                <a:gd name="connsiteX1522" fmla="*/ 921278 w 1762589"/>
                <a:gd name="connsiteY1522" fmla="*/ 1141622 h 1305687"/>
                <a:gd name="connsiteX1523" fmla="*/ 921278 w 1762589"/>
                <a:gd name="connsiteY1523" fmla="*/ 1137329 h 1305687"/>
                <a:gd name="connsiteX1524" fmla="*/ 927796 w 1762589"/>
                <a:gd name="connsiteY1524" fmla="*/ 1132878 h 1305687"/>
                <a:gd name="connsiteX1525" fmla="*/ 927479 w 1762589"/>
                <a:gd name="connsiteY1525" fmla="*/ 1131129 h 1305687"/>
                <a:gd name="connsiteX1526" fmla="*/ 924934 w 1762589"/>
                <a:gd name="connsiteY1526" fmla="*/ 1123498 h 1305687"/>
                <a:gd name="connsiteX1527" fmla="*/ 925888 w 1762589"/>
                <a:gd name="connsiteY1527" fmla="*/ 1114119 h 1305687"/>
                <a:gd name="connsiteX1528" fmla="*/ 919847 w 1762589"/>
                <a:gd name="connsiteY1528" fmla="*/ 1112688 h 1305687"/>
                <a:gd name="connsiteX1529" fmla="*/ 915873 w 1762589"/>
                <a:gd name="connsiteY1529" fmla="*/ 1113006 h 1305687"/>
                <a:gd name="connsiteX1530" fmla="*/ 913965 w 1762589"/>
                <a:gd name="connsiteY1530" fmla="*/ 1114595 h 1305687"/>
                <a:gd name="connsiteX1531" fmla="*/ 909831 w 1762589"/>
                <a:gd name="connsiteY1531" fmla="*/ 1112052 h 1305687"/>
                <a:gd name="connsiteX1532" fmla="*/ 898226 w 1762589"/>
                <a:gd name="connsiteY1532" fmla="*/ 1106488 h 1305687"/>
                <a:gd name="connsiteX1533" fmla="*/ 909831 w 1762589"/>
                <a:gd name="connsiteY1533" fmla="*/ 1107283 h 1305687"/>
                <a:gd name="connsiteX1534" fmla="*/ 912694 w 1762589"/>
                <a:gd name="connsiteY1534" fmla="*/ 1107918 h 1305687"/>
                <a:gd name="connsiteX1535" fmla="*/ 915396 w 1762589"/>
                <a:gd name="connsiteY1535" fmla="*/ 1109349 h 1305687"/>
                <a:gd name="connsiteX1536" fmla="*/ 921278 w 1762589"/>
                <a:gd name="connsiteY1536" fmla="*/ 1109985 h 1305687"/>
                <a:gd name="connsiteX1537" fmla="*/ 923981 w 1762589"/>
                <a:gd name="connsiteY1537" fmla="*/ 1107918 h 1305687"/>
                <a:gd name="connsiteX1538" fmla="*/ 923663 w 1762589"/>
                <a:gd name="connsiteY1538" fmla="*/ 1105057 h 1305687"/>
                <a:gd name="connsiteX1539" fmla="*/ 930022 w 1762589"/>
                <a:gd name="connsiteY1539" fmla="*/ 1104421 h 1305687"/>
                <a:gd name="connsiteX1540" fmla="*/ 935745 w 1762589"/>
                <a:gd name="connsiteY1540" fmla="*/ 1100764 h 1305687"/>
                <a:gd name="connsiteX1541" fmla="*/ 938448 w 1762589"/>
                <a:gd name="connsiteY1541" fmla="*/ 1098221 h 1305687"/>
                <a:gd name="connsiteX1542" fmla="*/ 937652 w 1762589"/>
                <a:gd name="connsiteY1542" fmla="*/ 1095677 h 1305687"/>
                <a:gd name="connsiteX1543" fmla="*/ 935745 w 1762589"/>
                <a:gd name="connsiteY1543" fmla="*/ 1092974 h 1305687"/>
                <a:gd name="connsiteX1544" fmla="*/ 931294 w 1762589"/>
                <a:gd name="connsiteY1544" fmla="*/ 1089318 h 1305687"/>
                <a:gd name="connsiteX1545" fmla="*/ 928750 w 1762589"/>
                <a:gd name="connsiteY1545" fmla="*/ 1082164 h 1305687"/>
                <a:gd name="connsiteX1546" fmla="*/ 924934 w 1762589"/>
                <a:gd name="connsiteY1546" fmla="*/ 1078030 h 1305687"/>
                <a:gd name="connsiteX1547" fmla="*/ 920006 w 1762589"/>
                <a:gd name="connsiteY1547" fmla="*/ 1079779 h 1305687"/>
                <a:gd name="connsiteX1548" fmla="*/ 916032 w 1762589"/>
                <a:gd name="connsiteY1548" fmla="*/ 1080256 h 1305687"/>
                <a:gd name="connsiteX1549" fmla="*/ 914283 w 1762589"/>
                <a:gd name="connsiteY1549" fmla="*/ 1074692 h 1305687"/>
                <a:gd name="connsiteX1550" fmla="*/ 912535 w 1762589"/>
                <a:gd name="connsiteY1550" fmla="*/ 1072466 h 1305687"/>
                <a:gd name="connsiteX1551" fmla="*/ 912535 w 1762589"/>
                <a:gd name="connsiteY1551" fmla="*/ 1069446 h 1305687"/>
                <a:gd name="connsiteX1552" fmla="*/ 918576 w 1762589"/>
                <a:gd name="connsiteY1552" fmla="*/ 1070400 h 1305687"/>
                <a:gd name="connsiteX1553" fmla="*/ 924617 w 1762589"/>
                <a:gd name="connsiteY1553" fmla="*/ 1069128 h 1305687"/>
                <a:gd name="connsiteX1554" fmla="*/ 936540 w 1762589"/>
                <a:gd name="connsiteY1554" fmla="*/ 1071989 h 1305687"/>
                <a:gd name="connsiteX1555" fmla="*/ 943058 w 1762589"/>
                <a:gd name="connsiteY1555" fmla="*/ 1069446 h 1305687"/>
                <a:gd name="connsiteX1556" fmla="*/ 945601 w 1762589"/>
                <a:gd name="connsiteY1556" fmla="*/ 1067697 h 1305687"/>
                <a:gd name="connsiteX1557" fmla="*/ 950531 w 1762589"/>
                <a:gd name="connsiteY1557" fmla="*/ 1062451 h 1305687"/>
                <a:gd name="connsiteX1558" fmla="*/ 953709 w 1762589"/>
                <a:gd name="connsiteY1558" fmla="*/ 1060861 h 1305687"/>
                <a:gd name="connsiteX1559" fmla="*/ 955776 w 1762589"/>
                <a:gd name="connsiteY1559" fmla="*/ 1058317 h 1305687"/>
                <a:gd name="connsiteX1560" fmla="*/ 953550 w 1762589"/>
                <a:gd name="connsiteY1560" fmla="*/ 1057045 h 1305687"/>
                <a:gd name="connsiteX1561" fmla="*/ 938130 w 1762589"/>
                <a:gd name="connsiteY1561" fmla="*/ 1049891 h 1305687"/>
                <a:gd name="connsiteX1562" fmla="*/ 938607 w 1762589"/>
                <a:gd name="connsiteY1562" fmla="*/ 1048302 h 1305687"/>
                <a:gd name="connsiteX1563" fmla="*/ 944648 w 1762589"/>
                <a:gd name="connsiteY1563" fmla="*/ 1048302 h 1305687"/>
                <a:gd name="connsiteX1564" fmla="*/ 960387 w 1762589"/>
                <a:gd name="connsiteY1564" fmla="*/ 1046871 h 1305687"/>
                <a:gd name="connsiteX1565" fmla="*/ 969766 w 1762589"/>
                <a:gd name="connsiteY1565" fmla="*/ 1045758 h 1305687"/>
                <a:gd name="connsiteX1566" fmla="*/ 982803 w 1762589"/>
                <a:gd name="connsiteY1566" fmla="*/ 1045122 h 1305687"/>
                <a:gd name="connsiteX1567" fmla="*/ 995203 w 1762589"/>
                <a:gd name="connsiteY1567" fmla="*/ 1040989 h 1305687"/>
                <a:gd name="connsiteX1568" fmla="*/ 995203 w 1762589"/>
                <a:gd name="connsiteY1568" fmla="*/ 1036219 h 1305687"/>
                <a:gd name="connsiteX1569" fmla="*/ 994885 w 1762589"/>
                <a:gd name="connsiteY1569" fmla="*/ 1034947 h 1305687"/>
                <a:gd name="connsiteX1570" fmla="*/ 988366 w 1762589"/>
                <a:gd name="connsiteY1570" fmla="*/ 1030973 h 1305687"/>
                <a:gd name="connsiteX1571" fmla="*/ 986142 w 1762589"/>
                <a:gd name="connsiteY1571" fmla="*/ 1026839 h 1305687"/>
                <a:gd name="connsiteX1572" fmla="*/ 989639 w 1762589"/>
                <a:gd name="connsiteY1572" fmla="*/ 1028111 h 1305687"/>
                <a:gd name="connsiteX1573" fmla="*/ 997111 w 1762589"/>
                <a:gd name="connsiteY1573" fmla="*/ 1031927 h 1305687"/>
                <a:gd name="connsiteX1574" fmla="*/ 999019 w 1762589"/>
                <a:gd name="connsiteY1574" fmla="*/ 1028588 h 1305687"/>
                <a:gd name="connsiteX1575" fmla="*/ 1002039 w 1762589"/>
                <a:gd name="connsiteY1575" fmla="*/ 1020639 h 1305687"/>
                <a:gd name="connsiteX1576" fmla="*/ 1004901 w 1762589"/>
                <a:gd name="connsiteY1576" fmla="*/ 1017619 h 1305687"/>
                <a:gd name="connsiteX1577" fmla="*/ 1008239 w 1762589"/>
                <a:gd name="connsiteY1577" fmla="*/ 1014757 h 1305687"/>
                <a:gd name="connsiteX1578" fmla="*/ 1001403 w 1762589"/>
                <a:gd name="connsiteY1578" fmla="*/ 1011896 h 1305687"/>
                <a:gd name="connsiteX1579" fmla="*/ 996634 w 1762589"/>
                <a:gd name="connsiteY1579" fmla="*/ 1008875 h 1305687"/>
                <a:gd name="connsiteX1580" fmla="*/ 999654 w 1762589"/>
                <a:gd name="connsiteY1580" fmla="*/ 1008239 h 1305687"/>
                <a:gd name="connsiteX1581" fmla="*/ 1006490 w 1762589"/>
                <a:gd name="connsiteY1581" fmla="*/ 1008875 h 1305687"/>
                <a:gd name="connsiteX1582" fmla="*/ 1013485 w 1762589"/>
                <a:gd name="connsiteY1582" fmla="*/ 1010624 h 1305687"/>
                <a:gd name="connsiteX1583" fmla="*/ 1021434 w 1762589"/>
                <a:gd name="connsiteY1583" fmla="*/ 1011737 h 1305687"/>
                <a:gd name="connsiteX1584" fmla="*/ 1021752 w 1762589"/>
                <a:gd name="connsiteY1584" fmla="*/ 1012690 h 1305687"/>
                <a:gd name="connsiteX1585" fmla="*/ 1015870 w 1762589"/>
                <a:gd name="connsiteY1585" fmla="*/ 1017937 h 1305687"/>
                <a:gd name="connsiteX1586" fmla="*/ 1007127 w 1762589"/>
                <a:gd name="connsiteY1586" fmla="*/ 1028270 h 1305687"/>
                <a:gd name="connsiteX1587" fmla="*/ 1006014 w 1762589"/>
                <a:gd name="connsiteY1587" fmla="*/ 1031450 h 1305687"/>
                <a:gd name="connsiteX1588" fmla="*/ 1006808 w 1762589"/>
                <a:gd name="connsiteY1588" fmla="*/ 1033994 h 1305687"/>
                <a:gd name="connsiteX1589" fmla="*/ 1005536 w 1762589"/>
                <a:gd name="connsiteY1589" fmla="*/ 1036060 h 1305687"/>
                <a:gd name="connsiteX1590" fmla="*/ 1000926 w 1762589"/>
                <a:gd name="connsiteY1590" fmla="*/ 1040989 h 1305687"/>
                <a:gd name="connsiteX1591" fmla="*/ 1002198 w 1762589"/>
                <a:gd name="connsiteY1591" fmla="*/ 1044645 h 1305687"/>
                <a:gd name="connsiteX1592" fmla="*/ 1007921 w 1762589"/>
                <a:gd name="connsiteY1592" fmla="*/ 1046553 h 1305687"/>
                <a:gd name="connsiteX1593" fmla="*/ 1010465 w 1762589"/>
                <a:gd name="connsiteY1593" fmla="*/ 1044804 h 1305687"/>
                <a:gd name="connsiteX1594" fmla="*/ 1014757 w 1762589"/>
                <a:gd name="connsiteY1594" fmla="*/ 1044804 h 1305687"/>
                <a:gd name="connsiteX1595" fmla="*/ 1017778 w 1762589"/>
                <a:gd name="connsiteY1595" fmla="*/ 1043532 h 1305687"/>
                <a:gd name="connsiteX1596" fmla="*/ 1020004 w 1762589"/>
                <a:gd name="connsiteY1596" fmla="*/ 1040512 h 1305687"/>
                <a:gd name="connsiteX1597" fmla="*/ 1020321 w 1762589"/>
                <a:gd name="connsiteY1597" fmla="*/ 1037173 h 1305687"/>
                <a:gd name="connsiteX1598" fmla="*/ 1022706 w 1762589"/>
                <a:gd name="connsiteY1598" fmla="*/ 1037173 h 1305687"/>
                <a:gd name="connsiteX1599" fmla="*/ 1027635 w 1762589"/>
                <a:gd name="connsiteY1599" fmla="*/ 1033358 h 1305687"/>
                <a:gd name="connsiteX1600" fmla="*/ 1028748 w 1762589"/>
                <a:gd name="connsiteY1600" fmla="*/ 1034788 h 1305687"/>
                <a:gd name="connsiteX1601" fmla="*/ 1031450 w 1762589"/>
                <a:gd name="connsiteY1601" fmla="*/ 1037491 h 1305687"/>
                <a:gd name="connsiteX1602" fmla="*/ 1034630 w 1762589"/>
                <a:gd name="connsiteY1602" fmla="*/ 1037968 h 1305687"/>
                <a:gd name="connsiteX1603" fmla="*/ 1037650 w 1762589"/>
                <a:gd name="connsiteY1603" fmla="*/ 1036855 h 1305687"/>
                <a:gd name="connsiteX1604" fmla="*/ 1039081 w 1762589"/>
                <a:gd name="connsiteY1604" fmla="*/ 1036855 h 1305687"/>
                <a:gd name="connsiteX1605" fmla="*/ 1039876 w 1762589"/>
                <a:gd name="connsiteY1605" fmla="*/ 1036060 h 1305687"/>
                <a:gd name="connsiteX1606" fmla="*/ 1042738 w 1762589"/>
                <a:gd name="connsiteY1606" fmla="*/ 1030019 h 1305687"/>
                <a:gd name="connsiteX1607" fmla="*/ 1043214 w 1762589"/>
                <a:gd name="connsiteY1607" fmla="*/ 1028429 h 1305687"/>
                <a:gd name="connsiteX1608" fmla="*/ 1043214 w 1762589"/>
                <a:gd name="connsiteY1608" fmla="*/ 1026839 h 1305687"/>
                <a:gd name="connsiteX1609" fmla="*/ 1047029 w 1762589"/>
                <a:gd name="connsiteY1609" fmla="*/ 1029065 h 1305687"/>
                <a:gd name="connsiteX1610" fmla="*/ 1046712 w 1762589"/>
                <a:gd name="connsiteY1610" fmla="*/ 1030496 h 1305687"/>
                <a:gd name="connsiteX1611" fmla="*/ 1047348 w 1762589"/>
                <a:gd name="connsiteY1611" fmla="*/ 1035265 h 1305687"/>
                <a:gd name="connsiteX1612" fmla="*/ 1049892 w 1762589"/>
                <a:gd name="connsiteY1612" fmla="*/ 1033676 h 1305687"/>
                <a:gd name="connsiteX1613" fmla="*/ 1056886 w 1762589"/>
                <a:gd name="connsiteY1613" fmla="*/ 1027952 h 1305687"/>
                <a:gd name="connsiteX1614" fmla="*/ 1063405 w 1762589"/>
                <a:gd name="connsiteY1614" fmla="*/ 1024455 h 1305687"/>
                <a:gd name="connsiteX1615" fmla="*/ 1065948 w 1762589"/>
                <a:gd name="connsiteY1615" fmla="*/ 1022388 h 1305687"/>
                <a:gd name="connsiteX1616" fmla="*/ 1068809 w 1762589"/>
                <a:gd name="connsiteY1616" fmla="*/ 1020639 h 1305687"/>
                <a:gd name="connsiteX1617" fmla="*/ 1065153 w 1762589"/>
                <a:gd name="connsiteY1617" fmla="*/ 1011896 h 1305687"/>
                <a:gd name="connsiteX1618" fmla="*/ 1063564 w 1762589"/>
                <a:gd name="connsiteY1618" fmla="*/ 1010306 h 1305687"/>
                <a:gd name="connsiteX1619" fmla="*/ 1062927 w 1762589"/>
                <a:gd name="connsiteY1619" fmla="*/ 1008875 h 1305687"/>
                <a:gd name="connsiteX1620" fmla="*/ 1062133 w 1762589"/>
                <a:gd name="connsiteY1620" fmla="*/ 1007921 h 1305687"/>
                <a:gd name="connsiteX1621" fmla="*/ 1062133 w 1762589"/>
                <a:gd name="connsiteY1621" fmla="*/ 1006172 h 1305687"/>
                <a:gd name="connsiteX1622" fmla="*/ 1066584 w 1762589"/>
                <a:gd name="connsiteY1622" fmla="*/ 1009352 h 1305687"/>
                <a:gd name="connsiteX1623" fmla="*/ 1067856 w 1762589"/>
                <a:gd name="connsiteY1623" fmla="*/ 1010783 h 1305687"/>
                <a:gd name="connsiteX1624" fmla="*/ 1075010 w 1762589"/>
                <a:gd name="connsiteY1624" fmla="*/ 1014757 h 1305687"/>
                <a:gd name="connsiteX1625" fmla="*/ 1078508 w 1762589"/>
                <a:gd name="connsiteY1625" fmla="*/ 1014439 h 1305687"/>
                <a:gd name="connsiteX1626" fmla="*/ 1081369 w 1762589"/>
                <a:gd name="connsiteY1626" fmla="*/ 1015234 h 1305687"/>
                <a:gd name="connsiteX1627" fmla="*/ 1084707 w 1762589"/>
                <a:gd name="connsiteY1627" fmla="*/ 1013803 h 1305687"/>
                <a:gd name="connsiteX1628" fmla="*/ 1097426 w 1762589"/>
                <a:gd name="connsiteY1628" fmla="*/ 1006331 h 1305687"/>
                <a:gd name="connsiteX1629" fmla="*/ 1099016 w 1762589"/>
                <a:gd name="connsiteY1629" fmla="*/ 1004583 h 1305687"/>
                <a:gd name="connsiteX1630" fmla="*/ 1100447 w 1762589"/>
                <a:gd name="connsiteY1630" fmla="*/ 1002039 h 1305687"/>
                <a:gd name="connsiteX1631" fmla="*/ 1101877 w 1762589"/>
                <a:gd name="connsiteY1631" fmla="*/ 998700 h 1305687"/>
                <a:gd name="connsiteX1632" fmla="*/ 1103467 w 1762589"/>
                <a:gd name="connsiteY1632" fmla="*/ 996793 h 1305687"/>
                <a:gd name="connsiteX1633" fmla="*/ 1106646 w 1762589"/>
                <a:gd name="connsiteY1633" fmla="*/ 996475 h 1305687"/>
                <a:gd name="connsiteX1634" fmla="*/ 1107918 w 1762589"/>
                <a:gd name="connsiteY1634" fmla="*/ 996952 h 1305687"/>
                <a:gd name="connsiteX1635" fmla="*/ 1109985 w 1762589"/>
                <a:gd name="connsiteY1635" fmla="*/ 995521 h 1305687"/>
                <a:gd name="connsiteX1636" fmla="*/ 1112688 w 1762589"/>
                <a:gd name="connsiteY1636" fmla="*/ 992182 h 1305687"/>
                <a:gd name="connsiteX1637" fmla="*/ 1119047 w 1762589"/>
                <a:gd name="connsiteY1637" fmla="*/ 981690 h 1305687"/>
                <a:gd name="connsiteX1638" fmla="*/ 1126837 w 1762589"/>
                <a:gd name="connsiteY1638" fmla="*/ 970402 h 1305687"/>
                <a:gd name="connsiteX1639" fmla="*/ 1129063 w 1762589"/>
                <a:gd name="connsiteY1639" fmla="*/ 966269 h 1305687"/>
                <a:gd name="connsiteX1640" fmla="*/ 1129857 w 1762589"/>
                <a:gd name="connsiteY1640" fmla="*/ 963407 h 1305687"/>
                <a:gd name="connsiteX1641" fmla="*/ 1129222 w 1762589"/>
                <a:gd name="connsiteY1641" fmla="*/ 961658 h 1305687"/>
                <a:gd name="connsiteX1642" fmla="*/ 1129539 w 1762589"/>
                <a:gd name="connsiteY1642" fmla="*/ 960546 h 1305687"/>
                <a:gd name="connsiteX1643" fmla="*/ 1130811 w 1762589"/>
                <a:gd name="connsiteY1643" fmla="*/ 960069 h 1305687"/>
                <a:gd name="connsiteX1644" fmla="*/ 1133991 w 1762589"/>
                <a:gd name="connsiteY1644" fmla="*/ 957366 h 1305687"/>
                <a:gd name="connsiteX1645" fmla="*/ 1135580 w 1762589"/>
                <a:gd name="connsiteY1645" fmla="*/ 955299 h 1305687"/>
                <a:gd name="connsiteX1646" fmla="*/ 1139555 w 1762589"/>
                <a:gd name="connsiteY1646" fmla="*/ 948463 h 1305687"/>
                <a:gd name="connsiteX1647" fmla="*/ 1140986 w 1762589"/>
                <a:gd name="connsiteY1647" fmla="*/ 946874 h 1305687"/>
                <a:gd name="connsiteX1648" fmla="*/ 1142735 w 1762589"/>
                <a:gd name="connsiteY1648" fmla="*/ 945761 h 1305687"/>
                <a:gd name="connsiteX1649" fmla="*/ 1146550 w 1762589"/>
                <a:gd name="connsiteY1649" fmla="*/ 944648 h 1305687"/>
                <a:gd name="connsiteX1650" fmla="*/ 1160064 w 1762589"/>
                <a:gd name="connsiteY1650" fmla="*/ 936222 h 1305687"/>
                <a:gd name="connsiteX1651" fmla="*/ 1162289 w 1762589"/>
                <a:gd name="connsiteY1651" fmla="*/ 935586 h 1305687"/>
                <a:gd name="connsiteX1652" fmla="*/ 1164992 w 1762589"/>
                <a:gd name="connsiteY1652" fmla="*/ 933678 h 1305687"/>
                <a:gd name="connsiteX1653" fmla="*/ 1168171 w 1762589"/>
                <a:gd name="connsiteY1653" fmla="*/ 930340 h 1305687"/>
                <a:gd name="connsiteX1654" fmla="*/ 1168489 w 1762589"/>
                <a:gd name="connsiteY1654" fmla="*/ 926842 h 1305687"/>
                <a:gd name="connsiteX1655" fmla="*/ 1165787 w 1762589"/>
                <a:gd name="connsiteY1655" fmla="*/ 923027 h 1305687"/>
                <a:gd name="connsiteX1656" fmla="*/ 1162448 w 1762589"/>
                <a:gd name="connsiteY1656" fmla="*/ 919370 h 1305687"/>
                <a:gd name="connsiteX1657" fmla="*/ 1162766 w 1762589"/>
                <a:gd name="connsiteY1657" fmla="*/ 918734 h 1305687"/>
                <a:gd name="connsiteX1658" fmla="*/ 1164833 w 1762589"/>
                <a:gd name="connsiteY1658" fmla="*/ 918734 h 1305687"/>
                <a:gd name="connsiteX1659" fmla="*/ 1166581 w 1762589"/>
                <a:gd name="connsiteY1659" fmla="*/ 918258 h 1305687"/>
                <a:gd name="connsiteX1660" fmla="*/ 1167853 w 1762589"/>
                <a:gd name="connsiteY1660" fmla="*/ 917145 h 1305687"/>
                <a:gd name="connsiteX1661" fmla="*/ 1167376 w 1762589"/>
                <a:gd name="connsiteY1661" fmla="*/ 915396 h 1305687"/>
                <a:gd name="connsiteX1662" fmla="*/ 1165309 w 1762589"/>
                <a:gd name="connsiteY1662" fmla="*/ 913011 h 1305687"/>
                <a:gd name="connsiteX1663" fmla="*/ 1164038 w 1762589"/>
                <a:gd name="connsiteY1663" fmla="*/ 910627 h 1305687"/>
                <a:gd name="connsiteX1664" fmla="*/ 1163720 w 1762589"/>
                <a:gd name="connsiteY1664" fmla="*/ 908083 h 1305687"/>
                <a:gd name="connsiteX1665" fmla="*/ 1169125 w 1762589"/>
                <a:gd name="connsiteY1665" fmla="*/ 910627 h 1305687"/>
                <a:gd name="connsiteX1666" fmla="*/ 1180412 w 1762589"/>
                <a:gd name="connsiteY1666" fmla="*/ 918258 h 1305687"/>
                <a:gd name="connsiteX1667" fmla="*/ 1189633 w 1762589"/>
                <a:gd name="connsiteY1667" fmla="*/ 923345 h 1305687"/>
                <a:gd name="connsiteX1668" fmla="*/ 1196788 w 1762589"/>
                <a:gd name="connsiteY1668" fmla="*/ 925730 h 1305687"/>
                <a:gd name="connsiteX1669" fmla="*/ 1202192 w 1762589"/>
                <a:gd name="connsiteY1669" fmla="*/ 926683 h 1305687"/>
                <a:gd name="connsiteX1670" fmla="*/ 1205849 w 1762589"/>
                <a:gd name="connsiteY1670" fmla="*/ 926047 h 1305687"/>
                <a:gd name="connsiteX1671" fmla="*/ 1212685 w 1762589"/>
                <a:gd name="connsiteY1671" fmla="*/ 923822 h 1305687"/>
                <a:gd name="connsiteX1672" fmla="*/ 1212685 w 1762589"/>
                <a:gd name="connsiteY1672" fmla="*/ 921596 h 1305687"/>
                <a:gd name="connsiteX1673" fmla="*/ 1209824 w 1762589"/>
                <a:gd name="connsiteY1673" fmla="*/ 918416 h 1305687"/>
                <a:gd name="connsiteX1674" fmla="*/ 1209824 w 1762589"/>
                <a:gd name="connsiteY1674" fmla="*/ 917145 h 1305687"/>
                <a:gd name="connsiteX1675" fmla="*/ 1221111 w 1762589"/>
                <a:gd name="connsiteY1675" fmla="*/ 920006 h 1305687"/>
                <a:gd name="connsiteX1676" fmla="*/ 1224609 w 1762589"/>
                <a:gd name="connsiteY1676" fmla="*/ 919688 h 1305687"/>
                <a:gd name="connsiteX1677" fmla="*/ 1228742 w 1762589"/>
                <a:gd name="connsiteY1677" fmla="*/ 916032 h 1305687"/>
                <a:gd name="connsiteX1678" fmla="*/ 1231286 w 1762589"/>
                <a:gd name="connsiteY1678" fmla="*/ 914760 h 1305687"/>
                <a:gd name="connsiteX1679" fmla="*/ 1233988 w 1762589"/>
                <a:gd name="connsiteY1679" fmla="*/ 914124 h 1305687"/>
                <a:gd name="connsiteX1680" fmla="*/ 1238440 w 1762589"/>
                <a:gd name="connsiteY1680" fmla="*/ 914124 h 1305687"/>
                <a:gd name="connsiteX1681" fmla="*/ 1246706 w 1762589"/>
                <a:gd name="connsiteY1681" fmla="*/ 915237 h 1305687"/>
                <a:gd name="connsiteX1682" fmla="*/ 1251793 w 1762589"/>
                <a:gd name="connsiteY1682" fmla="*/ 914760 h 1305687"/>
                <a:gd name="connsiteX1683" fmla="*/ 1256404 w 1762589"/>
                <a:gd name="connsiteY1683" fmla="*/ 913170 h 1305687"/>
                <a:gd name="connsiteX1684" fmla="*/ 1263081 w 1762589"/>
                <a:gd name="connsiteY1684" fmla="*/ 911739 h 1305687"/>
                <a:gd name="connsiteX1685" fmla="*/ 1277071 w 1762589"/>
                <a:gd name="connsiteY1685" fmla="*/ 907447 h 1305687"/>
                <a:gd name="connsiteX1686" fmla="*/ 1283907 w 1762589"/>
                <a:gd name="connsiteY1686" fmla="*/ 905857 h 1305687"/>
                <a:gd name="connsiteX1687" fmla="*/ 1291856 w 1762589"/>
                <a:gd name="connsiteY1687" fmla="*/ 905062 h 1305687"/>
                <a:gd name="connsiteX1688" fmla="*/ 1308708 w 1762589"/>
                <a:gd name="connsiteY1688" fmla="*/ 900452 h 1305687"/>
                <a:gd name="connsiteX1689" fmla="*/ 1313954 w 1762589"/>
                <a:gd name="connsiteY1689" fmla="*/ 899657 h 1305687"/>
                <a:gd name="connsiteX1690" fmla="*/ 1321585 w 1762589"/>
                <a:gd name="connsiteY1690" fmla="*/ 896954 h 1305687"/>
                <a:gd name="connsiteX1691" fmla="*/ 1326195 w 1762589"/>
                <a:gd name="connsiteY1691" fmla="*/ 896001 h 1305687"/>
                <a:gd name="connsiteX1692" fmla="*/ 1331123 w 1762589"/>
                <a:gd name="connsiteY1692" fmla="*/ 896001 h 1305687"/>
                <a:gd name="connsiteX1693" fmla="*/ 1335257 w 1762589"/>
                <a:gd name="connsiteY1693" fmla="*/ 894570 h 1305687"/>
                <a:gd name="connsiteX1694" fmla="*/ 1338437 w 1762589"/>
                <a:gd name="connsiteY1694" fmla="*/ 892026 h 1305687"/>
                <a:gd name="connsiteX1695" fmla="*/ 1340981 w 1762589"/>
                <a:gd name="connsiteY1695" fmla="*/ 890595 h 1305687"/>
                <a:gd name="connsiteX1696" fmla="*/ 1346226 w 1762589"/>
                <a:gd name="connsiteY1696" fmla="*/ 888846 h 1305687"/>
                <a:gd name="connsiteX1697" fmla="*/ 1353699 w 1762589"/>
                <a:gd name="connsiteY1697" fmla="*/ 885190 h 1305687"/>
                <a:gd name="connsiteX1698" fmla="*/ 1355766 w 1762589"/>
                <a:gd name="connsiteY1698" fmla="*/ 883282 h 1305687"/>
                <a:gd name="connsiteX1699" fmla="*/ 1356401 w 1762589"/>
                <a:gd name="connsiteY1699" fmla="*/ 882011 h 1305687"/>
                <a:gd name="connsiteX1700" fmla="*/ 1357196 w 1762589"/>
                <a:gd name="connsiteY1700" fmla="*/ 878672 h 1305687"/>
                <a:gd name="connsiteX1701" fmla="*/ 1358309 w 1762589"/>
                <a:gd name="connsiteY1701" fmla="*/ 877400 h 1305687"/>
                <a:gd name="connsiteX1702" fmla="*/ 1366099 w 1762589"/>
                <a:gd name="connsiteY1702" fmla="*/ 875015 h 1305687"/>
                <a:gd name="connsiteX1703" fmla="*/ 1371186 w 1762589"/>
                <a:gd name="connsiteY1703" fmla="*/ 871359 h 1305687"/>
                <a:gd name="connsiteX1704" fmla="*/ 1371504 w 1762589"/>
                <a:gd name="connsiteY1704" fmla="*/ 869928 h 1305687"/>
                <a:gd name="connsiteX1705" fmla="*/ 1368325 w 1762589"/>
                <a:gd name="connsiteY1705" fmla="*/ 866431 h 1305687"/>
                <a:gd name="connsiteX1706" fmla="*/ 1369914 w 1762589"/>
                <a:gd name="connsiteY1706" fmla="*/ 865795 h 1305687"/>
                <a:gd name="connsiteX1707" fmla="*/ 1377546 w 1762589"/>
                <a:gd name="connsiteY1707" fmla="*/ 864682 h 1305687"/>
                <a:gd name="connsiteX1708" fmla="*/ 1381202 w 1762589"/>
                <a:gd name="connsiteY1708" fmla="*/ 863410 h 1305687"/>
                <a:gd name="connsiteX1709" fmla="*/ 1389469 w 1762589"/>
                <a:gd name="connsiteY1709" fmla="*/ 858959 h 1305687"/>
                <a:gd name="connsiteX1710" fmla="*/ 1393920 w 1762589"/>
                <a:gd name="connsiteY1710" fmla="*/ 857369 h 1305687"/>
                <a:gd name="connsiteX1711" fmla="*/ 1395987 w 1762589"/>
                <a:gd name="connsiteY1711" fmla="*/ 855302 h 1305687"/>
                <a:gd name="connsiteX1712" fmla="*/ 1395987 w 1762589"/>
                <a:gd name="connsiteY1712" fmla="*/ 852918 h 1305687"/>
                <a:gd name="connsiteX1713" fmla="*/ 1395033 w 1762589"/>
                <a:gd name="connsiteY1713" fmla="*/ 851169 h 1305687"/>
                <a:gd name="connsiteX1714" fmla="*/ 1393761 w 1762589"/>
                <a:gd name="connsiteY1714" fmla="*/ 850056 h 1305687"/>
                <a:gd name="connsiteX1715" fmla="*/ 1395192 w 1762589"/>
                <a:gd name="connsiteY1715" fmla="*/ 849738 h 1305687"/>
                <a:gd name="connsiteX1716" fmla="*/ 1403935 w 1762589"/>
                <a:gd name="connsiteY1716" fmla="*/ 851328 h 1305687"/>
                <a:gd name="connsiteX1717" fmla="*/ 1406480 w 1762589"/>
                <a:gd name="connsiteY1717" fmla="*/ 851010 h 1305687"/>
                <a:gd name="connsiteX1718" fmla="*/ 1409818 w 1762589"/>
                <a:gd name="connsiteY1718" fmla="*/ 849897 h 1305687"/>
                <a:gd name="connsiteX1719" fmla="*/ 1410612 w 1762589"/>
                <a:gd name="connsiteY1719" fmla="*/ 847989 h 1305687"/>
                <a:gd name="connsiteX1720" fmla="*/ 1409023 w 1762589"/>
                <a:gd name="connsiteY1720" fmla="*/ 845287 h 1305687"/>
                <a:gd name="connsiteX1721" fmla="*/ 1407593 w 1762589"/>
                <a:gd name="connsiteY1721" fmla="*/ 843379 h 1305687"/>
                <a:gd name="connsiteX1722" fmla="*/ 1406161 w 1762589"/>
                <a:gd name="connsiteY1722" fmla="*/ 842425 h 1305687"/>
                <a:gd name="connsiteX1723" fmla="*/ 1407751 w 1762589"/>
                <a:gd name="connsiteY1723" fmla="*/ 842107 h 1305687"/>
                <a:gd name="connsiteX1724" fmla="*/ 1415223 w 1762589"/>
                <a:gd name="connsiteY1724" fmla="*/ 842107 h 1305687"/>
                <a:gd name="connsiteX1725" fmla="*/ 1424285 w 1762589"/>
                <a:gd name="connsiteY1725" fmla="*/ 839722 h 1305687"/>
                <a:gd name="connsiteX1726" fmla="*/ 1429690 w 1762589"/>
                <a:gd name="connsiteY1726" fmla="*/ 839722 h 1305687"/>
                <a:gd name="connsiteX1727" fmla="*/ 1430644 w 1762589"/>
                <a:gd name="connsiteY1727" fmla="*/ 839086 h 1305687"/>
                <a:gd name="connsiteX1728" fmla="*/ 1428577 w 1762589"/>
                <a:gd name="connsiteY1728" fmla="*/ 835112 h 1305687"/>
                <a:gd name="connsiteX1729" fmla="*/ 1430167 w 1762589"/>
                <a:gd name="connsiteY1729" fmla="*/ 834158 h 1305687"/>
                <a:gd name="connsiteX1730" fmla="*/ 1436208 w 1762589"/>
                <a:gd name="connsiteY1730" fmla="*/ 833045 h 1305687"/>
                <a:gd name="connsiteX1731" fmla="*/ 1438911 w 1762589"/>
                <a:gd name="connsiteY1731" fmla="*/ 831932 h 1305687"/>
                <a:gd name="connsiteX1732" fmla="*/ 1442091 w 1762589"/>
                <a:gd name="connsiteY1732" fmla="*/ 831456 h 1305687"/>
                <a:gd name="connsiteX1733" fmla="*/ 1447178 w 1762589"/>
                <a:gd name="connsiteY1733" fmla="*/ 829866 h 1305687"/>
                <a:gd name="connsiteX1734" fmla="*/ 1451470 w 1762589"/>
                <a:gd name="connsiteY1734" fmla="*/ 827481 h 1305687"/>
                <a:gd name="connsiteX1735" fmla="*/ 1452901 w 1762589"/>
                <a:gd name="connsiteY1735" fmla="*/ 825732 h 1305687"/>
                <a:gd name="connsiteX1736" fmla="*/ 1453696 w 1762589"/>
                <a:gd name="connsiteY1736" fmla="*/ 823665 h 1305687"/>
                <a:gd name="connsiteX1737" fmla="*/ 1451470 w 1762589"/>
                <a:gd name="connsiteY1737" fmla="*/ 822712 h 1305687"/>
                <a:gd name="connsiteX1738" fmla="*/ 1426034 w 1762589"/>
                <a:gd name="connsiteY1738" fmla="*/ 823348 h 1305687"/>
                <a:gd name="connsiteX1739" fmla="*/ 1411884 w 1762589"/>
                <a:gd name="connsiteY1739" fmla="*/ 822076 h 1305687"/>
                <a:gd name="connsiteX1740" fmla="*/ 1401233 w 1762589"/>
                <a:gd name="connsiteY1740" fmla="*/ 819850 h 1305687"/>
                <a:gd name="connsiteX1741" fmla="*/ 1380883 w 1762589"/>
                <a:gd name="connsiteY1741" fmla="*/ 813968 h 1305687"/>
                <a:gd name="connsiteX1742" fmla="*/ 1358468 w 1762589"/>
                <a:gd name="connsiteY1742" fmla="*/ 810947 h 1305687"/>
                <a:gd name="connsiteX1743" fmla="*/ 1355766 w 1762589"/>
                <a:gd name="connsiteY1743" fmla="*/ 811265 h 1305687"/>
                <a:gd name="connsiteX1744" fmla="*/ 1340503 w 1762589"/>
                <a:gd name="connsiteY1744" fmla="*/ 816512 h 1305687"/>
                <a:gd name="connsiteX1745" fmla="*/ 1333032 w 1762589"/>
                <a:gd name="connsiteY1745" fmla="*/ 817783 h 1305687"/>
                <a:gd name="connsiteX1746" fmla="*/ 1323333 w 1762589"/>
                <a:gd name="connsiteY1746" fmla="*/ 816671 h 1305687"/>
                <a:gd name="connsiteX1747" fmla="*/ 1315385 w 1762589"/>
                <a:gd name="connsiteY1747" fmla="*/ 818737 h 1305687"/>
                <a:gd name="connsiteX1748" fmla="*/ 1312047 w 1762589"/>
                <a:gd name="connsiteY1748" fmla="*/ 821917 h 1305687"/>
                <a:gd name="connsiteX1749" fmla="*/ 1308389 w 1762589"/>
                <a:gd name="connsiteY1749" fmla="*/ 827163 h 1305687"/>
                <a:gd name="connsiteX1750" fmla="*/ 1305211 w 1762589"/>
                <a:gd name="connsiteY1750" fmla="*/ 829548 h 1305687"/>
                <a:gd name="connsiteX1751" fmla="*/ 1298216 w 1762589"/>
                <a:gd name="connsiteY1751" fmla="*/ 827640 h 1305687"/>
                <a:gd name="connsiteX1752" fmla="*/ 1300123 w 1762589"/>
                <a:gd name="connsiteY1752" fmla="*/ 822712 h 1305687"/>
                <a:gd name="connsiteX1753" fmla="*/ 1306800 w 1762589"/>
                <a:gd name="connsiteY1753" fmla="*/ 817942 h 1305687"/>
                <a:gd name="connsiteX1754" fmla="*/ 1310456 w 1762589"/>
                <a:gd name="connsiteY1754" fmla="*/ 815876 h 1305687"/>
                <a:gd name="connsiteX1755" fmla="*/ 1314272 w 1762589"/>
                <a:gd name="connsiteY1755" fmla="*/ 814604 h 1305687"/>
                <a:gd name="connsiteX1756" fmla="*/ 1323016 w 1762589"/>
                <a:gd name="connsiteY1756" fmla="*/ 812696 h 1305687"/>
                <a:gd name="connsiteX1757" fmla="*/ 1328580 w 1762589"/>
                <a:gd name="connsiteY1757" fmla="*/ 810788 h 1305687"/>
                <a:gd name="connsiteX1758" fmla="*/ 1330488 w 1762589"/>
                <a:gd name="connsiteY1758" fmla="*/ 808722 h 1305687"/>
                <a:gd name="connsiteX1759" fmla="*/ 1328898 w 1762589"/>
                <a:gd name="connsiteY1759" fmla="*/ 806655 h 1305687"/>
                <a:gd name="connsiteX1760" fmla="*/ 1327308 w 1762589"/>
                <a:gd name="connsiteY1760" fmla="*/ 805383 h 1305687"/>
                <a:gd name="connsiteX1761" fmla="*/ 1325719 w 1762589"/>
                <a:gd name="connsiteY1761" fmla="*/ 804747 h 1305687"/>
                <a:gd name="connsiteX1762" fmla="*/ 1323652 w 1762589"/>
                <a:gd name="connsiteY1762" fmla="*/ 804747 h 1305687"/>
                <a:gd name="connsiteX1763" fmla="*/ 1299328 w 1762589"/>
                <a:gd name="connsiteY1763" fmla="*/ 808245 h 1305687"/>
                <a:gd name="connsiteX1764" fmla="*/ 1287246 w 1762589"/>
                <a:gd name="connsiteY1764" fmla="*/ 808245 h 1305687"/>
                <a:gd name="connsiteX1765" fmla="*/ 1272143 w 1762589"/>
                <a:gd name="connsiteY1765" fmla="*/ 804588 h 1305687"/>
                <a:gd name="connsiteX1766" fmla="*/ 1269441 w 1762589"/>
                <a:gd name="connsiteY1766" fmla="*/ 804588 h 1305687"/>
                <a:gd name="connsiteX1767" fmla="*/ 1260220 w 1762589"/>
                <a:gd name="connsiteY1767" fmla="*/ 806178 h 1305687"/>
                <a:gd name="connsiteX1768" fmla="*/ 1256881 w 1762589"/>
                <a:gd name="connsiteY1768" fmla="*/ 806178 h 1305687"/>
                <a:gd name="connsiteX1769" fmla="*/ 1257835 w 1762589"/>
                <a:gd name="connsiteY1769" fmla="*/ 805383 h 1305687"/>
                <a:gd name="connsiteX1770" fmla="*/ 1272461 w 1762589"/>
                <a:gd name="connsiteY1770" fmla="*/ 800932 h 1305687"/>
                <a:gd name="connsiteX1771" fmla="*/ 1275640 w 1762589"/>
                <a:gd name="connsiteY1771" fmla="*/ 799501 h 1305687"/>
                <a:gd name="connsiteX1772" fmla="*/ 1283430 w 1762589"/>
                <a:gd name="connsiteY1772" fmla="*/ 795208 h 1305687"/>
                <a:gd name="connsiteX1773" fmla="*/ 1285656 w 1762589"/>
                <a:gd name="connsiteY1773" fmla="*/ 792983 h 1305687"/>
                <a:gd name="connsiteX1774" fmla="*/ 1286928 w 1762589"/>
                <a:gd name="connsiteY1774" fmla="*/ 789962 h 1305687"/>
                <a:gd name="connsiteX1775" fmla="*/ 1288200 w 1762589"/>
                <a:gd name="connsiteY1775" fmla="*/ 785670 h 1305687"/>
                <a:gd name="connsiteX1776" fmla="*/ 1287882 w 1762589"/>
                <a:gd name="connsiteY1776" fmla="*/ 782808 h 1305687"/>
                <a:gd name="connsiteX1777" fmla="*/ 1284385 w 1762589"/>
                <a:gd name="connsiteY1777" fmla="*/ 781218 h 1305687"/>
                <a:gd name="connsiteX1778" fmla="*/ 1279297 w 1762589"/>
                <a:gd name="connsiteY1778" fmla="*/ 779947 h 1305687"/>
                <a:gd name="connsiteX1779" fmla="*/ 1276277 w 1762589"/>
                <a:gd name="connsiteY1779" fmla="*/ 777721 h 1305687"/>
                <a:gd name="connsiteX1780" fmla="*/ 1278979 w 1762589"/>
                <a:gd name="connsiteY1780" fmla="*/ 776926 h 1305687"/>
                <a:gd name="connsiteX1781" fmla="*/ 1290902 w 1762589"/>
                <a:gd name="connsiteY1781" fmla="*/ 777244 h 1305687"/>
                <a:gd name="connsiteX1782" fmla="*/ 1296625 w 1762589"/>
                <a:gd name="connsiteY1782" fmla="*/ 777721 h 1305687"/>
                <a:gd name="connsiteX1783" fmla="*/ 1306800 w 1762589"/>
                <a:gd name="connsiteY1783" fmla="*/ 779788 h 1305687"/>
                <a:gd name="connsiteX1784" fmla="*/ 1314431 w 1762589"/>
                <a:gd name="connsiteY1784" fmla="*/ 780265 h 1305687"/>
                <a:gd name="connsiteX1785" fmla="*/ 1324446 w 1762589"/>
                <a:gd name="connsiteY1785" fmla="*/ 779947 h 1305687"/>
                <a:gd name="connsiteX1786" fmla="*/ 1328580 w 1762589"/>
                <a:gd name="connsiteY1786" fmla="*/ 778993 h 1305687"/>
                <a:gd name="connsiteX1787" fmla="*/ 1340663 w 1762589"/>
                <a:gd name="connsiteY1787" fmla="*/ 774700 h 1305687"/>
                <a:gd name="connsiteX1788" fmla="*/ 1344796 w 1762589"/>
                <a:gd name="connsiteY1788" fmla="*/ 772475 h 1305687"/>
                <a:gd name="connsiteX1789" fmla="*/ 1352586 w 1762589"/>
                <a:gd name="connsiteY1789" fmla="*/ 767705 h 1305687"/>
                <a:gd name="connsiteX1790" fmla="*/ 1354653 w 1762589"/>
                <a:gd name="connsiteY1790" fmla="*/ 763413 h 1305687"/>
                <a:gd name="connsiteX1791" fmla="*/ 1353699 w 1762589"/>
                <a:gd name="connsiteY1791" fmla="*/ 758008 h 1305687"/>
                <a:gd name="connsiteX1792" fmla="*/ 1351950 w 1762589"/>
                <a:gd name="connsiteY1792" fmla="*/ 754192 h 1305687"/>
                <a:gd name="connsiteX1793" fmla="*/ 1349565 w 1762589"/>
                <a:gd name="connsiteY1793" fmla="*/ 752125 h 1305687"/>
                <a:gd name="connsiteX1794" fmla="*/ 1342888 w 1762589"/>
                <a:gd name="connsiteY1794" fmla="*/ 751172 h 1305687"/>
                <a:gd name="connsiteX1795" fmla="*/ 1332078 w 1762589"/>
                <a:gd name="connsiteY1795" fmla="*/ 751489 h 1305687"/>
                <a:gd name="connsiteX1796" fmla="*/ 1323811 w 1762589"/>
                <a:gd name="connsiteY1796" fmla="*/ 751172 h 1305687"/>
                <a:gd name="connsiteX1797" fmla="*/ 1313160 w 1762589"/>
                <a:gd name="connsiteY1797" fmla="*/ 749423 h 1305687"/>
                <a:gd name="connsiteX1798" fmla="*/ 1311569 w 1762589"/>
                <a:gd name="connsiteY1798" fmla="*/ 745766 h 1305687"/>
                <a:gd name="connsiteX1799" fmla="*/ 1313795 w 1762589"/>
                <a:gd name="connsiteY1799" fmla="*/ 744494 h 1305687"/>
                <a:gd name="connsiteX1800" fmla="*/ 1316021 w 1762589"/>
                <a:gd name="connsiteY1800" fmla="*/ 744494 h 1305687"/>
                <a:gd name="connsiteX1801" fmla="*/ 1325241 w 1762589"/>
                <a:gd name="connsiteY1801" fmla="*/ 746720 h 1305687"/>
                <a:gd name="connsiteX1802" fmla="*/ 1338914 w 1762589"/>
                <a:gd name="connsiteY1802" fmla="*/ 746402 h 1305687"/>
                <a:gd name="connsiteX1803" fmla="*/ 1348293 w 1762589"/>
                <a:gd name="connsiteY1803" fmla="*/ 747356 h 1305687"/>
                <a:gd name="connsiteX1804" fmla="*/ 1354812 w 1762589"/>
                <a:gd name="connsiteY1804" fmla="*/ 749582 h 1305687"/>
                <a:gd name="connsiteX1805" fmla="*/ 1360853 w 1762589"/>
                <a:gd name="connsiteY1805" fmla="*/ 752761 h 1305687"/>
                <a:gd name="connsiteX1806" fmla="*/ 1366258 w 1762589"/>
                <a:gd name="connsiteY1806" fmla="*/ 756736 h 1305687"/>
                <a:gd name="connsiteX1807" fmla="*/ 1372617 w 1762589"/>
                <a:gd name="connsiteY1807" fmla="*/ 760074 h 1305687"/>
                <a:gd name="connsiteX1808" fmla="*/ 1379930 w 1762589"/>
                <a:gd name="connsiteY1808" fmla="*/ 762618 h 1305687"/>
                <a:gd name="connsiteX1809" fmla="*/ 1386289 w 1762589"/>
                <a:gd name="connsiteY1809" fmla="*/ 765956 h 1305687"/>
                <a:gd name="connsiteX1810" fmla="*/ 1391536 w 1762589"/>
                <a:gd name="connsiteY1810" fmla="*/ 770090 h 1305687"/>
                <a:gd name="connsiteX1811" fmla="*/ 1394714 w 1762589"/>
                <a:gd name="connsiteY1811" fmla="*/ 775336 h 1305687"/>
                <a:gd name="connsiteX1812" fmla="*/ 1395827 w 1762589"/>
                <a:gd name="connsiteY1812" fmla="*/ 781854 h 1305687"/>
                <a:gd name="connsiteX1813" fmla="*/ 1398689 w 1762589"/>
                <a:gd name="connsiteY1813" fmla="*/ 788849 h 1305687"/>
                <a:gd name="connsiteX1814" fmla="*/ 1403300 w 1762589"/>
                <a:gd name="connsiteY1814" fmla="*/ 796321 h 1305687"/>
                <a:gd name="connsiteX1815" fmla="*/ 1408387 w 1762589"/>
                <a:gd name="connsiteY1815" fmla="*/ 801250 h 1305687"/>
                <a:gd name="connsiteX1816" fmla="*/ 1421741 w 1762589"/>
                <a:gd name="connsiteY1816" fmla="*/ 806655 h 1305687"/>
                <a:gd name="connsiteX1817" fmla="*/ 1425715 w 1762589"/>
                <a:gd name="connsiteY1817" fmla="*/ 807132 h 1305687"/>
                <a:gd name="connsiteX1818" fmla="*/ 1432870 w 1762589"/>
                <a:gd name="connsiteY1818" fmla="*/ 806655 h 1305687"/>
                <a:gd name="connsiteX1819" fmla="*/ 1440024 w 1762589"/>
                <a:gd name="connsiteY1819" fmla="*/ 807291 h 1305687"/>
                <a:gd name="connsiteX1820" fmla="*/ 1442408 w 1762589"/>
                <a:gd name="connsiteY1820" fmla="*/ 804429 h 1305687"/>
                <a:gd name="connsiteX1821" fmla="*/ 1443998 w 1762589"/>
                <a:gd name="connsiteY1821" fmla="*/ 792506 h 1305687"/>
                <a:gd name="connsiteX1822" fmla="*/ 1444634 w 1762589"/>
                <a:gd name="connsiteY1822" fmla="*/ 790280 h 1305687"/>
                <a:gd name="connsiteX1823" fmla="*/ 1444634 w 1762589"/>
                <a:gd name="connsiteY1823" fmla="*/ 788054 h 1305687"/>
                <a:gd name="connsiteX1824" fmla="*/ 1447337 w 1762589"/>
                <a:gd name="connsiteY1824" fmla="*/ 785352 h 1305687"/>
                <a:gd name="connsiteX1825" fmla="*/ 1447814 w 1762589"/>
                <a:gd name="connsiteY1825" fmla="*/ 796480 h 1305687"/>
                <a:gd name="connsiteX1826" fmla="*/ 1448449 w 1762589"/>
                <a:gd name="connsiteY1826" fmla="*/ 798388 h 1305687"/>
                <a:gd name="connsiteX1827" fmla="*/ 1448449 w 1762589"/>
                <a:gd name="connsiteY1827" fmla="*/ 800455 h 1305687"/>
                <a:gd name="connsiteX1828" fmla="*/ 1448927 w 1762589"/>
                <a:gd name="connsiteY1828" fmla="*/ 803475 h 1305687"/>
                <a:gd name="connsiteX1829" fmla="*/ 1448927 w 1762589"/>
                <a:gd name="connsiteY1829" fmla="*/ 806178 h 1305687"/>
                <a:gd name="connsiteX1830" fmla="*/ 1457988 w 1762589"/>
                <a:gd name="connsiteY1830" fmla="*/ 805701 h 1305687"/>
                <a:gd name="connsiteX1831" fmla="*/ 1461645 w 1762589"/>
                <a:gd name="connsiteY1831" fmla="*/ 807132 h 1305687"/>
                <a:gd name="connsiteX1832" fmla="*/ 1470706 w 1762589"/>
                <a:gd name="connsiteY1832" fmla="*/ 805860 h 1305687"/>
                <a:gd name="connsiteX1833" fmla="*/ 1473727 w 1762589"/>
                <a:gd name="connsiteY1833" fmla="*/ 802839 h 1305687"/>
                <a:gd name="connsiteX1834" fmla="*/ 1472296 w 1762589"/>
                <a:gd name="connsiteY1834" fmla="*/ 799501 h 1305687"/>
                <a:gd name="connsiteX1835" fmla="*/ 1470866 w 1762589"/>
                <a:gd name="connsiteY1835" fmla="*/ 788372 h 1305687"/>
                <a:gd name="connsiteX1836" fmla="*/ 1469434 w 1762589"/>
                <a:gd name="connsiteY1836" fmla="*/ 785670 h 1305687"/>
                <a:gd name="connsiteX1837" fmla="*/ 1469434 w 1762589"/>
                <a:gd name="connsiteY1837" fmla="*/ 782490 h 1305687"/>
                <a:gd name="connsiteX1838" fmla="*/ 1468958 w 1762589"/>
                <a:gd name="connsiteY1838" fmla="*/ 773269 h 1305687"/>
                <a:gd name="connsiteX1839" fmla="*/ 1469434 w 1762589"/>
                <a:gd name="connsiteY1839" fmla="*/ 767228 h 1305687"/>
                <a:gd name="connsiteX1840" fmla="*/ 1468640 w 1762589"/>
                <a:gd name="connsiteY1840" fmla="*/ 760233 h 1305687"/>
                <a:gd name="connsiteX1841" fmla="*/ 1467050 w 1762589"/>
                <a:gd name="connsiteY1841" fmla="*/ 752761 h 1305687"/>
                <a:gd name="connsiteX1842" fmla="*/ 1461009 w 1762589"/>
                <a:gd name="connsiteY1842" fmla="*/ 751172 h 1305687"/>
                <a:gd name="connsiteX1843" fmla="*/ 1454968 w 1762589"/>
                <a:gd name="connsiteY1843" fmla="*/ 754192 h 1305687"/>
                <a:gd name="connsiteX1844" fmla="*/ 1453060 w 1762589"/>
                <a:gd name="connsiteY1844" fmla="*/ 754192 h 1305687"/>
                <a:gd name="connsiteX1845" fmla="*/ 1451152 w 1762589"/>
                <a:gd name="connsiteY1845" fmla="*/ 755305 h 1305687"/>
                <a:gd name="connsiteX1846" fmla="*/ 1449721 w 1762589"/>
                <a:gd name="connsiteY1846" fmla="*/ 758484 h 1305687"/>
                <a:gd name="connsiteX1847" fmla="*/ 1447654 w 1762589"/>
                <a:gd name="connsiteY1847" fmla="*/ 765162 h 1305687"/>
                <a:gd name="connsiteX1848" fmla="*/ 1445906 w 1762589"/>
                <a:gd name="connsiteY1848" fmla="*/ 758008 h 1305687"/>
                <a:gd name="connsiteX1849" fmla="*/ 1445588 w 1762589"/>
                <a:gd name="connsiteY1849" fmla="*/ 754192 h 1305687"/>
                <a:gd name="connsiteX1850" fmla="*/ 1445111 w 1762589"/>
                <a:gd name="connsiteY1850" fmla="*/ 751807 h 1305687"/>
                <a:gd name="connsiteX1851" fmla="*/ 1446224 w 1762589"/>
                <a:gd name="connsiteY1851" fmla="*/ 750536 h 1305687"/>
                <a:gd name="connsiteX1852" fmla="*/ 1450675 w 1762589"/>
                <a:gd name="connsiteY1852" fmla="*/ 748469 h 1305687"/>
                <a:gd name="connsiteX1853" fmla="*/ 1459260 w 1762589"/>
                <a:gd name="connsiteY1853" fmla="*/ 741792 h 1305687"/>
                <a:gd name="connsiteX1854" fmla="*/ 1460850 w 1762589"/>
                <a:gd name="connsiteY1854" fmla="*/ 738771 h 1305687"/>
                <a:gd name="connsiteX1855" fmla="*/ 1452106 w 1762589"/>
                <a:gd name="connsiteY1855" fmla="*/ 738294 h 1305687"/>
                <a:gd name="connsiteX1856" fmla="*/ 1449086 w 1762589"/>
                <a:gd name="connsiteY1856" fmla="*/ 737499 h 1305687"/>
                <a:gd name="connsiteX1857" fmla="*/ 1445429 w 1762589"/>
                <a:gd name="connsiteY1857" fmla="*/ 729868 h 1305687"/>
                <a:gd name="connsiteX1858" fmla="*/ 1443521 w 1762589"/>
                <a:gd name="connsiteY1858" fmla="*/ 729074 h 1305687"/>
                <a:gd name="connsiteX1859" fmla="*/ 1434777 w 1762589"/>
                <a:gd name="connsiteY1859" fmla="*/ 726848 h 1305687"/>
                <a:gd name="connsiteX1860" fmla="*/ 1432234 w 1762589"/>
                <a:gd name="connsiteY1860" fmla="*/ 725258 h 1305687"/>
                <a:gd name="connsiteX1861" fmla="*/ 1422536 w 1762589"/>
                <a:gd name="connsiteY1861" fmla="*/ 720807 h 1305687"/>
                <a:gd name="connsiteX1862" fmla="*/ 1414110 w 1762589"/>
                <a:gd name="connsiteY1862" fmla="*/ 717627 h 1305687"/>
                <a:gd name="connsiteX1863" fmla="*/ 1408069 w 1762589"/>
                <a:gd name="connsiteY1863" fmla="*/ 714289 h 1305687"/>
                <a:gd name="connsiteX1864" fmla="*/ 1395351 w 1762589"/>
                <a:gd name="connsiteY1864" fmla="*/ 708247 h 1305687"/>
                <a:gd name="connsiteX1865" fmla="*/ 1390264 w 1762589"/>
                <a:gd name="connsiteY1865" fmla="*/ 706181 h 1305687"/>
                <a:gd name="connsiteX1866" fmla="*/ 1385812 w 1762589"/>
                <a:gd name="connsiteY1866" fmla="*/ 702206 h 1305687"/>
                <a:gd name="connsiteX1867" fmla="*/ 1383109 w 1762589"/>
                <a:gd name="connsiteY1867" fmla="*/ 701252 h 1305687"/>
                <a:gd name="connsiteX1868" fmla="*/ 1378022 w 1762589"/>
                <a:gd name="connsiteY1868" fmla="*/ 703796 h 1305687"/>
                <a:gd name="connsiteX1869" fmla="*/ 1370232 w 1762589"/>
                <a:gd name="connsiteY1869" fmla="*/ 706181 h 1305687"/>
                <a:gd name="connsiteX1870" fmla="*/ 1367689 w 1762589"/>
                <a:gd name="connsiteY1870" fmla="*/ 703637 h 1305687"/>
                <a:gd name="connsiteX1871" fmla="*/ 1369914 w 1762589"/>
                <a:gd name="connsiteY1871" fmla="*/ 702206 h 1305687"/>
                <a:gd name="connsiteX1872" fmla="*/ 1378340 w 1762589"/>
                <a:gd name="connsiteY1872" fmla="*/ 699345 h 1305687"/>
                <a:gd name="connsiteX1873" fmla="*/ 1382315 w 1762589"/>
                <a:gd name="connsiteY1873" fmla="*/ 697596 h 1305687"/>
                <a:gd name="connsiteX1874" fmla="*/ 1383746 w 1762589"/>
                <a:gd name="connsiteY1874" fmla="*/ 693463 h 1305687"/>
                <a:gd name="connsiteX1875" fmla="*/ 1380248 w 1762589"/>
                <a:gd name="connsiteY1875" fmla="*/ 677883 h 1305687"/>
                <a:gd name="connsiteX1876" fmla="*/ 1379771 w 1762589"/>
                <a:gd name="connsiteY1876" fmla="*/ 676770 h 1305687"/>
                <a:gd name="connsiteX1877" fmla="*/ 1379135 w 1762589"/>
                <a:gd name="connsiteY1877" fmla="*/ 676134 h 1305687"/>
                <a:gd name="connsiteX1878" fmla="*/ 1374207 w 1762589"/>
                <a:gd name="connsiteY1878" fmla="*/ 676770 h 1305687"/>
                <a:gd name="connsiteX1879" fmla="*/ 1366893 w 1762589"/>
                <a:gd name="connsiteY1879" fmla="*/ 679313 h 1305687"/>
                <a:gd name="connsiteX1880" fmla="*/ 1363396 w 1762589"/>
                <a:gd name="connsiteY1880" fmla="*/ 681062 h 1305687"/>
                <a:gd name="connsiteX1881" fmla="*/ 1353858 w 1762589"/>
                <a:gd name="connsiteY1881" fmla="*/ 681698 h 1305687"/>
                <a:gd name="connsiteX1882" fmla="*/ 1342093 w 1762589"/>
                <a:gd name="connsiteY1882" fmla="*/ 685832 h 1305687"/>
                <a:gd name="connsiteX1883" fmla="*/ 1338914 w 1762589"/>
                <a:gd name="connsiteY1883" fmla="*/ 687262 h 1305687"/>
                <a:gd name="connsiteX1884" fmla="*/ 1333667 w 1762589"/>
                <a:gd name="connsiteY1884" fmla="*/ 688375 h 1305687"/>
                <a:gd name="connsiteX1885" fmla="*/ 1331282 w 1762589"/>
                <a:gd name="connsiteY1885" fmla="*/ 688057 h 1305687"/>
                <a:gd name="connsiteX1886" fmla="*/ 1326037 w 1762589"/>
                <a:gd name="connsiteY1886" fmla="*/ 685991 h 1305687"/>
                <a:gd name="connsiteX1887" fmla="*/ 1339072 w 1762589"/>
                <a:gd name="connsiteY1887" fmla="*/ 681698 h 1305687"/>
                <a:gd name="connsiteX1888" fmla="*/ 1342729 w 1762589"/>
                <a:gd name="connsiteY1888" fmla="*/ 681698 h 1305687"/>
                <a:gd name="connsiteX1889" fmla="*/ 1349088 w 1762589"/>
                <a:gd name="connsiteY1889" fmla="*/ 678836 h 1305687"/>
                <a:gd name="connsiteX1890" fmla="*/ 1366417 w 1762589"/>
                <a:gd name="connsiteY1890" fmla="*/ 674544 h 1305687"/>
                <a:gd name="connsiteX1891" fmla="*/ 1368802 w 1762589"/>
                <a:gd name="connsiteY1891" fmla="*/ 671523 h 1305687"/>
                <a:gd name="connsiteX1892" fmla="*/ 1373888 w 1762589"/>
                <a:gd name="connsiteY1892" fmla="*/ 669775 h 1305687"/>
                <a:gd name="connsiteX1893" fmla="*/ 1379771 w 1762589"/>
                <a:gd name="connsiteY1893" fmla="*/ 668026 h 1305687"/>
                <a:gd name="connsiteX1894" fmla="*/ 1384381 w 1762589"/>
                <a:gd name="connsiteY1894" fmla="*/ 668344 h 1305687"/>
                <a:gd name="connsiteX1895" fmla="*/ 1386766 w 1762589"/>
                <a:gd name="connsiteY1895" fmla="*/ 674703 h 1305687"/>
                <a:gd name="connsiteX1896" fmla="*/ 1392171 w 1762589"/>
                <a:gd name="connsiteY1896" fmla="*/ 687580 h 1305687"/>
                <a:gd name="connsiteX1897" fmla="*/ 1400438 w 1762589"/>
                <a:gd name="connsiteY1897" fmla="*/ 697914 h 1305687"/>
                <a:gd name="connsiteX1898" fmla="*/ 1406638 w 1762589"/>
                <a:gd name="connsiteY1898" fmla="*/ 700457 h 1305687"/>
                <a:gd name="connsiteX1899" fmla="*/ 1411884 w 1762589"/>
                <a:gd name="connsiteY1899" fmla="*/ 703637 h 1305687"/>
                <a:gd name="connsiteX1900" fmla="*/ 1425239 w 1762589"/>
                <a:gd name="connsiteY1900" fmla="*/ 707135 h 1305687"/>
                <a:gd name="connsiteX1901" fmla="*/ 1439546 w 1762589"/>
                <a:gd name="connsiteY1901" fmla="*/ 712699 h 1305687"/>
                <a:gd name="connsiteX1902" fmla="*/ 1445588 w 1762589"/>
                <a:gd name="connsiteY1902" fmla="*/ 716196 h 1305687"/>
                <a:gd name="connsiteX1903" fmla="*/ 1451470 w 1762589"/>
                <a:gd name="connsiteY1903" fmla="*/ 718263 h 1305687"/>
                <a:gd name="connsiteX1904" fmla="*/ 1453060 w 1762589"/>
                <a:gd name="connsiteY1904" fmla="*/ 712858 h 1305687"/>
                <a:gd name="connsiteX1905" fmla="*/ 1451947 w 1762589"/>
                <a:gd name="connsiteY1905" fmla="*/ 706181 h 1305687"/>
                <a:gd name="connsiteX1906" fmla="*/ 1457829 w 1762589"/>
                <a:gd name="connsiteY1906" fmla="*/ 703160 h 1305687"/>
                <a:gd name="connsiteX1907" fmla="*/ 1459737 w 1762589"/>
                <a:gd name="connsiteY1907" fmla="*/ 690283 h 1305687"/>
                <a:gd name="connsiteX1908" fmla="*/ 1459260 w 1762589"/>
                <a:gd name="connsiteY1908" fmla="*/ 685673 h 1305687"/>
                <a:gd name="connsiteX1909" fmla="*/ 1458942 w 1762589"/>
                <a:gd name="connsiteY1909" fmla="*/ 674862 h 1305687"/>
                <a:gd name="connsiteX1910" fmla="*/ 1454331 w 1762589"/>
                <a:gd name="connsiteY1910" fmla="*/ 672318 h 1305687"/>
                <a:gd name="connsiteX1911" fmla="*/ 1447019 w 1762589"/>
                <a:gd name="connsiteY1911" fmla="*/ 671206 h 1305687"/>
                <a:gd name="connsiteX1912" fmla="*/ 1435414 w 1762589"/>
                <a:gd name="connsiteY1912" fmla="*/ 665800 h 1305687"/>
                <a:gd name="connsiteX1913" fmla="*/ 1431280 w 1762589"/>
                <a:gd name="connsiteY1913" fmla="*/ 661031 h 1305687"/>
                <a:gd name="connsiteX1914" fmla="*/ 1424126 w 1762589"/>
                <a:gd name="connsiteY1914" fmla="*/ 659759 h 1305687"/>
                <a:gd name="connsiteX1915" fmla="*/ 1418085 w 1762589"/>
                <a:gd name="connsiteY1915" fmla="*/ 656103 h 1305687"/>
                <a:gd name="connsiteX1916" fmla="*/ 1410771 w 1762589"/>
                <a:gd name="connsiteY1916" fmla="*/ 652923 h 1305687"/>
                <a:gd name="connsiteX1917" fmla="*/ 1405367 w 1762589"/>
                <a:gd name="connsiteY1917" fmla="*/ 648472 h 1305687"/>
                <a:gd name="connsiteX1918" fmla="*/ 1398689 w 1762589"/>
                <a:gd name="connsiteY1918" fmla="*/ 647836 h 1305687"/>
                <a:gd name="connsiteX1919" fmla="*/ 1385654 w 1762589"/>
                <a:gd name="connsiteY1919" fmla="*/ 647041 h 1305687"/>
                <a:gd name="connsiteX1920" fmla="*/ 1372140 w 1762589"/>
                <a:gd name="connsiteY1920" fmla="*/ 648472 h 1305687"/>
                <a:gd name="connsiteX1921" fmla="*/ 1366099 w 1762589"/>
                <a:gd name="connsiteY1921" fmla="*/ 650379 h 1305687"/>
                <a:gd name="connsiteX1922" fmla="*/ 1362283 w 1762589"/>
                <a:gd name="connsiteY1922" fmla="*/ 655149 h 1305687"/>
                <a:gd name="connsiteX1923" fmla="*/ 1344160 w 1762589"/>
                <a:gd name="connsiteY1923" fmla="*/ 659441 h 1305687"/>
                <a:gd name="connsiteX1924" fmla="*/ 1339231 w 1762589"/>
                <a:gd name="connsiteY1924" fmla="*/ 659759 h 1305687"/>
                <a:gd name="connsiteX1925" fmla="*/ 1332554 w 1762589"/>
                <a:gd name="connsiteY1925" fmla="*/ 661031 h 1305687"/>
                <a:gd name="connsiteX1926" fmla="*/ 1323333 w 1762589"/>
                <a:gd name="connsiteY1926" fmla="*/ 663734 h 1305687"/>
                <a:gd name="connsiteX1927" fmla="*/ 1314272 w 1762589"/>
                <a:gd name="connsiteY1927" fmla="*/ 662780 h 1305687"/>
                <a:gd name="connsiteX1928" fmla="*/ 1310775 w 1762589"/>
                <a:gd name="connsiteY1928" fmla="*/ 663098 h 1305687"/>
                <a:gd name="connsiteX1929" fmla="*/ 1306165 w 1762589"/>
                <a:gd name="connsiteY1929" fmla="*/ 666595 h 1305687"/>
                <a:gd name="connsiteX1930" fmla="*/ 1304257 w 1762589"/>
                <a:gd name="connsiteY1930" fmla="*/ 666595 h 1305687"/>
                <a:gd name="connsiteX1931" fmla="*/ 1302190 w 1762589"/>
                <a:gd name="connsiteY1931" fmla="*/ 665482 h 1305687"/>
                <a:gd name="connsiteX1932" fmla="*/ 1300759 w 1762589"/>
                <a:gd name="connsiteY1932" fmla="*/ 664210 h 1305687"/>
                <a:gd name="connsiteX1933" fmla="*/ 1299964 w 1762589"/>
                <a:gd name="connsiteY1933" fmla="*/ 662780 h 1305687"/>
                <a:gd name="connsiteX1934" fmla="*/ 1302507 w 1762589"/>
                <a:gd name="connsiteY1934" fmla="*/ 661667 h 1305687"/>
                <a:gd name="connsiteX1935" fmla="*/ 1308389 w 1762589"/>
                <a:gd name="connsiteY1935" fmla="*/ 660713 h 1305687"/>
                <a:gd name="connsiteX1936" fmla="*/ 1314272 w 1762589"/>
                <a:gd name="connsiteY1936" fmla="*/ 660713 h 1305687"/>
                <a:gd name="connsiteX1937" fmla="*/ 1319996 w 1762589"/>
                <a:gd name="connsiteY1937" fmla="*/ 661190 h 1305687"/>
                <a:gd name="connsiteX1938" fmla="*/ 1323811 w 1762589"/>
                <a:gd name="connsiteY1938" fmla="*/ 660872 h 1305687"/>
                <a:gd name="connsiteX1939" fmla="*/ 1325878 w 1762589"/>
                <a:gd name="connsiteY1939" fmla="*/ 659759 h 1305687"/>
                <a:gd name="connsiteX1940" fmla="*/ 1329216 w 1762589"/>
                <a:gd name="connsiteY1940" fmla="*/ 656580 h 1305687"/>
                <a:gd name="connsiteX1941" fmla="*/ 1327467 w 1762589"/>
                <a:gd name="connsiteY1941" fmla="*/ 654831 h 1305687"/>
                <a:gd name="connsiteX1942" fmla="*/ 1311251 w 1762589"/>
                <a:gd name="connsiteY1942" fmla="*/ 649585 h 1305687"/>
                <a:gd name="connsiteX1943" fmla="*/ 1308389 w 1762589"/>
                <a:gd name="connsiteY1943" fmla="*/ 646087 h 1305687"/>
                <a:gd name="connsiteX1944" fmla="*/ 1316816 w 1762589"/>
                <a:gd name="connsiteY1944" fmla="*/ 649267 h 1305687"/>
                <a:gd name="connsiteX1945" fmla="*/ 1322857 w 1762589"/>
                <a:gd name="connsiteY1945" fmla="*/ 651015 h 1305687"/>
                <a:gd name="connsiteX1946" fmla="*/ 1333190 w 1762589"/>
                <a:gd name="connsiteY1946" fmla="*/ 652923 h 1305687"/>
                <a:gd name="connsiteX1947" fmla="*/ 1340027 w 1762589"/>
                <a:gd name="connsiteY1947" fmla="*/ 655944 h 1305687"/>
                <a:gd name="connsiteX1948" fmla="*/ 1343047 w 1762589"/>
                <a:gd name="connsiteY1948" fmla="*/ 656262 h 1305687"/>
                <a:gd name="connsiteX1949" fmla="*/ 1352268 w 1762589"/>
                <a:gd name="connsiteY1949" fmla="*/ 654831 h 1305687"/>
                <a:gd name="connsiteX1950" fmla="*/ 1354494 w 1762589"/>
                <a:gd name="connsiteY1950" fmla="*/ 654036 h 1305687"/>
                <a:gd name="connsiteX1951" fmla="*/ 1360694 w 1762589"/>
                <a:gd name="connsiteY1951" fmla="*/ 648631 h 1305687"/>
                <a:gd name="connsiteX1952" fmla="*/ 1364668 w 1762589"/>
                <a:gd name="connsiteY1952" fmla="*/ 646405 h 1305687"/>
                <a:gd name="connsiteX1953" fmla="*/ 1372776 w 1762589"/>
                <a:gd name="connsiteY1953" fmla="*/ 643384 h 1305687"/>
                <a:gd name="connsiteX1954" fmla="*/ 1379453 w 1762589"/>
                <a:gd name="connsiteY1954" fmla="*/ 641954 h 1305687"/>
                <a:gd name="connsiteX1955" fmla="*/ 1379771 w 1762589"/>
                <a:gd name="connsiteY1955" fmla="*/ 640364 h 1305687"/>
                <a:gd name="connsiteX1956" fmla="*/ 1375955 w 1762589"/>
                <a:gd name="connsiteY1956" fmla="*/ 638138 h 1305687"/>
                <a:gd name="connsiteX1957" fmla="*/ 1365304 w 1762589"/>
                <a:gd name="connsiteY1957" fmla="*/ 629235 h 1305687"/>
                <a:gd name="connsiteX1958" fmla="*/ 1361011 w 1762589"/>
                <a:gd name="connsiteY1958" fmla="*/ 626215 h 1305687"/>
                <a:gd name="connsiteX1959" fmla="*/ 1358150 w 1762589"/>
                <a:gd name="connsiteY1959" fmla="*/ 623512 h 1305687"/>
                <a:gd name="connsiteX1960" fmla="*/ 1358150 w 1762589"/>
                <a:gd name="connsiteY1960" fmla="*/ 622876 h 1305687"/>
                <a:gd name="connsiteX1961" fmla="*/ 1363237 w 1762589"/>
                <a:gd name="connsiteY1961" fmla="*/ 624943 h 1305687"/>
                <a:gd name="connsiteX1962" fmla="*/ 1370232 w 1762589"/>
                <a:gd name="connsiteY1962" fmla="*/ 629394 h 1305687"/>
                <a:gd name="connsiteX1963" fmla="*/ 1376114 w 1762589"/>
                <a:gd name="connsiteY1963" fmla="*/ 633846 h 1305687"/>
                <a:gd name="connsiteX1964" fmla="*/ 1379612 w 1762589"/>
                <a:gd name="connsiteY1964" fmla="*/ 635753 h 1305687"/>
                <a:gd name="connsiteX1965" fmla="*/ 1382633 w 1762589"/>
                <a:gd name="connsiteY1965" fmla="*/ 636707 h 1305687"/>
                <a:gd name="connsiteX1966" fmla="*/ 1385812 w 1762589"/>
                <a:gd name="connsiteY1966" fmla="*/ 636707 h 1305687"/>
                <a:gd name="connsiteX1967" fmla="*/ 1389151 w 1762589"/>
                <a:gd name="connsiteY1967" fmla="*/ 635276 h 1305687"/>
                <a:gd name="connsiteX1968" fmla="*/ 1392330 w 1762589"/>
                <a:gd name="connsiteY1968" fmla="*/ 632892 h 1305687"/>
                <a:gd name="connsiteX1969" fmla="*/ 1397577 w 1762589"/>
                <a:gd name="connsiteY1969" fmla="*/ 627804 h 1305687"/>
                <a:gd name="connsiteX1970" fmla="*/ 1409023 w 1762589"/>
                <a:gd name="connsiteY1970" fmla="*/ 640205 h 1305687"/>
                <a:gd name="connsiteX1971" fmla="*/ 1424126 w 1762589"/>
                <a:gd name="connsiteY1971" fmla="*/ 648313 h 1305687"/>
                <a:gd name="connsiteX1972" fmla="*/ 1431121 w 1762589"/>
                <a:gd name="connsiteY1972" fmla="*/ 651174 h 1305687"/>
                <a:gd name="connsiteX1973" fmla="*/ 1449562 w 1762589"/>
                <a:gd name="connsiteY1973" fmla="*/ 655467 h 1305687"/>
                <a:gd name="connsiteX1974" fmla="*/ 1454173 w 1762589"/>
                <a:gd name="connsiteY1974" fmla="*/ 655467 h 1305687"/>
                <a:gd name="connsiteX1975" fmla="*/ 1463076 w 1762589"/>
                <a:gd name="connsiteY1975" fmla="*/ 650538 h 1305687"/>
                <a:gd name="connsiteX1976" fmla="*/ 1472455 w 1762589"/>
                <a:gd name="connsiteY1976" fmla="*/ 646405 h 1305687"/>
                <a:gd name="connsiteX1977" fmla="*/ 1478814 w 1762589"/>
                <a:gd name="connsiteY1977" fmla="*/ 644974 h 1305687"/>
                <a:gd name="connsiteX1978" fmla="*/ 1498528 w 1762589"/>
                <a:gd name="connsiteY1978" fmla="*/ 644656 h 1305687"/>
                <a:gd name="connsiteX1979" fmla="*/ 1502184 w 1762589"/>
                <a:gd name="connsiteY1979" fmla="*/ 643066 h 1305687"/>
                <a:gd name="connsiteX1980" fmla="*/ 1503933 w 1762589"/>
                <a:gd name="connsiteY1980" fmla="*/ 634164 h 1305687"/>
                <a:gd name="connsiteX1981" fmla="*/ 1507112 w 1762589"/>
                <a:gd name="connsiteY1981" fmla="*/ 624784 h 1305687"/>
                <a:gd name="connsiteX1982" fmla="*/ 1506317 w 1762589"/>
                <a:gd name="connsiteY1982" fmla="*/ 623194 h 1305687"/>
                <a:gd name="connsiteX1983" fmla="*/ 1487558 w 1762589"/>
                <a:gd name="connsiteY1983" fmla="*/ 617948 h 1305687"/>
                <a:gd name="connsiteX1984" fmla="*/ 1479609 w 1762589"/>
                <a:gd name="connsiteY1984" fmla="*/ 616835 h 1305687"/>
                <a:gd name="connsiteX1985" fmla="*/ 1459896 w 1762589"/>
                <a:gd name="connsiteY1985" fmla="*/ 616358 h 1305687"/>
                <a:gd name="connsiteX1986" fmla="*/ 1455603 w 1762589"/>
                <a:gd name="connsiteY1986" fmla="*/ 615245 h 1305687"/>
                <a:gd name="connsiteX1987" fmla="*/ 1451629 w 1762589"/>
                <a:gd name="connsiteY1987" fmla="*/ 613020 h 1305687"/>
                <a:gd name="connsiteX1988" fmla="*/ 1449721 w 1762589"/>
                <a:gd name="connsiteY1988" fmla="*/ 611112 h 1305687"/>
                <a:gd name="connsiteX1989" fmla="*/ 1449721 w 1762589"/>
                <a:gd name="connsiteY1989" fmla="*/ 609522 h 1305687"/>
                <a:gd name="connsiteX1990" fmla="*/ 1450993 w 1762589"/>
                <a:gd name="connsiteY1990" fmla="*/ 607614 h 1305687"/>
                <a:gd name="connsiteX1991" fmla="*/ 1453060 w 1762589"/>
                <a:gd name="connsiteY1991" fmla="*/ 605389 h 1305687"/>
                <a:gd name="connsiteX1992" fmla="*/ 1453696 w 1762589"/>
                <a:gd name="connsiteY1992" fmla="*/ 603163 h 1305687"/>
                <a:gd name="connsiteX1993" fmla="*/ 1453060 w 1762589"/>
                <a:gd name="connsiteY1993" fmla="*/ 600937 h 1305687"/>
                <a:gd name="connsiteX1994" fmla="*/ 1451788 w 1762589"/>
                <a:gd name="connsiteY1994" fmla="*/ 599347 h 1305687"/>
                <a:gd name="connsiteX1995" fmla="*/ 1449721 w 1762589"/>
                <a:gd name="connsiteY1995" fmla="*/ 598553 h 1305687"/>
                <a:gd name="connsiteX1996" fmla="*/ 1450039 w 1762589"/>
                <a:gd name="connsiteY1996" fmla="*/ 597599 h 1305687"/>
                <a:gd name="connsiteX1997" fmla="*/ 1454173 w 1762589"/>
                <a:gd name="connsiteY1997" fmla="*/ 596009 h 1305687"/>
                <a:gd name="connsiteX1998" fmla="*/ 1460055 w 1762589"/>
                <a:gd name="connsiteY1998" fmla="*/ 592670 h 1305687"/>
                <a:gd name="connsiteX1999" fmla="*/ 1461485 w 1762589"/>
                <a:gd name="connsiteY1999" fmla="*/ 589809 h 1305687"/>
                <a:gd name="connsiteX2000" fmla="*/ 1459737 w 1762589"/>
                <a:gd name="connsiteY2000" fmla="*/ 582496 h 1305687"/>
                <a:gd name="connsiteX2001" fmla="*/ 1460850 w 1762589"/>
                <a:gd name="connsiteY2001" fmla="*/ 582496 h 1305687"/>
                <a:gd name="connsiteX2002" fmla="*/ 1466096 w 1762589"/>
                <a:gd name="connsiteY2002" fmla="*/ 587265 h 1305687"/>
                <a:gd name="connsiteX2003" fmla="*/ 1464030 w 1762589"/>
                <a:gd name="connsiteY2003" fmla="*/ 594419 h 1305687"/>
                <a:gd name="connsiteX2004" fmla="*/ 1460532 w 1762589"/>
                <a:gd name="connsiteY2004" fmla="*/ 600778 h 1305687"/>
                <a:gd name="connsiteX2005" fmla="*/ 1471342 w 1762589"/>
                <a:gd name="connsiteY2005" fmla="*/ 605389 h 1305687"/>
                <a:gd name="connsiteX2006" fmla="*/ 1484219 w 1762589"/>
                <a:gd name="connsiteY2006" fmla="*/ 608409 h 1305687"/>
                <a:gd name="connsiteX2007" fmla="*/ 1497892 w 1762589"/>
                <a:gd name="connsiteY2007" fmla="*/ 606978 h 1305687"/>
                <a:gd name="connsiteX2008" fmla="*/ 1509974 w 1762589"/>
                <a:gd name="connsiteY2008" fmla="*/ 603163 h 1305687"/>
                <a:gd name="connsiteX2009" fmla="*/ 1509179 w 1762589"/>
                <a:gd name="connsiteY2009" fmla="*/ 598711 h 1305687"/>
                <a:gd name="connsiteX2010" fmla="*/ 1515220 w 1762589"/>
                <a:gd name="connsiteY2010" fmla="*/ 598711 h 1305687"/>
                <a:gd name="connsiteX2011" fmla="*/ 1526667 w 1762589"/>
                <a:gd name="connsiteY2011" fmla="*/ 600142 h 1305687"/>
                <a:gd name="connsiteX2012" fmla="*/ 1531754 w 1762589"/>
                <a:gd name="connsiteY2012" fmla="*/ 599506 h 1305687"/>
                <a:gd name="connsiteX2013" fmla="*/ 1534616 w 1762589"/>
                <a:gd name="connsiteY2013" fmla="*/ 598711 h 1305687"/>
                <a:gd name="connsiteX2014" fmla="*/ 1536205 w 1762589"/>
                <a:gd name="connsiteY2014" fmla="*/ 597440 h 1305687"/>
                <a:gd name="connsiteX2015" fmla="*/ 1537477 w 1762589"/>
                <a:gd name="connsiteY2015" fmla="*/ 595373 h 1305687"/>
                <a:gd name="connsiteX2016" fmla="*/ 1538272 w 1762589"/>
                <a:gd name="connsiteY2016" fmla="*/ 592034 h 1305687"/>
                <a:gd name="connsiteX2017" fmla="*/ 1538750 w 1762589"/>
                <a:gd name="connsiteY2017" fmla="*/ 587583 h 1305687"/>
                <a:gd name="connsiteX2018" fmla="*/ 1537000 w 1762589"/>
                <a:gd name="connsiteY2018" fmla="*/ 583768 h 1305687"/>
                <a:gd name="connsiteX2019" fmla="*/ 1533026 w 1762589"/>
                <a:gd name="connsiteY2019" fmla="*/ 580588 h 1305687"/>
                <a:gd name="connsiteX2020" fmla="*/ 1529846 w 1762589"/>
                <a:gd name="connsiteY2020" fmla="*/ 579316 h 1305687"/>
                <a:gd name="connsiteX2021" fmla="*/ 1522374 w 1762589"/>
                <a:gd name="connsiteY2021" fmla="*/ 566280 h 1305687"/>
                <a:gd name="connsiteX2022" fmla="*/ 1517128 w 1762589"/>
                <a:gd name="connsiteY2022" fmla="*/ 559126 h 1305687"/>
                <a:gd name="connsiteX2023" fmla="*/ 1510610 w 1762589"/>
                <a:gd name="connsiteY2023" fmla="*/ 556582 h 1305687"/>
                <a:gd name="connsiteX2024" fmla="*/ 1504728 w 1762589"/>
                <a:gd name="connsiteY2024" fmla="*/ 559126 h 1305687"/>
                <a:gd name="connsiteX2025" fmla="*/ 1501389 w 1762589"/>
                <a:gd name="connsiteY2025" fmla="*/ 566757 h 1305687"/>
                <a:gd name="connsiteX2026" fmla="*/ 1499163 w 1762589"/>
                <a:gd name="connsiteY2026" fmla="*/ 573275 h 1305687"/>
                <a:gd name="connsiteX2027" fmla="*/ 1492010 w 1762589"/>
                <a:gd name="connsiteY2027" fmla="*/ 578521 h 1305687"/>
                <a:gd name="connsiteX2028" fmla="*/ 1486923 w 1762589"/>
                <a:gd name="connsiteY2028" fmla="*/ 577408 h 1305687"/>
                <a:gd name="connsiteX2029" fmla="*/ 1486923 w 1762589"/>
                <a:gd name="connsiteY2029" fmla="*/ 576455 h 1305687"/>
                <a:gd name="connsiteX2030" fmla="*/ 1488830 w 1762589"/>
                <a:gd name="connsiteY2030" fmla="*/ 575342 h 1305687"/>
                <a:gd name="connsiteX2031" fmla="*/ 1491214 w 1762589"/>
                <a:gd name="connsiteY2031" fmla="*/ 572798 h 1305687"/>
                <a:gd name="connsiteX2032" fmla="*/ 1493918 w 1762589"/>
                <a:gd name="connsiteY2032" fmla="*/ 568665 h 1305687"/>
                <a:gd name="connsiteX2033" fmla="*/ 1494235 w 1762589"/>
                <a:gd name="connsiteY2033" fmla="*/ 563736 h 1305687"/>
                <a:gd name="connsiteX2034" fmla="*/ 1492010 w 1762589"/>
                <a:gd name="connsiteY2034" fmla="*/ 558013 h 1305687"/>
                <a:gd name="connsiteX2035" fmla="*/ 1490101 w 1762589"/>
                <a:gd name="connsiteY2035" fmla="*/ 554516 h 1305687"/>
                <a:gd name="connsiteX2036" fmla="*/ 1488512 w 1762589"/>
                <a:gd name="connsiteY2036" fmla="*/ 553244 h 1305687"/>
                <a:gd name="connsiteX2037" fmla="*/ 1486445 w 1762589"/>
                <a:gd name="connsiteY2037" fmla="*/ 552926 h 1305687"/>
                <a:gd name="connsiteX2038" fmla="*/ 1484061 w 1762589"/>
                <a:gd name="connsiteY2038" fmla="*/ 553562 h 1305687"/>
                <a:gd name="connsiteX2039" fmla="*/ 1474999 w 1762589"/>
                <a:gd name="connsiteY2039" fmla="*/ 557695 h 1305687"/>
                <a:gd name="connsiteX2040" fmla="*/ 1471025 w 1762589"/>
                <a:gd name="connsiteY2040" fmla="*/ 559126 h 1305687"/>
                <a:gd name="connsiteX2041" fmla="*/ 1468163 w 1762589"/>
                <a:gd name="connsiteY2041" fmla="*/ 559603 h 1305687"/>
                <a:gd name="connsiteX2042" fmla="*/ 1465619 w 1762589"/>
                <a:gd name="connsiteY2042" fmla="*/ 559126 h 1305687"/>
                <a:gd name="connsiteX2043" fmla="*/ 1462122 w 1762589"/>
                <a:gd name="connsiteY2043" fmla="*/ 557218 h 1305687"/>
                <a:gd name="connsiteX2044" fmla="*/ 1456557 w 1762589"/>
                <a:gd name="connsiteY2044" fmla="*/ 553562 h 1305687"/>
                <a:gd name="connsiteX2045" fmla="*/ 1452742 w 1762589"/>
                <a:gd name="connsiteY2045" fmla="*/ 550541 h 1305687"/>
                <a:gd name="connsiteX2046" fmla="*/ 1463393 w 1762589"/>
                <a:gd name="connsiteY2046" fmla="*/ 555152 h 1305687"/>
                <a:gd name="connsiteX2047" fmla="*/ 1469434 w 1762589"/>
                <a:gd name="connsiteY2047" fmla="*/ 556105 h 1305687"/>
                <a:gd name="connsiteX2048" fmla="*/ 1476270 w 1762589"/>
                <a:gd name="connsiteY2048" fmla="*/ 553721 h 1305687"/>
                <a:gd name="connsiteX2049" fmla="*/ 1480881 w 1762589"/>
                <a:gd name="connsiteY2049" fmla="*/ 549746 h 1305687"/>
                <a:gd name="connsiteX2050" fmla="*/ 1485332 w 1762589"/>
                <a:gd name="connsiteY2050" fmla="*/ 548792 h 1305687"/>
                <a:gd name="connsiteX2051" fmla="*/ 1490738 w 1762589"/>
                <a:gd name="connsiteY2051" fmla="*/ 548315 h 1305687"/>
                <a:gd name="connsiteX2052" fmla="*/ 1502820 w 1762589"/>
                <a:gd name="connsiteY2052" fmla="*/ 539254 h 1305687"/>
                <a:gd name="connsiteX2053" fmla="*/ 1511087 w 1762589"/>
                <a:gd name="connsiteY2053" fmla="*/ 539572 h 1305687"/>
                <a:gd name="connsiteX2054" fmla="*/ 1516015 w 1762589"/>
                <a:gd name="connsiteY2054" fmla="*/ 542592 h 1305687"/>
                <a:gd name="connsiteX2055" fmla="*/ 1519831 w 1762589"/>
                <a:gd name="connsiteY2055" fmla="*/ 545454 h 1305687"/>
                <a:gd name="connsiteX2056" fmla="*/ 1522533 w 1762589"/>
                <a:gd name="connsiteY2056" fmla="*/ 548157 h 1305687"/>
                <a:gd name="connsiteX2057" fmla="*/ 1526031 w 1762589"/>
                <a:gd name="connsiteY2057" fmla="*/ 548633 h 1305687"/>
                <a:gd name="connsiteX2058" fmla="*/ 1530323 w 1762589"/>
                <a:gd name="connsiteY2058" fmla="*/ 546885 h 1305687"/>
                <a:gd name="connsiteX2059" fmla="*/ 1533185 w 1762589"/>
                <a:gd name="connsiteY2059" fmla="*/ 544023 h 1305687"/>
                <a:gd name="connsiteX2060" fmla="*/ 1534616 w 1762589"/>
                <a:gd name="connsiteY2060" fmla="*/ 540049 h 1305687"/>
                <a:gd name="connsiteX2061" fmla="*/ 1534933 w 1762589"/>
                <a:gd name="connsiteY2061" fmla="*/ 534961 h 1305687"/>
                <a:gd name="connsiteX2062" fmla="*/ 1533979 w 1762589"/>
                <a:gd name="connsiteY2062" fmla="*/ 528602 h 1305687"/>
                <a:gd name="connsiteX2063" fmla="*/ 1533026 w 1762589"/>
                <a:gd name="connsiteY2063" fmla="*/ 524310 h 1305687"/>
                <a:gd name="connsiteX2064" fmla="*/ 1532072 w 1762589"/>
                <a:gd name="connsiteY2064" fmla="*/ 522084 h 1305687"/>
                <a:gd name="connsiteX2065" fmla="*/ 1531595 w 1762589"/>
                <a:gd name="connsiteY2065" fmla="*/ 519699 h 1305687"/>
                <a:gd name="connsiteX2066" fmla="*/ 1531595 w 1762589"/>
                <a:gd name="connsiteY2066" fmla="*/ 516997 h 1305687"/>
                <a:gd name="connsiteX2067" fmla="*/ 1530801 w 1762589"/>
                <a:gd name="connsiteY2067" fmla="*/ 513022 h 1305687"/>
                <a:gd name="connsiteX2068" fmla="*/ 1529210 w 1762589"/>
                <a:gd name="connsiteY2068" fmla="*/ 510797 h 1305687"/>
                <a:gd name="connsiteX2069" fmla="*/ 1522374 w 1762589"/>
                <a:gd name="connsiteY2069" fmla="*/ 504755 h 1305687"/>
                <a:gd name="connsiteX2070" fmla="*/ 1518082 w 1762589"/>
                <a:gd name="connsiteY2070" fmla="*/ 498873 h 1305687"/>
                <a:gd name="connsiteX2071" fmla="*/ 1520785 w 1762589"/>
                <a:gd name="connsiteY2071" fmla="*/ 491560 h 1305687"/>
                <a:gd name="connsiteX2072" fmla="*/ 1513948 w 1762589"/>
                <a:gd name="connsiteY2072" fmla="*/ 485678 h 1305687"/>
                <a:gd name="connsiteX2073" fmla="*/ 1508862 w 1762589"/>
                <a:gd name="connsiteY2073" fmla="*/ 484883 h 1305687"/>
                <a:gd name="connsiteX2074" fmla="*/ 1504410 w 1762589"/>
                <a:gd name="connsiteY2074" fmla="*/ 484883 h 1305687"/>
                <a:gd name="connsiteX2075" fmla="*/ 1500754 w 1762589"/>
                <a:gd name="connsiteY2075" fmla="*/ 484406 h 1305687"/>
                <a:gd name="connsiteX2076" fmla="*/ 1494394 w 1762589"/>
                <a:gd name="connsiteY2076" fmla="*/ 482339 h 1305687"/>
                <a:gd name="connsiteX2077" fmla="*/ 1491373 w 1762589"/>
                <a:gd name="connsiteY2077" fmla="*/ 480591 h 1305687"/>
                <a:gd name="connsiteX2078" fmla="*/ 1482789 w 1762589"/>
                <a:gd name="connsiteY2078" fmla="*/ 482658 h 1305687"/>
                <a:gd name="connsiteX2079" fmla="*/ 1476112 w 1762589"/>
                <a:gd name="connsiteY2079" fmla="*/ 482658 h 1305687"/>
                <a:gd name="connsiteX2080" fmla="*/ 1474045 w 1762589"/>
                <a:gd name="connsiteY2080" fmla="*/ 482499 h 1305687"/>
                <a:gd name="connsiteX2081" fmla="*/ 1471660 w 1762589"/>
                <a:gd name="connsiteY2081" fmla="*/ 481227 h 1305687"/>
                <a:gd name="connsiteX2082" fmla="*/ 1466255 w 1762589"/>
                <a:gd name="connsiteY2082" fmla="*/ 474868 h 1305687"/>
                <a:gd name="connsiteX2083" fmla="*/ 1462758 w 1762589"/>
                <a:gd name="connsiteY2083" fmla="*/ 464534 h 1305687"/>
                <a:gd name="connsiteX2084" fmla="*/ 1459101 w 1762589"/>
                <a:gd name="connsiteY2084" fmla="*/ 463580 h 1305687"/>
                <a:gd name="connsiteX2085" fmla="*/ 1450675 w 1762589"/>
                <a:gd name="connsiteY2085" fmla="*/ 462785 h 1305687"/>
                <a:gd name="connsiteX2086" fmla="*/ 1448291 w 1762589"/>
                <a:gd name="connsiteY2086" fmla="*/ 462149 h 1305687"/>
                <a:gd name="connsiteX2087" fmla="*/ 1446382 w 1762589"/>
                <a:gd name="connsiteY2087" fmla="*/ 461354 h 1305687"/>
                <a:gd name="connsiteX2088" fmla="*/ 1441772 w 1762589"/>
                <a:gd name="connsiteY2088" fmla="*/ 458016 h 1305687"/>
                <a:gd name="connsiteX2089" fmla="*/ 1441772 w 1762589"/>
                <a:gd name="connsiteY2089" fmla="*/ 456585 h 1305687"/>
                <a:gd name="connsiteX2090" fmla="*/ 1443204 w 1762589"/>
                <a:gd name="connsiteY2090" fmla="*/ 455154 h 1305687"/>
                <a:gd name="connsiteX2091" fmla="*/ 1449562 w 1762589"/>
                <a:gd name="connsiteY2091" fmla="*/ 451339 h 1305687"/>
                <a:gd name="connsiteX2092" fmla="*/ 1453855 w 1762589"/>
                <a:gd name="connsiteY2092" fmla="*/ 451339 h 1305687"/>
                <a:gd name="connsiteX2093" fmla="*/ 1461168 w 1762589"/>
                <a:gd name="connsiteY2093" fmla="*/ 454359 h 1305687"/>
                <a:gd name="connsiteX2094" fmla="*/ 1466414 w 1762589"/>
                <a:gd name="connsiteY2094" fmla="*/ 457539 h 1305687"/>
                <a:gd name="connsiteX2095" fmla="*/ 1470229 w 1762589"/>
                <a:gd name="connsiteY2095" fmla="*/ 457539 h 1305687"/>
                <a:gd name="connsiteX2096" fmla="*/ 1488989 w 1762589"/>
                <a:gd name="connsiteY2096" fmla="*/ 448318 h 1305687"/>
                <a:gd name="connsiteX2097" fmla="*/ 1489466 w 1762589"/>
                <a:gd name="connsiteY2097" fmla="*/ 445616 h 1305687"/>
                <a:gd name="connsiteX2098" fmla="*/ 1502502 w 1762589"/>
                <a:gd name="connsiteY2098" fmla="*/ 443549 h 1305687"/>
                <a:gd name="connsiteX2099" fmla="*/ 1514585 w 1762589"/>
                <a:gd name="connsiteY2099" fmla="*/ 443072 h 1305687"/>
                <a:gd name="connsiteX2100" fmla="*/ 1520308 w 1762589"/>
                <a:gd name="connsiteY2100" fmla="*/ 443867 h 1305687"/>
                <a:gd name="connsiteX2101" fmla="*/ 1530482 w 1762589"/>
                <a:gd name="connsiteY2101" fmla="*/ 447046 h 1305687"/>
                <a:gd name="connsiteX2102" fmla="*/ 1540657 w 1762589"/>
                <a:gd name="connsiteY2102" fmla="*/ 448477 h 1305687"/>
                <a:gd name="connsiteX2103" fmla="*/ 1545744 w 1762589"/>
                <a:gd name="connsiteY2103" fmla="*/ 449908 h 1305687"/>
                <a:gd name="connsiteX2104" fmla="*/ 1549083 w 1762589"/>
                <a:gd name="connsiteY2104" fmla="*/ 451657 h 1305687"/>
                <a:gd name="connsiteX2105" fmla="*/ 1552739 w 1762589"/>
                <a:gd name="connsiteY2105" fmla="*/ 452611 h 1305687"/>
                <a:gd name="connsiteX2106" fmla="*/ 1556555 w 1762589"/>
                <a:gd name="connsiteY2106" fmla="*/ 452929 h 1305687"/>
                <a:gd name="connsiteX2107" fmla="*/ 1559257 w 1762589"/>
                <a:gd name="connsiteY2107" fmla="*/ 451975 h 1305687"/>
                <a:gd name="connsiteX2108" fmla="*/ 1562596 w 1762589"/>
                <a:gd name="connsiteY2108" fmla="*/ 447046 h 1305687"/>
                <a:gd name="connsiteX2109" fmla="*/ 1564345 w 1762589"/>
                <a:gd name="connsiteY2109" fmla="*/ 443390 h 1305687"/>
                <a:gd name="connsiteX2110" fmla="*/ 1565299 w 1762589"/>
                <a:gd name="connsiteY2110" fmla="*/ 437826 h 1305687"/>
                <a:gd name="connsiteX2111" fmla="*/ 1565616 w 1762589"/>
                <a:gd name="connsiteY2111" fmla="*/ 430513 h 1305687"/>
                <a:gd name="connsiteX2112" fmla="*/ 1564345 w 1762589"/>
                <a:gd name="connsiteY2112" fmla="*/ 425425 h 1305687"/>
                <a:gd name="connsiteX2113" fmla="*/ 1561324 w 1762589"/>
                <a:gd name="connsiteY2113" fmla="*/ 422723 h 1305687"/>
                <a:gd name="connsiteX2114" fmla="*/ 1557191 w 1762589"/>
                <a:gd name="connsiteY2114" fmla="*/ 421292 h 1305687"/>
                <a:gd name="connsiteX2115" fmla="*/ 1548129 w 1762589"/>
                <a:gd name="connsiteY2115" fmla="*/ 421292 h 1305687"/>
                <a:gd name="connsiteX2116" fmla="*/ 1541611 w 1762589"/>
                <a:gd name="connsiteY2116" fmla="*/ 424313 h 1305687"/>
                <a:gd name="connsiteX2117" fmla="*/ 1536683 w 1762589"/>
                <a:gd name="connsiteY2117" fmla="*/ 424949 h 1305687"/>
                <a:gd name="connsiteX2118" fmla="*/ 1533026 w 1762589"/>
                <a:gd name="connsiteY2118" fmla="*/ 423518 h 1305687"/>
                <a:gd name="connsiteX2119" fmla="*/ 1528416 w 1762589"/>
                <a:gd name="connsiteY2119" fmla="*/ 420497 h 1305687"/>
                <a:gd name="connsiteX2120" fmla="*/ 1522056 w 1762589"/>
                <a:gd name="connsiteY2120" fmla="*/ 418112 h 1305687"/>
                <a:gd name="connsiteX2121" fmla="*/ 1509974 w 1762589"/>
                <a:gd name="connsiteY2121" fmla="*/ 415887 h 1305687"/>
                <a:gd name="connsiteX2122" fmla="*/ 1503297 w 1762589"/>
                <a:gd name="connsiteY2122" fmla="*/ 411117 h 1305687"/>
                <a:gd name="connsiteX2123" fmla="*/ 1497096 w 1762589"/>
                <a:gd name="connsiteY2123" fmla="*/ 400625 h 1305687"/>
                <a:gd name="connsiteX2124" fmla="*/ 1504091 w 1762589"/>
                <a:gd name="connsiteY2124" fmla="*/ 397922 h 1305687"/>
                <a:gd name="connsiteX2125" fmla="*/ 1512040 w 1762589"/>
                <a:gd name="connsiteY2125" fmla="*/ 396173 h 1305687"/>
                <a:gd name="connsiteX2126" fmla="*/ 1518082 w 1762589"/>
                <a:gd name="connsiteY2126" fmla="*/ 397604 h 1305687"/>
                <a:gd name="connsiteX2127" fmla="*/ 1530323 w 1762589"/>
                <a:gd name="connsiteY2127" fmla="*/ 403486 h 1305687"/>
                <a:gd name="connsiteX2128" fmla="*/ 1531913 w 1762589"/>
                <a:gd name="connsiteY2128" fmla="*/ 403804 h 1305687"/>
                <a:gd name="connsiteX2129" fmla="*/ 1536841 w 1762589"/>
                <a:gd name="connsiteY2129" fmla="*/ 402533 h 1305687"/>
                <a:gd name="connsiteX2130" fmla="*/ 1536841 w 1762589"/>
                <a:gd name="connsiteY2130" fmla="*/ 400307 h 1305687"/>
                <a:gd name="connsiteX2131" fmla="*/ 1533979 w 1762589"/>
                <a:gd name="connsiteY2131" fmla="*/ 396809 h 1305687"/>
                <a:gd name="connsiteX2132" fmla="*/ 1531277 w 1762589"/>
                <a:gd name="connsiteY2132" fmla="*/ 394266 h 1305687"/>
                <a:gd name="connsiteX2133" fmla="*/ 1524600 w 1762589"/>
                <a:gd name="connsiteY2133" fmla="*/ 391245 h 1305687"/>
                <a:gd name="connsiteX2134" fmla="*/ 1516810 w 1762589"/>
                <a:gd name="connsiteY2134" fmla="*/ 389019 h 1305687"/>
                <a:gd name="connsiteX2135" fmla="*/ 1507589 w 1762589"/>
                <a:gd name="connsiteY2135" fmla="*/ 385363 h 1305687"/>
                <a:gd name="connsiteX2136" fmla="*/ 1500276 w 1762589"/>
                <a:gd name="connsiteY2136" fmla="*/ 383455 h 1305687"/>
                <a:gd name="connsiteX2137" fmla="*/ 1491851 w 1762589"/>
                <a:gd name="connsiteY2137" fmla="*/ 382183 h 1305687"/>
                <a:gd name="connsiteX2138" fmla="*/ 1484061 w 1762589"/>
                <a:gd name="connsiteY2138" fmla="*/ 386158 h 1305687"/>
                <a:gd name="connsiteX2139" fmla="*/ 1476907 w 1762589"/>
                <a:gd name="connsiteY2139" fmla="*/ 395379 h 1305687"/>
                <a:gd name="connsiteX2140" fmla="*/ 1471184 w 1762589"/>
                <a:gd name="connsiteY2140" fmla="*/ 398240 h 1305687"/>
                <a:gd name="connsiteX2141" fmla="*/ 1466891 w 1762589"/>
                <a:gd name="connsiteY2141" fmla="*/ 394743 h 1305687"/>
                <a:gd name="connsiteX2142" fmla="*/ 1466414 w 1762589"/>
                <a:gd name="connsiteY2142" fmla="*/ 389655 h 1305687"/>
                <a:gd name="connsiteX2143" fmla="*/ 1469753 w 1762589"/>
                <a:gd name="connsiteY2143" fmla="*/ 382978 h 1305687"/>
                <a:gd name="connsiteX2144" fmla="*/ 1473092 w 1762589"/>
                <a:gd name="connsiteY2144" fmla="*/ 377096 h 1305687"/>
                <a:gd name="connsiteX2145" fmla="*/ 1476429 w 1762589"/>
                <a:gd name="connsiteY2145" fmla="*/ 372009 h 1305687"/>
                <a:gd name="connsiteX2146" fmla="*/ 1478814 w 1762589"/>
                <a:gd name="connsiteY2146" fmla="*/ 365809 h 1305687"/>
                <a:gd name="connsiteX2147" fmla="*/ 1480245 w 1762589"/>
                <a:gd name="connsiteY2147" fmla="*/ 358337 h 1305687"/>
                <a:gd name="connsiteX2148" fmla="*/ 1482152 w 1762589"/>
                <a:gd name="connsiteY2148" fmla="*/ 352931 h 1305687"/>
                <a:gd name="connsiteX2149" fmla="*/ 1488989 w 1762589"/>
                <a:gd name="connsiteY2149" fmla="*/ 341962 h 1305687"/>
                <a:gd name="connsiteX2150" fmla="*/ 1488989 w 1762589"/>
                <a:gd name="connsiteY2150" fmla="*/ 339418 h 1305687"/>
                <a:gd name="connsiteX2151" fmla="*/ 1483584 w 1762589"/>
                <a:gd name="connsiteY2151" fmla="*/ 336398 h 1305687"/>
                <a:gd name="connsiteX2152" fmla="*/ 1483584 w 1762589"/>
                <a:gd name="connsiteY2152" fmla="*/ 335444 h 1305687"/>
                <a:gd name="connsiteX2153" fmla="*/ 1498687 w 1762589"/>
                <a:gd name="connsiteY2153" fmla="*/ 326223 h 1305687"/>
                <a:gd name="connsiteX2154" fmla="*/ 1505045 w 1762589"/>
                <a:gd name="connsiteY2154" fmla="*/ 324633 h 1305687"/>
                <a:gd name="connsiteX2155" fmla="*/ 1510610 w 1762589"/>
                <a:gd name="connsiteY2155" fmla="*/ 324633 h 1305687"/>
                <a:gd name="connsiteX2156" fmla="*/ 1514903 w 1762589"/>
                <a:gd name="connsiteY2156" fmla="*/ 323838 h 1305687"/>
                <a:gd name="connsiteX2157" fmla="*/ 1517128 w 1762589"/>
                <a:gd name="connsiteY2157" fmla="*/ 322249 h 1305687"/>
                <a:gd name="connsiteX2158" fmla="*/ 1519513 w 1762589"/>
                <a:gd name="connsiteY2158" fmla="*/ 319546 h 1305687"/>
                <a:gd name="connsiteX2159" fmla="*/ 1521102 w 1762589"/>
                <a:gd name="connsiteY2159" fmla="*/ 316525 h 1305687"/>
                <a:gd name="connsiteX2160" fmla="*/ 1521897 w 1762589"/>
                <a:gd name="connsiteY2160" fmla="*/ 313187 h 1305687"/>
                <a:gd name="connsiteX2161" fmla="*/ 1523010 w 1762589"/>
                <a:gd name="connsiteY2161" fmla="*/ 310961 h 1305687"/>
                <a:gd name="connsiteX2162" fmla="*/ 1524282 w 1762589"/>
                <a:gd name="connsiteY2162" fmla="*/ 309848 h 1305687"/>
                <a:gd name="connsiteX2163" fmla="*/ 1537477 w 1762589"/>
                <a:gd name="connsiteY2163" fmla="*/ 306192 h 1305687"/>
                <a:gd name="connsiteX2164" fmla="*/ 1542882 w 1762589"/>
                <a:gd name="connsiteY2164" fmla="*/ 304284 h 1305687"/>
                <a:gd name="connsiteX2165" fmla="*/ 1545267 w 1762589"/>
                <a:gd name="connsiteY2165" fmla="*/ 302535 h 1305687"/>
                <a:gd name="connsiteX2166" fmla="*/ 1545903 w 1762589"/>
                <a:gd name="connsiteY2166" fmla="*/ 300469 h 1305687"/>
                <a:gd name="connsiteX2167" fmla="*/ 1544790 w 1762589"/>
                <a:gd name="connsiteY2167" fmla="*/ 297925 h 1305687"/>
                <a:gd name="connsiteX2168" fmla="*/ 1543041 w 1762589"/>
                <a:gd name="connsiteY2168" fmla="*/ 295540 h 1305687"/>
                <a:gd name="connsiteX2169" fmla="*/ 1540657 w 1762589"/>
                <a:gd name="connsiteY2169" fmla="*/ 293156 h 1305687"/>
                <a:gd name="connsiteX2170" fmla="*/ 1538590 w 1762589"/>
                <a:gd name="connsiteY2170" fmla="*/ 292043 h 1305687"/>
                <a:gd name="connsiteX2171" fmla="*/ 1536841 w 1762589"/>
                <a:gd name="connsiteY2171" fmla="*/ 292043 h 1305687"/>
                <a:gd name="connsiteX2172" fmla="*/ 1533185 w 1762589"/>
                <a:gd name="connsiteY2172" fmla="*/ 291566 h 1305687"/>
                <a:gd name="connsiteX2173" fmla="*/ 1532708 w 1762589"/>
                <a:gd name="connsiteY2173" fmla="*/ 288386 h 1305687"/>
                <a:gd name="connsiteX2174" fmla="*/ 1533662 w 1762589"/>
                <a:gd name="connsiteY2174" fmla="*/ 282504 h 1305687"/>
                <a:gd name="connsiteX2175" fmla="*/ 1534933 w 1762589"/>
                <a:gd name="connsiteY2175" fmla="*/ 277417 h 1305687"/>
                <a:gd name="connsiteX2176" fmla="*/ 1536683 w 1762589"/>
                <a:gd name="connsiteY2176" fmla="*/ 272965 h 1305687"/>
                <a:gd name="connsiteX2177" fmla="*/ 1537000 w 1762589"/>
                <a:gd name="connsiteY2177" fmla="*/ 269786 h 1305687"/>
                <a:gd name="connsiteX2178" fmla="*/ 1534933 w 1762589"/>
                <a:gd name="connsiteY2178" fmla="*/ 266447 h 1305687"/>
                <a:gd name="connsiteX2179" fmla="*/ 1533820 w 1762589"/>
                <a:gd name="connsiteY2179" fmla="*/ 265334 h 1305687"/>
                <a:gd name="connsiteX2180" fmla="*/ 1530164 w 1762589"/>
                <a:gd name="connsiteY2180" fmla="*/ 265016 h 1305687"/>
                <a:gd name="connsiteX2181" fmla="*/ 1520943 w 1762589"/>
                <a:gd name="connsiteY2181" fmla="*/ 265652 h 1305687"/>
                <a:gd name="connsiteX2182" fmla="*/ 1516810 w 1762589"/>
                <a:gd name="connsiteY2182" fmla="*/ 265016 h 1305687"/>
                <a:gd name="connsiteX2183" fmla="*/ 1514425 w 1762589"/>
                <a:gd name="connsiteY2183" fmla="*/ 263904 h 1305687"/>
                <a:gd name="connsiteX2184" fmla="*/ 1512359 w 1762589"/>
                <a:gd name="connsiteY2184" fmla="*/ 261996 h 1305687"/>
                <a:gd name="connsiteX2185" fmla="*/ 1511087 w 1762589"/>
                <a:gd name="connsiteY2185" fmla="*/ 258498 h 1305687"/>
                <a:gd name="connsiteX2186" fmla="*/ 1510610 w 1762589"/>
                <a:gd name="connsiteY2186" fmla="*/ 253252 h 1305687"/>
                <a:gd name="connsiteX2187" fmla="*/ 1512040 w 1762589"/>
                <a:gd name="connsiteY2187" fmla="*/ 248483 h 1305687"/>
                <a:gd name="connsiteX2188" fmla="*/ 1515220 w 1762589"/>
                <a:gd name="connsiteY2188" fmla="*/ 244031 h 1305687"/>
                <a:gd name="connsiteX2189" fmla="*/ 1520148 w 1762589"/>
                <a:gd name="connsiteY2189" fmla="*/ 239739 h 1305687"/>
                <a:gd name="connsiteX2190" fmla="*/ 1530323 w 1762589"/>
                <a:gd name="connsiteY2190" fmla="*/ 233380 h 1305687"/>
                <a:gd name="connsiteX2191" fmla="*/ 1532708 w 1762589"/>
                <a:gd name="connsiteY2191" fmla="*/ 232267 h 1305687"/>
                <a:gd name="connsiteX2192" fmla="*/ 1539067 w 1762589"/>
                <a:gd name="connsiteY2192" fmla="*/ 231949 h 1305687"/>
                <a:gd name="connsiteX2193" fmla="*/ 1544154 w 1762589"/>
                <a:gd name="connsiteY2193" fmla="*/ 232903 h 1305687"/>
                <a:gd name="connsiteX2194" fmla="*/ 1553852 w 1762589"/>
                <a:gd name="connsiteY2194" fmla="*/ 235606 h 1305687"/>
                <a:gd name="connsiteX2195" fmla="*/ 1571657 w 1762589"/>
                <a:gd name="connsiteY2195" fmla="*/ 237990 h 1305687"/>
                <a:gd name="connsiteX2196" fmla="*/ 1581673 w 1762589"/>
                <a:gd name="connsiteY2196" fmla="*/ 237672 h 1305687"/>
                <a:gd name="connsiteX2197" fmla="*/ 1592166 w 1762589"/>
                <a:gd name="connsiteY2197" fmla="*/ 236082 h 1305687"/>
                <a:gd name="connsiteX2198" fmla="*/ 1596935 w 1762589"/>
                <a:gd name="connsiteY2198" fmla="*/ 236082 h 1305687"/>
                <a:gd name="connsiteX2199" fmla="*/ 1602182 w 1762589"/>
                <a:gd name="connsiteY2199" fmla="*/ 236718 h 1305687"/>
                <a:gd name="connsiteX2200" fmla="*/ 1606315 w 1762589"/>
                <a:gd name="connsiteY2200" fmla="*/ 236241 h 1305687"/>
                <a:gd name="connsiteX2201" fmla="*/ 1617284 w 1762589"/>
                <a:gd name="connsiteY2201" fmla="*/ 232744 h 1305687"/>
                <a:gd name="connsiteX2202" fmla="*/ 1626505 w 1762589"/>
                <a:gd name="connsiteY2202" fmla="*/ 227657 h 1305687"/>
                <a:gd name="connsiteX2203" fmla="*/ 1633182 w 1762589"/>
                <a:gd name="connsiteY2203" fmla="*/ 223364 h 1305687"/>
                <a:gd name="connsiteX2204" fmla="*/ 1633182 w 1762589"/>
                <a:gd name="connsiteY2204" fmla="*/ 221139 h 1305687"/>
                <a:gd name="connsiteX2205" fmla="*/ 1618874 w 1762589"/>
                <a:gd name="connsiteY2205" fmla="*/ 217323 h 1305687"/>
                <a:gd name="connsiteX2206" fmla="*/ 1614264 w 1762589"/>
                <a:gd name="connsiteY2206" fmla="*/ 215574 h 1305687"/>
                <a:gd name="connsiteX2207" fmla="*/ 1609335 w 1762589"/>
                <a:gd name="connsiteY2207" fmla="*/ 211441 h 1305687"/>
                <a:gd name="connsiteX2208" fmla="*/ 1622054 w 1762589"/>
                <a:gd name="connsiteY2208" fmla="*/ 206354 h 1305687"/>
                <a:gd name="connsiteX2209" fmla="*/ 1631274 w 1762589"/>
                <a:gd name="connsiteY2209" fmla="*/ 206830 h 1305687"/>
                <a:gd name="connsiteX2210" fmla="*/ 1644310 w 1762589"/>
                <a:gd name="connsiteY2210" fmla="*/ 206195 h 1305687"/>
                <a:gd name="connsiteX2211" fmla="*/ 1654326 w 1762589"/>
                <a:gd name="connsiteY2211" fmla="*/ 201425 h 1305687"/>
                <a:gd name="connsiteX2212" fmla="*/ 1674198 w 1762589"/>
                <a:gd name="connsiteY2212" fmla="*/ 198564 h 1305687"/>
                <a:gd name="connsiteX2213" fmla="*/ 1676265 w 1762589"/>
                <a:gd name="connsiteY2213" fmla="*/ 197769 h 1305687"/>
                <a:gd name="connsiteX2214" fmla="*/ 1681671 w 1762589"/>
                <a:gd name="connsiteY2214" fmla="*/ 193953 h 1305687"/>
                <a:gd name="connsiteX2215" fmla="*/ 1681988 w 1762589"/>
                <a:gd name="connsiteY2215" fmla="*/ 191410 h 1305687"/>
                <a:gd name="connsiteX2216" fmla="*/ 1679763 w 1762589"/>
                <a:gd name="connsiteY2216" fmla="*/ 188548 h 1305687"/>
                <a:gd name="connsiteX2217" fmla="*/ 1674516 w 1762589"/>
                <a:gd name="connsiteY2217" fmla="*/ 184415 h 1305687"/>
                <a:gd name="connsiteX2218" fmla="*/ 1675629 w 1762589"/>
                <a:gd name="connsiteY2218" fmla="*/ 183143 h 1305687"/>
                <a:gd name="connsiteX2219" fmla="*/ 1682942 w 1762589"/>
                <a:gd name="connsiteY2219" fmla="*/ 181712 h 1305687"/>
                <a:gd name="connsiteX2220" fmla="*/ 1694230 w 1762589"/>
                <a:gd name="connsiteY2220" fmla="*/ 181394 h 1305687"/>
                <a:gd name="connsiteX2221" fmla="*/ 1704404 w 1762589"/>
                <a:gd name="connsiteY2221" fmla="*/ 180122 h 1305687"/>
                <a:gd name="connsiteX2222" fmla="*/ 1713784 w 1762589"/>
                <a:gd name="connsiteY2222" fmla="*/ 176784 h 1305687"/>
                <a:gd name="connsiteX2223" fmla="*/ 1732861 w 1762589"/>
                <a:gd name="connsiteY2223" fmla="*/ 166927 h 1305687"/>
                <a:gd name="connsiteX2224" fmla="*/ 1739538 w 1762589"/>
                <a:gd name="connsiteY2224" fmla="*/ 161681 h 1305687"/>
                <a:gd name="connsiteX2225" fmla="*/ 1759728 w 1762589"/>
                <a:gd name="connsiteY2225" fmla="*/ 153891 h 1305687"/>
                <a:gd name="connsiteX2226" fmla="*/ 1762590 w 1762589"/>
                <a:gd name="connsiteY2226" fmla="*/ 151665 h 1305687"/>
                <a:gd name="connsiteX2227" fmla="*/ 1762590 w 1762589"/>
                <a:gd name="connsiteY2227" fmla="*/ 150075 h 1305687"/>
                <a:gd name="connsiteX2228" fmla="*/ 1758934 w 1762589"/>
                <a:gd name="connsiteY2228" fmla="*/ 148486 h 1305687"/>
                <a:gd name="connsiteX2229" fmla="*/ 1572770 w 1762589"/>
                <a:gd name="connsiteY2229" fmla="*/ 268832 h 1305687"/>
                <a:gd name="connsiteX2230" fmla="*/ 1584853 w 1762589"/>
                <a:gd name="connsiteY2230" fmla="*/ 261360 h 1305687"/>
                <a:gd name="connsiteX2231" fmla="*/ 1590894 w 1762589"/>
                <a:gd name="connsiteY2231" fmla="*/ 253888 h 1305687"/>
                <a:gd name="connsiteX2232" fmla="*/ 1588827 w 1762589"/>
                <a:gd name="connsiteY2232" fmla="*/ 248165 h 1305687"/>
                <a:gd name="connsiteX2233" fmla="*/ 1574201 w 1762589"/>
                <a:gd name="connsiteY2233" fmla="*/ 246416 h 1305687"/>
                <a:gd name="connsiteX2234" fmla="*/ 1557985 w 1762589"/>
                <a:gd name="connsiteY2234" fmla="*/ 249278 h 1305687"/>
                <a:gd name="connsiteX2235" fmla="*/ 1545108 w 1762589"/>
                <a:gd name="connsiteY2235" fmla="*/ 253888 h 1305687"/>
                <a:gd name="connsiteX2236" fmla="*/ 1541134 w 1762589"/>
                <a:gd name="connsiteY2236" fmla="*/ 259611 h 1305687"/>
                <a:gd name="connsiteX2237" fmla="*/ 1544154 w 1762589"/>
                <a:gd name="connsiteY2237" fmla="*/ 264858 h 1305687"/>
                <a:gd name="connsiteX2238" fmla="*/ 1554806 w 1762589"/>
                <a:gd name="connsiteY2238" fmla="*/ 268355 h 1305687"/>
                <a:gd name="connsiteX2239" fmla="*/ 1572770 w 1762589"/>
                <a:gd name="connsiteY2239" fmla="*/ 268991 h 1305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</a:cxnLst>
              <a:rect l="l" t="t" r="r" b="b"/>
              <a:pathLst>
                <a:path w="1762589" h="1305687">
                  <a:moveTo>
                    <a:pt x="747356" y="1264512"/>
                  </a:moveTo>
                  <a:lnTo>
                    <a:pt x="747356" y="1265466"/>
                  </a:lnTo>
                  <a:cubicBezTo>
                    <a:pt x="747356" y="1265466"/>
                    <a:pt x="750853" y="1265148"/>
                    <a:pt x="750853" y="1265148"/>
                  </a:cubicBezTo>
                  <a:lnTo>
                    <a:pt x="754033" y="1266261"/>
                  </a:lnTo>
                  <a:lnTo>
                    <a:pt x="755623" y="1268645"/>
                  </a:lnTo>
                  <a:lnTo>
                    <a:pt x="758961" y="1269758"/>
                  </a:lnTo>
                  <a:lnTo>
                    <a:pt x="762300" y="1264512"/>
                  </a:lnTo>
                  <a:lnTo>
                    <a:pt x="762618" y="1261968"/>
                  </a:lnTo>
                  <a:lnTo>
                    <a:pt x="763572" y="1259901"/>
                  </a:lnTo>
                  <a:lnTo>
                    <a:pt x="763890" y="1257517"/>
                  </a:lnTo>
                  <a:lnTo>
                    <a:pt x="758485" y="1259107"/>
                  </a:lnTo>
                  <a:lnTo>
                    <a:pt x="747038" y="1264671"/>
                  </a:lnTo>
                  <a:close/>
                  <a:moveTo>
                    <a:pt x="1022071" y="1041624"/>
                  </a:moveTo>
                  <a:lnTo>
                    <a:pt x="1021593" y="1045599"/>
                  </a:lnTo>
                  <a:lnTo>
                    <a:pt x="1023025" y="1049255"/>
                  </a:lnTo>
                  <a:lnTo>
                    <a:pt x="1027475" y="1049255"/>
                  </a:lnTo>
                  <a:cubicBezTo>
                    <a:pt x="1027475" y="1049255"/>
                    <a:pt x="1028748" y="1047189"/>
                    <a:pt x="1028748" y="1047189"/>
                  </a:cubicBezTo>
                  <a:lnTo>
                    <a:pt x="1029701" y="1043055"/>
                  </a:lnTo>
                  <a:lnTo>
                    <a:pt x="1026999" y="1040194"/>
                  </a:lnTo>
                  <a:lnTo>
                    <a:pt x="1021912" y="1041466"/>
                  </a:lnTo>
                  <a:close/>
                  <a:moveTo>
                    <a:pt x="547521" y="867226"/>
                  </a:moveTo>
                  <a:lnTo>
                    <a:pt x="552608" y="867226"/>
                  </a:lnTo>
                  <a:cubicBezTo>
                    <a:pt x="552608" y="867226"/>
                    <a:pt x="569141" y="863092"/>
                    <a:pt x="569141" y="863092"/>
                  </a:cubicBezTo>
                  <a:lnTo>
                    <a:pt x="575819" y="861979"/>
                  </a:lnTo>
                  <a:lnTo>
                    <a:pt x="594738" y="855620"/>
                  </a:lnTo>
                  <a:lnTo>
                    <a:pt x="598235" y="852441"/>
                  </a:lnTo>
                  <a:lnTo>
                    <a:pt x="600779" y="849579"/>
                  </a:lnTo>
                  <a:lnTo>
                    <a:pt x="600779" y="847989"/>
                  </a:lnTo>
                  <a:cubicBezTo>
                    <a:pt x="600779" y="847989"/>
                    <a:pt x="598394" y="846558"/>
                    <a:pt x="598394" y="846558"/>
                  </a:cubicBezTo>
                  <a:lnTo>
                    <a:pt x="597599" y="845446"/>
                  </a:lnTo>
                  <a:lnTo>
                    <a:pt x="598235" y="844492"/>
                  </a:lnTo>
                  <a:lnTo>
                    <a:pt x="598235" y="843538"/>
                  </a:lnTo>
                  <a:cubicBezTo>
                    <a:pt x="598235" y="843538"/>
                    <a:pt x="598235" y="842425"/>
                    <a:pt x="598235" y="842425"/>
                  </a:cubicBezTo>
                  <a:lnTo>
                    <a:pt x="597440" y="840358"/>
                  </a:lnTo>
                  <a:lnTo>
                    <a:pt x="596486" y="839086"/>
                  </a:lnTo>
                  <a:lnTo>
                    <a:pt x="586311" y="836225"/>
                  </a:lnTo>
                  <a:lnTo>
                    <a:pt x="576773" y="832091"/>
                  </a:lnTo>
                  <a:lnTo>
                    <a:pt x="566121" y="821917"/>
                  </a:lnTo>
                  <a:lnTo>
                    <a:pt x="560557" y="818578"/>
                  </a:lnTo>
                  <a:lnTo>
                    <a:pt x="558331" y="817783"/>
                  </a:lnTo>
                  <a:lnTo>
                    <a:pt x="540207" y="813968"/>
                  </a:lnTo>
                  <a:lnTo>
                    <a:pt x="529715" y="812855"/>
                  </a:lnTo>
                  <a:lnTo>
                    <a:pt x="520177" y="816035"/>
                  </a:lnTo>
                  <a:lnTo>
                    <a:pt x="517951" y="817942"/>
                  </a:lnTo>
                  <a:lnTo>
                    <a:pt x="517156" y="819373"/>
                  </a:lnTo>
                  <a:lnTo>
                    <a:pt x="516679" y="820804"/>
                  </a:lnTo>
                  <a:lnTo>
                    <a:pt x="516679" y="822235"/>
                  </a:lnTo>
                  <a:cubicBezTo>
                    <a:pt x="516679" y="822235"/>
                    <a:pt x="517315" y="824778"/>
                    <a:pt x="517315" y="824778"/>
                  </a:cubicBezTo>
                  <a:lnTo>
                    <a:pt x="518269" y="826527"/>
                  </a:lnTo>
                  <a:lnTo>
                    <a:pt x="521766" y="828594"/>
                  </a:lnTo>
                  <a:lnTo>
                    <a:pt x="531305" y="832091"/>
                  </a:lnTo>
                  <a:lnTo>
                    <a:pt x="530193" y="833045"/>
                  </a:lnTo>
                  <a:lnTo>
                    <a:pt x="521607" y="830820"/>
                  </a:lnTo>
                  <a:lnTo>
                    <a:pt x="518110" y="831614"/>
                  </a:lnTo>
                  <a:lnTo>
                    <a:pt x="516520" y="833999"/>
                  </a:lnTo>
                  <a:lnTo>
                    <a:pt x="514295" y="843697"/>
                  </a:lnTo>
                  <a:lnTo>
                    <a:pt x="515884" y="846240"/>
                  </a:lnTo>
                  <a:lnTo>
                    <a:pt x="517633" y="847989"/>
                  </a:lnTo>
                  <a:lnTo>
                    <a:pt x="519699" y="848943"/>
                  </a:lnTo>
                  <a:lnTo>
                    <a:pt x="526535" y="850692"/>
                  </a:lnTo>
                  <a:lnTo>
                    <a:pt x="537028" y="851328"/>
                  </a:lnTo>
                  <a:lnTo>
                    <a:pt x="541003" y="851964"/>
                  </a:lnTo>
                  <a:lnTo>
                    <a:pt x="543070" y="852918"/>
                  </a:lnTo>
                  <a:lnTo>
                    <a:pt x="545772" y="852599"/>
                  </a:lnTo>
                  <a:lnTo>
                    <a:pt x="547044" y="854348"/>
                  </a:lnTo>
                  <a:lnTo>
                    <a:pt x="548793" y="855143"/>
                  </a:lnTo>
                  <a:lnTo>
                    <a:pt x="550700" y="856415"/>
                  </a:lnTo>
                  <a:lnTo>
                    <a:pt x="544024" y="857846"/>
                  </a:lnTo>
                  <a:lnTo>
                    <a:pt x="539572" y="857846"/>
                  </a:lnTo>
                  <a:cubicBezTo>
                    <a:pt x="539572" y="857846"/>
                    <a:pt x="536392" y="858323"/>
                    <a:pt x="536392" y="858323"/>
                  </a:cubicBezTo>
                  <a:lnTo>
                    <a:pt x="535756" y="859595"/>
                  </a:lnTo>
                  <a:lnTo>
                    <a:pt x="537505" y="861502"/>
                  </a:lnTo>
                  <a:lnTo>
                    <a:pt x="539572" y="862933"/>
                  </a:lnTo>
                  <a:lnTo>
                    <a:pt x="543864" y="864682"/>
                  </a:lnTo>
                  <a:lnTo>
                    <a:pt x="547044" y="866590"/>
                  </a:lnTo>
                  <a:lnTo>
                    <a:pt x="548156" y="866590"/>
                  </a:lnTo>
                  <a:close/>
                  <a:moveTo>
                    <a:pt x="31319" y="412866"/>
                  </a:moveTo>
                  <a:lnTo>
                    <a:pt x="24165" y="411117"/>
                  </a:lnTo>
                  <a:lnTo>
                    <a:pt x="21144" y="410640"/>
                  </a:lnTo>
                  <a:lnTo>
                    <a:pt x="16693" y="410640"/>
                  </a:lnTo>
                  <a:cubicBezTo>
                    <a:pt x="16693" y="410640"/>
                    <a:pt x="11288" y="411912"/>
                    <a:pt x="11288" y="411912"/>
                  </a:cubicBezTo>
                  <a:lnTo>
                    <a:pt x="9697" y="412866"/>
                  </a:lnTo>
                  <a:lnTo>
                    <a:pt x="9697" y="415728"/>
                  </a:lnTo>
                  <a:cubicBezTo>
                    <a:pt x="9697" y="415728"/>
                    <a:pt x="13036" y="417635"/>
                    <a:pt x="13036" y="417635"/>
                  </a:cubicBezTo>
                  <a:lnTo>
                    <a:pt x="23052" y="420020"/>
                  </a:lnTo>
                  <a:lnTo>
                    <a:pt x="33227" y="419543"/>
                  </a:lnTo>
                  <a:lnTo>
                    <a:pt x="38950" y="417794"/>
                  </a:lnTo>
                  <a:lnTo>
                    <a:pt x="39904" y="415251"/>
                  </a:lnTo>
                  <a:lnTo>
                    <a:pt x="36565" y="414774"/>
                  </a:lnTo>
                  <a:lnTo>
                    <a:pt x="31319" y="413025"/>
                  </a:lnTo>
                  <a:close/>
                  <a:moveTo>
                    <a:pt x="495376" y="693780"/>
                  </a:moveTo>
                  <a:lnTo>
                    <a:pt x="496647" y="693780"/>
                  </a:lnTo>
                  <a:cubicBezTo>
                    <a:pt x="496647" y="693780"/>
                    <a:pt x="503802" y="687262"/>
                    <a:pt x="503802" y="687262"/>
                  </a:cubicBezTo>
                  <a:lnTo>
                    <a:pt x="507140" y="685196"/>
                  </a:lnTo>
                  <a:lnTo>
                    <a:pt x="511274" y="681539"/>
                  </a:lnTo>
                  <a:lnTo>
                    <a:pt x="510797" y="679949"/>
                  </a:lnTo>
                  <a:lnTo>
                    <a:pt x="505868" y="678836"/>
                  </a:lnTo>
                  <a:lnTo>
                    <a:pt x="505074" y="679790"/>
                  </a:lnTo>
                  <a:lnTo>
                    <a:pt x="499509" y="681698"/>
                  </a:lnTo>
                  <a:lnTo>
                    <a:pt x="496966" y="682175"/>
                  </a:lnTo>
                  <a:lnTo>
                    <a:pt x="495376" y="682175"/>
                  </a:lnTo>
                  <a:cubicBezTo>
                    <a:pt x="495376" y="682175"/>
                    <a:pt x="492673" y="681539"/>
                    <a:pt x="492673" y="681539"/>
                  </a:cubicBezTo>
                  <a:lnTo>
                    <a:pt x="483294" y="682175"/>
                  </a:lnTo>
                  <a:lnTo>
                    <a:pt x="480909" y="683765"/>
                  </a:lnTo>
                  <a:lnTo>
                    <a:pt x="476934" y="685673"/>
                  </a:lnTo>
                  <a:lnTo>
                    <a:pt x="479001" y="688375"/>
                  </a:lnTo>
                  <a:lnTo>
                    <a:pt x="481863" y="689011"/>
                  </a:lnTo>
                  <a:lnTo>
                    <a:pt x="484883" y="688375"/>
                  </a:lnTo>
                  <a:lnTo>
                    <a:pt x="486791" y="688693"/>
                  </a:lnTo>
                  <a:lnTo>
                    <a:pt x="488063" y="689170"/>
                  </a:lnTo>
                  <a:lnTo>
                    <a:pt x="488381" y="689965"/>
                  </a:lnTo>
                  <a:lnTo>
                    <a:pt x="489335" y="691078"/>
                  </a:lnTo>
                  <a:lnTo>
                    <a:pt x="492037" y="691555"/>
                  </a:lnTo>
                  <a:lnTo>
                    <a:pt x="493469" y="693144"/>
                  </a:lnTo>
                  <a:lnTo>
                    <a:pt x="495376" y="693939"/>
                  </a:lnTo>
                  <a:close/>
                  <a:moveTo>
                    <a:pt x="1534616" y="120187"/>
                  </a:moveTo>
                  <a:lnTo>
                    <a:pt x="1544313" y="126388"/>
                  </a:lnTo>
                  <a:lnTo>
                    <a:pt x="1551944" y="127341"/>
                  </a:lnTo>
                  <a:lnTo>
                    <a:pt x="1554965" y="125116"/>
                  </a:lnTo>
                  <a:lnTo>
                    <a:pt x="1550673" y="117962"/>
                  </a:lnTo>
                  <a:lnTo>
                    <a:pt x="1543360" y="110967"/>
                  </a:lnTo>
                  <a:lnTo>
                    <a:pt x="1536205" y="105720"/>
                  </a:lnTo>
                  <a:lnTo>
                    <a:pt x="1530959" y="106197"/>
                  </a:lnTo>
                  <a:lnTo>
                    <a:pt x="1527621" y="108900"/>
                  </a:lnTo>
                  <a:lnTo>
                    <a:pt x="1528097" y="114941"/>
                  </a:lnTo>
                  <a:lnTo>
                    <a:pt x="1534616" y="120028"/>
                  </a:lnTo>
                  <a:close/>
                  <a:moveTo>
                    <a:pt x="748469" y="89982"/>
                  </a:moveTo>
                  <a:lnTo>
                    <a:pt x="765480" y="94910"/>
                  </a:lnTo>
                  <a:lnTo>
                    <a:pt x="784716" y="102382"/>
                  </a:lnTo>
                  <a:lnTo>
                    <a:pt x="796798" y="109854"/>
                  </a:lnTo>
                  <a:lnTo>
                    <a:pt x="802680" y="108582"/>
                  </a:lnTo>
                  <a:lnTo>
                    <a:pt x="805224" y="97454"/>
                  </a:lnTo>
                  <a:lnTo>
                    <a:pt x="806019" y="86325"/>
                  </a:lnTo>
                  <a:lnTo>
                    <a:pt x="801250" y="80761"/>
                  </a:lnTo>
                  <a:lnTo>
                    <a:pt x="787101" y="73925"/>
                  </a:lnTo>
                  <a:lnTo>
                    <a:pt x="758802" y="65817"/>
                  </a:lnTo>
                  <a:lnTo>
                    <a:pt x="747674" y="67725"/>
                  </a:lnTo>
                  <a:lnTo>
                    <a:pt x="733684" y="68361"/>
                  </a:lnTo>
                  <a:lnTo>
                    <a:pt x="731458" y="72494"/>
                  </a:lnTo>
                  <a:lnTo>
                    <a:pt x="732730" y="77104"/>
                  </a:lnTo>
                  <a:lnTo>
                    <a:pt x="748628" y="90141"/>
                  </a:lnTo>
                  <a:close/>
                  <a:moveTo>
                    <a:pt x="1580719" y="549110"/>
                  </a:moveTo>
                  <a:lnTo>
                    <a:pt x="1577222" y="545613"/>
                  </a:lnTo>
                  <a:lnTo>
                    <a:pt x="1576268" y="540049"/>
                  </a:lnTo>
                  <a:lnTo>
                    <a:pt x="1574042" y="533848"/>
                  </a:lnTo>
                  <a:lnTo>
                    <a:pt x="1567525" y="535915"/>
                  </a:lnTo>
                  <a:lnTo>
                    <a:pt x="1561165" y="538459"/>
                  </a:lnTo>
                  <a:lnTo>
                    <a:pt x="1555918" y="534802"/>
                  </a:lnTo>
                  <a:lnTo>
                    <a:pt x="1549560" y="538936"/>
                  </a:lnTo>
                  <a:lnTo>
                    <a:pt x="1548764" y="546090"/>
                  </a:lnTo>
                  <a:lnTo>
                    <a:pt x="1548447" y="553244"/>
                  </a:lnTo>
                  <a:lnTo>
                    <a:pt x="1554806" y="557377"/>
                  </a:lnTo>
                  <a:lnTo>
                    <a:pt x="1563867" y="556900"/>
                  </a:lnTo>
                  <a:lnTo>
                    <a:pt x="1585966" y="557854"/>
                  </a:lnTo>
                  <a:lnTo>
                    <a:pt x="1591529" y="555311"/>
                  </a:lnTo>
                  <a:lnTo>
                    <a:pt x="1588509" y="548633"/>
                  </a:lnTo>
                  <a:lnTo>
                    <a:pt x="1580878" y="549110"/>
                  </a:lnTo>
                  <a:close/>
                  <a:moveTo>
                    <a:pt x="1576585" y="386317"/>
                  </a:moveTo>
                  <a:lnTo>
                    <a:pt x="1568796" y="395537"/>
                  </a:lnTo>
                  <a:lnTo>
                    <a:pt x="1567525" y="398399"/>
                  </a:lnTo>
                  <a:lnTo>
                    <a:pt x="1569590" y="399989"/>
                  </a:lnTo>
                  <a:lnTo>
                    <a:pt x="1575155" y="399989"/>
                  </a:lnTo>
                  <a:lnTo>
                    <a:pt x="1581514" y="396014"/>
                  </a:lnTo>
                  <a:lnTo>
                    <a:pt x="1584058" y="391245"/>
                  </a:lnTo>
                  <a:lnTo>
                    <a:pt x="1582945" y="386476"/>
                  </a:lnTo>
                  <a:lnTo>
                    <a:pt x="1579130" y="385522"/>
                  </a:lnTo>
                  <a:lnTo>
                    <a:pt x="1576585" y="386317"/>
                  </a:lnTo>
                  <a:close/>
                  <a:moveTo>
                    <a:pt x="629076" y="841948"/>
                  </a:moveTo>
                  <a:lnTo>
                    <a:pt x="633528" y="839881"/>
                  </a:lnTo>
                  <a:lnTo>
                    <a:pt x="635118" y="838292"/>
                  </a:lnTo>
                  <a:lnTo>
                    <a:pt x="635594" y="837338"/>
                  </a:lnTo>
                  <a:lnTo>
                    <a:pt x="628123" y="834317"/>
                  </a:lnTo>
                  <a:lnTo>
                    <a:pt x="623671" y="833522"/>
                  </a:lnTo>
                  <a:lnTo>
                    <a:pt x="620333" y="833999"/>
                  </a:lnTo>
                  <a:lnTo>
                    <a:pt x="616199" y="837020"/>
                  </a:lnTo>
                  <a:lnTo>
                    <a:pt x="617153" y="839563"/>
                  </a:lnTo>
                  <a:lnTo>
                    <a:pt x="616517" y="843220"/>
                  </a:lnTo>
                  <a:lnTo>
                    <a:pt x="617153" y="846240"/>
                  </a:lnTo>
                  <a:lnTo>
                    <a:pt x="619538" y="852441"/>
                  </a:lnTo>
                  <a:lnTo>
                    <a:pt x="620492" y="853871"/>
                  </a:lnTo>
                  <a:lnTo>
                    <a:pt x="621446" y="854348"/>
                  </a:lnTo>
                  <a:lnTo>
                    <a:pt x="625897" y="852599"/>
                  </a:lnTo>
                  <a:lnTo>
                    <a:pt x="627169" y="851010"/>
                  </a:lnTo>
                  <a:lnTo>
                    <a:pt x="627169" y="849261"/>
                  </a:lnTo>
                  <a:cubicBezTo>
                    <a:pt x="627169" y="849261"/>
                    <a:pt x="627169" y="846876"/>
                    <a:pt x="627169" y="846876"/>
                  </a:cubicBezTo>
                  <a:lnTo>
                    <a:pt x="628758" y="842107"/>
                  </a:lnTo>
                  <a:close/>
                  <a:moveTo>
                    <a:pt x="551019" y="775654"/>
                  </a:moveTo>
                  <a:lnTo>
                    <a:pt x="553721" y="775336"/>
                  </a:lnTo>
                  <a:lnTo>
                    <a:pt x="555151" y="774541"/>
                  </a:lnTo>
                  <a:lnTo>
                    <a:pt x="556105" y="773110"/>
                  </a:lnTo>
                  <a:lnTo>
                    <a:pt x="556582" y="771362"/>
                  </a:lnTo>
                  <a:lnTo>
                    <a:pt x="556582" y="769295"/>
                  </a:lnTo>
                  <a:cubicBezTo>
                    <a:pt x="556582" y="769295"/>
                    <a:pt x="556582" y="767546"/>
                    <a:pt x="556582" y="767546"/>
                  </a:cubicBezTo>
                  <a:lnTo>
                    <a:pt x="554516" y="764208"/>
                  </a:lnTo>
                  <a:lnTo>
                    <a:pt x="552449" y="761664"/>
                  </a:lnTo>
                  <a:lnTo>
                    <a:pt x="549111" y="762459"/>
                  </a:lnTo>
                  <a:lnTo>
                    <a:pt x="544500" y="766433"/>
                  </a:lnTo>
                  <a:lnTo>
                    <a:pt x="542116" y="769136"/>
                  </a:lnTo>
                  <a:lnTo>
                    <a:pt x="541798" y="770567"/>
                  </a:lnTo>
                  <a:lnTo>
                    <a:pt x="542274" y="771839"/>
                  </a:lnTo>
                  <a:lnTo>
                    <a:pt x="543546" y="772793"/>
                  </a:lnTo>
                  <a:lnTo>
                    <a:pt x="551336" y="775495"/>
                  </a:lnTo>
                  <a:close/>
                  <a:moveTo>
                    <a:pt x="1557191" y="496489"/>
                  </a:moveTo>
                  <a:lnTo>
                    <a:pt x="1554965" y="475027"/>
                  </a:lnTo>
                  <a:lnTo>
                    <a:pt x="1552898" y="460719"/>
                  </a:lnTo>
                  <a:lnTo>
                    <a:pt x="1548606" y="457062"/>
                  </a:lnTo>
                  <a:lnTo>
                    <a:pt x="1543519" y="457539"/>
                  </a:lnTo>
                  <a:lnTo>
                    <a:pt x="1542724" y="464375"/>
                  </a:lnTo>
                  <a:lnTo>
                    <a:pt x="1542724" y="473278"/>
                  </a:lnTo>
                  <a:lnTo>
                    <a:pt x="1553852" y="497919"/>
                  </a:lnTo>
                  <a:lnTo>
                    <a:pt x="1557191" y="496330"/>
                  </a:lnTo>
                  <a:close/>
                  <a:moveTo>
                    <a:pt x="1288517" y="797593"/>
                  </a:moveTo>
                  <a:lnTo>
                    <a:pt x="1287723" y="798706"/>
                  </a:lnTo>
                  <a:lnTo>
                    <a:pt x="1285656" y="802839"/>
                  </a:lnTo>
                  <a:lnTo>
                    <a:pt x="1285656" y="804270"/>
                  </a:lnTo>
                  <a:cubicBezTo>
                    <a:pt x="1285656" y="804270"/>
                    <a:pt x="1286610" y="805224"/>
                    <a:pt x="1286610" y="805224"/>
                  </a:cubicBezTo>
                  <a:lnTo>
                    <a:pt x="1289630" y="805860"/>
                  </a:lnTo>
                  <a:lnTo>
                    <a:pt x="1295671" y="804588"/>
                  </a:lnTo>
                  <a:lnTo>
                    <a:pt x="1312523" y="801886"/>
                  </a:lnTo>
                  <a:lnTo>
                    <a:pt x="1326831" y="800773"/>
                  </a:lnTo>
                  <a:lnTo>
                    <a:pt x="1334462" y="802998"/>
                  </a:lnTo>
                  <a:lnTo>
                    <a:pt x="1336370" y="806019"/>
                  </a:lnTo>
                  <a:lnTo>
                    <a:pt x="1337960" y="806019"/>
                  </a:lnTo>
                  <a:cubicBezTo>
                    <a:pt x="1337960" y="806019"/>
                    <a:pt x="1342729" y="803157"/>
                    <a:pt x="1342729" y="803157"/>
                  </a:cubicBezTo>
                  <a:lnTo>
                    <a:pt x="1346704" y="799819"/>
                  </a:lnTo>
                  <a:lnTo>
                    <a:pt x="1349884" y="798547"/>
                  </a:lnTo>
                  <a:lnTo>
                    <a:pt x="1361329" y="795685"/>
                  </a:lnTo>
                  <a:lnTo>
                    <a:pt x="1362919" y="793619"/>
                  </a:lnTo>
                  <a:lnTo>
                    <a:pt x="1362919" y="792506"/>
                  </a:lnTo>
                  <a:cubicBezTo>
                    <a:pt x="1362919" y="792506"/>
                    <a:pt x="1361965" y="791075"/>
                    <a:pt x="1361965" y="791075"/>
                  </a:cubicBezTo>
                  <a:lnTo>
                    <a:pt x="1359422" y="789008"/>
                  </a:lnTo>
                  <a:lnTo>
                    <a:pt x="1360694" y="788213"/>
                  </a:lnTo>
                  <a:lnTo>
                    <a:pt x="1361329" y="787419"/>
                  </a:lnTo>
                  <a:lnTo>
                    <a:pt x="1361329" y="786147"/>
                  </a:lnTo>
                  <a:cubicBezTo>
                    <a:pt x="1361329" y="786147"/>
                    <a:pt x="1361329" y="784716"/>
                    <a:pt x="1361329" y="784716"/>
                  </a:cubicBezTo>
                  <a:lnTo>
                    <a:pt x="1360376" y="781695"/>
                  </a:lnTo>
                  <a:lnTo>
                    <a:pt x="1359581" y="780582"/>
                  </a:lnTo>
                  <a:lnTo>
                    <a:pt x="1355129" y="778834"/>
                  </a:lnTo>
                  <a:lnTo>
                    <a:pt x="1353699" y="777721"/>
                  </a:lnTo>
                  <a:lnTo>
                    <a:pt x="1351791" y="775336"/>
                  </a:lnTo>
                  <a:lnTo>
                    <a:pt x="1349088" y="775336"/>
                  </a:lnTo>
                  <a:cubicBezTo>
                    <a:pt x="1349088" y="775336"/>
                    <a:pt x="1334144" y="781854"/>
                    <a:pt x="1334144" y="781854"/>
                  </a:cubicBezTo>
                  <a:lnTo>
                    <a:pt x="1326037" y="784080"/>
                  </a:lnTo>
                  <a:lnTo>
                    <a:pt x="1315862" y="784716"/>
                  </a:lnTo>
                  <a:lnTo>
                    <a:pt x="1308231" y="784398"/>
                  </a:lnTo>
                  <a:lnTo>
                    <a:pt x="1303939" y="783921"/>
                  </a:lnTo>
                  <a:lnTo>
                    <a:pt x="1297420" y="781854"/>
                  </a:lnTo>
                  <a:lnTo>
                    <a:pt x="1294718" y="782649"/>
                  </a:lnTo>
                  <a:lnTo>
                    <a:pt x="1293764" y="788213"/>
                  </a:lnTo>
                  <a:lnTo>
                    <a:pt x="1294558" y="792188"/>
                  </a:lnTo>
                  <a:lnTo>
                    <a:pt x="1292015" y="795844"/>
                  </a:lnTo>
                  <a:lnTo>
                    <a:pt x="1288200" y="797275"/>
                  </a:lnTo>
                  <a:close/>
                  <a:moveTo>
                    <a:pt x="603322" y="785193"/>
                  </a:moveTo>
                  <a:lnTo>
                    <a:pt x="607137" y="785193"/>
                  </a:lnTo>
                  <a:cubicBezTo>
                    <a:pt x="607137" y="785193"/>
                    <a:pt x="609045" y="784398"/>
                    <a:pt x="609045" y="784398"/>
                  </a:cubicBezTo>
                  <a:lnTo>
                    <a:pt x="608409" y="783126"/>
                  </a:lnTo>
                  <a:lnTo>
                    <a:pt x="603322" y="780582"/>
                  </a:lnTo>
                  <a:lnTo>
                    <a:pt x="598712" y="778834"/>
                  </a:lnTo>
                  <a:lnTo>
                    <a:pt x="594738" y="779311"/>
                  </a:lnTo>
                  <a:lnTo>
                    <a:pt x="593625" y="782649"/>
                  </a:lnTo>
                  <a:lnTo>
                    <a:pt x="593625" y="783762"/>
                  </a:lnTo>
                  <a:cubicBezTo>
                    <a:pt x="593625" y="783762"/>
                    <a:pt x="594419" y="784398"/>
                    <a:pt x="594419" y="784398"/>
                  </a:cubicBezTo>
                  <a:lnTo>
                    <a:pt x="603322" y="785352"/>
                  </a:lnTo>
                  <a:close/>
                  <a:moveTo>
                    <a:pt x="1547016" y="351342"/>
                  </a:moveTo>
                  <a:lnTo>
                    <a:pt x="1544949" y="350229"/>
                  </a:lnTo>
                  <a:lnTo>
                    <a:pt x="1541928" y="351342"/>
                  </a:lnTo>
                  <a:lnTo>
                    <a:pt x="1536046" y="356270"/>
                  </a:lnTo>
                  <a:lnTo>
                    <a:pt x="1536524" y="366286"/>
                  </a:lnTo>
                  <a:lnTo>
                    <a:pt x="1538750" y="375029"/>
                  </a:lnTo>
                  <a:lnTo>
                    <a:pt x="1541293" y="381547"/>
                  </a:lnTo>
                  <a:lnTo>
                    <a:pt x="1545108" y="379322"/>
                  </a:lnTo>
                  <a:lnTo>
                    <a:pt x="1548447" y="370578"/>
                  </a:lnTo>
                  <a:lnTo>
                    <a:pt x="1546380" y="364537"/>
                  </a:lnTo>
                  <a:lnTo>
                    <a:pt x="1546380" y="355634"/>
                  </a:lnTo>
                  <a:lnTo>
                    <a:pt x="1546857" y="351183"/>
                  </a:lnTo>
                  <a:close/>
                  <a:moveTo>
                    <a:pt x="1758775" y="148962"/>
                  </a:moveTo>
                  <a:lnTo>
                    <a:pt x="1750667" y="143875"/>
                  </a:lnTo>
                  <a:lnTo>
                    <a:pt x="1740492" y="138947"/>
                  </a:lnTo>
                  <a:lnTo>
                    <a:pt x="1733498" y="136562"/>
                  </a:lnTo>
                  <a:lnTo>
                    <a:pt x="1718554" y="134019"/>
                  </a:lnTo>
                  <a:lnTo>
                    <a:pt x="1697091" y="129249"/>
                  </a:lnTo>
                  <a:lnTo>
                    <a:pt x="1681671" y="127500"/>
                  </a:lnTo>
                  <a:lnTo>
                    <a:pt x="1653372" y="127023"/>
                  </a:lnTo>
                  <a:lnTo>
                    <a:pt x="1647014" y="125911"/>
                  </a:lnTo>
                  <a:lnTo>
                    <a:pt x="1643993" y="125911"/>
                  </a:lnTo>
                  <a:cubicBezTo>
                    <a:pt x="1643993" y="125911"/>
                    <a:pt x="1632070" y="129408"/>
                    <a:pt x="1632070" y="129408"/>
                  </a:cubicBezTo>
                  <a:lnTo>
                    <a:pt x="1627777" y="130044"/>
                  </a:lnTo>
                  <a:lnTo>
                    <a:pt x="1623643" y="131634"/>
                  </a:lnTo>
                  <a:lnTo>
                    <a:pt x="1620941" y="133383"/>
                  </a:lnTo>
                  <a:lnTo>
                    <a:pt x="1612992" y="140537"/>
                  </a:lnTo>
                  <a:lnTo>
                    <a:pt x="1604407" y="146260"/>
                  </a:lnTo>
                  <a:lnTo>
                    <a:pt x="1598048" y="152619"/>
                  </a:lnTo>
                  <a:lnTo>
                    <a:pt x="1596140" y="154050"/>
                  </a:lnTo>
                  <a:lnTo>
                    <a:pt x="1589622" y="156275"/>
                  </a:lnTo>
                  <a:lnTo>
                    <a:pt x="1582150" y="154209"/>
                  </a:lnTo>
                  <a:lnTo>
                    <a:pt x="1574837" y="153255"/>
                  </a:lnTo>
                  <a:lnTo>
                    <a:pt x="1570545" y="151506"/>
                  </a:lnTo>
                  <a:lnTo>
                    <a:pt x="1560847" y="149439"/>
                  </a:lnTo>
                  <a:lnTo>
                    <a:pt x="1554806" y="149757"/>
                  </a:lnTo>
                  <a:lnTo>
                    <a:pt x="1540815" y="148327"/>
                  </a:lnTo>
                  <a:lnTo>
                    <a:pt x="1538750" y="139583"/>
                  </a:lnTo>
                  <a:lnTo>
                    <a:pt x="1527143" y="139583"/>
                  </a:lnTo>
                  <a:cubicBezTo>
                    <a:pt x="1527143" y="139583"/>
                    <a:pt x="1516015" y="144829"/>
                    <a:pt x="1516015" y="144829"/>
                  </a:cubicBezTo>
                  <a:lnTo>
                    <a:pt x="1494712" y="162158"/>
                  </a:lnTo>
                  <a:lnTo>
                    <a:pt x="1490897" y="164542"/>
                  </a:lnTo>
                  <a:lnTo>
                    <a:pt x="1483584" y="168040"/>
                  </a:lnTo>
                  <a:lnTo>
                    <a:pt x="1474840" y="171378"/>
                  </a:lnTo>
                  <a:lnTo>
                    <a:pt x="1461009" y="180122"/>
                  </a:lnTo>
                  <a:lnTo>
                    <a:pt x="1456398" y="182189"/>
                  </a:lnTo>
                  <a:lnTo>
                    <a:pt x="1435255" y="189502"/>
                  </a:lnTo>
                  <a:lnTo>
                    <a:pt x="1432551" y="192205"/>
                  </a:lnTo>
                  <a:lnTo>
                    <a:pt x="1430962" y="194907"/>
                  </a:lnTo>
                  <a:lnTo>
                    <a:pt x="1426828" y="198564"/>
                  </a:lnTo>
                  <a:lnTo>
                    <a:pt x="1424285" y="197769"/>
                  </a:lnTo>
                  <a:lnTo>
                    <a:pt x="1424285" y="193794"/>
                  </a:lnTo>
                  <a:cubicBezTo>
                    <a:pt x="1424285" y="193794"/>
                    <a:pt x="1428100" y="188389"/>
                    <a:pt x="1428100" y="188389"/>
                  </a:cubicBezTo>
                  <a:lnTo>
                    <a:pt x="1442408" y="176784"/>
                  </a:lnTo>
                  <a:lnTo>
                    <a:pt x="1446860" y="174081"/>
                  </a:lnTo>
                  <a:lnTo>
                    <a:pt x="1459896" y="164065"/>
                  </a:lnTo>
                  <a:lnTo>
                    <a:pt x="1466732" y="159614"/>
                  </a:lnTo>
                  <a:lnTo>
                    <a:pt x="1473092" y="153573"/>
                  </a:lnTo>
                  <a:lnTo>
                    <a:pt x="1480881" y="142285"/>
                  </a:lnTo>
                  <a:lnTo>
                    <a:pt x="1483265" y="135767"/>
                  </a:lnTo>
                  <a:lnTo>
                    <a:pt x="1483902" y="129249"/>
                  </a:lnTo>
                  <a:lnTo>
                    <a:pt x="1483902" y="123685"/>
                  </a:lnTo>
                  <a:cubicBezTo>
                    <a:pt x="1483902" y="123685"/>
                    <a:pt x="1483743" y="119234"/>
                    <a:pt x="1483743" y="119234"/>
                  </a:cubicBezTo>
                  <a:lnTo>
                    <a:pt x="1482630" y="115736"/>
                  </a:lnTo>
                  <a:lnTo>
                    <a:pt x="1477702" y="109854"/>
                  </a:lnTo>
                  <a:lnTo>
                    <a:pt x="1470866" y="109377"/>
                  </a:lnTo>
                  <a:lnTo>
                    <a:pt x="1442567" y="110967"/>
                  </a:lnTo>
                  <a:lnTo>
                    <a:pt x="1431757" y="112556"/>
                  </a:lnTo>
                  <a:lnTo>
                    <a:pt x="1426987" y="113828"/>
                  </a:lnTo>
                  <a:lnTo>
                    <a:pt x="1424762" y="115418"/>
                  </a:lnTo>
                  <a:lnTo>
                    <a:pt x="1422854" y="118439"/>
                  </a:lnTo>
                  <a:lnTo>
                    <a:pt x="1421105" y="122731"/>
                  </a:lnTo>
                  <a:lnTo>
                    <a:pt x="1418720" y="126706"/>
                  </a:lnTo>
                  <a:lnTo>
                    <a:pt x="1415700" y="130521"/>
                  </a:lnTo>
                  <a:lnTo>
                    <a:pt x="1411725" y="132747"/>
                  </a:lnTo>
                  <a:lnTo>
                    <a:pt x="1392807" y="135608"/>
                  </a:lnTo>
                  <a:lnTo>
                    <a:pt x="1384381" y="123049"/>
                  </a:lnTo>
                  <a:lnTo>
                    <a:pt x="1368325" y="114782"/>
                  </a:lnTo>
                  <a:lnTo>
                    <a:pt x="1313795" y="111603"/>
                  </a:lnTo>
                  <a:lnTo>
                    <a:pt x="1291061" y="111603"/>
                  </a:lnTo>
                  <a:cubicBezTo>
                    <a:pt x="1291061" y="111603"/>
                    <a:pt x="1260060" y="115100"/>
                    <a:pt x="1260060" y="115100"/>
                  </a:cubicBezTo>
                  <a:lnTo>
                    <a:pt x="1242096" y="119075"/>
                  </a:lnTo>
                  <a:lnTo>
                    <a:pt x="1234465" y="117962"/>
                  </a:lnTo>
                  <a:lnTo>
                    <a:pt x="1232239" y="110967"/>
                  </a:lnTo>
                  <a:lnTo>
                    <a:pt x="1235578" y="105561"/>
                  </a:lnTo>
                  <a:lnTo>
                    <a:pt x="1241142" y="103495"/>
                  </a:lnTo>
                  <a:lnTo>
                    <a:pt x="1405208" y="94592"/>
                  </a:lnTo>
                  <a:lnTo>
                    <a:pt x="1426510" y="91889"/>
                  </a:lnTo>
                  <a:lnTo>
                    <a:pt x="1445111" y="87597"/>
                  </a:lnTo>
                  <a:lnTo>
                    <a:pt x="1458783" y="82033"/>
                  </a:lnTo>
                  <a:lnTo>
                    <a:pt x="1469593" y="75992"/>
                  </a:lnTo>
                  <a:lnTo>
                    <a:pt x="1472296" y="72653"/>
                  </a:lnTo>
                  <a:lnTo>
                    <a:pt x="1470547" y="69950"/>
                  </a:lnTo>
                  <a:lnTo>
                    <a:pt x="1467368" y="66453"/>
                  </a:lnTo>
                  <a:lnTo>
                    <a:pt x="1460850" y="64068"/>
                  </a:lnTo>
                  <a:lnTo>
                    <a:pt x="1443521" y="58822"/>
                  </a:lnTo>
                  <a:lnTo>
                    <a:pt x="1418244" y="55960"/>
                  </a:lnTo>
                  <a:lnTo>
                    <a:pt x="1409977" y="56755"/>
                  </a:lnTo>
                  <a:lnTo>
                    <a:pt x="1406002" y="55324"/>
                  </a:lnTo>
                  <a:lnTo>
                    <a:pt x="1403459" y="51986"/>
                  </a:lnTo>
                  <a:lnTo>
                    <a:pt x="1396146" y="51350"/>
                  </a:lnTo>
                  <a:lnTo>
                    <a:pt x="1387561" y="52463"/>
                  </a:lnTo>
                  <a:lnTo>
                    <a:pt x="1376751" y="42288"/>
                  </a:lnTo>
                  <a:lnTo>
                    <a:pt x="1368802" y="32114"/>
                  </a:lnTo>
                  <a:lnTo>
                    <a:pt x="1339550" y="36724"/>
                  </a:lnTo>
                  <a:lnTo>
                    <a:pt x="1314749" y="38791"/>
                  </a:lnTo>
                  <a:lnTo>
                    <a:pt x="1293605" y="37996"/>
                  </a:lnTo>
                  <a:lnTo>
                    <a:pt x="1281681" y="38950"/>
                  </a:lnTo>
                  <a:lnTo>
                    <a:pt x="1252271" y="36247"/>
                  </a:lnTo>
                  <a:lnTo>
                    <a:pt x="1229696" y="35611"/>
                  </a:lnTo>
                  <a:lnTo>
                    <a:pt x="1217614" y="36883"/>
                  </a:lnTo>
                  <a:lnTo>
                    <a:pt x="1185181" y="44196"/>
                  </a:lnTo>
                  <a:lnTo>
                    <a:pt x="1175961" y="45150"/>
                  </a:lnTo>
                  <a:lnTo>
                    <a:pt x="1170397" y="44673"/>
                  </a:lnTo>
                  <a:lnTo>
                    <a:pt x="1171510" y="37360"/>
                  </a:lnTo>
                  <a:lnTo>
                    <a:pt x="1184705" y="37042"/>
                  </a:lnTo>
                  <a:lnTo>
                    <a:pt x="1226039" y="32114"/>
                  </a:lnTo>
                  <a:lnTo>
                    <a:pt x="1298374" y="29570"/>
                  </a:lnTo>
                  <a:lnTo>
                    <a:pt x="1338277" y="27503"/>
                  </a:lnTo>
                  <a:lnTo>
                    <a:pt x="1346067" y="26390"/>
                  </a:lnTo>
                  <a:lnTo>
                    <a:pt x="1349406" y="24642"/>
                  </a:lnTo>
                  <a:lnTo>
                    <a:pt x="1344955" y="22575"/>
                  </a:lnTo>
                  <a:lnTo>
                    <a:pt x="1313795" y="16216"/>
                  </a:lnTo>
                  <a:lnTo>
                    <a:pt x="1295036" y="13831"/>
                  </a:lnTo>
                  <a:lnTo>
                    <a:pt x="1275323" y="11923"/>
                  </a:lnTo>
                  <a:lnTo>
                    <a:pt x="1272302" y="11923"/>
                  </a:lnTo>
                  <a:cubicBezTo>
                    <a:pt x="1272302" y="11923"/>
                    <a:pt x="1257675" y="6995"/>
                    <a:pt x="1257675" y="6995"/>
                  </a:cubicBezTo>
                  <a:lnTo>
                    <a:pt x="1230013" y="2544"/>
                  </a:lnTo>
                  <a:lnTo>
                    <a:pt x="1208552" y="477"/>
                  </a:lnTo>
                  <a:lnTo>
                    <a:pt x="1143053" y="0"/>
                  </a:lnTo>
                  <a:lnTo>
                    <a:pt x="1131130" y="1590"/>
                  </a:lnTo>
                  <a:lnTo>
                    <a:pt x="1118570" y="5087"/>
                  </a:lnTo>
                  <a:lnTo>
                    <a:pt x="1110144" y="5087"/>
                  </a:lnTo>
                  <a:cubicBezTo>
                    <a:pt x="1110144" y="5087"/>
                    <a:pt x="1101560" y="3021"/>
                    <a:pt x="1101560" y="3021"/>
                  </a:cubicBezTo>
                  <a:lnTo>
                    <a:pt x="1094723" y="2067"/>
                  </a:lnTo>
                  <a:lnTo>
                    <a:pt x="1086933" y="2067"/>
                  </a:lnTo>
                  <a:cubicBezTo>
                    <a:pt x="1086933" y="2067"/>
                    <a:pt x="1080575" y="3974"/>
                    <a:pt x="1080575" y="3974"/>
                  </a:cubicBezTo>
                  <a:lnTo>
                    <a:pt x="1072307" y="4451"/>
                  </a:lnTo>
                  <a:lnTo>
                    <a:pt x="1039240" y="4451"/>
                  </a:lnTo>
                  <a:cubicBezTo>
                    <a:pt x="1039240" y="4451"/>
                    <a:pt x="1038127" y="5087"/>
                    <a:pt x="1038127" y="5087"/>
                  </a:cubicBezTo>
                  <a:lnTo>
                    <a:pt x="1037332" y="6518"/>
                  </a:lnTo>
                  <a:lnTo>
                    <a:pt x="1036856" y="8744"/>
                  </a:lnTo>
                  <a:lnTo>
                    <a:pt x="1033517" y="9857"/>
                  </a:lnTo>
                  <a:lnTo>
                    <a:pt x="1024296" y="9857"/>
                  </a:lnTo>
                  <a:cubicBezTo>
                    <a:pt x="1024296" y="9857"/>
                    <a:pt x="1013804" y="7472"/>
                    <a:pt x="1013804" y="7472"/>
                  </a:cubicBezTo>
                  <a:lnTo>
                    <a:pt x="1006968" y="7472"/>
                  </a:lnTo>
                  <a:cubicBezTo>
                    <a:pt x="1006968" y="7472"/>
                    <a:pt x="1003947" y="8426"/>
                    <a:pt x="1003947" y="8426"/>
                  </a:cubicBezTo>
                  <a:lnTo>
                    <a:pt x="1000132" y="11923"/>
                  </a:lnTo>
                  <a:lnTo>
                    <a:pt x="996952" y="13831"/>
                  </a:lnTo>
                  <a:lnTo>
                    <a:pt x="993613" y="14626"/>
                  </a:lnTo>
                  <a:lnTo>
                    <a:pt x="983438" y="13672"/>
                  </a:lnTo>
                  <a:lnTo>
                    <a:pt x="980418" y="14626"/>
                  </a:lnTo>
                  <a:lnTo>
                    <a:pt x="977556" y="16852"/>
                  </a:lnTo>
                  <a:lnTo>
                    <a:pt x="977556" y="19713"/>
                  </a:lnTo>
                  <a:cubicBezTo>
                    <a:pt x="977556" y="19713"/>
                    <a:pt x="980577" y="23052"/>
                    <a:pt x="980577" y="23052"/>
                  </a:cubicBezTo>
                  <a:lnTo>
                    <a:pt x="983597" y="25119"/>
                  </a:lnTo>
                  <a:lnTo>
                    <a:pt x="999336" y="30365"/>
                  </a:lnTo>
                  <a:lnTo>
                    <a:pt x="1000926" y="32114"/>
                  </a:lnTo>
                  <a:lnTo>
                    <a:pt x="998700" y="36883"/>
                  </a:lnTo>
                  <a:lnTo>
                    <a:pt x="998065" y="40380"/>
                  </a:lnTo>
                  <a:lnTo>
                    <a:pt x="996315" y="42765"/>
                  </a:lnTo>
                  <a:lnTo>
                    <a:pt x="994726" y="43878"/>
                  </a:lnTo>
                  <a:lnTo>
                    <a:pt x="991229" y="43878"/>
                  </a:lnTo>
                  <a:cubicBezTo>
                    <a:pt x="991229" y="43878"/>
                    <a:pt x="972469" y="31160"/>
                    <a:pt x="972469" y="31160"/>
                  </a:cubicBezTo>
                  <a:lnTo>
                    <a:pt x="961341" y="29093"/>
                  </a:lnTo>
                  <a:lnTo>
                    <a:pt x="953550" y="25278"/>
                  </a:lnTo>
                  <a:lnTo>
                    <a:pt x="944966" y="22098"/>
                  </a:lnTo>
                  <a:lnTo>
                    <a:pt x="931453" y="19713"/>
                  </a:lnTo>
                  <a:lnTo>
                    <a:pt x="921914" y="23847"/>
                  </a:lnTo>
                  <a:lnTo>
                    <a:pt x="913648" y="30365"/>
                  </a:lnTo>
                  <a:lnTo>
                    <a:pt x="904427" y="36406"/>
                  </a:lnTo>
                  <a:lnTo>
                    <a:pt x="898067" y="34498"/>
                  </a:lnTo>
                  <a:lnTo>
                    <a:pt x="893457" y="34498"/>
                  </a:lnTo>
                  <a:cubicBezTo>
                    <a:pt x="893457" y="34498"/>
                    <a:pt x="889483" y="32908"/>
                    <a:pt x="889483" y="32908"/>
                  </a:cubicBezTo>
                  <a:lnTo>
                    <a:pt x="882806" y="28775"/>
                  </a:lnTo>
                  <a:lnTo>
                    <a:pt x="876924" y="26867"/>
                  </a:lnTo>
                  <a:lnTo>
                    <a:pt x="862138" y="24960"/>
                  </a:lnTo>
                  <a:lnTo>
                    <a:pt x="855461" y="24483"/>
                  </a:lnTo>
                  <a:lnTo>
                    <a:pt x="850215" y="25119"/>
                  </a:lnTo>
                  <a:lnTo>
                    <a:pt x="821440" y="32908"/>
                  </a:lnTo>
                  <a:lnTo>
                    <a:pt x="808245" y="34180"/>
                  </a:lnTo>
                  <a:lnTo>
                    <a:pt x="794890" y="37837"/>
                  </a:lnTo>
                  <a:lnTo>
                    <a:pt x="786465" y="42288"/>
                  </a:lnTo>
                  <a:lnTo>
                    <a:pt x="772316" y="39109"/>
                  </a:lnTo>
                  <a:lnTo>
                    <a:pt x="764843" y="39109"/>
                  </a:lnTo>
                  <a:cubicBezTo>
                    <a:pt x="764843" y="39109"/>
                    <a:pt x="755941" y="47058"/>
                    <a:pt x="755941" y="47058"/>
                  </a:cubicBezTo>
                  <a:lnTo>
                    <a:pt x="765797" y="53735"/>
                  </a:lnTo>
                  <a:lnTo>
                    <a:pt x="773429" y="54053"/>
                  </a:lnTo>
                  <a:lnTo>
                    <a:pt x="789803" y="53258"/>
                  </a:lnTo>
                  <a:lnTo>
                    <a:pt x="797752" y="51827"/>
                  </a:lnTo>
                  <a:lnTo>
                    <a:pt x="805384" y="51827"/>
                  </a:lnTo>
                  <a:cubicBezTo>
                    <a:pt x="805384" y="51827"/>
                    <a:pt x="820328" y="53894"/>
                    <a:pt x="820328" y="53894"/>
                  </a:cubicBezTo>
                  <a:lnTo>
                    <a:pt x="900770" y="59458"/>
                  </a:lnTo>
                  <a:lnTo>
                    <a:pt x="902678" y="61525"/>
                  </a:lnTo>
                  <a:lnTo>
                    <a:pt x="902995" y="64704"/>
                  </a:lnTo>
                  <a:lnTo>
                    <a:pt x="888051" y="66453"/>
                  </a:lnTo>
                  <a:lnTo>
                    <a:pt x="885190" y="65817"/>
                  </a:lnTo>
                  <a:lnTo>
                    <a:pt x="882965" y="64386"/>
                  </a:lnTo>
                  <a:lnTo>
                    <a:pt x="877878" y="63273"/>
                  </a:lnTo>
                  <a:lnTo>
                    <a:pt x="865954" y="62160"/>
                  </a:lnTo>
                  <a:lnTo>
                    <a:pt x="796639" y="58981"/>
                  </a:lnTo>
                  <a:lnTo>
                    <a:pt x="788214" y="59935"/>
                  </a:lnTo>
                  <a:lnTo>
                    <a:pt x="782491" y="61684"/>
                  </a:lnTo>
                  <a:lnTo>
                    <a:pt x="782491" y="63273"/>
                  </a:lnTo>
                  <a:cubicBezTo>
                    <a:pt x="782491" y="63273"/>
                    <a:pt x="810629" y="76309"/>
                    <a:pt x="810629" y="76309"/>
                  </a:cubicBezTo>
                  <a:lnTo>
                    <a:pt x="817783" y="81397"/>
                  </a:lnTo>
                  <a:lnTo>
                    <a:pt x="820328" y="88710"/>
                  </a:lnTo>
                  <a:lnTo>
                    <a:pt x="817624" y="92684"/>
                  </a:lnTo>
                  <a:lnTo>
                    <a:pt x="811425" y="96182"/>
                  </a:lnTo>
                  <a:lnTo>
                    <a:pt x="808881" y="107151"/>
                  </a:lnTo>
                  <a:lnTo>
                    <a:pt x="809199" y="112715"/>
                  </a:lnTo>
                  <a:lnTo>
                    <a:pt x="810312" y="117485"/>
                  </a:lnTo>
                  <a:lnTo>
                    <a:pt x="812219" y="121618"/>
                  </a:lnTo>
                  <a:lnTo>
                    <a:pt x="812219" y="124957"/>
                  </a:lnTo>
                  <a:cubicBezTo>
                    <a:pt x="812219" y="124957"/>
                    <a:pt x="809834" y="127500"/>
                    <a:pt x="809834" y="127500"/>
                  </a:cubicBezTo>
                  <a:lnTo>
                    <a:pt x="806337" y="129726"/>
                  </a:lnTo>
                  <a:lnTo>
                    <a:pt x="801726" y="129090"/>
                  </a:lnTo>
                  <a:lnTo>
                    <a:pt x="790280" y="126229"/>
                  </a:lnTo>
                  <a:lnTo>
                    <a:pt x="752284" y="107469"/>
                  </a:lnTo>
                  <a:lnTo>
                    <a:pt x="730981" y="102064"/>
                  </a:lnTo>
                  <a:lnTo>
                    <a:pt x="687739" y="85689"/>
                  </a:lnTo>
                  <a:lnTo>
                    <a:pt x="654036" y="80920"/>
                  </a:lnTo>
                  <a:lnTo>
                    <a:pt x="631620" y="80920"/>
                  </a:lnTo>
                  <a:cubicBezTo>
                    <a:pt x="631620" y="80920"/>
                    <a:pt x="626691" y="81715"/>
                    <a:pt x="626691" y="81715"/>
                  </a:cubicBezTo>
                  <a:lnTo>
                    <a:pt x="628282" y="87120"/>
                  </a:lnTo>
                  <a:lnTo>
                    <a:pt x="634640" y="97454"/>
                  </a:lnTo>
                  <a:lnTo>
                    <a:pt x="643702" y="105720"/>
                  </a:lnTo>
                  <a:lnTo>
                    <a:pt x="663893" y="116054"/>
                  </a:lnTo>
                  <a:lnTo>
                    <a:pt x="668345" y="119870"/>
                  </a:lnTo>
                  <a:lnTo>
                    <a:pt x="665324" y="121300"/>
                  </a:lnTo>
                  <a:lnTo>
                    <a:pt x="659124" y="121618"/>
                  </a:lnTo>
                  <a:lnTo>
                    <a:pt x="644974" y="120505"/>
                  </a:lnTo>
                  <a:lnTo>
                    <a:pt x="629712" y="121459"/>
                  </a:lnTo>
                  <a:lnTo>
                    <a:pt x="616517" y="112398"/>
                  </a:lnTo>
                  <a:lnTo>
                    <a:pt x="604911" y="108741"/>
                  </a:lnTo>
                  <a:lnTo>
                    <a:pt x="575660" y="91571"/>
                  </a:lnTo>
                  <a:lnTo>
                    <a:pt x="568506" y="91571"/>
                  </a:lnTo>
                  <a:lnTo>
                    <a:pt x="565963" y="96500"/>
                  </a:lnTo>
                  <a:lnTo>
                    <a:pt x="566280" y="105720"/>
                  </a:lnTo>
                  <a:lnTo>
                    <a:pt x="571367" y="111285"/>
                  </a:lnTo>
                  <a:lnTo>
                    <a:pt x="570095" y="116213"/>
                  </a:lnTo>
                  <a:lnTo>
                    <a:pt x="568028" y="122890"/>
                  </a:lnTo>
                  <a:lnTo>
                    <a:pt x="565009" y="127818"/>
                  </a:lnTo>
                  <a:lnTo>
                    <a:pt x="561192" y="130998"/>
                  </a:lnTo>
                  <a:lnTo>
                    <a:pt x="556901" y="135449"/>
                  </a:lnTo>
                  <a:lnTo>
                    <a:pt x="553244" y="137834"/>
                  </a:lnTo>
                  <a:lnTo>
                    <a:pt x="552290" y="136244"/>
                  </a:lnTo>
                  <a:lnTo>
                    <a:pt x="552290" y="131952"/>
                  </a:lnTo>
                  <a:cubicBezTo>
                    <a:pt x="552290" y="131952"/>
                    <a:pt x="552608" y="109377"/>
                    <a:pt x="552608" y="109377"/>
                  </a:cubicBezTo>
                  <a:lnTo>
                    <a:pt x="550065" y="102223"/>
                  </a:lnTo>
                  <a:lnTo>
                    <a:pt x="544818" y="97136"/>
                  </a:lnTo>
                  <a:lnTo>
                    <a:pt x="541003" y="94115"/>
                  </a:lnTo>
                  <a:lnTo>
                    <a:pt x="532736" y="90776"/>
                  </a:lnTo>
                  <a:lnTo>
                    <a:pt x="524946" y="89028"/>
                  </a:lnTo>
                  <a:lnTo>
                    <a:pt x="519859" y="89028"/>
                  </a:lnTo>
                  <a:cubicBezTo>
                    <a:pt x="519859" y="89028"/>
                    <a:pt x="502053" y="92684"/>
                    <a:pt x="502053" y="92684"/>
                  </a:cubicBezTo>
                  <a:lnTo>
                    <a:pt x="497919" y="93797"/>
                  </a:lnTo>
                  <a:lnTo>
                    <a:pt x="496171" y="96341"/>
                  </a:lnTo>
                  <a:lnTo>
                    <a:pt x="477093" y="98089"/>
                  </a:lnTo>
                  <a:lnTo>
                    <a:pt x="466283" y="97613"/>
                  </a:lnTo>
                  <a:lnTo>
                    <a:pt x="433852" y="101746"/>
                  </a:lnTo>
                  <a:lnTo>
                    <a:pt x="405076" y="106992"/>
                  </a:lnTo>
                  <a:lnTo>
                    <a:pt x="389496" y="113033"/>
                  </a:lnTo>
                  <a:lnTo>
                    <a:pt x="389496" y="114782"/>
                  </a:lnTo>
                  <a:cubicBezTo>
                    <a:pt x="389496" y="114782"/>
                    <a:pt x="402214" y="119075"/>
                    <a:pt x="402214" y="119075"/>
                  </a:cubicBezTo>
                  <a:lnTo>
                    <a:pt x="409369" y="123367"/>
                  </a:lnTo>
                  <a:lnTo>
                    <a:pt x="419066" y="130680"/>
                  </a:lnTo>
                  <a:lnTo>
                    <a:pt x="429877" y="137039"/>
                  </a:lnTo>
                  <a:lnTo>
                    <a:pt x="449590" y="145942"/>
                  </a:lnTo>
                  <a:lnTo>
                    <a:pt x="458493" y="150870"/>
                  </a:lnTo>
                  <a:lnTo>
                    <a:pt x="464216" y="155322"/>
                  </a:lnTo>
                  <a:lnTo>
                    <a:pt x="465488" y="157547"/>
                  </a:lnTo>
                  <a:lnTo>
                    <a:pt x="462149" y="157547"/>
                  </a:lnTo>
                  <a:cubicBezTo>
                    <a:pt x="462149" y="157547"/>
                    <a:pt x="458334" y="156116"/>
                    <a:pt x="458334" y="156116"/>
                  </a:cubicBezTo>
                  <a:lnTo>
                    <a:pt x="451975" y="152937"/>
                  </a:lnTo>
                  <a:lnTo>
                    <a:pt x="439892" y="145306"/>
                  </a:lnTo>
                  <a:lnTo>
                    <a:pt x="431626" y="141808"/>
                  </a:lnTo>
                  <a:lnTo>
                    <a:pt x="423359" y="139742"/>
                  </a:lnTo>
                  <a:lnTo>
                    <a:pt x="413343" y="135131"/>
                  </a:lnTo>
                  <a:lnTo>
                    <a:pt x="398240" y="125752"/>
                  </a:lnTo>
                  <a:lnTo>
                    <a:pt x="388861" y="121618"/>
                  </a:lnTo>
                  <a:lnTo>
                    <a:pt x="378527" y="120346"/>
                  </a:lnTo>
                  <a:lnTo>
                    <a:pt x="371055" y="118280"/>
                  </a:lnTo>
                  <a:lnTo>
                    <a:pt x="365331" y="117962"/>
                  </a:lnTo>
                  <a:lnTo>
                    <a:pt x="355793" y="119234"/>
                  </a:lnTo>
                  <a:lnTo>
                    <a:pt x="344029" y="123685"/>
                  </a:lnTo>
                  <a:lnTo>
                    <a:pt x="339101" y="126865"/>
                  </a:lnTo>
                  <a:lnTo>
                    <a:pt x="333695" y="131157"/>
                  </a:lnTo>
                  <a:lnTo>
                    <a:pt x="332741" y="134813"/>
                  </a:lnTo>
                  <a:lnTo>
                    <a:pt x="334491" y="139106"/>
                  </a:lnTo>
                  <a:lnTo>
                    <a:pt x="335762" y="145942"/>
                  </a:lnTo>
                  <a:lnTo>
                    <a:pt x="336715" y="155322"/>
                  </a:lnTo>
                  <a:lnTo>
                    <a:pt x="334967" y="163112"/>
                  </a:lnTo>
                  <a:lnTo>
                    <a:pt x="330516" y="169471"/>
                  </a:lnTo>
                  <a:lnTo>
                    <a:pt x="327177" y="173127"/>
                  </a:lnTo>
                  <a:lnTo>
                    <a:pt x="324792" y="174240"/>
                  </a:lnTo>
                  <a:lnTo>
                    <a:pt x="321454" y="174240"/>
                  </a:lnTo>
                  <a:cubicBezTo>
                    <a:pt x="321454" y="174240"/>
                    <a:pt x="314936" y="172809"/>
                    <a:pt x="314936" y="172809"/>
                  </a:cubicBezTo>
                  <a:lnTo>
                    <a:pt x="309531" y="170425"/>
                  </a:lnTo>
                  <a:lnTo>
                    <a:pt x="302377" y="168994"/>
                  </a:lnTo>
                  <a:lnTo>
                    <a:pt x="291725" y="167722"/>
                  </a:lnTo>
                  <a:lnTo>
                    <a:pt x="285048" y="167404"/>
                  </a:lnTo>
                  <a:lnTo>
                    <a:pt x="282504" y="168199"/>
                  </a:lnTo>
                  <a:lnTo>
                    <a:pt x="276145" y="172491"/>
                  </a:lnTo>
                  <a:lnTo>
                    <a:pt x="275509" y="176625"/>
                  </a:lnTo>
                  <a:lnTo>
                    <a:pt x="279484" y="186481"/>
                  </a:lnTo>
                  <a:lnTo>
                    <a:pt x="281391" y="189820"/>
                  </a:lnTo>
                  <a:lnTo>
                    <a:pt x="280597" y="190138"/>
                  </a:lnTo>
                  <a:lnTo>
                    <a:pt x="269627" y="181394"/>
                  </a:lnTo>
                  <a:lnTo>
                    <a:pt x="265653" y="179327"/>
                  </a:lnTo>
                  <a:lnTo>
                    <a:pt x="261519" y="178373"/>
                  </a:lnTo>
                  <a:lnTo>
                    <a:pt x="256591" y="178373"/>
                  </a:lnTo>
                  <a:cubicBezTo>
                    <a:pt x="256591" y="178373"/>
                    <a:pt x="238626" y="182189"/>
                    <a:pt x="238626" y="182189"/>
                  </a:cubicBezTo>
                  <a:lnTo>
                    <a:pt x="233539" y="184415"/>
                  </a:lnTo>
                  <a:lnTo>
                    <a:pt x="222888" y="193158"/>
                  </a:lnTo>
                  <a:lnTo>
                    <a:pt x="214461" y="197928"/>
                  </a:lnTo>
                  <a:lnTo>
                    <a:pt x="206195" y="203333"/>
                  </a:lnTo>
                  <a:lnTo>
                    <a:pt x="201743" y="205082"/>
                  </a:lnTo>
                  <a:lnTo>
                    <a:pt x="197133" y="205877"/>
                  </a:lnTo>
                  <a:lnTo>
                    <a:pt x="192205" y="207466"/>
                  </a:lnTo>
                  <a:lnTo>
                    <a:pt x="185369" y="210169"/>
                  </a:lnTo>
                  <a:lnTo>
                    <a:pt x="178532" y="213826"/>
                  </a:lnTo>
                  <a:lnTo>
                    <a:pt x="167404" y="221615"/>
                  </a:lnTo>
                  <a:lnTo>
                    <a:pt x="165814" y="223523"/>
                  </a:lnTo>
                  <a:lnTo>
                    <a:pt x="161680" y="230518"/>
                  </a:lnTo>
                  <a:lnTo>
                    <a:pt x="161680" y="234334"/>
                  </a:lnTo>
                  <a:cubicBezTo>
                    <a:pt x="161680" y="234334"/>
                    <a:pt x="163112" y="237990"/>
                    <a:pt x="163112" y="237990"/>
                  </a:cubicBezTo>
                  <a:lnTo>
                    <a:pt x="165497" y="240852"/>
                  </a:lnTo>
                  <a:lnTo>
                    <a:pt x="168358" y="242919"/>
                  </a:lnTo>
                  <a:lnTo>
                    <a:pt x="171696" y="244031"/>
                  </a:lnTo>
                  <a:lnTo>
                    <a:pt x="182984" y="243713"/>
                  </a:lnTo>
                  <a:lnTo>
                    <a:pt x="187436" y="244190"/>
                  </a:lnTo>
                  <a:lnTo>
                    <a:pt x="196339" y="247052"/>
                  </a:lnTo>
                  <a:lnTo>
                    <a:pt x="201267" y="247370"/>
                  </a:lnTo>
                  <a:lnTo>
                    <a:pt x="208579" y="245780"/>
                  </a:lnTo>
                  <a:lnTo>
                    <a:pt x="213190" y="243872"/>
                  </a:lnTo>
                  <a:lnTo>
                    <a:pt x="218118" y="243395"/>
                  </a:lnTo>
                  <a:lnTo>
                    <a:pt x="224954" y="243395"/>
                  </a:lnTo>
                  <a:cubicBezTo>
                    <a:pt x="224954" y="243395"/>
                    <a:pt x="232109" y="242124"/>
                    <a:pt x="232109" y="242124"/>
                  </a:cubicBezTo>
                  <a:lnTo>
                    <a:pt x="237513" y="240057"/>
                  </a:lnTo>
                  <a:lnTo>
                    <a:pt x="240534" y="239739"/>
                  </a:lnTo>
                  <a:lnTo>
                    <a:pt x="243714" y="240216"/>
                  </a:lnTo>
                  <a:lnTo>
                    <a:pt x="247211" y="241647"/>
                  </a:lnTo>
                  <a:lnTo>
                    <a:pt x="248006" y="242442"/>
                  </a:lnTo>
                  <a:lnTo>
                    <a:pt x="239739" y="244190"/>
                  </a:lnTo>
                  <a:lnTo>
                    <a:pt x="234970" y="246257"/>
                  </a:lnTo>
                  <a:lnTo>
                    <a:pt x="230359" y="248960"/>
                  </a:lnTo>
                  <a:lnTo>
                    <a:pt x="229088" y="251026"/>
                  </a:lnTo>
                  <a:lnTo>
                    <a:pt x="227180" y="256750"/>
                  </a:lnTo>
                  <a:lnTo>
                    <a:pt x="224795" y="266129"/>
                  </a:lnTo>
                  <a:lnTo>
                    <a:pt x="221139" y="275827"/>
                  </a:lnTo>
                  <a:lnTo>
                    <a:pt x="216211" y="285684"/>
                  </a:lnTo>
                  <a:lnTo>
                    <a:pt x="212394" y="291884"/>
                  </a:lnTo>
                  <a:lnTo>
                    <a:pt x="208420" y="296017"/>
                  </a:lnTo>
                  <a:lnTo>
                    <a:pt x="200789" y="302694"/>
                  </a:lnTo>
                  <a:lnTo>
                    <a:pt x="196656" y="305397"/>
                  </a:lnTo>
                  <a:lnTo>
                    <a:pt x="193635" y="306351"/>
                  </a:lnTo>
                  <a:lnTo>
                    <a:pt x="188866" y="306351"/>
                  </a:lnTo>
                  <a:cubicBezTo>
                    <a:pt x="188866" y="306351"/>
                    <a:pt x="179009" y="305079"/>
                    <a:pt x="179009" y="305079"/>
                  </a:cubicBezTo>
                  <a:lnTo>
                    <a:pt x="156911" y="306033"/>
                  </a:lnTo>
                  <a:lnTo>
                    <a:pt x="153255" y="306510"/>
                  </a:lnTo>
                  <a:lnTo>
                    <a:pt x="146736" y="308894"/>
                  </a:lnTo>
                  <a:lnTo>
                    <a:pt x="142126" y="309689"/>
                  </a:lnTo>
                  <a:lnTo>
                    <a:pt x="136403" y="309689"/>
                  </a:lnTo>
                  <a:cubicBezTo>
                    <a:pt x="136403" y="309689"/>
                    <a:pt x="127501" y="311597"/>
                    <a:pt x="127501" y="311597"/>
                  </a:cubicBezTo>
                  <a:lnTo>
                    <a:pt x="114464" y="315254"/>
                  </a:lnTo>
                  <a:lnTo>
                    <a:pt x="108741" y="317638"/>
                  </a:lnTo>
                  <a:lnTo>
                    <a:pt x="109218" y="318910"/>
                  </a:lnTo>
                  <a:lnTo>
                    <a:pt x="111762" y="321454"/>
                  </a:lnTo>
                  <a:lnTo>
                    <a:pt x="111762" y="322408"/>
                  </a:lnTo>
                  <a:cubicBezTo>
                    <a:pt x="111762" y="322408"/>
                    <a:pt x="109695" y="323043"/>
                    <a:pt x="109695" y="323043"/>
                  </a:cubicBezTo>
                  <a:lnTo>
                    <a:pt x="81556" y="328131"/>
                  </a:lnTo>
                  <a:lnTo>
                    <a:pt x="68838" y="331469"/>
                  </a:lnTo>
                  <a:lnTo>
                    <a:pt x="62797" y="333695"/>
                  </a:lnTo>
                  <a:lnTo>
                    <a:pt x="59140" y="335921"/>
                  </a:lnTo>
                  <a:lnTo>
                    <a:pt x="54848" y="337034"/>
                  </a:lnTo>
                  <a:lnTo>
                    <a:pt x="40857" y="336716"/>
                  </a:lnTo>
                  <a:lnTo>
                    <a:pt x="37360" y="336716"/>
                  </a:lnTo>
                  <a:cubicBezTo>
                    <a:pt x="37360" y="336716"/>
                    <a:pt x="33386" y="337987"/>
                    <a:pt x="33386" y="337987"/>
                  </a:cubicBezTo>
                  <a:lnTo>
                    <a:pt x="22734" y="342439"/>
                  </a:lnTo>
                  <a:lnTo>
                    <a:pt x="12082" y="345459"/>
                  </a:lnTo>
                  <a:lnTo>
                    <a:pt x="9857" y="346890"/>
                  </a:lnTo>
                  <a:lnTo>
                    <a:pt x="3974" y="352137"/>
                  </a:lnTo>
                  <a:lnTo>
                    <a:pt x="3021" y="354521"/>
                  </a:lnTo>
                  <a:lnTo>
                    <a:pt x="4293" y="356270"/>
                  </a:lnTo>
                  <a:lnTo>
                    <a:pt x="7154" y="358496"/>
                  </a:lnTo>
                  <a:lnTo>
                    <a:pt x="6836" y="359767"/>
                  </a:lnTo>
                  <a:lnTo>
                    <a:pt x="0" y="365014"/>
                  </a:lnTo>
                  <a:lnTo>
                    <a:pt x="795" y="367557"/>
                  </a:lnTo>
                  <a:lnTo>
                    <a:pt x="6677" y="371850"/>
                  </a:lnTo>
                  <a:lnTo>
                    <a:pt x="16375" y="377732"/>
                  </a:lnTo>
                  <a:lnTo>
                    <a:pt x="18918" y="379799"/>
                  </a:lnTo>
                  <a:lnTo>
                    <a:pt x="21621" y="381071"/>
                  </a:lnTo>
                  <a:lnTo>
                    <a:pt x="33544" y="383296"/>
                  </a:lnTo>
                  <a:lnTo>
                    <a:pt x="37519" y="384886"/>
                  </a:lnTo>
                  <a:lnTo>
                    <a:pt x="41017" y="387589"/>
                  </a:lnTo>
                  <a:lnTo>
                    <a:pt x="44356" y="388701"/>
                  </a:lnTo>
                  <a:lnTo>
                    <a:pt x="52304" y="389973"/>
                  </a:lnTo>
                  <a:lnTo>
                    <a:pt x="59935" y="389973"/>
                  </a:lnTo>
                  <a:cubicBezTo>
                    <a:pt x="59935" y="389973"/>
                    <a:pt x="63273" y="389496"/>
                    <a:pt x="63273" y="389496"/>
                  </a:cubicBezTo>
                  <a:lnTo>
                    <a:pt x="68997" y="386794"/>
                  </a:lnTo>
                  <a:lnTo>
                    <a:pt x="77581" y="386794"/>
                  </a:lnTo>
                  <a:cubicBezTo>
                    <a:pt x="77581" y="386794"/>
                    <a:pt x="78535" y="387589"/>
                    <a:pt x="78535" y="387589"/>
                  </a:cubicBezTo>
                  <a:lnTo>
                    <a:pt x="72653" y="389655"/>
                  </a:lnTo>
                  <a:lnTo>
                    <a:pt x="64704" y="394743"/>
                  </a:lnTo>
                  <a:lnTo>
                    <a:pt x="65499" y="395855"/>
                  </a:lnTo>
                  <a:lnTo>
                    <a:pt x="71699" y="396491"/>
                  </a:lnTo>
                  <a:lnTo>
                    <a:pt x="77263" y="399671"/>
                  </a:lnTo>
                  <a:lnTo>
                    <a:pt x="77263" y="403009"/>
                  </a:lnTo>
                  <a:cubicBezTo>
                    <a:pt x="77263" y="403009"/>
                    <a:pt x="81556" y="405235"/>
                    <a:pt x="81556" y="405235"/>
                  </a:cubicBezTo>
                  <a:lnTo>
                    <a:pt x="99520" y="410164"/>
                  </a:lnTo>
                  <a:lnTo>
                    <a:pt x="103813" y="410481"/>
                  </a:lnTo>
                  <a:lnTo>
                    <a:pt x="106992" y="410005"/>
                  </a:lnTo>
                  <a:lnTo>
                    <a:pt x="110331" y="408733"/>
                  </a:lnTo>
                  <a:lnTo>
                    <a:pt x="113829" y="406507"/>
                  </a:lnTo>
                  <a:lnTo>
                    <a:pt x="117485" y="403327"/>
                  </a:lnTo>
                  <a:lnTo>
                    <a:pt x="120506" y="402056"/>
                  </a:lnTo>
                  <a:lnTo>
                    <a:pt x="123049" y="402692"/>
                  </a:lnTo>
                  <a:lnTo>
                    <a:pt x="130044" y="405712"/>
                  </a:lnTo>
                  <a:lnTo>
                    <a:pt x="134496" y="406507"/>
                  </a:lnTo>
                  <a:lnTo>
                    <a:pt x="139106" y="407143"/>
                  </a:lnTo>
                  <a:lnTo>
                    <a:pt x="147373" y="406825"/>
                  </a:lnTo>
                  <a:lnTo>
                    <a:pt x="152301" y="405712"/>
                  </a:lnTo>
                  <a:lnTo>
                    <a:pt x="162793" y="400148"/>
                  </a:lnTo>
                  <a:lnTo>
                    <a:pt x="167881" y="397922"/>
                  </a:lnTo>
                  <a:lnTo>
                    <a:pt x="172174" y="396968"/>
                  </a:lnTo>
                  <a:lnTo>
                    <a:pt x="175989" y="397286"/>
                  </a:lnTo>
                  <a:lnTo>
                    <a:pt x="182984" y="401261"/>
                  </a:lnTo>
                  <a:lnTo>
                    <a:pt x="186958" y="404440"/>
                  </a:lnTo>
                  <a:lnTo>
                    <a:pt x="188071" y="407461"/>
                  </a:lnTo>
                  <a:lnTo>
                    <a:pt x="186323" y="410322"/>
                  </a:lnTo>
                  <a:lnTo>
                    <a:pt x="182666" y="414933"/>
                  </a:lnTo>
                  <a:lnTo>
                    <a:pt x="182666" y="417635"/>
                  </a:lnTo>
                  <a:cubicBezTo>
                    <a:pt x="182666" y="417635"/>
                    <a:pt x="185051" y="420815"/>
                    <a:pt x="185051" y="420815"/>
                  </a:cubicBezTo>
                  <a:lnTo>
                    <a:pt x="184573" y="421928"/>
                  </a:lnTo>
                  <a:lnTo>
                    <a:pt x="175512" y="418430"/>
                  </a:lnTo>
                  <a:lnTo>
                    <a:pt x="168835" y="416841"/>
                  </a:lnTo>
                  <a:lnTo>
                    <a:pt x="154527" y="415569"/>
                  </a:lnTo>
                  <a:lnTo>
                    <a:pt x="134337" y="415887"/>
                  </a:lnTo>
                  <a:lnTo>
                    <a:pt x="121300" y="418112"/>
                  </a:lnTo>
                  <a:lnTo>
                    <a:pt x="116849" y="420338"/>
                  </a:lnTo>
                  <a:lnTo>
                    <a:pt x="110172" y="427174"/>
                  </a:lnTo>
                  <a:lnTo>
                    <a:pt x="90777" y="425107"/>
                  </a:lnTo>
                  <a:lnTo>
                    <a:pt x="63591" y="427174"/>
                  </a:lnTo>
                  <a:lnTo>
                    <a:pt x="56120" y="428287"/>
                  </a:lnTo>
                  <a:lnTo>
                    <a:pt x="53416" y="429559"/>
                  </a:lnTo>
                  <a:lnTo>
                    <a:pt x="50555" y="431626"/>
                  </a:lnTo>
                  <a:lnTo>
                    <a:pt x="47693" y="434487"/>
                  </a:lnTo>
                  <a:lnTo>
                    <a:pt x="48012" y="437190"/>
                  </a:lnTo>
                  <a:lnTo>
                    <a:pt x="51668" y="439892"/>
                  </a:lnTo>
                  <a:lnTo>
                    <a:pt x="59776" y="443231"/>
                  </a:lnTo>
                  <a:lnTo>
                    <a:pt x="58663" y="444026"/>
                  </a:lnTo>
                  <a:lnTo>
                    <a:pt x="58027" y="445298"/>
                  </a:lnTo>
                  <a:lnTo>
                    <a:pt x="58027" y="446887"/>
                  </a:lnTo>
                  <a:cubicBezTo>
                    <a:pt x="58027" y="446887"/>
                    <a:pt x="59617" y="448318"/>
                    <a:pt x="59617" y="448318"/>
                  </a:cubicBezTo>
                  <a:lnTo>
                    <a:pt x="63115" y="449590"/>
                  </a:lnTo>
                  <a:lnTo>
                    <a:pt x="68043" y="450385"/>
                  </a:lnTo>
                  <a:lnTo>
                    <a:pt x="74242" y="447523"/>
                  </a:lnTo>
                  <a:lnTo>
                    <a:pt x="89505" y="439415"/>
                  </a:lnTo>
                  <a:lnTo>
                    <a:pt x="89028" y="440687"/>
                  </a:lnTo>
                  <a:lnTo>
                    <a:pt x="87279" y="442913"/>
                  </a:lnTo>
                  <a:lnTo>
                    <a:pt x="84417" y="446252"/>
                  </a:lnTo>
                  <a:lnTo>
                    <a:pt x="83941" y="449272"/>
                  </a:lnTo>
                  <a:lnTo>
                    <a:pt x="86008" y="451975"/>
                  </a:lnTo>
                  <a:lnTo>
                    <a:pt x="88074" y="453724"/>
                  </a:lnTo>
                  <a:lnTo>
                    <a:pt x="90140" y="454677"/>
                  </a:lnTo>
                  <a:lnTo>
                    <a:pt x="102223" y="457698"/>
                  </a:lnTo>
                  <a:lnTo>
                    <a:pt x="116213" y="458811"/>
                  </a:lnTo>
                  <a:lnTo>
                    <a:pt x="131793" y="458175"/>
                  </a:lnTo>
                  <a:lnTo>
                    <a:pt x="134972" y="459765"/>
                  </a:lnTo>
                  <a:lnTo>
                    <a:pt x="134018" y="460719"/>
                  </a:lnTo>
                  <a:lnTo>
                    <a:pt x="131157" y="461831"/>
                  </a:lnTo>
                  <a:lnTo>
                    <a:pt x="119234" y="463580"/>
                  </a:lnTo>
                  <a:lnTo>
                    <a:pt x="113351" y="465170"/>
                  </a:lnTo>
                  <a:lnTo>
                    <a:pt x="97931" y="472642"/>
                  </a:lnTo>
                  <a:lnTo>
                    <a:pt x="95546" y="474868"/>
                  </a:lnTo>
                  <a:lnTo>
                    <a:pt x="96182" y="476457"/>
                  </a:lnTo>
                  <a:lnTo>
                    <a:pt x="98726" y="478842"/>
                  </a:lnTo>
                  <a:lnTo>
                    <a:pt x="106356" y="481863"/>
                  </a:lnTo>
                  <a:lnTo>
                    <a:pt x="116213" y="487427"/>
                  </a:lnTo>
                  <a:lnTo>
                    <a:pt x="122095" y="489653"/>
                  </a:lnTo>
                  <a:lnTo>
                    <a:pt x="129090" y="493150"/>
                  </a:lnTo>
                  <a:lnTo>
                    <a:pt x="133859" y="494581"/>
                  </a:lnTo>
                  <a:lnTo>
                    <a:pt x="171855" y="500463"/>
                  </a:lnTo>
                  <a:lnTo>
                    <a:pt x="176148" y="499986"/>
                  </a:lnTo>
                  <a:lnTo>
                    <a:pt x="171061" y="495694"/>
                  </a:lnTo>
                  <a:lnTo>
                    <a:pt x="165338" y="489653"/>
                  </a:lnTo>
                  <a:lnTo>
                    <a:pt x="164701" y="487109"/>
                  </a:lnTo>
                  <a:lnTo>
                    <a:pt x="167245" y="485996"/>
                  </a:lnTo>
                  <a:lnTo>
                    <a:pt x="170583" y="485678"/>
                  </a:lnTo>
                  <a:lnTo>
                    <a:pt x="176784" y="488699"/>
                  </a:lnTo>
                  <a:lnTo>
                    <a:pt x="179804" y="489970"/>
                  </a:lnTo>
                  <a:lnTo>
                    <a:pt x="182348" y="490447"/>
                  </a:lnTo>
                  <a:lnTo>
                    <a:pt x="185369" y="489494"/>
                  </a:lnTo>
                  <a:lnTo>
                    <a:pt x="191887" y="485678"/>
                  </a:lnTo>
                  <a:lnTo>
                    <a:pt x="196974" y="484406"/>
                  </a:lnTo>
                  <a:lnTo>
                    <a:pt x="199200" y="484406"/>
                  </a:lnTo>
                  <a:cubicBezTo>
                    <a:pt x="199200" y="484406"/>
                    <a:pt x="201743" y="485996"/>
                    <a:pt x="201743" y="485996"/>
                  </a:cubicBezTo>
                  <a:lnTo>
                    <a:pt x="204605" y="488540"/>
                  </a:lnTo>
                  <a:lnTo>
                    <a:pt x="207784" y="490288"/>
                  </a:lnTo>
                  <a:lnTo>
                    <a:pt x="211123" y="491083"/>
                  </a:lnTo>
                  <a:lnTo>
                    <a:pt x="213667" y="491083"/>
                  </a:lnTo>
                  <a:cubicBezTo>
                    <a:pt x="213667" y="491083"/>
                    <a:pt x="215257" y="490130"/>
                    <a:pt x="215257" y="490130"/>
                  </a:cubicBezTo>
                  <a:lnTo>
                    <a:pt x="221775" y="489811"/>
                  </a:lnTo>
                  <a:lnTo>
                    <a:pt x="226862" y="488540"/>
                  </a:lnTo>
                  <a:lnTo>
                    <a:pt x="233221" y="485996"/>
                  </a:lnTo>
                  <a:lnTo>
                    <a:pt x="237513" y="483770"/>
                  </a:lnTo>
                  <a:lnTo>
                    <a:pt x="241965" y="480750"/>
                  </a:lnTo>
                  <a:lnTo>
                    <a:pt x="244190" y="479955"/>
                  </a:lnTo>
                  <a:lnTo>
                    <a:pt x="246575" y="480750"/>
                  </a:lnTo>
                  <a:lnTo>
                    <a:pt x="249118" y="483134"/>
                  </a:lnTo>
                  <a:lnTo>
                    <a:pt x="254206" y="486473"/>
                  </a:lnTo>
                  <a:lnTo>
                    <a:pt x="257545" y="485996"/>
                  </a:lnTo>
                  <a:lnTo>
                    <a:pt x="263904" y="482339"/>
                  </a:lnTo>
                  <a:lnTo>
                    <a:pt x="269150" y="478683"/>
                  </a:lnTo>
                  <a:lnTo>
                    <a:pt x="273443" y="477888"/>
                  </a:lnTo>
                  <a:lnTo>
                    <a:pt x="281710" y="479796"/>
                  </a:lnTo>
                  <a:lnTo>
                    <a:pt x="286955" y="483293"/>
                  </a:lnTo>
                  <a:lnTo>
                    <a:pt x="289340" y="483929"/>
                  </a:lnTo>
                  <a:lnTo>
                    <a:pt x="296495" y="483452"/>
                  </a:lnTo>
                  <a:lnTo>
                    <a:pt x="307940" y="484565"/>
                  </a:lnTo>
                  <a:lnTo>
                    <a:pt x="321612" y="487904"/>
                  </a:lnTo>
                  <a:lnTo>
                    <a:pt x="328607" y="488222"/>
                  </a:lnTo>
                  <a:lnTo>
                    <a:pt x="334013" y="489494"/>
                  </a:lnTo>
                  <a:lnTo>
                    <a:pt x="343075" y="493150"/>
                  </a:lnTo>
                  <a:lnTo>
                    <a:pt x="363266" y="499350"/>
                  </a:lnTo>
                  <a:lnTo>
                    <a:pt x="376301" y="505073"/>
                  </a:lnTo>
                  <a:lnTo>
                    <a:pt x="384092" y="507299"/>
                  </a:lnTo>
                  <a:lnTo>
                    <a:pt x="389337" y="509684"/>
                  </a:lnTo>
                  <a:lnTo>
                    <a:pt x="394584" y="512863"/>
                  </a:lnTo>
                  <a:lnTo>
                    <a:pt x="400307" y="514930"/>
                  </a:lnTo>
                  <a:lnTo>
                    <a:pt x="406507" y="515725"/>
                  </a:lnTo>
                  <a:lnTo>
                    <a:pt x="410800" y="517315"/>
                  </a:lnTo>
                  <a:lnTo>
                    <a:pt x="414615" y="521766"/>
                  </a:lnTo>
                  <a:lnTo>
                    <a:pt x="418430" y="527966"/>
                  </a:lnTo>
                  <a:lnTo>
                    <a:pt x="417477" y="530033"/>
                  </a:lnTo>
                  <a:lnTo>
                    <a:pt x="408256" y="535120"/>
                  </a:lnTo>
                  <a:lnTo>
                    <a:pt x="409369" y="537028"/>
                  </a:lnTo>
                  <a:lnTo>
                    <a:pt x="418271" y="541320"/>
                  </a:lnTo>
                  <a:lnTo>
                    <a:pt x="420338" y="543069"/>
                  </a:lnTo>
                  <a:lnTo>
                    <a:pt x="422405" y="545454"/>
                  </a:lnTo>
                  <a:lnTo>
                    <a:pt x="426538" y="551177"/>
                  </a:lnTo>
                  <a:lnTo>
                    <a:pt x="430989" y="554992"/>
                  </a:lnTo>
                  <a:lnTo>
                    <a:pt x="443867" y="560398"/>
                  </a:lnTo>
                  <a:lnTo>
                    <a:pt x="448795" y="563418"/>
                  </a:lnTo>
                  <a:lnTo>
                    <a:pt x="452293" y="566439"/>
                  </a:lnTo>
                  <a:lnTo>
                    <a:pt x="454836" y="569460"/>
                  </a:lnTo>
                  <a:lnTo>
                    <a:pt x="456426" y="572480"/>
                  </a:lnTo>
                  <a:lnTo>
                    <a:pt x="458175" y="574706"/>
                  </a:lnTo>
                  <a:lnTo>
                    <a:pt x="460242" y="575978"/>
                  </a:lnTo>
                  <a:lnTo>
                    <a:pt x="468191" y="579316"/>
                  </a:lnTo>
                  <a:lnTo>
                    <a:pt x="475821" y="584245"/>
                  </a:lnTo>
                  <a:lnTo>
                    <a:pt x="473119" y="586311"/>
                  </a:lnTo>
                  <a:lnTo>
                    <a:pt x="470417" y="586629"/>
                  </a:lnTo>
                  <a:lnTo>
                    <a:pt x="464375" y="588219"/>
                  </a:lnTo>
                  <a:lnTo>
                    <a:pt x="462627" y="589809"/>
                  </a:lnTo>
                  <a:lnTo>
                    <a:pt x="464375" y="592670"/>
                  </a:lnTo>
                  <a:lnTo>
                    <a:pt x="464057" y="595373"/>
                  </a:lnTo>
                  <a:lnTo>
                    <a:pt x="464852" y="598235"/>
                  </a:lnTo>
                  <a:lnTo>
                    <a:pt x="462944" y="601573"/>
                  </a:lnTo>
                  <a:lnTo>
                    <a:pt x="456267" y="603004"/>
                  </a:lnTo>
                  <a:lnTo>
                    <a:pt x="451180" y="605071"/>
                  </a:lnTo>
                  <a:lnTo>
                    <a:pt x="447841" y="606978"/>
                  </a:lnTo>
                  <a:lnTo>
                    <a:pt x="448954" y="607455"/>
                  </a:lnTo>
                  <a:lnTo>
                    <a:pt x="455790" y="606660"/>
                  </a:lnTo>
                  <a:lnTo>
                    <a:pt x="464375" y="605071"/>
                  </a:lnTo>
                  <a:lnTo>
                    <a:pt x="468985" y="603799"/>
                  </a:lnTo>
                  <a:lnTo>
                    <a:pt x="471847" y="603799"/>
                  </a:lnTo>
                  <a:cubicBezTo>
                    <a:pt x="471847" y="603799"/>
                    <a:pt x="474550" y="604912"/>
                    <a:pt x="474550" y="604912"/>
                  </a:cubicBezTo>
                  <a:lnTo>
                    <a:pt x="476616" y="606819"/>
                  </a:lnTo>
                  <a:lnTo>
                    <a:pt x="479478" y="611907"/>
                  </a:lnTo>
                  <a:lnTo>
                    <a:pt x="481068" y="613655"/>
                  </a:lnTo>
                  <a:lnTo>
                    <a:pt x="482499" y="616040"/>
                  </a:lnTo>
                  <a:lnTo>
                    <a:pt x="482976" y="616994"/>
                  </a:lnTo>
                  <a:lnTo>
                    <a:pt x="482976" y="617789"/>
                  </a:lnTo>
                  <a:cubicBezTo>
                    <a:pt x="482976" y="617789"/>
                    <a:pt x="485042" y="619697"/>
                    <a:pt x="485042" y="619697"/>
                  </a:cubicBezTo>
                  <a:lnTo>
                    <a:pt x="486632" y="623194"/>
                  </a:lnTo>
                  <a:lnTo>
                    <a:pt x="487586" y="627328"/>
                  </a:lnTo>
                  <a:lnTo>
                    <a:pt x="485837" y="627804"/>
                  </a:lnTo>
                  <a:lnTo>
                    <a:pt x="483770" y="627328"/>
                  </a:lnTo>
                  <a:lnTo>
                    <a:pt x="481863" y="632256"/>
                  </a:lnTo>
                  <a:lnTo>
                    <a:pt x="480432" y="634641"/>
                  </a:lnTo>
                  <a:lnTo>
                    <a:pt x="479637" y="636707"/>
                  </a:lnTo>
                  <a:lnTo>
                    <a:pt x="479637" y="638456"/>
                  </a:lnTo>
                  <a:cubicBezTo>
                    <a:pt x="479637" y="638456"/>
                    <a:pt x="482976" y="639569"/>
                    <a:pt x="482976" y="639569"/>
                  </a:cubicBezTo>
                  <a:lnTo>
                    <a:pt x="486314" y="641318"/>
                  </a:lnTo>
                  <a:lnTo>
                    <a:pt x="488858" y="643702"/>
                  </a:lnTo>
                  <a:lnTo>
                    <a:pt x="489652" y="645451"/>
                  </a:lnTo>
                  <a:lnTo>
                    <a:pt x="490130" y="647836"/>
                  </a:lnTo>
                  <a:lnTo>
                    <a:pt x="492514" y="647041"/>
                  </a:lnTo>
                  <a:lnTo>
                    <a:pt x="498555" y="643702"/>
                  </a:lnTo>
                  <a:lnTo>
                    <a:pt x="501894" y="647200"/>
                  </a:lnTo>
                  <a:lnTo>
                    <a:pt x="503166" y="651015"/>
                  </a:lnTo>
                  <a:lnTo>
                    <a:pt x="502848" y="654672"/>
                  </a:lnTo>
                  <a:lnTo>
                    <a:pt x="501099" y="658010"/>
                  </a:lnTo>
                  <a:lnTo>
                    <a:pt x="498397" y="660236"/>
                  </a:lnTo>
                  <a:lnTo>
                    <a:pt x="494422" y="661508"/>
                  </a:lnTo>
                  <a:lnTo>
                    <a:pt x="491560" y="663098"/>
                  </a:lnTo>
                  <a:lnTo>
                    <a:pt x="491560" y="666277"/>
                  </a:lnTo>
                  <a:cubicBezTo>
                    <a:pt x="491560" y="666277"/>
                    <a:pt x="492197" y="668821"/>
                    <a:pt x="492197" y="668821"/>
                  </a:cubicBezTo>
                  <a:lnTo>
                    <a:pt x="493150" y="669775"/>
                  </a:lnTo>
                  <a:lnTo>
                    <a:pt x="495694" y="670093"/>
                  </a:lnTo>
                  <a:lnTo>
                    <a:pt x="498079" y="671206"/>
                  </a:lnTo>
                  <a:lnTo>
                    <a:pt x="500622" y="671682"/>
                  </a:lnTo>
                  <a:lnTo>
                    <a:pt x="503007" y="672954"/>
                  </a:lnTo>
                  <a:lnTo>
                    <a:pt x="505550" y="672636"/>
                  </a:lnTo>
                  <a:lnTo>
                    <a:pt x="507458" y="671365"/>
                  </a:lnTo>
                  <a:lnTo>
                    <a:pt x="509207" y="668344"/>
                  </a:lnTo>
                  <a:lnTo>
                    <a:pt x="515089" y="671047"/>
                  </a:lnTo>
                  <a:lnTo>
                    <a:pt x="517792" y="673749"/>
                  </a:lnTo>
                  <a:lnTo>
                    <a:pt x="518746" y="676293"/>
                  </a:lnTo>
                  <a:lnTo>
                    <a:pt x="518110" y="678519"/>
                  </a:lnTo>
                  <a:lnTo>
                    <a:pt x="518110" y="680744"/>
                  </a:lnTo>
                  <a:cubicBezTo>
                    <a:pt x="518110" y="680744"/>
                    <a:pt x="519064" y="682970"/>
                    <a:pt x="519064" y="682970"/>
                  </a:cubicBezTo>
                  <a:lnTo>
                    <a:pt x="518746" y="685673"/>
                  </a:lnTo>
                  <a:lnTo>
                    <a:pt x="517315" y="688852"/>
                  </a:lnTo>
                  <a:lnTo>
                    <a:pt x="513499" y="692668"/>
                  </a:lnTo>
                  <a:lnTo>
                    <a:pt x="510002" y="694734"/>
                  </a:lnTo>
                  <a:lnTo>
                    <a:pt x="507776" y="696642"/>
                  </a:lnTo>
                  <a:lnTo>
                    <a:pt x="498238" y="696642"/>
                  </a:lnTo>
                  <a:cubicBezTo>
                    <a:pt x="498238" y="696642"/>
                    <a:pt x="494104" y="699186"/>
                    <a:pt x="494104" y="699186"/>
                  </a:cubicBezTo>
                  <a:lnTo>
                    <a:pt x="495058" y="700140"/>
                  </a:lnTo>
                  <a:lnTo>
                    <a:pt x="499032" y="701093"/>
                  </a:lnTo>
                  <a:lnTo>
                    <a:pt x="502848" y="704591"/>
                  </a:lnTo>
                  <a:lnTo>
                    <a:pt x="500463" y="706976"/>
                  </a:lnTo>
                  <a:lnTo>
                    <a:pt x="494422" y="706499"/>
                  </a:lnTo>
                  <a:lnTo>
                    <a:pt x="493150" y="707453"/>
                  </a:lnTo>
                  <a:lnTo>
                    <a:pt x="492514" y="711586"/>
                  </a:lnTo>
                  <a:lnTo>
                    <a:pt x="494740" y="713971"/>
                  </a:lnTo>
                  <a:lnTo>
                    <a:pt x="502212" y="712858"/>
                  </a:lnTo>
                  <a:lnTo>
                    <a:pt x="514453" y="702365"/>
                  </a:lnTo>
                  <a:lnTo>
                    <a:pt x="516043" y="703160"/>
                  </a:lnTo>
                  <a:lnTo>
                    <a:pt x="516043" y="704432"/>
                  </a:lnTo>
                  <a:cubicBezTo>
                    <a:pt x="516043" y="704432"/>
                    <a:pt x="515089" y="706022"/>
                    <a:pt x="515089" y="706022"/>
                  </a:cubicBezTo>
                  <a:lnTo>
                    <a:pt x="512228" y="709042"/>
                  </a:lnTo>
                  <a:lnTo>
                    <a:pt x="502371" y="717627"/>
                  </a:lnTo>
                  <a:lnTo>
                    <a:pt x="498397" y="725894"/>
                  </a:lnTo>
                  <a:lnTo>
                    <a:pt x="495694" y="736069"/>
                  </a:lnTo>
                  <a:lnTo>
                    <a:pt x="493309" y="737658"/>
                  </a:lnTo>
                  <a:lnTo>
                    <a:pt x="492197" y="740202"/>
                  </a:lnTo>
                  <a:lnTo>
                    <a:pt x="492197" y="743700"/>
                  </a:lnTo>
                  <a:cubicBezTo>
                    <a:pt x="492197" y="743700"/>
                    <a:pt x="494422" y="747674"/>
                    <a:pt x="494422" y="747674"/>
                  </a:cubicBezTo>
                  <a:lnTo>
                    <a:pt x="498555" y="751966"/>
                  </a:lnTo>
                  <a:lnTo>
                    <a:pt x="501735" y="754351"/>
                  </a:lnTo>
                  <a:lnTo>
                    <a:pt x="509843" y="755305"/>
                  </a:lnTo>
                  <a:lnTo>
                    <a:pt x="516679" y="757054"/>
                  </a:lnTo>
                  <a:lnTo>
                    <a:pt x="520335" y="757531"/>
                  </a:lnTo>
                  <a:lnTo>
                    <a:pt x="530987" y="756577"/>
                  </a:lnTo>
                  <a:lnTo>
                    <a:pt x="535121" y="754828"/>
                  </a:lnTo>
                  <a:lnTo>
                    <a:pt x="537188" y="754828"/>
                  </a:lnTo>
                  <a:cubicBezTo>
                    <a:pt x="537188" y="754828"/>
                    <a:pt x="541162" y="752602"/>
                    <a:pt x="541162" y="752602"/>
                  </a:cubicBezTo>
                  <a:lnTo>
                    <a:pt x="542592" y="749105"/>
                  </a:lnTo>
                  <a:lnTo>
                    <a:pt x="541320" y="745607"/>
                  </a:lnTo>
                  <a:lnTo>
                    <a:pt x="539413" y="742110"/>
                  </a:lnTo>
                  <a:lnTo>
                    <a:pt x="541003" y="742110"/>
                  </a:lnTo>
                  <a:cubicBezTo>
                    <a:pt x="541003" y="742110"/>
                    <a:pt x="543070" y="742905"/>
                    <a:pt x="543070" y="742905"/>
                  </a:cubicBezTo>
                  <a:lnTo>
                    <a:pt x="546408" y="740997"/>
                  </a:lnTo>
                  <a:lnTo>
                    <a:pt x="547044" y="738930"/>
                  </a:lnTo>
                  <a:lnTo>
                    <a:pt x="548315" y="736863"/>
                  </a:lnTo>
                  <a:lnTo>
                    <a:pt x="552608" y="734320"/>
                  </a:lnTo>
                  <a:lnTo>
                    <a:pt x="555151" y="731935"/>
                  </a:lnTo>
                  <a:lnTo>
                    <a:pt x="555629" y="729550"/>
                  </a:lnTo>
                  <a:lnTo>
                    <a:pt x="554197" y="725099"/>
                  </a:lnTo>
                  <a:lnTo>
                    <a:pt x="550859" y="721125"/>
                  </a:lnTo>
                  <a:lnTo>
                    <a:pt x="548793" y="719535"/>
                  </a:lnTo>
                  <a:lnTo>
                    <a:pt x="546248" y="716673"/>
                  </a:lnTo>
                  <a:lnTo>
                    <a:pt x="545295" y="713971"/>
                  </a:lnTo>
                  <a:lnTo>
                    <a:pt x="544659" y="710950"/>
                  </a:lnTo>
                  <a:lnTo>
                    <a:pt x="543705" y="708565"/>
                  </a:lnTo>
                  <a:lnTo>
                    <a:pt x="542433" y="706658"/>
                  </a:lnTo>
                  <a:lnTo>
                    <a:pt x="543228" y="705386"/>
                  </a:lnTo>
                  <a:lnTo>
                    <a:pt x="550382" y="704273"/>
                  </a:lnTo>
                  <a:lnTo>
                    <a:pt x="549747" y="704909"/>
                  </a:lnTo>
                  <a:lnTo>
                    <a:pt x="546726" y="706340"/>
                  </a:lnTo>
                  <a:lnTo>
                    <a:pt x="545772" y="708088"/>
                  </a:lnTo>
                  <a:lnTo>
                    <a:pt x="549111" y="715242"/>
                  </a:lnTo>
                  <a:lnTo>
                    <a:pt x="550700" y="717150"/>
                  </a:lnTo>
                  <a:lnTo>
                    <a:pt x="552608" y="718581"/>
                  </a:lnTo>
                  <a:lnTo>
                    <a:pt x="557060" y="723827"/>
                  </a:lnTo>
                  <a:lnTo>
                    <a:pt x="558331" y="727325"/>
                  </a:lnTo>
                  <a:lnTo>
                    <a:pt x="558808" y="730822"/>
                  </a:lnTo>
                  <a:lnTo>
                    <a:pt x="558808" y="733525"/>
                  </a:lnTo>
                  <a:cubicBezTo>
                    <a:pt x="558808" y="733525"/>
                    <a:pt x="559444" y="735115"/>
                    <a:pt x="559444" y="735115"/>
                  </a:cubicBezTo>
                  <a:lnTo>
                    <a:pt x="564850" y="734161"/>
                  </a:lnTo>
                  <a:lnTo>
                    <a:pt x="564850" y="735910"/>
                  </a:lnTo>
                  <a:cubicBezTo>
                    <a:pt x="564850" y="735910"/>
                    <a:pt x="561829" y="739407"/>
                    <a:pt x="561829" y="739407"/>
                  </a:cubicBezTo>
                  <a:lnTo>
                    <a:pt x="560239" y="740679"/>
                  </a:lnTo>
                  <a:lnTo>
                    <a:pt x="555310" y="743064"/>
                  </a:lnTo>
                  <a:lnTo>
                    <a:pt x="555629" y="744812"/>
                  </a:lnTo>
                  <a:lnTo>
                    <a:pt x="556264" y="746243"/>
                  </a:lnTo>
                  <a:lnTo>
                    <a:pt x="560716" y="748310"/>
                  </a:lnTo>
                  <a:lnTo>
                    <a:pt x="564054" y="748310"/>
                  </a:lnTo>
                  <a:cubicBezTo>
                    <a:pt x="564054" y="748310"/>
                    <a:pt x="571367" y="744971"/>
                    <a:pt x="571367" y="744971"/>
                  </a:cubicBezTo>
                  <a:lnTo>
                    <a:pt x="576773" y="741792"/>
                  </a:lnTo>
                  <a:lnTo>
                    <a:pt x="578840" y="741315"/>
                  </a:lnTo>
                  <a:lnTo>
                    <a:pt x="592034" y="743541"/>
                  </a:lnTo>
                  <a:lnTo>
                    <a:pt x="595373" y="743223"/>
                  </a:lnTo>
                  <a:lnTo>
                    <a:pt x="600301" y="741474"/>
                  </a:lnTo>
                  <a:lnTo>
                    <a:pt x="604117" y="740679"/>
                  </a:lnTo>
                  <a:lnTo>
                    <a:pt x="604435" y="741315"/>
                  </a:lnTo>
                  <a:lnTo>
                    <a:pt x="598712" y="745130"/>
                  </a:lnTo>
                  <a:lnTo>
                    <a:pt x="576296" y="750377"/>
                  </a:lnTo>
                  <a:lnTo>
                    <a:pt x="572162" y="752761"/>
                  </a:lnTo>
                  <a:lnTo>
                    <a:pt x="570891" y="755146"/>
                  </a:lnTo>
                  <a:lnTo>
                    <a:pt x="568983" y="757372"/>
                  </a:lnTo>
                  <a:lnTo>
                    <a:pt x="566598" y="758325"/>
                  </a:lnTo>
                  <a:lnTo>
                    <a:pt x="565803" y="760392"/>
                  </a:lnTo>
                  <a:lnTo>
                    <a:pt x="568983" y="767387"/>
                  </a:lnTo>
                  <a:lnTo>
                    <a:pt x="572162" y="767864"/>
                  </a:lnTo>
                  <a:lnTo>
                    <a:pt x="575660" y="767864"/>
                  </a:lnTo>
                  <a:cubicBezTo>
                    <a:pt x="575660" y="767864"/>
                    <a:pt x="582496" y="766274"/>
                    <a:pt x="582496" y="766274"/>
                  </a:cubicBezTo>
                  <a:lnTo>
                    <a:pt x="585835" y="766910"/>
                  </a:lnTo>
                  <a:lnTo>
                    <a:pt x="591080" y="769136"/>
                  </a:lnTo>
                  <a:lnTo>
                    <a:pt x="596009" y="770567"/>
                  </a:lnTo>
                  <a:lnTo>
                    <a:pt x="603798" y="770090"/>
                  </a:lnTo>
                  <a:lnTo>
                    <a:pt x="615722" y="770726"/>
                  </a:lnTo>
                  <a:lnTo>
                    <a:pt x="621446" y="774700"/>
                  </a:lnTo>
                  <a:lnTo>
                    <a:pt x="626056" y="776926"/>
                  </a:lnTo>
                  <a:lnTo>
                    <a:pt x="625738" y="777721"/>
                  </a:lnTo>
                  <a:lnTo>
                    <a:pt x="622876" y="778516"/>
                  </a:lnTo>
                  <a:lnTo>
                    <a:pt x="618902" y="778198"/>
                  </a:lnTo>
                  <a:lnTo>
                    <a:pt x="611430" y="776290"/>
                  </a:lnTo>
                  <a:lnTo>
                    <a:pt x="607932" y="775972"/>
                  </a:lnTo>
                  <a:lnTo>
                    <a:pt x="604435" y="776449"/>
                  </a:lnTo>
                  <a:lnTo>
                    <a:pt x="605071" y="777403"/>
                  </a:lnTo>
                  <a:lnTo>
                    <a:pt x="612543" y="781218"/>
                  </a:lnTo>
                  <a:lnTo>
                    <a:pt x="615405" y="782013"/>
                  </a:lnTo>
                  <a:lnTo>
                    <a:pt x="619379" y="784716"/>
                  </a:lnTo>
                  <a:lnTo>
                    <a:pt x="618584" y="789167"/>
                  </a:lnTo>
                  <a:lnTo>
                    <a:pt x="617471" y="790439"/>
                  </a:lnTo>
                  <a:lnTo>
                    <a:pt x="616835" y="793301"/>
                  </a:lnTo>
                  <a:lnTo>
                    <a:pt x="617312" y="798388"/>
                  </a:lnTo>
                  <a:lnTo>
                    <a:pt x="621605" y="801568"/>
                  </a:lnTo>
                  <a:lnTo>
                    <a:pt x="628441" y="805542"/>
                  </a:lnTo>
                  <a:lnTo>
                    <a:pt x="634323" y="806337"/>
                  </a:lnTo>
                  <a:lnTo>
                    <a:pt x="636231" y="807450"/>
                  </a:lnTo>
                  <a:lnTo>
                    <a:pt x="635753" y="808563"/>
                  </a:lnTo>
                  <a:lnTo>
                    <a:pt x="630349" y="810152"/>
                  </a:lnTo>
                  <a:lnTo>
                    <a:pt x="628282" y="810152"/>
                  </a:lnTo>
                  <a:cubicBezTo>
                    <a:pt x="628282" y="810152"/>
                    <a:pt x="614927" y="806655"/>
                    <a:pt x="614927" y="806655"/>
                  </a:cubicBezTo>
                  <a:lnTo>
                    <a:pt x="611747" y="806178"/>
                  </a:lnTo>
                  <a:lnTo>
                    <a:pt x="604276" y="802839"/>
                  </a:lnTo>
                  <a:lnTo>
                    <a:pt x="586470" y="793301"/>
                  </a:lnTo>
                  <a:lnTo>
                    <a:pt x="579952" y="791075"/>
                  </a:lnTo>
                  <a:lnTo>
                    <a:pt x="575023" y="789962"/>
                  </a:lnTo>
                  <a:lnTo>
                    <a:pt x="566757" y="789008"/>
                  </a:lnTo>
                  <a:lnTo>
                    <a:pt x="558649" y="789485"/>
                  </a:lnTo>
                  <a:lnTo>
                    <a:pt x="554675" y="789167"/>
                  </a:lnTo>
                  <a:lnTo>
                    <a:pt x="549428" y="787578"/>
                  </a:lnTo>
                  <a:lnTo>
                    <a:pt x="544659" y="786783"/>
                  </a:lnTo>
                  <a:lnTo>
                    <a:pt x="535915" y="786306"/>
                  </a:lnTo>
                  <a:lnTo>
                    <a:pt x="530828" y="787895"/>
                  </a:lnTo>
                  <a:lnTo>
                    <a:pt x="528126" y="789803"/>
                  </a:lnTo>
                  <a:lnTo>
                    <a:pt x="525422" y="792506"/>
                  </a:lnTo>
                  <a:lnTo>
                    <a:pt x="526218" y="794731"/>
                  </a:lnTo>
                  <a:lnTo>
                    <a:pt x="530828" y="799183"/>
                  </a:lnTo>
                  <a:lnTo>
                    <a:pt x="536869" y="804588"/>
                  </a:lnTo>
                  <a:lnTo>
                    <a:pt x="540366" y="806973"/>
                  </a:lnTo>
                  <a:lnTo>
                    <a:pt x="547361" y="808722"/>
                  </a:lnTo>
                  <a:lnTo>
                    <a:pt x="559126" y="810470"/>
                  </a:lnTo>
                  <a:lnTo>
                    <a:pt x="568665" y="813173"/>
                  </a:lnTo>
                  <a:lnTo>
                    <a:pt x="576136" y="816671"/>
                  </a:lnTo>
                  <a:lnTo>
                    <a:pt x="581701" y="819850"/>
                  </a:lnTo>
                  <a:lnTo>
                    <a:pt x="588378" y="824778"/>
                  </a:lnTo>
                  <a:lnTo>
                    <a:pt x="590763" y="825732"/>
                  </a:lnTo>
                  <a:lnTo>
                    <a:pt x="609682" y="828594"/>
                  </a:lnTo>
                  <a:lnTo>
                    <a:pt x="612543" y="829548"/>
                  </a:lnTo>
                  <a:lnTo>
                    <a:pt x="614768" y="829548"/>
                  </a:lnTo>
                  <a:cubicBezTo>
                    <a:pt x="614768" y="829548"/>
                    <a:pt x="621287" y="826209"/>
                    <a:pt x="621287" y="826209"/>
                  </a:cubicBezTo>
                  <a:lnTo>
                    <a:pt x="623671" y="825891"/>
                  </a:lnTo>
                  <a:lnTo>
                    <a:pt x="627487" y="826845"/>
                  </a:lnTo>
                  <a:lnTo>
                    <a:pt x="632415" y="828753"/>
                  </a:lnTo>
                  <a:lnTo>
                    <a:pt x="637979" y="828117"/>
                  </a:lnTo>
                  <a:lnTo>
                    <a:pt x="642907" y="826845"/>
                  </a:lnTo>
                  <a:lnTo>
                    <a:pt x="646087" y="827481"/>
                  </a:lnTo>
                  <a:lnTo>
                    <a:pt x="647041" y="828117"/>
                  </a:lnTo>
                  <a:lnTo>
                    <a:pt x="645769" y="829230"/>
                  </a:lnTo>
                  <a:lnTo>
                    <a:pt x="642272" y="830661"/>
                  </a:lnTo>
                  <a:lnTo>
                    <a:pt x="641159" y="832250"/>
                  </a:lnTo>
                  <a:lnTo>
                    <a:pt x="645610" y="837974"/>
                  </a:lnTo>
                  <a:lnTo>
                    <a:pt x="645610" y="839404"/>
                  </a:lnTo>
                  <a:cubicBezTo>
                    <a:pt x="645610" y="839404"/>
                    <a:pt x="642272" y="840835"/>
                    <a:pt x="642272" y="840835"/>
                  </a:cubicBezTo>
                  <a:lnTo>
                    <a:pt x="634799" y="843061"/>
                  </a:lnTo>
                  <a:lnTo>
                    <a:pt x="632415" y="846240"/>
                  </a:lnTo>
                  <a:lnTo>
                    <a:pt x="632415" y="849579"/>
                  </a:lnTo>
                  <a:cubicBezTo>
                    <a:pt x="632415" y="849579"/>
                    <a:pt x="630349" y="855938"/>
                    <a:pt x="630349" y="855938"/>
                  </a:cubicBezTo>
                  <a:lnTo>
                    <a:pt x="629871" y="859118"/>
                  </a:lnTo>
                  <a:lnTo>
                    <a:pt x="625102" y="866113"/>
                  </a:lnTo>
                  <a:lnTo>
                    <a:pt x="624626" y="869451"/>
                  </a:lnTo>
                  <a:lnTo>
                    <a:pt x="631143" y="869451"/>
                  </a:lnTo>
                  <a:cubicBezTo>
                    <a:pt x="631143" y="869451"/>
                    <a:pt x="636390" y="868179"/>
                    <a:pt x="636390" y="868179"/>
                  </a:cubicBezTo>
                  <a:lnTo>
                    <a:pt x="640205" y="867543"/>
                  </a:lnTo>
                  <a:lnTo>
                    <a:pt x="642431" y="869610"/>
                  </a:lnTo>
                  <a:lnTo>
                    <a:pt x="647041" y="870564"/>
                  </a:lnTo>
                  <a:lnTo>
                    <a:pt x="647041" y="871359"/>
                  </a:lnTo>
                  <a:cubicBezTo>
                    <a:pt x="647041" y="871359"/>
                    <a:pt x="644339" y="873108"/>
                    <a:pt x="644339" y="873108"/>
                  </a:cubicBezTo>
                  <a:lnTo>
                    <a:pt x="632892" y="874221"/>
                  </a:lnTo>
                  <a:lnTo>
                    <a:pt x="624466" y="873585"/>
                  </a:lnTo>
                  <a:lnTo>
                    <a:pt x="623513" y="875492"/>
                  </a:lnTo>
                  <a:lnTo>
                    <a:pt x="622400" y="883123"/>
                  </a:lnTo>
                  <a:lnTo>
                    <a:pt x="619696" y="893139"/>
                  </a:lnTo>
                  <a:lnTo>
                    <a:pt x="622559" y="893139"/>
                  </a:lnTo>
                  <a:lnTo>
                    <a:pt x="625897" y="892344"/>
                  </a:lnTo>
                  <a:lnTo>
                    <a:pt x="632256" y="889324"/>
                  </a:lnTo>
                  <a:lnTo>
                    <a:pt x="632256" y="890595"/>
                  </a:lnTo>
                  <a:cubicBezTo>
                    <a:pt x="632256" y="890595"/>
                    <a:pt x="628282" y="896001"/>
                    <a:pt x="628282" y="896001"/>
                  </a:cubicBezTo>
                  <a:lnTo>
                    <a:pt x="624784" y="899180"/>
                  </a:lnTo>
                  <a:lnTo>
                    <a:pt x="623035" y="900293"/>
                  </a:lnTo>
                  <a:lnTo>
                    <a:pt x="613179" y="902837"/>
                  </a:lnTo>
                  <a:lnTo>
                    <a:pt x="609045" y="903473"/>
                  </a:lnTo>
                  <a:lnTo>
                    <a:pt x="604594" y="902837"/>
                  </a:lnTo>
                  <a:lnTo>
                    <a:pt x="589650" y="895206"/>
                  </a:lnTo>
                  <a:lnTo>
                    <a:pt x="581065" y="894888"/>
                  </a:lnTo>
                  <a:lnTo>
                    <a:pt x="572799" y="897272"/>
                  </a:lnTo>
                  <a:lnTo>
                    <a:pt x="568665" y="899816"/>
                  </a:lnTo>
                  <a:lnTo>
                    <a:pt x="563737" y="909673"/>
                  </a:lnTo>
                  <a:lnTo>
                    <a:pt x="560239" y="912693"/>
                  </a:lnTo>
                  <a:lnTo>
                    <a:pt x="558968" y="915396"/>
                  </a:lnTo>
                  <a:lnTo>
                    <a:pt x="561670" y="915396"/>
                  </a:lnTo>
                  <a:cubicBezTo>
                    <a:pt x="561670" y="915396"/>
                    <a:pt x="565009" y="915078"/>
                    <a:pt x="565009" y="915078"/>
                  </a:cubicBezTo>
                  <a:lnTo>
                    <a:pt x="576296" y="914760"/>
                  </a:lnTo>
                  <a:lnTo>
                    <a:pt x="577249" y="916350"/>
                  </a:lnTo>
                  <a:lnTo>
                    <a:pt x="578681" y="917145"/>
                  </a:lnTo>
                  <a:lnTo>
                    <a:pt x="587901" y="919211"/>
                  </a:lnTo>
                  <a:lnTo>
                    <a:pt x="593147" y="919211"/>
                  </a:lnTo>
                  <a:cubicBezTo>
                    <a:pt x="593147" y="919211"/>
                    <a:pt x="604435" y="917622"/>
                    <a:pt x="604435" y="917622"/>
                  </a:cubicBezTo>
                  <a:lnTo>
                    <a:pt x="609363" y="916509"/>
                  </a:lnTo>
                  <a:lnTo>
                    <a:pt x="613814" y="911898"/>
                  </a:lnTo>
                  <a:lnTo>
                    <a:pt x="613814" y="910945"/>
                  </a:lnTo>
                  <a:cubicBezTo>
                    <a:pt x="613814" y="910945"/>
                    <a:pt x="614292" y="910468"/>
                    <a:pt x="614292" y="910468"/>
                  </a:cubicBezTo>
                  <a:lnTo>
                    <a:pt x="618902" y="909355"/>
                  </a:lnTo>
                  <a:lnTo>
                    <a:pt x="621287" y="909355"/>
                  </a:lnTo>
                  <a:cubicBezTo>
                    <a:pt x="621287" y="909355"/>
                    <a:pt x="622400" y="910945"/>
                    <a:pt x="622400" y="910945"/>
                  </a:cubicBezTo>
                  <a:lnTo>
                    <a:pt x="621287" y="913965"/>
                  </a:lnTo>
                  <a:lnTo>
                    <a:pt x="617630" y="918099"/>
                  </a:lnTo>
                  <a:lnTo>
                    <a:pt x="615881" y="919370"/>
                  </a:lnTo>
                  <a:lnTo>
                    <a:pt x="615245" y="920324"/>
                  </a:lnTo>
                  <a:lnTo>
                    <a:pt x="614768" y="923027"/>
                  </a:lnTo>
                  <a:lnTo>
                    <a:pt x="614132" y="924299"/>
                  </a:lnTo>
                  <a:lnTo>
                    <a:pt x="612384" y="926206"/>
                  </a:lnTo>
                  <a:lnTo>
                    <a:pt x="610158" y="927319"/>
                  </a:lnTo>
                  <a:lnTo>
                    <a:pt x="604911" y="927319"/>
                  </a:lnTo>
                  <a:cubicBezTo>
                    <a:pt x="604911" y="927319"/>
                    <a:pt x="596963" y="926365"/>
                    <a:pt x="596963" y="926365"/>
                  </a:cubicBezTo>
                  <a:lnTo>
                    <a:pt x="586152" y="922868"/>
                  </a:lnTo>
                  <a:lnTo>
                    <a:pt x="573116" y="920006"/>
                  </a:lnTo>
                  <a:lnTo>
                    <a:pt x="568824" y="919370"/>
                  </a:lnTo>
                  <a:lnTo>
                    <a:pt x="565644" y="919847"/>
                  </a:lnTo>
                  <a:lnTo>
                    <a:pt x="563896" y="924299"/>
                  </a:lnTo>
                  <a:lnTo>
                    <a:pt x="559762" y="931612"/>
                  </a:lnTo>
                  <a:lnTo>
                    <a:pt x="553244" y="938130"/>
                  </a:lnTo>
                  <a:lnTo>
                    <a:pt x="552131" y="941627"/>
                  </a:lnTo>
                  <a:lnTo>
                    <a:pt x="552131" y="944171"/>
                  </a:lnTo>
                  <a:cubicBezTo>
                    <a:pt x="552131" y="944171"/>
                    <a:pt x="551336" y="946556"/>
                    <a:pt x="551336" y="946556"/>
                  </a:cubicBezTo>
                  <a:lnTo>
                    <a:pt x="548634" y="952438"/>
                  </a:lnTo>
                  <a:lnTo>
                    <a:pt x="552449" y="953074"/>
                  </a:lnTo>
                  <a:lnTo>
                    <a:pt x="557695" y="951166"/>
                  </a:lnTo>
                  <a:lnTo>
                    <a:pt x="570254" y="942104"/>
                  </a:lnTo>
                  <a:lnTo>
                    <a:pt x="572639" y="941309"/>
                  </a:lnTo>
                  <a:lnTo>
                    <a:pt x="579157" y="940196"/>
                  </a:lnTo>
                  <a:lnTo>
                    <a:pt x="582814" y="939084"/>
                  </a:lnTo>
                  <a:lnTo>
                    <a:pt x="588537" y="938130"/>
                  </a:lnTo>
                  <a:lnTo>
                    <a:pt x="595373" y="940991"/>
                  </a:lnTo>
                  <a:lnTo>
                    <a:pt x="599983" y="941627"/>
                  </a:lnTo>
                  <a:lnTo>
                    <a:pt x="605071" y="942899"/>
                  </a:lnTo>
                  <a:lnTo>
                    <a:pt x="614927" y="942104"/>
                  </a:lnTo>
                  <a:lnTo>
                    <a:pt x="617789" y="940514"/>
                  </a:lnTo>
                  <a:lnTo>
                    <a:pt x="627963" y="939561"/>
                  </a:lnTo>
                  <a:lnTo>
                    <a:pt x="630349" y="940673"/>
                  </a:lnTo>
                  <a:lnTo>
                    <a:pt x="626215" y="942581"/>
                  </a:lnTo>
                  <a:lnTo>
                    <a:pt x="622240" y="943058"/>
                  </a:lnTo>
                  <a:lnTo>
                    <a:pt x="622240" y="944966"/>
                  </a:lnTo>
                  <a:cubicBezTo>
                    <a:pt x="622240" y="944966"/>
                    <a:pt x="637344" y="951643"/>
                    <a:pt x="637344" y="951643"/>
                  </a:cubicBezTo>
                  <a:lnTo>
                    <a:pt x="638138" y="953233"/>
                  </a:lnTo>
                  <a:lnTo>
                    <a:pt x="635436" y="954186"/>
                  </a:lnTo>
                  <a:lnTo>
                    <a:pt x="621763" y="947986"/>
                  </a:lnTo>
                  <a:lnTo>
                    <a:pt x="613973" y="946397"/>
                  </a:lnTo>
                  <a:lnTo>
                    <a:pt x="607773" y="947509"/>
                  </a:lnTo>
                  <a:lnTo>
                    <a:pt x="600779" y="946715"/>
                  </a:lnTo>
                  <a:lnTo>
                    <a:pt x="587106" y="942422"/>
                  </a:lnTo>
                  <a:lnTo>
                    <a:pt x="583450" y="941945"/>
                  </a:lnTo>
                  <a:lnTo>
                    <a:pt x="578998" y="942581"/>
                  </a:lnTo>
                  <a:lnTo>
                    <a:pt x="570254" y="945602"/>
                  </a:lnTo>
                  <a:lnTo>
                    <a:pt x="562942" y="950689"/>
                  </a:lnTo>
                  <a:lnTo>
                    <a:pt x="557536" y="953710"/>
                  </a:lnTo>
                  <a:lnTo>
                    <a:pt x="553721" y="954981"/>
                  </a:lnTo>
                  <a:lnTo>
                    <a:pt x="546567" y="958956"/>
                  </a:lnTo>
                  <a:lnTo>
                    <a:pt x="546567" y="963407"/>
                  </a:lnTo>
                  <a:cubicBezTo>
                    <a:pt x="546567" y="963407"/>
                    <a:pt x="544024" y="972787"/>
                    <a:pt x="544024" y="972787"/>
                  </a:cubicBezTo>
                  <a:lnTo>
                    <a:pt x="549747" y="980100"/>
                  </a:lnTo>
                  <a:lnTo>
                    <a:pt x="553403" y="982008"/>
                  </a:lnTo>
                  <a:lnTo>
                    <a:pt x="556742" y="982962"/>
                  </a:lnTo>
                  <a:lnTo>
                    <a:pt x="558808" y="982644"/>
                  </a:lnTo>
                  <a:lnTo>
                    <a:pt x="562942" y="983280"/>
                  </a:lnTo>
                  <a:lnTo>
                    <a:pt x="572162" y="983915"/>
                  </a:lnTo>
                  <a:lnTo>
                    <a:pt x="582178" y="983915"/>
                  </a:lnTo>
                  <a:cubicBezTo>
                    <a:pt x="582178" y="983915"/>
                    <a:pt x="585993" y="984392"/>
                    <a:pt x="585993" y="984392"/>
                  </a:cubicBezTo>
                  <a:lnTo>
                    <a:pt x="587265" y="985187"/>
                  </a:lnTo>
                  <a:lnTo>
                    <a:pt x="585993" y="986141"/>
                  </a:lnTo>
                  <a:lnTo>
                    <a:pt x="584244" y="986618"/>
                  </a:lnTo>
                  <a:lnTo>
                    <a:pt x="581065" y="986618"/>
                  </a:lnTo>
                  <a:cubicBezTo>
                    <a:pt x="581065" y="986618"/>
                    <a:pt x="568506" y="987731"/>
                    <a:pt x="568506" y="987731"/>
                  </a:cubicBezTo>
                  <a:lnTo>
                    <a:pt x="566280" y="991228"/>
                  </a:lnTo>
                  <a:lnTo>
                    <a:pt x="563100" y="992818"/>
                  </a:lnTo>
                  <a:lnTo>
                    <a:pt x="557536" y="996316"/>
                  </a:lnTo>
                  <a:lnTo>
                    <a:pt x="557060" y="997588"/>
                  </a:lnTo>
                  <a:lnTo>
                    <a:pt x="555947" y="999495"/>
                  </a:lnTo>
                  <a:lnTo>
                    <a:pt x="553244" y="1002834"/>
                  </a:lnTo>
                  <a:lnTo>
                    <a:pt x="551336" y="1007603"/>
                  </a:lnTo>
                  <a:lnTo>
                    <a:pt x="551654" y="1010942"/>
                  </a:lnTo>
                  <a:lnTo>
                    <a:pt x="550859" y="1014280"/>
                  </a:lnTo>
                  <a:lnTo>
                    <a:pt x="551813" y="1020003"/>
                  </a:lnTo>
                  <a:lnTo>
                    <a:pt x="554039" y="1020798"/>
                  </a:lnTo>
                  <a:lnTo>
                    <a:pt x="557695" y="1019845"/>
                  </a:lnTo>
                  <a:lnTo>
                    <a:pt x="565009" y="1019050"/>
                  </a:lnTo>
                  <a:lnTo>
                    <a:pt x="568506" y="1017937"/>
                  </a:lnTo>
                  <a:lnTo>
                    <a:pt x="571845" y="1016029"/>
                  </a:lnTo>
                  <a:lnTo>
                    <a:pt x="574865" y="1013326"/>
                  </a:lnTo>
                  <a:lnTo>
                    <a:pt x="578840" y="1010465"/>
                  </a:lnTo>
                  <a:lnTo>
                    <a:pt x="586152" y="1006013"/>
                  </a:lnTo>
                  <a:lnTo>
                    <a:pt x="603322" y="993931"/>
                  </a:lnTo>
                  <a:lnTo>
                    <a:pt x="608409" y="991228"/>
                  </a:lnTo>
                  <a:lnTo>
                    <a:pt x="615405" y="986459"/>
                  </a:lnTo>
                  <a:lnTo>
                    <a:pt x="618902" y="984710"/>
                  </a:lnTo>
                  <a:lnTo>
                    <a:pt x="620492" y="985187"/>
                  </a:lnTo>
                  <a:lnTo>
                    <a:pt x="619538" y="987095"/>
                  </a:lnTo>
                  <a:lnTo>
                    <a:pt x="612066" y="992341"/>
                  </a:lnTo>
                  <a:lnTo>
                    <a:pt x="607456" y="994726"/>
                  </a:lnTo>
                  <a:lnTo>
                    <a:pt x="603322" y="996316"/>
                  </a:lnTo>
                  <a:lnTo>
                    <a:pt x="601414" y="997747"/>
                  </a:lnTo>
                  <a:lnTo>
                    <a:pt x="600301" y="999495"/>
                  </a:lnTo>
                  <a:lnTo>
                    <a:pt x="596804" y="1003311"/>
                  </a:lnTo>
                  <a:lnTo>
                    <a:pt x="593942" y="1005060"/>
                  </a:lnTo>
                  <a:lnTo>
                    <a:pt x="590127" y="1006649"/>
                  </a:lnTo>
                  <a:lnTo>
                    <a:pt x="583926" y="1010306"/>
                  </a:lnTo>
                  <a:lnTo>
                    <a:pt x="569301" y="1019526"/>
                  </a:lnTo>
                  <a:lnTo>
                    <a:pt x="559603" y="1024137"/>
                  </a:lnTo>
                  <a:lnTo>
                    <a:pt x="558649" y="1025250"/>
                  </a:lnTo>
                  <a:lnTo>
                    <a:pt x="560080" y="1025886"/>
                  </a:lnTo>
                  <a:lnTo>
                    <a:pt x="562146" y="1028111"/>
                  </a:lnTo>
                  <a:lnTo>
                    <a:pt x="562942" y="1028429"/>
                  </a:lnTo>
                  <a:lnTo>
                    <a:pt x="566916" y="1028429"/>
                  </a:lnTo>
                  <a:cubicBezTo>
                    <a:pt x="566916" y="1028429"/>
                    <a:pt x="563259" y="1038286"/>
                    <a:pt x="563259" y="1038286"/>
                  </a:cubicBezTo>
                  <a:lnTo>
                    <a:pt x="564213" y="1046712"/>
                  </a:lnTo>
                  <a:lnTo>
                    <a:pt x="565485" y="1047666"/>
                  </a:lnTo>
                  <a:lnTo>
                    <a:pt x="570095" y="1048143"/>
                  </a:lnTo>
                  <a:lnTo>
                    <a:pt x="576773" y="1047030"/>
                  </a:lnTo>
                  <a:lnTo>
                    <a:pt x="582814" y="1053071"/>
                  </a:lnTo>
                  <a:lnTo>
                    <a:pt x="588696" y="1053071"/>
                  </a:lnTo>
                  <a:cubicBezTo>
                    <a:pt x="588696" y="1053071"/>
                    <a:pt x="597599" y="1047984"/>
                    <a:pt x="597599" y="1047984"/>
                  </a:cubicBezTo>
                  <a:lnTo>
                    <a:pt x="600779" y="1045758"/>
                  </a:lnTo>
                  <a:lnTo>
                    <a:pt x="604911" y="1041624"/>
                  </a:lnTo>
                  <a:lnTo>
                    <a:pt x="606502" y="1040671"/>
                  </a:lnTo>
                  <a:lnTo>
                    <a:pt x="616040" y="1037968"/>
                  </a:lnTo>
                  <a:lnTo>
                    <a:pt x="623194" y="1037650"/>
                  </a:lnTo>
                  <a:lnTo>
                    <a:pt x="624784" y="1038127"/>
                  </a:lnTo>
                  <a:lnTo>
                    <a:pt x="624784" y="1039240"/>
                  </a:lnTo>
                  <a:cubicBezTo>
                    <a:pt x="624784" y="1039240"/>
                    <a:pt x="620174" y="1039399"/>
                    <a:pt x="620174" y="1039399"/>
                  </a:cubicBezTo>
                  <a:lnTo>
                    <a:pt x="609682" y="1040989"/>
                  </a:lnTo>
                  <a:lnTo>
                    <a:pt x="606819" y="1043055"/>
                  </a:lnTo>
                  <a:lnTo>
                    <a:pt x="599666" y="1049573"/>
                  </a:lnTo>
                  <a:lnTo>
                    <a:pt x="593625" y="1053707"/>
                  </a:lnTo>
                  <a:lnTo>
                    <a:pt x="585517" y="1057363"/>
                  </a:lnTo>
                  <a:lnTo>
                    <a:pt x="584244" y="1057999"/>
                  </a:lnTo>
                  <a:lnTo>
                    <a:pt x="583291" y="1058953"/>
                  </a:lnTo>
                  <a:lnTo>
                    <a:pt x="584404" y="1061497"/>
                  </a:lnTo>
                  <a:lnTo>
                    <a:pt x="585835" y="1064040"/>
                  </a:lnTo>
                  <a:lnTo>
                    <a:pt x="585835" y="1064835"/>
                  </a:lnTo>
                  <a:cubicBezTo>
                    <a:pt x="585835" y="1064835"/>
                    <a:pt x="591399" y="1067220"/>
                    <a:pt x="591399" y="1067220"/>
                  </a:cubicBezTo>
                  <a:lnTo>
                    <a:pt x="592034" y="1071671"/>
                  </a:lnTo>
                  <a:lnTo>
                    <a:pt x="595214" y="1084072"/>
                  </a:lnTo>
                  <a:lnTo>
                    <a:pt x="596168" y="1089318"/>
                  </a:lnTo>
                  <a:lnTo>
                    <a:pt x="596168" y="1093292"/>
                  </a:lnTo>
                  <a:cubicBezTo>
                    <a:pt x="596168" y="1093292"/>
                    <a:pt x="596168" y="1101718"/>
                    <a:pt x="596168" y="1101718"/>
                  </a:cubicBezTo>
                  <a:lnTo>
                    <a:pt x="596963" y="1104898"/>
                  </a:lnTo>
                  <a:lnTo>
                    <a:pt x="598870" y="1109031"/>
                  </a:lnTo>
                  <a:lnTo>
                    <a:pt x="601096" y="1110780"/>
                  </a:lnTo>
                  <a:lnTo>
                    <a:pt x="603640" y="1110144"/>
                  </a:lnTo>
                  <a:lnTo>
                    <a:pt x="605865" y="1107918"/>
                  </a:lnTo>
                  <a:lnTo>
                    <a:pt x="608250" y="1103467"/>
                  </a:lnTo>
                  <a:lnTo>
                    <a:pt x="614132" y="1095359"/>
                  </a:lnTo>
                  <a:lnTo>
                    <a:pt x="616199" y="1092021"/>
                  </a:lnTo>
                  <a:lnTo>
                    <a:pt x="617312" y="1088364"/>
                  </a:lnTo>
                  <a:lnTo>
                    <a:pt x="620492" y="1085661"/>
                  </a:lnTo>
                  <a:lnTo>
                    <a:pt x="623830" y="1084390"/>
                  </a:lnTo>
                  <a:lnTo>
                    <a:pt x="622876" y="1088046"/>
                  </a:lnTo>
                  <a:lnTo>
                    <a:pt x="621446" y="1091703"/>
                  </a:lnTo>
                  <a:lnTo>
                    <a:pt x="628123" y="1089954"/>
                  </a:lnTo>
                  <a:lnTo>
                    <a:pt x="630984" y="1088523"/>
                  </a:lnTo>
                  <a:lnTo>
                    <a:pt x="634164" y="1086138"/>
                  </a:lnTo>
                  <a:lnTo>
                    <a:pt x="635912" y="1083754"/>
                  </a:lnTo>
                  <a:lnTo>
                    <a:pt x="634640" y="1080733"/>
                  </a:lnTo>
                  <a:lnTo>
                    <a:pt x="632097" y="1073261"/>
                  </a:lnTo>
                  <a:lnTo>
                    <a:pt x="630349" y="1069764"/>
                  </a:lnTo>
                  <a:lnTo>
                    <a:pt x="629076" y="1064835"/>
                  </a:lnTo>
                  <a:lnTo>
                    <a:pt x="630189" y="1064835"/>
                  </a:lnTo>
                  <a:cubicBezTo>
                    <a:pt x="630189" y="1064835"/>
                    <a:pt x="632256" y="1068969"/>
                    <a:pt x="632256" y="1068969"/>
                  </a:cubicBezTo>
                  <a:lnTo>
                    <a:pt x="633528" y="1071830"/>
                  </a:lnTo>
                  <a:lnTo>
                    <a:pt x="637344" y="1077713"/>
                  </a:lnTo>
                  <a:lnTo>
                    <a:pt x="637344" y="1079620"/>
                  </a:lnTo>
                  <a:cubicBezTo>
                    <a:pt x="637344" y="1079620"/>
                    <a:pt x="638297" y="1081051"/>
                    <a:pt x="638297" y="1081051"/>
                  </a:cubicBezTo>
                  <a:lnTo>
                    <a:pt x="642113" y="1085026"/>
                  </a:lnTo>
                  <a:lnTo>
                    <a:pt x="648313" y="1084390"/>
                  </a:lnTo>
                  <a:lnTo>
                    <a:pt x="650538" y="1085502"/>
                  </a:lnTo>
                  <a:lnTo>
                    <a:pt x="653401" y="1087887"/>
                  </a:lnTo>
                  <a:lnTo>
                    <a:pt x="654195" y="1093451"/>
                  </a:lnTo>
                  <a:lnTo>
                    <a:pt x="656421" y="1097108"/>
                  </a:lnTo>
                  <a:lnTo>
                    <a:pt x="656421" y="1099970"/>
                  </a:lnTo>
                  <a:cubicBezTo>
                    <a:pt x="656421" y="1099970"/>
                    <a:pt x="652288" y="1098062"/>
                    <a:pt x="652288" y="1098062"/>
                  </a:cubicBezTo>
                  <a:lnTo>
                    <a:pt x="649108" y="1092339"/>
                  </a:lnTo>
                  <a:lnTo>
                    <a:pt x="646564" y="1089159"/>
                  </a:lnTo>
                  <a:lnTo>
                    <a:pt x="642589" y="1088682"/>
                  </a:lnTo>
                  <a:lnTo>
                    <a:pt x="637025" y="1089318"/>
                  </a:lnTo>
                  <a:lnTo>
                    <a:pt x="632256" y="1090908"/>
                  </a:lnTo>
                  <a:lnTo>
                    <a:pt x="631938" y="1092180"/>
                  </a:lnTo>
                  <a:lnTo>
                    <a:pt x="632574" y="1094882"/>
                  </a:lnTo>
                  <a:lnTo>
                    <a:pt x="630508" y="1094405"/>
                  </a:lnTo>
                  <a:lnTo>
                    <a:pt x="624626" y="1094087"/>
                  </a:lnTo>
                  <a:lnTo>
                    <a:pt x="621128" y="1094723"/>
                  </a:lnTo>
                  <a:lnTo>
                    <a:pt x="616199" y="1099175"/>
                  </a:lnTo>
                  <a:lnTo>
                    <a:pt x="612543" y="1106011"/>
                  </a:lnTo>
                  <a:lnTo>
                    <a:pt x="607615" y="1111098"/>
                  </a:lnTo>
                  <a:lnTo>
                    <a:pt x="608409" y="1113006"/>
                  </a:lnTo>
                  <a:lnTo>
                    <a:pt x="611271" y="1115867"/>
                  </a:lnTo>
                  <a:lnTo>
                    <a:pt x="612543" y="1116185"/>
                  </a:lnTo>
                  <a:lnTo>
                    <a:pt x="614132" y="1115867"/>
                  </a:lnTo>
                  <a:lnTo>
                    <a:pt x="616835" y="1114913"/>
                  </a:lnTo>
                  <a:lnTo>
                    <a:pt x="618107" y="1114913"/>
                  </a:lnTo>
                  <a:cubicBezTo>
                    <a:pt x="618107" y="1114913"/>
                    <a:pt x="626056" y="1113324"/>
                    <a:pt x="626056" y="1113324"/>
                  </a:cubicBezTo>
                  <a:lnTo>
                    <a:pt x="636071" y="1110303"/>
                  </a:lnTo>
                  <a:lnTo>
                    <a:pt x="642907" y="1106647"/>
                  </a:lnTo>
                  <a:lnTo>
                    <a:pt x="644180" y="1106329"/>
                  </a:lnTo>
                  <a:lnTo>
                    <a:pt x="643543" y="1108554"/>
                  </a:lnTo>
                  <a:lnTo>
                    <a:pt x="642589" y="1110303"/>
                  </a:lnTo>
                  <a:lnTo>
                    <a:pt x="642589" y="1111257"/>
                  </a:lnTo>
                  <a:cubicBezTo>
                    <a:pt x="642589" y="1111257"/>
                    <a:pt x="645292" y="1111575"/>
                    <a:pt x="645292" y="1111575"/>
                  </a:cubicBezTo>
                  <a:lnTo>
                    <a:pt x="649108" y="1111098"/>
                  </a:lnTo>
                  <a:lnTo>
                    <a:pt x="646723" y="1113165"/>
                  </a:lnTo>
                  <a:lnTo>
                    <a:pt x="639728" y="1113483"/>
                  </a:lnTo>
                  <a:lnTo>
                    <a:pt x="636390" y="1114119"/>
                  </a:lnTo>
                  <a:lnTo>
                    <a:pt x="630666" y="1116185"/>
                  </a:lnTo>
                  <a:lnTo>
                    <a:pt x="619696" y="1118570"/>
                  </a:lnTo>
                  <a:lnTo>
                    <a:pt x="612066" y="1120796"/>
                  </a:lnTo>
                  <a:lnTo>
                    <a:pt x="614768" y="1125406"/>
                  </a:lnTo>
                  <a:lnTo>
                    <a:pt x="612225" y="1132083"/>
                  </a:lnTo>
                  <a:lnTo>
                    <a:pt x="614292" y="1137329"/>
                  </a:lnTo>
                  <a:lnTo>
                    <a:pt x="622400" y="1146709"/>
                  </a:lnTo>
                  <a:lnTo>
                    <a:pt x="627487" y="1154817"/>
                  </a:lnTo>
                  <a:lnTo>
                    <a:pt x="630984" y="1158950"/>
                  </a:lnTo>
                  <a:lnTo>
                    <a:pt x="633528" y="1162448"/>
                  </a:lnTo>
                  <a:lnTo>
                    <a:pt x="635277" y="1164197"/>
                  </a:lnTo>
                  <a:lnTo>
                    <a:pt x="639251" y="1166581"/>
                  </a:lnTo>
                  <a:lnTo>
                    <a:pt x="640205" y="1167853"/>
                  </a:lnTo>
                  <a:lnTo>
                    <a:pt x="642272" y="1168966"/>
                  </a:lnTo>
                  <a:lnTo>
                    <a:pt x="644974" y="1173258"/>
                  </a:lnTo>
                  <a:lnTo>
                    <a:pt x="645452" y="1174530"/>
                  </a:lnTo>
                  <a:lnTo>
                    <a:pt x="646882" y="1174212"/>
                  </a:lnTo>
                  <a:lnTo>
                    <a:pt x="653877" y="1167535"/>
                  </a:lnTo>
                  <a:lnTo>
                    <a:pt x="662461" y="1164515"/>
                  </a:lnTo>
                  <a:lnTo>
                    <a:pt x="654354" y="1170874"/>
                  </a:lnTo>
                  <a:lnTo>
                    <a:pt x="650697" y="1175166"/>
                  </a:lnTo>
                  <a:lnTo>
                    <a:pt x="647995" y="1179141"/>
                  </a:lnTo>
                  <a:lnTo>
                    <a:pt x="649267" y="1181048"/>
                  </a:lnTo>
                  <a:lnTo>
                    <a:pt x="649267" y="1185659"/>
                  </a:lnTo>
                  <a:cubicBezTo>
                    <a:pt x="649267" y="1185659"/>
                    <a:pt x="648630" y="1187725"/>
                    <a:pt x="648630" y="1187725"/>
                  </a:cubicBezTo>
                  <a:lnTo>
                    <a:pt x="647517" y="1190269"/>
                  </a:lnTo>
                  <a:lnTo>
                    <a:pt x="648472" y="1190587"/>
                  </a:lnTo>
                  <a:lnTo>
                    <a:pt x="651492" y="1192972"/>
                  </a:lnTo>
                  <a:lnTo>
                    <a:pt x="654672" y="1195038"/>
                  </a:lnTo>
                  <a:lnTo>
                    <a:pt x="658329" y="1196787"/>
                  </a:lnTo>
                  <a:lnTo>
                    <a:pt x="662303" y="1198536"/>
                  </a:lnTo>
                  <a:lnTo>
                    <a:pt x="665800" y="1199172"/>
                  </a:lnTo>
                  <a:lnTo>
                    <a:pt x="669616" y="1200921"/>
                  </a:lnTo>
                  <a:lnTo>
                    <a:pt x="666278" y="1204577"/>
                  </a:lnTo>
                  <a:lnTo>
                    <a:pt x="665800" y="1207121"/>
                  </a:lnTo>
                  <a:lnTo>
                    <a:pt x="666278" y="1210459"/>
                  </a:lnTo>
                  <a:lnTo>
                    <a:pt x="667390" y="1211254"/>
                  </a:lnTo>
                  <a:lnTo>
                    <a:pt x="675339" y="1210777"/>
                  </a:lnTo>
                  <a:lnTo>
                    <a:pt x="677405" y="1209187"/>
                  </a:lnTo>
                  <a:lnTo>
                    <a:pt x="679631" y="1206803"/>
                  </a:lnTo>
                  <a:lnTo>
                    <a:pt x="682016" y="1206167"/>
                  </a:lnTo>
                  <a:lnTo>
                    <a:pt x="685196" y="1206167"/>
                  </a:lnTo>
                  <a:cubicBezTo>
                    <a:pt x="685196" y="1206167"/>
                    <a:pt x="690283" y="1207598"/>
                    <a:pt x="690283" y="1207598"/>
                  </a:cubicBezTo>
                  <a:lnTo>
                    <a:pt x="684242" y="1209346"/>
                  </a:lnTo>
                  <a:lnTo>
                    <a:pt x="683288" y="1210459"/>
                  </a:lnTo>
                  <a:lnTo>
                    <a:pt x="681539" y="1211413"/>
                  </a:lnTo>
                  <a:lnTo>
                    <a:pt x="676293" y="1213798"/>
                  </a:lnTo>
                  <a:lnTo>
                    <a:pt x="674385" y="1215865"/>
                  </a:lnTo>
                  <a:lnTo>
                    <a:pt x="674862" y="1218090"/>
                  </a:lnTo>
                  <a:lnTo>
                    <a:pt x="676611" y="1220952"/>
                  </a:lnTo>
                  <a:lnTo>
                    <a:pt x="676611" y="1222065"/>
                  </a:lnTo>
                  <a:cubicBezTo>
                    <a:pt x="676611" y="1222065"/>
                    <a:pt x="677724" y="1223654"/>
                    <a:pt x="677724" y="1223654"/>
                  </a:cubicBezTo>
                  <a:lnTo>
                    <a:pt x="679790" y="1224767"/>
                  </a:lnTo>
                  <a:lnTo>
                    <a:pt x="678996" y="1227152"/>
                  </a:lnTo>
                  <a:lnTo>
                    <a:pt x="677088" y="1229060"/>
                  </a:lnTo>
                  <a:lnTo>
                    <a:pt x="679472" y="1230808"/>
                  </a:lnTo>
                  <a:lnTo>
                    <a:pt x="683924" y="1231921"/>
                  </a:lnTo>
                  <a:lnTo>
                    <a:pt x="685673" y="1236055"/>
                  </a:lnTo>
                  <a:lnTo>
                    <a:pt x="686308" y="1239393"/>
                  </a:lnTo>
                  <a:lnTo>
                    <a:pt x="687580" y="1242732"/>
                  </a:lnTo>
                  <a:lnTo>
                    <a:pt x="696960" y="1244004"/>
                  </a:lnTo>
                  <a:lnTo>
                    <a:pt x="698073" y="1244640"/>
                  </a:lnTo>
                  <a:lnTo>
                    <a:pt x="699822" y="1245116"/>
                  </a:lnTo>
                  <a:lnTo>
                    <a:pt x="701730" y="1246706"/>
                  </a:lnTo>
                  <a:lnTo>
                    <a:pt x="701730" y="1247342"/>
                  </a:lnTo>
                  <a:cubicBezTo>
                    <a:pt x="701730" y="1247342"/>
                    <a:pt x="703160" y="1248773"/>
                    <a:pt x="703160" y="1248773"/>
                  </a:cubicBezTo>
                  <a:lnTo>
                    <a:pt x="702842" y="1254655"/>
                  </a:lnTo>
                  <a:lnTo>
                    <a:pt x="708406" y="1254337"/>
                  </a:lnTo>
                  <a:lnTo>
                    <a:pt x="709838" y="1254973"/>
                  </a:lnTo>
                  <a:lnTo>
                    <a:pt x="718104" y="1254337"/>
                  </a:lnTo>
                  <a:lnTo>
                    <a:pt x="720648" y="1255132"/>
                  </a:lnTo>
                  <a:lnTo>
                    <a:pt x="716833" y="1257358"/>
                  </a:lnTo>
                  <a:lnTo>
                    <a:pt x="708247" y="1261332"/>
                  </a:lnTo>
                  <a:lnTo>
                    <a:pt x="707134" y="1263399"/>
                  </a:lnTo>
                  <a:lnTo>
                    <a:pt x="708884" y="1264989"/>
                  </a:lnTo>
                  <a:lnTo>
                    <a:pt x="710951" y="1266102"/>
                  </a:lnTo>
                  <a:lnTo>
                    <a:pt x="713653" y="1267055"/>
                  </a:lnTo>
                  <a:lnTo>
                    <a:pt x="719058" y="1267055"/>
                  </a:lnTo>
                  <a:cubicBezTo>
                    <a:pt x="719058" y="1267055"/>
                    <a:pt x="721920" y="1266738"/>
                    <a:pt x="721920" y="1266738"/>
                  </a:cubicBezTo>
                  <a:lnTo>
                    <a:pt x="720171" y="1263717"/>
                  </a:lnTo>
                  <a:lnTo>
                    <a:pt x="720171" y="1262445"/>
                  </a:lnTo>
                  <a:cubicBezTo>
                    <a:pt x="720171" y="1262445"/>
                    <a:pt x="722556" y="1262445"/>
                    <a:pt x="722556" y="1262445"/>
                  </a:cubicBezTo>
                  <a:lnTo>
                    <a:pt x="726212" y="1261491"/>
                  </a:lnTo>
                  <a:lnTo>
                    <a:pt x="729551" y="1261491"/>
                  </a:lnTo>
                  <a:cubicBezTo>
                    <a:pt x="729551" y="1261491"/>
                    <a:pt x="732253" y="1263558"/>
                    <a:pt x="732253" y="1263558"/>
                  </a:cubicBezTo>
                  <a:lnTo>
                    <a:pt x="736387" y="1264353"/>
                  </a:lnTo>
                  <a:lnTo>
                    <a:pt x="739248" y="1263081"/>
                  </a:lnTo>
                  <a:lnTo>
                    <a:pt x="743382" y="1262763"/>
                  </a:lnTo>
                  <a:lnTo>
                    <a:pt x="746402" y="1262763"/>
                  </a:lnTo>
                  <a:cubicBezTo>
                    <a:pt x="746402" y="1262763"/>
                    <a:pt x="748310" y="1261014"/>
                    <a:pt x="748310" y="1261014"/>
                  </a:cubicBezTo>
                  <a:lnTo>
                    <a:pt x="750853" y="1259107"/>
                  </a:lnTo>
                  <a:lnTo>
                    <a:pt x="754669" y="1256563"/>
                  </a:lnTo>
                  <a:lnTo>
                    <a:pt x="762936" y="1253860"/>
                  </a:lnTo>
                  <a:lnTo>
                    <a:pt x="771044" y="1250681"/>
                  </a:lnTo>
                  <a:lnTo>
                    <a:pt x="772157" y="1249250"/>
                  </a:lnTo>
                  <a:lnTo>
                    <a:pt x="772157" y="1247183"/>
                  </a:lnTo>
                  <a:cubicBezTo>
                    <a:pt x="772157" y="1247183"/>
                    <a:pt x="772951" y="1245911"/>
                    <a:pt x="772951" y="1245911"/>
                  </a:cubicBezTo>
                  <a:lnTo>
                    <a:pt x="775018" y="1245275"/>
                  </a:lnTo>
                  <a:lnTo>
                    <a:pt x="775655" y="1246865"/>
                  </a:lnTo>
                  <a:lnTo>
                    <a:pt x="774859" y="1250681"/>
                  </a:lnTo>
                  <a:lnTo>
                    <a:pt x="773270" y="1253542"/>
                  </a:lnTo>
                  <a:lnTo>
                    <a:pt x="770885" y="1256086"/>
                  </a:lnTo>
                  <a:lnTo>
                    <a:pt x="767388" y="1264512"/>
                  </a:lnTo>
                  <a:lnTo>
                    <a:pt x="770090" y="1271507"/>
                  </a:lnTo>
                  <a:lnTo>
                    <a:pt x="772157" y="1272143"/>
                  </a:lnTo>
                  <a:lnTo>
                    <a:pt x="773429" y="1273097"/>
                  </a:lnTo>
                  <a:lnTo>
                    <a:pt x="780265" y="1274686"/>
                  </a:lnTo>
                  <a:lnTo>
                    <a:pt x="783285" y="1275640"/>
                  </a:lnTo>
                  <a:lnTo>
                    <a:pt x="787895" y="1277866"/>
                  </a:lnTo>
                  <a:lnTo>
                    <a:pt x="789327" y="1278820"/>
                  </a:lnTo>
                  <a:lnTo>
                    <a:pt x="792188" y="1278343"/>
                  </a:lnTo>
                  <a:lnTo>
                    <a:pt x="797911" y="1276117"/>
                  </a:lnTo>
                  <a:lnTo>
                    <a:pt x="807291" y="1269281"/>
                  </a:lnTo>
                  <a:lnTo>
                    <a:pt x="807768" y="1269758"/>
                  </a:lnTo>
                  <a:lnTo>
                    <a:pt x="804588" y="1275163"/>
                  </a:lnTo>
                  <a:lnTo>
                    <a:pt x="801091" y="1278343"/>
                  </a:lnTo>
                  <a:lnTo>
                    <a:pt x="798070" y="1280092"/>
                  </a:lnTo>
                  <a:lnTo>
                    <a:pt x="794572" y="1281522"/>
                  </a:lnTo>
                  <a:lnTo>
                    <a:pt x="789803" y="1281999"/>
                  </a:lnTo>
                  <a:lnTo>
                    <a:pt x="789803" y="1285338"/>
                  </a:lnTo>
                  <a:cubicBezTo>
                    <a:pt x="789803" y="1285338"/>
                    <a:pt x="789486" y="1289312"/>
                    <a:pt x="789486" y="1289312"/>
                  </a:cubicBezTo>
                  <a:lnTo>
                    <a:pt x="805701" y="1295831"/>
                  </a:lnTo>
                  <a:lnTo>
                    <a:pt x="811425" y="1297261"/>
                  </a:lnTo>
                  <a:lnTo>
                    <a:pt x="813650" y="1296784"/>
                  </a:lnTo>
                  <a:lnTo>
                    <a:pt x="815240" y="1293923"/>
                  </a:lnTo>
                  <a:lnTo>
                    <a:pt x="818896" y="1289153"/>
                  </a:lnTo>
                  <a:lnTo>
                    <a:pt x="822393" y="1286133"/>
                  </a:lnTo>
                  <a:lnTo>
                    <a:pt x="823825" y="1287405"/>
                  </a:lnTo>
                  <a:lnTo>
                    <a:pt x="822235" y="1290107"/>
                  </a:lnTo>
                  <a:lnTo>
                    <a:pt x="817307" y="1295195"/>
                  </a:lnTo>
                  <a:lnTo>
                    <a:pt x="815876" y="1297102"/>
                  </a:lnTo>
                  <a:lnTo>
                    <a:pt x="816989" y="1301077"/>
                  </a:lnTo>
                  <a:lnTo>
                    <a:pt x="817783" y="1302031"/>
                  </a:lnTo>
                  <a:lnTo>
                    <a:pt x="819215" y="1302031"/>
                  </a:lnTo>
                  <a:cubicBezTo>
                    <a:pt x="819215" y="1302031"/>
                    <a:pt x="820963" y="1302349"/>
                    <a:pt x="820963" y="1302349"/>
                  </a:cubicBezTo>
                  <a:lnTo>
                    <a:pt x="823984" y="1301395"/>
                  </a:lnTo>
                  <a:lnTo>
                    <a:pt x="826686" y="1301077"/>
                  </a:lnTo>
                  <a:lnTo>
                    <a:pt x="825573" y="1303144"/>
                  </a:lnTo>
                  <a:lnTo>
                    <a:pt x="825256" y="1305051"/>
                  </a:lnTo>
                  <a:lnTo>
                    <a:pt x="831297" y="1305687"/>
                  </a:lnTo>
                  <a:lnTo>
                    <a:pt x="834635" y="1304415"/>
                  </a:lnTo>
                  <a:lnTo>
                    <a:pt x="837020" y="1304415"/>
                  </a:lnTo>
                  <a:cubicBezTo>
                    <a:pt x="837020" y="1304415"/>
                    <a:pt x="838450" y="1303938"/>
                    <a:pt x="838450" y="1303938"/>
                  </a:cubicBezTo>
                  <a:lnTo>
                    <a:pt x="836383" y="1302031"/>
                  </a:lnTo>
                  <a:lnTo>
                    <a:pt x="830501" y="1298215"/>
                  </a:lnTo>
                  <a:lnTo>
                    <a:pt x="830025" y="1296943"/>
                  </a:lnTo>
                  <a:lnTo>
                    <a:pt x="838291" y="1299805"/>
                  </a:lnTo>
                  <a:lnTo>
                    <a:pt x="839722" y="1300759"/>
                  </a:lnTo>
                  <a:lnTo>
                    <a:pt x="848307" y="1301077"/>
                  </a:lnTo>
                  <a:lnTo>
                    <a:pt x="850692" y="1298374"/>
                  </a:lnTo>
                  <a:lnTo>
                    <a:pt x="853872" y="1295354"/>
                  </a:lnTo>
                  <a:lnTo>
                    <a:pt x="852600" y="1286610"/>
                  </a:lnTo>
                  <a:lnTo>
                    <a:pt x="852600" y="1285020"/>
                  </a:lnTo>
                  <a:cubicBezTo>
                    <a:pt x="852600" y="1285020"/>
                    <a:pt x="852918" y="1283589"/>
                    <a:pt x="852918" y="1283589"/>
                  </a:cubicBezTo>
                  <a:lnTo>
                    <a:pt x="851327" y="1281046"/>
                  </a:lnTo>
                  <a:lnTo>
                    <a:pt x="848943" y="1278661"/>
                  </a:lnTo>
                  <a:lnTo>
                    <a:pt x="842107" y="1277389"/>
                  </a:lnTo>
                  <a:lnTo>
                    <a:pt x="838291" y="1276117"/>
                  </a:lnTo>
                  <a:lnTo>
                    <a:pt x="833522" y="1275322"/>
                  </a:lnTo>
                  <a:lnTo>
                    <a:pt x="830342" y="1273415"/>
                  </a:lnTo>
                  <a:lnTo>
                    <a:pt x="830820" y="1272143"/>
                  </a:lnTo>
                  <a:lnTo>
                    <a:pt x="834635" y="1272143"/>
                  </a:lnTo>
                  <a:cubicBezTo>
                    <a:pt x="834635" y="1272143"/>
                    <a:pt x="840200" y="1272938"/>
                    <a:pt x="840200" y="1272938"/>
                  </a:cubicBezTo>
                  <a:lnTo>
                    <a:pt x="847353" y="1275322"/>
                  </a:lnTo>
                  <a:lnTo>
                    <a:pt x="851964" y="1275799"/>
                  </a:lnTo>
                  <a:lnTo>
                    <a:pt x="852759" y="1275322"/>
                  </a:lnTo>
                  <a:lnTo>
                    <a:pt x="856098" y="1275004"/>
                  </a:lnTo>
                  <a:lnTo>
                    <a:pt x="865477" y="1264353"/>
                  </a:lnTo>
                  <a:lnTo>
                    <a:pt x="867544" y="1251476"/>
                  </a:lnTo>
                  <a:lnTo>
                    <a:pt x="871836" y="1238439"/>
                  </a:lnTo>
                  <a:lnTo>
                    <a:pt x="874061" y="1230808"/>
                  </a:lnTo>
                  <a:lnTo>
                    <a:pt x="876128" y="1227311"/>
                  </a:lnTo>
                  <a:lnTo>
                    <a:pt x="876765" y="1224449"/>
                  </a:lnTo>
                  <a:lnTo>
                    <a:pt x="869292" y="1222860"/>
                  </a:lnTo>
                  <a:lnTo>
                    <a:pt x="870882" y="1221111"/>
                  </a:lnTo>
                  <a:lnTo>
                    <a:pt x="875652" y="1220316"/>
                  </a:lnTo>
                  <a:lnTo>
                    <a:pt x="878990" y="1220316"/>
                  </a:lnTo>
                  <a:cubicBezTo>
                    <a:pt x="878990" y="1220316"/>
                    <a:pt x="882965" y="1216659"/>
                    <a:pt x="882965" y="1216659"/>
                  </a:cubicBezTo>
                  <a:lnTo>
                    <a:pt x="881693" y="1212367"/>
                  </a:lnTo>
                  <a:lnTo>
                    <a:pt x="882010" y="1209664"/>
                  </a:lnTo>
                  <a:lnTo>
                    <a:pt x="879308" y="1207598"/>
                  </a:lnTo>
                  <a:lnTo>
                    <a:pt x="876924" y="1203464"/>
                  </a:lnTo>
                  <a:lnTo>
                    <a:pt x="878990" y="1197423"/>
                  </a:lnTo>
                  <a:lnTo>
                    <a:pt x="879467" y="1194879"/>
                  </a:lnTo>
                  <a:lnTo>
                    <a:pt x="880421" y="1192654"/>
                  </a:lnTo>
                  <a:lnTo>
                    <a:pt x="879149" y="1189633"/>
                  </a:lnTo>
                  <a:lnTo>
                    <a:pt x="881375" y="1187566"/>
                  </a:lnTo>
                  <a:lnTo>
                    <a:pt x="881693" y="1185023"/>
                  </a:lnTo>
                  <a:lnTo>
                    <a:pt x="872631" y="1183751"/>
                  </a:lnTo>
                  <a:lnTo>
                    <a:pt x="866749" y="1182002"/>
                  </a:lnTo>
                  <a:lnTo>
                    <a:pt x="861502" y="1180253"/>
                  </a:lnTo>
                  <a:lnTo>
                    <a:pt x="858959" y="1178346"/>
                  </a:lnTo>
                  <a:lnTo>
                    <a:pt x="861661" y="1178028"/>
                  </a:lnTo>
                  <a:lnTo>
                    <a:pt x="864841" y="1178664"/>
                  </a:lnTo>
                  <a:lnTo>
                    <a:pt x="873903" y="1178187"/>
                  </a:lnTo>
                  <a:lnTo>
                    <a:pt x="877082" y="1178823"/>
                  </a:lnTo>
                  <a:lnTo>
                    <a:pt x="884395" y="1179459"/>
                  </a:lnTo>
                  <a:lnTo>
                    <a:pt x="886780" y="1177710"/>
                  </a:lnTo>
                  <a:lnTo>
                    <a:pt x="888688" y="1177710"/>
                  </a:lnTo>
                  <a:cubicBezTo>
                    <a:pt x="888688" y="1177710"/>
                    <a:pt x="894093" y="1170556"/>
                    <a:pt x="894093" y="1170556"/>
                  </a:cubicBezTo>
                  <a:lnTo>
                    <a:pt x="896319" y="1169443"/>
                  </a:lnTo>
                  <a:lnTo>
                    <a:pt x="896637" y="1166899"/>
                  </a:lnTo>
                  <a:lnTo>
                    <a:pt x="888051" y="1163243"/>
                  </a:lnTo>
                  <a:lnTo>
                    <a:pt x="883441" y="1160381"/>
                  </a:lnTo>
                  <a:lnTo>
                    <a:pt x="882010" y="1158791"/>
                  </a:lnTo>
                  <a:lnTo>
                    <a:pt x="881056" y="1156248"/>
                  </a:lnTo>
                  <a:lnTo>
                    <a:pt x="883441" y="1157202"/>
                  </a:lnTo>
                  <a:lnTo>
                    <a:pt x="885508" y="1158473"/>
                  </a:lnTo>
                  <a:lnTo>
                    <a:pt x="890596" y="1162448"/>
                  </a:lnTo>
                  <a:lnTo>
                    <a:pt x="896796" y="1162766"/>
                  </a:lnTo>
                  <a:lnTo>
                    <a:pt x="902042" y="1162766"/>
                  </a:lnTo>
                  <a:cubicBezTo>
                    <a:pt x="902042" y="1162766"/>
                    <a:pt x="903791" y="1162766"/>
                    <a:pt x="903791" y="1162766"/>
                  </a:cubicBezTo>
                  <a:lnTo>
                    <a:pt x="906970" y="1159586"/>
                  </a:lnTo>
                  <a:lnTo>
                    <a:pt x="909196" y="1156089"/>
                  </a:lnTo>
                  <a:lnTo>
                    <a:pt x="911740" y="1153227"/>
                  </a:lnTo>
                  <a:lnTo>
                    <a:pt x="910944" y="1151637"/>
                  </a:lnTo>
                  <a:lnTo>
                    <a:pt x="910468" y="1149889"/>
                  </a:lnTo>
                  <a:lnTo>
                    <a:pt x="913170" y="1147027"/>
                  </a:lnTo>
                  <a:lnTo>
                    <a:pt x="913170" y="1142417"/>
                  </a:lnTo>
                  <a:cubicBezTo>
                    <a:pt x="913170" y="1142417"/>
                    <a:pt x="917463" y="1142735"/>
                    <a:pt x="917463" y="1142735"/>
                  </a:cubicBezTo>
                  <a:lnTo>
                    <a:pt x="921278" y="1141622"/>
                  </a:lnTo>
                  <a:lnTo>
                    <a:pt x="921278" y="1137329"/>
                  </a:lnTo>
                  <a:cubicBezTo>
                    <a:pt x="921278" y="1137329"/>
                    <a:pt x="927796" y="1132878"/>
                    <a:pt x="927796" y="1132878"/>
                  </a:cubicBezTo>
                  <a:lnTo>
                    <a:pt x="927479" y="1131129"/>
                  </a:lnTo>
                  <a:lnTo>
                    <a:pt x="924934" y="1123498"/>
                  </a:lnTo>
                  <a:lnTo>
                    <a:pt x="925888" y="1114119"/>
                  </a:lnTo>
                  <a:lnTo>
                    <a:pt x="919847" y="1112688"/>
                  </a:lnTo>
                  <a:lnTo>
                    <a:pt x="915873" y="1113006"/>
                  </a:lnTo>
                  <a:lnTo>
                    <a:pt x="913965" y="1114595"/>
                  </a:lnTo>
                  <a:lnTo>
                    <a:pt x="909831" y="1112052"/>
                  </a:lnTo>
                  <a:lnTo>
                    <a:pt x="898226" y="1106488"/>
                  </a:lnTo>
                  <a:lnTo>
                    <a:pt x="909831" y="1107283"/>
                  </a:lnTo>
                  <a:lnTo>
                    <a:pt x="912694" y="1107918"/>
                  </a:lnTo>
                  <a:lnTo>
                    <a:pt x="915396" y="1109349"/>
                  </a:lnTo>
                  <a:lnTo>
                    <a:pt x="921278" y="1109985"/>
                  </a:lnTo>
                  <a:lnTo>
                    <a:pt x="923981" y="1107918"/>
                  </a:lnTo>
                  <a:lnTo>
                    <a:pt x="923663" y="1105057"/>
                  </a:lnTo>
                  <a:lnTo>
                    <a:pt x="930022" y="1104421"/>
                  </a:lnTo>
                  <a:lnTo>
                    <a:pt x="935745" y="1100764"/>
                  </a:lnTo>
                  <a:lnTo>
                    <a:pt x="938448" y="1098221"/>
                  </a:lnTo>
                  <a:lnTo>
                    <a:pt x="937652" y="1095677"/>
                  </a:lnTo>
                  <a:lnTo>
                    <a:pt x="935745" y="1092974"/>
                  </a:lnTo>
                  <a:lnTo>
                    <a:pt x="931294" y="1089318"/>
                  </a:lnTo>
                  <a:lnTo>
                    <a:pt x="928750" y="1082164"/>
                  </a:lnTo>
                  <a:lnTo>
                    <a:pt x="924934" y="1078030"/>
                  </a:lnTo>
                  <a:lnTo>
                    <a:pt x="920006" y="1079779"/>
                  </a:lnTo>
                  <a:lnTo>
                    <a:pt x="916032" y="1080256"/>
                  </a:lnTo>
                  <a:lnTo>
                    <a:pt x="914283" y="1074692"/>
                  </a:lnTo>
                  <a:lnTo>
                    <a:pt x="912535" y="1072466"/>
                  </a:lnTo>
                  <a:lnTo>
                    <a:pt x="912535" y="1069446"/>
                  </a:lnTo>
                  <a:cubicBezTo>
                    <a:pt x="912535" y="1069446"/>
                    <a:pt x="918576" y="1070400"/>
                    <a:pt x="918576" y="1070400"/>
                  </a:cubicBezTo>
                  <a:lnTo>
                    <a:pt x="924617" y="1069128"/>
                  </a:lnTo>
                  <a:lnTo>
                    <a:pt x="936540" y="1071989"/>
                  </a:lnTo>
                  <a:lnTo>
                    <a:pt x="943058" y="1069446"/>
                  </a:lnTo>
                  <a:lnTo>
                    <a:pt x="945601" y="1067697"/>
                  </a:lnTo>
                  <a:lnTo>
                    <a:pt x="950531" y="1062451"/>
                  </a:lnTo>
                  <a:lnTo>
                    <a:pt x="953709" y="1060861"/>
                  </a:lnTo>
                  <a:lnTo>
                    <a:pt x="955776" y="1058317"/>
                  </a:lnTo>
                  <a:lnTo>
                    <a:pt x="953550" y="1057045"/>
                  </a:lnTo>
                  <a:lnTo>
                    <a:pt x="938130" y="1049891"/>
                  </a:lnTo>
                  <a:lnTo>
                    <a:pt x="938607" y="1048302"/>
                  </a:lnTo>
                  <a:lnTo>
                    <a:pt x="944648" y="1048302"/>
                  </a:lnTo>
                  <a:cubicBezTo>
                    <a:pt x="944648" y="1048302"/>
                    <a:pt x="960387" y="1046871"/>
                    <a:pt x="960387" y="1046871"/>
                  </a:cubicBezTo>
                  <a:lnTo>
                    <a:pt x="969766" y="1045758"/>
                  </a:lnTo>
                  <a:lnTo>
                    <a:pt x="982803" y="1045122"/>
                  </a:lnTo>
                  <a:lnTo>
                    <a:pt x="995203" y="1040989"/>
                  </a:lnTo>
                  <a:lnTo>
                    <a:pt x="995203" y="1036219"/>
                  </a:lnTo>
                  <a:cubicBezTo>
                    <a:pt x="995203" y="1036219"/>
                    <a:pt x="994885" y="1034947"/>
                    <a:pt x="994885" y="1034947"/>
                  </a:cubicBezTo>
                  <a:lnTo>
                    <a:pt x="988366" y="1030973"/>
                  </a:lnTo>
                  <a:lnTo>
                    <a:pt x="986142" y="1026839"/>
                  </a:lnTo>
                  <a:lnTo>
                    <a:pt x="989639" y="1028111"/>
                  </a:lnTo>
                  <a:lnTo>
                    <a:pt x="997111" y="1031927"/>
                  </a:lnTo>
                  <a:lnTo>
                    <a:pt x="999019" y="1028588"/>
                  </a:lnTo>
                  <a:lnTo>
                    <a:pt x="1002039" y="1020639"/>
                  </a:lnTo>
                  <a:lnTo>
                    <a:pt x="1004901" y="1017619"/>
                  </a:lnTo>
                  <a:lnTo>
                    <a:pt x="1008239" y="1014757"/>
                  </a:lnTo>
                  <a:lnTo>
                    <a:pt x="1001403" y="1011896"/>
                  </a:lnTo>
                  <a:lnTo>
                    <a:pt x="996634" y="1008875"/>
                  </a:lnTo>
                  <a:lnTo>
                    <a:pt x="999654" y="1008239"/>
                  </a:lnTo>
                  <a:lnTo>
                    <a:pt x="1006490" y="1008875"/>
                  </a:lnTo>
                  <a:lnTo>
                    <a:pt x="1013485" y="1010624"/>
                  </a:lnTo>
                  <a:lnTo>
                    <a:pt x="1021434" y="1011737"/>
                  </a:lnTo>
                  <a:lnTo>
                    <a:pt x="1021752" y="1012690"/>
                  </a:lnTo>
                  <a:lnTo>
                    <a:pt x="1015870" y="1017937"/>
                  </a:lnTo>
                  <a:lnTo>
                    <a:pt x="1007127" y="1028270"/>
                  </a:lnTo>
                  <a:lnTo>
                    <a:pt x="1006014" y="1031450"/>
                  </a:lnTo>
                  <a:lnTo>
                    <a:pt x="1006808" y="1033994"/>
                  </a:lnTo>
                  <a:lnTo>
                    <a:pt x="1005536" y="1036060"/>
                  </a:lnTo>
                  <a:lnTo>
                    <a:pt x="1000926" y="1040989"/>
                  </a:lnTo>
                  <a:lnTo>
                    <a:pt x="1002198" y="1044645"/>
                  </a:lnTo>
                  <a:lnTo>
                    <a:pt x="1007921" y="1046553"/>
                  </a:lnTo>
                  <a:lnTo>
                    <a:pt x="1010465" y="1044804"/>
                  </a:lnTo>
                  <a:lnTo>
                    <a:pt x="1014757" y="1044804"/>
                  </a:lnTo>
                  <a:cubicBezTo>
                    <a:pt x="1014757" y="1044804"/>
                    <a:pt x="1017778" y="1043532"/>
                    <a:pt x="1017778" y="1043532"/>
                  </a:cubicBezTo>
                  <a:lnTo>
                    <a:pt x="1020004" y="1040512"/>
                  </a:lnTo>
                  <a:lnTo>
                    <a:pt x="1020321" y="1037173"/>
                  </a:lnTo>
                  <a:lnTo>
                    <a:pt x="1022706" y="1037173"/>
                  </a:lnTo>
                  <a:cubicBezTo>
                    <a:pt x="1022706" y="1037173"/>
                    <a:pt x="1027635" y="1033358"/>
                    <a:pt x="1027635" y="1033358"/>
                  </a:cubicBezTo>
                  <a:lnTo>
                    <a:pt x="1028748" y="1034788"/>
                  </a:lnTo>
                  <a:lnTo>
                    <a:pt x="1031450" y="1037491"/>
                  </a:lnTo>
                  <a:lnTo>
                    <a:pt x="1034630" y="1037968"/>
                  </a:lnTo>
                  <a:lnTo>
                    <a:pt x="1037650" y="1036855"/>
                  </a:lnTo>
                  <a:lnTo>
                    <a:pt x="1039081" y="1036855"/>
                  </a:lnTo>
                  <a:cubicBezTo>
                    <a:pt x="1039081" y="1036855"/>
                    <a:pt x="1039876" y="1036060"/>
                    <a:pt x="1039876" y="1036060"/>
                  </a:cubicBezTo>
                  <a:lnTo>
                    <a:pt x="1042738" y="1030019"/>
                  </a:lnTo>
                  <a:lnTo>
                    <a:pt x="1043214" y="1028429"/>
                  </a:lnTo>
                  <a:lnTo>
                    <a:pt x="1043214" y="1026839"/>
                  </a:lnTo>
                  <a:cubicBezTo>
                    <a:pt x="1043214" y="1026839"/>
                    <a:pt x="1047029" y="1029065"/>
                    <a:pt x="1047029" y="1029065"/>
                  </a:cubicBezTo>
                  <a:lnTo>
                    <a:pt x="1046712" y="1030496"/>
                  </a:lnTo>
                  <a:lnTo>
                    <a:pt x="1047348" y="1035265"/>
                  </a:lnTo>
                  <a:lnTo>
                    <a:pt x="1049892" y="1033676"/>
                  </a:lnTo>
                  <a:lnTo>
                    <a:pt x="1056886" y="1027952"/>
                  </a:lnTo>
                  <a:lnTo>
                    <a:pt x="1063405" y="1024455"/>
                  </a:lnTo>
                  <a:lnTo>
                    <a:pt x="1065948" y="1022388"/>
                  </a:lnTo>
                  <a:lnTo>
                    <a:pt x="1068809" y="1020639"/>
                  </a:lnTo>
                  <a:lnTo>
                    <a:pt x="1065153" y="1011896"/>
                  </a:lnTo>
                  <a:lnTo>
                    <a:pt x="1063564" y="1010306"/>
                  </a:lnTo>
                  <a:lnTo>
                    <a:pt x="1062927" y="1008875"/>
                  </a:lnTo>
                  <a:lnTo>
                    <a:pt x="1062133" y="1007921"/>
                  </a:lnTo>
                  <a:lnTo>
                    <a:pt x="1062133" y="1006172"/>
                  </a:lnTo>
                  <a:cubicBezTo>
                    <a:pt x="1062133" y="1006172"/>
                    <a:pt x="1066584" y="1009352"/>
                    <a:pt x="1066584" y="1009352"/>
                  </a:cubicBezTo>
                  <a:lnTo>
                    <a:pt x="1067856" y="1010783"/>
                  </a:lnTo>
                  <a:lnTo>
                    <a:pt x="1075010" y="1014757"/>
                  </a:lnTo>
                  <a:lnTo>
                    <a:pt x="1078508" y="1014439"/>
                  </a:lnTo>
                  <a:lnTo>
                    <a:pt x="1081369" y="1015234"/>
                  </a:lnTo>
                  <a:lnTo>
                    <a:pt x="1084707" y="1013803"/>
                  </a:lnTo>
                  <a:lnTo>
                    <a:pt x="1097426" y="1006331"/>
                  </a:lnTo>
                  <a:lnTo>
                    <a:pt x="1099016" y="1004583"/>
                  </a:lnTo>
                  <a:lnTo>
                    <a:pt x="1100447" y="1002039"/>
                  </a:lnTo>
                  <a:lnTo>
                    <a:pt x="1101877" y="998700"/>
                  </a:lnTo>
                  <a:lnTo>
                    <a:pt x="1103467" y="996793"/>
                  </a:lnTo>
                  <a:lnTo>
                    <a:pt x="1106646" y="996475"/>
                  </a:lnTo>
                  <a:lnTo>
                    <a:pt x="1107918" y="996952"/>
                  </a:lnTo>
                  <a:lnTo>
                    <a:pt x="1109985" y="995521"/>
                  </a:lnTo>
                  <a:lnTo>
                    <a:pt x="1112688" y="992182"/>
                  </a:lnTo>
                  <a:lnTo>
                    <a:pt x="1119047" y="981690"/>
                  </a:lnTo>
                  <a:lnTo>
                    <a:pt x="1126837" y="970402"/>
                  </a:lnTo>
                  <a:lnTo>
                    <a:pt x="1129063" y="966269"/>
                  </a:lnTo>
                  <a:lnTo>
                    <a:pt x="1129857" y="963407"/>
                  </a:lnTo>
                  <a:lnTo>
                    <a:pt x="1129222" y="961658"/>
                  </a:lnTo>
                  <a:lnTo>
                    <a:pt x="1129539" y="960546"/>
                  </a:lnTo>
                  <a:lnTo>
                    <a:pt x="1130811" y="960069"/>
                  </a:lnTo>
                  <a:lnTo>
                    <a:pt x="1133991" y="957366"/>
                  </a:lnTo>
                  <a:lnTo>
                    <a:pt x="1135580" y="955299"/>
                  </a:lnTo>
                  <a:lnTo>
                    <a:pt x="1139555" y="948463"/>
                  </a:lnTo>
                  <a:lnTo>
                    <a:pt x="1140986" y="946874"/>
                  </a:lnTo>
                  <a:lnTo>
                    <a:pt x="1142735" y="945761"/>
                  </a:lnTo>
                  <a:lnTo>
                    <a:pt x="1146550" y="944648"/>
                  </a:lnTo>
                  <a:lnTo>
                    <a:pt x="1160064" y="936222"/>
                  </a:lnTo>
                  <a:lnTo>
                    <a:pt x="1162289" y="935586"/>
                  </a:lnTo>
                  <a:lnTo>
                    <a:pt x="1164992" y="933678"/>
                  </a:lnTo>
                  <a:lnTo>
                    <a:pt x="1168171" y="930340"/>
                  </a:lnTo>
                  <a:lnTo>
                    <a:pt x="1168489" y="926842"/>
                  </a:lnTo>
                  <a:lnTo>
                    <a:pt x="1165787" y="923027"/>
                  </a:lnTo>
                  <a:lnTo>
                    <a:pt x="1162448" y="919370"/>
                  </a:lnTo>
                  <a:lnTo>
                    <a:pt x="1162766" y="918734"/>
                  </a:lnTo>
                  <a:lnTo>
                    <a:pt x="1164833" y="918734"/>
                  </a:lnTo>
                  <a:cubicBezTo>
                    <a:pt x="1164833" y="918734"/>
                    <a:pt x="1166581" y="918258"/>
                    <a:pt x="1166581" y="918258"/>
                  </a:cubicBezTo>
                  <a:lnTo>
                    <a:pt x="1167853" y="917145"/>
                  </a:lnTo>
                  <a:lnTo>
                    <a:pt x="1167376" y="915396"/>
                  </a:lnTo>
                  <a:lnTo>
                    <a:pt x="1165309" y="913011"/>
                  </a:lnTo>
                  <a:lnTo>
                    <a:pt x="1164038" y="910627"/>
                  </a:lnTo>
                  <a:lnTo>
                    <a:pt x="1163720" y="908083"/>
                  </a:lnTo>
                  <a:lnTo>
                    <a:pt x="1169125" y="910627"/>
                  </a:lnTo>
                  <a:lnTo>
                    <a:pt x="1180412" y="918258"/>
                  </a:lnTo>
                  <a:lnTo>
                    <a:pt x="1189633" y="923345"/>
                  </a:lnTo>
                  <a:lnTo>
                    <a:pt x="1196788" y="925730"/>
                  </a:lnTo>
                  <a:lnTo>
                    <a:pt x="1202192" y="926683"/>
                  </a:lnTo>
                  <a:lnTo>
                    <a:pt x="1205849" y="926047"/>
                  </a:lnTo>
                  <a:lnTo>
                    <a:pt x="1212685" y="923822"/>
                  </a:lnTo>
                  <a:lnTo>
                    <a:pt x="1212685" y="921596"/>
                  </a:lnTo>
                  <a:cubicBezTo>
                    <a:pt x="1212685" y="921596"/>
                    <a:pt x="1209824" y="918416"/>
                    <a:pt x="1209824" y="918416"/>
                  </a:cubicBezTo>
                  <a:lnTo>
                    <a:pt x="1209824" y="917145"/>
                  </a:lnTo>
                  <a:cubicBezTo>
                    <a:pt x="1209824" y="917145"/>
                    <a:pt x="1221111" y="920006"/>
                    <a:pt x="1221111" y="920006"/>
                  </a:cubicBezTo>
                  <a:lnTo>
                    <a:pt x="1224609" y="919688"/>
                  </a:lnTo>
                  <a:lnTo>
                    <a:pt x="1228742" y="916032"/>
                  </a:lnTo>
                  <a:lnTo>
                    <a:pt x="1231286" y="914760"/>
                  </a:lnTo>
                  <a:lnTo>
                    <a:pt x="1233988" y="914124"/>
                  </a:lnTo>
                  <a:lnTo>
                    <a:pt x="1238440" y="914124"/>
                  </a:lnTo>
                  <a:cubicBezTo>
                    <a:pt x="1238440" y="914124"/>
                    <a:pt x="1246706" y="915237"/>
                    <a:pt x="1246706" y="915237"/>
                  </a:cubicBezTo>
                  <a:lnTo>
                    <a:pt x="1251793" y="914760"/>
                  </a:lnTo>
                  <a:lnTo>
                    <a:pt x="1256404" y="913170"/>
                  </a:lnTo>
                  <a:lnTo>
                    <a:pt x="1263081" y="911739"/>
                  </a:lnTo>
                  <a:lnTo>
                    <a:pt x="1277071" y="907447"/>
                  </a:lnTo>
                  <a:lnTo>
                    <a:pt x="1283907" y="905857"/>
                  </a:lnTo>
                  <a:lnTo>
                    <a:pt x="1291856" y="905062"/>
                  </a:lnTo>
                  <a:lnTo>
                    <a:pt x="1308708" y="900452"/>
                  </a:lnTo>
                  <a:lnTo>
                    <a:pt x="1313954" y="899657"/>
                  </a:lnTo>
                  <a:lnTo>
                    <a:pt x="1321585" y="896954"/>
                  </a:lnTo>
                  <a:lnTo>
                    <a:pt x="1326195" y="896001"/>
                  </a:lnTo>
                  <a:lnTo>
                    <a:pt x="1331123" y="896001"/>
                  </a:lnTo>
                  <a:cubicBezTo>
                    <a:pt x="1331123" y="896001"/>
                    <a:pt x="1335257" y="894570"/>
                    <a:pt x="1335257" y="894570"/>
                  </a:cubicBezTo>
                  <a:lnTo>
                    <a:pt x="1338437" y="892026"/>
                  </a:lnTo>
                  <a:lnTo>
                    <a:pt x="1340981" y="890595"/>
                  </a:lnTo>
                  <a:lnTo>
                    <a:pt x="1346226" y="888846"/>
                  </a:lnTo>
                  <a:lnTo>
                    <a:pt x="1353699" y="885190"/>
                  </a:lnTo>
                  <a:lnTo>
                    <a:pt x="1355766" y="883282"/>
                  </a:lnTo>
                  <a:lnTo>
                    <a:pt x="1356401" y="882011"/>
                  </a:lnTo>
                  <a:lnTo>
                    <a:pt x="1357196" y="878672"/>
                  </a:lnTo>
                  <a:lnTo>
                    <a:pt x="1358309" y="877400"/>
                  </a:lnTo>
                  <a:lnTo>
                    <a:pt x="1366099" y="875015"/>
                  </a:lnTo>
                  <a:lnTo>
                    <a:pt x="1371186" y="871359"/>
                  </a:lnTo>
                  <a:lnTo>
                    <a:pt x="1371504" y="869928"/>
                  </a:lnTo>
                  <a:lnTo>
                    <a:pt x="1368325" y="866431"/>
                  </a:lnTo>
                  <a:lnTo>
                    <a:pt x="1369914" y="865795"/>
                  </a:lnTo>
                  <a:lnTo>
                    <a:pt x="1377546" y="864682"/>
                  </a:lnTo>
                  <a:lnTo>
                    <a:pt x="1381202" y="863410"/>
                  </a:lnTo>
                  <a:lnTo>
                    <a:pt x="1389469" y="858959"/>
                  </a:lnTo>
                  <a:lnTo>
                    <a:pt x="1393920" y="857369"/>
                  </a:lnTo>
                  <a:lnTo>
                    <a:pt x="1395987" y="855302"/>
                  </a:lnTo>
                  <a:lnTo>
                    <a:pt x="1395987" y="852918"/>
                  </a:lnTo>
                  <a:cubicBezTo>
                    <a:pt x="1395987" y="852918"/>
                    <a:pt x="1395033" y="851169"/>
                    <a:pt x="1395033" y="851169"/>
                  </a:cubicBezTo>
                  <a:lnTo>
                    <a:pt x="1393761" y="850056"/>
                  </a:lnTo>
                  <a:lnTo>
                    <a:pt x="1395192" y="849738"/>
                  </a:lnTo>
                  <a:lnTo>
                    <a:pt x="1403935" y="851328"/>
                  </a:lnTo>
                  <a:lnTo>
                    <a:pt x="1406480" y="851010"/>
                  </a:lnTo>
                  <a:lnTo>
                    <a:pt x="1409818" y="849897"/>
                  </a:lnTo>
                  <a:lnTo>
                    <a:pt x="1410612" y="847989"/>
                  </a:lnTo>
                  <a:lnTo>
                    <a:pt x="1409023" y="845287"/>
                  </a:lnTo>
                  <a:lnTo>
                    <a:pt x="1407593" y="843379"/>
                  </a:lnTo>
                  <a:lnTo>
                    <a:pt x="1406161" y="842425"/>
                  </a:lnTo>
                  <a:lnTo>
                    <a:pt x="1407751" y="842107"/>
                  </a:lnTo>
                  <a:lnTo>
                    <a:pt x="1415223" y="842107"/>
                  </a:lnTo>
                  <a:cubicBezTo>
                    <a:pt x="1415223" y="842107"/>
                    <a:pt x="1424285" y="839722"/>
                    <a:pt x="1424285" y="839722"/>
                  </a:cubicBezTo>
                  <a:lnTo>
                    <a:pt x="1429690" y="839722"/>
                  </a:lnTo>
                  <a:cubicBezTo>
                    <a:pt x="1429690" y="839722"/>
                    <a:pt x="1430644" y="839086"/>
                    <a:pt x="1430644" y="839086"/>
                  </a:cubicBezTo>
                  <a:lnTo>
                    <a:pt x="1428577" y="835112"/>
                  </a:lnTo>
                  <a:lnTo>
                    <a:pt x="1430167" y="834158"/>
                  </a:lnTo>
                  <a:lnTo>
                    <a:pt x="1436208" y="833045"/>
                  </a:lnTo>
                  <a:lnTo>
                    <a:pt x="1438911" y="831932"/>
                  </a:lnTo>
                  <a:lnTo>
                    <a:pt x="1442091" y="831456"/>
                  </a:lnTo>
                  <a:lnTo>
                    <a:pt x="1447178" y="829866"/>
                  </a:lnTo>
                  <a:lnTo>
                    <a:pt x="1451470" y="827481"/>
                  </a:lnTo>
                  <a:lnTo>
                    <a:pt x="1452901" y="825732"/>
                  </a:lnTo>
                  <a:lnTo>
                    <a:pt x="1453696" y="823665"/>
                  </a:lnTo>
                  <a:lnTo>
                    <a:pt x="1451470" y="822712"/>
                  </a:lnTo>
                  <a:lnTo>
                    <a:pt x="1426034" y="823348"/>
                  </a:lnTo>
                  <a:lnTo>
                    <a:pt x="1411884" y="822076"/>
                  </a:lnTo>
                  <a:lnTo>
                    <a:pt x="1401233" y="819850"/>
                  </a:lnTo>
                  <a:lnTo>
                    <a:pt x="1380883" y="813968"/>
                  </a:lnTo>
                  <a:lnTo>
                    <a:pt x="1358468" y="810947"/>
                  </a:lnTo>
                  <a:lnTo>
                    <a:pt x="1355766" y="811265"/>
                  </a:lnTo>
                  <a:lnTo>
                    <a:pt x="1340503" y="816512"/>
                  </a:lnTo>
                  <a:lnTo>
                    <a:pt x="1333032" y="817783"/>
                  </a:lnTo>
                  <a:lnTo>
                    <a:pt x="1323333" y="816671"/>
                  </a:lnTo>
                  <a:lnTo>
                    <a:pt x="1315385" y="818737"/>
                  </a:lnTo>
                  <a:lnTo>
                    <a:pt x="1312047" y="821917"/>
                  </a:lnTo>
                  <a:lnTo>
                    <a:pt x="1308389" y="827163"/>
                  </a:lnTo>
                  <a:lnTo>
                    <a:pt x="1305211" y="829548"/>
                  </a:lnTo>
                  <a:lnTo>
                    <a:pt x="1298216" y="827640"/>
                  </a:lnTo>
                  <a:lnTo>
                    <a:pt x="1300123" y="822712"/>
                  </a:lnTo>
                  <a:lnTo>
                    <a:pt x="1306800" y="817942"/>
                  </a:lnTo>
                  <a:lnTo>
                    <a:pt x="1310456" y="815876"/>
                  </a:lnTo>
                  <a:lnTo>
                    <a:pt x="1314272" y="814604"/>
                  </a:lnTo>
                  <a:lnTo>
                    <a:pt x="1323016" y="812696"/>
                  </a:lnTo>
                  <a:lnTo>
                    <a:pt x="1328580" y="810788"/>
                  </a:lnTo>
                  <a:lnTo>
                    <a:pt x="1330488" y="808722"/>
                  </a:lnTo>
                  <a:lnTo>
                    <a:pt x="1328898" y="806655"/>
                  </a:lnTo>
                  <a:lnTo>
                    <a:pt x="1327308" y="805383"/>
                  </a:lnTo>
                  <a:lnTo>
                    <a:pt x="1325719" y="804747"/>
                  </a:lnTo>
                  <a:lnTo>
                    <a:pt x="1323652" y="804747"/>
                  </a:lnTo>
                  <a:cubicBezTo>
                    <a:pt x="1323652" y="804747"/>
                    <a:pt x="1299328" y="808245"/>
                    <a:pt x="1299328" y="808245"/>
                  </a:cubicBezTo>
                  <a:lnTo>
                    <a:pt x="1287246" y="808245"/>
                  </a:lnTo>
                  <a:cubicBezTo>
                    <a:pt x="1287246" y="808245"/>
                    <a:pt x="1272143" y="804588"/>
                    <a:pt x="1272143" y="804588"/>
                  </a:cubicBezTo>
                  <a:lnTo>
                    <a:pt x="1269441" y="804588"/>
                  </a:lnTo>
                  <a:cubicBezTo>
                    <a:pt x="1269441" y="804588"/>
                    <a:pt x="1260220" y="806178"/>
                    <a:pt x="1260220" y="806178"/>
                  </a:cubicBezTo>
                  <a:lnTo>
                    <a:pt x="1256881" y="806178"/>
                  </a:lnTo>
                  <a:cubicBezTo>
                    <a:pt x="1256881" y="806178"/>
                    <a:pt x="1257835" y="805383"/>
                    <a:pt x="1257835" y="805383"/>
                  </a:cubicBezTo>
                  <a:lnTo>
                    <a:pt x="1272461" y="800932"/>
                  </a:lnTo>
                  <a:lnTo>
                    <a:pt x="1275640" y="799501"/>
                  </a:lnTo>
                  <a:lnTo>
                    <a:pt x="1283430" y="795208"/>
                  </a:lnTo>
                  <a:lnTo>
                    <a:pt x="1285656" y="792983"/>
                  </a:lnTo>
                  <a:lnTo>
                    <a:pt x="1286928" y="789962"/>
                  </a:lnTo>
                  <a:lnTo>
                    <a:pt x="1288200" y="785670"/>
                  </a:lnTo>
                  <a:lnTo>
                    <a:pt x="1287882" y="782808"/>
                  </a:lnTo>
                  <a:lnTo>
                    <a:pt x="1284385" y="781218"/>
                  </a:lnTo>
                  <a:lnTo>
                    <a:pt x="1279297" y="779947"/>
                  </a:lnTo>
                  <a:lnTo>
                    <a:pt x="1276277" y="777721"/>
                  </a:lnTo>
                  <a:lnTo>
                    <a:pt x="1278979" y="776926"/>
                  </a:lnTo>
                  <a:lnTo>
                    <a:pt x="1290902" y="777244"/>
                  </a:lnTo>
                  <a:lnTo>
                    <a:pt x="1296625" y="777721"/>
                  </a:lnTo>
                  <a:lnTo>
                    <a:pt x="1306800" y="779788"/>
                  </a:lnTo>
                  <a:lnTo>
                    <a:pt x="1314431" y="780265"/>
                  </a:lnTo>
                  <a:lnTo>
                    <a:pt x="1324446" y="779947"/>
                  </a:lnTo>
                  <a:lnTo>
                    <a:pt x="1328580" y="778993"/>
                  </a:lnTo>
                  <a:lnTo>
                    <a:pt x="1340663" y="774700"/>
                  </a:lnTo>
                  <a:lnTo>
                    <a:pt x="1344796" y="772475"/>
                  </a:lnTo>
                  <a:lnTo>
                    <a:pt x="1352586" y="767705"/>
                  </a:lnTo>
                  <a:lnTo>
                    <a:pt x="1354653" y="763413"/>
                  </a:lnTo>
                  <a:lnTo>
                    <a:pt x="1353699" y="758008"/>
                  </a:lnTo>
                  <a:lnTo>
                    <a:pt x="1351950" y="754192"/>
                  </a:lnTo>
                  <a:lnTo>
                    <a:pt x="1349565" y="752125"/>
                  </a:lnTo>
                  <a:lnTo>
                    <a:pt x="1342888" y="751172"/>
                  </a:lnTo>
                  <a:lnTo>
                    <a:pt x="1332078" y="751489"/>
                  </a:lnTo>
                  <a:lnTo>
                    <a:pt x="1323811" y="751172"/>
                  </a:lnTo>
                  <a:lnTo>
                    <a:pt x="1313160" y="749423"/>
                  </a:lnTo>
                  <a:lnTo>
                    <a:pt x="1311569" y="745766"/>
                  </a:lnTo>
                  <a:lnTo>
                    <a:pt x="1313795" y="744494"/>
                  </a:lnTo>
                  <a:lnTo>
                    <a:pt x="1316021" y="744494"/>
                  </a:lnTo>
                  <a:cubicBezTo>
                    <a:pt x="1316021" y="744494"/>
                    <a:pt x="1325241" y="746720"/>
                    <a:pt x="1325241" y="746720"/>
                  </a:cubicBezTo>
                  <a:lnTo>
                    <a:pt x="1338914" y="746402"/>
                  </a:lnTo>
                  <a:lnTo>
                    <a:pt x="1348293" y="747356"/>
                  </a:lnTo>
                  <a:lnTo>
                    <a:pt x="1354812" y="749582"/>
                  </a:lnTo>
                  <a:lnTo>
                    <a:pt x="1360853" y="752761"/>
                  </a:lnTo>
                  <a:lnTo>
                    <a:pt x="1366258" y="756736"/>
                  </a:lnTo>
                  <a:lnTo>
                    <a:pt x="1372617" y="760074"/>
                  </a:lnTo>
                  <a:lnTo>
                    <a:pt x="1379930" y="762618"/>
                  </a:lnTo>
                  <a:lnTo>
                    <a:pt x="1386289" y="765956"/>
                  </a:lnTo>
                  <a:lnTo>
                    <a:pt x="1391536" y="770090"/>
                  </a:lnTo>
                  <a:lnTo>
                    <a:pt x="1394714" y="775336"/>
                  </a:lnTo>
                  <a:lnTo>
                    <a:pt x="1395827" y="781854"/>
                  </a:lnTo>
                  <a:lnTo>
                    <a:pt x="1398689" y="788849"/>
                  </a:lnTo>
                  <a:lnTo>
                    <a:pt x="1403300" y="796321"/>
                  </a:lnTo>
                  <a:lnTo>
                    <a:pt x="1408387" y="801250"/>
                  </a:lnTo>
                  <a:lnTo>
                    <a:pt x="1421741" y="806655"/>
                  </a:lnTo>
                  <a:lnTo>
                    <a:pt x="1425715" y="807132"/>
                  </a:lnTo>
                  <a:lnTo>
                    <a:pt x="1432870" y="806655"/>
                  </a:lnTo>
                  <a:lnTo>
                    <a:pt x="1440024" y="807291"/>
                  </a:lnTo>
                  <a:lnTo>
                    <a:pt x="1442408" y="804429"/>
                  </a:lnTo>
                  <a:lnTo>
                    <a:pt x="1443998" y="792506"/>
                  </a:lnTo>
                  <a:lnTo>
                    <a:pt x="1444634" y="790280"/>
                  </a:lnTo>
                  <a:lnTo>
                    <a:pt x="1444634" y="788054"/>
                  </a:lnTo>
                  <a:cubicBezTo>
                    <a:pt x="1444634" y="788054"/>
                    <a:pt x="1447337" y="785352"/>
                    <a:pt x="1447337" y="785352"/>
                  </a:cubicBezTo>
                  <a:lnTo>
                    <a:pt x="1447814" y="796480"/>
                  </a:lnTo>
                  <a:lnTo>
                    <a:pt x="1448449" y="798388"/>
                  </a:lnTo>
                  <a:lnTo>
                    <a:pt x="1448449" y="800455"/>
                  </a:lnTo>
                  <a:cubicBezTo>
                    <a:pt x="1448449" y="800455"/>
                    <a:pt x="1448927" y="803475"/>
                    <a:pt x="1448927" y="803475"/>
                  </a:cubicBezTo>
                  <a:lnTo>
                    <a:pt x="1448927" y="806178"/>
                  </a:lnTo>
                  <a:cubicBezTo>
                    <a:pt x="1448927" y="806178"/>
                    <a:pt x="1457988" y="805701"/>
                    <a:pt x="1457988" y="805701"/>
                  </a:cubicBezTo>
                  <a:lnTo>
                    <a:pt x="1461645" y="807132"/>
                  </a:lnTo>
                  <a:lnTo>
                    <a:pt x="1470706" y="805860"/>
                  </a:lnTo>
                  <a:lnTo>
                    <a:pt x="1473727" y="802839"/>
                  </a:lnTo>
                  <a:lnTo>
                    <a:pt x="1472296" y="799501"/>
                  </a:lnTo>
                  <a:lnTo>
                    <a:pt x="1470866" y="788372"/>
                  </a:lnTo>
                  <a:lnTo>
                    <a:pt x="1469434" y="785670"/>
                  </a:lnTo>
                  <a:lnTo>
                    <a:pt x="1469434" y="782490"/>
                  </a:lnTo>
                  <a:cubicBezTo>
                    <a:pt x="1469434" y="782490"/>
                    <a:pt x="1468958" y="773269"/>
                    <a:pt x="1468958" y="773269"/>
                  </a:cubicBezTo>
                  <a:lnTo>
                    <a:pt x="1469434" y="767228"/>
                  </a:lnTo>
                  <a:lnTo>
                    <a:pt x="1468640" y="760233"/>
                  </a:lnTo>
                  <a:lnTo>
                    <a:pt x="1467050" y="752761"/>
                  </a:lnTo>
                  <a:lnTo>
                    <a:pt x="1461009" y="751172"/>
                  </a:lnTo>
                  <a:lnTo>
                    <a:pt x="1454968" y="754192"/>
                  </a:lnTo>
                  <a:lnTo>
                    <a:pt x="1453060" y="754192"/>
                  </a:lnTo>
                  <a:cubicBezTo>
                    <a:pt x="1453060" y="754192"/>
                    <a:pt x="1451152" y="755305"/>
                    <a:pt x="1451152" y="755305"/>
                  </a:cubicBezTo>
                  <a:lnTo>
                    <a:pt x="1449721" y="758484"/>
                  </a:lnTo>
                  <a:lnTo>
                    <a:pt x="1447654" y="765162"/>
                  </a:lnTo>
                  <a:lnTo>
                    <a:pt x="1445906" y="758008"/>
                  </a:lnTo>
                  <a:lnTo>
                    <a:pt x="1445588" y="754192"/>
                  </a:lnTo>
                  <a:lnTo>
                    <a:pt x="1445111" y="751807"/>
                  </a:lnTo>
                  <a:lnTo>
                    <a:pt x="1446224" y="750536"/>
                  </a:lnTo>
                  <a:lnTo>
                    <a:pt x="1450675" y="748469"/>
                  </a:lnTo>
                  <a:lnTo>
                    <a:pt x="1459260" y="741792"/>
                  </a:lnTo>
                  <a:lnTo>
                    <a:pt x="1460850" y="738771"/>
                  </a:lnTo>
                  <a:lnTo>
                    <a:pt x="1452106" y="738294"/>
                  </a:lnTo>
                  <a:lnTo>
                    <a:pt x="1449086" y="737499"/>
                  </a:lnTo>
                  <a:lnTo>
                    <a:pt x="1445429" y="729868"/>
                  </a:lnTo>
                  <a:lnTo>
                    <a:pt x="1443521" y="729074"/>
                  </a:lnTo>
                  <a:lnTo>
                    <a:pt x="1434777" y="726848"/>
                  </a:lnTo>
                  <a:lnTo>
                    <a:pt x="1432234" y="725258"/>
                  </a:lnTo>
                  <a:lnTo>
                    <a:pt x="1422536" y="720807"/>
                  </a:lnTo>
                  <a:lnTo>
                    <a:pt x="1414110" y="717627"/>
                  </a:lnTo>
                  <a:lnTo>
                    <a:pt x="1408069" y="714289"/>
                  </a:lnTo>
                  <a:lnTo>
                    <a:pt x="1395351" y="708247"/>
                  </a:lnTo>
                  <a:lnTo>
                    <a:pt x="1390264" y="706181"/>
                  </a:lnTo>
                  <a:lnTo>
                    <a:pt x="1385812" y="702206"/>
                  </a:lnTo>
                  <a:lnTo>
                    <a:pt x="1383109" y="701252"/>
                  </a:lnTo>
                  <a:lnTo>
                    <a:pt x="1378022" y="703796"/>
                  </a:lnTo>
                  <a:lnTo>
                    <a:pt x="1370232" y="706181"/>
                  </a:lnTo>
                  <a:lnTo>
                    <a:pt x="1367689" y="703637"/>
                  </a:lnTo>
                  <a:lnTo>
                    <a:pt x="1369914" y="702206"/>
                  </a:lnTo>
                  <a:lnTo>
                    <a:pt x="1378340" y="699345"/>
                  </a:lnTo>
                  <a:lnTo>
                    <a:pt x="1382315" y="697596"/>
                  </a:lnTo>
                  <a:lnTo>
                    <a:pt x="1383746" y="693463"/>
                  </a:lnTo>
                  <a:lnTo>
                    <a:pt x="1380248" y="677883"/>
                  </a:lnTo>
                  <a:lnTo>
                    <a:pt x="1379771" y="676770"/>
                  </a:lnTo>
                  <a:lnTo>
                    <a:pt x="1379135" y="676134"/>
                  </a:lnTo>
                  <a:lnTo>
                    <a:pt x="1374207" y="676770"/>
                  </a:lnTo>
                  <a:lnTo>
                    <a:pt x="1366893" y="679313"/>
                  </a:lnTo>
                  <a:lnTo>
                    <a:pt x="1363396" y="681062"/>
                  </a:lnTo>
                  <a:lnTo>
                    <a:pt x="1353858" y="681698"/>
                  </a:lnTo>
                  <a:lnTo>
                    <a:pt x="1342093" y="685832"/>
                  </a:lnTo>
                  <a:lnTo>
                    <a:pt x="1338914" y="687262"/>
                  </a:lnTo>
                  <a:lnTo>
                    <a:pt x="1333667" y="688375"/>
                  </a:lnTo>
                  <a:lnTo>
                    <a:pt x="1331282" y="688057"/>
                  </a:lnTo>
                  <a:lnTo>
                    <a:pt x="1326037" y="685991"/>
                  </a:lnTo>
                  <a:lnTo>
                    <a:pt x="1339072" y="681698"/>
                  </a:lnTo>
                  <a:lnTo>
                    <a:pt x="1342729" y="681698"/>
                  </a:lnTo>
                  <a:cubicBezTo>
                    <a:pt x="1342729" y="681698"/>
                    <a:pt x="1349088" y="678836"/>
                    <a:pt x="1349088" y="678836"/>
                  </a:cubicBezTo>
                  <a:lnTo>
                    <a:pt x="1366417" y="674544"/>
                  </a:lnTo>
                  <a:lnTo>
                    <a:pt x="1368802" y="671523"/>
                  </a:lnTo>
                  <a:lnTo>
                    <a:pt x="1373888" y="669775"/>
                  </a:lnTo>
                  <a:lnTo>
                    <a:pt x="1379771" y="668026"/>
                  </a:lnTo>
                  <a:lnTo>
                    <a:pt x="1384381" y="668344"/>
                  </a:lnTo>
                  <a:lnTo>
                    <a:pt x="1386766" y="674703"/>
                  </a:lnTo>
                  <a:lnTo>
                    <a:pt x="1392171" y="687580"/>
                  </a:lnTo>
                  <a:lnTo>
                    <a:pt x="1400438" y="697914"/>
                  </a:lnTo>
                  <a:lnTo>
                    <a:pt x="1406638" y="700457"/>
                  </a:lnTo>
                  <a:lnTo>
                    <a:pt x="1411884" y="703637"/>
                  </a:lnTo>
                  <a:lnTo>
                    <a:pt x="1425239" y="707135"/>
                  </a:lnTo>
                  <a:lnTo>
                    <a:pt x="1439546" y="712699"/>
                  </a:lnTo>
                  <a:lnTo>
                    <a:pt x="1445588" y="716196"/>
                  </a:lnTo>
                  <a:lnTo>
                    <a:pt x="1451470" y="718263"/>
                  </a:lnTo>
                  <a:lnTo>
                    <a:pt x="1453060" y="712858"/>
                  </a:lnTo>
                  <a:lnTo>
                    <a:pt x="1451947" y="706181"/>
                  </a:lnTo>
                  <a:lnTo>
                    <a:pt x="1457829" y="703160"/>
                  </a:lnTo>
                  <a:lnTo>
                    <a:pt x="1459737" y="690283"/>
                  </a:lnTo>
                  <a:lnTo>
                    <a:pt x="1459260" y="685673"/>
                  </a:lnTo>
                  <a:lnTo>
                    <a:pt x="1458942" y="674862"/>
                  </a:lnTo>
                  <a:lnTo>
                    <a:pt x="1454331" y="672318"/>
                  </a:lnTo>
                  <a:lnTo>
                    <a:pt x="1447019" y="671206"/>
                  </a:lnTo>
                  <a:lnTo>
                    <a:pt x="1435414" y="665800"/>
                  </a:lnTo>
                  <a:lnTo>
                    <a:pt x="1431280" y="661031"/>
                  </a:lnTo>
                  <a:lnTo>
                    <a:pt x="1424126" y="659759"/>
                  </a:lnTo>
                  <a:lnTo>
                    <a:pt x="1418085" y="656103"/>
                  </a:lnTo>
                  <a:lnTo>
                    <a:pt x="1410771" y="652923"/>
                  </a:lnTo>
                  <a:lnTo>
                    <a:pt x="1405367" y="648472"/>
                  </a:lnTo>
                  <a:lnTo>
                    <a:pt x="1398689" y="647836"/>
                  </a:lnTo>
                  <a:lnTo>
                    <a:pt x="1385654" y="647041"/>
                  </a:lnTo>
                  <a:lnTo>
                    <a:pt x="1372140" y="648472"/>
                  </a:lnTo>
                  <a:lnTo>
                    <a:pt x="1366099" y="650379"/>
                  </a:lnTo>
                  <a:lnTo>
                    <a:pt x="1362283" y="655149"/>
                  </a:lnTo>
                  <a:lnTo>
                    <a:pt x="1344160" y="659441"/>
                  </a:lnTo>
                  <a:lnTo>
                    <a:pt x="1339231" y="659759"/>
                  </a:lnTo>
                  <a:lnTo>
                    <a:pt x="1332554" y="661031"/>
                  </a:lnTo>
                  <a:lnTo>
                    <a:pt x="1323333" y="663734"/>
                  </a:lnTo>
                  <a:lnTo>
                    <a:pt x="1314272" y="662780"/>
                  </a:lnTo>
                  <a:lnTo>
                    <a:pt x="1310775" y="663098"/>
                  </a:lnTo>
                  <a:lnTo>
                    <a:pt x="1306165" y="666595"/>
                  </a:lnTo>
                  <a:lnTo>
                    <a:pt x="1304257" y="666595"/>
                  </a:lnTo>
                  <a:cubicBezTo>
                    <a:pt x="1304257" y="666595"/>
                    <a:pt x="1302190" y="665482"/>
                    <a:pt x="1302190" y="665482"/>
                  </a:cubicBezTo>
                  <a:lnTo>
                    <a:pt x="1300759" y="664210"/>
                  </a:lnTo>
                  <a:lnTo>
                    <a:pt x="1299964" y="662780"/>
                  </a:lnTo>
                  <a:lnTo>
                    <a:pt x="1302507" y="661667"/>
                  </a:lnTo>
                  <a:lnTo>
                    <a:pt x="1308389" y="660713"/>
                  </a:lnTo>
                  <a:lnTo>
                    <a:pt x="1314272" y="660713"/>
                  </a:lnTo>
                  <a:cubicBezTo>
                    <a:pt x="1314272" y="660713"/>
                    <a:pt x="1319996" y="661190"/>
                    <a:pt x="1319996" y="661190"/>
                  </a:cubicBezTo>
                  <a:lnTo>
                    <a:pt x="1323811" y="660872"/>
                  </a:lnTo>
                  <a:lnTo>
                    <a:pt x="1325878" y="659759"/>
                  </a:lnTo>
                  <a:lnTo>
                    <a:pt x="1329216" y="656580"/>
                  </a:lnTo>
                  <a:lnTo>
                    <a:pt x="1327467" y="654831"/>
                  </a:lnTo>
                  <a:lnTo>
                    <a:pt x="1311251" y="649585"/>
                  </a:lnTo>
                  <a:lnTo>
                    <a:pt x="1308389" y="646087"/>
                  </a:lnTo>
                  <a:lnTo>
                    <a:pt x="1316816" y="649267"/>
                  </a:lnTo>
                  <a:lnTo>
                    <a:pt x="1322857" y="651015"/>
                  </a:lnTo>
                  <a:lnTo>
                    <a:pt x="1333190" y="652923"/>
                  </a:lnTo>
                  <a:lnTo>
                    <a:pt x="1340027" y="655944"/>
                  </a:lnTo>
                  <a:lnTo>
                    <a:pt x="1343047" y="656262"/>
                  </a:lnTo>
                  <a:lnTo>
                    <a:pt x="1352268" y="654831"/>
                  </a:lnTo>
                  <a:lnTo>
                    <a:pt x="1354494" y="654036"/>
                  </a:lnTo>
                  <a:lnTo>
                    <a:pt x="1360694" y="648631"/>
                  </a:lnTo>
                  <a:lnTo>
                    <a:pt x="1364668" y="646405"/>
                  </a:lnTo>
                  <a:lnTo>
                    <a:pt x="1372776" y="643384"/>
                  </a:lnTo>
                  <a:lnTo>
                    <a:pt x="1379453" y="641954"/>
                  </a:lnTo>
                  <a:lnTo>
                    <a:pt x="1379771" y="640364"/>
                  </a:lnTo>
                  <a:lnTo>
                    <a:pt x="1375955" y="638138"/>
                  </a:lnTo>
                  <a:lnTo>
                    <a:pt x="1365304" y="629235"/>
                  </a:lnTo>
                  <a:lnTo>
                    <a:pt x="1361011" y="626215"/>
                  </a:lnTo>
                  <a:lnTo>
                    <a:pt x="1358150" y="623512"/>
                  </a:lnTo>
                  <a:lnTo>
                    <a:pt x="1358150" y="622876"/>
                  </a:lnTo>
                  <a:cubicBezTo>
                    <a:pt x="1358150" y="622876"/>
                    <a:pt x="1363237" y="624943"/>
                    <a:pt x="1363237" y="624943"/>
                  </a:cubicBezTo>
                  <a:lnTo>
                    <a:pt x="1370232" y="629394"/>
                  </a:lnTo>
                  <a:lnTo>
                    <a:pt x="1376114" y="633846"/>
                  </a:lnTo>
                  <a:lnTo>
                    <a:pt x="1379612" y="635753"/>
                  </a:lnTo>
                  <a:lnTo>
                    <a:pt x="1382633" y="636707"/>
                  </a:lnTo>
                  <a:lnTo>
                    <a:pt x="1385812" y="636707"/>
                  </a:lnTo>
                  <a:cubicBezTo>
                    <a:pt x="1385812" y="636707"/>
                    <a:pt x="1389151" y="635276"/>
                    <a:pt x="1389151" y="635276"/>
                  </a:cubicBezTo>
                  <a:lnTo>
                    <a:pt x="1392330" y="632892"/>
                  </a:lnTo>
                  <a:lnTo>
                    <a:pt x="1397577" y="627804"/>
                  </a:lnTo>
                  <a:lnTo>
                    <a:pt x="1409023" y="640205"/>
                  </a:lnTo>
                  <a:lnTo>
                    <a:pt x="1424126" y="648313"/>
                  </a:lnTo>
                  <a:lnTo>
                    <a:pt x="1431121" y="651174"/>
                  </a:lnTo>
                  <a:lnTo>
                    <a:pt x="1449562" y="655467"/>
                  </a:lnTo>
                  <a:lnTo>
                    <a:pt x="1454173" y="655467"/>
                  </a:lnTo>
                  <a:cubicBezTo>
                    <a:pt x="1454173" y="655467"/>
                    <a:pt x="1463076" y="650538"/>
                    <a:pt x="1463076" y="650538"/>
                  </a:cubicBezTo>
                  <a:lnTo>
                    <a:pt x="1472455" y="646405"/>
                  </a:lnTo>
                  <a:lnTo>
                    <a:pt x="1478814" y="644974"/>
                  </a:lnTo>
                  <a:lnTo>
                    <a:pt x="1498528" y="644656"/>
                  </a:lnTo>
                  <a:lnTo>
                    <a:pt x="1502184" y="643066"/>
                  </a:lnTo>
                  <a:lnTo>
                    <a:pt x="1503933" y="634164"/>
                  </a:lnTo>
                  <a:lnTo>
                    <a:pt x="1507112" y="624784"/>
                  </a:lnTo>
                  <a:lnTo>
                    <a:pt x="1506317" y="623194"/>
                  </a:lnTo>
                  <a:lnTo>
                    <a:pt x="1487558" y="617948"/>
                  </a:lnTo>
                  <a:lnTo>
                    <a:pt x="1479609" y="616835"/>
                  </a:lnTo>
                  <a:lnTo>
                    <a:pt x="1459896" y="616358"/>
                  </a:lnTo>
                  <a:lnTo>
                    <a:pt x="1455603" y="615245"/>
                  </a:lnTo>
                  <a:lnTo>
                    <a:pt x="1451629" y="613020"/>
                  </a:lnTo>
                  <a:lnTo>
                    <a:pt x="1449721" y="611112"/>
                  </a:lnTo>
                  <a:lnTo>
                    <a:pt x="1449721" y="609522"/>
                  </a:lnTo>
                  <a:cubicBezTo>
                    <a:pt x="1449721" y="609522"/>
                    <a:pt x="1450993" y="607614"/>
                    <a:pt x="1450993" y="607614"/>
                  </a:cubicBezTo>
                  <a:lnTo>
                    <a:pt x="1453060" y="605389"/>
                  </a:lnTo>
                  <a:lnTo>
                    <a:pt x="1453696" y="603163"/>
                  </a:lnTo>
                  <a:lnTo>
                    <a:pt x="1453060" y="600937"/>
                  </a:lnTo>
                  <a:lnTo>
                    <a:pt x="1451788" y="599347"/>
                  </a:lnTo>
                  <a:lnTo>
                    <a:pt x="1449721" y="598553"/>
                  </a:lnTo>
                  <a:lnTo>
                    <a:pt x="1450039" y="597599"/>
                  </a:lnTo>
                  <a:lnTo>
                    <a:pt x="1454173" y="596009"/>
                  </a:lnTo>
                  <a:lnTo>
                    <a:pt x="1460055" y="592670"/>
                  </a:lnTo>
                  <a:lnTo>
                    <a:pt x="1461485" y="589809"/>
                  </a:lnTo>
                  <a:lnTo>
                    <a:pt x="1459737" y="582496"/>
                  </a:lnTo>
                  <a:lnTo>
                    <a:pt x="1460850" y="582496"/>
                  </a:lnTo>
                  <a:cubicBezTo>
                    <a:pt x="1460850" y="582496"/>
                    <a:pt x="1466096" y="587265"/>
                    <a:pt x="1466096" y="587265"/>
                  </a:cubicBezTo>
                  <a:lnTo>
                    <a:pt x="1464030" y="594419"/>
                  </a:lnTo>
                  <a:lnTo>
                    <a:pt x="1460532" y="600778"/>
                  </a:lnTo>
                  <a:lnTo>
                    <a:pt x="1471342" y="605389"/>
                  </a:lnTo>
                  <a:lnTo>
                    <a:pt x="1484219" y="608409"/>
                  </a:lnTo>
                  <a:lnTo>
                    <a:pt x="1497892" y="606978"/>
                  </a:lnTo>
                  <a:lnTo>
                    <a:pt x="1509974" y="603163"/>
                  </a:lnTo>
                  <a:lnTo>
                    <a:pt x="1509179" y="598711"/>
                  </a:lnTo>
                  <a:lnTo>
                    <a:pt x="1515220" y="598711"/>
                  </a:lnTo>
                  <a:cubicBezTo>
                    <a:pt x="1515220" y="598711"/>
                    <a:pt x="1526667" y="600142"/>
                    <a:pt x="1526667" y="600142"/>
                  </a:cubicBezTo>
                  <a:lnTo>
                    <a:pt x="1531754" y="599506"/>
                  </a:lnTo>
                  <a:lnTo>
                    <a:pt x="1534616" y="598711"/>
                  </a:lnTo>
                  <a:lnTo>
                    <a:pt x="1536205" y="597440"/>
                  </a:lnTo>
                  <a:lnTo>
                    <a:pt x="1537477" y="595373"/>
                  </a:lnTo>
                  <a:lnTo>
                    <a:pt x="1538272" y="592034"/>
                  </a:lnTo>
                  <a:lnTo>
                    <a:pt x="1538750" y="587583"/>
                  </a:lnTo>
                  <a:lnTo>
                    <a:pt x="1537000" y="583768"/>
                  </a:lnTo>
                  <a:lnTo>
                    <a:pt x="1533026" y="580588"/>
                  </a:lnTo>
                  <a:lnTo>
                    <a:pt x="1529846" y="579316"/>
                  </a:lnTo>
                  <a:lnTo>
                    <a:pt x="1522374" y="566280"/>
                  </a:lnTo>
                  <a:lnTo>
                    <a:pt x="1517128" y="559126"/>
                  </a:lnTo>
                  <a:lnTo>
                    <a:pt x="1510610" y="556582"/>
                  </a:lnTo>
                  <a:lnTo>
                    <a:pt x="1504728" y="559126"/>
                  </a:lnTo>
                  <a:lnTo>
                    <a:pt x="1501389" y="566757"/>
                  </a:lnTo>
                  <a:lnTo>
                    <a:pt x="1499163" y="573275"/>
                  </a:lnTo>
                  <a:lnTo>
                    <a:pt x="1492010" y="578521"/>
                  </a:lnTo>
                  <a:lnTo>
                    <a:pt x="1486923" y="577408"/>
                  </a:lnTo>
                  <a:lnTo>
                    <a:pt x="1486923" y="576455"/>
                  </a:lnTo>
                  <a:cubicBezTo>
                    <a:pt x="1486923" y="576455"/>
                    <a:pt x="1488830" y="575342"/>
                    <a:pt x="1488830" y="575342"/>
                  </a:cubicBezTo>
                  <a:lnTo>
                    <a:pt x="1491214" y="572798"/>
                  </a:lnTo>
                  <a:lnTo>
                    <a:pt x="1493918" y="568665"/>
                  </a:lnTo>
                  <a:lnTo>
                    <a:pt x="1494235" y="563736"/>
                  </a:lnTo>
                  <a:lnTo>
                    <a:pt x="1492010" y="558013"/>
                  </a:lnTo>
                  <a:lnTo>
                    <a:pt x="1490101" y="554516"/>
                  </a:lnTo>
                  <a:lnTo>
                    <a:pt x="1488512" y="553244"/>
                  </a:lnTo>
                  <a:lnTo>
                    <a:pt x="1486445" y="552926"/>
                  </a:lnTo>
                  <a:lnTo>
                    <a:pt x="1484061" y="553562"/>
                  </a:lnTo>
                  <a:lnTo>
                    <a:pt x="1474999" y="557695"/>
                  </a:lnTo>
                  <a:lnTo>
                    <a:pt x="1471025" y="559126"/>
                  </a:lnTo>
                  <a:lnTo>
                    <a:pt x="1468163" y="559603"/>
                  </a:lnTo>
                  <a:lnTo>
                    <a:pt x="1465619" y="559126"/>
                  </a:lnTo>
                  <a:lnTo>
                    <a:pt x="1462122" y="557218"/>
                  </a:lnTo>
                  <a:lnTo>
                    <a:pt x="1456557" y="553562"/>
                  </a:lnTo>
                  <a:lnTo>
                    <a:pt x="1452742" y="550541"/>
                  </a:lnTo>
                  <a:lnTo>
                    <a:pt x="1463393" y="555152"/>
                  </a:lnTo>
                  <a:lnTo>
                    <a:pt x="1469434" y="556105"/>
                  </a:lnTo>
                  <a:lnTo>
                    <a:pt x="1476270" y="553721"/>
                  </a:lnTo>
                  <a:lnTo>
                    <a:pt x="1480881" y="549746"/>
                  </a:lnTo>
                  <a:lnTo>
                    <a:pt x="1485332" y="548792"/>
                  </a:lnTo>
                  <a:lnTo>
                    <a:pt x="1490738" y="548315"/>
                  </a:lnTo>
                  <a:lnTo>
                    <a:pt x="1502820" y="539254"/>
                  </a:lnTo>
                  <a:lnTo>
                    <a:pt x="1511087" y="539572"/>
                  </a:lnTo>
                  <a:lnTo>
                    <a:pt x="1516015" y="542592"/>
                  </a:lnTo>
                  <a:lnTo>
                    <a:pt x="1519831" y="545454"/>
                  </a:lnTo>
                  <a:lnTo>
                    <a:pt x="1522533" y="548157"/>
                  </a:lnTo>
                  <a:lnTo>
                    <a:pt x="1526031" y="548633"/>
                  </a:lnTo>
                  <a:lnTo>
                    <a:pt x="1530323" y="546885"/>
                  </a:lnTo>
                  <a:lnTo>
                    <a:pt x="1533185" y="544023"/>
                  </a:lnTo>
                  <a:lnTo>
                    <a:pt x="1534616" y="540049"/>
                  </a:lnTo>
                  <a:lnTo>
                    <a:pt x="1534933" y="534961"/>
                  </a:lnTo>
                  <a:lnTo>
                    <a:pt x="1533979" y="528602"/>
                  </a:lnTo>
                  <a:lnTo>
                    <a:pt x="1533026" y="524310"/>
                  </a:lnTo>
                  <a:lnTo>
                    <a:pt x="1532072" y="522084"/>
                  </a:lnTo>
                  <a:lnTo>
                    <a:pt x="1531595" y="519699"/>
                  </a:lnTo>
                  <a:lnTo>
                    <a:pt x="1531595" y="516997"/>
                  </a:lnTo>
                  <a:cubicBezTo>
                    <a:pt x="1531595" y="516997"/>
                    <a:pt x="1530801" y="513022"/>
                    <a:pt x="1530801" y="513022"/>
                  </a:cubicBezTo>
                  <a:lnTo>
                    <a:pt x="1529210" y="510797"/>
                  </a:lnTo>
                  <a:lnTo>
                    <a:pt x="1522374" y="504755"/>
                  </a:lnTo>
                  <a:lnTo>
                    <a:pt x="1518082" y="498873"/>
                  </a:lnTo>
                  <a:lnTo>
                    <a:pt x="1520785" y="491560"/>
                  </a:lnTo>
                  <a:lnTo>
                    <a:pt x="1513948" y="485678"/>
                  </a:lnTo>
                  <a:lnTo>
                    <a:pt x="1508862" y="484883"/>
                  </a:lnTo>
                  <a:lnTo>
                    <a:pt x="1504410" y="484883"/>
                  </a:lnTo>
                  <a:cubicBezTo>
                    <a:pt x="1504410" y="484883"/>
                    <a:pt x="1500754" y="484406"/>
                    <a:pt x="1500754" y="484406"/>
                  </a:cubicBezTo>
                  <a:lnTo>
                    <a:pt x="1494394" y="482339"/>
                  </a:lnTo>
                  <a:lnTo>
                    <a:pt x="1491373" y="480591"/>
                  </a:lnTo>
                  <a:lnTo>
                    <a:pt x="1482789" y="482658"/>
                  </a:lnTo>
                  <a:lnTo>
                    <a:pt x="1476112" y="482658"/>
                  </a:lnTo>
                  <a:cubicBezTo>
                    <a:pt x="1476112" y="482658"/>
                    <a:pt x="1474045" y="482499"/>
                    <a:pt x="1474045" y="482499"/>
                  </a:cubicBezTo>
                  <a:lnTo>
                    <a:pt x="1471660" y="481227"/>
                  </a:lnTo>
                  <a:lnTo>
                    <a:pt x="1466255" y="474868"/>
                  </a:lnTo>
                  <a:lnTo>
                    <a:pt x="1462758" y="464534"/>
                  </a:lnTo>
                  <a:lnTo>
                    <a:pt x="1459101" y="463580"/>
                  </a:lnTo>
                  <a:lnTo>
                    <a:pt x="1450675" y="462785"/>
                  </a:lnTo>
                  <a:lnTo>
                    <a:pt x="1448291" y="462149"/>
                  </a:lnTo>
                  <a:lnTo>
                    <a:pt x="1446382" y="461354"/>
                  </a:lnTo>
                  <a:lnTo>
                    <a:pt x="1441772" y="458016"/>
                  </a:lnTo>
                  <a:lnTo>
                    <a:pt x="1441772" y="456585"/>
                  </a:lnTo>
                  <a:cubicBezTo>
                    <a:pt x="1441772" y="456585"/>
                    <a:pt x="1443204" y="455154"/>
                    <a:pt x="1443204" y="455154"/>
                  </a:cubicBezTo>
                  <a:lnTo>
                    <a:pt x="1449562" y="451339"/>
                  </a:lnTo>
                  <a:lnTo>
                    <a:pt x="1453855" y="451339"/>
                  </a:lnTo>
                  <a:cubicBezTo>
                    <a:pt x="1453855" y="451339"/>
                    <a:pt x="1461168" y="454359"/>
                    <a:pt x="1461168" y="454359"/>
                  </a:cubicBezTo>
                  <a:lnTo>
                    <a:pt x="1466414" y="457539"/>
                  </a:lnTo>
                  <a:lnTo>
                    <a:pt x="1470229" y="457539"/>
                  </a:lnTo>
                  <a:cubicBezTo>
                    <a:pt x="1470229" y="457539"/>
                    <a:pt x="1488989" y="448318"/>
                    <a:pt x="1488989" y="448318"/>
                  </a:cubicBezTo>
                  <a:lnTo>
                    <a:pt x="1489466" y="445616"/>
                  </a:lnTo>
                  <a:lnTo>
                    <a:pt x="1502502" y="443549"/>
                  </a:lnTo>
                  <a:lnTo>
                    <a:pt x="1514585" y="443072"/>
                  </a:lnTo>
                  <a:lnTo>
                    <a:pt x="1520308" y="443867"/>
                  </a:lnTo>
                  <a:lnTo>
                    <a:pt x="1530482" y="447046"/>
                  </a:lnTo>
                  <a:lnTo>
                    <a:pt x="1540657" y="448477"/>
                  </a:lnTo>
                  <a:lnTo>
                    <a:pt x="1545744" y="449908"/>
                  </a:lnTo>
                  <a:lnTo>
                    <a:pt x="1549083" y="451657"/>
                  </a:lnTo>
                  <a:lnTo>
                    <a:pt x="1552739" y="452611"/>
                  </a:lnTo>
                  <a:lnTo>
                    <a:pt x="1556555" y="452929"/>
                  </a:lnTo>
                  <a:lnTo>
                    <a:pt x="1559257" y="451975"/>
                  </a:lnTo>
                  <a:lnTo>
                    <a:pt x="1562596" y="447046"/>
                  </a:lnTo>
                  <a:lnTo>
                    <a:pt x="1564345" y="443390"/>
                  </a:lnTo>
                  <a:lnTo>
                    <a:pt x="1565299" y="437826"/>
                  </a:lnTo>
                  <a:lnTo>
                    <a:pt x="1565616" y="430513"/>
                  </a:lnTo>
                  <a:lnTo>
                    <a:pt x="1564345" y="425425"/>
                  </a:lnTo>
                  <a:lnTo>
                    <a:pt x="1561324" y="422723"/>
                  </a:lnTo>
                  <a:lnTo>
                    <a:pt x="1557191" y="421292"/>
                  </a:lnTo>
                  <a:lnTo>
                    <a:pt x="1548129" y="421292"/>
                  </a:lnTo>
                  <a:cubicBezTo>
                    <a:pt x="1548129" y="421292"/>
                    <a:pt x="1541611" y="424313"/>
                    <a:pt x="1541611" y="424313"/>
                  </a:cubicBezTo>
                  <a:lnTo>
                    <a:pt x="1536683" y="424949"/>
                  </a:lnTo>
                  <a:lnTo>
                    <a:pt x="1533026" y="423518"/>
                  </a:lnTo>
                  <a:lnTo>
                    <a:pt x="1528416" y="420497"/>
                  </a:lnTo>
                  <a:lnTo>
                    <a:pt x="1522056" y="418112"/>
                  </a:lnTo>
                  <a:lnTo>
                    <a:pt x="1509974" y="415887"/>
                  </a:lnTo>
                  <a:lnTo>
                    <a:pt x="1503297" y="411117"/>
                  </a:lnTo>
                  <a:lnTo>
                    <a:pt x="1497096" y="400625"/>
                  </a:lnTo>
                  <a:lnTo>
                    <a:pt x="1504091" y="397922"/>
                  </a:lnTo>
                  <a:lnTo>
                    <a:pt x="1512040" y="396173"/>
                  </a:lnTo>
                  <a:lnTo>
                    <a:pt x="1518082" y="397604"/>
                  </a:lnTo>
                  <a:lnTo>
                    <a:pt x="1530323" y="403486"/>
                  </a:lnTo>
                  <a:lnTo>
                    <a:pt x="1531913" y="403804"/>
                  </a:lnTo>
                  <a:lnTo>
                    <a:pt x="1536841" y="402533"/>
                  </a:lnTo>
                  <a:lnTo>
                    <a:pt x="1536841" y="400307"/>
                  </a:lnTo>
                  <a:cubicBezTo>
                    <a:pt x="1536841" y="400307"/>
                    <a:pt x="1533979" y="396809"/>
                    <a:pt x="1533979" y="396809"/>
                  </a:cubicBezTo>
                  <a:lnTo>
                    <a:pt x="1531277" y="394266"/>
                  </a:lnTo>
                  <a:lnTo>
                    <a:pt x="1524600" y="391245"/>
                  </a:lnTo>
                  <a:lnTo>
                    <a:pt x="1516810" y="389019"/>
                  </a:lnTo>
                  <a:lnTo>
                    <a:pt x="1507589" y="385363"/>
                  </a:lnTo>
                  <a:lnTo>
                    <a:pt x="1500276" y="383455"/>
                  </a:lnTo>
                  <a:lnTo>
                    <a:pt x="1491851" y="382183"/>
                  </a:lnTo>
                  <a:lnTo>
                    <a:pt x="1484061" y="386158"/>
                  </a:lnTo>
                  <a:lnTo>
                    <a:pt x="1476907" y="395379"/>
                  </a:lnTo>
                  <a:lnTo>
                    <a:pt x="1471184" y="398240"/>
                  </a:lnTo>
                  <a:lnTo>
                    <a:pt x="1466891" y="394743"/>
                  </a:lnTo>
                  <a:lnTo>
                    <a:pt x="1466414" y="389655"/>
                  </a:lnTo>
                  <a:lnTo>
                    <a:pt x="1469753" y="382978"/>
                  </a:lnTo>
                  <a:lnTo>
                    <a:pt x="1473092" y="377096"/>
                  </a:lnTo>
                  <a:lnTo>
                    <a:pt x="1476429" y="372009"/>
                  </a:lnTo>
                  <a:lnTo>
                    <a:pt x="1478814" y="365809"/>
                  </a:lnTo>
                  <a:lnTo>
                    <a:pt x="1480245" y="358337"/>
                  </a:lnTo>
                  <a:lnTo>
                    <a:pt x="1482152" y="352931"/>
                  </a:lnTo>
                  <a:lnTo>
                    <a:pt x="1488989" y="341962"/>
                  </a:lnTo>
                  <a:lnTo>
                    <a:pt x="1488989" y="339418"/>
                  </a:lnTo>
                  <a:cubicBezTo>
                    <a:pt x="1488989" y="339418"/>
                    <a:pt x="1483584" y="336398"/>
                    <a:pt x="1483584" y="336398"/>
                  </a:cubicBezTo>
                  <a:lnTo>
                    <a:pt x="1483584" y="335444"/>
                  </a:lnTo>
                  <a:cubicBezTo>
                    <a:pt x="1483584" y="335444"/>
                    <a:pt x="1498687" y="326223"/>
                    <a:pt x="1498687" y="326223"/>
                  </a:cubicBezTo>
                  <a:lnTo>
                    <a:pt x="1505045" y="324633"/>
                  </a:lnTo>
                  <a:lnTo>
                    <a:pt x="1510610" y="324633"/>
                  </a:lnTo>
                  <a:cubicBezTo>
                    <a:pt x="1510610" y="324633"/>
                    <a:pt x="1514903" y="323838"/>
                    <a:pt x="1514903" y="323838"/>
                  </a:cubicBezTo>
                  <a:lnTo>
                    <a:pt x="1517128" y="322249"/>
                  </a:lnTo>
                  <a:lnTo>
                    <a:pt x="1519513" y="319546"/>
                  </a:lnTo>
                  <a:lnTo>
                    <a:pt x="1521102" y="316525"/>
                  </a:lnTo>
                  <a:lnTo>
                    <a:pt x="1521897" y="313187"/>
                  </a:lnTo>
                  <a:lnTo>
                    <a:pt x="1523010" y="310961"/>
                  </a:lnTo>
                  <a:lnTo>
                    <a:pt x="1524282" y="309848"/>
                  </a:lnTo>
                  <a:lnTo>
                    <a:pt x="1537477" y="306192"/>
                  </a:lnTo>
                  <a:lnTo>
                    <a:pt x="1542882" y="304284"/>
                  </a:lnTo>
                  <a:lnTo>
                    <a:pt x="1545267" y="302535"/>
                  </a:lnTo>
                  <a:lnTo>
                    <a:pt x="1545903" y="300469"/>
                  </a:lnTo>
                  <a:lnTo>
                    <a:pt x="1544790" y="297925"/>
                  </a:lnTo>
                  <a:lnTo>
                    <a:pt x="1543041" y="295540"/>
                  </a:lnTo>
                  <a:lnTo>
                    <a:pt x="1540657" y="293156"/>
                  </a:lnTo>
                  <a:lnTo>
                    <a:pt x="1538590" y="292043"/>
                  </a:lnTo>
                  <a:lnTo>
                    <a:pt x="1536841" y="292043"/>
                  </a:lnTo>
                  <a:cubicBezTo>
                    <a:pt x="1536841" y="292043"/>
                    <a:pt x="1533185" y="291566"/>
                    <a:pt x="1533185" y="291566"/>
                  </a:cubicBezTo>
                  <a:lnTo>
                    <a:pt x="1532708" y="288386"/>
                  </a:lnTo>
                  <a:lnTo>
                    <a:pt x="1533662" y="282504"/>
                  </a:lnTo>
                  <a:lnTo>
                    <a:pt x="1534933" y="277417"/>
                  </a:lnTo>
                  <a:lnTo>
                    <a:pt x="1536683" y="272965"/>
                  </a:lnTo>
                  <a:lnTo>
                    <a:pt x="1537000" y="269786"/>
                  </a:lnTo>
                  <a:lnTo>
                    <a:pt x="1534933" y="266447"/>
                  </a:lnTo>
                  <a:lnTo>
                    <a:pt x="1533820" y="265334"/>
                  </a:lnTo>
                  <a:lnTo>
                    <a:pt x="1530164" y="265016"/>
                  </a:lnTo>
                  <a:lnTo>
                    <a:pt x="1520943" y="265652"/>
                  </a:lnTo>
                  <a:lnTo>
                    <a:pt x="1516810" y="265016"/>
                  </a:lnTo>
                  <a:lnTo>
                    <a:pt x="1514425" y="263904"/>
                  </a:lnTo>
                  <a:lnTo>
                    <a:pt x="1512359" y="261996"/>
                  </a:lnTo>
                  <a:lnTo>
                    <a:pt x="1511087" y="258498"/>
                  </a:lnTo>
                  <a:lnTo>
                    <a:pt x="1510610" y="253252"/>
                  </a:lnTo>
                  <a:lnTo>
                    <a:pt x="1512040" y="248483"/>
                  </a:lnTo>
                  <a:lnTo>
                    <a:pt x="1515220" y="244031"/>
                  </a:lnTo>
                  <a:lnTo>
                    <a:pt x="1520148" y="239739"/>
                  </a:lnTo>
                  <a:lnTo>
                    <a:pt x="1530323" y="233380"/>
                  </a:lnTo>
                  <a:lnTo>
                    <a:pt x="1532708" y="232267"/>
                  </a:lnTo>
                  <a:lnTo>
                    <a:pt x="1539067" y="231949"/>
                  </a:lnTo>
                  <a:lnTo>
                    <a:pt x="1544154" y="232903"/>
                  </a:lnTo>
                  <a:lnTo>
                    <a:pt x="1553852" y="235606"/>
                  </a:lnTo>
                  <a:lnTo>
                    <a:pt x="1571657" y="237990"/>
                  </a:lnTo>
                  <a:lnTo>
                    <a:pt x="1581673" y="237672"/>
                  </a:lnTo>
                  <a:lnTo>
                    <a:pt x="1592166" y="236082"/>
                  </a:lnTo>
                  <a:lnTo>
                    <a:pt x="1596935" y="236082"/>
                  </a:lnTo>
                  <a:cubicBezTo>
                    <a:pt x="1596935" y="236082"/>
                    <a:pt x="1602182" y="236718"/>
                    <a:pt x="1602182" y="236718"/>
                  </a:cubicBezTo>
                  <a:lnTo>
                    <a:pt x="1606315" y="236241"/>
                  </a:lnTo>
                  <a:lnTo>
                    <a:pt x="1617284" y="232744"/>
                  </a:lnTo>
                  <a:lnTo>
                    <a:pt x="1626505" y="227657"/>
                  </a:lnTo>
                  <a:lnTo>
                    <a:pt x="1633182" y="223364"/>
                  </a:lnTo>
                  <a:lnTo>
                    <a:pt x="1633182" y="221139"/>
                  </a:lnTo>
                  <a:cubicBezTo>
                    <a:pt x="1633182" y="221139"/>
                    <a:pt x="1618874" y="217323"/>
                    <a:pt x="1618874" y="217323"/>
                  </a:cubicBezTo>
                  <a:lnTo>
                    <a:pt x="1614264" y="215574"/>
                  </a:lnTo>
                  <a:lnTo>
                    <a:pt x="1609335" y="211441"/>
                  </a:lnTo>
                  <a:lnTo>
                    <a:pt x="1622054" y="206354"/>
                  </a:lnTo>
                  <a:lnTo>
                    <a:pt x="1631274" y="206830"/>
                  </a:lnTo>
                  <a:lnTo>
                    <a:pt x="1644310" y="206195"/>
                  </a:lnTo>
                  <a:lnTo>
                    <a:pt x="1654326" y="201425"/>
                  </a:lnTo>
                  <a:lnTo>
                    <a:pt x="1674198" y="198564"/>
                  </a:lnTo>
                  <a:lnTo>
                    <a:pt x="1676265" y="197769"/>
                  </a:lnTo>
                  <a:lnTo>
                    <a:pt x="1681671" y="193953"/>
                  </a:lnTo>
                  <a:lnTo>
                    <a:pt x="1681988" y="191410"/>
                  </a:lnTo>
                  <a:lnTo>
                    <a:pt x="1679763" y="188548"/>
                  </a:lnTo>
                  <a:lnTo>
                    <a:pt x="1674516" y="184415"/>
                  </a:lnTo>
                  <a:lnTo>
                    <a:pt x="1675629" y="183143"/>
                  </a:lnTo>
                  <a:lnTo>
                    <a:pt x="1682942" y="181712"/>
                  </a:lnTo>
                  <a:lnTo>
                    <a:pt x="1694230" y="181394"/>
                  </a:lnTo>
                  <a:lnTo>
                    <a:pt x="1704404" y="180122"/>
                  </a:lnTo>
                  <a:lnTo>
                    <a:pt x="1713784" y="176784"/>
                  </a:lnTo>
                  <a:lnTo>
                    <a:pt x="1732861" y="166927"/>
                  </a:lnTo>
                  <a:lnTo>
                    <a:pt x="1739538" y="161681"/>
                  </a:lnTo>
                  <a:lnTo>
                    <a:pt x="1759728" y="153891"/>
                  </a:lnTo>
                  <a:lnTo>
                    <a:pt x="1762590" y="151665"/>
                  </a:lnTo>
                  <a:lnTo>
                    <a:pt x="1762590" y="150075"/>
                  </a:lnTo>
                  <a:cubicBezTo>
                    <a:pt x="1762590" y="150075"/>
                    <a:pt x="1758934" y="148486"/>
                    <a:pt x="1758934" y="148486"/>
                  </a:cubicBezTo>
                  <a:close/>
                  <a:moveTo>
                    <a:pt x="1572770" y="268832"/>
                  </a:moveTo>
                  <a:lnTo>
                    <a:pt x="1584853" y="261360"/>
                  </a:lnTo>
                  <a:lnTo>
                    <a:pt x="1590894" y="253888"/>
                  </a:lnTo>
                  <a:lnTo>
                    <a:pt x="1588827" y="248165"/>
                  </a:lnTo>
                  <a:lnTo>
                    <a:pt x="1574201" y="246416"/>
                  </a:lnTo>
                  <a:lnTo>
                    <a:pt x="1557985" y="249278"/>
                  </a:lnTo>
                  <a:lnTo>
                    <a:pt x="1545108" y="253888"/>
                  </a:lnTo>
                  <a:lnTo>
                    <a:pt x="1541134" y="259611"/>
                  </a:lnTo>
                  <a:lnTo>
                    <a:pt x="1544154" y="264858"/>
                  </a:lnTo>
                  <a:lnTo>
                    <a:pt x="1554806" y="268355"/>
                  </a:lnTo>
                  <a:lnTo>
                    <a:pt x="1572770" y="26899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5" name="Freeform: Shape 5354">
              <a:extLst>
                <a:ext uri="{FF2B5EF4-FFF2-40B4-BE49-F238E27FC236}">
                  <a16:creationId xmlns:a16="http://schemas.microsoft.com/office/drawing/2014/main" id="{C5C837BA-0705-0A15-9DD4-4D14BE3CB5BB}"/>
                </a:ext>
              </a:extLst>
            </p:cNvPr>
            <p:cNvSpPr/>
            <p:nvPr/>
          </p:nvSpPr>
          <p:spPr>
            <a:xfrm>
              <a:off x="1099318" y="3610392"/>
              <a:ext cx="127182" cy="183778"/>
            </a:xfrm>
            <a:custGeom>
              <a:avLst/>
              <a:gdLst>
                <a:gd name="connsiteX0" fmla="*/ 127182 w 127182"/>
                <a:gd name="connsiteY0" fmla="*/ 144193 h 183778"/>
                <a:gd name="connsiteX1" fmla="*/ 125911 w 127182"/>
                <a:gd name="connsiteY1" fmla="*/ 144034 h 183778"/>
                <a:gd name="connsiteX2" fmla="*/ 124321 w 127182"/>
                <a:gd name="connsiteY2" fmla="*/ 143398 h 183778"/>
                <a:gd name="connsiteX3" fmla="*/ 123367 w 127182"/>
                <a:gd name="connsiteY3" fmla="*/ 142603 h 183778"/>
                <a:gd name="connsiteX4" fmla="*/ 121936 w 127182"/>
                <a:gd name="connsiteY4" fmla="*/ 140695 h 183778"/>
                <a:gd name="connsiteX5" fmla="*/ 121459 w 127182"/>
                <a:gd name="connsiteY5" fmla="*/ 139265 h 183778"/>
                <a:gd name="connsiteX6" fmla="*/ 119393 w 127182"/>
                <a:gd name="connsiteY6" fmla="*/ 138947 h 183778"/>
                <a:gd name="connsiteX7" fmla="*/ 116690 w 127182"/>
                <a:gd name="connsiteY7" fmla="*/ 137357 h 183778"/>
                <a:gd name="connsiteX8" fmla="*/ 114305 w 127182"/>
                <a:gd name="connsiteY8" fmla="*/ 135449 h 183778"/>
                <a:gd name="connsiteX9" fmla="*/ 113510 w 127182"/>
                <a:gd name="connsiteY9" fmla="*/ 133542 h 183778"/>
                <a:gd name="connsiteX10" fmla="*/ 113669 w 127182"/>
                <a:gd name="connsiteY10" fmla="*/ 132747 h 183778"/>
                <a:gd name="connsiteX11" fmla="*/ 113351 w 127182"/>
                <a:gd name="connsiteY11" fmla="*/ 131793 h 183778"/>
                <a:gd name="connsiteX12" fmla="*/ 112398 w 127182"/>
                <a:gd name="connsiteY12" fmla="*/ 131475 h 183778"/>
                <a:gd name="connsiteX13" fmla="*/ 110331 w 127182"/>
                <a:gd name="connsiteY13" fmla="*/ 127182 h 183778"/>
                <a:gd name="connsiteX14" fmla="*/ 108900 w 127182"/>
                <a:gd name="connsiteY14" fmla="*/ 125434 h 183778"/>
                <a:gd name="connsiteX15" fmla="*/ 108264 w 127182"/>
                <a:gd name="connsiteY15" fmla="*/ 124003 h 183778"/>
                <a:gd name="connsiteX16" fmla="*/ 108423 w 127182"/>
                <a:gd name="connsiteY16" fmla="*/ 123049 h 183778"/>
                <a:gd name="connsiteX17" fmla="*/ 108105 w 127182"/>
                <a:gd name="connsiteY17" fmla="*/ 121459 h 183778"/>
                <a:gd name="connsiteX18" fmla="*/ 108582 w 127182"/>
                <a:gd name="connsiteY18" fmla="*/ 120346 h 183778"/>
                <a:gd name="connsiteX19" fmla="*/ 109854 w 127182"/>
                <a:gd name="connsiteY19" fmla="*/ 119710 h 183778"/>
                <a:gd name="connsiteX20" fmla="*/ 110172 w 127182"/>
                <a:gd name="connsiteY20" fmla="*/ 118757 h 183778"/>
                <a:gd name="connsiteX21" fmla="*/ 110331 w 127182"/>
                <a:gd name="connsiteY21" fmla="*/ 117008 h 183778"/>
                <a:gd name="connsiteX22" fmla="*/ 110967 w 127182"/>
                <a:gd name="connsiteY22" fmla="*/ 113351 h 183778"/>
                <a:gd name="connsiteX23" fmla="*/ 111444 w 127182"/>
                <a:gd name="connsiteY23" fmla="*/ 109695 h 183778"/>
                <a:gd name="connsiteX24" fmla="*/ 110172 w 127182"/>
                <a:gd name="connsiteY24" fmla="*/ 108582 h 183778"/>
                <a:gd name="connsiteX25" fmla="*/ 108582 w 127182"/>
                <a:gd name="connsiteY25" fmla="*/ 108423 h 183778"/>
                <a:gd name="connsiteX26" fmla="*/ 107787 w 127182"/>
                <a:gd name="connsiteY26" fmla="*/ 107310 h 183778"/>
                <a:gd name="connsiteX27" fmla="*/ 107469 w 127182"/>
                <a:gd name="connsiteY27" fmla="*/ 105561 h 183778"/>
                <a:gd name="connsiteX28" fmla="*/ 107469 w 127182"/>
                <a:gd name="connsiteY28" fmla="*/ 104130 h 183778"/>
                <a:gd name="connsiteX29" fmla="*/ 110490 w 127182"/>
                <a:gd name="connsiteY29" fmla="*/ 98884 h 183778"/>
                <a:gd name="connsiteX30" fmla="*/ 109854 w 127182"/>
                <a:gd name="connsiteY30" fmla="*/ 86961 h 183778"/>
                <a:gd name="connsiteX31" fmla="*/ 110331 w 127182"/>
                <a:gd name="connsiteY31" fmla="*/ 85053 h 183778"/>
                <a:gd name="connsiteX32" fmla="*/ 111762 w 127182"/>
                <a:gd name="connsiteY32" fmla="*/ 83781 h 183778"/>
                <a:gd name="connsiteX33" fmla="*/ 112874 w 127182"/>
                <a:gd name="connsiteY33" fmla="*/ 82351 h 183778"/>
                <a:gd name="connsiteX34" fmla="*/ 112874 w 127182"/>
                <a:gd name="connsiteY34" fmla="*/ 80920 h 183778"/>
                <a:gd name="connsiteX35" fmla="*/ 110808 w 127182"/>
                <a:gd name="connsiteY35" fmla="*/ 77263 h 183778"/>
                <a:gd name="connsiteX36" fmla="*/ 106992 w 127182"/>
                <a:gd name="connsiteY36" fmla="*/ 74561 h 183778"/>
                <a:gd name="connsiteX37" fmla="*/ 105085 w 127182"/>
                <a:gd name="connsiteY37" fmla="*/ 72335 h 183778"/>
                <a:gd name="connsiteX38" fmla="*/ 103972 w 127182"/>
                <a:gd name="connsiteY38" fmla="*/ 70427 h 183778"/>
                <a:gd name="connsiteX39" fmla="*/ 103813 w 127182"/>
                <a:gd name="connsiteY39" fmla="*/ 69314 h 183778"/>
                <a:gd name="connsiteX40" fmla="*/ 106197 w 127182"/>
                <a:gd name="connsiteY40" fmla="*/ 67725 h 183778"/>
                <a:gd name="connsiteX41" fmla="*/ 107151 w 127182"/>
                <a:gd name="connsiteY41" fmla="*/ 66612 h 183778"/>
                <a:gd name="connsiteX42" fmla="*/ 107310 w 127182"/>
                <a:gd name="connsiteY42" fmla="*/ 65340 h 183778"/>
                <a:gd name="connsiteX43" fmla="*/ 106356 w 127182"/>
                <a:gd name="connsiteY43" fmla="*/ 63114 h 183778"/>
                <a:gd name="connsiteX44" fmla="*/ 106515 w 127182"/>
                <a:gd name="connsiteY44" fmla="*/ 59140 h 183778"/>
                <a:gd name="connsiteX45" fmla="*/ 107469 w 127182"/>
                <a:gd name="connsiteY45" fmla="*/ 55960 h 183778"/>
                <a:gd name="connsiteX46" fmla="*/ 108423 w 127182"/>
                <a:gd name="connsiteY46" fmla="*/ 52145 h 183778"/>
                <a:gd name="connsiteX47" fmla="*/ 108264 w 127182"/>
                <a:gd name="connsiteY47" fmla="*/ 50873 h 183778"/>
                <a:gd name="connsiteX48" fmla="*/ 106038 w 127182"/>
                <a:gd name="connsiteY48" fmla="*/ 48647 h 183778"/>
                <a:gd name="connsiteX49" fmla="*/ 104767 w 127182"/>
                <a:gd name="connsiteY49" fmla="*/ 48329 h 183778"/>
                <a:gd name="connsiteX50" fmla="*/ 103813 w 127182"/>
                <a:gd name="connsiteY50" fmla="*/ 48488 h 183778"/>
                <a:gd name="connsiteX51" fmla="*/ 101428 w 127182"/>
                <a:gd name="connsiteY51" fmla="*/ 49919 h 183778"/>
                <a:gd name="connsiteX52" fmla="*/ 100633 w 127182"/>
                <a:gd name="connsiteY52" fmla="*/ 50078 h 183778"/>
                <a:gd name="connsiteX53" fmla="*/ 100156 w 127182"/>
                <a:gd name="connsiteY53" fmla="*/ 49601 h 183778"/>
                <a:gd name="connsiteX54" fmla="*/ 99838 w 127182"/>
                <a:gd name="connsiteY54" fmla="*/ 49124 h 183778"/>
                <a:gd name="connsiteX55" fmla="*/ 100633 w 127182"/>
                <a:gd name="connsiteY55" fmla="*/ 48170 h 183778"/>
                <a:gd name="connsiteX56" fmla="*/ 100315 w 127182"/>
                <a:gd name="connsiteY56" fmla="*/ 47057 h 183778"/>
                <a:gd name="connsiteX57" fmla="*/ 101110 w 127182"/>
                <a:gd name="connsiteY57" fmla="*/ 45945 h 183778"/>
                <a:gd name="connsiteX58" fmla="*/ 102541 w 127182"/>
                <a:gd name="connsiteY58" fmla="*/ 45468 h 183778"/>
                <a:gd name="connsiteX59" fmla="*/ 103018 w 127182"/>
                <a:gd name="connsiteY59" fmla="*/ 44991 h 183778"/>
                <a:gd name="connsiteX60" fmla="*/ 100951 w 127182"/>
                <a:gd name="connsiteY60" fmla="*/ 44514 h 183778"/>
                <a:gd name="connsiteX61" fmla="*/ 100792 w 127182"/>
                <a:gd name="connsiteY61" fmla="*/ 43878 h 183778"/>
                <a:gd name="connsiteX62" fmla="*/ 100951 w 127182"/>
                <a:gd name="connsiteY62" fmla="*/ 43242 h 183778"/>
                <a:gd name="connsiteX63" fmla="*/ 101428 w 127182"/>
                <a:gd name="connsiteY63" fmla="*/ 43083 h 183778"/>
                <a:gd name="connsiteX64" fmla="*/ 102064 w 127182"/>
                <a:gd name="connsiteY64" fmla="*/ 43083 h 183778"/>
                <a:gd name="connsiteX65" fmla="*/ 102382 w 127182"/>
                <a:gd name="connsiteY65" fmla="*/ 42606 h 183778"/>
                <a:gd name="connsiteX66" fmla="*/ 102700 w 127182"/>
                <a:gd name="connsiteY66" fmla="*/ 39268 h 183778"/>
                <a:gd name="connsiteX67" fmla="*/ 103018 w 127182"/>
                <a:gd name="connsiteY67" fmla="*/ 38155 h 183778"/>
                <a:gd name="connsiteX68" fmla="*/ 103336 w 127182"/>
                <a:gd name="connsiteY68" fmla="*/ 35770 h 183778"/>
                <a:gd name="connsiteX69" fmla="*/ 103495 w 127182"/>
                <a:gd name="connsiteY69" fmla="*/ 26867 h 183778"/>
                <a:gd name="connsiteX70" fmla="*/ 103972 w 127182"/>
                <a:gd name="connsiteY70" fmla="*/ 25913 h 183778"/>
                <a:gd name="connsiteX71" fmla="*/ 104131 w 127182"/>
                <a:gd name="connsiteY71" fmla="*/ 25277 h 183778"/>
                <a:gd name="connsiteX72" fmla="*/ 102700 w 127182"/>
                <a:gd name="connsiteY72" fmla="*/ 24801 h 183778"/>
                <a:gd name="connsiteX73" fmla="*/ 99361 w 127182"/>
                <a:gd name="connsiteY73" fmla="*/ 22416 h 183778"/>
                <a:gd name="connsiteX74" fmla="*/ 97454 w 127182"/>
                <a:gd name="connsiteY74" fmla="*/ 20508 h 183778"/>
                <a:gd name="connsiteX75" fmla="*/ 95705 w 127182"/>
                <a:gd name="connsiteY75" fmla="*/ 18600 h 183778"/>
                <a:gd name="connsiteX76" fmla="*/ 94274 w 127182"/>
                <a:gd name="connsiteY76" fmla="*/ 17329 h 183778"/>
                <a:gd name="connsiteX77" fmla="*/ 91571 w 127182"/>
                <a:gd name="connsiteY77" fmla="*/ 15421 h 183778"/>
                <a:gd name="connsiteX78" fmla="*/ 90618 w 127182"/>
                <a:gd name="connsiteY78" fmla="*/ 14149 h 183778"/>
                <a:gd name="connsiteX79" fmla="*/ 90618 w 127182"/>
                <a:gd name="connsiteY79" fmla="*/ 13036 h 183778"/>
                <a:gd name="connsiteX80" fmla="*/ 91412 w 127182"/>
                <a:gd name="connsiteY80" fmla="*/ 10492 h 183778"/>
                <a:gd name="connsiteX81" fmla="*/ 92684 w 127182"/>
                <a:gd name="connsiteY81" fmla="*/ 7949 h 183778"/>
                <a:gd name="connsiteX82" fmla="*/ 93479 w 127182"/>
                <a:gd name="connsiteY82" fmla="*/ 4133 h 183778"/>
                <a:gd name="connsiteX83" fmla="*/ 93002 w 127182"/>
                <a:gd name="connsiteY83" fmla="*/ 3180 h 183778"/>
                <a:gd name="connsiteX84" fmla="*/ 91253 w 127182"/>
                <a:gd name="connsiteY84" fmla="*/ 1431 h 183778"/>
                <a:gd name="connsiteX85" fmla="*/ 84576 w 127182"/>
                <a:gd name="connsiteY85" fmla="*/ 0 h 183778"/>
                <a:gd name="connsiteX86" fmla="*/ 84258 w 127182"/>
                <a:gd name="connsiteY86" fmla="*/ 1272 h 183778"/>
                <a:gd name="connsiteX87" fmla="*/ 83304 w 127182"/>
                <a:gd name="connsiteY87" fmla="*/ 2226 h 183778"/>
                <a:gd name="connsiteX88" fmla="*/ 81874 w 127182"/>
                <a:gd name="connsiteY88" fmla="*/ 2226 h 183778"/>
                <a:gd name="connsiteX89" fmla="*/ 80761 w 127182"/>
                <a:gd name="connsiteY89" fmla="*/ 2067 h 183778"/>
                <a:gd name="connsiteX90" fmla="*/ 80125 w 127182"/>
                <a:gd name="connsiteY90" fmla="*/ 3180 h 183778"/>
                <a:gd name="connsiteX91" fmla="*/ 79012 w 127182"/>
                <a:gd name="connsiteY91" fmla="*/ 4610 h 183778"/>
                <a:gd name="connsiteX92" fmla="*/ 77581 w 127182"/>
                <a:gd name="connsiteY92" fmla="*/ 5246 h 183778"/>
                <a:gd name="connsiteX93" fmla="*/ 75992 w 127182"/>
                <a:gd name="connsiteY93" fmla="*/ 6041 h 183778"/>
                <a:gd name="connsiteX94" fmla="*/ 75197 w 127182"/>
                <a:gd name="connsiteY94" fmla="*/ 6836 h 183778"/>
                <a:gd name="connsiteX95" fmla="*/ 74561 w 127182"/>
                <a:gd name="connsiteY95" fmla="*/ 6836 h 183778"/>
                <a:gd name="connsiteX96" fmla="*/ 72971 w 127182"/>
                <a:gd name="connsiteY96" fmla="*/ 5087 h 183778"/>
                <a:gd name="connsiteX97" fmla="*/ 71063 w 127182"/>
                <a:gd name="connsiteY97" fmla="*/ 4928 h 183778"/>
                <a:gd name="connsiteX98" fmla="*/ 67248 w 127182"/>
                <a:gd name="connsiteY98" fmla="*/ 5246 h 183778"/>
                <a:gd name="connsiteX99" fmla="*/ 65499 w 127182"/>
                <a:gd name="connsiteY99" fmla="*/ 4769 h 183778"/>
                <a:gd name="connsiteX100" fmla="*/ 63273 w 127182"/>
                <a:gd name="connsiteY100" fmla="*/ 4451 h 183778"/>
                <a:gd name="connsiteX101" fmla="*/ 57709 w 127182"/>
                <a:gd name="connsiteY101" fmla="*/ 4928 h 183778"/>
                <a:gd name="connsiteX102" fmla="*/ 48965 w 127182"/>
                <a:gd name="connsiteY102" fmla="*/ 4133 h 183778"/>
                <a:gd name="connsiteX103" fmla="*/ 47693 w 127182"/>
                <a:gd name="connsiteY103" fmla="*/ 4451 h 183778"/>
                <a:gd name="connsiteX104" fmla="*/ 47216 w 127182"/>
                <a:gd name="connsiteY104" fmla="*/ 4769 h 183778"/>
                <a:gd name="connsiteX105" fmla="*/ 38632 w 127182"/>
                <a:gd name="connsiteY105" fmla="*/ 4928 h 183778"/>
                <a:gd name="connsiteX106" fmla="*/ 29093 w 127182"/>
                <a:gd name="connsiteY106" fmla="*/ 5087 h 183778"/>
                <a:gd name="connsiteX107" fmla="*/ 21144 w 127182"/>
                <a:gd name="connsiteY107" fmla="*/ 5087 h 183778"/>
                <a:gd name="connsiteX108" fmla="*/ 14149 w 127182"/>
                <a:gd name="connsiteY108" fmla="*/ 5246 h 183778"/>
                <a:gd name="connsiteX109" fmla="*/ 14149 w 127182"/>
                <a:gd name="connsiteY109" fmla="*/ 4928 h 183778"/>
                <a:gd name="connsiteX110" fmla="*/ 11923 w 127182"/>
                <a:gd name="connsiteY110" fmla="*/ 4769 h 183778"/>
                <a:gd name="connsiteX111" fmla="*/ 11605 w 127182"/>
                <a:gd name="connsiteY111" fmla="*/ 5405 h 183778"/>
                <a:gd name="connsiteX112" fmla="*/ 9698 w 127182"/>
                <a:gd name="connsiteY112" fmla="*/ 12559 h 183778"/>
                <a:gd name="connsiteX113" fmla="*/ 9539 w 127182"/>
                <a:gd name="connsiteY113" fmla="*/ 16534 h 183778"/>
                <a:gd name="connsiteX114" fmla="*/ 10493 w 127182"/>
                <a:gd name="connsiteY114" fmla="*/ 18918 h 183778"/>
                <a:gd name="connsiteX115" fmla="*/ 11764 w 127182"/>
                <a:gd name="connsiteY115" fmla="*/ 20508 h 183778"/>
                <a:gd name="connsiteX116" fmla="*/ 13036 w 127182"/>
                <a:gd name="connsiteY116" fmla="*/ 21144 h 183778"/>
                <a:gd name="connsiteX117" fmla="*/ 13195 w 127182"/>
                <a:gd name="connsiteY117" fmla="*/ 22098 h 183778"/>
                <a:gd name="connsiteX118" fmla="*/ 12082 w 127182"/>
                <a:gd name="connsiteY118" fmla="*/ 23211 h 183778"/>
                <a:gd name="connsiteX119" fmla="*/ 12241 w 127182"/>
                <a:gd name="connsiteY119" fmla="*/ 24324 h 183778"/>
                <a:gd name="connsiteX120" fmla="*/ 13513 w 127182"/>
                <a:gd name="connsiteY120" fmla="*/ 25436 h 183778"/>
                <a:gd name="connsiteX121" fmla="*/ 13672 w 127182"/>
                <a:gd name="connsiteY121" fmla="*/ 26708 h 183778"/>
                <a:gd name="connsiteX122" fmla="*/ 13036 w 127182"/>
                <a:gd name="connsiteY122" fmla="*/ 28139 h 183778"/>
                <a:gd name="connsiteX123" fmla="*/ 13195 w 127182"/>
                <a:gd name="connsiteY123" fmla="*/ 31160 h 183778"/>
                <a:gd name="connsiteX124" fmla="*/ 14149 w 127182"/>
                <a:gd name="connsiteY124" fmla="*/ 36247 h 183778"/>
                <a:gd name="connsiteX125" fmla="*/ 14149 w 127182"/>
                <a:gd name="connsiteY125" fmla="*/ 39427 h 183778"/>
                <a:gd name="connsiteX126" fmla="*/ 13354 w 127182"/>
                <a:gd name="connsiteY126" fmla="*/ 40857 h 183778"/>
                <a:gd name="connsiteX127" fmla="*/ 13831 w 127182"/>
                <a:gd name="connsiteY127" fmla="*/ 43401 h 183778"/>
                <a:gd name="connsiteX128" fmla="*/ 15421 w 127182"/>
                <a:gd name="connsiteY128" fmla="*/ 47057 h 183778"/>
                <a:gd name="connsiteX129" fmla="*/ 15739 w 127182"/>
                <a:gd name="connsiteY129" fmla="*/ 48488 h 183778"/>
                <a:gd name="connsiteX130" fmla="*/ 16057 w 127182"/>
                <a:gd name="connsiteY130" fmla="*/ 49919 h 183778"/>
                <a:gd name="connsiteX131" fmla="*/ 15421 w 127182"/>
                <a:gd name="connsiteY131" fmla="*/ 52304 h 183778"/>
                <a:gd name="connsiteX132" fmla="*/ 15580 w 127182"/>
                <a:gd name="connsiteY132" fmla="*/ 53734 h 183778"/>
                <a:gd name="connsiteX133" fmla="*/ 16375 w 127182"/>
                <a:gd name="connsiteY133" fmla="*/ 54211 h 183778"/>
                <a:gd name="connsiteX134" fmla="*/ 15898 w 127182"/>
                <a:gd name="connsiteY134" fmla="*/ 56119 h 183778"/>
                <a:gd name="connsiteX135" fmla="*/ 14308 w 127182"/>
                <a:gd name="connsiteY135" fmla="*/ 59299 h 183778"/>
                <a:gd name="connsiteX136" fmla="*/ 14308 w 127182"/>
                <a:gd name="connsiteY136" fmla="*/ 61048 h 183778"/>
                <a:gd name="connsiteX137" fmla="*/ 15898 w 127182"/>
                <a:gd name="connsiteY137" fmla="*/ 61683 h 183778"/>
                <a:gd name="connsiteX138" fmla="*/ 17170 w 127182"/>
                <a:gd name="connsiteY138" fmla="*/ 63591 h 183778"/>
                <a:gd name="connsiteX139" fmla="*/ 17806 w 127182"/>
                <a:gd name="connsiteY139" fmla="*/ 66930 h 183778"/>
                <a:gd name="connsiteX140" fmla="*/ 18441 w 127182"/>
                <a:gd name="connsiteY140" fmla="*/ 68043 h 183778"/>
                <a:gd name="connsiteX141" fmla="*/ 18600 w 127182"/>
                <a:gd name="connsiteY141" fmla="*/ 68837 h 183778"/>
                <a:gd name="connsiteX142" fmla="*/ 19713 w 127182"/>
                <a:gd name="connsiteY142" fmla="*/ 76945 h 183778"/>
                <a:gd name="connsiteX143" fmla="*/ 21144 w 127182"/>
                <a:gd name="connsiteY143" fmla="*/ 85053 h 183778"/>
                <a:gd name="connsiteX144" fmla="*/ 20349 w 127182"/>
                <a:gd name="connsiteY144" fmla="*/ 86166 h 183778"/>
                <a:gd name="connsiteX145" fmla="*/ 19077 w 127182"/>
                <a:gd name="connsiteY145" fmla="*/ 86484 h 183778"/>
                <a:gd name="connsiteX146" fmla="*/ 18123 w 127182"/>
                <a:gd name="connsiteY146" fmla="*/ 86802 h 183778"/>
                <a:gd name="connsiteX147" fmla="*/ 17965 w 127182"/>
                <a:gd name="connsiteY147" fmla="*/ 87597 h 183778"/>
                <a:gd name="connsiteX148" fmla="*/ 18441 w 127182"/>
                <a:gd name="connsiteY148" fmla="*/ 88710 h 183778"/>
                <a:gd name="connsiteX149" fmla="*/ 18123 w 127182"/>
                <a:gd name="connsiteY149" fmla="*/ 89823 h 183778"/>
                <a:gd name="connsiteX150" fmla="*/ 16534 w 127182"/>
                <a:gd name="connsiteY150" fmla="*/ 90458 h 183778"/>
                <a:gd name="connsiteX151" fmla="*/ 13036 w 127182"/>
                <a:gd name="connsiteY151" fmla="*/ 93002 h 183778"/>
                <a:gd name="connsiteX152" fmla="*/ 12877 w 127182"/>
                <a:gd name="connsiteY152" fmla="*/ 94115 h 183778"/>
                <a:gd name="connsiteX153" fmla="*/ 11923 w 127182"/>
                <a:gd name="connsiteY153" fmla="*/ 96341 h 183778"/>
                <a:gd name="connsiteX154" fmla="*/ 11128 w 127182"/>
                <a:gd name="connsiteY154" fmla="*/ 97613 h 183778"/>
                <a:gd name="connsiteX155" fmla="*/ 10016 w 127182"/>
                <a:gd name="connsiteY155" fmla="*/ 100156 h 183778"/>
                <a:gd name="connsiteX156" fmla="*/ 8267 w 127182"/>
                <a:gd name="connsiteY156" fmla="*/ 106833 h 183778"/>
                <a:gd name="connsiteX157" fmla="*/ 7472 w 127182"/>
                <a:gd name="connsiteY157" fmla="*/ 112238 h 183778"/>
                <a:gd name="connsiteX158" fmla="*/ 7472 w 127182"/>
                <a:gd name="connsiteY158" fmla="*/ 113987 h 183778"/>
                <a:gd name="connsiteX159" fmla="*/ 6677 w 127182"/>
                <a:gd name="connsiteY159" fmla="*/ 115100 h 183778"/>
                <a:gd name="connsiteX160" fmla="*/ 5882 w 127182"/>
                <a:gd name="connsiteY160" fmla="*/ 116849 h 183778"/>
                <a:gd name="connsiteX161" fmla="*/ 2226 w 127182"/>
                <a:gd name="connsiteY161" fmla="*/ 121459 h 183778"/>
                <a:gd name="connsiteX162" fmla="*/ 318 w 127182"/>
                <a:gd name="connsiteY162" fmla="*/ 125275 h 183778"/>
                <a:gd name="connsiteX163" fmla="*/ 477 w 127182"/>
                <a:gd name="connsiteY163" fmla="*/ 127023 h 183778"/>
                <a:gd name="connsiteX164" fmla="*/ 636 w 127182"/>
                <a:gd name="connsiteY164" fmla="*/ 128613 h 183778"/>
                <a:gd name="connsiteX165" fmla="*/ 0 w 127182"/>
                <a:gd name="connsiteY165" fmla="*/ 129885 h 183778"/>
                <a:gd name="connsiteX166" fmla="*/ 159 w 127182"/>
                <a:gd name="connsiteY166" fmla="*/ 133065 h 183778"/>
                <a:gd name="connsiteX167" fmla="*/ 636 w 127182"/>
                <a:gd name="connsiteY167" fmla="*/ 135767 h 183778"/>
                <a:gd name="connsiteX168" fmla="*/ 1272 w 127182"/>
                <a:gd name="connsiteY168" fmla="*/ 138470 h 183778"/>
                <a:gd name="connsiteX169" fmla="*/ 3974 w 127182"/>
                <a:gd name="connsiteY169" fmla="*/ 145942 h 183778"/>
                <a:gd name="connsiteX170" fmla="*/ 5405 w 127182"/>
                <a:gd name="connsiteY170" fmla="*/ 150552 h 183778"/>
                <a:gd name="connsiteX171" fmla="*/ 6359 w 127182"/>
                <a:gd name="connsiteY171" fmla="*/ 154209 h 183778"/>
                <a:gd name="connsiteX172" fmla="*/ 7154 w 127182"/>
                <a:gd name="connsiteY172" fmla="*/ 156752 h 183778"/>
                <a:gd name="connsiteX173" fmla="*/ 7790 w 127182"/>
                <a:gd name="connsiteY173" fmla="*/ 157706 h 183778"/>
                <a:gd name="connsiteX174" fmla="*/ 8108 w 127182"/>
                <a:gd name="connsiteY174" fmla="*/ 158660 h 183778"/>
                <a:gd name="connsiteX175" fmla="*/ 12241 w 127182"/>
                <a:gd name="connsiteY175" fmla="*/ 159296 h 183778"/>
                <a:gd name="connsiteX176" fmla="*/ 13036 w 127182"/>
                <a:gd name="connsiteY176" fmla="*/ 159932 h 183778"/>
                <a:gd name="connsiteX177" fmla="*/ 14149 w 127182"/>
                <a:gd name="connsiteY177" fmla="*/ 164701 h 183778"/>
                <a:gd name="connsiteX178" fmla="*/ 13831 w 127182"/>
                <a:gd name="connsiteY178" fmla="*/ 166768 h 183778"/>
                <a:gd name="connsiteX179" fmla="*/ 13036 w 127182"/>
                <a:gd name="connsiteY179" fmla="*/ 167563 h 183778"/>
                <a:gd name="connsiteX180" fmla="*/ 13036 w 127182"/>
                <a:gd name="connsiteY180" fmla="*/ 169470 h 183778"/>
                <a:gd name="connsiteX181" fmla="*/ 12877 w 127182"/>
                <a:gd name="connsiteY181" fmla="*/ 171696 h 183778"/>
                <a:gd name="connsiteX182" fmla="*/ 12400 w 127182"/>
                <a:gd name="connsiteY182" fmla="*/ 172650 h 183778"/>
                <a:gd name="connsiteX183" fmla="*/ 10016 w 127182"/>
                <a:gd name="connsiteY183" fmla="*/ 172809 h 183778"/>
                <a:gd name="connsiteX184" fmla="*/ 8585 w 127182"/>
                <a:gd name="connsiteY184" fmla="*/ 173604 h 183778"/>
                <a:gd name="connsiteX185" fmla="*/ 6518 w 127182"/>
                <a:gd name="connsiteY185" fmla="*/ 173286 h 183778"/>
                <a:gd name="connsiteX186" fmla="*/ 4610 w 127182"/>
                <a:gd name="connsiteY186" fmla="*/ 173286 h 183778"/>
                <a:gd name="connsiteX187" fmla="*/ 3815 w 127182"/>
                <a:gd name="connsiteY187" fmla="*/ 174558 h 183778"/>
                <a:gd name="connsiteX188" fmla="*/ 4610 w 127182"/>
                <a:gd name="connsiteY188" fmla="*/ 174717 h 183778"/>
                <a:gd name="connsiteX189" fmla="*/ 8108 w 127182"/>
                <a:gd name="connsiteY189" fmla="*/ 175671 h 183778"/>
                <a:gd name="connsiteX190" fmla="*/ 14944 w 127182"/>
                <a:gd name="connsiteY190" fmla="*/ 176625 h 183778"/>
                <a:gd name="connsiteX191" fmla="*/ 24324 w 127182"/>
                <a:gd name="connsiteY191" fmla="*/ 179009 h 183778"/>
                <a:gd name="connsiteX192" fmla="*/ 28139 w 127182"/>
                <a:gd name="connsiteY192" fmla="*/ 180599 h 183778"/>
                <a:gd name="connsiteX193" fmla="*/ 33226 w 127182"/>
                <a:gd name="connsiteY193" fmla="*/ 183779 h 183778"/>
                <a:gd name="connsiteX194" fmla="*/ 35611 w 127182"/>
                <a:gd name="connsiteY194" fmla="*/ 183779 h 183778"/>
                <a:gd name="connsiteX195" fmla="*/ 42129 w 127182"/>
                <a:gd name="connsiteY195" fmla="*/ 180440 h 183778"/>
                <a:gd name="connsiteX196" fmla="*/ 46104 w 127182"/>
                <a:gd name="connsiteY196" fmla="*/ 177579 h 183778"/>
                <a:gd name="connsiteX197" fmla="*/ 50078 w 127182"/>
                <a:gd name="connsiteY197" fmla="*/ 175989 h 183778"/>
                <a:gd name="connsiteX198" fmla="*/ 62637 w 127182"/>
                <a:gd name="connsiteY198" fmla="*/ 171855 h 183778"/>
                <a:gd name="connsiteX199" fmla="*/ 70268 w 127182"/>
                <a:gd name="connsiteY199" fmla="*/ 170583 h 183778"/>
                <a:gd name="connsiteX200" fmla="*/ 73925 w 127182"/>
                <a:gd name="connsiteY200" fmla="*/ 167881 h 183778"/>
                <a:gd name="connsiteX201" fmla="*/ 79171 w 127182"/>
                <a:gd name="connsiteY201" fmla="*/ 165814 h 183778"/>
                <a:gd name="connsiteX202" fmla="*/ 83146 w 127182"/>
                <a:gd name="connsiteY202" fmla="*/ 162635 h 183778"/>
                <a:gd name="connsiteX203" fmla="*/ 89505 w 127182"/>
                <a:gd name="connsiteY203" fmla="*/ 160727 h 183778"/>
                <a:gd name="connsiteX204" fmla="*/ 100633 w 127182"/>
                <a:gd name="connsiteY204" fmla="*/ 155321 h 183778"/>
                <a:gd name="connsiteX205" fmla="*/ 112398 w 127182"/>
                <a:gd name="connsiteY205" fmla="*/ 155321 h 183778"/>
                <a:gd name="connsiteX206" fmla="*/ 114623 w 127182"/>
                <a:gd name="connsiteY206" fmla="*/ 155321 h 183778"/>
                <a:gd name="connsiteX207" fmla="*/ 120346 w 127182"/>
                <a:gd name="connsiteY207" fmla="*/ 153891 h 183778"/>
                <a:gd name="connsiteX208" fmla="*/ 122095 w 127182"/>
                <a:gd name="connsiteY208" fmla="*/ 151029 h 183778"/>
                <a:gd name="connsiteX209" fmla="*/ 123367 w 127182"/>
                <a:gd name="connsiteY209" fmla="*/ 148644 h 183778"/>
                <a:gd name="connsiteX210" fmla="*/ 124957 w 127182"/>
                <a:gd name="connsiteY210" fmla="*/ 146896 h 183778"/>
                <a:gd name="connsiteX211" fmla="*/ 127182 w 127182"/>
                <a:gd name="connsiteY211" fmla="*/ 145942 h 183778"/>
                <a:gd name="connsiteX212" fmla="*/ 127182 w 127182"/>
                <a:gd name="connsiteY212" fmla="*/ 144193 h 18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27182" h="183778">
                  <a:moveTo>
                    <a:pt x="127182" y="144193"/>
                  </a:moveTo>
                  <a:lnTo>
                    <a:pt x="125911" y="144034"/>
                  </a:lnTo>
                  <a:lnTo>
                    <a:pt x="124321" y="143398"/>
                  </a:lnTo>
                  <a:lnTo>
                    <a:pt x="123367" y="142603"/>
                  </a:lnTo>
                  <a:lnTo>
                    <a:pt x="121936" y="140695"/>
                  </a:lnTo>
                  <a:lnTo>
                    <a:pt x="121459" y="139265"/>
                  </a:lnTo>
                  <a:lnTo>
                    <a:pt x="119393" y="138947"/>
                  </a:lnTo>
                  <a:lnTo>
                    <a:pt x="116690" y="137357"/>
                  </a:lnTo>
                  <a:lnTo>
                    <a:pt x="114305" y="135449"/>
                  </a:lnTo>
                  <a:lnTo>
                    <a:pt x="113510" y="133542"/>
                  </a:lnTo>
                  <a:lnTo>
                    <a:pt x="113669" y="132747"/>
                  </a:lnTo>
                  <a:lnTo>
                    <a:pt x="113351" y="131793"/>
                  </a:lnTo>
                  <a:lnTo>
                    <a:pt x="112398" y="131475"/>
                  </a:lnTo>
                  <a:lnTo>
                    <a:pt x="110331" y="127182"/>
                  </a:lnTo>
                  <a:lnTo>
                    <a:pt x="108900" y="125434"/>
                  </a:lnTo>
                  <a:lnTo>
                    <a:pt x="108264" y="124003"/>
                  </a:lnTo>
                  <a:lnTo>
                    <a:pt x="108423" y="123049"/>
                  </a:lnTo>
                  <a:lnTo>
                    <a:pt x="108105" y="121459"/>
                  </a:lnTo>
                  <a:lnTo>
                    <a:pt x="108582" y="120346"/>
                  </a:lnTo>
                  <a:lnTo>
                    <a:pt x="109854" y="119710"/>
                  </a:lnTo>
                  <a:lnTo>
                    <a:pt x="110172" y="118757"/>
                  </a:lnTo>
                  <a:lnTo>
                    <a:pt x="110331" y="117008"/>
                  </a:lnTo>
                  <a:lnTo>
                    <a:pt x="110967" y="113351"/>
                  </a:lnTo>
                  <a:lnTo>
                    <a:pt x="111444" y="109695"/>
                  </a:lnTo>
                  <a:lnTo>
                    <a:pt x="110172" y="108582"/>
                  </a:lnTo>
                  <a:lnTo>
                    <a:pt x="108582" y="108423"/>
                  </a:lnTo>
                  <a:lnTo>
                    <a:pt x="107787" y="107310"/>
                  </a:lnTo>
                  <a:lnTo>
                    <a:pt x="107469" y="105561"/>
                  </a:lnTo>
                  <a:lnTo>
                    <a:pt x="107469" y="104130"/>
                  </a:lnTo>
                  <a:lnTo>
                    <a:pt x="110490" y="98884"/>
                  </a:lnTo>
                  <a:lnTo>
                    <a:pt x="109854" y="86961"/>
                  </a:lnTo>
                  <a:lnTo>
                    <a:pt x="110331" y="85053"/>
                  </a:lnTo>
                  <a:lnTo>
                    <a:pt x="111762" y="83781"/>
                  </a:lnTo>
                  <a:lnTo>
                    <a:pt x="112874" y="82351"/>
                  </a:lnTo>
                  <a:lnTo>
                    <a:pt x="112874" y="80920"/>
                  </a:lnTo>
                  <a:lnTo>
                    <a:pt x="110808" y="77263"/>
                  </a:lnTo>
                  <a:lnTo>
                    <a:pt x="106992" y="74561"/>
                  </a:lnTo>
                  <a:lnTo>
                    <a:pt x="105085" y="72335"/>
                  </a:lnTo>
                  <a:lnTo>
                    <a:pt x="103972" y="70427"/>
                  </a:lnTo>
                  <a:lnTo>
                    <a:pt x="103813" y="69314"/>
                  </a:lnTo>
                  <a:lnTo>
                    <a:pt x="106197" y="67725"/>
                  </a:lnTo>
                  <a:lnTo>
                    <a:pt x="107151" y="66612"/>
                  </a:lnTo>
                  <a:lnTo>
                    <a:pt x="107310" y="65340"/>
                  </a:lnTo>
                  <a:lnTo>
                    <a:pt x="106356" y="63114"/>
                  </a:lnTo>
                  <a:lnTo>
                    <a:pt x="106515" y="59140"/>
                  </a:lnTo>
                  <a:lnTo>
                    <a:pt x="107469" y="55960"/>
                  </a:lnTo>
                  <a:lnTo>
                    <a:pt x="108423" y="52145"/>
                  </a:lnTo>
                  <a:lnTo>
                    <a:pt x="108264" y="50873"/>
                  </a:lnTo>
                  <a:lnTo>
                    <a:pt x="106038" y="48647"/>
                  </a:lnTo>
                  <a:lnTo>
                    <a:pt x="104767" y="48329"/>
                  </a:lnTo>
                  <a:lnTo>
                    <a:pt x="103813" y="48488"/>
                  </a:lnTo>
                  <a:lnTo>
                    <a:pt x="101428" y="49919"/>
                  </a:lnTo>
                  <a:lnTo>
                    <a:pt x="100633" y="50078"/>
                  </a:lnTo>
                  <a:lnTo>
                    <a:pt x="100156" y="49601"/>
                  </a:lnTo>
                  <a:lnTo>
                    <a:pt x="99838" y="49124"/>
                  </a:lnTo>
                  <a:lnTo>
                    <a:pt x="100633" y="48170"/>
                  </a:lnTo>
                  <a:lnTo>
                    <a:pt x="100315" y="47057"/>
                  </a:lnTo>
                  <a:lnTo>
                    <a:pt x="101110" y="45945"/>
                  </a:lnTo>
                  <a:lnTo>
                    <a:pt x="102541" y="45468"/>
                  </a:lnTo>
                  <a:lnTo>
                    <a:pt x="103018" y="44991"/>
                  </a:lnTo>
                  <a:lnTo>
                    <a:pt x="100951" y="44514"/>
                  </a:lnTo>
                  <a:lnTo>
                    <a:pt x="100792" y="43878"/>
                  </a:lnTo>
                  <a:lnTo>
                    <a:pt x="100951" y="43242"/>
                  </a:lnTo>
                  <a:lnTo>
                    <a:pt x="101428" y="43083"/>
                  </a:lnTo>
                  <a:lnTo>
                    <a:pt x="102064" y="43083"/>
                  </a:lnTo>
                  <a:lnTo>
                    <a:pt x="102382" y="42606"/>
                  </a:lnTo>
                  <a:lnTo>
                    <a:pt x="102700" y="39268"/>
                  </a:lnTo>
                  <a:lnTo>
                    <a:pt x="103018" y="38155"/>
                  </a:lnTo>
                  <a:lnTo>
                    <a:pt x="103336" y="35770"/>
                  </a:lnTo>
                  <a:lnTo>
                    <a:pt x="103495" y="26867"/>
                  </a:lnTo>
                  <a:lnTo>
                    <a:pt x="103972" y="25913"/>
                  </a:lnTo>
                  <a:lnTo>
                    <a:pt x="104131" y="25277"/>
                  </a:lnTo>
                  <a:lnTo>
                    <a:pt x="102700" y="24801"/>
                  </a:lnTo>
                  <a:lnTo>
                    <a:pt x="99361" y="22416"/>
                  </a:lnTo>
                  <a:lnTo>
                    <a:pt x="97454" y="20508"/>
                  </a:lnTo>
                  <a:lnTo>
                    <a:pt x="95705" y="18600"/>
                  </a:lnTo>
                  <a:lnTo>
                    <a:pt x="94274" y="17329"/>
                  </a:lnTo>
                  <a:lnTo>
                    <a:pt x="91571" y="15421"/>
                  </a:lnTo>
                  <a:lnTo>
                    <a:pt x="90618" y="14149"/>
                  </a:lnTo>
                  <a:lnTo>
                    <a:pt x="90618" y="13036"/>
                  </a:lnTo>
                  <a:lnTo>
                    <a:pt x="91412" y="10492"/>
                  </a:lnTo>
                  <a:lnTo>
                    <a:pt x="92684" y="7949"/>
                  </a:lnTo>
                  <a:lnTo>
                    <a:pt x="93479" y="4133"/>
                  </a:lnTo>
                  <a:lnTo>
                    <a:pt x="93002" y="3180"/>
                  </a:lnTo>
                  <a:lnTo>
                    <a:pt x="91253" y="1431"/>
                  </a:lnTo>
                  <a:lnTo>
                    <a:pt x="84576" y="0"/>
                  </a:lnTo>
                  <a:lnTo>
                    <a:pt x="84258" y="1272"/>
                  </a:lnTo>
                  <a:lnTo>
                    <a:pt x="83304" y="2226"/>
                  </a:lnTo>
                  <a:lnTo>
                    <a:pt x="81874" y="2226"/>
                  </a:lnTo>
                  <a:lnTo>
                    <a:pt x="80761" y="2067"/>
                  </a:lnTo>
                  <a:lnTo>
                    <a:pt x="80125" y="3180"/>
                  </a:lnTo>
                  <a:lnTo>
                    <a:pt x="79012" y="4610"/>
                  </a:lnTo>
                  <a:lnTo>
                    <a:pt x="77581" y="5246"/>
                  </a:lnTo>
                  <a:lnTo>
                    <a:pt x="75992" y="6041"/>
                  </a:lnTo>
                  <a:lnTo>
                    <a:pt x="75197" y="6836"/>
                  </a:lnTo>
                  <a:lnTo>
                    <a:pt x="74561" y="6836"/>
                  </a:lnTo>
                  <a:lnTo>
                    <a:pt x="72971" y="5087"/>
                  </a:lnTo>
                  <a:lnTo>
                    <a:pt x="71063" y="4928"/>
                  </a:lnTo>
                  <a:lnTo>
                    <a:pt x="67248" y="5246"/>
                  </a:lnTo>
                  <a:lnTo>
                    <a:pt x="65499" y="4769"/>
                  </a:lnTo>
                  <a:lnTo>
                    <a:pt x="63273" y="4451"/>
                  </a:lnTo>
                  <a:lnTo>
                    <a:pt x="57709" y="4928"/>
                  </a:lnTo>
                  <a:lnTo>
                    <a:pt x="48965" y="4133"/>
                  </a:lnTo>
                  <a:lnTo>
                    <a:pt x="47693" y="4451"/>
                  </a:lnTo>
                  <a:lnTo>
                    <a:pt x="47216" y="4769"/>
                  </a:lnTo>
                  <a:lnTo>
                    <a:pt x="38632" y="4928"/>
                  </a:lnTo>
                  <a:lnTo>
                    <a:pt x="29093" y="5087"/>
                  </a:lnTo>
                  <a:lnTo>
                    <a:pt x="21144" y="5087"/>
                  </a:lnTo>
                  <a:lnTo>
                    <a:pt x="14149" y="5246"/>
                  </a:lnTo>
                  <a:lnTo>
                    <a:pt x="14149" y="4928"/>
                  </a:lnTo>
                  <a:lnTo>
                    <a:pt x="11923" y="4769"/>
                  </a:lnTo>
                  <a:lnTo>
                    <a:pt x="11605" y="5405"/>
                  </a:lnTo>
                  <a:lnTo>
                    <a:pt x="9698" y="12559"/>
                  </a:lnTo>
                  <a:lnTo>
                    <a:pt x="9539" y="16534"/>
                  </a:lnTo>
                  <a:lnTo>
                    <a:pt x="10493" y="18918"/>
                  </a:lnTo>
                  <a:lnTo>
                    <a:pt x="11764" y="20508"/>
                  </a:lnTo>
                  <a:lnTo>
                    <a:pt x="13036" y="21144"/>
                  </a:lnTo>
                  <a:lnTo>
                    <a:pt x="13195" y="22098"/>
                  </a:lnTo>
                  <a:lnTo>
                    <a:pt x="12082" y="23211"/>
                  </a:lnTo>
                  <a:lnTo>
                    <a:pt x="12241" y="24324"/>
                  </a:lnTo>
                  <a:lnTo>
                    <a:pt x="13513" y="25436"/>
                  </a:lnTo>
                  <a:lnTo>
                    <a:pt x="13672" y="26708"/>
                  </a:lnTo>
                  <a:lnTo>
                    <a:pt x="13036" y="28139"/>
                  </a:lnTo>
                  <a:lnTo>
                    <a:pt x="13195" y="31160"/>
                  </a:lnTo>
                  <a:lnTo>
                    <a:pt x="14149" y="36247"/>
                  </a:lnTo>
                  <a:lnTo>
                    <a:pt x="14149" y="39427"/>
                  </a:lnTo>
                  <a:lnTo>
                    <a:pt x="13354" y="40857"/>
                  </a:lnTo>
                  <a:lnTo>
                    <a:pt x="13831" y="43401"/>
                  </a:lnTo>
                  <a:lnTo>
                    <a:pt x="15421" y="47057"/>
                  </a:lnTo>
                  <a:lnTo>
                    <a:pt x="15739" y="48488"/>
                  </a:lnTo>
                  <a:lnTo>
                    <a:pt x="16057" y="49919"/>
                  </a:lnTo>
                  <a:lnTo>
                    <a:pt x="15421" y="52304"/>
                  </a:lnTo>
                  <a:lnTo>
                    <a:pt x="15580" y="53734"/>
                  </a:lnTo>
                  <a:lnTo>
                    <a:pt x="16375" y="54211"/>
                  </a:lnTo>
                  <a:lnTo>
                    <a:pt x="15898" y="56119"/>
                  </a:lnTo>
                  <a:lnTo>
                    <a:pt x="14308" y="59299"/>
                  </a:lnTo>
                  <a:lnTo>
                    <a:pt x="14308" y="61048"/>
                  </a:lnTo>
                  <a:lnTo>
                    <a:pt x="15898" y="61683"/>
                  </a:lnTo>
                  <a:lnTo>
                    <a:pt x="17170" y="63591"/>
                  </a:lnTo>
                  <a:lnTo>
                    <a:pt x="17806" y="66930"/>
                  </a:lnTo>
                  <a:lnTo>
                    <a:pt x="18441" y="68043"/>
                  </a:lnTo>
                  <a:lnTo>
                    <a:pt x="18600" y="68837"/>
                  </a:lnTo>
                  <a:lnTo>
                    <a:pt x="19713" y="76945"/>
                  </a:lnTo>
                  <a:lnTo>
                    <a:pt x="21144" y="85053"/>
                  </a:lnTo>
                  <a:lnTo>
                    <a:pt x="20349" y="86166"/>
                  </a:lnTo>
                  <a:lnTo>
                    <a:pt x="19077" y="86484"/>
                  </a:lnTo>
                  <a:lnTo>
                    <a:pt x="18123" y="86802"/>
                  </a:lnTo>
                  <a:lnTo>
                    <a:pt x="17965" y="87597"/>
                  </a:lnTo>
                  <a:lnTo>
                    <a:pt x="18441" y="88710"/>
                  </a:lnTo>
                  <a:lnTo>
                    <a:pt x="18123" y="89823"/>
                  </a:lnTo>
                  <a:lnTo>
                    <a:pt x="16534" y="90458"/>
                  </a:lnTo>
                  <a:lnTo>
                    <a:pt x="13036" y="93002"/>
                  </a:lnTo>
                  <a:lnTo>
                    <a:pt x="12877" y="94115"/>
                  </a:lnTo>
                  <a:lnTo>
                    <a:pt x="11923" y="96341"/>
                  </a:lnTo>
                  <a:lnTo>
                    <a:pt x="11128" y="97613"/>
                  </a:lnTo>
                  <a:lnTo>
                    <a:pt x="10016" y="100156"/>
                  </a:lnTo>
                  <a:lnTo>
                    <a:pt x="8267" y="106833"/>
                  </a:lnTo>
                  <a:lnTo>
                    <a:pt x="7472" y="112238"/>
                  </a:lnTo>
                  <a:lnTo>
                    <a:pt x="7472" y="113987"/>
                  </a:lnTo>
                  <a:lnTo>
                    <a:pt x="6677" y="115100"/>
                  </a:lnTo>
                  <a:lnTo>
                    <a:pt x="5882" y="116849"/>
                  </a:lnTo>
                  <a:lnTo>
                    <a:pt x="2226" y="121459"/>
                  </a:lnTo>
                  <a:lnTo>
                    <a:pt x="318" y="125275"/>
                  </a:lnTo>
                  <a:lnTo>
                    <a:pt x="477" y="127023"/>
                  </a:lnTo>
                  <a:lnTo>
                    <a:pt x="636" y="128613"/>
                  </a:lnTo>
                  <a:lnTo>
                    <a:pt x="0" y="129885"/>
                  </a:lnTo>
                  <a:lnTo>
                    <a:pt x="159" y="133065"/>
                  </a:lnTo>
                  <a:lnTo>
                    <a:pt x="636" y="135767"/>
                  </a:lnTo>
                  <a:lnTo>
                    <a:pt x="1272" y="138470"/>
                  </a:lnTo>
                  <a:lnTo>
                    <a:pt x="3974" y="145942"/>
                  </a:lnTo>
                  <a:lnTo>
                    <a:pt x="5405" y="150552"/>
                  </a:lnTo>
                  <a:lnTo>
                    <a:pt x="6359" y="154209"/>
                  </a:lnTo>
                  <a:lnTo>
                    <a:pt x="7154" y="156752"/>
                  </a:lnTo>
                  <a:lnTo>
                    <a:pt x="7790" y="157706"/>
                  </a:lnTo>
                  <a:lnTo>
                    <a:pt x="8108" y="158660"/>
                  </a:lnTo>
                  <a:lnTo>
                    <a:pt x="12241" y="159296"/>
                  </a:lnTo>
                  <a:lnTo>
                    <a:pt x="13036" y="159932"/>
                  </a:lnTo>
                  <a:lnTo>
                    <a:pt x="14149" y="164701"/>
                  </a:lnTo>
                  <a:lnTo>
                    <a:pt x="13831" y="166768"/>
                  </a:lnTo>
                  <a:lnTo>
                    <a:pt x="13036" y="167563"/>
                  </a:lnTo>
                  <a:lnTo>
                    <a:pt x="13036" y="169470"/>
                  </a:lnTo>
                  <a:lnTo>
                    <a:pt x="12877" y="171696"/>
                  </a:lnTo>
                  <a:lnTo>
                    <a:pt x="12400" y="172650"/>
                  </a:lnTo>
                  <a:lnTo>
                    <a:pt x="10016" y="172809"/>
                  </a:lnTo>
                  <a:lnTo>
                    <a:pt x="8585" y="173604"/>
                  </a:lnTo>
                  <a:lnTo>
                    <a:pt x="6518" y="173286"/>
                  </a:lnTo>
                  <a:lnTo>
                    <a:pt x="4610" y="173286"/>
                  </a:lnTo>
                  <a:lnTo>
                    <a:pt x="3815" y="174558"/>
                  </a:lnTo>
                  <a:lnTo>
                    <a:pt x="4610" y="174717"/>
                  </a:lnTo>
                  <a:lnTo>
                    <a:pt x="8108" y="175671"/>
                  </a:lnTo>
                  <a:lnTo>
                    <a:pt x="14944" y="176625"/>
                  </a:lnTo>
                  <a:lnTo>
                    <a:pt x="24324" y="179009"/>
                  </a:lnTo>
                  <a:lnTo>
                    <a:pt x="28139" y="180599"/>
                  </a:lnTo>
                  <a:lnTo>
                    <a:pt x="33226" y="183779"/>
                  </a:lnTo>
                  <a:lnTo>
                    <a:pt x="35611" y="183779"/>
                  </a:lnTo>
                  <a:lnTo>
                    <a:pt x="42129" y="180440"/>
                  </a:lnTo>
                  <a:lnTo>
                    <a:pt x="46104" y="177579"/>
                  </a:lnTo>
                  <a:lnTo>
                    <a:pt x="50078" y="175989"/>
                  </a:lnTo>
                  <a:lnTo>
                    <a:pt x="62637" y="171855"/>
                  </a:lnTo>
                  <a:lnTo>
                    <a:pt x="70268" y="170583"/>
                  </a:lnTo>
                  <a:lnTo>
                    <a:pt x="73925" y="167881"/>
                  </a:lnTo>
                  <a:lnTo>
                    <a:pt x="79171" y="165814"/>
                  </a:lnTo>
                  <a:lnTo>
                    <a:pt x="83146" y="162635"/>
                  </a:lnTo>
                  <a:lnTo>
                    <a:pt x="89505" y="160727"/>
                  </a:lnTo>
                  <a:lnTo>
                    <a:pt x="100633" y="155321"/>
                  </a:lnTo>
                  <a:lnTo>
                    <a:pt x="112398" y="155321"/>
                  </a:lnTo>
                  <a:lnTo>
                    <a:pt x="114623" y="155321"/>
                  </a:lnTo>
                  <a:lnTo>
                    <a:pt x="120346" y="153891"/>
                  </a:lnTo>
                  <a:lnTo>
                    <a:pt x="122095" y="151029"/>
                  </a:lnTo>
                  <a:lnTo>
                    <a:pt x="123367" y="148644"/>
                  </a:lnTo>
                  <a:lnTo>
                    <a:pt x="124957" y="146896"/>
                  </a:lnTo>
                  <a:lnTo>
                    <a:pt x="127182" y="145942"/>
                  </a:lnTo>
                  <a:lnTo>
                    <a:pt x="127182" y="14419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6" name="Freeform: Shape 5355">
              <a:extLst>
                <a:ext uri="{FF2B5EF4-FFF2-40B4-BE49-F238E27FC236}">
                  <a16:creationId xmlns:a16="http://schemas.microsoft.com/office/drawing/2014/main" id="{D94D868A-703A-594B-BB3F-544E31EA2E22}"/>
                </a:ext>
              </a:extLst>
            </p:cNvPr>
            <p:cNvSpPr/>
            <p:nvPr/>
          </p:nvSpPr>
          <p:spPr>
            <a:xfrm>
              <a:off x="10664553" y="3765078"/>
              <a:ext cx="85052" cy="104607"/>
            </a:xfrm>
            <a:custGeom>
              <a:avLst/>
              <a:gdLst>
                <a:gd name="connsiteX0" fmla="*/ 85053 w 85052"/>
                <a:gd name="connsiteY0" fmla="*/ 46898 h 104607"/>
                <a:gd name="connsiteX1" fmla="*/ 84736 w 85052"/>
                <a:gd name="connsiteY1" fmla="*/ 44355 h 104607"/>
                <a:gd name="connsiteX2" fmla="*/ 83782 w 85052"/>
                <a:gd name="connsiteY2" fmla="*/ 42765 h 104607"/>
                <a:gd name="connsiteX3" fmla="*/ 81238 w 85052"/>
                <a:gd name="connsiteY3" fmla="*/ 34657 h 104607"/>
                <a:gd name="connsiteX4" fmla="*/ 80125 w 85052"/>
                <a:gd name="connsiteY4" fmla="*/ 32749 h 104607"/>
                <a:gd name="connsiteX5" fmla="*/ 78535 w 85052"/>
                <a:gd name="connsiteY5" fmla="*/ 32749 h 104607"/>
                <a:gd name="connsiteX6" fmla="*/ 77422 w 85052"/>
                <a:gd name="connsiteY6" fmla="*/ 35929 h 104607"/>
                <a:gd name="connsiteX7" fmla="*/ 77104 w 85052"/>
                <a:gd name="connsiteY7" fmla="*/ 38473 h 104607"/>
                <a:gd name="connsiteX8" fmla="*/ 76468 w 85052"/>
                <a:gd name="connsiteY8" fmla="*/ 39586 h 104607"/>
                <a:gd name="connsiteX9" fmla="*/ 75038 w 85052"/>
                <a:gd name="connsiteY9" fmla="*/ 40857 h 104607"/>
                <a:gd name="connsiteX10" fmla="*/ 75038 w 85052"/>
                <a:gd name="connsiteY10" fmla="*/ 39903 h 104607"/>
                <a:gd name="connsiteX11" fmla="*/ 75674 w 85052"/>
                <a:gd name="connsiteY11" fmla="*/ 38632 h 104607"/>
                <a:gd name="connsiteX12" fmla="*/ 76150 w 85052"/>
                <a:gd name="connsiteY12" fmla="*/ 36247 h 104607"/>
                <a:gd name="connsiteX13" fmla="*/ 74720 w 85052"/>
                <a:gd name="connsiteY13" fmla="*/ 32431 h 104607"/>
                <a:gd name="connsiteX14" fmla="*/ 73448 w 85052"/>
                <a:gd name="connsiteY14" fmla="*/ 30365 h 104607"/>
                <a:gd name="connsiteX15" fmla="*/ 68838 w 85052"/>
                <a:gd name="connsiteY15" fmla="*/ 26231 h 104607"/>
                <a:gd name="connsiteX16" fmla="*/ 65817 w 85052"/>
                <a:gd name="connsiteY16" fmla="*/ 28934 h 104607"/>
                <a:gd name="connsiteX17" fmla="*/ 66771 w 85052"/>
                <a:gd name="connsiteY17" fmla="*/ 25914 h 104607"/>
                <a:gd name="connsiteX18" fmla="*/ 66771 w 85052"/>
                <a:gd name="connsiteY18" fmla="*/ 24006 h 104607"/>
                <a:gd name="connsiteX19" fmla="*/ 62002 w 85052"/>
                <a:gd name="connsiteY19" fmla="*/ 21780 h 104607"/>
                <a:gd name="connsiteX20" fmla="*/ 53099 w 85052"/>
                <a:gd name="connsiteY20" fmla="*/ 14467 h 104607"/>
                <a:gd name="connsiteX21" fmla="*/ 49283 w 85052"/>
                <a:gd name="connsiteY21" fmla="*/ 10175 h 104607"/>
                <a:gd name="connsiteX22" fmla="*/ 38632 w 85052"/>
                <a:gd name="connsiteY22" fmla="*/ 6836 h 104607"/>
                <a:gd name="connsiteX23" fmla="*/ 33385 w 85052"/>
                <a:gd name="connsiteY23" fmla="*/ 6200 h 104607"/>
                <a:gd name="connsiteX24" fmla="*/ 22098 w 85052"/>
                <a:gd name="connsiteY24" fmla="*/ 0 h 104607"/>
                <a:gd name="connsiteX25" fmla="*/ 20031 w 85052"/>
                <a:gd name="connsiteY25" fmla="*/ 318 h 104607"/>
                <a:gd name="connsiteX26" fmla="*/ 17965 w 85052"/>
                <a:gd name="connsiteY26" fmla="*/ 3021 h 104607"/>
                <a:gd name="connsiteX27" fmla="*/ 15262 w 85052"/>
                <a:gd name="connsiteY27" fmla="*/ 10493 h 104607"/>
                <a:gd name="connsiteX28" fmla="*/ 13195 w 85052"/>
                <a:gd name="connsiteY28" fmla="*/ 12082 h 104607"/>
                <a:gd name="connsiteX29" fmla="*/ 10810 w 85052"/>
                <a:gd name="connsiteY29" fmla="*/ 14149 h 104607"/>
                <a:gd name="connsiteX30" fmla="*/ 8108 w 85052"/>
                <a:gd name="connsiteY30" fmla="*/ 17011 h 104607"/>
                <a:gd name="connsiteX31" fmla="*/ 4769 w 85052"/>
                <a:gd name="connsiteY31" fmla="*/ 21939 h 104607"/>
                <a:gd name="connsiteX32" fmla="*/ 4928 w 85052"/>
                <a:gd name="connsiteY32" fmla="*/ 23529 h 104607"/>
                <a:gd name="connsiteX33" fmla="*/ 4134 w 85052"/>
                <a:gd name="connsiteY33" fmla="*/ 24801 h 104607"/>
                <a:gd name="connsiteX34" fmla="*/ 3974 w 85052"/>
                <a:gd name="connsiteY34" fmla="*/ 27026 h 104607"/>
                <a:gd name="connsiteX35" fmla="*/ 4134 w 85052"/>
                <a:gd name="connsiteY35" fmla="*/ 29570 h 104607"/>
                <a:gd name="connsiteX36" fmla="*/ 5087 w 85052"/>
                <a:gd name="connsiteY36" fmla="*/ 31160 h 104607"/>
                <a:gd name="connsiteX37" fmla="*/ 5406 w 85052"/>
                <a:gd name="connsiteY37" fmla="*/ 34180 h 104607"/>
                <a:gd name="connsiteX38" fmla="*/ 4769 w 85052"/>
                <a:gd name="connsiteY38" fmla="*/ 37042 h 104607"/>
                <a:gd name="connsiteX39" fmla="*/ 5087 w 85052"/>
                <a:gd name="connsiteY39" fmla="*/ 38632 h 104607"/>
                <a:gd name="connsiteX40" fmla="*/ 5723 w 85052"/>
                <a:gd name="connsiteY40" fmla="*/ 41334 h 104607"/>
                <a:gd name="connsiteX41" fmla="*/ 6360 w 85052"/>
                <a:gd name="connsiteY41" fmla="*/ 44037 h 104607"/>
                <a:gd name="connsiteX42" fmla="*/ 6200 w 85052"/>
                <a:gd name="connsiteY42" fmla="*/ 45150 h 104607"/>
                <a:gd name="connsiteX43" fmla="*/ 7154 w 85052"/>
                <a:gd name="connsiteY43" fmla="*/ 46104 h 104607"/>
                <a:gd name="connsiteX44" fmla="*/ 7790 w 85052"/>
                <a:gd name="connsiteY44" fmla="*/ 46898 h 104607"/>
                <a:gd name="connsiteX45" fmla="*/ 7631 w 85052"/>
                <a:gd name="connsiteY45" fmla="*/ 49442 h 104607"/>
                <a:gd name="connsiteX46" fmla="*/ 10334 w 85052"/>
                <a:gd name="connsiteY46" fmla="*/ 53735 h 104607"/>
                <a:gd name="connsiteX47" fmla="*/ 12082 w 85052"/>
                <a:gd name="connsiteY47" fmla="*/ 55642 h 104607"/>
                <a:gd name="connsiteX48" fmla="*/ 14468 w 85052"/>
                <a:gd name="connsiteY48" fmla="*/ 57550 h 104607"/>
                <a:gd name="connsiteX49" fmla="*/ 15262 w 85052"/>
                <a:gd name="connsiteY49" fmla="*/ 59299 h 104607"/>
                <a:gd name="connsiteX50" fmla="*/ 16693 w 85052"/>
                <a:gd name="connsiteY50" fmla="*/ 61524 h 104607"/>
                <a:gd name="connsiteX51" fmla="*/ 17487 w 85052"/>
                <a:gd name="connsiteY51" fmla="*/ 61684 h 104607"/>
                <a:gd name="connsiteX52" fmla="*/ 17965 w 85052"/>
                <a:gd name="connsiteY52" fmla="*/ 62637 h 104607"/>
                <a:gd name="connsiteX53" fmla="*/ 17487 w 85052"/>
                <a:gd name="connsiteY53" fmla="*/ 64386 h 104607"/>
                <a:gd name="connsiteX54" fmla="*/ 17487 w 85052"/>
                <a:gd name="connsiteY54" fmla="*/ 66612 h 104607"/>
                <a:gd name="connsiteX55" fmla="*/ 15898 w 85052"/>
                <a:gd name="connsiteY55" fmla="*/ 69314 h 104607"/>
                <a:gd name="connsiteX56" fmla="*/ 12242 w 85052"/>
                <a:gd name="connsiteY56" fmla="*/ 74402 h 104607"/>
                <a:gd name="connsiteX57" fmla="*/ 11923 w 85052"/>
                <a:gd name="connsiteY57" fmla="*/ 75515 h 104607"/>
                <a:gd name="connsiteX58" fmla="*/ 12718 w 85052"/>
                <a:gd name="connsiteY58" fmla="*/ 79648 h 104607"/>
                <a:gd name="connsiteX59" fmla="*/ 12242 w 85052"/>
                <a:gd name="connsiteY59" fmla="*/ 82987 h 104607"/>
                <a:gd name="connsiteX60" fmla="*/ 12082 w 85052"/>
                <a:gd name="connsiteY60" fmla="*/ 84735 h 104607"/>
                <a:gd name="connsiteX61" fmla="*/ 10334 w 85052"/>
                <a:gd name="connsiteY61" fmla="*/ 87597 h 104607"/>
                <a:gd name="connsiteX62" fmla="*/ 6200 w 85052"/>
                <a:gd name="connsiteY62" fmla="*/ 94751 h 104607"/>
                <a:gd name="connsiteX63" fmla="*/ 3815 w 85052"/>
                <a:gd name="connsiteY63" fmla="*/ 96182 h 104607"/>
                <a:gd name="connsiteX64" fmla="*/ 2226 w 85052"/>
                <a:gd name="connsiteY64" fmla="*/ 98248 h 104607"/>
                <a:gd name="connsiteX65" fmla="*/ 1431 w 85052"/>
                <a:gd name="connsiteY65" fmla="*/ 98248 h 104607"/>
                <a:gd name="connsiteX66" fmla="*/ 318 w 85052"/>
                <a:gd name="connsiteY66" fmla="*/ 98407 h 104607"/>
                <a:gd name="connsiteX67" fmla="*/ 0 w 85052"/>
                <a:gd name="connsiteY67" fmla="*/ 98725 h 104607"/>
                <a:gd name="connsiteX68" fmla="*/ 636 w 85052"/>
                <a:gd name="connsiteY68" fmla="*/ 99043 h 104607"/>
                <a:gd name="connsiteX69" fmla="*/ 1908 w 85052"/>
                <a:gd name="connsiteY69" fmla="*/ 99679 h 104607"/>
                <a:gd name="connsiteX70" fmla="*/ 2861 w 85052"/>
                <a:gd name="connsiteY70" fmla="*/ 100951 h 104607"/>
                <a:gd name="connsiteX71" fmla="*/ 5247 w 85052"/>
                <a:gd name="connsiteY71" fmla="*/ 102064 h 104607"/>
                <a:gd name="connsiteX72" fmla="*/ 9221 w 85052"/>
                <a:gd name="connsiteY72" fmla="*/ 103654 h 104607"/>
                <a:gd name="connsiteX73" fmla="*/ 11129 w 85052"/>
                <a:gd name="connsiteY73" fmla="*/ 103654 h 104607"/>
                <a:gd name="connsiteX74" fmla="*/ 12877 w 85052"/>
                <a:gd name="connsiteY74" fmla="*/ 104131 h 104607"/>
                <a:gd name="connsiteX75" fmla="*/ 13990 w 85052"/>
                <a:gd name="connsiteY75" fmla="*/ 104608 h 104607"/>
                <a:gd name="connsiteX76" fmla="*/ 15103 w 85052"/>
                <a:gd name="connsiteY76" fmla="*/ 103654 h 104607"/>
                <a:gd name="connsiteX77" fmla="*/ 19237 w 85052"/>
                <a:gd name="connsiteY77" fmla="*/ 101428 h 104607"/>
                <a:gd name="connsiteX78" fmla="*/ 21303 w 85052"/>
                <a:gd name="connsiteY78" fmla="*/ 99997 h 104607"/>
                <a:gd name="connsiteX79" fmla="*/ 22575 w 85052"/>
                <a:gd name="connsiteY79" fmla="*/ 99043 h 104607"/>
                <a:gd name="connsiteX80" fmla="*/ 23528 w 85052"/>
                <a:gd name="connsiteY80" fmla="*/ 98089 h 104607"/>
                <a:gd name="connsiteX81" fmla="*/ 24324 w 85052"/>
                <a:gd name="connsiteY81" fmla="*/ 97931 h 104607"/>
                <a:gd name="connsiteX82" fmla="*/ 24801 w 85052"/>
                <a:gd name="connsiteY82" fmla="*/ 98407 h 104607"/>
                <a:gd name="connsiteX83" fmla="*/ 25278 w 85052"/>
                <a:gd name="connsiteY83" fmla="*/ 99202 h 104607"/>
                <a:gd name="connsiteX84" fmla="*/ 26708 w 85052"/>
                <a:gd name="connsiteY84" fmla="*/ 99679 h 104607"/>
                <a:gd name="connsiteX85" fmla="*/ 30206 w 85052"/>
                <a:gd name="connsiteY85" fmla="*/ 100474 h 104607"/>
                <a:gd name="connsiteX86" fmla="*/ 31796 w 85052"/>
                <a:gd name="connsiteY86" fmla="*/ 100792 h 104607"/>
                <a:gd name="connsiteX87" fmla="*/ 34022 w 85052"/>
                <a:gd name="connsiteY87" fmla="*/ 99997 h 104607"/>
                <a:gd name="connsiteX88" fmla="*/ 35929 w 85052"/>
                <a:gd name="connsiteY88" fmla="*/ 98725 h 104607"/>
                <a:gd name="connsiteX89" fmla="*/ 36724 w 85052"/>
                <a:gd name="connsiteY89" fmla="*/ 98248 h 104607"/>
                <a:gd name="connsiteX90" fmla="*/ 38155 w 85052"/>
                <a:gd name="connsiteY90" fmla="*/ 99520 h 104607"/>
                <a:gd name="connsiteX91" fmla="*/ 39109 w 85052"/>
                <a:gd name="connsiteY91" fmla="*/ 101428 h 104607"/>
                <a:gd name="connsiteX92" fmla="*/ 39745 w 85052"/>
                <a:gd name="connsiteY92" fmla="*/ 102223 h 104607"/>
                <a:gd name="connsiteX93" fmla="*/ 41176 w 85052"/>
                <a:gd name="connsiteY93" fmla="*/ 101905 h 104607"/>
                <a:gd name="connsiteX94" fmla="*/ 44037 w 85052"/>
                <a:gd name="connsiteY94" fmla="*/ 102223 h 104607"/>
                <a:gd name="connsiteX95" fmla="*/ 46104 w 85052"/>
                <a:gd name="connsiteY95" fmla="*/ 102859 h 104607"/>
                <a:gd name="connsiteX96" fmla="*/ 47375 w 85052"/>
                <a:gd name="connsiteY96" fmla="*/ 102700 h 104607"/>
                <a:gd name="connsiteX97" fmla="*/ 49125 w 85052"/>
                <a:gd name="connsiteY97" fmla="*/ 101905 h 104607"/>
                <a:gd name="connsiteX98" fmla="*/ 50078 w 85052"/>
                <a:gd name="connsiteY98" fmla="*/ 100315 h 104607"/>
                <a:gd name="connsiteX99" fmla="*/ 52622 w 85052"/>
                <a:gd name="connsiteY99" fmla="*/ 98884 h 104607"/>
                <a:gd name="connsiteX100" fmla="*/ 55007 w 85052"/>
                <a:gd name="connsiteY100" fmla="*/ 97613 h 104607"/>
                <a:gd name="connsiteX101" fmla="*/ 56278 w 85052"/>
                <a:gd name="connsiteY101" fmla="*/ 95864 h 104607"/>
                <a:gd name="connsiteX102" fmla="*/ 58345 w 85052"/>
                <a:gd name="connsiteY102" fmla="*/ 92843 h 104607"/>
                <a:gd name="connsiteX103" fmla="*/ 58981 w 85052"/>
                <a:gd name="connsiteY103" fmla="*/ 91571 h 104607"/>
                <a:gd name="connsiteX104" fmla="*/ 59140 w 85052"/>
                <a:gd name="connsiteY104" fmla="*/ 89505 h 104607"/>
                <a:gd name="connsiteX105" fmla="*/ 62002 w 85052"/>
                <a:gd name="connsiteY105" fmla="*/ 83305 h 104607"/>
                <a:gd name="connsiteX106" fmla="*/ 63115 w 85052"/>
                <a:gd name="connsiteY106" fmla="*/ 82192 h 104607"/>
                <a:gd name="connsiteX107" fmla="*/ 63750 w 85052"/>
                <a:gd name="connsiteY107" fmla="*/ 80284 h 104607"/>
                <a:gd name="connsiteX108" fmla="*/ 64863 w 85052"/>
                <a:gd name="connsiteY108" fmla="*/ 78058 h 104607"/>
                <a:gd name="connsiteX109" fmla="*/ 64863 w 85052"/>
                <a:gd name="connsiteY109" fmla="*/ 76150 h 104607"/>
                <a:gd name="connsiteX110" fmla="*/ 65658 w 85052"/>
                <a:gd name="connsiteY110" fmla="*/ 74243 h 104607"/>
                <a:gd name="connsiteX111" fmla="*/ 67247 w 85052"/>
                <a:gd name="connsiteY111" fmla="*/ 72653 h 104607"/>
                <a:gd name="connsiteX112" fmla="*/ 68520 w 85052"/>
                <a:gd name="connsiteY112" fmla="*/ 71699 h 104607"/>
                <a:gd name="connsiteX113" fmla="*/ 70427 w 85052"/>
                <a:gd name="connsiteY113" fmla="*/ 68996 h 104607"/>
                <a:gd name="connsiteX114" fmla="*/ 71699 w 85052"/>
                <a:gd name="connsiteY114" fmla="*/ 66612 h 104607"/>
                <a:gd name="connsiteX115" fmla="*/ 75038 w 85052"/>
                <a:gd name="connsiteY115" fmla="*/ 61048 h 104607"/>
                <a:gd name="connsiteX116" fmla="*/ 75355 w 85052"/>
                <a:gd name="connsiteY116" fmla="*/ 59458 h 104607"/>
                <a:gd name="connsiteX117" fmla="*/ 76628 w 85052"/>
                <a:gd name="connsiteY117" fmla="*/ 58504 h 104607"/>
                <a:gd name="connsiteX118" fmla="*/ 77104 w 85052"/>
                <a:gd name="connsiteY118" fmla="*/ 57232 h 104607"/>
                <a:gd name="connsiteX119" fmla="*/ 78535 w 85052"/>
                <a:gd name="connsiteY119" fmla="*/ 55801 h 104607"/>
                <a:gd name="connsiteX120" fmla="*/ 80125 w 85052"/>
                <a:gd name="connsiteY120" fmla="*/ 54689 h 104607"/>
                <a:gd name="connsiteX121" fmla="*/ 80761 w 85052"/>
                <a:gd name="connsiteY121" fmla="*/ 52940 h 104607"/>
                <a:gd name="connsiteX122" fmla="*/ 81715 w 85052"/>
                <a:gd name="connsiteY122" fmla="*/ 51191 h 104607"/>
                <a:gd name="connsiteX123" fmla="*/ 84258 w 85052"/>
                <a:gd name="connsiteY123" fmla="*/ 49760 h 104607"/>
                <a:gd name="connsiteX124" fmla="*/ 85053 w 85052"/>
                <a:gd name="connsiteY124" fmla="*/ 49124 h 104607"/>
                <a:gd name="connsiteX125" fmla="*/ 84895 w 85052"/>
                <a:gd name="connsiteY125" fmla="*/ 48170 h 104607"/>
                <a:gd name="connsiteX126" fmla="*/ 85053 w 85052"/>
                <a:gd name="connsiteY126" fmla="*/ 46898 h 104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85052" h="104607">
                  <a:moveTo>
                    <a:pt x="85053" y="46898"/>
                  </a:moveTo>
                  <a:lnTo>
                    <a:pt x="84736" y="44355"/>
                  </a:lnTo>
                  <a:lnTo>
                    <a:pt x="83782" y="42765"/>
                  </a:lnTo>
                  <a:lnTo>
                    <a:pt x="81238" y="34657"/>
                  </a:lnTo>
                  <a:lnTo>
                    <a:pt x="80125" y="32749"/>
                  </a:lnTo>
                  <a:lnTo>
                    <a:pt x="78535" y="32749"/>
                  </a:lnTo>
                  <a:lnTo>
                    <a:pt x="77422" y="35929"/>
                  </a:lnTo>
                  <a:lnTo>
                    <a:pt x="77104" y="38473"/>
                  </a:lnTo>
                  <a:lnTo>
                    <a:pt x="76468" y="39586"/>
                  </a:lnTo>
                  <a:lnTo>
                    <a:pt x="75038" y="40857"/>
                  </a:lnTo>
                  <a:lnTo>
                    <a:pt x="75038" y="39903"/>
                  </a:lnTo>
                  <a:lnTo>
                    <a:pt x="75674" y="38632"/>
                  </a:lnTo>
                  <a:lnTo>
                    <a:pt x="76150" y="36247"/>
                  </a:lnTo>
                  <a:lnTo>
                    <a:pt x="74720" y="32431"/>
                  </a:lnTo>
                  <a:lnTo>
                    <a:pt x="73448" y="30365"/>
                  </a:lnTo>
                  <a:lnTo>
                    <a:pt x="68838" y="26231"/>
                  </a:lnTo>
                  <a:lnTo>
                    <a:pt x="65817" y="28934"/>
                  </a:lnTo>
                  <a:lnTo>
                    <a:pt x="66771" y="25914"/>
                  </a:lnTo>
                  <a:lnTo>
                    <a:pt x="66771" y="24006"/>
                  </a:lnTo>
                  <a:lnTo>
                    <a:pt x="62002" y="21780"/>
                  </a:lnTo>
                  <a:lnTo>
                    <a:pt x="53099" y="14467"/>
                  </a:lnTo>
                  <a:lnTo>
                    <a:pt x="49283" y="10175"/>
                  </a:lnTo>
                  <a:lnTo>
                    <a:pt x="38632" y="6836"/>
                  </a:lnTo>
                  <a:lnTo>
                    <a:pt x="33385" y="6200"/>
                  </a:lnTo>
                  <a:lnTo>
                    <a:pt x="22098" y="0"/>
                  </a:lnTo>
                  <a:lnTo>
                    <a:pt x="20031" y="318"/>
                  </a:lnTo>
                  <a:lnTo>
                    <a:pt x="17965" y="3021"/>
                  </a:lnTo>
                  <a:lnTo>
                    <a:pt x="15262" y="10493"/>
                  </a:lnTo>
                  <a:lnTo>
                    <a:pt x="13195" y="12082"/>
                  </a:lnTo>
                  <a:lnTo>
                    <a:pt x="10810" y="14149"/>
                  </a:lnTo>
                  <a:lnTo>
                    <a:pt x="8108" y="17011"/>
                  </a:lnTo>
                  <a:lnTo>
                    <a:pt x="4769" y="21939"/>
                  </a:lnTo>
                  <a:lnTo>
                    <a:pt x="4928" y="23529"/>
                  </a:lnTo>
                  <a:lnTo>
                    <a:pt x="4134" y="24801"/>
                  </a:lnTo>
                  <a:lnTo>
                    <a:pt x="3974" y="27026"/>
                  </a:lnTo>
                  <a:lnTo>
                    <a:pt x="4134" y="29570"/>
                  </a:lnTo>
                  <a:lnTo>
                    <a:pt x="5087" y="31160"/>
                  </a:lnTo>
                  <a:lnTo>
                    <a:pt x="5406" y="34180"/>
                  </a:lnTo>
                  <a:lnTo>
                    <a:pt x="4769" y="37042"/>
                  </a:lnTo>
                  <a:lnTo>
                    <a:pt x="5087" y="38632"/>
                  </a:lnTo>
                  <a:lnTo>
                    <a:pt x="5723" y="41334"/>
                  </a:lnTo>
                  <a:lnTo>
                    <a:pt x="6360" y="44037"/>
                  </a:lnTo>
                  <a:lnTo>
                    <a:pt x="6200" y="45150"/>
                  </a:lnTo>
                  <a:lnTo>
                    <a:pt x="7154" y="46104"/>
                  </a:lnTo>
                  <a:lnTo>
                    <a:pt x="7790" y="46898"/>
                  </a:lnTo>
                  <a:lnTo>
                    <a:pt x="7631" y="49442"/>
                  </a:lnTo>
                  <a:lnTo>
                    <a:pt x="10334" y="53735"/>
                  </a:lnTo>
                  <a:lnTo>
                    <a:pt x="12082" y="55642"/>
                  </a:lnTo>
                  <a:lnTo>
                    <a:pt x="14468" y="57550"/>
                  </a:lnTo>
                  <a:lnTo>
                    <a:pt x="15262" y="59299"/>
                  </a:lnTo>
                  <a:lnTo>
                    <a:pt x="16693" y="61524"/>
                  </a:lnTo>
                  <a:lnTo>
                    <a:pt x="17487" y="61684"/>
                  </a:lnTo>
                  <a:lnTo>
                    <a:pt x="17965" y="62637"/>
                  </a:lnTo>
                  <a:lnTo>
                    <a:pt x="17487" y="64386"/>
                  </a:lnTo>
                  <a:lnTo>
                    <a:pt x="17487" y="66612"/>
                  </a:lnTo>
                  <a:lnTo>
                    <a:pt x="15898" y="69314"/>
                  </a:lnTo>
                  <a:lnTo>
                    <a:pt x="12242" y="74402"/>
                  </a:lnTo>
                  <a:lnTo>
                    <a:pt x="11923" y="75515"/>
                  </a:lnTo>
                  <a:lnTo>
                    <a:pt x="12718" y="79648"/>
                  </a:lnTo>
                  <a:lnTo>
                    <a:pt x="12242" y="82987"/>
                  </a:lnTo>
                  <a:lnTo>
                    <a:pt x="12082" y="84735"/>
                  </a:lnTo>
                  <a:lnTo>
                    <a:pt x="10334" y="87597"/>
                  </a:lnTo>
                  <a:lnTo>
                    <a:pt x="6200" y="94751"/>
                  </a:lnTo>
                  <a:lnTo>
                    <a:pt x="3815" y="96182"/>
                  </a:lnTo>
                  <a:lnTo>
                    <a:pt x="2226" y="98248"/>
                  </a:lnTo>
                  <a:lnTo>
                    <a:pt x="1431" y="98248"/>
                  </a:lnTo>
                  <a:lnTo>
                    <a:pt x="318" y="98407"/>
                  </a:lnTo>
                  <a:lnTo>
                    <a:pt x="0" y="98725"/>
                  </a:lnTo>
                  <a:lnTo>
                    <a:pt x="636" y="99043"/>
                  </a:lnTo>
                  <a:lnTo>
                    <a:pt x="1908" y="99679"/>
                  </a:lnTo>
                  <a:lnTo>
                    <a:pt x="2861" y="100951"/>
                  </a:lnTo>
                  <a:lnTo>
                    <a:pt x="5247" y="102064"/>
                  </a:lnTo>
                  <a:lnTo>
                    <a:pt x="9221" y="103654"/>
                  </a:lnTo>
                  <a:lnTo>
                    <a:pt x="11129" y="103654"/>
                  </a:lnTo>
                  <a:lnTo>
                    <a:pt x="12877" y="104131"/>
                  </a:lnTo>
                  <a:lnTo>
                    <a:pt x="13990" y="104608"/>
                  </a:lnTo>
                  <a:lnTo>
                    <a:pt x="15103" y="103654"/>
                  </a:lnTo>
                  <a:lnTo>
                    <a:pt x="19237" y="101428"/>
                  </a:lnTo>
                  <a:lnTo>
                    <a:pt x="21303" y="99997"/>
                  </a:lnTo>
                  <a:lnTo>
                    <a:pt x="22575" y="99043"/>
                  </a:lnTo>
                  <a:lnTo>
                    <a:pt x="23528" y="98089"/>
                  </a:lnTo>
                  <a:lnTo>
                    <a:pt x="24324" y="97931"/>
                  </a:lnTo>
                  <a:lnTo>
                    <a:pt x="24801" y="98407"/>
                  </a:lnTo>
                  <a:lnTo>
                    <a:pt x="25278" y="99202"/>
                  </a:lnTo>
                  <a:lnTo>
                    <a:pt x="26708" y="99679"/>
                  </a:lnTo>
                  <a:lnTo>
                    <a:pt x="30206" y="100474"/>
                  </a:lnTo>
                  <a:lnTo>
                    <a:pt x="31796" y="100792"/>
                  </a:lnTo>
                  <a:lnTo>
                    <a:pt x="34022" y="99997"/>
                  </a:lnTo>
                  <a:lnTo>
                    <a:pt x="35929" y="98725"/>
                  </a:lnTo>
                  <a:lnTo>
                    <a:pt x="36724" y="98248"/>
                  </a:lnTo>
                  <a:lnTo>
                    <a:pt x="38155" y="99520"/>
                  </a:lnTo>
                  <a:lnTo>
                    <a:pt x="39109" y="101428"/>
                  </a:lnTo>
                  <a:lnTo>
                    <a:pt x="39745" y="102223"/>
                  </a:lnTo>
                  <a:lnTo>
                    <a:pt x="41176" y="101905"/>
                  </a:lnTo>
                  <a:lnTo>
                    <a:pt x="44037" y="102223"/>
                  </a:lnTo>
                  <a:lnTo>
                    <a:pt x="46104" y="102859"/>
                  </a:lnTo>
                  <a:lnTo>
                    <a:pt x="47375" y="102700"/>
                  </a:lnTo>
                  <a:lnTo>
                    <a:pt x="49125" y="101905"/>
                  </a:lnTo>
                  <a:lnTo>
                    <a:pt x="50078" y="100315"/>
                  </a:lnTo>
                  <a:lnTo>
                    <a:pt x="52622" y="98884"/>
                  </a:lnTo>
                  <a:lnTo>
                    <a:pt x="55007" y="97613"/>
                  </a:lnTo>
                  <a:lnTo>
                    <a:pt x="56278" y="95864"/>
                  </a:lnTo>
                  <a:lnTo>
                    <a:pt x="58345" y="92843"/>
                  </a:lnTo>
                  <a:lnTo>
                    <a:pt x="58981" y="91571"/>
                  </a:lnTo>
                  <a:lnTo>
                    <a:pt x="59140" y="89505"/>
                  </a:lnTo>
                  <a:lnTo>
                    <a:pt x="62002" y="83305"/>
                  </a:lnTo>
                  <a:lnTo>
                    <a:pt x="63115" y="82192"/>
                  </a:lnTo>
                  <a:lnTo>
                    <a:pt x="63750" y="80284"/>
                  </a:lnTo>
                  <a:lnTo>
                    <a:pt x="64863" y="78058"/>
                  </a:lnTo>
                  <a:lnTo>
                    <a:pt x="64863" y="76150"/>
                  </a:lnTo>
                  <a:lnTo>
                    <a:pt x="65658" y="74243"/>
                  </a:lnTo>
                  <a:lnTo>
                    <a:pt x="67247" y="72653"/>
                  </a:lnTo>
                  <a:lnTo>
                    <a:pt x="68520" y="71699"/>
                  </a:lnTo>
                  <a:lnTo>
                    <a:pt x="70427" y="68996"/>
                  </a:lnTo>
                  <a:lnTo>
                    <a:pt x="71699" y="66612"/>
                  </a:lnTo>
                  <a:lnTo>
                    <a:pt x="75038" y="61048"/>
                  </a:lnTo>
                  <a:lnTo>
                    <a:pt x="75355" y="59458"/>
                  </a:lnTo>
                  <a:lnTo>
                    <a:pt x="76628" y="58504"/>
                  </a:lnTo>
                  <a:lnTo>
                    <a:pt x="77104" y="57232"/>
                  </a:lnTo>
                  <a:lnTo>
                    <a:pt x="78535" y="55801"/>
                  </a:lnTo>
                  <a:lnTo>
                    <a:pt x="80125" y="54689"/>
                  </a:lnTo>
                  <a:lnTo>
                    <a:pt x="80761" y="52940"/>
                  </a:lnTo>
                  <a:lnTo>
                    <a:pt x="81715" y="51191"/>
                  </a:lnTo>
                  <a:lnTo>
                    <a:pt x="84258" y="49760"/>
                  </a:lnTo>
                  <a:lnTo>
                    <a:pt x="85053" y="49124"/>
                  </a:lnTo>
                  <a:lnTo>
                    <a:pt x="84895" y="48170"/>
                  </a:lnTo>
                  <a:lnTo>
                    <a:pt x="85053" y="468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7" name="Freeform: Shape 5356">
              <a:extLst>
                <a:ext uri="{FF2B5EF4-FFF2-40B4-BE49-F238E27FC236}">
                  <a16:creationId xmlns:a16="http://schemas.microsoft.com/office/drawing/2014/main" id="{103F18FA-5E68-5781-E3B1-396CC5AC5F69}"/>
                </a:ext>
              </a:extLst>
            </p:cNvPr>
            <p:cNvSpPr/>
            <p:nvPr/>
          </p:nvSpPr>
          <p:spPr>
            <a:xfrm>
              <a:off x="2340142" y="2600881"/>
              <a:ext cx="192204" cy="86166"/>
            </a:xfrm>
            <a:custGeom>
              <a:avLst/>
              <a:gdLst>
                <a:gd name="connsiteX0" fmla="*/ 190615 w 192204"/>
                <a:gd name="connsiteY0" fmla="*/ 76945 h 86166"/>
                <a:gd name="connsiteX1" fmla="*/ 187435 w 192204"/>
                <a:gd name="connsiteY1" fmla="*/ 74720 h 86166"/>
                <a:gd name="connsiteX2" fmla="*/ 183938 w 192204"/>
                <a:gd name="connsiteY2" fmla="*/ 72971 h 86166"/>
                <a:gd name="connsiteX3" fmla="*/ 181712 w 192204"/>
                <a:gd name="connsiteY3" fmla="*/ 71222 h 86166"/>
                <a:gd name="connsiteX4" fmla="*/ 180122 w 192204"/>
                <a:gd name="connsiteY4" fmla="*/ 68043 h 86166"/>
                <a:gd name="connsiteX5" fmla="*/ 178691 w 192204"/>
                <a:gd name="connsiteY5" fmla="*/ 67725 h 86166"/>
                <a:gd name="connsiteX6" fmla="*/ 178373 w 192204"/>
                <a:gd name="connsiteY6" fmla="*/ 67248 h 86166"/>
                <a:gd name="connsiteX7" fmla="*/ 178055 w 192204"/>
                <a:gd name="connsiteY7" fmla="*/ 66135 h 86166"/>
                <a:gd name="connsiteX8" fmla="*/ 178215 w 192204"/>
                <a:gd name="connsiteY8" fmla="*/ 64545 h 86166"/>
                <a:gd name="connsiteX9" fmla="*/ 178691 w 192204"/>
                <a:gd name="connsiteY9" fmla="*/ 63432 h 86166"/>
                <a:gd name="connsiteX10" fmla="*/ 180122 w 192204"/>
                <a:gd name="connsiteY10" fmla="*/ 62955 h 86166"/>
                <a:gd name="connsiteX11" fmla="*/ 181553 w 192204"/>
                <a:gd name="connsiteY11" fmla="*/ 62796 h 86166"/>
                <a:gd name="connsiteX12" fmla="*/ 182825 w 192204"/>
                <a:gd name="connsiteY12" fmla="*/ 61524 h 86166"/>
                <a:gd name="connsiteX13" fmla="*/ 184574 w 192204"/>
                <a:gd name="connsiteY13" fmla="*/ 59299 h 86166"/>
                <a:gd name="connsiteX14" fmla="*/ 185209 w 192204"/>
                <a:gd name="connsiteY14" fmla="*/ 58186 h 86166"/>
                <a:gd name="connsiteX15" fmla="*/ 184732 w 192204"/>
                <a:gd name="connsiteY15" fmla="*/ 57709 h 86166"/>
                <a:gd name="connsiteX16" fmla="*/ 180599 w 192204"/>
                <a:gd name="connsiteY16" fmla="*/ 55801 h 86166"/>
                <a:gd name="connsiteX17" fmla="*/ 179009 w 192204"/>
                <a:gd name="connsiteY17" fmla="*/ 54688 h 86166"/>
                <a:gd name="connsiteX18" fmla="*/ 177420 w 192204"/>
                <a:gd name="connsiteY18" fmla="*/ 54688 h 86166"/>
                <a:gd name="connsiteX19" fmla="*/ 174240 w 192204"/>
                <a:gd name="connsiteY19" fmla="*/ 54052 h 86166"/>
                <a:gd name="connsiteX20" fmla="*/ 171537 w 192204"/>
                <a:gd name="connsiteY20" fmla="*/ 53099 h 86166"/>
                <a:gd name="connsiteX21" fmla="*/ 170266 w 192204"/>
                <a:gd name="connsiteY21" fmla="*/ 51986 h 86166"/>
                <a:gd name="connsiteX22" fmla="*/ 168517 w 192204"/>
                <a:gd name="connsiteY22" fmla="*/ 50555 h 86166"/>
                <a:gd name="connsiteX23" fmla="*/ 165019 w 192204"/>
                <a:gd name="connsiteY23" fmla="*/ 48965 h 86166"/>
                <a:gd name="connsiteX24" fmla="*/ 162476 w 192204"/>
                <a:gd name="connsiteY24" fmla="*/ 47375 h 86166"/>
                <a:gd name="connsiteX25" fmla="*/ 162317 w 192204"/>
                <a:gd name="connsiteY25" fmla="*/ 46262 h 86166"/>
                <a:gd name="connsiteX26" fmla="*/ 163906 w 192204"/>
                <a:gd name="connsiteY26" fmla="*/ 42129 h 86166"/>
                <a:gd name="connsiteX27" fmla="*/ 165019 w 192204"/>
                <a:gd name="connsiteY27" fmla="*/ 37996 h 86166"/>
                <a:gd name="connsiteX28" fmla="*/ 164383 w 192204"/>
                <a:gd name="connsiteY28" fmla="*/ 37201 h 86166"/>
                <a:gd name="connsiteX29" fmla="*/ 162953 w 192204"/>
                <a:gd name="connsiteY29" fmla="*/ 36565 h 86166"/>
                <a:gd name="connsiteX30" fmla="*/ 160250 w 192204"/>
                <a:gd name="connsiteY30" fmla="*/ 35929 h 86166"/>
                <a:gd name="connsiteX31" fmla="*/ 154050 w 192204"/>
                <a:gd name="connsiteY31" fmla="*/ 36088 h 86166"/>
                <a:gd name="connsiteX32" fmla="*/ 150075 w 192204"/>
                <a:gd name="connsiteY32" fmla="*/ 32113 h 86166"/>
                <a:gd name="connsiteX33" fmla="*/ 148804 w 192204"/>
                <a:gd name="connsiteY33" fmla="*/ 31160 h 86166"/>
                <a:gd name="connsiteX34" fmla="*/ 146260 w 192204"/>
                <a:gd name="connsiteY34" fmla="*/ 30524 h 86166"/>
                <a:gd name="connsiteX35" fmla="*/ 142603 w 192204"/>
                <a:gd name="connsiteY35" fmla="*/ 29252 h 86166"/>
                <a:gd name="connsiteX36" fmla="*/ 140537 w 192204"/>
                <a:gd name="connsiteY36" fmla="*/ 28298 h 86166"/>
                <a:gd name="connsiteX37" fmla="*/ 139901 w 192204"/>
                <a:gd name="connsiteY37" fmla="*/ 28616 h 86166"/>
                <a:gd name="connsiteX38" fmla="*/ 137516 w 192204"/>
                <a:gd name="connsiteY38" fmla="*/ 33067 h 86166"/>
                <a:gd name="connsiteX39" fmla="*/ 135290 w 192204"/>
                <a:gd name="connsiteY39" fmla="*/ 29888 h 86166"/>
                <a:gd name="connsiteX40" fmla="*/ 134018 w 192204"/>
                <a:gd name="connsiteY40" fmla="*/ 29093 h 86166"/>
                <a:gd name="connsiteX41" fmla="*/ 131952 w 192204"/>
                <a:gd name="connsiteY41" fmla="*/ 28616 h 86166"/>
                <a:gd name="connsiteX42" fmla="*/ 130044 w 192204"/>
                <a:gd name="connsiteY42" fmla="*/ 28616 h 86166"/>
                <a:gd name="connsiteX43" fmla="*/ 124957 w 192204"/>
                <a:gd name="connsiteY43" fmla="*/ 30206 h 86166"/>
                <a:gd name="connsiteX44" fmla="*/ 121141 w 192204"/>
                <a:gd name="connsiteY44" fmla="*/ 31796 h 86166"/>
                <a:gd name="connsiteX45" fmla="*/ 118439 w 192204"/>
                <a:gd name="connsiteY45" fmla="*/ 33067 h 86166"/>
                <a:gd name="connsiteX46" fmla="*/ 115577 w 192204"/>
                <a:gd name="connsiteY46" fmla="*/ 33862 h 86166"/>
                <a:gd name="connsiteX47" fmla="*/ 114305 w 192204"/>
                <a:gd name="connsiteY47" fmla="*/ 34816 h 86166"/>
                <a:gd name="connsiteX48" fmla="*/ 110490 w 192204"/>
                <a:gd name="connsiteY48" fmla="*/ 34657 h 86166"/>
                <a:gd name="connsiteX49" fmla="*/ 108582 w 192204"/>
                <a:gd name="connsiteY49" fmla="*/ 33862 h 86166"/>
                <a:gd name="connsiteX50" fmla="*/ 107946 w 192204"/>
                <a:gd name="connsiteY50" fmla="*/ 33067 h 86166"/>
                <a:gd name="connsiteX51" fmla="*/ 108264 w 192204"/>
                <a:gd name="connsiteY51" fmla="*/ 31796 h 86166"/>
                <a:gd name="connsiteX52" fmla="*/ 109536 w 192204"/>
                <a:gd name="connsiteY52" fmla="*/ 30206 h 86166"/>
                <a:gd name="connsiteX53" fmla="*/ 109695 w 192204"/>
                <a:gd name="connsiteY53" fmla="*/ 29252 h 86166"/>
                <a:gd name="connsiteX54" fmla="*/ 109218 w 192204"/>
                <a:gd name="connsiteY54" fmla="*/ 28616 h 86166"/>
                <a:gd name="connsiteX55" fmla="*/ 104608 w 192204"/>
                <a:gd name="connsiteY55" fmla="*/ 26549 h 86166"/>
                <a:gd name="connsiteX56" fmla="*/ 102700 w 192204"/>
                <a:gd name="connsiteY56" fmla="*/ 25277 h 86166"/>
                <a:gd name="connsiteX57" fmla="*/ 96818 w 192204"/>
                <a:gd name="connsiteY57" fmla="*/ 23370 h 86166"/>
                <a:gd name="connsiteX58" fmla="*/ 89346 w 192204"/>
                <a:gd name="connsiteY58" fmla="*/ 20190 h 86166"/>
                <a:gd name="connsiteX59" fmla="*/ 86802 w 192204"/>
                <a:gd name="connsiteY59" fmla="*/ 18123 h 86166"/>
                <a:gd name="connsiteX60" fmla="*/ 86484 w 192204"/>
                <a:gd name="connsiteY60" fmla="*/ 16693 h 86166"/>
                <a:gd name="connsiteX61" fmla="*/ 83622 w 192204"/>
                <a:gd name="connsiteY61" fmla="*/ 15262 h 86166"/>
                <a:gd name="connsiteX62" fmla="*/ 79807 w 192204"/>
                <a:gd name="connsiteY62" fmla="*/ 13990 h 86166"/>
                <a:gd name="connsiteX63" fmla="*/ 76945 w 192204"/>
                <a:gd name="connsiteY63" fmla="*/ 14308 h 86166"/>
                <a:gd name="connsiteX64" fmla="*/ 74243 w 192204"/>
                <a:gd name="connsiteY64" fmla="*/ 14467 h 86166"/>
                <a:gd name="connsiteX65" fmla="*/ 70109 w 192204"/>
                <a:gd name="connsiteY65" fmla="*/ 12082 h 86166"/>
                <a:gd name="connsiteX66" fmla="*/ 66135 w 192204"/>
                <a:gd name="connsiteY66" fmla="*/ 11923 h 86166"/>
                <a:gd name="connsiteX67" fmla="*/ 61524 w 192204"/>
                <a:gd name="connsiteY67" fmla="*/ 12718 h 86166"/>
                <a:gd name="connsiteX68" fmla="*/ 60571 w 192204"/>
                <a:gd name="connsiteY68" fmla="*/ 12877 h 86166"/>
                <a:gd name="connsiteX69" fmla="*/ 59458 w 192204"/>
                <a:gd name="connsiteY69" fmla="*/ 13195 h 86166"/>
                <a:gd name="connsiteX70" fmla="*/ 45945 w 192204"/>
                <a:gd name="connsiteY70" fmla="*/ 12241 h 86166"/>
                <a:gd name="connsiteX71" fmla="*/ 42606 w 192204"/>
                <a:gd name="connsiteY71" fmla="*/ 10175 h 86166"/>
                <a:gd name="connsiteX72" fmla="*/ 39586 w 192204"/>
                <a:gd name="connsiteY72" fmla="*/ 8267 h 86166"/>
                <a:gd name="connsiteX73" fmla="*/ 31796 w 192204"/>
                <a:gd name="connsiteY73" fmla="*/ 6836 h 86166"/>
                <a:gd name="connsiteX74" fmla="*/ 27662 w 192204"/>
                <a:gd name="connsiteY74" fmla="*/ 5246 h 86166"/>
                <a:gd name="connsiteX75" fmla="*/ 23688 w 192204"/>
                <a:gd name="connsiteY75" fmla="*/ 3180 h 86166"/>
                <a:gd name="connsiteX76" fmla="*/ 19236 w 192204"/>
                <a:gd name="connsiteY76" fmla="*/ 1272 h 86166"/>
                <a:gd name="connsiteX77" fmla="*/ 15580 w 192204"/>
                <a:gd name="connsiteY77" fmla="*/ 2067 h 86166"/>
                <a:gd name="connsiteX78" fmla="*/ 10493 w 192204"/>
                <a:gd name="connsiteY78" fmla="*/ 954 h 86166"/>
                <a:gd name="connsiteX79" fmla="*/ 4928 w 192204"/>
                <a:gd name="connsiteY79" fmla="*/ 0 h 86166"/>
                <a:gd name="connsiteX80" fmla="*/ 3021 w 192204"/>
                <a:gd name="connsiteY80" fmla="*/ 636 h 86166"/>
                <a:gd name="connsiteX81" fmla="*/ 1272 w 192204"/>
                <a:gd name="connsiteY81" fmla="*/ 3020 h 86166"/>
                <a:gd name="connsiteX82" fmla="*/ 0 w 192204"/>
                <a:gd name="connsiteY82" fmla="*/ 5246 h 86166"/>
                <a:gd name="connsiteX83" fmla="*/ 6041 w 192204"/>
                <a:gd name="connsiteY83" fmla="*/ 9062 h 86166"/>
                <a:gd name="connsiteX84" fmla="*/ 13831 w 192204"/>
                <a:gd name="connsiteY84" fmla="*/ 14785 h 86166"/>
                <a:gd name="connsiteX85" fmla="*/ 15739 w 192204"/>
                <a:gd name="connsiteY85" fmla="*/ 15580 h 86166"/>
                <a:gd name="connsiteX86" fmla="*/ 24642 w 192204"/>
                <a:gd name="connsiteY86" fmla="*/ 17647 h 86166"/>
                <a:gd name="connsiteX87" fmla="*/ 31160 w 192204"/>
                <a:gd name="connsiteY87" fmla="*/ 22257 h 86166"/>
                <a:gd name="connsiteX88" fmla="*/ 33067 w 192204"/>
                <a:gd name="connsiteY88" fmla="*/ 25754 h 86166"/>
                <a:gd name="connsiteX89" fmla="*/ 41334 w 192204"/>
                <a:gd name="connsiteY89" fmla="*/ 28934 h 86166"/>
                <a:gd name="connsiteX90" fmla="*/ 43401 w 192204"/>
                <a:gd name="connsiteY90" fmla="*/ 31636 h 86166"/>
                <a:gd name="connsiteX91" fmla="*/ 45945 w 192204"/>
                <a:gd name="connsiteY91" fmla="*/ 40698 h 86166"/>
                <a:gd name="connsiteX92" fmla="*/ 48329 w 192204"/>
                <a:gd name="connsiteY92" fmla="*/ 49283 h 86166"/>
                <a:gd name="connsiteX93" fmla="*/ 51191 w 192204"/>
                <a:gd name="connsiteY93" fmla="*/ 55483 h 86166"/>
                <a:gd name="connsiteX94" fmla="*/ 51191 w 192204"/>
                <a:gd name="connsiteY94" fmla="*/ 58345 h 86166"/>
                <a:gd name="connsiteX95" fmla="*/ 51191 w 192204"/>
                <a:gd name="connsiteY95" fmla="*/ 60730 h 86166"/>
                <a:gd name="connsiteX96" fmla="*/ 49442 w 192204"/>
                <a:gd name="connsiteY96" fmla="*/ 64545 h 86166"/>
                <a:gd name="connsiteX97" fmla="*/ 44037 w 192204"/>
                <a:gd name="connsiteY97" fmla="*/ 70904 h 86166"/>
                <a:gd name="connsiteX98" fmla="*/ 45945 w 192204"/>
                <a:gd name="connsiteY98" fmla="*/ 71699 h 86166"/>
                <a:gd name="connsiteX99" fmla="*/ 49442 w 192204"/>
                <a:gd name="connsiteY99" fmla="*/ 72494 h 86166"/>
                <a:gd name="connsiteX100" fmla="*/ 51668 w 192204"/>
                <a:gd name="connsiteY100" fmla="*/ 73607 h 86166"/>
                <a:gd name="connsiteX101" fmla="*/ 52940 w 192204"/>
                <a:gd name="connsiteY101" fmla="*/ 73925 h 86166"/>
                <a:gd name="connsiteX102" fmla="*/ 55960 w 192204"/>
                <a:gd name="connsiteY102" fmla="*/ 71699 h 86166"/>
                <a:gd name="connsiteX103" fmla="*/ 60253 w 192204"/>
                <a:gd name="connsiteY103" fmla="*/ 71699 h 86166"/>
                <a:gd name="connsiteX104" fmla="*/ 64068 w 192204"/>
                <a:gd name="connsiteY104" fmla="*/ 72017 h 86166"/>
                <a:gd name="connsiteX105" fmla="*/ 66135 w 192204"/>
                <a:gd name="connsiteY105" fmla="*/ 72335 h 86166"/>
                <a:gd name="connsiteX106" fmla="*/ 68520 w 192204"/>
                <a:gd name="connsiteY106" fmla="*/ 73130 h 86166"/>
                <a:gd name="connsiteX107" fmla="*/ 71381 w 192204"/>
                <a:gd name="connsiteY107" fmla="*/ 73607 h 86166"/>
                <a:gd name="connsiteX108" fmla="*/ 72653 w 192204"/>
                <a:gd name="connsiteY108" fmla="*/ 72494 h 86166"/>
                <a:gd name="connsiteX109" fmla="*/ 74402 w 192204"/>
                <a:gd name="connsiteY109" fmla="*/ 69473 h 86166"/>
                <a:gd name="connsiteX110" fmla="*/ 75038 w 192204"/>
                <a:gd name="connsiteY110" fmla="*/ 69155 h 86166"/>
                <a:gd name="connsiteX111" fmla="*/ 75515 w 192204"/>
                <a:gd name="connsiteY111" fmla="*/ 68837 h 86166"/>
                <a:gd name="connsiteX112" fmla="*/ 77581 w 192204"/>
                <a:gd name="connsiteY112" fmla="*/ 68678 h 86166"/>
                <a:gd name="connsiteX113" fmla="*/ 79648 w 192204"/>
                <a:gd name="connsiteY113" fmla="*/ 68837 h 86166"/>
                <a:gd name="connsiteX114" fmla="*/ 80602 w 192204"/>
                <a:gd name="connsiteY114" fmla="*/ 69314 h 86166"/>
                <a:gd name="connsiteX115" fmla="*/ 81556 w 192204"/>
                <a:gd name="connsiteY115" fmla="*/ 71858 h 86166"/>
                <a:gd name="connsiteX116" fmla="*/ 84099 w 192204"/>
                <a:gd name="connsiteY116" fmla="*/ 72653 h 86166"/>
                <a:gd name="connsiteX117" fmla="*/ 88392 w 192204"/>
                <a:gd name="connsiteY117" fmla="*/ 76627 h 86166"/>
                <a:gd name="connsiteX118" fmla="*/ 91094 w 192204"/>
                <a:gd name="connsiteY118" fmla="*/ 78217 h 86166"/>
                <a:gd name="connsiteX119" fmla="*/ 91730 w 192204"/>
                <a:gd name="connsiteY119" fmla="*/ 78853 h 86166"/>
                <a:gd name="connsiteX120" fmla="*/ 90777 w 192204"/>
                <a:gd name="connsiteY120" fmla="*/ 79648 h 86166"/>
                <a:gd name="connsiteX121" fmla="*/ 91094 w 192204"/>
                <a:gd name="connsiteY121" fmla="*/ 80602 h 86166"/>
                <a:gd name="connsiteX122" fmla="*/ 92684 w 192204"/>
                <a:gd name="connsiteY122" fmla="*/ 81874 h 86166"/>
                <a:gd name="connsiteX123" fmla="*/ 94751 w 192204"/>
                <a:gd name="connsiteY123" fmla="*/ 82351 h 86166"/>
                <a:gd name="connsiteX124" fmla="*/ 97136 w 192204"/>
                <a:gd name="connsiteY124" fmla="*/ 82192 h 86166"/>
                <a:gd name="connsiteX125" fmla="*/ 98248 w 192204"/>
                <a:gd name="connsiteY125" fmla="*/ 82669 h 86166"/>
                <a:gd name="connsiteX126" fmla="*/ 99202 w 192204"/>
                <a:gd name="connsiteY126" fmla="*/ 83304 h 86166"/>
                <a:gd name="connsiteX127" fmla="*/ 99361 w 192204"/>
                <a:gd name="connsiteY127" fmla="*/ 84258 h 86166"/>
                <a:gd name="connsiteX128" fmla="*/ 99361 w 192204"/>
                <a:gd name="connsiteY128" fmla="*/ 84894 h 86166"/>
                <a:gd name="connsiteX129" fmla="*/ 100951 w 192204"/>
                <a:gd name="connsiteY129" fmla="*/ 84735 h 86166"/>
                <a:gd name="connsiteX130" fmla="*/ 105243 w 192204"/>
                <a:gd name="connsiteY130" fmla="*/ 84576 h 86166"/>
                <a:gd name="connsiteX131" fmla="*/ 109536 w 192204"/>
                <a:gd name="connsiteY131" fmla="*/ 84099 h 86166"/>
                <a:gd name="connsiteX132" fmla="*/ 112875 w 192204"/>
                <a:gd name="connsiteY132" fmla="*/ 83145 h 86166"/>
                <a:gd name="connsiteX133" fmla="*/ 117644 w 192204"/>
                <a:gd name="connsiteY133" fmla="*/ 82351 h 86166"/>
                <a:gd name="connsiteX134" fmla="*/ 119710 w 192204"/>
                <a:gd name="connsiteY134" fmla="*/ 81715 h 86166"/>
                <a:gd name="connsiteX135" fmla="*/ 121936 w 192204"/>
                <a:gd name="connsiteY135" fmla="*/ 81397 h 86166"/>
                <a:gd name="connsiteX136" fmla="*/ 129090 w 192204"/>
                <a:gd name="connsiteY136" fmla="*/ 82033 h 86166"/>
                <a:gd name="connsiteX137" fmla="*/ 131634 w 192204"/>
                <a:gd name="connsiteY137" fmla="*/ 81556 h 86166"/>
                <a:gd name="connsiteX138" fmla="*/ 139583 w 192204"/>
                <a:gd name="connsiteY138" fmla="*/ 81397 h 86166"/>
                <a:gd name="connsiteX139" fmla="*/ 139742 w 192204"/>
                <a:gd name="connsiteY139" fmla="*/ 81079 h 86166"/>
                <a:gd name="connsiteX140" fmla="*/ 138788 w 192204"/>
                <a:gd name="connsiteY140" fmla="*/ 80125 h 86166"/>
                <a:gd name="connsiteX141" fmla="*/ 138788 w 192204"/>
                <a:gd name="connsiteY141" fmla="*/ 79807 h 86166"/>
                <a:gd name="connsiteX142" fmla="*/ 143398 w 192204"/>
                <a:gd name="connsiteY142" fmla="*/ 79171 h 86166"/>
                <a:gd name="connsiteX143" fmla="*/ 144193 w 192204"/>
                <a:gd name="connsiteY143" fmla="*/ 78694 h 86166"/>
                <a:gd name="connsiteX144" fmla="*/ 150393 w 192204"/>
                <a:gd name="connsiteY144" fmla="*/ 74243 h 86166"/>
                <a:gd name="connsiteX145" fmla="*/ 152301 w 192204"/>
                <a:gd name="connsiteY145" fmla="*/ 73289 h 86166"/>
                <a:gd name="connsiteX146" fmla="*/ 156275 w 192204"/>
                <a:gd name="connsiteY146" fmla="*/ 74084 h 86166"/>
                <a:gd name="connsiteX147" fmla="*/ 164701 w 192204"/>
                <a:gd name="connsiteY147" fmla="*/ 77104 h 86166"/>
                <a:gd name="connsiteX148" fmla="*/ 164066 w 192204"/>
                <a:gd name="connsiteY148" fmla="*/ 78694 h 86166"/>
                <a:gd name="connsiteX149" fmla="*/ 165019 w 192204"/>
                <a:gd name="connsiteY149" fmla="*/ 79648 h 86166"/>
                <a:gd name="connsiteX150" fmla="*/ 166927 w 192204"/>
                <a:gd name="connsiteY150" fmla="*/ 80920 h 86166"/>
                <a:gd name="connsiteX151" fmla="*/ 170583 w 192204"/>
                <a:gd name="connsiteY151" fmla="*/ 82192 h 86166"/>
                <a:gd name="connsiteX152" fmla="*/ 173763 w 192204"/>
                <a:gd name="connsiteY152" fmla="*/ 82987 h 86166"/>
                <a:gd name="connsiteX153" fmla="*/ 175353 w 192204"/>
                <a:gd name="connsiteY153" fmla="*/ 82351 h 86166"/>
                <a:gd name="connsiteX154" fmla="*/ 177737 w 192204"/>
                <a:gd name="connsiteY154" fmla="*/ 81874 h 86166"/>
                <a:gd name="connsiteX155" fmla="*/ 180917 w 192204"/>
                <a:gd name="connsiteY155" fmla="*/ 83304 h 86166"/>
                <a:gd name="connsiteX156" fmla="*/ 183779 w 192204"/>
                <a:gd name="connsiteY156" fmla="*/ 85212 h 86166"/>
                <a:gd name="connsiteX157" fmla="*/ 185209 w 192204"/>
                <a:gd name="connsiteY157" fmla="*/ 86007 h 86166"/>
                <a:gd name="connsiteX158" fmla="*/ 186004 w 192204"/>
                <a:gd name="connsiteY158" fmla="*/ 86166 h 86166"/>
                <a:gd name="connsiteX159" fmla="*/ 188230 w 192204"/>
                <a:gd name="connsiteY159" fmla="*/ 85530 h 86166"/>
                <a:gd name="connsiteX160" fmla="*/ 190933 w 192204"/>
                <a:gd name="connsiteY160" fmla="*/ 83145 h 86166"/>
                <a:gd name="connsiteX161" fmla="*/ 191887 w 192204"/>
                <a:gd name="connsiteY161" fmla="*/ 80284 h 86166"/>
                <a:gd name="connsiteX162" fmla="*/ 192204 w 192204"/>
                <a:gd name="connsiteY162" fmla="*/ 78853 h 86166"/>
                <a:gd name="connsiteX163" fmla="*/ 190615 w 192204"/>
                <a:gd name="connsiteY163" fmla="*/ 76945 h 8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192204" h="86166">
                  <a:moveTo>
                    <a:pt x="190615" y="76945"/>
                  </a:moveTo>
                  <a:lnTo>
                    <a:pt x="187435" y="74720"/>
                  </a:lnTo>
                  <a:lnTo>
                    <a:pt x="183938" y="72971"/>
                  </a:lnTo>
                  <a:lnTo>
                    <a:pt x="181712" y="71222"/>
                  </a:lnTo>
                  <a:lnTo>
                    <a:pt x="180122" y="68043"/>
                  </a:lnTo>
                  <a:lnTo>
                    <a:pt x="178691" y="67725"/>
                  </a:lnTo>
                  <a:lnTo>
                    <a:pt x="178373" y="67248"/>
                  </a:lnTo>
                  <a:lnTo>
                    <a:pt x="178055" y="66135"/>
                  </a:lnTo>
                  <a:lnTo>
                    <a:pt x="178215" y="64545"/>
                  </a:lnTo>
                  <a:lnTo>
                    <a:pt x="178691" y="63432"/>
                  </a:lnTo>
                  <a:lnTo>
                    <a:pt x="180122" y="62955"/>
                  </a:lnTo>
                  <a:lnTo>
                    <a:pt x="181553" y="62796"/>
                  </a:lnTo>
                  <a:lnTo>
                    <a:pt x="182825" y="61524"/>
                  </a:lnTo>
                  <a:lnTo>
                    <a:pt x="184574" y="59299"/>
                  </a:lnTo>
                  <a:lnTo>
                    <a:pt x="185209" y="58186"/>
                  </a:lnTo>
                  <a:lnTo>
                    <a:pt x="184732" y="57709"/>
                  </a:lnTo>
                  <a:lnTo>
                    <a:pt x="180599" y="55801"/>
                  </a:lnTo>
                  <a:lnTo>
                    <a:pt x="179009" y="54688"/>
                  </a:lnTo>
                  <a:lnTo>
                    <a:pt x="177420" y="54688"/>
                  </a:lnTo>
                  <a:lnTo>
                    <a:pt x="174240" y="54052"/>
                  </a:lnTo>
                  <a:lnTo>
                    <a:pt x="171537" y="53099"/>
                  </a:lnTo>
                  <a:lnTo>
                    <a:pt x="170266" y="51986"/>
                  </a:lnTo>
                  <a:lnTo>
                    <a:pt x="168517" y="50555"/>
                  </a:lnTo>
                  <a:lnTo>
                    <a:pt x="165019" y="48965"/>
                  </a:lnTo>
                  <a:lnTo>
                    <a:pt x="162476" y="47375"/>
                  </a:lnTo>
                  <a:lnTo>
                    <a:pt x="162317" y="46262"/>
                  </a:lnTo>
                  <a:lnTo>
                    <a:pt x="163906" y="42129"/>
                  </a:lnTo>
                  <a:lnTo>
                    <a:pt x="165019" y="37996"/>
                  </a:lnTo>
                  <a:lnTo>
                    <a:pt x="164383" y="37201"/>
                  </a:lnTo>
                  <a:lnTo>
                    <a:pt x="162953" y="36565"/>
                  </a:lnTo>
                  <a:lnTo>
                    <a:pt x="160250" y="35929"/>
                  </a:lnTo>
                  <a:lnTo>
                    <a:pt x="154050" y="36088"/>
                  </a:lnTo>
                  <a:lnTo>
                    <a:pt x="150075" y="32113"/>
                  </a:lnTo>
                  <a:lnTo>
                    <a:pt x="148804" y="31160"/>
                  </a:lnTo>
                  <a:lnTo>
                    <a:pt x="146260" y="30524"/>
                  </a:lnTo>
                  <a:lnTo>
                    <a:pt x="142603" y="29252"/>
                  </a:lnTo>
                  <a:lnTo>
                    <a:pt x="140537" y="28298"/>
                  </a:lnTo>
                  <a:lnTo>
                    <a:pt x="139901" y="28616"/>
                  </a:lnTo>
                  <a:lnTo>
                    <a:pt x="137516" y="33067"/>
                  </a:lnTo>
                  <a:lnTo>
                    <a:pt x="135290" y="29888"/>
                  </a:lnTo>
                  <a:lnTo>
                    <a:pt x="134018" y="29093"/>
                  </a:lnTo>
                  <a:lnTo>
                    <a:pt x="131952" y="28616"/>
                  </a:lnTo>
                  <a:lnTo>
                    <a:pt x="130044" y="28616"/>
                  </a:lnTo>
                  <a:lnTo>
                    <a:pt x="124957" y="30206"/>
                  </a:lnTo>
                  <a:lnTo>
                    <a:pt x="121141" y="31796"/>
                  </a:lnTo>
                  <a:lnTo>
                    <a:pt x="118439" y="33067"/>
                  </a:lnTo>
                  <a:lnTo>
                    <a:pt x="115577" y="33862"/>
                  </a:lnTo>
                  <a:lnTo>
                    <a:pt x="114305" y="34816"/>
                  </a:lnTo>
                  <a:lnTo>
                    <a:pt x="110490" y="34657"/>
                  </a:lnTo>
                  <a:lnTo>
                    <a:pt x="108582" y="33862"/>
                  </a:lnTo>
                  <a:lnTo>
                    <a:pt x="107946" y="33067"/>
                  </a:lnTo>
                  <a:lnTo>
                    <a:pt x="108264" y="31796"/>
                  </a:lnTo>
                  <a:lnTo>
                    <a:pt x="109536" y="30206"/>
                  </a:lnTo>
                  <a:lnTo>
                    <a:pt x="109695" y="29252"/>
                  </a:lnTo>
                  <a:lnTo>
                    <a:pt x="109218" y="28616"/>
                  </a:lnTo>
                  <a:lnTo>
                    <a:pt x="104608" y="26549"/>
                  </a:lnTo>
                  <a:lnTo>
                    <a:pt x="102700" y="25277"/>
                  </a:lnTo>
                  <a:lnTo>
                    <a:pt x="96818" y="23370"/>
                  </a:lnTo>
                  <a:lnTo>
                    <a:pt x="89346" y="20190"/>
                  </a:lnTo>
                  <a:lnTo>
                    <a:pt x="86802" y="18123"/>
                  </a:lnTo>
                  <a:lnTo>
                    <a:pt x="86484" y="16693"/>
                  </a:lnTo>
                  <a:lnTo>
                    <a:pt x="83622" y="15262"/>
                  </a:lnTo>
                  <a:lnTo>
                    <a:pt x="79807" y="13990"/>
                  </a:lnTo>
                  <a:lnTo>
                    <a:pt x="76945" y="14308"/>
                  </a:lnTo>
                  <a:lnTo>
                    <a:pt x="74243" y="14467"/>
                  </a:lnTo>
                  <a:lnTo>
                    <a:pt x="70109" y="12082"/>
                  </a:lnTo>
                  <a:lnTo>
                    <a:pt x="66135" y="11923"/>
                  </a:lnTo>
                  <a:lnTo>
                    <a:pt x="61524" y="12718"/>
                  </a:lnTo>
                  <a:lnTo>
                    <a:pt x="60571" y="12877"/>
                  </a:lnTo>
                  <a:lnTo>
                    <a:pt x="59458" y="13195"/>
                  </a:lnTo>
                  <a:lnTo>
                    <a:pt x="45945" y="12241"/>
                  </a:lnTo>
                  <a:lnTo>
                    <a:pt x="42606" y="10175"/>
                  </a:lnTo>
                  <a:lnTo>
                    <a:pt x="39586" y="8267"/>
                  </a:lnTo>
                  <a:lnTo>
                    <a:pt x="31796" y="6836"/>
                  </a:lnTo>
                  <a:lnTo>
                    <a:pt x="27662" y="5246"/>
                  </a:lnTo>
                  <a:lnTo>
                    <a:pt x="23688" y="3180"/>
                  </a:lnTo>
                  <a:lnTo>
                    <a:pt x="19236" y="1272"/>
                  </a:lnTo>
                  <a:lnTo>
                    <a:pt x="15580" y="2067"/>
                  </a:lnTo>
                  <a:lnTo>
                    <a:pt x="10493" y="954"/>
                  </a:lnTo>
                  <a:lnTo>
                    <a:pt x="4928" y="0"/>
                  </a:lnTo>
                  <a:lnTo>
                    <a:pt x="3021" y="636"/>
                  </a:lnTo>
                  <a:lnTo>
                    <a:pt x="1272" y="3020"/>
                  </a:lnTo>
                  <a:lnTo>
                    <a:pt x="0" y="5246"/>
                  </a:lnTo>
                  <a:lnTo>
                    <a:pt x="6041" y="9062"/>
                  </a:lnTo>
                  <a:lnTo>
                    <a:pt x="13831" y="14785"/>
                  </a:lnTo>
                  <a:lnTo>
                    <a:pt x="15739" y="15580"/>
                  </a:lnTo>
                  <a:lnTo>
                    <a:pt x="24642" y="17647"/>
                  </a:lnTo>
                  <a:lnTo>
                    <a:pt x="31160" y="22257"/>
                  </a:lnTo>
                  <a:lnTo>
                    <a:pt x="33067" y="25754"/>
                  </a:lnTo>
                  <a:lnTo>
                    <a:pt x="41334" y="28934"/>
                  </a:lnTo>
                  <a:lnTo>
                    <a:pt x="43401" y="31636"/>
                  </a:lnTo>
                  <a:lnTo>
                    <a:pt x="45945" y="40698"/>
                  </a:lnTo>
                  <a:lnTo>
                    <a:pt x="48329" y="49283"/>
                  </a:lnTo>
                  <a:lnTo>
                    <a:pt x="51191" y="55483"/>
                  </a:lnTo>
                  <a:lnTo>
                    <a:pt x="51191" y="58345"/>
                  </a:lnTo>
                  <a:lnTo>
                    <a:pt x="51191" y="60730"/>
                  </a:lnTo>
                  <a:lnTo>
                    <a:pt x="49442" y="64545"/>
                  </a:lnTo>
                  <a:lnTo>
                    <a:pt x="44037" y="70904"/>
                  </a:lnTo>
                  <a:lnTo>
                    <a:pt x="45945" y="71699"/>
                  </a:lnTo>
                  <a:lnTo>
                    <a:pt x="49442" y="72494"/>
                  </a:lnTo>
                  <a:lnTo>
                    <a:pt x="51668" y="73607"/>
                  </a:lnTo>
                  <a:lnTo>
                    <a:pt x="52940" y="73925"/>
                  </a:lnTo>
                  <a:lnTo>
                    <a:pt x="55960" y="71699"/>
                  </a:lnTo>
                  <a:lnTo>
                    <a:pt x="60253" y="71699"/>
                  </a:lnTo>
                  <a:lnTo>
                    <a:pt x="64068" y="72017"/>
                  </a:lnTo>
                  <a:lnTo>
                    <a:pt x="66135" y="72335"/>
                  </a:lnTo>
                  <a:lnTo>
                    <a:pt x="68520" y="73130"/>
                  </a:lnTo>
                  <a:lnTo>
                    <a:pt x="71381" y="73607"/>
                  </a:lnTo>
                  <a:lnTo>
                    <a:pt x="72653" y="72494"/>
                  </a:lnTo>
                  <a:lnTo>
                    <a:pt x="74402" y="69473"/>
                  </a:lnTo>
                  <a:lnTo>
                    <a:pt x="75038" y="69155"/>
                  </a:lnTo>
                  <a:lnTo>
                    <a:pt x="75515" y="68837"/>
                  </a:lnTo>
                  <a:lnTo>
                    <a:pt x="77581" y="68678"/>
                  </a:lnTo>
                  <a:lnTo>
                    <a:pt x="79648" y="68837"/>
                  </a:lnTo>
                  <a:lnTo>
                    <a:pt x="80602" y="69314"/>
                  </a:lnTo>
                  <a:lnTo>
                    <a:pt x="81556" y="71858"/>
                  </a:lnTo>
                  <a:lnTo>
                    <a:pt x="84099" y="72653"/>
                  </a:lnTo>
                  <a:lnTo>
                    <a:pt x="88392" y="76627"/>
                  </a:lnTo>
                  <a:lnTo>
                    <a:pt x="91094" y="78217"/>
                  </a:lnTo>
                  <a:lnTo>
                    <a:pt x="91730" y="78853"/>
                  </a:lnTo>
                  <a:lnTo>
                    <a:pt x="90777" y="79648"/>
                  </a:lnTo>
                  <a:lnTo>
                    <a:pt x="91094" y="80602"/>
                  </a:lnTo>
                  <a:lnTo>
                    <a:pt x="92684" y="81874"/>
                  </a:lnTo>
                  <a:lnTo>
                    <a:pt x="94751" y="82351"/>
                  </a:lnTo>
                  <a:lnTo>
                    <a:pt x="97136" y="82192"/>
                  </a:lnTo>
                  <a:lnTo>
                    <a:pt x="98248" y="82669"/>
                  </a:lnTo>
                  <a:lnTo>
                    <a:pt x="99202" y="83304"/>
                  </a:lnTo>
                  <a:lnTo>
                    <a:pt x="99361" y="84258"/>
                  </a:lnTo>
                  <a:lnTo>
                    <a:pt x="99361" y="84894"/>
                  </a:lnTo>
                  <a:lnTo>
                    <a:pt x="100951" y="84735"/>
                  </a:lnTo>
                  <a:lnTo>
                    <a:pt x="105243" y="84576"/>
                  </a:lnTo>
                  <a:lnTo>
                    <a:pt x="109536" y="84099"/>
                  </a:lnTo>
                  <a:lnTo>
                    <a:pt x="112875" y="83145"/>
                  </a:lnTo>
                  <a:lnTo>
                    <a:pt x="117644" y="82351"/>
                  </a:lnTo>
                  <a:lnTo>
                    <a:pt x="119710" y="81715"/>
                  </a:lnTo>
                  <a:lnTo>
                    <a:pt x="121936" y="81397"/>
                  </a:lnTo>
                  <a:lnTo>
                    <a:pt x="129090" y="82033"/>
                  </a:lnTo>
                  <a:lnTo>
                    <a:pt x="131634" y="81556"/>
                  </a:lnTo>
                  <a:lnTo>
                    <a:pt x="139583" y="81397"/>
                  </a:lnTo>
                  <a:lnTo>
                    <a:pt x="139742" y="81079"/>
                  </a:lnTo>
                  <a:lnTo>
                    <a:pt x="138788" y="80125"/>
                  </a:lnTo>
                  <a:lnTo>
                    <a:pt x="138788" y="79807"/>
                  </a:lnTo>
                  <a:lnTo>
                    <a:pt x="143398" y="79171"/>
                  </a:lnTo>
                  <a:lnTo>
                    <a:pt x="144193" y="78694"/>
                  </a:lnTo>
                  <a:lnTo>
                    <a:pt x="150393" y="74243"/>
                  </a:lnTo>
                  <a:lnTo>
                    <a:pt x="152301" y="73289"/>
                  </a:lnTo>
                  <a:lnTo>
                    <a:pt x="156275" y="74084"/>
                  </a:lnTo>
                  <a:lnTo>
                    <a:pt x="164701" y="77104"/>
                  </a:lnTo>
                  <a:lnTo>
                    <a:pt x="164066" y="78694"/>
                  </a:lnTo>
                  <a:lnTo>
                    <a:pt x="165019" y="79648"/>
                  </a:lnTo>
                  <a:lnTo>
                    <a:pt x="166927" y="80920"/>
                  </a:lnTo>
                  <a:lnTo>
                    <a:pt x="170583" y="82192"/>
                  </a:lnTo>
                  <a:lnTo>
                    <a:pt x="173763" y="82987"/>
                  </a:lnTo>
                  <a:lnTo>
                    <a:pt x="175353" y="82351"/>
                  </a:lnTo>
                  <a:lnTo>
                    <a:pt x="177737" y="81874"/>
                  </a:lnTo>
                  <a:lnTo>
                    <a:pt x="180917" y="83304"/>
                  </a:lnTo>
                  <a:lnTo>
                    <a:pt x="183779" y="85212"/>
                  </a:lnTo>
                  <a:lnTo>
                    <a:pt x="185209" y="86007"/>
                  </a:lnTo>
                  <a:lnTo>
                    <a:pt x="186004" y="86166"/>
                  </a:lnTo>
                  <a:lnTo>
                    <a:pt x="188230" y="85530"/>
                  </a:lnTo>
                  <a:lnTo>
                    <a:pt x="190933" y="83145"/>
                  </a:lnTo>
                  <a:lnTo>
                    <a:pt x="191887" y="80284"/>
                  </a:lnTo>
                  <a:lnTo>
                    <a:pt x="192204" y="78853"/>
                  </a:lnTo>
                  <a:lnTo>
                    <a:pt x="190615" y="7694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8" name="Freeform: Shape 5357">
              <a:extLst>
                <a:ext uri="{FF2B5EF4-FFF2-40B4-BE49-F238E27FC236}">
                  <a16:creationId xmlns:a16="http://schemas.microsoft.com/office/drawing/2014/main" id="{ABD90244-C079-230C-6E83-E380C2E16E1E}"/>
                </a:ext>
              </a:extLst>
            </p:cNvPr>
            <p:cNvSpPr/>
            <p:nvPr/>
          </p:nvSpPr>
          <p:spPr>
            <a:xfrm>
              <a:off x="10458835" y="3579391"/>
              <a:ext cx="5087" cy="6677"/>
            </a:xfrm>
            <a:custGeom>
              <a:avLst/>
              <a:gdLst>
                <a:gd name="connsiteX0" fmla="*/ 3498 w 5087"/>
                <a:gd name="connsiteY0" fmla="*/ 0 h 6677"/>
                <a:gd name="connsiteX1" fmla="*/ 1908 w 5087"/>
                <a:gd name="connsiteY1" fmla="*/ 1590 h 6677"/>
                <a:gd name="connsiteX2" fmla="*/ 954 w 5087"/>
                <a:gd name="connsiteY2" fmla="*/ 3816 h 6677"/>
                <a:gd name="connsiteX3" fmla="*/ 795 w 5087"/>
                <a:gd name="connsiteY3" fmla="*/ 5564 h 6677"/>
                <a:gd name="connsiteX4" fmla="*/ 0 w 5087"/>
                <a:gd name="connsiteY4" fmla="*/ 6677 h 6677"/>
                <a:gd name="connsiteX5" fmla="*/ 1908 w 5087"/>
                <a:gd name="connsiteY5" fmla="*/ 6518 h 6677"/>
                <a:gd name="connsiteX6" fmla="*/ 4452 w 5087"/>
                <a:gd name="connsiteY6" fmla="*/ 5246 h 6677"/>
                <a:gd name="connsiteX7" fmla="*/ 5087 w 5087"/>
                <a:gd name="connsiteY7" fmla="*/ 477 h 6677"/>
                <a:gd name="connsiteX8" fmla="*/ 3498 w 5087"/>
                <a:gd name="connsiteY8" fmla="*/ 0 h 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7" h="6677">
                  <a:moveTo>
                    <a:pt x="3498" y="0"/>
                  </a:moveTo>
                  <a:lnTo>
                    <a:pt x="1908" y="1590"/>
                  </a:lnTo>
                  <a:lnTo>
                    <a:pt x="954" y="3816"/>
                  </a:lnTo>
                  <a:lnTo>
                    <a:pt x="795" y="5564"/>
                  </a:lnTo>
                  <a:lnTo>
                    <a:pt x="0" y="6677"/>
                  </a:lnTo>
                  <a:lnTo>
                    <a:pt x="1908" y="6518"/>
                  </a:lnTo>
                  <a:lnTo>
                    <a:pt x="4452" y="5246"/>
                  </a:lnTo>
                  <a:lnTo>
                    <a:pt x="5087" y="477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59" name="Freeform: Shape 5358">
              <a:extLst>
                <a:ext uri="{FF2B5EF4-FFF2-40B4-BE49-F238E27FC236}">
                  <a16:creationId xmlns:a16="http://schemas.microsoft.com/office/drawing/2014/main" id="{0A1F78BB-80A1-7BD8-59F4-53478373E2AB}"/>
                </a:ext>
              </a:extLst>
            </p:cNvPr>
            <p:cNvSpPr/>
            <p:nvPr/>
          </p:nvSpPr>
          <p:spPr>
            <a:xfrm>
              <a:off x="1442393" y="3864439"/>
              <a:ext cx="165814" cy="177419"/>
            </a:xfrm>
            <a:custGeom>
              <a:avLst/>
              <a:gdLst>
                <a:gd name="connsiteX0" fmla="*/ 164224 w 165814"/>
                <a:gd name="connsiteY0" fmla="*/ 97136 h 177419"/>
                <a:gd name="connsiteX1" fmla="*/ 163747 w 165814"/>
                <a:gd name="connsiteY1" fmla="*/ 93320 h 177419"/>
                <a:gd name="connsiteX2" fmla="*/ 164701 w 165814"/>
                <a:gd name="connsiteY2" fmla="*/ 88392 h 177419"/>
                <a:gd name="connsiteX3" fmla="*/ 165814 w 165814"/>
                <a:gd name="connsiteY3" fmla="*/ 83305 h 177419"/>
                <a:gd name="connsiteX4" fmla="*/ 165655 w 165814"/>
                <a:gd name="connsiteY4" fmla="*/ 82033 h 177419"/>
                <a:gd name="connsiteX5" fmla="*/ 164224 w 165814"/>
                <a:gd name="connsiteY5" fmla="*/ 80443 h 177419"/>
                <a:gd name="connsiteX6" fmla="*/ 162476 w 165814"/>
                <a:gd name="connsiteY6" fmla="*/ 79012 h 177419"/>
                <a:gd name="connsiteX7" fmla="*/ 157865 w 165814"/>
                <a:gd name="connsiteY7" fmla="*/ 77899 h 177419"/>
                <a:gd name="connsiteX8" fmla="*/ 156275 w 165814"/>
                <a:gd name="connsiteY8" fmla="*/ 75992 h 177419"/>
                <a:gd name="connsiteX9" fmla="*/ 155004 w 165814"/>
                <a:gd name="connsiteY9" fmla="*/ 74084 h 177419"/>
                <a:gd name="connsiteX10" fmla="*/ 154050 w 165814"/>
                <a:gd name="connsiteY10" fmla="*/ 73448 h 177419"/>
                <a:gd name="connsiteX11" fmla="*/ 149122 w 165814"/>
                <a:gd name="connsiteY11" fmla="*/ 72653 h 177419"/>
                <a:gd name="connsiteX12" fmla="*/ 148009 w 165814"/>
                <a:gd name="connsiteY12" fmla="*/ 71540 h 177419"/>
                <a:gd name="connsiteX13" fmla="*/ 148486 w 165814"/>
                <a:gd name="connsiteY13" fmla="*/ 68201 h 177419"/>
                <a:gd name="connsiteX14" fmla="*/ 148804 w 165814"/>
                <a:gd name="connsiteY14" fmla="*/ 63591 h 177419"/>
                <a:gd name="connsiteX15" fmla="*/ 148644 w 165814"/>
                <a:gd name="connsiteY15" fmla="*/ 60253 h 177419"/>
                <a:gd name="connsiteX16" fmla="*/ 149598 w 165814"/>
                <a:gd name="connsiteY16" fmla="*/ 57550 h 177419"/>
                <a:gd name="connsiteX17" fmla="*/ 150552 w 165814"/>
                <a:gd name="connsiteY17" fmla="*/ 55642 h 177419"/>
                <a:gd name="connsiteX18" fmla="*/ 152778 w 165814"/>
                <a:gd name="connsiteY18" fmla="*/ 53417 h 177419"/>
                <a:gd name="connsiteX19" fmla="*/ 153891 w 165814"/>
                <a:gd name="connsiteY19" fmla="*/ 51032 h 177419"/>
                <a:gd name="connsiteX20" fmla="*/ 154527 w 165814"/>
                <a:gd name="connsiteY20" fmla="*/ 50396 h 177419"/>
                <a:gd name="connsiteX21" fmla="*/ 158660 w 165814"/>
                <a:gd name="connsiteY21" fmla="*/ 49919 h 177419"/>
                <a:gd name="connsiteX22" fmla="*/ 160091 w 165814"/>
                <a:gd name="connsiteY22" fmla="*/ 48965 h 177419"/>
                <a:gd name="connsiteX23" fmla="*/ 161363 w 165814"/>
                <a:gd name="connsiteY23" fmla="*/ 47852 h 177419"/>
                <a:gd name="connsiteX24" fmla="*/ 161840 w 165814"/>
                <a:gd name="connsiteY24" fmla="*/ 46422 h 177419"/>
                <a:gd name="connsiteX25" fmla="*/ 163271 w 165814"/>
                <a:gd name="connsiteY25" fmla="*/ 44196 h 177419"/>
                <a:gd name="connsiteX26" fmla="*/ 164383 w 165814"/>
                <a:gd name="connsiteY26" fmla="*/ 42606 h 177419"/>
                <a:gd name="connsiteX27" fmla="*/ 164542 w 165814"/>
                <a:gd name="connsiteY27" fmla="*/ 41493 h 177419"/>
                <a:gd name="connsiteX28" fmla="*/ 164383 w 165814"/>
                <a:gd name="connsiteY28" fmla="*/ 39903 h 177419"/>
                <a:gd name="connsiteX29" fmla="*/ 163112 w 165814"/>
                <a:gd name="connsiteY29" fmla="*/ 37042 h 177419"/>
                <a:gd name="connsiteX30" fmla="*/ 161522 w 165814"/>
                <a:gd name="connsiteY30" fmla="*/ 34657 h 177419"/>
                <a:gd name="connsiteX31" fmla="*/ 160727 w 165814"/>
                <a:gd name="connsiteY31" fmla="*/ 33703 h 177419"/>
                <a:gd name="connsiteX32" fmla="*/ 158819 w 165814"/>
                <a:gd name="connsiteY32" fmla="*/ 27980 h 177419"/>
                <a:gd name="connsiteX33" fmla="*/ 157229 w 165814"/>
                <a:gd name="connsiteY33" fmla="*/ 26549 h 177419"/>
                <a:gd name="connsiteX34" fmla="*/ 153891 w 165814"/>
                <a:gd name="connsiteY34" fmla="*/ 25914 h 177419"/>
                <a:gd name="connsiteX35" fmla="*/ 147691 w 165814"/>
                <a:gd name="connsiteY35" fmla="*/ 25277 h 177419"/>
                <a:gd name="connsiteX36" fmla="*/ 144034 w 165814"/>
                <a:gd name="connsiteY36" fmla="*/ 26231 h 177419"/>
                <a:gd name="connsiteX37" fmla="*/ 138311 w 165814"/>
                <a:gd name="connsiteY37" fmla="*/ 28139 h 177419"/>
                <a:gd name="connsiteX38" fmla="*/ 134019 w 165814"/>
                <a:gd name="connsiteY38" fmla="*/ 29570 h 177419"/>
                <a:gd name="connsiteX39" fmla="*/ 131157 w 165814"/>
                <a:gd name="connsiteY39" fmla="*/ 30206 h 177419"/>
                <a:gd name="connsiteX40" fmla="*/ 129567 w 165814"/>
                <a:gd name="connsiteY40" fmla="*/ 30047 h 177419"/>
                <a:gd name="connsiteX41" fmla="*/ 128772 w 165814"/>
                <a:gd name="connsiteY41" fmla="*/ 29252 h 177419"/>
                <a:gd name="connsiteX42" fmla="*/ 129885 w 165814"/>
                <a:gd name="connsiteY42" fmla="*/ 28457 h 177419"/>
                <a:gd name="connsiteX43" fmla="*/ 130362 w 165814"/>
                <a:gd name="connsiteY43" fmla="*/ 26708 h 177419"/>
                <a:gd name="connsiteX44" fmla="*/ 129726 w 165814"/>
                <a:gd name="connsiteY44" fmla="*/ 24165 h 177419"/>
                <a:gd name="connsiteX45" fmla="*/ 128613 w 165814"/>
                <a:gd name="connsiteY45" fmla="*/ 21939 h 177419"/>
                <a:gd name="connsiteX46" fmla="*/ 127977 w 165814"/>
                <a:gd name="connsiteY46" fmla="*/ 18600 h 177419"/>
                <a:gd name="connsiteX47" fmla="*/ 128295 w 165814"/>
                <a:gd name="connsiteY47" fmla="*/ 14626 h 177419"/>
                <a:gd name="connsiteX48" fmla="*/ 129249 w 165814"/>
                <a:gd name="connsiteY48" fmla="*/ 10970 h 177419"/>
                <a:gd name="connsiteX49" fmla="*/ 131634 w 165814"/>
                <a:gd name="connsiteY49" fmla="*/ 6041 h 177419"/>
                <a:gd name="connsiteX50" fmla="*/ 131634 w 165814"/>
                <a:gd name="connsiteY50" fmla="*/ 3974 h 177419"/>
                <a:gd name="connsiteX51" fmla="*/ 130998 w 165814"/>
                <a:gd name="connsiteY51" fmla="*/ 2226 h 177419"/>
                <a:gd name="connsiteX52" fmla="*/ 129567 w 165814"/>
                <a:gd name="connsiteY52" fmla="*/ 1272 h 177419"/>
                <a:gd name="connsiteX53" fmla="*/ 127023 w 165814"/>
                <a:gd name="connsiteY53" fmla="*/ 1272 h 177419"/>
                <a:gd name="connsiteX54" fmla="*/ 119552 w 165814"/>
                <a:gd name="connsiteY54" fmla="*/ 1590 h 177419"/>
                <a:gd name="connsiteX55" fmla="*/ 113669 w 165814"/>
                <a:gd name="connsiteY55" fmla="*/ 1272 h 177419"/>
                <a:gd name="connsiteX56" fmla="*/ 111762 w 165814"/>
                <a:gd name="connsiteY56" fmla="*/ 1113 h 177419"/>
                <a:gd name="connsiteX57" fmla="*/ 109854 w 165814"/>
                <a:gd name="connsiteY57" fmla="*/ 636 h 177419"/>
                <a:gd name="connsiteX58" fmla="*/ 104926 w 165814"/>
                <a:gd name="connsiteY58" fmla="*/ 159 h 177419"/>
                <a:gd name="connsiteX59" fmla="*/ 99043 w 165814"/>
                <a:gd name="connsiteY59" fmla="*/ 477 h 177419"/>
                <a:gd name="connsiteX60" fmla="*/ 97613 w 165814"/>
                <a:gd name="connsiteY60" fmla="*/ 477 h 177419"/>
                <a:gd name="connsiteX61" fmla="*/ 92843 w 165814"/>
                <a:gd name="connsiteY61" fmla="*/ 477 h 177419"/>
                <a:gd name="connsiteX62" fmla="*/ 81874 w 165814"/>
                <a:gd name="connsiteY62" fmla="*/ 0 h 177419"/>
                <a:gd name="connsiteX63" fmla="*/ 75833 w 165814"/>
                <a:gd name="connsiteY63" fmla="*/ 159 h 177419"/>
                <a:gd name="connsiteX64" fmla="*/ 75992 w 165814"/>
                <a:gd name="connsiteY64" fmla="*/ 1113 h 177419"/>
                <a:gd name="connsiteX65" fmla="*/ 75674 w 165814"/>
                <a:gd name="connsiteY65" fmla="*/ 1908 h 177419"/>
                <a:gd name="connsiteX66" fmla="*/ 75356 w 165814"/>
                <a:gd name="connsiteY66" fmla="*/ 3816 h 177419"/>
                <a:gd name="connsiteX67" fmla="*/ 75356 w 165814"/>
                <a:gd name="connsiteY67" fmla="*/ 10493 h 177419"/>
                <a:gd name="connsiteX68" fmla="*/ 75356 w 165814"/>
                <a:gd name="connsiteY68" fmla="*/ 16057 h 177419"/>
                <a:gd name="connsiteX69" fmla="*/ 75356 w 165814"/>
                <a:gd name="connsiteY69" fmla="*/ 22098 h 177419"/>
                <a:gd name="connsiteX70" fmla="*/ 75515 w 165814"/>
                <a:gd name="connsiteY70" fmla="*/ 28457 h 177419"/>
                <a:gd name="connsiteX71" fmla="*/ 75515 w 165814"/>
                <a:gd name="connsiteY71" fmla="*/ 33703 h 177419"/>
                <a:gd name="connsiteX72" fmla="*/ 75515 w 165814"/>
                <a:gd name="connsiteY72" fmla="*/ 37201 h 177419"/>
                <a:gd name="connsiteX73" fmla="*/ 69632 w 165814"/>
                <a:gd name="connsiteY73" fmla="*/ 37201 h 177419"/>
                <a:gd name="connsiteX74" fmla="*/ 61842 w 165814"/>
                <a:gd name="connsiteY74" fmla="*/ 37042 h 177419"/>
                <a:gd name="connsiteX75" fmla="*/ 54053 w 165814"/>
                <a:gd name="connsiteY75" fmla="*/ 37042 h 177419"/>
                <a:gd name="connsiteX76" fmla="*/ 46263 w 165814"/>
                <a:gd name="connsiteY76" fmla="*/ 37042 h 177419"/>
                <a:gd name="connsiteX77" fmla="*/ 42288 w 165814"/>
                <a:gd name="connsiteY77" fmla="*/ 37042 h 177419"/>
                <a:gd name="connsiteX78" fmla="*/ 37996 w 165814"/>
                <a:gd name="connsiteY78" fmla="*/ 37042 h 177419"/>
                <a:gd name="connsiteX79" fmla="*/ 36565 w 165814"/>
                <a:gd name="connsiteY79" fmla="*/ 37201 h 177419"/>
                <a:gd name="connsiteX80" fmla="*/ 35611 w 165814"/>
                <a:gd name="connsiteY80" fmla="*/ 38155 h 177419"/>
                <a:gd name="connsiteX81" fmla="*/ 34498 w 165814"/>
                <a:gd name="connsiteY81" fmla="*/ 38314 h 177419"/>
                <a:gd name="connsiteX82" fmla="*/ 33226 w 165814"/>
                <a:gd name="connsiteY82" fmla="*/ 37519 h 177419"/>
                <a:gd name="connsiteX83" fmla="*/ 31478 w 165814"/>
                <a:gd name="connsiteY83" fmla="*/ 37201 h 177419"/>
                <a:gd name="connsiteX84" fmla="*/ 31160 w 165814"/>
                <a:gd name="connsiteY84" fmla="*/ 36406 h 177419"/>
                <a:gd name="connsiteX85" fmla="*/ 30206 w 165814"/>
                <a:gd name="connsiteY85" fmla="*/ 34975 h 177419"/>
                <a:gd name="connsiteX86" fmla="*/ 28616 w 165814"/>
                <a:gd name="connsiteY86" fmla="*/ 34816 h 177419"/>
                <a:gd name="connsiteX87" fmla="*/ 27821 w 165814"/>
                <a:gd name="connsiteY87" fmla="*/ 34975 h 177419"/>
                <a:gd name="connsiteX88" fmla="*/ 26708 w 165814"/>
                <a:gd name="connsiteY88" fmla="*/ 35770 h 177419"/>
                <a:gd name="connsiteX89" fmla="*/ 25436 w 165814"/>
                <a:gd name="connsiteY89" fmla="*/ 36247 h 177419"/>
                <a:gd name="connsiteX90" fmla="*/ 24960 w 165814"/>
                <a:gd name="connsiteY90" fmla="*/ 37360 h 177419"/>
                <a:gd name="connsiteX91" fmla="*/ 26390 w 165814"/>
                <a:gd name="connsiteY91" fmla="*/ 43401 h 177419"/>
                <a:gd name="connsiteX92" fmla="*/ 26390 w 165814"/>
                <a:gd name="connsiteY92" fmla="*/ 47693 h 177419"/>
                <a:gd name="connsiteX93" fmla="*/ 26231 w 165814"/>
                <a:gd name="connsiteY93" fmla="*/ 49283 h 177419"/>
                <a:gd name="connsiteX94" fmla="*/ 25754 w 165814"/>
                <a:gd name="connsiteY94" fmla="*/ 49442 h 177419"/>
                <a:gd name="connsiteX95" fmla="*/ 24483 w 165814"/>
                <a:gd name="connsiteY95" fmla="*/ 48806 h 177419"/>
                <a:gd name="connsiteX96" fmla="*/ 23847 w 165814"/>
                <a:gd name="connsiteY96" fmla="*/ 46898 h 177419"/>
                <a:gd name="connsiteX97" fmla="*/ 22734 w 165814"/>
                <a:gd name="connsiteY97" fmla="*/ 46740 h 177419"/>
                <a:gd name="connsiteX98" fmla="*/ 17965 w 165814"/>
                <a:gd name="connsiteY98" fmla="*/ 48329 h 177419"/>
                <a:gd name="connsiteX99" fmla="*/ 17806 w 165814"/>
                <a:gd name="connsiteY99" fmla="*/ 49919 h 177419"/>
                <a:gd name="connsiteX100" fmla="*/ 19872 w 165814"/>
                <a:gd name="connsiteY100" fmla="*/ 51827 h 177419"/>
                <a:gd name="connsiteX101" fmla="*/ 21939 w 165814"/>
                <a:gd name="connsiteY101" fmla="*/ 55324 h 177419"/>
                <a:gd name="connsiteX102" fmla="*/ 24165 w 165814"/>
                <a:gd name="connsiteY102" fmla="*/ 57232 h 177419"/>
                <a:gd name="connsiteX103" fmla="*/ 30683 w 165814"/>
                <a:gd name="connsiteY103" fmla="*/ 60253 h 177419"/>
                <a:gd name="connsiteX104" fmla="*/ 35611 w 165814"/>
                <a:gd name="connsiteY104" fmla="*/ 59458 h 177419"/>
                <a:gd name="connsiteX105" fmla="*/ 37201 w 165814"/>
                <a:gd name="connsiteY105" fmla="*/ 60094 h 177419"/>
                <a:gd name="connsiteX106" fmla="*/ 31796 w 165814"/>
                <a:gd name="connsiteY106" fmla="*/ 62160 h 177419"/>
                <a:gd name="connsiteX107" fmla="*/ 31319 w 165814"/>
                <a:gd name="connsiteY107" fmla="*/ 64386 h 177419"/>
                <a:gd name="connsiteX108" fmla="*/ 29570 w 165814"/>
                <a:gd name="connsiteY108" fmla="*/ 63273 h 177419"/>
                <a:gd name="connsiteX109" fmla="*/ 24960 w 165814"/>
                <a:gd name="connsiteY109" fmla="*/ 61366 h 177419"/>
                <a:gd name="connsiteX110" fmla="*/ 21939 w 165814"/>
                <a:gd name="connsiteY110" fmla="*/ 61048 h 177419"/>
                <a:gd name="connsiteX111" fmla="*/ 20190 w 165814"/>
                <a:gd name="connsiteY111" fmla="*/ 59935 h 177419"/>
                <a:gd name="connsiteX112" fmla="*/ 19554 w 165814"/>
                <a:gd name="connsiteY112" fmla="*/ 58663 h 177419"/>
                <a:gd name="connsiteX113" fmla="*/ 19236 w 165814"/>
                <a:gd name="connsiteY113" fmla="*/ 56914 h 177419"/>
                <a:gd name="connsiteX114" fmla="*/ 18600 w 165814"/>
                <a:gd name="connsiteY114" fmla="*/ 55801 h 177419"/>
                <a:gd name="connsiteX115" fmla="*/ 17170 w 165814"/>
                <a:gd name="connsiteY115" fmla="*/ 57391 h 177419"/>
                <a:gd name="connsiteX116" fmla="*/ 17806 w 165814"/>
                <a:gd name="connsiteY116" fmla="*/ 62319 h 177419"/>
                <a:gd name="connsiteX117" fmla="*/ 18123 w 165814"/>
                <a:gd name="connsiteY117" fmla="*/ 67407 h 177419"/>
                <a:gd name="connsiteX118" fmla="*/ 17011 w 165814"/>
                <a:gd name="connsiteY118" fmla="*/ 75673 h 177419"/>
                <a:gd name="connsiteX119" fmla="*/ 12400 w 165814"/>
                <a:gd name="connsiteY119" fmla="*/ 82033 h 177419"/>
                <a:gd name="connsiteX120" fmla="*/ 10811 w 165814"/>
                <a:gd name="connsiteY120" fmla="*/ 83464 h 177419"/>
                <a:gd name="connsiteX121" fmla="*/ 9539 w 165814"/>
                <a:gd name="connsiteY121" fmla="*/ 83782 h 177419"/>
                <a:gd name="connsiteX122" fmla="*/ 8267 w 165814"/>
                <a:gd name="connsiteY122" fmla="*/ 83782 h 177419"/>
                <a:gd name="connsiteX123" fmla="*/ 6836 w 165814"/>
                <a:gd name="connsiteY123" fmla="*/ 85371 h 177419"/>
                <a:gd name="connsiteX124" fmla="*/ 3339 w 165814"/>
                <a:gd name="connsiteY124" fmla="*/ 85848 h 177419"/>
                <a:gd name="connsiteX125" fmla="*/ 1431 w 165814"/>
                <a:gd name="connsiteY125" fmla="*/ 83145 h 177419"/>
                <a:gd name="connsiteX126" fmla="*/ 0 w 165814"/>
                <a:gd name="connsiteY126" fmla="*/ 82510 h 177419"/>
                <a:gd name="connsiteX127" fmla="*/ 3974 w 165814"/>
                <a:gd name="connsiteY127" fmla="*/ 91730 h 177419"/>
                <a:gd name="connsiteX128" fmla="*/ 4928 w 165814"/>
                <a:gd name="connsiteY128" fmla="*/ 92684 h 177419"/>
                <a:gd name="connsiteX129" fmla="*/ 5882 w 165814"/>
                <a:gd name="connsiteY129" fmla="*/ 94910 h 177419"/>
                <a:gd name="connsiteX130" fmla="*/ 6836 w 165814"/>
                <a:gd name="connsiteY130" fmla="*/ 96182 h 177419"/>
                <a:gd name="connsiteX131" fmla="*/ 10334 w 165814"/>
                <a:gd name="connsiteY131" fmla="*/ 102700 h 177419"/>
                <a:gd name="connsiteX132" fmla="*/ 14308 w 165814"/>
                <a:gd name="connsiteY132" fmla="*/ 105085 h 177419"/>
                <a:gd name="connsiteX133" fmla="*/ 15898 w 165814"/>
                <a:gd name="connsiteY133" fmla="*/ 104925 h 177419"/>
                <a:gd name="connsiteX134" fmla="*/ 17011 w 165814"/>
                <a:gd name="connsiteY134" fmla="*/ 104448 h 177419"/>
                <a:gd name="connsiteX135" fmla="*/ 17647 w 165814"/>
                <a:gd name="connsiteY135" fmla="*/ 103654 h 177419"/>
                <a:gd name="connsiteX136" fmla="*/ 18442 w 165814"/>
                <a:gd name="connsiteY136" fmla="*/ 103495 h 177419"/>
                <a:gd name="connsiteX137" fmla="*/ 16534 w 165814"/>
                <a:gd name="connsiteY137" fmla="*/ 107946 h 177419"/>
                <a:gd name="connsiteX138" fmla="*/ 17011 w 165814"/>
                <a:gd name="connsiteY138" fmla="*/ 108900 h 177419"/>
                <a:gd name="connsiteX139" fmla="*/ 17965 w 165814"/>
                <a:gd name="connsiteY139" fmla="*/ 109377 h 177419"/>
                <a:gd name="connsiteX140" fmla="*/ 19872 w 165814"/>
                <a:gd name="connsiteY140" fmla="*/ 109377 h 177419"/>
                <a:gd name="connsiteX141" fmla="*/ 21303 w 165814"/>
                <a:gd name="connsiteY141" fmla="*/ 108741 h 177419"/>
                <a:gd name="connsiteX142" fmla="*/ 22893 w 165814"/>
                <a:gd name="connsiteY142" fmla="*/ 110013 h 177419"/>
                <a:gd name="connsiteX143" fmla="*/ 23529 w 165814"/>
                <a:gd name="connsiteY143" fmla="*/ 111285 h 177419"/>
                <a:gd name="connsiteX144" fmla="*/ 20190 w 165814"/>
                <a:gd name="connsiteY144" fmla="*/ 112238 h 177419"/>
                <a:gd name="connsiteX145" fmla="*/ 18759 w 165814"/>
                <a:gd name="connsiteY145" fmla="*/ 112397 h 177419"/>
                <a:gd name="connsiteX146" fmla="*/ 17647 w 165814"/>
                <a:gd name="connsiteY146" fmla="*/ 112238 h 177419"/>
                <a:gd name="connsiteX147" fmla="*/ 9539 w 165814"/>
                <a:gd name="connsiteY147" fmla="*/ 103018 h 177419"/>
                <a:gd name="connsiteX148" fmla="*/ 10016 w 165814"/>
                <a:gd name="connsiteY148" fmla="*/ 104925 h 177419"/>
                <a:gd name="connsiteX149" fmla="*/ 13036 w 165814"/>
                <a:gd name="connsiteY149" fmla="*/ 109218 h 177419"/>
                <a:gd name="connsiteX150" fmla="*/ 15898 w 165814"/>
                <a:gd name="connsiteY150" fmla="*/ 114941 h 177419"/>
                <a:gd name="connsiteX151" fmla="*/ 15580 w 165814"/>
                <a:gd name="connsiteY151" fmla="*/ 116372 h 177419"/>
                <a:gd name="connsiteX152" fmla="*/ 16057 w 165814"/>
                <a:gd name="connsiteY152" fmla="*/ 117644 h 177419"/>
                <a:gd name="connsiteX153" fmla="*/ 18283 w 165814"/>
                <a:gd name="connsiteY153" fmla="*/ 117803 h 177419"/>
                <a:gd name="connsiteX154" fmla="*/ 22257 w 165814"/>
                <a:gd name="connsiteY154" fmla="*/ 119710 h 177419"/>
                <a:gd name="connsiteX155" fmla="*/ 22734 w 165814"/>
                <a:gd name="connsiteY155" fmla="*/ 120823 h 177419"/>
                <a:gd name="connsiteX156" fmla="*/ 22257 w 165814"/>
                <a:gd name="connsiteY156" fmla="*/ 121618 h 177419"/>
                <a:gd name="connsiteX157" fmla="*/ 18283 w 165814"/>
                <a:gd name="connsiteY157" fmla="*/ 119710 h 177419"/>
                <a:gd name="connsiteX158" fmla="*/ 17011 w 165814"/>
                <a:gd name="connsiteY158" fmla="*/ 119869 h 177419"/>
                <a:gd name="connsiteX159" fmla="*/ 19077 w 165814"/>
                <a:gd name="connsiteY159" fmla="*/ 121936 h 177419"/>
                <a:gd name="connsiteX160" fmla="*/ 20031 w 165814"/>
                <a:gd name="connsiteY160" fmla="*/ 123526 h 177419"/>
                <a:gd name="connsiteX161" fmla="*/ 23688 w 165814"/>
                <a:gd name="connsiteY161" fmla="*/ 127341 h 177419"/>
                <a:gd name="connsiteX162" fmla="*/ 24960 w 165814"/>
                <a:gd name="connsiteY162" fmla="*/ 129249 h 177419"/>
                <a:gd name="connsiteX163" fmla="*/ 25436 w 165814"/>
                <a:gd name="connsiteY163" fmla="*/ 130998 h 177419"/>
                <a:gd name="connsiteX164" fmla="*/ 26390 w 165814"/>
                <a:gd name="connsiteY164" fmla="*/ 133224 h 177419"/>
                <a:gd name="connsiteX165" fmla="*/ 27821 w 165814"/>
                <a:gd name="connsiteY165" fmla="*/ 134495 h 177419"/>
                <a:gd name="connsiteX166" fmla="*/ 30524 w 165814"/>
                <a:gd name="connsiteY166" fmla="*/ 134495 h 177419"/>
                <a:gd name="connsiteX167" fmla="*/ 33226 w 165814"/>
                <a:gd name="connsiteY167" fmla="*/ 135290 h 177419"/>
                <a:gd name="connsiteX168" fmla="*/ 35929 w 165814"/>
                <a:gd name="connsiteY168" fmla="*/ 136721 h 177419"/>
                <a:gd name="connsiteX169" fmla="*/ 38950 w 165814"/>
                <a:gd name="connsiteY169" fmla="*/ 138470 h 177419"/>
                <a:gd name="connsiteX170" fmla="*/ 38155 w 165814"/>
                <a:gd name="connsiteY170" fmla="*/ 139106 h 177419"/>
                <a:gd name="connsiteX171" fmla="*/ 37201 w 165814"/>
                <a:gd name="connsiteY171" fmla="*/ 139424 h 177419"/>
                <a:gd name="connsiteX172" fmla="*/ 30365 w 165814"/>
                <a:gd name="connsiteY172" fmla="*/ 136244 h 177419"/>
                <a:gd name="connsiteX173" fmla="*/ 29252 w 165814"/>
                <a:gd name="connsiteY173" fmla="*/ 136085 h 177419"/>
                <a:gd name="connsiteX174" fmla="*/ 30206 w 165814"/>
                <a:gd name="connsiteY174" fmla="*/ 137516 h 177419"/>
                <a:gd name="connsiteX175" fmla="*/ 37360 w 165814"/>
                <a:gd name="connsiteY175" fmla="*/ 144034 h 177419"/>
                <a:gd name="connsiteX176" fmla="*/ 47217 w 165814"/>
                <a:gd name="connsiteY176" fmla="*/ 151665 h 177419"/>
                <a:gd name="connsiteX177" fmla="*/ 53894 w 165814"/>
                <a:gd name="connsiteY177" fmla="*/ 159137 h 177419"/>
                <a:gd name="connsiteX178" fmla="*/ 55483 w 165814"/>
                <a:gd name="connsiteY178" fmla="*/ 162635 h 177419"/>
                <a:gd name="connsiteX179" fmla="*/ 61525 w 165814"/>
                <a:gd name="connsiteY179" fmla="*/ 167245 h 177419"/>
                <a:gd name="connsiteX180" fmla="*/ 64386 w 165814"/>
                <a:gd name="connsiteY180" fmla="*/ 170107 h 177419"/>
                <a:gd name="connsiteX181" fmla="*/ 66771 w 165814"/>
                <a:gd name="connsiteY181" fmla="*/ 174876 h 177419"/>
                <a:gd name="connsiteX182" fmla="*/ 69632 w 165814"/>
                <a:gd name="connsiteY182" fmla="*/ 177420 h 177419"/>
                <a:gd name="connsiteX183" fmla="*/ 71381 w 165814"/>
                <a:gd name="connsiteY183" fmla="*/ 172968 h 177419"/>
                <a:gd name="connsiteX184" fmla="*/ 72653 w 165814"/>
                <a:gd name="connsiteY184" fmla="*/ 170901 h 177419"/>
                <a:gd name="connsiteX185" fmla="*/ 74084 w 165814"/>
                <a:gd name="connsiteY185" fmla="*/ 169471 h 177419"/>
                <a:gd name="connsiteX186" fmla="*/ 80284 w 165814"/>
                <a:gd name="connsiteY186" fmla="*/ 166132 h 177419"/>
                <a:gd name="connsiteX187" fmla="*/ 81238 w 165814"/>
                <a:gd name="connsiteY187" fmla="*/ 166291 h 177419"/>
                <a:gd name="connsiteX188" fmla="*/ 85530 w 165814"/>
                <a:gd name="connsiteY188" fmla="*/ 170743 h 177419"/>
                <a:gd name="connsiteX189" fmla="*/ 86961 w 165814"/>
                <a:gd name="connsiteY189" fmla="*/ 171060 h 177419"/>
                <a:gd name="connsiteX190" fmla="*/ 88392 w 165814"/>
                <a:gd name="connsiteY190" fmla="*/ 170901 h 177419"/>
                <a:gd name="connsiteX191" fmla="*/ 90300 w 165814"/>
                <a:gd name="connsiteY191" fmla="*/ 171060 h 177419"/>
                <a:gd name="connsiteX192" fmla="*/ 91094 w 165814"/>
                <a:gd name="connsiteY192" fmla="*/ 170265 h 177419"/>
                <a:gd name="connsiteX193" fmla="*/ 91253 w 165814"/>
                <a:gd name="connsiteY193" fmla="*/ 169153 h 177419"/>
                <a:gd name="connsiteX194" fmla="*/ 89982 w 165814"/>
                <a:gd name="connsiteY194" fmla="*/ 167881 h 177419"/>
                <a:gd name="connsiteX195" fmla="*/ 89823 w 165814"/>
                <a:gd name="connsiteY195" fmla="*/ 166450 h 177419"/>
                <a:gd name="connsiteX196" fmla="*/ 90618 w 165814"/>
                <a:gd name="connsiteY196" fmla="*/ 164860 h 177419"/>
                <a:gd name="connsiteX197" fmla="*/ 91253 w 165814"/>
                <a:gd name="connsiteY197" fmla="*/ 163271 h 177419"/>
                <a:gd name="connsiteX198" fmla="*/ 92525 w 165814"/>
                <a:gd name="connsiteY198" fmla="*/ 161204 h 177419"/>
                <a:gd name="connsiteX199" fmla="*/ 92684 w 165814"/>
                <a:gd name="connsiteY199" fmla="*/ 160409 h 177419"/>
                <a:gd name="connsiteX200" fmla="*/ 91253 w 165814"/>
                <a:gd name="connsiteY200" fmla="*/ 159296 h 177419"/>
                <a:gd name="connsiteX201" fmla="*/ 88392 w 165814"/>
                <a:gd name="connsiteY201" fmla="*/ 157706 h 177419"/>
                <a:gd name="connsiteX202" fmla="*/ 86325 w 165814"/>
                <a:gd name="connsiteY202" fmla="*/ 156276 h 177419"/>
                <a:gd name="connsiteX203" fmla="*/ 85689 w 165814"/>
                <a:gd name="connsiteY203" fmla="*/ 154845 h 177419"/>
                <a:gd name="connsiteX204" fmla="*/ 86166 w 165814"/>
                <a:gd name="connsiteY204" fmla="*/ 153096 h 177419"/>
                <a:gd name="connsiteX205" fmla="*/ 87756 w 165814"/>
                <a:gd name="connsiteY205" fmla="*/ 151506 h 177419"/>
                <a:gd name="connsiteX206" fmla="*/ 87756 w 165814"/>
                <a:gd name="connsiteY206" fmla="*/ 150711 h 177419"/>
                <a:gd name="connsiteX207" fmla="*/ 86325 w 165814"/>
                <a:gd name="connsiteY207" fmla="*/ 149439 h 177419"/>
                <a:gd name="connsiteX208" fmla="*/ 85212 w 165814"/>
                <a:gd name="connsiteY208" fmla="*/ 148009 h 177419"/>
                <a:gd name="connsiteX209" fmla="*/ 84258 w 165814"/>
                <a:gd name="connsiteY209" fmla="*/ 147055 h 177419"/>
                <a:gd name="connsiteX210" fmla="*/ 81238 w 165814"/>
                <a:gd name="connsiteY210" fmla="*/ 146578 h 177419"/>
                <a:gd name="connsiteX211" fmla="*/ 81874 w 165814"/>
                <a:gd name="connsiteY211" fmla="*/ 144670 h 177419"/>
                <a:gd name="connsiteX212" fmla="*/ 82987 w 165814"/>
                <a:gd name="connsiteY212" fmla="*/ 141808 h 177419"/>
                <a:gd name="connsiteX213" fmla="*/ 83146 w 165814"/>
                <a:gd name="connsiteY213" fmla="*/ 139742 h 177419"/>
                <a:gd name="connsiteX214" fmla="*/ 82351 w 165814"/>
                <a:gd name="connsiteY214" fmla="*/ 134018 h 177419"/>
                <a:gd name="connsiteX215" fmla="*/ 82510 w 165814"/>
                <a:gd name="connsiteY215" fmla="*/ 133065 h 177419"/>
                <a:gd name="connsiteX216" fmla="*/ 83304 w 165814"/>
                <a:gd name="connsiteY216" fmla="*/ 132429 h 177419"/>
                <a:gd name="connsiteX217" fmla="*/ 85053 w 165814"/>
                <a:gd name="connsiteY217" fmla="*/ 133065 h 177419"/>
                <a:gd name="connsiteX218" fmla="*/ 86802 w 165814"/>
                <a:gd name="connsiteY218" fmla="*/ 134018 h 177419"/>
                <a:gd name="connsiteX219" fmla="*/ 91412 w 165814"/>
                <a:gd name="connsiteY219" fmla="*/ 132747 h 177419"/>
                <a:gd name="connsiteX220" fmla="*/ 93161 w 165814"/>
                <a:gd name="connsiteY220" fmla="*/ 132588 h 177419"/>
                <a:gd name="connsiteX221" fmla="*/ 94592 w 165814"/>
                <a:gd name="connsiteY221" fmla="*/ 133701 h 177419"/>
                <a:gd name="connsiteX222" fmla="*/ 96500 w 165814"/>
                <a:gd name="connsiteY222" fmla="*/ 134495 h 177419"/>
                <a:gd name="connsiteX223" fmla="*/ 107310 w 165814"/>
                <a:gd name="connsiteY223" fmla="*/ 132111 h 177419"/>
                <a:gd name="connsiteX224" fmla="*/ 107628 w 165814"/>
                <a:gd name="connsiteY224" fmla="*/ 129726 h 177419"/>
                <a:gd name="connsiteX225" fmla="*/ 108264 w 165814"/>
                <a:gd name="connsiteY225" fmla="*/ 127501 h 177419"/>
                <a:gd name="connsiteX226" fmla="*/ 108264 w 165814"/>
                <a:gd name="connsiteY226" fmla="*/ 125911 h 177419"/>
                <a:gd name="connsiteX227" fmla="*/ 107787 w 165814"/>
                <a:gd name="connsiteY227" fmla="*/ 124798 h 177419"/>
                <a:gd name="connsiteX228" fmla="*/ 107310 w 165814"/>
                <a:gd name="connsiteY228" fmla="*/ 124003 h 177419"/>
                <a:gd name="connsiteX229" fmla="*/ 106992 w 165814"/>
                <a:gd name="connsiteY229" fmla="*/ 122413 h 177419"/>
                <a:gd name="connsiteX230" fmla="*/ 106992 w 165814"/>
                <a:gd name="connsiteY230" fmla="*/ 120664 h 177419"/>
                <a:gd name="connsiteX231" fmla="*/ 107946 w 165814"/>
                <a:gd name="connsiteY231" fmla="*/ 119869 h 177419"/>
                <a:gd name="connsiteX232" fmla="*/ 111444 w 165814"/>
                <a:gd name="connsiteY232" fmla="*/ 117803 h 177419"/>
                <a:gd name="connsiteX233" fmla="*/ 112557 w 165814"/>
                <a:gd name="connsiteY233" fmla="*/ 117803 h 177419"/>
                <a:gd name="connsiteX234" fmla="*/ 115100 w 165814"/>
                <a:gd name="connsiteY234" fmla="*/ 118916 h 177419"/>
                <a:gd name="connsiteX235" fmla="*/ 117326 w 165814"/>
                <a:gd name="connsiteY235" fmla="*/ 120823 h 177419"/>
                <a:gd name="connsiteX236" fmla="*/ 119393 w 165814"/>
                <a:gd name="connsiteY236" fmla="*/ 124480 h 177419"/>
                <a:gd name="connsiteX237" fmla="*/ 120823 w 165814"/>
                <a:gd name="connsiteY237" fmla="*/ 127818 h 177419"/>
                <a:gd name="connsiteX238" fmla="*/ 123049 w 165814"/>
                <a:gd name="connsiteY238" fmla="*/ 131634 h 177419"/>
                <a:gd name="connsiteX239" fmla="*/ 127818 w 165814"/>
                <a:gd name="connsiteY239" fmla="*/ 133224 h 177419"/>
                <a:gd name="connsiteX240" fmla="*/ 133542 w 165814"/>
                <a:gd name="connsiteY240" fmla="*/ 134336 h 177419"/>
                <a:gd name="connsiteX241" fmla="*/ 136562 w 165814"/>
                <a:gd name="connsiteY241" fmla="*/ 134018 h 177419"/>
                <a:gd name="connsiteX242" fmla="*/ 141014 w 165814"/>
                <a:gd name="connsiteY242" fmla="*/ 130680 h 177419"/>
                <a:gd name="connsiteX243" fmla="*/ 143557 w 165814"/>
                <a:gd name="connsiteY243" fmla="*/ 128136 h 177419"/>
                <a:gd name="connsiteX244" fmla="*/ 144352 w 165814"/>
                <a:gd name="connsiteY244" fmla="*/ 126706 h 177419"/>
                <a:gd name="connsiteX245" fmla="*/ 145783 w 165814"/>
                <a:gd name="connsiteY245" fmla="*/ 127341 h 177419"/>
                <a:gd name="connsiteX246" fmla="*/ 147373 w 165814"/>
                <a:gd name="connsiteY246" fmla="*/ 130839 h 177419"/>
                <a:gd name="connsiteX247" fmla="*/ 148486 w 165814"/>
                <a:gd name="connsiteY247" fmla="*/ 132111 h 177419"/>
                <a:gd name="connsiteX248" fmla="*/ 148804 w 165814"/>
                <a:gd name="connsiteY248" fmla="*/ 133383 h 177419"/>
                <a:gd name="connsiteX249" fmla="*/ 148009 w 165814"/>
                <a:gd name="connsiteY249" fmla="*/ 134972 h 177419"/>
                <a:gd name="connsiteX250" fmla="*/ 148804 w 165814"/>
                <a:gd name="connsiteY250" fmla="*/ 135926 h 177419"/>
                <a:gd name="connsiteX251" fmla="*/ 151824 w 165814"/>
                <a:gd name="connsiteY251" fmla="*/ 136721 h 177419"/>
                <a:gd name="connsiteX252" fmla="*/ 154527 w 165814"/>
                <a:gd name="connsiteY252" fmla="*/ 136085 h 177419"/>
                <a:gd name="connsiteX253" fmla="*/ 155640 w 165814"/>
                <a:gd name="connsiteY253" fmla="*/ 134654 h 177419"/>
                <a:gd name="connsiteX254" fmla="*/ 157706 w 165814"/>
                <a:gd name="connsiteY254" fmla="*/ 132747 h 177419"/>
                <a:gd name="connsiteX255" fmla="*/ 157706 w 165814"/>
                <a:gd name="connsiteY255" fmla="*/ 131316 h 177419"/>
                <a:gd name="connsiteX256" fmla="*/ 156593 w 165814"/>
                <a:gd name="connsiteY256" fmla="*/ 130362 h 177419"/>
                <a:gd name="connsiteX257" fmla="*/ 156593 w 165814"/>
                <a:gd name="connsiteY257" fmla="*/ 128931 h 177419"/>
                <a:gd name="connsiteX258" fmla="*/ 157706 w 165814"/>
                <a:gd name="connsiteY258" fmla="*/ 127818 h 177419"/>
                <a:gd name="connsiteX259" fmla="*/ 158819 w 165814"/>
                <a:gd name="connsiteY259" fmla="*/ 124957 h 177419"/>
                <a:gd name="connsiteX260" fmla="*/ 159137 w 165814"/>
                <a:gd name="connsiteY260" fmla="*/ 122731 h 177419"/>
                <a:gd name="connsiteX261" fmla="*/ 160250 w 165814"/>
                <a:gd name="connsiteY261" fmla="*/ 121459 h 177419"/>
                <a:gd name="connsiteX262" fmla="*/ 162317 w 165814"/>
                <a:gd name="connsiteY262" fmla="*/ 120505 h 177419"/>
                <a:gd name="connsiteX263" fmla="*/ 162953 w 165814"/>
                <a:gd name="connsiteY263" fmla="*/ 119552 h 177419"/>
                <a:gd name="connsiteX264" fmla="*/ 164065 w 165814"/>
                <a:gd name="connsiteY264" fmla="*/ 114464 h 177419"/>
                <a:gd name="connsiteX265" fmla="*/ 163588 w 165814"/>
                <a:gd name="connsiteY265" fmla="*/ 112715 h 177419"/>
                <a:gd name="connsiteX266" fmla="*/ 163588 w 165814"/>
                <a:gd name="connsiteY266" fmla="*/ 111126 h 177419"/>
                <a:gd name="connsiteX267" fmla="*/ 164860 w 165814"/>
                <a:gd name="connsiteY267" fmla="*/ 109218 h 177419"/>
                <a:gd name="connsiteX268" fmla="*/ 165019 w 165814"/>
                <a:gd name="connsiteY268" fmla="*/ 106038 h 177419"/>
                <a:gd name="connsiteX269" fmla="*/ 164542 w 165814"/>
                <a:gd name="connsiteY269" fmla="*/ 100792 h 177419"/>
                <a:gd name="connsiteX270" fmla="*/ 164224 w 165814"/>
                <a:gd name="connsiteY270" fmla="*/ 97136 h 177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65814" h="177419">
                  <a:moveTo>
                    <a:pt x="164224" y="97136"/>
                  </a:moveTo>
                  <a:lnTo>
                    <a:pt x="163747" y="93320"/>
                  </a:lnTo>
                  <a:lnTo>
                    <a:pt x="164701" y="88392"/>
                  </a:lnTo>
                  <a:lnTo>
                    <a:pt x="165814" y="83305"/>
                  </a:lnTo>
                  <a:lnTo>
                    <a:pt x="165655" y="82033"/>
                  </a:lnTo>
                  <a:lnTo>
                    <a:pt x="164224" y="80443"/>
                  </a:lnTo>
                  <a:lnTo>
                    <a:pt x="162476" y="79012"/>
                  </a:lnTo>
                  <a:lnTo>
                    <a:pt x="157865" y="77899"/>
                  </a:lnTo>
                  <a:lnTo>
                    <a:pt x="156275" y="75992"/>
                  </a:lnTo>
                  <a:lnTo>
                    <a:pt x="155004" y="74084"/>
                  </a:lnTo>
                  <a:lnTo>
                    <a:pt x="154050" y="73448"/>
                  </a:lnTo>
                  <a:lnTo>
                    <a:pt x="149122" y="72653"/>
                  </a:lnTo>
                  <a:lnTo>
                    <a:pt x="148009" y="71540"/>
                  </a:lnTo>
                  <a:lnTo>
                    <a:pt x="148486" y="68201"/>
                  </a:lnTo>
                  <a:lnTo>
                    <a:pt x="148804" y="63591"/>
                  </a:lnTo>
                  <a:lnTo>
                    <a:pt x="148644" y="60253"/>
                  </a:lnTo>
                  <a:lnTo>
                    <a:pt x="149598" y="57550"/>
                  </a:lnTo>
                  <a:lnTo>
                    <a:pt x="150552" y="55642"/>
                  </a:lnTo>
                  <a:lnTo>
                    <a:pt x="152778" y="53417"/>
                  </a:lnTo>
                  <a:lnTo>
                    <a:pt x="153891" y="51032"/>
                  </a:lnTo>
                  <a:lnTo>
                    <a:pt x="154527" y="50396"/>
                  </a:lnTo>
                  <a:lnTo>
                    <a:pt x="158660" y="49919"/>
                  </a:lnTo>
                  <a:lnTo>
                    <a:pt x="160091" y="48965"/>
                  </a:lnTo>
                  <a:lnTo>
                    <a:pt x="161363" y="47852"/>
                  </a:lnTo>
                  <a:lnTo>
                    <a:pt x="161840" y="46422"/>
                  </a:lnTo>
                  <a:lnTo>
                    <a:pt x="163271" y="44196"/>
                  </a:lnTo>
                  <a:lnTo>
                    <a:pt x="164383" y="42606"/>
                  </a:lnTo>
                  <a:lnTo>
                    <a:pt x="164542" y="41493"/>
                  </a:lnTo>
                  <a:lnTo>
                    <a:pt x="164383" y="39903"/>
                  </a:lnTo>
                  <a:lnTo>
                    <a:pt x="163112" y="37042"/>
                  </a:lnTo>
                  <a:lnTo>
                    <a:pt x="161522" y="34657"/>
                  </a:lnTo>
                  <a:lnTo>
                    <a:pt x="160727" y="33703"/>
                  </a:lnTo>
                  <a:lnTo>
                    <a:pt x="158819" y="27980"/>
                  </a:lnTo>
                  <a:lnTo>
                    <a:pt x="157229" y="26549"/>
                  </a:lnTo>
                  <a:lnTo>
                    <a:pt x="153891" y="25914"/>
                  </a:lnTo>
                  <a:lnTo>
                    <a:pt x="147691" y="25277"/>
                  </a:lnTo>
                  <a:lnTo>
                    <a:pt x="144034" y="26231"/>
                  </a:lnTo>
                  <a:lnTo>
                    <a:pt x="138311" y="28139"/>
                  </a:lnTo>
                  <a:lnTo>
                    <a:pt x="134019" y="29570"/>
                  </a:lnTo>
                  <a:lnTo>
                    <a:pt x="131157" y="30206"/>
                  </a:lnTo>
                  <a:lnTo>
                    <a:pt x="129567" y="30047"/>
                  </a:lnTo>
                  <a:lnTo>
                    <a:pt x="128772" y="29252"/>
                  </a:lnTo>
                  <a:lnTo>
                    <a:pt x="129885" y="28457"/>
                  </a:lnTo>
                  <a:lnTo>
                    <a:pt x="130362" y="26708"/>
                  </a:lnTo>
                  <a:lnTo>
                    <a:pt x="129726" y="24165"/>
                  </a:lnTo>
                  <a:lnTo>
                    <a:pt x="128613" y="21939"/>
                  </a:lnTo>
                  <a:lnTo>
                    <a:pt x="127977" y="18600"/>
                  </a:lnTo>
                  <a:lnTo>
                    <a:pt x="128295" y="14626"/>
                  </a:lnTo>
                  <a:lnTo>
                    <a:pt x="129249" y="10970"/>
                  </a:lnTo>
                  <a:lnTo>
                    <a:pt x="131634" y="6041"/>
                  </a:lnTo>
                  <a:lnTo>
                    <a:pt x="131634" y="3974"/>
                  </a:lnTo>
                  <a:lnTo>
                    <a:pt x="130998" y="2226"/>
                  </a:lnTo>
                  <a:lnTo>
                    <a:pt x="129567" y="1272"/>
                  </a:lnTo>
                  <a:lnTo>
                    <a:pt x="127023" y="1272"/>
                  </a:lnTo>
                  <a:lnTo>
                    <a:pt x="119552" y="1590"/>
                  </a:lnTo>
                  <a:lnTo>
                    <a:pt x="113669" y="1272"/>
                  </a:lnTo>
                  <a:lnTo>
                    <a:pt x="111762" y="1113"/>
                  </a:lnTo>
                  <a:lnTo>
                    <a:pt x="109854" y="636"/>
                  </a:lnTo>
                  <a:lnTo>
                    <a:pt x="104926" y="159"/>
                  </a:lnTo>
                  <a:lnTo>
                    <a:pt x="99043" y="477"/>
                  </a:lnTo>
                  <a:lnTo>
                    <a:pt x="97613" y="477"/>
                  </a:lnTo>
                  <a:lnTo>
                    <a:pt x="92843" y="477"/>
                  </a:lnTo>
                  <a:lnTo>
                    <a:pt x="81874" y="0"/>
                  </a:lnTo>
                  <a:lnTo>
                    <a:pt x="75833" y="159"/>
                  </a:lnTo>
                  <a:lnTo>
                    <a:pt x="75992" y="1113"/>
                  </a:lnTo>
                  <a:lnTo>
                    <a:pt x="75674" y="1908"/>
                  </a:lnTo>
                  <a:lnTo>
                    <a:pt x="75356" y="3816"/>
                  </a:lnTo>
                  <a:lnTo>
                    <a:pt x="75356" y="10493"/>
                  </a:lnTo>
                  <a:lnTo>
                    <a:pt x="75356" y="16057"/>
                  </a:lnTo>
                  <a:lnTo>
                    <a:pt x="75356" y="22098"/>
                  </a:lnTo>
                  <a:lnTo>
                    <a:pt x="75515" y="28457"/>
                  </a:lnTo>
                  <a:lnTo>
                    <a:pt x="75515" y="33703"/>
                  </a:lnTo>
                  <a:lnTo>
                    <a:pt x="75515" y="37201"/>
                  </a:lnTo>
                  <a:lnTo>
                    <a:pt x="69632" y="37201"/>
                  </a:lnTo>
                  <a:lnTo>
                    <a:pt x="61842" y="37042"/>
                  </a:lnTo>
                  <a:lnTo>
                    <a:pt x="54053" y="37042"/>
                  </a:lnTo>
                  <a:lnTo>
                    <a:pt x="46263" y="37042"/>
                  </a:lnTo>
                  <a:lnTo>
                    <a:pt x="42288" y="37042"/>
                  </a:lnTo>
                  <a:lnTo>
                    <a:pt x="37996" y="37042"/>
                  </a:lnTo>
                  <a:lnTo>
                    <a:pt x="36565" y="37201"/>
                  </a:lnTo>
                  <a:lnTo>
                    <a:pt x="35611" y="38155"/>
                  </a:lnTo>
                  <a:lnTo>
                    <a:pt x="34498" y="38314"/>
                  </a:lnTo>
                  <a:lnTo>
                    <a:pt x="33226" y="37519"/>
                  </a:lnTo>
                  <a:lnTo>
                    <a:pt x="31478" y="37201"/>
                  </a:lnTo>
                  <a:lnTo>
                    <a:pt x="31160" y="36406"/>
                  </a:lnTo>
                  <a:lnTo>
                    <a:pt x="30206" y="34975"/>
                  </a:lnTo>
                  <a:lnTo>
                    <a:pt x="28616" y="34816"/>
                  </a:lnTo>
                  <a:lnTo>
                    <a:pt x="27821" y="34975"/>
                  </a:lnTo>
                  <a:lnTo>
                    <a:pt x="26708" y="35770"/>
                  </a:lnTo>
                  <a:lnTo>
                    <a:pt x="25436" y="36247"/>
                  </a:lnTo>
                  <a:lnTo>
                    <a:pt x="24960" y="37360"/>
                  </a:lnTo>
                  <a:lnTo>
                    <a:pt x="26390" y="43401"/>
                  </a:lnTo>
                  <a:lnTo>
                    <a:pt x="26390" y="47693"/>
                  </a:lnTo>
                  <a:lnTo>
                    <a:pt x="26231" y="49283"/>
                  </a:lnTo>
                  <a:lnTo>
                    <a:pt x="25754" y="49442"/>
                  </a:lnTo>
                  <a:lnTo>
                    <a:pt x="24483" y="48806"/>
                  </a:lnTo>
                  <a:lnTo>
                    <a:pt x="23847" y="46898"/>
                  </a:lnTo>
                  <a:lnTo>
                    <a:pt x="22734" y="46740"/>
                  </a:lnTo>
                  <a:lnTo>
                    <a:pt x="17965" y="48329"/>
                  </a:lnTo>
                  <a:lnTo>
                    <a:pt x="17806" y="49919"/>
                  </a:lnTo>
                  <a:lnTo>
                    <a:pt x="19872" y="51827"/>
                  </a:lnTo>
                  <a:lnTo>
                    <a:pt x="21939" y="55324"/>
                  </a:lnTo>
                  <a:lnTo>
                    <a:pt x="24165" y="57232"/>
                  </a:lnTo>
                  <a:lnTo>
                    <a:pt x="30683" y="60253"/>
                  </a:lnTo>
                  <a:lnTo>
                    <a:pt x="35611" y="59458"/>
                  </a:lnTo>
                  <a:lnTo>
                    <a:pt x="37201" y="60094"/>
                  </a:lnTo>
                  <a:lnTo>
                    <a:pt x="31796" y="62160"/>
                  </a:lnTo>
                  <a:lnTo>
                    <a:pt x="31319" y="64386"/>
                  </a:lnTo>
                  <a:lnTo>
                    <a:pt x="29570" y="63273"/>
                  </a:lnTo>
                  <a:lnTo>
                    <a:pt x="24960" y="61366"/>
                  </a:lnTo>
                  <a:lnTo>
                    <a:pt x="21939" y="61048"/>
                  </a:lnTo>
                  <a:lnTo>
                    <a:pt x="20190" y="59935"/>
                  </a:lnTo>
                  <a:lnTo>
                    <a:pt x="19554" y="58663"/>
                  </a:lnTo>
                  <a:lnTo>
                    <a:pt x="19236" y="56914"/>
                  </a:lnTo>
                  <a:lnTo>
                    <a:pt x="18600" y="55801"/>
                  </a:lnTo>
                  <a:lnTo>
                    <a:pt x="17170" y="57391"/>
                  </a:lnTo>
                  <a:lnTo>
                    <a:pt x="17806" y="62319"/>
                  </a:lnTo>
                  <a:lnTo>
                    <a:pt x="18123" y="67407"/>
                  </a:lnTo>
                  <a:lnTo>
                    <a:pt x="17011" y="75673"/>
                  </a:lnTo>
                  <a:lnTo>
                    <a:pt x="12400" y="82033"/>
                  </a:lnTo>
                  <a:lnTo>
                    <a:pt x="10811" y="83464"/>
                  </a:lnTo>
                  <a:lnTo>
                    <a:pt x="9539" y="83782"/>
                  </a:lnTo>
                  <a:lnTo>
                    <a:pt x="8267" y="83782"/>
                  </a:lnTo>
                  <a:lnTo>
                    <a:pt x="6836" y="85371"/>
                  </a:lnTo>
                  <a:lnTo>
                    <a:pt x="3339" y="85848"/>
                  </a:lnTo>
                  <a:lnTo>
                    <a:pt x="1431" y="83145"/>
                  </a:lnTo>
                  <a:lnTo>
                    <a:pt x="0" y="82510"/>
                  </a:lnTo>
                  <a:lnTo>
                    <a:pt x="3974" y="91730"/>
                  </a:lnTo>
                  <a:lnTo>
                    <a:pt x="4928" y="92684"/>
                  </a:lnTo>
                  <a:lnTo>
                    <a:pt x="5882" y="94910"/>
                  </a:lnTo>
                  <a:lnTo>
                    <a:pt x="6836" y="96182"/>
                  </a:lnTo>
                  <a:lnTo>
                    <a:pt x="10334" y="102700"/>
                  </a:lnTo>
                  <a:lnTo>
                    <a:pt x="14308" y="105085"/>
                  </a:lnTo>
                  <a:lnTo>
                    <a:pt x="15898" y="104925"/>
                  </a:lnTo>
                  <a:lnTo>
                    <a:pt x="17011" y="104448"/>
                  </a:lnTo>
                  <a:lnTo>
                    <a:pt x="17647" y="103654"/>
                  </a:lnTo>
                  <a:lnTo>
                    <a:pt x="18442" y="103495"/>
                  </a:lnTo>
                  <a:lnTo>
                    <a:pt x="16534" y="107946"/>
                  </a:lnTo>
                  <a:lnTo>
                    <a:pt x="17011" y="108900"/>
                  </a:lnTo>
                  <a:lnTo>
                    <a:pt x="17965" y="109377"/>
                  </a:lnTo>
                  <a:lnTo>
                    <a:pt x="19872" y="109377"/>
                  </a:lnTo>
                  <a:lnTo>
                    <a:pt x="21303" y="108741"/>
                  </a:lnTo>
                  <a:lnTo>
                    <a:pt x="22893" y="110013"/>
                  </a:lnTo>
                  <a:lnTo>
                    <a:pt x="23529" y="111285"/>
                  </a:lnTo>
                  <a:lnTo>
                    <a:pt x="20190" y="112238"/>
                  </a:lnTo>
                  <a:lnTo>
                    <a:pt x="18759" y="112397"/>
                  </a:lnTo>
                  <a:lnTo>
                    <a:pt x="17647" y="112238"/>
                  </a:lnTo>
                  <a:lnTo>
                    <a:pt x="9539" y="103018"/>
                  </a:lnTo>
                  <a:lnTo>
                    <a:pt x="10016" y="104925"/>
                  </a:lnTo>
                  <a:lnTo>
                    <a:pt x="13036" y="109218"/>
                  </a:lnTo>
                  <a:lnTo>
                    <a:pt x="15898" y="114941"/>
                  </a:lnTo>
                  <a:lnTo>
                    <a:pt x="15580" y="116372"/>
                  </a:lnTo>
                  <a:lnTo>
                    <a:pt x="16057" y="117644"/>
                  </a:lnTo>
                  <a:lnTo>
                    <a:pt x="18283" y="117803"/>
                  </a:lnTo>
                  <a:lnTo>
                    <a:pt x="22257" y="119710"/>
                  </a:lnTo>
                  <a:lnTo>
                    <a:pt x="22734" y="120823"/>
                  </a:lnTo>
                  <a:lnTo>
                    <a:pt x="22257" y="121618"/>
                  </a:lnTo>
                  <a:lnTo>
                    <a:pt x="18283" y="119710"/>
                  </a:lnTo>
                  <a:lnTo>
                    <a:pt x="17011" y="119869"/>
                  </a:lnTo>
                  <a:lnTo>
                    <a:pt x="19077" y="121936"/>
                  </a:lnTo>
                  <a:lnTo>
                    <a:pt x="20031" y="123526"/>
                  </a:lnTo>
                  <a:lnTo>
                    <a:pt x="23688" y="127341"/>
                  </a:lnTo>
                  <a:lnTo>
                    <a:pt x="24960" y="129249"/>
                  </a:lnTo>
                  <a:lnTo>
                    <a:pt x="25436" y="130998"/>
                  </a:lnTo>
                  <a:lnTo>
                    <a:pt x="26390" y="133224"/>
                  </a:lnTo>
                  <a:lnTo>
                    <a:pt x="27821" y="134495"/>
                  </a:lnTo>
                  <a:lnTo>
                    <a:pt x="30524" y="134495"/>
                  </a:lnTo>
                  <a:lnTo>
                    <a:pt x="33226" y="135290"/>
                  </a:lnTo>
                  <a:lnTo>
                    <a:pt x="35929" y="136721"/>
                  </a:lnTo>
                  <a:lnTo>
                    <a:pt x="38950" y="138470"/>
                  </a:lnTo>
                  <a:lnTo>
                    <a:pt x="38155" y="139106"/>
                  </a:lnTo>
                  <a:lnTo>
                    <a:pt x="37201" y="139424"/>
                  </a:lnTo>
                  <a:lnTo>
                    <a:pt x="30365" y="136244"/>
                  </a:lnTo>
                  <a:lnTo>
                    <a:pt x="29252" y="136085"/>
                  </a:lnTo>
                  <a:lnTo>
                    <a:pt x="30206" y="137516"/>
                  </a:lnTo>
                  <a:lnTo>
                    <a:pt x="37360" y="144034"/>
                  </a:lnTo>
                  <a:lnTo>
                    <a:pt x="47217" y="151665"/>
                  </a:lnTo>
                  <a:lnTo>
                    <a:pt x="53894" y="159137"/>
                  </a:lnTo>
                  <a:lnTo>
                    <a:pt x="55483" y="162635"/>
                  </a:lnTo>
                  <a:lnTo>
                    <a:pt x="61525" y="167245"/>
                  </a:lnTo>
                  <a:lnTo>
                    <a:pt x="64386" y="170107"/>
                  </a:lnTo>
                  <a:lnTo>
                    <a:pt x="66771" y="174876"/>
                  </a:lnTo>
                  <a:lnTo>
                    <a:pt x="69632" y="177420"/>
                  </a:lnTo>
                  <a:lnTo>
                    <a:pt x="71381" y="172968"/>
                  </a:lnTo>
                  <a:lnTo>
                    <a:pt x="72653" y="170901"/>
                  </a:lnTo>
                  <a:lnTo>
                    <a:pt x="74084" y="169471"/>
                  </a:lnTo>
                  <a:lnTo>
                    <a:pt x="80284" y="166132"/>
                  </a:lnTo>
                  <a:lnTo>
                    <a:pt x="81238" y="166291"/>
                  </a:lnTo>
                  <a:lnTo>
                    <a:pt x="85530" y="170743"/>
                  </a:lnTo>
                  <a:lnTo>
                    <a:pt x="86961" y="171060"/>
                  </a:lnTo>
                  <a:lnTo>
                    <a:pt x="88392" y="170901"/>
                  </a:lnTo>
                  <a:lnTo>
                    <a:pt x="90300" y="171060"/>
                  </a:lnTo>
                  <a:lnTo>
                    <a:pt x="91094" y="170265"/>
                  </a:lnTo>
                  <a:lnTo>
                    <a:pt x="91253" y="169153"/>
                  </a:lnTo>
                  <a:lnTo>
                    <a:pt x="89982" y="167881"/>
                  </a:lnTo>
                  <a:lnTo>
                    <a:pt x="89823" y="166450"/>
                  </a:lnTo>
                  <a:lnTo>
                    <a:pt x="90618" y="164860"/>
                  </a:lnTo>
                  <a:lnTo>
                    <a:pt x="91253" y="163271"/>
                  </a:lnTo>
                  <a:lnTo>
                    <a:pt x="92525" y="161204"/>
                  </a:lnTo>
                  <a:lnTo>
                    <a:pt x="92684" y="160409"/>
                  </a:lnTo>
                  <a:lnTo>
                    <a:pt x="91253" y="159296"/>
                  </a:lnTo>
                  <a:lnTo>
                    <a:pt x="88392" y="157706"/>
                  </a:lnTo>
                  <a:lnTo>
                    <a:pt x="86325" y="156276"/>
                  </a:lnTo>
                  <a:lnTo>
                    <a:pt x="85689" y="154845"/>
                  </a:lnTo>
                  <a:lnTo>
                    <a:pt x="86166" y="153096"/>
                  </a:lnTo>
                  <a:lnTo>
                    <a:pt x="87756" y="151506"/>
                  </a:lnTo>
                  <a:lnTo>
                    <a:pt x="87756" y="150711"/>
                  </a:lnTo>
                  <a:lnTo>
                    <a:pt x="86325" y="149439"/>
                  </a:lnTo>
                  <a:lnTo>
                    <a:pt x="85212" y="148009"/>
                  </a:lnTo>
                  <a:lnTo>
                    <a:pt x="84258" y="147055"/>
                  </a:lnTo>
                  <a:lnTo>
                    <a:pt x="81238" y="146578"/>
                  </a:lnTo>
                  <a:lnTo>
                    <a:pt x="81874" y="144670"/>
                  </a:lnTo>
                  <a:lnTo>
                    <a:pt x="82987" y="141808"/>
                  </a:lnTo>
                  <a:lnTo>
                    <a:pt x="83146" y="139742"/>
                  </a:lnTo>
                  <a:lnTo>
                    <a:pt x="82351" y="134018"/>
                  </a:lnTo>
                  <a:lnTo>
                    <a:pt x="82510" y="133065"/>
                  </a:lnTo>
                  <a:lnTo>
                    <a:pt x="83304" y="132429"/>
                  </a:lnTo>
                  <a:lnTo>
                    <a:pt x="85053" y="133065"/>
                  </a:lnTo>
                  <a:lnTo>
                    <a:pt x="86802" y="134018"/>
                  </a:lnTo>
                  <a:lnTo>
                    <a:pt x="91412" y="132747"/>
                  </a:lnTo>
                  <a:lnTo>
                    <a:pt x="93161" y="132588"/>
                  </a:lnTo>
                  <a:lnTo>
                    <a:pt x="94592" y="133701"/>
                  </a:lnTo>
                  <a:lnTo>
                    <a:pt x="96500" y="134495"/>
                  </a:lnTo>
                  <a:lnTo>
                    <a:pt x="107310" y="132111"/>
                  </a:lnTo>
                  <a:lnTo>
                    <a:pt x="107628" y="129726"/>
                  </a:lnTo>
                  <a:lnTo>
                    <a:pt x="108264" y="127501"/>
                  </a:lnTo>
                  <a:lnTo>
                    <a:pt x="108264" y="125911"/>
                  </a:lnTo>
                  <a:lnTo>
                    <a:pt x="107787" y="124798"/>
                  </a:lnTo>
                  <a:lnTo>
                    <a:pt x="107310" y="124003"/>
                  </a:lnTo>
                  <a:lnTo>
                    <a:pt x="106992" y="122413"/>
                  </a:lnTo>
                  <a:lnTo>
                    <a:pt x="106992" y="120664"/>
                  </a:lnTo>
                  <a:lnTo>
                    <a:pt x="107946" y="119869"/>
                  </a:lnTo>
                  <a:lnTo>
                    <a:pt x="111444" y="117803"/>
                  </a:lnTo>
                  <a:lnTo>
                    <a:pt x="112557" y="117803"/>
                  </a:lnTo>
                  <a:lnTo>
                    <a:pt x="115100" y="118916"/>
                  </a:lnTo>
                  <a:lnTo>
                    <a:pt x="117326" y="120823"/>
                  </a:lnTo>
                  <a:lnTo>
                    <a:pt x="119393" y="124480"/>
                  </a:lnTo>
                  <a:lnTo>
                    <a:pt x="120823" y="127818"/>
                  </a:lnTo>
                  <a:lnTo>
                    <a:pt x="123049" y="131634"/>
                  </a:lnTo>
                  <a:lnTo>
                    <a:pt x="127818" y="133224"/>
                  </a:lnTo>
                  <a:lnTo>
                    <a:pt x="133542" y="134336"/>
                  </a:lnTo>
                  <a:lnTo>
                    <a:pt x="136562" y="134018"/>
                  </a:lnTo>
                  <a:lnTo>
                    <a:pt x="141014" y="130680"/>
                  </a:lnTo>
                  <a:lnTo>
                    <a:pt x="143557" y="128136"/>
                  </a:lnTo>
                  <a:lnTo>
                    <a:pt x="144352" y="126706"/>
                  </a:lnTo>
                  <a:lnTo>
                    <a:pt x="145783" y="127341"/>
                  </a:lnTo>
                  <a:lnTo>
                    <a:pt x="147373" y="130839"/>
                  </a:lnTo>
                  <a:lnTo>
                    <a:pt x="148486" y="132111"/>
                  </a:lnTo>
                  <a:lnTo>
                    <a:pt x="148804" y="133383"/>
                  </a:lnTo>
                  <a:lnTo>
                    <a:pt x="148009" y="134972"/>
                  </a:lnTo>
                  <a:lnTo>
                    <a:pt x="148804" y="135926"/>
                  </a:lnTo>
                  <a:lnTo>
                    <a:pt x="151824" y="136721"/>
                  </a:lnTo>
                  <a:lnTo>
                    <a:pt x="154527" y="136085"/>
                  </a:lnTo>
                  <a:lnTo>
                    <a:pt x="155640" y="134654"/>
                  </a:lnTo>
                  <a:lnTo>
                    <a:pt x="157706" y="132747"/>
                  </a:lnTo>
                  <a:lnTo>
                    <a:pt x="157706" y="131316"/>
                  </a:lnTo>
                  <a:lnTo>
                    <a:pt x="156593" y="130362"/>
                  </a:lnTo>
                  <a:lnTo>
                    <a:pt x="156593" y="128931"/>
                  </a:lnTo>
                  <a:lnTo>
                    <a:pt x="157706" y="127818"/>
                  </a:lnTo>
                  <a:lnTo>
                    <a:pt x="158819" y="124957"/>
                  </a:lnTo>
                  <a:lnTo>
                    <a:pt x="159137" y="122731"/>
                  </a:lnTo>
                  <a:lnTo>
                    <a:pt x="160250" y="121459"/>
                  </a:lnTo>
                  <a:lnTo>
                    <a:pt x="162317" y="120505"/>
                  </a:lnTo>
                  <a:lnTo>
                    <a:pt x="162953" y="119552"/>
                  </a:lnTo>
                  <a:lnTo>
                    <a:pt x="164065" y="114464"/>
                  </a:lnTo>
                  <a:lnTo>
                    <a:pt x="163588" y="112715"/>
                  </a:lnTo>
                  <a:lnTo>
                    <a:pt x="163588" y="111126"/>
                  </a:lnTo>
                  <a:lnTo>
                    <a:pt x="164860" y="109218"/>
                  </a:lnTo>
                  <a:lnTo>
                    <a:pt x="165019" y="106038"/>
                  </a:lnTo>
                  <a:lnTo>
                    <a:pt x="164542" y="100792"/>
                  </a:lnTo>
                  <a:lnTo>
                    <a:pt x="164224" y="971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0" name="Freeform: Shape 5359">
              <a:extLst>
                <a:ext uri="{FF2B5EF4-FFF2-40B4-BE49-F238E27FC236}">
                  <a16:creationId xmlns:a16="http://schemas.microsoft.com/office/drawing/2014/main" id="{88B03CE5-959D-4DD5-2A00-AEF7E772AB26}"/>
                </a:ext>
              </a:extLst>
            </p:cNvPr>
            <p:cNvSpPr/>
            <p:nvPr/>
          </p:nvSpPr>
          <p:spPr>
            <a:xfrm>
              <a:off x="1056553" y="2327121"/>
              <a:ext cx="410163" cy="349115"/>
            </a:xfrm>
            <a:custGeom>
              <a:avLst/>
              <a:gdLst>
                <a:gd name="connsiteX0" fmla="*/ 367875 w 410163"/>
                <a:gd name="connsiteY0" fmla="*/ 79330 h 349115"/>
                <a:gd name="connsiteX1" fmla="*/ 365650 w 410163"/>
                <a:gd name="connsiteY1" fmla="*/ 78376 h 349115"/>
                <a:gd name="connsiteX2" fmla="*/ 359926 w 410163"/>
                <a:gd name="connsiteY2" fmla="*/ 77263 h 349115"/>
                <a:gd name="connsiteX3" fmla="*/ 354521 w 410163"/>
                <a:gd name="connsiteY3" fmla="*/ 76468 h 349115"/>
                <a:gd name="connsiteX4" fmla="*/ 352137 w 410163"/>
                <a:gd name="connsiteY4" fmla="*/ 75515 h 349115"/>
                <a:gd name="connsiteX5" fmla="*/ 349911 w 410163"/>
                <a:gd name="connsiteY5" fmla="*/ 73130 h 349115"/>
                <a:gd name="connsiteX6" fmla="*/ 348639 w 410163"/>
                <a:gd name="connsiteY6" fmla="*/ 73130 h 349115"/>
                <a:gd name="connsiteX7" fmla="*/ 346095 w 410163"/>
                <a:gd name="connsiteY7" fmla="*/ 73925 h 349115"/>
                <a:gd name="connsiteX8" fmla="*/ 342916 w 410163"/>
                <a:gd name="connsiteY8" fmla="*/ 74561 h 349115"/>
                <a:gd name="connsiteX9" fmla="*/ 340531 w 410163"/>
                <a:gd name="connsiteY9" fmla="*/ 74084 h 349115"/>
                <a:gd name="connsiteX10" fmla="*/ 339100 w 410163"/>
                <a:gd name="connsiteY10" fmla="*/ 74084 h 349115"/>
                <a:gd name="connsiteX11" fmla="*/ 338305 w 410163"/>
                <a:gd name="connsiteY11" fmla="*/ 74561 h 349115"/>
                <a:gd name="connsiteX12" fmla="*/ 337829 w 410163"/>
                <a:gd name="connsiteY12" fmla="*/ 74084 h 349115"/>
                <a:gd name="connsiteX13" fmla="*/ 337193 w 410163"/>
                <a:gd name="connsiteY13" fmla="*/ 72017 h 349115"/>
                <a:gd name="connsiteX14" fmla="*/ 335921 w 410163"/>
                <a:gd name="connsiteY14" fmla="*/ 71540 h 349115"/>
                <a:gd name="connsiteX15" fmla="*/ 334013 w 410163"/>
                <a:gd name="connsiteY15" fmla="*/ 71063 h 349115"/>
                <a:gd name="connsiteX16" fmla="*/ 332741 w 410163"/>
                <a:gd name="connsiteY16" fmla="*/ 71063 h 349115"/>
                <a:gd name="connsiteX17" fmla="*/ 331946 w 410163"/>
                <a:gd name="connsiteY17" fmla="*/ 72335 h 349115"/>
                <a:gd name="connsiteX18" fmla="*/ 330674 w 410163"/>
                <a:gd name="connsiteY18" fmla="*/ 73130 h 349115"/>
                <a:gd name="connsiteX19" fmla="*/ 329562 w 410163"/>
                <a:gd name="connsiteY19" fmla="*/ 73130 h 349115"/>
                <a:gd name="connsiteX20" fmla="*/ 325905 w 410163"/>
                <a:gd name="connsiteY20" fmla="*/ 68043 h 349115"/>
                <a:gd name="connsiteX21" fmla="*/ 324951 w 410163"/>
                <a:gd name="connsiteY21" fmla="*/ 66930 h 349115"/>
                <a:gd name="connsiteX22" fmla="*/ 324633 w 410163"/>
                <a:gd name="connsiteY22" fmla="*/ 65976 h 349115"/>
                <a:gd name="connsiteX23" fmla="*/ 323679 w 410163"/>
                <a:gd name="connsiteY23" fmla="*/ 64227 h 349115"/>
                <a:gd name="connsiteX24" fmla="*/ 321454 w 410163"/>
                <a:gd name="connsiteY24" fmla="*/ 62478 h 349115"/>
                <a:gd name="connsiteX25" fmla="*/ 319228 w 410163"/>
                <a:gd name="connsiteY25" fmla="*/ 61842 h 349115"/>
                <a:gd name="connsiteX26" fmla="*/ 318115 w 410163"/>
                <a:gd name="connsiteY26" fmla="*/ 61842 h 349115"/>
                <a:gd name="connsiteX27" fmla="*/ 316207 w 410163"/>
                <a:gd name="connsiteY27" fmla="*/ 61048 h 349115"/>
                <a:gd name="connsiteX28" fmla="*/ 315254 w 410163"/>
                <a:gd name="connsiteY28" fmla="*/ 60411 h 349115"/>
                <a:gd name="connsiteX29" fmla="*/ 313505 w 410163"/>
                <a:gd name="connsiteY29" fmla="*/ 60411 h 349115"/>
                <a:gd name="connsiteX30" fmla="*/ 311756 w 410163"/>
                <a:gd name="connsiteY30" fmla="*/ 60730 h 349115"/>
                <a:gd name="connsiteX31" fmla="*/ 310484 w 410163"/>
                <a:gd name="connsiteY31" fmla="*/ 61842 h 349115"/>
                <a:gd name="connsiteX32" fmla="*/ 308735 w 410163"/>
                <a:gd name="connsiteY32" fmla="*/ 62160 h 349115"/>
                <a:gd name="connsiteX33" fmla="*/ 307305 w 410163"/>
                <a:gd name="connsiteY33" fmla="*/ 61842 h 349115"/>
                <a:gd name="connsiteX34" fmla="*/ 306351 w 410163"/>
                <a:gd name="connsiteY34" fmla="*/ 61048 h 349115"/>
                <a:gd name="connsiteX35" fmla="*/ 305556 w 410163"/>
                <a:gd name="connsiteY35" fmla="*/ 60571 h 349115"/>
                <a:gd name="connsiteX36" fmla="*/ 303330 w 410163"/>
                <a:gd name="connsiteY36" fmla="*/ 59935 h 349115"/>
                <a:gd name="connsiteX37" fmla="*/ 302376 w 410163"/>
                <a:gd name="connsiteY37" fmla="*/ 58663 h 349115"/>
                <a:gd name="connsiteX38" fmla="*/ 300151 w 410163"/>
                <a:gd name="connsiteY38" fmla="*/ 58663 h 349115"/>
                <a:gd name="connsiteX39" fmla="*/ 297289 w 410163"/>
                <a:gd name="connsiteY39" fmla="*/ 58981 h 349115"/>
                <a:gd name="connsiteX40" fmla="*/ 295381 w 410163"/>
                <a:gd name="connsiteY40" fmla="*/ 59617 h 349115"/>
                <a:gd name="connsiteX41" fmla="*/ 294427 w 410163"/>
                <a:gd name="connsiteY41" fmla="*/ 59617 h 349115"/>
                <a:gd name="connsiteX42" fmla="*/ 292361 w 410163"/>
                <a:gd name="connsiteY42" fmla="*/ 58027 h 349115"/>
                <a:gd name="connsiteX43" fmla="*/ 289976 w 410163"/>
                <a:gd name="connsiteY43" fmla="*/ 55642 h 349115"/>
                <a:gd name="connsiteX44" fmla="*/ 288545 w 410163"/>
                <a:gd name="connsiteY44" fmla="*/ 54529 h 349115"/>
                <a:gd name="connsiteX45" fmla="*/ 287909 w 410163"/>
                <a:gd name="connsiteY45" fmla="*/ 53576 h 349115"/>
                <a:gd name="connsiteX46" fmla="*/ 286002 w 410163"/>
                <a:gd name="connsiteY46" fmla="*/ 53099 h 349115"/>
                <a:gd name="connsiteX47" fmla="*/ 283458 w 410163"/>
                <a:gd name="connsiteY47" fmla="*/ 51827 h 349115"/>
                <a:gd name="connsiteX48" fmla="*/ 281709 w 410163"/>
                <a:gd name="connsiteY48" fmla="*/ 50555 h 349115"/>
                <a:gd name="connsiteX49" fmla="*/ 280119 w 410163"/>
                <a:gd name="connsiteY49" fmla="*/ 49760 h 349115"/>
                <a:gd name="connsiteX50" fmla="*/ 277894 w 410163"/>
                <a:gd name="connsiteY50" fmla="*/ 49283 h 349115"/>
                <a:gd name="connsiteX51" fmla="*/ 276145 w 410163"/>
                <a:gd name="connsiteY51" fmla="*/ 49283 h 349115"/>
                <a:gd name="connsiteX52" fmla="*/ 275668 w 410163"/>
                <a:gd name="connsiteY52" fmla="*/ 47057 h 349115"/>
                <a:gd name="connsiteX53" fmla="*/ 275668 w 410163"/>
                <a:gd name="connsiteY53" fmla="*/ 44514 h 349115"/>
                <a:gd name="connsiteX54" fmla="*/ 273919 w 410163"/>
                <a:gd name="connsiteY54" fmla="*/ 42765 h 349115"/>
                <a:gd name="connsiteX55" fmla="*/ 275986 w 410163"/>
                <a:gd name="connsiteY55" fmla="*/ 36088 h 349115"/>
                <a:gd name="connsiteX56" fmla="*/ 274714 w 410163"/>
                <a:gd name="connsiteY56" fmla="*/ 35452 h 349115"/>
                <a:gd name="connsiteX57" fmla="*/ 273442 w 410163"/>
                <a:gd name="connsiteY57" fmla="*/ 35929 h 349115"/>
                <a:gd name="connsiteX58" fmla="*/ 271535 w 410163"/>
                <a:gd name="connsiteY58" fmla="*/ 37519 h 349115"/>
                <a:gd name="connsiteX59" fmla="*/ 270581 w 410163"/>
                <a:gd name="connsiteY59" fmla="*/ 39427 h 349115"/>
                <a:gd name="connsiteX60" fmla="*/ 270104 w 410163"/>
                <a:gd name="connsiteY60" fmla="*/ 41016 h 349115"/>
                <a:gd name="connsiteX61" fmla="*/ 266924 w 410163"/>
                <a:gd name="connsiteY61" fmla="*/ 42606 h 349115"/>
                <a:gd name="connsiteX62" fmla="*/ 261837 w 410163"/>
                <a:gd name="connsiteY62" fmla="*/ 43242 h 349115"/>
                <a:gd name="connsiteX63" fmla="*/ 256273 w 410163"/>
                <a:gd name="connsiteY63" fmla="*/ 42606 h 349115"/>
                <a:gd name="connsiteX64" fmla="*/ 255478 w 410163"/>
                <a:gd name="connsiteY64" fmla="*/ 42129 h 349115"/>
                <a:gd name="connsiteX65" fmla="*/ 255160 w 410163"/>
                <a:gd name="connsiteY65" fmla="*/ 41652 h 349115"/>
                <a:gd name="connsiteX66" fmla="*/ 255160 w 410163"/>
                <a:gd name="connsiteY66" fmla="*/ 41016 h 349115"/>
                <a:gd name="connsiteX67" fmla="*/ 255478 w 410163"/>
                <a:gd name="connsiteY67" fmla="*/ 40062 h 349115"/>
                <a:gd name="connsiteX68" fmla="*/ 256432 w 410163"/>
                <a:gd name="connsiteY68" fmla="*/ 38950 h 349115"/>
                <a:gd name="connsiteX69" fmla="*/ 256750 w 410163"/>
                <a:gd name="connsiteY69" fmla="*/ 37360 h 349115"/>
                <a:gd name="connsiteX70" fmla="*/ 255796 w 410163"/>
                <a:gd name="connsiteY70" fmla="*/ 36088 h 349115"/>
                <a:gd name="connsiteX71" fmla="*/ 255160 w 410163"/>
                <a:gd name="connsiteY71" fmla="*/ 35611 h 349115"/>
                <a:gd name="connsiteX72" fmla="*/ 255478 w 410163"/>
                <a:gd name="connsiteY72" fmla="*/ 34339 h 349115"/>
                <a:gd name="connsiteX73" fmla="*/ 256273 w 410163"/>
                <a:gd name="connsiteY73" fmla="*/ 32749 h 349115"/>
                <a:gd name="connsiteX74" fmla="*/ 256273 w 410163"/>
                <a:gd name="connsiteY74" fmla="*/ 31796 h 349115"/>
                <a:gd name="connsiteX75" fmla="*/ 252616 w 410163"/>
                <a:gd name="connsiteY75" fmla="*/ 28934 h 349115"/>
                <a:gd name="connsiteX76" fmla="*/ 249914 w 410163"/>
                <a:gd name="connsiteY76" fmla="*/ 28457 h 349115"/>
                <a:gd name="connsiteX77" fmla="*/ 247211 w 410163"/>
                <a:gd name="connsiteY77" fmla="*/ 28457 h 349115"/>
                <a:gd name="connsiteX78" fmla="*/ 245144 w 410163"/>
                <a:gd name="connsiteY78" fmla="*/ 27980 h 349115"/>
                <a:gd name="connsiteX79" fmla="*/ 244031 w 410163"/>
                <a:gd name="connsiteY79" fmla="*/ 27980 h 349115"/>
                <a:gd name="connsiteX80" fmla="*/ 243237 w 410163"/>
                <a:gd name="connsiteY80" fmla="*/ 28934 h 349115"/>
                <a:gd name="connsiteX81" fmla="*/ 242442 w 410163"/>
                <a:gd name="connsiteY81" fmla="*/ 29570 h 349115"/>
                <a:gd name="connsiteX82" fmla="*/ 241806 w 410163"/>
                <a:gd name="connsiteY82" fmla="*/ 28934 h 349115"/>
                <a:gd name="connsiteX83" fmla="*/ 240693 w 410163"/>
                <a:gd name="connsiteY83" fmla="*/ 24006 h 349115"/>
                <a:gd name="connsiteX84" fmla="*/ 239739 w 410163"/>
                <a:gd name="connsiteY84" fmla="*/ 23211 h 349115"/>
                <a:gd name="connsiteX85" fmla="*/ 236400 w 410163"/>
                <a:gd name="connsiteY85" fmla="*/ 22416 h 349115"/>
                <a:gd name="connsiteX86" fmla="*/ 231790 w 410163"/>
                <a:gd name="connsiteY86" fmla="*/ 22098 h 349115"/>
                <a:gd name="connsiteX87" fmla="*/ 230518 w 410163"/>
                <a:gd name="connsiteY87" fmla="*/ 21144 h 349115"/>
                <a:gd name="connsiteX88" fmla="*/ 229882 w 410163"/>
                <a:gd name="connsiteY88" fmla="*/ 18918 h 349115"/>
                <a:gd name="connsiteX89" fmla="*/ 229405 w 410163"/>
                <a:gd name="connsiteY89" fmla="*/ 16216 h 349115"/>
                <a:gd name="connsiteX90" fmla="*/ 227816 w 410163"/>
                <a:gd name="connsiteY90" fmla="*/ 13672 h 349115"/>
                <a:gd name="connsiteX91" fmla="*/ 227021 w 410163"/>
                <a:gd name="connsiteY91" fmla="*/ 13036 h 349115"/>
                <a:gd name="connsiteX92" fmla="*/ 225590 w 410163"/>
                <a:gd name="connsiteY92" fmla="*/ 11923 h 349115"/>
                <a:gd name="connsiteX93" fmla="*/ 223205 w 410163"/>
                <a:gd name="connsiteY93" fmla="*/ 12400 h 349115"/>
                <a:gd name="connsiteX94" fmla="*/ 220344 w 410163"/>
                <a:gd name="connsiteY94" fmla="*/ 13831 h 349115"/>
                <a:gd name="connsiteX95" fmla="*/ 218595 w 410163"/>
                <a:gd name="connsiteY95" fmla="*/ 14308 h 349115"/>
                <a:gd name="connsiteX96" fmla="*/ 217959 w 410163"/>
                <a:gd name="connsiteY96" fmla="*/ 14308 h 349115"/>
                <a:gd name="connsiteX97" fmla="*/ 215574 w 410163"/>
                <a:gd name="connsiteY97" fmla="*/ 13036 h 349115"/>
                <a:gd name="connsiteX98" fmla="*/ 213031 w 410163"/>
                <a:gd name="connsiteY98" fmla="*/ 10810 h 349115"/>
                <a:gd name="connsiteX99" fmla="*/ 210964 w 410163"/>
                <a:gd name="connsiteY99" fmla="*/ 8426 h 349115"/>
                <a:gd name="connsiteX100" fmla="*/ 210487 w 410163"/>
                <a:gd name="connsiteY100" fmla="*/ 6995 h 349115"/>
                <a:gd name="connsiteX101" fmla="*/ 211123 w 410163"/>
                <a:gd name="connsiteY101" fmla="*/ 5405 h 349115"/>
                <a:gd name="connsiteX102" fmla="*/ 210328 w 410163"/>
                <a:gd name="connsiteY102" fmla="*/ 4133 h 349115"/>
                <a:gd name="connsiteX103" fmla="*/ 209215 w 410163"/>
                <a:gd name="connsiteY103" fmla="*/ 1749 h 349115"/>
                <a:gd name="connsiteX104" fmla="*/ 208897 w 410163"/>
                <a:gd name="connsiteY104" fmla="*/ 0 h 349115"/>
                <a:gd name="connsiteX105" fmla="*/ 206672 w 410163"/>
                <a:gd name="connsiteY105" fmla="*/ 1113 h 349115"/>
                <a:gd name="connsiteX106" fmla="*/ 191410 w 410163"/>
                <a:gd name="connsiteY106" fmla="*/ 3974 h 349115"/>
                <a:gd name="connsiteX107" fmla="*/ 187276 w 410163"/>
                <a:gd name="connsiteY107" fmla="*/ 6041 h 349115"/>
                <a:gd name="connsiteX108" fmla="*/ 184574 w 410163"/>
                <a:gd name="connsiteY108" fmla="*/ 7949 h 349115"/>
                <a:gd name="connsiteX109" fmla="*/ 182825 w 410163"/>
                <a:gd name="connsiteY109" fmla="*/ 10492 h 349115"/>
                <a:gd name="connsiteX110" fmla="*/ 182030 w 410163"/>
                <a:gd name="connsiteY110" fmla="*/ 13513 h 349115"/>
                <a:gd name="connsiteX111" fmla="*/ 181235 w 410163"/>
                <a:gd name="connsiteY111" fmla="*/ 30365 h 349115"/>
                <a:gd name="connsiteX112" fmla="*/ 182348 w 410163"/>
                <a:gd name="connsiteY112" fmla="*/ 31955 h 349115"/>
                <a:gd name="connsiteX113" fmla="*/ 181076 w 410163"/>
                <a:gd name="connsiteY113" fmla="*/ 32749 h 349115"/>
                <a:gd name="connsiteX114" fmla="*/ 180122 w 410163"/>
                <a:gd name="connsiteY114" fmla="*/ 33703 h 349115"/>
                <a:gd name="connsiteX115" fmla="*/ 177102 w 410163"/>
                <a:gd name="connsiteY115" fmla="*/ 37996 h 349115"/>
                <a:gd name="connsiteX116" fmla="*/ 172491 w 410163"/>
                <a:gd name="connsiteY116" fmla="*/ 41334 h 349115"/>
                <a:gd name="connsiteX117" fmla="*/ 163271 w 410163"/>
                <a:gd name="connsiteY117" fmla="*/ 44673 h 349115"/>
                <a:gd name="connsiteX118" fmla="*/ 154368 w 410163"/>
                <a:gd name="connsiteY118" fmla="*/ 46422 h 349115"/>
                <a:gd name="connsiteX119" fmla="*/ 141967 w 410163"/>
                <a:gd name="connsiteY119" fmla="*/ 52463 h 349115"/>
                <a:gd name="connsiteX120" fmla="*/ 140219 w 410163"/>
                <a:gd name="connsiteY120" fmla="*/ 56278 h 349115"/>
                <a:gd name="connsiteX121" fmla="*/ 139742 w 410163"/>
                <a:gd name="connsiteY121" fmla="*/ 57868 h 349115"/>
                <a:gd name="connsiteX122" fmla="*/ 140378 w 410163"/>
                <a:gd name="connsiteY122" fmla="*/ 59617 h 349115"/>
                <a:gd name="connsiteX123" fmla="*/ 144670 w 410163"/>
                <a:gd name="connsiteY123" fmla="*/ 61366 h 349115"/>
                <a:gd name="connsiteX124" fmla="*/ 149280 w 410163"/>
                <a:gd name="connsiteY124" fmla="*/ 61048 h 349115"/>
                <a:gd name="connsiteX125" fmla="*/ 148645 w 410163"/>
                <a:gd name="connsiteY125" fmla="*/ 62001 h 349115"/>
                <a:gd name="connsiteX126" fmla="*/ 140537 w 410163"/>
                <a:gd name="connsiteY126" fmla="*/ 63750 h 349115"/>
                <a:gd name="connsiteX127" fmla="*/ 136244 w 410163"/>
                <a:gd name="connsiteY127" fmla="*/ 66453 h 349115"/>
                <a:gd name="connsiteX128" fmla="*/ 131793 w 410163"/>
                <a:gd name="connsiteY128" fmla="*/ 67725 h 349115"/>
                <a:gd name="connsiteX129" fmla="*/ 121459 w 410163"/>
                <a:gd name="connsiteY129" fmla="*/ 65658 h 349115"/>
                <a:gd name="connsiteX130" fmla="*/ 114464 w 410163"/>
                <a:gd name="connsiteY130" fmla="*/ 65658 h 349115"/>
                <a:gd name="connsiteX131" fmla="*/ 108900 w 410163"/>
                <a:gd name="connsiteY131" fmla="*/ 64227 h 349115"/>
                <a:gd name="connsiteX132" fmla="*/ 103813 w 410163"/>
                <a:gd name="connsiteY132" fmla="*/ 64227 h 349115"/>
                <a:gd name="connsiteX133" fmla="*/ 102223 w 410163"/>
                <a:gd name="connsiteY133" fmla="*/ 62319 h 349115"/>
                <a:gd name="connsiteX134" fmla="*/ 101110 w 410163"/>
                <a:gd name="connsiteY134" fmla="*/ 60411 h 349115"/>
                <a:gd name="connsiteX135" fmla="*/ 100156 w 410163"/>
                <a:gd name="connsiteY135" fmla="*/ 56596 h 349115"/>
                <a:gd name="connsiteX136" fmla="*/ 100156 w 410163"/>
                <a:gd name="connsiteY136" fmla="*/ 53576 h 349115"/>
                <a:gd name="connsiteX137" fmla="*/ 97295 w 410163"/>
                <a:gd name="connsiteY137" fmla="*/ 52622 h 349115"/>
                <a:gd name="connsiteX138" fmla="*/ 90935 w 410163"/>
                <a:gd name="connsiteY138" fmla="*/ 54052 h 349115"/>
                <a:gd name="connsiteX139" fmla="*/ 87597 w 410163"/>
                <a:gd name="connsiteY139" fmla="*/ 53576 h 349115"/>
                <a:gd name="connsiteX140" fmla="*/ 83305 w 410163"/>
                <a:gd name="connsiteY140" fmla="*/ 53576 h 349115"/>
                <a:gd name="connsiteX141" fmla="*/ 82828 w 410163"/>
                <a:gd name="connsiteY141" fmla="*/ 55483 h 349115"/>
                <a:gd name="connsiteX142" fmla="*/ 82828 w 410163"/>
                <a:gd name="connsiteY142" fmla="*/ 56914 h 349115"/>
                <a:gd name="connsiteX143" fmla="*/ 84576 w 410163"/>
                <a:gd name="connsiteY143" fmla="*/ 60889 h 349115"/>
                <a:gd name="connsiteX144" fmla="*/ 88074 w 410163"/>
                <a:gd name="connsiteY144" fmla="*/ 67407 h 349115"/>
                <a:gd name="connsiteX145" fmla="*/ 91094 w 410163"/>
                <a:gd name="connsiteY145" fmla="*/ 71540 h 349115"/>
                <a:gd name="connsiteX146" fmla="*/ 91571 w 410163"/>
                <a:gd name="connsiteY146" fmla="*/ 86166 h 349115"/>
                <a:gd name="connsiteX147" fmla="*/ 93956 w 410163"/>
                <a:gd name="connsiteY147" fmla="*/ 90141 h 349115"/>
                <a:gd name="connsiteX148" fmla="*/ 96977 w 410163"/>
                <a:gd name="connsiteY148" fmla="*/ 91730 h 349115"/>
                <a:gd name="connsiteX149" fmla="*/ 95228 w 410163"/>
                <a:gd name="connsiteY149" fmla="*/ 92207 h 349115"/>
                <a:gd name="connsiteX150" fmla="*/ 84099 w 410163"/>
                <a:gd name="connsiteY150" fmla="*/ 92684 h 349115"/>
                <a:gd name="connsiteX151" fmla="*/ 83305 w 410163"/>
                <a:gd name="connsiteY151" fmla="*/ 91253 h 349115"/>
                <a:gd name="connsiteX152" fmla="*/ 81715 w 410163"/>
                <a:gd name="connsiteY152" fmla="*/ 90141 h 349115"/>
                <a:gd name="connsiteX153" fmla="*/ 79807 w 410163"/>
                <a:gd name="connsiteY153" fmla="*/ 92366 h 349115"/>
                <a:gd name="connsiteX154" fmla="*/ 78853 w 410163"/>
                <a:gd name="connsiteY154" fmla="*/ 94274 h 349115"/>
                <a:gd name="connsiteX155" fmla="*/ 76627 w 410163"/>
                <a:gd name="connsiteY155" fmla="*/ 91889 h 349115"/>
                <a:gd name="connsiteX156" fmla="*/ 66135 w 410163"/>
                <a:gd name="connsiteY156" fmla="*/ 91889 h 349115"/>
                <a:gd name="connsiteX157" fmla="*/ 59140 w 410163"/>
                <a:gd name="connsiteY157" fmla="*/ 95864 h 349115"/>
                <a:gd name="connsiteX158" fmla="*/ 56278 w 410163"/>
                <a:gd name="connsiteY158" fmla="*/ 93479 h 349115"/>
                <a:gd name="connsiteX159" fmla="*/ 50237 w 410163"/>
                <a:gd name="connsiteY159" fmla="*/ 86484 h 349115"/>
                <a:gd name="connsiteX160" fmla="*/ 43719 w 410163"/>
                <a:gd name="connsiteY160" fmla="*/ 84576 h 349115"/>
                <a:gd name="connsiteX161" fmla="*/ 36883 w 410163"/>
                <a:gd name="connsiteY161" fmla="*/ 85530 h 349115"/>
                <a:gd name="connsiteX162" fmla="*/ 34816 w 410163"/>
                <a:gd name="connsiteY162" fmla="*/ 87279 h 349115"/>
                <a:gd name="connsiteX163" fmla="*/ 30047 w 410163"/>
                <a:gd name="connsiteY163" fmla="*/ 89346 h 349115"/>
                <a:gd name="connsiteX164" fmla="*/ 26072 w 410163"/>
                <a:gd name="connsiteY164" fmla="*/ 89981 h 349115"/>
                <a:gd name="connsiteX165" fmla="*/ 20190 w 410163"/>
                <a:gd name="connsiteY165" fmla="*/ 89505 h 349115"/>
                <a:gd name="connsiteX166" fmla="*/ 6677 w 410163"/>
                <a:gd name="connsiteY166" fmla="*/ 92684 h 349115"/>
                <a:gd name="connsiteX167" fmla="*/ 1272 w 410163"/>
                <a:gd name="connsiteY167" fmla="*/ 95705 h 349115"/>
                <a:gd name="connsiteX168" fmla="*/ 0 w 410163"/>
                <a:gd name="connsiteY168" fmla="*/ 99043 h 349115"/>
                <a:gd name="connsiteX169" fmla="*/ 477 w 410163"/>
                <a:gd name="connsiteY169" fmla="*/ 100474 h 349115"/>
                <a:gd name="connsiteX170" fmla="*/ 1272 w 410163"/>
                <a:gd name="connsiteY170" fmla="*/ 102223 h 349115"/>
                <a:gd name="connsiteX171" fmla="*/ 5087 w 410163"/>
                <a:gd name="connsiteY171" fmla="*/ 102223 h 349115"/>
                <a:gd name="connsiteX172" fmla="*/ 6836 w 410163"/>
                <a:gd name="connsiteY172" fmla="*/ 101905 h 349115"/>
                <a:gd name="connsiteX173" fmla="*/ 10652 w 410163"/>
                <a:gd name="connsiteY173" fmla="*/ 101905 h 349115"/>
                <a:gd name="connsiteX174" fmla="*/ 11446 w 410163"/>
                <a:gd name="connsiteY174" fmla="*/ 102541 h 349115"/>
                <a:gd name="connsiteX175" fmla="*/ 13195 w 410163"/>
                <a:gd name="connsiteY175" fmla="*/ 102859 h 349115"/>
                <a:gd name="connsiteX176" fmla="*/ 14944 w 410163"/>
                <a:gd name="connsiteY176" fmla="*/ 104448 h 349115"/>
                <a:gd name="connsiteX177" fmla="*/ 10334 w 410163"/>
                <a:gd name="connsiteY177" fmla="*/ 104767 h 349115"/>
                <a:gd name="connsiteX178" fmla="*/ 7631 w 410163"/>
                <a:gd name="connsiteY178" fmla="*/ 104767 h 349115"/>
                <a:gd name="connsiteX179" fmla="*/ 6677 w 410163"/>
                <a:gd name="connsiteY179" fmla="*/ 104130 h 349115"/>
                <a:gd name="connsiteX180" fmla="*/ 5405 w 410163"/>
                <a:gd name="connsiteY180" fmla="*/ 104925 h 349115"/>
                <a:gd name="connsiteX181" fmla="*/ 6359 w 410163"/>
                <a:gd name="connsiteY181" fmla="*/ 106515 h 349115"/>
                <a:gd name="connsiteX182" fmla="*/ 7313 w 410163"/>
                <a:gd name="connsiteY182" fmla="*/ 107151 h 349115"/>
                <a:gd name="connsiteX183" fmla="*/ 9539 w 410163"/>
                <a:gd name="connsiteY183" fmla="*/ 107628 h 349115"/>
                <a:gd name="connsiteX184" fmla="*/ 12559 w 410163"/>
                <a:gd name="connsiteY184" fmla="*/ 109377 h 349115"/>
                <a:gd name="connsiteX185" fmla="*/ 11128 w 410163"/>
                <a:gd name="connsiteY185" fmla="*/ 110808 h 349115"/>
                <a:gd name="connsiteX186" fmla="*/ 7313 w 410163"/>
                <a:gd name="connsiteY186" fmla="*/ 111920 h 349115"/>
                <a:gd name="connsiteX187" fmla="*/ 3974 w 410163"/>
                <a:gd name="connsiteY187" fmla="*/ 112397 h 349115"/>
                <a:gd name="connsiteX188" fmla="*/ 2544 w 410163"/>
                <a:gd name="connsiteY188" fmla="*/ 114146 h 349115"/>
                <a:gd name="connsiteX189" fmla="*/ 9698 w 410163"/>
                <a:gd name="connsiteY189" fmla="*/ 116690 h 349115"/>
                <a:gd name="connsiteX190" fmla="*/ 11287 w 410163"/>
                <a:gd name="connsiteY190" fmla="*/ 120028 h 349115"/>
                <a:gd name="connsiteX191" fmla="*/ 13036 w 410163"/>
                <a:gd name="connsiteY191" fmla="*/ 122095 h 349115"/>
                <a:gd name="connsiteX192" fmla="*/ 15421 w 410163"/>
                <a:gd name="connsiteY192" fmla="*/ 122572 h 349115"/>
                <a:gd name="connsiteX193" fmla="*/ 19872 w 410163"/>
                <a:gd name="connsiteY193" fmla="*/ 121141 h 349115"/>
                <a:gd name="connsiteX194" fmla="*/ 24801 w 410163"/>
                <a:gd name="connsiteY194" fmla="*/ 121459 h 349115"/>
                <a:gd name="connsiteX195" fmla="*/ 36088 w 410163"/>
                <a:gd name="connsiteY195" fmla="*/ 124480 h 349115"/>
                <a:gd name="connsiteX196" fmla="*/ 37996 w 410163"/>
                <a:gd name="connsiteY196" fmla="*/ 126070 h 349115"/>
                <a:gd name="connsiteX197" fmla="*/ 39427 w 410163"/>
                <a:gd name="connsiteY197" fmla="*/ 125751 h 349115"/>
                <a:gd name="connsiteX198" fmla="*/ 41334 w 410163"/>
                <a:gd name="connsiteY198" fmla="*/ 126070 h 349115"/>
                <a:gd name="connsiteX199" fmla="*/ 43242 w 410163"/>
                <a:gd name="connsiteY199" fmla="*/ 127023 h 349115"/>
                <a:gd name="connsiteX200" fmla="*/ 44514 w 410163"/>
                <a:gd name="connsiteY200" fmla="*/ 126706 h 349115"/>
                <a:gd name="connsiteX201" fmla="*/ 46263 w 410163"/>
                <a:gd name="connsiteY201" fmla="*/ 126706 h 349115"/>
                <a:gd name="connsiteX202" fmla="*/ 48965 w 410163"/>
                <a:gd name="connsiteY202" fmla="*/ 129408 h 349115"/>
                <a:gd name="connsiteX203" fmla="*/ 51827 w 410163"/>
                <a:gd name="connsiteY203" fmla="*/ 130203 h 349115"/>
                <a:gd name="connsiteX204" fmla="*/ 54847 w 410163"/>
                <a:gd name="connsiteY204" fmla="*/ 129726 h 349115"/>
                <a:gd name="connsiteX205" fmla="*/ 56914 w 410163"/>
                <a:gd name="connsiteY205" fmla="*/ 129249 h 349115"/>
                <a:gd name="connsiteX206" fmla="*/ 58504 w 410163"/>
                <a:gd name="connsiteY206" fmla="*/ 130044 h 349115"/>
                <a:gd name="connsiteX207" fmla="*/ 56755 w 410163"/>
                <a:gd name="connsiteY207" fmla="*/ 132429 h 349115"/>
                <a:gd name="connsiteX208" fmla="*/ 57550 w 410163"/>
                <a:gd name="connsiteY208" fmla="*/ 133223 h 349115"/>
                <a:gd name="connsiteX209" fmla="*/ 60571 w 410163"/>
                <a:gd name="connsiteY209" fmla="*/ 132747 h 349115"/>
                <a:gd name="connsiteX210" fmla="*/ 63750 w 410163"/>
                <a:gd name="connsiteY210" fmla="*/ 132747 h 349115"/>
                <a:gd name="connsiteX211" fmla="*/ 65817 w 410163"/>
                <a:gd name="connsiteY211" fmla="*/ 133223 h 349115"/>
                <a:gd name="connsiteX212" fmla="*/ 67407 w 410163"/>
                <a:gd name="connsiteY212" fmla="*/ 134654 h 349115"/>
                <a:gd name="connsiteX213" fmla="*/ 65976 w 410163"/>
                <a:gd name="connsiteY213" fmla="*/ 136721 h 349115"/>
                <a:gd name="connsiteX214" fmla="*/ 64386 w 410163"/>
                <a:gd name="connsiteY214" fmla="*/ 137834 h 349115"/>
                <a:gd name="connsiteX215" fmla="*/ 65181 w 410163"/>
                <a:gd name="connsiteY215" fmla="*/ 140378 h 349115"/>
                <a:gd name="connsiteX216" fmla="*/ 67089 w 410163"/>
                <a:gd name="connsiteY216" fmla="*/ 141172 h 349115"/>
                <a:gd name="connsiteX217" fmla="*/ 69473 w 410163"/>
                <a:gd name="connsiteY217" fmla="*/ 141649 h 349115"/>
                <a:gd name="connsiteX218" fmla="*/ 80284 w 410163"/>
                <a:gd name="connsiteY218" fmla="*/ 140537 h 349115"/>
                <a:gd name="connsiteX219" fmla="*/ 86961 w 410163"/>
                <a:gd name="connsiteY219" fmla="*/ 144034 h 349115"/>
                <a:gd name="connsiteX220" fmla="*/ 84735 w 410163"/>
                <a:gd name="connsiteY220" fmla="*/ 143716 h 349115"/>
                <a:gd name="connsiteX221" fmla="*/ 81874 w 410163"/>
                <a:gd name="connsiteY221" fmla="*/ 142444 h 349115"/>
                <a:gd name="connsiteX222" fmla="*/ 78853 w 410163"/>
                <a:gd name="connsiteY222" fmla="*/ 141967 h 349115"/>
                <a:gd name="connsiteX223" fmla="*/ 76468 w 410163"/>
                <a:gd name="connsiteY223" fmla="*/ 142285 h 349115"/>
                <a:gd name="connsiteX224" fmla="*/ 75356 w 410163"/>
                <a:gd name="connsiteY224" fmla="*/ 143716 h 349115"/>
                <a:gd name="connsiteX225" fmla="*/ 73925 w 410163"/>
                <a:gd name="connsiteY225" fmla="*/ 145942 h 349115"/>
                <a:gd name="connsiteX226" fmla="*/ 75515 w 410163"/>
                <a:gd name="connsiteY226" fmla="*/ 147214 h 349115"/>
                <a:gd name="connsiteX227" fmla="*/ 77263 w 410163"/>
                <a:gd name="connsiteY227" fmla="*/ 147691 h 349115"/>
                <a:gd name="connsiteX228" fmla="*/ 79012 w 410163"/>
                <a:gd name="connsiteY228" fmla="*/ 150393 h 349115"/>
                <a:gd name="connsiteX229" fmla="*/ 76945 w 410163"/>
                <a:gd name="connsiteY229" fmla="*/ 154686 h 349115"/>
                <a:gd name="connsiteX230" fmla="*/ 76945 w 410163"/>
                <a:gd name="connsiteY230" fmla="*/ 156752 h 349115"/>
                <a:gd name="connsiteX231" fmla="*/ 77899 w 410163"/>
                <a:gd name="connsiteY231" fmla="*/ 158660 h 349115"/>
                <a:gd name="connsiteX232" fmla="*/ 81874 w 410163"/>
                <a:gd name="connsiteY232" fmla="*/ 163111 h 349115"/>
                <a:gd name="connsiteX233" fmla="*/ 85689 w 410163"/>
                <a:gd name="connsiteY233" fmla="*/ 169312 h 349115"/>
                <a:gd name="connsiteX234" fmla="*/ 96977 w 410163"/>
                <a:gd name="connsiteY234" fmla="*/ 175194 h 349115"/>
                <a:gd name="connsiteX235" fmla="*/ 99202 w 410163"/>
                <a:gd name="connsiteY235" fmla="*/ 175989 h 349115"/>
                <a:gd name="connsiteX236" fmla="*/ 101269 w 410163"/>
                <a:gd name="connsiteY236" fmla="*/ 175989 h 349115"/>
                <a:gd name="connsiteX237" fmla="*/ 103972 w 410163"/>
                <a:gd name="connsiteY237" fmla="*/ 176625 h 349115"/>
                <a:gd name="connsiteX238" fmla="*/ 104449 w 410163"/>
                <a:gd name="connsiteY238" fmla="*/ 178691 h 349115"/>
                <a:gd name="connsiteX239" fmla="*/ 104449 w 410163"/>
                <a:gd name="connsiteY239" fmla="*/ 180440 h 349115"/>
                <a:gd name="connsiteX240" fmla="*/ 105244 w 410163"/>
                <a:gd name="connsiteY240" fmla="*/ 190456 h 349115"/>
                <a:gd name="connsiteX241" fmla="*/ 106356 w 410163"/>
                <a:gd name="connsiteY241" fmla="*/ 194748 h 349115"/>
                <a:gd name="connsiteX242" fmla="*/ 106992 w 410163"/>
                <a:gd name="connsiteY242" fmla="*/ 195861 h 349115"/>
                <a:gd name="connsiteX243" fmla="*/ 107310 w 410163"/>
                <a:gd name="connsiteY243" fmla="*/ 196974 h 349115"/>
                <a:gd name="connsiteX244" fmla="*/ 104926 w 410163"/>
                <a:gd name="connsiteY244" fmla="*/ 196020 h 349115"/>
                <a:gd name="connsiteX245" fmla="*/ 102223 w 410163"/>
                <a:gd name="connsiteY245" fmla="*/ 196020 h 349115"/>
                <a:gd name="connsiteX246" fmla="*/ 102700 w 410163"/>
                <a:gd name="connsiteY246" fmla="*/ 197928 h 349115"/>
                <a:gd name="connsiteX247" fmla="*/ 103495 w 410163"/>
                <a:gd name="connsiteY247" fmla="*/ 198882 h 349115"/>
                <a:gd name="connsiteX248" fmla="*/ 111762 w 410163"/>
                <a:gd name="connsiteY248" fmla="*/ 204128 h 349115"/>
                <a:gd name="connsiteX249" fmla="*/ 114305 w 410163"/>
                <a:gd name="connsiteY249" fmla="*/ 206672 h 349115"/>
                <a:gd name="connsiteX250" fmla="*/ 115895 w 410163"/>
                <a:gd name="connsiteY250" fmla="*/ 209692 h 349115"/>
                <a:gd name="connsiteX251" fmla="*/ 118598 w 410163"/>
                <a:gd name="connsiteY251" fmla="*/ 220185 h 349115"/>
                <a:gd name="connsiteX252" fmla="*/ 120346 w 410163"/>
                <a:gd name="connsiteY252" fmla="*/ 221616 h 349115"/>
                <a:gd name="connsiteX253" fmla="*/ 121300 w 410163"/>
                <a:gd name="connsiteY253" fmla="*/ 223364 h 349115"/>
                <a:gd name="connsiteX254" fmla="*/ 118916 w 410163"/>
                <a:gd name="connsiteY254" fmla="*/ 221774 h 349115"/>
                <a:gd name="connsiteX255" fmla="*/ 117326 w 410163"/>
                <a:gd name="connsiteY255" fmla="*/ 220185 h 349115"/>
                <a:gd name="connsiteX256" fmla="*/ 115100 w 410163"/>
                <a:gd name="connsiteY256" fmla="*/ 212395 h 349115"/>
                <a:gd name="connsiteX257" fmla="*/ 113351 w 410163"/>
                <a:gd name="connsiteY257" fmla="*/ 210010 h 349115"/>
                <a:gd name="connsiteX258" fmla="*/ 110013 w 410163"/>
                <a:gd name="connsiteY258" fmla="*/ 207307 h 349115"/>
                <a:gd name="connsiteX259" fmla="*/ 106038 w 410163"/>
                <a:gd name="connsiteY259" fmla="*/ 204605 h 349115"/>
                <a:gd name="connsiteX260" fmla="*/ 104131 w 410163"/>
                <a:gd name="connsiteY260" fmla="*/ 211282 h 349115"/>
                <a:gd name="connsiteX261" fmla="*/ 103018 w 410163"/>
                <a:gd name="connsiteY261" fmla="*/ 217641 h 349115"/>
                <a:gd name="connsiteX262" fmla="*/ 101428 w 410163"/>
                <a:gd name="connsiteY262" fmla="*/ 235129 h 349115"/>
                <a:gd name="connsiteX263" fmla="*/ 102064 w 410163"/>
                <a:gd name="connsiteY263" fmla="*/ 234493 h 349115"/>
                <a:gd name="connsiteX264" fmla="*/ 102700 w 410163"/>
                <a:gd name="connsiteY264" fmla="*/ 233062 h 349115"/>
                <a:gd name="connsiteX265" fmla="*/ 104131 w 410163"/>
                <a:gd name="connsiteY265" fmla="*/ 231790 h 349115"/>
                <a:gd name="connsiteX266" fmla="*/ 106356 w 410163"/>
                <a:gd name="connsiteY266" fmla="*/ 234334 h 349115"/>
                <a:gd name="connsiteX267" fmla="*/ 103654 w 410163"/>
                <a:gd name="connsiteY267" fmla="*/ 235287 h 349115"/>
                <a:gd name="connsiteX268" fmla="*/ 101587 w 410163"/>
                <a:gd name="connsiteY268" fmla="*/ 238944 h 349115"/>
                <a:gd name="connsiteX269" fmla="*/ 98725 w 410163"/>
                <a:gd name="connsiteY269" fmla="*/ 257862 h 349115"/>
                <a:gd name="connsiteX270" fmla="*/ 94751 w 410163"/>
                <a:gd name="connsiteY270" fmla="*/ 273760 h 349115"/>
                <a:gd name="connsiteX271" fmla="*/ 90618 w 410163"/>
                <a:gd name="connsiteY271" fmla="*/ 278212 h 349115"/>
                <a:gd name="connsiteX272" fmla="*/ 86007 w 410163"/>
                <a:gd name="connsiteY272" fmla="*/ 279324 h 349115"/>
                <a:gd name="connsiteX273" fmla="*/ 86007 w 410163"/>
                <a:gd name="connsiteY273" fmla="*/ 280596 h 349115"/>
                <a:gd name="connsiteX274" fmla="*/ 87120 w 410163"/>
                <a:gd name="connsiteY274" fmla="*/ 282186 h 349115"/>
                <a:gd name="connsiteX275" fmla="*/ 88233 w 410163"/>
                <a:gd name="connsiteY275" fmla="*/ 282822 h 349115"/>
                <a:gd name="connsiteX276" fmla="*/ 90618 w 410163"/>
                <a:gd name="connsiteY276" fmla="*/ 283617 h 349115"/>
                <a:gd name="connsiteX277" fmla="*/ 92525 w 410163"/>
                <a:gd name="connsiteY277" fmla="*/ 283617 h 349115"/>
                <a:gd name="connsiteX278" fmla="*/ 95069 w 410163"/>
                <a:gd name="connsiteY278" fmla="*/ 284094 h 349115"/>
                <a:gd name="connsiteX279" fmla="*/ 96818 w 410163"/>
                <a:gd name="connsiteY279" fmla="*/ 285048 h 349115"/>
                <a:gd name="connsiteX280" fmla="*/ 96818 w 410163"/>
                <a:gd name="connsiteY280" fmla="*/ 286478 h 349115"/>
                <a:gd name="connsiteX281" fmla="*/ 96500 w 410163"/>
                <a:gd name="connsiteY281" fmla="*/ 288068 h 349115"/>
                <a:gd name="connsiteX282" fmla="*/ 95387 w 410163"/>
                <a:gd name="connsiteY282" fmla="*/ 289658 h 349115"/>
                <a:gd name="connsiteX283" fmla="*/ 94751 w 410163"/>
                <a:gd name="connsiteY283" fmla="*/ 290771 h 349115"/>
                <a:gd name="connsiteX284" fmla="*/ 95387 w 410163"/>
                <a:gd name="connsiteY284" fmla="*/ 291407 h 349115"/>
                <a:gd name="connsiteX285" fmla="*/ 96341 w 410163"/>
                <a:gd name="connsiteY285" fmla="*/ 291884 h 349115"/>
                <a:gd name="connsiteX286" fmla="*/ 97295 w 410163"/>
                <a:gd name="connsiteY286" fmla="*/ 291884 h 349115"/>
                <a:gd name="connsiteX287" fmla="*/ 97931 w 410163"/>
                <a:gd name="connsiteY287" fmla="*/ 291884 h 349115"/>
                <a:gd name="connsiteX288" fmla="*/ 98407 w 410163"/>
                <a:gd name="connsiteY288" fmla="*/ 290930 h 349115"/>
                <a:gd name="connsiteX289" fmla="*/ 99361 w 410163"/>
                <a:gd name="connsiteY289" fmla="*/ 289817 h 349115"/>
                <a:gd name="connsiteX290" fmla="*/ 99838 w 410163"/>
                <a:gd name="connsiteY290" fmla="*/ 289817 h 349115"/>
                <a:gd name="connsiteX291" fmla="*/ 99838 w 410163"/>
                <a:gd name="connsiteY291" fmla="*/ 290294 h 349115"/>
                <a:gd name="connsiteX292" fmla="*/ 100315 w 410163"/>
                <a:gd name="connsiteY292" fmla="*/ 291089 h 349115"/>
                <a:gd name="connsiteX293" fmla="*/ 103495 w 410163"/>
                <a:gd name="connsiteY293" fmla="*/ 292361 h 349115"/>
                <a:gd name="connsiteX294" fmla="*/ 110490 w 410163"/>
                <a:gd name="connsiteY294" fmla="*/ 294904 h 349115"/>
                <a:gd name="connsiteX295" fmla="*/ 113192 w 410163"/>
                <a:gd name="connsiteY295" fmla="*/ 294904 h 349115"/>
                <a:gd name="connsiteX296" fmla="*/ 115418 w 410163"/>
                <a:gd name="connsiteY296" fmla="*/ 295222 h 349115"/>
                <a:gd name="connsiteX297" fmla="*/ 116054 w 410163"/>
                <a:gd name="connsiteY297" fmla="*/ 296335 h 349115"/>
                <a:gd name="connsiteX298" fmla="*/ 120505 w 410163"/>
                <a:gd name="connsiteY298" fmla="*/ 300150 h 349115"/>
                <a:gd name="connsiteX299" fmla="*/ 121618 w 410163"/>
                <a:gd name="connsiteY299" fmla="*/ 300150 h 349115"/>
                <a:gd name="connsiteX300" fmla="*/ 123526 w 410163"/>
                <a:gd name="connsiteY300" fmla="*/ 300150 h 349115"/>
                <a:gd name="connsiteX301" fmla="*/ 125911 w 410163"/>
                <a:gd name="connsiteY301" fmla="*/ 299833 h 349115"/>
                <a:gd name="connsiteX302" fmla="*/ 127659 w 410163"/>
                <a:gd name="connsiteY302" fmla="*/ 299038 h 349115"/>
                <a:gd name="connsiteX303" fmla="*/ 128772 w 410163"/>
                <a:gd name="connsiteY303" fmla="*/ 299038 h 349115"/>
                <a:gd name="connsiteX304" fmla="*/ 130044 w 410163"/>
                <a:gd name="connsiteY304" fmla="*/ 299833 h 349115"/>
                <a:gd name="connsiteX305" fmla="*/ 131475 w 410163"/>
                <a:gd name="connsiteY305" fmla="*/ 300469 h 349115"/>
                <a:gd name="connsiteX306" fmla="*/ 133383 w 410163"/>
                <a:gd name="connsiteY306" fmla="*/ 301740 h 349115"/>
                <a:gd name="connsiteX307" fmla="*/ 135131 w 410163"/>
                <a:gd name="connsiteY307" fmla="*/ 303330 h 349115"/>
                <a:gd name="connsiteX308" fmla="*/ 136244 w 410163"/>
                <a:gd name="connsiteY308" fmla="*/ 303807 h 349115"/>
                <a:gd name="connsiteX309" fmla="*/ 143239 w 410163"/>
                <a:gd name="connsiteY309" fmla="*/ 302694 h 349115"/>
                <a:gd name="connsiteX310" fmla="*/ 144829 w 410163"/>
                <a:gd name="connsiteY310" fmla="*/ 303648 h 349115"/>
                <a:gd name="connsiteX311" fmla="*/ 146419 w 410163"/>
                <a:gd name="connsiteY311" fmla="*/ 303648 h 349115"/>
                <a:gd name="connsiteX312" fmla="*/ 148327 w 410163"/>
                <a:gd name="connsiteY312" fmla="*/ 303330 h 349115"/>
                <a:gd name="connsiteX313" fmla="*/ 152301 w 410163"/>
                <a:gd name="connsiteY313" fmla="*/ 303807 h 349115"/>
                <a:gd name="connsiteX314" fmla="*/ 155640 w 410163"/>
                <a:gd name="connsiteY314" fmla="*/ 303807 h 349115"/>
                <a:gd name="connsiteX315" fmla="*/ 155958 w 410163"/>
                <a:gd name="connsiteY315" fmla="*/ 303330 h 349115"/>
                <a:gd name="connsiteX316" fmla="*/ 156275 w 410163"/>
                <a:gd name="connsiteY316" fmla="*/ 299833 h 349115"/>
                <a:gd name="connsiteX317" fmla="*/ 156752 w 410163"/>
                <a:gd name="connsiteY317" fmla="*/ 298561 h 349115"/>
                <a:gd name="connsiteX318" fmla="*/ 157547 w 410163"/>
                <a:gd name="connsiteY318" fmla="*/ 298243 h 349115"/>
                <a:gd name="connsiteX319" fmla="*/ 159455 w 410163"/>
                <a:gd name="connsiteY319" fmla="*/ 298561 h 349115"/>
                <a:gd name="connsiteX320" fmla="*/ 166450 w 410163"/>
                <a:gd name="connsiteY320" fmla="*/ 300627 h 349115"/>
                <a:gd name="connsiteX321" fmla="*/ 169312 w 410163"/>
                <a:gd name="connsiteY321" fmla="*/ 301899 h 349115"/>
                <a:gd name="connsiteX322" fmla="*/ 172173 w 410163"/>
                <a:gd name="connsiteY322" fmla="*/ 302853 h 349115"/>
                <a:gd name="connsiteX323" fmla="*/ 174558 w 410163"/>
                <a:gd name="connsiteY323" fmla="*/ 302853 h 349115"/>
                <a:gd name="connsiteX324" fmla="*/ 176148 w 410163"/>
                <a:gd name="connsiteY324" fmla="*/ 303648 h 349115"/>
                <a:gd name="connsiteX325" fmla="*/ 178373 w 410163"/>
                <a:gd name="connsiteY325" fmla="*/ 306987 h 349115"/>
                <a:gd name="connsiteX326" fmla="*/ 179327 w 410163"/>
                <a:gd name="connsiteY326" fmla="*/ 306033 h 349115"/>
                <a:gd name="connsiteX327" fmla="*/ 180599 w 410163"/>
                <a:gd name="connsiteY327" fmla="*/ 305238 h 349115"/>
                <a:gd name="connsiteX328" fmla="*/ 182507 w 410163"/>
                <a:gd name="connsiteY328" fmla="*/ 305556 h 349115"/>
                <a:gd name="connsiteX329" fmla="*/ 186640 w 410163"/>
                <a:gd name="connsiteY329" fmla="*/ 306669 h 349115"/>
                <a:gd name="connsiteX330" fmla="*/ 187435 w 410163"/>
                <a:gd name="connsiteY330" fmla="*/ 307622 h 349115"/>
                <a:gd name="connsiteX331" fmla="*/ 187435 w 410163"/>
                <a:gd name="connsiteY331" fmla="*/ 308259 h 349115"/>
                <a:gd name="connsiteX332" fmla="*/ 186640 w 410163"/>
                <a:gd name="connsiteY332" fmla="*/ 309371 h 349115"/>
                <a:gd name="connsiteX333" fmla="*/ 186640 w 410163"/>
                <a:gd name="connsiteY333" fmla="*/ 310166 h 349115"/>
                <a:gd name="connsiteX334" fmla="*/ 190774 w 410163"/>
                <a:gd name="connsiteY334" fmla="*/ 311756 h 349115"/>
                <a:gd name="connsiteX335" fmla="*/ 192681 w 410163"/>
                <a:gd name="connsiteY335" fmla="*/ 312869 h 349115"/>
                <a:gd name="connsiteX336" fmla="*/ 193317 w 410163"/>
                <a:gd name="connsiteY336" fmla="*/ 313982 h 349115"/>
                <a:gd name="connsiteX337" fmla="*/ 194271 w 410163"/>
                <a:gd name="connsiteY337" fmla="*/ 315094 h 349115"/>
                <a:gd name="connsiteX338" fmla="*/ 195543 w 410163"/>
                <a:gd name="connsiteY338" fmla="*/ 315094 h 349115"/>
                <a:gd name="connsiteX339" fmla="*/ 197451 w 410163"/>
                <a:gd name="connsiteY339" fmla="*/ 314141 h 349115"/>
                <a:gd name="connsiteX340" fmla="*/ 200312 w 410163"/>
                <a:gd name="connsiteY340" fmla="*/ 312869 h 349115"/>
                <a:gd name="connsiteX341" fmla="*/ 205241 w 410163"/>
                <a:gd name="connsiteY341" fmla="*/ 313982 h 349115"/>
                <a:gd name="connsiteX342" fmla="*/ 210805 w 410163"/>
                <a:gd name="connsiteY342" fmla="*/ 315571 h 349115"/>
                <a:gd name="connsiteX343" fmla="*/ 213190 w 410163"/>
                <a:gd name="connsiteY343" fmla="*/ 315571 h 349115"/>
                <a:gd name="connsiteX344" fmla="*/ 213190 w 410163"/>
                <a:gd name="connsiteY344" fmla="*/ 314936 h 349115"/>
                <a:gd name="connsiteX345" fmla="*/ 213667 w 410163"/>
                <a:gd name="connsiteY345" fmla="*/ 313823 h 349115"/>
                <a:gd name="connsiteX346" fmla="*/ 214620 w 410163"/>
                <a:gd name="connsiteY346" fmla="*/ 313346 h 349115"/>
                <a:gd name="connsiteX347" fmla="*/ 216051 w 410163"/>
                <a:gd name="connsiteY347" fmla="*/ 313346 h 349115"/>
                <a:gd name="connsiteX348" fmla="*/ 217959 w 410163"/>
                <a:gd name="connsiteY348" fmla="*/ 312551 h 349115"/>
                <a:gd name="connsiteX349" fmla="*/ 220185 w 410163"/>
                <a:gd name="connsiteY349" fmla="*/ 311597 h 349115"/>
                <a:gd name="connsiteX350" fmla="*/ 222410 w 410163"/>
                <a:gd name="connsiteY350" fmla="*/ 311279 h 349115"/>
                <a:gd name="connsiteX351" fmla="*/ 224795 w 410163"/>
                <a:gd name="connsiteY351" fmla="*/ 311915 h 349115"/>
                <a:gd name="connsiteX352" fmla="*/ 227657 w 410163"/>
                <a:gd name="connsiteY352" fmla="*/ 312551 h 349115"/>
                <a:gd name="connsiteX353" fmla="*/ 229405 w 410163"/>
                <a:gd name="connsiteY353" fmla="*/ 312551 h 349115"/>
                <a:gd name="connsiteX354" fmla="*/ 229087 w 410163"/>
                <a:gd name="connsiteY354" fmla="*/ 311438 h 349115"/>
                <a:gd name="connsiteX355" fmla="*/ 226067 w 410163"/>
                <a:gd name="connsiteY355" fmla="*/ 306987 h 349115"/>
                <a:gd name="connsiteX356" fmla="*/ 224636 w 410163"/>
                <a:gd name="connsiteY356" fmla="*/ 298402 h 349115"/>
                <a:gd name="connsiteX357" fmla="*/ 224954 w 410163"/>
                <a:gd name="connsiteY357" fmla="*/ 295699 h 349115"/>
                <a:gd name="connsiteX358" fmla="*/ 228134 w 410163"/>
                <a:gd name="connsiteY358" fmla="*/ 289976 h 349115"/>
                <a:gd name="connsiteX359" fmla="*/ 230836 w 410163"/>
                <a:gd name="connsiteY359" fmla="*/ 286001 h 349115"/>
                <a:gd name="connsiteX360" fmla="*/ 245939 w 410163"/>
                <a:gd name="connsiteY360" fmla="*/ 276622 h 349115"/>
                <a:gd name="connsiteX361" fmla="*/ 248165 w 410163"/>
                <a:gd name="connsiteY361" fmla="*/ 274714 h 349115"/>
                <a:gd name="connsiteX362" fmla="*/ 249596 w 410163"/>
                <a:gd name="connsiteY362" fmla="*/ 273124 h 349115"/>
                <a:gd name="connsiteX363" fmla="*/ 253729 w 410163"/>
                <a:gd name="connsiteY363" fmla="*/ 272012 h 349115"/>
                <a:gd name="connsiteX364" fmla="*/ 254365 w 410163"/>
                <a:gd name="connsiteY364" fmla="*/ 272329 h 349115"/>
                <a:gd name="connsiteX365" fmla="*/ 255478 w 410163"/>
                <a:gd name="connsiteY365" fmla="*/ 272965 h 349115"/>
                <a:gd name="connsiteX366" fmla="*/ 256909 w 410163"/>
                <a:gd name="connsiteY366" fmla="*/ 275032 h 349115"/>
                <a:gd name="connsiteX367" fmla="*/ 258657 w 410163"/>
                <a:gd name="connsiteY367" fmla="*/ 275827 h 349115"/>
                <a:gd name="connsiteX368" fmla="*/ 262950 w 410163"/>
                <a:gd name="connsiteY368" fmla="*/ 276622 h 349115"/>
                <a:gd name="connsiteX369" fmla="*/ 263904 w 410163"/>
                <a:gd name="connsiteY369" fmla="*/ 276940 h 349115"/>
                <a:gd name="connsiteX370" fmla="*/ 270263 w 410163"/>
                <a:gd name="connsiteY370" fmla="*/ 279006 h 349115"/>
                <a:gd name="connsiteX371" fmla="*/ 272648 w 410163"/>
                <a:gd name="connsiteY371" fmla="*/ 279484 h 349115"/>
                <a:gd name="connsiteX372" fmla="*/ 274873 w 410163"/>
                <a:gd name="connsiteY372" fmla="*/ 279484 h 349115"/>
                <a:gd name="connsiteX373" fmla="*/ 274873 w 410163"/>
                <a:gd name="connsiteY373" fmla="*/ 278529 h 349115"/>
                <a:gd name="connsiteX374" fmla="*/ 275509 w 410163"/>
                <a:gd name="connsiteY374" fmla="*/ 278529 h 349115"/>
                <a:gd name="connsiteX375" fmla="*/ 276463 w 410163"/>
                <a:gd name="connsiteY375" fmla="*/ 278847 h 349115"/>
                <a:gd name="connsiteX376" fmla="*/ 277258 w 410163"/>
                <a:gd name="connsiteY376" fmla="*/ 278212 h 349115"/>
                <a:gd name="connsiteX377" fmla="*/ 278371 w 410163"/>
                <a:gd name="connsiteY377" fmla="*/ 277735 h 349115"/>
                <a:gd name="connsiteX378" fmla="*/ 280278 w 410163"/>
                <a:gd name="connsiteY378" fmla="*/ 277735 h 349115"/>
                <a:gd name="connsiteX379" fmla="*/ 282663 w 410163"/>
                <a:gd name="connsiteY379" fmla="*/ 277099 h 349115"/>
                <a:gd name="connsiteX380" fmla="*/ 282663 w 410163"/>
                <a:gd name="connsiteY380" fmla="*/ 278371 h 349115"/>
                <a:gd name="connsiteX381" fmla="*/ 282981 w 410163"/>
                <a:gd name="connsiteY381" fmla="*/ 279801 h 349115"/>
                <a:gd name="connsiteX382" fmla="*/ 284412 w 410163"/>
                <a:gd name="connsiteY382" fmla="*/ 280437 h 349115"/>
                <a:gd name="connsiteX383" fmla="*/ 286638 w 410163"/>
                <a:gd name="connsiteY383" fmla="*/ 280437 h 349115"/>
                <a:gd name="connsiteX384" fmla="*/ 290135 w 410163"/>
                <a:gd name="connsiteY384" fmla="*/ 280437 h 349115"/>
                <a:gd name="connsiteX385" fmla="*/ 292679 w 410163"/>
                <a:gd name="connsiteY385" fmla="*/ 284412 h 349115"/>
                <a:gd name="connsiteX386" fmla="*/ 300310 w 410163"/>
                <a:gd name="connsiteY386" fmla="*/ 286161 h 349115"/>
                <a:gd name="connsiteX387" fmla="*/ 304284 w 410163"/>
                <a:gd name="connsiteY387" fmla="*/ 288863 h 349115"/>
                <a:gd name="connsiteX388" fmla="*/ 310643 w 410163"/>
                <a:gd name="connsiteY388" fmla="*/ 288863 h 349115"/>
                <a:gd name="connsiteX389" fmla="*/ 313028 w 410163"/>
                <a:gd name="connsiteY389" fmla="*/ 289817 h 349115"/>
                <a:gd name="connsiteX390" fmla="*/ 318433 w 410163"/>
                <a:gd name="connsiteY390" fmla="*/ 287432 h 349115"/>
                <a:gd name="connsiteX391" fmla="*/ 323838 w 410163"/>
                <a:gd name="connsiteY391" fmla="*/ 286319 h 349115"/>
                <a:gd name="connsiteX392" fmla="*/ 326064 w 410163"/>
                <a:gd name="connsiteY392" fmla="*/ 285207 h 349115"/>
                <a:gd name="connsiteX393" fmla="*/ 328608 w 410163"/>
                <a:gd name="connsiteY393" fmla="*/ 282981 h 349115"/>
                <a:gd name="connsiteX394" fmla="*/ 329403 w 410163"/>
                <a:gd name="connsiteY394" fmla="*/ 280437 h 349115"/>
                <a:gd name="connsiteX395" fmla="*/ 330197 w 410163"/>
                <a:gd name="connsiteY395" fmla="*/ 279006 h 349115"/>
                <a:gd name="connsiteX396" fmla="*/ 334490 w 410163"/>
                <a:gd name="connsiteY396" fmla="*/ 276781 h 349115"/>
                <a:gd name="connsiteX397" fmla="*/ 343552 w 410163"/>
                <a:gd name="connsiteY397" fmla="*/ 269150 h 349115"/>
                <a:gd name="connsiteX398" fmla="*/ 345777 w 410163"/>
                <a:gd name="connsiteY398" fmla="*/ 267878 h 349115"/>
                <a:gd name="connsiteX399" fmla="*/ 349116 w 410163"/>
                <a:gd name="connsiteY399" fmla="*/ 266606 h 349115"/>
                <a:gd name="connsiteX400" fmla="*/ 349116 w 410163"/>
                <a:gd name="connsiteY400" fmla="*/ 265811 h 349115"/>
                <a:gd name="connsiteX401" fmla="*/ 349593 w 410163"/>
                <a:gd name="connsiteY401" fmla="*/ 265334 h 349115"/>
                <a:gd name="connsiteX402" fmla="*/ 350229 w 410163"/>
                <a:gd name="connsiteY402" fmla="*/ 265334 h 349115"/>
                <a:gd name="connsiteX403" fmla="*/ 350865 w 410163"/>
                <a:gd name="connsiteY403" fmla="*/ 265334 h 349115"/>
                <a:gd name="connsiteX404" fmla="*/ 350865 w 410163"/>
                <a:gd name="connsiteY404" fmla="*/ 265652 h 349115"/>
                <a:gd name="connsiteX405" fmla="*/ 352454 w 410163"/>
                <a:gd name="connsiteY405" fmla="*/ 265016 h 349115"/>
                <a:gd name="connsiteX406" fmla="*/ 352454 w 410163"/>
                <a:gd name="connsiteY406" fmla="*/ 263109 h 349115"/>
                <a:gd name="connsiteX407" fmla="*/ 352137 w 410163"/>
                <a:gd name="connsiteY407" fmla="*/ 261678 h 349115"/>
                <a:gd name="connsiteX408" fmla="*/ 353249 w 410163"/>
                <a:gd name="connsiteY408" fmla="*/ 260088 h 349115"/>
                <a:gd name="connsiteX409" fmla="*/ 355157 w 410163"/>
                <a:gd name="connsiteY409" fmla="*/ 258180 h 349115"/>
                <a:gd name="connsiteX410" fmla="*/ 356906 w 410163"/>
                <a:gd name="connsiteY410" fmla="*/ 255796 h 349115"/>
                <a:gd name="connsiteX411" fmla="*/ 357701 w 410163"/>
                <a:gd name="connsiteY411" fmla="*/ 254047 h 349115"/>
                <a:gd name="connsiteX412" fmla="*/ 357383 w 410163"/>
                <a:gd name="connsiteY412" fmla="*/ 252934 h 349115"/>
                <a:gd name="connsiteX413" fmla="*/ 356588 w 410163"/>
                <a:gd name="connsiteY413" fmla="*/ 251185 h 349115"/>
                <a:gd name="connsiteX414" fmla="*/ 355475 w 410163"/>
                <a:gd name="connsiteY414" fmla="*/ 251185 h 349115"/>
                <a:gd name="connsiteX415" fmla="*/ 348957 w 410163"/>
                <a:gd name="connsiteY415" fmla="*/ 252457 h 349115"/>
                <a:gd name="connsiteX416" fmla="*/ 347526 w 410163"/>
                <a:gd name="connsiteY416" fmla="*/ 252139 h 349115"/>
                <a:gd name="connsiteX417" fmla="*/ 342598 w 410163"/>
                <a:gd name="connsiteY417" fmla="*/ 249914 h 349115"/>
                <a:gd name="connsiteX418" fmla="*/ 337352 w 410163"/>
                <a:gd name="connsiteY418" fmla="*/ 247211 h 349115"/>
                <a:gd name="connsiteX419" fmla="*/ 335444 w 410163"/>
                <a:gd name="connsiteY419" fmla="*/ 245303 h 349115"/>
                <a:gd name="connsiteX420" fmla="*/ 334649 w 410163"/>
                <a:gd name="connsiteY420" fmla="*/ 243395 h 349115"/>
                <a:gd name="connsiteX421" fmla="*/ 335126 w 410163"/>
                <a:gd name="connsiteY421" fmla="*/ 242124 h 349115"/>
                <a:gd name="connsiteX422" fmla="*/ 334649 w 410163"/>
                <a:gd name="connsiteY422" fmla="*/ 240852 h 349115"/>
                <a:gd name="connsiteX423" fmla="*/ 333695 w 410163"/>
                <a:gd name="connsiteY423" fmla="*/ 239103 h 349115"/>
                <a:gd name="connsiteX424" fmla="*/ 334649 w 410163"/>
                <a:gd name="connsiteY424" fmla="*/ 237195 h 349115"/>
                <a:gd name="connsiteX425" fmla="*/ 336239 w 410163"/>
                <a:gd name="connsiteY425" fmla="*/ 234810 h 349115"/>
                <a:gd name="connsiteX426" fmla="*/ 337034 w 410163"/>
                <a:gd name="connsiteY426" fmla="*/ 233221 h 349115"/>
                <a:gd name="connsiteX427" fmla="*/ 338464 w 410163"/>
                <a:gd name="connsiteY427" fmla="*/ 232744 h 349115"/>
                <a:gd name="connsiteX428" fmla="*/ 339100 w 410163"/>
                <a:gd name="connsiteY428" fmla="*/ 231790 h 349115"/>
                <a:gd name="connsiteX429" fmla="*/ 337987 w 410163"/>
                <a:gd name="connsiteY429" fmla="*/ 227816 h 349115"/>
                <a:gd name="connsiteX430" fmla="*/ 337352 w 410163"/>
                <a:gd name="connsiteY430" fmla="*/ 227180 h 349115"/>
                <a:gd name="connsiteX431" fmla="*/ 336398 w 410163"/>
                <a:gd name="connsiteY431" fmla="*/ 226703 h 349115"/>
                <a:gd name="connsiteX432" fmla="*/ 334967 w 410163"/>
                <a:gd name="connsiteY432" fmla="*/ 226703 h 349115"/>
                <a:gd name="connsiteX433" fmla="*/ 332423 w 410163"/>
                <a:gd name="connsiteY433" fmla="*/ 225908 h 349115"/>
                <a:gd name="connsiteX434" fmla="*/ 330674 w 410163"/>
                <a:gd name="connsiteY434" fmla="*/ 224477 h 349115"/>
                <a:gd name="connsiteX435" fmla="*/ 330357 w 410163"/>
                <a:gd name="connsiteY435" fmla="*/ 222728 h 349115"/>
                <a:gd name="connsiteX436" fmla="*/ 329403 w 410163"/>
                <a:gd name="connsiteY436" fmla="*/ 220979 h 349115"/>
                <a:gd name="connsiteX437" fmla="*/ 327813 w 410163"/>
                <a:gd name="connsiteY437" fmla="*/ 219390 h 349115"/>
                <a:gd name="connsiteX438" fmla="*/ 327813 w 410163"/>
                <a:gd name="connsiteY438" fmla="*/ 217641 h 349115"/>
                <a:gd name="connsiteX439" fmla="*/ 329403 w 410163"/>
                <a:gd name="connsiteY439" fmla="*/ 216687 h 349115"/>
                <a:gd name="connsiteX440" fmla="*/ 331946 w 410163"/>
                <a:gd name="connsiteY440" fmla="*/ 216687 h 349115"/>
                <a:gd name="connsiteX441" fmla="*/ 333695 w 410163"/>
                <a:gd name="connsiteY441" fmla="*/ 217005 h 349115"/>
                <a:gd name="connsiteX442" fmla="*/ 337669 w 410163"/>
                <a:gd name="connsiteY442" fmla="*/ 214144 h 349115"/>
                <a:gd name="connsiteX443" fmla="*/ 339100 w 410163"/>
                <a:gd name="connsiteY443" fmla="*/ 213825 h 349115"/>
                <a:gd name="connsiteX444" fmla="*/ 340372 w 410163"/>
                <a:gd name="connsiteY444" fmla="*/ 213189 h 349115"/>
                <a:gd name="connsiteX445" fmla="*/ 341485 w 410163"/>
                <a:gd name="connsiteY445" fmla="*/ 209374 h 349115"/>
                <a:gd name="connsiteX446" fmla="*/ 342280 w 410163"/>
                <a:gd name="connsiteY446" fmla="*/ 208261 h 349115"/>
                <a:gd name="connsiteX447" fmla="*/ 342280 w 410163"/>
                <a:gd name="connsiteY447" fmla="*/ 207625 h 349115"/>
                <a:gd name="connsiteX448" fmla="*/ 341644 w 410163"/>
                <a:gd name="connsiteY448" fmla="*/ 206830 h 349115"/>
                <a:gd name="connsiteX449" fmla="*/ 338464 w 410163"/>
                <a:gd name="connsiteY449" fmla="*/ 204128 h 349115"/>
                <a:gd name="connsiteX450" fmla="*/ 337034 w 410163"/>
                <a:gd name="connsiteY450" fmla="*/ 201266 h 349115"/>
                <a:gd name="connsiteX451" fmla="*/ 334649 w 410163"/>
                <a:gd name="connsiteY451" fmla="*/ 198087 h 349115"/>
                <a:gd name="connsiteX452" fmla="*/ 332423 w 410163"/>
                <a:gd name="connsiteY452" fmla="*/ 196656 h 349115"/>
                <a:gd name="connsiteX453" fmla="*/ 331946 w 410163"/>
                <a:gd name="connsiteY453" fmla="*/ 195543 h 349115"/>
                <a:gd name="connsiteX454" fmla="*/ 331946 w 410163"/>
                <a:gd name="connsiteY454" fmla="*/ 194112 h 349115"/>
                <a:gd name="connsiteX455" fmla="*/ 332264 w 410163"/>
                <a:gd name="connsiteY455" fmla="*/ 192840 h 349115"/>
                <a:gd name="connsiteX456" fmla="*/ 336239 w 410163"/>
                <a:gd name="connsiteY456" fmla="*/ 190933 h 349115"/>
                <a:gd name="connsiteX457" fmla="*/ 338464 w 410163"/>
                <a:gd name="connsiteY457" fmla="*/ 188866 h 349115"/>
                <a:gd name="connsiteX458" fmla="*/ 337987 w 410163"/>
                <a:gd name="connsiteY458" fmla="*/ 187753 h 349115"/>
                <a:gd name="connsiteX459" fmla="*/ 336557 w 410163"/>
                <a:gd name="connsiteY459" fmla="*/ 185686 h 349115"/>
                <a:gd name="connsiteX460" fmla="*/ 334967 w 410163"/>
                <a:gd name="connsiteY460" fmla="*/ 184414 h 349115"/>
                <a:gd name="connsiteX461" fmla="*/ 333854 w 410163"/>
                <a:gd name="connsiteY461" fmla="*/ 183143 h 349115"/>
                <a:gd name="connsiteX462" fmla="*/ 332423 w 410163"/>
                <a:gd name="connsiteY462" fmla="*/ 181712 h 349115"/>
                <a:gd name="connsiteX463" fmla="*/ 331469 w 410163"/>
                <a:gd name="connsiteY463" fmla="*/ 180440 h 349115"/>
                <a:gd name="connsiteX464" fmla="*/ 332741 w 410163"/>
                <a:gd name="connsiteY464" fmla="*/ 176466 h 349115"/>
                <a:gd name="connsiteX465" fmla="*/ 331787 w 410163"/>
                <a:gd name="connsiteY465" fmla="*/ 175035 h 349115"/>
                <a:gd name="connsiteX466" fmla="*/ 331310 w 410163"/>
                <a:gd name="connsiteY466" fmla="*/ 173127 h 349115"/>
                <a:gd name="connsiteX467" fmla="*/ 331628 w 410163"/>
                <a:gd name="connsiteY467" fmla="*/ 171855 h 349115"/>
                <a:gd name="connsiteX468" fmla="*/ 331151 w 410163"/>
                <a:gd name="connsiteY468" fmla="*/ 171537 h 349115"/>
                <a:gd name="connsiteX469" fmla="*/ 326064 w 410163"/>
                <a:gd name="connsiteY469" fmla="*/ 170742 h 349115"/>
                <a:gd name="connsiteX470" fmla="*/ 321772 w 410163"/>
                <a:gd name="connsiteY470" fmla="*/ 171060 h 349115"/>
                <a:gd name="connsiteX471" fmla="*/ 318751 w 410163"/>
                <a:gd name="connsiteY471" fmla="*/ 172332 h 349115"/>
                <a:gd name="connsiteX472" fmla="*/ 316207 w 410163"/>
                <a:gd name="connsiteY472" fmla="*/ 174558 h 349115"/>
                <a:gd name="connsiteX473" fmla="*/ 315889 w 410163"/>
                <a:gd name="connsiteY473" fmla="*/ 175035 h 349115"/>
                <a:gd name="connsiteX474" fmla="*/ 315889 w 410163"/>
                <a:gd name="connsiteY474" fmla="*/ 175353 h 349115"/>
                <a:gd name="connsiteX475" fmla="*/ 317320 w 410163"/>
                <a:gd name="connsiteY475" fmla="*/ 177419 h 349115"/>
                <a:gd name="connsiteX476" fmla="*/ 315254 w 410163"/>
                <a:gd name="connsiteY476" fmla="*/ 179486 h 349115"/>
                <a:gd name="connsiteX477" fmla="*/ 312074 w 410163"/>
                <a:gd name="connsiteY477" fmla="*/ 181076 h 349115"/>
                <a:gd name="connsiteX478" fmla="*/ 309848 w 410163"/>
                <a:gd name="connsiteY478" fmla="*/ 181076 h 349115"/>
                <a:gd name="connsiteX479" fmla="*/ 308894 w 410163"/>
                <a:gd name="connsiteY479" fmla="*/ 181076 h 349115"/>
                <a:gd name="connsiteX480" fmla="*/ 308894 w 410163"/>
                <a:gd name="connsiteY480" fmla="*/ 178850 h 349115"/>
                <a:gd name="connsiteX481" fmla="*/ 310802 w 410163"/>
                <a:gd name="connsiteY481" fmla="*/ 178055 h 349115"/>
                <a:gd name="connsiteX482" fmla="*/ 312551 w 410163"/>
                <a:gd name="connsiteY482" fmla="*/ 176625 h 349115"/>
                <a:gd name="connsiteX483" fmla="*/ 313187 w 410163"/>
                <a:gd name="connsiteY483" fmla="*/ 174558 h 349115"/>
                <a:gd name="connsiteX484" fmla="*/ 313187 w 410163"/>
                <a:gd name="connsiteY484" fmla="*/ 173127 h 349115"/>
                <a:gd name="connsiteX485" fmla="*/ 311597 w 410163"/>
                <a:gd name="connsiteY485" fmla="*/ 171378 h 349115"/>
                <a:gd name="connsiteX486" fmla="*/ 311597 w 410163"/>
                <a:gd name="connsiteY486" fmla="*/ 170265 h 349115"/>
                <a:gd name="connsiteX487" fmla="*/ 312869 w 410163"/>
                <a:gd name="connsiteY487" fmla="*/ 168199 h 349115"/>
                <a:gd name="connsiteX488" fmla="*/ 313505 w 410163"/>
                <a:gd name="connsiteY488" fmla="*/ 166291 h 349115"/>
                <a:gd name="connsiteX489" fmla="*/ 314459 w 410163"/>
                <a:gd name="connsiteY489" fmla="*/ 164701 h 349115"/>
                <a:gd name="connsiteX490" fmla="*/ 317956 w 410163"/>
                <a:gd name="connsiteY490" fmla="*/ 162158 h 349115"/>
                <a:gd name="connsiteX491" fmla="*/ 321613 w 410163"/>
                <a:gd name="connsiteY491" fmla="*/ 159614 h 349115"/>
                <a:gd name="connsiteX492" fmla="*/ 322090 w 410163"/>
                <a:gd name="connsiteY492" fmla="*/ 156911 h 349115"/>
                <a:gd name="connsiteX493" fmla="*/ 322408 w 410163"/>
                <a:gd name="connsiteY493" fmla="*/ 153573 h 349115"/>
                <a:gd name="connsiteX494" fmla="*/ 322885 w 410163"/>
                <a:gd name="connsiteY494" fmla="*/ 152778 h 349115"/>
                <a:gd name="connsiteX495" fmla="*/ 327654 w 410163"/>
                <a:gd name="connsiteY495" fmla="*/ 150711 h 349115"/>
                <a:gd name="connsiteX496" fmla="*/ 328926 w 410163"/>
                <a:gd name="connsiteY496" fmla="*/ 149916 h 349115"/>
                <a:gd name="connsiteX497" fmla="*/ 329562 w 410163"/>
                <a:gd name="connsiteY497" fmla="*/ 148804 h 349115"/>
                <a:gd name="connsiteX498" fmla="*/ 333377 w 410163"/>
                <a:gd name="connsiteY498" fmla="*/ 144988 h 349115"/>
                <a:gd name="connsiteX499" fmla="*/ 337193 w 410163"/>
                <a:gd name="connsiteY499" fmla="*/ 141172 h 349115"/>
                <a:gd name="connsiteX500" fmla="*/ 337987 w 410163"/>
                <a:gd name="connsiteY500" fmla="*/ 139901 h 349115"/>
                <a:gd name="connsiteX501" fmla="*/ 338623 w 410163"/>
                <a:gd name="connsiteY501" fmla="*/ 139106 h 349115"/>
                <a:gd name="connsiteX502" fmla="*/ 338623 w 410163"/>
                <a:gd name="connsiteY502" fmla="*/ 138470 h 349115"/>
                <a:gd name="connsiteX503" fmla="*/ 338146 w 410163"/>
                <a:gd name="connsiteY503" fmla="*/ 137993 h 349115"/>
                <a:gd name="connsiteX504" fmla="*/ 336398 w 410163"/>
                <a:gd name="connsiteY504" fmla="*/ 137675 h 349115"/>
                <a:gd name="connsiteX505" fmla="*/ 335762 w 410163"/>
                <a:gd name="connsiteY505" fmla="*/ 136403 h 349115"/>
                <a:gd name="connsiteX506" fmla="*/ 337669 w 410163"/>
                <a:gd name="connsiteY506" fmla="*/ 134336 h 349115"/>
                <a:gd name="connsiteX507" fmla="*/ 340054 w 410163"/>
                <a:gd name="connsiteY507" fmla="*/ 133065 h 349115"/>
                <a:gd name="connsiteX508" fmla="*/ 342439 w 410163"/>
                <a:gd name="connsiteY508" fmla="*/ 133065 h 349115"/>
                <a:gd name="connsiteX509" fmla="*/ 343393 w 410163"/>
                <a:gd name="connsiteY509" fmla="*/ 133700 h 349115"/>
                <a:gd name="connsiteX510" fmla="*/ 343393 w 410163"/>
                <a:gd name="connsiteY510" fmla="*/ 134336 h 349115"/>
                <a:gd name="connsiteX511" fmla="*/ 344347 w 410163"/>
                <a:gd name="connsiteY511" fmla="*/ 135131 h 349115"/>
                <a:gd name="connsiteX512" fmla="*/ 346095 w 410163"/>
                <a:gd name="connsiteY512" fmla="*/ 135449 h 349115"/>
                <a:gd name="connsiteX513" fmla="*/ 348321 w 410163"/>
                <a:gd name="connsiteY513" fmla="*/ 135131 h 349115"/>
                <a:gd name="connsiteX514" fmla="*/ 350547 w 410163"/>
                <a:gd name="connsiteY514" fmla="*/ 134336 h 349115"/>
                <a:gd name="connsiteX515" fmla="*/ 351978 w 410163"/>
                <a:gd name="connsiteY515" fmla="*/ 132429 h 349115"/>
                <a:gd name="connsiteX516" fmla="*/ 352772 w 410163"/>
                <a:gd name="connsiteY516" fmla="*/ 130998 h 349115"/>
                <a:gd name="connsiteX517" fmla="*/ 356270 w 410163"/>
                <a:gd name="connsiteY517" fmla="*/ 129408 h 349115"/>
                <a:gd name="connsiteX518" fmla="*/ 354839 w 410163"/>
                <a:gd name="connsiteY518" fmla="*/ 128931 h 349115"/>
                <a:gd name="connsiteX519" fmla="*/ 353726 w 410163"/>
                <a:gd name="connsiteY519" fmla="*/ 126546 h 349115"/>
                <a:gd name="connsiteX520" fmla="*/ 354044 w 410163"/>
                <a:gd name="connsiteY520" fmla="*/ 122890 h 349115"/>
                <a:gd name="connsiteX521" fmla="*/ 355634 w 410163"/>
                <a:gd name="connsiteY521" fmla="*/ 118121 h 349115"/>
                <a:gd name="connsiteX522" fmla="*/ 356111 w 410163"/>
                <a:gd name="connsiteY522" fmla="*/ 114623 h 349115"/>
                <a:gd name="connsiteX523" fmla="*/ 355475 w 410163"/>
                <a:gd name="connsiteY523" fmla="*/ 112397 h 349115"/>
                <a:gd name="connsiteX524" fmla="*/ 356429 w 410163"/>
                <a:gd name="connsiteY524" fmla="*/ 109059 h 349115"/>
                <a:gd name="connsiteX525" fmla="*/ 358972 w 410163"/>
                <a:gd name="connsiteY525" fmla="*/ 104608 h 349115"/>
                <a:gd name="connsiteX526" fmla="*/ 360721 w 410163"/>
                <a:gd name="connsiteY526" fmla="*/ 99838 h 349115"/>
                <a:gd name="connsiteX527" fmla="*/ 361516 w 410163"/>
                <a:gd name="connsiteY527" fmla="*/ 94751 h 349115"/>
                <a:gd name="connsiteX528" fmla="*/ 362788 w 410163"/>
                <a:gd name="connsiteY528" fmla="*/ 91412 h 349115"/>
                <a:gd name="connsiteX529" fmla="*/ 365173 w 410163"/>
                <a:gd name="connsiteY529" fmla="*/ 89187 h 349115"/>
                <a:gd name="connsiteX530" fmla="*/ 370896 w 410163"/>
                <a:gd name="connsiteY530" fmla="*/ 82669 h 349115"/>
                <a:gd name="connsiteX531" fmla="*/ 371373 w 410163"/>
                <a:gd name="connsiteY531" fmla="*/ 82192 h 349115"/>
                <a:gd name="connsiteX532" fmla="*/ 371373 w 410163"/>
                <a:gd name="connsiteY532" fmla="*/ 79012 h 349115"/>
                <a:gd name="connsiteX533" fmla="*/ 369624 w 410163"/>
                <a:gd name="connsiteY533" fmla="*/ 78535 h 349115"/>
                <a:gd name="connsiteX534" fmla="*/ 408892 w 410163"/>
                <a:gd name="connsiteY534" fmla="*/ 307941 h 349115"/>
                <a:gd name="connsiteX535" fmla="*/ 407779 w 410163"/>
                <a:gd name="connsiteY535" fmla="*/ 306828 h 349115"/>
                <a:gd name="connsiteX536" fmla="*/ 407302 w 410163"/>
                <a:gd name="connsiteY536" fmla="*/ 305397 h 349115"/>
                <a:gd name="connsiteX537" fmla="*/ 408097 w 410163"/>
                <a:gd name="connsiteY537" fmla="*/ 300310 h 349115"/>
                <a:gd name="connsiteX538" fmla="*/ 408097 w 410163"/>
                <a:gd name="connsiteY538" fmla="*/ 298402 h 349115"/>
                <a:gd name="connsiteX539" fmla="*/ 407461 w 410163"/>
                <a:gd name="connsiteY539" fmla="*/ 295540 h 349115"/>
                <a:gd name="connsiteX540" fmla="*/ 407461 w 410163"/>
                <a:gd name="connsiteY540" fmla="*/ 294268 h 349115"/>
                <a:gd name="connsiteX541" fmla="*/ 406189 w 410163"/>
                <a:gd name="connsiteY541" fmla="*/ 292838 h 349115"/>
                <a:gd name="connsiteX542" fmla="*/ 404758 w 410163"/>
                <a:gd name="connsiteY542" fmla="*/ 292838 h 349115"/>
                <a:gd name="connsiteX543" fmla="*/ 403804 w 410163"/>
                <a:gd name="connsiteY543" fmla="*/ 295540 h 349115"/>
                <a:gd name="connsiteX544" fmla="*/ 403804 w 410163"/>
                <a:gd name="connsiteY544" fmla="*/ 299992 h 349115"/>
                <a:gd name="connsiteX545" fmla="*/ 403963 w 410163"/>
                <a:gd name="connsiteY545" fmla="*/ 301581 h 349115"/>
                <a:gd name="connsiteX546" fmla="*/ 403169 w 410163"/>
                <a:gd name="connsiteY546" fmla="*/ 303489 h 349115"/>
                <a:gd name="connsiteX547" fmla="*/ 402374 w 410163"/>
                <a:gd name="connsiteY547" fmla="*/ 304125 h 349115"/>
                <a:gd name="connsiteX548" fmla="*/ 401420 w 410163"/>
                <a:gd name="connsiteY548" fmla="*/ 303489 h 349115"/>
                <a:gd name="connsiteX549" fmla="*/ 399830 w 410163"/>
                <a:gd name="connsiteY549" fmla="*/ 302853 h 349115"/>
                <a:gd name="connsiteX550" fmla="*/ 398081 w 410163"/>
                <a:gd name="connsiteY550" fmla="*/ 302853 h 349115"/>
                <a:gd name="connsiteX551" fmla="*/ 396650 w 410163"/>
                <a:gd name="connsiteY551" fmla="*/ 303648 h 349115"/>
                <a:gd name="connsiteX552" fmla="*/ 395378 w 410163"/>
                <a:gd name="connsiteY552" fmla="*/ 305079 h 349115"/>
                <a:gd name="connsiteX553" fmla="*/ 393948 w 410163"/>
                <a:gd name="connsiteY553" fmla="*/ 305715 h 349115"/>
                <a:gd name="connsiteX554" fmla="*/ 388701 w 410163"/>
                <a:gd name="connsiteY554" fmla="*/ 306987 h 349115"/>
                <a:gd name="connsiteX555" fmla="*/ 385840 w 410163"/>
                <a:gd name="connsiteY555" fmla="*/ 309053 h 349115"/>
                <a:gd name="connsiteX556" fmla="*/ 383773 w 410163"/>
                <a:gd name="connsiteY556" fmla="*/ 313346 h 349115"/>
                <a:gd name="connsiteX557" fmla="*/ 382342 w 410163"/>
                <a:gd name="connsiteY557" fmla="*/ 314776 h 349115"/>
                <a:gd name="connsiteX558" fmla="*/ 381706 w 410163"/>
                <a:gd name="connsiteY558" fmla="*/ 315731 h 349115"/>
                <a:gd name="connsiteX559" fmla="*/ 382501 w 410163"/>
                <a:gd name="connsiteY559" fmla="*/ 316207 h 349115"/>
                <a:gd name="connsiteX560" fmla="*/ 383455 w 410163"/>
                <a:gd name="connsiteY560" fmla="*/ 316207 h 349115"/>
                <a:gd name="connsiteX561" fmla="*/ 384886 w 410163"/>
                <a:gd name="connsiteY561" fmla="*/ 318274 h 349115"/>
                <a:gd name="connsiteX562" fmla="*/ 382978 w 410163"/>
                <a:gd name="connsiteY562" fmla="*/ 319228 h 349115"/>
                <a:gd name="connsiteX563" fmla="*/ 381706 w 410163"/>
                <a:gd name="connsiteY563" fmla="*/ 320659 h 349115"/>
                <a:gd name="connsiteX564" fmla="*/ 382342 w 410163"/>
                <a:gd name="connsiteY564" fmla="*/ 322725 h 349115"/>
                <a:gd name="connsiteX565" fmla="*/ 383932 w 410163"/>
                <a:gd name="connsiteY565" fmla="*/ 324156 h 349115"/>
                <a:gd name="connsiteX566" fmla="*/ 385681 w 410163"/>
                <a:gd name="connsiteY566" fmla="*/ 324951 h 349115"/>
                <a:gd name="connsiteX567" fmla="*/ 385681 w 410163"/>
                <a:gd name="connsiteY567" fmla="*/ 326700 h 349115"/>
                <a:gd name="connsiteX568" fmla="*/ 384250 w 410163"/>
                <a:gd name="connsiteY568" fmla="*/ 328290 h 349115"/>
                <a:gd name="connsiteX569" fmla="*/ 383137 w 410163"/>
                <a:gd name="connsiteY569" fmla="*/ 329562 h 349115"/>
                <a:gd name="connsiteX570" fmla="*/ 383137 w 410163"/>
                <a:gd name="connsiteY570" fmla="*/ 330515 h 349115"/>
                <a:gd name="connsiteX571" fmla="*/ 384886 w 410163"/>
                <a:gd name="connsiteY571" fmla="*/ 330833 h 349115"/>
                <a:gd name="connsiteX572" fmla="*/ 386794 w 410163"/>
                <a:gd name="connsiteY572" fmla="*/ 330833 h 349115"/>
                <a:gd name="connsiteX573" fmla="*/ 387271 w 410163"/>
                <a:gd name="connsiteY573" fmla="*/ 332582 h 349115"/>
                <a:gd name="connsiteX574" fmla="*/ 386158 w 410163"/>
                <a:gd name="connsiteY574" fmla="*/ 334808 h 349115"/>
                <a:gd name="connsiteX575" fmla="*/ 386158 w 410163"/>
                <a:gd name="connsiteY575" fmla="*/ 336239 h 349115"/>
                <a:gd name="connsiteX576" fmla="*/ 387589 w 410163"/>
                <a:gd name="connsiteY576" fmla="*/ 337034 h 349115"/>
                <a:gd name="connsiteX577" fmla="*/ 390927 w 410163"/>
                <a:gd name="connsiteY577" fmla="*/ 338305 h 349115"/>
                <a:gd name="connsiteX578" fmla="*/ 390927 w 410163"/>
                <a:gd name="connsiteY578" fmla="*/ 339418 h 349115"/>
                <a:gd name="connsiteX579" fmla="*/ 389337 w 410163"/>
                <a:gd name="connsiteY579" fmla="*/ 340849 h 349115"/>
                <a:gd name="connsiteX580" fmla="*/ 388701 w 410163"/>
                <a:gd name="connsiteY580" fmla="*/ 342121 h 349115"/>
                <a:gd name="connsiteX581" fmla="*/ 389655 w 410163"/>
                <a:gd name="connsiteY581" fmla="*/ 343075 h 349115"/>
                <a:gd name="connsiteX582" fmla="*/ 391245 w 410163"/>
                <a:gd name="connsiteY582" fmla="*/ 344506 h 349115"/>
                <a:gd name="connsiteX583" fmla="*/ 394425 w 410163"/>
                <a:gd name="connsiteY583" fmla="*/ 345936 h 349115"/>
                <a:gd name="connsiteX584" fmla="*/ 399671 w 410163"/>
                <a:gd name="connsiteY584" fmla="*/ 349116 h 349115"/>
                <a:gd name="connsiteX585" fmla="*/ 401579 w 410163"/>
                <a:gd name="connsiteY585" fmla="*/ 346572 h 349115"/>
                <a:gd name="connsiteX586" fmla="*/ 403804 w 410163"/>
                <a:gd name="connsiteY586" fmla="*/ 340849 h 349115"/>
                <a:gd name="connsiteX587" fmla="*/ 405076 w 410163"/>
                <a:gd name="connsiteY587" fmla="*/ 339100 h 349115"/>
                <a:gd name="connsiteX588" fmla="*/ 405712 w 410163"/>
                <a:gd name="connsiteY588" fmla="*/ 337352 h 349115"/>
                <a:gd name="connsiteX589" fmla="*/ 405712 w 410163"/>
                <a:gd name="connsiteY589" fmla="*/ 330674 h 349115"/>
                <a:gd name="connsiteX590" fmla="*/ 406666 w 410163"/>
                <a:gd name="connsiteY590" fmla="*/ 329085 h 349115"/>
                <a:gd name="connsiteX591" fmla="*/ 410163 w 410163"/>
                <a:gd name="connsiteY591" fmla="*/ 323679 h 349115"/>
                <a:gd name="connsiteX592" fmla="*/ 410163 w 410163"/>
                <a:gd name="connsiteY592" fmla="*/ 322566 h 349115"/>
                <a:gd name="connsiteX593" fmla="*/ 409528 w 410163"/>
                <a:gd name="connsiteY593" fmla="*/ 309053 h 349115"/>
                <a:gd name="connsiteX594" fmla="*/ 409051 w 410163"/>
                <a:gd name="connsiteY594" fmla="*/ 307941 h 349115"/>
                <a:gd name="connsiteX595" fmla="*/ 101110 w 410163"/>
                <a:gd name="connsiteY595" fmla="*/ 194430 h 349115"/>
                <a:gd name="connsiteX596" fmla="*/ 102064 w 410163"/>
                <a:gd name="connsiteY596" fmla="*/ 191251 h 349115"/>
                <a:gd name="connsiteX597" fmla="*/ 99043 w 410163"/>
                <a:gd name="connsiteY597" fmla="*/ 187753 h 349115"/>
                <a:gd name="connsiteX598" fmla="*/ 96023 w 410163"/>
                <a:gd name="connsiteY598" fmla="*/ 186004 h 349115"/>
                <a:gd name="connsiteX599" fmla="*/ 96023 w 410163"/>
                <a:gd name="connsiteY599" fmla="*/ 186640 h 349115"/>
                <a:gd name="connsiteX600" fmla="*/ 96659 w 410163"/>
                <a:gd name="connsiteY600" fmla="*/ 189025 h 349115"/>
                <a:gd name="connsiteX601" fmla="*/ 99202 w 410163"/>
                <a:gd name="connsiteY601" fmla="*/ 191568 h 349115"/>
                <a:gd name="connsiteX602" fmla="*/ 101110 w 410163"/>
                <a:gd name="connsiteY602" fmla="*/ 194430 h 34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</a:cxnLst>
              <a:rect l="l" t="t" r="r" b="b"/>
              <a:pathLst>
                <a:path w="410163" h="349115">
                  <a:moveTo>
                    <a:pt x="367875" y="79330"/>
                  </a:moveTo>
                  <a:lnTo>
                    <a:pt x="365650" y="78376"/>
                  </a:lnTo>
                  <a:lnTo>
                    <a:pt x="359926" y="77263"/>
                  </a:lnTo>
                  <a:lnTo>
                    <a:pt x="354521" y="76468"/>
                  </a:lnTo>
                  <a:lnTo>
                    <a:pt x="352137" y="75515"/>
                  </a:lnTo>
                  <a:lnTo>
                    <a:pt x="349911" y="73130"/>
                  </a:lnTo>
                  <a:lnTo>
                    <a:pt x="348639" y="73130"/>
                  </a:lnTo>
                  <a:cubicBezTo>
                    <a:pt x="348639" y="73130"/>
                    <a:pt x="346095" y="73925"/>
                    <a:pt x="346095" y="73925"/>
                  </a:cubicBezTo>
                  <a:lnTo>
                    <a:pt x="342916" y="74561"/>
                  </a:lnTo>
                  <a:lnTo>
                    <a:pt x="340531" y="74084"/>
                  </a:lnTo>
                  <a:lnTo>
                    <a:pt x="339100" y="74084"/>
                  </a:lnTo>
                  <a:cubicBezTo>
                    <a:pt x="339100" y="74084"/>
                    <a:pt x="338305" y="74561"/>
                    <a:pt x="338305" y="74561"/>
                  </a:cubicBezTo>
                  <a:lnTo>
                    <a:pt x="337829" y="74084"/>
                  </a:lnTo>
                  <a:lnTo>
                    <a:pt x="337193" y="72017"/>
                  </a:lnTo>
                  <a:lnTo>
                    <a:pt x="335921" y="71540"/>
                  </a:lnTo>
                  <a:lnTo>
                    <a:pt x="334013" y="71063"/>
                  </a:lnTo>
                  <a:lnTo>
                    <a:pt x="332741" y="71063"/>
                  </a:lnTo>
                  <a:cubicBezTo>
                    <a:pt x="332741" y="71063"/>
                    <a:pt x="331946" y="72335"/>
                    <a:pt x="331946" y="72335"/>
                  </a:cubicBezTo>
                  <a:lnTo>
                    <a:pt x="330674" y="73130"/>
                  </a:lnTo>
                  <a:lnTo>
                    <a:pt x="329562" y="73130"/>
                  </a:lnTo>
                  <a:cubicBezTo>
                    <a:pt x="329562" y="73130"/>
                    <a:pt x="325905" y="68043"/>
                    <a:pt x="325905" y="68043"/>
                  </a:cubicBezTo>
                  <a:lnTo>
                    <a:pt x="324951" y="66930"/>
                  </a:lnTo>
                  <a:lnTo>
                    <a:pt x="324633" y="65976"/>
                  </a:lnTo>
                  <a:lnTo>
                    <a:pt x="323679" y="64227"/>
                  </a:lnTo>
                  <a:lnTo>
                    <a:pt x="321454" y="62478"/>
                  </a:lnTo>
                  <a:lnTo>
                    <a:pt x="319228" y="61842"/>
                  </a:lnTo>
                  <a:lnTo>
                    <a:pt x="318115" y="61842"/>
                  </a:lnTo>
                  <a:cubicBezTo>
                    <a:pt x="318115" y="61842"/>
                    <a:pt x="316207" y="61048"/>
                    <a:pt x="316207" y="61048"/>
                  </a:cubicBezTo>
                  <a:lnTo>
                    <a:pt x="315254" y="60411"/>
                  </a:lnTo>
                  <a:lnTo>
                    <a:pt x="313505" y="60411"/>
                  </a:lnTo>
                  <a:cubicBezTo>
                    <a:pt x="313505" y="60411"/>
                    <a:pt x="311756" y="60730"/>
                    <a:pt x="311756" y="60730"/>
                  </a:cubicBezTo>
                  <a:lnTo>
                    <a:pt x="310484" y="61842"/>
                  </a:lnTo>
                  <a:lnTo>
                    <a:pt x="308735" y="62160"/>
                  </a:lnTo>
                  <a:lnTo>
                    <a:pt x="307305" y="61842"/>
                  </a:lnTo>
                  <a:lnTo>
                    <a:pt x="306351" y="61048"/>
                  </a:lnTo>
                  <a:lnTo>
                    <a:pt x="305556" y="60571"/>
                  </a:lnTo>
                  <a:lnTo>
                    <a:pt x="303330" y="59935"/>
                  </a:lnTo>
                  <a:lnTo>
                    <a:pt x="302376" y="58663"/>
                  </a:lnTo>
                  <a:lnTo>
                    <a:pt x="300151" y="58663"/>
                  </a:lnTo>
                  <a:cubicBezTo>
                    <a:pt x="300151" y="58663"/>
                    <a:pt x="297289" y="58981"/>
                    <a:pt x="297289" y="58981"/>
                  </a:cubicBezTo>
                  <a:lnTo>
                    <a:pt x="295381" y="59617"/>
                  </a:lnTo>
                  <a:lnTo>
                    <a:pt x="294427" y="59617"/>
                  </a:lnTo>
                  <a:cubicBezTo>
                    <a:pt x="294427" y="59617"/>
                    <a:pt x="292361" y="58027"/>
                    <a:pt x="292361" y="58027"/>
                  </a:cubicBezTo>
                  <a:lnTo>
                    <a:pt x="289976" y="55642"/>
                  </a:lnTo>
                  <a:lnTo>
                    <a:pt x="288545" y="54529"/>
                  </a:lnTo>
                  <a:lnTo>
                    <a:pt x="287909" y="53576"/>
                  </a:lnTo>
                  <a:lnTo>
                    <a:pt x="286002" y="53099"/>
                  </a:lnTo>
                  <a:lnTo>
                    <a:pt x="283458" y="51827"/>
                  </a:lnTo>
                  <a:lnTo>
                    <a:pt x="281709" y="50555"/>
                  </a:lnTo>
                  <a:lnTo>
                    <a:pt x="280119" y="49760"/>
                  </a:lnTo>
                  <a:lnTo>
                    <a:pt x="277894" y="49283"/>
                  </a:lnTo>
                  <a:lnTo>
                    <a:pt x="276145" y="49283"/>
                  </a:lnTo>
                  <a:cubicBezTo>
                    <a:pt x="276145" y="49283"/>
                    <a:pt x="275668" y="47057"/>
                    <a:pt x="275668" y="47057"/>
                  </a:cubicBezTo>
                  <a:lnTo>
                    <a:pt x="275668" y="44514"/>
                  </a:lnTo>
                  <a:cubicBezTo>
                    <a:pt x="275668" y="44514"/>
                    <a:pt x="273919" y="42765"/>
                    <a:pt x="273919" y="42765"/>
                  </a:cubicBezTo>
                  <a:lnTo>
                    <a:pt x="275986" y="36088"/>
                  </a:lnTo>
                  <a:lnTo>
                    <a:pt x="274714" y="35452"/>
                  </a:lnTo>
                  <a:lnTo>
                    <a:pt x="273442" y="35929"/>
                  </a:lnTo>
                  <a:lnTo>
                    <a:pt x="271535" y="37519"/>
                  </a:lnTo>
                  <a:lnTo>
                    <a:pt x="270581" y="39427"/>
                  </a:lnTo>
                  <a:lnTo>
                    <a:pt x="270104" y="41016"/>
                  </a:lnTo>
                  <a:lnTo>
                    <a:pt x="266924" y="42606"/>
                  </a:lnTo>
                  <a:lnTo>
                    <a:pt x="261837" y="43242"/>
                  </a:lnTo>
                  <a:lnTo>
                    <a:pt x="256273" y="42606"/>
                  </a:lnTo>
                  <a:lnTo>
                    <a:pt x="255478" y="42129"/>
                  </a:lnTo>
                  <a:lnTo>
                    <a:pt x="255160" y="41652"/>
                  </a:lnTo>
                  <a:lnTo>
                    <a:pt x="255160" y="41016"/>
                  </a:lnTo>
                  <a:cubicBezTo>
                    <a:pt x="255160" y="41016"/>
                    <a:pt x="255478" y="40062"/>
                    <a:pt x="255478" y="40062"/>
                  </a:cubicBezTo>
                  <a:lnTo>
                    <a:pt x="256432" y="38950"/>
                  </a:lnTo>
                  <a:lnTo>
                    <a:pt x="256750" y="37360"/>
                  </a:lnTo>
                  <a:lnTo>
                    <a:pt x="255796" y="36088"/>
                  </a:lnTo>
                  <a:lnTo>
                    <a:pt x="255160" y="35611"/>
                  </a:lnTo>
                  <a:lnTo>
                    <a:pt x="255478" y="34339"/>
                  </a:lnTo>
                  <a:lnTo>
                    <a:pt x="256273" y="32749"/>
                  </a:lnTo>
                  <a:lnTo>
                    <a:pt x="256273" y="31796"/>
                  </a:lnTo>
                  <a:cubicBezTo>
                    <a:pt x="256273" y="31796"/>
                    <a:pt x="252616" y="28934"/>
                    <a:pt x="252616" y="28934"/>
                  </a:cubicBezTo>
                  <a:lnTo>
                    <a:pt x="249914" y="28457"/>
                  </a:lnTo>
                  <a:lnTo>
                    <a:pt x="247211" y="28457"/>
                  </a:lnTo>
                  <a:cubicBezTo>
                    <a:pt x="247211" y="28457"/>
                    <a:pt x="245144" y="27980"/>
                    <a:pt x="245144" y="27980"/>
                  </a:cubicBezTo>
                  <a:lnTo>
                    <a:pt x="244031" y="27980"/>
                  </a:lnTo>
                  <a:cubicBezTo>
                    <a:pt x="244031" y="27980"/>
                    <a:pt x="243237" y="28934"/>
                    <a:pt x="243237" y="28934"/>
                  </a:cubicBezTo>
                  <a:lnTo>
                    <a:pt x="242442" y="29570"/>
                  </a:lnTo>
                  <a:lnTo>
                    <a:pt x="241806" y="28934"/>
                  </a:lnTo>
                  <a:lnTo>
                    <a:pt x="240693" y="24006"/>
                  </a:lnTo>
                  <a:lnTo>
                    <a:pt x="239739" y="23211"/>
                  </a:lnTo>
                  <a:lnTo>
                    <a:pt x="236400" y="22416"/>
                  </a:lnTo>
                  <a:lnTo>
                    <a:pt x="231790" y="22098"/>
                  </a:lnTo>
                  <a:lnTo>
                    <a:pt x="230518" y="21144"/>
                  </a:lnTo>
                  <a:lnTo>
                    <a:pt x="229882" y="18918"/>
                  </a:lnTo>
                  <a:lnTo>
                    <a:pt x="229405" y="16216"/>
                  </a:lnTo>
                  <a:lnTo>
                    <a:pt x="227816" y="13672"/>
                  </a:lnTo>
                  <a:lnTo>
                    <a:pt x="227021" y="13036"/>
                  </a:lnTo>
                  <a:lnTo>
                    <a:pt x="225590" y="11923"/>
                  </a:lnTo>
                  <a:lnTo>
                    <a:pt x="223205" y="12400"/>
                  </a:lnTo>
                  <a:lnTo>
                    <a:pt x="220344" y="13831"/>
                  </a:lnTo>
                  <a:lnTo>
                    <a:pt x="218595" y="14308"/>
                  </a:lnTo>
                  <a:lnTo>
                    <a:pt x="217959" y="14308"/>
                  </a:lnTo>
                  <a:cubicBezTo>
                    <a:pt x="217959" y="14308"/>
                    <a:pt x="215574" y="13036"/>
                    <a:pt x="215574" y="13036"/>
                  </a:cubicBezTo>
                  <a:lnTo>
                    <a:pt x="213031" y="10810"/>
                  </a:lnTo>
                  <a:lnTo>
                    <a:pt x="210964" y="8426"/>
                  </a:lnTo>
                  <a:lnTo>
                    <a:pt x="210487" y="6995"/>
                  </a:lnTo>
                  <a:lnTo>
                    <a:pt x="211123" y="5405"/>
                  </a:lnTo>
                  <a:lnTo>
                    <a:pt x="210328" y="4133"/>
                  </a:lnTo>
                  <a:lnTo>
                    <a:pt x="209215" y="1749"/>
                  </a:lnTo>
                  <a:lnTo>
                    <a:pt x="208897" y="0"/>
                  </a:lnTo>
                  <a:lnTo>
                    <a:pt x="206672" y="1113"/>
                  </a:lnTo>
                  <a:lnTo>
                    <a:pt x="191410" y="3974"/>
                  </a:lnTo>
                  <a:lnTo>
                    <a:pt x="187276" y="6041"/>
                  </a:lnTo>
                  <a:lnTo>
                    <a:pt x="184574" y="7949"/>
                  </a:lnTo>
                  <a:lnTo>
                    <a:pt x="182825" y="10492"/>
                  </a:lnTo>
                  <a:lnTo>
                    <a:pt x="182030" y="13513"/>
                  </a:lnTo>
                  <a:lnTo>
                    <a:pt x="181235" y="30365"/>
                  </a:lnTo>
                  <a:lnTo>
                    <a:pt x="182348" y="31955"/>
                  </a:lnTo>
                  <a:lnTo>
                    <a:pt x="181076" y="32749"/>
                  </a:lnTo>
                  <a:lnTo>
                    <a:pt x="180122" y="33703"/>
                  </a:lnTo>
                  <a:lnTo>
                    <a:pt x="177102" y="37996"/>
                  </a:lnTo>
                  <a:lnTo>
                    <a:pt x="172491" y="41334"/>
                  </a:lnTo>
                  <a:lnTo>
                    <a:pt x="163271" y="44673"/>
                  </a:lnTo>
                  <a:lnTo>
                    <a:pt x="154368" y="46422"/>
                  </a:lnTo>
                  <a:lnTo>
                    <a:pt x="141967" y="52463"/>
                  </a:lnTo>
                  <a:lnTo>
                    <a:pt x="140219" y="56278"/>
                  </a:lnTo>
                  <a:lnTo>
                    <a:pt x="139742" y="57868"/>
                  </a:lnTo>
                  <a:lnTo>
                    <a:pt x="140378" y="59617"/>
                  </a:lnTo>
                  <a:lnTo>
                    <a:pt x="144670" y="61366"/>
                  </a:lnTo>
                  <a:lnTo>
                    <a:pt x="149280" y="61048"/>
                  </a:lnTo>
                  <a:lnTo>
                    <a:pt x="148645" y="62001"/>
                  </a:lnTo>
                  <a:lnTo>
                    <a:pt x="140537" y="63750"/>
                  </a:lnTo>
                  <a:lnTo>
                    <a:pt x="136244" y="66453"/>
                  </a:lnTo>
                  <a:lnTo>
                    <a:pt x="131793" y="67725"/>
                  </a:lnTo>
                  <a:lnTo>
                    <a:pt x="121459" y="65658"/>
                  </a:lnTo>
                  <a:lnTo>
                    <a:pt x="114464" y="65658"/>
                  </a:lnTo>
                  <a:cubicBezTo>
                    <a:pt x="114464" y="65658"/>
                    <a:pt x="108900" y="64227"/>
                    <a:pt x="108900" y="64227"/>
                  </a:cubicBezTo>
                  <a:lnTo>
                    <a:pt x="103813" y="64227"/>
                  </a:lnTo>
                  <a:cubicBezTo>
                    <a:pt x="103813" y="64227"/>
                    <a:pt x="102223" y="62319"/>
                    <a:pt x="102223" y="62319"/>
                  </a:cubicBezTo>
                  <a:lnTo>
                    <a:pt x="101110" y="60411"/>
                  </a:lnTo>
                  <a:lnTo>
                    <a:pt x="100156" y="56596"/>
                  </a:lnTo>
                  <a:lnTo>
                    <a:pt x="100156" y="53576"/>
                  </a:lnTo>
                  <a:cubicBezTo>
                    <a:pt x="100156" y="53576"/>
                    <a:pt x="97295" y="52622"/>
                    <a:pt x="97295" y="52622"/>
                  </a:cubicBezTo>
                  <a:lnTo>
                    <a:pt x="90935" y="54052"/>
                  </a:lnTo>
                  <a:lnTo>
                    <a:pt x="87597" y="53576"/>
                  </a:lnTo>
                  <a:lnTo>
                    <a:pt x="83305" y="53576"/>
                  </a:lnTo>
                  <a:cubicBezTo>
                    <a:pt x="83305" y="53576"/>
                    <a:pt x="82828" y="55483"/>
                    <a:pt x="82828" y="55483"/>
                  </a:cubicBezTo>
                  <a:lnTo>
                    <a:pt x="82828" y="56914"/>
                  </a:lnTo>
                  <a:cubicBezTo>
                    <a:pt x="82828" y="56914"/>
                    <a:pt x="84576" y="60889"/>
                    <a:pt x="84576" y="60889"/>
                  </a:cubicBezTo>
                  <a:lnTo>
                    <a:pt x="88074" y="67407"/>
                  </a:lnTo>
                  <a:lnTo>
                    <a:pt x="91094" y="71540"/>
                  </a:lnTo>
                  <a:lnTo>
                    <a:pt x="91571" y="86166"/>
                  </a:lnTo>
                  <a:lnTo>
                    <a:pt x="93956" y="90141"/>
                  </a:lnTo>
                  <a:lnTo>
                    <a:pt x="96977" y="91730"/>
                  </a:lnTo>
                  <a:lnTo>
                    <a:pt x="95228" y="92207"/>
                  </a:lnTo>
                  <a:lnTo>
                    <a:pt x="84099" y="92684"/>
                  </a:lnTo>
                  <a:lnTo>
                    <a:pt x="83305" y="91253"/>
                  </a:lnTo>
                  <a:lnTo>
                    <a:pt x="81715" y="90141"/>
                  </a:lnTo>
                  <a:lnTo>
                    <a:pt x="79807" y="92366"/>
                  </a:lnTo>
                  <a:lnTo>
                    <a:pt x="78853" y="94274"/>
                  </a:lnTo>
                  <a:lnTo>
                    <a:pt x="76627" y="91889"/>
                  </a:lnTo>
                  <a:lnTo>
                    <a:pt x="66135" y="91889"/>
                  </a:lnTo>
                  <a:cubicBezTo>
                    <a:pt x="66135" y="91889"/>
                    <a:pt x="59140" y="95864"/>
                    <a:pt x="59140" y="95864"/>
                  </a:cubicBezTo>
                  <a:lnTo>
                    <a:pt x="56278" y="93479"/>
                  </a:lnTo>
                  <a:lnTo>
                    <a:pt x="50237" y="86484"/>
                  </a:lnTo>
                  <a:lnTo>
                    <a:pt x="43719" y="84576"/>
                  </a:lnTo>
                  <a:lnTo>
                    <a:pt x="36883" y="85530"/>
                  </a:lnTo>
                  <a:lnTo>
                    <a:pt x="34816" y="87279"/>
                  </a:lnTo>
                  <a:lnTo>
                    <a:pt x="30047" y="89346"/>
                  </a:lnTo>
                  <a:lnTo>
                    <a:pt x="26072" y="89981"/>
                  </a:lnTo>
                  <a:lnTo>
                    <a:pt x="20190" y="89505"/>
                  </a:lnTo>
                  <a:lnTo>
                    <a:pt x="6677" y="92684"/>
                  </a:lnTo>
                  <a:lnTo>
                    <a:pt x="1272" y="95705"/>
                  </a:lnTo>
                  <a:lnTo>
                    <a:pt x="0" y="99043"/>
                  </a:lnTo>
                  <a:lnTo>
                    <a:pt x="477" y="100474"/>
                  </a:lnTo>
                  <a:lnTo>
                    <a:pt x="1272" y="102223"/>
                  </a:lnTo>
                  <a:lnTo>
                    <a:pt x="5087" y="102223"/>
                  </a:lnTo>
                  <a:cubicBezTo>
                    <a:pt x="5087" y="102223"/>
                    <a:pt x="6836" y="101905"/>
                    <a:pt x="6836" y="101905"/>
                  </a:cubicBezTo>
                  <a:lnTo>
                    <a:pt x="10652" y="101905"/>
                  </a:lnTo>
                  <a:cubicBezTo>
                    <a:pt x="10652" y="101905"/>
                    <a:pt x="11446" y="102541"/>
                    <a:pt x="11446" y="102541"/>
                  </a:cubicBezTo>
                  <a:lnTo>
                    <a:pt x="13195" y="102859"/>
                  </a:lnTo>
                  <a:lnTo>
                    <a:pt x="14944" y="104448"/>
                  </a:lnTo>
                  <a:lnTo>
                    <a:pt x="10334" y="104767"/>
                  </a:lnTo>
                  <a:lnTo>
                    <a:pt x="7631" y="104767"/>
                  </a:lnTo>
                  <a:cubicBezTo>
                    <a:pt x="7631" y="104767"/>
                    <a:pt x="6677" y="104130"/>
                    <a:pt x="6677" y="104130"/>
                  </a:cubicBezTo>
                  <a:lnTo>
                    <a:pt x="5405" y="104925"/>
                  </a:lnTo>
                  <a:lnTo>
                    <a:pt x="6359" y="106515"/>
                  </a:lnTo>
                  <a:lnTo>
                    <a:pt x="7313" y="107151"/>
                  </a:lnTo>
                  <a:lnTo>
                    <a:pt x="9539" y="107628"/>
                  </a:lnTo>
                  <a:lnTo>
                    <a:pt x="12559" y="109377"/>
                  </a:lnTo>
                  <a:lnTo>
                    <a:pt x="11128" y="110808"/>
                  </a:lnTo>
                  <a:lnTo>
                    <a:pt x="7313" y="111920"/>
                  </a:lnTo>
                  <a:lnTo>
                    <a:pt x="3974" y="112397"/>
                  </a:lnTo>
                  <a:lnTo>
                    <a:pt x="2544" y="114146"/>
                  </a:lnTo>
                  <a:lnTo>
                    <a:pt x="9698" y="116690"/>
                  </a:lnTo>
                  <a:lnTo>
                    <a:pt x="11287" y="120028"/>
                  </a:lnTo>
                  <a:lnTo>
                    <a:pt x="13036" y="122095"/>
                  </a:lnTo>
                  <a:lnTo>
                    <a:pt x="15421" y="122572"/>
                  </a:lnTo>
                  <a:lnTo>
                    <a:pt x="19872" y="121141"/>
                  </a:lnTo>
                  <a:lnTo>
                    <a:pt x="24801" y="121459"/>
                  </a:lnTo>
                  <a:lnTo>
                    <a:pt x="36088" y="124480"/>
                  </a:lnTo>
                  <a:lnTo>
                    <a:pt x="37996" y="126070"/>
                  </a:lnTo>
                  <a:lnTo>
                    <a:pt x="39427" y="125751"/>
                  </a:lnTo>
                  <a:lnTo>
                    <a:pt x="41334" y="126070"/>
                  </a:lnTo>
                  <a:lnTo>
                    <a:pt x="43242" y="127023"/>
                  </a:lnTo>
                  <a:lnTo>
                    <a:pt x="44514" y="126706"/>
                  </a:lnTo>
                  <a:lnTo>
                    <a:pt x="46263" y="126706"/>
                  </a:lnTo>
                  <a:cubicBezTo>
                    <a:pt x="46263" y="126706"/>
                    <a:pt x="48965" y="129408"/>
                    <a:pt x="48965" y="129408"/>
                  </a:cubicBezTo>
                  <a:lnTo>
                    <a:pt x="51827" y="130203"/>
                  </a:lnTo>
                  <a:lnTo>
                    <a:pt x="54847" y="129726"/>
                  </a:lnTo>
                  <a:lnTo>
                    <a:pt x="56914" y="129249"/>
                  </a:lnTo>
                  <a:lnTo>
                    <a:pt x="58504" y="130044"/>
                  </a:lnTo>
                  <a:lnTo>
                    <a:pt x="56755" y="132429"/>
                  </a:lnTo>
                  <a:lnTo>
                    <a:pt x="57550" y="133223"/>
                  </a:lnTo>
                  <a:lnTo>
                    <a:pt x="60571" y="132747"/>
                  </a:lnTo>
                  <a:lnTo>
                    <a:pt x="63750" y="132747"/>
                  </a:lnTo>
                  <a:cubicBezTo>
                    <a:pt x="63750" y="132747"/>
                    <a:pt x="65817" y="133223"/>
                    <a:pt x="65817" y="133223"/>
                  </a:cubicBezTo>
                  <a:lnTo>
                    <a:pt x="67407" y="134654"/>
                  </a:lnTo>
                  <a:lnTo>
                    <a:pt x="65976" y="136721"/>
                  </a:lnTo>
                  <a:lnTo>
                    <a:pt x="64386" y="137834"/>
                  </a:lnTo>
                  <a:lnTo>
                    <a:pt x="65181" y="140378"/>
                  </a:lnTo>
                  <a:lnTo>
                    <a:pt x="67089" y="141172"/>
                  </a:lnTo>
                  <a:lnTo>
                    <a:pt x="69473" y="141649"/>
                  </a:lnTo>
                  <a:lnTo>
                    <a:pt x="80284" y="140537"/>
                  </a:lnTo>
                  <a:lnTo>
                    <a:pt x="86961" y="144034"/>
                  </a:lnTo>
                  <a:lnTo>
                    <a:pt x="84735" y="143716"/>
                  </a:lnTo>
                  <a:lnTo>
                    <a:pt x="81874" y="142444"/>
                  </a:lnTo>
                  <a:lnTo>
                    <a:pt x="78853" y="141967"/>
                  </a:lnTo>
                  <a:lnTo>
                    <a:pt x="76468" y="142285"/>
                  </a:lnTo>
                  <a:lnTo>
                    <a:pt x="75356" y="143716"/>
                  </a:lnTo>
                  <a:lnTo>
                    <a:pt x="73925" y="145942"/>
                  </a:lnTo>
                  <a:lnTo>
                    <a:pt x="75515" y="147214"/>
                  </a:lnTo>
                  <a:lnTo>
                    <a:pt x="77263" y="147691"/>
                  </a:lnTo>
                  <a:lnTo>
                    <a:pt x="79012" y="150393"/>
                  </a:lnTo>
                  <a:lnTo>
                    <a:pt x="76945" y="154686"/>
                  </a:lnTo>
                  <a:lnTo>
                    <a:pt x="76945" y="156752"/>
                  </a:lnTo>
                  <a:cubicBezTo>
                    <a:pt x="76945" y="156752"/>
                    <a:pt x="77899" y="158660"/>
                    <a:pt x="77899" y="158660"/>
                  </a:cubicBezTo>
                  <a:lnTo>
                    <a:pt x="81874" y="163111"/>
                  </a:lnTo>
                  <a:lnTo>
                    <a:pt x="85689" y="169312"/>
                  </a:lnTo>
                  <a:lnTo>
                    <a:pt x="96977" y="175194"/>
                  </a:lnTo>
                  <a:lnTo>
                    <a:pt x="99202" y="175989"/>
                  </a:lnTo>
                  <a:lnTo>
                    <a:pt x="101269" y="175989"/>
                  </a:lnTo>
                  <a:cubicBezTo>
                    <a:pt x="101269" y="175989"/>
                    <a:pt x="103972" y="176625"/>
                    <a:pt x="103972" y="176625"/>
                  </a:cubicBezTo>
                  <a:lnTo>
                    <a:pt x="104449" y="178691"/>
                  </a:lnTo>
                  <a:lnTo>
                    <a:pt x="104449" y="180440"/>
                  </a:lnTo>
                  <a:cubicBezTo>
                    <a:pt x="104449" y="180440"/>
                    <a:pt x="105244" y="190456"/>
                    <a:pt x="105244" y="190456"/>
                  </a:cubicBezTo>
                  <a:lnTo>
                    <a:pt x="106356" y="194748"/>
                  </a:lnTo>
                  <a:lnTo>
                    <a:pt x="106992" y="195861"/>
                  </a:lnTo>
                  <a:lnTo>
                    <a:pt x="107310" y="196974"/>
                  </a:lnTo>
                  <a:lnTo>
                    <a:pt x="104926" y="196020"/>
                  </a:lnTo>
                  <a:lnTo>
                    <a:pt x="102223" y="196020"/>
                  </a:lnTo>
                  <a:cubicBezTo>
                    <a:pt x="102223" y="196020"/>
                    <a:pt x="102700" y="197928"/>
                    <a:pt x="102700" y="197928"/>
                  </a:cubicBezTo>
                  <a:lnTo>
                    <a:pt x="103495" y="198882"/>
                  </a:lnTo>
                  <a:lnTo>
                    <a:pt x="111762" y="204128"/>
                  </a:lnTo>
                  <a:lnTo>
                    <a:pt x="114305" y="206672"/>
                  </a:lnTo>
                  <a:lnTo>
                    <a:pt x="115895" y="209692"/>
                  </a:lnTo>
                  <a:lnTo>
                    <a:pt x="118598" y="220185"/>
                  </a:lnTo>
                  <a:lnTo>
                    <a:pt x="120346" y="221616"/>
                  </a:lnTo>
                  <a:lnTo>
                    <a:pt x="121300" y="223364"/>
                  </a:lnTo>
                  <a:lnTo>
                    <a:pt x="118916" y="221774"/>
                  </a:lnTo>
                  <a:lnTo>
                    <a:pt x="117326" y="220185"/>
                  </a:lnTo>
                  <a:lnTo>
                    <a:pt x="115100" y="212395"/>
                  </a:lnTo>
                  <a:lnTo>
                    <a:pt x="113351" y="210010"/>
                  </a:lnTo>
                  <a:lnTo>
                    <a:pt x="110013" y="207307"/>
                  </a:lnTo>
                  <a:lnTo>
                    <a:pt x="106038" y="204605"/>
                  </a:lnTo>
                  <a:lnTo>
                    <a:pt x="104131" y="211282"/>
                  </a:lnTo>
                  <a:lnTo>
                    <a:pt x="103018" y="217641"/>
                  </a:lnTo>
                  <a:lnTo>
                    <a:pt x="101428" y="235129"/>
                  </a:lnTo>
                  <a:lnTo>
                    <a:pt x="102064" y="234493"/>
                  </a:lnTo>
                  <a:lnTo>
                    <a:pt x="102700" y="233062"/>
                  </a:lnTo>
                  <a:lnTo>
                    <a:pt x="104131" y="231790"/>
                  </a:lnTo>
                  <a:lnTo>
                    <a:pt x="106356" y="234334"/>
                  </a:lnTo>
                  <a:lnTo>
                    <a:pt x="103654" y="235287"/>
                  </a:lnTo>
                  <a:lnTo>
                    <a:pt x="101587" y="238944"/>
                  </a:lnTo>
                  <a:lnTo>
                    <a:pt x="98725" y="257862"/>
                  </a:lnTo>
                  <a:lnTo>
                    <a:pt x="94751" y="273760"/>
                  </a:lnTo>
                  <a:lnTo>
                    <a:pt x="90618" y="278212"/>
                  </a:lnTo>
                  <a:lnTo>
                    <a:pt x="86007" y="279324"/>
                  </a:lnTo>
                  <a:lnTo>
                    <a:pt x="86007" y="280596"/>
                  </a:lnTo>
                  <a:cubicBezTo>
                    <a:pt x="86007" y="280596"/>
                    <a:pt x="87120" y="282186"/>
                    <a:pt x="87120" y="282186"/>
                  </a:cubicBezTo>
                  <a:lnTo>
                    <a:pt x="88233" y="282822"/>
                  </a:lnTo>
                  <a:lnTo>
                    <a:pt x="90618" y="283617"/>
                  </a:lnTo>
                  <a:lnTo>
                    <a:pt x="92525" y="283617"/>
                  </a:lnTo>
                  <a:cubicBezTo>
                    <a:pt x="92525" y="283617"/>
                    <a:pt x="95069" y="284094"/>
                    <a:pt x="95069" y="284094"/>
                  </a:cubicBezTo>
                  <a:lnTo>
                    <a:pt x="96818" y="285048"/>
                  </a:lnTo>
                  <a:lnTo>
                    <a:pt x="96818" y="286478"/>
                  </a:lnTo>
                  <a:cubicBezTo>
                    <a:pt x="96818" y="286478"/>
                    <a:pt x="96500" y="288068"/>
                    <a:pt x="96500" y="288068"/>
                  </a:cubicBezTo>
                  <a:lnTo>
                    <a:pt x="95387" y="289658"/>
                  </a:lnTo>
                  <a:lnTo>
                    <a:pt x="94751" y="290771"/>
                  </a:lnTo>
                  <a:lnTo>
                    <a:pt x="95387" y="291407"/>
                  </a:lnTo>
                  <a:lnTo>
                    <a:pt x="96341" y="291884"/>
                  </a:lnTo>
                  <a:lnTo>
                    <a:pt x="97295" y="291884"/>
                  </a:lnTo>
                  <a:cubicBezTo>
                    <a:pt x="97295" y="291884"/>
                    <a:pt x="97931" y="291884"/>
                    <a:pt x="97931" y="291884"/>
                  </a:cubicBezTo>
                  <a:lnTo>
                    <a:pt x="98407" y="290930"/>
                  </a:lnTo>
                  <a:lnTo>
                    <a:pt x="99361" y="289817"/>
                  </a:lnTo>
                  <a:lnTo>
                    <a:pt x="99838" y="289817"/>
                  </a:lnTo>
                  <a:cubicBezTo>
                    <a:pt x="99838" y="289817"/>
                    <a:pt x="99838" y="290294"/>
                    <a:pt x="99838" y="290294"/>
                  </a:cubicBezTo>
                  <a:lnTo>
                    <a:pt x="100315" y="291089"/>
                  </a:lnTo>
                  <a:lnTo>
                    <a:pt x="103495" y="292361"/>
                  </a:lnTo>
                  <a:lnTo>
                    <a:pt x="110490" y="294904"/>
                  </a:lnTo>
                  <a:lnTo>
                    <a:pt x="113192" y="294904"/>
                  </a:lnTo>
                  <a:cubicBezTo>
                    <a:pt x="113192" y="294904"/>
                    <a:pt x="115418" y="295222"/>
                    <a:pt x="115418" y="295222"/>
                  </a:cubicBezTo>
                  <a:lnTo>
                    <a:pt x="116054" y="296335"/>
                  </a:lnTo>
                  <a:lnTo>
                    <a:pt x="120505" y="300150"/>
                  </a:lnTo>
                  <a:lnTo>
                    <a:pt x="121618" y="300150"/>
                  </a:lnTo>
                  <a:cubicBezTo>
                    <a:pt x="121618" y="300150"/>
                    <a:pt x="123526" y="300150"/>
                    <a:pt x="123526" y="300150"/>
                  </a:cubicBezTo>
                  <a:lnTo>
                    <a:pt x="125911" y="299833"/>
                  </a:lnTo>
                  <a:lnTo>
                    <a:pt x="127659" y="299038"/>
                  </a:lnTo>
                  <a:lnTo>
                    <a:pt x="128772" y="299038"/>
                  </a:lnTo>
                  <a:cubicBezTo>
                    <a:pt x="128772" y="299038"/>
                    <a:pt x="130044" y="299833"/>
                    <a:pt x="130044" y="299833"/>
                  </a:cubicBezTo>
                  <a:lnTo>
                    <a:pt x="131475" y="300469"/>
                  </a:lnTo>
                  <a:lnTo>
                    <a:pt x="133383" y="301740"/>
                  </a:lnTo>
                  <a:lnTo>
                    <a:pt x="135131" y="303330"/>
                  </a:lnTo>
                  <a:lnTo>
                    <a:pt x="136244" y="303807"/>
                  </a:lnTo>
                  <a:lnTo>
                    <a:pt x="143239" y="302694"/>
                  </a:lnTo>
                  <a:lnTo>
                    <a:pt x="144829" y="303648"/>
                  </a:lnTo>
                  <a:lnTo>
                    <a:pt x="146419" y="303648"/>
                  </a:lnTo>
                  <a:cubicBezTo>
                    <a:pt x="146419" y="303648"/>
                    <a:pt x="148327" y="303330"/>
                    <a:pt x="148327" y="303330"/>
                  </a:cubicBezTo>
                  <a:lnTo>
                    <a:pt x="152301" y="303807"/>
                  </a:lnTo>
                  <a:lnTo>
                    <a:pt x="155640" y="303807"/>
                  </a:lnTo>
                  <a:cubicBezTo>
                    <a:pt x="155640" y="303807"/>
                    <a:pt x="155958" y="303330"/>
                    <a:pt x="155958" y="303330"/>
                  </a:cubicBezTo>
                  <a:lnTo>
                    <a:pt x="156275" y="299833"/>
                  </a:lnTo>
                  <a:lnTo>
                    <a:pt x="156752" y="298561"/>
                  </a:lnTo>
                  <a:lnTo>
                    <a:pt x="157547" y="298243"/>
                  </a:lnTo>
                  <a:lnTo>
                    <a:pt x="159455" y="298561"/>
                  </a:lnTo>
                  <a:lnTo>
                    <a:pt x="166450" y="300627"/>
                  </a:lnTo>
                  <a:lnTo>
                    <a:pt x="169312" y="301899"/>
                  </a:lnTo>
                  <a:lnTo>
                    <a:pt x="172173" y="302853"/>
                  </a:lnTo>
                  <a:lnTo>
                    <a:pt x="174558" y="302853"/>
                  </a:lnTo>
                  <a:cubicBezTo>
                    <a:pt x="174558" y="302853"/>
                    <a:pt x="176148" y="303648"/>
                    <a:pt x="176148" y="303648"/>
                  </a:cubicBezTo>
                  <a:lnTo>
                    <a:pt x="178373" y="306987"/>
                  </a:lnTo>
                  <a:lnTo>
                    <a:pt x="179327" y="306033"/>
                  </a:lnTo>
                  <a:lnTo>
                    <a:pt x="180599" y="305238"/>
                  </a:lnTo>
                  <a:lnTo>
                    <a:pt x="182507" y="305556"/>
                  </a:lnTo>
                  <a:lnTo>
                    <a:pt x="186640" y="306669"/>
                  </a:lnTo>
                  <a:lnTo>
                    <a:pt x="187435" y="307622"/>
                  </a:lnTo>
                  <a:lnTo>
                    <a:pt x="187435" y="308259"/>
                  </a:lnTo>
                  <a:cubicBezTo>
                    <a:pt x="187435" y="308259"/>
                    <a:pt x="186640" y="309371"/>
                    <a:pt x="186640" y="309371"/>
                  </a:cubicBezTo>
                  <a:lnTo>
                    <a:pt x="186640" y="310166"/>
                  </a:lnTo>
                  <a:cubicBezTo>
                    <a:pt x="186640" y="310166"/>
                    <a:pt x="190774" y="311756"/>
                    <a:pt x="190774" y="311756"/>
                  </a:cubicBezTo>
                  <a:lnTo>
                    <a:pt x="192681" y="312869"/>
                  </a:lnTo>
                  <a:lnTo>
                    <a:pt x="193317" y="313982"/>
                  </a:lnTo>
                  <a:lnTo>
                    <a:pt x="194271" y="315094"/>
                  </a:lnTo>
                  <a:lnTo>
                    <a:pt x="195543" y="315094"/>
                  </a:lnTo>
                  <a:cubicBezTo>
                    <a:pt x="195543" y="315094"/>
                    <a:pt x="197451" y="314141"/>
                    <a:pt x="197451" y="314141"/>
                  </a:cubicBezTo>
                  <a:lnTo>
                    <a:pt x="200312" y="312869"/>
                  </a:lnTo>
                  <a:lnTo>
                    <a:pt x="205241" y="313982"/>
                  </a:lnTo>
                  <a:lnTo>
                    <a:pt x="210805" y="315571"/>
                  </a:lnTo>
                  <a:lnTo>
                    <a:pt x="213190" y="315571"/>
                  </a:lnTo>
                  <a:cubicBezTo>
                    <a:pt x="213190" y="315571"/>
                    <a:pt x="213190" y="314936"/>
                    <a:pt x="213190" y="314936"/>
                  </a:cubicBezTo>
                  <a:lnTo>
                    <a:pt x="213667" y="313823"/>
                  </a:lnTo>
                  <a:lnTo>
                    <a:pt x="214620" y="313346"/>
                  </a:lnTo>
                  <a:lnTo>
                    <a:pt x="216051" y="313346"/>
                  </a:lnTo>
                  <a:cubicBezTo>
                    <a:pt x="216051" y="313346"/>
                    <a:pt x="217959" y="312551"/>
                    <a:pt x="217959" y="312551"/>
                  </a:cubicBezTo>
                  <a:lnTo>
                    <a:pt x="220185" y="311597"/>
                  </a:lnTo>
                  <a:lnTo>
                    <a:pt x="222410" y="311279"/>
                  </a:lnTo>
                  <a:lnTo>
                    <a:pt x="224795" y="311915"/>
                  </a:lnTo>
                  <a:lnTo>
                    <a:pt x="227657" y="312551"/>
                  </a:lnTo>
                  <a:lnTo>
                    <a:pt x="229405" y="312551"/>
                  </a:lnTo>
                  <a:cubicBezTo>
                    <a:pt x="229405" y="312551"/>
                    <a:pt x="229087" y="311438"/>
                    <a:pt x="229087" y="311438"/>
                  </a:cubicBezTo>
                  <a:lnTo>
                    <a:pt x="226067" y="306987"/>
                  </a:lnTo>
                  <a:lnTo>
                    <a:pt x="224636" y="298402"/>
                  </a:lnTo>
                  <a:lnTo>
                    <a:pt x="224954" y="295699"/>
                  </a:lnTo>
                  <a:lnTo>
                    <a:pt x="228134" y="289976"/>
                  </a:lnTo>
                  <a:lnTo>
                    <a:pt x="230836" y="286001"/>
                  </a:lnTo>
                  <a:lnTo>
                    <a:pt x="245939" y="276622"/>
                  </a:lnTo>
                  <a:lnTo>
                    <a:pt x="248165" y="274714"/>
                  </a:lnTo>
                  <a:lnTo>
                    <a:pt x="249596" y="273124"/>
                  </a:lnTo>
                  <a:lnTo>
                    <a:pt x="253729" y="272012"/>
                  </a:lnTo>
                  <a:lnTo>
                    <a:pt x="254365" y="272329"/>
                  </a:lnTo>
                  <a:lnTo>
                    <a:pt x="255478" y="272965"/>
                  </a:lnTo>
                  <a:lnTo>
                    <a:pt x="256909" y="275032"/>
                  </a:lnTo>
                  <a:lnTo>
                    <a:pt x="258657" y="275827"/>
                  </a:lnTo>
                  <a:lnTo>
                    <a:pt x="262950" y="276622"/>
                  </a:lnTo>
                  <a:lnTo>
                    <a:pt x="263904" y="276940"/>
                  </a:lnTo>
                  <a:lnTo>
                    <a:pt x="270263" y="279006"/>
                  </a:lnTo>
                  <a:lnTo>
                    <a:pt x="272648" y="279484"/>
                  </a:lnTo>
                  <a:lnTo>
                    <a:pt x="274873" y="279484"/>
                  </a:lnTo>
                  <a:cubicBezTo>
                    <a:pt x="274873" y="279484"/>
                    <a:pt x="274873" y="278529"/>
                    <a:pt x="274873" y="278529"/>
                  </a:cubicBezTo>
                  <a:lnTo>
                    <a:pt x="275509" y="278529"/>
                  </a:lnTo>
                  <a:cubicBezTo>
                    <a:pt x="275509" y="278529"/>
                    <a:pt x="276463" y="278847"/>
                    <a:pt x="276463" y="278847"/>
                  </a:cubicBezTo>
                  <a:lnTo>
                    <a:pt x="277258" y="278212"/>
                  </a:lnTo>
                  <a:lnTo>
                    <a:pt x="278371" y="277735"/>
                  </a:lnTo>
                  <a:lnTo>
                    <a:pt x="280278" y="277735"/>
                  </a:lnTo>
                  <a:lnTo>
                    <a:pt x="282663" y="277099"/>
                  </a:lnTo>
                  <a:lnTo>
                    <a:pt x="282663" y="278371"/>
                  </a:lnTo>
                  <a:cubicBezTo>
                    <a:pt x="282663" y="278371"/>
                    <a:pt x="282981" y="279801"/>
                    <a:pt x="282981" y="279801"/>
                  </a:cubicBezTo>
                  <a:lnTo>
                    <a:pt x="284412" y="280437"/>
                  </a:lnTo>
                  <a:lnTo>
                    <a:pt x="286638" y="280437"/>
                  </a:lnTo>
                  <a:cubicBezTo>
                    <a:pt x="286638" y="280437"/>
                    <a:pt x="290135" y="280437"/>
                    <a:pt x="290135" y="280437"/>
                  </a:cubicBezTo>
                  <a:lnTo>
                    <a:pt x="292679" y="284412"/>
                  </a:lnTo>
                  <a:lnTo>
                    <a:pt x="300310" y="286161"/>
                  </a:lnTo>
                  <a:lnTo>
                    <a:pt x="304284" y="288863"/>
                  </a:lnTo>
                  <a:lnTo>
                    <a:pt x="310643" y="288863"/>
                  </a:lnTo>
                  <a:cubicBezTo>
                    <a:pt x="310643" y="288863"/>
                    <a:pt x="313028" y="289817"/>
                    <a:pt x="313028" y="289817"/>
                  </a:cubicBezTo>
                  <a:lnTo>
                    <a:pt x="318433" y="287432"/>
                  </a:lnTo>
                  <a:lnTo>
                    <a:pt x="323838" y="286319"/>
                  </a:lnTo>
                  <a:lnTo>
                    <a:pt x="326064" y="285207"/>
                  </a:lnTo>
                  <a:lnTo>
                    <a:pt x="328608" y="282981"/>
                  </a:lnTo>
                  <a:lnTo>
                    <a:pt x="329403" y="280437"/>
                  </a:lnTo>
                  <a:lnTo>
                    <a:pt x="330197" y="279006"/>
                  </a:lnTo>
                  <a:lnTo>
                    <a:pt x="334490" y="276781"/>
                  </a:lnTo>
                  <a:lnTo>
                    <a:pt x="343552" y="269150"/>
                  </a:lnTo>
                  <a:lnTo>
                    <a:pt x="345777" y="267878"/>
                  </a:lnTo>
                  <a:lnTo>
                    <a:pt x="349116" y="266606"/>
                  </a:lnTo>
                  <a:lnTo>
                    <a:pt x="349116" y="265811"/>
                  </a:lnTo>
                  <a:cubicBezTo>
                    <a:pt x="349116" y="265811"/>
                    <a:pt x="349593" y="265334"/>
                    <a:pt x="349593" y="265334"/>
                  </a:cubicBezTo>
                  <a:lnTo>
                    <a:pt x="350229" y="265334"/>
                  </a:lnTo>
                  <a:cubicBezTo>
                    <a:pt x="350229" y="265334"/>
                    <a:pt x="350865" y="265334"/>
                    <a:pt x="350865" y="265334"/>
                  </a:cubicBezTo>
                  <a:lnTo>
                    <a:pt x="350865" y="265652"/>
                  </a:lnTo>
                  <a:cubicBezTo>
                    <a:pt x="350865" y="265652"/>
                    <a:pt x="352454" y="265016"/>
                    <a:pt x="352454" y="265016"/>
                  </a:cubicBezTo>
                  <a:lnTo>
                    <a:pt x="352454" y="263109"/>
                  </a:lnTo>
                  <a:cubicBezTo>
                    <a:pt x="352454" y="263109"/>
                    <a:pt x="352137" y="261678"/>
                    <a:pt x="352137" y="261678"/>
                  </a:cubicBezTo>
                  <a:lnTo>
                    <a:pt x="353249" y="260088"/>
                  </a:lnTo>
                  <a:lnTo>
                    <a:pt x="355157" y="258180"/>
                  </a:lnTo>
                  <a:lnTo>
                    <a:pt x="356906" y="255796"/>
                  </a:lnTo>
                  <a:lnTo>
                    <a:pt x="357701" y="254047"/>
                  </a:lnTo>
                  <a:lnTo>
                    <a:pt x="357383" y="252934"/>
                  </a:lnTo>
                  <a:lnTo>
                    <a:pt x="356588" y="251185"/>
                  </a:lnTo>
                  <a:lnTo>
                    <a:pt x="355475" y="251185"/>
                  </a:lnTo>
                  <a:cubicBezTo>
                    <a:pt x="355475" y="251185"/>
                    <a:pt x="348957" y="252457"/>
                    <a:pt x="348957" y="252457"/>
                  </a:cubicBezTo>
                  <a:lnTo>
                    <a:pt x="347526" y="252139"/>
                  </a:lnTo>
                  <a:lnTo>
                    <a:pt x="342598" y="249914"/>
                  </a:lnTo>
                  <a:lnTo>
                    <a:pt x="337352" y="247211"/>
                  </a:lnTo>
                  <a:lnTo>
                    <a:pt x="335444" y="245303"/>
                  </a:lnTo>
                  <a:lnTo>
                    <a:pt x="334649" y="243395"/>
                  </a:lnTo>
                  <a:lnTo>
                    <a:pt x="335126" y="242124"/>
                  </a:lnTo>
                  <a:lnTo>
                    <a:pt x="334649" y="240852"/>
                  </a:lnTo>
                  <a:lnTo>
                    <a:pt x="333695" y="239103"/>
                  </a:lnTo>
                  <a:lnTo>
                    <a:pt x="334649" y="237195"/>
                  </a:lnTo>
                  <a:lnTo>
                    <a:pt x="336239" y="234810"/>
                  </a:lnTo>
                  <a:lnTo>
                    <a:pt x="337034" y="233221"/>
                  </a:lnTo>
                  <a:lnTo>
                    <a:pt x="338464" y="232744"/>
                  </a:lnTo>
                  <a:lnTo>
                    <a:pt x="339100" y="231790"/>
                  </a:lnTo>
                  <a:lnTo>
                    <a:pt x="337987" y="227816"/>
                  </a:lnTo>
                  <a:lnTo>
                    <a:pt x="337352" y="227180"/>
                  </a:lnTo>
                  <a:lnTo>
                    <a:pt x="336398" y="226703"/>
                  </a:lnTo>
                  <a:lnTo>
                    <a:pt x="334967" y="226703"/>
                  </a:lnTo>
                  <a:cubicBezTo>
                    <a:pt x="334967" y="226703"/>
                    <a:pt x="332423" y="225908"/>
                    <a:pt x="332423" y="225908"/>
                  </a:cubicBezTo>
                  <a:lnTo>
                    <a:pt x="330674" y="224477"/>
                  </a:lnTo>
                  <a:lnTo>
                    <a:pt x="330357" y="222728"/>
                  </a:lnTo>
                  <a:lnTo>
                    <a:pt x="329403" y="220979"/>
                  </a:lnTo>
                  <a:lnTo>
                    <a:pt x="327813" y="219390"/>
                  </a:lnTo>
                  <a:lnTo>
                    <a:pt x="327813" y="217641"/>
                  </a:lnTo>
                  <a:cubicBezTo>
                    <a:pt x="327813" y="217641"/>
                    <a:pt x="329403" y="216687"/>
                    <a:pt x="329403" y="216687"/>
                  </a:cubicBezTo>
                  <a:lnTo>
                    <a:pt x="331946" y="216687"/>
                  </a:lnTo>
                  <a:cubicBezTo>
                    <a:pt x="331946" y="216687"/>
                    <a:pt x="333695" y="217005"/>
                    <a:pt x="333695" y="217005"/>
                  </a:cubicBezTo>
                  <a:lnTo>
                    <a:pt x="337669" y="214144"/>
                  </a:lnTo>
                  <a:lnTo>
                    <a:pt x="339100" y="213825"/>
                  </a:lnTo>
                  <a:lnTo>
                    <a:pt x="340372" y="213189"/>
                  </a:lnTo>
                  <a:lnTo>
                    <a:pt x="341485" y="209374"/>
                  </a:lnTo>
                  <a:lnTo>
                    <a:pt x="342280" y="208261"/>
                  </a:lnTo>
                  <a:lnTo>
                    <a:pt x="342280" y="207625"/>
                  </a:lnTo>
                  <a:cubicBezTo>
                    <a:pt x="342280" y="207625"/>
                    <a:pt x="341644" y="206830"/>
                    <a:pt x="341644" y="206830"/>
                  </a:cubicBezTo>
                  <a:lnTo>
                    <a:pt x="338464" y="204128"/>
                  </a:lnTo>
                  <a:lnTo>
                    <a:pt x="337034" y="201266"/>
                  </a:lnTo>
                  <a:lnTo>
                    <a:pt x="334649" y="198087"/>
                  </a:lnTo>
                  <a:lnTo>
                    <a:pt x="332423" y="196656"/>
                  </a:lnTo>
                  <a:lnTo>
                    <a:pt x="331946" y="195543"/>
                  </a:lnTo>
                  <a:lnTo>
                    <a:pt x="331946" y="194112"/>
                  </a:lnTo>
                  <a:cubicBezTo>
                    <a:pt x="331946" y="194112"/>
                    <a:pt x="332264" y="192840"/>
                    <a:pt x="332264" y="192840"/>
                  </a:cubicBezTo>
                  <a:lnTo>
                    <a:pt x="336239" y="190933"/>
                  </a:lnTo>
                  <a:lnTo>
                    <a:pt x="338464" y="188866"/>
                  </a:lnTo>
                  <a:lnTo>
                    <a:pt x="337987" y="187753"/>
                  </a:lnTo>
                  <a:lnTo>
                    <a:pt x="336557" y="185686"/>
                  </a:lnTo>
                  <a:lnTo>
                    <a:pt x="334967" y="184414"/>
                  </a:lnTo>
                  <a:lnTo>
                    <a:pt x="333854" y="183143"/>
                  </a:lnTo>
                  <a:lnTo>
                    <a:pt x="332423" y="181712"/>
                  </a:lnTo>
                  <a:lnTo>
                    <a:pt x="331469" y="180440"/>
                  </a:lnTo>
                  <a:lnTo>
                    <a:pt x="332741" y="176466"/>
                  </a:lnTo>
                  <a:lnTo>
                    <a:pt x="331787" y="175035"/>
                  </a:lnTo>
                  <a:lnTo>
                    <a:pt x="331310" y="173127"/>
                  </a:lnTo>
                  <a:lnTo>
                    <a:pt x="331628" y="171855"/>
                  </a:lnTo>
                  <a:lnTo>
                    <a:pt x="331151" y="171537"/>
                  </a:lnTo>
                  <a:lnTo>
                    <a:pt x="326064" y="170742"/>
                  </a:lnTo>
                  <a:lnTo>
                    <a:pt x="321772" y="171060"/>
                  </a:lnTo>
                  <a:lnTo>
                    <a:pt x="318751" y="172332"/>
                  </a:lnTo>
                  <a:lnTo>
                    <a:pt x="316207" y="174558"/>
                  </a:lnTo>
                  <a:lnTo>
                    <a:pt x="315889" y="175035"/>
                  </a:lnTo>
                  <a:lnTo>
                    <a:pt x="315889" y="175353"/>
                  </a:lnTo>
                  <a:cubicBezTo>
                    <a:pt x="315889" y="175353"/>
                    <a:pt x="317320" y="177419"/>
                    <a:pt x="317320" y="177419"/>
                  </a:cubicBezTo>
                  <a:lnTo>
                    <a:pt x="315254" y="179486"/>
                  </a:lnTo>
                  <a:lnTo>
                    <a:pt x="312074" y="181076"/>
                  </a:lnTo>
                  <a:lnTo>
                    <a:pt x="309848" y="181076"/>
                  </a:lnTo>
                  <a:cubicBezTo>
                    <a:pt x="309848" y="181076"/>
                    <a:pt x="308894" y="181076"/>
                    <a:pt x="308894" y="181076"/>
                  </a:cubicBezTo>
                  <a:lnTo>
                    <a:pt x="308894" y="178850"/>
                  </a:lnTo>
                  <a:cubicBezTo>
                    <a:pt x="308894" y="178850"/>
                    <a:pt x="310802" y="178055"/>
                    <a:pt x="310802" y="178055"/>
                  </a:cubicBezTo>
                  <a:lnTo>
                    <a:pt x="312551" y="176625"/>
                  </a:lnTo>
                  <a:lnTo>
                    <a:pt x="313187" y="174558"/>
                  </a:lnTo>
                  <a:lnTo>
                    <a:pt x="313187" y="173127"/>
                  </a:lnTo>
                  <a:cubicBezTo>
                    <a:pt x="313187" y="173127"/>
                    <a:pt x="311597" y="171378"/>
                    <a:pt x="311597" y="171378"/>
                  </a:cubicBezTo>
                  <a:lnTo>
                    <a:pt x="311597" y="170265"/>
                  </a:lnTo>
                  <a:cubicBezTo>
                    <a:pt x="311597" y="170265"/>
                    <a:pt x="312869" y="168199"/>
                    <a:pt x="312869" y="168199"/>
                  </a:cubicBezTo>
                  <a:lnTo>
                    <a:pt x="313505" y="166291"/>
                  </a:lnTo>
                  <a:lnTo>
                    <a:pt x="314459" y="164701"/>
                  </a:lnTo>
                  <a:lnTo>
                    <a:pt x="317956" y="162158"/>
                  </a:lnTo>
                  <a:lnTo>
                    <a:pt x="321613" y="159614"/>
                  </a:lnTo>
                  <a:lnTo>
                    <a:pt x="322090" y="156911"/>
                  </a:lnTo>
                  <a:lnTo>
                    <a:pt x="322408" y="153573"/>
                  </a:lnTo>
                  <a:lnTo>
                    <a:pt x="322885" y="152778"/>
                  </a:lnTo>
                  <a:lnTo>
                    <a:pt x="327654" y="150711"/>
                  </a:lnTo>
                  <a:lnTo>
                    <a:pt x="328926" y="149916"/>
                  </a:lnTo>
                  <a:lnTo>
                    <a:pt x="329562" y="148804"/>
                  </a:lnTo>
                  <a:lnTo>
                    <a:pt x="333377" y="144988"/>
                  </a:lnTo>
                  <a:lnTo>
                    <a:pt x="337193" y="141172"/>
                  </a:lnTo>
                  <a:lnTo>
                    <a:pt x="337987" y="139901"/>
                  </a:lnTo>
                  <a:lnTo>
                    <a:pt x="338623" y="139106"/>
                  </a:lnTo>
                  <a:lnTo>
                    <a:pt x="338623" y="138470"/>
                  </a:lnTo>
                  <a:lnTo>
                    <a:pt x="338146" y="137993"/>
                  </a:lnTo>
                  <a:lnTo>
                    <a:pt x="336398" y="137675"/>
                  </a:lnTo>
                  <a:lnTo>
                    <a:pt x="335762" y="136403"/>
                  </a:lnTo>
                  <a:lnTo>
                    <a:pt x="337669" y="134336"/>
                  </a:lnTo>
                  <a:lnTo>
                    <a:pt x="340054" y="133065"/>
                  </a:lnTo>
                  <a:lnTo>
                    <a:pt x="342439" y="133065"/>
                  </a:lnTo>
                  <a:cubicBezTo>
                    <a:pt x="342439" y="133065"/>
                    <a:pt x="343393" y="133700"/>
                    <a:pt x="343393" y="133700"/>
                  </a:cubicBezTo>
                  <a:lnTo>
                    <a:pt x="343393" y="134336"/>
                  </a:lnTo>
                  <a:cubicBezTo>
                    <a:pt x="343393" y="134336"/>
                    <a:pt x="344347" y="135131"/>
                    <a:pt x="344347" y="135131"/>
                  </a:cubicBezTo>
                  <a:lnTo>
                    <a:pt x="346095" y="135449"/>
                  </a:lnTo>
                  <a:lnTo>
                    <a:pt x="348321" y="135131"/>
                  </a:lnTo>
                  <a:lnTo>
                    <a:pt x="350547" y="134336"/>
                  </a:lnTo>
                  <a:lnTo>
                    <a:pt x="351978" y="132429"/>
                  </a:lnTo>
                  <a:lnTo>
                    <a:pt x="352772" y="130998"/>
                  </a:lnTo>
                  <a:lnTo>
                    <a:pt x="356270" y="129408"/>
                  </a:lnTo>
                  <a:lnTo>
                    <a:pt x="354839" y="128931"/>
                  </a:lnTo>
                  <a:lnTo>
                    <a:pt x="353726" y="126546"/>
                  </a:lnTo>
                  <a:lnTo>
                    <a:pt x="354044" y="122890"/>
                  </a:lnTo>
                  <a:lnTo>
                    <a:pt x="355634" y="118121"/>
                  </a:lnTo>
                  <a:lnTo>
                    <a:pt x="356111" y="114623"/>
                  </a:lnTo>
                  <a:lnTo>
                    <a:pt x="355475" y="112397"/>
                  </a:lnTo>
                  <a:lnTo>
                    <a:pt x="356429" y="109059"/>
                  </a:lnTo>
                  <a:lnTo>
                    <a:pt x="358972" y="104608"/>
                  </a:lnTo>
                  <a:lnTo>
                    <a:pt x="360721" y="99838"/>
                  </a:lnTo>
                  <a:lnTo>
                    <a:pt x="361516" y="94751"/>
                  </a:lnTo>
                  <a:lnTo>
                    <a:pt x="362788" y="91412"/>
                  </a:lnTo>
                  <a:lnTo>
                    <a:pt x="365173" y="89187"/>
                  </a:lnTo>
                  <a:lnTo>
                    <a:pt x="370896" y="82669"/>
                  </a:lnTo>
                  <a:lnTo>
                    <a:pt x="371373" y="82192"/>
                  </a:lnTo>
                  <a:lnTo>
                    <a:pt x="371373" y="79012"/>
                  </a:lnTo>
                  <a:cubicBezTo>
                    <a:pt x="371373" y="79012"/>
                    <a:pt x="369624" y="78535"/>
                    <a:pt x="369624" y="78535"/>
                  </a:cubicBezTo>
                  <a:close/>
                  <a:moveTo>
                    <a:pt x="408892" y="307941"/>
                  </a:moveTo>
                  <a:lnTo>
                    <a:pt x="407779" y="306828"/>
                  </a:lnTo>
                  <a:lnTo>
                    <a:pt x="407302" y="305397"/>
                  </a:lnTo>
                  <a:lnTo>
                    <a:pt x="408097" y="300310"/>
                  </a:lnTo>
                  <a:lnTo>
                    <a:pt x="408097" y="298402"/>
                  </a:lnTo>
                  <a:cubicBezTo>
                    <a:pt x="408097" y="298402"/>
                    <a:pt x="407461" y="295540"/>
                    <a:pt x="407461" y="295540"/>
                  </a:cubicBezTo>
                  <a:lnTo>
                    <a:pt x="407461" y="294268"/>
                  </a:lnTo>
                  <a:cubicBezTo>
                    <a:pt x="407461" y="294268"/>
                    <a:pt x="406189" y="292838"/>
                    <a:pt x="406189" y="292838"/>
                  </a:cubicBezTo>
                  <a:lnTo>
                    <a:pt x="404758" y="292838"/>
                  </a:lnTo>
                  <a:cubicBezTo>
                    <a:pt x="404758" y="292838"/>
                    <a:pt x="403804" y="295540"/>
                    <a:pt x="403804" y="295540"/>
                  </a:cubicBezTo>
                  <a:lnTo>
                    <a:pt x="403804" y="299992"/>
                  </a:lnTo>
                  <a:cubicBezTo>
                    <a:pt x="403804" y="299992"/>
                    <a:pt x="403963" y="301581"/>
                    <a:pt x="403963" y="301581"/>
                  </a:cubicBezTo>
                  <a:lnTo>
                    <a:pt x="403169" y="303489"/>
                  </a:lnTo>
                  <a:lnTo>
                    <a:pt x="402374" y="304125"/>
                  </a:lnTo>
                  <a:lnTo>
                    <a:pt x="401420" y="303489"/>
                  </a:lnTo>
                  <a:lnTo>
                    <a:pt x="399830" y="302853"/>
                  </a:lnTo>
                  <a:lnTo>
                    <a:pt x="398081" y="302853"/>
                  </a:lnTo>
                  <a:cubicBezTo>
                    <a:pt x="398081" y="302853"/>
                    <a:pt x="396650" y="303648"/>
                    <a:pt x="396650" y="303648"/>
                  </a:cubicBezTo>
                  <a:lnTo>
                    <a:pt x="395378" y="305079"/>
                  </a:lnTo>
                  <a:lnTo>
                    <a:pt x="393948" y="305715"/>
                  </a:lnTo>
                  <a:lnTo>
                    <a:pt x="388701" y="306987"/>
                  </a:lnTo>
                  <a:lnTo>
                    <a:pt x="385840" y="309053"/>
                  </a:lnTo>
                  <a:lnTo>
                    <a:pt x="383773" y="313346"/>
                  </a:lnTo>
                  <a:lnTo>
                    <a:pt x="382342" y="314776"/>
                  </a:lnTo>
                  <a:lnTo>
                    <a:pt x="381706" y="315731"/>
                  </a:lnTo>
                  <a:lnTo>
                    <a:pt x="382501" y="316207"/>
                  </a:lnTo>
                  <a:lnTo>
                    <a:pt x="383455" y="316207"/>
                  </a:lnTo>
                  <a:cubicBezTo>
                    <a:pt x="383455" y="316207"/>
                    <a:pt x="384886" y="318274"/>
                    <a:pt x="384886" y="318274"/>
                  </a:cubicBezTo>
                  <a:lnTo>
                    <a:pt x="382978" y="319228"/>
                  </a:lnTo>
                  <a:lnTo>
                    <a:pt x="381706" y="320659"/>
                  </a:lnTo>
                  <a:lnTo>
                    <a:pt x="382342" y="322725"/>
                  </a:lnTo>
                  <a:lnTo>
                    <a:pt x="383932" y="324156"/>
                  </a:lnTo>
                  <a:lnTo>
                    <a:pt x="385681" y="324951"/>
                  </a:lnTo>
                  <a:lnTo>
                    <a:pt x="385681" y="326700"/>
                  </a:lnTo>
                  <a:cubicBezTo>
                    <a:pt x="385681" y="326700"/>
                    <a:pt x="384250" y="328290"/>
                    <a:pt x="384250" y="328290"/>
                  </a:cubicBezTo>
                  <a:lnTo>
                    <a:pt x="383137" y="329562"/>
                  </a:lnTo>
                  <a:lnTo>
                    <a:pt x="383137" y="330515"/>
                  </a:lnTo>
                  <a:cubicBezTo>
                    <a:pt x="383137" y="330515"/>
                    <a:pt x="384886" y="330833"/>
                    <a:pt x="384886" y="330833"/>
                  </a:cubicBezTo>
                  <a:lnTo>
                    <a:pt x="386794" y="330833"/>
                  </a:lnTo>
                  <a:cubicBezTo>
                    <a:pt x="386794" y="330833"/>
                    <a:pt x="387271" y="332582"/>
                    <a:pt x="387271" y="332582"/>
                  </a:cubicBezTo>
                  <a:lnTo>
                    <a:pt x="386158" y="334808"/>
                  </a:lnTo>
                  <a:lnTo>
                    <a:pt x="386158" y="336239"/>
                  </a:lnTo>
                  <a:cubicBezTo>
                    <a:pt x="386158" y="336239"/>
                    <a:pt x="387589" y="337034"/>
                    <a:pt x="387589" y="337034"/>
                  </a:cubicBezTo>
                  <a:lnTo>
                    <a:pt x="390927" y="338305"/>
                  </a:lnTo>
                  <a:lnTo>
                    <a:pt x="390927" y="339418"/>
                  </a:lnTo>
                  <a:cubicBezTo>
                    <a:pt x="390927" y="339418"/>
                    <a:pt x="389337" y="340849"/>
                    <a:pt x="389337" y="340849"/>
                  </a:cubicBezTo>
                  <a:lnTo>
                    <a:pt x="388701" y="342121"/>
                  </a:lnTo>
                  <a:lnTo>
                    <a:pt x="389655" y="343075"/>
                  </a:lnTo>
                  <a:lnTo>
                    <a:pt x="391245" y="344506"/>
                  </a:lnTo>
                  <a:lnTo>
                    <a:pt x="394425" y="345936"/>
                  </a:lnTo>
                  <a:lnTo>
                    <a:pt x="399671" y="349116"/>
                  </a:lnTo>
                  <a:lnTo>
                    <a:pt x="401579" y="346572"/>
                  </a:lnTo>
                  <a:lnTo>
                    <a:pt x="403804" y="340849"/>
                  </a:lnTo>
                  <a:lnTo>
                    <a:pt x="405076" y="339100"/>
                  </a:lnTo>
                  <a:lnTo>
                    <a:pt x="405712" y="337352"/>
                  </a:lnTo>
                  <a:lnTo>
                    <a:pt x="405712" y="330674"/>
                  </a:lnTo>
                  <a:cubicBezTo>
                    <a:pt x="405712" y="330674"/>
                    <a:pt x="406666" y="329085"/>
                    <a:pt x="406666" y="329085"/>
                  </a:cubicBezTo>
                  <a:lnTo>
                    <a:pt x="410163" y="323679"/>
                  </a:lnTo>
                  <a:lnTo>
                    <a:pt x="410163" y="322566"/>
                  </a:lnTo>
                  <a:cubicBezTo>
                    <a:pt x="410163" y="322566"/>
                    <a:pt x="409528" y="309053"/>
                    <a:pt x="409528" y="309053"/>
                  </a:cubicBezTo>
                  <a:lnTo>
                    <a:pt x="409051" y="307941"/>
                  </a:lnTo>
                  <a:close/>
                  <a:moveTo>
                    <a:pt x="101110" y="194430"/>
                  </a:moveTo>
                  <a:lnTo>
                    <a:pt x="102064" y="191251"/>
                  </a:lnTo>
                  <a:lnTo>
                    <a:pt x="99043" y="187753"/>
                  </a:lnTo>
                  <a:lnTo>
                    <a:pt x="96023" y="186004"/>
                  </a:lnTo>
                  <a:lnTo>
                    <a:pt x="96023" y="186640"/>
                  </a:lnTo>
                  <a:cubicBezTo>
                    <a:pt x="96023" y="186640"/>
                    <a:pt x="96659" y="189025"/>
                    <a:pt x="96659" y="189025"/>
                  </a:cubicBezTo>
                  <a:lnTo>
                    <a:pt x="99202" y="191568"/>
                  </a:lnTo>
                  <a:lnTo>
                    <a:pt x="101110" y="19443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1" name="Freeform: Shape 5360">
              <a:extLst>
                <a:ext uri="{FF2B5EF4-FFF2-40B4-BE49-F238E27FC236}">
                  <a16:creationId xmlns:a16="http://schemas.microsoft.com/office/drawing/2014/main" id="{66011086-7D30-59A6-2F7E-E9FF8FB980C8}"/>
                </a:ext>
              </a:extLst>
            </p:cNvPr>
            <p:cNvSpPr/>
            <p:nvPr/>
          </p:nvSpPr>
          <p:spPr>
            <a:xfrm>
              <a:off x="979290" y="1865607"/>
              <a:ext cx="29569" cy="41811"/>
            </a:xfrm>
            <a:custGeom>
              <a:avLst/>
              <a:gdLst>
                <a:gd name="connsiteX0" fmla="*/ 20826 w 29569"/>
                <a:gd name="connsiteY0" fmla="*/ 38155 h 41811"/>
                <a:gd name="connsiteX1" fmla="*/ 19713 w 29569"/>
                <a:gd name="connsiteY1" fmla="*/ 36406 h 41811"/>
                <a:gd name="connsiteX2" fmla="*/ 19713 w 29569"/>
                <a:gd name="connsiteY2" fmla="*/ 34975 h 41811"/>
                <a:gd name="connsiteX3" fmla="*/ 18918 w 29569"/>
                <a:gd name="connsiteY3" fmla="*/ 34339 h 41811"/>
                <a:gd name="connsiteX4" fmla="*/ 15739 w 29569"/>
                <a:gd name="connsiteY4" fmla="*/ 33544 h 41811"/>
                <a:gd name="connsiteX5" fmla="*/ 15103 w 29569"/>
                <a:gd name="connsiteY5" fmla="*/ 32273 h 41811"/>
                <a:gd name="connsiteX6" fmla="*/ 14308 w 29569"/>
                <a:gd name="connsiteY6" fmla="*/ 32273 h 41811"/>
                <a:gd name="connsiteX7" fmla="*/ 14467 w 29569"/>
                <a:gd name="connsiteY7" fmla="*/ 33544 h 41811"/>
                <a:gd name="connsiteX8" fmla="*/ 15580 w 29569"/>
                <a:gd name="connsiteY8" fmla="*/ 36565 h 41811"/>
                <a:gd name="connsiteX9" fmla="*/ 18918 w 29569"/>
                <a:gd name="connsiteY9" fmla="*/ 40221 h 41811"/>
                <a:gd name="connsiteX10" fmla="*/ 20826 w 29569"/>
                <a:gd name="connsiteY10" fmla="*/ 41811 h 41811"/>
                <a:gd name="connsiteX11" fmla="*/ 21462 w 29569"/>
                <a:gd name="connsiteY11" fmla="*/ 41811 h 41811"/>
                <a:gd name="connsiteX12" fmla="*/ 20826 w 29569"/>
                <a:gd name="connsiteY12" fmla="*/ 40698 h 41811"/>
                <a:gd name="connsiteX13" fmla="*/ 20826 w 29569"/>
                <a:gd name="connsiteY13" fmla="*/ 38473 h 41811"/>
                <a:gd name="connsiteX14" fmla="*/ 6836 w 29569"/>
                <a:gd name="connsiteY14" fmla="*/ 9698 h 41811"/>
                <a:gd name="connsiteX15" fmla="*/ 5405 w 29569"/>
                <a:gd name="connsiteY15" fmla="*/ 9221 h 41811"/>
                <a:gd name="connsiteX16" fmla="*/ 2544 w 29569"/>
                <a:gd name="connsiteY16" fmla="*/ 9857 h 41811"/>
                <a:gd name="connsiteX17" fmla="*/ 0 w 29569"/>
                <a:gd name="connsiteY17" fmla="*/ 9857 h 41811"/>
                <a:gd name="connsiteX18" fmla="*/ 1272 w 29569"/>
                <a:gd name="connsiteY18" fmla="*/ 12718 h 41811"/>
                <a:gd name="connsiteX19" fmla="*/ 4769 w 29569"/>
                <a:gd name="connsiteY19" fmla="*/ 13990 h 41811"/>
                <a:gd name="connsiteX20" fmla="*/ 6995 w 29569"/>
                <a:gd name="connsiteY20" fmla="*/ 14308 h 41811"/>
                <a:gd name="connsiteX21" fmla="*/ 8744 w 29569"/>
                <a:gd name="connsiteY21" fmla="*/ 13990 h 41811"/>
                <a:gd name="connsiteX22" fmla="*/ 10175 w 29569"/>
                <a:gd name="connsiteY22" fmla="*/ 12877 h 41811"/>
                <a:gd name="connsiteX23" fmla="*/ 9221 w 29569"/>
                <a:gd name="connsiteY23" fmla="*/ 11605 h 41811"/>
                <a:gd name="connsiteX24" fmla="*/ 6677 w 29569"/>
                <a:gd name="connsiteY24" fmla="*/ 9857 h 41811"/>
                <a:gd name="connsiteX25" fmla="*/ 20190 w 29569"/>
                <a:gd name="connsiteY25" fmla="*/ 17965 h 41811"/>
                <a:gd name="connsiteX26" fmla="*/ 20508 w 29569"/>
                <a:gd name="connsiteY26" fmla="*/ 17329 h 41811"/>
                <a:gd name="connsiteX27" fmla="*/ 20508 w 29569"/>
                <a:gd name="connsiteY27" fmla="*/ 16216 h 41811"/>
                <a:gd name="connsiteX28" fmla="*/ 17806 w 29569"/>
                <a:gd name="connsiteY28" fmla="*/ 12241 h 41811"/>
                <a:gd name="connsiteX29" fmla="*/ 17011 w 29569"/>
                <a:gd name="connsiteY29" fmla="*/ 11605 h 41811"/>
                <a:gd name="connsiteX30" fmla="*/ 17011 w 29569"/>
                <a:gd name="connsiteY30" fmla="*/ 10493 h 41811"/>
                <a:gd name="connsiteX31" fmla="*/ 17488 w 29569"/>
                <a:gd name="connsiteY31" fmla="*/ 9539 h 41811"/>
                <a:gd name="connsiteX32" fmla="*/ 19077 w 29569"/>
                <a:gd name="connsiteY32" fmla="*/ 9857 h 41811"/>
                <a:gd name="connsiteX33" fmla="*/ 21144 w 29569"/>
                <a:gd name="connsiteY33" fmla="*/ 11446 h 41811"/>
                <a:gd name="connsiteX34" fmla="*/ 22257 w 29569"/>
                <a:gd name="connsiteY34" fmla="*/ 11446 h 41811"/>
                <a:gd name="connsiteX35" fmla="*/ 22893 w 29569"/>
                <a:gd name="connsiteY35" fmla="*/ 5564 h 41811"/>
                <a:gd name="connsiteX36" fmla="*/ 17964 w 29569"/>
                <a:gd name="connsiteY36" fmla="*/ 3815 h 41811"/>
                <a:gd name="connsiteX37" fmla="*/ 13513 w 29569"/>
                <a:gd name="connsiteY37" fmla="*/ 1590 h 41811"/>
                <a:gd name="connsiteX38" fmla="*/ 7313 w 29569"/>
                <a:gd name="connsiteY38" fmla="*/ 3021 h 41811"/>
                <a:gd name="connsiteX39" fmla="*/ 11923 w 29569"/>
                <a:gd name="connsiteY39" fmla="*/ 11605 h 41811"/>
                <a:gd name="connsiteX40" fmla="*/ 17806 w 29569"/>
                <a:gd name="connsiteY40" fmla="*/ 16852 h 41811"/>
                <a:gd name="connsiteX41" fmla="*/ 20190 w 29569"/>
                <a:gd name="connsiteY41" fmla="*/ 17965 h 41811"/>
                <a:gd name="connsiteX42" fmla="*/ 21939 w 29569"/>
                <a:gd name="connsiteY42" fmla="*/ 21939 h 41811"/>
                <a:gd name="connsiteX43" fmla="*/ 18282 w 29569"/>
                <a:gd name="connsiteY43" fmla="*/ 20508 h 41811"/>
                <a:gd name="connsiteX44" fmla="*/ 16852 w 29569"/>
                <a:gd name="connsiteY44" fmla="*/ 20190 h 41811"/>
                <a:gd name="connsiteX45" fmla="*/ 15580 w 29569"/>
                <a:gd name="connsiteY45" fmla="*/ 20190 h 41811"/>
                <a:gd name="connsiteX46" fmla="*/ 16216 w 29569"/>
                <a:gd name="connsiteY46" fmla="*/ 22098 h 41811"/>
                <a:gd name="connsiteX47" fmla="*/ 16852 w 29569"/>
                <a:gd name="connsiteY47" fmla="*/ 23052 h 41811"/>
                <a:gd name="connsiteX48" fmla="*/ 19077 w 29569"/>
                <a:gd name="connsiteY48" fmla="*/ 24165 h 41811"/>
                <a:gd name="connsiteX49" fmla="*/ 21780 w 29569"/>
                <a:gd name="connsiteY49" fmla="*/ 26231 h 41811"/>
                <a:gd name="connsiteX50" fmla="*/ 22575 w 29569"/>
                <a:gd name="connsiteY50" fmla="*/ 26231 h 41811"/>
                <a:gd name="connsiteX51" fmla="*/ 23211 w 29569"/>
                <a:gd name="connsiteY51" fmla="*/ 24642 h 41811"/>
                <a:gd name="connsiteX52" fmla="*/ 23211 w 29569"/>
                <a:gd name="connsiteY52" fmla="*/ 23688 h 41811"/>
                <a:gd name="connsiteX53" fmla="*/ 22098 w 29569"/>
                <a:gd name="connsiteY53" fmla="*/ 22098 h 41811"/>
                <a:gd name="connsiteX54" fmla="*/ 27344 w 29569"/>
                <a:gd name="connsiteY54" fmla="*/ 2862 h 41811"/>
                <a:gd name="connsiteX55" fmla="*/ 24960 w 29569"/>
                <a:gd name="connsiteY55" fmla="*/ 0 h 41811"/>
                <a:gd name="connsiteX56" fmla="*/ 24960 w 29569"/>
                <a:gd name="connsiteY56" fmla="*/ 3498 h 41811"/>
                <a:gd name="connsiteX57" fmla="*/ 24960 w 29569"/>
                <a:gd name="connsiteY57" fmla="*/ 5882 h 41811"/>
                <a:gd name="connsiteX58" fmla="*/ 25436 w 29569"/>
                <a:gd name="connsiteY58" fmla="*/ 6677 h 41811"/>
                <a:gd name="connsiteX59" fmla="*/ 26072 w 29569"/>
                <a:gd name="connsiteY59" fmla="*/ 6995 h 41811"/>
                <a:gd name="connsiteX60" fmla="*/ 28139 w 29569"/>
                <a:gd name="connsiteY60" fmla="*/ 7472 h 41811"/>
                <a:gd name="connsiteX61" fmla="*/ 29570 w 29569"/>
                <a:gd name="connsiteY61" fmla="*/ 4292 h 41811"/>
                <a:gd name="connsiteX62" fmla="*/ 27662 w 29569"/>
                <a:gd name="connsiteY62" fmla="*/ 2862 h 4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9569" h="41811">
                  <a:moveTo>
                    <a:pt x="20826" y="38155"/>
                  </a:moveTo>
                  <a:lnTo>
                    <a:pt x="19713" y="36406"/>
                  </a:lnTo>
                  <a:lnTo>
                    <a:pt x="19713" y="34975"/>
                  </a:lnTo>
                  <a:cubicBezTo>
                    <a:pt x="19713" y="34975"/>
                    <a:pt x="18918" y="34339"/>
                    <a:pt x="18918" y="34339"/>
                  </a:cubicBezTo>
                  <a:lnTo>
                    <a:pt x="15739" y="33544"/>
                  </a:lnTo>
                  <a:lnTo>
                    <a:pt x="15103" y="32273"/>
                  </a:lnTo>
                  <a:lnTo>
                    <a:pt x="14308" y="32273"/>
                  </a:lnTo>
                  <a:cubicBezTo>
                    <a:pt x="14308" y="32273"/>
                    <a:pt x="14467" y="33544"/>
                    <a:pt x="14467" y="33544"/>
                  </a:cubicBezTo>
                  <a:lnTo>
                    <a:pt x="15580" y="36565"/>
                  </a:lnTo>
                  <a:lnTo>
                    <a:pt x="18918" y="40221"/>
                  </a:lnTo>
                  <a:lnTo>
                    <a:pt x="20826" y="41811"/>
                  </a:lnTo>
                  <a:lnTo>
                    <a:pt x="21462" y="41811"/>
                  </a:lnTo>
                  <a:cubicBezTo>
                    <a:pt x="21462" y="41811"/>
                    <a:pt x="20826" y="40698"/>
                    <a:pt x="20826" y="40698"/>
                  </a:cubicBezTo>
                  <a:lnTo>
                    <a:pt x="20826" y="38473"/>
                  </a:lnTo>
                  <a:close/>
                  <a:moveTo>
                    <a:pt x="6836" y="9698"/>
                  </a:moveTo>
                  <a:lnTo>
                    <a:pt x="5405" y="9221"/>
                  </a:lnTo>
                  <a:lnTo>
                    <a:pt x="2544" y="9857"/>
                  </a:lnTo>
                  <a:lnTo>
                    <a:pt x="0" y="9857"/>
                  </a:lnTo>
                  <a:cubicBezTo>
                    <a:pt x="0" y="9857"/>
                    <a:pt x="1272" y="12718"/>
                    <a:pt x="1272" y="12718"/>
                  </a:cubicBezTo>
                  <a:lnTo>
                    <a:pt x="4769" y="13990"/>
                  </a:lnTo>
                  <a:lnTo>
                    <a:pt x="6995" y="14308"/>
                  </a:lnTo>
                  <a:lnTo>
                    <a:pt x="8744" y="13990"/>
                  </a:lnTo>
                  <a:lnTo>
                    <a:pt x="10175" y="12877"/>
                  </a:lnTo>
                  <a:lnTo>
                    <a:pt x="9221" y="11605"/>
                  </a:lnTo>
                  <a:lnTo>
                    <a:pt x="6677" y="9857"/>
                  </a:lnTo>
                  <a:close/>
                  <a:moveTo>
                    <a:pt x="20190" y="17965"/>
                  </a:moveTo>
                  <a:lnTo>
                    <a:pt x="20508" y="17329"/>
                  </a:lnTo>
                  <a:lnTo>
                    <a:pt x="20508" y="16216"/>
                  </a:lnTo>
                  <a:cubicBezTo>
                    <a:pt x="20508" y="16216"/>
                    <a:pt x="17806" y="12241"/>
                    <a:pt x="17806" y="12241"/>
                  </a:cubicBezTo>
                  <a:lnTo>
                    <a:pt x="17011" y="11605"/>
                  </a:lnTo>
                  <a:lnTo>
                    <a:pt x="17011" y="10493"/>
                  </a:lnTo>
                  <a:cubicBezTo>
                    <a:pt x="17011" y="10493"/>
                    <a:pt x="17488" y="9539"/>
                    <a:pt x="17488" y="9539"/>
                  </a:cubicBezTo>
                  <a:lnTo>
                    <a:pt x="19077" y="9857"/>
                  </a:lnTo>
                  <a:lnTo>
                    <a:pt x="21144" y="11446"/>
                  </a:lnTo>
                  <a:lnTo>
                    <a:pt x="22257" y="11446"/>
                  </a:lnTo>
                  <a:cubicBezTo>
                    <a:pt x="22257" y="11446"/>
                    <a:pt x="22893" y="5564"/>
                    <a:pt x="22893" y="5564"/>
                  </a:cubicBezTo>
                  <a:lnTo>
                    <a:pt x="17964" y="3815"/>
                  </a:lnTo>
                  <a:lnTo>
                    <a:pt x="13513" y="1590"/>
                  </a:lnTo>
                  <a:lnTo>
                    <a:pt x="7313" y="3021"/>
                  </a:lnTo>
                  <a:lnTo>
                    <a:pt x="11923" y="11605"/>
                  </a:lnTo>
                  <a:lnTo>
                    <a:pt x="17806" y="16852"/>
                  </a:lnTo>
                  <a:lnTo>
                    <a:pt x="20190" y="17965"/>
                  </a:lnTo>
                  <a:close/>
                  <a:moveTo>
                    <a:pt x="21939" y="21939"/>
                  </a:moveTo>
                  <a:lnTo>
                    <a:pt x="18282" y="20508"/>
                  </a:lnTo>
                  <a:lnTo>
                    <a:pt x="16852" y="20190"/>
                  </a:lnTo>
                  <a:lnTo>
                    <a:pt x="15580" y="20190"/>
                  </a:lnTo>
                  <a:cubicBezTo>
                    <a:pt x="15580" y="20190"/>
                    <a:pt x="16216" y="22098"/>
                    <a:pt x="16216" y="22098"/>
                  </a:cubicBezTo>
                  <a:lnTo>
                    <a:pt x="16852" y="23052"/>
                  </a:lnTo>
                  <a:lnTo>
                    <a:pt x="19077" y="24165"/>
                  </a:lnTo>
                  <a:lnTo>
                    <a:pt x="21780" y="26231"/>
                  </a:lnTo>
                  <a:lnTo>
                    <a:pt x="22575" y="26231"/>
                  </a:lnTo>
                  <a:cubicBezTo>
                    <a:pt x="22575" y="26231"/>
                    <a:pt x="23211" y="24642"/>
                    <a:pt x="23211" y="24642"/>
                  </a:cubicBezTo>
                  <a:lnTo>
                    <a:pt x="23211" y="23688"/>
                  </a:lnTo>
                  <a:cubicBezTo>
                    <a:pt x="23211" y="23688"/>
                    <a:pt x="22098" y="22098"/>
                    <a:pt x="22098" y="22098"/>
                  </a:cubicBezTo>
                  <a:close/>
                  <a:moveTo>
                    <a:pt x="27344" y="2862"/>
                  </a:moveTo>
                  <a:lnTo>
                    <a:pt x="24960" y="0"/>
                  </a:lnTo>
                  <a:lnTo>
                    <a:pt x="24960" y="3498"/>
                  </a:lnTo>
                  <a:cubicBezTo>
                    <a:pt x="24960" y="3498"/>
                    <a:pt x="24960" y="5882"/>
                    <a:pt x="24960" y="5882"/>
                  </a:cubicBezTo>
                  <a:lnTo>
                    <a:pt x="25436" y="6677"/>
                  </a:lnTo>
                  <a:lnTo>
                    <a:pt x="26072" y="6995"/>
                  </a:lnTo>
                  <a:lnTo>
                    <a:pt x="28139" y="7472"/>
                  </a:lnTo>
                  <a:lnTo>
                    <a:pt x="29570" y="4292"/>
                  </a:lnTo>
                  <a:lnTo>
                    <a:pt x="27662" y="286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2" name="Freeform: Shape 5361">
              <a:extLst>
                <a:ext uri="{FF2B5EF4-FFF2-40B4-BE49-F238E27FC236}">
                  <a16:creationId xmlns:a16="http://schemas.microsoft.com/office/drawing/2014/main" id="{E8F986E3-A63F-3BB7-BDCB-A6CD8B22699C}"/>
                </a:ext>
              </a:extLst>
            </p:cNvPr>
            <p:cNvSpPr/>
            <p:nvPr/>
          </p:nvSpPr>
          <p:spPr>
            <a:xfrm>
              <a:off x="5155962" y="3655860"/>
              <a:ext cx="715560" cy="123525"/>
            </a:xfrm>
            <a:custGeom>
              <a:avLst/>
              <a:gdLst>
                <a:gd name="connsiteX0" fmla="*/ 396651 w 715560"/>
                <a:gd name="connsiteY0" fmla="*/ 60888 h 123525"/>
                <a:gd name="connsiteX1" fmla="*/ 396174 w 715560"/>
                <a:gd name="connsiteY1" fmla="*/ 60888 h 123525"/>
                <a:gd name="connsiteX2" fmla="*/ 396174 w 715560"/>
                <a:gd name="connsiteY2" fmla="*/ 61206 h 123525"/>
                <a:gd name="connsiteX3" fmla="*/ 396174 w 715560"/>
                <a:gd name="connsiteY3" fmla="*/ 62001 h 123525"/>
                <a:gd name="connsiteX4" fmla="*/ 396174 w 715560"/>
                <a:gd name="connsiteY4" fmla="*/ 62001 h 123525"/>
                <a:gd name="connsiteX5" fmla="*/ 396651 w 715560"/>
                <a:gd name="connsiteY5" fmla="*/ 62001 h 123525"/>
                <a:gd name="connsiteX6" fmla="*/ 397604 w 715560"/>
                <a:gd name="connsiteY6" fmla="*/ 61206 h 123525"/>
                <a:gd name="connsiteX7" fmla="*/ 397604 w 715560"/>
                <a:gd name="connsiteY7" fmla="*/ 61206 h 123525"/>
                <a:gd name="connsiteX8" fmla="*/ 396809 w 715560"/>
                <a:gd name="connsiteY8" fmla="*/ 60888 h 123525"/>
                <a:gd name="connsiteX9" fmla="*/ 389337 w 715560"/>
                <a:gd name="connsiteY9" fmla="*/ 63114 h 123525"/>
                <a:gd name="connsiteX10" fmla="*/ 388702 w 715560"/>
                <a:gd name="connsiteY10" fmla="*/ 63114 h 123525"/>
                <a:gd name="connsiteX11" fmla="*/ 388383 w 715560"/>
                <a:gd name="connsiteY11" fmla="*/ 63432 h 123525"/>
                <a:gd name="connsiteX12" fmla="*/ 388860 w 715560"/>
                <a:gd name="connsiteY12" fmla="*/ 63432 h 123525"/>
                <a:gd name="connsiteX13" fmla="*/ 388860 w 715560"/>
                <a:gd name="connsiteY13" fmla="*/ 64068 h 123525"/>
                <a:gd name="connsiteX14" fmla="*/ 388066 w 715560"/>
                <a:gd name="connsiteY14" fmla="*/ 64068 h 123525"/>
                <a:gd name="connsiteX15" fmla="*/ 388066 w 715560"/>
                <a:gd name="connsiteY15" fmla="*/ 64386 h 123525"/>
                <a:gd name="connsiteX16" fmla="*/ 388383 w 715560"/>
                <a:gd name="connsiteY16" fmla="*/ 64386 h 123525"/>
                <a:gd name="connsiteX17" fmla="*/ 390132 w 715560"/>
                <a:gd name="connsiteY17" fmla="*/ 64704 h 123525"/>
                <a:gd name="connsiteX18" fmla="*/ 390132 w 715560"/>
                <a:gd name="connsiteY18" fmla="*/ 64386 h 123525"/>
                <a:gd name="connsiteX19" fmla="*/ 390450 w 715560"/>
                <a:gd name="connsiteY19" fmla="*/ 63909 h 123525"/>
                <a:gd name="connsiteX20" fmla="*/ 390450 w 715560"/>
                <a:gd name="connsiteY20" fmla="*/ 63432 h 123525"/>
                <a:gd name="connsiteX21" fmla="*/ 389815 w 715560"/>
                <a:gd name="connsiteY21" fmla="*/ 63114 h 123525"/>
                <a:gd name="connsiteX22" fmla="*/ 2385 w 715560"/>
                <a:gd name="connsiteY22" fmla="*/ 159 h 123525"/>
                <a:gd name="connsiteX23" fmla="*/ 1590 w 715560"/>
                <a:gd name="connsiteY23" fmla="*/ 1113 h 123525"/>
                <a:gd name="connsiteX24" fmla="*/ 636 w 715560"/>
                <a:gd name="connsiteY24" fmla="*/ 2703 h 123525"/>
                <a:gd name="connsiteX25" fmla="*/ 0 w 715560"/>
                <a:gd name="connsiteY25" fmla="*/ 4133 h 123525"/>
                <a:gd name="connsiteX26" fmla="*/ 0 w 715560"/>
                <a:gd name="connsiteY26" fmla="*/ 4928 h 123525"/>
                <a:gd name="connsiteX27" fmla="*/ 2385 w 715560"/>
                <a:gd name="connsiteY27" fmla="*/ 2543 h 123525"/>
                <a:gd name="connsiteX28" fmla="*/ 3498 w 715560"/>
                <a:gd name="connsiteY28" fmla="*/ 2543 h 123525"/>
                <a:gd name="connsiteX29" fmla="*/ 4451 w 715560"/>
                <a:gd name="connsiteY29" fmla="*/ 1272 h 123525"/>
                <a:gd name="connsiteX30" fmla="*/ 3657 w 715560"/>
                <a:gd name="connsiteY30" fmla="*/ 0 h 123525"/>
                <a:gd name="connsiteX31" fmla="*/ 2544 w 715560"/>
                <a:gd name="connsiteY31" fmla="*/ 318 h 123525"/>
                <a:gd name="connsiteX32" fmla="*/ 580747 w 715560"/>
                <a:gd name="connsiteY32" fmla="*/ 75673 h 123525"/>
                <a:gd name="connsiteX33" fmla="*/ 577568 w 715560"/>
                <a:gd name="connsiteY33" fmla="*/ 74879 h 123525"/>
                <a:gd name="connsiteX34" fmla="*/ 576136 w 715560"/>
                <a:gd name="connsiteY34" fmla="*/ 75832 h 123525"/>
                <a:gd name="connsiteX35" fmla="*/ 576136 w 715560"/>
                <a:gd name="connsiteY35" fmla="*/ 76945 h 123525"/>
                <a:gd name="connsiteX36" fmla="*/ 576932 w 715560"/>
                <a:gd name="connsiteY36" fmla="*/ 77581 h 123525"/>
                <a:gd name="connsiteX37" fmla="*/ 577568 w 715560"/>
                <a:gd name="connsiteY37" fmla="*/ 79966 h 123525"/>
                <a:gd name="connsiteX38" fmla="*/ 579634 w 715560"/>
                <a:gd name="connsiteY38" fmla="*/ 80284 h 123525"/>
                <a:gd name="connsiteX39" fmla="*/ 581383 w 715560"/>
                <a:gd name="connsiteY39" fmla="*/ 79648 h 123525"/>
                <a:gd name="connsiteX40" fmla="*/ 581383 w 715560"/>
                <a:gd name="connsiteY40" fmla="*/ 78535 h 123525"/>
                <a:gd name="connsiteX41" fmla="*/ 582019 w 715560"/>
                <a:gd name="connsiteY41" fmla="*/ 77422 h 123525"/>
                <a:gd name="connsiteX42" fmla="*/ 580906 w 715560"/>
                <a:gd name="connsiteY42" fmla="*/ 75832 h 123525"/>
                <a:gd name="connsiteX43" fmla="*/ 715401 w 715560"/>
                <a:gd name="connsiteY43" fmla="*/ 122254 h 123525"/>
                <a:gd name="connsiteX44" fmla="*/ 714607 w 715560"/>
                <a:gd name="connsiteY44" fmla="*/ 121936 h 123525"/>
                <a:gd name="connsiteX45" fmla="*/ 713494 w 715560"/>
                <a:gd name="connsiteY45" fmla="*/ 122413 h 123525"/>
                <a:gd name="connsiteX46" fmla="*/ 713812 w 715560"/>
                <a:gd name="connsiteY46" fmla="*/ 122890 h 123525"/>
                <a:gd name="connsiteX47" fmla="*/ 715561 w 715560"/>
                <a:gd name="connsiteY47" fmla="*/ 123526 h 123525"/>
                <a:gd name="connsiteX48" fmla="*/ 715242 w 715560"/>
                <a:gd name="connsiteY48" fmla="*/ 122095 h 12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15560" h="123525">
                  <a:moveTo>
                    <a:pt x="396651" y="60888"/>
                  </a:moveTo>
                  <a:lnTo>
                    <a:pt x="396174" y="60888"/>
                  </a:lnTo>
                  <a:cubicBezTo>
                    <a:pt x="396174" y="60888"/>
                    <a:pt x="396174" y="61206"/>
                    <a:pt x="396174" y="61206"/>
                  </a:cubicBezTo>
                  <a:lnTo>
                    <a:pt x="396174" y="62001"/>
                  </a:lnTo>
                  <a:cubicBezTo>
                    <a:pt x="396174" y="62001"/>
                    <a:pt x="396174" y="62001"/>
                    <a:pt x="396174" y="62001"/>
                  </a:cubicBezTo>
                  <a:lnTo>
                    <a:pt x="396651" y="62001"/>
                  </a:lnTo>
                  <a:cubicBezTo>
                    <a:pt x="396651" y="62001"/>
                    <a:pt x="397604" y="61206"/>
                    <a:pt x="397604" y="61206"/>
                  </a:cubicBezTo>
                  <a:lnTo>
                    <a:pt x="397604" y="61206"/>
                  </a:lnTo>
                  <a:cubicBezTo>
                    <a:pt x="397604" y="61206"/>
                    <a:pt x="396809" y="60888"/>
                    <a:pt x="396809" y="60888"/>
                  </a:cubicBezTo>
                  <a:close/>
                  <a:moveTo>
                    <a:pt x="389337" y="63114"/>
                  </a:moveTo>
                  <a:lnTo>
                    <a:pt x="388702" y="63114"/>
                  </a:lnTo>
                  <a:cubicBezTo>
                    <a:pt x="388702" y="63114"/>
                    <a:pt x="388383" y="63432"/>
                    <a:pt x="388383" y="63432"/>
                  </a:cubicBezTo>
                  <a:lnTo>
                    <a:pt x="388860" y="63432"/>
                  </a:lnTo>
                  <a:cubicBezTo>
                    <a:pt x="388860" y="63432"/>
                    <a:pt x="388860" y="64068"/>
                    <a:pt x="388860" y="64068"/>
                  </a:cubicBezTo>
                  <a:lnTo>
                    <a:pt x="388066" y="64068"/>
                  </a:lnTo>
                  <a:cubicBezTo>
                    <a:pt x="388066" y="64068"/>
                    <a:pt x="388066" y="64386"/>
                    <a:pt x="388066" y="64386"/>
                  </a:cubicBezTo>
                  <a:lnTo>
                    <a:pt x="388383" y="64386"/>
                  </a:lnTo>
                  <a:cubicBezTo>
                    <a:pt x="388383" y="64386"/>
                    <a:pt x="390132" y="64704"/>
                    <a:pt x="390132" y="64704"/>
                  </a:cubicBezTo>
                  <a:lnTo>
                    <a:pt x="390132" y="64386"/>
                  </a:lnTo>
                  <a:cubicBezTo>
                    <a:pt x="390132" y="64386"/>
                    <a:pt x="390450" y="63909"/>
                    <a:pt x="390450" y="63909"/>
                  </a:cubicBezTo>
                  <a:lnTo>
                    <a:pt x="390450" y="63432"/>
                  </a:lnTo>
                  <a:cubicBezTo>
                    <a:pt x="390450" y="63432"/>
                    <a:pt x="389815" y="63114"/>
                    <a:pt x="389815" y="63114"/>
                  </a:cubicBezTo>
                  <a:close/>
                  <a:moveTo>
                    <a:pt x="2385" y="159"/>
                  </a:moveTo>
                  <a:lnTo>
                    <a:pt x="1590" y="1113"/>
                  </a:lnTo>
                  <a:lnTo>
                    <a:pt x="636" y="2703"/>
                  </a:lnTo>
                  <a:lnTo>
                    <a:pt x="0" y="4133"/>
                  </a:lnTo>
                  <a:lnTo>
                    <a:pt x="0" y="4928"/>
                  </a:lnTo>
                  <a:cubicBezTo>
                    <a:pt x="0" y="4928"/>
                    <a:pt x="2385" y="2543"/>
                    <a:pt x="2385" y="2543"/>
                  </a:cubicBezTo>
                  <a:lnTo>
                    <a:pt x="3498" y="2543"/>
                  </a:lnTo>
                  <a:cubicBezTo>
                    <a:pt x="3498" y="2543"/>
                    <a:pt x="4451" y="1272"/>
                    <a:pt x="4451" y="1272"/>
                  </a:cubicBezTo>
                  <a:lnTo>
                    <a:pt x="3657" y="0"/>
                  </a:lnTo>
                  <a:lnTo>
                    <a:pt x="2544" y="318"/>
                  </a:lnTo>
                  <a:close/>
                  <a:moveTo>
                    <a:pt x="580747" y="75673"/>
                  </a:moveTo>
                  <a:lnTo>
                    <a:pt x="577568" y="74879"/>
                  </a:lnTo>
                  <a:lnTo>
                    <a:pt x="576136" y="75832"/>
                  </a:lnTo>
                  <a:lnTo>
                    <a:pt x="576136" y="76945"/>
                  </a:lnTo>
                  <a:cubicBezTo>
                    <a:pt x="576136" y="76945"/>
                    <a:pt x="576932" y="77581"/>
                    <a:pt x="576932" y="77581"/>
                  </a:cubicBezTo>
                  <a:lnTo>
                    <a:pt x="577568" y="79966"/>
                  </a:lnTo>
                  <a:lnTo>
                    <a:pt x="579634" y="80284"/>
                  </a:lnTo>
                  <a:lnTo>
                    <a:pt x="581383" y="79648"/>
                  </a:lnTo>
                  <a:lnTo>
                    <a:pt x="581383" y="78535"/>
                  </a:lnTo>
                  <a:cubicBezTo>
                    <a:pt x="581383" y="78535"/>
                    <a:pt x="582019" y="77422"/>
                    <a:pt x="582019" y="77422"/>
                  </a:cubicBezTo>
                  <a:lnTo>
                    <a:pt x="580906" y="75832"/>
                  </a:lnTo>
                  <a:close/>
                  <a:moveTo>
                    <a:pt x="715401" y="122254"/>
                  </a:moveTo>
                  <a:lnTo>
                    <a:pt x="714607" y="121936"/>
                  </a:lnTo>
                  <a:lnTo>
                    <a:pt x="713494" y="122413"/>
                  </a:lnTo>
                  <a:lnTo>
                    <a:pt x="713812" y="122890"/>
                  </a:lnTo>
                  <a:lnTo>
                    <a:pt x="715561" y="123526"/>
                  </a:lnTo>
                  <a:lnTo>
                    <a:pt x="715242" y="1220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3" name="Freeform: Shape 5362">
              <a:extLst>
                <a:ext uri="{FF2B5EF4-FFF2-40B4-BE49-F238E27FC236}">
                  <a16:creationId xmlns:a16="http://schemas.microsoft.com/office/drawing/2014/main" id="{AE7085C1-77A8-F622-B211-7F832F951B61}"/>
                </a:ext>
              </a:extLst>
            </p:cNvPr>
            <p:cNvSpPr/>
            <p:nvPr/>
          </p:nvSpPr>
          <p:spPr>
            <a:xfrm>
              <a:off x="10476959" y="5539591"/>
              <a:ext cx="96181" cy="39903"/>
            </a:xfrm>
            <a:custGeom>
              <a:avLst/>
              <a:gdLst>
                <a:gd name="connsiteX0" fmla="*/ 45308 w 96181"/>
                <a:gd name="connsiteY0" fmla="*/ 15580 h 39903"/>
                <a:gd name="connsiteX1" fmla="*/ 47058 w 96181"/>
                <a:gd name="connsiteY1" fmla="*/ 13513 h 39903"/>
                <a:gd name="connsiteX2" fmla="*/ 49283 w 96181"/>
                <a:gd name="connsiteY2" fmla="*/ 12241 h 39903"/>
                <a:gd name="connsiteX3" fmla="*/ 50555 w 96181"/>
                <a:gd name="connsiteY3" fmla="*/ 10810 h 39903"/>
                <a:gd name="connsiteX4" fmla="*/ 51668 w 96181"/>
                <a:gd name="connsiteY4" fmla="*/ 9061 h 39903"/>
                <a:gd name="connsiteX5" fmla="*/ 53416 w 96181"/>
                <a:gd name="connsiteY5" fmla="*/ 7790 h 39903"/>
                <a:gd name="connsiteX6" fmla="*/ 54211 w 96181"/>
                <a:gd name="connsiteY6" fmla="*/ 5882 h 39903"/>
                <a:gd name="connsiteX7" fmla="*/ 52622 w 96181"/>
                <a:gd name="connsiteY7" fmla="*/ 4133 h 39903"/>
                <a:gd name="connsiteX8" fmla="*/ 50714 w 96181"/>
                <a:gd name="connsiteY8" fmla="*/ 3179 h 39903"/>
                <a:gd name="connsiteX9" fmla="*/ 48488 w 96181"/>
                <a:gd name="connsiteY9" fmla="*/ 5087 h 39903"/>
                <a:gd name="connsiteX10" fmla="*/ 47693 w 96181"/>
                <a:gd name="connsiteY10" fmla="*/ 4451 h 39903"/>
                <a:gd name="connsiteX11" fmla="*/ 41493 w 96181"/>
                <a:gd name="connsiteY11" fmla="*/ 6041 h 39903"/>
                <a:gd name="connsiteX12" fmla="*/ 39267 w 96181"/>
                <a:gd name="connsiteY12" fmla="*/ 6359 h 39903"/>
                <a:gd name="connsiteX13" fmla="*/ 37678 w 96181"/>
                <a:gd name="connsiteY13" fmla="*/ 4769 h 39903"/>
                <a:gd name="connsiteX14" fmla="*/ 35452 w 96181"/>
                <a:gd name="connsiteY14" fmla="*/ 4133 h 39903"/>
                <a:gd name="connsiteX15" fmla="*/ 32749 w 96181"/>
                <a:gd name="connsiteY15" fmla="*/ 4928 h 39903"/>
                <a:gd name="connsiteX16" fmla="*/ 28934 w 96181"/>
                <a:gd name="connsiteY16" fmla="*/ 7631 h 39903"/>
                <a:gd name="connsiteX17" fmla="*/ 24801 w 96181"/>
                <a:gd name="connsiteY17" fmla="*/ 6836 h 39903"/>
                <a:gd name="connsiteX18" fmla="*/ 20191 w 96181"/>
                <a:gd name="connsiteY18" fmla="*/ 4451 h 39903"/>
                <a:gd name="connsiteX19" fmla="*/ 18124 w 96181"/>
                <a:gd name="connsiteY19" fmla="*/ 2702 h 39903"/>
                <a:gd name="connsiteX20" fmla="*/ 16533 w 96181"/>
                <a:gd name="connsiteY20" fmla="*/ 2702 h 39903"/>
                <a:gd name="connsiteX21" fmla="*/ 17965 w 96181"/>
                <a:gd name="connsiteY21" fmla="*/ 5564 h 39903"/>
                <a:gd name="connsiteX22" fmla="*/ 17965 w 96181"/>
                <a:gd name="connsiteY22" fmla="*/ 6836 h 39903"/>
                <a:gd name="connsiteX23" fmla="*/ 18282 w 96181"/>
                <a:gd name="connsiteY23" fmla="*/ 7631 h 39903"/>
                <a:gd name="connsiteX24" fmla="*/ 20826 w 96181"/>
                <a:gd name="connsiteY24" fmla="*/ 9857 h 39903"/>
                <a:gd name="connsiteX25" fmla="*/ 24006 w 96181"/>
                <a:gd name="connsiteY25" fmla="*/ 11287 h 39903"/>
                <a:gd name="connsiteX26" fmla="*/ 25595 w 96181"/>
                <a:gd name="connsiteY26" fmla="*/ 13513 h 39903"/>
                <a:gd name="connsiteX27" fmla="*/ 24641 w 96181"/>
                <a:gd name="connsiteY27" fmla="*/ 14149 h 39903"/>
                <a:gd name="connsiteX28" fmla="*/ 19237 w 96181"/>
                <a:gd name="connsiteY28" fmla="*/ 15739 h 39903"/>
                <a:gd name="connsiteX29" fmla="*/ 17487 w 96181"/>
                <a:gd name="connsiteY29" fmla="*/ 15739 h 39903"/>
                <a:gd name="connsiteX30" fmla="*/ 15898 w 96181"/>
                <a:gd name="connsiteY30" fmla="*/ 16375 h 39903"/>
                <a:gd name="connsiteX31" fmla="*/ 18282 w 96181"/>
                <a:gd name="connsiteY31" fmla="*/ 18123 h 39903"/>
                <a:gd name="connsiteX32" fmla="*/ 21780 w 96181"/>
                <a:gd name="connsiteY32" fmla="*/ 17329 h 39903"/>
                <a:gd name="connsiteX33" fmla="*/ 23211 w 96181"/>
                <a:gd name="connsiteY33" fmla="*/ 16693 h 39903"/>
                <a:gd name="connsiteX34" fmla="*/ 24641 w 96181"/>
                <a:gd name="connsiteY34" fmla="*/ 16693 h 39903"/>
                <a:gd name="connsiteX35" fmla="*/ 25754 w 96181"/>
                <a:gd name="connsiteY35" fmla="*/ 17329 h 39903"/>
                <a:gd name="connsiteX36" fmla="*/ 25754 w 96181"/>
                <a:gd name="connsiteY36" fmla="*/ 18759 h 39903"/>
                <a:gd name="connsiteX37" fmla="*/ 24323 w 96181"/>
                <a:gd name="connsiteY37" fmla="*/ 19872 h 39903"/>
                <a:gd name="connsiteX38" fmla="*/ 23052 w 96181"/>
                <a:gd name="connsiteY38" fmla="*/ 21303 h 39903"/>
                <a:gd name="connsiteX39" fmla="*/ 19713 w 96181"/>
                <a:gd name="connsiteY39" fmla="*/ 22734 h 39903"/>
                <a:gd name="connsiteX40" fmla="*/ 15580 w 96181"/>
                <a:gd name="connsiteY40" fmla="*/ 25595 h 39903"/>
                <a:gd name="connsiteX41" fmla="*/ 10651 w 96181"/>
                <a:gd name="connsiteY41" fmla="*/ 25595 h 39903"/>
                <a:gd name="connsiteX42" fmla="*/ 4928 w 96181"/>
                <a:gd name="connsiteY42" fmla="*/ 29729 h 39903"/>
                <a:gd name="connsiteX43" fmla="*/ 9221 w 96181"/>
                <a:gd name="connsiteY43" fmla="*/ 33226 h 39903"/>
                <a:gd name="connsiteX44" fmla="*/ 12877 w 96181"/>
                <a:gd name="connsiteY44" fmla="*/ 34816 h 39903"/>
                <a:gd name="connsiteX45" fmla="*/ 17965 w 96181"/>
                <a:gd name="connsiteY45" fmla="*/ 35134 h 39903"/>
                <a:gd name="connsiteX46" fmla="*/ 18600 w 96181"/>
                <a:gd name="connsiteY46" fmla="*/ 34180 h 39903"/>
                <a:gd name="connsiteX47" fmla="*/ 19554 w 96181"/>
                <a:gd name="connsiteY47" fmla="*/ 33862 h 39903"/>
                <a:gd name="connsiteX48" fmla="*/ 21462 w 96181"/>
                <a:gd name="connsiteY48" fmla="*/ 33544 h 39903"/>
                <a:gd name="connsiteX49" fmla="*/ 22415 w 96181"/>
                <a:gd name="connsiteY49" fmla="*/ 33067 h 39903"/>
                <a:gd name="connsiteX50" fmla="*/ 24323 w 96181"/>
                <a:gd name="connsiteY50" fmla="*/ 30524 h 39903"/>
                <a:gd name="connsiteX51" fmla="*/ 25595 w 96181"/>
                <a:gd name="connsiteY51" fmla="*/ 27185 h 39903"/>
                <a:gd name="connsiteX52" fmla="*/ 27026 w 96181"/>
                <a:gd name="connsiteY52" fmla="*/ 27185 h 39903"/>
                <a:gd name="connsiteX53" fmla="*/ 28775 w 96181"/>
                <a:gd name="connsiteY53" fmla="*/ 27503 h 39903"/>
                <a:gd name="connsiteX54" fmla="*/ 32909 w 96181"/>
                <a:gd name="connsiteY54" fmla="*/ 27185 h 39903"/>
                <a:gd name="connsiteX55" fmla="*/ 34816 w 96181"/>
                <a:gd name="connsiteY55" fmla="*/ 26549 h 39903"/>
                <a:gd name="connsiteX56" fmla="*/ 40698 w 96181"/>
                <a:gd name="connsiteY56" fmla="*/ 20349 h 39903"/>
                <a:gd name="connsiteX57" fmla="*/ 44832 w 96181"/>
                <a:gd name="connsiteY57" fmla="*/ 15421 h 39903"/>
                <a:gd name="connsiteX58" fmla="*/ 6677 w 96181"/>
                <a:gd name="connsiteY58" fmla="*/ 23847 h 39903"/>
                <a:gd name="connsiteX59" fmla="*/ 7790 w 96181"/>
                <a:gd name="connsiteY59" fmla="*/ 19872 h 39903"/>
                <a:gd name="connsiteX60" fmla="*/ 5723 w 96181"/>
                <a:gd name="connsiteY60" fmla="*/ 19872 h 39903"/>
                <a:gd name="connsiteX61" fmla="*/ 3656 w 96181"/>
                <a:gd name="connsiteY61" fmla="*/ 19554 h 39903"/>
                <a:gd name="connsiteX62" fmla="*/ 2702 w 96181"/>
                <a:gd name="connsiteY62" fmla="*/ 20667 h 39903"/>
                <a:gd name="connsiteX63" fmla="*/ 0 w 96181"/>
                <a:gd name="connsiteY63" fmla="*/ 21621 h 39903"/>
                <a:gd name="connsiteX64" fmla="*/ 795 w 96181"/>
                <a:gd name="connsiteY64" fmla="*/ 23052 h 39903"/>
                <a:gd name="connsiteX65" fmla="*/ 3180 w 96181"/>
                <a:gd name="connsiteY65" fmla="*/ 25595 h 39903"/>
                <a:gd name="connsiteX66" fmla="*/ 5564 w 96181"/>
                <a:gd name="connsiteY66" fmla="*/ 25595 h 39903"/>
                <a:gd name="connsiteX67" fmla="*/ 6518 w 96181"/>
                <a:gd name="connsiteY67" fmla="*/ 23847 h 39903"/>
                <a:gd name="connsiteX68" fmla="*/ 29888 w 96181"/>
                <a:gd name="connsiteY68" fmla="*/ 4610 h 39903"/>
                <a:gd name="connsiteX69" fmla="*/ 30842 w 96181"/>
                <a:gd name="connsiteY69" fmla="*/ 2543 h 39903"/>
                <a:gd name="connsiteX70" fmla="*/ 30842 w 96181"/>
                <a:gd name="connsiteY70" fmla="*/ 1272 h 39903"/>
                <a:gd name="connsiteX71" fmla="*/ 28139 w 96181"/>
                <a:gd name="connsiteY71" fmla="*/ 0 h 39903"/>
                <a:gd name="connsiteX72" fmla="*/ 25119 w 96181"/>
                <a:gd name="connsiteY72" fmla="*/ 318 h 39903"/>
                <a:gd name="connsiteX73" fmla="*/ 25119 w 96181"/>
                <a:gd name="connsiteY73" fmla="*/ 3498 h 39903"/>
                <a:gd name="connsiteX74" fmla="*/ 25914 w 96181"/>
                <a:gd name="connsiteY74" fmla="*/ 4769 h 39903"/>
                <a:gd name="connsiteX75" fmla="*/ 29888 w 96181"/>
                <a:gd name="connsiteY75" fmla="*/ 4769 h 39903"/>
                <a:gd name="connsiteX76" fmla="*/ 94274 w 96181"/>
                <a:gd name="connsiteY76" fmla="*/ 12559 h 39903"/>
                <a:gd name="connsiteX77" fmla="*/ 91572 w 96181"/>
                <a:gd name="connsiteY77" fmla="*/ 11764 h 39903"/>
                <a:gd name="connsiteX78" fmla="*/ 92843 w 96181"/>
                <a:gd name="connsiteY78" fmla="*/ 9857 h 39903"/>
                <a:gd name="connsiteX79" fmla="*/ 95863 w 96181"/>
                <a:gd name="connsiteY79" fmla="*/ 9221 h 39903"/>
                <a:gd name="connsiteX80" fmla="*/ 92525 w 96181"/>
                <a:gd name="connsiteY80" fmla="*/ 4928 h 39903"/>
                <a:gd name="connsiteX81" fmla="*/ 90935 w 96181"/>
                <a:gd name="connsiteY81" fmla="*/ 4133 h 39903"/>
                <a:gd name="connsiteX82" fmla="*/ 84258 w 96181"/>
                <a:gd name="connsiteY82" fmla="*/ 4928 h 39903"/>
                <a:gd name="connsiteX83" fmla="*/ 82669 w 96181"/>
                <a:gd name="connsiteY83" fmla="*/ 5405 h 39903"/>
                <a:gd name="connsiteX84" fmla="*/ 81873 w 96181"/>
                <a:gd name="connsiteY84" fmla="*/ 6995 h 39903"/>
                <a:gd name="connsiteX85" fmla="*/ 82191 w 96181"/>
                <a:gd name="connsiteY85" fmla="*/ 8903 h 39903"/>
                <a:gd name="connsiteX86" fmla="*/ 83145 w 96181"/>
                <a:gd name="connsiteY86" fmla="*/ 10651 h 39903"/>
                <a:gd name="connsiteX87" fmla="*/ 83145 w 96181"/>
                <a:gd name="connsiteY87" fmla="*/ 11764 h 39903"/>
                <a:gd name="connsiteX88" fmla="*/ 82351 w 96181"/>
                <a:gd name="connsiteY88" fmla="*/ 11764 h 39903"/>
                <a:gd name="connsiteX89" fmla="*/ 76468 w 96181"/>
                <a:gd name="connsiteY89" fmla="*/ 9221 h 39903"/>
                <a:gd name="connsiteX90" fmla="*/ 75515 w 96181"/>
                <a:gd name="connsiteY90" fmla="*/ 8267 h 39903"/>
                <a:gd name="connsiteX91" fmla="*/ 75196 w 96181"/>
                <a:gd name="connsiteY91" fmla="*/ 6041 h 39903"/>
                <a:gd name="connsiteX92" fmla="*/ 76628 w 96181"/>
                <a:gd name="connsiteY92" fmla="*/ 5564 h 39903"/>
                <a:gd name="connsiteX93" fmla="*/ 78376 w 96181"/>
                <a:gd name="connsiteY93" fmla="*/ 5882 h 39903"/>
                <a:gd name="connsiteX94" fmla="*/ 79171 w 96181"/>
                <a:gd name="connsiteY94" fmla="*/ 4133 h 39903"/>
                <a:gd name="connsiteX95" fmla="*/ 77741 w 96181"/>
                <a:gd name="connsiteY95" fmla="*/ 2225 h 39903"/>
                <a:gd name="connsiteX96" fmla="*/ 75355 w 96181"/>
                <a:gd name="connsiteY96" fmla="*/ 1589 h 39903"/>
                <a:gd name="connsiteX97" fmla="*/ 69792 w 96181"/>
                <a:gd name="connsiteY97" fmla="*/ 2385 h 39903"/>
                <a:gd name="connsiteX98" fmla="*/ 65340 w 96181"/>
                <a:gd name="connsiteY98" fmla="*/ 159 h 39903"/>
                <a:gd name="connsiteX99" fmla="*/ 63432 w 96181"/>
                <a:gd name="connsiteY99" fmla="*/ 159 h 39903"/>
                <a:gd name="connsiteX100" fmla="*/ 64386 w 96181"/>
                <a:gd name="connsiteY100" fmla="*/ 3498 h 39903"/>
                <a:gd name="connsiteX101" fmla="*/ 58345 w 96181"/>
                <a:gd name="connsiteY101" fmla="*/ 8584 h 39903"/>
                <a:gd name="connsiteX102" fmla="*/ 58345 w 96181"/>
                <a:gd name="connsiteY102" fmla="*/ 12400 h 39903"/>
                <a:gd name="connsiteX103" fmla="*/ 59299 w 96181"/>
                <a:gd name="connsiteY103" fmla="*/ 14785 h 39903"/>
                <a:gd name="connsiteX104" fmla="*/ 59299 w 96181"/>
                <a:gd name="connsiteY104" fmla="*/ 16056 h 39903"/>
                <a:gd name="connsiteX105" fmla="*/ 58504 w 96181"/>
                <a:gd name="connsiteY105" fmla="*/ 16693 h 39903"/>
                <a:gd name="connsiteX106" fmla="*/ 56119 w 96181"/>
                <a:gd name="connsiteY106" fmla="*/ 17010 h 39903"/>
                <a:gd name="connsiteX107" fmla="*/ 53735 w 96181"/>
                <a:gd name="connsiteY107" fmla="*/ 17964 h 39903"/>
                <a:gd name="connsiteX108" fmla="*/ 52463 w 96181"/>
                <a:gd name="connsiteY108" fmla="*/ 19554 h 39903"/>
                <a:gd name="connsiteX109" fmla="*/ 44991 w 96181"/>
                <a:gd name="connsiteY109" fmla="*/ 25118 h 39903"/>
                <a:gd name="connsiteX110" fmla="*/ 45945 w 96181"/>
                <a:gd name="connsiteY110" fmla="*/ 26867 h 39903"/>
                <a:gd name="connsiteX111" fmla="*/ 42765 w 96181"/>
                <a:gd name="connsiteY111" fmla="*/ 31000 h 39903"/>
                <a:gd name="connsiteX112" fmla="*/ 42765 w 96181"/>
                <a:gd name="connsiteY112" fmla="*/ 33226 h 39903"/>
                <a:gd name="connsiteX113" fmla="*/ 46103 w 96181"/>
                <a:gd name="connsiteY113" fmla="*/ 37201 h 39903"/>
                <a:gd name="connsiteX114" fmla="*/ 50078 w 96181"/>
                <a:gd name="connsiteY114" fmla="*/ 39903 h 39903"/>
                <a:gd name="connsiteX115" fmla="*/ 51668 w 96181"/>
                <a:gd name="connsiteY115" fmla="*/ 35611 h 39903"/>
                <a:gd name="connsiteX116" fmla="*/ 54052 w 96181"/>
                <a:gd name="connsiteY116" fmla="*/ 35134 h 39903"/>
                <a:gd name="connsiteX117" fmla="*/ 56755 w 96181"/>
                <a:gd name="connsiteY117" fmla="*/ 35929 h 39903"/>
                <a:gd name="connsiteX118" fmla="*/ 59458 w 96181"/>
                <a:gd name="connsiteY118" fmla="*/ 34816 h 39903"/>
                <a:gd name="connsiteX119" fmla="*/ 55801 w 96181"/>
                <a:gd name="connsiteY119" fmla="*/ 28775 h 39903"/>
                <a:gd name="connsiteX120" fmla="*/ 57709 w 96181"/>
                <a:gd name="connsiteY120" fmla="*/ 28457 h 39903"/>
                <a:gd name="connsiteX121" fmla="*/ 71381 w 96181"/>
                <a:gd name="connsiteY121" fmla="*/ 31954 h 39903"/>
                <a:gd name="connsiteX122" fmla="*/ 71858 w 96181"/>
                <a:gd name="connsiteY122" fmla="*/ 29093 h 39903"/>
                <a:gd name="connsiteX123" fmla="*/ 71858 w 96181"/>
                <a:gd name="connsiteY123" fmla="*/ 27980 h 39903"/>
                <a:gd name="connsiteX124" fmla="*/ 70586 w 96181"/>
                <a:gd name="connsiteY124" fmla="*/ 25754 h 39903"/>
                <a:gd name="connsiteX125" fmla="*/ 80602 w 96181"/>
                <a:gd name="connsiteY125" fmla="*/ 23052 h 39903"/>
                <a:gd name="connsiteX126" fmla="*/ 83940 w 96181"/>
                <a:gd name="connsiteY126" fmla="*/ 21462 h 39903"/>
                <a:gd name="connsiteX127" fmla="*/ 85848 w 96181"/>
                <a:gd name="connsiteY127" fmla="*/ 19236 h 39903"/>
                <a:gd name="connsiteX128" fmla="*/ 90140 w 96181"/>
                <a:gd name="connsiteY128" fmla="*/ 18441 h 39903"/>
                <a:gd name="connsiteX129" fmla="*/ 94909 w 96181"/>
                <a:gd name="connsiteY129" fmla="*/ 17169 h 39903"/>
                <a:gd name="connsiteX130" fmla="*/ 94909 w 96181"/>
                <a:gd name="connsiteY130" fmla="*/ 16216 h 39903"/>
                <a:gd name="connsiteX131" fmla="*/ 96182 w 96181"/>
                <a:gd name="connsiteY131" fmla="*/ 14308 h 39903"/>
                <a:gd name="connsiteX132" fmla="*/ 94115 w 96181"/>
                <a:gd name="connsiteY132" fmla="*/ 13036 h 39903"/>
                <a:gd name="connsiteX133" fmla="*/ 77263 w 96181"/>
                <a:gd name="connsiteY133" fmla="*/ 27821 h 39903"/>
                <a:gd name="connsiteX134" fmla="*/ 76150 w 96181"/>
                <a:gd name="connsiteY134" fmla="*/ 27821 h 39903"/>
                <a:gd name="connsiteX135" fmla="*/ 74879 w 96181"/>
                <a:gd name="connsiteY135" fmla="*/ 28775 h 39903"/>
                <a:gd name="connsiteX136" fmla="*/ 75674 w 96181"/>
                <a:gd name="connsiteY136" fmla="*/ 30364 h 39903"/>
                <a:gd name="connsiteX137" fmla="*/ 77899 w 96181"/>
                <a:gd name="connsiteY137" fmla="*/ 31477 h 39903"/>
                <a:gd name="connsiteX138" fmla="*/ 77899 w 96181"/>
                <a:gd name="connsiteY138" fmla="*/ 28139 h 39903"/>
                <a:gd name="connsiteX139" fmla="*/ 77104 w 96181"/>
                <a:gd name="connsiteY139" fmla="*/ 27821 h 39903"/>
                <a:gd name="connsiteX140" fmla="*/ 38950 w 96181"/>
                <a:gd name="connsiteY140" fmla="*/ 32908 h 39903"/>
                <a:gd name="connsiteX141" fmla="*/ 38950 w 96181"/>
                <a:gd name="connsiteY141" fmla="*/ 33703 h 39903"/>
                <a:gd name="connsiteX142" fmla="*/ 39267 w 96181"/>
                <a:gd name="connsiteY142" fmla="*/ 35611 h 39903"/>
                <a:gd name="connsiteX143" fmla="*/ 39904 w 96181"/>
                <a:gd name="connsiteY143" fmla="*/ 37042 h 39903"/>
                <a:gd name="connsiteX144" fmla="*/ 40380 w 96181"/>
                <a:gd name="connsiteY144" fmla="*/ 37359 h 39903"/>
                <a:gd name="connsiteX145" fmla="*/ 42288 w 96181"/>
                <a:gd name="connsiteY145" fmla="*/ 36565 h 39903"/>
                <a:gd name="connsiteX146" fmla="*/ 42288 w 96181"/>
                <a:gd name="connsiteY146" fmla="*/ 34657 h 39903"/>
                <a:gd name="connsiteX147" fmla="*/ 40221 w 96181"/>
                <a:gd name="connsiteY147" fmla="*/ 33226 h 39903"/>
                <a:gd name="connsiteX148" fmla="*/ 39109 w 96181"/>
                <a:gd name="connsiteY148" fmla="*/ 32908 h 3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96181" h="39903">
                  <a:moveTo>
                    <a:pt x="45308" y="15580"/>
                  </a:moveTo>
                  <a:lnTo>
                    <a:pt x="47058" y="13513"/>
                  </a:lnTo>
                  <a:lnTo>
                    <a:pt x="49283" y="12241"/>
                  </a:lnTo>
                  <a:lnTo>
                    <a:pt x="50555" y="10810"/>
                  </a:lnTo>
                  <a:lnTo>
                    <a:pt x="51668" y="9061"/>
                  </a:lnTo>
                  <a:lnTo>
                    <a:pt x="53416" y="7790"/>
                  </a:lnTo>
                  <a:lnTo>
                    <a:pt x="54211" y="5882"/>
                  </a:lnTo>
                  <a:lnTo>
                    <a:pt x="52622" y="4133"/>
                  </a:lnTo>
                  <a:lnTo>
                    <a:pt x="50714" y="3179"/>
                  </a:lnTo>
                  <a:lnTo>
                    <a:pt x="48488" y="5087"/>
                  </a:lnTo>
                  <a:lnTo>
                    <a:pt x="47693" y="4451"/>
                  </a:lnTo>
                  <a:lnTo>
                    <a:pt x="41493" y="6041"/>
                  </a:lnTo>
                  <a:lnTo>
                    <a:pt x="39267" y="6359"/>
                  </a:lnTo>
                  <a:lnTo>
                    <a:pt x="37678" y="4769"/>
                  </a:lnTo>
                  <a:lnTo>
                    <a:pt x="35452" y="4133"/>
                  </a:lnTo>
                  <a:lnTo>
                    <a:pt x="32749" y="4928"/>
                  </a:lnTo>
                  <a:lnTo>
                    <a:pt x="28934" y="7631"/>
                  </a:lnTo>
                  <a:lnTo>
                    <a:pt x="24801" y="6836"/>
                  </a:lnTo>
                  <a:lnTo>
                    <a:pt x="20191" y="4451"/>
                  </a:lnTo>
                  <a:lnTo>
                    <a:pt x="18124" y="2702"/>
                  </a:lnTo>
                  <a:lnTo>
                    <a:pt x="16533" y="2702"/>
                  </a:lnTo>
                  <a:cubicBezTo>
                    <a:pt x="16533" y="2702"/>
                    <a:pt x="17965" y="5564"/>
                    <a:pt x="17965" y="5564"/>
                  </a:cubicBezTo>
                  <a:lnTo>
                    <a:pt x="17965" y="6836"/>
                  </a:lnTo>
                  <a:cubicBezTo>
                    <a:pt x="17965" y="6836"/>
                    <a:pt x="18282" y="7631"/>
                    <a:pt x="18282" y="7631"/>
                  </a:cubicBezTo>
                  <a:lnTo>
                    <a:pt x="20826" y="9857"/>
                  </a:lnTo>
                  <a:lnTo>
                    <a:pt x="24006" y="11287"/>
                  </a:lnTo>
                  <a:lnTo>
                    <a:pt x="25595" y="13513"/>
                  </a:lnTo>
                  <a:lnTo>
                    <a:pt x="24641" y="14149"/>
                  </a:lnTo>
                  <a:lnTo>
                    <a:pt x="19237" y="15739"/>
                  </a:lnTo>
                  <a:lnTo>
                    <a:pt x="17487" y="15739"/>
                  </a:lnTo>
                  <a:cubicBezTo>
                    <a:pt x="17487" y="15739"/>
                    <a:pt x="15898" y="16375"/>
                    <a:pt x="15898" y="16375"/>
                  </a:cubicBezTo>
                  <a:lnTo>
                    <a:pt x="18282" y="18123"/>
                  </a:lnTo>
                  <a:lnTo>
                    <a:pt x="21780" y="17329"/>
                  </a:lnTo>
                  <a:lnTo>
                    <a:pt x="23211" y="16693"/>
                  </a:lnTo>
                  <a:lnTo>
                    <a:pt x="24641" y="16693"/>
                  </a:lnTo>
                  <a:cubicBezTo>
                    <a:pt x="24641" y="16693"/>
                    <a:pt x="25754" y="17329"/>
                    <a:pt x="25754" y="17329"/>
                  </a:cubicBezTo>
                  <a:lnTo>
                    <a:pt x="25754" y="18759"/>
                  </a:lnTo>
                  <a:cubicBezTo>
                    <a:pt x="25754" y="18759"/>
                    <a:pt x="24323" y="19872"/>
                    <a:pt x="24323" y="19872"/>
                  </a:cubicBezTo>
                  <a:lnTo>
                    <a:pt x="23052" y="21303"/>
                  </a:lnTo>
                  <a:lnTo>
                    <a:pt x="19713" y="22734"/>
                  </a:lnTo>
                  <a:lnTo>
                    <a:pt x="15580" y="25595"/>
                  </a:lnTo>
                  <a:lnTo>
                    <a:pt x="10651" y="25595"/>
                  </a:lnTo>
                  <a:cubicBezTo>
                    <a:pt x="10651" y="25595"/>
                    <a:pt x="4928" y="29729"/>
                    <a:pt x="4928" y="29729"/>
                  </a:cubicBezTo>
                  <a:lnTo>
                    <a:pt x="9221" y="33226"/>
                  </a:lnTo>
                  <a:lnTo>
                    <a:pt x="12877" y="34816"/>
                  </a:lnTo>
                  <a:lnTo>
                    <a:pt x="17965" y="35134"/>
                  </a:lnTo>
                  <a:lnTo>
                    <a:pt x="18600" y="34180"/>
                  </a:lnTo>
                  <a:lnTo>
                    <a:pt x="19554" y="33862"/>
                  </a:lnTo>
                  <a:lnTo>
                    <a:pt x="21462" y="33544"/>
                  </a:lnTo>
                  <a:lnTo>
                    <a:pt x="22415" y="33067"/>
                  </a:lnTo>
                  <a:lnTo>
                    <a:pt x="24323" y="30524"/>
                  </a:lnTo>
                  <a:lnTo>
                    <a:pt x="25595" y="27185"/>
                  </a:lnTo>
                  <a:lnTo>
                    <a:pt x="27026" y="27185"/>
                  </a:lnTo>
                  <a:cubicBezTo>
                    <a:pt x="27026" y="27185"/>
                    <a:pt x="28775" y="27503"/>
                    <a:pt x="28775" y="27503"/>
                  </a:cubicBezTo>
                  <a:lnTo>
                    <a:pt x="32909" y="27185"/>
                  </a:lnTo>
                  <a:lnTo>
                    <a:pt x="34816" y="26549"/>
                  </a:lnTo>
                  <a:lnTo>
                    <a:pt x="40698" y="20349"/>
                  </a:lnTo>
                  <a:lnTo>
                    <a:pt x="44832" y="15421"/>
                  </a:lnTo>
                  <a:close/>
                  <a:moveTo>
                    <a:pt x="6677" y="23847"/>
                  </a:moveTo>
                  <a:lnTo>
                    <a:pt x="7790" y="19872"/>
                  </a:lnTo>
                  <a:lnTo>
                    <a:pt x="5723" y="19872"/>
                  </a:lnTo>
                  <a:cubicBezTo>
                    <a:pt x="5723" y="19872"/>
                    <a:pt x="3656" y="19554"/>
                    <a:pt x="3656" y="19554"/>
                  </a:cubicBezTo>
                  <a:lnTo>
                    <a:pt x="2702" y="20667"/>
                  </a:lnTo>
                  <a:lnTo>
                    <a:pt x="0" y="21621"/>
                  </a:lnTo>
                  <a:lnTo>
                    <a:pt x="795" y="23052"/>
                  </a:lnTo>
                  <a:lnTo>
                    <a:pt x="3180" y="25595"/>
                  </a:lnTo>
                  <a:lnTo>
                    <a:pt x="5564" y="25595"/>
                  </a:lnTo>
                  <a:cubicBezTo>
                    <a:pt x="5564" y="25595"/>
                    <a:pt x="6518" y="23847"/>
                    <a:pt x="6518" y="23847"/>
                  </a:cubicBezTo>
                  <a:close/>
                  <a:moveTo>
                    <a:pt x="29888" y="4610"/>
                  </a:moveTo>
                  <a:lnTo>
                    <a:pt x="30842" y="2543"/>
                  </a:lnTo>
                  <a:lnTo>
                    <a:pt x="30842" y="1272"/>
                  </a:lnTo>
                  <a:cubicBezTo>
                    <a:pt x="30842" y="1272"/>
                    <a:pt x="28139" y="0"/>
                    <a:pt x="28139" y="0"/>
                  </a:cubicBezTo>
                  <a:lnTo>
                    <a:pt x="25119" y="318"/>
                  </a:lnTo>
                  <a:lnTo>
                    <a:pt x="25119" y="3498"/>
                  </a:lnTo>
                  <a:cubicBezTo>
                    <a:pt x="25119" y="3498"/>
                    <a:pt x="25914" y="4769"/>
                    <a:pt x="25914" y="4769"/>
                  </a:cubicBezTo>
                  <a:lnTo>
                    <a:pt x="29888" y="4769"/>
                  </a:lnTo>
                  <a:close/>
                  <a:moveTo>
                    <a:pt x="94274" y="12559"/>
                  </a:moveTo>
                  <a:lnTo>
                    <a:pt x="91572" y="11764"/>
                  </a:lnTo>
                  <a:lnTo>
                    <a:pt x="92843" y="9857"/>
                  </a:lnTo>
                  <a:lnTo>
                    <a:pt x="95863" y="9221"/>
                  </a:lnTo>
                  <a:lnTo>
                    <a:pt x="92525" y="4928"/>
                  </a:lnTo>
                  <a:lnTo>
                    <a:pt x="90935" y="4133"/>
                  </a:lnTo>
                  <a:lnTo>
                    <a:pt x="84258" y="4928"/>
                  </a:lnTo>
                  <a:lnTo>
                    <a:pt x="82669" y="5405"/>
                  </a:lnTo>
                  <a:lnTo>
                    <a:pt x="81873" y="6995"/>
                  </a:lnTo>
                  <a:lnTo>
                    <a:pt x="82191" y="8903"/>
                  </a:lnTo>
                  <a:lnTo>
                    <a:pt x="83145" y="10651"/>
                  </a:lnTo>
                  <a:lnTo>
                    <a:pt x="83145" y="11764"/>
                  </a:lnTo>
                  <a:cubicBezTo>
                    <a:pt x="83145" y="11764"/>
                    <a:pt x="82351" y="11764"/>
                    <a:pt x="82351" y="11764"/>
                  </a:cubicBezTo>
                  <a:lnTo>
                    <a:pt x="76468" y="9221"/>
                  </a:lnTo>
                  <a:lnTo>
                    <a:pt x="75515" y="8267"/>
                  </a:lnTo>
                  <a:lnTo>
                    <a:pt x="75196" y="6041"/>
                  </a:lnTo>
                  <a:lnTo>
                    <a:pt x="76628" y="5564"/>
                  </a:lnTo>
                  <a:lnTo>
                    <a:pt x="78376" y="5882"/>
                  </a:lnTo>
                  <a:lnTo>
                    <a:pt x="79171" y="4133"/>
                  </a:lnTo>
                  <a:lnTo>
                    <a:pt x="77741" y="2225"/>
                  </a:lnTo>
                  <a:lnTo>
                    <a:pt x="75355" y="1589"/>
                  </a:lnTo>
                  <a:lnTo>
                    <a:pt x="69792" y="2385"/>
                  </a:lnTo>
                  <a:lnTo>
                    <a:pt x="65340" y="159"/>
                  </a:lnTo>
                  <a:lnTo>
                    <a:pt x="63432" y="159"/>
                  </a:lnTo>
                  <a:cubicBezTo>
                    <a:pt x="63432" y="159"/>
                    <a:pt x="64386" y="3498"/>
                    <a:pt x="64386" y="3498"/>
                  </a:cubicBezTo>
                  <a:lnTo>
                    <a:pt x="58345" y="8584"/>
                  </a:lnTo>
                  <a:lnTo>
                    <a:pt x="58345" y="12400"/>
                  </a:lnTo>
                  <a:cubicBezTo>
                    <a:pt x="58345" y="12400"/>
                    <a:pt x="59299" y="14785"/>
                    <a:pt x="59299" y="14785"/>
                  </a:cubicBezTo>
                  <a:lnTo>
                    <a:pt x="59299" y="16056"/>
                  </a:lnTo>
                  <a:cubicBezTo>
                    <a:pt x="59299" y="16056"/>
                    <a:pt x="58504" y="16693"/>
                    <a:pt x="58504" y="16693"/>
                  </a:cubicBezTo>
                  <a:lnTo>
                    <a:pt x="56119" y="17010"/>
                  </a:lnTo>
                  <a:lnTo>
                    <a:pt x="53735" y="17964"/>
                  </a:lnTo>
                  <a:lnTo>
                    <a:pt x="52463" y="19554"/>
                  </a:lnTo>
                  <a:lnTo>
                    <a:pt x="44991" y="25118"/>
                  </a:lnTo>
                  <a:lnTo>
                    <a:pt x="45945" y="26867"/>
                  </a:lnTo>
                  <a:lnTo>
                    <a:pt x="42765" y="31000"/>
                  </a:lnTo>
                  <a:lnTo>
                    <a:pt x="42765" y="33226"/>
                  </a:lnTo>
                  <a:cubicBezTo>
                    <a:pt x="42765" y="33226"/>
                    <a:pt x="46103" y="37201"/>
                    <a:pt x="46103" y="37201"/>
                  </a:cubicBezTo>
                  <a:lnTo>
                    <a:pt x="50078" y="39903"/>
                  </a:lnTo>
                  <a:lnTo>
                    <a:pt x="51668" y="35611"/>
                  </a:lnTo>
                  <a:lnTo>
                    <a:pt x="54052" y="35134"/>
                  </a:lnTo>
                  <a:lnTo>
                    <a:pt x="56755" y="35929"/>
                  </a:lnTo>
                  <a:lnTo>
                    <a:pt x="59458" y="34816"/>
                  </a:lnTo>
                  <a:lnTo>
                    <a:pt x="55801" y="28775"/>
                  </a:lnTo>
                  <a:lnTo>
                    <a:pt x="57709" y="28457"/>
                  </a:lnTo>
                  <a:lnTo>
                    <a:pt x="71381" y="31954"/>
                  </a:lnTo>
                  <a:lnTo>
                    <a:pt x="71858" y="29093"/>
                  </a:lnTo>
                  <a:lnTo>
                    <a:pt x="71858" y="27980"/>
                  </a:lnTo>
                  <a:cubicBezTo>
                    <a:pt x="71858" y="27980"/>
                    <a:pt x="70586" y="25754"/>
                    <a:pt x="70586" y="25754"/>
                  </a:cubicBezTo>
                  <a:lnTo>
                    <a:pt x="80602" y="23052"/>
                  </a:lnTo>
                  <a:lnTo>
                    <a:pt x="83940" y="21462"/>
                  </a:lnTo>
                  <a:lnTo>
                    <a:pt x="85848" y="19236"/>
                  </a:lnTo>
                  <a:lnTo>
                    <a:pt x="90140" y="18441"/>
                  </a:lnTo>
                  <a:lnTo>
                    <a:pt x="94909" y="17169"/>
                  </a:lnTo>
                  <a:lnTo>
                    <a:pt x="94909" y="16216"/>
                  </a:lnTo>
                  <a:cubicBezTo>
                    <a:pt x="94909" y="16216"/>
                    <a:pt x="96182" y="14308"/>
                    <a:pt x="96182" y="14308"/>
                  </a:cubicBezTo>
                  <a:lnTo>
                    <a:pt x="94115" y="13036"/>
                  </a:lnTo>
                  <a:close/>
                  <a:moveTo>
                    <a:pt x="77263" y="27821"/>
                  </a:moveTo>
                  <a:lnTo>
                    <a:pt x="76150" y="27821"/>
                  </a:lnTo>
                  <a:cubicBezTo>
                    <a:pt x="76150" y="27821"/>
                    <a:pt x="74879" y="28775"/>
                    <a:pt x="74879" y="28775"/>
                  </a:cubicBezTo>
                  <a:lnTo>
                    <a:pt x="75674" y="30364"/>
                  </a:lnTo>
                  <a:lnTo>
                    <a:pt x="77899" y="31477"/>
                  </a:lnTo>
                  <a:lnTo>
                    <a:pt x="77899" y="28139"/>
                  </a:lnTo>
                  <a:cubicBezTo>
                    <a:pt x="77899" y="28139"/>
                    <a:pt x="77104" y="27821"/>
                    <a:pt x="77104" y="27821"/>
                  </a:cubicBezTo>
                  <a:close/>
                  <a:moveTo>
                    <a:pt x="38950" y="32908"/>
                  </a:moveTo>
                  <a:lnTo>
                    <a:pt x="38950" y="33703"/>
                  </a:lnTo>
                  <a:cubicBezTo>
                    <a:pt x="38950" y="33703"/>
                    <a:pt x="39267" y="35611"/>
                    <a:pt x="39267" y="35611"/>
                  </a:cubicBezTo>
                  <a:lnTo>
                    <a:pt x="39904" y="37042"/>
                  </a:lnTo>
                  <a:lnTo>
                    <a:pt x="40380" y="37359"/>
                  </a:lnTo>
                  <a:lnTo>
                    <a:pt x="42288" y="36565"/>
                  </a:lnTo>
                  <a:lnTo>
                    <a:pt x="42288" y="34657"/>
                  </a:lnTo>
                  <a:cubicBezTo>
                    <a:pt x="42288" y="34657"/>
                    <a:pt x="40221" y="33226"/>
                    <a:pt x="40221" y="33226"/>
                  </a:cubicBezTo>
                  <a:lnTo>
                    <a:pt x="39109" y="3290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4" name="Freeform: Shape 5363">
              <a:extLst>
                <a:ext uri="{FF2B5EF4-FFF2-40B4-BE49-F238E27FC236}">
                  <a16:creationId xmlns:a16="http://schemas.microsoft.com/office/drawing/2014/main" id="{F97A31DD-10B5-C69E-0E20-A8CD102C252C}"/>
                </a:ext>
              </a:extLst>
            </p:cNvPr>
            <p:cNvSpPr/>
            <p:nvPr/>
          </p:nvSpPr>
          <p:spPr>
            <a:xfrm>
              <a:off x="1752718" y="1498209"/>
              <a:ext cx="344505" cy="479636"/>
            </a:xfrm>
            <a:custGeom>
              <a:avLst/>
              <a:gdLst>
                <a:gd name="connsiteX0" fmla="*/ 58981 w 344505"/>
                <a:gd name="connsiteY0" fmla="*/ 463103 h 479636"/>
                <a:gd name="connsiteX1" fmla="*/ 57232 w 344505"/>
                <a:gd name="connsiteY1" fmla="*/ 464057 h 479636"/>
                <a:gd name="connsiteX2" fmla="*/ 56596 w 344505"/>
                <a:gd name="connsiteY2" fmla="*/ 465011 h 479636"/>
                <a:gd name="connsiteX3" fmla="*/ 58186 w 344505"/>
                <a:gd name="connsiteY3" fmla="*/ 466283 h 479636"/>
                <a:gd name="connsiteX4" fmla="*/ 60730 w 344505"/>
                <a:gd name="connsiteY4" fmla="*/ 465806 h 479636"/>
                <a:gd name="connsiteX5" fmla="*/ 61366 w 344505"/>
                <a:gd name="connsiteY5" fmla="*/ 464375 h 479636"/>
                <a:gd name="connsiteX6" fmla="*/ 60889 w 344505"/>
                <a:gd name="connsiteY6" fmla="*/ 463103 h 479636"/>
                <a:gd name="connsiteX7" fmla="*/ 58981 w 344505"/>
                <a:gd name="connsiteY7" fmla="*/ 463103 h 479636"/>
                <a:gd name="connsiteX8" fmla="*/ 62796 w 344505"/>
                <a:gd name="connsiteY8" fmla="*/ 463103 h 479636"/>
                <a:gd name="connsiteX9" fmla="*/ 62478 w 344505"/>
                <a:gd name="connsiteY9" fmla="*/ 465647 h 479636"/>
                <a:gd name="connsiteX10" fmla="*/ 63591 w 344505"/>
                <a:gd name="connsiteY10" fmla="*/ 465965 h 479636"/>
                <a:gd name="connsiteX11" fmla="*/ 66453 w 344505"/>
                <a:gd name="connsiteY11" fmla="*/ 464534 h 479636"/>
                <a:gd name="connsiteX12" fmla="*/ 67407 w 344505"/>
                <a:gd name="connsiteY12" fmla="*/ 461831 h 479636"/>
                <a:gd name="connsiteX13" fmla="*/ 64545 w 344505"/>
                <a:gd name="connsiteY13" fmla="*/ 461831 h 479636"/>
                <a:gd name="connsiteX14" fmla="*/ 62796 w 344505"/>
                <a:gd name="connsiteY14" fmla="*/ 463103 h 479636"/>
                <a:gd name="connsiteX15" fmla="*/ 49442 w 344505"/>
                <a:gd name="connsiteY15" fmla="*/ 325905 h 479636"/>
                <a:gd name="connsiteX16" fmla="*/ 44991 w 344505"/>
                <a:gd name="connsiteY16" fmla="*/ 325905 h 479636"/>
                <a:gd name="connsiteX17" fmla="*/ 46898 w 344505"/>
                <a:gd name="connsiteY17" fmla="*/ 329403 h 479636"/>
                <a:gd name="connsiteX18" fmla="*/ 49919 w 344505"/>
                <a:gd name="connsiteY18" fmla="*/ 331628 h 479636"/>
                <a:gd name="connsiteX19" fmla="*/ 51509 w 344505"/>
                <a:gd name="connsiteY19" fmla="*/ 331151 h 479636"/>
                <a:gd name="connsiteX20" fmla="*/ 51827 w 344505"/>
                <a:gd name="connsiteY20" fmla="*/ 330356 h 479636"/>
                <a:gd name="connsiteX21" fmla="*/ 53258 w 344505"/>
                <a:gd name="connsiteY21" fmla="*/ 329085 h 479636"/>
                <a:gd name="connsiteX22" fmla="*/ 53576 w 344505"/>
                <a:gd name="connsiteY22" fmla="*/ 329403 h 479636"/>
                <a:gd name="connsiteX23" fmla="*/ 54688 w 344505"/>
                <a:gd name="connsiteY23" fmla="*/ 329403 h 479636"/>
                <a:gd name="connsiteX24" fmla="*/ 54847 w 344505"/>
                <a:gd name="connsiteY24" fmla="*/ 327336 h 479636"/>
                <a:gd name="connsiteX25" fmla="*/ 53258 w 344505"/>
                <a:gd name="connsiteY25" fmla="*/ 326541 h 479636"/>
                <a:gd name="connsiteX26" fmla="*/ 51032 w 344505"/>
                <a:gd name="connsiteY26" fmla="*/ 328131 h 479636"/>
                <a:gd name="connsiteX27" fmla="*/ 49283 w 344505"/>
                <a:gd name="connsiteY27" fmla="*/ 328131 h 479636"/>
                <a:gd name="connsiteX28" fmla="*/ 48965 w 344505"/>
                <a:gd name="connsiteY28" fmla="*/ 327495 h 479636"/>
                <a:gd name="connsiteX29" fmla="*/ 48965 w 344505"/>
                <a:gd name="connsiteY29" fmla="*/ 326700 h 479636"/>
                <a:gd name="connsiteX30" fmla="*/ 49442 w 344505"/>
                <a:gd name="connsiteY30" fmla="*/ 325905 h 479636"/>
                <a:gd name="connsiteX31" fmla="*/ 50237 w 344505"/>
                <a:gd name="connsiteY31" fmla="*/ 442913 h 479636"/>
                <a:gd name="connsiteX32" fmla="*/ 48965 w 344505"/>
                <a:gd name="connsiteY32" fmla="*/ 443708 h 479636"/>
                <a:gd name="connsiteX33" fmla="*/ 48647 w 344505"/>
                <a:gd name="connsiteY33" fmla="*/ 444503 h 479636"/>
                <a:gd name="connsiteX34" fmla="*/ 49442 w 344505"/>
                <a:gd name="connsiteY34" fmla="*/ 447841 h 479636"/>
                <a:gd name="connsiteX35" fmla="*/ 51032 w 344505"/>
                <a:gd name="connsiteY35" fmla="*/ 449908 h 479636"/>
                <a:gd name="connsiteX36" fmla="*/ 52940 w 344505"/>
                <a:gd name="connsiteY36" fmla="*/ 449590 h 479636"/>
                <a:gd name="connsiteX37" fmla="*/ 54847 w 344505"/>
                <a:gd name="connsiteY37" fmla="*/ 449590 h 479636"/>
                <a:gd name="connsiteX38" fmla="*/ 55324 w 344505"/>
                <a:gd name="connsiteY38" fmla="*/ 447841 h 479636"/>
                <a:gd name="connsiteX39" fmla="*/ 51032 w 344505"/>
                <a:gd name="connsiteY39" fmla="*/ 444980 h 479636"/>
                <a:gd name="connsiteX40" fmla="*/ 50078 w 344505"/>
                <a:gd name="connsiteY40" fmla="*/ 443072 h 479636"/>
                <a:gd name="connsiteX41" fmla="*/ 68679 w 344505"/>
                <a:gd name="connsiteY41" fmla="*/ 453564 h 479636"/>
                <a:gd name="connsiteX42" fmla="*/ 69950 w 344505"/>
                <a:gd name="connsiteY42" fmla="*/ 453247 h 479636"/>
                <a:gd name="connsiteX43" fmla="*/ 68679 w 344505"/>
                <a:gd name="connsiteY43" fmla="*/ 451657 h 479636"/>
                <a:gd name="connsiteX44" fmla="*/ 66453 w 344505"/>
                <a:gd name="connsiteY44" fmla="*/ 450226 h 479636"/>
                <a:gd name="connsiteX45" fmla="*/ 66453 w 344505"/>
                <a:gd name="connsiteY45" fmla="*/ 451021 h 479636"/>
                <a:gd name="connsiteX46" fmla="*/ 66930 w 344505"/>
                <a:gd name="connsiteY46" fmla="*/ 452770 h 479636"/>
                <a:gd name="connsiteX47" fmla="*/ 65817 w 344505"/>
                <a:gd name="connsiteY47" fmla="*/ 453247 h 479636"/>
                <a:gd name="connsiteX48" fmla="*/ 66135 w 344505"/>
                <a:gd name="connsiteY48" fmla="*/ 454042 h 479636"/>
                <a:gd name="connsiteX49" fmla="*/ 69155 w 344505"/>
                <a:gd name="connsiteY49" fmla="*/ 456108 h 479636"/>
                <a:gd name="connsiteX50" fmla="*/ 71222 w 344505"/>
                <a:gd name="connsiteY50" fmla="*/ 456108 h 479636"/>
                <a:gd name="connsiteX51" fmla="*/ 70745 w 344505"/>
                <a:gd name="connsiteY51" fmla="*/ 455154 h 479636"/>
                <a:gd name="connsiteX52" fmla="*/ 68679 w 344505"/>
                <a:gd name="connsiteY52" fmla="*/ 453564 h 479636"/>
                <a:gd name="connsiteX53" fmla="*/ 344346 w 344505"/>
                <a:gd name="connsiteY53" fmla="*/ 340531 h 479636"/>
                <a:gd name="connsiteX54" fmla="*/ 342280 w 344505"/>
                <a:gd name="connsiteY54" fmla="*/ 338146 h 479636"/>
                <a:gd name="connsiteX55" fmla="*/ 339418 w 344505"/>
                <a:gd name="connsiteY55" fmla="*/ 335444 h 479636"/>
                <a:gd name="connsiteX56" fmla="*/ 336874 w 344505"/>
                <a:gd name="connsiteY56" fmla="*/ 332105 h 479636"/>
                <a:gd name="connsiteX57" fmla="*/ 334967 w 344505"/>
                <a:gd name="connsiteY57" fmla="*/ 329085 h 479636"/>
                <a:gd name="connsiteX58" fmla="*/ 329085 w 344505"/>
                <a:gd name="connsiteY58" fmla="*/ 324951 h 479636"/>
                <a:gd name="connsiteX59" fmla="*/ 319864 w 344505"/>
                <a:gd name="connsiteY59" fmla="*/ 319705 h 479636"/>
                <a:gd name="connsiteX60" fmla="*/ 313028 w 344505"/>
                <a:gd name="connsiteY60" fmla="*/ 315731 h 479636"/>
                <a:gd name="connsiteX61" fmla="*/ 302535 w 344505"/>
                <a:gd name="connsiteY61" fmla="*/ 307305 h 479636"/>
                <a:gd name="connsiteX62" fmla="*/ 300628 w 344505"/>
                <a:gd name="connsiteY62" fmla="*/ 305238 h 479636"/>
                <a:gd name="connsiteX63" fmla="*/ 300946 w 344505"/>
                <a:gd name="connsiteY63" fmla="*/ 304761 h 479636"/>
                <a:gd name="connsiteX64" fmla="*/ 306828 w 344505"/>
                <a:gd name="connsiteY64" fmla="*/ 302217 h 479636"/>
                <a:gd name="connsiteX65" fmla="*/ 312710 w 344505"/>
                <a:gd name="connsiteY65" fmla="*/ 295540 h 479636"/>
                <a:gd name="connsiteX66" fmla="*/ 315253 w 344505"/>
                <a:gd name="connsiteY66" fmla="*/ 292202 h 479636"/>
                <a:gd name="connsiteX67" fmla="*/ 315889 w 344505"/>
                <a:gd name="connsiteY67" fmla="*/ 289658 h 479636"/>
                <a:gd name="connsiteX68" fmla="*/ 315889 w 344505"/>
                <a:gd name="connsiteY68" fmla="*/ 286797 h 479636"/>
                <a:gd name="connsiteX69" fmla="*/ 315571 w 344505"/>
                <a:gd name="connsiteY69" fmla="*/ 284094 h 479636"/>
                <a:gd name="connsiteX70" fmla="*/ 314777 w 344505"/>
                <a:gd name="connsiteY70" fmla="*/ 282345 h 479636"/>
                <a:gd name="connsiteX71" fmla="*/ 311915 w 344505"/>
                <a:gd name="connsiteY71" fmla="*/ 280278 h 479636"/>
                <a:gd name="connsiteX72" fmla="*/ 303807 w 344505"/>
                <a:gd name="connsiteY72" fmla="*/ 276463 h 479636"/>
                <a:gd name="connsiteX73" fmla="*/ 301899 w 344505"/>
                <a:gd name="connsiteY73" fmla="*/ 272965 h 479636"/>
                <a:gd name="connsiteX74" fmla="*/ 300310 w 344505"/>
                <a:gd name="connsiteY74" fmla="*/ 269150 h 479636"/>
                <a:gd name="connsiteX75" fmla="*/ 300310 w 344505"/>
                <a:gd name="connsiteY75" fmla="*/ 267560 h 479636"/>
                <a:gd name="connsiteX76" fmla="*/ 304125 w 344505"/>
                <a:gd name="connsiteY76" fmla="*/ 263586 h 479636"/>
                <a:gd name="connsiteX77" fmla="*/ 304125 w 344505"/>
                <a:gd name="connsiteY77" fmla="*/ 261519 h 479636"/>
                <a:gd name="connsiteX78" fmla="*/ 303807 w 344505"/>
                <a:gd name="connsiteY78" fmla="*/ 259452 h 479636"/>
                <a:gd name="connsiteX79" fmla="*/ 302694 w 344505"/>
                <a:gd name="connsiteY79" fmla="*/ 258022 h 479636"/>
                <a:gd name="connsiteX80" fmla="*/ 294427 w 344505"/>
                <a:gd name="connsiteY80" fmla="*/ 256273 h 479636"/>
                <a:gd name="connsiteX81" fmla="*/ 292043 w 344505"/>
                <a:gd name="connsiteY81" fmla="*/ 254365 h 479636"/>
                <a:gd name="connsiteX82" fmla="*/ 290135 w 344505"/>
                <a:gd name="connsiteY82" fmla="*/ 251344 h 479636"/>
                <a:gd name="connsiteX83" fmla="*/ 289181 w 344505"/>
                <a:gd name="connsiteY83" fmla="*/ 248642 h 479636"/>
                <a:gd name="connsiteX84" fmla="*/ 289181 w 344505"/>
                <a:gd name="connsiteY84" fmla="*/ 247052 h 479636"/>
                <a:gd name="connsiteX85" fmla="*/ 289658 w 344505"/>
                <a:gd name="connsiteY85" fmla="*/ 245303 h 479636"/>
                <a:gd name="connsiteX86" fmla="*/ 292520 w 344505"/>
                <a:gd name="connsiteY86" fmla="*/ 243396 h 479636"/>
                <a:gd name="connsiteX87" fmla="*/ 295063 w 344505"/>
                <a:gd name="connsiteY87" fmla="*/ 242124 h 479636"/>
                <a:gd name="connsiteX88" fmla="*/ 295540 w 344505"/>
                <a:gd name="connsiteY88" fmla="*/ 240375 h 479636"/>
                <a:gd name="connsiteX89" fmla="*/ 295540 w 344505"/>
                <a:gd name="connsiteY89" fmla="*/ 238467 h 479636"/>
                <a:gd name="connsiteX90" fmla="*/ 295063 w 344505"/>
                <a:gd name="connsiteY90" fmla="*/ 237513 h 479636"/>
                <a:gd name="connsiteX91" fmla="*/ 289817 w 344505"/>
                <a:gd name="connsiteY91" fmla="*/ 236559 h 479636"/>
                <a:gd name="connsiteX92" fmla="*/ 289340 w 344505"/>
                <a:gd name="connsiteY92" fmla="*/ 236082 h 479636"/>
                <a:gd name="connsiteX93" fmla="*/ 289340 w 344505"/>
                <a:gd name="connsiteY93" fmla="*/ 235447 h 479636"/>
                <a:gd name="connsiteX94" fmla="*/ 289340 w 344505"/>
                <a:gd name="connsiteY94" fmla="*/ 234652 h 479636"/>
                <a:gd name="connsiteX95" fmla="*/ 292202 w 344505"/>
                <a:gd name="connsiteY95" fmla="*/ 231313 h 479636"/>
                <a:gd name="connsiteX96" fmla="*/ 292520 w 344505"/>
                <a:gd name="connsiteY96" fmla="*/ 224954 h 479636"/>
                <a:gd name="connsiteX97" fmla="*/ 295222 w 344505"/>
                <a:gd name="connsiteY97" fmla="*/ 220503 h 479636"/>
                <a:gd name="connsiteX98" fmla="*/ 292202 w 344505"/>
                <a:gd name="connsiteY98" fmla="*/ 217800 h 479636"/>
                <a:gd name="connsiteX99" fmla="*/ 292202 w 344505"/>
                <a:gd name="connsiteY99" fmla="*/ 217323 h 479636"/>
                <a:gd name="connsiteX100" fmla="*/ 296971 w 344505"/>
                <a:gd name="connsiteY100" fmla="*/ 215892 h 479636"/>
                <a:gd name="connsiteX101" fmla="*/ 301104 w 344505"/>
                <a:gd name="connsiteY101" fmla="*/ 215574 h 479636"/>
                <a:gd name="connsiteX102" fmla="*/ 303012 w 344505"/>
                <a:gd name="connsiteY102" fmla="*/ 215097 h 479636"/>
                <a:gd name="connsiteX103" fmla="*/ 303012 w 344505"/>
                <a:gd name="connsiteY103" fmla="*/ 213031 h 479636"/>
                <a:gd name="connsiteX104" fmla="*/ 302853 w 344505"/>
                <a:gd name="connsiteY104" fmla="*/ 210169 h 479636"/>
                <a:gd name="connsiteX105" fmla="*/ 298561 w 344505"/>
                <a:gd name="connsiteY105" fmla="*/ 198882 h 479636"/>
                <a:gd name="connsiteX106" fmla="*/ 297607 w 344505"/>
                <a:gd name="connsiteY106" fmla="*/ 195702 h 479636"/>
                <a:gd name="connsiteX107" fmla="*/ 294745 w 344505"/>
                <a:gd name="connsiteY107" fmla="*/ 191569 h 479636"/>
                <a:gd name="connsiteX108" fmla="*/ 292361 w 344505"/>
                <a:gd name="connsiteY108" fmla="*/ 188866 h 479636"/>
                <a:gd name="connsiteX109" fmla="*/ 290930 w 344505"/>
                <a:gd name="connsiteY109" fmla="*/ 186958 h 479636"/>
                <a:gd name="connsiteX110" fmla="*/ 288704 w 344505"/>
                <a:gd name="connsiteY110" fmla="*/ 183143 h 479636"/>
                <a:gd name="connsiteX111" fmla="*/ 287432 w 344505"/>
                <a:gd name="connsiteY111" fmla="*/ 179168 h 479636"/>
                <a:gd name="connsiteX112" fmla="*/ 285207 w 344505"/>
                <a:gd name="connsiteY112" fmla="*/ 174717 h 479636"/>
                <a:gd name="connsiteX113" fmla="*/ 282504 w 344505"/>
                <a:gd name="connsiteY113" fmla="*/ 170584 h 479636"/>
                <a:gd name="connsiteX114" fmla="*/ 280278 w 344505"/>
                <a:gd name="connsiteY114" fmla="*/ 166768 h 479636"/>
                <a:gd name="connsiteX115" fmla="*/ 274555 w 344505"/>
                <a:gd name="connsiteY115" fmla="*/ 159296 h 479636"/>
                <a:gd name="connsiteX116" fmla="*/ 273760 w 344505"/>
                <a:gd name="connsiteY116" fmla="*/ 157229 h 479636"/>
                <a:gd name="connsiteX117" fmla="*/ 273760 w 344505"/>
                <a:gd name="connsiteY117" fmla="*/ 155322 h 479636"/>
                <a:gd name="connsiteX118" fmla="*/ 274396 w 344505"/>
                <a:gd name="connsiteY118" fmla="*/ 153414 h 479636"/>
                <a:gd name="connsiteX119" fmla="*/ 278847 w 344505"/>
                <a:gd name="connsiteY119" fmla="*/ 147373 h 479636"/>
                <a:gd name="connsiteX120" fmla="*/ 282981 w 344505"/>
                <a:gd name="connsiteY120" fmla="*/ 142285 h 479636"/>
                <a:gd name="connsiteX121" fmla="*/ 288227 w 344505"/>
                <a:gd name="connsiteY121" fmla="*/ 136244 h 479636"/>
                <a:gd name="connsiteX122" fmla="*/ 293315 w 344505"/>
                <a:gd name="connsiteY122" fmla="*/ 131316 h 479636"/>
                <a:gd name="connsiteX123" fmla="*/ 298720 w 344505"/>
                <a:gd name="connsiteY123" fmla="*/ 125434 h 479636"/>
                <a:gd name="connsiteX124" fmla="*/ 299992 w 344505"/>
                <a:gd name="connsiteY124" fmla="*/ 119552 h 479636"/>
                <a:gd name="connsiteX125" fmla="*/ 299674 w 344505"/>
                <a:gd name="connsiteY125" fmla="*/ 118598 h 479636"/>
                <a:gd name="connsiteX126" fmla="*/ 295222 w 344505"/>
                <a:gd name="connsiteY126" fmla="*/ 115418 h 479636"/>
                <a:gd name="connsiteX127" fmla="*/ 286637 w 344505"/>
                <a:gd name="connsiteY127" fmla="*/ 106833 h 479636"/>
                <a:gd name="connsiteX128" fmla="*/ 281391 w 344505"/>
                <a:gd name="connsiteY128" fmla="*/ 100315 h 479636"/>
                <a:gd name="connsiteX129" fmla="*/ 273283 w 344505"/>
                <a:gd name="connsiteY129" fmla="*/ 97613 h 479636"/>
                <a:gd name="connsiteX130" fmla="*/ 262473 w 344505"/>
                <a:gd name="connsiteY130" fmla="*/ 94115 h 479636"/>
                <a:gd name="connsiteX131" fmla="*/ 258816 w 344505"/>
                <a:gd name="connsiteY131" fmla="*/ 86166 h 479636"/>
                <a:gd name="connsiteX132" fmla="*/ 256273 w 344505"/>
                <a:gd name="connsiteY132" fmla="*/ 79330 h 479636"/>
                <a:gd name="connsiteX133" fmla="*/ 256591 w 344505"/>
                <a:gd name="connsiteY133" fmla="*/ 76945 h 479636"/>
                <a:gd name="connsiteX134" fmla="*/ 264381 w 344505"/>
                <a:gd name="connsiteY134" fmla="*/ 65181 h 479636"/>
                <a:gd name="connsiteX135" fmla="*/ 265175 w 344505"/>
                <a:gd name="connsiteY135" fmla="*/ 63114 h 479636"/>
                <a:gd name="connsiteX136" fmla="*/ 265175 w 344505"/>
                <a:gd name="connsiteY136" fmla="*/ 61842 h 479636"/>
                <a:gd name="connsiteX137" fmla="*/ 264222 w 344505"/>
                <a:gd name="connsiteY137" fmla="*/ 61048 h 479636"/>
                <a:gd name="connsiteX138" fmla="*/ 263109 w 344505"/>
                <a:gd name="connsiteY138" fmla="*/ 60571 h 479636"/>
                <a:gd name="connsiteX139" fmla="*/ 255796 w 344505"/>
                <a:gd name="connsiteY139" fmla="*/ 60253 h 479636"/>
                <a:gd name="connsiteX140" fmla="*/ 254683 w 344505"/>
                <a:gd name="connsiteY140" fmla="*/ 58663 h 479636"/>
                <a:gd name="connsiteX141" fmla="*/ 258975 w 344505"/>
                <a:gd name="connsiteY141" fmla="*/ 57391 h 479636"/>
                <a:gd name="connsiteX142" fmla="*/ 262632 w 344505"/>
                <a:gd name="connsiteY142" fmla="*/ 55801 h 479636"/>
                <a:gd name="connsiteX143" fmla="*/ 268514 w 344505"/>
                <a:gd name="connsiteY143" fmla="*/ 53417 h 479636"/>
                <a:gd name="connsiteX144" fmla="*/ 270422 w 344505"/>
                <a:gd name="connsiteY144" fmla="*/ 52781 h 479636"/>
                <a:gd name="connsiteX145" fmla="*/ 268355 w 344505"/>
                <a:gd name="connsiteY145" fmla="*/ 50873 h 479636"/>
                <a:gd name="connsiteX146" fmla="*/ 266606 w 344505"/>
                <a:gd name="connsiteY146" fmla="*/ 47852 h 479636"/>
                <a:gd name="connsiteX147" fmla="*/ 266924 w 344505"/>
                <a:gd name="connsiteY147" fmla="*/ 44991 h 479636"/>
                <a:gd name="connsiteX148" fmla="*/ 272012 w 344505"/>
                <a:gd name="connsiteY148" fmla="*/ 39427 h 479636"/>
                <a:gd name="connsiteX149" fmla="*/ 276781 w 344505"/>
                <a:gd name="connsiteY149" fmla="*/ 35452 h 479636"/>
                <a:gd name="connsiteX150" fmla="*/ 278053 w 344505"/>
                <a:gd name="connsiteY150" fmla="*/ 34021 h 479636"/>
                <a:gd name="connsiteX151" fmla="*/ 280755 w 344505"/>
                <a:gd name="connsiteY151" fmla="*/ 30047 h 479636"/>
                <a:gd name="connsiteX152" fmla="*/ 275191 w 344505"/>
                <a:gd name="connsiteY152" fmla="*/ 19872 h 479636"/>
                <a:gd name="connsiteX153" fmla="*/ 265334 w 344505"/>
                <a:gd name="connsiteY153" fmla="*/ 16852 h 479636"/>
                <a:gd name="connsiteX154" fmla="*/ 254206 w 344505"/>
                <a:gd name="connsiteY154" fmla="*/ 12241 h 479636"/>
                <a:gd name="connsiteX155" fmla="*/ 250072 w 344505"/>
                <a:gd name="connsiteY155" fmla="*/ 9698 h 479636"/>
                <a:gd name="connsiteX156" fmla="*/ 243713 w 344505"/>
                <a:gd name="connsiteY156" fmla="*/ 4610 h 479636"/>
                <a:gd name="connsiteX157" fmla="*/ 239262 w 344505"/>
                <a:gd name="connsiteY157" fmla="*/ 0 h 479636"/>
                <a:gd name="connsiteX158" fmla="*/ 235128 w 344505"/>
                <a:gd name="connsiteY158" fmla="*/ 0 h 479636"/>
                <a:gd name="connsiteX159" fmla="*/ 230677 w 344505"/>
                <a:gd name="connsiteY159" fmla="*/ 954 h 479636"/>
                <a:gd name="connsiteX160" fmla="*/ 223682 w 344505"/>
                <a:gd name="connsiteY160" fmla="*/ 5246 h 479636"/>
                <a:gd name="connsiteX161" fmla="*/ 219549 w 344505"/>
                <a:gd name="connsiteY161" fmla="*/ 7313 h 479636"/>
                <a:gd name="connsiteX162" fmla="*/ 217323 w 344505"/>
                <a:gd name="connsiteY162" fmla="*/ 7949 h 479636"/>
                <a:gd name="connsiteX163" fmla="*/ 216846 w 344505"/>
                <a:gd name="connsiteY163" fmla="*/ 7949 h 479636"/>
                <a:gd name="connsiteX164" fmla="*/ 211918 w 344505"/>
                <a:gd name="connsiteY164" fmla="*/ 6836 h 479636"/>
                <a:gd name="connsiteX165" fmla="*/ 206353 w 344505"/>
                <a:gd name="connsiteY165" fmla="*/ 6518 h 479636"/>
                <a:gd name="connsiteX166" fmla="*/ 201902 w 344505"/>
                <a:gd name="connsiteY166" fmla="*/ 6836 h 479636"/>
                <a:gd name="connsiteX167" fmla="*/ 200153 w 344505"/>
                <a:gd name="connsiteY167" fmla="*/ 7472 h 479636"/>
                <a:gd name="connsiteX168" fmla="*/ 193953 w 344505"/>
                <a:gd name="connsiteY168" fmla="*/ 14308 h 479636"/>
                <a:gd name="connsiteX169" fmla="*/ 189661 w 344505"/>
                <a:gd name="connsiteY169" fmla="*/ 17806 h 479636"/>
                <a:gd name="connsiteX170" fmla="*/ 187276 w 344505"/>
                <a:gd name="connsiteY170" fmla="*/ 18918 h 479636"/>
                <a:gd name="connsiteX171" fmla="*/ 185527 w 344505"/>
                <a:gd name="connsiteY171" fmla="*/ 20985 h 479636"/>
                <a:gd name="connsiteX172" fmla="*/ 184097 w 344505"/>
                <a:gd name="connsiteY172" fmla="*/ 24324 h 479636"/>
                <a:gd name="connsiteX173" fmla="*/ 180917 w 344505"/>
                <a:gd name="connsiteY173" fmla="*/ 35611 h 479636"/>
                <a:gd name="connsiteX174" fmla="*/ 178532 w 344505"/>
                <a:gd name="connsiteY174" fmla="*/ 39904 h 479636"/>
                <a:gd name="connsiteX175" fmla="*/ 178055 w 344505"/>
                <a:gd name="connsiteY175" fmla="*/ 42447 h 479636"/>
                <a:gd name="connsiteX176" fmla="*/ 178691 w 344505"/>
                <a:gd name="connsiteY176" fmla="*/ 50237 h 479636"/>
                <a:gd name="connsiteX177" fmla="*/ 178055 w 344505"/>
                <a:gd name="connsiteY177" fmla="*/ 54529 h 479636"/>
                <a:gd name="connsiteX178" fmla="*/ 175194 w 344505"/>
                <a:gd name="connsiteY178" fmla="*/ 58027 h 479636"/>
                <a:gd name="connsiteX179" fmla="*/ 173127 w 344505"/>
                <a:gd name="connsiteY179" fmla="*/ 59617 h 479636"/>
                <a:gd name="connsiteX180" fmla="*/ 170424 w 344505"/>
                <a:gd name="connsiteY180" fmla="*/ 59935 h 479636"/>
                <a:gd name="connsiteX181" fmla="*/ 166927 w 344505"/>
                <a:gd name="connsiteY181" fmla="*/ 60889 h 479636"/>
                <a:gd name="connsiteX182" fmla="*/ 163747 w 344505"/>
                <a:gd name="connsiteY182" fmla="*/ 62955 h 479636"/>
                <a:gd name="connsiteX183" fmla="*/ 161522 w 344505"/>
                <a:gd name="connsiteY183" fmla="*/ 65817 h 479636"/>
                <a:gd name="connsiteX184" fmla="*/ 158978 w 344505"/>
                <a:gd name="connsiteY184" fmla="*/ 72176 h 479636"/>
                <a:gd name="connsiteX185" fmla="*/ 154845 w 344505"/>
                <a:gd name="connsiteY185" fmla="*/ 74561 h 479636"/>
                <a:gd name="connsiteX186" fmla="*/ 150870 w 344505"/>
                <a:gd name="connsiteY186" fmla="*/ 73925 h 479636"/>
                <a:gd name="connsiteX187" fmla="*/ 148009 w 344505"/>
                <a:gd name="connsiteY187" fmla="*/ 71540 h 479636"/>
                <a:gd name="connsiteX188" fmla="*/ 141967 w 344505"/>
                <a:gd name="connsiteY188" fmla="*/ 69791 h 479636"/>
                <a:gd name="connsiteX189" fmla="*/ 137357 w 344505"/>
                <a:gd name="connsiteY189" fmla="*/ 68679 h 479636"/>
                <a:gd name="connsiteX190" fmla="*/ 132270 w 344505"/>
                <a:gd name="connsiteY190" fmla="*/ 66135 h 479636"/>
                <a:gd name="connsiteX191" fmla="*/ 127818 w 344505"/>
                <a:gd name="connsiteY191" fmla="*/ 64227 h 479636"/>
                <a:gd name="connsiteX192" fmla="*/ 123685 w 344505"/>
                <a:gd name="connsiteY192" fmla="*/ 63909 h 479636"/>
                <a:gd name="connsiteX193" fmla="*/ 121300 w 344505"/>
                <a:gd name="connsiteY193" fmla="*/ 66294 h 479636"/>
                <a:gd name="connsiteX194" fmla="*/ 119392 w 344505"/>
                <a:gd name="connsiteY194" fmla="*/ 68520 h 479636"/>
                <a:gd name="connsiteX195" fmla="*/ 112398 w 344505"/>
                <a:gd name="connsiteY195" fmla="*/ 70268 h 479636"/>
                <a:gd name="connsiteX196" fmla="*/ 108423 w 344505"/>
                <a:gd name="connsiteY196" fmla="*/ 71699 h 479636"/>
                <a:gd name="connsiteX197" fmla="*/ 103336 w 344505"/>
                <a:gd name="connsiteY197" fmla="*/ 72017 h 479636"/>
                <a:gd name="connsiteX198" fmla="*/ 101269 w 344505"/>
                <a:gd name="connsiteY198" fmla="*/ 70427 h 479636"/>
                <a:gd name="connsiteX199" fmla="*/ 93797 w 344505"/>
                <a:gd name="connsiteY199" fmla="*/ 69314 h 479636"/>
                <a:gd name="connsiteX200" fmla="*/ 84894 w 344505"/>
                <a:gd name="connsiteY200" fmla="*/ 68043 h 479636"/>
                <a:gd name="connsiteX201" fmla="*/ 82351 w 344505"/>
                <a:gd name="connsiteY201" fmla="*/ 68043 h 479636"/>
                <a:gd name="connsiteX202" fmla="*/ 81556 w 344505"/>
                <a:gd name="connsiteY202" fmla="*/ 65181 h 479636"/>
                <a:gd name="connsiteX203" fmla="*/ 79171 w 344505"/>
                <a:gd name="connsiteY203" fmla="*/ 61207 h 479636"/>
                <a:gd name="connsiteX204" fmla="*/ 72812 w 344505"/>
                <a:gd name="connsiteY204" fmla="*/ 54371 h 479636"/>
                <a:gd name="connsiteX205" fmla="*/ 70268 w 344505"/>
                <a:gd name="connsiteY205" fmla="*/ 51986 h 479636"/>
                <a:gd name="connsiteX206" fmla="*/ 65340 w 344505"/>
                <a:gd name="connsiteY206" fmla="*/ 46263 h 479636"/>
                <a:gd name="connsiteX207" fmla="*/ 59617 w 344505"/>
                <a:gd name="connsiteY207" fmla="*/ 40380 h 479636"/>
                <a:gd name="connsiteX208" fmla="*/ 58822 w 344505"/>
                <a:gd name="connsiteY208" fmla="*/ 40380 h 479636"/>
                <a:gd name="connsiteX209" fmla="*/ 55006 w 344505"/>
                <a:gd name="connsiteY209" fmla="*/ 40063 h 479636"/>
                <a:gd name="connsiteX210" fmla="*/ 49442 w 344505"/>
                <a:gd name="connsiteY210" fmla="*/ 40063 h 479636"/>
                <a:gd name="connsiteX211" fmla="*/ 45945 w 344505"/>
                <a:gd name="connsiteY211" fmla="*/ 41652 h 479636"/>
                <a:gd name="connsiteX212" fmla="*/ 43719 w 344505"/>
                <a:gd name="connsiteY212" fmla="*/ 43401 h 479636"/>
                <a:gd name="connsiteX213" fmla="*/ 43401 w 344505"/>
                <a:gd name="connsiteY213" fmla="*/ 44832 h 479636"/>
                <a:gd name="connsiteX214" fmla="*/ 45627 w 344505"/>
                <a:gd name="connsiteY214" fmla="*/ 50237 h 479636"/>
                <a:gd name="connsiteX215" fmla="*/ 44991 w 344505"/>
                <a:gd name="connsiteY215" fmla="*/ 51509 h 479636"/>
                <a:gd name="connsiteX216" fmla="*/ 43878 w 344505"/>
                <a:gd name="connsiteY216" fmla="*/ 52145 h 479636"/>
                <a:gd name="connsiteX217" fmla="*/ 38791 w 344505"/>
                <a:gd name="connsiteY217" fmla="*/ 50714 h 479636"/>
                <a:gd name="connsiteX218" fmla="*/ 32590 w 344505"/>
                <a:gd name="connsiteY218" fmla="*/ 50714 h 479636"/>
                <a:gd name="connsiteX219" fmla="*/ 31001 w 344505"/>
                <a:gd name="connsiteY219" fmla="*/ 52463 h 479636"/>
                <a:gd name="connsiteX220" fmla="*/ 38791 w 344505"/>
                <a:gd name="connsiteY220" fmla="*/ 55324 h 479636"/>
                <a:gd name="connsiteX221" fmla="*/ 39109 w 344505"/>
                <a:gd name="connsiteY221" fmla="*/ 55960 h 479636"/>
                <a:gd name="connsiteX222" fmla="*/ 39109 w 344505"/>
                <a:gd name="connsiteY222" fmla="*/ 57391 h 479636"/>
                <a:gd name="connsiteX223" fmla="*/ 39426 w 344505"/>
                <a:gd name="connsiteY223" fmla="*/ 58981 h 479636"/>
                <a:gd name="connsiteX224" fmla="*/ 47057 w 344505"/>
                <a:gd name="connsiteY224" fmla="*/ 62955 h 479636"/>
                <a:gd name="connsiteX225" fmla="*/ 49283 w 344505"/>
                <a:gd name="connsiteY225" fmla="*/ 65022 h 479636"/>
                <a:gd name="connsiteX226" fmla="*/ 53894 w 344505"/>
                <a:gd name="connsiteY226" fmla="*/ 68202 h 479636"/>
                <a:gd name="connsiteX227" fmla="*/ 55165 w 344505"/>
                <a:gd name="connsiteY227" fmla="*/ 69950 h 479636"/>
                <a:gd name="connsiteX228" fmla="*/ 59458 w 344505"/>
                <a:gd name="connsiteY228" fmla="*/ 72017 h 479636"/>
                <a:gd name="connsiteX229" fmla="*/ 62637 w 344505"/>
                <a:gd name="connsiteY229" fmla="*/ 74084 h 479636"/>
                <a:gd name="connsiteX230" fmla="*/ 66294 w 344505"/>
                <a:gd name="connsiteY230" fmla="*/ 75833 h 479636"/>
                <a:gd name="connsiteX231" fmla="*/ 70586 w 344505"/>
                <a:gd name="connsiteY231" fmla="*/ 78535 h 479636"/>
                <a:gd name="connsiteX232" fmla="*/ 76309 w 344505"/>
                <a:gd name="connsiteY232" fmla="*/ 80602 h 479636"/>
                <a:gd name="connsiteX233" fmla="*/ 81079 w 344505"/>
                <a:gd name="connsiteY233" fmla="*/ 81238 h 479636"/>
                <a:gd name="connsiteX234" fmla="*/ 93161 w 344505"/>
                <a:gd name="connsiteY234" fmla="*/ 84894 h 479636"/>
                <a:gd name="connsiteX235" fmla="*/ 95228 w 344505"/>
                <a:gd name="connsiteY235" fmla="*/ 86007 h 479636"/>
                <a:gd name="connsiteX236" fmla="*/ 98725 w 344505"/>
                <a:gd name="connsiteY236" fmla="*/ 88551 h 479636"/>
                <a:gd name="connsiteX237" fmla="*/ 102223 w 344505"/>
                <a:gd name="connsiteY237" fmla="*/ 91412 h 479636"/>
                <a:gd name="connsiteX238" fmla="*/ 104607 w 344505"/>
                <a:gd name="connsiteY238" fmla="*/ 97454 h 479636"/>
                <a:gd name="connsiteX239" fmla="*/ 108582 w 344505"/>
                <a:gd name="connsiteY239" fmla="*/ 97772 h 479636"/>
                <a:gd name="connsiteX240" fmla="*/ 109695 w 344505"/>
                <a:gd name="connsiteY240" fmla="*/ 99838 h 479636"/>
                <a:gd name="connsiteX241" fmla="*/ 113033 w 344505"/>
                <a:gd name="connsiteY241" fmla="*/ 103336 h 479636"/>
                <a:gd name="connsiteX242" fmla="*/ 117803 w 344505"/>
                <a:gd name="connsiteY242" fmla="*/ 106515 h 479636"/>
                <a:gd name="connsiteX243" fmla="*/ 117803 w 344505"/>
                <a:gd name="connsiteY243" fmla="*/ 107628 h 479636"/>
                <a:gd name="connsiteX244" fmla="*/ 113828 w 344505"/>
                <a:gd name="connsiteY244" fmla="*/ 110490 h 479636"/>
                <a:gd name="connsiteX245" fmla="*/ 113351 w 344505"/>
                <a:gd name="connsiteY245" fmla="*/ 114305 h 479636"/>
                <a:gd name="connsiteX246" fmla="*/ 113669 w 344505"/>
                <a:gd name="connsiteY246" fmla="*/ 119234 h 479636"/>
                <a:gd name="connsiteX247" fmla="*/ 114782 w 344505"/>
                <a:gd name="connsiteY247" fmla="*/ 123208 h 479636"/>
                <a:gd name="connsiteX248" fmla="*/ 114782 w 344505"/>
                <a:gd name="connsiteY248" fmla="*/ 124321 h 479636"/>
                <a:gd name="connsiteX249" fmla="*/ 113669 w 344505"/>
                <a:gd name="connsiteY249" fmla="*/ 125752 h 479636"/>
                <a:gd name="connsiteX250" fmla="*/ 112556 w 344505"/>
                <a:gd name="connsiteY250" fmla="*/ 127977 h 479636"/>
                <a:gd name="connsiteX251" fmla="*/ 112079 w 344505"/>
                <a:gd name="connsiteY251" fmla="*/ 129885 h 479636"/>
                <a:gd name="connsiteX252" fmla="*/ 112079 w 344505"/>
                <a:gd name="connsiteY252" fmla="*/ 130839 h 479636"/>
                <a:gd name="connsiteX253" fmla="*/ 112556 w 344505"/>
                <a:gd name="connsiteY253" fmla="*/ 131316 h 479636"/>
                <a:gd name="connsiteX254" fmla="*/ 114464 w 344505"/>
                <a:gd name="connsiteY254" fmla="*/ 131316 h 479636"/>
                <a:gd name="connsiteX255" fmla="*/ 117962 w 344505"/>
                <a:gd name="connsiteY255" fmla="*/ 131793 h 479636"/>
                <a:gd name="connsiteX256" fmla="*/ 120028 w 344505"/>
                <a:gd name="connsiteY256" fmla="*/ 132588 h 479636"/>
                <a:gd name="connsiteX257" fmla="*/ 121141 w 344505"/>
                <a:gd name="connsiteY257" fmla="*/ 137198 h 479636"/>
                <a:gd name="connsiteX258" fmla="*/ 120664 w 344505"/>
                <a:gd name="connsiteY258" fmla="*/ 138152 h 479636"/>
                <a:gd name="connsiteX259" fmla="*/ 117644 w 344505"/>
                <a:gd name="connsiteY259" fmla="*/ 140219 h 479636"/>
                <a:gd name="connsiteX260" fmla="*/ 116690 w 344505"/>
                <a:gd name="connsiteY260" fmla="*/ 141809 h 479636"/>
                <a:gd name="connsiteX261" fmla="*/ 116690 w 344505"/>
                <a:gd name="connsiteY261" fmla="*/ 144193 h 479636"/>
                <a:gd name="connsiteX262" fmla="*/ 117167 w 344505"/>
                <a:gd name="connsiteY262" fmla="*/ 146896 h 479636"/>
                <a:gd name="connsiteX263" fmla="*/ 118121 w 344505"/>
                <a:gd name="connsiteY263" fmla="*/ 149916 h 479636"/>
                <a:gd name="connsiteX264" fmla="*/ 120505 w 344505"/>
                <a:gd name="connsiteY264" fmla="*/ 153096 h 479636"/>
                <a:gd name="connsiteX265" fmla="*/ 123685 w 344505"/>
                <a:gd name="connsiteY265" fmla="*/ 156435 h 479636"/>
                <a:gd name="connsiteX266" fmla="*/ 125752 w 344505"/>
                <a:gd name="connsiteY266" fmla="*/ 159137 h 479636"/>
                <a:gd name="connsiteX267" fmla="*/ 126705 w 344505"/>
                <a:gd name="connsiteY267" fmla="*/ 161045 h 479636"/>
                <a:gd name="connsiteX268" fmla="*/ 127023 w 344505"/>
                <a:gd name="connsiteY268" fmla="*/ 162317 h 479636"/>
                <a:gd name="connsiteX269" fmla="*/ 125593 w 344505"/>
                <a:gd name="connsiteY269" fmla="*/ 164065 h 479636"/>
                <a:gd name="connsiteX270" fmla="*/ 124321 w 344505"/>
                <a:gd name="connsiteY270" fmla="*/ 167404 h 479636"/>
                <a:gd name="connsiteX271" fmla="*/ 124321 w 344505"/>
                <a:gd name="connsiteY271" fmla="*/ 171219 h 479636"/>
                <a:gd name="connsiteX272" fmla="*/ 123526 w 344505"/>
                <a:gd name="connsiteY272" fmla="*/ 173763 h 479636"/>
                <a:gd name="connsiteX273" fmla="*/ 120664 w 344505"/>
                <a:gd name="connsiteY273" fmla="*/ 177102 h 479636"/>
                <a:gd name="connsiteX274" fmla="*/ 118757 w 344505"/>
                <a:gd name="connsiteY274" fmla="*/ 178373 h 479636"/>
                <a:gd name="connsiteX275" fmla="*/ 118280 w 344505"/>
                <a:gd name="connsiteY275" fmla="*/ 180122 h 479636"/>
                <a:gd name="connsiteX276" fmla="*/ 118280 w 344505"/>
                <a:gd name="connsiteY276" fmla="*/ 183143 h 479636"/>
                <a:gd name="connsiteX277" fmla="*/ 118598 w 344505"/>
                <a:gd name="connsiteY277" fmla="*/ 186799 h 479636"/>
                <a:gd name="connsiteX278" fmla="*/ 118598 w 344505"/>
                <a:gd name="connsiteY278" fmla="*/ 189343 h 479636"/>
                <a:gd name="connsiteX279" fmla="*/ 119392 w 344505"/>
                <a:gd name="connsiteY279" fmla="*/ 191092 h 479636"/>
                <a:gd name="connsiteX280" fmla="*/ 120346 w 344505"/>
                <a:gd name="connsiteY280" fmla="*/ 192205 h 479636"/>
                <a:gd name="connsiteX281" fmla="*/ 124798 w 344505"/>
                <a:gd name="connsiteY281" fmla="*/ 194271 h 479636"/>
                <a:gd name="connsiteX282" fmla="*/ 127341 w 344505"/>
                <a:gd name="connsiteY282" fmla="*/ 198405 h 479636"/>
                <a:gd name="connsiteX283" fmla="*/ 128931 w 344505"/>
                <a:gd name="connsiteY283" fmla="*/ 201743 h 479636"/>
                <a:gd name="connsiteX284" fmla="*/ 131952 w 344505"/>
                <a:gd name="connsiteY284" fmla="*/ 210487 h 479636"/>
                <a:gd name="connsiteX285" fmla="*/ 134336 w 344505"/>
                <a:gd name="connsiteY285" fmla="*/ 210169 h 479636"/>
                <a:gd name="connsiteX286" fmla="*/ 139106 w 344505"/>
                <a:gd name="connsiteY286" fmla="*/ 211759 h 479636"/>
                <a:gd name="connsiteX287" fmla="*/ 142762 w 344505"/>
                <a:gd name="connsiteY287" fmla="*/ 209851 h 479636"/>
                <a:gd name="connsiteX288" fmla="*/ 144511 w 344505"/>
                <a:gd name="connsiteY288" fmla="*/ 208102 h 479636"/>
                <a:gd name="connsiteX289" fmla="*/ 145624 w 344505"/>
                <a:gd name="connsiteY289" fmla="*/ 208102 h 479636"/>
                <a:gd name="connsiteX290" fmla="*/ 145624 w 344505"/>
                <a:gd name="connsiteY290" fmla="*/ 209374 h 479636"/>
                <a:gd name="connsiteX291" fmla="*/ 144352 w 344505"/>
                <a:gd name="connsiteY291" fmla="*/ 212872 h 479636"/>
                <a:gd name="connsiteX292" fmla="*/ 147055 w 344505"/>
                <a:gd name="connsiteY292" fmla="*/ 217005 h 479636"/>
                <a:gd name="connsiteX293" fmla="*/ 149598 w 344505"/>
                <a:gd name="connsiteY293" fmla="*/ 217641 h 479636"/>
                <a:gd name="connsiteX294" fmla="*/ 151824 w 344505"/>
                <a:gd name="connsiteY294" fmla="*/ 217641 h 479636"/>
                <a:gd name="connsiteX295" fmla="*/ 163429 w 344505"/>
                <a:gd name="connsiteY295" fmla="*/ 222887 h 479636"/>
                <a:gd name="connsiteX296" fmla="*/ 166450 w 344505"/>
                <a:gd name="connsiteY296" fmla="*/ 226067 h 479636"/>
                <a:gd name="connsiteX297" fmla="*/ 165337 w 344505"/>
                <a:gd name="connsiteY297" fmla="*/ 231949 h 479636"/>
                <a:gd name="connsiteX298" fmla="*/ 165019 w 344505"/>
                <a:gd name="connsiteY298" fmla="*/ 237036 h 479636"/>
                <a:gd name="connsiteX299" fmla="*/ 163747 w 344505"/>
                <a:gd name="connsiteY299" fmla="*/ 241647 h 479636"/>
                <a:gd name="connsiteX300" fmla="*/ 166132 w 344505"/>
                <a:gd name="connsiteY300" fmla="*/ 243713 h 479636"/>
                <a:gd name="connsiteX301" fmla="*/ 166768 w 344505"/>
                <a:gd name="connsiteY301" fmla="*/ 245303 h 479636"/>
                <a:gd name="connsiteX302" fmla="*/ 167086 w 344505"/>
                <a:gd name="connsiteY302" fmla="*/ 247847 h 479636"/>
                <a:gd name="connsiteX303" fmla="*/ 164224 w 344505"/>
                <a:gd name="connsiteY303" fmla="*/ 248960 h 479636"/>
                <a:gd name="connsiteX304" fmla="*/ 162953 w 344505"/>
                <a:gd name="connsiteY304" fmla="*/ 250550 h 479636"/>
                <a:gd name="connsiteX305" fmla="*/ 164542 w 344505"/>
                <a:gd name="connsiteY305" fmla="*/ 252139 h 479636"/>
                <a:gd name="connsiteX306" fmla="*/ 164542 w 344505"/>
                <a:gd name="connsiteY306" fmla="*/ 254683 h 479636"/>
                <a:gd name="connsiteX307" fmla="*/ 162635 w 344505"/>
                <a:gd name="connsiteY307" fmla="*/ 255001 h 479636"/>
                <a:gd name="connsiteX308" fmla="*/ 160409 w 344505"/>
                <a:gd name="connsiteY308" fmla="*/ 254047 h 479636"/>
                <a:gd name="connsiteX309" fmla="*/ 154845 w 344505"/>
                <a:gd name="connsiteY309" fmla="*/ 253570 h 479636"/>
                <a:gd name="connsiteX310" fmla="*/ 149280 w 344505"/>
                <a:gd name="connsiteY310" fmla="*/ 255001 h 479636"/>
                <a:gd name="connsiteX311" fmla="*/ 146737 w 344505"/>
                <a:gd name="connsiteY311" fmla="*/ 257068 h 479636"/>
                <a:gd name="connsiteX312" fmla="*/ 143875 w 344505"/>
                <a:gd name="connsiteY312" fmla="*/ 257386 h 479636"/>
                <a:gd name="connsiteX313" fmla="*/ 143080 w 344505"/>
                <a:gd name="connsiteY313" fmla="*/ 260247 h 479636"/>
                <a:gd name="connsiteX314" fmla="*/ 140537 w 344505"/>
                <a:gd name="connsiteY314" fmla="*/ 262950 h 479636"/>
                <a:gd name="connsiteX315" fmla="*/ 135926 w 344505"/>
                <a:gd name="connsiteY315" fmla="*/ 270581 h 479636"/>
                <a:gd name="connsiteX316" fmla="*/ 128613 w 344505"/>
                <a:gd name="connsiteY316" fmla="*/ 276622 h 479636"/>
                <a:gd name="connsiteX317" fmla="*/ 125752 w 344505"/>
                <a:gd name="connsiteY317" fmla="*/ 281709 h 479636"/>
                <a:gd name="connsiteX318" fmla="*/ 124003 w 344505"/>
                <a:gd name="connsiteY318" fmla="*/ 282504 h 479636"/>
                <a:gd name="connsiteX319" fmla="*/ 117962 w 344505"/>
                <a:gd name="connsiteY319" fmla="*/ 288227 h 479636"/>
                <a:gd name="connsiteX320" fmla="*/ 116372 w 344505"/>
                <a:gd name="connsiteY320" fmla="*/ 292520 h 479636"/>
                <a:gd name="connsiteX321" fmla="*/ 113351 w 344505"/>
                <a:gd name="connsiteY321" fmla="*/ 292838 h 479636"/>
                <a:gd name="connsiteX322" fmla="*/ 106356 w 344505"/>
                <a:gd name="connsiteY322" fmla="*/ 299197 h 479636"/>
                <a:gd name="connsiteX323" fmla="*/ 103018 w 344505"/>
                <a:gd name="connsiteY323" fmla="*/ 300628 h 479636"/>
                <a:gd name="connsiteX324" fmla="*/ 99520 w 344505"/>
                <a:gd name="connsiteY324" fmla="*/ 302535 h 479636"/>
                <a:gd name="connsiteX325" fmla="*/ 92048 w 344505"/>
                <a:gd name="connsiteY325" fmla="*/ 308894 h 479636"/>
                <a:gd name="connsiteX326" fmla="*/ 85689 w 344505"/>
                <a:gd name="connsiteY326" fmla="*/ 310484 h 479636"/>
                <a:gd name="connsiteX327" fmla="*/ 85689 w 344505"/>
                <a:gd name="connsiteY327" fmla="*/ 313505 h 479636"/>
                <a:gd name="connsiteX328" fmla="*/ 81874 w 344505"/>
                <a:gd name="connsiteY328" fmla="*/ 317479 h 479636"/>
                <a:gd name="connsiteX329" fmla="*/ 79648 w 344505"/>
                <a:gd name="connsiteY329" fmla="*/ 316843 h 479636"/>
                <a:gd name="connsiteX330" fmla="*/ 79648 w 344505"/>
                <a:gd name="connsiteY330" fmla="*/ 318274 h 479636"/>
                <a:gd name="connsiteX331" fmla="*/ 80443 w 344505"/>
                <a:gd name="connsiteY331" fmla="*/ 319705 h 479636"/>
                <a:gd name="connsiteX332" fmla="*/ 78376 w 344505"/>
                <a:gd name="connsiteY332" fmla="*/ 319069 h 479636"/>
                <a:gd name="connsiteX333" fmla="*/ 77581 w 344505"/>
                <a:gd name="connsiteY333" fmla="*/ 319864 h 479636"/>
                <a:gd name="connsiteX334" fmla="*/ 78853 w 344505"/>
                <a:gd name="connsiteY334" fmla="*/ 322567 h 479636"/>
                <a:gd name="connsiteX335" fmla="*/ 79807 w 344505"/>
                <a:gd name="connsiteY335" fmla="*/ 323997 h 479636"/>
                <a:gd name="connsiteX336" fmla="*/ 79807 w 344505"/>
                <a:gd name="connsiteY336" fmla="*/ 325587 h 479636"/>
                <a:gd name="connsiteX337" fmla="*/ 74243 w 344505"/>
                <a:gd name="connsiteY337" fmla="*/ 328608 h 479636"/>
                <a:gd name="connsiteX338" fmla="*/ 67725 w 344505"/>
                <a:gd name="connsiteY338" fmla="*/ 330198 h 479636"/>
                <a:gd name="connsiteX339" fmla="*/ 65022 w 344505"/>
                <a:gd name="connsiteY339" fmla="*/ 328926 h 479636"/>
                <a:gd name="connsiteX340" fmla="*/ 57709 w 344505"/>
                <a:gd name="connsiteY340" fmla="*/ 330515 h 479636"/>
                <a:gd name="connsiteX341" fmla="*/ 57709 w 344505"/>
                <a:gd name="connsiteY341" fmla="*/ 332741 h 479636"/>
                <a:gd name="connsiteX342" fmla="*/ 58345 w 344505"/>
                <a:gd name="connsiteY342" fmla="*/ 334649 h 479636"/>
                <a:gd name="connsiteX343" fmla="*/ 60730 w 344505"/>
                <a:gd name="connsiteY343" fmla="*/ 337987 h 479636"/>
                <a:gd name="connsiteX344" fmla="*/ 55642 w 344505"/>
                <a:gd name="connsiteY344" fmla="*/ 338305 h 479636"/>
                <a:gd name="connsiteX345" fmla="*/ 55165 w 344505"/>
                <a:gd name="connsiteY345" fmla="*/ 342121 h 479636"/>
                <a:gd name="connsiteX346" fmla="*/ 47693 w 344505"/>
                <a:gd name="connsiteY346" fmla="*/ 349275 h 479636"/>
                <a:gd name="connsiteX347" fmla="*/ 46263 w 344505"/>
                <a:gd name="connsiteY347" fmla="*/ 351501 h 479636"/>
                <a:gd name="connsiteX348" fmla="*/ 45468 w 344505"/>
                <a:gd name="connsiteY348" fmla="*/ 353726 h 479636"/>
                <a:gd name="connsiteX349" fmla="*/ 44991 w 344505"/>
                <a:gd name="connsiteY349" fmla="*/ 356747 h 479636"/>
                <a:gd name="connsiteX350" fmla="*/ 46104 w 344505"/>
                <a:gd name="connsiteY350" fmla="*/ 361516 h 479636"/>
                <a:gd name="connsiteX351" fmla="*/ 46739 w 344505"/>
                <a:gd name="connsiteY351" fmla="*/ 365968 h 479636"/>
                <a:gd name="connsiteX352" fmla="*/ 51191 w 344505"/>
                <a:gd name="connsiteY352" fmla="*/ 369147 h 479636"/>
                <a:gd name="connsiteX353" fmla="*/ 51827 w 344505"/>
                <a:gd name="connsiteY353" fmla="*/ 372009 h 479636"/>
                <a:gd name="connsiteX354" fmla="*/ 52145 w 344505"/>
                <a:gd name="connsiteY354" fmla="*/ 374393 h 479636"/>
                <a:gd name="connsiteX355" fmla="*/ 50714 w 344505"/>
                <a:gd name="connsiteY355" fmla="*/ 379322 h 479636"/>
                <a:gd name="connsiteX356" fmla="*/ 49442 w 344505"/>
                <a:gd name="connsiteY356" fmla="*/ 384727 h 479636"/>
                <a:gd name="connsiteX357" fmla="*/ 53099 w 344505"/>
                <a:gd name="connsiteY357" fmla="*/ 388066 h 479636"/>
                <a:gd name="connsiteX358" fmla="*/ 55483 w 344505"/>
                <a:gd name="connsiteY358" fmla="*/ 392676 h 479636"/>
                <a:gd name="connsiteX359" fmla="*/ 57709 w 344505"/>
                <a:gd name="connsiteY359" fmla="*/ 397445 h 479636"/>
                <a:gd name="connsiteX360" fmla="*/ 57709 w 344505"/>
                <a:gd name="connsiteY360" fmla="*/ 399035 h 479636"/>
                <a:gd name="connsiteX361" fmla="*/ 59458 w 344505"/>
                <a:gd name="connsiteY361" fmla="*/ 402374 h 479636"/>
                <a:gd name="connsiteX362" fmla="*/ 59458 w 344505"/>
                <a:gd name="connsiteY362" fmla="*/ 403009 h 479636"/>
                <a:gd name="connsiteX363" fmla="*/ 59140 w 344505"/>
                <a:gd name="connsiteY363" fmla="*/ 403486 h 479636"/>
                <a:gd name="connsiteX364" fmla="*/ 57073 w 344505"/>
                <a:gd name="connsiteY364" fmla="*/ 403486 h 479636"/>
                <a:gd name="connsiteX365" fmla="*/ 56437 w 344505"/>
                <a:gd name="connsiteY365" fmla="*/ 404281 h 479636"/>
                <a:gd name="connsiteX366" fmla="*/ 57232 w 344505"/>
                <a:gd name="connsiteY366" fmla="*/ 405553 h 479636"/>
                <a:gd name="connsiteX367" fmla="*/ 58027 w 344505"/>
                <a:gd name="connsiteY367" fmla="*/ 406189 h 479636"/>
                <a:gd name="connsiteX368" fmla="*/ 58345 w 344505"/>
                <a:gd name="connsiteY368" fmla="*/ 407302 h 479636"/>
                <a:gd name="connsiteX369" fmla="*/ 56596 w 344505"/>
                <a:gd name="connsiteY369" fmla="*/ 407302 h 479636"/>
                <a:gd name="connsiteX370" fmla="*/ 56596 w 344505"/>
                <a:gd name="connsiteY370" fmla="*/ 408574 h 479636"/>
                <a:gd name="connsiteX371" fmla="*/ 57073 w 344505"/>
                <a:gd name="connsiteY371" fmla="*/ 410481 h 479636"/>
                <a:gd name="connsiteX372" fmla="*/ 57073 w 344505"/>
                <a:gd name="connsiteY372" fmla="*/ 416205 h 479636"/>
                <a:gd name="connsiteX373" fmla="*/ 55801 w 344505"/>
                <a:gd name="connsiteY373" fmla="*/ 420974 h 479636"/>
                <a:gd name="connsiteX374" fmla="*/ 55006 w 344505"/>
                <a:gd name="connsiteY374" fmla="*/ 422882 h 479636"/>
                <a:gd name="connsiteX375" fmla="*/ 52940 w 344505"/>
                <a:gd name="connsiteY375" fmla="*/ 425902 h 479636"/>
                <a:gd name="connsiteX376" fmla="*/ 52463 w 344505"/>
                <a:gd name="connsiteY376" fmla="*/ 429877 h 479636"/>
                <a:gd name="connsiteX377" fmla="*/ 52940 w 344505"/>
                <a:gd name="connsiteY377" fmla="*/ 434964 h 479636"/>
                <a:gd name="connsiteX378" fmla="*/ 53735 w 344505"/>
                <a:gd name="connsiteY378" fmla="*/ 438621 h 479636"/>
                <a:gd name="connsiteX379" fmla="*/ 53735 w 344505"/>
                <a:gd name="connsiteY379" fmla="*/ 441641 h 479636"/>
                <a:gd name="connsiteX380" fmla="*/ 53894 w 344505"/>
                <a:gd name="connsiteY380" fmla="*/ 444185 h 479636"/>
                <a:gd name="connsiteX381" fmla="*/ 54688 w 344505"/>
                <a:gd name="connsiteY381" fmla="*/ 445934 h 479636"/>
                <a:gd name="connsiteX382" fmla="*/ 57391 w 344505"/>
                <a:gd name="connsiteY382" fmla="*/ 447046 h 479636"/>
                <a:gd name="connsiteX383" fmla="*/ 59776 w 344505"/>
                <a:gd name="connsiteY383" fmla="*/ 448795 h 479636"/>
                <a:gd name="connsiteX384" fmla="*/ 63114 w 344505"/>
                <a:gd name="connsiteY384" fmla="*/ 446570 h 479636"/>
                <a:gd name="connsiteX385" fmla="*/ 65340 w 344505"/>
                <a:gd name="connsiteY385" fmla="*/ 446093 h 479636"/>
                <a:gd name="connsiteX386" fmla="*/ 66771 w 344505"/>
                <a:gd name="connsiteY386" fmla="*/ 449908 h 479636"/>
                <a:gd name="connsiteX387" fmla="*/ 68996 w 344505"/>
                <a:gd name="connsiteY387" fmla="*/ 449908 h 479636"/>
                <a:gd name="connsiteX388" fmla="*/ 78217 w 344505"/>
                <a:gd name="connsiteY388" fmla="*/ 454359 h 479636"/>
                <a:gd name="connsiteX389" fmla="*/ 85689 w 344505"/>
                <a:gd name="connsiteY389" fmla="*/ 455472 h 479636"/>
                <a:gd name="connsiteX390" fmla="*/ 86802 w 344505"/>
                <a:gd name="connsiteY390" fmla="*/ 455154 h 479636"/>
                <a:gd name="connsiteX391" fmla="*/ 87438 w 344505"/>
                <a:gd name="connsiteY391" fmla="*/ 455154 h 479636"/>
                <a:gd name="connsiteX392" fmla="*/ 87120 w 344505"/>
                <a:gd name="connsiteY392" fmla="*/ 456267 h 479636"/>
                <a:gd name="connsiteX393" fmla="*/ 85371 w 344505"/>
                <a:gd name="connsiteY393" fmla="*/ 459606 h 479636"/>
                <a:gd name="connsiteX394" fmla="*/ 85371 w 344505"/>
                <a:gd name="connsiteY394" fmla="*/ 460401 h 479636"/>
                <a:gd name="connsiteX395" fmla="*/ 87597 w 344505"/>
                <a:gd name="connsiteY395" fmla="*/ 460719 h 479636"/>
                <a:gd name="connsiteX396" fmla="*/ 87597 w 344505"/>
                <a:gd name="connsiteY396" fmla="*/ 461831 h 479636"/>
                <a:gd name="connsiteX397" fmla="*/ 86961 w 344505"/>
                <a:gd name="connsiteY397" fmla="*/ 462785 h 479636"/>
                <a:gd name="connsiteX398" fmla="*/ 85530 w 344505"/>
                <a:gd name="connsiteY398" fmla="*/ 463103 h 479636"/>
                <a:gd name="connsiteX399" fmla="*/ 84258 w 344505"/>
                <a:gd name="connsiteY399" fmla="*/ 463103 h 479636"/>
                <a:gd name="connsiteX400" fmla="*/ 83463 w 344505"/>
                <a:gd name="connsiteY400" fmla="*/ 464852 h 479636"/>
                <a:gd name="connsiteX401" fmla="*/ 84258 w 344505"/>
                <a:gd name="connsiteY401" fmla="*/ 465329 h 479636"/>
                <a:gd name="connsiteX402" fmla="*/ 83304 w 344505"/>
                <a:gd name="connsiteY402" fmla="*/ 467714 h 479636"/>
                <a:gd name="connsiteX403" fmla="*/ 83304 w 344505"/>
                <a:gd name="connsiteY403" fmla="*/ 468508 h 479636"/>
                <a:gd name="connsiteX404" fmla="*/ 83940 w 344505"/>
                <a:gd name="connsiteY404" fmla="*/ 470416 h 479636"/>
                <a:gd name="connsiteX405" fmla="*/ 89187 w 344505"/>
                <a:gd name="connsiteY405" fmla="*/ 470416 h 479636"/>
                <a:gd name="connsiteX406" fmla="*/ 90617 w 344505"/>
                <a:gd name="connsiteY406" fmla="*/ 470098 h 479636"/>
                <a:gd name="connsiteX407" fmla="*/ 92048 w 344505"/>
                <a:gd name="connsiteY407" fmla="*/ 469303 h 479636"/>
                <a:gd name="connsiteX408" fmla="*/ 93320 w 344505"/>
                <a:gd name="connsiteY408" fmla="*/ 468508 h 479636"/>
                <a:gd name="connsiteX409" fmla="*/ 94115 w 344505"/>
                <a:gd name="connsiteY409" fmla="*/ 467396 h 479636"/>
                <a:gd name="connsiteX410" fmla="*/ 94910 w 344505"/>
                <a:gd name="connsiteY410" fmla="*/ 463739 h 479636"/>
                <a:gd name="connsiteX411" fmla="*/ 95546 w 344505"/>
                <a:gd name="connsiteY411" fmla="*/ 462467 h 479636"/>
                <a:gd name="connsiteX412" fmla="*/ 96818 w 344505"/>
                <a:gd name="connsiteY412" fmla="*/ 462785 h 479636"/>
                <a:gd name="connsiteX413" fmla="*/ 99202 w 344505"/>
                <a:gd name="connsiteY413" fmla="*/ 467555 h 479636"/>
                <a:gd name="connsiteX414" fmla="*/ 101746 w 344505"/>
                <a:gd name="connsiteY414" fmla="*/ 469780 h 479636"/>
                <a:gd name="connsiteX415" fmla="*/ 103654 w 344505"/>
                <a:gd name="connsiteY415" fmla="*/ 470098 h 479636"/>
                <a:gd name="connsiteX416" fmla="*/ 105085 w 344505"/>
                <a:gd name="connsiteY416" fmla="*/ 470893 h 479636"/>
                <a:gd name="connsiteX417" fmla="*/ 104767 w 344505"/>
                <a:gd name="connsiteY417" fmla="*/ 472960 h 479636"/>
                <a:gd name="connsiteX418" fmla="*/ 102700 w 344505"/>
                <a:gd name="connsiteY418" fmla="*/ 475504 h 479636"/>
                <a:gd name="connsiteX419" fmla="*/ 99679 w 344505"/>
                <a:gd name="connsiteY419" fmla="*/ 477411 h 479636"/>
                <a:gd name="connsiteX420" fmla="*/ 98407 w 344505"/>
                <a:gd name="connsiteY420" fmla="*/ 479160 h 479636"/>
                <a:gd name="connsiteX421" fmla="*/ 99997 w 344505"/>
                <a:gd name="connsiteY421" fmla="*/ 479637 h 479636"/>
                <a:gd name="connsiteX422" fmla="*/ 104607 w 344505"/>
                <a:gd name="connsiteY422" fmla="*/ 478365 h 479636"/>
                <a:gd name="connsiteX423" fmla="*/ 108741 w 344505"/>
                <a:gd name="connsiteY423" fmla="*/ 474868 h 479636"/>
                <a:gd name="connsiteX424" fmla="*/ 112715 w 344505"/>
                <a:gd name="connsiteY424" fmla="*/ 472324 h 479636"/>
                <a:gd name="connsiteX425" fmla="*/ 116372 w 344505"/>
                <a:gd name="connsiteY425" fmla="*/ 473119 h 479636"/>
                <a:gd name="connsiteX426" fmla="*/ 120028 w 344505"/>
                <a:gd name="connsiteY426" fmla="*/ 473119 h 479636"/>
                <a:gd name="connsiteX427" fmla="*/ 128772 w 344505"/>
                <a:gd name="connsiteY427" fmla="*/ 471370 h 479636"/>
                <a:gd name="connsiteX428" fmla="*/ 137834 w 344505"/>
                <a:gd name="connsiteY428" fmla="*/ 469939 h 479636"/>
                <a:gd name="connsiteX429" fmla="*/ 140855 w 344505"/>
                <a:gd name="connsiteY429" fmla="*/ 470893 h 479636"/>
                <a:gd name="connsiteX430" fmla="*/ 142921 w 344505"/>
                <a:gd name="connsiteY430" fmla="*/ 469780 h 479636"/>
                <a:gd name="connsiteX431" fmla="*/ 145306 w 344505"/>
                <a:gd name="connsiteY431" fmla="*/ 466919 h 479636"/>
                <a:gd name="connsiteX432" fmla="*/ 152460 w 344505"/>
                <a:gd name="connsiteY432" fmla="*/ 465011 h 479636"/>
                <a:gd name="connsiteX433" fmla="*/ 155639 w 344505"/>
                <a:gd name="connsiteY433" fmla="*/ 465011 h 479636"/>
                <a:gd name="connsiteX434" fmla="*/ 161363 w 344505"/>
                <a:gd name="connsiteY434" fmla="*/ 463421 h 479636"/>
                <a:gd name="connsiteX435" fmla="*/ 164542 w 344505"/>
                <a:gd name="connsiteY435" fmla="*/ 461036 h 479636"/>
                <a:gd name="connsiteX436" fmla="*/ 169947 w 344505"/>
                <a:gd name="connsiteY436" fmla="*/ 460560 h 479636"/>
                <a:gd name="connsiteX437" fmla="*/ 172650 w 344505"/>
                <a:gd name="connsiteY437" fmla="*/ 458811 h 479636"/>
                <a:gd name="connsiteX438" fmla="*/ 175830 w 344505"/>
                <a:gd name="connsiteY438" fmla="*/ 457539 h 479636"/>
                <a:gd name="connsiteX439" fmla="*/ 177578 w 344505"/>
                <a:gd name="connsiteY439" fmla="*/ 460401 h 479636"/>
                <a:gd name="connsiteX440" fmla="*/ 178850 w 344505"/>
                <a:gd name="connsiteY440" fmla="*/ 460401 h 479636"/>
                <a:gd name="connsiteX441" fmla="*/ 181394 w 344505"/>
                <a:gd name="connsiteY441" fmla="*/ 458334 h 479636"/>
                <a:gd name="connsiteX442" fmla="*/ 184256 w 344505"/>
                <a:gd name="connsiteY442" fmla="*/ 456903 h 479636"/>
                <a:gd name="connsiteX443" fmla="*/ 186799 w 344505"/>
                <a:gd name="connsiteY443" fmla="*/ 456903 h 479636"/>
                <a:gd name="connsiteX444" fmla="*/ 186799 w 344505"/>
                <a:gd name="connsiteY444" fmla="*/ 455790 h 479636"/>
                <a:gd name="connsiteX445" fmla="*/ 185845 w 344505"/>
                <a:gd name="connsiteY445" fmla="*/ 453406 h 479636"/>
                <a:gd name="connsiteX446" fmla="*/ 184415 w 344505"/>
                <a:gd name="connsiteY446" fmla="*/ 451339 h 479636"/>
                <a:gd name="connsiteX447" fmla="*/ 186640 w 344505"/>
                <a:gd name="connsiteY447" fmla="*/ 451339 h 479636"/>
                <a:gd name="connsiteX448" fmla="*/ 191410 w 344505"/>
                <a:gd name="connsiteY448" fmla="*/ 454200 h 479636"/>
                <a:gd name="connsiteX449" fmla="*/ 196338 w 344505"/>
                <a:gd name="connsiteY449" fmla="*/ 453406 h 479636"/>
                <a:gd name="connsiteX450" fmla="*/ 198564 w 344505"/>
                <a:gd name="connsiteY450" fmla="*/ 451498 h 479636"/>
                <a:gd name="connsiteX451" fmla="*/ 199676 w 344505"/>
                <a:gd name="connsiteY451" fmla="*/ 447841 h 479636"/>
                <a:gd name="connsiteX452" fmla="*/ 201743 w 344505"/>
                <a:gd name="connsiteY452" fmla="*/ 444662 h 479636"/>
                <a:gd name="connsiteX453" fmla="*/ 202856 w 344505"/>
                <a:gd name="connsiteY453" fmla="*/ 444662 h 479636"/>
                <a:gd name="connsiteX454" fmla="*/ 202856 w 344505"/>
                <a:gd name="connsiteY454" fmla="*/ 445934 h 479636"/>
                <a:gd name="connsiteX455" fmla="*/ 201425 w 344505"/>
                <a:gd name="connsiteY455" fmla="*/ 448159 h 479636"/>
                <a:gd name="connsiteX456" fmla="*/ 200471 w 344505"/>
                <a:gd name="connsiteY456" fmla="*/ 451339 h 479636"/>
                <a:gd name="connsiteX457" fmla="*/ 200948 w 344505"/>
                <a:gd name="connsiteY457" fmla="*/ 453883 h 479636"/>
                <a:gd name="connsiteX458" fmla="*/ 203015 w 344505"/>
                <a:gd name="connsiteY458" fmla="*/ 452770 h 479636"/>
                <a:gd name="connsiteX459" fmla="*/ 206353 w 344505"/>
                <a:gd name="connsiteY459" fmla="*/ 451975 h 479636"/>
                <a:gd name="connsiteX460" fmla="*/ 212872 w 344505"/>
                <a:gd name="connsiteY460" fmla="*/ 451339 h 479636"/>
                <a:gd name="connsiteX461" fmla="*/ 216369 w 344505"/>
                <a:gd name="connsiteY461" fmla="*/ 448954 h 479636"/>
                <a:gd name="connsiteX462" fmla="*/ 220026 w 344505"/>
                <a:gd name="connsiteY462" fmla="*/ 448159 h 479636"/>
                <a:gd name="connsiteX463" fmla="*/ 221138 w 344505"/>
                <a:gd name="connsiteY463" fmla="*/ 448159 h 479636"/>
                <a:gd name="connsiteX464" fmla="*/ 227498 w 344505"/>
                <a:gd name="connsiteY464" fmla="*/ 451498 h 479636"/>
                <a:gd name="connsiteX465" fmla="*/ 229246 w 344505"/>
                <a:gd name="connsiteY465" fmla="*/ 450385 h 479636"/>
                <a:gd name="connsiteX466" fmla="*/ 233380 w 344505"/>
                <a:gd name="connsiteY466" fmla="*/ 450067 h 479636"/>
                <a:gd name="connsiteX467" fmla="*/ 236082 w 344505"/>
                <a:gd name="connsiteY467" fmla="*/ 448636 h 479636"/>
                <a:gd name="connsiteX468" fmla="*/ 237195 w 344505"/>
                <a:gd name="connsiteY468" fmla="*/ 448636 h 479636"/>
                <a:gd name="connsiteX469" fmla="*/ 247370 w 344505"/>
                <a:gd name="connsiteY469" fmla="*/ 439415 h 479636"/>
                <a:gd name="connsiteX470" fmla="*/ 254683 w 344505"/>
                <a:gd name="connsiteY470" fmla="*/ 432897 h 479636"/>
                <a:gd name="connsiteX471" fmla="*/ 256114 w 344505"/>
                <a:gd name="connsiteY471" fmla="*/ 431944 h 479636"/>
                <a:gd name="connsiteX472" fmla="*/ 259293 w 344505"/>
                <a:gd name="connsiteY472" fmla="*/ 430195 h 479636"/>
                <a:gd name="connsiteX473" fmla="*/ 261996 w 344505"/>
                <a:gd name="connsiteY473" fmla="*/ 428287 h 479636"/>
                <a:gd name="connsiteX474" fmla="*/ 264222 w 344505"/>
                <a:gd name="connsiteY474" fmla="*/ 425902 h 479636"/>
                <a:gd name="connsiteX475" fmla="*/ 271534 w 344505"/>
                <a:gd name="connsiteY475" fmla="*/ 421133 h 479636"/>
                <a:gd name="connsiteX476" fmla="*/ 279006 w 344505"/>
                <a:gd name="connsiteY476" fmla="*/ 415887 h 479636"/>
                <a:gd name="connsiteX477" fmla="*/ 285843 w 344505"/>
                <a:gd name="connsiteY477" fmla="*/ 409051 h 479636"/>
                <a:gd name="connsiteX478" fmla="*/ 288386 w 344505"/>
                <a:gd name="connsiteY478" fmla="*/ 406825 h 479636"/>
                <a:gd name="connsiteX479" fmla="*/ 291566 w 344505"/>
                <a:gd name="connsiteY479" fmla="*/ 404440 h 479636"/>
                <a:gd name="connsiteX480" fmla="*/ 298561 w 344505"/>
                <a:gd name="connsiteY480" fmla="*/ 397127 h 479636"/>
                <a:gd name="connsiteX481" fmla="*/ 300787 w 344505"/>
                <a:gd name="connsiteY481" fmla="*/ 395061 h 479636"/>
                <a:gd name="connsiteX482" fmla="*/ 309371 w 344505"/>
                <a:gd name="connsiteY482" fmla="*/ 385840 h 479636"/>
                <a:gd name="connsiteX483" fmla="*/ 314300 w 344505"/>
                <a:gd name="connsiteY483" fmla="*/ 381230 h 479636"/>
                <a:gd name="connsiteX484" fmla="*/ 316843 w 344505"/>
                <a:gd name="connsiteY484" fmla="*/ 378527 h 479636"/>
                <a:gd name="connsiteX485" fmla="*/ 327495 w 344505"/>
                <a:gd name="connsiteY485" fmla="*/ 369783 h 479636"/>
                <a:gd name="connsiteX486" fmla="*/ 334649 w 344505"/>
                <a:gd name="connsiteY486" fmla="*/ 362788 h 479636"/>
                <a:gd name="connsiteX487" fmla="*/ 337510 w 344505"/>
                <a:gd name="connsiteY487" fmla="*/ 358973 h 479636"/>
                <a:gd name="connsiteX488" fmla="*/ 340213 w 344505"/>
                <a:gd name="connsiteY488" fmla="*/ 353408 h 479636"/>
                <a:gd name="connsiteX489" fmla="*/ 341803 w 344505"/>
                <a:gd name="connsiteY489" fmla="*/ 349593 h 479636"/>
                <a:gd name="connsiteX490" fmla="*/ 344505 w 344505"/>
                <a:gd name="connsiteY490" fmla="*/ 344665 h 479636"/>
                <a:gd name="connsiteX491" fmla="*/ 344505 w 344505"/>
                <a:gd name="connsiteY491" fmla="*/ 343075 h 479636"/>
                <a:gd name="connsiteX492" fmla="*/ 343870 w 344505"/>
                <a:gd name="connsiteY492" fmla="*/ 341485 h 479636"/>
                <a:gd name="connsiteX493" fmla="*/ 153096 w 344505"/>
                <a:gd name="connsiteY493" fmla="*/ 247211 h 479636"/>
                <a:gd name="connsiteX494" fmla="*/ 154368 w 344505"/>
                <a:gd name="connsiteY494" fmla="*/ 245621 h 479636"/>
                <a:gd name="connsiteX495" fmla="*/ 157388 w 344505"/>
                <a:gd name="connsiteY495" fmla="*/ 244985 h 479636"/>
                <a:gd name="connsiteX496" fmla="*/ 156593 w 344505"/>
                <a:gd name="connsiteY496" fmla="*/ 244190 h 479636"/>
                <a:gd name="connsiteX497" fmla="*/ 151347 w 344505"/>
                <a:gd name="connsiteY497" fmla="*/ 242760 h 479636"/>
                <a:gd name="connsiteX498" fmla="*/ 147532 w 344505"/>
                <a:gd name="connsiteY498" fmla="*/ 243396 h 479636"/>
                <a:gd name="connsiteX499" fmla="*/ 145465 w 344505"/>
                <a:gd name="connsiteY499" fmla="*/ 244826 h 479636"/>
                <a:gd name="connsiteX500" fmla="*/ 145465 w 344505"/>
                <a:gd name="connsiteY500" fmla="*/ 247847 h 479636"/>
                <a:gd name="connsiteX501" fmla="*/ 148962 w 344505"/>
                <a:gd name="connsiteY501" fmla="*/ 248801 h 479636"/>
                <a:gd name="connsiteX502" fmla="*/ 153255 w 344505"/>
                <a:gd name="connsiteY502" fmla="*/ 247211 h 479636"/>
                <a:gd name="connsiteX503" fmla="*/ 83304 w 344505"/>
                <a:gd name="connsiteY503" fmla="*/ 457380 h 479636"/>
                <a:gd name="connsiteX504" fmla="*/ 81556 w 344505"/>
                <a:gd name="connsiteY504" fmla="*/ 455154 h 479636"/>
                <a:gd name="connsiteX505" fmla="*/ 79966 w 344505"/>
                <a:gd name="connsiteY505" fmla="*/ 455472 h 479636"/>
                <a:gd name="connsiteX506" fmla="*/ 76309 w 344505"/>
                <a:gd name="connsiteY506" fmla="*/ 454518 h 479636"/>
                <a:gd name="connsiteX507" fmla="*/ 74879 w 344505"/>
                <a:gd name="connsiteY507" fmla="*/ 455154 h 479636"/>
                <a:gd name="connsiteX508" fmla="*/ 74402 w 344505"/>
                <a:gd name="connsiteY508" fmla="*/ 456903 h 479636"/>
                <a:gd name="connsiteX509" fmla="*/ 73448 w 344505"/>
                <a:gd name="connsiteY509" fmla="*/ 458175 h 479636"/>
                <a:gd name="connsiteX510" fmla="*/ 75197 w 344505"/>
                <a:gd name="connsiteY510" fmla="*/ 459129 h 479636"/>
                <a:gd name="connsiteX511" fmla="*/ 76627 w 344505"/>
                <a:gd name="connsiteY511" fmla="*/ 460401 h 479636"/>
                <a:gd name="connsiteX512" fmla="*/ 77263 w 344505"/>
                <a:gd name="connsiteY512" fmla="*/ 462149 h 479636"/>
                <a:gd name="connsiteX513" fmla="*/ 78694 w 344505"/>
                <a:gd name="connsiteY513" fmla="*/ 463421 h 479636"/>
                <a:gd name="connsiteX514" fmla="*/ 81556 w 344505"/>
                <a:gd name="connsiteY514" fmla="*/ 463421 h 479636"/>
                <a:gd name="connsiteX515" fmla="*/ 81079 w 344505"/>
                <a:gd name="connsiteY515" fmla="*/ 461831 h 479636"/>
                <a:gd name="connsiteX516" fmla="*/ 79966 w 344505"/>
                <a:gd name="connsiteY516" fmla="*/ 460719 h 479636"/>
                <a:gd name="connsiteX517" fmla="*/ 79966 w 344505"/>
                <a:gd name="connsiteY517" fmla="*/ 458970 h 479636"/>
                <a:gd name="connsiteX518" fmla="*/ 83145 w 344505"/>
                <a:gd name="connsiteY518" fmla="*/ 457539 h 479636"/>
                <a:gd name="connsiteX519" fmla="*/ 31478 w 344505"/>
                <a:gd name="connsiteY519" fmla="*/ 468667 h 479636"/>
                <a:gd name="connsiteX520" fmla="*/ 31478 w 344505"/>
                <a:gd name="connsiteY520" fmla="*/ 469621 h 479636"/>
                <a:gd name="connsiteX521" fmla="*/ 28934 w 344505"/>
                <a:gd name="connsiteY521" fmla="*/ 469780 h 479636"/>
                <a:gd name="connsiteX522" fmla="*/ 27980 w 344505"/>
                <a:gd name="connsiteY522" fmla="*/ 468826 h 479636"/>
                <a:gd name="connsiteX523" fmla="*/ 25754 w 344505"/>
                <a:gd name="connsiteY523" fmla="*/ 468826 h 479636"/>
                <a:gd name="connsiteX524" fmla="*/ 25436 w 344505"/>
                <a:gd name="connsiteY524" fmla="*/ 468508 h 479636"/>
                <a:gd name="connsiteX525" fmla="*/ 26390 w 344505"/>
                <a:gd name="connsiteY525" fmla="*/ 467555 h 479636"/>
                <a:gd name="connsiteX526" fmla="*/ 28139 w 344505"/>
                <a:gd name="connsiteY526" fmla="*/ 466919 h 479636"/>
                <a:gd name="connsiteX527" fmla="*/ 30365 w 344505"/>
                <a:gd name="connsiteY527" fmla="*/ 466919 h 479636"/>
                <a:gd name="connsiteX528" fmla="*/ 31637 w 344505"/>
                <a:gd name="connsiteY528" fmla="*/ 468349 h 479636"/>
                <a:gd name="connsiteX529" fmla="*/ 4133 w 344505"/>
                <a:gd name="connsiteY529" fmla="*/ 462467 h 479636"/>
                <a:gd name="connsiteX530" fmla="*/ 4133 w 344505"/>
                <a:gd name="connsiteY530" fmla="*/ 463421 h 479636"/>
                <a:gd name="connsiteX531" fmla="*/ 3180 w 344505"/>
                <a:gd name="connsiteY531" fmla="*/ 463103 h 479636"/>
                <a:gd name="connsiteX532" fmla="*/ 2385 w 344505"/>
                <a:gd name="connsiteY532" fmla="*/ 463421 h 479636"/>
                <a:gd name="connsiteX533" fmla="*/ 1749 w 344505"/>
                <a:gd name="connsiteY533" fmla="*/ 464534 h 479636"/>
                <a:gd name="connsiteX534" fmla="*/ 477 w 344505"/>
                <a:gd name="connsiteY534" fmla="*/ 464057 h 479636"/>
                <a:gd name="connsiteX535" fmla="*/ 0 w 344505"/>
                <a:gd name="connsiteY535" fmla="*/ 462308 h 479636"/>
                <a:gd name="connsiteX536" fmla="*/ 954 w 344505"/>
                <a:gd name="connsiteY536" fmla="*/ 459765 h 479636"/>
                <a:gd name="connsiteX537" fmla="*/ 3180 w 344505"/>
                <a:gd name="connsiteY537" fmla="*/ 459765 h 479636"/>
                <a:gd name="connsiteX538" fmla="*/ 4133 w 344505"/>
                <a:gd name="connsiteY538" fmla="*/ 462149 h 479636"/>
                <a:gd name="connsiteX539" fmla="*/ 13672 w 344505"/>
                <a:gd name="connsiteY539" fmla="*/ 455313 h 479636"/>
                <a:gd name="connsiteX540" fmla="*/ 14626 w 344505"/>
                <a:gd name="connsiteY540" fmla="*/ 455313 h 479636"/>
                <a:gd name="connsiteX541" fmla="*/ 14944 w 344505"/>
                <a:gd name="connsiteY541" fmla="*/ 454995 h 479636"/>
                <a:gd name="connsiteX542" fmla="*/ 16534 w 344505"/>
                <a:gd name="connsiteY542" fmla="*/ 455313 h 479636"/>
                <a:gd name="connsiteX543" fmla="*/ 18918 w 344505"/>
                <a:gd name="connsiteY543" fmla="*/ 457062 h 479636"/>
                <a:gd name="connsiteX544" fmla="*/ 19395 w 344505"/>
                <a:gd name="connsiteY544" fmla="*/ 458016 h 479636"/>
                <a:gd name="connsiteX545" fmla="*/ 20985 w 344505"/>
                <a:gd name="connsiteY545" fmla="*/ 458493 h 479636"/>
                <a:gd name="connsiteX546" fmla="*/ 21462 w 344505"/>
                <a:gd name="connsiteY546" fmla="*/ 459447 h 479636"/>
                <a:gd name="connsiteX547" fmla="*/ 19554 w 344505"/>
                <a:gd name="connsiteY547" fmla="*/ 462308 h 479636"/>
                <a:gd name="connsiteX548" fmla="*/ 18441 w 344505"/>
                <a:gd name="connsiteY548" fmla="*/ 462308 h 479636"/>
                <a:gd name="connsiteX549" fmla="*/ 17647 w 344505"/>
                <a:gd name="connsiteY549" fmla="*/ 461990 h 479636"/>
                <a:gd name="connsiteX550" fmla="*/ 16216 w 344505"/>
                <a:gd name="connsiteY550" fmla="*/ 462308 h 479636"/>
                <a:gd name="connsiteX551" fmla="*/ 15262 w 344505"/>
                <a:gd name="connsiteY551" fmla="*/ 462785 h 479636"/>
                <a:gd name="connsiteX552" fmla="*/ 14944 w 344505"/>
                <a:gd name="connsiteY552" fmla="*/ 464057 h 479636"/>
                <a:gd name="connsiteX553" fmla="*/ 14944 w 344505"/>
                <a:gd name="connsiteY553" fmla="*/ 466601 h 479636"/>
                <a:gd name="connsiteX554" fmla="*/ 8267 w 344505"/>
                <a:gd name="connsiteY554" fmla="*/ 467078 h 479636"/>
                <a:gd name="connsiteX555" fmla="*/ 6677 w 344505"/>
                <a:gd name="connsiteY555" fmla="*/ 466283 h 479636"/>
                <a:gd name="connsiteX556" fmla="*/ 4610 w 344505"/>
                <a:gd name="connsiteY556" fmla="*/ 460560 h 479636"/>
                <a:gd name="connsiteX557" fmla="*/ 5087 w 344505"/>
                <a:gd name="connsiteY557" fmla="*/ 459129 h 479636"/>
                <a:gd name="connsiteX558" fmla="*/ 6518 w 344505"/>
                <a:gd name="connsiteY558" fmla="*/ 458493 h 479636"/>
                <a:gd name="connsiteX559" fmla="*/ 7790 w 344505"/>
                <a:gd name="connsiteY559" fmla="*/ 458493 h 479636"/>
                <a:gd name="connsiteX560" fmla="*/ 7949 w 344505"/>
                <a:gd name="connsiteY560" fmla="*/ 461513 h 479636"/>
                <a:gd name="connsiteX561" fmla="*/ 9698 w 344505"/>
                <a:gd name="connsiteY561" fmla="*/ 461195 h 479636"/>
                <a:gd name="connsiteX562" fmla="*/ 10333 w 344505"/>
                <a:gd name="connsiteY562" fmla="*/ 459129 h 479636"/>
                <a:gd name="connsiteX563" fmla="*/ 10333 w 344505"/>
                <a:gd name="connsiteY563" fmla="*/ 457698 h 479636"/>
                <a:gd name="connsiteX564" fmla="*/ 10016 w 344505"/>
                <a:gd name="connsiteY564" fmla="*/ 456903 h 479636"/>
                <a:gd name="connsiteX565" fmla="*/ 8744 w 344505"/>
                <a:gd name="connsiteY565" fmla="*/ 456267 h 479636"/>
                <a:gd name="connsiteX566" fmla="*/ 8108 w 344505"/>
                <a:gd name="connsiteY566" fmla="*/ 455313 h 479636"/>
                <a:gd name="connsiteX567" fmla="*/ 9062 w 344505"/>
                <a:gd name="connsiteY567" fmla="*/ 453724 h 479636"/>
                <a:gd name="connsiteX568" fmla="*/ 10969 w 344505"/>
                <a:gd name="connsiteY568" fmla="*/ 453088 h 479636"/>
                <a:gd name="connsiteX569" fmla="*/ 12559 w 344505"/>
                <a:gd name="connsiteY569" fmla="*/ 455154 h 479636"/>
                <a:gd name="connsiteX570" fmla="*/ 13831 w 344505"/>
                <a:gd name="connsiteY570" fmla="*/ 455472 h 479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</a:cxnLst>
              <a:rect l="l" t="t" r="r" b="b"/>
              <a:pathLst>
                <a:path w="344505" h="479636">
                  <a:moveTo>
                    <a:pt x="58981" y="463103"/>
                  </a:moveTo>
                  <a:lnTo>
                    <a:pt x="57232" y="464057"/>
                  </a:lnTo>
                  <a:lnTo>
                    <a:pt x="56596" y="465011"/>
                  </a:lnTo>
                  <a:lnTo>
                    <a:pt x="58186" y="466283"/>
                  </a:lnTo>
                  <a:lnTo>
                    <a:pt x="60730" y="465806"/>
                  </a:lnTo>
                  <a:lnTo>
                    <a:pt x="61366" y="464375"/>
                  </a:lnTo>
                  <a:lnTo>
                    <a:pt x="60889" y="463103"/>
                  </a:lnTo>
                  <a:lnTo>
                    <a:pt x="58981" y="463103"/>
                  </a:lnTo>
                  <a:close/>
                  <a:moveTo>
                    <a:pt x="62796" y="463103"/>
                  </a:moveTo>
                  <a:lnTo>
                    <a:pt x="62478" y="465647"/>
                  </a:lnTo>
                  <a:lnTo>
                    <a:pt x="63591" y="465965"/>
                  </a:lnTo>
                  <a:lnTo>
                    <a:pt x="66453" y="464534"/>
                  </a:lnTo>
                  <a:lnTo>
                    <a:pt x="67407" y="461831"/>
                  </a:lnTo>
                  <a:lnTo>
                    <a:pt x="64545" y="461831"/>
                  </a:lnTo>
                  <a:cubicBezTo>
                    <a:pt x="64545" y="461831"/>
                    <a:pt x="62796" y="463103"/>
                    <a:pt x="62796" y="463103"/>
                  </a:cubicBezTo>
                  <a:close/>
                  <a:moveTo>
                    <a:pt x="49442" y="325905"/>
                  </a:moveTo>
                  <a:lnTo>
                    <a:pt x="44991" y="325905"/>
                  </a:lnTo>
                  <a:cubicBezTo>
                    <a:pt x="44991" y="325905"/>
                    <a:pt x="46898" y="329403"/>
                    <a:pt x="46898" y="329403"/>
                  </a:cubicBezTo>
                  <a:lnTo>
                    <a:pt x="49919" y="331628"/>
                  </a:lnTo>
                  <a:lnTo>
                    <a:pt x="51509" y="331151"/>
                  </a:lnTo>
                  <a:lnTo>
                    <a:pt x="51827" y="330356"/>
                  </a:lnTo>
                  <a:lnTo>
                    <a:pt x="53258" y="329085"/>
                  </a:lnTo>
                  <a:lnTo>
                    <a:pt x="53576" y="329403"/>
                  </a:lnTo>
                  <a:lnTo>
                    <a:pt x="54688" y="329403"/>
                  </a:lnTo>
                  <a:cubicBezTo>
                    <a:pt x="54688" y="329403"/>
                    <a:pt x="54847" y="327336"/>
                    <a:pt x="54847" y="327336"/>
                  </a:cubicBezTo>
                  <a:lnTo>
                    <a:pt x="53258" y="326541"/>
                  </a:lnTo>
                  <a:lnTo>
                    <a:pt x="51032" y="328131"/>
                  </a:lnTo>
                  <a:lnTo>
                    <a:pt x="49283" y="328131"/>
                  </a:lnTo>
                  <a:cubicBezTo>
                    <a:pt x="49283" y="328131"/>
                    <a:pt x="48965" y="327495"/>
                    <a:pt x="48965" y="327495"/>
                  </a:cubicBezTo>
                  <a:lnTo>
                    <a:pt x="48965" y="326700"/>
                  </a:lnTo>
                  <a:cubicBezTo>
                    <a:pt x="48965" y="326700"/>
                    <a:pt x="49442" y="325905"/>
                    <a:pt x="49442" y="325905"/>
                  </a:cubicBezTo>
                  <a:close/>
                  <a:moveTo>
                    <a:pt x="50237" y="442913"/>
                  </a:moveTo>
                  <a:lnTo>
                    <a:pt x="48965" y="443708"/>
                  </a:lnTo>
                  <a:lnTo>
                    <a:pt x="48647" y="444503"/>
                  </a:lnTo>
                  <a:lnTo>
                    <a:pt x="49442" y="447841"/>
                  </a:lnTo>
                  <a:lnTo>
                    <a:pt x="51032" y="449908"/>
                  </a:lnTo>
                  <a:lnTo>
                    <a:pt x="52940" y="449590"/>
                  </a:lnTo>
                  <a:lnTo>
                    <a:pt x="54847" y="449590"/>
                  </a:lnTo>
                  <a:cubicBezTo>
                    <a:pt x="54847" y="449590"/>
                    <a:pt x="55324" y="447841"/>
                    <a:pt x="55324" y="447841"/>
                  </a:cubicBezTo>
                  <a:lnTo>
                    <a:pt x="51032" y="444980"/>
                  </a:lnTo>
                  <a:lnTo>
                    <a:pt x="50078" y="443072"/>
                  </a:lnTo>
                  <a:close/>
                  <a:moveTo>
                    <a:pt x="68679" y="453564"/>
                  </a:moveTo>
                  <a:lnTo>
                    <a:pt x="69950" y="453247"/>
                  </a:lnTo>
                  <a:lnTo>
                    <a:pt x="68679" y="451657"/>
                  </a:lnTo>
                  <a:lnTo>
                    <a:pt x="66453" y="450226"/>
                  </a:lnTo>
                  <a:lnTo>
                    <a:pt x="66453" y="451021"/>
                  </a:lnTo>
                  <a:cubicBezTo>
                    <a:pt x="66453" y="451021"/>
                    <a:pt x="66930" y="452770"/>
                    <a:pt x="66930" y="452770"/>
                  </a:cubicBezTo>
                  <a:lnTo>
                    <a:pt x="65817" y="453247"/>
                  </a:lnTo>
                  <a:lnTo>
                    <a:pt x="66135" y="454042"/>
                  </a:lnTo>
                  <a:lnTo>
                    <a:pt x="69155" y="456108"/>
                  </a:lnTo>
                  <a:lnTo>
                    <a:pt x="71222" y="456108"/>
                  </a:lnTo>
                  <a:cubicBezTo>
                    <a:pt x="71222" y="456108"/>
                    <a:pt x="70745" y="455154"/>
                    <a:pt x="70745" y="455154"/>
                  </a:cubicBezTo>
                  <a:lnTo>
                    <a:pt x="68679" y="453564"/>
                  </a:lnTo>
                  <a:close/>
                  <a:moveTo>
                    <a:pt x="344346" y="340531"/>
                  </a:moveTo>
                  <a:lnTo>
                    <a:pt x="342280" y="338146"/>
                  </a:lnTo>
                  <a:lnTo>
                    <a:pt x="339418" y="335444"/>
                  </a:lnTo>
                  <a:lnTo>
                    <a:pt x="336874" y="332105"/>
                  </a:lnTo>
                  <a:lnTo>
                    <a:pt x="334967" y="329085"/>
                  </a:lnTo>
                  <a:lnTo>
                    <a:pt x="329085" y="324951"/>
                  </a:lnTo>
                  <a:lnTo>
                    <a:pt x="319864" y="319705"/>
                  </a:lnTo>
                  <a:lnTo>
                    <a:pt x="313028" y="315731"/>
                  </a:lnTo>
                  <a:lnTo>
                    <a:pt x="302535" y="307305"/>
                  </a:lnTo>
                  <a:lnTo>
                    <a:pt x="300628" y="305238"/>
                  </a:lnTo>
                  <a:lnTo>
                    <a:pt x="300946" y="304761"/>
                  </a:lnTo>
                  <a:lnTo>
                    <a:pt x="306828" y="302217"/>
                  </a:lnTo>
                  <a:lnTo>
                    <a:pt x="312710" y="295540"/>
                  </a:lnTo>
                  <a:lnTo>
                    <a:pt x="315253" y="292202"/>
                  </a:lnTo>
                  <a:lnTo>
                    <a:pt x="315889" y="289658"/>
                  </a:lnTo>
                  <a:lnTo>
                    <a:pt x="315889" y="286797"/>
                  </a:lnTo>
                  <a:cubicBezTo>
                    <a:pt x="315889" y="286797"/>
                    <a:pt x="315571" y="284094"/>
                    <a:pt x="315571" y="284094"/>
                  </a:cubicBezTo>
                  <a:lnTo>
                    <a:pt x="314777" y="282345"/>
                  </a:lnTo>
                  <a:lnTo>
                    <a:pt x="311915" y="280278"/>
                  </a:lnTo>
                  <a:lnTo>
                    <a:pt x="303807" y="276463"/>
                  </a:lnTo>
                  <a:lnTo>
                    <a:pt x="301899" y="272965"/>
                  </a:lnTo>
                  <a:lnTo>
                    <a:pt x="300310" y="269150"/>
                  </a:lnTo>
                  <a:lnTo>
                    <a:pt x="300310" y="267560"/>
                  </a:lnTo>
                  <a:cubicBezTo>
                    <a:pt x="300310" y="267560"/>
                    <a:pt x="304125" y="263586"/>
                    <a:pt x="304125" y="263586"/>
                  </a:cubicBezTo>
                  <a:lnTo>
                    <a:pt x="304125" y="261519"/>
                  </a:lnTo>
                  <a:cubicBezTo>
                    <a:pt x="304125" y="261519"/>
                    <a:pt x="303807" y="259452"/>
                    <a:pt x="303807" y="259452"/>
                  </a:cubicBezTo>
                  <a:lnTo>
                    <a:pt x="302694" y="258022"/>
                  </a:lnTo>
                  <a:lnTo>
                    <a:pt x="294427" y="256273"/>
                  </a:lnTo>
                  <a:lnTo>
                    <a:pt x="292043" y="254365"/>
                  </a:lnTo>
                  <a:lnTo>
                    <a:pt x="290135" y="251344"/>
                  </a:lnTo>
                  <a:lnTo>
                    <a:pt x="289181" y="248642"/>
                  </a:lnTo>
                  <a:lnTo>
                    <a:pt x="289181" y="247052"/>
                  </a:lnTo>
                  <a:cubicBezTo>
                    <a:pt x="289181" y="247052"/>
                    <a:pt x="289658" y="245303"/>
                    <a:pt x="289658" y="245303"/>
                  </a:cubicBezTo>
                  <a:lnTo>
                    <a:pt x="292520" y="243396"/>
                  </a:lnTo>
                  <a:lnTo>
                    <a:pt x="295063" y="242124"/>
                  </a:lnTo>
                  <a:lnTo>
                    <a:pt x="295540" y="240375"/>
                  </a:lnTo>
                  <a:lnTo>
                    <a:pt x="295540" y="238467"/>
                  </a:lnTo>
                  <a:cubicBezTo>
                    <a:pt x="295540" y="238467"/>
                    <a:pt x="295063" y="237513"/>
                    <a:pt x="295063" y="237513"/>
                  </a:cubicBezTo>
                  <a:lnTo>
                    <a:pt x="289817" y="236559"/>
                  </a:lnTo>
                  <a:lnTo>
                    <a:pt x="289340" y="236082"/>
                  </a:lnTo>
                  <a:lnTo>
                    <a:pt x="289340" y="235447"/>
                  </a:lnTo>
                  <a:cubicBezTo>
                    <a:pt x="289340" y="235447"/>
                    <a:pt x="289340" y="234652"/>
                    <a:pt x="289340" y="234652"/>
                  </a:cubicBezTo>
                  <a:lnTo>
                    <a:pt x="292202" y="231313"/>
                  </a:lnTo>
                  <a:lnTo>
                    <a:pt x="292520" y="224954"/>
                  </a:lnTo>
                  <a:lnTo>
                    <a:pt x="295222" y="220503"/>
                  </a:lnTo>
                  <a:lnTo>
                    <a:pt x="292202" y="217800"/>
                  </a:lnTo>
                  <a:lnTo>
                    <a:pt x="292202" y="217323"/>
                  </a:lnTo>
                  <a:cubicBezTo>
                    <a:pt x="292202" y="217323"/>
                    <a:pt x="296971" y="215892"/>
                    <a:pt x="296971" y="215892"/>
                  </a:cubicBezTo>
                  <a:lnTo>
                    <a:pt x="301104" y="215574"/>
                  </a:lnTo>
                  <a:lnTo>
                    <a:pt x="303012" y="215097"/>
                  </a:lnTo>
                  <a:lnTo>
                    <a:pt x="303012" y="213031"/>
                  </a:lnTo>
                  <a:cubicBezTo>
                    <a:pt x="303012" y="213031"/>
                    <a:pt x="302853" y="210169"/>
                    <a:pt x="302853" y="210169"/>
                  </a:cubicBezTo>
                  <a:lnTo>
                    <a:pt x="298561" y="198882"/>
                  </a:lnTo>
                  <a:lnTo>
                    <a:pt x="297607" y="195702"/>
                  </a:lnTo>
                  <a:lnTo>
                    <a:pt x="294745" y="191569"/>
                  </a:lnTo>
                  <a:lnTo>
                    <a:pt x="292361" y="188866"/>
                  </a:lnTo>
                  <a:lnTo>
                    <a:pt x="290930" y="186958"/>
                  </a:lnTo>
                  <a:lnTo>
                    <a:pt x="288704" y="183143"/>
                  </a:lnTo>
                  <a:lnTo>
                    <a:pt x="287432" y="179168"/>
                  </a:lnTo>
                  <a:lnTo>
                    <a:pt x="285207" y="174717"/>
                  </a:lnTo>
                  <a:lnTo>
                    <a:pt x="282504" y="170584"/>
                  </a:lnTo>
                  <a:lnTo>
                    <a:pt x="280278" y="166768"/>
                  </a:lnTo>
                  <a:lnTo>
                    <a:pt x="274555" y="159296"/>
                  </a:lnTo>
                  <a:lnTo>
                    <a:pt x="273760" y="157229"/>
                  </a:lnTo>
                  <a:lnTo>
                    <a:pt x="273760" y="155322"/>
                  </a:lnTo>
                  <a:cubicBezTo>
                    <a:pt x="273760" y="155322"/>
                    <a:pt x="274396" y="153414"/>
                    <a:pt x="274396" y="153414"/>
                  </a:cubicBezTo>
                  <a:lnTo>
                    <a:pt x="278847" y="147373"/>
                  </a:lnTo>
                  <a:lnTo>
                    <a:pt x="282981" y="142285"/>
                  </a:lnTo>
                  <a:lnTo>
                    <a:pt x="288227" y="136244"/>
                  </a:lnTo>
                  <a:lnTo>
                    <a:pt x="293315" y="131316"/>
                  </a:lnTo>
                  <a:lnTo>
                    <a:pt x="298720" y="125434"/>
                  </a:lnTo>
                  <a:lnTo>
                    <a:pt x="299992" y="119552"/>
                  </a:lnTo>
                  <a:lnTo>
                    <a:pt x="299674" y="118598"/>
                  </a:lnTo>
                  <a:lnTo>
                    <a:pt x="295222" y="115418"/>
                  </a:lnTo>
                  <a:lnTo>
                    <a:pt x="286637" y="106833"/>
                  </a:lnTo>
                  <a:lnTo>
                    <a:pt x="281391" y="100315"/>
                  </a:lnTo>
                  <a:lnTo>
                    <a:pt x="273283" y="97613"/>
                  </a:lnTo>
                  <a:lnTo>
                    <a:pt x="262473" y="94115"/>
                  </a:lnTo>
                  <a:lnTo>
                    <a:pt x="258816" y="86166"/>
                  </a:lnTo>
                  <a:lnTo>
                    <a:pt x="256273" y="79330"/>
                  </a:lnTo>
                  <a:lnTo>
                    <a:pt x="256591" y="76945"/>
                  </a:lnTo>
                  <a:lnTo>
                    <a:pt x="264381" y="65181"/>
                  </a:lnTo>
                  <a:lnTo>
                    <a:pt x="265175" y="63114"/>
                  </a:lnTo>
                  <a:lnTo>
                    <a:pt x="265175" y="61842"/>
                  </a:lnTo>
                  <a:cubicBezTo>
                    <a:pt x="265175" y="61842"/>
                    <a:pt x="264222" y="61048"/>
                    <a:pt x="264222" y="61048"/>
                  </a:cubicBezTo>
                  <a:lnTo>
                    <a:pt x="263109" y="60571"/>
                  </a:lnTo>
                  <a:lnTo>
                    <a:pt x="255796" y="60253"/>
                  </a:lnTo>
                  <a:lnTo>
                    <a:pt x="254683" y="58663"/>
                  </a:lnTo>
                  <a:lnTo>
                    <a:pt x="258975" y="57391"/>
                  </a:lnTo>
                  <a:lnTo>
                    <a:pt x="262632" y="55801"/>
                  </a:lnTo>
                  <a:lnTo>
                    <a:pt x="268514" y="53417"/>
                  </a:lnTo>
                  <a:lnTo>
                    <a:pt x="270422" y="52781"/>
                  </a:lnTo>
                  <a:lnTo>
                    <a:pt x="268355" y="50873"/>
                  </a:lnTo>
                  <a:lnTo>
                    <a:pt x="266606" y="47852"/>
                  </a:lnTo>
                  <a:lnTo>
                    <a:pt x="266924" y="44991"/>
                  </a:lnTo>
                  <a:lnTo>
                    <a:pt x="272012" y="39427"/>
                  </a:lnTo>
                  <a:lnTo>
                    <a:pt x="276781" y="35452"/>
                  </a:lnTo>
                  <a:lnTo>
                    <a:pt x="278053" y="34021"/>
                  </a:lnTo>
                  <a:lnTo>
                    <a:pt x="280755" y="30047"/>
                  </a:lnTo>
                  <a:lnTo>
                    <a:pt x="275191" y="19872"/>
                  </a:lnTo>
                  <a:lnTo>
                    <a:pt x="265334" y="16852"/>
                  </a:lnTo>
                  <a:lnTo>
                    <a:pt x="254206" y="12241"/>
                  </a:lnTo>
                  <a:lnTo>
                    <a:pt x="250072" y="9698"/>
                  </a:lnTo>
                  <a:lnTo>
                    <a:pt x="243713" y="4610"/>
                  </a:lnTo>
                  <a:lnTo>
                    <a:pt x="239262" y="0"/>
                  </a:lnTo>
                  <a:lnTo>
                    <a:pt x="235128" y="0"/>
                  </a:lnTo>
                  <a:cubicBezTo>
                    <a:pt x="235128" y="0"/>
                    <a:pt x="230677" y="954"/>
                    <a:pt x="230677" y="954"/>
                  </a:cubicBezTo>
                  <a:lnTo>
                    <a:pt x="223682" y="5246"/>
                  </a:lnTo>
                  <a:lnTo>
                    <a:pt x="219549" y="7313"/>
                  </a:lnTo>
                  <a:lnTo>
                    <a:pt x="217323" y="7949"/>
                  </a:lnTo>
                  <a:lnTo>
                    <a:pt x="216846" y="7949"/>
                  </a:lnTo>
                  <a:cubicBezTo>
                    <a:pt x="216846" y="7949"/>
                    <a:pt x="211918" y="6836"/>
                    <a:pt x="211918" y="6836"/>
                  </a:cubicBezTo>
                  <a:lnTo>
                    <a:pt x="206353" y="6518"/>
                  </a:lnTo>
                  <a:lnTo>
                    <a:pt x="201902" y="6836"/>
                  </a:lnTo>
                  <a:lnTo>
                    <a:pt x="200153" y="7472"/>
                  </a:lnTo>
                  <a:lnTo>
                    <a:pt x="193953" y="14308"/>
                  </a:lnTo>
                  <a:lnTo>
                    <a:pt x="189661" y="17806"/>
                  </a:lnTo>
                  <a:lnTo>
                    <a:pt x="187276" y="18918"/>
                  </a:lnTo>
                  <a:lnTo>
                    <a:pt x="185527" y="20985"/>
                  </a:lnTo>
                  <a:lnTo>
                    <a:pt x="184097" y="24324"/>
                  </a:lnTo>
                  <a:lnTo>
                    <a:pt x="180917" y="35611"/>
                  </a:lnTo>
                  <a:lnTo>
                    <a:pt x="178532" y="39904"/>
                  </a:lnTo>
                  <a:lnTo>
                    <a:pt x="178055" y="42447"/>
                  </a:lnTo>
                  <a:lnTo>
                    <a:pt x="178691" y="50237"/>
                  </a:lnTo>
                  <a:lnTo>
                    <a:pt x="178055" y="54529"/>
                  </a:lnTo>
                  <a:lnTo>
                    <a:pt x="175194" y="58027"/>
                  </a:lnTo>
                  <a:lnTo>
                    <a:pt x="173127" y="59617"/>
                  </a:lnTo>
                  <a:lnTo>
                    <a:pt x="170424" y="59935"/>
                  </a:lnTo>
                  <a:lnTo>
                    <a:pt x="166927" y="60889"/>
                  </a:lnTo>
                  <a:lnTo>
                    <a:pt x="163747" y="62955"/>
                  </a:lnTo>
                  <a:lnTo>
                    <a:pt x="161522" y="65817"/>
                  </a:lnTo>
                  <a:lnTo>
                    <a:pt x="158978" y="72176"/>
                  </a:lnTo>
                  <a:lnTo>
                    <a:pt x="154845" y="74561"/>
                  </a:lnTo>
                  <a:lnTo>
                    <a:pt x="150870" y="73925"/>
                  </a:lnTo>
                  <a:lnTo>
                    <a:pt x="148009" y="71540"/>
                  </a:lnTo>
                  <a:lnTo>
                    <a:pt x="141967" y="69791"/>
                  </a:lnTo>
                  <a:lnTo>
                    <a:pt x="137357" y="68679"/>
                  </a:lnTo>
                  <a:lnTo>
                    <a:pt x="132270" y="66135"/>
                  </a:lnTo>
                  <a:lnTo>
                    <a:pt x="127818" y="64227"/>
                  </a:lnTo>
                  <a:lnTo>
                    <a:pt x="123685" y="63909"/>
                  </a:lnTo>
                  <a:lnTo>
                    <a:pt x="121300" y="66294"/>
                  </a:lnTo>
                  <a:lnTo>
                    <a:pt x="119392" y="68520"/>
                  </a:lnTo>
                  <a:lnTo>
                    <a:pt x="112398" y="70268"/>
                  </a:lnTo>
                  <a:lnTo>
                    <a:pt x="108423" y="71699"/>
                  </a:lnTo>
                  <a:lnTo>
                    <a:pt x="103336" y="72017"/>
                  </a:lnTo>
                  <a:lnTo>
                    <a:pt x="101269" y="70427"/>
                  </a:lnTo>
                  <a:lnTo>
                    <a:pt x="93797" y="69314"/>
                  </a:lnTo>
                  <a:lnTo>
                    <a:pt x="84894" y="68043"/>
                  </a:lnTo>
                  <a:lnTo>
                    <a:pt x="82351" y="68043"/>
                  </a:lnTo>
                  <a:cubicBezTo>
                    <a:pt x="82351" y="68043"/>
                    <a:pt x="81556" y="65181"/>
                    <a:pt x="81556" y="65181"/>
                  </a:cubicBezTo>
                  <a:lnTo>
                    <a:pt x="79171" y="61207"/>
                  </a:lnTo>
                  <a:lnTo>
                    <a:pt x="72812" y="54371"/>
                  </a:lnTo>
                  <a:lnTo>
                    <a:pt x="70268" y="51986"/>
                  </a:lnTo>
                  <a:lnTo>
                    <a:pt x="65340" y="46263"/>
                  </a:lnTo>
                  <a:lnTo>
                    <a:pt x="59617" y="40380"/>
                  </a:lnTo>
                  <a:lnTo>
                    <a:pt x="58822" y="40380"/>
                  </a:lnTo>
                  <a:cubicBezTo>
                    <a:pt x="58822" y="40380"/>
                    <a:pt x="55006" y="40063"/>
                    <a:pt x="55006" y="40063"/>
                  </a:cubicBezTo>
                  <a:lnTo>
                    <a:pt x="49442" y="40063"/>
                  </a:lnTo>
                  <a:cubicBezTo>
                    <a:pt x="49442" y="40063"/>
                    <a:pt x="45945" y="41652"/>
                    <a:pt x="45945" y="41652"/>
                  </a:cubicBezTo>
                  <a:lnTo>
                    <a:pt x="43719" y="43401"/>
                  </a:lnTo>
                  <a:lnTo>
                    <a:pt x="43401" y="44832"/>
                  </a:lnTo>
                  <a:lnTo>
                    <a:pt x="45627" y="50237"/>
                  </a:lnTo>
                  <a:lnTo>
                    <a:pt x="44991" y="51509"/>
                  </a:lnTo>
                  <a:lnTo>
                    <a:pt x="43878" y="52145"/>
                  </a:lnTo>
                  <a:lnTo>
                    <a:pt x="38791" y="50714"/>
                  </a:lnTo>
                  <a:lnTo>
                    <a:pt x="32590" y="50714"/>
                  </a:lnTo>
                  <a:cubicBezTo>
                    <a:pt x="32590" y="50714"/>
                    <a:pt x="31001" y="52463"/>
                    <a:pt x="31001" y="52463"/>
                  </a:cubicBezTo>
                  <a:lnTo>
                    <a:pt x="38791" y="55324"/>
                  </a:lnTo>
                  <a:lnTo>
                    <a:pt x="39109" y="55960"/>
                  </a:lnTo>
                  <a:lnTo>
                    <a:pt x="39109" y="57391"/>
                  </a:lnTo>
                  <a:cubicBezTo>
                    <a:pt x="39109" y="57391"/>
                    <a:pt x="39426" y="58981"/>
                    <a:pt x="39426" y="58981"/>
                  </a:cubicBezTo>
                  <a:lnTo>
                    <a:pt x="47057" y="62955"/>
                  </a:lnTo>
                  <a:lnTo>
                    <a:pt x="49283" y="65022"/>
                  </a:lnTo>
                  <a:lnTo>
                    <a:pt x="53894" y="68202"/>
                  </a:lnTo>
                  <a:lnTo>
                    <a:pt x="55165" y="69950"/>
                  </a:lnTo>
                  <a:lnTo>
                    <a:pt x="59458" y="72017"/>
                  </a:lnTo>
                  <a:lnTo>
                    <a:pt x="62637" y="74084"/>
                  </a:lnTo>
                  <a:lnTo>
                    <a:pt x="66294" y="75833"/>
                  </a:lnTo>
                  <a:lnTo>
                    <a:pt x="70586" y="78535"/>
                  </a:lnTo>
                  <a:lnTo>
                    <a:pt x="76309" y="80602"/>
                  </a:lnTo>
                  <a:lnTo>
                    <a:pt x="81079" y="81238"/>
                  </a:lnTo>
                  <a:lnTo>
                    <a:pt x="93161" y="84894"/>
                  </a:lnTo>
                  <a:lnTo>
                    <a:pt x="95228" y="86007"/>
                  </a:lnTo>
                  <a:lnTo>
                    <a:pt x="98725" y="88551"/>
                  </a:lnTo>
                  <a:lnTo>
                    <a:pt x="102223" y="91412"/>
                  </a:lnTo>
                  <a:lnTo>
                    <a:pt x="104607" y="97454"/>
                  </a:lnTo>
                  <a:lnTo>
                    <a:pt x="108582" y="97772"/>
                  </a:lnTo>
                  <a:lnTo>
                    <a:pt x="109695" y="99838"/>
                  </a:lnTo>
                  <a:lnTo>
                    <a:pt x="113033" y="103336"/>
                  </a:lnTo>
                  <a:lnTo>
                    <a:pt x="117803" y="106515"/>
                  </a:lnTo>
                  <a:lnTo>
                    <a:pt x="117803" y="107628"/>
                  </a:lnTo>
                  <a:cubicBezTo>
                    <a:pt x="117803" y="107628"/>
                    <a:pt x="113828" y="110490"/>
                    <a:pt x="113828" y="110490"/>
                  </a:cubicBezTo>
                  <a:lnTo>
                    <a:pt x="113351" y="114305"/>
                  </a:lnTo>
                  <a:lnTo>
                    <a:pt x="113669" y="119234"/>
                  </a:lnTo>
                  <a:lnTo>
                    <a:pt x="114782" y="123208"/>
                  </a:lnTo>
                  <a:lnTo>
                    <a:pt x="114782" y="124321"/>
                  </a:lnTo>
                  <a:cubicBezTo>
                    <a:pt x="114782" y="124321"/>
                    <a:pt x="113669" y="125752"/>
                    <a:pt x="113669" y="125752"/>
                  </a:cubicBezTo>
                  <a:lnTo>
                    <a:pt x="112556" y="127977"/>
                  </a:lnTo>
                  <a:lnTo>
                    <a:pt x="112079" y="129885"/>
                  </a:lnTo>
                  <a:lnTo>
                    <a:pt x="112079" y="130839"/>
                  </a:lnTo>
                  <a:cubicBezTo>
                    <a:pt x="112079" y="130839"/>
                    <a:pt x="112556" y="131316"/>
                    <a:pt x="112556" y="131316"/>
                  </a:cubicBezTo>
                  <a:lnTo>
                    <a:pt x="114464" y="131316"/>
                  </a:lnTo>
                  <a:cubicBezTo>
                    <a:pt x="114464" y="131316"/>
                    <a:pt x="117962" y="131793"/>
                    <a:pt x="117962" y="131793"/>
                  </a:cubicBezTo>
                  <a:lnTo>
                    <a:pt x="120028" y="132588"/>
                  </a:lnTo>
                  <a:lnTo>
                    <a:pt x="121141" y="137198"/>
                  </a:lnTo>
                  <a:lnTo>
                    <a:pt x="120664" y="138152"/>
                  </a:lnTo>
                  <a:lnTo>
                    <a:pt x="117644" y="140219"/>
                  </a:lnTo>
                  <a:lnTo>
                    <a:pt x="116690" y="141809"/>
                  </a:lnTo>
                  <a:lnTo>
                    <a:pt x="116690" y="144193"/>
                  </a:lnTo>
                  <a:cubicBezTo>
                    <a:pt x="116690" y="144193"/>
                    <a:pt x="117167" y="146896"/>
                    <a:pt x="117167" y="146896"/>
                  </a:cubicBezTo>
                  <a:lnTo>
                    <a:pt x="118121" y="149916"/>
                  </a:lnTo>
                  <a:lnTo>
                    <a:pt x="120505" y="153096"/>
                  </a:lnTo>
                  <a:lnTo>
                    <a:pt x="123685" y="156435"/>
                  </a:lnTo>
                  <a:lnTo>
                    <a:pt x="125752" y="159137"/>
                  </a:lnTo>
                  <a:lnTo>
                    <a:pt x="126705" y="161045"/>
                  </a:lnTo>
                  <a:lnTo>
                    <a:pt x="127023" y="162317"/>
                  </a:lnTo>
                  <a:lnTo>
                    <a:pt x="125593" y="164065"/>
                  </a:lnTo>
                  <a:lnTo>
                    <a:pt x="124321" y="167404"/>
                  </a:lnTo>
                  <a:lnTo>
                    <a:pt x="124321" y="171219"/>
                  </a:lnTo>
                  <a:cubicBezTo>
                    <a:pt x="124321" y="171219"/>
                    <a:pt x="123526" y="173763"/>
                    <a:pt x="123526" y="173763"/>
                  </a:cubicBezTo>
                  <a:lnTo>
                    <a:pt x="120664" y="177102"/>
                  </a:lnTo>
                  <a:lnTo>
                    <a:pt x="118757" y="178373"/>
                  </a:lnTo>
                  <a:lnTo>
                    <a:pt x="118280" y="180122"/>
                  </a:lnTo>
                  <a:lnTo>
                    <a:pt x="118280" y="183143"/>
                  </a:lnTo>
                  <a:cubicBezTo>
                    <a:pt x="118280" y="183143"/>
                    <a:pt x="118598" y="186799"/>
                    <a:pt x="118598" y="186799"/>
                  </a:cubicBezTo>
                  <a:lnTo>
                    <a:pt x="118598" y="189343"/>
                  </a:lnTo>
                  <a:cubicBezTo>
                    <a:pt x="118598" y="189343"/>
                    <a:pt x="119392" y="191092"/>
                    <a:pt x="119392" y="191092"/>
                  </a:cubicBezTo>
                  <a:lnTo>
                    <a:pt x="120346" y="192205"/>
                  </a:lnTo>
                  <a:lnTo>
                    <a:pt x="124798" y="194271"/>
                  </a:lnTo>
                  <a:lnTo>
                    <a:pt x="127341" y="198405"/>
                  </a:lnTo>
                  <a:lnTo>
                    <a:pt x="128931" y="201743"/>
                  </a:lnTo>
                  <a:lnTo>
                    <a:pt x="131952" y="210487"/>
                  </a:lnTo>
                  <a:lnTo>
                    <a:pt x="134336" y="210169"/>
                  </a:lnTo>
                  <a:lnTo>
                    <a:pt x="139106" y="211759"/>
                  </a:lnTo>
                  <a:lnTo>
                    <a:pt x="142762" y="209851"/>
                  </a:lnTo>
                  <a:lnTo>
                    <a:pt x="144511" y="208102"/>
                  </a:lnTo>
                  <a:lnTo>
                    <a:pt x="145624" y="208102"/>
                  </a:lnTo>
                  <a:cubicBezTo>
                    <a:pt x="145624" y="208102"/>
                    <a:pt x="145624" y="209374"/>
                    <a:pt x="145624" y="209374"/>
                  </a:cubicBezTo>
                  <a:lnTo>
                    <a:pt x="144352" y="212872"/>
                  </a:lnTo>
                  <a:lnTo>
                    <a:pt x="147055" y="217005"/>
                  </a:lnTo>
                  <a:lnTo>
                    <a:pt x="149598" y="217641"/>
                  </a:lnTo>
                  <a:lnTo>
                    <a:pt x="151824" y="217641"/>
                  </a:lnTo>
                  <a:cubicBezTo>
                    <a:pt x="151824" y="217641"/>
                    <a:pt x="163429" y="222887"/>
                    <a:pt x="163429" y="222887"/>
                  </a:cubicBezTo>
                  <a:lnTo>
                    <a:pt x="166450" y="226067"/>
                  </a:lnTo>
                  <a:lnTo>
                    <a:pt x="165337" y="231949"/>
                  </a:lnTo>
                  <a:lnTo>
                    <a:pt x="165019" y="237036"/>
                  </a:lnTo>
                  <a:lnTo>
                    <a:pt x="163747" y="241647"/>
                  </a:lnTo>
                  <a:lnTo>
                    <a:pt x="166132" y="243713"/>
                  </a:lnTo>
                  <a:lnTo>
                    <a:pt x="166768" y="245303"/>
                  </a:lnTo>
                  <a:lnTo>
                    <a:pt x="167086" y="247847"/>
                  </a:lnTo>
                  <a:lnTo>
                    <a:pt x="164224" y="248960"/>
                  </a:lnTo>
                  <a:lnTo>
                    <a:pt x="162953" y="250550"/>
                  </a:lnTo>
                  <a:lnTo>
                    <a:pt x="164542" y="252139"/>
                  </a:lnTo>
                  <a:lnTo>
                    <a:pt x="164542" y="254683"/>
                  </a:lnTo>
                  <a:cubicBezTo>
                    <a:pt x="164542" y="254683"/>
                    <a:pt x="162635" y="255001"/>
                    <a:pt x="162635" y="255001"/>
                  </a:cubicBezTo>
                  <a:lnTo>
                    <a:pt x="160409" y="254047"/>
                  </a:lnTo>
                  <a:lnTo>
                    <a:pt x="154845" y="253570"/>
                  </a:lnTo>
                  <a:lnTo>
                    <a:pt x="149280" y="255001"/>
                  </a:lnTo>
                  <a:lnTo>
                    <a:pt x="146737" y="257068"/>
                  </a:lnTo>
                  <a:lnTo>
                    <a:pt x="143875" y="257386"/>
                  </a:lnTo>
                  <a:lnTo>
                    <a:pt x="143080" y="260247"/>
                  </a:lnTo>
                  <a:lnTo>
                    <a:pt x="140537" y="262950"/>
                  </a:lnTo>
                  <a:lnTo>
                    <a:pt x="135926" y="270581"/>
                  </a:lnTo>
                  <a:lnTo>
                    <a:pt x="128613" y="276622"/>
                  </a:lnTo>
                  <a:lnTo>
                    <a:pt x="125752" y="281709"/>
                  </a:lnTo>
                  <a:lnTo>
                    <a:pt x="124003" y="282504"/>
                  </a:lnTo>
                  <a:lnTo>
                    <a:pt x="117962" y="288227"/>
                  </a:lnTo>
                  <a:lnTo>
                    <a:pt x="116372" y="292520"/>
                  </a:lnTo>
                  <a:lnTo>
                    <a:pt x="113351" y="292838"/>
                  </a:lnTo>
                  <a:lnTo>
                    <a:pt x="106356" y="299197"/>
                  </a:lnTo>
                  <a:lnTo>
                    <a:pt x="103018" y="300628"/>
                  </a:lnTo>
                  <a:lnTo>
                    <a:pt x="99520" y="302535"/>
                  </a:lnTo>
                  <a:lnTo>
                    <a:pt x="92048" y="308894"/>
                  </a:lnTo>
                  <a:lnTo>
                    <a:pt x="85689" y="310484"/>
                  </a:lnTo>
                  <a:lnTo>
                    <a:pt x="85689" y="313505"/>
                  </a:lnTo>
                  <a:cubicBezTo>
                    <a:pt x="85689" y="313505"/>
                    <a:pt x="81874" y="317479"/>
                    <a:pt x="81874" y="317479"/>
                  </a:cubicBezTo>
                  <a:lnTo>
                    <a:pt x="79648" y="316843"/>
                  </a:lnTo>
                  <a:lnTo>
                    <a:pt x="79648" y="318274"/>
                  </a:lnTo>
                  <a:cubicBezTo>
                    <a:pt x="79648" y="318274"/>
                    <a:pt x="80443" y="319705"/>
                    <a:pt x="80443" y="319705"/>
                  </a:cubicBezTo>
                  <a:lnTo>
                    <a:pt x="78376" y="319069"/>
                  </a:lnTo>
                  <a:lnTo>
                    <a:pt x="77581" y="319864"/>
                  </a:lnTo>
                  <a:lnTo>
                    <a:pt x="78853" y="322567"/>
                  </a:lnTo>
                  <a:lnTo>
                    <a:pt x="79807" y="323997"/>
                  </a:lnTo>
                  <a:lnTo>
                    <a:pt x="79807" y="325587"/>
                  </a:lnTo>
                  <a:cubicBezTo>
                    <a:pt x="79807" y="325587"/>
                    <a:pt x="74243" y="328608"/>
                    <a:pt x="74243" y="328608"/>
                  </a:cubicBezTo>
                  <a:lnTo>
                    <a:pt x="67725" y="330198"/>
                  </a:lnTo>
                  <a:lnTo>
                    <a:pt x="65022" y="328926"/>
                  </a:lnTo>
                  <a:lnTo>
                    <a:pt x="57709" y="330515"/>
                  </a:lnTo>
                  <a:lnTo>
                    <a:pt x="57709" y="332741"/>
                  </a:lnTo>
                  <a:cubicBezTo>
                    <a:pt x="57709" y="332741"/>
                    <a:pt x="58345" y="334649"/>
                    <a:pt x="58345" y="334649"/>
                  </a:cubicBezTo>
                  <a:lnTo>
                    <a:pt x="60730" y="337987"/>
                  </a:lnTo>
                  <a:lnTo>
                    <a:pt x="55642" y="338305"/>
                  </a:lnTo>
                  <a:lnTo>
                    <a:pt x="55165" y="342121"/>
                  </a:lnTo>
                  <a:lnTo>
                    <a:pt x="47693" y="349275"/>
                  </a:lnTo>
                  <a:lnTo>
                    <a:pt x="46263" y="351501"/>
                  </a:lnTo>
                  <a:lnTo>
                    <a:pt x="45468" y="353726"/>
                  </a:lnTo>
                  <a:lnTo>
                    <a:pt x="44991" y="356747"/>
                  </a:lnTo>
                  <a:lnTo>
                    <a:pt x="46104" y="361516"/>
                  </a:lnTo>
                  <a:lnTo>
                    <a:pt x="46739" y="365968"/>
                  </a:lnTo>
                  <a:lnTo>
                    <a:pt x="51191" y="369147"/>
                  </a:lnTo>
                  <a:lnTo>
                    <a:pt x="51827" y="372009"/>
                  </a:lnTo>
                  <a:lnTo>
                    <a:pt x="52145" y="374393"/>
                  </a:lnTo>
                  <a:lnTo>
                    <a:pt x="50714" y="379322"/>
                  </a:lnTo>
                  <a:lnTo>
                    <a:pt x="49442" y="384727"/>
                  </a:lnTo>
                  <a:lnTo>
                    <a:pt x="53099" y="388066"/>
                  </a:lnTo>
                  <a:lnTo>
                    <a:pt x="55483" y="392676"/>
                  </a:lnTo>
                  <a:lnTo>
                    <a:pt x="57709" y="397445"/>
                  </a:lnTo>
                  <a:lnTo>
                    <a:pt x="57709" y="399035"/>
                  </a:lnTo>
                  <a:cubicBezTo>
                    <a:pt x="57709" y="399035"/>
                    <a:pt x="59458" y="402374"/>
                    <a:pt x="59458" y="402374"/>
                  </a:cubicBezTo>
                  <a:lnTo>
                    <a:pt x="59458" y="403009"/>
                  </a:lnTo>
                  <a:cubicBezTo>
                    <a:pt x="59458" y="403009"/>
                    <a:pt x="59140" y="403486"/>
                    <a:pt x="59140" y="403486"/>
                  </a:cubicBezTo>
                  <a:lnTo>
                    <a:pt x="57073" y="403486"/>
                  </a:lnTo>
                  <a:cubicBezTo>
                    <a:pt x="57073" y="403486"/>
                    <a:pt x="56437" y="404281"/>
                    <a:pt x="56437" y="404281"/>
                  </a:cubicBezTo>
                  <a:lnTo>
                    <a:pt x="57232" y="405553"/>
                  </a:lnTo>
                  <a:lnTo>
                    <a:pt x="58027" y="406189"/>
                  </a:lnTo>
                  <a:lnTo>
                    <a:pt x="58345" y="407302"/>
                  </a:lnTo>
                  <a:lnTo>
                    <a:pt x="56596" y="407302"/>
                  </a:lnTo>
                  <a:lnTo>
                    <a:pt x="56596" y="408574"/>
                  </a:lnTo>
                  <a:cubicBezTo>
                    <a:pt x="56596" y="408574"/>
                    <a:pt x="57073" y="410481"/>
                    <a:pt x="57073" y="410481"/>
                  </a:cubicBezTo>
                  <a:lnTo>
                    <a:pt x="57073" y="416205"/>
                  </a:lnTo>
                  <a:cubicBezTo>
                    <a:pt x="57073" y="416205"/>
                    <a:pt x="55801" y="420974"/>
                    <a:pt x="55801" y="420974"/>
                  </a:cubicBezTo>
                  <a:lnTo>
                    <a:pt x="55006" y="422882"/>
                  </a:lnTo>
                  <a:lnTo>
                    <a:pt x="52940" y="425902"/>
                  </a:lnTo>
                  <a:lnTo>
                    <a:pt x="52463" y="429877"/>
                  </a:lnTo>
                  <a:lnTo>
                    <a:pt x="52940" y="434964"/>
                  </a:lnTo>
                  <a:lnTo>
                    <a:pt x="53735" y="438621"/>
                  </a:lnTo>
                  <a:lnTo>
                    <a:pt x="53735" y="441641"/>
                  </a:lnTo>
                  <a:cubicBezTo>
                    <a:pt x="53735" y="441641"/>
                    <a:pt x="53894" y="444185"/>
                    <a:pt x="53894" y="444185"/>
                  </a:cubicBezTo>
                  <a:lnTo>
                    <a:pt x="54688" y="445934"/>
                  </a:lnTo>
                  <a:lnTo>
                    <a:pt x="57391" y="447046"/>
                  </a:lnTo>
                  <a:lnTo>
                    <a:pt x="59776" y="448795"/>
                  </a:lnTo>
                  <a:lnTo>
                    <a:pt x="63114" y="446570"/>
                  </a:lnTo>
                  <a:lnTo>
                    <a:pt x="65340" y="446093"/>
                  </a:lnTo>
                  <a:lnTo>
                    <a:pt x="66771" y="449908"/>
                  </a:lnTo>
                  <a:lnTo>
                    <a:pt x="68996" y="449908"/>
                  </a:lnTo>
                  <a:cubicBezTo>
                    <a:pt x="68996" y="449908"/>
                    <a:pt x="78217" y="454359"/>
                    <a:pt x="78217" y="454359"/>
                  </a:cubicBezTo>
                  <a:lnTo>
                    <a:pt x="85689" y="455472"/>
                  </a:lnTo>
                  <a:lnTo>
                    <a:pt x="86802" y="455154"/>
                  </a:lnTo>
                  <a:lnTo>
                    <a:pt x="87438" y="455154"/>
                  </a:lnTo>
                  <a:cubicBezTo>
                    <a:pt x="87438" y="455154"/>
                    <a:pt x="87120" y="456267"/>
                    <a:pt x="87120" y="456267"/>
                  </a:cubicBezTo>
                  <a:lnTo>
                    <a:pt x="85371" y="459606"/>
                  </a:lnTo>
                  <a:lnTo>
                    <a:pt x="85371" y="460401"/>
                  </a:lnTo>
                  <a:cubicBezTo>
                    <a:pt x="85371" y="460401"/>
                    <a:pt x="87597" y="460719"/>
                    <a:pt x="87597" y="460719"/>
                  </a:cubicBezTo>
                  <a:lnTo>
                    <a:pt x="87597" y="461831"/>
                  </a:lnTo>
                  <a:cubicBezTo>
                    <a:pt x="87597" y="461831"/>
                    <a:pt x="86961" y="462785"/>
                    <a:pt x="86961" y="462785"/>
                  </a:cubicBezTo>
                  <a:lnTo>
                    <a:pt x="85530" y="463103"/>
                  </a:lnTo>
                  <a:lnTo>
                    <a:pt x="84258" y="463103"/>
                  </a:lnTo>
                  <a:cubicBezTo>
                    <a:pt x="84258" y="463103"/>
                    <a:pt x="83463" y="464852"/>
                    <a:pt x="83463" y="464852"/>
                  </a:cubicBezTo>
                  <a:lnTo>
                    <a:pt x="84258" y="465329"/>
                  </a:lnTo>
                  <a:lnTo>
                    <a:pt x="83304" y="467714"/>
                  </a:lnTo>
                  <a:lnTo>
                    <a:pt x="83304" y="468508"/>
                  </a:lnTo>
                  <a:lnTo>
                    <a:pt x="83940" y="470416"/>
                  </a:lnTo>
                  <a:lnTo>
                    <a:pt x="89187" y="470416"/>
                  </a:lnTo>
                  <a:cubicBezTo>
                    <a:pt x="89187" y="470416"/>
                    <a:pt x="90617" y="470098"/>
                    <a:pt x="90617" y="470098"/>
                  </a:cubicBezTo>
                  <a:lnTo>
                    <a:pt x="92048" y="469303"/>
                  </a:lnTo>
                  <a:lnTo>
                    <a:pt x="93320" y="468508"/>
                  </a:lnTo>
                  <a:lnTo>
                    <a:pt x="94115" y="467396"/>
                  </a:lnTo>
                  <a:lnTo>
                    <a:pt x="94910" y="463739"/>
                  </a:lnTo>
                  <a:lnTo>
                    <a:pt x="95546" y="462467"/>
                  </a:lnTo>
                  <a:lnTo>
                    <a:pt x="96818" y="462785"/>
                  </a:lnTo>
                  <a:lnTo>
                    <a:pt x="99202" y="467555"/>
                  </a:lnTo>
                  <a:lnTo>
                    <a:pt x="101746" y="469780"/>
                  </a:lnTo>
                  <a:lnTo>
                    <a:pt x="103654" y="470098"/>
                  </a:lnTo>
                  <a:lnTo>
                    <a:pt x="105085" y="470893"/>
                  </a:lnTo>
                  <a:lnTo>
                    <a:pt x="104767" y="472960"/>
                  </a:lnTo>
                  <a:lnTo>
                    <a:pt x="102700" y="475504"/>
                  </a:lnTo>
                  <a:lnTo>
                    <a:pt x="99679" y="477411"/>
                  </a:lnTo>
                  <a:lnTo>
                    <a:pt x="98407" y="479160"/>
                  </a:lnTo>
                  <a:lnTo>
                    <a:pt x="99997" y="479637"/>
                  </a:lnTo>
                  <a:lnTo>
                    <a:pt x="104607" y="478365"/>
                  </a:lnTo>
                  <a:lnTo>
                    <a:pt x="108741" y="474868"/>
                  </a:lnTo>
                  <a:lnTo>
                    <a:pt x="112715" y="472324"/>
                  </a:lnTo>
                  <a:lnTo>
                    <a:pt x="116372" y="473119"/>
                  </a:lnTo>
                  <a:lnTo>
                    <a:pt x="120028" y="473119"/>
                  </a:lnTo>
                  <a:cubicBezTo>
                    <a:pt x="120028" y="473119"/>
                    <a:pt x="128772" y="471370"/>
                    <a:pt x="128772" y="471370"/>
                  </a:cubicBezTo>
                  <a:lnTo>
                    <a:pt x="137834" y="469939"/>
                  </a:lnTo>
                  <a:lnTo>
                    <a:pt x="140855" y="470893"/>
                  </a:lnTo>
                  <a:lnTo>
                    <a:pt x="142921" y="469780"/>
                  </a:lnTo>
                  <a:lnTo>
                    <a:pt x="145306" y="466919"/>
                  </a:lnTo>
                  <a:lnTo>
                    <a:pt x="152460" y="465011"/>
                  </a:lnTo>
                  <a:lnTo>
                    <a:pt x="155639" y="465011"/>
                  </a:lnTo>
                  <a:cubicBezTo>
                    <a:pt x="155639" y="465011"/>
                    <a:pt x="161363" y="463421"/>
                    <a:pt x="161363" y="463421"/>
                  </a:cubicBezTo>
                  <a:lnTo>
                    <a:pt x="164542" y="461036"/>
                  </a:lnTo>
                  <a:lnTo>
                    <a:pt x="169947" y="460560"/>
                  </a:lnTo>
                  <a:lnTo>
                    <a:pt x="172650" y="458811"/>
                  </a:lnTo>
                  <a:lnTo>
                    <a:pt x="175830" y="457539"/>
                  </a:lnTo>
                  <a:lnTo>
                    <a:pt x="177578" y="460401"/>
                  </a:lnTo>
                  <a:lnTo>
                    <a:pt x="178850" y="460401"/>
                  </a:lnTo>
                  <a:cubicBezTo>
                    <a:pt x="178850" y="460401"/>
                    <a:pt x="181394" y="458334"/>
                    <a:pt x="181394" y="458334"/>
                  </a:cubicBezTo>
                  <a:lnTo>
                    <a:pt x="184256" y="456903"/>
                  </a:lnTo>
                  <a:lnTo>
                    <a:pt x="186799" y="456903"/>
                  </a:lnTo>
                  <a:cubicBezTo>
                    <a:pt x="186799" y="456903"/>
                    <a:pt x="186799" y="455790"/>
                    <a:pt x="186799" y="455790"/>
                  </a:cubicBezTo>
                  <a:lnTo>
                    <a:pt x="185845" y="453406"/>
                  </a:lnTo>
                  <a:lnTo>
                    <a:pt x="184415" y="451339"/>
                  </a:lnTo>
                  <a:lnTo>
                    <a:pt x="186640" y="451339"/>
                  </a:lnTo>
                  <a:cubicBezTo>
                    <a:pt x="186640" y="451339"/>
                    <a:pt x="191410" y="454200"/>
                    <a:pt x="191410" y="454200"/>
                  </a:cubicBezTo>
                  <a:lnTo>
                    <a:pt x="196338" y="453406"/>
                  </a:lnTo>
                  <a:lnTo>
                    <a:pt x="198564" y="451498"/>
                  </a:lnTo>
                  <a:lnTo>
                    <a:pt x="199676" y="447841"/>
                  </a:lnTo>
                  <a:lnTo>
                    <a:pt x="201743" y="444662"/>
                  </a:lnTo>
                  <a:lnTo>
                    <a:pt x="202856" y="444662"/>
                  </a:lnTo>
                  <a:cubicBezTo>
                    <a:pt x="202856" y="444662"/>
                    <a:pt x="202856" y="445934"/>
                    <a:pt x="202856" y="445934"/>
                  </a:cubicBezTo>
                  <a:lnTo>
                    <a:pt x="201425" y="448159"/>
                  </a:lnTo>
                  <a:lnTo>
                    <a:pt x="200471" y="451339"/>
                  </a:lnTo>
                  <a:lnTo>
                    <a:pt x="200948" y="453883"/>
                  </a:lnTo>
                  <a:lnTo>
                    <a:pt x="203015" y="452770"/>
                  </a:lnTo>
                  <a:lnTo>
                    <a:pt x="206353" y="451975"/>
                  </a:lnTo>
                  <a:lnTo>
                    <a:pt x="212872" y="451339"/>
                  </a:lnTo>
                  <a:lnTo>
                    <a:pt x="216369" y="448954"/>
                  </a:lnTo>
                  <a:lnTo>
                    <a:pt x="220026" y="448159"/>
                  </a:lnTo>
                  <a:lnTo>
                    <a:pt x="221138" y="448159"/>
                  </a:lnTo>
                  <a:cubicBezTo>
                    <a:pt x="221138" y="448159"/>
                    <a:pt x="227498" y="451498"/>
                    <a:pt x="227498" y="451498"/>
                  </a:cubicBezTo>
                  <a:lnTo>
                    <a:pt x="229246" y="450385"/>
                  </a:lnTo>
                  <a:lnTo>
                    <a:pt x="233380" y="450067"/>
                  </a:lnTo>
                  <a:lnTo>
                    <a:pt x="236082" y="448636"/>
                  </a:lnTo>
                  <a:lnTo>
                    <a:pt x="237195" y="448636"/>
                  </a:lnTo>
                  <a:cubicBezTo>
                    <a:pt x="237195" y="448636"/>
                    <a:pt x="247370" y="439415"/>
                    <a:pt x="247370" y="439415"/>
                  </a:cubicBezTo>
                  <a:lnTo>
                    <a:pt x="254683" y="432897"/>
                  </a:lnTo>
                  <a:lnTo>
                    <a:pt x="256114" y="431944"/>
                  </a:lnTo>
                  <a:lnTo>
                    <a:pt x="259293" y="430195"/>
                  </a:lnTo>
                  <a:lnTo>
                    <a:pt x="261996" y="428287"/>
                  </a:lnTo>
                  <a:lnTo>
                    <a:pt x="264222" y="425902"/>
                  </a:lnTo>
                  <a:lnTo>
                    <a:pt x="271534" y="421133"/>
                  </a:lnTo>
                  <a:lnTo>
                    <a:pt x="279006" y="415887"/>
                  </a:lnTo>
                  <a:lnTo>
                    <a:pt x="285843" y="409051"/>
                  </a:lnTo>
                  <a:lnTo>
                    <a:pt x="288386" y="406825"/>
                  </a:lnTo>
                  <a:lnTo>
                    <a:pt x="291566" y="404440"/>
                  </a:lnTo>
                  <a:lnTo>
                    <a:pt x="298561" y="397127"/>
                  </a:lnTo>
                  <a:lnTo>
                    <a:pt x="300787" y="395061"/>
                  </a:lnTo>
                  <a:lnTo>
                    <a:pt x="309371" y="385840"/>
                  </a:lnTo>
                  <a:lnTo>
                    <a:pt x="314300" y="381230"/>
                  </a:lnTo>
                  <a:lnTo>
                    <a:pt x="316843" y="378527"/>
                  </a:lnTo>
                  <a:lnTo>
                    <a:pt x="327495" y="369783"/>
                  </a:lnTo>
                  <a:lnTo>
                    <a:pt x="334649" y="362788"/>
                  </a:lnTo>
                  <a:lnTo>
                    <a:pt x="337510" y="358973"/>
                  </a:lnTo>
                  <a:lnTo>
                    <a:pt x="340213" y="353408"/>
                  </a:lnTo>
                  <a:lnTo>
                    <a:pt x="341803" y="349593"/>
                  </a:lnTo>
                  <a:lnTo>
                    <a:pt x="344505" y="344665"/>
                  </a:lnTo>
                  <a:lnTo>
                    <a:pt x="344505" y="343075"/>
                  </a:lnTo>
                  <a:cubicBezTo>
                    <a:pt x="344505" y="343075"/>
                    <a:pt x="343870" y="341485"/>
                    <a:pt x="343870" y="341485"/>
                  </a:cubicBezTo>
                  <a:close/>
                  <a:moveTo>
                    <a:pt x="153096" y="247211"/>
                  </a:moveTo>
                  <a:lnTo>
                    <a:pt x="154368" y="245621"/>
                  </a:lnTo>
                  <a:lnTo>
                    <a:pt x="157388" y="244985"/>
                  </a:lnTo>
                  <a:lnTo>
                    <a:pt x="156593" y="244190"/>
                  </a:lnTo>
                  <a:lnTo>
                    <a:pt x="151347" y="242760"/>
                  </a:lnTo>
                  <a:lnTo>
                    <a:pt x="147532" y="243396"/>
                  </a:lnTo>
                  <a:lnTo>
                    <a:pt x="145465" y="244826"/>
                  </a:lnTo>
                  <a:lnTo>
                    <a:pt x="145465" y="247847"/>
                  </a:lnTo>
                  <a:cubicBezTo>
                    <a:pt x="145465" y="247847"/>
                    <a:pt x="148962" y="248801"/>
                    <a:pt x="148962" y="248801"/>
                  </a:cubicBezTo>
                  <a:lnTo>
                    <a:pt x="153255" y="247211"/>
                  </a:lnTo>
                  <a:close/>
                  <a:moveTo>
                    <a:pt x="83304" y="457380"/>
                  </a:moveTo>
                  <a:lnTo>
                    <a:pt x="81556" y="455154"/>
                  </a:lnTo>
                  <a:lnTo>
                    <a:pt x="79966" y="455472"/>
                  </a:lnTo>
                  <a:lnTo>
                    <a:pt x="76309" y="454518"/>
                  </a:lnTo>
                  <a:lnTo>
                    <a:pt x="74879" y="455154"/>
                  </a:lnTo>
                  <a:lnTo>
                    <a:pt x="74402" y="456903"/>
                  </a:lnTo>
                  <a:lnTo>
                    <a:pt x="73448" y="458175"/>
                  </a:lnTo>
                  <a:lnTo>
                    <a:pt x="75197" y="459129"/>
                  </a:lnTo>
                  <a:lnTo>
                    <a:pt x="76627" y="460401"/>
                  </a:lnTo>
                  <a:lnTo>
                    <a:pt x="77263" y="462149"/>
                  </a:lnTo>
                  <a:lnTo>
                    <a:pt x="78694" y="463421"/>
                  </a:lnTo>
                  <a:lnTo>
                    <a:pt x="81556" y="463421"/>
                  </a:lnTo>
                  <a:cubicBezTo>
                    <a:pt x="81556" y="463421"/>
                    <a:pt x="81079" y="461831"/>
                    <a:pt x="81079" y="461831"/>
                  </a:cubicBezTo>
                  <a:lnTo>
                    <a:pt x="79966" y="460719"/>
                  </a:lnTo>
                  <a:lnTo>
                    <a:pt x="79966" y="458970"/>
                  </a:lnTo>
                  <a:cubicBezTo>
                    <a:pt x="79966" y="458970"/>
                    <a:pt x="83145" y="457539"/>
                    <a:pt x="83145" y="457539"/>
                  </a:cubicBezTo>
                  <a:close/>
                  <a:moveTo>
                    <a:pt x="31478" y="468667"/>
                  </a:moveTo>
                  <a:lnTo>
                    <a:pt x="31478" y="469621"/>
                  </a:lnTo>
                  <a:cubicBezTo>
                    <a:pt x="31478" y="469621"/>
                    <a:pt x="28934" y="469780"/>
                    <a:pt x="28934" y="469780"/>
                  </a:cubicBezTo>
                  <a:lnTo>
                    <a:pt x="27980" y="468826"/>
                  </a:lnTo>
                  <a:lnTo>
                    <a:pt x="25754" y="468826"/>
                  </a:lnTo>
                  <a:cubicBezTo>
                    <a:pt x="25754" y="468826"/>
                    <a:pt x="25436" y="468508"/>
                    <a:pt x="25436" y="468508"/>
                  </a:cubicBezTo>
                  <a:lnTo>
                    <a:pt x="26390" y="467555"/>
                  </a:lnTo>
                  <a:lnTo>
                    <a:pt x="28139" y="466919"/>
                  </a:lnTo>
                  <a:lnTo>
                    <a:pt x="30365" y="466919"/>
                  </a:lnTo>
                  <a:cubicBezTo>
                    <a:pt x="30365" y="466919"/>
                    <a:pt x="31637" y="468349"/>
                    <a:pt x="31637" y="468349"/>
                  </a:cubicBezTo>
                  <a:close/>
                  <a:moveTo>
                    <a:pt x="4133" y="462467"/>
                  </a:moveTo>
                  <a:lnTo>
                    <a:pt x="4133" y="463421"/>
                  </a:lnTo>
                  <a:cubicBezTo>
                    <a:pt x="4133" y="463421"/>
                    <a:pt x="3180" y="463103"/>
                    <a:pt x="3180" y="463103"/>
                  </a:cubicBezTo>
                  <a:lnTo>
                    <a:pt x="2385" y="463421"/>
                  </a:lnTo>
                  <a:lnTo>
                    <a:pt x="1749" y="464534"/>
                  </a:lnTo>
                  <a:lnTo>
                    <a:pt x="477" y="464057"/>
                  </a:lnTo>
                  <a:lnTo>
                    <a:pt x="0" y="462308"/>
                  </a:lnTo>
                  <a:lnTo>
                    <a:pt x="954" y="459765"/>
                  </a:lnTo>
                  <a:lnTo>
                    <a:pt x="3180" y="459765"/>
                  </a:lnTo>
                  <a:cubicBezTo>
                    <a:pt x="3180" y="459765"/>
                    <a:pt x="4133" y="462149"/>
                    <a:pt x="4133" y="462149"/>
                  </a:cubicBezTo>
                  <a:close/>
                  <a:moveTo>
                    <a:pt x="13672" y="455313"/>
                  </a:moveTo>
                  <a:lnTo>
                    <a:pt x="14626" y="455313"/>
                  </a:lnTo>
                  <a:cubicBezTo>
                    <a:pt x="14626" y="455313"/>
                    <a:pt x="14944" y="454995"/>
                    <a:pt x="14944" y="454995"/>
                  </a:cubicBezTo>
                  <a:lnTo>
                    <a:pt x="16534" y="455313"/>
                  </a:lnTo>
                  <a:lnTo>
                    <a:pt x="18918" y="457062"/>
                  </a:lnTo>
                  <a:lnTo>
                    <a:pt x="19395" y="458016"/>
                  </a:lnTo>
                  <a:lnTo>
                    <a:pt x="20985" y="458493"/>
                  </a:lnTo>
                  <a:lnTo>
                    <a:pt x="21462" y="459447"/>
                  </a:lnTo>
                  <a:lnTo>
                    <a:pt x="19554" y="462308"/>
                  </a:lnTo>
                  <a:lnTo>
                    <a:pt x="18441" y="462308"/>
                  </a:lnTo>
                  <a:cubicBezTo>
                    <a:pt x="18441" y="462308"/>
                    <a:pt x="17647" y="461990"/>
                    <a:pt x="17647" y="461990"/>
                  </a:cubicBezTo>
                  <a:lnTo>
                    <a:pt x="16216" y="462308"/>
                  </a:lnTo>
                  <a:lnTo>
                    <a:pt x="15262" y="462785"/>
                  </a:lnTo>
                  <a:lnTo>
                    <a:pt x="14944" y="464057"/>
                  </a:lnTo>
                  <a:lnTo>
                    <a:pt x="14944" y="466601"/>
                  </a:lnTo>
                  <a:cubicBezTo>
                    <a:pt x="14944" y="466601"/>
                    <a:pt x="8267" y="467078"/>
                    <a:pt x="8267" y="467078"/>
                  </a:cubicBezTo>
                  <a:lnTo>
                    <a:pt x="6677" y="466283"/>
                  </a:lnTo>
                  <a:lnTo>
                    <a:pt x="4610" y="460560"/>
                  </a:lnTo>
                  <a:lnTo>
                    <a:pt x="5087" y="459129"/>
                  </a:lnTo>
                  <a:lnTo>
                    <a:pt x="6518" y="458493"/>
                  </a:lnTo>
                  <a:lnTo>
                    <a:pt x="7790" y="458493"/>
                  </a:lnTo>
                  <a:cubicBezTo>
                    <a:pt x="7790" y="458493"/>
                    <a:pt x="7949" y="461513"/>
                    <a:pt x="7949" y="461513"/>
                  </a:cubicBezTo>
                  <a:lnTo>
                    <a:pt x="9698" y="461195"/>
                  </a:lnTo>
                  <a:lnTo>
                    <a:pt x="10333" y="459129"/>
                  </a:lnTo>
                  <a:lnTo>
                    <a:pt x="10333" y="457698"/>
                  </a:lnTo>
                  <a:cubicBezTo>
                    <a:pt x="10333" y="457698"/>
                    <a:pt x="10016" y="456903"/>
                    <a:pt x="10016" y="456903"/>
                  </a:cubicBezTo>
                  <a:lnTo>
                    <a:pt x="8744" y="456267"/>
                  </a:lnTo>
                  <a:lnTo>
                    <a:pt x="8108" y="455313"/>
                  </a:lnTo>
                  <a:lnTo>
                    <a:pt x="9062" y="453724"/>
                  </a:lnTo>
                  <a:lnTo>
                    <a:pt x="10969" y="453088"/>
                  </a:lnTo>
                  <a:lnTo>
                    <a:pt x="12559" y="455154"/>
                  </a:lnTo>
                  <a:lnTo>
                    <a:pt x="13831" y="45547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5" name="Freeform: Shape 5364">
              <a:extLst>
                <a:ext uri="{FF2B5EF4-FFF2-40B4-BE49-F238E27FC236}">
                  <a16:creationId xmlns:a16="http://schemas.microsoft.com/office/drawing/2014/main" id="{F5954F5D-CB69-8FE3-6C2D-5CC6884F1A6F}"/>
                </a:ext>
              </a:extLst>
            </p:cNvPr>
            <p:cNvSpPr/>
            <p:nvPr/>
          </p:nvSpPr>
          <p:spPr>
            <a:xfrm>
              <a:off x="2139830" y="3503400"/>
              <a:ext cx="430035" cy="328130"/>
            </a:xfrm>
            <a:custGeom>
              <a:avLst/>
              <a:gdLst>
                <a:gd name="connsiteX0" fmla="*/ 420179 w 430035"/>
                <a:gd name="connsiteY0" fmla="*/ 198246 h 328130"/>
                <a:gd name="connsiteX1" fmla="*/ 410640 w 430035"/>
                <a:gd name="connsiteY1" fmla="*/ 198246 h 328130"/>
                <a:gd name="connsiteX2" fmla="*/ 401261 w 430035"/>
                <a:gd name="connsiteY2" fmla="*/ 198246 h 328130"/>
                <a:gd name="connsiteX3" fmla="*/ 399512 w 430035"/>
                <a:gd name="connsiteY3" fmla="*/ 197292 h 328130"/>
                <a:gd name="connsiteX4" fmla="*/ 391722 w 430035"/>
                <a:gd name="connsiteY4" fmla="*/ 194748 h 328130"/>
                <a:gd name="connsiteX5" fmla="*/ 381706 w 430035"/>
                <a:gd name="connsiteY5" fmla="*/ 191410 h 328130"/>
                <a:gd name="connsiteX6" fmla="*/ 369306 w 430035"/>
                <a:gd name="connsiteY6" fmla="*/ 187117 h 328130"/>
                <a:gd name="connsiteX7" fmla="*/ 360403 w 430035"/>
                <a:gd name="connsiteY7" fmla="*/ 184256 h 328130"/>
                <a:gd name="connsiteX8" fmla="*/ 351024 w 430035"/>
                <a:gd name="connsiteY8" fmla="*/ 181076 h 328130"/>
                <a:gd name="connsiteX9" fmla="*/ 341485 w 430035"/>
                <a:gd name="connsiteY9" fmla="*/ 178056 h 328130"/>
                <a:gd name="connsiteX10" fmla="*/ 333854 w 430035"/>
                <a:gd name="connsiteY10" fmla="*/ 175512 h 328130"/>
                <a:gd name="connsiteX11" fmla="*/ 324633 w 430035"/>
                <a:gd name="connsiteY11" fmla="*/ 172491 h 328130"/>
                <a:gd name="connsiteX12" fmla="*/ 316366 w 430035"/>
                <a:gd name="connsiteY12" fmla="*/ 169789 h 328130"/>
                <a:gd name="connsiteX13" fmla="*/ 315253 w 430035"/>
                <a:gd name="connsiteY13" fmla="*/ 169153 h 328130"/>
                <a:gd name="connsiteX14" fmla="*/ 310802 w 430035"/>
                <a:gd name="connsiteY14" fmla="*/ 165019 h 328130"/>
                <a:gd name="connsiteX15" fmla="*/ 304920 w 430035"/>
                <a:gd name="connsiteY15" fmla="*/ 159614 h 328130"/>
                <a:gd name="connsiteX16" fmla="*/ 303807 w 430035"/>
                <a:gd name="connsiteY16" fmla="*/ 159614 h 328130"/>
                <a:gd name="connsiteX17" fmla="*/ 300946 w 430035"/>
                <a:gd name="connsiteY17" fmla="*/ 158501 h 328130"/>
                <a:gd name="connsiteX18" fmla="*/ 298402 w 430035"/>
                <a:gd name="connsiteY18" fmla="*/ 155640 h 328130"/>
                <a:gd name="connsiteX19" fmla="*/ 295699 w 430035"/>
                <a:gd name="connsiteY19" fmla="*/ 151824 h 328130"/>
                <a:gd name="connsiteX20" fmla="*/ 293315 w 430035"/>
                <a:gd name="connsiteY20" fmla="*/ 147214 h 328130"/>
                <a:gd name="connsiteX21" fmla="*/ 292202 w 430035"/>
                <a:gd name="connsiteY21" fmla="*/ 144034 h 328130"/>
                <a:gd name="connsiteX22" fmla="*/ 289022 w 430035"/>
                <a:gd name="connsiteY22" fmla="*/ 142763 h 328130"/>
                <a:gd name="connsiteX23" fmla="*/ 287432 w 430035"/>
                <a:gd name="connsiteY23" fmla="*/ 140219 h 328130"/>
                <a:gd name="connsiteX24" fmla="*/ 284571 w 430035"/>
                <a:gd name="connsiteY24" fmla="*/ 136562 h 328130"/>
                <a:gd name="connsiteX25" fmla="*/ 282504 w 430035"/>
                <a:gd name="connsiteY25" fmla="*/ 134814 h 328130"/>
                <a:gd name="connsiteX26" fmla="*/ 281868 w 430035"/>
                <a:gd name="connsiteY26" fmla="*/ 133224 h 328130"/>
                <a:gd name="connsiteX27" fmla="*/ 280914 w 430035"/>
                <a:gd name="connsiteY27" fmla="*/ 129885 h 328130"/>
                <a:gd name="connsiteX28" fmla="*/ 279166 w 430035"/>
                <a:gd name="connsiteY28" fmla="*/ 126388 h 328130"/>
                <a:gd name="connsiteX29" fmla="*/ 277576 w 430035"/>
                <a:gd name="connsiteY29" fmla="*/ 124321 h 328130"/>
                <a:gd name="connsiteX30" fmla="*/ 277258 w 430035"/>
                <a:gd name="connsiteY30" fmla="*/ 123367 h 328130"/>
                <a:gd name="connsiteX31" fmla="*/ 277258 w 430035"/>
                <a:gd name="connsiteY31" fmla="*/ 122731 h 328130"/>
                <a:gd name="connsiteX32" fmla="*/ 280278 w 430035"/>
                <a:gd name="connsiteY32" fmla="*/ 117962 h 328130"/>
                <a:gd name="connsiteX33" fmla="*/ 281550 w 430035"/>
                <a:gd name="connsiteY33" fmla="*/ 116213 h 328130"/>
                <a:gd name="connsiteX34" fmla="*/ 283140 w 430035"/>
                <a:gd name="connsiteY34" fmla="*/ 114623 h 328130"/>
                <a:gd name="connsiteX35" fmla="*/ 284412 w 430035"/>
                <a:gd name="connsiteY35" fmla="*/ 112875 h 328130"/>
                <a:gd name="connsiteX36" fmla="*/ 284889 w 430035"/>
                <a:gd name="connsiteY36" fmla="*/ 111762 h 328130"/>
                <a:gd name="connsiteX37" fmla="*/ 282663 w 430035"/>
                <a:gd name="connsiteY37" fmla="*/ 111762 h 328130"/>
                <a:gd name="connsiteX38" fmla="*/ 280755 w 430035"/>
                <a:gd name="connsiteY38" fmla="*/ 111444 h 328130"/>
                <a:gd name="connsiteX39" fmla="*/ 279643 w 430035"/>
                <a:gd name="connsiteY39" fmla="*/ 110490 h 328130"/>
                <a:gd name="connsiteX40" fmla="*/ 277099 w 430035"/>
                <a:gd name="connsiteY40" fmla="*/ 109536 h 328130"/>
                <a:gd name="connsiteX41" fmla="*/ 274396 w 430035"/>
                <a:gd name="connsiteY41" fmla="*/ 109377 h 328130"/>
                <a:gd name="connsiteX42" fmla="*/ 271694 w 430035"/>
                <a:gd name="connsiteY42" fmla="*/ 110490 h 328130"/>
                <a:gd name="connsiteX43" fmla="*/ 267242 w 430035"/>
                <a:gd name="connsiteY43" fmla="*/ 111603 h 328130"/>
                <a:gd name="connsiteX44" fmla="*/ 263109 w 430035"/>
                <a:gd name="connsiteY44" fmla="*/ 112080 h 328130"/>
                <a:gd name="connsiteX45" fmla="*/ 259929 w 430035"/>
                <a:gd name="connsiteY45" fmla="*/ 112716 h 328130"/>
                <a:gd name="connsiteX46" fmla="*/ 257068 w 430035"/>
                <a:gd name="connsiteY46" fmla="*/ 113510 h 328130"/>
                <a:gd name="connsiteX47" fmla="*/ 254683 w 430035"/>
                <a:gd name="connsiteY47" fmla="*/ 113033 h 328130"/>
                <a:gd name="connsiteX48" fmla="*/ 252616 w 430035"/>
                <a:gd name="connsiteY48" fmla="*/ 112398 h 328130"/>
                <a:gd name="connsiteX49" fmla="*/ 252139 w 430035"/>
                <a:gd name="connsiteY49" fmla="*/ 106356 h 328130"/>
                <a:gd name="connsiteX50" fmla="*/ 251662 w 430035"/>
                <a:gd name="connsiteY50" fmla="*/ 99838 h 328130"/>
                <a:gd name="connsiteX51" fmla="*/ 251662 w 430035"/>
                <a:gd name="connsiteY51" fmla="*/ 94751 h 328130"/>
                <a:gd name="connsiteX52" fmla="*/ 252457 w 430035"/>
                <a:gd name="connsiteY52" fmla="*/ 91889 h 328130"/>
                <a:gd name="connsiteX53" fmla="*/ 253093 w 430035"/>
                <a:gd name="connsiteY53" fmla="*/ 90935 h 328130"/>
                <a:gd name="connsiteX54" fmla="*/ 256909 w 430035"/>
                <a:gd name="connsiteY54" fmla="*/ 86961 h 328130"/>
                <a:gd name="connsiteX55" fmla="*/ 258180 w 430035"/>
                <a:gd name="connsiteY55" fmla="*/ 85371 h 328130"/>
                <a:gd name="connsiteX56" fmla="*/ 262632 w 430035"/>
                <a:gd name="connsiteY56" fmla="*/ 79012 h 328130"/>
                <a:gd name="connsiteX57" fmla="*/ 266447 w 430035"/>
                <a:gd name="connsiteY57" fmla="*/ 73448 h 328130"/>
                <a:gd name="connsiteX58" fmla="*/ 269150 w 430035"/>
                <a:gd name="connsiteY58" fmla="*/ 69314 h 328130"/>
                <a:gd name="connsiteX59" fmla="*/ 266606 w 430035"/>
                <a:gd name="connsiteY59" fmla="*/ 66294 h 328130"/>
                <a:gd name="connsiteX60" fmla="*/ 264857 w 430035"/>
                <a:gd name="connsiteY60" fmla="*/ 63750 h 328130"/>
                <a:gd name="connsiteX61" fmla="*/ 262155 w 430035"/>
                <a:gd name="connsiteY61" fmla="*/ 60571 h 328130"/>
                <a:gd name="connsiteX62" fmla="*/ 259770 w 430035"/>
                <a:gd name="connsiteY62" fmla="*/ 59140 h 328130"/>
                <a:gd name="connsiteX63" fmla="*/ 256909 w 430035"/>
                <a:gd name="connsiteY63" fmla="*/ 57391 h 328130"/>
                <a:gd name="connsiteX64" fmla="*/ 254365 w 430035"/>
                <a:gd name="connsiteY64" fmla="*/ 53099 h 328130"/>
                <a:gd name="connsiteX65" fmla="*/ 251662 w 430035"/>
                <a:gd name="connsiteY65" fmla="*/ 48488 h 328130"/>
                <a:gd name="connsiteX66" fmla="*/ 247529 w 430035"/>
                <a:gd name="connsiteY66" fmla="*/ 44832 h 328130"/>
                <a:gd name="connsiteX67" fmla="*/ 240057 w 430035"/>
                <a:gd name="connsiteY67" fmla="*/ 39427 h 328130"/>
                <a:gd name="connsiteX68" fmla="*/ 233221 w 430035"/>
                <a:gd name="connsiteY68" fmla="*/ 32591 h 328130"/>
                <a:gd name="connsiteX69" fmla="*/ 227816 w 430035"/>
                <a:gd name="connsiteY69" fmla="*/ 25278 h 328130"/>
                <a:gd name="connsiteX70" fmla="*/ 224477 w 430035"/>
                <a:gd name="connsiteY70" fmla="*/ 21621 h 328130"/>
                <a:gd name="connsiteX71" fmla="*/ 223046 w 430035"/>
                <a:gd name="connsiteY71" fmla="*/ 20667 h 328130"/>
                <a:gd name="connsiteX72" fmla="*/ 216051 w 430035"/>
                <a:gd name="connsiteY72" fmla="*/ 18283 h 328130"/>
                <a:gd name="connsiteX73" fmla="*/ 211123 w 430035"/>
                <a:gd name="connsiteY73" fmla="*/ 14944 h 328130"/>
                <a:gd name="connsiteX74" fmla="*/ 207307 w 430035"/>
                <a:gd name="connsiteY74" fmla="*/ 12241 h 328130"/>
                <a:gd name="connsiteX75" fmla="*/ 204923 w 430035"/>
                <a:gd name="connsiteY75" fmla="*/ 11606 h 328130"/>
                <a:gd name="connsiteX76" fmla="*/ 202697 w 430035"/>
                <a:gd name="connsiteY76" fmla="*/ 11446 h 328130"/>
                <a:gd name="connsiteX77" fmla="*/ 197928 w 430035"/>
                <a:gd name="connsiteY77" fmla="*/ 12082 h 328130"/>
                <a:gd name="connsiteX78" fmla="*/ 193953 w 430035"/>
                <a:gd name="connsiteY78" fmla="*/ 10334 h 328130"/>
                <a:gd name="connsiteX79" fmla="*/ 192205 w 430035"/>
                <a:gd name="connsiteY79" fmla="*/ 10334 h 328130"/>
                <a:gd name="connsiteX80" fmla="*/ 189661 w 430035"/>
                <a:gd name="connsiteY80" fmla="*/ 9857 h 328130"/>
                <a:gd name="connsiteX81" fmla="*/ 187435 w 430035"/>
                <a:gd name="connsiteY81" fmla="*/ 9221 h 328130"/>
                <a:gd name="connsiteX82" fmla="*/ 185050 w 430035"/>
                <a:gd name="connsiteY82" fmla="*/ 10016 h 328130"/>
                <a:gd name="connsiteX83" fmla="*/ 179963 w 430035"/>
                <a:gd name="connsiteY83" fmla="*/ 11129 h 328130"/>
                <a:gd name="connsiteX84" fmla="*/ 177896 w 430035"/>
                <a:gd name="connsiteY84" fmla="*/ 10970 h 328130"/>
                <a:gd name="connsiteX85" fmla="*/ 176784 w 430035"/>
                <a:gd name="connsiteY85" fmla="*/ 9221 h 328130"/>
                <a:gd name="connsiteX86" fmla="*/ 176148 w 430035"/>
                <a:gd name="connsiteY86" fmla="*/ 7949 h 328130"/>
                <a:gd name="connsiteX87" fmla="*/ 174399 w 430035"/>
                <a:gd name="connsiteY87" fmla="*/ 6518 h 328130"/>
                <a:gd name="connsiteX88" fmla="*/ 172968 w 430035"/>
                <a:gd name="connsiteY88" fmla="*/ 6518 h 328130"/>
                <a:gd name="connsiteX89" fmla="*/ 172173 w 430035"/>
                <a:gd name="connsiteY89" fmla="*/ 7790 h 328130"/>
                <a:gd name="connsiteX90" fmla="*/ 166768 w 430035"/>
                <a:gd name="connsiteY90" fmla="*/ 10811 h 328130"/>
                <a:gd name="connsiteX91" fmla="*/ 158024 w 430035"/>
                <a:gd name="connsiteY91" fmla="*/ 12559 h 328130"/>
                <a:gd name="connsiteX92" fmla="*/ 155957 w 430035"/>
                <a:gd name="connsiteY92" fmla="*/ 12400 h 328130"/>
                <a:gd name="connsiteX93" fmla="*/ 154368 w 430035"/>
                <a:gd name="connsiteY93" fmla="*/ 11129 h 328130"/>
                <a:gd name="connsiteX94" fmla="*/ 149916 w 430035"/>
                <a:gd name="connsiteY94" fmla="*/ 5882 h 328130"/>
                <a:gd name="connsiteX95" fmla="*/ 148644 w 430035"/>
                <a:gd name="connsiteY95" fmla="*/ 5087 h 328130"/>
                <a:gd name="connsiteX96" fmla="*/ 147532 w 430035"/>
                <a:gd name="connsiteY96" fmla="*/ 5087 h 328130"/>
                <a:gd name="connsiteX97" fmla="*/ 145465 w 430035"/>
                <a:gd name="connsiteY97" fmla="*/ 4451 h 328130"/>
                <a:gd name="connsiteX98" fmla="*/ 143557 w 430035"/>
                <a:gd name="connsiteY98" fmla="*/ 3339 h 328130"/>
                <a:gd name="connsiteX99" fmla="*/ 141967 w 430035"/>
                <a:gd name="connsiteY99" fmla="*/ 1272 h 328130"/>
                <a:gd name="connsiteX100" fmla="*/ 140219 w 430035"/>
                <a:gd name="connsiteY100" fmla="*/ 0 h 328130"/>
                <a:gd name="connsiteX101" fmla="*/ 138311 w 430035"/>
                <a:gd name="connsiteY101" fmla="*/ 4292 h 328130"/>
                <a:gd name="connsiteX102" fmla="*/ 135131 w 430035"/>
                <a:gd name="connsiteY102" fmla="*/ 11606 h 328130"/>
                <a:gd name="connsiteX103" fmla="*/ 133383 w 430035"/>
                <a:gd name="connsiteY103" fmla="*/ 15421 h 328130"/>
                <a:gd name="connsiteX104" fmla="*/ 131157 w 430035"/>
                <a:gd name="connsiteY104" fmla="*/ 20508 h 328130"/>
                <a:gd name="connsiteX105" fmla="*/ 130521 w 430035"/>
                <a:gd name="connsiteY105" fmla="*/ 20667 h 328130"/>
                <a:gd name="connsiteX106" fmla="*/ 129408 w 430035"/>
                <a:gd name="connsiteY106" fmla="*/ 20349 h 328130"/>
                <a:gd name="connsiteX107" fmla="*/ 124957 w 430035"/>
                <a:gd name="connsiteY107" fmla="*/ 13990 h 328130"/>
                <a:gd name="connsiteX108" fmla="*/ 122254 w 430035"/>
                <a:gd name="connsiteY108" fmla="*/ 11606 h 328130"/>
                <a:gd name="connsiteX109" fmla="*/ 120187 w 430035"/>
                <a:gd name="connsiteY109" fmla="*/ 11923 h 328130"/>
                <a:gd name="connsiteX110" fmla="*/ 118598 w 430035"/>
                <a:gd name="connsiteY110" fmla="*/ 13036 h 328130"/>
                <a:gd name="connsiteX111" fmla="*/ 117644 w 430035"/>
                <a:gd name="connsiteY111" fmla="*/ 15103 h 328130"/>
                <a:gd name="connsiteX112" fmla="*/ 116690 w 430035"/>
                <a:gd name="connsiteY112" fmla="*/ 16375 h 328130"/>
                <a:gd name="connsiteX113" fmla="*/ 115577 w 430035"/>
                <a:gd name="connsiteY113" fmla="*/ 17011 h 328130"/>
                <a:gd name="connsiteX114" fmla="*/ 113192 w 430035"/>
                <a:gd name="connsiteY114" fmla="*/ 16693 h 328130"/>
                <a:gd name="connsiteX115" fmla="*/ 109377 w 430035"/>
                <a:gd name="connsiteY115" fmla="*/ 15739 h 328130"/>
                <a:gd name="connsiteX116" fmla="*/ 105561 w 430035"/>
                <a:gd name="connsiteY116" fmla="*/ 15898 h 328130"/>
                <a:gd name="connsiteX117" fmla="*/ 101746 w 430035"/>
                <a:gd name="connsiteY117" fmla="*/ 17329 h 328130"/>
                <a:gd name="connsiteX118" fmla="*/ 101110 w 430035"/>
                <a:gd name="connsiteY118" fmla="*/ 17329 h 328130"/>
                <a:gd name="connsiteX119" fmla="*/ 98884 w 430035"/>
                <a:gd name="connsiteY119" fmla="*/ 25119 h 328130"/>
                <a:gd name="connsiteX120" fmla="*/ 98884 w 430035"/>
                <a:gd name="connsiteY120" fmla="*/ 29411 h 328130"/>
                <a:gd name="connsiteX121" fmla="*/ 97295 w 430035"/>
                <a:gd name="connsiteY121" fmla="*/ 35770 h 328130"/>
                <a:gd name="connsiteX122" fmla="*/ 96023 w 430035"/>
                <a:gd name="connsiteY122" fmla="*/ 38632 h 328130"/>
                <a:gd name="connsiteX123" fmla="*/ 94910 w 430035"/>
                <a:gd name="connsiteY123" fmla="*/ 40381 h 328130"/>
                <a:gd name="connsiteX124" fmla="*/ 93956 w 430035"/>
                <a:gd name="connsiteY124" fmla="*/ 42129 h 328130"/>
                <a:gd name="connsiteX125" fmla="*/ 92207 w 430035"/>
                <a:gd name="connsiteY125" fmla="*/ 46104 h 328130"/>
                <a:gd name="connsiteX126" fmla="*/ 90776 w 430035"/>
                <a:gd name="connsiteY126" fmla="*/ 51191 h 328130"/>
                <a:gd name="connsiteX127" fmla="*/ 89982 w 430035"/>
                <a:gd name="connsiteY127" fmla="*/ 56437 h 328130"/>
                <a:gd name="connsiteX128" fmla="*/ 89982 w 430035"/>
                <a:gd name="connsiteY128" fmla="*/ 59617 h 328130"/>
                <a:gd name="connsiteX129" fmla="*/ 89664 w 430035"/>
                <a:gd name="connsiteY129" fmla="*/ 60889 h 328130"/>
                <a:gd name="connsiteX130" fmla="*/ 89187 w 430035"/>
                <a:gd name="connsiteY130" fmla="*/ 61842 h 328130"/>
                <a:gd name="connsiteX131" fmla="*/ 85689 w 430035"/>
                <a:gd name="connsiteY131" fmla="*/ 62479 h 328130"/>
                <a:gd name="connsiteX132" fmla="*/ 80920 w 430035"/>
                <a:gd name="connsiteY132" fmla="*/ 63114 h 328130"/>
                <a:gd name="connsiteX133" fmla="*/ 78376 w 430035"/>
                <a:gd name="connsiteY133" fmla="*/ 63750 h 328130"/>
                <a:gd name="connsiteX134" fmla="*/ 76627 w 430035"/>
                <a:gd name="connsiteY134" fmla="*/ 64863 h 328130"/>
                <a:gd name="connsiteX135" fmla="*/ 74561 w 430035"/>
                <a:gd name="connsiteY135" fmla="*/ 67248 h 328130"/>
                <a:gd name="connsiteX136" fmla="*/ 70268 w 430035"/>
                <a:gd name="connsiteY136" fmla="*/ 74243 h 328130"/>
                <a:gd name="connsiteX137" fmla="*/ 68043 w 430035"/>
                <a:gd name="connsiteY137" fmla="*/ 78376 h 328130"/>
                <a:gd name="connsiteX138" fmla="*/ 64704 w 430035"/>
                <a:gd name="connsiteY138" fmla="*/ 84100 h 328130"/>
                <a:gd name="connsiteX139" fmla="*/ 60571 w 430035"/>
                <a:gd name="connsiteY139" fmla="*/ 88233 h 328130"/>
                <a:gd name="connsiteX140" fmla="*/ 59776 w 430035"/>
                <a:gd name="connsiteY140" fmla="*/ 90141 h 328130"/>
                <a:gd name="connsiteX141" fmla="*/ 59140 w 430035"/>
                <a:gd name="connsiteY141" fmla="*/ 93797 h 328130"/>
                <a:gd name="connsiteX142" fmla="*/ 57709 w 430035"/>
                <a:gd name="connsiteY142" fmla="*/ 99679 h 328130"/>
                <a:gd name="connsiteX143" fmla="*/ 56278 w 430035"/>
                <a:gd name="connsiteY143" fmla="*/ 103813 h 328130"/>
                <a:gd name="connsiteX144" fmla="*/ 56596 w 430035"/>
                <a:gd name="connsiteY144" fmla="*/ 107151 h 328130"/>
                <a:gd name="connsiteX145" fmla="*/ 55324 w 430035"/>
                <a:gd name="connsiteY145" fmla="*/ 112875 h 328130"/>
                <a:gd name="connsiteX146" fmla="*/ 55483 w 430035"/>
                <a:gd name="connsiteY146" fmla="*/ 115736 h 328130"/>
                <a:gd name="connsiteX147" fmla="*/ 54053 w 430035"/>
                <a:gd name="connsiteY147" fmla="*/ 117167 h 328130"/>
                <a:gd name="connsiteX148" fmla="*/ 52145 w 430035"/>
                <a:gd name="connsiteY148" fmla="*/ 118757 h 328130"/>
                <a:gd name="connsiteX149" fmla="*/ 50873 w 430035"/>
                <a:gd name="connsiteY149" fmla="*/ 119075 h 328130"/>
                <a:gd name="connsiteX150" fmla="*/ 48011 w 430035"/>
                <a:gd name="connsiteY150" fmla="*/ 117326 h 328130"/>
                <a:gd name="connsiteX151" fmla="*/ 45945 w 430035"/>
                <a:gd name="connsiteY151" fmla="*/ 115736 h 328130"/>
                <a:gd name="connsiteX152" fmla="*/ 45150 w 430035"/>
                <a:gd name="connsiteY152" fmla="*/ 115259 h 328130"/>
                <a:gd name="connsiteX153" fmla="*/ 43242 w 430035"/>
                <a:gd name="connsiteY153" fmla="*/ 116372 h 328130"/>
                <a:gd name="connsiteX154" fmla="*/ 41016 w 430035"/>
                <a:gd name="connsiteY154" fmla="*/ 117962 h 328130"/>
                <a:gd name="connsiteX155" fmla="*/ 38632 w 430035"/>
                <a:gd name="connsiteY155" fmla="*/ 121618 h 328130"/>
                <a:gd name="connsiteX156" fmla="*/ 36565 w 430035"/>
                <a:gd name="connsiteY156" fmla="*/ 125434 h 328130"/>
                <a:gd name="connsiteX157" fmla="*/ 37678 w 430035"/>
                <a:gd name="connsiteY157" fmla="*/ 133383 h 328130"/>
                <a:gd name="connsiteX158" fmla="*/ 37678 w 430035"/>
                <a:gd name="connsiteY158" fmla="*/ 135131 h 328130"/>
                <a:gd name="connsiteX159" fmla="*/ 37042 w 430035"/>
                <a:gd name="connsiteY159" fmla="*/ 137039 h 328130"/>
                <a:gd name="connsiteX160" fmla="*/ 34021 w 430035"/>
                <a:gd name="connsiteY160" fmla="*/ 142921 h 328130"/>
                <a:gd name="connsiteX161" fmla="*/ 33226 w 430035"/>
                <a:gd name="connsiteY161" fmla="*/ 144829 h 328130"/>
                <a:gd name="connsiteX162" fmla="*/ 32114 w 430035"/>
                <a:gd name="connsiteY162" fmla="*/ 148327 h 328130"/>
                <a:gd name="connsiteX163" fmla="*/ 31001 w 430035"/>
                <a:gd name="connsiteY163" fmla="*/ 154686 h 328130"/>
                <a:gd name="connsiteX164" fmla="*/ 31001 w 430035"/>
                <a:gd name="connsiteY164" fmla="*/ 156117 h 328130"/>
                <a:gd name="connsiteX165" fmla="*/ 30842 w 430035"/>
                <a:gd name="connsiteY165" fmla="*/ 157229 h 328130"/>
                <a:gd name="connsiteX166" fmla="*/ 31160 w 430035"/>
                <a:gd name="connsiteY166" fmla="*/ 163112 h 328130"/>
                <a:gd name="connsiteX167" fmla="*/ 31319 w 430035"/>
                <a:gd name="connsiteY167" fmla="*/ 168199 h 328130"/>
                <a:gd name="connsiteX168" fmla="*/ 31637 w 430035"/>
                <a:gd name="connsiteY168" fmla="*/ 176466 h 328130"/>
                <a:gd name="connsiteX169" fmla="*/ 31637 w 430035"/>
                <a:gd name="connsiteY169" fmla="*/ 178691 h 328130"/>
                <a:gd name="connsiteX170" fmla="*/ 31478 w 430035"/>
                <a:gd name="connsiteY170" fmla="*/ 181394 h 328130"/>
                <a:gd name="connsiteX171" fmla="*/ 30842 w 430035"/>
                <a:gd name="connsiteY171" fmla="*/ 182507 h 328130"/>
                <a:gd name="connsiteX172" fmla="*/ 29252 w 430035"/>
                <a:gd name="connsiteY172" fmla="*/ 183938 h 328130"/>
                <a:gd name="connsiteX173" fmla="*/ 27344 w 430035"/>
                <a:gd name="connsiteY173" fmla="*/ 185369 h 328130"/>
                <a:gd name="connsiteX174" fmla="*/ 22575 w 430035"/>
                <a:gd name="connsiteY174" fmla="*/ 185687 h 328130"/>
                <a:gd name="connsiteX175" fmla="*/ 18441 w 430035"/>
                <a:gd name="connsiteY175" fmla="*/ 185687 h 328130"/>
                <a:gd name="connsiteX176" fmla="*/ 15580 w 430035"/>
                <a:gd name="connsiteY176" fmla="*/ 185369 h 328130"/>
                <a:gd name="connsiteX177" fmla="*/ 11764 w 430035"/>
                <a:gd name="connsiteY177" fmla="*/ 185210 h 328130"/>
                <a:gd name="connsiteX178" fmla="*/ 8108 w 430035"/>
                <a:gd name="connsiteY178" fmla="*/ 185527 h 328130"/>
                <a:gd name="connsiteX179" fmla="*/ 6677 w 430035"/>
                <a:gd name="connsiteY179" fmla="*/ 186799 h 328130"/>
                <a:gd name="connsiteX180" fmla="*/ 4769 w 430035"/>
                <a:gd name="connsiteY180" fmla="*/ 190933 h 328130"/>
                <a:gd name="connsiteX181" fmla="*/ 1908 w 430035"/>
                <a:gd name="connsiteY181" fmla="*/ 196974 h 328130"/>
                <a:gd name="connsiteX182" fmla="*/ 318 w 430035"/>
                <a:gd name="connsiteY182" fmla="*/ 199518 h 328130"/>
                <a:gd name="connsiteX183" fmla="*/ 0 w 430035"/>
                <a:gd name="connsiteY183" fmla="*/ 200948 h 328130"/>
                <a:gd name="connsiteX184" fmla="*/ 477 w 430035"/>
                <a:gd name="connsiteY184" fmla="*/ 201902 h 328130"/>
                <a:gd name="connsiteX185" fmla="*/ 2385 w 430035"/>
                <a:gd name="connsiteY185" fmla="*/ 203174 h 328130"/>
                <a:gd name="connsiteX186" fmla="*/ 6518 w 430035"/>
                <a:gd name="connsiteY186" fmla="*/ 204923 h 328130"/>
                <a:gd name="connsiteX187" fmla="*/ 11287 w 430035"/>
                <a:gd name="connsiteY187" fmla="*/ 206036 h 328130"/>
                <a:gd name="connsiteX188" fmla="*/ 14785 w 430035"/>
                <a:gd name="connsiteY188" fmla="*/ 206513 h 328130"/>
                <a:gd name="connsiteX189" fmla="*/ 17170 w 430035"/>
                <a:gd name="connsiteY189" fmla="*/ 206990 h 328130"/>
                <a:gd name="connsiteX190" fmla="*/ 19077 w 430035"/>
                <a:gd name="connsiteY190" fmla="*/ 207466 h 328130"/>
                <a:gd name="connsiteX191" fmla="*/ 25913 w 430035"/>
                <a:gd name="connsiteY191" fmla="*/ 212236 h 328130"/>
                <a:gd name="connsiteX192" fmla="*/ 28139 w 430035"/>
                <a:gd name="connsiteY192" fmla="*/ 214303 h 328130"/>
                <a:gd name="connsiteX193" fmla="*/ 29252 w 430035"/>
                <a:gd name="connsiteY193" fmla="*/ 216210 h 328130"/>
                <a:gd name="connsiteX194" fmla="*/ 29570 w 430035"/>
                <a:gd name="connsiteY194" fmla="*/ 218277 h 328130"/>
                <a:gd name="connsiteX195" fmla="*/ 30524 w 430035"/>
                <a:gd name="connsiteY195" fmla="*/ 220344 h 328130"/>
                <a:gd name="connsiteX196" fmla="*/ 34498 w 430035"/>
                <a:gd name="connsiteY196" fmla="*/ 224318 h 328130"/>
                <a:gd name="connsiteX197" fmla="*/ 36724 w 430035"/>
                <a:gd name="connsiteY197" fmla="*/ 226703 h 328130"/>
                <a:gd name="connsiteX198" fmla="*/ 42606 w 430035"/>
                <a:gd name="connsiteY198" fmla="*/ 229724 h 328130"/>
                <a:gd name="connsiteX199" fmla="*/ 44832 w 430035"/>
                <a:gd name="connsiteY199" fmla="*/ 233062 h 328130"/>
                <a:gd name="connsiteX200" fmla="*/ 47057 w 430035"/>
                <a:gd name="connsiteY200" fmla="*/ 234811 h 328130"/>
                <a:gd name="connsiteX201" fmla="*/ 49124 w 430035"/>
                <a:gd name="connsiteY201" fmla="*/ 236559 h 328130"/>
                <a:gd name="connsiteX202" fmla="*/ 50237 w 430035"/>
                <a:gd name="connsiteY202" fmla="*/ 239103 h 328130"/>
                <a:gd name="connsiteX203" fmla="*/ 52781 w 430035"/>
                <a:gd name="connsiteY203" fmla="*/ 246893 h 328130"/>
                <a:gd name="connsiteX204" fmla="*/ 54529 w 430035"/>
                <a:gd name="connsiteY204" fmla="*/ 250867 h 328130"/>
                <a:gd name="connsiteX205" fmla="*/ 56278 w 430035"/>
                <a:gd name="connsiteY205" fmla="*/ 254047 h 328130"/>
                <a:gd name="connsiteX206" fmla="*/ 56914 w 430035"/>
                <a:gd name="connsiteY206" fmla="*/ 259452 h 328130"/>
                <a:gd name="connsiteX207" fmla="*/ 58345 w 430035"/>
                <a:gd name="connsiteY207" fmla="*/ 261837 h 328130"/>
                <a:gd name="connsiteX208" fmla="*/ 59776 w 430035"/>
                <a:gd name="connsiteY208" fmla="*/ 264699 h 328130"/>
                <a:gd name="connsiteX209" fmla="*/ 62160 w 430035"/>
                <a:gd name="connsiteY209" fmla="*/ 267401 h 328130"/>
                <a:gd name="connsiteX210" fmla="*/ 64704 w 430035"/>
                <a:gd name="connsiteY210" fmla="*/ 269468 h 328130"/>
                <a:gd name="connsiteX211" fmla="*/ 65181 w 430035"/>
                <a:gd name="connsiteY211" fmla="*/ 269945 h 328130"/>
                <a:gd name="connsiteX212" fmla="*/ 65022 w 430035"/>
                <a:gd name="connsiteY212" fmla="*/ 270899 h 328130"/>
                <a:gd name="connsiteX213" fmla="*/ 65022 w 430035"/>
                <a:gd name="connsiteY213" fmla="*/ 272171 h 328130"/>
                <a:gd name="connsiteX214" fmla="*/ 65658 w 430035"/>
                <a:gd name="connsiteY214" fmla="*/ 272965 h 328130"/>
                <a:gd name="connsiteX215" fmla="*/ 66771 w 430035"/>
                <a:gd name="connsiteY215" fmla="*/ 273601 h 328130"/>
                <a:gd name="connsiteX216" fmla="*/ 68202 w 430035"/>
                <a:gd name="connsiteY216" fmla="*/ 272965 h 328130"/>
                <a:gd name="connsiteX217" fmla="*/ 69632 w 430035"/>
                <a:gd name="connsiteY217" fmla="*/ 272171 h 328130"/>
                <a:gd name="connsiteX218" fmla="*/ 70904 w 430035"/>
                <a:gd name="connsiteY218" fmla="*/ 272012 h 328130"/>
                <a:gd name="connsiteX219" fmla="*/ 78853 w 430035"/>
                <a:gd name="connsiteY219" fmla="*/ 274237 h 328130"/>
                <a:gd name="connsiteX220" fmla="*/ 80125 w 430035"/>
                <a:gd name="connsiteY220" fmla="*/ 275986 h 328130"/>
                <a:gd name="connsiteX221" fmla="*/ 79966 w 430035"/>
                <a:gd name="connsiteY221" fmla="*/ 278053 h 328130"/>
                <a:gd name="connsiteX222" fmla="*/ 80443 w 430035"/>
                <a:gd name="connsiteY222" fmla="*/ 279484 h 328130"/>
                <a:gd name="connsiteX223" fmla="*/ 79807 w 430035"/>
                <a:gd name="connsiteY223" fmla="*/ 281073 h 328130"/>
                <a:gd name="connsiteX224" fmla="*/ 79171 w 430035"/>
                <a:gd name="connsiteY224" fmla="*/ 285366 h 328130"/>
                <a:gd name="connsiteX225" fmla="*/ 79330 w 430035"/>
                <a:gd name="connsiteY225" fmla="*/ 289499 h 328130"/>
                <a:gd name="connsiteX226" fmla="*/ 81715 w 430035"/>
                <a:gd name="connsiteY226" fmla="*/ 292520 h 328130"/>
                <a:gd name="connsiteX227" fmla="*/ 83781 w 430035"/>
                <a:gd name="connsiteY227" fmla="*/ 294904 h 328130"/>
                <a:gd name="connsiteX228" fmla="*/ 85530 w 430035"/>
                <a:gd name="connsiteY228" fmla="*/ 298243 h 328130"/>
                <a:gd name="connsiteX229" fmla="*/ 86802 w 430035"/>
                <a:gd name="connsiteY229" fmla="*/ 299197 h 328130"/>
                <a:gd name="connsiteX230" fmla="*/ 88392 w 430035"/>
                <a:gd name="connsiteY230" fmla="*/ 299674 h 328130"/>
                <a:gd name="connsiteX231" fmla="*/ 93956 w 430035"/>
                <a:gd name="connsiteY231" fmla="*/ 299833 h 328130"/>
                <a:gd name="connsiteX232" fmla="*/ 102064 w 430035"/>
                <a:gd name="connsiteY232" fmla="*/ 300151 h 328130"/>
                <a:gd name="connsiteX233" fmla="*/ 109695 w 430035"/>
                <a:gd name="connsiteY233" fmla="*/ 300310 h 328130"/>
                <a:gd name="connsiteX234" fmla="*/ 110490 w 430035"/>
                <a:gd name="connsiteY234" fmla="*/ 300310 h 328130"/>
                <a:gd name="connsiteX235" fmla="*/ 112079 w 430035"/>
                <a:gd name="connsiteY235" fmla="*/ 300787 h 328130"/>
                <a:gd name="connsiteX236" fmla="*/ 119234 w 430035"/>
                <a:gd name="connsiteY236" fmla="*/ 305397 h 328130"/>
                <a:gd name="connsiteX237" fmla="*/ 125752 w 430035"/>
                <a:gd name="connsiteY237" fmla="*/ 309371 h 328130"/>
                <a:gd name="connsiteX238" fmla="*/ 131316 w 430035"/>
                <a:gd name="connsiteY238" fmla="*/ 313028 h 328130"/>
                <a:gd name="connsiteX239" fmla="*/ 136721 w 430035"/>
                <a:gd name="connsiteY239" fmla="*/ 316525 h 328130"/>
                <a:gd name="connsiteX240" fmla="*/ 141967 w 430035"/>
                <a:gd name="connsiteY240" fmla="*/ 319864 h 328130"/>
                <a:gd name="connsiteX241" fmla="*/ 145942 w 430035"/>
                <a:gd name="connsiteY241" fmla="*/ 322567 h 328130"/>
                <a:gd name="connsiteX242" fmla="*/ 149916 w 430035"/>
                <a:gd name="connsiteY242" fmla="*/ 323521 h 328130"/>
                <a:gd name="connsiteX243" fmla="*/ 156434 w 430035"/>
                <a:gd name="connsiteY243" fmla="*/ 323839 h 328130"/>
                <a:gd name="connsiteX244" fmla="*/ 161045 w 430035"/>
                <a:gd name="connsiteY244" fmla="*/ 323997 h 328130"/>
                <a:gd name="connsiteX245" fmla="*/ 165178 w 430035"/>
                <a:gd name="connsiteY245" fmla="*/ 325110 h 328130"/>
                <a:gd name="connsiteX246" fmla="*/ 171378 w 430035"/>
                <a:gd name="connsiteY246" fmla="*/ 326223 h 328130"/>
                <a:gd name="connsiteX247" fmla="*/ 175989 w 430035"/>
                <a:gd name="connsiteY247" fmla="*/ 326859 h 328130"/>
                <a:gd name="connsiteX248" fmla="*/ 178691 w 430035"/>
                <a:gd name="connsiteY248" fmla="*/ 327495 h 328130"/>
                <a:gd name="connsiteX249" fmla="*/ 186481 w 430035"/>
                <a:gd name="connsiteY249" fmla="*/ 328131 h 328130"/>
                <a:gd name="connsiteX250" fmla="*/ 187753 w 430035"/>
                <a:gd name="connsiteY250" fmla="*/ 327813 h 328130"/>
                <a:gd name="connsiteX251" fmla="*/ 191092 w 430035"/>
                <a:gd name="connsiteY251" fmla="*/ 324633 h 328130"/>
                <a:gd name="connsiteX252" fmla="*/ 194907 w 430035"/>
                <a:gd name="connsiteY252" fmla="*/ 319546 h 328130"/>
                <a:gd name="connsiteX253" fmla="*/ 196338 w 430035"/>
                <a:gd name="connsiteY253" fmla="*/ 316843 h 328130"/>
                <a:gd name="connsiteX254" fmla="*/ 201425 w 430035"/>
                <a:gd name="connsiteY254" fmla="*/ 314141 h 328130"/>
                <a:gd name="connsiteX255" fmla="*/ 210010 w 430035"/>
                <a:gd name="connsiteY255" fmla="*/ 310166 h 328130"/>
                <a:gd name="connsiteX256" fmla="*/ 216051 w 430035"/>
                <a:gd name="connsiteY256" fmla="*/ 307464 h 328130"/>
                <a:gd name="connsiteX257" fmla="*/ 222887 w 430035"/>
                <a:gd name="connsiteY257" fmla="*/ 304761 h 328130"/>
                <a:gd name="connsiteX258" fmla="*/ 226067 w 430035"/>
                <a:gd name="connsiteY258" fmla="*/ 307146 h 328130"/>
                <a:gd name="connsiteX259" fmla="*/ 230200 w 430035"/>
                <a:gd name="connsiteY259" fmla="*/ 310961 h 328130"/>
                <a:gd name="connsiteX260" fmla="*/ 232108 w 430035"/>
                <a:gd name="connsiteY260" fmla="*/ 312869 h 328130"/>
                <a:gd name="connsiteX261" fmla="*/ 233698 w 430035"/>
                <a:gd name="connsiteY261" fmla="*/ 313664 h 328130"/>
                <a:gd name="connsiteX262" fmla="*/ 235924 w 430035"/>
                <a:gd name="connsiteY262" fmla="*/ 314141 h 328130"/>
                <a:gd name="connsiteX263" fmla="*/ 238785 w 430035"/>
                <a:gd name="connsiteY263" fmla="*/ 314141 h 328130"/>
                <a:gd name="connsiteX264" fmla="*/ 240375 w 430035"/>
                <a:gd name="connsiteY264" fmla="*/ 314141 h 328130"/>
                <a:gd name="connsiteX265" fmla="*/ 243554 w 430035"/>
                <a:gd name="connsiteY265" fmla="*/ 313664 h 328130"/>
                <a:gd name="connsiteX266" fmla="*/ 250867 w 430035"/>
                <a:gd name="connsiteY266" fmla="*/ 313187 h 328130"/>
                <a:gd name="connsiteX267" fmla="*/ 255001 w 430035"/>
                <a:gd name="connsiteY267" fmla="*/ 313187 h 328130"/>
                <a:gd name="connsiteX268" fmla="*/ 255955 w 430035"/>
                <a:gd name="connsiteY268" fmla="*/ 311756 h 328130"/>
                <a:gd name="connsiteX269" fmla="*/ 258975 w 430035"/>
                <a:gd name="connsiteY269" fmla="*/ 308577 h 328130"/>
                <a:gd name="connsiteX270" fmla="*/ 264857 w 430035"/>
                <a:gd name="connsiteY270" fmla="*/ 306828 h 328130"/>
                <a:gd name="connsiteX271" fmla="*/ 268514 w 430035"/>
                <a:gd name="connsiteY271" fmla="*/ 306510 h 328130"/>
                <a:gd name="connsiteX272" fmla="*/ 281073 w 430035"/>
                <a:gd name="connsiteY272" fmla="*/ 304284 h 328130"/>
                <a:gd name="connsiteX273" fmla="*/ 282981 w 430035"/>
                <a:gd name="connsiteY273" fmla="*/ 303330 h 328130"/>
                <a:gd name="connsiteX274" fmla="*/ 284094 w 430035"/>
                <a:gd name="connsiteY274" fmla="*/ 302218 h 328130"/>
                <a:gd name="connsiteX275" fmla="*/ 285048 w 430035"/>
                <a:gd name="connsiteY275" fmla="*/ 299833 h 328130"/>
                <a:gd name="connsiteX276" fmla="*/ 287591 w 430035"/>
                <a:gd name="connsiteY276" fmla="*/ 296494 h 328130"/>
                <a:gd name="connsiteX277" fmla="*/ 290612 w 430035"/>
                <a:gd name="connsiteY277" fmla="*/ 294109 h 328130"/>
                <a:gd name="connsiteX278" fmla="*/ 296653 w 430035"/>
                <a:gd name="connsiteY278" fmla="*/ 291089 h 328130"/>
                <a:gd name="connsiteX279" fmla="*/ 302535 w 430035"/>
                <a:gd name="connsiteY279" fmla="*/ 288545 h 328130"/>
                <a:gd name="connsiteX280" fmla="*/ 303807 w 430035"/>
                <a:gd name="connsiteY280" fmla="*/ 288227 h 328130"/>
                <a:gd name="connsiteX281" fmla="*/ 310802 w 430035"/>
                <a:gd name="connsiteY281" fmla="*/ 286479 h 328130"/>
                <a:gd name="connsiteX282" fmla="*/ 312551 w 430035"/>
                <a:gd name="connsiteY282" fmla="*/ 286002 h 328130"/>
                <a:gd name="connsiteX283" fmla="*/ 315413 w 430035"/>
                <a:gd name="connsiteY283" fmla="*/ 285366 h 328130"/>
                <a:gd name="connsiteX284" fmla="*/ 316525 w 430035"/>
                <a:gd name="connsiteY284" fmla="*/ 285366 h 328130"/>
                <a:gd name="connsiteX285" fmla="*/ 326382 w 430035"/>
                <a:gd name="connsiteY285" fmla="*/ 286002 h 328130"/>
                <a:gd name="connsiteX286" fmla="*/ 334013 w 430035"/>
                <a:gd name="connsiteY286" fmla="*/ 286479 h 328130"/>
                <a:gd name="connsiteX287" fmla="*/ 341962 w 430035"/>
                <a:gd name="connsiteY287" fmla="*/ 286956 h 328130"/>
                <a:gd name="connsiteX288" fmla="*/ 342757 w 430035"/>
                <a:gd name="connsiteY288" fmla="*/ 286479 h 328130"/>
                <a:gd name="connsiteX289" fmla="*/ 348321 w 430035"/>
                <a:gd name="connsiteY289" fmla="*/ 280596 h 328130"/>
                <a:gd name="connsiteX290" fmla="*/ 357065 w 430035"/>
                <a:gd name="connsiteY290" fmla="*/ 271058 h 328130"/>
                <a:gd name="connsiteX291" fmla="*/ 362629 w 430035"/>
                <a:gd name="connsiteY291" fmla="*/ 264858 h 328130"/>
                <a:gd name="connsiteX292" fmla="*/ 371373 w 430035"/>
                <a:gd name="connsiteY292" fmla="*/ 255478 h 328130"/>
                <a:gd name="connsiteX293" fmla="*/ 378050 w 430035"/>
                <a:gd name="connsiteY293" fmla="*/ 248642 h 328130"/>
                <a:gd name="connsiteX294" fmla="*/ 385363 w 430035"/>
                <a:gd name="connsiteY294" fmla="*/ 241170 h 328130"/>
                <a:gd name="connsiteX295" fmla="*/ 392517 w 430035"/>
                <a:gd name="connsiteY295" fmla="*/ 234334 h 328130"/>
                <a:gd name="connsiteX296" fmla="*/ 401102 w 430035"/>
                <a:gd name="connsiteY296" fmla="*/ 226067 h 328130"/>
                <a:gd name="connsiteX297" fmla="*/ 406507 w 430035"/>
                <a:gd name="connsiteY297" fmla="*/ 220821 h 328130"/>
                <a:gd name="connsiteX298" fmla="*/ 414933 w 430035"/>
                <a:gd name="connsiteY298" fmla="*/ 212713 h 328130"/>
                <a:gd name="connsiteX299" fmla="*/ 422882 w 430035"/>
                <a:gd name="connsiteY299" fmla="*/ 205082 h 328130"/>
                <a:gd name="connsiteX300" fmla="*/ 430036 w 430035"/>
                <a:gd name="connsiteY300" fmla="*/ 198246 h 328130"/>
                <a:gd name="connsiteX301" fmla="*/ 420179 w 430035"/>
                <a:gd name="connsiteY301" fmla="*/ 198246 h 32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</a:cxnLst>
              <a:rect l="l" t="t" r="r" b="b"/>
              <a:pathLst>
                <a:path w="430035" h="328130">
                  <a:moveTo>
                    <a:pt x="420179" y="198246"/>
                  </a:moveTo>
                  <a:lnTo>
                    <a:pt x="410640" y="198246"/>
                  </a:lnTo>
                  <a:lnTo>
                    <a:pt x="401261" y="198246"/>
                  </a:lnTo>
                  <a:lnTo>
                    <a:pt x="399512" y="197292"/>
                  </a:lnTo>
                  <a:lnTo>
                    <a:pt x="391722" y="194748"/>
                  </a:lnTo>
                  <a:lnTo>
                    <a:pt x="381706" y="191410"/>
                  </a:lnTo>
                  <a:lnTo>
                    <a:pt x="369306" y="187117"/>
                  </a:lnTo>
                  <a:lnTo>
                    <a:pt x="360403" y="184256"/>
                  </a:lnTo>
                  <a:lnTo>
                    <a:pt x="351024" y="181076"/>
                  </a:lnTo>
                  <a:lnTo>
                    <a:pt x="341485" y="178056"/>
                  </a:lnTo>
                  <a:lnTo>
                    <a:pt x="333854" y="175512"/>
                  </a:lnTo>
                  <a:lnTo>
                    <a:pt x="324633" y="172491"/>
                  </a:lnTo>
                  <a:lnTo>
                    <a:pt x="316366" y="169789"/>
                  </a:lnTo>
                  <a:lnTo>
                    <a:pt x="315253" y="169153"/>
                  </a:lnTo>
                  <a:lnTo>
                    <a:pt x="310802" y="165019"/>
                  </a:lnTo>
                  <a:lnTo>
                    <a:pt x="304920" y="159614"/>
                  </a:lnTo>
                  <a:lnTo>
                    <a:pt x="303807" y="159614"/>
                  </a:lnTo>
                  <a:lnTo>
                    <a:pt x="300946" y="158501"/>
                  </a:lnTo>
                  <a:lnTo>
                    <a:pt x="298402" y="155640"/>
                  </a:lnTo>
                  <a:lnTo>
                    <a:pt x="295699" y="151824"/>
                  </a:lnTo>
                  <a:lnTo>
                    <a:pt x="293315" y="147214"/>
                  </a:lnTo>
                  <a:lnTo>
                    <a:pt x="292202" y="144034"/>
                  </a:lnTo>
                  <a:lnTo>
                    <a:pt x="289022" y="142763"/>
                  </a:lnTo>
                  <a:lnTo>
                    <a:pt x="287432" y="140219"/>
                  </a:lnTo>
                  <a:lnTo>
                    <a:pt x="284571" y="136562"/>
                  </a:lnTo>
                  <a:lnTo>
                    <a:pt x="282504" y="134814"/>
                  </a:lnTo>
                  <a:lnTo>
                    <a:pt x="281868" y="133224"/>
                  </a:lnTo>
                  <a:lnTo>
                    <a:pt x="280914" y="129885"/>
                  </a:lnTo>
                  <a:lnTo>
                    <a:pt x="279166" y="126388"/>
                  </a:lnTo>
                  <a:lnTo>
                    <a:pt x="277576" y="124321"/>
                  </a:lnTo>
                  <a:lnTo>
                    <a:pt x="277258" y="123367"/>
                  </a:lnTo>
                  <a:lnTo>
                    <a:pt x="277258" y="122731"/>
                  </a:lnTo>
                  <a:lnTo>
                    <a:pt x="280278" y="117962"/>
                  </a:lnTo>
                  <a:lnTo>
                    <a:pt x="281550" y="116213"/>
                  </a:lnTo>
                  <a:lnTo>
                    <a:pt x="283140" y="114623"/>
                  </a:lnTo>
                  <a:lnTo>
                    <a:pt x="284412" y="112875"/>
                  </a:lnTo>
                  <a:lnTo>
                    <a:pt x="284889" y="111762"/>
                  </a:lnTo>
                  <a:lnTo>
                    <a:pt x="282663" y="111762"/>
                  </a:lnTo>
                  <a:lnTo>
                    <a:pt x="280755" y="111444"/>
                  </a:lnTo>
                  <a:lnTo>
                    <a:pt x="279643" y="110490"/>
                  </a:lnTo>
                  <a:lnTo>
                    <a:pt x="277099" y="109536"/>
                  </a:lnTo>
                  <a:lnTo>
                    <a:pt x="274396" y="109377"/>
                  </a:lnTo>
                  <a:lnTo>
                    <a:pt x="271694" y="110490"/>
                  </a:lnTo>
                  <a:lnTo>
                    <a:pt x="267242" y="111603"/>
                  </a:lnTo>
                  <a:lnTo>
                    <a:pt x="263109" y="112080"/>
                  </a:lnTo>
                  <a:lnTo>
                    <a:pt x="259929" y="112716"/>
                  </a:lnTo>
                  <a:lnTo>
                    <a:pt x="257068" y="113510"/>
                  </a:lnTo>
                  <a:lnTo>
                    <a:pt x="254683" y="113033"/>
                  </a:lnTo>
                  <a:lnTo>
                    <a:pt x="252616" y="112398"/>
                  </a:lnTo>
                  <a:lnTo>
                    <a:pt x="252139" y="106356"/>
                  </a:lnTo>
                  <a:lnTo>
                    <a:pt x="251662" y="99838"/>
                  </a:lnTo>
                  <a:lnTo>
                    <a:pt x="251662" y="94751"/>
                  </a:lnTo>
                  <a:lnTo>
                    <a:pt x="252457" y="91889"/>
                  </a:lnTo>
                  <a:lnTo>
                    <a:pt x="253093" y="90935"/>
                  </a:lnTo>
                  <a:lnTo>
                    <a:pt x="256909" y="86961"/>
                  </a:lnTo>
                  <a:lnTo>
                    <a:pt x="258180" y="85371"/>
                  </a:lnTo>
                  <a:lnTo>
                    <a:pt x="262632" y="79012"/>
                  </a:lnTo>
                  <a:lnTo>
                    <a:pt x="266447" y="73448"/>
                  </a:lnTo>
                  <a:lnTo>
                    <a:pt x="269150" y="69314"/>
                  </a:lnTo>
                  <a:lnTo>
                    <a:pt x="266606" y="66294"/>
                  </a:lnTo>
                  <a:lnTo>
                    <a:pt x="264857" y="63750"/>
                  </a:lnTo>
                  <a:lnTo>
                    <a:pt x="262155" y="60571"/>
                  </a:lnTo>
                  <a:lnTo>
                    <a:pt x="259770" y="59140"/>
                  </a:lnTo>
                  <a:lnTo>
                    <a:pt x="256909" y="57391"/>
                  </a:lnTo>
                  <a:lnTo>
                    <a:pt x="254365" y="53099"/>
                  </a:lnTo>
                  <a:lnTo>
                    <a:pt x="251662" y="48488"/>
                  </a:lnTo>
                  <a:lnTo>
                    <a:pt x="247529" y="44832"/>
                  </a:lnTo>
                  <a:lnTo>
                    <a:pt x="240057" y="39427"/>
                  </a:lnTo>
                  <a:lnTo>
                    <a:pt x="233221" y="32591"/>
                  </a:lnTo>
                  <a:lnTo>
                    <a:pt x="227816" y="25278"/>
                  </a:lnTo>
                  <a:lnTo>
                    <a:pt x="224477" y="21621"/>
                  </a:lnTo>
                  <a:lnTo>
                    <a:pt x="223046" y="20667"/>
                  </a:lnTo>
                  <a:lnTo>
                    <a:pt x="216051" y="18283"/>
                  </a:lnTo>
                  <a:lnTo>
                    <a:pt x="211123" y="14944"/>
                  </a:lnTo>
                  <a:lnTo>
                    <a:pt x="207307" y="12241"/>
                  </a:lnTo>
                  <a:lnTo>
                    <a:pt x="204923" y="11606"/>
                  </a:lnTo>
                  <a:lnTo>
                    <a:pt x="202697" y="11446"/>
                  </a:lnTo>
                  <a:lnTo>
                    <a:pt x="197928" y="12082"/>
                  </a:lnTo>
                  <a:lnTo>
                    <a:pt x="193953" y="10334"/>
                  </a:lnTo>
                  <a:lnTo>
                    <a:pt x="192205" y="10334"/>
                  </a:lnTo>
                  <a:lnTo>
                    <a:pt x="189661" y="9857"/>
                  </a:lnTo>
                  <a:lnTo>
                    <a:pt x="187435" y="9221"/>
                  </a:lnTo>
                  <a:lnTo>
                    <a:pt x="185050" y="10016"/>
                  </a:lnTo>
                  <a:lnTo>
                    <a:pt x="179963" y="11129"/>
                  </a:lnTo>
                  <a:lnTo>
                    <a:pt x="177896" y="10970"/>
                  </a:lnTo>
                  <a:lnTo>
                    <a:pt x="176784" y="9221"/>
                  </a:lnTo>
                  <a:lnTo>
                    <a:pt x="176148" y="7949"/>
                  </a:lnTo>
                  <a:lnTo>
                    <a:pt x="174399" y="6518"/>
                  </a:lnTo>
                  <a:lnTo>
                    <a:pt x="172968" y="6518"/>
                  </a:lnTo>
                  <a:lnTo>
                    <a:pt x="172173" y="7790"/>
                  </a:lnTo>
                  <a:lnTo>
                    <a:pt x="166768" y="10811"/>
                  </a:lnTo>
                  <a:lnTo>
                    <a:pt x="158024" y="12559"/>
                  </a:lnTo>
                  <a:lnTo>
                    <a:pt x="155957" y="12400"/>
                  </a:lnTo>
                  <a:lnTo>
                    <a:pt x="154368" y="11129"/>
                  </a:lnTo>
                  <a:lnTo>
                    <a:pt x="149916" y="5882"/>
                  </a:lnTo>
                  <a:lnTo>
                    <a:pt x="148644" y="5087"/>
                  </a:lnTo>
                  <a:lnTo>
                    <a:pt x="147532" y="5087"/>
                  </a:lnTo>
                  <a:lnTo>
                    <a:pt x="145465" y="4451"/>
                  </a:lnTo>
                  <a:lnTo>
                    <a:pt x="143557" y="3339"/>
                  </a:lnTo>
                  <a:lnTo>
                    <a:pt x="141967" y="1272"/>
                  </a:lnTo>
                  <a:lnTo>
                    <a:pt x="140219" y="0"/>
                  </a:lnTo>
                  <a:lnTo>
                    <a:pt x="138311" y="4292"/>
                  </a:lnTo>
                  <a:lnTo>
                    <a:pt x="135131" y="11606"/>
                  </a:lnTo>
                  <a:lnTo>
                    <a:pt x="133383" y="15421"/>
                  </a:lnTo>
                  <a:lnTo>
                    <a:pt x="131157" y="20508"/>
                  </a:lnTo>
                  <a:lnTo>
                    <a:pt x="130521" y="20667"/>
                  </a:lnTo>
                  <a:lnTo>
                    <a:pt x="129408" y="20349"/>
                  </a:lnTo>
                  <a:lnTo>
                    <a:pt x="124957" y="13990"/>
                  </a:lnTo>
                  <a:lnTo>
                    <a:pt x="122254" y="11606"/>
                  </a:lnTo>
                  <a:lnTo>
                    <a:pt x="120187" y="11923"/>
                  </a:lnTo>
                  <a:lnTo>
                    <a:pt x="118598" y="13036"/>
                  </a:lnTo>
                  <a:lnTo>
                    <a:pt x="117644" y="15103"/>
                  </a:lnTo>
                  <a:lnTo>
                    <a:pt x="116690" y="16375"/>
                  </a:lnTo>
                  <a:lnTo>
                    <a:pt x="115577" y="17011"/>
                  </a:lnTo>
                  <a:lnTo>
                    <a:pt x="113192" y="16693"/>
                  </a:lnTo>
                  <a:lnTo>
                    <a:pt x="109377" y="15739"/>
                  </a:lnTo>
                  <a:lnTo>
                    <a:pt x="105561" y="15898"/>
                  </a:lnTo>
                  <a:lnTo>
                    <a:pt x="101746" y="17329"/>
                  </a:lnTo>
                  <a:lnTo>
                    <a:pt x="101110" y="17329"/>
                  </a:lnTo>
                  <a:lnTo>
                    <a:pt x="98884" y="25119"/>
                  </a:lnTo>
                  <a:lnTo>
                    <a:pt x="98884" y="29411"/>
                  </a:lnTo>
                  <a:lnTo>
                    <a:pt x="97295" y="35770"/>
                  </a:lnTo>
                  <a:lnTo>
                    <a:pt x="96023" y="38632"/>
                  </a:lnTo>
                  <a:lnTo>
                    <a:pt x="94910" y="40381"/>
                  </a:lnTo>
                  <a:lnTo>
                    <a:pt x="93956" y="42129"/>
                  </a:lnTo>
                  <a:lnTo>
                    <a:pt x="92207" y="46104"/>
                  </a:lnTo>
                  <a:lnTo>
                    <a:pt x="90776" y="51191"/>
                  </a:lnTo>
                  <a:lnTo>
                    <a:pt x="89982" y="56437"/>
                  </a:lnTo>
                  <a:lnTo>
                    <a:pt x="89982" y="59617"/>
                  </a:lnTo>
                  <a:lnTo>
                    <a:pt x="89664" y="60889"/>
                  </a:lnTo>
                  <a:lnTo>
                    <a:pt x="89187" y="61842"/>
                  </a:lnTo>
                  <a:lnTo>
                    <a:pt x="85689" y="62479"/>
                  </a:lnTo>
                  <a:lnTo>
                    <a:pt x="80920" y="63114"/>
                  </a:lnTo>
                  <a:lnTo>
                    <a:pt x="78376" y="63750"/>
                  </a:lnTo>
                  <a:lnTo>
                    <a:pt x="76627" y="64863"/>
                  </a:lnTo>
                  <a:lnTo>
                    <a:pt x="74561" y="67248"/>
                  </a:lnTo>
                  <a:lnTo>
                    <a:pt x="70268" y="74243"/>
                  </a:lnTo>
                  <a:lnTo>
                    <a:pt x="68043" y="78376"/>
                  </a:lnTo>
                  <a:lnTo>
                    <a:pt x="64704" y="84100"/>
                  </a:lnTo>
                  <a:lnTo>
                    <a:pt x="60571" y="88233"/>
                  </a:lnTo>
                  <a:lnTo>
                    <a:pt x="59776" y="90141"/>
                  </a:lnTo>
                  <a:lnTo>
                    <a:pt x="59140" y="93797"/>
                  </a:lnTo>
                  <a:lnTo>
                    <a:pt x="57709" y="99679"/>
                  </a:lnTo>
                  <a:lnTo>
                    <a:pt x="56278" y="103813"/>
                  </a:lnTo>
                  <a:lnTo>
                    <a:pt x="56596" y="107151"/>
                  </a:lnTo>
                  <a:lnTo>
                    <a:pt x="55324" y="112875"/>
                  </a:lnTo>
                  <a:lnTo>
                    <a:pt x="55483" y="115736"/>
                  </a:lnTo>
                  <a:lnTo>
                    <a:pt x="54053" y="117167"/>
                  </a:lnTo>
                  <a:lnTo>
                    <a:pt x="52145" y="118757"/>
                  </a:lnTo>
                  <a:lnTo>
                    <a:pt x="50873" y="119075"/>
                  </a:lnTo>
                  <a:lnTo>
                    <a:pt x="48011" y="117326"/>
                  </a:lnTo>
                  <a:lnTo>
                    <a:pt x="45945" y="115736"/>
                  </a:lnTo>
                  <a:lnTo>
                    <a:pt x="45150" y="115259"/>
                  </a:lnTo>
                  <a:lnTo>
                    <a:pt x="43242" y="116372"/>
                  </a:lnTo>
                  <a:lnTo>
                    <a:pt x="41016" y="117962"/>
                  </a:lnTo>
                  <a:lnTo>
                    <a:pt x="38632" y="121618"/>
                  </a:lnTo>
                  <a:lnTo>
                    <a:pt x="36565" y="125434"/>
                  </a:lnTo>
                  <a:lnTo>
                    <a:pt x="37678" y="133383"/>
                  </a:lnTo>
                  <a:lnTo>
                    <a:pt x="37678" y="135131"/>
                  </a:lnTo>
                  <a:lnTo>
                    <a:pt x="37042" y="137039"/>
                  </a:lnTo>
                  <a:lnTo>
                    <a:pt x="34021" y="142921"/>
                  </a:lnTo>
                  <a:lnTo>
                    <a:pt x="33226" y="144829"/>
                  </a:lnTo>
                  <a:lnTo>
                    <a:pt x="32114" y="148327"/>
                  </a:lnTo>
                  <a:lnTo>
                    <a:pt x="31001" y="154686"/>
                  </a:lnTo>
                  <a:lnTo>
                    <a:pt x="31001" y="156117"/>
                  </a:lnTo>
                  <a:lnTo>
                    <a:pt x="30842" y="157229"/>
                  </a:lnTo>
                  <a:lnTo>
                    <a:pt x="31160" y="163112"/>
                  </a:lnTo>
                  <a:lnTo>
                    <a:pt x="31319" y="168199"/>
                  </a:lnTo>
                  <a:lnTo>
                    <a:pt x="31637" y="176466"/>
                  </a:lnTo>
                  <a:lnTo>
                    <a:pt x="31637" y="178691"/>
                  </a:lnTo>
                  <a:lnTo>
                    <a:pt x="31478" y="181394"/>
                  </a:lnTo>
                  <a:lnTo>
                    <a:pt x="30842" y="182507"/>
                  </a:lnTo>
                  <a:lnTo>
                    <a:pt x="29252" y="183938"/>
                  </a:lnTo>
                  <a:lnTo>
                    <a:pt x="27344" y="185369"/>
                  </a:lnTo>
                  <a:lnTo>
                    <a:pt x="22575" y="185687"/>
                  </a:lnTo>
                  <a:lnTo>
                    <a:pt x="18441" y="185687"/>
                  </a:lnTo>
                  <a:lnTo>
                    <a:pt x="15580" y="185369"/>
                  </a:lnTo>
                  <a:lnTo>
                    <a:pt x="11764" y="185210"/>
                  </a:lnTo>
                  <a:lnTo>
                    <a:pt x="8108" y="185527"/>
                  </a:lnTo>
                  <a:lnTo>
                    <a:pt x="6677" y="186799"/>
                  </a:lnTo>
                  <a:lnTo>
                    <a:pt x="4769" y="190933"/>
                  </a:lnTo>
                  <a:lnTo>
                    <a:pt x="1908" y="196974"/>
                  </a:lnTo>
                  <a:lnTo>
                    <a:pt x="318" y="199518"/>
                  </a:lnTo>
                  <a:lnTo>
                    <a:pt x="0" y="200948"/>
                  </a:lnTo>
                  <a:lnTo>
                    <a:pt x="477" y="201902"/>
                  </a:lnTo>
                  <a:lnTo>
                    <a:pt x="2385" y="203174"/>
                  </a:lnTo>
                  <a:lnTo>
                    <a:pt x="6518" y="204923"/>
                  </a:lnTo>
                  <a:lnTo>
                    <a:pt x="11287" y="206036"/>
                  </a:lnTo>
                  <a:lnTo>
                    <a:pt x="14785" y="206513"/>
                  </a:lnTo>
                  <a:lnTo>
                    <a:pt x="17170" y="206990"/>
                  </a:lnTo>
                  <a:lnTo>
                    <a:pt x="19077" y="207466"/>
                  </a:lnTo>
                  <a:lnTo>
                    <a:pt x="25913" y="212236"/>
                  </a:lnTo>
                  <a:lnTo>
                    <a:pt x="28139" y="214303"/>
                  </a:lnTo>
                  <a:lnTo>
                    <a:pt x="29252" y="216210"/>
                  </a:lnTo>
                  <a:lnTo>
                    <a:pt x="29570" y="218277"/>
                  </a:lnTo>
                  <a:lnTo>
                    <a:pt x="30524" y="220344"/>
                  </a:lnTo>
                  <a:lnTo>
                    <a:pt x="34498" y="224318"/>
                  </a:lnTo>
                  <a:lnTo>
                    <a:pt x="36724" y="226703"/>
                  </a:lnTo>
                  <a:lnTo>
                    <a:pt x="42606" y="229724"/>
                  </a:lnTo>
                  <a:lnTo>
                    <a:pt x="44832" y="233062"/>
                  </a:lnTo>
                  <a:lnTo>
                    <a:pt x="47057" y="234811"/>
                  </a:lnTo>
                  <a:lnTo>
                    <a:pt x="49124" y="236559"/>
                  </a:lnTo>
                  <a:lnTo>
                    <a:pt x="50237" y="239103"/>
                  </a:lnTo>
                  <a:lnTo>
                    <a:pt x="52781" y="246893"/>
                  </a:lnTo>
                  <a:lnTo>
                    <a:pt x="54529" y="250867"/>
                  </a:lnTo>
                  <a:lnTo>
                    <a:pt x="56278" y="254047"/>
                  </a:lnTo>
                  <a:lnTo>
                    <a:pt x="56914" y="259452"/>
                  </a:lnTo>
                  <a:lnTo>
                    <a:pt x="58345" y="261837"/>
                  </a:lnTo>
                  <a:lnTo>
                    <a:pt x="59776" y="264699"/>
                  </a:lnTo>
                  <a:lnTo>
                    <a:pt x="62160" y="267401"/>
                  </a:lnTo>
                  <a:lnTo>
                    <a:pt x="64704" y="269468"/>
                  </a:lnTo>
                  <a:lnTo>
                    <a:pt x="65181" y="269945"/>
                  </a:lnTo>
                  <a:lnTo>
                    <a:pt x="65022" y="270899"/>
                  </a:lnTo>
                  <a:lnTo>
                    <a:pt x="65022" y="272171"/>
                  </a:lnTo>
                  <a:lnTo>
                    <a:pt x="65658" y="272965"/>
                  </a:lnTo>
                  <a:lnTo>
                    <a:pt x="66771" y="273601"/>
                  </a:lnTo>
                  <a:lnTo>
                    <a:pt x="68202" y="272965"/>
                  </a:lnTo>
                  <a:lnTo>
                    <a:pt x="69632" y="272171"/>
                  </a:lnTo>
                  <a:lnTo>
                    <a:pt x="70904" y="272012"/>
                  </a:lnTo>
                  <a:lnTo>
                    <a:pt x="78853" y="274237"/>
                  </a:lnTo>
                  <a:lnTo>
                    <a:pt x="80125" y="275986"/>
                  </a:lnTo>
                  <a:lnTo>
                    <a:pt x="79966" y="278053"/>
                  </a:lnTo>
                  <a:lnTo>
                    <a:pt x="80443" y="279484"/>
                  </a:lnTo>
                  <a:lnTo>
                    <a:pt x="79807" y="281073"/>
                  </a:lnTo>
                  <a:lnTo>
                    <a:pt x="79171" y="285366"/>
                  </a:lnTo>
                  <a:lnTo>
                    <a:pt x="79330" y="289499"/>
                  </a:lnTo>
                  <a:lnTo>
                    <a:pt x="81715" y="292520"/>
                  </a:lnTo>
                  <a:lnTo>
                    <a:pt x="83781" y="294904"/>
                  </a:lnTo>
                  <a:lnTo>
                    <a:pt x="85530" y="298243"/>
                  </a:lnTo>
                  <a:lnTo>
                    <a:pt x="86802" y="299197"/>
                  </a:lnTo>
                  <a:lnTo>
                    <a:pt x="88392" y="299674"/>
                  </a:lnTo>
                  <a:lnTo>
                    <a:pt x="93956" y="299833"/>
                  </a:lnTo>
                  <a:lnTo>
                    <a:pt x="102064" y="300151"/>
                  </a:lnTo>
                  <a:lnTo>
                    <a:pt x="109695" y="300310"/>
                  </a:lnTo>
                  <a:lnTo>
                    <a:pt x="110490" y="300310"/>
                  </a:lnTo>
                  <a:lnTo>
                    <a:pt x="112079" y="300787"/>
                  </a:lnTo>
                  <a:lnTo>
                    <a:pt x="119234" y="305397"/>
                  </a:lnTo>
                  <a:lnTo>
                    <a:pt x="125752" y="309371"/>
                  </a:lnTo>
                  <a:lnTo>
                    <a:pt x="131316" y="313028"/>
                  </a:lnTo>
                  <a:lnTo>
                    <a:pt x="136721" y="316525"/>
                  </a:lnTo>
                  <a:lnTo>
                    <a:pt x="141967" y="319864"/>
                  </a:lnTo>
                  <a:lnTo>
                    <a:pt x="145942" y="322567"/>
                  </a:lnTo>
                  <a:lnTo>
                    <a:pt x="149916" y="323521"/>
                  </a:lnTo>
                  <a:lnTo>
                    <a:pt x="156434" y="323839"/>
                  </a:lnTo>
                  <a:lnTo>
                    <a:pt x="161045" y="323997"/>
                  </a:lnTo>
                  <a:lnTo>
                    <a:pt x="165178" y="325110"/>
                  </a:lnTo>
                  <a:lnTo>
                    <a:pt x="171378" y="326223"/>
                  </a:lnTo>
                  <a:lnTo>
                    <a:pt x="175989" y="326859"/>
                  </a:lnTo>
                  <a:lnTo>
                    <a:pt x="178691" y="327495"/>
                  </a:lnTo>
                  <a:lnTo>
                    <a:pt x="186481" y="328131"/>
                  </a:lnTo>
                  <a:lnTo>
                    <a:pt x="187753" y="327813"/>
                  </a:lnTo>
                  <a:lnTo>
                    <a:pt x="191092" y="324633"/>
                  </a:lnTo>
                  <a:lnTo>
                    <a:pt x="194907" y="319546"/>
                  </a:lnTo>
                  <a:lnTo>
                    <a:pt x="196338" y="316843"/>
                  </a:lnTo>
                  <a:lnTo>
                    <a:pt x="201425" y="314141"/>
                  </a:lnTo>
                  <a:lnTo>
                    <a:pt x="210010" y="310166"/>
                  </a:lnTo>
                  <a:lnTo>
                    <a:pt x="216051" y="307464"/>
                  </a:lnTo>
                  <a:lnTo>
                    <a:pt x="222887" y="304761"/>
                  </a:lnTo>
                  <a:lnTo>
                    <a:pt x="226067" y="307146"/>
                  </a:lnTo>
                  <a:lnTo>
                    <a:pt x="230200" y="310961"/>
                  </a:lnTo>
                  <a:lnTo>
                    <a:pt x="232108" y="312869"/>
                  </a:lnTo>
                  <a:lnTo>
                    <a:pt x="233698" y="313664"/>
                  </a:lnTo>
                  <a:lnTo>
                    <a:pt x="235924" y="314141"/>
                  </a:lnTo>
                  <a:lnTo>
                    <a:pt x="238785" y="314141"/>
                  </a:lnTo>
                  <a:lnTo>
                    <a:pt x="240375" y="314141"/>
                  </a:lnTo>
                  <a:lnTo>
                    <a:pt x="243554" y="313664"/>
                  </a:lnTo>
                  <a:lnTo>
                    <a:pt x="250867" y="313187"/>
                  </a:lnTo>
                  <a:lnTo>
                    <a:pt x="255001" y="313187"/>
                  </a:lnTo>
                  <a:lnTo>
                    <a:pt x="255955" y="311756"/>
                  </a:lnTo>
                  <a:lnTo>
                    <a:pt x="258975" y="308577"/>
                  </a:lnTo>
                  <a:lnTo>
                    <a:pt x="264857" y="306828"/>
                  </a:lnTo>
                  <a:lnTo>
                    <a:pt x="268514" y="306510"/>
                  </a:lnTo>
                  <a:lnTo>
                    <a:pt x="281073" y="304284"/>
                  </a:lnTo>
                  <a:lnTo>
                    <a:pt x="282981" y="303330"/>
                  </a:lnTo>
                  <a:lnTo>
                    <a:pt x="284094" y="302218"/>
                  </a:lnTo>
                  <a:lnTo>
                    <a:pt x="285048" y="299833"/>
                  </a:lnTo>
                  <a:lnTo>
                    <a:pt x="287591" y="296494"/>
                  </a:lnTo>
                  <a:lnTo>
                    <a:pt x="290612" y="294109"/>
                  </a:lnTo>
                  <a:lnTo>
                    <a:pt x="296653" y="291089"/>
                  </a:lnTo>
                  <a:lnTo>
                    <a:pt x="302535" y="288545"/>
                  </a:lnTo>
                  <a:lnTo>
                    <a:pt x="303807" y="288227"/>
                  </a:lnTo>
                  <a:lnTo>
                    <a:pt x="310802" y="286479"/>
                  </a:lnTo>
                  <a:lnTo>
                    <a:pt x="312551" y="286002"/>
                  </a:lnTo>
                  <a:lnTo>
                    <a:pt x="315413" y="285366"/>
                  </a:lnTo>
                  <a:lnTo>
                    <a:pt x="316525" y="285366"/>
                  </a:lnTo>
                  <a:lnTo>
                    <a:pt x="326382" y="286002"/>
                  </a:lnTo>
                  <a:lnTo>
                    <a:pt x="334013" y="286479"/>
                  </a:lnTo>
                  <a:lnTo>
                    <a:pt x="341962" y="286956"/>
                  </a:lnTo>
                  <a:lnTo>
                    <a:pt x="342757" y="286479"/>
                  </a:lnTo>
                  <a:lnTo>
                    <a:pt x="348321" y="280596"/>
                  </a:lnTo>
                  <a:lnTo>
                    <a:pt x="357065" y="271058"/>
                  </a:lnTo>
                  <a:lnTo>
                    <a:pt x="362629" y="264858"/>
                  </a:lnTo>
                  <a:lnTo>
                    <a:pt x="371373" y="255478"/>
                  </a:lnTo>
                  <a:lnTo>
                    <a:pt x="378050" y="248642"/>
                  </a:lnTo>
                  <a:lnTo>
                    <a:pt x="385363" y="241170"/>
                  </a:lnTo>
                  <a:lnTo>
                    <a:pt x="392517" y="234334"/>
                  </a:lnTo>
                  <a:lnTo>
                    <a:pt x="401102" y="226067"/>
                  </a:lnTo>
                  <a:lnTo>
                    <a:pt x="406507" y="220821"/>
                  </a:lnTo>
                  <a:lnTo>
                    <a:pt x="414933" y="212713"/>
                  </a:lnTo>
                  <a:lnTo>
                    <a:pt x="422882" y="205082"/>
                  </a:lnTo>
                  <a:lnTo>
                    <a:pt x="430036" y="198246"/>
                  </a:lnTo>
                  <a:lnTo>
                    <a:pt x="420179" y="19824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6" name="Freeform: Shape 5365">
              <a:extLst>
                <a:ext uri="{FF2B5EF4-FFF2-40B4-BE49-F238E27FC236}">
                  <a16:creationId xmlns:a16="http://schemas.microsoft.com/office/drawing/2014/main" id="{B82B98DC-05A4-83AF-95F6-272EA9B53FF7}"/>
                </a:ext>
              </a:extLst>
            </p:cNvPr>
            <p:cNvSpPr/>
            <p:nvPr/>
          </p:nvSpPr>
          <p:spPr>
            <a:xfrm>
              <a:off x="671190" y="2594045"/>
              <a:ext cx="645292" cy="526853"/>
            </a:xfrm>
            <a:custGeom>
              <a:avLst/>
              <a:gdLst>
                <a:gd name="connsiteX0" fmla="*/ 29570 w 645292"/>
                <a:gd name="connsiteY0" fmla="*/ 511115 h 526853"/>
                <a:gd name="connsiteX1" fmla="*/ 27185 w 645292"/>
                <a:gd name="connsiteY1" fmla="*/ 509843 h 526853"/>
                <a:gd name="connsiteX2" fmla="*/ 25913 w 645292"/>
                <a:gd name="connsiteY2" fmla="*/ 509843 h 526853"/>
                <a:gd name="connsiteX3" fmla="*/ 24960 w 645292"/>
                <a:gd name="connsiteY3" fmla="*/ 510479 h 526853"/>
                <a:gd name="connsiteX4" fmla="*/ 24006 w 645292"/>
                <a:gd name="connsiteY4" fmla="*/ 512227 h 526853"/>
                <a:gd name="connsiteX5" fmla="*/ 25437 w 645292"/>
                <a:gd name="connsiteY5" fmla="*/ 514612 h 526853"/>
                <a:gd name="connsiteX6" fmla="*/ 26867 w 645292"/>
                <a:gd name="connsiteY6" fmla="*/ 515407 h 526853"/>
                <a:gd name="connsiteX7" fmla="*/ 27980 w 645292"/>
                <a:gd name="connsiteY7" fmla="*/ 515089 h 526853"/>
                <a:gd name="connsiteX8" fmla="*/ 30365 w 645292"/>
                <a:gd name="connsiteY8" fmla="*/ 513181 h 526853"/>
                <a:gd name="connsiteX9" fmla="*/ 30365 w 645292"/>
                <a:gd name="connsiteY9" fmla="*/ 512386 h 526853"/>
                <a:gd name="connsiteX10" fmla="*/ 29570 w 645292"/>
                <a:gd name="connsiteY10" fmla="*/ 510956 h 526853"/>
                <a:gd name="connsiteX11" fmla="*/ 52781 w 645292"/>
                <a:gd name="connsiteY11" fmla="*/ 498555 h 526853"/>
                <a:gd name="connsiteX12" fmla="*/ 47057 w 645292"/>
                <a:gd name="connsiteY12" fmla="*/ 503007 h 526853"/>
                <a:gd name="connsiteX13" fmla="*/ 45945 w 645292"/>
                <a:gd name="connsiteY13" fmla="*/ 503325 h 526853"/>
                <a:gd name="connsiteX14" fmla="*/ 40380 w 645292"/>
                <a:gd name="connsiteY14" fmla="*/ 504279 h 526853"/>
                <a:gd name="connsiteX15" fmla="*/ 37837 w 645292"/>
                <a:gd name="connsiteY15" fmla="*/ 504279 h 526853"/>
                <a:gd name="connsiteX16" fmla="*/ 36088 w 645292"/>
                <a:gd name="connsiteY16" fmla="*/ 505232 h 526853"/>
                <a:gd name="connsiteX17" fmla="*/ 37201 w 645292"/>
                <a:gd name="connsiteY17" fmla="*/ 506663 h 526853"/>
                <a:gd name="connsiteX18" fmla="*/ 39268 w 645292"/>
                <a:gd name="connsiteY18" fmla="*/ 511115 h 526853"/>
                <a:gd name="connsiteX19" fmla="*/ 43242 w 645292"/>
                <a:gd name="connsiteY19" fmla="*/ 515566 h 526853"/>
                <a:gd name="connsiteX20" fmla="*/ 46581 w 645292"/>
                <a:gd name="connsiteY20" fmla="*/ 514771 h 526853"/>
                <a:gd name="connsiteX21" fmla="*/ 47852 w 645292"/>
                <a:gd name="connsiteY21" fmla="*/ 513817 h 526853"/>
                <a:gd name="connsiteX22" fmla="*/ 50078 w 645292"/>
                <a:gd name="connsiteY22" fmla="*/ 511115 h 526853"/>
                <a:gd name="connsiteX23" fmla="*/ 52463 w 645292"/>
                <a:gd name="connsiteY23" fmla="*/ 504120 h 526853"/>
                <a:gd name="connsiteX24" fmla="*/ 58663 w 645292"/>
                <a:gd name="connsiteY24" fmla="*/ 499509 h 526853"/>
                <a:gd name="connsiteX25" fmla="*/ 58663 w 645292"/>
                <a:gd name="connsiteY25" fmla="*/ 498078 h 526853"/>
                <a:gd name="connsiteX26" fmla="*/ 52940 w 645292"/>
                <a:gd name="connsiteY26" fmla="*/ 498555 h 526853"/>
                <a:gd name="connsiteX27" fmla="*/ 79171 w 645292"/>
                <a:gd name="connsiteY27" fmla="*/ 511274 h 526853"/>
                <a:gd name="connsiteX28" fmla="*/ 78694 w 645292"/>
                <a:gd name="connsiteY28" fmla="*/ 510956 h 526853"/>
                <a:gd name="connsiteX29" fmla="*/ 78217 w 645292"/>
                <a:gd name="connsiteY29" fmla="*/ 510956 h 526853"/>
                <a:gd name="connsiteX30" fmla="*/ 77581 w 645292"/>
                <a:gd name="connsiteY30" fmla="*/ 511592 h 526853"/>
                <a:gd name="connsiteX31" fmla="*/ 70904 w 645292"/>
                <a:gd name="connsiteY31" fmla="*/ 511115 h 526853"/>
                <a:gd name="connsiteX32" fmla="*/ 69791 w 645292"/>
                <a:gd name="connsiteY32" fmla="*/ 513817 h 526853"/>
                <a:gd name="connsiteX33" fmla="*/ 67248 w 645292"/>
                <a:gd name="connsiteY33" fmla="*/ 516043 h 526853"/>
                <a:gd name="connsiteX34" fmla="*/ 67248 w 645292"/>
                <a:gd name="connsiteY34" fmla="*/ 519381 h 526853"/>
                <a:gd name="connsiteX35" fmla="*/ 70109 w 645292"/>
                <a:gd name="connsiteY35" fmla="*/ 522561 h 526853"/>
                <a:gd name="connsiteX36" fmla="*/ 71699 w 645292"/>
                <a:gd name="connsiteY36" fmla="*/ 523356 h 526853"/>
                <a:gd name="connsiteX37" fmla="*/ 74402 w 645292"/>
                <a:gd name="connsiteY37" fmla="*/ 523674 h 526853"/>
                <a:gd name="connsiteX38" fmla="*/ 77899 w 645292"/>
                <a:gd name="connsiteY38" fmla="*/ 521766 h 526853"/>
                <a:gd name="connsiteX39" fmla="*/ 79330 w 645292"/>
                <a:gd name="connsiteY39" fmla="*/ 519858 h 526853"/>
                <a:gd name="connsiteX40" fmla="*/ 79330 w 645292"/>
                <a:gd name="connsiteY40" fmla="*/ 516202 h 526853"/>
                <a:gd name="connsiteX41" fmla="*/ 78853 w 645292"/>
                <a:gd name="connsiteY41" fmla="*/ 513817 h 526853"/>
                <a:gd name="connsiteX42" fmla="*/ 78853 w 645292"/>
                <a:gd name="connsiteY42" fmla="*/ 511433 h 526853"/>
                <a:gd name="connsiteX43" fmla="*/ 3339 w 645292"/>
                <a:gd name="connsiteY43" fmla="*/ 523038 h 526853"/>
                <a:gd name="connsiteX44" fmla="*/ 0 w 645292"/>
                <a:gd name="connsiteY44" fmla="*/ 523038 h 526853"/>
                <a:gd name="connsiteX45" fmla="*/ 636 w 645292"/>
                <a:gd name="connsiteY45" fmla="*/ 524310 h 526853"/>
                <a:gd name="connsiteX46" fmla="*/ 1431 w 645292"/>
                <a:gd name="connsiteY46" fmla="*/ 524946 h 526853"/>
                <a:gd name="connsiteX47" fmla="*/ 4928 w 645292"/>
                <a:gd name="connsiteY47" fmla="*/ 526853 h 526853"/>
                <a:gd name="connsiteX48" fmla="*/ 7631 w 645292"/>
                <a:gd name="connsiteY48" fmla="*/ 521766 h 526853"/>
                <a:gd name="connsiteX49" fmla="*/ 6518 w 645292"/>
                <a:gd name="connsiteY49" fmla="*/ 520494 h 526853"/>
                <a:gd name="connsiteX50" fmla="*/ 3180 w 645292"/>
                <a:gd name="connsiteY50" fmla="*/ 523038 h 526853"/>
                <a:gd name="connsiteX51" fmla="*/ 122572 w 645292"/>
                <a:gd name="connsiteY51" fmla="*/ 492832 h 526853"/>
                <a:gd name="connsiteX52" fmla="*/ 120664 w 645292"/>
                <a:gd name="connsiteY52" fmla="*/ 492832 h 526853"/>
                <a:gd name="connsiteX53" fmla="*/ 119234 w 645292"/>
                <a:gd name="connsiteY53" fmla="*/ 493945 h 526853"/>
                <a:gd name="connsiteX54" fmla="*/ 118439 w 645292"/>
                <a:gd name="connsiteY54" fmla="*/ 496648 h 526853"/>
                <a:gd name="connsiteX55" fmla="*/ 114941 w 645292"/>
                <a:gd name="connsiteY55" fmla="*/ 503166 h 526853"/>
                <a:gd name="connsiteX56" fmla="*/ 112715 w 645292"/>
                <a:gd name="connsiteY56" fmla="*/ 509048 h 526853"/>
                <a:gd name="connsiteX57" fmla="*/ 109218 w 645292"/>
                <a:gd name="connsiteY57" fmla="*/ 511751 h 526853"/>
                <a:gd name="connsiteX58" fmla="*/ 105243 w 645292"/>
                <a:gd name="connsiteY58" fmla="*/ 512704 h 526853"/>
                <a:gd name="connsiteX59" fmla="*/ 105879 w 645292"/>
                <a:gd name="connsiteY59" fmla="*/ 513340 h 526853"/>
                <a:gd name="connsiteX60" fmla="*/ 109854 w 645292"/>
                <a:gd name="connsiteY60" fmla="*/ 514135 h 526853"/>
                <a:gd name="connsiteX61" fmla="*/ 113828 w 645292"/>
                <a:gd name="connsiteY61" fmla="*/ 510638 h 526853"/>
                <a:gd name="connsiteX62" fmla="*/ 121618 w 645292"/>
                <a:gd name="connsiteY62" fmla="*/ 508094 h 526853"/>
                <a:gd name="connsiteX63" fmla="*/ 123526 w 645292"/>
                <a:gd name="connsiteY63" fmla="*/ 503325 h 526853"/>
                <a:gd name="connsiteX64" fmla="*/ 124480 w 645292"/>
                <a:gd name="connsiteY64" fmla="*/ 497920 h 526853"/>
                <a:gd name="connsiteX65" fmla="*/ 124480 w 645292"/>
                <a:gd name="connsiteY65" fmla="*/ 494581 h 526853"/>
                <a:gd name="connsiteX66" fmla="*/ 123685 w 645292"/>
                <a:gd name="connsiteY66" fmla="*/ 493150 h 526853"/>
                <a:gd name="connsiteX67" fmla="*/ 122890 w 645292"/>
                <a:gd name="connsiteY67" fmla="*/ 493150 h 526853"/>
                <a:gd name="connsiteX68" fmla="*/ 11923 w 645292"/>
                <a:gd name="connsiteY68" fmla="*/ 491560 h 526853"/>
                <a:gd name="connsiteX69" fmla="*/ 10334 w 645292"/>
                <a:gd name="connsiteY69" fmla="*/ 489653 h 526853"/>
                <a:gd name="connsiteX70" fmla="*/ 6518 w 645292"/>
                <a:gd name="connsiteY70" fmla="*/ 489653 h 526853"/>
                <a:gd name="connsiteX71" fmla="*/ 4451 w 645292"/>
                <a:gd name="connsiteY71" fmla="*/ 492355 h 526853"/>
                <a:gd name="connsiteX72" fmla="*/ 7790 w 645292"/>
                <a:gd name="connsiteY72" fmla="*/ 498396 h 526853"/>
                <a:gd name="connsiteX73" fmla="*/ 8426 w 645292"/>
                <a:gd name="connsiteY73" fmla="*/ 500781 h 526853"/>
                <a:gd name="connsiteX74" fmla="*/ 9221 w 645292"/>
                <a:gd name="connsiteY74" fmla="*/ 500781 h 526853"/>
                <a:gd name="connsiteX75" fmla="*/ 11446 w 645292"/>
                <a:gd name="connsiteY75" fmla="*/ 498237 h 526853"/>
                <a:gd name="connsiteX76" fmla="*/ 11764 w 645292"/>
                <a:gd name="connsiteY76" fmla="*/ 496807 h 526853"/>
                <a:gd name="connsiteX77" fmla="*/ 11764 w 645292"/>
                <a:gd name="connsiteY77" fmla="*/ 494581 h 526853"/>
                <a:gd name="connsiteX78" fmla="*/ 12241 w 645292"/>
                <a:gd name="connsiteY78" fmla="*/ 493468 h 526853"/>
                <a:gd name="connsiteX79" fmla="*/ 11764 w 645292"/>
                <a:gd name="connsiteY79" fmla="*/ 491560 h 526853"/>
                <a:gd name="connsiteX80" fmla="*/ 645133 w 645292"/>
                <a:gd name="connsiteY80" fmla="*/ 132111 h 526853"/>
                <a:gd name="connsiteX81" fmla="*/ 642589 w 645292"/>
                <a:gd name="connsiteY81" fmla="*/ 128295 h 526853"/>
                <a:gd name="connsiteX82" fmla="*/ 637820 w 645292"/>
                <a:gd name="connsiteY82" fmla="*/ 126864 h 526853"/>
                <a:gd name="connsiteX83" fmla="*/ 631938 w 645292"/>
                <a:gd name="connsiteY83" fmla="*/ 127341 h 526853"/>
                <a:gd name="connsiteX84" fmla="*/ 631938 w 645292"/>
                <a:gd name="connsiteY84" fmla="*/ 128295 h 526853"/>
                <a:gd name="connsiteX85" fmla="*/ 631620 w 645292"/>
                <a:gd name="connsiteY85" fmla="*/ 130362 h 526853"/>
                <a:gd name="connsiteX86" fmla="*/ 632256 w 645292"/>
                <a:gd name="connsiteY86" fmla="*/ 130998 h 526853"/>
                <a:gd name="connsiteX87" fmla="*/ 635117 w 645292"/>
                <a:gd name="connsiteY87" fmla="*/ 131475 h 526853"/>
                <a:gd name="connsiteX88" fmla="*/ 644020 w 645292"/>
                <a:gd name="connsiteY88" fmla="*/ 135449 h 526853"/>
                <a:gd name="connsiteX89" fmla="*/ 644497 w 645292"/>
                <a:gd name="connsiteY89" fmla="*/ 135131 h 526853"/>
                <a:gd name="connsiteX90" fmla="*/ 645292 w 645292"/>
                <a:gd name="connsiteY90" fmla="*/ 133224 h 526853"/>
                <a:gd name="connsiteX91" fmla="*/ 645292 w 645292"/>
                <a:gd name="connsiteY91" fmla="*/ 132588 h 526853"/>
                <a:gd name="connsiteX92" fmla="*/ 133701 w 645292"/>
                <a:gd name="connsiteY92" fmla="*/ 478365 h 526853"/>
                <a:gd name="connsiteX93" fmla="*/ 132747 w 645292"/>
                <a:gd name="connsiteY93" fmla="*/ 480432 h 526853"/>
                <a:gd name="connsiteX94" fmla="*/ 129408 w 645292"/>
                <a:gd name="connsiteY94" fmla="*/ 481227 h 526853"/>
                <a:gd name="connsiteX95" fmla="*/ 125434 w 645292"/>
                <a:gd name="connsiteY95" fmla="*/ 483134 h 526853"/>
                <a:gd name="connsiteX96" fmla="*/ 124480 w 645292"/>
                <a:gd name="connsiteY96" fmla="*/ 484406 h 526853"/>
                <a:gd name="connsiteX97" fmla="*/ 123367 w 645292"/>
                <a:gd name="connsiteY97" fmla="*/ 488858 h 526853"/>
                <a:gd name="connsiteX98" fmla="*/ 125593 w 645292"/>
                <a:gd name="connsiteY98" fmla="*/ 489653 h 526853"/>
                <a:gd name="connsiteX99" fmla="*/ 127500 w 645292"/>
                <a:gd name="connsiteY99" fmla="*/ 487586 h 526853"/>
                <a:gd name="connsiteX100" fmla="*/ 132111 w 645292"/>
                <a:gd name="connsiteY100" fmla="*/ 485996 h 526853"/>
                <a:gd name="connsiteX101" fmla="*/ 134336 w 645292"/>
                <a:gd name="connsiteY101" fmla="*/ 484565 h 526853"/>
                <a:gd name="connsiteX102" fmla="*/ 134972 w 645292"/>
                <a:gd name="connsiteY102" fmla="*/ 480114 h 526853"/>
                <a:gd name="connsiteX103" fmla="*/ 135926 w 645292"/>
                <a:gd name="connsiteY103" fmla="*/ 478683 h 526853"/>
                <a:gd name="connsiteX104" fmla="*/ 134813 w 645292"/>
                <a:gd name="connsiteY104" fmla="*/ 477411 h 526853"/>
                <a:gd name="connsiteX105" fmla="*/ 133701 w 645292"/>
                <a:gd name="connsiteY105" fmla="*/ 478206 h 526853"/>
                <a:gd name="connsiteX106" fmla="*/ 611589 w 645292"/>
                <a:gd name="connsiteY106" fmla="*/ 65976 h 526853"/>
                <a:gd name="connsiteX107" fmla="*/ 614450 w 645292"/>
                <a:gd name="connsiteY107" fmla="*/ 63114 h 526853"/>
                <a:gd name="connsiteX108" fmla="*/ 614132 w 645292"/>
                <a:gd name="connsiteY108" fmla="*/ 58345 h 526853"/>
                <a:gd name="connsiteX109" fmla="*/ 613814 w 645292"/>
                <a:gd name="connsiteY109" fmla="*/ 57391 h 526853"/>
                <a:gd name="connsiteX110" fmla="*/ 612384 w 645292"/>
                <a:gd name="connsiteY110" fmla="*/ 56596 h 526853"/>
                <a:gd name="connsiteX111" fmla="*/ 611748 w 645292"/>
                <a:gd name="connsiteY111" fmla="*/ 55642 h 526853"/>
                <a:gd name="connsiteX112" fmla="*/ 612225 w 645292"/>
                <a:gd name="connsiteY112" fmla="*/ 52463 h 526853"/>
                <a:gd name="connsiteX113" fmla="*/ 613655 w 645292"/>
                <a:gd name="connsiteY113" fmla="*/ 52463 h 526853"/>
                <a:gd name="connsiteX114" fmla="*/ 616199 w 645292"/>
                <a:gd name="connsiteY114" fmla="*/ 51350 h 526853"/>
                <a:gd name="connsiteX115" fmla="*/ 615722 w 645292"/>
                <a:gd name="connsiteY115" fmla="*/ 49442 h 526853"/>
                <a:gd name="connsiteX116" fmla="*/ 614291 w 645292"/>
                <a:gd name="connsiteY116" fmla="*/ 48647 h 526853"/>
                <a:gd name="connsiteX117" fmla="*/ 613496 w 645292"/>
                <a:gd name="connsiteY117" fmla="*/ 46422 h 526853"/>
                <a:gd name="connsiteX118" fmla="*/ 611748 w 645292"/>
                <a:gd name="connsiteY118" fmla="*/ 46422 h 526853"/>
                <a:gd name="connsiteX119" fmla="*/ 608886 w 645292"/>
                <a:gd name="connsiteY119" fmla="*/ 45945 h 526853"/>
                <a:gd name="connsiteX120" fmla="*/ 606501 w 645292"/>
                <a:gd name="connsiteY120" fmla="*/ 45309 h 526853"/>
                <a:gd name="connsiteX121" fmla="*/ 604276 w 645292"/>
                <a:gd name="connsiteY121" fmla="*/ 45627 h 526853"/>
                <a:gd name="connsiteX122" fmla="*/ 602050 w 645292"/>
                <a:gd name="connsiteY122" fmla="*/ 46581 h 526853"/>
                <a:gd name="connsiteX123" fmla="*/ 600142 w 645292"/>
                <a:gd name="connsiteY123" fmla="*/ 47217 h 526853"/>
                <a:gd name="connsiteX124" fmla="*/ 598711 w 645292"/>
                <a:gd name="connsiteY124" fmla="*/ 47217 h 526853"/>
                <a:gd name="connsiteX125" fmla="*/ 597758 w 645292"/>
                <a:gd name="connsiteY125" fmla="*/ 47852 h 526853"/>
                <a:gd name="connsiteX126" fmla="*/ 597281 w 645292"/>
                <a:gd name="connsiteY126" fmla="*/ 48965 h 526853"/>
                <a:gd name="connsiteX127" fmla="*/ 597281 w 645292"/>
                <a:gd name="connsiteY127" fmla="*/ 49760 h 526853"/>
                <a:gd name="connsiteX128" fmla="*/ 594737 w 645292"/>
                <a:gd name="connsiteY128" fmla="*/ 49601 h 526853"/>
                <a:gd name="connsiteX129" fmla="*/ 589173 w 645292"/>
                <a:gd name="connsiteY129" fmla="*/ 48011 h 526853"/>
                <a:gd name="connsiteX130" fmla="*/ 584244 w 645292"/>
                <a:gd name="connsiteY130" fmla="*/ 46898 h 526853"/>
                <a:gd name="connsiteX131" fmla="*/ 581383 w 645292"/>
                <a:gd name="connsiteY131" fmla="*/ 48170 h 526853"/>
                <a:gd name="connsiteX132" fmla="*/ 579475 w 645292"/>
                <a:gd name="connsiteY132" fmla="*/ 49283 h 526853"/>
                <a:gd name="connsiteX133" fmla="*/ 578203 w 645292"/>
                <a:gd name="connsiteY133" fmla="*/ 49283 h 526853"/>
                <a:gd name="connsiteX134" fmla="*/ 577249 w 645292"/>
                <a:gd name="connsiteY134" fmla="*/ 47852 h 526853"/>
                <a:gd name="connsiteX135" fmla="*/ 576614 w 645292"/>
                <a:gd name="connsiteY135" fmla="*/ 46740 h 526853"/>
                <a:gd name="connsiteX136" fmla="*/ 574706 w 645292"/>
                <a:gd name="connsiteY136" fmla="*/ 45627 h 526853"/>
                <a:gd name="connsiteX137" fmla="*/ 570254 w 645292"/>
                <a:gd name="connsiteY137" fmla="*/ 44037 h 526853"/>
                <a:gd name="connsiteX138" fmla="*/ 569460 w 645292"/>
                <a:gd name="connsiteY138" fmla="*/ 44037 h 526853"/>
                <a:gd name="connsiteX139" fmla="*/ 566757 w 645292"/>
                <a:gd name="connsiteY139" fmla="*/ 45627 h 526853"/>
                <a:gd name="connsiteX140" fmla="*/ 565326 w 645292"/>
                <a:gd name="connsiteY140" fmla="*/ 46104 h 526853"/>
                <a:gd name="connsiteX141" fmla="*/ 563895 w 645292"/>
                <a:gd name="connsiteY141" fmla="*/ 46422 h 526853"/>
                <a:gd name="connsiteX142" fmla="*/ 562782 w 645292"/>
                <a:gd name="connsiteY142" fmla="*/ 46422 h 526853"/>
                <a:gd name="connsiteX143" fmla="*/ 562147 w 645292"/>
                <a:gd name="connsiteY143" fmla="*/ 45468 h 526853"/>
                <a:gd name="connsiteX144" fmla="*/ 562147 w 645292"/>
                <a:gd name="connsiteY144" fmla="*/ 44196 h 526853"/>
                <a:gd name="connsiteX145" fmla="*/ 561988 w 645292"/>
                <a:gd name="connsiteY145" fmla="*/ 43083 h 526853"/>
                <a:gd name="connsiteX146" fmla="*/ 561988 w 645292"/>
                <a:gd name="connsiteY146" fmla="*/ 42447 h 526853"/>
                <a:gd name="connsiteX147" fmla="*/ 562147 w 645292"/>
                <a:gd name="connsiteY147" fmla="*/ 40857 h 526853"/>
                <a:gd name="connsiteX148" fmla="*/ 559921 w 645292"/>
                <a:gd name="connsiteY148" fmla="*/ 37519 h 526853"/>
                <a:gd name="connsiteX149" fmla="*/ 558331 w 645292"/>
                <a:gd name="connsiteY149" fmla="*/ 36883 h 526853"/>
                <a:gd name="connsiteX150" fmla="*/ 555946 w 645292"/>
                <a:gd name="connsiteY150" fmla="*/ 36883 h 526853"/>
                <a:gd name="connsiteX151" fmla="*/ 553085 w 645292"/>
                <a:gd name="connsiteY151" fmla="*/ 35770 h 526853"/>
                <a:gd name="connsiteX152" fmla="*/ 550223 w 645292"/>
                <a:gd name="connsiteY152" fmla="*/ 34498 h 526853"/>
                <a:gd name="connsiteX153" fmla="*/ 543228 w 645292"/>
                <a:gd name="connsiteY153" fmla="*/ 32432 h 526853"/>
                <a:gd name="connsiteX154" fmla="*/ 541320 w 645292"/>
                <a:gd name="connsiteY154" fmla="*/ 32114 h 526853"/>
                <a:gd name="connsiteX155" fmla="*/ 540526 w 645292"/>
                <a:gd name="connsiteY155" fmla="*/ 32432 h 526853"/>
                <a:gd name="connsiteX156" fmla="*/ 540049 w 645292"/>
                <a:gd name="connsiteY156" fmla="*/ 33703 h 526853"/>
                <a:gd name="connsiteX157" fmla="*/ 539731 w 645292"/>
                <a:gd name="connsiteY157" fmla="*/ 37201 h 526853"/>
                <a:gd name="connsiteX158" fmla="*/ 539413 w 645292"/>
                <a:gd name="connsiteY158" fmla="*/ 37519 h 526853"/>
                <a:gd name="connsiteX159" fmla="*/ 536074 w 645292"/>
                <a:gd name="connsiteY159" fmla="*/ 37519 h 526853"/>
                <a:gd name="connsiteX160" fmla="*/ 532100 w 645292"/>
                <a:gd name="connsiteY160" fmla="*/ 37201 h 526853"/>
                <a:gd name="connsiteX161" fmla="*/ 530192 w 645292"/>
                <a:gd name="connsiteY161" fmla="*/ 37519 h 526853"/>
                <a:gd name="connsiteX162" fmla="*/ 528602 w 645292"/>
                <a:gd name="connsiteY162" fmla="*/ 37519 h 526853"/>
                <a:gd name="connsiteX163" fmla="*/ 527012 w 645292"/>
                <a:gd name="connsiteY163" fmla="*/ 36565 h 526853"/>
                <a:gd name="connsiteX164" fmla="*/ 520017 w 645292"/>
                <a:gd name="connsiteY164" fmla="*/ 37678 h 526853"/>
                <a:gd name="connsiteX165" fmla="*/ 518904 w 645292"/>
                <a:gd name="connsiteY165" fmla="*/ 37201 h 526853"/>
                <a:gd name="connsiteX166" fmla="*/ 517156 w 645292"/>
                <a:gd name="connsiteY166" fmla="*/ 35611 h 526853"/>
                <a:gd name="connsiteX167" fmla="*/ 515248 w 645292"/>
                <a:gd name="connsiteY167" fmla="*/ 34339 h 526853"/>
                <a:gd name="connsiteX168" fmla="*/ 513817 w 645292"/>
                <a:gd name="connsiteY168" fmla="*/ 33703 h 526853"/>
                <a:gd name="connsiteX169" fmla="*/ 512545 w 645292"/>
                <a:gd name="connsiteY169" fmla="*/ 32909 h 526853"/>
                <a:gd name="connsiteX170" fmla="*/ 511432 w 645292"/>
                <a:gd name="connsiteY170" fmla="*/ 32909 h 526853"/>
                <a:gd name="connsiteX171" fmla="*/ 509684 w 645292"/>
                <a:gd name="connsiteY171" fmla="*/ 33544 h 526853"/>
                <a:gd name="connsiteX172" fmla="*/ 507299 w 645292"/>
                <a:gd name="connsiteY172" fmla="*/ 33862 h 526853"/>
                <a:gd name="connsiteX173" fmla="*/ 505391 w 645292"/>
                <a:gd name="connsiteY173" fmla="*/ 33862 h 526853"/>
                <a:gd name="connsiteX174" fmla="*/ 504279 w 645292"/>
                <a:gd name="connsiteY174" fmla="*/ 33862 h 526853"/>
                <a:gd name="connsiteX175" fmla="*/ 499827 w 645292"/>
                <a:gd name="connsiteY175" fmla="*/ 30047 h 526853"/>
                <a:gd name="connsiteX176" fmla="*/ 499191 w 645292"/>
                <a:gd name="connsiteY176" fmla="*/ 28934 h 526853"/>
                <a:gd name="connsiteX177" fmla="*/ 496965 w 645292"/>
                <a:gd name="connsiteY177" fmla="*/ 28616 h 526853"/>
                <a:gd name="connsiteX178" fmla="*/ 494263 w 645292"/>
                <a:gd name="connsiteY178" fmla="*/ 28616 h 526853"/>
                <a:gd name="connsiteX179" fmla="*/ 487268 w 645292"/>
                <a:gd name="connsiteY179" fmla="*/ 26072 h 526853"/>
                <a:gd name="connsiteX180" fmla="*/ 484088 w 645292"/>
                <a:gd name="connsiteY180" fmla="*/ 24801 h 526853"/>
                <a:gd name="connsiteX181" fmla="*/ 483611 w 645292"/>
                <a:gd name="connsiteY181" fmla="*/ 24006 h 526853"/>
                <a:gd name="connsiteX182" fmla="*/ 483611 w 645292"/>
                <a:gd name="connsiteY182" fmla="*/ 23370 h 526853"/>
                <a:gd name="connsiteX183" fmla="*/ 483134 w 645292"/>
                <a:gd name="connsiteY183" fmla="*/ 23370 h 526853"/>
                <a:gd name="connsiteX184" fmla="*/ 482181 w 645292"/>
                <a:gd name="connsiteY184" fmla="*/ 24483 h 526853"/>
                <a:gd name="connsiteX185" fmla="*/ 481704 w 645292"/>
                <a:gd name="connsiteY185" fmla="*/ 25437 h 526853"/>
                <a:gd name="connsiteX186" fmla="*/ 481068 w 645292"/>
                <a:gd name="connsiteY186" fmla="*/ 25437 h 526853"/>
                <a:gd name="connsiteX187" fmla="*/ 480114 w 645292"/>
                <a:gd name="connsiteY187" fmla="*/ 25437 h 526853"/>
                <a:gd name="connsiteX188" fmla="*/ 479160 w 645292"/>
                <a:gd name="connsiteY188" fmla="*/ 24960 h 526853"/>
                <a:gd name="connsiteX189" fmla="*/ 478524 w 645292"/>
                <a:gd name="connsiteY189" fmla="*/ 24324 h 526853"/>
                <a:gd name="connsiteX190" fmla="*/ 479160 w 645292"/>
                <a:gd name="connsiteY190" fmla="*/ 23211 h 526853"/>
                <a:gd name="connsiteX191" fmla="*/ 480273 w 645292"/>
                <a:gd name="connsiteY191" fmla="*/ 21621 h 526853"/>
                <a:gd name="connsiteX192" fmla="*/ 480750 w 645292"/>
                <a:gd name="connsiteY192" fmla="*/ 20031 h 526853"/>
                <a:gd name="connsiteX193" fmla="*/ 480750 w 645292"/>
                <a:gd name="connsiteY193" fmla="*/ 18600 h 526853"/>
                <a:gd name="connsiteX194" fmla="*/ 478842 w 645292"/>
                <a:gd name="connsiteY194" fmla="*/ 17647 h 526853"/>
                <a:gd name="connsiteX195" fmla="*/ 476298 w 645292"/>
                <a:gd name="connsiteY195" fmla="*/ 17170 h 526853"/>
                <a:gd name="connsiteX196" fmla="*/ 474391 w 645292"/>
                <a:gd name="connsiteY196" fmla="*/ 17170 h 526853"/>
                <a:gd name="connsiteX197" fmla="*/ 472006 w 645292"/>
                <a:gd name="connsiteY197" fmla="*/ 16216 h 526853"/>
                <a:gd name="connsiteX198" fmla="*/ 470893 w 645292"/>
                <a:gd name="connsiteY198" fmla="*/ 15580 h 526853"/>
                <a:gd name="connsiteX199" fmla="*/ 469780 w 645292"/>
                <a:gd name="connsiteY199" fmla="*/ 13990 h 526853"/>
                <a:gd name="connsiteX200" fmla="*/ 469780 w 645292"/>
                <a:gd name="connsiteY200" fmla="*/ 12718 h 526853"/>
                <a:gd name="connsiteX201" fmla="*/ 468826 w 645292"/>
                <a:gd name="connsiteY201" fmla="*/ 12877 h 526853"/>
                <a:gd name="connsiteX202" fmla="*/ 464216 w 645292"/>
                <a:gd name="connsiteY202" fmla="*/ 14785 h 526853"/>
                <a:gd name="connsiteX203" fmla="*/ 458334 w 645292"/>
                <a:gd name="connsiteY203" fmla="*/ 15580 h 526853"/>
                <a:gd name="connsiteX204" fmla="*/ 454359 w 645292"/>
                <a:gd name="connsiteY204" fmla="*/ 15580 h 526853"/>
                <a:gd name="connsiteX205" fmla="*/ 446569 w 645292"/>
                <a:gd name="connsiteY205" fmla="*/ 12400 h 526853"/>
                <a:gd name="connsiteX206" fmla="*/ 438939 w 645292"/>
                <a:gd name="connsiteY206" fmla="*/ 10970 h 526853"/>
                <a:gd name="connsiteX207" fmla="*/ 436872 w 645292"/>
                <a:gd name="connsiteY207" fmla="*/ 11446 h 526853"/>
                <a:gd name="connsiteX208" fmla="*/ 434010 w 645292"/>
                <a:gd name="connsiteY208" fmla="*/ 13831 h 526853"/>
                <a:gd name="connsiteX209" fmla="*/ 423359 w 645292"/>
                <a:gd name="connsiteY209" fmla="*/ 10970 h 526853"/>
                <a:gd name="connsiteX210" fmla="*/ 420338 w 645292"/>
                <a:gd name="connsiteY210" fmla="*/ 8903 h 526853"/>
                <a:gd name="connsiteX211" fmla="*/ 417953 w 645292"/>
                <a:gd name="connsiteY211" fmla="*/ 8585 h 526853"/>
                <a:gd name="connsiteX212" fmla="*/ 413025 w 645292"/>
                <a:gd name="connsiteY212" fmla="*/ 10016 h 526853"/>
                <a:gd name="connsiteX213" fmla="*/ 409687 w 645292"/>
                <a:gd name="connsiteY213" fmla="*/ 9221 h 526853"/>
                <a:gd name="connsiteX214" fmla="*/ 406030 w 645292"/>
                <a:gd name="connsiteY214" fmla="*/ 10493 h 526853"/>
                <a:gd name="connsiteX215" fmla="*/ 397445 w 645292"/>
                <a:gd name="connsiteY215" fmla="*/ 12241 h 526853"/>
                <a:gd name="connsiteX216" fmla="*/ 391404 w 645292"/>
                <a:gd name="connsiteY216" fmla="*/ 12241 h 526853"/>
                <a:gd name="connsiteX217" fmla="*/ 374711 w 645292"/>
                <a:gd name="connsiteY217" fmla="*/ 9221 h 526853"/>
                <a:gd name="connsiteX218" fmla="*/ 368670 w 645292"/>
                <a:gd name="connsiteY218" fmla="*/ 7472 h 526853"/>
                <a:gd name="connsiteX219" fmla="*/ 358655 w 645292"/>
                <a:gd name="connsiteY219" fmla="*/ 6518 h 526853"/>
                <a:gd name="connsiteX220" fmla="*/ 353408 w 645292"/>
                <a:gd name="connsiteY220" fmla="*/ 4292 h 526853"/>
                <a:gd name="connsiteX221" fmla="*/ 346731 w 645292"/>
                <a:gd name="connsiteY221" fmla="*/ 6041 h 526853"/>
                <a:gd name="connsiteX222" fmla="*/ 342598 w 645292"/>
                <a:gd name="connsiteY222" fmla="*/ 5723 h 526853"/>
                <a:gd name="connsiteX223" fmla="*/ 335444 w 645292"/>
                <a:gd name="connsiteY223" fmla="*/ 6518 h 526853"/>
                <a:gd name="connsiteX224" fmla="*/ 331310 w 645292"/>
                <a:gd name="connsiteY224" fmla="*/ 6041 h 526853"/>
                <a:gd name="connsiteX225" fmla="*/ 323202 w 645292"/>
                <a:gd name="connsiteY225" fmla="*/ 6041 h 526853"/>
                <a:gd name="connsiteX226" fmla="*/ 318592 w 645292"/>
                <a:gd name="connsiteY226" fmla="*/ 7313 h 526853"/>
                <a:gd name="connsiteX227" fmla="*/ 312869 w 645292"/>
                <a:gd name="connsiteY227" fmla="*/ 5882 h 526853"/>
                <a:gd name="connsiteX228" fmla="*/ 308894 w 645292"/>
                <a:gd name="connsiteY228" fmla="*/ 2385 h 526853"/>
                <a:gd name="connsiteX229" fmla="*/ 305874 w 645292"/>
                <a:gd name="connsiteY229" fmla="*/ 795 h 526853"/>
                <a:gd name="connsiteX230" fmla="*/ 303330 w 645292"/>
                <a:gd name="connsiteY230" fmla="*/ 1272 h 526853"/>
                <a:gd name="connsiteX231" fmla="*/ 300310 w 645292"/>
                <a:gd name="connsiteY231" fmla="*/ 0 h 526853"/>
                <a:gd name="connsiteX232" fmla="*/ 295858 w 645292"/>
                <a:gd name="connsiteY232" fmla="*/ 2067 h 526853"/>
                <a:gd name="connsiteX233" fmla="*/ 291566 w 645292"/>
                <a:gd name="connsiteY233" fmla="*/ 2544 h 526853"/>
                <a:gd name="connsiteX234" fmla="*/ 287750 w 645292"/>
                <a:gd name="connsiteY234" fmla="*/ 4769 h 526853"/>
                <a:gd name="connsiteX235" fmla="*/ 284253 w 645292"/>
                <a:gd name="connsiteY235" fmla="*/ 6518 h 526853"/>
                <a:gd name="connsiteX236" fmla="*/ 283299 w 645292"/>
                <a:gd name="connsiteY236" fmla="*/ 7949 h 526853"/>
                <a:gd name="connsiteX237" fmla="*/ 284412 w 645292"/>
                <a:gd name="connsiteY237" fmla="*/ 9380 h 526853"/>
                <a:gd name="connsiteX238" fmla="*/ 284412 w 645292"/>
                <a:gd name="connsiteY238" fmla="*/ 11446 h 526853"/>
                <a:gd name="connsiteX239" fmla="*/ 281391 w 645292"/>
                <a:gd name="connsiteY239" fmla="*/ 12877 h 526853"/>
                <a:gd name="connsiteX240" fmla="*/ 279483 w 645292"/>
                <a:gd name="connsiteY240" fmla="*/ 13195 h 526853"/>
                <a:gd name="connsiteX241" fmla="*/ 276145 w 645292"/>
                <a:gd name="connsiteY241" fmla="*/ 14944 h 526853"/>
                <a:gd name="connsiteX242" fmla="*/ 272488 w 645292"/>
                <a:gd name="connsiteY242" fmla="*/ 15580 h 526853"/>
                <a:gd name="connsiteX243" fmla="*/ 266447 w 645292"/>
                <a:gd name="connsiteY243" fmla="*/ 14944 h 526853"/>
                <a:gd name="connsiteX244" fmla="*/ 262155 w 645292"/>
                <a:gd name="connsiteY244" fmla="*/ 18283 h 526853"/>
                <a:gd name="connsiteX245" fmla="*/ 260088 w 645292"/>
                <a:gd name="connsiteY245" fmla="*/ 19077 h 526853"/>
                <a:gd name="connsiteX246" fmla="*/ 257703 w 645292"/>
                <a:gd name="connsiteY246" fmla="*/ 20508 h 526853"/>
                <a:gd name="connsiteX247" fmla="*/ 256114 w 645292"/>
                <a:gd name="connsiteY247" fmla="*/ 25277 h 526853"/>
                <a:gd name="connsiteX248" fmla="*/ 256114 w 645292"/>
                <a:gd name="connsiteY248" fmla="*/ 27344 h 526853"/>
                <a:gd name="connsiteX249" fmla="*/ 257703 w 645292"/>
                <a:gd name="connsiteY249" fmla="*/ 29570 h 526853"/>
                <a:gd name="connsiteX250" fmla="*/ 259134 w 645292"/>
                <a:gd name="connsiteY250" fmla="*/ 31160 h 526853"/>
                <a:gd name="connsiteX251" fmla="*/ 261519 w 645292"/>
                <a:gd name="connsiteY251" fmla="*/ 32909 h 526853"/>
                <a:gd name="connsiteX252" fmla="*/ 264857 w 645292"/>
                <a:gd name="connsiteY252" fmla="*/ 33385 h 526853"/>
                <a:gd name="connsiteX253" fmla="*/ 264540 w 645292"/>
                <a:gd name="connsiteY253" fmla="*/ 34498 h 526853"/>
                <a:gd name="connsiteX254" fmla="*/ 261678 w 645292"/>
                <a:gd name="connsiteY254" fmla="*/ 38155 h 526853"/>
                <a:gd name="connsiteX255" fmla="*/ 261678 w 645292"/>
                <a:gd name="connsiteY255" fmla="*/ 40539 h 526853"/>
                <a:gd name="connsiteX256" fmla="*/ 263109 w 645292"/>
                <a:gd name="connsiteY256" fmla="*/ 40857 h 526853"/>
                <a:gd name="connsiteX257" fmla="*/ 268196 w 645292"/>
                <a:gd name="connsiteY257" fmla="*/ 38950 h 526853"/>
                <a:gd name="connsiteX258" fmla="*/ 268514 w 645292"/>
                <a:gd name="connsiteY258" fmla="*/ 40381 h 526853"/>
                <a:gd name="connsiteX259" fmla="*/ 268196 w 645292"/>
                <a:gd name="connsiteY259" fmla="*/ 41652 h 526853"/>
                <a:gd name="connsiteX260" fmla="*/ 268196 w 645292"/>
                <a:gd name="connsiteY260" fmla="*/ 44832 h 526853"/>
                <a:gd name="connsiteX261" fmla="*/ 269150 w 645292"/>
                <a:gd name="connsiteY261" fmla="*/ 46104 h 526853"/>
                <a:gd name="connsiteX262" fmla="*/ 270422 w 645292"/>
                <a:gd name="connsiteY262" fmla="*/ 46898 h 526853"/>
                <a:gd name="connsiteX263" fmla="*/ 269309 w 645292"/>
                <a:gd name="connsiteY263" fmla="*/ 48806 h 526853"/>
                <a:gd name="connsiteX264" fmla="*/ 268196 w 645292"/>
                <a:gd name="connsiteY264" fmla="*/ 49601 h 526853"/>
                <a:gd name="connsiteX265" fmla="*/ 268196 w 645292"/>
                <a:gd name="connsiteY265" fmla="*/ 51350 h 526853"/>
                <a:gd name="connsiteX266" fmla="*/ 270581 w 645292"/>
                <a:gd name="connsiteY266" fmla="*/ 51350 h 526853"/>
                <a:gd name="connsiteX267" fmla="*/ 271694 w 645292"/>
                <a:gd name="connsiteY267" fmla="*/ 51827 h 526853"/>
                <a:gd name="connsiteX268" fmla="*/ 269309 w 645292"/>
                <a:gd name="connsiteY268" fmla="*/ 54053 h 526853"/>
                <a:gd name="connsiteX269" fmla="*/ 265970 w 645292"/>
                <a:gd name="connsiteY269" fmla="*/ 57709 h 526853"/>
                <a:gd name="connsiteX270" fmla="*/ 266288 w 645292"/>
                <a:gd name="connsiteY270" fmla="*/ 63114 h 526853"/>
                <a:gd name="connsiteX271" fmla="*/ 267083 w 645292"/>
                <a:gd name="connsiteY271" fmla="*/ 63750 h 526853"/>
                <a:gd name="connsiteX272" fmla="*/ 269309 w 645292"/>
                <a:gd name="connsiteY272" fmla="*/ 63273 h 526853"/>
                <a:gd name="connsiteX273" fmla="*/ 272012 w 645292"/>
                <a:gd name="connsiteY273" fmla="*/ 60889 h 526853"/>
                <a:gd name="connsiteX274" fmla="*/ 274714 w 645292"/>
                <a:gd name="connsiteY274" fmla="*/ 59299 h 526853"/>
                <a:gd name="connsiteX275" fmla="*/ 276145 w 645292"/>
                <a:gd name="connsiteY275" fmla="*/ 58663 h 526853"/>
                <a:gd name="connsiteX276" fmla="*/ 282345 w 645292"/>
                <a:gd name="connsiteY276" fmla="*/ 57073 h 526853"/>
                <a:gd name="connsiteX277" fmla="*/ 283935 w 645292"/>
                <a:gd name="connsiteY277" fmla="*/ 56278 h 526853"/>
                <a:gd name="connsiteX278" fmla="*/ 285525 w 645292"/>
                <a:gd name="connsiteY278" fmla="*/ 56278 h 526853"/>
                <a:gd name="connsiteX279" fmla="*/ 285843 w 645292"/>
                <a:gd name="connsiteY279" fmla="*/ 57232 h 526853"/>
                <a:gd name="connsiteX280" fmla="*/ 286796 w 645292"/>
                <a:gd name="connsiteY280" fmla="*/ 58663 h 526853"/>
                <a:gd name="connsiteX281" fmla="*/ 287750 w 645292"/>
                <a:gd name="connsiteY281" fmla="*/ 59617 h 526853"/>
                <a:gd name="connsiteX282" fmla="*/ 288068 w 645292"/>
                <a:gd name="connsiteY282" fmla="*/ 60412 h 526853"/>
                <a:gd name="connsiteX283" fmla="*/ 285684 w 645292"/>
                <a:gd name="connsiteY283" fmla="*/ 63591 h 526853"/>
                <a:gd name="connsiteX284" fmla="*/ 285366 w 645292"/>
                <a:gd name="connsiteY284" fmla="*/ 64704 h 526853"/>
                <a:gd name="connsiteX285" fmla="*/ 286637 w 645292"/>
                <a:gd name="connsiteY285" fmla="*/ 66771 h 526853"/>
                <a:gd name="connsiteX286" fmla="*/ 286637 w 645292"/>
                <a:gd name="connsiteY286" fmla="*/ 67407 h 526853"/>
                <a:gd name="connsiteX287" fmla="*/ 287432 w 645292"/>
                <a:gd name="connsiteY287" fmla="*/ 67725 h 526853"/>
                <a:gd name="connsiteX288" fmla="*/ 289022 w 645292"/>
                <a:gd name="connsiteY288" fmla="*/ 67725 h 526853"/>
                <a:gd name="connsiteX289" fmla="*/ 292043 w 645292"/>
                <a:gd name="connsiteY289" fmla="*/ 66294 h 526853"/>
                <a:gd name="connsiteX290" fmla="*/ 294109 w 645292"/>
                <a:gd name="connsiteY290" fmla="*/ 65181 h 526853"/>
                <a:gd name="connsiteX291" fmla="*/ 294745 w 645292"/>
                <a:gd name="connsiteY291" fmla="*/ 65658 h 526853"/>
                <a:gd name="connsiteX292" fmla="*/ 300628 w 645292"/>
                <a:gd name="connsiteY292" fmla="*/ 65022 h 526853"/>
                <a:gd name="connsiteX293" fmla="*/ 302058 w 645292"/>
                <a:gd name="connsiteY293" fmla="*/ 65499 h 526853"/>
                <a:gd name="connsiteX294" fmla="*/ 303012 w 645292"/>
                <a:gd name="connsiteY294" fmla="*/ 65976 h 526853"/>
                <a:gd name="connsiteX295" fmla="*/ 305874 w 645292"/>
                <a:gd name="connsiteY295" fmla="*/ 66771 h 526853"/>
                <a:gd name="connsiteX296" fmla="*/ 309053 w 645292"/>
                <a:gd name="connsiteY296" fmla="*/ 66771 h 526853"/>
                <a:gd name="connsiteX297" fmla="*/ 312869 w 645292"/>
                <a:gd name="connsiteY297" fmla="*/ 65817 h 526853"/>
                <a:gd name="connsiteX298" fmla="*/ 314618 w 645292"/>
                <a:gd name="connsiteY298" fmla="*/ 64704 h 526853"/>
                <a:gd name="connsiteX299" fmla="*/ 314936 w 645292"/>
                <a:gd name="connsiteY299" fmla="*/ 63591 h 526853"/>
                <a:gd name="connsiteX300" fmla="*/ 314936 w 645292"/>
                <a:gd name="connsiteY300" fmla="*/ 62637 h 526853"/>
                <a:gd name="connsiteX301" fmla="*/ 315571 w 645292"/>
                <a:gd name="connsiteY301" fmla="*/ 62002 h 526853"/>
                <a:gd name="connsiteX302" fmla="*/ 316525 w 645292"/>
                <a:gd name="connsiteY302" fmla="*/ 61684 h 526853"/>
                <a:gd name="connsiteX303" fmla="*/ 317956 w 645292"/>
                <a:gd name="connsiteY303" fmla="*/ 62319 h 526853"/>
                <a:gd name="connsiteX304" fmla="*/ 319864 w 645292"/>
                <a:gd name="connsiteY304" fmla="*/ 62796 h 526853"/>
                <a:gd name="connsiteX305" fmla="*/ 324633 w 645292"/>
                <a:gd name="connsiteY305" fmla="*/ 62796 h 526853"/>
                <a:gd name="connsiteX306" fmla="*/ 325587 w 645292"/>
                <a:gd name="connsiteY306" fmla="*/ 62319 h 526853"/>
                <a:gd name="connsiteX307" fmla="*/ 327177 w 645292"/>
                <a:gd name="connsiteY307" fmla="*/ 62319 h 526853"/>
                <a:gd name="connsiteX308" fmla="*/ 329244 w 645292"/>
                <a:gd name="connsiteY308" fmla="*/ 63273 h 526853"/>
                <a:gd name="connsiteX309" fmla="*/ 331628 w 645292"/>
                <a:gd name="connsiteY309" fmla="*/ 62955 h 526853"/>
                <a:gd name="connsiteX310" fmla="*/ 332900 w 645292"/>
                <a:gd name="connsiteY310" fmla="*/ 63909 h 526853"/>
                <a:gd name="connsiteX311" fmla="*/ 333377 w 645292"/>
                <a:gd name="connsiteY311" fmla="*/ 65181 h 526853"/>
                <a:gd name="connsiteX312" fmla="*/ 333377 w 645292"/>
                <a:gd name="connsiteY312" fmla="*/ 68043 h 526853"/>
                <a:gd name="connsiteX313" fmla="*/ 333377 w 645292"/>
                <a:gd name="connsiteY313" fmla="*/ 70904 h 526853"/>
                <a:gd name="connsiteX314" fmla="*/ 333854 w 645292"/>
                <a:gd name="connsiteY314" fmla="*/ 72017 h 526853"/>
                <a:gd name="connsiteX315" fmla="*/ 335444 w 645292"/>
                <a:gd name="connsiteY315" fmla="*/ 72335 h 526853"/>
                <a:gd name="connsiteX316" fmla="*/ 338146 w 645292"/>
                <a:gd name="connsiteY316" fmla="*/ 72335 h 526853"/>
                <a:gd name="connsiteX317" fmla="*/ 340531 w 645292"/>
                <a:gd name="connsiteY317" fmla="*/ 73130 h 526853"/>
                <a:gd name="connsiteX318" fmla="*/ 342439 w 645292"/>
                <a:gd name="connsiteY318" fmla="*/ 74561 h 526853"/>
                <a:gd name="connsiteX319" fmla="*/ 343075 w 645292"/>
                <a:gd name="connsiteY319" fmla="*/ 75992 h 526853"/>
                <a:gd name="connsiteX320" fmla="*/ 343393 w 645292"/>
                <a:gd name="connsiteY320" fmla="*/ 76945 h 526853"/>
                <a:gd name="connsiteX321" fmla="*/ 342439 w 645292"/>
                <a:gd name="connsiteY321" fmla="*/ 77422 h 526853"/>
                <a:gd name="connsiteX322" fmla="*/ 341167 w 645292"/>
                <a:gd name="connsiteY322" fmla="*/ 79489 h 526853"/>
                <a:gd name="connsiteX323" fmla="*/ 337828 w 645292"/>
                <a:gd name="connsiteY323" fmla="*/ 82192 h 526853"/>
                <a:gd name="connsiteX324" fmla="*/ 333218 w 645292"/>
                <a:gd name="connsiteY324" fmla="*/ 84576 h 526853"/>
                <a:gd name="connsiteX325" fmla="*/ 329721 w 645292"/>
                <a:gd name="connsiteY325" fmla="*/ 87597 h 526853"/>
                <a:gd name="connsiteX326" fmla="*/ 327336 w 645292"/>
                <a:gd name="connsiteY326" fmla="*/ 91254 h 526853"/>
                <a:gd name="connsiteX327" fmla="*/ 324315 w 645292"/>
                <a:gd name="connsiteY327" fmla="*/ 92843 h 526853"/>
                <a:gd name="connsiteX328" fmla="*/ 323361 w 645292"/>
                <a:gd name="connsiteY328" fmla="*/ 93638 h 526853"/>
                <a:gd name="connsiteX329" fmla="*/ 323043 w 645292"/>
                <a:gd name="connsiteY329" fmla="*/ 94592 h 526853"/>
                <a:gd name="connsiteX330" fmla="*/ 325110 w 645292"/>
                <a:gd name="connsiteY330" fmla="*/ 99043 h 526853"/>
                <a:gd name="connsiteX331" fmla="*/ 325746 w 645292"/>
                <a:gd name="connsiteY331" fmla="*/ 102541 h 526853"/>
                <a:gd name="connsiteX332" fmla="*/ 326223 w 645292"/>
                <a:gd name="connsiteY332" fmla="*/ 106674 h 526853"/>
                <a:gd name="connsiteX333" fmla="*/ 325905 w 645292"/>
                <a:gd name="connsiteY333" fmla="*/ 107787 h 526853"/>
                <a:gd name="connsiteX334" fmla="*/ 325905 w 645292"/>
                <a:gd name="connsiteY334" fmla="*/ 112398 h 526853"/>
                <a:gd name="connsiteX335" fmla="*/ 325269 w 645292"/>
                <a:gd name="connsiteY335" fmla="*/ 113828 h 526853"/>
                <a:gd name="connsiteX336" fmla="*/ 325269 w 645292"/>
                <a:gd name="connsiteY336" fmla="*/ 114941 h 526853"/>
                <a:gd name="connsiteX337" fmla="*/ 326064 w 645292"/>
                <a:gd name="connsiteY337" fmla="*/ 116054 h 526853"/>
                <a:gd name="connsiteX338" fmla="*/ 326382 w 645292"/>
                <a:gd name="connsiteY338" fmla="*/ 117167 h 526853"/>
                <a:gd name="connsiteX339" fmla="*/ 324951 w 645292"/>
                <a:gd name="connsiteY339" fmla="*/ 118598 h 526853"/>
                <a:gd name="connsiteX340" fmla="*/ 322408 w 645292"/>
                <a:gd name="connsiteY340" fmla="*/ 120187 h 526853"/>
                <a:gd name="connsiteX341" fmla="*/ 320500 w 645292"/>
                <a:gd name="connsiteY341" fmla="*/ 121618 h 526853"/>
                <a:gd name="connsiteX342" fmla="*/ 320023 w 645292"/>
                <a:gd name="connsiteY342" fmla="*/ 123049 h 526853"/>
                <a:gd name="connsiteX343" fmla="*/ 320023 w 645292"/>
                <a:gd name="connsiteY343" fmla="*/ 123844 h 526853"/>
                <a:gd name="connsiteX344" fmla="*/ 323361 w 645292"/>
                <a:gd name="connsiteY344" fmla="*/ 126706 h 526853"/>
                <a:gd name="connsiteX345" fmla="*/ 323997 w 645292"/>
                <a:gd name="connsiteY345" fmla="*/ 127819 h 526853"/>
                <a:gd name="connsiteX346" fmla="*/ 323520 w 645292"/>
                <a:gd name="connsiteY346" fmla="*/ 130680 h 526853"/>
                <a:gd name="connsiteX347" fmla="*/ 321613 w 645292"/>
                <a:gd name="connsiteY347" fmla="*/ 135290 h 526853"/>
                <a:gd name="connsiteX348" fmla="*/ 319864 w 645292"/>
                <a:gd name="connsiteY348" fmla="*/ 138152 h 526853"/>
                <a:gd name="connsiteX349" fmla="*/ 319546 w 645292"/>
                <a:gd name="connsiteY349" fmla="*/ 138470 h 526853"/>
                <a:gd name="connsiteX350" fmla="*/ 317479 w 645292"/>
                <a:gd name="connsiteY350" fmla="*/ 139265 h 526853"/>
                <a:gd name="connsiteX351" fmla="*/ 307782 w 645292"/>
                <a:gd name="connsiteY351" fmla="*/ 139265 h 526853"/>
                <a:gd name="connsiteX352" fmla="*/ 305397 w 645292"/>
                <a:gd name="connsiteY352" fmla="*/ 139901 h 526853"/>
                <a:gd name="connsiteX353" fmla="*/ 305715 w 645292"/>
                <a:gd name="connsiteY353" fmla="*/ 140537 h 526853"/>
                <a:gd name="connsiteX354" fmla="*/ 307941 w 645292"/>
                <a:gd name="connsiteY354" fmla="*/ 144193 h 526853"/>
                <a:gd name="connsiteX355" fmla="*/ 310325 w 645292"/>
                <a:gd name="connsiteY355" fmla="*/ 146101 h 526853"/>
                <a:gd name="connsiteX356" fmla="*/ 311120 w 645292"/>
                <a:gd name="connsiteY356" fmla="*/ 146578 h 526853"/>
                <a:gd name="connsiteX357" fmla="*/ 311915 w 645292"/>
                <a:gd name="connsiteY357" fmla="*/ 150870 h 526853"/>
                <a:gd name="connsiteX358" fmla="*/ 315730 w 645292"/>
                <a:gd name="connsiteY358" fmla="*/ 157706 h 526853"/>
                <a:gd name="connsiteX359" fmla="*/ 319387 w 645292"/>
                <a:gd name="connsiteY359" fmla="*/ 158660 h 526853"/>
                <a:gd name="connsiteX360" fmla="*/ 320659 w 645292"/>
                <a:gd name="connsiteY360" fmla="*/ 160409 h 526853"/>
                <a:gd name="connsiteX361" fmla="*/ 320341 w 645292"/>
                <a:gd name="connsiteY361" fmla="*/ 162794 h 526853"/>
                <a:gd name="connsiteX362" fmla="*/ 319228 w 645292"/>
                <a:gd name="connsiteY362" fmla="*/ 165337 h 526853"/>
                <a:gd name="connsiteX363" fmla="*/ 317002 w 645292"/>
                <a:gd name="connsiteY363" fmla="*/ 168040 h 526853"/>
                <a:gd name="connsiteX364" fmla="*/ 314300 w 645292"/>
                <a:gd name="connsiteY364" fmla="*/ 169948 h 526853"/>
                <a:gd name="connsiteX365" fmla="*/ 312551 w 645292"/>
                <a:gd name="connsiteY365" fmla="*/ 171855 h 526853"/>
                <a:gd name="connsiteX366" fmla="*/ 312551 w 645292"/>
                <a:gd name="connsiteY366" fmla="*/ 174081 h 526853"/>
                <a:gd name="connsiteX367" fmla="*/ 311915 w 645292"/>
                <a:gd name="connsiteY367" fmla="*/ 176784 h 526853"/>
                <a:gd name="connsiteX368" fmla="*/ 311120 w 645292"/>
                <a:gd name="connsiteY368" fmla="*/ 179009 h 526853"/>
                <a:gd name="connsiteX369" fmla="*/ 311120 w 645292"/>
                <a:gd name="connsiteY369" fmla="*/ 180440 h 526853"/>
                <a:gd name="connsiteX370" fmla="*/ 317638 w 645292"/>
                <a:gd name="connsiteY370" fmla="*/ 189661 h 526853"/>
                <a:gd name="connsiteX371" fmla="*/ 321454 w 645292"/>
                <a:gd name="connsiteY371" fmla="*/ 189184 h 526853"/>
                <a:gd name="connsiteX372" fmla="*/ 321931 w 645292"/>
                <a:gd name="connsiteY372" fmla="*/ 189184 h 526853"/>
                <a:gd name="connsiteX373" fmla="*/ 321295 w 645292"/>
                <a:gd name="connsiteY373" fmla="*/ 191569 h 526853"/>
                <a:gd name="connsiteX374" fmla="*/ 320023 w 645292"/>
                <a:gd name="connsiteY374" fmla="*/ 194112 h 526853"/>
                <a:gd name="connsiteX375" fmla="*/ 318592 w 645292"/>
                <a:gd name="connsiteY375" fmla="*/ 194589 h 526853"/>
                <a:gd name="connsiteX376" fmla="*/ 315413 w 645292"/>
                <a:gd name="connsiteY376" fmla="*/ 195384 h 526853"/>
                <a:gd name="connsiteX377" fmla="*/ 312392 w 645292"/>
                <a:gd name="connsiteY377" fmla="*/ 198723 h 526853"/>
                <a:gd name="connsiteX378" fmla="*/ 309848 w 645292"/>
                <a:gd name="connsiteY378" fmla="*/ 202697 h 526853"/>
                <a:gd name="connsiteX379" fmla="*/ 307941 w 645292"/>
                <a:gd name="connsiteY379" fmla="*/ 204605 h 526853"/>
                <a:gd name="connsiteX380" fmla="*/ 306192 w 645292"/>
                <a:gd name="connsiteY380" fmla="*/ 209374 h 526853"/>
                <a:gd name="connsiteX381" fmla="*/ 306192 w 645292"/>
                <a:gd name="connsiteY381" fmla="*/ 211441 h 526853"/>
                <a:gd name="connsiteX382" fmla="*/ 307305 w 645292"/>
                <a:gd name="connsiteY382" fmla="*/ 214620 h 526853"/>
                <a:gd name="connsiteX383" fmla="*/ 309053 w 645292"/>
                <a:gd name="connsiteY383" fmla="*/ 222887 h 526853"/>
                <a:gd name="connsiteX384" fmla="*/ 315730 w 645292"/>
                <a:gd name="connsiteY384" fmla="*/ 221934 h 526853"/>
                <a:gd name="connsiteX385" fmla="*/ 321454 w 645292"/>
                <a:gd name="connsiteY385" fmla="*/ 222251 h 526853"/>
                <a:gd name="connsiteX386" fmla="*/ 322726 w 645292"/>
                <a:gd name="connsiteY386" fmla="*/ 221774 h 526853"/>
                <a:gd name="connsiteX387" fmla="*/ 324633 w 645292"/>
                <a:gd name="connsiteY387" fmla="*/ 219708 h 526853"/>
                <a:gd name="connsiteX388" fmla="*/ 324633 w 645292"/>
                <a:gd name="connsiteY388" fmla="*/ 220662 h 526853"/>
                <a:gd name="connsiteX389" fmla="*/ 323997 w 645292"/>
                <a:gd name="connsiteY389" fmla="*/ 222410 h 526853"/>
                <a:gd name="connsiteX390" fmla="*/ 335285 w 645292"/>
                <a:gd name="connsiteY390" fmla="*/ 230359 h 526853"/>
                <a:gd name="connsiteX391" fmla="*/ 337987 w 645292"/>
                <a:gd name="connsiteY391" fmla="*/ 234334 h 526853"/>
                <a:gd name="connsiteX392" fmla="*/ 340213 w 645292"/>
                <a:gd name="connsiteY392" fmla="*/ 231790 h 526853"/>
                <a:gd name="connsiteX393" fmla="*/ 343234 w 645292"/>
                <a:gd name="connsiteY393" fmla="*/ 231790 h 526853"/>
                <a:gd name="connsiteX394" fmla="*/ 341962 w 645292"/>
                <a:gd name="connsiteY394" fmla="*/ 232108 h 526853"/>
                <a:gd name="connsiteX395" fmla="*/ 340054 w 645292"/>
                <a:gd name="connsiteY395" fmla="*/ 233857 h 526853"/>
                <a:gd name="connsiteX396" fmla="*/ 337669 w 645292"/>
                <a:gd name="connsiteY396" fmla="*/ 237831 h 526853"/>
                <a:gd name="connsiteX397" fmla="*/ 338464 w 645292"/>
                <a:gd name="connsiteY397" fmla="*/ 240852 h 526853"/>
                <a:gd name="connsiteX398" fmla="*/ 341803 w 645292"/>
                <a:gd name="connsiteY398" fmla="*/ 242124 h 526853"/>
                <a:gd name="connsiteX399" fmla="*/ 342121 w 645292"/>
                <a:gd name="connsiteY399" fmla="*/ 243237 h 526853"/>
                <a:gd name="connsiteX400" fmla="*/ 342121 w 645292"/>
                <a:gd name="connsiteY400" fmla="*/ 244508 h 526853"/>
                <a:gd name="connsiteX401" fmla="*/ 343075 w 645292"/>
                <a:gd name="connsiteY401" fmla="*/ 247847 h 526853"/>
                <a:gd name="connsiteX402" fmla="*/ 344665 w 645292"/>
                <a:gd name="connsiteY402" fmla="*/ 250867 h 526853"/>
                <a:gd name="connsiteX403" fmla="*/ 348321 w 645292"/>
                <a:gd name="connsiteY403" fmla="*/ 255637 h 526853"/>
                <a:gd name="connsiteX404" fmla="*/ 350547 w 645292"/>
                <a:gd name="connsiteY404" fmla="*/ 255637 h 526853"/>
                <a:gd name="connsiteX405" fmla="*/ 354998 w 645292"/>
                <a:gd name="connsiteY405" fmla="*/ 258975 h 526853"/>
                <a:gd name="connsiteX406" fmla="*/ 360244 w 645292"/>
                <a:gd name="connsiteY406" fmla="*/ 261042 h 526853"/>
                <a:gd name="connsiteX407" fmla="*/ 362311 w 645292"/>
                <a:gd name="connsiteY407" fmla="*/ 260565 h 526853"/>
                <a:gd name="connsiteX408" fmla="*/ 364855 w 645292"/>
                <a:gd name="connsiteY408" fmla="*/ 259452 h 526853"/>
                <a:gd name="connsiteX409" fmla="*/ 365332 w 645292"/>
                <a:gd name="connsiteY409" fmla="*/ 256909 h 526853"/>
                <a:gd name="connsiteX410" fmla="*/ 366444 w 645292"/>
                <a:gd name="connsiteY410" fmla="*/ 256591 h 526853"/>
                <a:gd name="connsiteX411" fmla="*/ 367239 w 645292"/>
                <a:gd name="connsiteY411" fmla="*/ 257386 h 526853"/>
                <a:gd name="connsiteX412" fmla="*/ 367875 w 645292"/>
                <a:gd name="connsiteY412" fmla="*/ 257386 h 526853"/>
                <a:gd name="connsiteX413" fmla="*/ 368829 w 645292"/>
                <a:gd name="connsiteY413" fmla="*/ 254047 h 526853"/>
                <a:gd name="connsiteX414" fmla="*/ 371691 w 645292"/>
                <a:gd name="connsiteY414" fmla="*/ 249596 h 526853"/>
                <a:gd name="connsiteX415" fmla="*/ 373439 w 645292"/>
                <a:gd name="connsiteY415" fmla="*/ 248006 h 526853"/>
                <a:gd name="connsiteX416" fmla="*/ 380276 w 645292"/>
                <a:gd name="connsiteY416" fmla="*/ 245462 h 526853"/>
                <a:gd name="connsiteX417" fmla="*/ 387748 w 645292"/>
                <a:gd name="connsiteY417" fmla="*/ 245462 h 526853"/>
                <a:gd name="connsiteX418" fmla="*/ 392676 w 645292"/>
                <a:gd name="connsiteY418" fmla="*/ 241329 h 526853"/>
                <a:gd name="connsiteX419" fmla="*/ 394584 w 645292"/>
                <a:gd name="connsiteY419" fmla="*/ 238944 h 526853"/>
                <a:gd name="connsiteX420" fmla="*/ 396491 w 645292"/>
                <a:gd name="connsiteY420" fmla="*/ 238308 h 526853"/>
                <a:gd name="connsiteX421" fmla="*/ 411912 w 645292"/>
                <a:gd name="connsiteY421" fmla="*/ 237036 h 526853"/>
                <a:gd name="connsiteX422" fmla="*/ 419066 w 645292"/>
                <a:gd name="connsiteY422" fmla="*/ 237513 h 526853"/>
                <a:gd name="connsiteX423" fmla="*/ 423359 w 645292"/>
                <a:gd name="connsiteY423" fmla="*/ 238626 h 526853"/>
                <a:gd name="connsiteX424" fmla="*/ 428287 w 645292"/>
                <a:gd name="connsiteY424" fmla="*/ 237036 h 526853"/>
                <a:gd name="connsiteX425" fmla="*/ 431467 w 645292"/>
                <a:gd name="connsiteY425" fmla="*/ 237036 h 526853"/>
                <a:gd name="connsiteX426" fmla="*/ 438621 w 645292"/>
                <a:gd name="connsiteY426" fmla="*/ 237513 h 526853"/>
                <a:gd name="connsiteX427" fmla="*/ 441959 w 645292"/>
                <a:gd name="connsiteY427" fmla="*/ 238467 h 526853"/>
                <a:gd name="connsiteX428" fmla="*/ 445298 w 645292"/>
                <a:gd name="connsiteY428" fmla="*/ 237354 h 526853"/>
                <a:gd name="connsiteX429" fmla="*/ 447523 w 645292"/>
                <a:gd name="connsiteY429" fmla="*/ 235447 h 526853"/>
                <a:gd name="connsiteX430" fmla="*/ 451657 w 645292"/>
                <a:gd name="connsiteY430" fmla="*/ 234652 h 526853"/>
                <a:gd name="connsiteX431" fmla="*/ 455949 w 645292"/>
                <a:gd name="connsiteY431" fmla="*/ 234970 h 526853"/>
                <a:gd name="connsiteX432" fmla="*/ 459288 w 645292"/>
                <a:gd name="connsiteY432" fmla="*/ 237354 h 526853"/>
                <a:gd name="connsiteX433" fmla="*/ 461513 w 645292"/>
                <a:gd name="connsiteY433" fmla="*/ 236400 h 526853"/>
                <a:gd name="connsiteX434" fmla="*/ 466442 w 645292"/>
                <a:gd name="connsiteY434" fmla="*/ 230836 h 526853"/>
                <a:gd name="connsiteX435" fmla="*/ 470575 w 645292"/>
                <a:gd name="connsiteY435" fmla="*/ 221457 h 526853"/>
                <a:gd name="connsiteX436" fmla="*/ 475027 w 645292"/>
                <a:gd name="connsiteY436" fmla="*/ 216369 h 526853"/>
                <a:gd name="connsiteX437" fmla="*/ 484088 w 645292"/>
                <a:gd name="connsiteY437" fmla="*/ 210646 h 526853"/>
                <a:gd name="connsiteX438" fmla="*/ 495217 w 645292"/>
                <a:gd name="connsiteY438" fmla="*/ 210328 h 526853"/>
                <a:gd name="connsiteX439" fmla="*/ 498555 w 645292"/>
                <a:gd name="connsiteY439" fmla="*/ 210010 h 526853"/>
                <a:gd name="connsiteX440" fmla="*/ 499986 w 645292"/>
                <a:gd name="connsiteY440" fmla="*/ 209533 h 526853"/>
                <a:gd name="connsiteX441" fmla="*/ 501417 w 645292"/>
                <a:gd name="connsiteY441" fmla="*/ 208420 h 526853"/>
                <a:gd name="connsiteX442" fmla="*/ 498555 w 645292"/>
                <a:gd name="connsiteY442" fmla="*/ 205718 h 526853"/>
                <a:gd name="connsiteX443" fmla="*/ 498873 w 645292"/>
                <a:gd name="connsiteY443" fmla="*/ 203810 h 526853"/>
                <a:gd name="connsiteX444" fmla="*/ 500622 w 645292"/>
                <a:gd name="connsiteY444" fmla="*/ 201107 h 526853"/>
                <a:gd name="connsiteX445" fmla="*/ 500940 w 645292"/>
                <a:gd name="connsiteY445" fmla="*/ 199994 h 526853"/>
                <a:gd name="connsiteX446" fmla="*/ 502689 w 645292"/>
                <a:gd name="connsiteY446" fmla="*/ 196497 h 526853"/>
                <a:gd name="connsiteX447" fmla="*/ 503802 w 645292"/>
                <a:gd name="connsiteY447" fmla="*/ 191251 h 526853"/>
                <a:gd name="connsiteX448" fmla="*/ 506504 w 645292"/>
                <a:gd name="connsiteY448" fmla="*/ 189502 h 526853"/>
                <a:gd name="connsiteX449" fmla="*/ 507299 w 645292"/>
                <a:gd name="connsiteY449" fmla="*/ 185687 h 526853"/>
                <a:gd name="connsiteX450" fmla="*/ 511274 w 645292"/>
                <a:gd name="connsiteY450" fmla="*/ 181712 h 526853"/>
                <a:gd name="connsiteX451" fmla="*/ 520653 w 645292"/>
                <a:gd name="connsiteY451" fmla="*/ 176784 h 526853"/>
                <a:gd name="connsiteX452" fmla="*/ 526059 w 645292"/>
                <a:gd name="connsiteY452" fmla="*/ 173127 h 526853"/>
                <a:gd name="connsiteX453" fmla="*/ 527966 w 645292"/>
                <a:gd name="connsiteY453" fmla="*/ 171060 h 526853"/>
                <a:gd name="connsiteX454" fmla="*/ 526694 w 645292"/>
                <a:gd name="connsiteY454" fmla="*/ 168835 h 526853"/>
                <a:gd name="connsiteX455" fmla="*/ 521289 w 645292"/>
                <a:gd name="connsiteY455" fmla="*/ 166609 h 526853"/>
                <a:gd name="connsiteX456" fmla="*/ 518428 w 645292"/>
                <a:gd name="connsiteY456" fmla="*/ 164066 h 526853"/>
                <a:gd name="connsiteX457" fmla="*/ 516361 w 645292"/>
                <a:gd name="connsiteY457" fmla="*/ 160886 h 526853"/>
                <a:gd name="connsiteX458" fmla="*/ 512863 w 645292"/>
                <a:gd name="connsiteY458" fmla="*/ 148962 h 526853"/>
                <a:gd name="connsiteX459" fmla="*/ 512863 w 645292"/>
                <a:gd name="connsiteY459" fmla="*/ 145465 h 526853"/>
                <a:gd name="connsiteX460" fmla="*/ 520176 w 645292"/>
                <a:gd name="connsiteY460" fmla="*/ 133542 h 526853"/>
                <a:gd name="connsiteX461" fmla="*/ 523515 w 645292"/>
                <a:gd name="connsiteY461" fmla="*/ 128931 h 526853"/>
                <a:gd name="connsiteX462" fmla="*/ 526853 w 645292"/>
                <a:gd name="connsiteY462" fmla="*/ 125752 h 526853"/>
                <a:gd name="connsiteX463" fmla="*/ 532736 w 645292"/>
                <a:gd name="connsiteY463" fmla="*/ 118598 h 526853"/>
                <a:gd name="connsiteX464" fmla="*/ 539413 w 645292"/>
                <a:gd name="connsiteY464" fmla="*/ 108582 h 526853"/>
                <a:gd name="connsiteX465" fmla="*/ 540366 w 645292"/>
                <a:gd name="connsiteY465" fmla="*/ 108264 h 526853"/>
                <a:gd name="connsiteX466" fmla="*/ 541320 w 645292"/>
                <a:gd name="connsiteY466" fmla="*/ 108582 h 526853"/>
                <a:gd name="connsiteX467" fmla="*/ 543069 w 645292"/>
                <a:gd name="connsiteY467" fmla="*/ 107946 h 526853"/>
                <a:gd name="connsiteX468" fmla="*/ 547044 w 645292"/>
                <a:gd name="connsiteY468" fmla="*/ 106038 h 526853"/>
                <a:gd name="connsiteX469" fmla="*/ 547997 w 645292"/>
                <a:gd name="connsiteY469" fmla="*/ 104767 h 526853"/>
                <a:gd name="connsiteX470" fmla="*/ 545295 w 645292"/>
                <a:gd name="connsiteY470" fmla="*/ 102064 h 526853"/>
                <a:gd name="connsiteX471" fmla="*/ 542910 w 645292"/>
                <a:gd name="connsiteY471" fmla="*/ 101428 h 526853"/>
                <a:gd name="connsiteX472" fmla="*/ 545772 w 645292"/>
                <a:gd name="connsiteY472" fmla="*/ 99043 h 526853"/>
                <a:gd name="connsiteX473" fmla="*/ 551972 w 645292"/>
                <a:gd name="connsiteY473" fmla="*/ 93161 h 526853"/>
                <a:gd name="connsiteX474" fmla="*/ 556900 w 645292"/>
                <a:gd name="connsiteY474" fmla="*/ 91889 h 526853"/>
                <a:gd name="connsiteX475" fmla="*/ 567234 w 645292"/>
                <a:gd name="connsiteY475" fmla="*/ 88551 h 526853"/>
                <a:gd name="connsiteX476" fmla="*/ 582019 w 645292"/>
                <a:gd name="connsiteY476" fmla="*/ 85371 h 526853"/>
                <a:gd name="connsiteX477" fmla="*/ 583768 w 645292"/>
                <a:gd name="connsiteY477" fmla="*/ 84258 h 526853"/>
                <a:gd name="connsiteX478" fmla="*/ 588537 w 645292"/>
                <a:gd name="connsiteY478" fmla="*/ 79330 h 526853"/>
                <a:gd name="connsiteX479" fmla="*/ 608409 w 645292"/>
                <a:gd name="connsiteY479" fmla="*/ 68996 h 526853"/>
                <a:gd name="connsiteX480" fmla="*/ 612543 w 645292"/>
                <a:gd name="connsiteY480" fmla="*/ 65817 h 526853"/>
                <a:gd name="connsiteX481" fmla="*/ 618743 w 645292"/>
                <a:gd name="connsiteY481" fmla="*/ 136880 h 526853"/>
                <a:gd name="connsiteX482" fmla="*/ 617153 w 645292"/>
                <a:gd name="connsiteY482" fmla="*/ 136562 h 526853"/>
                <a:gd name="connsiteX483" fmla="*/ 614291 w 645292"/>
                <a:gd name="connsiteY483" fmla="*/ 137516 h 526853"/>
                <a:gd name="connsiteX484" fmla="*/ 611589 w 645292"/>
                <a:gd name="connsiteY484" fmla="*/ 136403 h 526853"/>
                <a:gd name="connsiteX485" fmla="*/ 611907 w 645292"/>
                <a:gd name="connsiteY485" fmla="*/ 134813 h 526853"/>
                <a:gd name="connsiteX486" fmla="*/ 612861 w 645292"/>
                <a:gd name="connsiteY486" fmla="*/ 134019 h 526853"/>
                <a:gd name="connsiteX487" fmla="*/ 612861 w 645292"/>
                <a:gd name="connsiteY487" fmla="*/ 133065 h 526853"/>
                <a:gd name="connsiteX488" fmla="*/ 612225 w 645292"/>
                <a:gd name="connsiteY488" fmla="*/ 132429 h 526853"/>
                <a:gd name="connsiteX489" fmla="*/ 612225 w 645292"/>
                <a:gd name="connsiteY489" fmla="*/ 131793 h 526853"/>
                <a:gd name="connsiteX490" fmla="*/ 613178 w 645292"/>
                <a:gd name="connsiteY490" fmla="*/ 130521 h 526853"/>
                <a:gd name="connsiteX491" fmla="*/ 612066 w 645292"/>
                <a:gd name="connsiteY491" fmla="*/ 130203 h 526853"/>
                <a:gd name="connsiteX492" fmla="*/ 604753 w 645292"/>
                <a:gd name="connsiteY492" fmla="*/ 132270 h 526853"/>
                <a:gd name="connsiteX493" fmla="*/ 601255 w 645292"/>
                <a:gd name="connsiteY493" fmla="*/ 134019 h 526853"/>
                <a:gd name="connsiteX494" fmla="*/ 589332 w 645292"/>
                <a:gd name="connsiteY494" fmla="*/ 142126 h 526853"/>
                <a:gd name="connsiteX495" fmla="*/ 589332 w 645292"/>
                <a:gd name="connsiteY495" fmla="*/ 143557 h 526853"/>
                <a:gd name="connsiteX496" fmla="*/ 589968 w 645292"/>
                <a:gd name="connsiteY496" fmla="*/ 144670 h 526853"/>
                <a:gd name="connsiteX497" fmla="*/ 591875 w 645292"/>
                <a:gd name="connsiteY497" fmla="*/ 144988 h 526853"/>
                <a:gd name="connsiteX498" fmla="*/ 592988 w 645292"/>
                <a:gd name="connsiteY498" fmla="*/ 146737 h 526853"/>
                <a:gd name="connsiteX499" fmla="*/ 595214 w 645292"/>
                <a:gd name="connsiteY499" fmla="*/ 144988 h 526853"/>
                <a:gd name="connsiteX500" fmla="*/ 596963 w 645292"/>
                <a:gd name="connsiteY500" fmla="*/ 144193 h 526853"/>
                <a:gd name="connsiteX501" fmla="*/ 598870 w 645292"/>
                <a:gd name="connsiteY501" fmla="*/ 144670 h 526853"/>
                <a:gd name="connsiteX502" fmla="*/ 600142 w 645292"/>
                <a:gd name="connsiteY502" fmla="*/ 145783 h 526853"/>
                <a:gd name="connsiteX503" fmla="*/ 600778 w 645292"/>
                <a:gd name="connsiteY503" fmla="*/ 149122 h 526853"/>
                <a:gd name="connsiteX504" fmla="*/ 601573 w 645292"/>
                <a:gd name="connsiteY504" fmla="*/ 149916 h 526853"/>
                <a:gd name="connsiteX505" fmla="*/ 604435 w 645292"/>
                <a:gd name="connsiteY505" fmla="*/ 150552 h 526853"/>
                <a:gd name="connsiteX506" fmla="*/ 609363 w 645292"/>
                <a:gd name="connsiteY506" fmla="*/ 152778 h 526853"/>
                <a:gd name="connsiteX507" fmla="*/ 611748 w 645292"/>
                <a:gd name="connsiteY507" fmla="*/ 151665 h 526853"/>
                <a:gd name="connsiteX508" fmla="*/ 614291 w 645292"/>
                <a:gd name="connsiteY508" fmla="*/ 149916 h 526853"/>
                <a:gd name="connsiteX509" fmla="*/ 615722 w 645292"/>
                <a:gd name="connsiteY509" fmla="*/ 146896 h 526853"/>
                <a:gd name="connsiteX510" fmla="*/ 617312 w 645292"/>
                <a:gd name="connsiteY510" fmla="*/ 144193 h 526853"/>
                <a:gd name="connsiteX511" fmla="*/ 619220 w 645292"/>
                <a:gd name="connsiteY511" fmla="*/ 141808 h 526853"/>
                <a:gd name="connsiteX512" fmla="*/ 620650 w 645292"/>
                <a:gd name="connsiteY512" fmla="*/ 139424 h 526853"/>
                <a:gd name="connsiteX513" fmla="*/ 620333 w 645292"/>
                <a:gd name="connsiteY513" fmla="*/ 137357 h 526853"/>
                <a:gd name="connsiteX514" fmla="*/ 618743 w 645292"/>
                <a:gd name="connsiteY514" fmla="*/ 136880 h 526853"/>
                <a:gd name="connsiteX515" fmla="*/ 564213 w 645292"/>
                <a:gd name="connsiteY515" fmla="*/ 172650 h 526853"/>
                <a:gd name="connsiteX516" fmla="*/ 562465 w 645292"/>
                <a:gd name="connsiteY516" fmla="*/ 170743 h 526853"/>
                <a:gd name="connsiteX517" fmla="*/ 561988 w 645292"/>
                <a:gd name="connsiteY517" fmla="*/ 171696 h 526853"/>
                <a:gd name="connsiteX518" fmla="*/ 561511 w 645292"/>
                <a:gd name="connsiteY518" fmla="*/ 172650 h 526853"/>
                <a:gd name="connsiteX519" fmla="*/ 561511 w 645292"/>
                <a:gd name="connsiteY519" fmla="*/ 173922 h 526853"/>
                <a:gd name="connsiteX520" fmla="*/ 564531 w 645292"/>
                <a:gd name="connsiteY520" fmla="*/ 173922 h 526853"/>
                <a:gd name="connsiteX521" fmla="*/ 566439 w 645292"/>
                <a:gd name="connsiteY521" fmla="*/ 174399 h 526853"/>
                <a:gd name="connsiteX522" fmla="*/ 567075 w 645292"/>
                <a:gd name="connsiteY522" fmla="*/ 173922 h 526853"/>
                <a:gd name="connsiteX523" fmla="*/ 567075 w 645292"/>
                <a:gd name="connsiteY523" fmla="*/ 172968 h 526853"/>
                <a:gd name="connsiteX524" fmla="*/ 564213 w 645292"/>
                <a:gd name="connsiteY524" fmla="*/ 172650 h 526853"/>
                <a:gd name="connsiteX525" fmla="*/ 566121 w 645292"/>
                <a:gd name="connsiteY525" fmla="*/ 158978 h 526853"/>
                <a:gd name="connsiteX526" fmla="*/ 559921 w 645292"/>
                <a:gd name="connsiteY526" fmla="*/ 160250 h 526853"/>
                <a:gd name="connsiteX527" fmla="*/ 558649 w 645292"/>
                <a:gd name="connsiteY527" fmla="*/ 161840 h 526853"/>
                <a:gd name="connsiteX528" fmla="*/ 558649 w 645292"/>
                <a:gd name="connsiteY528" fmla="*/ 163429 h 526853"/>
                <a:gd name="connsiteX529" fmla="*/ 557377 w 645292"/>
                <a:gd name="connsiteY529" fmla="*/ 163747 h 526853"/>
                <a:gd name="connsiteX530" fmla="*/ 556423 w 645292"/>
                <a:gd name="connsiteY530" fmla="*/ 166132 h 526853"/>
                <a:gd name="connsiteX531" fmla="*/ 557377 w 645292"/>
                <a:gd name="connsiteY531" fmla="*/ 166927 h 526853"/>
                <a:gd name="connsiteX532" fmla="*/ 561670 w 645292"/>
                <a:gd name="connsiteY532" fmla="*/ 167722 h 526853"/>
                <a:gd name="connsiteX533" fmla="*/ 562782 w 645292"/>
                <a:gd name="connsiteY533" fmla="*/ 165655 h 526853"/>
                <a:gd name="connsiteX534" fmla="*/ 564213 w 645292"/>
                <a:gd name="connsiteY534" fmla="*/ 165178 h 526853"/>
                <a:gd name="connsiteX535" fmla="*/ 567870 w 645292"/>
                <a:gd name="connsiteY535" fmla="*/ 161681 h 526853"/>
                <a:gd name="connsiteX536" fmla="*/ 567552 w 645292"/>
                <a:gd name="connsiteY536" fmla="*/ 160091 h 526853"/>
                <a:gd name="connsiteX537" fmla="*/ 566121 w 645292"/>
                <a:gd name="connsiteY537" fmla="*/ 158978 h 52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</a:cxnLst>
              <a:rect l="l" t="t" r="r" b="b"/>
              <a:pathLst>
                <a:path w="645292" h="526853">
                  <a:moveTo>
                    <a:pt x="29570" y="511115"/>
                  </a:moveTo>
                  <a:lnTo>
                    <a:pt x="27185" y="509843"/>
                  </a:lnTo>
                  <a:lnTo>
                    <a:pt x="25913" y="509843"/>
                  </a:lnTo>
                  <a:cubicBezTo>
                    <a:pt x="25913" y="509843"/>
                    <a:pt x="24960" y="510479"/>
                    <a:pt x="24960" y="510479"/>
                  </a:cubicBezTo>
                  <a:lnTo>
                    <a:pt x="24006" y="512227"/>
                  </a:lnTo>
                  <a:lnTo>
                    <a:pt x="25437" y="514612"/>
                  </a:lnTo>
                  <a:lnTo>
                    <a:pt x="26867" y="515407"/>
                  </a:lnTo>
                  <a:lnTo>
                    <a:pt x="27980" y="515089"/>
                  </a:lnTo>
                  <a:lnTo>
                    <a:pt x="30365" y="513181"/>
                  </a:lnTo>
                  <a:lnTo>
                    <a:pt x="30365" y="512386"/>
                  </a:lnTo>
                  <a:cubicBezTo>
                    <a:pt x="30365" y="512386"/>
                    <a:pt x="29570" y="510956"/>
                    <a:pt x="29570" y="510956"/>
                  </a:cubicBezTo>
                  <a:close/>
                  <a:moveTo>
                    <a:pt x="52781" y="498555"/>
                  </a:moveTo>
                  <a:lnTo>
                    <a:pt x="47057" y="503007"/>
                  </a:lnTo>
                  <a:lnTo>
                    <a:pt x="45945" y="503325"/>
                  </a:lnTo>
                  <a:lnTo>
                    <a:pt x="40380" y="504279"/>
                  </a:lnTo>
                  <a:lnTo>
                    <a:pt x="37837" y="504279"/>
                  </a:lnTo>
                  <a:cubicBezTo>
                    <a:pt x="37837" y="504279"/>
                    <a:pt x="36088" y="505232"/>
                    <a:pt x="36088" y="505232"/>
                  </a:cubicBezTo>
                  <a:lnTo>
                    <a:pt x="37201" y="506663"/>
                  </a:lnTo>
                  <a:lnTo>
                    <a:pt x="39268" y="511115"/>
                  </a:lnTo>
                  <a:lnTo>
                    <a:pt x="43242" y="515566"/>
                  </a:lnTo>
                  <a:lnTo>
                    <a:pt x="46581" y="514771"/>
                  </a:lnTo>
                  <a:lnTo>
                    <a:pt x="47852" y="513817"/>
                  </a:lnTo>
                  <a:lnTo>
                    <a:pt x="50078" y="511115"/>
                  </a:lnTo>
                  <a:lnTo>
                    <a:pt x="52463" y="504120"/>
                  </a:lnTo>
                  <a:lnTo>
                    <a:pt x="58663" y="499509"/>
                  </a:lnTo>
                  <a:lnTo>
                    <a:pt x="58663" y="498078"/>
                  </a:lnTo>
                  <a:cubicBezTo>
                    <a:pt x="58663" y="498078"/>
                    <a:pt x="52940" y="498555"/>
                    <a:pt x="52940" y="498555"/>
                  </a:cubicBezTo>
                  <a:close/>
                  <a:moveTo>
                    <a:pt x="79171" y="511274"/>
                  </a:moveTo>
                  <a:lnTo>
                    <a:pt x="78694" y="510956"/>
                  </a:lnTo>
                  <a:lnTo>
                    <a:pt x="78217" y="510956"/>
                  </a:lnTo>
                  <a:cubicBezTo>
                    <a:pt x="78217" y="510956"/>
                    <a:pt x="77581" y="511592"/>
                    <a:pt x="77581" y="511592"/>
                  </a:cubicBezTo>
                  <a:lnTo>
                    <a:pt x="70904" y="511115"/>
                  </a:lnTo>
                  <a:lnTo>
                    <a:pt x="69791" y="513817"/>
                  </a:lnTo>
                  <a:lnTo>
                    <a:pt x="67248" y="516043"/>
                  </a:lnTo>
                  <a:lnTo>
                    <a:pt x="67248" y="519381"/>
                  </a:lnTo>
                  <a:cubicBezTo>
                    <a:pt x="67248" y="519381"/>
                    <a:pt x="70109" y="522561"/>
                    <a:pt x="70109" y="522561"/>
                  </a:cubicBezTo>
                  <a:lnTo>
                    <a:pt x="71699" y="523356"/>
                  </a:lnTo>
                  <a:lnTo>
                    <a:pt x="74402" y="523674"/>
                  </a:lnTo>
                  <a:lnTo>
                    <a:pt x="77899" y="521766"/>
                  </a:lnTo>
                  <a:lnTo>
                    <a:pt x="79330" y="519858"/>
                  </a:lnTo>
                  <a:lnTo>
                    <a:pt x="79330" y="516202"/>
                  </a:lnTo>
                  <a:cubicBezTo>
                    <a:pt x="79330" y="516202"/>
                    <a:pt x="78853" y="513817"/>
                    <a:pt x="78853" y="513817"/>
                  </a:cubicBezTo>
                  <a:lnTo>
                    <a:pt x="78853" y="511433"/>
                  </a:lnTo>
                  <a:close/>
                  <a:moveTo>
                    <a:pt x="3339" y="523038"/>
                  </a:moveTo>
                  <a:lnTo>
                    <a:pt x="0" y="523038"/>
                  </a:lnTo>
                  <a:cubicBezTo>
                    <a:pt x="0" y="523038"/>
                    <a:pt x="636" y="524310"/>
                    <a:pt x="636" y="524310"/>
                  </a:cubicBezTo>
                  <a:lnTo>
                    <a:pt x="1431" y="524946"/>
                  </a:lnTo>
                  <a:lnTo>
                    <a:pt x="4928" y="526853"/>
                  </a:lnTo>
                  <a:lnTo>
                    <a:pt x="7631" y="521766"/>
                  </a:lnTo>
                  <a:lnTo>
                    <a:pt x="6518" y="520494"/>
                  </a:lnTo>
                  <a:lnTo>
                    <a:pt x="3180" y="523038"/>
                  </a:lnTo>
                  <a:close/>
                  <a:moveTo>
                    <a:pt x="122572" y="492832"/>
                  </a:moveTo>
                  <a:lnTo>
                    <a:pt x="120664" y="492832"/>
                  </a:lnTo>
                  <a:cubicBezTo>
                    <a:pt x="120664" y="492832"/>
                    <a:pt x="119234" y="493945"/>
                    <a:pt x="119234" y="493945"/>
                  </a:cubicBezTo>
                  <a:lnTo>
                    <a:pt x="118439" y="496648"/>
                  </a:lnTo>
                  <a:lnTo>
                    <a:pt x="114941" y="503166"/>
                  </a:lnTo>
                  <a:lnTo>
                    <a:pt x="112715" y="509048"/>
                  </a:lnTo>
                  <a:lnTo>
                    <a:pt x="109218" y="511751"/>
                  </a:lnTo>
                  <a:lnTo>
                    <a:pt x="105243" y="512704"/>
                  </a:lnTo>
                  <a:lnTo>
                    <a:pt x="105879" y="513340"/>
                  </a:lnTo>
                  <a:lnTo>
                    <a:pt x="109854" y="514135"/>
                  </a:lnTo>
                  <a:lnTo>
                    <a:pt x="113828" y="510638"/>
                  </a:lnTo>
                  <a:lnTo>
                    <a:pt x="121618" y="508094"/>
                  </a:lnTo>
                  <a:lnTo>
                    <a:pt x="123526" y="503325"/>
                  </a:lnTo>
                  <a:lnTo>
                    <a:pt x="124480" y="497920"/>
                  </a:lnTo>
                  <a:lnTo>
                    <a:pt x="124480" y="494581"/>
                  </a:lnTo>
                  <a:cubicBezTo>
                    <a:pt x="124480" y="494581"/>
                    <a:pt x="123685" y="493150"/>
                    <a:pt x="123685" y="493150"/>
                  </a:cubicBezTo>
                  <a:lnTo>
                    <a:pt x="122890" y="493150"/>
                  </a:lnTo>
                  <a:close/>
                  <a:moveTo>
                    <a:pt x="11923" y="491560"/>
                  </a:moveTo>
                  <a:lnTo>
                    <a:pt x="10334" y="489653"/>
                  </a:lnTo>
                  <a:lnTo>
                    <a:pt x="6518" y="489653"/>
                  </a:lnTo>
                  <a:cubicBezTo>
                    <a:pt x="6518" y="489653"/>
                    <a:pt x="4451" y="492355"/>
                    <a:pt x="4451" y="492355"/>
                  </a:cubicBezTo>
                  <a:lnTo>
                    <a:pt x="7790" y="498396"/>
                  </a:lnTo>
                  <a:lnTo>
                    <a:pt x="8426" y="500781"/>
                  </a:lnTo>
                  <a:lnTo>
                    <a:pt x="9221" y="500781"/>
                  </a:lnTo>
                  <a:cubicBezTo>
                    <a:pt x="9221" y="500781"/>
                    <a:pt x="11446" y="498237"/>
                    <a:pt x="11446" y="498237"/>
                  </a:cubicBezTo>
                  <a:lnTo>
                    <a:pt x="11764" y="496807"/>
                  </a:lnTo>
                  <a:lnTo>
                    <a:pt x="11764" y="494581"/>
                  </a:lnTo>
                  <a:cubicBezTo>
                    <a:pt x="11764" y="494581"/>
                    <a:pt x="12241" y="493468"/>
                    <a:pt x="12241" y="493468"/>
                  </a:cubicBezTo>
                  <a:lnTo>
                    <a:pt x="11764" y="491560"/>
                  </a:lnTo>
                  <a:close/>
                  <a:moveTo>
                    <a:pt x="645133" y="132111"/>
                  </a:moveTo>
                  <a:lnTo>
                    <a:pt x="642589" y="128295"/>
                  </a:lnTo>
                  <a:lnTo>
                    <a:pt x="637820" y="126864"/>
                  </a:lnTo>
                  <a:lnTo>
                    <a:pt x="631938" y="127341"/>
                  </a:lnTo>
                  <a:lnTo>
                    <a:pt x="631938" y="128295"/>
                  </a:lnTo>
                  <a:cubicBezTo>
                    <a:pt x="631938" y="128295"/>
                    <a:pt x="631620" y="130362"/>
                    <a:pt x="631620" y="130362"/>
                  </a:cubicBezTo>
                  <a:lnTo>
                    <a:pt x="632256" y="130998"/>
                  </a:lnTo>
                  <a:lnTo>
                    <a:pt x="635117" y="131475"/>
                  </a:lnTo>
                  <a:lnTo>
                    <a:pt x="644020" y="135449"/>
                  </a:lnTo>
                  <a:lnTo>
                    <a:pt x="644497" y="135131"/>
                  </a:lnTo>
                  <a:lnTo>
                    <a:pt x="645292" y="133224"/>
                  </a:lnTo>
                  <a:lnTo>
                    <a:pt x="645292" y="132588"/>
                  </a:lnTo>
                  <a:close/>
                  <a:moveTo>
                    <a:pt x="133701" y="478365"/>
                  </a:moveTo>
                  <a:lnTo>
                    <a:pt x="132747" y="480432"/>
                  </a:lnTo>
                  <a:lnTo>
                    <a:pt x="129408" y="481227"/>
                  </a:lnTo>
                  <a:lnTo>
                    <a:pt x="125434" y="483134"/>
                  </a:lnTo>
                  <a:lnTo>
                    <a:pt x="124480" y="484406"/>
                  </a:lnTo>
                  <a:lnTo>
                    <a:pt x="123367" y="488858"/>
                  </a:lnTo>
                  <a:lnTo>
                    <a:pt x="125593" y="489653"/>
                  </a:lnTo>
                  <a:lnTo>
                    <a:pt x="127500" y="487586"/>
                  </a:lnTo>
                  <a:lnTo>
                    <a:pt x="132111" y="485996"/>
                  </a:lnTo>
                  <a:lnTo>
                    <a:pt x="134336" y="484565"/>
                  </a:lnTo>
                  <a:lnTo>
                    <a:pt x="134972" y="480114"/>
                  </a:lnTo>
                  <a:lnTo>
                    <a:pt x="135926" y="478683"/>
                  </a:lnTo>
                  <a:lnTo>
                    <a:pt x="134813" y="477411"/>
                  </a:lnTo>
                  <a:lnTo>
                    <a:pt x="133701" y="478206"/>
                  </a:lnTo>
                  <a:close/>
                  <a:moveTo>
                    <a:pt x="611589" y="65976"/>
                  </a:moveTo>
                  <a:lnTo>
                    <a:pt x="614450" y="63114"/>
                  </a:lnTo>
                  <a:lnTo>
                    <a:pt x="614132" y="58345"/>
                  </a:lnTo>
                  <a:lnTo>
                    <a:pt x="613814" y="57391"/>
                  </a:lnTo>
                  <a:lnTo>
                    <a:pt x="612384" y="56596"/>
                  </a:lnTo>
                  <a:lnTo>
                    <a:pt x="611748" y="55642"/>
                  </a:lnTo>
                  <a:lnTo>
                    <a:pt x="612225" y="52463"/>
                  </a:lnTo>
                  <a:lnTo>
                    <a:pt x="613655" y="52463"/>
                  </a:lnTo>
                  <a:cubicBezTo>
                    <a:pt x="613655" y="52463"/>
                    <a:pt x="616199" y="51350"/>
                    <a:pt x="616199" y="51350"/>
                  </a:cubicBezTo>
                  <a:lnTo>
                    <a:pt x="615722" y="49442"/>
                  </a:lnTo>
                  <a:lnTo>
                    <a:pt x="614291" y="48647"/>
                  </a:lnTo>
                  <a:lnTo>
                    <a:pt x="613496" y="46422"/>
                  </a:lnTo>
                  <a:lnTo>
                    <a:pt x="611748" y="46422"/>
                  </a:lnTo>
                  <a:cubicBezTo>
                    <a:pt x="611748" y="46422"/>
                    <a:pt x="608886" y="45945"/>
                    <a:pt x="608886" y="45945"/>
                  </a:cubicBezTo>
                  <a:lnTo>
                    <a:pt x="606501" y="45309"/>
                  </a:lnTo>
                  <a:lnTo>
                    <a:pt x="604276" y="45627"/>
                  </a:lnTo>
                  <a:lnTo>
                    <a:pt x="602050" y="46581"/>
                  </a:lnTo>
                  <a:lnTo>
                    <a:pt x="600142" y="47217"/>
                  </a:lnTo>
                  <a:lnTo>
                    <a:pt x="598711" y="47217"/>
                  </a:lnTo>
                  <a:cubicBezTo>
                    <a:pt x="598711" y="47217"/>
                    <a:pt x="597758" y="47852"/>
                    <a:pt x="597758" y="47852"/>
                  </a:cubicBezTo>
                  <a:lnTo>
                    <a:pt x="597281" y="48965"/>
                  </a:lnTo>
                  <a:lnTo>
                    <a:pt x="597281" y="49760"/>
                  </a:lnTo>
                  <a:cubicBezTo>
                    <a:pt x="597281" y="49760"/>
                    <a:pt x="594737" y="49601"/>
                    <a:pt x="594737" y="49601"/>
                  </a:cubicBezTo>
                  <a:lnTo>
                    <a:pt x="589173" y="48011"/>
                  </a:lnTo>
                  <a:lnTo>
                    <a:pt x="584244" y="46898"/>
                  </a:lnTo>
                  <a:lnTo>
                    <a:pt x="581383" y="48170"/>
                  </a:lnTo>
                  <a:lnTo>
                    <a:pt x="579475" y="49283"/>
                  </a:lnTo>
                  <a:lnTo>
                    <a:pt x="578203" y="49283"/>
                  </a:lnTo>
                  <a:cubicBezTo>
                    <a:pt x="578203" y="49283"/>
                    <a:pt x="577249" y="47852"/>
                    <a:pt x="577249" y="47852"/>
                  </a:cubicBezTo>
                  <a:lnTo>
                    <a:pt x="576614" y="46740"/>
                  </a:lnTo>
                  <a:lnTo>
                    <a:pt x="574706" y="45627"/>
                  </a:lnTo>
                  <a:lnTo>
                    <a:pt x="570254" y="44037"/>
                  </a:lnTo>
                  <a:lnTo>
                    <a:pt x="569460" y="44037"/>
                  </a:lnTo>
                  <a:cubicBezTo>
                    <a:pt x="569460" y="44037"/>
                    <a:pt x="566757" y="45627"/>
                    <a:pt x="566757" y="45627"/>
                  </a:cubicBezTo>
                  <a:lnTo>
                    <a:pt x="565326" y="46104"/>
                  </a:lnTo>
                  <a:lnTo>
                    <a:pt x="563895" y="46422"/>
                  </a:lnTo>
                  <a:lnTo>
                    <a:pt x="562782" y="46422"/>
                  </a:lnTo>
                  <a:cubicBezTo>
                    <a:pt x="562782" y="46422"/>
                    <a:pt x="562147" y="45468"/>
                    <a:pt x="562147" y="45468"/>
                  </a:cubicBezTo>
                  <a:lnTo>
                    <a:pt x="562147" y="44196"/>
                  </a:lnTo>
                  <a:cubicBezTo>
                    <a:pt x="562147" y="44196"/>
                    <a:pt x="561988" y="43083"/>
                    <a:pt x="561988" y="43083"/>
                  </a:cubicBezTo>
                  <a:lnTo>
                    <a:pt x="561988" y="42447"/>
                  </a:lnTo>
                  <a:cubicBezTo>
                    <a:pt x="561988" y="42447"/>
                    <a:pt x="562147" y="40857"/>
                    <a:pt x="562147" y="40857"/>
                  </a:cubicBezTo>
                  <a:lnTo>
                    <a:pt x="559921" y="37519"/>
                  </a:lnTo>
                  <a:lnTo>
                    <a:pt x="558331" y="36883"/>
                  </a:lnTo>
                  <a:lnTo>
                    <a:pt x="555946" y="36883"/>
                  </a:lnTo>
                  <a:cubicBezTo>
                    <a:pt x="555946" y="36883"/>
                    <a:pt x="553085" y="35770"/>
                    <a:pt x="553085" y="35770"/>
                  </a:cubicBezTo>
                  <a:lnTo>
                    <a:pt x="550223" y="34498"/>
                  </a:lnTo>
                  <a:lnTo>
                    <a:pt x="543228" y="32432"/>
                  </a:lnTo>
                  <a:lnTo>
                    <a:pt x="541320" y="32114"/>
                  </a:lnTo>
                  <a:lnTo>
                    <a:pt x="540526" y="32432"/>
                  </a:lnTo>
                  <a:lnTo>
                    <a:pt x="540049" y="33703"/>
                  </a:lnTo>
                  <a:lnTo>
                    <a:pt x="539731" y="37201"/>
                  </a:lnTo>
                  <a:lnTo>
                    <a:pt x="539413" y="37519"/>
                  </a:lnTo>
                  <a:lnTo>
                    <a:pt x="536074" y="37519"/>
                  </a:lnTo>
                  <a:cubicBezTo>
                    <a:pt x="536074" y="37519"/>
                    <a:pt x="532100" y="37201"/>
                    <a:pt x="532100" y="37201"/>
                  </a:cubicBezTo>
                  <a:lnTo>
                    <a:pt x="530192" y="37519"/>
                  </a:lnTo>
                  <a:lnTo>
                    <a:pt x="528602" y="37519"/>
                  </a:lnTo>
                  <a:cubicBezTo>
                    <a:pt x="528602" y="37519"/>
                    <a:pt x="527012" y="36565"/>
                    <a:pt x="527012" y="36565"/>
                  </a:cubicBezTo>
                  <a:lnTo>
                    <a:pt x="520017" y="37678"/>
                  </a:lnTo>
                  <a:lnTo>
                    <a:pt x="518904" y="37201"/>
                  </a:lnTo>
                  <a:lnTo>
                    <a:pt x="517156" y="35611"/>
                  </a:lnTo>
                  <a:lnTo>
                    <a:pt x="515248" y="34339"/>
                  </a:lnTo>
                  <a:lnTo>
                    <a:pt x="513817" y="33703"/>
                  </a:lnTo>
                  <a:lnTo>
                    <a:pt x="512545" y="32909"/>
                  </a:lnTo>
                  <a:lnTo>
                    <a:pt x="511432" y="32909"/>
                  </a:lnTo>
                  <a:cubicBezTo>
                    <a:pt x="511432" y="32909"/>
                    <a:pt x="509684" y="33544"/>
                    <a:pt x="509684" y="33544"/>
                  </a:cubicBezTo>
                  <a:lnTo>
                    <a:pt x="507299" y="33862"/>
                  </a:lnTo>
                  <a:lnTo>
                    <a:pt x="505391" y="33862"/>
                  </a:lnTo>
                  <a:cubicBezTo>
                    <a:pt x="505391" y="33862"/>
                    <a:pt x="504279" y="33862"/>
                    <a:pt x="504279" y="33862"/>
                  </a:cubicBezTo>
                  <a:lnTo>
                    <a:pt x="499827" y="30047"/>
                  </a:lnTo>
                  <a:lnTo>
                    <a:pt x="499191" y="28934"/>
                  </a:lnTo>
                  <a:lnTo>
                    <a:pt x="496965" y="28616"/>
                  </a:lnTo>
                  <a:lnTo>
                    <a:pt x="494263" y="28616"/>
                  </a:lnTo>
                  <a:cubicBezTo>
                    <a:pt x="494263" y="28616"/>
                    <a:pt x="487268" y="26072"/>
                    <a:pt x="487268" y="26072"/>
                  </a:cubicBezTo>
                  <a:lnTo>
                    <a:pt x="484088" y="24801"/>
                  </a:lnTo>
                  <a:lnTo>
                    <a:pt x="483611" y="24006"/>
                  </a:lnTo>
                  <a:lnTo>
                    <a:pt x="483611" y="23370"/>
                  </a:lnTo>
                  <a:cubicBezTo>
                    <a:pt x="483611" y="23370"/>
                    <a:pt x="483134" y="23370"/>
                    <a:pt x="483134" y="23370"/>
                  </a:cubicBezTo>
                  <a:lnTo>
                    <a:pt x="482181" y="24483"/>
                  </a:lnTo>
                  <a:lnTo>
                    <a:pt x="481704" y="25437"/>
                  </a:lnTo>
                  <a:lnTo>
                    <a:pt x="481068" y="25437"/>
                  </a:lnTo>
                  <a:cubicBezTo>
                    <a:pt x="481068" y="25437"/>
                    <a:pt x="480114" y="25437"/>
                    <a:pt x="480114" y="25437"/>
                  </a:cubicBezTo>
                  <a:lnTo>
                    <a:pt x="479160" y="24960"/>
                  </a:lnTo>
                  <a:lnTo>
                    <a:pt x="478524" y="24324"/>
                  </a:lnTo>
                  <a:lnTo>
                    <a:pt x="479160" y="23211"/>
                  </a:lnTo>
                  <a:lnTo>
                    <a:pt x="480273" y="21621"/>
                  </a:lnTo>
                  <a:lnTo>
                    <a:pt x="480750" y="20031"/>
                  </a:lnTo>
                  <a:lnTo>
                    <a:pt x="480750" y="18600"/>
                  </a:lnTo>
                  <a:cubicBezTo>
                    <a:pt x="480750" y="18600"/>
                    <a:pt x="478842" y="17647"/>
                    <a:pt x="478842" y="17647"/>
                  </a:cubicBezTo>
                  <a:lnTo>
                    <a:pt x="476298" y="17170"/>
                  </a:lnTo>
                  <a:lnTo>
                    <a:pt x="474391" y="17170"/>
                  </a:lnTo>
                  <a:cubicBezTo>
                    <a:pt x="474391" y="17170"/>
                    <a:pt x="472006" y="16216"/>
                    <a:pt x="472006" y="16216"/>
                  </a:cubicBezTo>
                  <a:lnTo>
                    <a:pt x="470893" y="15580"/>
                  </a:lnTo>
                  <a:lnTo>
                    <a:pt x="469780" y="13990"/>
                  </a:lnTo>
                  <a:lnTo>
                    <a:pt x="469780" y="12718"/>
                  </a:lnTo>
                  <a:cubicBezTo>
                    <a:pt x="469780" y="12718"/>
                    <a:pt x="468826" y="12877"/>
                    <a:pt x="468826" y="12877"/>
                  </a:cubicBezTo>
                  <a:lnTo>
                    <a:pt x="464216" y="14785"/>
                  </a:lnTo>
                  <a:lnTo>
                    <a:pt x="458334" y="15580"/>
                  </a:lnTo>
                  <a:lnTo>
                    <a:pt x="454359" y="15580"/>
                  </a:lnTo>
                  <a:cubicBezTo>
                    <a:pt x="454359" y="15580"/>
                    <a:pt x="446569" y="12400"/>
                    <a:pt x="446569" y="12400"/>
                  </a:cubicBezTo>
                  <a:lnTo>
                    <a:pt x="438939" y="10970"/>
                  </a:lnTo>
                  <a:lnTo>
                    <a:pt x="436872" y="11446"/>
                  </a:lnTo>
                  <a:lnTo>
                    <a:pt x="434010" y="13831"/>
                  </a:lnTo>
                  <a:lnTo>
                    <a:pt x="423359" y="10970"/>
                  </a:lnTo>
                  <a:lnTo>
                    <a:pt x="420338" y="8903"/>
                  </a:lnTo>
                  <a:lnTo>
                    <a:pt x="417953" y="8585"/>
                  </a:lnTo>
                  <a:lnTo>
                    <a:pt x="413025" y="10016"/>
                  </a:lnTo>
                  <a:lnTo>
                    <a:pt x="409687" y="9221"/>
                  </a:lnTo>
                  <a:lnTo>
                    <a:pt x="406030" y="10493"/>
                  </a:lnTo>
                  <a:lnTo>
                    <a:pt x="397445" y="12241"/>
                  </a:lnTo>
                  <a:lnTo>
                    <a:pt x="391404" y="12241"/>
                  </a:lnTo>
                  <a:cubicBezTo>
                    <a:pt x="391404" y="12241"/>
                    <a:pt x="374711" y="9221"/>
                    <a:pt x="374711" y="9221"/>
                  </a:cubicBezTo>
                  <a:lnTo>
                    <a:pt x="368670" y="7472"/>
                  </a:lnTo>
                  <a:lnTo>
                    <a:pt x="358655" y="6518"/>
                  </a:lnTo>
                  <a:lnTo>
                    <a:pt x="353408" y="4292"/>
                  </a:lnTo>
                  <a:lnTo>
                    <a:pt x="346731" y="6041"/>
                  </a:lnTo>
                  <a:lnTo>
                    <a:pt x="342598" y="5723"/>
                  </a:lnTo>
                  <a:lnTo>
                    <a:pt x="335444" y="6518"/>
                  </a:lnTo>
                  <a:lnTo>
                    <a:pt x="331310" y="6041"/>
                  </a:lnTo>
                  <a:lnTo>
                    <a:pt x="323202" y="6041"/>
                  </a:lnTo>
                  <a:cubicBezTo>
                    <a:pt x="323202" y="6041"/>
                    <a:pt x="318592" y="7313"/>
                    <a:pt x="318592" y="7313"/>
                  </a:cubicBezTo>
                  <a:lnTo>
                    <a:pt x="312869" y="5882"/>
                  </a:lnTo>
                  <a:lnTo>
                    <a:pt x="308894" y="2385"/>
                  </a:lnTo>
                  <a:lnTo>
                    <a:pt x="305874" y="795"/>
                  </a:lnTo>
                  <a:lnTo>
                    <a:pt x="303330" y="1272"/>
                  </a:lnTo>
                  <a:lnTo>
                    <a:pt x="300310" y="0"/>
                  </a:lnTo>
                  <a:lnTo>
                    <a:pt x="295858" y="2067"/>
                  </a:lnTo>
                  <a:lnTo>
                    <a:pt x="291566" y="2544"/>
                  </a:lnTo>
                  <a:lnTo>
                    <a:pt x="287750" y="4769"/>
                  </a:lnTo>
                  <a:lnTo>
                    <a:pt x="284253" y="6518"/>
                  </a:lnTo>
                  <a:lnTo>
                    <a:pt x="283299" y="7949"/>
                  </a:lnTo>
                  <a:lnTo>
                    <a:pt x="284412" y="9380"/>
                  </a:lnTo>
                  <a:lnTo>
                    <a:pt x="284412" y="11446"/>
                  </a:lnTo>
                  <a:cubicBezTo>
                    <a:pt x="284412" y="11446"/>
                    <a:pt x="281391" y="12877"/>
                    <a:pt x="281391" y="12877"/>
                  </a:cubicBezTo>
                  <a:lnTo>
                    <a:pt x="279483" y="13195"/>
                  </a:lnTo>
                  <a:lnTo>
                    <a:pt x="276145" y="14944"/>
                  </a:lnTo>
                  <a:lnTo>
                    <a:pt x="272488" y="15580"/>
                  </a:lnTo>
                  <a:lnTo>
                    <a:pt x="266447" y="14944"/>
                  </a:lnTo>
                  <a:lnTo>
                    <a:pt x="262155" y="18283"/>
                  </a:lnTo>
                  <a:lnTo>
                    <a:pt x="260088" y="19077"/>
                  </a:lnTo>
                  <a:lnTo>
                    <a:pt x="257703" y="20508"/>
                  </a:lnTo>
                  <a:lnTo>
                    <a:pt x="256114" y="25277"/>
                  </a:lnTo>
                  <a:lnTo>
                    <a:pt x="256114" y="27344"/>
                  </a:lnTo>
                  <a:cubicBezTo>
                    <a:pt x="256114" y="27344"/>
                    <a:pt x="257703" y="29570"/>
                    <a:pt x="257703" y="29570"/>
                  </a:cubicBezTo>
                  <a:lnTo>
                    <a:pt x="259134" y="31160"/>
                  </a:lnTo>
                  <a:lnTo>
                    <a:pt x="261519" y="32909"/>
                  </a:lnTo>
                  <a:lnTo>
                    <a:pt x="264857" y="33385"/>
                  </a:lnTo>
                  <a:lnTo>
                    <a:pt x="264540" y="34498"/>
                  </a:lnTo>
                  <a:lnTo>
                    <a:pt x="261678" y="38155"/>
                  </a:lnTo>
                  <a:lnTo>
                    <a:pt x="261678" y="40539"/>
                  </a:lnTo>
                  <a:cubicBezTo>
                    <a:pt x="261678" y="40539"/>
                    <a:pt x="263109" y="40857"/>
                    <a:pt x="263109" y="40857"/>
                  </a:cubicBezTo>
                  <a:lnTo>
                    <a:pt x="268196" y="38950"/>
                  </a:lnTo>
                  <a:lnTo>
                    <a:pt x="268514" y="40381"/>
                  </a:lnTo>
                  <a:lnTo>
                    <a:pt x="268196" y="41652"/>
                  </a:lnTo>
                  <a:lnTo>
                    <a:pt x="268196" y="44832"/>
                  </a:lnTo>
                  <a:cubicBezTo>
                    <a:pt x="268196" y="44832"/>
                    <a:pt x="269150" y="46104"/>
                    <a:pt x="269150" y="46104"/>
                  </a:cubicBezTo>
                  <a:lnTo>
                    <a:pt x="270422" y="46898"/>
                  </a:lnTo>
                  <a:lnTo>
                    <a:pt x="269309" y="48806"/>
                  </a:lnTo>
                  <a:lnTo>
                    <a:pt x="268196" y="49601"/>
                  </a:lnTo>
                  <a:lnTo>
                    <a:pt x="268196" y="51350"/>
                  </a:lnTo>
                  <a:cubicBezTo>
                    <a:pt x="268196" y="51350"/>
                    <a:pt x="270581" y="51350"/>
                    <a:pt x="270581" y="51350"/>
                  </a:cubicBezTo>
                  <a:lnTo>
                    <a:pt x="271694" y="51827"/>
                  </a:lnTo>
                  <a:lnTo>
                    <a:pt x="269309" y="54053"/>
                  </a:lnTo>
                  <a:lnTo>
                    <a:pt x="265970" y="57709"/>
                  </a:lnTo>
                  <a:lnTo>
                    <a:pt x="266288" y="63114"/>
                  </a:lnTo>
                  <a:lnTo>
                    <a:pt x="267083" y="63750"/>
                  </a:lnTo>
                  <a:lnTo>
                    <a:pt x="269309" y="63273"/>
                  </a:lnTo>
                  <a:lnTo>
                    <a:pt x="272012" y="60889"/>
                  </a:lnTo>
                  <a:lnTo>
                    <a:pt x="274714" y="59299"/>
                  </a:lnTo>
                  <a:lnTo>
                    <a:pt x="276145" y="58663"/>
                  </a:lnTo>
                  <a:lnTo>
                    <a:pt x="282345" y="57073"/>
                  </a:lnTo>
                  <a:lnTo>
                    <a:pt x="283935" y="56278"/>
                  </a:lnTo>
                  <a:lnTo>
                    <a:pt x="285525" y="56278"/>
                  </a:lnTo>
                  <a:cubicBezTo>
                    <a:pt x="285525" y="56278"/>
                    <a:pt x="285843" y="57232"/>
                    <a:pt x="285843" y="57232"/>
                  </a:cubicBezTo>
                  <a:lnTo>
                    <a:pt x="286796" y="58663"/>
                  </a:lnTo>
                  <a:lnTo>
                    <a:pt x="287750" y="59617"/>
                  </a:lnTo>
                  <a:lnTo>
                    <a:pt x="288068" y="60412"/>
                  </a:lnTo>
                  <a:lnTo>
                    <a:pt x="285684" y="63591"/>
                  </a:lnTo>
                  <a:lnTo>
                    <a:pt x="285366" y="64704"/>
                  </a:lnTo>
                  <a:lnTo>
                    <a:pt x="286637" y="66771"/>
                  </a:lnTo>
                  <a:lnTo>
                    <a:pt x="286637" y="67407"/>
                  </a:lnTo>
                  <a:cubicBezTo>
                    <a:pt x="286637" y="67407"/>
                    <a:pt x="287432" y="67725"/>
                    <a:pt x="287432" y="67725"/>
                  </a:cubicBezTo>
                  <a:lnTo>
                    <a:pt x="289022" y="67725"/>
                  </a:lnTo>
                  <a:cubicBezTo>
                    <a:pt x="289022" y="67725"/>
                    <a:pt x="292043" y="66294"/>
                    <a:pt x="292043" y="66294"/>
                  </a:cubicBezTo>
                  <a:lnTo>
                    <a:pt x="294109" y="65181"/>
                  </a:lnTo>
                  <a:lnTo>
                    <a:pt x="294745" y="65658"/>
                  </a:lnTo>
                  <a:lnTo>
                    <a:pt x="300628" y="65022"/>
                  </a:lnTo>
                  <a:lnTo>
                    <a:pt x="302058" y="65499"/>
                  </a:lnTo>
                  <a:lnTo>
                    <a:pt x="303012" y="65976"/>
                  </a:lnTo>
                  <a:lnTo>
                    <a:pt x="305874" y="66771"/>
                  </a:lnTo>
                  <a:lnTo>
                    <a:pt x="309053" y="66771"/>
                  </a:lnTo>
                  <a:cubicBezTo>
                    <a:pt x="309053" y="66771"/>
                    <a:pt x="312869" y="65817"/>
                    <a:pt x="312869" y="65817"/>
                  </a:cubicBezTo>
                  <a:lnTo>
                    <a:pt x="314618" y="64704"/>
                  </a:lnTo>
                  <a:lnTo>
                    <a:pt x="314936" y="63591"/>
                  </a:lnTo>
                  <a:lnTo>
                    <a:pt x="314936" y="62637"/>
                  </a:lnTo>
                  <a:cubicBezTo>
                    <a:pt x="314936" y="62637"/>
                    <a:pt x="315571" y="62002"/>
                    <a:pt x="315571" y="62002"/>
                  </a:cubicBezTo>
                  <a:lnTo>
                    <a:pt x="316525" y="61684"/>
                  </a:lnTo>
                  <a:lnTo>
                    <a:pt x="317956" y="62319"/>
                  </a:lnTo>
                  <a:lnTo>
                    <a:pt x="319864" y="62796"/>
                  </a:lnTo>
                  <a:lnTo>
                    <a:pt x="324633" y="62796"/>
                  </a:lnTo>
                  <a:cubicBezTo>
                    <a:pt x="324633" y="62796"/>
                    <a:pt x="325587" y="62319"/>
                    <a:pt x="325587" y="62319"/>
                  </a:cubicBezTo>
                  <a:lnTo>
                    <a:pt x="327177" y="62319"/>
                  </a:lnTo>
                  <a:cubicBezTo>
                    <a:pt x="327177" y="62319"/>
                    <a:pt x="329244" y="63273"/>
                    <a:pt x="329244" y="63273"/>
                  </a:cubicBezTo>
                  <a:lnTo>
                    <a:pt x="331628" y="62955"/>
                  </a:lnTo>
                  <a:lnTo>
                    <a:pt x="332900" y="63909"/>
                  </a:lnTo>
                  <a:lnTo>
                    <a:pt x="333377" y="65181"/>
                  </a:lnTo>
                  <a:lnTo>
                    <a:pt x="333377" y="68043"/>
                  </a:lnTo>
                  <a:cubicBezTo>
                    <a:pt x="333377" y="68043"/>
                    <a:pt x="333377" y="70904"/>
                    <a:pt x="333377" y="70904"/>
                  </a:cubicBezTo>
                  <a:lnTo>
                    <a:pt x="333854" y="72017"/>
                  </a:lnTo>
                  <a:lnTo>
                    <a:pt x="335444" y="72335"/>
                  </a:lnTo>
                  <a:lnTo>
                    <a:pt x="338146" y="72335"/>
                  </a:lnTo>
                  <a:cubicBezTo>
                    <a:pt x="338146" y="72335"/>
                    <a:pt x="340531" y="73130"/>
                    <a:pt x="340531" y="73130"/>
                  </a:cubicBezTo>
                  <a:lnTo>
                    <a:pt x="342439" y="74561"/>
                  </a:lnTo>
                  <a:lnTo>
                    <a:pt x="343075" y="75992"/>
                  </a:lnTo>
                  <a:lnTo>
                    <a:pt x="343393" y="76945"/>
                  </a:lnTo>
                  <a:lnTo>
                    <a:pt x="342439" y="77422"/>
                  </a:lnTo>
                  <a:lnTo>
                    <a:pt x="341167" y="79489"/>
                  </a:lnTo>
                  <a:lnTo>
                    <a:pt x="337828" y="82192"/>
                  </a:lnTo>
                  <a:lnTo>
                    <a:pt x="333218" y="84576"/>
                  </a:lnTo>
                  <a:lnTo>
                    <a:pt x="329721" y="87597"/>
                  </a:lnTo>
                  <a:lnTo>
                    <a:pt x="327336" y="91254"/>
                  </a:lnTo>
                  <a:lnTo>
                    <a:pt x="324315" y="92843"/>
                  </a:lnTo>
                  <a:lnTo>
                    <a:pt x="323361" y="93638"/>
                  </a:lnTo>
                  <a:lnTo>
                    <a:pt x="323043" y="94592"/>
                  </a:lnTo>
                  <a:lnTo>
                    <a:pt x="325110" y="99043"/>
                  </a:lnTo>
                  <a:lnTo>
                    <a:pt x="325746" y="102541"/>
                  </a:lnTo>
                  <a:lnTo>
                    <a:pt x="326223" y="106674"/>
                  </a:lnTo>
                  <a:lnTo>
                    <a:pt x="325905" y="107787"/>
                  </a:lnTo>
                  <a:lnTo>
                    <a:pt x="325905" y="112398"/>
                  </a:lnTo>
                  <a:cubicBezTo>
                    <a:pt x="325905" y="112398"/>
                    <a:pt x="325269" y="113828"/>
                    <a:pt x="325269" y="113828"/>
                  </a:cubicBezTo>
                  <a:lnTo>
                    <a:pt x="325269" y="114941"/>
                  </a:lnTo>
                  <a:cubicBezTo>
                    <a:pt x="325269" y="114941"/>
                    <a:pt x="326064" y="116054"/>
                    <a:pt x="326064" y="116054"/>
                  </a:cubicBezTo>
                  <a:lnTo>
                    <a:pt x="326382" y="117167"/>
                  </a:lnTo>
                  <a:lnTo>
                    <a:pt x="324951" y="118598"/>
                  </a:lnTo>
                  <a:lnTo>
                    <a:pt x="322408" y="120187"/>
                  </a:lnTo>
                  <a:lnTo>
                    <a:pt x="320500" y="121618"/>
                  </a:lnTo>
                  <a:lnTo>
                    <a:pt x="320023" y="123049"/>
                  </a:lnTo>
                  <a:lnTo>
                    <a:pt x="320023" y="123844"/>
                  </a:lnTo>
                  <a:cubicBezTo>
                    <a:pt x="320023" y="123844"/>
                    <a:pt x="323361" y="126706"/>
                    <a:pt x="323361" y="126706"/>
                  </a:cubicBezTo>
                  <a:lnTo>
                    <a:pt x="323997" y="127819"/>
                  </a:lnTo>
                  <a:lnTo>
                    <a:pt x="323520" y="130680"/>
                  </a:lnTo>
                  <a:lnTo>
                    <a:pt x="321613" y="135290"/>
                  </a:lnTo>
                  <a:lnTo>
                    <a:pt x="319864" y="138152"/>
                  </a:lnTo>
                  <a:lnTo>
                    <a:pt x="319546" y="138470"/>
                  </a:lnTo>
                  <a:lnTo>
                    <a:pt x="317479" y="139265"/>
                  </a:lnTo>
                  <a:lnTo>
                    <a:pt x="307782" y="139265"/>
                  </a:lnTo>
                  <a:cubicBezTo>
                    <a:pt x="307782" y="139265"/>
                    <a:pt x="305397" y="139901"/>
                    <a:pt x="305397" y="139901"/>
                  </a:cubicBezTo>
                  <a:lnTo>
                    <a:pt x="305715" y="140537"/>
                  </a:lnTo>
                  <a:lnTo>
                    <a:pt x="307941" y="144193"/>
                  </a:lnTo>
                  <a:lnTo>
                    <a:pt x="310325" y="146101"/>
                  </a:lnTo>
                  <a:lnTo>
                    <a:pt x="311120" y="146578"/>
                  </a:lnTo>
                  <a:lnTo>
                    <a:pt x="311915" y="150870"/>
                  </a:lnTo>
                  <a:lnTo>
                    <a:pt x="315730" y="157706"/>
                  </a:lnTo>
                  <a:lnTo>
                    <a:pt x="319387" y="158660"/>
                  </a:lnTo>
                  <a:lnTo>
                    <a:pt x="320659" y="160409"/>
                  </a:lnTo>
                  <a:lnTo>
                    <a:pt x="320341" y="162794"/>
                  </a:lnTo>
                  <a:lnTo>
                    <a:pt x="319228" y="165337"/>
                  </a:lnTo>
                  <a:lnTo>
                    <a:pt x="317002" y="168040"/>
                  </a:lnTo>
                  <a:lnTo>
                    <a:pt x="314300" y="169948"/>
                  </a:lnTo>
                  <a:lnTo>
                    <a:pt x="312551" y="171855"/>
                  </a:lnTo>
                  <a:lnTo>
                    <a:pt x="312551" y="174081"/>
                  </a:lnTo>
                  <a:cubicBezTo>
                    <a:pt x="312551" y="174081"/>
                    <a:pt x="311915" y="176784"/>
                    <a:pt x="311915" y="176784"/>
                  </a:cubicBezTo>
                  <a:lnTo>
                    <a:pt x="311120" y="179009"/>
                  </a:lnTo>
                  <a:lnTo>
                    <a:pt x="311120" y="180440"/>
                  </a:lnTo>
                  <a:cubicBezTo>
                    <a:pt x="311120" y="180440"/>
                    <a:pt x="317638" y="189661"/>
                    <a:pt x="317638" y="189661"/>
                  </a:cubicBezTo>
                  <a:lnTo>
                    <a:pt x="321454" y="189184"/>
                  </a:lnTo>
                  <a:lnTo>
                    <a:pt x="321931" y="189184"/>
                  </a:lnTo>
                  <a:cubicBezTo>
                    <a:pt x="321931" y="189184"/>
                    <a:pt x="321295" y="191569"/>
                    <a:pt x="321295" y="191569"/>
                  </a:cubicBezTo>
                  <a:lnTo>
                    <a:pt x="320023" y="194112"/>
                  </a:lnTo>
                  <a:lnTo>
                    <a:pt x="318592" y="194589"/>
                  </a:lnTo>
                  <a:lnTo>
                    <a:pt x="315413" y="195384"/>
                  </a:lnTo>
                  <a:lnTo>
                    <a:pt x="312392" y="198723"/>
                  </a:lnTo>
                  <a:lnTo>
                    <a:pt x="309848" y="202697"/>
                  </a:lnTo>
                  <a:lnTo>
                    <a:pt x="307941" y="204605"/>
                  </a:lnTo>
                  <a:lnTo>
                    <a:pt x="306192" y="209374"/>
                  </a:lnTo>
                  <a:lnTo>
                    <a:pt x="306192" y="211441"/>
                  </a:lnTo>
                  <a:cubicBezTo>
                    <a:pt x="306192" y="211441"/>
                    <a:pt x="307305" y="214620"/>
                    <a:pt x="307305" y="214620"/>
                  </a:cubicBezTo>
                  <a:lnTo>
                    <a:pt x="309053" y="222887"/>
                  </a:lnTo>
                  <a:lnTo>
                    <a:pt x="315730" y="221934"/>
                  </a:lnTo>
                  <a:lnTo>
                    <a:pt x="321454" y="222251"/>
                  </a:lnTo>
                  <a:lnTo>
                    <a:pt x="322726" y="221774"/>
                  </a:lnTo>
                  <a:lnTo>
                    <a:pt x="324633" y="219708"/>
                  </a:lnTo>
                  <a:lnTo>
                    <a:pt x="324633" y="220662"/>
                  </a:lnTo>
                  <a:cubicBezTo>
                    <a:pt x="324633" y="220662"/>
                    <a:pt x="323997" y="222410"/>
                    <a:pt x="323997" y="222410"/>
                  </a:cubicBezTo>
                  <a:lnTo>
                    <a:pt x="335285" y="230359"/>
                  </a:lnTo>
                  <a:lnTo>
                    <a:pt x="337987" y="234334"/>
                  </a:lnTo>
                  <a:lnTo>
                    <a:pt x="340213" y="231790"/>
                  </a:lnTo>
                  <a:lnTo>
                    <a:pt x="343234" y="231790"/>
                  </a:lnTo>
                  <a:cubicBezTo>
                    <a:pt x="343234" y="231790"/>
                    <a:pt x="341962" y="232108"/>
                    <a:pt x="341962" y="232108"/>
                  </a:cubicBezTo>
                  <a:lnTo>
                    <a:pt x="340054" y="233857"/>
                  </a:lnTo>
                  <a:lnTo>
                    <a:pt x="337669" y="237831"/>
                  </a:lnTo>
                  <a:lnTo>
                    <a:pt x="338464" y="240852"/>
                  </a:lnTo>
                  <a:lnTo>
                    <a:pt x="341803" y="242124"/>
                  </a:lnTo>
                  <a:lnTo>
                    <a:pt x="342121" y="243237"/>
                  </a:lnTo>
                  <a:lnTo>
                    <a:pt x="342121" y="244508"/>
                  </a:lnTo>
                  <a:cubicBezTo>
                    <a:pt x="342121" y="244508"/>
                    <a:pt x="343075" y="247847"/>
                    <a:pt x="343075" y="247847"/>
                  </a:cubicBezTo>
                  <a:lnTo>
                    <a:pt x="344665" y="250867"/>
                  </a:lnTo>
                  <a:lnTo>
                    <a:pt x="348321" y="255637"/>
                  </a:lnTo>
                  <a:lnTo>
                    <a:pt x="350547" y="255637"/>
                  </a:lnTo>
                  <a:cubicBezTo>
                    <a:pt x="350547" y="255637"/>
                    <a:pt x="354998" y="258975"/>
                    <a:pt x="354998" y="258975"/>
                  </a:cubicBezTo>
                  <a:lnTo>
                    <a:pt x="360244" y="261042"/>
                  </a:lnTo>
                  <a:lnTo>
                    <a:pt x="362311" y="260565"/>
                  </a:lnTo>
                  <a:lnTo>
                    <a:pt x="364855" y="259452"/>
                  </a:lnTo>
                  <a:lnTo>
                    <a:pt x="365332" y="256909"/>
                  </a:lnTo>
                  <a:lnTo>
                    <a:pt x="366444" y="256591"/>
                  </a:lnTo>
                  <a:lnTo>
                    <a:pt x="367239" y="257386"/>
                  </a:lnTo>
                  <a:lnTo>
                    <a:pt x="367875" y="257386"/>
                  </a:lnTo>
                  <a:cubicBezTo>
                    <a:pt x="367875" y="257386"/>
                    <a:pt x="368829" y="254047"/>
                    <a:pt x="368829" y="254047"/>
                  </a:cubicBezTo>
                  <a:lnTo>
                    <a:pt x="371691" y="249596"/>
                  </a:lnTo>
                  <a:lnTo>
                    <a:pt x="373439" y="248006"/>
                  </a:lnTo>
                  <a:lnTo>
                    <a:pt x="380276" y="245462"/>
                  </a:lnTo>
                  <a:lnTo>
                    <a:pt x="387748" y="245462"/>
                  </a:lnTo>
                  <a:cubicBezTo>
                    <a:pt x="387748" y="245462"/>
                    <a:pt x="392676" y="241329"/>
                    <a:pt x="392676" y="241329"/>
                  </a:cubicBezTo>
                  <a:lnTo>
                    <a:pt x="394584" y="238944"/>
                  </a:lnTo>
                  <a:lnTo>
                    <a:pt x="396491" y="238308"/>
                  </a:lnTo>
                  <a:lnTo>
                    <a:pt x="411912" y="237036"/>
                  </a:lnTo>
                  <a:lnTo>
                    <a:pt x="419066" y="237513"/>
                  </a:lnTo>
                  <a:lnTo>
                    <a:pt x="423359" y="238626"/>
                  </a:lnTo>
                  <a:lnTo>
                    <a:pt x="428287" y="237036"/>
                  </a:lnTo>
                  <a:lnTo>
                    <a:pt x="431467" y="237036"/>
                  </a:lnTo>
                  <a:cubicBezTo>
                    <a:pt x="431467" y="237036"/>
                    <a:pt x="438621" y="237513"/>
                    <a:pt x="438621" y="237513"/>
                  </a:cubicBezTo>
                  <a:lnTo>
                    <a:pt x="441959" y="238467"/>
                  </a:lnTo>
                  <a:lnTo>
                    <a:pt x="445298" y="237354"/>
                  </a:lnTo>
                  <a:lnTo>
                    <a:pt x="447523" y="235447"/>
                  </a:lnTo>
                  <a:lnTo>
                    <a:pt x="451657" y="234652"/>
                  </a:lnTo>
                  <a:lnTo>
                    <a:pt x="455949" y="234970"/>
                  </a:lnTo>
                  <a:lnTo>
                    <a:pt x="459288" y="237354"/>
                  </a:lnTo>
                  <a:lnTo>
                    <a:pt x="461513" y="236400"/>
                  </a:lnTo>
                  <a:lnTo>
                    <a:pt x="466442" y="230836"/>
                  </a:lnTo>
                  <a:lnTo>
                    <a:pt x="470575" y="221457"/>
                  </a:lnTo>
                  <a:lnTo>
                    <a:pt x="475027" y="216369"/>
                  </a:lnTo>
                  <a:lnTo>
                    <a:pt x="484088" y="210646"/>
                  </a:lnTo>
                  <a:lnTo>
                    <a:pt x="495217" y="210328"/>
                  </a:lnTo>
                  <a:lnTo>
                    <a:pt x="498555" y="210010"/>
                  </a:lnTo>
                  <a:lnTo>
                    <a:pt x="499986" y="209533"/>
                  </a:lnTo>
                  <a:lnTo>
                    <a:pt x="501417" y="208420"/>
                  </a:lnTo>
                  <a:lnTo>
                    <a:pt x="498555" y="205718"/>
                  </a:lnTo>
                  <a:lnTo>
                    <a:pt x="498873" y="203810"/>
                  </a:lnTo>
                  <a:lnTo>
                    <a:pt x="500622" y="201107"/>
                  </a:lnTo>
                  <a:lnTo>
                    <a:pt x="500940" y="199994"/>
                  </a:lnTo>
                  <a:lnTo>
                    <a:pt x="502689" y="196497"/>
                  </a:lnTo>
                  <a:lnTo>
                    <a:pt x="503802" y="191251"/>
                  </a:lnTo>
                  <a:lnTo>
                    <a:pt x="506504" y="189502"/>
                  </a:lnTo>
                  <a:lnTo>
                    <a:pt x="507299" y="185687"/>
                  </a:lnTo>
                  <a:lnTo>
                    <a:pt x="511274" y="181712"/>
                  </a:lnTo>
                  <a:lnTo>
                    <a:pt x="520653" y="176784"/>
                  </a:lnTo>
                  <a:lnTo>
                    <a:pt x="526059" y="173127"/>
                  </a:lnTo>
                  <a:lnTo>
                    <a:pt x="527966" y="171060"/>
                  </a:lnTo>
                  <a:lnTo>
                    <a:pt x="526694" y="168835"/>
                  </a:lnTo>
                  <a:lnTo>
                    <a:pt x="521289" y="166609"/>
                  </a:lnTo>
                  <a:lnTo>
                    <a:pt x="518428" y="164066"/>
                  </a:lnTo>
                  <a:lnTo>
                    <a:pt x="516361" y="160886"/>
                  </a:lnTo>
                  <a:lnTo>
                    <a:pt x="512863" y="148962"/>
                  </a:lnTo>
                  <a:lnTo>
                    <a:pt x="512863" y="145465"/>
                  </a:lnTo>
                  <a:cubicBezTo>
                    <a:pt x="512863" y="145465"/>
                    <a:pt x="520176" y="133542"/>
                    <a:pt x="520176" y="133542"/>
                  </a:cubicBezTo>
                  <a:lnTo>
                    <a:pt x="523515" y="128931"/>
                  </a:lnTo>
                  <a:lnTo>
                    <a:pt x="526853" y="125752"/>
                  </a:lnTo>
                  <a:lnTo>
                    <a:pt x="532736" y="118598"/>
                  </a:lnTo>
                  <a:lnTo>
                    <a:pt x="539413" y="108582"/>
                  </a:lnTo>
                  <a:lnTo>
                    <a:pt x="540366" y="108264"/>
                  </a:lnTo>
                  <a:lnTo>
                    <a:pt x="541320" y="108582"/>
                  </a:lnTo>
                  <a:lnTo>
                    <a:pt x="543069" y="107946"/>
                  </a:lnTo>
                  <a:lnTo>
                    <a:pt x="547044" y="106038"/>
                  </a:lnTo>
                  <a:lnTo>
                    <a:pt x="547997" y="104767"/>
                  </a:lnTo>
                  <a:lnTo>
                    <a:pt x="545295" y="102064"/>
                  </a:lnTo>
                  <a:lnTo>
                    <a:pt x="542910" y="101428"/>
                  </a:lnTo>
                  <a:lnTo>
                    <a:pt x="545772" y="99043"/>
                  </a:lnTo>
                  <a:lnTo>
                    <a:pt x="551972" y="93161"/>
                  </a:lnTo>
                  <a:lnTo>
                    <a:pt x="556900" y="91889"/>
                  </a:lnTo>
                  <a:lnTo>
                    <a:pt x="567234" y="88551"/>
                  </a:lnTo>
                  <a:lnTo>
                    <a:pt x="582019" y="85371"/>
                  </a:lnTo>
                  <a:lnTo>
                    <a:pt x="583768" y="84258"/>
                  </a:lnTo>
                  <a:lnTo>
                    <a:pt x="588537" y="79330"/>
                  </a:lnTo>
                  <a:lnTo>
                    <a:pt x="608409" y="68996"/>
                  </a:lnTo>
                  <a:lnTo>
                    <a:pt x="612543" y="65817"/>
                  </a:lnTo>
                  <a:close/>
                  <a:moveTo>
                    <a:pt x="618743" y="136880"/>
                  </a:moveTo>
                  <a:lnTo>
                    <a:pt x="617153" y="136562"/>
                  </a:lnTo>
                  <a:lnTo>
                    <a:pt x="614291" y="137516"/>
                  </a:lnTo>
                  <a:lnTo>
                    <a:pt x="611589" y="136403"/>
                  </a:lnTo>
                  <a:lnTo>
                    <a:pt x="611907" y="134813"/>
                  </a:lnTo>
                  <a:lnTo>
                    <a:pt x="612861" y="134019"/>
                  </a:lnTo>
                  <a:lnTo>
                    <a:pt x="612861" y="133065"/>
                  </a:lnTo>
                  <a:cubicBezTo>
                    <a:pt x="612861" y="133065"/>
                    <a:pt x="612225" y="132429"/>
                    <a:pt x="612225" y="132429"/>
                  </a:cubicBezTo>
                  <a:lnTo>
                    <a:pt x="612225" y="131793"/>
                  </a:lnTo>
                  <a:cubicBezTo>
                    <a:pt x="612225" y="131793"/>
                    <a:pt x="613178" y="130521"/>
                    <a:pt x="613178" y="130521"/>
                  </a:cubicBezTo>
                  <a:lnTo>
                    <a:pt x="612066" y="130203"/>
                  </a:lnTo>
                  <a:lnTo>
                    <a:pt x="604753" y="132270"/>
                  </a:lnTo>
                  <a:lnTo>
                    <a:pt x="601255" y="134019"/>
                  </a:lnTo>
                  <a:lnTo>
                    <a:pt x="589332" y="142126"/>
                  </a:lnTo>
                  <a:lnTo>
                    <a:pt x="589332" y="143557"/>
                  </a:lnTo>
                  <a:cubicBezTo>
                    <a:pt x="589332" y="143557"/>
                    <a:pt x="589968" y="144670"/>
                    <a:pt x="589968" y="144670"/>
                  </a:cubicBezTo>
                  <a:lnTo>
                    <a:pt x="591875" y="144988"/>
                  </a:lnTo>
                  <a:lnTo>
                    <a:pt x="592988" y="146737"/>
                  </a:lnTo>
                  <a:lnTo>
                    <a:pt x="595214" y="144988"/>
                  </a:lnTo>
                  <a:lnTo>
                    <a:pt x="596963" y="144193"/>
                  </a:lnTo>
                  <a:lnTo>
                    <a:pt x="598870" y="144670"/>
                  </a:lnTo>
                  <a:lnTo>
                    <a:pt x="600142" y="145783"/>
                  </a:lnTo>
                  <a:lnTo>
                    <a:pt x="600778" y="149122"/>
                  </a:lnTo>
                  <a:lnTo>
                    <a:pt x="601573" y="149916"/>
                  </a:lnTo>
                  <a:lnTo>
                    <a:pt x="604435" y="150552"/>
                  </a:lnTo>
                  <a:lnTo>
                    <a:pt x="609363" y="152778"/>
                  </a:lnTo>
                  <a:lnTo>
                    <a:pt x="611748" y="151665"/>
                  </a:lnTo>
                  <a:lnTo>
                    <a:pt x="614291" y="149916"/>
                  </a:lnTo>
                  <a:lnTo>
                    <a:pt x="615722" y="146896"/>
                  </a:lnTo>
                  <a:lnTo>
                    <a:pt x="617312" y="144193"/>
                  </a:lnTo>
                  <a:lnTo>
                    <a:pt x="619220" y="141808"/>
                  </a:lnTo>
                  <a:lnTo>
                    <a:pt x="620650" y="139424"/>
                  </a:lnTo>
                  <a:lnTo>
                    <a:pt x="620333" y="137357"/>
                  </a:lnTo>
                  <a:lnTo>
                    <a:pt x="618743" y="136880"/>
                  </a:lnTo>
                  <a:close/>
                  <a:moveTo>
                    <a:pt x="564213" y="172650"/>
                  </a:moveTo>
                  <a:lnTo>
                    <a:pt x="562465" y="170743"/>
                  </a:lnTo>
                  <a:lnTo>
                    <a:pt x="561988" y="171696"/>
                  </a:lnTo>
                  <a:lnTo>
                    <a:pt x="561511" y="172650"/>
                  </a:lnTo>
                  <a:lnTo>
                    <a:pt x="561511" y="173922"/>
                  </a:lnTo>
                  <a:lnTo>
                    <a:pt x="564531" y="173922"/>
                  </a:lnTo>
                  <a:lnTo>
                    <a:pt x="566439" y="174399"/>
                  </a:lnTo>
                  <a:lnTo>
                    <a:pt x="567075" y="173922"/>
                  </a:lnTo>
                  <a:lnTo>
                    <a:pt x="567075" y="172968"/>
                  </a:lnTo>
                  <a:cubicBezTo>
                    <a:pt x="567075" y="172968"/>
                    <a:pt x="564213" y="172650"/>
                    <a:pt x="564213" y="172650"/>
                  </a:cubicBezTo>
                  <a:close/>
                  <a:moveTo>
                    <a:pt x="566121" y="158978"/>
                  </a:moveTo>
                  <a:lnTo>
                    <a:pt x="559921" y="160250"/>
                  </a:lnTo>
                  <a:lnTo>
                    <a:pt x="558649" y="161840"/>
                  </a:lnTo>
                  <a:lnTo>
                    <a:pt x="558649" y="163429"/>
                  </a:lnTo>
                  <a:cubicBezTo>
                    <a:pt x="558649" y="163429"/>
                    <a:pt x="557377" y="163747"/>
                    <a:pt x="557377" y="163747"/>
                  </a:cubicBezTo>
                  <a:lnTo>
                    <a:pt x="556423" y="166132"/>
                  </a:lnTo>
                  <a:lnTo>
                    <a:pt x="557377" y="166927"/>
                  </a:lnTo>
                  <a:lnTo>
                    <a:pt x="561670" y="167722"/>
                  </a:lnTo>
                  <a:lnTo>
                    <a:pt x="562782" y="165655"/>
                  </a:lnTo>
                  <a:lnTo>
                    <a:pt x="564213" y="165178"/>
                  </a:lnTo>
                  <a:lnTo>
                    <a:pt x="567870" y="161681"/>
                  </a:lnTo>
                  <a:lnTo>
                    <a:pt x="567552" y="160091"/>
                  </a:lnTo>
                  <a:lnTo>
                    <a:pt x="566121" y="15897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7" name="Freeform: Shape 5366">
              <a:extLst>
                <a:ext uri="{FF2B5EF4-FFF2-40B4-BE49-F238E27FC236}">
                  <a16:creationId xmlns:a16="http://schemas.microsoft.com/office/drawing/2014/main" id="{A4057046-1B7E-248B-72E6-20DB51738BD8}"/>
                </a:ext>
              </a:extLst>
            </p:cNvPr>
            <p:cNvSpPr/>
            <p:nvPr/>
          </p:nvSpPr>
          <p:spPr>
            <a:xfrm>
              <a:off x="2238555" y="3410875"/>
              <a:ext cx="191250" cy="164224"/>
            </a:xfrm>
            <a:custGeom>
              <a:avLst/>
              <a:gdLst>
                <a:gd name="connsiteX0" fmla="*/ 105403 w 191250"/>
                <a:gd name="connsiteY0" fmla="*/ 59458 h 164224"/>
                <a:gd name="connsiteX1" fmla="*/ 104448 w 191250"/>
                <a:gd name="connsiteY1" fmla="*/ 56596 h 164224"/>
                <a:gd name="connsiteX2" fmla="*/ 103654 w 191250"/>
                <a:gd name="connsiteY2" fmla="*/ 55960 h 164224"/>
                <a:gd name="connsiteX3" fmla="*/ 103336 w 191250"/>
                <a:gd name="connsiteY3" fmla="*/ 56596 h 164224"/>
                <a:gd name="connsiteX4" fmla="*/ 102064 w 191250"/>
                <a:gd name="connsiteY4" fmla="*/ 57709 h 164224"/>
                <a:gd name="connsiteX5" fmla="*/ 102541 w 191250"/>
                <a:gd name="connsiteY5" fmla="*/ 58345 h 164224"/>
                <a:gd name="connsiteX6" fmla="*/ 105403 w 191250"/>
                <a:gd name="connsiteY6" fmla="*/ 59458 h 164224"/>
                <a:gd name="connsiteX7" fmla="*/ 190774 w 191250"/>
                <a:gd name="connsiteY7" fmla="*/ 151506 h 164224"/>
                <a:gd name="connsiteX8" fmla="*/ 188389 w 191250"/>
                <a:gd name="connsiteY8" fmla="*/ 149280 h 164224"/>
                <a:gd name="connsiteX9" fmla="*/ 187594 w 191250"/>
                <a:gd name="connsiteY9" fmla="*/ 151983 h 164224"/>
                <a:gd name="connsiteX10" fmla="*/ 182666 w 191250"/>
                <a:gd name="connsiteY10" fmla="*/ 150393 h 164224"/>
                <a:gd name="connsiteX11" fmla="*/ 180917 w 191250"/>
                <a:gd name="connsiteY11" fmla="*/ 145942 h 164224"/>
                <a:gd name="connsiteX12" fmla="*/ 174876 w 191250"/>
                <a:gd name="connsiteY12" fmla="*/ 140060 h 164224"/>
                <a:gd name="connsiteX13" fmla="*/ 171378 w 191250"/>
                <a:gd name="connsiteY13" fmla="*/ 140378 h 164224"/>
                <a:gd name="connsiteX14" fmla="*/ 169788 w 191250"/>
                <a:gd name="connsiteY14" fmla="*/ 134972 h 164224"/>
                <a:gd name="connsiteX15" fmla="*/ 166927 w 191250"/>
                <a:gd name="connsiteY15" fmla="*/ 129408 h 164224"/>
                <a:gd name="connsiteX16" fmla="*/ 150075 w 191250"/>
                <a:gd name="connsiteY16" fmla="*/ 117962 h 164224"/>
                <a:gd name="connsiteX17" fmla="*/ 144988 w 191250"/>
                <a:gd name="connsiteY17" fmla="*/ 110331 h 164224"/>
                <a:gd name="connsiteX18" fmla="*/ 136244 w 191250"/>
                <a:gd name="connsiteY18" fmla="*/ 99361 h 164224"/>
                <a:gd name="connsiteX19" fmla="*/ 125434 w 191250"/>
                <a:gd name="connsiteY19" fmla="*/ 95864 h 164224"/>
                <a:gd name="connsiteX20" fmla="*/ 120664 w 191250"/>
                <a:gd name="connsiteY20" fmla="*/ 91730 h 164224"/>
                <a:gd name="connsiteX21" fmla="*/ 118121 w 191250"/>
                <a:gd name="connsiteY21" fmla="*/ 90299 h 164224"/>
                <a:gd name="connsiteX22" fmla="*/ 114941 w 191250"/>
                <a:gd name="connsiteY22" fmla="*/ 89346 h 164224"/>
                <a:gd name="connsiteX23" fmla="*/ 111126 w 191250"/>
                <a:gd name="connsiteY23" fmla="*/ 89028 h 164224"/>
                <a:gd name="connsiteX24" fmla="*/ 108264 w 191250"/>
                <a:gd name="connsiteY24" fmla="*/ 87915 h 164224"/>
                <a:gd name="connsiteX25" fmla="*/ 104767 w 191250"/>
                <a:gd name="connsiteY25" fmla="*/ 83940 h 164224"/>
                <a:gd name="connsiteX26" fmla="*/ 103972 w 191250"/>
                <a:gd name="connsiteY26" fmla="*/ 82033 h 164224"/>
                <a:gd name="connsiteX27" fmla="*/ 103495 w 191250"/>
                <a:gd name="connsiteY27" fmla="*/ 78535 h 164224"/>
                <a:gd name="connsiteX28" fmla="*/ 101746 w 191250"/>
                <a:gd name="connsiteY28" fmla="*/ 76786 h 164224"/>
                <a:gd name="connsiteX29" fmla="*/ 98407 w 191250"/>
                <a:gd name="connsiteY29" fmla="*/ 74561 h 164224"/>
                <a:gd name="connsiteX30" fmla="*/ 96977 w 191250"/>
                <a:gd name="connsiteY30" fmla="*/ 76150 h 164224"/>
                <a:gd name="connsiteX31" fmla="*/ 96341 w 191250"/>
                <a:gd name="connsiteY31" fmla="*/ 78853 h 164224"/>
                <a:gd name="connsiteX32" fmla="*/ 97136 w 191250"/>
                <a:gd name="connsiteY32" fmla="*/ 81079 h 164224"/>
                <a:gd name="connsiteX33" fmla="*/ 97136 w 191250"/>
                <a:gd name="connsiteY33" fmla="*/ 82351 h 164224"/>
                <a:gd name="connsiteX34" fmla="*/ 96341 w 191250"/>
                <a:gd name="connsiteY34" fmla="*/ 84576 h 164224"/>
                <a:gd name="connsiteX35" fmla="*/ 94433 w 191250"/>
                <a:gd name="connsiteY35" fmla="*/ 82033 h 164224"/>
                <a:gd name="connsiteX36" fmla="*/ 91889 w 191250"/>
                <a:gd name="connsiteY36" fmla="*/ 75038 h 164224"/>
                <a:gd name="connsiteX37" fmla="*/ 90459 w 191250"/>
                <a:gd name="connsiteY37" fmla="*/ 72971 h 164224"/>
                <a:gd name="connsiteX38" fmla="*/ 88392 w 191250"/>
                <a:gd name="connsiteY38" fmla="*/ 72653 h 164224"/>
                <a:gd name="connsiteX39" fmla="*/ 86007 w 191250"/>
                <a:gd name="connsiteY39" fmla="*/ 65181 h 164224"/>
                <a:gd name="connsiteX40" fmla="*/ 82510 w 191250"/>
                <a:gd name="connsiteY40" fmla="*/ 61206 h 164224"/>
                <a:gd name="connsiteX41" fmla="*/ 80284 w 191250"/>
                <a:gd name="connsiteY41" fmla="*/ 53258 h 164224"/>
                <a:gd name="connsiteX42" fmla="*/ 78058 w 191250"/>
                <a:gd name="connsiteY42" fmla="*/ 37519 h 164224"/>
                <a:gd name="connsiteX43" fmla="*/ 74879 w 191250"/>
                <a:gd name="connsiteY43" fmla="*/ 27026 h 164224"/>
                <a:gd name="connsiteX44" fmla="*/ 71381 w 191250"/>
                <a:gd name="connsiteY44" fmla="*/ 17011 h 164224"/>
                <a:gd name="connsiteX45" fmla="*/ 62637 w 191250"/>
                <a:gd name="connsiteY45" fmla="*/ 0 h 164224"/>
                <a:gd name="connsiteX46" fmla="*/ 60094 w 191250"/>
                <a:gd name="connsiteY46" fmla="*/ 1908 h 164224"/>
                <a:gd name="connsiteX47" fmla="*/ 57232 w 191250"/>
                <a:gd name="connsiteY47" fmla="*/ 5246 h 164224"/>
                <a:gd name="connsiteX48" fmla="*/ 56437 w 191250"/>
                <a:gd name="connsiteY48" fmla="*/ 6518 h 164224"/>
                <a:gd name="connsiteX49" fmla="*/ 56119 w 191250"/>
                <a:gd name="connsiteY49" fmla="*/ 7313 h 164224"/>
                <a:gd name="connsiteX50" fmla="*/ 55801 w 191250"/>
                <a:gd name="connsiteY50" fmla="*/ 8267 h 164224"/>
                <a:gd name="connsiteX51" fmla="*/ 55006 w 191250"/>
                <a:gd name="connsiteY51" fmla="*/ 9221 h 164224"/>
                <a:gd name="connsiteX52" fmla="*/ 53417 w 191250"/>
                <a:gd name="connsiteY52" fmla="*/ 10652 h 164224"/>
                <a:gd name="connsiteX53" fmla="*/ 52781 w 191250"/>
                <a:gd name="connsiteY53" fmla="*/ 11287 h 164224"/>
                <a:gd name="connsiteX54" fmla="*/ 52463 w 191250"/>
                <a:gd name="connsiteY54" fmla="*/ 12241 h 164224"/>
                <a:gd name="connsiteX55" fmla="*/ 51509 w 191250"/>
                <a:gd name="connsiteY55" fmla="*/ 12877 h 164224"/>
                <a:gd name="connsiteX56" fmla="*/ 50396 w 191250"/>
                <a:gd name="connsiteY56" fmla="*/ 12877 h 164224"/>
                <a:gd name="connsiteX57" fmla="*/ 49442 w 191250"/>
                <a:gd name="connsiteY57" fmla="*/ 13354 h 164224"/>
                <a:gd name="connsiteX58" fmla="*/ 48011 w 191250"/>
                <a:gd name="connsiteY58" fmla="*/ 13990 h 164224"/>
                <a:gd name="connsiteX59" fmla="*/ 45945 w 191250"/>
                <a:gd name="connsiteY59" fmla="*/ 13672 h 164224"/>
                <a:gd name="connsiteX60" fmla="*/ 43719 w 191250"/>
                <a:gd name="connsiteY60" fmla="*/ 14308 h 164224"/>
                <a:gd name="connsiteX61" fmla="*/ 42924 w 191250"/>
                <a:gd name="connsiteY61" fmla="*/ 15103 h 164224"/>
                <a:gd name="connsiteX62" fmla="*/ 41175 w 191250"/>
                <a:gd name="connsiteY62" fmla="*/ 15739 h 164224"/>
                <a:gd name="connsiteX63" fmla="*/ 39426 w 191250"/>
                <a:gd name="connsiteY63" fmla="*/ 15739 h 164224"/>
                <a:gd name="connsiteX64" fmla="*/ 38791 w 191250"/>
                <a:gd name="connsiteY64" fmla="*/ 16057 h 164224"/>
                <a:gd name="connsiteX65" fmla="*/ 37201 w 191250"/>
                <a:gd name="connsiteY65" fmla="*/ 17170 h 164224"/>
                <a:gd name="connsiteX66" fmla="*/ 35293 w 191250"/>
                <a:gd name="connsiteY66" fmla="*/ 18759 h 164224"/>
                <a:gd name="connsiteX67" fmla="*/ 32908 w 191250"/>
                <a:gd name="connsiteY67" fmla="*/ 19713 h 164224"/>
                <a:gd name="connsiteX68" fmla="*/ 32114 w 191250"/>
                <a:gd name="connsiteY68" fmla="*/ 20031 h 164224"/>
                <a:gd name="connsiteX69" fmla="*/ 31001 w 191250"/>
                <a:gd name="connsiteY69" fmla="*/ 21144 h 164224"/>
                <a:gd name="connsiteX70" fmla="*/ 29411 w 191250"/>
                <a:gd name="connsiteY70" fmla="*/ 26390 h 164224"/>
                <a:gd name="connsiteX71" fmla="*/ 28139 w 191250"/>
                <a:gd name="connsiteY71" fmla="*/ 27821 h 164224"/>
                <a:gd name="connsiteX72" fmla="*/ 26072 w 191250"/>
                <a:gd name="connsiteY72" fmla="*/ 27821 h 164224"/>
                <a:gd name="connsiteX73" fmla="*/ 23370 w 191250"/>
                <a:gd name="connsiteY73" fmla="*/ 27821 h 164224"/>
                <a:gd name="connsiteX74" fmla="*/ 21144 w 191250"/>
                <a:gd name="connsiteY74" fmla="*/ 28298 h 164224"/>
                <a:gd name="connsiteX75" fmla="*/ 17964 w 191250"/>
                <a:gd name="connsiteY75" fmla="*/ 27662 h 164224"/>
                <a:gd name="connsiteX76" fmla="*/ 16534 w 191250"/>
                <a:gd name="connsiteY76" fmla="*/ 27662 h 164224"/>
                <a:gd name="connsiteX77" fmla="*/ 16216 w 191250"/>
                <a:gd name="connsiteY77" fmla="*/ 28934 h 164224"/>
                <a:gd name="connsiteX78" fmla="*/ 15580 w 191250"/>
                <a:gd name="connsiteY78" fmla="*/ 33385 h 164224"/>
                <a:gd name="connsiteX79" fmla="*/ 15580 w 191250"/>
                <a:gd name="connsiteY79" fmla="*/ 35293 h 164224"/>
                <a:gd name="connsiteX80" fmla="*/ 14467 w 191250"/>
                <a:gd name="connsiteY80" fmla="*/ 37519 h 164224"/>
                <a:gd name="connsiteX81" fmla="*/ 13036 w 191250"/>
                <a:gd name="connsiteY81" fmla="*/ 40380 h 164224"/>
                <a:gd name="connsiteX82" fmla="*/ 13513 w 191250"/>
                <a:gd name="connsiteY82" fmla="*/ 45150 h 164224"/>
                <a:gd name="connsiteX83" fmla="*/ 13513 w 191250"/>
                <a:gd name="connsiteY83" fmla="*/ 49919 h 164224"/>
                <a:gd name="connsiteX84" fmla="*/ 11287 w 191250"/>
                <a:gd name="connsiteY84" fmla="*/ 57073 h 164224"/>
                <a:gd name="connsiteX85" fmla="*/ 10970 w 191250"/>
                <a:gd name="connsiteY85" fmla="*/ 58663 h 164224"/>
                <a:gd name="connsiteX86" fmla="*/ 8426 w 191250"/>
                <a:gd name="connsiteY86" fmla="*/ 64386 h 164224"/>
                <a:gd name="connsiteX87" fmla="*/ 7154 w 191250"/>
                <a:gd name="connsiteY87" fmla="*/ 66453 h 164224"/>
                <a:gd name="connsiteX88" fmla="*/ 3974 w 191250"/>
                <a:gd name="connsiteY88" fmla="*/ 77104 h 164224"/>
                <a:gd name="connsiteX89" fmla="*/ 2703 w 191250"/>
                <a:gd name="connsiteY89" fmla="*/ 80443 h 164224"/>
                <a:gd name="connsiteX90" fmla="*/ 0 w 191250"/>
                <a:gd name="connsiteY90" fmla="*/ 83940 h 164224"/>
                <a:gd name="connsiteX91" fmla="*/ 636 w 191250"/>
                <a:gd name="connsiteY91" fmla="*/ 89505 h 164224"/>
                <a:gd name="connsiteX92" fmla="*/ 1272 w 191250"/>
                <a:gd name="connsiteY92" fmla="*/ 95387 h 164224"/>
                <a:gd name="connsiteX93" fmla="*/ 1908 w 191250"/>
                <a:gd name="connsiteY93" fmla="*/ 100951 h 164224"/>
                <a:gd name="connsiteX94" fmla="*/ 2862 w 191250"/>
                <a:gd name="connsiteY94" fmla="*/ 109377 h 164224"/>
                <a:gd name="connsiteX95" fmla="*/ 3339 w 191250"/>
                <a:gd name="connsiteY95" fmla="*/ 109377 h 164224"/>
                <a:gd name="connsiteX96" fmla="*/ 7313 w 191250"/>
                <a:gd name="connsiteY96" fmla="*/ 107946 h 164224"/>
                <a:gd name="connsiteX97" fmla="*/ 11128 w 191250"/>
                <a:gd name="connsiteY97" fmla="*/ 107946 h 164224"/>
                <a:gd name="connsiteX98" fmla="*/ 14785 w 191250"/>
                <a:gd name="connsiteY98" fmla="*/ 108741 h 164224"/>
                <a:gd name="connsiteX99" fmla="*/ 17170 w 191250"/>
                <a:gd name="connsiteY99" fmla="*/ 109059 h 164224"/>
                <a:gd name="connsiteX100" fmla="*/ 18283 w 191250"/>
                <a:gd name="connsiteY100" fmla="*/ 108582 h 164224"/>
                <a:gd name="connsiteX101" fmla="*/ 19236 w 191250"/>
                <a:gd name="connsiteY101" fmla="*/ 107310 h 164224"/>
                <a:gd name="connsiteX102" fmla="*/ 20190 w 191250"/>
                <a:gd name="connsiteY102" fmla="*/ 105243 h 164224"/>
                <a:gd name="connsiteX103" fmla="*/ 21621 w 191250"/>
                <a:gd name="connsiteY103" fmla="*/ 104131 h 164224"/>
                <a:gd name="connsiteX104" fmla="*/ 23688 w 191250"/>
                <a:gd name="connsiteY104" fmla="*/ 104131 h 164224"/>
                <a:gd name="connsiteX105" fmla="*/ 26390 w 191250"/>
                <a:gd name="connsiteY105" fmla="*/ 106197 h 164224"/>
                <a:gd name="connsiteX106" fmla="*/ 30842 w 191250"/>
                <a:gd name="connsiteY106" fmla="*/ 112557 h 164224"/>
                <a:gd name="connsiteX107" fmla="*/ 31955 w 191250"/>
                <a:gd name="connsiteY107" fmla="*/ 112874 h 164224"/>
                <a:gd name="connsiteX108" fmla="*/ 32591 w 191250"/>
                <a:gd name="connsiteY108" fmla="*/ 112874 h 164224"/>
                <a:gd name="connsiteX109" fmla="*/ 34816 w 191250"/>
                <a:gd name="connsiteY109" fmla="*/ 107628 h 164224"/>
                <a:gd name="connsiteX110" fmla="*/ 36565 w 191250"/>
                <a:gd name="connsiteY110" fmla="*/ 103654 h 164224"/>
                <a:gd name="connsiteX111" fmla="*/ 39745 w 191250"/>
                <a:gd name="connsiteY111" fmla="*/ 96341 h 164224"/>
                <a:gd name="connsiteX112" fmla="*/ 41652 w 191250"/>
                <a:gd name="connsiteY112" fmla="*/ 92207 h 164224"/>
                <a:gd name="connsiteX113" fmla="*/ 43401 w 191250"/>
                <a:gd name="connsiteY113" fmla="*/ 93479 h 164224"/>
                <a:gd name="connsiteX114" fmla="*/ 45150 w 191250"/>
                <a:gd name="connsiteY114" fmla="*/ 95546 h 164224"/>
                <a:gd name="connsiteX115" fmla="*/ 47057 w 191250"/>
                <a:gd name="connsiteY115" fmla="*/ 96500 h 164224"/>
                <a:gd name="connsiteX116" fmla="*/ 49124 w 191250"/>
                <a:gd name="connsiteY116" fmla="*/ 97136 h 164224"/>
                <a:gd name="connsiteX117" fmla="*/ 50078 w 191250"/>
                <a:gd name="connsiteY117" fmla="*/ 97136 h 164224"/>
                <a:gd name="connsiteX118" fmla="*/ 51350 w 191250"/>
                <a:gd name="connsiteY118" fmla="*/ 98089 h 164224"/>
                <a:gd name="connsiteX119" fmla="*/ 55801 w 191250"/>
                <a:gd name="connsiteY119" fmla="*/ 103336 h 164224"/>
                <a:gd name="connsiteX120" fmla="*/ 57391 w 191250"/>
                <a:gd name="connsiteY120" fmla="*/ 104608 h 164224"/>
                <a:gd name="connsiteX121" fmla="*/ 59458 w 191250"/>
                <a:gd name="connsiteY121" fmla="*/ 104608 h 164224"/>
                <a:gd name="connsiteX122" fmla="*/ 68361 w 191250"/>
                <a:gd name="connsiteY122" fmla="*/ 103018 h 164224"/>
                <a:gd name="connsiteX123" fmla="*/ 73607 w 191250"/>
                <a:gd name="connsiteY123" fmla="*/ 99997 h 164224"/>
                <a:gd name="connsiteX124" fmla="*/ 74402 w 191250"/>
                <a:gd name="connsiteY124" fmla="*/ 98725 h 164224"/>
                <a:gd name="connsiteX125" fmla="*/ 75832 w 191250"/>
                <a:gd name="connsiteY125" fmla="*/ 98725 h 164224"/>
                <a:gd name="connsiteX126" fmla="*/ 77581 w 191250"/>
                <a:gd name="connsiteY126" fmla="*/ 99997 h 164224"/>
                <a:gd name="connsiteX127" fmla="*/ 78217 w 191250"/>
                <a:gd name="connsiteY127" fmla="*/ 101269 h 164224"/>
                <a:gd name="connsiteX128" fmla="*/ 79330 w 191250"/>
                <a:gd name="connsiteY128" fmla="*/ 103018 h 164224"/>
                <a:gd name="connsiteX129" fmla="*/ 81397 w 191250"/>
                <a:gd name="connsiteY129" fmla="*/ 103336 h 164224"/>
                <a:gd name="connsiteX130" fmla="*/ 86484 w 191250"/>
                <a:gd name="connsiteY130" fmla="*/ 102064 h 164224"/>
                <a:gd name="connsiteX131" fmla="*/ 88869 w 191250"/>
                <a:gd name="connsiteY131" fmla="*/ 101269 h 164224"/>
                <a:gd name="connsiteX132" fmla="*/ 90935 w 191250"/>
                <a:gd name="connsiteY132" fmla="*/ 101905 h 164224"/>
                <a:gd name="connsiteX133" fmla="*/ 93638 w 191250"/>
                <a:gd name="connsiteY133" fmla="*/ 102382 h 164224"/>
                <a:gd name="connsiteX134" fmla="*/ 95387 w 191250"/>
                <a:gd name="connsiteY134" fmla="*/ 102382 h 164224"/>
                <a:gd name="connsiteX135" fmla="*/ 99361 w 191250"/>
                <a:gd name="connsiteY135" fmla="*/ 104131 h 164224"/>
                <a:gd name="connsiteX136" fmla="*/ 104131 w 191250"/>
                <a:gd name="connsiteY136" fmla="*/ 103654 h 164224"/>
                <a:gd name="connsiteX137" fmla="*/ 106356 w 191250"/>
                <a:gd name="connsiteY137" fmla="*/ 103654 h 164224"/>
                <a:gd name="connsiteX138" fmla="*/ 108741 w 191250"/>
                <a:gd name="connsiteY138" fmla="*/ 104448 h 164224"/>
                <a:gd name="connsiteX139" fmla="*/ 112557 w 191250"/>
                <a:gd name="connsiteY139" fmla="*/ 107151 h 164224"/>
                <a:gd name="connsiteX140" fmla="*/ 117485 w 191250"/>
                <a:gd name="connsiteY140" fmla="*/ 110490 h 164224"/>
                <a:gd name="connsiteX141" fmla="*/ 124480 w 191250"/>
                <a:gd name="connsiteY141" fmla="*/ 112874 h 164224"/>
                <a:gd name="connsiteX142" fmla="*/ 125911 w 191250"/>
                <a:gd name="connsiteY142" fmla="*/ 113828 h 164224"/>
                <a:gd name="connsiteX143" fmla="*/ 129249 w 191250"/>
                <a:gd name="connsiteY143" fmla="*/ 117644 h 164224"/>
                <a:gd name="connsiteX144" fmla="*/ 134496 w 191250"/>
                <a:gd name="connsiteY144" fmla="*/ 124798 h 164224"/>
                <a:gd name="connsiteX145" fmla="*/ 141332 w 191250"/>
                <a:gd name="connsiteY145" fmla="*/ 131634 h 164224"/>
                <a:gd name="connsiteX146" fmla="*/ 148804 w 191250"/>
                <a:gd name="connsiteY146" fmla="*/ 137039 h 164224"/>
                <a:gd name="connsiteX147" fmla="*/ 152778 w 191250"/>
                <a:gd name="connsiteY147" fmla="*/ 140855 h 164224"/>
                <a:gd name="connsiteX148" fmla="*/ 155481 w 191250"/>
                <a:gd name="connsiteY148" fmla="*/ 145465 h 164224"/>
                <a:gd name="connsiteX149" fmla="*/ 158183 w 191250"/>
                <a:gd name="connsiteY149" fmla="*/ 149598 h 164224"/>
                <a:gd name="connsiteX150" fmla="*/ 160886 w 191250"/>
                <a:gd name="connsiteY150" fmla="*/ 151347 h 164224"/>
                <a:gd name="connsiteX151" fmla="*/ 163429 w 191250"/>
                <a:gd name="connsiteY151" fmla="*/ 152778 h 164224"/>
                <a:gd name="connsiteX152" fmla="*/ 165973 w 191250"/>
                <a:gd name="connsiteY152" fmla="*/ 155957 h 164224"/>
                <a:gd name="connsiteX153" fmla="*/ 167881 w 191250"/>
                <a:gd name="connsiteY153" fmla="*/ 158660 h 164224"/>
                <a:gd name="connsiteX154" fmla="*/ 170425 w 191250"/>
                <a:gd name="connsiteY154" fmla="*/ 161681 h 164224"/>
                <a:gd name="connsiteX155" fmla="*/ 171219 w 191250"/>
                <a:gd name="connsiteY155" fmla="*/ 160886 h 164224"/>
                <a:gd name="connsiteX156" fmla="*/ 172332 w 191250"/>
                <a:gd name="connsiteY156" fmla="*/ 160091 h 164224"/>
                <a:gd name="connsiteX157" fmla="*/ 173127 w 191250"/>
                <a:gd name="connsiteY157" fmla="*/ 160091 h 164224"/>
                <a:gd name="connsiteX158" fmla="*/ 178532 w 191250"/>
                <a:gd name="connsiteY158" fmla="*/ 164224 h 164224"/>
                <a:gd name="connsiteX159" fmla="*/ 179486 w 191250"/>
                <a:gd name="connsiteY159" fmla="*/ 164224 h 164224"/>
                <a:gd name="connsiteX160" fmla="*/ 181394 w 191250"/>
                <a:gd name="connsiteY160" fmla="*/ 162953 h 164224"/>
                <a:gd name="connsiteX161" fmla="*/ 182984 w 191250"/>
                <a:gd name="connsiteY161" fmla="*/ 158660 h 164224"/>
                <a:gd name="connsiteX162" fmla="*/ 184097 w 191250"/>
                <a:gd name="connsiteY162" fmla="*/ 157070 h 164224"/>
                <a:gd name="connsiteX163" fmla="*/ 184574 w 191250"/>
                <a:gd name="connsiteY163" fmla="*/ 157070 h 164224"/>
                <a:gd name="connsiteX164" fmla="*/ 188071 w 191250"/>
                <a:gd name="connsiteY164" fmla="*/ 155957 h 164224"/>
                <a:gd name="connsiteX165" fmla="*/ 191251 w 191250"/>
                <a:gd name="connsiteY165" fmla="*/ 154686 h 164224"/>
                <a:gd name="connsiteX166" fmla="*/ 190297 w 191250"/>
                <a:gd name="connsiteY166" fmla="*/ 151347 h 164224"/>
                <a:gd name="connsiteX167" fmla="*/ 104290 w 191250"/>
                <a:gd name="connsiteY167" fmla="*/ 68520 h 164224"/>
                <a:gd name="connsiteX168" fmla="*/ 104290 w 191250"/>
                <a:gd name="connsiteY168" fmla="*/ 68838 h 164224"/>
                <a:gd name="connsiteX169" fmla="*/ 103018 w 191250"/>
                <a:gd name="connsiteY169" fmla="*/ 69155 h 164224"/>
                <a:gd name="connsiteX170" fmla="*/ 100792 w 191250"/>
                <a:gd name="connsiteY170" fmla="*/ 68043 h 164224"/>
                <a:gd name="connsiteX171" fmla="*/ 101587 w 191250"/>
                <a:gd name="connsiteY171" fmla="*/ 70427 h 164224"/>
                <a:gd name="connsiteX172" fmla="*/ 105085 w 191250"/>
                <a:gd name="connsiteY172" fmla="*/ 71063 h 164224"/>
                <a:gd name="connsiteX173" fmla="*/ 107946 w 191250"/>
                <a:gd name="connsiteY173" fmla="*/ 71063 h 164224"/>
                <a:gd name="connsiteX174" fmla="*/ 111126 w 191250"/>
                <a:gd name="connsiteY174" fmla="*/ 71381 h 164224"/>
                <a:gd name="connsiteX175" fmla="*/ 113828 w 191250"/>
                <a:gd name="connsiteY175" fmla="*/ 71381 h 164224"/>
                <a:gd name="connsiteX176" fmla="*/ 114146 w 191250"/>
                <a:gd name="connsiteY176" fmla="*/ 69791 h 164224"/>
                <a:gd name="connsiteX177" fmla="*/ 109536 w 191250"/>
                <a:gd name="connsiteY177" fmla="*/ 67566 h 164224"/>
                <a:gd name="connsiteX178" fmla="*/ 109059 w 191250"/>
                <a:gd name="connsiteY178" fmla="*/ 68678 h 164224"/>
                <a:gd name="connsiteX179" fmla="*/ 108423 w 191250"/>
                <a:gd name="connsiteY179" fmla="*/ 69155 h 164224"/>
                <a:gd name="connsiteX180" fmla="*/ 107628 w 191250"/>
                <a:gd name="connsiteY180" fmla="*/ 69155 h 164224"/>
                <a:gd name="connsiteX181" fmla="*/ 106515 w 191250"/>
                <a:gd name="connsiteY181" fmla="*/ 67725 h 164224"/>
                <a:gd name="connsiteX182" fmla="*/ 106197 w 191250"/>
                <a:gd name="connsiteY182" fmla="*/ 64863 h 164224"/>
                <a:gd name="connsiteX183" fmla="*/ 105243 w 191250"/>
                <a:gd name="connsiteY183" fmla="*/ 63591 h 164224"/>
                <a:gd name="connsiteX184" fmla="*/ 103654 w 191250"/>
                <a:gd name="connsiteY184" fmla="*/ 62478 h 164224"/>
                <a:gd name="connsiteX185" fmla="*/ 101110 w 191250"/>
                <a:gd name="connsiteY185" fmla="*/ 62001 h 164224"/>
                <a:gd name="connsiteX186" fmla="*/ 102382 w 191250"/>
                <a:gd name="connsiteY186" fmla="*/ 63750 h 164224"/>
                <a:gd name="connsiteX187" fmla="*/ 101746 w 191250"/>
                <a:gd name="connsiteY187" fmla="*/ 64386 h 164224"/>
                <a:gd name="connsiteX188" fmla="*/ 100792 w 191250"/>
                <a:gd name="connsiteY188" fmla="*/ 64863 h 164224"/>
                <a:gd name="connsiteX189" fmla="*/ 100792 w 191250"/>
                <a:gd name="connsiteY189" fmla="*/ 66135 h 164224"/>
                <a:gd name="connsiteX190" fmla="*/ 102859 w 191250"/>
                <a:gd name="connsiteY190" fmla="*/ 66453 h 164224"/>
                <a:gd name="connsiteX191" fmla="*/ 104448 w 191250"/>
                <a:gd name="connsiteY191" fmla="*/ 68043 h 164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91250" h="164224">
                  <a:moveTo>
                    <a:pt x="105403" y="59458"/>
                  </a:moveTo>
                  <a:lnTo>
                    <a:pt x="104448" y="56596"/>
                  </a:lnTo>
                  <a:lnTo>
                    <a:pt x="103654" y="55960"/>
                  </a:lnTo>
                  <a:lnTo>
                    <a:pt x="103336" y="56596"/>
                  </a:lnTo>
                  <a:lnTo>
                    <a:pt x="102064" y="57709"/>
                  </a:lnTo>
                  <a:lnTo>
                    <a:pt x="102541" y="58345"/>
                  </a:lnTo>
                  <a:lnTo>
                    <a:pt x="105403" y="59458"/>
                  </a:lnTo>
                  <a:close/>
                  <a:moveTo>
                    <a:pt x="190774" y="151506"/>
                  </a:moveTo>
                  <a:lnTo>
                    <a:pt x="188389" y="149280"/>
                  </a:lnTo>
                  <a:lnTo>
                    <a:pt x="187594" y="151983"/>
                  </a:lnTo>
                  <a:lnTo>
                    <a:pt x="182666" y="150393"/>
                  </a:lnTo>
                  <a:lnTo>
                    <a:pt x="180917" y="145942"/>
                  </a:lnTo>
                  <a:lnTo>
                    <a:pt x="174876" y="140060"/>
                  </a:lnTo>
                  <a:lnTo>
                    <a:pt x="171378" y="140378"/>
                  </a:lnTo>
                  <a:lnTo>
                    <a:pt x="169788" y="134972"/>
                  </a:lnTo>
                  <a:lnTo>
                    <a:pt x="166927" y="129408"/>
                  </a:lnTo>
                  <a:lnTo>
                    <a:pt x="150075" y="117962"/>
                  </a:lnTo>
                  <a:lnTo>
                    <a:pt x="144988" y="110331"/>
                  </a:lnTo>
                  <a:lnTo>
                    <a:pt x="136244" y="99361"/>
                  </a:lnTo>
                  <a:lnTo>
                    <a:pt x="125434" y="95864"/>
                  </a:lnTo>
                  <a:lnTo>
                    <a:pt x="120664" y="91730"/>
                  </a:lnTo>
                  <a:lnTo>
                    <a:pt x="118121" y="90299"/>
                  </a:lnTo>
                  <a:lnTo>
                    <a:pt x="114941" y="89346"/>
                  </a:lnTo>
                  <a:lnTo>
                    <a:pt x="111126" y="89028"/>
                  </a:lnTo>
                  <a:lnTo>
                    <a:pt x="108264" y="87915"/>
                  </a:lnTo>
                  <a:lnTo>
                    <a:pt x="104767" y="83940"/>
                  </a:lnTo>
                  <a:lnTo>
                    <a:pt x="103972" y="82033"/>
                  </a:lnTo>
                  <a:lnTo>
                    <a:pt x="103495" y="78535"/>
                  </a:lnTo>
                  <a:lnTo>
                    <a:pt x="101746" y="76786"/>
                  </a:lnTo>
                  <a:lnTo>
                    <a:pt x="98407" y="74561"/>
                  </a:lnTo>
                  <a:lnTo>
                    <a:pt x="96977" y="76150"/>
                  </a:lnTo>
                  <a:lnTo>
                    <a:pt x="96341" y="78853"/>
                  </a:lnTo>
                  <a:lnTo>
                    <a:pt x="97136" y="81079"/>
                  </a:lnTo>
                  <a:lnTo>
                    <a:pt x="97136" y="82351"/>
                  </a:lnTo>
                  <a:cubicBezTo>
                    <a:pt x="97136" y="82351"/>
                    <a:pt x="96341" y="84576"/>
                    <a:pt x="96341" y="84576"/>
                  </a:cubicBezTo>
                  <a:lnTo>
                    <a:pt x="94433" y="82033"/>
                  </a:lnTo>
                  <a:lnTo>
                    <a:pt x="91889" y="75038"/>
                  </a:lnTo>
                  <a:lnTo>
                    <a:pt x="90459" y="72971"/>
                  </a:lnTo>
                  <a:lnTo>
                    <a:pt x="88392" y="72653"/>
                  </a:lnTo>
                  <a:lnTo>
                    <a:pt x="86007" y="65181"/>
                  </a:lnTo>
                  <a:lnTo>
                    <a:pt x="82510" y="61206"/>
                  </a:lnTo>
                  <a:lnTo>
                    <a:pt x="80284" y="53258"/>
                  </a:lnTo>
                  <a:lnTo>
                    <a:pt x="78058" y="37519"/>
                  </a:lnTo>
                  <a:lnTo>
                    <a:pt x="74879" y="27026"/>
                  </a:lnTo>
                  <a:lnTo>
                    <a:pt x="71381" y="17011"/>
                  </a:lnTo>
                  <a:lnTo>
                    <a:pt x="62637" y="0"/>
                  </a:lnTo>
                  <a:lnTo>
                    <a:pt x="60094" y="1908"/>
                  </a:lnTo>
                  <a:lnTo>
                    <a:pt x="57232" y="5246"/>
                  </a:lnTo>
                  <a:lnTo>
                    <a:pt x="56437" y="6518"/>
                  </a:lnTo>
                  <a:lnTo>
                    <a:pt x="56119" y="7313"/>
                  </a:lnTo>
                  <a:lnTo>
                    <a:pt x="55801" y="8267"/>
                  </a:lnTo>
                  <a:lnTo>
                    <a:pt x="55006" y="9221"/>
                  </a:lnTo>
                  <a:lnTo>
                    <a:pt x="53417" y="10652"/>
                  </a:lnTo>
                  <a:lnTo>
                    <a:pt x="52781" y="11287"/>
                  </a:lnTo>
                  <a:lnTo>
                    <a:pt x="52463" y="12241"/>
                  </a:lnTo>
                  <a:lnTo>
                    <a:pt x="51509" y="12877"/>
                  </a:lnTo>
                  <a:lnTo>
                    <a:pt x="50396" y="12877"/>
                  </a:lnTo>
                  <a:cubicBezTo>
                    <a:pt x="50396" y="12877"/>
                    <a:pt x="49442" y="13354"/>
                    <a:pt x="49442" y="13354"/>
                  </a:cubicBezTo>
                  <a:lnTo>
                    <a:pt x="48011" y="13990"/>
                  </a:lnTo>
                  <a:lnTo>
                    <a:pt x="45945" y="13672"/>
                  </a:lnTo>
                  <a:lnTo>
                    <a:pt x="43719" y="14308"/>
                  </a:lnTo>
                  <a:lnTo>
                    <a:pt x="42924" y="15103"/>
                  </a:lnTo>
                  <a:lnTo>
                    <a:pt x="41175" y="15739"/>
                  </a:lnTo>
                  <a:lnTo>
                    <a:pt x="39426" y="15739"/>
                  </a:lnTo>
                  <a:cubicBezTo>
                    <a:pt x="39426" y="15739"/>
                    <a:pt x="38791" y="16057"/>
                    <a:pt x="38791" y="16057"/>
                  </a:cubicBezTo>
                  <a:lnTo>
                    <a:pt x="37201" y="17170"/>
                  </a:lnTo>
                  <a:lnTo>
                    <a:pt x="35293" y="18759"/>
                  </a:lnTo>
                  <a:lnTo>
                    <a:pt x="32908" y="19713"/>
                  </a:lnTo>
                  <a:lnTo>
                    <a:pt x="32114" y="20031"/>
                  </a:lnTo>
                  <a:lnTo>
                    <a:pt x="31001" y="21144"/>
                  </a:lnTo>
                  <a:lnTo>
                    <a:pt x="29411" y="26390"/>
                  </a:lnTo>
                  <a:lnTo>
                    <a:pt x="28139" y="27821"/>
                  </a:lnTo>
                  <a:lnTo>
                    <a:pt x="26072" y="27821"/>
                  </a:lnTo>
                  <a:cubicBezTo>
                    <a:pt x="26072" y="27821"/>
                    <a:pt x="23370" y="27821"/>
                    <a:pt x="23370" y="27821"/>
                  </a:cubicBezTo>
                  <a:lnTo>
                    <a:pt x="21144" y="28298"/>
                  </a:lnTo>
                  <a:lnTo>
                    <a:pt x="17964" y="27662"/>
                  </a:lnTo>
                  <a:lnTo>
                    <a:pt x="16534" y="27662"/>
                  </a:lnTo>
                  <a:cubicBezTo>
                    <a:pt x="16534" y="27662"/>
                    <a:pt x="16216" y="28934"/>
                    <a:pt x="16216" y="28934"/>
                  </a:cubicBezTo>
                  <a:lnTo>
                    <a:pt x="15580" y="33385"/>
                  </a:lnTo>
                  <a:lnTo>
                    <a:pt x="15580" y="35293"/>
                  </a:lnTo>
                  <a:cubicBezTo>
                    <a:pt x="15580" y="35293"/>
                    <a:pt x="14467" y="37519"/>
                    <a:pt x="14467" y="37519"/>
                  </a:cubicBezTo>
                  <a:lnTo>
                    <a:pt x="13036" y="40380"/>
                  </a:lnTo>
                  <a:lnTo>
                    <a:pt x="13513" y="45150"/>
                  </a:lnTo>
                  <a:lnTo>
                    <a:pt x="13513" y="49919"/>
                  </a:lnTo>
                  <a:cubicBezTo>
                    <a:pt x="13513" y="49919"/>
                    <a:pt x="11287" y="57073"/>
                    <a:pt x="11287" y="57073"/>
                  </a:cubicBezTo>
                  <a:lnTo>
                    <a:pt x="10970" y="58663"/>
                  </a:lnTo>
                  <a:lnTo>
                    <a:pt x="8426" y="64386"/>
                  </a:lnTo>
                  <a:lnTo>
                    <a:pt x="7154" y="66453"/>
                  </a:lnTo>
                  <a:lnTo>
                    <a:pt x="3974" y="77104"/>
                  </a:lnTo>
                  <a:lnTo>
                    <a:pt x="2703" y="80443"/>
                  </a:lnTo>
                  <a:lnTo>
                    <a:pt x="0" y="83940"/>
                  </a:lnTo>
                  <a:lnTo>
                    <a:pt x="636" y="89505"/>
                  </a:lnTo>
                  <a:lnTo>
                    <a:pt x="1272" y="95387"/>
                  </a:lnTo>
                  <a:lnTo>
                    <a:pt x="1908" y="100951"/>
                  </a:lnTo>
                  <a:lnTo>
                    <a:pt x="2862" y="109377"/>
                  </a:lnTo>
                  <a:lnTo>
                    <a:pt x="3339" y="109377"/>
                  </a:lnTo>
                  <a:cubicBezTo>
                    <a:pt x="3339" y="109377"/>
                    <a:pt x="7313" y="107946"/>
                    <a:pt x="7313" y="107946"/>
                  </a:cubicBezTo>
                  <a:lnTo>
                    <a:pt x="11128" y="107946"/>
                  </a:lnTo>
                  <a:cubicBezTo>
                    <a:pt x="11128" y="107946"/>
                    <a:pt x="14785" y="108741"/>
                    <a:pt x="14785" y="108741"/>
                  </a:cubicBezTo>
                  <a:lnTo>
                    <a:pt x="17170" y="109059"/>
                  </a:lnTo>
                  <a:lnTo>
                    <a:pt x="18283" y="108582"/>
                  </a:lnTo>
                  <a:lnTo>
                    <a:pt x="19236" y="107310"/>
                  </a:lnTo>
                  <a:lnTo>
                    <a:pt x="20190" y="105243"/>
                  </a:lnTo>
                  <a:lnTo>
                    <a:pt x="21621" y="104131"/>
                  </a:lnTo>
                  <a:lnTo>
                    <a:pt x="23688" y="104131"/>
                  </a:lnTo>
                  <a:cubicBezTo>
                    <a:pt x="23688" y="104131"/>
                    <a:pt x="26390" y="106197"/>
                    <a:pt x="26390" y="106197"/>
                  </a:cubicBezTo>
                  <a:lnTo>
                    <a:pt x="30842" y="112557"/>
                  </a:lnTo>
                  <a:lnTo>
                    <a:pt x="31955" y="112874"/>
                  </a:lnTo>
                  <a:lnTo>
                    <a:pt x="32591" y="112874"/>
                  </a:lnTo>
                  <a:cubicBezTo>
                    <a:pt x="32591" y="112874"/>
                    <a:pt x="34816" y="107628"/>
                    <a:pt x="34816" y="107628"/>
                  </a:cubicBezTo>
                  <a:lnTo>
                    <a:pt x="36565" y="103654"/>
                  </a:lnTo>
                  <a:lnTo>
                    <a:pt x="39745" y="96341"/>
                  </a:lnTo>
                  <a:lnTo>
                    <a:pt x="41652" y="92207"/>
                  </a:lnTo>
                  <a:lnTo>
                    <a:pt x="43401" y="93479"/>
                  </a:lnTo>
                  <a:lnTo>
                    <a:pt x="45150" y="95546"/>
                  </a:lnTo>
                  <a:lnTo>
                    <a:pt x="47057" y="96500"/>
                  </a:lnTo>
                  <a:lnTo>
                    <a:pt x="49124" y="97136"/>
                  </a:lnTo>
                  <a:lnTo>
                    <a:pt x="50078" y="97136"/>
                  </a:lnTo>
                  <a:cubicBezTo>
                    <a:pt x="50078" y="97136"/>
                    <a:pt x="51350" y="98089"/>
                    <a:pt x="51350" y="98089"/>
                  </a:cubicBezTo>
                  <a:lnTo>
                    <a:pt x="55801" y="103336"/>
                  </a:lnTo>
                  <a:lnTo>
                    <a:pt x="57391" y="104608"/>
                  </a:lnTo>
                  <a:lnTo>
                    <a:pt x="59458" y="104608"/>
                  </a:lnTo>
                  <a:cubicBezTo>
                    <a:pt x="59458" y="104608"/>
                    <a:pt x="68361" y="103018"/>
                    <a:pt x="68361" y="103018"/>
                  </a:cubicBezTo>
                  <a:lnTo>
                    <a:pt x="73607" y="99997"/>
                  </a:lnTo>
                  <a:lnTo>
                    <a:pt x="74402" y="98725"/>
                  </a:lnTo>
                  <a:lnTo>
                    <a:pt x="75832" y="98725"/>
                  </a:lnTo>
                  <a:lnTo>
                    <a:pt x="77581" y="99997"/>
                  </a:lnTo>
                  <a:lnTo>
                    <a:pt x="78217" y="101269"/>
                  </a:lnTo>
                  <a:lnTo>
                    <a:pt x="79330" y="103018"/>
                  </a:lnTo>
                  <a:lnTo>
                    <a:pt x="81397" y="103336"/>
                  </a:lnTo>
                  <a:lnTo>
                    <a:pt x="86484" y="102064"/>
                  </a:lnTo>
                  <a:lnTo>
                    <a:pt x="88869" y="101269"/>
                  </a:lnTo>
                  <a:lnTo>
                    <a:pt x="90935" y="101905"/>
                  </a:lnTo>
                  <a:lnTo>
                    <a:pt x="93638" y="102382"/>
                  </a:lnTo>
                  <a:lnTo>
                    <a:pt x="95387" y="102382"/>
                  </a:lnTo>
                  <a:lnTo>
                    <a:pt x="99361" y="104131"/>
                  </a:lnTo>
                  <a:lnTo>
                    <a:pt x="104131" y="103654"/>
                  </a:lnTo>
                  <a:lnTo>
                    <a:pt x="106356" y="103654"/>
                  </a:lnTo>
                  <a:cubicBezTo>
                    <a:pt x="106356" y="103654"/>
                    <a:pt x="108741" y="104448"/>
                    <a:pt x="108741" y="104448"/>
                  </a:cubicBezTo>
                  <a:lnTo>
                    <a:pt x="112557" y="107151"/>
                  </a:lnTo>
                  <a:lnTo>
                    <a:pt x="117485" y="110490"/>
                  </a:lnTo>
                  <a:lnTo>
                    <a:pt x="124480" y="112874"/>
                  </a:lnTo>
                  <a:lnTo>
                    <a:pt x="125911" y="113828"/>
                  </a:lnTo>
                  <a:lnTo>
                    <a:pt x="129249" y="117644"/>
                  </a:lnTo>
                  <a:lnTo>
                    <a:pt x="134496" y="124798"/>
                  </a:lnTo>
                  <a:lnTo>
                    <a:pt x="141332" y="131634"/>
                  </a:lnTo>
                  <a:lnTo>
                    <a:pt x="148804" y="137039"/>
                  </a:lnTo>
                  <a:lnTo>
                    <a:pt x="152778" y="140855"/>
                  </a:lnTo>
                  <a:lnTo>
                    <a:pt x="155481" y="145465"/>
                  </a:lnTo>
                  <a:lnTo>
                    <a:pt x="158183" y="149598"/>
                  </a:lnTo>
                  <a:lnTo>
                    <a:pt x="160886" y="151347"/>
                  </a:lnTo>
                  <a:lnTo>
                    <a:pt x="163429" y="152778"/>
                  </a:lnTo>
                  <a:lnTo>
                    <a:pt x="165973" y="155957"/>
                  </a:lnTo>
                  <a:lnTo>
                    <a:pt x="167881" y="158660"/>
                  </a:lnTo>
                  <a:lnTo>
                    <a:pt x="170425" y="161681"/>
                  </a:lnTo>
                  <a:lnTo>
                    <a:pt x="171219" y="160886"/>
                  </a:lnTo>
                  <a:lnTo>
                    <a:pt x="172332" y="160091"/>
                  </a:lnTo>
                  <a:lnTo>
                    <a:pt x="173127" y="160091"/>
                  </a:lnTo>
                  <a:cubicBezTo>
                    <a:pt x="173127" y="160091"/>
                    <a:pt x="178532" y="164224"/>
                    <a:pt x="178532" y="164224"/>
                  </a:cubicBezTo>
                  <a:lnTo>
                    <a:pt x="179486" y="164224"/>
                  </a:lnTo>
                  <a:cubicBezTo>
                    <a:pt x="179486" y="164224"/>
                    <a:pt x="181394" y="162953"/>
                    <a:pt x="181394" y="162953"/>
                  </a:cubicBezTo>
                  <a:lnTo>
                    <a:pt x="182984" y="158660"/>
                  </a:lnTo>
                  <a:lnTo>
                    <a:pt x="184097" y="157070"/>
                  </a:lnTo>
                  <a:lnTo>
                    <a:pt x="184574" y="157070"/>
                  </a:lnTo>
                  <a:cubicBezTo>
                    <a:pt x="184574" y="157070"/>
                    <a:pt x="188071" y="155957"/>
                    <a:pt x="188071" y="155957"/>
                  </a:cubicBezTo>
                  <a:lnTo>
                    <a:pt x="191251" y="154686"/>
                  </a:lnTo>
                  <a:lnTo>
                    <a:pt x="190297" y="151347"/>
                  </a:lnTo>
                  <a:close/>
                  <a:moveTo>
                    <a:pt x="104290" y="68520"/>
                  </a:moveTo>
                  <a:lnTo>
                    <a:pt x="104290" y="68838"/>
                  </a:lnTo>
                  <a:cubicBezTo>
                    <a:pt x="104290" y="68838"/>
                    <a:pt x="103018" y="69155"/>
                    <a:pt x="103018" y="69155"/>
                  </a:cubicBezTo>
                  <a:lnTo>
                    <a:pt x="100792" y="68043"/>
                  </a:lnTo>
                  <a:lnTo>
                    <a:pt x="101587" y="70427"/>
                  </a:lnTo>
                  <a:lnTo>
                    <a:pt x="105085" y="71063"/>
                  </a:lnTo>
                  <a:lnTo>
                    <a:pt x="107946" y="71063"/>
                  </a:lnTo>
                  <a:cubicBezTo>
                    <a:pt x="107946" y="71063"/>
                    <a:pt x="111126" y="71381"/>
                    <a:pt x="111126" y="71381"/>
                  </a:cubicBezTo>
                  <a:lnTo>
                    <a:pt x="113828" y="71381"/>
                  </a:lnTo>
                  <a:cubicBezTo>
                    <a:pt x="113828" y="71381"/>
                    <a:pt x="114146" y="69791"/>
                    <a:pt x="114146" y="69791"/>
                  </a:cubicBezTo>
                  <a:lnTo>
                    <a:pt x="109536" y="67566"/>
                  </a:lnTo>
                  <a:lnTo>
                    <a:pt x="109059" y="68678"/>
                  </a:lnTo>
                  <a:lnTo>
                    <a:pt x="108423" y="69155"/>
                  </a:lnTo>
                  <a:lnTo>
                    <a:pt x="107628" y="69155"/>
                  </a:lnTo>
                  <a:cubicBezTo>
                    <a:pt x="107628" y="69155"/>
                    <a:pt x="106515" y="67725"/>
                    <a:pt x="106515" y="67725"/>
                  </a:cubicBezTo>
                  <a:lnTo>
                    <a:pt x="106197" y="64863"/>
                  </a:lnTo>
                  <a:lnTo>
                    <a:pt x="105243" y="63591"/>
                  </a:lnTo>
                  <a:lnTo>
                    <a:pt x="103654" y="62478"/>
                  </a:lnTo>
                  <a:lnTo>
                    <a:pt x="101110" y="62001"/>
                  </a:lnTo>
                  <a:lnTo>
                    <a:pt x="102382" y="63750"/>
                  </a:lnTo>
                  <a:lnTo>
                    <a:pt x="101746" y="64386"/>
                  </a:lnTo>
                  <a:lnTo>
                    <a:pt x="100792" y="64863"/>
                  </a:lnTo>
                  <a:lnTo>
                    <a:pt x="100792" y="66135"/>
                  </a:lnTo>
                  <a:cubicBezTo>
                    <a:pt x="100792" y="66135"/>
                    <a:pt x="102859" y="66453"/>
                    <a:pt x="102859" y="66453"/>
                  </a:cubicBezTo>
                  <a:lnTo>
                    <a:pt x="104448" y="6804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8" name="Freeform: Shape 5367">
              <a:extLst>
                <a:ext uri="{FF2B5EF4-FFF2-40B4-BE49-F238E27FC236}">
                  <a16:creationId xmlns:a16="http://schemas.microsoft.com/office/drawing/2014/main" id="{91026C05-1DBC-50C3-4703-40B853599532}"/>
                </a:ext>
              </a:extLst>
            </p:cNvPr>
            <p:cNvSpPr/>
            <p:nvPr/>
          </p:nvSpPr>
          <p:spPr>
            <a:xfrm>
              <a:off x="701555" y="3120580"/>
              <a:ext cx="241646" cy="207466"/>
            </a:xfrm>
            <a:custGeom>
              <a:avLst/>
              <a:gdLst>
                <a:gd name="connsiteX0" fmla="*/ 1749 w 241646"/>
                <a:gd name="connsiteY0" fmla="*/ 201425 h 207466"/>
                <a:gd name="connsiteX1" fmla="*/ 1749 w 241646"/>
                <a:gd name="connsiteY1" fmla="*/ 201425 h 207466"/>
                <a:gd name="connsiteX2" fmla="*/ 1113 w 241646"/>
                <a:gd name="connsiteY2" fmla="*/ 204764 h 207466"/>
                <a:gd name="connsiteX3" fmla="*/ 1590 w 241646"/>
                <a:gd name="connsiteY3" fmla="*/ 207466 h 207466"/>
                <a:gd name="connsiteX4" fmla="*/ 0 w 241646"/>
                <a:gd name="connsiteY4" fmla="*/ 206036 h 207466"/>
                <a:gd name="connsiteX5" fmla="*/ 2544 w 241646"/>
                <a:gd name="connsiteY5" fmla="*/ 190456 h 207466"/>
                <a:gd name="connsiteX6" fmla="*/ 4928 w 241646"/>
                <a:gd name="connsiteY6" fmla="*/ 174876 h 207466"/>
                <a:gd name="connsiteX7" fmla="*/ 8903 w 241646"/>
                <a:gd name="connsiteY7" fmla="*/ 167086 h 207466"/>
                <a:gd name="connsiteX8" fmla="*/ 11923 w 241646"/>
                <a:gd name="connsiteY8" fmla="*/ 163589 h 207466"/>
                <a:gd name="connsiteX9" fmla="*/ 16852 w 241646"/>
                <a:gd name="connsiteY9" fmla="*/ 161840 h 207466"/>
                <a:gd name="connsiteX10" fmla="*/ 21303 w 241646"/>
                <a:gd name="connsiteY10" fmla="*/ 154050 h 207466"/>
                <a:gd name="connsiteX11" fmla="*/ 22893 w 241646"/>
                <a:gd name="connsiteY11" fmla="*/ 146737 h 207466"/>
                <a:gd name="connsiteX12" fmla="*/ 25754 w 241646"/>
                <a:gd name="connsiteY12" fmla="*/ 143398 h 207466"/>
                <a:gd name="connsiteX13" fmla="*/ 26708 w 241646"/>
                <a:gd name="connsiteY13" fmla="*/ 140855 h 207466"/>
                <a:gd name="connsiteX14" fmla="*/ 25595 w 241646"/>
                <a:gd name="connsiteY14" fmla="*/ 138788 h 207466"/>
                <a:gd name="connsiteX15" fmla="*/ 28298 w 241646"/>
                <a:gd name="connsiteY15" fmla="*/ 134972 h 207466"/>
                <a:gd name="connsiteX16" fmla="*/ 31637 w 241646"/>
                <a:gd name="connsiteY16" fmla="*/ 128931 h 207466"/>
                <a:gd name="connsiteX17" fmla="*/ 33226 w 241646"/>
                <a:gd name="connsiteY17" fmla="*/ 125116 h 207466"/>
                <a:gd name="connsiteX18" fmla="*/ 37201 w 241646"/>
                <a:gd name="connsiteY18" fmla="*/ 119234 h 207466"/>
                <a:gd name="connsiteX19" fmla="*/ 37678 w 241646"/>
                <a:gd name="connsiteY19" fmla="*/ 117962 h 207466"/>
                <a:gd name="connsiteX20" fmla="*/ 37360 w 241646"/>
                <a:gd name="connsiteY20" fmla="*/ 116372 h 207466"/>
                <a:gd name="connsiteX21" fmla="*/ 35770 w 241646"/>
                <a:gd name="connsiteY21" fmla="*/ 117644 h 207466"/>
                <a:gd name="connsiteX22" fmla="*/ 34180 w 241646"/>
                <a:gd name="connsiteY22" fmla="*/ 119870 h 207466"/>
                <a:gd name="connsiteX23" fmla="*/ 32114 w 241646"/>
                <a:gd name="connsiteY23" fmla="*/ 121618 h 207466"/>
                <a:gd name="connsiteX24" fmla="*/ 32908 w 241646"/>
                <a:gd name="connsiteY24" fmla="*/ 119393 h 207466"/>
                <a:gd name="connsiteX25" fmla="*/ 34498 w 241646"/>
                <a:gd name="connsiteY25" fmla="*/ 116372 h 207466"/>
                <a:gd name="connsiteX26" fmla="*/ 37996 w 241646"/>
                <a:gd name="connsiteY26" fmla="*/ 113033 h 207466"/>
                <a:gd name="connsiteX27" fmla="*/ 43401 w 241646"/>
                <a:gd name="connsiteY27" fmla="*/ 109377 h 207466"/>
                <a:gd name="connsiteX28" fmla="*/ 54847 w 241646"/>
                <a:gd name="connsiteY28" fmla="*/ 97136 h 207466"/>
                <a:gd name="connsiteX29" fmla="*/ 59140 w 241646"/>
                <a:gd name="connsiteY29" fmla="*/ 95069 h 207466"/>
                <a:gd name="connsiteX30" fmla="*/ 63114 w 241646"/>
                <a:gd name="connsiteY30" fmla="*/ 89823 h 207466"/>
                <a:gd name="connsiteX31" fmla="*/ 64386 w 241646"/>
                <a:gd name="connsiteY31" fmla="*/ 85212 h 207466"/>
                <a:gd name="connsiteX32" fmla="*/ 64863 w 241646"/>
                <a:gd name="connsiteY32" fmla="*/ 74561 h 207466"/>
                <a:gd name="connsiteX33" fmla="*/ 66135 w 241646"/>
                <a:gd name="connsiteY33" fmla="*/ 68997 h 207466"/>
                <a:gd name="connsiteX34" fmla="*/ 68679 w 241646"/>
                <a:gd name="connsiteY34" fmla="*/ 64704 h 207466"/>
                <a:gd name="connsiteX35" fmla="*/ 71699 w 241646"/>
                <a:gd name="connsiteY35" fmla="*/ 56755 h 207466"/>
                <a:gd name="connsiteX36" fmla="*/ 74084 w 241646"/>
                <a:gd name="connsiteY36" fmla="*/ 53099 h 207466"/>
                <a:gd name="connsiteX37" fmla="*/ 75515 w 241646"/>
                <a:gd name="connsiteY37" fmla="*/ 45786 h 207466"/>
                <a:gd name="connsiteX38" fmla="*/ 77104 w 241646"/>
                <a:gd name="connsiteY38" fmla="*/ 43083 h 207466"/>
                <a:gd name="connsiteX39" fmla="*/ 80125 w 241646"/>
                <a:gd name="connsiteY39" fmla="*/ 41811 h 207466"/>
                <a:gd name="connsiteX40" fmla="*/ 84258 w 241646"/>
                <a:gd name="connsiteY40" fmla="*/ 38155 h 207466"/>
                <a:gd name="connsiteX41" fmla="*/ 90459 w 241646"/>
                <a:gd name="connsiteY41" fmla="*/ 35929 h 207466"/>
                <a:gd name="connsiteX42" fmla="*/ 97772 w 241646"/>
                <a:gd name="connsiteY42" fmla="*/ 31160 h 207466"/>
                <a:gd name="connsiteX43" fmla="*/ 101269 w 241646"/>
                <a:gd name="connsiteY43" fmla="*/ 28298 h 207466"/>
                <a:gd name="connsiteX44" fmla="*/ 103495 w 241646"/>
                <a:gd name="connsiteY44" fmla="*/ 24165 h 207466"/>
                <a:gd name="connsiteX45" fmla="*/ 106038 w 241646"/>
                <a:gd name="connsiteY45" fmla="*/ 15739 h 207466"/>
                <a:gd name="connsiteX46" fmla="*/ 110331 w 241646"/>
                <a:gd name="connsiteY46" fmla="*/ 6836 h 207466"/>
                <a:gd name="connsiteX47" fmla="*/ 112715 w 241646"/>
                <a:gd name="connsiteY47" fmla="*/ 0 h 207466"/>
                <a:gd name="connsiteX48" fmla="*/ 120664 w 241646"/>
                <a:gd name="connsiteY48" fmla="*/ 0 h 207466"/>
                <a:gd name="connsiteX49" fmla="*/ 128772 w 241646"/>
                <a:gd name="connsiteY49" fmla="*/ 0 h 207466"/>
                <a:gd name="connsiteX50" fmla="*/ 136880 w 241646"/>
                <a:gd name="connsiteY50" fmla="*/ 0 h 207466"/>
                <a:gd name="connsiteX51" fmla="*/ 144988 w 241646"/>
                <a:gd name="connsiteY51" fmla="*/ 0 h 207466"/>
                <a:gd name="connsiteX52" fmla="*/ 152937 w 241646"/>
                <a:gd name="connsiteY52" fmla="*/ 0 h 207466"/>
                <a:gd name="connsiteX53" fmla="*/ 161045 w 241646"/>
                <a:gd name="connsiteY53" fmla="*/ 0 h 207466"/>
                <a:gd name="connsiteX54" fmla="*/ 169153 w 241646"/>
                <a:gd name="connsiteY54" fmla="*/ 0 h 207466"/>
                <a:gd name="connsiteX55" fmla="*/ 177102 w 241646"/>
                <a:gd name="connsiteY55" fmla="*/ 0 h 207466"/>
                <a:gd name="connsiteX56" fmla="*/ 185209 w 241646"/>
                <a:gd name="connsiteY56" fmla="*/ 0 h 207466"/>
                <a:gd name="connsiteX57" fmla="*/ 193317 w 241646"/>
                <a:gd name="connsiteY57" fmla="*/ 0 h 207466"/>
                <a:gd name="connsiteX58" fmla="*/ 201266 w 241646"/>
                <a:gd name="connsiteY58" fmla="*/ 0 h 207466"/>
                <a:gd name="connsiteX59" fmla="*/ 209374 w 241646"/>
                <a:gd name="connsiteY59" fmla="*/ 0 h 207466"/>
                <a:gd name="connsiteX60" fmla="*/ 217482 w 241646"/>
                <a:gd name="connsiteY60" fmla="*/ 0 h 207466"/>
                <a:gd name="connsiteX61" fmla="*/ 225590 w 241646"/>
                <a:gd name="connsiteY61" fmla="*/ 0 h 207466"/>
                <a:gd name="connsiteX62" fmla="*/ 233539 w 241646"/>
                <a:gd name="connsiteY62" fmla="*/ 0 h 207466"/>
                <a:gd name="connsiteX63" fmla="*/ 241647 w 241646"/>
                <a:gd name="connsiteY63" fmla="*/ 0 h 207466"/>
                <a:gd name="connsiteX64" fmla="*/ 241647 w 241646"/>
                <a:gd name="connsiteY64" fmla="*/ 5087 h 207466"/>
                <a:gd name="connsiteX65" fmla="*/ 241647 w 241646"/>
                <a:gd name="connsiteY65" fmla="*/ 11446 h 207466"/>
                <a:gd name="connsiteX66" fmla="*/ 241647 w 241646"/>
                <a:gd name="connsiteY66" fmla="*/ 16534 h 207466"/>
                <a:gd name="connsiteX67" fmla="*/ 241647 w 241646"/>
                <a:gd name="connsiteY67" fmla="*/ 22575 h 207466"/>
                <a:gd name="connsiteX68" fmla="*/ 241647 w 241646"/>
                <a:gd name="connsiteY68" fmla="*/ 28616 h 207466"/>
                <a:gd name="connsiteX69" fmla="*/ 241647 w 241646"/>
                <a:gd name="connsiteY69" fmla="*/ 35611 h 207466"/>
                <a:gd name="connsiteX70" fmla="*/ 241647 w 241646"/>
                <a:gd name="connsiteY70" fmla="*/ 42447 h 207466"/>
                <a:gd name="connsiteX71" fmla="*/ 241647 w 241646"/>
                <a:gd name="connsiteY71" fmla="*/ 47535 h 207466"/>
                <a:gd name="connsiteX72" fmla="*/ 241647 w 241646"/>
                <a:gd name="connsiteY72" fmla="*/ 51032 h 207466"/>
                <a:gd name="connsiteX73" fmla="*/ 235764 w 241646"/>
                <a:gd name="connsiteY73" fmla="*/ 51032 h 207466"/>
                <a:gd name="connsiteX74" fmla="*/ 230518 w 241646"/>
                <a:gd name="connsiteY74" fmla="*/ 51032 h 207466"/>
                <a:gd name="connsiteX75" fmla="*/ 225113 w 241646"/>
                <a:gd name="connsiteY75" fmla="*/ 51032 h 207466"/>
                <a:gd name="connsiteX76" fmla="*/ 219867 w 241646"/>
                <a:gd name="connsiteY76" fmla="*/ 51032 h 207466"/>
                <a:gd name="connsiteX77" fmla="*/ 214461 w 241646"/>
                <a:gd name="connsiteY77" fmla="*/ 51032 h 207466"/>
                <a:gd name="connsiteX78" fmla="*/ 209056 w 241646"/>
                <a:gd name="connsiteY78" fmla="*/ 51032 h 207466"/>
                <a:gd name="connsiteX79" fmla="*/ 203810 w 241646"/>
                <a:gd name="connsiteY79" fmla="*/ 51032 h 207466"/>
                <a:gd name="connsiteX80" fmla="*/ 198405 w 241646"/>
                <a:gd name="connsiteY80" fmla="*/ 51032 h 207466"/>
                <a:gd name="connsiteX81" fmla="*/ 192999 w 241646"/>
                <a:gd name="connsiteY81" fmla="*/ 51032 h 207466"/>
                <a:gd name="connsiteX82" fmla="*/ 187753 w 241646"/>
                <a:gd name="connsiteY82" fmla="*/ 51032 h 207466"/>
                <a:gd name="connsiteX83" fmla="*/ 182348 w 241646"/>
                <a:gd name="connsiteY83" fmla="*/ 51032 h 207466"/>
                <a:gd name="connsiteX84" fmla="*/ 176943 w 241646"/>
                <a:gd name="connsiteY84" fmla="*/ 51032 h 207466"/>
                <a:gd name="connsiteX85" fmla="*/ 171696 w 241646"/>
                <a:gd name="connsiteY85" fmla="*/ 51032 h 207466"/>
                <a:gd name="connsiteX86" fmla="*/ 166291 w 241646"/>
                <a:gd name="connsiteY86" fmla="*/ 51032 h 207466"/>
                <a:gd name="connsiteX87" fmla="*/ 160886 w 241646"/>
                <a:gd name="connsiteY87" fmla="*/ 51032 h 207466"/>
                <a:gd name="connsiteX88" fmla="*/ 155640 w 241646"/>
                <a:gd name="connsiteY88" fmla="*/ 51032 h 207466"/>
                <a:gd name="connsiteX89" fmla="*/ 150234 w 241646"/>
                <a:gd name="connsiteY89" fmla="*/ 51032 h 207466"/>
                <a:gd name="connsiteX90" fmla="*/ 145942 w 241646"/>
                <a:gd name="connsiteY90" fmla="*/ 51032 h 207466"/>
                <a:gd name="connsiteX91" fmla="*/ 145942 w 241646"/>
                <a:gd name="connsiteY91" fmla="*/ 54530 h 207466"/>
                <a:gd name="connsiteX92" fmla="*/ 145942 w 241646"/>
                <a:gd name="connsiteY92" fmla="*/ 58822 h 207466"/>
                <a:gd name="connsiteX93" fmla="*/ 145942 w 241646"/>
                <a:gd name="connsiteY93" fmla="*/ 62955 h 207466"/>
                <a:gd name="connsiteX94" fmla="*/ 145942 w 241646"/>
                <a:gd name="connsiteY94" fmla="*/ 67089 h 207466"/>
                <a:gd name="connsiteX95" fmla="*/ 145942 w 241646"/>
                <a:gd name="connsiteY95" fmla="*/ 71222 h 207466"/>
                <a:gd name="connsiteX96" fmla="*/ 145942 w 241646"/>
                <a:gd name="connsiteY96" fmla="*/ 75356 h 207466"/>
                <a:gd name="connsiteX97" fmla="*/ 145942 w 241646"/>
                <a:gd name="connsiteY97" fmla="*/ 79489 h 207466"/>
                <a:gd name="connsiteX98" fmla="*/ 145942 w 241646"/>
                <a:gd name="connsiteY98" fmla="*/ 83623 h 207466"/>
                <a:gd name="connsiteX99" fmla="*/ 145942 w 241646"/>
                <a:gd name="connsiteY99" fmla="*/ 87756 h 207466"/>
                <a:gd name="connsiteX100" fmla="*/ 145942 w 241646"/>
                <a:gd name="connsiteY100" fmla="*/ 91890 h 207466"/>
                <a:gd name="connsiteX101" fmla="*/ 145942 w 241646"/>
                <a:gd name="connsiteY101" fmla="*/ 96023 h 207466"/>
                <a:gd name="connsiteX102" fmla="*/ 145942 w 241646"/>
                <a:gd name="connsiteY102" fmla="*/ 100156 h 207466"/>
                <a:gd name="connsiteX103" fmla="*/ 145942 w 241646"/>
                <a:gd name="connsiteY103" fmla="*/ 104290 h 207466"/>
                <a:gd name="connsiteX104" fmla="*/ 145942 w 241646"/>
                <a:gd name="connsiteY104" fmla="*/ 108423 h 207466"/>
                <a:gd name="connsiteX105" fmla="*/ 145942 w 241646"/>
                <a:gd name="connsiteY105" fmla="*/ 112557 h 207466"/>
                <a:gd name="connsiteX106" fmla="*/ 145942 w 241646"/>
                <a:gd name="connsiteY106" fmla="*/ 116690 h 207466"/>
                <a:gd name="connsiteX107" fmla="*/ 145942 w 241646"/>
                <a:gd name="connsiteY107" fmla="*/ 120823 h 207466"/>
                <a:gd name="connsiteX108" fmla="*/ 145942 w 241646"/>
                <a:gd name="connsiteY108" fmla="*/ 124480 h 207466"/>
                <a:gd name="connsiteX109" fmla="*/ 145783 w 241646"/>
                <a:gd name="connsiteY109" fmla="*/ 127660 h 207466"/>
                <a:gd name="connsiteX110" fmla="*/ 144034 w 241646"/>
                <a:gd name="connsiteY110" fmla="*/ 128613 h 207466"/>
                <a:gd name="connsiteX111" fmla="*/ 139901 w 241646"/>
                <a:gd name="connsiteY111" fmla="*/ 130362 h 207466"/>
                <a:gd name="connsiteX112" fmla="*/ 135767 w 241646"/>
                <a:gd name="connsiteY112" fmla="*/ 132270 h 207466"/>
                <a:gd name="connsiteX113" fmla="*/ 130362 w 241646"/>
                <a:gd name="connsiteY113" fmla="*/ 133065 h 207466"/>
                <a:gd name="connsiteX114" fmla="*/ 128613 w 241646"/>
                <a:gd name="connsiteY114" fmla="*/ 133542 h 207466"/>
                <a:gd name="connsiteX115" fmla="*/ 125275 w 241646"/>
                <a:gd name="connsiteY115" fmla="*/ 135926 h 207466"/>
                <a:gd name="connsiteX116" fmla="*/ 120664 w 241646"/>
                <a:gd name="connsiteY116" fmla="*/ 139106 h 207466"/>
                <a:gd name="connsiteX117" fmla="*/ 116849 w 241646"/>
                <a:gd name="connsiteY117" fmla="*/ 141809 h 207466"/>
                <a:gd name="connsiteX118" fmla="*/ 114305 w 241646"/>
                <a:gd name="connsiteY118" fmla="*/ 145306 h 207466"/>
                <a:gd name="connsiteX119" fmla="*/ 113351 w 241646"/>
                <a:gd name="connsiteY119" fmla="*/ 147214 h 207466"/>
                <a:gd name="connsiteX120" fmla="*/ 112874 w 241646"/>
                <a:gd name="connsiteY120" fmla="*/ 149280 h 207466"/>
                <a:gd name="connsiteX121" fmla="*/ 113192 w 241646"/>
                <a:gd name="connsiteY121" fmla="*/ 151188 h 207466"/>
                <a:gd name="connsiteX122" fmla="*/ 114623 w 241646"/>
                <a:gd name="connsiteY122" fmla="*/ 155004 h 207466"/>
                <a:gd name="connsiteX123" fmla="*/ 114941 w 241646"/>
                <a:gd name="connsiteY123" fmla="*/ 156912 h 207466"/>
                <a:gd name="connsiteX124" fmla="*/ 115259 w 241646"/>
                <a:gd name="connsiteY124" fmla="*/ 160250 h 207466"/>
                <a:gd name="connsiteX125" fmla="*/ 115418 w 241646"/>
                <a:gd name="connsiteY125" fmla="*/ 164066 h 207466"/>
                <a:gd name="connsiteX126" fmla="*/ 115736 w 241646"/>
                <a:gd name="connsiteY126" fmla="*/ 168040 h 207466"/>
                <a:gd name="connsiteX127" fmla="*/ 116054 w 241646"/>
                <a:gd name="connsiteY127" fmla="*/ 172014 h 207466"/>
                <a:gd name="connsiteX128" fmla="*/ 116213 w 241646"/>
                <a:gd name="connsiteY128" fmla="*/ 176148 h 207466"/>
                <a:gd name="connsiteX129" fmla="*/ 116531 w 241646"/>
                <a:gd name="connsiteY129" fmla="*/ 180440 h 207466"/>
                <a:gd name="connsiteX130" fmla="*/ 116849 w 241646"/>
                <a:gd name="connsiteY130" fmla="*/ 184574 h 207466"/>
                <a:gd name="connsiteX131" fmla="*/ 117008 w 241646"/>
                <a:gd name="connsiteY131" fmla="*/ 187753 h 207466"/>
                <a:gd name="connsiteX132" fmla="*/ 117326 w 241646"/>
                <a:gd name="connsiteY132" fmla="*/ 191728 h 207466"/>
                <a:gd name="connsiteX133" fmla="*/ 112874 w 241646"/>
                <a:gd name="connsiteY133" fmla="*/ 191728 h 207466"/>
                <a:gd name="connsiteX134" fmla="*/ 106356 w 241646"/>
                <a:gd name="connsiteY134" fmla="*/ 191728 h 207466"/>
                <a:gd name="connsiteX135" fmla="*/ 99679 w 241646"/>
                <a:gd name="connsiteY135" fmla="*/ 191728 h 207466"/>
                <a:gd name="connsiteX136" fmla="*/ 93161 w 241646"/>
                <a:gd name="connsiteY136" fmla="*/ 191728 h 207466"/>
                <a:gd name="connsiteX137" fmla="*/ 86643 w 241646"/>
                <a:gd name="connsiteY137" fmla="*/ 191728 h 207466"/>
                <a:gd name="connsiteX138" fmla="*/ 79966 w 241646"/>
                <a:gd name="connsiteY138" fmla="*/ 191728 h 207466"/>
                <a:gd name="connsiteX139" fmla="*/ 73448 w 241646"/>
                <a:gd name="connsiteY139" fmla="*/ 191728 h 207466"/>
                <a:gd name="connsiteX140" fmla="*/ 66771 w 241646"/>
                <a:gd name="connsiteY140" fmla="*/ 191728 h 207466"/>
                <a:gd name="connsiteX141" fmla="*/ 60253 w 241646"/>
                <a:gd name="connsiteY141" fmla="*/ 191728 h 207466"/>
                <a:gd name="connsiteX142" fmla="*/ 53735 w 241646"/>
                <a:gd name="connsiteY142" fmla="*/ 191887 h 207466"/>
                <a:gd name="connsiteX143" fmla="*/ 47057 w 241646"/>
                <a:gd name="connsiteY143" fmla="*/ 191887 h 207466"/>
                <a:gd name="connsiteX144" fmla="*/ 40539 w 241646"/>
                <a:gd name="connsiteY144" fmla="*/ 191887 h 207466"/>
                <a:gd name="connsiteX145" fmla="*/ 33862 w 241646"/>
                <a:gd name="connsiteY145" fmla="*/ 191887 h 207466"/>
                <a:gd name="connsiteX146" fmla="*/ 27344 w 241646"/>
                <a:gd name="connsiteY146" fmla="*/ 191887 h 207466"/>
                <a:gd name="connsiteX147" fmla="*/ 20826 w 241646"/>
                <a:gd name="connsiteY147" fmla="*/ 191887 h 207466"/>
                <a:gd name="connsiteX148" fmla="*/ 14149 w 241646"/>
                <a:gd name="connsiteY148" fmla="*/ 191887 h 207466"/>
                <a:gd name="connsiteX149" fmla="*/ 7631 w 241646"/>
                <a:gd name="connsiteY149" fmla="*/ 191887 h 207466"/>
                <a:gd name="connsiteX150" fmla="*/ 3974 w 241646"/>
                <a:gd name="connsiteY150" fmla="*/ 191887 h 207466"/>
                <a:gd name="connsiteX151" fmla="*/ 2703 w 241646"/>
                <a:gd name="connsiteY151" fmla="*/ 197451 h 207466"/>
                <a:gd name="connsiteX152" fmla="*/ 1749 w 241646"/>
                <a:gd name="connsiteY152" fmla="*/ 201425 h 20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241646" h="207466">
                  <a:moveTo>
                    <a:pt x="1749" y="201425"/>
                  </a:moveTo>
                  <a:lnTo>
                    <a:pt x="1749" y="201425"/>
                  </a:lnTo>
                  <a:lnTo>
                    <a:pt x="1113" y="204764"/>
                  </a:lnTo>
                  <a:lnTo>
                    <a:pt x="1590" y="207466"/>
                  </a:lnTo>
                  <a:lnTo>
                    <a:pt x="0" y="206036"/>
                  </a:lnTo>
                  <a:lnTo>
                    <a:pt x="2544" y="190456"/>
                  </a:lnTo>
                  <a:lnTo>
                    <a:pt x="4928" y="174876"/>
                  </a:lnTo>
                  <a:lnTo>
                    <a:pt x="8903" y="167086"/>
                  </a:lnTo>
                  <a:lnTo>
                    <a:pt x="11923" y="163589"/>
                  </a:lnTo>
                  <a:lnTo>
                    <a:pt x="16852" y="161840"/>
                  </a:lnTo>
                  <a:lnTo>
                    <a:pt x="21303" y="154050"/>
                  </a:lnTo>
                  <a:lnTo>
                    <a:pt x="22893" y="146737"/>
                  </a:lnTo>
                  <a:lnTo>
                    <a:pt x="25754" y="143398"/>
                  </a:lnTo>
                  <a:lnTo>
                    <a:pt x="26708" y="140855"/>
                  </a:lnTo>
                  <a:lnTo>
                    <a:pt x="25595" y="138788"/>
                  </a:lnTo>
                  <a:lnTo>
                    <a:pt x="28298" y="134972"/>
                  </a:lnTo>
                  <a:lnTo>
                    <a:pt x="31637" y="128931"/>
                  </a:lnTo>
                  <a:lnTo>
                    <a:pt x="33226" y="125116"/>
                  </a:lnTo>
                  <a:lnTo>
                    <a:pt x="37201" y="119234"/>
                  </a:lnTo>
                  <a:lnTo>
                    <a:pt x="37678" y="117962"/>
                  </a:lnTo>
                  <a:lnTo>
                    <a:pt x="37360" y="116372"/>
                  </a:lnTo>
                  <a:lnTo>
                    <a:pt x="35770" y="117644"/>
                  </a:lnTo>
                  <a:lnTo>
                    <a:pt x="34180" y="119870"/>
                  </a:lnTo>
                  <a:lnTo>
                    <a:pt x="32114" y="121618"/>
                  </a:lnTo>
                  <a:lnTo>
                    <a:pt x="32908" y="119393"/>
                  </a:lnTo>
                  <a:lnTo>
                    <a:pt x="34498" y="116372"/>
                  </a:lnTo>
                  <a:lnTo>
                    <a:pt x="37996" y="113033"/>
                  </a:lnTo>
                  <a:lnTo>
                    <a:pt x="43401" y="109377"/>
                  </a:lnTo>
                  <a:lnTo>
                    <a:pt x="54847" y="97136"/>
                  </a:lnTo>
                  <a:lnTo>
                    <a:pt x="59140" y="95069"/>
                  </a:lnTo>
                  <a:lnTo>
                    <a:pt x="63114" y="89823"/>
                  </a:lnTo>
                  <a:lnTo>
                    <a:pt x="64386" y="85212"/>
                  </a:lnTo>
                  <a:lnTo>
                    <a:pt x="64863" y="74561"/>
                  </a:lnTo>
                  <a:lnTo>
                    <a:pt x="66135" y="68997"/>
                  </a:lnTo>
                  <a:lnTo>
                    <a:pt x="68679" y="64704"/>
                  </a:lnTo>
                  <a:lnTo>
                    <a:pt x="71699" y="56755"/>
                  </a:lnTo>
                  <a:lnTo>
                    <a:pt x="74084" y="53099"/>
                  </a:lnTo>
                  <a:lnTo>
                    <a:pt x="75515" y="45786"/>
                  </a:lnTo>
                  <a:lnTo>
                    <a:pt x="77104" y="43083"/>
                  </a:lnTo>
                  <a:lnTo>
                    <a:pt x="80125" y="41811"/>
                  </a:lnTo>
                  <a:lnTo>
                    <a:pt x="84258" y="38155"/>
                  </a:lnTo>
                  <a:lnTo>
                    <a:pt x="90459" y="35929"/>
                  </a:lnTo>
                  <a:lnTo>
                    <a:pt x="97772" y="31160"/>
                  </a:lnTo>
                  <a:lnTo>
                    <a:pt x="101269" y="28298"/>
                  </a:lnTo>
                  <a:lnTo>
                    <a:pt x="103495" y="24165"/>
                  </a:lnTo>
                  <a:lnTo>
                    <a:pt x="106038" y="15739"/>
                  </a:lnTo>
                  <a:lnTo>
                    <a:pt x="110331" y="6836"/>
                  </a:lnTo>
                  <a:lnTo>
                    <a:pt x="112715" y="0"/>
                  </a:lnTo>
                  <a:lnTo>
                    <a:pt x="120664" y="0"/>
                  </a:lnTo>
                  <a:lnTo>
                    <a:pt x="128772" y="0"/>
                  </a:lnTo>
                  <a:lnTo>
                    <a:pt x="136880" y="0"/>
                  </a:lnTo>
                  <a:lnTo>
                    <a:pt x="144988" y="0"/>
                  </a:lnTo>
                  <a:lnTo>
                    <a:pt x="152937" y="0"/>
                  </a:lnTo>
                  <a:lnTo>
                    <a:pt x="161045" y="0"/>
                  </a:lnTo>
                  <a:lnTo>
                    <a:pt x="169153" y="0"/>
                  </a:lnTo>
                  <a:lnTo>
                    <a:pt x="177102" y="0"/>
                  </a:lnTo>
                  <a:lnTo>
                    <a:pt x="185209" y="0"/>
                  </a:lnTo>
                  <a:lnTo>
                    <a:pt x="193317" y="0"/>
                  </a:lnTo>
                  <a:lnTo>
                    <a:pt x="201266" y="0"/>
                  </a:lnTo>
                  <a:lnTo>
                    <a:pt x="209374" y="0"/>
                  </a:lnTo>
                  <a:lnTo>
                    <a:pt x="217482" y="0"/>
                  </a:lnTo>
                  <a:lnTo>
                    <a:pt x="225590" y="0"/>
                  </a:lnTo>
                  <a:lnTo>
                    <a:pt x="233539" y="0"/>
                  </a:lnTo>
                  <a:lnTo>
                    <a:pt x="241647" y="0"/>
                  </a:lnTo>
                  <a:lnTo>
                    <a:pt x="241647" y="5087"/>
                  </a:lnTo>
                  <a:lnTo>
                    <a:pt x="241647" y="11446"/>
                  </a:lnTo>
                  <a:lnTo>
                    <a:pt x="241647" y="16534"/>
                  </a:lnTo>
                  <a:lnTo>
                    <a:pt x="241647" y="22575"/>
                  </a:lnTo>
                  <a:lnTo>
                    <a:pt x="241647" y="28616"/>
                  </a:lnTo>
                  <a:lnTo>
                    <a:pt x="241647" y="35611"/>
                  </a:lnTo>
                  <a:lnTo>
                    <a:pt x="241647" y="42447"/>
                  </a:lnTo>
                  <a:lnTo>
                    <a:pt x="241647" y="47535"/>
                  </a:lnTo>
                  <a:lnTo>
                    <a:pt x="241647" y="51032"/>
                  </a:lnTo>
                  <a:lnTo>
                    <a:pt x="235764" y="51032"/>
                  </a:lnTo>
                  <a:lnTo>
                    <a:pt x="230518" y="51032"/>
                  </a:lnTo>
                  <a:lnTo>
                    <a:pt x="225113" y="51032"/>
                  </a:lnTo>
                  <a:lnTo>
                    <a:pt x="219867" y="51032"/>
                  </a:lnTo>
                  <a:lnTo>
                    <a:pt x="214461" y="51032"/>
                  </a:lnTo>
                  <a:lnTo>
                    <a:pt x="209056" y="51032"/>
                  </a:lnTo>
                  <a:lnTo>
                    <a:pt x="203810" y="51032"/>
                  </a:lnTo>
                  <a:lnTo>
                    <a:pt x="198405" y="51032"/>
                  </a:lnTo>
                  <a:lnTo>
                    <a:pt x="192999" y="51032"/>
                  </a:lnTo>
                  <a:lnTo>
                    <a:pt x="187753" y="51032"/>
                  </a:lnTo>
                  <a:lnTo>
                    <a:pt x="182348" y="51032"/>
                  </a:lnTo>
                  <a:lnTo>
                    <a:pt x="176943" y="51032"/>
                  </a:lnTo>
                  <a:lnTo>
                    <a:pt x="171696" y="51032"/>
                  </a:lnTo>
                  <a:lnTo>
                    <a:pt x="166291" y="51032"/>
                  </a:lnTo>
                  <a:lnTo>
                    <a:pt x="160886" y="51032"/>
                  </a:lnTo>
                  <a:lnTo>
                    <a:pt x="155640" y="51032"/>
                  </a:lnTo>
                  <a:lnTo>
                    <a:pt x="150234" y="51032"/>
                  </a:lnTo>
                  <a:lnTo>
                    <a:pt x="145942" y="51032"/>
                  </a:lnTo>
                  <a:lnTo>
                    <a:pt x="145942" y="54530"/>
                  </a:lnTo>
                  <a:lnTo>
                    <a:pt x="145942" y="58822"/>
                  </a:lnTo>
                  <a:lnTo>
                    <a:pt x="145942" y="62955"/>
                  </a:lnTo>
                  <a:lnTo>
                    <a:pt x="145942" y="67089"/>
                  </a:lnTo>
                  <a:lnTo>
                    <a:pt x="145942" y="71222"/>
                  </a:lnTo>
                  <a:lnTo>
                    <a:pt x="145942" y="75356"/>
                  </a:lnTo>
                  <a:lnTo>
                    <a:pt x="145942" y="79489"/>
                  </a:lnTo>
                  <a:lnTo>
                    <a:pt x="145942" y="83623"/>
                  </a:lnTo>
                  <a:lnTo>
                    <a:pt x="145942" y="87756"/>
                  </a:lnTo>
                  <a:lnTo>
                    <a:pt x="145942" y="91890"/>
                  </a:lnTo>
                  <a:lnTo>
                    <a:pt x="145942" y="96023"/>
                  </a:lnTo>
                  <a:lnTo>
                    <a:pt x="145942" y="100156"/>
                  </a:lnTo>
                  <a:lnTo>
                    <a:pt x="145942" y="104290"/>
                  </a:lnTo>
                  <a:lnTo>
                    <a:pt x="145942" y="108423"/>
                  </a:lnTo>
                  <a:lnTo>
                    <a:pt x="145942" y="112557"/>
                  </a:lnTo>
                  <a:lnTo>
                    <a:pt x="145942" y="116690"/>
                  </a:lnTo>
                  <a:lnTo>
                    <a:pt x="145942" y="120823"/>
                  </a:lnTo>
                  <a:lnTo>
                    <a:pt x="145942" y="124480"/>
                  </a:lnTo>
                  <a:lnTo>
                    <a:pt x="145783" y="127660"/>
                  </a:lnTo>
                  <a:lnTo>
                    <a:pt x="144034" y="128613"/>
                  </a:lnTo>
                  <a:lnTo>
                    <a:pt x="139901" y="130362"/>
                  </a:lnTo>
                  <a:lnTo>
                    <a:pt x="135767" y="132270"/>
                  </a:lnTo>
                  <a:lnTo>
                    <a:pt x="130362" y="133065"/>
                  </a:lnTo>
                  <a:lnTo>
                    <a:pt x="128613" y="133542"/>
                  </a:lnTo>
                  <a:lnTo>
                    <a:pt x="125275" y="135926"/>
                  </a:lnTo>
                  <a:lnTo>
                    <a:pt x="120664" y="139106"/>
                  </a:lnTo>
                  <a:lnTo>
                    <a:pt x="116849" y="141809"/>
                  </a:lnTo>
                  <a:lnTo>
                    <a:pt x="114305" y="145306"/>
                  </a:lnTo>
                  <a:lnTo>
                    <a:pt x="113351" y="147214"/>
                  </a:lnTo>
                  <a:lnTo>
                    <a:pt x="112874" y="149280"/>
                  </a:lnTo>
                  <a:lnTo>
                    <a:pt x="113192" y="151188"/>
                  </a:lnTo>
                  <a:lnTo>
                    <a:pt x="114623" y="155004"/>
                  </a:lnTo>
                  <a:lnTo>
                    <a:pt x="114941" y="156912"/>
                  </a:lnTo>
                  <a:lnTo>
                    <a:pt x="115259" y="160250"/>
                  </a:lnTo>
                  <a:lnTo>
                    <a:pt x="115418" y="164066"/>
                  </a:lnTo>
                  <a:lnTo>
                    <a:pt x="115736" y="168040"/>
                  </a:lnTo>
                  <a:lnTo>
                    <a:pt x="116054" y="172014"/>
                  </a:lnTo>
                  <a:lnTo>
                    <a:pt x="116213" y="176148"/>
                  </a:lnTo>
                  <a:lnTo>
                    <a:pt x="116531" y="180440"/>
                  </a:lnTo>
                  <a:lnTo>
                    <a:pt x="116849" y="184574"/>
                  </a:lnTo>
                  <a:lnTo>
                    <a:pt x="117008" y="187753"/>
                  </a:lnTo>
                  <a:lnTo>
                    <a:pt x="117326" y="191728"/>
                  </a:lnTo>
                  <a:lnTo>
                    <a:pt x="112874" y="191728"/>
                  </a:lnTo>
                  <a:lnTo>
                    <a:pt x="106356" y="191728"/>
                  </a:lnTo>
                  <a:lnTo>
                    <a:pt x="99679" y="191728"/>
                  </a:lnTo>
                  <a:lnTo>
                    <a:pt x="93161" y="191728"/>
                  </a:lnTo>
                  <a:lnTo>
                    <a:pt x="86643" y="191728"/>
                  </a:lnTo>
                  <a:lnTo>
                    <a:pt x="79966" y="191728"/>
                  </a:lnTo>
                  <a:lnTo>
                    <a:pt x="73448" y="191728"/>
                  </a:lnTo>
                  <a:lnTo>
                    <a:pt x="66771" y="191728"/>
                  </a:lnTo>
                  <a:lnTo>
                    <a:pt x="60253" y="191728"/>
                  </a:lnTo>
                  <a:lnTo>
                    <a:pt x="53735" y="191887"/>
                  </a:lnTo>
                  <a:lnTo>
                    <a:pt x="47057" y="191887"/>
                  </a:lnTo>
                  <a:lnTo>
                    <a:pt x="40539" y="191887"/>
                  </a:lnTo>
                  <a:lnTo>
                    <a:pt x="33862" y="191887"/>
                  </a:lnTo>
                  <a:lnTo>
                    <a:pt x="27344" y="191887"/>
                  </a:lnTo>
                  <a:lnTo>
                    <a:pt x="20826" y="191887"/>
                  </a:lnTo>
                  <a:lnTo>
                    <a:pt x="14149" y="191887"/>
                  </a:lnTo>
                  <a:lnTo>
                    <a:pt x="7631" y="191887"/>
                  </a:lnTo>
                  <a:lnTo>
                    <a:pt x="3974" y="191887"/>
                  </a:lnTo>
                  <a:lnTo>
                    <a:pt x="2703" y="197451"/>
                  </a:lnTo>
                  <a:lnTo>
                    <a:pt x="1749" y="20142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69" name="Freeform: Shape 5368">
              <a:extLst>
                <a:ext uri="{FF2B5EF4-FFF2-40B4-BE49-F238E27FC236}">
                  <a16:creationId xmlns:a16="http://schemas.microsoft.com/office/drawing/2014/main" id="{02A2F665-8B4D-76E5-F83C-8730CA0675B8}"/>
                </a:ext>
              </a:extLst>
            </p:cNvPr>
            <p:cNvSpPr/>
            <p:nvPr/>
          </p:nvSpPr>
          <p:spPr>
            <a:xfrm>
              <a:off x="1901681" y="2995783"/>
              <a:ext cx="349274" cy="296812"/>
            </a:xfrm>
            <a:custGeom>
              <a:avLst/>
              <a:gdLst>
                <a:gd name="connsiteX0" fmla="*/ 349275 w 349274"/>
                <a:gd name="connsiteY0" fmla="*/ 296176 h 296812"/>
                <a:gd name="connsiteX1" fmla="*/ 348003 w 349274"/>
                <a:gd name="connsiteY1" fmla="*/ 293633 h 296812"/>
                <a:gd name="connsiteX2" fmla="*/ 336239 w 349274"/>
                <a:gd name="connsiteY2" fmla="*/ 284730 h 296812"/>
                <a:gd name="connsiteX3" fmla="*/ 330833 w 349274"/>
                <a:gd name="connsiteY3" fmla="*/ 277735 h 296812"/>
                <a:gd name="connsiteX4" fmla="*/ 321772 w 349274"/>
                <a:gd name="connsiteY4" fmla="*/ 274396 h 296812"/>
                <a:gd name="connsiteX5" fmla="*/ 319864 w 349274"/>
                <a:gd name="connsiteY5" fmla="*/ 272965 h 296812"/>
                <a:gd name="connsiteX6" fmla="*/ 318433 w 349274"/>
                <a:gd name="connsiteY6" fmla="*/ 271058 h 296812"/>
                <a:gd name="connsiteX7" fmla="*/ 315571 w 349274"/>
                <a:gd name="connsiteY7" fmla="*/ 268196 h 296812"/>
                <a:gd name="connsiteX8" fmla="*/ 311756 w 349274"/>
                <a:gd name="connsiteY8" fmla="*/ 258498 h 296812"/>
                <a:gd name="connsiteX9" fmla="*/ 310484 w 349274"/>
                <a:gd name="connsiteY9" fmla="*/ 253252 h 296812"/>
                <a:gd name="connsiteX10" fmla="*/ 310007 w 349274"/>
                <a:gd name="connsiteY10" fmla="*/ 243077 h 296812"/>
                <a:gd name="connsiteX11" fmla="*/ 310325 w 349274"/>
                <a:gd name="connsiteY11" fmla="*/ 241170 h 296812"/>
                <a:gd name="connsiteX12" fmla="*/ 311120 w 349274"/>
                <a:gd name="connsiteY12" fmla="*/ 238785 h 296812"/>
                <a:gd name="connsiteX13" fmla="*/ 312551 w 349274"/>
                <a:gd name="connsiteY13" fmla="*/ 238149 h 296812"/>
                <a:gd name="connsiteX14" fmla="*/ 313664 w 349274"/>
                <a:gd name="connsiteY14" fmla="*/ 237990 h 296812"/>
                <a:gd name="connsiteX15" fmla="*/ 318115 w 349274"/>
                <a:gd name="connsiteY15" fmla="*/ 238308 h 296812"/>
                <a:gd name="connsiteX16" fmla="*/ 313505 w 349274"/>
                <a:gd name="connsiteY16" fmla="*/ 234493 h 296812"/>
                <a:gd name="connsiteX17" fmla="*/ 309212 w 349274"/>
                <a:gd name="connsiteY17" fmla="*/ 231790 h 296812"/>
                <a:gd name="connsiteX18" fmla="*/ 306987 w 349274"/>
                <a:gd name="connsiteY18" fmla="*/ 228293 h 296812"/>
                <a:gd name="connsiteX19" fmla="*/ 301105 w 349274"/>
                <a:gd name="connsiteY19" fmla="*/ 222092 h 296812"/>
                <a:gd name="connsiteX20" fmla="*/ 291407 w 349274"/>
                <a:gd name="connsiteY20" fmla="*/ 201902 h 296812"/>
                <a:gd name="connsiteX21" fmla="*/ 286320 w 349274"/>
                <a:gd name="connsiteY21" fmla="*/ 192681 h 296812"/>
                <a:gd name="connsiteX22" fmla="*/ 283140 w 349274"/>
                <a:gd name="connsiteY22" fmla="*/ 185050 h 296812"/>
                <a:gd name="connsiteX23" fmla="*/ 276304 w 349274"/>
                <a:gd name="connsiteY23" fmla="*/ 174876 h 296812"/>
                <a:gd name="connsiteX24" fmla="*/ 268196 w 349274"/>
                <a:gd name="connsiteY24" fmla="*/ 158819 h 296812"/>
                <a:gd name="connsiteX25" fmla="*/ 265652 w 349274"/>
                <a:gd name="connsiteY25" fmla="*/ 155799 h 296812"/>
                <a:gd name="connsiteX26" fmla="*/ 263745 w 349274"/>
                <a:gd name="connsiteY26" fmla="*/ 143398 h 296812"/>
                <a:gd name="connsiteX27" fmla="*/ 262473 w 349274"/>
                <a:gd name="connsiteY27" fmla="*/ 139265 h 296812"/>
                <a:gd name="connsiteX28" fmla="*/ 261201 w 349274"/>
                <a:gd name="connsiteY28" fmla="*/ 136721 h 296812"/>
                <a:gd name="connsiteX29" fmla="*/ 258181 w 349274"/>
                <a:gd name="connsiteY29" fmla="*/ 134495 h 296812"/>
                <a:gd name="connsiteX30" fmla="*/ 257068 w 349274"/>
                <a:gd name="connsiteY30" fmla="*/ 131793 h 296812"/>
                <a:gd name="connsiteX31" fmla="*/ 253888 w 349274"/>
                <a:gd name="connsiteY31" fmla="*/ 126229 h 296812"/>
                <a:gd name="connsiteX32" fmla="*/ 254206 w 349274"/>
                <a:gd name="connsiteY32" fmla="*/ 123367 h 296812"/>
                <a:gd name="connsiteX33" fmla="*/ 253888 w 349274"/>
                <a:gd name="connsiteY33" fmla="*/ 117326 h 296812"/>
                <a:gd name="connsiteX34" fmla="*/ 252298 w 349274"/>
                <a:gd name="connsiteY34" fmla="*/ 114941 h 296812"/>
                <a:gd name="connsiteX35" fmla="*/ 248801 w 349274"/>
                <a:gd name="connsiteY35" fmla="*/ 112557 h 296812"/>
                <a:gd name="connsiteX36" fmla="*/ 243872 w 349274"/>
                <a:gd name="connsiteY36" fmla="*/ 107787 h 296812"/>
                <a:gd name="connsiteX37" fmla="*/ 238785 w 349274"/>
                <a:gd name="connsiteY37" fmla="*/ 100474 h 296812"/>
                <a:gd name="connsiteX38" fmla="*/ 235288 w 349274"/>
                <a:gd name="connsiteY38" fmla="*/ 96659 h 296812"/>
                <a:gd name="connsiteX39" fmla="*/ 234016 w 349274"/>
                <a:gd name="connsiteY39" fmla="*/ 94592 h 296812"/>
                <a:gd name="connsiteX40" fmla="*/ 233221 w 349274"/>
                <a:gd name="connsiteY40" fmla="*/ 92366 h 296812"/>
                <a:gd name="connsiteX41" fmla="*/ 231949 w 349274"/>
                <a:gd name="connsiteY41" fmla="*/ 89823 h 296812"/>
                <a:gd name="connsiteX42" fmla="*/ 228293 w 349274"/>
                <a:gd name="connsiteY42" fmla="*/ 85371 h 296812"/>
                <a:gd name="connsiteX43" fmla="*/ 227498 w 349274"/>
                <a:gd name="connsiteY43" fmla="*/ 83464 h 296812"/>
                <a:gd name="connsiteX44" fmla="*/ 227816 w 349274"/>
                <a:gd name="connsiteY44" fmla="*/ 77581 h 296812"/>
                <a:gd name="connsiteX45" fmla="*/ 226703 w 349274"/>
                <a:gd name="connsiteY45" fmla="*/ 73130 h 296812"/>
                <a:gd name="connsiteX46" fmla="*/ 225590 w 349274"/>
                <a:gd name="connsiteY46" fmla="*/ 71222 h 296812"/>
                <a:gd name="connsiteX47" fmla="*/ 220821 w 349274"/>
                <a:gd name="connsiteY47" fmla="*/ 66612 h 296812"/>
                <a:gd name="connsiteX48" fmla="*/ 219708 w 349274"/>
                <a:gd name="connsiteY48" fmla="*/ 63591 h 296812"/>
                <a:gd name="connsiteX49" fmla="*/ 221139 w 349274"/>
                <a:gd name="connsiteY49" fmla="*/ 59776 h 296812"/>
                <a:gd name="connsiteX50" fmla="*/ 223523 w 349274"/>
                <a:gd name="connsiteY50" fmla="*/ 56596 h 296812"/>
                <a:gd name="connsiteX51" fmla="*/ 223046 w 349274"/>
                <a:gd name="connsiteY51" fmla="*/ 54370 h 296812"/>
                <a:gd name="connsiteX52" fmla="*/ 225749 w 349274"/>
                <a:gd name="connsiteY52" fmla="*/ 52781 h 296812"/>
                <a:gd name="connsiteX53" fmla="*/ 227975 w 349274"/>
                <a:gd name="connsiteY53" fmla="*/ 58345 h 296812"/>
                <a:gd name="connsiteX54" fmla="*/ 230200 w 349274"/>
                <a:gd name="connsiteY54" fmla="*/ 66930 h 296812"/>
                <a:gd name="connsiteX55" fmla="*/ 231472 w 349274"/>
                <a:gd name="connsiteY55" fmla="*/ 69155 h 296812"/>
                <a:gd name="connsiteX56" fmla="*/ 232744 w 349274"/>
                <a:gd name="connsiteY56" fmla="*/ 70745 h 296812"/>
                <a:gd name="connsiteX57" fmla="*/ 234493 w 349274"/>
                <a:gd name="connsiteY57" fmla="*/ 74243 h 296812"/>
                <a:gd name="connsiteX58" fmla="*/ 240375 w 349274"/>
                <a:gd name="connsiteY58" fmla="*/ 80920 h 296812"/>
                <a:gd name="connsiteX59" fmla="*/ 241806 w 349274"/>
                <a:gd name="connsiteY59" fmla="*/ 83782 h 296812"/>
                <a:gd name="connsiteX60" fmla="*/ 244031 w 349274"/>
                <a:gd name="connsiteY60" fmla="*/ 90141 h 296812"/>
                <a:gd name="connsiteX61" fmla="*/ 243872 w 349274"/>
                <a:gd name="connsiteY61" fmla="*/ 92684 h 296812"/>
                <a:gd name="connsiteX62" fmla="*/ 245303 w 349274"/>
                <a:gd name="connsiteY62" fmla="*/ 96659 h 296812"/>
                <a:gd name="connsiteX63" fmla="*/ 250073 w 349274"/>
                <a:gd name="connsiteY63" fmla="*/ 102064 h 296812"/>
                <a:gd name="connsiteX64" fmla="*/ 255160 w 349274"/>
                <a:gd name="connsiteY64" fmla="*/ 106197 h 296812"/>
                <a:gd name="connsiteX65" fmla="*/ 259929 w 349274"/>
                <a:gd name="connsiteY65" fmla="*/ 112715 h 296812"/>
                <a:gd name="connsiteX66" fmla="*/ 268196 w 349274"/>
                <a:gd name="connsiteY66" fmla="*/ 119392 h 296812"/>
                <a:gd name="connsiteX67" fmla="*/ 273124 w 349274"/>
                <a:gd name="connsiteY67" fmla="*/ 121459 h 296812"/>
                <a:gd name="connsiteX68" fmla="*/ 275986 w 349274"/>
                <a:gd name="connsiteY68" fmla="*/ 117644 h 296812"/>
                <a:gd name="connsiteX69" fmla="*/ 278371 w 349274"/>
                <a:gd name="connsiteY69" fmla="*/ 113669 h 296812"/>
                <a:gd name="connsiteX70" fmla="*/ 279166 w 349274"/>
                <a:gd name="connsiteY70" fmla="*/ 110808 h 296812"/>
                <a:gd name="connsiteX71" fmla="*/ 279643 w 349274"/>
                <a:gd name="connsiteY71" fmla="*/ 103177 h 296812"/>
                <a:gd name="connsiteX72" fmla="*/ 284571 w 349274"/>
                <a:gd name="connsiteY72" fmla="*/ 90617 h 296812"/>
                <a:gd name="connsiteX73" fmla="*/ 287909 w 349274"/>
                <a:gd name="connsiteY73" fmla="*/ 74720 h 296812"/>
                <a:gd name="connsiteX74" fmla="*/ 291248 w 349274"/>
                <a:gd name="connsiteY74" fmla="*/ 69791 h 296812"/>
                <a:gd name="connsiteX75" fmla="*/ 292838 w 349274"/>
                <a:gd name="connsiteY75" fmla="*/ 68361 h 296812"/>
                <a:gd name="connsiteX76" fmla="*/ 291884 w 349274"/>
                <a:gd name="connsiteY76" fmla="*/ 65658 h 296812"/>
                <a:gd name="connsiteX77" fmla="*/ 289499 w 349274"/>
                <a:gd name="connsiteY77" fmla="*/ 57868 h 296812"/>
                <a:gd name="connsiteX78" fmla="*/ 287909 w 349274"/>
                <a:gd name="connsiteY78" fmla="*/ 52622 h 296812"/>
                <a:gd name="connsiteX79" fmla="*/ 285684 w 349274"/>
                <a:gd name="connsiteY79" fmla="*/ 45945 h 296812"/>
                <a:gd name="connsiteX80" fmla="*/ 282027 w 349274"/>
                <a:gd name="connsiteY80" fmla="*/ 37996 h 296812"/>
                <a:gd name="connsiteX81" fmla="*/ 281709 w 349274"/>
                <a:gd name="connsiteY81" fmla="*/ 36088 h 296812"/>
                <a:gd name="connsiteX82" fmla="*/ 280914 w 349274"/>
                <a:gd name="connsiteY82" fmla="*/ 33226 h 296812"/>
                <a:gd name="connsiteX83" fmla="*/ 278371 w 349274"/>
                <a:gd name="connsiteY83" fmla="*/ 26072 h 296812"/>
                <a:gd name="connsiteX84" fmla="*/ 276304 w 349274"/>
                <a:gd name="connsiteY84" fmla="*/ 20826 h 296812"/>
                <a:gd name="connsiteX85" fmla="*/ 273919 w 349274"/>
                <a:gd name="connsiteY85" fmla="*/ 13990 h 296812"/>
                <a:gd name="connsiteX86" fmla="*/ 272965 w 349274"/>
                <a:gd name="connsiteY86" fmla="*/ 11446 h 296812"/>
                <a:gd name="connsiteX87" fmla="*/ 272488 w 349274"/>
                <a:gd name="connsiteY87" fmla="*/ 10493 h 296812"/>
                <a:gd name="connsiteX88" fmla="*/ 271853 w 349274"/>
                <a:gd name="connsiteY88" fmla="*/ 10970 h 296812"/>
                <a:gd name="connsiteX89" fmla="*/ 264063 w 349274"/>
                <a:gd name="connsiteY89" fmla="*/ 14944 h 296812"/>
                <a:gd name="connsiteX90" fmla="*/ 257227 w 349274"/>
                <a:gd name="connsiteY90" fmla="*/ 16534 h 296812"/>
                <a:gd name="connsiteX91" fmla="*/ 248960 w 349274"/>
                <a:gd name="connsiteY91" fmla="*/ 16534 h 296812"/>
                <a:gd name="connsiteX92" fmla="*/ 243713 w 349274"/>
                <a:gd name="connsiteY92" fmla="*/ 17965 h 296812"/>
                <a:gd name="connsiteX93" fmla="*/ 242601 w 349274"/>
                <a:gd name="connsiteY93" fmla="*/ 16693 h 296812"/>
                <a:gd name="connsiteX94" fmla="*/ 241806 w 349274"/>
                <a:gd name="connsiteY94" fmla="*/ 15262 h 296812"/>
                <a:gd name="connsiteX95" fmla="*/ 235288 w 349274"/>
                <a:gd name="connsiteY95" fmla="*/ 17170 h 296812"/>
                <a:gd name="connsiteX96" fmla="*/ 234016 w 349274"/>
                <a:gd name="connsiteY96" fmla="*/ 16852 h 296812"/>
                <a:gd name="connsiteX97" fmla="*/ 229087 w 349274"/>
                <a:gd name="connsiteY97" fmla="*/ 18282 h 296812"/>
                <a:gd name="connsiteX98" fmla="*/ 226703 w 349274"/>
                <a:gd name="connsiteY98" fmla="*/ 18442 h 296812"/>
                <a:gd name="connsiteX99" fmla="*/ 224795 w 349274"/>
                <a:gd name="connsiteY99" fmla="*/ 17487 h 296812"/>
                <a:gd name="connsiteX100" fmla="*/ 218754 w 349274"/>
                <a:gd name="connsiteY100" fmla="*/ 12559 h 296812"/>
                <a:gd name="connsiteX101" fmla="*/ 216687 w 349274"/>
                <a:gd name="connsiteY101" fmla="*/ 11287 h 296812"/>
                <a:gd name="connsiteX102" fmla="*/ 215574 w 349274"/>
                <a:gd name="connsiteY102" fmla="*/ 11287 h 296812"/>
                <a:gd name="connsiteX103" fmla="*/ 216369 w 349274"/>
                <a:gd name="connsiteY103" fmla="*/ 12877 h 296812"/>
                <a:gd name="connsiteX104" fmla="*/ 217482 w 349274"/>
                <a:gd name="connsiteY104" fmla="*/ 14308 h 296812"/>
                <a:gd name="connsiteX105" fmla="*/ 215415 w 349274"/>
                <a:gd name="connsiteY105" fmla="*/ 16852 h 296812"/>
                <a:gd name="connsiteX106" fmla="*/ 212395 w 349274"/>
                <a:gd name="connsiteY106" fmla="*/ 17647 h 296812"/>
                <a:gd name="connsiteX107" fmla="*/ 211282 w 349274"/>
                <a:gd name="connsiteY107" fmla="*/ 15739 h 296812"/>
                <a:gd name="connsiteX108" fmla="*/ 209692 w 349274"/>
                <a:gd name="connsiteY108" fmla="*/ 13672 h 296812"/>
                <a:gd name="connsiteX109" fmla="*/ 206672 w 349274"/>
                <a:gd name="connsiteY109" fmla="*/ 13036 h 296812"/>
                <a:gd name="connsiteX110" fmla="*/ 202856 w 349274"/>
                <a:gd name="connsiteY110" fmla="*/ 11446 h 296812"/>
                <a:gd name="connsiteX111" fmla="*/ 205877 w 349274"/>
                <a:gd name="connsiteY111" fmla="*/ 7472 h 296812"/>
                <a:gd name="connsiteX112" fmla="*/ 206354 w 349274"/>
                <a:gd name="connsiteY112" fmla="*/ 5405 h 296812"/>
                <a:gd name="connsiteX113" fmla="*/ 211600 w 349274"/>
                <a:gd name="connsiteY113" fmla="*/ 9698 h 296812"/>
                <a:gd name="connsiteX114" fmla="*/ 213349 w 349274"/>
                <a:gd name="connsiteY114" fmla="*/ 9857 h 296812"/>
                <a:gd name="connsiteX115" fmla="*/ 208420 w 349274"/>
                <a:gd name="connsiteY115" fmla="*/ 4769 h 296812"/>
                <a:gd name="connsiteX116" fmla="*/ 206195 w 349274"/>
                <a:gd name="connsiteY116" fmla="*/ 3498 h 296812"/>
                <a:gd name="connsiteX117" fmla="*/ 204764 w 349274"/>
                <a:gd name="connsiteY117" fmla="*/ 3974 h 296812"/>
                <a:gd name="connsiteX118" fmla="*/ 198087 w 349274"/>
                <a:gd name="connsiteY118" fmla="*/ 6200 h 296812"/>
                <a:gd name="connsiteX119" fmla="*/ 195702 w 349274"/>
                <a:gd name="connsiteY119" fmla="*/ 6200 h 296812"/>
                <a:gd name="connsiteX120" fmla="*/ 186322 w 349274"/>
                <a:gd name="connsiteY120" fmla="*/ 2067 h 296812"/>
                <a:gd name="connsiteX121" fmla="*/ 183143 w 349274"/>
                <a:gd name="connsiteY121" fmla="*/ 1590 h 296812"/>
                <a:gd name="connsiteX122" fmla="*/ 182189 w 349274"/>
                <a:gd name="connsiteY122" fmla="*/ 1908 h 296812"/>
                <a:gd name="connsiteX123" fmla="*/ 181553 w 349274"/>
                <a:gd name="connsiteY123" fmla="*/ 4610 h 296812"/>
                <a:gd name="connsiteX124" fmla="*/ 180758 w 349274"/>
                <a:gd name="connsiteY124" fmla="*/ 6041 h 296812"/>
                <a:gd name="connsiteX125" fmla="*/ 176148 w 349274"/>
                <a:gd name="connsiteY125" fmla="*/ 6677 h 296812"/>
                <a:gd name="connsiteX126" fmla="*/ 172173 w 349274"/>
                <a:gd name="connsiteY126" fmla="*/ 7790 h 296812"/>
                <a:gd name="connsiteX127" fmla="*/ 168199 w 349274"/>
                <a:gd name="connsiteY127" fmla="*/ 7472 h 296812"/>
                <a:gd name="connsiteX128" fmla="*/ 177420 w 349274"/>
                <a:gd name="connsiteY128" fmla="*/ 4133 h 296812"/>
                <a:gd name="connsiteX129" fmla="*/ 178532 w 349274"/>
                <a:gd name="connsiteY129" fmla="*/ 2703 h 296812"/>
                <a:gd name="connsiteX130" fmla="*/ 168358 w 349274"/>
                <a:gd name="connsiteY130" fmla="*/ 5723 h 296812"/>
                <a:gd name="connsiteX131" fmla="*/ 163429 w 349274"/>
                <a:gd name="connsiteY131" fmla="*/ 6200 h 296812"/>
                <a:gd name="connsiteX132" fmla="*/ 161840 w 349274"/>
                <a:gd name="connsiteY132" fmla="*/ 7949 h 296812"/>
                <a:gd name="connsiteX133" fmla="*/ 161045 w 349274"/>
                <a:gd name="connsiteY133" fmla="*/ 9380 h 296812"/>
                <a:gd name="connsiteX134" fmla="*/ 159614 w 349274"/>
                <a:gd name="connsiteY134" fmla="*/ 10652 h 296812"/>
                <a:gd name="connsiteX135" fmla="*/ 158342 w 349274"/>
                <a:gd name="connsiteY135" fmla="*/ 12400 h 296812"/>
                <a:gd name="connsiteX136" fmla="*/ 155640 w 349274"/>
                <a:gd name="connsiteY136" fmla="*/ 12559 h 296812"/>
                <a:gd name="connsiteX137" fmla="*/ 153414 w 349274"/>
                <a:gd name="connsiteY137" fmla="*/ 12241 h 296812"/>
                <a:gd name="connsiteX138" fmla="*/ 150075 w 349274"/>
                <a:gd name="connsiteY138" fmla="*/ 13354 h 296812"/>
                <a:gd name="connsiteX139" fmla="*/ 140219 w 349274"/>
                <a:gd name="connsiteY139" fmla="*/ 20190 h 296812"/>
                <a:gd name="connsiteX140" fmla="*/ 135608 w 349274"/>
                <a:gd name="connsiteY140" fmla="*/ 22893 h 296812"/>
                <a:gd name="connsiteX141" fmla="*/ 131316 w 349274"/>
                <a:gd name="connsiteY141" fmla="*/ 24801 h 296812"/>
                <a:gd name="connsiteX142" fmla="*/ 127977 w 349274"/>
                <a:gd name="connsiteY142" fmla="*/ 25754 h 296812"/>
                <a:gd name="connsiteX143" fmla="*/ 125434 w 349274"/>
                <a:gd name="connsiteY143" fmla="*/ 25914 h 296812"/>
                <a:gd name="connsiteX144" fmla="*/ 122572 w 349274"/>
                <a:gd name="connsiteY144" fmla="*/ 25119 h 296812"/>
                <a:gd name="connsiteX145" fmla="*/ 117803 w 349274"/>
                <a:gd name="connsiteY145" fmla="*/ 22416 h 296812"/>
                <a:gd name="connsiteX146" fmla="*/ 109377 w 349274"/>
                <a:gd name="connsiteY146" fmla="*/ 19077 h 296812"/>
                <a:gd name="connsiteX147" fmla="*/ 93638 w 349274"/>
                <a:gd name="connsiteY147" fmla="*/ 17487 h 296812"/>
                <a:gd name="connsiteX148" fmla="*/ 89664 w 349274"/>
                <a:gd name="connsiteY148" fmla="*/ 14467 h 296812"/>
                <a:gd name="connsiteX149" fmla="*/ 83623 w 349274"/>
                <a:gd name="connsiteY149" fmla="*/ 14626 h 296812"/>
                <a:gd name="connsiteX150" fmla="*/ 81397 w 349274"/>
                <a:gd name="connsiteY150" fmla="*/ 13831 h 296812"/>
                <a:gd name="connsiteX151" fmla="*/ 72971 w 349274"/>
                <a:gd name="connsiteY151" fmla="*/ 8744 h 296812"/>
                <a:gd name="connsiteX152" fmla="*/ 59299 w 349274"/>
                <a:gd name="connsiteY152" fmla="*/ 5723 h 296812"/>
                <a:gd name="connsiteX153" fmla="*/ 50237 w 349274"/>
                <a:gd name="connsiteY153" fmla="*/ 4451 h 296812"/>
                <a:gd name="connsiteX154" fmla="*/ 34180 w 349274"/>
                <a:gd name="connsiteY154" fmla="*/ 954 h 296812"/>
                <a:gd name="connsiteX155" fmla="*/ 19395 w 349274"/>
                <a:gd name="connsiteY155" fmla="*/ 4451 h 296812"/>
                <a:gd name="connsiteX156" fmla="*/ 14944 w 349274"/>
                <a:gd name="connsiteY156" fmla="*/ 3815 h 296812"/>
                <a:gd name="connsiteX157" fmla="*/ 12877 w 349274"/>
                <a:gd name="connsiteY157" fmla="*/ 0 h 296812"/>
                <a:gd name="connsiteX158" fmla="*/ 11764 w 349274"/>
                <a:gd name="connsiteY158" fmla="*/ 795 h 296812"/>
                <a:gd name="connsiteX159" fmla="*/ 10175 w 349274"/>
                <a:gd name="connsiteY159" fmla="*/ 2703 h 296812"/>
                <a:gd name="connsiteX160" fmla="*/ 9062 w 349274"/>
                <a:gd name="connsiteY160" fmla="*/ 4451 h 296812"/>
                <a:gd name="connsiteX161" fmla="*/ 6518 w 349274"/>
                <a:gd name="connsiteY161" fmla="*/ 7154 h 296812"/>
                <a:gd name="connsiteX162" fmla="*/ 4292 w 349274"/>
                <a:gd name="connsiteY162" fmla="*/ 10016 h 296812"/>
                <a:gd name="connsiteX163" fmla="*/ 4451 w 349274"/>
                <a:gd name="connsiteY163" fmla="*/ 14308 h 296812"/>
                <a:gd name="connsiteX164" fmla="*/ 4928 w 349274"/>
                <a:gd name="connsiteY164" fmla="*/ 18600 h 296812"/>
                <a:gd name="connsiteX165" fmla="*/ 6518 w 349274"/>
                <a:gd name="connsiteY165" fmla="*/ 22893 h 296812"/>
                <a:gd name="connsiteX166" fmla="*/ 7790 w 349274"/>
                <a:gd name="connsiteY166" fmla="*/ 27662 h 296812"/>
                <a:gd name="connsiteX167" fmla="*/ 7313 w 349274"/>
                <a:gd name="connsiteY167" fmla="*/ 30683 h 296812"/>
                <a:gd name="connsiteX168" fmla="*/ 6200 w 349274"/>
                <a:gd name="connsiteY168" fmla="*/ 34498 h 296812"/>
                <a:gd name="connsiteX169" fmla="*/ 4928 w 349274"/>
                <a:gd name="connsiteY169" fmla="*/ 37678 h 296812"/>
                <a:gd name="connsiteX170" fmla="*/ 636 w 349274"/>
                <a:gd name="connsiteY170" fmla="*/ 44196 h 296812"/>
                <a:gd name="connsiteX171" fmla="*/ 0 w 349274"/>
                <a:gd name="connsiteY171" fmla="*/ 45627 h 296812"/>
                <a:gd name="connsiteX172" fmla="*/ 159 w 349274"/>
                <a:gd name="connsiteY172" fmla="*/ 47852 h 296812"/>
                <a:gd name="connsiteX173" fmla="*/ 2862 w 349274"/>
                <a:gd name="connsiteY173" fmla="*/ 55483 h 296812"/>
                <a:gd name="connsiteX174" fmla="*/ 3021 w 349274"/>
                <a:gd name="connsiteY174" fmla="*/ 58027 h 296812"/>
                <a:gd name="connsiteX175" fmla="*/ 4610 w 349274"/>
                <a:gd name="connsiteY175" fmla="*/ 65340 h 296812"/>
                <a:gd name="connsiteX176" fmla="*/ 6041 w 349274"/>
                <a:gd name="connsiteY176" fmla="*/ 71381 h 296812"/>
                <a:gd name="connsiteX177" fmla="*/ 7631 w 349274"/>
                <a:gd name="connsiteY177" fmla="*/ 76150 h 296812"/>
                <a:gd name="connsiteX178" fmla="*/ 7949 w 349274"/>
                <a:gd name="connsiteY178" fmla="*/ 77581 h 296812"/>
                <a:gd name="connsiteX179" fmla="*/ 7949 w 349274"/>
                <a:gd name="connsiteY179" fmla="*/ 84576 h 296812"/>
                <a:gd name="connsiteX180" fmla="*/ 7949 w 349274"/>
                <a:gd name="connsiteY180" fmla="*/ 91412 h 296812"/>
                <a:gd name="connsiteX181" fmla="*/ 7949 w 349274"/>
                <a:gd name="connsiteY181" fmla="*/ 98407 h 296812"/>
                <a:gd name="connsiteX182" fmla="*/ 7949 w 349274"/>
                <a:gd name="connsiteY182" fmla="*/ 105403 h 296812"/>
                <a:gd name="connsiteX183" fmla="*/ 7949 w 349274"/>
                <a:gd name="connsiteY183" fmla="*/ 112397 h 296812"/>
                <a:gd name="connsiteX184" fmla="*/ 7949 w 349274"/>
                <a:gd name="connsiteY184" fmla="*/ 119234 h 296812"/>
                <a:gd name="connsiteX185" fmla="*/ 7949 w 349274"/>
                <a:gd name="connsiteY185" fmla="*/ 126229 h 296812"/>
                <a:gd name="connsiteX186" fmla="*/ 7949 w 349274"/>
                <a:gd name="connsiteY186" fmla="*/ 133065 h 296812"/>
                <a:gd name="connsiteX187" fmla="*/ 7949 w 349274"/>
                <a:gd name="connsiteY187" fmla="*/ 140060 h 296812"/>
                <a:gd name="connsiteX188" fmla="*/ 7949 w 349274"/>
                <a:gd name="connsiteY188" fmla="*/ 146896 h 296812"/>
                <a:gd name="connsiteX189" fmla="*/ 7949 w 349274"/>
                <a:gd name="connsiteY189" fmla="*/ 153891 h 296812"/>
                <a:gd name="connsiteX190" fmla="*/ 7949 w 349274"/>
                <a:gd name="connsiteY190" fmla="*/ 160727 h 296812"/>
                <a:gd name="connsiteX191" fmla="*/ 7949 w 349274"/>
                <a:gd name="connsiteY191" fmla="*/ 167563 h 296812"/>
                <a:gd name="connsiteX192" fmla="*/ 7949 w 349274"/>
                <a:gd name="connsiteY192" fmla="*/ 174399 h 296812"/>
                <a:gd name="connsiteX193" fmla="*/ 7949 w 349274"/>
                <a:gd name="connsiteY193" fmla="*/ 181394 h 296812"/>
                <a:gd name="connsiteX194" fmla="*/ 7949 w 349274"/>
                <a:gd name="connsiteY194" fmla="*/ 188230 h 296812"/>
                <a:gd name="connsiteX195" fmla="*/ 7949 w 349274"/>
                <a:gd name="connsiteY195" fmla="*/ 195066 h 296812"/>
                <a:gd name="connsiteX196" fmla="*/ 7949 w 349274"/>
                <a:gd name="connsiteY196" fmla="*/ 201902 h 296812"/>
                <a:gd name="connsiteX197" fmla="*/ 7949 w 349274"/>
                <a:gd name="connsiteY197" fmla="*/ 208738 h 296812"/>
                <a:gd name="connsiteX198" fmla="*/ 7949 w 349274"/>
                <a:gd name="connsiteY198" fmla="*/ 215574 h 296812"/>
                <a:gd name="connsiteX199" fmla="*/ 7949 w 349274"/>
                <a:gd name="connsiteY199" fmla="*/ 222251 h 296812"/>
                <a:gd name="connsiteX200" fmla="*/ 7949 w 349274"/>
                <a:gd name="connsiteY200" fmla="*/ 229087 h 296812"/>
                <a:gd name="connsiteX201" fmla="*/ 7949 w 349274"/>
                <a:gd name="connsiteY201" fmla="*/ 235923 h 296812"/>
                <a:gd name="connsiteX202" fmla="*/ 7949 w 349274"/>
                <a:gd name="connsiteY202" fmla="*/ 242760 h 296812"/>
                <a:gd name="connsiteX203" fmla="*/ 7949 w 349274"/>
                <a:gd name="connsiteY203" fmla="*/ 249437 h 296812"/>
                <a:gd name="connsiteX204" fmla="*/ 7949 w 349274"/>
                <a:gd name="connsiteY204" fmla="*/ 256273 h 296812"/>
                <a:gd name="connsiteX205" fmla="*/ 7949 w 349274"/>
                <a:gd name="connsiteY205" fmla="*/ 262950 h 296812"/>
                <a:gd name="connsiteX206" fmla="*/ 7949 w 349274"/>
                <a:gd name="connsiteY206" fmla="*/ 269786 h 296812"/>
                <a:gd name="connsiteX207" fmla="*/ 7949 w 349274"/>
                <a:gd name="connsiteY207" fmla="*/ 276463 h 296812"/>
                <a:gd name="connsiteX208" fmla="*/ 7949 w 349274"/>
                <a:gd name="connsiteY208" fmla="*/ 283299 h 296812"/>
                <a:gd name="connsiteX209" fmla="*/ 7949 w 349274"/>
                <a:gd name="connsiteY209" fmla="*/ 289976 h 296812"/>
                <a:gd name="connsiteX210" fmla="*/ 7949 w 349274"/>
                <a:gd name="connsiteY210" fmla="*/ 296812 h 296812"/>
                <a:gd name="connsiteX211" fmla="*/ 18918 w 349274"/>
                <a:gd name="connsiteY211" fmla="*/ 296812 h 296812"/>
                <a:gd name="connsiteX212" fmla="*/ 29888 w 349274"/>
                <a:gd name="connsiteY212" fmla="*/ 296812 h 296812"/>
                <a:gd name="connsiteX213" fmla="*/ 40857 w 349274"/>
                <a:gd name="connsiteY213" fmla="*/ 296812 h 296812"/>
                <a:gd name="connsiteX214" fmla="*/ 51827 w 349274"/>
                <a:gd name="connsiteY214" fmla="*/ 296812 h 296812"/>
                <a:gd name="connsiteX215" fmla="*/ 62796 w 349274"/>
                <a:gd name="connsiteY215" fmla="*/ 296812 h 296812"/>
                <a:gd name="connsiteX216" fmla="*/ 73766 w 349274"/>
                <a:gd name="connsiteY216" fmla="*/ 296812 h 296812"/>
                <a:gd name="connsiteX217" fmla="*/ 84735 w 349274"/>
                <a:gd name="connsiteY217" fmla="*/ 296812 h 296812"/>
                <a:gd name="connsiteX218" fmla="*/ 95705 w 349274"/>
                <a:gd name="connsiteY218" fmla="*/ 296812 h 296812"/>
                <a:gd name="connsiteX219" fmla="*/ 106674 w 349274"/>
                <a:gd name="connsiteY219" fmla="*/ 296812 h 296812"/>
                <a:gd name="connsiteX220" fmla="*/ 117644 w 349274"/>
                <a:gd name="connsiteY220" fmla="*/ 296812 h 296812"/>
                <a:gd name="connsiteX221" fmla="*/ 128613 w 349274"/>
                <a:gd name="connsiteY221" fmla="*/ 296812 h 296812"/>
                <a:gd name="connsiteX222" fmla="*/ 139583 w 349274"/>
                <a:gd name="connsiteY222" fmla="*/ 296812 h 296812"/>
                <a:gd name="connsiteX223" fmla="*/ 150552 w 349274"/>
                <a:gd name="connsiteY223" fmla="*/ 296812 h 296812"/>
                <a:gd name="connsiteX224" fmla="*/ 161522 w 349274"/>
                <a:gd name="connsiteY224" fmla="*/ 296812 h 296812"/>
                <a:gd name="connsiteX225" fmla="*/ 172491 w 349274"/>
                <a:gd name="connsiteY225" fmla="*/ 296812 h 296812"/>
                <a:gd name="connsiteX226" fmla="*/ 183461 w 349274"/>
                <a:gd name="connsiteY226" fmla="*/ 296812 h 296812"/>
                <a:gd name="connsiteX227" fmla="*/ 186799 w 349274"/>
                <a:gd name="connsiteY227" fmla="*/ 296812 h 296812"/>
                <a:gd name="connsiteX228" fmla="*/ 188230 w 349274"/>
                <a:gd name="connsiteY228" fmla="*/ 296494 h 296812"/>
                <a:gd name="connsiteX229" fmla="*/ 191092 w 349274"/>
                <a:gd name="connsiteY229" fmla="*/ 290930 h 296812"/>
                <a:gd name="connsiteX230" fmla="*/ 192205 w 349274"/>
                <a:gd name="connsiteY230" fmla="*/ 290612 h 296812"/>
                <a:gd name="connsiteX231" fmla="*/ 194112 w 349274"/>
                <a:gd name="connsiteY231" fmla="*/ 290930 h 296812"/>
                <a:gd name="connsiteX232" fmla="*/ 194748 w 349274"/>
                <a:gd name="connsiteY232" fmla="*/ 292202 h 296812"/>
                <a:gd name="connsiteX233" fmla="*/ 194112 w 349274"/>
                <a:gd name="connsiteY233" fmla="*/ 294109 h 296812"/>
                <a:gd name="connsiteX234" fmla="*/ 193158 w 349274"/>
                <a:gd name="connsiteY234" fmla="*/ 296812 h 296812"/>
                <a:gd name="connsiteX235" fmla="*/ 198564 w 349274"/>
                <a:gd name="connsiteY235" fmla="*/ 296812 h 296812"/>
                <a:gd name="connsiteX236" fmla="*/ 207943 w 349274"/>
                <a:gd name="connsiteY236" fmla="*/ 296653 h 296812"/>
                <a:gd name="connsiteX237" fmla="*/ 217482 w 349274"/>
                <a:gd name="connsiteY237" fmla="*/ 296653 h 296812"/>
                <a:gd name="connsiteX238" fmla="*/ 226862 w 349274"/>
                <a:gd name="connsiteY238" fmla="*/ 296653 h 296812"/>
                <a:gd name="connsiteX239" fmla="*/ 236241 w 349274"/>
                <a:gd name="connsiteY239" fmla="*/ 296653 h 296812"/>
                <a:gd name="connsiteX240" fmla="*/ 245621 w 349274"/>
                <a:gd name="connsiteY240" fmla="*/ 296653 h 296812"/>
                <a:gd name="connsiteX241" fmla="*/ 255160 w 349274"/>
                <a:gd name="connsiteY241" fmla="*/ 296653 h 296812"/>
                <a:gd name="connsiteX242" fmla="*/ 264540 w 349274"/>
                <a:gd name="connsiteY242" fmla="*/ 296653 h 296812"/>
                <a:gd name="connsiteX243" fmla="*/ 273919 w 349274"/>
                <a:gd name="connsiteY243" fmla="*/ 296653 h 296812"/>
                <a:gd name="connsiteX244" fmla="*/ 283299 w 349274"/>
                <a:gd name="connsiteY244" fmla="*/ 296653 h 296812"/>
                <a:gd name="connsiteX245" fmla="*/ 292838 w 349274"/>
                <a:gd name="connsiteY245" fmla="*/ 296653 h 296812"/>
                <a:gd name="connsiteX246" fmla="*/ 302217 w 349274"/>
                <a:gd name="connsiteY246" fmla="*/ 296653 h 296812"/>
                <a:gd name="connsiteX247" fmla="*/ 311597 w 349274"/>
                <a:gd name="connsiteY247" fmla="*/ 296653 h 296812"/>
                <a:gd name="connsiteX248" fmla="*/ 320977 w 349274"/>
                <a:gd name="connsiteY248" fmla="*/ 296653 h 296812"/>
                <a:gd name="connsiteX249" fmla="*/ 330515 w 349274"/>
                <a:gd name="connsiteY249" fmla="*/ 296653 h 296812"/>
                <a:gd name="connsiteX250" fmla="*/ 339895 w 349274"/>
                <a:gd name="connsiteY250" fmla="*/ 296653 h 296812"/>
                <a:gd name="connsiteX251" fmla="*/ 349275 w 349274"/>
                <a:gd name="connsiteY251" fmla="*/ 296653 h 296812"/>
                <a:gd name="connsiteX252" fmla="*/ 349275 w 349274"/>
                <a:gd name="connsiteY252" fmla="*/ 296176 h 296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</a:cxnLst>
              <a:rect l="l" t="t" r="r" b="b"/>
              <a:pathLst>
                <a:path w="349274" h="296812">
                  <a:moveTo>
                    <a:pt x="349275" y="296176"/>
                  </a:moveTo>
                  <a:lnTo>
                    <a:pt x="348003" y="293633"/>
                  </a:lnTo>
                  <a:lnTo>
                    <a:pt x="336239" y="284730"/>
                  </a:lnTo>
                  <a:lnTo>
                    <a:pt x="330833" y="277735"/>
                  </a:lnTo>
                  <a:lnTo>
                    <a:pt x="321772" y="274396"/>
                  </a:lnTo>
                  <a:lnTo>
                    <a:pt x="319864" y="272965"/>
                  </a:lnTo>
                  <a:lnTo>
                    <a:pt x="318433" y="271058"/>
                  </a:lnTo>
                  <a:lnTo>
                    <a:pt x="315571" y="268196"/>
                  </a:lnTo>
                  <a:lnTo>
                    <a:pt x="311756" y="258498"/>
                  </a:lnTo>
                  <a:lnTo>
                    <a:pt x="310484" y="253252"/>
                  </a:lnTo>
                  <a:lnTo>
                    <a:pt x="310007" y="243077"/>
                  </a:lnTo>
                  <a:lnTo>
                    <a:pt x="310325" y="241170"/>
                  </a:lnTo>
                  <a:lnTo>
                    <a:pt x="311120" y="238785"/>
                  </a:lnTo>
                  <a:lnTo>
                    <a:pt x="312551" y="238149"/>
                  </a:lnTo>
                  <a:lnTo>
                    <a:pt x="313664" y="237990"/>
                  </a:lnTo>
                  <a:lnTo>
                    <a:pt x="318115" y="238308"/>
                  </a:lnTo>
                  <a:lnTo>
                    <a:pt x="313505" y="234493"/>
                  </a:lnTo>
                  <a:lnTo>
                    <a:pt x="309212" y="231790"/>
                  </a:lnTo>
                  <a:lnTo>
                    <a:pt x="306987" y="228293"/>
                  </a:lnTo>
                  <a:lnTo>
                    <a:pt x="301105" y="222092"/>
                  </a:lnTo>
                  <a:lnTo>
                    <a:pt x="291407" y="201902"/>
                  </a:lnTo>
                  <a:lnTo>
                    <a:pt x="286320" y="192681"/>
                  </a:lnTo>
                  <a:lnTo>
                    <a:pt x="283140" y="185050"/>
                  </a:lnTo>
                  <a:lnTo>
                    <a:pt x="276304" y="174876"/>
                  </a:lnTo>
                  <a:lnTo>
                    <a:pt x="268196" y="158819"/>
                  </a:lnTo>
                  <a:lnTo>
                    <a:pt x="265652" y="155799"/>
                  </a:lnTo>
                  <a:lnTo>
                    <a:pt x="263745" y="143398"/>
                  </a:lnTo>
                  <a:lnTo>
                    <a:pt x="262473" y="139265"/>
                  </a:lnTo>
                  <a:lnTo>
                    <a:pt x="261201" y="136721"/>
                  </a:lnTo>
                  <a:lnTo>
                    <a:pt x="258181" y="134495"/>
                  </a:lnTo>
                  <a:lnTo>
                    <a:pt x="257068" y="131793"/>
                  </a:lnTo>
                  <a:lnTo>
                    <a:pt x="253888" y="126229"/>
                  </a:lnTo>
                  <a:lnTo>
                    <a:pt x="254206" y="123367"/>
                  </a:lnTo>
                  <a:lnTo>
                    <a:pt x="253888" y="117326"/>
                  </a:lnTo>
                  <a:lnTo>
                    <a:pt x="252298" y="114941"/>
                  </a:lnTo>
                  <a:lnTo>
                    <a:pt x="248801" y="112557"/>
                  </a:lnTo>
                  <a:lnTo>
                    <a:pt x="243872" y="107787"/>
                  </a:lnTo>
                  <a:lnTo>
                    <a:pt x="238785" y="100474"/>
                  </a:lnTo>
                  <a:lnTo>
                    <a:pt x="235288" y="96659"/>
                  </a:lnTo>
                  <a:lnTo>
                    <a:pt x="234016" y="94592"/>
                  </a:lnTo>
                  <a:lnTo>
                    <a:pt x="233221" y="92366"/>
                  </a:lnTo>
                  <a:lnTo>
                    <a:pt x="231949" y="89823"/>
                  </a:lnTo>
                  <a:lnTo>
                    <a:pt x="228293" y="85371"/>
                  </a:lnTo>
                  <a:lnTo>
                    <a:pt x="227498" y="83464"/>
                  </a:lnTo>
                  <a:lnTo>
                    <a:pt x="227816" y="77581"/>
                  </a:lnTo>
                  <a:lnTo>
                    <a:pt x="226703" y="73130"/>
                  </a:lnTo>
                  <a:lnTo>
                    <a:pt x="225590" y="71222"/>
                  </a:lnTo>
                  <a:lnTo>
                    <a:pt x="220821" y="66612"/>
                  </a:lnTo>
                  <a:lnTo>
                    <a:pt x="219708" y="63591"/>
                  </a:lnTo>
                  <a:lnTo>
                    <a:pt x="221139" y="59776"/>
                  </a:lnTo>
                  <a:lnTo>
                    <a:pt x="223523" y="56596"/>
                  </a:lnTo>
                  <a:lnTo>
                    <a:pt x="223046" y="54370"/>
                  </a:lnTo>
                  <a:lnTo>
                    <a:pt x="225749" y="52781"/>
                  </a:lnTo>
                  <a:lnTo>
                    <a:pt x="227975" y="58345"/>
                  </a:lnTo>
                  <a:lnTo>
                    <a:pt x="230200" y="66930"/>
                  </a:lnTo>
                  <a:lnTo>
                    <a:pt x="231472" y="69155"/>
                  </a:lnTo>
                  <a:lnTo>
                    <a:pt x="232744" y="70745"/>
                  </a:lnTo>
                  <a:lnTo>
                    <a:pt x="234493" y="74243"/>
                  </a:lnTo>
                  <a:lnTo>
                    <a:pt x="240375" y="80920"/>
                  </a:lnTo>
                  <a:lnTo>
                    <a:pt x="241806" y="83782"/>
                  </a:lnTo>
                  <a:lnTo>
                    <a:pt x="244031" y="90141"/>
                  </a:lnTo>
                  <a:lnTo>
                    <a:pt x="243872" y="92684"/>
                  </a:lnTo>
                  <a:lnTo>
                    <a:pt x="245303" y="96659"/>
                  </a:lnTo>
                  <a:lnTo>
                    <a:pt x="250073" y="102064"/>
                  </a:lnTo>
                  <a:lnTo>
                    <a:pt x="255160" y="106197"/>
                  </a:lnTo>
                  <a:lnTo>
                    <a:pt x="259929" y="112715"/>
                  </a:lnTo>
                  <a:lnTo>
                    <a:pt x="268196" y="119392"/>
                  </a:lnTo>
                  <a:lnTo>
                    <a:pt x="273124" y="121459"/>
                  </a:lnTo>
                  <a:lnTo>
                    <a:pt x="275986" y="117644"/>
                  </a:lnTo>
                  <a:lnTo>
                    <a:pt x="278371" y="113669"/>
                  </a:lnTo>
                  <a:lnTo>
                    <a:pt x="279166" y="110808"/>
                  </a:lnTo>
                  <a:lnTo>
                    <a:pt x="279643" y="103177"/>
                  </a:lnTo>
                  <a:lnTo>
                    <a:pt x="284571" y="90617"/>
                  </a:lnTo>
                  <a:lnTo>
                    <a:pt x="287909" y="74720"/>
                  </a:lnTo>
                  <a:lnTo>
                    <a:pt x="291248" y="69791"/>
                  </a:lnTo>
                  <a:lnTo>
                    <a:pt x="292838" y="68361"/>
                  </a:lnTo>
                  <a:lnTo>
                    <a:pt x="291884" y="65658"/>
                  </a:lnTo>
                  <a:lnTo>
                    <a:pt x="289499" y="57868"/>
                  </a:lnTo>
                  <a:lnTo>
                    <a:pt x="287909" y="52622"/>
                  </a:lnTo>
                  <a:lnTo>
                    <a:pt x="285684" y="45945"/>
                  </a:lnTo>
                  <a:lnTo>
                    <a:pt x="282027" y="37996"/>
                  </a:lnTo>
                  <a:lnTo>
                    <a:pt x="281709" y="36088"/>
                  </a:lnTo>
                  <a:lnTo>
                    <a:pt x="280914" y="33226"/>
                  </a:lnTo>
                  <a:lnTo>
                    <a:pt x="278371" y="26072"/>
                  </a:lnTo>
                  <a:lnTo>
                    <a:pt x="276304" y="20826"/>
                  </a:lnTo>
                  <a:lnTo>
                    <a:pt x="273919" y="13990"/>
                  </a:lnTo>
                  <a:lnTo>
                    <a:pt x="272965" y="11446"/>
                  </a:lnTo>
                  <a:lnTo>
                    <a:pt x="272488" y="10493"/>
                  </a:lnTo>
                  <a:lnTo>
                    <a:pt x="271853" y="10970"/>
                  </a:lnTo>
                  <a:lnTo>
                    <a:pt x="264063" y="14944"/>
                  </a:lnTo>
                  <a:lnTo>
                    <a:pt x="257227" y="16534"/>
                  </a:lnTo>
                  <a:lnTo>
                    <a:pt x="248960" y="16534"/>
                  </a:lnTo>
                  <a:lnTo>
                    <a:pt x="243713" y="17965"/>
                  </a:lnTo>
                  <a:lnTo>
                    <a:pt x="242601" y="16693"/>
                  </a:lnTo>
                  <a:lnTo>
                    <a:pt x="241806" y="15262"/>
                  </a:lnTo>
                  <a:lnTo>
                    <a:pt x="235288" y="17170"/>
                  </a:lnTo>
                  <a:lnTo>
                    <a:pt x="234016" y="16852"/>
                  </a:lnTo>
                  <a:lnTo>
                    <a:pt x="229087" y="18282"/>
                  </a:lnTo>
                  <a:lnTo>
                    <a:pt x="226703" y="18442"/>
                  </a:lnTo>
                  <a:lnTo>
                    <a:pt x="224795" y="17487"/>
                  </a:lnTo>
                  <a:lnTo>
                    <a:pt x="218754" y="12559"/>
                  </a:lnTo>
                  <a:lnTo>
                    <a:pt x="216687" y="11287"/>
                  </a:lnTo>
                  <a:lnTo>
                    <a:pt x="215574" y="11287"/>
                  </a:lnTo>
                  <a:lnTo>
                    <a:pt x="216369" y="12877"/>
                  </a:lnTo>
                  <a:lnTo>
                    <a:pt x="217482" y="14308"/>
                  </a:lnTo>
                  <a:lnTo>
                    <a:pt x="215415" y="16852"/>
                  </a:lnTo>
                  <a:lnTo>
                    <a:pt x="212395" y="17647"/>
                  </a:lnTo>
                  <a:lnTo>
                    <a:pt x="211282" y="15739"/>
                  </a:lnTo>
                  <a:lnTo>
                    <a:pt x="209692" y="13672"/>
                  </a:lnTo>
                  <a:lnTo>
                    <a:pt x="206672" y="13036"/>
                  </a:lnTo>
                  <a:lnTo>
                    <a:pt x="202856" y="11446"/>
                  </a:lnTo>
                  <a:lnTo>
                    <a:pt x="205877" y="7472"/>
                  </a:lnTo>
                  <a:lnTo>
                    <a:pt x="206354" y="5405"/>
                  </a:lnTo>
                  <a:lnTo>
                    <a:pt x="211600" y="9698"/>
                  </a:lnTo>
                  <a:lnTo>
                    <a:pt x="213349" y="9857"/>
                  </a:lnTo>
                  <a:lnTo>
                    <a:pt x="208420" y="4769"/>
                  </a:lnTo>
                  <a:lnTo>
                    <a:pt x="206195" y="3498"/>
                  </a:lnTo>
                  <a:lnTo>
                    <a:pt x="204764" y="3974"/>
                  </a:lnTo>
                  <a:lnTo>
                    <a:pt x="198087" y="6200"/>
                  </a:lnTo>
                  <a:lnTo>
                    <a:pt x="195702" y="6200"/>
                  </a:lnTo>
                  <a:lnTo>
                    <a:pt x="186322" y="2067"/>
                  </a:lnTo>
                  <a:lnTo>
                    <a:pt x="183143" y="1590"/>
                  </a:lnTo>
                  <a:lnTo>
                    <a:pt x="182189" y="1908"/>
                  </a:lnTo>
                  <a:lnTo>
                    <a:pt x="181553" y="4610"/>
                  </a:lnTo>
                  <a:lnTo>
                    <a:pt x="180758" y="6041"/>
                  </a:lnTo>
                  <a:lnTo>
                    <a:pt x="176148" y="6677"/>
                  </a:lnTo>
                  <a:lnTo>
                    <a:pt x="172173" y="7790"/>
                  </a:lnTo>
                  <a:lnTo>
                    <a:pt x="168199" y="7472"/>
                  </a:lnTo>
                  <a:lnTo>
                    <a:pt x="177420" y="4133"/>
                  </a:lnTo>
                  <a:lnTo>
                    <a:pt x="178532" y="2703"/>
                  </a:lnTo>
                  <a:lnTo>
                    <a:pt x="168358" y="5723"/>
                  </a:lnTo>
                  <a:lnTo>
                    <a:pt x="163429" y="6200"/>
                  </a:lnTo>
                  <a:lnTo>
                    <a:pt x="161840" y="7949"/>
                  </a:lnTo>
                  <a:lnTo>
                    <a:pt x="161045" y="9380"/>
                  </a:lnTo>
                  <a:lnTo>
                    <a:pt x="159614" y="10652"/>
                  </a:lnTo>
                  <a:lnTo>
                    <a:pt x="158342" y="12400"/>
                  </a:lnTo>
                  <a:lnTo>
                    <a:pt x="155640" y="12559"/>
                  </a:lnTo>
                  <a:lnTo>
                    <a:pt x="153414" y="12241"/>
                  </a:lnTo>
                  <a:lnTo>
                    <a:pt x="150075" y="13354"/>
                  </a:lnTo>
                  <a:lnTo>
                    <a:pt x="140219" y="20190"/>
                  </a:lnTo>
                  <a:lnTo>
                    <a:pt x="135608" y="22893"/>
                  </a:lnTo>
                  <a:lnTo>
                    <a:pt x="131316" y="24801"/>
                  </a:lnTo>
                  <a:lnTo>
                    <a:pt x="127977" y="25754"/>
                  </a:lnTo>
                  <a:lnTo>
                    <a:pt x="125434" y="25914"/>
                  </a:lnTo>
                  <a:lnTo>
                    <a:pt x="122572" y="25119"/>
                  </a:lnTo>
                  <a:lnTo>
                    <a:pt x="117803" y="22416"/>
                  </a:lnTo>
                  <a:lnTo>
                    <a:pt x="109377" y="19077"/>
                  </a:lnTo>
                  <a:lnTo>
                    <a:pt x="93638" y="17487"/>
                  </a:lnTo>
                  <a:lnTo>
                    <a:pt x="89664" y="14467"/>
                  </a:lnTo>
                  <a:lnTo>
                    <a:pt x="83623" y="14626"/>
                  </a:lnTo>
                  <a:lnTo>
                    <a:pt x="81397" y="13831"/>
                  </a:lnTo>
                  <a:lnTo>
                    <a:pt x="72971" y="8744"/>
                  </a:lnTo>
                  <a:lnTo>
                    <a:pt x="59299" y="5723"/>
                  </a:lnTo>
                  <a:lnTo>
                    <a:pt x="50237" y="4451"/>
                  </a:lnTo>
                  <a:lnTo>
                    <a:pt x="34180" y="954"/>
                  </a:lnTo>
                  <a:lnTo>
                    <a:pt x="19395" y="4451"/>
                  </a:lnTo>
                  <a:lnTo>
                    <a:pt x="14944" y="3815"/>
                  </a:lnTo>
                  <a:lnTo>
                    <a:pt x="12877" y="0"/>
                  </a:lnTo>
                  <a:lnTo>
                    <a:pt x="11764" y="795"/>
                  </a:lnTo>
                  <a:lnTo>
                    <a:pt x="10175" y="2703"/>
                  </a:lnTo>
                  <a:lnTo>
                    <a:pt x="9062" y="4451"/>
                  </a:lnTo>
                  <a:lnTo>
                    <a:pt x="6518" y="7154"/>
                  </a:lnTo>
                  <a:lnTo>
                    <a:pt x="4292" y="10016"/>
                  </a:lnTo>
                  <a:lnTo>
                    <a:pt x="4451" y="14308"/>
                  </a:lnTo>
                  <a:lnTo>
                    <a:pt x="4928" y="18600"/>
                  </a:lnTo>
                  <a:lnTo>
                    <a:pt x="6518" y="22893"/>
                  </a:lnTo>
                  <a:lnTo>
                    <a:pt x="7790" y="27662"/>
                  </a:lnTo>
                  <a:lnTo>
                    <a:pt x="7313" y="30683"/>
                  </a:lnTo>
                  <a:lnTo>
                    <a:pt x="6200" y="34498"/>
                  </a:lnTo>
                  <a:lnTo>
                    <a:pt x="4928" y="37678"/>
                  </a:lnTo>
                  <a:lnTo>
                    <a:pt x="636" y="44196"/>
                  </a:lnTo>
                  <a:lnTo>
                    <a:pt x="0" y="45627"/>
                  </a:lnTo>
                  <a:lnTo>
                    <a:pt x="159" y="47852"/>
                  </a:lnTo>
                  <a:lnTo>
                    <a:pt x="2862" y="55483"/>
                  </a:lnTo>
                  <a:lnTo>
                    <a:pt x="3021" y="58027"/>
                  </a:lnTo>
                  <a:lnTo>
                    <a:pt x="4610" y="65340"/>
                  </a:lnTo>
                  <a:lnTo>
                    <a:pt x="6041" y="71381"/>
                  </a:lnTo>
                  <a:lnTo>
                    <a:pt x="7631" y="76150"/>
                  </a:lnTo>
                  <a:lnTo>
                    <a:pt x="7949" y="77581"/>
                  </a:lnTo>
                  <a:lnTo>
                    <a:pt x="7949" y="84576"/>
                  </a:lnTo>
                  <a:lnTo>
                    <a:pt x="7949" y="91412"/>
                  </a:lnTo>
                  <a:lnTo>
                    <a:pt x="7949" y="98407"/>
                  </a:lnTo>
                  <a:lnTo>
                    <a:pt x="7949" y="105403"/>
                  </a:lnTo>
                  <a:lnTo>
                    <a:pt x="7949" y="112397"/>
                  </a:lnTo>
                  <a:lnTo>
                    <a:pt x="7949" y="119234"/>
                  </a:lnTo>
                  <a:lnTo>
                    <a:pt x="7949" y="126229"/>
                  </a:lnTo>
                  <a:lnTo>
                    <a:pt x="7949" y="133065"/>
                  </a:lnTo>
                  <a:lnTo>
                    <a:pt x="7949" y="140060"/>
                  </a:lnTo>
                  <a:lnTo>
                    <a:pt x="7949" y="146896"/>
                  </a:lnTo>
                  <a:lnTo>
                    <a:pt x="7949" y="153891"/>
                  </a:lnTo>
                  <a:lnTo>
                    <a:pt x="7949" y="160727"/>
                  </a:lnTo>
                  <a:lnTo>
                    <a:pt x="7949" y="167563"/>
                  </a:lnTo>
                  <a:lnTo>
                    <a:pt x="7949" y="174399"/>
                  </a:lnTo>
                  <a:lnTo>
                    <a:pt x="7949" y="181394"/>
                  </a:lnTo>
                  <a:lnTo>
                    <a:pt x="7949" y="188230"/>
                  </a:lnTo>
                  <a:lnTo>
                    <a:pt x="7949" y="195066"/>
                  </a:lnTo>
                  <a:lnTo>
                    <a:pt x="7949" y="201902"/>
                  </a:lnTo>
                  <a:lnTo>
                    <a:pt x="7949" y="208738"/>
                  </a:lnTo>
                  <a:lnTo>
                    <a:pt x="7949" y="215574"/>
                  </a:lnTo>
                  <a:lnTo>
                    <a:pt x="7949" y="222251"/>
                  </a:lnTo>
                  <a:lnTo>
                    <a:pt x="7949" y="229087"/>
                  </a:lnTo>
                  <a:lnTo>
                    <a:pt x="7949" y="235923"/>
                  </a:lnTo>
                  <a:lnTo>
                    <a:pt x="7949" y="242760"/>
                  </a:lnTo>
                  <a:lnTo>
                    <a:pt x="7949" y="249437"/>
                  </a:lnTo>
                  <a:lnTo>
                    <a:pt x="7949" y="256273"/>
                  </a:lnTo>
                  <a:lnTo>
                    <a:pt x="7949" y="262950"/>
                  </a:lnTo>
                  <a:lnTo>
                    <a:pt x="7949" y="269786"/>
                  </a:lnTo>
                  <a:lnTo>
                    <a:pt x="7949" y="276463"/>
                  </a:lnTo>
                  <a:lnTo>
                    <a:pt x="7949" y="283299"/>
                  </a:lnTo>
                  <a:lnTo>
                    <a:pt x="7949" y="289976"/>
                  </a:lnTo>
                  <a:lnTo>
                    <a:pt x="7949" y="296812"/>
                  </a:lnTo>
                  <a:lnTo>
                    <a:pt x="18918" y="296812"/>
                  </a:lnTo>
                  <a:lnTo>
                    <a:pt x="29888" y="296812"/>
                  </a:lnTo>
                  <a:lnTo>
                    <a:pt x="40857" y="296812"/>
                  </a:lnTo>
                  <a:lnTo>
                    <a:pt x="51827" y="296812"/>
                  </a:lnTo>
                  <a:lnTo>
                    <a:pt x="62796" y="296812"/>
                  </a:lnTo>
                  <a:lnTo>
                    <a:pt x="73766" y="296812"/>
                  </a:lnTo>
                  <a:lnTo>
                    <a:pt x="84735" y="296812"/>
                  </a:lnTo>
                  <a:lnTo>
                    <a:pt x="95705" y="296812"/>
                  </a:lnTo>
                  <a:lnTo>
                    <a:pt x="106674" y="296812"/>
                  </a:lnTo>
                  <a:lnTo>
                    <a:pt x="117644" y="296812"/>
                  </a:lnTo>
                  <a:lnTo>
                    <a:pt x="128613" y="296812"/>
                  </a:lnTo>
                  <a:lnTo>
                    <a:pt x="139583" y="296812"/>
                  </a:lnTo>
                  <a:lnTo>
                    <a:pt x="150552" y="296812"/>
                  </a:lnTo>
                  <a:lnTo>
                    <a:pt x="161522" y="296812"/>
                  </a:lnTo>
                  <a:lnTo>
                    <a:pt x="172491" y="296812"/>
                  </a:lnTo>
                  <a:lnTo>
                    <a:pt x="183461" y="296812"/>
                  </a:lnTo>
                  <a:lnTo>
                    <a:pt x="186799" y="296812"/>
                  </a:lnTo>
                  <a:lnTo>
                    <a:pt x="188230" y="296494"/>
                  </a:lnTo>
                  <a:lnTo>
                    <a:pt x="191092" y="290930"/>
                  </a:lnTo>
                  <a:lnTo>
                    <a:pt x="192205" y="290612"/>
                  </a:lnTo>
                  <a:lnTo>
                    <a:pt x="194112" y="290930"/>
                  </a:lnTo>
                  <a:lnTo>
                    <a:pt x="194748" y="292202"/>
                  </a:lnTo>
                  <a:lnTo>
                    <a:pt x="194112" y="294109"/>
                  </a:lnTo>
                  <a:lnTo>
                    <a:pt x="193158" y="296812"/>
                  </a:lnTo>
                  <a:lnTo>
                    <a:pt x="198564" y="296812"/>
                  </a:lnTo>
                  <a:lnTo>
                    <a:pt x="207943" y="296653"/>
                  </a:lnTo>
                  <a:lnTo>
                    <a:pt x="217482" y="296653"/>
                  </a:lnTo>
                  <a:lnTo>
                    <a:pt x="226862" y="296653"/>
                  </a:lnTo>
                  <a:lnTo>
                    <a:pt x="236241" y="296653"/>
                  </a:lnTo>
                  <a:lnTo>
                    <a:pt x="245621" y="296653"/>
                  </a:lnTo>
                  <a:lnTo>
                    <a:pt x="255160" y="296653"/>
                  </a:lnTo>
                  <a:lnTo>
                    <a:pt x="264540" y="296653"/>
                  </a:lnTo>
                  <a:lnTo>
                    <a:pt x="273919" y="296653"/>
                  </a:lnTo>
                  <a:lnTo>
                    <a:pt x="283299" y="296653"/>
                  </a:lnTo>
                  <a:lnTo>
                    <a:pt x="292838" y="296653"/>
                  </a:lnTo>
                  <a:lnTo>
                    <a:pt x="302217" y="296653"/>
                  </a:lnTo>
                  <a:lnTo>
                    <a:pt x="311597" y="296653"/>
                  </a:lnTo>
                  <a:lnTo>
                    <a:pt x="320977" y="296653"/>
                  </a:lnTo>
                  <a:lnTo>
                    <a:pt x="330515" y="296653"/>
                  </a:lnTo>
                  <a:lnTo>
                    <a:pt x="339895" y="296653"/>
                  </a:lnTo>
                  <a:lnTo>
                    <a:pt x="349275" y="296653"/>
                  </a:lnTo>
                  <a:lnTo>
                    <a:pt x="349275" y="29617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0" name="Freeform: Shape 5369">
              <a:extLst>
                <a:ext uri="{FF2B5EF4-FFF2-40B4-BE49-F238E27FC236}">
                  <a16:creationId xmlns:a16="http://schemas.microsoft.com/office/drawing/2014/main" id="{44034C4D-8458-5FF0-8327-A54E4704BF8D}"/>
                </a:ext>
              </a:extLst>
            </p:cNvPr>
            <p:cNvSpPr/>
            <p:nvPr/>
          </p:nvSpPr>
          <p:spPr>
            <a:xfrm>
              <a:off x="1819966" y="1984205"/>
              <a:ext cx="180917" cy="88868"/>
            </a:xfrm>
            <a:custGeom>
              <a:avLst/>
              <a:gdLst>
                <a:gd name="connsiteX0" fmla="*/ 12877 w 180917"/>
                <a:gd name="connsiteY0" fmla="*/ 31478 h 88868"/>
                <a:gd name="connsiteX1" fmla="*/ 15898 w 180917"/>
                <a:gd name="connsiteY1" fmla="*/ 32908 h 88868"/>
                <a:gd name="connsiteX2" fmla="*/ 17806 w 180917"/>
                <a:gd name="connsiteY2" fmla="*/ 37519 h 88868"/>
                <a:gd name="connsiteX3" fmla="*/ 17806 w 180917"/>
                <a:gd name="connsiteY3" fmla="*/ 39268 h 88868"/>
                <a:gd name="connsiteX4" fmla="*/ 19554 w 180917"/>
                <a:gd name="connsiteY4" fmla="*/ 40221 h 88868"/>
                <a:gd name="connsiteX5" fmla="*/ 23052 w 180917"/>
                <a:gd name="connsiteY5" fmla="*/ 39427 h 88868"/>
                <a:gd name="connsiteX6" fmla="*/ 26072 w 180917"/>
                <a:gd name="connsiteY6" fmla="*/ 34657 h 88868"/>
                <a:gd name="connsiteX7" fmla="*/ 26867 w 180917"/>
                <a:gd name="connsiteY7" fmla="*/ 35611 h 88868"/>
                <a:gd name="connsiteX8" fmla="*/ 28298 w 180917"/>
                <a:gd name="connsiteY8" fmla="*/ 36406 h 88868"/>
                <a:gd name="connsiteX9" fmla="*/ 30683 w 180917"/>
                <a:gd name="connsiteY9" fmla="*/ 34339 h 88868"/>
                <a:gd name="connsiteX10" fmla="*/ 33067 w 180917"/>
                <a:gd name="connsiteY10" fmla="*/ 34021 h 88868"/>
                <a:gd name="connsiteX11" fmla="*/ 32273 w 180917"/>
                <a:gd name="connsiteY11" fmla="*/ 30365 h 88868"/>
                <a:gd name="connsiteX12" fmla="*/ 30206 w 180917"/>
                <a:gd name="connsiteY12" fmla="*/ 27344 h 88868"/>
                <a:gd name="connsiteX13" fmla="*/ 24960 w 180917"/>
                <a:gd name="connsiteY13" fmla="*/ 26390 h 88868"/>
                <a:gd name="connsiteX14" fmla="*/ 24642 w 180917"/>
                <a:gd name="connsiteY14" fmla="*/ 25754 h 88868"/>
                <a:gd name="connsiteX15" fmla="*/ 24324 w 180917"/>
                <a:gd name="connsiteY15" fmla="*/ 24006 h 88868"/>
                <a:gd name="connsiteX16" fmla="*/ 22734 w 180917"/>
                <a:gd name="connsiteY16" fmla="*/ 23529 h 88868"/>
                <a:gd name="connsiteX17" fmla="*/ 20985 w 180917"/>
                <a:gd name="connsiteY17" fmla="*/ 23847 h 88868"/>
                <a:gd name="connsiteX18" fmla="*/ 18600 w 180917"/>
                <a:gd name="connsiteY18" fmla="*/ 26231 h 88868"/>
                <a:gd name="connsiteX19" fmla="*/ 17329 w 180917"/>
                <a:gd name="connsiteY19" fmla="*/ 28457 h 88868"/>
                <a:gd name="connsiteX20" fmla="*/ 5723 w 180917"/>
                <a:gd name="connsiteY20" fmla="*/ 29729 h 88868"/>
                <a:gd name="connsiteX21" fmla="*/ 8744 w 180917"/>
                <a:gd name="connsiteY21" fmla="*/ 31637 h 88868"/>
                <a:gd name="connsiteX22" fmla="*/ 12877 w 180917"/>
                <a:gd name="connsiteY22" fmla="*/ 31637 h 88868"/>
                <a:gd name="connsiteX23" fmla="*/ 31796 w 180917"/>
                <a:gd name="connsiteY23" fmla="*/ 43719 h 88868"/>
                <a:gd name="connsiteX24" fmla="*/ 27662 w 180917"/>
                <a:gd name="connsiteY24" fmla="*/ 43083 h 88868"/>
                <a:gd name="connsiteX25" fmla="*/ 25754 w 180917"/>
                <a:gd name="connsiteY25" fmla="*/ 43719 h 88868"/>
                <a:gd name="connsiteX26" fmla="*/ 23847 w 180917"/>
                <a:gd name="connsiteY26" fmla="*/ 44037 h 88868"/>
                <a:gd name="connsiteX27" fmla="*/ 21780 w 180917"/>
                <a:gd name="connsiteY27" fmla="*/ 43083 h 88868"/>
                <a:gd name="connsiteX28" fmla="*/ 19713 w 180917"/>
                <a:gd name="connsiteY28" fmla="*/ 42765 h 88868"/>
                <a:gd name="connsiteX29" fmla="*/ 17647 w 180917"/>
                <a:gd name="connsiteY29" fmla="*/ 43719 h 88868"/>
                <a:gd name="connsiteX30" fmla="*/ 13513 w 180917"/>
                <a:gd name="connsiteY30" fmla="*/ 44673 h 88868"/>
                <a:gd name="connsiteX31" fmla="*/ 11764 w 180917"/>
                <a:gd name="connsiteY31" fmla="*/ 47693 h 88868"/>
                <a:gd name="connsiteX32" fmla="*/ 10016 w 180917"/>
                <a:gd name="connsiteY32" fmla="*/ 47058 h 88868"/>
                <a:gd name="connsiteX33" fmla="*/ 8903 w 180917"/>
                <a:gd name="connsiteY33" fmla="*/ 47058 h 88868"/>
                <a:gd name="connsiteX34" fmla="*/ 6359 w 180917"/>
                <a:gd name="connsiteY34" fmla="*/ 48806 h 88868"/>
                <a:gd name="connsiteX35" fmla="*/ 4133 w 180917"/>
                <a:gd name="connsiteY35" fmla="*/ 47535 h 88868"/>
                <a:gd name="connsiteX36" fmla="*/ 1908 w 180917"/>
                <a:gd name="connsiteY36" fmla="*/ 47535 h 88868"/>
                <a:gd name="connsiteX37" fmla="*/ 159 w 180917"/>
                <a:gd name="connsiteY37" fmla="*/ 48011 h 88868"/>
                <a:gd name="connsiteX38" fmla="*/ 3657 w 180917"/>
                <a:gd name="connsiteY38" fmla="*/ 52622 h 88868"/>
                <a:gd name="connsiteX39" fmla="*/ 3180 w 180917"/>
                <a:gd name="connsiteY39" fmla="*/ 54212 h 88868"/>
                <a:gd name="connsiteX40" fmla="*/ 2067 w 180917"/>
                <a:gd name="connsiteY40" fmla="*/ 55642 h 88868"/>
                <a:gd name="connsiteX41" fmla="*/ 1113 w 180917"/>
                <a:gd name="connsiteY41" fmla="*/ 56119 h 88868"/>
                <a:gd name="connsiteX42" fmla="*/ 0 w 180917"/>
                <a:gd name="connsiteY42" fmla="*/ 56119 h 88868"/>
                <a:gd name="connsiteX43" fmla="*/ 795 w 180917"/>
                <a:gd name="connsiteY43" fmla="*/ 57868 h 88868"/>
                <a:gd name="connsiteX44" fmla="*/ 5246 w 180917"/>
                <a:gd name="connsiteY44" fmla="*/ 59935 h 88868"/>
                <a:gd name="connsiteX45" fmla="*/ 7313 w 180917"/>
                <a:gd name="connsiteY45" fmla="*/ 61684 h 88868"/>
                <a:gd name="connsiteX46" fmla="*/ 9698 w 180917"/>
                <a:gd name="connsiteY46" fmla="*/ 62479 h 88868"/>
                <a:gd name="connsiteX47" fmla="*/ 8744 w 180917"/>
                <a:gd name="connsiteY47" fmla="*/ 64068 h 88868"/>
                <a:gd name="connsiteX48" fmla="*/ 3974 w 180917"/>
                <a:gd name="connsiteY48" fmla="*/ 69156 h 88868"/>
                <a:gd name="connsiteX49" fmla="*/ 3974 w 180917"/>
                <a:gd name="connsiteY49" fmla="*/ 70427 h 88868"/>
                <a:gd name="connsiteX50" fmla="*/ 4292 w 180917"/>
                <a:gd name="connsiteY50" fmla="*/ 71699 h 88868"/>
                <a:gd name="connsiteX51" fmla="*/ 6518 w 180917"/>
                <a:gd name="connsiteY51" fmla="*/ 71699 h 88868"/>
                <a:gd name="connsiteX52" fmla="*/ 8744 w 180917"/>
                <a:gd name="connsiteY52" fmla="*/ 70268 h 88868"/>
                <a:gd name="connsiteX53" fmla="*/ 10970 w 180917"/>
                <a:gd name="connsiteY53" fmla="*/ 66771 h 88868"/>
                <a:gd name="connsiteX54" fmla="*/ 12241 w 180917"/>
                <a:gd name="connsiteY54" fmla="*/ 62160 h 88868"/>
                <a:gd name="connsiteX55" fmla="*/ 15103 w 180917"/>
                <a:gd name="connsiteY55" fmla="*/ 59776 h 88868"/>
                <a:gd name="connsiteX56" fmla="*/ 18759 w 180917"/>
                <a:gd name="connsiteY56" fmla="*/ 58981 h 88868"/>
                <a:gd name="connsiteX57" fmla="*/ 25436 w 180917"/>
                <a:gd name="connsiteY57" fmla="*/ 58981 h 88868"/>
                <a:gd name="connsiteX58" fmla="*/ 26231 w 180917"/>
                <a:gd name="connsiteY58" fmla="*/ 58027 h 88868"/>
                <a:gd name="connsiteX59" fmla="*/ 29888 w 180917"/>
                <a:gd name="connsiteY59" fmla="*/ 55960 h 88868"/>
                <a:gd name="connsiteX60" fmla="*/ 32591 w 180917"/>
                <a:gd name="connsiteY60" fmla="*/ 53735 h 88868"/>
                <a:gd name="connsiteX61" fmla="*/ 34180 w 180917"/>
                <a:gd name="connsiteY61" fmla="*/ 53417 h 88868"/>
                <a:gd name="connsiteX62" fmla="*/ 35611 w 180917"/>
                <a:gd name="connsiteY62" fmla="*/ 52304 h 88868"/>
                <a:gd name="connsiteX63" fmla="*/ 36883 w 180917"/>
                <a:gd name="connsiteY63" fmla="*/ 50714 h 88868"/>
                <a:gd name="connsiteX64" fmla="*/ 42447 w 180917"/>
                <a:gd name="connsiteY64" fmla="*/ 50078 h 88868"/>
                <a:gd name="connsiteX65" fmla="*/ 41652 w 180917"/>
                <a:gd name="connsiteY65" fmla="*/ 48647 h 88868"/>
                <a:gd name="connsiteX66" fmla="*/ 32273 w 180917"/>
                <a:gd name="connsiteY66" fmla="*/ 43560 h 88868"/>
                <a:gd name="connsiteX67" fmla="*/ 180122 w 180917"/>
                <a:gd name="connsiteY67" fmla="*/ 10016 h 88868"/>
                <a:gd name="connsiteX68" fmla="*/ 178214 w 180917"/>
                <a:gd name="connsiteY68" fmla="*/ 7949 h 88868"/>
                <a:gd name="connsiteX69" fmla="*/ 176625 w 180917"/>
                <a:gd name="connsiteY69" fmla="*/ 6677 h 88868"/>
                <a:gd name="connsiteX70" fmla="*/ 176307 w 180917"/>
                <a:gd name="connsiteY70" fmla="*/ 7313 h 88868"/>
                <a:gd name="connsiteX71" fmla="*/ 173127 w 180917"/>
                <a:gd name="connsiteY71" fmla="*/ 9698 h 88868"/>
                <a:gd name="connsiteX72" fmla="*/ 157070 w 180917"/>
                <a:gd name="connsiteY72" fmla="*/ 8108 h 88868"/>
                <a:gd name="connsiteX73" fmla="*/ 146737 w 180917"/>
                <a:gd name="connsiteY73" fmla="*/ 8108 h 88868"/>
                <a:gd name="connsiteX74" fmla="*/ 143239 w 180917"/>
                <a:gd name="connsiteY74" fmla="*/ 7154 h 88868"/>
                <a:gd name="connsiteX75" fmla="*/ 136721 w 180917"/>
                <a:gd name="connsiteY75" fmla="*/ 3657 h 88868"/>
                <a:gd name="connsiteX76" fmla="*/ 131952 w 180917"/>
                <a:gd name="connsiteY76" fmla="*/ 3657 h 88868"/>
                <a:gd name="connsiteX77" fmla="*/ 112874 w 180917"/>
                <a:gd name="connsiteY77" fmla="*/ 159 h 88868"/>
                <a:gd name="connsiteX78" fmla="*/ 107787 w 180917"/>
                <a:gd name="connsiteY78" fmla="*/ 477 h 88868"/>
                <a:gd name="connsiteX79" fmla="*/ 104767 w 180917"/>
                <a:gd name="connsiteY79" fmla="*/ 0 h 88868"/>
                <a:gd name="connsiteX80" fmla="*/ 104767 w 180917"/>
                <a:gd name="connsiteY80" fmla="*/ 1749 h 88868"/>
                <a:gd name="connsiteX81" fmla="*/ 105085 w 180917"/>
                <a:gd name="connsiteY81" fmla="*/ 3339 h 88868"/>
                <a:gd name="connsiteX82" fmla="*/ 102859 w 180917"/>
                <a:gd name="connsiteY82" fmla="*/ 4928 h 88868"/>
                <a:gd name="connsiteX83" fmla="*/ 86643 w 180917"/>
                <a:gd name="connsiteY83" fmla="*/ 4928 h 88868"/>
                <a:gd name="connsiteX84" fmla="*/ 78217 w 180917"/>
                <a:gd name="connsiteY84" fmla="*/ 7790 h 88868"/>
                <a:gd name="connsiteX85" fmla="*/ 72335 w 180917"/>
                <a:gd name="connsiteY85" fmla="*/ 6995 h 88868"/>
                <a:gd name="connsiteX86" fmla="*/ 66453 w 180917"/>
                <a:gd name="connsiteY86" fmla="*/ 11129 h 88868"/>
                <a:gd name="connsiteX87" fmla="*/ 62955 w 180917"/>
                <a:gd name="connsiteY87" fmla="*/ 11129 h 88868"/>
                <a:gd name="connsiteX88" fmla="*/ 63750 w 180917"/>
                <a:gd name="connsiteY88" fmla="*/ 14626 h 88868"/>
                <a:gd name="connsiteX89" fmla="*/ 55165 w 180917"/>
                <a:gd name="connsiteY89" fmla="*/ 15262 h 88868"/>
                <a:gd name="connsiteX90" fmla="*/ 51032 w 180917"/>
                <a:gd name="connsiteY90" fmla="*/ 16693 h 88868"/>
                <a:gd name="connsiteX91" fmla="*/ 46899 w 180917"/>
                <a:gd name="connsiteY91" fmla="*/ 18601 h 88868"/>
                <a:gd name="connsiteX92" fmla="*/ 47534 w 180917"/>
                <a:gd name="connsiteY92" fmla="*/ 22257 h 88868"/>
                <a:gd name="connsiteX93" fmla="*/ 46422 w 180917"/>
                <a:gd name="connsiteY93" fmla="*/ 23847 h 88868"/>
                <a:gd name="connsiteX94" fmla="*/ 46104 w 180917"/>
                <a:gd name="connsiteY94" fmla="*/ 25437 h 88868"/>
                <a:gd name="connsiteX95" fmla="*/ 47534 w 180917"/>
                <a:gd name="connsiteY95" fmla="*/ 26867 h 88868"/>
                <a:gd name="connsiteX96" fmla="*/ 46740 w 180917"/>
                <a:gd name="connsiteY96" fmla="*/ 28457 h 88868"/>
                <a:gd name="connsiteX97" fmla="*/ 45150 w 180917"/>
                <a:gd name="connsiteY97" fmla="*/ 30206 h 88868"/>
                <a:gd name="connsiteX98" fmla="*/ 47057 w 180917"/>
                <a:gd name="connsiteY98" fmla="*/ 34498 h 88868"/>
                <a:gd name="connsiteX99" fmla="*/ 47057 w 180917"/>
                <a:gd name="connsiteY99" fmla="*/ 35770 h 88868"/>
                <a:gd name="connsiteX100" fmla="*/ 48170 w 180917"/>
                <a:gd name="connsiteY100" fmla="*/ 36088 h 88868"/>
                <a:gd name="connsiteX101" fmla="*/ 52463 w 180917"/>
                <a:gd name="connsiteY101" fmla="*/ 36088 h 88868"/>
                <a:gd name="connsiteX102" fmla="*/ 51509 w 180917"/>
                <a:gd name="connsiteY102" fmla="*/ 37201 h 88868"/>
                <a:gd name="connsiteX103" fmla="*/ 48170 w 180917"/>
                <a:gd name="connsiteY103" fmla="*/ 38791 h 88868"/>
                <a:gd name="connsiteX104" fmla="*/ 47534 w 180917"/>
                <a:gd name="connsiteY104" fmla="*/ 41175 h 88868"/>
                <a:gd name="connsiteX105" fmla="*/ 49124 w 180917"/>
                <a:gd name="connsiteY105" fmla="*/ 44673 h 88868"/>
                <a:gd name="connsiteX106" fmla="*/ 52781 w 180917"/>
                <a:gd name="connsiteY106" fmla="*/ 47693 h 88868"/>
                <a:gd name="connsiteX107" fmla="*/ 53258 w 180917"/>
                <a:gd name="connsiteY107" fmla="*/ 50714 h 88868"/>
                <a:gd name="connsiteX108" fmla="*/ 55006 w 180917"/>
                <a:gd name="connsiteY108" fmla="*/ 53735 h 88868"/>
                <a:gd name="connsiteX109" fmla="*/ 62001 w 180917"/>
                <a:gd name="connsiteY109" fmla="*/ 55960 h 88868"/>
                <a:gd name="connsiteX110" fmla="*/ 65022 w 180917"/>
                <a:gd name="connsiteY110" fmla="*/ 57709 h 88868"/>
                <a:gd name="connsiteX111" fmla="*/ 68520 w 180917"/>
                <a:gd name="connsiteY111" fmla="*/ 56755 h 88868"/>
                <a:gd name="connsiteX112" fmla="*/ 69950 w 180917"/>
                <a:gd name="connsiteY112" fmla="*/ 55165 h 88868"/>
                <a:gd name="connsiteX113" fmla="*/ 71381 w 180917"/>
                <a:gd name="connsiteY113" fmla="*/ 52940 h 88868"/>
                <a:gd name="connsiteX114" fmla="*/ 72971 w 180917"/>
                <a:gd name="connsiteY114" fmla="*/ 52940 h 88868"/>
                <a:gd name="connsiteX115" fmla="*/ 76945 w 180917"/>
                <a:gd name="connsiteY115" fmla="*/ 54053 h 88868"/>
                <a:gd name="connsiteX116" fmla="*/ 77581 w 180917"/>
                <a:gd name="connsiteY116" fmla="*/ 56119 h 88868"/>
                <a:gd name="connsiteX117" fmla="*/ 77104 w 180917"/>
                <a:gd name="connsiteY117" fmla="*/ 57073 h 88868"/>
                <a:gd name="connsiteX118" fmla="*/ 75674 w 180917"/>
                <a:gd name="connsiteY118" fmla="*/ 58027 h 88868"/>
                <a:gd name="connsiteX119" fmla="*/ 75038 w 180917"/>
                <a:gd name="connsiteY119" fmla="*/ 64545 h 88868"/>
                <a:gd name="connsiteX120" fmla="*/ 71222 w 180917"/>
                <a:gd name="connsiteY120" fmla="*/ 72653 h 88868"/>
                <a:gd name="connsiteX121" fmla="*/ 70904 w 180917"/>
                <a:gd name="connsiteY121" fmla="*/ 74243 h 88868"/>
                <a:gd name="connsiteX122" fmla="*/ 72017 w 180917"/>
                <a:gd name="connsiteY122" fmla="*/ 74243 h 88868"/>
                <a:gd name="connsiteX123" fmla="*/ 74720 w 180917"/>
                <a:gd name="connsiteY123" fmla="*/ 72653 h 88868"/>
                <a:gd name="connsiteX124" fmla="*/ 83782 w 180917"/>
                <a:gd name="connsiteY124" fmla="*/ 69473 h 88868"/>
                <a:gd name="connsiteX125" fmla="*/ 85530 w 180917"/>
                <a:gd name="connsiteY125" fmla="*/ 69473 h 88868"/>
                <a:gd name="connsiteX126" fmla="*/ 87597 w 180917"/>
                <a:gd name="connsiteY126" fmla="*/ 68679 h 88868"/>
                <a:gd name="connsiteX127" fmla="*/ 93320 w 180917"/>
                <a:gd name="connsiteY127" fmla="*/ 66294 h 88868"/>
                <a:gd name="connsiteX128" fmla="*/ 95228 w 180917"/>
                <a:gd name="connsiteY128" fmla="*/ 67566 h 88868"/>
                <a:gd name="connsiteX129" fmla="*/ 96818 w 180917"/>
                <a:gd name="connsiteY129" fmla="*/ 68996 h 88868"/>
                <a:gd name="connsiteX130" fmla="*/ 97613 w 180917"/>
                <a:gd name="connsiteY130" fmla="*/ 68996 h 88868"/>
                <a:gd name="connsiteX131" fmla="*/ 98089 w 180917"/>
                <a:gd name="connsiteY131" fmla="*/ 68520 h 88868"/>
                <a:gd name="connsiteX132" fmla="*/ 98089 w 180917"/>
                <a:gd name="connsiteY132" fmla="*/ 67566 h 88868"/>
                <a:gd name="connsiteX133" fmla="*/ 98407 w 180917"/>
                <a:gd name="connsiteY133" fmla="*/ 66930 h 88868"/>
                <a:gd name="connsiteX134" fmla="*/ 99997 w 180917"/>
                <a:gd name="connsiteY134" fmla="*/ 67248 h 88868"/>
                <a:gd name="connsiteX135" fmla="*/ 106674 w 180917"/>
                <a:gd name="connsiteY135" fmla="*/ 71222 h 88868"/>
                <a:gd name="connsiteX136" fmla="*/ 109218 w 180917"/>
                <a:gd name="connsiteY136" fmla="*/ 72176 h 88868"/>
                <a:gd name="connsiteX137" fmla="*/ 110967 w 180917"/>
                <a:gd name="connsiteY137" fmla="*/ 72494 h 88868"/>
                <a:gd name="connsiteX138" fmla="*/ 113033 w 180917"/>
                <a:gd name="connsiteY138" fmla="*/ 74402 h 88868"/>
                <a:gd name="connsiteX139" fmla="*/ 118757 w 180917"/>
                <a:gd name="connsiteY139" fmla="*/ 75674 h 88868"/>
                <a:gd name="connsiteX140" fmla="*/ 119393 w 180917"/>
                <a:gd name="connsiteY140" fmla="*/ 76628 h 88868"/>
                <a:gd name="connsiteX141" fmla="*/ 119869 w 180917"/>
                <a:gd name="connsiteY141" fmla="*/ 77899 h 88868"/>
                <a:gd name="connsiteX142" fmla="*/ 125116 w 180917"/>
                <a:gd name="connsiteY142" fmla="*/ 82987 h 88868"/>
                <a:gd name="connsiteX143" fmla="*/ 127500 w 180917"/>
                <a:gd name="connsiteY143" fmla="*/ 85530 h 88868"/>
                <a:gd name="connsiteX144" fmla="*/ 132270 w 180917"/>
                <a:gd name="connsiteY144" fmla="*/ 87915 h 88868"/>
                <a:gd name="connsiteX145" fmla="*/ 134337 w 180917"/>
                <a:gd name="connsiteY145" fmla="*/ 88551 h 88868"/>
                <a:gd name="connsiteX146" fmla="*/ 142603 w 180917"/>
                <a:gd name="connsiteY146" fmla="*/ 86166 h 88868"/>
                <a:gd name="connsiteX147" fmla="*/ 144829 w 180917"/>
                <a:gd name="connsiteY147" fmla="*/ 85371 h 88868"/>
                <a:gd name="connsiteX148" fmla="*/ 146737 w 180917"/>
                <a:gd name="connsiteY148" fmla="*/ 85371 h 88868"/>
                <a:gd name="connsiteX149" fmla="*/ 148644 w 180917"/>
                <a:gd name="connsiteY149" fmla="*/ 86643 h 88868"/>
                <a:gd name="connsiteX150" fmla="*/ 153096 w 180917"/>
                <a:gd name="connsiteY150" fmla="*/ 88392 h 88868"/>
                <a:gd name="connsiteX151" fmla="*/ 157070 w 180917"/>
                <a:gd name="connsiteY151" fmla="*/ 88869 h 88868"/>
                <a:gd name="connsiteX152" fmla="*/ 157865 w 180917"/>
                <a:gd name="connsiteY152" fmla="*/ 88869 h 88868"/>
                <a:gd name="connsiteX153" fmla="*/ 157865 w 180917"/>
                <a:gd name="connsiteY153" fmla="*/ 87915 h 88868"/>
                <a:gd name="connsiteX154" fmla="*/ 158342 w 180917"/>
                <a:gd name="connsiteY154" fmla="*/ 85371 h 88868"/>
                <a:gd name="connsiteX155" fmla="*/ 159137 w 180917"/>
                <a:gd name="connsiteY155" fmla="*/ 83145 h 88868"/>
                <a:gd name="connsiteX156" fmla="*/ 161840 w 180917"/>
                <a:gd name="connsiteY156" fmla="*/ 80761 h 88868"/>
                <a:gd name="connsiteX157" fmla="*/ 162476 w 180917"/>
                <a:gd name="connsiteY157" fmla="*/ 79171 h 88868"/>
                <a:gd name="connsiteX158" fmla="*/ 163271 w 180917"/>
                <a:gd name="connsiteY158" fmla="*/ 77740 h 88868"/>
                <a:gd name="connsiteX159" fmla="*/ 169312 w 180917"/>
                <a:gd name="connsiteY159" fmla="*/ 75992 h 88868"/>
                <a:gd name="connsiteX160" fmla="*/ 169948 w 180917"/>
                <a:gd name="connsiteY160" fmla="*/ 75356 h 88868"/>
                <a:gd name="connsiteX161" fmla="*/ 169948 w 180917"/>
                <a:gd name="connsiteY161" fmla="*/ 74720 h 88868"/>
                <a:gd name="connsiteX162" fmla="*/ 169789 w 180917"/>
                <a:gd name="connsiteY162" fmla="*/ 74084 h 88868"/>
                <a:gd name="connsiteX163" fmla="*/ 168517 w 180917"/>
                <a:gd name="connsiteY163" fmla="*/ 73130 h 88868"/>
                <a:gd name="connsiteX164" fmla="*/ 167086 w 180917"/>
                <a:gd name="connsiteY164" fmla="*/ 71858 h 88868"/>
                <a:gd name="connsiteX165" fmla="*/ 166291 w 180917"/>
                <a:gd name="connsiteY165" fmla="*/ 68520 h 88868"/>
                <a:gd name="connsiteX166" fmla="*/ 166291 w 180917"/>
                <a:gd name="connsiteY166" fmla="*/ 68520 h 88868"/>
                <a:gd name="connsiteX167" fmla="*/ 165814 w 180917"/>
                <a:gd name="connsiteY167" fmla="*/ 68520 h 88868"/>
                <a:gd name="connsiteX168" fmla="*/ 162158 w 180917"/>
                <a:gd name="connsiteY168" fmla="*/ 61366 h 88868"/>
                <a:gd name="connsiteX169" fmla="*/ 161522 w 180917"/>
                <a:gd name="connsiteY169" fmla="*/ 59935 h 88868"/>
                <a:gd name="connsiteX170" fmla="*/ 160091 w 180917"/>
                <a:gd name="connsiteY170" fmla="*/ 56278 h 88868"/>
                <a:gd name="connsiteX171" fmla="*/ 157229 w 180917"/>
                <a:gd name="connsiteY171" fmla="*/ 52145 h 88868"/>
                <a:gd name="connsiteX172" fmla="*/ 154686 w 180917"/>
                <a:gd name="connsiteY172" fmla="*/ 50078 h 88868"/>
                <a:gd name="connsiteX173" fmla="*/ 152460 w 180917"/>
                <a:gd name="connsiteY173" fmla="*/ 41811 h 88868"/>
                <a:gd name="connsiteX174" fmla="*/ 147055 w 180917"/>
                <a:gd name="connsiteY174" fmla="*/ 35134 h 88868"/>
                <a:gd name="connsiteX175" fmla="*/ 147055 w 180917"/>
                <a:gd name="connsiteY175" fmla="*/ 31796 h 88868"/>
                <a:gd name="connsiteX176" fmla="*/ 151029 w 180917"/>
                <a:gd name="connsiteY176" fmla="*/ 28775 h 88868"/>
                <a:gd name="connsiteX177" fmla="*/ 156435 w 180917"/>
                <a:gd name="connsiteY177" fmla="*/ 27026 h 88868"/>
                <a:gd name="connsiteX178" fmla="*/ 162953 w 180917"/>
                <a:gd name="connsiteY178" fmla="*/ 26549 h 88868"/>
                <a:gd name="connsiteX179" fmla="*/ 167086 w 180917"/>
                <a:gd name="connsiteY179" fmla="*/ 27662 h 88868"/>
                <a:gd name="connsiteX180" fmla="*/ 169630 w 180917"/>
                <a:gd name="connsiteY180" fmla="*/ 24642 h 88868"/>
                <a:gd name="connsiteX181" fmla="*/ 172332 w 180917"/>
                <a:gd name="connsiteY181" fmla="*/ 18759 h 88868"/>
                <a:gd name="connsiteX182" fmla="*/ 173763 w 180917"/>
                <a:gd name="connsiteY182" fmla="*/ 15103 h 88868"/>
                <a:gd name="connsiteX183" fmla="*/ 174876 w 180917"/>
                <a:gd name="connsiteY183" fmla="*/ 14308 h 88868"/>
                <a:gd name="connsiteX184" fmla="*/ 177102 w 180917"/>
                <a:gd name="connsiteY184" fmla="*/ 14308 h 88868"/>
                <a:gd name="connsiteX185" fmla="*/ 177897 w 180917"/>
                <a:gd name="connsiteY185" fmla="*/ 13036 h 88868"/>
                <a:gd name="connsiteX186" fmla="*/ 178373 w 180917"/>
                <a:gd name="connsiteY186" fmla="*/ 12400 h 88868"/>
                <a:gd name="connsiteX187" fmla="*/ 180281 w 180917"/>
                <a:gd name="connsiteY187" fmla="*/ 11764 h 88868"/>
                <a:gd name="connsiteX188" fmla="*/ 180917 w 180917"/>
                <a:gd name="connsiteY188" fmla="*/ 10970 h 88868"/>
                <a:gd name="connsiteX189" fmla="*/ 180440 w 180917"/>
                <a:gd name="connsiteY189" fmla="*/ 9698 h 88868"/>
                <a:gd name="connsiteX190" fmla="*/ 37519 w 180917"/>
                <a:gd name="connsiteY190" fmla="*/ 40698 h 88868"/>
                <a:gd name="connsiteX191" fmla="*/ 35929 w 180917"/>
                <a:gd name="connsiteY191" fmla="*/ 41493 h 88868"/>
                <a:gd name="connsiteX192" fmla="*/ 34657 w 180917"/>
                <a:gd name="connsiteY192" fmla="*/ 43560 h 88868"/>
                <a:gd name="connsiteX193" fmla="*/ 40380 w 180917"/>
                <a:gd name="connsiteY193" fmla="*/ 46581 h 88868"/>
                <a:gd name="connsiteX194" fmla="*/ 42765 w 180917"/>
                <a:gd name="connsiteY194" fmla="*/ 46104 h 88868"/>
                <a:gd name="connsiteX195" fmla="*/ 43083 w 180917"/>
                <a:gd name="connsiteY195" fmla="*/ 44991 h 88868"/>
                <a:gd name="connsiteX196" fmla="*/ 42447 w 180917"/>
                <a:gd name="connsiteY196" fmla="*/ 41970 h 88868"/>
                <a:gd name="connsiteX197" fmla="*/ 37678 w 180917"/>
                <a:gd name="connsiteY197" fmla="*/ 40698 h 8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180917" h="88868">
                  <a:moveTo>
                    <a:pt x="12877" y="31478"/>
                  </a:moveTo>
                  <a:lnTo>
                    <a:pt x="15898" y="32908"/>
                  </a:lnTo>
                  <a:lnTo>
                    <a:pt x="17806" y="37519"/>
                  </a:lnTo>
                  <a:lnTo>
                    <a:pt x="17806" y="39268"/>
                  </a:lnTo>
                  <a:cubicBezTo>
                    <a:pt x="17806" y="39268"/>
                    <a:pt x="19554" y="40221"/>
                    <a:pt x="19554" y="40221"/>
                  </a:cubicBezTo>
                  <a:lnTo>
                    <a:pt x="23052" y="39427"/>
                  </a:lnTo>
                  <a:lnTo>
                    <a:pt x="26072" y="34657"/>
                  </a:lnTo>
                  <a:lnTo>
                    <a:pt x="26867" y="35611"/>
                  </a:lnTo>
                  <a:lnTo>
                    <a:pt x="28298" y="36406"/>
                  </a:lnTo>
                  <a:lnTo>
                    <a:pt x="30683" y="34339"/>
                  </a:lnTo>
                  <a:lnTo>
                    <a:pt x="33067" y="34021"/>
                  </a:lnTo>
                  <a:lnTo>
                    <a:pt x="32273" y="30365"/>
                  </a:lnTo>
                  <a:lnTo>
                    <a:pt x="30206" y="27344"/>
                  </a:lnTo>
                  <a:lnTo>
                    <a:pt x="24960" y="26390"/>
                  </a:lnTo>
                  <a:lnTo>
                    <a:pt x="24642" y="25754"/>
                  </a:lnTo>
                  <a:lnTo>
                    <a:pt x="24324" y="24006"/>
                  </a:lnTo>
                  <a:lnTo>
                    <a:pt x="22734" y="23529"/>
                  </a:lnTo>
                  <a:lnTo>
                    <a:pt x="20985" y="23847"/>
                  </a:lnTo>
                  <a:lnTo>
                    <a:pt x="18600" y="26231"/>
                  </a:lnTo>
                  <a:lnTo>
                    <a:pt x="17329" y="28457"/>
                  </a:lnTo>
                  <a:lnTo>
                    <a:pt x="5723" y="29729"/>
                  </a:lnTo>
                  <a:lnTo>
                    <a:pt x="8744" y="31637"/>
                  </a:lnTo>
                  <a:lnTo>
                    <a:pt x="12877" y="31637"/>
                  </a:lnTo>
                  <a:close/>
                  <a:moveTo>
                    <a:pt x="31796" y="43719"/>
                  </a:moveTo>
                  <a:lnTo>
                    <a:pt x="27662" y="43083"/>
                  </a:lnTo>
                  <a:lnTo>
                    <a:pt x="25754" y="43719"/>
                  </a:lnTo>
                  <a:lnTo>
                    <a:pt x="23847" y="44037"/>
                  </a:lnTo>
                  <a:lnTo>
                    <a:pt x="21780" y="43083"/>
                  </a:lnTo>
                  <a:lnTo>
                    <a:pt x="19713" y="42765"/>
                  </a:lnTo>
                  <a:lnTo>
                    <a:pt x="17647" y="43719"/>
                  </a:lnTo>
                  <a:lnTo>
                    <a:pt x="13513" y="44673"/>
                  </a:lnTo>
                  <a:lnTo>
                    <a:pt x="11764" y="47693"/>
                  </a:lnTo>
                  <a:lnTo>
                    <a:pt x="10016" y="47058"/>
                  </a:lnTo>
                  <a:lnTo>
                    <a:pt x="8903" y="47058"/>
                  </a:lnTo>
                  <a:cubicBezTo>
                    <a:pt x="8903" y="47058"/>
                    <a:pt x="6359" y="48806"/>
                    <a:pt x="6359" y="48806"/>
                  </a:cubicBezTo>
                  <a:lnTo>
                    <a:pt x="4133" y="47535"/>
                  </a:lnTo>
                  <a:lnTo>
                    <a:pt x="1908" y="47535"/>
                  </a:lnTo>
                  <a:cubicBezTo>
                    <a:pt x="1908" y="47535"/>
                    <a:pt x="159" y="48011"/>
                    <a:pt x="159" y="48011"/>
                  </a:cubicBezTo>
                  <a:lnTo>
                    <a:pt x="3657" y="52622"/>
                  </a:lnTo>
                  <a:lnTo>
                    <a:pt x="3180" y="54212"/>
                  </a:lnTo>
                  <a:lnTo>
                    <a:pt x="2067" y="55642"/>
                  </a:lnTo>
                  <a:lnTo>
                    <a:pt x="1113" y="56119"/>
                  </a:lnTo>
                  <a:lnTo>
                    <a:pt x="0" y="56119"/>
                  </a:lnTo>
                  <a:cubicBezTo>
                    <a:pt x="0" y="56119"/>
                    <a:pt x="795" y="57868"/>
                    <a:pt x="795" y="57868"/>
                  </a:cubicBezTo>
                  <a:lnTo>
                    <a:pt x="5246" y="59935"/>
                  </a:lnTo>
                  <a:lnTo>
                    <a:pt x="7313" y="61684"/>
                  </a:lnTo>
                  <a:lnTo>
                    <a:pt x="9698" y="62479"/>
                  </a:lnTo>
                  <a:lnTo>
                    <a:pt x="8744" y="64068"/>
                  </a:lnTo>
                  <a:lnTo>
                    <a:pt x="3974" y="69156"/>
                  </a:lnTo>
                  <a:lnTo>
                    <a:pt x="3974" y="70427"/>
                  </a:lnTo>
                  <a:cubicBezTo>
                    <a:pt x="3974" y="70427"/>
                    <a:pt x="4292" y="71699"/>
                    <a:pt x="4292" y="71699"/>
                  </a:cubicBezTo>
                  <a:lnTo>
                    <a:pt x="6518" y="71699"/>
                  </a:lnTo>
                  <a:cubicBezTo>
                    <a:pt x="6518" y="71699"/>
                    <a:pt x="8744" y="70268"/>
                    <a:pt x="8744" y="70268"/>
                  </a:cubicBezTo>
                  <a:lnTo>
                    <a:pt x="10970" y="66771"/>
                  </a:lnTo>
                  <a:lnTo>
                    <a:pt x="12241" y="62160"/>
                  </a:lnTo>
                  <a:lnTo>
                    <a:pt x="15103" y="59776"/>
                  </a:lnTo>
                  <a:lnTo>
                    <a:pt x="18759" y="58981"/>
                  </a:lnTo>
                  <a:lnTo>
                    <a:pt x="25436" y="58981"/>
                  </a:lnTo>
                  <a:cubicBezTo>
                    <a:pt x="25436" y="58981"/>
                    <a:pt x="26231" y="58027"/>
                    <a:pt x="26231" y="58027"/>
                  </a:cubicBezTo>
                  <a:lnTo>
                    <a:pt x="29888" y="55960"/>
                  </a:lnTo>
                  <a:lnTo>
                    <a:pt x="32591" y="53735"/>
                  </a:lnTo>
                  <a:lnTo>
                    <a:pt x="34180" y="53417"/>
                  </a:lnTo>
                  <a:lnTo>
                    <a:pt x="35611" y="52304"/>
                  </a:lnTo>
                  <a:lnTo>
                    <a:pt x="36883" y="50714"/>
                  </a:lnTo>
                  <a:lnTo>
                    <a:pt x="42447" y="50078"/>
                  </a:lnTo>
                  <a:lnTo>
                    <a:pt x="41652" y="48647"/>
                  </a:lnTo>
                  <a:lnTo>
                    <a:pt x="32273" y="43560"/>
                  </a:lnTo>
                  <a:close/>
                  <a:moveTo>
                    <a:pt x="180122" y="10016"/>
                  </a:moveTo>
                  <a:lnTo>
                    <a:pt x="178214" y="7949"/>
                  </a:lnTo>
                  <a:lnTo>
                    <a:pt x="176625" y="6677"/>
                  </a:lnTo>
                  <a:lnTo>
                    <a:pt x="176307" y="7313"/>
                  </a:lnTo>
                  <a:lnTo>
                    <a:pt x="173127" y="9698"/>
                  </a:lnTo>
                  <a:lnTo>
                    <a:pt x="157070" y="8108"/>
                  </a:lnTo>
                  <a:lnTo>
                    <a:pt x="146737" y="8108"/>
                  </a:lnTo>
                  <a:cubicBezTo>
                    <a:pt x="146737" y="8108"/>
                    <a:pt x="143239" y="7154"/>
                    <a:pt x="143239" y="7154"/>
                  </a:cubicBezTo>
                  <a:lnTo>
                    <a:pt x="136721" y="3657"/>
                  </a:lnTo>
                  <a:lnTo>
                    <a:pt x="131952" y="3657"/>
                  </a:lnTo>
                  <a:lnTo>
                    <a:pt x="112874" y="159"/>
                  </a:lnTo>
                  <a:lnTo>
                    <a:pt x="107787" y="477"/>
                  </a:lnTo>
                  <a:lnTo>
                    <a:pt x="104767" y="0"/>
                  </a:lnTo>
                  <a:lnTo>
                    <a:pt x="104767" y="1749"/>
                  </a:lnTo>
                  <a:cubicBezTo>
                    <a:pt x="104767" y="1749"/>
                    <a:pt x="105085" y="3339"/>
                    <a:pt x="105085" y="3339"/>
                  </a:cubicBezTo>
                  <a:lnTo>
                    <a:pt x="102859" y="4928"/>
                  </a:lnTo>
                  <a:lnTo>
                    <a:pt x="86643" y="4928"/>
                  </a:lnTo>
                  <a:cubicBezTo>
                    <a:pt x="86643" y="4928"/>
                    <a:pt x="78217" y="7790"/>
                    <a:pt x="78217" y="7790"/>
                  </a:cubicBezTo>
                  <a:lnTo>
                    <a:pt x="72335" y="6995"/>
                  </a:lnTo>
                  <a:lnTo>
                    <a:pt x="66453" y="11129"/>
                  </a:lnTo>
                  <a:lnTo>
                    <a:pt x="62955" y="11129"/>
                  </a:lnTo>
                  <a:cubicBezTo>
                    <a:pt x="62955" y="11129"/>
                    <a:pt x="63750" y="14626"/>
                    <a:pt x="63750" y="14626"/>
                  </a:cubicBezTo>
                  <a:lnTo>
                    <a:pt x="55165" y="15262"/>
                  </a:lnTo>
                  <a:lnTo>
                    <a:pt x="51032" y="16693"/>
                  </a:lnTo>
                  <a:lnTo>
                    <a:pt x="46899" y="18601"/>
                  </a:lnTo>
                  <a:lnTo>
                    <a:pt x="47534" y="22257"/>
                  </a:lnTo>
                  <a:lnTo>
                    <a:pt x="46422" y="23847"/>
                  </a:lnTo>
                  <a:lnTo>
                    <a:pt x="46104" y="25437"/>
                  </a:lnTo>
                  <a:lnTo>
                    <a:pt x="47534" y="26867"/>
                  </a:lnTo>
                  <a:lnTo>
                    <a:pt x="46740" y="28457"/>
                  </a:lnTo>
                  <a:lnTo>
                    <a:pt x="45150" y="30206"/>
                  </a:lnTo>
                  <a:lnTo>
                    <a:pt x="47057" y="34498"/>
                  </a:lnTo>
                  <a:lnTo>
                    <a:pt x="47057" y="35770"/>
                  </a:lnTo>
                  <a:cubicBezTo>
                    <a:pt x="47057" y="35770"/>
                    <a:pt x="48170" y="36088"/>
                    <a:pt x="48170" y="36088"/>
                  </a:cubicBezTo>
                  <a:lnTo>
                    <a:pt x="52463" y="36088"/>
                  </a:lnTo>
                  <a:cubicBezTo>
                    <a:pt x="52463" y="36088"/>
                    <a:pt x="51509" y="37201"/>
                    <a:pt x="51509" y="37201"/>
                  </a:cubicBezTo>
                  <a:lnTo>
                    <a:pt x="48170" y="38791"/>
                  </a:lnTo>
                  <a:lnTo>
                    <a:pt x="47534" y="41175"/>
                  </a:lnTo>
                  <a:lnTo>
                    <a:pt x="49124" y="44673"/>
                  </a:lnTo>
                  <a:lnTo>
                    <a:pt x="52781" y="47693"/>
                  </a:lnTo>
                  <a:lnTo>
                    <a:pt x="53258" y="50714"/>
                  </a:lnTo>
                  <a:lnTo>
                    <a:pt x="55006" y="53735"/>
                  </a:lnTo>
                  <a:lnTo>
                    <a:pt x="62001" y="55960"/>
                  </a:lnTo>
                  <a:lnTo>
                    <a:pt x="65022" y="57709"/>
                  </a:lnTo>
                  <a:lnTo>
                    <a:pt x="68520" y="56755"/>
                  </a:lnTo>
                  <a:lnTo>
                    <a:pt x="69950" y="55165"/>
                  </a:lnTo>
                  <a:lnTo>
                    <a:pt x="71381" y="52940"/>
                  </a:lnTo>
                  <a:lnTo>
                    <a:pt x="72971" y="52940"/>
                  </a:lnTo>
                  <a:cubicBezTo>
                    <a:pt x="72971" y="52940"/>
                    <a:pt x="76945" y="54053"/>
                    <a:pt x="76945" y="54053"/>
                  </a:cubicBezTo>
                  <a:lnTo>
                    <a:pt x="77581" y="56119"/>
                  </a:lnTo>
                  <a:lnTo>
                    <a:pt x="77104" y="57073"/>
                  </a:lnTo>
                  <a:lnTo>
                    <a:pt x="75674" y="58027"/>
                  </a:lnTo>
                  <a:lnTo>
                    <a:pt x="75038" y="64545"/>
                  </a:lnTo>
                  <a:lnTo>
                    <a:pt x="71222" y="72653"/>
                  </a:lnTo>
                  <a:lnTo>
                    <a:pt x="70904" y="74243"/>
                  </a:lnTo>
                  <a:lnTo>
                    <a:pt x="72017" y="74243"/>
                  </a:lnTo>
                  <a:cubicBezTo>
                    <a:pt x="72017" y="74243"/>
                    <a:pt x="74720" y="72653"/>
                    <a:pt x="74720" y="72653"/>
                  </a:cubicBezTo>
                  <a:lnTo>
                    <a:pt x="83782" y="69473"/>
                  </a:lnTo>
                  <a:lnTo>
                    <a:pt x="85530" y="69473"/>
                  </a:lnTo>
                  <a:cubicBezTo>
                    <a:pt x="85530" y="69473"/>
                    <a:pt x="87597" y="68679"/>
                    <a:pt x="87597" y="68679"/>
                  </a:cubicBezTo>
                  <a:lnTo>
                    <a:pt x="93320" y="66294"/>
                  </a:lnTo>
                  <a:lnTo>
                    <a:pt x="95228" y="67566"/>
                  </a:lnTo>
                  <a:lnTo>
                    <a:pt x="96818" y="68996"/>
                  </a:lnTo>
                  <a:lnTo>
                    <a:pt x="97613" y="68996"/>
                  </a:lnTo>
                  <a:cubicBezTo>
                    <a:pt x="97613" y="68996"/>
                    <a:pt x="98089" y="68520"/>
                    <a:pt x="98089" y="68520"/>
                  </a:cubicBezTo>
                  <a:lnTo>
                    <a:pt x="98089" y="67566"/>
                  </a:lnTo>
                  <a:cubicBezTo>
                    <a:pt x="98089" y="67566"/>
                    <a:pt x="98407" y="66930"/>
                    <a:pt x="98407" y="66930"/>
                  </a:cubicBezTo>
                  <a:lnTo>
                    <a:pt x="99997" y="67248"/>
                  </a:lnTo>
                  <a:lnTo>
                    <a:pt x="106674" y="71222"/>
                  </a:lnTo>
                  <a:lnTo>
                    <a:pt x="109218" y="72176"/>
                  </a:lnTo>
                  <a:lnTo>
                    <a:pt x="110967" y="72494"/>
                  </a:lnTo>
                  <a:lnTo>
                    <a:pt x="113033" y="74402"/>
                  </a:lnTo>
                  <a:lnTo>
                    <a:pt x="118757" y="75674"/>
                  </a:lnTo>
                  <a:lnTo>
                    <a:pt x="119393" y="76628"/>
                  </a:lnTo>
                  <a:lnTo>
                    <a:pt x="119869" y="77899"/>
                  </a:lnTo>
                  <a:lnTo>
                    <a:pt x="125116" y="82987"/>
                  </a:lnTo>
                  <a:lnTo>
                    <a:pt x="127500" y="85530"/>
                  </a:lnTo>
                  <a:lnTo>
                    <a:pt x="132270" y="87915"/>
                  </a:lnTo>
                  <a:lnTo>
                    <a:pt x="134337" y="88551"/>
                  </a:lnTo>
                  <a:lnTo>
                    <a:pt x="142603" y="86166"/>
                  </a:lnTo>
                  <a:lnTo>
                    <a:pt x="144829" y="85371"/>
                  </a:lnTo>
                  <a:lnTo>
                    <a:pt x="146737" y="85371"/>
                  </a:lnTo>
                  <a:cubicBezTo>
                    <a:pt x="146737" y="85371"/>
                    <a:pt x="148644" y="86643"/>
                    <a:pt x="148644" y="86643"/>
                  </a:cubicBezTo>
                  <a:lnTo>
                    <a:pt x="153096" y="88392"/>
                  </a:lnTo>
                  <a:lnTo>
                    <a:pt x="157070" y="88869"/>
                  </a:lnTo>
                  <a:lnTo>
                    <a:pt x="157865" y="88869"/>
                  </a:lnTo>
                  <a:cubicBezTo>
                    <a:pt x="157865" y="88869"/>
                    <a:pt x="157865" y="87915"/>
                    <a:pt x="157865" y="87915"/>
                  </a:cubicBezTo>
                  <a:lnTo>
                    <a:pt x="158342" y="85371"/>
                  </a:lnTo>
                  <a:lnTo>
                    <a:pt x="159137" y="83145"/>
                  </a:lnTo>
                  <a:lnTo>
                    <a:pt x="161840" y="80761"/>
                  </a:lnTo>
                  <a:lnTo>
                    <a:pt x="162476" y="79171"/>
                  </a:lnTo>
                  <a:lnTo>
                    <a:pt x="163271" y="77740"/>
                  </a:lnTo>
                  <a:lnTo>
                    <a:pt x="169312" y="75992"/>
                  </a:lnTo>
                  <a:lnTo>
                    <a:pt x="169948" y="75356"/>
                  </a:lnTo>
                  <a:lnTo>
                    <a:pt x="169948" y="74720"/>
                  </a:lnTo>
                  <a:cubicBezTo>
                    <a:pt x="169948" y="74720"/>
                    <a:pt x="169789" y="74084"/>
                    <a:pt x="169789" y="74084"/>
                  </a:cubicBezTo>
                  <a:lnTo>
                    <a:pt x="168517" y="73130"/>
                  </a:lnTo>
                  <a:lnTo>
                    <a:pt x="167086" y="71858"/>
                  </a:lnTo>
                  <a:lnTo>
                    <a:pt x="166291" y="68520"/>
                  </a:lnTo>
                  <a:lnTo>
                    <a:pt x="166291" y="68520"/>
                  </a:lnTo>
                  <a:cubicBezTo>
                    <a:pt x="166291" y="68520"/>
                    <a:pt x="165814" y="68520"/>
                    <a:pt x="165814" y="68520"/>
                  </a:cubicBezTo>
                  <a:lnTo>
                    <a:pt x="162158" y="61366"/>
                  </a:lnTo>
                  <a:lnTo>
                    <a:pt x="161522" y="59935"/>
                  </a:lnTo>
                  <a:lnTo>
                    <a:pt x="160091" y="56278"/>
                  </a:lnTo>
                  <a:lnTo>
                    <a:pt x="157229" y="52145"/>
                  </a:lnTo>
                  <a:lnTo>
                    <a:pt x="154686" y="50078"/>
                  </a:lnTo>
                  <a:lnTo>
                    <a:pt x="152460" y="41811"/>
                  </a:lnTo>
                  <a:lnTo>
                    <a:pt x="147055" y="35134"/>
                  </a:lnTo>
                  <a:lnTo>
                    <a:pt x="147055" y="31796"/>
                  </a:lnTo>
                  <a:cubicBezTo>
                    <a:pt x="147055" y="31796"/>
                    <a:pt x="151029" y="28775"/>
                    <a:pt x="151029" y="28775"/>
                  </a:cubicBezTo>
                  <a:lnTo>
                    <a:pt x="156435" y="27026"/>
                  </a:lnTo>
                  <a:lnTo>
                    <a:pt x="162953" y="26549"/>
                  </a:lnTo>
                  <a:lnTo>
                    <a:pt x="167086" y="27662"/>
                  </a:lnTo>
                  <a:lnTo>
                    <a:pt x="169630" y="24642"/>
                  </a:lnTo>
                  <a:lnTo>
                    <a:pt x="172332" y="18759"/>
                  </a:lnTo>
                  <a:lnTo>
                    <a:pt x="173763" y="15103"/>
                  </a:lnTo>
                  <a:lnTo>
                    <a:pt x="174876" y="14308"/>
                  </a:lnTo>
                  <a:lnTo>
                    <a:pt x="177102" y="14308"/>
                  </a:lnTo>
                  <a:cubicBezTo>
                    <a:pt x="177102" y="14308"/>
                    <a:pt x="177897" y="13036"/>
                    <a:pt x="177897" y="13036"/>
                  </a:cubicBezTo>
                  <a:lnTo>
                    <a:pt x="178373" y="12400"/>
                  </a:lnTo>
                  <a:lnTo>
                    <a:pt x="180281" y="11764"/>
                  </a:lnTo>
                  <a:lnTo>
                    <a:pt x="180917" y="10970"/>
                  </a:lnTo>
                  <a:lnTo>
                    <a:pt x="180440" y="9698"/>
                  </a:lnTo>
                  <a:close/>
                  <a:moveTo>
                    <a:pt x="37519" y="40698"/>
                  </a:moveTo>
                  <a:lnTo>
                    <a:pt x="35929" y="41493"/>
                  </a:lnTo>
                  <a:lnTo>
                    <a:pt x="34657" y="43560"/>
                  </a:lnTo>
                  <a:lnTo>
                    <a:pt x="40380" y="46581"/>
                  </a:lnTo>
                  <a:lnTo>
                    <a:pt x="42765" y="46104"/>
                  </a:lnTo>
                  <a:lnTo>
                    <a:pt x="43083" y="44991"/>
                  </a:lnTo>
                  <a:lnTo>
                    <a:pt x="42447" y="41970"/>
                  </a:lnTo>
                  <a:lnTo>
                    <a:pt x="37678" y="406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1" name="Freeform: Shape 5370">
              <a:extLst>
                <a:ext uri="{FF2B5EF4-FFF2-40B4-BE49-F238E27FC236}">
                  <a16:creationId xmlns:a16="http://schemas.microsoft.com/office/drawing/2014/main" id="{2C800CC4-3E0B-CA62-10F3-3FAA0634C20A}"/>
                </a:ext>
              </a:extLst>
            </p:cNvPr>
            <p:cNvSpPr/>
            <p:nvPr/>
          </p:nvSpPr>
          <p:spPr>
            <a:xfrm>
              <a:off x="9601466" y="3888127"/>
              <a:ext cx="470416" cy="183937"/>
            </a:xfrm>
            <a:custGeom>
              <a:avLst/>
              <a:gdLst>
                <a:gd name="connsiteX0" fmla="*/ 24960 w 470416"/>
                <a:gd name="connsiteY0" fmla="*/ 46580 h 183937"/>
                <a:gd name="connsiteX1" fmla="*/ 23847 w 470416"/>
                <a:gd name="connsiteY1" fmla="*/ 47534 h 183937"/>
                <a:gd name="connsiteX2" fmla="*/ 22415 w 470416"/>
                <a:gd name="connsiteY2" fmla="*/ 49760 h 183937"/>
                <a:gd name="connsiteX3" fmla="*/ 24165 w 470416"/>
                <a:gd name="connsiteY3" fmla="*/ 51350 h 183937"/>
                <a:gd name="connsiteX4" fmla="*/ 29570 w 470416"/>
                <a:gd name="connsiteY4" fmla="*/ 52304 h 183937"/>
                <a:gd name="connsiteX5" fmla="*/ 30842 w 470416"/>
                <a:gd name="connsiteY5" fmla="*/ 51509 h 183937"/>
                <a:gd name="connsiteX6" fmla="*/ 31477 w 470416"/>
                <a:gd name="connsiteY6" fmla="*/ 49919 h 183937"/>
                <a:gd name="connsiteX7" fmla="*/ 28139 w 470416"/>
                <a:gd name="connsiteY7" fmla="*/ 47375 h 183937"/>
                <a:gd name="connsiteX8" fmla="*/ 24960 w 470416"/>
                <a:gd name="connsiteY8" fmla="*/ 46580 h 183937"/>
                <a:gd name="connsiteX9" fmla="*/ 7154 w 470416"/>
                <a:gd name="connsiteY9" fmla="*/ 54052 h 183937"/>
                <a:gd name="connsiteX10" fmla="*/ 7154 w 470416"/>
                <a:gd name="connsiteY10" fmla="*/ 51191 h 183937"/>
                <a:gd name="connsiteX11" fmla="*/ 5406 w 470416"/>
                <a:gd name="connsiteY11" fmla="*/ 49283 h 183937"/>
                <a:gd name="connsiteX12" fmla="*/ 0 w 470416"/>
                <a:gd name="connsiteY12" fmla="*/ 50078 h 183937"/>
                <a:gd name="connsiteX13" fmla="*/ 0 w 470416"/>
                <a:gd name="connsiteY13" fmla="*/ 50873 h 183937"/>
                <a:gd name="connsiteX14" fmla="*/ 0 w 470416"/>
                <a:gd name="connsiteY14" fmla="*/ 53099 h 183937"/>
                <a:gd name="connsiteX15" fmla="*/ 954 w 470416"/>
                <a:gd name="connsiteY15" fmla="*/ 54688 h 183937"/>
                <a:gd name="connsiteX16" fmla="*/ 3339 w 470416"/>
                <a:gd name="connsiteY16" fmla="*/ 55642 h 183937"/>
                <a:gd name="connsiteX17" fmla="*/ 6200 w 470416"/>
                <a:gd name="connsiteY17" fmla="*/ 55165 h 183937"/>
                <a:gd name="connsiteX18" fmla="*/ 6995 w 470416"/>
                <a:gd name="connsiteY18" fmla="*/ 54052 h 183937"/>
                <a:gd name="connsiteX19" fmla="*/ 19713 w 470416"/>
                <a:gd name="connsiteY19" fmla="*/ 58981 h 183937"/>
                <a:gd name="connsiteX20" fmla="*/ 19395 w 470416"/>
                <a:gd name="connsiteY20" fmla="*/ 58345 h 183937"/>
                <a:gd name="connsiteX21" fmla="*/ 19872 w 470416"/>
                <a:gd name="connsiteY21" fmla="*/ 56914 h 183937"/>
                <a:gd name="connsiteX22" fmla="*/ 19237 w 470416"/>
                <a:gd name="connsiteY22" fmla="*/ 53894 h 183937"/>
                <a:gd name="connsiteX23" fmla="*/ 13513 w 470416"/>
                <a:gd name="connsiteY23" fmla="*/ 48329 h 183937"/>
                <a:gd name="connsiteX24" fmla="*/ 12559 w 470416"/>
                <a:gd name="connsiteY24" fmla="*/ 43083 h 183937"/>
                <a:gd name="connsiteX25" fmla="*/ 10810 w 470416"/>
                <a:gd name="connsiteY25" fmla="*/ 41175 h 183937"/>
                <a:gd name="connsiteX26" fmla="*/ 9857 w 470416"/>
                <a:gd name="connsiteY26" fmla="*/ 39267 h 183937"/>
                <a:gd name="connsiteX27" fmla="*/ 8267 w 470416"/>
                <a:gd name="connsiteY27" fmla="*/ 38314 h 183937"/>
                <a:gd name="connsiteX28" fmla="*/ 4610 w 470416"/>
                <a:gd name="connsiteY28" fmla="*/ 38950 h 183937"/>
                <a:gd name="connsiteX29" fmla="*/ 4134 w 470416"/>
                <a:gd name="connsiteY29" fmla="*/ 40221 h 183937"/>
                <a:gd name="connsiteX30" fmla="*/ 1589 w 470416"/>
                <a:gd name="connsiteY30" fmla="*/ 41970 h 183937"/>
                <a:gd name="connsiteX31" fmla="*/ 1589 w 470416"/>
                <a:gd name="connsiteY31" fmla="*/ 42447 h 183937"/>
                <a:gd name="connsiteX32" fmla="*/ 2861 w 470416"/>
                <a:gd name="connsiteY32" fmla="*/ 43401 h 183937"/>
                <a:gd name="connsiteX33" fmla="*/ 5247 w 470416"/>
                <a:gd name="connsiteY33" fmla="*/ 42288 h 183937"/>
                <a:gd name="connsiteX34" fmla="*/ 6360 w 470416"/>
                <a:gd name="connsiteY34" fmla="*/ 42606 h 183937"/>
                <a:gd name="connsiteX35" fmla="*/ 8108 w 470416"/>
                <a:gd name="connsiteY35" fmla="*/ 50078 h 183937"/>
                <a:gd name="connsiteX36" fmla="*/ 11605 w 470416"/>
                <a:gd name="connsiteY36" fmla="*/ 52622 h 183937"/>
                <a:gd name="connsiteX37" fmla="*/ 13036 w 470416"/>
                <a:gd name="connsiteY37" fmla="*/ 56119 h 183937"/>
                <a:gd name="connsiteX38" fmla="*/ 15262 w 470416"/>
                <a:gd name="connsiteY38" fmla="*/ 57868 h 183937"/>
                <a:gd name="connsiteX39" fmla="*/ 14626 w 470416"/>
                <a:gd name="connsiteY39" fmla="*/ 59617 h 183937"/>
                <a:gd name="connsiteX40" fmla="*/ 9221 w 470416"/>
                <a:gd name="connsiteY40" fmla="*/ 62001 h 183937"/>
                <a:gd name="connsiteX41" fmla="*/ 5723 w 470416"/>
                <a:gd name="connsiteY41" fmla="*/ 64704 h 183937"/>
                <a:gd name="connsiteX42" fmla="*/ 4610 w 470416"/>
                <a:gd name="connsiteY42" fmla="*/ 66453 h 183937"/>
                <a:gd name="connsiteX43" fmla="*/ 4928 w 470416"/>
                <a:gd name="connsiteY43" fmla="*/ 68201 h 183937"/>
                <a:gd name="connsiteX44" fmla="*/ 6836 w 470416"/>
                <a:gd name="connsiteY44" fmla="*/ 70268 h 183937"/>
                <a:gd name="connsiteX45" fmla="*/ 8267 w 470416"/>
                <a:gd name="connsiteY45" fmla="*/ 70904 h 183937"/>
                <a:gd name="connsiteX46" fmla="*/ 15103 w 470416"/>
                <a:gd name="connsiteY46" fmla="*/ 70904 h 183937"/>
                <a:gd name="connsiteX47" fmla="*/ 21621 w 470416"/>
                <a:gd name="connsiteY47" fmla="*/ 68678 h 183937"/>
                <a:gd name="connsiteX48" fmla="*/ 24641 w 470416"/>
                <a:gd name="connsiteY48" fmla="*/ 63273 h 183937"/>
                <a:gd name="connsiteX49" fmla="*/ 22893 w 470416"/>
                <a:gd name="connsiteY49" fmla="*/ 61048 h 183937"/>
                <a:gd name="connsiteX50" fmla="*/ 20191 w 470416"/>
                <a:gd name="connsiteY50" fmla="*/ 58822 h 183937"/>
                <a:gd name="connsiteX51" fmla="*/ 365650 w 470416"/>
                <a:gd name="connsiteY51" fmla="*/ 6200 h 183937"/>
                <a:gd name="connsiteX52" fmla="*/ 365968 w 470416"/>
                <a:gd name="connsiteY52" fmla="*/ 3180 h 183937"/>
                <a:gd name="connsiteX53" fmla="*/ 365331 w 470416"/>
                <a:gd name="connsiteY53" fmla="*/ 3497 h 183937"/>
                <a:gd name="connsiteX54" fmla="*/ 363424 w 470416"/>
                <a:gd name="connsiteY54" fmla="*/ 5087 h 183937"/>
                <a:gd name="connsiteX55" fmla="*/ 364218 w 470416"/>
                <a:gd name="connsiteY55" fmla="*/ 6518 h 183937"/>
                <a:gd name="connsiteX56" fmla="*/ 365809 w 470416"/>
                <a:gd name="connsiteY56" fmla="*/ 6518 h 183937"/>
                <a:gd name="connsiteX57" fmla="*/ 469780 w 470416"/>
                <a:gd name="connsiteY57" fmla="*/ 62160 h 183937"/>
                <a:gd name="connsiteX58" fmla="*/ 469780 w 470416"/>
                <a:gd name="connsiteY58" fmla="*/ 60571 h 183937"/>
                <a:gd name="connsiteX59" fmla="*/ 470417 w 470416"/>
                <a:gd name="connsiteY59" fmla="*/ 58822 h 183937"/>
                <a:gd name="connsiteX60" fmla="*/ 470417 w 470416"/>
                <a:gd name="connsiteY60" fmla="*/ 57868 h 183937"/>
                <a:gd name="connsiteX61" fmla="*/ 468508 w 470416"/>
                <a:gd name="connsiteY61" fmla="*/ 56437 h 183937"/>
                <a:gd name="connsiteX62" fmla="*/ 465646 w 470416"/>
                <a:gd name="connsiteY62" fmla="*/ 53576 h 183937"/>
                <a:gd name="connsiteX63" fmla="*/ 464534 w 470416"/>
                <a:gd name="connsiteY63" fmla="*/ 51032 h 183937"/>
                <a:gd name="connsiteX64" fmla="*/ 463739 w 470416"/>
                <a:gd name="connsiteY64" fmla="*/ 48965 h 183937"/>
                <a:gd name="connsiteX65" fmla="*/ 461672 w 470416"/>
                <a:gd name="connsiteY65" fmla="*/ 47534 h 183937"/>
                <a:gd name="connsiteX66" fmla="*/ 459605 w 470416"/>
                <a:gd name="connsiteY66" fmla="*/ 46262 h 183937"/>
                <a:gd name="connsiteX67" fmla="*/ 459605 w 470416"/>
                <a:gd name="connsiteY67" fmla="*/ 45309 h 183937"/>
                <a:gd name="connsiteX68" fmla="*/ 461036 w 470416"/>
                <a:gd name="connsiteY68" fmla="*/ 45309 h 183937"/>
                <a:gd name="connsiteX69" fmla="*/ 464057 w 470416"/>
                <a:gd name="connsiteY69" fmla="*/ 46262 h 183937"/>
                <a:gd name="connsiteX70" fmla="*/ 466283 w 470416"/>
                <a:gd name="connsiteY70" fmla="*/ 45945 h 183937"/>
                <a:gd name="connsiteX71" fmla="*/ 467872 w 470416"/>
                <a:gd name="connsiteY71" fmla="*/ 45945 h 183937"/>
                <a:gd name="connsiteX72" fmla="*/ 469463 w 470416"/>
                <a:gd name="connsiteY72" fmla="*/ 44832 h 183937"/>
                <a:gd name="connsiteX73" fmla="*/ 464375 w 470416"/>
                <a:gd name="connsiteY73" fmla="*/ 42924 h 183937"/>
                <a:gd name="connsiteX74" fmla="*/ 459923 w 470416"/>
                <a:gd name="connsiteY74" fmla="*/ 40062 h 183937"/>
                <a:gd name="connsiteX75" fmla="*/ 455313 w 470416"/>
                <a:gd name="connsiteY75" fmla="*/ 39267 h 183937"/>
                <a:gd name="connsiteX76" fmla="*/ 452293 w 470416"/>
                <a:gd name="connsiteY76" fmla="*/ 37519 h 183937"/>
                <a:gd name="connsiteX77" fmla="*/ 449590 w 470416"/>
                <a:gd name="connsiteY77" fmla="*/ 34816 h 183937"/>
                <a:gd name="connsiteX78" fmla="*/ 448159 w 470416"/>
                <a:gd name="connsiteY78" fmla="*/ 32908 h 183937"/>
                <a:gd name="connsiteX79" fmla="*/ 446887 w 470416"/>
                <a:gd name="connsiteY79" fmla="*/ 31955 h 183937"/>
                <a:gd name="connsiteX80" fmla="*/ 441005 w 470416"/>
                <a:gd name="connsiteY80" fmla="*/ 29252 h 183937"/>
                <a:gd name="connsiteX81" fmla="*/ 439892 w 470416"/>
                <a:gd name="connsiteY81" fmla="*/ 28934 h 183937"/>
                <a:gd name="connsiteX82" fmla="*/ 437667 w 470416"/>
                <a:gd name="connsiteY82" fmla="*/ 30206 h 183937"/>
                <a:gd name="connsiteX83" fmla="*/ 436871 w 470416"/>
                <a:gd name="connsiteY83" fmla="*/ 31001 h 183937"/>
                <a:gd name="connsiteX84" fmla="*/ 436871 w 470416"/>
                <a:gd name="connsiteY84" fmla="*/ 33067 h 183937"/>
                <a:gd name="connsiteX85" fmla="*/ 436395 w 470416"/>
                <a:gd name="connsiteY85" fmla="*/ 34339 h 183937"/>
                <a:gd name="connsiteX86" fmla="*/ 434487 w 470416"/>
                <a:gd name="connsiteY86" fmla="*/ 35134 h 183937"/>
                <a:gd name="connsiteX87" fmla="*/ 431308 w 470416"/>
                <a:gd name="connsiteY87" fmla="*/ 35134 h 183937"/>
                <a:gd name="connsiteX88" fmla="*/ 429082 w 470416"/>
                <a:gd name="connsiteY88" fmla="*/ 34180 h 183937"/>
                <a:gd name="connsiteX89" fmla="*/ 427651 w 470416"/>
                <a:gd name="connsiteY89" fmla="*/ 34180 h 183937"/>
                <a:gd name="connsiteX90" fmla="*/ 427333 w 470416"/>
                <a:gd name="connsiteY90" fmla="*/ 34657 h 183937"/>
                <a:gd name="connsiteX91" fmla="*/ 426538 w 470416"/>
                <a:gd name="connsiteY91" fmla="*/ 34975 h 183937"/>
                <a:gd name="connsiteX92" fmla="*/ 424789 w 470416"/>
                <a:gd name="connsiteY92" fmla="*/ 34975 h 183937"/>
                <a:gd name="connsiteX93" fmla="*/ 422246 w 470416"/>
                <a:gd name="connsiteY93" fmla="*/ 34180 h 183937"/>
                <a:gd name="connsiteX94" fmla="*/ 419861 w 470416"/>
                <a:gd name="connsiteY94" fmla="*/ 33385 h 183937"/>
                <a:gd name="connsiteX95" fmla="*/ 416682 w 470416"/>
                <a:gd name="connsiteY95" fmla="*/ 31636 h 183937"/>
                <a:gd name="connsiteX96" fmla="*/ 415251 w 470416"/>
                <a:gd name="connsiteY96" fmla="*/ 31636 h 183937"/>
                <a:gd name="connsiteX97" fmla="*/ 411595 w 470416"/>
                <a:gd name="connsiteY97" fmla="*/ 31636 h 183937"/>
                <a:gd name="connsiteX98" fmla="*/ 408574 w 470416"/>
                <a:gd name="connsiteY98" fmla="*/ 30683 h 183937"/>
                <a:gd name="connsiteX99" fmla="*/ 407779 w 470416"/>
                <a:gd name="connsiteY99" fmla="*/ 29729 h 183937"/>
                <a:gd name="connsiteX100" fmla="*/ 406507 w 470416"/>
                <a:gd name="connsiteY100" fmla="*/ 23688 h 183937"/>
                <a:gd name="connsiteX101" fmla="*/ 406189 w 470416"/>
                <a:gd name="connsiteY101" fmla="*/ 23211 h 183937"/>
                <a:gd name="connsiteX102" fmla="*/ 404917 w 470416"/>
                <a:gd name="connsiteY102" fmla="*/ 22893 h 183937"/>
                <a:gd name="connsiteX103" fmla="*/ 402692 w 470416"/>
                <a:gd name="connsiteY103" fmla="*/ 22098 h 183937"/>
                <a:gd name="connsiteX104" fmla="*/ 401261 w 470416"/>
                <a:gd name="connsiteY104" fmla="*/ 21144 h 183937"/>
                <a:gd name="connsiteX105" fmla="*/ 400625 w 470416"/>
                <a:gd name="connsiteY105" fmla="*/ 19395 h 183937"/>
                <a:gd name="connsiteX106" fmla="*/ 399830 w 470416"/>
                <a:gd name="connsiteY106" fmla="*/ 17805 h 183937"/>
                <a:gd name="connsiteX107" fmla="*/ 396173 w 470416"/>
                <a:gd name="connsiteY107" fmla="*/ 18123 h 183937"/>
                <a:gd name="connsiteX108" fmla="*/ 390291 w 470416"/>
                <a:gd name="connsiteY108" fmla="*/ 16057 h 183937"/>
                <a:gd name="connsiteX109" fmla="*/ 386157 w 470416"/>
                <a:gd name="connsiteY109" fmla="*/ 13990 h 183937"/>
                <a:gd name="connsiteX110" fmla="*/ 382342 w 470416"/>
                <a:gd name="connsiteY110" fmla="*/ 11764 h 183937"/>
                <a:gd name="connsiteX111" fmla="*/ 376619 w 470416"/>
                <a:gd name="connsiteY111" fmla="*/ 7472 h 183937"/>
                <a:gd name="connsiteX112" fmla="*/ 374393 w 470416"/>
                <a:gd name="connsiteY112" fmla="*/ 6359 h 183937"/>
                <a:gd name="connsiteX113" fmla="*/ 371691 w 470416"/>
                <a:gd name="connsiteY113" fmla="*/ 5087 h 183937"/>
                <a:gd name="connsiteX114" fmla="*/ 370101 w 470416"/>
                <a:gd name="connsiteY114" fmla="*/ 2861 h 183937"/>
                <a:gd name="connsiteX115" fmla="*/ 367398 w 470416"/>
                <a:gd name="connsiteY115" fmla="*/ 636 h 183937"/>
                <a:gd name="connsiteX116" fmla="*/ 366444 w 470416"/>
                <a:gd name="connsiteY116" fmla="*/ 0 h 183937"/>
                <a:gd name="connsiteX117" fmla="*/ 367398 w 470416"/>
                <a:gd name="connsiteY117" fmla="*/ 4610 h 183937"/>
                <a:gd name="connsiteX118" fmla="*/ 365331 w 470416"/>
                <a:gd name="connsiteY118" fmla="*/ 7154 h 183937"/>
                <a:gd name="connsiteX119" fmla="*/ 355952 w 470416"/>
                <a:gd name="connsiteY119" fmla="*/ 10015 h 183937"/>
                <a:gd name="connsiteX120" fmla="*/ 349116 w 470416"/>
                <a:gd name="connsiteY120" fmla="*/ 11287 h 183937"/>
                <a:gd name="connsiteX121" fmla="*/ 344824 w 470416"/>
                <a:gd name="connsiteY121" fmla="*/ 13831 h 183937"/>
                <a:gd name="connsiteX122" fmla="*/ 341167 w 470416"/>
                <a:gd name="connsiteY122" fmla="*/ 13513 h 183937"/>
                <a:gd name="connsiteX123" fmla="*/ 339577 w 470416"/>
                <a:gd name="connsiteY123" fmla="*/ 15103 h 183937"/>
                <a:gd name="connsiteX124" fmla="*/ 336556 w 470416"/>
                <a:gd name="connsiteY124" fmla="*/ 16852 h 183937"/>
                <a:gd name="connsiteX125" fmla="*/ 332741 w 470416"/>
                <a:gd name="connsiteY125" fmla="*/ 17646 h 183937"/>
                <a:gd name="connsiteX126" fmla="*/ 331311 w 470416"/>
                <a:gd name="connsiteY126" fmla="*/ 19077 h 183937"/>
                <a:gd name="connsiteX127" fmla="*/ 332105 w 470416"/>
                <a:gd name="connsiteY127" fmla="*/ 24641 h 183937"/>
                <a:gd name="connsiteX128" fmla="*/ 333218 w 470416"/>
                <a:gd name="connsiteY128" fmla="*/ 29888 h 183937"/>
                <a:gd name="connsiteX129" fmla="*/ 332582 w 470416"/>
                <a:gd name="connsiteY129" fmla="*/ 37201 h 183937"/>
                <a:gd name="connsiteX130" fmla="*/ 330039 w 470416"/>
                <a:gd name="connsiteY130" fmla="*/ 41811 h 183937"/>
                <a:gd name="connsiteX131" fmla="*/ 327018 w 470416"/>
                <a:gd name="connsiteY131" fmla="*/ 44832 h 183937"/>
                <a:gd name="connsiteX132" fmla="*/ 324633 w 470416"/>
                <a:gd name="connsiteY132" fmla="*/ 46262 h 183937"/>
                <a:gd name="connsiteX133" fmla="*/ 320023 w 470416"/>
                <a:gd name="connsiteY133" fmla="*/ 51986 h 183937"/>
                <a:gd name="connsiteX134" fmla="*/ 320499 w 470416"/>
                <a:gd name="connsiteY134" fmla="*/ 53894 h 183937"/>
                <a:gd name="connsiteX135" fmla="*/ 322884 w 470416"/>
                <a:gd name="connsiteY135" fmla="*/ 58186 h 183937"/>
                <a:gd name="connsiteX136" fmla="*/ 325746 w 470416"/>
                <a:gd name="connsiteY136" fmla="*/ 59299 h 183937"/>
                <a:gd name="connsiteX137" fmla="*/ 323520 w 470416"/>
                <a:gd name="connsiteY137" fmla="*/ 59299 h 183937"/>
                <a:gd name="connsiteX138" fmla="*/ 320659 w 470416"/>
                <a:gd name="connsiteY138" fmla="*/ 58345 h 183937"/>
                <a:gd name="connsiteX139" fmla="*/ 319228 w 470416"/>
                <a:gd name="connsiteY139" fmla="*/ 61206 h 183937"/>
                <a:gd name="connsiteX140" fmla="*/ 317797 w 470416"/>
                <a:gd name="connsiteY140" fmla="*/ 65817 h 183937"/>
                <a:gd name="connsiteX141" fmla="*/ 315730 w 470416"/>
                <a:gd name="connsiteY141" fmla="*/ 67248 h 183937"/>
                <a:gd name="connsiteX142" fmla="*/ 309530 w 470416"/>
                <a:gd name="connsiteY142" fmla="*/ 69473 h 183937"/>
                <a:gd name="connsiteX143" fmla="*/ 307781 w 470416"/>
                <a:gd name="connsiteY143" fmla="*/ 72494 h 183937"/>
                <a:gd name="connsiteX144" fmla="*/ 310166 w 470416"/>
                <a:gd name="connsiteY144" fmla="*/ 78376 h 183937"/>
                <a:gd name="connsiteX145" fmla="*/ 310643 w 470416"/>
                <a:gd name="connsiteY145" fmla="*/ 81238 h 183937"/>
                <a:gd name="connsiteX146" fmla="*/ 309689 w 470416"/>
                <a:gd name="connsiteY146" fmla="*/ 88392 h 183937"/>
                <a:gd name="connsiteX147" fmla="*/ 311756 w 470416"/>
                <a:gd name="connsiteY147" fmla="*/ 93797 h 183937"/>
                <a:gd name="connsiteX148" fmla="*/ 311756 w 470416"/>
                <a:gd name="connsiteY148" fmla="*/ 96976 h 183937"/>
                <a:gd name="connsiteX149" fmla="*/ 311597 w 470416"/>
                <a:gd name="connsiteY149" fmla="*/ 100951 h 183937"/>
                <a:gd name="connsiteX150" fmla="*/ 308735 w 470416"/>
                <a:gd name="connsiteY150" fmla="*/ 102859 h 183937"/>
                <a:gd name="connsiteX151" fmla="*/ 306033 w 470416"/>
                <a:gd name="connsiteY151" fmla="*/ 104290 h 183937"/>
                <a:gd name="connsiteX152" fmla="*/ 306351 w 470416"/>
                <a:gd name="connsiteY152" fmla="*/ 105561 h 183937"/>
                <a:gd name="connsiteX153" fmla="*/ 306987 w 470416"/>
                <a:gd name="connsiteY153" fmla="*/ 106515 h 183937"/>
                <a:gd name="connsiteX154" fmla="*/ 309689 w 470416"/>
                <a:gd name="connsiteY154" fmla="*/ 108741 h 183937"/>
                <a:gd name="connsiteX155" fmla="*/ 314141 w 470416"/>
                <a:gd name="connsiteY155" fmla="*/ 110172 h 183937"/>
                <a:gd name="connsiteX156" fmla="*/ 320818 w 470416"/>
                <a:gd name="connsiteY156" fmla="*/ 116690 h 183937"/>
                <a:gd name="connsiteX157" fmla="*/ 322884 w 470416"/>
                <a:gd name="connsiteY157" fmla="*/ 117962 h 183937"/>
                <a:gd name="connsiteX158" fmla="*/ 325587 w 470416"/>
                <a:gd name="connsiteY158" fmla="*/ 119074 h 183937"/>
                <a:gd name="connsiteX159" fmla="*/ 326382 w 470416"/>
                <a:gd name="connsiteY159" fmla="*/ 117803 h 183937"/>
                <a:gd name="connsiteX160" fmla="*/ 326382 w 470416"/>
                <a:gd name="connsiteY160" fmla="*/ 116849 h 183937"/>
                <a:gd name="connsiteX161" fmla="*/ 330039 w 470416"/>
                <a:gd name="connsiteY161" fmla="*/ 113987 h 183937"/>
                <a:gd name="connsiteX162" fmla="*/ 332105 w 470416"/>
                <a:gd name="connsiteY162" fmla="*/ 110013 h 183937"/>
                <a:gd name="connsiteX163" fmla="*/ 333377 w 470416"/>
                <a:gd name="connsiteY163" fmla="*/ 108900 h 183937"/>
                <a:gd name="connsiteX164" fmla="*/ 332741 w 470416"/>
                <a:gd name="connsiteY164" fmla="*/ 114623 h 183937"/>
                <a:gd name="connsiteX165" fmla="*/ 333854 w 470416"/>
                <a:gd name="connsiteY165" fmla="*/ 115259 h 183937"/>
                <a:gd name="connsiteX166" fmla="*/ 335603 w 470416"/>
                <a:gd name="connsiteY166" fmla="*/ 114464 h 183937"/>
                <a:gd name="connsiteX167" fmla="*/ 336875 w 470416"/>
                <a:gd name="connsiteY167" fmla="*/ 110967 h 183937"/>
                <a:gd name="connsiteX168" fmla="*/ 336556 w 470416"/>
                <a:gd name="connsiteY168" fmla="*/ 103018 h 183937"/>
                <a:gd name="connsiteX169" fmla="*/ 337988 w 470416"/>
                <a:gd name="connsiteY169" fmla="*/ 100792 h 183937"/>
                <a:gd name="connsiteX170" fmla="*/ 338306 w 470416"/>
                <a:gd name="connsiteY170" fmla="*/ 102064 h 183937"/>
                <a:gd name="connsiteX171" fmla="*/ 338306 w 470416"/>
                <a:gd name="connsiteY171" fmla="*/ 103654 h 183937"/>
                <a:gd name="connsiteX172" fmla="*/ 338623 w 470416"/>
                <a:gd name="connsiteY172" fmla="*/ 109059 h 183937"/>
                <a:gd name="connsiteX173" fmla="*/ 340849 w 470416"/>
                <a:gd name="connsiteY173" fmla="*/ 112715 h 183937"/>
                <a:gd name="connsiteX174" fmla="*/ 341325 w 470416"/>
                <a:gd name="connsiteY174" fmla="*/ 115418 h 183937"/>
                <a:gd name="connsiteX175" fmla="*/ 338623 w 470416"/>
                <a:gd name="connsiteY175" fmla="*/ 121141 h 183937"/>
                <a:gd name="connsiteX176" fmla="*/ 335762 w 470416"/>
                <a:gd name="connsiteY176" fmla="*/ 130044 h 183937"/>
                <a:gd name="connsiteX177" fmla="*/ 334490 w 470416"/>
                <a:gd name="connsiteY177" fmla="*/ 131952 h 183937"/>
                <a:gd name="connsiteX178" fmla="*/ 332741 w 470416"/>
                <a:gd name="connsiteY178" fmla="*/ 134018 h 183937"/>
                <a:gd name="connsiteX179" fmla="*/ 330674 w 470416"/>
                <a:gd name="connsiteY179" fmla="*/ 135290 h 183937"/>
                <a:gd name="connsiteX180" fmla="*/ 328926 w 470416"/>
                <a:gd name="connsiteY180" fmla="*/ 136721 h 183937"/>
                <a:gd name="connsiteX181" fmla="*/ 324792 w 470416"/>
                <a:gd name="connsiteY181" fmla="*/ 138152 h 183937"/>
                <a:gd name="connsiteX182" fmla="*/ 324157 w 470416"/>
                <a:gd name="connsiteY182" fmla="*/ 138470 h 183937"/>
                <a:gd name="connsiteX183" fmla="*/ 324951 w 470416"/>
                <a:gd name="connsiteY183" fmla="*/ 138947 h 183937"/>
                <a:gd name="connsiteX184" fmla="*/ 325587 w 470416"/>
                <a:gd name="connsiteY184" fmla="*/ 139424 h 183937"/>
                <a:gd name="connsiteX185" fmla="*/ 325587 w 470416"/>
                <a:gd name="connsiteY185" fmla="*/ 140537 h 183937"/>
                <a:gd name="connsiteX186" fmla="*/ 325905 w 470416"/>
                <a:gd name="connsiteY186" fmla="*/ 141490 h 183937"/>
                <a:gd name="connsiteX187" fmla="*/ 326541 w 470416"/>
                <a:gd name="connsiteY187" fmla="*/ 142285 h 183937"/>
                <a:gd name="connsiteX188" fmla="*/ 326541 w 470416"/>
                <a:gd name="connsiteY188" fmla="*/ 143875 h 183937"/>
                <a:gd name="connsiteX189" fmla="*/ 327177 w 470416"/>
                <a:gd name="connsiteY189" fmla="*/ 144988 h 183937"/>
                <a:gd name="connsiteX190" fmla="*/ 327177 w 470416"/>
                <a:gd name="connsiteY190" fmla="*/ 146101 h 183937"/>
                <a:gd name="connsiteX191" fmla="*/ 327177 w 470416"/>
                <a:gd name="connsiteY191" fmla="*/ 147691 h 183937"/>
                <a:gd name="connsiteX192" fmla="*/ 326859 w 470416"/>
                <a:gd name="connsiteY192" fmla="*/ 148485 h 183937"/>
                <a:gd name="connsiteX193" fmla="*/ 327177 w 470416"/>
                <a:gd name="connsiteY193" fmla="*/ 149916 h 183937"/>
                <a:gd name="connsiteX194" fmla="*/ 328290 w 470416"/>
                <a:gd name="connsiteY194" fmla="*/ 152460 h 183937"/>
                <a:gd name="connsiteX195" fmla="*/ 327813 w 470416"/>
                <a:gd name="connsiteY195" fmla="*/ 153255 h 183937"/>
                <a:gd name="connsiteX196" fmla="*/ 326700 w 470416"/>
                <a:gd name="connsiteY196" fmla="*/ 153732 h 183937"/>
                <a:gd name="connsiteX197" fmla="*/ 325587 w 470416"/>
                <a:gd name="connsiteY197" fmla="*/ 154368 h 183937"/>
                <a:gd name="connsiteX198" fmla="*/ 324474 w 470416"/>
                <a:gd name="connsiteY198" fmla="*/ 155957 h 183937"/>
                <a:gd name="connsiteX199" fmla="*/ 322884 w 470416"/>
                <a:gd name="connsiteY199" fmla="*/ 155957 h 183937"/>
                <a:gd name="connsiteX200" fmla="*/ 320659 w 470416"/>
                <a:gd name="connsiteY200" fmla="*/ 155163 h 183937"/>
                <a:gd name="connsiteX201" fmla="*/ 319069 w 470416"/>
                <a:gd name="connsiteY201" fmla="*/ 156116 h 183937"/>
                <a:gd name="connsiteX202" fmla="*/ 318434 w 470416"/>
                <a:gd name="connsiteY202" fmla="*/ 157865 h 183937"/>
                <a:gd name="connsiteX203" fmla="*/ 318910 w 470416"/>
                <a:gd name="connsiteY203" fmla="*/ 159296 h 183937"/>
                <a:gd name="connsiteX204" fmla="*/ 318910 w 470416"/>
                <a:gd name="connsiteY204" fmla="*/ 160568 h 183937"/>
                <a:gd name="connsiteX205" fmla="*/ 320023 w 470416"/>
                <a:gd name="connsiteY205" fmla="*/ 161681 h 183937"/>
                <a:gd name="connsiteX206" fmla="*/ 322884 w 470416"/>
                <a:gd name="connsiteY206" fmla="*/ 161681 h 183937"/>
                <a:gd name="connsiteX207" fmla="*/ 320341 w 470416"/>
                <a:gd name="connsiteY207" fmla="*/ 165337 h 183937"/>
                <a:gd name="connsiteX208" fmla="*/ 319069 w 470416"/>
                <a:gd name="connsiteY208" fmla="*/ 166927 h 183937"/>
                <a:gd name="connsiteX209" fmla="*/ 319387 w 470416"/>
                <a:gd name="connsiteY209" fmla="*/ 168040 h 183937"/>
                <a:gd name="connsiteX210" fmla="*/ 320977 w 470416"/>
                <a:gd name="connsiteY210" fmla="*/ 168994 h 183937"/>
                <a:gd name="connsiteX211" fmla="*/ 322090 w 470416"/>
                <a:gd name="connsiteY211" fmla="*/ 168994 h 183937"/>
                <a:gd name="connsiteX212" fmla="*/ 324633 w 470416"/>
                <a:gd name="connsiteY212" fmla="*/ 167722 h 183937"/>
                <a:gd name="connsiteX213" fmla="*/ 326382 w 470416"/>
                <a:gd name="connsiteY213" fmla="*/ 165814 h 183937"/>
                <a:gd name="connsiteX214" fmla="*/ 327336 w 470416"/>
                <a:gd name="connsiteY214" fmla="*/ 164701 h 183937"/>
                <a:gd name="connsiteX215" fmla="*/ 328926 w 470416"/>
                <a:gd name="connsiteY215" fmla="*/ 164224 h 183937"/>
                <a:gd name="connsiteX216" fmla="*/ 331152 w 470416"/>
                <a:gd name="connsiteY216" fmla="*/ 165178 h 183937"/>
                <a:gd name="connsiteX217" fmla="*/ 334013 w 470416"/>
                <a:gd name="connsiteY217" fmla="*/ 166927 h 183937"/>
                <a:gd name="connsiteX218" fmla="*/ 337351 w 470416"/>
                <a:gd name="connsiteY218" fmla="*/ 168517 h 183937"/>
                <a:gd name="connsiteX219" fmla="*/ 338782 w 470416"/>
                <a:gd name="connsiteY219" fmla="*/ 169312 h 183937"/>
                <a:gd name="connsiteX220" fmla="*/ 341325 w 470416"/>
                <a:gd name="connsiteY220" fmla="*/ 168994 h 183937"/>
                <a:gd name="connsiteX221" fmla="*/ 343392 w 470416"/>
                <a:gd name="connsiteY221" fmla="*/ 168676 h 183937"/>
                <a:gd name="connsiteX222" fmla="*/ 345142 w 470416"/>
                <a:gd name="connsiteY222" fmla="*/ 169947 h 183937"/>
                <a:gd name="connsiteX223" fmla="*/ 346890 w 470416"/>
                <a:gd name="connsiteY223" fmla="*/ 171060 h 183937"/>
                <a:gd name="connsiteX224" fmla="*/ 347367 w 470416"/>
                <a:gd name="connsiteY224" fmla="*/ 174876 h 183937"/>
                <a:gd name="connsiteX225" fmla="*/ 348639 w 470416"/>
                <a:gd name="connsiteY225" fmla="*/ 177579 h 183937"/>
                <a:gd name="connsiteX226" fmla="*/ 350229 w 470416"/>
                <a:gd name="connsiteY226" fmla="*/ 179645 h 183937"/>
                <a:gd name="connsiteX227" fmla="*/ 352137 w 470416"/>
                <a:gd name="connsiteY227" fmla="*/ 182189 h 183937"/>
                <a:gd name="connsiteX228" fmla="*/ 353885 w 470416"/>
                <a:gd name="connsiteY228" fmla="*/ 182983 h 183937"/>
                <a:gd name="connsiteX229" fmla="*/ 356269 w 470416"/>
                <a:gd name="connsiteY229" fmla="*/ 182983 h 183937"/>
                <a:gd name="connsiteX230" fmla="*/ 359449 w 470416"/>
                <a:gd name="connsiteY230" fmla="*/ 183938 h 183937"/>
                <a:gd name="connsiteX231" fmla="*/ 360721 w 470416"/>
                <a:gd name="connsiteY231" fmla="*/ 183302 h 183937"/>
                <a:gd name="connsiteX232" fmla="*/ 361834 w 470416"/>
                <a:gd name="connsiteY232" fmla="*/ 181553 h 183937"/>
                <a:gd name="connsiteX233" fmla="*/ 362470 w 470416"/>
                <a:gd name="connsiteY233" fmla="*/ 180599 h 183937"/>
                <a:gd name="connsiteX234" fmla="*/ 364060 w 470416"/>
                <a:gd name="connsiteY234" fmla="*/ 180122 h 183937"/>
                <a:gd name="connsiteX235" fmla="*/ 364060 w 470416"/>
                <a:gd name="connsiteY235" fmla="*/ 179009 h 183937"/>
                <a:gd name="connsiteX236" fmla="*/ 363901 w 470416"/>
                <a:gd name="connsiteY236" fmla="*/ 177579 h 183937"/>
                <a:gd name="connsiteX237" fmla="*/ 364378 w 470416"/>
                <a:gd name="connsiteY237" fmla="*/ 175989 h 183937"/>
                <a:gd name="connsiteX238" fmla="*/ 365650 w 470416"/>
                <a:gd name="connsiteY238" fmla="*/ 174558 h 183937"/>
                <a:gd name="connsiteX239" fmla="*/ 368988 w 470416"/>
                <a:gd name="connsiteY239" fmla="*/ 172491 h 183937"/>
                <a:gd name="connsiteX240" fmla="*/ 370578 w 470416"/>
                <a:gd name="connsiteY240" fmla="*/ 171696 h 183937"/>
                <a:gd name="connsiteX241" fmla="*/ 370896 w 470416"/>
                <a:gd name="connsiteY241" fmla="*/ 170424 h 183937"/>
                <a:gd name="connsiteX242" fmla="*/ 371532 w 470416"/>
                <a:gd name="connsiteY242" fmla="*/ 168676 h 183937"/>
                <a:gd name="connsiteX243" fmla="*/ 371532 w 470416"/>
                <a:gd name="connsiteY243" fmla="*/ 167722 h 183937"/>
                <a:gd name="connsiteX244" fmla="*/ 370578 w 470416"/>
                <a:gd name="connsiteY244" fmla="*/ 166609 h 183937"/>
                <a:gd name="connsiteX245" fmla="*/ 370578 w 470416"/>
                <a:gd name="connsiteY245" fmla="*/ 165019 h 183937"/>
                <a:gd name="connsiteX246" fmla="*/ 371691 w 470416"/>
                <a:gd name="connsiteY246" fmla="*/ 162793 h 183937"/>
                <a:gd name="connsiteX247" fmla="*/ 372963 w 470416"/>
                <a:gd name="connsiteY247" fmla="*/ 160250 h 183937"/>
                <a:gd name="connsiteX248" fmla="*/ 374076 w 470416"/>
                <a:gd name="connsiteY248" fmla="*/ 156911 h 183937"/>
                <a:gd name="connsiteX249" fmla="*/ 374552 w 470416"/>
                <a:gd name="connsiteY249" fmla="*/ 155321 h 183937"/>
                <a:gd name="connsiteX250" fmla="*/ 375665 w 470416"/>
                <a:gd name="connsiteY250" fmla="*/ 154368 h 183937"/>
                <a:gd name="connsiteX251" fmla="*/ 376142 w 470416"/>
                <a:gd name="connsiteY251" fmla="*/ 152937 h 183937"/>
                <a:gd name="connsiteX252" fmla="*/ 376778 w 470416"/>
                <a:gd name="connsiteY252" fmla="*/ 151188 h 183937"/>
                <a:gd name="connsiteX253" fmla="*/ 378209 w 470416"/>
                <a:gd name="connsiteY253" fmla="*/ 149280 h 183937"/>
                <a:gd name="connsiteX254" fmla="*/ 378209 w 470416"/>
                <a:gd name="connsiteY254" fmla="*/ 147214 h 183937"/>
                <a:gd name="connsiteX255" fmla="*/ 378845 w 470416"/>
                <a:gd name="connsiteY255" fmla="*/ 146260 h 183937"/>
                <a:gd name="connsiteX256" fmla="*/ 378845 w 470416"/>
                <a:gd name="connsiteY256" fmla="*/ 144034 h 183937"/>
                <a:gd name="connsiteX257" fmla="*/ 380434 w 470416"/>
                <a:gd name="connsiteY257" fmla="*/ 139424 h 183937"/>
                <a:gd name="connsiteX258" fmla="*/ 380434 w 470416"/>
                <a:gd name="connsiteY258" fmla="*/ 138470 h 183937"/>
                <a:gd name="connsiteX259" fmla="*/ 381070 w 470416"/>
                <a:gd name="connsiteY259" fmla="*/ 138152 h 183937"/>
                <a:gd name="connsiteX260" fmla="*/ 382183 w 470416"/>
                <a:gd name="connsiteY260" fmla="*/ 138470 h 183937"/>
                <a:gd name="connsiteX261" fmla="*/ 383137 w 470416"/>
                <a:gd name="connsiteY261" fmla="*/ 139583 h 183937"/>
                <a:gd name="connsiteX262" fmla="*/ 383455 w 470416"/>
                <a:gd name="connsiteY262" fmla="*/ 140695 h 183937"/>
                <a:gd name="connsiteX263" fmla="*/ 383932 w 470416"/>
                <a:gd name="connsiteY263" fmla="*/ 141172 h 183937"/>
                <a:gd name="connsiteX264" fmla="*/ 384886 w 470416"/>
                <a:gd name="connsiteY264" fmla="*/ 141172 h 183937"/>
                <a:gd name="connsiteX265" fmla="*/ 385999 w 470416"/>
                <a:gd name="connsiteY265" fmla="*/ 140537 h 183937"/>
                <a:gd name="connsiteX266" fmla="*/ 385999 w 470416"/>
                <a:gd name="connsiteY266" fmla="*/ 139583 h 183937"/>
                <a:gd name="connsiteX267" fmla="*/ 385204 w 470416"/>
                <a:gd name="connsiteY267" fmla="*/ 138629 h 183937"/>
                <a:gd name="connsiteX268" fmla="*/ 385204 w 470416"/>
                <a:gd name="connsiteY268" fmla="*/ 138152 h 183937"/>
                <a:gd name="connsiteX269" fmla="*/ 385204 w 470416"/>
                <a:gd name="connsiteY269" fmla="*/ 137357 h 183937"/>
                <a:gd name="connsiteX270" fmla="*/ 386794 w 470416"/>
                <a:gd name="connsiteY270" fmla="*/ 135449 h 183937"/>
                <a:gd name="connsiteX271" fmla="*/ 388542 w 470416"/>
                <a:gd name="connsiteY271" fmla="*/ 133223 h 183937"/>
                <a:gd name="connsiteX272" fmla="*/ 392199 w 470416"/>
                <a:gd name="connsiteY272" fmla="*/ 128613 h 183937"/>
                <a:gd name="connsiteX273" fmla="*/ 394425 w 470416"/>
                <a:gd name="connsiteY273" fmla="*/ 126705 h 183937"/>
                <a:gd name="connsiteX274" fmla="*/ 400148 w 470416"/>
                <a:gd name="connsiteY274" fmla="*/ 124798 h 183937"/>
                <a:gd name="connsiteX275" fmla="*/ 404599 w 470416"/>
                <a:gd name="connsiteY275" fmla="*/ 123367 h 183937"/>
                <a:gd name="connsiteX276" fmla="*/ 408733 w 470416"/>
                <a:gd name="connsiteY276" fmla="*/ 121936 h 183937"/>
                <a:gd name="connsiteX277" fmla="*/ 414456 w 470416"/>
                <a:gd name="connsiteY277" fmla="*/ 119869 h 183937"/>
                <a:gd name="connsiteX278" fmla="*/ 422564 w 470416"/>
                <a:gd name="connsiteY278" fmla="*/ 117008 h 183937"/>
                <a:gd name="connsiteX279" fmla="*/ 428287 w 470416"/>
                <a:gd name="connsiteY279" fmla="*/ 114941 h 183937"/>
                <a:gd name="connsiteX280" fmla="*/ 433374 w 470416"/>
                <a:gd name="connsiteY280" fmla="*/ 111285 h 183937"/>
                <a:gd name="connsiteX281" fmla="*/ 437349 w 470416"/>
                <a:gd name="connsiteY281" fmla="*/ 108423 h 183937"/>
                <a:gd name="connsiteX282" fmla="*/ 440846 w 470416"/>
                <a:gd name="connsiteY282" fmla="*/ 105879 h 183937"/>
                <a:gd name="connsiteX283" fmla="*/ 445139 w 470416"/>
                <a:gd name="connsiteY283" fmla="*/ 102700 h 183937"/>
                <a:gd name="connsiteX284" fmla="*/ 451021 w 470416"/>
                <a:gd name="connsiteY284" fmla="*/ 95864 h 183937"/>
                <a:gd name="connsiteX285" fmla="*/ 454995 w 470416"/>
                <a:gd name="connsiteY285" fmla="*/ 91094 h 183937"/>
                <a:gd name="connsiteX286" fmla="*/ 458016 w 470416"/>
                <a:gd name="connsiteY286" fmla="*/ 87597 h 183937"/>
                <a:gd name="connsiteX287" fmla="*/ 460083 w 470416"/>
                <a:gd name="connsiteY287" fmla="*/ 85371 h 183937"/>
                <a:gd name="connsiteX288" fmla="*/ 461672 w 470416"/>
                <a:gd name="connsiteY288" fmla="*/ 79171 h 183937"/>
                <a:gd name="connsiteX289" fmla="*/ 463580 w 470416"/>
                <a:gd name="connsiteY289" fmla="*/ 72176 h 183937"/>
                <a:gd name="connsiteX290" fmla="*/ 464375 w 470416"/>
                <a:gd name="connsiteY290" fmla="*/ 68996 h 183937"/>
                <a:gd name="connsiteX291" fmla="*/ 464693 w 470416"/>
                <a:gd name="connsiteY291" fmla="*/ 67883 h 183937"/>
                <a:gd name="connsiteX292" fmla="*/ 465488 w 470416"/>
                <a:gd name="connsiteY292" fmla="*/ 68360 h 183937"/>
                <a:gd name="connsiteX293" fmla="*/ 466442 w 470416"/>
                <a:gd name="connsiteY293" fmla="*/ 69155 h 183937"/>
                <a:gd name="connsiteX294" fmla="*/ 467554 w 470416"/>
                <a:gd name="connsiteY294" fmla="*/ 69155 h 183937"/>
                <a:gd name="connsiteX295" fmla="*/ 468667 w 470416"/>
                <a:gd name="connsiteY295" fmla="*/ 69155 h 183937"/>
                <a:gd name="connsiteX296" fmla="*/ 469304 w 470416"/>
                <a:gd name="connsiteY296" fmla="*/ 68678 h 183937"/>
                <a:gd name="connsiteX297" fmla="*/ 468350 w 470416"/>
                <a:gd name="connsiteY297" fmla="*/ 61683 h 183937"/>
                <a:gd name="connsiteX298" fmla="*/ 67725 w 470416"/>
                <a:gd name="connsiteY298" fmla="*/ 61683 h 183937"/>
                <a:gd name="connsiteX299" fmla="*/ 66771 w 470416"/>
                <a:gd name="connsiteY299" fmla="*/ 61365 h 183937"/>
                <a:gd name="connsiteX300" fmla="*/ 63750 w 470416"/>
                <a:gd name="connsiteY300" fmla="*/ 62637 h 183937"/>
                <a:gd name="connsiteX301" fmla="*/ 62160 w 470416"/>
                <a:gd name="connsiteY301" fmla="*/ 64704 h 183937"/>
                <a:gd name="connsiteX302" fmla="*/ 60411 w 470416"/>
                <a:gd name="connsiteY302" fmla="*/ 65658 h 183937"/>
                <a:gd name="connsiteX303" fmla="*/ 58504 w 470416"/>
                <a:gd name="connsiteY303" fmla="*/ 67407 h 183937"/>
                <a:gd name="connsiteX304" fmla="*/ 58504 w 470416"/>
                <a:gd name="connsiteY304" fmla="*/ 68043 h 183937"/>
                <a:gd name="connsiteX305" fmla="*/ 59458 w 470416"/>
                <a:gd name="connsiteY305" fmla="*/ 68678 h 183937"/>
                <a:gd name="connsiteX306" fmla="*/ 60571 w 470416"/>
                <a:gd name="connsiteY306" fmla="*/ 69155 h 183937"/>
                <a:gd name="connsiteX307" fmla="*/ 63910 w 470416"/>
                <a:gd name="connsiteY307" fmla="*/ 68043 h 183937"/>
                <a:gd name="connsiteX308" fmla="*/ 65658 w 470416"/>
                <a:gd name="connsiteY308" fmla="*/ 65658 h 183937"/>
                <a:gd name="connsiteX309" fmla="*/ 67407 w 470416"/>
                <a:gd name="connsiteY309" fmla="*/ 64545 h 183937"/>
                <a:gd name="connsiteX310" fmla="*/ 68360 w 470416"/>
                <a:gd name="connsiteY310" fmla="*/ 62955 h 183937"/>
                <a:gd name="connsiteX311" fmla="*/ 68360 w 470416"/>
                <a:gd name="connsiteY311" fmla="*/ 62319 h 183937"/>
                <a:gd name="connsiteX312" fmla="*/ 67566 w 470416"/>
                <a:gd name="connsiteY312" fmla="*/ 61842 h 183937"/>
                <a:gd name="connsiteX313" fmla="*/ 330674 w 470416"/>
                <a:gd name="connsiteY313" fmla="*/ 126864 h 183937"/>
                <a:gd name="connsiteX314" fmla="*/ 331787 w 470416"/>
                <a:gd name="connsiteY314" fmla="*/ 123208 h 183937"/>
                <a:gd name="connsiteX315" fmla="*/ 332423 w 470416"/>
                <a:gd name="connsiteY315" fmla="*/ 122890 h 183937"/>
                <a:gd name="connsiteX316" fmla="*/ 334013 w 470416"/>
                <a:gd name="connsiteY316" fmla="*/ 122413 h 183937"/>
                <a:gd name="connsiteX317" fmla="*/ 337034 w 470416"/>
                <a:gd name="connsiteY317" fmla="*/ 119710 h 183937"/>
                <a:gd name="connsiteX318" fmla="*/ 334490 w 470416"/>
                <a:gd name="connsiteY318" fmla="*/ 118280 h 183937"/>
                <a:gd name="connsiteX319" fmla="*/ 332105 w 470416"/>
                <a:gd name="connsiteY319" fmla="*/ 118280 h 183937"/>
                <a:gd name="connsiteX320" fmla="*/ 330198 w 470416"/>
                <a:gd name="connsiteY320" fmla="*/ 118916 h 183937"/>
                <a:gd name="connsiteX321" fmla="*/ 327972 w 470416"/>
                <a:gd name="connsiteY321" fmla="*/ 120505 h 183937"/>
                <a:gd name="connsiteX322" fmla="*/ 327177 w 470416"/>
                <a:gd name="connsiteY322" fmla="*/ 122254 h 183937"/>
                <a:gd name="connsiteX323" fmla="*/ 326541 w 470416"/>
                <a:gd name="connsiteY323" fmla="*/ 126228 h 183937"/>
                <a:gd name="connsiteX324" fmla="*/ 326541 w 470416"/>
                <a:gd name="connsiteY324" fmla="*/ 127500 h 183937"/>
                <a:gd name="connsiteX325" fmla="*/ 327336 w 470416"/>
                <a:gd name="connsiteY325" fmla="*/ 127818 h 183937"/>
                <a:gd name="connsiteX326" fmla="*/ 330039 w 470416"/>
                <a:gd name="connsiteY326" fmla="*/ 127818 h 183937"/>
                <a:gd name="connsiteX327" fmla="*/ 330515 w 470416"/>
                <a:gd name="connsiteY327" fmla="*/ 126864 h 183937"/>
                <a:gd name="connsiteX328" fmla="*/ 34975 w 470416"/>
                <a:gd name="connsiteY328" fmla="*/ 77263 h 183937"/>
                <a:gd name="connsiteX329" fmla="*/ 33703 w 470416"/>
                <a:gd name="connsiteY329" fmla="*/ 76786 h 183937"/>
                <a:gd name="connsiteX330" fmla="*/ 32431 w 470416"/>
                <a:gd name="connsiteY330" fmla="*/ 79012 h 183937"/>
                <a:gd name="connsiteX331" fmla="*/ 34022 w 470416"/>
                <a:gd name="connsiteY331" fmla="*/ 80284 h 183937"/>
                <a:gd name="connsiteX332" fmla="*/ 35135 w 470416"/>
                <a:gd name="connsiteY332" fmla="*/ 80284 h 183937"/>
                <a:gd name="connsiteX333" fmla="*/ 36406 w 470416"/>
                <a:gd name="connsiteY333" fmla="*/ 78853 h 183937"/>
                <a:gd name="connsiteX334" fmla="*/ 35770 w 470416"/>
                <a:gd name="connsiteY334" fmla="*/ 78058 h 183937"/>
                <a:gd name="connsiteX335" fmla="*/ 34816 w 470416"/>
                <a:gd name="connsiteY335" fmla="*/ 77422 h 183937"/>
                <a:gd name="connsiteX336" fmla="*/ 33862 w 470416"/>
                <a:gd name="connsiteY336" fmla="*/ 56755 h 183937"/>
                <a:gd name="connsiteX337" fmla="*/ 32114 w 470416"/>
                <a:gd name="connsiteY337" fmla="*/ 58504 h 183937"/>
                <a:gd name="connsiteX338" fmla="*/ 31796 w 470416"/>
                <a:gd name="connsiteY338" fmla="*/ 61206 h 183937"/>
                <a:gd name="connsiteX339" fmla="*/ 36247 w 470416"/>
                <a:gd name="connsiteY339" fmla="*/ 63909 h 183937"/>
                <a:gd name="connsiteX340" fmla="*/ 37678 w 470416"/>
                <a:gd name="connsiteY340" fmla="*/ 63909 h 183937"/>
                <a:gd name="connsiteX341" fmla="*/ 38313 w 470416"/>
                <a:gd name="connsiteY341" fmla="*/ 63432 h 183937"/>
                <a:gd name="connsiteX342" fmla="*/ 39904 w 470416"/>
                <a:gd name="connsiteY342" fmla="*/ 62955 h 183937"/>
                <a:gd name="connsiteX343" fmla="*/ 41811 w 470416"/>
                <a:gd name="connsiteY343" fmla="*/ 60571 h 183937"/>
                <a:gd name="connsiteX344" fmla="*/ 41811 w 470416"/>
                <a:gd name="connsiteY344" fmla="*/ 57391 h 183937"/>
                <a:gd name="connsiteX345" fmla="*/ 39585 w 470416"/>
                <a:gd name="connsiteY345" fmla="*/ 55642 h 183937"/>
                <a:gd name="connsiteX346" fmla="*/ 33862 w 470416"/>
                <a:gd name="connsiteY346" fmla="*/ 56596 h 183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470416" h="183937">
                  <a:moveTo>
                    <a:pt x="24960" y="46580"/>
                  </a:moveTo>
                  <a:lnTo>
                    <a:pt x="23847" y="47534"/>
                  </a:lnTo>
                  <a:lnTo>
                    <a:pt x="22415" y="49760"/>
                  </a:lnTo>
                  <a:lnTo>
                    <a:pt x="24165" y="51350"/>
                  </a:lnTo>
                  <a:lnTo>
                    <a:pt x="29570" y="52304"/>
                  </a:lnTo>
                  <a:lnTo>
                    <a:pt x="30842" y="51509"/>
                  </a:lnTo>
                  <a:lnTo>
                    <a:pt x="31477" y="49919"/>
                  </a:lnTo>
                  <a:lnTo>
                    <a:pt x="28139" y="47375"/>
                  </a:lnTo>
                  <a:lnTo>
                    <a:pt x="24960" y="46580"/>
                  </a:lnTo>
                  <a:close/>
                  <a:moveTo>
                    <a:pt x="7154" y="54052"/>
                  </a:moveTo>
                  <a:lnTo>
                    <a:pt x="7154" y="51191"/>
                  </a:lnTo>
                  <a:cubicBezTo>
                    <a:pt x="7154" y="51191"/>
                    <a:pt x="5406" y="49283"/>
                    <a:pt x="5406" y="49283"/>
                  </a:cubicBezTo>
                  <a:lnTo>
                    <a:pt x="0" y="50078"/>
                  </a:lnTo>
                  <a:lnTo>
                    <a:pt x="0" y="50873"/>
                  </a:lnTo>
                  <a:cubicBezTo>
                    <a:pt x="0" y="50873"/>
                    <a:pt x="0" y="53099"/>
                    <a:pt x="0" y="53099"/>
                  </a:cubicBezTo>
                  <a:lnTo>
                    <a:pt x="954" y="54688"/>
                  </a:lnTo>
                  <a:lnTo>
                    <a:pt x="3339" y="55642"/>
                  </a:lnTo>
                  <a:lnTo>
                    <a:pt x="6200" y="55165"/>
                  </a:lnTo>
                  <a:lnTo>
                    <a:pt x="6995" y="54052"/>
                  </a:lnTo>
                  <a:close/>
                  <a:moveTo>
                    <a:pt x="19713" y="58981"/>
                  </a:moveTo>
                  <a:lnTo>
                    <a:pt x="19395" y="58345"/>
                  </a:lnTo>
                  <a:lnTo>
                    <a:pt x="19872" y="56914"/>
                  </a:lnTo>
                  <a:lnTo>
                    <a:pt x="19237" y="53894"/>
                  </a:lnTo>
                  <a:lnTo>
                    <a:pt x="13513" y="48329"/>
                  </a:lnTo>
                  <a:lnTo>
                    <a:pt x="12559" y="43083"/>
                  </a:lnTo>
                  <a:lnTo>
                    <a:pt x="10810" y="41175"/>
                  </a:lnTo>
                  <a:lnTo>
                    <a:pt x="9857" y="39267"/>
                  </a:lnTo>
                  <a:lnTo>
                    <a:pt x="8267" y="38314"/>
                  </a:lnTo>
                  <a:lnTo>
                    <a:pt x="4610" y="38950"/>
                  </a:lnTo>
                  <a:lnTo>
                    <a:pt x="4134" y="40221"/>
                  </a:lnTo>
                  <a:lnTo>
                    <a:pt x="1589" y="41970"/>
                  </a:lnTo>
                  <a:lnTo>
                    <a:pt x="1589" y="42447"/>
                  </a:lnTo>
                  <a:cubicBezTo>
                    <a:pt x="1589" y="42447"/>
                    <a:pt x="2861" y="43401"/>
                    <a:pt x="2861" y="43401"/>
                  </a:cubicBezTo>
                  <a:lnTo>
                    <a:pt x="5247" y="42288"/>
                  </a:lnTo>
                  <a:lnTo>
                    <a:pt x="6360" y="42606"/>
                  </a:lnTo>
                  <a:lnTo>
                    <a:pt x="8108" y="50078"/>
                  </a:lnTo>
                  <a:lnTo>
                    <a:pt x="11605" y="52622"/>
                  </a:lnTo>
                  <a:lnTo>
                    <a:pt x="13036" y="56119"/>
                  </a:lnTo>
                  <a:lnTo>
                    <a:pt x="15262" y="57868"/>
                  </a:lnTo>
                  <a:lnTo>
                    <a:pt x="14626" y="59617"/>
                  </a:lnTo>
                  <a:lnTo>
                    <a:pt x="9221" y="62001"/>
                  </a:lnTo>
                  <a:lnTo>
                    <a:pt x="5723" y="64704"/>
                  </a:lnTo>
                  <a:lnTo>
                    <a:pt x="4610" y="66453"/>
                  </a:lnTo>
                  <a:lnTo>
                    <a:pt x="4928" y="68201"/>
                  </a:lnTo>
                  <a:lnTo>
                    <a:pt x="6836" y="70268"/>
                  </a:lnTo>
                  <a:lnTo>
                    <a:pt x="8267" y="70904"/>
                  </a:lnTo>
                  <a:lnTo>
                    <a:pt x="15103" y="70904"/>
                  </a:lnTo>
                  <a:cubicBezTo>
                    <a:pt x="15103" y="70904"/>
                    <a:pt x="21621" y="68678"/>
                    <a:pt x="21621" y="68678"/>
                  </a:cubicBezTo>
                  <a:lnTo>
                    <a:pt x="24641" y="63273"/>
                  </a:lnTo>
                  <a:lnTo>
                    <a:pt x="22893" y="61048"/>
                  </a:lnTo>
                  <a:lnTo>
                    <a:pt x="20191" y="58822"/>
                  </a:lnTo>
                  <a:close/>
                  <a:moveTo>
                    <a:pt x="365650" y="6200"/>
                  </a:moveTo>
                  <a:lnTo>
                    <a:pt x="365968" y="3180"/>
                  </a:lnTo>
                  <a:lnTo>
                    <a:pt x="365331" y="3497"/>
                  </a:lnTo>
                  <a:lnTo>
                    <a:pt x="363424" y="5087"/>
                  </a:lnTo>
                  <a:lnTo>
                    <a:pt x="364218" y="6518"/>
                  </a:lnTo>
                  <a:lnTo>
                    <a:pt x="365809" y="6518"/>
                  </a:lnTo>
                  <a:close/>
                  <a:moveTo>
                    <a:pt x="469780" y="62160"/>
                  </a:moveTo>
                  <a:lnTo>
                    <a:pt x="469780" y="60571"/>
                  </a:lnTo>
                  <a:cubicBezTo>
                    <a:pt x="469780" y="60571"/>
                    <a:pt x="470417" y="58822"/>
                    <a:pt x="470417" y="58822"/>
                  </a:cubicBezTo>
                  <a:lnTo>
                    <a:pt x="470417" y="57868"/>
                  </a:lnTo>
                  <a:cubicBezTo>
                    <a:pt x="470417" y="57868"/>
                    <a:pt x="468508" y="56437"/>
                    <a:pt x="468508" y="56437"/>
                  </a:cubicBezTo>
                  <a:lnTo>
                    <a:pt x="465646" y="53576"/>
                  </a:lnTo>
                  <a:lnTo>
                    <a:pt x="464534" y="51032"/>
                  </a:lnTo>
                  <a:lnTo>
                    <a:pt x="463739" y="48965"/>
                  </a:lnTo>
                  <a:lnTo>
                    <a:pt x="461672" y="47534"/>
                  </a:lnTo>
                  <a:lnTo>
                    <a:pt x="459605" y="46262"/>
                  </a:lnTo>
                  <a:lnTo>
                    <a:pt x="459605" y="45309"/>
                  </a:lnTo>
                  <a:lnTo>
                    <a:pt x="461036" y="45309"/>
                  </a:lnTo>
                  <a:lnTo>
                    <a:pt x="464057" y="46262"/>
                  </a:lnTo>
                  <a:lnTo>
                    <a:pt x="466283" y="45945"/>
                  </a:lnTo>
                  <a:lnTo>
                    <a:pt x="467872" y="45945"/>
                  </a:lnTo>
                  <a:cubicBezTo>
                    <a:pt x="467872" y="45945"/>
                    <a:pt x="469463" y="44832"/>
                    <a:pt x="469463" y="44832"/>
                  </a:cubicBezTo>
                  <a:lnTo>
                    <a:pt x="464375" y="42924"/>
                  </a:lnTo>
                  <a:lnTo>
                    <a:pt x="459923" y="40062"/>
                  </a:lnTo>
                  <a:lnTo>
                    <a:pt x="455313" y="39267"/>
                  </a:lnTo>
                  <a:lnTo>
                    <a:pt x="452293" y="37519"/>
                  </a:lnTo>
                  <a:lnTo>
                    <a:pt x="449590" y="34816"/>
                  </a:lnTo>
                  <a:lnTo>
                    <a:pt x="448159" y="32908"/>
                  </a:lnTo>
                  <a:lnTo>
                    <a:pt x="446887" y="31955"/>
                  </a:lnTo>
                  <a:lnTo>
                    <a:pt x="441005" y="29252"/>
                  </a:lnTo>
                  <a:lnTo>
                    <a:pt x="439892" y="28934"/>
                  </a:lnTo>
                  <a:lnTo>
                    <a:pt x="437667" y="30206"/>
                  </a:lnTo>
                  <a:lnTo>
                    <a:pt x="436871" y="31001"/>
                  </a:lnTo>
                  <a:lnTo>
                    <a:pt x="436871" y="33067"/>
                  </a:lnTo>
                  <a:cubicBezTo>
                    <a:pt x="436871" y="33067"/>
                    <a:pt x="436395" y="34339"/>
                    <a:pt x="436395" y="34339"/>
                  </a:cubicBezTo>
                  <a:lnTo>
                    <a:pt x="434487" y="35134"/>
                  </a:lnTo>
                  <a:lnTo>
                    <a:pt x="431308" y="35134"/>
                  </a:lnTo>
                  <a:cubicBezTo>
                    <a:pt x="431308" y="35134"/>
                    <a:pt x="429082" y="34180"/>
                    <a:pt x="429082" y="34180"/>
                  </a:cubicBezTo>
                  <a:lnTo>
                    <a:pt x="427651" y="34180"/>
                  </a:lnTo>
                  <a:cubicBezTo>
                    <a:pt x="427651" y="34180"/>
                    <a:pt x="427333" y="34657"/>
                    <a:pt x="427333" y="34657"/>
                  </a:cubicBezTo>
                  <a:lnTo>
                    <a:pt x="426538" y="34975"/>
                  </a:lnTo>
                  <a:lnTo>
                    <a:pt x="424789" y="34975"/>
                  </a:lnTo>
                  <a:cubicBezTo>
                    <a:pt x="424789" y="34975"/>
                    <a:pt x="422246" y="34180"/>
                    <a:pt x="422246" y="34180"/>
                  </a:cubicBezTo>
                  <a:lnTo>
                    <a:pt x="419861" y="33385"/>
                  </a:lnTo>
                  <a:lnTo>
                    <a:pt x="416682" y="31636"/>
                  </a:lnTo>
                  <a:lnTo>
                    <a:pt x="415251" y="31636"/>
                  </a:lnTo>
                  <a:cubicBezTo>
                    <a:pt x="415251" y="31636"/>
                    <a:pt x="411595" y="31636"/>
                    <a:pt x="411595" y="31636"/>
                  </a:cubicBezTo>
                  <a:lnTo>
                    <a:pt x="408574" y="30683"/>
                  </a:lnTo>
                  <a:lnTo>
                    <a:pt x="407779" y="29729"/>
                  </a:lnTo>
                  <a:lnTo>
                    <a:pt x="406507" y="23688"/>
                  </a:lnTo>
                  <a:lnTo>
                    <a:pt x="406189" y="23211"/>
                  </a:lnTo>
                  <a:lnTo>
                    <a:pt x="404917" y="22893"/>
                  </a:lnTo>
                  <a:lnTo>
                    <a:pt x="402692" y="22098"/>
                  </a:lnTo>
                  <a:lnTo>
                    <a:pt x="401261" y="21144"/>
                  </a:lnTo>
                  <a:lnTo>
                    <a:pt x="400625" y="19395"/>
                  </a:lnTo>
                  <a:lnTo>
                    <a:pt x="399830" y="17805"/>
                  </a:lnTo>
                  <a:lnTo>
                    <a:pt x="396173" y="18123"/>
                  </a:lnTo>
                  <a:lnTo>
                    <a:pt x="390291" y="16057"/>
                  </a:lnTo>
                  <a:lnTo>
                    <a:pt x="386157" y="13990"/>
                  </a:lnTo>
                  <a:lnTo>
                    <a:pt x="382342" y="11764"/>
                  </a:lnTo>
                  <a:lnTo>
                    <a:pt x="376619" y="7472"/>
                  </a:lnTo>
                  <a:lnTo>
                    <a:pt x="374393" y="6359"/>
                  </a:lnTo>
                  <a:lnTo>
                    <a:pt x="371691" y="5087"/>
                  </a:lnTo>
                  <a:lnTo>
                    <a:pt x="370101" y="2861"/>
                  </a:lnTo>
                  <a:lnTo>
                    <a:pt x="367398" y="636"/>
                  </a:lnTo>
                  <a:lnTo>
                    <a:pt x="366444" y="0"/>
                  </a:lnTo>
                  <a:lnTo>
                    <a:pt x="367398" y="4610"/>
                  </a:lnTo>
                  <a:lnTo>
                    <a:pt x="365331" y="7154"/>
                  </a:lnTo>
                  <a:lnTo>
                    <a:pt x="355952" y="10015"/>
                  </a:lnTo>
                  <a:lnTo>
                    <a:pt x="349116" y="11287"/>
                  </a:lnTo>
                  <a:lnTo>
                    <a:pt x="344824" y="13831"/>
                  </a:lnTo>
                  <a:lnTo>
                    <a:pt x="341167" y="13513"/>
                  </a:lnTo>
                  <a:lnTo>
                    <a:pt x="339577" y="15103"/>
                  </a:lnTo>
                  <a:lnTo>
                    <a:pt x="336556" y="16852"/>
                  </a:lnTo>
                  <a:lnTo>
                    <a:pt x="332741" y="17646"/>
                  </a:lnTo>
                  <a:lnTo>
                    <a:pt x="331311" y="19077"/>
                  </a:lnTo>
                  <a:lnTo>
                    <a:pt x="332105" y="24641"/>
                  </a:lnTo>
                  <a:lnTo>
                    <a:pt x="333218" y="29888"/>
                  </a:lnTo>
                  <a:lnTo>
                    <a:pt x="332582" y="37201"/>
                  </a:lnTo>
                  <a:lnTo>
                    <a:pt x="330039" y="41811"/>
                  </a:lnTo>
                  <a:lnTo>
                    <a:pt x="327018" y="44832"/>
                  </a:lnTo>
                  <a:lnTo>
                    <a:pt x="324633" y="46262"/>
                  </a:lnTo>
                  <a:lnTo>
                    <a:pt x="320023" y="51986"/>
                  </a:lnTo>
                  <a:lnTo>
                    <a:pt x="320499" y="53894"/>
                  </a:lnTo>
                  <a:lnTo>
                    <a:pt x="322884" y="58186"/>
                  </a:lnTo>
                  <a:lnTo>
                    <a:pt x="325746" y="59299"/>
                  </a:lnTo>
                  <a:lnTo>
                    <a:pt x="323520" y="59299"/>
                  </a:lnTo>
                  <a:cubicBezTo>
                    <a:pt x="323520" y="59299"/>
                    <a:pt x="320659" y="58345"/>
                    <a:pt x="320659" y="58345"/>
                  </a:cubicBezTo>
                  <a:lnTo>
                    <a:pt x="319228" y="61206"/>
                  </a:lnTo>
                  <a:lnTo>
                    <a:pt x="317797" y="65817"/>
                  </a:lnTo>
                  <a:lnTo>
                    <a:pt x="315730" y="67248"/>
                  </a:lnTo>
                  <a:lnTo>
                    <a:pt x="309530" y="69473"/>
                  </a:lnTo>
                  <a:lnTo>
                    <a:pt x="307781" y="72494"/>
                  </a:lnTo>
                  <a:lnTo>
                    <a:pt x="310166" y="78376"/>
                  </a:lnTo>
                  <a:lnTo>
                    <a:pt x="310643" y="81238"/>
                  </a:lnTo>
                  <a:lnTo>
                    <a:pt x="309689" y="88392"/>
                  </a:lnTo>
                  <a:lnTo>
                    <a:pt x="311756" y="93797"/>
                  </a:lnTo>
                  <a:lnTo>
                    <a:pt x="311756" y="96976"/>
                  </a:lnTo>
                  <a:cubicBezTo>
                    <a:pt x="311756" y="96976"/>
                    <a:pt x="311597" y="100951"/>
                    <a:pt x="311597" y="100951"/>
                  </a:cubicBezTo>
                  <a:lnTo>
                    <a:pt x="308735" y="102859"/>
                  </a:lnTo>
                  <a:lnTo>
                    <a:pt x="306033" y="104290"/>
                  </a:lnTo>
                  <a:lnTo>
                    <a:pt x="306351" y="105561"/>
                  </a:lnTo>
                  <a:lnTo>
                    <a:pt x="306987" y="106515"/>
                  </a:lnTo>
                  <a:lnTo>
                    <a:pt x="309689" y="108741"/>
                  </a:lnTo>
                  <a:lnTo>
                    <a:pt x="314141" y="110172"/>
                  </a:lnTo>
                  <a:lnTo>
                    <a:pt x="320818" y="116690"/>
                  </a:lnTo>
                  <a:lnTo>
                    <a:pt x="322884" y="117962"/>
                  </a:lnTo>
                  <a:lnTo>
                    <a:pt x="325587" y="119074"/>
                  </a:lnTo>
                  <a:lnTo>
                    <a:pt x="326382" y="117803"/>
                  </a:lnTo>
                  <a:lnTo>
                    <a:pt x="326382" y="116849"/>
                  </a:lnTo>
                  <a:cubicBezTo>
                    <a:pt x="326382" y="116849"/>
                    <a:pt x="330039" y="113987"/>
                    <a:pt x="330039" y="113987"/>
                  </a:cubicBezTo>
                  <a:lnTo>
                    <a:pt x="332105" y="110013"/>
                  </a:lnTo>
                  <a:lnTo>
                    <a:pt x="333377" y="108900"/>
                  </a:lnTo>
                  <a:lnTo>
                    <a:pt x="332741" y="114623"/>
                  </a:lnTo>
                  <a:lnTo>
                    <a:pt x="333854" y="115259"/>
                  </a:lnTo>
                  <a:lnTo>
                    <a:pt x="335603" y="114464"/>
                  </a:lnTo>
                  <a:lnTo>
                    <a:pt x="336875" y="110967"/>
                  </a:lnTo>
                  <a:lnTo>
                    <a:pt x="336556" y="103018"/>
                  </a:lnTo>
                  <a:lnTo>
                    <a:pt x="337988" y="100792"/>
                  </a:lnTo>
                  <a:lnTo>
                    <a:pt x="338306" y="102064"/>
                  </a:lnTo>
                  <a:lnTo>
                    <a:pt x="338306" y="103654"/>
                  </a:lnTo>
                  <a:cubicBezTo>
                    <a:pt x="338306" y="103654"/>
                    <a:pt x="338623" y="109059"/>
                    <a:pt x="338623" y="109059"/>
                  </a:cubicBezTo>
                  <a:lnTo>
                    <a:pt x="340849" y="112715"/>
                  </a:lnTo>
                  <a:lnTo>
                    <a:pt x="341325" y="115418"/>
                  </a:lnTo>
                  <a:lnTo>
                    <a:pt x="338623" y="121141"/>
                  </a:lnTo>
                  <a:lnTo>
                    <a:pt x="335762" y="130044"/>
                  </a:lnTo>
                  <a:lnTo>
                    <a:pt x="334490" y="131952"/>
                  </a:lnTo>
                  <a:lnTo>
                    <a:pt x="332741" y="134018"/>
                  </a:lnTo>
                  <a:lnTo>
                    <a:pt x="330674" y="135290"/>
                  </a:lnTo>
                  <a:lnTo>
                    <a:pt x="328926" y="136721"/>
                  </a:lnTo>
                  <a:lnTo>
                    <a:pt x="324792" y="138152"/>
                  </a:lnTo>
                  <a:lnTo>
                    <a:pt x="324157" y="138470"/>
                  </a:lnTo>
                  <a:lnTo>
                    <a:pt x="324951" y="138947"/>
                  </a:lnTo>
                  <a:lnTo>
                    <a:pt x="325587" y="139424"/>
                  </a:lnTo>
                  <a:lnTo>
                    <a:pt x="325587" y="140537"/>
                  </a:lnTo>
                  <a:cubicBezTo>
                    <a:pt x="325587" y="140537"/>
                    <a:pt x="325905" y="141490"/>
                    <a:pt x="325905" y="141490"/>
                  </a:cubicBezTo>
                  <a:lnTo>
                    <a:pt x="326541" y="142285"/>
                  </a:lnTo>
                  <a:lnTo>
                    <a:pt x="326541" y="143875"/>
                  </a:lnTo>
                  <a:cubicBezTo>
                    <a:pt x="326541" y="143875"/>
                    <a:pt x="327177" y="144988"/>
                    <a:pt x="327177" y="144988"/>
                  </a:cubicBezTo>
                  <a:lnTo>
                    <a:pt x="327177" y="146101"/>
                  </a:lnTo>
                  <a:cubicBezTo>
                    <a:pt x="327177" y="146101"/>
                    <a:pt x="327177" y="147691"/>
                    <a:pt x="327177" y="147691"/>
                  </a:cubicBezTo>
                  <a:lnTo>
                    <a:pt x="326859" y="148485"/>
                  </a:lnTo>
                  <a:lnTo>
                    <a:pt x="327177" y="149916"/>
                  </a:lnTo>
                  <a:lnTo>
                    <a:pt x="328290" y="152460"/>
                  </a:lnTo>
                  <a:lnTo>
                    <a:pt x="327813" y="153255"/>
                  </a:lnTo>
                  <a:lnTo>
                    <a:pt x="326700" y="153732"/>
                  </a:lnTo>
                  <a:lnTo>
                    <a:pt x="325587" y="154368"/>
                  </a:lnTo>
                  <a:lnTo>
                    <a:pt x="324474" y="155957"/>
                  </a:lnTo>
                  <a:lnTo>
                    <a:pt x="322884" y="155957"/>
                  </a:lnTo>
                  <a:cubicBezTo>
                    <a:pt x="322884" y="155957"/>
                    <a:pt x="320659" y="155163"/>
                    <a:pt x="320659" y="155163"/>
                  </a:cubicBezTo>
                  <a:lnTo>
                    <a:pt x="319069" y="156116"/>
                  </a:lnTo>
                  <a:lnTo>
                    <a:pt x="318434" y="157865"/>
                  </a:lnTo>
                  <a:lnTo>
                    <a:pt x="318910" y="159296"/>
                  </a:lnTo>
                  <a:lnTo>
                    <a:pt x="318910" y="160568"/>
                  </a:lnTo>
                  <a:cubicBezTo>
                    <a:pt x="318910" y="160568"/>
                    <a:pt x="320023" y="161681"/>
                    <a:pt x="320023" y="161681"/>
                  </a:cubicBezTo>
                  <a:lnTo>
                    <a:pt x="322884" y="161681"/>
                  </a:lnTo>
                  <a:cubicBezTo>
                    <a:pt x="322884" y="161681"/>
                    <a:pt x="320341" y="165337"/>
                    <a:pt x="320341" y="165337"/>
                  </a:cubicBezTo>
                  <a:lnTo>
                    <a:pt x="319069" y="166927"/>
                  </a:lnTo>
                  <a:lnTo>
                    <a:pt x="319387" y="168040"/>
                  </a:lnTo>
                  <a:lnTo>
                    <a:pt x="320977" y="168994"/>
                  </a:lnTo>
                  <a:lnTo>
                    <a:pt x="322090" y="168994"/>
                  </a:lnTo>
                  <a:cubicBezTo>
                    <a:pt x="322090" y="168994"/>
                    <a:pt x="324633" y="167722"/>
                    <a:pt x="324633" y="167722"/>
                  </a:cubicBezTo>
                  <a:lnTo>
                    <a:pt x="326382" y="165814"/>
                  </a:lnTo>
                  <a:lnTo>
                    <a:pt x="327336" y="164701"/>
                  </a:lnTo>
                  <a:lnTo>
                    <a:pt x="328926" y="164224"/>
                  </a:lnTo>
                  <a:lnTo>
                    <a:pt x="331152" y="165178"/>
                  </a:lnTo>
                  <a:lnTo>
                    <a:pt x="334013" y="166927"/>
                  </a:lnTo>
                  <a:lnTo>
                    <a:pt x="337351" y="168517"/>
                  </a:lnTo>
                  <a:lnTo>
                    <a:pt x="338782" y="169312"/>
                  </a:lnTo>
                  <a:lnTo>
                    <a:pt x="341325" y="168994"/>
                  </a:lnTo>
                  <a:lnTo>
                    <a:pt x="343392" y="168676"/>
                  </a:lnTo>
                  <a:lnTo>
                    <a:pt x="345142" y="169947"/>
                  </a:lnTo>
                  <a:lnTo>
                    <a:pt x="346890" y="171060"/>
                  </a:lnTo>
                  <a:lnTo>
                    <a:pt x="347367" y="174876"/>
                  </a:lnTo>
                  <a:lnTo>
                    <a:pt x="348639" y="177579"/>
                  </a:lnTo>
                  <a:lnTo>
                    <a:pt x="350229" y="179645"/>
                  </a:lnTo>
                  <a:lnTo>
                    <a:pt x="352137" y="182189"/>
                  </a:lnTo>
                  <a:lnTo>
                    <a:pt x="353885" y="182983"/>
                  </a:lnTo>
                  <a:lnTo>
                    <a:pt x="356269" y="182983"/>
                  </a:lnTo>
                  <a:cubicBezTo>
                    <a:pt x="356269" y="182983"/>
                    <a:pt x="359449" y="183938"/>
                    <a:pt x="359449" y="183938"/>
                  </a:cubicBezTo>
                  <a:lnTo>
                    <a:pt x="360721" y="183302"/>
                  </a:lnTo>
                  <a:lnTo>
                    <a:pt x="361834" y="181553"/>
                  </a:lnTo>
                  <a:lnTo>
                    <a:pt x="362470" y="180599"/>
                  </a:lnTo>
                  <a:lnTo>
                    <a:pt x="364060" y="180122"/>
                  </a:lnTo>
                  <a:lnTo>
                    <a:pt x="364060" y="179009"/>
                  </a:lnTo>
                  <a:cubicBezTo>
                    <a:pt x="364060" y="179009"/>
                    <a:pt x="363901" y="177579"/>
                    <a:pt x="363901" y="177579"/>
                  </a:cubicBezTo>
                  <a:lnTo>
                    <a:pt x="364378" y="175989"/>
                  </a:lnTo>
                  <a:lnTo>
                    <a:pt x="365650" y="174558"/>
                  </a:lnTo>
                  <a:lnTo>
                    <a:pt x="368988" y="172491"/>
                  </a:lnTo>
                  <a:lnTo>
                    <a:pt x="370578" y="171696"/>
                  </a:lnTo>
                  <a:lnTo>
                    <a:pt x="370896" y="170424"/>
                  </a:lnTo>
                  <a:lnTo>
                    <a:pt x="371532" y="168676"/>
                  </a:lnTo>
                  <a:lnTo>
                    <a:pt x="371532" y="167722"/>
                  </a:lnTo>
                  <a:cubicBezTo>
                    <a:pt x="371532" y="167722"/>
                    <a:pt x="370578" y="166609"/>
                    <a:pt x="370578" y="166609"/>
                  </a:cubicBezTo>
                  <a:lnTo>
                    <a:pt x="370578" y="165019"/>
                  </a:lnTo>
                  <a:cubicBezTo>
                    <a:pt x="370578" y="165019"/>
                    <a:pt x="371691" y="162793"/>
                    <a:pt x="371691" y="162793"/>
                  </a:cubicBezTo>
                  <a:lnTo>
                    <a:pt x="372963" y="160250"/>
                  </a:lnTo>
                  <a:lnTo>
                    <a:pt x="374076" y="156911"/>
                  </a:lnTo>
                  <a:lnTo>
                    <a:pt x="374552" y="155321"/>
                  </a:lnTo>
                  <a:lnTo>
                    <a:pt x="375665" y="154368"/>
                  </a:lnTo>
                  <a:lnTo>
                    <a:pt x="376142" y="152937"/>
                  </a:lnTo>
                  <a:lnTo>
                    <a:pt x="376778" y="151188"/>
                  </a:lnTo>
                  <a:lnTo>
                    <a:pt x="378209" y="149280"/>
                  </a:lnTo>
                  <a:lnTo>
                    <a:pt x="378209" y="147214"/>
                  </a:lnTo>
                  <a:cubicBezTo>
                    <a:pt x="378209" y="147214"/>
                    <a:pt x="378845" y="146260"/>
                    <a:pt x="378845" y="146260"/>
                  </a:cubicBezTo>
                  <a:lnTo>
                    <a:pt x="378845" y="144034"/>
                  </a:lnTo>
                  <a:cubicBezTo>
                    <a:pt x="378845" y="144034"/>
                    <a:pt x="380434" y="139424"/>
                    <a:pt x="380434" y="139424"/>
                  </a:cubicBezTo>
                  <a:lnTo>
                    <a:pt x="380434" y="138470"/>
                  </a:lnTo>
                  <a:cubicBezTo>
                    <a:pt x="380434" y="138470"/>
                    <a:pt x="381070" y="138152"/>
                    <a:pt x="381070" y="138152"/>
                  </a:cubicBezTo>
                  <a:lnTo>
                    <a:pt x="382183" y="138470"/>
                  </a:lnTo>
                  <a:lnTo>
                    <a:pt x="383137" y="139583"/>
                  </a:lnTo>
                  <a:lnTo>
                    <a:pt x="383455" y="140695"/>
                  </a:lnTo>
                  <a:lnTo>
                    <a:pt x="383932" y="141172"/>
                  </a:lnTo>
                  <a:lnTo>
                    <a:pt x="384886" y="141172"/>
                  </a:lnTo>
                  <a:cubicBezTo>
                    <a:pt x="384886" y="141172"/>
                    <a:pt x="385999" y="140537"/>
                    <a:pt x="385999" y="140537"/>
                  </a:cubicBezTo>
                  <a:lnTo>
                    <a:pt x="385999" y="139583"/>
                  </a:lnTo>
                  <a:cubicBezTo>
                    <a:pt x="385999" y="139583"/>
                    <a:pt x="385204" y="138629"/>
                    <a:pt x="385204" y="138629"/>
                  </a:cubicBezTo>
                  <a:lnTo>
                    <a:pt x="385204" y="138152"/>
                  </a:lnTo>
                  <a:cubicBezTo>
                    <a:pt x="385204" y="138152"/>
                    <a:pt x="385204" y="137357"/>
                    <a:pt x="385204" y="137357"/>
                  </a:cubicBezTo>
                  <a:lnTo>
                    <a:pt x="386794" y="135449"/>
                  </a:lnTo>
                  <a:lnTo>
                    <a:pt x="388542" y="133223"/>
                  </a:lnTo>
                  <a:lnTo>
                    <a:pt x="392199" y="128613"/>
                  </a:lnTo>
                  <a:lnTo>
                    <a:pt x="394425" y="126705"/>
                  </a:lnTo>
                  <a:lnTo>
                    <a:pt x="400148" y="124798"/>
                  </a:lnTo>
                  <a:lnTo>
                    <a:pt x="404599" y="123367"/>
                  </a:lnTo>
                  <a:lnTo>
                    <a:pt x="408733" y="121936"/>
                  </a:lnTo>
                  <a:lnTo>
                    <a:pt x="414456" y="119869"/>
                  </a:lnTo>
                  <a:lnTo>
                    <a:pt x="422564" y="117008"/>
                  </a:lnTo>
                  <a:lnTo>
                    <a:pt x="428287" y="114941"/>
                  </a:lnTo>
                  <a:lnTo>
                    <a:pt x="433374" y="111285"/>
                  </a:lnTo>
                  <a:lnTo>
                    <a:pt x="437349" y="108423"/>
                  </a:lnTo>
                  <a:lnTo>
                    <a:pt x="440846" y="105879"/>
                  </a:lnTo>
                  <a:lnTo>
                    <a:pt x="445139" y="102700"/>
                  </a:lnTo>
                  <a:lnTo>
                    <a:pt x="451021" y="95864"/>
                  </a:lnTo>
                  <a:lnTo>
                    <a:pt x="454995" y="91094"/>
                  </a:lnTo>
                  <a:lnTo>
                    <a:pt x="458016" y="87597"/>
                  </a:lnTo>
                  <a:lnTo>
                    <a:pt x="460083" y="85371"/>
                  </a:lnTo>
                  <a:lnTo>
                    <a:pt x="461672" y="79171"/>
                  </a:lnTo>
                  <a:lnTo>
                    <a:pt x="463580" y="72176"/>
                  </a:lnTo>
                  <a:lnTo>
                    <a:pt x="464375" y="68996"/>
                  </a:lnTo>
                  <a:lnTo>
                    <a:pt x="464693" y="67883"/>
                  </a:lnTo>
                  <a:lnTo>
                    <a:pt x="465488" y="68360"/>
                  </a:lnTo>
                  <a:lnTo>
                    <a:pt x="466442" y="69155"/>
                  </a:lnTo>
                  <a:lnTo>
                    <a:pt x="467554" y="69155"/>
                  </a:lnTo>
                  <a:cubicBezTo>
                    <a:pt x="467554" y="69155"/>
                    <a:pt x="468667" y="69155"/>
                    <a:pt x="468667" y="69155"/>
                  </a:cubicBezTo>
                  <a:lnTo>
                    <a:pt x="469304" y="68678"/>
                  </a:lnTo>
                  <a:lnTo>
                    <a:pt x="468350" y="61683"/>
                  </a:lnTo>
                  <a:close/>
                  <a:moveTo>
                    <a:pt x="67725" y="61683"/>
                  </a:moveTo>
                  <a:lnTo>
                    <a:pt x="66771" y="61365"/>
                  </a:lnTo>
                  <a:lnTo>
                    <a:pt x="63750" y="62637"/>
                  </a:lnTo>
                  <a:lnTo>
                    <a:pt x="62160" y="64704"/>
                  </a:lnTo>
                  <a:lnTo>
                    <a:pt x="60411" y="65658"/>
                  </a:lnTo>
                  <a:lnTo>
                    <a:pt x="58504" y="67407"/>
                  </a:lnTo>
                  <a:lnTo>
                    <a:pt x="58504" y="68043"/>
                  </a:lnTo>
                  <a:cubicBezTo>
                    <a:pt x="58504" y="68043"/>
                    <a:pt x="59458" y="68678"/>
                    <a:pt x="59458" y="68678"/>
                  </a:cubicBezTo>
                  <a:lnTo>
                    <a:pt x="60571" y="69155"/>
                  </a:lnTo>
                  <a:lnTo>
                    <a:pt x="63910" y="68043"/>
                  </a:lnTo>
                  <a:lnTo>
                    <a:pt x="65658" y="65658"/>
                  </a:lnTo>
                  <a:lnTo>
                    <a:pt x="67407" y="64545"/>
                  </a:lnTo>
                  <a:lnTo>
                    <a:pt x="68360" y="62955"/>
                  </a:lnTo>
                  <a:lnTo>
                    <a:pt x="68360" y="62319"/>
                  </a:lnTo>
                  <a:cubicBezTo>
                    <a:pt x="68360" y="62319"/>
                    <a:pt x="67566" y="61842"/>
                    <a:pt x="67566" y="61842"/>
                  </a:cubicBezTo>
                  <a:close/>
                  <a:moveTo>
                    <a:pt x="330674" y="126864"/>
                  </a:moveTo>
                  <a:lnTo>
                    <a:pt x="331787" y="123208"/>
                  </a:lnTo>
                  <a:lnTo>
                    <a:pt x="332423" y="122890"/>
                  </a:lnTo>
                  <a:lnTo>
                    <a:pt x="334013" y="122413"/>
                  </a:lnTo>
                  <a:lnTo>
                    <a:pt x="337034" y="119710"/>
                  </a:lnTo>
                  <a:lnTo>
                    <a:pt x="334490" y="118280"/>
                  </a:lnTo>
                  <a:lnTo>
                    <a:pt x="332105" y="118280"/>
                  </a:lnTo>
                  <a:cubicBezTo>
                    <a:pt x="332105" y="118280"/>
                    <a:pt x="330198" y="118916"/>
                    <a:pt x="330198" y="118916"/>
                  </a:cubicBezTo>
                  <a:lnTo>
                    <a:pt x="327972" y="120505"/>
                  </a:lnTo>
                  <a:lnTo>
                    <a:pt x="327177" y="122254"/>
                  </a:lnTo>
                  <a:lnTo>
                    <a:pt x="326541" y="126228"/>
                  </a:lnTo>
                  <a:lnTo>
                    <a:pt x="326541" y="127500"/>
                  </a:lnTo>
                  <a:cubicBezTo>
                    <a:pt x="326541" y="127500"/>
                    <a:pt x="327336" y="127818"/>
                    <a:pt x="327336" y="127818"/>
                  </a:cubicBezTo>
                  <a:lnTo>
                    <a:pt x="330039" y="127818"/>
                  </a:lnTo>
                  <a:cubicBezTo>
                    <a:pt x="330039" y="127818"/>
                    <a:pt x="330515" y="126864"/>
                    <a:pt x="330515" y="126864"/>
                  </a:cubicBezTo>
                  <a:close/>
                  <a:moveTo>
                    <a:pt x="34975" y="77263"/>
                  </a:moveTo>
                  <a:lnTo>
                    <a:pt x="33703" y="76786"/>
                  </a:lnTo>
                  <a:lnTo>
                    <a:pt x="32431" y="79012"/>
                  </a:lnTo>
                  <a:lnTo>
                    <a:pt x="34022" y="80284"/>
                  </a:lnTo>
                  <a:lnTo>
                    <a:pt x="35135" y="80284"/>
                  </a:lnTo>
                  <a:cubicBezTo>
                    <a:pt x="35135" y="80284"/>
                    <a:pt x="36406" y="78853"/>
                    <a:pt x="36406" y="78853"/>
                  </a:cubicBezTo>
                  <a:lnTo>
                    <a:pt x="35770" y="78058"/>
                  </a:lnTo>
                  <a:lnTo>
                    <a:pt x="34816" y="77422"/>
                  </a:lnTo>
                  <a:close/>
                  <a:moveTo>
                    <a:pt x="33862" y="56755"/>
                  </a:moveTo>
                  <a:lnTo>
                    <a:pt x="32114" y="58504"/>
                  </a:lnTo>
                  <a:lnTo>
                    <a:pt x="31796" y="61206"/>
                  </a:lnTo>
                  <a:lnTo>
                    <a:pt x="36247" y="63909"/>
                  </a:lnTo>
                  <a:lnTo>
                    <a:pt x="37678" y="63909"/>
                  </a:lnTo>
                  <a:cubicBezTo>
                    <a:pt x="37678" y="63909"/>
                    <a:pt x="38313" y="63432"/>
                    <a:pt x="38313" y="63432"/>
                  </a:cubicBezTo>
                  <a:lnTo>
                    <a:pt x="39904" y="62955"/>
                  </a:lnTo>
                  <a:lnTo>
                    <a:pt x="41811" y="60571"/>
                  </a:lnTo>
                  <a:lnTo>
                    <a:pt x="41811" y="57391"/>
                  </a:lnTo>
                  <a:cubicBezTo>
                    <a:pt x="41811" y="57391"/>
                    <a:pt x="39585" y="55642"/>
                    <a:pt x="39585" y="55642"/>
                  </a:cubicBezTo>
                  <a:lnTo>
                    <a:pt x="33862" y="5659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2" name="Freeform: Shape 5371">
              <a:extLst>
                <a:ext uri="{FF2B5EF4-FFF2-40B4-BE49-F238E27FC236}">
                  <a16:creationId xmlns:a16="http://schemas.microsoft.com/office/drawing/2014/main" id="{5553DBFB-0C63-08ED-3D5D-5FB1EB81965D}"/>
                </a:ext>
              </a:extLst>
            </p:cNvPr>
            <p:cNvSpPr/>
            <p:nvPr/>
          </p:nvSpPr>
          <p:spPr>
            <a:xfrm>
              <a:off x="943202" y="2820271"/>
              <a:ext cx="592829" cy="561828"/>
            </a:xfrm>
            <a:custGeom>
              <a:avLst/>
              <a:gdLst>
                <a:gd name="connsiteX0" fmla="*/ 590127 w 592829"/>
                <a:gd name="connsiteY0" fmla="*/ 421133 h 561828"/>
                <a:gd name="connsiteX1" fmla="*/ 587106 w 592829"/>
                <a:gd name="connsiteY1" fmla="*/ 415251 h 561828"/>
                <a:gd name="connsiteX2" fmla="*/ 582973 w 592829"/>
                <a:gd name="connsiteY2" fmla="*/ 407779 h 561828"/>
                <a:gd name="connsiteX3" fmla="*/ 580429 w 592829"/>
                <a:gd name="connsiteY3" fmla="*/ 403168 h 561828"/>
                <a:gd name="connsiteX4" fmla="*/ 579634 w 592829"/>
                <a:gd name="connsiteY4" fmla="*/ 402374 h 561828"/>
                <a:gd name="connsiteX5" fmla="*/ 568188 w 592829"/>
                <a:gd name="connsiteY5" fmla="*/ 398717 h 561828"/>
                <a:gd name="connsiteX6" fmla="*/ 556105 w 592829"/>
                <a:gd name="connsiteY6" fmla="*/ 395220 h 561828"/>
                <a:gd name="connsiteX7" fmla="*/ 548951 w 592829"/>
                <a:gd name="connsiteY7" fmla="*/ 397445 h 561828"/>
                <a:gd name="connsiteX8" fmla="*/ 547680 w 592829"/>
                <a:gd name="connsiteY8" fmla="*/ 397286 h 561828"/>
                <a:gd name="connsiteX9" fmla="*/ 545772 w 592829"/>
                <a:gd name="connsiteY9" fmla="*/ 395856 h 561828"/>
                <a:gd name="connsiteX10" fmla="*/ 543705 w 592829"/>
                <a:gd name="connsiteY10" fmla="*/ 394107 h 561828"/>
                <a:gd name="connsiteX11" fmla="*/ 542592 w 592829"/>
                <a:gd name="connsiteY11" fmla="*/ 391404 h 561828"/>
                <a:gd name="connsiteX12" fmla="*/ 539731 w 592829"/>
                <a:gd name="connsiteY12" fmla="*/ 388066 h 561828"/>
                <a:gd name="connsiteX13" fmla="*/ 537187 w 592829"/>
                <a:gd name="connsiteY13" fmla="*/ 380117 h 561828"/>
                <a:gd name="connsiteX14" fmla="*/ 536869 w 592829"/>
                <a:gd name="connsiteY14" fmla="*/ 373758 h 561828"/>
                <a:gd name="connsiteX15" fmla="*/ 536392 w 592829"/>
                <a:gd name="connsiteY15" fmla="*/ 371532 h 561828"/>
                <a:gd name="connsiteX16" fmla="*/ 530033 w 592829"/>
                <a:gd name="connsiteY16" fmla="*/ 362629 h 561828"/>
                <a:gd name="connsiteX17" fmla="*/ 524310 w 592829"/>
                <a:gd name="connsiteY17" fmla="*/ 354521 h 561828"/>
                <a:gd name="connsiteX18" fmla="*/ 520494 w 592829"/>
                <a:gd name="connsiteY18" fmla="*/ 349116 h 561828"/>
                <a:gd name="connsiteX19" fmla="*/ 519699 w 592829"/>
                <a:gd name="connsiteY19" fmla="*/ 346572 h 561828"/>
                <a:gd name="connsiteX20" fmla="*/ 520176 w 592829"/>
                <a:gd name="connsiteY20" fmla="*/ 343711 h 561828"/>
                <a:gd name="connsiteX21" fmla="*/ 521766 w 592829"/>
                <a:gd name="connsiteY21" fmla="*/ 341008 h 561828"/>
                <a:gd name="connsiteX22" fmla="*/ 527330 w 592829"/>
                <a:gd name="connsiteY22" fmla="*/ 337670 h 561828"/>
                <a:gd name="connsiteX23" fmla="*/ 532259 w 592829"/>
                <a:gd name="connsiteY23" fmla="*/ 334172 h 561828"/>
                <a:gd name="connsiteX24" fmla="*/ 533054 w 592829"/>
                <a:gd name="connsiteY24" fmla="*/ 331787 h 561828"/>
                <a:gd name="connsiteX25" fmla="*/ 533371 w 592829"/>
                <a:gd name="connsiteY25" fmla="*/ 325110 h 561828"/>
                <a:gd name="connsiteX26" fmla="*/ 531623 w 592829"/>
                <a:gd name="connsiteY26" fmla="*/ 323044 h 561828"/>
                <a:gd name="connsiteX27" fmla="*/ 530510 w 592829"/>
                <a:gd name="connsiteY27" fmla="*/ 319069 h 561828"/>
                <a:gd name="connsiteX28" fmla="*/ 529238 w 592829"/>
                <a:gd name="connsiteY28" fmla="*/ 313823 h 561828"/>
                <a:gd name="connsiteX29" fmla="*/ 529079 w 592829"/>
                <a:gd name="connsiteY29" fmla="*/ 310325 h 561828"/>
                <a:gd name="connsiteX30" fmla="*/ 531305 w 592829"/>
                <a:gd name="connsiteY30" fmla="*/ 303489 h 561828"/>
                <a:gd name="connsiteX31" fmla="*/ 534007 w 592829"/>
                <a:gd name="connsiteY31" fmla="*/ 296335 h 561828"/>
                <a:gd name="connsiteX32" fmla="*/ 532259 w 592829"/>
                <a:gd name="connsiteY32" fmla="*/ 288386 h 561828"/>
                <a:gd name="connsiteX33" fmla="*/ 530987 w 592829"/>
                <a:gd name="connsiteY33" fmla="*/ 272330 h 561828"/>
                <a:gd name="connsiteX34" fmla="*/ 531782 w 592829"/>
                <a:gd name="connsiteY34" fmla="*/ 259770 h 561828"/>
                <a:gd name="connsiteX35" fmla="*/ 531146 w 592829"/>
                <a:gd name="connsiteY35" fmla="*/ 255160 h 561828"/>
                <a:gd name="connsiteX36" fmla="*/ 530828 w 592829"/>
                <a:gd name="connsiteY36" fmla="*/ 253252 h 561828"/>
                <a:gd name="connsiteX37" fmla="*/ 529079 w 592829"/>
                <a:gd name="connsiteY37" fmla="*/ 247211 h 561828"/>
                <a:gd name="connsiteX38" fmla="*/ 527012 w 592829"/>
                <a:gd name="connsiteY38" fmla="*/ 241011 h 561828"/>
                <a:gd name="connsiteX39" fmla="*/ 526059 w 592829"/>
                <a:gd name="connsiteY39" fmla="*/ 238785 h 561828"/>
                <a:gd name="connsiteX40" fmla="*/ 523356 w 592829"/>
                <a:gd name="connsiteY40" fmla="*/ 233857 h 561828"/>
                <a:gd name="connsiteX41" fmla="*/ 518904 w 592829"/>
                <a:gd name="connsiteY41" fmla="*/ 227657 h 561828"/>
                <a:gd name="connsiteX42" fmla="*/ 516520 w 592829"/>
                <a:gd name="connsiteY42" fmla="*/ 223841 h 561828"/>
                <a:gd name="connsiteX43" fmla="*/ 519699 w 592829"/>
                <a:gd name="connsiteY43" fmla="*/ 221934 h 561828"/>
                <a:gd name="connsiteX44" fmla="*/ 522561 w 592829"/>
                <a:gd name="connsiteY44" fmla="*/ 220344 h 561828"/>
                <a:gd name="connsiteX45" fmla="*/ 520812 w 592829"/>
                <a:gd name="connsiteY45" fmla="*/ 212872 h 561828"/>
                <a:gd name="connsiteX46" fmla="*/ 519222 w 592829"/>
                <a:gd name="connsiteY46" fmla="*/ 206513 h 561828"/>
                <a:gd name="connsiteX47" fmla="*/ 518110 w 592829"/>
                <a:gd name="connsiteY47" fmla="*/ 201425 h 561828"/>
                <a:gd name="connsiteX48" fmla="*/ 515884 w 592829"/>
                <a:gd name="connsiteY48" fmla="*/ 192205 h 561828"/>
                <a:gd name="connsiteX49" fmla="*/ 514135 w 592829"/>
                <a:gd name="connsiteY49" fmla="*/ 184256 h 561828"/>
                <a:gd name="connsiteX50" fmla="*/ 512227 w 592829"/>
                <a:gd name="connsiteY50" fmla="*/ 176466 h 561828"/>
                <a:gd name="connsiteX51" fmla="*/ 510638 w 592829"/>
                <a:gd name="connsiteY51" fmla="*/ 169312 h 561828"/>
                <a:gd name="connsiteX52" fmla="*/ 508889 w 592829"/>
                <a:gd name="connsiteY52" fmla="*/ 162158 h 561828"/>
                <a:gd name="connsiteX53" fmla="*/ 508253 w 592829"/>
                <a:gd name="connsiteY53" fmla="*/ 161204 h 561828"/>
                <a:gd name="connsiteX54" fmla="*/ 503166 w 592829"/>
                <a:gd name="connsiteY54" fmla="*/ 157706 h 561828"/>
                <a:gd name="connsiteX55" fmla="*/ 498555 w 592829"/>
                <a:gd name="connsiteY55" fmla="*/ 154686 h 561828"/>
                <a:gd name="connsiteX56" fmla="*/ 493786 w 592829"/>
                <a:gd name="connsiteY56" fmla="*/ 151029 h 561828"/>
                <a:gd name="connsiteX57" fmla="*/ 488540 w 592829"/>
                <a:gd name="connsiteY57" fmla="*/ 147214 h 561828"/>
                <a:gd name="connsiteX58" fmla="*/ 487745 w 592829"/>
                <a:gd name="connsiteY58" fmla="*/ 142444 h 561828"/>
                <a:gd name="connsiteX59" fmla="*/ 485042 w 592829"/>
                <a:gd name="connsiteY59" fmla="*/ 134972 h 561828"/>
                <a:gd name="connsiteX60" fmla="*/ 482181 w 592829"/>
                <a:gd name="connsiteY60" fmla="*/ 130998 h 561828"/>
                <a:gd name="connsiteX61" fmla="*/ 481068 w 592829"/>
                <a:gd name="connsiteY61" fmla="*/ 129885 h 561828"/>
                <a:gd name="connsiteX62" fmla="*/ 475344 w 592829"/>
                <a:gd name="connsiteY62" fmla="*/ 127182 h 561828"/>
                <a:gd name="connsiteX63" fmla="*/ 472165 w 592829"/>
                <a:gd name="connsiteY63" fmla="*/ 125275 h 561828"/>
                <a:gd name="connsiteX64" fmla="*/ 471211 w 592829"/>
                <a:gd name="connsiteY64" fmla="*/ 124162 h 561828"/>
                <a:gd name="connsiteX65" fmla="*/ 470575 w 592829"/>
                <a:gd name="connsiteY65" fmla="*/ 121141 h 561828"/>
                <a:gd name="connsiteX66" fmla="*/ 468190 w 592829"/>
                <a:gd name="connsiteY66" fmla="*/ 115100 h 561828"/>
                <a:gd name="connsiteX67" fmla="*/ 465647 w 592829"/>
                <a:gd name="connsiteY67" fmla="*/ 109695 h 561828"/>
                <a:gd name="connsiteX68" fmla="*/ 464534 w 592829"/>
                <a:gd name="connsiteY68" fmla="*/ 106039 h 561828"/>
                <a:gd name="connsiteX69" fmla="*/ 464375 w 592829"/>
                <a:gd name="connsiteY69" fmla="*/ 101428 h 561828"/>
                <a:gd name="connsiteX70" fmla="*/ 465011 w 592829"/>
                <a:gd name="connsiteY70" fmla="*/ 98090 h 561828"/>
                <a:gd name="connsiteX71" fmla="*/ 466124 w 592829"/>
                <a:gd name="connsiteY71" fmla="*/ 96659 h 561828"/>
                <a:gd name="connsiteX72" fmla="*/ 471688 w 592829"/>
                <a:gd name="connsiteY72" fmla="*/ 92525 h 561828"/>
                <a:gd name="connsiteX73" fmla="*/ 474232 w 592829"/>
                <a:gd name="connsiteY73" fmla="*/ 87438 h 561828"/>
                <a:gd name="connsiteX74" fmla="*/ 477411 w 592829"/>
                <a:gd name="connsiteY74" fmla="*/ 85530 h 561828"/>
                <a:gd name="connsiteX75" fmla="*/ 480273 w 592829"/>
                <a:gd name="connsiteY75" fmla="*/ 84100 h 561828"/>
                <a:gd name="connsiteX76" fmla="*/ 482499 w 592829"/>
                <a:gd name="connsiteY76" fmla="*/ 82510 h 561828"/>
                <a:gd name="connsiteX77" fmla="*/ 484406 w 592829"/>
                <a:gd name="connsiteY77" fmla="*/ 79807 h 561828"/>
                <a:gd name="connsiteX78" fmla="*/ 485996 w 592829"/>
                <a:gd name="connsiteY78" fmla="*/ 76946 h 561828"/>
                <a:gd name="connsiteX79" fmla="*/ 486314 w 592829"/>
                <a:gd name="connsiteY79" fmla="*/ 73925 h 561828"/>
                <a:gd name="connsiteX80" fmla="*/ 486950 w 592829"/>
                <a:gd name="connsiteY80" fmla="*/ 68997 h 561828"/>
                <a:gd name="connsiteX81" fmla="*/ 487904 w 592829"/>
                <a:gd name="connsiteY81" fmla="*/ 65658 h 561828"/>
                <a:gd name="connsiteX82" fmla="*/ 490288 w 592829"/>
                <a:gd name="connsiteY82" fmla="*/ 61842 h 561828"/>
                <a:gd name="connsiteX83" fmla="*/ 489335 w 592829"/>
                <a:gd name="connsiteY83" fmla="*/ 58663 h 561828"/>
                <a:gd name="connsiteX84" fmla="*/ 488063 w 592829"/>
                <a:gd name="connsiteY84" fmla="*/ 55325 h 561828"/>
                <a:gd name="connsiteX85" fmla="*/ 488381 w 592829"/>
                <a:gd name="connsiteY85" fmla="*/ 49442 h 561828"/>
                <a:gd name="connsiteX86" fmla="*/ 488063 w 592829"/>
                <a:gd name="connsiteY86" fmla="*/ 47058 h 561828"/>
                <a:gd name="connsiteX87" fmla="*/ 487109 w 592829"/>
                <a:gd name="connsiteY87" fmla="*/ 44991 h 561828"/>
                <a:gd name="connsiteX88" fmla="*/ 485996 w 592829"/>
                <a:gd name="connsiteY88" fmla="*/ 42288 h 561828"/>
                <a:gd name="connsiteX89" fmla="*/ 485996 w 592829"/>
                <a:gd name="connsiteY89" fmla="*/ 40063 h 561828"/>
                <a:gd name="connsiteX90" fmla="*/ 486950 w 592829"/>
                <a:gd name="connsiteY90" fmla="*/ 34180 h 561828"/>
                <a:gd name="connsiteX91" fmla="*/ 487745 w 592829"/>
                <a:gd name="connsiteY91" fmla="*/ 29729 h 561828"/>
                <a:gd name="connsiteX92" fmla="*/ 489017 w 592829"/>
                <a:gd name="connsiteY92" fmla="*/ 23847 h 561828"/>
                <a:gd name="connsiteX93" fmla="*/ 488540 w 592829"/>
                <a:gd name="connsiteY93" fmla="*/ 22257 h 561828"/>
                <a:gd name="connsiteX94" fmla="*/ 487586 w 592829"/>
                <a:gd name="connsiteY94" fmla="*/ 20985 h 561828"/>
                <a:gd name="connsiteX95" fmla="*/ 484883 w 592829"/>
                <a:gd name="connsiteY95" fmla="*/ 19713 h 561828"/>
                <a:gd name="connsiteX96" fmla="*/ 484883 w 592829"/>
                <a:gd name="connsiteY96" fmla="*/ 18918 h 561828"/>
                <a:gd name="connsiteX97" fmla="*/ 485519 w 592829"/>
                <a:gd name="connsiteY97" fmla="*/ 17965 h 561828"/>
                <a:gd name="connsiteX98" fmla="*/ 489493 w 592829"/>
                <a:gd name="connsiteY98" fmla="*/ 15103 h 561828"/>
                <a:gd name="connsiteX99" fmla="*/ 491719 w 592829"/>
                <a:gd name="connsiteY99" fmla="*/ 10970 h 561828"/>
                <a:gd name="connsiteX100" fmla="*/ 493468 w 592829"/>
                <a:gd name="connsiteY100" fmla="*/ 10016 h 561828"/>
                <a:gd name="connsiteX101" fmla="*/ 496171 w 592829"/>
                <a:gd name="connsiteY101" fmla="*/ 8585 h 561828"/>
                <a:gd name="connsiteX102" fmla="*/ 496171 w 592829"/>
                <a:gd name="connsiteY102" fmla="*/ 6995 h 561828"/>
                <a:gd name="connsiteX103" fmla="*/ 495535 w 592829"/>
                <a:gd name="connsiteY103" fmla="*/ 5087 h 561828"/>
                <a:gd name="connsiteX104" fmla="*/ 482657 w 592829"/>
                <a:gd name="connsiteY104" fmla="*/ 6041 h 561828"/>
                <a:gd name="connsiteX105" fmla="*/ 476298 w 592829"/>
                <a:gd name="connsiteY105" fmla="*/ 7790 h 561828"/>
                <a:gd name="connsiteX106" fmla="*/ 472960 w 592829"/>
                <a:gd name="connsiteY106" fmla="*/ 6995 h 561828"/>
                <a:gd name="connsiteX107" fmla="*/ 467714 w 592829"/>
                <a:gd name="connsiteY107" fmla="*/ 3180 h 561828"/>
                <a:gd name="connsiteX108" fmla="*/ 462626 w 592829"/>
                <a:gd name="connsiteY108" fmla="*/ 1113 h 561828"/>
                <a:gd name="connsiteX109" fmla="*/ 456108 w 592829"/>
                <a:gd name="connsiteY109" fmla="*/ 0 h 561828"/>
                <a:gd name="connsiteX110" fmla="*/ 457062 w 592829"/>
                <a:gd name="connsiteY110" fmla="*/ 4134 h 561828"/>
                <a:gd name="connsiteX111" fmla="*/ 454359 w 592829"/>
                <a:gd name="connsiteY111" fmla="*/ 4929 h 561828"/>
                <a:gd name="connsiteX112" fmla="*/ 448159 w 592829"/>
                <a:gd name="connsiteY112" fmla="*/ 5723 h 561828"/>
                <a:gd name="connsiteX113" fmla="*/ 437985 w 592829"/>
                <a:gd name="connsiteY113" fmla="*/ 3021 h 561828"/>
                <a:gd name="connsiteX114" fmla="*/ 435441 w 592829"/>
                <a:gd name="connsiteY114" fmla="*/ 318 h 561828"/>
                <a:gd name="connsiteX115" fmla="*/ 430990 w 592829"/>
                <a:gd name="connsiteY115" fmla="*/ 1590 h 561828"/>
                <a:gd name="connsiteX116" fmla="*/ 428605 w 592829"/>
                <a:gd name="connsiteY116" fmla="*/ 5087 h 561828"/>
                <a:gd name="connsiteX117" fmla="*/ 423359 w 592829"/>
                <a:gd name="connsiteY117" fmla="*/ 7631 h 561828"/>
                <a:gd name="connsiteX118" fmla="*/ 413661 w 592829"/>
                <a:gd name="connsiteY118" fmla="*/ 9698 h 561828"/>
                <a:gd name="connsiteX119" fmla="*/ 405076 w 592829"/>
                <a:gd name="connsiteY119" fmla="*/ 13831 h 561828"/>
                <a:gd name="connsiteX120" fmla="*/ 401261 w 592829"/>
                <a:gd name="connsiteY120" fmla="*/ 14626 h 561828"/>
                <a:gd name="connsiteX121" fmla="*/ 398399 w 592829"/>
                <a:gd name="connsiteY121" fmla="*/ 13672 h 561828"/>
                <a:gd name="connsiteX122" fmla="*/ 392676 w 592829"/>
                <a:gd name="connsiteY122" fmla="*/ 9380 h 561828"/>
                <a:gd name="connsiteX123" fmla="*/ 389337 w 592829"/>
                <a:gd name="connsiteY123" fmla="*/ 7631 h 561828"/>
                <a:gd name="connsiteX124" fmla="*/ 385840 w 592829"/>
                <a:gd name="connsiteY124" fmla="*/ 6518 h 561828"/>
                <a:gd name="connsiteX125" fmla="*/ 357701 w 592829"/>
                <a:gd name="connsiteY125" fmla="*/ 6518 h 561828"/>
                <a:gd name="connsiteX126" fmla="*/ 350388 w 592829"/>
                <a:gd name="connsiteY126" fmla="*/ 9857 h 561828"/>
                <a:gd name="connsiteX127" fmla="*/ 334649 w 592829"/>
                <a:gd name="connsiteY127" fmla="*/ 10175 h 561828"/>
                <a:gd name="connsiteX128" fmla="*/ 330992 w 592829"/>
                <a:gd name="connsiteY128" fmla="*/ 11606 h 561828"/>
                <a:gd name="connsiteX129" fmla="*/ 323679 w 592829"/>
                <a:gd name="connsiteY129" fmla="*/ 16216 h 561828"/>
                <a:gd name="connsiteX130" fmla="*/ 316525 w 592829"/>
                <a:gd name="connsiteY130" fmla="*/ 15898 h 561828"/>
                <a:gd name="connsiteX131" fmla="*/ 306033 w 592829"/>
                <a:gd name="connsiteY131" fmla="*/ 17329 h 561828"/>
                <a:gd name="connsiteX132" fmla="*/ 285366 w 592829"/>
                <a:gd name="connsiteY132" fmla="*/ 18918 h 561828"/>
                <a:gd name="connsiteX133" fmla="*/ 277099 w 592829"/>
                <a:gd name="connsiteY133" fmla="*/ 21303 h 561828"/>
                <a:gd name="connsiteX134" fmla="*/ 272012 w 592829"/>
                <a:gd name="connsiteY134" fmla="*/ 24165 h 561828"/>
                <a:gd name="connsiteX135" fmla="*/ 264063 w 592829"/>
                <a:gd name="connsiteY135" fmla="*/ 27344 h 561828"/>
                <a:gd name="connsiteX136" fmla="*/ 258180 w 592829"/>
                <a:gd name="connsiteY136" fmla="*/ 30524 h 561828"/>
                <a:gd name="connsiteX137" fmla="*/ 253570 w 592829"/>
                <a:gd name="connsiteY137" fmla="*/ 33862 h 561828"/>
                <a:gd name="connsiteX138" fmla="*/ 250708 w 592829"/>
                <a:gd name="connsiteY138" fmla="*/ 39109 h 561828"/>
                <a:gd name="connsiteX139" fmla="*/ 247847 w 592829"/>
                <a:gd name="connsiteY139" fmla="*/ 41334 h 561828"/>
                <a:gd name="connsiteX140" fmla="*/ 243872 w 592829"/>
                <a:gd name="connsiteY140" fmla="*/ 41811 h 561828"/>
                <a:gd name="connsiteX141" fmla="*/ 239262 w 592829"/>
                <a:gd name="connsiteY141" fmla="*/ 40381 h 561828"/>
                <a:gd name="connsiteX142" fmla="*/ 237036 w 592829"/>
                <a:gd name="connsiteY142" fmla="*/ 40381 h 561828"/>
                <a:gd name="connsiteX143" fmla="*/ 222887 w 592829"/>
                <a:gd name="connsiteY143" fmla="*/ 46740 h 561828"/>
                <a:gd name="connsiteX144" fmla="*/ 218118 w 592829"/>
                <a:gd name="connsiteY144" fmla="*/ 49601 h 561828"/>
                <a:gd name="connsiteX145" fmla="*/ 214620 w 592829"/>
                <a:gd name="connsiteY145" fmla="*/ 52304 h 561828"/>
                <a:gd name="connsiteX146" fmla="*/ 210964 w 592829"/>
                <a:gd name="connsiteY146" fmla="*/ 56596 h 561828"/>
                <a:gd name="connsiteX147" fmla="*/ 206672 w 592829"/>
                <a:gd name="connsiteY147" fmla="*/ 58504 h 561828"/>
                <a:gd name="connsiteX148" fmla="*/ 201266 w 592829"/>
                <a:gd name="connsiteY148" fmla="*/ 62479 h 561828"/>
                <a:gd name="connsiteX149" fmla="*/ 194271 w 592829"/>
                <a:gd name="connsiteY149" fmla="*/ 65340 h 561828"/>
                <a:gd name="connsiteX150" fmla="*/ 191410 w 592829"/>
                <a:gd name="connsiteY150" fmla="*/ 65658 h 561828"/>
                <a:gd name="connsiteX151" fmla="*/ 185527 w 592829"/>
                <a:gd name="connsiteY151" fmla="*/ 65022 h 561828"/>
                <a:gd name="connsiteX152" fmla="*/ 186322 w 592829"/>
                <a:gd name="connsiteY152" fmla="*/ 67407 h 561828"/>
                <a:gd name="connsiteX153" fmla="*/ 188071 w 592829"/>
                <a:gd name="connsiteY153" fmla="*/ 69314 h 561828"/>
                <a:gd name="connsiteX154" fmla="*/ 194112 w 592829"/>
                <a:gd name="connsiteY154" fmla="*/ 73766 h 561828"/>
                <a:gd name="connsiteX155" fmla="*/ 197769 w 592829"/>
                <a:gd name="connsiteY155" fmla="*/ 76469 h 561828"/>
                <a:gd name="connsiteX156" fmla="*/ 197769 w 592829"/>
                <a:gd name="connsiteY156" fmla="*/ 77422 h 561828"/>
                <a:gd name="connsiteX157" fmla="*/ 196656 w 592829"/>
                <a:gd name="connsiteY157" fmla="*/ 79489 h 561828"/>
                <a:gd name="connsiteX158" fmla="*/ 196179 w 592829"/>
                <a:gd name="connsiteY158" fmla="*/ 81079 h 561828"/>
                <a:gd name="connsiteX159" fmla="*/ 197133 w 592829"/>
                <a:gd name="connsiteY159" fmla="*/ 82669 h 561828"/>
                <a:gd name="connsiteX160" fmla="*/ 199358 w 592829"/>
                <a:gd name="connsiteY160" fmla="*/ 84735 h 561828"/>
                <a:gd name="connsiteX161" fmla="*/ 199517 w 592829"/>
                <a:gd name="connsiteY161" fmla="*/ 85689 h 561828"/>
                <a:gd name="connsiteX162" fmla="*/ 199041 w 592829"/>
                <a:gd name="connsiteY162" fmla="*/ 86643 h 561828"/>
                <a:gd name="connsiteX163" fmla="*/ 197769 w 592829"/>
                <a:gd name="connsiteY163" fmla="*/ 88869 h 561828"/>
                <a:gd name="connsiteX164" fmla="*/ 200312 w 592829"/>
                <a:gd name="connsiteY164" fmla="*/ 95069 h 561828"/>
                <a:gd name="connsiteX165" fmla="*/ 200630 w 592829"/>
                <a:gd name="connsiteY165" fmla="*/ 100951 h 561828"/>
                <a:gd name="connsiteX166" fmla="*/ 199994 w 592829"/>
                <a:gd name="connsiteY166" fmla="*/ 105244 h 561828"/>
                <a:gd name="connsiteX167" fmla="*/ 199994 w 592829"/>
                <a:gd name="connsiteY167" fmla="*/ 107628 h 561828"/>
                <a:gd name="connsiteX168" fmla="*/ 200312 w 592829"/>
                <a:gd name="connsiteY168" fmla="*/ 109695 h 561828"/>
                <a:gd name="connsiteX169" fmla="*/ 202379 w 592829"/>
                <a:gd name="connsiteY169" fmla="*/ 114623 h 561828"/>
                <a:gd name="connsiteX170" fmla="*/ 201107 w 592829"/>
                <a:gd name="connsiteY170" fmla="*/ 122572 h 561828"/>
                <a:gd name="connsiteX171" fmla="*/ 202697 w 592829"/>
                <a:gd name="connsiteY171" fmla="*/ 126865 h 561828"/>
                <a:gd name="connsiteX172" fmla="*/ 204764 w 592829"/>
                <a:gd name="connsiteY172" fmla="*/ 130362 h 561828"/>
                <a:gd name="connsiteX173" fmla="*/ 205877 w 592829"/>
                <a:gd name="connsiteY173" fmla="*/ 136562 h 561828"/>
                <a:gd name="connsiteX174" fmla="*/ 207625 w 592829"/>
                <a:gd name="connsiteY174" fmla="*/ 139583 h 561828"/>
                <a:gd name="connsiteX175" fmla="*/ 210487 w 592829"/>
                <a:gd name="connsiteY175" fmla="*/ 142126 h 561828"/>
                <a:gd name="connsiteX176" fmla="*/ 212077 w 592829"/>
                <a:gd name="connsiteY176" fmla="*/ 143080 h 561828"/>
                <a:gd name="connsiteX177" fmla="*/ 215097 w 592829"/>
                <a:gd name="connsiteY177" fmla="*/ 145147 h 561828"/>
                <a:gd name="connsiteX178" fmla="*/ 217323 w 592829"/>
                <a:gd name="connsiteY178" fmla="*/ 146896 h 561828"/>
                <a:gd name="connsiteX179" fmla="*/ 218754 w 592829"/>
                <a:gd name="connsiteY179" fmla="*/ 149598 h 561828"/>
                <a:gd name="connsiteX180" fmla="*/ 215892 w 592829"/>
                <a:gd name="connsiteY180" fmla="*/ 151824 h 561828"/>
                <a:gd name="connsiteX181" fmla="*/ 213667 w 592829"/>
                <a:gd name="connsiteY181" fmla="*/ 153732 h 561828"/>
                <a:gd name="connsiteX182" fmla="*/ 213031 w 592829"/>
                <a:gd name="connsiteY182" fmla="*/ 155958 h 561828"/>
                <a:gd name="connsiteX183" fmla="*/ 214143 w 592829"/>
                <a:gd name="connsiteY183" fmla="*/ 159296 h 561828"/>
                <a:gd name="connsiteX184" fmla="*/ 214143 w 592829"/>
                <a:gd name="connsiteY184" fmla="*/ 161045 h 561828"/>
                <a:gd name="connsiteX185" fmla="*/ 212713 w 592829"/>
                <a:gd name="connsiteY185" fmla="*/ 161681 h 561828"/>
                <a:gd name="connsiteX186" fmla="*/ 206830 w 592829"/>
                <a:gd name="connsiteY186" fmla="*/ 161522 h 561828"/>
                <a:gd name="connsiteX187" fmla="*/ 202379 w 592829"/>
                <a:gd name="connsiteY187" fmla="*/ 161363 h 561828"/>
                <a:gd name="connsiteX188" fmla="*/ 197133 w 592829"/>
                <a:gd name="connsiteY188" fmla="*/ 161204 h 561828"/>
                <a:gd name="connsiteX189" fmla="*/ 189820 w 592829"/>
                <a:gd name="connsiteY189" fmla="*/ 160886 h 561828"/>
                <a:gd name="connsiteX190" fmla="*/ 185209 w 592829"/>
                <a:gd name="connsiteY190" fmla="*/ 160727 h 561828"/>
                <a:gd name="connsiteX191" fmla="*/ 179009 w 592829"/>
                <a:gd name="connsiteY191" fmla="*/ 160409 h 561828"/>
                <a:gd name="connsiteX192" fmla="*/ 176784 w 592829"/>
                <a:gd name="connsiteY192" fmla="*/ 160568 h 561828"/>
                <a:gd name="connsiteX193" fmla="*/ 171060 w 592829"/>
                <a:gd name="connsiteY193" fmla="*/ 161522 h 561828"/>
                <a:gd name="connsiteX194" fmla="*/ 167086 w 592829"/>
                <a:gd name="connsiteY194" fmla="*/ 162158 h 561828"/>
                <a:gd name="connsiteX195" fmla="*/ 166450 w 592829"/>
                <a:gd name="connsiteY195" fmla="*/ 162317 h 561828"/>
                <a:gd name="connsiteX196" fmla="*/ 165178 w 592829"/>
                <a:gd name="connsiteY196" fmla="*/ 163112 h 561828"/>
                <a:gd name="connsiteX197" fmla="*/ 164224 w 592829"/>
                <a:gd name="connsiteY197" fmla="*/ 165655 h 561828"/>
                <a:gd name="connsiteX198" fmla="*/ 163429 w 592829"/>
                <a:gd name="connsiteY198" fmla="*/ 168517 h 561828"/>
                <a:gd name="connsiteX199" fmla="*/ 162635 w 592829"/>
                <a:gd name="connsiteY199" fmla="*/ 169789 h 561828"/>
                <a:gd name="connsiteX200" fmla="*/ 150552 w 592829"/>
                <a:gd name="connsiteY200" fmla="*/ 173922 h 561828"/>
                <a:gd name="connsiteX201" fmla="*/ 145783 w 592829"/>
                <a:gd name="connsiteY201" fmla="*/ 174399 h 561828"/>
                <a:gd name="connsiteX202" fmla="*/ 143080 w 592829"/>
                <a:gd name="connsiteY202" fmla="*/ 174081 h 561828"/>
                <a:gd name="connsiteX203" fmla="*/ 141173 w 592829"/>
                <a:gd name="connsiteY203" fmla="*/ 174399 h 561828"/>
                <a:gd name="connsiteX204" fmla="*/ 139424 w 592829"/>
                <a:gd name="connsiteY204" fmla="*/ 175194 h 561828"/>
                <a:gd name="connsiteX205" fmla="*/ 138788 w 592829"/>
                <a:gd name="connsiteY205" fmla="*/ 176625 h 561828"/>
                <a:gd name="connsiteX206" fmla="*/ 138788 w 592829"/>
                <a:gd name="connsiteY206" fmla="*/ 178215 h 561828"/>
                <a:gd name="connsiteX207" fmla="*/ 139106 w 592829"/>
                <a:gd name="connsiteY207" fmla="*/ 179963 h 561828"/>
                <a:gd name="connsiteX208" fmla="*/ 140219 w 592829"/>
                <a:gd name="connsiteY208" fmla="*/ 182348 h 561828"/>
                <a:gd name="connsiteX209" fmla="*/ 140537 w 592829"/>
                <a:gd name="connsiteY209" fmla="*/ 184733 h 561828"/>
                <a:gd name="connsiteX210" fmla="*/ 139742 w 592829"/>
                <a:gd name="connsiteY210" fmla="*/ 186322 h 561828"/>
                <a:gd name="connsiteX211" fmla="*/ 139583 w 592829"/>
                <a:gd name="connsiteY211" fmla="*/ 188071 h 561828"/>
                <a:gd name="connsiteX212" fmla="*/ 139265 w 592829"/>
                <a:gd name="connsiteY212" fmla="*/ 189820 h 561828"/>
                <a:gd name="connsiteX213" fmla="*/ 139901 w 592829"/>
                <a:gd name="connsiteY213" fmla="*/ 190933 h 561828"/>
                <a:gd name="connsiteX214" fmla="*/ 141014 w 592829"/>
                <a:gd name="connsiteY214" fmla="*/ 190933 h 561828"/>
                <a:gd name="connsiteX215" fmla="*/ 142126 w 592829"/>
                <a:gd name="connsiteY215" fmla="*/ 191887 h 561828"/>
                <a:gd name="connsiteX216" fmla="*/ 143875 w 592829"/>
                <a:gd name="connsiteY216" fmla="*/ 192522 h 561828"/>
                <a:gd name="connsiteX217" fmla="*/ 145147 w 592829"/>
                <a:gd name="connsiteY217" fmla="*/ 194112 h 561828"/>
                <a:gd name="connsiteX218" fmla="*/ 145147 w 592829"/>
                <a:gd name="connsiteY218" fmla="*/ 196020 h 561828"/>
                <a:gd name="connsiteX219" fmla="*/ 144034 w 592829"/>
                <a:gd name="connsiteY219" fmla="*/ 197292 h 561828"/>
                <a:gd name="connsiteX220" fmla="*/ 142921 w 592829"/>
                <a:gd name="connsiteY220" fmla="*/ 197928 h 561828"/>
                <a:gd name="connsiteX221" fmla="*/ 138470 w 592829"/>
                <a:gd name="connsiteY221" fmla="*/ 198405 h 561828"/>
                <a:gd name="connsiteX222" fmla="*/ 134813 w 592829"/>
                <a:gd name="connsiteY222" fmla="*/ 198882 h 561828"/>
                <a:gd name="connsiteX223" fmla="*/ 130203 w 592829"/>
                <a:gd name="connsiteY223" fmla="*/ 202061 h 561828"/>
                <a:gd name="connsiteX224" fmla="*/ 125116 w 592829"/>
                <a:gd name="connsiteY224" fmla="*/ 205559 h 561828"/>
                <a:gd name="connsiteX225" fmla="*/ 119234 w 592829"/>
                <a:gd name="connsiteY225" fmla="*/ 207943 h 561828"/>
                <a:gd name="connsiteX226" fmla="*/ 116690 w 592829"/>
                <a:gd name="connsiteY226" fmla="*/ 208579 h 561828"/>
                <a:gd name="connsiteX227" fmla="*/ 112080 w 592829"/>
                <a:gd name="connsiteY227" fmla="*/ 210169 h 561828"/>
                <a:gd name="connsiteX228" fmla="*/ 106674 w 592829"/>
                <a:gd name="connsiteY228" fmla="*/ 212872 h 561828"/>
                <a:gd name="connsiteX229" fmla="*/ 103972 w 592829"/>
                <a:gd name="connsiteY229" fmla="*/ 217323 h 561828"/>
                <a:gd name="connsiteX230" fmla="*/ 100633 w 592829"/>
                <a:gd name="connsiteY230" fmla="*/ 222252 h 561828"/>
                <a:gd name="connsiteX231" fmla="*/ 97295 w 592829"/>
                <a:gd name="connsiteY231" fmla="*/ 225590 h 561828"/>
                <a:gd name="connsiteX232" fmla="*/ 92843 w 592829"/>
                <a:gd name="connsiteY232" fmla="*/ 228769 h 561828"/>
                <a:gd name="connsiteX233" fmla="*/ 88710 w 592829"/>
                <a:gd name="connsiteY233" fmla="*/ 230041 h 561828"/>
                <a:gd name="connsiteX234" fmla="*/ 83463 w 592829"/>
                <a:gd name="connsiteY234" fmla="*/ 231631 h 561828"/>
                <a:gd name="connsiteX235" fmla="*/ 76945 w 592829"/>
                <a:gd name="connsiteY235" fmla="*/ 232744 h 561828"/>
                <a:gd name="connsiteX236" fmla="*/ 72176 w 592829"/>
                <a:gd name="connsiteY236" fmla="*/ 233221 h 561828"/>
                <a:gd name="connsiteX237" fmla="*/ 70904 w 592829"/>
                <a:gd name="connsiteY237" fmla="*/ 233380 h 561828"/>
                <a:gd name="connsiteX238" fmla="*/ 66771 w 592829"/>
                <a:gd name="connsiteY238" fmla="*/ 233539 h 561828"/>
                <a:gd name="connsiteX239" fmla="*/ 64704 w 592829"/>
                <a:gd name="connsiteY239" fmla="*/ 233221 h 561828"/>
                <a:gd name="connsiteX240" fmla="*/ 63273 w 592829"/>
                <a:gd name="connsiteY240" fmla="*/ 233062 h 561828"/>
                <a:gd name="connsiteX241" fmla="*/ 62637 w 592829"/>
                <a:gd name="connsiteY241" fmla="*/ 233539 h 561828"/>
                <a:gd name="connsiteX242" fmla="*/ 62478 w 592829"/>
                <a:gd name="connsiteY242" fmla="*/ 234334 h 561828"/>
                <a:gd name="connsiteX243" fmla="*/ 62319 w 592829"/>
                <a:gd name="connsiteY243" fmla="*/ 236083 h 561828"/>
                <a:gd name="connsiteX244" fmla="*/ 62160 w 592829"/>
                <a:gd name="connsiteY244" fmla="*/ 238149 h 561828"/>
                <a:gd name="connsiteX245" fmla="*/ 60730 w 592829"/>
                <a:gd name="connsiteY245" fmla="*/ 239898 h 561828"/>
                <a:gd name="connsiteX246" fmla="*/ 59935 w 592829"/>
                <a:gd name="connsiteY246" fmla="*/ 240693 h 561828"/>
                <a:gd name="connsiteX247" fmla="*/ 58822 w 592829"/>
                <a:gd name="connsiteY247" fmla="*/ 241011 h 561828"/>
                <a:gd name="connsiteX248" fmla="*/ 55324 w 592829"/>
                <a:gd name="connsiteY248" fmla="*/ 240534 h 561828"/>
                <a:gd name="connsiteX249" fmla="*/ 52463 w 592829"/>
                <a:gd name="connsiteY249" fmla="*/ 239898 h 561828"/>
                <a:gd name="connsiteX250" fmla="*/ 45627 w 592829"/>
                <a:gd name="connsiteY250" fmla="*/ 239262 h 561828"/>
                <a:gd name="connsiteX251" fmla="*/ 44196 w 592829"/>
                <a:gd name="connsiteY251" fmla="*/ 239421 h 561828"/>
                <a:gd name="connsiteX252" fmla="*/ 43719 w 592829"/>
                <a:gd name="connsiteY252" fmla="*/ 239580 h 561828"/>
                <a:gd name="connsiteX253" fmla="*/ 41652 w 592829"/>
                <a:gd name="connsiteY253" fmla="*/ 240852 h 561828"/>
                <a:gd name="connsiteX254" fmla="*/ 38314 w 592829"/>
                <a:gd name="connsiteY254" fmla="*/ 243237 h 561828"/>
                <a:gd name="connsiteX255" fmla="*/ 36088 w 592829"/>
                <a:gd name="connsiteY255" fmla="*/ 245462 h 561828"/>
                <a:gd name="connsiteX256" fmla="*/ 34339 w 592829"/>
                <a:gd name="connsiteY256" fmla="*/ 246416 h 561828"/>
                <a:gd name="connsiteX257" fmla="*/ 30365 w 592829"/>
                <a:gd name="connsiteY257" fmla="*/ 247052 h 561828"/>
                <a:gd name="connsiteX258" fmla="*/ 28616 w 592829"/>
                <a:gd name="connsiteY258" fmla="*/ 247847 h 561828"/>
                <a:gd name="connsiteX259" fmla="*/ 21303 w 592829"/>
                <a:gd name="connsiteY259" fmla="*/ 253252 h 561828"/>
                <a:gd name="connsiteX260" fmla="*/ 19713 w 592829"/>
                <a:gd name="connsiteY260" fmla="*/ 254524 h 561828"/>
                <a:gd name="connsiteX261" fmla="*/ 12082 w 592829"/>
                <a:gd name="connsiteY261" fmla="*/ 259293 h 561828"/>
                <a:gd name="connsiteX262" fmla="*/ 9857 w 592829"/>
                <a:gd name="connsiteY262" fmla="*/ 260883 h 561828"/>
                <a:gd name="connsiteX263" fmla="*/ 8108 w 592829"/>
                <a:gd name="connsiteY263" fmla="*/ 262473 h 561828"/>
                <a:gd name="connsiteX264" fmla="*/ 3656 w 592829"/>
                <a:gd name="connsiteY264" fmla="*/ 265971 h 561828"/>
                <a:gd name="connsiteX265" fmla="*/ 636 w 592829"/>
                <a:gd name="connsiteY265" fmla="*/ 267401 h 561828"/>
                <a:gd name="connsiteX266" fmla="*/ 159 w 592829"/>
                <a:gd name="connsiteY266" fmla="*/ 268355 h 561828"/>
                <a:gd name="connsiteX267" fmla="*/ 0 w 592829"/>
                <a:gd name="connsiteY267" fmla="*/ 270422 h 561828"/>
                <a:gd name="connsiteX268" fmla="*/ 0 w 592829"/>
                <a:gd name="connsiteY268" fmla="*/ 275191 h 561828"/>
                <a:gd name="connsiteX269" fmla="*/ 0 w 592829"/>
                <a:gd name="connsiteY269" fmla="*/ 279643 h 561828"/>
                <a:gd name="connsiteX270" fmla="*/ 0 w 592829"/>
                <a:gd name="connsiteY270" fmla="*/ 286161 h 561828"/>
                <a:gd name="connsiteX271" fmla="*/ 0 w 592829"/>
                <a:gd name="connsiteY271" fmla="*/ 292838 h 561828"/>
                <a:gd name="connsiteX272" fmla="*/ 0 w 592829"/>
                <a:gd name="connsiteY272" fmla="*/ 300310 h 561828"/>
                <a:gd name="connsiteX273" fmla="*/ 0 w 592829"/>
                <a:gd name="connsiteY273" fmla="*/ 305397 h 561828"/>
                <a:gd name="connsiteX274" fmla="*/ 0 w 592829"/>
                <a:gd name="connsiteY274" fmla="*/ 311756 h 561828"/>
                <a:gd name="connsiteX275" fmla="*/ 5405 w 592829"/>
                <a:gd name="connsiteY275" fmla="*/ 315095 h 561828"/>
                <a:gd name="connsiteX276" fmla="*/ 10811 w 592829"/>
                <a:gd name="connsiteY276" fmla="*/ 318433 h 561828"/>
                <a:gd name="connsiteX277" fmla="*/ 16216 w 592829"/>
                <a:gd name="connsiteY277" fmla="*/ 321931 h 561828"/>
                <a:gd name="connsiteX278" fmla="*/ 21621 w 592829"/>
                <a:gd name="connsiteY278" fmla="*/ 325269 h 561828"/>
                <a:gd name="connsiteX279" fmla="*/ 27026 w 592829"/>
                <a:gd name="connsiteY279" fmla="*/ 328767 h 561828"/>
                <a:gd name="connsiteX280" fmla="*/ 32431 w 592829"/>
                <a:gd name="connsiteY280" fmla="*/ 332105 h 561828"/>
                <a:gd name="connsiteX281" fmla="*/ 37837 w 592829"/>
                <a:gd name="connsiteY281" fmla="*/ 335444 h 561828"/>
                <a:gd name="connsiteX282" fmla="*/ 43242 w 592829"/>
                <a:gd name="connsiteY282" fmla="*/ 338941 h 561828"/>
                <a:gd name="connsiteX283" fmla="*/ 48647 w 592829"/>
                <a:gd name="connsiteY283" fmla="*/ 342280 h 561828"/>
                <a:gd name="connsiteX284" fmla="*/ 54053 w 592829"/>
                <a:gd name="connsiteY284" fmla="*/ 345618 h 561828"/>
                <a:gd name="connsiteX285" fmla="*/ 59458 w 592829"/>
                <a:gd name="connsiteY285" fmla="*/ 348957 h 561828"/>
                <a:gd name="connsiteX286" fmla="*/ 64704 w 592829"/>
                <a:gd name="connsiteY286" fmla="*/ 352455 h 561828"/>
                <a:gd name="connsiteX287" fmla="*/ 70109 w 592829"/>
                <a:gd name="connsiteY287" fmla="*/ 355793 h 561828"/>
                <a:gd name="connsiteX288" fmla="*/ 75515 w 592829"/>
                <a:gd name="connsiteY288" fmla="*/ 359132 h 561828"/>
                <a:gd name="connsiteX289" fmla="*/ 80920 w 592829"/>
                <a:gd name="connsiteY289" fmla="*/ 362470 h 561828"/>
                <a:gd name="connsiteX290" fmla="*/ 86325 w 592829"/>
                <a:gd name="connsiteY290" fmla="*/ 365968 h 561828"/>
                <a:gd name="connsiteX291" fmla="*/ 90935 w 592829"/>
                <a:gd name="connsiteY291" fmla="*/ 368670 h 561828"/>
                <a:gd name="connsiteX292" fmla="*/ 97771 w 592829"/>
                <a:gd name="connsiteY292" fmla="*/ 373281 h 561828"/>
                <a:gd name="connsiteX293" fmla="*/ 104290 w 592829"/>
                <a:gd name="connsiteY293" fmla="*/ 377573 h 561828"/>
                <a:gd name="connsiteX294" fmla="*/ 110808 w 592829"/>
                <a:gd name="connsiteY294" fmla="*/ 381707 h 561828"/>
                <a:gd name="connsiteX295" fmla="*/ 119552 w 592829"/>
                <a:gd name="connsiteY295" fmla="*/ 387589 h 561828"/>
                <a:gd name="connsiteX296" fmla="*/ 127500 w 592829"/>
                <a:gd name="connsiteY296" fmla="*/ 392994 h 561828"/>
                <a:gd name="connsiteX297" fmla="*/ 136880 w 592829"/>
                <a:gd name="connsiteY297" fmla="*/ 399512 h 561828"/>
                <a:gd name="connsiteX298" fmla="*/ 146419 w 592829"/>
                <a:gd name="connsiteY298" fmla="*/ 406030 h 561828"/>
                <a:gd name="connsiteX299" fmla="*/ 155799 w 592829"/>
                <a:gd name="connsiteY299" fmla="*/ 412548 h 561828"/>
                <a:gd name="connsiteX300" fmla="*/ 165178 w 592829"/>
                <a:gd name="connsiteY300" fmla="*/ 418907 h 561828"/>
                <a:gd name="connsiteX301" fmla="*/ 174558 w 592829"/>
                <a:gd name="connsiteY301" fmla="*/ 425426 h 561828"/>
                <a:gd name="connsiteX302" fmla="*/ 183938 w 592829"/>
                <a:gd name="connsiteY302" fmla="*/ 431944 h 561828"/>
                <a:gd name="connsiteX303" fmla="*/ 193317 w 592829"/>
                <a:gd name="connsiteY303" fmla="*/ 438303 h 561828"/>
                <a:gd name="connsiteX304" fmla="*/ 202697 w 592829"/>
                <a:gd name="connsiteY304" fmla="*/ 444821 h 561828"/>
                <a:gd name="connsiteX305" fmla="*/ 212236 w 592829"/>
                <a:gd name="connsiteY305" fmla="*/ 451180 h 561828"/>
                <a:gd name="connsiteX306" fmla="*/ 221615 w 592829"/>
                <a:gd name="connsiteY306" fmla="*/ 457698 h 561828"/>
                <a:gd name="connsiteX307" fmla="*/ 230995 w 592829"/>
                <a:gd name="connsiteY307" fmla="*/ 464057 h 561828"/>
                <a:gd name="connsiteX308" fmla="*/ 240375 w 592829"/>
                <a:gd name="connsiteY308" fmla="*/ 470575 h 561828"/>
                <a:gd name="connsiteX309" fmla="*/ 249755 w 592829"/>
                <a:gd name="connsiteY309" fmla="*/ 476934 h 561828"/>
                <a:gd name="connsiteX310" fmla="*/ 259134 w 592829"/>
                <a:gd name="connsiteY310" fmla="*/ 483294 h 561828"/>
                <a:gd name="connsiteX311" fmla="*/ 268514 w 592829"/>
                <a:gd name="connsiteY311" fmla="*/ 489653 h 561828"/>
                <a:gd name="connsiteX312" fmla="*/ 277894 w 592829"/>
                <a:gd name="connsiteY312" fmla="*/ 496171 h 561828"/>
                <a:gd name="connsiteX313" fmla="*/ 282186 w 592829"/>
                <a:gd name="connsiteY313" fmla="*/ 499032 h 561828"/>
                <a:gd name="connsiteX314" fmla="*/ 282504 w 592829"/>
                <a:gd name="connsiteY314" fmla="*/ 500145 h 561828"/>
                <a:gd name="connsiteX315" fmla="*/ 282981 w 592829"/>
                <a:gd name="connsiteY315" fmla="*/ 502530 h 561828"/>
                <a:gd name="connsiteX316" fmla="*/ 282663 w 592829"/>
                <a:gd name="connsiteY316" fmla="*/ 505232 h 561828"/>
                <a:gd name="connsiteX317" fmla="*/ 282663 w 592829"/>
                <a:gd name="connsiteY317" fmla="*/ 507458 h 561828"/>
                <a:gd name="connsiteX318" fmla="*/ 283935 w 592829"/>
                <a:gd name="connsiteY318" fmla="*/ 508889 h 561828"/>
                <a:gd name="connsiteX319" fmla="*/ 286320 w 592829"/>
                <a:gd name="connsiteY319" fmla="*/ 510479 h 561828"/>
                <a:gd name="connsiteX320" fmla="*/ 295540 w 592829"/>
                <a:gd name="connsiteY320" fmla="*/ 515248 h 561828"/>
                <a:gd name="connsiteX321" fmla="*/ 296176 w 592829"/>
                <a:gd name="connsiteY321" fmla="*/ 516202 h 561828"/>
                <a:gd name="connsiteX322" fmla="*/ 296494 w 592829"/>
                <a:gd name="connsiteY322" fmla="*/ 518110 h 561828"/>
                <a:gd name="connsiteX323" fmla="*/ 297607 w 592829"/>
                <a:gd name="connsiteY323" fmla="*/ 520494 h 561828"/>
                <a:gd name="connsiteX324" fmla="*/ 299674 w 592829"/>
                <a:gd name="connsiteY324" fmla="*/ 521925 h 561828"/>
                <a:gd name="connsiteX325" fmla="*/ 301899 w 592829"/>
                <a:gd name="connsiteY325" fmla="*/ 522879 h 561828"/>
                <a:gd name="connsiteX326" fmla="*/ 304602 w 592829"/>
                <a:gd name="connsiteY326" fmla="*/ 523674 h 561828"/>
                <a:gd name="connsiteX327" fmla="*/ 313028 w 592829"/>
                <a:gd name="connsiteY327" fmla="*/ 524469 h 561828"/>
                <a:gd name="connsiteX328" fmla="*/ 314777 w 592829"/>
                <a:gd name="connsiteY328" fmla="*/ 525582 h 561828"/>
                <a:gd name="connsiteX329" fmla="*/ 318274 w 592829"/>
                <a:gd name="connsiteY329" fmla="*/ 529874 h 561828"/>
                <a:gd name="connsiteX330" fmla="*/ 320341 w 592829"/>
                <a:gd name="connsiteY330" fmla="*/ 530669 h 561828"/>
                <a:gd name="connsiteX331" fmla="*/ 325905 w 592829"/>
                <a:gd name="connsiteY331" fmla="*/ 531941 h 561828"/>
                <a:gd name="connsiteX332" fmla="*/ 329880 w 592829"/>
                <a:gd name="connsiteY332" fmla="*/ 532736 h 561828"/>
                <a:gd name="connsiteX333" fmla="*/ 331469 w 592829"/>
                <a:gd name="connsiteY333" fmla="*/ 533054 h 561828"/>
                <a:gd name="connsiteX334" fmla="*/ 335126 w 592829"/>
                <a:gd name="connsiteY334" fmla="*/ 534167 h 561828"/>
                <a:gd name="connsiteX335" fmla="*/ 339100 w 592829"/>
                <a:gd name="connsiteY335" fmla="*/ 536233 h 561828"/>
                <a:gd name="connsiteX336" fmla="*/ 341167 w 592829"/>
                <a:gd name="connsiteY336" fmla="*/ 537982 h 561828"/>
                <a:gd name="connsiteX337" fmla="*/ 341167 w 592829"/>
                <a:gd name="connsiteY337" fmla="*/ 538618 h 561828"/>
                <a:gd name="connsiteX338" fmla="*/ 341167 w 592829"/>
                <a:gd name="connsiteY338" fmla="*/ 540049 h 561828"/>
                <a:gd name="connsiteX339" fmla="*/ 341167 w 592829"/>
                <a:gd name="connsiteY339" fmla="*/ 544818 h 561828"/>
                <a:gd name="connsiteX340" fmla="*/ 341962 w 592829"/>
                <a:gd name="connsiteY340" fmla="*/ 547362 h 561828"/>
                <a:gd name="connsiteX341" fmla="*/ 342757 w 592829"/>
                <a:gd name="connsiteY341" fmla="*/ 549269 h 561828"/>
                <a:gd name="connsiteX342" fmla="*/ 342757 w 592829"/>
                <a:gd name="connsiteY342" fmla="*/ 550382 h 561828"/>
                <a:gd name="connsiteX343" fmla="*/ 341644 w 592829"/>
                <a:gd name="connsiteY343" fmla="*/ 551177 h 561828"/>
                <a:gd name="connsiteX344" fmla="*/ 340849 w 592829"/>
                <a:gd name="connsiteY344" fmla="*/ 552131 h 561828"/>
                <a:gd name="connsiteX345" fmla="*/ 340531 w 592829"/>
                <a:gd name="connsiteY345" fmla="*/ 553403 h 561828"/>
                <a:gd name="connsiteX346" fmla="*/ 339418 w 592829"/>
                <a:gd name="connsiteY346" fmla="*/ 555152 h 561828"/>
                <a:gd name="connsiteX347" fmla="*/ 338464 w 592829"/>
                <a:gd name="connsiteY347" fmla="*/ 556900 h 561828"/>
                <a:gd name="connsiteX348" fmla="*/ 338782 w 592829"/>
                <a:gd name="connsiteY348" fmla="*/ 558331 h 561828"/>
                <a:gd name="connsiteX349" fmla="*/ 340372 w 592829"/>
                <a:gd name="connsiteY349" fmla="*/ 559285 h 561828"/>
                <a:gd name="connsiteX350" fmla="*/ 342757 w 592829"/>
                <a:gd name="connsiteY350" fmla="*/ 561034 h 561828"/>
                <a:gd name="connsiteX351" fmla="*/ 344665 w 592829"/>
                <a:gd name="connsiteY351" fmla="*/ 561670 h 561828"/>
                <a:gd name="connsiteX352" fmla="*/ 345618 w 592829"/>
                <a:gd name="connsiteY352" fmla="*/ 561829 h 561828"/>
                <a:gd name="connsiteX353" fmla="*/ 346890 w 592829"/>
                <a:gd name="connsiteY353" fmla="*/ 561670 h 561828"/>
                <a:gd name="connsiteX354" fmla="*/ 348003 w 592829"/>
                <a:gd name="connsiteY354" fmla="*/ 561511 h 561828"/>
                <a:gd name="connsiteX355" fmla="*/ 354998 w 592829"/>
                <a:gd name="connsiteY355" fmla="*/ 560239 h 561828"/>
                <a:gd name="connsiteX356" fmla="*/ 361516 w 592829"/>
                <a:gd name="connsiteY356" fmla="*/ 558967 h 561828"/>
                <a:gd name="connsiteX357" fmla="*/ 370578 w 592829"/>
                <a:gd name="connsiteY357" fmla="*/ 557218 h 561828"/>
                <a:gd name="connsiteX358" fmla="*/ 376937 w 592829"/>
                <a:gd name="connsiteY358" fmla="*/ 555946 h 561828"/>
                <a:gd name="connsiteX359" fmla="*/ 383296 w 592829"/>
                <a:gd name="connsiteY359" fmla="*/ 554675 h 561828"/>
                <a:gd name="connsiteX360" fmla="*/ 392835 w 592829"/>
                <a:gd name="connsiteY360" fmla="*/ 552767 h 561828"/>
                <a:gd name="connsiteX361" fmla="*/ 403168 w 592829"/>
                <a:gd name="connsiteY361" fmla="*/ 550700 h 561828"/>
                <a:gd name="connsiteX362" fmla="*/ 414297 w 592829"/>
                <a:gd name="connsiteY362" fmla="*/ 548474 h 561828"/>
                <a:gd name="connsiteX363" fmla="*/ 416841 w 592829"/>
                <a:gd name="connsiteY363" fmla="*/ 547203 h 561828"/>
                <a:gd name="connsiteX364" fmla="*/ 425266 w 592829"/>
                <a:gd name="connsiteY364" fmla="*/ 539731 h 561828"/>
                <a:gd name="connsiteX365" fmla="*/ 429082 w 592829"/>
                <a:gd name="connsiteY365" fmla="*/ 536392 h 561828"/>
                <a:gd name="connsiteX366" fmla="*/ 436713 w 592829"/>
                <a:gd name="connsiteY366" fmla="*/ 529556 h 561828"/>
                <a:gd name="connsiteX367" fmla="*/ 442436 w 592829"/>
                <a:gd name="connsiteY367" fmla="*/ 524469 h 561828"/>
                <a:gd name="connsiteX368" fmla="*/ 449908 w 592829"/>
                <a:gd name="connsiteY368" fmla="*/ 517792 h 561828"/>
                <a:gd name="connsiteX369" fmla="*/ 457857 w 592829"/>
                <a:gd name="connsiteY369" fmla="*/ 511115 h 561828"/>
                <a:gd name="connsiteX370" fmla="*/ 464057 w 592829"/>
                <a:gd name="connsiteY370" fmla="*/ 505868 h 561828"/>
                <a:gd name="connsiteX371" fmla="*/ 473914 w 592829"/>
                <a:gd name="connsiteY371" fmla="*/ 499827 h 561828"/>
                <a:gd name="connsiteX372" fmla="*/ 488858 w 592829"/>
                <a:gd name="connsiteY372" fmla="*/ 490606 h 561828"/>
                <a:gd name="connsiteX373" fmla="*/ 503643 w 592829"/>
                <a:gd name="connsiteY373" fmla="*/ 481545 h 561828"/>
                <a:gd name="connsiteX374" fmla="*/ 518587 w 592829"/>
                <a:gd name="connsiteY374" fmla="*/ 472324 h 561828"/>
                <a:gd name="connsiteX375" fmla="*/ 533371 w 592829"/>
                <a:gd name="connsiteY375" fmla="*/ 463262 h 561828"/>
                <a:gd name="connsiteX376" fmla="*/ 548315 w 592829"/>
                <a:gd name="connsiteY376" fmla="*/ 454042 h 561828"/>
                <a:gd name="connsiteX377" fmla="*/ 563100 w 592829"/>
                <a:gd name="connsiteY377" fmla="*/ 444821 h 561828"/>
                <a:gd name="connsiteX378" fmla="*/ 578044 w 592829"/>
                <a:gd name="connsiteY378" fmla="*/ 435759 h 561828"/>
                <a:gd name="connsiteX379" fmla="*/ 592829 w 592829"/>
                <a:gd name="connsiteY379" fmla="*/ 426538 h 561828"/>
                <a:gd name="connsiteX380" fmla="*/ 590127 w 592829"/>
                <a:gd name="connsiteY380" fmla="*/ 421133 h 5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</a:cxnLst>
              <a:rect l="l" t="t" r="r" b="b"/>
              <a:pathLst>
                <a:path w="592829" h="561828">
                  <a:moveTo>
                    <a:pt x="590127" y="421133"/>
                  </a:moveTo>
                  <a:lnTo>
                    <a:pt x="587106" y="415251"/>
                  </a:lnTo>
                  <a:lnTo>
                    <a:pt x="582973" y="407779"/>
                  </a:lnTo>
                  <a:lnTo>
                    <a:pt x="580429" y="403168"/>
                  </a:lnTo>
                  <a:lnTo>
                    <a:pt x="579634" y="402374"/>
                  </a:lnTo>
                  <a:lnTo>
                    <a:pt x="568188" y="398717"/>
                  </a:lnTo>
                  <a:lnTo>
                    <a:pt x="556105" y="395220"/>
                  </a:lnTo>
                  <a:lnTo>
                    <a:pt x="548951" y="397445"/>
                  </a:lnTo>
                  <a:lnTo>
                    <a:pt x="547680" y="397286"/>
                  </a:lnTo>
                  <a:lnTo>
                    <a:pt x="545772" y="395856"/>
                  </a:lnTo>
                  <a:lnTo>
                    <a:pt x="543705" y="394107"/>
                  </a:lnTo>
                  <a:lnTo>
                    <a:pt x="542592" y="391404"/>
                  </a:lnTo>
                  <a:lnTo>
                    <a:pt x="539731" y="388066"/>
                  </a:lnTo>
                  <a:lnTo>
                    <a:pt x="537187" y="380117"/>
                  </a:lnTo>
                  <a:lnTo>
                    <a:pt x="536869" y="373758"/>
                  </a:lnTo>
                  <a:lnTo>
                    <a:pt x="536392" y="371532"/>
                  </a:lnTo>
                  <a:lnTo>
                    <a:pt x="530033" y="362629"/>
                  </a:lnTo>
                  <a:lnTo>
                    <a:pt x="524310" y="354521"/>
                  </a:lnTo>
                  <a:lnTo>
                    <a:pt x="520494" y="349116"/>
                  </a:lnTo>
                  <a:lnTo>
                    <a:pt x="519699" y="346572"/>
                  </a:lnTo>
                  <a:lnTo>
                    <a:pt x="520176" y="343711"/>
                  </a:lnTo>
                  <a:lnTo>
                    <a:pt x="521766" y="341008"/>
                  </a:lnTo>
                  <a:lnTo>
                    <a:pt x="527330" y="337670"/>
                  </a:lnTo>
                  <a:lnTo>
                    <a:pt x="532259" y="334172"/>
                  </a:lnTo>
                  <a:lnTo>
                    <a:pt x="533054" y="331787"/>
                  </a:lnTo>
                  <a:lnTo>
                    <a:pt x="533371" y="325110"/>
                  </a:lnTo>
                  <a:lnTo>
                    <a:pt x="531623" y="323044"/>
                  </a:lnTo>
                  <a:lnTo>
                    <a:pt x="530510" y="319069"/>
                  </a:lnTo>
                  <a:lnTo>
                    <a:pt x="529238" y="313823"/>
                  </a:lnTo>
                  <a:lnTo>
                    <a:pt x="529079" y="310325"/>
                  </a:lnTo>
                  <a:lnTo>
                    <a:pt x="531305" y="303489"/>
                  </a:lnTo>
                  <a:lnTo>
                    <a:pt x="534007" y="296335"/>
                  </a:lnTo>
                  <a:lnTo>
                    <a:pt x="532259" y="288386"/>
                  </a:lnTo>
                  <a:lnTo>
                    <a:pt x="530987" y="272330"/>
                  </a:lnTo>
                  <a:lnTo>
                    <a:pt x="531782" y="259770"/>
                  </a:lnTo>
                  <a:lnTo>
                    <a:pt x="531146" y="255160"/>
                  </a:lnTo>
                  <a:lnTo>
                    <a:pt x="530828" y="253252"/>
                  </a:lnTo>
                  <a:lnTo>
                    <a:pt x="529079" y="247211"/>
                  </a:lnTo>
                  <a:lnTo>
                    <a:pt x="527012" y="241011"/>
                  </a:lnTo>
                  <a:lnTo>
                    <a:pt x="526059" y="238785"/>
                  </a:lnTo>
                  <a:lnTo>
                    <a:pt x="523356" y="233857"/>
                  </a:lnTo>
                  <a:lnTo>
                    <a:pt x="518904" y="227657"/>
                  </a:lnTo>
                  <a:lnTo>
                    <a:pt x="516520" y="223841"/>
                  </a:lnTo>
                  <a:lnTo>
                    <a:pt x="519699" y="221934"/>
                  </a:lnTo>
                  <a:lnTo>
                    <a:pt x="522561" y="220344"/>
                  </a:lnTo>
                  <a:lnTo>
                    <a:pt x="520812" y="212872"/>
                  </a:lnTo>
                  <a:lnTo>
                    <a:pt x="519222" y="206513"/>
                  </a:lnTo>
                  <a:lnTo>
                    <a:pt x="518110" y="201425"/>
                  </a:lnTo>
                  <a:lnTo>
                    <a:pt x="515884" y="192205"/>
                  </a:lnTo>
                  <a:lnTo>
                    <a:pt x="514135" y="184256"/>
                  </a:lnTo>
                  <a:lnTo>
                    <a:pt x="512227" y="176466"/>
                  </a:lnTo>
                  <a:lnTo>
                    <a:pt x="510638" y="169312"/>
                  </a:lnTo>
                  <a:lnTo>
                    <a:pt x="508889" y="162158"/>
                  </a:lnTo>
                  <a:lnTo>
                    <a:pt x="508253" y="161204"/>
                  </a:lnTo>
                  <a:lnTo>
                    <a:pt x="503166" y="157706"/>
                  </a:lnTo>
                  <a:lnTo>
                    <a:pt x="498555" y="154686"/>
                  </a:lnTo>
                  <a:lnTo>
                    <a:pt x="493786" y="151029"/>
                  </a:lnTo>
                  <a:lnTo>
                    <a:pt x="488540" y="147214"/>
                  </a:lnTo>
                  <a:lnTo>
                    <a:pt x="487745" y="142444"/>
                  </a:lnTo>
                  <a:lnTo>
                    <a:pt x="485042" y="134972"/>
                  </a:lnTo>
                  <a:lnTo>
                    <a:pt x="482181" y="130998"/>
                  </a:lnTo>
                  <a:lnTo>
                    <a:pt x="481068" y="129885"/>
                  </a:lnTo>
                  <a:lnTo>
                    <a:pt x="475344" y="127182"/>
                  </a:lnTo>
                  <a:lnTo>
                    <a:pt x="472165" y="125275"/>
                  </a:lnTo>
                  <a:lnTo>
                    <a:pt x="471211" y="124162"/>
                  </a:lnTo>
                  <a:lnTo>
                    <a:pt x="470575" y="121141"/>
                  </a:lnTo>
                  <a:lnTo>
                    <a:pt x="468190" y="115100"/>
                  </a:lnTo>
                  <a:lnTo>
                    <a:pt x="465647" y="109695"/>
                  </a:lnTo>
                  <a:lnTo>
                    <a:pt x="464534" y="106039"/>
                  </a:lnTo>
                  <a:lnTo>
                    <a:pt x="464375" y="101428"/>
                  </a:lnTo>
                  <a:lnTo>
                    <a:pt x="465011" y="98090"/>
                  </a:lnTo>
                  <a:lnTo>
                    <a:pt x="466124" y="96659"/>
                  </a:lnTo>
                  <a:lnTo>
                    <a:pt x="471688" y="92525"/>
                  </a:lnTo>
                  <a:lnTo>
                    <a:pt x="474232" y="87438"/>
                  </a:lnTo>
                  <a:lnTo>
                    <a:pt x="477411" y="85530"/>
                  </a:lnTo>
                  <a:lnTo>
                    <a:pt x="480273" y="84100"/>
                  </a:lnTo>
                  <a:lnTo>
                    <a:pt x="482499" y="82510"/>
                  </a:lnTo>
                  <a:lnTo>
                    <a:pt x="484406" y="79807"/>
                  </a:lnTo>
                  <a:lnTo>
                    <a:pt x="485996" y="76946"/>
                  </a:lnTo>
                  <a:lnTo>
                    <a:pt x="486314" y="73925"/>
                  </a:lnTo>
                  <a:lnTo>
                    <a:pt x="486950" y="68997"/>
                  </a:lnTo>
                  <a:lnTo>
                    <a:pt x="487904" y="65658"/>
                  </a:lnTo>
                  <a:lnTo>
                    <a:pt x="490288" y="61842"/>
                  </a:lnTo>
                  <a:lnTo>
                    <a:pt x="489335" y="58663"/>
                  </a:lnTo>
                  <a:lnTo>
                    <a:pt x="488063" y="55325"/>
                  </a:lnTo>
                  <a:lnTo>
                    <a:pt x="488381" y="49442"/>
                  </a:lnTo>
                  <a:lnTo>
                    <a:pt x="488063" y="47058"/>
                  </a:lnTo>
                  <a:lnTo>
                    <a:pt x="487109" y="44991"/>
                  </a:lnTo>
                  <a:lnTo>
                    <a:pt x="485996" y="42288"/>
                  </a:lnTo>
                  <a:lnTo>
                    <a:pt x="485996" y="40063"/>
                  </a:lnTo>
                  <a:lnTo>
                    <a:pt x="486950" y="34180"/>
                  </a:lnTo>
                  <a:lnTo>
                    <a:pt x="487745" y="29729"/>
                  </a:lnTo>
                  <a:lnTo>
                    <a:pt x="489017" y="23847"/>
                  </a:lnTo>
                  <a:lnTo>
                    <a:pt x="488540" y="22257"/>
                  </a:lnTo>
                  <a:lnTo>
                    <a:pt x="487586" y="20985"/>
                  </a:lnTo>
                  <a:lnTo>
                    <a:pt x="484883" y="19713"/>
                  </a:lnTo>
                  <a:lnTo>
                    <a:pt x="484883" y="18918"/>
                  </a:lnTo>
                  <a:lnTo>
                    <a:pt x="485519" y="17965"/>
                  </a:lnTo>
                  <a:lnTo>
                    <a:pt x="489493" y="15103"/>
                  </a:lnTo>
                  <a:lnTo>
                    <a:pt x="491719" y="10970"/>
                  </a:lnTo>
                  <a:lnTo>
                    <a:pt x="493468" y="10016"/>
                  </a:lnTo>
                  <a:lnTo>
                    <a:pt x="496171" y="8585"/>
                  </a:lnTo>
                  <a:lnTo>
                    <a:pt x="496171" y="6995"/>
                  </a:lnTo>
                  <a:lnTo>
                    <a:pt x="495535" y="5087"/>
                  </a:lnTo>
                  <a:lnTo>
                    <a:pt x="482657" y="6041"/>
                  </a:lnTo>
                  <a:lnTo>
                    <a:pt x="476298" y="7790"/>
                  </a:lnTo>
                  <a:lnTo>
                    <a:pt x="472960" y="6995"/>
                  </a:lnTo>
                  <a:lnTo>
                    <a:pt x="467714" y="3180"/>
                  </a:lnTo>
                  <a:lnTo>
                    <a:pt x="462626" y="1113"/>
                  </a:lnTo>
                  <a:lnTo>
                    <a:pt x="456108" y="0"/>
                  </a:lnTo>
                  <a:lnTo>
                    <a:pt x="457062" y="4134"/>
                  </a:lnTo>
                  <a:lnTo>
                    <a:pt x="454359" y="4929"/>
                  </a:lnTo>
                  <a:lnTo>
                    <a:pt x="448159" y="5723"/>
                  </a:lnTo>
                  <a:lnTo>
                    <a:pt x="437985" y="3021"/>
                  </a:lnTo>
                  <a:lnTo>
                    <a:pt x="435441" y="318"/>
                  </a:lnTo>
                  <a:lnTo>
                    <a:pt x="430990" y="1590"/>
                  </a:lnTo>
                  <a:lnTo>
                    <a:pt x="428605" y="5087"/>
                  </a:lnTo>
                  <a:lnTo>
                    <a:pt x="423359" y="7631"/>
                  </a:lnTo>
                  <a:lnTo>
                    <a:pt x="413661" y="9698"/>
                  </a:lnTo>
                  <a:lnTo>
                    <a:pt x="405076" y="13831"/>
                  </a:lnTo>
                  <a:lnTo>
                    <a:pt x="401261" y="14626"/>
                  </a:lnTo>
                  <a:lnTo>
                    <a:pt x="398399" y="13672"/>
                  </a:lnTo>
                  <a:lnTo>
                    <a:pt x="392676" y="9380"/>
                  </a:lnTo>
                  <a:lnTo>
                    <a:pt x="389337" y="7631"/>
                  </a:lnTo>
                  <a:lnTo>
                    <a:pt x="385840" y="6518"/>
                  </a:lnTo>
                  <a:lnTo>
                    <a:pt x="357701" y="6518"/>
                  </a:lnTo>
                  <a:lnTo>
                    <a:pt x="350388" y="9857"/>
                  </a:lnTo>
                  <a:lnTo>
                    <a:pt x="334649" y="10175"/>
                  </a:lnTo>
                  <a:lnTo>
                    <a:pt x="330992" y="11606"/>
                  </a:lnTo>
                  <a:lnTo>
                    <a:pt x="323679" y="16216"/>
                  </a:lnTo>
                  <a:lnTo>
                    <a:pt x="316525" y="15898"/>
                  </a:lnTo>
                  <a:lnTo>
                    <a:pt x="306033" y="17329"/>
                  </a:lnTo>
                  <a:lnTo>
                    <a:pt x="285366" y="18918"/>
                  </a:lnTo>
                  <a:lnTo>
                    <a:pt x="277099" y="21303"/>
                  </a:lnTo>
                  <a:lnTo>
                    <a:pt x="272012" y="24165"/>
                  </a:lnTo>
                  <a:lnTo>
                    <a:pt x="264063" y="27344"/>
                  </a:lnTo>
                  <a:lnTo>
                    <a:pt x="258180" y="30524"/>
                  </a:lnTo>
                  <a:lnTo>
                    <a:pt x="253570" y="33862"/>
                  </a:lnTo>
                  <a:lnTo>
                    <a:pt x="250708" y="39109"/>
                  </a:lnTo>
                  <a:lnTo>
                    <a:pt x="247847" y="41334"/>
                  </a:lnTo>
                  <a:lnTo>
                    <a:pt x="243872" y="41811"/>
                  </a:lnTo>
                  <a:lnTo>
                    <a:pt x="239262" y="40381"/>
                  </a:lnTo>
                  <a:lnTo>
                    <a:pt x="237036" y="40381"/>
                  </a:lnTo>
                  <a:lnTo>
                    <a:pt x="222887" y="46740"/>
                  </a:lnTo>
                  <a:lnTo>
                    <a:pt x="218118" y="49601"/>
                  </a:lnTo>
                  <a:lnTo>
                    <a:pt x="214620" y="52304"/>
                  </a:lnTo>
                  <a:lnTo>
                    <a:pt x="210964" y="56596"/>
                  </a:lnTo>
                  <a:lnTo>
                    <a:pt x="206672" y="58504"/>
                  </a:lnTo>
                  <a:lnTo>
                    <a:pt x="201266" y="62479"/>
                  </a:lnTo>
                  <a:lnTo>
                    <a:pt x="194271" y="65340"/>
                  </a:lnTo>
                  <a:lnTo>
                    <a:pt x="191410" y="65658"/>
                  </a:lnTo>
                  <a:lnTo>
                    <a:pt x="185527" y="65022"/>
                  </a:lnTo>
                  <a:lnTo>
                    <a:pt x="186322" y="67407"/>
                  </a:lnTo>
                  <a:lnTo>
                    <a:pt x="188071" y="69314"/>
                  </a:lnTo>
                  <a:lnTo>
                    <a:pt x="194112" y="73766"/>
                  </a:lnTo>
                  <a:lnTo>
                    <a:pt x="197769" y="76469"/>
                  </a:lnTo>
                  <a:lnTo>
                    <a:pt x="197769" y="77422"/>
                  </a:lnTo>
                  <a:lnTo>
                    <a:pt x="196656" y="79489"/>
                  </a:lnTo>
                  <a:lnTo>
                    <a:pt x="196179" y="81079"/>
                  </a:lnTo>
                  <a:lnTo>
                    <a:pt x="197133" y="82669"/>
                  </a:lnTo>
                  <a:lnTo>
                    <a:pt x="199358" y="84735"/>
                  </a:lnTo>
                  <a:lnTo>
                    <a:pt x="199517" y="85689"/>
                  </a:lnTo>
                  <a:lnTo>
                    <a:pt x="199041" y="86643"/>
                  </a:lnTo>
                  <a:lnTo>
                    <a:pt x="197769" y="88869"/>
                  </a:lnTo>
                  <a:lnTo>
                    <a:pt x="200312" y="95069"/>
                  </a:lnTo>
                  <a:lnTo>
                    <a:pt x="200630" y="100951"/>
                  </a:lnTo>
                  <a:lnTo>
                    <a:pt x="199994" y="105244"/>
                  </a:lnTo>
                  <a:lnTo>
                    <a:pt x="199994" y="107628"/>
                  </a:lnTo>
                  <a:lnTo>
                    <a:pt x="200312" y="109695"/>
                  </a:lnTo>
                  <a:lnTo>
                    <a:pt x="202379" y="114623"/>
                  </a:lnTo>
                  <a:lnTo>
                    <a:pt x="201107" y="122572"/>
                  </a:lnTo>
                  <a:lnTo>
                    <a:pt x="202697" y="126865"/>
                  </a:lnTo>
                  <a:lnTo>
                    <a:pt x="204764" y="130362"/>
                  </a:lnTo>
                  <a:lnTo>
                    <a:pt x="205877" y="136562"/>
                  </a:lnTo>
                  <a:lnTo>
                    <a:pt x="207625" y="139583"/>
                  </a:lnTo>
                  <a:lnTo>
                    <a:pt x="210487" y="142126"/>
                  </a:lnTo>
                  <a:lnTo>
                    <a:pt x="212077" y="143080"/>
                  </a:lnTo>
                  <a:lnTo>
                    <a:pt x="215097" y="145147"/>
                  </a:lnTo>
                  <a:lnTo>
                    <a:pt x="217323" y="146896"/>
                  </a:lnTo>
                  <a:lnTo>
                    <a:pt x="218754" y="149598"/>
                  </a:lnTo>
                  <a:lnTo>
                    <a:pt x="215892" y="151824"/>
                  </a:lnTo>
                  <a:lnTo>
                    <a:pt x="213667" y="153732"/>
                  </a:lnTo>
                  <a:lnTo>
                    <a:pt x="213031" y="155958"/>
                  </a:lnTo>
                  <a:lnTo>
                    <a:pt x="214143" y="159296"/>
                  </a:lnTo>
                  <a:lnTo>
                    <a:pt x="214143" y="161045"/>
                  </a:lnTo>
                  <a:lnTo>
                    <a:pt x="212713" y="161681"/>
                  </a:lnTo>
                  <a:lnTo>
                    <a:pt x="206830" y="161522"/>
                  </a:lnTo>
                  <a:lnTo>
                    <a:pt x="202379" y="161363"/>
                  </a:lnTo>
                  <a:lnTo>
                    <a:pt x="197133" y="161204"/>
                  </a:lnTo>
                  <a:lnTo>
                    <a:pt x="189820" y="160886"/>
                  </a:lnTo>
                  <a:lnTo>
                    <a:pt x="185209" y="160727"/>
                  </a:lnTo>
                  <a:lnTo>
                    <a:pt x="179009" y="160409"/>
                  </a:lnTo>
                  <a:lnTo>
                    <a:pt x="176784" y="160568"/>
                  </a:lnTo>
                  <a:lnTo>
                    <a:pt x="171060" y="161522"/>
                  </a:lnTo>
                  <a:lnTo>
                    <a:pt x="167086" y="162158"/>
                  </a:lnTo>
                  <a:lnTo>
                    <a:pt x="166450" y="162317"/>
                  </a:lnTo>
                  <a:lnTo>
                    <a:pt x="165178" y="163112"/>
                  </a:lnTo>
                  <a:lnTo>
                    <a:pt x="164224" y="165655"/>
                  </a:lnTo>
                  <a:lnTo>
                    <a:pt x="163429" y="168517"/>
                  </a:lnTo>
                  <a:lnTo>
                    <a:pt x="162635" y="169789"/>
                  </a:lnTo>
                  <a:lnTo>
                    <a:pt x="150552" y="173922"/>
                  </a:lnTo>
                  <a:lnTo>
                    <a:pt x="145783" y="174399"/>
                  </a:lnTo>
                  <a:lnTo>
                    <a:pt x="143080" y="174081"/>
                  </a:lnTo>
                  <a:lnTo>
                    <a:pt x="141173" y="174399"/>
                  </a:lnTo>
                  <a:lnTo>
                    <a:pt x="139424" y="175194"/>
                  </a:lnTo>
                  <a:lnTo>
                    <a:pt x="138788" y="176625"/>
                  </a:lnTo>
                  <a:lnTo>
                    <a:pt x="138788" y="178215"/>
                  </a:lnTo>
                  <a:lnTo>
                    <a:pt x="139106" y="179963"/>
                  </a:lnTo>
                  <a:lnTo>
                    <a:pt x="140219" y="182348"/>
                  </a:lnTo>
                  <a:lnTo>
                    <a:pt x="140537" y="184733"/>
                  </a:lnTo>
                  <a:lnTo>
                    <a:pt x="139742" y="186322"/>
                  </a:lnTo>
                  <a:lnTo>
                    <a:pt x="139583" y="188071"/>
                  </a:lnTo>
                  <a:lnTo>
                    <a:pt x="139265" y="189820"/>
                  </a:lnTo>
                  <a:lnTo>
                    <a:pt x="139901" y="190933"/>
                  </a:lnTo>
                  <a:lnTo>
                    <a:pt x="141014" y="190933"/>
                  </a:lnTo>
                  <a:lnTo>
                    <a:pt x="142126" y="191887"/>
                  </a:lnTo>
                  <a:lnTo>
                    <a:pt x="143875" y="192522"/>
                  </a:lnTo>
                  <a:lnTo>
                    <a:pt x="145147" y="194112"/>
                  </a:lnTo>
                  <a:lnTo>
                    <a:pt x="145147" y="196020"/>
                  </a:lnTo>
                  <a:lnTo>
                    <a:pt x="144034" y="197292"/>
                  </a:lnTo>
                  <a:lnTo>
                    <a:pt x="142921" y="197928"/>
                  </a:lnTo>
                  <a:lnTo>
                    <a:pt x="138470" y="198405"/>
                  </a:lnTo>
                  <a:lnTo>
                    <a:pt x="134813" y="198882"/>
                  </a:lnTo>
                  <a:lnTo>
                    <a:pt x="130203" y="202061"/>
                  </a:lnTo>
                  <a:lnTo>
                    <a:pt x="125116" y="205559"/>
                  </a:lnTo>
                  <a:lnTo>
                    <a:pt x="119234" y="207943"/>
                  </a:lnTo>
                  <a:lnTo>
                    <a:pt x="116690" y="208579"/>
                  </a:lnTo>
                  <a:lnTo>
                    <a:pt x="112080" y="210169"/>
                  </a:lnTo>
                  <a:lnTo>
                    <a:pt x="106674" y="212872"/>
                  </a:lnTo>
                  <a:lnTo>
                    <a:pt x="103972" y="217323"/>
                  </a:lnTo>
                  <a:lnTo>
                    <a:pt x="100633" y="222252"/>
                  </a:lnTo>
                  <a:lnTo>
                    <a:pt x="97295" y="225590"/>
                  </a:lnTo>
                  <a:lnTo>
                    <a:pt x="92843" y="228769"/>
                  </a:lnTo>
                  <a:lnTo>
                    <a:pt x="88710" y="230041"/>
                  </a:lnTo>
                  <a:lnTo>
                    <a:pt x="83463" y="231631"/>
                  </a:lnTo>
                  <a:lnTo>
                    <a:pt x="76945" y="232744"/>
                  </a:lnTo>
                  <a:lnTo>
                    <a:pt x="72176" y="233221"/>
                  </a:lnTo>
                  <a:lnTo>
                    <a:pt x="70904" y="233380"/>
                  </a:lnTo>
                  <a:lnTo>
                    <a:pt x="66771" y="233539"/>
                  </a:lnTo>
                  <a:lnTo>
                    <a:pt x="64704" y="233221"/>
                  </a:lnTo>
                  <a:lnTo>
                    <a:pt x="63273" y="233062"/>
                  </a:lnTo>
                  <a:lnTo>
                    <a:pt x="62637" y="233539"/>
                  </a:lnTo>
                  <a:lnTo>
                    <a:pt x="62478" y="234334"/>
                  </a:lnTo>
                  <a:lnTo>
                    <a:pt x="62319" y="236083"/>
                  </a:lnTo>
                  <a:lnTo>
                    <a:pt x="62160" y="238149"/>
                  </a:lnTo>
                  <a:lnTo>
                    <a:pt x="60730" y="239898"/>
                  </a:lnTo>
                  <a:lnTo>
                    <a:pt x="59935" y="240693"/>
                  </a:lnTo>
                  <a:lnTo>
                    <a:pt x="58822" y="241011"/>
                  </a:lnTo>
                  <a:lnTo>
                    <a:pt x="55324" y="240534"/>
                  </a:lnTo>
                  <a:lnTo>
                    <a:pt x="52463" y="239898"/>
                  </a:lnTo>
                  <a:lnTo>
                    <a:pt x="45627" y="239262"/>
                  </a:lnTo>
                  <a:lnTo>
                    <a:pt x="44196" y="239421"/>
                  </a:lnTo>
                  <a:lnTo>
                    <a:pt x="43719" y="239580"/>
                  </a:lnTo>
                  <a:lnTo>
                    <a:pt x="41652" y="240852"/>
                  </a:lnTo>
                  <a:lnTo>
                    <a:pt x="38314" y="243237"/>
                  </a:lnTo>
                  <a:lnTo>
                    <a:pt x="36088" y="245462"/>
                  </a:lnTo>
                  <a:lnTo>
                    <a:pt x="34339" y="246416"/>
                  </a:lnTo>
                  <a:lnTo>
                    <a:pt x="30365" y="247052"/>
                  </a:lnTo>
                  <a:lnTo>
                    <a:pt x="28616" y="247847"/>
                  </a:lnTo>
                  <a:lnTo>
                    <a:pt x="21303" y="253252"/>
                  </a:lnTo>
                  <a:lnTo>
                    <a:pt x="19713" y="254524"/>
                  </a:lnTo>
                  <a:lnTo>
                    <a:pt x="12082" y="259293"/>
                  </a:lnTo>
                  <a:lnTo>
                    <a:pt x="9857" y="260883"/>
                  </a:lnTo>
                  <a:lnTo>
                    <a:pt x="8108" y="262473"/>
                  </a:lnTo>
                  <a:lnTo>
                    <a:pt x="3656" y="265971"/>
                  </a:lnTo>
                  <a:lnTo>
                    <a:pt x="636" y="267401"/>
                  </a:lnTo>
                  <a:lnTo>
                    <a:pt x="159" y="268355"/>
                  </a:lnTo>
                  <a:lnTo>
                    <a:pt x="0" y="270422"/>
                  </a:lnTo>
                  <a:lnTo>
                    <a:pt x="0" y="275191"/>
                  </a:lnTo>
                  <a:lnTo>
                    <a:pt x="0" y="279643"/>
                  </a:lnTo>
                  <a:lnTo>
                    <a:pt x="0" y="286161"/>
                  </a:lnTo>
                  <a:lnTo>
                    <a:pt x="0" y="292838"/>
                  </a:lnTo>
                  <a:lnTo>
                    <a:pt x="0" y="300310"/>
                  </a:lnTo>
                  <a:lnTo>
                    <a:pt x="0" y="305397"/>
                  </a:lnTo>
                  <a:lnTo>
                    <a:pt x="0" y="311756"/>
                  </a:lnTo>
                  <a:lnTo>
                    <a:pt x="5405" y="315095"/>
                  </a:lnTo>
                  <a:lnTo>
                    <a:pt x="10811" y="318433"/>
                  </a:lnTo>
                  <a:lnTo>
                    <a:pt x="16216" y="321931"/>
                  </a:lnTo>
                  <a:lnTo>
                    <a:pt x="21621" y="325269"/>
                  </a:lnTo>
                  <a:lnTo>
                    <a:pt x="27026" y="328767"/>
                  </a:lnTo>
                  <a:lnTo>
                    <a:pt x="32431" y="332105"/>
                  </a:lnTo>
                  <a:lnTo>
                    <a:pt x="37837" y="335444"/>
                  </a:lnTo>
                  <a:lnTo>
                    <a:pt x="43242" y="338941"/>
                  </a:lnTo>
                  <a:lnTo>
                    <a:pt x="48647" y="342280"/>
                  </a:lnTo>
                  <a:lnTo>
                    <a:pt x="54053" y="345618"/>
                  </a:lnTo>
                  <a:lnTo>
                    <a:pt x="59458" y="348957"/>
                  </a:lnTo>
                  <a:lnTo>
                    <a:pt x="64704" y="352455"/>
                  </a:lnTo>
                  <a:lnTo>
                    <a:pt x="70109" y="355793"/>
                  </a:lnTo>
                  <a:lnTo>
                    <a:pt x="75515" y="359132"/>
                  </a:lnTo>
                  <a:lnTo>
                    <a:pt x="80920" y="362470"/>
                  </a:lnTo>
                  <a:lnTo>
                    <a:pt x="86325" y="365968"/>
                  </a:lnTo>
                  <a:lnTo>
                    <a:pt x="90935" y="368670"/>
                  </a:lnTo>
                  <a:lnTo>
                    <a:pt x="97771" y="373281"/>
                  </a:lnTo>
                  <a:lnTo>
                    <a:pt x="104290" y="377573"/>
                  </a:lnTo>
                  <a:lnTo>
                    <a:pt x="110808" y="381707"/>
                  </a:lnTo>
                  <a:lnTo>
                    <a:pt x="119552" y="387589"/>
                  </a:lnTo>
                  <a:lnTo>
                    <a:pt x="127500" y="392994"/>
                  </a:lnTo>
                  <a:lnTo>
                    <a:pt x="136880" y="399512"/>
                  </a:lnTo>
                  <a:lnTo>
                    <a:pt x="146419" y="406030"/>
                  </a:lnTo>
                  <a:lnTo>
                    <a:pt x="155799" y="412548"/>
                  </a:lnTo>
                  <a:lnTo>
                    <a:pt x="165178" y="418907"/>
                  </a:lnTo>
                  <a:lnTo>
                    <a:pt x="174558" y="425426"/>
                  </a:lnTo>
                  <a:lnTo>
                    <a:pt x="183938" y="431944"/>
                  </a:lnTo>
                  <a:lnTo>
                    <a:pt x="193317" y="438303"/>
                  </a:lnTo>
                  <a:lnTo>
                    <a:pt x="202697" y="444821"/>
                  </a:lnTo>
                  <a:lnTo>
                    <a:pt x="212236" y="451180"/>
                  </a:lnTo>
                  <a:lnTo>
                    <a:pt x="221615" y="457698"/>
                  </a:lnTo>
                  <a:lnTo>
                    <a:pt x="230995" y="464057"/>
                  </a:lnTo>
                  <a:lnTo>
                    <a:pt x="240375" y="470575"/>
                  </a:lnTo>
                  <a:lnTo>
                    <a:pt x="249755" y="476934"/>
                  </a:lnTo>
                  <a:lnTo>
                    <a:pt x="259134" y="483294"/>
                  </a:lnTo>
                  <a:lnTo>
                    <a:pt x="268514" y="489653"/>
                  </a:lnTo>
                  <a:lnTo>
                    <a:pt x="277894" y="496171"/>
                  </a:lnTo>
                  <a:lnTo>
                    <a:pt x="282186" y="499032"/>
                  </a:lnTo>
                  <a:lnTo>
                    <a:pt x="282504" y="500145"/>
                  </a:lnTo>
                  <a:lnTo>
                    <a:pt x="282981" y="502530"/>
                  </a:lnTo>
                  <a:lnTo>
                    <a:pt x="282663" y="505232"/>
                  </a:lnTo>
                  <a:lnTo>
                    <a:pt x="282663" y="507458"/>
                  </a:lnTo>
                  <a:lnTo>
                    <a:pt x="283935" y="508889"/>
                  </a:lnTo>
                  <a:lnTo>
                    <a:pt x="286320" y="510479"/>
                  </a:lnTo>
                  <a:lnTo>
                    <a:pt x="295540" y="515248"/>
                  </a:lnTo>
                  <a:lnTo>
                    <a:pt x="296176" y="516202"/>
                  </a:lnTo>
                  <a:lnTo>
                    <a:pt x="296494" y="518110"/>
                  </a:lnTo>
                  <a:lnTo>
                    <a:pt x="297607" y="520494"/>
                  </a:lnTo>
                  <a:lnTo>
                    <a:pt x="299674" y="521925"/>
                  </a:lnTo>
                  <a:lnTo>
                    <a:pt x="301899" y="522879"/>
                  </a:lnTo>
                  <a:lnTo>
                    <a:pt x="304602" y="523674"/>
                  </a:lnTo>
                  <a:lnTo>
                    <a:pt x="313028" y="524469"/>
                  </a:lnTo>
                  <a:lnTo>
                    <a:pt x="314777" y="525582"/>
                  </a:lnTo>
                  <a:lnTo>
                    <a:pt x="318274" y="529874"/>
                  </a:lnTo>
                  <a:lnTo>
                    <a:pt x="320341" y="530669"/>
                  </a:lnTo>
                  <a:lnTo>
                    <a:pt x="325905" y="531941"/>
                  </a:lnTo>
                  <a:lnTo>
                    <a:pt x="329880" y="532736"/>
                  </a:lnTo>
                  <a:lnTo>
                    <a:pt x="331469" y="533054"/>
                  </a:lnTo>
                  <a:lnTo>
                    <a:pt x="335126" y="534167"/>
                  </a:lnTo>
                  <a:lnTo>
                    <a:pt x="339100" y="536233"/>
                  </a:lnTo>
                  <a:lnTo>
                    <a:pt x="341167" y="537982"/>
                  </a:lnTo>
                  <a:lnTo>
                    <a:pt x="341167" y="538618"/>
                  </a:lnTo>
                  <a:lnTo>
                    <a:pt x="341167" y="540049"/>
                  </a:lnTo>
                  <a:lnTo>
                    <a:pt x="341167" y="544818"/>
                  </a:lnTo>
                  <a:lnTo>
                    <a:pt x="341962" y="547362"/>
                  </a:lnTo>
                  <a:lnTo>
                    <a:pt x="342757" y="549269"/>
                  </a:lnTo>
                  <a:lnTo>
                    <a:pt x="342757" y="550382"/>
                  </a:lnTo>
                  <a:lnTo>
                    <a:pt x="341644" y="551177"/>
                  </a:lnTo>
                  <a:lnTo>
                    <a:pt x="340849" y="552131"/>
                  </a:lnTo>
                  <a:lnTo>
                    <a:pt x="340531" y="553403"/>
                  </a:lnTo>
                  <a:lnTo>
                    <a:pt x="339418" y="555152"/>
                  </a:lnTo>
                  <a:lnTo>
                    <a:pt x="338464" y="556900"/>
                  </a:lnTo>
                  <a:lnTo>
                    <a:pt x="338782" y="558331"/>
                  </a:lnTo>
                  <a:lnTo>
                    <a:pt x="340372" y="559285"/>
                  </a:lnTo>
                  <a:lnTo>
                    <a:pt x="342757" y="561034"/>
                  </a:lnTo>
                  <a:lnTo>
                    <a:pt x="344665" y="561670"/>
                  </a:lnTo>
                  <a:lnTo>
                    <a:pt x="345618" y="561829"/>
                  </a:lnTo>
                  <a:lnTo>
                    <a:pt x="346890" y="561670"/>
                  </a:lnTo>
                  <a:lnTo>
                    <a:pt x="348003" y="561511"/>
                  </a:lnTo>
                  <a:lnTo>
                    <a:pt x="354998" y="560239"/>
                  </a:lnTo>
                  <a:lnTo>
                    <a:pt x="361516" y="558967"/>
                  </a:lnTo>
                  <a:lnTo>
                    <a:pt x="370578" y="557218"/>
                  </a:lnTo>
                  <a:lnTo>
                    <a:pt x="376937" y="555946"/>
                  </a:lnTo>
                  <a:lnTo>
                    <a:pt x="383296" y="554675"/>
                  </a:lnTo>
                  <a:lnTo>
                    <a:pt x="392835" y="552767"/>
                  </a:lnTo>
                  <a:lnTo>
                    <a:pt x="403168" y="550700"/>
                  </a:lnTo>
                  <a:lnTo>
                    <a:pt x="414297" y="548474"/>
                  </a:lnTo>
                  <a:lnTo>
                    <a:pt x="416841" y="547203"/>
                  </a:lnTo>
                  <a:lnTo>
                    <a:pt x="425266" y="539731"/>
                  </a:lnTo>
                  <a:lnTo>
                    <a:pt x="429082" y="536392"/>
                  </a:lnTo>
                  <a:lnTo>
                    <a:pt x="436713" y="529556"/>
                  </a:lnTo>
                  <a:lnTo>
                    <a:pt x="442436" y="524469"/>
                  </a:lnTo>
                  <a:lnTo>
                    <a:pt x="449908" y="517792"/>
                  </a:lnTo>
                  <a:lnTo>
                    <a:pt x="457857" y="511115"/>
                  </a:lnTo>
                  <a:lnTo>
                    <a:pt x="464057" y="505868"/>
                  </a:lnTo>
                  <a:lnTo>
                    <a:pt x="473914" y="499827"/>
                  </a:lnTo>
                  <a:lnTo>
                    <a:pt x="488858" y="490606"/>
                  </a:lnTo>
                  <a:lnTo>
                    <a:pt x="503643" y="481545"/>
                  </a:lnTo>
                  <a:lnTo>
                    <a:pt x="518587" y="472324"/>
                  </a:lnTo>
                  <a:lnTo>
                    <a:pt x="533371" y="463262"/>
                  </a:lnTo>
                  <a:lnTo>
                    <a:pt x="548315" y="454042"/>
                  </a:lnTo>
                  <a:lnTo>
                    <a:pt x="563100" y="444821"/>
                  </a:lnTo>
                  <a:lnTo>
                    <a:pt x="578044" y="435759"/>
                  </a:lnTo>
                  <a:lnTo>
                    <a:pt x="592829" y="426538"/>
                  </a:lnTo>
                  <a:lnTo>
                    <a:pt x="590127" y="42113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3" name="Freeform: Shape 5372">
              <a:extLst>
                <a:ext uri="{FF2B5EF4-FFF2-40B4-BE49-F238E27FC236}">
                  <a16:creationId xmlns:a16="http://schemas.microsoft.com/office/drawing/2014/main" id="{D2804CD8-EC6B-99DF-29B6-50D4B9389F27}"/>
                </a:ext>
              </a:extLst>
            </p:cNvPr>
            <p:cNvSpPr/>
            <p:nvPr/>
          </p:nvSpPr>
          <p:spPr>
            <a:xfrm>
              <a:off x="10165520" y="3354596"/>
              <a:ext cx="105085" cy="67406"/>
            </a:xfrm>
            <a:custGeom>
              <a:avLst/>
              <a:gdLst>
                <a:gd name="connsiteX0" fmla="*/ 103813 w 105085"/>
                <a:gd name="connsiteY0" fmla="*/ 36724 h 67406"/>
                <a:gd name="connsiteX1" fmla="*/ 102065 w 105085"/>
                <a:gd name="connsiteY1" fmla="*/ 35452 h 67406"/>
                <a:gd name="connsiteX2" fmla="*/ 95228 w 105085"/>
                <a:gd name="connsiteY2" fmla="*/ 29888 h 67406"/>
                <a:gd name="connsiteX3" fmla="*/ 88869 w 105085"/>
                <a:gd name="connsiteY3" fmla="*/ 27344 h 67406"/>
                <a:gd name="connsiteX4" fmla="*/ 85213 w 105085"/>
                <a:gd name="connsiteY4" fmla="*/ 26708 h 67406"/>
                <a:gd name="connsiteX5" fmla="*/ 81397 w 105085"/>
                <a:gd name="connsiteY5" fmla="*/ 26232 h 67406"/>
                <a:gd name="connsiteX6" fmla="*/ 78059 w 105085"/>
                <a:gd name="connsiteY6" fmla="*/ 25595 h 67406"/>
                <a:gd name="connsiteX7" fmla="*/ 74720 w 105085"/>
                <a:gd name="connsiteY7" fmla="*/ 24483 h 67406"/>
                <a:gd name="connsiteX8" fmla="*/ 71540 w 105085"/>
                <a:gd name="connsiteY8" fmla="*/ 23847 h 67406"/>
                <a:gd name="connsiteX9" fmla="*/ 68202 w 105085"/>
                <a:gd name="connsiteY9" fmla="*/ 23529 h 67406"/>
                <a:gd name="connsiteX10" fmla="*/ 68202 w 105085"/>
                <a:gd name="connsiteY10" fmla="*/ 22257 h 67406"/>
                <a:gd name="connsiteX11" fmla="*/ 68679 w 105085"/>
                <a:gd name="connsiteY11" fmla="*/ 20985 h 67406"/>
                <a:gd name="connsiteX12" fmla="*/ 71223 w 105085"/>
                <a:gd name="connsiteY12" fmla="*/ 20826 h 67406"/>
                <a:gd name="connsiteX13" fmla="*/ 76787 w 105085"/>
                <a:gd name="connsiteY13" fmla="*/ 21144 h 67406"/>
                <a:gd name="connsiteX14" fmla="*/ 78535 w 105085"/>
                <a:gd name="connsiteY14" fmla="*/ 20349 h 67406"/>
                <a:gd name="connsiteX15" fmla="*/ 79489 w 105085"/>
                <a:gd name="connsiteY15" fmla="*/ 19078 h 67406"/>
                <a:gd name="connsiteX16" fmla="*/ 76787 w 105085"/>
                <a:gd name="connsiteY16" fmla="*/ 17329 h 67406"/>
                <a:gd name="connsiteX17" fmla="*/ 64863 w 105085"/>
                <a:gd name="connsiteY17" fmla="*/ 18283 h 67406"/>
                <a:gd name="connsiteX18" fmla="*/ 62478 w 105085"/>
                <a:gd name="connsiteY18" fmla="*/ 16216 h 67406"/>
                <a:gd name="connsiteX19" fmla="*/ 60889 w 105085"/>
                <a:gd name="connsiteY19" fmla="*/ 13036 h 67406"/>
                <a:gd name="connsiteX20" fmla="*/ 60571 w 105085"/>
                <a:gd name="connsiteY20" fmla="*/ 9539 h 67406"/>
                <a:gd name="connsiteX21" fmla="*/ 58663 w 105085"/>
                <a:gd name="connsiteY21" fmla="*/ 7154 h 67406"/>
                <a:gd name="connsiteX22" fmla="*/ 57074 w 105085"/>
                <a:gd name="connsiteY22" fmla="*/ 7154 h 67406"/>
                <a:gd name="connsiteX23" fmla="*/ 53735 w 105085"/>
                <a:gd name="connsiteY23" fmla="*/ 8267 h 67406"/>
                <a:gd name="connsiteX24" fmla="*/ 51827 w 105085"/>
                <a:gd name="connsiteY24" fmla="*/ 8108 h 67406"/>
                <a:gd name="connsiteX25" fmla="*/ 48647 w 105085"/>
                <a:gd name="connsiteY25" fmla="*/ 6995 h 67406"/>
                <a:gd name="connsiteX26" fmla="*/ 44832 w 105085"/>
                <a:gd name="connsiteY26" fmla="*/ 4292 h 67406"/>
                <a:gd name="connsiteX27" fmla="*/ 43560 w 105085"/>
                <a:gd name="connsiteY27" fmla="*/ 4134 h 67406"/>
                <a:gd name="connsiteX28" fmla="*/ 39109 w 105085"/>
                <a:gd name="connsiteY28" fmla="*/ 4134 h 67406"/>
                <a:gd name="connsiteX29" fmla="*/ 37678 w 105085"/>
                <a:gd name="connsiteY29" fmla="*/ 3657 h 67406"/>
                <a:gd name="connsiteX30" fmla="*/ 34816 w 105085"/>
                <a:gd name="connsiteY30" fmla="*/ 1908 h 67406"/>
                <a:gd name="connsiteX31" fmla="*/ 33386 w 105085"/>
                <a:gd name="connsiteY31" fmla="*/ 795 h 67406"/>
                <a:gd name="connsiteX32" fmla="*/ 30047 w 105085"/>
                <a:gd name="connsiteY32" fmla="*/ 0 h 67406"/>
                <a:gd name="connsiteX33" fmla="*/ 26391 w 105085"/>
                <a:gd name="connsiteY33" fmla="*/ 636 h 67406"/>
                <a:gd name="connsiteX34" fmla="*/ 21939 w 105085"/>
                <a:gd name="connsiteY34" fmla="*/ 1908 h 67406"/>
                <a:gd name="connsiteX35" fmla="*/ 20668 w 105085"/>
                <a:gd name="connsiteY35" fmla="*/ 1908 h 67406"/>
                <a:gd name="connsiteX36" fmla="*/ 16057 w 105085"/>
                <a:gd name="connsiteY36" fmla="*/ 636 h 67406"/>
                <a:gd name="connsiteX37" fmla="*/ 12719 w 105085"/>
                <a:gd name="connsiteY37" fmla="*/ 477 h 67406"/>
                <a:gd name="connsiteX38" fmla="*/ 10970 w 105085"/>
                <a:gd name="connsiteY38" fmla="*/ 1113 h 67406"/>
                <a:gd name="connsiteX39" fmla="*/ 9539 w 105085"/>
                <a:gd name="connsiteY39" fmla="*/ 1908 h 67406"/>
                <a:gd name="connsiteX40" fmla="*/ 8426 w 105085"/>
                <a:gd name="connsiteY40" fmla="*/ 3498 h 67406"/>
                <a:gd name="connsiteX41" fmla="*/ 7632 w 105085"/>
                <a:gd name="connsiteY41" fmla="*/ 5246 h 67406"/>
                <a:gd name="connsiteX42" fmla="*/ 6360 w 105085"/>
                <a:gd name="connsiteY42" fmla="*/ 5882 h 67406"/>
                <a:gd name="connsiteX43" fmla="*/ 6995 w 105085"/>
                <a:gd name="connsiteY43" fmla="*/ 6677 h 67406"/>
                <a:gd name="connsiteX44" fmla="*/ 8267 w 105085"/>
                <a:gd name="connsiteY44" fmla="*/ 12718 h 67406"/>
                <a:gd name="connsiteX45" fmla="*/ 8426 w 105085"/>
                <a:gd name="connsiteY45" fmla="*/ 14626 h 67406"/>
                <a:gd name="connsiteX46" fmla="*/ 6995 w 105085"/>
                <a:gd name="connsiteY46" fmla="*/ 17488 h 67406"/>
                <a:gd name="connsiteX47" fmla="*/ 7313 w 105085"/>
                <a:gd name="connsiteY47" fmla="*/ 18600 h 67406"/>
                <a:gd name="connsiteX48" fmla="*/ 10175 w 105085"/>
                <a:gd name="connsiteY48" fmla="*/ 21303 h 67406"/>
                <a:gd name="connsiteX49" fmla="*/ 10175 w 105085"/>
                <a:gd name="connsiteY49" fmla="*/ 22257 h 67406"/>
                <a:gd name="connsiteX50" fmla="*/ 9857 w 105085"/>
                <a:gd name="connsiteY50" fmla="*/ 23211 h 67406"/>
                <a:gd name="connsiteX51" fmla="*/ 7313 w 105085"/>
                <a:gd name="connsiteY51" fmla="*/ 25755 h 67406"/>
                <a:gd name="connsiteX52" fmla="*/ 5565 w 105085"/>
                <a:gd name="connsiteY52" fmla="*/ 27503 h 67406"/>
                <a:gd name="connsiteX53" fmla="*/ 6041 w 105085"/>
                <a:gd name="connsiteY53" fmla="*/ 29411 h 67406"/>
                <a:gd name="connsiteX54" fmla="*/ 7632 w 105085"/>
                <a:gd name="connsiteY54" fmla="*/ 31319 h 67406"/>
                <a:gd name="connsiteX55" fmla="*/ 7790 w 105085"/>
                <a:gd name="connsiteY55" fmla="*/ 32909 h 67406"/>
                <a:gd name="connsiteX56" fmla="*/ 7313 w 105085"/>
                <a:gd name="connsiteY56" fmla="*/ 34975 h 67406"/>
                <a:gd name="connsiteX57" fmla="*/ 5087 w 105085"/>
                <a:gd name="connsiteY57" fmla="*/ 37519 h 67406"/>
                <a:gd name="connsiteX58" fmla="*/ 3815 w 105085"/>
                <a:gd name="connsiteY58" fmla="*/ 38473 h 67406"/>
                <a:gd name="connsiteX59" fmla="*/ 318 w 105085"/>
                <a:gd name="connsiteY59" fmla="*/ 38632 h 67406"/>
                <a:gd name="connsiteX60" fmla="*/ 0 w 105085"/>
                <a:gd name="connsiteY60" fmla="*/ 38950 h 67406"/>
                <a:gd name="connsiteX61" fmla="*/ 1749 w 105085"/>
                <a:gd name="connsiteY61" fmla="*/ 41493 h 67406"/>
                <a:gd name="connsiteX62" fmla="*/ 3657 w 105085"/>
                <a:gd name="connsiteY62" fmla="*/ 44355 h 67406"/>
                <a:gd name="connsiteX63" fmla="*/ 6836 w 105085"/>
                <a:gd name="connsiteY63" fmla="*/ 46581 h 67406"/>
                <a:gd name="connsiteX64" fmla="*/ 7472 w 105085"/>
                <a:gd name="connsiteY64" fmla="*/ 48648 h 67406"/>
                <a:gd name="connsiteX65" fmla="*/ 6836 w 105085"/>
                <a:gd name="connsiteY65" fmla="*/ 50555 h 67406"/>
                <a:gd name="connsiteX66" fmla="*/ 6678 w 105085"/>
                <a:gd name="connsiteY66" fmla="*/ 55483 h 67406"/>
                <a:gd name="connsiteX67" fmla="*/ 8267 w 105085"/>
                <a:gd name="connsiteY67" fmla="*/ 56437 h 67406"/>
                <a:gd name="connsiteX68" fmla="*/ 9380 w 105085"/>
                <a:gd name="connsiteY68" fmla="*/ 58027 h 67406"/>
                <a:gd name="connsiteX69" fmla="*/ 9857 w 105085"/>
                <a:gd name="connsiteY69" fmla="*/ 59935 h 67406"/>
                <a:gd name="connsiteX70" fmla="*/ 9857 w 105085"/>
                <a:gd name="connsiteY70" fmla="*/ 61842 h 67406"/>
                <a:gd name="connsiteX71" fmla="*/ 10493 w 105085"/>
                <a:gd name="connsiteY71" fmla="*/ 63273 h 67406"/>
                <a:gd name="connsiteX72" fmla="*/ 12401 w 105085"/>
                <a:gd name="connsiteY72" fmla="*/ 63750 h 67406"/>
                <a:gd name="connsiteX73" fmla="*/ 13831 w 105085"/>
                <a:gd name="connsiteY73" fmla="*/ 64704 h 67406"/>
                <a:gd name="connsiteX74" fmla="*/ 16057 w 105085"/>
                <a:gd name="connsiteY74" fmla="*/ 67407 h 67406"/>
                <a:gd name="connsiteX75" fmla="*/ 17329 w 105085"/>
                <a:gd name="connsiteY75" fmla="*/ 67089 h 67406"/>
                <a:gd name="connsiteX76" fmla="*/ 18442 w 105085"/>
                <a:gd name="connsiteY76" fmla="*/ 65658 h 67406"/>
                <a:gd name="connsiteX77" fmla="*/ 20985 w 105085"/>
                <a:gd name="connsiteY77" fmla="*/ 61048 h 67406"/>
                <a:gd name="connsiteX78" fmla="*/ 25596 w 105085"/>
                <a:gd name="connsiteY78" fmla="*/ 54530 h 67406"/>
                <a:gd name="connsiteX79" fmla="*/ 26391 w 105085"/>
                <a:gd name="connsiteY79" fmla="*/ 52781 h 67406"/>
                <a:gd name="connsiteX80" fmla="*/ 26391 w 105085"/>
                <a:gd name="connsiteY80" fmla="*/ 49919 h 67406"/>
                <a:gd name="connsiteX81" fmla="*/ 26708 w 105085"/>
                <a:gd name="connsiteY81" fmla="*/ 49283 h 67406"/>
                <a:gd name="connsiteX82" fmla="*/ 27821 w 105085"/>
                <a:gd name="connsiteY82" fmla="*/ 48488 h 67406"/>
                <a:gd name="connsiteX83" fmla="*/ 30842 w 105085"/>
                <a:gd name="connsiteY83" fmla="*/ 48011 h 67406"/>
                <a:gd name="connsiteX84" fmla="*/ 35611 w 105085"/>
                <a:gd name="connsiteY84" fmla="*/ 46422 h 67406"/>
                <a:gd name="connsiteX85" fmla="*/ 38950 w 105085"/>
                <a:gd name="connsiteY85" fmla="*/ 46740 h 67406"/>
                <a:gd name="connsiteX86" fmla="*/ 41176 w 105085"/>
                <a:gd name="connsiteY86" fmla="*/ 48648 h 67406"/>
                <a:gd name="connsiteX87" fmla="*/ 43560 w 105085"/>
                <a:gd name="connsiteY87" fmla="*/ 50237 h 67406"/>
                <a:gd name="connsiteX88" fmla="*/ 52145 w 105085"/>
                <a:gd name="connsiteY88" fmla="*/ 49124 h 67406"/>
                <a:gd name="connsiteX89" fmla="*/ 53258 w 105085"/>
                <a:gd name="connsiteY89" fmla="*/ 48488 h 67406"/>
                <a:gd name="connsiteX90" fmla="*/ 55642 w 105085"/>
                <a:gd name="connsiteY90" fmla="*/ 46422 h 67406"/>
                <a:gd name="connsiteX91" fmla="*/ 56914 w 105085"/>
                <a:gd name="connsiteY91" fmla="*/ 45627 h 67406"/>
                <a:gd name="connsiteX92" fmla="*/ 60412 w 105085"/>
                <a:gd name="connsiteY92" fmla="*/ 44355 h 67406"/>
                <a:gd name="connsiteX93" fmla="*/ 63910 w 105085"/>
                <a:gd name="connsiteY93" fmla="*/ 43560 h 67406"/>
                <a:gd name="connsiteX94" fmla="*/ 67566 w 105085"/>
                <a:gd name="connsiteY94" fmla="*/ 43719 h 67406"/>
                <a:gd name="connsiteX95" fmla="*/ 71223 w 105085"/>
                <a:gd name="connsiteY95" fmla="*/ 44355 h 67406"/>
                <a:gd name="connsiteX96" fmla="*/ 74720 w 105085"/>
                <a:gd name="connsiteY96" fmla="*/ 44196 h 67406"/>
                <a:gd name="connsiteX97" fmla="*/ 78218 w 105085"/>
                <a:gd name="connsiteY97" fmla="*/ 43560 h 67406"/>
                <a:gd name="connsiteX98" fmla="*/ 84100 w 105085"/>
                <a:gd name="connsiteY98" fmla="*/ 44832 h 67406"/>
                <a:gd name="connsiteX99" fmla="*/ 87915 w 105085"/>
                <a:gd name="connsiteY99" fmla="*/ 44514 h 67406"/>
                <a:gd name="connsiteX100" fmla="*/ 91253 w 105085"/>
                <a:gd name="connsiteY100" fmla="*/ 46581 h 67406"/>
                <a:gd name="connsiteX101" fmla="*/ 92525 w 105085"/>
                <a:gd name="connsiteY101" fmla="*/ 48806 h 67406"/>
                <a:gd name="connsiteX102" fmla="*/ 94116 w 105085"/>
                <a:gd name="connsiteY102" fmla="*/ 50237 h 67406"/>
                <a:gd name="connsiteX103" fmla="*/ 95070 w 105085"/>
                <a:gd name="connsiteY103" fmla="*/ 50237 h 67406"/>
                <a:gd name="connsiteX104" fmla="*/ 95864 w 105085"/>
                <a:gd name="connsiteY104" fmla="*/ 50078 h 67406"/>
                <a:gd name="connsiteX105" fmla="*/ 97295 w 105085"/>
                <a:gd name="connsiteY105" fmla="*/ 47535 h 67406"/>
                <a:gd name="connsiteX106" fmla="*/ 98567 w 105085"/>
                <a:gd name="connsiteY106" fmla="*/ 46104 h 67406"/>
                <a:gd name="connsiteX107" fmla="*/ 100633 w 105085"/>
                <a:gd name="connsiteY107" fmla="*/ 45468 h 67406"/>
                <a:gd name="connsiteX108" fmla="*/ 102065 w 105085"/>
                <a:gd name="connsiteY108" fmla="*/ 44355 h 67406"/>
                <a:gd name="connsiteX109" fmla="*/ 104449 w 105085"/>
                <a:gd name="connsiteY109" fmla="*/ 40699 h 67406"/>
                <a:gd name="connsiteX110" fmla="*/ 105085 w 105085"/>
                <a:gd name="connsiteY110" fmla="*/ 38632 h 67406"/>
                <a:gd name="connsiteX111" fmla="*/ 103813 w 105085"/>
                <a:gd name="connsiteY111" fmla="*/ 36724 h 6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05085" h="67406">
                  <a:moveTo>
                    <a:pt x="103813" y="36724"/>
                  </a:moveTo>
                  <a:lnTo>
                    <a:pt x="102065" y="35452"/>
                  </a:lnTo>
                  <a:lnTo>
                    <a:pt x="95228" y="29888"/>
                  </a:lnTo>
                  <a:lnTo>
                    <a:pt x="88869" y="27344"/>
                  </a:lnTo>
                  <a:lnTo>
                    <a:pt x="85213" y="26708"/>
                  </a:lnTo>
                  <a:lnTo>
                    <a:pt x="81397" y="26232"/>
                  </a:lnTo>
                  <a:lnTo>
                    <a:pt x="78059" y="25595"/>
                  </a:lnTo>
                  <a:lnTo>
                    <a:pt x="74720" y="24483"/>
                  </a:lnTo>
                  <a:lnTo>
                    <a:pt x="71540" y="23847"/>
                  </a:lnTo>
                  <a:lnTo>
                    <a:pt x="68202" y="23529"/>
                  </a:lnTo>
                  <a:lnTo>
                    <a:pt x="68202" y="22257"/>
                  </a:lnTo>
                  <a:lnTo>
                    <a:pt x="68679" y="20985"/>
                  </a:lnTo>
                  <a:lnTo>
                    <a:pt x="71223" y="20826"/>
                  </a:lnTo>
                  <a:lnTo>
                    <a:pt x="76787" y="21144"/>
                  </a:lnTo>
                  <a:lnTo>
                    <a:pt x="78535" y="20349"/>
                  </a:lnTo>
                  <a:lnTo>
                    <a:pt x="79489" y="19078"/>
                  </a:lnTo>
                  <a:lnTo>
                    <a:pt x="76787" y="17329"/>
                  </a:lnTo>
                  <a:lnTo>
                    <a:pt x="64863" y="18283"/>
                  </a:lnTo>
                  <a:lnTo>
                    <a:pt x="62478" y="16216"/>
                  </a:lnTo>
                  <a:lnTo>
                    <a:pt x="60889" y="13036"/>
                  </a:lnTo>
                  <a:lnTo>
                    <a:pt x="60571" y="9539"/>
                  </a:lnTo>
                  <a:lnTo>
                    <a:pt x="58663" y="7154"/>
                  </a:lnTo>
                  <a:lnTo>
                    <a:pt x="57074" y="7154"/>
                  </a:lnTo>
                  <a:lnTo>
                    <a:pt x="53735" y="8267"/>
                  </a:lnTo>
                  <a:lnTo>
                    <a:pt x="51827" y="8108"/>
                  </a:lnTo>
                  <a:lnTo>
                    <a:pt x="48647" y="6995"/>
                  </a:lnTo>
                  <a:lnTo>
                    <a:pt x="44832" y="4292"/>
                  </a:lnTo>
                  <a:lnTo>
                    <a:pt x="43560" y="4134"/>
                  </a:lnTo>
                  <a:lnTo>
                    <a:pt x="39109" y="4134"/>
                  </a:lnTo>
                  <a:lnTo>
                    <a:pt x="37678" y="3657"/>
                  </a:lnTo>
                  <a:lnTo>
                    <a:pt x="34816" y="1908"/>
                  </a:lnTo>
                  <a:lnTo>
                    <a:pt x="33386" y="795"/>
                  </a:lnTo>
                  <a:lnTo>
                    <a:pt x="30047" y="0"/>
                  </a:lnTo>
                  <a:lnTo>
                    <a:pt x="26391" y="636"/>
                  </a:lnTo>
                  <a:lnTo>
                    <a:pt x="21939" y="1908"/>
                  </a:lnTo>
                  <a:lnTo>
                    <a:pt x="20668" y="1908"/>
                  </a:lnTo>
                  <a:lnTo>
                    <a:pt x="16057" y="636"/>
                  </a:lnTo>
                  <a:lnTo>
                    <a:pt x="12719" y="477"/>
                  </a:lnTo>
                  <a:lnTo>
                    <a:pt x="10970" y="1113"/>
                  </a:lnTo>
                  <a:lnTo>
                    <a:pt x="9539" y="1908"/>
                  </a:lnTo>
                  <a:lnTo>
                    <a:pt x="8426" y="3498"/>
                  </a:lnTo>
                  <a:lnTo>
                    <a:pt x="7632" y="5246"/>
                  </a:lnTo>
                  <a:lnTo>
                    <a:pt x="6360" y="5882"/>
                  </a:lnTo>
                  <a:lnTo>
                    <a:pt x="6995" y="6677"/>
                  </a:lnTo>
                  <a:lnTo>
                    <a:pt x="8267" y="12718"/>
                  </a:lnTo>
                  <a:lnTo>
                    <a:pt x="8426" y="14626"/>
                  </a:lnTo>
                  <a:lnTo>
                    <a:pt x="6995" y="17488"/>
                  </a:lnTo>
                  <a:lnTo>
                    <a:pt x="7313" y="18600"/>
                  </a:lnTo>
                  <a:lnTo>
                    <a:pt x="10175" y="21303"/>
                  </a:lnTo>
                  <a:lnTo>
                    <a:pt x="10175" y="22257"/>
                  </a:lnTo>
                  <a:lnTo>
                    <a:pt x="9857" y="23211"/>
                  </a:lnTo>
                  <a:lnTo>
                    <a:pt x="7313" y="25755"/>
                  </a:lnTo>
                  <a:lnTo>
                    <a:pt x="5565" y="27503"/>
                  </a:lnTo>
                  <a:lnTo>
                    <a:pt x="6041" y="29411"/>
                  </a:lnTo>
                  <a:lnTo>
                    <a:pt x="7632" y="31319"/>
                  </a:lnTo>
                  <a:lnTo>
                    <a:pt x="7790" y="32909"/>
                  </a:lnTo>
                  <a:lnTo>
                    <a:pt x="7313" y="34975"/>
                  </a:lnTo>
                  <a:lnTo>
                    <a:pt x="5087" y="37519"/>
                  </a:lnTo>
                  <a:lnTo>
                    <a:pt x="3815" y="38473"/>
                  </a:lnTo>
                  <a:lnTo>
                    <a:pt x="318" y="38632"/>
                  </a:lnTo>
                  <a:lnTo>
                    <a:pt x="0" y="38950"/>
                  </a:lnTo>
                  <a:lnTo>
                    <a:pt x="1749" y="41493"/>
                  </a:lnTo>
                  <a:lnTo>
                    <a:pt x="3657" y="44355"/>
                  </a:lnTo>
                  <a:lnTo>
                    <a:pt x="6836" y="46581"/>
                  </a:lnTo>
                  <a:lnTo>
                    <a:pt x="7472" y="48648"/>
                  </a:lnTo>
                  <a:lnTo>
                    <a:pt x="6836" y="50555"/>
                  </a:lnTo>
                  <a:lnTo>
                    <a:pt x="6678" y="55483"/>
                  </a:lnTo>
                  <a:lnTo>
                    <a:pt x="8267" y="56437"/>
                  </a:lnTo>
                  <a:lnTo>
                    <a:pt x="9380" y="58027"/>
                  </a:lnTo>
                  <a:lnTo>
                    <a:pt x="9857" y="59935"/>
                  </a:lnTo>
                  <a:lnTo>
                    <a:pt x="9857" y="61842"/>
                  </a:lnTo>
                  <a:lnTo>
                    <a:pt x="10493" y="63273"/>
                  </a:lnTo>
                  <a:lnTo>
                    <a:pt x="12401" y="63750"/>
                  </a:lnTo>
                  <a:lnTo>
                    <a:pt x="13831" y="64704"/>
                  </a:lnTo>
                  <a:lnTo>
                    <a:pt x="16057" y="67407"/>
                  </a:lnTo>
                  <a:lnTo>
                    <a:pt x="17329" y="67089"/>
                  </a:lnTo>
                  <a:lnTo>
                    <a:pt x="18442" y="65658"/>
                  </a:lnTo>
                  <a:lnTo>
                    <a:pt x="20985" y="61048"/>
                  </a:lnTo>
                  <a:lnTo>
                    <a:pt x="25596" y="54530"/>
                  </a:lnTo>
                  <a:lnTo>
                    <a:pt x="26391" y="52781"/>
                  </a:lnTo>
                  <a:lnTo>
                    <a:pt x="26391" y="49919"/>
                  </a:lnTo>
                  <a:lnTo>
                    <a:pt x="26708" y="49283"/>
                  </a:lnTo>
                  <a:lnTo>
                    <a:pt x="27821" y="48488"/>
                  </a:lnTo>
                  <a:lnTo>
                    <a:pt x="30842" y="48011"/>
                  </a:lnTo>
                  <a:lnTo>
                    <a:pt x="35611" y="46422"/>
                  </a:lnTo>
                  <a:lnTo>
                    <a:pt x="38950" y="46740"/>
                  </a:lnTo>
                  <a:lnTo>
                    <a:pt x="41176" y="48648"/>
                  </a:lnTo>
                  <a:lnTo>
                    <a:pt x="43560" y="50237"/>
                  </a:lnTo>
                  <a:lnTo>
                    <a:pt x="52145" y="49124"/>
                  </a:lnTo>
                  <a:lnTo>
                    <a:pt x="53258" y="48488"/>
                  </a:lnTo>
                  <a:lnTo>
                    <a:pt x="55642" y="46422"/>
                  </a:lnTo>
                  <a:lnTo>
                    <a:pt x="56914" y="45627"/>
                  </a:lnTo>
                  <a:lnTo>
                    <a:pt x="60412" y="44355"/>
                  </a:lnTo>
                  <a:lnTo>
                    <a:pt x="63910" y="43560"/>
                  </a:lnTo>
                  <a:lnTo>
                    <a:pt x="67566" y="43719"/>
                  </a:lnTo>
                  <a:lnTo>
                    <a:pt x="71223" y="44355"/>
                  </a:lnTo>
                  <a:lnTo>
                    <a:pt x="74720" y="44196"/>
                  </a:lnTo>
                  <a:lnTo>
                    <a:pt x="78218" y="43560"/>
                  </a:lnTo>
                  <a:lnTo>
                    <a:pt x="84100" y="44832"/>
                  </a:lnTo>
                  <a:lnTo>
                    <a:pt x="87915" y="44514"/>
                  </a:lnTo>
                  <a:lnTo>
                    <a:pt x="91253" y="46581"/>
                  </a:lnTo>
                  <a:lnTo>
                    <a:pt x="92525" y="48806"/>
                  </a:lnTo>
                  <a:lnTo>
                    <a:pt x="94116" y="50237"/>
                  </a:lnTo>
                  <a:lnTo>
                    <a:pt x="95070" y="50237"/>
                  </a:lnTo>
                  <a:lnTo>
                    <a:pt x="95864" y="50078"/>
                  </a:lnTo>
                  <a:lnTo>
                    <a:pt x="97295" y="47535"/>
                  </a:lnTo>
                  <a:lnTo>
                    <a:pt x="98567" y="46104"/>
                  </a:lnTo>
                  <a:lnTo>
                    <a:pt x="100633" y="45468"/>
                  </a:lnTo>
                  <a:lnTo>
                    <a:pt x="102065" y="44355"/>
                  </a:lnTo>
                  <a:lnTo>
                    <a:pt x="104449" y="40699"/>
                  </a:lnTo>
                  <a:lnTo>
                    <a:pt x="105085" y="38632"/>
                  </a:lnTo>
                  <a:lnTo>
                    <a:pt x="103813" y="3672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4" name="Freeform: Shape 5373">
              <a:extLst>
                <a:ext uri="{FF2B5EF4-FFF2-40B4-BE49-F238E27FC236}">
                  <a16:creationId xmlns:a16="http://schemas.microsoft.com/office/drawing/2014/main" id="{73D7B7B0-D006-37E6-BB6E-574D489BA59F}"/>
                </a:ext>
              </a:extLst>
            </p:cNvPr>
            <p:cNvSpPr/>
            <p:nvPr/>
          </p:nvSpPr>
          <p:spPr>
            <a:xfrm>
              <a:off x="10467419" y="3480666"/>
              <a:ext cx="6677" cy="11764"/>
            </a:xfrm>
            <a:custGeom>
              <a:avLst/>
              <a:gdLst>
                <a:gd name="connsiteX0" fmla="*/ 5883 w 6677"/>
                <a:gd name="connsiteY0" fmla="*/ 3021 h 11764"/>
                <a:gd name="connsiteX1" fmla="*/ 4611 w 6677"/>
                <a:gd name="connsiteY1" fmla="*/ 1431 h 11764"/>
                <a:gd name="connsiteX2" fmla="*/ 637 w 6677"/>
                <a:gd name="connsiteY2" fmla="*/ 0 h 11764"/>
                <a:gd name="connsiteX3" fmla="*/ 318 w 6677"/>
                <a:gd name="connsiteY3" fmla="*/ 795 h 11764"/>
                <a:gd name="connsiteX4" fmla="*/ 0 w 6677"/>
                <a:gd name="connsiteY4" fmla="*/ 3180 h 11764"/>
                <a:gd name="connsiteX5" fmla="*/ 1909 w 6677"/>
                <a:gd name="connsiteY5" fmla="*/ 6836 h 11764"/>
                <a:gd name="connsiteX6" fmla="*/ 3021 w 6677"/>
                <a:gd name="connsiteY6" fmla="*/ 11764 h 11764"/>
                <a:gd name="connsiteX7" fmla="*/ 5724 w 6677"/>
                <a:gd name="connsiteY7" fmla="*/ 11128 h 11764"/>
                <a:gd name="connsiteX8" fmla="*/ 6678 w 6677"/>
                <a:gd name="connsiteY8" fmla="*/ 7631 h 11764"/>
                <a:gd name="connsiteX9" fmla="*/ 5883 w 6677"/>
                <a:gd name="connsiteY9" fmla="*/ 3021 h 1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77" h="11764">
                  <a:moveTo>
                    <a:pt x="5883" y="3021"/>
                  </a:moveTo>
                  <a:lnTo>
                    <a:pt x="4611" y="1431"/>
                  </a:lnTo>
                  <a:lnTo>
                    <a:pt x="637" y="0"/>
                  </a:lnTo>
                  <a:lnTo>
                    <a:pt x="318" y="795"/>
                  </a:lnTo>
                  <a:lnTo>
                    <a:pt x="0" y="3180"/>
                  </a:lnTo>
                  <a:lnTo>
                    <a:pt x="1909" y="6836"/>
                  </a:lnTo>
                  <a:lnTo>
                    <a:pt x="3021" y="11764"/>
                  </a:lnTo>
                  <a:lnTo>
                    <a:pt x="5724" y="11128"/>
                  </a:lnTo>
                  <a:lnTo>
                    <a:pt x="6678" y="7631"/>
                  </a:lnTo>
                  <a:lnTo>
                    <a:pt x="5883" y="302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5" name="Freeform: Shape 5374">
              <a:extLst>
                <a:ext uri="{FF2B5EF4-FFF2-40B4-BE49-F238E27FC236}">
                  <a16:creationId xmlns:a16="http://schemas.microsoft.com/office/drawing/2014/main" id="{8EAC7D81-04EC-8FC9-E8E9-C76617FFE437}"/>
                </a:ext>
              </a:extLst>
            </p:cNvPr>
            <p:cNvSpPr/>
            <p:nvPr/>
          </p:nvSpPr>
          <p:spPr>
            <a:xfrm>
              <a:off x="1425859" y="2064012"/>
              <a:ext cx="201425" cy="126387"/>
            </a:xfrm>
            <a:custGeom>
              <a:avLst/>
              <a:gdLst>
                <a:gd name="connsiteX0" fmla="*/ 53735 w 201425"/>
                <a:gd name="connsiteY0" fmla="*/ 112080 h 126387"/>
                <a:gd name="connsiteX1" fmla="*/ 48965 w 201425"/>
                <a:gd name="connsiteY1" fmla="*/ 109218 h 126387"/>
                <a:gd name="connsiteX2" fmla="*/ 47535 w 201425"/>
                <a:gd name="connsiteY2" fmla="*/ 108741 h 126387"/>
                <a:gd name="connsiteX3" fmla="*/ 47217 w 201425"/>
                <a:gd name="connsiteY3" fmla="*/ 109059 h 126387"/>
                <a:gd name="connsiteX4" fmla="*/ 48170 w 201425"/>
                <a:gd name="connsiteY4" fmla="*/ 115259 h 126387"/>
                <a:gd name="connsiteX5" fmla="*/ 51032 w 201425"/>
                <a:gd name="connsiteY5" fmla="*/ 115577 h 126387"/>
                <a:gd name="connsiteX6" fmla="*/ 52622 w 201425"/>
                <a:gd name="connsiteY6" fmla="*/ 116531 h 126387"/>
                <a:gd name="connsiteX7" fmla="*/ 55642 w 201425"/>
                <a:gd name="connsiteY7" fmla="*/ 116054 h 126387"/>
                <a:gd name="connsiteX8" fmla="*/ 55642 w 201425"/>
                <a:gd name="connsiteY8" fmla="*/ 115259 h 126387"/>
                <a:gd name="connsiteX9" fmla="*/ 53894 w 201425"/>
                <a:gd name="connsiteY9" fmla="*/ 112080 h 126387"/>
                <a:gd name="connsiteX10" fmla="*/ 68838 w 201425"/>
                <a:gd name="connsiteY10" fmla="*/ 80125 h 126387"/>
                <a:gd name="connsiteX11" fmla="*/ 70586 w 201425"/>
                <a:gd name="connsiteY11" fmla="*/ 80920 h 126387"/>
                <a:gd name="connsiteX12" fmla="*/ 71063 w 201425"/>
                <a:gd name="connsiteY12" fmla="*/ 80125 h 126387"/>
                <a:gd name="connsiteX13" fmla="*/ 71699 w 201425"/>
                <a:gd name="connsiteY13" fmla="*/ 78058 h 126387"/>
                <a:gd name="connsiteX14" fmla="*/ 72653 w 201425"/>
                <a:gd name="connsiteY14" fmla="*/ 76310 h 126387"/>
                <a:gd name="connsiteX15" fmla="*/ 71858 w 201425"/>
                <a:gd name="connsiteY15" fmla="*/ 74879 h 126387"/>
                <a:gd name="connsiteX16" fmla="*/ 69314 w 201425"/>
                <a:gd name="connsiteY16" fmla="*/ 71699 h 126387"/>
                <a:gd name="connsiteX17" fmla="*/ 68361 w 201425"/>
                <a:gd name="connsiteY17" fmla="*/ 72971 h 126387"/>
                <a:gd name="connsiteX18" fmla="*/ 69155 w 201425"/>
                <a:gd name="connsiteY18" fmla="*/ 75038 h 126387"/>
                <a:gd name="connsiteX19" fmla="*/ 68520 w 201425"/>
                <a:gd name="connsiteY19" fmla="*/ 77422 h 126387"/>
                <a:gd name="connsiteX20" fmla="*/ 68520 w 201425"/>
                <a:gd name="connsiteY20" fmla="*/ 79966 h 126387"/>
                <a:gd name="connsiteX21" fmla="*/ 83940 w 201425"/>
                <a:gd name="connsiteY21" fmla="*/ 20190 h 126387"/>
                <a:gd name="connsiteX22" fmla="*/ 84576 w 201425"/>
                <a:gd name="connsiteY22" fmla="*/ 19236 h 126387"/>
                <a:gd name="connsiteX23" fmla="*/ 87438 w 201425"/>
                <a:gd name="connsiteY23" fmla="*/ 17329 h 126387"/>
                <a:gd name="connsiteX24" fmla="*/ 84894 w 201425"/>
                <a:gd name="connsiteY24" fmla="*/ 17011 h 126387"/>
                <a:gd name="connsiteX25" fmla="*/ 80602 w 201425"/>
                <a:gd name="connsiteY25" fmla="*/ 17965 h 126387"/>
                <a:gd name="connsiteX26" fmla="*/ 78853 w 201425"/>
                <a:gd name="connsiteY26" fmla="*/ 19872 h 126387"/>
                <a:gd name="connsiteX27" fmla="*/ 82828 w 201425"/>
                <a:gd name="connsiteY27" fmla="*/ 21303 h 126387"/>
                <a:gd name="connsiteX28" fmla="*/ 83940 w 201425"/>
                <a:gd name="connsiteY28" fmla="*/ 20349 h 126387"/>
                <a:gd name="connsiteX29" fmla="*/ 63591 w 201425"/>
                <a:gd name="connsiteY29" fmla="*/ 115259 h 126387"/>
                <a:gd name="connsiteX30" fmla="*/ 61207 w 201425"/>
                <a:gd name="connsiteY30" fmla="*/ 113510 h 126387"/>
                <a:gd name="connsiteX31" fmla="*/ 59299 w 201425"/>
                <a:gd name="connsiteY31" fmla="*/ 113033 h 126387"/>
                <a:gd name="connsiteX32" fmla="*/ 59776 w 201425"/>
                <a:gd name="connsiteY32" fmla="*/ 113828 h 126387"/>
                <a:gd name="connsiteX33" fmla="*/ 63432 w 201425"/>
                <a:gd name="connsiteY33" fmla="*/ 117167 h 126387"/>
                <a:gd name="connsiteX34" fmla="*/ 65658 w 201425"/>
                <a:gd name="connsiteY34" fmla="*/ 117962 h 126387"/>
                <a:gd name="connsiteX35" fmla="*/ 67566 w 201425"/>
                <a:gd name="connsiteY35" fmla="*/ 117485 h 126387"/>
                <a:gd name="connsiteX36" fmla="*/ 68202 w 201425"/>
                <a:gd name="connsiteY36" fmla="*/ 117008 h 126387"/>
                <a:gd name="connsiteX37" fmla="*/ 65658 w 201425"/>
                <a:gd name="connsiteY37" fmla="*/ 115577 h 126387"/>
                <a:gd name="connsiteX38" fmla="*/ 63750 w 201425"/>
                <a:gd name="connsiteY38" fmla="*/ 115259 h 126387"/>
                <a:gd name="connsiteX39" fmla="*/ 45945 w 201425"/>
                <a:gd name="connsiteY39" fmla="*/ 112715 h 126387"/>
                <a:gd name="connsiteX40" fmla="*/ 44673 w 201425"/>
                <a:gd name="connsiteY40" fmla="*/ 111444 h 126387"/>
                <a:gd name="connsiteX41" fmla="*/ 43401 w 201425"/>
                <a:gd name="connsiteY41" fmla="*/ 110490 h 126387"/>
                <a:gd name="connsiteX42" fmla="*/ 41334 w 201425"/>
                <a:gd name="connsiteY42" fmla="*/ 109854 h 126387"/>
                <a:gd name="connsiteX43" fmla="*/ 37996 w 201425"/>
                <a:gd name="connsiteY43" fmla="*/ 109854 h 126387"/>
                <a:gd name="connsiteX44" fmla="*/ 39427 w 201425"/>
                <a:gd name="connsiteY44" fmla="*/ 106833 h 126387"/>
                <a:gd name="connsiteX45" fmla="*/ 43401 w 201425"/>
                <a:gd name="connsiteY45" fmla="*/ 103336 h 126387"/>
                <a:gd name="connsiteX46" fmla="*/ 44196 w 201425"/>
                <a:gd name="connsiteY46" fmla="*/ 100792 h 126387"/>
                <a:gd name="connsiteX47" fmla="*/ 43242 w 201425"/>
                <a:gd name="connsiteY47" fmla="*/ 97771 h 126387"/>
                <a:gd name="connsiteX48" fmla="*/ 42765 w 201425"/>
                <a:gd name="connsiteY48" fmla="*/ 94910 h 126387"/>
                <a:gd name="connsiteX49" fmla="*/ 41811 w 201425"/>
                <a:gd name="connsiteY49" fmla="*/ 91730 h 126387"/>
                <a:gd name="connsiteX50" fmla="*/ 43878 w 201425"/>
                <a:gd name="connsiteY50" fmla="*/ 89187 h 126387"/>
                <a:gd name="connsiteX51" fmla="*/ 47057 w 201425"/>
                <a:gd name="connsiteY51" fmla="*/ 87120 h 126387"/>
                <a:gd name="connsiteX52" fmla="*/ 48170 w 201425"/>
                <a:gd name="connsiteY52" fmla="*/ 85371 h 126387"/>
                <a:gd name="connsiteX53" fmla="*/ 50714 w 201425"/>
                <a:gd name="connsiteY53" fmla="*/ 83145 h 126387"/>
                <a:gd name="connsiteX54" fmla="*/ 53576 w 201425"/>
                <a:gd name="connsiteY54" fmla="*/ 82033 h 126387"/>
                <a:gd name="connsiteX55" fmla="*/ 54212 w 201425"/>
                <a:gd name="connsiteY55" fmla="*/ 80920 h 126387"/>
                <a:gd name="connsiteX56" fmla="*/ 52463 w 201425"/>
                <a:gd name="connsiteY56" fmla="*/ 78853 h 126387"/>
                <a:gd name="connsiteX57" fmla="*/ 50714 w 201425"/>
                <a:gd name="connsiteY57" fmla="*/ 77581 h 126387"/>
                <a:gd name="connsiteX58" fmla="*/ 54053 w 201425"/>
                <a:gd name="connsiteY58" fmla="*/ 76310 h 126387"/>
                <a:gd name="connsiteX59" fmla="*/ 56596 w 201425"/>
                <a:gd name="connsiteY59" fmla="*/ 76310 h 126387"/>
                <a:gd name="connsiteX60" fmla="*/ 58027 w 201425"/>
                <a:gd name="connsiteY60" fmla="*/ 77263 h 126387"/>
                <a:gd name="connsiteX61" fmla="*/ 58663 w 201425"/>
                <a:gd name="connsiteY61" fmla="*/ 76786 h 126387"/>
                <a:gd name="connsiteX62" fmla="*/ 59935 w 201425"/>
                <a:gd name="connsiteY62" fmla="*/ 71063 h 126387"/>
                <a:gd name="connsiteX63" fmla="*/ 62637 w 201425"/>
                <a:gd name="connsiteY63" fmla="*/ 62637 h 126387"/>
                <a:gd name="connsiteX64" fmla="*/ 64227 w 201425"/>
                <a:gd name="connsiteY64" fmla="*/ 61048 h 126387"/>
                <a:gd name="connsiteX65" fmla="*/ 65817 w 201425"/>
                <a:gd name="connsiteY65" fmla="*/ 60094 h 126387"/>
                <a:gd name="connsiteX66" fmla="*/ 68997 w 201425"/>
                <a:gd name="connsiteY66" fmla="*/ 63114 h 126387"/>
                <a:gd name="connsiteX67" fmla="*/ 71381 w 201425"/>
                <a:gd name="connsiteY67" fmla="*/ 63114 h 126387"/>
                <a:gd name="connsiteX68" fmla="*/ 75197 w 201425"/>
                <a:gd name="connsiteY68" fmla="*/ 61366 h 126387"/>
                <a:gd name="connsiteX69" fmla="*/ 78217 w 201425"/>
                <a:gd name="connsiteY69" fmla="*/ 59140 h 126387"/>
                <a:gd name="connsiteX70" fmla="*/ 79330 w 201425"/>
                <a:gd name="connsiteY70" fmla="*/ 56596 h 126387"/>
                <a:gd name="connsiteX71" fmla="*/ 80284 w 201425"/>
                <a:gd name="connsiteY71" fmla="*/ 53099 h 126387"/>
                <a:gd name="connsiteX72" fmla="*/ 79012 w 201425"/>
                <a:gd name="connsiteY72" fmla="*/ 51032 h 126387"/>
                <a:gd name="connsiteX73" fmla="*/ 77899 w 201425"/>
                <a:gd name="connsiteY73" fmla="*/ 49919 h 126387"/>
                <a:gd name="connsiteX74" fmla="*/ 67725 w 201425"/>
                <a:gd name="connsiteY74" fmla="*/ 49919 h 126387"/>
                <a:gd name="connsiteX75" fmla="*/ 64704 w 201425"/>
                <a:gd name="connsiteY75" fmla="*/ 48647 h 126387"/>
                <a:gd name="connsiteX76" fmla="*/ 61842 w 201425"/>
                <a:gd name="connsiteY76" fmla="*/ 45945 h 126387"/>
                <a:gd name="connsiteX77" fmla="*/ 62320 w 201425"/>
                <a:gd name="connsiteY77" fmla="*/ 39427 h 126387"/>
                <a:gd name="connsiteX78" fmla="*/ 62001 w 201425"/>
                <a:gd name="connsiteY78" fmla="*/ 37678 h 126387"/>
                <a:gd name="connsiteX79" fmla="*/ 62320 w 201425"/>
                <a:gd name="connsiteY79" fmla="*/ 30524 h 126387"/>
                <a:gd name="connsiteX80" fmla="*/ 63591 w 201425"/>
                <a:gd name="connsiteY80" fmla="*/ 29570 h 126387"/>
                <a:gd name="connsiteX81" fmla="*/ 66453 w 201425"/>
                <a:gd name="connsiteY81" fmla="*/ 23370 h 126387"/>
                <a:gd name="connsiteX82" fmla="*/ 68997 w 201425"/>
                <a:gd name="connsiteY82" fmla="*/ 20508 h 126387"/>
                <a:gd name="connsiteX83" fmla="*/ 68997 w 201425"/>
                <a:gd name="connsiteY83" fmla="*/ 14944 h 126387"/>
                <a:gd name="connsiteX84" fmla="*/ 69314 w 201425"/>
                <a:gd name="connsiteY84" fmla="*/ 12082 h 126387"/>
                <a:gd name="connsiteX85" fmla="*/ 66612 w 201425"/>
                <a:gd name="connsiteY85" fmla="*/ 7313 h 126387"/>
                <a:gd name="connsiteX86" fmla="*/ 67089 w 201425"/>
                <a:gd name="connsiteY86" fmla="*/ 5087 h 126387"/>
                <a:gd name="connsiteX87" fmla="*/ 67725 w 201425"/>
                <a:gd name="connsiteY87" fmla="*/ 3656 h 126387"/>
                <a:gd name="connsiteX88" fmla="*/ 71381 w 201425"/>
                <a:gd name="connsiteY88" fmla="*/ 0 h 126387"/>
                <a:gd name="connsiteX89" fmla="*/ 69155 w 201425"/>
                <a:gd name="connsiteY89" fmla="*/ 0 h 126387"/>
                <a:gd name="connsiteX90" fmla="*/ 61207 w 201425"/>
                <a:gd name="connsiteY90" fmla="*/ 4928 h 126387"/>
                <a:gd name="connsiteX91" fmla="*/ 52622 w 201425"/>
                <a:gd name="connsiteY91" fmla="*/ 6359 h 126387"/>
                <a:gd name="connsiteX92" fmla="*/ 48329 w 201425"/>
                <a:gd name="connsiteY92" fmla="*/ 10652 h 126387"/>
                <a:gd name="connsiteX93" fmla="*/ 40857 w 201425"/>
                <a:gd name="connsiteY93" fmla="*/ 20826 h 126387"/>
                <a:gd name="connsiteX94" fmla="*/ 37360 w 201425"/>
                <a:gd name="connsiteY94" fmla="*/ 23211 h 126387"/>
                <a:gd name="connsiteX95" fmla="*/ 33544 w 201425"/>
                <a:gd name="connsiteY95" fmla="*/ 24324 h 126387"/>
                <a:gd name="connsiteX96" fmla="*/ 26072 w 201425"/>
                <a:gd name="connsiteY96" fmla="*/ 24006 h 126387"/>
                <a:gd name="connsiteX97" fmla="*/ 23688 w 201425"/>
                <a:gd name="connsiteY97" fmla="*/ 24006 h 126387"/>
                <a:gd name="connsiteX98" fmla="*/ 19713 w 201425"/>
                <a:gd name="connsiteY98" fmla="*/ 25914 h 126387"/>
                <a:gd name="connsiteX99" fmla="*/ 14149 w 201425"/>
                <a:gd name="connsiteY99" fmla="*/ 25914 h 126387"/>
                <a:gd name="connsiteX100" fmla="*/ 8585 w 201425"/>
                <a:gd name="connsiteY100" fmla="*/ 31001 h 126387"/>
                <a:gd name="connsiteX101" fmla="*/ 4451 w 201425"/>
                <a:gd name="connsiteY101" fmla="*/ 36406 h 126387"/>
                <a:gd name="connsiteX102" fmla="*/ 3974 w 201425"/>
                <a:gd name="connsiteY102" fmla="*/ 37996 h 126387"/>
                <a:gd name="connsiteX103" fmla="*/ 3974 w 201425"/>
                <a:gd name="connsiteY103" fmla="*/ 40539 h 126387"/>
                <a:gd name="connsiteX104" fmla="*/ 6359 w 201425"/>
                <a:gd name="connsiteY104" fmla="*/ 42288 h 126387"/>
                <a:gd name="connsiteX105" fmla="*/ 9857 w 201425"/>
                <a:gd name="connsiteY105" fmla="*/ 44196 h 126387"/>
                <a:gd name="connsiteX106" fmla="*/ 13672 w 201425"/>
                <a:gd name="connsiteY106" fmla="*/ 42288 h 126387"/>
                <a:gd name="connsiteX107" fmla="*/ 18442 w 201425"/>
                <a:gd name="connsiteY107" fmla="*/ 41652 h 126387"/>
                <a:gd name="connsiteX108" fmla="*/ 21462 w 201425"/>
                <a:gd name="connsiteY108" fmla="*/ 34975 h 126387"/>
                <a:gd name="connsiteX109" fmla="*/ 24801 w 201425"/>
                <a:gd name="connsiteY109" fmla="*/ 29729 h 126387"/>
                <a:gd name="connsiteX110" fmla="*/ 28139 w 201425"/>
                <a:gd name="connsiteY110" fmla="*/ 28616 h 126387"/>
                <a:gd name="connsiteX111" fmla="*/ 32273 w 201425"/>
                <a:gd name="connsiteY111" fmla="*/ 29888 h 126387"/>
                <a:gd name="connsiteX112" fmla="*/ 31001 w 201425"/>
                <a:gd name="connsiteY112" fmla="*/ 38155 h 126387"/>
                <a:gd name="connsiteX113" fmla="*/ 30683 w 201425"/>
                <a:gd name="connsiteY113" fmla="*/ 42447 h 126387"/>
                <a:gd name="connsiteX114" fmla="*/ 29093 w 201425"/>
                <a:gd name="connsiteY114" fmla="*/ 40380 h 126387"/>
                <a:gd name="connsiteX115" fmla="*/ 27026 w 201425"/>
                <a:gd name="connsiteY115" fmla="*/ 38632 h 126387"/>
                <a:gd name="connsiteX116" fmla="*/ 24960 w 201425"/>
                <a:gd name="connsiteY116" fmla="*/ 39427 h 126387"/>
                <a:gd name="connsiteX117" fmla="*/ 21939 w 201425"/>
                <a:gd name="connsiteY117" fmla="*/ 41016 h 126387"/>
                <a:gd name="connsiteX118" fmla="*/ 17647 w 201425"/>
                <a:gd name="connsiteY118" fmla="*/ 45468 h 126387"/>
                <a:gd name="connsiteX119" fmla="*/ 17170 w 201425"/>
                <a:gd name="connsiteY119" fmla="*/ 48806 h 126387"/>
                <a:gd name="connsiteX120" fmla="*/ 15898 w 201425"/>
                <a:gd name="connsiteY120" fmla="*/ 50714 h 126387"/>
                <a:gd name="connsiteX121" fmla="*/ 13990 w 201425"/>
                <a:gd name="connsiteY121" fmla="*/ 49919 h 126387"/>
                <a:gd name="connsiteX122" fmla="*/ 12400 w 201425"/>
                <a:gd name="connsiteY122" fmla="*/ 48011 h 126387"/>
                <a:gd name="connsiteX123" fmla="*/ 10175 w 201425"/>
                <a:gd name="connsiteY123" fmla="*/ 48011 h 126387"/>
                <a:gd name="connsiteX124" fmla="*/ 4610 w 201425"/>
                <a:gd name="connsiteY124" fmla="*/ 45786 h 126387"/>
                <a:gd name="connsiteX125" fmla="*/ 3180 w 201425"/>
                <a:gd name="connsiteY125" fmla="*/ 45786 h 126387"/>
                <a:gd name="connsiteX126" fmla="*/ 1272 w 201425"/>
                <a:gd name="connsiteY126" fmla="*/ 46263 h 126387"/>
                <a:gd name="connsiteX127" fmla="*/ 318 w 201425"/>
                <a:gd name="connsiteY127" fmla="*/ 57868 h 126387"/>
                <a:gd name="connsiteX128" fmla="*/ 0 w 201425"/>
                <a:gd name="connsiteY128" fmla="*/ 65181 h 126387"/>
                <a:gd name="connsiteX129" fmla="*/ 2385 w 201425"/>
                <a:gd name="connsiteY129" fmla="*/ 71540 h 126387"/>
                <a:gd name="connsiteX130" fmla="*/ 1749 w 201425"/>
                <a:gd name="connsiteY130" fmla="*/ 74879 h 126387"/>
                <a:gd name="connsiteX131" fmla="*/ 318 w 201425"/>
                <a:gd name="connsiteY131" fmla="*/ 86961 h 126387"/>
                <a:gd name="connsiteX132" fmla="*/ 6359 w 201425"/>
                <a:gd name="connsiteY132" fmla="*/ 90617 h 126387"/>
                <a:gd name="connsiteX133" fmla="*/ 14149 w 201425"/>
                <a:gd name="connsiteY133" fmla="*/ 94274 h 126387"/>
                <a:gd name="connsiteX134" fmla="*/ 15103 w 201425"/>
                <a:gd name="connsiteY134" fmla="*/ 97931 h 126387"/>
                <a:gd name="connsiteX135" fmla="*/ 15580 w 201425"/>
                <a:gd name="connsiteY135" fmla="*/ 104925 h 126387"/>
                <a:gd name="connsiteX136" fmla="*/ 12877 w 201425"/>
                <a:gd name="connsiteY136" fmla="*/ 105720 h 126387"/>
                <a:gd name="connsiteX137" fmla="*/ 14785 w 201425"/>
                <a:gd name="connsiteY137" fmla="*/ 109218 h 126387"/>
                <a:gd name="connsiteX138" fmla="*/ 15421 w 201425"/>
                <a:gd name="connsiteY138" fmla="*/ 111603 h 126387"/>
                <a:gd name="connsiteX139" fmla="*/ 15739 w 201425"/>
                <a:gd name="connsiteY139" fmla="*/ 114941 h 126387"/>
                <a:gd name="connsiteX140" fmla="*/ 15739 w 201425"/>
                <a:gd name="connsiteY140" fmla="*/ 114941 h 126387"/>
                <a:gd name="connsiteX141" fmla="*/ 21144 w 201425"/>
                <a:gd name="connsiteY141" fmla="*/ 114941 h 126387"/>
                <a:gd name="connsiteX142" fmla="*/ 22416 w 201425"/>
                <a:gd name="connsiteY142" fmla="*/ 114941 h 126387"/>
                <a:gd name="connsiteX143" fmla="*/ 30524 w 201425"/>
                <a:gd name="connsiteY143" fmla="*/ 117167 h 126387"/>
                <a:gd name="connsiteX144" fmla="*/ 32432 w 201425"/>
                <a:gd name="connsiteY144" fmla="*/ 118598 h 126387"/>
                <a:gd name="connsiteX145" fmla="*/ 34975 w 201425"/>
                <a:gd name="connsiteY145" fmla="*/ 118598 h 126387"/>
                <a:gd name="connsiteX146" fmla="*/ 39427 w 201425"/>
                <a:gd name="connsiteY146" fmla="*/ 117326 h 126387"/>
                <a:gd name="connsiteX147" fmla="*/ 42765 w 201425"/>
                <a:gd name="connsiteY147" fmla="*/ 116690 h 126387"/>
                <a:gd name="connsiteX148" fmla="*/ 44037 w 201425"/>
                <a:gd name="connsiteY148" fmla="*/ 117485 h 126387"/>
                <a:gd name="connsiteX149" fmla="*/ 45945 w 201425"/>
                <a:gd name="connsiteY149" fmla="*/ 117803 h 126387"/>
                <a:gd name="connsiteX150" fmla="*/ 46422 w 201425"/>
                <a:gd name="connsiteY150" fmla="*/ 117803 h 126387"/>
                <a:gd name="connsiteX151" fmla="*/ 45468 w 201425"/>
                <a:gd name="connsiteY151" fmla="*/ 113669 h 126387"/>
                <a:gd name="connsiteX152" fmla="*/ 46263 w 201425"/>
                <a:gd name="connsiteY152" fmla="*/ 112080 h 126387"/>
                <a:gd name="connsiteX153" fmla="*/ 74879 w 201425"/>
                <a:gd name="connsiteY153" fmla="*/ 93638 h 126387"/>
                <a:gd name="connsiteX154" fmla="*/ 73448 w 201425"/>
                <a:gd name="connsiteY154" fmla="*/ 89187 h 126387"/>
                <a:gd name="connsiteX155" fmla="*/ 72176 w 201425"/>
                <a:gd name="connsiteY155" fmla="*/ 87120 h 126387"/>
                <a:gd name="connsiteX156" fmla="*/ 71540 w 201425"/>
                <a:gd name="connsiteY156" fmla="*/ 87120 h 126387"/>
                <a:gd name="connsiteX157" fmla="*/ 68202 w 201425"/>
                <a:gd name="connsiteY157" fmla="*/ 89187 h 126387"/>
                <a:gd name="connsiteX158" fmla="*/ 65817 w 201425"/>
                <a:gd name="connsiteY158" fmla="*/ 89187 h 126387"/>
                <a:gd name="connsiteX159" fmla="*/ 63750 w 201425"/>
                <a:gd name="connsiteY159" fmla="*/ 87597 h 126387"/>
                <a:gd name="connsiteX160" fmla="*/ 61842 w 201425"/>
                <a:gd name="connsiteY160" fmla="*/ 87120 h 126387"/>
                <a:gd name="connsiteX161" fmla="*/ 53417 w 201425"/>
                <a:gd name="connsiteY161" fmla="*/ 90141 h 126387"/>
                <a:gd name="connsiteX162" fmla="*/ 49601 w 201425"/>
                <a:gd name="connsiteY162" fmla="*/ 90935 h 126387"/>
                <a:gd name="connsiteX163" fmla="*/ 49601 w 201425"/>
                <a:gd name="connsiteY163" fmla="*/ 97295 h 126387"/>
                <a:gd name="connsiteX164" fmla="*/ 51668 w 201425"/>
                <a:gd name="connsiteY164" fmla="*/ 102382 h 126387"/>
                <a:gd name="connsiteX165" fmla="*/ 52781 w 201425"/>
                <a:gd name="connsiteY165" fmla="*/ 103336 h 126387"/>
                <a:gd name="connsiteX166" fmla="*/ 53417 w 201425"/>
                <a:gd name="connsiteY166" fmla="*/ 105085 h 126387"/>
                <a:gd name="connsiteX167" fmla="*/ 61048 w 201425"/>
                <a:gd name="connsiteY167" fmla="*/ 108105 h 126387"/>
                <a:gd name="connsiteX168" fmla="*/ 66453 w 201425"/>
                <a:gd name="connsiteY168" fmla="*/ 109695 h 126387"/>
                <a:gd name="connsiteX169" fmla="*/ 71699 w 201425"/>
                <a:gd name="connsiteY169" fmla="*/ 109695 h 126387"/>
                <a:gd name="connsiteX170" fmla="*/ 76310 w 201425"/>
                <a:gd name="connsiteY170" fmla="*/ 106356 h 126387"/>
                <a:gd name="connsiteX171" fmla="*/ 76945 w 201425"/>
                <a:gd name="connsiteY171" fmla="*/ 103495 h 126387"/>
                <a:gd name="connsiteX172" fmla="*/ 76310 w 201425"/>
                <a:gd name="connsiteY172" fmla="*/ 100792 h 126387"/>
                <a:gd name="connsiteX173" fmla="*/ 77263 w 201425"/>
                <a:gd name="connsiteY173" fmla="*/ 98725 h 126387"/>
                <a:gd name="connsiteX174" fmla="*/ 74879 w 201425"/>
                <a:gd name="connsiteY174" fmla="*/ 93797 h 126387"/>
                <a:gd name="connsiteX175" fmla="*/ 78217 w 201425"/>
                <a:gd name="connsiteY175" fmla="*/ 109377 h 126387"/>
                <a:gd name="connsiteX176" fmla="*/ 74879 w 201425"/>
                <a:gd name="connsiteY176" fmla="*/ 113033 h 126387"/>
                <a:gd name="connsiteX177" fmla="*/ 73607 w 201425"/>
                <a:gd name="connsiteY177" fmla="*/ 115418 h 126387"/>
                <a:gd name="connsiteX178" fmla="*/ 71540 w 201425"/>
                <a:gd name="connsiteY178" fmla="*/ 117485 h 126387"/>
                <a:gd name="connsiteX179" fmla="*/ 71540 w 201425"/>
                <a:gd name="connsiteY179" fmla="*/ 118439 h 126387"/>
                <a:gd name="connsiteX180" fmla="*/ 73448 w 201425"/>
                <a:gd name="connsiteY180" fmla="*/ 121618 h 126387"/>
                <a:gd name="connsiteX181" fmla="*/ 74720 w 201425"/>
                <a:gd name="connsiteY181" fmla="*/ 121618 h 126387"/>
                <a:gd name="connsiteX182" fmla="*/ 75674 w 201425"/>
                <a:gd name="connsiteY182" fmla="*/ 119392 h 126387"/>
                <a:gd name="connsiteX183" fmla="*/ 80125 w 201425"/>
                <a:gd name="connsiteY183" fmla="*/ 108900 h 126387"/>
                <a:gd name="connsiteX184" fmla="*/ 80920 w 201425"/>
                <a:gd name="connsiteY184" fmla="*/ 105085 h 126387"/>
                <a:gd name="connsiteX185" fmla="*/ 80125 w 201425"/>
                <a:gd name="connsiteY185" fmla="*/ 105085 h 126387"/>
                <a:gd name="connsiteX186" fmla="*/ 78217 w 201425"/>
                <a:gd name="connsiteY186" fmla="*/ 109218 h 126387"/>
                <a:gd name="connsiteX187" fmla="*/ 103654 w 201425"/>
                <a:gd name="connsiteY187" fmla="*/ 119234 h 126387"/>
                <a:gd name="connsiteX188" fmla="*/ 101269 w 201425"/>
                <a:gd name="connsiteY188" fmla="*/ 118280 h 126387"/>
                <a:gd name="connsiteX189" fmla="*/ 97772 w 201425"/>
                <a:gd name="connsiteY189" fmla="*/ 118280 h 126387"/>
                <a:gd name="connsiteX190" fmla="*/ 92684 w 201425"/>
                <a:gd name="connsiteY190" fmla="*/ 115895 h 126387"/>
                <a:gd name="connsiteX191" fmla="*/ 89664 w 201425"/>
                <a:gd name="connsiteY191" fmla="*/ 113510 h 126387"/>
                <a:gd name="connsiteX192" fmla="*/ 83940 w 201425"/>
                <a:gd name="connsiteY192" fmla="*/ 113987 h 126387"/>
                <a:gd name="connsiteX193" fmla="*/ 83463 w 201425"/>
                <a:gd name="connsiteY193" fmla="*/ 115895 h 126387"/>
                <a:gd name="connsiteX194" fmla="*/ 83463 w 201425"/>
                <a:gd name="connsiteY194" fmla="*/ 120664 h 126387"/>
                <a:gd name="connsiteX195" fmla="*/ 95387 w 201425"/>
                <a:gd name="connsiteY195" fmla="*/ 126388 h 126387"/>
                <a:gd name="connsiteX196" fmla="*/ 99043 w 201425"/>
                <a:gd name="connsiteY196" fmla="*/ 125116 h 126387"/>
                <a:gd name="connsiteX197" fmla="*/ 101746 w 201425"/>
                <a:gd name="connsiteY197" fmla="*/ 125434 h 126387"/>
                <a:gd name="connsiteX198" fmla="*/ 104131 w 201425"/>
                <a:gd name="connsiteY198" fmla="*/ 124480 h 126387"/>
                <a:gd name="connsiteX199" fmla="*/ 104131 w 201425"/>
                <a:gd name="connsiteY199" fmla="*/ 120982 h 126387"/>
                <a:gd name="connsiteX200" fmla="*/ 103336 w 201425"/>
                <a:gd name="connsiteY200" fmla="*/ 119392 h 126387"/>
                <a:gd name="connsiteX201" fmla="*/ 128931 w 201425"/>
                <a:gd name="connsiteY201" fmla="*/ 84258 h 126387"/>
                <a:gd name="connsiteX202" fmla="*/ 128295 w 201425"/>
                <a:gd name="connsiteY202" fmla="*/ 84258 h 126387"/>
                <a:gd name="connsiteX203" fmla="*/ 127500 w 201425"/>
                <a:gd name="connsiteY203" fmla="*/ 85371 h 126387"/>
                <a:gd name="connsiteX204" fmla="*/ 126070 w 201425"/>
                <a:gd name="connsiteY204" fmla="*/ 86802 h 126387"/>
                <a:gd name="connsiteX205" fmla="*/ 127024 w 201425"/>
                <a:gd name="connsiteY205" fmla="*/ 89187 h 126387"/>
                <a:gd name="connsiteX206" fmla="*/ 127659 w 201425"/>
                <a:gd name="connsiteY206" fmla="*/ 89187 h 126387"/>
                <a:gd name="connsiteX207" fmla="*/ 130362 w 201425"/>
                <a:gd name="connsiteY207" fmla="*/ 87597 h 126387"/>
                <a:gd name="connsiteX208" fmla="*/ 129885 w 201425"/>
                <a:gd name="connsiteY208" fmla="*/ 85530 h 126387"/>
                <a:gd name="connsiteX209" fmla="*/ 129090 w 201425"/>
                <a:gd name="connsiteY209" fmla="*/ 84258 h 126387"/>
                <a:gd name="connsiteX210" fmla="*/ 201107 w 201425"/>
                <a:gd name="connsiteY210" fmla="*/ 105720 h 126387"/>
                <a:gd name="connsiteX211" fmla="*/ 190615 w 201425"/>
                <a:gd name="connsiteY211" fmla="*/ 99679 h 126387"/>
                <a:gd name="connsiteX212" fmla="*/ 189184 w 201425"/>
                <a:gd name="connsiteY212" fmla="*/ 102064 h 126387"/>
                <a:gd name="connsiteX213" fmla="*/ 188389 w 201425"/>
                <a:gd name="connsiteY213" fmla="*/ 107469 h 126387"/>
                <a:gd name="connsiteX214" fmla="*/ 194112 w 201425"/>
                <a:gd name="connsiteY214" fmla="*/ 110172 h 126387"/>
                <a:gd name="connsiteX215" fmla="*/ 198882 w 201425"/>
                <a:gd name="connsiteY215" fmla="*/ 111285 h 126387"/>
                <a:gd name="connsiteX216" fmla="*/ 199994 w 201425"/>
                <a:gd name="connsiteY216" fmla="*/ 110649 h 126387"/>
                <a:gd name="connsiteX217" fmla="*/ 201425 w 201425"/>
                <a:gd name="connsiteY217" fmla="*/ 108105 h 126387"/>
                <a:gd name="connsiteX218" fmla="*/ 201425 w 201425"/>
                <a:gd name="connsiteY218" fmla="*/ 105879 h 126387"/>
                <a:gd name="connsiteX219" fmla="*/ 124639 w 201425"/>
                <a:gd name="connsiteY219" fmla="*/ 110808 h 126387"/>
                <a:gd name="connsiteX220" fmla="*/ 123208 w 201425"/>
                <a:gd name="connsiteY220" fmla="*/ 110331 h 126387"/>
                <a:gd name="connsiteX221" fmla="*/ 120188 w 201425"/>
                <a:gd name="connsiteY221" fmla="*/ 110013 h 126387"/>
                <a:gd name="connsiteX222" fmla="*/ 119075 w 201425"/>
                <a:gd name="connsiteY222" fmla="*/ 109059 h 126387"/>
                <a:gd name="connsiteX223" fmla="*/ 118598 w 201425"/>
                <a:gd name="connsiteY223" fmla="*/ 110808 h 126387"/>
                <a:gd name="connsiteX224" fmla="*/ 117485 w 201425"/>
                <a:gd name="connsiteY224" fmla="*/ 111920 h 126387"/>
                <a:gd name="connsiteX225" fmla="*/ 115736 w 201425"/>
                <a:gd name="connsiteY225" fmla="*/ 112715 h 126387"/>
                <a:gd name="connsiteX226" fmla="*/ 115259 w 201425"/>
                <a:gd name="connsiteY226" fmla="*/ 113351 h 126387"/>
                <a:gd name="connsiteX227" fmla="*/ 114623 w 201425"/>
                <a:gd name="connsiteY227" fmla="*/ 115100 h 126387"/>
                <a:gd name="connsiteX228" fmla="*/ 116531 w 201425"/>
                <a:gd name="connsiteY228" fmla="*/ 115895 h 126387"/>
                <a:gd name="connsiteX229" fmla="*/ 121459 w 201425"/>
                <a:gd name="connsiteY229" fmla="*/ 113192 h 126387"/>
                <a:gd name="connsiteX230" fmla="*/ 125911 w 201425"/>
                <a:gd name="connsiteY230" fmla="*/ 113669 h 126387"/>
                <a:gd name="connsiteX231" fmla="*/ 127024 w 201425"/>
                <a:gd name="connsiteY231" fmla="*/ 113033 h 126387"/>
                <a:gd name="connsiteX232" fmla="*/ 126070 w 201425"/>
                <a:gd name="connsiteY232" fmla="*/ 111762 h 126387"/>
                <a:gd name="connsiteX233" fmla="*/ 124798 w 201425"/>
                <a:gd name="connsiteY233" fmla="*/ 110967 h 126387"/>
                <a:gd name="connsiteX234" fmla="*/ 120346 w 201425"/>
                <a:gd name="connsiteY234" fmla="*/ 102064 h 126387"/>
                <a:gd name="connsiteX235" fmla="*/ 122890 w 201425"/>
                <a:gd name="connsiteY235" fmla="*/ 100156 h 126387"/>
                <a:gd name="connsiteX236" fmla="*/ 122095 w 201425"/>
                <a:gd name="connsiteY236" fmla="*/ 96182 h 126387"/>
                <a:gd name="connsiteX237" fmla="*/ 118916 w 201425"/>
                <a:gd name="connsiteY237" fmla="*/ 95069 h 126387"/>
                <a:gd name="connsiteX238" fmla="*/ 117167 w 201425"/>
                <a:gd name="connsiteY238" fmla="*/ 93002 h 126387"/>
                <a:gd name="connsiteX239" fmla="*/ 117962 w 201425"/>
                <a:gd name="connsiteY239" fmla="*/ 90141 h 126387"/>
                <a:gd name="connsiteX240" fmla="*/ 120188 w 201425"/>
                <a:gd name="connsiteY240" fmla="*/ 88074 h 126387"/>
                <a:gd name="connsiteX241" fmla="*/ 122731 w 201425"/>
                <a:gd name="connsiteY241" fmla="*/ 86961 h 126387"/>
                <a:gd name="connsiteX242" fmla="*/ 125593 w 201425"/>
                <a:gd name="connsiteY242" fmla="*/ 86166 h 126387"/>
                <a:gd name="connsiteX243" fmla="*/ 126706 w 201425"/>
                <a:gd name="connsiteY243" fmla="*/ 85371 h 126387"/>
                <a:gd name="connsiteX244" fmla="*/ 127500 w 201425"/>
                <a:gd name="connsiteY244" fmla="*/ 84258 h 126387"/>
                <a:gd name="connsiteX245" fmla="*/ 127500 w 201425"/>
                <a:gd name="connsiteY245" fmla="*/ 80284 h 126387"/>
                <a:gd name="connsiteX246" fmla="*/ 126229 w 201425"/>
                <a:gd name="connsiteY246" fmla="*/ 74879 h 126387"/>
                <a:gd name="connsiteX247" fmla="*/ 126706 w 201425"/>
                <a:gd name="connsiteY247" fmla="*/ 73289 h 126387"/>
                <a:gd name="connsiteX248" fmla="*/ 128613 w 201425"/>
                <a:gd name="connsiteY248" fmla="*/ 70268 h 126387"/>
                <a:gd name="connsiteX249" fmla="*/ 127818 w 201425"/>
                <a:gd name="connsiteY249" fmla="*/ 68996 h 126387"/>
                <a:gd name="connsiteX250" fmla="*/ 126229 w 201425"/>
                <a:gd name="connsiteY250" fmla="*/ 68201 h 126387"/>
                <a:gd name="connsiteX251" fmla="*/ 123367 w 201425"/>
                <a:gd name="connsiteY251" fmla="*/ 67248 h 126387"/>
                <a:gd name="connsiteX252" fmla="*/ 120346 w 201425"/>
                <a:gd name="connsiteY252" fmla="*/ 66612 h 126387"/>
                <a:gd name="connsiteX253" fmla="*/ 117326 w 201425"/>
                <a:gd name="connsiteY253" fmla="*/ 66612 h 126387"/>
                <a:gd name="connsiteX254" fmla="*/ 112239 w 201425"/>
                <a:gd name="connsiteY254" fmla="*/ 69473 h 126387"/>
                <a:gd name="connsiteX255" fmla="*/ 107310 w 201425"/>
                <a:gd name="connsiteY255" fmla="*/ 72812 h 126387"/>
                <a:gd name="connsiteX256" fmla="*/ 108582 w 201425"/>
                <a:gd name="connsiteY256" fmla="*/ 74084 h 126387"/>
                <a:gd name="connsiteX257" fmla="*/ 109218 w 201425"/>
                <a:gd name="connsiteY257" fmla="*/ 75833 h 126387"/>
                <a:gd name="connsiteX258" fmla="*/ 108900 w 201425"/>
                <a:gd name="connsiteY258" fmla="*/ 78535 h 126387"/>
                <a:gd name="connsiteX259" fmla="*/ 107787 w 201425"/>
                <a:gd name="connsiteY259" fmla="*/ 79330 h 126387"/>
                <a:gd name="connsiteX260" fmla="*/ 106992 w 201425"/>
                <a:gd name="connsiteY260" fmla="*/ 80761 h 126387"/>
                <a:gd name="connsiteX261" fmla="*/ 105879 w 201425"/>
                <a:gd name="connsiteY261" fmla="*/ 83782 h 126387"/>
                <a:gd name="connsiteX262" fmla="*/ 104767 w 201425"/>
                <a:gd name="connsiteY262" fmla="*/ 83782 h 126387"/>
                <a:gd name="connsiteX263" fmla="*/ 102064 w 201425"/>
                <a:gd name="connsiteY263" fmla="*/ 82510 h 126387"/>
                <a:gd name="connsiteX264" fmla="*/ 101746 w 201425"/>
                <a:gd name="connsiteY264" fmla="*/ 78535 h 126387"/>
                <a:gd name="connsiteX265" fmla="*/ 102064 w 201425"/>
                <a:gd name="connsiteY265" fmla="*/ 75356 h 126387"/>
                <a:gd name="connsiteX266" fmla="*/ 100156 w 201425"/>
                <a:gd name="connsiteY266" fmla="*/ 73448 h 126387"/>
                <a:gd name="connsiteX267" fmla="*/ 95705 w 201425"/>
                <a:gd name="connsiteY267" fmla="*/ 73925 h 126387"/>
                <a:gd name="connsiteX268" fmla="*/ 95228 w 201425"/>
                <a:gd name="connsiteY268" fmla="*/ 75356 h 126387"/>
                <a:gd name="connsiteX269" fmla="*/ 95228 w 201425"/>
                <a:gd name="connsiteY269" fmla="*/ 76468 h 126387"/>
                <a:gd name="connsiteX270" fmla="*/ 91254 w 201425"/>
                <a:gd name="connsiteY270" fmla="*/ 81556 h 126387"/>
                <a:gd name="connsiteX271" fmla="*/ 89982 w 201425"/>
                <a:gd name="connsiteY271" fmla="*/ 82192 h 126387"/>
                <a:gd name="connsiteX272" fmla="*/ 88551 w 201425"/>
                <a:gd name="connsiteY272" fmla="*/ 82192 h 126387"/>
                <a:gd name="connsiteX273" fmla="*/ 83463 w 201425"/>
                <a:gd name="connsiteY273" fmla="*/ 82192 h 126387"/>
                <a:gd name="connsiteX274" fmla="*/ 81397 w 201425"/>
                <a:gd name="connsiteY274" fmla="*/ 82987 h 126387"/>
                <a:gd name="connsiteX275" fmla="*/ 82192 w 201425"/>
                <a:gd name="connsiteY275" fmla="*/ 86166 h 126387"/>
                <a:gd name="connsiteX276" fmla="*/ 83940 w 201425"/>
                <a:gd name="connsiteY276" fmla="*/ 86802 h 126387"/>
                <a:gd name="connsiteX277" fmla="*/ 85371 w 201425"/>
                <a:gd name="connsiteY277" fmla="*/ 87915 h 126387"/>
                <a:gd name="connsiteX278" fmla="*/ 85371 w 201425"/>
                <a:gd name="connsiteY278" fmla="*/ 89346 h 126387"/>
                <a:gd name="connsiteX279" fmla="*/ 85530 w 201425"/>
                <a:gd name="connsiteY279" fmla="*/ 90617 h 126387"/>
                <a:gd name="connsiteX280" fmla="*/ 87279 w 201425"/>
                <a:gd name="connsiteY280" fmla="*/ 93320 h 126387"/>
                <a:gd name="connsiteX281" fmla="*/ 86802 w 201425"/>
                <a:gd name="connsiteY281" fmla="*/ 98884 h 126387"/>
                <a:gd name="connsiteX282" fmla="*/ 90141 w 201425"/>
                <a:gd name="connsiteY282" fmla="*/ 103813 h 126387"/>
                <a:gd name="connsiteX283" fmla="*/ 90776 w 201425"/>
                <a:gd name="connsiteY283" fmla="*/ 104131 h 126387"/>
                <a:gd name="connsiteX284" fmla="*/ 93479 w 201425"/>
                <a:gd name="connsiteY284" fmla="*/ 103495 h 126387"/>
                <a:gd name="connsiteX285" fmla="*/ 95387 w 201425"/>
                <a:gd name="connsiteY285" fmla="*/ 103495 h 126387"/>
                <a:gd name="connsiteX286" fmla="*/ 100474 w 201425"/>
                <a:gd name="connsiteY286" fmla="*/ 104608 h 126387"/>
                <a:gd name="connsiteX287" fmla="*/ 101746 w 201425"/>
                <a:gd name="connsiteY287" fmla="*/ 108264 h 126387"/>
                <a:gd name="connsiteX288" fmla="*/ 101746 w 201425"/>
                <a:gd name="connsiteY288" fmla="*/ 110490 h 126387"/>
                <a:gd name="connsiteX289" fmla="*/ 103018 w 201425"/>
                <a:gd name="connsiteY289" fmla="*/ 113192 h 126387"/>
                <a:gd name="connsiteX290" fmla="*/ 103018 w 201425"/>
                <a:gd name="connsiteY290" fmla="*/ 115418 h 126387"/>
                <a:gd name="connsiteX291" fmla="*/ 106515 w 201425"/>
                <a:gd name="connsiteY291" fmla="*/ 121141 h 126387"/>
                <a:gd name="connsiteX292" fmla="*/ 111921 w 201425"/>
                <a:gd name="connsiteY292" fmla="*/ 119392 h 126387"/>
                <a:gd name="connsiteX293" fmla="*/ 112398 w 201425"/>
                <a:gd name="connsiteY293" fmla="*/ 115736 h 126387"/>
                <a:gd name="connsiteX294" fmla="*/ 112398 w 201425"/>
                <a:gd name="connsiteY294" fmla="*/ 113033 h 126387"/>
                <a:gd name="connsiteX295" fmla="*/ 112398 w 201425"/>
                <a:gd name="connsiteY295" fmla="*/ 109377 h 126387"/>
                <a:gd name="connsiteX296" fmla="*/ 113033 w 201425"/>
                <a:gd name="connsiteY296" fmla="*/ 104608 h 126387"/>
                <a:gd name="connsiteX297" fmla="*/ 119710 w 201425"/>
                <a:gd name="connsiteY297" fmla="*/ 102700 h 126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</a:cxnLst>
              <a:rect l="l" t="t" r="r" b="b"/>
              <a:pathLst>
                <a:path w="201425" h="126387">
                  <a:moveTo>
                    <a:pt x="53735" y="112080"/>
                  </a:moveTo>
                  <a:lnTo>
                    <a:pt x="48965" y="109218"/>
                  </a:lnTo>
                  <a:lnTo>
                    <a:pt x="47535" y="108741"/>
                  </a:lnTo>
                  <a:lnTo>
                    <a:pt x="47217" y="109059"/>
                  </a:lnTo>
                  <a:lnTo>
                    <a:pt x="48170" y="115259"/>
                  </a:lnTo>
                  <a:lnTo>
                    <a:pt x="51032" y="115577"/>
                  </a:lnTo>
                  <a:lnTo>
                    <a:pt x="52622" y="116531"/>
                  </a:lnTo>
                  <a:lnTo>
                    <a:pt x="55642" y="116054"/>
                  </a:lnTo>
                  <a:lnTo>
                    <a:pt x="55642" y="115259"/>
                  </a:lnTo>
                  <a:cubicBezTo>
                    <a:pt x="55642" y="115259"/>
                    <a:pt x="53894" y="112080"/>
                    <a:pt x="53894" y="112080"/>
                  </a:cubicBezTo>
                  <a:close/>
                  <a:moveTo>
                    <a:pt x="68838" y="80125"/>
                  </a:moveTo>
                  <a:lnTo>
                    <a:pt x="70586" y="80920"/>
                  </a:lnTo>
                  <a:lnTo>
                    <a:pt x="71063" y="80125"/>
                  </a:lnTo>
                  <a:lnTo>
                    <a:pt x="71699" y="78058"/>
                  </a:lnTo>
                  <a:lnTo>
                    <a:pt x="72653" y="76310"/>
                  </a:lnTo>
                  <a:lnTo>
                    <a:pt x="71858" y="74879"/>
                  </a:lnTo>
                  <a:lnTo>
                    <a:pt x="69314" y="71699"/>
                  </a:lnTo>
                  <a:lnTo>
                    <a:pt x="68361" y="72971"/>
                  </a:lnTo>
                  <a:lnTo>
                    <a:pt x="69155" y="75038"/>
                  </a:lnTo>
                  <a:lnTo>
                    <a:pt x="68520" y="77422"/>
                  </a:lnTo>
                  <a:lnTo>
                    <a:pt x="68520" y="79966"/>
                  </a:lnTo>
                  <a:close/>
                  <a:moveTo>
                    <a:pt x="83940" y="20190"/>
                  </a:moveTo>
                  <a:lnTo>
                    <a:pt x="84576" y="19236"/>
                  </a:lnTo>
                  <a:lnTo>
                    <a:pt x="87438" y="17329"/>
                  </a:lnTo>
                  <a:lnTo>
                    <a:pt x="84894" y="17011"/>
                  </a:lnTo>
                  <a:lnTo>
                    <a:pt x="80602" y="17965"/>
                  </a:lnTo>
                  <a:lnTo>
                    <a:pt x="78853" y="19872"/>
                  </a:lnTo>
                  <a:lnTo>
                    <a:pt x="82828" y="21303"/>
                  </a:lnTo>
                  <a:lnTo>
                    <a:pt x="83940" y="20349"/>
                  </a:lnTo>
                  <a:close/>
                  <a:moveTo>
                    <a:pt x="63591" y="115259"/>
                  </a:moveTo>
                  <a:lnTo>
                    <a:pt x="61207" y="113510"/>
                  </a:lnTo>
                  <a:lnTo>
                    <a:pt x="59299" y="113033"/>
                  </a:lnTo>
                  <a:lnTo>
                    <a:pt x="59776" y="113828"/>
                  </a:lnTo>
                  <a:lnTo>
                    <a:pt x="63432" y="117167"/>
                  </a:lnTo>
                  <a:lnTo>
                    <a:pt x="65658" y="117962"/>
                  </a:lnTo>
                  <a:lnTo>
                    <a:pt x="67566" y="117485"/>
                  </a:lnTo>
                  <a:lnTo>
                    <a:pt x="68202" y="117008"/>
                  </a:lnTo>
                  <a:lnTo>
                    <a:pt x="65658" y="115577"/>
                  </a:lnTo>
                  <a:lnTo>
                    <a:pt x="63750" y="115259"/>
                  </a:lnTo>
                  <a:close/>
                  <a:moveTo>
                    <a:pt x="45945" y="112715"/>
                  </a:moveTo>
                  <a:lnTo>
                    <a:pt x="44673" y="111444"/>
                  </a:lnTo>
                  <a:lnTo>
                    <a:pt x="43401" y="110490"/>
                  </a:lnTo>
                  <a:lnTo>
                    <a:pt x="41334" y="109854"/>
                  </a:lnTo>
                  <a:lnTo>
                    <a:pt x="37996" y="109854"/>
                  </a:lnTo>
                  <a:cubicBezTo>
                    <a:pt x="37996" y="109854"/>
                    <a:pt x="39427" y="106833"/>
                    <a:pt x="39427" y="106833"/>
                  </a:cubicBezTo>
                  <a:lnTo>
                    <a:pt x="43401" y="103336"/>
                  </a:lnTo>
                  <a:lnTo>
                    <a:pt x="44196" y="100792"/>
                  </a:lnTo>
                  <a:lnTo>
                    <a:pt x="43242" y="97771"/>
                  </a:lnTo>
                  <a:lnTo>
                    <a:pt x="42765" y="94910"/>
                  </a:lnTo>
                  <a:lnTo>
                    <a:pt x="41811" y="91730"/>
                  </a:lnTo>
                  <a:lnTo>
                    <a:pt x="43878" y="89187"/>
                  </a:lnTo>
                  <a:lnTo>
                    <a:pt x="47057" y="87120"/>
                  </a:lnTo>
                  <a:lnTo>
                    <a:pt x="48170" y="85371"/>
                  </a:lnTo>
                  <a:lnTo>
                    <a:pt x="50714" y="83145"/>
                  </a:lnTo>
                  <a:lnTo>
                    <a:pt x="53576" y="82033"/>
                  </a:lnTo>
                  <a:lnTo>
                    <a:pt x="54212" y="80920"/>
                  </a:lnTo>
                  <a:lnTo>
                    <a:pt x="52463" y="78853"/>
                  </a:lnTo>
                  <a:lnTo>
                    <a:pt x="50714" y="77581"/>
                  </a:lnTo>
                  <a:lnTo>
                    <a:pt x="54053" y="76310"/>
                  </a:lnTo>
                  <a:lnTo>
                    <a:pt x="56596" y="76310"/>
                  </a:lnTo>
                  <a:cubicBezTo>
                    <a:pt x="56596" y="76310"/>
                    <a:pt x="58027" y="77263"/>
                    <a:pt x="58027" y="77263"/>
                  </a:cubicBezTo>
                  <a:lnTo>
                    <a:pt x="58663" y="76786"/>
                  </a:lnTo>
                  <a:lnTo>
                    <a:pt x="59935" y="71063"/>
                  </a:lnTo>
                  <a:lnTo>
                    <a:pt x="62637" y="62637"/>
                  </a:lnTo>
                  <a:lnTo>
                    <a:pt x="64227" y="61048"/>
                  </a:lnTo>
                  <a:lnTo>
                    <a:pt x="65817" y="60094"/>
                  </a:lnTo>
                  <a:lnTo>
                    <a:pt x="68997" y="63114"/>
                  </a:lnTo>
                  <a:lnTo>
                    <a:pt x="71381" y="63114"/>
                  </a:lnTo>
                  <a:cubicBezTo>
                    <a:pt x="71381" y="63114"/>
                    <a:pt x="75197" y="61366"/>
                    <a:pt x="75197" y="61366"/>
                  </a:cubicBezTo>
                  <a:lnTo>
                    <a:pt x="78217" y="59140"/>
                  </a:lnTo>
                  <a:lnTo>
                    <a:pt x="79330" y="56596"/>
                  </a:lnTo>
                  <a:lnTo>
                    <a:pt x="80284" y="53099"/>
                  </a:lnTo>
                  <a:lnTo>
                    <a:pt x="79012" y="51032"/>
                  </a:lnTo>
                  <a:lnTo>
                    <a:pt x="77899" y="49919"/>
                  </a:lnTo>
                  <a:lnTo>
                    <a:pt x="67725" y="49919"/>
                  </a:lnTo>
                  <a:cubicBezTo>
                    <a:pt x="67725" y="49919"/>
                    <a:pt x="64704" y="48647"/>
                    <a:pt x="64704" y="48647"/>
                  </a:cubicBezTo>
                  <a:lnTo>
                    <a:pt x="61842" y="45945"/>
                  </a:lnTo>
                  <a:lnTo>
                    <a:pt x="62320" y="39427"/>
                  </a:lnTo>
                  <a:lnTo>
                    <a:pt x="62001" y="37678"/>
                  </a:lnTo>
                  <a:lnTo>
                    <a:pt x="62320" y="30524"/>
                  </a:lnTo>
                  <a:lnTo>
                    <a:pt x="63591" y="29570"/>
                  </a:lnTo>
                  <a:lnTo>
                    <a:pt x="66453" y="23370"/>
                  </a:lnTo>
                  <a:lnTo>
                    <a:pt x="68997" y="20508"/>
                  </a:lnTo>
                  <a:lnTo>
                    <a:pt x="68997" y="14944"/>
                  </a:lnTo>
                  <a:cubicBezTo>
                    <a:pt x="68997" y="14944"/>
                    <a:pt x="69314" y="12082"/>
                    <a:pt x="69314" y="12082"/>
                  </a:cubicBezTo>
                  <a:lnTo>
                    <a:pt x="66612" y="7313"/>
                  </a:lnTo>
                  <a:lnTo>
                    <a:pt x="67089" y="5087"/>
                  </a:lnTo>
                  <a:lnTo>
                    <a:pt x="67725" y="3656"/>
                  </a:lnTo>
                  <a:lnTo>
                    <a:pt x="71381" y="0"/>
                  </a:lnTo>
                  <a:lnTo>
                    <a:pt x="69155" y="0"/>
                  </a:lnTo>
                  <a:cubicBezTo>
                    <a:pt x="69155" y="0"/>
                    <a:pt x="61207" y="4928"/>
                    <a:pt x="61207" y="4928"/>
                  </a:cubicBezTo>
                  <a:lnTo>
                    <a:pt x="52622" y="6359"/>
                  </a:lnTo>
                  <a:lnTo>
                    <a:pt x="48329" y="10652"/>
                  </a:lnTo>
                  <a:lnTo>
                    <a:pt x="40857" y="20826"/>
                  </a:lnTo>
                  <a:lnTo>
                    <a:pt x="37360" y="23211"/>
                  </a:lnTo>
                  <a:lnTo>
                    <a:pt x="33544" y="24324"/>
                  </a:lnTo>
                  <a:lnTo>
                    <a:pt x="26072" y="24006"/>
                  </a:lnTo>
                  <a:lnTo>
                    <a:pt x="23688" y="24006"/>
                  </a:lnTo>
                  <a:cubicBezTo>
                    <a:pt x="23688" y="24006"/>
                    <a:pt x="19713" y="25914"/>
                    <a:pt x="19713" y="25914"/>
                  </a:cubicBezTo>
                  <a:lnTo>
                    <a:pt x="14149" y="25914"/>
                  </a:lnTo>
                  <a:cubicBezTo>
                    <a:pt x="14149" y="25914"/>
                    <a:pt x="8585" y="31001"/>
                    <a:pt x="8585" y="31001"/>
                  </a:cubicBezTo>
                  <a:lnTo>
                    <a:pt x="4451" y="36406"/>
                  </a:lnTo>
                  <a:lnTo>
                    <a:pt x="3974" y="37996"/>
                  </a:lnTo>
                  <a:lnTo>
                    <a:pt x="3974" y="40539"/>
                  </a:lnTo>
                  <a:cubicBezTo>
                    <a:pt x="3974" y="40539"/>
                    <a:pt x="6359" y="42288"/>
                    <a:pt x="6359" y="42288"/>
                  </a:cubicBezTo>
                  <a:lnTo>
                    <a:pt x="9857" y="44196"/>
                  </a:lnTo>
                  <a:lnTo>
                    <a:pt x="13672" y="42288"/>
                  </a:lnTo>
                  <a:lnTo>
                    <a:pt x="18442" y="41652"/>
                  </a:lnTo>
                  <a:lnTo>
                    <a:pt x="21462" y="34975"/>
                  </a:lnTo>
                  <a:lnTo>
                    <a:pt x="24801" y="29729"/>
                  </a:lnTo>
                  <a:lnTo>
                    <a:pt x="28139" y="28616"/>
                  </a:lnTo>
                  <a:lnTo>
                    <a:pt x="32273" y="29888"/>
                  </a:lnTo>
                  <a:lnTo>
                    <a:pt x="31001" y="38155"/>
                  </a:lnTo>
                  <a:lnTo>
                    <a:pt x="30683" y="42447"/>
                  </a:lnTo>
                  <a:lnTo>
                    <a:pt x="29093" y="40380"/>
                  </a:lnTo>
                  <a:lnTo>
                    <a:pt x="27026" y="38632"/>
                  </a:lnTo>
                  <a:lnTo>
                    <a:pt x="24960" y="39427"/>
                  </a:lnTo>
                  <a:lnTo>
                    <a:pt x="21939" y="41016"/>
                  </a:lnTo>
                  <a:lnTo>
                    <a:pt x="17647" y="45468"/>
                  </a:lnTo>
                  <a:lnTo>
                    <a:pt x="17170" y="48806"/>
                  </a:lnTo>
                  <a:lnTo>
                    <a:pt x="15898" y="50714"/>
                  </a:lnTo>
                  <a:lnTo>
                    <a:pt x="13990" y="49919"/>
                  </a:lnTo>
                  <a:lnTo>
                    <a:pt x="12400" y="48011"/>
                  </a:lnTo>
                  <a:lnTo>
                    <a:pt x="10175" y="48011"/>
                  </a:lnTo>
                  <a:cubicBezTo>
                    <a:pt x="10175" y="48011"/>
                    <a:pt x="4610" y="45786"/>
                    <a:pt x="4610" y="45786"/>
                  </a:cubicBezTo>
                  <a:lnTo>
                    <a:pt x="3180" y="45786"/>
                  </a:lnTo>
                  <a:cubicBezTo>
                    <a:pt x="3180" y="45786"/>
                    <a:pt x="1272" y="46263"/>
                    <a:pt x="1272" y="46263"/>
                  </a:cubicBezTo>
                  <a:lnTo>
                    <a:pt x="318" y="57868"/>
                  </a:lnTo>
                  <a:lnTo>
                    <a:pt x="0" y="65181"/>
                  </a:lnTo>
                  <a:lnTo>
                    <a:pt x="2385" y="71540"/>
                  </a:lnTo>
                  <a:lnTo>
                    <a:pt x="1749" y="74879"/>
                  </a:lnTo>
                  <a:lnTo>
                    <a:pt x="318" y="86961"/>
                  </a:lnTo>
                  <a:lnTo>
                    <a:pt x="6359" y="90617"/>
                  </a:lnTo>
                  <a:lnTo>
                    <a:pt x="14149" y="94274"/>
                  </a:lnTo>
                  <a:lnTo>
                    <a:pt x="15103" y="97931"/>
                  </a:lnTo>
                  <a:lnTo>
                    <a:pt x="15580" y="104925"/>
                  </a:lnTo>
                  <a:lnTo>
                    <a:pt x="12877" y="105720"/>
                  </a:lnTo>
                  <a:lnTo>
                    <a:pt x="14785" y="109218"/>
                  </a:lnTo>
                  <a:lnTo>
                    <a:pt x="15421" y="111603"/>
                  </a:lnTo>
                  <a:lnTo>
                    <a:pt x="15739" y="114941"/>
                  </a:lnTo>
                  <a:lnTo>
                    <a:pt x="15739" y="114941"/>
                  </a:lnTo>
                  <a:cubicBezTo>
                    <a:pt x="15739" y="114941"/>
                    <a:pt x="21144" y="114941"/>
                    <a:pt x="21144" y="114941"/>
                  </a:cubicBezTo>
                  <a:lnTo>
                    <a:pt x="22416" y="114941"/>
                  </a:lnTo>
                  <a:cubicBezTo>
                    <a:pt x="22416" y="114941"/>
                    <a:pt x="30524" y="117167"/>
                    <a:pt x="30524" y="117167"/>
                  </a:cubicBezTo>
                  <a:lnTo>
                    <a:pt x="32432" y="118598"/>
                  </a:lnTo>
                  <a:lnTo>
                    <a:pt x="34975" y="118598"/>
                  </a:lnTo>
                  <a:cubicBezTo>
                    <a:pt x="34975" y="118598"/>
                    <a:pt x="39427" y="117326"/>
                    <a:pt x="39427" y="117326"/>
                  </a:cubicBezTo>
                  <a:lnTo>
                    <a:pt x="42765" y="116690"/>
                  </a:lnTo>
                  <a:lnTo>
                    <a:pt x="44037" y="117485"/>
                  </a:lnTo>
                  <a:lnTo>
                    <a:pt x="45945" y="117803"/>
                  </a:lnTo>
                  <a:lnTo>
                    <a:pt x="46422" y="117803"/>
                  </a:lnTo>
                  <a:lnTo>
                    <a:pt x="45468" y="113669"/>
                  </a:lnTo>
                  <a:lnTo>
                    <a:pt x="46263" y="112080"/>
                  </a:lnTo>
                  <a:close/>
                  <a:moveTo>
                    <a:pt x="74879" y="93638"/>
                  </a:moveTo>
                  <a:lnTo>
                    <a:pt x="73448" y="89187"/>
                  </a:lnTo>
                  <a:lnTo>
                    <a:pt x="72176" y="87120"/>
                  </a:lnTo>
                  <a:lnTo>
                    <a:pt x="71540" y="87120"/>
                  </a:lnTo>
                  <a:cubicBezTo>
                    <a:pt x="71540" y="87120"/>
                    <a:pt x="68202" y="89187"/>
                    <a:pt x="68202" y="89187"/>
                  </a:cubicBezTo>
                  <a:lnTo>
                    <a:pt x="65817" y="89187"/>
                  </a:lnTo>
                  <a:cubicBezTo>
                    <a:pt x="65817" y="89187"/>
                    <a:pt x="63750" y="87597"/>
                    <a:pt x="63750" y="87597"/>
                  </a:cubicBezTo>
                  <a:lnTo>
                    <a:pt x="61842" y="87120"/>
                  </a:lnTo>
                  <a:lnTo>
                    <a:pt x="53417" y="90141"/>
                  </a:lnTo>
                  <a:lnTo>
                    <a:pt x="49601" y="90935"/>
                  </a:lnTo>
                  <a:lnTo>
                    <a:pt x="49601" y="97295"/>
                  </a:lnTo>
                  <a:cubicBezTo>
                    <a:pt x="49601" y="97295"/>
                    <a:pt x="51668" y="102382"/>
                    <a:pt x="51668" y="102382"/>
                  </a:cubicBezTo>
                  <a:lnTo>
                    <a:pt x="52781" y="103336"/>
                  </a:lnTo>
                  <a:lnTo>
                    <a:pt x="53417" y="105085"/>
                  </a:lnTo>
                  <a:lnTo>
                    <a:pt x="61048" y="108105"/>
                  </a:lnTo>
                  <a:lnTo>
                    <a:pt x="66453" y="109695"/>
                  </a:lnTo>
                  <a:lnTo>
                    <a:pt x="71699" y="109695"/>
                  </a:lnTo>
                  <a:cubicBezTo>
                    <a:pt x="71699" y="109695"/>
                    <a:pt x="76310" y="106356"/>
                    <a:pt x="76310" y="106356"/>
                  </a:cubicBezTo>
                  <a:lnTo>
                    <a:pt x="76945" y="103495"/>
                  </a:lnTo>
                  <a:lnTo>
                    <a:pt x="76310" y="100792"/>
                  </a:lnTo>
                  <a:lnTo>
                    <a:pt x="77263" y="98725"/>
                  </a:lnTo>
                  <a:lnTo>
                    <a:pt x="74879" y="93797"/>
                  </a:lnTo>
                  <a:close/>
                  <a:moveTo>
                    <a:pt x="78217" y="109377"/>
                  </a:moveTo>
                  <a:lnTo>
                    <a:pt x="74879" y="113033"/>
                  </a:lnTo>
                  <a:lnTo>
                    <a:pt x="73607" y="115418"/>
                  </a:lnTo>
                  <a:lnTo>
                    <a:pt x="71540" y="117485"/>
                  </a:lnTo>
                  <a:lnTo>
                    <a:pt x="71540" y="118439"/>
                  </a:lnTo>
                  <a:cubicBezTo>
                    <a:pt x="71540" y="118439"/>
                    <a:pt x="73448" y="121618"/>
                    <a:pt x="73448" y="121618"/>
                  </a:cubicBezTo>
                  <a:lnTo>
                    <a:pt x="74720" y="121618"/>
                  </a:lnTo>
                  <a:cubicBezTo>
                    <a:pt x="74720" y="121618"/>
                    <a:pt x="75674" y="119392"/>
                    <a:pt x="75674" y="119392"/>
                  </a:cubicBezTo>
                  <a:lnTo>
                    <a:pt x="80125" y="108900"/>
                  </a:lnTo>
                  <a:lnTo>
                    <a:pt x="80920" y="105085"/>
                  </a:lnTo>
                  <a:lnTo>
                    <a:pt x="80125" y="105085"/>
                  </a:lnTo>
                  <a:cubicBezTo>
                    <a:pt x="80125" y="105085"/>
                    <a:pt x="78217" y="109218"/>
                    <a:pt x="78217" y="109218"/>
                  </a:cubicBezTo>
                  <a:close/>
                  <a:moveTo>
                    <a:pt x="103654" y="119234"/>
                  </a:moveTo>
                  <a:lnTo>
                    <a:pt x="101269" y="118280"/>
                  </a:lnTo>
                  <a:lnTo>
                    <a:pt x="97772" y="118280"/>
                  </a:lnTo>
                  <a:cubicBezTo>
                    <a:pt x="97772" y="118280"/>
                    <a:pt x="92684" y="115895"/>
                    <a:pt x="92684" y="115895"/>
                  </a:cubicBezTo>
                  <a:lnTo>
                    <a:pt x="89664" y="113510"/>
                  </a:lnTo>
                  <a:lnTo>
                    <a:pt x="83940" y="113987"/>
                  </a:lnTo>
                  <a:lnTo>
                    <a:pt x="83463" y="115895"/>
                  </a:lnTo>
                  <a:lnTo>
                    <a:pt x="83463" y="120664"/>
                  </a:lnTo>
                  <a:cubicBezTo>
                    <a:pt x="83463" y="120664"/>
                    <a:pt x="95387" y="126388"/>
                    <a:pt x="95387" y="126388"/>
                  </a:cubicBezTo>
                  <a:lnTo>
                    <a:pt x="99043" y="125116"/>
                  </a:lnTo>
                  <a:lnTo>
                    <a:pt x="101746" y="125434"/>
                  </a:lnTo>
                  <a:lnTo>
                    <a:pt x="104131" y="124480"/>
                  </a:lnTo>
                  <a:lnTo>
                    <a:pt x="104131" y="120982"/>
                  </a:lnTo>
                  <a:cubicBezTo>
                    <a:pt x="104131" y="120982"/>
                    <a:pt x="103336" y="119392"/>
                    <a:pt x="103336" y="119392"/>
                  </a:cubicBezTo>
                  <a:close/>
                  <a:moveTo>
                    <a:pt x="128931" y="84258"/>
                  </a:moveTo>
                  <a:lnTo>
                    <a:pt x="128295" y="84258"/>
                  </a:lnTo>
                  <a:cubicBezTo>
                    <a:pt x="128295" y="84258"/>
                    <a:pt x="127500" y="85371"/>
                    <a:pt x="127500" y="85371"/>
                  </a:cubicBezTo>
                  <a:lnTo>
                    <a:pt x="126070" y="86802"/>
                  </a:lnTo>
                  <a:lnTo>
                    <a:pt x="127024" y="89187"/>
                  </a:lnTo>
                  <a:lnTo>
                    <a:pt x="127659" y="89187"/>
                  </a:lnTo>
                  <a:cubicBezTo>
                    <a:pt x="127659" y="89187"/>
                    <a:pt x="130362" y="87597"/>
                    <a:pt x="130362" y="87597"/>
                  </a:cubicBezTo>
                  <a:lnTo>
                    <a:pt x="129885" y="85530"/>
                  </a:lnTo>
                  <a:lnTo>
                    <a:pt x="129090" y="84258"/>
                  </a:lnTo>
                  <a:close/>
                  <a:moveTo>
                    <a:pt x="201107" y="105720"/>
                  </a:moveTo>
                  <a:lnTo>
                    <a:pt x="190615" y="99679"/>
                  </a:lnTo>
                  <a:lnTo>
                    <a:pt x="189184" y="102064"/>
                  </a:lnTo>
                  <a:lnTo>
                    <a:pt x="188389" y="107469"/>
                  </a:lnTo>
                  <a:lnTo>
                    <a:pt x="194112" y="110172"/>
                  </a:lnTo>
                  <a:lnTo>
                    <a:pt x="198882" y="111285"/>
                  </a:lnTo>
                  <a:lnTo>
                    <a:pt x="199994" y="110649"/>
                  </a:lnTo>
                  <a:lnTo>
                    <a:pt x="201425" y="108105"/>
                  </a:lnTo>
                  <a:lnTo>
                    <a:pt x="201425" y="105879"/>
                  </a:lnTo>
                  <a:close/>
                  <a:moveTo>
                    <a:pt x="124639" y="110808"/>
                  </a:moveTo>
                  <a:lnTo>
                    <a:pt x="123208" y="110331"/>
                  </a:lnTo>
                  <a:lnTo>
                    <a:pt x="120188" y="110013"/>
                  </a:lnTo>
                  <a:lnTo>
                    <a:pt x="119075" y="109059"/>
                  </a:lnTo>
                  <a:lnTo>
                    <a:pt x="118598" y="110808"/>
                  </a:lnTo>
                  <a:lnTo>
                    <a:pt x="117485" y="111920"/>
                  </a:lnTo>
                  <a:lnTo>
                    <a:pt x="115736" y="112715"/>
                  </a:lnTo>
                  <a:lnTo>
                    <a:pt x="115259" y="113351"/>
                  </a:lnTo>
                  <a:lnTo>
                    <a:pt x="114623" y="115100"/>
                  </a:lnTo>
                  <a:lnTo>
                    <a:pt x="116531" y="115895"/>
                  </a:lnTo>
                  <a:lnTo>
                    <a:pt x="121459" y="113192"/>
                  </a:lnTo>
                  <a:lnTo>
                    <a:pt x="125911" y="113669"/>
                  </a:lnTo>
                  <a:lnTo>
                    <a:pt x="127024" y="113033"/>
                  </a:lnTo>
                  <a:lnTo>
                    <a:pt x="126070" y="111762"/>
                  </a:lnTo>
                  <a:lnTo>
                    <a:pt x="124798" y="110967"/>
                  </a:lnTo>
                  <a:close/>
                  <a:moveTo>
                    <a:pt x="120346" y="102064"/>
                  </a:moveTo>
                  <a:lnTo>
                    <a:pt x="122890" y="100156"/>
                  </a:lnTo>
                  <a:lnTo>
                    <a:pt x="122095" y="96182"/>
                  </a:lnTo>
                  <a:lnTo>
                    <a:pt x="118916" y="95069"/>
                  </a:lnTo>
                  <a:lnTo>
                    <a:pt x="117167" y="93002"/>
                  </a:lnTo>
                  <a:lnTo>
                    <a:pt x="117962" y="90141"/>
                  </a:lnTo>
                  <a:lnTo>
                    <a:pt x="120188" y="88074"/>
                  </a:lnTo>
                  <a:lnTo>
                    <a:pt x="122731" y="86961"/>
                  </a:lnTo>
                  <a:lnTo>
                    <a:pt x="125593" y="86166"/>
                  </a:lnTo>
                  <a:lnTo>
                    <a:pt x="126706" y="85371"/>
                  </a:lnTo>
                  <a:lnTo>
                    <a:pt x="127500" y="84258"/>
                  </a:lnTo>
                  <a:lnTo>
                    <a:pt x="127500" y="80284"/>
                  </a:lnTo>
                  <a:cubicBezTo>
                    <a:pt x="127500" y="80284"/>
                    <a:pt x="126229" y="74879"/>
                    <a:pt x="126229" y="74879"/>
                  </a:cubicBezTo>
                  <a:lnTo>
                    <a:pt x="126706" y="73289"/>
                  </a:lnTo>
                  <a:lnTo>
                    <a:pt x="128613" y="70268"/>
                  </a:lnTo>
                  <a:lnTo>
                    <a:pt x="127818" y="68996"/>
                  </a:lnTo>
                  <a:lnTo>
                    <a:pt x="126229" y="68201"/>
                  </a:lnTo>
                  <a:lnTo>
                    <a:pt x="123367" y="67248"/>
                  </a:lnTo>
                  <a:lnTo>
                    <a:pt x="120346" y="66612"/>
                  </a:lnTo>
                  <a:lnTo>
                    <a:pt x="117326" y="66612"/>
                  </a:lnTo>
                  <a:cubicBezTo>
                    <a:pt x="117326" y="66612"/>
                    <a:pt x="112239" y="69473"/>
                    <a:pt x="112239" y="69473"/>
                  </a:cubicBezTo>
                  <a:lnTo>
                    <a:pt x="107310" y="72812"/>
                  </a:lnTo>
                  <a:lnTo>
                    <a:pt x="108582" y="74084"/>
                  </a:lnTo>
                  <a:lnTo>
                    <a:pt x="109218" y="75833"/>
                  </a:lnTo>
                  <a:lnTo>
                    <a:pt x="108900" y="78535"/>
                  </a:lnTo>
                  <a:lnTo>
                    <a:pt x="107787" y="79330"/>
                  </a:lnTo>
                  <a:lnTo>
                    <a:pt x="106992" y="80761"/>
                  </a:lnTo>
                  <a:lnTo>
                    <a:pt x="105879" y="83782"/>
                  </a:lnTo>
                  <a:lnTo>
                    <a:pt x="104767" y="83782"/>
                  </a:lnTo>
                  <a:cubicBezTo>
                    <a:pt x="104767" y="83782"/>
                    <a:pt x="102064" y="82510"/>
                    <a:pt x="102064" y="82510"/>
                  </a:cubicBezTo>
                  <a:lnTo>
                    <a:pt x="101746" y="78535"/>
                  </a:lnTo>
                  <a:lnTo>
                    <a:pt x="102064" y="75356"/>
                  </a:lnTo>
                  <a:lnTo>
                    <a:pt x="100156" y="73448"/>
                  </a:lnTo>
                  <a:lnTo>
                    <a:pt x="95705" y="73925"/>
                  </a:lnTo>
                  <a:lnTo>
                    <a:pt x="95228" y="75356"/>
                  </a:lnTo>
                  <a:lnTo>
                    <a:pt x="95228" y="76468"/>
                  </a:lnTo>
                  <a:cubicBezTo>
                    <a:pt x="95228" y="76468"/>
                    <a:pt x="91254" y="81556"/>
                    <a:pt x="91254" y="81556"/>
                  </a:cubicBezTo>
                  <a:lnTo>
                    <a:pt x="89982" y="82192"/>
                  </a:lnTo>
                  <a:lnTo>
                    <a:pt x="88551" y="82192"/>
                  </a:lnTo>
                  <a:cubicBezTo>
                    <a:pt x="88551" y="82192"/>
                    <a:pt x="83463" y="82192"/>
                    <a:pt x="83463" y="82192"/>
                  </a:cubicBezTo>
                  <a:lnTo>
                    <a:pt x="81397" y="82987"/>
                  </a:lnTo>
                  <a:lnTo>
                    <a:pt x="82192" y="86166"/>
                  </a:lnTo>
                  <a:lnTo>
                    <a:pt x="83940" y="86802"/>
                  </a:lnTo>
                  <a:lnTo>
                    <a:pt x="85371" y="87915"/>
                  </a:lnTo>
                  <a:lnTo>
                    <a:pt x="85371" y="89346"/>
                  </a:lnTo>
                  <a:cubicBezTo>
                    <a:pt x="85371" y="89346"/>
                    <a:pt x="85530" y="90617"/>
                    <a:pt x="85530" y="90617"/>
                  </a:cubicBezTo>
                  <a:lnTo>
                    <a:pt x="87279" y="93320"/>
                  </a:lnTo>
                  <a:lnTo>
                    <a:pt x="86802" y="98884"/>
                  </a:lnTo>
                  <a:lnTo>
                    <a:pt x="90141" y="103813"/>
                  </a:lnTo>
                  <a:lnTo>
                    <a:pt x="90776" y="104131"/>
                  </a:lnTo>
                  <a:lnTo>
                    <a:pt x="93479" y="103495"/>
                  </a:lnTo>
                  <a:lnTo>
                    <a:pt x="95387" y="103495"/>
                  </a:lnTo>
                  <a:cubicBezTo>
                    <a:pt x="95387" y="103495"/>
                    <a:pt x="100474" y="104608"/>
                    <a:pt x="100474" y="104608"/>
                  </a:cubicBezTo>
                  <a:lnTo>
                    <a:pt x="101746" y="108264"/>
                  </a:lnTo>
                  <a:lnTo>
                    <a:pt x="101746" y="110490"/>
                  </a:lnTo>
                  <a:cubicBezTo>
                    <a:pt x="101746" y="110490"/>
                    <a:pt x="103018" y="113192"/>
                    <a:pt x="103018" y="113192"/>
                  </a:cubicBezTo>
                  <a:lnTo>
                    <a:pt x="103018" y="115418"/>
                  </a:lnTo>
                  <a:cubicBezTo>
                    <a:pt x="103018" y="115418"/>
                    <a:pt x="106515" y="121141"/>
                    <a:pt x="106515" y="121141"/>
                  </a:cubicBezTo>
                  <a:lnTo>
                    <a:pt x="111921" y="119392"/>
                  </a:lnTo>
                  <a:lnTo>
                    <a:pt x="112398" y="115736"/>
                  </a:lnTo>
                  <a:lnTo>
                    <a:pt x="112398" y="113033"/>
                  </a:lnTo>
                  <a:cubicBezTo>
                    <a:pt x="112398" y="113033"/>
                    <a:pt x="112398" y="109377"/>
                    <a:pt x="112398" y="109377"/>
                  </a:cubicBezTo>
                  <a:lnTo>
                    <a:pt x="113033" y="104608"/>
                  </a:lnTo>
                  <a:lnTo>
                    <a:pt x="119710" y="10270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6" name="Freeform: Shape 5375">
              <a:extLst>
                <a:ext uri="{FF2B5EF4-FFF2-40B4-BE49-F238E27FC236}">
                  <a16:creationId xmlns:a16="http://schemas.microsoft.com/office/drawing/2014/main" id="{00018F72-9D59-DE34-DFF1-FBCA6B71FE51}"/>
                </a:ext>
              </a:extLst>
            </p:cNvPr>
            <p:cNvSpPr/>
            <p:nvPr/>
          </p:nvSpPr>
          <p:spPr>
            <a:xfrm>
              <a:off x="2391492" y="3565719"/>
              <a:ext cx="47216" cy="51190"/>
            </a:xfrm>
            <a:custGeom>
              <a:avLst/>
              <a:gdLst>
                <a:gd name="connsiteX0" fmla="*/ 45627 w 47216"/>
                <a:gd name="connsiteY0" fmla="*/ 9857 h 51190"/>
                <a:gd name="connsiteX1" fmla="*/ 44037 w 47216"/>
                <a:gd name="connsiteY1" fmla="*/ 7154 h 51190"/>
                <a:gd name="connsiteX2" fmla="*/ 39109 w 47216"/>
                <a:gd name="connsiteY2" fmla="*/ 1431 h 51190"/>
                <a:gd name="connsiteX3" fmla="*/ 38791 w 47216"/>
                <a:gd name="connsiteY3" fmla="*/ 0 h 51190"/>
                <a:gd name="connsiteX4" fmla="*/ 35611 w 47216"/>
                <a:gd name="connsiteY4" fmla="*/ 1431 h 51190"/>
                <a:gd name="connsiteX5" fmla="*/ 32114 w 47216"/>
                <a:gd name="connsiteY5" fmla="*/ 2544 h 51190"/>
                <a:gd name="connsiteX6" fmla="*/ 31478 w 47216"/>
                <a:gd name="connsiteY6" fmla="*/ 2544 h 51190"/>
                <a:gd name="connsiteX7" fmla="*/ 30365 w 47216"/>
                <a:gd name="connsiteY7" fmla="*/ 4134 h 51190"/>
                <a:gd name="connsiteX8" fmla="*/ 28775 w 47216"/>
                <a:gd name="connsiteY8" fmla="*/ 8267 h 51190"/>
                <a:gd name="connsiteX9" fmla="*/ 26867 w 47216"/>
                <a:gd name="connsiteY9" fmla="*/ 9539 h 51190"/>
                <a:gd name="connsiteX10" fmla="*/ 25914 w 47216"/>
                <a:gd name="connsiteY10" fmla="*/ 9698 h 51190"/>
                <a:gd name="connsiteX11" fmla="*/ 20508 w 47216"/>
                <a:gd name="connsiteY11" fmla="*/ 5723 h 51190"/>
                <a:gd name="connsiteX12" fmla="*/ 19554 w 47216"/>
                <a:gd name="connsiteY12" fmla="*/ 5405 h 51190"/>
                <a:gd name="connsiteX13" fmla="*/ 18442 w 47216"/>
                <a:gd name="connsiteY13" fmla="*/ 6200 h 51190"/>
                <a:gd name="connsiteX14" fmla="*/ 17488 w 47216"/>
                <a:gd name="connsiteY14" fmla="*/ 6995 h 51190"/>
                <a:gd name="connsiteX15" fmla="*/ 14785 w 47216"/>
                <a:gd name="connsiteY15" fmla="*/ 11129 h 51190"/>
                <a:gd name="connsiteX16" fmla="*/ 10970 w 47216"/>
                <a:gd name="connsiteY16" fmla="*/ 16693 h 51190"/>
                <a:gd name="connsiteX17" fmla="*/ 6518 w 47216"/>
                <a:gd name="connsiteY17" fmla="*/ 23052 h 51190"/>
                <a:gd name="connsiteX18" fmla="*/ 5246 w 47216"/>
                <a:gd name="connsiteY18" fmla="*/ 24642 h 51190"/>
                <a:gd name="connsiteX19" fmla="*/ 1431 w 47216"/>
                <a:gd name="connsiteY19" fmla="*/ 28616 h 51190"/>
                <a:gd name="connsiteX20" fmla="*/ 795 w 47216"/>
                <a:gd name="connsiteY20" fmla="*/ 29570 h 51190"/>
                <a:gd name="connsiteX21" fmla="*/ 0 w 47216"/>
                <a:gd name="connsiteY21" fmla="*/ 32432 h 51190"/>
                <a:gd name="connsiteX22" fmla="*/ 0 w 47216"/>
                <a:gd name="connsiteY22" fmla="*/ 37519 h 51190"/>
                <a:gd name="connsiteX23" fmla="*/ 477 w 47216"/>
                <a:gd name="connsiteY23" fmla="*/ 44037 h 51190"/>
                <a:gd name="connsiteX24" fmla="*/ 954 w 47216"/>
                <a:gd name="connsiteY24" fmla="*/ 50078 h 51190"/>
                <a:gd name="connsiteX25" fmla="*/ 3021 w 47216"/>
                <a:gd name="connsiteY25" fmla="*/ 50714 h 51190"/>
                <a:gd name="connsiteX26" fmla="*/ 5405 w 47216"/>
                <a:gd name="connsiteY26" fmla="*/ 51191 h 51190"/>
                <a:gd name="connsiteX27" fmla="*/ 8267 w 47216"/>
                <a:gd name="connsiteY27" fmla="*/ 50396 h 51190"/>
                <a:gd name="connsiteX28" fmla="*/ 11446 w 47216"/>
                <a:gd name="connsiteY28" fmla="*/ 49760 h 51190"/>
                <a:gd name="connsiteX29" fmla="*/ 15580 w 47216"/>
                <a:gd name="connsiteY29" fmla="*/ 49283 h 51190"/>
                <a:gd name="connsiteX30" fmla="*/ 20031 w 47216"/>
                <a:gd name="connsiteY30" fmla="*/ 48171 h 51190"/>
                <a:gd name="connsiteX31" fmla="*/ 22734 w 47216"/>
                <a:gd name="connsiteY31" fmla="*/ 47058 h 51190"/>
                <a:gd name="connsiteX32" fmla="*/ 25437 w 47216"/>
                <a:gd name="connsiteY32" fmla="*/ 47217 h 51190"/>
                <a:gd name="connsiteX33" fmla="*/ 27980 w 47216"/>
                <a:gd name="connsiteY33" fmla="*/ 48171 h 51190"/>
                <a:gd name="connsiteX34" fmla="*/ 29093 w 47216"/>
                <a:gd name="connsiteY34" fmla="*/ 49124 h 51190"/>
                <a:gd name="connsiteX35" fmla="*/ 31001 w 47216"/>
                <a:gd name="connsiteY35" fmla="*/ 49442 h 51190"/>
                <a:gd name="connsiteX36" fmla="*/ 33227 w 47216"/>
                <a:gd name="connsiteY36" fmla="*/ 49442 h 51190"/>
                <a:gd name="connsiteX37" fmla="*/ 36724 w 47216"/>
                <a:gd name="connsiteY37" fmla="*/ 43878 h 51190"/>
                <a:gd name="connsiteX38" fmla="*/ 39904 w 47216"/>
                <a:gd name="connsiteY38" fmla="*/ 38950 h 51190"/>
                <a:gd name="connsiteX39" fmla="*/ 42447 w 47216"/>
                <a:gd name="connsiteY39" fmla="*/ 34975 h 51190"/>
                <a:gd name="connsiteX40" fmla="*/ 40063 w 47216"/>
                <a:gd name="connsiteY40" fmla="*/ 33067 h 51190"/>
                <a:gd name="connsiteX41" fmla="*/ 36565 w 47216"/>
                <a:gd name="connsiteY41" fmla="*/ 32432 h 51190"/>
                <a:gd name="connsiteX42" fmla="*/ 32909 w 47216"/>
                <a:gd name="connsiteY42" fmla="*/ 32432 h 51190"/>
                <a:gd name="connsiteX43" fmla="*/ 29411 w 47216"/>
                <a:gd name="connsiteY43" fmla="*/ 33227 h 51190"/>
                <a:gd name="connsiteX44" fmla="*/ 25437 w 47216"/>
                <a:gd name="connsiteY44" fmla="*/ 34657 h 51190"/>
                <a:gd name="connsiteX45" fmla="*/ 23529 w 47216"/>
                <a:gd name="connsiteY45" fmla="*/ 35134 h 51190"/>
                <a:gd name="connsiteX46" fmla="*/ 22257 w 47216"/>
                <a:gd name="connsiteY46" fmla="*/ 34816 h 51190"/>
                <a:gd name="connsiteX47" fmla="*/ 21621 w 47216"/>
                <a:gd name="connsiteY47" fmla="*/ 32909 h 51190"/>
                <a:gd name="connsiteX48" fmla="*/ 25119 w 47216"/>
                <a:gd name="connsiteY48" fmla="*/ 33227 h 51190"/>
                <a:gd name="connsiteX49" fmla="*/ 29570 w 47216"/>
                <a:gd name="connsiteY49" fmla="*/ 28139 h 51190"/>
                <a:gd name="connsiteX50" fmla="*/ 36724 w 47216"/>
                <a:gd name="connsiteY50" fmla="*/ 25437 h 51190"/>
                <a:gd name="connsiteX51" fmla="*/ 43242 w 47216"/>
                <a:gd name="connsiteY51" fmla="*/ 21462 h 51190"/>
                <a:gd name="connsiteX52" fmla="*/ 44991 w 47216"/>
                <a:gd name="connsiteY52" fmla="*/ 19713 h 51190"/>
                <a:gd name="connsiteX53" fmla="*/ 46263 w 47216"/>
                <a:gd name="connsiteY53" fmla="*/ 17965 h 51190"/>
                <a:gd name="connsiteX54" fmla="*/ 47217 w 47216"/>
                <a:gd name="connsiteY54" fmla="*/ 15103 h 51190"/>
                <a:gd name="connsiteX55" fmla="*/ 45627 w 47216"/>
                <a:gd name="connsiteY55" fmla="*/ 9857 h 5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47216" h="51190">
                  <a:moveTo>
                    <a:pt x="45627" y="9857"/>
                  </a:moveTo>
                  <a:lnTo>
                    <a:pt x="44037" y="7154"/>
                  </a:lnTo>
                  <a:lnTo>
                    <a:pt x="39109" y="1431"/>
                  </a:lnTo>
                  <a:lnTo>
                    <a:pt x="38791" y="0"/>
                  </a:lnTo>
                  <a:lnTo>
                    <a:pt x="35611" y="1431"/>
                  </a:lnTo>
                  <a:lnTo>
                    <a:pt x="32114" y="2544"/>
                  </a:lnTo>
                  <a:lnTo>
                    <a:pt x="31478" y="2544"/>
                  </a:lnTo>
                  <a:lnTo>
                    <a:pt x="30365" y="4134"/>
                  </a:lnTo>
                  <a:lnTo>
                    <a:pt x="28775" y="8267"/>
                  </a:lnTo>
                  <a:lnTo>
                    <a:pt x="26867" y="9539"/>
                  </a:lnTo>
                  <a:lnTo>
                    <a:pt x="25914" y="9698"/>
                  </a:lnTo>
                  <a:lnTo>
                    <a:pt x="20508" y="5723"/>
                  </a:lnTo>
                  <a:lnTo>
                    <a:pt x="19554" y="5405"/>
                  </a:lnTo>
                  <a:lnTo>
                    <a:pt x="18442" y="6200"/>
                  </a:lnTo>
                  <a:lnTo>
                    <a:pt x="17488" y="6995"/>
                  </a:lnTo>
                  <a:lnTo>
                    <a:pt x="14785" y="11129"/>
                  </a:lnTo>
                  <a:lnTo>
                    <a:pt x="10970" y="16693"/>
                  </a:lnTo>
                  <a:lnTo>
                    <a:pt x="6518" y="23052"/>
                  </a:lnTo>
                  <a:lnTo>
                    <a:pt x="5246" y="24642"/>
                  </a:lnTo>
                  <a:lnTo>
                    <a:pt x="1431" y="28616"/>
                  </a:lnTo>
                  <a:lnTo>
                    <a:pt x="795" y="29570"/>
                  </a:lnTo>
                  <a:lnTo>
                    <a:pt x="0" y="32432"/>
                  </a:lnTo>
                  <a:lnTo>
                    <a:pt x="0" y="37519"/>
                  </a:lnTo>
                  <a:lnTo>
                    <a:pt x="477" y="44037"/>
                  </a:lnTo>
                  <a:lnTo>
                    <a:pt x="954" y="50078"/>
                  </a:lnTo>
                  <a:lnTo>
                    <a:pt x="3021" y="50714"/>
                  </a:lnTo>
                  <a:lnTo>
                    <a:pt x="5405" y="51191"/>
                  </a:lnTo>
                  <a:lnTo>
                    <a:pt x="8267" y="50396"/>
                  </a:lnTo>
                  <a:lnTo>
                    <a:pt x="11446" y="49760"/>
                  </a:lnTo>
                  <a:lnTo>
                    <a:pt x="15580" y="49283"/>
                  </a:lnTo>
                  <a:lnTo>
                    <a:pt x="20031" y="48171"/>
                  </a:lnTo>
                  <a:lnTo>
                    <a:pt x="22734" y="47058"/>
                  </a:lnTo>
                  <a:lnTo>
                    <a:pt x="25437" y="47217"/>
                  </a:lnTo>
                  <a:lnTo>
                    <a:pt x="27980" y="48171"/>
                  </a:lnTo>
                  <a:lnTo>
                    <a:pt x="29093" y="49124"/>
                  </a:lnTo>
                  <a:lnTo>
                    <a:pt x="31001" y="49442"/>
                  </a:lnTo>
                  <a:lnTo>
                    <a:pt x="33227" y="49442"/>
                  </a:lnTo>
                  <a:lnTo>
                    <a:pt x="36724" y="43878"/>
                  </a:lnTo>
                  <a:lnTo>
                    <a:pt x="39904" y="38950"/>
                  </a:lnTo>
                  <a:lnTo>
                    <a:pt x="42447" y="34975"/>
                  </a:lnTo>
                  <a:lnTo>
                    <a:pt x="40063" y="33067"/>
                  </a:lnTo>
                  <a:lnTo>
                    <a:pt x="36565" y="32432"/>
                  </a:lnTo>
                  <a:lnTo>
                    <a:pt x="32909" y="32432"/>
                  </a:lnTo>
                  <a:lnTo>
                    <a:pt x="29411" y="33227"/>
                  </a:lnTo>
                  <a:lnTo>
                    <a:pt x="25437" y="34657"/>
                  </a:lnTo>
                  <a:lnTo>
                    <a:pt x="23529" y="35134"/>
                  </a:lnTo>
                  <a:lnTo>
                    <a:pt x="22257" y="34816"/>
                  </a:lnTo>
                  <a:lnTo>
                    <a:pt x="21621" y="32909"/>
                  </a:lnTo>
                  <a:lnTo>
                    <a:pt x="25119" y="33227"/>
                  </a:lnTo>
                  <a:lnTo>
                    <a:pt x="29570" y="28139"/>
                  </a:lnTo>
                  <a:lnTo>
                    <a:pt x="36724" y="25437"/>
                  </a:lnTo>
                  <a:lnTo>
                    <a:pt x="43242" y="21462"/>
                  </a:lnTo>
                  <a:lnTo>
                    <a:pt x="44991" y="19713"/>
                  </a:lnTo>
                  <a:lnTo>
                    <a:pt x="46263" y="17965"/>
                  </a:lnTo>
                  <a:lnTo>
                    <a:pt x="47217" y="15103"/>
                  </a:lnTo>
                  <a:lnTo>
                    <a:pt x="45627" y="985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7" name="Freeform: Shape 5376">
              <a:extLst>
                <a:ext uri="{FF2B5EF4-FFF2-40B4-BE49-F238E27FC236}">
                  <a16:creationId xmlns:a16="http://schemas.microsoft.com/office/drawing/2014/main" id="{D9A70693-CC2E-955F-EFB5-5E3ADC023151}"/>
                </a:ext>
              </a:extLst>
            </p:cNvPr>
            <p:cNvSpPr/>
            <p:nvPr/>
          </p:nvSpPr>
          <p:spPr>
            <a:xfrm>
              <a:off x="1359883" y="2173548"/>
              <a:ext cx="262472" cy="295540"/>
            </a:xfrm>
            <a:custGeom>
              <a:avLst/>
              <a:gdLst>
                <a:gd name="connsiteX0" fmla="*/ 210487 w 262472"/>
                <a:gd name="connsiteY0" fmla="*/ 27185 h 295540"/>
                <a:gd name="connsiteX1" fmla="*/ 211282 w 262472"/>
                <a:gd name="connsiteY1" fmla="*/ 28775 h 295540"/>
                <a:gd name="connsiteX2" fmla="*/ 216210 w 262472"/>
                <a:gd name="connsiteY2" fmla="*/ 31955 h 295540"/>
                <a:gd name="connsiteX3" fmla="*/ 217641 w 262472"/>
                <a:gd name="connsiteY3" fmla="*/ 31955 h 295540"/>
                <a:gd name="connsiteX4" fmla="*/ 219549 w 262472"/>
                <a:gd name="connsiteY4" fmla="*/ 28298 h 295540"/>
                <a:gd name="connsiteX5" fmla="*/ 222728 w 262472"/>
                <a:gd name="connsiteY5" fmla="*/ 28298 h 295540"/>
                <a:gd name="connsiteX6" fmla="*/ 225908 w 262472"/>
                <a:gd name="connsiteY6" fmla="*/ 30524 h 295540"/>
                <a:gd name="connsiteX7" fmla="*/ 226703 w 262472"/>
                <a:gd name="connsiteY7" fmla="*/ 29093 h 295540"/>
                <a:gd name="connsiteX8" fmla="*/ 225908 w 262472"/>
                <a:gd name="connsiteY8" fmla="*/ 26390 h 295540"/>
                <a:gd name="connsiteX9" fmla="*/ 222887 w 262472"/>
                <a:gd name="connsiteY9" fmla="*/ 24642 h 295540"/>
                <a:gd name="connsiteX10" fmla="*/ 222251 w 262472"/>
                <a:gd name="connsiteY10" fmla="*/ 23052 h 295540"/>
                <a:gd name="connsiteX11" fmla="*/ 222887 w 262472"/>
                <a:gd name="connsiteY11" fmla="*/ 22098 h 295540"/>
                <a:gd name="connsiteX12" fmla="*/ 224795 w 262472"/>
                <a:gd name="connsiteY12" fmla="*/ 20190 h 295540"/>
                <a:gd name="connsiteX13" fmla="*/ 224477 w 262472"/>
                <a:gd name="connsiteY13" fmla="*/ 19236 h 295540"/>
                <a:gd name="connsiteX14" fmla="*/ 223841 w 262472"/>
                <a:gd name="connsiteY14" fmla="*/ 18600 h 295540"/>
                <a:gd name="connsiteX15" fmla="*/ 219708 w 262472"/>
                <a:gd name="connsiteY15" fmla="*/ 17011 h 295540"/>
                <a:gd name="connsiteX16" fmla="*/ 218595 w 262472"/>
                <a:gd name="connsiteY16" fmla="*/ 15580 h 295540"/>
                <a:gd name="connsiteX17" fmla="*/ 217800 w 262472"/>
                <a:gd name="connsiteY17" fmla="*/ 13672 h 295540"/>
                <a:gd name="connsiteX18" fmla="*/ 215256 w 262472"/>
                <a:gd name="connsiteY18" fmla="*/ 13672 h 295540"/>
                <a:gd name="connsiteX19" fmla="*/ 212554 w 262472"/>
                <a:gd name="connsiteY19" fmla="*/ 16057 h 295540"/>
                <a:gd name="connsiteX20" fmla="*/ 212236 w 262472"/>
                <a:gd name="connsiteY20" fmla="*/ 18282 h 295540"/>
                <a:gd name="connsiteX21" fmla="*/ 210646 w 262472"/>
                <a:gd name="connsiteY21" fmla="*/ 19872 h 295540"/>
                <a:gd name="connsiteX22" fmla="*/ 210646 w 262472"/>
                <a:gd name="connsiteY22" fmla="*/ 21303 h 295540"/>
                <a:gd name="connsiteX23" fmla="*/ 210010 w 262472"/>
                <a:gd name="connsiteY23" fmla="*/ 25754 h 295540"/>
                <a:gd name="connsiteX24" fmla="*/ 210010 w 262472"/>
                <a:gd name="connsiteY24" fmla="*/ 27026 h 295540"/>
                <a:gd name="connsiteX25" fmla="*/ 230836 w 262472"/>
                <a:gd name="connsiteY25" fmla="*/ 40221 h 295540"/>
                <a:gd name="connsiteX26" fmla="*/ 232267 w 262472"/>
                <a:gd name="connsiteY26" fmla="*/ 41811 h 295540"/>
                <a:gd name="connsiteX27" fmla="*/ 231631 w 262472"/>
                <a:gd name="connsiteY27" fmla="*/ 44037 h 295540"/>
                <a:gd name="connsiteX28" fmla="*/ 232267 w 262472"/>
                <a:gd name="connsiteY28" fmla="*/ 46422 h 295540"/>
                <a:gd name="connsiteX29" fmla="*/ 235765 w 262472"/>
                <a:gd name="connsiteY29" fmla="*/ 47057 h 295540"/>
                <a:gd name="connsiteX30" fmla="*/ 239262 w 262472"/>
                <a:gd name="connsiteY30" fmla="*/ 46580 h 295540"/>
                <a:gd name="connsiteX31" fmla="*/ 240375 w 262472"/>
                <a:gd name="connsiteY31" fmla="*/ 46580 h 295540"/>
                <a:gd name="connsiteX32" fmla="*/ 239898 w 262472"/>
                <a:gd name="connsiteY32" fmla="*/ 44832 h 295540"/>
                <a:gd name="connsiteX33" fmla="*/ 240216 w 262472"/>
                <a:gd name="connsiteY33" fmla="*/ 43560 h 295540"/>
                <a:gd name="connsiteX34" fmla="*/ 235288 w 262472"/>
                <a:gd name="connsiteY34" fmla="*/ 40221 h 295540"/>
                <a:gd name="connsiteX35" fmla="*/ 229246 w 262472"/>
                <a:gd name="connsiteY35" fmla="*/ 36565 h 295540"/>
                <a:gd name="connsiteX36" fmla="*/ 229246 w 262472"/>
                <a:gd name="connsiteY36" fmla="*/ 37996 h 295540"/>
                <a:gd name="connsiteX37" fmla="*/ 229246 w 262472"/>
                <a:gd name="connsiteY37" fmla="*/ 39268 h 295540"/>
                <a:gd name="connsiteX38" fmla="*/ 230518 w 262472"/>
                <a:gd name="connsiteY38" fmla="*/ 40221 h 295540"/>
                <a:gd name="connsiteX39" fmla="*/ 152142 w 262472"/>
                <a:gd name="connsiteY39" fmla="*/ 25119 h 295540"/>
                <a:gd name="connsiteX40" fmla="*/ 156594 w 262472"/>
                <a:gd name="connsiteY40" fmla="*/ 25119 h 295540"/>
                <a:gd name="connsiteX41" fmla="*/ 156594 w 262472"/>
                <a:gd name="connsiteY41" fmla="*/ 24165 h 295540"/>
                <a:gd name="connsiteX42" fmla="*/ 155322 w 262472"/>
                <a:gd name="connsiteY42" fmla="*/ 21621 h 295540"/>
                <a:gd name="connsiteX43" fmla="*/ 151029 w 262472"/>
                <a:gd name="connsiteY43" fmla="*/ 20349 h 295540"/>
                <a:gd name="connsiteX44" fmla="*/ 149916 w 262472"/>
                <a:gd name="connsiteY44" fmla="*/ 20985 h 295540"/>
                <a:gd name="connsiteX45" fmla="*/ 148963 w 262472"/>
                <a:gd name="connsiteY45" fmla="*/ 22893 h 295540"/>
                <a:gd name="connsiteX46" fmla="*/ 150711 w 262472"/>
                <a:gd name="connsiteY46" fmla="*/ 23370 h 295540"/>
                <a:gd name="connsiteX47" fmla="*/ 152460 w 262472"/>
                <a:gd name="connsiteY47" fmla="*/ 24959 h 295540"/>
                <a:gd name="connsiteX48" fmla="*/ 75674 w 262472"/>
                <a:gd name="connsiteY48" fmla="*/ 11605 h 295540"/>
                <a:gd name="connsiteX49" fmla="*/ 74243 w 262472"/>
                <a:gd name="connsiteY49" fmla="*/ 12400 h 295540"/>
                <a:gd name="connsiteX50" fmla="*/ 73766 w 262472"/>
                <a:gd name="connsiteY50" fmla="*/ 13354 h 295540"/>
                <a:gd name="connsiteX51" fmla="*/ 75356 w 262472"/>
                <a:gd name="connsiteY51" fmla="*/ 14308 h 295540"/>
                <a:gd name="connsiteX52" fmla="*/ 78058 w 262472"/>
                <a:gd name="connsiteY52" fmla="*/ 14308 h 295540"/>
                <a:gd name="connsiteX53" fmla="*/ 79171 w 262472"/>
                <a:gd name="connsiteY53" fmla="*/ 13513 h 295540"/>
                <a:gd name="connsiteX54" fmla="*/ 78694 w 262472"/>
                <a:gd name="connsiteY54" fmla="*/ 12082 h 295540"/>
                <a:gd name="connsiteX55" fmla="*/ 76945 w 262472"/>
                <a:gd name="connsiteY55" fmla="*/ 11605 h 295540"/>
                <a:gd name="connsiteX56" fmla="*/ 75674 w 262472"/>
                <a:gd name="connsiteY56" fmla="*/ 11605 h 295540"/>
                <a:gd name="connsiteX57" fmla="*/ 261837 w 262472"/>
                <a:gd name="connsiteY57" fmla="*/ 143080 h 295540"/>
                <a:gd name="connsiteX58" fmla="*/ 261360 w 262472"/>
                <a:gd name="connsiteY58" fmla="*/ 140855 h 295540"/>
                <a:gd name="connsiteX59" fmla="*/ 260565 w 262472"/>
                <a:gd name="connsiteY59" fmla="*/ 139742 h 295540"/>
                <a:gd name="connsiteX60" fmla="*/ 255319 w 262472"/>
                <a:gd name="connsiteY60" fmla="*/ 137357 h 295540"/>
                <a:gd name="connsiteX61" fmla="*/ 255001 w 262472"/>
                <a:gd name="connsiteY61" fmla="*/ 136562 h 295540"/>
                <a:gd name="connsiteX62" fmla="*/ 255796 w 262472"/>
                <a:gd name="connsiteY62" fmla="*/ 133383 h 295540"/>
                <a:gd name="connsiteX63" fmla="*/ 255478 w 262472"/>
                <a:gd name="connsiteY63" fmla="*/ 132111 h 295540"/>
                <a:gd name="connsiteX64" fmla="*/ 254206 w 262472"/>
                <a:gd name="connsiteY64" fmla="*/ 130680 h 295540"/>
                <a:gd name="connsiteX65" fmla="*/ 252616 w 262472"/>
                <a:gd name="connsiteY65" fmla="*/ 127977 h 295540"/>
                <a:gd name="connsiteX66" fmla="*/ 251980 w 262472"/>
                <a:gd name="connsiteY66" fmla="*/ 125593 h 295540"/>
                <a:gd name="connsiteX67" fmla="*/ 254047 w 262472"/>
                <a:gd name="connsiteY67" fmla="*/ 122890 h 295540"/>
                <a:gd name="connsiteX68" fmla="*/ 254524 w 262472"/>
                <a:gd name="connsiteY68" fmla="*/ 120823 h 295540"/>
                <a:gd name="connsiteX69" fmla="*/ 255478 w 262472"/>
                <a:gd name="connsiteY69" fmla="*/ 117962 h 295540"/>
                <a:gd name="connsiteX70" fmla="*/ 256114 w 262472"/>
                <a:gd name="connsiteY70" fmla="*/ 116372 h 295540"/>
                <a:gd name="connsiteX71" fmla="*/ 256114 w 262472"/>
                <a:gd name="connsiteY71" fmla="*/ 115895 h 295540"/>
                <a:gd name="connsiteX72" fmla="*/ 254842 w 262472"/>
                <a:gd name="connsiteY72" fmla="*/ 114782 h 295540"/>
                <a:gd name="connsiteX73" fmla="*/ 254524 w 262472"/>
                <a:gd name="connsiteY73" fmla="*/ 113192 h 295540"/>
                <a:gd name="connsiteX74" fmla="*/ 254842 w 262472"/>
                <a:gd name="connsiteY74" fmla="*/ 110967 h 295540"/>
                <a:gd name="connsiteX75" fmla="*/ 254047 w 262472"/>
                <a:gd name="connsiteY75" fmla="*/ 109377 h 295540"/>
                <a:gd name="connsiteX76" fmla="*/ 252139 w 262472"/>
                <a:gd name="connsiteY76" fmla="*/ 108264 h 295540"/>
                <a:gd name="connsiteX77" fmla="*/ 250868 w 262472"/>
                <a:gd name="connsiteY77" fmla="*/ 106833 h 295540"/>
                <a:gd name="connsiteX78" fmla="*/ 250390 w 262472"/>
                <a:gd name="connsiteY78" fmla="*/ 105085 h 295540"/>
                <a:gd name="connsiteX79" fmla="*/ 250868 w 262472"/>
                <a:gd name="connsiteY79" fmla="*/ 102382 h 295540"/>
                <a:gd name="connsiteX80" fmla="*/ 252298 w 262472"/>
                <a:gd name="connsiteY80" fmla="*/ 98566 h 295540"/>
                <a:gd name="connsiteX81" fmla="*/ 249278 w 262472"/>
                <a:gd name="connsiteY81" fmla="*/ 94115 h 295540"/>
                <a:gd name="connsiteX82" fmla="*/ 241806 w 262472"/>
                <a:gd name="connsiteY82" fmla="*/ 88869 h 295540"/>
                <a:gd name="connsiteX83" fmla="*/ 238149 w 262472"/>
                <a:gd name="connsiteY83" fmla="*/ 85212 h 295540"/>
                <a:gd name="connsiteX84" fmla="*/ 238467 w 262472"/>
                <a:gd name="connsiteY84" fmla="*/ 83145 h 295540"/>
                <a:gd name="connsiteX85" fmla="*/ 240057 w 262472"/>
                <a:gd name="connsiteY85" fmla="*/ 81238 h 295540"/>
                <a:gd name="connsiteX86" fmla="*/ 242919 w 262472"/>
                <a:gd name="connsiteY86" fmla="*/ 79489 h 295540"/>
                <a:gd name="connsiteX87" fmla="*/ 245144 w 262472"/>
                <a:gd name="connsiteY87" fmla="*/ 76468 h 295540"/>
                <a:gd name="connsiteX88" fmla="*/ 246416 w 262472"/>
                <a:gd name="connsiteY88" fmla="*/ 72812 h 295540"/>
                <a:gd name="connsiteX89" fmla="*/ 246416 w 262472"/>
                <a:gd name="connsiteY89" fmla="*/ 72176 h 295540"/>
                <a:gd name="connsiteX90" fmla="*/ 246416 w 262472"/>
                <a:gd name="connsiteY90" fmla="*/ 69632 h 295540"/>
                <a:gd name="connsiteX91" fmla="*/ 243078 w 262472"/>
                <a:gd name="connsiteY91" fmla="*/ 58981 h 295540"/>
                <a:gd name="connsiteX92" fmla="*/ 242601 w 262472"/>
                <a:gd name="connsiteY92" fmla="*/ 56278 h 295540"/>
                <a:gd name="connsiteX93" fmla="*/ 242283 w 262472"/>
                <a:gd name="connsiteY93" fmla="*/ 53099 h 295540"/>
                <a:gd name="connsiteX94" fmla="*/ 242283 w 262472"/>
                <a:gd name="connsiteY94" fmla="*/ 52145 h 295540"/>
                <a:gd name="connsiteX95" fmla="*/ 241806 w 262472"/>
                <a:gd name="connsiteY95" fmla="*/ 52145 h 295540"/>
                <a:gd name="connsiteX96" fmla="*/ 235288 w 262472"/>
                <a:gd name="connsiteY96" fmla="*/ 50714 h 295540"/>
                <a:gd name="connsiteX97" fmla="*/ 233221 w 262472"/>
                <a:gd name="connsiteY97" fmla="*/ 49442 h 295540"/>
                <a:gd name="connsiteX98" fmla="*/ 230836 w 262472"/>
                <a:gd name="connsiteY98" fmla="*/ 47375 h 295540"/>
                <a:gd name="connsiteX99" fmla="*/ 229564 w 262472"/>
                <a:gd name="connsiteY99" fmla="*/ 40857 h 295540"/>
                <a:gd name="connsiteX100" fmla="*/ 226703 w 262472"/>
                <a:gd name="connsiteY100" fmla="*/ 35611 h 295540"/>
                <a:gd name="connsiteX101" fmla="*/ 218754 w 262472"/>
                <a:gd name="connsiteY101" fmla="*/ 36088 h 295540"/>
                <a:gd name="connsiteX102" fmla="*/ 210169 w 262472"/>
                <a:gd name="connsiteY102" fmla="*/ 30524 h 295540"/>
                <a:gd name="connsiteX103" fmla="*/ 206831 w 262472"/>
                <a:gd name="connsiteY103" fmla="*/ 25437 h 295540"/>
                <a:gd name="connsiteX104" fmla="*/ 203015 w 262472"/>
                <a:gd name="connsiteY104" fmla="*/ 24959 h 295540"/>
                <a:gd name="connsiteX105" fmla="*/ 199677 w 262472"/>
                <a:gd name="connsiteY105" fmla="*/ 24006 h 295540"/>
                <a:gd name="connsiteX106" fmla="*/ 193794 w 262472"/>
                <a:gd name="connsiteY106" fmla="*/ 23211 h 295540"/>
                <a:gd name="connsiteX107" fmla="*/ 188071 w 262472"/>
                <a:gd name="connsiteY107" fmla="*/ 27980 h 295540"/>
                <a:gd name="connsiteX108" fmla="*/ 185686 w 262472"/>
                <a:gd name="connsiteY108" fmla="*/ 30524 h 295540"/>
                <a:gd name="connsiteX109" fmla="*/ 182030 w 262472"/>
                <a:gd name="connsiteY109" fmla="*/ 32749 h 295540"/>
                <a:gd name="connsiteX110" fmla="*/ 180440 w 262472"/>
                <a:gd name="connsiteY110" fmla="*/ 34975 h 295540"/>
                <a:gd name="connsiteX111" fmla="*/ 171378 w 262472"/>
                <a:gd name="connsiteY111" fmla="*/ 35929 h 295540"/>
                <a:gd name="connsiteX112" fmla="*/ 168676 w 262472"/>
                <a:gd name="connsiteY112" fmla="*/ 37201 h 295540"/>
                <a:gd name="connsiteX113" fmla="*/ 161840 w 262472"/>
                <a:gd name="connsiteY113" fmla="*/ 43083 h 295540"/>
                <a:gd name="connsiteX114" fmla="*/ 160091 w 262472"/>
                <a:gd name="connsiteY114" fmla="*/ 43878 h 295540"/>
                <a:gd name="connsiteX115" fmla="*/ 151665 w 262472"/>
                <a:gd name="connsiteY115" fmla="*/ 41334 h 295540"/>
                <a:gd name="connsiteX116" fmla="*/ 146260 w 262472"/>
                <a:gd name="connsiteY116" fmla="*/ 41811 h 295540"/>
                <a:gd name="connsiteX117" fmla="*/ 144511 w 262472"/>
                <a:gd name="connsiteY117" fmla="*/ 41175 h 295540"/>
                <a:gd name="connsiteX118" fmla="*/ 143239 w 262472"/>
                <a:gd name="connsiteY118" fmla="*/ 38632 h 295540"/>
                <a:gd name="connsiteX119" fmla="*/ 148963 w 262472"/>
                <a:gd name="connsiteY119" fmla="*/ 34498 h 295540"/>
                <a:gd name="connsiteX120" fmla="*/ 150552 w 262472"/>
                <a:gd name="connsiteY120" fmla="*/ 30524 h 295540"/>
                <a:gd name="connsiteX121" fmla="*/ 149122 w 262472"/>
                <a:gd name="connsiteY121" fmla="*/ 26549 h 295540"/>
                <a:gd name="connsiteX122" fmla="*/ 147532 w 262472"/>
                <a:gd name="connsiteY122" fmla="*/ 26549 h 295540"/>
                <a:gd name="connsiteX123" fmla="*/ 141014 w 262472"/>
                <a:gd name="connsiteY123" fmla="*/ 29093 h 295540"/>
                <a:gd name="connsiteX124" fmla="*/ 130362 w 262472"/>
                <a:gd name="connsiteY124" fmla="*/ 24324 h 295540"/>
                <a:gd name="connsiteX125" fmla="*/ 126070 w 262472"/>
                <a:gd name="connsiteY125" fmla="*/ 25437 h 295540"/>
                <a:gd name="connsiteX126" fmla="*/ 124798 w 262472"/>
                <a:gd name="connsiteY126" fmla="*/ 23847 h 295540"/>
                <a:gd name="connsiteX127" fmla="*/ 124003 w 262472"/>
                <a:gd name="connsiteY127" fmla="*/ 22257 h 295540"/>
                <a:gd name="connsiteX128" fmla="*/ 116054 w 262472"/>
                <a:gd name="connsiteY128" fmla="*/ 22893 h 295540"/>
                <a:gd name="connsiteX129" fmla="*/ 118121 w 262472"/>
                <a:gd name="connsiteY129" fmla="*/ 21144 h 295540"/>
                <a:gd name="connsiteX130" fmla="*/ 120664 w 262472"/>
                <a:gd name="connsiteY130" fmla="*/ 18442 h 295540"/>
                <a:gd name="connsiteX131" fmla="*/ 120664 w 262472"/>
                <a:gd name="connsiteY131" fmla="*/ 14785 h 295540"/>
                <a:gd name="connsiteX132" fmla="*/ 118439 w 262472"/>
                <a:gd name="connsiteY132" fmla="*/ 12241 h 295540"/>
                <a:gd name="connsiteX133" fmla="*/ 116690 w 262472"/>
                <a:gd name="connsiteY133" fmla="*/ 10493 h 295540"/>
                <a:gd name="connsiteX134" fmla="*/ 112557 w 262472"/>
                <a:gd name="connsiteY134" fmla="*/ 9380 h 295540"/>
                <a:gd name="connsiteX135" fmla="*/ 112557 w 262472"/>
                <a:gd name="connsiteY135" fmla="*/ 8585 h 295540"/>
                <a:gd name="connsiteX136" fmla="*/ 111921 w 262472"/>
                <a:gd name="connsiteY136" fmla="*/ 8585 h 295540"/>
                <a:gd name="connsiteX137" fmla="*/ 110013 w 262472"/>
                <a:gd name="connsiteY137" fmla="*/ 8267 h 295540"/>
                <a:gd name="connsiteX138" fmla="*/ 108741 w 262472"/>
                <a:gd name="connsiteY138" fmla="*/ 7472 h 295540"/>
                <a:gd name="connsiteX139" fmla="*/ 105403 w 262472"/>
                <a:gd name="connsiteY139" fmla="*/ 8108 h 295540"/>
                <a:gd name="connsiteX140" fmla="*/ 100951 w 262472"/>
                <a:gd name="connsiteY140" fmla="*/ 9539 h 295540"/>
                <a:gd name="connsiteX141" fmla="*/ 98407 w 262472"/>
                <a:gd name="connsiteY141" fmla="*/ 9539 h 295540"/>
                <a:gd name="connsiteX142" fmla="*/ 96500 w 262472"/>
                <a:gd name="connsiteY142" fmla="*/ 7949 h 295540"/>
                <a:gd name="connsiteX143" fmla="*/ 88392 w 262472"/>
                <a:gd name="connsiteY143" fmla="*/ 5882 h 295540"/>
                <a:gd name="connsiteX144" fmla="*/ 87120 w 262472"/>
                <a:gd name="connsiteY144" fmla="*/ 5882 h 295540"/>
                <a:gd name="connsiteX145" fmla="*/ 81715 w 262472"/>
                <a:gd name="connsiteY145" fmla="*/ 5564 h 295540"/>
                <a:gd name="connsiteX146" fmla="*/ 81715 w 262472"/>
                <a:gd name="connsiteY146" fmla="*/ 5564 h 295540"/>
                <a:gd name="connsiteX147" fmla="*/ 82033 w 262472"/>
                <a:gd name="connsiteY147" fmla="*/ 10016 h 295540"/>
                <a:gd name="connsiteX148" fmla="*/ 85053 w 262472"/>
                <a:gd name="connsiteY148" fmla="*/ 13831 h 295540"/>
                <a:gd name="connsiteX149" fmla="*/ 87597 w 262472"/>
                <a:gd name="connsiteY149" fmla="*/ 17805 h 295540"/>
                <a:gd name="connsiteX150" fmla="*/ 89823 w 262472"/>
                <a:gd name="connsiteY150" fmla="*/ 20031 h 295540"/>
                <a:gd name="connsiteX151" fmla="*/ 89823 w 262472"/>
                <a:gd name="connsiteY151" fmla="*/ 22893 h 295540"/>
                <a:gd name="connsiteX152" fmla="*/ 86166 w 262472"/>
                <a:gd name="connsiteY152" fmla="*/ 24483 h 295540"/>
                <a:gd name="connsiteX153" fmla="*/ 80920 w 262472"/>
                <a:gd name="connsiteY153" fmla="*/ 25595 h 295540"/>
                <a:gd name="connsiteX154" fmla="*/ 80284 w 262472"/>
                <a:gd name="connsiteY154" fmla="*/ 27344 h 295540"/>
                <a:gd name="connsiteX155" fmla="*/ 80761 w 262472"/>
                <a:gd name="connsiteY155" fmla="*/ 29729 h 295540"/>
                <a:gd name="connsiteX156" fmla="*/ 83305 w 262472"/>
                <a:gd name="connsiteY156" fmla="*/ 29729 h 295540"/>
                <a:gd name="connsiteX157" fmla="*/ 84576 w 262472"/>
                <a:gd name="connsiteY157" fmla="*/ 29093 h 295540"/>
                <a:gd name="connsiteX158" fmla="*/ 86643 w 262472"/>
                <a:gd name="connsiteY158" fmla="*/ 29570 h 295540"/>
                <a:gd name="connsiteX159" fmla="*/ 88233 w 262472"/>
                <a:gd name="connsiteY159" fmla="*/ 31160 h 295540"/>
                <a:gd name="connsiteX160" fmla="*/ 88233 w 262472"/>
                <a:gd name="connsiteY160" fmla="*/ 41493 h 295540"/>
                <a:gd name="connsiteX161" fmla="*/ 88551 w 262472"/>
                <a:gd name="connsiteY161" fmla="*/ 42924 h 295540"/>
                <a:gd name="connsiteX162" fmla="*/ 90141 w 262472"/>
                <a:gd name="connsiteY162" fmla="*/ 44514 h 295540"/>
                <a:gd name="connsiteX163" fmla="*/ 92843 w 262472"/>
                <a:gd name="connsiteY163" fmla="*/ 45468 h 295540"/>
                <a:gd name="connsiteX164" fmla="*/ 97136 w 262472"/>
                <a:gd name="connsiteY164" fmla="*/ 45786 h 295540"/>
                <a:gd name="connsiteX165" fmla="*/ 99838 w 262472"/>
                <a:gd name="connsiteY165" fmla="*/ 47057 h 295540"/>
                <a:gd name="connsiteX166" fmla="*/ 109059 w 262472"/>
                <a:gd name="connsiteY166" fmla="*/ 57232 h 295540"/>
                <a:gd name="connsiteX167" fmla="*/ 113510 w 262472"/>
                <a:gd name="connsiteY167" fmla="*/ 58981 h 295540"/>
                <a:gd name="connsiteX168" fmla="*/ 110331 w 262472"/>
                <a:gd name="connsiteY168" fmla="*/ 58504 h 295540"/>
                <a:gd name="connsiteX169" fmla="*/ 107787 w 262472"/>
                <a:gd name="connsiteY169" fmla="*/ 57073 h 295540"/>
                <a:gd name="connsiteX170" fmla="*/ 100156 w 262472"/>
                <a:gd name="connsiteY170" fmla="*/ 48647 h 295540"/>
                <a:gd name="connsiteX171" fmla="*/ 96818 w 262472"/>
                <a:gd name="connsiteY171" fmla="*/ 47057 h 295540"/>
                <a:gd name="connsiteX172" fmla="*/ 87915 w 262472"/>
                <a:gd name="connsiteY172" fmla="*/ 47852 h 295540"/>
                <a:gd name="connsiteX173" fmla="*/ 79966 w 262472"/>
                <a:gd name="connsiteY173" fmla="*/ 46263 h 295540"/>
                <a:gd name="connsiteX174" fmla="*/ 78694 w 262472"/>
                <a:gd name="connsiteY174" fmla="*/ 47693 h 295540"/>
                <a:gd name="connsiteX175" fmla="*/ 77263 w 262472"/>
                <a:gd name="connsiteY175" fmla="*/ 49919 h 295540"/>
                <a:gd name="connsiteX176" fmla="*/ 76628 w 262472"/>
                <a:gd name="connsiteY176" fmla="*/ 54212 h 295540"/>
                <a:gd name="connsiteX177" fmla="*/ 77581 w 262472"/>
                <a:gd name="connsiteY177" fmla="*/ 58663 h 295540"/>
                <a:gd name="connsiteX178" fmla="*/ 76310 w 262472"/>
                <a:gd name="connsiteY178" fmla="*/ 65022 h 295540"/>
                <a:gd name="connsiteX179" fmla="*/ 76310 w 262472"/>
                <a:gd name="connsiteY179" fmla="*/ 60253 h 295540"/>
                <a:gd name="connsiteX180" fmla="*/ 75038 w 262472"/>
                <a:gd name="connsiteY180" fmla="*/ 58822 h 295540"/>
                <a:gd name="connsiteX181" fmla="*/ 71699 w 262472"/>
                <a:gd name="connsiteY181" fmla="*/ 56755 h 295540"/>
                <a:gd name="connsiteX182" fmla="*/ 70745 w 262472"/>
                <a:gd name="connsiteY182" fmla="*/ 57550 h 295540"/>
                <a:gd name="connsiteX183" fmla="*/ 70109 w 262472"/>
                <a:gd name="connsiteY183" fmla="*/ 60412 h 295540"/>
                <a:gd name="connsiteX184" fmla="*/ 69156 w 262472"/>
                <a:gd name="connsiteY184" fmla="*/ 62955 h 295540"/>
                <a:gd name="connsiteX185" fmla="*/ 67884 w 262472"/>
                <a:gd name="connsiteY185" fmla="*/ 63432 h 295540"/>
                <a:gd name="connsiteX186" fmla="*/ 65181 w 262472"/>
                <a:gd name="connsiteY186" fmla="*/ 62001 h 295540"/>
                <a:gd name="connsiteX187" fmla="*/ 66930 w 262472"/>
                <a:gd name="connsiteY187" fmla="*/ 58981 h 295540"/>
                <a:gd name="connsiteX188" fmla="*/ 62478 w 262472"/>
                <a:gd name="connsiteY188" fmla="*/ 53258 h 295540"/>
                <a:gd name="connsiteX189" fmla="*/ 51509 w 262472"/>
                <a:gd name="connsiteY189" fmla="*/ 52940 h 295540"/>
                <a:gd name="connsiteX190" fmla="*/ 41652 w 262472"/>
                <a:gd name="connsiteY190" fmla="*/ 53576 h 295540"/>
                <a:gd name="connsiteX191" fmla="*/ 39427 w 262472"/>
                <a:gd name="connsiteY191" fmla="*/ 54689 h 295540"/>
                <a:gd name="connsiteX192" fmla="*/ 36565 w 262472"/>
                <a:gd name="connsiteY192" fmla="*/ 58504 h 295540"/>
                <a:gd name="connsiteX193" fmla="*/ 35611 w 262472"/>
                <a:gd name="connsiteY193" fmla="*/ 61684 h 295540"/>
                <a:gd name="connsiteX194" fmla="*/ 34975 w 262472"/>
                <a:gd name="connsiteY194" fmla="*/ 65658 h 295540"/>
                <a:gd name="connsiteX195" fmla="*/ 37837 w 262472"/>
                <a:gd name="connsiteY195" fmla="*/ 67566 h 295540"/>
                <a:gd name="connsiteX196" fmla="*/ 39109 w 262472"/>
                <a:gd name="connsiteY196" fmla="*/ 69314 h 295540"/>
                <a:gd name="connsiteX197" fmla="*/ 39109 w 262472"/>
                <a:gd name="connsiteY197" fmla="*/ 72971 h 295540"/>
                <a:gd name="connsiteX198" fmla="*/ 38950 w 262472"/>
                <a:gd name="connsiteY198" fmla="*/ 80284 h 295540"/>
                <a:gd name="connsiteX199" fmla="*/ 38632 w 262472"/>
                <a:gd name="connsiteY199" fmla="*/ 81556 h 295540"/>
                <a:gd name="connsiteX200" fmla="*/ 36883 w 262472"/>
                <a:gd name="connsiteY200" fmla="*/ 84576 h 295540"/>
                <a:gd name="connsiteX201" fmla="*/ 34975 w 262472"/>
                <a:gd name="connsiteY201" fmla="*/ 90141 h 295540"/>
                <a:gd name="connsiteX202" fmla="*/ 34498 w 262472"/>
                <a:gd name="connsiteY202" fmla="*/ 93797 h 295540"/>
                <a:gd name="connsiteX203" fmla="*/ 33862 w 262472"/>
                <a:gd name="connsiteY203" fmla="*/ 94433 h 295540"/>
                <a:gd name="connsiteX204" fmla="*/ 26231 w 262472"/>
                <a:gd name="connsiteY204" fmla="*/ 94433 h 295540"/>
                <a:gd name="connsiteX205" fmla="*/ 25119 w 262472"/>
                <a:gd name="connsiteY205" fmla="*/ 95069 h 295540"/>
                <a:gd name="connsiteX206" fmla="*/ 25119 w 262472"/>
                <a:gd name="connsiteY206" fmla="*/ 95864 h 295540"/>
                <a:gd name="connsiteX207" fmla="*/ 25278 w 262472"/>
                <a:gd name="connsiteY207" fmla="*/ 96818 h 295540"/>
                <a:gd name="connsiteX208" fmla="*/ 25278 w 262472"/>
                <a:gd name="connsiteY208" fmla="*/ 97771 h 295540"/>
                <a:gd name="connsiteX209" fmla="*/ 24483 w 262472"/>
                <a:gd name="connsiteY209" fmla="*/ 98566 h 295540"/>
                <a:gd name="connsiteX210" fmla="*/ 24801 w 262472"/>
                <a:gd name="connsiteY210" fmla="*/ 99838 h 295540"/>
                <a:gd name="connsiteX211" fmla="*/ 26073 w 262472"/>
                <a:gd name="connsiteY211" fmla="*/ 101269 h 295540"/>
                <a:gd name="connsiteX212" fmla="*/ 28457 w 262472"/>
                <a:gd name="connsiteY212" fmla="*/ 102064 h 295540"/>
                <a:gd name="connsiteX213" fmla="*/ 31001 w 262472"/>
                <a:gd name="connsiteY213" fmla="*/ 102064 h 295540"/>
                <a:gd name="connsiteX214" fmla="*/ 32273 w 262472"/>
                <a:gd name="connsiteY214" fmla="*/ 102064 h 295540"/>
                <a:gd name="connsiteX215" fmla="*/ 33226 w 262472"/>
                <a:gd name="connsiteY215" fmla="*/ 103018 h 295540"/>
                <a:gd name="connsiteX216" fmla="*/ 34180 w 262472"/>
                <a:gd name="connsiteY216" fmla="*/ 104448 h 295540"/>
                <a:gd name="connsiteX217" fmla="*/ 34180 w 262472"/>
                <a:gd name="connsiteY217" fmla="*/ 106356 h 295540"/>
                <a:gd name="connsiteX218" fmla="*/ 33703 w 262472"/>
                <a:gd name="connsiteY218" fmla="*/ 108900 h 295540"/>
                <a:gd name="connsiteX219" fmla="*/ 32432 w 262472"/>
                <a:gd name="connsiteY219" fmla="*/ 111285 h 295540"/>
                <a:gd name="connsiteX220" fmla="*/ 28934 w 262472"/>
                <a:gd name="connsiteY220" fmla="*/ 113987 h 295540"/>
                <a:gd name="connsiteX221" fmla="*/ 27344 w 262472"/>
                <a:gd name="connsiteY221" fmla="*/ 114941 h 295540"/>
                <a:gd name="connsiteX222" fmla="*/ 25914 w 262472"/>
                <a:gd name="connsiteY222" fmla="*/ 115418 h 295540"/>
                <a:gd name="connsiteX223" fmla="*/ 25278 w 262472"/>
                <a:gd name="connsiteY223" fmla="*/ 116054 h 295540"/>
                <a:gd name="connsiteX224" fmla="*/ 24960 w 262472"/>
                <a:gd name="connsiteY224" fmla="*/ 117008 h 295540"/>
                <a:gd name="connsiteX225" fmla="*/ 24960 w 262472"/>
                <a:gd name="connsiteY225" fmla="*/ 117803 h 295540"/>
                <a:gd name="connsiteX226" fmla="*/ 27503 w 262472"/>
                <a:gd name="connsiteY226" fmla="*/ 120029 h 295540"/>
                <a:gd name="connsiteX227" fmla="*/ 27503 w 262472"/>
                <a:gd name="connsiteY227" fmla="*/ 120505 h 295540"/>
                <a:gd name="connsiteX228" fmla="*/ 26708 w 262472"/>
                <a:gd name="connsiteY228" fmla="*/ 121618 h 295540"/>
                <a:gd name="connsiteX229" fmla="*/ 25754 w 262472"/>
                <a:gd name="connsiteY229" fmla="*/ 122731 h 295540"/>
                <a:gd name="connsiteX230" fmla="*/ 19395 w 262472"/>
                <a:gd name="connsiteY230" fmla="*/ 124957 h 295540"/>
                <a:gd name="connsiteX231" fmla="*/ 16693 w 262472"/>
                <a:gd name="connsiteY231" fmla="*/ 124957 h 295540"/>
                <a:gd name="connsiteX232" fmla="*/ 15103 w 262472"/>
                <a:gd name="connsiteY232" fmla="*/ 125911 h 295540"/>
                <a:gd name="connsiteX233" fmla="*/ 14626 w 262472"/>
                <a:gd name="connsiteY233" fmla="*/ 125911 h 295540"/>
                <a:gd name="connsiteX234" fmla="*/ 12877 w 262472"/>
                <a:gd name="connsiteY234" fmla="*/ 125116 h 295540"/>
                <a:gd name="connsiteX235" fmla="*/ 9062 w 262472"/>
                <a:gd name="connsiteY235" fmla="*/ 124003 h 295540"/>
                <a:gd name="connsiteX236" fmla="*/ 7631 w 262472"/>
                <a:gd name="connsiteY236" fmla="*/ 124321 h 295540"/>
                <a:gd name="connsiteX237" fmla="*/ 6836 w 262472"/>
                <a:gd name="connsiteY237" fmla="*/ 124957 h 295540"/>
                <a:gd name="connsiteX238" fmla="*/ 4451 w 262472"/>
                <a:gd name="connsiteY238" fmla="*/ 125752 h 295540"/>
                <a:gd name="connsiteX239" fmla="*/ 2703 w 262472"/>
                <a:gd name="connsiteY239" fmla="*/ 127024 h 295540"/>
                <a:gd name="connsiteX240" fmla="*/ 2703 w 262472"/>
                <a:gd name="connsiteY240" fmla="*/ 128613 h 295540"/>
                <a:gd name="connsiteX241" fmla="*/ 5723 w 262472"/>
                <a:gd name="connsiteY241" fmla="*/ 132588 h 295540"/>
                <a:gd name="connsiteX242" fmla="*/ 6836 w 262472"/>
                <a:gd name="connsiteY242" fmla="*/ 133383 h 295540"/>
                <a:gd name="connsiteX243" fmla="*/ 6836 w 262472"/>
                <a:gd name="connsiteY243" fmla="*/ 134813 h 295540"/>
                <a:gd name="connsiteX244" fmla="*/ 8267 w 262472"/>
                <a:gd name="connsiteY244" fmla="*/ 136721 h 295540"/>
                <a:gd name="connsiteX245" fmla="*/ 9698 w 262472"/>
                <a:gd name="connsiteY245" fmla="*/ 139106 h 295540"/>
                <a:gd name="connsiteX246" fmla="*/ 9698 w 262472"/>
                <a:gd name="connsiteY246" fmla="*/ 140537 h 295540"/>
                <a:gd name="connsiteX247" fmla="*/ 9698 w 262472"/>
                <a:gd name="connsiteY247" fmla="*/ 141967 h 295540"/>
                <a:gd name="connsiteX248" fmla="*/ 8903 w 262472"/>
                <a:gd name="connsiteY248" fmla="*/ 144034 h 295540"/>
                <a:gd name="connsiteX249" fmla="*/ 6359 w 262472"/>
                <a:gd name="connsiteY249" fmla="*/ 148962 h 295540"/>
                <a:gd name="connsiteX250" fmla="*/ 6359 w 262472"/>
                <a:gd name="connsiteY250" fmla="*/ 149916 h 295540"/>
                <a:gd name="connsiteX251" fmla="*/ 6518 w 262472"/>
                <a:gd name="connsiteY251" fmla="*/ 150711 h 295540"/>
                <a:gd name="connsiteX252" fmla="*/ 7472 w 262472"/>
                <a:gd name="connsiteY252" fmla="*/ 150711 h 295540"/>
                <a:gd name="connsiteX253" fmla="*/ 8108 w 262472"/>
                <a:gd name="connsiteY253" fmla="*/ 151347 h 295540"/>
                <a:gd name="connsiteX254" fmla="*/ 8108 w 262472"/>
                <a:gd name="connsiteY254" fmla="*/ 151983 h 295540"/>
                <a:gd name="connsiteX255" fmla="*/ 3021 w 262472"/>
                <a:gd name="connsiteY255" fmla="*/ 155481 h 295540"/>
                <a:gd name="connsiteX256" fmla="*/ 2385 w 262472"/>
                <a:gd name="connsiteY256" fmla="*/ 156116 h 295540"/>
                <a:gd name="connsiteX257" fmla="*/ 318 w 262472"/>
                <a:gd name="connsiteY257" fmla="*/ 156116 h 295540"/>
                <a:gd name="connsiteX258" fmla="*/ 0 w 262472"/>
                <a:gd name="connsiteY258" fmla="*/ 156594 h 295540"/>
                <a:gd name="connsiteX259" fmla="*/ 318 w 262472"/>
                <a:gd name="connsiteY259" fmla="*/ 157547 h 295540"/>
                <a:gd name="connsiteX260" fmla="*/ 1113 w 262472"/>
                <a:gd name="connsiteY260" fmla="*/ 158342 h 295540"/>
                <a:gd name="connsiteX261" fmla="*/ 2862 w 262472"/>
                <a:gd name="connsiteY261" fmla="*/ 158819 h 295540"/>
                <a:gd name="connsiteX262" fmla="*/ 4292 w 262472"/>
                <a:gd name="connsiteY262" fmla="*/ 159614 h 295540"/>
                <a:gd name="connsiteX263" fmla="*/ 5564 w 262472"/>
                <a:gd name="connsiteY263" fmla="*/ 161363 h 295540"/>
                <a:gd name="connsiteX264" fmla="*/ 3974 w 262472"/>
                <a:gd name="connsiteY264" fmla="*/ 167245 h 295540"/>
                <a:gd name="connsiteX265" fmla="*/ 4292 w 262472"/>
                <a:gd name="connsiteY265" fmla="*/ 167881 h 295540"/>
                <a:gd name="connsiteX266" fmla="*/ 7472 w 262472"/>
                <a:gd name="connsiteY266" fmla="*/ 169948 h 295540"/>
                <a:gd name="connsiteX267" fmla="*/ 8426 w 262472"/>
                <a:gd name="connsiteY267" fmla="*/ 171537 h 295540"/>
                <a:gd name="connsiteX268" fmla="*/ 10811 w 262472"/>
                <a:gd name="connsiteY268" fmla="*/ 173127 h 295540"/>
                <a:gd name="connsiteX269" fmla="*/ 8903 w 262472"/>
                <a:gd name="connsiteY269" fmla="*/ 175035 h 295540"/>
                <a:gd name="connsiteX270" fmla="*/ 9221 w 262472"/>
                <a:gd name="connsiteY270" fmla="*/ 175830 h 295540"/>
                <a:gd name="connsiteX271" fmla="*/ 9857 w 262472"/>
                <a:gd name="connsiteY271" fmla="*/ 176784 h 295540"/>
                <a:gd name="connsiteX272" fmla="*/ 12559 w 262472"/>
                <a:gd name="connsiteY272" fmla="*/ 177260 h 295540"/>
                <a:gd name="connsiteX273" fmla="*/ 13831 w 262472"/>
                <a:gd name="connsiteY273" fmla="*/ 178532 h 295540"/>
                <a:gd name="connsiteX274" fmla="*/ 13831 w 262472"/>
                <a:gd name="connsiteY274" fmla="*/ 180440 h 295540"/>
                <a:gd name="connsiteX275" fmla="*/ 14467 w 262472"/>
                <a:gd name="connsiteY275" fmla="*/ 183620 h 295540"/>
                <a:gd name="connsiteX276" fmla="*/ 9062 w 262472"/>
                <a:gd name="connsiteY276" fmla="*/ 186799 h 295540"/>
                <a:gd name="connsiteX277" fmla="*/ 7472 w 262472"/>
                <a:gd name="connsiteY277" fmla="*/ 190297 h 295540"/>
                <a:gd name="connsiteX278" fmla="*/ 7472 w 262472"/>
                <a:gd name="connsiteY278" fmla="*/ 190933 h 295540"/>
                <a:gd name="connsiteX279" fmla="*/ 7154 w 262472"/>
                <a:gd name="connsiteY279" fmla="*/ 191886 h 295540"/>
                <a:gd name="connsiteX280" fmla="*/ 7154 w 262472"/>
                <a:gd name="connsiteY280" fmla="*/ 194112 h 295540"/>
                <a:gd name="connsiteX281" fmla="*/ 7949 w 262472"/>
                <a:gd name="connsiteY281" fmla="*/ 196338 h 295540"/>
                <a:gd name="connsiteX282" fmla="*/ 9857 w 262472"/>
                <a:gd name="connsiteY282" fmla="*/ 198564 h 295540"/>
                <a:gd name="connsiteX283" fmla="*/ 11288 w 262472"/>
                <a:gd name="connsiteY283" fmla="*/ 200153 h 295540"/>
                <a:gd name="connsiteX284" fmla="*/ 13195 w 262472"/>
                <a:gd name="connsiteY284" fmla="*/ 201425 h 295540"/>
                <a:gd name="connsiteX285" fmla="*/ 16534 w 262472"/>
                <a:gd name="connsiteY285" fmla="*/ 202697 h 295540"/>
                <a:gd name="connsiteX286" fmla="*/ 17806 w 262472"/>
                <a:gd name="connsiteY286" fmla="*/ 203015 h 295540"/>
                <a:gd name="connsiteX287" fmla="*/ 17806 w 262472"/>
                <a:gd name="connsiteY287" fmla="*/ 204605 h 295540"/>
                <a:gd name="connsiteX288" fmla="*/ 17806 w 262472"/>
                <a:gd name="connsiteY288" fmla="*/ 206354 h 295540"/>
                <a:gd name="connsiteX289" fmla="*/ 16693 w 262472"/>
                <a:gd name="connsiteY289" fmla="*/ 207307 h 295540"/>
                <a:gd name="connsiteX290" fmla="*/ 15580 w 262472"/>
                <a:gd name="connsiteY290" fmla="*/ 208738 h 295540"/>
                <a:gd name="connsiteX291" fmla="*/ 14785 w 262472"/>
                <a:gd name="connsiteY291" fmla="*/ 210487 h 295540"/>
                <a:gd name="connsiteX292" fmla="*/ 13990 w 262472"/>
                <a:gd name="connsiteY292" fmla="*/ 213667 h 295540"/>
                <a:gd name="connsiteX293" fmla="*/ 13990 w 262472"/>
                <a:gd name="connsiteY293" fmla="*/ 215892 h 295540"/>
                <a:gd name="connsiteX294" fmla="*/ 14944 w 262472"/>
                <a:gd name="connsiteY294" fmla="*/ 215733 h 295540"/>
                <a:gd name="connsiteX295" fmla="*/ 17170 w 262472"/>
                <a:gd name="connsiteY295" fmla="*/ 216369 h 295540"/>
                <a:gd name="connsiteX296" fmla="*/ 19395 w 262472"/>
                <a:gd name="connsiteY296" fmla="*/ 218118 h 295540"/>
                <a:gd name="connsiteX297" fmla="*/ 20349 w 262472"/>
                <a:gd name="connsiteY297" fmla="*/ 219867 h 295540"/>
                <a:gd name="connsiteX298" fmla="*/ 20667 w 262472"/>
                <a:gd name="connsiteY298" fmla="*/ 220821 h 295540"/>
                <a:gd name="connsiteX299" fmla="*/ 21621 w 262472"/>
                <a:gd name="connsiteY299" fmla="*/ 221933 h 295540"/>
                <a:gd name="connsiteX300" fmla="*/ 25278 w 262472"/>
                <a:gd name="connsiteY300" fmla="*/ 226703 h 295540"/>
                <a:gd name="connsiteX301" fmla="*/ 26390 w 262472"/>
                <a:gd name="connsiteY301" fmla="*/ 226703 h 295540"/>
                <a:gd name="connsiteX302" fmla="*/ 27662 w 262472"/>
                <a:gd name="connsiteY302" fmla="*/ 226226 h 295540"/>
                <a:gd name="connsiteX303" fmla="*/ 28457 w 262472"/>
                <a:gd name="connsiteY303" fmla="*/ 225113 h 295540"/>
                <a:gd name="connsiteX304" fmla="*/ 29729 w 262472"/>
                <a:gd name="connsiteY304" fmla="*/ 225113 h 295540"/>
                <a:gd name="connsiteX305" fmla="*/ 31637 w 262472"/>
                <a:gd name="connsiteY305" fmla="*/ 225431 h 295540"/>
                <a:gd name="connsiteX306" fmla="*/ 32909 w 262472"/>
                <a:gd name="connsiteY306" fmla="*/ 225908 h 295540"/>
                <a:gd name="connsiteX307" fmla="*/ 33544 w 262472"/>
                <a:gd name="connsiteY307" fmla="*/ 227975 h 295540"/>
                <a:gd name="connsiteX308" fmla="*/ 34021 w 262472"/>
                <a:gd name="connsiteY308" fmla="*/ 228451 h 295540"/>
                <a:gd name="connsiteX309" fmla="*/ 34816 w 262472"/>
                <a:gd name="connsiteY309" fmla="*/ 227975 h 295540"/>
                <a:gd name="connsiteX310" fmla="*/ 36247 w 262472"/>
                <a:gd name="connsiteY310" fmla="*/ 227975 h 295540"/>
                <a:gd name="connsiteX311" fmla="*/ 38632 w 262472"/>
                <a:gd name="connsiteY311" fmla="*/ 228451 h 295540"/>
                <a:gd name="connsiteX312" fmla="*/ 41811 w 262472"/>
                <a:gd name="connsiteY312" fmla="*/ 227816 h 295540"/>
                <a:gd name="connsiteX313" fmla="*/ 44355 w 262472"/>
                <a:gd name="connsiteY313" fmla="*/ 227021 h 295540"/>
                <a:gd name="connsiteX314" fmla="*/ 45627 w 262472"/>
                <a:gd name="connsiteY314" fmla="*/ 227021 h 295540"/>
                <a:gd name="connsiteX315" fmla="*/ 47852 w 262472"/>
                <a:gd name="connsiteY315" fmla="*/ 229564 h 295540"/>
                <a:gd name="connsiteX316" fmla="*/ 50237 w 262472"/>
                <a:gd name="connsiteY316" fmla="*/ 230518 h 295540"/>
                <a:gd name="connsiteX317" fmla="*/ 55642 w 262472"/>
                <a:gd name="connsiteY317" fmla="*/ 231313 h 295540"/>
                <a:gd name="connsiteX318" fmla="*/ 61366 w 262472"/>
                <a:gd name="connsiteY318" fmla="*/ 232426 h 295540"/>
                <a:gd name="connsiteX319" fmla="*/ 63591 w 262472"/>
                <a:gd name="connsiteY319" fmla="*/ 233380 h 295540"/>
                <a:gd name="connsiteX320" fmla="*/ 65181 w 262472"/>
                <a:gd name="connsiteY320" fmla="*/ 233857 h 295540"/>
                <a:gd name="connsiteX321" fmla="*/ 65181 w 262472"/>
                <a:gd name="connsiteY321" fmla="*/ 237036 h 295540"/>
                <a:gd name="connsiteX322" fmla="*/ 64863 w 262472"/>
                <a:gd name="connsiteY322" fmla="*/ 237513 h 295540"/>
                <a:gd name="connsiteX323" fmla="*/ 59140 w 262472"/>
                <a:gd name="connsiteY323" fmla="*/ 244031 h 295540"/>
                <a:gd name="connsiteX324" fmla="*/ 56755 w 262472"/>
                <a:gd name="connsiteY324" fmla="*/ 246257 h 295540"/>
                <a:gd name="connsiteX325" fmla="*/ 55483 w 262472"/>
                <a:gd name="connsiteY325" fmla="*/ 249596 h 295540"/>
                <a:gd name="connsiteX326" fmla="*/ 54689 w 262472"/>
                <a:gd name="connsiteY326" fmla="*/ 254683 h 295540"/>
                <a:gd name="connsiteX327" fmla="*/ 52940 w 262472"/>
                <a:gd name="connsiteY327" fmla="*/ 259452 h 295540"/>
                <a:gd name="connsiteX328" fmla="*/ 50396 w 262472"/>
                <a:gd name="connsiteY328" fmla="*/ 263904 h 295540"/>
                <a:gd name="connsiteX329" fmla="*/ 49442 w 262472"/>
                <a:gd name="connsiteY329" fmla="*/ 267242 h 295540"/>
                <a:gd name="connsiteX330" fmla="*/ 50078 w 262472"/>
                <a:gd name="connsiteY330" fmla="*/ 269468 h 295540"/>
                <a:gd name="connsiteX331" fmla="*/ 49601 w 262472"/>
                <a:gd name="connsiteY331" fmla="*/ 272965 h 295540"/>
                <a:gd name="connsiteX332" fmla="*/ 48011 w 262472"/>
                <a:gd name="connsiteY332" fmla="*/ 277735 h 295540"/>
                <a:gd name="connsiteX333" fmla="*/ 47693 w 262472"/>
                <a:gd name="connsiteY333" fmla="*/ 281391 h 295540"/>
                <a:gd name="connsiteX334" fmla="*/ 48806 w 262472"/>
                <a:gd name="connsiteY334" fmla="*/ 283776 h 295540"/>
                <a:gd name="connsiteX335" fmla="*/ 50237 w 262472"/>
                <a:gd name="connsiteY335" fmla="*/ 284253 h 295540"/>
                <a:gd name="connsiteX336" fmla="*/ 52622 w 262472"/>
                <a:gd name="connsiteY336" fmla="*/ 285048 h 295540"/>
                <a:gd name="connsiteX337" fmla="*/ 59140 w 262472"/>
                <a:gd name="connsiteY337" fmla="*/ 285048 h 295540"/>
                <a:gd name="connsiteX338" fmla="*/ 63909 w 262472"/>
                <a:gd name="connsiteY338" fmla="*/ 284889 h 295540"/>
                <a:gd name="connsiteX339" fmla="*/ 66930 w 262472"/>
                <a:gd name="connsiteY339" fmla="*/ 283776 h 295540"/>
                <a:gd name="connsiteX340" fmla="*/ 70586 w 262472"/>
                <a:gd name="connsiteY340" fmla="*/ 283776 h 295540"/>
                <a:gd name="connsiteX341" fmla="*/ 73130 w 262472"/>
                <a:gd name="connsiteY341" fmla="*/ 284412 h 295540"/>
                <a:gd name="connsiteX342" fmla="*/ 73607 w 262472"/>
                <a:gd name="connsiteY342" fmla="*/ 284412 h 295540"/>
                <a:gd name="connsiteX343" fmla="*/ 74243 w 262472"/>
                <a:gd name="connsiteY343" fmla="*/ 284094 h 295540"/>
                <a:gd name="connsiteX344" fmla="*/ 74879 w 262472"/>
                <a:gd name="connsiteY344" fmla="*/ 283458 h 295540"/>
                <a:gd name="connsiteX345" fmla="*/ 77263 w 262472"/>
                <a:gd name="connsiteY345" fmla="*/ 282981 h 295540"/>
                <a:gd name="connsiteX346" fmla="*/ 77581 w 262472"/>
                <a:gd name="connsiteY346" fmla="*/ 282504 h 295540"/>
                <a:gd name="connsiteX347" fmla="*/ 77581 w 262472"/>
                <a:gd name="connsiteY347" fmla="*/ 282027 h 295540"/>
                <a:gd name="connsiteX348" fmla="*/ 77104 w 262472"/>
                <a:gd name="connsiteY348" fmla="*/ 281709 h 295540"/>
                <a:gd name="connsiteX349" fmla="*/ 74243 w 262472"/>
                <a:gd name="connsiteY349" fmla="*/ 282027 h 295540"/>
                <a:gd name="connsiteX350" fmla="*/ 73130 w 262472"/>
                <a:gd name="connsiteY350" fmla="*/ 281709 h 295540"/>
                <a:gd name="connsiteX351" fmla="*/ 72812 w 262472"/>
                <a:gd name="connsiteY351" fmla="*/ 280755 h 295540"/>
                <a:gd name="connsiteX352" fmla="*/ 73766 w 262472"/>
                <a:gd name="connsiteY352" fmla="*/ 279166 h 295540"/>
                <a:gd name="connsiteX353" fmla="*/ 75833 w 262472"/>
                <a:gd name="connsiteY353" fmla="*/ 277894 h 295540"/>
                <a:gd name="connsiteX354" fmla="*/ 77581 w 262472"/>
                <a:gd name="connsiteY354" fmla="*/ 277576 h 295540"/>
                <a:gd name="connsiteX355" fmla="*/ 78853 w 262472"/>
                <a:gd name="connsiteY355" fmla="*/ 277894 h 295540"/>
                <a:gd name="connsiteX356" fmla="*/ 82033 w 262472"/>
                <a:gd name="connsiteY356" fmla="*/ 280278 h 295540"/>
                <a:gd name="connsiteX357" fmla="*/ 82828 w 262472"/>
                <a:gd name="connsiteY357" fmla="*/ 280278 h 295540"/>
                <a:gd name="connsiteX358" fmla="*/ 83305 w 262472"/>
                <a:gd name="connsiteY358" fmla="*/ 279960 h 295540"/>
                <a:gd name="connsiteX359" fmla="*/ 83941 w 262472"/>
                <a:gd name="connsiteY359" fmla="*/ 279642 h 295540"/>
                <a:gd name="connsiteX360" fmla="*/ 85053 w 262472"/>
                <a:gd name="connsiteY360" fmla="*/ 280119 h 295540"/>
                <a:gd name="connsiteX361" fmla="*/ 86325 w 262472"/>
                <a:gd name="connsiteY361" fmla="*/ 281550 h 295540"/>
                <a:gd name="connsiteX362" fmla="*/ 86484 w 262472"/>
                <a:gd name="connsiteY362" fmla="*/ 281550 h 295540"/>
                <a:gd name="connsiteX363" fmla="*/ 93479 w 262472"/>
                <a:gd name="connsiteY363" fmla="*/ 281232 h 295540"/>
                <a:gd name="connsiteX364" fmla="*/ 95069 w 262472"/>
                <a:gd name="connsiteY364" fmla="*/ 281232 h 295540"/>
                <a:gd name="connsiteX365" fmla="*/ 93002 w 262472"/>
                <a:gd name="connsiteY365" fmla="*/ 277576 h 295540"/>
                <a:gd name="connsiteX366" fmla="*/ 93479 w 262472"/>
                <a:gd name="connsiteY366" fmla="*/ 277258 h 295540"/>
                <a:gd name="connsiteX367" fmla="*/ 96341 w 262472"/>
                <a:gd name="connsiteY367" fmla="*/ 279007 h 295540"/>
                <a:gd name="connsiteX368" fmla="*/ 100474 w 262472"/>
                <a:gd name="connsiteY368" fmla="*/ 281073 h 295540"/>
                <a:gd name="connsiteX369" fmla="*/ 104449 w 262472"/>
                <a:gd name="connsiteY369" fmla="*/ 282981 h 295540"/>
                <a:gd name="connsiteX370" fmla="*/ 108264 w 262472"/>
                <a:gd name="connsiteY370" fmla="*/ 285048 h 295540"/>
                <a:gd name="connsiteX371" fmla="*/ 109695 w 262472"/>
                <a:gd name="connsiteY371" fmla="*/ 285843 h 295540"/>
                <a:gd name="connsiteX372" fmla="*/ 110331 w 262472"/>
                <a:gd name="connsiteY372" fmla="*/ 285525 h 295540"/>
                <a:gd name="connsiteX373" fmla="*/ 111285 w 262472"/>
                <a:gd name="connsiteY373" fmla="*/ 284571 h 295540"/>
                <a:gd name="connsiteX374" fmla="*/ 113828 w 262472"/>
                <a:gd name="connsiteY374" fmla="*/ 285366 h 295540"/>
                <a:gd name="connsiteX375" fmla="*/ 117644 w 262472"/>
                <a:gd name="connsiteY375" fmla="*/ 287114 h 295540"/>
                <a:gd name="connsiteX376" fmla="*/ 119393 w 262472"/>
                <a:gd name="connsiteY376" fmla="*/ 288227 h 295540"/>
                <a:gd name="connsiteX377" fmla="*/ 120188 w 262472"/>
                <a:gd name="connsiteY377" fmla="*/ 289181 h 295540"/>
                <a:gd name="connsiteX378" fmla="*/ 120664 w 262472"/>
                <a:gd name="connsiteY378" fmla="*/ 289976 h 295540"/>
                <a:gd name="connsiteX379" fmla="*/ 120664 w 262472"/>
                <a:gd name="connsiteY379" fmla="*/ 291248 h 295540"/>
                <a:gd name="connsiteX380" fmla="*/ 121300 w 262472"/>
                <a:gd name="connsiteY380" fmla="*/ 291725 h 295540"/>
                <a:gd name="connsiteX381" fmla="*/ 123049 w 262472"/>
                <a:gd name="connsiteY381" fmla="*/ 291725 h 295540"/>
                <a:gd name="connsiteX382" fmla="*/ 124162 w 262472"/>
                <a:gd name="connsiteY382" fmla="*/ 292361 h 295540"/>
                <a:gd name="connsiteX383" fmla="*/ 123685 w 262472"/>
                <a:gd name="connsiteY383" fmla="*/ 294109 h 295540"/>
                <a:gd name="connsiteX384" fmla="*/ 123685 w 262472"/>
                <a:gd name="connsiteY384" fmla="*/ 295540 h 295540"/>
                <a:gd name="connsiteX385" fmla="*/ 125275 w 262472"/>
                <a:gd name="connsiteY385" fmla="*/ 295381 h 295540"/>
                <a:gd name="connsiteX386" fmla="*/ 127341 w 262472"/>
                <a:gd name="connsiteY386" fmla="*/ 294268 h 295540"/>
                <a:gd name="connsiteX387" fmla="*/ 128931 w 262472"/>
                <a:gd name="connsiteY387" fmla="*/ 292361 h 295540"/>
                <a:gd name="connsiteX388" fmla="*/ 129885 w 262472"/>
                <a:gd name="connsiteY388" fmla="*/ 290453 h 295540"/>
                <a:gd name="connsiteX389" fmla="*/ 130680 w 262472"/>
                <a:gd name="connsiteY389" fmla="*/ 286002 h 295540"/>
                <a:gd name="connsiteX390" fmla="*/ 130998 w 262472"/>
                <a:gd name="connsiteY390" fmla="*/ 285684 h 295540"/>
                <a:gd name="connsiteX391" fmla="*/ 132270 w 262472"/>
                <a:gd name="connsiteY391" fmla="*/ 286002 h 295540"/>
                <a:gd name="connsiteX392" fmla="*/ 137357 w 262472"/>
                <a:gd name="connsiteY392" fmla="*/ 286002 h 295540"/>
                <a:gd name="connsiteX393" fmla="*/ 139742 w 262472"/>
                <a:gd name="connsiteY393" fmla="*/ 286637 h 295540"/>
                <a:gd name="connsiteX394" fmla="*/ 143557 w 262472"/>
                <a:gd name="connsiteY394" fmla="*/ 286637 h 295540"/>
                <a:gd name="connsiteX395" fmla="*/ 143557 w 262472"/>
                <a:gd name="connsiteY395" fmla="*/ 287432 h 295540"/>
                <a:gd name="connsiteX396" fmla="*/ 144193 w 262472"/>
                <a:gd name="connsiteY396" fmla="*/ 288545 h 295540"/>
                <a:gd name="connsiteX397" fmla="*/ 145942 w 262472"/>
                <a:gd name="connsiteY397" fmla="*/ 290135 h 295540"/>
                <a:gd name="connsiteX398" fmla="*/ 146737 w 262472"/>
                <a:gd name="connsiteY398" fmla="*/ 291248 h 295540"/>
                <a:gd name="connsiteX399" fmla="*/ 148486 w 262472"/>
                <a:gd name="connsiteY399" fmla="*/ 291248 h 295540"/>
                <a:gd name="connsiteX400" fmla="*/ 151188 w 262472"/>
                <a:gd name="connsiteY400" fmla="*/ 290930 h 295540"/>
                <a:gd name="connsiteX401" fmla="*/ 152778 w 262472"/>
                <a:gd name="connsiteY401" fmla="*/ 290294 h 295540"/>
                <a:gd name="connsiteX402" fmla="*/ 153414 w 262472"/>
                <a:gd name="connsiteY402" fmla="*/ 290771 h 295540"/>
                <a:gd name="connsiteX403" fmla="*/ 155958 w 262472"/>
                <a:gd name="connsiteY403" fmla="*/ 290294 h 295540"/>
                <a:gd name="connsiteX404" fmla="*/ 158183 w 262472"/>
                <a:gd name="connsiteY404" fmla="*/ 289022 h 295540"/>
                <a:gd name="connsiteX405" fmla="*/ 158660 w 262472"/>
                <a:gd name="connsiteY405" fmla="*/ 288068 h 295540"/>
                <a:gd name="connsiteX406" fmla="*/ 160886 w 262472"/>
                <a:gd name="connsiteY406" fmla="*/ 287432 h 295540"/>
                <a:gd name="connsiteX407" fmla="*/ 163906 w 262472"/>
                <a:gd name="connsiteY407" fmla="*/ 285843 h 295540"/>
                <a:gd name="connsiteX408" fmla="*/ 168040 w 262472"/>
                <a:gd name="connsiteY408" fmla="*/ 284571 h 295540"/>
                <a:gd name="connsiteX409" fmla="*/ 181553 w 262472"/>
                <a:gd name="connsiteY409" fmla="*/ 283299 h 295540"/>
                <a:gd name="connsiteX410" fmla="*/ 182030 w 262472"/>
                <a:gd name="connsiteY410" fmla="*/ 282345 h 295540"/>
                <a:gd name="connsiteX411" fmla="*/ 182030 w 262472"/>
                <a:gd name="connsiteY411" fmla="*/ 280119 h 295540"/>
                <a:gd name="connsiteX412" fmla="*/ 182030 w 262472"/>
                <a:gd name="connsiteY412" fmla="*/ 279802 h 295540"/>
                <a:gd name="connsiteX413" fmla="*/ 183779 w 262472"/>
                <a:gd name="connsiteY413" fmla="*/ 280437 h 295540"/>
                <a:gd name="connsiteX414" fmla="*/ 186481 w 262472"/>
                <a:gd name="connsiteY414" fmla="*/ 280914 h 295540"/>
                <a:gd name="connsiteX415" fmla="*/ 188548 w 262472"/>
                <a:gd name="connsiteY415" fmla="*/ 281709 h 295540"/>
                <a:gd name="connsiteX416" fmla="*/ 189979 w 262472"/>
                <a:gd name="connsiteY416" fmla="*/ 282822 h 295540"/>
                <a:gd name="connsiteX417" fmla="*/ 191251 w 262472"/>
                <a:gd name="connsiteY417" fmla="*/ 282822 h 295540"/>
                <a:gd name="connsiteX418" fmla="*/ 193158 w 262472"/>
                <a:gd name="connsiteY418" fmla="*/ 282186 h 295540"/>
                <a:gd name="connsiteX419" fmla="*/ 195861 w 262472"/>
                <a:gd name="connsiteY419" fmla="*/ 281709 h 295540"/>
                <a:gd name="connsiteX420" fmla="*/ 198246 w 262472"/>
                <a:gd name="connsiteY420" fmla="*/ 282822 h 295540"/>
                <a:gd name="connsiteX421" fmla="*/ 198882 w 262472"/>
                <a:gd name="connsiteY421" fmla="*/ 283935 h 295540"/>
                <a:gd name="connsiteX422" fmla="*/ 198405 w 262472"/>
                <a:gd name="connsiteY422" fmla="*/ 284571 h 295540"/>
                <a:gd name="connsiteX423" fmla="*/ 198405 w 262472"/>
                <a:gd name="connsiteY423" fmla="*/ 285525 h 295540"/>
                <a:gd name="connsiteX424" fmla="*/ 199200 w 262472"/>
                <a:gd name="connsiteY424" fmla="*/ 286319 h 295540"/>
                <a:gd name="connsiteX425" fmla="*/ 201266 w 262472"/>
                <a:gd name="connsiteY425" fmla="*/ 287591 h 295540"/>
                <a:gd name="connsiteX426" fmla="*/ 203810 w 262472"/>
                <a:gd name="connsiteY426" fmla="*/ 288704 h 295540"/>
                <a:gd name="connsiteX427" fmla="*/ 205082 w 262472"/>
                <a:gd name="connsiteY427" fmla="*/ 288704 h 295540"/>
                <a:gd name="connsiteX428" fmla="*/ 205559 w 262472"/>
                <a:gd name="connsiteY428" fmla="*/ 287591 h 295540"/>
                <a:gd name="connsiteX429" fmla="*/ 206036 w 262472"/>
                <a:gd name="connsiteY429" fmla="*/ 285048 h 295540"/>
                <a:gd name="connsiteX430" fmla="*/ 206036 w 262472"/>
                <a:gd name="connsiteY430" fmla="*/ 282345 h 295540"/>
                <a:gd name="connsiteX431" fmla="*/ 205559 w 262472"/>
                <a:gd name="connsiteY431" fmla="*/ 280755 h 295540"/>
                <a:gd name="connsiteX432" fmla="*/ 204128 w 262472"/>
                <a:gd name="connsiteY432" fmla="*/ 280437 h 295540"/>
                <a:gd name="connsiteX433" fmla="*/ 202538 w 262472"/>
                <a:gd name="connsiteY433" fmla="*/ 280437 h 295540"/>
                <a:gd name="connsiteX434" fmla="*/ 201584 w 262472"/>
                <a:gd name="connsiteY434" fmla="*/ 279960 h 295540"/>
                <a:gd name="connsiteX435" fmla="*/ 201902 w 262472"/>
                <a:gd name="connsiteY435" fmla="*/ 279166 h 295540"/>
                <a:gd name="connsiteX436" fmla="*/ 203174 w 262472"/>
                <a:gd name="connsiteY436" fmla="*/ 276940 h 295540"/>
                <a:gd name="connsiteX437" fmla="*/ 203174 w 262472"/>
                <a:gd name="connsiteY437" fmla="*/ 273919 h 295540"/>
                <a:gd name="connsiteX438" fmla="*/ 200153 w 262472"/>
                <a:gd name="connsiteY438" fmla="*/ 270422 h 295540"/>
                <a:gd name="connsiteX439" fmla="*/ 197610 w 262472"/>
                <a:gd name="connsiteY439" fmla="*/ 267083 h 295540"/>
                <a:gd name="connsiteX440" fmla="*/ 197610 w 262472"/>
                <a:gd name="connsiteY440" fmla="*/ 265970 h 295540"/>
                <a:gd name="connsiteX441" fmla="*/ 199200 w 262472"/>
                <a:gd name="connsiteY441" fmla="*/ 264063 h 295540"/>
                <a:gd name="connsiteX442" fmla="*/ 201584 w 262472"/>
                <a:gd name="connsiteY442" fmla="*/ 262473 h 295540"/>
                <a:gd name="connsiteX443" fmla="*/ 206831 w 262472"/>
                <a:gd name="connsiteY443" fmla="*/ 259929 h 295540"/>
                <a:gd name="connsiteX444" fmla="*/ 208579 w 262472"/>
                <a:gd name="connsiteY444" fmla="*/ 259452 h 295540"/>
                <a:gd name="connsiteX445" fmla="*/ 210805 w 262472"/>
                <a:gd name="connsiteY445" fmla="*/ 258975 h 295540"/>
                <a:gd name="connsiteX446" fmla="*/ 213826 w 262472"/>
                <a:gd name="connsiteY446" fmla="*/ 257862 h 295540"/>
                <a:gd name="connsiteX447" fmla="*/ 215256 w 262472"/>
                <a:gd name="connsiteY447" fmla="*/ 256750 h 295540"/>
                <a:gd name="connsiteX448" fmla="*/ 216210 w 262472"/>
                <a:gd name="connsiteY448" fmla="*/ 255478 h 295540"/>
                <a:gd name="connsiteX449" fmla="*/ 217641 w 262472"/>
                <a:gd name="connsiteY449" fmla="*/ 249278 h 295540"/>
                <a:gd name="connsiteX450" fmla="*/ 217959 w 262472"/>
                <a:gd name="connsiteY450" fmla="*/ 248960 h 295540"/>
                <a:gd name="connsiteX451" fmla="*/ 218436 w 262472"/>
                <a:gd name="connsiteY451" fmla="*/ 248642 h 295540"/>
                <a:gd name="connsiteX452" fmla="*/ 223841 w 262472"/>
                <a:gd name="connsiteY452" fmla="*/ 250867 h 295540"/>
                <a:gd name="connsiteX453" fmla="*/ 224318 w 262472"/>
                <a:gd name="connsiteY453" fmla="*/ 250549 h 295540"/>
                <a:gd name="connsiteX454" fmla="*/ 225272 w 262472"/>
                <a:gd name="connsiteY454" fmla="*/ 250232 h 295540"/>
                <a:gd name="connsiteX455" fmla="*/ 227021 w 262472"/>
                <a:gd name="connsiteY455" fmla="*/ 248642 h 295540"/>
                <a:gd name="connsiteX456" fmla="*/ 227339 w 262472"/>
                <a:gd name="connsiteY456" fmla="*/ 247370 h 295540"/>
                <a:gd name="connsiteX457" fmla="*/ 227339 w 262472"/>
                <a:gd name="connsiteY457" fmla="*/ 244985 h 295540"/>
                <a:gd name="connsiteX458" fmla="*/ 227339 w 262472"/>
                <a:gd name="connsiteY458" fmla="*/ 242760 h 295540"/>
                <a:gd name="connsiteX459" fmla="*/ 227657 w 262472"/>
                <a:gd name="connsiteY459" fmla="*/ 241965 h 295540"/>
                <a:gd name="connsiteX460" fmla="*/ 226385 w 262472"/>
                <a:gd name="connsiteY460" fmla="*/ 240216 h 295540"/>
                <a:gd name="connsiteX461" fmla="*/ 224000 w 262472"/>
                <a:gd name="connsiteY461" fmla="*/ 237990 h 295540"/>
                <a:gd name="connsiteX462" fmla="*/ 220026 w 262472"/>
                <a:gd name="connsiteY462" fmla="*/ 234970 h 295540"/>
                <a:gd name="connsiteX463" fmla="*/ 217005 w 262472"/>
                <a:gd name="connsiteY463" fmla="*/ 234970 h 295540"/>
                <a:gd name="connsiteX464" fmla="*/ 215892 w 262472"/>
                <a:gd name="connsiteY464" fmla="*/ 234334 h 295540"/>
                <a:gd name="connsiteX465" fmla="*/ 215415 w 262472"/>
                <a:gd name="connsiteY465" fmla="*/ 233221 h 295540"/>
                <a:gd name="connsiteX466" fmla="*/ 214144 w 262472"/>
                <a:gd name="connsiteY466" fmla="*/ 231313 h 295540"/>
                <a:gd name="connsiteX467" fmla="*/ 212713 w 262472"/>
                <a:gd name="connsiteY467" fmla="*/ 229882 h 295540"/>
                <a:gd name="connsiteX468" fmla="*/ 210964 w 262472"/>
                <a:gd name="connsiteY468" fmla="*/ 229405 h 295540"/>
                <a:gd name="connsiteX469" fmla="*/ 208420 w 262472"/>
                <a:gd name="connsiteY469" fmla="*/ 227657 h 295540"/>
                <a:gd name="connsiteX470" fmla="*/ 205082 w 262472"/>
                <a:gd name="connsiteY470" fmla="*/ 223841 h 295540"/>
                <a:gd name="connsiteX471" fmla="*/ 202061 w 262472"/>
                <a:gd name="connsiteY471" fmla="*/ 221297 h 295540"/>
                <a:gd name="connsiteX472" fmla="*/ 199041 w 262472"/>
                <a:gd name="connsiteY472" fmla="*/ 221297 h 295540"/>
                <a:gd name="connsiteX473" fmla="*/ 197133 w 262472"/>
                <a:gd name="connsiteY473" fmla="*/ 220026 h 295540"/>
                <a:gd name="connsiteX474" fmla="*/ 195225 w 262472"/>
                <a:gd name="connsiteY474" fmla="*/ 218277 h 295540"/>
                <a:gd name="connsiteX475" fmla="*/ 193794 w 262472"/>
                <a:gd name="connsiteY475" fmla="*/ 216528 h 295540"/>
                <a:gd name="connsiteX476" fmla="*/ 191569 w 262472"/>
                <a:gd name="connsiteY476" fmla="*/ 212236 h 295540"/>
                <a:gd name="connsiteX477" fmla="*/ 189979 w 262472"/>
                <a:gd name="connsiteY477" fmla="*/ 209851 h 295540"/>
                <a:gd name="connsiteX478" fmla="*/ 188707 w 262472"/>
                <a:gd name="connsiteY478" fmla="*/ 208420 h 295540"/>
                <a:gd name="connsiteX479" fmla="*/ 187276 w 262472"/>
                <a:gd name="connsiteY479" fmla="*/ 207148 h 295540"/>
                <a:gd name="connsiteX480" fmla="*/ 186799 w 262472"/>
                <a:gd name="connsiteY480" fmla="*/ 206195 h 295540"/>
                <a:gd name="connsiteX481" fmla="*/ 188548 w 262472"/>
                <a:gd name="connsiteY481" fmla="*/ 203969 h 295540"/>
                <a:gd name="connsiteX482" fmla="*/ 189184 w 262472"/>
                <a:gd name="connsiteY482" fmla="*/ 202856 h 295540"/>
                <a:gd name="connsiteX483" fmla="*/ 189979 w 262472"/>
                <a:gd name="connsiteY483" fmla="*/ 202061 h 295540"/>
                <a:gd name="connsiteX484" fmla="*/ 190456 w 262472"/>
                <a:gd name="connsiteY484" fmla="*/ 201107 h 295540"/>
                <a:gd name="connsiteX485" fmla="*/ 190456 w 262472"/>
                <a:gd name="connsiteY485" fmla="*/ 200471 h 295540"/>
                <a:gd name="connsiteX486" fmla="*/ 188866 w 262472"/>
                <a:gd name="connsiteY486" fmla="*/ 198246 h 295540"/>
                <a:gd name="connsiteX487" fmla="*/ 186799 w 262472"/>
                <a:gd name="connsiteY487" fmla="*/ 196656 h 295540"/>
                <a:gd name="connsiteX488" fmla="*/ 183779 w 262472"/>
                <a:gd name="connsiteY488" fmla="*/ 195066 h 295540"/>
                <a:gd name="connsiteX489" fmla="*/ 181871 w 262472"/>
                <a:gd name="connsiteY489" fmla="*/ 192999 h 295540"/>
                <a:gd name="connsiteX490" fmla="*/ 181076 w 262472"/>
                <a:gd name="connsiteY490" fmla="*/ 191092 h 295540"/>
                <a:gd name="connsiteX491" fmla="*/ 181076 w 262472"/>
                <a:gd name="connsiteY491" fmla="*/ 189979 h 295540"/>
                <a:gd name="connsiteX492" fmla="*/ 179486 w 262472"/>
                <a:gd name="connsiteY492" fmla="*/ 188548 h 295540"/>
                <a:gd name="connsiteX493" fmla="*/ 178373 w 262472"/>
                <a:gd name="connsiteY493" fmla="*/ 186481 h 295540"/>
                <a:gd name="connsiteX494" fmla="*/ 178373 w 262472"/>
                <a:gd name="connsiteY494" fmla="*/ 185209 h 295540"/>
                <a:gd name="connsiteX495" fmla="*/ 178691 w 262472"/>
                <a:gd name="connsiteY495" fmla="*/ 184892 h 295540"/>
                <a:gd name="connsiteX496" fmla="*/ 179645 w 262472"/>
                <a:gd name="connsiteY496" fmla="*/ 184892 h 295540"/>
                <a:gd name="connsiteX497" fmla="*/ 180758 w 262472"/>
                <a:gd name="connsiteY497" fmla="*/ 185686 h 295540"/>
                <a:gd name="connsiteX498" fmla="*/ 182348 w 262472"/>
                <a:gd name="connsiteY498" fmla="*/ 187276 h 295540"/>
                <a:gd name="connsiteX499" fmla="*/ 183620 w 262472"/>
                <a:gd name="connsiteY499" fmla="*/ 189661 h 295540"/>
                <a:gd name="connsiteX500" fmla="*/ 184415 w 262472"/>
                <a:gd name="connsiteY500" fmla="*/ 188707 h 295540"/>
                <a:gd name="connsiteX501" fmla="*/ 186004 w 262472"/>
                <a:gd name="connsiteY501" fmla="*/ 186163 h 295540"/>
                <a:gd name="connsiteX502" fmla="*/ 188707 w 262472"/>
                <a:gd name="connsiteY502" fmla="*/ 183302 h 295540"/>
                <a:gd name="connsiteX503" fmla="*/ 191410 w 262472"/>
                <a:gd name="connsiteY503" fmla="*/ 181712 h 295540"/>
                <a:gd name="connsiteX504" fmla="*/ 193953 w 262472"/>
                <a:gd name="connsiteY504" fmla="*/ 181712 h 295540"/>
                <a:gd name="connsiteX505" fmla="*/ 196020 w 262472"/>
                <a:gd name="connsiteY505" fmla="*/ 181076 h 295540"/>
                <a:gd name="connsiteX506" fmla="*/ 197769 w 262472"/>
                <a:gd name="connsiteY506" fmla="*/ 180281 h 295540"/>
                <a:gd name="connsiteX507" fmla="*/ 200789 w 262472"/>
                <a:gd name="connsiteY507" fmla="*/ 180599 h 295540"/>
                <a:gd name="connsiteX508" fmla="*/ 202856 w 262472"/>
                <a:gd name="connsiteY508" fmla="*/ 181235 h 295540"/>
                <a:gd name="connsiteX509" fmla="*/ 203492 w 262472"/>
                <a:gd name="connsiteY509" fmla="*/ 180917 h 295540"/>
                <a:gd name="connsiteX510" fmla="*/ 204287 w 262472"/>
                <a:gd name="connsiteY510" fmla="*/ 179486 h 295540"/>
                <a:gd name="connsiteX511" fmla="*/ 204764 w 262472"/>
                <a:gd name="connsiteY511" fmla="*/ 178214 h 295540"/>
                <a:gd name="connsiteX512" fmla="*/ 209533 w 262472"/>
                <a:gd name="connsiteY512" fmla="*/ 177420 h 295540"/>
                <a:gd name="connsiteX513" fmla="*/ 211123 w 262472"/>
                <a:gd name="connsiteY513" fmla="*/ 174876 h 295540"/>
                <a:gd name="connsiteX514" fmla="*/ 212077 w 262472"/>
                <a:gd name="connsiteY514" fmla="*/ 174876 h 295540"/>
                <a:gd name="connsiteX515" fmla="*/ 213190 w 262472"/>
                <a:gd name="connsiteY515" fmla="*/ 174558 h 295540"/>
                <a:gd name="connsiteX516" fmla="*/ 214144 w 262472"/>
                <a:gd name="connsiteY516" fmla="*/ 173604 h 295540"/>
                <a:gd name="connsiteX517" fmla="*/ 215097 w 262472"/>
                <a:gd name="connsiteY517" fmla="*/ 173286 h 295540"/>
                <a:gd name="connsiteX518" fmla="*/ 215892 w 262472"/>
                <a:gd name="connsiteY518" fmla="*/ 173763 h 295540"/>
                <a:gd name="connsiteX519" fmla="*/ 216846 w 262472"/>
                <a:gd name="connsiteY519" fmla="*/ 174081 h 295540"/>
                <a:gd name="connsiteX520" fmla="*/ 217959 w 262472"/>
                <a:gd name="connsiteY520" fmla="*/ 173445 h 295540"/>
                <a:gd name="connsiteX521" fmla="*/ 219549 w 262472"/>
                <a:gd name="connsiteY521" fmla="*/ 170583 h 295540"/>
                <a:gd name="connsiteX522" fmla="*/ 220344 w 262472"/>
                <a:gd name="connsiteY522" fmla="*/ 170107 h 295540"/>
                <a:gd name="connsiteX523" fmla="*/ 224477 w 262472"/>
                <a:gd name="connsiteY523" fmla="*/ 169630 h 295540"/>
                <a:gd name="connsiteX524" fmla="*/ 230200 w 262472"/>
                <a:gd name="connsiteY524" fmla="*/ 167881 h 295540"/>
                <a:gd name="connsiteX525" fmla="*/ 233062 w 262472"/>
                <a:gd name="connsiteY525" fmla="*/ 166450 h 295540"/>
                <a:gd name="connsiteX526" fmla="*/ 235924 w 262472"/>
                <a:gd name="connsiteY526" fmla="*/ 165655 h 295540"/>
                <a:gd name="connsiteX527" fmla="*/ 238944 w 262472"/>
                <a:gd name="connsiteY527" fmla="*/ 164224 h 295540"/>
                <a:gd name="connsiteX528" fmla="*/ 243713 w 262472"/>
                <a:gd name="connsiteY528" fmla="*/ 162794 h 295540"/>
                <a:gd name="connsiteX529" fmla="*/ 243713 w 262472"/>
                <a:gd name="connsiteY529" fmla="*/ 162158 h 295540"/>
                <a:gd name="connsiteX530" fmla="*/ 241647 w 262472"/>
                <a:gd name="connsiteY530" fmla="*/ 160727 h 295540"/>
                <a:gd name="connsiteX531" fmla="*/ 240852 w 262472"/>
                <a:gd name="connsiteY531" fmla="*/ 159773 h 295540"/>
                <a:gd name="connsiteX532" fmla="*/ 240375 w 262472"/>
                <a:gd name="connsiteY532" fmla="*/ 158819 h 295540"/>
                <a:gd name="connsiteX533" fmla="*/ 241170 w 262472"/>
                <a:gd name="connsiteY533" fmla="*/ 157706 h 295540"/>
                <a:gd name="connsiteX534" fmla="*/ 242283 w 262472"/>
                <a:gd name="connsiteY534" fmla="*/ 157388 h 295540"/>
                <a:gd name="connsiteX535" fmla="*/ 243713 w 262472"/>
                <a:gd name="connsiteY535" fmla="*/ 157865 h 295540"/>
                <a:gd name="connsiteX536" fmla="*/ 247688 w 262472"/>
                <a:gd name="connsiteY536" fmla="*/ 158501 h 295540"/>
                <a:gd name="connsiteX537" fmla="*/ 248801 w 262472"/>
                <a:gd name="connsiteY537" fmla="*/ 159137 h 295540"/>
                <a:gd name="connsiteX538" fmla="*/ 249278 w 262472"/>
                <a:gd name="connsiteY538" fmla="*/ 160568 h 295540"/>
                <a:gd name="connsiteX539" fmla="*/ 250232 w 262472"/>
                <a:gd name="connsiteY539" fmla="*/ 161999 h 295540"/>
                <a:gd name="connsiteX540" fmla="*/ 251026 w 262472"/>
                <a:gd name="connsiteY540" fmla="*/ 161999 h 295540"/>
                <a:gd name="connsiteX541" fmla="*/ 250709 w 262472"/>
                <a:gd name="connsiteY541" fmla="*/ 164383 h 295540"/>
                <a:gd name="connsiteX542" fmla="*/ 251980 w 262472"/>
                <a:gd name="connsiteY542" fmla="*/ 165178 h 295540"/>
                <a:gd name="connsiteX543" fmla="*/ 253888 w 262472"/>
                <a:gd name="connsiteY543" fmla="*/ 165814 h 295540"/>
                <a:gd name="connsiteX544" fmla="*/ 255160 w 262472"/>
                <a:gd name="connsiteY544" fmla="*/ 165814 h 295540"/>
                <a:gd name="connsiteX545" fmla="*/ 256114 w 262472"/>
                <a:gd name="connsiteY545" fmla="*/ 164701 h 295540"/>
                <a:gd name="connsiteX546" fmla="*/ 256432 w 262472"/>
                <a:gd name="connsiteY546" fmla="*/ 164065 h 295540"/>
                <a:gd name="connsiteX547" fmla="*/ 256432 w 262472"/>
                <a:gd name="connsiteY547" fmla="*/ 163588 h 295540"/>
                <a:gd name="connsiteX548" fmla="*/ 259611 w 262472"/>
                <a:gd name="connsiteY548" fmla="*/ 158342 h 295540"/>
                <a:gd name="connsiteX549" fmla="*/ 260883 w 262472"/>
                <a:gd name="connsiteY549" fmla="*/ 155004 h 295540"/>
                <a:gd name="connsiteX550" fmla="*/ 262473 w 262472"/>
                <a:gd name="connsiteY550" fmla="*/ 148962 h 295540"/>
                <a:gd name="connsiteX551" fmla="*/ 260724 w 262472"/>
                <a:gd name="connsiteY551" fmla="*/ 144193 h 295540"/>
                <a:gd name="connsiteX552" fmla="*/ 72176 w 262472"/>
                <a:gd name="connsiteY552" fmla="*/ 8108 h 295540"/>
                <a:gd name="connsiteX553" fmla="*/ 79489 w 262472"/>
                <a:gd name="connsiteY553" fmla="*/ 7472 h 295540"/>
                <a:gd name="connsiteX554" fmla="*/ 80284 w 262472"/>
                <a:gd name="connsiteY554" fmla="*/ 6359 h 295540"/>
                <a:gd name="connsiteX555" fmla="*/ 73130 w 262472"/>
                <a:gd name="connsiteY555" fmla="*/ 6041 h 295540"/>
                <a:gd name="connsiteX556" fmla="*/ 72812 w 262472"/>
                <a:gd name="connsiteY556" fmla="*/ 4928 h 295540"/>
                <a:gd name="connsiteX557" fmla="*/ 73289 w 262472"/>
                <a:gd name="connsiteY557" fmla="*/ 2703 h 295540"/>
                <a:gd name="connsiteX558" fmla="*/ 73607 w 262472"/>
                <a:gd name="connsiteY558" fmla="*/ 1590 h 295540"/>
                <a:gd name="connsiteX559" fmla="*/ 75038 w 262472"/>
                <a:gd name="connsiteY559" fmla="*/ 0 h 295540"/>
                <a:gd name="connsiteX560" fmla="*/ 73766 w 262472"/>
                <a:gd name="connsiteY560" fmla="*/ 0 h 295540"/>
                <a:gd name="connsiteX561" fmla="*/ 70586 w 262472"/>
                <a:gd name="connsiteY561" fmla="*/ 5882 h 295540"/>
                <a:gd name="connsiteX562" fmla="*/ 70268 w 262472"/>
                <a:gd name="connsiteY562" fmla="*/ 11446 h 295540"/>
                <a:gd name="connsiteX563" fmla="*/ 70904 w 262472"/>
                <a:gd name="connsiteY563" fmla="*/ 10652 h 295540"/>
                <a:gd name="connsiteX564" fmla="*/ 72017 w 262472"/>
                <a:gd name="connsiteY564" fmla="*/ 8267 h 29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</a:cxnLst>
              <a:rect l="l" t="t" r="r" b="b"/>
              <a:pathLst>
                <a:path w="262472" h="295540">
                  <a:moveTo>
                    <a:pt x="210487" y="27185"/>
                  </a:moveTo>
                  <a:lnTo>
                    <a:pt x="211282" y="28775"/>
                  </a:lnTo>
                  <a:lnTo>
                    <a:pt x="216210" y="31955"/>
                  </a:lnTo>
                  <a:lnTo>
                    <a:pt x="217641" y="31955"/>
                  </a:lnTo>
                  <a:cubicBezTo>
                    <a:pt x="217641" y="31955"/>
                    <a:pt x="219549" y="28298"/>
                    <a:pt x="219549" y="28298"/>
                  </a:cubicBezTo>
                  <a:lnTo>
                    <a:pt x="222728" y="28298"/>
                  </a:lnTo>
                  <a:cubicBezTo>
                    <a:pt x="222728" y="28298"/>
                    <a:pt x="225908" y="30524"/>
                    <a:pt x="225908" y="30524"/>
                  </a:cubicBezTo>
                  <a:lnTo>
                    <a:pt x="226703" y="29093"/>
                  </a:lnTo>
                  <a:lnTo>
                    <a:pt x="225908" y="26390"/>
                  </a:lnTo>
                  <a:lnTo>
                    <a:pt x="222887" y="24642"/>
                  </a:lnTo>
                  <a:lnTo>
                    <a:pt x="222251" y="23052"/>
                  </a:lnTo>
                  <a:lnTo>
                    <a:pt x="222887" y="22098"/>
                  </a:lnTo>
                  <a:lnTo>
                    <a:pt x="224795" y="20190"/>
                  </a:lnTo>
                  <a:lnTo>
                    <a:pt x="224477" y="19236"/>
                  </a:lnTo>
                  <a:lnTo>
                    <a:pt x="223841" y="18600"/>
                  </a:lnTo>
                  <a:lnTo>
                    <a:pt x="219708" y="17011"/>
                  </a:lnTo>
                  <a:lnTo>
                    <a:pt x="218595" y="15580"/>
                  </a:lnTo>
                  <a:lnTo>
                    <a:pt x="217800" y="13672"/>
                  </a:lnTo>
                  <a:lnTo>
                    <a:pt x="215256" y="13672"/>
                  </a:lnTo>
                  <a:cubicBezTo>
                    <a:pt x="215256" y="13672"/>
                    <a:pt x="212554" y="16057"/>
                    <a:pt x="212554" y="16057"/>
                  </a:cubicBezTo>
                  <a:lnTo>
                    <a:pt x="212236" y="18282"/>
                  </a:lnTo>
                  <a:lnTo>
                    <a:pt x="210646" y="19872"/>
                  </a:lnTo>
                  <a:lnTo>
                    <a:pt x="210646" y="21303"/>
                  </a:lnTo>
                  <a:cubicBezTo>
                    <a:pt x="210646" y="21303"/>
                    <a:pt x="210010" y="25754"/>
                    <a:pt x="210010" y="25754"/>
                  </a:cubicBezTo>
                  <a:lnTo>
                    <a:pt x="210010" y="27026"/>
                  </a:lnTo>
                  <a:close/>
                  <a:moveTo>
                    <a:pt x="230836" y="40221"/>
                  </a:moveTo>
                  <a:lnTo>
                    <a:pt x="232267" y="41811"/>
                  </a:lnTo>
                  <a:lnTo>
                    <a:pt x="231631" y="44037"/>
                  </a:lnTo>
                  <a:lnTo>
                    <a:pt x="232267" y="46422"/>
                  </a:lnTo>
                  <a:lnTo>
                    <a:pt x="235765" y="47057"/>
                  </a:lnTo>
                  <a:lnTo>
                    <a:pt x="239262" y="46580"/>
                  </a:lnTo>
                  <a:lnTo>
                    <a:pt x="240375" y="46580"/>
                  </a:lnTo>
                  <a:cubicBezTo>
                    <a:pt x="240375" y="46580"/>
                    <a:pt x="239898" y="44832"/>
                    <a:pt x="239898" y="44832"/>
                  </a:cubicBezTo>
                  <a:lnTo>
                    <a:pt x="240216" y="43560"/>
                  </a:lnTo>
                  <a:lnTo>
                    <a:pt x="235288" y="40221"/>
                  </a:lnTo>
                  <a:lnTo>
                    <a:pt x="229246" y="36565"/>
                  </a:lnTo>
                  <a:lnTo>
                    <a:pt x="229246" y="37996"/>
                  </a:lnTo>
                  <a:cubicBezTo>
                    <a:pt x="229246" y="37996"/>
                    <a:pt x="229246" y="39268"/>
                    <a:pt x="229246" y="39268"/>
                  </a:cubicBezTo>
                  <a:lnTo>
                    <a:pt x="230518" y="40221"/>
                  </a:lnTo>
                  <a:close/>
                  <a:moveTo>
                    <a:pt x="152142" y="25119"/>
                  </a:moveTo>
                  <a:lnTo>
                    <a:pt x="156594" y="25119"/>
                  </a:lnTo>
                  <a:cubicBezTo>
                    <a:pt x="156594" y="25119"/>
                    <a:pt x="156594" y="24165"/>
                    <a:pt x="156594" y="24165"/>
                  </a:cubicBezTo>
                  <a:lnTo>
                    <a:pt x="155322" y="21621"/>
                  </a:lnTo>
                  <a:lnTo>
                    <a:pt x="151029" y="20349"/>
                  </a:lnTo>
                  <a:lnTo>
                    <a:pt x="149916" y="20985"/>
                  </a:lnTo>
                  <a:lnTo>
                    <a:pt x="148963" y="22893"/>
                  </a:lnTo>
                  <a:lnTo>
                    <a:pt x="150711" y="23370"/>
                  </a:lnTo>
                  <a:lnTo>
                    <a:pt x="152460" y="24959"/>
                  </a:lnTo>
                  <a:close/>
                  <a:moveTo>
                    <a:pt x="75674" y="11605"/>
                  </a:moveTo>
                  <a:lnTo>
                    <a:pt x="74243" y="12400"/>
                  </a:lnTo>
                  <a:lnTo>
                    <a:pt x="73766" y="13354"/>
                  </a:lnTo>
                  <a:lnTo>
                    <a:pt x="75356" y="14308"/>
                  </a:lnTo>
                  <a:lnTo>
                    <a:pt x="78058" y="14308"/>
                  </a:lnTo>
                  <a:cubicBezTo>
                    <a:pt x="78058" y="14308"/>
                    <a:pt x="79171" y="13513"/>
                    <a:pt x="79171" y="13513"/>
                  </a:cubicBezTo>
                  <a:lnTo>
                    <a:pt x="78694" y="12082"/>
                  </a:lnTo>
                  <a:lnTo>
                    <a:pt x="76945" y="11605"/>
                  </a:lnTo>
                  <a:lnTo>
                    <a:pt x="75674" y="11605"/>
                  </a:lnTo>
                  <a:close/>
                  <a:moveTo>
                    <a:pt x="261837" y="143080"/>
                  </a:moveTo>
                  <a:lnTo>
                    <a:pt x="261360" y="140855"/>
                  </a:lnTo>
                  <a:lnTo>
                    <a:pt x="260565" y="139742"/>
                  </a:lnTo>
                  <a:lnTo>
                    <a:pt x="255319" y="137357"/>
                  </a:lnTo>
                  <a:lnTo>
                    <a:pt x="255001" y="136562"/>
                  </a:lnTo>
                  <a:lnTo>
                    <a:pt x="255796" y="133383"/>
                  </a:lnTo>
                  <a:lnTo>
                    <a:pt x="255478" y="132111"/>
                  </a:lnTo>
                  <a:lnTo>
                    <a:pt x="254206" y="130680"/>
                  </a:lnTo>
                  <a:lnTo>
                    <a:pt x="252616" y="127977"/>
                  </a:lnTo>
                  <a:lnTo>
                    <a:pt x="251980" y="125593"/>
                  </a:lnTo>
                  <a:lnTo>
                    <a:pt x="254047" y="122890"/>
                  </a:lnTo>
                  <a:lnTo>
                    <a:pt x="254524" y="120823"/>
                  </a:lnTo>
                  <a:lnTo>
                    <a:pt x="255478" y="117962"/>
                  </a:lnTo>
                  <a:lnTo>
                    <a:pt x="256114" y="116372"/>
                  </a:lnTo>
                  <a:lnTo>
                    <a:pt x="256114" y="115895"/>
                  </a:lnTo>
                  <a:cubicBezTo>
                    <a:pt x="256114" y="115895"/>
                    <a:pt x="254842" y="114782"/>
                    <a:pt x="254842" y="114782"/>
                  </a:cubicBezTo>
                  <a:lnTo>
                    <a:pt x="254524" y="113192"/>
                  </a:lnTo>
                  <a:lnTo>
                    <a:pt x="254842" y="110967"/>
                  </a:lnTo>
                  <a:lnTo>
                    <a:pt x="254047" y="109377"/>
                  </a:lnTo>
                  <a:lnTo>
                    <a:pt x="252139" y="108264"/>
                  </a:lnTo>
                  <a:lnTo>
                    <a:pt x="250868" y="106833"/>
                  </a:lnTo>
                  <a:lnTo>
                    <a:pt x="250390" y="105085"/>
                  </a:lnTo>
                  <a:lnTo>
                    <a:pt x="250868" y="102382"/>
                  </a:lnTo>
                  <a:lnTo>
                    <a:pt x="252298" y="98566"/>
                  </a:lnTo>
                  <a:lnTo>
                    <a:pt x="249278" y="94115"/>
                  </a:lnTo>
                  <a:lnTo>
                    <a:pt x="241806" y="88869"/>
                  </a:lnTo>
                  <a:lnTo>
                    <a:pt x="238149" y="85212"/>
                  </a:lnTo>
                  <a:lnTo>
                    <a:pt x="238467" y="83145"/>
                  </a:lnTo>
                  <a:lnTo>
                    <a:pt x="240057" y="81238"/>
                  </a:lnTo>
                  <a:lnTo>
                    <a:pt x="242919" y="79489"/>
                  </a:lnTo>
                  <a:lnTo>
                    <a:pt x="245144" y="76468"/>
                  </a:lnTo>
                  <a:lnTo>
                    <a:pt x="246416" y="72812"/>
                  </a:lnTo>
                  <a:lnTo>
                    <a:pt x="246416" y="72176"/>
                  </a:lnTo>
                  <a:cubicBezTo>
                    <a:pt x="246416" y="72176"/>
                    <a:pt x="246416" y="69632"/>
                    <a:pt x="246416" y="69632"/>
                  </a:cubicBezTo>
                  <a:lnTo>
                    <a:pt x="243078" y="58981"/>
                  </a:lnTo>
                  <a:lnTo>
                    <a:pt x="242601" y="56278"/>
                  </a:lnTo>
                  <a:lnTo>
                    <a:pt x="242283" y="53099"/>
                  </a:lnTo>
                  <a:lnTo>
                    <a:pt x="242283" y="52145"/>
                  </a:lnTo>
                  <a:cubicBezTo>
                    <a:pt x="242283" y="52145"/>
                    <a:pt x="241806" y="52145"/>
                    <a:pt x="241806" y="52145"/>
                  </a:cubicBezTo>
                  <a:lnTo>
                    <a:pt x="235288" y="50714"/>
                  </a:lnTo>
                  <a:lnTo>
                    <a:pt x="233221" y="49442"/>
                  </a:lnTo>
                  <a:lnTo>
                    <a:pt x="230836" y="47375"/>
                  </a:lnTo>
                  <a:lnTo>
                    <a:pt x="229564" y="40857"/>
                  </a:lnTo>
                  <a:lnTo>
                    <a:pt x="226703" y="35611"/>
                  </a:lnTo>
                  <a:lnTo>
                    <a:pt x="218754" y="36088"/>
                  </a:lnTo>
                  <a:lnTo>
                    <a:pt x="210169" y="30524"/>
                  </a:lnTo>
                  <a:lnTo>
                    <a:pt x="206831" y="25437"/>
                  </a:lnTo>
                  <a:lnTo>
                    <a:pt x="203015" y="24959"/>
                  </a:lnTo>
                  <a:lnTo>
                    <a:pt x="199677" y="24006"/>
                  </a:lnTo>
                  <a:lnTo>
                    <a:pt x="193794" y="23211"/>
                  </a:lnTo>
                  <a:lnTo>
                    <a:pt x="188071" y="27980"/>
                  </a:lnTo>
                  <a:lnTo>
                    <a:pt x="185686" y="30524"/>
                  </a:lnTo>
                  <a:lnTo>
                    <a:pt x="182030" y="32749"/>
                  </a:lnTo>
                  <a:lnTo>
                    <a:pt x="180440" y="34975"/>
                  </a:lnTo>
                  <a:lnTo>
                    <a:pt x="171378" y="35929"/>
                  </a:lnTo>
                  <a:lnTo>
                    <a:pt x="168676" y="37201"/>
                  </a:lnTo>
                  <a:lnTo>
                    <a:pt x="161840" y="43083"/>
                  </a:lnTo>
                  <a:lnTo>
                    <a:pt x="160091" y="43878"/>
                  </a:lnTo>
                  <a:lnTo>
                    <a:pt x="151665" y="41334"/>
                  </a:lnTo>
                  <a:lnTo>
                    <a:pt x="146260" y="41811"/>
                  </a:lnTo>
                  <a:lnTo>
                    <a:pt x="144511" y="41175"/>
                  </a:lnTo>
                  <a:lnTo>
                    <a:pt x="143239" y="38632"/>
                  </a:lnTo>
                  <a:lnTo>
                    <a:pt x="148963" y="34498"/>
                  </a:lnTo>
                  <a:lnTo>
                    <a:pt x="150552" y="30524"/>
                  </a:lnTo>
                  <a:lnTo>
                    <a:pt x="149122" y="26549"/>
                  </a:lnTo>
                  <a:lnTo>
                    <a:pt x="147532" y="26549"/>
                  </a:lnTo>
                  <a:cubicBezTo>
                    <a:pt x="147532" y="26549"/>
                    <a:pt x="141014" y="29093"/>
                    <a:pt x="141014" y="29093"/>
                  </a:cubicBezTo>
                  <a:lnTo>
                    <a:pt x="130362" y="24324"/>
                  </a:lnTo>
                  <a:lnTo>
                    <a:pt x="126070" y="25437"/>
                  </a:lnTo>
                  <a:lnTo>
                    <a:pt x="124798" y="23847"/>
                  </a:lnTo>
                  <a:lnTo>
                    <a:pt x="124003" y="22257"/>
                  </a:lnTo>
                  <a:lnTo>
                    <a:pt x="116054" y="22893"/>
                  </a:lnTo>
                  <a:lnTo>
                    <a:pt x="118121" y="21144"/>
                  </a:lnTo>
                  <a:lnTo>
                    <a:pt x="120664" y="18442"/>
                  </a:lnTo>
                  <a:lnTo>
                    <a:pt x="120664" y="14785"/>
                  </a:lnTo>
                  <a:cubicBezTo>
                    <a:pt x="120664" y="14785"/>
                    <a:pt x="118439" y="12241"/>
                    <a:pt x="118439" y="12241"/>
                  </a:cubicBezTo>
                  <a:lnTo>
                    <a:pt x="116690" y="10493"/>
                  </a:lnTo>
                  <a:lnTo>
                    <a:pt x="112557" y="9380"/>
                  </a:lnTo>
                  <a:lnTo>
                    <a:pt x="112557" y="8585"/>
                  </a:lnTo>
                  <a:lnTo>
                    <a:pt x="111921" y="8585"/>
                  </a:lnTo>
                  <a:lnTo>
                    <a:pt x="110013" y="8267"/>
                  </a:lnTo>
                  <a:lnTo>
                    <a:pt x="108741" y="7472"/>
                  </a:lnTo>
                  <a:lnTo>
                    <a:pt x="105403" y="8108"/>
                  </a:lnTo>
                  <a:lnTo>
                    <a:pt x="100951" y="9539"/>
                  </a:lnTo>
                  <a:lnTo>
                    <a:pt x="98407" y="9539"/>
                  </a:lnTo>
                  <a:cubicBezTo>
                    <a:pt x="98407" y="9539"/>
                    <a:pt x="96500" y="7949"/>
                    <a:pt x="96500" y="7949"/>
                  </a:cubicBezTo>
                  <a:lnTo>
                    <a:pt x="88392" y="5882"/>
                  </a:lnTo>
                  <a:lnTo>
                    <a:pt x="87120" y="5882"/>
                  </a:lnTo>
                  <a:cubicBezTo>
                    <a:pt x="87120" y="5882"/>
                    <a:pt x="81715" y="5564"/>
                    <a:pt x="81715" y="5564"/>
                  </a:cubicBezTo>
                  <a:lnTo>
                    <a:pt x="81715" y="5564"/>
                  </a:lnTo>
                  <a:cubicBezTo>
                    <a:pt x="81715" y="5564"/>
                    <a:pt x="82033" y="10016"/>
                    <a:pt x="82033" y="10016"/>
                  </a:cubicBezTo>
                  <a:lnTo>
                    <a:pt x="85053" y="13831"/>
                  </a:lnTo>
                  <a:lnTo>
                    <a:pt x="87597" y="17805"/>
                  </a:lnTo>
                  <a:lnTo>
                    <a:pt x="89823" y="20031"/>
                  </a:lnTo>
                  <a:lnTo>
                    <a:pt x="89823" y="22893"/>
                  </a:lnTo>
                  <a:cubicBezTo>
                    <a:pt x="89823" y="22893"/>
                    <a:pt x="86166" y="24483"/>
                    <a:pt x="86166" y="24483"/>
                  </a:cubicBezTo>
                  <a:lnTo>
                    <a:pt x="80920" y="25595"/>
                  </a:lnTo>
                  <a:lnTo>
                    <a:pt x="80284" y="27344"/>
                  </a:lnTo>
                  <a:lnTo>
                    <a:pt x="80761" y="29729"/>
                  </a:lnTo>
                  <a:lnTo>
                    <a:pt x="83305" y="29729"/>
                  </a:lnTo>
                  <a:cubicBezTo>
                    <a:pt x="83305" y="29729"/>
                    <a:pt x="84576" y="29093"/>
                    <a:pt x="84576" y="29093"/>
                  </a:cubicBezTo>
                  <a:lnTo>
                    <a:pt x="86643" y="29570"/>
                  </a:lnTo>
                  <a:lnTo>
                    <a:pt x="88233" y="31160"/>
                  </a:lnTo>
                  <a:lnTo>
                    <a:pt x="88233" y="41493"/>
                  </a:lnTo>
                  <a:cubicBezTo>
                    <a:pt x="88233" y="41493"/>
                    <a:pt x="88551" y="42924"/>
                    <a:pt x="88551" y="42924"/>
                  </a:cubicBezTo>
                  <a:lnTo>
                    <a:pt x="90141" y="44514"/>
                  </a:lnTo>
                  <a:lnTo>
                    <a:pt x="92843" y="45468"/>
                  </a:lnTo>
                  <a:lnTo>
                    <a:pt x="97136" y="45786"/>
                  </a:lnTo>
                  <a:lnTo>
                    <a:pt x="99838" y="47057"/>
                  </a:lnTo>
                  <a:lnTo>
                    <a:pt x="109059" y="57232"/>
                  </a:lnTo>
                  <a:lnTo>
                    <a:pt x="113510" y="58981"/>
                  </a:lnTo>
                  <a:lnTo>
                    <a:pt x="110331" y="58504"/>
                  </a:lnTo>
                  <a:lnTo>
                    <a:pt x="107787" y="57073"/>
                  </a:lnTo>
                  <a:lnTo>
                    <a:pt x="100156" y="48647"/>
                  </a:lnTo>
                  <a:lnTo>
                    <a:pt x="96818" y="47057"/>
                  </a:lnTo>
                  <a:lnTo>
                    <a:pt x="87915" y="47852"/>
                  </a:lnTo>
                  <a:lnTo>
                    <a:pt x="79966" y="46263"/>
                  </a:lnTo>
                  <a:lnTo>
                    <a:pt x="78694" y="47693"/>
                  </a:lnTo>
                  <a:lnTo>
                    <a:pt x="77263" y="49919"/>
                  </a:lnTo>
                  <a:lnTo>
                    <a:pt x="76628" y="54212"/>
                  </a:lnTo>
                  <a:lnTo>
                    <a:pt x="77581" y="58663"/>
                  </a:lnTo>
                  <a:lnTo>
                    <a:pt x="76310" y="65022"/>
                  </a:lnTo>
                  <a:lnTo>
                    <a:pt x="76310" y="60253"/>
                  </a:lnTo>
                  <a:cubicBezTo>
                    <a:pt x="76310" y="60253"/>
                    <a:pt x="75038" y="58822"/>
                    <a:pt x="75038" y="58822"/>
                  </a:cubicBezTo>
                  <a:lnTo>
                    <a:pt x="71699" y="56755"/>
                  </a:lnTo>
                  <a:lnTo>
                    <a:pt x="70745" y="57550"/>
                  </a:lnTo>
                  <a:lnTo>
                    <a:pt x="70109" y="60412"/>
                  </a:lnTo>
                  <a:lnTo>
                    <a:pt x="69156" y="62955"/>
                  </a:lnTo>
                  <a:lnTo>
                    <a:pt x="67884" y="63432"/>
                  </a:lnTo>
                  <a:lnTo>
                    <a:pt x="65181" y="62001"/>
                  </a:lnTo>
                  <a:lnTo>
                    <a:pt x="66930" y="58981"/>
                  </a:lnTo>
                  <a:lnTo>
                    <a:pt x="62478" y="53258"/>
                  </a:lnTo>
                  <a:lnTo>
                    <a:pt x="51509" y="52940"/>
                  </a:lnTo>
                  <a:lnTo>
                    <a:pt x="41652" y="53576"/>
                  </a:lnTo>
                  <a:lnTo>
                    <a:pt x="39427" y="54689"/>
                  </a:lnTo>
                  <a:lnTo>
                    <a:pt x="36565" y="58504"/>
                  </a:lnTo>
                  <a:lnTo>
                    <a:pt x="35611" y="61684"/>
                  </a:lnTo>
                  <a:lnTo>
                    <a:pt x="34975" y="65658"/>
                  </a:lnTo>
                  <a:lnTo>
                    <a:pt x="37837" y="67566"/>
                  </a:lnTo>
                  <a:lnTo>
                    <a:pt x="39109" y="69314"/>
                  </a:lnTo>
                  <a:lnTo>
                    <a:pt x="39109" y="72971"/>
                  </a:lnTo>
                  <a:cubicBezTo>
                    <a:pt x="39109" y="72971"/>
                    <a:pt x="38950" y="80284"/>
                    <a:pt x="38950" y="80284"/>
                  </a:cubicBezTo>
                  <a:lnTo>
                    <a:pt x="38632" y="81556"/>
                  </a:lnTo>
                  <a:lnTo>
                    <a:pt x="36883" y="84576"/>
                  </a:lnTo>
                  <a:lnTo>
                    <a:pt x="34975" y="90141"/>
                  </a:lnTo>
                  <a:lnTo>
                    <a:pt x="34498" y="93797"/>
                  </a:lnTo>
                  <a:lnTo>
                    <a:pt x="33862" y="94433"/>
                  </a:lnTo>
                  <a:lnTo>
                    <a:pt x="26231" y="94433"/>
                  </a:lnTo>
                  <a:cubicBezTo>
                    <a:pt x="26231" y="94433"/>
                    <a:pt x="25119" y="95069"/>
                    <a:pt x="25119" y="95069"/>
                  </a:cubicBezTo>
                  <a:lnTo>
                    <a:pt x="25119" y="95864"/>
                  </a:lnTo>
                  <a:cubicBezTo>
                    <a:pt x="25119" y="95864"/>
                    <a:pt x="25278" y="96818"/>
                    <a:pt x="25278" y="96818"/>
                  </a:cubicBezTo>
                  <a:lnTo>
                    <a:pt x="25278" y="97771"/>
                  </a:lnTo>
                  <a:cubicBezTo>
                    <a:pt x="25278" y="97771"/>
                    <a:pt x="24483" y="98566"/>
                    <a:pt x="24483" y="98566"/>
                  </a:cubicBezTo>
                  <a:lnTo>
                    <a:pt x="24801" y="99838"/>
                  </a:lnTo>
                  <a:lnTo>
                    <a:pt x="26073" y="101269"/>
                  </a:lnTo>
                  <a:lnTo>
                    <a:pt x="28457" y="102064"/>
                  </a:lnTo>
                  <a:lnTo>
                    <a:pt x="31001" y="102064"/>
                  </a:lnTo>
                  <a:cubicBezTo>
                    <a:pt x="31001" y="102064"/>
                    <a:pt x="32273" y="102064"/>
                    <a:pt x="32273" y="102064"/>
                  </a:cubicBezTo>
                  <a:lnTo>
                    <a:pt x="33226" y="103018"/>
                  </a:lnTo>
                  <a:lnTo>
                    <a:pt x="34180" y="104448"/>
                  </a:lnTo>
                  <a:lnTo>
                    <a:pt x="34180" y="106356"/>
                  </a:lnTo>
                  <a:cubicBezTo>
                    <a:pt x="34180" y="106356"/>
                    <a:pt x="33703" y="108900"/>
                    <a:pt x="33703" y="108900"/>
                  </a:cubicBezTo>
                  <a:lnTo>
                    <a:pt x="32432" y="111285"/>
                  </a:lnTo>
                  <a:lnTo>
                    <a:pt x="28934" y="113987"/>
                  </a:lnTo>
                  <a:lnTo>
                    <a:pt x="27344" y="114941"/>
                  </a:lnTo>
                  <a:lnTo>
                    <a:pt x="25914" y="115418"/>
                  </a:lnTo>
                  <a:lnTo>
                    <a:pt x="25278" y="116054"/>
                  </a:lnTo>
                  <a:lnTo>
                    <a:pt x="24960" y="117008"/>
                  </a:lnTo>
                  <a:lnTo>
                    <a:pt x="24960" y="117803"/>
                  </a:lnTo>
                  <a:cubicBezTo>
                    <a:pt x="24960" y="117803"/>
                    <a:pt x="27503" y="120029"/>
                    <a:pt x="27503" y="120029"/>
                  </a:cubicBezTo>
                  <a:lnTo>
                    <a:pt x="27503" y="120505"/>
                  </a:lnTo>
                  <a:cubicBezTo>
                    <a:pt x="27503" y="120505"/>
                    <a:pt x="26708" y="121618"/>
                    <a:pt x="26708" y="121618"/>
                  </a:cubicBezTo>
                  <a:lnTo>
                    <a:pt x="25754" y="122731"/>
                  </a:lnTo>
                  <a:lnTo>
                    <a:pt x="19395" y="124957"/>
                  </a:lnTo>
                  <a:lnTo>
                    <a:pt x="16693" y="124957"/>
                  </a:lnTo>
                  <a:cubicBezTo>
                    <a:pt x="16693" y="124957"/>
                    <a:pt x="15103" y="125911"/>
                    <a:pt x="15103" y="125911"/>
                  </a:cubicBezTo>
                  <a:lnTo>
                    <a:pt x="14626" y="125911"/>
                  </a:lnTo>
                  <a:cubicBezTo>
                    <a:pt x="14626" y="125911"/>
                    <a:pt x="12877" y="125116"/>
                    <a:pt x="12877" y="125116"/>
                  </a:cubicBezTo>
                  <a:lnTo>
                    <a:pt x="9062" y="124003"/>
                  </a:lnTo>
                  <a:lnTo>
                    <a:pt x="7631" y="124321"/>
                  </a:lnTo>
                  <a:lnTo>
                    <a:pt x="6836" y="124957"/>
                  </a:lnTo>
                  <a:lnTo>
                    <a:pt x="4451" y="125752"/>
                  </a:lnTo>
                  <a:lnTo>
                    <a:pt x="2703" y="127024"/>
                  </a:lnTo>
                  <a:lnTo>
                    <a:pt x="2703" y="128613"/>
                  </a:lnTo>
                  <a:cubicBezTo>
                    <a:pt x="2703" y="128613"/>
                    <a:pt x="5723" y="132588"/>
                    <a:pt x="5723" y="132588"/>
                  </a:cubicBezTo>
                  <a:lnTo>
                    <a:pt x="6836" y="133383"/>
                  </a:lnTo>
                  <a:lnTo>
                    <a:pt x="6836" y="134813"/>
                  </a:lnTo>
                  <a:cubicBezTo>
                    <a:pt x="6836" y="134813"/>
                    <a:pt x="8267" y="136721"/>
                    <a:pt x="8267" y="136721"/>
                  </a:cubicBezTo>
                  <a:lnTo>
                    <a:pt x="9698" y="139106"/>
                  </a:lnTo>
                  <a:lnTo>
                    <a:pt x="9698" y="140537"/>
                  </a:lnTo>
                  <a:cubicBezTo>
                    <a:pt x="9698" y="140537"/>
                    <a:pt x="9698" y="141967"/>
                    <a:pt x="9698" y="141967"/>
                  </a:cubicBezTo>
                  <a:lnTo>
                    <a:pt x="8903" y="144034"/>
                  </a:lnTo>
                  <a:lnTo>
                    <a:pt x="6359" y="148962"/>
                  </a:lnTo>
                  <a:lnTo>
                    <a:pt x="6359" y="149916"/>
                  </a:lnTo>
                  <a:cubicBezTo>
                    <a:pt x="6359" y="149916"/>
                    <a:pt x="6518" y="150711"/>
                    <a:pt x="6518" y="150711"/>
                  </a:cubicBezTo>
                  <a:lnTo>
                    <a:pt x="7472" y="150711"/>
                  </a:lnTo>
                  <a:cubicBezTo>
                    <a:pt x="7472" y="150711"/>
                    <a:pt x="8108" y="151347"/>
                    <a:pt x="8108" y="151347"/>
                  </a:cubicBezTo>
                  <a:lnTo>
                    <a:pt x="8108" y="151983"/>
                  </a:lnTo>
                  <a:cubicBezTo>
                    <a:pt x="8108" y="151983"/>
                    <a:pt x="3021" y="155481"/>
                    <a:pt x="3021" y="155481"/>
                  </a:cubicBezTo>
                  <a:lnTo>
                    <a:pt x="2385" y="156116"/>
                  </a:lnTo>
                  <a:lnTo>
                    <a:pt x="318" y="156116"/>
                  </a:lnTo>
                  <a:cubicBezTo>
                    <a:pt x="318" y="156116"/>
                    <a:pt x="0" y="156594"/>
                    <a:pt x="0" y="156594"/>
                  </a:cubicBezTo>
                  <a:lnTo>
                    <a:pt x="318" y="157547"/>
                  </a:lnTo>
                  <a:lnTo>
                    <a:pt x="1113" y="158342"/>
                  </a:lnTo>
                  <a:lnTo>
                    <a:pt x="2862" y="158819"/>
                  </a:lnTo>
                  <a:lnTo>
                    <a:pt x="4292" y="159614"/>
                  </a:lnTo>
                  <a:lnTo>
                    <a:pt x="5564" y="161363"/>
                  </a:lnTo>
                  <a:lnTo>
                    <a:pt x="3974" y="167245"/>
                  </a:lnTo>
                  <a:lnTo>
                    <a:pt x="4292" y="167881"/>
                  </a:lnTo>
                  <a:lnTo>
                    <a:pt x="7472" y="169948"/>
                  </a:lnTo>
                  <a:lnTo>
                    <a:pt x="8426" y="171537"/>
                  </a:lnTo>
                  <a:lnTo>
                    <a:pt x="10811" y="173127"/>
                  </a:lnTo>
                  <a:lnTo>
                    <a:pt x="8903" y="175035"/>
                  </a:lnTo>
                  <a:lnTo>
                    <a:pt x="9221" y="175830"/>
                  </a:lnTo>
                  <a:lnTo>
                    <a:pt x="9857" y="176784"/>
                  </a:lnTo>
                  <a:lnTo>
                    <a:pt x="12559" y="177260"/>
                  </a:lnTo>
                  <a:lnTo>
                    <a:pt x="13831" y="178532"/>
                  </a:lnTo>
                  <a:lnTo>
                    <a:pt x="13831" y="180440"/>
                  </a:lnTo>
                  <a:cubicBezTo>
                    <a:pt x="13831" y="180440"/>
                    <a:pt x="14467" y="183620"/>
                    <a:pt x="14467" y="183620"/>
                  </a:cubicBezTo>
                  <a:lnTo>
                    <a:pt x="9062" y="186799"/>
                  </a:lnTo>
                  <a:lnTo>
                    <a:pt x="7472" y="190297"/>
                  </a:lnTo>
                  <a:lnTo>
                    <a:pt x="7472" y="190933"/>
                  </a:lnTo>
                  <a:cubicBezTo>
                    <a:pt x="7472" y="190933"/>
                    <a:pt x="7154" y="191886"/>
                    <a:pt x="7154" y="191886"/>
                  </a:cubicBezTo>
                  <a:lnTo>
                    <a:pt x="7154" y="194112"/>
                  </a:lnTo>
                  <a:cubicBezTo>
                    <a:pt x="7154" y="194112"/>
                    <a:pt x="7949" y="196338"/>
                    <a:pt x="7949" y="196338"/>
                  </a:cubicBezTo>
                  <a:lnTo>
                    <a:pt x="9857" y="198564"/>
                  </a:lnTo>
                  <a:lnTo>
                    <a:pt x="11288" y="200153"/>
                  </a:lnTo>
                  <a:lnTo>
                    <a:pt x="13195" y="201425"/>
                  </a:lnTo>
                  <a:lnTo>
                    <a:pt x="16534" y="202697"/>
                  </a:lnTo>
                  <a:lnTo>
                    <a:pt x="17806" y="203015"/>
                  </a:lnTo>
                  <a:lnTo>
                    <a:pt x="17806" y="204605"/>
                  </a:lnTo>
                  <a:cubicBezTo>
                    <a:pt x="17806" y="204605"/>
                    <a:pt x="17806" y="206354"/>
                    <a:pt x="17806" y="206354"/>
                  </a:cubicBezTo>
                  <a:lnTo>
                    <a:pt x="16693" y="207307"/>
                  </a:lnTo>
                  <a:lnTo>
                    <a:pt x="15580" y="208738"/>
                  </a:lnTo>
                  <a:lnTo>
                    <a:pt x="14785" y="210487"/>
                  </a:lnTo>
                  <a:lnTo>
                    <a:pt x="13990" y="213667"/>
                  </a:lnTo>
                  <a:lnTo>
                    <a:pt x="13990" y="215892"/>
                  </a:lnTo>
                  <a:cubicBezTo>
                    <a:pt x="13990" y="215892"/>
                    <a:pt x="14944" y="215733"/>
                    <a:pt x="14944" y="215733"/>
                  </a:cubicBezTo>
                  <a:lnTo>
                    <a:pt x="17170" y="216369"/>
                  </a:lnTo>
                  <a:lnTo>
                    <a:pt x="19395" y="218118"/>
                  </a:lnTo>
                  <a:lnTo>
                    <a:pt x="20349" y="219867"/>
                  </a:lnTo>
                  <a:lnTo>
                    <a:pt x="20667" y="220821"/>
                  </a:lnTo>
                  <a:lnTo>
                    <a:pt x="21621" y="221933"/>
                  </a:lnTo>
                  <a:lnTo>
                    <a:pt x="25278" y="226703"/>
                  </a:lnTo>
                  <a:lnTo>
                    <a:pt x="26390" y="226703"/>
                  </a:lnTo>
                  <a:cubicBezTo>
                    <a:pt x="26390" y="226703"/>
                    <a:pt x="27662" y="226226"/>
                    <a:pt x="27662" y="226226"/>
                  </a:cubicBezTo>
                  <a:lnTo>
                    <a:pt x="28457" y="225113"/>
                  </a:lnTo>
                  <a:lnTo>
                    <a:pt x="29729" y="225113"/>
                  </a:lnTo>
                  <a:cubicBezTo>
                    <a:pt x="29729" y="225113"/>
                    <a:pt x="31637" y="225431"/>
                    <a:pt x="31637" y="225431"/>
                  </a:cubicBezTo>
                  <a:lnTo>
                    <a:pt x="32909" y="225908"/>
                  </a:lnTo>
                  <a:lnTo>
                    <a:pt x="33544" y="227975"/>
                  </a:lnTo>
                  <a:lnTo>
                    <a:pt x="34021" y="228451"/>
                  </a:lnTo>
                  <a:lnTo>
                    <a:pt x="34816" y="227975"/>
                  </a:lnTo>
                  <a:lnTo>
                    <a:pt x="36247" y="227975"/>
                  </a:lnTo>
                  <a:cubicBezTo>
                    <a:pt x="36247" y="227975"/>
                    <a:pt x="38632" y="228451"/>
                    <a:pt x="38632" y="228451"/>
                  </a:cubicBezTo>
                  <a:lnTo>
                    <a:pt x="41811" y="227816"/>
                  </a:lnTo>
                  <a:lnTo>
                    <a:pt x="44355" y="227021"/>
                  </a:lnTo>
                  <a:lnTo>
                    <a:pt x="45627" y="227021"/>
                  </a:lnTo>
                  <a:cubicBezTo>
                    <a:pt x="45627" y="227021"/>
                    <a:pt x="47852" y="229564"/>
                    <a:pt x="47852" y="229564"/>
                  </a:cubicBezTo>
                  <a:lnTo>
                    <a:pt x="50237" y="230518"/>
                  </a:lnTo>
                  <a:lnTo>
                    <a:pt x="55642" y="231313"/>
                  </a:lnTo>
                  <a:lnTo>
                    <a:pt x="61366" y="232426"/>
                  </a:lnTo>
                  <a:lnTo>
                    <a:pt x="63591" y="233380"/>
                  </a:lnTo>
                  <a:lnTo>
                    <a:pt x="65181" y="233857"/>
                  </a:lnTo>
                  <a:lnTo>
                    <a:pt x="65181" y="237036"/>
                  </a:lnTo>
                  <a:cubicBezTo>
                    <a:pt x="65181" y="237036"/>
                    <a:pt x="64863" y="237513"/>
                    <a:pt x="64863" y="237513"/>
                  </a:cubicBezTo>
                  <a:lnTo>
                    <a:pt x="59140" y="244031"/>
                  </a:lnTo>
                  <a:lnTo>
                    <a:pt x="56755" y="246257"/>
                  </a:lnTo>
                  <a:lnTo>
                    <a:pt x="55483" y="249596"/>
                  </a:lnTo>
                  <a:lnTo>
                    <a:pt x="54689" y="254683"/>
                  </a:lnTo>
                  <a:lnTo>
                    <a:pt x="52940" y="259452"/>
                  </a:lnTo>
                  <a:lnTo>
                    <a:pt x="50396" y="263904"/>
                  </a:lnTo>
                  <a:lnTo>
                    <a:pt x="49442" y="267242"/>
                  </a:lnTo>
                  <a:lnTo>
                    <a:pt x="50078" y="269468"/>
                  </a:lnTo>
                  <a:lnTo>
                    <a:pt x="49601" y="272965"/>
                  </a:lnTo>
                  <a:lnTo>
                    <a:pt x="48011" y="277735"/>
                  </a:lnTo>
                  <a:lnTo>
                    <a:pt x="47693" y="281391"/>
                  </a:lnTo>
                  <a:lnTo>
                    <a:pt x="48806" y="283776"/>
                  </a:lnTo>
                  <a:lnTo>
                    <a:pt x="50237" y="284253"/>
                  </a:lnTo>
                  <a:lnTo>
                    <a:pt x="52622" y="285048"/>
                  </a:lnTo>
                  <a:lnTo>
                    <a:pt x="59140" y="285048"/>
                  </a:lnTo>
                  <a:cubicBezTo>
                    <a:pt x="59140" y="285048"/>
                    <a:pt x="63909" y="284889"/>
                    <a:pt x="63909" y="284889"/>
                  </a:cubicBezTo>
                  <a:lnTo>
                    <a:pt x="66930" y="283776"/>
                  </a:lnTo>
                  <a:lnTo>
                    <a:pt x="70586" y="283776"/>
                  </a:lnTo>
                  <a:lnTo>
                    <a:pt x="73130" y="284412"/>
                  </a:lnTo>
                  <a:lnTo>
                    <a:pt x="73607" y="284412"/>
                  </a:lnTo>
                  <a:cubicBezTo>
                    <a:pt x="73607" y="284412"/>
                    <a:pt x="74243" y="284094"/>
                    <a:pt x="74243" y="284094"/>
                  </a:cubicBezTo>
                  <a:lnTo>
                    <a:pt x="74879" y="283458"/>
                  </a:lnTo>
                  <a:lnTo>
                    <a:pt x="77263" y="282981"/>
                  </a:lnTo>
                  <a:lnTo>
                    <a:pt x="77581" y="282504"/>
                  </a:lnTo>
                  <a:lnTo>
                    <a:pt x="77581" y="282027"/>
                  </a:lnTo>
                  <a:cubicBezTo>
                    <a:pt x="77581" y="282027"/>
                    <a:pt x="77104" y="281709"/>
                    <a:pt x="77104" y="281709"/>
                  </a:cubicBezTo>
                  <a:lnTo>
                    <a:pt x="74243" y="282027"/>
                  </a:lnTo>
                  <a:lnTo>
                    <a:pt x="73130" y="281709"/>
                  </a:lnTo>
                  <a:lnTo>
                    <a:pt x="72812" y="280755"/>
                  </a:lnTo>
                  <a:lnTo>
                    <a:pt x="73766" y="279166"/>
                  </a:lnTo>
                  <a:lnTo>
                    <a:pt x="75833" y="277894"/>
                  </a:lnTo>
                  <a:lnTo>
                    <a:pt x="77581" y="277576"/>
                  </a:lnTo>
                  <a:lnTo>
                    <a:pt x="78853" y="277894"/>
                  </a:lnTo>
                  <a:lnTo>
                    <a:pt x="82033" y="280278"/>
                  </a:lnTo>
                  <a:lnTo>
                    <a:pt x="82828" y="280278"/>
                  </a:lnTo>
                  <a:cubicBezTo>
                    <a:pt x="82828" y="280278"/>
                    <a:pt x="83305" y="279960"/>
                    <a:pt x="83305" y="279960"/>
                  </a:cubicBezTo>
                  <a:lnTo>
                    <a:pt x="83941" y="279642"/>
                  </a:lnTo>
                  <a:lnTo>
                    <a:pt x="85053" y="280119"/>
                  </a:lnTo>
                  <a:lnTo>
                    <a:pt x="86325" y="281550"/>
                  </a:lnTo>
                  <a:lnTo>
                    <a:pt x="86484" y="281550"/>
                  </a:lnTo>
                  <a:cubicBezTo>
                    <a:pt x="86484" y="281550"/>
                    <a:pt x="93479" y="281232"/>
                    <a:pt x="93479" y="281232"/>
                  </a:cubicBezTo>
                  <a:lnTo>
                    <a:pt x="95069" y="281232"/>
                  </a:lnTo>
                  <a:lnTo>
                    <a:pt x="93002" y="277576"/>
                  </a:lnTo>
                  <a:lnTo>
                    <a:pt x="93479" y="277258"/>
                  </a:lnTo>
                  <a:lnTo>
                    <a:pt x="96341" y="279007"/>
                  </a:lnTo>
                  <a:lnTo>
                    <a:pt x="100474" y="281073"/>
                  </a:lnTo>
                  <a:lnTo>
                    <a:pt x="104449" y="282981"/>
                  </a:lnTo>
                  <a:lnTo>
                    <a:pt x="108264" y="285048"/>
                  </a:lnTo>
                  <a:lnTo>
                    <a:pt x="109695" y="285843"/>
                  </a:lnTo>
                  <a:lnTo>
                    <a:pt x="110331" y="285525"/>
                  </a:lnTo>
                  <a:lnTo>
                    <a:pt x="111285" y="284571"/>
                  </a:lnTo>
                  <a:lnTo>
                    <a:pt x="113828" y="285366"/>
                  </a:lnTo>
                  <a:lnTo>
                    <a:pt x="117644" y="287114"/>
                  </a:lnTo>
                  <a:lnTo>
                    <a:pt x="119393" y="288227"/>
                  </a:lnTo>
                  <a:lnTo>
                    <a:pt x="120188" y="289181"/>
                  </a:lnTo>
                  <a:lnTo>
                    <a:pt x="120664" y="289976"/>
                  </a:lnTo>
                  <a:lnTo>
                    <a:pt x="120664" y="291248"/>
                  </a:lnTo>
                  <a:cubicBezTo>
                    <a:pt x="120664" y="291248"/>
                    <a:pt x="121300" y="291725"/>
                    <a:pt x="121300" y="291725"/>
                  </a:cubicBezTo>
                  <a:lnTo>
                    <a:pt x="123049" y="291725"/>
                  </a:lnTo>
                  <a:cubicBezTo>
                    <a:pt x="123049" y="291725"/>
                    <a:pt x="124162" y="292361"/>
                    <a:pt x="124162" y="292361"/>
                  </a:cubicBezTo>
                  <a:lnTo>
                    <a:pt x="123685" y="294109"/>
                  </a:lnTo>
                  <a:lnTo>
                    <a:pt x="123685" y="295540"/>
                  </a:lnTo>
                  <a:cubicBezTo>
                    <a:pt x="123685" y="295540"/>
                    <a:pt x="125275" y="295381"/>
                    <a:pt x="125275" y="295381"/>
                  </a:cubicBezTo>
                  <a:lnTo>
                    <a:pt x="127341" y="294268"/>
                  </a:lnTo>
                  <a:lnTo>
                    <a:pt x="128931" y="292361"/>
                  </a:lnTo>
                  <a:lnTo>
                    <a:pt x="129885" y="290453"/>
                  </a:lnTo>
                  <a:lnTo>
                    <a:pt x="130680" y="286002"/>
                  </a:lnTo>
                  <a:lnTo>
                    <a:pt x="130998" y="285684"/>
                  </a:lnTo>
                  <a:lnTo>
                    <a:pt x="132270" y="286002"/>
                  </a:lnTo>
                  <a:lnTo>
                    <a:pt x="137357" y="286002"/>
                  </a:lnTo>
                  <a:cubicBezTo>
                    <a:pt x="137357" y="286002"/>
                    <a:pt x="139742" y="286637"/>
                    <a:pt x="139742" y="286637"/>
                  </a:cubicBezTo>
                  <a:lnTo>
                    <a:pt x="143557" y="286637"/>
                  </a:lnTo>
                  <a:cubicBezTo>
                    <a:pt x="143557" y="286637"/>
                    <a:pt x="143557" y="287432"/>
                    <a:pt x="143557" y="287432"/>
                  </a:cubicBezTo>
                  <a:lnTo>
                    <a:pt x="144193" y="288545"/>
                  </a:lnTo>
                  <a:lnTo>
                    <a:pt x="145942" y="290135"/>
                  </a:lnTo>
                  <a:lnTo>
                    <a:pt x="146737" y="291248"/>
                  </a:lnTo>
                  <a:lnTo>
                    <a:pt x="148486" y="291248"/>
                  </a:lnTo>
                  <a:cubicBezTo>
                    <a:pt x="148486" y="291248"/>
                    <a:pt x="151188" y="290930"/>
                    <a:pt x="151188" y="290930"/>
                  </a:cubicBezTo>
                  <a:lnTo>
                    <a:pt x="152778" y="290294"/>
                  </a:lnTo>
                  <a:lnTo>
                    <a:pt x="153414" y="290771"/>
                  </a:lnTo>
                  <a:lnTo>
                    <a:pt x="155958" y="290294"/>
                  </a:lnTo>
                  <a:lnTo>
                    <a:pt x="158183" y="289022"/>
                  </a:lnTo>
                  <a:lnTo>
                    <a:pt x="158660" y="288068"/>
                  </a:lnTo>
                  <a:lnTo>
                    <a:pt x="160886" y="287432"/>
                  </a:lnTo>
                  <a:lnTo>
                    <a:pt x="163906" y="285843"/>
                  </a:lnTo>
                  <a:lnTo>
                    <a:pt x="168040" y="284571"/>
                  </a:lnTo>
                  <a:lnTo>
                    <a:pt x="181553" y="283299"/>
                  </a:lnTo>
                  <a:lnTo>
                    <a:pt x="182030" y="282345"/>
                  </a:lnTo>
                  <a:lnTo>
                    <a:pt x="182030" y="280119"/>
                  </a:lnTo>
                  <a:cubicBezTo>
                    <a:pt x="182030" y="280119"/>
                    <a:pt x="182030" y="279802"/>
                    <a:pt x="182030" y="279802"/>
                  </a:cubicBezTo>
                  <a:lnTo>
                    <a:pt x="183779" y="280437"/>
                  </a:lnTo>
                  <a:lnTo>
                    <a:pt x="186481" y="280914"/>
                  </a:lnTo>
                  <a:lnTo>
                    <a:pt x="188548" y="281709"/>
                  </a:lnTo>
                  <a:lnTo>
                    <a:pt x="189979" y="282822"/>
                  </a:lnTo>
                  <a:lnTo>
                    <a:pt x="191251" y="282822"/>
                  </a:lnTo>
                  <a:cubicBezTo>
                    <a:pt x="191251" y="282822"/>
                    <a:pt x="193158" y="282186"/>
                    <a:pt x="193158" y="282186"/>
                  </a:cubicBezTo>
                  <a:lnTo>
                    <a:pt x="195861" y="281709"/>
                  </a:lnTo>
                  <a:lnTo>
                    <a:pt x="198246" y="282822"/>
                  </a:lnTo>
                  <a:lnTo>
                    <a:pt x="198882" y="283935"/>
                  </a:lnTo>
                  <a:lnTo>
                    <a:pt x="198405" y="284571"/>
                  </a:lnTo>
                  <a:lnTo>
                    <a:pt x="198405" y="285525"/>
                  </a:lnTo>
                  <a:cubicBezTo>
                    <a:pt x="198405" y="285525"/>
                    <a:pt x="199200" y="286319"/>
                    <a:pt x="199200" y="286319"/>
                  </a:cubicBezTo>
                  <a:lnTo>
                    <a:pt x="201266" y="287591"/>
                  </a:lnTo>
                  <a:lnTo>
                    <a:pt x="203810" y="288704"/>
                  </a:lnTo>
                  <a:lnTo>
                    <a:pt x="205082" y="288704"/>
                  </a:lnTo>
                  <a:cubicBezTo>
                    <a:pt x="205082" y="288704"/>
                    <a:pt x="205559" y="287591"/>
                    <a:pt x="205559" y="287591"/>
                  </a:cubicBezTo>
                  <a:lnTo>
                    <a:pt x="206036" y="285048"/>
                  </a:lnTo>
                  <a:lnTo>
                    <a:pt x="206036" y="282345"/>
                  </a:lnTo>
                  <a:cubicBezTo>
                    <a:pt x="206036" y="282345"/>
                    <a:pt x="205559" y="280755"/>
                    <a:pt x="205559" y="280755"/>
                  </a:cubicBezTo>
                  <a:lnTo>
                    <a:pt x="204128" y="280437"/>
                  </a:lnTo>
                  <a:lnTo>
                    <a:pt x="202538" y="280437"/>
                  </a:lnTo>
                  <a:cubicBezTo>
                    <a:pt x="202538" y="280437"/>
                    <a:pt x="201584" y="279960"/>
                    <a:pt x="201584" y="279960"/>
                  </a:cubicBezTo>
                  <a:lnTo>
                    <a:pt x="201902" y="279166"/>
                  </a:lnTo>
                  <a:lnTo>
                    <a:pt x="203174" y="276940"/>
                  </a:lnTo>
                  <a:lnTo>
                    <a:pt x="203174" y="273919"/>
                  </a:lnTo>
                  <a:cubicBezTo>
                    <a:pt x="203174" y="273919"/>
                    <a:pt x="200153" y="270422"/>
                    <a:pt x="200153" y="270422"/>
                  </a:cubicBezTo>
                  <a:lnTo>
                    <a:pt x="197610" y="267083"/>
                  </a:lnTo>
                  <a:lnTo>
                    <a:pt x="197610" y="265970"/>
                  </a:lnTo>
                  <a:cubicBezTo>
                    <a:pt x="197610" y="265970"/>
                    <a:pt x="199200" y="264063"/>
                    <a:pt x="199200" y="264063"/>
                  </a:cubicBezTo>
                  <a:lnTo>
                    <a:pt x="201584" y="262473"/>
                  </a:lnTo>
                  <a:lnTo>
                    <a:pt x="206831" y="259929"/>
                  </a:lnTo>
                  <a:lnTo>
                    <a:pt x="208579" y="259452"/>
                  </a:lnTo>
                  <a:lnTo>
                    <a:pt x="210805" y="258975"/>
                  </a:lnTo>
                  <a:lnTo>
                    <a:pt x="213826" y="257862"/>
                  </a:lnTo>
                  <a:lnTo>
                    <a:pt x="215256" y="256750"/>
                  </a:lnTo>
                  <a:lnTo>
                    <a:pt x="216210" y="255478"/>
                  </a:lnTo>
                  <a:lnTo>
                    <a:pt x="217641" y="249278"/>
                  </a:lnTo>
                  <a:lnTo>
                    <a:pt x="217959" y="248960"/>
                  </a:lnTo>
                  <a:lnTo>
                    <a:pt x="218436" y="248642"/>
                  </a:lnTo>
                  <a:lnTo>
                    <a:pt x="223841" y="250867"/>
                  </a:lnTo>
                  <a:lnTo>
                    <a:pt x="224318" y="250549"/>
                  </a:lnTo>
                  <a:lnTo>
                    <a:pt x="225272" y="250232"/>
                  </a:lnTo>
                  <a:lnTo>
                    <a:pt x="227021" y="248642"/>
                  </a:lnTo>
                  <a:lnTo>
                    <a:pt x="227339" y="247370"/>
                  </a:lnTo>
                  <a:lnTo>
                    <a:pt x="227339" y="244985"/>
                  </a:lnTo>
                  <a:cubicBezTo>
                    <a:pt x="227339" y="244985"/>
                    <a:pt x="227339" y="242760"/>
                    <a:pt x="227339" y="242760"/>
                  </a:cubicBezTo>
                  <a:lnTo>
                    <a:pt x="227657" y="241965"/>
                  </a:lnTo>
                  <a:lnTo>
                    <a:pt x="226385" y="240216"/>
                  </a:lnTo>
                  <a:lnTo>
                    <a:pt x="224000" y="237990"/>
                  </a:lnTo>
                  <a:lnTo>
                    <a:pt x="220026" y="234970"/>
                  </a:lnTo>
                  <a:lnTo>
                    <a:pt x="217005" y="234970"/>
                  </a:lnTo>
                  <a:cubicBezTo>
                    <a:pt x="217005" y="234970"/>
                    <a:pt x="215892" y="234334"/>
                    <a:pt x="215892" y="234334"/>
                  </a:cubicBezTo>
                  <a:lnTo>
                    <a:pt x="215415" y="233221"/>
                  </a:lnTo>
                  <a:lnTo>
                    <a:pt x="214144" y="231313"/>
                  </a:lnTo>
                  <a:lnTo>
                    <a:pt x="212713" y="229882"/>
                  </a:lnTo>
                  <a:lnTo>
                    <a:pt x="210964" y="229405"/>
                  </a:lnTo>
                  <a:lnTo>
                    <a:pt x="208420" y="227657"/>
                  </a:lnTo>
                  <a:lnTo>
                    <a:pt x="205082" y="223841"/>
                  </a:lnTo>
                  <a:lnTo>
                    <a:pt x="202061" y="221297"/>
                  </a:lnTo>
                  <a:lnTo>
                    <a:pt x="199041" y="221297"/>
                  </a:lnTo>
                  <a:cubicBezTo>
                    <a:pt x="199041" y="221297"/>
                    <a:pt x="197133" y="220026"/>
                    <a:pt x="197133" y="220026"/>
                  </a:cubicBezTo>
                  <a:lnTo>
                    <a:pt x="195225" y="218277"/>
                  </a:lnTo>
                  <a:lnTo>
                    <a:pt x="193794" y="216528"/>
                  </a:lnTo>
                  <a:lnTo>
                    <a:pt x="191569" y="212236"/>
                  </a:lnTo>
                  <a:lnTo>
                    <a:pt x="189979" y="209851"/>
                  </a:lnTo>
                  <a:lnTo>
                    <a:pt x="188707" y="208420"/>
                  </a:lnTo>
                  <a:lnTo>
                    <a:pt x="187276" y="207148"/>
                  </a:lnTo>
                  <a:lnTo>
                    <a:pt x="186799" y="206195"/>
                  </a:lnTo>
                  <a:lnTo>
                    <a:pt x="188548" y="203969"/>
                  </a:lnTo>
                  <a:lnTo>
                    <a:pt x="189184" y="202856"/>
                  </a:lnTo>
                  <a:lnTo>
                    <a:pt x="189979" y="202061"/>
                  </a:lnTo>
                  <a:lnTo>
                    <a:pt x="190456" y="201107"/>
                  </a:lnTo>
                  <a:lnTo>
                    <a:pt x="190456" y="200471"/>
                  </a:lnTo>
                  <a:cubicBezTo>
                    <a:pt x="190456" y="200471"/>
                    <a:pt x="188866" y="198246"/>
                    <a:pt x="188866" y="198246"/>
                  </a:cubicBezTo>
                  <a:lnTo>
                    <a:pt x="186799" y="196656"/>
                  </a:lnTo>
                  <a:lnTo>
                    <a:pt x="183779" y="195066"/>
                  </a:lnTo>
                  <a:lnTo>
                    <a:pt x="181871" y="192999"/>
                  </a:lnTo>
                  <a:lnTo>
                    <a:pt x="181076" y="191092"/>
                  </a:lnTo>
                  <a:lnTo>
                    <a:pt x="181076" y="189979"/>
                  </a:lnTo>
                  <a:cubicBezTo>
                    <a:pt x="181076" y="189979"/>
                    <a:pt x="179486" y="188548"/>
                    <a:pt x="179486" y="188548"/>
                  </a:cubicBezTo>
                  <a:lnTo>
                    <a:pt x="178373" y="186481"/>
                  </a:lnTo>
                  <a:lnTo>
                    <a:pt x="178373" y="185209"/>
                  </a:lnTo>
                  <a:cubicBezTo>
                    <a:pt x="178373" y="185209"/>
                    <a:pt x="178691" y="184892"/>
                    <a:pt x="178691" y="184892"/>
                  </a:cubicBezTo>
                  <a:lnTo>
                    <a:pt x="179645" y="184892"/>
                  </a:lnTo>
                  <a:cubicBezTo>
                    <a:pt x="179645" y="184892"/>
                    <a:pt x="180758" y="185686"/>
                    <a:pt x="180758" y="185686"/>
                  </a:cubicBezTo>
                  <a:lnTo>
                    <a:pt x="182348" y="187276"/>
                  </a:lnTo>
                  <a:lnTo>
                    <a:pt x="183620" y="189661"/>
                  </a:lnTo>
                  <a:lnTo>
                    <a:pt x="184415" y="188707"/>
                  </a:lnTo>
                  <a:lnTo>
                    <a:pt x="186004" y="186163"/>
                  </a:lnTo>
                  <a:lnTo>
                    <a:pt x="188707" y="183302"/>
                  </a:lnTo>
                  <a:lnTo>
                    <a:pt x="191410" y="181712"/>
                  </a:lnTo>
                  <a:lnTo>
                    <a:pt x="193953" y="181712"/>
                  </a:lnTo>
                  <a:cubicBezTo>
                    <a:pt x="193953" y="181712"/>
                    <a:pt x="196020" y="181076"/>
                    <a:pt x="196020" y="181076"/>
                  </a:cubicBezTo>
                  <a:lnTo>
                    <a:pt x="197769" y="180281"/>
                  </a:lnTo>
                  <a:lnTo>
                    <a:pt x="200789" y="180599"/>
                  </a:lnTo>
                  <a:lnTo>
                    <a:pt x="202856" y="181235"/>
                  </a:lnTo>
                  <a:lnTo>
                    <a:pt x="203492" y="180917"/>
                  </a:lnTo>
                  <a:lnTo>
                    <a:pt x="204287" y="179486"/>
                  </a:lnTo>
                  <a:lnTo>
                    <a:pt x="204764" y="178214"/>
                  </a:lnTo>
                  <a:lnTo>
                    <a:pt x="209533" y="177420"/>
                  </a:lnTo>
                  <a:lnTo>
                    <a:pt x="211123" y="174876"/>
                  </a:lnTo>
                  <a:lnTo>
                    <a:pt x="212077" y="174876"/>
                  </a:lnTo>
                  <a:cubicBezTo>
                    <a:pt x="212077" y="174876"/>
                    <a:pt x="213190" y="174558"/>
                    <a:pt x="213190" y="174558"/>
                  </a:cubicBezTo>
                  <a:lnTo>
                    <a:pt x="214144" y="173604"/>
                  </a:lnTo>
                  <a:lnTo>
                    <a:pt x="215097" y="173286"/>
                  </a:lnTo>
                  <a:lnTo>
                    <a:pt x="215892" y="173763"/>
                  </a:lnTo>
                  <a:lnTo>
                    <a:pt x="216846" y="174081"/>
                  </a:lnTo>
                  <a:lnTo>
                    <a:pt x="217959" y="173445"/>
                  </a:lnTo>
                  <a:lnTo>
                    <a:pt x="219549" y="170583"/>
                  </a:lnTo>
                  <a:lnTo>
                    <a:pt x="220344" y="170107"/>
                  </a:lnTo>
                  <a:lnTo>
                    <a:pt x="224477" y="169630"/>
                  </a:lnTo>
                  <a:lnTo>
                    <a:pt x="230200" y="167881"/>
                  </a:lnTo>
                  <a:lnTo>
                    <a:pt x="233062" y="166450"/>
                  </a:lnTo>
                  <a:lnTo>
                    <a:pt x="235924" y="165655"/>
                  </a:lnTo>
                  <a:lnTo>
                    <a:pt x="238944" y="164224"/>
                  </a:lnTo>
                  <a:lnTo>
                    <a:pt x="243713" y="162794"/>
                  </a:lnTo>
                  <a:lnTo>
                    <a:pt x="243713" y="162158"/>
                  </a:lnTo>
                  <a:cubicBezTo>
                    <a:pt x="243713" y="162158"/>
                    <a:pt x="241647" y="160727"/>
                    <a:pt x="241647" y="160727"/>
                  </a:cubicBezTo>
                  <a:lnTo>
                    <a:pt x="240852" y="159773"/>
                  </a:lnTo>
                  <a:lnTo>
                    <a:pt x="240375" y="158819"/>
                  </a:lnTo>
                  <a:lnTo>
                    <a:pt x="241170" y="157706"/>
                  </a:lnTo>
                  <a:lnTo>
                    <a:pt x="242283" y="157388"/>
                  </a:lnTo>
                  <a:lnTo>
                    <a:pt x="243713" y="157865"/>
                  </a:lnTo>
                  <a:lnTo>
                    <a:pt x="247688" y="158501"/>
                  </a:lnTo>
                  <a:lnTo>
                    <a:pt x="248801" y="159137"/>
                  </a:lnTo>
                  <a:lnTo>
                    <a:pt x="249278" y="160568"/>
                  </a:lnTo>
                  <a:lnTo>
                    <a:pt x="250232" y="161999"/>
                  </a:lnTo>
                  <a:lnTo>
                    <a:pt x="251026" y="161999"/>
                  </a:lnTo>
                  <a:cubicBezTo>
                    <a:pt x="251026" y="161999"/>
                    <a:pt x="250709" y="164383"/>
                    <a:pt x="250709" y="164383"/>
                  </a:cubicBezTo>
                  <a:lnTo>
                    <a:pt x="251980" y="165178"/>
                  </a:lnTo>
                  <a:lnTo>
                    <a:pt x="253888" y="165814"/>
                  </a:lnTo>
                  <a:lnTo>
                    <a:pt x="255160" y="165814"/>
                  </a:lnTo>
                  <a:cubicBezTo>
                    <a:pt x="255160" y="165814"/>
                    <a:pt x="256114" y="164701"/>
                    <a:pt x="256114" y="164701"/>
                  </a:cubicBezTo>
                  <a:lnTo>
                    <a:pt x="256432" y="164065"/>
                  </a:lnTo>
                  <a:lnTo>
                    <a:pt x="256432" y="163588"/>
                  </a:lnTo>
                  <a:cubicBezTo>
                    <a:pt x="256432" y="163588"/>
                    <a:pt x="259611" y="158342"/>
                    <a:pt x="259611" y="158342"/>
                  </a:cubicBezTo>
                  <a:lnTo>
                    <a:pt x="260883" y="155004"/>
                  </a:lnTo>
                  <a:lnTo>
                    <a:pt x="262473" y="148962"/>
                  </a:lnTo>
                  <a:lnTo>
                    <a:pt x="260724" y="144193"/>
                  </a:lnTo>
                  <a:close/>
                  <a:moveTo>
                    <a:pt x="72176" y="8108"/>
                  </a:moveTo>
                  <a:lnTo>
                    <a:pt x="79489" y="7472"/>
                  </a:lnTo>
                  <a:lnTo>
                    <a:pt x="80284" y="6359"/>
                  </a:lnTo>
                  <a:lnTo>
                    <a:pt x="73130" y="6041"/>
                  </a:lnTo>
                  <a:lnTo>
                    <a:pt x="72812" y="4928"/>
                  </a:lnTo>
                  <a:lnTo>
                    <a:pt x="73289" y="2703"/>
                  </a:lnTo>
                  <a:lnTo>
                    <a:pt x="73607" y="1590"/>
                  </a:lnTo>
                  <a:lnTo>
                    <a:pt x="75038" y="0"/>
                  </a:lnTo>
                  <a:lnTo>
                    <a:pt x="73766" y="0"/>
                  </a:lnTo>
                  <a:cubicBezTo>
                    <a:pt x="73766" y="0"/>
                    <a:pt x="70586" y="5882"/>
                    <a:pt x="70586" y="5882"/>
                  </a:cubicBezTo>
                  <a:lnTo>
                    <a:pt x="70268" y="11446"/>
                  </a:lnTo>
                  <a:lnTo>
                    <a:pt x="70904" y="10652"/>
                  </a:lnTo>
                  <a:lnTo>
                    <a:pt x="72017" y="82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8" name="Freeform: Shape 5377">
              <a:extLst>
                <a:ext uri="{FF2B5EF4-FFF2-40B4-BE49-F238E27FC236}">
                  <a16:creationId xmlns:a16="http://schemas.microsoft.com/office/drawing/2014/main" id="{86564FF2-1397-2467-2C5B-C2234D9021EB}"/>
                </a:ext>
              </a:extLst>
            </p:cNvPr>
            <p:cNvSpPr/>
            <p:nvPr/>
          </p:nvSpPr>
          <p:spPr>
            <a:xfrm>
              <a:off x="1539529" y="2329505"/>
              <a:ext cx="193635" cy="92048"/>
            </a:xfrm>
            <a:custGeom>
              <a:avLst/>
              <a:gdLst>
                <a:gd name="connsiteX0" fmla="*/ 193476 w 193635"/>
                <a:gd name="connsiteY0" fmla="*/ 56278 h 92048"/>
                <a:gd name="connsiteX1" fmla="*/ 192840 w 193635"/>
                <a:gd name="connsiteY1" fmla="*/ 53576 h 92048"/>
                <a:gd name="connsiteX2" fmla="*/ 186799 w 193635"/>
                <a:gd name="connsiteY2" fmla="*/ 48170 h 92048"/>
                <a:gd name="connsiteX3" fmla="*/ 186004 w 193635"/>
                <a:gd name="connsiteY3" fmla="*/ 45945 h 92048"/>
                <a:gd name="connsiteX4" fmla="*/ 186322 w 193635"/>
                <a:gd name="connsiteY4" fmla="*/ 45150 h 92048"/>
                <a:gd name="connsiteX5" fmla="*/ 185845 w 193635"/>
                <a:gd name="connsiteY5" fmla="*/ 43719 h 92048"/>
                <a:gd name="connsiteX6" fmla="*/ 184574 w 193635"/>
                <a:gd name="connsiteY6" fmla="*/ 42765 h 92048"/>
                <a:gd name="connsiteX7" fmla="*/ 179645 w 193635"/>
                <a:gd name="connsiteY7" fmla="*/ 41811 h 92048"/>
                <a:gd name="connsiteX8" fmla="*/ 178373 w 193635"/>
                <a:gd name="connsiteY8" fmla="*/ 42288 h 92048"/>
                <a:gd name="connsiteX9" fmla="*/ 177261 w 193635"/>
                <a:gd name="connsiteY9" fmla="*/ 41811 h 92048"/>
                <a:gd name="connsiteX10" fmla="*/ 175512 w 193635"/>
                <a:gd name="connsiteY10" fmla="*/ 40539 h 92048"/>
                <a:gd name="connsiteX11" fmla="*/ 172491 w 193635"/>
                <a:gd name="connsiteY11" fmla="*/ 39427 h 92048"/>
                <a:gd name="connsiteX12" fmla="*/ 172173 w 193635"/>
                <a:gd name="connsiteY12" fmla="*/ 38950 h 92048"/>
                <a:gd name="connsiteX13" fmla="*/ 171060 w 193635"/>
                <a:gd name="connsiteY13" fmla="*/ 37996 h 92048"/>
                <a:gd name="connsiteX14" fmla="*/ 170425 w 193635"/>
                <a:gd name="connsiteY14" fmla="*/ 37837 h 92048"/>
                <a:gd name="connsiteX15" fmla="*/ 170107 w 193635"/>
                <a:gd name="connsiteY15" fmla="*/ 38314 h 92048"/>
                <a:gd name="connsiteX16" fmla="*/ 169153 w 193635"/>
                <a:gd name="connsiteY16" fmla="*/ 39109 h 92048"/>
                <a:gd name="connsiteX17" fmla="*/ 166132 w 193635"/>
                <a:gd name="connsiteY17" fmla="*/ 40221 h 92048"/>
                <a:gd name="connsiteX18" fmla="*/ 164860 w 193635"/>
                <a:gd name="connsiteY18" fmla="*/ 39745 h 92048"/>
                <a:gd name="connsiteX19" fmla="*/ 163747 w 193635"/>
                <a:gd name="connsiteY19" fmla="*/ 38950 h 92048"/>
                <a:gd name="connsiteX20" fmla="*/ 162476 w 193635"/>
                <a:gd name="connsiteY20" fmla="*/ 37042 h 92048"/>
                <a:gd name="connsiteX21" fmla="*/ 160568 w 193635"/>
                <a:gd name="connsiteY21" fmla="*/ 35452 h 92048"/>
                <a:gd name="connsiteX22" fmla="*/ 158978 w 193635"/>
                <a:gd name="connsiteY22" fmla="*/ 34816 h 92048"/>
                <a:gd name="connsiteX23" fmla="*/ 158024 w 193635"/>
                <a:gd name="connsiteY23" fmla="*/ 33862 h 92048"/>
                <a:gd name="connsiteX24" fmla="*/ 157865 w 193635"/>
                <a:gd name="connsiteY24" fmla="*/ 33226 h 92048"/>
                <a:gd name="connsiteX25" fmla="*/ 161363 w 193635"/>
                <a:gd name="connsiteY25" fmla="*/ 31955 h 92048"/>
                <a:gd name="connsiteX26" fmla="*/ 162158 w 193635"/>
                <a:gd name="connsiteY26" fmla="*/ 30524 h 92048"/>
                <a:gd name="connsiteX27" fmla="*/ 161681 w 193635"/>
                <a:gd name="connsiteY27" fmla="*/ 27980 h 92048"/>
                <a:gd name="connsiteX28" fmla="*/ 161204 w 193635"/>
                <a:gd name="connsiteY28" fmla="*/ 27662 h 92048"/>
                <a:gd name="connsiteX29" fmla="*/ 159773 w 193635"/>
                <a:gd name="connsiteY29" fmla="*/ 28457 h 92048"/>
                <a:gd name="connsiteX30" fmla="*/ 156911 w 193635"/>
                <a:gd name="connsiteY30" fmla="*/ 29252 h 92048"/>
                <a:gd name="connsiteX31" fmla="*/ 154209 w 193635"/>
                <a:gd name="connsiteY31" fmla="*/ 29570 h 92048"/>
                <a:gd name="connsiteX32" fmla="*/ 152937 w 193635"/>
                <a:gd name="connsiteY32" fmla="*/ 29570 h 92048"/>
                <a:gd name="connsiteX33" fmla="*/ 145306 w 193635"/>
                <a:gd name="connsiteY33" fmla="*/ 24960 h 92048"/>
                <a:gd name="connsiteX34" fmla="*/ 140378 w 193635"/>
                <a:gd name="connsiteY34" fmla="*/ 23529 h 92048"/>
                <a:gd name="connsiteX35" fmla="*/ 137516 w 193635"/>
                <a:gd name="connsiteY35" fmla="*/ 23052 h 92048"/>
                <a:gd name="connsiteX36" fmla="*/ 137198 w 193635"/>
                <a:gd name="connsiteY36" fmla="*/ 23529 h 92048"/>
                <a:gd name="connsiteX37" fmla="*/ 138470 w 193635"/>
                <a:gd name="connsiteY37" fmla="*/ 26231 h 92048"/>
                <a:gd name="connsiteX38" fmla="*/ 140855 w 193635"/>
                <a:gd name="connsiteY38" fmla="*/ 29411 h 92048"/>
                <a:gd name="connsiteX39" fmla="*/ 140696 w 193635"/>
                <a:gd name="connsiteY39" fmla="*/ 30206 h 92048"/>
                <a:gd name="connsiteX40" fmla="*/ 137993 w 193635"/>
                <a:gd name="connsiteY40" fmla="*/ 31637 h 92048"/>
                <a:gd name="connsiteX41" fmla="*/ 136403 w 193635"/>
                <a:gd name="connsiteY41" fmla="*/ 32114 h 92048"/>
                <a:gd name="connsiteX42" fmla="*/ 134654 w 193635"/>
                <a:gd name="connsiteY42" fmla="*/ 33226 h 92048"/>
                <a:gd name="connsiteX43" fmla="*/ 133065 w 193635"/>
                <a:gd name="connsiteY43" fmla="*/ 34816 h 92048"/>
                <a:gd name="connsiteX44" fmla="*/ 131793 w 193635"/>
                <a:gd name="connsiteY44" fmla="*/ 35452 h 92048"/>
                <a:gd name="connsiteX45" fmla="*/ 130680 w 193635"/>
                <a:gd name="connsiteY45" fmla="*/ 35293 h 92048"/>
                <a:gd name="connsiteX46" fmla="*/ 129408 w 193635"/>
                <a:gd name="connsiteY46" fmla="*/ 34657 h 92048"/>
                <a:gd name="connsiteX47" fmla="*/ 126229 w 193635"/>
                <a:gd name="connsiteY47" fmla="*/ 29888 h 92048"/>
                <a:gd name="connsiteX48" fmla="*/ 122254 w 193635"/>
                <a:gd name="connsiteY48" fmla="*/ 26231 h 92048"/>
                <a:gd name="connsiteX49" fmla="*/ 121936 w 193635"/>
                <a:gd name="connsiteY49" fmla="*/ 25437 h 92048"/>
                <a:gd name="connsiteX50" fmla="*/ 120664 w 193635"/>
                <a:gd name="connsiteY50" fmla="*/ 25277 h 92048"/>
                <a:gd name="connsiteX51" fmla="*/ 118916 w 193635"/>
                <a:gd name="connsiteY51" fmla="*/ 24324 h 92048"/>
                <a:gd name="connsiteX52" fmla="*/ 118280 w 193635"/>
                <a:gd name="connsiteY52" fmla="*/ 23211 h 92048"/>
                <a:gd name="connsiteX53" fmla="*/ 119234 w 193635"/>
                <a:gd name="connsiteY53" fmla="*/ 22098 h 92048"/>
                <a:gd name="connsiteX54" fmla="*/ 120346 w 193635"/>
                <a:gd name="connsiteY54" fmla="*/ 20985 h 92048"/>
                <a:gd name="connsiteX55" fmla="*/ 122572 w 193635"/>
                <a:gd name="connsiteY55" fmla="*/ 20349 h 92048"/>
                <a:gd name="connsiteX56" fmla="*/ 123208 w 193635"/>
                <a:gd name="connsiteY56" fmla="*/ 19713 h 92048"/>
                <a:gd name="connsiteX57" fmla="*/ 123526 w 193635"/>
                <a:gd name="connsiteY57" fmla="*/ 18760 h 92048"/>
                <a:gd name="connsiteX58" fmla="*/ 124321 w 193635"/>
                <a:gd name="connsiteY58" fmla="*/ 17647 h 92048"/>
                <a:gd name="connsiteX59" fmla="*/ 124162 w 193635"/>
                <a:gd name="connsiteY59" fmla="*/ 17170 h 92048"/>
                <a:gd name="connsiteX60" fmla="*/ 122572 w 193635"/>
                <a:gd name="connsiteY60" fmla="*/ 15739 h 92048"/>
                <a:gd name="connsiteX61" fmla="*/ 120346 w 193635"/>
                <a:gd name="connsiteY61" fmla="*/ 14467 h 92048"/>
                <a:gd name="connsiteX62" fmla="*/ 114146 w 193635"/>
                <a:gd name="connsiteY62" fmla="*/ 15421 h 92048"/>
                <a:gd name="connsiteX63" fmla="*/ 112398 w 193635"/>
                <a:gd name="connsiteY63" fmla="*/ 16216 h 92048"/>
                <a:gd name="connsiteX64" fmla="*/ 111444 w 193635"/>
                <a:gd name="connsiteY64" fmla="*/ 15262 h 92048"/>
                <a:gd name="connsiteX65" fmla="*/ 110808 w 193635"/>
                <a:gd name="connsiteY65" fmla="*/ 13990 h 92048"/>
                <a:gd name="connsiteX66" fmla="*/ 109218 w 193635"/>
                <a:gd name="connsiteY66" fmla="*/ 13672 h 92048"/>
                <a:gd name="connsiteX67" fmla="*/ 107151 w 193635"/>
                <a:gd name="connsiteY67" fmla="*/ 12559 h 92048"/>
                <a:gd name="connsiteX68" fmla="*/ 104608 w 193635"/>
                <a:gd name="connsiteY68" fmla="*/ 11288 h 92048"/>
                <a:gd name="connsiteX69" fmla="*/ 102064 w 193635"/>
                <a:gd name="connsiteY69" fmla="*/ 10970 h 92048"/>
                <a:gd name="connsiteX70" fmla="*/ 96818 w 193635"/>
                <a:gd name="connsiteY70" fmla="*/ 9221 h 92048"/>
                <a:gd name="connsiteX71" fmla="*/ 94910 w 193635"/>
                <a:gd name="connsiteY71" fmla="*/ 9221 h 92048"/>
                <a:gd name="connsiteX72" fmla="*/ 93797 w 193635"/>
                <a:gd name="connsiteY72" fmla="*/ 8585 h 92048"/>
                <a:gd name="connsiteX73" fmla="*/ 92525 w 193635"/>
                <a:gd name="connsiteY73" fmla="*/ 7313 h 92048"/>
                <a:gd name="connsiteX74" fmla="*/ 91571 w 193635"/>
                <a:gd name="connsiteY74" fmla="*/ 5882 h 92048"/>
                <a:gd name="connsiteX75" fmla="*/ 90935 w 193635"/>
                <a:gd name="connsiteY75" fmla="*/ 3021 h 92048"/>
                <a:gd name="connsiteX76" fmla="*/ 87120 w 193635"/>
                <a:gd name="connsiteY76" fmla="*/ 1749 h 92048"/>
                <a:gd name="connsiteX77" fmla="*/ 83304 w 193635"/>
                <a:gd name="connsiteY77" fmla="*/ 954 h 92048"/>
                <a:gd name="connsiteX78" fmla="*/ 83146 w 193635"/>
                <a:gd name="connsiteY78" fmla="*/ 1431 h 92048"/>
                <a:gd name="connsiteX79" fmla="*/ 83304 w 193635"/>
                <a:gd name="connsiteY79" fmla="*/ 4292 h 92048"/>
                <a:gd name="connsiteX80" fmla="*/ 83146 w 193635"/>
                <a:gd name="connsiteY80" fmla="*/ 5723 h 92048"/>
                <a:gd name="connsiteX81" fmla="*/ 80602 w 193635"/>
                <a:gd name="connsiteY81" fmla="*/ 6677 h 92048"/>
                <a:gd name="connsiteX82" fmla="*/ 78058 w 193635"/>
                <a:gd name="connsiteY82" fmla="*/ 6836 h 92048"/>
                <a:gd name="connsiteX83" fmla="*/ 77740 w 193635"/>
                <a:gd name="connsiteY83" fmla="*/ 7472 h 92048"/>
                <a:gd name="connsiteX84" fmla="*/ 76786 w 193635"/>
                <a:gd name="connsiteY84" fmla="*/ 8426 h 92048"/>
                <a:gd name="connsiteX85" fmla="*/ 75674 w 193635"/>
                <a:gd name="connsiteY85" fmla="*/ 8426 h 92048"/>
                <a:gd name="connsiteX86" fmla="*/ 73766 w 193635"/>
                <a:gd name="connsiteY86" fmla="*/ 7790 h 92048"/>
                <a:gd name="connsiteX87" fmla="*/ 72494 w 193635"/>
                <a:gd name="connsiteY87" fmla="*/ 6995 h 92048"/>
                <a:gd name="connsiteX88" fmla="*/ 72812 w 193635"/>
                <a:gd name="connsiteY88" fmla="*/ 4769 h 92048"/>
                <a:gd name="connsiteX89" fmla="*/ 72017 w 193635"/>
                <a:gd name="connsiteY89" fmla="*/ 4611 h 92048"/>
                <a:gd name="connsiteX90" fmla="*/ 70904 w 193635"/>
                <a:gd name="connsiteY90" fmla="*/ 3180 h 92048"/>
                <a:gd name="connsiteX91" fmla="*/ 70586 w 193635"/>
                <a:gd name="connsiteY91" fmla="*/ 1749 h 92048"/>
                <a:gd name="connsiteX92" fmla="*/ 69473 w 193635"/>
                <a:gd name="connsiteY92" fmla="*/ 1113 h 92048"/>
                <a:gd name="connsiteX93" fmla="*/ 65340 w 193635"/>
                <a:gd name="connsiteY93" fmla="*/ 477 h 92048"/>
                <a:gd name="connsiteX94" fmla="*/ 64068 w 193635"/>
                <a:gd name="connsiteY94" fmla="*/ 0 h 92048"/>
                <a:gd name="connsiteX95" fmla="*/ 62955 w 193635"/>
                <a:gd name="connsiteY95" fmla="*/ 318 h 92048"/>
                <a:gd name="connsiteX96" fmla="*/ 62160 w 193635"/>
                <a:gd name="connsiteY96" fmla="*/ 1431 h 92048"/>
                <a:gd name="connsiteX97" fmla="*/ 62637 w 193635"/>
                <a:gd name="connsiteY97" fmla="*/ 2385 h 92048"/>
                <a:gd name="connsiteX98" fmla="*/ 63432 w 193635"/>
                <a:gd name="connsiteY98" fmla="*/ 3339 h 92048"/>
                <a:gd name="connsiteX99" fmla="*/ 65658 w 193635"/>
                <a:gd name="connsiteY99" fmla="*/ 4769 h 92048"/>
                <a:gd name="connsiteX100" fmla="*/ 65499 w 193635"/>
                <a:gd name="connsiteY100" fmla="*/ 5405 h 92048"/>
                <a:gd name="connsiteX101" fmla="*/ 60571 w 193635"/>
                <a:gd name="connsiteY101" fmla="*/ 6677 h 92048"/>
                <a:gd name="connsiteX102" fmla="*/ 57550 w 193635"/>
                <a:gd name="connsiteY102" fmla="*/ 8267 h 92048"/>
                <a:gd name="connsiteX103" fmla="*/ 54847 w 193635"/>
                <a:gd name="connsiteY103" fmla="*/ 9062 h 92048"/>
                <a:gd name="connsiteX104" fmla="*/ 51986 w 193635"/>
                <a:gd name="connsiteY104" fmla="*/ 10493 h 92048"/>
                <a:gd name="connsiteX105" fmla="*/ 46263 w 193635"/>
                <a:gd name="connsiteY105" fmla="*/ 12241 h 92048"/>
                <a:gd name="connsiteX106" fmla="*/ 42129 w 193635"/>
                <a:gd name="connsiteY106" fmla="*/ 12718 h 92048"/>
                <a:gd name="connsiteX107" fmla="*/ 41334 w 193635"/>
                <a:gd name="connsiteY107" fmla="*/ 13036 h 92048"/>
                <a:gd name="connsiteX108" fmla="*/ 39745 w 193635"/>
                <a:gd name="connsiteY108" fmla="*/ 15898 h 92048"/>
                <a:gd name="connsiteX109" fmla="*/ 38632 w 193635"/>
                <a:gd name="connsiteY109" fmla="*/ 16534 h 92048"/>
                <a:gd name="connsiteX110" fmla="*/ 37678 w 193635"/>
                <a:gd name="connsiteY110" fmla="*/ 16216 h 92048"/>
                <a:gd name="connsiteX111" fmla="*/ 36883 w 193635"/>
                <a:gd name="connsiteY111" fmla="*/ 15739 h 92048"/>
                <a:gd name="connsiteX112" fmla="*/ 35929 w 193635"/>
                <a:gd name="connsiteY112" fmla="*/ 16216 h 92048"/>
                <a:gd name="connsiteX113" fmla="*/ 34975 w 193635"/>
                <a:gd name="connsiteY113" fmla="*/ 17170 h 92048"/>
                <a:gd name="connsiteX114" fmla="*/ 33862 w 193635"/>
                <a:gd name="connsiteY114" fmla="*/ 17488 h 92048"/>
                <a:gd name="connsiteX115" fmla="*/ 32908 w 193635"/>
                <a:gd name="connsiteY115" fmla="*/ 17488 h 92048"/>
                <a:gd name="connsiteX116" fmla="*/ 31319 w 193635"/>
                <a:gd name="connsiteY116" fmla="*/ 20031 h 92048"/>
                <a:gd name="connsiteX117" fmla="*/ 26549 w 193635"/>
                <a:gd name="connsiteY117" fmla="*/ 20667 h 92048"/>
                <a:gd name="connsiteX118" fmla="*/ 26072 w 193635"/>
                <a:gd name="connsiteY118" fmla="*/ 22098 h 92048"/>
                <a:gd name="connsiteX119" fmla="*/ 25119 w 193635"/>
                <a:gd name="connsiteY119" fmla="*/ 23529 h 92048"/>
                <a:gd name="connsiteX120" fmla="*/ 24483 w 193635"/>
                <a:gd name="connsiteY120" fmla="*/ 23847 h 92048"/>
                <a:gd name="connsiteX121" fmla="*/ 22416 w 193635"/>
                <a:gd name="connsiteY121" fmla="*/ 23370 h 92048"/>
                <a:gd name="connsiteX122" fmla="*/ 19395 w 193635"/>
                <a:gd name="connsiteY122" fmla="*/ 23052 h 92048"/>
                <a:gd name="connsiteX123" fmla="*/ 17647 w 193635"/>
                <a:gd name="connsiteY123" fmla="*/ 23847 h 92048"/>
                <a:gd name="connsiteX124" fmla="*/ 15739 w 193635"/>
                <a:gd name="connsiteY124" fmla="*/ 24324 h 92048"/>
                <a:gd name="connsiteX125" fmla="*/ 13195 w 193635"/>
                <a:gd name="connsiteY125" fmla="*/ 24324 h 92048"/>
                <a:gd name="connsiteX126" fmla="*/ 10493 w 193635"/>
                <a:gd name="connsiteY126" fmla="*/ 26072 h 92048"/>
                <a:gd name="connsiteX127" fmla="*/ 7790 w 193635"/>
                <a:gd name="connsiteY127" fmla="*/ 28934 h 92048"/>
                <a:gd name="connsiteX128" fmla="*/ 6200 w 193635"/>
                <a:gd name="connsiteY128" fmla="*/ 31478 h 92048"/>
                <a:gd name="connsiteX129" fmla="*/ 5405 w 193635"/>
                <a:gd name="connsiteY129" fmla="*/ 32432 h 92048"/>
                <a:gd name="connsiteX130" fmla="*/ 4133 w 193635"/>
                <a:gd name="connsiteY130" fmla="*/ 30047 h 92048"/>
                <a:gd name="connsiteX131" fmla="*/ 2385 w 193635"/>
                <a:gd name="connsiteY131" fmla="*/ 28298 h 92048"/>
                <a:gd name="connsiteX132" fmla="*/ 1272 w 193635"/>
                <a:gd name="connsiteY132" fmla="*/ 27503 h 92048"/>
                <a:gd name="connsiteX133" fmla="*/ 318 w 193635"/>
                <a:gd name="connsiteY133" fmla="*/ 27503 h 92048"/>
                <a:gd name="connsiteX134" fmla="*/ 0 w 193635"/>
                <a:gd name="connsiteY134" fmla="*/ 27821 h 92048"/>
                <a:gd name="connsiteX135" fmla="*/ 0 w 193635"/>
                <a:gd name="connsiteY135" fmla="*/ 29093 h 92048"/>
                <a:gd name="connsiteX136" fmla="*/ 1113 w 193635"/>
                <a:gd name="connsiteY136" fmla="*/ 31160 h 92048"/>
                <a:gd name="connsiteX137" fmla="*/ 2385 w 193635"/>
                <a:gd name="connsiteY137" fmla="*/ 32591 h 92048"/>
                <a:gd name="connsiteX138" fmla="*/ 2703 w 193635"/>
                <a:gd name="connsiteY138" fmla="*/ 33544 h 92048"/>
                <a:gd name="connsiteX139" fmla="*/ 3339 w 193635"/>
                <a:gd name="connsiteY139" fmla="*/ 35452 h 92048"/>
                <a:gd name="connsiteX140" fmla="*/ 5405 w 193635"/>
                <a:gd name="connsiteY140" fmla="*/ 37519 h 92048"/>
                <a:gd name="connsiteX141" fmla="*/ 8426 w 193635"/>
                <a:gd name="connsiteY141" fmla="*/ 39268 h 92048"/>
                <a:gd name="connsiteX142" fmla="*/ 10652 w 193635"/>
                <a:gd name="connsiteY142" fmla="*/ 40857 h 92048"/>
                <a:gd name="connsiteX143" fmla="*/ 12082 w 193635"/>
                <a:gd name="connsiteY143" fmla="*/ 43083 h 92048"/>
                <a:gd name="connsiteX144" fmla="*/ 12082 w 193635"/>
                <a:gd name="connsiteY144" fmla="*/ 43719 h 92048"/>
                <a:gd name="connsiteX145" fmla="*/ 11764 w 193635"/>
                <a:gd name="connsiteY145" fmla="*/ 44673 h 92048"/>
                <a:gd name="connsiteX146" fmla="*/ 10970 w 193635"/>
                <a:gd name="connsiteY146" fmla="*/ 45468 h 92048"/>
                <a:gd name="connsiteX147" fmla="*/ 10334 w 193635"/>
                <a:gd name="connsiteY147" fmla="*/ 46581 h 92048"/>
                <a:gd name="connsiteX148" fmla="*/ 8585 w 193635"/>
                <a:gd name="connsiteY148" fmla="*/ 48806 h 92048"/>
                <a:gd name="connsiteX149" fmla="*/ 9221 w 193635"/>
                <a:gd name="connsiteY149" fmla="*/ 49919 h 92048"/>
                <a:gd name="connsiteX150" fmla="*/ 10493 w 193635"/>
                <a:gd name="connsiteY150" fmla="*/ 51191 h 92048"/>
                <a:gd name="connsiteX151" fmla="*/ 11764 w 193635"/>
                <a:gd name="connsiteY151" fmla="*/ 52622 h 92048"/>
                <a:gd name="connsiteX152" fmla="*/ 13354 w 193635"/>
                <a:gd name="connsiteY152" fmla="*/ 55007 h 92048"/>
                <a:gd name="connsiteX153" fmla="*/ 15580 w 193635"/>
                <a:gd name="connsiteY153" fmla="*/ 59299 h 92048"/>
                <a:gd name="connsiteX154" fmla="*/ 17011 w 193635"/>
                <a:gd name="connsiteY154" fmla="*/ 61048 h 92048"/>
                <a:gd name="connsiteX155" fmla="*/ 18918 w 193635"/>
                <a:gd name="connsiteY155" fmla="*/ 62796 h 92048"/>
                <a:gd name="connsiteX156" fmla="*/ 20826 w 193635"/>
                <a:gd name="connsiteY156" fmla="*/ 64227 h 92048"/>
                <a:gd name="connsiteX157" fmla="*/ 23688 w 193635"/>
                <a:gd name="connsiteY157" fmla="*/ 64068 h 92048"/>
                <a:gd name="connsiteX158" fmla="*/ 26867 w 193635"/>
                <a:gd name="connsiteY158" fmla="*/ 66771 h 92048"/>
                <a:gd name="connsiteX159" fmla="*/ 30206 w 193635"/>
                <a:gd name="connsiteY159" fmla="*/ 70427 h 92048"/>
                <a:gd name="connsiteX160" fmla="*/ 32749 w 193635"/>
                <a:gd name="connsiteY160" fmla="*/ 72176 h 92048"/>
                <a:gd name="connsiteX161" fmla="*/ 34498 w 193635"/>
                <a:gd name="connsiteY161" fmla="*/ 72812 h 92048"/>
                <a:gd name="connsiteX162" fmla="*/ 35929 w 193635"/>
                <a:gd name="connsiteY162" fmla="*/ 74084 h 92048"/>
                <a:gd name="connsiteX163" fmla="*/ 37201 w 193635"/>
                <a:gd name="connsiteY163" fmla="*/ 75992 h 92048"/>
                <a:gd name="connsiteX164" fmla="*/ 37678 w 193635"/>
                <a:gd name="connsiteY164" fmla="*/ 77263 h 92048"/>
                <a:gd name="connsiteX165" fmla="*/ 38791 w 193635"/>
                <a:gd name="connsiteY165" fmla="*/ 78058 h 92048"/>
                <a:gd name="connsiteX166" fmla="*/ 41811 w 193635"/>
                <a:gd name="connsiteY166" fmla="*/ 77899 h 92048"/>
                <a:gd name="connsiteX167" fmla="*/ 45786 w 193635"/>
                <a:gd name="connsiteY167" fmla="*/ 80920 h 92048"/>
                <a:gd name="connsiteX168" fmla="*/ 48170 w 193635"/>
                <a:gd name="connsiteY168" fmla="*/ 83145 h 92048"/>
                <a:gd name="connsiteX169" fmla="*/ 49601 w 193635"/>
                <a:gd name="connsiteY169" fmla="*/ 85053 h 92048"/>
                <a:gd name="connsiteX170" fmla="*/ 50396 w 193635"/>
                <a:gd name="connsiteY170" fmla="*/ 85212 h 92048"/>
                <a:gd name="connsiteX171" fmla="*/ 52622 w 193635"/>
                <a:gd name="connsiteY171" fmla="*/ 86484 h 92048"/>
                <a:gd name="connsiteX172" fmla="*/ 54529 w 193635"/>
                <a:gd name="connsiteY172" fmla="*/ 87756 h 92048"/>
                <a:gd name="connsiteX173" fmla="*/ 56278 w 193635"/>
                <a:gd name="connsiteY173" fmla="*/ 91094 h 92048"/>
                <a:gd name="connsiteX174" fmla="*/ 60253 w 193635"/>
                <a:gd name="connsiteY174" fmla="*/ 91889 h 92048"/>
                <a:gd name="connsiteX175" fmla="*/ 65340 w 193635"/>
                <a:gd name="connsiteY175" fmla="*/ 92048 h 92048"/>
                <a:gd name="connsiteX176" fmla="*/ 67248 w 193635"/>
                <a:gd name="connsiteY176" fmla="*/ 90459 h 92048"/>
                <a:gd name="connsiteX177" fmla="*/ 68838 w 193635"/>
                <a:gd name="connsiteY177" fmla="*/ 90141 h 92048"/>
                <a:gd name="connsiteX178" fmla="*/ 70745 w 193635"/>
                <a:gd name="connsiteY178" fmla="*/ 90617 h 92048"/>
                <a:gd name="connsiteX179" fmla="*/ 74720 w 193635"/>
                <a:gd name="connsiteY179" fmla="*/ 91094 h 92048"/>
                <a:gd name="connsiteX180" fmla="*/ 75197 w 193635"/>
                <a:gd name="connsiteY180" fmla="*/ 88551 h 92048"/>
                <a:gd name="connsiteX181" fmla="*/ 77422 w 193635"/>
                <a:gd name="connsiteY181" fmla="*/ 85689 h 92048"/>
                <a:gd name="connsiteX182" fmla="*/ 78376 w 193635"/>
                <a:gd name="connsiteY182" fmla="*/ 84735 h 92048"/>
                <a:gd name="connsiteX183" fmla="*/ 81397 w 193635"/>
                <a:gd name="connsiteY183" fmla="*/ 84735 h 92048"/>
                <a:gd name="connsiteX184" fmla="*/ 82033 w 193635"/>
                <a:gd name="connsiteY184" fmla="*/ 82669 h 92048"/>
                <a:gd name="connsiteX185" fmla="*/ 82828 w 193635"/>
                <a:gd name="connsiteY185" fmla="*/ 76945 h 92048"/>
                <a:gd name="connsiteX186" fmla="*/ 83304 w 193635"/>
                <a:gd name="connsiteY186" fmla="*/ 76310 h 92048"/>
                <a:gd name="connsiteX187" fmla="*/ 85530 w 193635"/>
                <a:gd name="connsiteY187" fmla="*/ 76468 h 92048"/>
                <a:gd name="connsiteX188" fmla="*/ 87597 w 193635"/>
                <a:gd name="connsiteY188" fmla="*/ 77422 h 92048"/>
                <a:gd name="connsiteX189" fmla="*/ 88233 w 193635"/>
                <a:gd name="connsiteY189" fmla="*/ 78376 h 92048"/>
                <a:gd name="connsiteX190" fmla="*/ 89346 w 193635"/>
                <a:gd name="connsiteY190" fmla="*/ 78217 h 92048"/>
                <a:gd name="connsiteX191" fmla="*/ 90776 w 193635"/>
                <a:gd name="connsiteY191" fmla="*/ 77740 h 92048"/>
                <a:gd name="connsiteX192" fmla="*/ 92525 w 193635"/>
                <a:gd name="connsiteY192" fmla="*/ 77263 h 92048"/>
                <a:gd name="connsiteX193" fmla="*/ 95069 w 193635"/>
                <a:gd name="connsiteY193" fmla="*/ 77899 h 92048"/>
                <a:gd name="connsiteX194" fmla="*/ 100792 w 193635"/>
                <a:gd name="connsiteY194" fmla="*/ 80602 h 92048"/>
                <a:gd name="connsiteX195" fmla="*/ 103654 w 193635"/>
                <a:gd name="connsiteY195" fmla="*/ 81556 h 92048"/>
                <a:gd name="connsiteX196" fmla="*/ 105561 w 193635"/>
                <a:gd name="connsiteY196" fmla="*/ 81397 h 92048"/>
                <a:gd name="connsiteX197" fmla="*/ 107310 w 193635"/>
                <a:gd name="connsiteY197" fmla="*/ 81397 h 92048"/>
                <a:gd name="connsiteX198" fmla="*/ 113987 w 193635"/>
                <a:gd name="connsiteY198" fmla="*/ 85371 h 92048"/>
                <a:gd name="connsiteX199" fmla="*/ 118598 w 193635"/>
                <a:gd name="connsiteY199" fmla="*/ 86007 h 92048"/>
                <a:gd name="connsiteX200" fmla="*/ 122731 w 193635"/>
                <a:gd name="connsiteY200" fmla="*/ 86007 h 92048"/>
                <a:gd name="connsiteX201" fmla="*/ 124162 w 193635"/>
                <a:gd name="connsiteY201" fmla="*/ 84735 h 92048"/>
                <a:gd name="connsiteX202" fmla="*/ 125911 w 193635"/>
                <a:gd name="connsiteY202" fmla="*/ 83782 h 92048"/>
                <a:gd name="connsiteX203" fmla="*/ 127818 w 193635"/>
                <a:gd name="connsiteY203" fmla="*/ 83940 h 92048"/>
                <a:gd name="connsiteX204" fmla="*/ 129567 w 193635"/>
                <a:gd name="connsiteY204" fmla="*/ 84417 h 92048"/>
                <a:gd name="connsiteX205" fmla="*/ 132747 w 193635"/>
                <a:gd name="connsiteY205" fmla="*/ 86166 h 92048"/>
                <a:gd name="connsiteX206" fmla="*/ 134178 w 193635"/>
                <a:gd name="connsiteY206" fmla="*/ 86643 h 92048"/>
                <a:gd name="connsiteX207" fmla="*/ 136244 w 193635"/>
                <a:gd name="connsiteY207" fmla="*/ 86961 h 92048"/>
                <a:gd name="connsiteX208" fmla="*/ 137675 w 193635"/>
                <a:gd name="connsiteY208" fmla="*/ 87279 h 92048"/>
                <a:gd name="connsiteX209" fmla="*/ 138947 w 193635"/>
                <a:gd name="connsiteY209" fmla="*/ 90300 h 92048"/>
                <a:gd name="connsiteX210" fmla="*/ 139583 w 193635"/>
                <a:gd name="connsiteY210" fmla="*/ 91254 h 92048"/>
                <a:gd name="connsiteX211" fmla="*/ 140537 w 193635"/>
                <a:gd name="connsiteY211" fmla="*/ 88233 h 92048"/>
                <a:gd name="connsiteX212" fmla="*/ 142762 w 193635"/>
                <a:gd name="connsiteY212" fmla="*/ 84417 h 92048"/>
                <a:gd name="connsiteX213" fmla="*/ 144829 w 193635"/>
                <a:gd name="connsiteY213" fmla="*/ 82192 h 92048"/>
                <a:gd name="connsiteX214" fmla="*/ 146419 w 193635"/>
                <a:gd name="connsiteY214" fmla="*/ 81556 h 92048"/>
                <a:gd name="connsiteX215" fmla="*/ 149439 w 193635"/>
                <a:gd name="connsiteY215" fmla="*/ 82192 h 92048"/>
                <a:gd name="connsiteX216" fmla="*/ 154845 w 193635"/>
                <a:gd name="connsiteY216" fmla="*/ 82669 h 92048"/>
                <a:gd name="connsiteX217" fmla="*/ 158978 w 193635"/>
                <a:gd name="connsiteY217" fmla="*/ 82192 h 92048"/>
                <a:gd name="connsiteX218" fmla="*/ 162794 w 193635"/>
                <a:gd name="connsiteY218" fmla="*/ 80443 h 92048"/>
                <a:gd name="connsiteX219" fmla="*/ 164860 w 193635"/>
                <a:gd name="connsiteY219" fmla="*/ 79012 h 92048"/>
                <a:gd name="connsiteX220" fmla="*/ 166609 w 193635"/>
                <a:gd name="connsiteY220" fmla="*/ 77422 h 92048"/>
                <a:gd name="connsiteX221" fmla="*/ 167245 w 193635"/>
                <a:gd name="connsiteY221" fmla="*/ 76468 h 92048"/>
                <a:gd name="connsiteX222" fmla="*/ 168040 w 193635"/>
                <a:gd name="connsiteY222" fmla="*/ 75992 h 92048"/>
                <a:gd name="connsiteX223" fmla="*/ 171219 w 193635"/>
                <a:gd name="connsiteY223" fmla="*/ 75038 h 92048"/>
                <a:gd name="connsiteX224" fmla="*/ 172173 w 193635"/>
                <a:gd name="connsiteY224" fmla="*/ 73925 h 92048"/>
                <a:gd name="connsiteX225" fmla="*/ 172491 w 193635"/>
                <a:gd name="connsiteY225" fmla="*/ 72017 h 92048"/>
                <a:gd name="connsiteX226" fmla="*/ 172809 w 193635"/>
                <a:gd name="connsiteY226" fmla="*/ 69632 h 92048"/>
                <a:gd name="connsiteX227" fmla="*/ 173445 w 193635"/>
                <a:gd name="connsiteY227" fmla="*/ 68043 h 92048"/>
                <a:gd name="connsiteX228" fmla="*/ 174240 w 193635"/>
                <a:gd name="connsiteY228" fmla="*/ 66771 h 92048"/>
                <a:gd name="connsiteX229" fmla="*/ 180122 w 193635"/>
                <a:gd name="connsiteY229" fmla="*/ 63909 h 92048"/>
                <a:gd name="connsiteX230" fmla="*/ 180599 w 193635"/>
                <a:gd name="connsiteY230" fmla="*/ 62796 h 92048"/>
                <a:gd name="connsiteX231" fmla="*/ 181553 w 193635"/>
                <a:gd name="connsiteY231" fmla="*/ 61842 h 92048"/>
                <a:gd name="connsiteX232" fmla="*/ 183302 w 193635"/>
                <a:gd name="connsiteY232" fmla="*/ 60730 h 92048"/>
                <a:gd name="connsiteX233" fmla="*/ 185050 w 193635"/>
                <a:gd name="connsiteY233" fmla="*/ 59140 h 92048"/>
                <a:gd name="connsiteX234" fmla="*/ 186799 w 193635"/>
                <a:gd name="connsiteY234" fmla="*/ 58186 h 92048"/>
                <a:gd name="connsiteX235" fmla="*/ 189025 w 193635"/>
                <a:gd name="connsiteY235" fmla="*/ 58186 h 92048"/>
                <a:gd name="connsiteX236" fmla="*/ 191251 w 193635"/>
                <a:gd name="connsiteY236" fmla="*/ 58027 h 92048"/>
                <a:gd name="connsiteX237" fmla="*/ 192840 w 193635"/>
                <a:gd name="connsiteY237" fmla="*/ 57550 h 92048"/>
                <a:gd name="connsiteX238" fmla="*/ 193635 w 193635"/>
                <a:gd name="connsiteY238" fmla="*/ 57391 h 92048"/>
                <a:gd name="connsiteX239" fmla="*/ 193476 w 193635"/>
                <a:gd name="connsiteY239" fmla="*/ 56278 h 92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</a:cxnLst>
              <a:rect l="l" t="t" r="r" b="b"/>
              <a:pathLst>
                <a:path w="193635" h="92048">
                  <a:moveTo>
                    <a:pt x="193476" y="56278"/>
                  </a:moveTo>
                  <a:lnTo>
                    <a:pt x="192840" y="53576"/>
                  </a:lnTo>
                  <a:lnTo>
                    <a:pt x="186799" y="48170"/>
                  </a:lnTo>
                  <a:lnTo>
                    <a:pt x="186004" y="45945"/>
                  </a:lnTo>
                  <a:lnTo>
                    <a:pt x="186322" y="45150"/>
                  </a:lnTo>
                  <a:lnTo>
                    <a:pt x="185845" y="43719"/>
                  </a:lnTo>
                  <a:lnTo>
                    <a:pt x="184574" y="42765"/>
                  </a:lnTo>
                  <a:lnTo>
                    <a:pt x="179645" y="41811"/>
                  </a:lnTo>
                  <a:lnTo>
                    <a:pt x="178373" y="42288"/>
                  </a:lnTo>
                  <a:lnTo>
                    <a:pt x="177261" y="41811"/>
                  </a:lnTo>
                  <a:lnTo>
                    <a:pt x="175512" y="40539"/>
                  </a:lnTo>
                  <a:lnTo>
                    <a:pt x="172491" y="39427"/>
                  </a:lnTo>
                  <a:lnTo>
                    <a:pt x="172173" y="38950"/>
                  </a:lnTo>
                  <a:lnTo>
                    <a:pt x="171060" y="37996"/>
                  </a:lnTo>
                  <a:lnTo>
                    <a:pt x="170425" y="37837"/>
                  </a:lnTo>
                  <a:lnTo>
                    <a:pt x="170107" y="38314"/>
                  </a:lnTo>
                  <a:lnTo>
                    <a:pt x="169153" y="39109"/>
                  </a:lnTo>
                  <a:lnTo>
                    <a:pt x="166132" y="40221"/>
                  </a:lnTo>
                  <a:lnTo>
                    <a:pt x="164860" y="39745"/>
                  </a:lnTo>
                  <a:lnTo>
                    <a:pt x="163747" y="38950"/>
                  </a:lnTo>
                  <a:lnTo>
                    <a:pt x="162476" y="37042"/>
                  </a:lnTo>
                  <a:lnTo>
                    <a:pt x="160568" y="35452"/>
                  </a:lnTo>
                  <a:lnTo>
                    <a:pt x="158978" y="34816"/>
                  </a:lnTo>
                  <a:lnTo>
                    <a:pt x="158024" y="33862"/>
                  </a:lnTo>
                  <a:lnTo>
                    <a:pt x="157865" y="33226"/>
                  </a:lnTo>
                  <a:lnTo>
                    <a:pt x="161363" y="31955"/>
                  </a:lnTo>
                  <a:lnTo>
                    <a:pt x="162158" y="30524"/>
                  </a:lnTo>
                  <a:lnTo>
                    <a:pt x="161681" y="27980"/>
                  </a:lnTo>
                  <a:lnTo>
                    <a:pt x="161204" y="27662"/>
                  </a:lnTo>
                  <a:lnTo>
                    <a:pt x="159773" y="28457"/>
                  </a:lnTo>
                  <a:lnTo>
                    <a:pt x="156911" y="29252"/>
                  </a:lnTo>
                  <a:lnTo>
                    <a:pt x="154209" y="29570"/>
                  </a:lnTo>
                  <a:lnTo>
                    <a:pt x="152937" y="29570"/>
                  </a:lnTo>
                  <a:lnTo>
                    <a:pt x="145306" y="24960"/>
                  </a:lnTo>
                  <a:lnTo>
                    <a:pt x="140378" y="23529"/>
                  </a:lnTo>
                  <a:lnTo>
                    <a:pt x="137516" y="23052"/>
                  </a:lnTo>
                  <a:lnTo>
                    <a:pt x="137198" y="23529"/>
                  </a:lnTo>
                  <a:lnTo>
                    <a:pt x="138470" y="26231"/>
                  </a:lnTo>
                  <a:lnTo>
                    <a:pt x="140855" y="29411"/>
                  </a:lnTo>
                  <a:lnTo>
                    <a:pt x="140696" y="30206"/>
                  </a:lnTo>
                  <a:lnTo>
                    <a:pt x="137993" y="31637"/>
                  </a:lnTo>
                  <a:lnTo>
                    <a:pt x="136403" y="32114"/>
                  </a:lnTo>
                  <a:lnTo>
                    <a:pt x="134654" y="33226"/>
                  </a:lnTo>
                  <a:lnTo>
                    <a:pt x="133065" y="34816"/>
                  </a:lnTo>
                  <a:lnTo>
                    <a:pt x="131793" y="35452"/>
                  </a:lnTo>
                  <a:lnTo>
                    <a:pt x="130680" y="35293"/>
                  </a:lnTo>
                  <a:lnTo>
                    <a:pt x="129408" y="34657"/>
                  </a:lnTo>
                  <a:lnTo>
                    <a:pt x="126229" y="29888"/>
                  </a:lnTo>
                  <a:lnTo>
                    <a:pt x="122254" y="26231"/>
                  </a:lnTo>
                  <a:lnTo>
                    <a:pt x="121936" y="25437"/>
                  </a:lnTo>
                  <a:lnTo>
                    <a:pt x="120664" y="25277"/>
                  </a:lnTo>
                  <a:lnTo>
                    <a:pt x="118916" y="24324"/>
                  </a:lnTo>
                  <a:lnTo>
                    <a:pt x="118280" y="23211"/>
                  </a:lnTo>
                  <a:lnTo>
                    <a:pt x="119234" y="22098"/>
                  </a:lnTo>
                  <a:lnTo>
                    <a:pt x="120346" y="20985"/>
                  </a:lnTo>
                  <a:lnTo>
                    <a:pt x="122572" y="20349"/>
                  </a:lnTo>
                  <a:lnTo>
                    <a:pt x="123208" y="19713"/>
                  </a:lnTo>
                  <a:lnTo>
                    <a:pt x="123526" y="18760"/>
                  </a:lnTo>
                  <a:lnTo>
                    <a:pt x="124321" y="17647"/>
                  </a:lnTo>
                  <a:lnTo>
                    <a:pt x="124162" y="17170"/>
                  </a:lnTo>
                  <a:lnTo>
                    <a:pt x="122572" y="15739"/>
                  </a:lnTo>
                  <a:lnTo>
                    <a:pt x="120346" y="14467"/>
                  </a:lnTo>
                  <a:lnTo>
                    <a:pt x="114146" y="15421"/>
                  </a:lnTo>
                  <a:lnTo>
                    <a:pt x="112398" y="16216"/>
                  </a:lnTo>
                  <a:lnTo>
                    <a:pt x="111444" y="15262"/>
                  </a:lnTo>
                  <a:lnTo>
                    <a:pt x="110808" y="13990"/>
                  </a:lnTo>
                  <a:lnTo>
                    <a:pt x="109218" y="13672"/>
                  </a:lnTo>
                  <a:lnTo>
                    <a:pt x="107151" y="12559"/>
                  </a:lnTo>
                  <a:lnTo>
                    <a:pt x="104608" y="11288"/>
                  </a:lnTo>
                  <a:lnTo>
                    <a:pt x="102064" y="10970"/>
                  </a:lnTo>
                  <a:lnTo>
                    <a:pt x="96818" y="9221"/>
                  </a:lnTo>
                  <a:lnTo>
                    <a:pt x="94910" y="9221"/>
                  </a:lnTo>
                  <a:lnTo>
                    <a:pt x="93797" y="8585"/>
                  </a:lnTo>
                  <a:lnTo>
                    <a:pt x="92525" y="7313"/>
                  </a:lnTo>
                  <a:lnTo>
                    <a:pt x="91571" y="5882"/>
                  </a:lnTo>
                  <a:lnTo>
                    <a:pt x="90935" y="3021"/>
                  </a:lnTo>
                  <a:lnTo>
                    <a:pt x="87120" y="1749"/>
                  </a:lnTo>
                  <a:lnTo>
                    <a:pt x="83304" y="954"/>
                  </a:lnTo>
                  <a:lnTo>
                    <a:pt x="83146" y="1431"/>
                  </a:lnTo>
                  <a:lnTo>
                    <a:pt x="83304" y="4292"/>
                  </a:lnTo>
                  <a:lnTo>
                    <a:pt x="83146" y="5723"/>
                  </a:lnTo>
                  <a:lnTo>
                    <a:pt x="80602" y="6677"/>
                  </a:lnTo>
                  <a:lnTo>
                    <a:pt x="78058" y="6836"/>
                  </a:lnTo>
                  <a:lnTo>
                    <a:pt x="77740" y="7472"/>
                  </a:lnTo>
                  <a:lnTo>
                    <a:pt x="76786" y="8426"/>
                  </a:lnTo>
                  <a:lnTo>
                    <a:pt x="75674" y="8426"/>
                  </a:lnTo>
                  <a:lnTo>
                    <a:pt x="73766" y="7790"/>
                  </a:lnTo>
                  <a:lnTo>
                    <a:pt x="72494" y="6995"/>
                  </a:lnTo>
                  <a:lnTo>
                    <a:pt x="72812" y="4769"/>
                  </a:lnTo>
                  <a:lnTo>
                    <a:pt x="72017" y="4611"/>
                  </a:lnTo>
                  <a:lnTo>
                    <a:pt x="70904" y="3180"/>
                  </a:lnTo>
                  <a:lnTo>
                    <a:pt x="70586" y="1749"/>
                  </a:lnTo>
                  <a:lnTo>
                    <a:pt x="69473" y="1113"/>
                  </a:lnTo>
                  <a:lnTo>
                    <a:pt x="65340" y="477"/>
                  </a:lnTo>
                  <a:lnTo>
                    <a:pt x="64068" y="0"/>
                  </a:lnTo>
                  <a:lnTo>
                    <a:pt x="62955" y="318"/>
                  </a:lnTo>
                  <a:lnTo>
                    <a:pt x="62160" y="1431"/>
                  </a:lnTo>
                  <a:lnTo>
                    <a:pt x="62637" y="2385"/>
                  </a:lnTo>
                  <a:lnTo>
                    <a:pt x="63432" y="3339"/>
                  </a:lnTo>
                  <a:lnTo>
                    <a:pt x="65658" y="4769"/>
                  </a:lnTo>
                  <a:lnTo>
                    <a:pt x="65499" y="5405"/>
                  </a:lnTo>
                  <a:lnTo>
                    <a:pt x="60571" y="6677"/>
                  </a:lnTo>
                  <a:lnTo>
                    <a:pt x="57550" y="8267"/>
                  </a:lnTo>
                  <a:lnTo>
                    <a:pt x="54847" y="9062"/>
                  </a:lnTo>
                  <a:lnTo>
                    <a:pt x="51986" y="10493"/>
                  </a:lnTo>
                  <a:lnTo>
                    <a:pt x="46263" y="12241"/>
                  </a:lnTo>
                  <a:lnTo>
                    <a:pt x="42129" y="12718"/>
                  </a:lnTo>
                  <a:lnTo>
                    <a:pt x="41334" y="13036"/>
                  </a:lnTo>
                  <a:lnTo>
                    <a:pt x="39745" y="15898"/>
                  </a:lnTo>
                  <a:lnTo>
                    <a:pt x="38632" y="16534"/>
                  </a:lnTo>
                  <a:lnTo>
                    <a:pt x="37678" y="16216"/>
                  </a:lnTo>
                  <a:lnTo>
                    <a:pt x="36883" y="15739"/>
                  </a:lnTo>
                  <a:lnTo>
                    <a:pt x="35929" y="16216"/>
                  </a:lnTo>
                  <a:lnTo>
                    <a:pt x="34975" y="17170"/>
                  </a:lnTo>
                  <a:lnTo>
                    <a:pt x="33862" y="17488"/>
                  </a:lnTo>
                  <a:lnTo>
                    <a:pt x="32908" y="17488"/>
                  </a:lnTo>
                  <a:lnTo>
                    <a:pt x="31319" y="20031"/>
                  </a:lnTo>
                  <a:lnTo>
                    <a:pt x="26549" y="20667"/>
                  </a:lnTo>
                  <a:lnTo>
                    <a:pt x="26072" y="22098"/>
                  </a:lnTo>
                  <a:lnTo>
                    <a:pt x="25119" y="23529"/>
                  </a:lnTo>
                  <a:lnTo>
                    <a:pt x="24483" y="23847"/>
                  </a:lnTo>
                  <a:lnTo>
                    <a:pt x="22416" y="23370"/>
                  </a:lnTo>
                  <a:lnTo>
                    <a:pt x="19395" y="23052"/>
                  </a:lnTo>
                  <a:lnTo>
                    <a:pt x="17647" y="23847"/>
                  </a:lnTo>
                  <a:lnTo>
                    <a:pt x="15739" y="24324"/>
                  </a:lnTo>
                  <a:lnTo>
                    <a:pt x="13195" y="24324"/>
                  </a:lnTo>
                  <a:lnTo>
                    <a:pt x="10493" y="26072"/>
                  </a:lnTo>
                  <a:lnTo>
                    <a:pt x="7790" y="28934"/>
                  </a:lnTo>
                  <a:lnTo>
                    <a:pt x="6200" y="31478"/>
                  </a:lnTo>
                  <a:lnTo>
                    <a:pt x="5405" y="32432"/>
                  </a:lnTo>
                  <a:lnTo>
                    <a:pt x="4133" y="30047"/>
                  </a:lnTo>
                  <a:lnTo>
                    <a:pt x="2385" y="28298"/>
                  </a:lnTo>
                  <a:lnTo>
                    <a:pt x="1272" y="27503"/>
                  </a:lnTo>
                  <a:lnTo>
                    <a:pt x="318" y="27503"/>
                  </a:lnTo>
                  <a:lnTo>
                    <a:pt x="0" y="27821"/>
                  </a:lnTo>
                  <a:lnTo>
                    <a:pt x="0" y="29093"/>
                  </a:lnTo>
                  <a:lnTo>
                    <a:pt x="1113" y="31160"/>
                  </a:lnTo>
                  <a:lnTo>
                    <a:pt x="2385" y="32591"/>
                  </a:lnTo>
                  <a:lnTo>
                    <a:pt x="2703" y="33544"/>
                  </a:lnTo>
                  <a:lnTo>
                    <a:pt x="3339" y="35452"/>
                  </a:lnTo>
                  <a:lnTo>
                    <a:pt x="5405" y="37519"/>
                  </a:lnTo>
                  <a:lnTo>
                    <a:pt x="8426" y="39268"/>
                  </a:lnTo>
                  <a:lnTo>
                    <a:pt x="10652" y="40857"/>
                  </a:lnTo>
                  <a:lnTo>
                    <a:pt x="12082" y="43083"/>
                  </a:lnTo>
                  <a:lnTo>
                    <a:pt x="12082" y="43719"/>
                  </a:lnTo>
                  <a:lnTo>
                    <a:pt x="11764" y="44673"/>
                  </a:lnTo>
                  <a:lnTo>
                    <a:pt x="10970" y="45468"/>
                  </a:lnTo>
                  <a:lnTo>
                    <a:pt x="10334" y="46581"/>
                  </a:lnTo>
                  <a:lnTo>
                    <a:pt x="8585" y="48806"/>
                  </a:lnTo>
                  <a:lnTo>
                    <a:pt x="9221" y="49919"/>
                  </a:lnTo>
                  <a:lnTo>
                    <a:pt x="10493" y="51191"/>
                  </a:lnTo>
                  <a:lnTo>
                    <a:pt x="11764" y="52622"/>
                  </a:lnTo>
                  <a:lnTo>
                    <a:pt x="13354" y="55007"/>
                  </a:lnTo>
                  <a:lnTo>
                    <a:pt x="15580" y="59299"/>
                  </a:lnTo>
                  <a:lnTo>
                    <a:pt x="17011" y="61048"/>
                  </a:lnTo>
                  <a:lnTo>
                    <a:pt x="18918" y="62796"/>
                  </a:lnTo>
                  <a:lnTo>
                    <a:pt x="20826" y="64227"/>
                  </a:lnTo>
                  <a:lnTo>
                    <a:pt x="23688" y="64068"/>
                  </a:lnTo>
                  <a:lnTo>
                    <a:pt x="26867" y="66771"/>
                  </a:lnTo>
                  <a:lnTo>
                    <a:pt x="30206" y="70427"/>
                  </a:lnTo>
                  <a:lnTo>
                    <a:pt x="32749" y="72176"/>
                  </a:lnTo>
                  <a:lnTo>
                    <a:pt x="34498" y="72812"/>
                  </a:lnTo>
                  <a:lnTo>
                    <a:pt x="35929" y="74084"/>
                  </a:lnTo>
                  <a:lnTo>
                    <a:pt x="37201" y="75992"/>
                  </a:lnTo>
                  <a:lnTo>
                    <a:pt x="37678" y="77263"/>
                  </a:lnTo>
                  <a:lnTo>
                    <a:pt x="38791" y="78058"/>
                  </a:lnTo>
                  <a:lnTo>
                    <a:pt x="41811" y="77899"/>
                  </a:lnTo>
                  <a:lnTo>
                    <a:pt x="45786" y="80920"/>
                  </a:lnTo>
                  <a:lnTo>
                    <a:pt x="48170" y="83145"/>
                  </a:lnTo>
                  <a:lnTo>
                    <a:pt x="49601" y="85053"/>
                  </a:lnTo>
                  <a:lnTo>
                    <a:pt x="50396" y="85212"/>
                  </a:lnTo>
                  <a:lnTo>
                    <a:pt x="52622" y="86484"/>
                  </a:lnTo>
                  <a:lnTo>
                    <a:pt x="54529" y="87756"/>
                  </a:lnTo>
                  <a:lnTo>
                    <a:pt x="56278" y="91094"/>
                  </a:lnTo>
                  <a:lnTo>
                    <a:pt x="60253" y="91889"/>
                  </a:lnTo>
                  <a:lnTo>
                    <a:pt x="65340" y="92048"/>
                  </a:lnTo>
                  <a:lnTo>
                    <a:pt x="67248" y="90459"/>
                  </a:lnTo>
                  <a:lnTo>
                    <a:pt x="68838" y="90141"/>
                  </a:lnTo>
                  <a:lnTo>
                    <a:pt x="70745" y="90617"/>
                  </a:lnTo>
                  <a:lnTo>
                    <a:pt x="74720" y="91094"/>
                  </a:lnTo>
                  <a:lnTo>
                    <a:pt x="75197" y="88551"/>
                  </a:lnTo>
                  <a:lnTo>
                    <a:pt x="77422" y="85689"/>
                  </a:lnTo>
                  <a:lnTo>
                    <a:pt x="78376" y="84735"/>
                  </a:lnTo>
                  <a:lnTo>
                    <a:pt x="81397" y="84735"/>
                  </a:lnTo>
                  <a:lnTo>
                    <a:pt x="82033" y="82669"/>
                  </a:lnTo>
                  <a:lnTo>
                    <a:pt x="82828" y="76945"/>
                  </a:lnTo>
                  <a:lnTo>
                    <a:pt x="83304" y="76310"/>
                  </a:lnTo>
                  <a:lnTo>
                    <a:pt x="85530" y="76468"/>
                  </a:lnTo>
                  <a:lnTo>
                    <a:pt x="87597" y="77422"/>
                  </a:lnTo>
                  <a:lnTo>
                    <a:pt x="88233" y="78376"/>
                  </a:lnTo>
                  <a:lnTo>
                    <a:pt x="89346" y="78217"/>
                  </a:lnTo>
                  <a:lnTo>
                    <a:pt x="90776" y="77740"/>
                  </a:lnTo>
                  <a:lnTo>
                    <a:pt x="92525" y="77263"/>
                  </a:lnTo>
                  <a:lnTo>
                    <a:pt x="95069" y="77899"/>
                  </a:lnTo>
                  <a:lnTo>
                    <a:pt x="100792" y="80602"/>
                  </a:lnTo>
                  <a:lnTo>
                    <a:pt x="103654" y="81556"/>
                  </a:lnTo>
                  <a:lnTo>
                    <a:pt x="105561" y="81397"/>
                  </a:lnTo>
                  <a:lnTo>
                    <a:pt x="107310" y="81397"/>
                  </a:lnTo>
                  <a:lnTo>
                    <a:pt x="113987" y="85371"/>
                  </a:lnTo>
                  <a:lnTo>
                    <a:pt x="118598" y="86007"/>
                  </a:lnTo>
                  <a:lnTo>
                    <a:pt x="122731" y="86007"/>
                  </a:lnTo>
                  <a:lnTo>
                    <a:pt x="124162" y="84735"/>
                  </a:lnTo>
                  <a:lnTo>
                    <a:pt x="125911" y="83782"/>
                  </a:lnTo>
                  <a:lnTo>
                    <a:pt x="127818" y="83940"/>
                  </a:lnTo>
                  <a:lnTo>
                    <a:pt x="129567" y="84417"/>
                  </a:lnTo>
                  <a:lnTo>
                    <a:pt x="132747" y="86166"/>
                  </a:lnTo>
                  <a:lnTo>
                    <a:pt x="134178" y="86643"/>
                  </a:lnTo>
                  <a:lnTo>
                    <a:pt x="136244" y="86961"/>
                  </a:lnTo>
                  <a:lnTo>
                    <a:pt x="137675" y="87279"/>
                  </a:lnTo>
                  <a:lnTo>
                    <a:pt x="138947" y="90300"/>
                  </a:lnTo>
                  <a:lnTo>
                    <a:pt x="139583" y="91254"/>
                  </a:lnTo>
                  <a:lnTo>
                    <a:pt x="140537" y="88233"/>
                  </a:lnTo>
                  <a:lnTo>
                    <a:pt x="142762" y="84417"/>
                  </a:lnTo>
                  <a:lnTo>
                    <a:pt x="144829" y="82192"/>
                  </a:lnTo>
                  <a:lnTo>
                    <a:pt x="146419" y="81556"/>
                  </a:lnTo>
                  <a:lnTo>
                    <a:pt x="149439" y="82192"/>
                  </a:lnTo>
                  <a:lnTo>
                    <a:pt x="154845" y="82669"/>
                  </a:lnTo>
                  <a:lnTo>
                    <a:pt x="158978" y="82192"/>
                  </a:lnTo>
                  <a:lnTo>
                    <a:pt x="162794" y="80443"/>
                  </a:lnTo>
                  <a:lnTo>
                    <a:pt x="164860" y="79012"/>
                  </a:lnTo>
                  <a:lnTo>
                    <a:pt x="166609" y="77422"/>
                  </a:lnTo>
                  <a:lnTo>
                    <a:pt x="167245" y="76468"/>
                  </a:lnTo>
                  <a:lnTo>
                    <a:pt x="168040" y="75992"/>
                  </a:lnTo>
                  <a:lnTo>
                    <a:pt x="171219" y="75038"/>
                  </a:lnTo>
                  <a:lnTo>
                    <a:pt x="172173" y="73925"/>
                  </a:lnTo>
                  <a:lnTo>
                    <a:pt x="172491" y="72017"/>
                  </a:lnTo>
                  <a:lnTo>
                    <a:pt x="172809" y="69632"/>
                  </a:lnTo>
                  <a:lnTo>
                    <a:pt x="173445" y="68043"/>
                  </a:lnTo>
                  <a:lnTo>
                    <a:pt x="174240" y="66771"/>
                  </a:lnTo>
                  <a:lnTo>
                    <a:pt x="180122" y="63909"/>
                  </a:lnTo>
                  <a:lnTo>
                    <a:pt x="180599" y="62796"/>
                  </a:lnTo>
                  <a:lnTo>
                    <a:pt x="181553" y="61842"/>
                  </a:lnTo>
                  <a:lnTo>
                    <a:pt x="183302" y="60730"/>
                  </a:lnTo>
                  <a:lnTo>
                    <a:pt x="185050" y="59140"/>
                  </a:lnTo>
                  <a:lnTo>
                    <a:pt x="186799" y="58186"/>
                  </a:lnTo>
                  <a:lnTo>
                    <a:pt x="189025" y="58186"/>
                  </a:lnTo>
                  <a:lnTo>
                    <a:pt x="191251" y="58027"/>
                  </a:lnTo>
                  <a:lnTo>
                    <a:pt x="192840" y="57550"/>
                  </a:lnTo>
                  <a:lnTo>
                    <a:pt x="193635" y="57391"/>
                  </a:lnTo>
                  <a:lnTo>
                    <a:pt x="193476" y="5627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79" name="Freeform: Shape 5378">
              <a:extLst>
                <a:ext uri="{FF2B5EF4-FFF2-40B4-BE49-F238E27FC236}">
                  <a16:creationId xmlns:a16="http://schemas.microsoft.com/office/drawing/2014/main" id="{DF80DAE5-F672-246F-5121-0F17D0C8B8CB}"/>
                </a:ext>
              </a:extLst>
            </p:cNvPr>
            <p:cNvSpPr/>
            <p:nvPr/>
          </p:nvSpPr>
          <p:spPr>
            <a:xfrm>
              <a:off x="2119799" y="2867169"/>
              <a:ext cx="64704" cy="35452"/>
            </a:xfrm>
            <a:custGeom>
              <a:avLst/>
              <a:gdLst>
                <a:gd name="connsiteX0" fmla="*/ 62001 w 64704"/>
                <a:gd name="connsiteY0" fmla="*/ 2226 h 35452"/>
                <a:gd name="connsiteX1" fmla="*/ 64704 w 64704"/>
                <a:gd name="connsiteY1" fmla="*/ 0 h 35452"/>
                <a:gd name="connsiteX2" fmla="*/ 60571 w 64704"/>
                <a:gd name="connsiteY2" fmla="*/ 1113 h 35452"/>
                <a:gd name="connsiteX3" fmla="*/ 56596 w 64704"/>
                <a:gd name="connsiteY3" fmla="*/ 3020 h 35452"/>
                <a:gd name="connsiteX4" fmla="*/ 54212 w 64704"/>
                <a:gd name="connsiteY4" fmla="*/ 3815 h 35452"/>
                <a:gd name="connsiteX5" fmla="*/ 50555 w 64704"/>
                <a:gd name="connsiteY5" fmla="*/ 6041 h 35452"/>
                <a:gd name="connsiteX6" fmla="*/ 37519 w 64704"/>
                <a:gd name="connsiteY6" fmla="*/ 10015 h 35452"/>
                <a:gd name="connsiteX7" fmla="*/ 33226 w 64704"/>
                <a:gd name="connsiteY7" fmla="*/ 10652 h 35452"/>
                <a:gd name="connsiteX8" fmla="*/ 28934 w 64704"/>
                <a:gd name="connsiteY8" fmla="*/ 10492 h 35452"/>
                <a:gd name="connsiteX9" fmla="*/ 23529 w 64704"/>
                <a:gd name="connsiteY9" fmla="*/ 9857 h 35452"/>
                <a:gd name="connsiteX10" fmla="*/ 18283 w 64704"/>
                <a:gd name="connsiteY10" fmla="*/ 8903 h 35452"/>
                <a:gd name="connsiteX11" fmla="*/ 17964 w 64704"/>
                <a:gd name="connsiteY11" fmla="*/ 12400 h 35452"/>
                <a:gd name="connsiteX12" fmla="*/ 16534 w 64704"/>
                <a:gd name="connsiteY12" fmla="*/ 15580 h 35452"/>
                <a:gd name="connsiteX13" fmla="*/ 13513 w 64704"/>
                <a:gd name="connsiteY13" fmla="*/ 16375 h 35452"/>
                <a:gd name="connsiteX14" fmla="*/ 11764 w 64704"/>
                <a:gd name="connsiteY14" fmla="*/ 15898 h 35452"/>
                <a:gd name="connsiteX15" fmla="*/ 10016 w 64704"/>
                <a:gd name="connsiteY15" fmla="*/ 15580 h 35452"/>
                <a:gd name="connsiteX16" fmla="*/ 7313 w 64704"/>
                <a:gd name="connsiteY16" fmla="*/ 16375 h 35452"/>
                <a:gd name="connsiteX17" fmla="*/ 4928 w 64704"/>
                <a:gd name="connsiteY17" fmla="*/ 18600 h 35452"/>
                <a:gd name="connsiteX18" fmla="*/ 2544 w 64704"/>
                <a:gd name="connsiteY18" fmla="*/ 19872 h 35452"/>
                <a:gd name="connsiteX19" fmla="*/ 0 w 64704"/>
                <a:gd name="connsiteY19" fmla="*/ 18759 h 35452"/>
                <a:gd name="connsiteX20" fmla="*/ 477 w 64704"/>
                <a:gd name="connsiteY20" fmla="*/ 23052 h 35452"/>
                <a:gd name="connsiteX21" fmla="*/ 3180 w 64704"/>
                <a:gd name="connsiteY21" fmla="*/ 28616 h 35452"/>
                <a:gd name="connsiteX22" fmla="*/ 4133 w 64704"/>
                <a:gd name="connsiteY22" fmla="*/ 30206 h 35452"/>
                <a:gd name="connsiteX23" fmla="*/ 5882 w 64704"/>
                <a:gd name="connsiteY23" fmla="*/ 31001 h 35452"/>
                <a:gd name="connsiteX24" fmla="*/ 11128 w 64704"/>
                <a:gd name="connsiteY24" fmla="*/ 32908 h 35452"/>
                <a:gd name="connsiteX25" fmla="*/ 12877 w 64704"/>
                <a:gd name="connsiteY25" fmla="*/ 32908 h 35452"/>
                <a:gd name="connsiteX26" fmla="*/ 16216 w 64704"/>
                <a:gd name="connsiteY26" fmla="*/ 32431 h 35452"/>
                <a:gd name="connsiteX27" fmla="*/ 17488 w 64704"/>
                <a:gd name="connsiteY27" fmla="*/ 33226 h 35452"/>
                <a:gd name="connsiteX28" fmla="*/ 18283 w 64704"/>
                <a:gd name="connsiteY28" fmla="*/ 35134 h 35452"/>
                <a:gd name="connsiteX29" fmla="*/ 20190 w 64704"/>
                <a:gd name="connsiteY29" fmla="*/ 35452 h 35452"/>
                <a:gd name="connsiteX30" fmla="*/ 20667 w 64704"/>
                <a:gd name="connsiteY30" fmla="*/ 34498 h 35452"/>
                <a:gd name="connsiteX31" fmla="*/ 20667 w 64704"/>
                <a:gd name="connsiteY31" fmla="*/ 33226 h 35452"/>
                <a:gd name="connsiteX32" fmla="*/ 21780 w 64704"/>
                <a:gd name="connsiteY32" fmla="*/ 31955 h 35452"/>
                <a:gd name="connsiteX33" fmla="*/ 23370 w 64704"/>
                <a:gd name="connsiteY33" fmla="*/ 31319 h 35452"/>
                <a:gd name="connsiteX34" fmla="*/ 25119 w 64704"/>
                <a:gd name="connsiteY34" fmla="*/ 31319 h 35452"/>
                <a:gd name="connsiteX35" fmla="*/ 28457 w 64704"/>
                <a:gd name="connsiteY35" fmla="*/ 30683 h 35452"/>
                <a:gd name="connsiteX36" fmla="*/ 31955 w 64704"/>
                <a:gd name="connsiteY36" fmla="*/ 29570 h 35452"/>
                <a:gd name="connsiteX37" fmla="*/ 34816 w 64704"/>
                <a:gd name="connsiteY37" fmla="*/ 27821 h 35452"/>
                <a:gd name="connsiteX38" fmla="*/ 40063 w 64704"/>
                <a:gd name="connsiteY38" fmla="*/ 22416 h 35452"/>
                <a:gd name="connsiteX39" fmla="*/ 41811 w 64704"/>
                <a:gd name="connsiteY39" fmla="*/ 22416 h 35452"/>
                <a:gd name="connsiteX40" fmla="*/ 43560 w 64704"/>
                <a:gd name="connsiteY40" fmla="*/ 22575 h 35452"/>
                <a:gd name="connsiteX41" fmla="*/ 46898 w 64704"/>
                <a:gd name="connsiteY41" fmla="*/ 22416 h 35452"/>
                <a:gd name="connsiteX42" fmla="*/ 50237 w 64704"/>
                <a:gd name="connsiteY42" fmla="*/ 21939 h 35452"/>
                <a:gd name="connsiteX43" fmla="*/ 49442 w 64704"/>
                <a:gd name="connsiteY43" fmla="*/ 20031 h 35452"/>
                <a:gd name="connsiteX44" fmla="*/ 48806 w 64704"/>
                <a:gd name="connsiteY44" fmla="*/ 19395 h 35452"/>
                <a:gd name="connsiteX45" fmla="*/ 46740 w 64704"/>
                <a:gd name="connsiteY45" fmla="*/ 17011 h 35452"/>
                <a:gd name="connsiteX46" fmla="*/ 46104 w 64704"/>
                <a:gd name="connsiteY46" fmla="*/ 14944 h 35452"/>
                <a:gd name="connsiteX47" fmla="*/ 47057 w 64704"/>
                <a:gd name="connsiteY47" fmla="*/ 12082 h 35452"/>
                <a:gd name="connsiteX48" fmla="*/ 62001 w 64704"/>
                <a:gd name="connsiteY48" fmla="*/ 2226 h 35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4704" h="35452">
                  <a:moveTo>
                    <a:pt x="62001" y="2226"/>
                  </a:moveTo>
                  <a:lnTo>
                    <a:pt x="64704" y="0"/>
                  </a:lnTo>
                  <a:lnTo>
                    <a:pt x="60571" y="1113"/>
                  </a:lnTo>
                  <a:lnTo>
                    <a:pt x="56596" y="3020"/>
                  </a:lnTo>
                  <a:lnTo>
                    <a:pt x="54212" y="3815"/>
                  </a:lnTo>
                  <a:lnTo>
                    <a:pt x="50555" y="6041"/>
                  </a:lnTo>
                  <a:lnTo>
                    <a:pt x="37519" y="10015"/>
                  </a:lnTo>
                  <a:lnTo>
                    <a:pt x="33226" y="10652"/>
                  </a:lnTo>
                  <a:lnTo>
                    <a:pt x="28934" y="10492"/>
                  </a:lnTo>
                  <a:lnTo>
                    <a:pt x="23529" y="9857"/>
                  </a:lnTo>
                  <a:lnTo>
                    <a:pt x="18283" y="8903"/>
                  </a:lnTo>
                  <a:lnTo>
                    <a:pt x="17964" y="12400"/>
                  </a:lnTo>
                  <a:lnTo>
                    <a:pt x="16534" y="15580"/>
                  </a:lnTo>
                  <a:lnTo>
                    <a:pt x="13513" y="16375"/>
                  </a:lnTo>
                  <a:lnTo>
                    <a:pt x="11764" y="15898"/>
                  </a:lnTo>
                  <a:lnTo>
                    <a:pt x="10016" y="15580"/>
                  </a:lnTo>
                  <a:lnTo>
                    <a:pt x="7313" y="16375"/>
                  </a:lnTo>
                  <a:lnTo>
                    <a:pt x="4928" y="18600"/>
                  </a:lnTo>
                  <a:lnTo>
                    <a:pt x="2544" y="19872"/>
                  </a:lnTo>
                  <a:lnTo>
                    <a:pt x="0" y="18759"/>
                  </a:lnTo>
                  <a:lnTo>
                    <a:pt x="477" y="23052"/>
                  </a:lnTo>
                  <a:lnTo>
                    <a:pt x="3180" y="28616"/>
                  </a:lnTo>
                  <a:lnTo>
                    <a:pt x="4133" y="30206"/>
                  </a:lnTo>
                  <a:lnTo>
                    <a:pt x="5882" y="31001"/>
                  </a:lnTo>
                  <a:lnTo>
                    <a:pt x="11128" y="32908"/>
                  </a:lnTo>
                  <a:lnTo>
                    <a:pt x="12877" y="32908"/>
                  </a:lnTo>
                  <a:lnTo>
                    <a:pt x="16216" y="32431"/>
                  </a:lnTo>
                  <a:lnTo>
                    <a:pt x="17488" y="33226"/>
                  </a:lnTo>
                  <a:lnTo>
                    <a:pt x="18283" y="35134"/>
                  </a:lnTo>
                  <a:lnTo>
                    <a:pt x="20190" y="35452"/>
                  </a:lnTo>
                  <a:lnTo>
                    <a:pt x="20667" y="34498"/>
                  </a:lnTo>
                  <a:lnTo>
                    <a:pt x="20667" y="33226"/>
                  </a:lnTo>
                  <a:lnTo>
                    <a:pt x="21780" y="31955"/>
                  </a:lnTo>
                  <a:lnTo>
                    <a:pt x="23370" y="31319"/>
                  </a:lnTo>
                  <a:lnTo>
                    <a:pt x="25119" y="31319"/>
                  </a:lnTo>
                  <a:lnTo>
                    <a:pt x="28457" y="30683"/>
                  </a:lnTo>
                  <a:lnTo>
                    <a:pt x="31955" y="29570"/>
                  </a:lnTo>
                  <a:lnTo>
                    <a:pt x="34816" y="27821"/>
                  </a:lnTo>
                  <a:lnTo>
                    <a:pt x="40063" y="22416"/>
                  </a:lnTo>
                  <a:lnTo>
                    <a:pt x="41811" y="22416"/>
                  </a:lnTo>
                  <a:lnTo>
                    <a:pt x="43560" y="22575"/>
                  </a:lnTo>
                  <a:lnTo>
                    <a:pt x="46898" y="22416"/>
                  </a:lnTo>
                  <a:lnTo>
                    <a:pt x="50237" y="21939"/>
                  </a:lnTo>
                  <a:lnTo>
                    <a:pt x="49442" y="20031"/>
                  </a:lnTo>
                  <a:lnTo>
                    <a:pt x="48806" y="19395"/>
                  </a:lnTo>
                  <a:lnTo>
                    <a:pt x="46740" y="17011"/>
                  </a:lnTo>
                  <a:lnTo>
                    <a:pt x="46104" y="14944"/>
                  </a:lnTo>
                  <a:lnTo>
                    <a:pt x="47057" y="12082"/>
                  </a:lnTo>
                  <a:lnTo>
                    <a:pt x="62001" y="2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0" name="Freeform: Shape 5379">
              <a:extLst>
                <a:ext uri="{FF2B5EF4-FFF2-40B4-BE49-F238E27FC236}">
                  <a16:creationId xmlns:a16="http://schemas.microsoft.com/office/drawing/2014/main" id="{0DB33162-5671-DFEF-B09E-08F871AAF64D}"/>
                </a:ext>
              </a:extLst>
            </p:cNvPr>
            <p:cNvSpPr/>
            <p:nvPr/>
          </p:nvSpPr>
          <p:spPr>
            <a:xfrm>
              <a:off x="3972370" y="4228658"/>
              <a:ext cx="255318" cy="50873"/>
            </a:xfrm>
            <a:custGeom>
              <a:avLst/>
              <a:gdLst>
                <a:gd name="connsiteX0" fmla="*/ 477 w 255318"/>
                <a:gd name="connsiteY0" fmla="*/ 50714 h 50873"/>
                <a:gd name="connsiteX1" fmla="*/ 159 w 255318"/>
                <a:gd name="connsiteY1" fmla="*/ 50714 h 50873"/>
                <a:gd name="connsiteX2" fmla="*/ 159 w 255318"/>
                <a:gd name="connsiteY2" fmla="*/ 50237 h 50873"/>
                <a:gd name="connsiteX3" fmla="*/ 159 w 255318"/>
                <a:gd name="connsiteY3" fmla="*/ 49919 h 50873"/>
                <a:gd name="connsiteX4" fmla="*/ 159 w 255318"/>
                <a:gd name="connsiteY4" fmla="*/ 49442 h 50873"/>
                <a:gd name="connsiteX5" fmla="*/ 159 w 255318"/>
                <a:gd name="connsiteY5" fmla="*/ 49442 h 50873"/>
                <a:gd name="connsiteX6" fmla="*/ 159 w 255318"/>
                <a:gd name="connsiteY6" fmla="*/ 48966 h 50873"/>
                <a:gd name="connsiteX7" fmla="*/ 0 w 255318"/>
                <a:gd name="connsiteY7" fmla="*/ 48966 h 50873"/>
                <a:gd name="connsiteX8" fmla="*/ 0 w 255318"/>
                <a:gd name="connsiteY8" fmla="*/ 49601 h 50873"/>
                <a:gd name="connsiteX9" fmla="*/ 318 w 255318"/>
                <a:gd name="connsiteY9" fmla="*/ 50396 h 50873"/>
                <a:gd name="connsiteX10" fmla="*/ 795 w 255318"/>
                <a:gd name="connsiteY10" fmla="*/ 50873 h 50873"/>
                <a:gd name="connsiteX11" fmla="*/ 1431 w 255318"/>
                <a:gd name="connsiteY11" fmla="*/ 50555 h 50873"/>
                <a:gd name="connsiteX12" fmla="*/ 1272 w 255318"/>
                <a:gd name="connsiteY12" fmla="*/ 50555 h 50873"/>
                <a:gd name="connsiteX13" fmla="*/ 795 w 255318"/>
                <a:gd name="connsiteY13" fmla="*/ 50555 h 50873"/>
                <a:gd name="connsiteX14" fmla="*/ 2385 w 255318"/>
                <a:gd name="connsiteY14" fmla="*/ 50237 h 50873"/>
                <a:gd name="connsiteX15" fmla="*/ 2385 w 255318"/>
                <a:gd name="connsiteY15" fmla="*/ 50555 h 50873"/>
                <a:gd name="connsiteX16" fmla="*/ 1908 w 255318"/>
                <a:gd name="connsiteY16" fmla="*/ 50555 h 50873"/>
                <a:gd name="connsiteX17" fmla="*/ 1590 w 255318"/>
                <a:gd name="connsiteY17" fmla="*/ 50555 h 50873"/>
                <a:gd name="connsiteX18" fmla="*/ 1590 w 255318"/>
                <a:gd name="connsiteY18" fmla="*/ 50714 h 50873"/>
                <a:gd name="connsiteX19" fmla="*/ 1590 w 255318"/>
                <a:gd name="connsiteY19" fmla="*/ 50714 h 50873"/>
                <a:gd name="connsiteX20" fmla="*/ 1908 w 255318"/>
                <a:gd name="connsiteY20" fmla="*/ 50873 h 50873"/>
                <a:gd name="connsiteX21" fmla="*/ 2226 w 255318"/>
                <a:gd name="connsiteY21" fmla="*/ 50873 h 50873"/>
                <a:gd name="connsiteX22" fmla="*/ 2385 w 255318"/>
                <a:gd name="connsiteY22" fmla="*/ 50396 h 50873"/>
                <a:gd name="connsiteX23" fmla="*/ 2385 w 255318"/>
                <a:gd name="connsiteY23" fmla="*/ 50078 h 50873"/>
                <a:gd name="connsiteX24" fmla="*/ 2385 w 255318"/>
                <a:gd name="connsiteY24" fmla="*/ 49760 h 50873"/>
                <a:gd name="connsiteX25" fmla="*/ 2385 w 255318"/>
                <a:gd name="connsiteY25" fmla="*/ 50078 h 50873"/>
                <a:gd name="connsiteX26" fmla="*/ 254683 w 255318"/>
                <a:gd name="connsiteY26" fmla="*/ 0 h 50873"/>
                <a:gd name="connsiteX27" fmla="*/ 253729 w 255318"/>
                <a:gd name="connsiteY27" fmla="*/ 477 h 50873"/>
                <a:gd name="connsiteX28" fmla="*/ 253093 w 255318"/>
                <a:gd name="connsiteY28" fmla="*/ 477 h 50873"/>
                <a:gd name="connsiteX29" fmla="*/ 251662 w 255318"/>
                <a:gd name="connsiteY29" fmla="*/ 795 h 50873"/>
                <a:gd name="connsiteX30" fmla="*/ 251344 w 255318"/>
                <a:gd name="connsiteY30" fmla="*/ 2385 h 50873"/>
                <a:gd name="connsiteX31" fmla="*/ 253093 w 255318"/>
                <a:gd name="connsiteY31" fmla="*/ 2703 h 50873"/>
                <a:gd name="connsiteX32" fmla="*/ 254524 w 255318"/>
                <a:gd name="connsiteY32" fmla="*/ 3816 h 50873"/>
                <a:gd name="connsiteX33" fmla="*/ 255319 w 255318"/>
                <a:gd name="connsiteY33" fmla="*/ 1749 h 50873"/>
                <a:gd name="connsiteX34" fmla="*/ 254683 w 255318"/>
                <a:gd name="connsiteY34" fmla="*/ 0 h 50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55318" h="50873">
                  <a:moveTo>
                    <a:pt x="477" y="50714"/>
                  </a:moveTo>
                  <a:lnTo>
                    <a:pt x="159" y="50714"/>
                  </a:lnTo>
                  <a:cubicBezTo>
                    <a:pt x="159" y="50714"/>
                    <a:pt x="159" y="50237"/>
                    <a:pt x="159" y="50237"/>
                  </a:cubicBezTo>
                  <a:lnTo>
                    <a:pt x="159" y="49919"/>
                  </a:lnTo>
                  <a:cubicBezTo>
                    <a:pt x="159" y="49919"/>
                    <a:pt x="159" y="49442"/>
                    <a:pt x="159" y="49442"/>
                  </a:cubicBezTo>
                  <a:lnTo>
                    <a:pt x="159" y="49442"/>
                  </a:lnTo>
                  <a:lnTo>
                    <a:pt x="159" y="48966"/>
                  </a:lnTo>
                  <a:lnTo>
                    <a:pt x="0" y="48966"/>
                  </a:lnTo>
                  <a:lnTo>
                    <a:pt x="0" y="49601"/>
                  </a:lnTo>
                  <a:cubicBezTo>
                    <a:pt x="0" y="49601"/>
                    <a:pt x="318" y="50396"/>
                    <a:pt x="318" y="50396"/>
                  </a:cubicBezTo>
                  <a:lnTo>
                    <a:pt x="795" y="50873"/>
                  </a:lnTo>
                  <a:lnTo>
                    <a:pt x="1431" y="50555"/>
                  </a:lnTo>
                  <a:lnTo>
                    <a:pt x="1272" y="50555"/>
                  </a:lnTo>
                  <a:cubicBezTo>
                    <a:pt x="1272" y="50555"/>
                    <a:pt x="795" y="50555"/>
                    <a:pt x="795" y="50555"/>
                  </a:cubicBezTo>
                  <a:close/>
                  <a:moveTo>
                    <a:pt x="2385" y="50237"/>
                  </a:moveTo>
                  <a:lnTo>
                    <a:pt x="2385" y="50555"/>
                  </a:lnTo>
                  <a:cubicBezTo>
                    <a:pt x="2385" y="50555"/>
                    <a:pt x="1908" y="50555"/>
                    <a:pt x="1908" y="50555"/>
                  </a:cubicBezTo>
                  <a:lnTo>
                    <a:pt x="1590" y="50555"/>
                  </a:lnTo>
                  <a:cubicBezTo>
                    <a:pt x="1590" y="50555"/>
                    <a:pt x="1590" y="50714"/>
                    <a:pt x="1590" y="50714"/>
                  </a:cubicBezTo>
                  <a:lnTo>
                    <a:pt x="1590" y="50714"/>
                  </a:lnTo>
                  <a:cubicBezTo>
                    <a:pt x="1590" y="50714"/>
                    <a:pt x="1908" y="50873"/>
                    <a:pt x="1908" y="50873"/>
                  </a:cubicBezTo>
                  <a:lnTo>
                    <a:pt x="2226" y="50873"/>
                  </a:lnTo>
                  <a:cubicBezTo>
                    <a:pt x="2226" y="50873"/>
                    <a:pt x="2385" y="50396"/>
                    <a:pt x="2385" y="50396"/>
                  </a:cubicBezTo>
                  <a:lnTo>
                    <a:pt x="2385" y="50078"/>
                  </a:lnTo>
                  <a:cubicBezTo>
                    <a:pt x="2385" y="50078"/>
                    <a:pt x="2385" y="49760"/>
                    <a:pt x="2385" y="49760"/>
                  </a:cubicBezTo>
                  <a:lnTo>
                    <a:pt x="2385" y="50078"/>
                  </a:lnTo>
                  <a:close/>
                  <a:moveTo>
                    <a:pt x="254683" y="0"/>
                  </a:moveTo>
                  <a:lnTo>
                    <a:pt x="253729" y="477"/>
                  </a:lnTo>
                  <a:lnTo>
                    <a:pt x="253093" y="477"/>
                  </a:lnTo>
                  <a:cubicBezTo>
                    <a:pt x="253093" y="477"/>
                    <a:pt x="251662" y="795"/>
                    <a:pt x="251662" y="795"/>
                  </a:cubicBezTo>
                  <a:lnTo>
                    <a:pt x="251344" y="2385"/>
                  </a:lnTo>
                  <a:lnTo>
                    <a:pt x="253093" y="2703"/>
                  </a:lnTo>
                  <a:lnTo>
                    <a:pt x="254524" y="3816"/>
                  </a:lnTo>
                  <a:lnTo>
                    <a:pt x="255319" y="1749"/>
                  </a:lnTo>
                  <a:lnTo>
                    <a:pt x="254683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1" name="Freeform: Shape 5380">
              <a:extLst>
                <a:ext uri="{FF2B5EF4-FFF2-40B4-BE49-F238E27FC236}">
                  <a16:creationId xmlns:a16="http://schemas.microsoft.com/office/drawing/2014/main" id="{E11BAEDC-4C54-5BC6-98AC-DAAC192596CC}"/>
                </a:ext>
              </a:extLst>
            </p:cNvPr>
            <p:cNvSpPr/>
            <p:nvPr/>
          </p:nvSpPr>
          <p:spPr>
            <a:xfrm>
              <a:off x="10247076" y="3575258"/>
              <a:ext cx="11764" cy="9697"/>
            </a:xfrm>
            <a:custGeom>
              <a:avLst/>
              <a:gdLst>
                <a:gd name="connsiteX0" fmla="*/ 9539 w 11764"/>
                <a:gd name="connsiteY0" fmla="*/ 6359 h 9697"/>
                <a:gd name="connsiteX1" fmla="*/ 4134 w 11764"/>
                <a:gd name="connsiteY1" fmla="*/ 4292 h 9697"/>
                <a:gd name="connsiteX2" fmla="*/ 2385 w 11764"/>
                <a:gd name="connsiteY2" fmla="*/ 1113 h 9697"/>
                <a:gd name="connsiteX3" fmla="*/ 1113 w 11764"/>
                <a:gd name="connsiteY3" fmla="*/ 159 h 9697"/>
                <a:gd name="connsiteX4" fmla="*/ 0 w 11764"/>
                <a:gd name="connsiteY4" fmla="*/ 0 h 9697"/>
                <a:gd name="connsiteX5" fmla="*/ 159 w 11764"/>
                <a:gd name="connsiteY5" fmla="*/ 2385 h 9697"/>
                <a:gd name="connsiteX6" fmla="*/ 4769 w 11764"/>
                <a:gd name="connsiteY6" fmla="*/ 6836 h 9697"/>
                <a:gd name="connsiteX7" fmla="*/ 10175 w 11764"/>
                <a:gd name="connsiteY7" fmla="*/ 9698 h 9697"/>
                <a:gd name="connsiteX8" fmla="*/ 11764 w 11764"/>
                <a:gd name="connsiteY8" fmla="*/ 9221 h 9697"/>
                <a:gd name="connsiteX9" fmla="*/ 9539 w 11764"/>
                <a:gd name="connsiteY9" fmla="*/ 6359 h 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64" h="9697">
                  <a:moveTo>
                    <a:pt x="9539" y="6359"/>
                  </a:moveTo>
                  <a:lnTo>
                    <a:pt x="4134" y="4292"/>
                  </a:lnTo>
                  <a:lnTo>
                    <a:pt x="2385" y="1113"/>
                  </a:lnTo>
                  <a:lnTo>
                    <a:pt x="1113" y="159"/>
                  </a:lnTo>
                  <a:lnTo>
                    <a:pt x="0" y="0"/>
                  </a:lnTo>
                  <a:lnTo>
                    <a:pt x="159" y="2385"/>
                  </a:lnTo>
                  <a:lnTo>
                    <a:pt x="4769" y="6836"/>
                  </a:lnTo>
                  <a:lnTo>
                    <a:pt x="10175" y="9698"/>
                  </a:lnTo>
                  <a:lnTo>
                    <a:pt x="11764" y="9221"/>
                  </a:lnTo>
                  <a:lnTo>
                    <a:pt x="9539" y="63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2" name="Freeform: Shape 5381">
              <a:extLst>
                <a:ext uri="{FF2B5EF4-FFF2-40B4-BE49-F238E27FC236}">
                  <a16:creationId xmlns:a16="http://schemas.microsoft.com/office/drawing/2014/main" id="{F9A0ACAF-8500-5E99-BE69-4F7E86118BDB}"/>
                </a:ext>
              </a:extLst>
            </p:cNvPr>
            <p:cNvSpPr/>
            <p:nvPr/>
          </p:nvSpPr>
          <p:spPr>
            <a:xfrm>
              <a:off x="465155" y="3435039"/>
              <a:ext cx="75991" cy="69314"/>
            </a:xfrm>
            <a:custGeom>
              <a:avLst/>
              <a:gdLst>
                <a:gd name="connsiteX0" fmla="*/ 11446 w 75991"/>
                <a:gd name="connsiteY0" fmla="*/ 7790 h 69314"/>
                <a:gd name="connsiteX1" fmla="*/ 9857 w 75991"/>
                <a:gd name="connsiteY1" fmla="*/ 8108 h 69314"/>
                <a:gd name="connsiteX2" fmla="*/ 7631 w 75991"/>
                <a:gd name="connsiteY2" fmla="*/ 9380 h 69314"/>
                <a:gd name="connsiteX3" fmla="*/ 6995 w 75991"/>
                <a:gd name="connsiteY3" fmla="*/ 10492 h 69314"/>
                <a:gd name="connsiteX4" fmla="*/ 9062 w 75991"/>
                <a:gd name="connsiteY4" fmla="*/ 11605 h 69314"/>
                <a:gd name="connsiteX5" fmla="*/ 10493 w 75991"/>
                <a:gd name="connsiteY5" fmla="*/ 11605 h 69314"/>
                <a:gd name="connsiteX6" fmla="*/ 12877 w 75991"/>
                <a:gd name="connsiteY6" fmla="*/ 10969 h 69314"/>
                <a:gd name="connsiteX7" fmla="*/ 12877 w 75991"/>
                <a:gd name="connsiteY7" fmla="*/ 10175 h 69314"/>
                <a:gd name="connsiteX8" fmla="*/ 11446 w 75991"/>
                <a:gd name="connsiteY8" fmla="*/ 7949 h 69314"/>
                <a:gd name="connsiteX9" fmla="*/ 27026 w 75991"/>
                <a:gd name="connsiteY9" fmla="*/ 62955 h 69314"/>
                <a:gd name="connsiteX10" fmla="*/ 24006 w 75991"/>
                <a:gd name="connsiteY10" fmla="*/ 64704 h 69314"/>
                <a:gd name="connsiteX11" fmla="*/ 23370 w 75991"/>
                <a:gd name="connsiteY11" fmla="*/ 66135 h 69314"/>
                <a:gd name="connsiteX12" fmla="*/ 24006 w 75991"/>
                <a:gd name="connsiteY12" fmla="*/ 67725 h 69314"/>
                <a:gd name="connsiteX13" fmla="*/ 25436 w 75991"/>
                <a:gd name="connsiteY13" fmla="*/ 68837 h 69314"/>
                <a:gd name="connsiteX14" fmla="*/ 27026 w 75991"/>
                <a:gd name="connsiteY14" fmla="*/ 69314 h 69314"/>
                <a:gd name="connsiteX15" fmla="*/ 29252 w 75991"/>
                <a:gd name="connsiteY15" fmla="*/ 68201 h 69314"/>
                <a:gd name="connsiteX16" fmla="*/ 29570 w 75991"/>
                <a:gd name="connsiteY16" fmla="*/ 66135 h 69314"/>
                <a:gd name="connsiteX17" fmla="*/ 28616 w 75991"/>
                <a:gd name="connsiteY17" fmla="*/ 63432 h 69314"/>
                <a:gd name="connsiteX18" fmla="*/ 26867 w 75991"/>
                <a:gd name="connsiteY18" fmla="*/ 62955 h 69314"/>
                <a:gd name="connsiteX19" fmla="*/ 10175 w 75991"/>
                <a:gd name="connsiteY19" fmla="*/ 2861 h 69314"/>
                <a:gd name="connsiteX20" fmla="*/ 8585 w 75991"/>
                <a:gd name="connsiteY20" fmla="*/ 477 h 69314"/>
                <a:gd name="connsiteX21" fmla="*/ 6359 w 75991"/>
                <a:gd name="connsiteY21" fmla="*/ 0 h 69314"/>
                <a:gd name="connsiteX22" fmla="*/ 0 w 75991"/>
                <a:gd name="connsiteY22" fmla="*/ 3020 h 69314"/>
                <a:gd name="connsiteX23" fmla="*/ 0 w 75991"/>
                <a:gd name="connsiteY23" fmla="*/ 3656 h 69314"/>
                <a:gd name="connsiteX24" fmla="*/ 477 w 75991"/>
                <a:gd name="connsiteY24" fmla="*/ 5246 h 69314"/>
                <a:gd name="connsiteX25" fmla="*/ 795 w 75991"/>
                <a:gd name="connsiteY25" fmla="*/ 7631 h 69314"/>
                <a:gd name="connsiteX26" fmla="*/ 1908 w 75991"/>
                <a:gd name="connsiteY26" fmla="*/ 7949 h 69314"/>
                <a:gd name="connsiteX27" fmla="*/ 4769 w 75991"/>
                <a:gd name="connsiteY27" fmla="*/ 7313 h 69314"/>
                <a:gd name="connsiteX28" fmla="*/ 9221 w 75991"/>
                <a:gd name="connsiteY28" fmla="*/ 4292 h 69314"/>
                <a:gd name="connsiteX29" fmla="*/ 10334 w 75991"/>
                <a:gd name="connsiteY29" fmla="*/ 3020 h 69314"/>
                <a:gd name="connsiteX30" fmla="*/ 35770 w 75991"/>
                <a:gd name="connsiteY30" fmla="*/ 16693 h 69314"/>
                <a:gd name="connsiteX31" fmla="*/ 30524 w 75991"/>
                <a:gd name="connsiteY31" fmla="*/ 16057 h 69314"/>
                <a:gd name="connsiteX32" fmla="*/ 27503 w 75991"/>
                <a:gd name="connsiteY32" fmla="*/ 15103 h 69314"/>
                <a:gd name="connsiteX33" fmla="*/ 27026 w 75991"/>
                <a:gd name="connsiteY33" fmla="*/ 15421 h 69314"/>
                <a:gd name="connsiteX34" fmla="*/ 27026 w 75991"/>
                <a:gd name="connsiteY34" fmla="*/ 16693 h 69314"/>
                <a:gd name="connsiteX35" fmla="*/ 29093 w 75991"/>
                <a:gd name="connsiteY35" fmla="*/ 20349 h 69314"/>
                <a:gd name="connsiteX36" fmla="*/ 30206 w 75991"/>
                <a:gd name="connsiteY36" fmla="*/ 17964 h 69314"/>
                <a:gd name="connsiteX37" fmla="*/ 31319 w 75991"/>
                <a:gd name="connsiteY37" fmla="*/ 17329 h 69314"/>
                <a:gd name="connsiteX38" fmla="*/ 35611 w 75991"/>
                <a:gd name="connsiteY38" fmla="*/ 18441 h 69314"/>
                <a:gd name="connsiteX39" fmla="*/ 37360 w 75991"/>
                <a:gd name="connsiteY39" fmla="*/ 18123 h 69314"/>
                <a:gd name="connsiteX40" fmla="*/ 37042 w 75991"/>
                <a:gd name="connsiteY40" fmla="*/ 17487 h 69314"/>
                <a:gd name="connsiteX41" fmla="*/ 35929 w 75991"/>
                <a:gd name="connsiteY41" fmla="*/ 16693 h 69314"/>
                <a:gd name="connsiteX42" fmla="*/ 50396 w 75991"/>
                <a:gd name="connsiteY42" fmla="*/ 59458 h 69314"/>
                <a:gd name="connsiteX43" fmla="*/ 46899 w 75991"/>
                <a:gd name="connsiteY43" fmla="*/ 56278 h 69314"/>
                <a:gd name="connsiteX44" fmla="*/ 46899 w 75991"/>
                <a:gd name="connsiteY44" fmla="*/ 55006 h 69314"/>
                <a:gd name="connsiteX45" fmla="*/ 45468 w 75991"/>
                <a:gd name="connsiteY45" fmla="*/ 54688 h 69314"/>
                <a:gd name="connsiteX46" fmla="*/ 45150 w 75991"/>
                <a:gd name="connsiteY46" fmla="*/ 55165 h 69314"/>
                <a:gd name="connsiteX47" fmla="*/ 45150 w 75991"/>
                <a:gd name="connsiteY47" fmla="*/ 57073 h 69314"/>
                <a:gd name="connsiteX48" fmla="*/ 44514 w 75991"/>
                <a:gd name="connsiteY48" fmla="*/ 59299 h 69314"/>
                <a:gd name="connsiteX49" fmla="*/ 44514 w 75991"/>
                <a:gd name="connsiteY49" fmla="*/ 61842 h 69314"/>
                <a:gd name="connsiteX50" fmla="*/ 46740 w 75991"/>
                <a:gd name="connsiteY50" fmla="*/ 65181 h 69314"/>
                <a:gd name="connsiteX51" fmla="*/ 48647 w 75991"/>
                <a:gd name="connsiteY51" fmla="*/ 66294 h 69314"/>
                <a:gd name="connsiteX52" fmla="*/ 52463 w 75991"/>
                <a:gd name="connsiteY52" fmla="*/ 66294 h 69314"/>
                <a:gd name="connsiteX53" fmla="*/ 54212 w 75991"/>
                <a:gd name="connsiteY53" fmla="*/ 63909 h 69314"/>
                <a:gd name="connsiteX54" fmla="*/ 51668 w 75991"/>
                <a:gd name="connsiteY54" fmla="*/ 60094 h 69314"/>
                <a:gd name="connsiteX55" fmla="*/ 50396 w 75991"/>
                <a:gd name="connsiteY55" fmla="*/ 59458 h 69314"/>
                <a:gd name="connsiteX56" fmla="*/ 70268 w 75991"/>
                <a:gd name="connsiteY56" fmla="*/ 15580 h 69314"/>
                <a:gd name="connsiteX57" fmla="*/ 69791 w 75991"/>
                <a:gd name="connsiteY57" fmla="*/ 13513 h 69314"/>
                <a:gd name="connsiteX58" fmla="*/ 69791 w 75991"/>
                <a:gd name="connsiteY58" fmla="*/ 10175 h 69314"/>
                <a:gd name="connsiteX59" fmla="*/ 68996 w 75991"/>
                <a:gd name="connsiteY59" fmla="*/ 10175 h 69314"/>
                <a:gd name="connsiteX60" fmla="*/ 67407 w 75991"/>
                <a:gd name="connsiteY60" fmla="*/ 11128 h 69314"/>
                <a:gd name="connsiteX61" fmla="*/ 67725 w 75991"/>
                <a:gd name="connsiteY61" fmla="*/ 14308 h 69314"/>
                <a:gd name="connsiteX62" fmla="*/ 68361 w 75991"/>
                <a:gd name="connsiteY62" fmla="*/ 14785 h 69314"/>
                <a:gd name="connsiteX63" fmla="*/ 69473 w 75991"/>
                <a:gd name="connsiteY63" fmla="*/ 17011 h 69314"/>
                <a:gd name="connsiteX64" fmla="*/ 70427 w 75991"/>
                <a:gd name="connsiteY64" fmla="*/ 15580 h 69314"/>
                <a:gd name="connsiteX65" fmla="*/ 75833 w 75991"/>
                <a:gd name="connsiteY65" fmla="*/ 29888 h 69314"/>
                <a:gd name="connsiteX66" fmla="*/ 74243 w 75991"/>
                <a:gd name="connsiteY66" fmla="*/ 28298 h 69314"/>
                <a:gd name="connsiteX67" fmla="*/ 72653 w 75991"/>
                <a:gd name="connsiteY67" fmla="*/ 28298 h 69314"/>
                <a:gd name="connsiteX68" fmla="*/ 71699 w 75991"/>
                <a:gd name="connsiteY68" fmla="*/ 28298 h 69314"/>
                <a:gd name="connsiteX69" fmla="*/ 69314 w 75991"/>
                <a:gd name="connsiteY69" fmla="*/ 27821 h 69314"/>
                <a:gd name="connsiteX70" fmla="*/ 69314 w 75991"/>
                <a:gd name="connsiteY70" fmla="*/ 30365 h 69314"/>
                <a:gd name="connsiteX71" fmla="*/ 68043 w 75991"/>
                <a:gd name="connsiteY71" fmla="*/ 33385 h 69314"/>
                <a:gd name="connsiteX72" fmla="*/ 70268 w 75991"/>
                <a:gd name="connsiteY72" fmla="*/ 34975 h 69314"/>
                <a:gd name="connsiteX73" fmla="*/ 72017 w 75991"/>
                <a:gd name="connsiteY73" fmla="*/ 34975 h 69314"/>
                <a:gd name="connsiteX74" fmla="*/ 75197 w 75991"/>
                <a:gd name="connsiteY74" fmla="*/ 33544 h 69314"/>
                <a:gd name="connsiteX75" fmla="*/ 75992 w 75991"/>
                <a:gd name="connsiteY75" fmla="*/ 31478 h 69314"/>
                <a:gd name="connsiteX76" fmla="*/ 75674 w 75991"/>
                <a:gd name="connsiteY76" fmla="*/ 29888 h 69314"/>
                <a:gd name="connsiteX77" fmla="*/ 63114 w 75991"/>
                <a:gd name="connsiteY77" fmla="*/ 54847 h 69314"/>
                <a:gd name="connsiteX78" fmla="*/ 61048 w 75991"/>
                <a:gd name="connsiteY78" fmla="*/ 54847 h 69314"/>
                <a:gd name="connsiteX79" fmla="*/ 59935 w 75991"/>
                <a:gd name="connsiteY79" fmla="*/ 56596 h 69314"/>
                <a:gd name="connsiteX80" fmla="*/ 59935 w 75991"/>
                <a:gd name="connsiteY80" fmla="*/ 57073 h 69314"/>
                <a:gd name="connsiteX81" fmla="*/ 59935 w 75991"/>
                <a:gd name="connsiteY81" fmla="*/ 58822 h 69314"/>
                <a:gd name="connsiteX82" fmla="*/ 61207 w 75991"/>
                <a:gd name="connsiteY82" fmla="*/ 60094 h 69314"/>
                <a:gd name="connsiteX83" fmla="*/ 62001 w 75991"/>
                <a:gd name="connsiteY83" fmla="*/ 60094 h 69314"/>
                <a:gd name="connsiteX84" fmla="*/ 63909 w 75991"/>
                <a:gd name="connsiteY84" fmla="*/ 59140 h 69314"/>
                <a:gd name="connsiteX85" fmla="*/ 63909 w 75991"/>
                <a:gd name="connsiteY85" fmla="*/ 56119 h 69314"/>
                <a:gd name="connsiteX86" fmla="*/ 63273 w 75991"/>
                <a:gd name="connsiteY86" fmla="*/ 54688 h 6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75991" h="69314">
                  <a:moveTo>
                    <a:pt x="11446" y="7790"/>
                  </a:moveTo>
                  <a:lnTo>
                    <a:pt x="9857" y="8108"/>
                  </a:lnTo>
                  <a:lnTo>
                    <a:pt x="7631" y="9380"/>
                  </a:lnTo>
                  <a:lnTo>
                    <a:pt x="6995" y="10492"/>
                  </a:lnTo>
                  <a:lnTo>
                    <a:pt x="9062" y="11605"/>
                  </a:lnTo>
                  <a:lnTo>
                    <a:pt x="10493" y="11605"/>
                  </a:lnTo>
                  <a:cubicBezTo>
                    <a:pt x="10493" y="11605"/>
                    <a:pt x="12877" y="10969"/>
                    <a:pt x="12877" y="10969"/>
                  </a:cubicBezTo>
                  <a:lnTo>
                    <a:pt x="12877" y="10175"/>
                  </a:lnTo>
                  <a:cubicBezTo>
                    <a:pt x="12877" y="10175"/>
                    <a:pt x="11446" y="7949"/>
                    <a:pt x="11446" y="7949"/>
                  </a:cubicBezTo>
                  <a:close/>
                  <a:moveTo>
                    <a:pt x="27026" y="62955"/>
                  </a:moveTo>
                  <a:lnTo>
                    <a:pt x="24006" y="64704"/>
                  </a:lnTo>
                  <a:lnTo>
                    <a:pt x="23370" y="66135"/>
                  </a:lnTo>
                  <a:lnTo>
                    <a:pt x="24006" y="67725"/>
                  </a:lnTo>
                  <a:lnTo>
                    <a:pt x="25436" y="68837"/>
                  </a:lnTo>
                  <a:lnTo>
                    <a:pt x="27026" y="69314"/>
                  </a:lnTo>
                  <a:lnTo>
                    <a:pt x="29252" y="68201"/>
                  </a:lnTo>
                  <a:lnTo>
                    <a:pt x="29570" y="66135"/>
                  </a:lnTo>
                  <a:lnTo>
                    <a:pt x="28616" y="63432"/>
                  </a:lnTo>
                  <a:lnTo>
                    <a:pt x="26867" y="62955"/>
                  </a:lnTo>
                  <a:close/>
                  <a:moveTo>
                    <a:pt x="10175" y="2861"/>
                  </a:moveTo>
                  <a:lnTo>
                    <a:pt x="8585" y="477"/>
                  </a:lnTo>
                  <a:lnTo>
                    <a:pt x="6359" y="0"/>
                  </a:lnTo>
                  <a:lnTo>
                    <a:pt x="0" y="3020"/>
                  </a:lnTo>
                  <a:lnTo>
                    <a:pt x="0" y="3656"/>
                  </a:lnTo>
                  <a:cubicBezTo>
                    <a:pt x="0" y="3656"/>
                    <a:pt x="477" y="5246"/>
                    <a:pt x="477" y="5246"/>
                  </a:cubicBezTo>
                  <a:lnTo>
                    <a:pt x="795" y="7631"/>
                  </a:lnTo>
                  <a:lnTo>
                    <a:pt x="1908" y="7949"/>
                  </a:lnTo>
                  <a:lnTo>
                    <a:pt x="4769" y="7313"/>
                  </a:lnTo>
                  <a:lnTo>
                    <a:pt x="9221" y="4292"/>
                  </a:lnTo>
                  <a:lnTo>
                    <a:pt x="10334" y="3020"/>
                  </a:lnTo>
                  <a:close/>
                  <a:moveTo>
                    <a:pt x="35770" y="16693"/>
                  </a:moveTo>
                  <a:lnTo>
                    <a:pt x="30524" y="16057"/>
                  </a:lnTo>
                  <a:lnTo>
                    <a:pt x="27503" y="15103"/>
                  </a:lnTo>
                  <a:lnTo>
                    <a:pt x="27026" y="15421"/>
                  </a:lnTo>
                  <a:lnTo>
                    <a:pt x="27026" y="16693"/>
                  </a:lnTo>
                  <a:cubicBezTo>
                    <a:pt x="27026" y="16693"/>
                    <a:pt x="29093" y="20349"/>
                    <a:pt x="29093" y="20349"/>
                  </a:cubicBezTo>
                  <a:lnTo>
                    <a:pt x="30206" y="17964"/>
                  </a:lnTo>
                  <a:lnTo>
                    <a:pt x="31319" y="17329"/>
                  </a:lnTo>
                  <a:lnTo>
                    <a:pt x="35611" y="18441"/>
                  </a:lnTo>
                  <a:lnTo>
                    <a:pt x="37360" y="18123"/>
                  </a:lnTo>
                  <a:lnTo>
                    <a:pt x="37042" y="17487"/>
                  </a:lnTo>
                  <a:lnTo>
                    <a:pt x="35929" y="16693"/>
                  </a:lnTo>
                  <a:close/>
                  <a:moveTo>
                    <a:pt x="50396" y="59458"/>
                  </a:moveTo>
                  <a:lnTo>
                    <a:pt x="46899" y="56278"/>
                  </a:lnTo>
                  <a:lnTo>
                    <a:pt x="46899" y="55006"/>
                  </a:lnTo>
                  <a:cubicBezTo>
                    <a:pt x="46899" y="55006"/>
                    <a:pt x="45468" y="54688"/>
                    <a:pt x="45468" y="54688"/>
                  </a:cubicBezTo>
                  <a:lnTo>
                    <a:pt x="45150" y="55165"/>
                  </a:lnTo>
                  <a:lnTo>
                    <a:pt x="45150" y="57073"/>
                  </a:lnTo>
                  <a:cubicBezTo>
                    <a:pt x="45150" y="57073"/>
                    <a:pt x="44514" y="59299"/>
                    <a:pt x="44514" y="59299"/>
                  </a:cubicBezTo>
                  <a:lnTo>
                    <a:pt x="44514" y="61842"/>
                  </a:lnTo>
                  <a:cubicBezTo>
                    <a:pt x="44514" y="61842"/>
                    <a:pt x="46740" y="65181"/>
                    <a:pt x="46740" y="65181"/>
                  </a:cubicBezTo>
                  <a:lnTo>
                    <a:pt x="48647" y="66294"/>
                  </a:lnTo>
                  <a:lnTo>
                    <a:pt x="52463" y="66294"/>
                  </a:lnTo>
                  <a:cubicBezTo>
                    <a:pt x="52463" y="66294"/>
                    <a:pt x="54212" y="63909"/>
                    <a:pt x="54212" y="63909"/>
                  </a:cubicBezTo>
                  <a:lnTo>
                    <a:pt x="51668" y="60094"/>
                  </a:lnTo>
                  <a:lnTo>
                    <a:pt x="50396" y="59458"/>
                  </a:lnTo>
                  <a:close/>
                  <a:moveTo>
                    <a:pt x="70268" y="15580"/>
                  </a:moveTo>
                  <a:lnTo>
                    <a:pt x="69791" y="13513"/>
                  </a:lnTo>
                  <a:lnTo>
                    <a:pt x="69791" y="10175"/>
                  </a:lnTo>
                  <a:cubicBezTo>
                    <a:pt x="69791" y="10175"/>
                    <a:pt x="68996" y="10175"/>
                    <a:pt x="68996" y="10175"/>
                  </a:cubicBezTo>
                  <a:lnTo>
                    <a:pt x="67407" y="11128"/>
                  </a:lnTo>
                  <a:lnTo>
                    <a:pt x="67725" y="14308"/>
                  </a:lnTo>
                  <a:lnTo>
                    <a:pt x="68361" y="14785"/>
                  </a:lnTo>
                  <a:lnTo>
                    <a:pt x="69473" y="17011"/>
                  </a:lnTo>
                  <a:lnTo>
                    <a:pt x="70427" y="15580"/>
                  </a:lnTo>
                  <a:close/>
                  <a:moveTo>
                    <a:pt x="75833" y="29888"/>
                  </a:moveTo>
                  <a:lnTo>
                    <a:pt x="74243" y="28298"/>
                  </a:lnTo>
                  <a:lnTo>
                    <a:pt x="72653" y="28298"/>
                  </a:lnTo>
                  <a:cubicBezTo>
                    <a:pt x="72653" y="28298"/>
                    <a:pt x="71699" y="28298"/>
                    <a:pt x="71699" y="28298"/>
                  </a:cubicBezTo>
                  <a:lnTo>
                    <a:pt x="69314" y="27821"/>
                  </a:lnTo>
                  <a:lnTo>
                    <a:pt x="69314" y="30365"/>
                  </a:lnTo>
                  <a:cubicBezTo>
                    <a:pt x="69314" y="30365"/>
                    <a:pt x="68043" y="33385"/>
                    <a:pt x="68043" y="33385"/>
                  </a:cubicBezTo>
                  <a:lnTo>
                    <a:pt x="70268" y="34975"/>
                  </a:lnTo>
                  <a:lnTo>
                    <a:pt x="72017" y="34975"/>
                  </a:lnTo>
                  <a:cubicBezTo>
                    <a:pt x="72017" y="34975"/>
                    <a:pt x="75197" y="33544"/>
                    <a:pt x="75197" y="33544"/>
                  </a:cubicBezTo>
                  <a:lnTo>
                    <a:pt x="75992" y="31478"/>
                  </a:lnTo>
                  <a:lnTo>
                    <a:pt x="75674" y="29888"/>
                  </a:lnTo>
                  <a:close/>
                  <a:moveTo>
                    <a:pt x="63114" y="54847"/>
                  </a:moveTo>
                  <a:lnTo>
                    <a:pt x="61048" y="54847"/>
                  </a:lnTo>
                  <a:cubicBezTo>
                    <a:pt x="61048" y="54847"/>
                    <a:pt x="59935" y="56596"/>
                    <a:pt x="59935" y="56596"/>
                  </a:cubicBezTo>
                  <a:lnTo>
                    <a:pt x="59935" y="57073"/>
                  </a:lnTo>
                  <a:cubicBezTo>
                    <a:pt x="59935" y="57073"/>
                    <a:pt x="59935" y="58822"/>
                    <a:pt x="59935" y="58822"/>
                  </a:cubicBezTo>
                  <a:lnTo>
                    <a:pt x="61207" y="60094"/>
                  </a:lnTo>
                  <a:lnTo>
                    <a:pt x="62001" y="60094"/>
                  </a:lnTo>
                  <a:cubicBezTo>
                    <a:pt x="62001" y="60094"/>
                    <a:pt x="63909" y="59140"/>
                    <a:pt x="63909" y="59140"/>
                  </a:cubicBezTo>
                  <a:lnTo>
                    <a:pt x="63909" y="56119"/>
                  </a:lnTo>
                  <a:cubicBezTo>
                    <a:pt x="63909" y="56119"/>
                    <a:pt x="63273" y="54688"/>
                    <a:pt x="63273" y="5468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3" name="Freeform: Shape 5382">
              <a:extLst>
                <a:ext uri="{FF2B5EF4-FFF2-40B4-BE49-F238E27FC236}">
                  <a16:creationId xmlns:a16="http://schemas.microsoft.com/office/drawing/2014/main" id="{180952CC-F5A0-A152-86C6-F7AAF53F97BE}"/>
                </a:ext>
              </a:extLst>
            </p:cNvPr>
            <p:cNvSpPr/>
            <p:nvPr/>
          </p:nvSpPr>
          <p:spPr>
            <a:xfrm>
              <a:off x="9795101" y="3256666"/>
              <a:ext cx="309371" cy="99997"/>
            </a:xfrm>
            <a:custGeom>
              <a:avLst/>
              <a:gdLst>
                <a:gd name="connsiteX0" fmla="*/ 180122 w 309371"/>
                <a:gd name="connsiteY0" fmla="*/ 21144 h 99997"/>
                <a:gd name="connsiteX1" fmla="*/ 182507 w 309371"/>
                <a:gd name="connsiteY1" fmla="*/ 21939 h 99997"/>
                <a:gd name="connsiteX2" fmla="*/ 186005 w 309371"/>
                <a:gd name="connsiteY2" fmla="*/ 21939 h 99997"/>
                <a:gd name="connsiteX3" fmla="*/ 186958 w 309371"/>
                <a:gd name="connsiteY3" fmla="*/ 22575 h 99997"/>
                <a:gd name="connsiteX4" fmla="*/ 188230 w 309371"/>
                <a:gd name="connsiteY4" fmla="*/ 22575 h 99997"/>
                <a:gd name="connsiteX5" fmla="*/ 189979 w 309371"/>
                <a:gd name="connsiteY5" fmla="*/ 22257 h 99997"/>
                <a:gd name="connsiteX6" fmla="*/ 188071 w 309371"/>
                <a:gd name="connsiteY6" fmla="*/ 19713 h 99997"/>
                <a:gd name="connsiteX7" fmla="*/ 186640 w 309371"/>
                <a:gd name="connsiteY7" fmla="*/ 19395 h 99997"/>
                <a:gd name="connsiteX8" fmla="*/ 185369 w 309371"/>
                <a:gd name="connsiteY8" fmla="*/ 19395 h 99997"/>
                <a:gd name="connsiteX9" fmla="*/ 183938 w 309371"/>
                <a:gd name="connsiteY9" fmla="*/ 19872 h 99997"/>
                <a:gd name="connsiteX10" fmla="*/ 179963 w 309371"/>
                <a:gd name="connsiteY10" fmla="*/ 19236 h 99997"/>
                <a:gd name="connsiteX11" fmla="*/ 178056 w 309371"/>
                <a:gd name="connsiteY11" fmla="*/ 19713 h 99997"/>
                <a:gd name="connsiteX12" fmla="*/ 178691 w 309371"/>
                <a:gd name="connsiteY12" fmla="*/ 20508 h 99997"/>
                <a:gd name="connsiteX13" fmla="*/ 179963 w 309371"/>
                <a:gd name="connsiteY13" fmla="*/ 21144 h 99997"/>
                <a:gd name="connsiteX14" fmla="*/ 200471 w 309371"/>
                <a:gd name="connsiteY14" fmla="*/ 33067 h 99997"/>
                <a:gd name="connsiteX15" fmla="*/ 200949 w 309371"/>
                <a:gd name="connsiteY15" fmla="*/ 34657 h 99997"/>
                <a:gd name="connsiteX16" fmla="*/ 203174 w 309371"/>
                <a:gd name="connsiteY16" fmla="*/ 36088 h 99997"/>
                <a:gd name="connsiteX17" fmla="*/ 204287 w 309371"/>
                <a:gd name="connsiteY17" fmla="*/ 36565 h 99997"/>
                <a:gd name="connsiteX18" fmla="*/ 205082 w 309371"/>
                <a:gd name="connsiteY18" fmla="*/ 36565 h 99997"/>
                <a:gd name="connsiteX19" fmla="*/ 206353 w 309371"/>
                <a:gd name="connsiteY19" fmla="*/ 37996 h 99997"/>
                <a:gd name="connsiteX20" fmla="*/ 207466 w 309371"/>
                <a:gd name="connsiteY20" fmla="*/ 37042 h 99997"/>
                <a:gd name="connsiteX21" fmla="*/ 208103 w 309371"/>
                <a:gd name="connsiteY21" fmla="*/ 35770 h 99997"/>
                <a:gd name="connsiteX22" fmla="*/ 208420 w 309371"/>
                <a:gd name="connsiteY22" fmla="*/ 34021 h 99997"/>
                <a:gd name="connsiteX23" fmla="*/ 204446 w 309371"/>
                <a:gd name="connsiteY23" fmla="*/ 33226 h 99997"/>
                <a:gd name="connsiteX24" fmla="*/ 202061 w 309371"/>
                <a:gd name="connsiteY24" fmla="*/ 32908 h 99997"/>
                <a:gd name="connsiteX25" fmla="*/ 200154 w 309371"/>
                <a:gd name="connsiteY25" fmla="*/ 32908 h 99997"/>
                <a:gd name="connsiteX26" fmla="*/ 197769 w 309371"/>
                <a:gd name="connsiteY26" fmla="*/ 30683 h 99997"/>
                <a:gd name="connsiteX27" fmla="*/ 200630 w 309371"/>
                <a:gd name="connsiteY27" fmla="*/ 31955 h 99997"/>
                <a:gd name="connsiteX28" fmla="*/ 201584 w 309371"/>
                <a:gd name="connsiteY28" fmla="*/ 31955 h 99997"/>
                <a:gd name="connsiteX29" fmla="*/ 202697 w 309371"/>
                <a:gd name="connsiteY29" fmla="*/ 31160 h 99997"/>
                <a:gd name="connsiteX30" fmla="*/ 201425 w 309371"/>
                <a:gd name="connsiteY30" fmla="*/ 29570 h 99997"/>
                <a:gd name="connsiteX31" fmla="*/ 201425 w 309371"/>
                <a:gd name="connsiteY31" fmla="*/ 29093 h 99997"/>
                <a:gd name="connsiteX32" fmla="*/ 199041 w 309371"/>
                <a:gd name="connsiteY32" fmla="*/ 28298 h 99997"/>
                <a:gd name="connsiteX33" fmla="*/ 198563 w 309371"/>
                <a:gd name="connsiteY33" fmla="*/ 26390 h 99997"/>
                <a:gd name="connsiteX34" fmla="*/ 198246 w 309371"/>
                <a:gd name="connsiteY34" fmla="*/ 26390 h 99997"/>
                <a:gd name="connsiteX35" fmla="*/ 198087 w 309371"/>
                <a:gd name="connsiteY35" fmla="*/ 27980 h 99997"/>
                <a:gd name="connsiteX36" fmla="*/ 197133 w 309371"/>
                <a:gd name="connsiteY36" fmla="*/ 29411 h 99997"/>
                <a:gd name="connsiteX37" fmla="*/ 197928 w 309371"/>
                <a:gd name="connsiteY37" fmla="*/ 30524 h 99997"/>
                <a:gd name="connsiteX38" fmla="*/ 191728 w 309371"/>
                <a:gd name="connsiteY38" fmla="*/ 24324 h 99997"/>
                <a:gd name="connsiteX39" fmla="*/ 193000 w 309371"/>
                <a:gd name="connsiteY39" fmla="*/ 26072 h 99997"/>
                <a:gd name="connsiteX40" fmla="*/ 195226 w 309371"/>
                <a:gd name="connsiteY40" fmla="*/ 26549 h 99997"/>
                <a:gd name="connsiteX41" fmla="*/ 196815 w 309371"/>
                <a:gd name="connsiteY41" fmla="*/ 27662 h 99997"/>
                <a:gd name="connsiteX42" fmla="*/ 197451 w 309371"/>
                <a:gd name="connsiteY42" fmla="*/ 27185 h 99997"/>
                <a:gd name="connsiteX43" fmla="*/ 196497 w 309371"/>
                <a:gd name="connsiteY43" fmla="*/ 26549 h 99997"/>
                <a:gd name="connsiteX44" fmla="*/ 195543 w 309371"/>
                <a:gd name="connsiteY44" fmla="*/ 24164 h 99997"/>
                <a:gd name="connsiteX45" fmla="*/ 193953 w 309371"/>
                <a:gd name="connsiteY45" fmla="*/ 22893 h 99997"/>
                <a:gd name="connsiteX46" fmla="*/ 192522 w 309371"/>
                <a:gd name="connsiteY46" fmla="*/ 22893 h 99997"/>
                <a:gd name="connsiteX47" fmla="*/ 190455 w 309371"/>
                <a:gd name="connsiteY47" fmla="*/ 23052 h 99997"/>
                <a:gd name="connsiteX48" fmla="*/ 190455 w 309371"/>
                <a:gd name="connsiteY48" fmla="*/ 23688 h 99997"/>
                <a:gd name="connsiteX49" fmla="*/ 191887 w 309371"/>
                <a:gd name="connsiteY49" fmla="*/ 24324 h 99997"/>
                <a:gd name="connsiteX50" fmla="*/ 308259 w 309371"/>
                <a:gd name="connsiteY50" fmla="*/ 86643 h 99997"/>
                <a:gd name="connsiteX51" fmla="*/ 307305 w 309371"/>
                <a:gd name="connsiteY51" fmla="*/ 86007 h 99997"/>
                <a:gd name="connsiteX52" fmla="*/ 306351 w 309371"/>
                <a:gd name="connsiteY52" fmla="*/ 85530 h 99997"/>
                <a:gd name="connsiteX53" fmla="*/ 305238 w 309371"/>
                <a:gd name="connsiteY53" fmla="*/ 85848 h 99997"/>
                <a:gd name="connsiteX54" fmla="*/ 302058 w 309371"/>
                <a:gd name="connsiteY54" fmla="*/ 85530 h 99997"/>
                <a:gd name="connsiteX55" fmla="*/ 298402 w 309371"/>
                <a:gd name="connsiteY55" fmla="*/ 83940 h 99997"/>
                <a:gd name="connsiteX56" fmla="*/ 294109 w 309371"/>
                <a:gd name="connsiteY56" fmla="*/ 79807 h 99997"/>
                <a:gd name="connsiteX57" fmla="*/ 292043 w 309371"/>
                <a:gd name="connsiteY57" fmla="*/ 78217 h 99997"/>
                <a:gd name="connsiteX58" fmla="*/ 287751 w 309371"/>
                <a:gd name="connsiteY58" fmla="*/ 75832 h 99997"/>
                <a:gd name="connsiteX59" fmla="*/ 285525 w 309371"/>
                <a:gd name="connsiteY59" fmla="*/ 75197 h 99997"/>
                <a:gd name="connsiteX60" fmla="*/ 278212 w 309371"/>
                <a:gd name="connsiteY60" fmla="*/ 73925 h 99997"/>
                <a:gd name="connsiteX61" fmla="*/ 274555 w 309371"/>
                <a:gd name="connsiteY61" fmla="*/ 74243 h 99997"/>
                <a:gd name="connsiteX62" fmla="*/ 269150 w 309371"/>
                <a:gd name="connsiteY62" fmla="*/ 73766 h 99997"/>
                <a:gd name="connsiteX63" fmla="*/ 265812 w 309371"/>
                <a:gd name="connsiteY63" fmla="*/ 73289 h 99997"/>
                <a:gd name="connsiteX64" fmla="*/ 263427 w 309371"/>
                <a:gd name="connsiteY64" fmla="*/ 73925 h 99997"/>
                <a:gd name="connsiteX65" fmla="*/ 262632 w 309371"/>
                <a:gd name="connsiteY65" fmla="*/ 73289 h 99997"/>
                <a:gd name="connsiteX66" fmla="*/ 262632 w 309371"/>
                <a:gd name="connsiteY66" fmla="*/ 72176 h 99997"/>
                <a:gd name="connsiteX67" fmla="*/ 262949 w 309371"/>
                <a:gd name="connsiteY67" fmla="*/ 71063 h 99997"/>
                <a:gd name="connsiteX68" fmla="*/ 267083 w 309371"/>
                <a:gd name="connsiteY68" fmla="*/ 70268 h 99997"/>
                <a:gd name="connsiteX69" fmla="*/ 265175 w 309371"/>
                <a:gd name="connsiteY69" fmla="*/ 68520 h 99997"/>
                <a:gd name="connsiteX70" fmla="*/ 265812 w 309371"/>
                <a:gd name="connsiteY70" fmla="*/ 67089 h 99997"/>
                <a:gd name="connsiteX71" fmla="*/ 267083 w 309371"/>
                <a:gd name="connsiteY71" fmla="*/ 65658 h 99997"/>
                <a:gd name="connsiteX72" fmla="*/ 265970 w 309371"/>
                <a:gd name="connsiteY72" fmla="*/ 63591 h 99997"/>
                <a:gd name="connsiteX73" fmla="*/ 263427 w 309371"/>
                <a:gd name="connsiteY73" fmla="*/ 62160 h 99997"/>
                <a:gd name="connsiteX74" fmla="*/ 258339 w 309371"/>
                <a:gd name="connsiteY74" fmla="*/ 62160 h 99997"/>
                <a:gd name="connsiteX75" fmla="*/ 253252 w 309371"/>
                <a:gd name="connsiteY75" fmla="*/ 61524 h 99997"/>
                <a:gd name="connsiteX76" fmla="*/ 247847 w 309371"/>
                <a:gd name="connsiteY76" fmla="*/ 58663 h 99997"/>
                <a:gd name="connsiteX77" fmla="*/ 242282 w 309371"/>
                <a:gd name="connsiteY77" fmla="*/ 57232 h 99997"/>
                <a:gd name="connsiteX78" fmla="*/ 239580 w 309371"/>
                <a:gd name="connsiteY78" fmla="*/ 57232 h 99997"/>
                <a:gd name="connsiteX79" fmla="*/ 236878 w 309371"/>
                <a:gd name="connsiteY79" fmla="*/ 56914 h 99997"/>
                <a:gd name="connsiteX80" fmla="*/ 235765 w 309371"/>
                <a:gd name="connsiteY80" fmla="*/ 55324 h 99997"/>
                <a:gd name="connsiteX81" fmla="*/ 234652 w 309371"/>
                <a:gd name="connsiteY81" fmla="*/ 54847 h 99997"/>
                <a:gd name="connsiteX82" fmla="*/ 233539 w 309371"/>
                <a:gd name="connsiteY82" fmla="*/ 54847 h 99997"/>
                <a:gd name="connsiteX83" fmla="*/ 230518 w 309371"/>
                <a:gd name="connsiteY83" fmla="*/ 55642 h 99997"/>
                <a:gd name="connsiteX84" fmla="*/ 230518 w 309371"/>
                <a:gd name="connsiteY84" fmla="*/ 54688 h 99997"/>
                <a:gd name="connsiteX85" fmla="*/ 231472 w 309371"/>
                <a:gd name="connsiteY85" fmla="*/ 53576 h 99997"/>
                <a:gd name="connsiteX86" fmla="*/ 228770 w 309371"/>
                <a:gd name="connsiteY86" fmla="*/ 51827 h 99997"/>
                <a:gd name="connsiteX87" fmla="*/ 223841 w 309371"/>
                <a:gd name="connsiteY87" fmla="*/ 48011 h 99997"/>
                <a:gd name="connsiteX88" fmla="*/ 222569 w 309371"/>
                <a:gd name="connsiteY88" fmla="*/ 49442 h 99997"/>
                <a:gd name="connsiteX89" fmla="*/ 220662 w 309371"/>
                <a:gd name="connsiteY89" fmla="*/ 51191 h 99997"/>
                <a:gd name="connsiteX90" fmla="*/ 219390 w 309371"/>
                <a:gd name="connsiteY90" fmla="*/ 51191 h 99997"/>
                <a:gd name="connsiteX91" fmla="*/ 218913 w 309371"/>
                <a:gd name="connsiteY91" fmla="*/ 49442 h 99997"/>
                <a:gd name="connsiteX92" fmla="*/ 216211 w 309371"/>
                <a:gd name="connsiteY92" fmla="*/ 47217 h 99997"/>
                <a:gd name="connsiteX93" fmla="*/ 219708 w 309371"/>
                <a:gd name="connsiteY93" fmla="*/ 47852 h 99997"/>
                <a:gd name="connsiteX94" fmla="*/ 221456 w 309371"/>
                <a:gd name="connsiteY94" fmla="*/ 47852 h 99997"/>
                <a:gd name="connsiteX95" fmla="*/ 222569 w 309371"/>
                <a:gd name="connsiteY95" fmla="*/ 46422 h 99997"/>
                <a:gd name="connsiteX96" fmla="*/ 220343 w 309371"/>
                <a:gd name="connsiteY96" fmla="*/ 45627 h 99997"/>
                <a:gd name="connsiteX97" fmla="*/ 218118 w 309371"/>
                <a:gd name="connsiteY97" fmla="*/ 44514 h 99997"/>
                <a:gd name="connsiteX98" fmla="*/ 216846 w 309371"/>
                <a:gd name="connsiteY98" fmla="*/ 43242 h 99997"/>
                <a:gd name="connsiteX99" fmla="*/ 212394 w 309371"/>
                <a:gd name="connsiteY99" fmla="*/ 39745 h 99997"/>
                <a:gd name="connsiteX100" fmla="*/ 209851 w 309371"/>
                <a:gd name="connsiteY100" fmla="*/ 39268 h 99997"/>
                <a:gd name="connsiteX101" fmla="*/ 210170 w 309371"/>
                <a:gd name="connsiteY101" fmla="*/ 39903 h 99997"/>
                <a:gd name="connsiteX102" fmla="*/ 212077 w 309371"/>
                <a:gd name="connsiteY102" fmla="*/ 41652 h 99997"/>
                <a:gd name="connsiteX103" fmla="*/ 212394 w 309371"/>
                <a:gd name="connsiteY103" fmla="*/ 42288 h 99997"/>
                <a:gd name="connsiteX104" fmla="*/ 210964 w 309371"/>
                <a:gd name="connsiteY104" fmla="*/ 42765 h 99997"/>
                <a:gd name="connsiteX105" fmla="*/ 208262 w 309371"/>
                <a:gd name="connsiteY105" fmla="*/ 42129 h 99997"/>
                <a:gd name="connsiteX106" fmla="*/ 201743 w 309371"/>
                <a:gd name="connsiteY106" fmla="*/ 39108 h 99997"/>
                <a:gd name="connsiteX107" fmla="*/ 198723 w 309371"/>
                <a:gd name="connsiteY107" fmla="*/ 37042 h 99997"/>
                <a:gd name="connsiteX108" fmla="*/ 193794 w 309371"/>
                <a:gd name="connsiteY108" fmla="*/ 32908 h 99997"/>
                <a:gd name="connsiteX109" fmla="*/ 178215 w 309371"/>
                <a:gd name="connsiteY109" fmla="*/ 25118 h 99997"/>
                <a:gd name="connsiteX110" fmla="*/ 177261 w 309371"/>
                <a:gd name="connsiteY110" fmla="*/ 25436 h 99997"/>
                <a:gd name="connsiteX111" fmla="*/ 175671 w 309371"/>
                <a:gd name="connsiteY111" fmla="*/ 25118 h 99997"/>
                <a:gd name="connsiteX112" fmla="*/ 173922 w 309371"/>
                <a:gd name="connsiteY112" fmla="*/ 24483 h 99997"/>
                <a:gd name="connsiteX113" fmla="*/ 172014 w 309371"/>
                <a:gd name="connsiteY113" fmla="*/ 24483 h 99997"/>
                <a:gd name="connsiteX114" fmla="*/ 163906 w 309371"/>
                <a:gd name="connsiteY114" fmla="*/ 24483 h 99997"/>
                <a:gd name="connsiteX115" fmla="*/ 161204 w 309371"/>
                <a:gd name="connsiteY115" fmla="*/ 23847 h 99997"/>
                <a:gd name="connsiteX116" fmla="*/ 158819 w 309371"/>
                <a:gd name="connsiteY116" fmla="*/ 22575 h 99997"/>
                <a:gd name="connsiteX117" fmla="*/ 155957 w 309371"/>
                <a:gd name="connsiteY117" fmla="*/ 20667 h 99997"/>
                <a:gd name="connsiteX118" fmla="*/ 153255 w 309371"/>
                <a:gd name="connsiteY118" fmla="*/ 18600 h 99997"/>
                <a:gd name="connsiteX119" fmla="*/ 149599 w 309371"/>
                <a:gd name="connsiteY119" fmla="*/ 13672 h 99997"/>
                <a:gd name="connsiteX120" fmla="*/ 144671 w 309371"/>
                <a:gd name="connsiteY120" fmla="*/ 11128 h 99997"/>
                <a:gd name="connsiteX121" fmla="*/ 145624 w 309371"/>
                <a:gd name="connsiteY121" fmla="*/ 9380 h 99997"/>
                <a:gd name="connsiteX122" fmla="*/ 142604 w 309371"/>
                <a:gd name="connsiteY122" fmla="*/ 9857 h 99997"/>
                <a:gd name="connsiteX123" fmla="*/ 141491 w 309371"/>
                <a:gd name="connsiteY123" fmla="*/ 9857 h 99997"/>
                <a:gd name="connsiteX124" fmla="*/ 138152 w 309371"/>
                <a:gd name="connsiteY124" fmla="*/ 7631 h 99997"/>
                <a:gd name="connsiteX125" fmla="*/ 135450 w 309371"/>
                <a:gd name="connsiteY125" fmla="*/ 7631 h 99997"/>
                <a:gd name="connsiteX126" fmla="*/ 132588 w 309371"/>
                <a:gd name="connsiteY126" fmla="*/ 7790 h 99997"/>
                <a:gd name="connsiteX127" fmla="*/ 129727 w 309371"/>
                <a:gd name="connsiteY127" fmla="*/ 7472 h 99997"/>
                <a:gd name="connsiteX128" fmla="*/ 127023 w 309371"/>
                <a:gd name="connsiteY128" fmla="*/ 6518 h 99997"/>
                <a:gd name="connsiteX129" fmla="*/ 124480 w 309371"/>
                <a:gd name="connsiteY129" fmla="*/ 5246 h 99997"/>
                <a:gd name="connsiteX130" fmla="*/ 122732 w 309371"/>
                <a:gd name="connsiteY130" fmla="*/ 3180 h 99997"/>
                <a:gd name="connsiteX131" fmla="*/ 121619 w 309371"/>
                <a:gd name="connsiteY131" fmla="*/ 2543 h 99997"/>
                <a:gd name="connsiteX132" fmla="*/ 111285 w 309371"/>
                <a:gd name="connsiteY132" fmla="*/ 3020 h 99997"/>
                <a:gd name="connsiteX133" fmla="*/ 107310 w 309371"/>
                <a:gd name="connsiteY133" fmla="*/ 4133 h 99997"/>
                <a:gd name="connsiteX134" fmla="*/ 106356 w 309371"/>
                <a:gd name="connsiteY134" fmla="*/ 4133 h 99997"/>
                <a:gd name="connsiteX135" fmla="*/ 103654 w 309371"/>
                <a:gd name="connsiteY135" fmla="*/ 1908 h 99997"/>
                <a:gd name="connsiteX136" fmla="*/ 103971 w 309371"/>
                <a:gd name="connsiteY136" fmla="*/ 1113 h 99997"/>
                <a:gd name="connsiteX137" fmla="*/ 101110 w 309371"/>
                <a:gd name="connsiteY137" fmla="*/ 1908 h 99997"/>
                <a:gd name="connsiteX138" fmla="*/ 95069 w 309371"/>
                <a:gd name="connsiteY138" fmla="*/ 2226 h 99997"/>
                <a:gd name="connsiteX139" fmla="*/ 87597 w 309371"/>
                <a:gd name="connsiteY139" fmla="*/ 795 h 99997"/>
                <a:gd name="connsiteX140" fmla="*/ 79966 w 309371"/>
                <a:gd name="connsiteY140" fmla="*/ 0 h 99997"/>
                <a:gd name="connsiteX141" fmla="*/ 72812 w 309371"/>
                <a:gd name="connsiteY141" fmla="*/ 1113 h 99997"/>
                <a:gd name="connsiteX142" fmla="*/ 65976 w 309371"/>
                <a:gd name="connsiteY142" fmla="*/ 3815 h 99997"/>
                <a:gd name="connsiteX143" fmla="*/ 63750 w 309371"/>
                <a:gd name="connsiteY143" fmla="*/ 4451 h 99997"/>
                <a:gd name="connsiteX144" fmla="*/ 49125 w 309371"/>
                <a:gd name="connsiteY144" fmla="*/ 6200 h 99997"/>
                <a:gd name="connsiteX145" fmla="*/ 46740 w 309371"/>
                <a:gd name="connsiteY145" fmla="*/ 6677 h 99997"/>
                <a:gd name="connsiteX146" fmla="*/ 24165 w 309371"/>
                <a:gd name="connsiteY146" fmla="*/ 15739 h 99997"/>
                <a:gd name="connsiteX147" fmla="*/ 21939 w 309371"/>
                <a:gd name="connsiteY147" fmla="*/ 17169 h 99997"/>
                <a:gd name="connsiteX148" fmla="*/ 17329 w 309371"/>
                <a:gd name="connsiteY148" fmla="*/ 21462 h 99997"/>
                <a:gd name="connsiteX149" fmla="*/ 15103 w 309371"/>
                <a:gd name="connsiteY149" fmla="*/ 24324 h 99997"/>
                <a:gd name="connsiteX150" fmla="*/ 14468 w 309371"/>
                <a:gd name="connsiteY150" fmla="*/ 27980 h 99997"/>
                <a:gd name="connsiteX151" fmla="*/ 16057 w 309371"/>
                <a:gd name="connsiteY151" fmla="*/ 33385 h 99997"/>
                <a:gd name="connsiteX152" fmla="*/ 14785 w 309371"/>
                <a:gd name="connsiteY152" fmla="*/ 34498 h 99997"/>
                <a:gd name="connsiteX153" fmla="*/ 13036 w 309371"/>
                <a:gd name="connsiteY153" fmla="*/ 34498 h 99997"/>
                <a:gd name="connsiteX154" fmla="*/ 11288 w 309371"/>
                <a:gd name="connsiteY154" fmla="*/ 34339 h 99997"/>
                <a:gd name="connsiteX155" fmla="*/ 10175 w 309371"/>
                <a:gd name="connsiteY155" fmla="*/ 34657 h 99997"/>
                <a:gd name="connsiteX156" fmla="*/ 318 w 309371"/>
                <a:gd name="connsiteY156" fmla="*/ 38790 h 99997"/>
                <a:gd name="connsiteX157" fmla="*/ 0 w 309371"/>
                <a:gd name="connsiteY157" fmla="*/ 39903 h 99997"/>
                <a:gd name="connsiteX158" fmla="*/ 1431 w 309371"/>
                <a:gd name="connsiteY158" fmla="*/ 40698 h 99997"/>
                <a:gd name="connsiteX159" fmla="*/ 2861 w 309371"/>
                <a:gd name="connsiteY159" fmla="*/ 40221 h 99997"/>
                <a:gd name="connsiteX160" fmla="*/ 5882 w 309371"/>
                <a:gd name="connsiteY160" fmla="*/ 38473 h 99997"/>
                <a:gd name="connsiteX161" fmla="*/ 7472 w 309371"/>
                <a:gd name="connsiteY161" fmla="*/ 37837 h 99997"/>
                <a:gd name="connsiteX162" fmla="*/ 9380 w 309371"/>
                <a:gd name="connsiteY162" fmla="*/ 37519 h 99997"/>
                <a:gd name="connsiteX163" fmla="*/ 11129 w 309371"/>
                <a:gd name="connsiteY163" fmla="*/ 37519 h 99997"/>
                <a:gd name="connsiteX164" fmla="*/ 11447 w 309371"/>
                <a:gd name="connsiteY164" fmla="*/ 39903 h 99997"/>
                <a:gd name="connsiteX165" fmla="*/ 11129 w 309371"/>
                <a:gd name="connsiteY165" fmla="*/ 42288 h 99997"/>
                <a:gd name="connsiteX166" fmla="*/ 12718 w 309371"/>
                <a:gd name="connsiteY166" fmla="*/ 41811 h 99997"/>
                <a:gd name="connsiteX167" fmla="*/ 18759 w 309371"/>
                <a:gd name="connsiteY167" fmla="*/ 38632 h 99997"/>
                <a:gd name="connsiteX168" fmla="*/ 21621 w 309371"/>
                <a:gd name="connsiteY168" fmla="*/ 37678 h 99997"/>
                <a:gd name="connsiteX169" fmla="*/ 24641 w 309371"/>
                <a:gd name="connsiteY169" fmla="*/ 37201 h 99997"/>
                <a:gd name="connsiteX170" fmla="*/ 25595 w 309371"/>
                <a:gd name="connsiteY170" fmla="*/ 36088 h 99997"/>
                <a:gd name="connsiteX171" fmla="*/ 26549 w 309371"/>
                <a:gd name="connsiteY171" fmla="*/ 32749 h 99997"/>
                <a:gd name="connsiteX172" fmla="*/ 27503 w 309371"/>
                <a:gd name="connsiteY172" fmla="*/ 31001 h 99997"/>
                <a:gd name="connsiteX173" fmla="*/ 28457 w 309371"/>
                <a:gd name="connsiteY173" fmla="*/ 30365 h 99997"/>
                <a:gd name="connsiteX174" fmla="*/ 34657 w 309371"/>
                <a:gd name="connsiteY174" fmla="*/ 30047 h 99997"/>
                <a:gd name="connsiteX175" fmla="*/ 35929 w 309371"/>
                <a:gd name="connsiteY175" fmla="*/ 29729 h 99997"/>
                <a:gd name="connsiteX176" fmla="*/ 37201 w 309371"/>
                <a:gd name="connsiteY176" fmla="*/ 29093 h 99997"/>
                <a:gd name="connsiteX177" fmla="*/ 38791 w 309371"/>
                <a:gd name="connsiteY177" fmla="*/ 29093 h 99997"/>
                <a:gd name="connsiteX178" fmla="*/ 40380 w 309371"/>
                <a:gd name="connsiteY178" fmla="*/ 29729 h 99997"/>
                <a:gd name="connsiteX179" fmla="*/ 43401 w 309371"/>
                <a:gd name="connsiteY179" fmla="*/ 28616 h 99997"/>
                <a:gd name="connsiteX180" fmla="*/ 45945 w 309371"/>
                <a:gd name="connsiteY180" fmla="*/ 26231 h 99997"/>
                <a:gd name="connsiteX181" fmla="*/ 48966 w 309371"/>
                <a:gd name="connsiteY181" fmla="*/ 24641 h 99997"/>
                <a:gd name="connsiteX182" fmla="*/ 50238 w 309371"/>
                <a:gd name="connsiteY182" fmla="*/ 23688 h 99997"/>
                <a:gd name="connsiteX183" fmla="*/ 51350 w 309371"/>
                <a:gd name="connsiteY183" fmla="*/ 22416 h 99997"/>
                <a:gd name="connsiteX184" fmla="*/ 54212 w 309371"/>
                <a:gd name="connsiteY184" fmla="*/ 19872 h 99997"/>
                <a:gd name="connsiteX185" fmla="*/ 58504 w 309371"/>
                <a:gd name="connsiteY185" fmla="*/ 17487 h 99997"/>
                <a:gd name="connsiteX186" fmla="*/ 60730 w 309371"/>
                <a:gd name="connsiteY186" fmla="*/ 15580 h 99997"/>
                <a:gd name="connsiteX187" fmla="*/ 62161 w 309371"/>
                <a:gd name="connsiteY187" fmla="*/ 14626 h 99997"/>
                <a:gd name="connsiteX188" fmla="*/ 86166 w 309371"/>
                <a:gd name="connsiteY188" fmla="*/ 14944 h 99997"/>
                <a:gd name="connsiteX189" fmla="*/ 88074 w 309371"/>
                <a:gd name="connsiteY189" fmla="*/ 14944 h 99997"/>
                <a:gd name="connsiteX190" fmla="*/ 89505 w 309371"/>
                <a:gd name="connsiteY190" fmla="*/ 15580 h 99997"/>
                <a:gd name="connsiteX191" fmla="*/ 90777 w 309371"/>
                <a:gd name="connsiteY191" fmla="*/ 16375 h 99997"/>
                <a:gd name="connsiteX192" fmla="*/ 92048 w 309371"/>
                <a:gd name="connsiteY192" fmla="*/ 17647 h 99997"/>
                <a:gd name="connsiteX193" fmla="*/ 92684 w 309371"/>
                <a:gd name="connsiteY193" fmla="*/ 19395 h 99997"/>
                <a:gd name="connsiteX194" fmla="*/ 91890 w 309371"/>
                <a:gd name="connsiteY194" fmla="*/ 20508 h 99997"/>
                <a:gd name="connsiteX195" fmla="*/ 90618 w 309371"/>
                <a:gd name="connsiteY195" fmla="*/ 21462 h 99997"/>
                <a:gd name="connsiteX196" fmla="*/ 84417 w 309371"/>
                <a:gd name="connsiteY196" fmla="*/ 22734 h 99997"/>
                <a:gd name="connsiteX197" fmla="*/ 81397 w 309371"/>
                <a:gd name="connsiteY197" fmla="*/ 23688 h 99997"/>
                <a:gd name="connsiteX198" fmla="*/ 84417 w 309371"/>
                <a:gd name="connsiteY198" fmla="*/ 26549 h 99997"/>
                <a:gd name="connsiteX199" fmla="*/ 87915 w 309371"/>
                <a:gd name="connsiteY199" fmla="*/ 28934 h 99997"/>
                <a:gd name="connsiteX200" fmla="*/ 88869 w 309371"/>
                <a:gd name="connsiteY200" fmla="*/ 29411 h 99997"/>
                <a:gd name="connsiteX201" fmla="*/ 99680 w 309371"/>
                <a:gd name="connsiteY201" fmla="*/ 29888 h 99997"/>
                <a:gd name="connsiteX202" fmla="*/ 102223 w 309371"/>
                <a:gd name="connsiteY202" fmla="*/ 32273 h 99997"/>
                <a:gd name="connsiteX203" fmla="*/ 104290 w 309371"/>
                <a:gd name="connsiteY203" fmla="*/ 32273 h 99997"/>
                <a:gd name="connsiteX204" fmla="*/ 106038 w 309371"/>
                <a:gd name="connsiteY204" fmla="*/ 31160 h 99997"/>
                <a:gd name="connsiteX205" fmla="*/ 106675 w 309371"/>
                <a:gd name="connsiteY205" fmla="*/ 29411 h 99997"/>
                <a:gd name="connsiteX206" fmla="*/ 107151 w 309371"/>
                <a:gd name="connsiteY206" fmla="*/ 27503 h 99997"/>
                <a:gd name="connsiteX207" fmla="*/ 108423 w 309371"/>
                <a:gd name="connsiteY207" fmla="*/ 29411 h 99997"/>
                <a:gd name="connsiteX208" fmla="*/ 109059 w 309371"/>
                <a:gd name="connsiteY208" fmla="*/ 31636 h 99997"/>
                <a:gd name="connsiteX209" fmla="*/ 110013 w 309371"/>
                <a:gd name="connsiteY209" fmla="*/ 32749 h 99997"/>
                <a:gd name="connsiteX210" fmla="*/ 111444 w 309371"/>
                <a:gd name="connsiteY210" fmla="*/ 33544 h 99997"/>
                <a:gd name="connsiteX211" fmla="*/ 113511 w 309371"/>
                <a:gd name="connsiteY211" fmla="*/ 34180 h 99997"/>
                <a:gd name="connsiteX212" fmla="*/ 126864 w 309371"/>
                <a:gd name="connsiteY212" fmla="*/ 33862 h 99997"/>
                <a:gd name="connsiteX213" fmla="*/ 127342 w 309371"/>
                <a:gd name="connsiteY213" fmla="*/ 33226 h 99997"/>
                <a:gd name="connsiteX214" fmla="*/ 127342 w 309371"/>
                <a:gd name="connsiteY214" fmla="*/ 32113 h 99997"/>
                <a:gd name="connsiteX215" fmla="*/ 130044 w 309371"/>
                <a:gd name="connsiteY215" fmla="*/ 34816 h 99997"/>
                <a:gd name="connsiteX216" fmla="*/ 132429 w 309371"/>
                <a:gd name="connsiteY216" fmla="*/ 37837 h 99997"/>
                <a:gd name="connsiteX217" fmla="*/ 134655 w 309371"/>
                <a:gd name="connsiteY217" fmla="*/ 39745 h 99997"/>
                <a:gd name="connsiteX218" fmla="*/ 137357 w 309371"/>
                <a:gd name="connsiteY218" fmla="*/ 41016 h 99997"/>
                <a:gd name="connsiteX219" fmla="*/ 143875 w 309371"/>
                <a:gd name="connsiteY219" fmla="*/ 43560 h 99997"/>
                <a:gd name="connsiteX220" fmla="*/ 159773 w 309371"/>
                <a:gd name="connsiteY220" fmla="*/ 48329 h 99997"/>
                <a:gd name="connsiteX221" fmla="*/ 162158 w 309371"/>
                <a:gd name="connsiteY221" fmla="*/ 48965 h 99997"/>
                <a:gd name="connsiteX222" fmla="*/ 164543 w 309371"/>
                <a:gd name="connsiteY222" fmla="*/ 49283 h 99997"/>
                <a:gd name="connsiteX223" fmla="*/ 175035 w 309371"/>
                <a:gd name="connsiteY223" fmla="*/ 47375 h 99997"/>
                <a:gd name="connsiteX224" fmla="*/ 177737 w 309371"/>
                <a:gd name="connsiteY224" fmla="*/ 48170 h 99997"/>
                <a:gd name="connsiteX225" fmla="*/ 180282 w 309371"/>
                <a:gd name="connsiteY225" fmla="*/ 50555 h 99997"/>
                <a:gd name="connsiteX226" fmla="*/ 182030 w 309371"/>
                <a:gd name="connsiteY226" fmla="*/ 53576 h 99997"/>
                <a:gd name="connsiteX227" fmla="*/ 183143 w 309371"/>
                <a:gd name="connsiteY227" fmla="*/ 57073 h 99997"/>
                <a:gd name="connsiteX228" fmla="*/ 184415 w 309371"/>
                <a:gd name="connsiteY228" fmla="*/ 64386 h 99997"/>
                <a:gd name="connsiteX229" fmla="*/ 185527 w 309371"/>
                <a:gd name="connsiteY229" fmla="*/ 65658 h 99997"/>
                <a:gd name="connsiteX230" fmla="*/ 186958 w 309371"/>
                <a:gd name="connsiteY230" fmla="*/ 66771 h 99997"/>
                <a:gd name="connsiteX231" fmla="*/ 189661 w 309371"/>
                <a:gd name="connsiteY231" fmla="*/ 68201 h 99997"/>
                <a:gd name="connsiteX232" fmla="*/ 195384 w 309371"/>
                <a:gd name="connsiteY232" fmla="*/ 73130 h 99997"/>
                <a:gd name="connsiteX233" fmla="*/ 198723 w 309371"/>
                <a:gd name="connsiteY233" fmla="*/ 74561 h 99997"/>
                <a:gd name="connsiteX234" fmla="*/ 202697 w 309371"/>
                <a:gd name="connsiteY234" fmla="*/ 74561 h 99997"/>
                <a:gd name="connsiteX235" fmla="*/ 210328 w 309371"/>
                <a:gd name="connsiteY235" fmla="*/ 75355 h 99997"/>
                <a:gd name="connsiteX236" fmla="*/ 213985 w 309371"/>
                <a:gd name="connsiteY236" fmla="*/ 75355 h 99997"/>
                <a:gd name="connsiteX237" fmla="*/ 217482 w 309371"/>
                <a:gd name="connsiteY237" fmla="*/ 75832 h 99997"/>
                <a:gd name="connsiteX238" fmla="*/ 220821 w 309371"/>
                <a:gd name="connsiteY238" fmla="*/ 76627 h 99997"/>
                <a:gd name="connsiteX239" fmla="*/ 221456 w 309371"/>
                <a:gd name="connsiteY239" fmla="*/ 77581 h 99997"/>
                <a:gd name="connsiteX240" fmla="*/ 221934 w 309371"/>
                <a:gd name="connsiteY240" fmla="*/ 79171 h 99997"/>
                <a:gd name="connsiteX241" fmla="*/ 224318 w 309371"/>
                <a:gd name="connsiteY241" fmla="*/ 81238 h 99997"/>
                <a:gd name="connsiteX242" fmla="*/ 224795 w 309371"/>
                <a:gd name="connsiteY242" fmla="*/ 82351 h 99997"/>
                <a:gd name="connsiteX243" fmla="*/ 224477 w 309371"/>
                <a:gd name="connsiteY243" fmla="*/ 83622 h 99997"/>
                <a:gd name="connsiteX244" fmla="*/ 223205 w 309371"/>
                <a:gd name="connsiteY244" fmla="*/ 85371 h 99997"/>
                <a:gd name="connsiteX245" fmla="*/ 221297 w 309371"/>
                <a:gd name="connsiteY245" fmla="*/ 86802 h 99997"/>
                <a:gd name="connsiteX246" fmla="*/ 211600 w 309371"/>
                <a:gd name="connsiteY246" fmla="*/ 93320 h 99997"/>
                <a:gd name="connsiteX247" fmla="*/ 206990 w 309371"/>
                <a:gd name="connsiteY247" fmla="*/ 99997 h 99997"/>
                <a:gd name="connsiteX248" fmla="*/ 214144 w 309371"/>
                <a:gd name="connsiteY248" fmla="*/ 99997 h 99997"/>
                <a:gd name="connsiteX249" fmla="*/ 221297 w 309371"/>
                <a:gd name="connsiteY249" fmla="*/ 98884 h 99997"/>
                <a:gd name="connsiteX250" fmla="*/ 227338 w 309371"/>
                <a:gd name="connsiteY250" fmla="*/ 98884 h 99997"/>
                <a:gd name="connsiteX251" fmla="*/ 230518 w 309371"/>
                <a:gd name="connsiteY251" fmla="*/ 98089 h 99997"/>
                <a:gd name="connsiteX252" fmla="*/ 233698 w 309371"/>
                <a:gd name="connsiteY252" fmla="*/ 97453 h 99997"/>
                <a:gd name="connsiteX253" fmla="*/ 241329 w 309371"/>
                <a:gd name="connsiteY253" fmla="*/ 96976 h 99997"/>
                <a:gd name="connsiteX254" fmla="*/ 248801 w 309371"/>
                <a:gd name="connsiteY254" fmla="*/ 96023 h 99997"/>
                <a:gd name="connsiteX255" fmla="*/ 251503 w 309371"/>
                <a:gd name="connsiteY255" fmla="*/ 96023 h 99997"/>
                <a:gd name="connsiteX256" fmla="*/ 262791 w 309371"/>
                <a:gd name="connsiteY256" fmla="*/ 96818 h 99997"/>
                <a:gd name="connsiteX257" fmla="*/ 265812 w 309371"/>
                <a:gd name="connsiteY257" fmla="*/ 97613 h 99997"/>
                <a:gd name="connsiteX258" fmla="*/ 268832 w 309371"/>
                <a:gd name="connsiteY258" fmla="*/ 98884 h 99997"/>
                <a:gd name="connsiteX259" fmla="*/ 276304 w 309371"/>
                <a:gd name="connsiteY259" fmla="*/ 98884 h 99997"/>
                <a:gd name="connsiteX260" fmla="*/ 278371 w 309371"/>
                <a:gd name="connsiteY260" fmla="*/ 97930 h 99997"/>
                <a:gd name="connsiteX261" fmla="*/ 279643 w 309371"/>
                <a:gd name="connsiteY261" fmla="*/ 96818 h 99997"/>
                <a:gd name="connsiteX262" fmla="*/ 280438 w 309371"/>
                <a:gd name="connsiteY262" fmla="*/ 95387 h 99997"/>
                <a:gd name="connsiteX263" fmla="*/ 281232 w 309371"/>
                <a:gd name="connsiteY263" fmla="*/ 96976 h 99997"/>
                <a:gd name="connsiteX264" fmla="*/ 281232 w 309371"/>
                <a:gd name="connsiteY264" fmla="*/ 97771 h 99997"/>
                <a:gd name="connsiteX265" fmla="*/ 281232 w 309371"/>
                <a:gd name="connsiteY265" fmla="*/ 98407 h 99997"/>
                <a:gd name="connsiteX266" fmla="*/ 284412 w 309371"/>
                <a:gd name="connsiteY266" fmla="*/ 97613 h 99997"/>
                <a:gd name="connsiteX267" fmla="*/ 285842 w 309371"/>
                <a:gd name="connsiteY267" fmla="*/ 96818 h 99997"/>
                <a:gd name="connsiteX268" fmla="*/ 288863 w 309371"/>
                <a:gd name="connsiteY268" fmla="*/ 95546 h 99997"/>
                <a:gd name="connsiteX269" fmla="*/ 295063 w 309371"/>
                <a:gd name="connsiteY269" fmla="*/ 93956 h 99997"/>
                <a:gd name="connsiteX270" fmla="*/ 301423 w 309371"/>
                <a:gd name="connsiteY270" fmla="*/ 93479 h 99997"/>
                <a:gd name="connsiteX271" fmla="*/ 306033 w 309371"/>
                <a:gd name="connsiteY271" fmla="*/ 93479 h 99997"/>
                <a:gd name="connsiteX272" fmla="*/ 306987 w 309371"/>
                <a:gd name="connsiteY272" fmla="*/ 92207 h 99997"/>
                <a:gd name="connsiteX273" fmla="*/ 308894 w 309371"/>
                <a:gd name="connsiteY273" fmla="*/ 90617 h 99997"/>
                <a:gd name="connsiteX274" fmla="*/ 309372 w 309371"/>
                <a:gd name="connsiteY274" fmla="*/ 88710 h 99997"/>
                <a:gd name="connsiteX275" fmla="*/ 308418 w 309371"/>
                <a:gd name="connsiteY275" fmla="*/ 86961 h 99997"/>
                <a:gd name="connsiteX276" fmla="*/ 154368 w 309371"/>
                <a:gd name="connsiteY276" fmla="*/ 14467 h 99997"/>
                <a:gd name="connsiteX277" fmla="*/ 159455 w 309371"/>
                <a:gd name="connsiteY277" fmla="*/ 16693 h 99997"/>
                <a:gd name="connsiteX278" fmla="*/ 159455 w 309371"/>
                <a:gd name="connsiteY278" fmla="*/ 15898 h 99997"/>
                <a:gd name="connsiteX279" fmla="*/ 158502 w 309371"/>
                <a:gd name="connsiteY279" fmla="*/ 15421 h 99997"/>
                <a:gd name="connsiteX280" fmla="*/ 152778 w 309371"/>
                <a:gd name="connsiteY280" fmla="*/ 11605 h 99997"/>
                <a:gd name="connsiteX281" fmla="*/ 151347 w 309371"/>
                <a:gd name="connsiteY281" fmla="*/ 11605 h 99997"/>
                <a:gd name="connsiteX282" fmla="*/ 152142 w 309371"/>
                <a:gd name="connsiteY282" fmla="*/ 12241 h 99997"/>
                <a:gd name="connsiteX283" fmla="*/ 154368 w 309371"/>
                <a:gd name="connsiteY283" fmla="*/ 14467 h 99997"/>
                <a:gd name="connsiteX284" fmla="*/ 65340 w 309371"/>
                <a:gd name="connsiteY284" fmla="*/ 42765 h 99997"/>
                <a:gd name="connsiteX285" fmla="*/ 63910 w 309371"/>
                <a:gd name="connsiteY285" fmla="*/ 41175 h 99997"/>
                <a:gd name="connsiteX286" fmla="*/ 62956 w 309371"/>
                <a:gd name="connsiteY286" fmla="*/ 39108 h 99997"/>
                <a:gd name="connsiteX287" fmla="*/ 61843 w 309371"/>
                <a:gd name="connsiteY287" fmla="*/ 38473 h 99997"/>
                <a:gd name="connsiteX288" fmla="*/ 55007 w 309371"/>
                <a:gd name="connsiteY288" fmla="*/ 37519 h 99997"/>
                <a:gd name="connsiteX289" fmla="*/ 52463 w 309371"/>
                <a:gd name="connsiteY289" fmla="*/ 40857 h 99997"/>
                <a:gd name="connsiteX290" fmla="*/ 52463 w 309371"/>
                <a:gd name="connsiteY290" fmla="*/ 42129 h 99997"/>
                <a:gd name="connsiteX291" fmla="*/ 55483 w 309371"/>
                <a:gd name="connsiteY291" fmla="*/ 48011 h 99997"/>
                <a:gd name="connsiteX292" fmla="*/ 54529 w 309371"/>
                <a:gd name="connsiteY292" fmla="*/ 48806 h 99997"/>
                <a:gd name="connsiteX293" fmla="*/ 53099 w 309371"/>
                <a:gd name="connsiteY293" fmla="*/ 49283 h 99997"/>
                <a:gd name="connsiteX294" fmla="*/ 51509 w 309371"/>
                <a:gd name="connsiteY294" fmla="*/ 48488 h 99997"/>
                <a:gd name="connsiteX295" fmla="*/ 49601 w 309371"/>
                <a:gd name="connsiteY295" fmla="*/ 47057 h 99997"/>
                <a:gd name="connsiteX296" fmla="*/ 49601 w 309371"/>
                <a:gd name="connsiteY296" fmla="*/ 48011 h 99997"/>
                <a:gd name="connsiteX297" fmla="*/ 50714 w 309371"/>
                <a:gd name="connsiteY297" fmla="*/ 49919 h 99997"/>
                <a:gd name="connsiteX298" fmla="*/ 52781 w 309371"/>
                <a:gd name="connsiteY298" fmla="*/ 51827 h 99997"/>
                <a:gd name="connsiteX299" fmla="*/ 55801 w 309371"/>
                <a:gd name="connsiteY299" fmla="*/ 52622 h 99997"/>
                <a:gd name="connsiteX300" fmla="*/ 58822 w 309371"/>
                <a:gd name="connsiteY300" fmla="*/ 52622 h 99997"/>
                <a:gd name="connsiteX301" fmla="*/ 64545 w 309371"/>
                <a:gd name="connsiteY301" fmla="*/ 50237 h 99997"/>
                <a:gd name="connsiteX302" fmla="*/ 67247 w 309371"/>
                <a:gd name="connsiteY302" fmla="*/ 48647 h 99997"/>
                <a:gd name="connsiteX303" fmla="*/ 67247 w 309371"/>
                <a:gd name="connsiteY303" fmla="*/ 47217 h 99997"/>
                <a:gd name="connsiteX304" fmla="*/ 65340 w 309371"/>
                <a:gd name="connsiteY304" fmla="*/ 42924 h 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</a:cxnLst>
              <a:rect l="l" t="t" r="r" b="b"/>
              <a:pathLst>
                <a:path w="309371" h="99997">
                  <a:moveTo>
                    <a:pt x="180122" y="21144"/>
                  </a:moveTo>
                  <a:lnTo>
                    <a:pt x="182507" y="21939"/>
                  </a:lnTo>
                  <a:lnTo>
                    <a:pt x="186005" y="21939"/>
                  </a:lnTo>
                  <a:cubicBezTo>
                    <a:pt x="186005" y="21939"/>
                    <a:pt x="186958" y="22575"/>
                    <a:pt x="186958" y="22575"/>
                  </a:cubicBezTo>
                  <a:lnTo>
                    <a:pt x="188230" y="22575"/>
                  </a:lnTo>
                  <a:lnTo>
                    <a:pt x="189979" y="22257"/>
                  </a:lnTo>
                  <a:lnTo>
                    <a:pt x="188071" y="19713"/>
                  </a:lnTo>
                  <a:lnTo>
                    <a:pt x="186640" y="19395"/>
                  </a:lnTo>
                  <a:lnTo>
                    <a:pt x="185369" y="19395"/>
                  </a:lnTo>
                  <a:cubicBezTo>
                    <a:pt x="185369" y="19395"/>
                    <a:pt x="183938" y="19872"/>
                    <a:pt x="183938" y="19872"/>
                  </a:cubicBezTo>
                  <a:lnTo>
                    <a:pt x="179963" y="19236"/>
                  </a:lnTo>
                  <a:lnTo>
                    <a:pt x="178056" y="19713"/>
                  </a:lnTo>
                  <a:lnTo>
                    <a:pt x="178691" y="20508"/>
                  </a:lnTo>
                  <a:lnTo>
                    <a:pt x="179963" y="21144"/>
                  </a:lnTo>
                  <a:close/>
                  <a:moveTo>
                    <a:pt x="200471" y="33067"/>
                  </a:moveTo>
                  <a:lnTo>
                    <a:pt x="200949" y="34657"/>
                  </a:lnTo>
                  <a:lnTo>
                    <a:pt x="203174" y="36088"/>
                  </a:lnTo>
                  <a:lnTo>
                    <a:pt x="204287" y="36565"/>
                  </a:lnTo>
                  <a:lnTo>
                    <a:pt x="205082" y="36565"/>
                  </a:lnTo>
                  <a:cubicBezTo>
                    <a:pt x="205082" y="36565"/>
                    <a:pt x="206353" y="37996"/>
                    <a:pt x="206353" y="37996"/>
                  </a:cubicBezTo>
                  <a:lnTo>
                    <a:pt x="207466" y="37042"/>
                  </a:lnTo>
                  <a:lnTo>
                    <a:pt x="208103" y="35770"/>
                  </a:lnTo>
                  <a:lnTo>
                    <a:pt x="208420" y="34021"/>
                  </a:lnTo>
                  <a:lnTo>
                    <a:pt x="204446" y="33226"/>
                  </a:lnTo>
                  <a:lnTo>
                    <a:pt x="202061" y="32908"/>
                  </a:lnTo>
                  <a:lnTo>
                    <a:pt x="200154" y="32908"/>
                  </a:lnTo>
                  <a:close/>
                  <a:moveTo>
                    <a:pt x="197769" y="30683"/>
                  </a:moveTo>
                  <a:lnTo>
                    <a:pt x="200630" y="31955"/>
                  </a:lnTo>
                  <a:lnTo>
                    <a:pt x="201584" y="31955"/>
                  </a:lnTo>
                  <a:cubicBezTo>
                    <a:pt x="201584" y="31955"/>
                    <a:pt x="202697" y="31160"/>
                    <a:pt x="202697" y="31160"/>
                  </a:cubicBezTo>
                  <a:lnTo>
                    <a:pt x="201425" y="29570"/>
                  </a:lnTo>
                  <a:lnTo>
                    <a:pt x="201425" y="29093"/>
                  </a:lnTo>
                  <a:cubicBezTo>
                    <a:pt x="201425" y="29093"/>
                    <a:pt x="199041" y="28298"/>
                    <a:pt x="199041" y="28298"/>
                  </a:cubicBezTo>
                  <a:lnTo>
                    <a:pt x="198563" y="26390"/>
                  </a:lnTo>
                  <a:lnTo>
                    <a:pt x="198246" y="26390"/>
                  </a:lnTo>
                  <a:cubicBezTo>
                    <a:pt x="198246" y="26390"/>
                    <a:pt x="198087" y="27980"/>
                    <a:pt x="198087" y="27980"/>
                  </a:cubicBezTo>
                  <a:lnTo>
                    <a:pt x="197133" y="29411"/>
                  </a:lnTo>
                  <a:lnTo>
                    <a:pt x="197928" y="30524"/>
                  </a:lnTo>
                  <a:close/>
                  <a:moveTo>
                    <a:pt x="191728" y="24324"/>
                  </a:moveTo>
                  <a:lnTo>
                    <a:pt x="193000" y="26072"/>
                  </a:lnTo>
                  <a:lnTo>
                    <a:pt x="195226" y="26549"/>
                  </a:lnTo>
                  <a:lnTo>
                    <a:pt x="196815" y="27662"/>
                  </a:lnTo>
                  <a:lnTo>
                    <a:pt x="197451" y="27185"/>
                  </a:lnTo>
                  <a:lnTo>
                    <a:pt x="196497" y="26549"/>
                  </a:lnTo>
                  <a:lnTo>
                    <a:pt x="195543" y="24164"/>
                  </a:lnTo>
                  <a:lnTo>
                    <a:pt x="193953" y="22893"/>
                  </a:lnTo>
                  <a:lnTo>
                    <a:pt x="192522" y="22893"/>
                  </a:lnTo>
                  <a:cubicBezTo>
                    <a:pt x="192522" y="22893"/>
                    <a:pt x="190455" y="23052"/>
                    <a:pt x="190455" y="23052"/>
                  </a:cubicBezTo>
                  <a:lnTo>
                    <a:pt x="190455" y="23688"/>
                  </a:lnTo>
                  <a:cubicBezTo>
                    <a:pt x="190455" y="23688"/>
                    <a:pt x="191887" y="24324"/>
                    <a:pt x="191887" y="24324"/>
                  </a:cubicBezTo>
                  <a:close/>
                  <a:moveTo>
                    <a:pt x="308259" y="86643"/>
                  </a:moveTo>
                  <a:lnTo>
                    <a:pt x="307305" y="86007"/>
                  </a:lnTo>
                  <a:lnTo>
                    <a:pt x="306351" y="85530"/>
                  </a:lnTo>
                  <a:lnTo>
                    <a:pt x="305238" y="85848"/>
                  </a:lnTo>
                  <a:lnTo>
                    <a:pt x="302058" y="85530"/>
                  </a:lnTo>
                  <a:lnTo>
                    <a:pt x="298402" y="83940"/>
                  </a:lnTo>
                  <a:lnTo>
                    <a:pt x="294109" y="79807"/>
                  </a:lnTo>
                  <a:lnTo>
                    <a:pt x="292043" y="78217"/>
                  </a:lnTo>
                  <a:lnTo>
                    <a:pt x="287751" y="75832"/>
                  </a:lnTo>
                  <a:lnTo>
                    <a:pt x="285525" y="75197"/>
                  </a:lnTo>
                  <a:lnTo>
                    <a:pt x="278212" y="73925"/>
                  </a:lnTo>
                  <a:lnTo>
                    <a:pt x="274555" y="74243"/>
                  </a:lnTo>
                  <a:lnTo>
                    <a:pt x="269150" y="73766"/>
                  </a:lnTo>
                  <a:lnTo>
                    <a:pt x="265812" y="73289"/>
                  </a:lnTo>
                  <a:lnTo>
                    <a:pt x="263427" y="73925"/>
                  </a:lnTo>
                  <a:lnTo>
                    <a:pt x="262632" y="73289"/>
                  </a:lnTo>
                  <a:lnTo>
                    <a:pt x="262632" y="72176"/>
                  </a:lnTo>
                  <a:cubicBezTo>
                    <a:pt x="262632" y="72176"/>
                    <a:pt x="262949" y="71063"/>
                    <a:pt x="262949" y="71063"/>
                  </a:cubicBezTo>
                  <a:lnTo>
                    <a:pt x="267083" y="70268"/>
                  </a:lnTo>
                  <a:lnTo>
                    <a:pt x="265175" y="68520"/>
                  </a:lnTo>
                  <a:lnTo>
                    <a:pt x="265812" y="67089"/>
                  </a:lnTo>
                  <a:lnTo>
                    <a:pt x="267083" y="65658"/>
                  </a:lnTo>
                  <a:lnTo>
                    <a:pt x="265970" y="63591"/>
                  </a:lnTo>
                  <a:lnTo>
                    <a:pt x="263427" y="62160"/>
                  </a:lnTo>
                  <a:lnTo>
                    <a:pt x="258339" y="62160"/>
                  </a:lnTo>
                  <a:cubicBezTo>
                    <a:pt x="258339" y="62160"/>
                    <a:pt x="253252" y="61524"/>
                    <a:pt x="253252" y="61524"/>
                  </a:cubicBezTo>
                  <a:lnTo>
                    <a:pt x="247847" y="58663"/>
                  </a:lnTo>
                  <a:lnTo>
                    <a:pt x="242282" y="57232"/>
                  </a:lnTo>
                  <a:lnTo>
                    <a:pt x="239580" y="57232"/>
                  </a:lnTo>
                  <a:cubicBezTo>
                    <a:pt x="239580" y="57232"/>
                    <a:pt x="236878" y="56914"/>
                    <a:pt x="236878" y="56914"/>
                  </a:cubicBezTo>
                  <a:lnTo>
                    <a:pt x="235765" y="55324"/>
                  </a:lnTo>
                  <a:lnTo>
                    <a:pt x="234652" y="54847"/>
                  </a:lnTo>
                  <a:lnTo>
                    <a:pt x="233539" y="54847"/>
                  </a:lnTo>
                  <a:cubicBezTo>
                    <a:pt x="233539" y="54847"/>
                    <a:pt x="230518" y="55642"/>
                    <a:pt x="230518" y="55642"/>
                  </a:cubicBezTo>
                  <a:lnTo>
                    <a:pt x="230518" y="54688"/>
                  </a:lnTo>
                  <a:cubicBezTo>
                    <a:pt x="230518" y="54688"/>
                    <a:pt x="231472" y="53576"/>
                    <a:pt x="231472" y="53576"/>
                  </a:cubicBezTo>
                  <a:lnTo>
                    <a:pt x="228770" y="51827"/>
                  </a:lnTo>
                  <a:lnTo>
                    <a:pt x="223841" y="48011"/>
                  </a:lnTo>
                  <a:lnTo>
                    <a:pt x="222569" y="49442"/>
                  </a:lnTo>
                  <a:lnTo>
                    <a:pt x="220662" y="51191"/>
                  </a:lnTo>
                  <a:lnTo>
                    <a:pt x="219390" y="51191"/>
                  </a:lnTo>
                  <a:cubicBezTo>
                    <a:pt x="219390" y="51191"/>
                    <a:pt x="218913" y="49442"/>
                    <a:pt x="218913" y="49442"/>
                  </a:cubicBezTo>
                  <a:lnTo>
                    <a:pt x="216211" y="47217"/>
                  </a:lnTo>
                  <a:lnTo>
                    <a:pt x="219708" y="47852"/>
                  </a:lnTo>
                  <a:lnTo>
                    <a:pt x="221456" y="47852"/>
                  </a:lnTo>
                  <a:cubicBezTo>
                    <a:pt x="221456" y="47852"/>
                    <a:pt x="222569" y="46422"/>
                    <a:pt x="222569" y="46422"/>
                  </a:cubicBezTo>
                  <a:lnTo>
                    <a:pt x="220343" y="45627"/>
                  </a:lnTo>
                  <a:lnTo>
                    <a:pt x="218118" y="44514"/>
                  </a:lnTo>
                  <a:lnTo>
                    <a:pt x="216846" y="43242"/>
                  </a:lnTo>
                  <a:lnTo>
                    <a:pt x="212394" y="39745"/>
                  </a:lnTo>
                  <a:lnTo>
                    <a:pt x="209851" y="39268"/>
                  </a:lnTo>
                  <a:lnTo>
                    <a:pt x="210170" y="39903"/>
                  </a:lnTo>
                  <a:lnTo>
                    <a:pt x="212077" y="41652"/>
                  </a:lnTo>
                  <a:lnTo>
                    <a:pt x="212394" y="42288"/>
                  </a:lnTo>
                  <a:lnTo>
                    <a:pt x="210964" y="42765"/>
                  </a:lnTo>
                  <a:lnTo>
                    <a:pt x="208262" y="42129"/>
                  </a:lnTo>
                  <a:lnTo>
                    <a:pt x="201743" y="39108"/>
                  </a:lnTo>
                  <a:lnTo>
                    <a:pt x="198723" y="37042"/>
                  </a:lnTo>
                  <a:lnTo>
                    <a:pt x="193794" y="32908"/>
                  </a:lnTo>
                  <a:lnTo>
                    <a:pt x="178215" y="25118"/>
                  </a:lnTo>
                  <a:lnTo>
                    <a:pt x="177261" y="25436"/>
                  </a:lnTo>
                  <a:lnTo>
                    <a:pt x="175671" y="25118"/>
                  </a:lnTo>
                  <a:lnTo>
                    <a:pt x="173922" y="24483"/>
                  </a:lnTo>
                  <a:lnTo>
                    <a:pt x="172014" y="24483"/>
                  </a:lnTo>
                  <a:cubicBezTo>
                    <a:pt x="172014" y="24483"/>
                    <a:pt x="163906" y="24483"/>
                    <a:pt x="163906" y="24483"/>
                  </a:cubicBezTo>
                  <a:lnTo>
                    <a:pt x="161204" y="23847"/>
                  </a:lnTo>
                  <a:lnTo>
                    <a:pt x="158819" y="22575"/>
                  </a:lnTo>
                  <a:lnTo>
                    <a:pt x="155957" y="20667"/>
                  </a:lnTo>
                  <a:lnTo>
                    <a:pt x="153255" y="18600"/>
                  </a:lnTo>
                  <a:lnTo>
                    <a:pt x="149599" y="13672"/>
                  </a:lnTo>
                  <a:lnTo>
                    <a:pt x="144671" y="11128"/>
                  </a:lnTo>
                  <a:lnTo>
                    <a:pt x="145624" y="9380"/>
                  </a:lnTo>
                  <a:lnTo>
                    <a:pt x="142604" y="9857"/>
                  </a:lnTo>
                  <a:lnTo>
                    <a:pt x="141491" y="9857"/>
                  </a:lnTo>
                  <a:cubicBezTo>
                    <a:pt x="141491" y="9857"/>
                    <a:pt x="138152" y="7631"/>
                    <a:pt x="138152" y="7631"/>
                  </a:cubicBezTo>
                  <a:lnTo>
                    <a:pt x="135450" y="7631"/>
                  </a:lnTo>
                  <a:cubicBezTo>
                    <a:pt x="135450" y="7631"/>
                    <a:pt x="132588" y="7790"/>
                    <a:pt x="132588" y="7790"/>
                  </a:cubicBezTo>
                  <a:lnTo>
                    <a:pt x="129727" y="7472"/>
                  </a:lnTo>
                  <a:lnTo>
                    <a:pt x="127023" y="6518"/>
                  </a:lnTo>
                  <a:lnTo>
                    <a:pt x="124480" y="5246"/>
                  </a:lnTo>
                  <a:lnTo>
                    <a:pt x="122732" y="3180"/>
                  </a:lnTo>
                  <a:lnTo>
                    <a:pt x="121619" y="2543"/>
                  </a:lnTo>
                  <a:lnTo>
                    <a:pt x="111285" y="3020"/>
                  </a:lnTo>
                  <a:lnTo>
                    <a:pt x="107310" y="4133"/>
                  </a:lnTo>
                  <a:lnTo>
                    <a:pt x="106356" y="4133"/>
                  </a:lnTo>
                  <a:cubicBezTo>
                    <a:pt x="106356" y="4133"/>
                    <a:pt x="103654" y="1908"/>
                    <a:pt x="103654" y="1908"/>
                  </a:cubicBezTo>
                  <a:lnTo>
                    <a:pt x="103971" y="1113"/>
                  </a:lnTo>
                  <a:lnTo>
                    <a:pt x="101110" y="1908"/>
                  </a:lnTo>
                  <a:lnTo>
                    <a:pt x="95069" y="2226"/>
                  </a:lnTo>
                  <a:lnTo>
                    <a:pt x="87597" y="795"/>
                  </a:lnTo>
                  <a:lnTo>
                    <a:pt x="79966" y="0"/>
                  </a:lnTo>
                  <a:lnTo>
                    <a:pt x="72812" y="1113"/>
                  </a:lnTo>
                  <a:lnTo>
                    <a:pt x="65976" y="3815"/>
                  </a:lnTo>
                  <a:lnTo>
                    <a:pt x="63750" y="4451"/>
                  </a:lnTo>
                  <a:lnTo>
                    <a:pt x="49125" y="6200"/>
                  </a:lnTo>
                  <a:lnTo>
                    <a:pt x="46740" y="6677"/>
                  </a:lnTo>
                  <a:lnTo>
                    <a:pt x="24165" y="15739"/>
                  </a:lnTo>
                  <a:lnTo>
                    <a:pt x="21939" y="17169"/>
                  </a:lnTo>
                  <a:lnTo>
                    <a:pt x="17329" y="21462"/>
                  </a:lnTo>
                  <a:lnTo>
                    <a:pt x="15103" y="24324"/>
                  </a:lnTo>
                  <a:lnTo>
                    <a:pt x="14468" y="27980"/>
                  </a:lnTo>
                  <a:lnTo>
                    <a:pt x="16057" y="33385"/>
                  </a:lnTo>
                  <a:lnTo>
                    <a:pt x="14785" y="34498"/>
                  </a:lnTo>
                  <a:lnTo>
                    <a:pt x="13036" y="34498"/>
                  </a:lnTo>
                  <a:cubicBezTo>
                    <a:pt x="13036" y="34498"/>
                    <a:pt x="11288" y="34339"/>
                    <a:pt x="11288" y="34339"/>
                  </a:cubicBezTo>
                  <a:lnTo>
                    <a:pt x="10175" y="34657"/>
                  </a:lnTo>
                  <a:lnTo>
                    <a:pt x="318" y="38790"/>
                  </a:lnTo>
                  <a:lnTo>
                    <a:pt x="0" y="39903"/>
                  </a:lnTo>
                  <a:lnTo>
                    <a:pt x="1431" y="40698"/>
                  </a:lnTo>
                  <a:lnTo>
                    <a:pt x="2861" y="40221"/>
                  </a:lnTo>
                  <a:lnTo>
                    <a:pt x="5882" y="38473"/>
                  </a:lnTo>
                  <a:lnTo>
                    <a:pt x="7472" y="37837"/>
                  </a:lnTo>
                  <a:lnTo>
                    <a:pt x="9380" y="37519"/>
                  </a:lnTo>
                  <a:lnTo>
                    <a:pt x="11129" y="37519"/>
                  </a:lnTo>
                  <a:cubicBezTo>
                    <a:pt x="11129" y="37519"/>
                    <a:pt x="11447" y="39903"/>
                    <a:pt x="11447" y="39903"/>
                  </a:cubicBezTo>
                  <a:lnTo>
                    <a:pt x="11129" y="42288"/>
                  </a:lnTo>
                  <a:lnTo>
                    <a:pt x="12718" y="41811"/>
                  </a:lnTo>
                  <a:lnTo>
                    <a:pt x="18759" y="38632"/>
                  </a:lnTo>
                  <a:lnTo>
                    <a:pt x="21621" y="37678"/>
                  </a:lnTo>
                  <a:lnTo>
                    <a:pt x="24641" y="37201"/>
                  </a:lnTo>
                  <a:lnTo>
                    <a:pt x="25595" y="36088"/>
                  </a:lnTo>
                  <a:lnTo>
                    <a:pt x="26549" y="32749"/>
                  </a:lnTo>
                  <a:lnTo>
                    <a:pt x="27503" y="31001"/>
                  </a:lnTo>
                  <a:lnTo>
                    <a:pt x="28457" y="30365"/>
                  </a:lnTo>
                  <a:lnTo>
                    <a:pt x="34657" y="30047"/>
                  </a:lnTo>
                  <a:lnTo>
                    <a:pt x="35929" y="29729"/>
                  </a:lnTo>
                  <a:lnTo>
                    <a:pt x="37201" y="29093"/>
                  </a:lnTo>
                  <a:lnTo>
                    <a:pt x="38791" y="29093"/>
                  </a:lnTo>
                  <a:cubicBezTo>
                    <a:pt x="38791" y="29093"/>
                    <a:pt x="40380" y="29729"/>
                    <a:pt x="40380" y="29729"/>
                  </a:cubicBezTo>
                  <a:lnTo>
                    <a:pt x="43401" y="28616"/>
                  </a:lnTo>
                  <a:lnTo>
                    <a:pt x="45945" y="26231"/>
                  </a:lnTo>
                  <a:lnTo>
                    <a:pt x="48966" y="24641"/>
                  </a:lnTo>
                  <a:lnTo>
                    <a:pt x="50238" y="23688"/>
                  </a:lnTo>
                  <a:lnTo>
                    <a:pt x="51350" y="22416"/>
                  </a:lnTo>
                  <a:lnTo>
                    <a:pt x="54212" y="19872"/>
                  </a:lnTo>
                  <a:lnTo>
                    <a:pt x="58504" y="17487"/>
                  </a:lnTo>
                  <a:lnTo>
                    <a:pt x="60730" y="15580"/>
                  </a:lnTo>
                  <a:lnTo>
                    <a:pt x="62161" y="14626"/>
                  </a:lnTo>
                  <a:lnTo>
                    <a:pt x="86166" y="14944"/>
                  </a:lnTo>
                  <a:lnTo>
                    <a:pt x="88074" y="14944"/>
                  </a:lnTo>
                  <a:cubicBezTo>
                    <a:pt x="88074" y="14944"/>
                    <a:pt x="89505" y="15580"/>
                    <a:pt x="89505" y="15580"/>
                  </a:cubicBezTo>
                  <a:lnTo>
                    <a:pt x="90777" y="16375"/>
                  </a:lnTo>
                  <a:lnTo>
                    <a:pt x="92048" y="17647"/>
                  </a:lnTo>
                  <a:lnTo>
                    <a:pt x="92684" y="19395"/>
                  </a:lnTo>
                  <a:lnTo>
                    <a:pt x="91890" y="20508"/>
                  </a:lnTo>
                  <a:lnTo>
                    <a:pt x="90618" y="21462"/>
                  </a:lnTo>
                  <a:lnTo>
                    <a:pt x="84417" y="22734"/>
                  </a:lnTo>
                  <a:lnTo>
                    <a:pt x="81397" y="23688"/>
                  </a:lnTo>
                  <a:lnTo>
                    <a:pt x="84417" y="26549"/>
                  </a:lnTo>
                  <a:lnTo>
                    <a:pt x="87915" y="28934"/>
                  </a:lnTo>
                  <a:lnTo>
                    <a:pt x="88869" y="29411"/>
                  </a:lnTo>
                  <a:lnTo>
                    <a:pt x="99680" y="29888"/>
                  </a:lnTo>
                  <a:lnTo>
                    <a:pt x="102223" y="32273"/>
                  </a:lnTo>
                  <a:lnTo>
                    <a:pt x="104290" y="32273"/>
                  </a:lnTo>
                  <a:cubicBezTo>
                    <a:pt x="104290" y="32273"/>
                    <a:pt x="106038" y="31160"/>
                    <a:pt x="106038" y="31160"/>
                  </a:cubicBezTo>
                  <a:lnTo>
                    <a:pt x="106675" y="29411"/>
                  </a:lnTo>
                  <a:lnTo>
                    <a:pt x="107151" y="27503"/>
                  </a:lnTo>
                  <a:lnTo>
                    <a:pt x="108423" y="29411"/>
                  </a:lnTo>
                  <a:lnTo>
                    <a:pt x="109059" y="31636"/>
                  </a:lnTo>
                  <a:lnTo>
                    <a:pt x="110013" y="32749"/>
                  </a:lnTo>
                  <a:lnTo>
                    <a:pt x="111444" y="33544"/>
                  </a:lnTo>
                  <a:lnTo>
                    <a:pt x="113511" y="34180"/>
                  </a:lnTo>
                  <a:lnTo>
                    <a:pt x="126864" y="33862"/>
                  </a:lnTo>
                  <a:lnTo>
                    <a:pt x="127342" y="33226"/>
                  </a:lnTo>
                  <a:lnTo>
                    <a:pt x="127342" y="32113"/>
                  </a:lnTo>
                  <a:cubicBezTo>
                    <a:pt x="127342" y="32113"/>
                    <a:pt x="130044" y="34816"/>
                    <a:pt x="130044" y="34816"/>
                  </a:cubicBezTo>
                  <a:lnTo>
                    <a:pt x="132429" y="37837"/>
                  </a:lnTo>
                  <a:lnTo>
                    <a:pt x="134655" y="39745"/>
                  </a:lnTo>
                  <a:lnTo>
                    <a:pt x="137357" y="41016"/>
                  </a:lnTo>
                  <a:lnTo>
                    <a:pt x="143875" y="43560"/>
                  </a:lnTo>
                  <a:lnTo>
                    <a:pt x="159773" y="48329"/>
                  </a:lnTo>
                  <a:lnTo>
                    <a:pt x="162158" y="48965"/>
                  </a:lnTo>
                  <a:lnTo>
                    <a:pt x="164543" y="49283"/>
                  </a:lnTo>
                  <a:lnTo>
                    <a:pt x="175035" y="47375"/>
                  </a:lnTo>
                  <a:lnTo>
                    <a:pt x="177737" y="48170"/>
                  </a:lnTo>
                  <a:lnTo>
                    <a:pt x="180282" y="50555"/>
                  </a:lnTo>
                  <a:lnTo>
                    <a:pt x="182030" y="53576"/>
                  </a:lnTo>
                  <a:lnTo>
                    <a:pt x="183143" y="57073"/>
                  </a:lnTo>
                  <a:lnTo>
                    <a:pt x="184415" y="64386"/>
                  </a:lnTo>
                  <a:lnTo>
                    <a:pt x="185527" y="65658"/>
                  </a:lnTo>
                  <a:lnTo>
                    <a:pt x="186958" y="66771"/>
                  </a:lnTo>
                  <a:lnTo>
                    <a:pt x="189661" y="68201"/>
                  </a:lnTo>
                  <a:lnTo>
                    <a:pt x="195384" y="73130"/>
                  </a:lnTo>
                  <a:lnTo>
                    <a:pt x="198723" y="74561"/>
                  </a:lnTo>
                  <a:lnTo>
                    <a:pt x="202697" y="74561"/>
                  </a:lnTo>
                  <a:cubicBezTo>
                    <a:pt x="202697" y="74561"/>
                    <a:pt x="210328" y="75355"/>
                    <a:pt x="210328" y="75355"/>
                  </a:cubicBezTo>
                  <a:lnTo>
                    <a:pt x="213985" y="75355"/>
                  </a:lnTo>
                  <a:cubicBezTo>
                    <a:pt x="213985" y="75355"/>
                    <a:pt x="217482" y="75832"/>
                    <a:pt x="217482" y="75832"/>
                  </a:cubicBezTo>
                  <a:lnTo>
                    <a:pt x="220821" y="76627"/>
                  </a:lnTo>
                  <a:lnTo>
                    <a:pt x="221456" y="77581"/>
                  </a:lnTo>
                  <a:lnTo>
                    <a:pt x="221934" y="79171"/>
                  </a:lnTo>
                  <a:lnTo>
                    <a:pt x="224318" y="81238"/>
                  </a:lnTo>
                  <a:lnTo>
                    <a:pt x="224795" y="82351"/>
                  </a:lnTo>
                  <a:lnTo>
                    <a:pt x="224477" y="83622"/>
                  </a:lnTo>
                  <a:lnTo>
                    <a:pt x="223205" y="85371"/>
                  </a:lnTo>
                  <a:lnTo>
                    <a:pt x="221297" y="86802"/>
                  </a:lnTo>
                  <a:lnTo>
                    <a:pt x="211600" y="93320"/>
                  </a:lnTo>
                  <a:lnTo>
                    <a:pt x="206990" y="99997"/>
                  </a:lnTo>
                  <a:lnTo>
                    <a:pt x="214144" y="99997"/>
                  </a:lnTo>
                  <a:cubicBezTo>
                    <a:pt x="214144" y="99997"/>
                    <a:pt x="221297" y="98884"/>
                    <a:pt x="221297" y="98884"/>
                  </a:cubicBezTo>
                  <a:lnTo>
                    <a:pt x="227338" y="98884"/>
                  </a:lnTo>
                  <a:cubicBezTo>
                    <a:pt x="227338" y="98884"/>
                    <a:pt x="230518" y="98089"/>
                    <a:pt x="230518" y="98089"/>
                  </a:cubicBezTo>
                  <a:lnTo>
                    <a:pt x="233698" y="97453"/>
                  </a:lnTo>
                  <a:lnTo>
                    <a:pt x="241329" y="96976"/>
                  </a:lnTo>
                  <a:lnTo>
                    <a:pt x="248801" y="96023"/>
                  </a:lnTo>
                  <a:lnTo>
                    <a:pt x="251503" y="96023"/>
                  </a:lnTo>
                  <a:cubicBezTo>
                    <a:pt x="251503" y="96023"/>
                    <a:pt x="262791" y="96818"/>
                    <a:pt x="262791" y="96818"/>
                  </a:cubicBezTo>
                  <a:lnTo>
                    <a:pt x="265812" y="97613"/>
                  </a:lnTo>
                  <a:lnTo>
                    <a:pt x="268832" y="98884"/>
                  </a:lnTo>
                  <a:lnTo>
                    <a:pt x="276304" y="98884"/>
                  </a:lnTo>
                  <a:cubicBezTo>
                    <a:pt x="276304" y="98884"/>
                    <a:pt x="278371" y="97930"/>
                    <a:pt x="278371" y="97930"/>
                  </a:cubicBezTo>
                  <a:lnTo>
                    <a:pt x="279643" y="96818"/>
                  </a:lnTo>
                  <a:lnTo>
                    <a:pt x="280438" y="95387"/>
                  </a:lnTo>
                  <a:lnTo>
                    <a:pt x="281232" y="96976"/>
                  </a:lnTo>
                  <a:lnTo>
                    <a:pt x="281232" y="97771"/>
                  </a:lnTo>
                  <a:cubicBezTo>
                    <a:pt x="281232" y="97771"/>
                    <a:pt x="281232" y="98407"/>
                    <a:pt x="281232" y="98407"/>
                  </a:cubicBezTo>
                  <a:lnTo>
                    <a:pt x="284412" y="97613"/>
                  </a:lnTo>
                  <a:lnTo>
                    <a:pt x="285842" y="96818"/>
                  </a:lnTo>
                  <a:lnTo>
                    <a:pt x="288863" y="95546"/>
                  </a:lnTo>
                  <a:lnTo>
                    <a:pt x="295063" y="93956"/>
                  </a:lnTo>
                  <a:lnTo>
                    <a:pt x="301423" y="93479"/>
                  </a:lnTo>
                  <a:lnTo>
                    <a:pt x="306033" y="93479"/>
                  </a:lnTo>
                  <a:cubicBezTo>
                    <a:pt x="306033" y="93479"/>
                    <a:pt x="306987" y="92207"/>
                    <a:pt x="306987" y="92207"/>
                  </a:cubicBezTo>
                  <a:lnTo>
                    <a:pt x="308894" y="90617"/>
                  </a:lnTo>
                  <a:lnTo>
                    <a:pt x="309372" y="88710"/>
                  </a:lnTo>
                  <a:lnTo>
                    <a:pt x="308418" y="86961"/>
                  </a:lnTo>
                  <a:close/>
                  <a:moveTo>
                    <a:pt x="154368" y="14467"/>
                  </a:moveTo>
                  <a:lnTo>
                    <a:pt x="159455" y="16693"/>
                  </a:lnTo>
                  <a:lnTo>
                    <a:pt x="159455" y="15898"/>
                  </a:lnTo>
                  <a:cubicBezTo>
                    <a:pt x="159455" y="15898"/>
                    <a:pt x="158502" y="15421"/>
                    <a:pt x="158502" y="15421"/>
                  </a:cubicBezTo>
                  <a:lnTo>
                    <a:pt x="152778" y="11605"/>
                  </a:lnTo>
                  <a:lnTo>
                    <a:pt x="151347" y="11605"/>
                  </a:lnTo>
                  <a:cubicBezTo>
                    <a:pt x="151347" y="11605"/>
                    <a:pt x="152142" y="12241"/>
                    <a:pt x="152142" y="12241"/>
                  </a:cubicBezTo>
                  <a:lnTo>
                    <a:pt x="154368" y="14467"/>
                  </a:lnTo>
                  <a:close/>
                  <a:moveTo>
                    <a:pt x="65340" y="42765"/>
                  </a:moveTo>
                  <a:lnTo>
                    <a:pt x="63910" y="41175"/>
                  </a:lnTo>
                  <a:lnTo>
                    <a:pt x="62956" y="39108"/>
                  </a:lnTo>
                  <a:lnTo>
                    <a:pt x="61843" y="38473"/>
                  </a:lnTo>
                  <a:lnTo>
                    <a:pt x="55007" y="37519"/>
                  </a:lnTo>
                  <a:lnTo>
                    <a:pt x="52463" y="40857"/>
                  </a:lnTo>
                  <a:lnTo>
                    <a:pt x="52463" y="42129"/>
                  </a:lnTo>
                  <a:cubicBezTo>
                    <a:pt x="52463" y="42129"/>
                    <a:pt x="55483" y="48011"/>
                    <a:pt x="55483" y="48011"/>
                  </a:cubicBezTo>
                  <a:lnTo>
                    <a:pt x="54529" y="48806"/>
                  </a:lnTo>
                  <a:lnTo>
                    <a:pt x="53099" y="49283"/>
                  </a:lnTo>
                  <a:lnTo>
                    <a:pt x="51509" y="48488"/>
                  </a:lnTo>
                  <a:lnTo>
                    <a:pt x="49601" y="47057"/>
                  </a:lnTo>
                  <a:lnTo>
                    <a:pt x="49601" y="48011"/>
                  </a:lnTo>
                  <a:cubicBezTo>
                    <a:pt x="49601" y="48011"/>
                    <a:pt x="50714" y="49919"/>
                    <a:pt x="50714" y="49919"/>
                  </a:cubicBezTo>
                  <a:lnTo>
                    <a:pt x="52781" y="51827"/>
                  </a:lnTo>
                  <a:lnTo>
                    <a:pt x="55801" y="52622"/>
                  </a:lnTo>
                  <a:lnTo>
                    <a:pt x="58822" y="52622"/>
                  </a:lnTo>
                  <a:cubicBezTo>
                    <a:pt x="58822" y="52622"/>
                    <a:pt x="64545" y="50237"/>
                    <a:pt x="64545" y="50237"/>
                  </a:cubicBezTo>
                  <a:lnTo>
                    <a:pt x="67247" y="48647"/>
                  </a:lnTo>
                  <a:lnTo>
                    <a:pt x="67247" y="47217"/>
                  </a:lnTo>
                  <a:cubicBezTo>
                    <a:pt x="67247" y="47217"/>
                    <a:pt x="65340" y="42924"/>
                    <a:pt x="65340" y="42924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4" name="Freeform: Shape 5383">
              <a:extLst>
                <a:ext uri="{FF2B5EF4-FFF2-40B4-BE49-F238E27FC236}">
                  <a16:creationId xmlns:a16="http://schemas.microsoft.com/office/drawing/2014/main" id="{EB9FA254-82B8-4235-E711-33176B743AFC}"/>
                </a:ext>
              </a:extLst>
            </p:cNvPr>
            <p:cNvSpPr/>
            <p:nvPr/>
          </p:nvSpPr>
          <p:spPr>
            <a:xfrm>
              <a:off x="9766167" y="3609756"/>
              <a:ext cx="96023" cy="89663"/>
            </a:xfrm>
            <a:custGeom>
              <a:avLst/>
              <a:gdLst>
                <a:gd name="connsiteX0" fmla="*/ 94751 w 96023"/>
                <a:gd name="connsiteY0" fmla="*/ 45309 h 89663"/>
                <a:gd name="connsiteX1" fmla="*/ 89982 w 96023"/>
                <a:gd name="connsiteY1" fmla="*/ 43719 h 89663"/>
                <a:gd name="connsiteX2" fmla="*/ 89028 w 96023"/>
                <a:gd name="connsiteY2" fmla="*/ 41811 h 89663"/>
                <a:gd name="connsiteX3" fmla="*/ 87438 w 96023"/>
                <a:gd name="connsiteY3" fmla="*/ 40857 h 89663"/>
                <a:gd name="connsiteX4" fmla="*/ 82669 w 96023"/>
                <a:gd name="connsiteY4" fmla="*/ 34498 h 89663"/>
                <a:gd name="connsiteX5" fmla="*/ 79966 w 96023"/>
                <a:gd name="connsiteY5" fmla="*/ 33067 h 89663"/>
                <a:gd name="connsiteX6" fmla="*/ 73607 w 96023"/>
                <a:gd name="connsiteY6" fmla="*/ 25119 h 89663"/>
                <a:gd name="connsiteX7" fmla="*/ 70745 w 96023"/>
                <a:gd name="connsiteY7" fmla="*/ 20826 h 89663"/>
                <a:gd name="connsiteX8" fmla="*/ 67089 w 96023"/>
                <a:gd name="connsiteY8" fmla="*/ 13036 h 89663"/>
                <a:gd name="connsiteX9" fmla="*/ 66612 w 96023"/>
                <a:gd name="connsiteY9" fmla="*/ 10811 h 89663"/>
                <a:gd name="connsiteX10" fmla="*/ 65817 w 96023"/>
                <a:gd name="connsiteY10" fmla="*/ 8903 h 89663"/>
                <a:gd name="connsiteX11" fmla="*/ 65182 w 96023"/>
                <a:gd name="connsiteY11" fmla="*/ 7790 h 89663"/>
                <a:gd name="connsiteX12" fmla="*/ 64704 w 96023"/>
                <a:gd name="connsiteY12" fmla="*/ 10175 h 89663"/>
                <a:gd name="connsiteX13" fmla="*/ 63115 w 96023"/>
                <a:gd name="connsiteY13" fmla="*/ 11605 h 89663"/>
                <a:gd name="connsiteX14" fmla="*/ 60253 w 96023"/>
                <a:gd name="connsiteY14" fmla="*/ 12877 h 89663"/>
                <a:gd name="connsiteX15" fmla="*/ 57233 w 96023"/>
                <a:gd name="connsiteY15" fmla="*/ 13036 h 89663"/>
                <a:gd name="connsiteX16" fmla="*/ 52145 w 96023"/>
                <a:gd name="connsiteY16" fmla="*/ 11923 h 89663"/>
                <a:gd name="connsiteX17" fmla="*/ 50078 w 96023"/>
                <a:gd name="connsiteY17" fmla="*/ 11764 h 89663"/>
                <a:gd name="connsiteX18" fmla="*/ 49284 w 96023"/>
                <a:gd name="connsiteY18" fmla="*/ 11128 h 89663"/>
                <a:gd name="connsiteX19" fmla="*/ 48966 w 96023"/>
                <a:gd name="connsiteY19" fmla="*/ 10016 h 89663"/>
                <a:gd name="connsiteX20" fmla="*/ 47534 w 96023"/>
                <a:gd name="connsiteY20" fmla="*/ 8267 h 89663"/>
                <a:gd name="connsiteX21" fmla="*/ 44832 w 96023"/>
                <a:gd name="connsiteY21" fmla="*/ 6041 h 89663"/>
                <a:gd name="connsiteX22" fmla="*/ 43243 w 96023"/>
                <a:gd name="connsiteY22" fmla="*/ 6200 h 89663"/>
                <a:gd name="connsiteX23" fmla="*/ 40857 w 96023"/>
                <a:gd name="connsiteY23" fmla="*/ 5723 h 89663"/>
                <a:gd name="connsiteX24" fmla="*/ 36565 w 96023"/>
                <a:gd name="connsiteY24" fmla="*/ 4134 h 89663"/>
                <a:gd name="connsiteX25" fmla="*/ 34657 w 96023"/>
                <a:gd name="connsiteY25" fmla="*/ 3974 h 89663"/>
                <a:gd name="connsiteX26" fmla="*/ 31955 w 96023"/>
                <a:gd name="connsiteY26" fmla="*/ 5246 h 89663"/>
                <a:gd name="connsiteX27" fmla="*/ 28775 w 96023"/>
                <a:gd name="connsiteY27" fmla="*/ 6995 h 89663"/>
                <a:gd name="connsiteX28" fmla="*/ 20985 w 96023"/>
                <a:gd name="connsiteY28" fmla="*/ 4292 h 89663"/>
                <a:gd name="connsiteX29" fmla="*/ 15581 w 96023"/>
                <a:gd name="connsiteY29" fmla="*/ 2385 h 89663"/>
                <a:gd name="connsiteX30" fmla="*/ 10652 w 96023"/>
                <a:gd name="connsiteY30" fmla="*/ 636 h 89663"/>
                <a:gd name="connsiteX31" fmla="*/ 9380 w 96023"/>
                <a:gd name="connsiteY31" fmla="*/ 0 h 89663"/>
                <a:gd name="connsiteX32" fmla="*/ 8267 w 96023"/>
                <a:gd name="connsiteY32" fmla="*/ 159 h 89663"/>
                <a:gd name="connsiteX33" fmla="*/ 7313 w 96023"/>
                <a:gd name="connsiteY33" fmla="*/ 954 h 89663"/>
                <a:gd name="connsiteX34" fmla="*/ 6360 w 96023"/>
                <a:gd name="connsiteY34" fmla="*/ 2544 h 89663"/>
                <a:gd name="connsiteX35" fmla="*/ 6041 w 96023"/>
                <a:gd name="connsiteY35" fmla="*/ 3021 h 89663"/>
                <a:gd name="connsiteX36" fmla="*/ 5406 w 96023"/>
                <a:gd name="connsiteY36" fmla="*/ 3498 h 89663"/>
                <a:gd name="connsiteX37" fmla="*/ 4769 w 96023"/>
                <a:gd name="connsiteY37" fmla="*/ 3656 h 89663"/>
                <a:gd name="connsiteX38" fmla="*/ 4769 w 96023"/>
                <a:gd name="connsiteY38" fmla="*/ 4134 h 89663"/>
                <a:gd name="connsiteX39" fmla="*/ 4611 w 96023"/>
                <a:gd name="connsiteY39" fmla="*/ 5882 h 89663"/>
                <a:gd name="connsiteX40" fmla="*/ 637 w 96023"/>
                <a:gd name="connsiteY40" fmla="*/ 7631 h 89663"/>
                <a:gd name="connsiteX41" fmla="*/ 0 w 96023"/>
                <a:gd name="connsiteY41" fmla="*/ 8426 h 89663"/>
                <a:gd name="connsiteX42" fmla="*/ 2226 w 96023"/>
                <a:gd name="connsiteY42" fmla="*/ 9698 h 89663"/>
                <a:gd name="connsiteX43" fmla="*/ 5565 w 96023"/>
                <a:gd name="connsiteY43" fmla="*/ 11446 h 89663"/>
                <a:gd name="connsiteX44" fmla="*/ 6995 w 96023"/>
                <a:gd name="connsiteY44" fmla="*/ 12718 h 89663"/>
                <a:gd name="connsiteX45" fmla="*/ 6836 w 96023"/>
                <a:gd name="connsiteY45" fmla="*/ 14626 h 89663"/>
                <a:gd name="connsiteX46" fmla="*/ 7154 w 96023"/>
                <a:gd name="connsiteY46" fmla="*/ 15898 h 89663"/>
                <a:gd name="connsiteX47" fmla="*/ 5882 w 96023"/>
                <a:gd name="connsiteY47" fmla="*/ 17965 h 89663"/>
                <a:gd name="connsiteX48" fmla="*/ 2226 w 96023"/>
                <a:gd name="connsiteY48" fmla="*/ 22734 h 89663"/>
                <a:gd name="connsiteX49" fmla="*/ 1749 w 96023"/>
                <a:gd name="connsiteY49" fmla="*/ 25754 h 89663"/>
                <a:gd name="connsiteX50" fmla="*/ 3339 w 96023"/>
                <a:gd name="connsiteY50" fmla="*/ 30365 h 89663"/>
                <a:gd name="connsiteX51" fmla="*/ 6519 w 96023"/>
                <a:gd name="connsiteY51" fmla="*/ 35452 h 89663"/>
                <a:gd name="connsiteX52" fmla="*/ 8267 w 96023"/>
                <a:gd name="connsiteY52" fmla="*/ 37042 h 89663"/>
                <a:gd name="connsiteX53" fmla="*/ 17170 w 96023"/>
                <a:gd name="connsiteY53" fmla="*/ 39745 h 89663"/>
                <a:gd name="connsiteX54" fmla="*/ 21780 w 96023"/>
                <a:gd name="connsiteY54" fmla="*/ 45150 h 89663"/>
                <a:gd name="connsiteX55" fmla="*/ 22893 w 96023"/>
                <a:gd name="connsiteY55" fmla="*/ 46263 h 89663"/>
                <a:gd name="connsiteX56" fmla="*/ 24006 w 96023"/>
                <a:gd name="connsiteY56" fmla="*/ 45786 h 89663"/>
                <a:gd name="connsiteX57" fmla="*/ 24483 w 96023"/>
                <a:gd name="connsiteY57" fmla="*/ 43719 h 89663"/>
                <a:gd name="connsiteX58" fmla="*/ 26073 w 96023"/>
                <a:gd name="connsiteY58" fmla="*/ 42924 h 89663"/>
                <a:gd name="connsiteX59" fmla="*/ 29412 w 96023"/>
                <a:gd name="connsiteY59" fmla="*/ 39427 h 89663"/>
                <a:gd name="connsiteX60" fmla="*/ 28775 w 96023"/>
                <a:gd name="connsiteY60" fmla="*/ 37519 h 89663"/>
                <a:gd name="connsiteX61" fmla="*/ 27186 w 96023"/>
                <a:gd name="connsiteY61" fmla="*/ 36088 h 89663"/>
                <a:gd name="connsiteX62" fmla="*/ 21463 w 96023"/>
                <a:gd name="connsiteY62" fmla="*/ 33703 h 89663"/>
                <a:gd name="connsiteX63" fmla="*/ 19396 w 96023"/>
                <a:gd name="connsiteY63" fmla="*/ 31160 h 89663"/>
                <a:gd name="connsiteX64" fmla="*/ 18601 w 96023"/>
                <a:gd name="connsiteY64" fmla="*/ 26867 h 89663"/>
                <a:gd name="connsiteX65" fmla="*/ 19396 w 96023"/>
                <a:gd name="connsiteY65" fmla="*/ 27344 h 89663"/>
                <a:gd name="connsiteX66" fmla="*/ 20509 w 96023"/>
                <a:gd name="connsiteY66" fmla="*/ 28616 h 89663"/>
                <a:gd name="connsiteX67" fmla="*/ 25437 w 96023"/>
                <a:gd name="connsiteY67" fmla="*/ 30842 h 89663"/>
                <a:gd name="connsiteX68" fmla="*/ 34340 w 96023"/>
                <a:gd name="connsiteY68" fmla="*/ 37201 h 89663"/>
                <a:gd name="connsiteX69" fmla="*/ 36407 w 96023"/>
                <a:gd name="connsiteY69" fmla="*/ 40381 h 89663"/>
                <a:gd name="connsiteX70" fmla="*/ 35611 w 96023"/>
                <a:gd name="connsiteY70" fmla="*/ 42765 h 89663"/>
                <a:gd name="connsiteX71" fmla="*/ 35929 w 96023"/>
                <a:gd name="connsiteY71" fmla="*/ 44355 h 89663"/>
                <a:gd name="connsiteX72" fmla="*/ 38155 w 96023"/>
                <a:gd name="connsiteY72" fmla="*/ 46740 h 89663"/>
                <a:gd name="connsiteX73" fmla="*/ 41017 w 96023"/>
                <a:gd name="connsiteY73" fmla="*/ 47853 h 89663"/>
                <a:gd name="connsiteX74" fmla="*/ 48488 w 96023"/>
                <a:gd name="connsiteY74" fmla="*/ 49760 h 89663"/>
                <a:gd name="connsiteX75" fmla="*/ 51509 w 96023"/>
                <a:gd name="connsiteY75" fmla="*/ 52145 h 89663"/>
                <a:gd name="connsiteX76" fmla="*/ 57868 w 96023"/>
                <a:gd name="connsiteY76" fmla="*/ 55007 h 89663"/>
                <a:gd name="connsiteX77" fmla="*/ 62478 w 96023"/>
                <a:gd name="connsiteY77" fmla="*/ 58663 h 89663"/>
                <a:gd name="connsiteX78" fmla="*/ 65340 w 96023"/>
                <a:gd name="connsiteY78" fmla="*/ 62002 h 89663"/>
                <a:gd name="connsiteX79" fmla="*/ 65817 w 96023"/>
                <a:gd name="connsiteY79" fmla="*/ 64227 h 89663"/>
                <a:gd name="connsiteX80" fmla="*/ 65976 w 96023"/>
                <a:gd name="connsiteY80" fmla="*/ 68679 h 89663"/>
                <a:gd name="connsiteX81" fmla="*/ 65182 w 96023"/>
                <a:gd name="connsiteY81" fmla="*/ 70745 h 89663"/>
                <a:gd name="connsiteX82" fmla="*/ 62478 w 96023"/>
                <a:gd name="connsiteY82" fmla="*/ 74084 h 89663"/>
                <a:gd name="connsiteX83" fmla="*/ 66135 w 96023"/>
                <a:gd name="connsiteY83" fmla="*/ 77899 h 89663"/>
                <a:gd name="connsiteX84" fmla="*/ 67884 w 96023"/>
                <a:gd name="connsiteY84" fmla="*/ 79012 h 89663"/>
                <a:gd name="connsiteX85" fmla="*/ 70586 w 96023"/>
                <a:gd name="connsiteY85" fmla="*/ 79171 h 89663"/>
                <a:gd name="connsiteX86" fmla="*/ 72812 w 96023"/>
                <a:gd name="connsiteY86" fmla="*/ 79807 h 89663"/>
                <a:gd name="connsiteX87" fmla="*/ 75197 w 96023"/>
                <a:gd name="connsiteY87" fmla="*/ 80125 h 89663"/>
                <a:gd name="connsiteX88" fmla="*/ 75197 w 96023"/>
                <a:gd name="connsiteY88" fmla="*/ 78376 h 89663"/>
                <a:gd name="connsiteX89" fmla="*/ 75038 w 96023"/>
                <a:gd name="connsiteY89" fmla="*/ 77263 h 89663"/>
                <a:gd name="connsiteX90" fmla="*/ 71381 w 96023"/>
                <a:gd name="connsiteY90" fmla="*/ 73925 h 89663"/>
                <a:gd name="connsiteX91" fmla="*/ 70110 w 96023"/>
                <a:gd name="connsiteY91" fmla="*/ 71381 h 89663"/>
                <a:gd name="connsiteX92" fmla="*/ 72335 w 96023"/>
                <a:gd name="connsiteY92" fmla="*/ 71063 h 89663"/>
                <a:gd name="connsiteX93" fmla="*/ 75355 w 96023"/>
                <a:gd name="connsiteY93" fmla="*/ 72653 h 89663"/>
                <a:gd name="connsiteX94" fmla="*/ 78853 w 96023"/>
                <a:gd name="connsiteY94" fmla="*/ 74879 h 89663"/>
                <a:gd name="connsiteX95" fmla="*/ 79807 w 96023"/>
                <a:gd name="connsiteY95" fmla="*/ 77263 h 89663"/>
                <a:gd name="connsiteX96" fmla="*/ 79966 w 96023"/>
                <a:gd name="connsiteY96" fmla="*/ 81556 h 89663"/>
                <a:gd name="connsiteX97" fmla="*/ 82351 w 96023"/>
                <a:gd name="connsiteY97" fmla="*/ 83464 h 89663"/>
                <a:gd name="connsiteX98" fmla="*/ 85054 w 96023"/>
                <a:gd name="connsiteY98" fmla="*/ 86484 h 89663"/>
                <a:gd name="connsiteX99" fmla="*/ 86962 w 96023"/>
                <a:gd name="connsiteY99" fmla="*/ 89664 h 89663"/>
                <a:gd name="connsiteX100" fmla="*/ 86962 w 96023"/>
                <a:gd name="connsiteY100" fmla="*/ 88074 h 89663"/>
                <a:gd name="connsiteX101" fmla="*/ 86008 w 96023"/>
                <a:gd name="connsiteY101" fmla="*/ 86007 h 89663"/>
                <a:gd name="connsiteX102" fmla="*/ 85054 w 96023"/>
                <a:gd name="connsiteY102" fmla="*/ 84417 h 89663"/>
                <a:gd name="connsiteX103" fmla="*/ 82828 w 96023"/>
                <a:gd name="connsiteY103" fmla="*/ 82669 h 89663"/>
                <a:gd name="connsiteX104" fmla="*/ 82828 w 96023"/>
                <a:gd name="connsiteY104" fmla="*/ 82033 h 89663"/>
                <a:gd name="connsiteX105" fmla="*/ 83623 w 96023"/>
                <a:gd name="connsiteY105" fmla="*/ 81238 h 89663"/>
                <a:gd name="connsiteX106" fmla="*/ 87597 w 96023"/>
                <a:gd name="connsiteY106" fmla="*/ 78694 h 89663"/>
                <a:gd name="connsiteX107" fmla="*/ 88074 w 96023"/>
                <a:gd name="connsiteY107" fmla="*/ 77740 h 89663"/>
                <a:gd name="connsiteX108" fmla="*/ 88074 w 96023"/>
                <a:gd name="connsiteY108" fmla="*/ 75515 h 89663"/>
                <a:gd name="connsiteX109" fmla="*/ 87756 w 96023"/>
                <a:gd name="connsiteY109" fmla="*/ 73448 h 89663"/>
                <a:gd name="connsiteX110" fmla="*/ 86008 w 96023"/>
                <a:gd name="connsiteY110" fmla="*/ 70427 h 89663"/>
                <a:gd name="connsiteX111" fmla="*/ 86962 w 96023"/>
                <a:gd name="connsiteY111" fmla="*/ 68679 h 89663"/>
                <a:gd name="connsiteX112" fmla="*/ 89028 w 96023"/>
                <a:gd name="connsiteY112" fmla="*/ 67089 h 89663"/>
                <a:gd name="connsiteX113" fmla="*/ 91095 w 96023"/>
                <a:gd name="connsiteY113" fmla="*/ 65976 h 89663"/>
                <a:gd name="connsiteX114" fmla="*/ 91412 w 96023"/>
                <a:gd name="connsiteY114" fmla="*/ 65499 h 89663"/>
                <a:gd name="connsiteX115" fmla="*/ 90936 w 96023"/>
                <a:gd name="connsiteY115" fmla="*/ 64386 h 89663"/>
                <a:gd name="connsiteX116" fmla="*/ 89823 w 96023"/>
                <a:gd name="connsiteY116" fmla="*/ 63273 h 89663"/>
                <a:gd name="connsiteX117" fmla="*/ 86962 w 96023"/>
                <a:gd name="connsiteY117" fmla="*/ 61366 h 89663"/>
                <a:gd name="connsiteX118" fmla="*/ 85212 w 96023"/>
                <a:gd name="connsiteY118" fmla="*/ 61366 h 89663"/>
                <a:gd name="connsiteX119" fmla="*/ 85212 w 96023"/>
                <a:gd name="connsiteY119" fmla="*/ 55801 h 89663"/>
                <a:gd name="connsiteX120" fmla="*/ 85212 w 96023"/>
                <a:gd name="connsiteY120" fmla="*/ 50078 h 89663"/>
                <a:gd name="connsiteX121" fmla="*/ 85689 w 96023"/>
                <a:gd name="connsiteY121" fmla="*/ 49601 h 89663"/>
                <a:gd name="connsiteX122" fmla="*/ 86802 w 96023"/>
                <a:gd name="connsiteY122" fmla="*/ 49124 h 89663"/>
                <a:gd name="connsiteX123" fmla="*/ 87597 w 96023"/>
                <a:gd name="connsiteY123" fmla="*/ 48329 h 89663"/>
                <a:gd name="connsiteX124" fmla="*/ 88074 w 96023"/>
                <a:gd name="connsiteY124" fmla="*/ 46581 h 89663"/>
                <a:gd name="connsiteX125" fmla="*/ 89346 w 96023"/>
                <a:gd name="connsiteY125" fmla="*/ 45945 h 89663"/>
                <a:gd name="connsiteX126" fmla="*/ 91572 w 96023"/>
                <a:gd name="connsiteY126" fmla="*/ 47375 h 89663"/>
                <a:gd name="connsiteX127" fmla="*/ 93797 w 96023"/>
                <a:gd name="connsiteY127" fmla="*/ 48488 h 89663"/>
                <a:gd name="connsiteX128" fmla="*/ 94751 w 96023"/>
                <a:gd name="connsiteY128" fmla="*/ 48011 h 89663"/>
                <a:gd name="connsiteX129" fmla="*/ 95387 w 96023"/>
                <a:gd name="connsiteY129" fmla="*/ 47535 h 89663"/>
                <a:gd name="connsiteX130" fmla="*/ 95864 w 96023"/>
                <a:gd name="connsiteY130" fmla="*/ 46898 h 89663"/>
                <a:gd name="connsiteX131" fmla="*/ 96023 w 96023"/>
                <a:gd name="connsiteY131" fmla="*/ 46422 h 89663"/>
                <a:gd name="connsiteX132" fmla="*/ 94751 w 96023"/>
                <a:gd name="connsiteY132" fmla="*/ 45309 h 8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96023" h="89663">
                  <a:moveTo>
                    <a:pt x="94751" y="45309"/>
                  </a:moveTo>
                  <a:lnTo>
                    <a:pt x="89982" y="43719"/>
                  </a:lnTo>
                  <a:lnTo>
                    <a:pt x="89028" y="41811"/>
                  </a:lnTo>
                  <a:lnTo>
                    <a:pt x="87438" y="40857"/>
                  </a:lnTo>
                  <a:lnTo>
                    <a:pt x="82669" y="34498"/>
                  </a:lnTo>
                  <a:lnTo>
                    <a:pt x="79966" y="33067"/>
                  </a:lnTo>
                  <a:lnTo>
                    <a:pt x="73607" y="25119"/>
                  </a:lnTo>
                  <a:lnTo>
                    <a:pt x="70745" y="20826"/>
                  </a:lnTo>
                  <a:lnTo>
                    <a:pt x="67089" y="13036"/>
                  </a:lnTo>
                  <a:lnTo>
                    <a:pt x="66612" y="10811"/>
                  </a:lnTo>
                  <a:lnTo>
                    <a:pt x="65817" y="8903"/>
                  </a:lnTo>
                  <a:lnTo>
                    <a:pt x="65182" y="7790"/>
                  </a:lnTo>
                  <a:lnTo>
                    <a:pt x="64704" y="10175"/>
                  </a:lnTo>
                  <a:lnTo>
                    <a:pt x="63115" y="11605"/>
                  </a:lnTo>
                  <a:lnTo>
                    <a:pt x="60253" y="12877"/>
                  </a:lnTo>
                  <a:lnTo>
                    <a:pt x="57233" y="13036"/>
                  </a:lnTo>
                  <a:lnTo>
                    <a:pt x="52145" y="11923"/>
                  </a:lnTo>
                  <a:lnTo>
                    <a:pt x="50078" y="11764"/>
                  </a:lnTo>
                  <a:lnTo>
                    <a:pt x="49284" y="11128"/>
                  </a:lnTo>
                  <a:lnTo>
                    <a:pt x="48966" y="10016"/>
                  </a:lnTo>
                  <a:lnTo>
                    <a:pt x="47534" y="8267"/>
                  </a:lnTo>
                  <a:lnTo>
                    <a:pt x="44832" y="6041"/>
                  </a:lnTo>
                  <a:lnTo>
                    <a:pt x="43243" y="6200"/>
                  </a:lnTo>
                  <a:lnTo>
                    <a:pt x="40857" y="5723"/>
                  </a:lnTo>
                  <a:lnTo>
                    <a:pt x="36565" y="4134"/>
                  </a:lnTo>
                  <a:lnTo>
                    <a:pt x="34657" y="3974"/>
                  </a:lnTo>
                  <a:lnTo>
                    <a:pt x="31955" y="5246"/>
                  </a:lnTo>
                  <a:lnTo>
                    <a:pt x="28775" y="6995"/>
                  </a:lnTo>
                  <a:lnTo>
                    <a:pt x="20985" y="4292"/>
                  </a:lnTo>
                  <a:lnTo>
                    <a:pt x="15581" y="2385"/>
                  </a:lnTo>
                  <a:lnTo>
                    <a:pt x="10652" y="636"/>
                  </a:lnTo>
                  <a:lnTo>
                    <a:pt x="9380" y="0"/>
                  </a:lnTo>
                  <a:lnTo>
                    <a:pt x="8267" y="159"/>
                  </a:lnTo>
                  <a:lnTo>
                    <a:pt x="7313" y="954"/>
                  </a:lnTo>
                  <a:lnTo>
                    <a:pt x="6360" y="2544"/>
                  </a:lnTo>
                  <a:lnTo>
                    <a:pt x="6041" y="3021"/>
                  </a:lnTo>
                  <a:lnTo>
                    <a:pt x="5406" y="3498"/>
                  </a:lnTo>
                  <a:lnTo>
                    <a:pt x="4769" y="3656"/>
                  </a:lnTo>
                  <a:lnTo>
                    <a:pt x="4769" y="4134"/>
                  </a:lnTo>
                  <a:lnTo>
                    <a:pt x="4611" y="5882"/>
                  </a:lnTo>
                  <a:lnTo>
                    <a:pt x="637" y="7631"/>
                  </a:lnTo>
                  <a:lnTo>
                    <a:pt x="0" y="8426"/>
                  </a:lnTo>
                  <a:lnTo>
                    <a:pt x="2226" y="9698"/>
                  </a:lnTo>
                  <a:lnTo>
                    <a:pt x="5565" y="11446"/>
                  </a:lnTo>
                  <a:lnTo>
                    <a:pt x="6995" y="12718"/>
                  </a:lnTo>
                  <a:lnTo>
                    <a:pt x="6836" y="14626"/>
                  </a:lnTo>
                  <a:lnTo>
                    <a:pt x="7154" y="15898"/>
                  </a:lnTo>
                  <a:lnTo>
                    <a:pt x="5882" y="17965"/>
                  </a:lnTo>
                  <a:lnTo>
                    <a:pt x="2226" y="22734"/>
                  </a:lnTo>
                  <a:lnTo>
                    <a:pt x="1749" y="25754"/>
                  </a:lnTo>
                  <a:lnTo>
                    <a:pt x="3339" y="30365"/>
                  </a:lnTo>
                  <a:lnTo>
                    <a:pt x="6519" y="35452"/>
                  </a:lnTo>
                  <a:lnTo>
                    <a:pt x="8267" y="37042"/>
                  </a:lnTo>
                  <a:lnTo>
                    <a:pt x="17170" y="39745"/>
                  </a:lnTo>
                  <a:lnTo>
                    <a:pt x="21780" y="45150"/>
                  </a:lnTo>
                  <a:lnTo>
                    <a:pt x="22893" y="46263"/>
                  </a:lnTo>
                  <a:lnTo>
                    <a:pt x="24006" y="45786"/>
                  </a:lnTo>
                  <a:lnTo>
                    <a:pt x="24483" y="43719"/>
                  </a:lnTo>
                  <a:lnTo>
                    <a:pt x="26073" y="42924"/>
                  </a:lnTo>
                  <a:lnTo>
                    <a:pt x="29412" y="39427"/>
                  </a:lnTo>
                  <a:lnTo>
                    <a:pt x="28775" y="37519"/>
                  </a:lnTo>
                  <a:lnTo>
                    <a:pt x="27186" y="36088"/>
                  </a:lnTo>
                  <a:lnTo>
                    <a:pt x="21463" y="33703"/>
                  </a:lnTo>
                  <a:lnTo>
                    <a:pt x="19396" y="31160"/>
                  </a:lnTo>
                  <a:lnTo>
                    <a:pt x="18601" y="26867"/>
                  </a:lnTo>
                  <a:lnTo>
                    <a:pt x="19396" y="27344"/>
                  </a:lnTo>
                  <a:lnTo>
                    <a:pt x="20509" y="28616"/>
                  </a:lnTo>
                  <a:lnTo>
                    <a:pt x="25437" y="30842"/>
                  </a:lnTo>
                  <a:lnTo>
                    <a:pt x="34340" y="37201"/>
                  </a:lnTo>
                  <a:lnTo>
                    <a:pt x="36407" y="40381"/>
                  </a:lnTo>
                  <a:lnTo>
                    <a:pt x="35611" y="42765"/>
                  </a:lnTo>
                  <a:lnTo>
                    <a:pt x="35929" y="44355"/>
                  </a:lnTo>
                  <a:lnTo>
                    <a:pt x="38155" y="46740"/>
                  </a:lnTo>
                  <a:lnTo>
                    <a:pt x="41017" y="47853"/>
                  </a:lnTo>
                  <a:lnTo>
                    <a:pt x="48488" y="49760"/>
                  </a:lnTo>
                  <a:lnTo>
                    <a:pt x="51509" y="52145"/>
                  </a:lnTo>
                  <a:lnTo>
                    <a:pt x="57868" y="55007"/>
                  </a:lnTo>
                  <a:lnTo>
                    <a:pt x="62478" y="58663"/>
                  </a:lnTo>
                  <a:lnTo>
                    <a:pt x="65340" y="62002"/>
                  </a:lnTo>
                  <a:lnTo>
                    <a:pt x="65817" y="64227"/>
                  </a:lnTo>
                  <a:lnTo>
                    <a:pt x="65976" y="68679"/>
                  </a:lnTo>
                  <a:lnTo>
                    <a:pt x="65182" y="70745"/>
                  </a:lnTo>
                  <a:lnTo>
                    <a:pt x="62478" y="74084"/>
                  </a:lnTo>
                  <a:lnTo>
                    <a:pt x="66135" y="77899"/>
                  </a:lnTo>
                  <a:lnTo>
                    <a:pt x="67884" y="79012"/>
                  </a:lnTo>
                  <a:lnTo>
                    <a:pt x="70586" y="79171"/>
                  </a:lnTo>
                  <a:lnTo>
                    <a:pt x="72812" y="79807"/>
                  </a:lnTo>
                  <a:lnTo>
                    <a:pt x="75197" y="80125"/>
                  </a:lnTo>
                  <a:lnTo>
                    <a:pt x="75197" y="78376"/>
                  </a:lnTo>
                  <a:lnTo>
                    <a:pt x="75038" y="77263"/>
                  </a:lnTo>
                  <a:lnTo>
                    <a:pt x="71381" y="73925"/>
                  </a:lnTo>
                  <a:lnTo>
                    <a:pt x="70110" y="71381"/>
                  </a:lnTo>
                  <a:lnTo>
                    <a:pt x="72335" y="71063"/>
                  </a:lnTo>
                  <a:lnTo>
                    <a:pt x="75355" y="72653"/>
                  </a:lnTo>
                  <a:lnTo>
                    <a:pt x="78853" y="74879"/>
                  </a:lnTo>
                  <a:lnTo>
                    <a:pt x="79807" y="77263"/>
                  </a:lnTo>
                  <a:lnTo>
                    <a:pt x="79966" y="81556"/>
                  </a:lnTo>
                  <a:lnTo>
                    <a:pt x="82351" y="83464"/>
                  </a:lnTo>
                  <a:lnTo>
                    <a:pt x="85054" y="86484"/>
                  </a:lnTo>
                  <a:lnTo>
                    <a:pt x="86962" y="89664"/>
                  </a:lnTo>
                  <a:lnTo>
                    <a:pt x="86962" y="88074"/>
                  </a:lnTo>
                  <a:lnTo>
                    <a:pt x="86008" y="86007"/>
                  </a:lnTo>
                  <a:lnTo>
                    <a:pt x="85054" y="84417"/>
                  </a:lnTo>
                  <a:lnTo>
                    <a:pt x="82828" y="82669"/>
                  </a:lnTo>
                  <a:lnTo>
                    <a:pt x="82828" y="82033"/>
                  </a:lnTo>
                  <a:lnTo>
                    <a:pt x="83623" y="81238"/>
                  </a:lnTo>
                  <a:lnTo>
                    <a:pt x="87597" y="78694"/>
                  </a:lnTo>
                  <a:lnTo>
                    <a:pt x="88074" y="77740"/>
                  </a:lnTo>
                  <a:lnTo>
                    <a:pt x="88074" y="75515"/>
                  </a:lnTo>
                  <a:lnTo>
                    <a:pt x="87756" y="73448"/>
                  </a:lnTo>
                  <a:lnTo>
                    <a:pt x="86008" y="70427"/>
                  </a:lnTo>
                  <a:lnTo>
                    <a:pt x="86962" y="68679"/>
                  </a:lnTo>
                  <a:lnTo>
                    <a:pt x="89028" y="67089"/>
                  </a:lnTo>
                  <a:lnTo>
                    <a:pt x="91095" y="65976"/>
                  </a:lnTo>
                  <a:lnTo>
                    <a:pt x="91412" y="65499"/>
                  </a:lnTo>
                  <a:lnTo>
                    <a:pt x="90936" y="64386"/>
                  </a:lnTo>
                  <a:lnTo>
                    <a:pt x="89823" y="63273"/>
                  </a:lnTo>
                  <a:lnTo>
                    <a:pt x="86962" y="61366"/>
                  </a:lnTo>
                  <a:lnTo>
                    <a:pt x="85212" y="61366"/>
                  </a:lnTo>
                  <a:lnTo>
                    <a:pt x="85212" y="55801"/>
                  </a:lnTo>
                  <a:lnTo>
                    <a:pt x="85212" y="50078"/>
                  </a:lnTo>
                  <a:lnTo>
                    <a:pt x="85689" y="49601"/>
                  </a:lnTo>
                  <a:lnTo>
                    <a:pt x="86802" y="49124"/>
                  </a:lnTo>
                  <a:lnTo>
                    <a:pt x="87597" y="48329"/>
                  </a:lnTo>
                  <a:lnTo>
                    <a:pt x="88074" y="46581"/>
                  </a:lnTo>
                  <a:lnTo>
                    <a:pt x="89346" y="45945"/>
                  </a:lnTo>
                  <a:lnTo>
                    <a:pt x="91572" y="47375"/>
                  </a:lnTo>
                  <a:lnTo>
                    <a:pt x="93797" y="48488"/>
                  </a:lnTo>
                  <a:lnTo>
                    <a:pt x="94751" y="48011"/>
                  </a:lnTo>
                  <a:lnTo>
                    <a:pt x="95387" y="47535"/>
                  </a:lnTo>
                  <a:lnTo>
                    <a:pt x="95864" y="46898"/>
                  </a:lnTo>
                  <a:lnTo>
                    <a:pt x="96023" y="46422"/>
                  </a:lnTo>
                  <a:lnTo>
                    <a:pt x="94751" y="4530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5" name="Freeform: Shape 5384">
              <a:extLst>
                <a:ext uri="{FF2B5EF4-FFF2-40B4-BE49-F238E27FC236}">
                  <a16:creationId xmlns:a16="http://schemas.microsoft.com/office/drawing/2014/main" id="{3A7D3634-D430-05A8-34A3-21C0AB0940F7}"/>
                </a:ext>
              </a:extLst>
            </p:cNvPr>
            <p:cNvSpPr/>
            <p:nvPr/>
          </p:nvSpPr>
          <p:spPr>
            <a:xfrm>
              <a:off x="9963141" y="3573191"/>
              <a:ext cx="349274" cy="478206"/>
            </a:xfrm>
            <a:custGeom>
              <a:avLst/>
              <a:gdLst>
                <a:gd name="connsiteX0" fmla="*/ 26073 w 349274"/>
                <a:gd name="connsiteY0" fmla="*/ 285048 h 478206"/>
                <a:gd name="connsiteX1" fmla="*/ 26867 w 349274"/>
                <a:gd name="connsiteY1" fmla="*/ 284412 h 478206"/>
                <a:gd name="connsiteX2" fmla="*/ 26867 w 349274"/>
                <a:gd name="connsiteY2" fmla="*/ 282663 h 478206"/>
                <a:gd name="connsiteX3" fmla="*/ 26232 w 349274"/>
                <a:gd name="connsiteY3" fmla="*/ 281868 h 478206"/>
                <a:gd name="connsiteX4" fmla="*/ 25119 w 349274"/>
                <a:gd name="connsiteY4" fmla="*/ 281550 h 478206"/>
                <a:gd name="connsiteX5" fmla="*/ 24165 w 349274"/>
                <a:gd name="connsiteY5" fmla="*/ 282663 h 478206"/>
                <a:gd name="connsiteX6" fmla="*/ 24641 w 349274"/>
                <a:gd name="connsiteY6" fmla="*/ 284094 h 478206"/>
                <a:gd name="connsiteX7" fmla="*/ 26073 w 349274"/>
                <a:gd name="connsiteY7" fmla="*/ 285207 h 478206"/>
                <a:gd name="connsiteX8" fmla="*/ 348957 w 349274"/>
                <a:gd name="connsiteY8" fmla="*/ 320182 h 478206"/>
                <a:gd name="connsiteX9" fmla="*/ 349274 w 349274"/>
                <a:gd name="connsiteY9" fmla="*/ 318274 h 478206"/>
                <a:gd name="connsiteX10" fmla="*/ 348003 w 349274"/>
                <a:gd name="connsiteY10" fmla="*/ 315413 h 478206"/>
                <a:gd name="connsiteX11" fmla="*/ 347209 w 349274"/>
                <a:gd name="connsiteY11" fmla="*/ 312392 h 478206"/>
                <a:gd name="connsiteX12" fmla="*/ 346572 w 349274"/>
                <a:gd name="connsiteY12" fmla="*/ 311279 h 478206"/>
                <a:gd name="connsiteX13" fmla="*/ 346572 w 349274"/>
                <a:gd name="connsiteY13" fmla="*/ 309053 h 478206"/>
                <a:gd name="connsiteX14" fmla="*/ 344824 w 349274"/>
                <a:gd name="connsiteY14" fmla="*/ 304920 h 478206"/>
                <a:gd name="connsiteX15" fmla="*/ 343551 w 349274"/>
                <a:gd name="connsiteY15" fmla="*/ 301581 h 478206"/>
                <a:gd name="connsiteX16" fmla="*/ 342280 w 349274"/>
                <a:gd name="connsiteY16" fmla="*/ 299833 h 478206"/>
                <a:gd name="connsiteX17" fmla="*/ 342757 w 349274"/>
                <a:gd name="connsiteY17" fmla="*/ 298402 h 478206"/>
                <a:gd name="connsiteX18" fmla="*/ 342280 w 349274"/>
                <a:gd name="connsiteY18" fmla="*/ 296971 h 478206"/>
                <a:gd name="connsiteX19" fmla="*/ 341325 w 349274"/>
                <a:gd name="connsiteY19" fmla="*/ 295858 h 478206"/>
                <a:gd name="connsiteX20" fmla="*/ 339895 w 349274"/>
                <a:gd name="connsiteY20" fmla="*/ 292043 h 478206"/>
                <a:gd name="connsiteX21" fmla="*/ 340372 w 349274"/>
                <a:gd name="connsiteY21" fmla="*/ 290453 h 478206"/>
                <a:gd name="connsiteX22" fmla="*/ 340054 w 349274"/>
                <a:gd name="connsiteY22" fmla="*/ 288863 h 478206"/>
                <a:gd name="connsiteX23" fmla="*/ 338782 w 349274"/>
                <a:gd name="connsiteY23" fmla="*/ 287750 h 478206"/>
                <a:gd name="connsiteX24" fmla="*/ 337034 w 349274"/>
                <a:gd name="connsiteY24" fmla="*/ 286479 h 478206"/>
                <a:gd name="connsiteX25" fmla="*/ 334808 w 349274"/>
                <a:gd name="connsiteY25" fmla="*/ 283935 h 478206"/>
                <a:gd name="connsiteX26" fmla="*/ 332105 w 349274"/>
                <a:gd name="connsiteY26" fmla="*/ 281550 h 478206"/>
                <a:gd name="connsiteX27" fmla="*/ 330674 w 349274"/>
                <a:gd name="connsiteY27" fmla="*/ 280596 h 478206"/>
                <a:gd name="connsiteX28" fmla="*/ 329720 w 349274"/>
                <a:gd name="connsiteY28" fmla="*/ 280278 h 478206"/>
                <a:gd name="connsiteX29" fmla="*/ 328926 w 349274"/>
                <a:gd name="connsiteY29" fmla="*/ 278053 h 478206"/>
                <a:gd name="connsiteX30" fmla="*/ 328290 w 349274"/>
                <a:gd name="connsiteY30" fmla="*/ 277417 h 478206"/>
                <a:gd name="connsiteX31" fmla="*/ 326859 w 349274"/>
                <a:gd name="connsiteY31" fmla="*/ 277417 h 478206"/>
                <a:gd name="connsiteX32" fmla="*/ 323997 w 349274"/>
                <a:gd name="connsiteY32" fmla="*/ 276304 h 478206"/>
                <a:gd name="connsiteX33" fmla="*/ 321295 w 349274"/>
                <a:gd name="connsiteY33" fmla="*/ 277417 h 478206"/>
                <a:gd name="connsiteX34" fmla="*/ 321295 w 349274"/>
                <a:gd name="connsiteY34" fmla="*/ 275668 h 478206"/>
                <a:gd name="connsiteX35" fmla="*/ 321931 w 349274"/>
                <a:gd name="connsiteY35" fmla="*/ 274555 h 478206"/>
                <a:gd name="connsiteX36" fmla="*/ 331152 w 349274"/>
                <a:gd name="connsiteY36" fmla="*/ 266129 h 478206"/>
                <a:gd name="connsiteX37" fmla="*/ 335762 w 349274"/>
                <a:gd name="connsiteY37" fmla="*/ 262314 h 478206"/>
                <a:gd name="connsiteX38" fmla="*/ 336239 w 349274"/>
                <a:gd name="connsiteY38" fmla="*/ 261678 h 478206"/>
                <a:gd name="connsiteX39" fmla="*/ 336715 w 349274"/>
                <a:gd name="connsiteY39" fmla="*/ 260724 h 478206"/>
                <a:gd name="connsiteX40" fmla="*/ 337034 w 349274"/>
                <a:gd name="connsiteY40" fmla="*/ 259452 h 478206"/>
                <a:gd name="connsiteX41" fmla="*/ 335921 w 349274"/>
                <a:gd name="connsiteY41" fmla="*/ 258022 h 478206"/>
                <a:gd name="connsiteX42" fmla="*/ 331628 w 349274"/>
                <a:gd name="connsiteY42" fmla="*/ 251503 h 478206"/>
                <a:gd name="connsiteX43" fmla="*/ 330198 w 349274"/>
                <a:gd name="connsiteY43" fmla="*/ 250232 h 478206"/>
                <a:gd name="connsiteX44" fmla="*/ 328767 w 349274"/>
                <a:gd name="connsiteY44" fmla="*/ 249278 h 478206"/>
                <a:gd name="connsiteX45" fmla="*/ 327018 w 349274"/>
                <a:gd name="connsiteY45" fmla="*/ 246575 h 478206"/>
                <a:gd name="connsiteX46" fmla="*/ 324951 w 349274"/>
                <a:gd name="connsiteY46" fmla="*/ 240216 h 478206"/>
                <a:gd name="connsiteX47" fmla="*/ 323520 w 349274"/>
                <a:gd name="connsiteY47" fmla="*/ 237036 h 478206"/>
                <a:gd name="connsiteX48" fmla="*/ 323044 w 349274"/>
                <a:gd name="connsiteY48" fmla="*/ 234652 h 478206"/>
                <a:gd name="connsiteX49" fmla="*/ 323044 w 349274"/>
                <a:gd name="connsiteY49" fmla="*/ 231949 h 478206"/>
                <a:gd name="connsiteX50" fmla="*/ 322566 w 349274"/>
                <a:gd name="connsiteY50" fmla="*/ 229882 h 478206"/>
                <a:gd name="connsiteX51" fmla="*/ 321453 w 349274"/>
                <a:gd name="connsiteY51" fmla="*/ 228452 h 478206"/>
                <a:gd name="connsiteX52" fmla="*/ 321453 w 349274"/>
                <a:gd name="connsiteY52" fmla="*/ 223841 h 478206"/>
                <a:gd name="connsiteX53" fmla="*/ 322566 w 349274"/>
                <a:gd name="connsiteY53" fmla="*/ 216210 h 478206"/>
                <a:gd name="connsiteX54" fmla="*/ 322884 w 349274"/>
                <a:gd name="connsiteY54" fmla="*/ 210487 h 478206"/>
                <a:gd name="connsiteX55" fmla="*/ 322249 w 349274"/>
                <a:gd name="connsiteY55" fmla="*/ 206513 h 478206"/>
                <a:gd name="connsiteX56" fmla="*/ 323362 w 349274"/>
                <a:gd name="connsiteY56" fmla="*/ 203492 h 478206"/>
                <a:gd name="connsiteX57" fmla="*/ 326064 w 349274"/>
                <a:gd name="connsiteY57" fmla="*/ 201425 h 478206"/>
                <a:gd name="connsiteX58" fmla="*/ 327494 w 349274"/>
                <a:gd name="connsiteY58" fmla="*/ 198246 h 478206"/>
                <a:gd name="connsiteX59" fmla="*/ 327813 w 349274"/>
                <a:gd name="connsiteY59" fmla="*/ 193953 h 478206"/>
                <a:gd name="connsiteX60" fmla="*/ 329402 w 349274"/>
                <a:gd name="connsiteY60" fmla="*/ 190456 h 478206"/>
                <a:gd name="connsiteX61" fmla="*/ 332265 w 349274"/>
                <a:gd name="connsiteY61" fmla="*/ 187753 h 478206"/>
                <a:gd name="connsiteX62" fmla="*/ 333218 w 349274"/>
                <a:gd name="connsiteY62" fmla="*/ 185050 h 478206"/>
                <a:gd name="connsiteX63" fmla="*/ 332265 w 349274"/>
                <a:gd name="connsiteY63" fmla="*/ 182348 h 478206"/>
                <a:gd name="connsiteX64" fmla="*/ 331946 w 349274"/>
                <a:gd name="connsiteY64" fmla="*/ 180599 h 478206"/>
                <a:gd name="connsiteX65" fmla="*/ 329402 w 349274"/>
                <a:gd name="connsiteY65" fmla="*/ 178850 h 478206"/>
                <a:gd name="connsiteX66" fmla="*/ 324792 w 349274"/>
                <a:gd name="connsiteY66" fmla="*/ 177579 h 478206"/>
                <a:gd name="connsiteX67" fmla="*/ 320977 w 349274"/>
                <a:gd name="connsiteY67" fmla="*/ 177579 h 478206"/>
                <a:gd name="connsiteX68" fmla="*/ 318751 w 349274"/>
                <a:gd name="connsiteY68" fmla="*/ 178850 h 478206"/>
                <a:gd name="connsiteX69" fmla="*/ 312869 w 349274"/>
                <a:gd name="connsiteY69" fmla="*/ 180122 h 478206"/>
                <a:gd name="connsiteX70" fmla="*/ 303490 w 349274"/>
                <a:gd name="connsiteY70" fmla="*/ 181235 h 478206"/>
                <a:gd name="connsiteX71" fmla="*/ 295858 w 349274"/>
                <a:gd name="connsiteY71" fmla="*/ 181235 h 478206"/>
                <a:gd name="connsiteX72" fmla="*/ 290135 w 349274"/>
                <a:gd name="connsiteY72" fmla="*/ 180122 h 478206"/>
                <a:gd name="connsiteX73" fmla="*/ 285683 w 349274"/>
                <a:gd name="connsiteY73" fmla="*/ 180440 h 478206"/>
                <a:gd name="connsiteX74" fmla="*/ 282664 w 349274"/>
                <a:gd name="connsiteY74" fmla="*/ 182348 h 478206"/>
                <a:gd name="connsiteX75" fmla="*/ 280597 w 349274"/>
                <a:gd name="connsiteY75" fmla="*/ 182825 h 478206"/>
                <a:gd name="connsiteX76" fmla="*/ 279325 w 349274"/>
                <a:gd name="connsiteY76" fmla="*/ 181712 h 478206"/>
                <a:gd name="connsiteX77" fmla="*/ 278053 w 349274"/>
                <a:gd name="connsiteY77" fmla="*/ 181394 h 478206"/>
                <a:gd name="connsiteX78" fmla="*/ 275986 w 349274"/>
                <a:gd name="connsiteY78" fmla="*/ 182030 h 478206"/>
                <a:gd name="connsiteX79" fmla="*/ 275668 w 349274"/>
                <a:gd name="connsiteY79" fmla="*/ 181712 h 478206"/>
                <a:gd name="connsiteX80" fmla="*/ 271217 w 349274"/>
                <a:gd name="connsiteY80" fmla="*/ 176307 h 478206"/>
                <a:gd name="connsiteX81" fmla="*/ 267083 w 349274"/>
                <a:gd name="connsiteY81" fmla="*/ 171378 h 478206"/>
                <a:gd name="connsiteX82" fmla="*/ 262314 w 349274"/>
                <a:gd name="connsiteY82" fmla="*/ 165496 h 478206"/>
                <a:gd name="connsiteX83" fmla="*/ 256908 w 349274"/>
                <a:gd name="connsiteY83" fmla="*/ 158660 h 478206"/>
                <a:gd name="connsiteX84" fmla="*/ 255954 w 349274"/>
                <a:gd name="connsiteY84" fmla="*/ 158183 h 478206"/>
                <a:gd name="connsiteX85" fmla="*/ 254206 w 349274"/>
                <a:gd name="connsiteY85" fmla="*/ 158183 h 478206"/>
                <a:gd name="connsiteX86" fmla="*/ 251980 w 349274"/>
                <a:gd name="connsiteY86" fmla="*/ 158342 h 478206"/>
                <a:gd name="connsiteX87" fmla="*/ 248483 w 349274"/>
                <a:gd name="connsiteY87" fmla="*/ 157706 h 478206"/>
                <a:gd name="connsiteX88" fmla="*/ 246098 w 349274"/>
                <a:gd name="connsiteY88" fmla="*/ 156752 h 478206"/>
                <a:gd name="connsiteX89" fmla="*/ 244190 w 349274"/>
                <a:gd name="connsiteY89" fmla="*/ 155799 h 478206"/>
                <a:gd name="connsiteX90" fmla="*/ 240693 w 349274"/>
                <a:gd name="connsiteY90" fmla="*/ 154527 h 478206"/>
                <a:gd name="connsiteX91" fmla="*/ 238308 w 349274"/>
                <a:gd name="connsiteY91" fmla="*/ 154527 h 478206"/>
                <a:gd name="connsiteX92" fmla="*/ 236241 w 349274"/>
                <a:gd name="connsiteY92" fmla="*/ 154527 h 478206"/>
                <a:gd name="connsiteX93" fmla="*/ 230359 w 349274"/>
                <a:gd name="connsiteY93" fmla="*/ 156912 h 478206"/>
                <a:gd name="connsiteX94" fmla="*/ 227021 w 349274"/>
                <a:gd name="connsiteY94" fmla="*/ 156912 h 478206"/>
                <a:gd name="connsiteX95" fmla="*/ 224477 w 349274"/>
                <a:gd name="connsiteY95" fmla="*/ 157229 h 478206"/>
                <a:gd name="connsiteX96" fmla="*/ 217641 w 349274"/>
                <a:gd name="connsiteY96" fmla="*/ 156117 h 478206"/>
                <a:gd name="connsiteX97" fmla="*/ 212872 w 349274"/>
                <a:gd name="connsiteY97" fmla="*/ 156117 h 478206"/>
                <a:gd name="connsiteX98" fmla="*/ 207466 w 349274"/>
                <a:gd name="connsiteY98" fmla="*/ 156752 h 478206"/>
                <a:gd name="connsiteX99" fmla="*/ 205082 w 349274"/>
                <a:gd name="connsiteY99" fmla="*/ 157229 h 478206"/>
                <a:gd name="connsiteX100" fmla="*/ 201743 w 349274"/>
                <a:gd name="connsiteY100" fmla="*/ 155958 h 478206"/>
                <a:gd name="connsiteX101" fmla="*/ 199517 w 349274"/>
                <a:gd name="connsiteY101" fmla="*/ 154050 h 478206"/>
                <a:gd name="connsiteX102" fmla="*/ 197451 w 349274"/>
                <a:gd name="connsiteY102" fmla="*/ 149598 h 478206"/>
                <a:gd name="connsiteX103" fmla="*/ 196020 w 349274"/>
                <a:gd name="connsiteY103" fmla="*/ 146101 h 478206"/>
                <a:gd name="connsiteX104" fmla="*/ 193476 w 349274"/>
                <a:gd name="connsiteY104" fmla="*/ 145465 h 478206"/>
                <a:gd name="connsiteX105" fmla="*/ 190615 w 349274"/>
                <a:gd name="connsiteY105" fmla="*/ 144829 h 478206"/>
                <a:gd name="connsiteX106" fmla="*/ 189184 w 349274"/>
                <a:gd name="connsiteY106" fmla="*/ 143716 h 478206"/>
                <a:gd name="connsiteX107" fmla="*/ 188389 w 349274"/>
                <a:gd name="connsiteY107" fmla="*/ 141650 h 478206"/>
                <a:gd name="connsiteX108" fmla="*/ 188389 w 349274"/>
                <a:gd name="connsiteY108" fmla="*/ 139106 h 478206"/>
                <a:gd name="connsiteX109" fmla="*/ 188389 w 349274"/>
                <a:gd name="connsiteY109" fmla="*/ 134972 h 478206"/>
                <a:gd name="connsiteX110" fmla="*/ 188707 w 349274"/>
                <a:gd name="connsiteY110" fmla="*/ 133542 h 478206"/>
                <a:gd name="connsiteX111" fmla="*/ 189025 w 349274"/>
                <a:gd name="connsiteY111" fmla="*/ 129090 h 478206"/>
                <a:gd name="connsiteX112" fmla="*/ 190615 w 349274"/>
                <a:gd name="connsiteY112" fmla="*/ 126706 h 478206"/>
                <a:gd name="connsiteX113" fmla="*/ 191568 w 349274"/>
                <a:gd name="connsiteY113" fmla="*/ 125593 h 478206"/>
                <a:gd name="connsiteX114" fmla="*/ 191568 w 349274"/>
                <a:gd name="connsiteY114" fmla="*/ 123685 h 478206"/>
                <a:gd name="connsiteX115" fmla="*/ 190615 w 349274"/>
                <a:gd name="connsiteY115" fmla="*/ 119870 h 478206"/>
                <a:gd name="connsiteX116" fmla="*/ 189820 w 349274"/>
                <a:gd name="connsiteY116" fmla="*/ 117167 h 478206"/>
                <a:gd name="connsiteX117" fmla="*/ 186640 w 349274"/>
                <a:gd name="connsiteY117" fmla="*/ 114146 h 478206"/>
                <a:gd name="connsiteX118" fmla="*/ 182666 w 349274"/>
                <a:gd name="connsiteY118" fmla="*/ 110172 h 478206"/>
                <a:gd name="connsiteX119" fmla="*/ 180917 w 349274"/>
                <a:gd name="connsiteY119" fmla="*/ 103813 h 478206"/>
                <a:gd name="connsiteX120" fmla="*/ 178850 w 349274"/>
                <a:gd name="connsiteY120" fmla="*/ 96341 h 478206"/>
                <a:gd name="connsiteX121" fmla="*/ 177261 w 349274"/>
                <a:gd name="connsiteY121" fmla="*/ 95546 h 478206"/>
                <a:gd name="connsiteX122" fmla="*/ 175830 w 349274"/>
                <a:gd name="connsiteY122" fmla="*/ 95864 h 478206"/>
                <a:gd name="connsiteX123" fmla="*/ 174240 w 349274"/>
                <a:gd name="connsiteY123" fmla="*/ 95546 h 478206"/>
                <a:gd name="connsiteX124" fmla="*/ 172809 w 349274"/>
                <a:gd name="connsiteY124" fmla="*/ 92525 h 478206"/>
                <a:gd name="connsiteX125" fmla="*/ 171379 w 349274"/>
                <a:gd name="connsiteY125" fmla="*/ 91889 h 478206"/>
                <a:gd name="connsiteX126" fmla="*/ 169153 w 349274"/>
                <a:gd name="connsiteY126" fmla="*/ 93002 h 478206"/>
                <a:gd name="connsiteX127" fmla="*/ 167563 w 349274"/>
                <a:gd name="connsiteY127" fmla="*/ 93797 h 478206"/>
                <a:gd name="connsiteX128" fmla="*/ 163430 w 349274"/>
                <a:gd name="connsiteY128" fmla="*/ 94592 h 478206"/>
                <a:gd name="connsiteX129" fmla="*/ 162634 w 349274"/>
                <a:gd name="connsiteY129" fmla="*/ 93797 h 478206"/>
                <a:gd name="connsiteX130" fmla="*/ 162953 w 349274"/>
                <a:gd name="connsiteY130" fmla="*/ 92843 h 478206"/>
                <a:gd name="connsiteX131" fmla="*/ 164701 w 349274"/>
                <a:gd name="connsiteY131" fmla="*/ 90141 h 478206"/>
                <a:gd name="connsiteX132" fmla="*/ 166768 w 349274"/>
                <a:gd name="connsiteY132" fmla="*/ 86643 h 478206"/>
                <a:gd name="connsiteX133" fmla="*/ 169153 w 349274"/>
                <a:gd name="connsiteY133" fmla="*/ 83464 h 478206"/>
                <a:gd name="connsiteX134" fmla="*/ 171379 w 349274"/>
                <a:gd name="connsiteY134" fmla="*/ 80125 h 478206"/>
                <a:gd name="connsiteX135" fmla="*/ 172968 w 349274"/>
                <a:gd name="connsiteY135" fmla="*/ 76628 h 478206"/>
                <a:gd name="connsiteX136" fmla="*/ 174081 w 349274"/>
                <a:gd name="connsiteY136" fmla="*/ 69632 h 478206"/>
                <a:gd name="connsiteX137" fmla="*/ 174876 w 349274"/>
                <a:gd name="connsiteY137" fmla="*/ 64863 h 478206"/>
                <a:gd name="connsiteX138" fmla="*/ 176943 w 349274"/>
                <a:gd name="connsiteY138" fmla="*/ 56278 h 478206"/>
                <a:gd name="connsiteX139" fmla="*/ 180758 w 349274"/>
                <a:gd name="connsiteY139" fmla="*/ 49442 h 478206"/>
                <a:gd name="connsiteX140" fmla="*/ 182189 w 349274"/>
                <a:gd name="connsiteY140" fmla="*/ 46263 h 478206"/>
                <a:gd name="connsiteX141" fmla="*/ 185527 w 349274"/>
                <a:gd name="connsiteY141" fmla="*/ 42129 h 478206"/>
                <a:gd name="connsiteX142" fmla="*/ 187118 w 349274"/>
                <a:gd name="connsiteY142" fmla="*/ 39904 h 478206"/>
                <a:gd name="connsiteX143" fmla="*/ 189184 w 349274"/>
                <a:gd name="connsiteY143" fmla="*/ 38155 h 478206"/>
                <a:gd name="connsiteX144" fmla="*/ 194907 w 349274"/>
                <a:gd name="connsiteY144" fmla="*/ 35770 h 478206"/>
                <a:gd name="connsiteX145" fmla="*/ 201743 w 349274"/>
                <a:gd name="connsiteY145" fmla="*/ 24006 h 478206"/>
                <a:gd name="connsiteX146" fmla="*/ 203333 w 349274"/>
                <a:gd name="connsiteY146" fmla="*/ 22098 h 478206"/>
                <a:gd name="connsiteX147" fmla="*/ 210169 w 349274"/>
                <a:gd name="connsiteY147" fmla="*/ 20349 h 478206"/>
                <a:gd name="connsiteX148" fmla="*/ 215415 w 349274"/>
                <a:gd name="connsiteY148" fmla="*/ 18918 h 478206"/>
                <a:gd name="connsiteX149" fmla="*/ 219390 w 349274"/>
                <a:gd name="connsiteY149" fmla="*/ 17488 h 478206"/>
                <a:gd name="connsiteX150" fmla="*/ 220662 w 349274"/>
                <a:gd name="connsiteY150" fmla="*/ 16693 h 478206"/>
                <a:gd name="connsiteX151" fmla="*/ 221615 w 349274"/>
                <a:gd name="connsiteY151" fmla="*/ 16375 h 478206"/>
                <a:gd name="connsiteX152" fmla="*/ 222569 w 349274"/>
                <a:gd name="connsiteY152" fmla="*/ 14785 h 478206"/>
                <a:gd name="connsiteX153" fmla="*/ 226862 w 349274"/>
                <a:gd name="connsiteY153" fmla="*/ 11129 h 478206"/>
                <a:gd name="connsiteX154" fmla="*/ 226385 w 349274"/>
                <a:gd name="connsiteY154" fmla="*/ 7790 h 478206"/>
                <a:gd name="connsiteX155" fmla="*/ 223364 w 349274"/>
                <a:gd name="connsiteY155" fmla="*/ 2862 h 478206"/>
                <a:gd name="connsiteX156" fmla="*/ 216687 w 349274"/>
                <a:gd name="connsiteY156" fmla="*/ 0 h 478206"/>
                <a:gd name="connsiteX157" fmla="*/ 213667 w 349274"/>
                <a:gd name="connsiteY157" fmla="*/ 0 h 478206"/>
                <a:gd name="connsiteX158" fmla="*/ 210328 w 349274"/>
                <a:gd name="connsiteY158" fmla="*/ 318 h 478206"/>
                <a:gd name="connsiteX159" fmla="*/ 204446 w 349274"/>
                <a:gd name="connsiteY159" fmla="*/ 3498 h 478206"/>
                <a:gd name="connsiteX160" fmla="*/ 204128 w 349274"/>
                <a:gd name="connsiteY160" fmla="*/ 4611 h 478206"/>
                <a:gd name="connsiteX161" fmla="*/ 203015 w 349274"/>
                <a:gd name="connsiteY161" fmla="*/ 5564 h 478206"/>
                <a:gd name="connsiteX162" fmla="*/ 200630 w 349274"/>
                <a:gd name="connsiteY162" fmla="*/ 5564 h 478206"/>
                <a:gd name="connsiteX163" fmla="*/ 198245 w 349274"/>
                <a:gd name="connsiteY163" fmla="*/ 6995 h 478206"/>
                <a:gd name="connsiteX164" fmla="*/ 197451 w 349274"/>
                <a:gd name="connsiteY164" fmla="*/ 10652 h 478206"/>
                <a:gd name="connsiteX165" fmla="*/ 194271 w 349274"/>
                <a:gd name="connsiteY165" fmla="*/ 15580 h 478206"/>
                <a:gd name="connsiteX166" fmla="*/ 189342 w 349274"/>
                <a:gd name="connsiteY166" fmla="*/ 18123 h 478206"/>
                <a:gd name="connsiteX167" fmla="*/ 181394 w 349274"/>
                <a:gd name="connsiteY167" fmla="*/ 20667 h 478206"/>
                <a:gd name="connsiteX168" fmla="*/ 164384 w 349274"/>
                <a:gd name="connsiteY168" fmla="*/ 32750 h 478206"/>
                <a:gd name="connsiteX169" fmla="*/ 153891 w 349274"/>
                <a:gd name="connsiteY169" fmla="*/ 33385 h 478206"/>
                <a:gd name="connsiteX170" fmla="*/ 150552 w 349274"/>
                <a:gd name="connsiteY170" fmla="*/ 33385 h 478206"/>
                <a:gd name="connsiteX171" fmla="*/ 147214 w 349274"/>
                <a:gd name="connsiteY171" fmla="*/ 32273 h 478206"/>
                <a:gd name="connsiteX172" fmla="*/ 142921 w 349274"/>
                <a:gd name="connsiteY172" fmla="*/ 31319 h 478206"/>
                <a:gd name="connsiteX173" fmla="*/ 140537 w 349274"/>
                <a:gd name="connsiteY173" fmla="*/ 31955 h 478206"/>
                <a:gd name="connsiteX174" fmla="*/ 138947 w 349274"/>
                <a:gd name="connsiteY174" fmla="*/ 33544 h 478206"/>
                <a:gd name="connsiteX175" fmla="*/ 138470 w 349274"/>
                <a:gd name="connsiteY175" fmla="*/ 38155 h 478206"/>
                <a:gd name="connsiteX176" fmla="*/ 136085 w 349274"/>
                <a:gd name="connsiteY176" fmla="*/ 42606 h 478206"/>
                <a:gd name="connsiteX177" fmla="*/ 134654 w 349274"/>
                <a:gd name="connsiteY177" fmla="*/ 46581 h 478206"/>
                <a:gd name="connsiteX178" fmla="*/ 133224 w 349274"/>
                <a:gd name="connsiteY178" fmla="*/ 48011 h 478206"/>
                <a:gd name="connsiteX179" fmla="*/ 131475 w 349274"/>
                <a:gd name="connsiteY179" fmla="*/ 47376 h 478206"/>
                <a:gd name="connsiteX180" fmla="*/ 129885 w 349274"/>
                <a:gd name="connsiteY180" fmla="*/ 45150 h 478206"/>
                <a:gd name="connsiteX181" fmla="*/ 130521 w 349274"/>
                <a:gd name="connsiteY181" fmla="*/ 43083 h 478206"/>
                <a:gd name="connsiteX182" fmla="*/ 132905 w 349274"/>
                <a:gd name="connsiteY182" fmla="*/ 42129 h 478206"/>
                <a:gd name="connsiteX183" fmla="*/ 134496 w 349274"/>
                <a:gd name="connsiteY183" fmla="*/ 42129 h 478206"/>
                <a:gd name="connsiteX184" fmla="*/ 135131 w 349274"/>
                <a:gd name="connsiteY184" fmla="*/ 41334 h 478206"/>
                <a:gd name="connsiteX185" fmla="*/ 131634 w 349274"/>
                <a:gd name="connsiteY185" fmla="*/ 41334 h 478206"/>
                <a:gd name="connsiteX186" fmla="*/ 120506 w 349274"/>
                <a:gd name="connsiteY186" fmla="*/ 37996 h 478206"/>
                <a:gd name="connsiteX187" fmla="*/ 118280 w 349274"/>
                <a:gd name="connsiteY187" fmla="*/ 39427 h 478206"/>
                <a:gd name="connsiteX188" fmla="*/ 112557 w 349274"/>
                <a:gd name="connsiteY188" fmla="*/ 44832 h 478206"/>
                <a:gd name="connsiteX189" fmla="*/ 108900 w 349274"/>
                <a:gd name="connsiteY189" fmla="*/ 47376 h 478206"/>
                <a:gd name="connsiteX190" fmla="*/ 107946 w 349274"/>
                <a:gd name="connsiteY190" fmla="*/ 48965 h 478206"/>
                <a:gd name="connsiteX191" fmla="*/ 103177 w 349274"/>
                <a:gd name="connsiteY191" fmla="*/ 52304 h 478206"/>
                <a:gd name="connsiteX192" fmla="*/ 101905 w 349274"/>
                <a:gd name="connsiteY192" fmla="*/ 54689 h 478206"/>
                <a:gd name="connsiteX193" fmla="*/ 100156 w 349274"/>
                <a:gd name="connsiteY193" fmla="*/ 60412 h 478206"/>
                <a:gd name="connsiteX194" fmla="*/ 96818 w 349274"/>
                <a:gd name="connsiteY194" fmla="*/ 64227 h 478206"/>
                <a:gd name="connsiteX195" fmla="*/ 95705 w 349274"/>
                <a:gd name="connsiteY195" fmla="*/ 65817 h 478206"/>
                <a:gd name="connsiteX196" fmla="*/ 97613 w 349274"/>
                <a:gd name="connsiteY196" fmla="*/ 65022 h 478206"/>
                <a:gd name="connsiteX197" fmla="*/ 99997 w 349274"/>
                <a:gd name="connsiteY197" fmla="*/ 63114 h 478206"/>
                <a:gd name="connsiteX198" fmla="*/ 100633 w 349274"/>
                <a:gd name="connsiteY198" fmla="*/ 64068 h 478206"/>
                <a:gd name="connsiteX199" fmla="*/ 99043 w 349274"/>
                <a:gd name="connsiteY199" fmla="*/ 66294 h 478206"/>
                <a:gd name="connsiteX200" fmla="*/ 99043 w 349274"/>
                <a:gd name="connsiteY200" fmla="*/ 70109 h 478206"/>
                <a:gd name="connsiteX201" fmla="*/ 97930 w 349274"/>
                <a:gd name="connsiteY201" fmla="*/ 74720 h 478206"/>
                <a:gd name="connsiteX202" fmla="*/ 96659 w 349274"/>
                <a:gd name="connsiteY202" fmla="*/ 77740 h 478206"/>
                <a:gd name="connsiteX203" fmla="*/ 97930 w 349274"/>
                <a:gd name="connsiteY203" fmla="*/ 79807 h 478206"/>
                <a:gd name="connsiteX204" fmla="*/ 98884 w 349274"/>
                <a:gd name="connsiteY204" fmla="*/ 83305 h 478206"/>
                <a:gd name="connsiteX205" fmla="*/ 97930 w 349274"/>
                <a:gd name="connsiteY205" fmla="*/ 85848 h 478206"/>
                <a:gd name="connsiteX206" fmla="*/ 94592 w 349274"/>
                <a:gd name="connsiteY206" fmla="*/ 86802 h 478206"/>
                <a:gd name="connsiteX207" fmla="*/ 90299 w 349274"/>
                <a:gd name="connsiteY207" fmla="*/ 86325 h 478206"/>
                <a:gd name="connsiteX208" fmla="*/ 86802 w 349274"/>
                <a:gd name="connsiteY208" fmla="*/ 88233 h 478206"/>
                <a:gd name="connsiteX209" fmla="*/ 83623 w 349274"/>
                <a:gd name="connsiteY209" fmla="*/ 91095 h 478206"/>
                <a:gd name="connsiteX210" fmla="*/ 79489 w 349274"/>
                <a:gd name="connsiteY210" fmla="*/ 99044 h 478206"/>
                <a:gd name="connsiteX211" fmla="*/ 67725 w 349274"/>
                <a:gd name="connsiteY211" fmla="*/ 107469 h 478206"/>
                <a:gd name="connsiteX212" fmla="*/ 64545 w 349274"/>
                <a:gd name="connsiteY212" fmla="*/ 109059 h 478206"/>
                <a:gd name="connsiteX213" fmla="*/ 62160 w 349274"/>
                <a:gd name="connsiteY213" fmla="*/ 109695 h 478206"/>
                <a:gd name="connsiteX214" fmla="*/ 61206 w 349274"/>
                <a:gd name="connsiteY214" fmla="*/ 110967 h 478206"/>
                <a:gd name="connsiteX215" fmla="*/ 62637 w 349274"/>
                <a:gd name="connsiteY215" fmla="*/ 112716 h 478206"/>
                <a:gd name="connsiteX216" fmla="*/ 64227 w 349274"/>
                <a:gd name="connsiteY216" fmla="*/ 114146 h 478206"/>
                <a:gd name="connsiteX217" fmla="*/ 65499 w 349274"/>
                <a:gd name="connsiteY217" fmla="*/ 118598 h 478206"/>
                <a:gd name="connsiteX218" fmla="*/ 66294 w 349274"/>
                <a:gd name="connsiteY218" fmla="*/ 127501 h 478206"/>
                <a:gd name="connsiteX219" fmla="*/ 65022 w 349274"/>
                <a:gd name="connsiteY219" fmla="*/ 129567 h 478206"/>
                <a:gd name="connsiteX220" fmla="*/ 62637 w 349274"/>
                <a:gd name="connsiteY220" fmla="*/ 129885 h 478206"/>
                <a:gd name="connsiteX221" fmla="*/ 61843 w 349274"/>
                <a:gd name="connsiteY221" fmla="*/ 129249 h 478206"/>
                <a:gd name="connsiteX222" fmla="*/ 61048 w 349274"/>
                <a:gd name="connsiteY222" fmla="*/ 128295 h 478206"/>
                <a:gd name="connsiteX223" fmla="*/ 61365 w 349274"/>
                <a:gd name="connsiteY223" fmla="*/ 126547 h 478206"/>
                <a:gd name="connsiteX224" fmla="*/ 62637 w 349274"/>
                <a:gd name="connsiteY224" fmla="*/ 125752 h 478206"/>
                <a:gd name="connsiteX225" fmla="*/ 63114 w 349274"/>
                <a:gd name="connsiteY225" fmla="*/ 124957 h 478206"/>
                <a:gd name="connsiteX226" fmla="*/ 62002 w 349274"/>
                <a:gd name="connsiteY226" fmla="*/ 123844 h 478206"/>
                <a:gd name="connsiteX227" fmla="*/ 60730 w 349274"/>
                <a:gd name="connsiteY227" fmla="*/ 123367 h 478206"/>
                <a:gd name="connsiteX228" fmla="*/ 59139 w 349274"/>
                <a:gd name="connsiteY228" fmla="*/ 120347 h 478206"/>
                <a:gd name="connsiteX229" fmla="*/ 55165 w 349274"/>
                <a:gd name="connsiteY229" fmla="*/ 116054 h 478206"/>
                <a:gd name="connsiteX230" fmla="*/ 51350 w 349274"/>
                <a:gd name="connsiteY230" fmla="*/ 113351 h 478206"/>
                <a:gd name="connsiteX231" fmla="*/ 48966 w 349274"/>
                <a:gd name="connsiteY231" fmla="*/ 109218 h 478206"/>
                <a:gd name="connsiteX232" fmla="*/ 48171 w 349274"/>
                <a:gd name="connsiteY232" fmla="*/ 108582 h 478206"/>
                <a:gd name="connsiteX233" fmla="*/ 47693 w 349274"/>
                <a:gd name="connsiteY233" fmla="*/ 108900 h 478206"/>
                <a:gd name="connsiteX234" fmla="*/ 46104 w 349274"/>
                <a:gd name="connsiteY234" fmla="*/ 111126 h 478206"/>
                <a:gd name="connsiteX235" fmla="*/ 45308 w 349274"/>
                <a:gd name="connsiteY235" fmla="*/ 113033 h 478206"/>
                <a:gd name="connsiteX236" fmla="*/ 47375 w 349274"/>
                <a:gd name="connsiteY236" fmla="*/ 115100 h 478206"/>
                <a:gd name="connsiteX237" fmla="*/ 48012 w 349274"/>
                <a:gd name="connsiteY237" fmla="*/ 117326 h 478206"/>
                <a:gd name="connsiteX238" fmla="*/ 49125 w 349274"/>
                <a:gd name="connsiteY238" fmla="*/ 119710 h 478206"/>
                <a:gd name="connsiteX239" fmla="*/ 50873 w 349274"/>
                <a:gd name="connsiteY239" fmla="*/ 122095 h 478206"/>
                <a:gd name="connsiteX240" fmla="*/ 52940 w 349274"/>
                <a:gd name="connsiteY240" fmla="*/ 126547 h 478206"/>
                <a:gd name="connsiteX241" fmla="*/ 53416 w 349274"/>
                <a:gd name="connsiteY241" fmla="*/ 128295 h 478206"/>
                <a:gd name="connsiteX242" fmla="*/ 52781 w 349274"/>
                <a:gd name="connsiteY242" fmla="*/ 129408 h 478206"/>
                <a:gd name="connsiteX243" fmla="*/ 50873 w 349274"/>
                <a:gd name="connsiteY243" fmla="*/ 130044 h 478206"/>
                <a:gd name="connsiteX244" fmla="*/ 49125 w 349274"/>
                <a:gd name="connsiteY244" fmla="*/ 132111 h 478206"/>
                <a:gd name="connsiteX245" fmla="*/ 48647 w 349274"/>
                <a:gd name="connsiteY245" fmla="*/ 134654 h 478206"/>
                <a:gd name="connsiteX246" fmla="*/ 48966 w 349274"/>
                <a:gd name="connsiteY246" fmla="*/ 135926 h 478206"/>
                <a:gd name="connsiteX247" fmla="*/ 43560 w 349274"/>
                <a:gd name="connsiteY247" fmla="*/ 139901 h 478206"/>
                <a:gd name="connsiteX248" fmla="*/ 42130 w 349274"/>
                <a:gd name="connsiteY248" fmla="*/ 140537 h 478206"/>
                <a:gd name="connsiteX249" fmla="*/ 41176 w 349274"/>
                <a:gd name="connsiteY249" fmla="*/ 139901 h 478206"/>
                <a:gd name="connsiteX250" fmla="*/ 40063 w 349274"/>
                <a:gd name="connsiteY250" fmla="*/ 137834 h 478206"/>
                <a:gd name="connsiteX251" fmla="*/ 38632 w 349274"/>
                <a:gd name="connsiteY251" fmla="*/ 136244 h 478206"/>
                <a:gd name="connsiteX252" fmla="*/ 37837 w 349274"/>
                <a:gd name="connsiteY252" fmla="*/ 135608 h 478206"/>
                <a:gd name="connsiteX253" fmla="*/ 37359 w 349274"/>
                <a:gd name="connsiteY253" fmla="*/ 135608 h 478206"/>
                <a:gd name="connsiteX254" fmla="*/ 36883 w 349274"/>
                <a:gd name="connsiteY254" fmla="*/ 135926 h 478206"/>
                <a:gd name="connsiteX255" fmla="*/ 36883 w 349274"/>
                <a:gd name="connsiteY255" fmla="*/ 136880 h 478206"/>
                <a:gd name="connsiteX256" fmla="*/ 37359 w 349274"/>
                <a:gd name="connsiteY256" fmla="*/ 140696 h 478206"/>
                <a:gd name="connsiteX257" fmla="*/ 36724 w 349274"/>
                <a:gd name="connsiteY257" fmla="*/ 142286 h 478206"/>
                <a:gd name="connsiteX258" fmla="*/ 34975 w 349274"/>
                <a:gd name="connsiteY258" fmla="*/ 143398 h 478206"/>
                <a:gd name="connsiteX259" fmla="*/ 32909 w 349274"/>
                <a:gd name="connsiteY259" fmla="*/ 149598 h 478206"/>
                <a:gd name="connsiteX260" fmla="*/ 35770 w 349274"/>
                <a:gd name="connsiteY260" fmla="*/ 152301 h 478206"/>
                <a:gd name="connsiteX261" fmla="*/ 39267 w 349274"/>
                <a:gd name="connsiteY261" fmla="*/ 157388 h 478206"/>
                <a:gd name="connsiteX262" fmla="*/ 40222 w 349274"/>
                <a:gd name="connsiteY262" fmla="*/ 159932 h 478206"/>
                <a:gd name="connsiteX263" fmla="*/ 41493 w 349274"/>
                <a:gd name="connsiteY263" fmla="*/ 160886 h 478206"/>
                <a:gd name="connsiteX264" fmla="*/ 43719 w 349274"/>
                <a:gd name="connsiteY264" fmla="*/ 165019 h 478206"/>
                <a:gd name="connsiteX265" fmla="*/ 46262 w 349274"/>
                <a:gd name="connsiteY265" fmla="*/ 165019 h 478206"/>
                <a:gd name="connsiteX266" fmla="*/ 48329 w 349274"/>
                <a:gd name="connsiteY266" fmla="*/ 168358 h 478206"/>
                <a:gd name="connsiteX267" fmla="*/ 48647 w 349274"/>
                <a:gd name="connsiteY267" fmla="*/ 170425 h 478206"/>
                <a:gd name="connsiteX268" fmla="*/ 47534 w 349274"/>
                <a:gd name="connsiteY268" fmla="*/ 176943 h 478206"/>
                <a:gd name="connsiteX269" fmla="*/ 46262 w 349274"/>
                <a:gd name="connsiteY269" fmla="*/ 176943 h 478206"/>
                <a:gd name="connsiteX270" fmla="*/ 45308 w 349274"/>
                <a:gd name="connsiteY270" fmla="*/ 176625 h 478206"/>
                <a:gd name="connsiteX271" fmla="*/ 45308 w 349274"/>
                <a:gd name="connsiteY271" fmla="*/ 179804 h 478206"/>
                <a:gd name="connsiteX272" fmla="*/ 48966 w 349274"/>
                <a:gd name="connsiteY272" fmla="*/ 185050 h 478206"/>
                <a:gd name="connsiteX273" fmla="*/ 51668 w 349274"/>
                <a:gd name="connsiteY273" fmla="*/ 191251 h 478206"/>
                <a:gd name="connsiteX274" fmla="*/ 49442 w 349274"/>
                <a:gd name="connsiteY274" fmla="*/ 194271 h 478206"/>
                <a:gd name="connsiteX275" fmla="*/ 43401 w 349274"/>
                <a:gd name="connsiteY275" fmla="*/ 198246 h 478206"/>
                <a:gd name="connsiteX276" fmla="*/ 47216 w 349274"/>
                <a:gd name="connsiteY276" fmla="*/ 201743 h 478206"/>
                <a:gd name="connsiteX277" fmla="*/ 48012 w 349274"/>
                <a:gd name="connsiteY277" fmla="*/ 204446 h 478206"/>
                <a:gd name="connsiteX278" fmla="*/ 48488 w 349274"/>
                <a:gd name="connsiteY278" fmla="*/ 207626 h 478206"/>
                <a:gd name="connsiteX279" fmla="*/ 48488 w 349274"/>
                <a:gd name="connsiteY279" fmla="*/ 211600 h 478206"/>
                <a:gd name="connsiteX280" fmla="*/ 49125 w 349274"/>
                <a:gd name="connsiteY280" fmla="*/ 218436 h 478206"/>
                <a:gd name="connsiteX281" fmla="*/ 50078 w 349274"/>
                <a:gd name="connsiteY281" fmla="*/ 220026 h 478206"/>
                <a:gd name="connsiteX282" fmla="*/ 50714 w 349274"/>
                <a:gd name="connsiteY282" fmla="*/ 221775 h 478206"/>
                <a:gd name="connsiteX283" fmla="*/ 49919 w 349274"/>
                <a:gd name="connsiteY283" fmla="*/ 225431 h 478206"/>
                <a:gd name="connsiteX284" fmla="*/ 49442 w 349274"/>
                <a:gd name="connsiteY284" fmla="*/ 228769 h 478206"/>
                <a:gd name="connsiteX285" fmla="*/ 48647 w 349274"/>
                <a:gd name="connsiteY285" fmla="*/ 230995 h 478206"/>
                <a:gd name="connsiteX286" fmla="*/ 46899 w 349274"/>
                <a:gd name="connsiteY286" fmla="*/ 232426 h 478206"/>
                <a:gd name="connsiteX287" fmla="*/ 45945 w 349274"/>
                <a:gd name="connsiteY287" fmla="*/ 233698 h 478206"/>
                <a:gd name="connsiteX288" fmla="*/ 43878 w 349274"/>
                <a:gd name="connsiteY288" fmla="*/ 234970 h 478206"/>
                <a:gd name="connsiteX289" fmla="*/ 43878 w 349274"/>
                <a:gd name="connsiteY289" fmla="*/ 236241 h 478206"/>
                <a:gd name="connsiteX290" fmla="*/ 46899 w 349274"/>
                <a:gd name="connsiteY290" fmla="*/ 235288 h 478206"/>
                <a:gd name="connsiteX291" fmla="*/ 46899 w 349274"/>
                <a:gd name="connsiteY291" fmla="*/ 236559 h 478206"/>
                <a:gd name="connsiteX292" fmla="*/ 46262 w 349274"/>
                <a:gd name="connsiteY292" fmla="*/ 238626 h 478206"/>
                <a:gd name="connsiteX293" fmla="*/ 46262 w 349274"/>
                <a:gd name="connsiteY293" fmla="*/ 240693 h 478206"/>
                <a:gd name="connsiteX294" fmla="*/ 48488 w 349274"/>
                <a:gd name="connsiteY294" fmla="*/ 244031 h 478206"/>
                <a:gd name="connsiteX295" fmla="*/ 50714 w 349274"/>
                <a:gd name="connsiteY295" fmla="*/ 240852 h 478206"/>
                <a:gd name="connsiteX296" fmla="*/ 51509 w 349274"/>
                <a:gd name="connsiteY296" fmla="*/ 241329 h 478206"/>
                <a:gd name="connsiteX297" fmla="*/ 51032 w 349274"/>
                <a:gd name="connsiteY297" fmla="*/ 245621 h 478206"/>
                <a:gd name="connsiteX298" fmla="*/ 52463 w 349274"/>
                <a:gd name="connsiteY298" fmla="*/ 246416 h 478206"/>
                <a:gd name="connsiteX299" fmla="*/ 53735 w 349274"/>
                <a:gd name="connsiteY299" fmla="*/ 246416 h 478206"/>
                <a:gd name="connsiteX300" fmla="*/ 54848 w 349274"/>
                <a:gd name="connsiteY300" fmla="*/ 245303 h 478206"/>
                <a:gd name="connsiteX301" fmla="*/ 56278 w 349274"/>
                <a:gd name="connsiteY301" fmla="*/ 245303 h 478206"/>
                <a:gd name="connsiteX302" fmla="*/ 51509 w 349274"/>
                <a:gd name="connsiteY302" fmla="*/ 254524 h 478206"/>
                <a:gd name="connsiteX303" fmla="*/ 49125 w 349274"/>
                <a:gd name="connsiteY303" fmla="*/ 257704 h 478206"/>
                <a:gd name="connsiteX304" fmla="*/ 48171 w 349274"/>
                <a:gd name="connsiteY304" fmla="*/ 261360 h 478206"/>
                <a:gd name="connsiteX305" fmla="*/ 46421 w 349274"/>
                <a:gd name="connsiteY305" fmla="*/ 261360 h 478206"/>
                <a:gd name="connsiteX306" fmla="*/ 44832 w 349274"/>
                <a:gd name="connsiteY306" fmla="*/ 264699 h 478206"/>
                <a:gd name="connsiteX307" fmla="*/ 43401 w 349274"/>
                <a:gd name="connsiteY307" fmla="*/ 266765 h 478206"/>
                <a:gd name="connsiteX308" fmla="*/ 42288 w 349274"/>
                <a:gd name="connsiteY308" fmla="*/ 269150 h 478206"/>
                <a:gd name="connsiteX309" fmla="*/ 40222 w 349274"/>
                <a:gd name="connsiteY309" fmla="*/ 269786 h 478206"/>
                <a:gd name="connsiteX310" fmla="*/ 38472 w 349274"/>
                <a:gd name="connsiteY310" fmla="*/ 270104 h 478206"/>
                <a:gd name="connsiteX311" fmla="*/ 38472 w 349274"/>
                <a:gd name="connsiteY311" fmla="*/ 271058 h 478206"/>
                <a:gd name="connsiteX312" fmla="*/ 39109 w 349274"/>
                <a:gd name="connsiteY312" fmla="*/ 273601 h 478206"/>
                <a:gd name="connsiteX313" fmla="*/ 39109 w 349274"/>
                <a:gd name="connsiteY313" fmla="*/ 274714 h 478206"/>
                <a:gd name="connsiteX314" fmla="*/ 36088 w 349274"/>
                <a:gd name="connsiteY314" fmla="*/ 277258 h 478206"/>
                <a:gd name="connsiteX315" fmla="*/ 35135 w 349274"/>
                <a:gd name="connsiteY315" fmla="*/ 278371 h 478206"/>
                <a:gd name="connsiteX316" fmla="*/ 35135 w 349274"/>
                <a:gd name="connsiteY316" fmla="*/ 279166 h 478206"/>
                <a:gd name="connsiteX317" fmla="*/ 33227 w 349274"/>
                <a:gd name="connsiteY317" fmla="*/ 278848 h 478206"/>
                <a:gd name="connsiteX318" fmla="*/ 32431 w 349274"/>
                <a:gd name="connsiteY318" fmla="*/ 279643 h 478206"/>
                <a:gd name="connsiteX319" fmla="*/ 31477 w 349274"/>
                <a:gd name="connsiteY319" fmla="*/ 281550 h 478206"/>
                <a:gd name="connsiteX320" fmla="*/ 29888 w 349274"/>
                <a:gd name="connsiteY320" fmla="*/ 283299 h 478206"/>
                <a:gd name="connsiteX321" fmla="*/ 28616 w 349274"/>
                <a:gd name="connsiteY321" fmla="*/ 284094 h 478206"/>
                <a:gd name="connsiteX322" fmla="*/ 27503 w 349274"/>
                <a:gd name="connsiteY322" fmla="*/ 285048 h 478206"/>
                <a:gd name="connsiteX323" fmla="*/ 25914 w 349274"/>
                <a:gd name="connsiteY323" fmla="*/ 285684 h 478206"/>
                <a:gd name="connsiteX324" fmla="*/ 20826 w 349274"/>
                <a:gd name="connsiteY324" fmla="*/ 285048 h 478206"/>
                <a:gd name="connsiteX325" fmla="*/ 19554 w 349274"/>
                <a:gd name="connsiteY325" fmla="*/ 286479 h 478206"/>
                <a:gd name="connsiteX326" fmla="*/ 17487 w 349274"/>
                <a:gd name="connsiteY326" fmla="*/ 285843 h 478206"/>
                <a:gd name="connsiteX327" fmla="*/ 16216 w 349274"/>
                <a:gd name="connsiteY327" fmla="*/ 286161 h 478206"/>
                <a:gd name="connsiteX328" fmla="*/ 14149 w 349274"/>
                <a:gd name="connsiteY328" fmla="*/ 287432 h 478206"/>
                <a:gd name="connsiteX329" fmla="*/ 12559 w 349274"/>
                <a:gd name="connsiteY329" fmla="*/ 289340 h 478206"/>
                <a:gd name="connsiteX330" fmla="*/ 11764 w 349274"/>
                <a:gd name="connsiteY330" fmla="*/ 290771 h 478206"/>
                <a:gd name="connsiteX331" fmla="*/ 11446 w 349274"/>
                <a:gd name="connsiteY331" fmla="*/ 297925 h 478206"/>
                <a:gd name="connsiteX332" fmla="*/ 13672 w 349274"/>
                <a:gd name="connsiteY332" fmla="*/ 301741 h 478206"/>
                <a:gd name="connsiteX333" fmla="*/ 12877 w 349274"/>
                <a:gd name="connsiteY333" fmla="*/ 306033 h 478206"/>
                <a:gd name="connsiteX334" fmla="*/ 6677 w 349274"/>
                <a:gd name="connsiteY334" fmla="*/ 303966 h 478206"/>
                <a:gd name="connsiteX335" fmla="*/ 1908 w 349274"/>
                <a:gd name="connsiteY335" fmla="*/ 306669 h 478206"/>
                <a:gd name="connsiteX336" fmla="*/ 0 w 349274"/>
                <a:gd name="connsiteY336" fmla="*/ 310325 h 478206"/>
                <a:gd name="connsiteX337" fmla="*/ 3974 w 349274"/>
                <a:gd name="connsiteY337" fmla="*/ 313187 h 478206"/>
                <a:gd name="connsiteX338" fmla="*/ 4769 w 349274"/>
                <a:gd name="connsiteY338" fmla="*/ 315095 h 478206"/>
                <a:gd name="connsiteX339" fmla="*/ 5723 w 349274"/>
                <a:gd name="connsiteY339" fmla="*/ 315731 h 478206"/>
                <a:gd name="connsiteX340" fmla="*/ 8426 w 349274"/>
                <a:gd name="connsiteY340" fmla="*/ 317956 h 478206"/>
                <a:gd name="connsiteX341" fmla="*/ 10016 w 349274"/>
                <a:gd name="connsiteY341" fmla="*/ 320182 h 478206"/>
                <a:gd name="connsiteX342" fmla="*/ 12718 w 349274"/>
                <a:gd name="connsiteY342" fmla="*/ 321454 h 478206"/>
                <a:gd name="connsiteX343" fmla="*/ 14944 w 349274"/>
                <a:gd name="connsiteY343" fmla="*/ 322567 h 478206"/>
                <a:gd name="connsiteX344" fmla="*/ 20667 w 349274"/>
                <a:gd name="connsiteY344" fmla="*/ 326859 h 478206"/>
                <a:gd name="connsiteX345" fmla="*/ 24482 w 349274"/>
                <a:gd name="connsiteY345" fmla="*/ 329085 h 478206"/>
                <a:gd name="connsiteX346" fmla="*/ 28616 w 349274"/>
                <a:gd name="connsiteY346" fmla="*/ 331151 h 478206"/>
                <a:gd name="connsiteX347" fmla="*/ 34498 w 349274"/>
                <a:gd name="connsiteY347" fmla="*/ 333218 h 478206"/>
                <a:gd name="connsiteX348" fmla="*/ 38155 w 349274"/>
                <a:gd name="connsiteY348" fmla="*/ 332900 h 478206"/>
                <a:gd name="connsiteX349" fmla="*/ 38950 w 349274"/>
                <a:gd name="connsiteY349" fmla="*/ 334490 h 478206"/>
                <a:gd name="connsiteX350" fmla="*/ 39585 w 349274"/>
                <a:gd name="connsiteY350" fmla="*/ 336239 h 478206"/>
                <a:gd name="connsiteX351" fmla="*/ 41017 w 349274"/>
                <a:gd name="connsiteY351" fmla="*/ 337193 h 478206"/>
                <a:gd name="connsiteX352" fmla="*/ 43242 w 349274"/>
                <a:gd name="connsiteY352" fmla="*/ 337988 h 478206"/>
                <a:gd name="connsiteX353" fmla="*/ 44514 w 349274"/>
                <a:gd name="connsiteY353" fmla="*/ 338305 h 478206"/>
                <a:gd name="connsiteX354" fmla="*/ 44832 w 349274"/>
                <a:gd name="connsiteY354" fmla="*/ 338783 h 478206"/>
                <a:gd name="connsiteX355" fmla="*/ 46104 w 349274"/>
                <a:gd name="connsiteY355" fmla="*/ 344824 h 478206"/>
                <a:gd name="connsiteX356" fmla="*/ 46899 w 349274"/>
                <a:gd name="connsiteY356" fmla="*/ 345777 h 478206"/>
                <a:gd name="connsiteX357" fmla="*/ 49919 w 349274"/>
                <a:gd name="connsiteY357" fmla="*/ 346731 h 478206"/>
                <a:gd name="connsiteX358" fmla="*/ 53576 w 349274"/>
                <a:gd name="connsiteY358" fmla="*/ 347049 h 478206"/>
                <a:gd name="connsiteX359" fmla="*/ 55007 w 349274"/>
                <a:gd name="connsiteY359" fmla="*/ 347049 h 478206"/>
                <a:gd name="connsiteX360" fmla="*/ 58186 w 349274"/>
                <a:gd name="connsiteY360" fmla="*/ 348480 h 478206"/>
                <a:gd name="connsiteX361" fmla="*/ 60571 w 349274"/>
                <a:gd name="connsiteY361" fmla="*/ 349275 h 478206"/>
                <a:gd name="connsiteX362" fmla="*/ 63114 w 349274"/>
                <a:gd name="connsiteY362" fmla="*/ 349911 h 478206"/>
                <a:gd name="connsiteX363" fmla="*/ 64863 w 349274"/>
                <a:gd name="connsiteY363" fmla="*/ 349911 h 478206"/>
                <a:gd name="connsiteX364" fmla="*/ 65658 w 349274"/>
                <a:gd name="connsiteY364" fmla="*/ 349911 h 478206"/>
                <a:gd name="connsiteX365" fmla="*/ 65976 w 349274"/>
                <a:gd name="connsiteY365" fmla="*/ 349275 h 478206"/>
                <a:gd name="connsiteX366" fmla="*/ 67407 w 349274"/>
                <a:gd name="connsiteY366" fmla="*/ 349275 h 478206"/>
                <a:gd name="connsiteX367" fmla="*/ 69632 w 349274"/>
                <a:gd name="connsiteY367" fmla="*/ 350229 h 478206"/>
                <a:gd name="connsiteX368" fmla="*/ 72812 w 349274"/>
                <a:gd name="connsiteY368" fmla="*/ 350229 h 478206"/>
                <a:gd name="connsiteX369" fmla="*/ 74720 w 349274"/>
                <a:gd name="connsiteY369" fmla="*/ 349593 h 478206"/>
                <a:gd name="connsiteX370" fmla="*/ 75037 w 349274"/>
                <a:gd name="connsiteY370" fmla="*/ 348321 h 478206"/>
                <a:gd name="connsiteX371" fmla="*/ 75037 w 349274"/>
                <a:gd name="connsiteY371" fmla="*/ 346254 h 478206"/>
                <a:gd name="connsiteX372" fmla="*/ 75833 w 349274"/>
                <a:gd name="connsiteY372" fmla="*/ 345460 h 478206"/>
                <a:gd name="connsiteX373" fmla="*/ 78058 w 349274"/>
                <a:gd name="connsiteY373" fmla="*/ 344188 h 478206"/>
                <a:gd name="connsiteX374" fmla="*/ 79171 w 349274"/>
                <a:gd name="connsiteY374" fmla="*/ 344506 h 478206"/>
                <a:gd name="connsiteX375" fmla="*/ 85053 w 349274"/>
                <a:gd name="connsiteY375" fmla="*/ 347208 h 478206"/>
                <a:gd name="connsiteX376" fmla="*/ 86325 w 349274"/>
                <a:gd name="connsiteY376" fmla="*/ 348162 h 478206"/>
                <a:gd name="connsiteX377" fmla="*/ 87756 w 349274"/>
                <a:gd name="connsiteY377" fmla="*/ 350070 h 478206"/>
                <a:gd name="connsiteX378" fmla="*/ 90459 w 349274"/>
                <a:gd name="connsiteY378" fmla="*/ 352772 h 478206"/>
                <a:gd name="connsiteX379" fmla="*/ 93479 w 349274"/>
                <a:gd name="connsiteY379" fmla="*/ 354521 h 478206"/>
                <a:gd name="connsiteX380" fmla="*/ 98089 w 349274"/>
                <a:gd name="connsiteY380" fmla="*/ 355316 h 478206"/>
                <a:gd name="connsiteX381" fmla="*/ 102541 w 349274"/>
                <a:gd name="connsiteY381" fmla="*/ 358178 h 478206"/>
                <a:gd name="connsiteX382" fmla="*/ 107628 w 349274"/>
                <a:gd name="connsiteY382" fmla="*/ 360086 h 478206"/>
                <a:gd name="connsiteX383" fmla="*/ 109377 w 349274"/>
                <a:gd name="connsiteY383" fmla="*/ 358178 h 478206"/>
                <a:gd name="connsiteX384" fmla="*/ 110490 w 349274"/>
                <a:gd name="connsiteY384" fmla="*/ 358178 h 478206"/>
                <a:gd name="connsiteX385" fmla="*/ 111762 w 349274"/>
                <a:gd name="connsiteY385" fmla="*/ 358496 h 478206"/>
                <a:gd name="connsiteX386" fmla="*/ 114146 w 349274"/>
                <a:gd name="connsiteY386" fmla="*/ 360403 h 478206"/>
                <a:gd name="connsiteX387" fmla="*/ 115577 w 349274"/>
                <a:gd name="connsiteY387" fmla="*/ 361516 h 478206"/>
                <a:gd name="connsiteX388" fmla="*/ 117326 w 349274"/>
                <a:gd name="connsiteY388" fmla="*/ 362470 h 478206"/>
                <a:gd name="connsiteX389" fmla="*/ 118915 w 349274"/>
                <a:gd name="connsiteY389" fmla="*/ 362788 h 478206"/>
                <a:gd name="connsiteX390" fmla="*/ 120347 w 349274"/>
                <a:gd name="connsiteY390" fmla="*/ 362788 h 478206"/>
                <a:gd name="connsiteX391" fmla="*/ 121300 w 349274"/>
                <a:gd name="connsiteY391" fmla="*/ 362788 h 478206"/>
                <a:gd name="connsiteX392" fmla="*/ 121936 w 349274"/>
                <a:gd name="connsiteY392" fmla="*/ 364060 h 478206"/>
                <a:gd name="connsiteX393" fmla="*/ 122731 w 349274"/>
                <a:gd name="connsiteY393" fmla="*/ 365650 h 478206"/>
                <a:gd name="connsiteX394" fmla="*/ 124639 w 349274"/>
                <a:gd name="connsiteY394" fmla="*/ 366763 h 478206"/>
                <a:gd name="connsiteX395" fmla="*/ 126864 w 349274"/>
                <a:gd name="connsiteY395" fmla="*/ 367716 h 478206"/>
                <a:gd name="connsiteX396" fmla="*/ 128614 w 349274"/>
                <a:gd name="connsiteY396" fmla="*/ 369465 h 478206"/>
                <a:gd name="connsiteX397" fmla="*/ 129726 w 349274"/>
                <a:gd name="connsiteY397" fmla="*/ 370578 h 478206"/>
                <a:gd name="connsiteX398" fmla="*/ 131157 w 349274"/>
                <a:gd name="connsiteY398" fmla="*/ 372009 h 478206"/>
                <a:gd name="connsiteX399" fmla="*/ 132588 w 349274"/>
                <a:gd name="connsiteY399" fmla="*/ 373758 h 478206"/>
                <a:gd name="connsiteX400" fmla="*/ 133859 w 349274"/>
                <a:gd name="connsiteY400" fmla="*/ 376937 h 478206"/>
                <a:gd name="connsiteX401" fmla="*/ 134496 w 349274"/>
                <a:gd name="connsiteY401" fmla="*/ 379004 h 478206"/>
                <a:gd name="connsiteX402" fmla="*/ 135131 w 349274"/>
                <a:gd name="connsiteY402" fmla="*/ 380276 h 478206"/>
                <a:gd name="connsiteX403" fmla="*/ 135131 w 349274"/>
                <a:gd name="connsiteY403" fmla="*/ 381547 h 478206"/>
                <a:gd name="connsiteX404" fmla="*/ 136403 w 349274"/>
                <a:gd name="connsiteY404" fmla="*/ 383773 h 478206"/>
                <a:gd name="connsiteX405" fmla="*/ 137516 w 349274"/>
                <a:gd name="connsiteY405" fmla="*/ 385045 h 478206"/>
                <a:gd name="connsiteX406" fmla="*/ 139424 w 349274"/>
                <a:gd name="connsiteY406" fmla="*/ 385840 h 478206"/>
                <a:gd name="connsiteX407" fmla="*/ 143080 w 349274"/>
                <a:gd name="connsiteY407" fmla="*/ 386794 h 478206"/>
                <a:gd name="connsiteX408" fmla="*/ 144988 w 349274"/>
                <a:gd name="connsiteY408" fmla="*/ 388702 h 478206"/>
                <a:gd name="connsiteX409" fmla="*/ 146736 w 349274"/>
                <a:gd name="connsiteY409" fmla="*/ 389496 h 478206"/>
                <a:gd name="connsiteX410" fmla="*/ 148644 w 349274"/>
                <a:gd name="connsiteY410" fmla="*/ 391563 h 478206"/>
                <a:gd name="connsiteX411" fmla="*/ 150234 w 349274"/>
                <a:gd name="connsiteY411" fmla="*/ 392199 h 478206"/>
                <a:gd name="connsiteX412" fmla="*/ 152301 w 349274"/>
                <a:gd name="connsiteY412" fmla="*/ 392199 h 478206"/>
                <a:gd name="connsiteX413" fmla="*/ 154368 w 349274"/>
                <a:gd name="connsiteY413" fmla="*/ 393153 h 478206"/>
                <a:gd name="connsiteX414" fmla="*/ 155957 w 349274"/>
                <a:gd name="connsiteY414" fmla="*/ 395061 h 478206"/>
                <a:gd name="connsiteX415" fmla="*/ 156911 w 349274"/>
                <a:gd name="connsiteY415" fmla="*/ 397445 h 478206"/>
                <a:gd name="connsiteX416" fmla="*/ 158501 w 349274"/>
                <a:gd name="connsiteY416" fmla="*/ 398876 h 478206"/>
                <a:gd name="connsiteX417" fmla="*/ 159296 w 349274"/>
                <a:gd name="connsiteY417" fmla="*/ 401420 h 478206"/>
                <a:gd name="connsiteX418" fmla="*/ 158343 w 349274"/>
                <a:gd name="connsiteY418" fmla="*/ 404281 h 478206"/>
                <a:gd name="connsiteX419" fmla="*/ 159137 w 349274"/>
                <a:gd name="connsiteY419" fmla="*/ 405871 h 478206"/>
                <a:gd name="connsiteX420" fmla="*/ 160727 w 349274"/>
                <a:gd name="connsiteY420" fmla="*/ 407143 h 478206"/>
                <a:gd name="connsiteX421" fmla="*/ 163271 w 349274"/>
                <a:gd name="connsiteY421" fmla="*/ 408415 h 478206"/>
                <a:gd name="connsiteX422" fmla="*/ 165655 w 349274"/>
                <a:gd name="connsiteY422" fmla="*/ 408097 h 478206"/>
                <a:gd name="connsiteX423" fmla="*/ 166927 w 349274"/>
                <a:gd name="connsiteY423" fmla="*/ 408574 h 478206"/>
                <a:gd name="connsiteX424" fmla="*/ 167722 w 349274"/>
                <a:gd name="connsiteY424" fmla="*/ 409846 h 478206"/>
                <a:gd name="connsiteX425" fmla="*/ 168199 w 349274"/>
                <a:gd name="connsiteY425" fmla="*/ 411277 h 478206"/>
                <a:gd name="connsiteX426" fmla="*/ 169312 w 349274"/>
                <a:gd name="connsiteY426" fmla="*/ 414774 h 478206"/>
                <a:gd name="connsiteX427" fmla="*/ 169788 w 349274"/>
                <a:gd name="connsiteY427" fmla="*/ 417000 h 478206"/>
                <a:gd name="connsiteX428" fmla="*/ 168835 w 349274"/>
                <a:gd name="connsiteY428" fmla="*/ 419225 h 478206"/>
                <a:gd name="connsiteX429" fmla="*/ 168516 w 349274"/>
                <a:gd name="connsiteY429" fmla="*/ 420656 h 478206"/>
                <a:gd name="connsiteX430" fmla="*/ 168994 w 349274"/>
                <a:gd name="connsiteY430" fmla="*/ 422723 h 478206"/>
                <a:gd name="connsiteX431" fmla="*/ 171537 w 349274"/>
                <a:gd name="connsiteY431" fmla="*/ 423677 h 478206"/>
                <a:gd name="connsiteX432" fmla="*/ 173763 w 349274"/>
                <a:gd name="connsiteY432" fmla="*/ 424472 h 478206"/>
                <a:gd name="connsiteX433" fmla="*/ 175194 w 349274"/>
                <a:gd name="connsiteY433" fmla="*/ 426061 h 478206"/>
                <a:gd name="connsiteX434" fmla="*/ 176784 w 349274"/>
                <a:gd name="connsiteY434" fmla="*/ 426538 h 478206"/>
                <a:gd name="connsiteX435" fmla="*/ 179009 w 349274"/>
                <a:gd name="connsiteY435" fmla="*/ 426538 h 478206"/>
                <a:gd name="connsiteX436" fmla="*/ 181871 w 349274"/>
                <a:gd name="connsiteY436" fmla="*/ 426061 h 478206"/>
                <a:gd name="connsiteX437" fmla="*/ 183460 w 349274"/>
                <a:gd name="connsiteY437" fmla="*/ 425108 h 478206"/>
                <a:gd name="connsiteX438" fmla="*/ 184414 w 349274"/>
                <a:gd name="connsiteY438" fmla="*/ 424789 h 478206"/>
                <a:gd name="connsiteX439" fmla="*/ 185527 w 349274"/>
                <a:gd name="connsiteY439" fmla="*/ 425108 h 478206"/>
                <a:gd name="connsiteX440" fmla="*/ 188071 w 349274"/>
                <a:gd name="connsiteY440" fmla="*/ 425902 h 478206"/>
                <a:gd name="connsiteX441" fmla="*/ 191092 w 349274"/>
                <a:gd name="connsiteY441" fmla="*/ 426856 h 478206"/>
                <a:gd name="connsiteX442" fmla="*/ 193794 w 349274"/>
                <a:gd name="connsiteY442" fmla="*/ 426220 h 478206"/>
                <a:gd name="connsiteX443" fmla="*/ 196179 w 349274"/>
                <a:gd name="connsiteY443" fmla="*/ 425902 h 478206"/>
                <a:gd name="connsiteX444" fmla="*/ 198563 w 349274"/>
                <a:gd name="connsiteY444" fmla="*/ 425266 h 478206"/>
                <a:gd name="connsiteX445" fmla="*/ 200949 w 349274"/>
                <a:gd name="connsiteY445" fmla="*/ 423677 h 478206"/>
                <a:gd name="connsiteX446" fmla="*/ 203015 w 349274"/>
                <a:gd name="connsiteY446" fmla="*/ 423677 h 478206"/>
                <a:gd name="connsiteX447" fmla="*/ 204446 w 349274"/>
                <a:gd name="connsiteY447" fmla="*/ 422723 h 478206"/>
                <a:gd name="connsiteX448" fmla="*/ 206353 w 349274"/>
                <a:gd name="connsiteY448" fmla="*/ 420974 h 478206"/>
                <a:gd name="connsiteX449" fmla="*/ 208261 w 349274"/>
                <a:gd name="connsiteY449" fmla="*/ 419225 h 478206"/>
                <a:gd name="connsiteX450" fmla="*/ 209692 w 349274"/>
                <a:gd name="connsiteY450" fmla="*/ 418907 h 478206"/>
                <a:gd name="connsiteX451" fmla="*/ 212077 w 349274"/>
                <a:gd name="connsiteY451" fmla="*/ 419702 h 478206"/>
                <a:gd name="connsiteX452" fmla="*/ 215256 w 349274"/>
                <a:gd name="connsiteY452" fmla="*/ 420974 h 478206"/>
                <a:gd name="connsiteX453" fmla="*/ 217005 w 349274"/>
                <a:gd name="connsiteY453" fmla="*/ 422564 h 478206"/>
                <a:gd name="connsiteX454" fmla="*/ 218436 w 349274"/>
                <a:gd name="connsiteY454" fmla="*/ 423041 h 478206"/>
                <a:gd name="connsiteX455" fmla="*/ 219867 w 349274"/>
                <a:gd name="connsiteY455" fmla="*/ 424154 h 478206"/>
                <a:gd name="connsiteX456" fmla="*/ 222569 w 349274"/>
                <a:gd name="connsiteY456" fmla="*/ 424154 h 478206"/>
                <a:gd name="connsiteX457" fmla="*/ 225590 w 349274"/>
                <a:gd name="connsiteY457" fmla="*/ 423518 h 478206"/>
                <a:gd name="connsiteX458" fmla="*/ 227975 w 349274"/>
                <a:gd name="connsiteY458" fmla="*/ 421610 h 478206"/>
                <a:gd name="connsiteX459" fmla="*/ 230518 w 349274"/>
                <a:gd name="connsiteY459" fmla="*/ 420974 h 478206"/>
                <a:gd name="connsiteX460" fmla="*/ 232267 w 349274"/>
                <a:gd name="connsiteY460" fmla="*/ 420497 h 478206"/>
                <a:gd name="connsiteX461" fmla="*/ 233857 w 349274"/>
                <a:gd name="connsiteY461" fmla="*/ 420815 h 478206"/>
                <a:gd name="connsiteX462" fmla="*/ 239898 w 349274"/>
                <a:gd name="connsiteY462" fmla="*/ 424313 h 478206"/>
                <a:gd name="connsiteX463" fmla="*/ 241488 w 349274"/>
                <a:gd name="connsiteY463" fmla="*/ 426061 h 478206"/>
                <a:gd name="connsiteX464" fmla="*/ 243555 w 349274"/>
                <a:gd name="connsiteY464" fmla="*/ 426379 h 478206"/>
                <a:gd name="connsiteX465" fmla="*/ 245303 w 349274"/>
                <a:gd name="connsiteY465" fmla="*/ 427333 h 478206"/>
                <a:gd name="connsiteX466" fmla="*/ 248165 w 349274"/>
                <a:gd name="connsiteY466" fmla="*/ 428446 h 478206"/>
                <a:gd name="connsiteX467" fmla="*/ 249755 w 349274"/>
                <a:gd name="connsiteY467" fmla="*/ 429559 h 478206"/>
                <a:gd name="connsiteX468" fmla="*/ 251822 w 349274"/>
                <a:gd name="connsiteY468" fmla="*/ 430195 h 478206"/>
                <a:gd name="connsiteX469" fmla="*/ 253252 w 349274"/>
                <a:gd name="connsiteY469" fmla="*/ 431785 h 478206"/>
                <a:gd name="connsiteX470" fmla="*/ 255478 w 349274"/>
                <a:gd name="connsiteY470" fmla="*/ 432738 h 478206"/>
                <a:gd name="connsiteX471" fmla="*/ 257386 w 349274"/>
                <a:gd name="connsiteY471" fmla="*/ 433215 h 478206"/>
                <a:gd name="connsiteX472" fmla="*/ 258339 w 349274"/>
                <a:gd name="connsiteY472" fmla="*/ 434487 h 478206"/>
                <a:gd name="connsiteX473" fmla="*/ 258339 w 349274"/>
                <a:gd name="connsiteY473" fmla="*/ 435282 h 478206"/>
                <a:gd name="connsiteX474" fmla="*/ 258021 w 349274"/>
                <a:gd name="connsiteY474" fmla="*/ 435759 h 478206"/>
                <a:gd name="connsiteX475" fmla="*/ 255954 w 349274"/>
                <a:gd name="connsiteY475" fmla="*/ 438939 h 478206"/>
                <a:gd name="connsiteX476" fmla="*/ 251822 w 349274"/>
                <a:gd name="connsiteY476" fmla="*/ 445298 h 478206"/>
                <a:gd name="connsiteX477" fmla="*/ 248165 w 349274"/>
                <a:gd name="connsiteY477" fmla="*/ 451021 h 478206"/>
                <a:gd name="connsiteX478" fmla="*/ 242282 w 349274"/>
                <a:gd name="connsiteY478" fmla="*/ 460083 h 478206"/>
                <a:gd name="connsiteX479" fmla="*/ 239103 w 349274"/>
                <a:gd name="connsiteY479" fmla="*/ 465170 h 478206"/>
                <a:gd name="connsiteX480" fmla="*/ 239898 w 349274"/>
                <a:gd name="connsiteY480" fmla="*/ 465170 h 478206"/>
                <a:gd name="connsiteX481" fmla="*/ 244985 w 349274"/>
                <a:gd name="connsiteY481" fmla="*/ 467555 h 478206"/>
                <a:gd name="connsiteX482" fmla="*/ 246257 w 349274"/>
                <a:gd name="connsiteY482" fmla="*/ 467555 h 478206"/>
                <a:gd name="connsiteX483" fmla="*/ 248165 w 349274"/>
                <a:gd name="connsiteY483" fmla="*/ 467078 h 478206"/>
                <a:gd name="connsiteX484" fmla="*/ 249437 w 349274"/>
                <a:gd name="connsiteY484" fmla="*/ 466124 h 478206"/>
                <a:gd name="connsiteX485" fmla="*/ 250550 w 349274"/>
                <a:gd name="connsiteY485" fmla="*/ 466124 h 478206"/>
                <a:gd name="connsiteX486" fmla="*/ 251663 w 349274"/>
                <a:gd name="connsiteY486" fmla="*/ 466919 h 478206"/>
                <a:gd name="connsiteX487" fmla="*/ 253252 w 349274"/>
                <a:gd name="connsiteY487" fmla="*/ 468032 h 478206"/>
                <a:gd name="connsiteX488" fmla="*/ 254524 w 349274"/>
                <a:gd name="connsiteY488" fmla="*/ 471211 h 478206"/>
                <a:gd name="connsiteX489" fmla="*/ 255478 w 349274"/>
                <a:gd name="connsiteY489" fmla="*/ 472801 h 478206"/>
                <a:gd name="connsiteX490" fmla="*/ 257545 w 349274"/>
                <a:gd name="connsiteY490" fmla="*/ 474073 h 478206"/>
                <a:gd name="connsiteX491" fmla="*/ 259771 w 349274"/>
                <a:gd name="connsiteY491" fmla="*/ 476140 h 478206"/>
                <a:gd name="connsiteX492" fmla="*/ 261201 w 349274"/>
                <a:gd name="connsiteY492" fmla="*/ 478206 h 478206"/>
                <a:gd name="connsiteX493" fmla="*/ 261678 w 349274"/>
                <a:gd name="connsiteY493" fmla="*/ 477252 h 478206"/>
                <a:gd name="connsiteX494" fmla="*/ 262791 w 349274"/>
                <a:gd name="connsiteY494" fmla="*/ 471370 h 478206"/>
                <a:gd name="connsiteX495" fmla="*/ 264540 w 349274"/>
                <a:gd name="connsiteY495" fmla="*/ 461831 h 478206"/>
                <a:gd name="connsiteX496" fmla="*/ 266129 w 349274"/>
                <a:gd name="connsiteY496" fmla="*/ 453088 h 478206"/>
                <a:gd name="connsiteX497" fmla="*/ 267878 w 349274"/>
                <a:gd name="connsiteY497" fmla="*/ 443390 h 478206"/>
                <a:gd name="connsiteX498" fmla="*/ 269627 w 349274"/>
                <a:gd name="connsiteY498" fmla="*/ 433374 h 478206"/>
                <a:gd name="connsiteX499" fmla="*/ 271535 w 349274"/>
                <a:gd name="connsiteY499" fmla="*/ 423359 h 478206"/>
                <a:gd name="connsiteX500" fmla="*/ 273124 w 349274"/>
                <a:gd name="connsiteY500" fmla="*/ 415092 h 478206"/>
                <a:gd name="connsiteX501" fmla="*/ 274396 w 349274"/>
                <a:gd name="connsiteY501" fmla="*/ 407938 h 478206"/>
                <a:gd name="connsiteX502" fmla="*/ 275191 w 349274"/>
                <a:gd name="connsiteY502" fmla="*/ 403645 h 478206"/>
                <a:gd name="connsiteX503" fmla="*/ 276463 w 349274"/>
                <a:gd name="connsiteY503" fmla="*/ 397922 h 478206"/>
                <a:gd name="connsiteX504" fmla="*/ 276940 w 349274"/>
                <a:gd name="connsiteY504" fmla="*/ 392835 h 478206"/>
                <a:gd name="connsiteX505" fmla="*/ 277417 w 349274"/>
                <a:gd name="connsiteY505" fmla="*/ 391404 h 478206"/>
                <a:gd name="connsiteX506" fmla="*/ 277099 w 349274"/>
                <a:gd name="connsiteY506" fmla="*/ 390132 h 478206"/>
                <a:gd name="connsiteX507" fmla="*/ 275986 w 349274"/>
                <a:gd name="connsiteY507" fmla="*/ 388384 h 478206"/>
                <a:gd name="connsiteX508" fmla="*/ 275986 w 349274"/>
                <a:gd name="connsiteY508" fmla="*/ 387589 h 478206"/>
                <a:gd name="connsiteX509" fmla="*/ 275986 w 349274"/>
                <a:gd name="connsiteY509" fmla="*/ 386635 h 478206"/>
                <a:gd name="connsiteX510" fmla="*/ 275986 w 349274"/>
                <a:gd name="connsiteY510" fmla="*/ 385681 h 478206"/>
                <a:gd name="connsiteX511" fmla="*/ 274715 w 349274"/>
                <a:gd name="connsiteY511" fmla="*/ 384727 h 478206"/>
                <a:gd name="connsiteX512" fmla="*/ 273760 w 349274"/>
                <a:gd name="connsiteY512" fmla="*/ 384091 h 478206"/>
                <a:gd name="connsiteX513" fmla="*/ 273124 w 349274"/>
                <a:gd name="connsiteY513" fmla="*/ 383296 h 478206"/>
                <a:gd name="connsiteX514" fmla="*/ 272806 w 349274"/>
                <a:gd name="connsiteY514" fmla="*/ 382183 h 478206"/>
                <a:gd name="connsiteX515" fmla="*/ 272170 w 349274"/>
                <a:gd name="connsiteY515" fmla="*/ 381071 h 478206"/>
                <a:gd name="connsiteX516" fmla="*/ 271852 w 349274"/>
                <a:gd name="connsiteY516" fmla="*/ 379799 h 478206"/>
                <a:gd name="connsiteX517" fmla="*/ 271057 w 349274"/>
                <a:gd name="connsiteY517" fmla="*/ 378845 h 478206"/>
                <a:gd name="connsiteX518" fmla="*/ 270740 w 349274"/>
                <a:gd name="connsiteY518" fmla="*/ 377573 h 478206"/>
                <a:gd name="connsiteX519" fmla="*/ 271376 w 349274"/>
                <a:gd name="connsiteY519" fmla="*/ 376460 h 478206"/>
                <a:gd name="connsiteX520" fmla="*/ 271694 w 349274"/>
                <a:gd name="connsiteY520" fmla="*/ 375188 h 478206"/>
                <a:gd name="connsiteX521" fmla="*/ 271376 w 349274"/>
                <a:gd name="connsiteY521" fmla="*/ 374075 h 478206"/>
                <a:gd name="connsiteX522" fmla="*/ 271057 w 349274"/>
                <a:gd name="connsiteY522" fmla="*/ 372804 h 478206"/>
                <a:gd name="connsiteX523" fmla="*/ 270422 w 349274"/>
                <a:gd name="connsiteY523" fmla="*/ 371532 h 478206"/>
                <a:gd name="connsiteX524" fmla="*/ 269468 w 349274"/>
                <a:gd name="connsiteY524" fmla="*/ 370737 h 478206"/>
                <a:gd name="connsiteX525" fmla="*/ 267242 w 349274"/>
                <a:gd name="connsiteY525" fmla="*/ 369942 h 478206"/>
                <a:gd name="connsiteX526" fmla="*/ 264857 w 349274"/>
                <a:gd name="connsiteY526" fmla="*/ 367875 h 478206"/>
                <a:gd name="connsiteX527" fmla="*/ 262155 w 349274"/>
                <a:gd name="connsiteY527" fmla="*/ 366127 h 478206"/>
                <a:gd name="connsiteX528" fmla="*/ 258658 w 349274"/>
                <a:gd name="connsiteY528" fmla="*/ 362629 h 478206"/>
                <a:gd name="connsiteX529" fmla="*/ 257862 w 349274"/>
                <a:gd name="connsiteY529" fmla="*/ 361039 h 478206"/>
                <a:gd name="connsiteX530" fmla="*/ 257862 w 349274"/>
                <a:gd name="connsiteY530" fmla="*/ 356588 h 478206"/>
                <a:gd name="connsiteX531" fmla="*/ 257862 w 349274"/>
                <a:gd name="connsiteY531" fmla="*/ 351660 h 478206"/>
                <a:gd name="connsiteX532" fmla="*/ 257862 w 349274"/>
                <a:gd name="connsiteY532" fmla="*/ 344347 h 478206"/>
                <a:gd name="connsiteX533" fmla="*/ 258180 w 349274"/>
                <a:gd name="connsiteY533" fmla="*/ 340531 h 478206"/>
                <a:gd name="connsiteX534" fmla="*/ 260088 w 349274"/>
                <a:gd name="connsiteY534" fmla="*/ 340531 h 478206"/>
                <a:gd name="connsiteX535" fmla="*/ 261836 w 349274"/>
                <a:gd name="connsiteY535" fmla="*/ 340213 h 478206"/>
                <a:gd name="connsiteX536" fmla="*/ 263586 w 349274"/>
                <a:gd name="connsiteY536" fmla="*/ 339895 h 478206"/>
                <a:gd name="connsiteX537" fmla="*/ 265175 w 349274"/>
                <a:gd name="connsiteY537" fmla="*/ 339577 h 478206"/>
                <a:gd name="connsiteX538" fmla="*/ 266607 w 349274"/>
                <a:gd name="connsiteY538" fmla="*/ 339100 h 478206"/>
                <a:gd name="connsiteX539" fmla="*/ 267720 w 349274"/>
                <a:gd name="connsiteY539" fmla="*/ 338465 h 478206"/>
                <a:gd name="connsiteX540" fmla="*/ 268991 w 349274"/>
                <a:gd name="connsiteY540" fmla="*/ 337988 h 478206"/>
                <a:gd name="connsiteX541" fmla="*/ 269944 w 349274"/>
                <a:gd name="connsiteY541" fmla="*/ 337988 h 478206"/>
                <a:gd name="connsiteX542" fmla="*/ 270898 w 349274"/>
                <a:gd name="connsiteY542" fmla="*/ 337511 h 478206"/>
                <a:gd name="connsiteX543" fmla="*/ 272011 w 349274"/>
                <a:gd name="connsiteY543" fmla="*/ 336875 h 478206"/>
                <a:gd name="connsiteX544" fmla="*/ 273124 w 349274"/>
                <a:gd name="connsiteY544" fmla="*/ 336398 h 478206"/>
                <a:gd name="connsiteX545" fmla="*/ 274715 w 349274"/>
                <a:gd name="connsiteY545" fmla="*/ 336080 h 478206"/>
                <a:gd name="connsiteX546" fmla="*/ 276145 w 349274"/>
                <a:gd name="connsiteY546" fmla="*/ 337034 h 478206"/>
                <a:gd name="connsiteX547" fmla="*/ 276940 w 349274"/>
                <a:gd name="connsiteY547" fmla="*/ 337988 h 478206"/>
                <a:gd name="connsiteX548" fmla="*/ 277893 w 349274"/>
                <a:gd name="connsiteY548" fmla="*/ 338465 h 478206"/>
                <a:gd name="connsiteX549" fmla="*/ 278847 w 349274"/>
                <a:gd name="connsiteY549" fmla="*/ 338465 h 478206"/>
                <a:gd name="connsiteX550" fmla="*/ 279484 w 349274"/>
                <a:gd name="connsiteY550" fmla="*/ 338465 h 478206"/>
                <a:gd name="connsiteX551" fmla="*/ 280119 w 349274"/>
                <a:gd name="connsiteY551" fmla="*/ 339259 h 478206"/>
                <a:gd name="connsiteX552" fmla="*/ 280914 w 349274"/>
                <a:gd name="connsiteY552" fmla="*/ 339259 h 478206"/>
                <a:gd name="connsiteX553" fmla="*/ 282027 w 349274"/>
                <a:gd name="connsiteY553" fmla="*/ 339259 h 478206"/>
                <a:gd name="connsiteX554" fmla="*/ 283140 w 349274"/>
                <a:gd name="connsiteY554" fmla="*/ 339259 h 478206"/>
                <a:gd name="connsiteX555" fmla="*/ 283617 w 349274"/>
                <a:gd name="connsiteY555" fmla="*/ 338941 h 478206"/>
                <a:gd name="connsiteX556" fmla="*/ 283617 w 349274"/>
                <a:gd name="connsiteY556" fmla="*/ 338465 h 478206"/>
                <a:gd name="connsiteX557" fmla="*/ 283458 w 349274"/>
                <a:gd name="connsiteY557" fmla="*/ 337670 h 478206"/>
                <a:gd name="connsiteX558" fmla="*/ 283140 w 349274"/>
                <a:gd name="connsiteY558" fmla="*/ 336875 h 478206"/>
                <a:gd name="connsiteX559" fmla="*/ 283458 w 349274"/>
                <a:gd name="connsiteY559" fmla="*/ 335762 h 478206"/>
                <a:gd name="connsiteX560" fmla="*/ 283458 w 349274"/>
                <a:gd name="connsiteY560" fmla="*/ 334331 h 478206"/>
                <a:gd name="connsiteX561" fmla="*/ 283458 w 349274"/>
                <a:gd name="connsiteY561" fmla="*/ 332582 h 478206"/>
                <a:gd name="connsiteX562" fmla="*/ 282504 w 349274"/>
                <a:gd name="connsiteY562" fmla="*/ 331628 h 478206"/>
                <a:gd name="connsiteX563" fmla="*/ 281551 w 349274"/>
                <a:gd name="connsiteY563" fmla="*/ 329721 h 478206"/>
                <a:gd name="connsiteX564" fmla="*/ 280597 w 349274"/>
                <a:gd name="connsiteY564" fmla="*/ 328290 h 478206"/>
                <a:gd name="connsiteX565" fmla="*/ 279006 w 349274"/>
                <a:gd name="connsiteY565" fmla="*/ 327336 h 478206"/>
                <a:gd name="connsiteX566" fmla="*/ 277576 w 349274"/>
                <a:gd name="connsiteY566" fmla="*/ 327018 h 478206"/>
                <a:gd name="connsiteX567" fmla="*/ 276463 w 349274"/>
                <a:gd name="connsiteY567" fmla="*/ 327654 h 478206"/>
                <a:gd name="connsiteX568" fmla="*/ 275350 w 349274"/>
                <a:gd name="connsiteY568" fmla="*/ 327654 h 478206"/>
                <a:gd name="connsiteX569" fmla="*/ 274555 w 349274"/>
                <a:gd name="connsiteY569" fmla="*/ 327177 h 478206"/>
                <a:gd name="connsiteX570" fmla="*/ 273283 w 349274"/>
                <a:gd name="connsiteY570" fmla="*/ 327177 h 478206"/>
                <a:gd name="connsiteX571" fmla="*/ 271852 w 349274"/>
                <a:gd name="connsiteY571" fmla="*/ 327018 h 478206"/>
                <a:gd name="connsiteX572" fmla="*/ 270263 w 349274"/>
                <a:gd name="connsiteY572" fmla="*/ 327018 h 478206"/>
                <a:gd name="connsiteX573" fmla="*/ 267560 w 349274"/>
                <a:gd name="connsiteY573" fmla="*/ 327177 h 478206"/>
                <a:gd name="connsiteX574" fmla="*/ 266607 w 349274"/>
                <a:gd name="connsiteY574" fmla="*/ 326700 h 478206"/>
                <a:gd name="connsiteX575" fmla="*/ 265334 w 349274"/>
                <a:gd name="connsiteY575" fmla="*/ 326700 h 478206"/>
                <a:gd name="connsiteX576" fmla="*/ 263745 w 349274"/>
                <a:gd name="connsiteY576" fmla="*/ 327177 h 478206"/>
                <a:gd name="connsiteX577" fmla="*/ 263745 w 349274"/>
                <a:gd name="connsiteY577" fmla="*/ 320023 h 478206"/>
                <a:gd name="connsiteX578" fmla="*/ 263745 w 349274"/>
                <a:gd name="connsiteY578" fmla="*/ 313346 h 478206"/>
                <a:gd name="connsiteX579" fmla="*/ 263745 w 349274"/>
                <a:gd name="connsiteY579" fmla="*/ 308577 h 478206"/>
                <a:gd name="connsiteX580" fmla="*/ 265175 w 349274"/>
                <a:gd name="connsiteY580" fmla="*/ 308577 h 478206"/>
                <a:gd name="connsiteX581" fmla="*/ 266924 w 349274"/>
                <a:gd name="connsiteY581" fmla="*/ 307782 h 478206"/>
                <a:gd name="connsiteX582" fmla="*/ 269468 w 349274"/>
                <a:gd name="connsiteY582" fmla="*/ 307782 h 478206"/>
                <a:gd name="connsiteX583" fmla="*/ 271376 w 349274"/>
                <a:gd name="connsiteY583" fmla="*/ 306828 h 478206"/>
                <a:gd name="connsiteX584" fmla="*/ 272489 w 349274"/>
                <a:gd name="connsiteY584" fmla="*/ 306828 h 478206"/>
                <a:gd name="connsiteX585" fmla="*/ 274555 w 349274"/>
                <a:gd name="connsiteY585" fmla="*/ 307146 h 478206"/>
                <a:gd name="connsiteX586" fmla="*/ 276780 w 349274"/>
                <a:gd name="connsiteY586" fmla="*/ 308100 h 478206"/>
                <a:gd name="connsiteX587" fmla="*/ 278847 w 349274"/>
                <a:gd name="connsiteY587" fmla="*/ 308100 h 478206"/>
                <a:gd name="connsiteX588" fmla="*/ 284412 w 349274"/>
                <a:gd name="connsiteY588" fmla="*/ 308100 h 478206"/>
                <a:gd name="connsiteX589" fmla="*/ 290453 w 349274"/>
                <a:gd name="connsiteY589" fmla="*/ 308100 h 478206"/>
                <a:gd name="connsiteX590" fmla="*/ 297130 w 349274"/>
                <a:gd name="connsiteY590" fmla="*/ 308100 h 478206"/>
                <a:gd name="connsiteX591" fmla="*/ 303807 w 349274"/>
                <a:gd name="connsiteY591" fmla="*/ 308100 h 478206"/>
                <a:gd name="connsiteX592" fmla="*/ 309689 w 349274"/>
                <a:gd name="connsiteY592" fmla="*/ 308100 h 478206"/>
                <a:gd name="connsiteX593" fmla="*/ 311439 w 349274"/>
                <a:gd name="connsiteY593" fmla="*/ 308100 h 478206"/>
                <a:gd name="connsiteX594" fmla="*/ 310326 w 349274"/>
                <a:gd name="connsiteY594" fmla="*/ 306669 h 478206"/>
                <a:gd name="connsiteX595" fmla="*/ 309053 w 349274"/>
                <a:gd name="connsiteY595" fmla="*/ 304602 h 478206"/>
                <a:gd name="connsiteX596" fmla="*/ 309530 w 349274"/>
                <a:gd name="connsiteY596" fmla="*/ 303012 h 478206"/>
                <a:gd name="connsiteX597" fmla="*/ 310166 w 349274"/>
                <a:gd name="connsiteY597" fmla="*/ 301423 h 478206"/>
                <a:gd name="connsiteX598" fmla="*/ 310802 w 349274"/>
                <a:gd name="connsiteY598" fmla="*/ 300628 h 478206"/>
                <a:gd name="connsiteX599" fmla="*/ 312550 w 349274"/>
                <a:gd name="connsiteY599" fmla="*/ 301581 h 478206"/>
                <a:gd name="connsiteX600" fmla="*/ 314141 w 349274"/>
                <a:gd name="connsiteY600" fmla="*/ 304284 h 478206"/>
                <a:gd name="connsiteX601" fmla="*/ 315413 w 349274"/>
                <a:gd name="connsiteY601" fmla="*/ 306351 h 478206"/>
                <a:gd name="connsiteX602" fmla="*/ 316684 w 349274"/>
                <a:gd name="connsiteY602" fmla="*/ 307305 h 478206"/>
                <a:gd name="connsiteX603" fmla="*/ 318274 w 349274"/>
                <a:gd name="connsiteY603" fmla="*/ 307305 h 478206"/>
                <a:gd name="connsiteX604" fmla="*/ 320023 w 349274"/>
                <a:gd name="connsiteY604" fmla="*/ 307146 h 478206"/>
                <a:gd name="connsiteX605" fmla="*/ 321771 w 349274"/>
                <a:gd name="connsiteY605" fmla="*/ 306351 h 478206"/>
                <a:gd name="connsiteX606" fmla="*/ 324792 w 349274"/>
                <a:gd name="connsiteY606" fmla="*/ 302535 h 478206"/>
                <a:gd name="connsiteX607" fmla="*/ 327813 w 349274"/>
                <a:gd name="connsiteY607" fmla="*/ 299356 h 478206"/>
                <a:gd name="connsiteX608" fmla="*/ 329402 w 349274"/>
                <a:gd name="connsiteY608" fmla="*/ 298243 h 478206"/>
                <a:gd name="connsiteX609" fmla="*/ 330992 w 349274"/>
                <a:gd name="connsiteY609" fmla="*/ 297289 h 478206"/>
                <a:gd name="connsiteX610" fmla="*/ 332265 w 349274"/>
                <a:gd name="connsiteY610" fmla="*/ 296971 h 478206"/>
                <a:gd name="connsiteX611" fmla="*/ 333854 w 349274"/>
                <a:gd name="connsiteY611" fmla="*/ 296971 h 478206"/>
                <a:gd name="connsiteX612" fmla="*/ 335285 w 349274"/>
                <a:gd name="connsiteY612" fmla="*/ 297925 h 478206"/>
                <a:gd name="connsiteX613" fmla="*/ 336239 w 349274"/>
                <a:gd name="connsiteY613" fmla="*/ 299515 h 478206"/>
                <a:gd name="connsiteX614" fmla="*/ 339577 w 349274"/>
                <a:gd name="connsiteY614" fmla="*/ 304920 h 478206"/>
                <a:gd name="connsiteX615" fmla="*/ 342121 w 349274"/>
                <a:gd name="connsiteY615" fmla="*/ 308895 h 478206"/>
                <a:gd name="connsiteX616" fmla="*/ 342916 w 349274"/>
                <a:gd name="connsiteY616" fmla="*/ 311438 h 478206"/>
                <a:gd name="connsiteX617" fmla="*/ 342916 w 349274"/>
                <a:gd name="connsiteY617" fmla="*/ 317638 h 478206"/>
                <a:gd name="connsiteX618" fmla="*/ 342916 w 349274"/>
                <a:gd name="connsiteY618" fmla="*/ 323044 h 478206"/>
                <a:gd name="connsiteX619" fmla="*/ 343234 w 349274"/>
                <a:gd name="connsiteY619" fmla="*/ 323679 h 478206"/>
                <a:gd name="connsiteX620" fmla="*/ 343711 w 349274"/>
                <a:gd name="connsiteY620" fmla="*/ 323679 h 478206"/>
                <a:gd name="connsiteX621" fmla="*/ 349116 w 349274"/>
                <a:gd name="connsiteY621" fmla="*/ 322567 h 478206"/>
                <a:gd name="connsiteX622" fmla="*/ 348480 w 349274"/>
                <a:gd name="connsiteY622" fmla="*/ 320659 h 47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349274" h="478206">
                  <a:moveTo>
                    <a:pt x="26073" y="285048"/>
                  </a:moveTo>
                  <a:lnTo>
                    <a:pt x="26867" y="284412"/>
                  </a:lnTo>
                  <a:lnTo>
                    <a:pt x="26867" y="282663"/>
                  </a:lnTo>
                  <a:cubicBezTo>
                    <a:pt x="26867" y="282663"/>
                    <a:pt x="26232" y="281868"/>
                    <a:pt x="26232" y="281868"/>
                  </a:cubicBezTo>
                  <a:lnTo>
                    <a:pt x="25119" y="281550"/>
                  </a:lnTo>
                  <a:lnTo>
                    <a:pt x="24165" y="282663"/>
                  </a:lnTo>
                  <a:lnTo>
                    <a:pt x="24641" y="284094"/>
                  </a:lnTo>
                  <a:lnTo>
                    <a:pt x="26073" y="285207"/>
                  </a:lnTo>
                  <a:close/>
                  <a:moveTo>
                    <a:pt x="348957" y="320182"/>
                  </a:moveTo>
                  <a:lnTo>
                    <a:pt x="349274" y="318274"/>
                  </a:lnTo>
                  <a:lnTo>
                    <a:pt x="348003" y="315413"/>
                  </a:lnTo>
                  <a:lnTo>
                    <a:pt x="347209" y="312392"/>
                  </a:lnTo>
                  <a:lnTo>
                    <a:pt x="346572" y="311279"/>
                  </a:lnTo>
                  <a:lnTo>
                    <a:pt x="346572" y="309053"/>
                  </a:lnTo>
                  <a:cubicBezTo>
                    <a:pt x="346572" y="309053"/>
                    <a:pt x="344824" y="304920"/>
                    <a:pt x="344824" y="304920"/>
                  </a:cubicBezTo>
                  <a:lnTo>
                    <a:pt x="343551" y="301581"/>
                  </a:lnTo>
                  <a:lnTo>
                    <a:pt x="342280" y="299833"/>
                  </a:lnTo>
                  <a:lnTo>
                    <a:pt x="342757" y="298402"/>
                  </a:lnTo>
                  <a:lnTo>
                    <a:pt x="342280" y="296971"/>
                  </a:lnTo>
                  <a:lnTo>
                    <a:pt x="341325" y="295858"/>
                  </a:lnTo>
                  <a:lnTo>
                    <a:pt x="339895" y="292043"/>
                  </a:lnTo>
                  <a:lnTo>
                    <a:pt x="340372" y="290453"/>
                  </a:lnTo>
                  <a:lnTo>
                    <a:pt x="340054" y="288863"/>
                  </a:lnTo>
                  <a:lnTo>
                    <a:pt x="338782" y="287750"/>
                  </a:lnTo>
                  <a:lnTo>
                    <a:pt x="337034" y="286479"/>
                  </a:lnTo>
                  <a:lnTo>
                    <a:pt x="334808" y="283935"/>
                  </a:lnTo>
                  <a:lnTo>
                    <a:pt x="332105" y="281550"/>
                  </a:lnTo>
                  <a:lnTo>
                    <a:pt x="330674" y="280596"/>
                  </a:lnTo>
                  <a:lnTo>
                    <a:pt x="329720" y="280278"/>
                  </a:lnTo>
                  <a:lnTo>
                    <a:pt x="328926" y="278053"/>
                  </a:lnTo>
                  <a:lnTo>
                    <a:pt x="328290" y="277417"/>
                  </a:lnTo>
                  <a:lnTo>
                    <a:pt x="326859" y="277417"/>
                  </a:lnTo>
                  <a:cubicBezTo>
                    <a:pt x="326859" y="277417"/>
                    <a:pt x="323997" y="276304"/>
                    <a:pt x="323997" y="276304"/>
                  </a:cubicBezTo>
                  <a:lnTo>
                    <a:pt x="321295" y="277417"/>
                  </a:lnTo>
                  <a:lnTo>
                    <a:pt x="321295" y="275668"/>
                  </a:lnTo>
                  <a:cubicBezTo>
                    <a:pt x="321295" y="275668"/>
                    <a:pt x="321931" y="274555"/>
                    <a:pt x="321931" y="274555"/>
                  </a:cubicBezTo>
                  <a:lnTo>
                    <a:pt x="331152" y="266129"/>
                  </a:lnTo>
                  <a:lnTo>
                    <a:pt x="335762" y="262314"/>
                  </a:lnTo>
                  <a:lnTo>
                    <a:pt x="336239" y="261678"/>
                  </a:lnTo>
                  <a:lnTo>
                    <a:pt x="336715" y="260724"/>
                  </a:lnTo>
                  <a:lnTo>
                    <a:pt x="337034" y="259452"/>
                  </a:lnTo>
                  <a:lnTo>
                    <a:pt x="335921" y="258022"/>
                  </a:lnTo>
                  <a:lnTo>
                    <a:pt x="331628" y="251503"/>
                  </a:lnTo>
                  <a:lnTo>
                    <a:pt x="330198" y="250232"/>
                  </a:lnTo>
                  <a:lnTo>
                    <a:pt x="328767" y="249278"/>
                  </a:lnTo>
                  <a:lnTo>
                    <a:pt x="327018" y="246575"/>
                  </a:lnTo>
                  <a:lnTo>
                    <a:pt x="324951" y="240216"/>
                  </a:lnTo>
                  <a:lnTo>
                    <a:pt x="323520" y="237036"/>
                  </a:lnTo>
                  <a:lnTo>
                    <a:pt x="323044" y="234652"/>
                  </a:lnTo>
                  <a:lnTo>
                    <a:pt x="323044" y="231949"/>
                  </a:lnTo>
                  <a:cubicBezTo>
                    <a:pt x="323044" y="231949"/>
                    <a:pt x="322566" y="229882"/>
                    <a:pt x="322566" y="229882"/>
                  </a:cubicBezTo>
                  <a:lnTo>
                    <a:pt x="321453" y="228452"/>
                  </a:lnTo>
                  <a:lnTo>
                    <a:pt x="321453" y="223841"/>
                  </a:lnTo>
                  <a:lnTo>
                    <a:pt x="322566" y="216210"/>
                  </a:lnTo>
                  <a:lnTo>
                    <a:pt x="322884" y="210487"/>
                  </a:lnTo>
                  <a:lnTo>
                    <a:pt x="322249" y="206513"/>
                  </a:lnTo>
                  <a:lnTo>
                    <a:pt x="323362" y="203492"/>
                  </a:lnTo>
                  <a:lnTo>
                    <a:pt x="326064" y="201425"/>
                  </a:lnTo>
                  <a:lnTo>
                    <a:pt x="327494" y="198246"/>
                  </a:lnTo>
                  <a:lnTo>
                    <a:pt x="327813" y="193953"/>
                  </a:lnTo>
                  <a:lnTo>
                    <a:pt x="329402" y="190456"/>
                  </a:lnTo>
                  <a:lnTo>
                    <a:pt x="332265" y="187753"/>
                  </a:lnTo>
                  <a:lnTo>
                    <a:pt x="333218" y="185050"/>
                  </a:lnTo>
                  <a:lnTo>
                    <a:pt x="332265" y="182348"/>
                  </a:lnTo>
                  <a:lnTo>
                    <a:pt x="331946" y="180599"/>
                  </a:lnTo>
                  <a:lnTo>
                    <a:pt x="329402" y="178850"/>
                  </a:lnTo>
                  <a:lnTo>
                    <a:pt x="324792" y="177579"/>
                  </a:lnTo>
                  <a:lnTo>
                    <a:pt x="320977" y="177579"/>
                  </a:lnTo>
                  <a:cubicBezTo>
                    <a:pt x="320977" y="177579"/>
                    <a:pt x="318751" y="178850"/>
                    <a:pt x="318751" y="178850"/>
                  </a:cubicBezTo>
                  <a:lnTo>
                    <a:pt x="312869" y="180122"/>
                  </a:lnTo>
                  <a:lnTo>
                    <a:pt x="303490" y="181235"/>
                  </a:lnTo>
                  <a:lnTo>
                    <a:pt x="295858" y="181235"/>
                  </a:lnTo>
                  <a:cubicBezTo>
                    <a:pt x="295858" y="181235"/>
                    <a:pt x="290135" y="180122"/>
                    <a:pt x="290135" y="180122"/>
                  </a:cubicBezTo>
                  <a:lnTo>
                    <a:pt x="285683" y="180440"/>
                  </a:lnTo>
                  <a:lnTo>
                    <a:pt x="282664" y="182348"/>
                  </a:lnTo>
                  <a:lnTo>
                    <a:pt x="280597" y="182825"/>
                  </a:lnTo>
                  <a:lnTo>
                    <a:pt x="279325" y="181712"/>
                  </a:lnTo>
                  <a:lnTo>
                    <a:pt x="278053" y="181394"/>
                  </a:lnTo>
                  <a:lnTo>
                    <a:pt x="275986" y="182030"/>
                  </a:lnTo>
                  <a:lnTo>
                    <a:pt x="275668" y="181712"/>
                  </a:lnTo>
                  <a:lnTo>
                    <a:pt x="271217" y="176307"/>
                  </a:lnTo>
                  <a:lnTo>
                    <a:pt x="267083" y="171378"/>
                  </a:lnTo>
                  <a:lnTo>
                    <a:pt x="262314" y="165496"/>
                  </a:lnTo>
                  <a:lnTo>
                    <a:pt x="256908" y="158660"/>
                  </a:lnTo>
                  <a:lnTo>
                    <a:pt x="255954" y="158183"/>
                  </a:lnTo>
                  <a:lnTo>
                    <a:pt x="254206" y="158183"/>
                  </a:lnTo>
                  <a:cubicBezTo>
                    <a:pt x="254206" y="158183"/>
                    <a:pt x="251980" y="158342"/>
                    <a:pt x="251980" y="158342"/>
                  </a:cubicBezTo>
                  <a:lnTo>
                    <a:pt x="248483" y="157706"/>
                  </a:lnTo>
                  <a:lnTo>
                    <a:pt x="246098" y="156752"/>
                  </a:lnTo>
                  <a:lnTo>
                    <a:pt x="244190" y="155799"/>
                  </a:lnTo>
                  <a:lnTo>
                    <a:pt x="240693" y="154527"/>
                  </a:lnTo>
                  <a:lnTo>
                    <a:pt x="238308" y="154527"/>
                  </a:lnTo>
                  <a:cubicBezTo>
                    <a:pt x="238308" y="154527"/>
                    <a:pt x="236241" y="154527"/>
                    <a:pt x="236241" y="154527"/>
                  </a:cubicBezTo>
                  <a:lnTo>
                    <a:pt x="230359" y="156912"/>
                  </a:lnTo>
                  <a:lnTo>
                    <a:pt x="227021" y="156912"/>
                  </a:lnTo>
                  <a:cubicBezTo>
                    <a:pt x="227021" y="156912"/>
                    <a:pt x="224477" y="157229"/>
                    <a:pt x="224477" y="157229"/>
                  </a:cubicBezTo>
                  <a:lnTo>
                    <a:pt x="217641" y="156117"/>
                  </a:lnTo>
                  <a:lnTo>
                    <a:pt x="212872" y="156117"/>
                  </a:lnTo>
                  <a:cubicBezTo>
                    <a:pt x="212872" y="156117"/>
                    <a:pt x="207466" y="156752"/>
                    <a:pt x="207466" y="156752"/>
                  </a:cubicBezTo>
                  <a:lnTo>
                    <a:pt x="205082" y="157229"/>
                  </a:lnTo>
                  <a:lnTo>
                    <a:pt x="201743" y="155958"/>
                  </a:lnTo>
                  <a:lnTo>
                    <a:pt x="199517" y="154050"/>
                  </a:lnTo>
                  <a:lnTo>
                    <a:pt x="197451" y="149598"/>
                  </a:lnTo>
                  <a:lnTo>
                    <a:pt x="196020" y="146101"/>
                  </a:lnTo>
                  <a:lnTo>
                    <a:pt x="193476" y="145465"/>
                  </a:lnTo>
                  <a:lnTo>
                    <a:pt x="190615" y="144829"/>
                  </a:lnTo>
                  <a:lnTo>
                    <a:pt x="189184" y="143716"/>
                  </a:lnTo>
                  <a:lnTo>
                    <a:pt x="188389" y="141650"/>
                  </a:lnTo>
                  <a:lnTo>
                    <a:pt x="188389" y="139106"/>
                  </a:lnTo>
                  <a:cubicBezTo>
                    <a:pt x="188389" y="139106"/>
                    <a:pt x="188389" y="134972"/>
                    <a:pt x="188389" y="134972"/>
                  </a:cubicBezTo>
                  <a:lnTo>
                    <a:pt x="188707" y="133542"/>
                  </a:lnTo>
                  <a:lnTo>
                    <a:pt x="189025" y="129090"/>
                  </a:lnTo>
                  <a:lnTo>
                    <a:pt x="190615" y="126706"/>
                  </a:lnTo>
                  <a:lnTo>
                    <a:pt x="191568" y="125593"/>
                  </a:lnTo>
                  <a:lnTo>
                    <a:pt x="191568" y="123685"/>
                  </a:lnTo>
                  <a:cubicBezTo>
                    <a:pt x="191568" y="123685"/>
                    <a:pt x="190615" y="119870"/>
                    <a:pt x="190615" y="119870"/>
                  </a:cubicBezTo>
                  <a:lnTo>
                    <a:pt x="189820" y="117167"/>
                  </a:lnTo>
                  <a:lnTo>
                    <a:pt x="186640" y="114146"/>
                  </a:lnTo>
                  <a:lnTo>
                    <a:pt x="182666" y="110172"/>
                  </a:lnTo>
                  <a:lnTo>
                    <a:pt x="180917" y="103813"/>
                  </a:lnTo>
                  <a:lnTo>
                    <a:pt x="178850" y="96341"/>
                  </a:lnTo>
                  <a:lnTo>
                    <a:pt x="177261" y="95546"/>
                  </a:lnTo>
                  <a:lnTo>
                    <a:pt x="175830" y="95864"/>
                  </a:lnTo>
                  <a:lnTo>
                    <a:pt x="174240" y="95546"/>
                  </a:lnTo>
                  <a:lnTo>
                    <a:pt x="172809" y="92525"/>
                  </a:lnTo>
                  <a:lnTo>
                    <a:pt x="171379" y="91889"/>
                  </a:lnTo>
                  <a:lnTo>
                    <a:pt x="169153" y="93002"/>
                  </a:lnTo>
                  <a:lnTo>
                    <a:pt x="167563" y="93797"/>
                  </a:lnTo>
                  <a:lnTo>
                    <a:pt x="163430" y="94592"/>
                  </a:lnTo>
                  <a:lnTo>
                    <a:pt x="162634" y="93797"/>
                  </a:lnTo>
                  <a:lnTo>
                    <a:pt x="162953" y="92843"/>
                  </a:lnTo>
                  <a:lnTo>
                    <a:pt x="164701" y="90141"/>
                  </a:lnTo>
                  <a:lnTo>
                    <a:pt x="166768" y="86643"/>
                  </a:lnTo>
                  <a:lnTo>
                    <a:pt x="169153" y="83464"/>
                  </a:lnTo>
                  <a:lnTo>
                    <a:pt x="171379" y="80125"/>
                  </a:lnTo>
                  <a:lnTo>
                    <a:pt x="172968" y="76628"/>
                  </a:lnTo>
                  <a:lnTo>
                    <a:pt x="174081" y="69632"/>
                  </a:lnTo>
                  <a:lnTo>
                    <a:pt x="174876" y="64863"/>
                  </a:lnTo>
                  <a:lnTo>
                    <a:pt x="176943" y="56278"/>
                  </a:lnTo>
                  <a:lnTo>
                    <a:pt x="180758" y="49442"/>
                  </a:lnTo>
                  <a:lnTo>
                    <a:pt x="182189" y="46263"/>
                  </a:lnTo>
                  <a:lnTo>
                    <a:pt x="185527" y="42129"/>
                  </a:lnTo>
                  <a:lnTo>
                    <a:pt x="187118" y="39904"/>
                  </a:lnTo>
                  <a:lnTo>
                    <a:pt x="189184" y="38155"/>
                  </a:lnTo>
                  <a:lnTo>
                    <a:pt x="194907" y="35770"/>
                  </a:lnTo>
                  <a:lnTo>
                    <a:pt x="201743" y="24006"/>
                  </a:lnTo>
                  <a:lnTo>
                    <a:pt x="203333" y="22098"/>
                  </a:lnTo>
                  <a:lnTo>
                    <a:pt x="210169" y="20349"/>
                  </a:lnTo>
                  <a:lnTo>
                    <a:pt x="215415" y="18918"/>
                  </a:lnTo>
                  <a:lnTo>
                    <a:pt x="219390" y="17488"/>
                  </a:lnTo>
                  <a:lnTo>
                    <a:pt x="220662" y="16693"/>
                  </a:lnTo>
                  <a:lnTo>
                    <a:pt x="221615" y="16375"/>
                  </a:lnTo>
                  <a:lnTo>
                    <a:pt x="222569" y="14785"/>
                  </a:lnTo>
                  <a:lnTo>
                    <a:pt x="226862" y="11129"/>
                  </a:lnTo>
                  <a:lnTo>
                    <a:pt x="226385" y="7790"/>
                  </a:lnTo>
                  <a:lnTo>
                    <a:pt x="223364" y="2862"/>
                  </a:lnTo>
                  <a:lnTo>
                    <a:pt x="216687" y="0"/>
                  </a:lnTo>
                  <a:lnTo>
                    <a:pt x="213667" y="0"/>
                  </a:lnTo>
                  <a:cubicBezTo>
                    <a:pt x="213667" y="0"/>
                    <a:pt x="210328" y="318"/>
                    <a:pt x="210328" y="318"/>
                  </a:cubicBezTo>
                  <a:lnTo>
                    <a:pt x="204446" y="3498"/>
                  </a:lnTo>
                  <a:lnTo>
                    <a:pt x="204128" y="4611"/>
                  </a:lnTo>
                  <a:lnTo>
                    <a:pt x="203015" y="5564"/>
                  </a:lnTo>
                  <a:lnTo>
                    <a:pt x="200630" y="5564"/>
                  </a:lnTo>
                  <a:cubicBezTo>
                    <a:pt x="200630" y="5564"/>
                    <a:pt x="198245" y="6995"/>
                    <a:pt x="198245" y="6995"/>
                  </a:cubicBezTo>
                  <a:lnTo>
                    <a:pt x="197451" y="10652"/>
                  </a:lnTo>
                  <a:lnTo>
                    <a:pt x="194271" y="15580"/>
                  </a:lnTo>
                  <a:lnTo>
                    <a:pt x="189342" y="18123"/>
                  </a:lnTo>
                  <a:lnTo>
                    <a:pt x="181394" y="20667"/>
                  </a:lnTo>
                  <a:lnTo>
                    <a:pt x="164384" y="32750"/>
                  </a:lnTo>
                  <a:lnTo>
                    <a:pt x="153891" y="33385"/>
                  </a:lnTo>
                  <a:lnTo>
                    <a:pt x="150552" y="33385"/>
                  </a:lnTo>
                  <a:cubicBezTo>
                    <a:pt x="150552" y="33385"/>
                    <a:pt x="147214" y="32273"/>
                    <a:pt x="147214" y="32273"/>
                  </a:cubicBezTo>
                  <a:lnTo>
                    <a:pt x="142921" y="31319"/>
                  </a:lnTo>
                  <a:lnTo>
                    <a:pt x="140537" y="31955"/>
                  </a:lnTo>
                  <a:lnTo>
                    <a:pt x="138947" y="33544"/>
                  </a:lnTo>
                  <a:lnTo>
                    <a:pt x="138470" y="38155"/>
                  </a:lnTo>
                  <a:lnTo>
                    <a:pt x="136085" y="42606"/>
                  </a:lnTo>
                  <a:lnTo>
                    <a:pt x="134654" y="46581"/>
                  </a:lnTo>
                  <a:lnTo>
                    <a:pt x="133224" y="48011"/>
                  </a:lnTo>
                  <a:lnTo>
                    <a:pt x="131475" y="47376"/>
                  </a:lnTo>
                  <a:lnTo>
                    <a:pt x="129885" y="45150"/>
                  </a:lnTo>
                  <a:lnTo>
                    <a:pt x="130521" y="43083"/>
                  </a:lnTo>
                  <a:lnTo>
                    <a:pt x="132905" y="42129"/>
                  </a:lnTo>
                  <a:lnTo>
                    <a:pt x="134496" y="42129"/>
                  </a:lnTo>
                  <a:cubicBezTo>
                    <a:pt x="134496" y="42129"/>
                    <a:pt x="135131" y="41334"/>
                    <a:pt x="135131" y="41334"/>
                  </a:cubicBezTo>
                  <a:lnTo>
                    <a:pt x="131634" y="41334"/>
                  </a:lnTo>
                  <a:cubicBezTo>
                    <a:pt x="131634" y="41334"/>
                    <a:pt x="120506" y="37996"/>
                    <a:pt x="120506" y="37996"/>
                  </a:cubicBezTo>
                  <a:lnTo>
                    <a:pt x="118280" y="39427"/>
                  </a:lnTo>
                  <a:lnTo>
                    <a:pt x="112557" y="44832"/>
                  </a:lnTo>
                  <a:lnTo>
                    <a:pt x="108900" y="47376"/>
                  </a:lnTo>
                  <a:lnTo>
                    <a:pt x="107946" y="48965"/>
                  </a:lnTo>
                  <a:lnTo>
                    <a:pt x="103177" y="52304"/>
                  </a:lnTo>
                  <a:lnTo>
                    <a:pt x="101905" y="54689"/>
                  </a:lnTo>
                  <a:lnTo>
                    <a:pt x="100156" y="60412"/>
                  </a:lnTo>
                  <a:lnTo>
                    <a:pt x="96818" y="64227"/>
                  </a:lnTo>
                  <a:lnTo>
                    <a:pt x="95705" y="65817"/>
                  </a:lnTo>
                  <a:lnTo>
                    <a:pt x="97613" y="65022"/>
                  </a:lnTo>
                  <a:lnTo>
                    <a:pt x="99997" y="63114"/>
                  </a:lnTo>
                  <a:lnTo>
                    <a:pt x="100633" y="64068"/>
                  </a:lnTo>
                  <a:lnTo>
                    <a:pt x="99043" y="66294"/>
                  </a:lnTo>
                  <a:lnTo>
                    <a:pt x="99043" y="70109"/>
                  </a:lnTo>
                  <a:cubicBezTo>
                    <a:pt x="99043" y="70109"/>
                    <a:pt x="97930" y="74720"/>
                    <a:pt x="97930" y="74720"/>
                  </a:cubicBezTo>
                  <a:lnTo>
                    <a:pt x="96659" y="77740"/>
                  </a:lnTo>
                  <a:lnTo>
                    <a:pt x="97930" y="79807"/>
                  </a:lnTo>
                  <a:lnTo>
                    <a:pt x="98884" y="83305"/>
                  </a:lnTo>
                  <a:lnTo>
                    <a:pt x="97930" y="85848"/>
                  </a:lnTo>
                  <a:lnTo>
                    <a:pt x="94592" y="86802"/>
                  </a:lnTo>
                  <a:lnTo>
                    <a:pt x="90299" y="86325"/>
                  </a:lnTo>
                  <a:lnTo>
                    <a:pt x="86802" y="88233"/>
                  </a:lnTo>
                  <a:lnTo>
                    <a:pt x="83623" y="91095"/>
                  </a:lnTo>
                  <a:lnTo>
                    <a:pt x="79489" y="99044"/>
                  </a:lnTo>
                  <a:lnTo>
                    <a:pt x="67725" y="107469"/>
                  </a:lnTo>
                  <a:lnTo>
                    <a:pt x="64545" y="109059"/>
                  </a:lnTo>
                  <a:lnTo>
                    <a:pt x="62160" y="109695"/>
                  </a:lnTo>
                  <a:lnTo>
                    <a:pt x="61206" y="110967"/>
                  </a:lnTo>
                  <a:lnTo>
                    <a:pt x="62637" y="112716"/>
                  </a:lnTo>
                  <a:lnTo>
                    <a:pt x="64227" y="114146"/>
                  </a:lnTo>
                  <a:lnTo>
                    <a:pt x="65499" y="118598"/>
                  </a:lnTo>
                  <a:lnTo>
                    <a:pt x="66294" y="127501"/>
                  </a:lnTo>
                  <a:lnTo>
                    <a:pt x="65022" y="129567"/>
                  </a:lnTo>
                  <a:lnTo>
                    <a:pt x="62637" y="129885"/>
                  </a:lnTo>
                  <a:lnTo>
                    <a:pt x="61843" y="129249"/>
                  </a:lnTo>
                  <a:lnTo>
                    <a:pt x="61048" y="128295"/>
                  </a:lnTo>
                  <a:lnTo>
                    <a:pt x="61365" y="126547"/>
                  </a:lnTo>
                  <a:lnTo>
                    <a:pt x="62637" y="125752"/>
                  </a:lnTo>
                  <a:lnTo>
                    <a:pt x="63114" y="124957"/>
                  </a:lnTo>
                  <a:lnTo>
                    <a:pt x="62002" y="123844"/>
                  </a:lnTo>
                  <a:lnTo>
                    <a:pt x="60730" y="123367"/>
                  </a:lnTo>
                  <a:lnTo>
                    <a:pt x="59139" y="120347"/>
                  </a:lnTo>
                  <a:lnTo>
                    <a:pt x="55165" y="116054"/>
                  </a:lnTo>
                  <a:lnTo>
                    <a:pt x="51350" y="113351"/>
                  </a:lnTo>
                  <a:lnTo>
                    <a:pt x="48966" y="109218"/>
                  </a:lnTo>
                  <a:lnTo>
                    <a:pt x="48171" y="108582"/>
                  </a:lnTo>
                  <a:lnTo>
                    <a:pt x="47693" y="108900"/>
                  </a:lnTo>
                  <a:lnTo>
                    <a:pt x="46104" y="111126"/>
                  </a:lnTo>
                  <a:lnTo>
                    <a:pt x="45308" y="113033"/>
                  </a:lnTo>
                  <a:lnTo>
                    <a:pt x="47375" y="115100"/>
                  </a:lnTo>
                  <a:lnTo>
                    <a:pt x="48012" y="117326"/>
                  </a:lnTo>
                  <a:lnTo>
                    <a:pt x="49125" y="119710"/>
                  </a:lnTo>
                  <a:lnTo>
                    <a:pt x="50873" y="122095"/>
                  </a:lnTo>
                  <a:lnTo>
                    <a:pt x="52940" y="126547"/>
                  </a:lnTo>
                  <a:lnTo>
                    <a:pt x="53416" y="128295"/>
                  </a:lnTo>
                  <a:lnTo>
                    <a:pt x="52781" y="129408"/>
                  </a:lnTo>
                  <a:lnTo>
                    <a:pt x="50873" y="130044"/>
                  </a:lnTo>
                  <a:lnTo>
                    <a:pt x="49125" y="132111"/>
                  </a:lnTo>
                  <a:lnTo>
                    <a:pt x="48647" y="134654"/>
                  </a:lnTo>
                  <a:lnTo>
                    <a:pt x="48966" y="135926"/>
                  </a:lnTo>
                  <a:lnTo>
                    <a:pt x="43560" y="139901"/>
                  </a:lnTo>
                  <a:lnTo>
                    <a:pt x="42130" y="140537"/>
                  </a:lnTo>
                  <a:lnTo>
                    <a:pt x="41176" y="139901"/>
                  </a:lnTo>
                  <a:lnTo>
                    <a:pt x="40063" y="137834"/>
                  </a:lnTo>
                  <a:lnTo>
                    <a:pt x="38632" y="136244"/>
                  </a:lnTo>
                  <a:lnTo>
                    <a:pt x="37837" y="135608"/>
                  </a:lnTo>
                  <a:lnTo>
                    <a:pt x="37359" y="135608"/>
                  </a:lnTo>
                  <a:cubicBezTo>
                    <a:pt x="37359" y="135608"/>
                    <a:pt x="36883" y="135926"/>
                    <a:pt x="36883" y="135926"/>
                  </a:cubicBezTo>
                  <a:lnTo>
                    <a:pt x="36883" y="136880"/>
                  </a:lnTo>
                  <a:cubicBezTo>
                    <a:pt x="36883" y="136880"/>
                    <a:pt x="37359" y="140696"/>
                    <a:pt x="37359" y="140696"/>
                  </a:cubicBezTo>
                  <a:lnTo>
                    <a:pt x="36724" y="142286"/>
                  </a:lnTo>
                  <a:lnTo>
                    <a:pt x="34975" y="143398"/>
                  </a:lnTo>
                  <a:lnTo>
                    <a:pt x="32909" y="149598"/>
                  </a:lnTo>
                  <a:lnTo>
                    <a:pt x="35770" y="152301"/>
                  </a:lnTo>
                  <a:lnTo>
                    <a:pt x="39267" y="157388"/>
                  </a:lnTo>
                  <a:lnTo>
                    <a:pt x="40222" y="159932"/>
                  </a:lnTo>
                  <a:lnTo>
                    <a:pt x="41493" y="160886"/>
                  </a:lnTo>
                  <a:lnTo>
                    <a:pt x="43719" y="165019"/>
                  </a:lnTo>
                  <a:lnTo>
                    <a:pt x="46262" y="165019"/>
                  </a:lnTo>
                  <a:cubicBezTo>
                    <a:pt x="46262" y="165019"/>
                    <a:pt x="48329" y="168358"/>
                    <a:pt x="48329" y="168358"/>
                  </a:cubicBezTo>
                  <a:lnTo>
                    <a:pt x="48647" y="170425"/>
                  </a:lnTo>
                  <a:lnTo>
                    <a:pt x="47534" y="176943"/>
                  </a:lnTo>
                  <a:lnTo>
                    <a:pt x="46262" y="176943"/>
                  </a:lnTo>
                  <a:cubicBezTo>
                    <a:pt x="46262" y="176943"/>
                    <a:pt x="45308" y="176625"/>
                    <a:pt x="45308" y="176625"/>
                  </a:cubicBezTo>
                  <a:lnTo>
                    <a:pt x="45308" y="179804"/>
                  </a:lnTo>
                  <a:cubicBezTo>
                    <a:pt x="45308" y="179804"/>
                    <a:pt x="48966" y="185050"/>
                    <a:pt x="48966" y="185050"/>
                  </a:cubicBezTo>
                  <a:lnTo>
                    <a:pt x="51668" y="191251"/>
                  </a:lnTo>
                  <a:lnTo>
                    <a:pt x="49442" y="194271"/>
                  </a:lnTo>
                  <a:lnTo>
                    <a:pt x="43401" y="198246"/>
                  </a:lnTo>
                  <a:lnTo>
                    <a:pt x="47216" y="201743"/>
                  </a:lnTo>
                  <a:lnTo>
                    <a:pt x="48012" y="204446"/>
                  </a:lnTo>
                  <a:lnTo>
                    <a:pt x="48488" y="207626"/>
                  </a:lnTo>
                  <a:lnTo>
                    <a:pt x="48488" y="211600"/>
                  </a:lnTo>
                  <a:cubicBezTo>
                    <a:pt x="48488" y="211600"/>
                    <a:pt x="49125" y="218436"/>
                    <a:pt x="49125" y="218436"/>
                  </a:cubicBezTo>
                  <a:lnTo>
                    <a:pt x="50078" y="220026"/>
                  </a:lnTo>
                  <a:lnTo>
                    <a:pt x="50714" y="221775"/>
                  </a:lnTo>
                  <a:lnTo>
                    <a:pt x="49919" y="225431"/>
                  </a:lnTo>
                  <a:lnTo>
                    <a:pt x="49442" y="228769"/>
                  </a:lnTo>
                  <a:lnTo>
                    <a:pt x="48647" y="230995"/>
                  </a:lnTo>
                  <a:lnTo>
                    <a:pt x="46899" y="232426"/>
                  </a:lnTo>
                  <a:lnTo>
                    <a:pt x="45945" y="233698"/>
                  </a:lnTo>
                  <a:lnTo>
                    <a:pt x="43878" y="234970"/>
                  </a:lnTo>
                  <a:lnTo>
                    <a:pt x="43878" y="236241"/>
                  </a:lnTo>
                  <a:cubicBezTo>
                    <a:pt x="43878" y="236241"/>
                    <a:pt x="46899" y="235288"/>
                    <a:pt x="46899" y="235288"/>
                  </a:cubicBezTo>
                  <a:lnTo>
                    <a:pt x="46899" y="236559"/>
                  </a:lnTo>
                  <a:cubicBezTo>
                    <a:pt x="46899" y="236559"/>
                    <a:pt x="46262" y="238626"/>
                    <a:pt x="46262" y="238626"/>
                  </a:cubicBezTo>
                  <a:lnTo>
                    <a:pt x="46262" y="240693"/>
                  </a:lnTo>
                  <a:cubicBezTo>
                    <a:pt x="46262" y="240693"/>
                    <a:pt x="48488" y="244031"/>
                    <a:pt x="48488" y="244031"/>
                  </a:cubicBezTo>
                  <a:lnTo>
                    <a:pt x="50714" y="240852"/>
                  </a:lnTo>
                  <a:lnTo>
                    <a:pt x="51509" y="241329"/>
                  </a:lnTo>
                  <a:lnTo>
                    <a:pt x="51032" y="245621"/>
                  </a:lnTo>
                  <a:lnTo>
                    <a:pt x="52463" y="246416"/>
                  </a:lnTo>
                  <a:lnTo>
                    <a:pt x="53735" y="246416"/>
                  </a:lnTo>
                  <a:cubicBezTo>
                    <a:pt x="53735" y="246416"/>
                    <a:pt x="54848" y="245303"/>
                    <a:pt x="54848" y="245303"/>
                  </a:cubicBezTo>
                  <a:lnTo>
                    <a:pt x="56278" y="245303"/>
                  </a:lnTo>
                  <a:cubicBezTo>
                    <a:pt x="56278" y="245303"/>
                    <a:pt x="51509" y="254524"/>
                    <a:pt x="51509" y="254524"/>
                  </a:cubicBezTo>
                  <a:lnTo>
                    <a:pt x="49125" y="257704"/>
                  </a:lnTo>
                  <a:lnTo>
                    <a:pt x="48171" y="261360"/>
                  </a:lnTo>
                  <a:lnTo>
                    <a:pt x="46421" y="261360"/>
                  </a:lnTo>
                  <a:cubicBezTo>
                    <a:pt x="46421" y="261360"/>
                    <a:pt x="44832" y="264699"/>
                    <a:pt x="44832" y="264699"/>
                  </a:cubicBezTo>
                  <a:lnTo>
                    <a:pt x="43401" y="266765"/>
                  </a:lnTo>
                  <a:lnTo>
                    <a:pt x="42288" y="269150"/>
                  </a:lnTo>
                  <a:lnTo>
                    <a:pt x="40222" y="269786"/>
                  </a:lnTo>
                  <a:lnTo>
                    <a:pt x="38472" y="270104"/>
                  </a:lnTo>
                  <a:lnTo>
                    <a:pt x="38472" y="271058"/>
                  </a:lnTo>
                  <a:cubicBezTo>
                    <a:pt x="38472" y="271058"/>
                    <a:pt x="39109" y="273601"/>
                    <a:pt x="39109" y="273601"/>
                  </a:cubicBezTo>
                  <a:lnTo>
                    <a:pt x="39109" y="274714"/>
                  </a:lnTo>
                  <a:cubicBezTo>
                    <a:pt x="39109" y="274714"/>
                    <a:pt x="36088" y="277258"/>
                    <a:pt x="36088" y="277258"/>
                  </a:cubicBezTo>
                  <a:lnTo>
                    <a:pt x="35135" y="278371"/>
                  </a:lnTo>
                  <a:lnTo>
                    <a:pt x="35135" y="279166"/>
                  </a:lnTo>
                  <a:cubicBezTo>
                    <a:pt x="35135" y="279166"/>
                    <a:pt x="33227" y="278848"/>
                    <a:pt x="33227" y="278848"/>
                  </a:cubicBezTo>
                  <a:lnTo>
                    <a:pt x="32431" y="279643"/>
                  </a:lnTo>
                  <a:lnTo>
                    <a:pt x="31477" y="281550"/>
                  </a:lnTo>
                  <a:lnTo>
                    <a:pt x="29888" y="283299"/>
                  </a:lnTo>
                  <a:lnTo>
                    <a:pt x="28616" y="284094"/>
                  </a:lnTo>
                  <a:lnTo>
                    <a:pt x="27503" y="285048"/>
                  </a:lnTo>
                  <a:lnTo>
                    <a:pt x="25914" y="285684"/>
                  </a:lnTo>
                  <a:lnTo>
                    <a:pt x="20826" y="285048"/>
                  </a:lnTo>
                  <a:lnTo>
                    <a:pt x="19554" y="286479"/>
                  </a:lnTo>
                  <a:lnTo>
                    <a:pt x="17487" y="285843"/>
                  </a:lnTo>
                  <a:lnTo>
                    <a:pt x="16216" y="286161"/>
                  </a:lnTo>
                  <a:lnTo>
                    <a:pt x="14149" y="287432"/>
                  </a:lnTo>
                  <a:lnTo>
                    <a:pt x="12559" y="289340"/>
                  </a:lnTo>
                  <a:lnTo>
                    <a:pt x="11764" y="290771"/>
                  </a:lnTo>
                  <a:lnTo>
                    <a:pt x="11446" y="297925"/>
                  </a:lnTo>
                  <a:lnTo>
                    <a:pt x="13672" y="301741"/>
                  </a:lnTo>
                  <a:lnTo>
                    <a:pt x="12877" y="306033"/>
                  </a:lnTo>
                  <a:lnTo>
                    <a:pt x="6677" y="303966"/>
                  </a:lnTo>
                  <a:lnTo>
                    <a:pt x="1908" y="306669"/>
                  </a:lnTo>
                  <a:lnTo>
                    <a:pt x="0" y="310325"/>
                  </a:lnTo>
                  <a:lnTo>
                    <a:pt x="3974" y="313187"/>
                  </a:lnTo>
                  <a:lnTo>
                    <a:pt x="4769" y="315095"/>
                  </a:lnTo>
                  <a:lnTo>
                    <a:pt x="5723" y="315731"/>
                  </a:lnTo>
                  <a:lnTo>
                    <a:pt x="8426" y="317956"/>
                  </a:lnTo>
                  <a:lnTo>
                    <a:pt x="10016" y="320182"/>
                  </a:lnTo>
                  <a:lnTo>
                    <a:pt x="12718" y="321454"/>
                  </a:lnTo>
                  <a:lnTo>
                    <a:pt x="14944" y="322567"/>
                  </a:lnTo>
                  <a:lnTo>
                    <a:pt x="20667" y="326859"/>
                  </a:lnTo>
                  <a:lnTo>
                    <a:pt x="24482" y="329085"/>
                  </a:lnTo>
                  <a:lnTo>
                    <a:pt x="28616" y="331151"/>
                  </a:lnTo>
                  <a:lnTo>
                    <a:pt x="34498" y="333218"/>
                  </a:lnTo>
                  <a:lnTo>
                    <a:pt x="38155" y="332900"/>
                  </a:lnTo>
                  <a:lnTo>
                    <a:pt x="38950" y="334490"/>
                  </a:lnTo>
                  <a:lnTo>
                    <a:pt x="39585" y="336239"/>
                  </a:lnTo>
                  <a:lnTo>
                    <a:pt x="41017" y="337193"/>
                  </a:lnTo>
                  <a:lnTo>
                    <a:pt x="43242" y="337988"/>
                  </a:lnTo>
                  <a:lnTo>
                    <a:pt x="44514" y="338305"/>
                  </a:lnTo>
                  <a:lnTo>
                    <a:pt x="44832" y="338783"/>
                  </a:lnTo>
                  <a:lnTo>
                    <a:pt x="46104" y="344824"/>
                  </a:lnTo>
                  <a:lnTo>
                    <a:pt x="46899" y="345777"/>
                  </a:lnTo>
                  <a:lnTo>
                    <a:pt x="49919" y="346731"/>
                  </a:lnTo>
                  <a:lnTo>
                    <a:pt x="53576" y="347049"/>
                  </a:lnTo>
                  <a:lnTo>
                    <a:pt x="55007" y="347049"/>
                  </a:lnTo>
                  <a:cubicBezTo>
                    <a:pt x="55007" y="347049"/>
                    <a:pt x="58186" y="348480"/>
                    <a:pt x="58186" y="348480"/>
                  </a:cubicBezTo>
                  <a:lnTo>
                    <a:pt x="60571" y="349275"/>
                  </a:lnTo>
                  <a:lnTo>
                    <a:pt x="63114" y="349911"/>
                  </a:lnTo>
                  <a:lnTo>
                    <a:pt x="64863" y="349911"/>
                  </a:lnTo>
                  <a:cubicBezTo>
                    <a:pt x="64863" y="349911"/>
                    <a:pt x="65658" y="349911"/>
                    <a:pt x="65658" y="349911"/>
                  </a:cubicBezTo>
                  <a:lnTo>
                    <a:pt x="65976" y="349275"/>
                  </a:lnTo>
                  <a:lnTo>
                    <a:pt x="67407" y="349275"/>
                  </a:lnTo>
                  <a:cubicBezTo>
                    <a:pt x="67407" y="349275"/>
                    <a:pt x="69632" y="350229"/>
                    <a:pt x="69632" y="350229"/>
                  </a:cubicBezTo>
                  <a:lnTo>
                    <a:pt x="72812" y="350229"/>
                  </a:lnTo>
                  <a:cubicBezTo>
                    <a:pt x="72812" y="350229"/>
                    <a:pt x="74720" y="349593"/>
                    <a:pt x="74720" y="349593"/>
                  </a:cubicBezTo>
                  <a:lnTo>
                    <a:pt x="75037" y="348321"/>
                  </a:lnTo>
                  <a:lnTo>
                    <a:pt x="75037" y="346254"/>
                  </a:lnTo>
                  <a:cubicBezTo>
                    <a:pt x="75037" y="346254"/>
                    <a:pt x="75833" y="345460"/>
                    <a:pt x="75833" y="345460"/>
                  </a:cubicBezTo>
                  <a:lnTo>
                    <a:pt x="78058" y="344188"/>
                  </a:lnTo>
                  <a:lnTo>
                    <a:pt x="79171" y="344506"/>
                  </a:lnTo>
                  <a:lnTo>
                    <a:pt x="85053" y="347208"/>
                  </a:lnTo>
                  <a:lnTo>
                    <a:pt x="86325" y="348162"/>
                  </a:lnTo>
                  <a:lnTo>
                    <a:pt x="87756" y="350070"/>
                  </a:lnTo>
                  <a:lnTo>
                    <a:pt x="90459" y="352772"/>
                  </a:lnTo>
                  <a:lnTo>
                    <a:pt x="93479" y="354521"/>
                  </a:lnTo>
                  <a:lnTo>
                    <a:pt x="98089" y="355316"/>
                  </a:lnTo>
                  <a:lnTo>
                    <a:pt x="102541" y="358178"/>
                  </a:lnTo>
                  <a:lnTo>
                    <a:pt x="107628" y="360086"/>
                  </a:lnTo>
                  <a:lnTo>
                    <a:pt x="109377" y="358178"/>
                  </a:lnTo>
                  <a:lnTo>
                    <a:pt x="110490" y="358178"/>
                  </a:lnTo>
                  <a:lnTo>
                    <a:pt x="111762" y="358496"/>
                  </a:lnTo>
                  <a:lnTo>
                    <a:pt x="114146" y="360403"/>
                  </a:lnTo>
                  <a:lnTo>
                    <a:pt x="115577" y="361516"/>
                  </a:lnTo>
                  <a:lnTo>
                    <a:pt x="117326" y="362470"/>
                  </a:lnTo>
                  <a:lnTo>
                    <a:pt x="118915" y="362788"/>
                  </a:lnTo>
                  <a:lnTo>
                    <a:pt x="120347" y="362788"/>
                  </a:lnTo>
                  <a:cubicBezTo>
                    <a:pt x="120347" y="362788"/>
                    <a:pt x="121300" y="362788"/>
                    <a:pt x="121300" y="362788"/>
                  </a:cubicBezTo>
                  <a:lnTo>
                    <a:pt x="121936" y="364060"/>
                  </a:lnTo>
                  <a:lnTo>
                    <a:pt x="122731" y="365650"/>
                  </a:lnTo>
                  <a:lnTo>
                    <a:pt x="124639" y="366763"/>
                  </a:lnTo>
                  <a:lnTo>
                    <a:pt x="126864" y="367716"/>
                  </a:lnTo>
                  <a:lnTo>
                    <a:pt x="128614" y="369465"/>
                  </a:lnTo>
                  <a:lnTo>
                    <a:pt x="129726" y="370578"/>
                  </a:lnTo>
                  <a:lnTo>
                    <a:pt x="131157" y="372009"/>
                  </a:lnTo>
                  <a:lnTo>
                    <a:pt x="132588" y="373758"/>
                  </a:lnTo>
                  <a:lnTo>
                    <a:pt x="133859" y="376937"/>
                  </a:lnTo>
                  <a:lnTo>
                    <a:pt x="134496" y="379004"/>
                  </a:lnTo>
                  <a:lnTo>
                    <a:pt x="135131" y="380276"/>
                  </a:lnTo>
                  <a:lnTo>
                    <a:pt x="135131" y="381547"/>
                  </a:lnTo>
                  <a:cubicBezTo>
                    <a:pt x="135131" y="381547"/>
                    <a:pt x="136403" y="383773"/>
                    <a:pt x="136403" y="383773"/>
                  </a:cubicBezTo>
                  <a:lnTo>
                    <a:pt x="137516" y="385045"/>
                  </a:lnTo>
                  <a:lnTo>
                    <a:pt x="139424" y="385840"/>
                  </a:lnTo>
                  <a:lnTo>
                    <a:pt x="143080" y="386794"/>
                  </a:lnTo>
                  <a:lnTo>
                    <a:pt x="144988" y="388702"/>
                  </a:lnTo>
                  <a:lnTo>
                    <a:pt x="146736" y="389496"/>
                  </a:lnTo>
                  <a:lnTo>
                    <a:pt x="148644" y="391563"/>
                  </a:lnTo>
                  <a:lnTo>
                    <a:pt x="150234" y="392199"/>
                  </a:lnTo>
                  <a:lnTo>
                    <a:pt x="152301" y="392199"/>
                  </a:lnTo>
                  <a:cubicBezTo>
                    <a:pt x="152301" y="392199"/>
                    <a:pt x="154368" y="393153"/>
                    <a:pt x="154368" y="393153"/>
                  </a:cubicBezTo>
                  <a:lnTo>
                    <a:pt x="155957" y="395061"/>
                  </a:lnTo>
                  <a:lnTo>
                    <a:pt x="156911" y="397445"/>
                  </a:lnTo>
                  <a:lnTo>
                    <a:pt x="158501" y="398876"/>
                  </a:lnTo>
                  <a:lnTo>
                    <a:pt x="159296" y="401420"/>
                  </a:lnTo>
                  <a:lnTo>
                    <a:pt x="158343" y="404281"/>
                  </a:lnTo>
                  <a:lnTo>
                    <a:pt x="159137" y="405871"/>
                  </a:lnTo>
                  <a:lnTo>
                    <a:pt x="160727" y="407143"/>
                  </a:lnTo>
                  <a:lnTo>
                    <a:pt x="163271" y="408415"/>
                  </a:lnTo>
                  <a:lnTo>
                    <a:pt x="165655" y="408097"/>
                  </a:lnTo>
                  <a:lnTo>
                    <a:pt x="166927" y="408574"/>
                  </a:lnTo>
                  <a:lnTo>
                    <a:pt x="167722" y="409846"/>
                  </a:lnTo>
                  <a:lnTo>
                    <a:pt x="168199" y="411277"/>
                  </a:lnTo>
                  <a:lnTo>
                    <a:pt x="169312" y="414774"/>
                  </a:lnTo>
                  <a:lnTo>
                    <a:pt x="169788" y="417000"/>
                  </a:lnTo>
                  <a:lnTo>
                    <a:pt x="168835" y="419225"/>
                  </a:lnTo>
                  <a:lnTo>
                    <a:pt x="168516" y="420656"/>
                  </a:lnTo>
                  <a:lnTo>
                    <a:pt x="168994" y="422723"/>
                  </a:lnTo>
                  <a:lnTo>
                    <a:pt x="171537" y="423677"/>
                  </a:lnTo>
                  <a:lnTo>
                    <a:pt x="173763" y="424472"/>
                  </a:lnTo>
                  <a:lnTo>
                    <a:pt x="175194" y="426061"/>
                  </a:lnTo>
                  <a:lnTo>
                    <a:pt x="176784" y="426538"/>
                  </a:lnTo>
                  <a:lnTo>
                    <a:pt x="179009" y="426538"/>
                  </a:lnTo>
                  <a:cubicBezTo>
                    <a:pt x="179009" y="426538"/>
                    <a:pt x="181871" y="426061"/>
                    <a:pt x="181871" y="426061"/>
                  </a:cubicBezTo>
                  <a:lnTo>
                    <a:pt x="183460" y="425108"/>
                  </a:lnTo>
                  <a:lnTo>
                    <a:pt x="184414" y="424789"/>
                  </a:lnTo>
                  <a:lnTo>
                    <a:pt x="185527" y="425108"/>
                  </a:lnTo>
                  <a:lnTo>
                    <a:pt x="188071" y="425902"/>
                  </a:lnTo>
                  <a:lnTo>
                    <a:pt x="191092" y="426856"/>
                  </a:lnTo>
                  <a:lnTo>
                    <a:pt x="193794" y="426220"/>
                  </a:lnTo>
                  <a:lnTo>
                    <a:pt x="196179" y="425902"/>
                  </a:lnTo>
                  <a:lnTo>
                    <a:pt x="198563" y="425266"/>
                  </a:lnTo>
                  <a:lnTo>
                    <a:pt x="200949" y="423677"/>
                  </a:lnTo>
                  <a:lnTo>
                    <a:pt x="203015" y="423677"/>
                  </a:lnTo>
                  <a:cubicBezTo>
                    <a:pt x="203015" y="423677"/>
                    <a:pt x="204446" y="422723"/>
                    <a:pt x="204446" y="422723"/>
                  </a:cubicBezTo>
                  <a:lnTo>
                    <a:pt x="206353" y="420974"/>
                  </a:lnTo>
                  <a:lnTo>
                    <a:pt x="208261" y="419225"/>
                  </a:lnTo>
                  <a:lnTo>
                    <a:pt x="209692" y="418907"/>
                  </a:lnTo>
                  <a:lnTo>
                    <a:pt x="212077" y="419702"/>
                  </a:lnTo>
                  <a:lnTo>
                    <a:pt x="215256" y="420974"/>
                  </a:lnTo>
                  <a:lnTo>
                    <a:pt x="217005" y="422564"/>
                  </a:lnTo>
                  <a:lnTo>
                    <a:pt x="218436" y="423041"/>
                  </a:lnTo>
                  <a:lnTo>
                    <a:pt x="219867" y="424154"/>
                  </a:lnTo>
                  <a:lnTo>
                    <a:pt x="222569" y="424154"/>
                  </a:lnTo>
                  <a:cubicBezTo>
                    <a:pt x="222569" y="424154"/>
                    <a:pt x="225590" y="423518"/>
                    <a:pt x="225590" y="423518"/>
                  </a:cubicBezTo>
                  <a:lnTo>
                    <a:pt x="227975" y="421610"/>
                  </a:lnTo>
                  <a:lnTo>
                    <a:pt x="230518" y="420974"/>
                  </a:lnTo>
                  <a:lnTo>
                    <a:pt x="232267" y="420497"/>
                  </a:lnTo>
                  <a:lnTo>
                    <a:pt x="233857" y="420815"/>
                  </a:lnTo>
                  <a:lnTo>
                    <a:pt x="239898" y="424313"/>
                  </a:lnTo>
                  <a:lnTo>
                    <a:pt x="241488" y="426061"/>
                  </a:lnTo>
                  <a:lnTo>
                    <a:pt x="243555" y="426379"/>
                  </a:lnTo>
                  <a:lnTo>
                    <a:pt x="245303" y="427333"/>
                  </a:lnTo>
                  <a:lnTo>
                    <a:pt x="248165" y="428446"/>
                  </a:lnTo>
                  <a:lnTo>
                    <a:pt x="249755" y="429559"/>
                  </a:lnTo>
                  <a:lnTo>
                    <a:pt x="251822" y="430195"/>
                  </a:lnTo>
                  <a:lnTo>
                    <a:pt x="253252" y="431785"/>
                  </a:lnTo>
                  <a:lnTo>
                    <a:pt x="255478" y="432738"/>
                  </a:lnTo>
                  <a:lnTo>
                    <a:pt x="257386" y="433215"/>
                  </a:lnTo>
                  <a:lnTo>
                    <a:pt x="258339" y="434487"/>
                  </a:lnTo>
                  <a:lnTo>
                    <a:pt x="258339" y="435282"/>
                  </a:lnTo>
                  <a:cubicBezTo>
                    <a:pt x="258339" y="435282"/>
                    <a:pt x="258021" y="435759"/>
                    <a:pt x="258021" y="435759"/>
                  </a:cubicBezTo>
                  <a:lnTo>
                    <a:pt x="255954" y="438939"/>
                  </a:lnTo>
                  <a:lnTo>
                    <a:pt x="251822" y="445298"/>
                  </a:lnTo>
                  <a:lnTo>
                    <a:pt x="248165" y="451021"/>
                  </a:lnTo>
                  <a:lnTo>
                    <a:pt x="242282" y="460083"/>
                  </a:lnTo>
                  <a:lnTo>
                    <a:pt x="239103" y="465170"/>
                  </a:lnTo>
                  <a:lnTo>
                    <a:pt x="239898" y="465170"/>
                  </a:lnTo>
                  <a:cubicBezTo>
                    <a:pt x="239898" y="465170"/>
                    <a:pt x="244985" y="467555"/>
                    <a:pt x="244985" y="467555"/>
                  </a:cubicBezTo>
                  <a:lnTo>
                    <a:pt x="246257" y="467555"/>
                  </a:lnTo>
                  <a:cubicBezTo>
                    <a:pt x="246257" y="467555"/>
                    <a:pt x="248165" y="467078"/>
                    <a:pt x="248165" y="467078"/>
                  </a:cubicBezTo>
                  <a:lnTo>
                    <a:pt x="249437" y="466124"/>
                  </a:lnTo>
                  <a:lnTo>
                    <a:pt x="250550" y="466124"/>
                  </a:lnTo>
                  <a:cubicBezTo>
                    <a:pt x="250550" y="466124"/>
                    <a:pt x="251663" y="466919"/>
                    <a:pt x="251663" y="466919"/>
                  </a:cubicBezTo>
                  <a:lnTo>
                    <a:pt x="253252" y="468032"/>
                  </a:lnTo>
                  <a:lnTo>
                    <a:pt x="254524" y="471211"/>
                  </a:lnTo>
                  <a:lnTo>
                    <a:pt x="255478" y="472801"/>
                  </a:lnTo>
                  <a:lnTo>
                    <a:pt x="257545" y="474073"/>
                  </a:lnTo>
                  <a:lnTo>
                    <a:pt x="259771" y="476140"/>
                  </a:lnTo>
                  <a:lnTo>
                    <a:pt x="261201" y="478206"/>
                  </a:lnTo>
                  <a:lnTo>
                    <a:pt x="261678" y="477252"/>
                  </a:lnTo>
                  <a:lnTo>
                    <a:pt x="262791" y="471370"/>
                  </a:lnTo>
                  <a:lnTo>
                    <a:pt x="264540" y="461831"/>
                  </a:lnTo>
                  <a:lnTo>
                    <a:pt x="266129" y="453088"/>
                  </a:lnTo>
                  <a:lnTo>
                    <a:pt x="267878" y="443390"/>
                  </a:lnTo>
                  <a:lnTo>
                    <a:pt x="269627" y="433374"/>
                  </a:lnTo>
                  <a:lnTo>
                    <a:pt x="271535" y="423359"/>
                  </a:lnTo>
                  <a:lnTo>
                    <a:pt x="273124" y="415092"/>
                  </a:lnTo>
                  <a:lnTo>
                    <a:pt x="274396" y="407938"/>
                  </a:lnTo>
                  <a:lnTo>
                    <a:pt x="275191" y="403645"/>
                  </a:lnTo>
                  <a:lnTo>
                    <a:pt x="276463" y="397922"/>
                  </a:lnTo>
                  <a:lnTo>
                    <a:pt x="276940" y="392835"/>
                  </a:lnTo>
                  <a:lnTo>
                    <a:pt x="277417" y="391404"/>
                  </a:lnTo>
                  <a:lnTo>
                    <a:pt x="277099" y="390132"/>
                  </a:lnTo>
                  <a:lnTo>
                    <a:pt x="275986" y="388384"/>
                  </a:lnTo>
                  <a:lnTo>
                    <a:pt x="275986" y="387589"/>
                  </a:lnTo>
                  <a:cubicBezTo>
                    <a:pt x="275986" y="387589"/>
                    <a:pt x="275986" y="386635"/>
                    <a:pt x="275986" y="386635"/>
                  </a:cubicBezTo>
                  <a:lnTo>
                    <a:pt x="275986" y="385681"/>
                  </a:lnTo>
                  <a:cubicBezTo>
                    <a:pt x="275986" y="385681"/>
                    <a:pt x="274715" y="384727"/>
                    <a:pt x="274715" y="384727"/>
                  </a:cubicBezTo>
                  <a:lnTo>
                    <a:pt x="273760" y="384091"/>
                  </a:lnTo>
                  <a:lnTo>
                    <a:pt x="273124" y="383296"/>
                  </a:lnTo>
                  <a:lnTo>
                    <a:pt x="272806" y="382183"/>
                  </a:lnTo>
                  <a:lnTo>
                    <a:pt x="272170" y="381071"/>
                  </a:lnTo>
                  <a:lnTo>
                    <a:pt x="271852" y="379799"/>
                  </a:lnTo>
                  <a:lnTo>
                    <a:pt x="271057" y="378845"/>
                  </a:lnTo>
                  <a:lnTo>
                    <a:pt x="270740" y="377573"/>
                  </a:lnTo>
                  <a:lnTo>
                    <a:pt x="271376" y="376460"/>
                  </a:lnTo>
                  <a:lnTo>
                    <a:pt x="271694" y="375188"/>
                  </a:lnTo>
                  <a:lnTo>
                    <a:pt x="271376" y="374075"/>
                  </a:lnTo>
                  <a:lnTo>
                    <a:pt x="271057" y="372804"/>
                  </a:lnTo>
                  <a:lnTo>
                    <a:pt x="270422" y="371532"/>
                  </a:lnTo>
                  <a:lnTo>
                    <a:pt x="269468" y="370737"/>
                  </a:lnTo>
                  <a:lnTo>
                    <a:pt x="267242" y="369942"/>
                  </a:lnTo>
                  <a:lnTo>
                    <a:pt x="264857" y="367875"/>
                  </a:lnTo>
                  <a:lnTo>
                    <a:pt x="262155" y="366127"/>
                  </a:lnTo>
                  <a:lnTo>
                    <a:pt x="258658" y="362629"/>
                  </a:lnTo>
                  <a:lnTo>
                    <a:pt x="257862" y="361039"/>
                  </a:lnTo>
                  <a:lnTo>
                    <a:pt x="257862" y="356588"/>
                  </a:lnTo>
                  <a:cubicBezTo>
                    <a:pt x="257862" y="356588"/>
                    <a:pt x="257862" y="351660"/>
                    <a:pt x="257862" y="351660"/>
                  </a:cubicBezTo>
                  <a:lnTo>
                    <a:pt x="257862" y="344347"/>
                  </a:lnTo>
                  <a:cubicBezTo>
                    <a:pt x="257862" y="344347"/>
                    <a:pt x="258180" y="340531"/>
                    <a:pt x="258180" y="340531"/>
                  </a:cubicBezTo>
                  <a:lnTo>
                    <a:pt x="260088" y="340531"/>
                  </a:lnTo>
                  <a:cubicBezTo>
                    <a:pt x="260088" y="340531"/>
                    <a:pt x="261836" y="340213"/>
                    <a:pt x="261836" y="340213"/>
                  </a:cubicBezTo>
                  <a:lnTo>
                    <a:pt x="263586" y="339895"/>
                  </a:lnTo>
                  <a:lnTo>
                    <a:pt x="265175" y="339577"/>
                  </a:lnTo>
                  <a:lnTo>
                    <a:pt x="266607" y="339100"/>
                  </a:lnTo>
                  <a:lnTo>
                    <a:pt x="267720" y="338465"/>
                  </a:lnTo>
                  <a:lnTo>
                    <a:pt x="268991" y="337988"/>
                  </a:lnTo>
                  <a:lnTo>
                    <a:pt x="269944" y="337988"/>
                  </a:lnTo>
                  <a:cubicBezTo>
                    <a:pt x="269944" y="337988"/>
                    <a:pt x="270898" y="337511"/>
                    <a:pt x="270898" y="337511"/>
                  </a:cubicBezTo>
                  <a:lnTo>
                    <a:pt x="272011" y="336875"/>
                  </a:lnTo>
                  <a:lnTo>
                    <a:pt x="273124" y="336398"/>
                  </a:lnTo>
                  <a:lnTo>
                    <a:pt x="274715" y="336080"/>
                  </a:lnTo>
                  <a:lnTo>
                    <a:pt x="276145" y="337034"/>
                  </a:lnTo>
                  <a:lnTo>
                    <a:pt x="276940" y="337988"/>
                  </a:lnTo>
                  <a:lnTo>
                    <a:pt x="277893" y="338465"/>
                  </a:lnTo>
                  <a:lnTo>
                    <a:pt x="278847" y="338465"/>
                  </a:lnTo>
                  <a:cubicBezTo>
                    <a:pt x="278847" y="338465"/>
                    <a:pt x="279484" y="338465"/>
                    <a:pt x="279484" y="338465"/>
                  </a:cubicBezTo>
                  <a:lnTo>
                    <a:pt x="280119" y="339259"/>
                  </a:lnTo>
                  <a:lnTo>
                    <a:pt x="280914" y="339259"/>
                  </a:lnTo>
                  <a:cubicBezTo>
                    <a:pt x="280914" y="339259"/>
                    <a:pt x="282027" y="339259"/>
                    <a:pt x="282027" y="339259"/>
                  </a:cubicBezTo>
                  <a:lnTo>
                    <a:pt x="283140" y="339259"/>
                  </a:lnTo>
                  <a:cubicBezTo>
                    <a:pt x="283140" y="339259"/>
                    <a:pt x="283617" y="338941"/>
                    <a:pt x="283617" y="338941"/>
                  </a:cubicBezTo>
                  <a:lnTo>
                    <a:pt x="283617" y="338465"/>
                  </a:lnTo>
                  <a:cubicBezTo>
                    <a:pt x="283617" y="338465"/>
                    <a:pt x="283458" y="337670"/>
                    <a:pt x="283458" y="337670"/>
                  </a:cubicBezTo>
                  <a:lnTo>
                    <a:pt x="283140" y="336875"/>
                  </a:lnTo>
                  <a:lnTo>
                    <a:pt x="283458" y="335762"/>
                  </a:lnTo>
                  <a:lnTo>
                    <a:pt x="283458" y="334331"/>
                  </a:lnTo>
                  <a:cubicBezTo>
                    <a:pt x="283458" y="334331"/>
                    <a:pt x="283458" y="332582"/>
                    <a:pt x="283458" y="332582"/>
                  </a:cubicBezTo>
                  <a:lnTo>
                    <a:pt x="282504" y="331628"/>
                  </a:lnTo>
                  <a:lnTo>
                    <a:pt x="281551" y="329721"/>
                  </a:lnTo>
                  <a:lnTo>
                    <a:pt x="280597" y="328290"/>
                  </a:lnTo>
                  <a:lnTo>
                    <a:pt x="279006" y="327336"/>
                  </a:lnTo>
                  <a:lnTo>
                    <a:pt x="277576" y="327018"/>
                  </a:lnTo>
                  <a:lnTo>
                    <a:pt x="276463" y="327654"/>
                  </a:lnTo>
                  <a:lnTo>
                    <a:pt x="275350" y="327654"/>
                  </a:lnTo>
                  <a:cubicBezTo>
                    <a:pt x="275350" y="327654"/>
                    <a:pt x="274555" y="327177"/>
                    <a:pt x="274555" y="327177"/>
                  </a:cubicBezTo>
                  <a:lnTo>
                    <a:pt x="273283" y="327177"/>
                  </a:lnTo>
                  <a:cubicBezTo>
                    <a:pt x="273283" y="327177"/>
                    <a:pt x="271852" y="327018"/>
                    <a:pt x="271852" y="327018"/>
                  </a:cubicBezTo>
                  <a:lnTo>
                    <a:pt x="270263" y="327018"/>
                  </a:lnTo>
                  <a:cubicBezTo>
                    <a:pt x="270263" y="327018"/>
                    <a:pt x="267560" y="327177"/>
                    <a:pt x="267560" y="327177"/>
                  </a:cubicBezTo>
                  <a:lnTo>
                    <a:pt x="266607" y="326700"/>
                  </a:lnTo>
                  <a:lnTo>
                    <a:pt x="265334" y="326700"/>
                  </a:lnTo>
                  <a:cubicBezTo>
                    <a:pt x="265334" y="326700"/>
                    <a:pt x="263745" y="327177"/>
                    <a:pt x="263745" y="327177"/>
                  </a:cubicBezTo>
                  <a:lnTo>
                    <a:pt x="263745" y="320023"/>
                  </a:lnTo>
                  <a:cubicBezTo>
                    <a:pt x="263745" y="320023"/>
                    <a:pt x="263745" y="313346"/>
                    <a:pt x="263745" y="313346"/>
                  </a:cubicBezTo>
                  <a:lnTo>
                    <a:pt x="263745" y="308577"/>
                  </a:lnTo>
                  <a:cubicBezTo>
                    <a:pt x="263745" y="308577"/>
                    <a:pt x="265175" y="308577"/>
                    <a:pt x="265175" y="308577"/>
                  </a:cubicBezTo>
                  <a:lnTo>
                    <a:pt x="266924" y="307782"/>
                  </a:lnTo>
                  <a:lnTo>
                    <a:pt x="269468" y="307782"/>
                  </a:lnTo>
                  <a:cubicBezTo>
                    <a:pt x="269468" y="307782"/>
                    <a:pt x="271376" y="306828"/>
                    <a:pt x="271376" y="306828"/>
                  </a:cubicBezTo>
                  <a:lnTo>
                    <a:pt x="272489" y="306828"/>
                  </a:lnTo>
                  <a:cubicBezTo>
                    <a:pt x="272489" y="306828"/>
                    <a:pt x="274555" y="307146"/>
                    <a:pt x="274555" y="307146"/>
                  </a:cubicBezTo>
                  <a:lnTo>
                    <a:pt x="276780" y="308100"/>
                  </a:lnTo>
                  <a:lnTo>
                    <a:pt x="278847" y="308100"/>
                  </a:lnTo>
                  <a:cubicBezTo>
                    <a:pt x="278847" y="308100"/>
                    <a:pt x="284412" y="308100"/>
                    <a:pt x="284412" y="308100"/>
                  </a:cubicBezTo>
                  <a:lnTo>
                    <a:pt x="290453" y="308100"/>
                  </a:lnTo>
                  <a:cubicBezTo>
                    <a:pt x="290453" y="308100"/>
                    <a:pt x="297130" y="308100"/>
                    <a:pt x="297130" y="308100"/>
                  </a:cubicBezTo>
                  <a:lnTo>
                    <a:pt x="303807" y="308100"/>
                  </a:lnTo>
                  <a:cubicBezTo>
                    <a:pt x="303807" y="308100"/>
                    <a:pt x="309689" y="308100"/>
                    <a:pt x="309689" y="308100"/>
                  </a:cubicBezTo>
                  <a:lnTo>
                    <a:pt x="311439" y="308100"/>
                  </a:lnTo>
                  <a:cubicBezTo>
                    <a:pt x="311439" y="308100"/>
                    <a:pt x="310326" y="306669"/>
                    <a:pt x="310326" y="306669"/>
                  </a:cubicBezTo>
                  <a:lnTo>
                    <a:pt x="309053" y="304602"/>
                  </a:lnTo>
                  <a:lnTo>
                    <a:pt x="309530" y="303012"/>
                  </a:lnTo>
                  <a:lnTo>
                    <a:pt x="310166" y="301423"/>
                  </a:lnTo>
                  <a:lnTo>
                    <a:pt x="310802" y="300628"/>
                  </a:lnTo>
                  <a:lnTo>
                    <a:pt x="312550" y="301581"/>
                  </a:lnTo>
                  <a:lnTo>
                    <a:pt x="314141" y="304284"/>
                  </a:lnTo>
                  <a:lnTo>
                    <a:pt x="315413" y="306351"/>
                  </a:lnTo>
                  <a:lnTo>
                    <a:pt x="316684" y="307305"/>
                  </a:lnTo>
                  <a:lnTo>
                    <a:pt x="318274" y="307305"/>
                  </a:lnTo>
                  <a:cubicBezTo>
                    <a:pt x="318274" y="307305"/>
                    <a:pt x="320023" y="307146"/>
                    <a:pt x="320023" y="307146"/>
                  </a:cubicBezTo>
                  <a:lnTo>
                    <a:pt x="321771" y="306351"/>
                  </a:lnTo>
                  <a:lnTo>
                    <a:pt x="324792" y="302535"/>
                  </a:lnTo>
                  <a:lnTo>
                    <a:pt x="327813" y="299356"/>
                  </a:lnTo>
                  <a:lnTo>
                    <a:pt x="329402" y="298243"/>
                  </a:lnTo>
                  <a:lnTo>
                    <a:pt x="330992" y="297289"/>
                  </a:lnTo>
                  <a:lnTo>
                    <a:pt x="332265" y="296971"/>
                  </a:lnTo>
                  <a:lnTo>
                    <a:pt x="333854" y="296971"/>
                  </a:lnTo>
                  <a:cubicBezTo>
                    <a:pt x="333854" y="296971"/>
                    <a:pt x="335285" y="297925"/>
                    <a:pt x="335285" y="297925"/>
                  </a:cubicBezTo>
                  <a:lnTo>
                    <a:pt x="336239" y="299515"/>
                  </a:lnTo>
                  <a:lnTo>
                    <a:pt x="339577" y="304920"/>
                  </a:lnTo>
                  <a:lnTo>
                    <a:pt x="342121" y="308895"/>
                  </a:lnTo>
                  <a:lnTo>
                    <a:pt x="342916" y="311438"/>
                  </a:lnTo>
                  <a:lnTo>
                    <a:pt x="342916" y="317638"/>
                  </a:lnTo>
                  <a:cubicBezTo>
                    <a:pt x="342916" y="317638"/>
                    <a:pt x="342916" y="323044"/>
                    <a:pt x="342916" y="323044"/>
                  </a:cubicBezTo>
                  <a:lnTo>
                    <a:pt x="343234" y="323679"/>
                  </a:lnTo>
                  <a:lnTo>
                    <a:pt x="343711" y="323679"/>
                  </a:lnTo>
                  <a:cubicBezTo>
                    <a:pt x="343711" y="323679"/>
                    <a:pt x="349116" y="322567"/>
                    <a:pt x="349116" y="322567"/>
                  </a:cubicBezTo>
                  <a:lnTo>
                    <a:pt x="348480" y="3206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6" name="Freeform: Shape 5385">
              <a:extLst>
                <a:ext uri="{FF2B5EF4-FFF2-40B4-BE49-F238E27FC236}">
                  <a16:creationId xmlns:a16="http://schemas.microsoft.com/office/drawing/2014/main" id="{E1937E1C-F3B9-7613-7E41-0B9191B51AE4}"/>
                </a:ext>
              </a:extLst>
            </p:cNvPr>
            <p:cNvSpPr/>
            <p:nvPr/>
          </p:nvSpPr>
          <p:spPr>
            <a:xfrm>
              <a:off x="1437465" y="3555068"/>
              <a:ext cx="219548" cy="327176"/>
            </a:xfrm>
            <a:custGeom>
              <a:avLst/>
              <a:gdLst>
                <a:gd name="connsiteX0" fmla="*/ 218277 w 219548"/>
                <a:gd name="connsiteY0" fmla="*/ 307623 h 327176"/>
                <a:gd name="connsiteX1" fmla="*/ 217323 w 219548"/>
                <a:gd name="connsiteY1" fmla="*/ 304443 h 327176"/>
                <a:gd name="connsiteX2" fmla="*/ 217005 w 219548"/>
                <a:gd name="connsiteY2" fmla="*/ 300946 h 327176"/>
                <a:gd name="connsiteX3" fmla="*/ 217323 w 219548"/>
                <a:gd name="connsiteY3" fmla="*/ 299992 h 327176"/>
                <a:gd name="connsiteX4" fmla="*/ 216687 w 219548"/>
                <a:gd name="connsiteY4" fmla="*/ 298879 h 327176"/>
                <a:gd name="connsiteX5" fmla="*/ 216687 w 219548"/>
                <a:gd name="connsiteY5" fmla="*/ 298720 h 327176"/>
                <a:gd name="connsiteX6" fmla="*/ 216051 w 219548"/>
                <a:gd name="connsiteY6" fmla="*/ 296017 h 327176"/>
                <a:gd name="connsiteX7" fmla="*/ 216687 w 219548"/>
                <a:gd name="connsiteY7" fmla="*/ 294109 h 327176"/>
                <a:gd name="connsiteX8" fmla="*/ 216210 w 219548"/>
                <a:gd name="connsiteY8" fmla="*/ 292043 h 327176"/>
                <a:gd name="connsiteX9" fmla="*/ 214620 w 219548"/>
                <a:gd name="connsiteY9" fmla="*/ 290135 h 327176"/>
                <a:gd name="connsiteX10" fmla="*/ 213190 w 219548"/>
                <a:gd name="connsiteY10" fmla="*/ 288704 h 327176"/>
                <a:gd name="connsiteX11" fmla="*/ 212236 w 219548"/>
                <a:gd name="connsiteY11" fmla="*/ 287274 h 327176"/>
                <a:gd name="connsiteX12" fmla="*/ 211600 w 219548"/>
                <a:gd name="connsiteY12" fmla="*/ 286797 h 327176"/>
                <a:gd name="connsiteX13" fmla="*/ 210010 w 219548"/>
                <a:gd name="connsiteY13" fmla="*/ 286479 h 327176"/>
                <a:gd name="connsiteX14" fmla="*/ 207943 w 219548"/>
                <a:gd name="connsiteY14" fmla="*/ 285843 h 327176"/>
                <a:gd name="connsiteX15" fmla="*/ 205082 w 219548"/>
                <a:gd name="connsiteY15" fmla="*/ 282981 h 327176"/>
                <a:gd name="connsiteX16" fmla="*/ 202220 w 219548"/>
                <a:gd name="connsiteY16" fmla="*/ 280120 h 327176"/>
                <a:gd name="connsiteX17" fmla="*/ 198723 w 219548"/>
                <a:gd name="connsiteY17" fmla="*/ 276463 h 327176"/>
                <a:gd name="connsiteX18" fmla="*/ 196020 w 219548"/>
                <a:gd name="connsiteY18" fmla="*/ 273283 h 327176"/>
                <a:gd name="connsiteX19" fmla="*/ 192522 w 219548"/>
                <a:gd name="connsiteY19" fmla="*/ 269468 h 327176"/>
                <a:gd name="connsiteX20" fmla="*/ 189343 w 219548"/>
                <a:gd name="connsiteY20" fmla="*/ 265811 h 327176"/>
                <a:gd name="connsiteX21" fmla="*/ 187435 w 219548"/>
                <a:gd name="connsiteY21" fmla="*/ 262473 h 327176"/>
                <a:gd name="connsiteX22" fmla="*/ 186640 w 219548"/>
                <a:gd name="connsiteY22" fmla="*/ 260406 h 327176"/>
                <a:gd name="connsiteX23" fmla="*/ 187594 w 219548"/>
                <a:gd name="connsiteY23" fmla="*/ 260247 h 327176"/>
                <a:gd name="connsiteX24" fmla="*/ 188866 w 219548"/>
                <a:gd name="connsiteY24" fmla="*/ 260247 h 327176"/>
                <a:gd name="connsiteX25" fmla="*/ 189502 w 219548"/>
                <a:gd name="connsiteY25" fmla="*/ 259929 h 327176"/>
                <a:gd name="connsiteX26" fmla="*/ 189502 w 219548"/>
                <a:gd name="connsiteY26" fmla="*/ 258975 h 327176"/>
                <a:gd name="connsiteX27" fmla="*/ 188071 w 219548"/>
                <a:gd name="connsiteY27" fmla="*/ 256273 h 327176"/>
                <a:gd name="connsiteX28" fmla="*/ 187435 w 219548"/>
                <a:gd name="connsiteY28" fmla="*/ 252775 h 327176"/>
                <a:gd name="connsiteX29" fmla="*/ 186322 w 219548"/>
                <a:gd name="connsiteY29" fmla="*/ 250709 h 327176"/>
                <a:gd name="connsiteX30" fmla="*/ 182507 w 219548"/>
                <a:gd name="connsiteY30" fmla="*/ 247370 h 327176"/>
                <a:gd name="connsiteX31" fmla="*/ 179009 w 219548"/>
                <a:gd name="connsiteY31" fmla="*/ 244985 h 327176"/>
                <a:gd name="connsiteX32" fmla="*/ 177897 w 219548"/>
                <a:gd name="connsiteY32" fmla="*/ 243713 h 327176"/>
                <a:gd name="connsiteX33" fmla="*/ 177261 w 219548"/>
                <a:gd name="connsiteY33" fmla="*/ 241965 h 327176"/>
                <a:gd name="connsiteX34" fmla="*/ 175989 w 219548"/>
                <a:gd name="connsiteY34" fmla="*/ 230518 h 327176"/>
                <a:gd name="connsiteX35" fmla="*/ 175353 w 219548"/>
                <a:gd name="connsiteY35" fmla="*/ 227180 h 327176"/>
                <a:gd name="connsiteX36" fmla="*/ 174240 w 219548"/>
                <a:gd name="connsiteY36" fmla="*/ 225749 h 327176"/>
                <a:gd name="connsiteX37" fmla="*/ 173445 w 219548"/>
                <a:gd name="connsiteY37" fmla="*/ 225113 h 327176"/>
                <a:gd name="connsiteX38" fmla="*/ 173127 w 219548"/>
                <a:gd name="connsiteY38" fmla="*/ 224318 h 327176"/>
                <a:gd name="connsiteX39" fmla="*/ 173286 w 219548"/>
                <a:gd name="connsiteY39" fmla="*/ 222252 h 327176"/>
                <a:gd name="connsiteX40" fmla="*/ 173763 w 219548"/>
                <a:gd name="connsiteY40" fmla="*/ 220503 h 327176"/>
                <a:gd name="connsiteX41" fmla="*/ 173604 w 219548"/>
                <a:gd name="connsiteY41" fmla="*/ 219708 h 327176"/>
                <a:gd name="connsiteX42" fmla="*/ 174558 w 219548"/>
                <a:gd name="connsiteY42" fmla="*/ 218118 h 327176"/>
                <a:gd name="connsiteX43" fmla="*/ 174558 w 219548"/>
                <a:gd name="connsiteY43" fmla="*/ 207625 h 327176"/>
                <a:gd name="connsiteX44" fmla="*/ 174081 w 219548"/>
                <a:gd name="connsiteY44" fmla="*/ 206990 h 327176"/>
                <a:gd name="connsiteX45" fmla="*/ 173445 w 219548"/>
                <a:gd name="connsiteY45" fmla="*/ 206195 h 327176"/>
                <a:gd name="connsiteX46" fmla="*/ 172491 w 219548"/>
                <a:gd name="connsiteY46" fmla="*/ 206195 h 327176"/>
                <a:gd name="connsiteX47" fmla="*/ 171378 w 219548"/>
                <a:gd name="connsiteY47" fmla="*/ 206195 h 327176"/>
                <a:gd name="connsiteX48" fmla="*/ 170266 w 219548"/>
                <a:gd name="connsiteY48" fmla="*/ 204605 h 327176"/>
                <a:gd name="connsiteX49" fmla="*/ 169312 w 219548"/>
                <a:gd name="connsiteY49" fmla="*/ 202697 h 327176"/>
                <a:gd name="connsiteX50" fmla="*/ 169630 w 219548"/>
                <a:gd name="connsiteY50" fmla="*/ 201266 h 327176"/>
                <a:gd name="connsiteX51" fmla="*/ 170583 w 219548"/>
                <a:gd name="connsiteY51" fmla="*/ 200154 h 327176"/>
                <a:gd name="connsiteX52" fmla="*/ 171537 w 219548"/>
                <a:gd name="connsiteY52" fmla="*/ 199041 h 327176"/>
                <a:gd name="connsiteX53" fmla="*/ 172968 w 219548"/>
                <a:gd name="connsiteY53" fmla="*/ 198246 h 327176"/>
                <a:gd name="connsiteX54" fmla="*/ 176943 w 219548"/>
                <a:gd name="connsiteY54" fmla="*/ 196656 h 327176"/>
                <a:gd name="connsiteX55" fmla="*/ 178214 w 219548"/>
                <a:gd name="connsiteY55" fmla="*/ 195702 h 327176"/>
                <a:gd name="connsiteX56" fmla="*/ 178850 w 219548"/>
                <a:gd name="connsiteY56" fmla="*/ 194748 h 327176"/>
                <a:gd name="connsiteX57" fmla="*/ 179327 w 219548"/>
                <a:gd name="connsiteY57" fmla="*/ 193317 h 327176"/>
                <a:gd name="connsiteX58" fmla="*/ 181712 w 219548"/>
                <a:gd name="connsiteY58" fmla="*/ 187912 h 327176"/>
                <a:gd name="connsiteX59" fmla="*/ 185050 w 219548"/>
                <a:gd name="connsiteY59" fmla="*/ 182348 h 327176"/>
                <a:gd name="connsiteX60" fmla="*/ 186640 w 219548"/>
                <a:gd name="connsiteY60" fmla="*/ 181235 h 327176"/>
                <a:gd name="connsiteX61" fmla="*/ 188071 w 219548"/>
                <a:gd name="connsiteY61" fmla="*/ 177738 h 327176"/>
                <a:gd name="connsiteX62" fmla="*/ 190138 w 219548"/>
                <a:gd name="connsiteY62" fmla="*/ 173286 h 327176"/>
                <a:gd name="connsiteX63" fmla="*/ 190933 w 219548"/>
                <a:gd name="connsiteY63" fmla="*/ 171219 h 327176"/>
                <a:gd name="connsiteX64" fmla="*/ 191569 w 219548"/>
                <a:gd name="connsiteY64" fmla="*/ 169153 h 327176"/>
                <a:gd name="connsiteX65" fmla="*/ 192681 w 219548"/>
                <a:gd name="connsiteY65" fmla="*/ 167563 h 327176"/>
                <a:gd name="connsiteX66" fmla="*/ 196497 w 219548"/>
                <a:gd name="connsiteY66" fmla="*/ 164860 h 327176"/>
                <a:gd name="connsiteX67" fmla="*/ 199359 w 219548"/>
                <a:gd name="connsiteY67" fmla="*/ 160091 h 327176"/>
                <a:gd name="connsiteX68" fmla="*/ 200948 w 219548"/>
                <a:gd name="connsiteY68" fmla="*/ 157706 h 327176"/>
                <a:gd name="connsiteX69" fmla="*/ 201425 w 219548"/>
                <a:gd name="connsiteY69" fmla="*/ 156117 h 327176"/>
                <a:gd name="connsiteX70" fmla="*/ 201584 w 219548"/>
                <a:gd name="connsiteY70" fmla="*/ 153891 h 327176"/>
                <a:gd name="connsiteX71" fmla="*/ 201425 w 219548"/>
                <a:gd name="connsiteY71" fmla="*/ 152460 h 327176"/>
                <a:gd name="connsiteX72" fmla="*/ 199517 w 219548"/>
                <a:gd name="connsiteY72" fmla="*/ 151824 h 327176"/>
                <a:gd name="connsiteX73" fmla="*/ 198405 w 219548"/>
                <a:gd name="connsiteY73" fmla="*/ 150711 h 327176"/>
                <a:gd name="connsiteX74" fmla="*/ 195702 w 219548"/>
                <a:gd name="connsiteY74" fmla="*/ 144034 h 327176"/>
                <a:gd name="connsiteX75" fmla="*/ 192840 w 219548"/>
                <a:gd name="connsiteY75" fmla="*/ 137198 h 327176"/>
                <a:gd name="connsiteX76" fmla="*/ 189025 w 219548"/>
                <a:gd name="connsiteY76" fmla="*/ 130362 h 327176"/>
                <a:gd name="connsiteX77" fmla="*/ 184732 w 219548"/>
                <a:gd name="connsiteY77" fmla="*/ 126070 h 327176"/>
                <a:gd name="connsiteX78" fmla="*/ 181553 w 219548"/>
                <a:gd name="connsiteY78" fmla="*/ 123526 h 327176"/>
                <a:gd name="connsiteX79" fmla="*/ 180599 w 219548"/>
                <a:gd name="connsiteY79" fmla="*/ 123208 h 327176"/>
                <a:gd name="connsiteX80" fmla="*/ 179009 w 219548"/>
                <a:gd name="connsiteY80" fmla="*/ 122254 h 327176"/>
                <a:gd name="connsiteX81" fmla="*/ 177897 w 219548"/>
                <a:gd name="connsiteY81" fmla="*/ 121618 h 327176"/>
                <a:gd name="connsiteX82" fmla="*/ 172332 w 219548"/>
                <a:gd name="connsiteY82" fmla="*/ 117008 h 327176"/>
                <a:gd name="connsiteX83" fmla="*/ 166450 w 219548"/>
                <a:gd name="connsiteY83" fmla="*/ 111921 h 327176"/>
                <a:gd name="connsiteX84" fmla="*/ 165019 w 219548"/>
                <a:gd name="connsiteY84" fmla="*/ 109536 h 327176"/>
                <a:gd name="connsiteX85" fmla="*/ 161999 w 219548"/>
                <a:gd name="connsiteY85" fmla="*/ 106038 h 327176"/>
                <a:gd name="connsiteX86" fmla="*/ 158819 w 219548"/>
                <a:gd name="connsiteY86" fmla="*/ 102382 h 327176"/>
                <a:gd name="connsiteX87" fmla="*/ 157070 w 219548"/>
                <a:gd name="connsiteY87" fmla="*/ 100792 h 327176"/>
                <a:gd name="connsiteX88" fmla="*/ 156275 w 219548"/>
                <a:gd name="connsiteY88" fmla="*/ 97772 h 327176"/>
                <a:gd name="connsiteX89" fmla="*/ 158501 w 219548"/>
                <a:gd name="connsiteY89" fmla="*/ 95069 h 327176"/>
                <a:gd name="connsiteX90" fmla="*/ 160886 w 219548"/>
                <a:gd name="connsiteY90" fmla="*/ 91730 h 327176"/>
                <a:gd name="connsiteX91" fmla="*/ 163906 w 219548"/>
                <a:gd name="connsiteY91" fmla="*/ 89505 h 327176"/>
                <a:gd name="connsiteX92" fmla="*/ 167722 w 219548"/>
                <a:gd name="connsiteY92" fmla="*/ 89346 h 327176"/>
                <a:gd name="connsiteX93" fmla="*/ 174081 w 219548"/>
                <a:gd name="connsiteY93" fmla="*/ 90300 h 327176"/>
                <a:gd name="connsiteX94" fmla="*/ 180917 w 219548"/>
                <a:gd name="connsiteY94" fmla="*/ 90618 h 327176"/>
                <a:gd name="connsiteX95" fmla="*/ 187753 w 219548"/>
                <a:gd name="connsiteY95" fmla="*/ 89982 h 327176"/>
                <a:gd name="connsiteX96" fmla="*/ 189502 w 219548"/>
                <a:gd name="connsiteY96" fmla="*/ 89505 h 327176"/>
                <a:gd name="connsiteX97" fmla="*/ 191092 w 219548"/>
                <a:gd name="connsiteY97" fmla="*/ 89505 h 327176"/>
                <a:gd name="connsiteX98" fmla="*/ 194748 w 219548"/>
                <a:gd name="connsiteY98" fmla="*/ 90300 h 327176"/>
                <a:gd name="connsiteX99" fmla="*/ 201107 w 219548"/>
                <a:gd name="connsiteY99" fmla="*/ 90141 h 327176"/>
                <a:gd name="connsiteX100" fmla="*/ 204446 w 219548"/>
                <a:gd name="connsiteY100" fmla="*/ 88710 h 327176"/>
                <a:gd name="connsiteX101" fmla="*/ 200948 w 219548"/>
                <a:gd name="connsiteY101" fmla="*/ 86325 h 327176"/>
                <a:gd name="connsiteX102" fmla="*/ 197133 w 219548"/>
                <a:gd name="connsiteY102" fmla="*/ 82669 h 327176"/>
                <a:gd name="connsiteX103" fmla="*/ 193476 w 219548"/>
                <a:gd name="connsiteY103" fmla="*/ 78694 h 327176"/>
                <a:gd name="connsiteX104" fmla="*/ 191410 w 219548"/>
                <a:gd name="connsiteY104" fmla="*/ 75038 h 327176"/>
                <a:gd name="connsiteX105" fmla="*/ 189343 w 219548"/>
                <a:gd name="connsiteY105" fmla="*/ 70268 h 327176"/>
                <a:gd name="connsiteX106" fmla="*/ 187594 w 219548"/>
                <a:gd name="connsiteY106" fmla="*/ 64386 h 327176"/>
                <a:gd name="connsiteX107" fmla="*/ 186481 w 219548"/>
                <a:gd name="connsiteY107" fmla="*/ 56755 h 327176"/>
                <a:gd name="connsiteX108" fmla="*/ 186640 w 219548"/>
                <a:gd name="connsiteY108" fmla="*/ 52463 h 327176"/>
                <a:gd name="connsiteX109" fmla="*/ 187276 w 219548"/>
                <a:gd name="connsiteY109" fmla="*/ 49442 h 327176"/>
                <a:gd name="connsiteX110" fmla="*/ 189184 w 219548"/>
                <a:gd name="connsiteY110" fmla="*/ 44514 h 327176"/>
                <a:gd name="connsiteX111" fmla="*/ 187912 w 219548"/>
                <a:gd name="connsiteY111" fmla="*/ 41493 h 327176"/>
                <a:gd name="connsiteX112" fmla="*/ 188071 w 219548"/>
                <a:gd name="connsiteY112" fmla="*/ 39109 h 327176"/>
                <a:gd name="connsiteX113" fmla="*/ 187912 w 219548"/>
                <a:gd name="connsiteY113" fmla="*/ 35611 h 327176"/>
                <a:gd name="connsiteX114" fmla="*/ 187276 w 219548"/>
                <a:gd name="connsiteY114" fmla="*/ 33862 h 327176"/>
                <a:gd name="connsiteX115" fmla="*/ 184891 w 219548"/>
                <a:gd name="connsiteY115" fmla="*/ 28139 h 327176"/>
                <a:gd name="connsiteX116" fmla="*/ 184415 w 219548"/>
                <a:gd name="connsiteY116" fmla="*/ 27503 h 327176"/>
                <a:gd name="connsiteX117" fmla="*/ 182189 w 219548"/>
                <a:gd name="connsiteY117" fmla="*/ 23370 h 327176"/>
                <a:gd name="connsiteX118" fmla="*/ 181235 w 219548"/>
                <a:gd name="connsiteY118" fmla="*/ 16693 h 327176"/>
                <a:gd name="connsiteX119" fmla="*/ 178691 w 219548"/>
                <a:gd name="connsiteY119" fmla="*/ 12241 h 327176"/>
                <a:gd name="connsiteX120" fmla="*/ 174876 w 219548"/>
                <a:gd name="connsiteY120" fmla="*/ 10016 h 327176"/>
                <a:gd name="connsiteX121" fmla="*/ 172491 w 219548"/>
                <a:gd name="connsiteY121" fmla="*/ 7472 h 327176"/>
                <a:gd name="connsiteX122" fmla="*/ 171696 w 219548"/>
                <a:gd name="connsiteY122" fmla="*/ 2862 h 327176"/>
                <a:gd name="connsiteX123" fmla="*/ 170107 w 219548"/>
                <a:gd name="connsiteY123" fmla="*/ 1590 h 327176"/>
                <a:gd name="connsiteX124" fmla="*/ 163906 w 219548"/>
                <a:gd name="connsiteY124" fmla="*/ 0 h 327176"/>
                <a:gd name="connsiteX125" fmla="*/ 158819 w 219548"/>
                <a:gd name="connsiteY125" fmla="*/ 0 h 327176"/>
                <a:gd name="connsiteX126" fmla="*/ 161522 w 219548"/>
                <a:gd name="connsiteY126" fmla="*/ 13513 h 327176"/>
                <a:gd name="connsiteX127" fmla="*/ 161840 w 219548"/>
                <a:gd name="connsiteY127" fmla="*/ 16057 h 327176"/>
                <a:gd name="connsiteX128" fmla="*/ 161999 w 219548"/>
                <a:gd name="connsiteY128" fmla="*/ 17170 h 327176"/>
                <a:gd name="connsiteX129" fmla="*/ 162158 w 219548"/>
                <a:gd name="connsiteY129" fmla="*/ 18283 h 327176"/>
                <a:gd name="connsiteX130" fmla="*/ 162635 w 219548"/>
                <a:gd name="connsiteY130" fmla="*/ 20031 h 327176"/>
                <a:gd name="connsiteX131" fmla="*/ 164701 w 219548"/>
                <a:gd name="connsiteY131" fmla="*/ 20826 h 327176"/>
                <a:gd name="connsiteX132" fmla="*/ 168835 w 219548"/>
                <a:gd name="connsiteY132" fmla="*/ 21303 h 327176"/>
                <a:gd name="connsiteX133" fmla="*/ 171855 w 219548"/>
                <a:gd name="connsiteY133" fmla="*/ 22575 h 327176"/>
                <a:gd name="connsiteX134" fmla="*/ 173604 w 219548"/>
                <a:gd name="connsiteY134" fmla="*/ 24801 h 327176"/>
                <a:gd name="connsiteX135" fmla="*/ 173763 w 219548"/>
                <a:gd name="connsiteY135" fmla="*/ 25119 h 327176"/>
                <a:gd name="connsiteX136" fmla="*/ 174717 w 219548"/>
                <a:gd name="connsiteY136" fmla="*/ 26867 h 327176"/>
                <a:gd name="connsiteX137" fmla="*/ 174876 w 219548"/>
                <a:gd name="connsiteY137" fmla="*/ 27980 h 327176"/>
                <a:gd name="connsiteX138" fmla="*/ 174717 w 219548"/>
                <a:gd name="connsiteY138" fmla="*/ 31637 h 327176"/>
                <a:gd name="connsiteX139" fmla="*/ 174081 w 219548"/>
                <a:gd name="connsiteY139" fmla="*/ 36088 h 327176"/>
                <a:gd name="connsiteX140" fmla="*/ 172968 w 219548"/>
                <a:gd name="connsiteY140" fmla="*/ 39109 h 327176"/>
                <a:gd name="connsiteX141" fmla="*/ 173604 w 219548"/>
                <a:gd name="connsiteY141" fmla="*/ 43083 h 327176"/>
                <a:gd name="connsiteX142" fmla="*/ 173445 w 219548"/>
                <a:gd name="connsiteY142" fmla="*/ 44673 h 327176"/>
                <a:gd name="connsiteX143" fmla="*/ 172968 w 219548"/>
                <a:gd name="connsiteY143" fmla="*/ 45945 h 327176"/>
                <a:gd name="connsiteX144" fmla="*/ 171219 w 219548"/>
                <a:gd name="connsiteY144" fmla="*/ 47217 h 327176"/>
                <a:gd name="connsiteX145" fmla="*/ 168676 w 219548"/>
                <a:gd name="connsiteY145" fmla="*/ 48488 h 327176"/>
                <a:gd name="connsiteX146" fmla="*/ 162794 w 219548"/>
                <a:gd name="connsiteY146" fmla="*/ 52304 h 327176"/>
                <a:gd name="connsiteX147" fmla="*/ 161045 w 219548"/>
                <a:gd name="connsiteY147" fmla="*/ 52940 h 327176"/>
                <a:gd name="connsiteX148" fmla="*/ 158501 w 219548"/>
                <a:gd name="connsiteY148" fmla="*/ 53099 h 327176"/>
                <a:gd name="connsiteX149" fmla="*/ 156434 w 219548"/>
                <a:gd name="connsiteY149" fmla="*/ 54053 h 327176"/>
                <a:gd name="connsiteX150" fmla="*/ 153891 w 219548"/>
                <a:gd name="connsiteY150" fmla="*/ 56119 h 327176"/>
                <a:gd name="connsiteX151" fmla="*/ 148327 w 219548"/>
                <a:gd name="connsiteY151" fmla="*/ 63750 h 327176"/>
                <a:gd name="connsiteX152" fmla="*/ 143557 w 219548"/>
                <a:gd name="connsiteY152" fmla="*/ 71540 h 327176"/>
                <a:gd name="connsiteX153" fmla="*/ 141967 w 219548"/>
                <a:gd name="connsiteY153" fmla="*/ 77899 h 327176"/>
                <a:gd name="connsiteX154" fmla="*/ 140060 w 219548"/>
                <a:gd name="connsiteY154" fmla="*/ 83940 h 327176"/>
                <a:gd name="connsiteX155" fmla="*/ 135926 w 219548"/>
                <a:gd name="connsiteY155" fmla="*/ 87915 h 327176"/>
                <a:gd name="connsiteX156" fmla="*/ 135449 w 219548"/>
                <a:gd name="connsiteY156" fmla="*/ 90141 h 327176"/>
                <a:gd name="connsiteX157" fmla="*/ 135131 w 219548"/>
                <a:gd name="connsiteY157" fmla="*/ 91412 h 327176"/>
                <a:gd name="connsiteX158" fmla="*/ 135131 w 219548"/>
                <a:gd name="connsiteY158" fmla="*/ 94274 h 327176"/>
                <a:gd name="connsiteX159" fmla="*/ 134495 w 219548"/>
                <a:gd name="connsiteY159" fmla="*/ 99202 h 327176"/>
                <a:gd name="connsiteX160" fmla="*/ 133860 w 219548"/>
                <a:gd name="connsiteY160" fmla="*/ 101428 h 327176"/>
                <a:gd name="connsiteX161" fmla="*/ 133224 w 219548"/>
                <a:gd name="connsiteY161" fmla="*/ 102223 h 327176"/>
                <a:gd name="connsiteX162" fmla="*/ 128772 w 219548"/>
                <a:gd name="connsiteY162" fmla="*/ 103654 h 327176"/>
                <a:gd name="connsiteX163" fmla="*/ 126229 w 219548"/>
                <a:gd name="connsiteY163" fmla="*/ 105403 h 327176"/>
                <a:gd name="connsiteX164" fmla="*/ 124639 w 219548"/>
                <a:gd name="connsiteY164" fmla="*/ 109059 h 327176"/>
                <a:gd name="connsiteX165" fmla="*/ 124003 w 219548"/>
                <a:gd name="connsiteY165" fmla="*/ 112875 h 327176"/>
                <a:gd name="connsiteX166" fmla="*/ 123208 w 219548"/>
                <a:gd name="connsiteY166" fmla="*/ 117167 h 327176"/>
                <a:gd name="connsiteX167" fmla="*/ 122731 w 219548"/>
                <a:gd name="connsiteY167" fmla="*/ 120982 h 327176"/>
                <a:gd name="connsiteX168" fmla="*/ 121936 w 219548"/>
                <a:gd name="connsiteY168" fmla="*/ 122890 h 327176"/>
                <a:gd name="connsiteX169" fmla="*/ 120505 w 219548"/>
                <a:gd name="connsiteY169" fmla="*/ 124957 h 327176"/>
                <a:gd name="connsiteX170" fmla="*/ 118280 w 219548"/>
                <a:gd name="connsiteY170" fmla="*/ 127182 h 327176"/>
                <a:gd name="connsiteX171" fmla="*/ 116213 w 219548"/>
                <a:gd name="connsiteY171" fmla="*/ 128454 h 327176"/>
                <a:gd name="connsiteX172" fmla="*/ 111126 w 219548"/>
                <a:gd name="connsiteY172" fmla="*/ 129408 h 327176"/>
                <a:gd name="connsiteX173" fmla="*/ 108423 w 219548"/>
                <a:gd name="connsiteY173" fmla="*/ 134337 h 327176"/>
                <a:gd name="connsiteX174" fmla="*/ 106197 w 219548"/>
                <a:gd name="connsiteY174" fmla="*/ 138311 h 327176"/>
                <a:gd name="connsiteX175" fmla="*/ 106197 w 219548"/>
                <a:gd name="connsiteY175" fmla="*/ 139901 h 327176"/>
                <a:gd name="connsiteX176" fmla="*/ 103972 w 219548"/>
                <a:gd name="connsiteY176" fmla="*/ 148009 h 327176"/>
                <a:gd name="connsiteX177" fmla="*/ 100156 w 219548"/>
                <a:gd name="connsiteY177" fmla="*/ 154209 h 327176"/>
                <a:gd name="connsiteX178" fmla="*/ 99997 w 219548"/>
                <a:gd name="connsiteY178" fmla="*/ 156435 h 327176"/>
                <a:gd name="connsiteX179" fmla="*/ 99997 w 219548"/>
                <a:gd name="connsiteY179" fmla="*/ 158183 h 327176"/>
                <a:gd name="connsiteX180" fmla="*/ 95228 w 219548"/>
                <a:gd name="connsiteY180" fmla="*/ 163589 h 327176"/>
                <a:gd name="connsiteX181" fmla="*/ 93956 w 219548"/>
                <a:gd name="connsiteY181" fmla="*/ 165178 h 327176"/>
                <a:gd name="connsiteX182" fmla="*/ 92843 w 219548"/>
                <a:gd name="connsiteY182" fmla="*/ 167245 h 327176"/>
                <a:gd name="connsiteX183" fmla="*/ 93956 w 219548"/>
                <a:gd name="connsiteY183" fmla="*/ 169312 h 327176"/>
                <a:gd name="connsiteX184" fmla="*/ 95387 w 219548"/>
                <a:gd name="connsiteY184" fmla="*/ 171219 h 327176"/>
                <a:gd name="connsiteX185" fmla="*/ 95546 w 219548"/>
                <a:gd name="connsiteY185" fmla="*/ 171696 h 327176"/>
                <a:gd name="connsiteX186" fmla="*/ 93320 w 219548"/>
                <a:gd name="connsiteY186" fmla="*/ 173445 h 327176"/>
                <a:gd name="connsiteX187" fmla="*/ 89664 w 219548"/>
                <a:gd name="connsiteY187" fmla="*/ 176466 h 327176"/>
                <a:gd name="connsiteX188" fmla="*/ 87438 w 219548"/>
                <a:gd name="connsiteY188" fmla="*/ 178373 h 327176"/>
                <a:gd name="connsiteX189" fmla="*/ 86961 w 219548"/>
                <a:gd name="connsiteY189" fmla="*/ 179327 h 327176"/>
                <a:gd name="connsiteX190" fmla="*/ 86643 w 219548"/>
                <a:gd name="connsiteY190" fmla="*/ 183779 h 327176"/>
                <a:gd name="connsiteX191" fmla="*/ 86007 w 219548"/>
                <a:gd name="connsiteY191" fmla="*/ 185050 h 327176"/>
                <a:gd name="connsiteX192" fmla="*/ 84576 w 219548"/>
                <a:gd name="connsiteY192" fmla="*/ 186640 h 327176"/>
                <a:gd name="connsiteX193" fmla="*/ 82351 w 219548"/>
                <a:gd name="connsiteY193" fmla="*/ 188389 h 327176"/>
                <a:gd name="connsiteX194" fmla="*/ 80125 w 219548"/>
                <a:gd name="connsiteY194" fmla="*/ 189820 h 327176"/>
                <a:gd name="connsiteX195" fmla="*/ 77581 w 219548"/>
                <a:gd name="connsiteY195" fmla="*/ 190774 h 327176"/>
                <a:gd name="connsiteX196" fmla="*/ 75197 w 219548"/>
                <a:gd name="connsiteY196" fmla="*/ 191251 h 327176"/>
                <a:gd name="connsiteX197" fmla="*/ 73925 w 219548"/>
                <a:gd name="connsiteY197" fmla="*/ 190615 h 327176"/>
                <a:gd name="connsiteX198" fmla="*/ 73130 w 219548"/>
                <a:gd name="connsiteY198" fmla="*/ 189343 h 327176"/>
                <a:gd name="connsiteX199" fmla="*/ 71699 w 219548"/>
                <a:gd name="connsiteY199" fmla="*/ 183779 h 327176"/>
                <a:gd name="connsiteX200" fmla="*/ 71063 w 219548"/>
                <a:gd name="connsiteY200" fmla="*/ 182507 h 327176"/>
                <a:gd name="connsiteX201" fmla="*/ 69473 w 219548"/>
                <a:gd name="connsiteY201" fmla="*/ 181553 h 327176"/>
                <a:gd name="connsiteX202" fmla="*/ 66453 w 219548"/>
                <a:gd name="connsiteY202" fmla="*/ 178533 h 327176"/>
                <a:gd name="connsiteX203" fmla="*/ 63273 w 219548"/>
                <a:gd name="connsiteY203" fmla="*/ 175512 h 327176"/>
                <a:gd name="connsiteX204" fmla="*/ 59458 w 219548"/>
                <a:gd name="connsiteY204" fmla="*/ 173286 h 327176"/>
                <a:gd name="connsiteX205" fmla="*/ 58663 w 219548"/>
                <a:gd name="connsiteY205" fmla="*/ 173445 h 327176"/>
                <a:gd name="connsiteX206" fmla="*/ 58027 w 219548"/>
                <a:gd name="connsiteY206" fmla="*/ 174081 h 327176"/>
                <a:gd name="connsiteX207" fmla="*/ 56914 w 219548"/>
                <a:gd name="connsiteY207" fmla="*/ 177102 h 327176"/>
                <a:gd name="connsiteX208" fmla="*/ 55960 w 219548"/>
                <a:gd name="connsiteY208" fmla="*/ 178215 h 327176"/>
                <a:gd name="connsiteX209" fmla="*/ 53894 w 219548"/>
                <a:gd name="connsiteY209" fmla="*/ 178691 h 327176"/>
                <a:gd name="connsiteX210" fmla="*/ 50555 w 219548"/>
                <a:gd name="connsiteY210" fmla="*/ 178691 h 327176"/>
                <a:gd name="connsiteX211" fmla="*/ 48011 w 219548"/>
                <a:gd name="connsiteY211" fmla="*/ 178215 h 327176"/>
                <a:gd name="connsiteX212" fmla="*/ 47375 w 219548"/>
                <a:gd name="connsiteY212" fmla="*/ 177579 h 327176"/>
                <a:gd name="connsiteX213" fmla="*/ 46898 w 219548"/>
                <a:gd name="connsiteY213" fmla="*/ 176307 h 327176"/>
                <a:gd name="connsiteX214" fmla="*/ 46263 w 219548"/>
                <a:gd name="connsiteY214" fmla="*/ 175194 h 327176"/>
                <a:gd name="connsiteX215" fmla="*/ 43242 w 219548"/>
                <a:gd name="connsiteY215" fmla="*/ 177420 h 327176"/>
                <a:gd name="connsiteX216" fmla="*/ 38473 w 219548"/>
                <a:gd name="connsiteY216" fmla="*/ 180758 h 327176"/>
                <a:gd name="connsiteX217" fmla="*/ 36883 w 219548"/>
                <a:gd name="connsiteY217" fmla="*/ 181235 h 327176"/>
                <a:gd name="connsiteX218" fmla="*/ 35770 w 219548"/>
                <a:gd name="connsiteY218" fmla="*/ 182030 h 327176"/>
                <a:gd name="connsiteX219" fmla="*/ 34180 w 219548"/>
                <a:gd name="connsiteY219" fmla="*/ 185210 h 327176"/>
                <a:gd name="connsiteX220" fmla="*/ 32273 w 219548"/>
                <a:gd name="connsiteY220" fmla="*/ 188548 h 327176"/>
                <a:gd name="connsiteX221" fmla="*/ 29888 w 219548"/>
                <a:gd name="connsiteY221" fmla="*/ 190297 h 327176"/>
                <a:gd name="connsiteX222" fmla="*/ 27503 w 219548"/>
                <a:gd name="connsiteY222" fmla="*/ 191728 h 327176"/>
                <a:gd name="connsiteX223" fmla="*/ 26072 w 219548"/>
                <a:gd name="connsiteY223" fmla="*/ 192999 h 327176"/>
                <a:gd name="connsiteX224" fmla="*/ 24165 w 219548"/>
                <a:gd name="connsiteY224" fmla="*/ 194589 h 327176"/>
                <a:gd name="connsiteX225" fmla="*/ 20190 w 219548"/>
                <a:gd name="connsiteY225" fmla="*/ 198405 h 327176"/>
                <a:gd name="connsiteX226" fmla="*/ 15103 w 219548"/>
                <a:gd name="connsiteY226" fmla="*/ 203492 h 327176"/>
                <a:gd name="connsiteX227" fmla="*/ 13354 w 219548"/>
                <a:gd name="connsiteY227" fmla="*/ 206036 h 327176"/>
                <a:gd name="connsiteX228" fmla="*/ 11446 w 219548"/>
                <a:gd name="connsiteY228" fmla="*/ 210010 h 327176"/>
                <a:gd name="connsiteX229" fmla="*/ 10492 w 219548"/>
                <a:gd name="connsiteY229" fmla="*/ 214303 h 327176"/>
                <a:gd name="connsiteX230" fmla="*/ 9380 w 219548"/>
                <a:gd name="connsiteY230" fmla="*/ 219072 h 327176"/>
                <a:gd name="connsiteX231" fmla="*/ 7631 w 219548"/>
                <a:gd name="connsiteY231" fmla="*/ 226703 h 327176"/>
                <a:gd name="connsiteX232" fmla="*/ 5246 w 219548"/>
                <a:gd name="connsiteY232" fmla="*/ 230995 h 327176"/>
                <a:gd name="connsiteX233" fmla="*/ 3021 w 219548"/>
                <a:gd name="connsiteY233" fmla="*/ 234493 h 327176"/>
                <a:gd name="connsiteX234" fmla="*/ 1431 w 219548"/>
                <a:gd name="connsiteY234" fmla="*/ 237195 h 327176"/>
                <a:gd name="connsiteX235" fmla="*/ 636 w 219548"/>
                <a:gd name="connsiteY235" fmla="*/ 239421 h 327176"/>
                <a:gd name="connsiteX236" fmla="*/ 1113 w 219548"/>
                <a:gd name="connsiteY236" fmla="*/ 239421 h 327176"/>
                <a:gd name="connsiteX237" fmla="*/ 0 w 219548"/>
                <a:gd name="connsiteY237" fmla="*/ 243555 h 327176"/>
                <a:gd name="connsiteX238" fmla="*/ 159 w 219548"/>
                <a:gd name="connsiteY238" fmla="*/ 244508 h 327176"/>
                <a:gd name="connsiteX239" fmla="*/ 1113 w 219548"/>
                <a:gd name="connsiteY239" fmla="*/ 245939 h 327176"/>
                <a:gd name="connsiteX240" fmla="*/ 3498 w 219548"/>
                <a:gd name="connsiteY240" fmla="*/ 246098 h 327176"/>
                <a:gd name="connsiteX241" fmla="*/ 4451 w 219548"/>
                <a:gd name="connsiteY241" fmla="*/ 245144 h 327176"/>
                <a:gd name="connsiteX242" fmla="*/ 3656 w 219548"/>
                <a:gd name="connsiteY242" fmla="*/ 241806 h 327176"/>
                <a:gd name="connsiteX243" fmla="*/ 4928 w 219548"/>
                <a:gd name="connsiteY243" fmla="*/ 242442 h 327176"/>
                <a:gd name="connsiteX244" fmla="*/ 6518 w 219548"/>
                <a:gd name="connsiteY244" fmla="*/ 244350 h 327176"/>
                <a:gd name="connsiteX245" fmla="*/ 7790 w 219548"/>
                <a:gd name="connsiteY245" fmla="*/ 244508 h 327176"/>
                <a:gd name="connsiteX246" fmla="*/ 9221 w 219548"/>
                <a:gd name="connsiteY246" fmla="*/ 244350 h 327176"/>
                <a:gd name="connsiteX247" fmla="*/ 10175 w 219548"/>
                <a:gd name="connsiteY247" fmla="*/ 244508 h 327176"/>
                <a:gd name="connsiteX248" fmla="*/ 10970 w 219548"/>
                <a:gd name="connsiteY248" fmla="*/ 245144 h 327176"/>
                <a:gd name="connsiteX249" fmla="*/ 10652 w 219548"/>
                <a:gd name="connsiteY249" fmla="*/ 248483 h 327176"/>
                <a:gd name="connsiteX250" fmla="*/ 10970 w 219548"/>
                <a:gd name="connsiteY250" fmla="*/ 250709 h 327176"/>
                <a:gd name="connsiteX251" fmla="*/ 11446 w 219548"/>
                <a:gd name="connsiteY251" fmla="*/ 252616 h 327176"/>
                <a:gd name="connsiteX252" fmla="*/ 12718 w 219548"/>
                <a:gd name="connsiteY252" fmla="*/ 254365 h 327176"/>
                <a:gd name="connsiteX253" fmla="*/ 13354 w 219548"/>
                <a:gd name="connsiteY253" fmla="*/ 258339 h 327176"/>
                <a:gd name="connsiteX254" fmla="*/ 16693 w 219548"/>
                <a:gd name="connsiteY254" fmla="*/ 259770 h 327176"/>
                <a:gd name="connsiteX255" fmla="*/ 20508 w 219548"/>
                <a:gd name="connsiteY255" fmla="*/ 261042 h 327176"/>
                <a:gd name="connsiteX256" fmla="*/ 21939 w 219548"/>
                <a:gd name="connsiteY256" fmla="*/ 261678 h 327176"/>
                <a:gd name="connsiteX257" fmla="*/ 22257 w 219548"/>
                <a:gd name="connsiteY257" fmla="*/ 262632 h 327176"/>
                <a:gd name="connsiteX258" fmla="*/ 23847 w 219548"/>
                <a:gd name="connsiteY258" fmla="*/ 263109 h 327176"/>
                <a:gd name="connsiteX259" fmla="*/ 25595 w 219548"/>
                <a:gd name="connsiteY259" fmla="*/ 263109 h 327176"/>
                <a:gd name="connsiteX260" fmla="*/ 26708 w 219548"/>
                <a:gd name="connsiteY260" fmla="*/ 262632 h 327176"/>
                <a:gd name="connsiteX261" fmla="*/ 27821 w 219548"/>
                <a:gd name="connsiteY261" fmla="*/ 260883 h 327176"/>
                <a:gd name="connsiteX262" fmla="*/ 27185 w 219548"/>
                <a:gd name="connsiteY262" fmla="*/ 258975 h 327176"/>
                <a:gd name="connsiteX263" fmla="*/ 28139 w 219548"/>
                <a:gd name="connsiteY263" fmla="*/ 259134 h 327176"/>
                <a:gd name="connsiteX264" fmla="*/ 29252 w 219548"/>
                <a:gd name="connsiteY264" fmla="*/ 260088 h 327176"/>
                <a:gd name="connsiteX265" fmla="*/ 30683 w 219548"/>
                <a:gd name="connsiteY265" fmla="*/ 260088 h 327176"/>
                <a:gd name="connsiteX266" fmla="*/ 32590 w 219548"/>
                <a:gd name="connsiteY266" fmla="*/ 258657 h 327176"/>
                <a:gd name="connsiteX267" fmla="*/ 33226 w 219548"/>
                <a:gd name="connsiteY267" fmla="*/ 259293 h 327176"/>
                <a:gd name="connsiteX268" fmla="*/ 31955 w 219548"/>
                <a:gd name="connsiteY268" fmla="*/ 260724 h 327176"/>
                <a:gd name="connsiteX269" fmla="*/ 31796 w 219548"/>
                <a:gd name="connsiteY269" fmla="*/ 261837 h 327176"/>
                <a:gd name="connsiteX270" fmla="*/ 34498 w 219548"/>
                <a:gd name="connsiteY270" fmla="*/ 264381 h 327176"/>
                <a:gd name="connsiteX271" fmla="*/ 34657 w 219548"/>
                <a:gd name="connsiteY271" fmla="*/ 265176 h 327176"/>
                <a:gd name="connsiteX272" fmla="*/ 31478 w 219548"/>
                <a:gd name="connsiteY272" fmla="*/ 264699 h 327176"/>
                <a:gd name="connsiteX273" fmla="*/ 30365 w 219548"/>
                <a:gd name="connsiteY273" fmla="*/ 266288 h 327176"/>
                <a:gd name="connsiteX274" fmla="*/ 29411 w 219548"/>
                <a:gd name="connsiteY274" fmla="*/ 266765 h 327176"/>
                <a:gd name="connsiteX275" fmla="*/ 31001 w 219548"/>
                <a:gd name="connsiteY275" fmla="*/ 269627 h 327176"/>
                <a:gd name="connsiteX276" fmla="*/ 31796 w 219548"/>
                <a:gd name="connsiteY276" fmla="*/ 272012 h 327176"/>
                <a:gd name="connsiteX277" fmla="*/ 35293 w 219548"/>
                <a:gd name="connsiteY277" fmla="*/ 271694 h 327176"/>
                <a:gd name="connsiteX278" fmla="*/ 32749 w 219548"/>
                <a:gd name="connsiteY278" fmla="*/ 274078 h 327176"/>
                <a:gd name="connsiteX279" fmla="*/ 38473 w 219548"/>
                <a:gd name="connsiteY279" fmla="*/ 280596 h 327176"/>
                <a:gd name="connsiteX280" fmla="*/ 39586 w 219548"/>
                <a:gd name="connsiteY280" fmla="*/ 282663 h 327176"/>
                <a:gd name="connsiteX281" fmla="*/ 40539 w 219548"/>
                <a:gd name="connsiteY281" fmla="*/ 287274 h 327176"/>
                <a:gd name="connsiteX282" fmla="*/ 38791 w 219548"/>
                <a:gd name="connsiteY282" fmla="*/ 291884 h 327176"/>
                <a:gd name="connsiteX283" fmla="*/ 38314 w 219548"/>
                <a:gd name="connsiteY283" fmla="*/ 296971 h 327176"/>
                <a:gd name="connsiteX284" fmla="*/ 37042 w 219548"/>
                <a:gd name="connsiteY284" fmla="*/ 302694 h 327176"/>
                <a:gd name="connsiteX285" fmla="*/ 36406 w 219548"/>
                <a:gd name="connsiteY285" fmla="*/ 309371 h 327176"/>
                <a:gd name="connsiteX286" fmla="*/ 37042 w 219548"/>
                <a:gd name="connsiteY286" fmla="*/ 309530 h 327176"/>
                <a:gd name="connsiteX287" fmla="*/ 37201 w 219548"/>
                <a:gd name="connsiteY287" fmla="*/ 310166 h 327176"/>
                <a:gd name="connsiteX288" fmla="*/ 37360 w 219548"/>
                <a:gd name="connsiteY288" fmla="*/ 311120 h 327176"/>
                <a:gd name="connsiteX289" fmla="*/ 38314 w 219548"/>
                <a:gd name="connsiteY289" fmla="*/ 311915 h 327176"/>
                <a:gd name="connsiteX290" fmla="*/ 41493 w 219548"/>
                <a:gd name="connsiteY290" fmla="*/ 313187 h 327176"/>
                <a:gd name="connsiteX291" fmla="*/ 50873 w 219548"/>
                <a:gd name="connsiteY291" fmla="*/ 313187 h 327176"/>
                <a:gd name="connsiteX292" fmla="*/ 56437 w 219548"/>
                <a:gd name="connsiteY292" fmla="*/ 313187 h 327176"/>
                <a:gd name="connsiteX293" fmla="*/ 64863 w 219548"/>
                <a:gd name="connsiteY293" fmla="*/ 313187 h 327176"/>
                <a:gd name="connsiteX294" fmla="*/ 73607 w 219548"/>
                <a:gd name="connsiteY294" fmla="*/ 313187 h 327176"/>
                <a:gd name="connsiteX295" fmla="*/ 80284 w 219548"/>
                <a:gd name="connsiteY295" fmla="*/ 313187 h 327176"/>
                <a:gd name="connsiteX296" fmla="*/ 80602 w 219548"/>
                <a:gd name="connsiteY296" fmla="*/ 311279 h 327176"/>
                <a:gd name="connsiteX297" fmla="*/ 80920 w 219548"/>
                <a:gd name="connsiteY297" fmla="*/ 310484 h 327176"/>
                <a:gd name="connsiteX298" fmla="*/ 80761 w 219548"/>
                <a:gd name="connsiteY298" fmla="*/ 309530 h 327176"/>
                <a:gd name="connsiteX299" fmla="*/ 86802 w 219548"/>
                <a:gd name="connsiteY299" fmla="*/ 309371 h 327176"/>
                <a:gd name="connsiteX300" fmla="*/ 97772 w 219548"/>
                <a:gd name="connsiteY300" fmla="*/ 309848 h 327176"/>
                <a:gd name="connsiteX301" fmla="*/ 102541 w 219548"/>
                <a:gd name="connsiteY301" fmla="*/ 309848 h 327176"/>
                <a:gd name="connsiteX302" fmla="*/ 103972 w 219548"/>
                <a:gd name="connsiteY302" fmla="*/ 309848 h 327176"/>
                <a:gd name="connsiteX303" fmla="*/ 109854 w 219548"/>
                <a:gd name="connsiteY303" fmla="*/ 309530 h 327176"/>
                <a:gd name="connsiteX304" fmla="*/ 114782 w 219548"/>
                <a:gd name="connsiteY304" fmla="*/ 310007 h 327176"/>
                <a:gd name="connsiteX305" fmla="*/ 116690 w 219548"/>
                <a:gd name="connsiteY305" fmla="*/ 310484 h 327176"/>
                <a:gd name="connsiteX306" fmla="*/ 118598 w 219548"/>
                <a:gd name="connsiteY306" fmla="*/ 310643 h 327176"/>
                <a:gd name="connsiteX307" fmla="*/ 124480 w 219548"/>
                <a:gd name="connsiteY307" fmla="*/ 310961 h 327176"/>
                <a:gd name="connsiteX308" fmla="*/ 131952 w 219548"/>
                <a:gd name="connsiteY308" fmla="*/ 310643 h 327176"/>
                <a:gd name="connsiteX309" fmla="*/ 134495 w 219548"/>
                <a:gd name="connsiteY309" fmla="*/ 310643 h 327176"/>
                <a:gd name="connsiteX310" fmla="*/ 135926 w 219548"/>
                <a:gd name="connsiteY310" fmla="*/ 311597 h 327176"/>
                <a:gd name="connsiteX311" fmla="*/ 136562 w 219548"/>
                <a:gd name="connsiteY311" fmla="*/ 313346 h 327176"/>
                <a:gd name="connsiteX312" fmla="*/ 143557 w 219548"/>
                <a:gd name="connsiteY312" fmla="*/ 313505 h 327176"/>
                <a:gd name="connsiteX313" fmla="*/ 150393 w 219548"/>
                <a:gd name="connsiteY313" fmla="*/ 313505 h 327176"/>
                <a:gd name="connsiteX314" fmla="*/ 157865 w 219548"/>
                <a:gd name="connsiteY314" fmla="*/ 313505 h 327176"/>
                <a:gd name="connsiteX315" fmla="*/ 165178 w 219548"/>
                <a:gd name="connsiteY315" fmla="*/ 313505 h 327176"/>
                <a:gd name="connsiteX316" fmla="*/ 170742 w 219548"/>
                <a:gd name="connsiteY316" fmla="*/ 313664 h 327176"/>
                <a:gd name="connsiteX317" fmla="*/ 173604 w 219548"/>
                <a:gd name="connsiteY317" fmla="*/ 312392 h 327176"/>
                <a:gd name="connsiteX318" fmla="*/ 176148 w 219548"/>
                <a:gd name="connsiteY318" fmla="*/ 314300 h 327176"/>
                <a:gd name="connsiteX319" fmla="*/ 177419 w 219548"/>
                <a:gd name="connsiteY319" fmla="*/ 314618 h 327176"/>
                <a:gd name="connsiteX320" fmla="*/ 177897 w 219548"/>
                <a:gd name="connsiteY320" fmla="*/ 314459 h 327176"/>
                <a:gd name="connsiteX321" fmla="*/ 178850 w 219548"/>
                <a:gd name="connsiteY321" fmla="*/ 315890 h 327176"/>
                <a:gd name="connsiteX322" fmla="*/ 182030 w 219548"/>
                <a:gd name="connsiteY322" fmla="*/ 315731 h 327176"/>
                <a:gd name="connsiteX323" fmla="*/ 182507 w 219548"/>
                <a:gd name="connsiteY323" fmla="*/ 316049 h 327176"/>
                <a:gd name="connsiteX324" fmla="*/ 182825 w 219548"/>
                <a:gd name="connsiteY324" fmla="*/ 317638 h 327176"/>
                <a:gd name="connsiteX325" fmla="*/ 185845 w 219548"/>
                <a:gd name="connsiteY325" fmla="*/ 317638 h 327176"/>
                <a:gd name="connsiteX326" fmla="*/ 187276 w 219548"/>
                <a:gd name="connsiteY326" fmla="*/ 317956 h 327176"/>
                <a:gd name="connsiteX327" fmla="*/ 188548 w 219548"/>
                <a:gd name="connsiteY327" fmla="*/ 317956 h 327176"/>
                <a:gd name="connsiteX328" fmla="*/ 190297 w 219548"/>
                <a:gd name="connsiteY328" fmla="*/ 317002 h 327176"/>
                <a:gd name="connsiteX329" fmla="*/ 191410 w 219548"/>
                <a:gd name="connsiteY329" fmla="*/ 317320 h 327176"/>
                <a:gd name="connsiteX330" fmla="*/ 193794 w 219548"/>
                <a:gd name="connsiteY330" fmla="*/ 318592 h 327176"/>
                <a:gd name="connsiteX331" fmla="*/ 195384 w 219548"/>
                <a:gd name="connsiteY331" fmla="*/ 319546 h 327176"/>
                <a:gd name="connsiteX332" fmla="*/ 197610 w 219548"/>
                <a:gd name="connsiteY332" fmla="*/ 319228 h 327176"/>
                <a:gd name="connsiteX333" fmla="*/ 202856 w 219548"/>
                <a:gd name="connsiteY333" fmla="*/ 319387 h 327176"/>
                <a:gd name="connsiteX334" fmla="*/ 206989 w 219548"/>
                <a:gd name="connsiteY334" fmla="*/ 320500 h 327176"/>
                <a:gd name="connsiteX335" fmla="*/ 210964 w 219548"/>
                <a:gd name="connsiteY335" fmla="*/ 323203 h 327176"/>
                <a:gd name="connsiteX336" fmla="*/ 213667 w 219548"/>
                <a:gd name="connsiteY336" fmla="*/ 324792 h 327176"/>
                <a:gd name="connsiteX337" fmla="*/ 216051 w 219548"/>
                <a:gd name="connsiteY337" fmla="*/ 327177 h 327176"/>
                <a:gd name="connsiteX338" fmla="*/ 216846 w 219548"/>
                <a:gd name="connsiteY338" fmla="*/ 326859 h 327176"/>
                <a:gd name="connsiteX339" fmla="*/ 217800 w 219548"/>
                <a:gd name="connsiteY339" fmla="*/ 326223 h 327176"/>
                <a:gd name="connsiteX340" fmla="*/ 218277 w 219548"/>
                <a:gd name="connsiteY340" fmla="*/ 325905 h 327176"/>
                <a:gd name="connsiteX341" fmla="*/ 218277 w 219548"/>
                <a:gd name="connsiteY341" fmla="*/ 323839 h 327176"/>
                <a:gd name="connsiteX342" fmla="*/ 216846 w 219548"/>
                <a:gd name="connsiteY342" fmla="*/ 320341 h 327176"/>
                <a:gd name="connsiteX343" fmla="*/ 216369 w 219548"/>
                <a:gd name="connsiteY343" fmla="*/ 317320 h 327176"/>
                <a:gd name="connsiteX344" fmla="*/ 216687 w 219548"/>
                <a:gd name="connsiteY344" fmla="*/ 314936 h 327176"/>
                <a:gd name="connsiteX345" fmla="*/ 217641 w 219548"/>
                <a:gd name="connsiteY345" fmla="*/ 313187 h 327176"/>
                <a:gd name="connsiteX346" fmla="*/ 219390 w 219548"/>
                <a:gd name="connsiteY346" fmla="*/ 312233 h 327176"/>
                <a:gd name="connsiteX347" fmla="*/ 219549 w 219548"/>
                <a:gd name="connsiteY347" fmla="*/ 310484 h 327176"/>
                <a:gd name="connsiteX348" fmla="*/ 219549 w 219548"/>
                <a:gd name="connsiteY348" fmla="*/ 310325 h 327176"/>
                <a:gd name="connsiteX349" fmla="*/ 218277 w 219548"/>
                <a:gd name="connsiteY349" fmla="*/ 307623 h 327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</a:cxnLst>
              <a:rect l="l" t="t" r="r" b="b"/>
              <a:pathLst>
                <a:path w="219548" h="327176">
                  <a:moveTo>
                    <a:pt x="218277" y="307623"/>
                  </a:moveTo>
                  <a:lnTo>
                    <a:pt x="217323" y="304443"/>
                  </a:lnTo>
                  <a:lnTo>
                    <a:pt x="217005" y="300946"/>
                  </a:lnTo>
                  <a:lnTo>
                    <a:pt x="217323" y="299992"/>
                  </a:lnTo>
                  <a:lnTo>
                    <a:pt x="216687" y="298879"/>
                  </a:lnTo>
                  <a:lnTo>
                    <a:pt x="216687" y="298720"/>
                  </a:lnTo>
                  <a:lnTo>
                    <a:pt x="216051" y="296017"/>
                  </a:lnTo>
                  <a:lnTo>
                    <a:pt x="216687" y="294109"/>
                  </a:lnTo>
                  <a:lnTo>
                    <a:pt x="216210" y="292043"/>
                  </a:lnTo>
                  <a:lnTo>
                    <a:pt x="214620" y="290135"/>
                  </a:lnTo>
                  <a:lnTo>
                    <a:pt x="213190" y="288704"/>
                  </a:lnTo>
                  <a:lnTo>
                    <a:pt x="212236" y="287274"/>
                  </a:lnTo>
                  <a:lnTo>
                    <a:pt x="211600" y="286797"/>
                  </a:lnTo>
                  <a:lnTo>
                    <a:pt x="210010" y="286479"/>
                  </a:lnTo>
                  <a:lnTo>
                    <a:pt x="207943" y="285843"/>
                  </a:lnTo>
                  <a:lnTo>
                    <a:pt x="205082" y="282981"/>
                  </a:lnTo>
                  <a:lnTo>
                    <a:pt x="202220" y="280120"/>
                  </a:lnTo>
                  <a:lnTo>
                    <a:pt x="198723" y="276463"/>
                  </a:lnTo>
                  <a:lnTo>
                    <a:pt x="196020" y="273283"/>
                  </a:lnTo>
                  <a:lnTo>
                    <a:pt x="192522" y="269468"/>
                  </a:lnTo>
                  <a:lnTo>
                    <a:pt x="189343" y="265811"/>
                  </a:lnTo>
                  <a:lnTo>
                    <a:pt x="187435" y="262473"/>
                  </a:lnTo>
                  <a:lnTo>
                    <a:pt x="186640" y="260406"/>
                  </a:lnTo>
                  <a:lnTo>
                    <a:pt x="187594" y="260247"/>
                  </a:lnTo>
                  <a:lnTo>
                    <a:pt x="188866" y="260247"/>
                  </a:lnTo>
                  <a:lnTo>
                    <a:pt x="189502" y="259929"/>
                  </a:lnTo>
                  <a:lnTo>
                    <a:pt x="189502" y="258975"/>
                  </a:lnTo>
                  <a:lnTo>
                    <a:pt x="188071" y="256273"/>
                  </a:lnTo>
                  <a:lnTo>
                    <a:pt x="187435" y="252775"/>
                  </a:lnTo>
                  <a:lnTo>
                    <a:pt x="186322" y="250709"/>
                  </a:lnTo>
                  <a:lnTo>
                    <a:pt x="182507" y="247370"/>
                  </a:lnTo>
                  <a:lnTo>
                    <a:pt x="179009" y="244985"/>
                  </a:lnTo>
                  <a:lnTo>
                    <a:pt x="177897" y="243713"/>
                  </a:lnTo>
                  <a:lnTo>
                    <a:pt x="177261" y="241965"/>
                  </a:lnTo>
                  <a:lnTo>
                    <a:pt x="175989" y="230518"/>
                  </a:lnTo>
                  <a:lnTo>
                    <a:pt x="175353" y="227180"/>
                  </a:lnTo>
                  <a:lnTo>
                    <a:pt x="174240" y="225749"/>
                  </a:lnTo>
                  <a:lnTo>
                    <a:pt x="173445" y="225113"/>
                  </a:lnTo>
                  <a:lnTo>
                    <a:pt x="173127" y="224318"/>
                  </a:lnTo>
                  <a:lnTo>
                    <a:pt x="173286" y="222252"/>
                  </a:lnTo>
                  <a:lnTo>
                    <a:pt x="173763" y="220503"/>
                  </a:lnTo>
                  <a:lnTo>
                    <a:pt x="173604" y="219708"/>
                  </a:lnTo>
                  <a:lnTo>
                    <a:pt x="174558" y="218118"/>
                  </a:lnTo>
                  <a:lnTo>
                    <a:pt x="174558" y="207625"/>
                  </a:lnTo>
                  <a:lnTo>
                    <a:pt x="174081" y="206990"/>
                  </a:lnTo>
                  <a:lnTo>
                    <a:pt x="173445" y="206195"/>
                  </a:lnTo>
                  <a:lnTo>
                    <a:pt x="172491" y="206195"/>
                  </a:lnTo>
                  <a:lnTo>
                    <a:pt x="171378" y="206195"/>
                  </a:lnTo>
                  <a:lnTo>
                    <a:pt x="170266" y="204605"/>
                  </a:lnTo>
                  <a:lnTo>
                    <a:pt x="169312" y="202697"/>
                  </a:lnTo>
                  <a:lnTo>
                    <a:pt x="169630" y="201266"/>
                  </a:lnTo>
                  <a:lnTo>
                    <a:pt x="170583" y="200154"/>
                  </a:lnTo>
                  <a:lnTo>
                    <a:pt x="171537" y="199041"/>
                  </a:lnTo>
                  <a:lnTo>
                    <a:pt x="172968" y="198246"/>
                  </a:lnTo>
                  <a:lnTo>
                    <a:pt x="176943" y="196656"/>
                  </a:lnTo>
                  <a:lnTo>
                    <a:pt x="178214" y="195702"/>
                  </a:lnTo>
                  <a:lnTo>
                    <a:pt x="178850" y="194748"/>
                  </a:lnTo>
                  <a:lnTo>
                    <a:pt x="179327" y="193317"/>
                  </a:lnTo>
                  <a:lnTo>
                    <a:pt x="181712" y="187912"/>
                  </a:lnTo>
                  <a:lnTo>
                    <a:pt x="185050" y="182348"/>
                  </a:lnTo>
                  <a:lnTo>
                    <a:pt x="186640" y="181235"/>
                  </a:lnTo>
                  <a:lnTo>
                    <a:pt x="188071" y="177738"/>
                  </a:lnTo>
                  <a:lnTo>
                    <a:pt x="190138" y="173286"/>
                  </a:lnTo>
                  <a:lnTo>
                    <a:pt x="190933" y="171219"/>
                  </a:lnTo>
                  <a:lnTo>
                    <a:pt x="191569" y="169153"/>
                  </a:lnTo>
                  <a:lnTo>
                    <a:pt x="192681" y="167563"/>
                  </a:lnTo>
                  <a:lnTo>
                    <a:pt x="196497" y="164860"/>
                  </a:lnTo>
                  <a:lnTo>
                    <a:pt x="199359" y="160091"/>
                  </a:lnTo>
                  <a:lnTo>
                    <a:pt x="200948" y="157706"/>
                  </a:lnTo>
                  <a:lnTo>
                    <a:pt x="201425" y="156117"/>
                  </a:lnTo>
                  <a:lnTo>
                    <a:pt x="201584" y="153891"/>
                  </a:lnTo>
                  <a:lnTo>
                    <a:pt x="201425" y="152460"/>
                  </a:lnTo>
                  <a:lnTo>
                    <a:pt x="199517" y="151824"/>
                  </a:lnTo>
                  <a:lnTo>
                    <a:pt x="198405" y="150711"/>
                  </a:lnTo>
                  <a:lnTo>
                    <a:pt x="195702" y="144034"/>
                  </a:lnTo>
                  <a:lnTo>
                    <a:pt x="192840" y="137198"/>
                  </a:lnTo>
                  <a:lnTo>
                    <a:pt x="189025" y="130362"/>
                  </a:lnTo>
                  <a:lnTo>
                    <a:pt x="184732" y="126070"/>
                  </a:lnTo>
                  <a:lnTo>
                    <a:pt x="181553" y="123526"/>
                  </a:lnTo>
                  <a:lnTo>
                    <a:pt x="180599" y="123208"/>
                  </a:lnTo>
                  <a:lnTo>
                    <a:pt x="179009" y="122254"/>
                  </a:lnTo>
                  <a:lnTo>
                    <a:pt x="177897" y="121618"/>
                  </a:lnTo>
                  <a:lnTo>
                    <a:pt x="172332" y="117008"/>
                  </a:lnTo>
                  <a:lnTo>
                    <a:pt x="166450" y="111921"/>
                  </a:lnTo>
                  <a:lnTo>
                    <a:pt x="165019" y="109536"/>
                  </a:lnTo>
                  <a:lnTo>
                    <a:pt x="161999" y="106038"/>
                  </a:lnTo>
                  <a:lnTo>
                    <a:pt x="158819" y="102382"/>
                  </a:lnTo>
                  <a:lnTo>
                    <a:pt x="157070" y="100792"/>
                  </a:lnTo>
                  <a:lnTo>
                    <a:pt x="156275" y="97772"/>
                  </a:lnTo>
                  <a:lnTo>
                    <a:pt x="158501" y="95069"/>
                  </a:lnTo>
                  <a:lnTo>
                    <a:pt x="160886" y="91730"/>
                  </a:lnTo>
                  <a:lnTo>
                    <a:pt x="163906" y="89505"/>
                  </a:lnTo>
                  <a:lnTo>
                    <a:pt x="167722" y="89346"/>
                  </a:lnTo>
                  <a:lnTo>
                    <a:pt x="174081" y="90300"/>
                  </a:lnTo>
                  <a:lnTo>
                    <a:pt x="180917" y="90618"/>
                  </a:lnTo>
                  <a:lnTo>
                    <a:pt x="187753" y="89982"/>
                  </a:lnTo>
                  <a:lnTo>
                    <a:pt x="189502" y="89505"/>
                  </a:lnTo>
                  <a:lnTo>
                    <a:pt x="191092" y="89505"/>
                  </a:lnTo>
                  <a:lnTo>
                    <a:pt x="194748" y="90300"/>
                  </a:lnTo>
                  <a:lnTo>
                    <a:pt x="201107" y="90141"/>
                  </a:lnTo>
                  <a:lnTo>
                    <a:pt x="204446" y="88710"/>
                  </a:lnTo>
                  <a:lnTo>
                    <a:pt x="200948" y="86325"/>
                  </a:lnTo>
                  <a:lnTo>
                    <a:pt x="197133" y="82669"/>
                  </a:lnTo>
                  <a:lnTo>
                    <a:pt x="193476" y="78694"/>
                  </a:lnTo>
                  <a:lnTo>
                    <a:pt x="191410" y="75038"/>
                  </a:lnTo>
                  <a:lnTo>
                    <a:pt x="189343" y="70268"/>
                  </a:lnTo>
                  <a:lnTo>
                    <a:pt x="187594" y="64386"/>
                  </a:lnTo>
                  <a:lnTo>
                    <a:pt x="186481" y="56755"/>
                  </a:lnTo>
                  <a:lnTo>
                    <a:pt x="186640" y="52463"/>
                  </a:lnTo>
                  <a:lnTo>
                    <a:pt x="187276" y="49442"/>
                  </a:lnTo>
                  <a:lnTo>
                    <a:pt x="189184" y="44514"/>
                  </a:lnTo>
                  <a:lnTo>
                    <a:pt x="187912" y="41493"/>
                  </a:lnTo>
                  <a:lnTo>
                    <a:pt x="188071" y="39109"/>
                  </a:lnTo>
                  <a:lnTo>
                    <a:pt x="187912" y="35611"/>
                  </a:lnTo>
                  <a:lnTo>
                    <a:pt x="187276" y="33862"/>
                  </a:lnTo>
                  <a:lnTo>
                    <a:pt x="184891" y="28139"/>
                  </a:lnTo>
                  <a:lnTo>
                    <a:pt x="184415" y="27503"/>
                  </a:lnTo>
                  <a:lnTo>
                    <a:pt x="182189" y="23370"/>
                  </a:lnTo>
                  <a:lnTo>
                    <a:pt x="181235" y="16693"/>
                  </a:lnTo>
                  <a:lnTo>
                    <a:pt x="178691" y="12241"/>
                  </a:lnTo>
                  <a:lnTo>
                    <a:pt x="174876" y="10016"/>
                  </a:lnTo>
                  <a:lnTo>
                    <a:pt x="172491" y="7472"/>
                  </a:lnTo>
                  <a:lnTo>
                    <a:pt x="171696" y="2862"/>
                  </a:lnTo>
                  <a:lnTo>
                    <a:pt x="170107" y="1590"/>
                  </a:lnTo>
                  <a:lnTo>
                    <a:pt x="163906" y="0"/>
                  </a:lnTo>
                  <a:lnTo>
                    <a:pt x="158819" y="0"/>
                  </a:lnTo>
                  <a:lnTo>
                    <a:pt x="161522" y="13513"/>
                  </a:lnTo>
                  <a:lnTo>
                    <a:pt x="161840" y="16057"/>
                  </a:lnTo>
                  <a:lnTo>
                    <a:pt x="161999" y="17170"/>
                  </a:lnTo>
                  <a:lnTo>
                    <a:pt x="162158" y="18283"/>
                  </a:lnTo>
                  <a:lnTo>
                    <a:pt x="162635" y="20031"/>
                  </a:lnTo>
                  <a:lnTo>
                    <a:pt x="164701" y="20826"/>
                  </a:lnTo>
                  <a:lnTo>
                    <a:pt x="168835" y="21303"/>
                  </a:lnTo>
                  <a:lnTo>
                    <a:pt x="171855" y="22575"/>
                  </a:lnTo>
                  <a:lnTo>
                    <a:pt x="173604" y="24801"/>
                  </a:lnTo>
                  <a:lnTo>
                    <a:pt x="173763" y="25119"/>
                  </a:lnTo>
                  <a:lnTo>
                    <a:pt x="174717" y="26867"/>
                  </a:lnTo>
                  <a:lnTo>
                    <a:pt x="174876" y="27980"/>
                  </a:lnTo>
                  <a:lnTo>
                    <a:pt x="174717" y="31637"/>
                  </a:lnTo>
                  <a:lnTo>
                    <a:pt x="174081" y="36088"/>
                  </a:lnTo>
                  <a:lnTo>
                    <a:pt x="172968" y="39109"/>
                  </a:lnTo>
                  <a:lnTo>
                    <a:pt x="173604" y="43083"/>
                  </a:lnTo>
                  <a:lnTo>
                    <a:pt x="173445" y="44673"/>
                  </a:lnTo>
                  <a:lnTo>
                    <a:pt x="172968" y="45945"/>
                  </a:lnTo>
                  <a:lnTo>
                    <a:pt x="171219" y="47217"/>
                  </a:lnTo>
                  <a:lnTo>
                    <a:pt x="168676" y="48488"/>
                  </a:lnTo>
                  <a:lnTo>
                    <a:pt x="162794" y="52304"/>
                  </a:lnTo>
                  <a:lnTo>
                    <a:pt x="161045" y="52940"/>
                  </a:lnTo>
                  <a:lnTo>
                    <a:pt x="158501" y="53099"/>
                  </a:lnTo>
                  <a:lnTo>
                    <a:pt x="156434" y="54053"/>
                  </a:lnTo>
                  <a:lnTo>
                    <a:pt x="153891" y="56119"/>
                  </a:lnTo>
                  <a:lnTo>
                    <a:pt x="148327" y="63750"/>
                  </a:lnTo>
                  <a:lnTo>
                    <a:pt x="143557" y="71540"/>
                  </a:lnTo>
                  <a:lnTo>
                    <a:pt x="141967" y="77899"/>
                  </a:lnTo>
                  <a:lnTo>
                    <a:pt x="140060" y="83940"/>
                  </a:lnTo>
                  <a:lnTo>
                    <a:pt x="135926" y="87915"/>
                  </a:lnTo>
                  <a:lnTo>
                    <a:pt x="135449" y="90141"/>
                  </a:lnTo>
                  <a:lnTo>
                    <a:pt x="135131" y="91412"/>
                  </a:lnTo>
                  <a:lnTo>
                    <a:pt x="135131" y="94274"/>
                  </a:lnTo>
                  <a:lnTo>
                    <a:pt x="134495" y="99202"/>
                  </a:lnTo>
                  <a:lnTo>
                    <a:pt x="133860" y="101428"/>
                  </a:lnTo>
                  <a:lnTo>
                    <a:pt x="133224" y="102223"/>
                  </a:lnTo>
                  <a:lnTo>
                    <a:pt x="128772" y="103654"/>
                  </a:lnTo>
                  <a:lnTo>
                    <a:pt x="126229" y="105403"/>
                  </a:lnTo>
                  <a:lnTo>
                    <a:pt x="124639" y="109059"/>
                  </a:lnTo>
                  <a:lnTo>
                    <a:pt x="124003" y="112875"/>
                  </a:lnTo>
                  <a:lnTo>
                    <a:pt x="123208" y="117167"/>
                  </a:lnTo>
                  <a:lnTo>
                    <a:pt x="122731" y="120982"/>
                  </a:lnTo>
                  <a:lnTo>
                    <a:pt x="121936" y="122890"/>
                  </a:lnTo>
                  <a:lnTo>
                    <a:pt x="120505" y="124957"/>
                  </a:lnTo>
                  <a:lnTo>
                    <a:pt x="118280" y="127182"/>
                  </a:lnTo>
                  <a:lnTo>
                    <a:pt x="116213" y="128454"/>
                  </a:lnTo>
                  <a:lnTo>
                    <a:pt x="111126" y="129408"/>
                  </a:lnTo>
                  <a:lnTo>
                    <a:pt x="108423" y="134337"/>
                  </a:lnTo>
                  <a:lnTo>
                    <a:pt x="106197" y="138311"/>
                  </a:lnTo>
                  <a:lnTo>
                    <a:pt x="106197" y="139901"/>
                  </a:lnTo>
                  <a:lnTo>
                    <a:pt x="103972" y="148009"/>
                  </a:lnTo>
                  <a:lnTo>
                    <a:pt x="100156" y="154209"/>
                  </a:lnTo>
                  <a:lnTo>
                    <a:pt x="99997" y="156435"/>
                  </a:lnTo>
                  <a:lnTo>
                    <a:pt x="99997" y="158183"/>
                  </a:lnTo>
                  <a:lnTo>
                    <a:pt x="95228" y="163589"/>
                  </a:lnTo>
                  <a:lnTo>
                    <a:pt x="93956" y="165178"/>
                  </a:lnTo>
                  <a:lnTo>
                    <a:pt x="92843" y="167245"/>
                  </a:lnTo>
                  <a:lnTo>
                    <a:pt x="93956" y="169312"/>
                  </a:lnTo>
                  <a:lnTo>
                    <a:pt x="95387" y="171219"/>
                  </a:lnTo>
                  <a:lnTo>
                    <a:pt x="95546" y="171696"/>
                  </a:lnTo>
                  <a:lnTo>
                    <a:pt x="93320" y="173445"/>
                  </a:lnTo>
                  <a:lnTo>
                    <a:pt x="89664" y="176466"/>
                  </a:lnTo>
                  <a:lnTo>
                    <a:pt x="87438" y="178373"/>
                  </a:lnTo>
                  <a:lnTo>
                    <a:pt x="86961" y="179327"/>
                  </a:lnTo>
                  <a:lnTo>
                    <a:pt x="86643" y="183779"/>
                  </a:lnTo>
                  <a:lnTo>
                    <a:pt x="86007" y="185050"/>
                  </a:lnTo>
                  <a:lnTo>
                    <a:pt x="84576" y="186640"/>
                  </a:lnTo>
                  <a:lnTo>
                    <a:pt x="82351" y="188389"/>
                  </a:lnTo>
                  <a:lnTo>
                    <a:pt x="80125" y="189820"/>
                  </a:lnTo>
                  <a:lnTo>
                    <a:pt x="77581" y="190774"/>
                  </a:lnTo>
                  <a:lnTo>
                    <a:pt x="75197" y="191251"/>
                  </a:lnTo>
                  <a:lnTo>
                    <a:pt x="73925" y="190615"/>
                  </a:lnTo>
                  <a:lnTo>
                    <a:pt x="73130" y="189343"/>
                  </a:lnTo>
                  <a:lnTo>
                    <a:pt x="71699" y="183779"/>
                  </a:lnTo>
                  <a:lnTo>
                    <a:pt x="71063" y="182507"/>
                  </a:lnTo>
                  <a:lnTo>
                    <a:pt x="69473" y="181553"/>
                  </a:lnTo>
                  <a:lnTo>
                    <a:pt x="66453" y="178533"/>
                  </a:lnTo>
                  <a:lnTo>
                    <a:pt x="63273" y="175512"/>
                  </a:lnTo>
                  <a:lnTo>
                    <a:pt x="59458" y="173286"/>
                  </a:lnTo>
                  <a:lnTo>
                    <a:pt x="58663" y="173445"/>
                  </a:lnTo>
                  <a:lnTo>
                    <a:pt x="58027" y="174081"/>
                  </a:lnTo>
                  <a:lnTo>
                    <a:pt x="56914" y="177102"/>
                  </a:lnTo>
                  <a:lnTo>
                    <a:pt x="55960" y="178215"/>
                  </a:lnTo>
                  <a:lnTo>
                    <a:pt x="53894" y="178691"/>
                  </a:lnTo>
                  <a:lnTo>
                    <a:pt x="50555" y="178691"/>
                  </a:lnTo>
                  <a:lnTo>
                    <a:pt x="48011" y="178215"/>
                  </a:lnTo>
                  <a:lnTo>
                    <a:pt x="47375" y="177579"/>
                  </a:lnTo>
                  <a:lnTo>
                    <a:pt x="46898" y="176307"/>
                  </a:lnTo>
                  <a:lnTo>
                    <a:pt x="46263" y="175194"/>
                  </a:lnTo>
                  <a:lnTo>
                    <a:pt x="43242" y="177420"/>
                  </a:lnTo>
                  <a:lnTo>
                    <a:pt x="38473" y="180758"/>
                  </a:lnTo>
                  <a:lnTo>
                    <a:pt x="36883" y="181235"/>
                  </a:lnTo>
                  <a:lnTo>
                    <a:pt x="35770" y="182030"/>
                  </a:lnTo>
                  <a:lnTo>
                    <a:pt x="34180" y="185210"/>
                  </a:lnTo>
                  <a:lnTo>
                    <a:pt x="32273" y="188548"/>
                  </a:lnTo>
                  <a:lnTo>
                    <a:pt x="29888" y="190297"/>
                  </a:lnTo>
                  <a:lnTo>
                    <a:pt x="27503" y="191728"/>
                  </a:lnTo>
                  <a:lnTo>
                    <a:pt x="26072" y="192999"/>
                  </a:lnTo>
                  <a:lnTo>
                    <a:pt x="24165" y="194589"/>
                  </a:lnTo>
                  <a:lnTo>
                    <a:pt x="20190" y="198405"/>
                  </a:lnTo>
                  <a:lnTo>
                    <a:pt x="15103" y="203492"/>
                  </a:lnTo>
                  <a:lnTo>
                    <a:pt x="13354" y="206036"/>
                  </a:lnTo>
                  <a:lnTo>
                    <a:pt x="11446" y="210010"/>
                  </a:lnTo>
                  <a:lnTo>
                    <a:pt x="10492" y="214303"/>
                  </a:lnTo>
                  <a:lnTo>
                    <a:pt x="9380" y="219072"/>
                  </a:lnTo>
                  <a:lnTo>
                    <a:pt x="7631" y="226703"/>
                  </a:lnTo>
                  <a:lnTo>
                    <a:pt x="5246" y="230995"/>
                  </a:lnTo>
                  <a:lnTo>
                    <a:pt x="3021" y="234493"/>
                  </a:lnTo>
                  <a:lnTo>
                    <a:pt x="1431" y="237195"/>
                  </a:lnTo>
                  <a:lnTo>
                    <a:pt x="636" y="239421"/>
                  </a:lnTo>
                  <a:lnTo>
                    <a:pt x="1113" y="239421"/>
                  </a:lnTo>
                  <a:lnTo>
                    <a:pt x="0" y="243555"/>
                  </a:lnTo>
                  <a:lnTo>
                    <a:pt x="159" y="244508"/>
                  </a:lnTo>
                  <a:lnTo>
                    <a:pt x="1113" y="245939"/>
                  </a:lnTo>
                  <a:lnTo>
                    <a:pt x="3498" y="246098"/>
                  </a:lnTo>
                  <a:lnTo>
                    <a:pt x="4451" y="245144"/>
                  </a:lnTo>
                  <a:lnTo>
                    <a:pt x="3656" y="241806"/>
                  </a:lnTo>
                  <a:lnTo>
                    <a:pt x="4928" y="242442"/>
                  </a:lnTo>
                  <a:lnTo>
                    <a:pt x="6518" y="244350"/>
                  </a:lnTo>
                  <a:lnTo>
                    <a:pt x="7790" y="244508"/>
                  </a:lnTo>
                  <a:lnTo>
                    <a:pt x="9221" y="244350"/>
                  </a:lnTo>
                  <a:lnTo>
                    <a:pt x="10175" y="244508"/>
                  </a:lnTo>
                  <a:lnTo>
                    <a:pt x="10970" y="245144"/>
                  </a:lnTo>
                  <a:lnTo>
                    <a:pt x="10652" y="248483"/>
                  </a:lnTo>
                  <a:lnTo>
                    <a:pt x="10970" y="250709"/>
                  </a:lnTo>
                  <a:lnTo>
                    <a:pt x="11446" y="252616"/>
                  </a:lnTo>
                  <a:lnTo>
                    <a:pt x="12718" y="254365"/>
                  </a:lnTo>
                  <a:lnTo>
                    <a:pt x="13354" y="258339"/>
                  </a:lnTo>
                  <a:lnTo>
                    <a:pt x="16693" y="259770"/>
                  </a:lnTo>
                  <a:lnTo>
                    <a:pt x="20508" y="261042"/>
                  </a:lnTo>
                  <a:lnTo>
                    <a:pt x="21939" y="261678"/>
                  </a:lnTo>
                  <a:lnTo>
                    <a:pt x="22257" y="262632"/>
                  </a:lnTo>
                  <a:lnTo>
                    <a:pt x="23847" y="263109"/>
                  </a:lnTo>
                  <a:lnTo>
                    <a:pt x="25595" y="263109"/>
                  </a:lnTo>
                  <a:lnTo>
                    <a:pt x="26708" y="262632"/>
                  </a:lnTo>
                  <a:lnTo>
                    <a:pt x="27821" y="260883"/>
                  </a:lnTo>
                  <a:lnTo>
                    <a:pt x="27185" y="258975"/>
                  </a:lnTo>
                  <a:lnTo>
                    <a:pt x="28139" y="259134"/>
                  </a:lnTo>
                  <a:lnTo>
                    <a:pt x="29252" y="260088"/>
                  </a:lnTo>
                  <a:lnTo>
                    <a:pt x="30683" y="260088"/>
                  </a:lnTo>
                  <a:lnTo>
                    <a:pt x="32590" y="258657"/>
                  </a:lnTo>
                  <a:lnTo>
                    <a:pt x="33226" y="259293"/>
                  </a:lnTo>
                  <a:lnTo>
                    <a:pt x="31955" y="260724"/>
                  </a:lnTo>
                  <a:lnTo>
                    <a:pt x="31796" y="261837"/>
                  </a:lnTo>
                  <a:lnTo>
                    <a:pt x="34498" y="264381"/>
                  </a:lnTo>
                  <a:lnTo>
                    <a:pt x="34657" y="265176"/>
                  </a:lnTo>
                  <a:lnTo>
                    <a:pt x="31478" y="264699"/>
                  </a:lnTo>
                  <a:lnTo>
                    <a:pt x="30365" y="266288"/>
                  </a:lnTo>
                  <a:lnTo>
                    <a:pt x="29411" y="266765"/>
                  </a:lnTo>
                  <a:lnTo>
                    <a:pt x="31001" y="269627"/>
                  </a:lnTo>
                  <a:lnTo>
                    <a:pt x="31796" y="272012"/>
                  </a:lnTo>
                  <a:lnTo>
                    <a:pt x="35293" y="271694"/>
                  </a:lnTo>
                  <a:lnTo>
                    <a:pt x="32749" y="274078"/>
                  </a:lnTo>
                  <a:lnTo>
                    <a:pt x="38473" y="280596"/>
                  </a:lnTo>
                  <a:lnTo>
                    <a:pt x="39586" y="282663"/>
                  </a:lnTo>
                  <a:lnTo>
                    <a:pt x="40539" y="287274"/>
                  </a:lnTo>
                  <a:lnTo>
                    <a:pt x="38791" y="291884"/>
                  </a:lnTo>
                  <a:lnTo>
                    <a:pt x="38314" y="296971"/>
                  </a:lnTo>
                  <a:lnTo>
                    <a:pt x="37042" y="302694"/>
                  </a:lnTo>
                  <a:lnTo>
                    <a:pt x="36406" y="309371"/>
                  </a:lnTo>
                  <a:lnTo>
                    <a:pt x="37042" y="309530"/>
                  </a:lnTo>
                  <a:lnTo>
                    <a:pt x="37201" y="310166"/>
                  </a:lnTo>
                  <a:lnTo>
                    <a:pt x="37360" y="311120"/>
                  </a:lnTo>
                  <a:lnTo>
                    <a:pt x="38314" y="311915"/>
                  </a:lnTo>
                  <a:lnTo>
                    <a:pt x="41493" y="313187"/>
                  </a:lnTo>
                  <a:lnTo>
                    <a:pt x="50873" y="313187"/>
                  </a:lnTo>
                  <a:lnTo>
                    <a:pt x="56437" y="313187"/>
                  </a:lnTo>
                  <a:lnTo>
                    <a:pt x="64863" y="313187"/>
                  </a:lnTo>
                  <a:lnTo>
                    <a:pt x="73607" y="313187"/>
                  </a:lnTo>
                  <a:lnTo>
                    <a:pt x="80284" y="313187"/>
                  </a:lnTo>
                  <a:lnTo>
                    <a:pt x="80602" y="311279"/>
                  </a:lnTo>
                  <a:lnTo>
                    <a:pt x="80920" y="310484"/>
                  </a:lnTo>
                  <a:lnTo>
                    <a:pt x="80761" y="309530"/>
                  </a:lnTo>
                  <a:lnTo>
                    <a:pt x="86802" y="309371"/>
                  </a:lnTo>
                  <a:lnTo>
                    <a:pt x="97772" y="309848"/>
                  </a:lnTo>
                  <a:lnTo>
                    <a:pt x="102541" y="309848"/>
                  </a:lnTo>
                  <a:lnTo>
                    <a:pt x="103972" y="309848"/>
                  </a:lnTo>
                  <a:lnTo>
                    <a:pt x="109854" y="309530"/>
                  </a:lnTo>
                  <a:lnTo>
                    <a:pt x="114782" y="310007"/>
                  </a:lnTo>
                  <a:lnTo>
                    <a:pt x="116690" y="310484"/>
                  </a:lnTo>
                  <a:lnTo>
                    <a:pt x="118598" y="310643"/>
                  </a:lnTo>
                  <a:lnTo>
                    <a:pt x="124480" y="310961"/>
                  </a:lnTo>
                  <a:lnTo>
                    <a:pt x="131952" y="310643"/>
                  </a:lnTo>
                  <a:lnTo>
                    <a:pt x="134495" y="310643"/>
                  </a:lnTo>
                  <a:lnTo>
                    <a:pt x="135926" y="311597"/>
                  </a:lnTo>
                  <a:lnTo>
                    <a:pt x="136562" y="313346"/>
                  </a:lnTo>
                  <a:lnTo>
                    <a:pt x="143557" y="313505"/>
                  </a:lnTo>
                  <a:lnTo>
                    <a:pt x="150393" y="313505"/>
                  </a:lnTo>
                  <a:lnTo>
                    <a:pt x="157865" y="313505"/>
                  </a:lnTo>
                  <a:lnTo>
                    <a:pt x="165178" y="313505"/>
                  </a:lnTo>
                  <a:lnTo>
                    <a:pt x="170742" y="313664"/>
                  </a:lnTo>
                  <a:lnTo>
                    <a:pt x="173604" y="312392"/>
                  </a:lnTo>
                  <a:lnTo>
                    <a:pt x="176148" y="314300"/>
                  </a:lnTo>
                  <a:lnTo>
                    <a:pt x="177419" y="314618"/>
                  </a:lnTo>
                  <a:lnTo>
                    <a:pt x="177897" y="314459"/>
                  </a:lnTo>
                  <a:lnTo>
                    <a:pt x="178850" y="315890"/>
                  </a:lnTo>
                  <a:lnTo>
                    <a:pt x="182030" y="315731"/>
                  </a:lnTo>
                  <a:lnTo>
                    <a:pt x="182507" y="316049"/>
                  </a:lnTo>
                  <a:lnTo>
                    <a:pt x="182825" y="317638"/>
                  </a:lnTo>
                  <a:lnTo>
                    <a:pt x="185845" y="317638"/>
                  </a:lnTo>
                  <a:lnTo>
                    <a:pt x="187276" y="317956"/>
                  </a:lnTo>
                  <a:lnTo>
                    <a:pt x="188548" y="317956"/>
                  </a:lnTo>
                  <a:lnTo>
                    <a:pt x="190297" y="317002"/>
                  </a:lnTo>
                  <a:lnTo>
                    <a:pt x="191410" y="317320"/>
                  </a:lnTo>
                  <a:lnTo>
                    <a:pt x="193794" y="318592"/>
                  </a:lnTo>
                  <a:lnTo>
                    <a:pt x="195384" y="319546"/>
                  </a:lnTo>
                  <a:lnTo>
                    <a:pt x="197610" y="319228"/>
                  </a:lnTo>
                  <a:lnTo>
                    <a:pt x="202856" y="319387"/>
                  </a:lnTo>
                  <a:lnTo>
                    <a:pt x="206989" y="320500"/>
                  </a:lnTo>
                  <a:lnTo>
                    <a:pt x="210964" y="323203"/>
                  </a:lnTo>
                  <a:lnTo>
                    <a:pt x="213667" y="324792"/>
                  </a:lnTo>
                  <a:lnTo>
                    <a:pt x="216051" y="327177"/>
                  </a:lnTo>
                  <a:lnTo>
                    <a:pt x="216846" y="326859"/>
                  </a:lnTo>
                  <a:lnTo>
                    <a:pt x="217800" y="326223"/>
                  </a:lnTo>
                  <a:lnTo>
                    <a:pt x="218277" y="325905"/>
                  </a:lnTo>
                  <a:lnTo>
                    <a:pt x="218277" y="323839"/>
                  </a:lnTo>
                  <a:lnTo>
                    <a:pt x="216846" y="320341"/>
                  </a:lnTo>
                  <a:lnTo>
                    <a:pt x="216369" y="317320"/>
                  </a:lnTo>
                  <a:lnTo>
                    <a:pt x="216687" y="314936"/>
                  </a:lnTo>
                  <a:lnTo>
                    <a:pt x="217641" y="313187"/>
                  </a:lnTo>
                  <a:lnTo>
                    <a:pt x="219390" y="312233"/>
                  </a:lnTo>
                  <a:lnTo>
                    <a:pt x="219549" y="310484"/>
                  </a:lnTo>
                  <a:lnTo>
                    <a:pt x="219549" y="310325"/>
                  </a:lnTo>
                  <a:lnTo>
                    <a:pt x="218277" y="3076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7" name="Freeform: Shape 5386">
              <a:extLst>
                <a:ext uri="{FF2B5EF4-FFF2-40B4-BE49-F238E27FC236}">
                  <a16:creationId xmlns:a16="http://schemas.microsoft.com/office/drawing/2014/main" id="{E7970623-6653-FAF9-34F1-BE16AFC186A9}"/>
                </a:ext>
              </a:extLst>
            </p:cNvPr>
            <p:cNvSpPr/>
            <p:nvPr/>
          </p:nvSpPr>
          <p:spPr>
            <a:xfrm>
              <a:off x="7643810" y="4543435"/>
              <a:ext cx="3020" cy="1907"/>
            </a:xfrm>
            <a:custGeom>
              <a:avLst/>
              <a:gdLst>
                <a:gd name="connsiteX0" fmla="*/ 2862 w 3020"/>
                <a:gd name="connsiteY0" fmla="*/ 795 h 1907"/>
                <a:gd name="connsiteX1" fmla="*/ 2067 w 3020"/>
                <a:gd name="connsiteY1" fmla="*/ 159 h 1907"/>
                <a:gd name="connsiteX2" fmla="*/ 954 w 3020"/>
                <a:gd name="connsiteY2" fmla="*/ 0 h 1907"/>
                <a:gd name="connsiteX3" fmla="*/ 318 w 3020"/>
                <a:gd name="connsiteY3" fmla="*/ 477 h 1907"/>
                <a:gd name="connsiteX4" fmla="*/ 0 w 3020"/>
                <a:gd name="connsiteY4" fmla="*/ 1272 h 1907"/>
                <a:gd name="connsiteX5" fmla="*/ 0 w 3020"/>
                <a:gd name="connsiteY5" fmla="*/ 1590 h 1907"/>
                <a:gd name="connsiteX6" fmla="*/ 795 w 3020"/>
                <a:gd name="connsiteY6" fmla="*/ 1749 h 1907"/>
                <a:gd name="connsiteX7" fmla="*/ 1908 w 3020"/>
                <a:gd name="connsiteY7" fmla="*/ 1908 h 1907"/>
                <a:gd name="connsiteX8" fmla="*/ 2862 w 3020"/>
                <a:gd name="connsiteY8" fmla="*/ 1908 h 1907"/>
                <a:gd name="connsiteX9" fmla="*/ 3021 w 3020"/>
                <a:gd name="connsiteY9" fmla="*/ 1749 h 1907"/>
                <a:gd name="connsiteX10" fmla="*/ 2862 w 3020"/>
                <a:gd name="connsiteY10" fmla="*/ 795 h 1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20" h="1907">
                  <a:moveTo>
                    <a:pt x="2862" y="795"/>
                  </a:moveTo>
                  <a:lnTo>
                    <a:pt x="2067" y="159"/>
                  </a:lnTo>
                  <a:lnTo>
                    <a:pt x="954" y="0"/>
                  </a:lnTo>
                  <a:lnTo>
                    <a:pt x="318" y="477"/>
                  </a:lnTo>
                  <a:lnTo>
                    <a:pt x="0" y="1272"/>
                  </a:lnTo>
                  <a:lnTo>
                    <a:pt x="0" y="1590"/>
                  </a:lnTo>
                  <a:lnTo>
                    <a:pt x="795" y="1749"/>
                  </a:lnTo>
                  <a:lnTo>
                    <a:pt x="1908" y="1908"/>
                  </a:lnTo>
                  <a:lnTo>
                    <a:pt x="2862" y="1908"/>
                  </a:lnTo>
                  <a:lnTo>
                    <a:pt x="3021" y="1749"/>
                  </a:lnTo>
                  <a:lnTo>
                    <a:pt x="2862" y="79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8" name="Freeform: Shape 5387">
              <a:extLst>
                <a:ext uri="{FF2B5EF4-FFF2-40B4-BE49-F238E27FC236}">
                  <a16:creationId xmlns:a16="http://schemas.microsoft.com/office/drawing/2014/main" id="{401E65AB-9FB2-4FA2-FBDA-D803DA7A72E5}"/>
                </a:ext>
              </a:extLst>
            </p:cNvPr>
            <p:cNvSpPr/>
            <p:nvPr/>
          </p:nvSpPr>
          <p:spPr>
            <a:xfrm>
              <a:off x="944951" y="3622951"/>
              <a:ext cx="175511" cy="182983"/>
            </a:xfrm>
            <a:custGeom>
              <a:avLst/>
              <a:gdLst>
                <a:gd name="connsiteX0" fmla="*/ 154368 w 175511"/>
                <a:gd name="connsiteY0" fmla="*/ 161204 h 182983"/>
                <a:gd name="connsiteX1" fmla="*/ 158183 w 175511"/>
                <a:gd name="connsiteY1" fmla="*/ 161999 h 182983"/>
                <a:gd name="connsiteX2" fmla="*/ 158978 w 175511"/>
                <a:gd name="connsiteY2" fmla="*/ 160886 h 182983"/>
                <a:gd name="connsiteX3" fmla="*/ 155322 w 175511"/>
                <a:gd name="connsiteY3" fmla="*/ 160409 h 182983"/>
                <a:gd name="connsiteX4" fmla="*/ 154368 w 175511"/>
                <a:gd name="connsiteY4" fmla="*/ 161363 h 182983"/>
                <a:gd name="connsiteX5" fmla="*/ 174081 w 175511"/>
                <a:gd name="connsiteY5" fmla="*/ 64386 h 182983"/>
                <a:gd name="connsiteX6" fmla="*/ 172968 w 175511"/>
                <a:gd name="connsiteY6" fmla="*/ 56278 h 182983"/>
                <a:gd name="connsiteX7" fmla="*/ 172968 w 175511"/>
                <a:gd name="connsiteY7" fmla="*/ 55642 h 182983"/>
                <a:gd name="connsiteX8" fmla="*/ 172173 w 175511"/>
                <a:gd name="connsiteY8" fmla="*/ 54530 h 182983"/>
                <a:gd name="connsiteX9" fmla="*/ 171537 w 175511"/>
                <a:gd name="connsiteY9" fmla="*/ 51191 h 182983"/>
                <a:gd name="connsiteX10" fmla="*/ 170424 w 175511"/>
                <a:gd name="connsiteY10" fmla="*/ 49283 h 182983"/>
                <a:gd name="connsiteX11" fmla="*/ 168835 w 175511"/>
                <a:gd name="connsiteY11" fmla="*/ 48647 h 182983"/>
                <a:gd name="connsiteX12" fmla="*/ 168835 w 175511"/>
                <a:gd name="connsiteY12" fmla="*/ 46740 h 182983"/>
                <a:gd name="connsiteX13" fmla="*/ 170424 w 175511"/>
                <a:gd name="connsiteY13" fmla="*/ 43560 h 182983"/>
                <a:gd name="connsiteX14" fmla="*/ 170901 w 175511"/>
                <a:gd name="connsiteY14" fmla="*/ 41652 h 182983"/>
                <a:gd name="connsiteX15" fmla="*/ 170107 w 175511"/>
                <a:gd name="connsiteY15" fmla="*/ 41175 h 182983"/>
                <a:gd name="connsiteX16" fmla="*/ 170107 w 175511"/>
                <a:gd name="connsiteY16" fmla="*/ 39745 h 182983"/>
                <a:gd name="connsiteX17" fmla="*/ 170583 w 175511"/>
                <a:gd name="connsiteY17" fmla="*/ 37360 h 182983"/>
                <a:gd name="connsiteX18" fmla="*/ 170266 w 175511"/>
                <a:gd name="connsiteY18" fmla="*/ 35929 h 182983"/>
                <a:gd name="connsiteX19" fmla="*/ 169630 w 175511"/>
                <a:gd name="connsiteY19" fmla="*/ 36565 h 182983"/>
                <a:gd name="connsiteX20" fmla="*/ 168199 w 175511"/>
                <a:gd name="connsiteY20" fmla="*/ 37519 h 182983"/>
                <a:gd name="connsiteX21" fmla="*/ 166768 w 175511"/>
                <a:gd name="connsiteY21" fmla="*/ 37519 h 182983"/>
                <a:gd name="connsiteX22" fmla="*/ 165019 w 175511"/>
                <a:gd name="connsiteY22" fmla="*/ 35293 h 182983"/>
                <a:gd name="connsiteX23" fmla="*/ 164224 w 175511"/>
                <a:gd name="connsiteY23" fmla="*/ 34339 h 182983"/>
                <a:gd name="connsiteX24" fmla="*/ 162794 w 175511"/>
                <a:gd name="connsiteY24" fmla="*/ 32114 h 182983"/>
                <a:gd name="connsiteX25" fmla="*/ 161681 w 175511"/>
                <a:gd name="connsiteY25" fmla="*/ 29888 h 182983"/>
                <a:gd name="connsiteX26" fmla="*/ 160091 w 175511"/>
                <a:gd name="connsiteY26" fmla="*/ 28934 h 182983"/>
                <a:gd name="connsiteX27" fmla="*/ 158501 w 175511"/>
                <a:gd name="connsiteY27" fmla="*/ 27980 h 182983"/>
                <a:gd name="connsiteX28" fmla="*/ 156593 w 175511"/>
                <a:gd name="connsiteY28" fmla="*/ 25119 h 182983"/>
                <a:gd name="connsiteX29" fmla="*/ 154845 w 175511"/>
                <a:gd name="connsiteY29" fmla="*/ 23847 h 182983"/>
                <a:gd name="connsiteX30" fmla="*/ 152937 w 175511"/>
                <a:gd name="connsiteY30" fmla="*/ 24165 h 182983"/>
                <a:gd name="connsiteX31" fmla="*/ 150234 w 175511"/>
                <a:gd name="connsiteY31" fmla="*/ 23688 h 182983"/>
                <a:gd name="connsiteX32" fmla="*/ 144670 w 175511"/>
                <a:gd name="connsiteY32" fmla="*/ 23052 h 182983"/>
                <a:gd name="connsiteX33" fmla="*/ 138629 w 175511"/>
                <a:gd name="connsiteY33" fmla="*/ 23052 h 182983"/>
                <a:gd name="connsiteX34" fmla="*/ 136085 w 175511"/>
                <a:gd name="connsiteY34" fmla="*/ 23847 h 182983"/>
                <a:gd name="connsiteX35" fmla="*/ 133542 w 175511"/>
                <a:gd name="connsiteY35" fmla="*/ 24801 h 182983"/>
                <a:gd name="connsiteX36" fmla="*/ 127341 w 175511"/>
                <a:gd name="connsiteY36" fmla="*/ 27026 h 182983"/>
                <a:gd name="connsiteX37" fmla="*/ 124798 w 175511"/>
                <a:gd name="connsiteY37" fmla="*/ 28139 h 182983"/>
                <a:gd name="connsiteX38" fmla="*/ 122890 w 175511"/>
                <a:gd name="connsiteY38" fmla="*/ 31001 h 182983"/>
                <a:gd name="connsiteX39" fmla="*/ 120823 w 175511"/>
                <a:gd name="connsiteY39" fmla="*/ 31001 h 182983"/>
                <a:gd name="connsiteX40" fmla="*/ 118757 w 175511"/>
                <a:gd name="connsiteY40" fmla="*/ 30047 h 182983"/>
                <a:gd name="connsiteX41" fmla="*/ 117485 w 175511"/>
                <a:gd name="connsiteY41" fmla="*/ 28775 h 182983"/>
                <a:gd name="connsiteX42" fmla="*/ 114623 w 175511"/>
                <a:gd name="connsiteY42" fmla="*/ 29093 h 182983"/>
                <a:gd name="connsiteX43" fmla="*/ 111921 w 175511"/>
                <a:gd name="connsiteY43" fmla="*/ 27821 h 182983"/>
                <a:gd name="connsiteX44" fmla="*/ 109218 w 175511"/>
                <a:gd name="connsiteY44" fmla="*/ 25437 h 182983"/>
                <a:gd name="connsiteX45" fmla="*/ 107310 w 175511"/>
                <a:gd name="connsiteY45" fmla="*/ 24642 h 182983"/>
                <a:gd name="connsiteX46" fmla="*/ 104767 w 175511"/>
                <a:gd name="connsiteY46" fmla="*/ 22893 h 182983"/>
                <a:gd name="connsiteX47" fmla="*/ 104131 w 175511"/>
                <a:gd name="connsiteY47" fmla="*/ 19554 h 182983"/>
                <a:gd name="connsiteX48" fmla="*/ 102541 w 175511"/>
                <a:gd name="connsiteY48" fmla="*/ 17170 h 182983"/>
                <a:gd name="connsiteX49" fmla="*/ 101110 w 175511"/>
                <a:gd name="connsiteY49" fmla="*/ 13831 h 182983"/>
                <a:gd name="connsiteX50" fmla="*/ 98884 w 175511"/>
                <a:gd name="connsiteY50" fmla="*/ 12400 h 182983"/>
                <a:gd name="connsiteX51" fmla="*/ 96341 w 175511"/>
                <a:gd name="connsiteY51" fmla="*/ 11605 h 182983"/>
                <a:gd name="connsiteX52" fmla="*/ 92843 w 175511"/>
                <a:gd name="connsiteY52" fmla="*/ 11605 h 182983"/>
                <a:gd name="connsiteX53" fmla="*/ 90617 w 175511"/>
                <a:gd name="connsiteY53" fmla="*/ 10493 h 182983"/>
                <a:gd name="connsiteX54" fmla="*/ 88869 w 175511"/>
                <a:gd name="connsiteY54" fmla="*/ 8585 h 182983"/>
                <a:gd name="connsiteX55" fmla="*/ 87915 w 175511"/>
                <a:gd name="connsiteY55" fmla="*/ 8108 h 182983"/>
                <a:gd name="connsiteX56" fmla="*/ 83940 w 175511"/>
                <a:gd name="connsiteY56" fmla="*/ 8108 h 182983"/>
                <a:gd name="connsiteX57" fmla="*/ 79648 w 175511"/>
                <a:gd name="connsiteY57" fmla="*/ 9539 h 182983"/>
                <a:gd name="connsiteX58" fmla="*/ 78217 w 175511"/>
                <a:gd name="connsiteY58" fmla="*/ 10493 h 182983"/>
                <a:gd name="connsiteX59" fmla="*/ 77899 w 175511"/>
                <a:gd name="connsiteY59" fmla="*/ 11923 h 182983"/>
                <a:gd name="connsiteX60" fmla="*/ 76945 w 175511"/>
                <a:gd name="connsiteY60" fmla="*/ 12877 h 182983"/>
                <a:gd name="connsiteX61" fmla="*/ 75515 w 175511"/>
                <a:gd name="connsiteY61" fmla="*/ 13990 h 182983"/>
                <a:gd name="connsiteX62" fmla="*/ 74243 w 175511"/>
                <a:gd name="connsiteY62" fmla="*/ 15262 h 182983"/>
                <a:gd name="connsiteX63" fmla="*/ 71858 w 175511"/>
                <a:gd name="connsiteY63" fmla="*/ 15262 h 182983"/>
                <a:gd name="connsiteX64" fmla="*/ 69632 w 175511"/>
                <a:gd name="connsiteY64" fmla="*/ 14149 h 182983"/>
                <a:gd name="connsiteX65" fmla="*/ 68520 w 175511"/>
                <a:gd name="connsiteY65" fmla="*/ 13354 h 182983"/>
                <a:gd name="connsiteX66" fmla="*/ 68520 w 175511"/>
                <a:gd name="connsiteY66" fmla="*/ 12877 h 182983"/>
                <a:gd name="connsiteX67" fmla="*/ 69155 w 175511"/>
                <a:gd name="connsiteY67" fmla="*/ 11605 h 182983"/>
                <a:gd name="connsiteX68" fmla="*/ 69791 w 175511"/>
                <a:gd name="connsiteY68" fmla="*/ 10175 h 182983"/>
                <a:gd name="connsiteX69" fmla="*/ 69791 w 175511"/>
                <a:gd name="connsiteY69" fmla="*/ 9221 h 182983"/>
                <a:gd name="connsiteX70" fmla="*/ 68996 w 175511"/>
                <a:gd name="connsiteY70" fmla="*/ 6995 h 182983"/>
                <a:gd name="connsiteX71" fmla="*/ 68361 w 175511"/>
                <a:gd name="connsiteY71" fmla="*/ 4610 h 182983"/>
                <a:gd name="connsiteX72" fmla="*/ 68679 w 175511"/>
                <a:gd name="connsiteY72" fmla="*/ 3498 h 182983"/>
                <a:gd name="connsiteX73" fmla="*/ 68043 w 175511"/>
                <a:gd name="connsiteY73" fmla="*/ 0 h 182983"/>
                <a:gd name="connsiteX74" fmla="*/ 67725 w 175511"/>
                <a:gd name="connsiteY74" fmla="*/ 0 h 182983"/>
                <a:gd name="connsiteX75" fmla="*/ 64704 w 175511"/>
                <a:gd name="connsiteY75" fmla="*/ 795 h 182983"/>
                <a:gd name="connsiteX76" fmla="*/ 63591 w 175511"/>
                <a:gd name="connsiteY76" fmla="*/ 795 h 182983"/>
                <a:gd name="connsiteX77" fmla="*/ 62955 w 175511"/>
                <a:gd name="connsiteY77" fmla="*/ 1431 h 182983"/>
                <a:gd name="connsiteX78" fmla="*/ 62955 w 175511"/>
                <a:gd name="connsiteY78" fmla="*/ 2067 h 182983"/>
                <a:gd name="connsiteX79" fmla="*/ 63432 w 175511"/>
                <a:gd name="connsiteY79" fmla="*/ 4292 h 182983"/>
                <a:gd name="connsiteX80" fmla="*/ 62955 w 175511"/>
                <a:gd name="connsiteY80" fmla="*/ 4610 h 182983"/>
                <a:gd name="connsiteX81" fmla="*/ 61207 w 175511"/>
                <a:gd name="connsiteY81" fmla="*/ 4610 h 182983"/>
                <a:gd name="connsiteX82" fmla="*/ 58822 w 175511"/>
                <a:gd name="connsiteY82" fmla="*/ 3816 h 182983"/>
                <a:gd name="connsiteX83" fmla="*/ 56278 w 175511"/>
                <a:gd name="connsiteY83" fmla="*/ 1749 h 182983"/>
                <a:gd name="connsiteX84" fmla="*/ 55642 w 175511"/>
                <a:gd name="connsiteY84" fmla="*/ 2385 h 182983"/>
                <a:gd name="connsiteX85" fmla="*/ 55324 w 175511"/>
                <a:gd name="connsiteY85" fmla="*/ 3974 h 182983"/>
                <a:gd name="connsiteX86" fmla="*/ 55324 w 175511"/>
                <a:gd name="connsiteY86" fmla="*/ 5882 h 182983"/>
                <a:gd name="connsiteX87" fmla="*/ 55801 w 175511"/>
                <a:gd name="connsiteY87" fmla="*/ 9380 h 182983"/>
                <a:gd name="connsiteX88" fmla="*/ 55165 w 175511"/>
                <a:gd name="connsiteY88" fmla="*/ 10652 h 182983"/>
                <a:gd name="connsiteX89" fmla="*/ 53417 w 175511"/>
                <a:gd name="connsiteY89" fmla="*/ 10652 h 182983"/>
                <a:gd name="connsiteX90" fmla="*/ 51032 w 175511"/>
                <a:gd name="connsiteY90" fmla="*/ 10493 h 182983"/>
                <a:gd name="connsiteX91" fmla="*/ 48965 w 175511"/>
                <a:gd name="connsiteY91" fmla="*/ 10811 h 182983"/>
                <a:gd name="connsiteX92" fmla="*/ 47693 w 175511"/>
                <a:gd name="connsiteY92" fmla="*/ 10811 h 182983"/>
                <a:gd name="connsiteX93" fmla="*/ 46898 w 175511"/>
                <a:gd name="connsiteY93" fmla="*/ 12082 h 182983"/>
                <a:gd name="connsiteX94" fmla="*/ 46581 w 175511"/>
                <a:gd name="connsiteY94" fmla="*/ 13513 h 182983"/>
                <a:gd name="connsiteX95" fmla="*/ 47375 w 175511"/>
                <a:gd name="connsiteY95" fmla="*/ 15103 h 182983"/>
                <a:gd name="connsiteX96" fmla="*/ 47375 w 175511"/>
                <a:gd name="connsiteY96" fmla="*/ 15739 h 182983"/>
                <a:gd name="connsiteX97" fmla="*/ 46581 w 175511"/>
                <a:gd name="connsiteY97" fmla="*/ 16375 h 182983"/>
                <a:gd name="connsiteX98" fmla="*/ 45786 w 175511"/>
                <a:gd name="connsiteY98" fmla="*/ 16693 h 182983"/>
                <a:gd name="connsiteX99" fmla="*/ 45150 w 175511"/>
                <a:gd name="connsiteY99" fmla="*/ 16693 h 182983"/>
                <a:gd name="connsiteX100" fmla="*/ 43242 w 175511"/>
                <a:gd name="connsiteY100" fmla="*/ 14944 h 182983"/>
                <a:gd name="connsiteX101" fmla="*/ 41016 w 175511"/>
                <a:gd name="connsiteY101" fmla="*/ 14308 h 182983"/>
                <a:gd name="connsiteX102" fmla="*/ 35770 w 175511"/>
                <a:gd name="connsiteY102" fmla="*/ 13354 h 182983"/>
                <a:gd name="connsiteX103" fmla="*/ 35134 w 175511"/>
                <a:gd name="connsiteY103" fmla="*/ 10970 h 182983"/>
                <a:gd name="connsiteX104" fmla="*/ 34339 w 175511"/>
                <a:gd name="connsiteY104" fmla="*/ 10970 h 182983"/>
                <a:gd name="connsiteX105" fmla="*/ 33067 w 175511"/>
                <a:gd name="connsiteY105" fmla="*/ 9698 h 182983"/>
                <a:gd name="connsiteX106" fmla="*/ 31955 w 175511"/>
                <a:gd name="connsiteY106" fmla="*/ 8108 h 182983"/>
                <a:gd name="connsiteX107" fmla="*/ 31001 w 175511"/>
                <a:gd name="connsiteY107" fmla="*/ 8108 h 182983"/>
                <a:gd name="connsiteX108" fmla="*/ 30206 w 175511"/>
                <a:gd name="connsiteY108" fmla="*/ 8585 h 182983"/>
                <a:gd name="connsiteX109" fmla="*/ 27344 w 175511"/>
                <a:gd name="connsiteY109" fmla="*/ 8585 h 182983"/>
                <a:gd name="connsiteX110" fmla="*/ 24801 w 175511"/>
                <a:gd name="connsiteY110" fmla="*/ 10811 h 182983"/>
                <a:gd name="connsiteX111" fmla="*/ 22893 w 175511"/>
                <a:gd name="connsiteY111" fmla="*/ 13831 h 182983"/>
                <a:gd name="connsiteX112" fmla="*/ 20826 w 175511"/>
                <a:gd name="connsiteY112" fmla="*/ 15262 h 182983"/>
                <a:gd name="connsiteX113" fmla="*/ 18600 w 175511"/>
                <a:gd name="connsiteY113" fmla="*/ 15898 h 182983"/>
                <a:gd name="connsiteX114" fmla="*/ 17806 w 175511"/>
                <a:gd name="connsiteY114" fmla="*/ 15898 h 182983"/>
                <a:gd name="connsiteX115" fmla="*/ 17170 w 175511"/>
                <a:gd name="connsiteY115" fmla="*/ 17011 h 182983"/>
                <a:gd name="connsiteX116" fmla="*/ 15262 w 175511"/>
                <a:gd name="connsiteY116" fmla="*/ 18760 h 182983"/>
                <a:gd name="connsiteX117" fmla="*/ 13513 w 175511"/>
                <a:gd name="connsiteY117" fmla="*/ 20031 h 182983"/>
                <a:gd name="connsiteX118" fmla="*/ 13036 w 175511"/>
                <a:gd name="connsiteY118" fmla="*/ 21462 h 182983"/>
                <a:gd name="connsiteX119" fmla="*/ 13354 w 175511"/>
                <a:gd name="connsiteY119" fmla="*/ 24165 h 182983"/>
                <a:gd name="connsiteX120" fmla="*/ 13354 w 175511"/>
                <a:gd name="connsiteY120" fmla="*/ 30047 h 182983"/>
                <a:gd name="connsiteX121" fmla="*/ 13672 w 175511"/>
                <a:gd name="connsiteY121" fmla="*/ 35134 h 182983"/>
                <a:gd name="connsiteX122" fmla="*/ 15103 w 175511"/>
                <a:gd name="connsiteY122" fmla="*/ 37042 h 182983"/>
                <a:gd name="connsiteX123" fmla="*/ 16693 w 175511"/>
                <a:gd name="connsiteY123" fmla="*/ 37996 h 182983"/>
                <a:gd name="connsiteX124" fmla="*/ 18600 w 175511"/>
                <a:gd name="connsiteY124" fmla="*/ 37996 h 182983"/>
                <a:gd name="connsiteX125" fmla="*/ 20508 w 175511"/>
                <a:gd name="connsiteY125" fmla="*/ 37519 h 182983"/>
                <a:gd name="connsiteX126" fmla="*/ 20508 w 175511"/>
                <a:gd name="connsiteY126" fmla="*/ 40539 h 182983"/>
                <a:gd name="connsiteX127" fmla="*/ 19872 w 175511"/>
                <a:gd name="connsiteY127" fmla="*/ 44037 h 182983"/>
                <a:gd name="connsiteX128" fmla="*/ 22098 w 175511"/>
                <a:gd name="connsiteY128" fmla="*/ 45150 h 182983"/>
                <a:gd name="connsiteX129" fmla="*/ 23211 w 175511"/>
                <a:gd name="connsiteY129" fmla="*/ 46263 h 182983"/>
                <a:gd name="connsiteX130" fmla="*/ 23847 w 175511"/>
                <a:gd name="connsiteY130" fmla="*/ 47217 h 182983"/>
                <a:gd name="connsiteX131" fmla="*/ 20349 w 175511"/>
                <a:gd name="connsiteY131" fmla="*/ 49124 h 182983"/>
                <a:gd name="connsiteX132" fmla="*/ 19236 w 175511"/>
                <a:gd name="connsiteY132" fmla="*/ 50237 h 182983"/>
                <a:gd name="connsiteX133" fmla="*/ 18759 w 175511"/>
                <a:gd name="connsiteY133" fmla="*/ 53099 h 182983"/>
                <a:gd name="connsiteX134" fmla="*/ 18759 w 175511"/>
                <a:gd name="connsiteY134" fmla="*/ 55801 h 182983"/>
                <a:gd name="connsiteX135" fmla="*/ 23688 w 175511"/>
                <a:gd name="connsiteY135" fmla="*/ 57709 h 182983"/>
                <a:gd name="connsiteX136" fmla="*/ 25595 w 175511"/>
                <a:gd name="connsiteY136" fmla="*/ 59935 h 182983"/>
                <a:gd name="connsiteX137" fmla="*/ 26390 w 175511"/>
                <a:gd name="connsiteY137" fmla="*/ 62319 h 182983"/>
                <a:gd name="connsiteX138" fmla="*/ 26708 w 175511"/>
                <a:gd name="connsiteY138" fmla="*/ 66612 h 182983"/>
                <a:gd name="connsiteX139" fmla="*/ 26231 w 175511"/>
                <a:gd name="connsiteY139" fmla="*/ 67566 h 182983"/>
                <a:gd name="connsiteX140" fmla="*/ 24960 w 175511"/>
                <a:gd name="connsiteY140" fmla="*/ 67566 h 182983"/>
                <a:gd name="connsiteX141" fmla="*/ 23529 w 175511"/>
                <a:gd name="connsiteY141" fmla="*/ 66294 h 182983"/>
                <a:gd name="connsiteX142" fmla="*/ 22416 w 175511"/>
                <a:gd name="connsiteY142" fmla="*/ 65022 h 182983"/>
                <a:gd name="connsiteX143" fmla="*/ 21144 w 175511"/>
                <a:gd name="connsiteY143" fmla="*/ 65022 h 182983"/>
                <a:gd name="connsiteX144" fmla="*/ 18759 w 175511"/>
                <a:gd name="connsiteY144" fmla="*/ 64704 h 182983"/>
                <a:gd name="connsiteX145" fmla="*/ 16057 w 175511"/>
                <a:gd name="connsiteY145" fmla="*/ 64227 h 182983"/>
                <a:gd name="connsiteX146" fmla="*/ 12718 w 175511"/>
                <a:gd name="connsiteY146" fmla="*/ 64227 h 182983"/>
                <a:gd name="connsiteX147" fmla="*/ 11446 w 175511"/>
                <a:gd name="connsiteY147" fmla="*/ 64545 h 182983"/>
                <a:gd name="connsiteX148" fmla="*/ 10652 w 175511"/>
                <a:gd name="connsiteY148" fmla="*/ 65340 h 182983"/>
                <a:gd name="connsiteX149" fmla="*/ 10652 w 175511"/>
                <a:gd name="connsiteY149" fmla="*/ 66771 h 182983"/>
                <a:gd name="connsiteX150" fmla="*/ 10175 w 175511"/>
                <a:gd name="connsiteY150" fmla="*/ 71222 h 182983"/>
                <a:gd name="connsiteX151" fmla="*/ 11287 w 175511"/>
                <a:gd name="connsiteY151" fmla="*/ 72176 h 182983"/>
                <a:gd name="connsiteX152" fmla="*/ 13513 w 175511"/>
                <a:gd name="connsiteY152" fmla="*/ 73289 h 182983"/>
                <a:gd name="connsiteX153" fmla="*/ 14944 w 175511"/>
                <a:gd name="connsiteY153" fmla="*/ 73766 h 182983"/>
                <a:gd name="connsiteX154" fmla="*/ 16216 w 175511"/>
                <a:gd name="connsiteY154" fmla="*/ 73766 h 182983"/>
                <a:gd name="connsiteX155" fmla="*/ 17170 w 175511"/>
                <a:gd name="connsiteY155" fmla="*/ 74402 h 182983"/>
                <a:gd name="connsiteX156" fmla="*/ 17170 w 175511"/>
                <a:gd name="connsiteY156" fmla="*/ 76310 h 182983"/>
                <a:gd name="connsiteX157" fmla="*/ 16693 w 175511"/>
                <a:gd name="connsiteY157" fmla="*/ 77740 h 182983"/>
                <a:gd name="connsiteX158" fmla="*/ 15421 w 175511"/>
                <a:gd name="connsiteY158" fmla="*/ 79012 h 182983"/>
                <a:gd name="connsiteX159" fmla="*/ 13831 w 175511"/>
                <a:gd name="connsiteY159" fmla="*/ 82351 h 182983"/>
                <a:gd name="connsiteX160" fmla="*/ 14149 w 175511"/>
                <a:gd name="connsiteY160" fmla="*/ 83622 h 182983"/>
                <a:gd name="connsiteX161" fmla="*/ 14149 w 175511"/>
                <a:gd name="connsiteY161" fmla="*/ 85371 h 182983"/>
                <a:gd name="connsiteX162" fmla="*/ 11605 w 175511"/>
                <a:gd name="connsiteY162" fmla="*/ 90300 h 182983"/>
                <a:gd name="connsiteX163" fmla="*/ 10810 w 175511"/>
                <a:gd name="connsiteY163" fmla="*/ 91254 h 182983"/>
                <a:gd name="connsiteX164" fmla="*/ 7313 w 175511"/>
                <a:gd name="connsiteY164" fmla="*/ 90300 h 182983"/>
                <a:gd name="connsiteX165" fmla="*/ 5087 w 175511"/>
                <a:gd name="connsiteY165" fmla="*/ 89982 h 182983"/>
                <a:gd name="connsiteX166" fmla="*/ 3497 w 175511"/>
                <a:gd name="connsiteY166" fmla="*/ 91254 h 182983"/>
                <a:gd name="connsiteX167" fmla="*/ 3974 w 175511"/>
                <a:gd name="connsiteY167" fmla="*/ 91571 h 182983"/>
                <a:gd name="connsiteX168" fmla="*/ 4769 w 175511"/>
                <a:gd name="connsiteY168" fmla="*/ 92525 h 182983"/>
                <a:gd name="connsiteX169" fmla="*/ 5564 w 175511"/>
                <a:gd name="connsiteY169" fmla="*/ 95546 h 182983"/>
                <a:gd name="connsiteX170" fmla="*/ 8744 w 175511"/>
                <a:gd name="connsiteY170" fmla="*/ 105243 h 182983"/>
                <a:gd name="connsiteX171" fmla="*/ 8744 w 175511"/>
                <a:gd name="connsiteY171" fmla="*/ 107946 h 182983"/>
                <a:gd name="connsiteX172" fmla="*/ 7949 w 175511"/>
                <a:gd name="connsiteY172" fmla="*/ 109695 h 182983"/>
                <a:gd name="connsiteX173" fmla="*/ 7949 w 175511"/>
                <a:gd name="connsiteY173" fmla="*/ 111444 h 182983"/>
                <a:gd name="connsiteX174" fmla="*/ 7790 w 175511"/>
                <a:gd name="connsiteY174" fmla="*/ 113192 h 182983"/>
                <a:gd name="connsiteX175" fmla="*/ 5882 w 175511"/>
                <a:gd name="connsiteY175" fmla="*/ 115895 h 182983"/>
                <a:gd name="connsiteX176" fmla="*/ 0 w 175511"/>
                <a:gd name="connsiteY176" fmla="*/ 121618 h 182983"/>
                <a:gd name="connsiteX177" fmla="*/ 477 w 175511"/>
                <a:gd name="connsiteY177" fmla="*/ 122095 h 182983"/>
                <a:gd name="connsiteX178" fmla="*/ 1908 w 175511"/>
                <a:gd name="connsiteY178" fmla="*/ 122731 h 182983"/>
                <a:gd name="connsiteX179" fmla="*/ 3339 w 175511"/>
                <a:gd name="connsiteY179" fmla="*/ 123049 h 182983"/>
                <a:gd name="connsiteX180" fmla="*/ 4451 w 175511"/>
                <a:gd name="connsiteY180" fmla="*/ 123049 h 182983"/>
                <a:gd name="connsiteX181" fmla="*/ 5882 w 175511"/>
                <a:gd name="connsiteY181" fmla="*/ 124321 h 182983"/>
                <a:gd name="connsiteX182" fmla="*/ 7472 w 175511"/>
                <a:gd name="connsiteY182" fmla="*/ 126070 h 182983"/>
                <a:gd name="connsiteX183" fmla="*/ 9062 w 175511"/>
                <a:gd name="connsiteY183" fmla="*/ 127024 h 182983"/>
                <a:gd name="connsiteX184" fmla="*/ 11446 w 175511"/>
                <a:gd name="connsiteY184" fmla="*/ 127818 h 182983"/>
                <a:gd name="connsiteX185" fmla="*/ 13513 w 175511"/>
                <a:gd name="connsiteY185" fmla="*/ 127818 h 182983"/>
                <a:gd name="connsiteX186" fmla="*/ 15262 w 175511"/>
                <a:gd name="connsiteY186" fmla="*/ 127659 h 182983"/>
                <a:gd name="connsiteX187" fmla="*/ 17806 w 175511"/>
                <a:gd name="connsiteY187" fmla="*/ 127977 h 182983"/>
                <a:gd name="connsiteX188" fmla="*/ 20508 w 175511"/>
                <a:gd name="connsiteY188" fmla="*/ 129408 h 182983"/>
                <a:gd name="connsiteX189" fmla="*/ 21462 w 175511"/>
                <a:gd name="connsiteY189" fmla="*/ 131793 h 182983"/>
                <a:gd name="connsiteX190" fmla="*/ 22098 w 175511"/>
                <a:gd name="connsiteY190" fmla="*/ 133860 h 182983"/>
                <a:gd name="connsiteX191" fmla="*/ 23052 w 175511"/>
                <a:gd name="connsiteY191" fmla="*/ 134972 h 182983"/>
                <a:gd name="connsiteX192" fmla="*/ 23052 w 175511"/>
                <a:gd name="connsiteY192" fmla="*/ 136721 h 182983"/>
                <a:gd name="connsiteX193" fmla="*/ 25119 w 175511"/>
                <a:gd name="connsiteY193" fmla="*/ 138311 h 182983"/>
                <a:gd name="connsiteX194" fmla="*/ 27821 w 175511"/>
                <a:gd name="connsiteY194" fmla="*/ 138629 h 182983"/>
                <a:gd name="connsiteX195" fmla="*/ 31319 w 175511"/>
                <a:gd name="connsiteY195" fmla="*/ 140537 h 182983"/>
                <a:gd name="connsiteX196" fmla="*/ 32273 w 175511"/>
                <a:gd name="connsiteY196" fmla="*/ 140537 h 182983"/>
                <a:gd name="connsiteX197" fmla="*/ 32590 w 175511"/>
                <a:gd name="connsiteY197" fmla="*/ 140219 h 182983"/>
                <a:gd name="connsiteX198" fmla="*/ 33067 w 175511"/>
                <a:gd name="connsiteY198" fmla="*/ 140537 h 182983"/>
                <a:gd name="connsiteX199" fmla="*/ 34021 w 175511"/>
                <a:gd name="connsiteY199" fmla="*/ 145942 h 182983"/>
                <a:gd name="connsiteX200" fmla="*/ 34657 w 175511"/>
                <a:gd name="connsiteY200" fmla="*/ 148804 h 182983"/>
                <a:gd name="connsiteX201" fmla="*/ 34339 w 175511"/>
                <a:gd name="connsiteY201" fmla="*/ 149916 h 182983"/>
                <a:gd name="connsiteX202" fmla="*/ 33862 w 175511"/>
                <a:gd name="connsiteY202" fmla="*/ 150870 h 182983"/>
                <a:gd name="connsiteX203" fmla="*/ 33862 w 175511"/>
                <a:gd name="connsiteY203" fmla="*/ 155322 h 182983"/>
                <a:gd name="connsiteX204" fmla="*/ 32273 w 175511"/>
                <a:gd name="connsiteY204" fmla="*/ 157865 h 182983"/>
                <a:gd name="connsiteX205" fmla="*/ 31955 w 175511"/>
                <a:gd name="connsiteY205" fmla="*/ 160568 h 182983"/>
                <a:gd name="connsiteX206" fmla="*/ 31478 w 175511"/>
                <a:gd name="connsiteY206" fmla="*/ 161522 h 182983"/>
                <a:gd name="connsiteX207" fmla="*/ 29729 w 175511"/>
                <a:gd name="connsiteY207" fmla="*/ 162317 h 182983"/>
                <a:gd name="connsiteX208" fmla="*/ 29729 w 175511"/>
                <a:gd name="connsiteY208" fmla="*/ 164383 h 182983"/>
                <a:gd name="connsiteX209" fmla="*/ 29252 w 175511"/>
                <a:gd name="connsiteY209" fmla="*/ 166927 h 182983"/>
                <a:gd name="connsiteX210" fmla="*/ 29252 w 175511"/>
                <a:gd name="connsiteY210" fmla="*/ 169630 h 182983"/>
                <a:gd name="connsiteX211" fmla="*/ 29570 w 175511"/>
                <a:gd name="connsiteY211" fmla="*/ 176784 h 182983"/>
                <a:gd name="connsiteX212" fmla="*/ 29570 w 175511"/>
                <a:gd name="connsiteY212" fmla="*/ 182030 h 182983"/>
                <a:gd name="connsiteX213" fmla="*/ 30365 w 175511"/>
                <a:gd name="connsiteY213" fmla="*/ 182984 h 182983"/>
                <a:gd name="connsiteX214" fmla="*/ 33703 w 175511"/>
                <a:gd name="connsiteY214" fmla="*/ 182348 h 182983"/>
                <a:gd name="connsiteX215" fmla="*/ 39268 w 175511"/>
                <a:gd name="connsiteY215" fmla="*/ 179168 h 182983"/>
                <a:gd name="connsiteX216" fmla="*/ 44196 w 175511"/>
                <a:gd name="connsiteY216" fmla="*/ 177420 h 182983"/>
                <a:gd name="connsiteX217" fmla="*/ 48011 w 175511"/>
                <a:gd name="connsiteY217" fmla="*/ 174717 h 182983"/>
                <a:gd name="connsiteX218" fmla="*/ 50237 w 175511"/>
                <a:gd name="connsiteY218" fmla="*/ 173763 h 182983"/>
                <a:gd name="connsiteX219" fmla="*/ 58822 w 175511"/>
                <a:gd name="connsiteY219" fmla="*/ 171219 h 182983"/>
                <a:gd name="connsiteX220" fmla="*/ 72812 w 175511"/>
                <a:gd name="connsiteY220" fmla="*/ 165814 h 182983"/>
                <a:gd name="connsiteX221" fmla="*/ 77104 w 175511"/>
                <a:gd name="connsiteY221" fmla="*/ 164224 h 182983"/>
                <a:gd name="connsiteX222" fmla="*/ 87120 w 175511"/>
                <a:gd name="connsiteY222" fmla="*/ 161999 h 182983"/>
                <a:gd name="connsiteX223" fmla="*/ 101587 w 175511"/>
                <a:gd name="connsiteY223" fmla="*/ 160886 h 182983"/>
                <a:gd name="connsiteX224" fmla="*/ 100315 w 175511"/>
                <a:gd name="connsiteY224" fmla="*/ 159932 h 182983"/>
                <a:gd name="connsiteX225" fmla="*/ 95705 w 175511"/>
                <a:gd name="connsiteY225" fmla="*/ 159932 h 182983"/>
                <a:gd name="connsiteX226" fmla="*/ 92843 w 175511"/>
                <a:gd name="connsiteY226" fmla="*/ 160250 h 182983"/>
                <a:gd name="connsiteX227" fmla="*/ 93797 w 175511"/>
                <a:gd name="connsiteY227" fmla="*/ 159137 h 182983"/>
                <a:gd name="connsiteX228" fmla="*/ 95387 w 175511"/>
                <a:gd name="connsiteY228" fmla="*/ 158660 h 182983"/>
                <a:gd name="connsiteX229" fmla="*/ 102859 w 175511"/>
                <a:gd name="connsiteY229" fmla="*/ 158660 h 182983"/>
                <a:gd name="connsiteX230" fmla="*/ 104449 w 175511"/>
                <a:gd name="connsiteY230" fmla="*/ 160409 h 182983"/>
                <a:gd name="connsiteX231" fmla="*/ 106515 w 175511"/>
                <a:gd name="connsiteY231" fmla="*/ 160727 h 182983"/>
                <a:gd name="connsiteX232" fmla="*/ 113351 w 175511"/>
                <a:gd name="connsiteY232" fmla="*/ 159773 h 182983"/>
                <a:gd name="connsiteX233" fmla="*/ 131316 w 175511"/>
                <a:gd name="connsiteY233" fmla="*/ 158183 h 182983"/>
                <a:gd name="connsiteX234" fmla="*/ 130680 w 175511"/>
                <a:gd name="connsiteY234" fmla="*/ 157388 h 182983"/>
                <a:gd name="connsiteX235" fmla="*/ 129090 w 175511"/>
                <a:gd name="connsiteY235" fmla="*/ 157388 h 182983"/>
                <a:gd name="connsiteX236" fmla="*/ 114941 w 175511"/>
                <a:gd name="connsiteY236" fmla="*/ 158024 h 182983"/>
                <a:gd name="connsiteX237" fmla="*/ 116531 w 175511"/>
                <a:gd name="connsiteY237" fmla="*/ 156752 h 182983"/>
                <a:gd name="connsiteX238" fmla="*/ 122095 w 175511"/>
                <a:gd name="connsiteY238" fmla="*/ 156117 h 182983"/>
                <a:gd name="connsiteX239" fmla="*/ 128931 w 175511"/>
                <a:gd name="connsiteY239" fmla="*/ 156117 h 182983"/>
                <a:gd name="connsiteX240" fmla="*/ 132906 w 175511"/>
                <a:gd name="connsiteY240" fmla="*/ 156276 h 182983"/>
                <a:gd name="connsiteX241" fmla="*/ 136244 w 175511"/>
                <a:gd name="connsiteY241" fmla="*/ 158342 h 182983"/>
                <a:gd name="connsiteX242" fmla="*/ 151188 w 175511"/>
                <a:gd name="connsiteY242" fmla="*/ 160886 h 182983"/>
                <a:gd name="connsiteX243" fmla="*/ 152142 w 175511"/>
                <a:gd name="connsiteY243" fmla="*/ 160091 h 182983"/>
                <a:gd name="connsiteX244" fmla="*/ 154209 w 175511"/>
                <a:gd name="connsiteY244" fmla="*/ 155163 h 182983"/>
                <a:gd name="connsiteX245" fmla="*/ 155322 w 175511"/>
                <a:gd name="connsiteY245" fmla="*/ 154686 h 182983"/>
                <a:gd name="connsiteX246" fmla="*/ 156752 w 175511"/>
                <a:gd name="connsiteY246" fmla="*/ 154686 h 182983"/>
                <a:gd name="connsiteX247" fmla="*/ 156275 w 175511"/>
                <a:gd name="connsiteY247" fmla="*/ 158978 h 182983"/>
                <a:gd name="connsiteX248" fmla="*/ 159296 w 175511"/>
                <a:gd name="connsiteY248" fmla="*/ 160250 h 182983"/>
                <a:gd name="connsiteX249" fmla="*/ 160409 w 175511"/>
                <a:gd name="connsiteY249" fmla="*/ 160250 h 182983"/>
                <a:gd name="connsiteX250" fmla="*/ 160568 w 175511"/>
                <a:gd name="connsiteY250" fmla="*/ 161045 h 182983"/>
                <a:gd name="connsiteX251" fmla="*/ 162635 w 175511"/>
                <a:gd name="connsiteY251" fmla="*/ 161363 h 182983"/>
                <a:gd name="connsiteX252" fmla="*/ 164224 w 175511"/>
                <a:gd name="connsiteY252" fmla="*/ 160568 h 182983"/>
                <a:gd name="connsiteX253" fmla="*/ 166450 w 175511"/>
                <a:gd name="connsiteY253" fmla="*/ 160568 h 182983"/>
                <a:gd name="connsiteX254" fmla="*/ 167086 w 175511"/>
                <a:gd name="connsiteY254" fmla="*/ 159614 h 182983"/>
                <a:gd name="connsiteX255" fmla="*/ 167086 w 175511"/>
                <a:gd name="connsiteY255" fmla="*/ 157388 h 182983"/>
                <a:gd name="connsiteX256" fmla="*/ 167245 w 175511"/>
                <a:gd name="connsiteY256" fmla="*/ 155481 h 182983"/>
                <a:gd name="connsiteX257" fmla="*/ 168040 w 175511"/>
                <a:gd name="connsiteY257" fmla="*/ 154686 h 182983"/>
                <a:gd name="connsiteX258" fmla="*/ 168040 w 175511"/>
                <a:gd name="connsiteY258" fmla="*/ 152460 h 182983"/>
                <a:gd name="connsiteX259" fmla="*/ 167086 w 175511"/>
                <a:gd name="connsiteY259" fmla="*/ 147691 h 182983"/>
                <a:gd name="connsiteX260" fmla="*/ 166291 w 175511"/>
                <a:gd name="connsiteY260" fmla="*/ 147214 h 182983"/>
                <a:gd name="connsiteX261" fmla="*/ 162317 w 175511"/>
                <a:gd name="connsiteY261" fmla="*/ 146578 h 182983"/>
                <a:gd name="connsiteX262" fmla="*/ 161999 w 175511"/>
                <a:gd name="connsiteY262" fmla="*/ 145624 h 182983"/>
                <a:gd name="connsiteX263" fmla="*/ 161204 w 175511"/>
                <a:gd name="connsiteY263" fmla="*/ 144670 h 182983"/>
                <a:gd name="connsiteX264" fmla="*/ 160409 w 175511"/>
                <a:gd name="connsiteY264" fmla="*/ 142126 h 182983"/>
                <a:gd name="connsiteX265" fmla="*/ 159455 w 175511"/>
                <a:gd name="connsiteY265" fmla="*/ 138470 h 182983"/>
                <a:gd name="connsiteX266" fmla="*/ 158024 w 175511"/>
                <a:gd name="connsiteY266" fmla="*/ 133860 h 182983"/>
                <a:gd name="connsiteX267" fmla="*/ 155322 w 175511"/>
                <a:gd name="connsiteY267" fmla="*/ 126388 h 182983"/>
                <a:gd name="connsiteX268" fmla="*/ 154686 w 175511"/>
                <a:gd name="connsiteY268" fmla="*/ 123685 h 182983"/>
                <a:gd name="connsiteX269" fmla="*/ 154209 w 175511"/>
                <a:gd name="connsiteY269" fmla="*/ 120982 h 182983"/>
                <a:gd name="connsiteX270" fmla="*/ 154209 w 175511"/>
                <a:gd name="connsiteY270" fmla="*/ 117803 h 182983"/>
                <a:gd name="connsiteX271" fmla="*/ 154686 w 175511"/>
                <a:gd name="connsiteY271" fmla="*/ 116531 h 182983"/>
                <a:gd name="connsiteX272" fmla="*/ 154686 w 175511"/>
                <a:gd name="connsiteY272" fmla="*/ 114782 h 182983"/>
                <a:gd name="connsiteX273" fmla="*/ 154368 w 175511"/>
                <a:gd name="connsiteY273" fmla="*/ 113192 h 182983"/>
                <a:gd name="connsiteX274" fmla="*/ 156275 w 175511"/>
                <a:gd name="connsiteY274" fmla="*/ 109377 h 182983"/>
                <a:gd name="connsiteX275" fmla="*/ 160091 w 175511"/>
                <a:gd name="connsiteY275" fmla="*/ 104767 h 182983"/>
                <a:gd name="connsiteX276" fmla="*/ 160886 w 175511"/>
                <a:gd name="connsiteY276" fmla="*/ 103018 h 182983"/>
                <a:gd name="connsiteX277" fmla="*/ 161522 w 175511"/>
                <a:gd name="connsiteY277" fmla="*/ 101905 h 182983"/>
                <a:gd name="connsiteX278" fmla="*/ 161522 w 175511"/>
                <a:gd name="connsiteY278" fmla="*/ 100156 h 182983"/>
                <a:gd name="connsiteX279" fmla="*/ 162317 w 175511"/>
                <a:gd name="connsiteY279" fmla="*/ 94751 h 182983"/>
                <a:gd name="connsiteX280" fmla="*/ 164065 w 175511"/>
                <a:gd name="connsiteY280" fmla="*/ 88074 h 182983"/>
                <a:gd name="connsiteX281" fmla="*/ 165178 w 175511"/>
                <a:gd name="connsiteY281" fmla="*/ 85530 h 182983"/>
                <a:gd name="connsiteX282" fmla="*/ 165973 w 175511"/>
                <a:gd name="connsiteY282" fmla="*/ 84258 h 182983"/>
                <a:gd name="connsiteX283" fmla="*/ 166927 w 175511"/>
                <a:gd name="connsiteY283" fmla="*/ 82033 h 182983"/>
                <a:gd name="connsiteX284" fmla="*/ 167245 w 175511"/>
                <a:gd name="connsiteY284" fmla="*/ 81079 h 182983"/>
                <a:gd name="connsiteX285" fmla="*/ 170742 w 175511"/>
                <a:gd name="connsiteY285" fmla="*/ 78535 h 182983"/>
                <a:gd name="connsiteX286" fmla="*/ 172332 w 175511"/>
                <a:gd name="connsiteY286" fmla="*/ 77899 h 182983"/>
                <a:gd name="connsiteX287" fmla="*/ 172650 w 175511"/>
                <a:gd name="connsiteY287" fmla="*/ 76945 h 182983"/>
                <a:gd name="connsiteX288" fmla="*/ 172173 w 175511"/>
                <a:gd name="connsiteY288" fmla="*/ 75833 h 182983"/>
                <a:gd name="connsiteX289" fmla="*/ 172173 w 175511"/>
                <a:gd name="connsiteY289" fmla="*/ 75038 h 182983"/>
                <a:gd name="connsiteX290" fmla="*/ 173286 w 175511"/>
                <a:gd name="connsiteY290" fmla="*/ 74720 h 182983"/>
                <a:gd name="connsiteX291" fmla="*/ 174558 w 175511"/>
                <a:gd name="connsiteY291" fmla="*/ 74402 h 182983"/>
                <a:gd name="connsiteX292" fmla="*/ 175512 w 175511"/>
                <a:gd name="connsiteY292" fmla="*/ 73289 h 182983"/>
                <a:gd name="connsiteX293" fmla="*/ 174081 w 175511"/>
                <a:gd name="connsiteY293" fmla="*/ 65181 h 18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75511" h="182983">
                  <a:moveTo>
                    <a:pt x="154368" y="161204"/>
                  </a:moveTo>
                  <a:lnTo>
                    <a:pt x="158183" y="161999"/>
                  </a:lnTo>
                  <a:lnTo>
                    <a:pt x="158978" y="160886"/>
                  </a:lnTo>
                  <a:lnTo>
                    <a:pt x="155322" y="160409"/>
                  </a:lnTo>
                  <a:lnTo>
                    <a:pt x="154368" y="161363"/>
                  </a:lnTo>
                  <a:close/>
                  <a:moveTo>
                    <a:pt x="174081" y="64386"/>
                  </a:moveTo>
                  <a:lnTo>
                    <a:pt x="172968" y="56278"/>
                  </a:lnTo>
                  <a:lnTo>
                    <a:pt x="172968" y="55642"/>
                  </a:lnTo>
                  <a:cubicBezTo>
                    <a:pt x="172968" y="55642"/>
                    <a:pt x="172173" y="54530"/>
                    <a:pt x="172173" y="54530"/>
                  </a:cubicBezTo>
                  <a:lnTo>
                    <a:pt x="171537" y="51191"/>
                  </a:lnTo>
                  <a:lnTo>
                    <a:pt x="170424" y="49283"/>
                  </a:lnTo>
                  <a:lnTo>
                    <a:pt x="168835" y="48647"/>
                  </a:lnTo>
                  <a:lnTo>
                    <a:pt x="168835" y="46740"/>
                  </a:lnTo>
                  <a:cubicBezTo>
                    <a:pt x="168835" y="46740"/>
                    <a:pt x="170424" y="43560"/>
                    <a:pt x="170424" y="43560"/>
                  </a:cubicBezTo>
                  <a:lnTo>
                    <a:pt x="170901" y="41652"/>
                  </a:lnTo>
                  <a:lnTo>
                    <a:pt x="170107" y="41175"/>
                  </a:lnTo>
                  <a:lnTo>
                    <a:pt x="170107" y="39745"/>
                  </a:lnTo>
                  <a:cubicBezTo>
                    <a:pt x="170107" y="39745"/>
                    <a:pt x="170583" y="37360"/>
                    <a:pt x="170583" y="37360"/>
                  </a:cubicBezTo>
                  <a:lnTo>
                    <a:pt x="170266" y="35929"/>
                  </a:lnTo>
                  <a:lnTo>
                    <a:pt x="169630" y="36565"/>
                  </a:lnTo>
                  <a:lnTo>
                    <a:pt x="168199" y="37519"/>
                  </a:lnTo>
                  <a:lnTo>
                    <a:pt x="166768" y="37519"/>
                  </a:lnTo>
                  <a:cubicBezTo>
                    <a:pt x="166768" y="37519"/>
                    <a:pt x="165019" y="35293"/>
                    <a:pt x="165019" y="35293"/>
                  </a:cubicBezTo>
                  <a:lnTo>
                    <a:pt x="164224" y="34339"/>
                  </a:lnTo>
                  <a:lnTo>
                    <a:pt x="162794" y="32114"/>
                  </a:lnTo>
                  <a:lnTo>
                    <a:pt x="161681" y="29888"/>
                  </a:lnTo>
                  <a:lnTo>
                    <a:pt x="160091" y="28934"/>
                  </a:lnTo>
                  <a:lnTo>
                    <a:pt x="158501" y="27980"/>
                  </a:lnTo>
                  <a:lnTo>
                    <a:pt x="156593" y="25119"/>
                  </a:lnTo>
                  <a:lnTo>
                    <a:pt x="154845" y="23847"/>
                  </a:lnTo>
                  <a:lnTo>
                    <a:pt x="152937" y="24165"/>
                  </a:lnTo>
                  <a:lnTo>
                    <a:pt x="150234" y="23688"/>
                  </a:lnTo>
                  <a:lnTo>
                    <a:pt x="144670" y="23052"/>
                  </a:lnTo>
                  <a:lnTo>
                    <a:pt x="138629" y="23052"/>
                  </a:lnTo>
                  <a:cubicBezTo>
                    <a:pt x="138629" y="23052"/>
                    <a:pt x="136085" y="23847"/>
                    <a:pt x="136085" y="23847"/>
                  </a:cubicBezTo>
                  <a:lnTo>
                    <a:pt x="133542" y="24801"/>
                  </a:lnTo>
                  <a:lnTo>
                    <a:pt x="127341" y="27026"/>
                  </a:lnTo>
                  <a:lnTo>
                    <a:pt x="124798" y="28139"/>
                  </a:lnTo>
                  <a:lnTo>
                    <a:pt x="122890" y="31001"/>
                  </a:lnTo>
                  <a:lnTo>
                    <a:pt x="120823" y="31001"/>
                  </a:lnTo>
                  <a:cubicBezTo>
                    <a:pt x="120823" y="31001"/>
                    <a:pt x="118757" y="30047"/>
                    <a:pt x="118757" y="30047"/>
                  </a:cubicBezTo>
                  <a:lnTo>
                    <a:pt x="117485" y="28775"/>
                  </a:lnTo>
                  <a:lnTo>
                    <a:pt x="114623" y="29093"/>
                  </a:lnTo>
                  <a:lnTo>
                    <a:pt x="111921" y="27821"/>
                  </a:lnTo>
                  <a:lnTo>
                    <a:pt x="109218" y="25437"/>
                  </a:lnTo>
                  <a:lnTo>
                    <a:pt x="107310" y="24642"/>
                  </a:lnTo>
                  <a:lnTo>
                    <a:pt x="104767" y="22893"/>
                  </a:lnTo>
                  <a:lnTo>
                    <a:pt x="104131" y="19554"/>
                  </a:lnTo>
                  <a:lnTo>
                    <a:pt x="102541" y="17170"/>
                  </a:lnTo>
                  <a:lnTo>
                    <a:pt x="101110" y="13831"/>
                  </a:lnTo>
                  <a:lnTo>
                    <a:pt x="98884" y="12400"/>
                  </a:lnTo>
                  <a:lnTo>
                    <a:pt x="96341" y="11605"/>
                  </a:lnTo>
                  <a:lnTo>
                    <a:pt x="92843" y="11605"/>
                  </a:lnTo>
                  <a:cubicBezTo>
                    <a:pt x="92843" y="11605"/>
                    <a:pt x="90617" y="10493"/>
                    <a:pt x="90617" y="10493"/>
                  </a:cubicBezTo>
                  <a:lnTo>
                    <a:pt x="88869" y="8585"/>
                  </a:lnTo>
                  <a:lnTo>
                    <a:pt x="87915" y="8108"/>
                  </a:lnTo>
                  <a:lnTo>
                    <a:pt x="83940" y="8108"/>
                  </a:lnTo>
                  <a:cubicBezTo>
                    <a:pt x="83940" y="8108"/>
                    <a:pt x="79648" y="9539"/>
                    <a:pt x="79648" y="9539"/>
                  </a:cubicBezTo>
                  <a:lnTo>
                    <a:pt x="78217" y="10493"/>
                  </a:lnTo>
                  <a:lnTo>
                    <a:pt x="77899" y="11923"/>
                  </a:lnTo>
                  <a:lnTo>
                    <a:pt x="76945" y="12877"/>
                  </a:lnTo>
                  <a:lnTo>
                    <a:pt x="75515" y="13990"/>
                  </a:lnTo>
                  <a:lnTo>
                    <a:pt x="74243" y="15262"/>
                  </a:lnTo>
                  <a:lnTo>
                    <a:pt x="71858" y="15262"/>
                  </a:lnTo>
                  <a:cubicBezTo>
                    <a:pt x="71858" y="15262"/>
                    <a:pt x="69632" y="14149"/>
                    <a:pt x="69632" y="14149"/>
                  </a:cubicBezTo>
                  <a:lnTo>
                    <a:pt x="68520" y="13354"/>
                  </a:lnTo>
                  <a:lnTo>
                    <a:pt x="68520" y="12877"/>
                  </a:lnTo>
                  <a:cubicBezTo>
                    <a:pt x="68520" y="12877"/>
                    <a:pt x="69155" y="11605"/>
                    <a:pt x="69155" y="11605"/>
                  </a:cubicBezTo>
                  <a:lnTo>
                    <a:pt x="69791" y="10175"/>
                  </a:lnTo>
                  <a:lnTo>
                    <a:pt x="69791" y="9221"/>
                  </a:lnTo>
                  <a:cubicBezTo>
                    <a:pt x="69791" y="9221"/>
                    <a:pt x="68996" y="6995"/>
                    <a:pt x="68996" y="6995"/>
                  </a:cubicBezTo>
                  <a:lnTo>
                    <a:pt x="68361" y="4610"/>
                  </a:lnTo>
                  <a:lnTo>
                    <a:pt x="68679" y="3498"/>
                  </a:lnTo>
                  <a:lnTo>
                    <a:pt x="68043" y="0"/>
                  </a:lnTo>
                  <a:lnTo>
                    <a:pt x="67725" y="0"/>
                  </a:lnTo>
                  <a:cubicBezTo>
                    <a:pt x="67725" y="0"/>
                    <a:pt x="64704" y="795"/>
                    <a:pt x="64704" y="795"/>
                  </a:cubicBezTo>
                  <a:lnTo>
                    <a:pt x="63591" y="795"/>
                  </a:lnTo>
                  <a:cubicBezTo>
                    <a:pt x="63591" y="795"/>
                    <a:pt x="62955" y="1431"/>
                    <a:pt x="62955" y="1431"/>
                  </a:cubicBezTo>
                  <a:lnTo>
                    <a:pt x="62955" y="2067"/>
                  </a:lnTo>
                  <a:cubicBezTo>
                    <a:pt x="62955" y="2067"/>
                    <a:pt x="63432" y="4292"/>
                    <a:pt x="63432" y="4292"/>
                  </a:cubicBezTo>
                  <a:lnTo>
                    <a:pt x="62955" y="4610"/>
                  </a:lnTo>
                  <a:lnTo>
                    <a:pt x="61207" y="4610"/>
                  </a:lnTo>
                  <a:cubicBezTo>
                    <a:pt x="61207" y="4610"/>
                    <a:pt x="58822" y="3816"/>
                    <a:pt x="58822" y="3816"/>
                  </a:cubicBezTo>
                  <a:lnTo>
                    <a:pt x="56278" y="1749"/>
                  </a:lnTo>
                  <a:lnTo>
                    <a:pt x="55642" y="2385"/>
                  </a:lnTo>
                  <a:lnTo>
                    <a:pt x="55324" y="3974"/>
                  </a:lnTo>
                  <a:lnTo>
                    <a:pt x="55324" y="5882"/>
                  </a:lnTo>
                  <a:cubicBezTo>
                    <a:pt x="55324" y="5882"/>
                    <a:pt x="55801" y="9380"/>
                    <a:pt x="55801" y="9380"/>
                  </a:cubicBezTo>
                  <a:lnTo>
                    <a:pt x="55165" y="10652"/>
                  </a:lnTo>
                  <a:lnTo>
                    <a:pt x="53417" y="10652"/>
                  </a:lnTo>
                  <a:cubicBezTo>
                    <a:pt x="53417" y="10652"/>
                    <a:pt x="51032" y="10493"/>
                    <a:pt x="51032" y="10493"/>
                  </a:cubicBezTo>
                  <a:lnTo>
                    <a:pt x="48965" y="10811"/>
                  </a:lnTo>
                  <a:lnTo>
                    <a:pt x="47693" y="10811"/>
                  </a:lnTo>
                  <a:cubicBezTo>
                    <a:pt x="47693" y="10811"/>
                    <a:pt x="46898" y="12082"/>
                    <a:pt x="46898" y="12082"/>
                  </a:cubicBezTo>
                  <a:lnTo>
                    <a:pt x="46581" y="13513"/>
                  </a:lnTo>
                  <a:lnTo>
                    <a:pt x="47375" y="15103"/>
                  </a:lnTo>
                  <a:lnTo>
                    <a:pt x="47375" y="15739"/>
                  </a:lnTo>
                  <a:cubicBezTo>
                    <a:pt x="47375" y="15739"/>
                    <a:pt x="46581" y="16375"/>
                    <a:pt x="46581" y="16375"/>
                  </a:cubicBezTo>
                  <a:lnTo>
                    <a:pt x="45786" y="16693"/>
                  </a:lnTo>
                  <a:lnTo>
                    <a:pt x="45150" y="16693"/>
                  </a:lnTo>
                  <a:cubicBezTo>
                    <a:pt x="45150" y="16693"/>
                    <a:pt x="43242" y="14944"/>
                    <a:pt x="43242" y="14944"/>
                  </a:cubicBezTo>
                  <a:lnTo>
                    <a:pt x="41016" y="14308"/>
                  </a:lnTo>
                  <a:lnTo>
                    <a:pt x="35770" y="13354"/>
                  </a:lnTo>
                  <a:lnTo>
                    <a:pt x="35134" y="10970"/>
                  </a:lnTo>
                  <a:lnTo>
                    <a:pt x="34339" y="10970"/>
                  </a:lnTo>
                  <a:cubicBezTo>
                    <a:pt x="34339" y="10970"/>
                    <a:pt x="33067" y="9698"/>
                    <a:pt x="33067" y="9698"/>
                  </a:cubicBezTo>
                  <a:lnTo>
                    <a:pt x="31955" y="8108"/>
                  </a:lnTo>
                  <a:lnTo>
                    <a:pt x="31001" y="8108"/>
                  </a:lnTo>
                  <a:cubicBezTo>
                    <a:pt x="31001" y="8108"/>
                    <a:pt x="30206" y="8585"/>
                    <a:pt x="30206" y="8585"/>
                  </a:cubicBezTo>
                  <a:lnTo>
                    <a:pt x="27344" y="8585"/>
                  </a:lnTo>
                  <a:cubicBezTo>
                    <a:pt x="27344" y="8585"/>
                    <a:pt x="24801" y="10811"/>
                    <a:pt x="24801" y="10811"/>
                  </a:cubicBezTo>
                  <a:lnTo>
                    <a:pt x="22893" y="13831"/>
                  </a:lnTo>
                  <a:lnTo>
                    <a:pt x="20826" y="15262"/>
                  </a:lnTo>
                  <a:lnTo>
                    <a:pt x="18600" y="15898"/>
                  </a:lnTo>
                  <a:lnTo>
                    <a:pt x="17806" y="15898"/>
                  </a:lnTo>
                  <a:cubicBezTo>
                    <a:pt x="17806" y="15898"/>
                    <a:pt x="17170" y="17011"/>
                    <a:pt x="17170" y="17011"/>
                  </a:cubicBezTo>
                  <a:lnTo>
                    <a:pt x="15262" y="18760"/>
                  </a:lnTo>
                  <a:lnTo>
                    <a:pt x="13513" y="20031"/>
                  </a:lnTo>
                  <a:lnTo>
                    <a:pt x="13036" y="21462"/>
                  </a:lnTo>
                  <a:lnTo>
                    <a:pt x="13354" y="24165"/>
                  </a:lnTo>
                  <a:lnTo>
                    <a:pt x="13354" y="30047"/>
                  </a:lnTo>
                  <a:cubicBezTo>
                    <a:pt x="13354" y="30047"/>
                    <a:pt x="13672" y="35134"/>
                    <a:pt x="13672" y="35134"/>
                  </a:cubicBezTo>
                  <a:lnTo>
                    <a:pt x="15103" y="37042"/>
                  </a:lnTo>
                  <a:lnTo>
                    <a:pt x="16693" y="37996"/>
                  </a:lnTo>
                  <a:lnTo>
                    <a:pt x="18600" y="37996"/>
                  </a:lnTo>
                  <a:cubicBezTo>
                    <a:pt x="18600" y="37996"/>
                    <a:pt x="20508" y="37519"/>
                    <a:pt x="20508" y="37519"/>
                  </a:cubicBezTo>
                  <a:lnTo>
                    <a:pt x="20508" y="40539"/>
                  </a:lnTo>
                  <a:cubicBezTo>
                    <a:pt x="20508" y="40539"/>
                    <a:pt x="19872" y="44037"/>
                    <a:pt x="19872" y="44037"/>
                  </a:cubicBezTo>
                  <a:lnTo>
                    <a:pt x="22098" y="45150"/>
                  </a:lnTo>
                  <a:lnTo>
                    <a:pt x="23211" y="46263"/>
                  </a:lnTo>
                  <a:lnTo>
                    <a:pt x="23847" y="47217"/>
                  </a:lnTo>
                  <a:lnTo>
                    <a:pt x="20349" y="49124"/>
                  </a:lnTo>
                  <a:lnTo>
                    <a:pt x="19236" y="50237"/>
                  </a:lnTo>
                  <a:lnTo>
                    <a:pt x="18759" y="53099"/>
                  </a:lnTo>
                  <a:lnTo>
                    <a:pt x="18759" y="55801"/>
                  </a:lnTo>
                  <a:cubicBezTo>
                    <a:pt x="18759" y="55801"/>
                    <a:pt x="23688" y="57709"/>
                    <a:pt x="23688" y="57709"/>
                  </a:cubicBezTo>
                  <a:lnTo>
                    <a:pt x="25595" y="59935"/>
                  </a:lnTo>
                  <a:lnTo>
                    <a:pt x="26390" y="62319"/>
                  </a:lnTo>
                  <a:lnTo>
                    <a:pt x="26708" y="66612"/>
                  </a:lnTo>
                  <a:lnTo>
                    <a:pt x="26231" y="67566"/>
                  </a:lnTo>
                  <a:lnTo>
                    <a:pt x="24960" y="67566"/>
                  </a:lnTo>
                  <a:cubicBezTo>
                    <a:pt x="24960" y="67566"/>
                    <a:pt x="23529" y="66294"/>
                    <a:pt x="23529" y="66294"/>
                  </a:cubicBezTo>
                  <a:lnTo>
                    <a:pt x="22416" y="65022"/>
                  </a:lnTo>
                  <a:lnTo>
                    <a:pt x="21144" y="65022"/>
                  </a:lnTo>
                  <a:cubicBezTo>
                    <a:pt x="21144" y="65022"/>
                    <a:pt x="18759" y="64704"/>
                    <a:pt x="18759" y="64704"/>
                  </a:cubicBezTo>
                  <a:lnTo>
                    <a:pt x="16057" y="64227"/>
                  </a:lnTo>
                  <a:lnTo>
                    <a:pt x="12718" y="64227"/>
                  </a:lnTo>
                  <a:cubicBezTo>
                    <a:pt x="12718" y="64227"/>
                    <a:pt x="11446" y="64545"/>
                    <a:pt x="11446" y="64545"/>
                  </a:cubicBezTo>
                  <a:lnTo>
                    <a:pt x="10652" y="65340"/>
                  </a:lnTo>
                  <a:lnTo>
                    <a:pt x="10652" y="66771"/>
                  </a:lnTo>
                  <a:cubicBezTo>
                    <a:pt x="10652" y="66771"/>
                    <a:pt x="10175" y="71222"/>
                    <a:pt x="10175" y="71222"/>
                  </a:cubicBezTo>
                  <a:lnTo>
                    <a:pt x="11287" y="72176"/>
                  </a:lnTo>
                  <a:lnTo>
                    <a:pt x="13513" y="73289"/>
                  </a:lnTo>
                  <a:lnTo>
                    <a:pt x="14944" y="73766"/>
                  </a:lnTo>
                  <a:lnTo>
                    <a:pt x="16216" y="73766"/>
                  </a:lnTo>
                  <a:cubicBezTo>
                    <a:pt x="16216" y="73766"/>
                    <a:pt x="17170" y="74402"/>
                    <a:pt x="17170" y="74402"/>
                  </a:cubicBezTo>
                  <a:lnTo>
                    <a:pt x="17170" y="76310"/>
                  </a:lnTo>
                  <a:cubicBezTo>
                    <a:pt x="17170" y="76310"/>
                    <a:pt x="16693" y="77740"/>
                    <a:pt x="16693" y="77740"/>
                  </a:cubicBezTo>
                  <a:lnTo>
                    <a:pt x="15421" y="79012"/>
                  </a:lnTo>
                  <a:lnTo>
                    <a:pt x="13831" y="82351"/>
                  </a:lnTo>
                  <a:lnTo>
                    <a:pt x="14149" y="83622"/>
                  </a:lnTo>
                  <a:lnTo>
                    <a:pt x="14149" y="85371"/>
                  </a:lnTo>
                  <a:cubicBezTo>
                    <a:pt x="14149" y="85371"/>
                    <a:pt x="11605" y="90300"/>
                    <a:pt x="11605" y="90300"/>
                  </a:cubicBezTo>
                  <a:lnTo>
                    <a:pt x="10810" y="91254"/>
                  </a:lnTo>
                  <a:lnTo>
                    <a:pt x="7313" y="90300"/>
                  </a:lnTo>
                  <a:lnTo>
                    <a:pt x="5087" y="89982"/>
                  </a:lnTo>
                  <a:lnTo>
                    <a:pt x="3497" y="91254"/>
                  </a:lnTo>
                  <a:lnTo>
                    <a:pt x="3974" y="91571"/>
                  </a:lnTo>
                  <a:lnTo>
                    <a:pt x="4769" y="92525"/>
                  </a:lnTo>
                  <a:lnTo>
                    <a:pt x="5564" y="95546"/>
                  </a:lnTo>
                  <a:lnTo>
                    <a:pt x="8744" y="105243"/>
                  </a:lnTo>
                  <a:lnTo>
                    <a:pt x="8744" y="107946"/>
                  </a:lnTo>
                  <a:cubicBezTo>
                    <a:pt x="8744" y="107946"/>
                    <a:pt x="7949" y="109695"/>
                    <a:pt x="7949" y="109695"/>
                  </a:cubicBezTo>
                  <a:lnTo>
                    <a:pt x="7949" y="111444"/>
                  </a:lnTo>
                  <a:cubicBezTo>
                    <a:pt x="7949" y="111444"/>
                    <a:pt x="7790" y="113192"/>
                    <a:pt x="7790" y="113192"/>
                  </a:cubicBezTo>
                  <a:lnTo>
                    <a:pt x="5882" y="115895"/>
                  </a:lnTo>
                  <a:lnTo>
                    <a:pt x="0" y="121618"/>
                  </a:lnTo>
                  <a:lnTo>
                    <a:pt x="477" y="122095"/>
                  </a:lnTo>
                  <a:lnTo>
                    <a:pt x="1908" y="122731"/>
                  </a:lnTo>
                  <a:lnTo>
                    <a:pt x="3339" y="123049"/>
                  </a:lnTo>
                  <a:lnTo>
                    <a:pt x="4451" y="123049"/>
                  </a:lnTo>
                  <a:cubicBezTo>
                    <a:pt x="4451" y="123049"/>
                    <a:pt x="5882" y="124321"/>
                    <a:pt x="5882" y="124321"/>
                  </a:cubicBezTo>
                  <a:lnTo>
                    <a:pt x="7472" y="126070"/>
                  </a:lnTo>
                  <a:lnTo>
                    <a:pt x="9062" y="127024"/>
                  </a:lnTo>
                  <a:lnTo>
                    <a:pt x="11446" y="127818"/>
                  </a:lnTo>
                  <a:lnTo>
                    <a:pt x="13513" y="127818"/>
                  </a:lnTo>
                  <a:cubicBezTo>
                    <a:pt x="13513" y="127818"/>
                    <a:pt x="15262" y="127659"/>
                    <a:pt x="15262" y="127659"/>
                  </a:cubicBezTo>
                  <a:lnTo>
                    <a:pt x="17806" y="127977"/>
                  </a:lnTo>
                  <a:lnTo>
                    <a:pt x="20508" y="129408"/>
                  </a:lnTo>
                  <a:lnTo>
                    <a:pt x="21462" y="131793"/>
                  </a:lnTo>
                  <a:lnTo>
                    <a:pt x="22098" y="133860"/>
                  </a:lnTo>
                  <a:lnTo>
                    <a:pt x="23052" y="134972"/>
                  </a:lnTo>
                  <a:lnTo>
                    <a:pt x="23052" y="136721"/>
                  </a:lnTo>
                  <a:cubicBezTo>
                    <a:pt x="23052" y="136721"/>
                    <a:pt x="25119" y="138311"/>
                    <a:pt x="25119" y="138311"/>
                  </a:cubicBezTo>
                  <a:lnTo>
                    <a:pt x="27821" y="138629"/>
                  </a:lnTo>
                  <a:lnTo>
                    <a:pt x="31319" y="140537"/>
                  </a:lnTo>
                  <a:lnTo>
                    <a:pt x="32273" y="140537"/>
                  </a:lnTo>
                  <a:cubicBezTo>
                    <a:pt x="32273" y="140537"/>
                    <a:pt x="32590" y="140219"/>
                    <a:pt x="32590" y="140219"/>
                  </a:cubicBezTo>
                  <a:lnTo>
                    <a:pt x="33067" y="140537"/>
                  </a:lnTo>
                  <a:lnTo>
                    <a:pt x="34021" y="145942"/>
                  </a:lnTo>
                  <a:lnTo>
                    <a:pt x="34657" y="148804"/>
                  </a:lnTo>
                  <a:lnTo>
                    <a:pt x="34339" y="149916"/>
                  </a:lnTo>
                  <a:lnTo>
                    <a:pt x="33862" y="150870"/>
                  </a:lnTo>
                  <a:lnTo>
                    <a:pt x="33862" y="155322"/>
                  </a:lnTo>
                  <a:cubicBezTo>
                    <a:pt x="33862" y="155322"/>
                    <a:pt x="32273" y="157865"/>
                    <a:pt x="32273" y="157865"/>
                  </a:cubicBezTo>
                  <a:lnTo>
                    <a:pt x="31955" y="160568"/>
                  </a:lnTo>
                  <a:lnTo>
                    <a:pt x="31478" y="161522"/>
                  </a:lnTo>
                  <a:lnTo>
                    <a:pt x="29729" y="162317"/>
                  </a:lnTo>
                  <a:lnTo>
                    <a:pt x="29729" y="164383"/>
                  </a:lnTo>
                  <a:cubicBezTo>
                    <a:pt x="29729" y="164383"/>
                    <a:pt x="29252" y="166927"/>
                    <a:pt x="29252" y="166927"/>
                  </a:cubicBezTo>
                  <a:lnTo>
                    <a:pt x="29252" y="169630"/>
                  </a:lnTo>
                  <a:cubicBezTo>
                    <a:pt x="29252" y="169630"/>
                    <a:pt x="29570" y="176784"/>
                    <a:pt x="29570" y="176784"/>
                  </a:cubicBezTo>
                  <a:lnTo>
                    <a:pt x="29570" y="182030"/>
                  </a:lnTo>
                  <a:cubicBezTo>
                    <a:pt x="29570" y="182030"/>
                    <a:pt x="30365" y="182984"/>
                    <a:pt x="30365" y="182984"/>
                  </a:cubicBezTo>
                  <a:lnTo>
                    <a:pt x="33703" y="182348"/>
                  </a:lnTo>
                  <a:lnTo>
                    <a:pt x="39268" y="179168"/>
                  </a:lnTo>
                  <a:lnTo>
                    <a:pt x="44196" y="177420"/>
                  </a:lnTo>
                  <a:lnTo>
                    <a:pt x="48011" y="174717"/>
                  </a:lnTo>
                  <a:lnTo>
                    <a:pt x="50237" y="173763"/>
                  </a:lnTo>
                  <a:lnTo>
                    <a:pt x="58822" y="171219"/>
                  </a:lnTo>
                  <a:lnTo>
                    <a:pt x="72812" y="165814"/>
                  </a:lnTo>
                  <a:lnTo>
                    <a:pt x="77104" y="164224"/>
                  </a:lnTo>
                  <a:lnTo>
                    <a:pt x="87120" y="161999"/>
                  </a:lnTo>
                  <a:lnTo>
                    <a:pt x="101587" y="160886"/>
                  </a:lnTo>
                  <a:lnTo>
                    <a:pt x="100315" y="159932"/>
                  </a:lnTo>
                  <a:lnTo>
                    <a:pt x="95705" y="159932"/>
                  </a:lnTo>
                  <a:cubicBezTo>
                    <a:pt x="95705" y="159932"/>
                    <a:pt x="92843" y="160250"/>
                    <a:pt x="92843" y="160250"/>
                  </a:cubicBezTo>
                  <a:lnTo>
                    <a:pt x="93797" y="159137"/>
                  </a:lnTo>
                  <a:lnTo>
                    <a:pt x="95387" y="158660"/>
                  </a:lnTo>
                  <a:lnTo>
                    <a:pt x="102859" y="158660"/>
                  </a:lnTo>
                  <a:cubicBezTo>
                    <a:pt x="102859" y="158660"/>
                    <a:pt x="104449" y="160409"/>
                    <a:pt x="104449" y="160409"/>
                  </a:cubicBezTo>
                  <a:lnTo>
                    <a:pt x="106515" y="160727"/>
                  </a:lnTo>
                  <a:lnTo>
                    <a:pt x="113351" y="159773"/>
                  </a:lnTo>
                  <a:lnTo>
                    <a:pt x="131316" y="158183"/>
                  </a:lnTo>
                  <a:lnTo>
                    <a:pt x="130680" y="157388"/>
                  </a:lnTo>
                  <a:lnTo>
                    <a:pt x="129090" y="157388"/>
                  </a:lnTo>
                  <a:cubicBezTo>
                    <a:pt x="129090" y="157388"/>
                    <a:pt x="114941" y="158024"/>
                    <a:pt x="114941" y="158024"/>
                  </a:cubicBezTo>
                  <a:lnTo>
                    <a:pt x="116531" y="156752"/>
                  </a:lnTo>
                  <a:lnTo>
                    <a:pt x="122095" y="156117"/>
                  </a:lnTo>
                  <a:lnTo>
                    <a:pt x="128931" y="156117"/>
                  </a:lnTo>
                  <a:cubicBezTo>
                    <a:pt x="128931" y="156117"/>
                    <a:pt x="132906" y="156276"/>
                    <a:pt x="132906" y="156276"/>
                  </a:cubicBezTo>
                  <a:lnTo>
                    <a:pt x="136244" y="158342"/>
                  </a:lnTo>
                  <a:lnTo>
                    <a:pt x="151188" y="160886"/>
                  </a:lnTo>
                  <a:lnTo>
                    <a:pt x="152142" y="160091"/>
                  </a:lnTo>
                  <a:lnTo>
                    <a:pt x="154209" y="155163"/>
                  </a:lnTo>
                  <a:lnTo>
                    <a:pt x="155322" y="154686"/>
                  </a:lnTo>
                  <a:lnTo>
                    <a:pt x="156752" y="154686"/>
                  </a:lnTo>
                  <a:cubicBezTo>
                    <a:pt x="156752" y="154686"/>
                    <a:pt x="156275" y="158978"/>
                    <a:pt x="156275" y="158978"/>
                  </a:cubicBezTo>
                  <a:lnTo>
                    <a:pt x="159296" y="160250"/>
                  </a:lnTo>
                  <a:lnTo>
                    <a:pt x="160409" y="160250"/>
                  </a:lnTo>
                  <a:cubicBezTo>
                    <a:pt x="160409" y="160250"/>
                    <a:pt x="160568" y="161045"/>
                    <a:pt x="160568" y="161045"/>
                  </a:cubicBezTo>
                  <a:lnTo>
                    <a:pt x="162635" y="161363"/>
                  </a:lnTo>
                  <a:lnTo>
                    <a:pt x="164224" y="160568"/>
                  </a:lnTo>
                  <a:lnTo>
                    <a:pt x="166450" y="160568"/>
                  </a:lnTo>
                  <a:cubicBezTo>
                    <a:pt x="166450" y="160568"/>
                    <a:pt x="167086" y="159614"/>
                    <a:pt x="167086" y="159614"/>
                  </a:cubicBezTo>
                  <a:lnTo>
                    <a:pt x="167086" y="157388"/>
                  </a:lnTo>
                  <a:cubicBezTo>
                    <a:pt x="167086" y="157388"/>
                    <a:pt x="167245" y="155481"/>
                    <a:pt x="167245" y="155481"/>
                  </a:cubicBezTo>
                  <a:lnTo>
                    <a:pt x="168040" y="154686"/>
                  </a:lnTo>
                  <a:lnTo>
                    <a:pt x="168040" y="152460"/>
                  </a:lnTo>
                  <a:cubicBezTo>
                    <a:pt x="168040" y="152460"/>
                    <a:pt x="167086" y="147691"/>
                    <a:pt x="167086" y="147691"/>
                  </a:cubicBezTo>
                  <a:lnTo>
                    <a:pt x="166291" y="147214"/>
                  </a:lnTo>
                  <a:lnTo>
                    <a:pt x="162317" y="146578"/>
                  </a:lnTo>
                  <a:lnTo>
                    <a:pt x="161999" y="145624"/>
                  </a:lnTo>
                  <a:lnTo>
                    <a:pt x="161204" y="144670"/>
                  </a:lnTo>
                  <a:lnTo>
                    <a:pt x="160409" y="142126"/>
                  </a:lnTo>
                  <a:lnTo>
                    <a:pt x="159455" y="138470"/>
                  </a:lnTo>
                  <a:lnTo>
                    <a:pt x="158024" y="133860"/>
                  </a:lnTo>
                  <a:lnTo>
                    <a:pt x="155322" y="126388"/>
                  </a:lnTo>
                  <a:lnTo>
                    <a:pt x="154686" y="123685"/>
                  </a:lnTo>
                  <a:lnTo>
                    <a:pt x="154209" y="120982"/>
                  </a:lnTo>
                  <a:lnTo>
                    <a:pt x="154209" y="117803"/>
                  </a:lnTo>
                  <a:cubicBezTo>
                    <a:pt x="154209" y="117803"/>
                    <a:pt x="154686" y="116531"/>
                    <a:pt x="154686" y="116531"/>
                  </a:cubicBezTo>
                  <a:lnTo>
                    <a:pt x="154686" y="114782"/>
                  </a:lnTo>
                  <a:cubicBezTo>
                    <a:pt x="154686" y="114782"/>
                    <a:pt x="154368" y="113192"/>
                    <a:pt x="154368" y="113192"/>
                  </a:cubicBezTo>
                  <a:lnTo>
                    <a:pt x="156275" y="109377"/>
                  </a:lnTo>
                  <a:lnTo>
                    <a:pt x="160091" y="104767"/>
                  </a:lnTo>
                  <a:lnTo>
                    <a:pt x="160886" y="103018"/>
                  </a:lnTo>
                  <a:lnTo>
                    <a:pt x="161522" y="101905"/>
                  </a:lnTo>
                  <a:lnTo>
                    <a:pt x="161522" y="100156"/>
                  </a:lnTo>
                  <a:cubicBezTo>
                    <a:pt x="161522" y="100156"/>
                    <a:pt x="162317" y="94751"/>
                    <a:pt x="162317" y="94751"/>
                  </a:cubicBezTo>
                  <a:lnTo>
                    <a:pt x="164065" y="88074"/>
                  </a:lnTo>
                  <a:lnTo>
                    <a:pt x="165178" y="85530"/>
                  </a:lnTo>
                  <a:lnTo>
                    <a:pt x="165973" y="84258"/>
                  </a:lnTo>
                  <a:lnTo>
                    <a:pt x="166927" y="82033"/>
                  </a:lnTo>
                  <a:lnTo>
                    <a:pt x="167245" y="81079"/>
                  </a:lnTo>
                  <a:lnTo>
                    <a:pt x="170742" y="78535"/>
                  </a:lnTo>
                  <a:lnTo>
                    <a:pt x="172332" y="77899"/>
                  </a:lnTo>
                  <a:lnTo>
                    <a:pt x="172650" y="76945"/>
                  </a:lnTo>
                  <a:lnTo>
                    <a:pt x="172173" y="75833"/>
                  </a:lnTo>
                  <a:lnTo>
                    <a:pt x="172173" y="75038"/>
                  </a:lnTo>
                  <a:cubicBezTo>
                    <a:pt x="172173" y="75038"/>
                    <a:pt x="173286" y="74720"/>
                    <a:pt x="173286" y="74720"/>
                  </a:cubicBezTo>
                  <a:lnTo>
                    <a:pt x="174558" y="74402"/>
                  </a:lnTo>
                  <a:lnTo>
                    <a:pt x="175512" y="73289"/>
                  </a:lnTo>
                  <a:lnTo>
                    <a:pt x="174081" y="6518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89" name="Freeform: Shape 5388">
              <a:extLst>
                <a:ext uri="{FF2B5EF4-FFF2-40B4-BE49-F238E27FC236}">
                  <a16:creationId xmlns:a16="http://schemas.microsoft.com/office/drawing/2014/main" id="{ADDA7144-DBF7-DED4-B14D-232C46C9C474}"/>
                </a:ext>
              </a:extLst>
            </p:cNvPr>
            <p:cNvSpPr/>
            <p:nvPr/>
          </p:nvSpPr>
          <p:spPr>
            <a:xfrm>
              <a:off x="1363858" y="2450806"/>
              <a:ext cx="128772" cy="70268"/>
            </a:xfrm>
            <a:custGeom>
              <a:avLst/>
              <a:gdLst>
                <a:gd name="connsiteX0" fmla="*/ 128613 w 128772"/>
                <a:gd name="connsiteY0" fmla="*/ 33067 h 70268"/>
                <a:gd name="connsiteX1" fmla="*/ 128772 w 128772"/>
                <a:gd name="connsiteY1" fmla="*/ 31796 h 70268"/>
                <a:gd name="connsiteX2" fmla="*/ 127660 w 128772"/>
                <a:gd name="connsiteY2" fmla="*/ 29570 h 70268"/>
                <a:gd name="connsiteX3" fmla="*/ 125752 w 128772"/>
                <a:gd name="connsiteY3" fmla="*/ 28775 h 70268"/>
                <a:gd name="connsiteX4" fmla="*/ 120823 w 128772"/>
                <a:gd name="connsiteY4" fmla="*/ 33226 h 70268"/>
                <a:gd name="connsiteX5" fmla="*/ 119552 w 128772"/>
                <a:gd name="connsiteY5" fmla="*/ 33544 h 70268"/>
                <a:gd name="connsiteX6" fmla="*/ 115577 w 128772"/>
                <a:gd name="connsiteY6" fmla="*/ 32431 h 70268"/>
                <a:gd name="connsiteX7" fmla="*/ 112239 w 128772"/>
                <a:gd name="connsiteY7" fmla="*/ 30524 h 70268"/>
                <a:gd name="connsiteX8" fmla="*/ 111762 w 128772"/>
                <a:gd name="connsiteY8" fmla="*/ 29093 h 70268"/>
                <a:gd name="connsiteX9" fmla="*/ 111285 w 128772"/>
                <a:gd name="connsiteY9" fmla="*/ 27980 h 70268"/>
                <a:gd name="connsiteX10" fmla="*/ 108423 w 128772"/>
                <a:gd name="connsiteY10" fmla="*/ 26867 h 70268"/>
                <a:gd name="connsiteX11" fmla="*/ 104767 w 128772"/>
                <a:gd name="connsiteY11" fmla="*/ 26072 h 70268"/>
                <a:gd name="connsiteX12" fmla="*/ 103654 w 128772"/>
                <a:gd name="connsiteY12" fmla="*/ 26231 h 70268"/>
                <a:gd name="connsiteX13" fmla="*/ 101428 w 128772"/>
                <a:gd name="connsiteY13" fmla="*/ 25913 h 70268"/>
                <a:gd name="connsiteX14" fmla="*/ 100951 w 128772"/>
                <a:gd name="connsiteY14" fmla="*/ 25913 h 70268"/>
                <a:gd name="connsiteX15" fmla="*/ 100792 w 128772"/>
                <a:gd name="connsiteY15" fmla="*/ 24642 h 70268"/>
                <a:gd name="connsiteX16" fmla="*/ 100951 w 128772"/>
                <a:gd name="connsiteY16" fmla="*/ 21939 h 70268"/>
                <a:gd name="connsiteX17" fmla="*/ 102064 w 128772"/>
                <a:gd name="connsiteY17" fmla="*/ 18442 h 70268"/>
                <a:gd name="connsiteX18" fmla="*/ 104449 w 128772"/>
                <a:gd name="connsiteY18" fmla="*/ 13990 h 70268"/>
                <a:gd name="connsiteX19" fmla="*/ 104926 w 128772"/>
                <a:gd name="connsiteY19" fmla="*/ 11287 h 70268"/>
                <a:gd name="connsiteX20" fmla="*/ 102859 w 128772"/>
                <a:gd name="connsiteY20" fmla="*/ 9698 h 70268"/>
                <a:gd name="connsiteX21" fmla="*/ 99997 w 128772"/>
                <a:gd name="connsiteY21" fmla="*/ 9539 h 70268"/>
                <a:gd name="connsiteX22" fmla="*/ 94115 w 128772"/>
                <a:gd name="connsiteY22" fmla="*/ 6518 h 70268"/>
                <a:gd name="connsiteX23" fmla="*/ 92207 w 128772"/>
                <a:gd name="connsiteY23" fmla="*/ 3815 h 70268"/>
                <a:gd name="connsiteX24" fmla="*/ 90618 w 128772"/>
                <a:gd name="connsiteY24" fmla="*/ 3815 h 70268"/>
                <a:gd name="connsiteX25" fmla="*/ 83623 w 128772"/>
                <a:gd name="connsiteY25" fmla="*/ 4451 h 70268"/>
                <a:gd name="connsiteX26" fmla="*/ 83305 w 128772"/>
                <a:gd name="connsiteY26" fmla="*/ 4133 h 70268"/>
                <a:gd name="connsiteX27" fmla="*/ 82192 w 128772"/>
                <a:gd name="connsiteY27" fmla="*/ 2703 h 70268"/>
                <a:gd name="connsiteX28" fmla="*/ 81079 w 128772"/>
                <a:gd name="connsiteY28" fmla="*/ 2226 h 70268"/>
                <a:gd name="connsiteX29" fmla="*/ 80443 w 128772"/>
                <a:gd name="connsiteY29" fmla="*/ 2385 h 70268"/>
                <a:gd name="connsiteX30" fmla="*/ 79966 w 128772"/>
                <a:gd name="connsiteY30" fmla="*/ 2861 h 70268"/>
                <a:gd name="connsiteX31" fmla="*/ 79171 w 128772"/>
                <a:gd name="connsiteY31" fmla="*/ 2861 h 70268"/>
                <a:gd name="connsiteX32" fmla="*/ 75992 w 128772"/>
                <a:gd name="connsiteY32" fmla="*/ 318 h 70268"/>
                <a:gd name="connsiteX33" fmla="*/ 74720 w 128772"/>
                <a:gd name="connsiteY33" fmla="*/ 0 h 70268"/>
                <a:gd name="connsiteX34" fmla="*/ 72971 w 128772"/>
                <a:gd name="connsiteY34" fmla="*/ 318 h 70268"/>
                <a:gd name="connsiteX35" fmla="*/ 70745 w 128772"/>
                <a:gd name="connsiteY35" fmla="*/ 1590 h 70268"/>
                <a:gd name="connsiteX36" fmla="*/ 69791 w 128772"/>
                <a:gd name="connsiteY36" fmla="*/ 3180 h 70268"/>
                <a:gd name="connsiteX37" fmla="*/ 70109 w 128772"/>
                <a:gd name="connsiteY37" fmla="*/ 4133 h 70268"/>
                <a:gd name="connsiteX38" fmla="*/ 71222 w 128772"/>
                <a:gd name="connsiteY38" fmla="*/ 4610 h 70268"/>
                <a:gd name="connsiteX39" fmla="*/ 74084 w 128772"/>
                <a:gd name="connsiteY39" fmla="*/ 4292 h 70268"/>
                <a:gd name="connsiteX40" fmla="*/ 74561 w 128772"/>
                <a:gd name="connsiteY40" fmla="*/ 4610 h 70268"/>
                <a:gd name="connsiteX41" fmla="*/ 74720 w 128772"/>
                <a:gd name="connsiteY41" fmla="*/ 5087 h 70268"/>
                <a:gd name="connsiteX42" fmla="*/ 74402 w 128772"/>
                <a:gd name="connsiteY42" fmla="*/ 5564 h 70268"/>
                <a:gd name="connsiteX43" fmla="*/ 72017 w 128772"/>
                <a:gd name="connsiteY43" fmla="*/ 6041 h 70268"/>
                <a:gd name="connsiteX44" fmla="*/ 71381 w 128772"/>
                <a:gd name="connsiteY44" fmla="*/ 6518 h 70268"/>
                <a:gd name="connsiteX45" fmla="*/ 70586 w 128772"/>
                <a:gd name="connsiteY45" fmla="*/ 6677 h 70268"/>
                <a:gd name="connsiteX46" fmla="*/ 70109 w 128772"/>
                <a:gd name="connsiteY46" fmla="*/ 6836 h 70268"/>
                <a:gd name="connsiteX47" fmla="*/ 67725 w 128772"/>
                <a:gd name="connsiteY47" fmla="*/ 6200 h 70268"/>
                <a:gd name="connsiteX48" fmla="*/ 63909 w 128772"/>
                <a:gd name="connsiteY48" fmla="*/ 6200 h 70268"/>
                <a:gd name="connsiteX49" fmla="*/ 61048 w 128772"/>
                <a:gd name="connsiteY49" fmla="*/ 7313 h 70268"/>
                <a:gd name="connsiteX50" fmla="*/ 56119 w 128772"/>
                <a:gd name="connsiteY50" fmla="*/ 7790 h 70268"/>
                <a:gd name="connsiteX51" fmla="*/ 49601 w 128772"/>
                <a:gd name="connsiteY51" fmla="*/ 7472 h 70268"/>
                <a:gd name="connsiteX52" fmla="*/ 47217 w 128772"/>
                <a:gd name="connsiteY52" fmla="*/ 6677 h 70268"/>
                <a:gd name="connsiteX53" fmla="*/ 43719 w 128772"/>
                <a:gd name="connsiteY53" fmla="*/ 8426 h 70268"/>
                <a:gd name="connsiteX54" fmla="*/ 42924 w 128772"/>
                <a:gd name="connsiteY54" fmla="*/ 9857 h 70268"/>
                <a:gd name="connsiteX55" fmla="*/ 41652 w 128772"/>
                <a:gd name="connsiteY55" fmla="*/ 11764 h 70268"/>
                <a:gd name="connsiteX56" fmla="*/ 39427 w 128772"/>
                <a:gd name="connsiteY56" fmla="*/ 12559 h 70268"/>
                <a:gd name="connsiteX57" fmla="*/ 37201 w 128772"/>
                <a:gd name="connsiteY57" fmla="*/ 12718 h 70268"/>
                <a:gd name="connsiteX58" fmla="*/ 35452 w 128772"/>
                <a:gd name="connsiteY58" fmla="*/ 12559 h 70268"/>
                <a:gd name="connsiteX59" fmla="*/ 34339 w 128772"/>
                <a:gd name="connsiteY59" fmla="*/ 11764 h 70268"/>
                <a:gd name="connsiteX60" fmla="*/ 34498 w 128772"/>
                <a:gd name="connsiteY60" fmla="*/ 11128 h 70268"/>
                <a:gd name="connsiteX61" fmla="*/ 33544 w 128772"/>
                <a:gd name="connsiteY61" fmla="*/ 10493 h 70268"/>
                <a:gd name="connsiteX62" fmla="*/ 31160 w 128772"/>
                <a:gd name="connsiteY62" fmla="*/ 10493 h 70268"/>
                <a:gd name="connsiteX63" fmla="*/ 28616 w 128772"/>
                <a:gd name="connsiteY63" fmla="*/ 11764 h 70268"/>
                <a:gd name="connsiteX64" fmla="*/ 26708 w 128772"/>
                <a:gd name="connsiteY64" fmla="*/ 13990 h 70268"/>
                <a:gd name="connsiteX65" fmla="*/ 27344 w 128772"/>
                <a:gd name="connsiteY65" fmla="*/ 15103 h 70268"/>
                <a:gd name="connsiteX66" fmla="*/ 29093 w 128772"/>
                <a:gd name="connsiteY66" fmla="*/ 15421 h 70268"/>
                <a:gd name="connsiteX67" fmla="*/ 29570 w 128772"/>
                <a:gd name="connsiteY67" fmla="*/ 15898 h 70268"/>
                <a:gd name="connsiteX68" fmla="*/ 29570 w 128772"/>
                <a:gd name="connsiteY68" fmla="*/ 16534 h 70268"/>
                <a:gd name="connsiteX69" fmla="*/ 28934 w 128772"/>
                <a:gd name="connsiteY69" fmla="*/ 17329 h 70268"/>
                <a:gd name="connsiteX70" fmla="*/ 28139 w 128772"/>
                <a:gd name="connsiteY70" fmla="*/ 18600 h 70268"/>
                <a:gd name="connsiteX71" fmla="*/ 24483 w 128772"/>
                <a:gd name="connsiteY71" fmla="*/ 22257 h 70268"/>
                <a:gd name="connsiteX72" fmla="*/ 20667 w 128772"/>
                <a:gd name="connsiteY72" fmla="*/ 26072 h 70268"/>
                <a:gd name="connsiteX73" fmla="*/ 20031 w 128772"/>
                <a:gd name="connsiteY73" fmla="*/ 27344 h 70268"/>
                <a:gd name="connsiteX74" fmla="*/ 18759 w 128772"/>
                <a:gd name="connsiteY74" fmla="*/ 28139 h 70268"/>
                <a:gd name="connsiteX75" fmla="*/ 13990 w 128772"/>
                <a:gd name="connsiteY75" fmla="*/ 30047 h 70268"/>
                <a:gd name="connsiteX76" fmla="*/ 13513 w 128772"/>
                <a:gd name="connsiteY76" fmla="*/ 30842 h 70268"/>
                <a:gd name="connsiteX77" fmla="*/ 13195 w 128772"/>
                <a:gd name="connsiteY77" fmla="*/ 34339 h 70268"/>
                <a:gd name="connsiteX78" fmla="*/ 12559 w 128772"/>
                <a:gd name="connsiteY78" fmla="*/ 37042 h 70268"/>
                <a:gd name="connsiteX79" fmla="*/ 9062 w 128772"/>
                <a:gd name="connsiteY79" fmla="*/ 39745 h 70268"/>
                <a:gd name="connsiteX80" fmla="*/ 5405 w 128772"/>
                <a:gd name="connsiteY80" fmla="*/ 42288 h 70268"/>
                <a:gd name="connsiteX81" fmla="*/ 4610 w 128772"/>
                <a:gd name="connsiteY81" fmla="*/ 43878 h 70268"/>
                <a:gd name="connsiteX82" fmla="*/ 3974 w 128772"/>
                <a:gd name="connsiteY82" fmla="*/ 45627 h 70268"/>
                <a:gd name="connsiteX83" fmla="*/ 2862 w 128772"/>
                <a:gd name="connsiteY83" fmla="*/ 47693 h 70268"/>
                <a:gd name="connsiteX84" fmla="*/ 2544 w 128772"/>
                <a:gd name="connsiteY84" fmla="*/ 48806 h 70268"/>
                <a:gd name="connsiteX85" fmla="*/ 4451 w 128772"/>
                <a:gd name="connsiteY85" fmla="*/ 50555 h 70268"/>
                <a:gd name="connsiteX86" fmla="*/ 4133 w 128772"/>
                <a:gd name="connsiteY86" fmla="*/ 52145 h 70268"/>
                <a:gd name="connsiteX87" fmla="*/ 3657 w 128772"/>
                <a:gd name="connsiteY87" fmla="*/ 54212 h 70268"/>
                <a:gd name="connsiteX88" fmla="*/ 1908 w 128772"/>
                <a:gd name="connsiteY88" fmla="*/ 55642 h 70268"/>
                <a:gd name="connsiteX89" fmla="*/ 0 w 128772"/>
                <a:gd name="connsiteY89" fmla="*/ 56437 h 70268"/>
                <a:gd name="connsiteX90" fmla="*/ 0 w 128772"/>
                <a:gd name="connsiteY90" fmla="*/ 58822 h 70268"/>
                <a:gd name="connsiteX91" fmla="*/ 1113 w 128772"/>
                <a:gd name="connsiteY91" fmla="*/ 59140 h 70268"/>
                <a:gd name="connsiteX92" fmla="*/ 3339 w 128772"/>
                <a:gd name="connsiteY92" fmla="*/ 58981 h 70268"/>
                <a:gd name="connsiteX93" fmla="*/ 6518 w 128772"/>
                <a:gd name="connsiteY93" fmla="*/ 57232 h 70268"/>
                <a:gd name="connsiteX94" fmla="*/ 8744 w 128772"/>
                <a:gd name="connsiteY94" fmla="*/ 55165 h 70268"/>
                <a:gd name="connsiteX95" fmla="*/ 7472 w 128772"/>
                <a:gd name="connsiteY95" fmla="*/ 53099 h 70268"/>
                <a:gd name="connsiteX96" fmla="*/ 7313 w 128772"/>
                <a:gd name="connsiteY96" fmla="*/ 52781 h 70268"/>
                <a:gd name="connsiteX97" fmla="*/ 7631 w 128772"/>
                <a:gd name="connsiteY97" fmla="*/ 52304 h 70268"/>
                <a:gd name="connsiteX98" fmla="*/ 10175 w 128772"/>
                <a:gd name="connsiteY98" fmla="*/ 50078 h 70268"/>
                <a:gd name="connsiteX99" fmla="*/ 13195 w 128772"/>
                <a:gd name="connsiteY99" fmla="*/ 48806 h 70268"/>
                <a:gd name="connsiteX100" fmla="*/ 17488 w 128772"/>
                <a:gd name="connsiteY100" fmla="*/ 48488 h 70268"/>
                <a:gd name="connsiteX101" fmla="*/ 22575 w 128772"/>
                <a:gd name="connsiteY101" fmla="*/ 49283 h 70268"/>
                <a:gd name="connsiteX102" fmla="*/ 23211 w 128772"/>
                <a:gd name="connsiteY102" fmla="*/ 49601 h 70268"/>
                <a:gd name="connsiteX103" fmla="*/ 22893 w 128772"/>
                <a:gd name="connsiteY103" fmla="*/ 51032 h 70268"/>
                <a:gd name="connsiteX104" fmla="*/ 23370 w 128772"/>
                <a:gd name="connsiteY104" fmla="*/ 52940 h 70268"/>
                <a:gd name="connsiteX105" fmla="*/ 24324 w 128772"/>
                <a:gd name="connsiteY105" fmla="*/ 54370 h 70268"/>
                <a:gd name="connsiteX106" fmla="*/ 23052 w 128772"/>
                <a:gd name="connsiteY106" fmla="*/ 58345 h 70268"/>
                <a:gd name="connsiteX107" fmla="*/ 24006 w 128772"/>
                <a:gd name="connsiteY107" fmla="*/ 59458 h 70268"/>
                <a:gd name="connsiteX108" fmla="*/ 25437 w 128772"/>
                <a:gd name="connsiteY108" fmla="*/ 61048 h 70268"/>
                <a:gd name="connsiteX109" fmla="*/ 26549 w 128772"/>
                <a:gd name="connsiteY109" fmla="*/ 62319 h 70268"/>
                <a:gd name="connsiteX110" fmla="*/ 28298 w 128772"/>
                <a:gd name="connsiteY110" fmla="*/ 63591 h 70268"/>
                <a:gd name="connsiteX111" fmla="*/ 29729 w 128772"/>
                <a:gd name="connsiteY111" fmla="*/ 65658 h 70268"/>
                <a:gd name="connsiteX112" fmla="*/ 30206 w 128772"/>
                <a:gd name="connsiteY112" fmla="*/ 66930 h 70268"/>
                <a:gd name="connsiteX113" fmla="*/ 31160 w 128772"/>
                <a:gd name="connsiteY113" fmla="*/ 67725 h 70268"/>
                <a:gd name="connsiteX114" fmla="*/ 33226 w 128772"/>
                <a:gd name="connsiteY114" fmla="*/ 68520 h 70268"/>
                <a:gd name="connsiteX115" fmla="*/ 38950 w 128772"/>
                <a:gd name="connsiteY115" fmla="*/ 67407 h 70268"/>
                <a:gd name="connsiteX116" fmla="*/ 42606 w 128772"/>
                <a:gd name="connsiteY116" fmla="*/ 66135 h 70268"/>
                <a:gd name="connsiteX117" fmla="*/ 44991 w 128772"/>
                <a:gd name="connsiteY117" fmla="*/ 65022 h 70268"/>
                <a:gd name="connsiteX118" fmla="*/ 46581 w 128772"/>
                <a:gd name="connsiteY118" fmla="*/ 65181 h 70268"/>
                <a:gd name="connsiteX119" fmla="*/ 52145 w 128772"/>
                <a:gd name="connsiteY119" fmla="*/ 66930 h 70268"/>
                <a:gd name="connsiteX120" fmla="*/ 54053 w 128772"/>
                <a:gd name="connsiteY120" fmla="*/ 66135 h 70268"/>
                <a:gd name="connsiteX121" fmla="*/ 58027 w 128772"/>
                <a:gd name="connsiteY121" fmla="*/ 63591 h 70268"/>
                <a:gd name="connsiteX122" fmla="*/ 58663 w 128772"/>
                <a:gd name="connsiteY122" fmla="*/ 62319 h 70268"/>
                <a:gd name="connsiteX123" fmla="*/ 61843 w 128772"/>
                <a:gd name="connsiteY123" fmla="*/ 58504 h 70268"/>
                <a:gd name="connsiteX124" fmla="*/ 62001 w 128772"/>
                <a:gd name="connsiteY124" fmla="*/ 57550 h 70268"/>
                <a:gd name="connsiteX125" fmla="*/ 60571 w 128772"/>
                <a:gd name="connsiteY125" fmla="*/ 55006 h 70268"/>
                <a:gd name="connsiteX126" fmla="*/ 61048 w 128772"/>
                <a:gd name="connsiteY126" fmla="*/ 54529 h 70268"/>
                <a:gd name="connsiteX127" fmla="*/ 64863 w 128772"/>
                <a:gd name="connsiteY127" fmla="*/ 51986 h 70268"/>
                <a:gd name="connsiteX128" fmla="*/ 66771 w 128772"/>
                <a:gd name="connsiteY128" fmla="*/ 49760 h 70268"/>
                <a:gd name="connsiteX129" fmla="*/ 68997 w 128772"/>
                <a:gd name="connsiteY129" fmla="*/ 48170 h 70268"/>
                <a:gd name="connsiteX130" fmla="*/ 70427 w 128772"/>
                <a:gd name="connsiteY130" fmla="*/ 48170 h 70268"/>
                <a:gd name="connsiteX131" fmla="*/ 70745 w 128772"/>
                <a:gd name="connsiteY131" fmla="*/ 48647 h 70268"/>
                <a:gd name="connsiteX132" fmla="*/ 71063 w 128772"/>
                <a:gd name="connsiteY132" fmla="*/ 49760 h 70268"/>
                <a:gd name="connsiteX133" fmla="*/ 70904 w 128772"/>
                <a:gd name="connsiteY133" fmla="*/ 54052 h 70268"/>
                <a:gd name="connsiteX134" fmla="*/ 71381 w 128772"/>
                <a:gd name="connsiteY134" fmla="*/ 55324 h 70268"/>
                <a:gd name="connsiteX135" fmla="*/ 74561 w 128772"/>
                <a:gd name="connsiteY135" fmla="*/ 58504 h 70268"/>
                <a:gd name="connsiteX136" fmla="*/ 76628 w 128772"/>
                <a:gd name="connsiteY136" fmla="*/ 60253 h 70268"/>
                <a:gd name="connsiteX137" fmla="*/ 81715 w 128772"/>
                <a:gd name="connsiteY137" fmla="*/ 61524 h 70268"/>
                <a:gd name="connsiteX138" fmla="*/ 82033 w 128772"/>
                <a:gd name="connsiteY138" fmla="*/ 62001 h 70268"/>
                <a:gd name="connsiteX139" fmla="*/ 80602 w 128772"/>
                <a:gd name="connsiteY139" fmla="*/ 64386 h 70268"/>
                <a:gd name="connsiteX140" fmla="*/ 83623 w 128772"/>
                <a:gd name="connsiteY140" fmla="*/ 67089 h 70268"/>
                <a:gd name="connsiteX141" fmla="*/ 84258 w 128772"/>
                <a:gd name="connsiteY141" fmla="*/ 69155 h 70268"/>
                <a:gd name="connsiteX142" fmla="*/ 85689 w 128772"/>
                <a:gd name="connsiteY142" fmla="*/ 70268 h 70268"/>
                <a:gd name="connsiteX143" fmla="*/ 87597 w 128772"/>
                <a:gd name="connsiteY143" fmla="*/ 69791 h 70268"/>
                <a:gd name="connsiteX144" fmla="*/ 88392 w 128772"/>
                <a:gd name="connsiteY144" fmla="*/ 68678 h 70268"/>
                <a:gd name="connsiteX145" fmla="*/ 87597 w 128772"/>
                <a:gd name="connsiteY145" fmla="*/ 66771 h 70268"/>
                <a:gd name="connsiteX146" fmla="*/ 86961 w 128772"/>
                <a:gd name="connsiteY146" fmla="*/ 64863 h 70268"/>
                <a:gd name="connsiteX147" fmla="*/ 87120 w 128772"/>
                <a:gd name="connsiteY147" fmla="*/ 63750 h 70268"/>
                <a:gd name="connsiteX148" fmla="*/ 87597 w 128772"/>
                <a:gd name="connsiteY148" fmla="*/ 62319 h 70268"/>
                <a:gd name="connsiteX149" fmla="*/ 89028 w 128772"/>
                <a:gd name="connsiteY149" fmla="*/ 60571 h 70268"/>
                <a:gd name="connsiteX150" fmla="*/ 92843 w 128772"/>
                <a:gd name="connsiteY150" fmla="*/ 56278 h 70268"/>
                <a:gd name="connsiteX151" fmla="*/ 94115 w 128772"/>
                <a:gd name="connsiteY151" fmla="*/ 53894 h 70268"/>
                <a:gd name="connsiteX152" fmla="*/ 94433 w 128772"/>
                <a:gd name="connsiteY152" fmla="*/ 50237 h 70268"/>
                <a:gd name="connsiteX153" fmla="*/ 94433 w 128772"/>
                <a:gd name="connsiteY153" fmla="*/ 47217 h 70268"/>
                <a:gd name="connsiteX154" fmla="*/ 95705 w 128772"/>
                <a:gd name="connsiteY154" fmla="*/ 46422 h 70268"/>
                <a:gd name="connsiteX155" fmla="*/ 98407 w 128772"/>
                <a:gd name="connsiteY155" fmla="*/ 46898 h 70268"/>
                <a:gd name="connsiteX156" fmla="*/ 99202 w 128772"/>
                <a:gd name="connsiteY156" fmla="*/ 46898 h 70268"/>
                <a:gd name="connsiteX157" fmla="*/ 99679 w 128772"/>
                <a:gd name="connsiteY157" fmla="*/ 48806 h 70268"/>
                <a:gd name="connsiteX158" fmla="*/ 100792 w 128772"/>
                <a:gd name="connsiteY158" fmla="*/ 51668 h 70268"/>
                <a:gd name="connsiteX159" fmla="*/ 102223 w 128772"/>
                <a:gd name="connsiteY159" fmla="*/ 53258 h 70268"/>
                <a:gd name="connsiteX160" fmla="*/ 103654 w 128772"/>
                <a:gd name="connsiteY160" fmla="*/ 53576 h 70268"/>
                <a:gd name="connsiteX161" fmla="*/ 105403 w 128772"/>
                <a:gd name="connsiteY161" fmla="*/ 53576 h 70268"/>
                <a:gd name="connsiteX162" fmla="*/ 109536 w 128772"/>
                <a:gd name="connsiteY162" fmla="*/ 51827 h 70268"/>
                <a:gd name="connsiteX163" fmla="*/ 112398 w 128772"/>
                <a:gd name="connsiteY163" fmla="*/ 51032 h 70268"/>
                <a:gd name="connsiteX164" fmla="*/ 113987 w 128772"/>
                <a:gd name="connsiteY164" fmla="*/ 51191 h 70268"/>
                <a:gd name="connsiteX165" fmla="*/ 114941 w 128772"/>
                <a:gd name="connsiteY165" fmla="*/ 52463 h 70268"/>
                <a:gd name="connsiteX166" fmla="*/ 116849 w 128772"/>
                <a:gd name="connsiteY166" fmla="*/ 55642 h 70268"/>
                <a:gd name="connsiteX167" fmla="*/ 117962 w 128772"/>
                <a:gd name="connsiteY167" fmla="*/ 55960 h 70268"/>
                <a:gd name="connsiteX168" fmla="*/ 119393 w 128772"/>
                <a:gd name="connsiteY168" fmla="*/ 55642 h 70268"/>
                <a:gd name="connsiteX169" fmla="*/ 119869 w 128772"/>
                <a:gd name="connsiteY169" fmla="*/ 55165 h 70268"/>
                <a:gd name="connsiteX170" fmla="*/ 119393 w 128772"/>
                <a:gd name="connsiteY170" fmla="*/ 53894 h 70268"/>
                <a:gd name="connsiteX171" fmla="*/ 118916 w 128772"/>
                <a:gd name="connsiteY171" fmla="*/ 51191 h 70268"/>
                <a:gd name="connsiteX172" fmla="*/ 118121 w 128772"/>
                <a:gd name="connsiteY172" fmla="*/ 49124 h 70268"/>
                <a:gd name="connsiteX173" fmla="*/ 117008 w 128772"/>
                <a:gd name="connsiteY173" fmla="*/ 48170 h 70268"/>
                <a:gd name="connsiteX174" fmla="*/ 116849 w 128772"/>
                <a:gd name="connsiteY174" fmla="*/ 46898 h 70268"/>
                <a:gd name="connsiteX175" fmla="*/ 117485 w 128772"/>
                <a:gd name="connsiteY175" fmla="*/ 44514 h 70268"/>
                <a:gd name="connsiteX176" fmla="*/ 118121 w 128772"/>
                <a:gd name="connsiteY176" fmla="*/ 42606 h 70268"/>
                <a:gd name="connsiteX177" fmla="*/ 119711 w 128772"/>
                <a:gd name="connsiteY177" fmla="*/ 42129 h 70268"/>
                <a:gd name="connsiteX178" fmla="*/ 121300 w 128772"/>
                <a:gd name="connsiteY178" fmla="*/ 41970 h 70268"/>
                <a:gd name="connsiteX179" fmla="*/ 123526 w 128772"/>
                <a:gd name="connsiteY179" fmla="*/ 43878 h 70268"/>
                <a:gd name="connsiteX180" fmla="*/ 126070 w 128772"/>
                <a:gd name="connsiteY180" fmla="*/ 44514 h 70268"/>
                <a:gd name="connsiteX181" fmla="*/ 127977 w 128772"/>
                <a:gd name="connsiteY181" fmla="*/ 44514 h 70268"/>
                <a:gd name="connsiteX182" fmla="*/ 128454 w 128772"/>
                <a:gd name="connsiteY182" fmla="*/ 43242 h 70268"/>
                <a:gd name="connsiteX183" fmla="*/ 128295 w 128772"/>
                <a:gd name="connsiteY183" fmla="*/ 41970 h 70268"/>
                <a:gd name="connsiteX184" fmla="*/ 127182 w 128772"/>
                <a:gd name="connsiteY184" fmla="*/ 40380 h 70268"/>
                <a:gd name="connsiteX185" fmla="*/ 127341 w 128772"/>
                <a:gd name="connsiteY185" fmla="*/ 37837 h 70268"/>
                <a:gd name="connsiteX186" fmla="*/ 128613 w 128772"/>
                <a:gd name="connsiteY186" fmla="*/ 33067 h 7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</a:cxnLst>
              <a:rect l="l" t="t" r="r" b="b"/>
              <a:pathLst>
                <a:path w="128772" h="70268">
                  <a:moveTo>
                    <a:pt x="128613" y="33067"/>
                  </a:moveTo>
                  <a:lnTo>
                    <a:pt x="128772" y="31796"/>
                  </a:lnTo>
                  <a:lnTo>
                    <a:pt x="127660" y="29570"/>
                  </a:lnTo>
                  <a:lnTo>
                    <a:pt x="125752" y="28775"/>
                  </a:lnTo>
                  <a:lnTo>
                    <a:pt x="120823" y="33226"/>
                  </a:lnTo>
                  <a:lnTo>
                    <a:pt x="119552" y="33544"/>
                  </a:lnTo>
                  <a:lnTo>
                    <a:pt x="115577" y="32431"/>
                  </a:lnTo>
                  <a:lnTo>
                    <a:pt x="112239" y="30524"/>
                  </a:lnTo>
                  <a:lnTo>
                    <a:pt x="111762" y="29093"/>
                  </a:lnTo>
                  <a:lnTo>
                    <a:pt x="111285" y="27980"/>
                  </a:lnTo>
                  <a:lnTo>
                    <a:pt x="108423" y="26867"/>
                  </a:lnTo>
                  <a:lnTo>
                    <a:pt x="104767" y="26072"/>
                  </a:lnTo>
                  <a:lnTo>
                    <a:pt x="103654" y="26231"/>
                  </a:lnTo>
                  <a:lnTo>
                    <a:pt x="101428" y="25913"/>
                  </a:lnTo>
                  <a:lnTo>
                    <a:pt x="100951" y="25913"/>
                  </a:lnTo>
                  <a:lnTo>
                    <a:pt x="100792" y="24642"/>
                  </a:lnTo>
                  <a:lnTo>
                    <a:pt x="100951" y="21939"/>
                  </a:lnTo>
                  <a:lnTo>
                    <a:pt x="102064" y="18442"/>
                  </a:lnTo>
                  <a:lnTo>
                    <a:pt x="104449" y="13990"/>
                  </a:lnTo>
                  <a:lnTo>
                    <a:pt x="104926" y="11287"/>
                  </a:lnTo>
                  <a:lnTo>
                    <a:pt x="102859" y="9698"/>
                  </a:lnTo>
                  <a:lnTo>
                    <a:pt x="99997" y="9539"/>
                  </a:lnTo>
                  <a:lnTo>
                    <a:pt x="94115" y="6518"/>
                  </a:lnTo>
                  <a:lnTo>
                    <a:pt x="92207" y="3815"/>
                  </a:lnTo>
                  <a:lnTo>
                    <a:pt x="90618" y="3815"/>
                  </a:lnTo>
                  <a:lnTo>
                    <a:pt x="83623" y="4451"/>
                  </a:lnTo>
                  <a:lnTo>
                    <a:pt x="83305" y="4133"/>
                  </a:lnTo>
                  <a:lnTo>
                    <a:pt x="82192" y="2703"/>
                  </a:lnTo>
                  <a:lnTo>
                    <a:pt x="81079" y="2226"/>
                  </a:lnTo>
                  <a:lnTo>
                    <a:pt x="80443" y="2385"/>
                  </a:lnTo>
                  <a:lnTo>
                    <a:pt x="79966" y="2861"/>
                  </a:lnTo>
                  <a:lnTo>
                    <a:pt x="79171" y="2861"/>
                  </a:lnTo>
                  <a:lnTo>
                    <a:pt x="75992" y="318"/>
                  </a:lnTo>
                  <a:lnTo>
                    <a:pt x="74720" y="0"/>
                  </a:lnTo>
                  <a:lnTo>
                    <a:pt x="72971" y="318"/>
                  </a:lnTo>
                  <a:lnTo>
                    <a:pt x="70745" y="1590"/>
                  </a:lnTo>
                  <a:lnTo>
                    <a:pt x="69791" y="3180"/>
                  </a:lnTo>
                  <a:lnTo>
                    <a:pt x="70109" y="4133"/>
                  </a:lnTo>
                  <a:lnTo>
                    <a:pt x="71222" y="4610"/>
                  </a:lnTo>
                  <a:lnTo>
                    <a:pt x="74084" y="4292"/>
                  </a:lnTo>
                  <a:lnTo>
                    <a:pt x="74561" y="4610"/>
                  </a:lnTo>
                  <a:lnTo>
                    <a:pt x="74720" y="5087"/>
                  </a:lnTo>
                  <a:lnTo>
                    <a:pt x="74402" y="5564"/>
                  </a:lnTo>
                  <a:lnTo>
                    <a:pt x="72017" y="6041"/>
                  </a:lnTo>
                  <a:lnTo>
                    <a:pt x="71381" y="6518"/>
                  </a:lnTo>
                  <a:lnTo>
                    <a:pt x="70586" y="6677"/>
                  </a:lnTo>
                  <a:lnTo>
                    <a:pt x="70109" y="6836"/>
                  </a:lnTo>
                  <a:lnTo>
                    <a:pt x="67725" y="6200"/>
                  </a:lnTo>
                  <a:lnTo>
                    <a:pt x="63909" y="6200"/>
                  </a:lnTo>
                  <a:lnTo>
                    <a:pt x="61048" y="7313"/>
                  </a:lnTo>
                  <a:lnTo>
                    <a:pt x="56119" y="7790"/>
                  </a:lnTo>
                  <a:lnTo>
                    <a:pt x="49601" y="7472"/>
                  </a:lnTo>
                  <a:lnTo>
                    <a:pt x="47217" y="6677"/>
                  </a:lnTo>
                  <a:lnTo>
                    <a:pt x="43719" y="8426"/>
                  </a:lnTo>
                  <a:lnTo>
                    <a:pt x="42924" y="9857"/>
                  </a:lnTo>
                  <a:lnTo>
                    <a:pt x="41652" y="11764"/>
                  </a:lnTo>
                  <a:lnTo>
                    <a:pt x="39427" y="12559"/>
                  </a:lnTo>
                  <a:lnTo>
                    <a:pt x="37201" y="12718"/>
                  </a:lnTo>
                  <a:lnTo>
                    <a:pt x="35452" y="12559"/>
                  </a:lnTo>
                  <a:lnTo>
                    <a:pt x="34339" y="11764"/>
                  </a:lnTo>
                  <a:lnTo>
                    <a:pt x="34498" y="11128"/>
                  </a:lnTo>
                  <a:lnTo>
                    <a:pt x="33544" y="10493"/>
                  </a:lnTo>
                  <a:lnTo>
                    <a:pt x="31160" y="10493"/>
                  </a:lnTo>
                  <a:lnTo>
                    <a:pt x="28616" y="11764"/>
                  </a:lnTo>
                  <a:lnTo>
                    <a:pt x="26708" y="13990"/>
                  </a:lnTo>
                  <a:lnTo>
                    <a:pt x="27344" y="15103"/>
                  </a:lnTo>
                  <a:lnTo>
                    <a:pt x="29093" y="15421"/>
                  </a:lnTo>
                  <a:lnTo>
                    <a:pt x="29570" y="15898"/>
                  </a:lnTo>
                  <a:lnTo>
                    <a:pt x="29570" y="16534"/>
                  </a:lnTo>
                  <a:lnTo>
                    <a:pt x="28934" y="17329"/>
                  </a:lnTo>
                  <a:lnTo>
                    <a:pt x="28139" y="18600"/>
                  </a:lnTo>
                  <a:lnTo>
                    <a:pt x="24483" y="22257"/>
                  </a:lnTo>
                  <a:lnTo>
                    <a:pt x="20667" y="26072"/>
                  </a:lnTo>
                  <a:lnTo>
                    <a:pt x="20031" y="27344"/>
                  </a:lnTo>
                  <a:lnTo>
                    <a:pt x="18759" y="28139"/>
                  </a:lnTo>
                  <a:lnTo>
                    <a:pt x="13990" y="30047"/>
                  </a:lnTo>
                  <a:lnTo>
                    <a:pt x="13513" y="30842"/>
                  </a:lnTo>
                  <a:lnTo>
                    <a:pt x="13195" y="34339"/>
                  </a:lnTo>
                  <a:lnTo>
                    <a:pt x="12559" y="37042"/>
                  </a:lnTo>
                  <a:lnTo>
                    <a:pt x="9062" y="39745"/>
                  </a:lnTo>
                  <a:lnTo>
                    <a:pt x="5405" y="42288"/>
                  </a:lnTo>
                  <a:lnTo>
                    <a:pt x="4610" y="43878"/>
                  </a:lnTo>
                  <a:lnTo>
                    <a:pt x="3974" y="45627"/>
                  </a:lnTo>
                  <a:lnTo>
                    <a:pt x="2862" y="47693"/>
                  </a:lnTo>
                  <a:lnTo>
                    <a:pt x="2544" y="48806"/>
                  </a:lnTo>
                  <a:lnTo>
                    <a:pt x="4451" y="50555"/>
                  </a:lnTo>
                  <a:lnTo>
                    <a:pt x="4133" y="52145"/>
                  </a:lnTo>
                  <a:lnTo>
                    <a:pt x="3657" y="54212"/>
                  </a:lnTo>
                  <a:lnTo>
                    <a:pt x="1908" y="55642"/>
                  </a:lnTo>
                  <a:lnTo>
                    <a:pt x="0" y="56437"/>
                  </a:lnTo>
                  <a:lnTo>
                    <a:pt x="0" y="58822"/>
                  </a:lnTo>
                  <a:lnTo>
                    <a:pt x="1113" y="59140"/>
                  </a:lnTo>
                  <a:lnTo>
                    <a:pt x="3339" y="58981"/>
                  </a:lnTo>
                  <a:lnTo>
                    <a:pt x="6518" y="57232"/>
                  </a:lnTo>
                  <a:lnTo>
                    <a:pt x="8744" y="55165"/>
                  </a:lnTo>
                  <a:lnTo>
                    <a:pt x="7472" y="53099"/>
                  </a:lnTo>
                  <a:lnTo>
                    <a:pt x="7313" y="52781"/>
                  </a:lnTo>
                  <a:lnTo>
                    <a:pt x="7631" y="52304"/>
                  </a:lnTo>
                  <a:lnTo>
                    <a:pt x="10175" y="50078"/>
                  </a:lnTo>
                  <a:lnTo>
                    <a:pt x="13195" y="48806"/>
                  </a:lnTo>
                  <a:lnTo>
                    <a:pt x="17488" y="48488"/>
                  </a:lnTo>
                  <a:lnTo>
                    <a:pt x="22575" y="49283"/>
                  </a:lnTo>
                  <a:lnTo>
                    <a:pt x="23211" y="49601"/>
                  </a:lnTo>
                  <a:lnTo>
                    <a:pt x="22893" y="51032"/>
                  </a:lnTo>
                  <a:lnTo>
                    <a:pt x="23370" y="52940"/>
                  </a:lnTo>
                  <a:lnTo>
                    <a:pt x="24324" y="54370"/>
                  </a:lnTo>
                  <a:lnTo>
                    <a:pt x="23052" y="58345"/>
                  </a:lnTo>
                  <a:lnTo>
                    <a:pt x="24006" y="59458"/>
                  </a:lnTo>
                  <a:lnTo>
                    <a:pt x="25437" y="61048"/>
                  </a:lnTo>
                  <a:lnTo>
                    <a:pt x="26549" y="62319"/>
                  </a:lnTo>
                  <a:lnTo>
                    <a:pt x="28298" y="63591"/>
                  </a:lnTo>
                  <a:lnTo>
                    <a:pt x="29729" y="65658"/>
                  </a:lnTo>
                  <a:lnTo>
                    <a:pt x="30206" y="66930"/>
                  </a:lnTo>
                  <a:lnTo>
                    <a:pt x="31160" y="67725"/>
                  </a:lnTo>
                  <a:lnTo>
                    <a:pt x="33226" y="68520"/>
                  </a:lnTo>
                  <a:lnTo>
                    <a:pt x="38950" y="67407"/>
                  </a:lnTo>
                  <a:lnTo>
                    <a:pt x="42606" y="66135"/>
                  </a:lnTo>
                  <a:lnTo>
                    <a:pt x="44991" y="65022"/>
                  </a:lnTo>
                  <a:lnTo>
                    <a:pt x="46581" y="65181"/>
                  </a:lnTo>
                  <a:lnTo>
                    <a:pt x="52145" y="66930"/>
                  </a:lnTo>
                  <a:lnTo>
                    <a:pt x="54053" y="66135"/>
                  </a:lnTo>
                  <a:lnTo>
                    <a:pt x="58027" y="63591"/>
                  </a:lnTo>
                  <a:lnTo>
                    <a:pt x="58663" y="62319"/>
                  </a:lnTo>
                  <a:lnTo>
                    <a:pt x="61843" y="58504"/>
                  </a:lnTo>
                  <a:lnTo>
                    <a:pt x="62001" y="57550"/>
                  </a:lnTo>
                  <a:lnTo>
                    <a:pt x="60571" y="55006"/>
                  </a:lnTo>
                  <a:lnTo>
                    <a:pt x="61048" y="54529"/>
                  </a:lnTo>
                  <a:lnTo>
                    <a:pt x="64863" y="51986"/>
                  </a:lnTo>
                  <a:lnTo>
                    <a:pt x="66771" y="49760"/>
                  </a:lnTo>
                  <a:lnTo>
                    <a:pt x="68997" y="48170"/>
                  </a:lnTo>
                  <a:lnTo>
                    <a:pt x="70427" y="48170"/>
                  </a:lnTo>
                  <a:lnTo>
                    <a:pt x="70745" y="48647"/>
                  </a:lnTo>
                  <a:lnTo>
                    <a:pt x="71063" y="49760"/>
                  </a:lnTo>
                  <a:lnTo>
                    <a:pt x="70904" y="54052"/>
                  </a:lnTo>
                  <a:lnTo>
                    <a:pt x="71381" y="55324"/>
                  </a:lnTo>
                  <a:lnTo>
                    <a:pt x="74561" y="58504"/>
                  </a:lnTo>
                  <a:lnTo>
                    <a:pt x="76628" y="60253"/>
                  </a:lnTo>
                  <a:lnTo>
                    <a:pt x="81715" y="61524"/>
                  </a:lnTo>
                  <a:lnTo>
                    <a:pt x="82033" y="62001"/>
                  </a:lnTo>
                  <a:lnTo>
                    <a:pt x="80602" y="64386"/>
                  </a:lnTo>
                  <a:lnTo>
                    <a:pt x="83623" y="67089"/>
                  </a:lnTo>
                  <a:lnTo>
                    <a:pt x="84258" y="69155"/>
                  </a:lnTo>
                  <a:lnTo>
                    <a:pt x="85689" y="70268"/>
                  </a:lnTo>
                  <a:lnTo>
                    <a:pt x="87597" y="69791"/>
                  </a:lnTo>
                  <a:lnTo>
                    <a:pt x="88392" y="68678"/>
                  </a:lnTo>
                  <a:lnTo>
                    <a:pt x="87597" y="66771"/>
                  </a:lnTo>
                  <a:lnTo>
                    <a:pt x="86961" y="64863"/>
                  </a:lnTo>
                  <a:lnTo>
                    <a:pt x="87120" y="63750"/>
                  </a:lnTo>
                  <a:lnTo>
                    <a:pt x="87597" y="62319"/>
                  </a:lnTo>
                  <a:lnTo>
                    <a:pt x="89028" y="60571"/>
                  </a:lnTo>
                  <a:lnTo>
                    <a:pt x="92843" y="56278"/>
                  </a:lnTo>
                  <a:lnTo>
                    <a:pt x="94115" y="53894"/>
                  </a:lnTo>
                  <a:lnTo>
                    <a:pt x="94433" y="50237"/>
                  </a:lnTo>
                  <a:lnTo>
                    <a:pt x="94433" y="47217"/>
                  </a:lnTo>
                  <a:lnTo>
                    <a:pt x="95705" y="46422"/>
                  </a:lnTo>
                  <a:lnTo>
                    <a:pt x="98407" y="46898"/>
                  </a:lnTo>
                  <a:lnTo>
                    <a:pt x="99202" y="46898"/>
                  </a:lnTo>
                  <a:lnTo>
                    <a:pt x="99679" y="48806"/>
                  </a:lnTo>
                  <a:lnTo>
                    <a:pt x="100792" y="51668"/>
                  </a:lnTo>
                  <a:lnTo>
                    <a:pt x="102223" y="53258"/>
                  </a:lnTo>
                  <a:lnTo>
                    <a:pt x="103654" y="53576"/>
                  </a:lnTo>
                  <a:lnTo>
                    <a:pt x="105403" y="53576"/>
                  </a:lnTo>
                  <a:lnTo>
                    <a:pt x="109536" y="51827"/>
                  </a:lnTo>
                  <a:lnTo>
                    <a:pt x="112398" y="51032"/>
                  </a:lnTo>
                  <a:lnTo>
                    <a:pt x="113987" y="51191"/>
                  </a:lnTo>
                  <a:lnTo>
                    <a:pt x="114941" y="52463"/>
                  </a:lnTo>
                  <a:lnTo>
                    <a:pt x="116849" y="55642"/>
                  </a:lnTo>
                  <a:lnTo>
                    <a:pt x="117962" y="55960"/>
                  </a:lnTo>
                  <a:lnTo>
                    <a:pt x="119393" y="55642"/>
                  </a:lnTo>
                  <a:lnTo>
                    <a:pt x="119869" y="55165"/>
                  </a:lnTo>
                  <a:lnTo>
                    <a:pt x="119393" y="53894"/>
                  </a:lnTo>
                  <a:lnTo>
                    <a:pt x="118916" y="51191"/>
                  </a:lnTo>
                  <a:lnTo>
                    <a:pt x="118121" y="49124"/>
                  </a:lnTo>
                  <a:lnTo>
                    <a:pt x="117008" y="48170"/>
                  </a:lnTo>
                  <a:lnTo>
                    <a:pt x="116849" y="46898"/>
                  </a:lnTo>
                  <a:lnTo>
                    <a:pt x="117485" y="44514"/>
                  </a:lnTo>
                  <a:lnTo>
                    <a:pt x="118121" y="42606"/>
                  </a:lnTo>
                  <a:lnTo>
                    <a:pt x="119711" y="42129"/>
                  </a:lnTo>
                  <a:lnTo>
                    <a:pt x="121300" y="41970"/>
                  </a:lnTo>
                  <a:lnTo>
                    <a:pt x="123526" y="43878"/>
                  </a:lnTo>
                  <a:lnTo>
                    <a:pt x="126070" y="44514"/>
                  </a:lnTo>
                  <a:lnTo>
                    <a:pt x="127977" y="44514"/>
                  </a:lnTo>
                  <a:lnTo>
                    <a:pt x="128454" y="43242"/>
                  </a:lnTo>
                  <a:lnTo>
                    <a:pt x="128295" y="41970"/>
                  </a:lnTo>
                  <a:lnTo>
                    <a:pt x="127182" y="40380"/>
                  </a:lnTo>
                  <a:lnTo>
                    <a:pt x="127341" y="37837"/>
                  </a:lnTo>
                  <a:lnTo>
                    <a:pt x="128613" y="3306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0" name="Freeform: Shape 5389">
              <a:extLst>
                <a:ext uri="{FF2B5EF4-FFF2-40B4-BE49-F238E27FC236}">
                  <a16:creationId xmlns:a16="http://schemas.microsoft.com/office/drawing/2014/main" id="{C2ECF3EC-A267-3163-BAFD-9DBBA64D9AEE}"/>
                </a:ext>
              </a:extLst>
            </p:cNvPr>
            <p:cNvSpPr/>
            <p:nvPr/>
          </p:nvSpPr>
          <p:spPr>
            <a:xfrm>
              <a:off x="1512026" y="3824853"/>
              <a:ext cx="215097" cy="248005"/>
            </a:xfrm>
            <a:custGeom>
              <a:avLst/>
              <a:gdLst>
                <a:gd name="connsiteX0" fmla="*/ 214779 w 215097"/>
                <a:gd name="connsiteY0" fmla="*/ 6041 h 248005"/>
                <a:gd name="connsiteX1" fmla="*/ 213031 w 215097"/>
                <a:gd name="connsiteY1" fmla="*/ 5087 h 248005"/>
                <a:gd name="connsiteX2" fmla="*/ 211600 w 215097"/>
                <a:gd name="connsiteY2" fmla="*/ 2385 h 248005"/>
                <a:gd name="connsiteX3" fmla="*/ 210805 w 215097"/>
                <a:gd name="connsiteY3" fmla="*/ 1908 h 248005"/>
                <a:gd name="connsiteX4" fmla="*/ 206353 w 215097"/>
                <a:gd name="connsiteY4" fmla="*/ 3180 h 248005"/>
                <a:gd name="connsiteX5" fmla="*/ 203969 w 215097"/>
                <a:gd name="connsiteY5" fmla="*/ 4134 h 248005"/>
                <a:gd name="connsiteX6" fmla="*/ 202697 w 215097"/>
                <a:gd name="connsiteY6" fmla="*/ 5246 h 248005"/>
                <a:gd name="connsiteX7" fmla="*/ 201743 w 215097"/>
                <a:gd name="connsiteY7" fmla="*/ 5405 h 248005"/>
                <a:gd name="connsiteX8" fmla="*/ 200312 w 215097"/>
                <a:gd name="connsiteY8" fmla="*/ 3974 h 248005"/>
                <a:gd name="connsiteX9" fmla="*/ 199200 w 215097"/>
                <a:gd name="connsiteY9" fmla="*/ 3657 h 248005"/>
                <a:gd name="connsiteX10" fmla="*/ 197451 w 215097"/>
                <a:gd name="connsiteY10" fmla="*/ 3974 h 248005"/>
                <a:gd name="connsiteX11" fmla="*/ 195702 w 215097"/>
                <a:gd name="connsiteY11" fmla="*/ 3974 h 248005"/>
                <a:gd name="connsiteX12" fmla="*/ 194589 w 215097"/>
                <a:gd name="connsiteY12" fmla="*/ 3816 h 248005"/>
                <a:gd name="connsiteX13" fmla="*/ 193794 w 215097"/>
                <a:gd name="connsiteY13" fmla="*/ 3816 h 248005"/>
                <a:gd name="connsiteX14" fmla="*/ 191569 w 215097"/>
                <a:gd name="connsiteY14" fmla="*/ 3021 h 248005"/>
                <a:gd name="connsiteX15" fmla="*/ 183938 w 215097"/>
                <a:gd name="connsiteY15" fmla="*/ 795 h 248005"/>
                <a:gd name="connsiteX16" fmla="*/ 182666 w 215097"/>
                <a:gd name="connsiteY16" fmla="*/ 0 h 248005"/>
                <a:gd name="connsiteX17" fmla="*/ 181076 w 215097"/>
                <a:gd name="connsiteY17" fmla="*/ 159 h 248005"/>
                <a:gd name="connsiteX18" fmla="*/ 177102 w 215097"/>
                <a:gd name="connsiteY18" fmla="*/ 2067 h 248005"/>
                <a:gd name="connsiteX19" fmla="*/ 174876 w 215097"/>
                <a:gd name="connsiteY19" fmla="*/ 2544 h 248005"/>
                <a:gd name="connsiteX20" fmla="*/ 168517 w 215097"/>
                <a:gd name="connsiteY20" fmla="*/ 3816 h 248005"/>
                <a:gd name="connsiteX21" fmla="*/ 161681 w 215097"/>
                <a:gd name="connsiteY21" fmla="*/ 4451 h 248005"/>
                <a:gd name="connsiteX22" fmla="*/ 159137 w 215097"/>
                <a:gd name="connsiteY22" fmla="*/ 4451 h 248005"/>
                <a:gd name="connsiteX23" fmla="*/ 157229 w 215097"/>
                <a:gd name="connsiteY23" fmla="*/ 5246 h 248005"/>
                <a:gd name="connsiteX24" fmla="*/ 156116 w 215097"/>
                <a:gd name="connsiteY24" fmla="*/ 6518 h 248005"/>
                <a:gd name="connsiteX25" fmla="*/ 155322 w 215097"/>
                <a:gd name="connsiteY25" fmla="*/ 9062 h 248005"/>
                <a:gd name="connsiteX26" fmla="*/ 154050 w 215097"/>
                <a:gd name="connsiteY26" fmla="*/ 13672 h 248005"/>
                <a:gd name="connsiteX27" fmla="*/ 153414 w 215097"/>
                <a:gd name="connsiteY27" fmla="*/ 14944 h 248005"/>
                <a:gd name="connsiteX28" fmla="*/ 153573 w 215097"/>
                <a:gd name="connsiteY28" fmla="*/ 16852 h 248005"/>
                <a:gd name="connsiteX29" fmla="*/ 153096 w 215097"/>
                <a:gd name="connsiteY29" fmla="*/ 19872 h 248005"/>
                <a:gd name="connsiteX30" fmla="*/ 152937 w 215097"/>
                <a:gd name="connsiteY30" fmla="*/ 22575 h 248005"/>
                <a:gd name="connsiteX31" fmla="*/ 153255 w 215097"/>
                <a:gd name="connsiteY31" fmla="*/ 24483 h 248005"/>
                <a:gd name="connsiteX32" fmla="*/ 151347 w 215097"/>
                <a:gd name="connsiteY32" fmla="*/ 28298 h 248005"/>
                <a:gd name="connsiteX33" fmla="*/ 148962 w 215097"/>
                <a:gd name="connsiteY33" fmla="*/ 32749 h 248005"/>
                <a:gd name="connsiteX34" fmla="*/ 147055 w 215097"/>
                <a:gd name="connsiteY34" fmla="*/ 36565 h 248005"/>
                <a:gd name="connsiteX35" fmla="*/ 144988 w 215097"/>
                <a:gd name="connsiteY35" fmla="*/ 40539 h 248005"/>
                <a:gd name="connsiteX36" fmla="*/ 144988 w 215097"/>
                <a:gd name="connsiteY36" fmla="*/ 40698 h 248005"/>
                <a:gd name="connsiteX37" fmla="*/ 144829 w 215097"/>
                <a:gd name="connsiteY37" fmla="*/ 42447 h 248005"/>
                <a:gd name="connsiteX38" fmla="*/ 143080 w 215097"/>
                <a:gd name="connsiteY38" fmla="*/ 43401 h 248005"/>
                <a:gd name="connsiteX39" fmla="*/ 142126 w 215097"/>
                <a:gd name="connsiteY39" fmla="*/ 45150 h 248005"/>
                <a:gd name="connsiteX40" fmla="*/ 141808 w 215097"/>
                <a:gd name="connsiteY40" fmla="*/ 47535 h 248005"/>
                <a:gd name="connsiteX41" fmla="*/ 142285 w 215097"/>
                <a:gd name="connsiteY41" fmla="*/ 50555 h 248005"/>
                <a:gd name="connsiteX42" fmla="*/ 143716 w 215097"/>
                <a:gd name="connsiteY42" fmla="*/ 54053 h 248005"/>
                <a:gd name="connsiteX43" fmla="*/ 143716 w 215097"/>
                <a:gd name="connsiteY43" fmla="*/ 56119 h 248005"/>
                <a:gd name="connsiteX44" fmla="*/ 143239 w 215097"/>
                <a:gd name="connsiteY44" fmla="*/ 56437 h 248005"/>
                <a:gd name="connsiteX45" fmla="*/ 142285 w 215097"/>
                <a:gd name="connsiteY45" fmla="*/ 57073 h 248005"/>
                <a:gd name="connsiteX46" fmla="*/ 141490 w 215097"/>
                <a:gd name="connsiteY46" fmla="*/ 57391 h 248005"/>
                <a:gd name="connsiteX47" fmla="*/ 139106 w 215097"/>
                <a:gd name="connsiteY47" fmla="*/ 55007 h 248005"/>
                <a:gd name="connsiteX48" fmla="*/ 136403 w 215097"/>
                <a:gd name="connsiteY48" fmla="*/ 53417 h 248005"/>
                <a:gd name="connsiteX49" fmla="*/ 132429 w 215097"/>
                <a:gd name="connsiteY49" fmla="*/ 50714 h 248005"/>
                <a:gd name="connsiteX50" fmla="*/ 128295 w 215097"/>
                <a:gd name="connsiteY50" fmla="*/ 49601 h 248005"/>
                <a:gd name="connsiteX51" fmla="*/ 123049 w 215097"/>
                <a:gd name="connsiteY51" fmla="*/ 49442 h 248005"/>
                <a:gd name="connsiteX52" fmla="*/ 120823 w 215097"/>
                <a:gd name="connsiteY52" fmla="*/ 49760 h 248005"/>
                <a:gd name="connsiteX53" fmla="*/ 119234 w 215097"/>
                <a:gd name="connsiteY53" fmla="*/ 48806 h 248005"/>
                <a:gd name="connsiteX54" fmla="*/ 116849 w 215097"/>
                <a:gd name="connsiteY54" fmla="*/ 47535 h 248005"/>
                <a:gd name="connsiteX55" fmla="*/ 115736 w 215097"/>
                <a:gd name="connsiteY55" fmla="*/ 47217 h 248005"/>
                <a:gd name="connsiteX56" fmla="*/ 113987 w 215097"/>
                <a:gd name="connsiteY56" fmla="*/ 48170 h 248005"/>
                <a:gd name="connsiteX57" fmla="*/ 112715 w 215097"/>
                <a:gd name="connsiteY57" fmla="*/ 48170 h 248005"/>
                <a:gd name="connsiteX58" fmla="*/ 111285 w 215097"/>
                <a:gd name="connsiteY58" fmla="*/ 47853 h 248005"/>
                <a:gd name="connsiteX59" fmla="*/ 108264 w 215097"/>
                <a:gd name="connsiteY59" fmla="*/ 47853 h 248005"/>
                <a:gd name="connsiteX60" fmla="*/ 107946 w 215097"/>
                <a:gd name="connsiteY60" fmla="*/ 46263 h 248005"/>
                <a:gd name="connsiteX61" fmla="*/ 107469 w 215097"/>
                <a:gd name="connsiteY61" fmla="*/ 45945 h 248005"/>
                <a:gd name="connsiteX62" fmla="*/ 104290 w 215097"/>
                <a:gd name="connsiteY62" fmla="*/ 46104 h 248005"/>
                <a:gd name="connsiteX63" fmla="*/ 103336 w 215097"/>
                <a:gd name="connsiteY63" fmla="*/ 44673 h 248005"/>
                <a:gd name="connsiteX64" fmla="*/ 102859 w 215097"/>
                <a:gd name="connsiteY64" fmla="*/ 44832 h 248005"/>
                <a:gd name="connsiteX65" fmla="*/ 101587 w 215097"/>
                <a:gd name="connsiteY65" fmla="*/ 44514 h 248005"/>
                <a:gd name="connsiteX66" fmla="*/ 99043 w 215097"/>
                <a:gd name="connsiteY66" fmla="*/ 42606 h 248005"/>
                <a:gd name="connsiteX67" fmla="*/ 96182 w 215097"/>
                <a:gd name="connsiteY67" fmla="*/ 43878 h 248005"/>
                <a:gd name="connsiteX68" fmla="*/ 90617 w 215097"/>
                <a:gd name="connsiteY68" fmla="*/ 43719 h 248005"/>
                <a:gd name="connsiteX69" fmla="*/ 83304 w 215097"/>
                <a:gd name="connsiteY69" fmla="*/ 43719 h 248005"/>
                <a:gd name="connsiteX70" fmla="*/ 75832 w 215097"/>
                <a:gd name="connsiteY70" fmla="*/ 43719 h 248005"/>
                <a:gd name="connsiteX71" fmla="*/ 68996 w 215097"/>
                <a:gd name="connsiteY71" fmla="*/ 43719 h 248005"/>
                <a:gd name="connsiteX72" fmla="*/ 62001 w 215097"/>
                <a:gd name="connsiteY72" fmla="*/ 43560 h 248005"/>
                <a:gd name="connsiteX73" fmla="*/ 62001 w 215097"/>
                <a:gd name="connsiteY73" fmla="*/ 45627 h 248005"/>
                <a:gd name="connsiteX74" fmla="*/ 59617 w 215097"/>
                <a:gd name="connsiteY74" fmla="*/ 50555 h 248005"/>
                <a:gd name="connsiteX75" fmla="*/ 58663 w 215097"/>
                <a:gd name="connsiteY75" fmla="*/ 54212 h 248005"/>
                <a:gd name="connsiteX76" fmla="*/ 58345 w 215097"/>
                <a:gd name="connsiteY76" fmla="*/ 58186 h 248005"/>
                <a:gd name="connsiteX77" fmla="*/ 58981 w 215097"/>
                <a:gd name="connsiteY77" fmla="*/ 61525 h 248005"/>
                <a:gd name="connsiteX78" fmla="*/ 60094 w 215097"/>
                <a:gd name="connsiteY78" fmla="*/ 63750 h 248005"/>
                <a:gd name="connsiteX79" fmla="*/ 60730 w 215097"/>
                <a:gd name="connsiteY79" fmla="*/ 66294 h 248005"/>
                <a:gd name="connsiteX80" fmla="*/ 60253 w 215097"/>
                <a:gd name="connsiteY80" fmla="*/ 68043 h 248005"/>
                <a:gd name="connsiteX81" fmla="*/ 59140 w 215097"/>
                <a:gd name="connsiteY81" fmla="*/ 68838 h 248005"/>
                <a:gd name="connsiteX82" fmla="*/ 59935 w 215097"/>
                <a:gd name="connsiteY82" fmla="*/ 69632 h 248005"/>
                <a:gd name="connsiteX83" fmla="*/ 61524 w 215097"/>
                <a:gd name="connsiteY83" fmla="*/ 69791 h 248005"/>
                <a:gd name="connsiteX84" fmla="*/ 64386 w 215097"/>
                <a:gd name="connsiteY84" fmla="*/ 69156 h 248005"/>
                <a:gd name="connsiteX85" fmla="*/ 68679 w 215097"/>
                <a:gd name="connsiteY85" fmla="*/ 67725 h 248005"/>
                <a:gd name="connsiteX86" fmla="*/ 74402 w 215097"/>
                <a:gd name="connsiteY86" fmla="*/ 65817 h 248005"/>
                <a:gd name="connsiteX87" fmla="*/ 78058 w 215097"/>
                <a:gd name="connsiteY87" fmla="*/ 64863 h 248005"/>
                <a:gd name="connsiteX88" fmla="*/ 84258 w 215097"/>
                <a:gd name="connsiteY88" fmla="*/ 65499 h 248005"/>
                <a:gd name="connsiteX89" fmla="*/ 87597 w 215097"/>
                <a:gd name="connsiteY89" fmla="*/ 66135 h 248005"/>
                <a:gd name="connsiteX90" fmla="*/ 89187 w 215097"/>
                <a:gd name="connsiteY90" fmla="*/ 67566 h 248005"/>
                <a:gd name="connsiteX91" fmla="*/ 91094 w 215097"/>
                <a:gd name="connsiteY91" fmla="*/ 73289 h 248005"/>
                <a:gd name="connsiteX92" fmla="*/ 91889 w 215097"/>
                <a:gd name="connsiteY92" fmla="*/ 74243 h 248005"/>
                <a:gd name="connsiteX93" fmla="*/ 93479 w 215097"/>
                <a:gd name="connsiteY93" fmla="*/ 76628 h 248005"/>
                <a:gd name="connsiteX94" fmla="*/ 94751 w 215097"/>
                <a:gd name="connsiteY94" fmla="*/ 79489 h 248005"/>
                <a:gd name="connsiteX95" fmla="*/ 94910 w 215097"/>
                <a:gd name="connsiteY95" fmla="*/ 81079 h 248005"/>
                <a:gd name="connsiteX96" fmla="*/ 94751 w 215097"/>
                <a:gd name="connsiteY96" fmla="*/ 82192 h 248005"/>
                <a:gd name="connsiteX97" fmla="*/ 93638 w 215097"/>
                <a:gd name="connsiteY97" fmla="*/ 83782 h 248005"/>
                <a:gd name="connsiteX98" fmla="*/ 92207 w 215097"/>
                <a:gd name="connsiteY98" fmla="*/ 86007 h 248005"/>
                <a:gd name="connsiteX99" fmla="*/ 91730 w 215097"/>
                <a:gd name="connsiteY99" fmla="*/ 87438 h 248005"/>
                <a:gd name="connsiteX100" fmla="*/ 90458 w 215097"/>
                <a:gd name="connsiteY100" fmla="*/ 88551 h 248005"/>
                <a:gd name="connsiteX101" fmla="*/ 89028 w 215097"/>
                <a:gd name="connsiteY101" fmla="*/ 89505 h 248005"/>
                <a:gd name="connsiteX102" fmla="*/ 84894 w 215097"/>
                <a:gd name="connsiteY102" fmla="*/ 89982 h 248005"/>
                <a:gd name="connsiteX103" fmla="*/ 84258 w 215097"/>
                <a:gd name="connsiteY103" fmla="*/ 90617 h 248005"/>
                <a:gd name="connsiteX104" fmla="*/ 83145 w 215097"/>
                <a:gd name="connsiteY104" fmla="*/ 93002 h 248005"/>
                <a:gd name="connsiteX105" fmla="*/ 80920 w 215097"/>
                <a:gd name="connsiteY105" fmla="*/ 95228 h 248005"/>
                <a:gd name="connsiteX106" fmla="*/ 79966 w 215097"/>
                <a:gd name="connsiteY106" fmla="*/ 97136 h 248005"/>
                <a:gd name="connsiteX107" fmla="*/ 79012 w 215097"/>
                <a:gd name="connsiteY107" fmla="*/ 99838 h 248005"/>
                <a:gd name="connsiteX108" fmla="*/ 79171 w 215097"/>
                <a:gd name="connsiteY108" fmla="*/ 103177 h 248005"/>
                <a:gd name="connsiteX109" fmla="*/ 78853 w 215097"/>
                <a:gd name="connsiteY109" fmla="*/ 107787 h 248005"/>
                <a:gd name="connsiteX110" fmla="*/ 78376 w 215097"/>
                <a:gd name="connsiteY110" fmla="*/ 111126 h 248005"/>
                <a:gd name="connsiteX111" fmla="*/ 79489 w 215097"/>
                <a:gd name="connsiteY111" fmla="*/ 112238 h 248005"/>
                <a:gd name="connsiteX112" fmla="*/ 84417 w 215097"/>
                <a:gd name="connsiteY112" fmla="*/ 113033 h 248005"/>
                <a:gd name="connsiteX113" fmla="*/ 85371 w 215097"/>
                <a:gd name="connsiteY113" fmla="*/ 113669 h 248005"/>
                <a:gd name="connsiteX114" fmla="*/ 86643 w 215097"/>
                <a:gd name="connsiteY114" fmla="*/ 115577 h 248005"/>
                <a:gd name="connsiteX115" fmla="*/ 88233 w 215097"/>
                <a:gd name="connsiteY115" fmla="*/ 117485 h 248005"/>
                <a:gd name="connsiteX116" fmla="*/ 92843 w 215097"/>
                <a:gd name="connsiteY116" fmla="*/ 118598 h 248005"/>
                <a:gd name="connsiteX117" fmla="*/ 94592 w 215097"/>
                <a:gd name="connsiteY117" fmla="*/ 120029 h 248005"/>
                <a:gd name="connsiteX118" fmla="*/ 96023 w 215097"/>
                <a:gd name="connsiteY118" fmla="*/ 121618 h 248005"/>
                <a:gd name="connsiteX119" fmla="*/ 96182 w 215097"/>
                <a:gd name="connsiteY119" fmla="*/ 122890 h 248005"/>
                <a:gd name="connsiteX120" fmla="*/ 95069 w 215097"/>
                <a:gd name="connsiteY120" fmla="*/ 127977 h 248005"/>
                <a:gd name="connsiteX121" fmla="*/ 94115 w 215097"/>
                <a:gd name="connsiteY121" fmla="*/ 132906 h 248005"/>
                <a:gd name="connsiteX122" fmla="*/ 94592 w 215097"/>
                <a:gd name="connsiteY122" fmla="*/ 136721 h 248005"/>
                <a:gd name="connsiteX123" fmla="*/ 94910 w 215097"/>
                <a:gd name="connsiteY123" fmla="*/ 140378 h 248005"/>
                <a:gd name="connsiteX124" fmla="*/ 95387 w 215097"/>
                <a:gd name="connsiteY124" fmla="*/ 145624 h 248005"/>
                <a:gd name="connsiteX125" fmla="*/ 95228 w 215097"/>
                <a:gd name="connsiteY125" fmla="*/ 148804 h 248005"/>
                <a:gd name="connsiteX126" fmla="*/ 93956 w 215097"/>
                <a:gd name="connsiteY126" fmla="*/ 150711 h 248005"/>
                <a:gd name="connsiteX127" fmla="*/ 93956 w 215097"/>
                <a:gd name="connsiteY127" fmla="*/ 152301 h 248005"/>
                <a:gd name="connsiteX128" fmla="*/ 94433 w 215097"/>
                <a:gd name="connsiteY128" fmla="*/ 154050 h 248005"/>
                <a:gd name="connsiteX129" fmla="*/ 93320 w 215097"/>
                <a:gd name="connsiteY129" fmla="*/ 159137 h 248005"/>
                <a:gd name="connsiteX130" fmla="*/ 92684 w 215097"/>
                <a:gd name="connsiteY130" fmla="*/ 160091 h 248005"/>
                <a:gd name="connsiteX131" fmla="*/ 90617 w 215097"/>
                <a:gd name="connsiteY131" fmla="*/ 161045 h 248005"/>
                <a:gd name="connsiteX132" fmla="*/ 89505 w 215097"/>
                <a:gd name="connsiteY132" fmla="*/ 162317 h 248005"/>
                <a:gd name="connsiteX133" fmla="*/ 89187 w 215097"/>
                <a:gd name="connsiteY133" fmla="*/ 164542 h 248005"/>
                <a:gd name="connsiteX134" fmla="*/ 88074 w 215097"/>
                <a:gd name="connsiteY134" fmla="*/ 167404 h 248005"/>
                <a:gd name="connsiteX135" fmla="*/ 86961 w 215097"/>
                <a:gd name="connsiteY135" fmla="*/ 168517 h 248005"/>
                <a:gd name="connsiteX136" fmla="*/ 86961 w 215097"/>
                <a:gd name="connsiteY136" fmla="*/ 169948 h 248005"/>
                <a:gd name="connsiteX137" fmla="*/ 88074 w 215097"/>
                <a:gd name="connsiteY137" fmla="*/ 170901 h 248005"/>
                <a:gd name="connsiteX138" fmla="*/ 88074 w 215097"/>
                <a:gd name="connsiteY138" fmla="*/ 172332 h 248005"/>
                <a:gd name="connsiteX139" fmla="*/ 86007 w 215097"/>
                <a:gd name="connsiteY139" fmla="*/ 174240 h 248005"/>
                <a:gd name="connsiteX140" fmla="*/ 84894 w 215097"/>
                <a:gd name="connsiteY140" fmla="*/ 175671 h 248005"/>
                <a:gd name="connsiteX141" fmla="*/ 82192 w 215097"/>
                <a:gd name="connsiteY141" fmla="*/ 176307 h 248005"/>
                <a:gd name="connsiteX142" fmla="*/ 79171 w 215097"/>
                <a:gd name="connsiteY142" fmla="*/ 175512 h 248005"/>
                <a:gd name="connsiteX143" fmla="*/ 78376 w 215097"/>
                <a:gd name="connsiteY143" fmla="*/ 174558 h 248005"/>
                <a:gd name="connsiteX144" fmla="*/ 79171 w 215097"/>
                <a:gd name="connsiteY144" fmla="*/ 172968 h 248005"/>
                <a:gd name="connsiteX145" fmla="*/ 78853 w 215097"/>
                <a:gd name="connsiteY145" fmla="*/ 171696 h 248005"/>
                <a:gd name="connsiteX146" fmla="*/ 77740 w 215097"/>
                <a:gd name="connsiteY146" fmla="*/ 170425 h 248005"/>
                <a:gd name="connsiteX147" fmla="*/ 76150 w 215097"/>
                <a:gd name="connsiteY147" fmla="*/ 166927 h 248005"/>
                <a:gd name="connsiteX148" fmla="*/ 74720 w 215097"/>
                <a:gd name="connsiteY148" fmla="*/ 166291 h 248005"/>
                <a:gd name="connsiteX149" fmla="*/ 73925 w 215097"/>
                <a:gd name="connsiteY149" fmla="*/ 167722 h 248005"/>
                <a:gd name="connsiteX150" fmla="*/ 71381 w 215097"/>
                <a:gd name="connsiteY150" fmla="*/ 170266 h 248005"/>
                <a:gd name="connsiteX151" fmla="*/ 66930 w 215097"/>
                <a:gd name="connsiteY151" fmla="*/ 173604 h 248005"/>
                <a:gd name="connsiteX152" fmla="*/ 63909 w 215097"/>
                <a:gd name="connsiteY152" fmla="*/ 173922 h 248005"/>
                <a:gd name="connsiteX153" fmla="*/ 58186 w 215097"/>
                <a:gd name="connsiteY153" fmla="*/ 172809 h 248005"/>
                <a:gd name="connsiteX154" fmla="*/ 53417 w 215097"/>
                <a:gd name="connsiteY154" fmla="*/ 171219 h 248005"/>
                <a:gd name="connsiteX155" fmla="*/ 51191 w 215097"/>
                <a:gd name="connsiteY155" fmla="*/ 167404 h 248005"/>
                <a:gd name="connsiteX156" fmla="*/ 49760 w 215097"/>
                <a:gd name="connsiteY156" fmla="*/ 164066 h 248005"/>
                <a:gd name="connsiteX157" fmla="*/ 47693 w 215097"/>
                <a:gd name="connsiteY157" fmla="*/ 160409 h 248005"/>
                <a:gd name="connsiteX158" fmla="*/ 45468 w 215097"/>
                <a:gd name="connsiteY158" fmla="*/ 158501 h 248005"/>
                <a:gd name="connsiteX159" fmla="*/ 42924 w 215097"/>
                <a:gd name="connsiteY159" fmla="*/ 157388 h 248005"/>
                <a:gd name="connsiteX160" fmla="*/ 41811 w 215097"/>
                <a:gd name="connsiteY160" fmla="*/ 157388 h 248005"/>
                <a:gd name="connsiteX161" fmla="*/ 38314 w 215097"/>
                <a:gd name="connsiteY161" fmla="*/ 159455 h 248005"/>
                <a:gd name="connsiteX162" fmla="*/ 37360 w 215097"/>
                <a:gd name="connsiteY162" fmla="*/ 160250 h 248005"/>
                <a:gd name="connsiteX163" fmla="*/ 37360 w 215097"/>
                <a:gd name="connsiteY163" fmla="*/ 161999 h 248005"/>
                <a:gd name="connsiteX164" fmla="*/ 37678 w 215097"/>
                <a:gd name="connsiteY164" fmla="*/ 163589 h 248005"/>
                <a:gd name="connsiteX165" fmla="*/ 38155 w 215097"/>
                <a:gd name="connsiteY165" fmla="*/ 164383 h 248005"/>
                <a:gd name="connsiteX166" fmla="*/ 38632 w 215097"/>
                <a:gd name="connsiteY166" fmla="*/ 165496 h 248005"/>
                <a:gd name="connsiteX167" fmla="*/ 38632 w 215097"/>
                <a:gd name="connsiteY167" fmla="*/ 167086 h 248005"/>
                <a:gd name="connsiteX168" fmla="*/ 37996 w 215097"/>
                <a:gd name="connsiteY168" fmla="*/ 169312 h 248005"/>
                <a:gd name="connsiteX169" fmla="*/ 37678 w 215097"/>
                <a:gd name="connsiteY169" fmla="*/ 171696 h 248005"/>
                <a:gd name="connsiteX170" fmla="*/ 26867 w 215097"/>
                <a:gd name="connsiteY170" fmla="*/ 174081 h 248005"/>
                <a:gd name="connsiteX171" fmla="*/ 24960 w 215097"/>
                <a:gd name="connsiteY171" fmla="*/ 173286 h 248005"/>
                <a:gd name="connsiteX172" fmla="*/ 23529 w 215097"/>
                <a:gd name="connsiteY172" fmla="*/ 172173 h 248005"/>
                <a:gd name="connsiteX173" fmla="*/ 21780 w 215097"/>
                <a:gd name="connsiteY173" fmla="*/ 172332 h 248005"/>
                <a:gd name="connsiteX174" fmla="*/ 17170 w 215097"/>
                <a:gd name="connsiteY174" fmla="*/ 173604 h 248005"/>
                <a:gd name="connsiteX175" fmla="*/ 15421 w 215097"/>
                <a:gd name="connsiteY175" fmla="*/ 172650 h 248005"/>
                <a:gd name="connsiteX176" fmla="*/ 13672 w 215097"/>
                <a:gd name="connsiteY176" fmla="*/ 172014 h 248005"/>
                <a:gd name="connsiteX177" fmla="*/ 12877 w 215097"/>
                <a:gd name="connsiteY177" fmla="*/ 172650 h 248005"/>
                <a:gd name="connsiteX178" fmla="*/ 12718 w 215097"/>
                <a:gd name="connsiteY178" fmla="*/ 173604 h 248005"/>
                <a:gd name="connsiteX179" fmla="*/ 13513 w 215097"/>
                <a:gd name="connsiteY179" fmla="*/ 179327 h 248005"/>
                <a:gd name="connsiteX180" fmla="*/ 13354 w 215097"/>
                <a:gd name="connsiteY180" fmla="*/ 181394 h 248005"/>
                <a:gd name="connsiteX181" fmla="*/ 12241 w 215097"/>
                <a:gd name="connsiteY181" fmla="*/ 184256 h 248005"/>
                <a:gd name="connsiteX182" fmla="*/ 11605 w 215097"/>
                <a:gd name="connsiteY182" fmla="*/ 186163 h 248005"/>
                <a:gd name="connsiteX183" fmla="*/ 14626 w 215097"/>
                <a:gd name="connsiteY183" fmla="*/ 186640 h 248005"/>
                <a:gd name="connsiteX184" fmla="*/ 15580 w 215097"/>
                <a:gd name="connsiteY184" fmla="*/ 187594 h 248005"/>
                <a:gd name="connsiteX185" fmla="*/ 16693 w 215097"/>
                <a:gd name="connsiteY185" fmla="*/ 189025 h 248005"/>
                <a:gd name="connsiteX186" fmla="*/ 18123 w 215097"/>
                <a:gd name="connsiteY186" fmla="*/ 190297 h 248005"/>
                <a:gd name="connsiteX187" fmla="*/ 18123 w 215097"/>
                <a:gd name="connsiteY187" fmla="*/ 191092 h 248005"/>
                <a:gd name="connsiteX188" fmla="*/ 16534 w 215097"/>
                <a:gd name="connsiteY188" fmla="*/ 192682 h 248005"/>
                <a:gd name="connsiteX189" fmla="*/ 16057 w 215097"/>
                <a:gd name="connsiteY189" fmla="*/ 194430 h 248005"/>
                <a:gd name="connsiteX190" fmla="*/ 16693 w 215097"/>
                <a:gd name="connsiteY190" fmla="*/ 195861 h 248005"/>
                <a:gd name="connsiteX191" fmla="*/ 18759 w 215097"/>
                <a:gd name="connsiteY191" fmla="*/ 197292 h 248005"/>
                <a:gd name="connsiteX192" fmla="*/ 21621 w 215097"/>
                <a:gd name="connsiteY192" fmla="*/ 198882 h 248005"/>
                <a:gd name="connsiteX193" fmla="*/ 23052 w 215097"/>
                <a:gd name="connsiteY193" fmla="*/ 199994 h 248005"/>
                <a:gd name="connsiteX194" fmla="*/ 22893 w 215097"/>
                <a:gd name="connsiteY194" fmla="*/ 200789 h 248005"/>
                <a:gd name="connsiteX195" fmla="*/ 21621 w 215097"/>
                <a:gd name="connsiteY195" fmla="*/ 202856 h 248005"/>
                <a:gd name="connsiteX196" fmla="*/ 20985 w 215097"/>
                <a:gd name="connsiteY196" fmla="*/ 204446 h 248005"/>
                <a:gd name="connsiteX197" fmla="*/ 20190 w 215097"/>
                <a:gd name="connsiteY197" fmla="*/ 206036 h 248005"/>
                <a:gd name="connsiteX198" fmla="*/ 20349 w 215097"/>
                <a:gd name="connsiteY198" fmla="*/ 207466 h 248005"/>
                <a:gd name="connsiteX199" fmla="*/ 21621 w 215097"/>
                <a:gd name="connsiteY199" fmla="*/ 208738 h 248005"/>
                <a:gd name="connsiteX200" fmla="*/ 21462 w 215097"/>
                <a:gd name="connsiteY200" fmla="*/ 209851 h 248005"/>
                <a:gd name="connsiteX201" fmla="*/ 20667 w 215097"/>
                <a:gd name="connsiteY201" fmla="*/ 210646 h 248005"/>
                <a:gd name="connsiteX202" fmla="*/ 18759 w 215097"/>
                <a:gd name="connsiteY202" fmla="*/ 210487 h 248005"/>
                <a:gd name="connsiteX203" fmla="*/ 17329 w 215097"/>
                <a:gd name="connsiteY203" fmla="*/ 210646 h 248005"/>
                <a:gd name="connsiteX204" fmla="*/ 15898 w 215097"/>
                <a:gd name="connsiteY204" fmla="*/ 210328 h 248005"/>
                <a:gd name="connsiteX205" fmla="*/ 11605 w 215097"/>
                <a:gd name="connsiteY205" fmla="*/ 205877 h 248005"/>
                <a:gd name="connsiteX206" fmla="*/ 10652 w 215097"/>
                <a:gd name="connsiteY206" fmla="*/ 205718 h 248005"/>
                <a:gd name="connsiteX207" fmla="*/ 4451 w 215097"/>
                <a:gd name="connsiteY207" fmla="*/ 209056 h 248005"/>
                <a:gd name="connsiteX208" fmla="*/ 3021 w 215097"/>
                <a:gd name="connsiteY208" fmla="*/ 210487 h 248005"/>
                <a:gd name="connsiteX209" fmla="*/ 1749 w 215097"/>
                <a:gd name="connsiteY209" fmla="*/ 212554 h 248005"/>
                <a:gd name="connsiteX210" fmla="*/ 0 w 215097"/>
                <a:gd name="connsiteY210" fmla="*/ 217005 h 248005"/>
                <a:gd name="connsiteX211" fmla="*/ 6677 w 215097"/>
                <a:gd name="connsiteY211" fmla="*/ 223046 h 248005"/>
                <a:gd name="connsiteX212" fmla="*/ 7472 w 215097"/>
                <a:gd name="connsiteY212" fmla="*/ 225113 h 248005"/>
                <a:gd name="connsiteX213" fmla="*/ 15421 w 215097"/>
                <a:gd name="connsiteY213" fmla="*/ 231790 h 248005"/>
                <a:gd name="connsiteX214" fmla="*/ 18600 w 215097"/>
                <a:gd name="connsiteY214" fmla="*/ 235606 h 248005"/>
                <a:gd name="connsiteX215" fmla="*/ 18600 w 215097"/>
                <a:gd name="connsiteY215" fmla="*/ 238785 h 248005"/>
                <a:gd name="connsiteX216" fmla="*/ 19236 w 215097"/>
                <a:gd name="connsiteY216" fmla="*/ 239580 h 248005"/>
                <a:gd name="connsiteX217" fmla="*/ 19713 w 215097"/>
                <a:gd name="connsiteY217" fmla="*/ 241011 h 248005"/>
                <a:gd name="connsiteX218" fmla="*/ 21939 w 215097"/>
                <a:gd name="connsiteY218" fmla="*/ 244190 h 248005"/>
                <a:gd name="connsiteX219" fmla="*/ 24006 w 215097"/>
                <a:gd name="connsiteY219" fmla="*/ 246575 h 248005"/>
                <a:gd name="connsiteX220" fmla="*/ 24960 w 215097"/>
                <a:gd name="connsiteY220" fmla="*/ 247370 h 248005"/>
                <a:gd name="connsiteX221" fmla="*/ 25436 w 215097"/>
                <a:gd name="connsiteY221" fmla="*/ 248006 h 248005"/>
                <a:gd name="connsiteX222" fmla="*/ 27185 w 215097"/>
                <a:gd name="connsiteY222" fmla="*/ 246575 h 248005"/>
                <a:gd name="connsiteX223" fmla="*/ 29729 w 215097"/>
                <a:gd name="connsiteY223" fmla="*/ 243237 h 248005"/>
                <a:gd name="connsiteX224" fmla="*/ 30842 w 215097"/>
                <a:gd name="connsiteY224" fmla="*/ 241647 h 248005"/>
                <a:gd name="connsiteX225" fmla="*/ 33703 w 215097"/>
                <a:gd name="connsiteY225" fmla="*/ 241329 h 248005"/>
                <a:gd name="connsiteX226" fmla="*/ 34816 w 215097"/>
                <a:gd name="connsiteY226" fmla="*/ 240057 h 248005"/>
                <a:gd name="connsiteX227" fmla="*/ 35611 w 215097"/>
                <a:gd name="connsiteY227" fmla="*/ 238149 h 248005"/>
                <a:gd name="connsiteX228" fmla="*/ 35929 w 215097"/>
                <a:gd name="connsiteY228" fmla="*/ 237036 h 248005"/>
                <a:gd name="connsiteX229" fmla="*/ 39267 w 215097"/>
                <a:gd name="connsiteY229" fmla="*/ 236241 h 248005"/>
                <a:gd name="connsiteX230" fmla="*/ 43401 w 215097"/>
                <a:gd name="connsiteY230" fmla="*/ 234493 h 248005"/>
                <a:gd name="connsiteX231" fmla="*/ 45627 w 215097"/>
                <a:gd name="connsiteY231" fmla="*/ 232744 h 248005"/>
                <a:gd name="connsiteX232" fmla="*/ 47852 w 215097"/>
                <a:gd name="connsiteY232" fmla="*/ 231631 h 248005"/>
                <a:gd name="connsiteX233" fmla="*/ 49283 w 215097"/>
                <a:gd name="connsiteY233" fmla="*/ 231631 h 248005"/>
                <a:gd name="connsiteX234" fmla="*/ 50237 w 215097"/>
                <a:gd name="connsiteY234" fmla="*/ 232108 h 248005"/>
                <a:gd name="connsiteX235" fmla="*/ 52781 w 215097"/>
                <a:gd name="connsiteY235" fmla="*/ 235129 h 248005"/>
                <a:gd name="connsiteX236" fmla="*/ 55006 w 215097"/>
                <a:gd name="connsiteY236" fmla="*/ 237036 h 248005"/>
                <a:gd name="connsiteX237" fmla="*/ 55801 w 215097"/>
                <a:gd name="connsiteY237" fmla="*/ 237513 h 248005"/>
                <a:gd name="connsiteX238" fmla="*/ 56119 w 215097"/>
                <a:gd name="connsiteY238" fmla="*/ 236559 h 248005"/>
                <a:gd name="connsiteX239" fmla="*/ 57550 w 215097"/>
                <a:gd name="connsiteY239" fmla="*/ 236718 h 248005"/>
                <a:gd name="connsiteX240" fmla="*/ 58027 w 215097"/>
                <a:gd name="connsiteY240" fmla="*/ 237036 h 248005"/>
                <a:gd name="connsiteX241" fmla="*/ 58663 w 215097"/>
                <a:gd name="connsiteY241" fmla="*/ 238149 h 248005"/>
                <a:gd name="connsiteX242" fmla="*/ 59935 w 215097"/>
                <a:gd name="connsiteY242" fmla="*/ 239580 h 248005"/>
                <a:gd name="connsiteX243" fmla="*/ 62160 w 215097"/>
                <a:gd name="connsiteY243" fmla="*/ 241170 h 248005"/>
                <a:gd name="connsiteX244" fmla="*/ 64386 w 215097"/>
                <a:gd name="connsiteY244" fmla="*/ 243078 h 248005"/>
                <a:gd name="connsiteX245" fmla="*/ 65499 w 215097"/>
                <a:gd name="connsiteY245" fmla="*/ 243237 h 248005"/>
                <a:gd name="connsiteX246" fmla="*/ 67407 w 215097"/>
                <a:gd name="connsiteY246" fmla="*/ 242442 h 248005"/>
                <a:gd name="connsiteX247" fmla="*/ 69473 w 215097"/>
                <a:gd name="connsiteY247" fmla="*/ 241011 h 248005"/>
                <a:gd name="connsiteX248" fmla="*/ 72653 w 215097"/>
                <a:gd name="connsiteY248" fmla="*/ 240057 h 248005"/>
                <a:gd name="connsiteX249" fmla="*/ 73289 w 215097"/>
                <a:gd name="connsiteY249" fmla="*/ 239103 h 248005"/>
                <a:gd name="connsiteX250" fmla="*/ 73766 w 215097"/>
                <a:gd name="connsiteY250" fmla="*/ 237036 h 248005"/>
                <a:gd name="connsiteX251" fmla="*/ 73925 w 215097"/>
                <a:gd name="connsiteY251" fmla="*/ 234970 h 248005"/>
                <a:gd name="connsiteX252" fmla="*/ 74243 w 215097"/>
                <a:gd name="connsiteY252" fmla="*/ 232426 h 248005"/>
                <a:gd name="connsiteX253" fmla="*/ 74879 w 215097"/>
                <a:gd name="connsiteY253" fmla="*/ 231949 h 248005"/>
                <a:gd name="connsiteX254" fmla="*/ 75992 w 215097"/>
                <a:gd name="connsiteY254" fmla="*/ 231790 h 248005"/>
                <a:gd name="connsiteX255" fmla="*/ 78058 w 215097"/>
                <a:gd name="connsiteY255" fmla="*/ 232426 h 248005"/>
                <a:gd name="connsiteX256" fmla="*/ 79012 w 215097"/>
                <a:gd name="connsiteY256" fmla="*/ 233221 h 248005"/>
                <a:gd name="connsiteX257" fmla="*/ 80602 w 215097"/>
                <a:gd name="connsiteY257" fmla="*/ 233221 h 248005"/>
                <a:gd name="connsiteX258" fmla="*/ 81715 w 215097"/>
                <a:gd name="connsiteY258" fmla="*/ 232585 h 248005"/>
                <a:gd name="connsiteX259" fmla="*/ 83622 w 215097"/>
                <a:gd name="connsiteY259" fmla="*/ 231313 h 248005"/>
                <a:gd name="connsiteX260" fmla="*/ 86166 w 215097"/>
                <a:gd name="connsiteY260" fmla="*/ 230836 h 248005"/>
                <a:gd name="connsiteX261" fmla="*/ 88869 w 215097"/>
                <a:gd name="connsiteY261" fmla="*/ 229564 h 248005"/>
                <a:gd name="connsiteX262" fmla="*/ 91412 w 215097"/>
                <a:gd name="connsiteY262" fmla="*/ 228134 h 248005"/>
                <a:gd name="connsiteX263" fmla="*/ 92684 w 215097"/>
                <a:gd name="connsiteY263" fmla="*/ 227975 h 248005"/>
                <a:gd name="connsiteX264" fmla="*/ 93956 w 215097"/>
                <a:gd name="connsiteY264" fmla="*/ 229882 h 248005"/>
                <a:gd name="connsiteX265" fmla="*/ 95069 w 215097"/>
                <a:gd name="connsiteY265" fmla="*/ 231313 h 248005"/>
                <a:gd name="connsiteX266" fmla="*/ 95228 w 215097"/>
                <a:gd name="connsiteY266" fmla="*/ 232267 h 248005"/>
                <a:gd name="connsiteX267" fmla="*/ 94115 w 215097"/>
                <a:gd name="connsiteY267" fmla="*/ 233857 h 248005"/>
                <a:gd name="connsiteX268" fmla="*/ 92843 w 215097"/>
                <a:gd name="connsiteY268" fmla="*/ 236083 h 248005"/>
                <a:gd name="connsiteX269" fmla="*/ 93956 w 215097"/>
                <a:gd name="connsiteY269" fmla="*/ 238785 h 248005"/>
                <a:gd name="connsiteX270" fmla="*/ 94115 w 215097"/>
                <a:gd name="connsiteY270" fmla="*/ 241488 h 248005"/>
                <a:gd name="connsiteX271" fmla="*/ 94115 w 215097"/>
                <a:gd name="connsiteY271" fmla="*/ 243078 h 248005"/>
                <a:gd name="connsiteX272" fmla="*/ 95069 w 215097"/>
                <a:gd name="connsiteY272" fmla="*/ 243713 h 248005"/>
                <a:gd name="connsiteX273" fmla="*/ 95546 w 215097"/>
                <a:gd name="connsiteY273" fmla="*/ 244031 h 248005"/>
                <a:gd name="connsiteX274" fmla="*/ 96500 w 215097"/>
                <a:gd name="connsiteY274" fmla="*/ 243713 h 248005"/>
                <a:gd name="connsiteX275" fmla="*/ 98407 w 215097"/>
                <a:gd name="connsiteY275" fmla="*/ 243872 h 248005"/>
                <a:gd name="connsiteX276" fmla="*/ 100633 w 215097"/>
                <a:gd name="connsiteY276" fmla="*/ 244667 h 248005"/>
                <a:gd name="connsiteX277" fmla="*/ 102700 w 215097"/>
                <a:gd name="connsiteY277" fmla="*/ 244508 h 248005"/>
                <a:gd name="connsiteX278" fmla="*/ 104767 w 215097"/>
                <a:gd name="connsiteY278" fmla="*/ 243555 h 248005"/>
                <a:gd name="connsiteX279" fmla="*/ 108582 w 215097"/>
                <a:gd name="connsiteY279" fmla="*/ 239580 h 248005"/>
                <a:gd name="connsiteX280" fmla="*/ 114146 w 215097"/>
                <a:gd name="connsiteY280" fmla="*/ 232585 h 248005"/>
                <a:gd name="connsiteX281" fmla="*/ 118757 w 215097"/>
                <a:gd name="connsiteY281" fmla="*/ 228134 h 248005"/>
                <a:gd name="connsiteX282" fmla="*/ 122413 w 215097"/>
                <a:gd name="connsiteY282" fmla="*/ 226385 h 248005"/>
                <a:gd name="connsiteX283" fmla="*/ 124798 w 215097"/>
                <a:gd name="connsiteY283" fmla="*/ 224318 h 248005"/>
                <a:gd name="connsiteX284" fmla="*/ 126229 w 215097"/>
                <a:gd name="connsiteY284" fmla="*/ 221934 h 248005"/>
                <a:gd name="connsiteX285" fmla="*/ 128295 w 215097"/>
                <a:gd name="connsiteY285" fmla="*/ 220344 h 248005"/>
                <a:gd name="connsiteX286" fmla="*/ 132747 w 215097"/>
                <a:gd name="connsiteY286" fmla="*/ 218913 h 248005"/>
                <a:gd name="connsiteX287" fmla="*/ 136085 w 215097"/>
                <a:gd name="connsiteY287" fmla="*/ 217482 h 248005"/>
                <a:gd name="connsiteX288" fmla="*/ 139424 w 215097"/>
                <a:gd name="connsiteY288" fmla="*/ 212713 h 248005"/>
                <a:gd name="connsiteX289" fmla="*/ 144034 w 215097"/>
                <a:gd name="connsiteY289" fmla="*/ 204128 h 248005"/>
                <a:gd name="connsiteX290" fmla="*/ 145306 w 215097"/>
                <a:gd name="connsiteY290" fmla="*/ 196338 h 248005"/>
                <a:gd name="connsiteX291" fmla="*/ 145942 w 215097"/>
                <a:gd name="connsiteY291" fmla="*/ 191728 h 248005"/>
                <a:gd name="connsiteX292" fmla="*/ 145624 w 215097"/>
                <a:gd name="connsiteY292" fmla="*/ 175512 h 248005"/>
                <a:gd name="connsiteX293" fmla="*/ 145306 w 215097"/>
                <a:gd name="connsiteY293" fmla="*/ 170266 h 248005"/>
                <a:gd name="connsiteX294" fmla="*/ 145942 w 215097"/>
                <a:gd name="connsiteY294" fmla="*/ 167404 h 248005"/>
                <a:gd name="connsiteX295" fmla="*/ 147691 w 215097"/>
                <a:gd name="connsiteY295" fmla="*/ 165337 h 248005"/>
                <a:gd name="connsiteX296" fmla="*/ 152142 w 215097"/>
                <a:gd name="connsiteY296" fmla="*/ 161204 h 248005"/>
                <a:gd name="connsiteX297" fmla="*/ 155322 w 215097"/>
                <a:gd name="connsiteY297" fmla="*/ 157706 h 248005"/>
                <a:gd name="connsiteX298" fmla="*/ 157706 w 215097"/>
                <a:gd name="connsiteY298" fmla="*/ 153732 h 248005"/>
                <a:gd name="connsiteX299" fmla="*/ 162158 w 215097"/>
                <a:gd name="connsiteY299" fmla="*/ 144511 h 248005"/>
                <a:gd name="connsiteX300" fmla="*/ 164224 w 215097"/>
                <a:gd name="connsiteY300" fmla="*/ 141491 h 248005"/>
                <a:gd name="connsiteX301" fmla="*/ 165019 w 215097"/>
                <a:gd name="connsiteY301" fmla="*/ 140219 h 248005"/>
                <a:gd name="connsiteX302" fmla="*/ 167722 w 215097"/>
                <a:gd name="connsiteY302" fmla="*/ 137834 h 248005"/>
                <a:gd name="connsiteX303" fmla="*/ 171537 w 215097"/>
                <a:gd name="connsiteY303" fmla="*/ 135608 h 248005"/>
                <a:gd name="connsiteX304" fmla="*/ 176466 w 215097"/>
                <a:gd name="connsiteY304" fmla="*/ 133701 h 248005"/>
                <a:gd name="connsiteX305" fmla="*/ 184097 w 215097"/>
                <a:gd name="connsiteY305" fmla="*/ 127342 h 248005"/>
                <a:gd name="connsiteX306" fmla="*/ 190138 w 215097"/>
                <a:gd name="connsiteY306" fmla="*/ 120982 h 248005"/>
                <a:gd name="connsiteX307" fmla="*/ 189343 w 215097"/>
                <a:gd name="connsiteY307" fmla="*/ 113193 h 248005"/>
                <a:gd name="connsiteX308" fmla="*/ 190615 w 215097"/>
                <a:gd name="connsiteY308" fmla="*/ 106674 h 248005"/>
                <a:gd name="connsiteX309" fmla="*/ 193953 w 215097"/>
                <a:gd name="connsiteY309" fmla="*/ 98566 h 248005"/>
                <a:gd name="connsiteX310" fmla="*/ 195066 w 215097"/>
                <a:gd name="connsiteY310" fmla="*/ 89982 h 248005"/>
                <a:gd name="connsiteX311" fmla="*/ 193953 w 215097"/>
                <a:gd name="connsiteY311" fmla="*/ 80761 h 248005"/>
                <a:gd name="connsiteX312" fmla="*/ 194430 w 215097"/>
                <a:gd name="connsiteY312" fmla="*/ 73448 h 248005"/>
                <a:gd name="connsiteX313" fmla="*/ 197451 w 215097"/>
                <a:gd name="connsiteY313" fmla="*/ 64704 h 248005"/>
                <a:gd name="connsiteX314" fmla="*/ 198882 w 215097"/>
                <a:gd name="connsiteY314" fmla="*/ 61525 h 248005"/>
                <a:gd name="connsiteX315" fmla="*/ 199200 w 215097"/>
                <a:gd name="connsiteY315" fmla="*/ 56278 h 248005"/>
                <a:gd name="connsiteX316" fmla="*/ 199200 w 215097"/>
                <a:gd name="connsiteY316" fmla="*/ 47853 h 248005"/>
                <a:gd name="connsiteX317" fmla="*/ 203333 w 215097"/>
                <a:gd name="connsiteY317" fmla="*/ 36406 h 248005"/>
                <a:gd name="connsiteX318" fmla="*/ 206989 w 215097"/>
                <a:gd name="connsiteY318" fmla="*/ 29570 h 248005"/>
                <a:gd name="connsiteX319" fmla="*/ 211282 w 215097"/>
                <a:gd name="connsiteY319" fmla="*/ 21780 h 248005"/>
                <a:gd name="connsiteX320" fmla="*/ 212872 w 215097"/>
                <a:gd name="connsiteY320" fmla="*/ 17170 h 248005"/>
                <a:gd name="connsiteX321" fmla="*/ 215097 w 215097"/>
                <a:gd name="connsiteY321" fmla="*/ 10970 h 248005"/>
                <a:gd name="connsiteX322" fmla="*/ 214779 w 215097"/>
                <a:gd name="connsiteY322" fmla="*/ 6041 h 24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15097" h="248005">
                  <a:moveTo>
                    <a:pt x="214779" y="6041"/>
                  </a:moveTo>
                  <a:lnTo>
                    <a:pt x="213031" y="5087"/>
                  </a:lnTo>
                  <a:lnTo>
                    <a:pt x="211600" y="2385"/>
                  </a:lnTo>
                  <a:lnTo>
                    <a:pt x="210805" y="1908"/>
                  </a:lnTo>
                  <a:lnTo>
                    <a:pt x="206353" y="3180"/>
                  </a:lnTo>
                  <a:lnTo>
                    <a:pt x="203969" y="4134"/>
                  </a:lnTo>
                  <a:lnTo>
                    <a:pt x="202697" y="5246"/>
                  </a:lnTo>
                  <a:lnTo>
                    <a:pt x="201743" y="5405"/>
                  </a:lnTo>
                  <a:lnTo>
                    <a:pt x="200312" y="3974"/>
                  </a:lnTo>
                  <a:lnTo>
                    <a:pt x="199200" y="3657"/>
                  </a:lnTo>
                  <a:lnTo>
                    <a:pt x="197451" y="3974"/>
                  </a:lnTo>
                  <a:lnTo>
                    <a:pt x="195702" y="3974"/>
                  </a:lnTo>
                  <a:lnTo>
                    <a:pt x="194589" y="3816"/>
                  </a:lnTo>
                  <a:lnTo>
                    <a:pt x="193794" y="3816"/>
                  </a:lnTo>
                  <a:lnTo>
                    <a:pt x="191569" y="3021"/>
                  </a:lnTo>
                  <a:lnTo>
                    <a:pt x="183938" y="795"/>
                  </a:lnTo>
                  <a:lnTo>
                    <a:pt x="182666" y="0"/>
                  </a:lnTo>
                  <a:lnTo>
                    <a:pt x="181076" y="159"/>
                  </a:lnTo>
                  <a:lnTo>
                    <a:pt x="177102" y="2067"/>
                  </a:lnTo>
                  <a:lnTo>
                    <a:pt x="174876" y="2544"/>
                  </a:lnTo>
                  <a:lnTo>
                    <a:pt x="168517" y="3816"/>
                  </a:lnTo>
                  <a:lnTo>
                    <a:pt x="161681" y="4451"/>
                  </a:lnTo>
                  <a:lnTo>
                    <a:pt x="159137" y="4451"/>
                  </a:lnTo>
                  <a:lnTo>
                    <a:pt x="157229" y="5246"/>
                  </a:lnTo>
                  <a:lnTo>
                    <a:pt x="156116" y="6518"/>
                  </a:lnTo>
                  <a:lnTo>
                    <a:pt x="155322" y="9062"/>
                  </a:lnTo>
                  <a:lnTo>
                    <a:pt x="154050" y="13672"/>
                  </a:lnTo>
                  <a:lnTo>
                    <a:pt x="153414" y="14944"/>
                  </a:lnTo>
                  <a:lnTo>
                    <a:pt x="153573" y="16852"/>
                  </a:lnTo>
                  <a:lnTo>
                    <a:pt x="153096" y="19872"/>
                  </a:lnTo>
                  <a:lnTo>
                    <a:pt x="152937" y="22575"/>
                  </a:lnTo>
                  <a:lnTo>
                    <a:pt x="153255" y="24483"/>
                  </a:lnTo>
                  <a:lnTo>
                    <a:pt x="151347" y="28298"/>
                  </a:lnTo>
                  <a:lnTo>
                    <a:pt x="148962" y="32749"/>
                  </a:lnTo>
                  <a:lnTo>
                    <a:pt x="147055" y="36565"/>
                  </a:lnTo>
                  <a:lnTo>
                    <a:pt x="144988" y="40539"/>
                  </a:lnTo>
                  <a:lnTo>
                    <a:pt x="144988" y="40698"/>
                  </a:lnTo>
                  <a:lnTo>
                    <a:pt x="144829" y="42447"/>
                  </a:lnTo>
                  <a:lnTo>
                    <a:pt x="143080" y="43401"/>
                  </a:lnTo>
                  <a:lnTo>
                    <a:pt x="142126" y="45150"/>
                  </a:lnTo>
                  <a:lnTo>
                    <a:pt x="141808" y="47535"/>
                  </a:lnTo>
                  <a:lnTo>
                    <a:pt x="142285" y="50555"/>
                  </a:lnTo>
                  <a:lnTo>
                    <a:pt x="143716" y="54053"/>
                  </a:lnTo>
                  <a:lnTo>
                    <a:pt x="143716" y="56119"/>
                  </a:lnTo>
                  <a:lnTo>
                    <a:pt x="143239" y="56437"/>
                  </a:lnTo>
                  <a:lnTo>
                    <a:pt x="142285" y="57073"/>
                  </a:lnTo>
                  <a:lnTo>
                    <a:pt x="141490" y="57391"/>
                  </a:lnTo>
                  <a:lnTo>
                    <a:pt x="139106" y="55007"/>
                  </a:lnTo>
                  <a:lnTo>
                    <a:pt x="136403" y="53417"/>
                  </a:lnTo>
                  <a:lnTo>
                    <a:pt x="132429" y="50714"/>
                  </a:lnTo>
                  <a:lnTo>
                    <a:pt x="128295" y="49601"/>
                  </a:lnTo>
                  <a:lnTo>
                    <a:pt x="123049" y="49442"/>
                  </a:lnTo>
                  <a:lnTo>
                    <a:pt x="120823" y="49760"/>
                  </a:lnTo>
                  <a:lnTo>
                    <a:pt x="119234" y="48806"/>
                  </a:lnTo>
                  <a:lnTo>
                    <a:pt x="116849" y="47535"/>
                  </a:lnTo>
                  <a:lnTo>
                    <a:pt x="115736" y="47217"/>
                  </a:lnTo>
                  <a:lnTo>
                    <a:pt x="113987" y="48170"/>
                  </a:lnTo>
                  <a:lnTo>
                    <a:pt x="112715" y="48170"/>
                  </a:lnTo>
                  <a:lnTo>
                    <a:pt x="111285" y="47853"/>
                  </a:lnTo>
                  <a:lnTo>
                    <a:pt x="108264" y="47853"/>
                  </a:lnTo>
                  <a:lnTo>
                    <a:pt x="107946" y="46263"/>
                  </a:lnTo>
                  <a:lnTo>
                    <a:pt x="107469" y="45945"/>
                  </a:lnTo>
                  <a:lnTo>
                    <a:pt x="104290" y="46104"/>
                  </a:lnTo>
                  <a:lnTo>
                    <a:pt x="103336" y="44673"/>
                  </a:lnTo>
                  <a:lnTo>
                    <a:pt x="102859" y="44832"/>
                  </a:lnTo>
                  <a:lnTo>
                    <a:pt x="101587" y="44514"/>
                  </a:lnTo>
                  <a:lnTo>
                    <a:pt x="99043" y="42606"/>
                  </a:lnTo>
                  <a:lnTo>
                    <a:pt x="96182" y="43878"/>
                  </a:lnTo>
                  <a:lnTo>
                    <a:pt x="90617" y="43719"/>
                  </a:lnTo>
                  <a:lnTo>
                    <a:pt x="83304" y="43719"/>
                  </a:lnTo>
                  <a:lnTo>
                    <a:pt x="75832" y="43719"/>
                  </a:lnTo>
                  <a:lnTo>
                    <a:pt x="68996" y="43719"/>
                  </a:lnTo>
                  <a:lnTo>
                    <a:pt x="62001" y="43560"/>
                  </a:lnTo>
                  <a:lnTo>
                    <a:pt x="62001" y="45627"/>
                  </a:lnTo>
                  <a:lnTo>
                    <a:pt x="59617" y="50555"/>
                  </a:lnTo>
                  <a:lnTo>
                    <a:pt x="58663" y="54212"/>
                  </a:lnTo>
                  <a:lnTo>
                    <a:pt x="58345" y="58186"/>
                  </a:lnTo>
                  <a:lnTo>
                    <a:pt x="58981" y="61525"/>
                  </a:lnTo>
                  <a:lnTo>
                    <a:pt x="60094" y="63750"/>
                  </a:lnTo>
                  <a:lnTo>
                    <a:pt x="60730" y="66294"/>
                  </a:lnTo>
                  <a:lnTo>
                    <a:pt x="60253" y="68043"/>
                  </a:lnTo>
                  <a:lnTo>
                    <a:pt x="59140" y="68838"/>
                  </a:lnTo>
                  <a:lnTo>
                    <a:pt x="59935" y="69632"/>
                  </a:lnTo>
                  <a:lnTo>
                    <a:pt x="61524" y="69791"/>
                  </a:lnTo>
                  <a:lnTo>
                    <a:pt x="64386" y="69156"/>
                  </a:lnTo>
                  <a:lnTo>
                    <a:pt x="68679" y="67725"/>
                  </a:lnTo>
                  <a:lnTo>
                    <a:pt x="74402" y="65817"/>
                  </a:lnTo>
                  <a:lnTo>
                    <a:pt x="78058" y="64863"/>
                  </a:lnTo>
                  <a:lnTo>
                    <a:pt x="84258" y="65499"/>
                  </a:lnTo>
                  <a:lnTo>
                    <a:pt x="87597" y="66135"/>
                  </a:lnTo>
                  <a:lnTo>
                    <a:pt x="89187" y="67566"/>
                  </a:lnTo>
                  <a:lnTo>
                    <a:pt x="91094" y="73289"/>
                  </a:lnTo>
                  <a:lnTo>
                    <a:pt x="91889" y="74243"/>
                  </a:lnTo>
                  <a:lnTo>
                    <a:pt x="93479" y="76628"/>
                  </a:lnTo>
                  <a:lnTo>
                    <a:pt x="94751" y="79489"/>
                  </a:lnTo>
                  <a:lnTo>
                    <a:pt x="94910" y="81079"/>
                  </a:lnTo>
                  <a:lnTo>
                    <a:pt x="94751" y="82192"/>
                  </a:lnTo>
                  <a:lnTo>
                    <a:pt x="93638" y="83782"/>
                  </a:lnTo>
                  <a:lnTo>
                    <a:pt x="92207" y="86007"/>
                  </a:lnTo>
                  <a:lnTo>
                    <a:pt x="91730" y="87438"/>
                  </a:lnTo>
                  <a:lnTo>
                    <a:pt x="90458" y="88551"/>
                  </a:lnTo>
                  <a:lnTo>
                    <a:pt x="89028" y="89505"/>
                  </a:lnTo>
                  <a:lnTo>
                    <a:pt x="84894" y="89982"/>
                  </a:lnTo>
                  <a:lnTo>
                    <a:pt x="84258" y="90617"/>
                  </a:lnTo>
                  <a:lnTo>
                    <a:pt x="83145" y="93002"/>
                  </a:lnTo>
                  <a:lnTo>
                    <a:pt x="80920" y="95228"/>
                  </a:lnTo>
                  <a:lnTo>
                    <a:pt x="79966" y="97136"/>
                  </a:lnTo>
                  <a:lnTo>
                    <a:pt x="79012" y="99838"/>
                  </a:lnTo>
                  <a:lnTo>
                    <a:pt x="79171" y="103177"/>
                  </a:lnTo>
                  <a:lnTo>
                    <a:pt x="78853" y="107787"/>
                  </a:lnTo>
                  <a:lnTo>
                    <a:pt x="78376" y="111126"/>
                  </a:lnTo>
                  <a:lnTo>
                    <a:pt x="79489" y="112238"/>
                  </a:lnTo>
                  <a:lnTo>
                    <a:pt x="84417" y="113033"/>
                  </a:lnTo>
                  <a:lnTo>
                    <a:pt x="85371" y="113669"/>
                  </a:lnTo>
                  <a:lnTo>
                    <a:pt x="86643" y="115577"/>
                  </a:lnTo>
                  <a:lnTo>
                    <a:pt x="88233" y="117485"/>
                  </a:lnTo>
                  <a:lnTo>
                    <a:pt x="92843" y="118598"/>
                  </a:lnTo>
                  <a:lnTo>
                    <a:pt x="94592" y="120029"/>
                  </a:lnTo>
                  <a:lnTo>
                    <a:pt x="96023" y="121618"/>
                  </a:lnTo>
                  <a:lnTo>
                    <a:pt x="96182" y="122890"/>
                  </a:lnTo>
                  <a:lnTo>
                    <a:pt x="95069" y="127977"/>
                  </a:lnTo>
                  <a:lnTo>
                    <a:pt x="94115" y="132906"/>
                  </a:lnTo>
                  <a:lnTo>
                    <a:pt x="94592" y="136721"/>
                  </a:lnTo>
                  <a:lnTo>
                    <a:pt x="94910" y="140378"/>
                  </a:lnTo>
                  <a:lnTo>
                    <a:pt x="95387" y="145624"/>
                  </a:lnTo>
                  <a:lnTo>
                    <a:pt x="95228" y="148804"/>
                  </a:lnTo>
                  <a:lnTo>
                    <a:pt x="93956" y="150711"/>
                  </a:lnTo>
                  <a:lnTo>
                    <a:pt x="93956" y="152301"/>
                  </a:lnTo>
                  <a:lnTo>
                    <a:pt x="94433" y="154050"/>
                  </a:lnTo>
                  <a:lnTo>
                    <a:pt x="93320" y="159137"/>
                  </a:lnTo>
                  <a:lnTo>
                    <a:pt x="92684" y="160091"/>
                  </a:lnTo>
                  <a:lnTo>
                    <a:pt x="90617" y="161045"/>
                  </a:lnTo>
                  <a:lnTo>
                    <a:pt x="89505" y="162317"/>
                  </a:lnTo>
                  <a:lnTo>
                    <a:pt x="89187" y="164542"/>
                  </a:lnTo>
                  <a:lnTo>
                    <a:pt x="88074" y="167404"/>
                  </a:lnTo>
                  <a:lnTo>
                    <a:pt x="86961" y="168517"/>
                  </a:lnTo>
                  <a:lnTo>
                    <a:pt x="86961" y="169948"/>
                  </a:lnTo>
                  <a:lnTo>
                    <a:pt x="88074" y="170901"/>
                  </a:lnTo>
                  <a:lnTo>
                    <a:pt x="88074" y="172332"/>
                  </a:lnTo>
                  <a:lnTo>
                    <a:pt x="86007" y="174240"/>
                  </a:lnTo>
                  <a:lnTo>
                    <a:pt x="84894" y="175671"/>
                  </a:lnTo>
                  <a:lnTo>
                    <a:pt x="82192" y="176307"/>
                  </a:lnTo>
                  <a:lnTo>
                    <a:pt x="79171" y="175512"/>
                  </a:lnTo>
                  <a:lnTo>
                    <a:pt x="78376" y="174558"/>
                  </a:lnTo>
                  <a:lnTo>
                    <a:pt x="79171" y="172968"/>
                  </a:lnTo>
                  <a:lnTo>
                    <a:pt x="78853" y="171696"/>
                  </a:lnTo>
                  <a:lnTo>
                    <a:pt x="77740" y="170425"/>
                  </a:lnTo>
                  <a:lnTo>
                    <a:pt x="76150" y="166927"/>
                  </a:lnTo>
                  <a:lnTo>
                    <a:pt x="74720" y="166291"/>
                  </a:lnTo>
                  <a:lnTo>
                    <a:pt x="73925" y="167722"/>
                  </a:lnTo>
                  <a:lnTo>
                    <a:pt x="71381" y="170266"/>
                  </a:lnTo>
                  <a:lnTo>
                    <a:pt x="66930" y="173604"/>
                  </a:lnTo>
                  <a:lnTo>
                    <a:pt x="63909" y="173922"/>
                  </a:lnTo>
                  <a:lnTo>
                    <a:pt x="58186" y="172809"/>
                  </a:lnTo>
                  <a:lnTo>
                    <a:pt x="53417" y="171219"/>
                  </a:lnTo>
                  <a:lnTo>
                    <a:pt x="51191" y="167404"/>
                  </a:lnTo>
                  <a:lnTo>
                    <a:pt x="49760" y="164066"/>
                  </a:lnTo>
                  <a:lnTo>
                    <a:pt x="47693" y="160409"/>
                  </a:lnTo>
                  <a:lnTo>
                    <a:pt x="45468" y="158501"/>
                  </a:lnTo>
                  <a:lnTo>
                    <a:pt x="42924" y="157388"/>
                  </a:lnTo>
                  <a:lnTo>
                    <a:pt x="41811" y="157388"/>
                  </a:lnTo>
                  <a:lnTo>
                    <a:pt x="38314" y="159455"/>
                  </a:lnTo>
                  <a:lnTo>
                    <a:pt x="37360" y="160250"/>
                  </a:lnTo>
                  <a:lnTo>
                    <a:pt x="37360" y="161999"/>
                  </a:lnTo>
                  <a:lnTo>
                    <a:pt x="37678" y="163589"/>
                  </a:lnTo>
                  <a:lnTo>
                    <a:pt x="38155" y="164383"/>
                  </a:lnTo>
                  <a:lnTo>
                    <a:pt x="38632" y="165496"/>
                  </a:lnTo>
                  <a:lnTo>
                    <a:pt x="38632" y="167086"/>
                  </a:lnTo>
                  <a:lnTo>
                    <a:pt x="37996" y="169312"/>
                  </a:lnTo>
                  <a:lnTo>
                    <a:pt x="37678" y="171696"/>
                  </a:lnTo>
                  <a:lnTo>
                    <a:pt x="26867" y="174081"/>
                  </a:lnTo>
                  <a:lnTo>
                    <a:pt x="24960" y="173286"/>
                  </a:lnTo>
                  <a:lnTo>
                    <a:pt x="23529" y="172173"/>
                  </a:lnTo>
                  <a:lnTo>
                    <a:pt x="21780" y="172332"/>
                  </a:lnTo>
                  <a:lnTo>
                    <a:pt x="17170" y="173604"/>
                  </a:lnTo>
                  <a:lnTo>
                    <a:pt x="15421" y="172650"/>
                  </a:lnTo>
                  <a:lnTo>
                    <a:pt x="13672" y="172014"/>
                  </a:lnTo>
                  <a:lnTo>
                    <a:pt x="12877" y="172650"/>
                  </a:lnTo>
                  <a:lnTo>
                    <a:pt x="12718" y="173604"/>
                  </a:lnTo>
                  <a:lnTo>
                    <a:pt x="13513" y="179327"/>
                  </a:lnTo>
                  <a:lnTo>
                    <a:pt x="13354" y="181394"/>
                  </a:lnTo>
                  <a:lnTo>
                    <a:pt x="12241" y="184256"/>
                  </a:lnTo>
                  <a:lnTo>
                    <a:pt x="11605" y="186163"/>
                  </a:lnTo>
                  <a:lnTo>
                    <a:pt x="14626" y="186640"/>
                  </a:lnTo>
                  <a:lnTo>
                    <a:pt x="15580" y="187594"/>
                  </a:lnTo>
                  <a:lnTo>
                    <a:pt x="16693" y="189025"/>
                  </a:lnTo>
                  <a:lnTo>
                    <a:pt x="18123" y="190297"/>
                  </a:lnTo>
                  <a:lnTo>
                    <a:pt x="18123" y="191092"/>
                  </a:lnTo>
                  <a:lnTo>
                    <a:pt x="16534" y="192682"/>
                  </a:lnTo>
                  <a:lnTo>
                    <a:pt x="16057" y="194430"/>
                  </a:lnTo>
                  <a:lnTo>
                    <a:pt x="16693" y="195861"/>
                  </a:lnTo>
                  <a:lnTo>
                    <a:pt x="18759" y="197292"/>
                  </a:lnTo>
                  <a:lnTo>
                    <a:pt x="21621" y="198882"/>
                  </a:lnTo>
                  <a:lnTo>
                    <a:pt x="23052" y="199994"/>
                  </a:lnTo>
                  <a:lnTo>
                    <a:pt x="22893" y="200789"/>
                  </a:lnTo>
                  <a:lnTo>
                    <a:pt x="21621" y="202856"/>
                  </a:lnTo>
                  <a:lnTo>
                    <a:pt x="20985" y="204446"/>
                  </a:lnTo>
                  <a:lnTo>
                    <a:pt x="20190" y="206036"/>
                  </a:lnTo>
                  <a:lnTo>
                    <a:pt x="20349" y="207466"/>
                  </a:lnTo>
                  <a:lnTo>
                    <a:pt x="21621" y="208738"/>
                  </a:lnTo>
                  <a:lnTo>
                    <a:pt x="21462" y="209851"/>
                  </a:lnTo>
                  <a:lnTo>
                    <a:pt x="20667" y="210646"/>
                  </a:lnTo>
                  <a:lnTo>
                    <a:pt x="18759" y="210487"/>
                  </a:lnTo>
                  <a:lnTo>
                    <a:pt x="17329" y="210646"/>
                  </a:lnTo>
                  <a:lnTo>
                    <a:pt x="15898" y="210328"/>
                  </a:lnTo>
                  <a:lnTo>
                    <a:pt x="11605" y="205877"/>
                  </a:lnTo>
                  <a:lnTo>
                    <a:pt x="10652" y="205718"/>
                  </a:lnTo>
                  <a:lnTo>
                    <a:pt x="4451" y="209056"/>
                  </a:lnTo>
                  <a:lnTo>
                    <a:pt x="3021" y="210487"/>
                  </a:lnTo>
                  <a:lnTo>
                    <a:pt x="1749" y="212554"/>
                  </a:lnTo>
                  <a:lnTo>
                    <a:pt x="0" y="217005"/>
                  </a:lnTo>
                  <a:lnTo>
                    <a:pt x="6677" y="223046"/>
                  </a:lnTo>
                  <a:lnTo>
                    <a:pt x="7472" y="225113"/>
                  </a:lnTo>
                  <a:lnTo>
                    <a:pt x="15421" y="231790"/>
                  </a:lnTo>
                  <a:lnTo>
                    <a:pt x="18600" y="235606"/>
                  </a:lnTo>
                  <a:lnTo>
                    <a:pt x="18600" y="238785"/>
                  </a:lnTo>
                  <a:lnTo>
                    <a:pt x="19236" y="239580"/>
                  </a:lnTo>
                  <a:lnTo>
                    <a:pt x="19713" y="241011"/>
                  </a:lnTo>
                  <a:lnTo>
                    <a:pt x="21939" y="244190"/>
                  </a:lnTo>
                  <a:lnTo>
                    <a:pt x="24006" y="246575"/>
                  </a:lnTo>
                  <a:lnTo>
                    <a:pt x="24960" y="247370"/>
                  </a:lnTo>
                  <a:lnTo>
                    <a:pt x="25436" y="248006"/>
                  </a:lnTo>
                  <a:lnTo>
                    <a:pt x="27185" y="246575"/>
                  </a:lnTo>
                  <a:lnTo>
                    <a:pt x="29729" y="243237"/>
                  </a:lnTo>
                  <a:lnTo>
                    <a:pt x="30842" y="241647"/>
                  </a:lnTo>
                  <a:lnTo>
                    <a:pt x="33703" y="241329"/>
                  </a:lnTo>
                  <a:lnTo>
                    <a:pt x="34816" y="240057"/>
                  </a:lnTo>
                  <a:lnTo>
                    <a:pt x="35611" y="238149"/>
                  </a:lnTo>
                  <a:lnTo>
                    <a:pt x="35929" y="237036"/>
                  </a:lnTo>
                  <a:lnTo>
                    <a:pt x="39267" y="236241"/>
                  </a:lnTo>
                  <a:lnTo>
                    <a:pt x="43401" y="234493"/>
                  </a:lnTo>
                  <a:lnTo>
                    <a:pt x="45627" y="232744"/>
                  </a:lnTo>
                  <a:lnTo>
                    <a:pt x="47852" y="231631"/>
                  </a:lnTo>
                  <a:lnTo>
                    <a:pt x="49283" y="231631"/>
                  </a:lnTo>
                  <a:lnTo>
                    <a:pt x="50237" y="232108"/>
                  </a:lnTo>
                  <a:lnTo>
                    <a:pt x="52781" y="235129"/>
                  </a:lnTo>
                  <a:lnTo>
                    <a:pt x="55006" y="237036"/>
                  </a:lnTo>
                  <a:lnTo>
                    <a:pt x="55801" y="237513"/>
                  </a:lnTo>
                  <a:lnTo>
                    <a:pt x="56119" y="236559"/>
                  </a:lnTo>
                  <a:lnTo>
                    <a:pt x="57550" y="236718"/>
                  </a:lnTo>
                  <a:lnTo>
                    <a:pt x="58027" y="237036"/>
                  </a:lnTo>
                  <a:lnTo>
                    <a:pt x="58663" y="238149"/>
                  </a:lnTo>
                  <a:lnTo>
                    <a:pt x="59935" y="239580"/>
                  </a:lnTo>
                  <a:lnTo>
                    <a:pt x="62160" y="241170"/>
                  </a:lnTo>
                  <a:lnTo>
                    <a:pt x="64386" y="243078"/>
                  </a:lnTo>
                  <a:lnTo>
                    <a:pt x="65499" y="243237"/>
                  </a:lnTo>
                  <a:lnTo>
                    <a:pt x="67407" y="242442"/>
                  </a:lnTo>
                  <a:lnTo>
                    <a:pt x="69473" y="241011"/>
                  </a:lnTo>
                  <a:lnTo>
                    <a:pt x="72653" y="240057"/>
                  </a:lnTo>
                  <a:lnTo>
                    <a:pt x="73289" y="239103"/>
                  </a:lnTo>
                  <a:lnTo>
                    <a:pt x="73766" y="237036"/>
                  </a:lnTo>
                  <a:lnTo>
                    <a:pt x="73925" y="234970"/>
                  </a:lnTo>
                  <a:lnTo>
                    <a:pt x="74243" y="232426"/>
                  </a:lnTo>
                  <a:lnTo>
                    <a:pt x="74879" y="231949"/>
                  </a:lnTo>
                  <a:lnTo>
                    <a:pt x="75992" y="231790"/>
                  </a:lnTo>
                  <a:lnTo>
                    <a:pt x="78058" y="232426"/>
                  </a:lnTo>
                  <a:lnTo>
                    <a:pt x="79012" y="233221"/>
                  </a:lnTo>
                  <a:lnTo>
                    <a:pt x="80602" y="233221"/>
                  </a:lnTo>
                  <a:lnTo>
                    <a:pt x="81715" y="232585"/>
                  </a:lnTo>
                  <a:lnTo>
                    <a:pt x="83622" y="231313"/>
                  </a:lnTo>
                  <a:lnTo>
                    <a:pt x="86166" y="230836"/>
                  </a:lnTo>
                  <a:lnTo>
                    <a:pt x="88869" y="229564"/>
                  </a:lnTo>
                  <a:lnTo>
                    <a:pt x="91412" y="228134"/>
                  </a:lnTo>
                  <a:lnTo>
                    <a:pt x="92684" y="227975"/>
                  </a:lnTo>
                  <a:lnTo>
                    <a:pt x="93956" y="229882"/>
                  </a:lnTo>
                  <a:lnTo>
                    <a:pt x="95069" y="231313"/>
                  </a:lnTo>
                  <a:lnTo>
                    <a:pt x="95228" y="232267"/>
                  </a:lnTo>
                  <a:lnTo>
                    <a:pt x="94115" y="233857"/>
                  </a:lnTo>
                  <a:lnTo>
                    <a:pt x="92843" y="236083"/>
                  </a:lnTo>
                  <a:lnTo>
                    <a:pt x="93956" y="238785"/>
                  </a:lnTo>
                  <a:lnTo>
                    <a:pt x="94115" y="241488"/>
                  </a:lnTo>
                  <a:lnTo>
                    <a:pt x="94115" y="243078"/>
                  </a:lnTo>
                  <a:lnTo>
                    <a:pt x="95069" y="243713"/>
                  </a:lnTo>
                  <a:lnTo>
                    <a:pt x="95546" y="244031"/>
                  </a:lnTo>
                  <a:lnTo>
                    <a:pt x="96500" y="243713"/>
                  </a:lnTo>
                  <a:lnTo>
                    <a:pt x="98407" y="243872"/>
                  </a:lnTo>
                  <a:lnTo>
                    <a:pt x="100633" y="244667"/>
                  </a:lnTo>
                  <a:lnTo>
                    <a:pt x="102700" y="244508"/>
                  </a:lnTo>
                  <a:lnTo>
                    <a:pt x="104767" y="243555"/>
                  </a:lnTo>
                  <a:lnTo>
                    <a:pt x="108582" y="239580"/>
                  </a:lnTo>
                  <a:lnTo>
                    <a:pt x="114146" y="232585"/>
                  </a:lnTo>
                  <a:lnTo>
                    <a:pt x="118757" y="228134"/>
                  </a:lnTo>
                  <a:lnTo>
                    <a:pt x="122413" y="226385"/>
                  </a:lnTo>
                  <a:lnTo>
                    <a:pt x="124798" y="224318"/>
                  </a:lnTo>
                  <a:lnTo>
                    <a:pt x="126229" y="221934"/>
                  </a:lnTo>
                  <a:lnTo>
                    <a:pt x="128295" y="220344"/>
                  </a:lnTo>
                  <a:lnTo>
                    <a:pt x="132747" y="218913"/>
                  </a:lnTo>
                  <a:lnTo>
                    <a:pt x="136085" y="217482"/>
                  </a:lnTo>
                  <a:lnTo>
                    <a:pt x="139424" y="212713"/>
                  </a:lnTo>
                  <a:lnTo>
                    <a:pt x="144034" y="204128"/>
                  </a:lnTo>
                  <a:lnTo>
                    <a:pt x="145306" y="196338"/>
                  </a:lnTo>
                  <a:lnTo>
                    <a:pt x="145942" y="191728"/>
                  </a:lnTo>
                  <a:lnTo>
                    <a:pt x="145624" y="175512"/>
                  </a:lnTo>
                  <a:lnTo>
                    <a:pt x="145306" y="170266"/>
                  </a:lnTo>
                  <a:lnTo>
                    <a:pt x="145942" y="167404"/>
                  </a:lnTo>
                  <a:lnTo>
                    <a:pt x="147691" y="165337"/>
                  </a:lnTo>
                  <a:lnTo>
                    <a:pt x="152142" y="161204"/>
                  </a:lnTo>
                  <a:lnTo>
                    <a:pt x="155322" y="157706"/>
                  </a:lnTo>
                  <a:lnTo>
                    <a:pt x="157706" y="153732"/>
                  </a:lnTo>
                  <a:lnTo>
                    <a:pt x="162158" y="144511"/>
                  </a:lnTo>
                  <a:lnTo>
                    <a:pt x="164224" y="141491"/>
                  </a:lnTo>
                  <a:lnTo>
                    <a:pt x="165019" y="140219"/>
                  </a:lnTo>
                  <a:lnTo>
                    <a:pt x="167722" y="137834"/>
                  </a:lnTo>
                  <a:lnTo>
                    <a:pt x="171537" y="135608"/>
                  </a:lnTo>
                  <a:lnTo>
                    <a:pt x="176466" y="133701"/>
                  </a:lnTo>
                  <a:lnTo>
                    <a:pt x="184097" y="127342"/>
                  </a:lnTo>
                  <a:lnTo>
                    <a:pt x="190138" y="120982"/>
                  </a:lnTo>
                  <a:lnTo>
                    <a:pt x="189343" y="113193"/>
                  </a:lnTo>
                  <a:lnTo>
                    <a:pt x="190615" y="106674"/>
                  </a:lnTo>
                  <a:lnTo>
                    <a:pt x="193953" y="98566"/>
                  </a:lnTo>
                  <a:lnTo>
                    <a:pt x="195066" y="89982"/>
                  </a:lnTo>
                  <a:lnTo>
                    <a:pt x="193953" y="80761"/>
                  </a:lnTo>
                  <a:lnTo>
                    <a:pt x="194430" y="73448"/>
                  </a:lnTo>
                  <a:lnTo>
                    <a:pt x="197451" y="64704"/>
                  </a:lnTo>
                  <a:lnTo>
                    <a:pt x="198882" y="61525"/>
                  </a:lnTo>
                  <a:lnTo>
                    <a:pt x="199200" y="56278"/>
                  </a:lnTo>
                  <a:lnTo>
                    <a:pt x="199200" y="47853"/>
                  </a:lnTo>
                  <a:lnTo>
                    <a:pt x="203333" y="36406"/>
                  </a:lnTo>
                  <a:lnTo>
                    <a:pt x="206989" y="29570"/>
                  </a:lnTo>
                  <a:lnTo>
                    <a:pt x="211282" y="21780"/>
                  </a:lnTo>
                  <a:lnTo>
                    <a:pt x="212872" y="17170"/>
                  </a:lnTo>
                  <a:lnTo>
                    <a:pt x="215097" y="10970"/>
                  </a:lnTo>
                  <a:lnTo>
                    <a:pt x="214779" y="604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1" name="Freeform: Shape 5390">
              <a:extLst>
                <a:ext uri="{FF2B5EF4-FFF2-40B4-BE49-F238E27FC236}">
                  <a16:creationId xmlns:a16="http://schemas.microsoft.com/office/drawing/2014/main" id="{74439A5F-A225-97A3-C3B3-EDB949BFD3BC}"/>
                </a:ext>
              </a:extLst>
            </p:cNvPr>
            <p:cNvSpPr/>
            <p:nvPr/>
          </p:nvSpPr>
          <p:spPr>
            <a:xfrm>
              <a:off x="1606776" y="3615320"/>
              <a:ext cx="372326" cy="250072"/>
            </a:xfrm>
            <a:custGeom>
              <a:avLst/>
              <a:gdLst>
                <a:gd name="connsiteX0" fmla="*/ 370419 w 372326"/>
                <a:gd name="connsiteY0" fmla="*/ 166768 h 250072"/>
                <a:gd name="connsiteX1" fmla="*/ 368193 w 372326"/>
                <a:gd name="connsiteY1" fmla="*/ 163747 h 250072"/>
                <a:gd name="connsiteX2" fmla="*/ 367398 w 372326"/>
                <a:gd name="connsiteY2" fmla="*/ 159455 h 250072"/>
                <a:gd name="connsiteX3" fmla="*/ 367398 w 372326"/>
                <a:gd name="connsiteY3" fmla="*/ 155957 h 250072"/>
                <a:gd name="connsiteX4" fmla="*/ 366921 w 372326"/>
                <a:gd name="connsiteY4" fmla="*/ 154368 h 250072"/>
                <a:gd name="connsiteX5" fmla="*/ 365968 w 372326"/>
                <a:gd name="connsiteY5" fmla="*/ 152778 h 250072"/>
                <a:gd name="connsiteX6" fmla="*/ 364855 w 372326"/>
                <a:gd name="connsiteY6" fmla="*/ 151347 h 250072"/>
                <a:gd name="connsiteX7" fmla="*/ 363265 w 372326"/>
                <a:gd name="connsiteY7" fmla="*/ 149916 h 250072"/>
                <a:gd name="connsiteX8" fmla="*/ 359131 w 372326"/>
                <a:gd name="connsiteY8" fmla="*/ 147691 h 250072"/>
                <a:gd name="connsiteX9" fmla="*/ 354998 w 372326"/>
                <a:gd name="connsiteY9" fmla="*/ 144988 h 250072"/>
                <a:gd name="connsiteX10" fmla="*/ 352931 w 372326"/>
                <a:gd name="connsiteY10" fmla="*/ 143557 h 250072"/>
                <a:gd name="connsiteX11" fmla="*/ 349116 w 372326"/>
                <a:gd name="connsiteY11" fmla="*/ 142921 h 250072"/>
                <a:gd name="connsiteX12" fmla="*/ 346890 w 372326"/>
                <a:gd name="connsiteY12" fmla="*/ 141490 h 250072"/>
                <a:gd name="connsiteX13" fmla="*/ 344982 w 372326"/>
                <a:gd name="connsiteY13" fmla="*/ 138311 h 250072"/>
                <a:gd name="connsiteX14" fmla="*/ 344187 w 372326"/>
                <a:gd name="connsiteY14" fmla="*/ 135608 h 250072"/>
                <a:gd name="connsiteX15" fmla="*/ 342280 w 372326"/>
                <a:gd name="connsiteY15" fmla="*/ 133701 h 250072"/>
                <a:gd name="connsiteX16" fmla="*/ 341485 w 372326"/>
                <a:gd name="connsiteY16" fmla="*/ 132111 h 250072"/>
                <a:gd name="connsiteX17" fmla="*/ 341008 w 372326"/>
                <a:gd name="connsiteY17" fmla="*/ 130521 h 250072"/>
                <a:gd name="connsiteX18" fmla="*/ 342439 w 372326"/>
                <a:gd name="connsiteY18" fmla="*/ 125275 h 250072"/>
                <a:gd name="connsiteX19" fmla="*/ 340213 w 372326"/>
                <a:gd name="connsiteY19" fmla="*/ 123526 h 250072"/>
                <a:gd name="connsiteX20" fmla="*/ 336874 w 372326"/>
                <a:gd name="connsiteY20" fmla="*/ 121141 h 250072"/>
                <a:gd name="connsiteX21" fmla="*/ 334649 w 372326"/>
                <a:gd name="connsiteY21" fmla="*/ 118598 h 250072"/>
                <a:gd name="connsiteX22" fmla="*/ 333218 w 372326"/>
                <a:gd name="connsiteY22" fmla="*/ 116213 h 250072"/>
                <a:gd name="connsiteX23" fmla="*/ 328926 w 372326"/>
                <a:gd name="connsiteY23" fmla="*/ 113033 h 250072"/>
                <a:gd name="connsiteX24" fmla="*/ 319705 w 372326"/>
                <a:gd name="connsiteY24" fmla="*/ 108264 h 250072"/>
                <a:gd name="connsiteX25" fmla="*/ 314300 w 372326"/>
                <a:gd name="connsiteY25" fmla="*/ 105243 h 250072"/>
                <a:gd name="connsiteX26" fmla="*/ 311438 w 372326"/>
                <a:gd name="connsiteY26" fmla="*/ 102541 h 250072"/>
                <a:gd name="connsiteX27" fmla="*/ 308894 w 372326"/>
                <a:gd name="connsiteY27" fmla="*/ 99997 h 250072"/>
                <a:gd name="connsiteX28" fmla="*/ 308576 w 372326"/>
                <a:gd name="connsiteY28" fmla="*/ 98884 h 250072"/>
                <a:gd name="connsiteX29" fmla="*/ 310166 w 372326"/>
                <a:gd name="connsiteY29" fmla="*/ 96182 h 250072"/>
                <a:gd name="connsiteX30" fmla="*/ 310484 w 372326"/>
                <a:gd name="connsiteY30" fmla="*/ 94115 h 250072"/>
                <a:gd name="connsiteX31" fmla="*/ 309212 w 372326"/>
                <a:gd name="connsiteY31" fmla="*/ 91730 h 250072"/>
                <a:gd name="connsiteX32" fmla="*/ 303648 w 372326"/>
                <a:gd name="connsiteY32" fmla="*/ 87120 h 250072"/>
                <a:gd name="connsiteX33" fmla="*/ 299197 w 372326"/>
                <a:gd name="connsiteY33" fmla="*/ 82192 h 250072"/>
                <a:gd name="connsiteX34" fmla="*/ 295858 w 372326"/>
                <a:gd name="connsiteY34" fmla="*/ 80761 h 250072"/>
                <a:gd name="connsiteX35" fmla="*/ 287750 w 372326"/>
                <a:gd name="connsiteY35" fmla="*/ 79330 h 250072"/>
                <a:gd name="connsiteX36" fmla="*/ 285525 w 372326"/>
                <a:gd name="connsiteY36" fmla="*/ 78694 h 250072"/>
                <a:gd name="connsiteX37" fmla="*/ 282981 w 372326"/>
                <a:gd name="connsiteY37" fmla="*/ 77740 h 250072"/>
                <a:gd name="connsiteX38" fmla="*/ 280596 w 372326"/>
                <a:gd name="connsiteY38" fmla="*/ 75515 h 250072"/>
                <a:gd name="connsiteX39" fmla="*/ 279801 w 372326"/>
                <a:gd name="connsiteY39" fmla="*/ 72971 h 250072"/>
                <a:gd name="connsiteX40" fmla="*/ 281073 w 372326"/>
                <a:gd name="connsiteY40" fmla="*/ 68678 h 250072"/>
                <a:gd name="connsiteX41" fmla="*/ 280278 w 372326"/>
                <a:gd name="connsiteY41" fmla="*/ 67407 h 250072"/>
                <a:gd name="connsiteX42" fmla="*/ 278848 w 372326"/>
                <a:gd name="connsiteY42" fmla="*/ 67089 h 250072"/>
                <a:gd name="connsiteX43" fmla="*/ 275986 w 372326"/>
                <a:gd name="connsiteY43" fmla="*/ 66294 h 250072"/>
                <a:gd name="connsiteX44" fmla="*/ 272488 w 372326"/>
                <a:gd name="connsiteY44" fmla="*/ 65817 h 250072"/>
                <a:gd name="connsiteX45" fmla="*/ 265493 w 372326"/>
                <a:gd name="connsiteY45" fmla="*/ 65181 h 250072"/>
                <a:gd name="connsiteX46" fmla="*/ 262791 w 372326"/>
                <a:gd name="connsiteY46" fmla="*/ 64227 h 250072"/>
                <a:gd name="connsiteX47" fmla="*/ 261360 w 372326"/>
                <a:gd name="connsiteY47" fmla="*/ 62796 h 250072"/>
                <a:gd name="connsiteX48" fmla="*/ 261837 w 372326"/>
                <a:gd name="connsiteY48" fmla="*/ 59140 h 250072"/>
                <a:gd name="connsiteX49" fmla="*/ 261201 w 372326"/>
                <a:gd name="connsiteY49" fmla="*/ 58345 h 250072"/>
                <a:gd name="connsiteX50" fmla="*/ 260088 w 372326"/>
                <a:gd name="connsiteY50" fmla="*/ 57709 h 250072"/>
                <a:gd name="connsiteX51" fmla="*/ 259293 w 372326"/>
                <a:gd name="connsiteY51" fmla="*/ 56119 h 250072"/>
                <a:gd name="connsiteX52" fmla="*/ 259452 w 372326"/>
                <a:gd name="connsiteY52" fmla="*/ 54212 h 250072"/>
                <a:gd name="connsiteX53" fmla="*/ 263109 w 372326"/>
                <a:gd name="connsiteY53" fmla="*/ 49919 h 250072"/>
                <a:gd name="connsiteX54" fmla="*/ 263904 w 372326"/>
                <a:gd name="connsiteY54" fmla="*/ 47693 h 250072"/>
                <a:gd name="connsiteX55" fmla="*/ 264381 w 372326"/>
                <a:gd name="connsiteY55" fmla="*/ 39745 h 250072"/>
                <a:gd name="connsiteX56" fmla="*/ 264857 w 372326"/>
                <a:gd name="connsiteY56" fmla="*/ 37042 h 250072"/>
                <a:gd name="connsiteX57" fmla="*/ 264540 w 372326"/>
                <a:gd name="connsiteY57" fmla="*/ 33703 h 250072"/>
                <a:gd name="connsiteX58" fmla="*/ 261678 w 372326"/>
                <a:gd name="connsiteY58" fmla="*/ 27821 h 250072"/>
                <a:gd name="connsiteX59" fmla="*/ 259134 w 372326"/>
                <a:gd name="connsiteY59" fmla="*/ 23688 h 250072"/>
                <a:gd name="connsiteX60" fmla="*/ 255001 w 372326"/>
                <a:gd name="connsiteY60" fmla="*/ 17487 h 250072"/>
                <a:gd name="connsiteX61" fmla="*/ 253252 w 372326"/>
                <a:gd name="connsiteY61" fmla="*/ 15421 h 250072"/>
                <a:gd name="connsiteX62" fmla="*/ 244985 w 372326"/>
                <a:gd name="connsiteY62" fmla="*/ 6995 h 250072"/>
                <a:gd name="connsiteX63" fmla="*/ 244031 w 372326"/>
                <a:gd name="connsiteY63" fmla="*/ 5723 h 250072"/>
                <a:gd name="connsiteX64" fmla="*/ 241965 w 372326"/>
                <a:gd name="connsiteY64" fmla="*/ 2226 h 250072"/>
                <a:gd name="connsiteX65" fmla="*/ 240693 w 372326"/>
                <a:gd name="connsiteY65" fmla="*/ 1908 h 250072"/>
                <a:gd name="connsiteX66" fmla="*/ 238149 w 372326"/>
                <a:gd name="connsiteY66" fmla="*/ 1113 h 250072"/>
                <a:gd name="connsiteX67" fmla="*/ 235129 w 372326"/>
                <a:gd name="connsiteY67" fmla="*/ 477 h 250072"/>
                <a:gd name="connsiteX68" fmla="*/ 231472 w 372326"/>
                <a:gd name="connsiteY68" fmla="*/ 0 h 250072"/>
                <a:gd name="connsiteX69" fmla="*/ 227816 w 372326"/>
                <a:gd name="connsiteY69" fmla="*/ 1272 h 250072"/>
                <a:gd name="connsiteX70" fmla="*/ 224000 w 372326"/>
                <a:gd name="connsiteY70" fmla="*/ 2861 h 250072"/>
                <a:gd name="connsiteX71" fmla="*/ 222887 w 372326"/>
                <a:gd name="connsiteY71" fmla="*/ 4133 h 250072"/>
                <a:gd name="connsiteX72" fmla="*/ 221774 w 372326"/>
                <a:gd name="connsiteY72" fmla="*/ 4928 h 250072"/>
                <a:gd name="connsiteX73" fmla="*/ 220026 w 372326"/>
                <a:gd name="connsiteY73" fmla="*/ 4769 h 250072"/>
                <a:gd name="connsiteX74" fmla="*/ 218436 w 372326"/>
                <a:gd name="connsiteY74" fmla="*/ 4928 h 250072"/>
                <a:gd name="connsiteX75" fmla="*/ 217641 w 372326"/>
                <a:gd name="connsiteY75" fmla="*/ 6200 h 250072"/>
                <a:gd name="connsiteX76" fmla="*/ 216210 w 372326"/>
                <a:gd name="connsiteY76" fmla="*/ 7472 h 250072"/>
                <a:gd name="connsiteX77" fmla="*/ 210646 w 372326"/>
                <a:gd name="connsiteY77" fmla="*/ 10175 h 250072"/>
                <a:gd name="connsiteX78" fmla="*/ 209533 w 372326"/>
                <a:gd name="connsiteY78" fmla="*/ 11128 h 250072"/>
                <a:gd name="connsiteX79" fmla="*/ 208897 w 372326"/>
                <a:gd name="connsiteY79" fmla="*/ 12082 h 250072"/>
                <a:gd name="connsiteX80" fmla="*/ 208897 w 372326"/>
                <a:gd name="connsiteY80" fmla="*/ 13195 h 250072"/>
                <a:gd name="connsiteX81" fmla="*/ 209374 w 372326"/>
                <a:gd name="connsiteY81" fmla="*/ 15421 h 250072"/>
                <a:gd name="connsiteX82" fmla="*/ 209374 w 372326"/>
                <a:gd name="connsiteY82" fmla="*/ 18123 h 250072"/>
                <a:gd name="connsiteX83" fmla="*/ 208102 w 372326"/>
                <a:gd name="connsiteY83" fmla="*/ 20349 h 250072"/>
                <a:gd name="connsiteX84" fmla="*/ 206672 w 372326"/>
                <a:gd name="connsiteY84" fmla="*/ 21780 h 250072"/>
                <a:gd name="connsiteX85" fmla="*/ 205082 w 372326"/>
                <a:gd name="connsiteY85" fmla="*/ 22416 h 250072"/>
                <a:gd name="connsiteX86" fmla="*/ 203651 w 372326"/>
                <a:gd name="connsiteY86" fmla="*/ 22734 h 250072"/>
                <a:gd name="connsiteX87" fmla="*/ 202856 w 372326"/>
                <a:gd name="connsiteY87" fmla="*/ 23688 h 250072"/>
                <a:gd name="connsiteX88" fmla="*/ 199994 w 372326"/>
                <a:gd name="connsiteY88" fmla="*/ 28616 h 250072"/>
                <a:gd name="connsiteX89" fmla="*/ 198723 w 372326"/>
                <a:gd name="connsiteY89" fmla="*/ 29570 h 250072"/>
                <a:gd name="connsiteX90" fmla="*/ 196179 w 372326"/>
                <a:gd name="connsiteY90" fmla="*/ 29411 h 250072"/>
                <a:gd name="connsiteX91" fmla="*/ 188866 w 372326"/>
                <a:gd name="connsiteY91" fmla="*/ 36883 h 250072"/>
                <a:gd name="connsiteX92" fmla="*/ 188071 w 372326"/>
                <a:gd name="connsiteY92" fmla="*/ 39108 h 250072"/>
                <a:gd name="connsiteX93" fmla="*/ 185368 w 372326"/>
                <a:gd name="connsiteY93" fmla="*/ 42288 h 250072"/>
                <a:gd name="connsiteX94" fmla="*/ 182030 w 372326"/>
                <a:gd name="connsiteY94" fmla="*/ 45786 h 250072"/>
                <a:gd name="connsiteX95" fmla="*/ 179009 w 372326"/>
                <a:gd name="connsiteY95" fmla="*/ 47534 h 250072"/>
                <a:gd name="connsiteX96" fmla="*/ 178850 w 372326"/>
                <a:gd name="connsiteY96" fmla="*/ 48170 h 250072"/>
                <a:gd name="connsiteX97" fmla="*/ 177896 w 372326"/>
                <a:gd name="connsiteY97" fmla="*/ 48806 h 250072"/>
                <a:gd name="connsiteX98" fmla="*/ 176148 w 372326"/>
                <a:gd name="connsiteY98" fmla="*/ 49601 h 250072"/>
                <a:gd name="connsiteX99" fmla="*/ 169630 w 372326"/>
                <a:gd name="connsiteY99" fmla="*/ 53734 h 250072"/>
                <a:gd name="connsiteX100" fmla="*/ 161999 w 372326"/>
                <a:gd name="connsiteY100" fmla="*/ 53576 h 250072"/>
                <a:gd name="connsiteX101" fmla="*/ 158501 w 372326"/>
                <a:gd name="connsiteY101" fmla="*/ 55324 h 250072"/>
                <a:gd name="connsiteX102" fmla="*/ 155163 w 372326"/>
                <a:gd name="connsiteY102" fmla="*/ 55960 h 250072"/>
                <a:gd name="connsiteX103" fmla="*/ 150393 w 372326"/>
                <a:gd name="connsiteY103" fmla="*/ 56914 h 250072"/>
                <a:gd name="connsiteX104" fmla="*/ 148804 w 372326"/>
                <a:gd name="connsiteY104" fmla="*/ 56755 h 250072"/>
                <a:gd name="connsiteX105" fmla="*/ 142603 w 372326"/>
                <a:gd name="connsiteY105" fmla="*/ 57073 h 250072"/>
                <a:gd name="connsiteX106" fmla="*/ 135290 w 372326"/>
                <a:gd name="connsiteY106" fmla="*/ 57073 h 250072"/>
                <a:gd name="connsiteX107" fmla="*/ 132588 w 372326"/>
                <a:gd name="connsiteY107" fmla="*/ 57550 h 250072"/>
                <a:gd name="connsiteX108" fmla="*/ 129885 w 372326"/>
                <a:gd name="connsiteY108" fmla="*/ 59140 h 250072"/>
                <a:gd name="connsiteX109" fmla="*/ 127977 w 372326"/>
                <a:gd name="connsiteY109" fmla="*/ 60571 h 250072"/>
                <a:gd name="connsiteX110" fmla="*/ 127659 w 372326"/>
                <a:gd name="connsiteY110" fmla="*/ 61048 h 250072"/>
                <a:gd name="connsiteX111" fmla="*/ 127977 w 372326"/>
                <a:gd name="connsiteY111" fmla="*/ 61683 h 250072"/>
                <a:gd name="connsiteX112" fmla="*/ 127818 w 372326"/>
                <a:gd name="connsiteY112" fmla="*/ 62160 h 250072"/>
                <a:gd name="connsiteX113" fmla="*/ 132906 w 372326"/>
                <a:gd name="connsiteY113" fmla="*/ 65658 h 250072"/>
                <a:gd name="connsiteX114" fmla="*/ 134336 w 372326"/>
                <a:gd name="connsiteY114" fmla="*/ 67407 h 250072"/>
                <a:gd name="connsiteX115" fmla="*/ 132906 w 372326"/>
                <a:gd name="connsiteY115" fmla="*/ 68996 h 250072"/>
                <a:gd name="connsiteX116" fmla="*/ 132429 w 372326"/>
                <a:gd name="connsiteY116" fmla="*/ 69155 h 250072"/>
                <a:gd name="connsiteX117" fmla="*/ 132270 w 372326"/>
                <a:gd name="connsiteY117" fmla="*/ 69314 h 250072"/>
                <a:gd name="connsiteX118" fmla="*/ 131475 w 372326"/>
                <a:gd name="connsiteY118" fmla="*/ 70586 h 250072"/>
                <a:gd name="connsiteX119" fmla="*/ 128454 w 372326"/>
                <a:gd name="connsiteY119" fmla="*/ 74561 h 250072"/>
                <a:gd name="connsiteX120" fmla="*/ 123844 w 372326"/>
                <a:gd name="connsiteY120" fmla="*/ 79171 h 250072"/>
                <a:gd name="connsiteX121" fmla="*/ 121618 w 372326"/>
                <a:gd name="connsiteY121" fmla="*/ 80443 h 250072"/>
                <a:gd name="connsiteX122" fmla="*/ 120664 w 372326"/>
                <a:gd name="connsiteY122" fmla="*/ 81397 h 250072"/>
                <a:gd name="connsiteX123" fmla="*/ 119392 w 372326"/>
                <a:gd name="connsiteY123" fmla="*/ 84417 h 250072"/>
                <a:gd name="connsiteX124" fmla="*/ 118598 w 372326"/>
                <a:gd name="connsiteY124" fmla="*/ 84894 h 250072"/>
                <a:gd name="connsiteX125" fmla="*/ 115418 w 372326"/>
                <a:gd name="connsiteY125" fmla="*/ 85212 h 250072"/>
                <a:gd name="connsiteX126" fmla="*/ 109218 w 372326"/>
                <a:gd name="connsiteY126" fmla="*/ 85530 h 250072"/>
                <a:gd name="connsiteX127" fmla="*/ 100792 w 372326"/>
                <a:gd name="connsiteY127" fmla="*/ 86643 h 250072"/>
                <a:gd name="connsiteX128" fmla="*/ 95546 w 372326"/>
                <a:gd name="connsiteY128" fmla="*/ 86961 h 250072"/>
                <a:gd name="connsiteX129" fmla="*/ 92366 w 372326"/>
                <a:gd name="connsiteY129" fmla="*/ 86643 h 250072"/>
                <a:gd name="connsiteX130" fmla="*/ 87915 w 372326"/>
                <a:gd name="connsiteY130" fmla="*/ 88710 h 250072"/>
                <a:gd name="connsiteX131" fmla="*/ 86325 w 372326"/>
                <a:gd name="connsiteY131" fmla="*/ 89346 h 250072"/>
                <a:gd name="connsiteX132" fmla="*/ 85212 w 372326"/>
                <a:gd name="connsiteY132" fmla="*/ 89505 h 250072"/>
                <a:gd name="connsiteX133" fmla="*/ 80761 w 372326"/>
                <a:gd name="connsiteY133" fmla="*/ 91571 h 250072"/>
                <a:gd name="connsiteX134" fmla="*/ 77104 w 372326"/>
                <a:gd name="connsiteY134" fmla="*/ 94751 h 250072"/>
                <a:gd name="connsiteX135" fmla="*/ 75832 w 372326"/>
                <a:gd name="connsiteY135" fmla="*/ 95387 h 250072"/>
                <a:gd name="connsiteX136" fmla="*/ 70586 w 372326"/>
                <a:gd name="connsiteY136" fmla="*/ 96659 h 250072"/>
                <a:gd name="connsiteX137" fmla="*/ 68520 w 372326"/>
                <a:gd name="connsiteY137" fmla="*/ 98884 h 250072"/>
                <a:gd name="connsiteX138" fmla="*/ 67566 w 372326"/>
                <a:gd name="connsiteY138" fmla="*/ 99043 h 250072"/>
                <a:gd name="connsiteX139" fmla="*/ 64227 w 372326"/>
                <a:gd name="connsiteY139" fmla="*/ 96182 h 250072"/>
                <a:gd name="connsiteX140" fmla="*/ 62001 w 372326"/>
                <a:gd name="connsiteY140" fmla="*/ 93479 h 250072"/>
                <a:gd name="connsiteX141" fmla="*/ 60889 w 372326"/>
                <a:gd name="connsiteY141" fmla="*/ 90935 h 250072"/>
                <a:gd name="connsiteX142" fmla="*/ 60730 w 372326"/>
                <a:gd name="connsiteY142" fmla="*/ 89982 h 250072"/>
                <a:gd name="connsiteX143" fmla="*/ 60094 w 372326"/>
                <a:gd name="connsiteY143" fmla="*/ 90141 h 250072"/>
                <a:gd name="connsiteX144" fmla="*/ 58186 w 372326"/>
                <a:gd name="connsiteY144" fmla="*/ 91412 h 250072"/>
                <a:gd name="connsiteX145" fmla="*/ 56596 w 372326"/>
                <a:gd name="connsiteY145" fmla="*/ 92684 h 250072"/>
                <a:gd name="connsiteX146" fmla="*/ 55960 w 372326"/>
                <a:gd name="connsiteY146" fmla="*/ 95228 h 250072"/>
                <a:gd name="connsiteX147" fmla="*/ 50555 w 372326"/>
                <a:gd name="connsiteY147" fmla="*/ 96976 h 250072"/>
                <a:gd name="connsiteX148" fmla="*/ 45945 w 372326"/>
                <a:gd name="connsiteY148" fmla="*/ 98407 h 250072"/>
                <a:gd name="connsiteX149" fmla="*/ 43878 w 372326"/>
                <a:gd name="connsiteY149" fmla="*/ 100315 h 250072"/>
                <a:gd name="connsiteX150" fmla="*/ 40539 w 372326"/>
                <a:gd name="connsiteY150" fmla="*/ 101269 h 250072"/>
                <a:gd name="connsiteX151" fmla="*/ 36406 w 372326"/>
                <a:gd name="connsiteY151" fmla="*/ 100792 h 250072"/>
                <a:gd name="connsiteX152" fmla="*/ 33226 w 372326"/>
                <a:gd name="connsiteY152" fmla="*/ 100156 h 250072"/>
                <a:gd name="connsiteX153" fmla="*/ 30047 w 372326"/>
                <a:gd name="connsiteY153" fmla="*/ 99838 h 250072"/>
                <a:gd name="connsiteX154" fmla="*/ 27185 w 372326"/>
                <a:gd name="connsiteY154" fmla="*/ 104608 h 250072"/>
                <a:gd name="connsiteX155" fmla="*/ 23370 w 372326"/>
                <a:gd name="connsiteY155" fmla="*/ 107310 h 250072"/>
                <a:gd name="connsiteX156" fmla="*/ 22257 w 372326"/>
                <a:gd name="connsiteY156" fmla="*/ 108900 h 250072"/>
                <a:gd name="connsiteX157" fmla="*/ 21621 w 372326"/>
                <a:gd name="connsiteY157" fmla="*/ 110967 h 250072"/>
                <a:gd name="connsiteX158" fmla="*/ 20826 w 372326"/>
                <a:gd name="connsiteY158" fmla="*/ 113033 h 250072"/>
                <a:gd name="connsiteX159" fmla="*/ 18759 w 372326"/>
                <a:gd name="connsiteY159" fmla="*/ 117485 h 250072"/>
                <a:gd name="connsiteX160" fmla="*/ 17329 w 372326"/>
                <a:gd name="connsiteY160" fmla="*/ 120982 h 250072"/>
                <a:gd name="connsiteX161" fmla="*/ 15739 w 372326"/>
                <a:gd name="connsiteY161" fmla="*/ 122095 h 250072"/>
                <a:gd name="connsiteX162" fmla="*/ 12400 w 372326"/>
                <a:gd name="connsiteY162" fmla="*/ 127659 h 250072"/>
                <a:gd name="connsiteX163" fmla="*/ 10016 w 372326"/>
                <a:gd name="connsiteY163" fmla="*/ 133065 h 250072"/>
                <a:gd name="connsiteX164" fmla="*/ 9539 w 372326"/>
                <a:gd name="connsiteY164" fmla="*/ 134495 h 250072"/>
                <a:gd name="connsiteX165" fmla="*/ 8903 w 372326"/>
                <a:gd name="connsiteY165" fmla="*/ 135449 h 250072"/>
                <a:gd name="connsiteX166" fmla="*/ 7631 w 372326"/>
                <a:gd name="connsiteY166" fmla="*/ 136403 h 250072"/>
                <a:gd name="connsiteX167" fmla="*/ 3656 w 372326"/>
                <a:gd name="connsiteY167" fmla="*/ 137993 h 250072"/>
                <a:gd name="connsiteX168" fmla="*/ 2226 w 372326"/>
                <a:gd name="connsiteY168" fmla="*/ 138788 h 250072"/>
                <a:gd name="connsiteX169" fmla="*/ 1272 w 372326"/>
                <a:gd name="connsiteY169" fmla="*/ 139901 h 250072"/>
                <a:gd name="connsiteX170" fmla="*/ 318 w 372326"/>
                <a:gd name="connsiteY170" fmla="*/ 141013 h 250072"/>
                <a:gd name="connsiteX171" fmla="*/ 0 w 372326"/>
                <a:gd name="connsiteY171" fmla="*/ 142444 h 250072"/>
                <a:gd name="connsiteX172" fmla="*/ 954 w 372326"/>
                <a:gd name="connsiteY172" fmla="*/ 144352 h 250072"/>
                <a:gd name="connsiteX173" fmla="*/ 2067 w 372326"/>
                <a:gd name="connsiteY173" fmla="*/ 145942 h 250072"/>
                <a:gd name="connsiteX174" fmla="*/ 3180 w 372326"/>
                <a:gd name="connsiteY174" fmla="*/ 145942 h 250072"/>
                <a:gd name="connsiteX175" fmla="*/ 4133 w 372326"/>
                <a:gd name="connsiteY175" fmla="*/ 145942 h 250072"/>
                <a:gd name="connsiteX176" fmla="*/ 4769 w 372326"/>
                <a:gd name="connsiteY176" fmla="*/ 146737 h 250072"/>
                <a:gd name="connsiteX177" fmla="*/ 5246 w 372326"/>
                <a:gd name="connsiteY177" fmla="*/ 147373 h 250072"/>
                <a:gd name="connsiteX178" fmla="*/ 5246 w 372326"/>
                <a:gd name="connsiteY178" fmla="*/ 157865 h 250072"/>
                <a:gd name="connsiteX179" fmla="*/ 4292 w 372326"/>
                <a:gd name="connsiteY179" fmla="*/ 159455 h 250072"/>
                <a:gd name="connsiteX180" fmla="*/ 4451 w 372326"/>
                <a:gd name="connsiteY180" fmla="*/ 160250 h 250072"/>
                <a:gd name="connsiteX181" fmla="*/ 3974 w 372326"/>
                <a:gd name="connsiteY181" fmla="*/ 161999 h 250072"/>
                <a:gd name="connsiteX182" fmla="*/ 3815 w 372326"/>
                <a:gd name="connsiteY182" fmla="*/ 164065 h 250072"/>
                <a:gd name="connsiteX183" fmla="*/ 4133 w 372326"/>
                <a:gd name="connsiteY183" fmla="*/ 164860 h 250072"/>
                <a:gd name="connsiteX184" fmla="*/ 4928 w 372326"/>
                <a:gd name="connsiteY184" fmla="*/ 165496 h 250072"/>
                <a:gd name="connsiteX185" fmla="*/ 6041 w 372326"/>
                <a:gd name="connsiteY185" fmla="*/ 166927 h 250072"/>
                <a:gd name="connsiteX186" fmla="*/ 6677 w 372326"/>
                <a:gd name="connsiteY186" fmla="*/ 170265 h 250072"/>
                <a:gd name="connsiteX187" fmla="*/ 7949 w 372326"/>
                <a:gd name="connsiteY187" fmla="*/ 181712 h 250072"/>
                <a:gd name="connsiteX188" fmla="*/ 8585 w 372326"/>
                <a:gd name="connsiteY188" fmla="*/ 183461 h 250072"/>
                <a:gd name="connsiteX189" fmla="*/ 9698 w 372326"/>
                <a:gd name="connsiteY189" fmla="*/ 184732 h 250072"/>
                <a:gd name="connsiteX190" fmla="*/ 13195 w 372326"/>
                <a:gd name="connsiteY190" fmla="*/ 187117 h 250072"/>
                <a:gd name="connsiteX191" fmla="*/ 17011 w 372326"/>
                <a:gd name="connsiteY191" fmla="*/ 190456 h 250072"/>
                <a:gd name="connsiteX192" fmla="*/ 18123 w 372326"/>
                <a:gd name="connsiteY192" fmla="*/ 192522 h 250072"/>
                <a:gd name="connsiteX193" fmla="*/ 18759 w 372326"/>
                <a:gd name="connsiteY193" fmla="*/ 196020 h 250072"/>
                <a:gd name="connsiteX194" fmla="*/ 20190 w 372326"/>
                <a:gd name="connsiteY194" fmla="*/ 198723 h 250072"/>
                <a:gd name="connsiteX195" fmla="*/ 20190 w 372326"/>
                <a:gd name="connsiteY195" fmla="*/ 199676 h 250072"/>
                <a:gd name="connsiteX196" fmla="*/ 19554 w 372326"/>
                <a:gd name="connsiteY196" fmla="*/ 199994 h 250072"/>
                <a:gd name="connsiteX197" fmla="*/ 18282 w 372326"/>
                <a:gd name="connsiteY197" fmla="*/ 199994 h 250072"/>
                <a:gd name="connsiteX198" fmla="*/ 17329 w 372326"/>
                <a:gd name="connsiteY198" fmla="*/ 200153 h 250072"/>
                <a:gd name="connsiteX199" fmla="*/ 18123 w 372326"/>
                <a:gd name="connsiteY199" fmla="*/ 202220 h 250072"/>
                <a:gd name="connsiteX200" fmla="*/ 20031 w 372326"/>
                <a:gd name="connsiteY200" fmla="*/ 205559 h 250072"/>
                <a:gd name="connsiteX201" fmla="*/ 23211 w 372326"/>
                <a:gd name="connsiteY201" fmla="*/ 209215 h 250072"/>
                <a:gd name="connsiteX202" fmla="*/ 26708 w 372326"/>
                <a:gd name="connsiteY202" fmla="*/ 213031 h 250072"/>
                <a:gd name="connsiteX203" fmla="*/ 29411 w 372326"/>
                <a:gd name="connsiteY203" fmla="*/ 216210 h 250072"/>
                <a:gd name="connsiteX204" fmla="*/ 32908 w 372326"/>
                <a:gd name="connsiteY204" fmla="*/ 219867 h 250072"/>
                <a:gd name="connsiteX205" fmla="*/ 35770 w 372326"/>
                <a:gd name="connsiteY205" fmla="*/ 222728 h 250072"/>
                <a:gd name="connsiteX206" fmla="*/ 38632 w 372326"/>
                <a:gd name="connsiteY206" fmla="*/ 225590 h 250072"/>
                <a:gd name="connsiteX207" fmla="*/ 40698 w 372326"/>
                <a:gd name="connsiteY207" fmla="*/ 226226 h 250072"/>
                <a:gd name="connsiteX208" fmla="*/ 42288 w 372326"/>
                <a:gd name="connsiteY208" fmla="*/ 226544 h 250072"/>
                <a:gd name="connsiteX209" fmla="*/ 42924 w 372326"/>
                <a:gd name="connsiteY209" fmla="*/ 227021 h 250072"/>
                <a:gd name="connsiteX210" fmla="*/ 43878 w 372326"/>
                <a:gd name="connsiteY210" fmla="*/ 228451 h 250072"/>
                <a:gd name="connsiteX211" fmla="*/ 45309 w 372326"/>
                <a:gd name="connsiteY211" fmla="*/ 229882 h 250072"/>
                <a:gd name="connsiteX212" fmla="*/ 46898 w 372326"/>
                <a:gd name="connsiteY212" fmla="*/ 231790 h 250072"/>
                <a:gd name="connsiteX213" fmla="*/ 47375 w 372326"/>
                <a:gd name="connsiteY213" fmla="*/ 233857 h 250072"/>
                <a:gd name="connsiteX214" fmla="*/ 46739 w 372326"/>
                <a:gd name="connsiteY214" fmla="*/ 235765 h 250072"/>
                <a:gd name="connsiteX215" fmla="*/ 47375 w 372326"/>
                <a:gd name="connsiteY215" fmla="*/ 238467 h 250072"/>
                <a:gd name="connsiteX216" fmla="*/ 47375 w 372326"/>
                <a:gd name="connsiteY216" fmla="*/ 238626 h 250072"/>
                <a:gd name="connsiteX217" fmla="*/ 48011 w 372326"/>
                <a:gd name="connsiteY217" fmla="*/ 239739 h 250072"/>
                <a:gd name="connsiteX218" fmla="*/ 47693 w 372326"/>
                <a:gd name="connsiteY218" fmla="*/ 240693 h 250072"/>
                <a:gd name="connsiteX219" fmla="*/ 48011 w 372326"/>
                <a:gd name="connsiteY219" fmla="*/ 244190 h 250072"/>
                <a:gd name="connsiteX220" fmla="*/ 48965 w 372326"/>
                <a:gd name="connsiteY220" fmla="*/ 247370 h 250072"/>
                <a:gd name="connsiteX221" fmla="*/ 50237 w 372326"/>
                <a:gd name="connsiteY221" fmla="*/ 250072 h 250072"/>
                <a:gd name="connsiteX222" fmla="*/ 52304 w 372326"/>
                <a:gd name="connsiteY222" fmla="*/ 246098 h 250072"/>
                <a:gd name="connsiteX223" fmla="*/ 54211 w 372326"/>
                <a:gd name="connsiteY223" fmla="*/ 242282 h 250072"/>
                <a:gd name="connsiteX224" fmla="*/ 56596 w 372326"/>
                <a:gd name="connsiteY224" fmla="*/ 237831 h 250072"/>
                <a:gd name="connsiteX225" fmla="*/ 58504 w 372326"/>
                <a:gd name="connsiteY225" fmla="*/ 234016 h 250072"/>
                <a:gd name="connsiteX226" fmla="*/ 58186 w 372326"/>
                <a:gd name="connsiteY226" fmla="*/ 232108 h 250072"/>
                <a:gd name="connsiteX227" fmla="*/ 58345 w 372326"/>
                <a:gd name="connsiteY227" fmla="*/ 229405 h 250072"/>
                <a:gd name="connsiteX228" fmla="*/ 58822 w 372326"/>
                <a:gd name="connsiteY228" fmla="*/ 226385 h 250072"/>
                <a:gd name="connsiteX229" fmla="*/ 58663 w 372326"/>
                <a:gd name="connsiteY229" fmla="*/ 224477 h 250072"/>
                <a:gd name="connsiteX230" fmla="*/ 59299 w 372326"/>
                <a:gd name="connsiteY230" fmla="*/ 223205 h 250072"/>
                <a:gd name="connsiteX231" fmla="*/ 60571 w 372326"/>
                <a:gd name="connsiteY231" fmla="*/ 218595 h 250072"/>
                <a:gd name="connsiteX232" fmla="*/ 61366 w 372326"/>
                <a:gd name="connsiteY232" fmla="*/ 216051 h 250072"/>
                <a:gd name="connsiteX233" fmla="*/ 62478 w 372326"/>
                <a:gd name="connsiteY233" fmla="*/ 214779 h 250072"/>
                <a:gd name="connsiteX234" fmla="*/ 64386 w 372326"/>
                <a:gd name="connsiteY234" fmla="*/ 213984 h 250072"/>
                <a:gd name="connsiteX235" fmla="*/ 66930 w 372326"/>
                <a:gd name="connsiteY235" fmla="*/ 213984 h 250072"/>
                <a:gd name="connsiteX236" fmla="*/ 73766 w 372326"/>
                <a:gd name="connsiteY236" fmla="*/ 213349 h 250072"/>
                <a:gd name="connsiteX237" fmla="*/ 80125 w 372326"/>
                <a:gd name="connsiteY237" fmla="*/ 212077 h 250072"/>
                <a:gd name="connsiteX238" fmla="*/ 82351 w 372326"/>
                <a:gd name="connsiteY238" fmla="*/ 211600 h 250072"/>
                <a:gd name="connsiteX239" fmla="*/ 86325 w 372326"/>
                <a:gd name="connsiteY239" fmla="*/ 209692 h 250072"/>
                <a:gd name="connsiteX240" fmla="*/ 87915 w 372326"/>
                <a:gd name="connsiteY240" fmla="*/ 209533 h 250072"/>
                <a:gd name="connsiteX241" fmla="*/ 89187 w 372326"/>
                <a:gd name="connsiteY241" fmla="*/ 210328 h 250072"/>
                <a:gd name="connsiteX242" fmla="*/ 96818 w 372326"/>
                <a:gd name="connsiteY242" fmla="*/ 212554 h 250072"/>
                <a:gd name="connsiteX243" fmla="*/ 99043 w 372326"/>
                <a:gd name="connsiteY243" fmla="*/ 213349 h 250072"/>
                <a:gd name="connsiteX244" fmla="*/ 99838 w 372326"/>
                <a:gd name="connsiteY244" fmla="*/ 213349 h 250072"/>
                <a:gd name="connsiteX245" fmla="*/ 100951 w 372326"/>
                <a:gd name="connsiteY245" fmla="*/ 213507 h 250072"/>
                <a:gd name="connsiteX246" fmla="*/ 102700 w 372326"/>
                <a:gd name="connsiteY246" fmla="*/ 213507 h 250072"/>
                <a:gd name="connsiteX247" fmla="*/ 104449 w 372326"/>
                <a:gd name="connsiteY247" fmla="*/ 213190 h 250072"/>
                <a:gd name="connsiteX248" fmla="*/ 105561 w 372326"/>
                <a:gd name="connsiteY248" fmla="*/ 213507 h 250072"/>
                <a:gd name="connsiteX249" fmla="*/ 106992 w 372326"/>
                <a:gd name="connsiteY249" fmla="*/ 214938 h 250072"/>
                <a:gd name="connsiteX250" fmla="*/ 107946 w 372326"/>
                <a:gd name="connsiteY250" fmla="*/ 214779 h 250072"/>
                <a:gd name="connsiteX251" fmla="*/ 109218 w 372326"/>
                <a:gd name="connsiteY251" fmla="*/ 213667 h 250072"/>
                <a:gd name="connsiteX252" fmla="*/ 111603 w 372326"/>
                <a:gd name="connsiteY252" fmla="*/ 212713 h 250072"/>
                <a:gd name="connsiteX253" fmla="*/ 116054 w 372326"/>
                <a:gd name="connsiteY253" fmla="*/ 211441 h 250072"/>
                <a:gd name="connsiteX254" fmla="*/ 116849 w 372326"/>
                <a:gd name="connsiteY254" fmla="*/ 211918 h 250072"/>
                <a:gd name="connsiteX255" fmla="*/ 118280 w 372326"/>
                <a:gd name="connsiteY255" fmla="*/ 214620 h 250072"/>
                <a:gd name="connsiteX256" fmla="*/ 120028 w 372326"/>
                <a:gd name="connsiteY256" fmla="*/ 215574 h 250072"/>
                <a:gd name="connsiteX257" fmla="*/ 119551 w 372326"/>
                <a:gd name="connsiteY257" fmla="*/ 209851 h 250072"/>
                <a:gd name="connsiteX258" fmla="*/ 120664 w 372326"/>
                <a:gd name="connsiteY258" fmla="*/ 201902 h 250072"/>
                <a:gd name="connsiteX259" fmla="*/ 120187 w 372326"/>
                <a:gd name="connsiteY259" fmla="*/ 197292 h 250072"/>
                <a:gd name="connsiteX260" fmla="*/ 118757 w 372326"/>
                <a:gd name="connsiteY260" fmla="*/ 193317 h 250072"/>
                <a:gd name="connsiteX261" fmla="*/ 119551 w 372326"/>
                <a:gd name="connsiteY261" fmla="*/ 190774 h 250072"/>
                <a:gd name="connsiteX262" fmla="*/ 122572 w 372326"/>
                <a:gd name="connsiteY262" fmla="*/ 189661 h 250072"/>
                <a:gd name="connsiteX263" fmla="*/ 126388 w 372326"/>
                <a:gd name="connsiteY263" fmla="*/ 185686 h 250072"/>
                <a:gd name="connsiteX264" fmla="*/ 133065 w 372326"/>
                <a:gd name="connsiteY264" fmla="*/ 175194 h 250072"/>
                <a:gd name="connsiteX265" fmla="*/ 140378 w 372326"/>
                <a:gd name="connsiteY265" fmla="*/ 170107 h 250072"/>
                <a:gd name="connsiteX266" fmla="*/ 145465 w 372326"/>
                <a:gd name="connsiteY266" fmla="*/ 168517 h 250072"/>
                <a:gd name="connsiteX267" fmla="*/ 150870 w 372326"/>
                <a:gd name="connsiteY267" fmla="*/ 168676 h 250072"/>
                <a:gd name="connsiteX268" fmla="*/ 154368 w 372326"/>
                <a:gd name="connsiteY268" fmla="*/ 169471 h 250072"/>
                <a:gd name="connsiteX269" fmla="*/ 155957 w 372326"/>
                <a:gd name="connsiteY269" fmla="*/ 171219 h 250072"/>
                <a:gd name="connsiteX270" fmla="*/ 159932 w 372326"/>
                <a:gd name="connsiteY270" fmla="*/ 173604 h 250072"/>
                <a:gd name="connsiteX271" fmla="*/ 166291 w 372326"/>
                <a:gd name="connsiteY271" fmla="*/ 176942 h 250072"/>
                <a:gd name="connsiteX272" fmla="*/ 171219 w 372326"/>
                <a:gd name="connsiteY272" fmla="*/ 181076 h 250072"/>
                <a:gd name="connsiteX273" fmla="*/ 173763 w 372326"/>
                <a:gd name="connsiteY273" fmla="*/ 185209 h 250072"/>
                <a:gd name="connsiteX274" fmla="*/ 175830 w 372326"/>
                <a:gd name="connsiteY274" fmla="*/ 187435 h 250072"/>
                <a:gd name="connsiteX275" fmla="*/ 178373 w 372326"/>
                <a:gd name="connsiteY275" fmla="*/ 188230 h 250072"/>
                <a:gd name="connsiteX276" fmla="*/ 182666 w 372326"/>
                <a:gd name="connsiteY276" fmla="*/ 187912 h 250072"/>
                <a:gd name="connsiteX277" fmla="*/ 187276 w 372326"/>
                <a:gd name="connsiteY277" fmla="*/ 188866 h 250072"/>
                <a:gd name="connsiteX278" fmla="*/ 192204 w 372326"/>
                <a:gd name="connsiteY278" fmla="*/ 191251 h 250072"/>
                <a:gd name="connsiteX279" fmla="*/ 195225 w 372326"/>
                <a:gd name="connsiteY279" fmla="*/ 192046 h 250072"/>
                <a:gd name="connsiteX280" fmla="*/ 196338 w 372326"/>
                <a:gd name="connsiteY280" fmla="*/ 191410 h 250072"/>
                <a:gd name="connsiteX281" fmla="*/ 198564 w 372326"/>
                <a:gd name="connsiteY281" fmla="*/ 191728 h 250072"/>
                <a:gd name="connsiteX282" fmla="*/ 203969 w 372326"/>
                <a:gd name="connsiteY282" fmla="*/ 193635 h 250072"/>
                <a:gd name="connsiteX283" fmla="*/ 208261 w 372326"/>
                <a:gd name="connsiteY283" fmla="*/ 192681 h 250072"/>
                <a:gd name="connsiteX284" fmla="*/ 214620 w 372326"/>
                <a:gd name="connsiteY284" fmla="*/ 193476 h 250072"/>
                <a:gd name="connsiteX285" fmla="*/ 229405 w 372326"/>
                <a:gd name="connsiteY285" fmla="*/ 196815 h 250072"/>
                <a:gd name="connsiteX286" fmla="*/ 230200 w 372326"/>
                <a:gd name="connsiteY286" fmla="*/ 196179 h 250072"/>
                <a:gd name="connsiteX287" fmla="*/ 230518 w 372326"/>
                <a:gd name="connsiteY287" fmla="*/ 196179 h 250072"/>
                <a:gd name="connsiteX288" fmla="*/ 231790 w 372326"/>
                <a:gd name="connsiteY288" fmla="*/ 194748 h 250072"/>
                <a:gd name="connsiteX289" fmla="*/ 234970 w 372326"/>
                <a:gd name="connsiteY289" fmla="*/ 187912 h 250072"/>
                <a:gd name="connsiteX290" fmla="*/ 237672 w 372326"/>
                <a:gd name="connsiteY290" fmla="*/ 183779 h 250072"/>
                <a:gd name="connsiteX291" fmla="*/ 238944 w 372326"/>
                <a:gd name="connsiteY291" fmla="*/ 182189 h 250072"/>
                <a:gd name="connsiteX292" fmla="*/ 242124 w 372326"/>
                <a:gd name="connsiteY292" fmla="*/ 179963 h 250072"/>
                <a:gd name="connsiteX293" fmla="*/ 245780 w 372326"/>
                <a:gd name="connsiteY293" fmla="*/ 179486 h 250072"/>
                <a:gd name="connsiteX294" fmla="*/ 249278 w 372326"/>
                <a:gd name="connsiteY294" fmla="*/ 179645 h 250072"/>
                <a:gd name="connsiteX295" fmla="*/ 252298 w 372326"/>
                <a:gd name="connsiteY295" fmla="*/ 180599 h 250072"/>
                <a:gd name="connsiteX296" fmla="*/ 255001 w 372326"/>
                <a:gd name="connsiteY296" fmla="*/ 181712 h 250072"/>
                <a:gd name="connsiteX297" fmla="*/ 258021 w 372326"/>
                <a:gd name="connsiteY297" fmla="*/ 181712 h 250072"/>
                <a:gd name="connsiteX298" fmla="*/ 261042 w 372326"/>
                <a:gd name="connsiteY298" fmla="*/ 180599 h 250072"/>
                <a:gd name="connsiteX299" fmla="*/ 265493 w 372326"/>
                <a:gd name="connsiteY299" fmla="*/ 178691 h 250072"/>
                <a:gd name="connsiteX300" fmla="*/ 270263 w 372326"/>
                <a:gd name="connsiteY300" fmla="*/ 177420 h 250072"/>
                <a:gd name="connsiteX301" fmla="*/ 274396 w 372326"/>
                <a:gd name="connsiteY301" fmla="*/ 175989 h 250072"/>
                <a:gd name="connsiteX302" fmla="*/ 281232 w 372326"/>
                <a:gd name="connsiteY302" fmla="*/ 173445 h 250072"/>
                <a:gd name="connsiteX303" fmla="*/ 283935 w 372326"/>
                <a:gd name="connsiteY303" fmla="*/ 172332 h 250072"/>
                <a:gd name="connsiteX304" fmla="*/ 287273 w 372326"/>
                <a:gd name="connsiteY304" fmla="*/ 171855 h 250072"/>
                <a:gd name="connsiteX305" fmla="*/ 296653 w 372326"/>
                <a:gd name="connsiteY305" fmla="*/ 174081 h 250072"/>
                <a:gd name="connsiteX306" fmla="*/ 302694 w 372326"/>
                <a:gd name="connsiteY306" fmla="*/ 172650 h 250072"/>
                <a:gd name="connsiteX307" fmla="*/ 305238 w 372326"/>
                <a:gd name="connsiteY307" fmla="*/ 172968 h 250072"/>
                <a:gd name="connsiteX308" fmla="*/ 310484 w 372326"/>
                <a:gd name="connsiteY308" fmla="*/ 171378 h 250072"/>
                <a:gd name="connsiteX309" fmla="*/ 311438 w 372326"/>
                <a:gd name="connsiteY309" fmla="*/ 170265 h 250072"/>
                <a:gd name="connsiteX310" fmla="*/ 314936 w 372326"/>
                <a:gd name="connsiteY310" fmla="*/ 164701 h 250072"/>
                <a:gd name="connsiteX311" fmla="*/ 318433 w 372326"/>
                <a:gd name="connsiteY311" fmla="*/ 163111 h 250072"/>
                <a:gd name="connsiteX312" fmla="*/ 323838 w 372326"/>
                <a:gd name="connsiteY312" fmla="*/ 163906 h 250072"/>
                <a:gd name="connsiteX313" fmla="*/ 326859 w 372326"/>
                <a:gd name="connsiteY313" fmla="*/ 164860 h 250072"/>
                <a:gd name="connsiteX314" fmla="*/ 337034 w 372326"/>
                <a:gd name="connsiteY314" fmla="*/ 167245 h 250072"/>
                <a:gd name="connsiteX315" fmla="*/ 350229 w 372326"/>
                <a:gd name="connsiteY315" fmla="*/ 169630 h 250072"/>
                <a:gd name="connsiteX316" fmla="*/ 354203 w 372326"/>
                <a:gd name="connsiteY316" fmla="*/ 170107 h 250072"/>
                <a:gd name="connsiteX317" fmla="*/ 355634 w 372326"/>
                <a:gd name="connsiteY317" fmla="*/ 170265 h 250072"/>
                <a:gd name="connsiteX318" fmla="*/ 357065 w 372326"/>
                <a:gd name="connsiteY318" fmla="*/ 169948 h 250072"/>
                <a:gd name="connsiteX319" fmla="*/ 361357 w 372326"/>
                <a:gd name="connsiteY319" fmla="*/ 166768 h 250072"/>
                <a:gd name="connsiteX320" fmla="*/ 362788 w 372326"/>
                <a:gd name="connsiteY320" fmla="*/ 166450 h 250072"/>
                <a:gd name="connsiteX321" fmla="*/ 364060 w 372326"/>
                <a:gd name="connsiteY321" fmla="*/ 166450 h 250072"/>
                <a:gd name="connsiteX322" fmla="*/ 372327 w 372326"/>
                <a:gd name="connsiteY322" fmla="*/ 168994 h 250072"/>
                <a:gd name="connsiteX323" fmla="*/ 370419 w 372326"/>
                <a:gd name="connsiteY323" fmla="*/ 166768 h 25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</a:cxnLst>
              <a:rect l="l" t="t" r="r" b="b"/>
              <a:pathLst>
                <a:path w="372326" h="250072">
                  <a:moveTo>
                    <a:pt x="370419" y="166768"/>
                  </a:moveTo>
                  <a:lnTo>
                    <a:pt x="368193" y="163747"/>
                  </a:lnTo>
                  <a:lnTo>
                    <a:pt x="367398" y="159455"/>
                  </a:lnTo>
                  <a:lnTo>
                    <a:pt x="367398" y="155957"/>
                  </a:lnTo>
                  <a:lnTo>
                    <a:pt x="366921" y="154368"/>
                  </a:lnTo>
                  <a:lnTo>
                    <a:pt x="365968" y="152778"/>
                  </a:lnTo>
                  <a:lnTo>
                    <a:pt x="364855" y="151347"/>
                  </a:lnTo>
                  <a:lnTo>
                    <a:pt x="363265" y="149916"/>
                  </a:lnTo>
                  <a:lnTo>
                    <a:pt x="359131" y="147691"/>
                  </a:lnTo>
                  <a:lnTo>
                    <a:pt x="354998" y="144988"/>
                  </a:lnTo>
                  <a:lnTo>
                    <a:pt x="352931" y="143557"/>
                  </a:lnTo>
                  <a:lnTo>
                    <a:pt x="349116" y="142921"/>
                  </a:lnTo>
                  <a:lnTo>
                    <a:pt x="346890" y="141490"/>
                  </a:lnTo>
                  <a:lnTo>
                    <a:pt x="344982" y="138311"/>
                  </a:lnTo>
                  <a:lnTo>
                    <a:pt x="344187" y="135608"/>
                  </a:lnTo>
                  <a:lnTo>
                    <a:pt x="342280" y="133701"/>
                  </a:lnTo>
                  <a:lnTo>
                    <a:pt x="341485" y="132111"/>
                  </a:lnTo>
                  <a:lnTo>
                    <a:pt x="341008" y="130521"/>
                  </a:lnTo>
                  <a:lnTo>
                    <a:pt x="342439" y="125275"/>
                  </a:lnTo>
                  <a:lnTo>
                    <a:pt x="340213" y="123526"/>
                  </a:lnTo>
                  <a:lnTo>
                    <a:pt x="336874" y="121141"/>
                  </a:lnTo>
                  <a:lnTo>
                    <a:pt x="334649" y="118598"/>
                  </a:lnTo>
                  <a:lnTo>
                    <a:pt x="333218" y="116213"/>
                  </a:lnTo>
                  <a:lnTo>
                    <a:pt x="328926" y="113033"/>
                  </a:lnTo>
                  <a:lnTo>
                    <a:pt x="319705" y="108264"/>
                  </a:lnTo>
                  <a:lnTo>
                    <a:pt x="314300" y="105243"/>
                  </a:lnTo>
                  <a:lnTo>
                    <a:pt x="311438" y="102541"/>
                  </a:lnTo>
                  <a:lnTo>
                    <a:pt x="308894" y="99997"/>
                  </a:lnTo>
                  <a:lnTo>
                    <a:pt x="308576" y="98884"/>
                  </a:lnTo>
                  <a:lnTo>
                    <a:pt x="310166" y="96182"/>
                  </a:lnTo>
                  <a:lnTo>
                    <a:pt x="310484" y="94115"/>
                  </a:lnTo>
                  <a:lnTo>
                    <a:pt x="309212" y="91730"/>
                  </a:lnTo>
                  <a:lnTo>
                    <a:pt x="303648" y="87120"/>
                  </a:lnTo>
                  <a:lnTo>
                    <a:pt x="299197" y="82192"/>
                  </a:lnTo>
                  <a:lnTo>
                    <a:pt x="295858" y="80761"/>
                  </a:lnTo>
                  <a:lnTo>
                    <a:pt x="287750" y="79330"/>
                  </a:lnTo>
                  <a:lnTo>
                    <a:pt x="285525" y="78694"/>
                  </a:lnTo>
                  <a:lnTo>
                    <a:pt x="282981" y="77740"/>
                  </a:lnTo>
                  <a:lnTo>
                    <a:pt x="280596" y="75515"/>
                  </a:lnTo>
                  <a:lnTo>
                    <a:pt x="279801" y="72971"/>
                  </a:lnTo>
                  <a:lnTo>
                    <a:pt x="281073" y="68678"/>
                  </a:lnTo>
                  <a:lnTo>
                    <a:pt x="280278" y="67407"/>
                  </a:lnTo>
                  <a:lnTo>
                    <a:pt x="278848" y="67089"/>
                  </a:lnTo>
                  <a:lnTo>
                    <a:pt x="275986" y="66294"/>
                  </a:lnTo>
                  <a:lnTo>
                    <a:pt x="272488" y="65817"/>
                  </a:lnTo>
                  <a:lnTo>
                    <a:pt x="265493" y="65181"/>
                  </a:lnTo>
                  <a:lnTo>
                    <a:pt x="262791" y="64227"/>
                  </a:lnTo>
                  <a:lnTo>
                    <a:pt x="261360" y="62796"/>
                  </a:lnTo>
                  <a:lnTo>
                    <a:pt x="261837" y="59140"/>
                  </a:lnTo>
                  <a:lnTo>
                    <a:pt x="261201" y="58345"/>
                  </a:lnTo>
                  <a:lnTo>
                    <a:pt x="260088" y="57709"/>
                  </a:lnTo>
                  <a:lnTo>
                    <a:pt x="259293" y="56119"/>
                  </a:lnTo>
                  <a:lnTo>
                    <a:pt x="259452" y="54212"/>
                  </a:lnTo>
                  <a:lnTo>
                    <a:pt x="263109" y="49919"/>
                  </a:lnTo>
                  <a:lnTo>
                    <a:pt x="263904" y="47693"/>
                  </a:lnTo>
                  <a:lnTo>
                    <a:pt x="264381" y="39745"/>
                  </a:lnTo>
                  <a:lnTo>
                    <a:pt x="264857" y="37042"/>
                  </a:lnTo>
                  <a:lnTo>
                    <a:pt x="264540" y="33703"/>
                  </a:lnTo>
                  <a:lnTo>
                    <a:pt x="261678" y="27821"/>
                  </a:lnTo>
                  <a:lnTo>
                    <a:pt x="259134" y="23688"/>
                  </a:lnTo>
                  <a:lnTo>
                    <a:pt x="255001" y="17487"/>
                  </a:lnTo>
                  <a:lnTo>
                    <a:pt x="253252" y="15421"/>
                  </a:lnTo>
                  <a:lnTo>
                    <a:pt x="244985" y="6995"/>
                  </a:lnTo>
                  <a:lnTo>
                    <a:pt x="244031" y="5723"/>
                  </a:lnTo>
                  <a:lnTo>
                    <a:pt x="241965" y="2226"/>
                  </a:lnTo>
                  <a:lnTo>
                    <a:pt x="240693" y="1908"/>
                  </a:lnTo>
                  <a:lnTo>
                    <a:pt x="238149" y="1113"/>
                  </a:lnTo>
                  <a:lnTo>
                    <a:pt x="235129" y="477"/>
                  </a:lnTo>
                  <a:lnTo>
                    <a:pt x="231472" y="0"/>
                  </a:lnTo>
                  <a:lnTo>
                    <a:pt x="227816" y="1272"/>
                  </a:lnTo>
                  <a:lnTo>
                    <a:pt x="224000" y="2861"/>
                  </a:lnTo>
                  <a:lnTo>
                    <a:pt x="222887" y="4133"/>
                  </a:lnTo>
                  <a:lnTo>
                    <a:pt x="221774" y="4928"/>
                  </a:lnTo>
                  <a:lnTo>
                    <a:pt x="220026" y="4769"/>
                  </a:lnTo>
                  <a:lnTo>
                    <a:pt x="218436" y="4928"/>
                  </a:lnTo>
                  <a:lnTo>
                    <a:pt x="217641" y="6200"/>
                  </a:lnTo>
                  <a:lnTo>
                    <a:pt x="216210" y="7472"/>
                  </a:lnTo>
                  <a:lnTo>
                    <a:pt x="210646" y="10175"/>
                  </a:lnTo>
                  <a:lnTo>
                    <a:pt x="209533" y="11128"/>
                  </a:lnTo>
                  <a:lnTo>
                    <a:pt x="208897" y="12082"/>
                  </a:lnTo>
                  <a:lnTo>
                    <a:pt x="208897" y="13195"/>
                  </a:lnTo>
                  <a:lnTo>
                    <a:pt x="209374" y="15421"/>
                  </a:lnTo>
                  <a:lnTo>
                    <a:pt x="209374" y="18123"/>
                  </a:lnTo>
                  <a:lnTo>
                    <a:pt x="208102" y="20349"/>
                  </a:lnTo>
                  <a:lnTo>
                    <a:pt x="206672" y="21780"/>
                  </a:lnTo>
                  <a:lnTo>
                    <a:pt x="205082" y="22416"/>
                  </a:lnTo>
                  <a:lnTo>
                    <a:pt x="203651" y="22734"/>
                  </a:lnTo>
                  <a:lnTo>
                    <a:pt x="202856" y="23688"/>
                  </a:lnTo>
                  <a:lnTo>
                    <a:pt x="199994" y="28616"/>
                  </a:lnTo>
                  <a:lnTo>
                    <a:pt x="198723" y="29570"/>
                  </a:lnTo>
                  <a:lnTo>
                    <a:pt x="196179" y="29411"/>
                  </a:lnTo>
                  <a:lnTo>
                    <a:pt x="188866" y="36883"/>
                  </a:lnTo>
                  <a:lnTo>
                    <a:pt x="188071" y="39108"/>
                  </a:lnTo>
                  <a:lnTo>
                    <a:pt x="185368" y="42288"/>
                  </a:lnTo>
                  <a:lnTo>
                    <a:pt x="182030" y="45786"/>
                  </a:lnTo>
                  <a:lnTo>
                    <a:pt x="179009" y="47534"/>
                  </a:lnTo>
                  <a:lnTo>
                    <a:pt x="178850" y="48170"/>
                  </a:lnTo>
                  <a:lnTo>
                    <a:pt x="177896" y="48806"/>
                  </a:lnTo>
                  <a:lnTo>
                    <a:pt x="176148" y="49601"/>
                  </a:lnTo>
                  <a:lnTo>
                    <a:pt x="169630" y="53734"/>
                  </a:lnTo>
                  <a:lnTo>
                    <a:pt x="161999" y="53576"/>
                  </a:lnTo>
                  <a:lnTo>
                    <a:pt x="158501" y="55324"/>
                  </a:lnTo>
                  <a:lnTo>
                    <a:pt x="155163" y="55960"/>
                  </a:lnTo>
                  <a:lnTo>
                    <a:pt x="150393" y="56914"/>
                  </a:lnTo>
                  <a:lnTo>
                    <a:pt x="148804" y="56755"/>
                  </a:lnTo>
                  <a:lnTo>
                    <a:pt x="142603" y="57073"/>
                  </a:lnTo>
                  <a:lnTo>
                    <a:pt x="135290" y="57073"/>
                  </a:lnTo>
                  <a:lnTo>
                    <a:pt x="132588" y="57550"/>
                  </a:lnTo>
                  <a:lnTo>
                    <a:pt x="129885" y="59140"/>
                  </a:lnTo>
                  <a:lnTo>
                    <a:pt x="127977" y="60571"/>
                  </a:lnTo>
                  <a:lnTo>
                    <a:pt x="127659" y="61048"/>
                  </a:lnTo>
                  <a:lnTo>
                    <a:pt x="127977" y="61683"/>
                  </a:lnTo>
                  <a:lnTo>
                    <a:pt x="127818" y="62160"/>
                  </a:lnTo>
                  <a:lnTo>
                    <a:pt x="132906" y="65658"/>
                  </a:lnTo>
                  <a:lnTo>
                    <a:pt x="134336" y="67407"/>
                  </a:lnTo>
                  <a:lnTo>
                    <a:pt x="132906" y="68996"/>
                  </a:lnTo>
                  <a:lnTo>
                    <a:pt x="132429" y="69155"/>
                  </a:lnTo>
                  <a:lnTo>
                    <a:pt x="132270" y="69314"/>
                  </a:lnTo>
                  <a:lnTo>
                    <a:pt x="131475" y="70586"/>
                  </a:lnTo>
                  <a:lnTo>
                    <a:pt x="128454" y="74561"/>
                  </a:lnTo>
                  <a:lnTo>
                    <a:pt x="123844" y="79171"/>
                  </a:lnTo>
                  <a:lnTo>
                    <a:pt x="121618" y="80443"/>
                  </a:lnTo>
                  <a:lnTo>
                    <a:pt x="120664" y="81397"/>
                  </a:lnTo>
                  <a:lnTo>
                    <a:pt x="119392" y="84417"/>
                  </a:lnTo>
                  <a:lnTo>
                    <a:pt x="118598" y="84894"/>
                  </a:lnTo>
                  <a:lnTo>
                    <a:pt x="115418" y="85212"/>
                  </a:lnTo>
                  <a:lnTo>
                    <a:pt x="109218" y="85530"/>
                  </a:lnTo>
                  <a:lnTo>
                    <a:pt x="100792" y="86643"/>
                  </a:lnTo>
                  <a:lnTo>
                    <a:pt x="95546" y="86961"/>
                  </a:lnTo>
                  <a:lnTo>
                    <a:pt x="92366" y="86643"/>
                  </a:lnTo>
                  <a:lnTo>
                    <a:pt x="87915" y="88710"/>
                  </a:lnTo>
                  <a:lnTo>
                    <a:pt x="86325" y="89346"/>
                  </a:lnTo>
                  <a:lnTo>
                    <a:pt x="85212" y="89505"/>
                  </a:lnTo>
                  <a:lnTo>
                    <a:pt x="80761" y="91571"/>
                  </a:lnTo>
                  <a:lnTo>
                    <a:pt x="77104" y="94751"/>
                  </a:lnTo>
                  <a:lnTo>
                    <a:pt x="75832" y="95387"/>
                  </a:lnTo>
                  <a:lnTo>
                    <a:pt x="70586" y="96659"/>
                  </a:lnTo>
                  <a:lnTo>
                    <a:pt x="68520" y="98884"/>
                  </a:lnTo>
                  <a:lnTo>
                    <a:pt x="67566" y="99043"/>
                  </a:lnTo>
                  <a:lnTo>
                    <a:pt x="64227" y="96182"/>
                  </a:lnTo>
                  <a:lnTo>
                    <a:pt x="62001" y="93479"/>
                  </a:lnTo>
                  <a:lnTo>
                    <a:pt x="60889" y="90935"/>
                  </a:lnTo>
                  <a:lnTo>
                    <a:pt x="60730" y="89982"/>
                  </a:lnTo>
                  <a:lnTo>
                    <a:pt x="60094" y="90141"/>
                  </a:lnTo>
                  <a:lnTo>
                    <a:pt x="58186" y="91412"/>
                  </a:lnTo>
                  <a:lnTo>
                    <a:pt x="56596" y="92684"/>
                  </a:lnTo>
                  <a:lnTo>
                    <a:pt x="55960" y="95228"/>
                  </a:lnTo>
                  <a:lnTo>
                    <a:pt x="50555" y="96976"/>
                  </a:lnTo>
                  <a:lnTo>
                    <a:pt x="45945" y="98407"/>
                  </a:lnTo>
                  <a:lnTo>
                    <a:pt x="43878" y="100315"/>
                  </a:lnTo>
                  <a:lnTo>
                    <a:pt x="40539" y="101269"/>
                  </a:lnTo>
                  <a:lnTo>
                    <a:pt x="36406" y="100792"/>
                  </a:lnTo>
                  <a:lnTo>
                    <a:pt x="33226" y="100156"/>
                  </a:lnTo>
                  <a:lnTo>
                    <a:pt x="30047" y="99838"/>
                  </a:lnTo>
                  <a:lnTo>
                    <a:pt x="27185" y="104608"/>
                  </a:lnTo>
                  <a:lnTo>
                    <a:pt x="23370" y="107310"/>
                  </a:lnTo>
                  <a:lnTo>
                    <a:pt x="22257" y="108900"/>
                  </a:lnTo>
                  <a:lnTo>
                    <a:pt x="21621" y="110967"/>
                  </a:lnTo>
                  <a:lnTo>
                    <a:pt x="20826" y="113033"/>
                  </a:lnTo>
                  <a:lnTo>
                    <a:pt x="18759" y="117485"/>
                  </a:lnTo>
                  <a:lnTo>
                    <a:pt x="17329" y="120982"/>
                  </a:lnTo>
                  <a:lnTo>
                    <a:pt x="15739" y="122095"/>
                  </a:lnTo>
                  <a:lnTo>
                    <a:pt x="12400" y="127659"/>
                  </a:lnTo>
                  <a:lnTo>
                    <a:pt x="10016" y="133065"/>
                  </a:lnTo>
                  <a:lnTo>
                    <a:pt x="9539" y="134495"/>
                  </a:lnTo>
                  <a:lnTo>
                    <a:pt x="8903" y="135449"/>
                  </a:lnTo>
                  <a:lnTo>
                    <a:pt x="7631" y="136403"/>
                  </a:lnTo>
                  <a:lnTo>
                    <a:pt x="3656" y="137993"/>
                  </a:lnTo>
                  <a:lnTo>
                    <a:pt x="2226" y="138788"/>
                  </a:lnTo>
                  <a:lnTo>
                    <a:pt x="1272" y="139901"/>
                  </a:lnTo>
                  <a:lnTo>
                    <a:pt x="318" y="141013"/>
                  </a:lnTo>
                  <a:lnTo>
                    <a:pt x="0" y="142444"/>
                  </a:lnTo>
                  <a:lnTo>
                    <a:pt x="954" y="144352"/>
                  </a:lnTo>
                  <a:lnTo>
                    <a:pt x="2067" y="145942"/>
                  </a:lnTo>
                  <a:lnTo>
                    <a:pt x="3180" y="145942"/>
                  </a:lnTo>
                  <a:lnTo>
                    <a:pt x="4133" y="145942"/>
                  </a:lnTo>
                  <a:lnTo>
                    <a:pt x="4769" y="146737"/>
                  </a:lnTo>
                  <a:lnTo>
                    <a:pt x="5246" y="147373"/>
                  </a:lnTo>
                  <a:lnTo>
                    <a:pt x="5246" y="157865"/>
                  </a:lnTo>
                  <a:lnTo>
                    <a:pt x="4292" y="159455"/>
                  </a:lnTo>
                  <a:lnTo>
                    <a:pt x="4451" y="160250"/>
                  </a:lnTo>
                  <a:lnTo>
                    <a:pt x="3974" y="161999"/>
                  </a:lnTo>
                  <a:lnTo>
                    <a:pt x="3815" y="164065"/>
                  </a:lnTo>
                  <a:lnTo>
                    <a:pt x="4133" y="164860"/>
                  </a:lnTo>
                  <a:lnTo>
                    <a:pt x="4928" y="165496"/>
                  </a:lnTo>
                  <a:lnTo>
                    <a:pt x="6041" y="166927"/>
                  </a:lnTo>
                  <a:lnTo>
                    <a:pt x="6677" y="170265"/>
                  </a:lnTo>
                  <a:lnTo>
                    <a:pt x="7949" y="181712"/>
                  </a:lnTo>
                  <a:lnTo>
                    <a:pt x="8585" y="183461"/>
                  </a:lnTo>
                  <a:lnTo>
                    <a:pt x="9698" y="184732"/>
                  </a:lnTo>
                  <a:lnTo>
                    <a:pt x="13195" y="187117"/>
                  </a:lnTo>
                  <a:lnTo>
                    <a:pt x="17011" y="190456"/>
                  </a:lnTo>
                  <a:lnTo>
                    <a:pt x="18123" y="192522"/>
                  </a:lnTo>
                  <a:lnTo>
                    <a:pt x="18759" y="196020"/>
                  </a:lnTo>
                  <a:lnTo>
                    <a:pt x="20190" y="198723"/>
                  </a:lnTo>
                  <a:lnTo>
                    <a:pt x="20190" y="199676"/>
                  </a:lnTo>
                  <a:lnTo>
                    <a:pt x="19554" y="199994"/>
                  </a:lnTo>
                  <a:lnTo>
                    <a:pt x="18282" y="199994"/>
                  </a:lnTo>
                  <a:lnTo>
                    <a:pt x="17329" y="200153"/>
                  </a:lnTo>
                  <a:lnTo>
                    <a:pt x="18123" y="202220"/>
                  </a:lnTo>
                  <a:lnTo>
                    <a:pt x="20031" y="205559"/>
                  </a:lnTo>
                  <a:lnTo>
                    <a:pt x="23211" y="209215"/>
                  </a:lnTo>
                  <a:lnTo>
                    <a:pt x="26708" y="213031"/>
                  </a:lnTo>
                  <a:lnTo>
                    <a:pt x="29411" y="216210"/>
                  </a:lnTo>
                  <a:lnTo>
                    <a:pt x="32908" y="219867"/>
                  </a:lnTo>
                  <a:lnTo>
                    <a:pt x="35770" y="222728"/>
                  </a:lnTo>
                  <a:lnTo>
                    <a:pt x="38632" y="225590"/>
                  </a:lnTo>
                  <a:lnTo>
                    <a:pt x="40698" y="226226"/>
                  </a:lnTo>
                  <a:lnTo>
                    <a:pt x="42288" y="226544"/>
                  </a:lnTo>
                  <a:lnTo>
                    <a:pt x="42924" y="227021"/>
                  </a:lnTo>
                  <a:lnTo>
                    <a:pt x="43878" y="228451"/>
                  </a:lnTo>
                  <a:lnTo>
                    <a:pt x="45309" y="229882"/>
                  </a:lnTo>
                  <a:lnTo>
                    <a:pt x="46898" y="231790"/>
                  </a:lnTo>
                  <a:lnTo>
                    <a:pt x="47375" y="233857"/>
                  </a:lnTo>
                  <a:lnTo>
                    <a:pt x="46739" y="235765"/>
                  </a:lnTo>
                  <a:lnTo>
                    <a:pt x="47375" y="238467"/>
                  </a:lnTo>
                  <a:lnTo>
                    <a:pt x="47375" y="238626"/>
                  </a:lnTo>
                  <a:lnTo>
                    <a:pt x="48011" y="239739"/>
                  </a:lnTo>
                  <a:lnTo>
                    <a:pt x="47693" y="240693"/>
                  </a:lnTo>
                  <a:lnTo>
                    <a:pt x="48011" y="244190"/>
                  </a:lnTo>
                  <a:lnTo>
                    <a:pt x="48965" y="247370"/>
                  </a:lnTo>
                  <a:lnTo>
                    <a:pt x="50237" y="250072"/>
                  </a:lnTo>
                  <a:lnTo>
                    <a:pt x="52304" y="246098"/>
                  </a:lnTo>
                  <a:lnTo>
                    <a:pt x="54211" y="242282"/>
                  </a:lnTo>
                  <a:lnTo>
                    <a:pt x="56596" y="237831"/>
                  </a:lnTo>
                  <a:lnTo>
                    <a:pt x="58504" y="234016"/>
                  </a:lnTo>
                  <a:lnTo>
                    <a:pt x="58186" y="232108"/>
                  </a:lnTo>
                  <a:lnTo>
                    <a:pt x="58345" y="229405"/>
                  </a:lnTo>
                  <a:lnTo>
                    <a:pt x="58822" y="226385"/>
                  </a:lnTo>
                  <a:lnTo>
                    <a:pt x="58663" y="224477"/>
                  </a:lnTo>
                  <a:lnTo>
                    <a:pt x="59299" y="223205"/>
                  </a:lnTo>
                  <a:lnTo>
                    <a:pt x="60571" y="218595"/>
                  </a:lnTo>
                  <a:lnTo>
                    <a:pt x="61366" y="216051"/>
                  </a:lnTo>
                  <a:lnTo>
                    <a:pt x="62478" y="214779"/>
                  </a:lnTo>
                  <a:lnTo>
                    <a:pt x="64386" y="213984"/>
                  </a:lnTo>
                  <a:lnTo>
                    <a:pt x="66930" y="213984"/>
                  </a:lnTo>
                  <a:lnTo>
                    <a:pt x="73766" y="213349"/>
                  </a:lnTo>
                  <a:lnTo>
                    <a:pt x="80125" y="212077"/>
                  </a:lnTo>
                  <a:lnTo>
                    <a:pt x="82351" y="211600"/>
                  </a:lnTo>
                  <a:lnTo>
                    <a:pt x="86325" y="209692"/>
                  </a:lnTo>
                  <a:lnTo>
                    <a:pt x="87915" y="209533"/>
                  </a:lnTo>
                  <a:lnTo>
                    <a:pt x="89187" y="210328"/>
                  </a:lnTo>
                  <a:lnTo>
                    <a:pt x="96818" y="212554"/>
                  </a:lnTo>
                  <a:lnTo>
                    <a:pt x="99043" y="213349"/>
                  </a:lnTo>
                  <a:lnTo>
                    <a:pt x="99838" y="213349"/>
                  </a:lnTo>
                  <a:lnTo>
                    <a:pt x="100951" y="213507"/>
                  </a:lnTo>
                  <a:lnTo>
                    <a:pt x="102700" y="213507"/>
                  </a:lnTo>
                  <a:lnTo>
                    <a:pt x="104449" y="213190"/>
                  </a:lnTo>
                  <a:lnTo>
                    <a:pt x="105561" y="213507"/>
                  </a:lnTo>
                  <a:lnTo>
                    <a:pt x="106992" y="214938"/>
                  </a:lnTo>
                  <a:lnTo>
                    <a:pt x="107946" y="214779"/>
                  </a:lnTo>
                  <a:lnTo>
                    <a:pt x="109218" y="213667"/>
                  </a:lnTo>
                  <a:lnTo>
                    <a:pt x="111603" y="212713"/>
                  </a:lnTo>
                  <a:lnTo>
                    <a:pt x="116054" y="211441"/>
                  </a:lnTo>
                  <a:lnTo>
                    <a:pt x="116849" y="211918"/>
                  </a:lnTo>
                  <a:lnTo>
                    <a:pt x="118280" y="214620"/>
                  </a:lnTo>
                  <a:lnTo>
                    <a:pt x="120028" y="215574"/>
                  </a:lnTo>
                  <a:lnTo>
                    <a:pt x="119551" y="209851"/>
                  </a:lnTo>
                  <a:lnTo>
                    <a:pt x="120664" y="201902"/>
                  </a:lnTo>
                  <a:lnTo>
                    <a:pt x="120187" y="197292"/>
                  </a:lnTo>
                  <a:lnTo>
                    <a:pt x="118757" y="193317"/>
                  </a:lnTo>
                  <a:lnTo>
                    <a:pt x="119551" y="190774"/>
                  </a:lnTo>
                  <a:lnTo>
                    <a:pt x="122572" y="189661"/>
                  </a:lnTo>
                  <a:lnTo>
                    <a:pt x="126388" y="185686"/>
                  </a:lnTo>
                  <a:lnTo>
                    <a:pt x="133065" y="175194"/>
                  </a:lnTo>
                  <a:lnTo>
                    <a:pt x="140378" y="170107"/>
                  </a:lnTo>
                  <a:lnTo>
                    <a:pt x="145465" y="168517"/>
                  </a:lnTo>
                  <a:lnTo>
                    <a:pt x="150870" y="168676"/>
                  </a:lnTo>
                  <a:lnTo>
                    <a:pt x="154368" y="169471"/>
                  </a:lnTo>
                  <a:lnTo>
                    <a:pt x="155957" y="171219"/>
                  </a:lnTo>
                  <a:lnTo>
                    <a:pt x="159932" y="173604"/>
                  </a:lnTo>
                  <a:lnTo>
                    <a:pt x="166291" y="176942"/>
                  </a:lnTo>
                  <a:lnTo>
                    <a:pt x="171219" y="181076"/>
                  </a:lnTo>
                  <a:lnTo>
                    <a:pt x="173763" y="185209"/>
                  </a:lnTo>
                  <a:lnTo>
                    <a:pt x="175830" y="187435"/>
                  </a:lnTo>
                  <a:lnTo>
                    <a:pt x="178373" y="188230"/>
                  </a:lnTo>
                  <a:lnTo>
                    <a:pt x="182666" y="187912"/>
                  </a:lnTo>
                  <a:lnTo>
                    <a:pt x="187276" y="188866"/>
                  </a:lnTo>
                  <a:lnTo>
                    <a:pt x="192204" y="191251"/>
                  </a:lnTo>
                  <a:lnTo>
                    <a:pt x="195225" y="192046"/>
                  </a:lnTo>
                  <a:lnTo>
                    <a:pt x="196338" y="191410"/>
                  </a:lnTo>
                  <a:lnTo>
                    <a:pt x="198564" y="191728"/>
                  </a:lnTo>
                  <a:lnTo>
                    <a:pt x="203969" y="193635"/>
                  </a:lnTo>
                  <a:lnTo>
                    <a:pt x="208261" y="192681"/>
                  </a:lnTo>
                  <a:lnTo>
                    <a:pt x="214620" y="193476"/>
                  </a:lnTo>
                  <a:lnTo>
                    <a:pt x="229405" y="196815"/>
                  </a:lnTo>
                  <a:lnTo>
                    <a:pt x="230200" y="196179"/>
                  </a:lnTo>
                  <a:lnTo>
                    <a:pt x="230518" y="196179"/>
                  </a:lnTo>
                  <a:lnTo>
                    <a:pt x="231790" y="194748"/>
                  </a:lnTo>
                  <a:lnTo>
                    <a:pt x="234970" y="187912"/>
                  </a:lnTo>
                  <a:lnTo>
                    <a:pt x="237672" y="183779"/>
                  </a:lnTo>
                  <a:lnTo>
                    <a:pt x="238944" y="182189"/>
                  </a:lnTo>
                  <a:lnTo>
                    <a:pt x="242124" y="179963"/>
                  </a:lnTo>
                  <a:lnTo>
                    <a:pt x="245780" y="179486"/>
                  </a:lnTo>
                  <a:lnTo>
                    <a:pt x="249278" y="179645"/>
                  </a:lnTo>
                  <a:lnTo>
                    <a:pt x="252298" y="180599"/>
                  </a:lnTo>
                  <a:lnTo>
                    <a:pt x="255001" y="181712"/>
                  </a:lnTo>
                  <a:lnTo>
                    <a:pt x="258021" y="181712"/>
                  </a:lnTo>
                  <a:lnTo>
                    <a:pt x="261042" y="180599"/>
                  </a:lnTo>
                  <a:lnTo>
                    <a:pt x="265493" y="178691"/>
                  </a:lnTo>
                  <a:lnTo>
                    <a:pt x="270263" y="177420"/>
                  </a:lnTo>
                  <a:lnTo>
                    <a:pt x="274396" y="175989"/>
                  </a:lnTo>
                  <a:lnTo>
                    <a:pt x="281232" y="173445"/>
                  </a:lnTo>
                  <a:lnTo>
                    <a:pt x="283935" y="172332"/>
                  </a:lnTo>
                  <a:lnTo>
                    <a:pt x="287273" y="171855"/>
                  </a:lnTo>
                  <a:lnTo>
                    <a:pt x="296653" y="174081"/>
                  </a:lnTo>
                  <a:lnTo>
                    <a:pt x="302694" y="172650"/>
                  </a:lnTo>
                  <a:lnTo>
                    <a:pt x="305238" y="172968"/>
                  </a:lnTo>
                  <a:lnTo>
                    <a:pt x="310484" y="171378"/>
                  </a:lnTo>
                  <a:lnTo>
                    <a:pt x="311438" y="170265"/>
                  </a:lnTo>
                  <a:lnTo>
                    <a:pt x="314936" y="164701"/>
                  </a:lnTo>
                  <a:lnTo>
                    <a:pt x="318433" y="163111"/>
                  </a:lnTo>
                  <a:lnTo>
                    <a:pt x="323838" y="163906"/>
                  </a:lnTo>
                  <a:lnTo>
                    <a:pt x="326859" y="164860"/>
                  </a:lnTo>
                  <a:lnTo>
                    <a:pt x="337034" y="167245"/>
                  </a:lnTo>
                  <a:lnTo>
                    <a:pt x="350229" y="169630"/>
                  </a:lnTo>
                  <a:lnTo>
                    <a:pt x="354203" y="170107"/>
                  </a:lnTo>
                  <a:lnTo>
                    <a:pt x="355634" y="170265"/>
                  </a:lnTo>
                  <a:lnTo>
                    <a:pt x="357065" y="169948"/>
                  </a:lnTo>
                  <a:lnTo>
                    <a:pt x="361357" y="166768"/>
                  </a:lnTo>
                  <a:lnTo>
                    <a:pt x="362788" y="166450"/>
                  </a:lnTo>
                  <a:lnTo>
                    <a:pt x="364060" y="166450"/>
                  </a:lnTo>
                  <a:lnTo>
                    <a:pt x="372327" y="168994"/>
                  </a:lnTo>
                  <a:lnTo>
                    <a:pt x="370419" y="16676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2" name="Freeform: Shape 5391">
              <a:extLst>
                <a:ext uri="{FF2B5EF4-FFF2-40B4-BE49-F238E27FC236}">
                  <a16:creationId xmlns:a16="http://schemas.microsoft.com/office/drawing/2014/main" id="{43462AFC-FA26-AFC0-6A6C-E2881A3103DC}"/>
                </a:ext>
              </a:extLst>
            </p:cNvPr>
            <p:cNvSpPr/>
            <p:nvPr/>
          </p:nvSpPr>
          <p:spPr>
            <a:xfrm>
              <a:off x="1543026" y="3778432"/>
              <a:ext cx="546884" cy="537663"/>
            </a:xfrm>
            <a:custGeom>
              <a:avLst/>
              <a:gdLst>
                <a:gd name="connsiteX0" fmla="*/ 546090 w 546884"/>
                <a:gd name="connsiteY0" fmla="*/ 89187 h 537663"/>
                <a:gd name="connsiteX1" fmla="*/ 544818 w 546884"/>
                <a:gd name="connsiteY1" fmla="*/ 88074 h 537663"/>
                <a:gd name="connsiteX2" fmla="*/ 544500 w 546884"/>
                <a:gd name="connsiteY2" fmla="*/ 86961 h 537663"/>
                <a:gd name="connsiteX3" fmla="*/ 543387 w 546884"/>
                <a:gd name="connsiteY3" fmla="*/ 86325 h 537663"/>
                <a:gd name="connsiteX4" fmla="*/ 541797 w 546884"/>
                <a:gd name="connsiteY4" fmla="*/ 86484 h 537663"/>
                <a:gd name="connsiteX5" fmla="*/ 540685 w 546884"/>
                <a:gd name="connsiteY5" fmla="*/ 85689 h 537663"/>
                <a:gd name="connsiteX6" fmla="*/ 539413 w 546884"/>
                <a:gd name="connsiteY6" fmla="*/ 84100 h 537663"/>
                <a:gd name="connsiteX7" fmla="*/ 538300 w 546884"/>
                <a:gd name="connsiteY7" fmla="*/ 83145 h 537663"/>
                <a:gd name="connsiteX8" fmla="*/ 534484 w 546884"/>
                <a:gd name="connsiteY8" fmla="*/ 83145 h 537663"/>
                <a:gd name="connsiteX9" fmla="*/ 531623 w 546884"/>
                <a:gd name="connsiteY9" fmla="*/ 81715 h 537663"/>
                <a:gd name="connsiteX10" fmla="*/ 531623 w 546884"/>
                <a:gd name="connsiteY10" fmla="*/ 79489 h 537663"/>
                <a:gd name="connsiteX11" fmla="*/ 532736 w 546884"/>
                <a:gd name="connsiteY11" fmla="*/ 75356 h 537663"/>
                <a:gd name="connsiteX12" fmla="*/ 534961 w 546884"/>
                <a:gd name="connsiteY12" fmla="*/ 70427 h 537663"/>
                <a:gd name="connsiteX13" fmla="*/ 535120 w 546884"/>
                <a:gd name="connsiteY13" fmla="*/ 69156 h 537663"/>
                <a:gd name="connsiteX14" fmla="*/ 534802 w 546884"/>
                <a:gd name="connsiteY14" fmla="*/ 68043 h 537663"/>
                <a:gd name="connsiteX15" fmla="*/ 534325 w 546884"/>
                <a:gd name="connsiteY15" fmla="*/ 67089 h 537663"/>
                <a:gd name="connsiteX16" fmla="*/ 533213 w 546884"/>
                <a:gd name="connsiteY16" fmla="*/ 66135 h 537663"/>
                <a:gd name="connsiteX17" fmla="*/ 532259 w 546884"/>
                <a:gd name="connsiteY17" fmla="*/ 64863 h 537663"/>
                <a:gd name="connsiteX18" fmla="*/ 533054 w 546884"/>
                <a:gd name="connsiteY18" fmla="*/ 61366 h 537663"/>
                <a:gd name="connsiteX19" fmla="*/ 534484 w 546884"/>
                <a:gd name="connsiteY19" fmla="*/ 58027 h 537663"/>
                <a:gd name="connsiteX20" fmla="*/ 535597 w 546884"/>
                <a:gd name="connsiteY20" fmla="*/ 56278 h 537663"/>
                <a:gd name="connsiteX21" fmla="*/ 536710 w 546884"/>
                <a:gd name="connsiteY21" fmla="*/ 54370 h 537663"/>
                <a:gd name="connsiteX22" fmla="*/ 536392 w 546884"/>
                <a:gd name="connsiteY22" fmla="*/ 52940 h 537663"/>
                <a:gd name="connsiteX23" fmla="*/ 534802 w 546884"/>
                <a:gd name="connsiteY23" fmla="*/ 52145 h 537663"/>
                <a:gd name="connsiteX24" fmla="*/ 534166 w 546884"/>
                <a:gd name="connsiteY24" fmla="*/ 50873 h 537663"/>
                <a:gd name="connsiteX25" fmla="*/ 533530 w 546884"/>
                <a:gd name="connsiteY25" fmla="*/ 49760 h 537663"/>
                <a:gd name="connsiteX26" fmla="*/ 532418 w 546884"/>
                <a:gd name="connsiteY26" fmla="*/ 48329 h 537663"/>
                <a:gd name="connsiteX27" fmla="*/ 530828 w 546884"/>
                <a:gd name="connsiteY27" fmla="*/ 47693 h 537663"/>
                <a:gd name="connsiteX28" fmla="*/ 529238 w 546884"/>
                <a:gd name="connsiteY28" fmla="*/ 48011 h 537663"/>
                <a:gd name="connsiteX29" fmla="*/ 527489 w 546884"/>
                <a:gd name="connsiteY29" fmla="*/ 48329 h 537663"/>
                <a:gd name="connsiteX30" fmla="*/ 526694 w 546884"/>
                <a:gd name="connsiteY30" fmla="*/ 47535 h 537663"/>
                <a:gd name="connsiteX31" fmla="*/ 526535 w 546884"/>
                <a:gd name="connsiteY31" fmla="*/ 45468 h 537663"/>
                <a:gd name="connsiteX32" fmla="*/ 526058 w 546884"/>
                <a:gd name="connsiteY32" fmla="*/ 43560 h 537663"/>
                <a:gd name="connsiteX33" fmla="*/ 525264 w 546884"/>
                <a:gd name="connsiteY33" fmla="*/ 42288 h 537663"/>
                <a:gd name="connsiteX34" fmla="*/ 522720 w 546884"/>
                <a:gd name="connsiteY34" fmla="*/ 40857 h 537663"/>
                <a:gd name="connsiteX35" fmla="*/ 516202 w 546884"/>
                <a:gd name="connsiteY35" fmla="*/ 37996 h 537663"/>
                <a:gd name="connsiteX36" fmla="*/ 511273 w 546884"/>
                <a:gd name="connsiteY36" fmla="*/ 32432 h 537663"/>
                <a:gd name="connsiteX37" fmla="*/ 508730 w 546884"/>
                <a:gd name="connsiteY37" fmla="*/ 29888 h 537663"/>
                <a:gd name="connsiteX38" fmla="*/ 506981 w 546884"/>
                <a:gd name="connsiteY38" fmla="*/ 28139 h 537663"/>
                <a:gd name="connsiteX39" fmla="*/ 504279 w 546884"/>
                <a:gd name="connsiteY39" fmla="*/ 23847 h 537663"/>
                <a:gd name="connsiteX40" fmla="*/ 501417 w 546884"/>
                <a:gd name="connsiteY40" fmla="*/ 20826 h 537663"/>
                <a:gd name="connsiteX41" fmla="*/ 497760 w 546884"/>
                <a:gd name="connsiteY41" fmla="*/ 19395 h 537663"/>
                <a:gd name="connsiteX42" fmla="*/ 495376 w 546884"/>
                <a:gd name="connsiteY42" fmla="*/ 20031 h 537663"/>
                <a:gd name="connsiteX43" fmla="*/ 492991 w 546884"/>
                <a:gd name="connsiteY43" fmla="*/ 23370 h 537663"/>
                <a:gd name="connsiteX44" fmla="*/ 488381 w 546884"/>
                <a:gd name="connsiteY44" fmla="*/ 26390 h 537663"/>
                <a:gd name="connsiteX45" fmla="*/ 486314 w 546884"/>
                <a:gd name="connsiteY45" fmla="*/ 26390 h 537663"/>
                <a:gd name="connsiteX46" fmla="*/ 483611 w 546884"/>
                <a:gd name="connsiteY46" fmla="*/ 24801 h 537663"/>
                <a:gd name="connsiteX47" fmla="*/ 480273 w 546884"/>
                <a:gd name="connsiteY47" fmla="*/ 23688 h 537663"/>
                <a:gd name="connsiteX48" fmla="*/ 474073 w 546884"/>
                <a:gd name="connsiteY48" fmla="*/ 23211 h 537663"/>
                <a:gd name="connsiteX49" fmla="*/ 471688 w 546884"/>
                <a:gd name="connsiteY49" fmla="*/ 24642 h 537663"/>
                <a:gd name="connsiteX50" fmla="*/ 468349 w 546884"/>
                <a:gd name="connsiteY50" fmla="*/ 26867 h 537663"/>
                <a:gd name="connsiteX51" fmla="*/ 465488 w 546884"/>
                <a:gd name="connsiteY51" fmla="*/ 28298 h 537663"/>
                <a:gd name="connsiteX52" fmla="*/ 463739 w 546884"/>
                <a:gd name="connsiteY52" fmla="*/ 28457 h 537663"/>
                <a:gd name="connsiteX53" fmla="*/ 462149 w 546884"/>
                <a:gd name="connsiteY53" fmla="*/ 27980 h 537663"/>
                <a:gd name="connsiteX54" fmla="*/ 460401 w 546884"/>
                <a:gd name="connsiteY54" fmla="*/ 27662 h 537663"/>
                <a:gd name="connsiteX55" fmla="*/ 458811 w 546884"/>
                <a:gd name="connsiteY55" fmla="*/ 27503 h 537663"/>
                <a:gd name="connsiteX56" fmla="*/ 455472 w 546884"/>
                <a:gd name="connsiteY56" fmla="*/ 25437 h 537663"/>
                <a:gd name="connsiteX57" fmla="*/ 453882 w 546884"/>
                <a:gd name="connsiteY57" fmla="*/ 23847 h 537663"/>
                <a:gd name="connsiteX58" fmla="*/ 452770 w 546884"/>
                <a:gd name="connsiteY58" fmla="*/ 22416 h 537663"/>
                <a:gd name="connsiteX59" fmla="*/ 450862 w 546884"/>
                <a:gd name="connsiteY59" fmla="*/ 21303 h 537663"/>
                <a:gd name="connsiteX60" fmla="*/ 448636 w 546884"/>
                <a:gd name="connsiteY60" fmla="*/ 20508 h 537663"/>
                <a:gd name="connsiteX61" fmla="*/ 447205 w 546884"/>
                <a:gd name="connsiteY61" fmla="*/ 19077 h 537663"/>
                <a:gd name="connsiteX62" fmla="*/ 446410 w 546884"/>
                <a:gd name="connsiteY62" fmla="*/ 17488 h 537663"/>
                <a:gd name="connsiteX63" fmla="*/ 445139 w 546884"/>
                <a:gd name="connsiteY63" fmla="*/ 15262 h 537663"/>
                <a:gd name="connsiteX64" fmla="*/ 443549 w 546884"/>
                <a:gd name="connsiteY64" fmla="*/ 13354 h 537663"/>
                <a:gd name="connsiteX65" fmla="*/ 438620 w 546884"/>
                <a:gd name="connsiteY65" fmla="*/ 9857 h 537663"/>
                <a:gd name="connsiteX66" fmla="*/ 437190 w 546884"/>
                <a:gd name="connsiteY66" fmla="*/ 7790 h 537663"/>
                <a:gd name="connsiteX67" fmla="*/ 436077 w 546884"/>
                <a:gd name="connsiteY67" fmla="*/ 5882 h 537663"/>
                <a:gd name="connsiteX68" fmla="*/ 427810 w 546884"/>
                <a:gd name="connsiteY68" fmla="*/ 3339 h 537663"/>
                <a:gd name="connsiteX69" fmla="*/ 426538 w 546884"/>
                <a:gd name="connsiteY69" fmla="*/ 3339 h 537663"/>
                <a:gd name="connsiteX70" fmla="*/ 425107 w 546884"/>
                <a:gd name="connsiteY70" fmla="*/ 3656 h 537663"/>
                <a:gd name="connsiteX71" fmla="*/ 420815 w 546884"/>
                <a:gd name="connsiteY71" fmla="*/ 6836 h 537663"/>
                <a:gd name="connsiteX72" fmla="*/ 419384 w 546884"/>
                <a:gd name="connsiteY72" fmla="*/ 7154 h 537663"/>
                <a:gd name="connsiteX73" fmla="*/ 417953 w 546884"/>
                <a:gd name="connsiteY73" fmla="*/ 6995 h 537663"/>
                <a:gd name="connsiteX74" fmla="*/ 413979 w 546884"/>
                <a:gd name="connsiteY74" fmla="*/ 6518 h 537663"/>
                <a:gd name="connsiteX75" fmla="*/ 400784 w 546884"/>
                <a:gd name="connsiteY75" fmla="*/ 4133 h 537663"/>
                <a:gd name="connsiteX76" fmla="*/ 390609 w 546884"/>
                <a:gd name="connsiteY76" fmla="*/ 1749 h 537663"/>
                <a:gd name="connsiteX77" fmla="*/ 387589 w 546884"/>
                <a:gd name="connsiteY77" fmla="*/ 795 h 537663"/>
                <a:gd name="connsiteX78" fmla="*/ 382183 w 546884"/>
                <a:gd name="connsiteY78" fmla="*/ 0 h 537663"/>
                <a:gd name="connsiteX79" fmla="*/ 378686 w 546884"/>
                <a:gd name="connsiteY79" fmla="*/ 1590 h 537663"/>
                <a:gd name="connsiteX80" fmla="*/ 375188 w 546884"/>
                <a:gd name="connsiteY80" fmla="*/ 7154 h 537663"/>
                <a:gd name="connsiteX81" fmla="*/ 374234 w 546884"/>
                <a:gd name="connsiteY81" fmla="*/ 8267 h 537663"/>
                <a:gd name="connsiteX82" fmla="*/ 368988 w 546884"/>
                <a:gd name="connsiteY82" fmla="*/ 9857 h 537663"/>
                <a:gd name="connsiteX83" fmla="*/ 366445 w 546884"/>
                <a:gd name="connsiteY83" fmla="*/ 9539 h 537663"/>
                <a:gd name="connsiteX84" fmla="*/ 360403 w 546884"/>
                <a:gd name="connsiteY84" fmla="*/ 10970 h 537663"/>
                <a:gd name="connsiteX85" fmla="*/ 351024 w 546884"/>
                <a:gd name="connsiteY85" fmla="*/ 8744 h 537663"/>
                <a:gd name="connsiteX86" fmla="*/ 347685 w 546884"/>
                <a:gd name="connsiteY86" fmla="*/ 9221 h 537663"/>
                <a:gd name="connsiteX87" fmla="*/ 344982 w 546884"/>
                <a:gd name="connsiteY87" fmla="*/ 10334 h 537663"/>
                <a:gd name="connsiteX88" fmla="*/ 338146 w 546884"/>
                <a:gd name="connsiteY88" fmla="*/ 12877 h 537663"/>
                <a:gd name="connsiteX89" fmla="*/ 334013 w 546884"/>
                <a:gd name="connsiteY89" fmla="*/ 14308 h 537663"/>
                <a:gd name="connsiteX90" fmla="*/ 329244 w 546884"/>
                <a:gd name="connsiteY90" fmla="*/ 15580 h 537663"/>
                <a:gd name="connsiteX91" fmla="*/ 324792 w 546884"/>
                <a:gd name="connsiteY91" fmla="*/ 17488 h 537663"/>
                <a:gd name="connsiteX92" fmla="*/ 321772 w 546884"/>
                <a:gd name="connsiteY92" fmla="*/ 18600 h 537663"/>
                <a:gd name="connsiteX93" fmla="*/ 318751 w 546884"/>
                <a:gd name="connsiteY93" fmla="*/ 18600 h 537663"/>
                <a:gd name="connsiteX94" fmla="*/ 316048 w 546884"/>
                <a:gd name="connsiteY94" fmla="*/ 17488 h 537663"/>
                <a:gd name="connsiteX95" fmla="*/ 313028 w 546884"/>
                <a:gd name="connsiteY95" fmla="*/ 16534 h 537663"/>
                <a:gd name="connsiteX96" fmla="*/ 309530 w 546884"/>
                <a:gd name="connsiteY96" fmla="*/ 16375 h 537663"/>
                <a:gd name="connsiteX97" fmla="*/ 305874 w 546884"/>
                <a:gd name="connsiteY97" fmla="*/ 16852 h 537663"/>
                <a:gd name="connsiteX98" fmla="*/ 302694 w 546884"/>
                <a:gd name="connsiteY98" fmla="*/ 19077 h 537663"/>
                <a:gd name="connsiteX99" fmla="*/ 301422 w 546884"/>
                <a:gd name="connsiteY99" fmla="*/ 20667 h 537663"/>
                <a:gd name="connsiteX100" fmla="*/ 298720 w 546884"/>
                <a:gd name="connsiteY100" fmla="*/ 24801 h 537663"/>
                <a:gd name="connsiteX101" fmla="*/ 295540 w 546884"/>
                <a:gd name="connsiteY101" fmla="*/ 31637 h 537663"/>
                <a:gd name="connsiteX102" fmla="*/ 294268 w 546884"/>
                <a:gd name="connsiteY102" fmla="*/ 33067 h 537663"/>
                <a:gd name="connsiteX103" fmla="*/ 293950 w 546884"/>
                <a:gd name="connsiteY103" fmla="*/ 33067 h 537663"/>
                <a:gd name="connsiteX104" fmla="*/ 293156 w 546884"/>
                <a:gd name="connsiteY104" fmla="*/ 33703 h 537663"/>
                <a:gd name="connsiteX105" fmla="*/ 278371 w 546884"/>
                <a:gd name="connsiteY105" fmla="*/ 30365 h 537663"/>
                <a:gd name="connsiteX106" fmla="*/ 272012 w 546884"/>
                <a:gd name="connsiteY106" fmla="*/ 29570 h 537663"/>
                <a:gd name="connsiteX107" fmla="*/ 267719 w 546884"/>
                <a:gd name="connsiteY107" fmla="*/ 30524 h 537663"/>
                <a:gd name="connsiteX108" fmla="*/ 262314 w 546884"/>
                <a:gd name="connsiteY108" fmla="*/ 28616 h 537663"/>
                <a:gd name="connsiteX109" fmla="*/ 260088 w 546884"/>
                <a:gd name="connsiteY109" fmla="*/ 28298 h 537663"/>
                <a:gd name="connsiteX110" fmla="*/ 258975 w 546884"/>
                <a:gd name="connsiteY110" fmla="*/ 28934 h 537663"/>
                <a:gd name="connsiteX111" fmla="*/ 255955 w 546884"/>
                <a:gd name="connsiteY111" fmla="*/ 28139 h 537663"/>
                <a:gd name="connsiteX112" fmla="*/ 251026 w 546884"/>
                <a:gd name="connsiteY112" fmla="*/ 25754 h 537663"/>
                <a:gd name="connsiteX113" fmla="*/ 246416 w 546884"/>
                <a:gd name="connsiteY113" fmla="*/ 24801 h 537663"/>
                <a:gd name="connsiteX114" fmla="*/ 242124 w 546884"/>
                <a:gd name="connsiteY114" fmla="*/ 25119 h 537663"/>
                <a:gd name="connsiteX115" fmla="*/ 239580 w 546884"/>
                <a:gd name="connsiteY115" fmla="*/ 24324 h 537663"/>
                <a:gd name="connsiteX116" fmla="*/ 237513 w 546884"/>
                <a:gd name="connsiteY116" fmla="*/ 22098 h 537663"/>
                <a:gd name="connsiteX117" fmla="*/ 234970 w 546884"/>
                <a:gd name="connsiteY117" fmla="*/ 17965 h 537663"/>
                <a:gd name="connsiteX118" fmla="*/ 230041 w 546884"/>
                <a:gd name="connsiteY118" fmla="*/ 13831 h 537663"/>
                <a:gd name="connsiteX119" fmla="*/ 223682 w 546884"/>
                <a:gd name="connsiteY119" fmla="*/ 10493 h 537663"/>
                <a:gd name="connsiteX120" fmla="*/ 219708 w 546884"/>
                <a:gd name="connsiteY120" fmla="*/ 8108 h 537663"/>
                <a:gd name="connsiteX121" fmla="*/ 218118 w 546884"/>
                <a:gd name="connsiteY121" fmla="*/ 6359 h 537663"/>
                <a:gd name="connsiteX122" fmla="*/ 214620 w 546884"/>
                <a:gd name="connsiteY122" fmla="*/ 5564 h 537663"/>
                <a:gd name="connsiteX123" fmla="*/ 209215 w 546884"/>
                <a:gd name="connsiteY123" fmla="*/ 5405 h 537663"/>
                <a:gd name="connsiteX124" fmla="*/ 204128 w 546884"/>
                <a:gd name="connsiteY124" fmla="*/ 6995 h 537663"/>
                <a:gd name="connsiteX125" fmla="*/ 196815 w 546884"/>
                <a:gd name="connsiteY125" fmla="*/ 12082 h 537663"/>
                <a:gd name="connsiteX126" fmla="*/ 190138 w 546884"/>
                <a:gd name="connsiteY126" fmla="*/ 22575 h 537663"/>
                <a:gd name="connsiteX127" fmla="*/ 186322 w 546884"/>
                <a:gd name="connsiteY127" fmla="*/ 26549 h 537663"/>
                <a:gd name="connsiteX128" fmla="*/ 183302 w 546884"/>
                <a:gd name="connsiteY128" fmla="*/ 27662 h 537663"/>
                <a:gd name="connsiteX129" fmla="*/ 182507 w 546884"/>
                <a:gd name="connsiteY129" fmla="*/ 30206 h 537663"/>
                <a:gd name="connsiteX130" fmla="*/ 183938 w 546884"/>
                <a:gd name="connsiteY130" fmla="*/ 34180 h 537663"/>
                <a:gd name="connsiteX131" fmla="*/ 184415 w 546884"/>
                <a:gd name="connsiteY131" fmla="*/ 38791 h 537663"/>
                <a:gd name="connsiteX132" fmla="*/ 183302 w 546884"/>
                <a:gd name="connsiteY132" fmla="*/ 46740 h 537663"/>
                <a:gd name="connsiteX133" fmla="*/ 183779 w 546884"/>
                <a:gd name="connsiteY133" fmla="*/ 52463 h 537663"/>
                <a:gd name="connsiteX134" fmla="*/ 184097 w 546884"/>
                <a:gd name="connsiteY134" fmla="*/ 57391 h 537663"/>
                <a:gd name="connsiteX135" fmla="*/ 181871 w 546884"/>
                <a:gd name="connsiteY135" fmla="*/ 63591 h 537663"/>
                <a:gd name="connsiteX136" fmla="*/ 180281 w 546884"/>
                <a:gd name="connsiteY136" fmla="*/ 68202 h 537663"/>
                <a:gd name="connsiteX137" fmla="*/ 175989 w 546884"/>
                <a:gd name="connsiteY137" fmla="*/ 75992 h 537663"/>
                <a:gd name="connsiteX138" fmla="*/ 172332 w 546884"/>
                <a:gd name="connsiteY138" fmla="*/ 82828 h 537663"/>
                <a:gd name="connsiteX139" fmla="*/ 168199 w 546884"/>
                <a:gd name="connsiteY139" fmla="*/ 94274 h 537663"/>
                <a:gd name="connsiteX140" fmla="*/ 168199 w 546884"/>
                <a:gd name="connsiteY140" fmla="*/ 102700 h 537663"/>
                <a:gd name="connsiteX141" fmla="*/ 167881 w 546884"/>
                <a:gd name="connsiteY141" fmla="*/ 107946 h 537663"/>
                <a:gd name="connsiteX142" fmla="*/ 166450 w 546884"/>
                <a:gd name="connsiteY142" fmla="*/ 111126 h 537663"/>
                <a:gd name="connsiteX143" fmla="*/ 163429 w 546884"/>
                <a:gd name="connsiteY143" fmla="*/ 119870 h 537663"/>
                <a:gd name="connsiteX144" fmla="*/ 162953 w 546884"/>
                <a:gd name="connsiteY144" fmla="*/ 127182 h 537663"/>
                <a:gd name="connsiteX145" fmla="*/ 164065 w 546884"/>
                <a:gd name="connsiteY145" fmla="*/ 136403 h 537663"/>
                <a:gd name="connsiteX146" fmla="*/ 162953 w 546884"/>
                <a:gd name="connsiteY146" fmla="*/ 144988 h 537663"/>
                <a:gd name="connsiteX147" fmla="*/ 159614 w 546884"/>
                <a:gd name="connsiteY147" fmla="*/ 153096 h 537663"/>
                <a:gd name="connsiteX148" fmla="*/ 158342 w 546884"/>
                <a:gd name="connsiteY148" fmla="*/ 159614 h 537663"/>
                <a:gd name="connsiteX149" fmla="*/ 159137 w 546884"/>
                <a:gd name="connsiteY149" fmla="*/ 167404 h 537663"/>
                <a:gd name="connsiteX150" fmla="*/ 153096 w 546884"/>
                <a:gd name="connsiteY150" fmla="*/ 173763 h 537663"/>
                <a:gd name="connsiteX151" fmla="*/ 145465 w 546884"/>
                <a:gd name="connsiteY151" fmla="*/ 180122 h 537663"/>
                <a:gd name="connsiteX152" fmla="*/ 140537 w 546884"/>
                <a:gd name="connsiteY152" fmla="*/ 182030 h 537663"/>
                <a:gd name="connsiteX153" fmla="*/ 136721 w 546884"/>
                <a:gd name="connsiteY153" fmla="*/ 184256 h 537663"/>
                <a:gd name="connsiteX154" fmla="*/ 134019 w 546884"/>
                <a:gd name="connsiteY154" fmla="*/ 186640 h 537663"/>
                <a:gd name="connsiteX155" fmla="*/ 133224 w 546884"/>
                <a:gd name="connsiteY155" fmla="*/ 187912 h 537663"/>
                <a:gd name="connsiteX156" fmla="*/ 131157 w 546884"/>
                <a:gd name="connsiteY156" fmla="*/ 190933 h 537663"/>
                <a:gd name="connsiteX157" fmla="*/ 126706 w 546884"/>
                <a:gd name="connsiteY157" fmla="*/ 200153 h 537663"/>
                <a:gd name="connsiteX158" fmla="*/ 124321 w 546884"/>
                <a:gd name="connsiteY158" fmla="*/ 204128 h 537663"/>
                <a:gd name="connsiteX159" fmla="*/ 121141 w 546884"/>
                <a:gd name="connsiteY159" fmla="*/ 207625 h 537663"/>
                <a:gd name="connsiteX160" fmla="*/ 116690 w 546884"/>
                <a:gd name="connsiteY160" fmla="*/ 211759 h 537663"/>
                <a:gd name="connsiteX161" fmla="*/ 114941 w 546884"/>
                <a:gd name="connsiteY161" fmla="*/ 213825 h 537663"/>
                <a:gd name="connsiteX162" fmla="*/ 114305 w 546884"/>
                <a:gd name="connsiteY162" fmla="*/ 216687 h 537663"/>
                <a:gd name="connsiteX163" fmla="*/ 114623 w 546884"/>
                <a:gd name="connsiteY163" fmla="*/ 221934 h 537663"/>
                <a:gd name="connsiteX164" fmla="*/ 114941 w 546884"/>
                <a:gd name="connsiteY164" fmla="*/ 238149 h 537663"/>
                <a:gd name="connsiteX165" fmla="*/ 114305 w 546884"/>
                <a:gd name="connsiteY165" fmla="*/ 242760 h 537663"/>
                <a:gd name="connsiteX166" fmla="*/ 113033 w 546884"/>
                <a:gd name="connsiteY166" fmla="*/ 250549 h 537663"/>
                <a:gd name="connsiteX167" fmla="*/ 108423 w 546884"/>
                <a:gd name="connsiteY167" fmla="*/ 259134 h 537663"/>
                <a:gd name="connsiteX168" fmla="*/ 105085 w 546884"/>
                <a:gd name="connsiteY168" fmla="*/ 263904 h 537663"/>
                <a:gd name="connsiteX169" fmla="*/ 101746 w 546884"/>
                <a:gd name="connsiteY169" fmla="*/ 265334 h 537663"/>
                <a:gd name="connsiteX170" fmla="*/ 97295 w 546884"/>
                <a:gd name="connsiteY170" fmla="*/ 266765 h 537663"/>
                <a:gd name="connsiteX171" fmla="*/ 95228 w 546884"/>
                <a:gd name="connsiteY171" fmla="*/ 268355 h 537663"/>
                <a:gd name="connsiteX172" fmla="*/ 93797 w 546884"/>
                <a:gd name="connsiteY172" fmla="*/ 270740 h 537663"/>
                <a:gd name="connsiteX173" fmla="*/ 91412 w 546884"/>
                <a:gd name="connsiteY173" fmla="*/ 272806 h 537663"/>
                <a:gd name="connsiteX174" fmla="*/ 87756 w 546884"/>
                <a:gd name="connsiteY174" fmla="*/ 274555 h 537663"/>
                <a:gd name="connsiteX175" fmla="*/ 83145 w 546884"/>
                <a:gd name="connsiteY175" fmla="*/ 279007 h 537663"/>
                <a:gd name="connsiteX176" fmla="*/ 77581 w 546884"/>
                <a:gd name="connsiteY176" fmla="*/ 286002 h 537663"/>
                <a:gd name="connsiteX177" fmla="*/ 73766 w 546884"/>
                <a:gd name="connsiteY177" fmla="*/ 289976 h 537663"/>
                <a:gd name="connsiteX178" fmla="*/ 71699 w 546884"/>
                <a:gd name="connsiteY178" fmla="*/ 290930 h 537663"/>
                <a:gd name="connsiteX179" fmla="*/ 69632 w 546884"/>
                <a:gd name="connsiteY179" fmla="*/ 291089 h 537663"/>
                <a:gd name="connsiteX180" fmla="*/ 67407 w 546884"/>
                <a:gd name="connsiteY180" fmla="*/ 290294 h 537663"/>
                <a:gd name="connsiteX181" fmla="*/ 65499 w 546884"/>
                <a:gd name="connsiteY181" fmla="*/ 290135 h 537663"/>
                <a:gd name="connsiteX182" fmla="*/ 64545 w 546884"/>
                <a:gd name="connsiteY182" fmla="*/ 290453 h 537663"/>
                <a:gd name="connsiteX183" fmla="*/ 64068 w 546884"/>
                <a:gd name="connsiteY183" fmla="*/ 290135 h 537663"/>
                <a:gd name="connsiteX184" fmla="*/ 63114 w 546884"/>
                <a:gd name="connsiteY184" fmla="*/ 289499 h 537663"/>
                <a:gd name="connsiteX185" fmla="*/ 63114 w 546884"/>
                <a:gd name="connsiteY185" fmla="*/ 287909 h 537663"/>
                <a:gd name="connsiteX186" fmla="*/ 62955 w 546884"/>
                <a:gd name="connsiteY186" fmla="*/ 285207 h 537663"/>
                <a:gd name="connsiteX187" fmla="*/ 61842 w 546884"/>
                <a:gd name="connsiteY187" fmla="*/ 282504 h 537663"/>
                <a:gd name="connsiteX188" fmla="*/ 63114 w 546884"/>
                <a:gd name="connsiteY188" fmla="*/ 280278 h 537663"/>
                <a:gd name="connsiteX189" fmla="*/ 64227 w 546884"/>
                <a:gd name="connsiteY189" fmla="*/ 278689 h 537663"/>
                <a:gd name="connsiteX190" fmla="*/ 64068 w 546884"/>
                <a:gd name="connsiteY190" fmla="*/ 277735 h 537663"/>
                <a:gd name="connsiteX191" fmla="*/ 62955 w 546884"/>
                <a:gd name="connsiteY191" fmla="*/ 276304 h 537663"/>
                <a:gd name="connsiteX192" fmla="*/ 61683 w 546884"/>
                <a:gd name="connsiteY192" fmla="*/ 274396 h 537663"/>
                <a:gd name="connsiteX193" fmla="*/ 60412 w 546884"/>
                <a:gd name="connsiteY193" fmla="*/ 274555 h 537663"/>
                <a:gd name="connsiteX194" fmla="*/ 57868 w 546884"/>
                <a:gd name="connsiteY194" fmla="*/ 275986 h 537663"/>
                <a:gd name="connsiteX195" fmla="*/ 55165 w 546884"/>
                <a:gd name="connsiteY195" fmla="*/ 277258 h 537663"/>
                <a:gd name="connsiteX196" fmla="*/ 52622 w 546884"/>
                <a:gd name="connsiteY196" fmla="*/ 277735 h 537663"/>
                <a:gd name="connsiteX197" fmla="*/ 50714 w 546884"/>
                <a:gd name="connsiteY197" fmla="*/ 279007 h 537663"/>
                <a:gd name="connsiteX198" fmla="*/ 49601 w 546884"/>
                <a:gd name="connsiteY198" fmla="*/ 279642 h 537663"/>
                <a:gd name="connsiteX199" fmla="*/ 48011 w 546884"/>
                <a:gd name="connsiteY199" fmla="*/ 279642 h 537663"/>
                <a:gd name="connsiteX200" fmla="*/ 47057 w 546884"/>
                <a:gd name="connsiteY200" fmla="*/ 278848 h 537663"/>
                <a:gd name="connsiteX201" fmla="*/ 44991 w 546884"/>
                <a:gd name="connsiteY201" fmla="*/ 278212 h 537663"/>
                <a:gd name="connsiteX202" fmla="*/ 43878 w 546884"/>
                <a:gd name="connsiteY202" fmla="*/ 278371 h 537663"/>
                <a:gd name="connsiteX203" fmla="*/ 43242 w 546884"/>
                <a:gd name="connsiteY203" fmla="*/ 278848 h 537663"/>
                <a:gd name="connsiteX204" fmla="*/ 42924 w 546884"/>
                <a:gd name="connsiteY204" fmla="*/ 281391 h 537663"/>
                <a:gd name="connsiteX205" fmla="*/ 42765 w 546884"/>
                <a:gd name="connsiteY205" fmla="*/ 283458 h 537663"/>
                <a:gd name="connsiteX206" fmla="*/ 42288 w 546884"/>
                <a:gd name="connsiteY206" fmla="*/ 285525 h 537663"/>
                <a:gd name="connsiteX207" fmla="*/ 41652 w 546884"/>
                <a:gd name="connsiteY207" fmla="*/ 286479 h 537663"/>
                <a:gd name="connsiteX208" fmla="*/ 38473 w 546884"/>
                <a:gd name="connsiteY208" fmla="*/ 287432 h 537663"/>
                <a:gd name="connsiteX209" fmla="*/ 36406 w 546884"/>
                <a:gd name="connsiteY209" fmla="*/ 288863 h 537663"/>
                <a:gd name="connsiteX210" fmla="*/ 34498 w 546884"/>
                <a:gd name="connsiteY210" fmla="*/ 289658 h 537663"/>
                <a:gd name="connsiteX211" fmla="*/ 33385 w 546884"/>
                <a:gd name="connsiteY211" fmla="*/ 289499 h 537663"/>
                <a:gd name="connsiteX212" fmla="*/ 31160 w 546884"/>
                <a:gd name="connsiteY212" fmla="*/ 287591 h 537663"/>
                <a:gd name="connsiteX213" fmla="*/ 28934 w 546884"/>
                <a:gd name="connsiteY213" fmla="*/ 286002 h 537663"/>
                <a:gd name="connsiteX214" fmla="*/ 27662 w 546884"/>
                <a:gd name="connsiteY214" fmla="*/ 284571 h 537663"/>
                <a:gd name="connsiteX215" fmla="*/ 27026 w 546884"/>
                <a:gd name="connsiteY215" fmla="*/ 283458 h 537663"/>
                <a:gd name="connsiteX216" fmla="*/ 26549 w 546884"/>
                <a:gd name="connsiteY216" fmla="*/ 283140 h 537663"/>
                <a:gd name="connsiteX217" fmla="*/ 25119 w 546884"/>
                <a:gd name="connsiteY217" fmla="*/ 282981 h 537663"/>
                <a:gd name="connsiteX218" fmla="*/ 24801 w 546884"/>
                <a:gd name="connsiteY218" fmla="*/ 283935 h 537663"/>
                <a:gd name="connsiteX219" fmla="*/ 24324 w 546884"/>
                <a:gd name="connsiteY219" fmla="*/ 284412 h 537663"/>
                <a:gd name="connsiteX220" fmla="*/ 21144 w 546884"/>
                <a:gd name="connsiteY220" fmla="*/ 285684 h 537663"/>
                <a:gd name="connsiteX221" fmla="*/ 17806 w 546884"/>
                <a:gd name="connsiteY221" fmla="*/ 286797 h 537663"/>
                <a:gd name="connsiteX222" fmla="*/ 13354 w 546884"/>
                <a:gd name="connsiteY222" fmla="*/ 291725 h 537663"/>
                <a:gd name="connsiteX223" fmla="*/ 11128 w 546884"/>
                <a:gd name="connsiteY223" fmla="*/ 293791 h 537663"/>
                <a:gd name="connsiteX224" fmla="*/ 10334 w 546884"/>
                <a:gd name="connsiteY224" fmla="*/ 294268 h 537663"/>
                <a:gd name="connsiteX225" fmla="*/ 8426 w 546884"/>
                <a:gd name="connsiteY225" fmla="*/ 295381 h 537663"/>
                <a:gd name="connsiteX226" fmla="*/ 6836 w 546884"/>
                <a:gd name="connsiteY226" fmla="*/ 296494 h 537663"/>
                <a:gd name="connsiteX227" fmla="*/ 6995 w 546884"/>
                <a:gd name="connsiteY227" fmla="*/ 296971 h 537663"/>
                <a:gd name="connsiteX228" fmla="*/ 7949 w 546884"/>
                <a:gd name="connsiteY228" fmla="*/ 297607 h 537663"/>
                <a:gd name="connsiteX229" fmla="*/ 8903 w 546884"/>
                <a:gd name="connsiteY229" fmla="*/ 298561 h 537663"/>
                <a:gd name="connsiteX230" fmla="*/ 8903 w 546884"/>
                <a:gd name="connsiteY230" fmla="*/ 306510 h 537663"/>
                <a:gd name="connsiteX231" fmla="*/ 8426 w 546884"/>
                <a:gd name="connsiteY231" fmla="*/ 314300 h 537663"/>
                <a:gd name="connsiteX232" fmla="*/ 7790 w 546884"/>
                <a:gd name="connsiteY232" fmla="*/ 314936 h 537663"/>
                <a:gd name="connsiteX233" fmla="*/ 5087 w 546884"/>
                <a:gd name="connsiteY233" fmla="*/ 315254 h 537663"/>
                <a:gd name="connsiteX234" fmla="*/ 1272 w 546884"/>
                <a:gd name="connsiteY234" fmla="*/ 315731 h 537663"/>
                <a:gd name="connsiteX235" fmla="*/ 0 w 546884"/>
                <a:gd name="connsiteY235" fmla="*/ 316048 h 537663"/>
                <a:gd name="connsiteX236" fmla="*/ 795 w 546884"/>
                <a:gd name="connsiteY236" fmla="*/ 317480 h 537663"/>
                <a:gd name="connsiteX237" fmla="*/ 3021 w 546884"/>
                <a:gd name="connsiteY237" fmla="*/ 320023 h 537663"/>
                <a:gd name="connsiteX238" fmla="*/ 5723 w 546884"/>
                <a:gd name="connsiteY238" fmla="*/ 322566 h 537663"/>
                <a:gd name="connsiteX239" fmla="*/ 6995 w 546884"/>
                <a:gd name="connsiteY239" fmla="*/ 323043 h 537663"/>
                <a:gd name="connsiteX240" fmla="*/ 8744 w 546884"/>
                <a:gd name="connsiteY240" fmla="*/ 323043 h 537663"/>
                <a:gd name="connsiteX241" fmla="*/ 13513 w 546884"/>
                <a:gd name="connsiteY241" fmla="*/ 321931 h 537663"/>
                <a:gd name="connsiteX242" fmla="*/ 16693 w 546884"/>
                <a:gd name="connsiteY242" fmla="*/ 319546 h 537663"/>
                <a:gd name="connsiteX243" fmla="*/ 18600 w 546884"/>
                <a:gd name="connsiteY243" fmla="*/ 318751 h 537663"/>
                <a:gd name="connsiteX244" fmla="*/ 22734 w 546884"/>
                <a:gd name="connsiteY244" fmla="*/ 318274 h 537663"/>
                <a:gd name="connsiteX245" fmla="*/ 24642 w 546884"/>
                <a:gd name="connsiteY245" fmla="*/ 319069 h 537663"/>
                <a:gd name="connsiteX246" fmla="*/ 27980 w 546884"/>
                <a:gd name="connsiteY246" fmla="*/ 318910 h 537663"/>
                <a:gd name="connsiteX247" fmla="*/ 31319 w 546884"/>
                <a:gd name="connsiteY247" fmla="*/ 319546 h 537663"/>
                <a:gd name="connsiteX248" fmla="*/ 32591 w 546884"/>
                <a:gd name="connsiteY248" fmla="*/ 319069 h 537663"/>
                <a:gd name="connsiteX249" fmla="*/ 33385 w 546884"/>
                <a:gd name="connsiteY249" fmla="*/ 319069 h 537663"/>
                <a:gd name="connsiteX250" fmla="*/ 41334 w 546884"/>
                <a:gd name="connsiteY250" fmla="*/ 319069 h 537663"/>
                <a:gd name="connsiteX251" fmla="*/ 44673 w 546884"/>
                <a:gd name="connsiteY251" fmla="*/ 318910 h 537663"/>
                <a:gd name="connsiteX252" fmla="*/ 50714 w 546884"/>
                <a:gd name="connsiteY252" fmla="*/ 318910 h 537663"/>
                <a:gd name="connsiteX253" fmla="*/ 54689 w 546884"/>
                <a:gd name="connsiteY253" fmla="*/ 319069 h 537663"/>
                <a:gd name="connsiteX254" fmla="*/ 56755 w 546884"/>
                <a:gd name="connsiteY254" fmla="*/ 319387 h 537663"/>
                <a:gd name="connsiteX255" fmla="*/ 62796 w 546884"/>
                <a:gd name="connsiteY255" fmla="*/ 319864 h 537663"/>
                <a:gd name="connsiteX256" fmla="*/ 70268 w 546884"/>
                <a:gd name="connsiteY256" fmla="*/ 319864 h 537663"/>
                <a:gd name="connsiteX257" fmla="*/ 72812 w 546884"/>
                <a:gd name="connsiteY257" fmla="*/ 319546 h 537663"/>
                <a:gd name="connsiteX258" fmla="*/ 82669 w 546884"/>
                <a:gd name="connsiteY258" fmla="*/ 319387 h 537663"/>
                <a:gd name="connsiteX259" fmla="*/ 92207 w 546884"/>
                <a:gd name="connsiteY259" fmla="*/ 319228 h 537663"/>
                <a:gd name="connsiteX260" fmla="*/ 100951 w 546884"/>
                <a:gd name="connsiteY260" fmla="*/ 319069 h 537663"/>
                <a:gd name="connsiteX261" fmla="*/ 110490 w 546884"/>
                <a:gd name="connsiteY261" fmla="*/ 319069 h 537663"/>
                <a:gd name="connsiteX262" fmla="*/ 117803 w 546884"/>
                <a:gd name="connsiteY262" fmla="*/ 319069 h 537663"/>
                <a:gd name="connsiteX263" fmla="*/ 121141 w 546884"/>
                <a:gd name="connsiteY263" fmla="*/ 320182 h 537663"/>
                <a:gd name="connsiteX264" fmla="*/ 124162 w 546884"/>
                <a:gd name="connsiteY264" fmla="*/ 321931 h 537663"/>
                <a:gd name="connsiteX265" fmla="*/ 125593 w 546884"/>
                <a:gd name="connsiteY265" fmla="*/ 323679 h 537663"/>
                <a:gd name="connsiteX266" fmla="*/ 126229 w 546884"/>
                <a:gd name="connsiteY266" fmla="*/ 324474 h 537663"/>
                <a:gd name="connsiteX267" fmla="*/ 127182 w 546884"/>
                <a:gd name="connsiteY267" fmla="*/ 326223 h 537663"/>
                <a:gd name="connsiteX268" fmla="*/ 128772 w 546884"/>
                <a:gd name="connsiteY268" fmla="*/ 327654 h 537663"/>
                <a:gd name="connsiteX269" fmla="*/ 129408 w 546884"/>
                <a:gd name="connsiteY269" fmla="*/ 329880 h 537663"/>
                <a:gd name="connsiteX270" fmla="*/ 128931 w 546884"/>
                <a:gd name="connsiteY270" fmla="*/ 332900 h 537663"/>
                <a:gd name="connsiteX271" fmla="*/ 129090 w 546884"/>
                <a:gd name="connsiteY271" fmla="*/ 336557 h 537663"/>
                <a:gd name="connsiteX272" fmla="*/ 130044 w 546884"/>
                <a:gd name="connsiteY272" fmla="*/ 340690 h 537663"/>
                <a:gd name="connsiteX273" fmla="*/ 132111 w 546884"/>
                <a:gd name="connsiteY273" fmla="*/ 345142 h 537663"/>
                <a:gd name="connsiteX274" fmla="*/ 135131 w 546884"/>
                <a:gd name="connsiteY274" fmla="*/ 349752 h 537663"/>
                <a:gd name="connsiteX275" fmla="*/ 136562 w 546884"/>
                <a:gd name="connsiteY275" fmla="*/ 353408 h 537663"/>
                <a:gd name="connsiteX276" fmla="*/ 136085 w 546884"/>
                <a:gd name="connsiteY276" fmla="*/ 356111 h 537663"/>
                <a:gd name="connsiteX277" fmla="*/ 137039 w 546884"/>
                <a:gd name="connsiteY277" fmla="*/ 358973 h 537663"/>
                <a:gd name="connsiteX278" fmla="*/ 139265 w 546884"/>
                <a:gd name="connsiteY278" fmla="*/ 361993 h 537663"/>
                <a:gd name="connsiteX279" fmla="*/ 141014 w 546884"/>
                <a:gd name="connsiteY279" fmla="*/ 363583 h 537663"/>
                <a:gd name="connsiteX280" fmla="*/ 141967 w 546884"/>
                <a:gd name="connsiteY280" fmla="*/ 364855 h 537663"/>
                <a:gd name="connsiteX281" fmla="*/ 144511 w 546884"/>
                <a:gd name="connsiteY281" fmla="*/ 369465 h 537663"/>
                <a:gd name="connsiteX282" fmla="*/ 149280 w 546884"/>
                <a:gd name="connsiteY282" fmla="*/ 376937 h 537663"/>
                <a:gd name="connsiteX283" fmla="*/ 152937 w 546884"/>
                <a:gd name="connsiteY283" fmla="*/ 382502 h 537663"/>
                <a:gd name="connsiteX284" fmla="*/ 154050 w 546884"/>
                <a:gd name="connsiteY284" fmla="*/ 383137 h 537663"/>
                <a:gd name="connsiteX285" fmla="*/ 155957 w 546884"/>
                <a:gd name="connsiteY285" fmla="*/ 382819 h 537663"/>
                <a:gd name="connsiteX286" fmla="*/ 159773 w 546884"/>
                <a:gd name="connsiteY286" fmla="*/ 382342 h 537663"/>
                <a:gd name="connsiteX287" fmla="*/ 163747 w 546884"/>
                <a:gd name="connsiteY287" fmla="*/ 382183 h 537663"/>
                <a:gd name="connsiteX288" fmla="*/ 166450 w 546884"/>
                <a:gd name="connsiteY288" fmla="*/ 383455 h 537663"/>
                <a:gd name="connsiteX289" fmla="*/ 167563 w 546884"/>
                <a:gd name="connsiteY289" fmla="*/ 383137 h 537663"/>
                <a:gd name="connsiteX290" fmla="*/ 171696 w 546884"/>
                <a:gd name="connsiteY290" fmla="*/ 380912 h 537663"/>
                <a:gd name="connsiteX291" fmla="*/ 175830 w 546884"/>
                <a:gd name="connsiteY291" fmla="*/ 380276 h 537663"/>
                <a:gd name="connsiteX292" fmla="*/ 180122 w 546884"/>
                <a:gd name="connsiteY292" fmla="*/ 379322 h 537663"/>
                <a:gd name="connsiteX293" fmla="*/ 182348 w 546884"/>
                <a:gd name="connsiteY293" fmla="*/ 378527 h 537663"/>
                <a:gd name="connsiteX294" fmla="*/ 184891 w 546884"/>
                <a:gd name="connsiteY294" fmla="*/ 378527 h 537663"/>
                <a:gd name="connsiteX295" fmla="*/ 192046 w 546884"/>
                <a:gd name="connsiteY295" fmla="*/ 380276 h 537663"/>
                <a:gd name="connsiteX296" fmla="*/ 193317 w 546884"/>
                <a:gd name="connsiteY296" fmla="*/ 380276 h 537663"/>
                <a:gd name="connsiteX297" fmla="*/ 199041 w 546884"/>
                <a:gd name="connsiteY297" fmla="*/ 380276 h 537663"/>
                <a:gd name="connsiteX298" fmla="*/ 204605 w 546884"/>
                <a:gd name="connsiteY298" fmla="*/ 379322 h 537663"/>
                <a:gd name="connsiteX299" fmla="*/ 205559 w 546884"/>
                <a:gd name="connsiteY299" fmla="*/ 371850 h 537663"/>
                <a:gd name="connsiteX300" fmla="*/ 205559 w 546884"/>
                <a:gd name="connsiteY300" fmla="*/ 370419 h 537663"/>
                <a:gd name="connsiteX301" fmla="*/ 206989 w 546884"/>
                <a:gd name="connsiteY301" fmla="*/ 367558 h 537663"/>
                <a:gd name="connsiteX302" fmla="*/ 208738 w 546884"/>
                <a:gd name="connsiteY302" fmla="*/ 365173 h 537663"/>
                <a:gd name="connsiteX303" fmla="*/ 208897 w 546884"/>
                <a:gd name="connsiteY303" fmla="*/ 362788 h 537663"/>
                <a:gd name="connsiteX304" fmla="*/ 208738 w 546884"/>
                <a:gd name="connsiteY304" fmla="*/ 359609 h 537663"/>
                <a:gd name="connsiteX305" fmla="*/ 210010 w 546884"/>
                <a:gd name="connsiteY305" fmla="*/ 355793 h 537663"/>
                <a:gd name="connsiteX306" fmla="*/ 213825 w 546884"/>
                <a:gd name="connsiteY306" fmla="*/ 352614 h 537663"/>
                <a:gd name="connsiteX307" fmla="*/ 220026 w 546884"/>
                <a:gd name="connsiteY307" fmla="*/ 351183 h 537663"/>
                <a:gd name="connsiteX308" fmla="*/ 223523 w 546884"/>
                <a:gd name="connsiteY308" fmla="*/ 350865 h 537663"/>
                <a:gd name="connsiteX309" fmla="*/ 229087 w 546884"/>
                <a:gd name="connsiteY309" fmla="*/ 350070 h 537663"/>
                <a:gd name="connsiteX310" fmla="*/ 237513 w 546884"/>
                <a:gd name="connsiteY310" fmla="*/ 349275 h 537663"/>
                <a:gd name="connsiteX311" fmla="*/ 240534 w 546884"/>
                <a:gd name="connsiteY311" fmla="*/ 349275 h 537663"/>
                <a:gd name="connsiteX312" fmla="*/ 240852 w 546884"/>
                <a:gd name="connsiteY312" fmla="*/ 349752 h 537663"/>
                <a:gd name="connsiteX313" fmla="*/ 238944 w 546884"/>
                <a:gd name="connsiteY313" fmla="*/ 355157 h 537663"/>
                <a:gd name="connsiteX314" fmla="*/ 238944 w 546884"/>
                <a:gd name="connsiteY314" fmla="*/ 356906 h 537663"/>
                <a:gd name="connsiteX315" fmla="*/ 239580 w 546884"/>
                <a:gd name="connsiteY315" fmla="*/ 358655 h 537663"/>
                <a:gd name="connsiteX316" fmla="*/ 241011 w 546884"/>
                <a:gd name="connsiteY316" fmla="*/ 359609 h 537663"/>
                <a:gd name="connsiteX317" fmla="*/ 249755 w 546884"/>
                <a:gd name="connsiteY317" fmla="*/ 359609 h 537663"/>
                <a:gd name="connsiteX318" fmla="*/ 257703 w 546884"/>
                <a:gd name="connsiteY318" fmla="*/ 359767 h 537663"/>
                <a:gd name="connsiteX319" fmla="*/ 266924 w 546884"/>
                <a:gd name="connsiteY319" fmla="*/ 360086 h 537663"/>
                <a:gd name="connsiteX320" fmla="*/ 273919 w 546884"/>
                <a:gd name="connsiteY320" fmla="*/ 360403 h 537663"/>
                <a:gd name="connsiteX321" fmla="*/ 274714 w 546884"/>
                <a:gd name="connsiteY321" fmla="*/ 360562 h 537663"/>
                <a:gd name="connsiteX322" fmla="*/ 275509 w 546884"/>
                <a:gd name="connsiteY322" fmla="*/ 361039 h 537663"/>
                <a:gd name="connsiteX323" fmla="*/ 276463 w 546884"/>
                <a:gd name="connsiteY323" fmla="*/ 363742 h 537663"/>
                <a:gd name="connsiteX324" fmla="*/ 276304 w 546884"/>
                <a:gd name="connsiteY324" fmla="*/ 368829 h 537663"/>
                <a:gd name="connsiteX325" fmla="*/ 274714 w 546884"/>
                <a:gd name="connsiteY325" fmla="*/ 376460 h 537663"/>
                <a:gd name="connsiteX326" fmla="*/ 275350 w 546884"/>
                <a:gd name="connsiteY326" fmla="*/ 383455 h 537663"/>
                <a:gd name="connsiteX327" fmla="*/ 278053 w 546884"/>
                <a:gd name="connsiteY327" fmla="*/ 390132 h 537663"/>
                <a:gd name="connsiteX328" fmla="*/ 278371 w 546884"/>
                <a:gd name="connsiteY328" fmla="*/ 400148 h 537663"/>
                <a:gd name="connsiteX329" fmla="*/ 277258 w 546884"/>
                <a:gd name="connsiteY329" fmla="*/ 406189 h 537663"/>
                <a:gd name="connsiteX330" fmla="*/ 276145 w 546884"/>
                <a:gd name="connsiteY330" fmla="*/ 413820 h 537663"/>
                <a:gd name="connsiteX331" fmla="*/ 275668 w 546884"/>
                <a:gd name="connsiteY331" fmla="*/ 422564 h 537663"/>
                <a:gd name="connsiteX332" fmla="*/ 276940 w 546884"/>
                <a:gd name="connsiteY332" fmla="*/ 426061 h 537663"/>
                <a:gd name="connsiteX333" fmla="*/ 279484 w 546884"/>
                <a:gd name="connsiteY333" fmla="*/ 429877 h 537663"/>
                <a:gd name="connsiteX334" fmla="*/ 283617 w 546884"/>
                <a:gd name="connsiteY334" fmla="*/ 433851 h 537663"/>
                <a:gd name="connsiteX335" fmla="*/ 286637 w 546884"/>
                <a:gd name="connsiteY335" fmla="*/ 438939 h 537663"/>
                <a:gd name="connsiteX336" fmla="*/ 288863 w 546884"/>
                <a:gd name="connsiteY336" fmla="*/ 445298 h 537663"/>
                <a:gd name="connsiteX337" fmla="*/ 289658 w 546884"/>
                <a:gd name="connsiteY337" fmla="*/ 449272 h 537663"/>
                <a:gd name="connsiteX338" fmla="*/ 289022 w 546884"/>
                <a:gd name="connsiteY338" fmla="*/ 450862 h 537663"/>
                <a:gd name="connsiteX339" fmla="*/ 289181 w 546884"/>
                <a:gd name="connsiteY339" fmla="*/ 453723 h 537663"/>
                <a:gd name="connsiteX340" fmla="*/ 289817 w 546884"/>
                <a:gd name="connsiteY340" fmla="*/ 457698 h 537663"/>
                <a:gd name="connsiteX341" fmla="*/ 289022 w 546884"/>
                <a:gd name="connsiteY341" fmla="*/ 460401 h 537663"/>
                <a:gd name="connsiteX342" fmla="*/ 286796 w 546884"/>
                <a:gd name="connsiteY342" fmla="*/ 461672 h 537663"/>
                <a:gd name="connsiteX343" fmla="*/ 286161 w 546884"/>
                <a:gd name="connsiteY343" fmla="*/ 463580 h 537663"/>
                <a:gd name="connsiteX344" fmla="*/ 287273 w 546884"/>
                <a:gd name="connsiteY344" fmla="*/ 466919 h 537663"/>
                <a:gd name="connsiteX345" fmla="*/ 287432 w 546884"/>
                <a:gd name="connsiteY345" fmla="*/ 470098 h 537663"/>
                <a:gd name="connsiteX346" fmla="*/ 288386 w 546884"/>
                <a:gd name="connsiteY346" fmla="*/ 471370 h 537663"/>
                <a:gd name="connsiteX347" fmla="*/ 289022 w 546884"/>
                <a:gd name="connsiteY347" fmla="*/ 472165 h 537663"/>
                <a:gd name="connsiteX348" fmla="*/ 289976 w 546884"/>
                <a:gd name="connsiteY348" fmla="*/ 472324 h 537663"/>
                <a:gd name="connsiteX349" fmla="*/ 292361 w 546884"/>
                <a:gd name="connsiteY349" fmla="*/ 471211 h 537663"/>
                <a:gd name="connsiteX350" fmla="*/ 294904 w 546884"/>
                <a:gd name="connsiteY350" fmla="*/ 469144 h 537663"/>
                <a:gd name="connsiteX351" fmla="*/ 297130 w 546884"/>
                <a:gd name="connsiteY351" fmla="*/ 468190 h 537663"/>
                <a:gd name="connsiteX352" fmla="*/ 300151 w 546884"/>
                <a:gd name="connsiteY352" fmla="*/ 468350 h 537663"/>
                <a:gd name="connsiteX353" fmla="*/ 304443 w 546884"/>
                <a:gd name="connsiteY353" fmla="*/ 468986 h 537663"/>
                <a:gd name="connsiteX354" fmla="*/ 311915 w 546884"/>
                <a:gd name="connsiteY354" fmla="*/ 469144 h 537663"/>
                <a:gd name="connsiteX355" fmla="*/ 314141 w 546884"/>
                <a:gd name="connsiteY355" fmla="*/ 468826 h 537663"/>
                <a:gd name="connsiteX356" fmla="*/ 321136 w 546884"/>
                <a:gd name="connsiteY356" fmla="*/ 465965 h 537663"/>
                <a:gd name="connsiteX357" fmla="*/ 323043 w 546884"/>
                <a:gd name="connsiteY357" fmla="*/ 465806 h 537663"/>
                <a:gd name="connsiteX358" fmla="*/ 325746 w 546884"/>
                <a:gd name="connsiteY358" fmla="*/ 465965 h 537663"/>
                <a:gd name="connsiteX359" fmla="*/ 329721 w 546884"/>
                <a:gd name="connsiteY359" fmla="*/ 466919 h 537663"/>
                <a:gd name="connsiteX360" fmla="*/ 333695 w 546884"/>
                <a:gd name="connsiteY360" fmla="*/ 467077 h 537663"/>
                <a:gd name="connsiteX361" fmla="*/ 335603 w 546884"/>
                <a:gd name="connsiteY361" fmla="*/ 466124 h 537663"/>
                <a:gd name="connsiteX362" fmla="*/ 335762 w 546884"/>
                <a:gd name="connsiteY362" fmla="*/ 465011 h 537663"/>
                <a:gd name="connsiteX363" fmla="*/ 336398 w 546884"/>
                <a:gd name="connsiteY363" fmla="*/ 463421 h 537663"/>
                <a:gd name="connsiteX364" fmla="*/ 337510 w 546884"/>
                <a:gd name="connsiteY364" fmla="*/ 462944 h 537663"/>
                <a:gd name="connsiteX365" fmla="*/ 338464 w 546884"/>
                <a:gd name="connsiteY365" fmla="*/ 463103 h 537663"/>
                <a:gd name="connsiteX366" fmla="*/ 340690 w 546884"/>
                <a:gd name="connsiteY366" fmla="*/ 463421 h 537663"/>
                <a:gd name="connsiteX367" fmla="*/ 341803 w 546884"/>
                <a:gd name="connsiteY367" fmla="*/ 465329 h 537663"/>
                <a:gd name="connsiteX368" fmla="*/ 342280 w 546884"/>
                <a:gd name="connsiteY368" fmla="*/ 467396 h 537663"/>
                <a:gd name="connsiteX369" fmla="*/ 343870 w 546884"/>
                <a:gd name="connsiteY369" fmla="*/ 467554 h 537663"/>
                <a:gd name="connsiteX370" fmla="*/ 347685 w 546884"/>
                <a:gd name="connsiteY370" fmla="*/ 468667 h 537663"/>
                <a:gd name="connsiteX371" fmla="*/ 348957 w 546884"/>
                <a:gd name="connsiteY371" fmla="*/ 470416 h 537663"/>
                <a:gd name="connsiteX372" fmla="*/ 349752 w 546884"/>
                <a:gd name="connsiteY372" fmla="*/ 473914 h 537663"/>
                <a:gd name="connsiteX373" fmla="*/ 349275 w 546884"/>
                <a:gd name="connsiteY373" fmla="*/ 475822 h 537663"/>
                <a:gd name="connsiteX374" fmla="*/ 348003 w 546884"/>
                <a:gd name="connsiteY374" fmla="*/ 477411 h 537663"/>
                <a:gd name="connsiteX375" fmla="*/ 349275 w 546884"/>
                <a:gd name="connsiteY375" fmla="*/ 478683 h 537663"/>
                <a:gd name="connsiteX376" fmla="*/ 351818 w 546884"/>
                <a:gd name="connsiteY376" fmla="*/ 479478 h 537663"/>
                <a:gd name="connsiteX377" fmla="*/ 353249 w 546884"/>
                <a:gd name="connsiteY377" fmla="*/ 479319 h 537663"/>
                <a:gd name="connsiteX378" fmla="*/ 357542 w 546884"/>
                <a:gd name="connsiteY378" fmla="*/ 476775 h 537663"/>
                <a:gd name="connsiteX379" fmla="*/ 359290 w 546884"/>
                <a:gd name="connsiteY379" fmla="*/ 476298 h 537663"/>
                <a:gd name="connsiteX380" fmla="*/ 361516 w 546884"/>
                <a:gd name="connsiteY380" fmla="*/ 475822 h 537663"/>
                <a:gd name="connsiteX381" fmla="*/ 363583 w 546884"/>
                <a:gd name="connsiteY381" fmla="*/ 475186 h 537663"/>
                <a:gd name="connsiteX382" fmla="*/ 369306 w 546884"/>
                <a:gd name="connsiteY382" fmla="*/ 474073 h 537663"/>
                <a:gd name="connsiteX383" fmla="*/ 372486 w 546884"/>
                <a:gd name="connsiteY383" fmla="*/ 473596 h 537663"/>
                <a:gd name="connsiteX384" fmla="*/ 374234 w 546884"/>
                <a:gd name="connsiteY384" fmla="*/ 472801 h 537663"/>
                <a:gd name="connsiteX385" fmla="*/ 375347 w 546884"/>
                <a:gd name="connsiteY385" fmla="*/ 472801 h 537663"/>
                <a:gd name="connsiteX386" fmla="*/ 376301 w 546884"/>
                <a:gd name="connsiteY386" fmla="*/ 473437 h 537663"/>
                <a:gd name="connsiteX387" fmla="*/ 375506 w 546884"/>
                <a:gd name="connsiteY387" fmla="*/ 475980 h 537663"/>
                <a:gd name="connsiteX388" fmla="*/ 375188 w 546884"/>
                <a:gd name="connsiteY388" fmla="*/ 478365 h 537663"/>
                <a:gd name="connsiteX389" fmla="*/ 376301 w 546884"/>
                <a:gd name="connsiteY389" fmla="*/ 482658 h 537663"/>
                <a:gd name="connsiteX390" fmla="*/ 377096 w 546884"/>
                <a:gd name="connsiteY390" fmla="*/ 484565 h 537663"/>
                <a:gd name="connsiteX391" fmla="*/ 379004 w 546884"/>
                <a:gd name="connsiteY391" fmla="*/ 486155 h 537663"/>
                <a:gd name="connsiteX392" fmla="*/ 380276 w 546884"/>
                <a:gd name="connsiteY392" fmla="*/ 486791 h 537663"/>
                <a:gd name="connsiteX393" fmla="*/ 381865 w 546884"/>
                <a:gd name="connsiteY393" fmla="*/ 488381 h 537663"/>
                <a:gd name="connsiteX394" fmla="*/ 384886 w 546884"/>
                <a:gd name="connsiteY394" fmla="*/ 488063 h 537663"/>
                <a:gd name="connsiteX395" fmla="*/ 391722 w 546884"/>
                <a:gd name="connsiteY395" fmla="*/ 490289 h 537663"/>
                <a:gd name="connsiteX396" fmla="*/ 393789 w 546884"/>
                <a:gd name="connsiteY396" fmla="*/ 491401 h 537663"/>
                <a:gd name="connsiteX397" fmla="*/ 396650 w 546884"/>
                <a:gd name="connsiteY397" fmla="*/ 492355 h 537663"/>
                <a:gd name="connsiteX398" fmla="*/ 398558 w 546884"/>
                <a:gd name="connsiteY398" fmla="*/ 492673 h 537663"/>
                <a:gd name="connsiteX399" fmla="*/ 405553 w 546884"/>
                <a:gd name="connsiteY399" fmla="*/ 493468 h 537663"/>
                <a:gd name="connsiteX400" fmla="*/ 408256 w 546884"/>
                <a:gd name="connsiteY400" fmla="*/ 493945 h 537663"/>
                <a:gd name="connsiteX401" fmla="*/ 413025 w 546884"/>
                <a:gd name="connsiteY401" fmla="*/ 494740 h 537663"/>
                <a:gd name="connsiteX402" fmla="*/ 416841 w 546884"/>
                <a:gd name="connsiteY402" fmla="*/ 494899 h 537663"/>
                <a:gd name="connsiteX403" fmla="*/ 419543 w 546884"/>
                <a:gd name="connsiteY403" fmla="*/ 494581 h 537663"/>
                <a:gd name="connsiteX404" fmla="*/ 421451 w 546884"/>
                <a:gd name="connsiteY404" fmla="*/ 493945 h 537663"/>
                <a:gd name="connsiteX405" fmla="*/ 422564 w 546884"/>
                <a:gd name="connsiteY405" fmla="*/ 493150 h 537663"/>
                <a:gd name="connsiteX406" fmla="*/ 423041 w 546884"/>
                <a:gd name="connsiteY406" fmla="*/ 492514 h 537663"/>
                <a:gd name="connsiteX407" fmla="*/ 423836 w 546884"/>
                <a:gd name="connsiteY407" fmla="*/ 490447 h 537663"/>
                <a:gd name="connsiteX408" fmla="*/ 425266 w 546884"/>
                <a:gd name="connsiteY408" fmla="*/ 485837 h 537663"/>
                <a:gd name="connsiteX409" fmla="*/ 425902 w 546884"/>
                <a:gd name="connsiteY409" fmla="*/ 484407 h 537663"/>
                <a:gd name="connsiteX410" fmla="*/ 427333 w 546884"/>
                <a:gd name="connsiteY410" fmla="*/ 483770 h 537663"/>
                <a:gd name="connsiteX411" fmla="*/ 429082 w 546884"/>
                <a:gd name="connsiteY411" fmla="*/ 483294 h 537663"/>
                <a:gd name="connsiteX412" fmla="*/ 430195 w 546884"/>
                <a:gd name="connsiteY412" fmla="*/ 484088 h 537663"/>
                <a:gd name="connsiteX413" fmla="*/ 431308 w 546884"/>
                <a:gd name="connsiteY413" fmla="*/ 489335 h 537663"/>
                <a:gd name="connsiteX414" fmla="*/ 436713 w 546884"/>
                <a:gd name="connsiteY414" fmla="*/ 493945 h 537663"/>
                <a:gd name="connsiteX415" fmla="*/ 438462 w 546884"/>
                <a:gd name="connsiteY415" fmla="*/ 497761 h 537663"/>
                <a:gd name="connsiteX416" fmla="*/ 439892 w 546884"/>
                <a:gd name="connsiteY416" fmla="*/ 501099 h 537663"/>
                <a:gd name="connsiteX417" fmla="*/ 441005 w 546884"/>
                <a:gd name="connsiteY417" fmla="*/ 502053 h 537663"/>
                <a:gd name="connsiteX418" fmla="*/ 443072 w 546884"/>
                <a:gd name="connsiteY418" fmla="*/ 503166 h 537663"/>
                <a:gd name="connsiteX419" fmla="*/ 446251 w 546884"/>
                <a:gd name="connsiteY419" fmla="*/ 503643 h 537663"/>
                <a:gd name="connsiteX420" fmla="*/ 449113 w 546884"/>
                <a:gd name="connsiteY420" fmla="*/ 503801 h 537663"/>
                <a:gd name="connsiteX421" fmla="*/ 455154 w 546884"/>
                <a:gd name="connsiteY421" fmla="*/ 506186 h 537663"/>
                <a:gd name="connsiteX422" fmla="*/ 460083 w 546884"/>
                <a:gd name="connsiteY422" fmla="*/ 508094 h 537663"/>
                <a:gd name="connsiteX423" fmla="*/ 463580 w 546884"/>
                <a:gd name="connsiteY423" fmla="*/ 509525 h 537663"/>
                <a:gd name="connsiteX424" fmla="*/ 465170 w 546884"/>
                <a:gd name="connsiteY424" fmla="*/ 510479 h 537663"/>
                <a:gd name="connsiteX425" fmla="*/ 466283 w 546884"/>
                <a:gd name="connsiteY425" fmla="*/ 512228 h 537663"/>
                <a:gd name="connsiteX426" fmla="*/ 466919 w 546884"/>
                <a:gd name="connsiteY426" fmla="*/ 513499 h 537663"/>
                <a:gd name="connsiteX427" fmla="*/ 467873 w 546884"/>
                <a:gd name="connsiteY427" fmla="*/ 516997 h 537663"/>
                <a:gd name="connsiteX428" fmla="*/ 469144 w 546884"/>
                <a:gd name="connsiteY428" fmla="*/ 519699 h 537663"/>
                <a:gd name="connsiteX429" fmla="*/ 470893 w 546884"/>
                <a:gd name="connsiteY429" fmla="*/ 520335 h 537663"/>
                <a:gd name="connsiteX430" fmla="*/ 472642 w 546884"/>
                <a:gd name="connsiteY430" fmla="*/ 520494 h 537663"/>
                <a:gd name="connsiteX431" fmla="*/ 474232 w 546884"/>
                <a:gd name="connsiteY431" fmla="*/ 522402 h 537663"/>
                <a:gd name="connsiteX432" fmla="*/ 475503 w 546884"/>
                <a:gd name="connsiteY432" fmla="*/ 523992 h 537663"/>
                <a:gd name="connsiteX433" fmla="*/ 477888 w 546884"/>
                <a:gd name="connsiteY433" fmla="*/ 527966 h 537663"/>
                <a:gd name="connsiteX434" fmla="*/ 479637 w 546884"/>
                <a:gd name="connsiteY434" fmla="*/ 530669 h 537663"/>
                <a:gd name="connsiteX435" fmla="*/ 480273 w 546884"/>
                <a:gd name="connsiteY435" fmla="*/ 533372 h 537663"/>
                <a:gd name="connsiteX436" fmla="*/ 482339 w 546884"/>
                <a:gd name="connsiteY436" fmla="*/ 535120 h 537663"/>
                <a:gd name="connsiteX437" fmla="*/ 485201 w 546884"/>
                <a:gd name="connsiteY437" fmla="*/ 535915 h 537663"/>
                <a:gd name="connsiteX438" fmla="*/ 487745 w 546884"/>
                <a:gd name="connsiteY438" fmla="*/ 536074 h 537663"/>
                <a:gd name="connsiteX439" fmla="*/ 489176 w 546884"/>
                <a:gd name="connsiteY439" fmla="*/ 535279 h 537663"/>
                <a:gd name="connsiteX440" fmla="*/ 492991 w 546884"/>
                <a:gd name="connsiteY440" fmla="*/ 533848 h 537663"/>
                <a:gd name="connsiteX441" fmla="*/ 495853 w 546884"/>
                <a:gd name="connsiteY441" fmla="*/ 532259 h 537663"/>
                <a:gd name="connsiteX442" fmla="*/ 497919 w 546884"/>
                <a:gd name="connsiteY442" fmla="*/ 531782 h 537663"/>
                <a:gd name="connsiteX443" fmla="*/ 499032 w 546884"/>
                <a:gd name="connsiteY443" fmla="*/ 532100 h 537663"/>
                <a:gd name="connsiteX444" fmla="*/ 499986 w 546884"/>
                <a:gd name="connsiteY444" fmla="*/ 533212 h 537663"/>
                <a:gd name="connsiteX445" fmla="*/ 500622 w 546884"/>
                <a:gd name="connsiteY445" fmla="*/ 535279 h 537663"/>
                <a:gd name="connsiteX446" fmla="*/ 500622 w 546884"/>
                <a:gd name="connsiteY446" fmla="*/ 536551 h 537663"/>
                <a:gd name="connsiteX447" fmla="*/ 502689 w 546884"/>
                <a:gd name="connsiteY447" fmla="*/ 537664 h 537663"/>
                <a:gd name="connsiteX448" fmla="*/ 504279 w 546884"/>
                <a:gd name="connsiteY448" fmla="*/ 537187 h 537663"/>
                <a:gd name="connsiteX449" fmla="*/ 504755 w 546884"/>
                <a:gd name="connsiteY449" fmla="*/ 535915 h 537663"/>
                <a:gd name="connsiteX450" fmla="*/ 504755 w 546884"/>
                <a:gd name="connsiteY450" fmla="*/ 535279 h 537663"/>
                <a:gd name="connsiteX451" fmla="*/ 504755 w 546884"/>
                <a:gd name="connsiteY451" fmla="*/ 529397 h 537663"/>
                <a:gd name="connsiteX452" fmla="*/ 504755 w 546884"/>
                <a:gd name="connsiteY452" fmla="*/ 524310 h 537663"/>
                <a:gd name="connsiteX453" fmla="*/ 504755 w 546884"/>
                <a:gd name="connsiteY453" fmla="*/ 519541 h 537663"/>
                <a:gd name="connsiteX454" fmla="*/ 504755 w 546884"/>
                <a:gd name="connsiteY454" fmla="*/ 513658 h 537663"/>
                <a:gd name="connsiteX455" fmla="*/ 504755 w 546884"/>
                <a:gd name="connsiteY455" fmla="*/ 508571 h 537663"/>
                <a:gd name="connsiteX456" fmla="*/ 504755 w 546884"/>
                <a:gd name="connsiteY456" fmla="*/ 504437 h 537663"/>
                <a:gd name="connsiteX457" fmla="*/ 504755 w 546884"/>
                <a:gd name="connsiteY457" fmla="*/ 499986 h 537663"/>
                <a:gd name="connsiteX458" fmla="*/ 503484 w 546884"/>
                <a:gd name="connsiteY458" fmla="*/ 500304 h 537663"/>
                <a:gd name="connsiteX459" fmla="*/ 501894 w 546884"/>
                <a:gd name="connsiteY459" fmla="*/ 501258 h 537663"/>
                <a:gd name="connsiteX460" fmla="*/ 498078 w 546884"/>
                <a:gd name="connsiteY460" fmla="*/ 501417 h 537663"/>
                <a:gd name="connsiteX461" fmla="*/ 496488 w 546884"/>
                <a:gd name="connsiteY461" fmla="*/ 502053 h 537663"/>
                <a:gd name="connsiteX462" fmla="*/ 496012 w 546884"/>
                <a:gd name="connsiteY462" fmla="*/ 503166 h 537663"/>
                <a:gd name="connsiteX463" fmla="*/ 496330 w 546884"/>
                <a:gd name="connsiteY463" fmla="*/ 504756 h 537663"/>
                <a:gd name="connsiteX464" fmla="*/ 496488 w 546884"/>
                <a:gd name="connsiteY464" fmla="*/ 506663 h 537663"/>
                <a:gd name="connsiteX465" fmla="*/ 495853 w 546884"/>
                <a:gd name="connsiteY465" fmla="*/ 507617 h 537663"/>
                <a:gd name="connsiteX466" fmla="*/ 494263 w 546884"/>
                <a:gd name="connsiteY466" fmla="*/ 507935 h 537663"/>
                <a:gd name="connsiteX467" fmla="*/ 491878 w 546884"/>
                <a:gd name="connsiteY467" fmla="*/ 507299 h 537663"/>
                <a:gd name="connsiteX468" fmla="*/ 487427 w 546884"/>
                <a:gd name="connsiteY468" fmla="*/ 506186 h 537663"/>
                <a:gd name="connsiteX469" fmla="*/ 483770 w 546884"/>
                <a:gd name="connsiteY469" fmla="*/ 505550 h 537663"/>
                <a:gd name="connsiteX470" fmla="*/ 481227 w 546884"/>
                <a:gd name="connsiteY470" fmla="*/ 503007 h 537663"/>
                <a:gd name="connsiteX471" fmla="*/ 477729 w 546884"/>
                <a:gd name="connsiteY471" fmla="*/ 499032 h 537663"/>
                <a:gd name="connsiteX472" fmla="*/ 475345 w 546884"/>
                <a:gd name="connsiteY472" fmla="*/ 496965 h 537663"/>
                <a:gd name="connsiteX473" fmla="*/ 469780 w 546884"/>
                <a:gd name="connsiteY473" fmla="*/ 492832 h 537663"/>
                <a:gd name="connsiteX474" fmla="*/ 468826 w 546884"/>
                <a:gd name="connsiteY474" fmla="*/ 492037 h 537663"/>
                <a:gd name="connsiteX475" fmla="*/ 467078 w 546884"/>
                <a:gd name="connsiteY475" fmla="*/ 490130 h 537663"/>
                <a:gd name="connsiteX476" fmla="*/ 465647 w 546884"/>
                <a:gd name="connsiteY476" fmla="*/ 486791 h 537663"/>
                <a:gd name="connsiteX477" fmla="*/ 465011 w 546884"/>
                <a:gd name="connsiteY477" fmla="*/ 484565 h 537663"/>
                <a:gd name="connsiteX478" fmla="*/ 464216 w 546884"/>
                <a:gd name="connsiteY478" fmla="*/ 482975 h 537663"/>
                <a:gd name="connsiteX479" fmla="*/ 463580 w 546884"/>
                <a:gd name="connsiteY479" fmla="*/ 480591 h 537663"/>
                <a:gd name="connsiteX480" fmla="*/ 464852 w 546884"/>
                <a:gd name="connsiteY480" fmla="*/ 476935 h 537663"/>
                <a:gd name="connsiteX481" fmla="*/ 466760 w 546884"/>
                <a:gd name="connsiteY481" fmla="*/ 469780 h 537663"/>
                <a:gd name="connsiteX482" fmla="*/ 468190 w 546884"/>
                <a:gd name="connsiteY482" fmla="*/ 464693 h 537663"/>
                <a:gd name="connsiteX483" fmla="*/ 468826 w 546884"/>
                <a:gd name="connsiteY483" fmla="*/ 460878 h 537663"/>
                <a:gd name="connsiteX484" fmla="*/ 471529 w 546884"/>
                <a:gd name="connsiteY484" fmla="*/ 457062 h 537663"/>
                <a:gd name="connsiteX485" fmla="*/ 471847 w 546884"/>
                <a:gd name="connsiteY485" fmla="*/ 453723 h 537663"/>
                <a:gd name="connsiteX486" fmla="*/ 470734 w 546884"/>
                <a:gd name="connsiteY486" fmla="*/ 449272 h 537663"/>
                <a:gd name="connsiteX487" fmla="*/ 471052 w 546884"/>
                <a:gd name="connsiteY487" fmla="*/ 446728 h 537663"/>
                <a:gd name="connsiteX488" fmla="*/ 471211 w 546884"/>
                <a:gd name="connsiteY488" fmla="*/ 440688 h 537663"/>
                <a:gd name="connsiteX489" fmla="*/ 471370 w 546884"/>
                <a:gd name="connsiteY489" fmla="*/ 435441 h 537663"/>
                <a:gd name="connsiteX490" fmla="*/ 471370 w 546884"/>
                <a:gd name="connsiteY490" fmla="*/ 432897 h 537663"/>
                <a:gd name="connsiteX491" fmla="*/ 470575 w 546884"/>
                <a:gd name="connsiteY491" fmla="*/ 428605 h 537663"/>
                <a:gd name="connsiteX492" fmla="*/ 468826 w 546884"/>
                <a:gd name="connsiteY492" fmla="*/ 423677 h 537663"/>
                <a:gd name="connsiteX493" fmla="*/ 464693 w 546884"/>
                <a:gd name="connsiteY493" fmla="*/ 416999 h 537663"/>
                <a:gd name="connsiteX494" fmla="*/ 464693 w 546884"/>
                <a:gd name="connsiteY494" fmla="*/ 415410 h 537663"/>
                <a:gd name="connsiteX495" fmla="*/ 467237 w 546884"/>
                <a:gd name="connsiteY495" fmla="*/ 413820 h 537663"/>
                <a:gd name="connsiteX496" fmla="*/ 470893 w 546884"/>
                <a:gd name="connsiteY496" fmla="*/ 411117 h 537663"/>
                <a:gd name="connsiteX497" fmla="*/ 472801 w 546884"/>
                <a:gd name="connsiteY497" fmla="*/ 409369 h 537663"/>
                <a:gd name="connsiteX498" fmla="*/ 475026 w 546884"/>
                <a:gd name="connsiteY498" fmla="*/ 407143 h 537663"/>
                <a:gd name="connsiteX499" fmla="*/ 475980 w 546884"/>
                <a:gd name="connsiteY499" fmla="*/ 405871 h 537663"/>
                <a:gd name="connsiteX500" fmla="*/ 478206 w 546884"/>
                <a:gd name="connsiteY500" fmla="*/ 402851 h 537663"/>
                <a:gd name="connsiteX501" fmla="*/ 479637 w 546884"/>
                <a:gd name="connsiteY501" fmla="*/ 400466 h 537663"/>
                <a:gd name="connsiteX502" fmla="*/ 480114 w 546884"/>
                <a:gd name="connsiteY502" fmla="*/ 397286 h 537663"/>
                <a:gd name="connsiteX503" fmla="*/ 479001 w 546884"/>
                <a:gd name="connsiteY503" fmla="*/ 394266 h 537663"/>
                <a:gd name="connsiteX504" fmla="*/ 481227 w 546884"/>
                <a:gd name="connsiteY504" fmla="*/ 393630 h 537663"/>
                <a:gd name="connsiteX505" fmla="*/ 488222 w 546884"/>
                <a:gd name="connsiteY505" fmla="*/ 392517 h 537663"/>
                <a:gd name="connsiteX506" fmla="*/ 495853 w 546884"/>
                <a:gd name="connsiteY506" fmla="*/ 391404 h 537663"/>
                <a:gd name="connsiteX507" fmla="*/ 503960 w 546884"/>
                <a:gd name="connsiteY507" fmla="*/ 390132 h 537663"/>
                <a:gd name="connsiteX508" fmla="*/ 512068 w 546884"/>
                <a:gd name="connsiteY508" fmla="*/ 388861 h 537663"/>
                <a:gd name="connsiteX509" fmla="*/ 520017 w 546884"/>
                <a:gd name="connsiteY509" fmla="*/ 387748 h 537663"/>
                <a:gd name="connsiteX510" fmla="*/ 527171 w 546884"/>
                <a:gd name="connsiteY510" fmla="*/ 386635 h 537663"/>
                <a:gd name="connsiteX511" fmla="*/ 527330 w 546884"/>
                <a:gd name="connsiteY511" fmla="*/ 385522 h 537663"/>
                <a:gd name="connsiteX512" fmla="*/ 527012 w 546884"/>
                <a:gd name="connsiteY512" fmla="*/ 383614 h 537663"/>
                <a:gd name="connsiteX513" fmla="*/ 525900 w 546884"/>
                <a:gd name="connsiteY513" fmla="*/ 382183 h 537663"/>
                <a:gd name="connsiteX514" fmla="*/ 524946 w 546884"/>
                <a:gd name="connsiteY514" fmla="*/ 381229 h 537663"/>
                <a:gd name="connsiteX515" fmla="*/ 524151 w 546884"/>
                <a:gd name="connsiteY515" fmla="*/ 380912 h 537663"/>
                <a:gd name="connsiteX516" fmla="*/ 523356 w 546884"/>
                <a:gd name="connsiteY516" fmla="*/ 380116 h 537663"/>
                <a:gd name="connsiteX517" fmla="*/ 522084 w 546884"/>
                <a:gd name="connsiteY517" fmla="*/ 378209 h 537663"/>
                <a:gd name="connsiteX518" fmla="*/ 521289 w 546884"/>
                <a:gd name="connsiteY518" fmla="*/ 377573 h 537663"/>
                <a:gd name="connsiteX519" fmla="*/ 519063 w 546884"/>
                <a:gd name="connsiteY519" fmla="*/ 376619 h 537663"/>
                <a:gd name="connsiteX520" fmla="*/ 518587 w 546884"/>
                <a:gd name="connsiteY520" fmla="*/ 375983 h 537663"/>
                <a:gd name="connsiteX521" fmla="*/ 518269 w 546884"/>
                <a:gd name="connsiteY521" fmla="*/ 373599 h 537663"/>
                <a:gd name="connsiteX522" fmla="*/ 516997 w 546884"/>
                <a:gd name="connsiteY522" fmla="*/ 370737 h 537663"/>
                <a:gd name="connsiteX523" fmla="*/ 516520 w 546884"/>
                <a:gd name="connsiteY523" fmla="*/ 368352 h 537663"/>
                <a:gd name="connsiteX524" fmla="*/ 516838 w 546884"/>
                <a:gd name="connsiteY524" fmla="*/ 367558 h 537663"/>
                <a:gd name="connsiteX525" fmla="*/ 516679 w 546884"/>
                <a:gd name="connsiteY525" fmla="*/ 365173 h 537663"/>
                <a:gd name="connsiteX526" fmla="*/ 514930 w 546884"/>
                <a:gd name="connsiteY526" fmla="*/ 360244 h 537663"/>
                <a:gd name="connsiteX527" fmla="*/ 513181 w 546884"/>
                <a:gd name="connsiteY527" fmla="*/ 357701 h 537663"/>
                <a:gd name="connsiteX528" fmla="*/ 511115 w 546884"/>
                <a:gd name="connsiteY528" fmla="*/ 355793 h 537663"/>
                <a:gd name="connsiteX529" fmla="*/ 508571 w 546884"/>
                <a:gd name="connsiteY529" fmla="*/ 354362 h 537663"/>
                <a:gd name="connsiteX530" fmla="*/ 506027 w 546884"/>
                <a:gd name="connsiteY530" fmla="*/ 353408 h 537663"/>
                <a:gd name="connsiteX531" fmla="*/ 503484 w 546884"/>
                <a:gd name="connsiteY531" fmla="*/ 351501 h 537663"/>
                <a:gd name="connsiteX532" fmla="*/ 499668 w 546884"/>
                <a:gd name="connsiteY532" fmla="*/ 346572 h 537663"/>
                <a:gd name="connsiteX533" fmla="*/ 497442 w 546884"/>
                <a:gd name="connsiteY533" fmla="*/ 344506 h 537663"/>
                <a:gd name="connsiteX534" fmla="*/ 496648 w 546884"/>
                <a:gd name="connsiteY534" fmla="*/ 343552 h 537663"/>
                <a:gd name="connsiteX535" fmla="*/ 495694 w 546884"/>
                <a:gd name="connsiteY535" fmla="*/ 341167 h 537663"/>
                <a:gd name="connsiteX536" fmla="*/ 495853 w 546884"/>
                <a:gd name="connsiteY536" fmla="*/ 338306 h 537663"/>
                <a:gd name="connsiteX537" fmla="*/ 495694 w 546884"/>
                <a:gd name="connsiteY537" fmla="*/ 337670 h 537663"/>
                <a:gd name="connsiteX538" fmla="*/ 495058 w 546884"/>
                <a:gd name="connsiteY538" fmla="*/ 337829 h 537663"/>
                <a:gd name="connsiteX539" fmla="*/ 494422 w 546884"/>
                <a:gd name="connsiteY539" fmla="*/ 337510 h 537663"/>
                <a:gd name="connsiteX540" fmla="*/ 494104 w 546884"/>
                <a:gd name="connsiteY540" fmla="*/ 337034 h 537663"/>
                <a:gd name="connsiteX541" fmla="*/ 490924 w 546884"/>
                <a:gd name="connsiteY541" fmla="*/ 328449 h 537663"/>
                <a:gd name="connsiteX542" fmla="*/ 490288 w 546884"/>
                <a:gd name="connsiteY542" fmla="*/ 327972 h 537663"/>
                <a:gd name="connsiteX543" fmla="*/ 489653 w 546884"/>
                <a:gd name="connsiteY543" fmla="*/ 326700 h 537663"/>
                <a:gd name="connsiteX544" fmla="*/ 489176 w 546884"/>
                <a:gd name="connsiteY544" fmla="*/ 326064 h 537663"/>
                <a:gd name="connsiteX545" fmla="*/ 488222 w 546884"/>
                <a:gd name="connsiteY545" fmla="*/ 325587 h 537663"/>
                <a:gd name="connsiteX546" fmla="*/ 487586 w 546884"/>
                <a:gd name="connsiteY546" fmla="*/ 323997 h 537663"/>
                <a:gd name="connsiteX547" fmla="*/ 487268 w 546884"/>
                <a:gd name="connsiteY547" fmla="*/ 321772 h 537663"/>
                <a:gd name="connsiteX548" fmla="*/ 487427 w 546884"/>
                <a:gd name="connsiteY548" fmla="*/ 320500 h 537663"/>
                <a:gd name="connsiteX549" fmla="*/ 488063 w 546884"/>
                <a:gd name="connsiteY549" fmla="*/ 319864 h 537663"/>
                <a:gd name="connsiteX550" fmla="*/ 491401 w 546884"/>
                <a:gd name="connsiteY550" fmla="*/ 317161 h 537663"/>
                <a:gd name="connsiteX551" fmla="*/ 491719 w 546884"/>
                <a:gd name="connsiteY551" fmla="*/ 316367 h 537663"/>
                <a:gd name="connsiteX552" fmla="*/ 491719 w 546884"/>
                <a:gd name="connsiteY552" fmla="*/ 315731 h 537663"/>
                <a:gd name="connsiteX553" fmla="*/ 491560 w 546884"/>
                <a:gd name="connsiteY553" fmla="*/ 313346 h 537663"/>
                <a:gd name="connsiteX554" fmla="*/ 491719 w 546884"/>
                <a:gd name="connsiteY554" fmla="*/ 312551 h 537663"/>
                <a:gd name="connsiteX555" fmla="*/ 492673 w 546884"/>
                <a:gd name="connsiteY555" fmla="*/ 312392 h 537663"/>
                <a:gd name="connsiteX556" fmla="*/ 492673 w 546884"/>
                <a:gd name="connsiteY556" fmla="*/ 312074 h 537663"/>
                <a:gd name="connsiteX557" fmla="*/ 488381 w 546884"/>
                <a:gd name="connsiteY557" fmla="*/ 304920 h 537663"/>
                <a:gd name="connsiteX558" fmla="*/ 486473 w 546884"/>
                <a:gd name="connsiteY558" fmla="*/ 301104 h 537663"/>
                <a:gd name="connsiteX559" fmla="*/ 485360 w 546884"/>
                <a:gd name="connsiteY559" fmla="*/ 297925 h 537663"/>
                <a:gd name="connsiteX560" fmla="*/ 484883 w 546884"/>
                <a:gd name="connsiteY560" fmla="*/ 295858 h 537663"/>
                <a:gd name="connsiteX561" fmla="*/ 485201 w 546884"/>
                <a:gd name="connsiteY561" fmla="*/ 295064 h 537663"/>
                <a:gd name="connsiteX562" fmla="*/ 485201 w 546884"/>
                <a:gd name="connsiteY562" fmla="*/ 286161 h 537663"/>
                <a:gd name="connsiteX563" fmla="*/ 485519 w 546884"/>
                <a:gd name="connsiteY563" fmla="*/ 282504 h 537663"/>
                <a:gd name="connsiteX564" fmla="*/ 486155 w 546884"/>
                <a:gd name="connsiteY564" fmla="*/ 280914 h 537663"/>
                <a:gd name="connsiteX565" fmla="*/ 486791 w 546884"/>
                <a:gd name="connsiteY565" fmla="*/ 280278 h 537663"/>
                <a:gd name="connsiteX566" fmla="*/ 487745 w 546884"/>
                <a:gd name="connsiteY566" fmla="*/ 280437 h 537663"/>
                <a:gd name="connsiteX567" fmla="*/ 487745 w 546884"/>
                <a:gd name="connsiteY567" fmla="*/ 278212 h 537663"/>
                <a:gd name="connsiteX568" fmla="*/ 489335 w 546884"/>
                <a:gd name="connsiteY568" fmla="*/ 268673 h 537663"/>
                <a:gd name="connsiteX569" fmla="*/ 489017 w 546884"/>
                <a:gd name="connsiteY569" fmla="*/ 267719 h 537663"/>
                <a:gd name="connsiteX570" fmla="*/ 488540 w 546884"/>
                <a:gd name="connsiteY570" fmla="*/ 267878 h 537663"/>
                <a:gd name="connsiteX571" fmla="*/ 488222 w 546884"/>
                <a:gd name="connsiteY571" fmla="*/ 269150 h 537663"/>
                <a:gd name="connsiteX572" fmla="*/ 486155 w 546884"/>
                <a:gd name="connsiteY572" fmla="*/ 275350 h 537663"/>
                <a:gd name="connsiteX573" fmla="*/ 485837 w 546884"/>
                <a:gd name="connsiteY573" fmla="*/ 275668 h 537663"/>
                <a:gd name="connsiteX574" fmla="*/ 483770 w 546884"/>
                <a:gd name="connsiteY574" fmla="*/ 274873 h 537663"/>
                <a:gd name="connsiteX575" fmla="*/ 483611 w 546884"/>
                <a:gd name="connsiteY575" fmla="*/ 273919 h 537663"/>
                <a:gd name="connsiteX576" fmla="*/ 484565 w 546884"/>
                <a:gd name="connsiteY576" fmla="*/ 272806 h 537663"/>
                <a:gd name="connsiteX577" fmla="*/ 484883 w 546884"/>
                <a:gd name="connsiteY577" fmla="*/ 271694 h 537663"/>
                <a:gd name="connsiteX578" fmla="*/ 484565 w 546884"/>
                <a:gd name="connsiteY578" fmla="*/ 270581 h 537663"/>
                <a:gd name="connsiteX579" fmla="*/ 484406 w 546884"/>
                <a:gd name="connsiteY579" fmla="*/ 268355 h 537663"/>
                <a:gd name="connsiteX580" fmla="*/ 484883 w 546884"/>
                <a:gd name="connsiteY580" fmla="*/ 262791 h 537663"/>
                <a:gd name="connsiteX581" fmla="*/ 485360 w 546884"/>
                <a:gd name="connsiteY581" fmla="*/ 261519 h 537663"/>
                <a:gd name="connsiteX582" fmla="*/ 485360 w 546884"/>
                <a:gd name="connsiteY582" fmla="*/ 260565 h 537663"/>
                <a:gd name="connsiteX583" fmla="*/ 484883 w 546884"/>
                <a:gd name="connsiteY583" fmla="*/ 259770 h 537663"/>
                <a:gd name="connsiteX584" fmla="*/ 485201 w 546884"/>
                <a:gd name="connsiteY584" fmla="*/ 258657 h 537663"/>
                <a:gd name="connsiteX585" fmla="*/ 485996 w 546884"/>
                <a:gd name="connsiteY585" fmla="*/ 257386 h 537663"/>
                <a:gd name="connsiteX586" fmla="*/ 486155 w 546884"/>
                <a:gd name="connsiteY586" fmla="*/ 254842 h 537663"/>
                <a:gd name="connsiteX587" fmla="*/ 485996 w 546884"/>
                <a:gd name="connsiteY587" fmla="*/ 251185 h 537663"/>
                <a:gd name="connsiteX588" fmla="*/ 485996 w 546884"/>
                <a:gd name="connsiteY588" fmla="*/ 248960 h 537663"/>
                <a:gd name="connsiteX589" fmla="*/ 486473 w 546884"/>
                <a:gd name="connsiteY589" fmla="*/ 247847 h 537663"/>
                <a:gd name="connsiteX590" fmla="*/ 486950 w 546884"/>
                <a:gd name="connsiteY590" fmla="*/ 247211 h 537663"/>
                <a:gd name="connsiteX591" fmla="*/ 487586 w 546884"/>
                <a:gd name="connsiteY591" fmla="*/ 246893 h 537663"/>
                <a:gd name="connsiteX592" fmla="*/ 488063 w 546884"/>
                <a:gd name="connsiteY592" fmla="*/ 247052 h 537663"/>
                <a:gd name="connsiteX593" fmla="*/ 488063 w 546884"/>
                <a:gd name="connsiteY593" fmla="*/ 245303 h 537663"/>
                <a:gd name="connsiteX594" fmla="*/ 488381 w 546884"/>
                <a:gd name="connsiteY594" fmla="*/ 241170 h 537663"/>
                <a:gd name="connsiteX595" fmla="*/ 488381 w 546884"/>
                <a:gd name="connsiteY595" fmla="*/ 238785 h 537663"/>
                <a:gd name="connsiteX596" fmla="*/ 486314 w 546884"/>
                <a:gd name="connsiteY596" fmla="*/ 235923 h 537663"/>
                <a:gd name="connsiteX597" fmla="*/ 483770 w 546884"/>
                <a:gd name="connsiteY597" fmla="*/ 233062 h 537663"/>
                <a:gd name="connsiteX598" fmla="*/ 482498 w 546884"/>
                <a:gd name="connsiteY598" fmla="*/ 231472 h 537663"/>
                <a:gd name="connsiteX599" fmla="*/ 482339 w 546884"/>
                <a:gd name="connsiteY599" fmla="*/ 230359 h 537663"/>
                <a:gd name="connsiteX600" fmla="*/ 482339 w 546884"/>
                <a:gd name="connsiteY600" fmla="*/ 229246 h 537663"/>
                <a:gd name="connsiteX601" fmla="*/ 479796 w 546884"/>
                <a:gd name="connsiteY601" fmla="*/ 228134 h 537663"/>
                <a:gd name="connsiteX602" fmla="*/ 478842 w 546884"/>
                <a:gd name="connsiteY602" fmla="*/ 226862 h 537663"/>
                <a:gd name="connsiteX603" fmla="*/ 478842 w 546884"/>
                <a:gd name="connsiteY603" fmla="*/ 224636 h 537663"/>
                <a:gd name="connsiteX604" fmla="*/ 477888 w 546884"/>
                <a:gd name="connsiteY604" fmla="*/ 221457 h 537663"/>
                <a:gd name="connsiteX605" fmla="*/ 477888 w 546884"/>
                <a:gd name="connsiteY605" fmla="*/ 221457 h 537663"/>
                <a:gd name="connsiteX606" fmla="*/ 477729 w 546884"/>
                <a:gd name="connsiteY606" fmla="*/ 221457 h 537663"/>
                <a:gd name="connsiteX607" fmla="*/ 477888 w 546884"/>
                <a:gd name="connsiteY607" fmla="*/ 219390 h 537663"/>
                <a:gd name="connsiteX608" fmla="*/ 479637 w 546884"/>
                <a:gd name="connsiteY608" fmla="*/ 217005 h 537663"/>
                <a:gd name="connsiteX609" fmla="*/ 479160 w 546884"/>
                <a:gd name="connsiteY609" fmla="*/ 215574 h 537663"/>
                <a:gd name="connsiteX610" fmla="*/ 478365 w 546884"/>
                <a:gd name="connsiteY610" fmla="*/ 215256 h 537663"/>
                <a:gd name="connsiteX611" fmla="*/ 478365 w 546884"/>
                <a:gd name="connsiteY611" fmla="*/ 213985 h 537663"/>
                <a:gd name="connsiteX612" fmla="*/ 478524 w 546884"/>
                <a:gd name="connsiteY612" fmla="*/ 213031 h 537663"/>
                <a:gd name="connsiteX613" fmla="*/ 479478 w 546884"/>
                <a:gd name="connsiteY613" fmla="*/ 211123 h 537663"/>
                <a:gd name="connsiteX614" fmla="*/ 479319 w 546884"/>
                <a:gd name="connsiteY614" fmla="*/ 208897 h 537663"/>
                <a:gd name="connsiteX615" fmla="*/ 481545 w 546884"/>
                <a:gd name="connsiteY615" fmla="*/ 204128 h 537663"/>
                <a:gd name="connsiteX616" fmla="*/ 482975 w 546884"/>
                <a:gd name="connsiteY616" fmla="*/ 198723 h 537663"/>
                <a:gd name="connsiteX617" fmla="*/ 483929 w 546884"/>
                <a:gd name="connsiteY617" fmla="*/ 197451 h 537663"/>
                <a:gd name="connsiteX618" fmla="*/ 487586 w 546884"/>
                <a:gd name="connsiteY618" fmla="*/ 198564 h 537663"/>
                <a:gd name="connsiteX619" fmla="*/ 488381 w 546884"/>
                <a:gd name="connsiteY619" fmla="*/ 199836 h 537663"/>
                <a:gd name="connsiteX620" fmla="*/ 489653 w 546884"/>
                <a:gd name="connsiteY620" fmla="*/ 197928 h 537663"/>
                <a:gd name="connsiteX621" fmla="*/ 492037 w 546884"/>
                <a:gd name="connsiteY621" fmla="*/ 194907 h 537663"/>
                <a:gd name="connsiteX622" fmla="*/ 493468 w 546884"/>
                <a:gd name="connsiteY622" fmla="*/ 194589 h 537663"/>
                <a:gd name="connsiteX623" fmla="*/ 495376 w 546884"/>
                <a:gd name="connsiteY623" fmla="*/ 193476 h 537663"/>
                <a:gd name="connsiteX624" fmla="*/ 497442 w 546884"/>
                <a:gd name="connsiteY624" fmla="*/ 191887 h 537663"/>
                <a:gd name="connsiteX625" fmla="*/ 498555 w 546884"/>
                <a:gd name="connsiteY625" fmla="*/ 191251 h 537663"/>
                <a:gd name="connsiteX626" fmla="*/ 498555 w 546884"/>
                <a:gd name="connsiteY626" fmla="*/ 190297 h 537663"/>
                <a:gd name="connsiteX627" fmla="*/ 498078 w 546884"/>
                <a:gd name="connsiteY627" fmla="*/ 183620 h 537663"/>
                <a:gd name="connsiteX628" fmla="*/ 498078 w 546884"/>
                <a:gd name="connsiteY628" fmla="*/ 179486 h 537663"/>
                <a:gd name="connsiteX629" fmla="*/ 498873 w 546884"/>
                <a:gd name="connsiteY629" fmla="*/ 176943 h 537663"/>
                <a:gd name="connsiteX630" fmla="*/ 499350 w 546884"/>
                <a:gd name="connsiteY630" fmla="*/ 174081 h 537663"/>
                <a:gd name="connsiteX631" fmla="*/ 499350 w 546884"/>
                <a:gd name="connsiteY631" fmla="*/ 171378 h 537663"/>
                <a:gd name="connsiteX632" fmla="*/ 500622 w 546884"/>
                <a:gd name="connsiteY632" fmla="*/ 166927 h 537663"/>
                <a:gd name="connsiteX633" fmla="*/ 500463 w 546884"/>
                <a:gd name="connsiteY633" fmla="*/ 166132 h 537663"/>
                <a:gd name="connsiteX634" fmla="*/ 500463 w 546884"/>
                <a:gd name="connsiteY634" fmla="*/ 166132 h 537663"/>
                <a:gd name="connsiteX635" fmla="*/ 496648 w 546884"/>
                <a:gd name="connsiteY635" fmla="*/ 169153 h 537663"/>
                <a:gd name="connsiteX636" fmla="*/ 494899 w 546884"/>
                <a:gd name="connsiteY636" fmla="*/ 168994 h 537663"/>
                <a:gd name="connsiteX637" fmla="*/ 493945 w 546884"/>
                <a:gd name="connsiteY637" fmla="*/ 169630 h 537663"/>
                <a:gd name="connsiteX638" fmla="*/ 492514 w 546884"/>
                <a:gd name="connsiteY638" fmla="*/ 169948 h 537663"/>
                <a:gd name="connsiteX639" fmla="*/ 491560 w 546884"/>
                <a:gd name="connsiteY639" fmla="*/ 168199 h 537663"/>
                <a:gd name="connsiteX640" fmla="*/ 491401 w 546884"/>
                <a:gd name="connsiteY640" fmla="*/ 166768 h 537663"/>
                <a:gd name="connsiteX641" fmla="*/ 492355 w 546884"/>
                <a:gd name="connsiteY641" fmla="*/ 164542 h 537663"/>
                <a:gd name="connsiteX642" fmla="*/ 493945 w 546884"/>
                <a:gd name="connsiteY642" fmla="*/ 161363 h 537663"/>
                <a:gd name="connsiteX643" fmla="*/ 496171 w 546884"/>
                <a:gd name="connsiteY643" fmla="*/ 156752 h 537663"/>
                <a:gd name="connsiteX644" fmla="*/ 499032 w 546884"/>
                <a:gd name="connsiteY644" fmla="*/ 155481 h 537663"/>
                <a:gd name="connsiteX645" fmla="*/ 500463 w 546884"/>
                <a:gd name="connsiteY645" fmla="*/ 155163 h 537663"/>
                <a:gd name="connsiteX646" fmla="*/ 501576 w 546884"/>
                <a:gd name="connsiteY646" fmla="*/ 155163 h 537663"/>
                <a:gd name="connsiteX647" fmla="*/ 501576 w 546884"/>
                <a:gd name="connsiteY647" fmla="*/ 154845 h 537663"/>
                <a:gd name="connsiteX648" fmla="*/ 502053 w 546884"/>
                <a:gd name="connsiteY648" fmla="*/ 153414 h 537663"/>
                <a:gd name="connsiteX649" fmla="*/ 502530 w 546884"/>
                <a:gd name="connsiteY649" fmla="*/ 148804 h 537663"/>
                <a:gd name="connsiteX650" fmla="*/ 503484 w 546884"/>
                <a:gd name="connsiteY650" fmla="*/ 147532 h 537663"/>
                <a:gd name="connsiteX651" fmla="*/ 504279 w 546884"/>
                <a:gd name="connsiteY651" fmla="*/ 146896 h 537663"/>
                <a:gd name="connsiteX652" fmla="*/ 505391 w 546884"/>
                <a:gd name="connsiteY652" fmla="*/ 144193 h 537663"/>
                <a:gd name="connsiteX653" fmla="*/ 507458 w 546884"/>
                <a:gd name="connsiteY653" fmla="*/ 139742 h 537663"/>
                <a:gd name="connsiteX654" fmla="*/ 508730 w 546884"/>
                <a:gd name="connsiteY654" fmla="*/ 137516 h 537663"/>
                <a:gd name="connsiteX655" fmla="*/ 508412 w 546884"/>
                <a:gd name="connsiteY655" fmla="*/ 132429 h 537663"/>
                <a:gd name="connsiteX656" fmla="*/ 508730 w 546884"/>
                <a:gd name="connsiteY656" fmla="*/ 129090 h 537663"/>
                <a:gd name="connsiteX657" fmla="*/ 509048 w 546884"/>
                <a:gd name="connsiteY657" fmla="*/ 128295 h 537663"/>
                <a:gd name="connsiteX658" fmla="*/ 512068 w 546884"/>
                <a:gd name="connsiteY658" fmla="*/ 127024 h 537663"/>
                <a:gd name="connsiteX659" fmla="*/ 515884 w 546884"/>
                <a:gd name="connsiteY659" fmla="*/ 123844 h 537663"/>
                <a:gd name="connsiteX660" fmla="*/ 517633 w 546884"/>
                <a:gd name="connsiteY660" fmla="*/ 120187 h 537663"/>
                <a:gd name="connsiteX661" fmla="*/ 519858 w 546884"/>
                <a:gd name="connsiteY661" fmla="*/ 117803 h 537663"/>
                <a:gd name="connsiteX662" fmla="*/ 524310 w 546884"/>
                <a:gd name="connsiteY662" fmla="*/ 116372 h 537663"/>
                <a:gd name="connsiteX663" fmla="*/ 524151 w 546884"/>
                <a:gd name="connsiteY663" fmla="*/ 115895 h 537663"/>
                <a:gd name="connsiteX664" fmla="*/ 523515 w 546884"/>
                <a:gd name="connsiteY664" fmla="*/ 115736 h 537663"/>
                <a:gd name="connsiteX665" fmla="*/ 522561 w 546884"/>
                <a:gd name="connsiteY665" fmla="*/ 115895 h 537663"/>
                <a:gd name="connsiteX666" fmla="*/ 522084 w 546884"/>
                <a:gd name="connsiteY666" fmla="*/ 115895 h 537663"/>
                <a:gd name="connsiteX667" fmla="*/ 521766 w 546884"/>
                <a:gd name="connsiteY667" fmla="*/ 114623 h 537663"/>
                <a:gd name="connsiteX668" fmla="*/ 523356 w 546884"/>
                <a:gd name="connsiteY668" fmla="*/ 112238 h 537663"/>
                <a:gd name="connsiteX669" fmla="*/ 524469 w 546884"/>
                <a:gd name="connsiteY669" fmla="*/ 109854 h 537663"/>
                <a:gd name="connsiteX670" fmla="*/ 525900 w 546884"/>
                <a:gd name="connsiteY670" fmla="*/ 107946 h 537663"/>
                <a:gd name="connsiteX671" fmla="*/ 527648 w 546884"/>
                <a:gd name="connsiteY671" fmla="*/ 106674 h 537663"/>
                <a:gd name="connsiteX672" fmla="*/ 530033 w 546884"/>
                <a:gd name="connsiteY672" fmla="*/ 103813 h 537663"/>
                <a:gd name="connsiteX673" fmla="*/ 531146 w 546884"/>
                <a:gd name="connsiteY673" fmla="*/ 103177 h 537663"/>
                <a:gd name="connsiteX674" fmla="*/ 535597 w 546884"/>
                <a:gd name="connsiteY674" fmla="*/ 98726 h 537663"/>
                <a:gd name="connsiteX675" fmla="*/ 537505 w 546884"/>
                <a:gd name="connsiteY675" fmla="*/ 97136 h 537663"/>
                <a:gd name="connsiteX676" fmla="*/ 538777 w 546884"/>
                <a:gd name="connsiteY676" fmla="*/ 96500 h 537663"/>
                <a:gd name="connsiteX677" fmla="*/ 544500 w 546884"/>
                <a:gd name="connsiteY677" fmla="*/ 92525 h 537663"/>
                <a:gd name="connsiteX678" fmla="*/ 546885 w 546884"/>
                <a:gd name="connsiteY678" fmla="*/ 90300 h 537663"/>
                <a:gd name="connsiteX679" fmla="*/ 546885 w 546884"/>
                <a:gd name="connsiteY679" fmla="*/ 90141 h 537663"/>
                <a:gd name="connsiteX680" fmla="*/ 546090 w 546884"/>
                <a:gd name="connsiteY680" fmla="*/ 89187 h 53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</a:cxnLst>
              <a:rect l="l" t="t" r="r" b="b"/>
              <a:pathLst>
                <a:path w="546884" h="537663">
                  <a:moveTo>
                    <a:pt x="546090" y="89187"/>
                  </a:moveTo>
                  <a:lnTo>
                    <a:pt x="544818" y="88074"/>
                  </a:lnTo>
                  <a:lnTo>
                    <a:pt x="544500" y="86961"/>
                  </a:lnTo>
                  <a:lnTo>
                    <a:pt x="543387" y="86325"/>
                  </a:lnTo>
                  <a:lnTo>
                    <a:pt x="541797" y="86484"/>
                  </a:lnTo>
                  <a:lnTo>
                    <a:pt x="540685" y="85689"/>
                  </a:lnTo>
                  <a:lnTo>
                    <a:pt x="539413" y="84100"/>
                  </a:lnTo>
                  <a:lnTo>
                    <a:pt x="538300" y="83145"/>
                  </a:lnTo>
                  <a:lnTo>
                    <a:pt x="534484" y="83145"/>
                  </a:lnTo>
                  <a:lnTo>
                    <a:pt x="531623" y="81715"/>
                  </a:lnTo>
                  <a:lnTo>
                    <a:pt x="531623" y="79489"/>
                  </a:lnTo>
                  <a:lnTo>
                    <a:pt x="532736" y="75356"/>
                  </a:lnTo>
                  <a:lnTo>
                    <a:pt x="534961" y="70427"/>
                  </a:lnTo>
                  <a:lnTo>
                    <a:pt x="535120" y="69156"/>
                  </a:lnTo>
                  <a:lnTo>
                    <a:pt x="534802" y="68043"/>
                  </a:lnTo>
                  <a:lnTo>
                    <a:pt x="534325" y="67089"/>
                  </a:lnTo>
                  <a:lnTo>
                    <a:pt x="533213" y="66135"/>
                  </a:lnTo>
                  <a:lnTo>
                    <a:pt x="532259" y="64863"/>
                  </a:lnTo>
                  <a:lnTo>
                    <a:pt x="533054" y="61366"/>
                  </a:lnTo>
                  <a:lnTo>
                    <a:pt x="534484" y="58027"/>
                  </a:lnTo>
                  <a:lnTo>
                    <a:pt x="535597" y="56278"/>
                  </a:lnTo>
                  <a:lnTo>
                    <a:pt x="536710" y="54370"/>
                  </a:lnTo>
                  <a:lnTo>
                    <a:pt x="536392" y="52940"/>
                  </a:lnTo>
                  <a:lnTo>
                    <a:pt x="534802" y="52145"/>
                  </a:lnTo>
                  <a:lnTo>
                    <a:pt x="534166" y="50873"/>
                  </a:lnTo>
                  <a:lnTo>
                    <a:pt x="533530" y="49760"/>
                  </a:lnTo>
                  <a:lnTo>
                    <a:pt x="532418" y="48329"/>
                  </a:lnTo>
                  <a:lnTo>
                    <a:pt x="530828" y="47693"/>
                  </a:lnTo>
                  <a:lnTo>
                    <a:pt x="529238" y="48011"/>
                  </a:lnTo>
                  <a:lnTo>
                    <a:pt x="527489" y="48329"/>
                  </a:lnTo>
                  <a:lnTo>
                    <a:pt x="526694" y="47535"/>
                  </a:lnTo>
                  <a:lnTo>
                    <a:pt x="526535" y="45468"/>
                  </a:lnTo>
                  <a:lnTo>
                    <a:pt x="526058" y="43560"/>
                  </a:lnTo>
                  <a:lnTo>
                    <a:pt x="525264" y="42288"/>
                  </a:lnTo>
                  <a:lnTo>
                    <a:pt x="522720" y="40857"/>
                  </a:lnTo>
                  <a:lnTo>
                    <a:pt x="516202" y="37996"/>
                  </a:lnTo>
                  <a:lnTo>
                    <a:pt x="511273" y="32432"/>
                  </a:lnTo>
                  <a:lnTo>
                    <a:pt x="508730" y="29888"/>
                  </a:lnTo>
                  <a:lnTo>
                    <a:pt x="506981" y="28139"/>
                  </a:lnTo>
                  <a:lnTo>
                    <a:pt x="504279" y="23847"/>
                  </a:lnTo>
                  <a:lnTo>
                    <a:pt x="501417" y="20826"/>
                  </a:lnTo>
                  <a:lnTo>
                    <a:pt x="497760" y="19395"/>
                  </a:lnTo>
                  <a:lnTo>
                    <a:pt x="495376" y="20031"/>
                  </a:lnTo>
                  <a:lnTo>
                    <a:pt x="492991" y="23370"/>
                  </a:lnTo>
                  <a:lnTo>
                    <a:pt x="488381" y="26390"/>
                  </a:lnTo>
                  <a:lnTo>
                    <a:pt x="486314" y="26390"/>
                  </a:lnTo>
                  <a:lnTo>
                    <a:pt x="483611" y="24801"/>
                  </a:lnTo>
                  <a:lnTo>
                    <a:pt x="480273" y="23688"/>
                  </a:lnTo>
                  <a:lnTo>
                    <a:pt x="474073" y="23211"/>
                  </a:lnTo>
                  <a:lnTo>
                    <a:pt x="471688" y="24642"/>
                  </a:lnTo>
                  <a:lnTo>
                    <a:pt x="468349" y="26867"/>
                  </a:lnTo>
                  <a:lnTo>
                    <a:pt x="465488" y="28298"/>
                  </a:lnTo>
                  <a:lnTo>
                    <a:pt x="463739" y="28457"/>
                  </a:lnTo>
                  <a:lnTo>
                    <a:pt x="462149" y="27980"/>
                  </a:lnTo>
                  <a:lnTo>
                    <a:pt x="460401" y="27662"/>
                  </a:lnTo>
                  <a:lnTo>
                    <a:pt x="458811" y="27503"/>
                  </a:lnTo>
                  <a:lnTo>
                    <a:pt x="455472" y="25437"/>
                  </a:lnTo>
                  <a:lnTo>
                    <a:pt x="453882" y="23847"/>
                  </a:lnTo>
                  <a:lnTo>
                    <a:pt x="452770" y="22416"/>
                  </a:lnTo>
                  <a:lnTo>
                    <a:pt x="450862" y="21303"/>
                  </a:lnTo>
                  <a:lnTo>
                    <a:pt x="448636" y="20508"/>
                  </a:lnTo>
                  <a:lnTo>
                    <a:pt x="447205" y="19077"/>
                  </a:lnTo>
                  <a:lnTo>
                    <a:pt x="446410" y="17488"/>
                  </a:lnTo>
                  <a:lnTo>
                    <a:pt x="445139" y="15262"/>
                  </a:lnTo>
                  <a:lnTo>
                    <a:pt x="443549" y="13354"/>
                  </a:lnTo>
                  <a:lnTo>
                    <a:pt x="438620" y="9857"/>
                  </a:lnTo>
                  <a:lnTo>
                    <a:pt x="437190" y="7790"/>
                  </a:lnTo>
                  <a:lnTo>
                    <a:pt x="436077" y="5882"/>
                  </a:lnTo>
                  <a:lnTo>
                    <a:pt x="427810" y="3339"/>
                  </a:lnTo>
                  <a:lnTo>
                    <a:pt x="426538" y="3339"/>
                  </a:lnTo>
                  <a:lnTo>
                    <a:pt x="425107" y="3656"/>
                  </a:lnTo>
                  <a:lnTo>
                    <a:pt x="420815" y="6836"/>
                  </a:lnTo>
                  <a:lnTo>
                    <a:pt x="419384" y="7154"/>
                  </a:lnTo>
                  <a:lnTo>
                    <a:pt x="417953" y="6995"/>
                  </a:lnTo>
                  <a:lnTo>
                    <a:pt x="413979" y="6518"/>
                  </a:lnTo>
                  <a:lnTo>
                    <a:pt x="400784" y="4133"/>
                  </a:lnTo>
                  <a:lnTo>
                    <a:pt x="390609" y="1749"/>
                  </a:lnTo>
                  <a:lnTo>
                    <a:pt x="387589" y="795"/>
                  </a:lnTo>
                  <a:lnTo>
                    <a:pt x="382183" y="0"/>
                  </a:lnTo>
                  <a:lnTo>
                    <a:pt x="378686" y="1590"/>
                  </a:lnTo>
                  <a:lnTo>
                    <a:pt x="375188" y="7154"/>
                  </a:lnTo>
                  <a:lnTo>
                    <a:pt x="374234" y="8267"/>
                  </a:lnTo>
                  <a:lnTo>
                    <a:pt x="368988" y="9857"/>
                  </a:lnTo>
                  <a:lnTo>
                    <a:pt x="366445" y="9539"/>
                  </a:lnTo>
                  <a:lnTo>
                    <a:pt x="360403" y="10970"/>
                  </a:lnTo>
                  <a:lnTo>
                    <a:pt x="351024" y="8744"/>
                  </a:lnTo>
                  <a:lnTo>
                    <a:pt x="347685" y="9221"/>
                  </a:lnTo>
                  <a:lnTo>
                    <a:pt x="344982" y="10334"/>
                  </a:lnTo>
                  <a:lnTo>
                    <a:pt x="338146" y="12877"/>
                  </a:lnTo>
                  <a:lnTo>
                    <a:pt x="334013" y="14308"/>
                  </a:lnTo>
                  <a:lnTo>
                    <a:pt x="329244" y="15580"/>
                  </a:lnTo>
                  <a:lnTo>
                    <a:pt x="324792" y="17488"/>
                  </a:lnTo>
                  <a:lnTo>
                    <a:pt x="321772" y="18600"/>
                  </a:lnTo>
                  <a:lnTo>
                    <a:pt x="318751" y="18600"/>
                  </a:lnTo>
                  <a:lnTo>
                    <a:pt x="316048" y="17488"/>
                  </a:lnTo>
                  <a:lnTo>
                    <a:pt x="313028" y="16534"/>
                  </a:lnTo>
                  <a:lnTo>
                    <a:pt x="309530" y="16375"/>
                  </a:lnTo>
                  <a:lnTo>
                    <a:pt x="305874" y="16852"/>
                  </a:lnTo>
                  <a:lnTo>
                    <a:pt x="302694" y="19077"/>
                  </a:lnTo>
                  <a:lnTo>
                    <a:pt x="301422" y="20667"/>
                  </a:lnTo>
                  <a:lnTo>
                    <a:pt x="298720" y="24801"/>
                  </a:lnTo>
                  <a:lnTo>
                    <a:pt x="295540" y="31637"/>
                  </a:lnTo>
                  <a:lnTo>
                    <a:pt x="294268" y="33067"/>
                  </a:lnTo>
                  <a:lnTo>
                    <a:pt x="293950" y="33067"/>
                  </a:lnTo>
                  <a:lnTo>
                    <a:pt x="293156" y="33703"/>
                  </a:lnTo>
                  <a:lnTo>
                    <a:pt x="278371" y="30365"/>
                  </a:lnTo>
                  <a:lnTo>
                    <a:pt x="272012" y="29570"/>
                  </a:lnTo>
                  <a:lnTo>
                    <a:pt x="267719" y="30524"/>
                  </a:lnTo>
                  <a:lnTo>
                    <a:pt x="262314" y="28616"/>
                  </a:lnTo>
                  <a:lnTo>
                    <a:pt x="260088" y="28298"/>
                  </a:lnTo>
                  <a:lnTo>
                    <a:pt x="258975" y="28934"/>
                  </a:lnTo>
                  <a:lnTo>
                    <a:pt x="255955" y="28139"/>
                  </a:lnTo>
                  <a:lnTo>
                    <a:pt x="251026" y="25754"/>
                  </a:lnTo>
                  <a:lnTo>
                    <a:pt x="246416" y="24801"/>
                  </a:lnTo>
                  <a:lnTo>
                    <a:pt x="242124" y="25119"/>
                  </a:lnTo>
                  <a:lnTo>
                    <a:pt x="239580" y="24324"/>
                  </a:lnTo>
                  <a:lnTo>
                    <a:pt x="237513" y="22098"/>
                  </a:lnTo>
                  <a:lnTo>
                    <a:pt x="234970" y="17965"/>
                  </a:lnTo>
                  <a:lnTo>
                    <a:pt x="230041" y="13831"/>
                  </a:lnTo>
                  <a:lnTo>
                    <a:pt x="223682" y="10493"/>
                  </a:lnTo>
                  <a:lnTo>
                    <a:pt x="219708" y="8108"/>
                  </a:lnTo>
                  <a:lnTo>
                    <a:pt x="218118" y="6359"/>
                  </a:lnTo>
                  <a:lnTo>
                    <a:pt x="214620" y="5564"/>
                  </a:lnTo>
                  <a:lnTo>
                    <a:pt x="209215" y="5405"/>
                  </a:lnTo>
                  <a:lnTo>
                    <a:pt x="204128" y="6995"/>
                  </a:lnTo>
                  <a:lnTo>
                    <a:pt x="196815" y="12082"/>
                  </a:lnTo>
                  <a:lnTo>
                    <a:pt x="190138" y="22575"/>
                  </a:lnTo>
                  <a:lnTo>
                    <a:pt x="186322" y="26549"/>
                  </a:lnTo>
                  <a:lnTo>
                    <a:pt x="183302" y="27662"/>
                  </a:lnTo>
                  <a:lnTo>
                    <a:pt x="182507" y="30206"/>
                  </a:lnTo>
                  <a:lnTo>
                    <a:pt x="183938" y="34180"/>
                  </a:lnTo>
                  <a:lnTo>
                    <a:pt x="184415" y="38791"/>
                  </a:lnTo>
                  <a:lnTo>
                    <a:pt x="183302" y="46740"/>
                  </a:lnTo>
                  <a:lnTo>
                    <a:pt x="183779" y="52463"/>
                  </a:lnTo>
                  <a:lnTo>
                    <a:pt x="184097" y="57391"/>
                  </a:lnTo>
                  <a:lnTo>
                    <a:pt x="181871" y="63591"/>
                  </a:lnTo>
                  <a:lnTo>
                    <a:pt x="180281" y="68202"/>
                  </a:lnTo>
                  <a:lnTo>
                    <a:pt x="175989" y="75992"/>
                  </a:lnTo>
                  <a:lnTo>
                    <a:pt x="172332" y="82828"/>
                  </a:lnTo>
                  <a:lnTo>
                    <a:pt x="168199" y="94274"/>
                  </a:lnTo>
                  <a:lnTo>
                    <a:pt x="168199" y="102700"/>
                  </a:lnTo>
                  <a:lnTo>
                    <a:pt x="167881" y="107946"/>
                  </a:lnTo>
                  <a:lnTo>
                    <a:pt x="166450" y="111126"/>
                  </a:lnTo>
                  <a:lnTo>
                    <a:pt x="163429" y="119870"/>
                  </a:lnTo>
                  <a:lnTo>
                    <a:pt x="162953" y="127182"/>
                  </a:lnTo>
                  <a:lnTo>
                    <a:pt x="164065" y="136403"/>
                  </a:lnTo>
                  <a:lnTo>
                    <a:pt x="162953" y="144988"/>
                  </a:lnTo>
                  <a:lnTo>
                    <a:pt x="159614" y="153096"/>
                  </a:lnTo>
                  <a:lnTo>
                    <a:pt x="158342" y="159614"/>
                  </a:lnTo>
                  <a:lnTo>
                    <a:pt x="159137" y="167404"/>
                  </a:lnTo>
                  <a:lnTo>
                    <a:pt x="153096" y="173763"/>
                  </a:lnTo>
                  <a:lnTo>
                    <a:pt x="145465" y="180122"/>
                  </a:lnTo>
                  <a:lnTo>
                    <a:pt x="140537" y="182030"/>
                  </a:lnTo>
                  <a:lnTo>
                    <a:pt x="136721" y="184256"/>
                  </a:lnTo>
                  <a:lnTo>
                    <a:pt x="134019" y="186640"/>
                  </a:lnTo>
                  <a:lnTo>
                    <a:pt x="133224" y="187912"/>
                  </a:lnTo>
                  <a:lnTo>
                    <a:pt x="131157" y="190933"/>
                  </a:lnTo>
                  <a:lnTo>
                    <a:pt x="126706" y="200153"/>
                  </a:lnTo>
                  <a:lnTo>
                    <a:pt x="124321" y="204128"/>
                  </a:lnTo>
                  <a:lnTo>
                    <a:pt x="121141" y="207625"/>
                  </a:lnTo>
                  <a:lnTo>
                    <a:pt x="116690" y="211759"/>
                  </a:lnTo>
                  <a:lnTo>
                    <a:pt x="114941" y="213825"/>
                  </a:lnTo>
                  <a:lnTo>
                    <a:pt x="114305" y="216687"/>
                  </a:lnTo>
                  <a:lnTo>
                    <a:pt x="114623" y="221934"/>
                  </a:lnTo>
                  <a:lnTo>
                    <a:pt x="114941" y="238149"/>
                  </a:lnTo>
                  <a:lnTo>
                    <a:pt x="114305" y="242760"/>
                  </a:lnTo>
                  <a:lnTo>
                    <a:pt x="113033" y="250549"/>
                  </a:lnTo>
                  <a:lnTo>
                    <a:pt x="108423" y="259134"/>
                  </a:lnTo>
                  <a:lnTo>
                    <a:pt x="105085" y="263904"/>
                  </a:lnTo>
                  <a:lnTo>
                    <a:pt x="101746" y="265334"/>
                  </a:lnTo>
                  <a:lnTo>
                    <a:pt x="97295" y="266765"/>
                  </a:lnTo>
                  <a:lnTo>
                    <a:pt x="95228" y="268355"/>
                  </a:lnTo>
                  <a:lnTo>
                    <a:pt x="93797" y="270740"/>
                  </a:lnTo>
                  <a:lnTo>
                    <a:pt x="91412" y="272806"/>
                  </a:lnTo>
                  <a:lnTo>
                    <a:pt x="87756" y="274555"/>
                  </a:lnTo>
                  <a:lnTo>
                    <a:pt x="83145" y="279007"/>
                  </a:lnTo>
                  <a:lnTo>
                    <a:pt x="77581" y="286002"/>
                  </a:lnTo>
                  <a:lnTo>
                    <a:pt x="73766" y="289976"/>
                  </a:lnTo>
                  <a:lnTo>
                    <a:pt x="71699" y="290930"/>
                  </a:lnTo>
                  <a:lnTo>
                    <a:pt x="69632" y="291089"/>
                  </a:lnTo>
                  <a:lnTo>
                    <a:pt x="67407" y="290294"/>
                  </a:lnTo>
                  <a:lnTo>
                    <a:pt x="65499" y="290135"/>
                  </a:lnTo>
                  <a:lnTo>
                    <a:pt x="64545" y="290453"/>
                  </a:lnTo>
                  <a:lnTo>
                    <a:pt x="64068" y="290135"/>
                  </a:lnTo>
                  <a:lnTo>
                    <a:pt x="63114" y="289499"/>
                  </a:lnTo>
                  <a:lnTo>
                    <a:pt x="63114" y="287909"/>
                  </a:lnTo>
                  <a:lnTo>
                    <a:pt x="62955" y="285207"/>
                  </a:lnTo>
                  <a:lnTo>
                    <a:pt x="61842" y="282504"/>
                  </a:lnTo>
                  <a:lnTo>
                    <a:pt x="63114" y="280278"/>
                  </a:lnTo>
                  <a:lnTo>
                    <a:pt x="64227" y="278689"/>
                  </a:lnTo>
                  <a:lnTo>
                    <a:pt x="64068" y="277735"/>
                  </a:lnTo>
                  <a:lnTo>
                    <a:pt x="62955" y="276304"/>
                  </a:lnTo>
                  <a:lnTo>
                    <a:pt x="61683" y="274396"/>
                  </a:lnTo>
                  <a:lnTo>
                    <a:pt x="60412" y="274555"/>
                  </a:lnTo>
                  <a:lnTo>
                    <a:pt x="57868" y="275986"/>
                  </a:lnTo>
                  <a:lnTo>
                    <a:pt x="55165" y="277258"/>
                  </a:lnTo>
                  <a:lnTo>
                    <a:pt x="52622" y="277735"/>
                  </a:lnTo>
                  <a:lnTo>
                    <a:pt x="50714" y="279007"/>
                  </a:lnTo>
                  <a:lnTo>
                    <a:pt x="49601" y="279642"/>
                  </a:lnTo>
                  <a:lnTo>
                    <a:pt x="48011" y="279642"/>
                  </a:lnTo>
                  <a:lnTo>
                    <a:pt x="47057" y="278848"/>
                  </a:lnTo>
                  <a:lnTo>
                    <a:pt x="44991" y="278212"/>
                  </a:lnTo>
                  <a:lnTo>
                    <a:pt x="43878" y="278371"/>
                  </a:lnTo>
                  <a:lnTo>
                    <a:pt x="43242" y="278848"/>
                  </a:lnTo>
                  <a:lnTo>
                    <a:pt x="42924" y="281391"/>
                  </a:lnTo>
                  <a:lnTo>
                    <a:pt x="42765" y="283458"/>
                  </a:lnTo>
                  <a:lnTo>
                    <a:pt x="42288" y="285525"/>
                  </a:lnTo>
                  <a:lnTo>
                    <a:pt x="41652" y="286479"/>
                  </a:lnTo>
                  <a:lnTo>
                    <a:pt x="38473" y="287432"/>
                  </a:lnTo>
                  <a:lnTo>
                    <a:pt x="36406" y="288863"/>
                  </a:lnTo>
                  <a:lnTo>
                    <a:pt x="34498" y="289658"/>
                  </a:lnTo>
                  <a:lnTo>
                    <a:pt x="33385" y="289499"/>
                  </a:lnTo>
                  <a:lnTo>
                    <a:pt x="31160" y="287591"/>
                  </a:lnTo>
                  <a:lnTo>
                    <a:pt x="28934" y="286002"/>
                  </a:lnTo>
                  <a:lnTo>
                    <a:pt x="27662" y="284571"/>
                  </a:lnTo>
                  <a:lnTo>
                    <a:pt x="27026" y="283458"/>
                  </a:lnTo>
                  <a:lnTo>
                    <a:pt x="26549" y="283140"/>
                  </a:lnTo>
                  <a:lnTo>
                    <a:pt x="25119" y="282981"/>
                  </a:lnTo>
                  <a:lnTo>
                    <a:pt x="24801" y="283935"/>
                  </a:lnTo>
                  <a:lnTo>
                    <a:pt x="24324" y="284412"/>
                  </a:lnTo>
                  <a:lnTo>
                    <a:pt x="21144" y="285684"/>
                  </a:lnTo>
                  <a:lnTo>
                    <a:pt x="17806" y="286797"/>
                  </a:lnTo>
                  <a:lnTo>
                    <a:pt x="13354" y="291725"/>
                  </a:lnTo>
                  <a:lnTo>
                    <a:pt x="11128" y="293791"/>
                  </a:lnTo>
                  <a:lnTo>
                    <a:pt x="10334" y="294268"/>
                  </a:lnTo>
                  <a:lnTo>
                    <a:pt x="8426" y="295381"/>
                  </a:lnTo>
                  <a:lnTo>
                    <a:pt x="6836" y="296494"/>
                  </a:lnTo>
                  <a:lnTo>
                    <a:pt x="6995" y="296971"/>
                  </a:lnTo>
                  <a:lnTo>
                    <a:pt x="7949" y="297607"/>
                  </a:lnTo>
                  <a:lnTo>
                    <a:pt x="8903" y="298561"/>
                  </a:lnTo>
                  <a:lnTo>
                    <a:pt x="8903" y="306510"/>
                  </a:lnTo>
                  <a:lnTo>
                    <a:pt x="8426" y="314300"/>
                  </a:lnTo>
                  <a:lnTo>
                    <a:pt x="7790" y="314936"/>
                  </a:lnTo>
                  <a:lnTo>
                    <a:pt x="5087" y="315254"/>
                  </a:lnTo>
                  <a:lnTo>
                    <a:pt x="1272" y="315731"/>
                  </a:lnTo>
                  <a:lnTo>
                    <a:pt x="0" y="316048"/>
                  </a:lnTo>
                  <a:lnTo>
                    <a:pt x="795" y="317480"/>
                  </a:lnTo>
                  <a:lnTo>
                    <a:pt x="3021" y="320023"/>
                  </a:lnTo>
                  <a:lnTo>
                    <a:pt x="5723" y="322566"/>
                  </a:lnTo>
                  <a:lnTo>
                    <a:pt x="6995" y="323043"/>
                  </a:lnTo>
                  <a:lnTo>
                    <a:pt x="8744" y="323043"/>
                  </a:lnTo>
                  <a:lnTo>
                    <a:pt x="13513" y="321931"/>
                  </a:lnTo>
                  <a:lnTo>
                    <a:pt x="16693" y="319546"/>
                  </a:lnTo>
                  <a:lnTo>
                    <a:pt x="18600" y="318751"/>
                  </a:lnTo>
                  <a:lnTo>
                    <a:pt x="22734" y="318274"/>
                  </a:lnTo>
                  <a:lnTo>
                    <a:pt x="24642" y="319069"/>
                  </a:lnTo>
                  <a:lnTo>
                    <a:pt x="27980" y="318910"/>
                  </a:lnTo>
                  <a:lnTo>
                    <a:pt x="31319" y="319546"/>
                  </a:lnTo>
                  <a:lnTo>
                    <a:pt x="32591" y="319069"/>
                  </a:lnTo>
                  <a:lnTo>
                    <a:pt x="33385" y="319069"/>
                  </a:lnTo>
                  <a:lnTo>
                    <a:pt x="41334" y="319069"/>
                  </a:lnTo>
                  <a:lnTo>
                    <a:pt x="44673" y="318910"/>
                  </a:lnTo>
                  <a:lnTo>
                    <a:pt x="50714" y="318910"/>
                  </a:lnTo>
                  <a:lnTo>
                    <a:pt x="54689" y="319069"/>
                  </a:lnTo>
                  <a:lnTo>
                    <a:pt x="56755" y="319387"/>
                  </a:lnTo>
                  <a:lnTo>
                    <a:pt x="62796" y="319864"/>
                  </a:lnTo>
                  <a:lnTo>
                    <a:pt x="70268" y="319864"/>
                  </a:lnTo>
                  <a:lnTo>
                    <a:pt x="72812" y="319546"/>
                  </a:lnTo>
                  <a:lnTo>
                    <a:pt x="82669" y="319387"/>
                  </a:lnTo>
                  <a:lnTo>
                    <a:pt x="92207" y="319228"/>
                  </a:lnTo>
                  <a:lnTo>
                    <a:pt x="100951" y="319069"/>
                  </a:lnTo>
                  <a:lnTo>
                    <a:pt x="110490" y="319069"/>
                  </a:lnTo>
                  <a:lnTo>
                    <a:pt x="117803" y="319069"/>
                  </a:lnTo>
                  <a:lnTo>
                    <a:pt x="121141" y="320182"/>
                  </a:lnTo>
                  <a:lnTo>
                    <a:pt x="124162" y="321931"/>
                  </a:lnTo>
                  <a:lnTo>
                    <a:pt x="125593" y="323679"/>
                  </a:lnTo>
                  <a:lnTo>
                    <a:pt x="126229" y="324474"/>
                  </a:lnTo>
                  <a:lnTo>
                    <a:pt x="127182" y="326223"/>
                  </a:lnTo>
                  <a:lnTo>
                    <a:pt x="128772" y="327654"/>
                  </a:lnTo>
                  <a:lnTo>
                    <a:pt x="129408" y="329880"/>
                  </a:lnTo>
                  <a:lnTo>
                    <a:pt x="128931" y="332900"/>
                  </a:lnTo>
                  <a:lnTo>
                    <a:pt x="129090" y="336557"/>
                  </a:lnTo>
                  <a:lnTo>
                    <a:pt x="130044" y="340690"/>
                  </a:lnTo>
                  <a:lnTo>
                    <a:pt x="132111" y="345142"/>
                  </a:lnTo>
                  <a:lnTo>
                    <a:pt x="135131" y="349752"/>
                  </a:lnTo>
                  <a:lnTo>
                    <a:pt x="136562" y="353408"/>
                  </a:lnTo>
                  <a:lnTo>
                    <a:pt x="136085" y="356111"/>
                  </a:lnTo>
                  <a:lnTo>
                    <a:pt x="137039" y="358973"/>
                  </a:lnTo>
                  <a:lnTo>
                    <a:pt x="139265" y="361993"/>
                  </a:lnTo>
                  <a:lnTo>
                    <a:pt x="141014" y="363583"/>
                  </a:lnTo>
                  <a:lnTo>
                    <a:pt x="141967" y="364855"/>
                  </a:lnTo>
                  <a:lnTo>
                    <a:pt x="144511" y="369465"/>
                  </a:lnTo>
                  <a:lnTo>
                    <a:pt x="149280" y="376937"/>
                  </a:lnTo>
                  <a:lnTo>
                    <a:pt x="152937" y="382502"/>
                  </a:lnTo>
                  <a:lnTo>
                    <a:pt x="154050" y="383137"/>
                  </a:lnTo>
                  <a:lnTo>
                    <a:pt x="155957" y="382819"/>
                  </a:lnTo>
                  <a:lnTo>
                    <a:pt x="159773" y="382342"/>
                  </a:lnTo>
                  <a:lnTo>
                    <a:pt x="163747" y="382183"/>
                  </a:lnTo>
                  <a:lnTo>
                    <a:pt x="166450" y="383455"/>
                  </a:lnTo>
                  <a:lnTo>
                    <a:pt x="167563" y="383137"/>
                  </a:lnTo>
                  <a:lnTo>
                    <a:pt x="171696" y="380912"/>
                  </a:lnTo>
                  <a:lnTo>
                    <a:pt x="175830" y="380276"/>
                  </a:lnTo>
                  <a:lnTo>
                    <a:pt x="180122" y="379322"/>
                  </a:lnTo>
                  <a:lnTo>
                    <a:pt x="182348" y="378527"/>
                  </a:lnTo>
                  <a:lnTo>
                    <a:pt x="184891" y="378527"/>
                  </a:lnTo>
                  <a:lnTo>
                    <a:pt x="192046" y="380276"/>
                  </a:lnTo>
                  <a:lnTo>
                    <a:pt x="193317" y="380276"/>
                  </a:lnTo>
                  <a:lnTo>
                    <a:pt x="199041" y="380276"/>
                  </a:lnTo>
                  <a:lnTo>
                    <a:pt x="204605" y="379322"/>
                  </a:lnTo>
                  <a:lnTo>
                    <a:pt x="205559" y="371850"/>
                  </a:lnTo>
                  <a:lnTo>
                    <a:pt x="205559" y="370419"/>
                  </a:lnTo>
                  <a:lnTo>
                    <a:pt x="206989" y="367558"/>
                  </a:lnTo>
                  <a:lnTo>
                    <a:pt x="208738" y="365173"/>
                  </a:lnTo>
                  <a:lnTo>
                    <a:pt x="208897" y="362788"/>
                  </a:lnTo>
                  <a:lnTo>
                    <a:pt x="208738" y="359609"/>
                  </a:lnTo>
                  <a:lnTo>
                    <a:pt x="210010" y="355793"/>
                  </a:lnTo>
                  <a:lnTo>
                    <a:pt x="213825" y="352614"/>
                  </a:lnTo>
                  <a:lnTo>
                    <a:pt x="220026" y="351183"/>
                  </a:lnTo>
                  <a:lnTo>
                    <a:pt x="223523" y="350865"/>
                  </a:lnTo>
                  <a:lnTo>
                    <a:pt x="229087" y="350070"/>
                  </a:lnTo>
                  <a:lnTo>
                    <a:pt x="237513" y="349275"/>
                  </a:lnTo>
                  <a:lnTo>
                    <a:pt x="240534" y="349275"/>
                  </a:lnTo>
                  <a:lnTo>
                    <a:pt x="240852" y="349752"/>
                  </a:lnTo>
                  <a:lnTo>
                    <a:pt x="238944" y="355157"/>
                  </a:lnTo>
                  <a:lnTo>
                    <a:pt x="238944" y="356906"/>
                  </a:lnTo>
                  <a:lnTo>
                    <a:pt x="239580" y="358655"/>
                  </a:lnTo>
                  <a:lnTo>
                    <a:pt x="241011" y="359609"/>
                  </a:lnTo>
                  <a:lnTo>
                    <a:pt x="249755" y="359609"/>
                  </a:lnTo>
                  <a:lnTo>
                    <a:pt x="257703" y="359767"/>
                  </a:lnTo>
                  <a:lnTo>
                    <a:pt x="266924" y="360086"/>
                  </a:lnTo>
                  <a:lnTo>
                    <a:pt x="273919" y="360403"/>
                  </a:lnTo>
                  <a:lnTo>
                    <a:pt x="274714" y="360562"/>
                  </a:lnTo>
                  <a:lnTo>
                    <a:pt x="275509" y="361039"/>
                  </a:lnTo>
                  <a:lnTo>
                    <a:pt x="276463" y="363742"/>
                  </a:lnTo>
                  <a:lnTo>
                    <a:pt x="276304" y="368829"/>
                  </a:lnTo>
                  <a:lnTo>
                    <a:pt x="274714" y="376460"/>
                  </a:lnTo>
                  <a:lnTo>
                    <a:pt x="275350" y="383455"/>
                  </a:lnTo>
                  <a:lnTo>
                    <a:pt x="278053" y="390132"/>
                  </a:lnTo>
                  <a:lnTo>
                    <a:pt x="278371" y="400148"/>
                  </a:lnTo>
                  <a:lnTo>
                    <a:pt x="277258" y="406189"/>
                  </a:lnTo>
                  <a:lnTo>
                    <a:pt x="276145" y="413820"/>
                  </a:lnTo>
                  <a:lnTo>
                    <a:pt x="275668" y="422564"/>
                  </a:lnTo>
                  <a:lnTo>
                    <a:pt x="276940" y="426061"/>
                  </a:lnTo>
                  <a:lnTo>
                    <a:pt x="279484" y="429877"/>
                  </a:lnTo>
                  <a:lnTo>
                    <a:pt x="283617" y="433851"/>
                  </a:lnTo>
                  <a:lnTo>
                    <a:pt x="286637" y="438939"/>
                  </a:lnTo>
                  <a:lnTo>
                    <a:pt x="288863" y="445298"/>
                  </a:lnTo>
                  <a:lnTo>
                    <a:pt x="289658" y="449272"/>
                  </a:lnTo>
                  <a:lnTo>
                    <a:pt x="289022" y="450862"/>
                  </a:lnTo>
                  <a:lnTo>
                    <a:pt x="289181" y="453723"/>
                  </a:lnTo>
                  <a:lnTo>
                    <a:pt x="289817" y="457698"/>
                  </a:lnTo>
                  <a:lnTo>
                    <a:pt x="289022" y="460401"/>
                  </a:lnTo>
                  <a:lnTo>
                    <a:pt x="286796" y="461672"/>
                  </a:lnTo>
                  <a:lnTo>
                    <a:pt x="286161" y="463580"/>
                  </a:lnTo>
                  <a:lnTo>
                    <a:pt x="287273" y="466919"/>
                  </a:lnTo>
                  <a:lnTo>
                    <a:pt x="287432" y="470098"/>
                  </a:lnTo>
                  <a:lnTo>
                    <a:pt x="288386" y="471370"/>
                  </a:lnTo>
                  <a:lnTo>
                    <a:pt x="289022" y="472165"/>
                  </a:lnTo>
                  <a:lnTo>
                    <a:pt x="289976" y="472324"/>
                  </a:lnTo>
                  <a:lnTo>
                    <a:pt x="292361" y="471211"/>
                  </a:lnTo>
                  <a:lnTo>
                    <a:pt x="294904" y="469144"/>
                  </a:lnTo>
                  <a:lnTo>
                    <a:pt x="297130" y="468190"/>
                  </a:lnTo>
                  <a:lnTo>
                    <a:pt x="300151" y="468350"/>
                  </a:lnTo>
                  <a:lnTo>
                    <a:pt x="304443" y="468986"/>
                  </a:lnTo>
                  <a:lnTo>
                    <a:pt x="311915" y="469144"/>
                  </a:lnTo>
                  <a:lnTo>
                    <a:pt x="314141" y="468826"/>
                  </a:lnTo>
                  <a:lnTo>
                    <a:pt x="321136" y="465965"/>
                  </a:lnTo>
                  <a:lnTo>
                    <a:pt x="323043" y="465806"/>
                  </a:lnTo>
                  <a:lnTo>
                    <a:pt x="325746" y="465965"/>
                  </a:lnTo>
                  <a:lnTo>
                    <a:pt x="329721" y="466919"/>
                  </a:lnTo>
                  <a:lnTo>
                    <a:pt x="333695" y="467077"/>
                  </a:lnTo>
                  <a:lnTo>
                    <a:pt x="335603" y="466124"/>
                  </a:lnTo>
                  <a:lnTo>
                    <a:pt x="335762" y="465011"/>
                  </a:lnTo>
                  <a:lnTo>
                    <a:pt x="336398" y="463421"/>
                  </a:lnTo>
                  <a:lnTo>
                    <a:pt x="337510" y="462944"/>
                  </a:lnTo>
                  <a:lnTo>
                    <a:pt x="338464" y="463103"/>
                  </a:lnTo>
                  <a:lnTo>
                    <a:pt x="340690" y="463421"/>
                  </a:lnTo>
                  <a:lnTo>
                    <a:pt x="341803" y="465329"/>
                  </a:lnTo>
                  <a:lnTo>
                    <a:pt x="342280" y="467396"/>
                  </a:lnTo>
                  <a:lnTo>
                    <a:pt x="343870" y="467554"/>
                  </a:lnTo>
                  <a:lnTo>
                    <a:pt x="347685" y="468667"/>
                  </a:lnTo>
                  <a:lnTo>
                    <a:pt x="348957" y="470416"/>
                  </a:lnTo>
                  <a:lnTo>
                    <a:pt x="349752" y="473914"/>
                  </a:lnTo>
                  <a:lnTo>
                    <a:pt x="349275" y="475822"/>
                  </a:lnTo>
                  <a:lnTo>
                    <a:pt x="348003" y="477411"/>
                  </a:lnTo>
                  <a:lnTo>
                    <a:pt x="349275" y="478683"/>
                  </a:lnTo>
                  <a:lnTo>
                    <a:pt x="351818" y="479478"/>
                  </a:lnTo>
                  <a:lnTo>
                    <a:pt x="353249" y="479319"/>
                  </a:lnTo>
                  <a:lnTo>
                    <a:pt x="357542" y="476775"/>
                  </a:lnTo>
                  <a:lnTo>
                    <a:pt x="359290" y="476298"/>
                  </a:lnTo>
                  <a:lnTo>
                    <a:pt x="361516" y="475822"/>
                  </a:lnTo>
                  <a:lnTo>
                    <a:pt x="363583" y="475186"/>
                  </a:lnTo>
                  <a:lnTo>
                    <a:pt x="369306" y="474073"/>
                  </a:lnTo>
                  <a:lnTo>
                    <a:pt x="372486" y="473596"/>
                  </a:lnTo>
                  <a:lnTo>
                    <a:pt x="374234" y="472801"/>
                  </a:lnTo>
                  <a:lnTo>
                    <a:pt x="375347" y="472801"/>
                  </a:lnTo>
                  <a:lnTo>
                    <a:pt x="376301" y="473437"/>
                  </a:lnTo>
                  <a:lnTo>
                    <a:pt x="375506" y="475980"/>
                  </a:lnTo>
                  <a:lnTo>
                    <a:pt x="375188" y="478365"/>
                  </a:lnTo>
                  <a:lnTo>
                    <a:pt x="376301" y="482658"/>
                  </a:lnTo>
                  <a:lnTo>
                    <a:pt x="377096" y="484565"/>
                  </a:lnTo>
                  <a:lnTo>
                    <a:pt x="379004" y="486155"/>
                  </a:lnTo>
                  <a:lnTo>
                    <a:pt x="380276" y="486791"/>
                  </a:lnTo>
                  <a:lnTo>
                    <a:pt x="381865" y="488381"/>
                  </a:lnTo>
                  <a:lnTo>
                    <a:pt x="384886" y="488063"/>
                  </a:lnTo>
                  <a:lnTo>
                    <a:pt x="391722" y="490289"/>
                  </a:lnTo>
                  <a:lnTo>
                    <a:pt x="393789" y="491401"/>
                  </a:lnTo>
                  <a:lnTo>
                    <a:pt x="396650" y="492355"/>
                  </a:lnTo>
                  <a:lnTo>
                    <a:pt x="398558" y="492673"/>
                  </a:lnTo>
                  <a:lnTo>
                    <a:pt x="405553" y="493468"/>
                  </a:lnTo>
                  <a:lnTo>
                    <a:pt x="408256" y="493945"/>
                  </a:lnTo>
                  <a:lnTo>
                    <a:pt x="413025" y="494740"/>
                  </a:lnTo>
                  <a:lnTo>
                    <a:pt x="416841" y="494899"/>
                  </a:lnTo>
                  <a:lnTo>
                    <a:pt x="419543" y="494581"/>
                  </a:lnTo>
                  <a:lnTo>
                    <a:pt x="421451" y="493945"/>
                  </a:lnTo>
                  <a:lnTo>
                    <a:pt x="422564" y="493150"/>
                  </a:lnTo>
                  <a:lnTo>
                    <a:pt x="423041" y="492514"/>
                  </a:lnTo>
                  <a:lnTo>
                    <a:pt x="423836" y="490447"/>
                  </a:lnTo>
                  <a:lnTo>
                    <a:pt x="425266" y="485837"/>
                  </a:lnTo>
                  <a:lnTo>
                    <a:pt x="425902" y="484407"/>
                  </a:lnTo>
                  <a:lnTo>
                    <a:pt x="427333" y="483770"/>
                  </a:lnTo>
                  <a:lnTo>
                    <a:pt x="429082" y="483294"/>
                  </a:lnTo>
                  <a:lnTo>
                    <a:pt x="430195" y="484088"/>
                  </a:lnTo>
                  <a:lnTo>
                    <a:pt x="431308" y="489335"/>
                  </a:lnTo>
                  <a:lnTo>
                    <a:pt x="436713" y="493945"/>
                  </a:lnTo>
                  <a:lnTo>
                    <a:pt x="438462" y="497761"/>
                  </a:lnTo>
                  <a:lnTo>
                    <a:pt x="439892" y="501099"/>
                  </a:lnTo>
                  <a:lnTo>
                    <a:pt x="441005" y="502053"/>
                  </a:lnTo>
                  <a:lnTo>
                    <a:pt x="443072" y="503166"/>
                  </a:lnTo>
                  <a:lnTo>
                    <a:pt x="446251" y="503643"/>
                  </a:lnTo>
                  <a:lnTo>
                    <a:pt x="449113" y="503801"/>
                  </a:lnTo>
                  <a:lnTo>
                    <a:pt x="455154" y="506186"/>
                  </a:lnTo>
                  <a:lnTo>
                    <a:pt x="460083" y="508094"/>
                  </a:lnTo>
                  <a:lnTo>
                    <a:pt x="463580" y="509525"/>
                  </a:lnTo>
                  <a:lnTo>
                    <a:pt x="465170" y="510479"/>
                  </a:lnTo>
                  <a:lnTo>
                    <a:pt x="466283" y="512228"/>
                  </a:lnTo>
                  <a:lnTo>
                    <a:pt x="466919" y="513499"/>
                  </a:lnTo>
                  <a:lnTo>
                    <a:pt x="467873" y="516997"/>
                  </a:lnTo>
                  <a:lnTo>
                    <a:pt x="469144" y="519699"/>
                  </a:lnTo>
                  <a:lnTo>
                    <a:pt x="470893" y="520335"/>
                  </a:lnTo>
                  <a:lnTo>
                    <a:pt x="472642" y="520494"/>
                  </a:lnTo>
                  <a:lnTo>
                    <a:pt x="474232" y="522402"/>
                  </a:lnTo>
                  <a:lnTo>
                    <a:pt x="475503" y="523992"/>
                  </a:lnTo>
                  <a:lnTo>
                    <a:pt x="477888" y="527966"/>
                  </a:lnTo>
                  <a:lnTo>
                    <a:pt x="479637" y="530669"/>
                  </a:lnTo>
                  <a:lnTo>
                    <a:pt x="480273" y="533372"/>
                  </a:lnTo>
                  <a:lnTo>
                    <a:pt x="482339" y="535120"/>
                  </a:lnTo>
                  <a:lnTo>
                    <a:pt x="485201" y="535915"/>
                  </a:lnTo>
                  <a:lnTo>
                    <a:pt x="487745" y="536074"/>
                  </a:lnTo>
                  <a:lnTo>
                    <a:pt x="489176" y="535279"/>
                  </a:lnTo>
                  <a:lnTo>
                    <a:pt x="492991" y="533848"/>
                  </a:lnTo>
                  <a:lnTo>
                    <a:pt x="495853" y="532259"/>
                  </a:lnTo>
                  <a:lnTo>
                    <a:pt x="497919" y="531782"/>
                  </a:lnTo>
                  <a:lnTo>
                    <a:pt x="499032" y="532100"/>
                  </a:lnTo>
                  <a:lnTo>
                    <a:pt x="499986" y="533212"/>
                  </a:lnTo>
                  <a:lnTo>
                    <a:pt x="500622" y="535279"/>
                  </a:lnTo>
                  <a:lnTo>
                    <a:pt x="500622" y="536551"/>
                  </a:lnTo>
                  <a:lnTo>
                    <a:pt x="502689" y="537664"/>
                  </a:lnTo>
                  <a:lnTo>
                    <a:pt x="504279" y="537187"/>
                  </a:lnTo>
                  <a:lnTo>
                    <a:pt x="504755" y="535915"/>
                  </a:lnTo>
                  <a:lnTo>
                    <a:pt x="504755" y="535279"/>
                  </a:lnTo>
                  <a:lnTo>
                    <a:pt x="504755" y="529397"/>
                  </a:lnTo>
                  <a:lnTo>
                    <a:pt x="504755" y="524310"/>
                  </a:lnTo>
                  <a:lnTo>
                    <a:pt x="504755" y="519541"/>
                  </a:lnTo>
                  <a:lnTo>
                    <a:pt x="504755" y="513658"/>
                  </a:lnTo>
                  <a:lnTo>
                    <a:pt x="504755" y="508571"/>
                  </a:lnTo>
                  <a:lnTo>
                    <a:pt x="504755" y="504437"/>
                  </a:lnTo>
                  <a:lnTo>
                    <a:pt x="504755" y="499986"/>
                  </a:lnTo>
                  <a:lnTo>
                    <a:pt x="503484" y="500304"/>
                  </a:lnTo>
                  <a:lnTo>
                    <a:pt x="501894" y="501258"/>
                  </a:lnTo>
                  <a:lnTo>
                    <a:pt x="498078" y="501417"/>
                  </a:lnTo>
                  <a:lnTo>
                    <a:pt x="496488" y="502053"/>
                  </a:lnTo>
                  <a:lnTo>
                    <a:pt x="496012" y="503166"/>
                  </a:lnTo>
                  <a:lnTo>
                    <a:pt x="496330" y="504756"/>
                  </a:lnTo>
                  <a:lnTo>
                    <a:pt x="496488" y="506663"/>
                  </a:lnTo>
                  <a:lnTo>
                    <a:pt x="495853" y="507617"/>
                  </a:lnTo>
                  <a:lnTo>
                    <a:pt x="494263" y="507935"/>
                  </a:lnTo>
                  <a:lnTo>
                    <a:pt x="491878" y="507299"/>
                  </a:lnTo>
                  <a:lnTo>
                    <a:pt x="487427" y="506186"/>
                  </a:lnTo>
                  <a:lnTo>
                    <a:pt x="483770" y="505550"/>
                  </a:lnTo>
                  <a:lnTo>
                    <a:pt x="481227" y="503007"/>
                  </a:lnTo>
                  <a:lnTo>
                    <a:pt x="477729" y="499032"/>
                  </a:lnTo>
                  <a:lnTo>
                    <a:pt x="475345" y="496965"/>
                  </a:lnTo>
                  <a:lnTo>
                    <a:pt x="469780" y="492832"/>
                  </a:lnTo>
                  <a:lnTo>
                    <a:pt x="468826" y="492037"/>
                  </a:lnTo>
                  <a:lnTo>
                    <a:pt x="467078" y="490130"/>
                  </a:lnTo>
                  <a:lnTo>
                    <a:pt x="465647" y="486791"/>
                  </a:lnTo>
                  <a:lnTo>
                    <a:pt x="465011" y="484565"/>
                  </a:lnTo>
                  <a:lnTo>
                    <a:pt x="464216" y="482975"/>
                  </a:lnTo>
                  <a:lnTo>
                    <a:pt x="463580" y="480591"/>
                  </a:lnTo>
                  <a:lnTo>
                    <a:pt x="464852" y="476935"/>
                  </a:lnTo>
                  <a:lnTo>
                    <a:pt x="466760" y="469780"/>
                  </a:lnTo>
                  <a:lnTo>
                    <a:pt x="468190" y="464693"/>
                  </a:lnTo>
                  <a:lnTo>
                    <a:pt x="468826" y="460878"/>
                  </a:lnTo>
                  <a:lnTo>
                    <a:pt x="471529" y="457062"/>
                  </a:lnTo>
                  <a:lnTo>
                    <a:pt x="471847" y="453723"/>
                  </a:lnTo>
                  <a:lnTo>
                    <a:pt x="470734" y="449272"/>
                  </a:lnTo>
                  <a:lnTo>
                    <a:pt x="471052" y="446728"/>
                  </a:lnTo>
                  <a:lnTo>
                    <a:pt x="471211" y="440688"/>
                  </a:lnTo>
                  <a:lnTo>
                    <a:pt x="471370" y="435441"/>
                  </a:lnTo>
                  <a:lnTo>
                    <a:pt x="471370" y="432897"/>
                  </a:lnTo>
                  <a:lnTo>
                    <a:pt x="470575" y="428605"/>
                  </a:lnTo>
                  <a:lnTo>
                    <a:pt x="468826" y="423677"/>
                  </a:lnTo>
                  <a:lnTo>
                    <a:pt x="464693" y="416999"/>
                  </a:lnTo>
                  <a:lnTo>
                    <a:pt x="464693" y="415410"/>
                  </a:lnTo>
                  <a:lnTo>
                    <a:pt x="467237" y="413820"/>
                  </a:lnTo>
                  <a:lnTo>
                    <a:pt x="470893" y="411117"/>
                  </a:lnTo>
                  <a:lnTo>
                    <a:pt x="472801" y="409369"/>
                  </a:lnTo>
                  <a:lnTo>
                    <a:pt x="475026" y="407143"/>
                  </a:lnTo>
                  <a:lnTo>
                    <a:pt x="475980" y="405871"/>
                  </a:lnTo>
                  <a:lnTo>
                    <a:pt x="478206" y="402851"/>
                  </a:lnTo>
                  <a:lnTo>
                    <a:pt x="479637" y="400466"/>
                  </a:lnTo>
                  <a:lnTo>
                    <a:pt x="480114" y="397286"/>
                  </a:lnTo>
                  <a:lnTo>
                    <a:pt x="479001" y="394266"/>
                  </a:lnTo>
                  <a:lnTo>
                    <a:pt x="481227" y="393630"/>
                  </a:lnTo>
                  <a:lnTo>
                    <a:pt x="488222" y="392517"/>
                  </a:lnTo>
                  <a:lnTo>
                    <a:pt x="495853" y="391404"/>
                  </a:lnTo>
                  <a:lnTo>
                    <a:pt x="503960" y="390132"/>
                  </a:lnTo>
                  <a:lnTo>
                    <a:pt x="512068" y="388861"/>
                  </a:lnTo>
                  <a:lnTo>
                    <a:pt x="520017" y="387748"/>
                  </a:lnTo>
                  <a:lnTo>
                    <a:pt x="527171" y="386635"/>
                  </a:lnTo>
                  <a:lnTo>
                    <a:pt x="527330" y="385522"/>
                  </a:lnTo>
                  <a:lnTo>
                    <a:pt x="527012" y="383614"/>
                  </a:lnTo>
                  <a:lnTo>
                    <a:pt x="525900" y="382183"/>
                  </a:lnTo>
                  <a:lnTo>
                    <a:pt x="524946" y="381229"/>
                  </a:lnTo>
                  <a:lnTo>
                    <a:pt x="524151" y="380912"/>
                  </a:lnTo>
                  <a:lnTo>
                    <a:pt x="523356" y="380116"/>
                  </a:lnTo>
                  <a:lnTo>
                    <a:pt x="522084" y="378209"/>
                  </a:lnTo>
                  <a:lnTo>
                    <a:pt x="521289" y="377573"/>
                  </a:lnTo>
                  <a:lnTo>
                    <a:pt x="519063" y="376619"/>
                  </a:lnTo>
                  <a:lnTo>
                    <a:pt x="518587" y="375983"/>
                  </a:lnTo>
                  <a:lnTo>
                    <a:pt x="518269" y="373599"/>
                  </a:lnTo>
                  <a:lnTo>
                    <a:pt x="516997" y="370737"/>
                  </a:lnTo>
                  <a:lnTo>
                    <a:pt x="516520" y="368352"/>
                  </a:lnTo>
                  <a:lnTo>
                    <a:pt x="516838" y="367558"/>
                  </a:lnTo>
                  <a:lnTo>
                    <a:pt x="516679" y="365173"/>
                  </a:lnTo>
                  <a:lnTo>
                    <a:pt x="514930" y="360244"/>
                  </a:lnTo>
                  <a:lnTo>
                    <a:pt x="513181" y="357701"/>
                  </a:lnTo>
                  <a:lnTo>
                    <a:pt x="511115" y="355793"/>
                  </a:lnTo>
                  <a:lnTo>
                    <a:pt x="508571" y="354362"/>
                  </a:lnTo>
                  <a:lnTo>
                    <a:pt x="506027" y="353408"/>
                  </a:lnTo>
                  <a:lnTo>
                    <a:pt x="503484" y="351501"/>
                  </a:lnTo>
                  <a:lnTo>
                    <a:pt x="499668" y="346572"/>
                  </a:lnTo>
                  <a:lnTo>
                    <a:pt x="497442" y="344506"/>
                  </a:lnTo>
                  <a:lnTo>
                    <a:pt x="496648" y="343552"/>
                  </a:lnTo>
                  <a:lnTo>
                    <a:pt x="495694" y="341167"/>
                  </a:lnTo>
                  <a:lnTo>
                    <a:pt x="495853" y="338306"/>
                  </a:lnTo>
                  <a:lnTo>
                    <a:pt x="495694" y="337670"/>
                  </a:lnTo>
                  <a:lnTo>
                    <a:pt x="495058" y="337829"/>
                  </a:lnTo>
                  <a:lnTo>
                    <a:pt x="494422" y="337510"/>
                  </a:lnTo>
                  <a:lnTo>
                    <a:pt x="494104" y="337034"/>
                  </a:lnTo>
                  <a:lnTo>
                    <a:pt x="490924" y="328449"/>
                  </a:lnTo>
                  <a:lnTo>
                    <a:pt x="490288" y="327972"/>
                  </a:lnTo>
                  <a:lnTo>
                    <a:pt x="489653" y="326700"/>
                  </a:lnTo>
                  <a:lnTo>
                    <a:pt x="489176" y="326064"/>
                  </a:lnTo>
                  <a:lnTo>
                    <a:pt x="488222" y="325587"/>
                  </a:lnTo>
                  <a:lnTo>
                    <a:pt x="487586" y="323997"/>
                  </a:lnTo>
                  <a:lnTo>
                    <a:pt x="487268" y="321772"/>
                  </a:lnTo>
                  <a:lnTo>
                    <a:pt x="487427" y="320500"/>
                  </a:lnTo>
                  <a:lnTo>
                    <a:pt x="488063" y="319864"/>
                  </a:lnTo>
                  <a:lnTo>
                    <a:pt x="491401" y="317161"/>
                  </a:lnTo>
                  <a:lnTo>
                    <a:pt x="491719" y="316367"/>
                  </a:lnTo>
                  <a:lnTo>
                    <a:pt x="491719" y="315731"/>
                  </a:lnTo>
                  <a:lnTo>
                    <a:pt x="491560" y="313346"/>
                  </a:lnTo>
                  <a:lnTo>
                    <a:pt x="491719" y="312551"/>
                  </a:lnTo>
                  <a:lnTo>
                    <a:pt x="492673" y="312392"/>
                  </a:lnTo>
                  <a:lnTo>
                    <a:pt x="492673" y="312074"/>
                  </a:lnTo>
                  <a:lnTo>
                    <a:pt x="488381" y="304920"/>
                  </a:lnTo>
                  <a:lnTo>
                    <a:pt x="486473" y="301104"/>
                  </a:lnTo>
                  <a:lnTo>
                    <a:pt x="485360" y="297925"/>
                  </a:lnTo>
                  <a:lnTo>
                    <a:pt x="484883" y="295858"/>
                  </a:lnTo>
                  <a:lnTo>
                    <a:pt x="485201" y="295064"/>
                  </a:lnTo>
                  <a:lnTo>
                    <a:pt x="485201" y="286161"/>
                  </a:lnTo>
                  <a:lnTo>
                    <a:pt x="485519" y="282504"/>
                  </a:lnTo>
                  <a:lnTo>
                    <a:pt x="486155" y="280914"/>
                  </a:lnTo>
                  <a:lnTo>
                    <a:pt x="486791" y="280278"/>
                  </a:lnTo>
                  <a:lnTo>
                    <a:pt x="487745" y="280437"/>
                  </a:lnTo>
                  <a:lnTo>
                    <a:pt x="487745" y="278212"/>
                  </a:lnTo>
                  <a:lnTo>
                    <a:pt x="489335" y="268673"/>
                  </a:lnTo>
                  <a:lnTo>
                    <a:pt x="489017" y="267719"/>
                  </a:lnTo>
                  <a:lnTo>
                    <a:pt x="488540" y="267878"/>
                  </a:lnTo>
                  <a:lnTo>
                    <a:pt x="488222" y="269150"/>
                  </a:lnTo>
                  <a:lnTo>
                    <a:pt x="486155" y="275350"/>
                  </a:lnTo>
                  <a:lnTo>
                    <a:pt x="485837" y="275668"/>
                  </a:lnTo>
                  <a:lnTo>
                    <a:pt x="483770" y="274873"/>
                  </a:lnTo>
                  <a:lnTo>
                    <a:pt x="483611" y="273919"/>
                  </a:lnTo>
                  <a:lnTo>
                    <a:pt x="484565" y="272806"/>
                  </a:lnTo>
                  <a:lnTo>
                    <a:pt x="484883" y="271694"/>
                  </a:lnTo>
                  <a:lnTo>
                    <a:pt x="484565" y="270581"/>
                  </a:lnTo>
                  <a:lnTo>
                    <a:pt x="484406" y="268355"/>
                  </a:lnTo>
                  <a:lnTo>
                    <a:pt x="484883" y="262791"/>
                  </a:lnTo>
                  <a:lnTo>
                    <a:pt x="485360" y="261519"/>
                  </a:lnTo>
                  <a:lnTo>
                    <a:pt x="485360" y="260565"/>
                  </a:lnTo>
                  <a:lnTo>
                    <a:pt x="484883" y="259770"/>
                  </a:lnTo>
                  <a:lnTo>
                    <a:pt x="485201" y="258657"/>
                  </a:lnTo>
                  <a:lnTo>
                    <a:pt x="485996" y="257386"/>
                  </a:lnTo>
                  <a:lnTo>
                    <a:pt x="486155" y="254842"/>
                  </a:lnTo>
                  <a:lnTo>
                    <a:pt x="485996" y="251185"/>
                  </a:lnTo>
                  <a:lnTo>
                    <a:pt x="485996" y="248960"/>
                  </a:lnTo>
                  <a:lnTo>
                    <a:pt x="486473" y="247847"/>
                  </a:lnTo>
                  <a:lnTo>
                    <a:pt x="486950" y="247211"/>
                  </a:lnTo>
                  <a:lnTo>
                    <a:pt x="487586" y="246893"/>
                  </a:lnTo>
                  <a:lnTo>
                    <a:pt x="488063" y="247052"/>
                  </a:lnTo>
                  <a:lnTo>
                    <a:pt x="488063" y="245303"/>
                  </a:lnTo>
                  <a:lnTo>
                    <a:pt x="488381" y="241170"/>
                  </a:lnTo>
                  <a:lnTo>
                    <a:pt x="488381" y="238785"/>
                  </a:lnTo>
                  <a:lnTo>
                    <a:pt x="486314" y="235923"/>
                  </a:lnTo>
                  <a:lnTo>
                    <a:pt x="483770" y="233062"/>
                  </a:lnTo>
                  <a:lnTo>
                    <a:pt x="482498" y="231472"/>
                  </a:lnTo>
                  <a:lnTo>
                    <a:pt x="482339" y="230359"/>
                  </a:lnTo>
                  <a:lnTo>
                    <a:pt x="482339" y="229246"/>
                  </a:lnTo>
                  <a:lnTo>
                    <a:pt x="479796" y="228134"/>
                  </a:lnTo>
                  <a:lnTo>
                    <a:pt x="478842" y="226862"/>
                  </a:lnTo>
                  <a:lnTo>
                    <a:pt x="478842" y="224636"/>
                  </a:lnTo>
                  <a:lnTo>
                    <a:pt x="477888" y="221457"/>
                  </a:lnTo>
                  <a:lnTo>
                    <a:pt x="477888" y="221457"/>
                  </a:lnTo>
                  <a:lnTo>
                    <a:pt x="477729" y="221457"/>
                  </a:lnTo>
                  <a:lnTo>
                    <a:pt x="477888" y="219390"/>
                  </a:lnTo>
                  <a:lnTo>
                    <a:pt x="479637" y="217005"/>
                  </a:lnTo>
                  <a:lnTo>
                    <a:pt x="479160" y="215574"/>
                  </a:lnTo>
                  <a:lnTo>
                    <a:pt x="478365" y="215256"/>
                  </a:lnTo>
                  <a:lnTo>
                    <a:pt x="478365" y="213985"/>
                  </a:lnTo>
                  <a:lnTo>
                    <a:pt x="478524" y="213031"/>
                  </a:lnTo>
                  <a:lnTo>
                    <a:pt x="479478" y="211123"/>
                  </a:lnTo>
                  <a:lnTo>
                    <a:pt x="479319" y="208897"/>
                  </a:lnTo>
                  <a:lnTo>
                    <a:pt x="481545" y="204128"/>
                  </a:lnTo>
                  <a:lnTo>
                    <a:pt x="482975" y="198723"/>
                  </a:lnTo>
                  <a:lnTo>
                    <a:pt x="483929" y="197451"/>
                  </a:lnTo>
                  <a:lnTo>
                    <a:pt x="487586" y="198564"/>
                  </a:lnTo>
                  <a:lnTo>
                    <a:pt x="488381" y="199836"/>
                  </a:lnTo>
                  <a:lnTo>
                    <a:pt x="489653" y="197928"/>
                  </a:lnTo>
                  <a:lnTo>
                    <a:pt x="492037" y="194907"/>
                  </a:lnTo>
                  <a:lnTo>
                    <a:pt x="493468" y="194589"/>
                  </a:lnTo>
                  <a:lnTo>
                    <a:pt x="495376" y="193476"/>
                  </a:lnTo>
                  <a:lnTo>
                    <a:pt x="497442" y="191887"/>
                  </a:lnTo>
                  <a:lnTo>
                    <a:pt x="498555" y="191251"/>
                  </a:lnTo>
                  <a:lnTo>
                    <a:pt x="498555" y="190297"/>
                  </a:lnTo>
                  <a:lnTo>
                    <a:pt x="498078" y="183620"/>
                  </a:lnTo>
                  <a:lnTo>
                    <a:pt x="498078" y="179486"/>
                  </a:lnTo>
                  <a:lnTo>
                    <a:pt x="498873" y="176943"/>
                  </a:lnTo>
                  <a:lnTo>
                    <a:pt x="499350" y="174081"/>
                  </a:lnTo>
                  <a:lnTo>
                    <a:pt x="499350" y="171378"/>
                  </a:lnTo>
                  <a:lnTo>
                    <a:pt x="500622" y="166927"/>
                  </a:lnTo>
                  <a:lnTo>
                    <a:pt x="500463" y="166132"/>
                  </a:lnTo>
                  <a:lnTo>
                    <a:pt x="500463" y="166132"/>
                  </a:lnTo>
                  <a:lnTo>
                    <a:pt x="496648" y="169153"/>
                  </a:lnTo>
                  <a:lnTo>
                    <a:pt x="494899" y="168994"/>
                  </a:lnTo>
                  <a:lnTo>
                    <a:pt x="493945" y="169630"/>
                  </a:lnTo>
                  <a:lnTo>
                    <a:pt x="492514" y="169948"/>
                  </a:lnTo>
                  <a:lnTo>
                    <a:pt x="491560" y="168199"/>
                  </a:lnTo>
                  <a:lnTo>
                    <a:pt x="491401" y="166768"/>
                  </a:lnTo>
                  <a:lnTo>
                    <a:pt x="492355" y="164542"/>
                  </a:lnTo>
                  <a:lnTo>
                    <a:pt x="493945" y="161363"/>
                  </a:lnTo>
                  <a:lnTo>
                    <a:pt x="496171" y="156752"/>
                  </a:lnTo>
                  <a:lnTo>
                    <a:pt x="499032" y="155481"/>
                  </a:lnTo>
                  <a:lnTo>
                    <a:pt x="500463" y="155163"/>
                  </a:lnTo>
                  <a:lnTo>
                    <a:pt x="501576" y="155163"/>
                  </a:lnTo>
                  <a:lnTo>
                    <a:pt x="501576" y="154845"/>
                  </a:lnTo>
                  <a:lnTo>
                    <a:pt x="502053" y="153414"/>
                  </a:lnTo>
                  <a:lnTo>
                    <a:pt x="502530" y="148804"/>
                  </a:lnTo>
                  <a:lnTo>
                    <a:pt x="503484" y="147532"/>
                  </a:lnTo>
                  <a:lnTo>
                    <a:pt x="504279" y="146896"/>
                  </a:lnTo>
                  <a:lnTo>
                    <a:pt x="505391" y="144193"/>
                  </a:lnTo>
                  <a:lnTo>
                    <a:pt x="507458" y="139742"/>
                  </a:lnTo>
                  <a:lnTo>
                    <a:pt x="508730" y="137516"/>
                  </a:lnTo>
                  <a:lnTo>
                    <a:pt x="508412" y="132429"/>
                  </a:lnTo>
                  <a:lnTo>
                    <a:pt x="508730" y="129090"/>
                  </a:lnTo>
                  <a:lnTo>
                    <a:pt x="509048" y="128295"/>
                  </a:lnTo>
                  <a:lnTo>
                    <a:pt x="512068" y="127024"/>
                  </a:lnTo>
                  <a:lnTo>
                    <a:pt x="515884" y="123844"/>
                  </a:lnTo>
                  <a:lnTo>
                    <a:pt x="517633" y="120187"/>
                  </a:lnTo>
                  <a:lnTo>
                    <a:pt x="519858" y="117803"/>
                  </a:lnTo>
                  <a:lnTo>
                    <a:pt x="524310" y="116372"/>
                  </a:lnTo>
                  <a:lnTo>
                    <a:pt x="524151" y="115895"/>
                  </a:lnTo>
                  <a:lnTo>
                    <a:pt x="523515" y="115736"/>
                  </a:lnTo>
                  <a:lnTo>
                    <a:pt x="522561" y="115895"/>
                  </a:lnTo>
                  <a:lnTo>
                    <a:pt x="522084" y="115895"/>
                  </a:lnTo>
                  <a:lnTo>
                    <a:pt x="521766" y="114623"/>
                  </a:lnTo>
                  <a:lnTo>
                    <a:pt x="523356" y="112238"/>
                  </a:lnTo>
                  <a:lnTo>
                    <a:pt x="524469" y="109854"/>
                  </a:lnTo>
                  <a:lnTo>
                    <a:pt x="525900" y="107946"/>
                  </a:lnTo>
                  <a:lnTo>
                    <a:pt x="527648" y="106674"/>
                  </a:lnTo>
                  <a:lnTo>
                    <a:pt x="530033" y="103813"/>
                  </a:lnTo>
                  <a:lnTo>
                    <a:pt x="531146" y="103177"/>
                  </a:lnTo>
                  <a:lnTo>
                    <a:pt x="535597" y="98726"/>
                  </a:lnTo>
                  <a:lnTo>
                    <a:pt x="537505" y="97136"/>
                  </a:lnTo>
                  <a:lnTo>
                    <a:pt x="538777" y="96500"/>
                  </a:lnTo>
                  <a:lnTo>
                    <a:pt x="544500" y="92525"/>
                  </a:lnTo>
                  <a:lnTo>
                    <a:pt x="546885" y="90300"/>
                  </a:lnTo>
                  <a:lnTo>
                    <a:pt x="546885" y="90141"/>
                  </a:lnTo>
                  <a:lnTo>
                    <a:pt x="546090" y="891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3" name="Freeform: Shape 5392">
              <a:extLst>
                <a:ext uri="{FF2B5EF4-FFF2-40B4-BE49-F238E27FC236}">
                  <a16:creationId xmlns:a16="http://schemas.microsoft.com/office/drawing/2014/main" id="{88DEC1C8-6C37-DE9B-B625-525708C34B36}"/>
                </a:ext>
              </a:extLst>
            </p:cNvPr>
            <p:cNvSpPr/>
            <p:nvPr/>
          </p:nvSpPr>
          <p:spPr>
            <a:xfrm>
              <a:off x="9670940" y="3396884"/>
              <a:ext cx="41333" cy="76468"/>
            </a:xfrm>
            <a:custGeom>
              <a:avLst/>
              <a:gdLst>
                <a:gd name="connsiteX0" fmla="*/ 39268 w 41333"/>
                <a:gd name="connsiteY0" fmla="*/ 9698 h 76468"/>
                <a:gd name="connsiteX1" fmla="*/ 38155 w 41333"/>
                <a:gd name="connsiteY1" fmla="*/ 9698 h 76468"/>
                <a:gd name="connsiteX2" fmla="*/ 36565 w 41333"/>
                <a:gd name="connsiteY2" fmla="*/ 14149 h 76468"/>
                <a:gd name="connsiteX3" fmla="*/ 36565 w 41333"/>
                <a:gd name="connsiteY3" fmla="*/ 15262 h 76468"/>
                <a:gd name="connsiteX4" fmla="*/ 35294 w 41333"/>
                <a:gd name="connsiteY4" fmla="*/ 17011 h 76468"/>
                <a:gd name="connsiteX5" fmla="*/ 36724 w 41333"/>
                <a:gd name="connsiteY5" fmla="*/ 16534 h 76468"/>
                <a:gd name="connsiteX6" fmla="*/ 39585 w 41333"/>
                <a:gd name="connsiteY6" fmla="*/ 10175 h 76468"/>
                <a:gd name="connsiteX7" fmla="*/ 39268 w 41333"/>
                <a:gd name="connsiteY7" fmla="*/ 9698 h 76468"/>
                <a:gd name="connsiteX8" fmla="*/ 28139 w 41333"/>
                <a:gd name="connsiteY8" fmla="*/ 3816 h 76468"/>
                <a:gd name="connsiteX9" fmla="*/ 26708 w 41333"/>
                <a:gd name="connsiteY9" fmla="*/ 4133 h 76468"/>
                <a:gd name="connsiteX10" fmla="*/ 25119 w 41333"/>
                <a:gd name="connsiteY10" fmla="*/ 3656 h 76468"/>
                <a:gd name="connsiteX11" fmla="*/ 26708 w 41333"/>
                <a:gd name="connsiteY11" fmla="*/ 318 h 76468"/>
                <a:gd name="connsiteX12" fmla="*/ 24482 w 41333"/>
                <a:gd name="connsiteY12" fmla="*/ 0 h 76468"/>
                <a:gd name="connsiteX13" fmla="*/ 21939 w 41333"/>
                <a:gd name="connsiteY13" fmla="*/ 0 h 76468"/>
                <a:gd name="connsiteX14" fmla="*/ 20191 w 41333"/>
                <a:gd name="connsiteY14" fmla="*/ 1113 h 76468"/>
                <a:gd name="connsiteX15" fmla="*/ 18442 w 41333"/>
                <a:gd name="connsiteY15" fmla="*/ 5723 h 76468"/>
                <a:gd name="connsiteX16" fmla="*/ 13990 w 41333"/>
                <a:gd name="connsiteY16" fmla="*/ 12241 h 76468"/>
                <a:gd name="connsiteX17" fmla="*/ 12242 w 41333"/>
                <a:gd name="connsiteY17" fmla="*/ 15421 h 76468"/>
                <a:gd name="connsiteX18" fmla="*/ 10810 w 41333"/>
                <a:gd name="connsiteY18" fmla="*/ 16534 h 76468"/>
                <a:gd name="connsiteX19" fmla="*/ 9697 w 41333"/>
                <a:gd name="connsiteY19" fmla="*/ 17011 h 76468"/>
                <a:gd name="connsiteX20" fmla="*/ 8426 w 41333"/>
                <a:gd name="connsiteY20" fmla="*/ 16216 h 76468"/>
                <a:gd name="connsiteX21" fmla="*/ 5406 w 41333"/>
                <a:gd name="connsiteY21" fmla="*/ 14467 h 76468"/>
                <a:gd name="connsiteX22" fmla="*/ 3021 w 41333"/>
                <a:gd name="connsiteY22" fmla="*/ 15262 h 76468"/>
                <a:gd name="connsiteX23" fmla="*/ 2226 w 41333"/>
                <a:gd name="connsiteY23" fmla="*/ 17329 h 76468"/>
                <a:gd name="connsiteX24" fmla="*/ 2226 w 41333"/>
                <a:gd name="connsiteY24" fmla="*/ 19872 h 76468"/>
                <a:gd name="connsiteX25" fmla="*/ 1908 w 41333"/>
                <a:gd name="connsiteY25" fmla="*/ 27026 h 76468"/>
                <a:gd name="connsiteX26" fmla="*/ 1589 w 41333"/>
                <a:gd name="connsiteY26" fmla="*/ 35293 h 76468"/>
                <a:gd name="connsiteX27" fmla="*/ 1589 w 41333"/>
                <a:gd name="connsiteY27" fmla="*/ 41334 h 76468"/>
                <a:gd name="connsiteX28" fmla="*/ 1113 w 41333"/>
                <a:gd name="connsiteY28" fmla="*/ 49442 h 76468"/>
                <a:gd name="connsiteX29" fmla="*/ 795 w 41333"/>
                <a:gd name="connsiteY29" fmla="*/ 57709 h 76468"/>
                <a:gd name="connsiteX30" fmla="*/ 318 w 41333"/>
                <a:gd name="connsiteY30" fmla="*/ 68996 h 76468"/>
                <a:gd name="connsiteX31" fmla="*/ 0 w 41333"/>
                <a:gd name="connsiteY31" fmla="*/ 76310 h 76468"/>
                <a:gd name="connsiteX32" fmla="*/ 0 w 41333"/>
                <a:gd name="connsiteY32" fmla="*/ 76310 h 76468"/>
                <a:gd name="connsiteX33" fmla="*/ 3498 w 41333"/>
                <a:gd name="connsiteY33" fmla="*/ 76151 h 76468"/>
                <a:gd name="connsiteX34" fmla="*/ 8584 w 41333"/>
                <a:gd name="connsiteY34" fmla="*/ 76468 h 76468"/>
                <a:gd name="connsiteX35" fmla="*/ 9857 w 41333"/>
                <a:gd name="connsiteY35" fmla="*/ 76468 h 76468"/>
                <a:gd name="connsiteX36" fmla="*/ 9380 w 41333"/>
                <a:gd name="connsiteY36" fmla="*/ 74561 h 76468"/>
                <a:gd name="connsiteX37" fmla="*/ 10334 w 41333"/>
                <a:gd name="connsiteY37" fmla="*/ 72812 h 76468"/>
                <a:gd name="connsiteX38" fmla="*/ 15580 w 41333"/>
                <a:gd name="connsiteY38" fmla="*/ 65976 h 76468"/>
                <a:gd name="connsiteX39" fmla="*/ 19396 w 41333"/>
                <a:gd name="connsiteY39" fmla="*/ 64704 h 76468"/>
                <a:gd name="connsiteX40" fmla="*/ 22257 w 41333"/>
                <a:gd name="connsiteY40" fmla="*/ 60571 h 76468"/>
                <a:gd name="connsiteX41" fmla="*/ 23847 w 41333"/>
                <a:gd name="connsiteY41" fmla="*/ 58981 h 76468"/>
                <a:gd name="connsiteX42" fmla="*/ 26391 w 41333"/>
                <a:gd name="connsiteY42" fmla="*/ 54689 h 76468"/>
                <a:gd name="connsiteX43" fmla="*/ 27821 w 41333"/>
                <a:gd name="connsiteY43" fmla="*/ 44991 h 76468"/>
                <a:gd name="connsiteX44" fmla="*/ 26867 w 41333"/>
                <a:gd name="connsiteY44" fmla="*/ 38314 h 76468"/>
                <a:gd name="connsiteX45" fmla="*/ 26867 w 41333"/>
                <a:gd name="connsiteY45" fmla="*/ 34816 h 76468"/>
                <a:gd name="connsiteX46" fmla="*/ 27662 w 41333"/>
                <a:gd name="connsiteY46" fmla="*/ 32432 h 76468"/>
                <a:gd name="connsiteX47" fmla="*/ 29570 w 41333"/>
                <a:gd name="connsiteY47" fmla="*/ 28775 h 76468"/>
                <a:gd name="connsiteX48" fmla="*/ 27662 w 41333"/>
                <a:gd name="connsiteY48" fmla="*/ 26072 h 76468"/>
                <a:gd name="connsiteX49" fmla="*/ 29093 w 41333"/>
                <a:gd name="connsiteY49" fmla="*/ 21939 h 76468"/>
                <a:gd name="connsiteX50" fmla="*/ 29570 w 41333"/>
                <a:gd name="connsiteY50" fmla="*/ 19077 h 76468"/>
                <a:gd name="connsiteX51" fmla="*/ 32749 w 41333"/>
                <a:gd name="connsiteY51" fmla="*/ 10970 h 76468"/>
                <a:gd name="connsiteX52" fmla="*/ 33068 w 41333"/>
                <a:gd name="connsiteY52" fmla="*/ 7949 h 76468"/>
                <a:gd name="connsiteX53" fmla="*/ 31796 w 41333"/>
                <a:gd name="connsiteY53" fmla="*/ 4292 h 76468"/>
                <a:gd name="connsiteX54" fmla="*/ 28457 w 41333"/>
                <a:gd name="connsiteY54" fmla="*/ 4292 h 76468"/>
                <a:gd name="connsiteX55" fmla="*/ 40222 w 41333"/>
                <a:gd name="connsiteY55" fmla="*/ 27662 h 76468"/>
                <a:gd name="connsiteX56" fmla="*/ 40222 w 41333"/>
                <a:gd name="connsiteY56" fmla="*/ 28934 h 76468"/>
                <a:gd name="connsiteX57" fmla="*/ 39268 w 41333"/>
                <a:gd name="connsiteY57" fmla="*/ 30047 h 76468"/>
                <a:gd name="connsiteX58" fmla="*/ 37996 w 41333"/>
                <a:gd name="connsiteY58" fmla="*/ 31160 h 76468"/>
                <a:gd name="connsiteX59" fmla="*/ 37042 w 41333"/>
                <a:gd name="connsiteY59" fmla="*/ 34180 h 76468"/>
                <a:gd name="connsiteX60" fmla="*/ 37042 w 41333"/>
                <a:gd name="connsiteY60" fmla="*/ 35293 h 76468"/>
                <a:gd name="connsiteX61" fmla="*/ 39426 w 41333"/>
                <a:gd name="connsiteY61" fmla="*/ 31160 h 76468"/>
                <a:gd name="connsiteX62" fmla="*/ 41017 w 41333"/>
                <a:gd name="connsiteY62" fmla="*/ 29570 h 76468"/>
                <a:gd name="connsiteX63" fmla="*/ 41334 w 41333"/>
                <a:gd name="connsiteY63" fmla="*/ 28298 h 76468"/>
                <a:gd name="connsiteX64" fmla="*/ 40222 w 41333"/>
                <a:gd name="connsiteY64" fmla="*/ 27662 h 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1333" h="76468">
                  <a:moveTo>
                    <a:pt x="39268" y="9698"/>
                  </a:moveTo>
                  <a:lnTo>
                    <a:pt x="38155" y="9698"/>
                  </a:lnTo>
                  <a:cubicBezTo>
                    <a:pt x="38155" y="9698"/>
                    <a:pt x="36565" y="14149"/>
                    <a:pt x="36565" y="14149"/>
                  </a:cubicBezTo>
                  <a:lnTo>
                    <a:pt x="36565" y="15262"/>
                  </a:lnTo>
                  <a:cubicBezTo>
                    <a:pt x="36565" y="15262"/>
                    <a:pt x="35294" y="17011"/>
                    <a:pt x="35294" y="17011"/>
                  </a:cubicBezTo>
                  <a:lnTo>
                    <a:pt x="36724" y="16534"/>
                  </a:lnTo>
                  <a:lnTo>
                    <a:pt x="39585" y="10175"/>
                  </a:lnTo>
                  <a:lnTo>
                    <a:pt x="39268" y="9698"/>
                  </a:lnTo>
                  <a:close/>
                  <a:moveTo>
                    <a:pt x="28139" y="3816"/>
                  </a:moveTo>
                  <a:lnTo>
                    <a:pt x="26708" y="4133"/>
                  </a:lnTo>
                  <a:lnTo>
                    <a:pt x="25119" y="3656"/>
                  </a:lnTo>
                  <a:lnTo>
                    <a:pt x="26708" y="318"/>
                  </a:lnTo>
                  <a:lnTo>
                    <a:pt x="24482" y="0"/>
                  </a:lnTo>
                  <a:lnTo>
                    <a:pt x="21939" y="0"/>
                  </a:lnTo>
                  <a:cubicBezTo>
                    <a:pt x="21939" y="0"/>
                    <a:pt x="20191" y="1113"/>
                    <a:pt x="20191" y="1113"/>
                  </a:cubicBezTo>
                  <a:lnTo>
                    <a:pt x="18442" y="5723"/>
                  </a:lnTo>
                  <a:lnTo>
                    <a:pt x="13990" y="12241"/>
                  </a:lnTo>
                  <a:lnTo>
                    <a:pt x="12242" y="15421"/>
                  </a:lnTo>
                  <a:lnTo>
                    <a:pt x="10810" y="16534"/>
                  </a:lnTo>
                  <a:lnTo>
                    <a:pt x="9697" y="17011"/>
                  </a:lnTo>
                  <a:lnTo>
                    <a:pt x="8426" y="16216"/>
                  </a:lnTo>
                  <a:lnTo>
                    <a:pt x="5406" y="14467"/>
                  </a:lnTo>
                  <a:lnTo>
                    <a:pt x="3021" y="15262"/>
                  </a:lnTo>
                  <a:lnTo>
                    <a:pt x="2226" y="17329"/>
                  </a:lnTo>
                  <a:lnTo>
                    <a:pt x="2226" y="19872"/>
                  </a:lnTo>
                  <a:cubicBezTo>
                    <a:pt x="2226" y="19872"/>
                    <a:pt x="1908" y="27026"/>
                    <a:pt x="1908" y="27026"/>
                  </a:cubicBezTo>
                  <a:lnTo>
                    <a:pt x="1589" y="35293"/>
                  </a:lnTo>
                  <a:lnTo>
                    <a:pt x="1589" y="41334"/>
                  </a:lnTo>
                  <a:cubicBezTo>
                    <a:pt x="1589" y="41334"/>
                    <a:pt x="1113" y="49442"/>
                    <a:pt x="1113" y="49442"/>
                  </a:cubicBezTo>
                  <a:lnTo>
                    <a:pt x="795" y="57709"/>
                  </a:lnTo>
                  <a:lnTo>
                    <a:pt x="318" y="68996"/>
                  </a:lnTo>
                  <a:lnTo>
                    <a:pt x="0" y="76310"/>
                  </a:lnTo>
                  <a:lnTo>
                    <a:pt x="0" y="76310"/>
                  </a:lnTo>
                  <a:cubicBezTo>
                    <a:pt x="0" y="76310"/>
                    <a:pt x="3498" y="76151"/>
                    <a:pt x="3498" y="76151"/>
                  </a:cubicBezTo>
                  <a:lnTo>
                    <a:pt x="8584" y="76468"/>
                  </a:lnTo>
                  <a:lnTo>
                    <a:pt x="9857" y="76468"/>
                  </a:lnTo>
                  <a:cubicBezTo>
                    <a:pt x="9857" y="76468"/>
                    <a:pt x="9380" y="74561"/>
                    <a:pt x="9380" y="74561"/>
                  </a:cubicBezTo>
                  <a:lnTo>
                    <a:pt x="10334" y="72812"/>
                  </a:lnTo>
                  <a:lnTo>
                    <a:pt x="15580" y="65976"/>
                  </a:lnTo>
                  <a:lnTo>
                    <a:pt x="19396" y="64704"/>
                  </a:lnTo>
                  <a:lnTo>
                    <a:pt x="22257" y="60571"/>
                  </a:lnTo>
                  <a:lnTo>
                    <a:pt x="23847" y="58981"/>
                  </a:lnTo>
                  <a:lnTo>
                    <a:pt x="26391" y="54689"/>
                  </a:lnTo>
                  <a:lnTo>
                    <a:pt x="27821" y="44991"/>
                  </a:lnTo>
                  <a:lnTo>
                    <a:pt x="26867" y="38314"/>
                  </a:lnTo>
                  <a:lnTo>
                    <a:pt x="26867" y="34816"/>
                  </a:lnTo>
                  <a:cubicBezTo>
                    <a:pt x="26867" y="34816"/>
                    <a:pt x="27662" y="32432"/>
                    <a:pt x="27662" y="32432"/>
                  </a:cubicBezTo>
                  <a:lnTo>
                    <a:pt x="29570" y="28775"/>
                  </a:lnTo>
                  <a:lnTo>
                    <a:pt x="27662" y="26072"/>
                  </a:lnTo>
                  <a:lnTo>
                    <a:pt x="29093" y="21939"/>
                  </a:lnTo>
                  <a:lnTo>
                    <a:pt x="29570" y="19077"/>
                  </a:lnTo>
                  <a:lnTo>
                    <a:pt x="32749" y="10970"/>
                  </a:lnTo>
                  <a:lnTo>
                    <a:pt x="33068" y="7949"/>
                  </a:lnTo>
                  <a:lnTo>
                    <a:pt x="31796" y="4292"/>
                  </a:lnTo>
                  <a:lnTo>
                    <a:pt x="28457" y="4292"/>
                  </a:lnTo>
                  <a:close/>
                  <a:moveTo>
                    <a:pt x="40222" y="27662"/>
                  </a:moveTo>
                  <a:lnTo>
                    <a:pt x="40222" y="28934"/>
                  </a:lnTo>
                  <a:cubicBezTo>
                    <a:pt x="40222" y="28934"/>
                    <a:pt x="39268" y="30047"/>
                    <a:pt x="39268" y="30047"/>
                  </a:cubicBezTo>
                  <a:lnTo>
                    <a:pt x="37996" y="31160"/>
                  </a:lnTo>
                  <a:lnTo>
                    <a:pt x="37042" y="34180"/>
                  </a:lnTo>
                  <a:lnTo>
                    <a:pt x="37042" y="35293"/>
                  </a:lnTo>
                  <a:cubicBezTo>
                    <a:pt x="37042" y="35293"/>
                    <a:pt x="39426" y="31160"/>
                    <a:pt x="39426" y="31160"/>
                  </a:cubicBezTo>
                  <a:lnTo>
                    <a:pt x="41017" y="29570"/>
                  </a:lnTo>
                  <a:lnTo>
                    <a:pt x="41334" y="28298"/>
                  </a:lnTo>
                  <a:lnTo>
                    <a:pt x="40222" y="2766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4" name="Freeform: Shape 5393">
              <a:extLst>
                <a:ext uri="{FF2B5EF4-FFF2-40B4-BE49-F238E27FC236}">
                  <a16:creationId xmlns:a16="http://schemas.microsoft.com/office/drawing/2014/main" id="{23450A0E-E2B8-0489-3570-D22CFE871431}"/>
                </a:ext>
              </a:extLst>
            </p:cNvPr>
            <p:cNvSpPr/>
            <p:nvPr/>
          </p:nvSpPr>
          <p:spPr>
            <a:xfrm>
              <a:off x="1857803" y="2129511"/>
              <a:ext cx="273760" cy="191409"/>
            </a:xfrm>
            <a:custGeom>
              <a:avLst/>
              <a:gdLst>
                <a:gd name="connsiteX0" fmla="*/ 273601 w 273760"/>
                <a:gd name="connsiteY0" fmla="*/ 108423 h 191409"/>
                <a:gd name="connsiteX1" fmla="*/ 272965 w 273760"/>
                <a:gd name="connsiteY1" fmla="*/ 107310 h 191409"/>
                <a:gd name="connsiteX2" fmla="*/ 266765 w 273760"/>
                <a:gd name="connsiteY2" fmla="*/ 103495 h 191409"/>
                <a:gd name="connsiteX3" fmla="*/ 265970 w 273760"/>
                <a:gd name="connsiteY3" fmla="*/ 102223 h 191409"/>
                <a:gd name="connsiteX4" fmla="*/ 265493 w 273760"/>
                <a:gd name="connsiteY4" fmla="*/ 100633 h 191409"/>
                <a:gd name="connsiteX5" fmla="*/ 266288 w 273760"/>
                <a:gd name="connsiteY5" fmla="*/ 99202 h 191409"/>
                <a:gd name="connsiteX6" fmla="*/ 266288 w 273760"/>
                <a:gd name="connsiteY6" fmla="*/ 97772 h 191409"/>
                <a:gd name="connsiteX7" fmla="*/ 259134 w 273760"/>
                <a:gd name="connsiteY7" fmla="*/ 94274 h 191409"/>
                <a:gd name="connsiteX8" fmla="*/ 253093 w 273760"/>
                <a:gd name="connsiteY8" fmla="*/ 93638 h 191409"/>
                <a:gd name="connsiteX9" fmla="*/ 248165 w 273760"/>
                <a:gd name="connsiteY9" fmla="*/ 93797 h 191409"/>
                <a:gd name="connsiteX10" fmla="*/ 246257 w 273760"/>
                <a:gd name="connsiteY10" fmla="*/ 93161 h 191409"/>
                <a:gd name="connsiteX11" fmla="*/ 247052 w 273760"/>
                <a:gd name="connsiteY11" fmla="*/ 91412 h 191409"/>
                <a:gd name="connsiteX12" fmla="*/ 248324 w 273760"/>
                <a:gd name="connsiteY12" fmla="*/ 88233 h 191409"/>
                <a:gd name="connsiteX13" fmla="*/ 248642 w 273760"/>
                <a:gd name="connsiteY13" fmla="*/ 85689 h 191409"/>
                <a:gd name="connsiteX14" fmla="*/ 248324 w 273760"/>
                <a:gd name="connsiteY14" fmla="*/ 84417 h 191409"/>
                <a:gd name="connsiteX15" fmla="*/ 247370 w 273760"/>
                <a:gd name="connsiteY15" fmla="*/ 83464 h 191409"/>
                <a:gd name="connsiteX16" fmla="*/ 242600 w 273760"/>
                <a:gd name="connsiteY16" fmla="*/ 81238 h 191409"/>
                <a:gd name="connsiteX17" fmla="*/ 236241 w 273760"/>
                <a:gd name="connsiteY17" fmla="*/ 77899 h 191409"/>
                <a:gd name="connsiteX18" fmla="*/ 233221 w 273760"/>
                <a:gd name="connsiteY18" fmla="*/ 74084 h 191409"/>
                <a:gd name="connsiteX19" fmla="*/ 231631 w 273760"/>
                <a:gd name="connsiteY19" fmla="*/ 70109 h 191409"/>
                <a:gd name="connsiteX20" fmla="*/ 229882 w 273760"/>
                <a:gd name="connsiteY20" fmla="*/ 67725 h 191409"/>
                <a:gd name="connsiteX21" fmla="*/ 226703 w 273760"/>
                <a:gd name="connsiteY21" fmla="*/ 66294 h 191409"/>
                <a:gd name="connsiteX22" fmla="*/ 227021 w 273760"/>
                <a:gd name="connsiteY22" fmla="*/ 65181 h 191409"/>
                <a:gd name="connsiteX23" fmla="*/ 229087 w 273760"/>
                <a:gd name="connsiteY23" fmla="*/ 61525 h 191409"/>
                <a:gd name="connsiteX24" fmla="*/ 228928 w 273760"/>
                <a:gd name="connsiteY24" fmla="*/ 60889 h 191409"/>
                <a:gd name="connsiteX25" fmla="*/ 228134 w 273760"/>
                <a:gd name="connsiteY25" fmla="*/ 59935 h 191409"/>
                <a:gd name="connsiteX26" fmla="*/ 224159 w 273760"/>
                <a:gd name="connsiteY26" fmla="*/ 58186 h 191409"/>
                <a:gd name="connsiteX27" fmla="*/ 218754 w 273760"/>
                <a:gd name="connsiteY27" fmla="*/ 54689 h 191409"/>
                <a:gd name="connsiteX28" fmla="*/ 218595 w 273760"/>
                <a:gd name="connsiteY28" fmla="*/ 53735 h 191409"/>
                <a:gd name="connsiteX29" fmla="*/ 218913 w 273760"/>
                <a:gd name="connsiteY29" fmla="*/ 51509 h 191409"/>
                <a:gd name="connsiteX30" fmla="*/ 219708 w 273760"/>
                <a:gd name="connsiteY30" fmla="*/ 49442 h 191409"/>
                <a:gd name="connsiteX31" fmla="*/ 220821 w 273760"/>
                <a:gd name="connsiteY31" fmla="*/ 48329 h 191409"/>
                <a:gd name="connsiteX32" fmla="*/ 224000 w 273760"/>
                <a:gd name="connsiteY32" fmla="*/ 44037 h 191409"/>
                <a:gd name="connsiteX33" fmla="*/ 224000 w 273760"/>
                <a:gd name="connsiteY33" fmla="*/ 42447 h 191409"/>
                <a:gd name="connsiteX34" fmla="*/ 223364 w 273760"/>
                <a:gd name="connsiteY34" fmla="*/ 40539 h 191409"/>
                <a:gd name="connsiteX35" fmla="*/ 221138 w 273760"/>
                <a:gd name="connsiteY35" fmla="*/ 37042 h 191409"/>
                <a:gd name="connsiteX36" fmla="*/ 219231 w 273760"/>
                <a:gd name="connsiteY36" fmla="*/ 34816 h 191409"/>
                <a:gd name="connsiteX37" fmla="*/ 219231 w 273760"/>
                <a:gd name="connsiteY37" fmla="*/ 33704 h 191409"/>
                <a:gd name="connsiteX38" fmla="*/ 219390 w 273760"/>
                <a:gd name="connsiteY38" fmla="*/ 32749 h 191409"/>
                <a:gd name="connsiteX39" fmla="*/ 220662 w 273760"/>
                <a:gd name="connsiteY39" fmla="*/ 31637 h 191409"/>
                <a:gd name="connsiteX40" fmla="*/ 221774 w 273760"/>
                <a:gd name="connsiteY40" fmla="*/ 30047 h 191409"/>
                <a:gd name="connsiteX41" fmla="*/ 221933 w 273760"/>
                <a:gd name="connsiteY41" fmla="*/ 24960 h 191409"/>
                <a:gd name="connsiteX42" fmla="*/ 221933 w 273760"/>
                <a:gd name="connsiteY42" fmla="*/ 23211 h 191409"/>
                <a:gd name="connsiteX43" fmla="*/ 221297 w 273760"/>
                <a:gd name="connsiteY43" fmla="*/ 22098 h 191409"/>
                <a:gd name="connsiteX44" fmla="*/ 220503 w 273760"/>
                <a:gd name="connsiteY44" fmla="*/ 21621 h 191409"/>
                <a:gd name="connsiteX45" fmla="*/ 218913 w 273760"/>
                <a:gd name="connsiteY45" fmla="*/ 21939 h 191409"/>
                <a:gd name="connsiteX46" fmla="*/ 216687 w 273760"/>
                <a:gd name="connsiteY46" fmla="*/ 21144 h 191409"/>
                <a:gd name="connsiteX47" fmla="*/ 214938 w 273760"/>
                <a:gd name="connsiteY47" fmla="*/ 19713 h 191409"/>
                <a:gd name="connsiteX48" fmla="*/ 213825 w 273760"/>
                <a:gd name="connsiteY48" fmla="*/ 19236 h 191409"/>
                <a:gd name="connsiteX49" fmla="*/ 212713 w 273760"/>
                <a:gd name="connsiteY49" fmla="*/ 17965 h 191409"/>
                <a:gd name="connsiteX50" fmla="*/ 209533 w 273760"/>
                <a:gd name="connsiteY50" fmla="*/ 15103 h 191409"/>
                <a:gd name="connsiteX51" fmla="*/ 209056 w 273760"/>
                <a:gd name="connsiteY51" fmla="*/ 14467 h 191409"/>
                <a:gd name="connsiteX52" fmla="*/ 202538 w 273760"/>
                <a:gd name="connsiteY52" fmla="*/ 12082 h 191409"/>
                <a:gd name="connsiteX53" fmla="*/ 197133 w 273760"/>
                <a:gd name="connsiteY53" fmla="*/ 12400 h 191409"/>
                <a:gd name="connsiteX54" fmla="*/ 194112 w 273760"/>
                <a:gd name="connsiteY54" fmla="*/ 12082 h 191409"/>
                <a:gd name="connsiteX55" fmla="*/ 192522 w 273760"/>
                <a:gd name="connsiteY55" fmla="*/ 12559 h 191409"/>
                <a:gd name="connsiteX56" fmla="*/ 190774 w 273760"/>
                <a:gd name="connsiteY56" fmla="*/ 14149 h 191409"/>
                <a:gd name="connsiteX57" fmla="*/ 188548 w 273760"/>
                <a:gd name="connsiteY57" fmla="*/ 15103 h 191409"/>
                <a:gd name="connsiteX58" fmla="*/ 186799 w 273760"/>
                <a:gd name="connsiteY58" fmla="*/ 15103 h 191409"/>
                <a:gd name="connsiteX59" fmla="*/ 185209 w 273760"/>
                <a:gd name="connsiteY59" fmla="*/ 15898 h 191409"/>
                <a:gd name="connsiteX60" fmla="*/ 181076 w 273760"/>
                <a:gd name="connsiteY60" fmla="*/ 18600 h 191409"/>
                <a:gd name="connsiteX61" fmla="*/ 179009 w 273760"/>
                <a:gd name="connsiteY61" fmla="*/ 17011 h 191409"/>
                <a:gd name="connsiteX62" fmla="*/ 177260 w 273760"/>
                <a:gd name="connsiteY62" fmla="*/ 14626 h 191409"/>
                <a:gd name="connsiteX63" fmla="*/ 177896 w 273760"/>
                <a:gd name="connsiteY63" fmla="*/ 12559 h 191409"/>
                <a:gd name="connsiteX64" fmla="*/ 178691 w 273760"/>
                <a:gd name="connsiteY64" fmla="*/ 10652 h 191409"/>
                <a:gd name="connsiteX65" fmla="*/ 178532 w 273760"/>
                <a:gd name="connsiteY65" fmla="*/ 9380 h 191409"/>
                <a:gd name="connsiteX66" fmla="*/ 177896 w 273760"/>
                <a:gd name="connsiteY66" fmla="*/ 8267 h 191409"/>
                <a:gd name="connsiteX67" fmla="*/ 175353 w 273760"/>
                <a:gd name="connsiteY67" fmla="*/ 7154 h 191409"/>
                <a:gd name="connsiteX68" fmla="*/ 169630 w 273760"/>
                <a:gd name="connsiteY68" fmla="*/ 4928 h 191409"/>
                <a:gd name="connsiteX69" fmla="*/ 168040 w 273760"/>
                <a:gd name="connsiteY69" fmla="*/ 4928 h 191409"/>
                <a:gd name="connsiteX70" fmla="*/ 165655 w 273760"/>
                <a:gd name="connsiteY70" fmla="*/ 5723 h 191409"/>
                <a:gd name="connsiteX71" fmla="*/ 161363 w 273760"/>
                <a:gd name="connsiteY71" fmla="*/ 8108 h 191409"/>
                <a:gd name="connsiteX72" fmla="*/ 159773 w 273760"/>
                <a:gd name="connsiteY72" fmla="*/ 7631 h 191409"/>
                <a:gd name="connsiteX73" fmla="*/ 158342 w 273760"/>
                <a:gd name="connsiteY73" fmla="*/ 5723 h 191409"/>
                <a:gd name="connsiteX74" fmla="*/ 156752 w 273760"/>
                <a:gd name="connsiteY74" fmla="*/ 3339 h 191409"/>
                <a:gd name="connsiteX75" fmla="*/ 154686 w 273760"/>
                <a:gd name="connsiteY75" fmla="*/ 2067 h 191409"/>
                <a:gd name="connsiteX76" fmla="*/ 150234 w 273760"/>
                <a:gd name="connsiteY76" fmla="*/ 2226 h 191409"/>
                <a:gd name="connsiteX77" fmla="*/ 149757 w 273760"/>
                <a:gd name="connsiteY77" fmla="*/ 2385 h 191409"/>
                <a:gd name="connsiteX78" fmla="*/ 147532 w 273760"/>
                <a:gd name="connsiteY78" fmla="*/ 3656 h 191409"/>
                <a:gd name="connsiteX79" fmla="*/ 146578 w 273760"/>
                <a:gd name="connsiteY79" fmla="*/ 3498 h 191409"/>
                <a:gd name="connsiteX80" fmla="*/ 142762 w 273760"/>
                <a:gd name="connsiteY80" fmla="*/ 0 h 191409"/>
                <a:gd name="connsiteX81" fmla="*/ 141808 w 273760"/>
                <a:gd name="connsiteY81" fmla="*/ 0 h 191409"/>
                <a:gd name="connsiteX82" fmla="*/ 139424 w 273760"/>
                <a:gd name="connsiteY82" fmla="*/ 477 h 191409"/>
                <a:gd name="connsiteX83" fmla="*/ 135449 w 273760"/>
                <a:gd name="connsiteY83" fmla="*/ 2703 h 191409"/>
                <a:gd name="connsiteX84" fmla="*/ 129726 w 273760"/>
                <a:gd name="connsiteY84" fmla="*/ 8267 h 191409"/>
                <a:gd name="connsiteX85" fmla="*/ 128136 w 273760"/>
                <a:gd name="connsiteY85" fmla="*/ 9380 h 191409"/>
                <a:gd name="connsiteX86" fmla="*/ 126705 w 273760"/>
                <a:gd name="connsiteY86" fmla="*/ 13513 h 191409"/>
                <a:gd name="connsiteX87" fmla="*/ 126388 w 273760"/>
                <a:gd name="connsiteY87" fmla="*/ 13990 h 191409"/>
                <a:gd name="connsiteX88" fmla="*/ 122890 w 273760"/>
                <a:gd name="connsiteY88" fmla="*/ 13831 h 191409"/>
                <a:gd name="connsiteX89" fmla="*/ 122095 w 273760"/>
                <a:gd name="connsiteY89" fmla="*/ 13672 h 191409"/>
                <a:gd name="connsiteX90" fmla="*/ 118598 w 273760"/>
                <a:gd name="connsiteY90" fmla="*/ 13831 h 191409"/>
                <a:gd name="connsiteX91" fmla="*/ 111285 w 273760"/>
                <a:gd name="connsiteY91" fmla="*/ 12718 h 191409"/>
                <a:gd name="connsiteX92" fmla="*/ 108423 w 273760"/>
                <a:gd name="connsiteY92" fmla="*/ 13354 h 191409"/>
                <a:gd name="connsiteX93" fmla="*/ 104607 w 273760"/>
                <a:gd name="connsiteY93" fmla="*/ 17647 h 191409"/>
                <a:gd name="connsiteX94" fmla="*/ 103177 w 273760"/>
                <a:gd name="connsiteY94" fmla="*/ 18123 h 191409"/>
                <a:gd name="connsiteX95" fmla="*/ 98884 w 273760"/>
                <a:gd name="connsiteY95" fmla="*/ 18760 h 191409"/>
                <a:gd name="connsiteX96" fmla="*/ 98089 w 273760"/>
                <a:gd name="connsiteY96" fmla="*/ 19236 h 191409"/>
                <a:gd name="connsiteX97" fmla="*/ 98089 w 273760"/>
                <a:gd name="connsiteY97" fmla="*/ 20985 h 191409"/>
                <a:gd name="connsiteX98" fmla="*/ 97295 w 273760"/>
                <a:gd name="connsiteY98" fmla="*/ 24165 h 191409"/>
                <a:gd name="connsiteX99" fmla="*/ 96023 w 273760"/>
                <a:gd name="connsiteY99" fmla="*/ 28139 h 191409"/>
                <a:gd name="connsiteX100" fmla="*/ 94592 w 273760"/>
                <a:gd name="connsiteY100" fmla="*/ 31160 h 191409"/>
                <a:gd name="connsiteX101" fmla="*/ 94274 w 273760"/>
                <a:gd name="connsiteY101" fmla="*/ 32273 h 191409"/>
                <a:gd name="connsiteX102" fmla="*/ 95228 w 273760"/>
                <a:gd name="connsiteY102" fmla="*/ 33226 h 191409"/>
                <a:gd name="connsiteX103" fmla="*/ 100633 w 273760"/>
                <a:gd name="connsiteY103" fmla="*/ 33704 h 191409"/>
                <a:gd name="connsiteX104" fmla="*/ 102859 w 273760"/>
                <a:gd name="connsiteY104" fmla="*/ 34339 h 191409"/>
                <a:gd name="connsiteX105" fmla="*/ 103336 w 273760"/>
                <a:gd name="connsiteY105" fmla="*/ 35134 h 191409"/>
                <a:gd name="connsiteX106" fmla="*/ 102223 w 273760"/>
                <a:gd name="connsiteY106" fmla="*/ 36088 h 191409"/>
                <a:gd name="connsiteX107" fmla="*/ 100474 w 273760"/>
                <a:gd name="connsiteY107" fmla="*/ 37042 h 191409"/>
                <a:gd name="connsiteX108" fmla="*/ 99679 w 273760"/>
                <a:gd name="connsiteY108" fmla="*/ 37837 h 191409"/>
                <a:gd name="connsiteX109" fmla="*/ 98248 w 273760"/>
                <a:gd name="connsiteY109" fmla="*/ 40857 h 191409"/>
                <a:gd name="connsiteX110" fmla="*/ 89505 w 273760"/>
                <a:gd name="connsiteY110" fmla="*/ 40381 h 191409"/>
                <a:gd name="connsiteX111" fmla="*/ 88233 w 273760"/>
                <a:gd name="connsiteY111" fmla="*/ 41016 h 191409"/>
                <a:gd name="connsiteX112" fmla="*/ 87756 w 273760"/>
                <a:gd name="connsiteY112" fmla="*/ 42447 h 191409"/>
                <a:gd name="connsiteX113" fmla="*/ 87279 w 273760"/>
                <a:gd name="connsiteY113" fmla="*/ 44037 h 191409"/>
                <a:gd name="connsiteX114" fmla="*/ 86166 w 273760"/>
                <a:gd name="connsiteY114" fmla="*/ 45945 h 191409"/>
                <a:gd name="connsiteX115" fmla="*/ 83781 w 273760"/>
                <a:gd name="connsiteY115" fmla="*/ 47535 h 191409"/>
                <a:gd name="connsiteX116" fmla="*/ 79966 w 273760"/>
                <a:gd name="connsiteY116" fmla="*/ 48170 h 191409"/>
                <a:gd name="connsiteX117" fmla="*/ 76945 w 273760"/>
                <a:gd name="connsiteY117" fmla="*/ 49283 h 191409"/>
                <a:gd name="connsiteX118" fmla="*/ 74720 w 273760"/>
                <a:gd name="connsiteY118" fmla="*/ 52622 h 191409"/>
                <a:gd name="connsiteX119" fmla="*/ 73130 w 273760"/>
                <a:gd name="connsiteY119" fmla="*/ 57232 h 191409"/>
                <a:gd name="connsiteX120" fmla="*/ 73130 w 273760"/>
                <a:gd name="connsiteY120" fmla="*/ 60571 h 191409"/>
                <a:gd name="connsiteX121" fmla="*/ 73289 w 273760"/>
                <a:gd name="connsiteY121" fmla="*/ 62319 h 191409"/>
                <a:gd name="connsiteX122" fmla="*/ 73130 w 273760"/>
                <a:gd name="connsiteY122" fmla="*/ 63273 h 191409"/>
                <a:gd name="connsiteX123" fmla="*/ 72017 w 273760"/>
                <a:gd name="connsiteY123" fmla="*/ 64545 h 191409"/>
                <a:gd name="connsiteX124" fmla="*/ 70109 w 273760"/>
                <a:gd name="connsiteY124" fmla="*/ 67407 h 191409"/>
                <a:gd name="connsiteX125" fmla="*/ 68679 w 273760"/>
                <a:gd name="connsiteY125" fmla="*/ 70745 h 191409"/>
                <a:gd name="connsiteX126" fmla="*/ 68043 w 273760"/>
                <a:gd name="connsiteY126" fmla="*/ 72494 h 191409"/>
                <a:gd name="connsiteX127" fmla="*/ 68361 w 273760"/>
                <a:gd name="connsiteY127" fmla="*/ 73448 h 191409"/>
                <a:gd name="connsiteX128" fmla="*/ 70109 w 273760"/>
                <a:gd name="connsiteY128" fmla="*/ 73448 h 191409"/>
                <a:gd name="connsiteX129" fmla="*/ 72494 w 273760"/>
                <a:gd name="connsiteY129" fmla="*/ 74084 h 191409"/>
                <a:gd name="connsiteX130" fmla="*/ 73766 w 273760"/>
                <a:gd name="connsiteY130" fmla="*/ 75356 h 191409"/>
                <a:gd name="connsiteX131" fmla="*/ 74243 w 273760"/>
                <a:gd name="connsiteY131" fmla="*/ 76945 h 191409"/>
                <a:gd name="connsiteX132" fmla="*/ 74402 w 273760"/>
                <a:gd name="connsiteY132" fmla="*/ 78535 h 191409"/>
                <a:gd name="connsiteX133" fmla="*/ 73925 w 273760"/>
                <a:gd name="connsiteY133" fmla="*/ 79489 h 191409"/>
                <a:gd name="connsiteX134" fmla="*/ 71858 w 273760"/>
                <a:gd name="connsiteY134" fmla="*/ 80125 h 191409"/>
                <a:gd name="connsiteX135" fmla="*/ 68837 w 273760"/>
                <a:gd name="connsiteY135" fmla="*/ 80125 h 191409"/>
                <a:gd name="connsiteX136" fmla="*/ 66930 w 273760"/>
                <a:gd name="connsiteY136" fmla="*/ 79330 h 191409"/>
                <a:gd name="connsiteX137" fmla="*/ 66612 w 273760"/>
                <a:gd name="connsiteY137" fmla="*/ 78694 h 191409"/>
                <a:gd name="connsiteX138" fmla="*/ 67566 w 273760"/>
                <a:gd name="connsiteY138" fmla="*/ 77104 h 191409"/>
                <a:gd name="connsiteX139" fmla="*/ 66930 w 273760"/>
                <a:gd name="connsiteY139" fmla="*/ 75197 h 191409"/>
                <a:gd name="connsiteX140" fmla="*/ 65658 w 273760"/>
                <a:gd name="connsiteY140" fmla="*/ 74084 h 191409"/>
                <a:gd name="connsiteX141" fmla="*/ 62955 w 273760"/>
                <a:gd name="connsiteY141" fmla="*/ 75674 h 191409"/>
                <a:gd name="connsiteX142" fmla="*/ 60571 w 273760"/>
                <a:gd name="connsiteY142" fmla="*/ 75674 h 191409"/>
                <a:gd name="connsiteX143" fmla="*/ 57550 w 273760"/>
                <a:gd name="connsiteY143" fmla="*/ 77263 h 191409"/>
                <a:gd name="connsiteX144" fmla="*/ 55483 w 273760"/>
                <a:gd name="connsiteY144" fmla="*/ 79489 h 191409"/>
                <a:gd name="connsiteX145" fmla="*/ 53735 w 273760"/>
                <a:gd name="connsiteY145" fmla="*/ 80443 h 191409"/>
                <a:gd name="connsiteX146" fmla="*/ 48647 w 273760"/>
                <a:gd name="connsiteY146" fmla="*/ 79966 h 191409"/>
                <a:gd name="connsiteX147" fmla="*/ 47375 w 273760"/>
                <a:gd name="connsiteY147" fmla="*/ 80920 h 191409"/>
                <a:gd name="connsiteX148" fmla="*/ 46263 w 273760"/>
                <a:gd name="connsiteY148" fmla="*/ 85689 h 191409"/>
                <a:gd name="connsiteX149" fmla="*/ 45627 w 273760"/>
                <a:gd name="connsiteY149" fmla="*/ 86643 h 191409"/>
                <a:gd name="connsiteX150" fmla="*/ 41493 w 273760"/>
                <a:gd name="connsiteY150" fmla="*/ 86484 h 191409"/>
                <a:gd name="connsiteX151" fmla="*/ 37360 w 273760"/>
                <a:gd name="connsiteY151" fmla="*/ 88392 h 191409"/>
                <a:gd name="connsiteX152" fmla="*/ 32749 w 273760"/>
                <a:gd name="connsiteY152" fmla="*/ 89823 h 191409"/>
                <a:gd name="connsiteX153" fmla="*/ 30365 w 273760"/>
                <a:gd name="connsiteY153" fmla="*/ 88869 h 191409"/>
                <a:gd name="connsiteX154" fmla="*/ 29093 w 273760"/>
                <a:gd name="connsiteY154" fmla="*/ 87597 h 191409"/>
                <a:gd name="connsiteX155" fmla="*/ 26708 w 273760"/>
                <a:gd name="connsiteY155" fmla="*/ 87756 h 191409"/>
                <a:gd name="connsiteX156" fmla="*/ 23847 w 273760"/>
                <a:gd name="connsiteY156" fmla="*/ 88392 h 191409"/>
                <a:gd name="connsiteX157" fmla="*/ 22098 w 273760"/>
                <a:gd name="connsiteY157" fmla="*/ 88074 h 191409"/>
                <a:gd name="connsiteX158" fmla="*/ 20031 w 273760"/>
                <a:gd name="connsiteY158" fmla="*/ 88233 h 191409"/>
                <a:gd name="connsiteX159" fmla="*/ 16057 w 273760"/>
                <a:gd name="connsiteY159" fmla="*/ 89028 h 191409"/>
                <a:gd name="connsiteX160" fmla="*/ 10969 w 273760"/>
                <a:gd name="connsiteY160" fmla="*/ 88869 h 191409"/>
                <a:gd name="connsiteX161" fmla="*/ 8903 w 273760"/>
                <a:gd name="connsiteY161" fmla="*/ 88074 h 191409"/>
                <a:gd name="connsiteX162" fmla="*/ 12082 w 273760"/>
                <a:gd name="connsiteY162" fmla="*/ 101428 h 191409"/>
                <a:gd name="connsiteX163" fmla="*/ 17646 w 273760"/>
                <a:gd name="connsiteY163" fmla="*/ 114146 h 191409"/>
                <a:gd name="connsiteX164" fmla="*/ 19554 w 273760"/>
                <a:gd name="connsiteY164" fmla="*/ 120347 h 191409"/>
                <a:gd name="connsiteX165" fmla="*/ 20349 w 273760"/>
                <a:gd name="connsiteY165" fmla="*/ 123685 h 191409"/>
                <a:gd name="connsiteX166" fmla="*/ 20985 w 273760"/>
                <a:gd name="connsiteY166" fmla="*/ 128454 h 191409"/>
                <a:gd name="connsiteX167" fmla="*/ 21303 w 273760"/>
                <a:gd name="connsiteY167" fmla="*/ 131793 h 191409"/>
                <a:gd name="connsiteX168" fmla="*/ 21144 w 273760"/>
                <a:gd name="connsiteY168" fmla="*/ 133701 h 191409"/>
                <a:gd name="connsiteX169" fmla="*/ 20826 w 273760"/>
                <a:gd name="connsiteY169" fmla="*/ 136244 h 191409"/>
                <a:gd name="connsiteX170" fmla="*/ 19236 w 273760"/>
                <a:gd name="connsiteY170" fmla="*/ 137834 h 191409"/>
                <a:gd name="connsiteX171" fmla="*/ 8744 w 273760"/>
                <a:gd name="connsiteY171" fmla="*/ 142126 h 191409"/>
                <a:gd name="connsiteX172" fmla="*/ 6677 w 273760"/>
                <a:gd name="connsiteY172" fmla="*/ 143557 h 191409"/>
                <a:gd name="connsiteX173" fmla="*/ 3656 w 273760"/>
                <a:gd name="connsiteY173" fmla="*/ 146896 h 191409"/>
                <a:gd name="connsiteX174" fmla="*/ 795 w 273760"/>
                <a:gd name="connsiteY174" fmla="*/ 150393 h 191409"/>
                <a:gd name="connsiteX175" fmla="*/ 159 w 273760"/>
                <a:gd name="connsiteY175" fmla="*/ 151506 h 191409"/>
                <a:gd name="connsiteX176" fmla="*/ 0 w 273760"/>
                <a:gd name="connsiteY176" fmla="*/ 152301 h 191409"/>
                <a:gd name="connsiteX177" fmla="*/ 636 w 273760"/>
                <a:gd name="connsiteY177" fmla="*/ 153414 h 191409"/>
                <a:gd name="connsiteX178" fmla="*/ 4292 w 273760"/>
                <a:gd name="connsiteY178" fmla="*/ 155322 h 191409"/>
                <a:gd name="connsiteX179" fmla="*/ 8108 w 273760"/>
                <a:gd name="connsiteY179" fmla="*/ 156912 h 191409"/>
                <a:gd name="connsiteX180" fmla="*/ 9380 w 273760"/>
                <a:gd name="connsiteY180" fmla="*/ 158024 h 191409"/>
                <a:gd name="connsiteX181" fmla="*/ 12082 w 273760"/>
                <a:gd name="connsiteY181" fmla="*/ 159455 h 191409"/>
                <a:gd name="connsiteX182" fmla="*/ 13195 w 273760"/>
                <a:gd name="connsiteY182" fmla="*/ 160727 h 191409"/>
                <a:gd name="connsiteX183" fmla="*/ 13672 w 273760"/>
                <a:gd name="connsiteY183" fmla="*/ 161840 h 191409"/>
                <a:gd name="connsiteX184" fmla="*/ 13672 w 273760"/>
                <a:gd name="connsiteY184" fmla="*/ 164383 h 191409"/>
                <a:gd name="connsiteX185" fmla="*/ 12400 w 273760"/>
                <a:gd name="connsiteY185" fmla="*/ 168040 h 191409"/>
                <a:gd name="connsiteX186" fmla="*/ 12877 w 273760"/>
                <a:gd name="connsiteY186" fmla="*/ 170743 h 191409"/>
                <a:gd name="connsiteX187" fmla="*/ 11605 w 273760"/>
                <a:gd name="connsiteY187" fmla="*/ 172491 h 191409"/>
                <a:gd name="connsiteX188" fmla="*/ 10652 w 273760"/>
                <a:gd name="connsiteY188" fmla="*/ 174399 h 191409"/>
                <a:gd name="connsiteX189" fmla="*/ 10492 w 273760"/>
                <a:gd name="connsiteY189" fmla="*/ 177897 h 191409"/>
                <a:gd name="connsiteX190" fmla="*/ 12241 w 273760"/>
                <a:gd name="connsiteY190" fmla="*/ 181871 h 191409"/>
                <a:gd name="connsiteX191" fmla="*/ 12559 w 273760"/>
                <a:gd name="connsiteY191" fmla="*/ 181553 h 191409"/>
                <a:gd name="connsiteX192" fmla="*/ 12400 w 273760"/>
                <a:gd name="connsiteY192" fmla="*/ 178215 h 191409"/>
                <a:gd name="connsiteX193" fmla="*/ 13513 w 273760"/>
                <a:gd name="connsiteY193" fmla="*/ 177579 h 191409"/>
                <a:gd name="connsiteX194" fmla="*/ 15262 w 273760"/>
                <a:gd name="connsiteY194" fmla="*/ 177102 h 191409"/>
                <a:gd name="connsiteX195" fmla="*/ 17646 w 273760"/>
                <a:gd name="connsiteY195" fmla="*/ 177261 h 191409"/>
                <a:gd name="connsiteX196" fmla="*/ 19713 w 273760"/>
                <a:gd name="connsiteY196" fmla="*/ 177738 h 191409"/>
                <a:gd name="connsiteX197" fmla="*/ 22257 w 273760"/>
                <a:gd name="connsiteY197" fmla="*/ 179168 h 191409"/>
                <a:gd name="connsiteX198" fmla="*/ 23052 w 273760"/>
                <a:gd name="connsiteY198" fmla="*/ 179009 h 191409"/>
                <a:gd name="connsiteX199" fmla="*/ 27344 w 273760"/>
                <a:gd name="connsiteY199" fmla="*/ 176148 h 191409"/>
                <a:gd name="connsiteX200" fmla="*/ 31637 w 273760"/>
                <a:gd name="connsiteY200" fmla="*/ 172014 h 191409"/>
                <a:gd name="connsiteX201" fmla="*/ 32908 w 273760"/>
                <a:gd name="connsiteY201" fmla="*/ 169630 h 191409"/>
                <a:gd name="connsiteX202" fmla="*/ 34021 w 273760"/>
                <a:gd name="connsiteY202" fmla="*/ 168517 h 191409"/>
                <a:gd name="connsiteX203" fmla="*/ 37837 w 273760"/>
                <a:gd name="connsiteY203" fmla="*/ 167881 h 191409"/>
                <a:gd name="connsiteX204" fmla="*/ 41175 w 273760"/>
                <a:gd name="connsiteY204" fmla="*/ 167563 h 191409"/>
                <a:gd name="connsiteX205" fmla="*/ 43242 w 273760"/>
                <a:gd name="connsiteY205" fmla="*/ 167722 h 191409"/>
                <a:gd name="connsiteX206" fmla="*/ 48488 w 273760"/>
                <a:gd name="connsiteY206" fmla="*/ 167245 h 191409"/>
                <a:gd name="connsiteX207" fmla="*/ 51668 w 273760"/>
                <a:gd name="connsiteY207" fmla="*/ 166768 h 191409"/>
                <a:gd name="connsiteX208" fmla="*/ 54211 w 273760"/>
                <a:gd name="connsiteY208" fmla="*/ 165973 h 191409"/>
                <a:gd name="connsiteX209" fmla="*/ 60094 w 273760"/>
                <a:gd name="connsiteY209" fmla="*/ 165814 h 191409"/>
                <a:gd name="connsiteX210" fmla="*/ 68996 w 273760"/>
                <a:gd name="connsiteY210" fmla="*/ 166291 h 191409"/>
                <a:gd name="connsiteX211" fmla="*/ 74879 w 273760"/>
                <a:gd name="connsiteY211" fmla="*/ 166291 h 191409"/>
                <a:gd name="connsiteX212" fmla="*/ 78853 w 273760"/>
                <a:gd name="connsiteY212" fmla="*/ 166609 h 191409"/>
                <a:gd name="connsiteX213" fmla="*/ 88710 w 273760"/>
                <a:gd name="connsiteY213" fmla="*/ 168994 h 191409"/>
                <a:gd name="connsiteX214" fmla="*/ 92366 w 273760"/>
                <a:gd name="connsiteY214" fmla="*/ 169312 h 191409"/>
                <a:gd name="connsiteX215" fmla="*/ 94115 w 273760"/>
                <a:gd name="connsiteY215" fmla="*/ 170583 h 191409"/>
                <a:gd name="connsiteX216" fmla="*/ 97295 w 273760"/>
                <a:gd name="connsiteY216" fmla="*/ 170901 h 191409"/>
                <a:gd name="connsiteX217" fmla="*/ 103336 w 273760"/>
                <a:gd name="connsiteY217" fmla="*/ 172173 h 191409"/>
                <a:gd name="connsiteX218" fmla="*/ 108423 w 273760"/>
                <a:gd name="connsiteY218" fmla="*/ 172809 h 191409"/>
                <a:gd name="connsiteX219" fmla="*/ 111920 w 273760"/>
                <a:gd name="connsiteY219" fmla="*/ 172491 h 191409"/>
                <a:gd name="connsiteX220" fmla="*/ 113828 w 273760"/>
                <a:gd name="connsiteY220" fmla="*/ 172809 h 191409"/>
                <a:gd name="connsiteX221" fmla="*/ 117485 w 273760"/>
                <a:gd name="connsiteY221" fmla="*/ 178215 h 191409"/>
                <a:gd name="connsiteX222" fmla="*/ 118280 w 273760"/>
                <a:gd name="connsiteY222" fmla="*/ 178691 h 191409"/>
                <a:gd name="connsiteX223" fmla="*/ 119710 w 273760"/>
                <a:gd name="connsiteY223" fmla="*/ 178850 h 191409"/>
                <a:gd name="connsiteX224" fmla="*/ 122731 w 273760"/>
                <a:gd name="connsiteY224" fmla="*/ 178373 h 191409"/>
                <a:gd name="connsiteX225" fmla="*/ 127023 w 273760"/>
                <a:gd name="connsiteY225" fmla="*/ 178532 h 191409"/>
                <a:gd name="connsiteX226" fmla="*/ 129567 w 273760"/>
                <a:gd name="connsiteY226" fmla="*/ 179645 h 191409"/>
                <a:gd name="connsiteX227" fmla="*/ 129249 w 273760"/>
                <a:gd name="connsiteY227" fmla="*/ 182825 h 191409"/>
                <a:gd name="connsiteX228" fmla="*/ 129885 w 273760"/>
                <a:gd name="connsiteY228" fmla="*/ 183302 h 191409"/>
                <a:gd name="connsiteX229" fmla="*/ 130998 w 273760"/>
                <a:gd name="connsiteY229" fmla="*/ 183143 h 191409"/>
                <a:gd name="connsiteX230" fmla="*/ 132429 w 273760"/>
                <a:gd name="connsiteY230" fmla="*/ 181394 h 191409"/>
                <a:gd name="connsiteX231" fmla="*/ 133541 w 273760"/>
                <a:gd name="connsiteY231" fmla="*/ 179486 h 191409"/>
                <a:gd name="connsiteX232" fmla="*/ 134495 w 273760"/>
                <a:gd name="connsiteY232" fmla="*/ 179009 h 191409"/>
                <a:gd name="connsiteX233" fmla="*/ 138788 w 273760"/>
                <a:gd name="connsiteY233" fmla="*/ 180281 h 191409"/>
                <a:gd name="connsiteX234" fmla="*/ 140854 w 273760"/>
                <a:gd name="connsiteY234" fmla="*/ 179963 h 191409"/>
                <a:gd name="connsiteX235" fmla="*/ 142603 w 273760"/>
                <a:gd name="connsiteY235" fmla="*/ 178532 h 191409"/>
                <a:gd name="connsiteX236" fmla="*/ 143716 w 273760"/>
                <a:gd name="connsiteY236" fmla="*/ 178373 h 191409"/>
                <a:gd name="connsiteX237" fmla="*/ 146896 w 273760"/>
                <a:gd name="connsiteY237" fmla="*/ 179327 h 191409"/>
                <a:gd name="connsiteX238" fmla="*/ 150711 w 273760"/>
                <a:gd name="connsiteY238" fmla="*/ 180122 h 191409"/>
                <a:gd name="connsiteX239" fmla="*/ 153732 w 273760"/>
                <a:gd name="connsiteY239" fmla="*/ 180122 h 191409"/>
                <a:gd name="connsiteX240" fmla="*/ 155639 w 273760"/>
                <a:gd name="connsiteY240" fmla="*/ 180917 h 191409"/>
                <a:gd name="connsiteX241" fmla="*/ 157070 w 273760"/>
                <a:gd name="connsiteY241" fmla="*/ 184097 h 191409"/>
                <a:gd name="connsiteX242" fmla="*/ 158342 w 273760"/>
                <a:gd name="connsiteY242" fmla="*/ 184892 h 191409"/>
                <a:gd name="connsiteX243" fmla="*/ 159455 w 273760"/>
                <a:gd name="connsiteY243" fmla="*/ 185050 h 191409"/>
                <a:gd name="connsiteX244" fmla="*/ 161204 w 273760"/>
                <a:gd name="connsiteY244" fmla="*/ 182030 h 191409"/>
                <a:gd name="connsiteX245" fmla="*/ 162794 w 273760"/>
                <a:gd name="connsiteY245" fmla="*/ 180917 h 191409"/>
                <a:gd name="connsiteX246" fmla="*/ 165178 w 273760"/>
                <a:gd name="connsiteY246" fmla="*/ 180122 h 191409"/>
                <a:gd name="connsiteX247" fmla="*/ 166609 w 273760"/>
                <a:gd name="connsiteY247" fmla="*/ 179804 h 191409"/>
                <a:gd name="connsiteX248" fmla="*/ 167563 w 273760"/>
                <a:gd name="connsiteY248" fmla="*/ 178691 h 191409"/>
                <a:gd name="connsiteX249" fmla="*/ 168994 w 273760"/>
                <a:gd name="connsiteY249" fmla="*/ 177738 h 191409"/>
                <a:gd name="connsiteX250" fmla="*/ 170107 w 273760"/>
                <a:gd name="connsiteY250" fmla="*/ 177579 h 191409"/>
                <a:gd name="connsiteX251" fmla="*/ 171060 w 273760"/>
                <a:gd name="connsiteY251" fmla="*/ 178055 h 191409"/>
                <a:gd name="connsiteX252" fmla="*/ 172173 w 273760"/>
                <a:gd name="connsiteY252" fmla="*/ 179486 h 191409"/>
                <a:gd name="connsiteX253" fmla="*/ 173763 w 273760"/>
                <a:gd name="connsiteY253" fmla="*/ 182666 h 191409"/>
                <a:gd name="connsiteX254" fmla="*/ 175830 w 273760"/>
                <a:gd name="connsiteY254" fmla="*/ 185845 h 191409"/>
                <a:gd name="connsiteX255" fmla="*/ 177102 w 273760"/>
                <a:gd name="connsiteY255" fmla="*/ 186958 h 191409"/>
                <a:gd name="connsiteX256" fmla="*/ 180599 w 273760"/>
                <a:gd name="connsiteY256" fmla="*/ 186004 h 191409"/>
                <a:gd name="connsiteX257" fmla="*/ 183143 w 273760"/>
                <a:gd name="connsiteY257" fmla="*/ 185050 h 191409"/>
                <a:gd name="connsiteX258" fmla="*/ 187435 w 273760"/>
                <a:gd name="connsiteY258" fmla="*/ 184733 h 191409"/>
                <a:gd name="connsiteX259" fmla="*/ 193317 w 273760"/>
                <a:gd name="connsiteY259" fmla="*/ 184097 h 191409"/>
                <a:gd name="connsiteX260" fmla="*/ 197769 w 273760"/>
                <a:gd name="connsiteY260" fmla="*/ 183143 h 191409"/>
                <a:gd name="connsiteX261" fmla="*/ 200471 w 273760"/>
                <a:gd name="connsiteY261" fmla="*/ 183302 h 191409"/>
                <a:gd name="connsiteX262" fmla="*/ 202220 w 273760"/>
                <a:gd name="connsiteY262" fmla="*/ 184415 h 191409"/>
                <a:gd name="connsiteX263" fmla="*/ 204764 w 273760"/>
                <a:gd name="connsiteY263" fmla="*/ 186322 h 191409"/>
                <a:gd name="connsiteX264" fmla="*/ 205400 w 273760"/>
                <a:gd name="connsiteY264" fmla="*/ 189184 h 191409"/>
                <a:gd name="connsiteX265" fmla="*/ 208738 w 273760"/>
                <a:gd name="connsiteY265" fmla="*/ 191092 h 191409"/>
                <a:gd name="connsiteX266" fmla="*/ 211600 w 273760"/>
                <a:gd name="connsiteY266" fmla="*/ 191410 h 191409"/>
                <a:gd name="connsiteX267" fmla="*/ 212395 w 273760"/>
                <a:gd name="connsiteY267" fmla="*/ 189343 h 191409"/>
                <a:gd name="connsiteX268" fmla="*/ 213984 w 273760"/>
                <a:gd name="connsiteY268" fmla="*/ 187912 h 191409"/>
                <a:gd name="connsiteX269" fmla="*/ 213507 w 273760"/>
                <a:gd name="connsiteY269" fmla="*/ 186004 h 191409"/>
                <a:gd name="connsiteX270" fmla="*/ 213190 w 273760"/>
                <a:gd name="connsiteY270" fmla="*/ 183620 h 191409"/>
                <a:gd name="connsiteX271" fmla="*/ 211918 w 273760"/>
                <a:gd name="connsiteY271" fmla="*/ 181235 h 191409"/>
                <a:gd name="connsiteX272" fmla="*/ 211123 w 273760"/>
                <a:gd name="connsiteY272" fmla="*/ 178850 h 191409"/>
                <a:gd name="connsiteX273" fmla="*/ 212713 w 273760"/>
                <a:gd name="connsiteY273" fmla="*/ 175194 h 191409"/>
                <a:gd name="connsiteX274" fmla="*/ 214302 w 273760"/>
                <a:gd name="connsiteY274" fmla="*/ 172173 h 191409"/>
                <a:gd name="connsiteX275" fmla="*/ 215097 w 273760"/>
                <a:gd name="connsiteY275" fmla="*/ 170425 h 191409"/>
                <a:gd name="connsiteX276" fmla="*/ 217641 w 273760"/>
                <a:gd name="connsiteY276" fmla="*/ 167404 h 191409"/>
                <a:gd name="connsiteX277" fmla="*/ 220185 w 273760"/>
                <a:gd name="connsiteY277" fmla="*/ 165178 h 191409"/>
                <a:gd name="connsiteX278" fmla="*/ 224000 w 273760"/>
                <a:gd name="connsiteY278" fmla="*/ 161522 h 191409"/>
                <a:gd name="connsiteX279" fmla="*/ 226862 w 273760"/>
                <a:gd name="connsiteY279" fmla="*/ 160409 h 191409"/>
                <a:gd name="connsiteX280" fmla="*/ 229405 w 273760"/>
                <a:gd name="connsiteY280" fmla="*/ 160886 h 191409"/>
                <a:gd name="connsiteX281" fmla="*/ 230836 w 273760"/>
                <a:gd name="connsiteY281" fmla="*/ 161363 h 191409"/>
                <a:gd name="connsiteX282" fmla="*/ 234493 w 273760"/>
                <a:gd name="connsiteY282" fmla="*/ 159296 h 191409"/>
                <a:gd name="connsiteX283" fmla="*/ 241011 w 273760"/>
                <a:gd name="connsiteY283" fmla="*/ 159137 h 191409"/>
                <a:gd name="connsiteX284" fmla="*/ 246575 w 273760"/>
                <a:gd name="connsiteY284" fmla="*/ 159455 h 191409"/>
                <a:gd name="connsiteX285" fmla="*/ 246416 w 273760"/>
                <a:gd name="connsiteY285" fmla="*/ 158501 h 191409"/>
                <a:gd name="connsiteX286" fmla="*/ 244349 w 273760"/>
                <a:gd name="connsiteY286" fmla="*/ 154845 h 191409"/>
                <a:gd name="connsiteX287" fmla="*/ 243236 w 273760"/>
                <a:gd name="connsiteY287" fmla="*/ 153255 h 191409"/>
                <a:gd name="connsiteX288" fmla="*/ 241806 w 273760"/>
                <a:gd name="connsiteY288" fmla="*/ 152460 h 191409"/>
                <a:gd name="connsiteX289" fmla="*/ 241170 w 273760"/>
                <a:gd name="connsiteY289" fmla="*/ 151347 h 191409"/>
                <a:gd name="connsiteX290" fmla="*/ 241170 w 273760"/>
                <a:gd name="connsiteY290" fmla="*/ 147055 h 191409"/>
                <a:gd name="connsiteX291" fmla="*/ 241488 w 273760"/>
                <a:gd name="connsiteY291" fmla="*/ 142921 h 191409"/>
                <a:gd name="connsiteX292" fmla="*/ 242283 w 273760"/>
                <a:gd name="connsiteY292" fmla="*/ 142285 h 191409"/>
                <a:gd name="connsiteX293" fmla="*/ 239739 w 273760"/>
                <a:gd name="connsiteY293" fmla="*/ 138947 h 191409"/>
                <a:gd name="connsiteX294" fmla="*/ 239580 w 273760"/>
                <a:gd name="connsiteY294" fmla="*/ 136403 h 191409"/>
                <a:gd name="connsiteX295" fmla="*/ 240852 w 273760"/>
                <a:gd name="connsiteY295" fmla="*/ 135131 h 191409"/>
                <a:gd name="connsiteX296" fmla="*/ 240852 w 273760"/>
                <a:gd name="connsiteY296" fmla="*/ 134019 h 191409"/>
                <a:gd name="connsiteX297" fmla="*/ 239898 w 273760"/>
                <a:gd name="connsiteY297" fmla="*/ 132588 h 191409"/>
                <a:gd name="connsiteX298" fmla="*/ 237354 w 273760"/>
                <a:gd name="connsiteY298" fmla="*/ 130044 h 191409"/>
                <a:gd name="connsiteX299" fmla="*/ 234811 w 273760"/>
                <a:gd name="connsiteY299" fmla="*/ 127342 h 191409"/>
                <a:gd name="connsiteX300" fmla="*/ 233062 w 273760"/>
                <a:gd name="connsiteY300" fmla="*/ 125116 h 191409"/>
                <a:gd name="connsiteX301" fmla="*/ 232108 w 273760"/>
                <a:gd name="connsiteY301" fmla="*/ 124162 h 191409"/>
                <a:gd name="connsiteX302" fmla="*/ 233221 w 273760"/>
                <a:gd name="connsiteY302" fmla="*/ 122413 h 191409"/>
                <a:gd name="connsiteX303" fmla="*/ 235128 w 273760"/>
                <a:gd name="connsiteY303" fmla="*/ 119393 h 191409"/>
                <a:gd name="connsiteX304" fmla="*/ 235764 w 273760"/>
                <a:gd name="connsiteY304" fmla="*/ 117644 h 191409"/>
                <a:gd name="connsiteX305" fmla="*/ 236559 w 273760"/>
                <a:gd name="connsiteY305" fmla="*/ 117167 h 191409"/>
                <a:gd name="connsiteX306" fmla="*/ 240693 w 273760"/>
                <a:gd name="connsiteY306" fmla="*/ 116849 h 191409"/>
                <a:gd name="connsiteX307" fmla="*/ 243713 w 273760"/>
                <a:gd name="connsiteY307" fmla="*/ 117008 h 191409"/>
                <a:gd name="connsiteX308" fmla="*/ 246098 w 273760"/>
                <a:gd name="connsiteY308" fmla="*/ 117644 h 191409"/>
                <a:gd name="connsiteX309" fmla="*/ 246893 w 273760"/>
                <a:gd name="connsiteY309" fmla="*/ 119075 h 191409"/>
                <a:gd name="connsiteX310" fmla="*/ 248960 w 273760"/>
                <a:gd name="connsiteY310" fmla="*/ 120664 h 191409"/>
                <a:gd name="connsiteX311" fmla="*/ 254842 w 273760"/>
                <a:gd name="connsiteY311" fmla="*/ 121300 h 191409"/>
                <a:gd name="connsiteX312" fmla="*/ 257385 w 273760"/>
                <a:gd name="connsiteY312" fmla="*/ 121141 h 191409"/>
                <a:gd name="connsiteX313" fmla="*/ 260565 w 273760"/>
                <a:gd name="connsiteY313" fmla="*/ 119710 h 191409"/>
                <a:gd name="connsiteX314" fmla="*/ 265493 w 273760"/>
                <a:gd name="connsiteY314" fmla="*/ 116531 h 191409"/>
                <a:gd name="connsiteX315" fmla="*/ 266765 w 273760"/>
                <a:gd name="connsiteY315" fmla="*/ 114305 h 191409"/>
                <a:gd name="connsiteX316" fmla="*/ 269945 w 273760"/>
                <a:gd name="connsiteY316" fmla="*/ 112557 h 191409"/>
                <a:gd name="connsiteX317" fmla="*/ 271853 w 273760"/>
                <a:gd name="connsiteY317" fmla="*/ 111921 h 191409"/>
                <a:gd name="connsiteX318" fmla="*/ 273601 w 273760"/>
                <a:gd name="connsiteY318" fmla="*/ 111603 h 191409"/>
                <a:gd name="connsiteX319" fmla="*/ 273760 w 273760"/>
                <a:gd name="connsiteY319" fmla="*/ 110331 h 191409"/>
                <a:gd name="connsiteX320" fmla="*/ 273601 w 273760"/>
                <a:gd name="connsiteY320" fmla="*/ 108423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273760" h="191409">
                  <a:moveTo>
                    <a:pt x="273601" y="108423"/>
                  </a:moveTo>
                  <a:lnTo>
                    <a:pt x="272965" y="107310"/>
                  </a:lnTo>
                  <a:lnTo>
                    <a:pt x="266765" y="103495"/>
                  </a:lnTo>
                  <a:lnTo>
                    <a:pt x="265970" y="102223"/>
                  </a:lnTo>
                  <a:lnTo>
                    <a:pt x="265493" y="100633"/>
                  </a:lnTo>
                  <a:lnTo>
                    <a:pt x="266288" y="99202"/>
                  </a:lnTo>
                  <a:lnTo>
                    <a:pt x="266288" y="97772"/>
                  </a:lnTo>
                  <a:lnTo>
                    <a:pt x="259134" y="94274"/>
                  </a:lnTo>
                  <a:lnTo>
                    <a:pt x="253093" y="93638"/>
                  </a:lnTo>
                  <a:lnTo>
                    <a:pt x="248165" y="93797"/>
                  </a:lnTo>
                  <a:lnTo>
                    <a:pt x="246257" y="93161"/>
                  </a:lnTo>
                  <a:lnTo>
                    <a:pt x="247052" y="91412"/>
                  </a:lnTo>
                  <a:lnTo>
                    <a:pt x="248324" y="88233"/>
                  </a:lnTo>
                  <a:lnTo>
                    <a:pt x="248642" y="85689"/>
                  </a:lnTo>
                  <a:lnTo>
                    <a:pt x="248324" y="84417"/>
                  </a:lnTo>
                  <a:lnTo>
                    <a:pt x="247370" y="83464"/>
                  </a:lnTo>
                  <a:lnTo>
                    <a:pt x="242600" y="81238"/>
                  </a:lnTo>
                  <a:lnTo>
                    <a:pt x="236241" y="77899"/>
                  </a:lnTo>
                  <a:lnTo>
                    <a:pt x="233221" y="74084"/>
                  </a:lnTo>
                  <a:lnTo>
                    <a:pt x="231631" y="70109"/>
                  </a:lnTo>
                  <a:lnTo>
                    <a:pt x="229882" y="67725"/>
                  </a:lnTo>
                  <a:lnTo>
                    <a:pt x="226703" y="66294"/>
                  </a:lnTo>
                  <a:lnTo>
                    <a:pt x="227021" y="65181"/>
                  </a:lnTo>
                  <a:lnTo>
                    <a:pt x="229087" y="61525"/>
                  </a:lnTo>
                  <a:lnTo>
                    <a:pt x="228928" y="60889"/>
                  </a:lnTo>
                  <a:lnTo>
                    <a:pt x="228134" y="59935"/>
                  </a:lnTo>
                  <a:lnTo>
                    <a:pt x="224159" y="58186"/>
                  </a:lnTo>
                  <a:lnTo>
                    <a:pt x="218754" y="54689"/>
                  </a:lnTo>
                  <a:lnTo>
                    <a:pt x="218595" y="53735"/>
                  </a:lnTo>
                  <a:lnTo>
                    <a:pt x="218913" y="51509"/>
                  </a:lnTo>
                  <a:lnTo>
                    <a:pt x="219708" y="49442"/>
                  </a:lnTo>
                  <a:lnTo>
                    <a:pt x="220821" y="48329"/>
                  </a:lnTo>
                  <a:lnTo>
                    <a:pt x="224000" y="44037"/>
                  </a:lnTo>
                  <a:lnTo>
                    <a:pt x="224000" y="42447"/>
                  </a:lnTo>
                  <a:lnTo>
                    <a:pt x="223364" y="40539"/>
                  </a:lnTo>
                  <a:lnTo>
                    <a:pt x="221138" y="37042"/>
                  </a:lnTo>
                  <a:lnTo>
                    <a:pt x="219231" y="34816"/>
                  </a:lnTo>
                  <a:lnTo>
                    <a:pt x="219231" y="33704"/>
                  </a:lnTo>
                  <a:lnTo>
                    <a:pt x="219390" y="32749"/>
                  </a:lnTo>
                  <a:lnTo>
                    <a:pt x="220662" y="31637"/>
                  </a:lnTo>
                  <a:lnTo>
                    <a:pt x="221774" y="30047"/>
                  </a:lnTo>
                  <a:lnTo>
                    <a:pt x="221933" y="24960"/>
                  </a:lnTo>
                  <a:lnTo>
                    <a:pt x="221933" y="23211"/>
                  </a:lnTo>
                  <a:lnTo>
                    <a:pt x="221297" y="22098"/>
                  </a:lnTo>
                  <a:lnTo>
                    <a:pt x="220503" y="21621"/>
                  </a:lnTo>
                  <a:lnTo>
                    <a:pt x="218913" y="21939"/>
                  </a:lnTo>
                  <a:lnTo>
                    <a:pt x="216687" y="21144"/>
                  </a:lnTo>
                  <a:lnTo>
                    <a:pt x="214938" y="19713"/>
                  </a:lnTo>
                  <a:lnTo>
                    <a:pt x="213825" y="19236"/>
                  </a:lnTo>
                  <a:lnTo>
                    <a:pt x="212713" y="17965"/>
                  </a:lnTo>
                  <a:lnTo>
                    <a:pt x="209533" y="15103"/>
                  </a:lnTo>
                  <a:lnTo>
                    <a:pt x="209056" y="14467"/>
                  </a:lnTo>
                  <a:lnTo>
                    <a:pt x="202538" y="12082"/>
                  </a:lnTo>
                  <a:lnTo>
                    <a:pt x="197133" y="12400"/>
                  </a:lnTo>
                  <a:lnTo>
                    <a:pt x="194112" y="12082"/>
                  </a:lnTo>
                  <a:lnTo>
                    <a:pt x="192522" y="12559"/>
                  </a:lnTo>
                  <a:lnTo>
                    <a:pt x="190774" y="14149"/>
                  </a:lnTo>
                  <a:lnTo>
                    <a:pt x="188548" y="15103"/>
                  </a:lnTo>
                  <a:lnTo>
                    <a:pt x="186799" y="15103"/>
                  </a:lnTo>
                  <a:lnTo>
                    <a:pt x="185209" y="15898"/>
                  </a:lnTo>
                  <a:lnTo>
                    <a:pt x="181076" y="18600"/>
                  </a:lnTo>
                  <a:lnTo>
                    <a:pt x="179009" y="17011"/>
                  </a:lnTo>
                  <a:lnTo>
                    <a:pt x="177260" y="14626"/>
                  </a:lnTo>
                  <a:lnTo>
                    <a:pt x="177896" y="12559"/>
                  </a:lnTo>
                  <a:lnTo>
                    <a:pt x="178691" y="10652"/>
                  </a:lnTo>
                  <a:lnTo>
                    <a:pt x="178532" y="9380"/>
                  </a:lnTo>
                  <a:lnTo>
                    <a:pt x="177896" y="8267"/>
                  </a:lnTo>
                  <a:lnTo>
                    <a:pt x="175353" y="7154"/>
                  </a:lnTo>
                  <a:lnTo>
                    <a:pt x="169630" y="4928"/>
                  </a:lnTo>
                  <a:lnTo>
                    <a:pt x="168040" y="4928"/>
                  </a:lnTo>
                  <a:lnTo>
                    <a:pt x="165655" y="5723"/>
                  </a:lnTo>
                  <a:lnTo>
                    <a:pt x="161363" y="8108"/>
                  </a:lnTo>
                  <a:lnTo>
                    <a:pt x="159773" y="7631"/>
                  </a:lnTo>
                  <a:lnTo>
                    <a:pt x="158342" y="5723"/>
                  </a:lnTo>
                  <a:lnTo>
                    <a:pt x="156752" y="3339"/>
                  </a:lnTo>
                  <a:lnTo>
                    <a:pt x="154686" y="2067"/>
                  </a:lnTo>
                  <a:lnTo>
                    <a:pt x="150234" y="2226"/>
                  </a:lnTo>
                  <a:lnTo>
                    <a:pt x="149757" y="2385"/>
                  </a:lnTo>
                  <a:lnTo>
                    <a:pt x="147532" y="3656"/>
                  </a:lnTo>
                  <a:lnTo>
                    <a:pt x="146578" y="3498"/>
                  </a:lnTo>
                  <a:lnTo>
                    <a:pt x="142762" y="0"/>
                  </a:lnTo>
                  <a:lnTo>
                    <a:pt x="141808" y="0"/>
                  </a:lnTo>
                  <a:lnTo>
                    <a:pt x="139424" y="477"/>
                  </a:lnTo>
                  <a:lnTo>
                    <a:pt x="135449" y="2703"/>
                  </a:lnTo>
                  <a:lnTo>
                    <a:pt x="129726" y="8267"/>
                  </a:lnTo>
                  <a:lnTo>
                    <a:pt x="128136" y="9380"/>
                  </a:lnTo>
                  <a:lnTo>
                    <a:pt x="126705" y="13513"/>
                  </a:lnTo>
                  <a:lnTo>
                    <a:pt x="126388" y="13990"/>
                  </a:lnTo>
                  <a:lnTo>
                    <a:pt x="122890" y="13831"/>
                  </a:lnTo>
                  <a:lnTo>
                    <a:pt x="122095" y="13672"/>
                  </a:lnTo>
                  <a:lnTo>
                    <a:pt x="118598" y="13831"/>
                  </a:lnTo>
                  <a:lnTo>
                    <a:pt x="111285" y="12718"/>
                  </a:lnTo>
                  <a:lnTo>
                    <a:pt x="108423" y="13354"/>
                  </a:lnTo>
                  <a:lnTo>
                    <a:pt x="104607" y="17647"/>
                  </a:lnTo>
                  <a:lnTo>
                    <a:pt x="103177" y="18123"/>
                  </a:lnTo>
                  <a:lnTo>
                    <a:pt x="98884" y="18760"/>
                  </a:lnTo>
                  <a:lnTo>
                    <a:pt x="98089" y="19236"/>
                  </a:lnTo>
                  <a:lnTo>
                    <a:pt x="98089" y="20985"/>
                  </a:lnTo>
                  <a:lnTo>
                    <a:pt x="97295" y="24165"/>
                  </a:lnTo>
                  <a:lnTo>
                    <a:pt x="96023" y="28139"/>
                  </a:lnTo>
                  <a:lnTo>
                    <a:pt x="94592" y="31160"/>
                  </a:lnTo>
                  <a:lnTo>
                    <a:pt x="94274" y="32273"/>
                  </a:lnTo>
                  <a:lnTo>
                    <a:pt x="95228" y="33226"/>
                  </a:lnTo>
                  <a:lnTo>
                    <a:pt x="100633" y="33704"/>
                  </a:lnTo>
                  <a:lnTo>
                    <a:pt x="102859" y="34339"/>
                  </a:lnTo>
                  <a:lnTo>
                    <a:pt x="103336" y="35134"/>
                  </a:lnTo>
                  <a:lnTo>
                    <a:pt x="102223" y="36088"/>
                  </a:lnTo>
                  <a:lnTo>
                    <a:pt x="100474" y="37042"/>
                  </a:lnTo>
                  <a:lnTo>
                    <a:pt x="99679" y="37837"/>
                  </a:lnTo>
                  <a:lnTo>
                    <a:pt x="98248" y="40857"/>
                  </a:lnTo>
                  <a:lnTo>
                    <a:pt x="89505" y="40381"/>
                  </a:lnTo>
                  <a:lnTo>
                    <a:pt x="88233" y="41016"/>
                  </a:lnTo>
                  <a:lnTo>
                    <a:pt x="87756" y="42447"/>
                  </a:lnTo>
                  <a:lnTo>
                    <a:pt x="87279" y="44037"/>
                  </a:lnTo>
                  <a:lnTo>
                    <a:pt x="86166" y="45945"/>
                  </a:lnTo>
                  <a:lnTo>
                    <a:pt x="83781" y="47535"/>
                  </a:lnTo>
                  <a:lnTo>
                    <a:pt x="79966" y="48170"/>
                  </a:lnTo>
                  <a:lnTo>
                    <a:pt x="76945" y="49283"/>
                  </a:lnTo>
                  <a:lnTo>
                    <a:pt x="74720" y="52622"/>
                  </a:lnTo>
                  <a:lnTo>
                    <a:pt x="73130" y="57232"/>
                  </a:lnTo>
                  <a:lnTo>
                    <a:pt x="73130" y="60571"/>
                  </a:lnTo>
                  <a:lnTo>
                    <a:pt x="73289" y="62319"/>
                  </a:lnTo>
                  <a:lnTo>
                    <a:pt x="73130" y="63273"/>
                  </a:lnTo>
                  <a:lnTo>
                    <a:pt x="72017" y="64545"/>
                  </a:lnTo>
                  <a:lnTo>
                    <a:pt x="70109" y="67407"/>
                  </a:lnTo>
                  <a:lnTo>
                    <a:pt x="68679" y="70745"/>
                  </a:lnTo>
                  <a:lnTo>
                    <a:pt x="68043" y="72494"/>
                  </a:lnTo>
                  <a:lnTo>
                    <a:pt x="68361" y="73448"/>
                  </a:lnTo>
                  <a:lnTo>
                    <a:pt x="70109" y="73448"/>
                  </a:lnTo>
                  <a:lnTo>
                    <a:pt x="72494" y="74084"/>
                  </a:lnTo>
                  <a:lnTo>
                    <a:pt x="73766" y="75356"/>
                  </a:lnTo>
                  <a:lnTo>
                    <a:pt x="74243" y="76945"/>
                  </a:lnTo>
                  <a:lnTo>
                    <a:pt x="74402" y="78535"/>
                  </a:lnTo>
                  <a:lnTo>
                    <a:pt x="73925" y="79489"/>
                  </a:lnTo>
                  <a:lnTo>
                    <a:pt x="71858" y="80125"/>
                  </a:lnTo>
                  <a:lnTo>
                    <a:pt x="68837" y="80125"/>
                  </a:lnTo>
                  <a:lnTo>
                    <a:pt x="66930" y="79330"/>
                  </a:lnTo>
                  <a:lnTo>
                    <a:pt x="66612" y="78694"/>
                  </a:lnTo>
                  <a:lnTo>
                    <a:pt x="67566" y="77104"/>
                  </a:lnTo>
                  <a:lnTo>
                    <a:pt x="66930" y="75197"/>
                  </a:lnTo>
                  <a:lnTo>
                    <a:pt x="65658" y="74084"/>
                  </a:lnTo>
                  <a:lnTo>
                    <a:pt x="62955" y="75674"/>
                  </a:lnTo>
                  <a:lnTo>
                    <a:pt x="60571" y="75674"/>
                  </a:lnTo>
                  <a:lnTo>
                    <a:pt x="57550" y="77263"/>
                  </a:lnTo>
                  <a:lnTo>
                    <a:pt x="55483" y="79489"/>
                  </a:lnTo>
                  <a:lnTo>
                    <a:pt x="53735" y="80443"/>
                  </a:lnTo>
                  <a:lnTo>
                    <a:pt x="48647" y="79966"/>
                  </a:lnTo>
                  <a:lnTo>
                    <a:pt x="47375" y="80920"/>
                  </a:lnTo>
                  <a:lnTo>
                    <a:pt x="46263" y="85689"/>
                  </a:lnTo>
                  <a:lnTo>
                    <a:pt x="45627" y="86643"/>
                  </a:lnTo>
                  <a:lnTo>
                    <a:pt x="41493" y="86484"/>
                  </a:lnTo>
                  <a:lnTo>
                    <a:pt x="37360" y="88392"/>
                  </a:lnTo>
                  <a:lnTo>
                    <a:pt x="32749" y="89823"/>
                  </a:lnTo>
                  <a:lnTo>
                    <a:pt x="30365" y="88869"/>
                  </a:lnTo>
                  <a:lnTo>
                    <a:pt x="29093" y="87597"/>
                  </a:lnTo>
                  <a:lnTo>
                    <a:pt x="26708" y="87756"/>
                  </a:lnTo>
                  <a:lnTo>
                    <a:pt x="23847" y="88392"/>
                  </a:lnTo>
                  <a:lnTo>
                    <a:pt x="22098" y="88074"/>
                  </a:lnTo>
                  <a:lnTo>
                    <a:pt x="20031" y="88233"/>
                  </a:lnTo>
                  <a:lnTo>
                    <a:pt x="16057" y="89028"/>
                  </a:lnTo>
                  <a:lnTo>
                    <a:pt x="10969" y="88869"/>
                  </a:lnTo>
                  <a:lnTo>
                    <a:pt x="8903" y="88074"/>
                  </a:lnTo>
                  <a:lnTo>
                    <a:pt x="12082" y="101428"/>
                  </a:lnTo>
                  <a:lnTo>
                    <a:pt x="17646" y="114146"/>
                  </a:lnTo>
                  <a:lnTo>
                    <a:pt x="19554" y="120347"/>
                  </a:lnTo>
                  <a:lnTo>
                    <a:pt x="20349" y="123685"/>
                  </a:lnTo>
                  <a:lnTo>
                    <a:pt x="20985" y="128454"/>
                  </a:lnTo>
                  <a:lnTo>
                    <a:pt x="21303" y="131793"/>
                  </a:lnTo>
                  <a:lnTo>
                    <a:pt x="21144" y="133701"/>
                  </a:lnTo>
                  <a:lnTo>
                    <a:pt x="20826" y="136244"/>
                  </a:lnTo>
                  <a:lnTo>
                    <a:pt x="19236" y="137834"/>
                  </a:lnTo>
                  <a:lnTo>
                    <a:pt x="8744" y="142126"/>
                  </a:lnTo>
                  <a:lnTo>
                    <a:pt x="6677" y="143557"/>
                  </a:lnTo>
                  <a:lnTo>
                    <a:pt x="3656" y="146896"/>
                  </a:lnTo>
                  <a:lnTo>
                    <a:pt x="795" y="150393"/>
                  </a:lnTo>
                  <a:lnTo>
                    <a:pt x="159" y="151506"/>
                  </a:lnTo>
                  <a:lnTo>
                    <a:pt x="0" y="152301"/>
                  </a:lnTo>
                  <a:lnTo>
                    <a:pt x="636" y="153414"/>
                  </a:lnTo>
                  <a:lnTo>
                    <a:pt x="4292" y="155322"/>
                  </a:lnTo>
                  <a:lnTo>
                    <a:pt x="8108" y="156912"/>
                  </a:lnTo>
                  <a:lnTo>
                    <a:pt x="9380" y="158024"/>
                  </a:lnTo>
                  <a:lnTo>
                    <a:pt x="12082" y="159455"/>
                  </a:lnTo>
                  <a:lnTo>
                    <a:pt x="13195" y="160727"/>
                  </a:lnTo>
                  <a:lnTo>
                    <a:pt x="13672" y="161840"/>
                  </a:lnTo>
                  <a:lnTo>
                    <a:pt x="13672" y="164383"/>
                  </a:lnTo>
                  <a:lnTo>
                    <a:pt x="12400" y="168040"/>
                  </a:lnTo>
                  <a:lnTo>
                    <a:pt x="12877" y="170743"/>
                  </a:lnTo>
                  <a:lnTo>
                    <a:pt x="11605" y="172491"/>
                  </a:lnTo>
                  <a:lnTo>
                    <a:pt x="10652" y="174399"/>
                  </a:lnTo>
                  <a:lnTo>
                    <a:pt x="10492" y="177897"/>
                  </a:lnTo>
                  <a:lnTo>
                    <a:pt x="12241" y="181871"/>
                  </a:lnTo>
                  <a:lnTo>
                    <a:pt x="12559" y="181553"/>
                  </a:lnTo>
                  <a:lnTo>
                    <a:pt x="12400" y="178215"/>
                  </a:lnTo>
                  <a:lnTo>
                    <a:pt x="13513" y="177579"/>
                  </a:lnTo>
                  <a:lnTo>
                    <a:pt x="15262" y="177102"/>
                  </a:lnTo>
                  <a:lnTo>
                    <a:pt x="17646" y="177261"/>
                  </a:lnTo>
                  <a:lnTo>
                    <a:pt x="19713" y="177738"/>
                  </a:lnTo>
                  <a:lnTo>
                    <a:pt x="22257" y="179168"/>
                  </a:lnTo>
                  <a:lnTo>
                    <a:pt x="23052" y="179009"/>
                  </a:lnTo>
                  <a:lnTo>
                    <a:pt x="27344" y="176148"/>
                  </a:lnTo>
                  <a:lnTo>
                    <a:pt x="31637" y="172014"/>
                  </a:lnTo>
                  <a:lnTo>
                    <a:pt x="32908" y="169630"/>
                  </a:lnTo>
                  <a:lnTo>
                    <a:pt x="34021" y="168517"/>
                  </a:lnTo>
                  <a:lnTo>
                    <a:pt x="37837" y="167881"/>
                  </a:lnTo>
                  <a:lnTo>
                    <a:pt x="41175" y="167563"/>
                  </a:lnTo>
                  <a:lnTo>
                    <a:pt x="43242" y="167722"/>
                  </a:lnTo>
                  <a:lnTo>
                    <a:pt x="48488" y="167245"/>
                  </a:lnTo>
                  <a:lnTo>
                    <a:pt x="51668" y="166768"/>
                  </a:lnTo>
                  <a:lnTo>
                    <a:pt x="54211" y="165973"/>
                  </a:lnTo>
                  <a:lnTo>
                    <a:pt x="60094" y="165814"/>
                  </a:lnTo>
                  <a:lnTo>
                    <a:pt x="68996" y="166291"/>
                  </a:lnTo>
                  <a:lnTo>
                    <a:pt x="74879" y="166291"/>
                  </a:lnTo>
                  <a:lnTo>
                    <a:pt x="78853" y="166609"/>
                  </a:lnTo>
                  <a:lnTo>
                    <a:pt x="88710" y="168994"/>
                  </a:lnTo>
                  <a:lnTo>
                    <a:pt x="92366" y="169312"/>
                  </a:lnTo>
                  <a:lnTo>
                    <a:pt x="94115" y="170583"/>
                  </a:lnTo>
                  <a:lnTo>
                    <a:pt x="97295" y="170901"/>
                  </a:lnTo>
                  <a:lnTo>
                    <a:pt x="103336" y="172173"/>
                  </a:lnTo>
                  <a:lnTo>
                    <a:pt x="108423" y="172809"/>
                  </a:lnTo>
                  <a:lnTo>
                    <a:pt x="111920" y="172491"/>
                  </a:lnTo>
                  <a:lnTo>
                    <a:pt x="113828" y="172809"/>
                  </a:lnTo>
                  <a:lnTo>
                    <a:pt x="117485" y="178215"/>
                  </a:lnTo>
                  <a:lnTo>
                    <a:pt x="118280" y="178691"/>
                  </a:lnTo>
                  <a:lnTo>
                    <a:pt x="119710" y="178850"/>
                  </a:lnTo>
                  <a:lnTo>
                    <a:pt x="122731" y="178373"/>
                  </a:lnTo>
                  <a:lnTo>
                    <a:pt x="127023" y="178532"/>
                  </a:lnTo>
                  <a:lnTo>
                    <a:pt x="129567" y="179645"/>
                  </a:lnTo>
                  <a:lnTo>
                    <a:pt x="129249" y="182825"/>
                  </a:lnTo>
                  <a:lnTo>
                    <a:pt x="129885" y="183302"/>
                  </a:lnTo>
                  <a:lnTo>
                    <a:pt x="130998" y="183143"/>
                  </a:lnTo>
                  <a:lnTo>
                    <a:pt x="132429" y="181394"/>
                  </a:lnTo>
                  <a:lnTo>
                    <a:pt x="133541" y="179486"/>
                  </a:lnTo>
                  <a:lnTo>
                    <a:pt x="134495" y="179009"/>
                  </a:lnTo>
                  <a:lnTo>
                    <a:pt x="138788" y="180281"/>
                  </a:lnTo>
                  <a:lnTo>
                    <a:pt x="140854" y="179963"/>
                  </a:lnTo>
                  <a:lnTo>
                    <a:pt x="142603" y="178532"/>
                  </a:lnTo>
                  <a:lnTo>
                    <a:pt x="143716" y="178373"/>
                  </a:lnTo>
                  <a:lnTo>
                    <a:pt x="146896" y="179327"/>
                  </a:lnTo>
                  <a:lnTo>
                    <a:pt x="150711" y="180122"/>
                  </a:lnTo>
                  <a:lnTo>
                    <a:pt x="153732" y="180122"/>
                  </a:lnTo>
                  <a:lnTo>
                    <a:pt x="155639" y="180917"/>
                  </a:lnTo>
                  <a:lnTo>
                    <a:pt x="157070" y="184097"/>
                  </a:lnTo>
                  <a:lnTo>
                    <a:pt x="158342" y="184892"/>
                  </a:lnTo>
                  <a:lnTo>
                    <a:pt x="159455" y="185050"/>
                  </a:lnTo>
                  <a:lnTo>
                    <a:pt x="161204" y="182030"/>
                  </a:lnTo>
                  <a:lnTo>
                    <a:pt x="162794" y="180917"/>
                  </a:lnTo>
                  <a:lnTo>
                    <a:pt x="165178" y="180122"/>
                  </a:lnTo>
                  <a:lnTo>
                    <a:pt x="166609" y="179804"/>
                  </a:lnTo>
                  <a:lnTo>
                    <a:pt x="167563" y="178691"/>
                  </a:lnTo>
                  <a:lnTo>
                    <a:pt x="168994" y="177738"/>
                  </a:lnTo>
                  <a:lnTo>
                    <a:pt x="170107" y="177579"/>
                  </a:lnTo>
                  <a:lnTo>
                    <a:pt x="171060" y="178055"/>
                  </a:lnTo>
                  <a:lnTo>
                    <a:pt x="172173" y="179486"/>
                  </a:lnTo>
                  <a:lnTo>
                    <a:pt x="173763" y="182666"/>
                  </a:lnTo>
                  <a:lnTo>
                    <a:pt x="175830" y="185845"/>
                  </a:lnTo>
                  <a:lnTo>
                    <a:pt x="177102" y="186958"/>
                  </a:lnTo>
                  <a:lnTo>
                    <a:pt x="180599" y="186004"/>
                  </a:lnTo>
                  <a:lnTo>
                    <a:pt x="183143" y="185050"/>
                  </a:lnTo>
                  <a:lnTo>
                    <a:pt x="187435" y="184733"/>
                  </a:lnTo>
                  <a:lnTo>
                    <a:pt x="193317" y="184097"/>
                  </a:lnTo>
                  <a:lnTo>
                    <a:pt x="197769" y="183143"/>
                  </a:lnTo>
                  <a:lnTo>
                    <a:pt x="200471" y="183302"/>
                  </a:lnTo>
                  <a:lnTo>
                    <a:pt x="202220" y="184415"/>
                  </a:lnTo>
                  <a:lnTo>
                    <a:pt x="204764" y="186322"/>
                  </a:lnTo>
                  <a:lnTo>
                    <a:pt x="205400" y="189184"/>
                  </a:lnTo>
                  <a:lnTo>
                    <a:pt x="208738" y="191092"/>
                  </a:lnTo>
                  <a:lnTo>
                    <a:pt x="211600" y="191410"/>
                  </a:lnTo>
                  <a:lnTo>
                    <a:pt x="212395" y="189343"/>
                  </a:lnTo>
                  <a:lnTo>
                    <a:pt x="213984" y="187912"/>
                  </a:lnTo>
                  <a:lnTo>
                    <a:pt x="213507" y="186004"/>
                  </a:lnTo>
                  <a:lnTo>
                    <a:pt x="213190" y="183620"/>
                  </a:lnTo>
                  <a:lnTo>
                    <a:pt x="211918" y="181235"/>
                  </a:lnTo>
                  <a:lnTo>
                    <a:pt x="211123" y="178850"/>
                  </a:lnTo>
                  <a:lnTo>
                    <a:pt x="212713" y="175194"/>
                  </a:lnTo>
                  <a:lnTo>
                    <a:pt x="214302" y="172173"/>
                  </a:lnTo>
                  <a:lnTo>
                    <a:pt x="215097" y="170425"/>
                  </a:lnTo>
                  <a:lnTo>
                    <a:pt x="217641" y="167404"/>
                  </a:lnTo>
                  <a:lnTo>
                    <a:pt x="220185" y="165178"/>
                  </a:lnTo>
                  <a:lnTo>
                    <a:pt x="224000" y="161522"/>
                  </a:lnTo>
                  <a:lnTo>
                    <a:pt x="226862" y="160409"/>
                  </a:lnTo>
                  <a:lnTo>
                    <a:pt x="229405" y="160886"/>
                  </a:lnTo>
                  <a:lnTo>
                    <a:pt x="230836" y="161363"/>
                  </a:lnTo>
                  <a:lnTo>
                    <a:pt x="234493" y="159296"/>
                  </a:lnTo>
                  <a:lnTo>
                    <a:pt x="241011" y="159137"/>
                  </a:lnTo>
                  <a:lnTo>
                    <a:pt x="246575" y="159455"/>
                  </a:lnTo>
                  <a:lnTo>
                    <a:pt x="246416" y="158501"/>
                  </a:lnTo>
                  <a:lnTo>
                    <a:pt x="244349" y="154845"/>
                  </a:lnTo>
                  <a:lnTo>
                    <a:pt x="243236" y="153255"/>
                  </a:lnTo>
                  <a:lnTo>
                    <a:pt x="241806" y="152460"/>
                  </a:lnTo>
                  <a:lnTo>
                    <a:pt x="241170" y="151347"/>
                  </a:lnTo>
                  <a:lnTo>
                    <a:pt x="241170" y="147055"/>
                  </a:lnTo>
                  <a:lnTo>
                    <a:pt x="241488" y="142921"/>
                  </a:lnTo>
                  <a:lnTo>
                    <a:pt x="242283" y="142285"/>
                  </a:lnTo>
                  <a:lnTo>
                    <a:pt x="239739" y="138947"/>
                  </a:lnTo>
                  <a:lnTo>
                    <a:pt x="239580" y="136403"/>
                  </a:lnTo>
                  <a:lnTo>
                    <a:pt x="240852" y="135131"/>
                  </a:lnTo>
                  <a:lnTo>
                    <a:pt x="240852" y="134019"/>
                  </a:lnTo>
                  <a:lnTo>
                    <a:pt x="239898" y="132588"/>
                  </a:lnTo>
                  <a:lnTo>
                    <a:pt x="237354" y="130044"/>
                  </a:lnTo>
                  <a:lnTo>
                    <a:pt x="234811" y="127342"/>
                  </a:lnTo>
                  <a:lnTo>
                    <a:pt x="233062" y="125116"/>
                  </a:lnTo>
                  <a:lnTo>
                    <a:pt x="232108" y="124162"/>
                  </a:lnTo>
                  <a:lnTo>
                    <a:pt x="233221" y="122413"/>
                  </a:lnTo>
                  <a:lnTo>
                    <a:pt x="235128" y="119393"/>
                  </a:lnTo>
                  <a:lnTo>
                    <a:pt x="235764" y="117644"/>
                  </a:lnTo>
                  <a:lnTo>
                    <a:pt x="236559" y="117167"/>
                  </a:lnTo>
                  <a:lnTo>
                    <a:pt x="240693" y="116849"/>
                  </a:lnTo>
                  <a:lnTo>
                    <a:pt x="243713" y="117008"/>
                  </a:lnTo>
                  <a:lnTo>
                    <a:pt x="246098" y="117644"/>
                  </a:lnTo>
                  <a:lnTo>
                    <a:pt x="246893" y="119075"/>
                  </a:lnTo>
                  <a:lnTo>
                    <a:pt x="248960" y="120664"/>
                  </a:lnTo>
                  <a:lnTo>
                    <a:pt x="254842" y="121300"/>
                  </a:lnTo>
                  <a:lnTo>
                    <a:pt x="257385" y="121141"/>
                  </a:lnTo>
                  <a:lnTo>
                    <a:pt x="260565" y="119710"/>
                  </a:lnTo>
                  <a:lnTo>
                    <a:pt x="265493" y="116531"/>
                  </a:lnTo>
                  <a:lnTo>
                    <a:pt x="266765" y="114305"/>
                  </a:lnTo>
                  <a:lnTo>
                    <a:pt x="269945" y="112557"/>
                  </a:lnTo>
                  <a:lnTo>
                    <a:pt x="271853" y="111921"/>
                  </a:lnTo>
                  <a:lnTo>
                    <a:pt x="273601" y="111603"/>
                  </a:lnTo>
                  <a:lnTo>
                    <a:pt x="273760" y="110331"/>
                  </a:lnTo>
                  <a:lnTo>
                    <a:pt x="273601" y="10842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5" name="Freeform: Shape 5394">
              <a:extLst>
                <a:ext uri="{FF2B5EF4-FFF2-40B4-BE49-F238E27FC236}">
                  <a16:creationId xmlns:a16="http://schemas.microsoft.com/office/drawing/2014/main" id="{807BC640-1737-C67E-9368-1C0D4828D67A}"/>
                </a:ext>
              </a:extLst>
            </p:cNvPr>
            <p:cNvSpPr/>
            <p:nvPr/>
          </p:nvSpPr>
          <p:spPr>
            <a:xfrm>
              <a:off x="1765913" y="4442801"/>
              <a:ext cx="269626" cy="272170"/>
            </a:xfrm>
            <a:custGeom>
              <a:avLst/>
              <a:gdLst>
                <a:gd name="connsiteX0" fmla="*/ 268196 w 269626"/>
                <a:gd name="connsiteY0" fmla="*/ 129726 h 272170"/>
                <a:gd name="connsiteX1" fmla="*/ 265811 w 269626"/>
                <a:gd name="connsiteY1" fmla="*/ 127342 h 272170"/>
                <a:gd name="connsiteX2" fmla="*/ 262155 w 269626"/>
                <a:gd name="connsiteY2" fmla="*/ 127024 h 272170"/>
                <a:gd name="connsiteX3" fmla="*/ 261201 w 269626"/>
                <a:gd name="connsiteY3" fmla="*/ 126388 h 272170"/>
                <a:gd name="connsiteX4" fmla="*/ 260247 w 269626"/>
                <a:gd name="connsiteY4" fmla="*/ 125593 h 272170"/>
                <a:gd name="connsiteX5" fmla="*/ 259770 w 269626"/>
                <a:gd name="connsiteY5" fmla="*/ 124480 h 272170"/>
                <a:gd name="connsiteX6" fmla="*/ 259452 w 269626"/>
                <a:gd name="connsiteY6" fmla="*/ 123208 h 272170"/>
                <a:gd name="connsiteX7" fmla="*/ 260088 w 269626"/>
                <a:gd name="connsiteY7" fmla="*/ 119393 h 272170"/>
                <a:gd name="connsiteX8" fmla="*/ 259770 w 269626"/>
                <a:gd name="connsiteY8" fmla="*/ 118916 h 272170"/>
                <a:gd name="connsiteX9" fmla="*/ 258816 w 269626"/>
                <a:gd name="connsiteY9" fmla="*/ 118439 h 272170"/>
                <a:gd name="connsiteX10" fmla="*/ 256750 w 269626"/>
                <a:gd name="connsiteY10" fmla="*/ 117962 h 272170"/>
                <a:gd name="connsiteX11" fmla="*/ 251821 w 269626"/>
                <a:gd name="connsiteY11" fmla="*/ 116213 h 272170"/>
                <a:gd name="connsiteX12" fmla="*/ 245621 w 269626"/>
                <a:gd name="connsiteY12" fmla="*/ 114624 h 272170"/>
                <a:gd name="connsiteX13" fmla="*/ 235606 w 269626"/>
                <a:gd name="connsiteY13" fmla="*/ 112715 h 272170"/>
                <a:gd name="connsiteX14" fmla="*/ 231631 w 269626"/>
                <a:gd name="connsiteY14" fmla="*/ 112238 h 272170"/>
                <a:gd name="connsiteX15" fmla="*/ 230836 w 269626"/>
                <a:gd name="connsiteY15" fmla="*/ 111762 h 272170"/>
                <a:gd name="connsiteX16" fmla="*/ 229564 w 269626"/>
                <a:gd name="connsiteY16" fmla="*/ 110331 h 272170"/>
                <a:gd name="connsiteX17" fmla="*/ 227657 w 269626"/>
                <a:gd name="connsiteY17" fmla="*/ 105879 h 272170"/>
                <a:gd name="connsiteX18" fmla="*/ 225908 w 269626"/>
                <a:gd name="connsiteY18" fmla="*/ 103018 h 272170"/>
                <a:gd name="connsiteX19" fmla="*/ 221615 w 269626"/>
                <a:gd name="connsiteY19" fmla="*/ 98407 h 272170"/>
                <a:gd name="connsiteX20" fmla="*/ 220821 w 269626"/>
                <a:gd name="connsiteY20" fmla="*/ 97136 h 272170"/>
                <a:gd name="connsiteX21" fmla="*/ 221139 w 269626"/>
                <a:gd name="connsiteY21" fmla="*/ 93479 h 272170"/>
                <a:gd name="connsiteX22" fmla="*/ 221456 w 269626"/>
                <a:gd name="connsiteY22" fmla="*/ 90618 h 272170"/>
                <a:gd name="connsiteX23" fmla="*/ 221933 w 269626"/>
                <a:gd name="connsiteY23" fmla="*/ 88233 h 272170"/>
                <a:gd name="connsiteX24" fmla="*/ 221615 w 269626"/>
                <a:gd name="connsiteY24" fmla="*/ 85848 h 272170"/>
                <a:gd name="connsiteX25" fmla="*/ 221615 w 269626"/>
                <a:gd name="connsiteY25" fmla="*/ 82987 h 272170"/>
                <a:gd name="connsiteX26" fmla="*/ 221775 w 269626"/>
                <a:gd name="connsiteY26" fmla="*/ 81238 h 272170"/>
                <a:gd name="connsiteX27" fmla="*/ 221139 w 269626"/>
                <a:gd name="connsiteY27" fmla="*/ 80284 h 272170"/>
                <a:gd name="connsiteX28" fmla="*/ 219549 w 269626"/>
                <a:gd name="connsiteY28" fmla="*/ 79807 h 272170"/>
                <a:gd name="connsiteX29" fmla="*/ 215097 w 269626"/>
                <a:gd name="connsiteY29" fmla="*/ 79489 h 272170"/>
                <a:gd name="connsiteX30" fmla="*/ 209692 w 269626"/>
                <a:gd name="connsiteY30" fmla="*/ 79648 h 272170"/>
                <a:gd name="connsiteX31" fmla="*/ 209533 w 269626"/>
                <a:gd name="connsiteY31" fmla="*/ 76787 h 272170"/>
                <a:gd name="connsiteX32" fmla="*/ 209056 w 269626"/>
                <a:gd name="connsiteY32" fmla="*/ 72335 h 272170"/>
                <a:gd name="connsiteX33" fmla="*/ 207943 w 269626"/>
                <a:gd name="connsiteY33" fmla="*/ 69792 h 272170"/>
                <a:gd name="connsiteX34" fmla="*/ 206831 w 269626"/>
                <a:gd name="connsiteY34" fmla="*/ 68361 h 272170"/>
                <a:gd name="connsiteX35" fmla="*/ 204287 w 269626"/>
                <a:gd name="connsiteY35" fmla="*/ 66930 h 272170"/>
                <a:gd name="connsiteX36" fmla="*/ 199200 w 269626"/>
                <a:gd name="connsiteY36" fmla="*/ 65022 h 272170"/>
                <a:gd name="connsiteX37" fmla="*/ 192364 w 269626"/>
                <a:gd name="connsiteY37" fmla="*/ 62160 h 272170"/>
                <a:gd name="connsiteX38" fmla="*/ 186640 w 269626"/>
                <a:gd name="connsiteY38" fmla="*/ 57868 h 272170"/>
                <a:gd name="connsiteX39" fmla="*/ 179804 w 269626"/>
                <a:gd name="connsiteY39" fmla="*/ 52622 h 272170"/>
                <a:gd name="connsiteX40" fmla="*/ 177738 w 269626"/>
                <a:gd name="connsiteY40" fmla="*/ 51668 h 272170"/>
                <a:gd name="connsiteX41" fmla="*/ 175353 w 269626"/>
                <a:gd name="connsiteY41" fmla="*/ 46740 h 272170"/>
                <a:gd name="connsiteX42" fmla="*/ 171537 w 269626"/>
                <a:gd name="connsiteY42" fmla="*/ 38155 h 272170"/>
                <a:gd name="connsiteX43" fmla="*/ 171855 w 269626"/>
                <a:gd name="connsiteY43" fmla="*/ 35293 h 272170"/>
                <a:gd name="connsiteX44" fmla="*/ 171219 w 269626"/>
                <a:gd name="connsiteY44" fmla="*/ 33862 h 272170"/>
                <a:gd name="connsiteX45" fmla="*/ 167563 w 269626"/>
                <a:gd name="connsiteY45" fmla="*/ 29729 h 272170"/>
                <a:gd name="connsiteX46" fmla="*/ 166768 w 269626"/>
                <a:gd name="connsiteY46" fmla="*/ 27503 h 272170"/>
                <a:gd name="connsiteX47" fmla="*/ 166132 w 269626"/>
                <a:gd name="connsiteY47" fmla="*/ 25437 h 272170"/>
                <a:gd name="connsiteX48" fmla="*/ 160250 w 269626"/>
                <a:gd name="connsiteY48" fmla="*/ 19237 h 272170"/>
                <a:gd name="connsiteX49" fmla="*/ 158342 w 269626"/>
                <a:gd name="connsiteY49" fmla="*/ 16534 h 272170"/>
                <a:gd name="connsiteX50" fmla="*/ 156752 w 269626"/>
                <a:gd name="connsiteY50" fmla="*/ 13195 h 272170"/>
                <a:gd name="connsiteX51" fmla="*/ 155322 w 269626"/>
                <a:gd name="connsiteY51" fmla="*/ 10333 h 272170"/>
                <a:gd name="connsiteX52" fmla="*/ 154050 w 269626"/>
                <a:gd name="connsiteY52" fmla="*/ 9380 h 272170"/>
                <a:gd name="connsiteX53" fmla="*/ 152301 w 269626"/>
                <a:gd name="connsiteY53" fmla="*/ 7472 h 272170"/>
                <a:gd name="connsiteX54" fmla="*/ 151188 w 269626"/>
                <a:gd name="connsiteY54" fmla="*/ 5247 h 272170"/>
                <a:gd name="connsiteX55" fmla="*/ 150711 w 269626"/>
                <a:gd name="connsiteY55" fmla="*/ 3657 h 272170"/>
                <a:gd name="connsiteX56" fmla="*/ 151188 w 269626"/>
                <a:gd name="connsiteY56" fmla="*/ 1590 h 272170"/>
                <a:gd name="connsiteX57" fmla="*/ 151665 w 269626"/>
                <a:gd name="connsiteY57" fmla="*/ 159 h 272170"/>
                <a:gd name="connsiteX58" fmla="*/ 150393 w 269626"/>
                <a:gd name="connsiteY58" fmla="*/ 0 h 272170"/>
                <a:gd name="connsiteX59" fmla="*/ 141650 w 269626"/>
                <a:gd name="connsiteY59" fmla="*/ 954 h 272170"/>
                <a:gd name="connsiteX60" fmla="*/ 138311 w 269626"/>
                <a:gd name="connsiteY60" fmla="*/ 2226 h 272170"/>
                <a:gd name="connsiteX61" fmla="*/ 130839 w 269626"/>
                <a:gd name="connsiteY61" fmla="*/ 7790 h 272170"/>
                <a:gd name="connsiteX62" fmla="*/ 129249 w 269626"/>
                <a:gd name="connsiteY62" fmla="*/ 6995 h 272170"/>
                <a:gd name="connsiteX63" fmla="*/ 127341 w 269626"/>
                <a:gd name="connsiteY63" fmla="*/ 5882 h 272170"/>
                <a:gd name="connsiteX64" fmla="*/ 125911 w 269626"/>
                <a:gd name="connsiteY64" fmla="*/ 5564 h 272170"/>
                <a:gd name="connsiteX65" fmla="*/ 122572 w 269626"/>
                <a:gd name="connsiteY65" fmla="*/ 6995 h 272170"/>
                <a:gd name="connsiteX66" fmla="*/ 119234 w 269626"/>
                <a:gd name="connsiteY66" fmla="*/ 8585 h 272170"/>
                <a:gd name="connsiteX67" fmla="*/ 115577 w 269626"/>
                <a:gd name="connsiteY67" fmla="*/ 10811 h 272170"/>
                <a:gd name="connsiteX68" fmla="*/ 112557 w 269626"/>
                <a:gd name="connsiteY68" fmla="*/ 13036 h 272170"/>
                <a:gd name="connsiteX69" fmla="*/ 111603 w 269626"/>
                <a:gd name="connsiteY69" fmla="*/ 14149 h 272170"/>
                <a:gd name="connsiteX70" fmla="*/ 106992 w 269626"/>
                <a:gd name="connsiteY70" fmla="*/ 18760 h 272170"/>
                <a:gd name="connsiteX71" fmla="*/ 105403 w 269626"/>
                <a:gd name="connsiteY71" fmla="*/ 19554 h 272170"/>
                <a:gd name="connsiteX72" fmla="*/ 103972 w 269626"/>
                <a:gd name="connsiteY72" fmla="*/ 19714 h 272170"/>
                <a:gd name="connsiteX73" fmla="*/ 103495 w 269626"/>
                <a:gd name="connsiteY73" fmla="*/ 19554 h 272170"/>
                <a:gd name="connsiteX74" fmla="*/ 102859 w 269626"/>
                <a:gd name="connsiteY74" fmla="*/ 17647 h 272170"/>
                <a:gd name="connsiteX75" fmla="*/ 99997 w 269626"/>
                <a:gd name="connsiteY75" fmla="*/ 13036 h 272170"/>
                <a:gd name="connsiteX76" fmla="*/ 95387 w 269626"/>
                <a:gd name="connsiteY76" fmla="*/ 6995 h 272170"/>
                <a:gd name="connsiteX77" fmla="*/ 94115 w 269626"/>
                <a:gd name="connsiteY77" fmla="*/ 6518 h 272170"/>
                <a:gd name="connsiteX78" fmla="*/ 93161 w 269626"/>
                <a:gd name="connsiteY78" fmla="*/ 6200 h 272170"/>
                <a:gd name="connsiteX79" fmla="*/ 89664 w 269626"/>
                <a:gd name="connsiteY79" fmla="*/ 6518 h 272170"/>
                <a:gd name="connsiteX80" fmla="*/ 79807 w 269626"/>
                <a:gd name="connsiteY80" fmla="*/ 8267 h 272170"/>
                <a:gd name="connsiteX81" fmla="*/ 71381 w 269626"/>
                <a:gd name="connsiteY81" fmla="*/ 9698 h 272170"/>
                <a:gd name="connsiteX82" fmla="*/ 58504 w 269626"/>
                <a:gd name="connsiteY82" fmla="*/ 12082 h 272170"/>
                <a:gd name="connsiteX83" fmla="*/ 44673 w 269626"/>
                <a:gd name="connsiteY83" fmla="*/ 13990 h 272170"/>
                <a:gd name="connsiteX84" fmla="*/ 36088 w 269626"/>
                <a:gd name="connsiteY84" fmla="*/ 15262 h 272170"/>
                <a:gd name="connsiteX85" fmla="*/ 28616 w 269626"/>
                <a:gd name="connsiteY85" fmla="*/ 15580 h 272170"/>
                <a:gd name="connsiteX86" fmla="*/ 28616 w 269626"/>
                <a:gd name="connsiteY86" fmla="*/ 21621 h 272170"/>
                <a:gd name="connsiteX87" fmla="*/ 28775 w 269626"/>
                <a:gd name="connsiteY87" fmla="*/ 33703 h 272170"/>
                <a:gd name="connsiteX88" fmla="*/ 28775 w 269626"/>
                <a:gd name="connsiteY88" fmla="*/ 45627 h 272170"/>
                <a:gd name="connsiteX89" fmla="*/ 28775 w 269626"/>
                <a:gd name="connsiteY89" fmla="*/ 57868 h 272170"/>
                <a:gd name="connsiteX90" fmla="*/ 28775 w 269626"/>
                <a:gd name="connsiteY90" fmla="*/ 69950 h 272170"/>
                <a:gd name="connsiteX91" fmla="*/ 28775 w 269626"/>
                <a:gd name="connsiteY91" fmla="*/ 82033 h 272170"/>
                <a:gd name="connsiteX92" fmla="*/ 28775 w 269626"/>
                <a:gd name="connsiteY92" fmla="*/ 94115 h 272170"/>
                <a:gd name="connsiteX93" fmla="*/ 28775 w 269626"/>
                <a:gd name="connsiteY93" fmla="*/ 106356 h 272170"/>
                <a:gd name="connsiteX94" fmla="*/ 28775 w 269626"/>
                <a:gd name="connsiteY94" fmla="*/ 118598 h 272170"/>
                <a:gd name="connsiteX95" fmla="*/ 28775 w 269626"/>
                <a:gd name="connsiteY95" fmla="*/ 123844 h 272170"/>
                <a:gd name="connsiteX96" fmla="*/ 28616 w 269626"/>
                <a:gd name="connsiteY96" fmla="*/ 125116 h 272170"/>
                <a:gd name="connsiteX97" fmla="*/ 24324 w 269626"/>
                <a:gd name="connsiteY97" fmla="*/ 125116 h 272170"/>
                <a:gd name="connsiteX98" fmla="*/ 14626 w 269626"/>
                <a:gd name="connsiteY98" fmla="*/ 125116 h 272170"/>
                <a:gd name="connsiteX99" fmla="*/ 6677 w 269626"/>
                <a:gd name="connsiteY99" fmla="*/ 125116 h 272170"/>
                <a:gd name="connsiteX100" fmla="*/ 0 w 269626"/>
                <a:gd name="connsiteY100" fmla="*/ 125116 h 272170"/>
                <a:gd name="connsiteX101" fmla="*/ 0 w 269626"/>
                <a:gd name="connsiteY101" fmla="*/ 132270 h 272170"/>
                <a:gd name="connsiteX102" fmla="*/ 0 w 269626"/>
                <a:gd name="connsiteY102" fmla="*/ 140855 h 272170"/>
                <a:gd name="connsiteX103" fmla="*/ 159 w 269626"/>
                <a:gd name="connsiteY103" fmla="*/ 149439 h 272170"/>
                <a:gd name="connsiteX104" fmla="*/ 159 w 269626"/>
                <a:gd name="connsiteY104" fmla="*/ 158183 h 272170"/>
                <a:gd name="connsiteX105" fmla="*/ 159 w 269626"/>
                <a:gd name="connsiteY105" fmla="*/ 166768 h 272170"/>
                <a:gd name="connsiteX106" fmla="*/ 159 w 269626"/>
                <a:gd name="connsiteY106" fmla="*/ 175353 h 272170"/>
                <a:gd name="connsiteX107" fmla="*/ 159 w 269626"/>
                <a:gd name="connsiteY107" fmla="*/ 184097 h 272170"/>
                <a:gd name="connsiteX108" fmla="*/ 159 w 269626"/>
                <a:gd name="connsiteY108" fmla="*/ 192681 h 272170"/>
                <a:gd name="connsiteX109" fmla="*/ 159 w 269626"/>
                <a:gd name="connsiteY109" fmla="*/ 201425 h 272170"/>
                <a:gd name="connsiteX110" fmla="*/ 159 w 269626"/>
                <a:gd name="connsiteY110" fmla="*/ 207944 h 272170"/>
                <a:gd name="connsiteX111" fmla="*/ 159 w 269626"/>
                <a:gd name="connsiteY111" fmla="*/ 208738 h 272170"/>
                <a:gd name="connsiteX112" fmla="*/ 1590 w 269626"/>
                <a:gd name="connsiteY112" fmla="*/ 209692 h 272170"/>
                <a:gd name="connsiteX113" fmla="*/ 10652 w 269626"/>
                <a:gd name="connsiteY113" fmla="*/ 216369 h 272170"/>
                <a:gd name="connsiteX114" fmla="*/ 13036 w 269626"/>
                <a:gd name="connsiteY114" fmla="*/ 220026 h 272170"/>
                <a:gd name="connsiteX115" fmla="*/ 14308 w 269626"/>
                <a:gd name="connsiteY115" fmla="*/ 222252 h 272170"/>
                <a:gd name="connsiteX116" fmla="*/ 18123 w 269626"/>
                <a:gd name="connsiteY116" fmla="*/ 230518 h 272170"/>
                <a:gd name="connsiteX117" fmla="*/ 21144 w 269626"/>
                <a:gd name="connsiteY117" fmla="*/ 237832 h 272170"/>
                <a:gd name="connsiteX118" fmla="*/ 23529 w 269626"/>
                <a:gd name="connsiteY118" fmla="*/ 243395 h 272170"/>
                <a:gd name="connsiteX119" fmla="*/ 23688 w 269626"/>
                <a:gd name="connsiteY119" fmla="*/ 245939 h 272170"/>
                <a:gd name="connsiteX120" fmla="*/ 24006 w 269626"/>
                <a:gd name="connsiteY120" fmla="*/ 248483 h 272170"/>
                <a:gd name="connsiteX121" fmla="*/ 24324 w 269626"/>
                <a:gd name="connsiteY121" fmla="*/ 249755 h 272170"/>
                <a:gd name="connsiteX122" fmla="*/ 24165 w 269626"/>
                <a:gd name="connsiteY122" fmla="*/ 251027 h 272170"/>
                <a:gd name="connsiteX123" fmla="*/ 22416 w 269626"/>
                <a:gd name="connsiteY123" fmla="*/ 254047 h 272170"/>
                <a:gd name="connsiteX124" fmla="*/ 20667 w 269626"/>
                <a:gd name="connsiteY124" fmla="*/ 256432 h 272170"/>
                <a:gd name="connsiteX125" fmla="*/ 18759 w 269626"/>
                <a:gd name="connsiteY125" fmla="*/ 259612 h 272170"/>
                <a:gd name="connsiteX126" fmla="*/ 18442 w 269626"/>
                <a:gd name="connsiteY126" fmla="*/ 263745 h 272170"/>
                <a:gd name="connsiteX127" fmla="*/ 19077 w 269626"/>
                <a:gd name="connsiteY127" fmla="*/ 268673 h 272170"/>
                <a:gd name="connsiteX128" fmla="*/ 20349 w 269626"/>
                <a:gd name="connsiteY128" fmla="*/ 271217 h 272170"/>
                <a:gd name="connsiteX129" fmla="*/ 21939 w 269626"/>
                <a:gd name="connsiteY129" fmla="*/ 272012 h 272170"/>
                <a:gd name="connsiteX130" fmla="*/ 25754 w 269626"/>
                <a:gd name="connsiteY130" fmla="*/ 270740 h 272170"/>
                <a:gd name="connsiteX131" fmla="*/ 28139 w 269626"/>
                <a:gd name="connsiteY131" fmla="*/ 271217 h 272170"/>
                <a:gd name="connsiteX132" fmla="*/ 31478 w 269626"/>
                <a:gd name="connsiteY132" fmla="*/ 272170 h 272170"/>
                <a:gd name="connsiteX133" fmla="*/ 42447 w 269626"/>
                <a:gd name="connsiteY133" fmla="*/ 271535 h 272170"/>
                <a:gd name="connsiteX134" fmla="*/ 43878 w 269626"/>
                <a:gd name="connsiteY134" fmla="*/ 271853 h 272170"/>
                <a:gd name="connsiteX135" fmla="*/ 48011 w 269626"/>
                <a:gd name="connsiteY135" fmla="*/ 272170 h 272170"/>
                <a:gd name="connsiteX136" fmla="*/ 49283 w 269626"/>
                <a:gd name="connsiteY136" fmla="*/ 271694 h 272170"/>
                <a:gd name="connsiteX137" fmla="*/ 50555 w 269626"/>
                <a:gd name="connsiteY137" fmla="*/ 270740 h 272170"/>
                <a:gd name="connsiteX138" fmla="*/ 51986 w 269626"/>
                <a:gd name="connsiteY138" fmla="*/ 267719 h 272170"/>
                <a:gd name="connsiteX139" fmla="*/ 53258 w 269626"/>
                <a:gd name="connsiteY139" fmla="*/ 266765 h 272170"/>
                <a:gd name="connsiteX140" fmla="*/ 55642 w 269626"/>
                <a:gd name="connsiteY140" fmla="*/ 266288 h 272170"/>
                <a:gd name="connsiteX141" fmla="*/ 58504 w 269626"/>
                <a:gd name="connsiteY141" fmla="*/ 265494 h 272170"/>
                <a:gd name="connsiteX142" fmla="*/ 60730 w 269626"/>
                <a:gd name="connsiteY142" fmla="*/ 263745 h 272170"/>
                <a:gd name="connsiteX143" fmla="*/ 64386 w 269626"/>
                <a:gd name="connsiteY143" fmla="*/ 257862 h 272170"/>
                <a:gd name="connsiteX144" fmla="*/ 71699 w 269626"/>
                <a:gd name="connsiteY144" fmla="*/ 252775 h 272170"/>
                <a:gd name="connsiteX145" fmla="*/ 73925 w 269626"/>
                <a:gd name="connsiteY145" fmla="*/ 251503 h 272170"/>
                <a:gd name="connsiteX146" fmla="*/ 75356 w 269626"/>
                <a:gd name="connsiteY146" fmla="*/ 250073 h 272170"/>
                <a:gd name="connsiteX147" fmla="*/ 76469 w 269626"/>
                <a:gd name="connsiteY147" fmla="*/ 248165 h 272170"/>
                <a:gd name="connsiteX148" fmla="*/ 79012 w 269626"/>
                <a:gd name="connsiteY148" fmla="*/ 241647 h 272170"/>
                <a:gd name="connsiteX149" fmla="*/ 80920 w 269626"/>
                <a:gd name="connsiteY149" fmla="*/ 236242 h 272170"/>
                <a:gd name="connsiteX150" fmla="*/ 81715 w 269626"/>
                <a:gd name="connsiteY150" fmla="*/ 233698 h 272170"/>
                <a:gd name="connsiteX151" fmla="*/ 83305 w 269626"/>
                <a:gd name="connsiteY151" fmla="*/ 229406 h 272170"/>
                <a:gd name="connsiteX152" fmla="*/ 85371 w 269626"/>
                <a:gd name="connsiteY152" fmla="*/ 226862 h 272170"/>
                <a:gd name="connsiteX153" fmla="*/ 87438 w 269626"/>
                <a:gd name="connsiteY153" fmla="*/ 225431 h 272170"/>
                <a:gd name="connsiteX154" fmla="*/ 88551 w 269626"/>
                <a:gd name="connsiteY154" fmla="*/ 225113 h 272170"/>
                <a:gd name="connsiteX155" fmla="*/ 91094 w 269626"/>
                <a:gd name="connsiteY155" fmla="*/ 224318 h 272170"/>
                <a:gd name="connsiteX156" fmla="*/ 94433 w 269626"/>
                <a:gd name="connsiteY156" fmla="*/ 223682 h 272170"/>
                <a:gd name="connsiteX157" fmla="*/ 97931 w 269626"/>
                <a:gd name="connsiteY157" fmla="*/ 224477 h 272170"/>
                <a:gd name="connsiteX158" fmla="*/ 101746 w 269626"/>
                <a:gd name="connsiteY158" fmla="*/ 226067 h 272170"/>
                <a:gd name="connsiteX159" fmla="*/ 106038 w 269626"/>
                <a:gd name="connsiteY159" fmla="*/ 228770 h 272170"/>
                <a:gd name="connsiteX160" fmla="*/ 110490 w 269626"/>
                <a:gd name="connsiteY160" fmla="*/ 232108 h 272170"/>
                <a:gd name="connsiteX161" fmla="*/ 112557 w 269626"/>
                <a:gd name="connsiteY161" fmla="*/ 233857 h 272170"/>
                <a:gd name="connsiteX162" fmla="*/ 114623 w 269626"/>
                <a:gd name="connsiteY162" fmla="*/ 234652 h 272170"/>
                <a:gd name="connsiteX163" fmla="*/ 118598 w 269626"/>
                <a:gd name="connsiteY163" fmla="*/ 234811 h 272170"/>
                <a:gd name="connsiteX164" fmla="*/ 121141 w 269626"/>
                <a:gd name="connsiteY164" fmla="*/ 234811 h 272170"/>
                <a:gd name="connsiteX165" fmla="*/ 124957 w 269626"/>
                <a:gd name="connsiteY165" fmla="*/ 238149 h 272170"/>
                <a:gd name="connsiteX166" fmla="*/ 127024 w 269626"/>
                <a:gd name="connsiteY166" fmla="*/ 238308 h 272170"/>
                <a:gd name="connsiteX167" fmla="*/ 131475 w 269626"/>
                <a:gd name="connsiteY167" fmla="*/ 239421 h 272170"/>
                <a:gd name="connsiteX168" fmla="*/ 137039 w 269626"/>
                <a:gd name="connsiteY168" fmla="*/ 240375 h 272170"/>
                <a:gd name="connsiteX169" fmla="*/ 140537 w 269626"/>
                <a:gd name="connsiteY169" fmla="*/ 240375 h 272170"/>
                <a:gd name="connsiteX170" fmla="*/ 144193 w 269626"/>
                <a:gd name="connsiteY170" fmla="*/ 238467 h 272170"/>
                <a:gd name="connsiteX171" fmla="*/ 146896 w 269626"/>
                <a:gd name="connsiteY171" fmla="*/ 238467 h 272170"/>
                <a:gd name="connsiteX172" fmla="*/ 150393 w 269626"/>
                <a:gd name="connsiteY172" fmla="*/ 238626 h 272170"/>
                <a:gd name="connsiteX173" fmla="*/ 154209 w 269626"/>
                <a:gd name="connsiteY173" fmla="*/ 238149 h 272170"/>
                <a:gd name="connsiteX174" fmla="*/ 156911 w 269626"/>
                <a:gd name="connsiteY174" fmla="*/ 237355 h 272170"/>
                <a:gd name="connsiteX175" fmla="*/ 159137 w 269626"/>
                <a:gd name="connsiteY175" fmla="*/ 235765 h 272170"/>
                <a:gd name="connsiteX176" fmla="*/ 161045 w 269626"/>
                <a:gd name="connsiteY176" fmla="*/ 234016 h 272170"/>
                <a:gd name="connsiteX177" fmla="*/ 163112 w 269626"/>
                <a:gd name="connsiteY177" fmla="*/ 228928 h 272170"/>
                <a:gd name="connsiteX178" fmla="*/ 164383 w 269626"/>
                <a:gd name="connsiteY178" fmla="*/ 224795 h 272170"/>
                <a:gd name="connsiteX179" fmla="*/ 166291 w 269626"/>
                <a:gd name="connsiteY179" fmla="*/ 220026 h 272170"/>
                <a:gd name="connsiteX180" fmla="*/ 168676 w 269626"/>
                <a:gd name="connsiteY180" fmla="*/ 213508 h 272170"/>
                <a:gd name="connsiteX181" fmla="*/ 169630 w 269626"/>
                <a:gd name="connsiteY181" fmla="*/ 209056 h 272170"/>
                <a:gd name="connsiteX182" fmla="*/ 170425 w 269626"/>
                <a:gd name="connsiteY182" fmla="*/ 207944 h 272170"/>
                <a:gd name="connsiteX183" fmla="*/ 173922 w 269626"/>
                <a:gd name="connsiteY183" fmla="*/ 206513 h 272170"/>
                <a:gd name="connsiteX184" fmla="*/ 176784 w 269626"/>
                <a:gd name="connsiteY184" fmla="*/ 205559 h 272170"/>
                <a:gd name="connsiteX185" fmla="*/ 184415 w 269626"/>
                <a:gd name="connsiteY185" fmla="*/ 203810 h 272170"/>
                <a:gd name="connsiteX186" fmla="*/ 185845 w 269626"/>
                <a:gd name="connsiteY186" fmla="*/ 202856 h 272170"/>
                <a:gd name="connsiteX187" fmla="*/ 187276 w 269626"/>
                <a:gd name="connsiteY187" fmla="*/ 200789 h 272170"/>
                <a:gd name="connsiteX188" fmla="*/ 190615 w 269626"/>
                <a:gd name="connsiteY188" fmla="*/ 197133 h 272170"/>
                <a:gd name="connsiteX189" fmla="*/ 194748 w 269626"/>
                <a:gd name="connsiteY189" fmla="*/ 194271 h 272170"/>
                <a:gd name="connsiteX190" fmla="*/ 196974 w 269626"/>
                <a:gd name="connsiteY190" fmla="*/ 192523 h 272170"/>
                <a:gd name="connsiteX191" fmla="*/ 200789 w 269626"/>
                <a:gd name="connsiteY191" fmla="*/ 178056 h 272170"/>
                <a:gd name="connsiteX192" fmla="*/ 201266 w 269626"/>
                <a:gd name="connsiteY192" fmla="*/ 176307 h 272170"/>
                <a:gd name="connsiteX193" fmla="*/ 204128 w 269626"/>
                <a:gd name="connsiteY193" fmla="*/ 172491 h 272170"/>
                <a:gd name="connsiteX194" fmla="*/ 205877 w 269626"/>
                <a:gd name="connsiteY194" fmla="*/ 170901 h 272170"/>
                <a:gd name="connsiteX195" fmla="*/ 206990 w 269626"/>
                <a:gd name="connsiteY195" fmla="*/ 170901 h 272170"/>
                <a:gd name="connsiteX196" fmla="*/ 208579 w 269626"/>
                <a:gd name="connsiteY196" fmla="*/ 169789 h 272170"/>
                <a:gd name="connsiteX197" fmla="*/ 210646 w 269626"/>
                <a:gd name="connsiteY197" fmla="*/ 167881 h 272170"/>
                <a:gd name="connsiteX198" fmla="*/ 213190 w 269626"/>
                <a:gd name="connsiteY198" fmla="*/ 166609 h 272170"/>
                <a:gd name="connsiteX199" fmla="*/ 216051 w 269626"/>
                <a:gd name="connsiteY199" fmla="*/ 166132 h 272170"/>
                <a:gd name="connsiteX200" fmla="*/ 217800 w 269626"/>
                <a:gd name="connsiteY200" fmla="*/ 164860 h 272170"/>
                <a:gd name="connsiteX201" fmla="*/ 218754 w 269626"/>
                <a:gd name="connsiteY201" fmla="*/ 162635 h 272170"/>
                <a:gd name="connsiteX202" fmla="*/ 220185 w 269626"/>
                <a:gd name="connsiteY202" fmla="*/ 161681 h 272170"/>
                <a:gd name="connsiteX203" fmla="*/ 222251 w 269626"/>
                <a:gd name="connsiteY203" fmla="*/ 161681 h 272170"/>
                <a:gd name="connsiteX204" fmla="*/ 223364 w 269626"/>
                <a:gd name="connsiteY204" fmla="*/ 161045 h 272170"/>
                <a:gd name="connsiteX205" fmla="*/ 223682 w 269626"/>
                <a:gd name="connsiteY205" fmla="*/ 159614 h 272170"/>
                <a:gd name="connsiteX206" fmla="*/ 224954 w 269626"/>
                <a:gd name="connsiteY206" fmla="*/ 158343 h 272170"/>
                <a:gd name="connsiteX207" fmla="*/ 227180 w 269626"/>
                <a:gd name="connsiteY207" fmla="*/ 157230 h 272170"/>
                <a:gd name="connsiteX208" fmla="*/ 228452 w 269626"/>
                <a:gd name="connsiteY208" fmla="*/ 156117 h 272170"/>
                <a:gd name="connsiteX209" fmla="*/ 228452 w 269626"/>
                <a:gd name="connsiteY209" fmla="*/ 154686 h 272170"/>
                <a:gd name="connsiteX210" fmla="*/ 231154 w 269626"/>
                <a:gd name="connsiteY210" fmla="*/ 151188 h 272170"/>
                <a:gd name="connsiteX211" fmla="*/ 236400 w 269626"/>
                <a:gd name="connsiteY211" fmla="*/ 145783 h 272170"/>
                <a:gd name="connsiteX212" fmla="*/ 241329 w 269626"/>
                <a:gd name="connsiteY212" fmla="*/ 142763 h 272170"/>
                <a:gd name="connsiteX213" fmla="*/ 245939 w 269626"/>
                <a:gd name="connsiteY213" fmla="*/ 142286 h 272170"/>
                <a:gd name="connsiteX214" fmla="*/ 250390 w 269626"/>
                <a:gd name="connsiteY214" fmla="*/ 141013 h 272170"/>
                <a:gd name="connsiteX215" fmla="*/ 254524 w 269626"/>
                <a:gd name="connsiteY215" fmla="*/ 139424 h 272170"/>
                <a:gd name="connsiteX216" fmla="*/ 257545 w 269626"/>
                <a:gd name="connsiteY216" fmla="*/ 136880 h 272170"/>
                <a:gd name="connsiteX217" fmla="*/ 259452 w 269626"/>
                <a:gd name="connsiteY217" fmla="*/ 133383 h 272170"/>
                <a:gd name="connsiteX218" fmla="*/ 262791 w 269626"/>
                <a:gd name="connsiteY218" fmla="*/ 131475 h 272170"/>
                <a:gd name="connsiteX219" fmla="*/ 269627 w 269626"/>
                <a:gd name="connsiteY219" fmla="*/ 130839 h 272170"/>
                <a:gd name="connsiteX220" fmla="*/ 268196 w 269626"/>
                <a:gd name="connsiteY220" fmla="*/ 129726 h 272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269626" h="272170">
                  <a:moveTo>
                    <a:pt x="268196" y="129726"/>
                  </a:moveTo>
                  <a:lnTo>
                    <a:pt x="265811" y="127342"/>
                  </a:lnTo>
                  <a:lnTo>
                    <a:pt x="262155" y="127024"/>
                  </a:lnTo>
                  <a:lnTo>
                    <a:pt x="261201" y="126388"/>
                  </a:lnTo>
                  <a:lnTo>
                    <a:pt x="260247" y="125593"/>
                  </a:lnTo>
                  <a:lnTo>
                    <a:pt x="259770" y="124480"/>
                  </a:lnTo>
                  <a:lnTo>
                    <a:pt x="259452" y="123208"/>
                  </a:lnTo>
                  <a:lnTo>
                    <a:pt x="260088" y="119393"/>
                  </a:lnTo>
                  <a:lnTo>
                    <a:pt x="259770" y="118916"/>
                  </a:lnTo>
                  <a:lnTo>
                    <a:pt x="258816" y="118439"/>
                  </a:lnTo>
                  <a:lnTo>
                    <a:pt x="256750" y="117962"/>
                  </a:lnTo>
                  <a:lnTo>
                    <a:pt x="251821" y="116213"/>
                  </a:lnTo>
                  <a:lnTo>
                    <a:pt x="245621" y="114624"/>
                  </a:lnTo>
                  <a:lnTo>
                    <a:pt x="235606" y="112715"/>
                  </a:lnTo>
                  <a:lnTo>
                    <a:pt x="231631" y="112238"/>
                  </a:lnTo>
                  <a:lnTo>
                    <a:pt x="230836" y="111762"/>
                  </a:lnTo>
                  <a:lnTo>
                    <a:pt x="229564" y="110331"/>
                  </a:lnTo>
                  <a:lnTo>
                    <a:pt x="227657" y="105879"/>
                  </a:lnTo>
                  <a:lnTo>
                    <a:pt x="225908" y="103018"/>
                  </a:lnTo>
                  <a:lnTo>
                    <a:pt x="221615" y="98407"/>
                  </a:lnTo>
                  <a:lnTo>
                    <a:pt x="220821" y="97136"/>
                  </a:lnTo>
                  <a:lnTo>
                    <a:pt x="221139" y="93479"/>
                  </a:lnTo>
                  <a:lnTo>
                    <a:pt x="221456" y="90618"/>
                  </a:lnTo>
                  <a:lnTo>
                    <a:pt x="221933" y="88233"/>
                  </a:lnTo>
                  <a:lnTo>
                    <a:pt x="221615" y="85848"/>
                  </a:lnTo>
                  <a:lnTo>
                    <a:pt x="221615" y="82987"/>
                  </a:lnTo>
                  <a:lnTo>
                    <a:pt x="221775" y="81238"/>
                  </a:lnTo>
                  <a:lnTo>
                    <a:pt x="221139" y="80284"/>
                  </a:lnTo>
                  <a:lnTo>
                    <a:pt x="219549" y="79807"/>
                  </a:lnTo>
                  <a:lnTo>
                    <a:pt x="215097" y="79489"/>
                  </a:lnTo>
                  <a:lnTo>
                    <a:pt x="209692" y="79648"/>
                  </a:lnTo>
                  <a:lnTo>
                    <a:pt x="209533" y="76787"/>
                  </a:lnTo>
                  <a:lnTo>
                    <a:pt x="209056" y="72335"/>
                  </a:lnTo>
                  <a:lnTo>
                    <a:pt x="207943" y="69792"/>
                  </a:lnTo>
                  <a:lnTo>
                    <a:pt x="206831" y="68361"/>
                  </a:lnTo>
                  <a:lnTo>
                    <a:pt x="204287" y="66930"/>
                  </a:lnTo>
                  <a:lnTo>
                    <a:pt x="199200" y="65022"/>
                  </a:lnTo>
                  <a:lnTo>
                    <a:pt x="192364" y="62160"/>
                  </a:lnTo>
                  <a:lnTo>
                    <a:pt x="186640" y="57868"/>
                  </a:lnTo>
                  <a:lnTo>
                    <a:pt x="179804" y="52622"/>
                  </a:lnTo>
                  <a:lnTo>
                    <a:pt x="177738" y="51668"/>
                  </a:lnTo>
                  <a:lnTo>
                    <a:pt x="175353" y="46740"/>
                  </a:lnTo>
                  <a:lnTo>
                    <a:pt x="171537" y="38155"/>
                  </a:lnTo>
                  <a:lnTo>
                    <a:pt x="171855" y="35293"/>
                  </a:lnTo>
                  <a:lnTo>
                    <a:pt x="171219" y="33862"/>
                  </a:lnTo>
                  <a:lnTo>
                    <a:pt x="167563" y="29729"/>
                  </a:lnTo>
                  <a:lnTo>
                    <a:pt x="166768" y="27503"/>
                  </a:lnTo>
                  <a:lnTo>
                    <a:pt x="166132" y="25437"/>
                  </a:lnTo>
                  <a:lnTo>
                    <a:pt x="160250" y="19237"/>
                  </a:lnTo>
                  <a:lnTo>
                    <a:pt x="158342" y="16534"/>
                  </a:lnTo>
                  <a:lnTo>
                    <a:pt x="156752" y="13195"/>
                  </a:lnTo>
                  <a:lnTo>
                    <a:pt x="155322" y="10333"/>
                  </a:lnTo>
                  <a:lnTo>
                    <a:pt x="154050" y="9380"/>
                  </a:lnTo>
                  <a:lnTo>
                    <a:pt x="152301" y="7472"/>
                  </a:lnTo>
                  <a:lnTo>
                    <a:pt x="151188" y="5247"/>
                  </a:lnTo>
                  <a:lnTo>
                    <a:pt x="150711" y="3657"/>
                  </a:lnTo>
                  <a:lnTo>
                    <a:pt x="151188" y="1590"/>
                  </a:lnTo>
                  <a:lnTo>
                    <a:pt x="151665" y="159"/>
                  </a:lnTo>
                  <a:lnTo>
                    <a:pt x="150393" y="0"/>
                  </a:lnTo>
                  <a:lnTo>
                    <a:pt x="141650" y="954"/>
                  </a:lnTo>
                  <a:lnTo>
                    <a:pt x="138311" y="2226"/>
                  </a:lnTo>
                  <a:lnTo>
                    <a:pt x="130839" y="7790"/>
                  </a:lnTo>
                  <a:lnTo>
                    <a:pt x="129249" y="6995"/>
                  </a:lnTo>
                  <a:lnTo>
                    <a:pt x="127341" y="5882"/>
                  </a:lnTo>
                  <a:lnTo>
                    <a:pt x="125911" y="5564"/>
                  </a:lnTo>
                  <a:lnTo>
                    <a:pt x="122572" y="6995"/>
                  </a:lnTo>
                  <a:lnTo>
                    <a:pt x="119234" y="8585"/>
                  </a:lnTo>
                  <a:lnTo>
                    <a:pt x="115577" y="10811"/>
                  </a:lnTo>
                  <a:lnTo>
                    <a:pt x="112557" y="13036"/>
                  </a:lnTo>
                  <a:lnTo>
                    <a:pt x="111603" y="14149"/>
                  </a:lnTo>
                  <a:lnTo>
                    <a:pt x="106992" y="18760"/>
                  </a:lnTo>
                  <a:lnTo>
                    <a:pt x="105403" y="19554"/>
                  </a:lnTo>
                  <a:lnTo>
                    <a:pt x="103972" y="19714"/>
                  </a:lnTo>
                  <a:lnTo>
                    <a:pt x="103495" y="19554"/>
                  </a:lnTo>
                  <a:lnTo>
                    <a:pt x="102859" y="17647"/>
                  </a:lnTo>
                  <a:lnTo>
                    <a:pt x="99997" y="13036"/>
                  </a:lnTo>
                  <a:lnTo>
                    <a:pt x="95387" y="6995"/>
                  </a:lnTo>
                  <a:lnTo>
                    <a:pt x="94115" y="6518"/>
                  </a:lnTo>
                  <a:lnTo>
                    <a:pt x="93161" y="6200"/>
                  </a:lnTo>
                  <a:lnTo>
                    <a:pt x="89664" y="6518"/>
                  </a:lnTo>
                  <a:lnTo>
                    <a:pt x="79807" y="8267"/>
                  </a:lnTo>
                  <a:lnTo>
                    <a:pt x="71381" y="9698"/>
                  </a:lnTo>
                  <a:lnTo>
                    <a:pt x="58504" y="12082"/>
                  </a:lnTo>
                  <a:lnTo>
                    <a:pt x="44673" y="13990"/>
                  </a:lnTo>
                  <a:lnTo>
                    <a:pt x="36088" y="15262"/>
                  </a:lnTo>
                  <a:lnTo>
                    <a:pt x="28616" y="15580"/>
                  </a:lnTo>
                  <a:lnTo>
                    <a:pt x="28616" y="21621"/>
                  </a:lnTo>
                  <a:lnTo>
                    <a:pt x="28775" y="33703"/>
                  </a:lnTo>
                  <a:lnTo>
                    <a:pt x="28775" y="45627"/>
                  </a:lnTo>
                  <a:lnTo>
                    <a:pt x="28775" y="57868"/>
                  </a:lnTo>
                  <a:lnTo>
                    <a:pt x="28775" y="69950"/>
                  </a:lnTo>
                  <a:lnTo>
                    <a:pt x="28775" y="82033"/>
                  </a:lnTo>
                  <a:lnTo>
                    <a:pt x="28775" y="94115"/>
                  </a:lnTo>
                  <a:lnTo>
                    <a:pt x="28775" y="106356"/>
                  </a:lnTo>
                  <a:lnTo>
                    <a:pt x="28775" y="118598"/>
                  </a:lnTo>
                  <a:lnTo>
                    <a:pt x="28775" y="123844"/>
                  </a:lnTo>
                  <a:lnTo>
                    <a:pt x="28616" y="125116"/>
                  </a:lnTo>
                  <a:lnTo>
                    <a:pt x="24324" y="125116"/>
                  </a:lnTo>
                  <a:lnTo>
                    <a:pt x="14626" y="125116"/>
                  </a:lnTo>
                  <a:lnTo>
                    <a:pt x="6677" y="125116"/>
                  </a:lnTo>
                  <a:lnTo>
                    <a:pt x="0" y="125116"/>
                  </a:lnTo>
                  <a:lnTo>
                    <a:pt x="0" y="132270"/>
                  </a:lnTo>
                  <a:lnTo>
                    <a:pt x="0" y="140855"/>
                  </a:lnTo>
                  <a:lnTo>
                    <a:pt x="159" y="149439"/>
                  </a:lnTo>
                  <a:lnTo>
                    <a:pt x="159" y="158183"/>
                  </a:lnTo>
                  <a:lnTo>
                    <a:pt x="159" y="166768"/>
                  </a:lnTo>
                  <a:lnTo>
                    <a:pt x="159" y="175353"/>
                  </a:lnTo>
                  <a:lnTo>
                    <a:pt x="159" y="184097"/>
                  </a:lnTo>
                  <a:lnTo>
                    <a:pt x="159" y="192681"/>
                  </a:lnTo>
                  <a:lnTo>
                    <a:pt x="159" y="201425"/>
                  </a:lnTo>
                  <a:lnTo>
                    <a:pt x="159" y="207944"/>
                  </a:lnTo>
                  <a:lnTo>
                    <a:pt x="159" y="208738"/>
                  </a:lnTo>
                  <a:lnTo>
                    <a:pt x="1590" y="209692"/>
                  </a:lnTo>
                  <a:lnTo>
                    <a:pt x="10652" y="216369"/>
                  </a:lnTo>
                  <a:lnTo>
                    <a:pt x="13036" y="220026"/>
                  </a:lnTo>
                  <a:lnTo>
                    <a:pt x="14308" y="222252"/>
                  </a:lnTo>
                  <a:lnTo>
                    <a:pt x="18123" y="230518"/>
                  </a:lnTo>
                  <a:lnTo>
                    <a:pt x="21144" y="237832"/>
                  </a:lnTo>
                  <a:lnTo>
                    <a:pt x="23529" y="243395"/>
                  </a:lnTo>
                  <a:lnTo>
                    <a:pt x="23688" y="245939"/>
                  </a:lnTo>
                  <a:lnTo>
                    <a:pt x="24006" y="248483"/>
                  </a:lnTo>
                  <a:lnTo>
                    <a:pt x="24324" y="249755"/>
                  </a:lnTo>
                  <a:lnTo>
                    <a:pt x="24165" y="251027"/>
                  </a:lnTo>
                  <a:lnTo>
                    <a:pt x="22416" y="254047"/>
                  </a:lnTo>
                  <a:lnTo>
                    <a:pt x="20667" y="256432"/>
                  </a:lnTo>
                  <a:lnTo>
                    <a:pt x="18759" y="259612"/>
                  </a:lnTo>
                  <a:lnTo>
                    <a:pt x="18442" y="263745"/>
                  </a:lnTo>
                  <a:lnTo>
                    <a:pt x="19077" y="268673"/>
                  </a:lnTo>
                  <a:lnTo>
                    <a:pt x="20349" y="271217"/>
                  </a:lnTo>
                  <a:lnTo>
                    <a:pt x="21939" y="272012"/>
                  </a:lnTo>
                  <a:lnTo>
                    <a:pt x="25754" y="270740"/>
                  </a:lnTo>
                  <a:lnTo>
                    <a:pt x="28139" y="271217"/>
                  </a:lnTo>
                  <a:lnTo>
                    <a:pt x="31478" y="272170"/>
                  </a:lnTo>
                  <a:lnTo>
                    <a:pt x="42447" y="271535"/>
                  </a:lnTo>
                  <a:lnTo>
                    <a:pt x="43878" y="271853"/>
                  </a:lnTo>
                  <a:lnTo>
                    <a:pt x="48011" y="272170"/>
                  </a:lnTo>
                  <a:lnTo>
                    <a:pt x="49283" y="271694"/>
                  </a:lnTo>
                  <a:lnTo>
                    <a:pt x="50555" y="270740"/>
                  </a:lnTo>
                  <a:lnTo>
                    <a:pt x="51986" y="267719"/>
                  </a:lnTo>
                  <a:lnTo>
                    <a:pt x="53258" y="266765"/>
                  </a:lnTo>
                  <a:lnTo>
                    <a:pt x="55642" y="266288"/>
                  </a:lnTo>
                  <a:lnTo>
                    <a:pt x="58504" y="265494"/>
                  </a:lnTo>
                  <a:lnTo>
                    <a:pt x="60730" y="263745"/>
                  </a:lnTo>
                  <a:lnTo>
                    <a:pt x="64386" y="257862"/>
                  </a:lnTo>
                  <a:lnTo>
                    <a:pt x="71699" y="252775"/>
                  </a:lnTo>
                  <a:lnTo>
                    <a:pt x="73925" y="251503"/>
                  </a:lnTo>
                  <a:lnTo>
                    <a:pt x="75356" y="250073"/>
                  </a:lnTo>
                  <a:lnTo>
                    <a:pt x="76469" y="248165"/>
                  </a:lnTo>
                  <a:lnTo>
                    <a:pt x="79012" y="241647"/>
                  </a:lnTo>
                  <a:lnTo>
                    <a:pt x="80920" y="236242"/>
                  </a:lnTo>
                  <a:lnTo>
                    <a:pt x="81715" y="233698"/>
                  </a:lnTo>
                  <a:lnTo>
                    <a:pt x="83305" y="229406"/>
                  </a:lnTo>
                  <a:lnTo>
                    <a:pt x="85371" y="226862"/>
                  </a:lnTo>
                  <a:lnTo>
                    <a:pt x="87438" y="225431"/>
                  </a:lnTo>
                  <a:lnTo>
                    <a:pt x="88551" y="225113"/>
                  </a:lnTo>
                  <a:lnTo>
                    <a:pt x="91094" y="224318"/>
                  </a:lnTo>
                  <a:lnTo>
                    <a:pt x="94433" y="223682"/>
                  </a:lnTo>
                  <a:lnTo>
                    <a:pt x="97931" y="224477"/>
                  </a:lnTo>
                  <a:lnTo>
                    <a:pt x="101746" y="226067"/>
                  </a:lnTo>
                  <a:lnTo>
                    <a:pt x="106038" y="228770"/>
                  </a:lnTo>
                  <a:lnTo>
                    <a:pt x="110490" y="232108"/>
                  </a:lnTo>
                  <a:lnTo>
                    <a:pt x="112557" y="233857"/>
                  </a:lnTo>
                  <a:lnTo>
                    <a:pt x="114623" y="234652"/>
                  </a:lnTo>
                  <a:lnTo>
                    <a:pt x="118598" y="234811"/>
                  </a:lnTo>
                  <a:lnTo>
                    <a:pt x="121141" y="234811"/>
                  </a:lnTo>
                  <a:lnTo>
                    <a:pt x="124957" y="238149"/>
                  </a:lnTo>
                  <a:lnTo>
                    <a:pt x="127024" y="238308"/>
                  </a:lnTo>
                  <a:lnTo>
                    <a:pt x="131475" y="239421"/>
                  </a:lnTo>
                  <a:lnTo>
                    <a:pt x="137039" y="240375"/>
                  </a:lnTo>
                  <a:lnTo>
                    <a:pt x="140537" y="240375"/>
                  </a:lnTo>
                  <a:lnTo>
                    <a:pt x="144193" y="238467"/>
                  </a:lnTo>
                  <a:lnTo>
                    <a:pt x="146896" y="238467"/>
                  </a:lnTo>
                  <a:lnTo>
                    <a:pt x="150393" y="238626"/>
                  </a:lnTo>
                  <a:lnTo>
                    <a:pt x="154209" y="238149"/>
                  </a:lnTo>
                  <a:lnTo>
                    <a:pt x="156911" y="237355"/>
                  </a:lnTo>
                  <a:lnTo>
                    <a:pt x="159137" y="235765"/>
                  </a:lnTo>
                  <a:lnTo>
                    <a:pt x="161045" y="234016"/>
                  </a:lnTo>
                  <a:lnTo>
                    <a:pt x="163112" y="228928"/>
                  </a:lnTo>
                  <a:lnTo>
                    <a:pt x="164383" y="224795"/>
                  </a:lnTo>
                  <a:lnTo>
                    <a:pt x="166291" y="220026"/>
                  </a:lnTo>
                  <a:lnTo>
                    <a:pt x="168676" y="213508"/>
                  </a:lnTo>
                  <a:lnTo>
                    <a:pt x="169630" y="209056"/>
                  </a:lnTo>
                  <a:lnTo>
                    <a:pt x="170425" y="207944"/>
                  </a:lnTo>
                  <a:lnTo>
                    <a:pt x="173922" y="206513"/>
                  </a:lnTo>
                  <a:lnTo>
                    <a:pt x="176784" y="205559"/>
                  </a:lnTo>
                  <a:lnTo>
                    <a:pt x="184415" y="203810"/>
                  </a:lnTo>
                  <a:lnTo>
                    <a:pt x="185845" y="202856"/>
                  </a:lnTo>
                  <a:lnTo>
                    <a:pt x="187276" y="200789"/>
                  </a:lnTo>
                  <a:lnTo>
                    <a:pt x="190615" y="197133"/>
                  </a:lnTo>
                  <a:lnTo>
                    <a:pt x="194748" y="194271"/>
                  </a:lnTo>
                  <a:lnTo>
                    <a:pt x="196974" y="192523"/>
                  </a:lnTo>
                  <a:lnTo>
                    <a:pt x="200789" y="178056"/>
                  </a:lnTo>
                  <a:lnTo>
                    <a:pt x="201266" y="176307"/>
                  </a:lnTo>
                  <a:lnTo>
                    <a:pt x="204128" y="172491"/>
                  </a:lnTo>
                  <a:lnTo>
                    <a:pt x="205877" y="170901"/>
                  </a:lnTo>
                  <a:lnTo>
                    <a:pt x="206990" y="170901"/>
                  </a:lnTo>
                  <a:lnTo>
                    <a:pt x="208579" y="169789"/>
                  </a:lnTo>
                  <a:lnTo>
                    <a:pt x="210646" y="167881"/>
                  </a:lnTo>
                  <a:lnTo>
                    <a:pt x="213190" y="166609"/>
                  </a:lnTo>
                  <a:lnTo>
                    <a:pt x="216051" y="166132"/>
                  </a:lnTo>
                  <a:lnTo>
                    <a:pt x="217800" y="164860"/>
                  </a:lnTo>
                  <a:lnTo>
                    <a:pt x="218754" y="162635"/>
                  </a:lnTo>
                  <a:lnTo>
                    <a:pt x="220185" y="161681"/>
                  </a:lnTo>
                  <a:lnTo>
                    <a:pt x="222251" y="161681"/>
                  </a:lnTo>
                  <a:lnTo>
                    <a:pt x="223364" y="161045"/>
                  </a:lnTo>
                  <a:lnTo>
                    <a:pt x="223682" y="159614"/>
                  </a:lnTo>
                  <a:lnTo>
                    <a:pt x="224954" y="158343"/>
                  </a:lnTo>
                  <a:lnTo>
                    <a:pt x="227180" y="157230"/>
                  </a:lnTo>
                  <a:lnTo>
                    <a:pt x="228452" y="156117"/>
                  </a:lnTo>
                  <a:lnTo>
                    <a:pt x="228452" y="154686"/>
                  </a:lnTo>
                  <a:lnTo>
                    <a:pt x="231154" y="151188"/>
                  </a:lnTo>
                  <a:lnTo>
                    <a:pt x="236400" y="145783"/>
                  </a:lnTo>
                  <a:lnTo>
                    <a:pt x="241329" y="142763"/>
                  </a:lnTo>
                  <a:lnTo>
                    <a:pt x="245939" y="142286"/>
                  </a:lnTo>
                  <a:lnTo>
                    <a:pt x="250390" y="141013"/>
                  </a:lnTo>
                  <a:lnTo>
                    <a:pt x="254524" y="139424"/>
                  </a:lnTo>
                  <a:lnTo>
                    <a:pt x="257545" y="136880"/>
                  </a:lnTo>
                  <a:lnTo>
                    <a:pt x="259452" y="133383"/>
                  </a:lnTo>
                  <a:lnTo>
                    <a:pt x="262791" y="131475"/>
                  </a:lnTo>
                  <a:lnTo>
                    <a:pt x="269627" y="130839"/>
                  </a:lnTo>
                  <a:lnTo>
                    <a:pt x="268196" y="1297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6" name="Freeform: Shape 5395">
              <a:extLst>
                <a:ext uri="{FF2B5EF4-FFF2-40B4-BE49-F238E27FC236}">
                  <a16:creationId xmlns:a16="http://schemas.microsoft.com/office/drawing/2014/main" id="{D997F8BA-AAE1-E1BE-0B9B-9DB185A1DE16}"/>
                </a:ext>
              </a:extLst>
            </p:cNvPr>
            <p:cNvSpPr/>
            <p:nvPr/>
          </p:nvSpPr>
          <p:spPr>
            <a:xfrm>
              <a:off x="3739944" y="3100390"/>
              <a:ext cx="96022" cy="49601"/>
            </a:xfrm>
            <a:custGeom>
              <a:avLst/>
              <a:gdLst>
                <a:gd name="connsiteX0" fmla="*/ 94433 w 96022"/>
                <a:gd name="connsiteY0" fmla="*/ 39108 h 49601"/>
                <a:gd name="connsiteX1" fmla="*/ 93638 w 96022"/>
                <a:gd name="connsiteY1" fmla="*/ 37996 h 49601"/>
                <a:gd name="connsiteX2" fmla="*/ 93320 w 96022"/>
                <a:gd name="connsiteY2" fmla="*/ 37360 h 49601"/>
                <a:gd name="connsiteX3" fmla="*/ 93638 w 96022"/>
                <a:gd name="connsiteY3" fmla="*/ 35770 h 49601"/>
                <a:gd name="connsiteX4" fmla="*/ 94433 w 96022"/>
                <a:gd name="connsiteY4" fmla="*/ 33862 h 49601"/>
                <a:gd name="connsiteX5" fmla="*/ 96023 w 96022"/>
                <a:gd name="connsiteY5" fmla="*/ 31478 h 49601"/>
                <a:gd name="connsiteX6" fmla="*/ 94910 w 96022"/>
                <a:gd name="connsiteY6" fmla="*/ 29093 h 49601"/>
                <a:gd name="connsiteX7" fmla="*/ 93320 w 96022"/>
                <a:gd name="connsiteY7" fmla="*/ 26549 h 49601"/>
                <a:gd name="connsiteX8" fmla="*/ 92207 w 96022"/>
                <a:gd name="connsiteY8" fmla="*/ 26231 h 49601"/>
                <a:gd name="connsiteX9" fmla="*/ 89346 w 96022"/>
                <a:gd name="connsiteY9" fmla="*/ 26867 h 49601"/>
                <a:gd name="connsiteX10" fmla="*/ 86166 w 96022"/>
                <a:gd name="connsiteY10" fmla="*/ 26708 h 49601"/>
                <a:gd name="connsiteX11" fmla="*/ 83782 w 96022"/>
                <a:gd name="connsiteY11" fmla="*/ 25119 h 49601"/>
                <a:gd name="connsiteX12" fmla="*/ 82033 w 96022"/>
                <a:gd name="connsiteY12" fmla="*/ 23211 h 49601"/>
                <a:gd name="connsiteX13" fmla="*/ 81556 w 96022"/>
                <a:gd name="connsiteY13" fmla="*/ 21621 h 49601"/>
                <a:gd name="connsiteX14" fmla="*/ 82033 w 96022"/>
                <a:gd name="connsiteY14" fmla="*/ 19554 h 49601"/>
                <a:gd name="connsiteX15" fmla="*/ 82827 w 96022"/>
                <a:gd name="connsiteY15" fmla="*/ 17647 h 49601"/>
                <a:gd name="connsiteX16" fmla="*/ 82987 w 96022"/>
                <a:gd name="connsiteY16" fmla="*/ 17011 h 49601"/>
                <a:gd name="connsiteX17" fmla="*/ 82987 w 96022"/>
                <a:gd name="connsiteY17" fmla="*/ 15739 h 49601"/>
                <a:gd name="connsiteX18" fmla="*/ 83304 w 96022"/>
                <a:gd name="connsiteY18" fmla="*/ 11923 h 49601"/>
                <a:gd name="connsiteX19" fmla="*/ 82351 w 96022"/>
                <a:gd name="connsiteY19" fmla="*/ 11128 h 49601"/>
                <a:gd name="connsiteX20" fmla="*/ 79012 w 96022"/>
                <a:gd name="connsiteY20" fmla="*/ 10175 h 49601"/>
                <a:gd name="connsiteX21" fmla="*/ 75515 w 96022"/>
                <a:gd name="connsiteY21" fmla="*/ 8903 h 49601"/>
                <a:gd name="connsiteX22" fmla="*/ 73766 w 96022"/>
                <a:gd name="connsiteY22" fmla="*/ 7631 h 49601"/>
                <a:gd name="connsiteX23" fmla="*/ 72812 w 96022"/>
                <a:gd name="connsiteY23" fmla="*/ 7154 h 49601"/>
                <a:gd name="connsiteX24" fmla="*/ 71381 w 96022"/>
                <a:gd name="connsiteY24" fmla="*/ 7313 h 49601"/>
                <a:gd name="connsiteX25" fmla="*/ 69155 w 96022"/>
                <a:gd name="connsiteY25" fmla="*/ 8744 h 49601"/>
                <a:gd name="connsiteX26" fmla="*/ 67089 w 96022"/>
                <a:gd name="connsiteY26" fmla="*/ 10333 h 49601"/>
                <a:gd name="connsiteX27" fmla="*/ 65499 w 96022"/>
                <a:gd name="connsiteY27" fmla="*/ 10492 h 49601"/>
                <a:gd name="connsiteX28" fmla="*/ 63750 w 96022"/>
                <a:gd name="connsiteY28" fmla="*/ 9698 h 49601"/>
                <a:gd name="connsiteX29" fmla="*/ 62160 w 96022"/>
                <a:gd name="connsiteY29" fmla="*/ 8744 h 49601"/>
                <a:gd name="connsiteX30" fmla="*/ 56755 w 96022"/>
                <a:gd name="connsiteY30" fmla="*/ 7313 h 49601"/>
                <a:gd name="connsiteX31" fmla="*/ 54212 w 96022"/>
                <a:gd name="connsiteY31" fmla="*/ 7154 h 49601"/>
                <a:gd name="connsiteX32" fmla="*/ 49919 w 96022"/>
                <a:gd name="connsiteY32" fmla="*/ 7313 h 49601"/>
                <a:gd name="connsiteX33" fmla="*/ 46263 w 96022"/>
                <a:gd name="connsiteY33" fmla="*/ 7154 h 49601"/>
                <a:gd name="connsiteX34" fmla="*/ 45786 w 96022"/>
                <a:gd name="connsiteY34" fmla="*/ 6677 h 49601"/>
                <a:gd name="connsiteX35" fmla="*/ 45786 w 96022"/>
                <a:gd name="connsiteY35" fmla="*/ 5882 h 49601"/>
                <a:gd name="connsiteX36" fmla="*/ 46263 w 96022"/>
                <a:gd name="connsiteY36" fmla="*/ 4292 h 49601"/>
                <a:gd name="connsiteX37" fmla="*/ 46580 w 96022"/>
                <a:gd name="connsiteY37" fmla="*/ 2861 h 49601"/>
                <a:gd name="connsiteX38" fmla="*/ 46263 w 96022"/>
                <a:gd name="connsiteY38" fmla="*/ 2067 h 49601"/>
                <a:gd name="connsiteX39" fmla="*/ 42606 w 96022"/>
                <a:gd name="connsiteY39" fmla="*/ 954 h 49601"/>
                <a:gd name="connsiteX40" fmla="*/ 39268 w 96022"/>
                <a:gd name="connsiteY40" fmla="*/ 159 h 49601"/>
                <a:gd name="connsiteX41" fmla="*/ 35611 w 96022"/>
                <a:gd name="connsiteY41" fmla="*/ 0 h 49601"/>
                <a:gd name="connsiteX42" fmla="*/ 33226 w 96022"/>
                <a:gd name="connsiteY42" fmla="*/ 477 h 49601"/>
                <a:gd name="connsiteX43" fmla="*/ 31001 w 96022"/>
                <a:gd name="connsiteY43" fmla="*/ 1590 h 49601"/>
                <a:gd name="connsiteX44" fmla="*/ 28934 w 96022"/>
                <a:gd name="connsiteY44" fmla="*/ 3815 h 49601"/>
                <a:gd name="connsiteX45" fmla="*/ 26231 w 96022"/>
                <a:gd name="connsiteY45" fmla="*/ 4610 h 49601"/>
                <a:gd name="connsiteX46" fmla="*/ 22893 w 96022"/>
                <a:gd name="connsiteY46" fmla="*/ 6200 h 49601"/>
                <a:gd name="connsiteX47" fmla="*/ 21303 w 96022"/>
                <a:gd name="connsiteY47" fmla="*/ 7631 h 49601"/>
                <a:gd name="connsiteX48" fmla="*/ 18918 w 96022"/>
                <a:gd name="connsiteY48" fmla="*/ 10810 h 49601"/>
                <a:gd name="connsiteX49" fmla="*/ 15262 w 96022"/>
                <a:gd name="connsiteY49" fmla="*/ 14785 h 49601"/>
                <a:gd name="connsiteX50" fmla="*/ 12082 w 96022"/>
                <a:gd name="connsiteY50" fmla="*/ 18441 h 49601"/>
                <a:gd name="connsiteX51" fmla="*/ 10493 w 96022"/>
                <a:gd name="connsiteY51" fmla="*/ 22098 h 49601"/>
                <a:gd name="connsiteX52" fmla="*/ 8267 w 96022"/>
                <a:gd name="connsiteY52" fmla="*/ 24483 h 49601"/>
                <a:gd name="connsiteX53" fmla="*/ 6041 w 96022"/>
                <a:gd name="connsiteY53" fmla="*/ 26072 h 49601"/>
                <a:gd name="connsiteX54" fmla="*/ 4292 w 96022"/>
                <a:gd name="connsiteY54" fmla="*/ 30683 h 49601"/>
                <a:gd name="connsiteX55" fmla="*/ 4133 w 96022"/>
                <a:gd name="connsiteY55" fmla="*/ 31160 h 49601"/>
                <a:gd name="connsiteX56" fmla="*/ 636 w 96022"/>
                <a:gd name="connsiteY56" fmla="*/ 33703 h 49601"/>
                <a:gd name="connsiteX57" fmla="*/ 0 w 96022"/>
                <a:gd name="connsiteY57" fmla="*/ 34975 h 49601"/>
                <a:gd name="connsiteX58" fmla="*/ 795 w 96022"/>
                <a:gd name="connsiteY58" fmla="*/ 36247 h 49601"/>
                <a:gd name="connsiteX59" fmla="*/ 2067 w 96022"/>
                <a:gd name="connsiteY59" fmla="*/ 37360 h 49601"/>
                <a:gd name="connsiteX60" fmla="*/ 2703 w 96022"/>
                <a:gd name="connsiteY60" fmla="*/ 38314 h 49601"/>
                <a:gd name="connsiteX61" fmla="*/ 3338 w 96022"/>
                <a:gd name="connsiteY61" fmla="*/ 41493 h 49601"/>
                <a:gd name="connsiteX62" fmla="*/ 5087 w 96022"/>
                <a:gd name="connsiteY62" fmla="*/ 42447 h 49601"/>
                <a:gd name="connsiteX63" fmla="*/ 8585 w 96022"/>
                <a:gd name="connsiteY63" fmla="*/ 44514 h 49601"/>
                <a:gd name="connsiteX64" fmla="*/ 11764 w 96022"/>
                <a:gd name="connsiteY64" fmla="*/ 45945 h 49601"/>
                <a:gd name="connsiteX65" fmla="*/ 17011 w 96022"/>
                <a:gd name="connsiteY65" fmla="*/ 44991 h 49601"/>
                <a:gd name="connsiteX66" fmla="*/ 18442 w 96022"/>
                <a:gd name="connsiteY66" fmla="*/ 45627 h 49601"/>
                <a:gd name="connsiteX67" fmla="*/ 21144 w 96022"/>
                <a:gd name="connsiteY67" fmla="*/ 46422 h 49601"/>
                <a:gd name="connsiteX68" fmla="*/ 23211 w 96022"/>
                <a:gd name="connsiteY68" fmla="*/ 46580 h 49601"/>
                <a:gd name="connsiteX69" fmla="*/ 24324 w 96022"/>
                <a:gd name="connsiteY69" fmla="*/ 47217 h 49601"/>
                <a:gd name="connsiteX70" fmla="*/ 24959 w 96022"/>
                <a:gd name="connsiteY70" fmla="*/ 47693 h 49601"/>
                <a:gd name="connsiteX71" fmla="*/ 24959 w 96022"/>
                <a:gd name="connsiteY71" fmla="*/ 48329 h 49601"/>
                <a:gd name="connsiteX72" fmla="*/ 24959 w 96022"/>
                <a:gd name="connsiteY72" fmla="*/ 48965 h 49601"/>
                <a:gd name="connsiteX73" fmla="*/ 27821 w 96022"/>
                <a:gd name="connsiteY73" fmla="*/ 49124 h 49601"/>
                <a:gd name="connsiteX74" fmla="*/ 29411 w 96022"/>
                <a:gd name="connsiteY74" fmla="*/ 49601 h 49601"/>
                <a:gd name="connsiteX75" fmla="*/ 34498 w 96022"/>
                <a:gd name="connsiteY75" fmla="*/ 48806 h 49601"/>
                <a:gd name="connsiteX76" fmla="*/ 39745 w 96022"/>
                <a:gd name="connsiteY76" fmla="*/ 47852 h 49601"/>
                <a:gd name="connsiteX77" fmla="*/ 42129 w 96022"/>
                <a:gd name="connsiteY77" fmla="*/ 44991 h 49601"/>
                <a:gd name="connsiteX78" fmla="*/ 43083 w 96022"/>
                <a:gd name="connsiteY78" fmla="*/ 44832 h 49601"/>
                <a:gd name="connsiteX79" fmla="*/ 46104 w 96022"/>
                <a:gd name="connsiteY79" fmla="*/ 43719 h 49601"/>
                <a:gd name="connsiteX80" fmla="*/ 49124 w 96022"/>
                <a:gd name="connsiteY80" fmla="*/ 44991 h 49601"/>
                <a:gd name="connsiteX81" fmla="*/ 52304 w 96022"/>
                <a:gd name="connsiteY81" fmla="*/ 46580 h 49601"/>
                <a:gd name="connsiteX82" fmla="*/ 54052 w 96022"/>
                <a:gd name="connsiteY82" fmla="*/ 47057 h 49601"/>
                <a:gd name="connsiteX83" fmla="*/ 57391 w 96022"/>
                <a:gd name="connsiteY83" fmla="*/ 47375 h 49601"/>
                <a:gd name="connsiteX84" fmla="*/ 60730 w 96022"/>
                <a:gd name="connsiteY84" fmla="*/ 47217 h 49601"/>
                <a:gd name="connsiteX85" fmla="*/ 68678 w 96022"/>
                <a:gd name="connsiteY85" fmla="*/ 46422 h 49601"/>
                <a:gd name="connsiteX86" fmla="*/ 73130 w 96022"/>
                <a:gd name="connsiteY86" fmla="*/ 46898 h 49601"/>
                <a:gd name="connsiteX87" fmla="*/ 77104 w 96022"/>
                <a:gd name="connsiteY87" fmla="*/ 44514 h 49601"/>
                <a:gd name="connsiteX88" fmla="*/ 78058 w 96022"/>
                <a:gd name="connsiteY88" fmla="*/ 44514 h 49601"/>
                <a:gd name="connsiteX89" fmla="*/ 79807 w 96022"/>
                <a:gd name="connsiteY89" fmla="*/ 46262 h 49601"/>
                <a:gd name="connsiteX90" fmla="*/ 84258 w 96022"/>
                <a:gd name="connsiteY90" fmla="*/ 46422 h 49601"/>
                <a:gd name="connsiteX91" fmla="*/ 86484 w 96022"/>
                <a:gd name="connsiteY91" fmla="*/ 45627 h 49601"/>
                <a:gd name="connsiteX92" fmla="*/ 89028 w 96022"/>
                <a:gd name="connsiteY92" fmla="*/ 44832 h 49601"/>
                <a:gd name="connsiteX93" fmla="*/ 90776 w 96022"/>
                <a:gd name="connsiteY93" fmla="*/ 44673 h 49601"/>
                <a:gd name="connsiteX94" fmla="*/ 92048 w 96022"/>
                <a:gd name="connsiteY94" fmla="*/ 44673 h 49601"/>
                <a:gd name="connsiteX95" fmla="*/ 93638 w 96022"/>
                <a:gd name="connsiteY95" fmla="*/ 44832 h 49601"/>
                <a:gd name="connsiteX96" fmla="*/ 95069 w 96022"/>
                <a:gd name="connsiteY96" fmla="*/ 44196 h 49601"/>
                <a:gd name="connsiteX97" fmla="*/ 95705 w 96022"/>
                <a:gd name="connsiteY97" fmla="*/ 42924 h 49601"/>
                <a:gd name="connsiteX98" fmla="*/ 95546 w 96022"/>
                <a:gd name="connsiteY98" fmla="*/ 41175 h 49601"/>
                <a:gd name="connsiteX99" fmla="*/ 94433 w 96022"/>
                <a:gd name="connsiteY99" fmla="*/ 39108 h 4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96022" h="49601">
                  <a:moveTo>
                    <a:pt x="94433" y="39108"/>
                  </a:moveTo>
                  <a:lnTo>
                    <a:pt x="93638" y="37996"/>
                  </a:lnTo>
                  <a:lnTo>
                    <a:pt x="93320" y="37360"/>
                  </a:lnTo>
                  <a:lnTo>
                    <a:pt x="93638" y="35770"/>
                  </a:lnTo>
                  <a:lnTo>
                    <a:pt x="94433" y="33862"/>
                  </a:lnTo>
                  <a:lnTo>
                    <a:pt x="96023" y="31478"/>
                  </a:lnTo>
                  <a:lnTo>
                    <a:pt x="94910" y="29093"/>
                  </a:lnTo>
                  <a:lnTo>
                    <a:pt x="93320" y="26549"/>
                  </a:lnTo>
                  <a:lnTo>
                    <a:pt x="92207" y="26231"/>
                  </a:lnTo>
                  <a:lnTo>
                    <a:pt x="89346" y="26867"/>
                  </a:lnTo>
                  <a:lnTo>
                    <a:pt x="86166" y="26708"/>
                  </a:lnTo>
                  <a:lnTo>
                    <a:pt x="83782" y="25119"/>
                  </a:lnTo>
                  <a:lnTo>
                    <a:pt x="82033" y="23211"/>
                  </a:lnTo>
                  <a:lnTo>
                    <a:pt x="81556" y="21621"/>
                  </a:lnTo>
                  <a:lnTo>
                    <a:pt x="82033" y="19554"/>
                  </a:lnTo>
                  <a:lnTo>
                    <a:pt x="82827" y="17647"/>
                  </a:lnTo>
                  <a:lnTo>
                    <a:pt x="82987" y="17011"/>
                  </a:lnTo>
                  <a:lnTo>
                    <a:pt x="82987" y="15739"/>
                  </a:lnTo>
                  <a:lnTo>
                    <a:pt x="83304" y="11923"/>
                  </a:lnTo>
                  <a:lnTo>
                    <a:pt x="82351" y="11128"/>
                  </a:lnTo>
                  <a:lnTo>
                    <a:pt x="79012" y="10175"/>
                  </a:lnTo>
                  <a:lnTo>
                    <a:pt x="75515" y="8903"/>
                  </a:lnTo>
                  <a:lnTo>
                    <a:pt x="73766" y="7631"/>
                  </a:lnTo>
                  <a:lnTo>
                    <a:pt x="72812" y="7154"/>
                  </a:lnTo>
                  <a:lnTo>
                    <a:pt x="71381" y="7313"/>
                  </a:lnTo>
                  <a:lnTo>
                    <a:pt x="69155" y="8744"/>
                  </a:lnTo>
                  <a:lnTo>
                    <a:pt x="67089" y="10333"/>
                  </a:lnTo>
                  <a:lnTo>
                    <a:pt x="65499" y="10492"/>
                  </a:lnTo>
                  <a:lnTo>
                    <a:pt x="63750" y="9698"/>
                  </a:lnTo>
                  <a:lnTo>
                    <a:pt x="62160" y="8744"/>
                  </a:lnTo>
                  <a:lnTo>
                    <a:pt x="56755" y="7313"/>
                  </a:lnTo>
                  <a:lnTo>
                    <a:pt x="54212" y="7154"/>
                  </a:lnTo>
                  <a:lnTo>
                    <a:pt x="49919" y="7313"/>
                  </a:lnTo>
                  <a:lnTo>
                    <a:pt x="46263" y="7154"/>
                  </a:lnTo>
                  <a:lnTo>
                    <a:pt x="45786" y="6677"/>
                  </a:lnTo>
                  <a:lnTo>
                    <a:pt x="45786" y="5882"/>
                  </a:lnTo>
                  <a:lnTo>
                    <a:pt x="46263" y="4292"/>
                  </a:lnTo>
                  <a:lnTo>
                    <a:pt x="46580" y="2861"/>
                  </a:lnTo>
                  <a:lnTo>
                    <a:pt x="46263" y="2067"/>
                  </a:lnTo>
                  <a:lnTo>
                    <a:pt x="42606" y="954"/>
                  </a:lnTo>
                  <a:lnTo>
                    <a:pt x="39268" y="159"/>
                  </a:lnTo>
                  <a:lnTo>
                    <a:pt x="35611" y="0"/>
                  </a:lnTo>
                  <a:lnTo>
                    <a:pt x="33226" y="477"/>
                  </a:lnTo>
                  <a:lnTo>
                    <a:pt x="31001" y="1590"/>
                  </a:lnTo>
                  <a:lnTo>
                    <a:pt x="28934" y="3815"/>
                  </a:lnTo>
                  <a:lnTo>
                    <a:pt x="26231" y="4610"/>
                  </a:lnTo>
                  <a:lnTo>
                    <a:pt x="22893" y="6200"/>
                  </a:lnTo>
                  <a:lnTo>
                    <a:pt x="21303" y="7631"/>
                  </a:lnTo>
                  <a:lnTo>
                    <a:pt x="18918" y="10810"/>
                  </a:lnTo>
                  <a:lnTo>
                    <a:pt x="15262" y="14785"/>
                  </a:lnTo>
                  <a:lnTo>
                    <a:pt x="12082" y="18441"/>
                  </a:lnTo>
                  <a:lnTo>
                    <a:pt x="10493" y="22098"/>
                  </a:lnTo>
                  <a:lnTo>
                    <a:pt x="8267" y="24483"/>
                  </a:lnTo>
                  <a:lnTo>
                    <a:pt x="6041" y="26072"/>
                  </a:lnTo>
                  <a:lnTo>
                    <a:pt x="4292" y="30683"/>
                  </a:lnTo>
                  <a:lnTo>
                    <a:pt x="4133" y="31160"/>
                  </a:lnTo>
                  <a:lnTo>
                    <a:pt x="636" y="33703"/>
                  </a:lnTo>
                  <a:lnTo>
                    <a:pt x="0" y="34975"/>
                  </a:lnTo>
                  <a:lnTo>
                    <a:pt x="795" y="36247"/>
                  </a:lnTo>
                  <a:lnTo>
                    <a:pt x="2067" y="37360"/>
                  </a:lnTo>
                  <a:lnTo>
                    <a:pt x="2703" y="38314"/>
                  </a:lnTo>
                  <a:lnTo>
                    <a:pt x="3338" y="41493"/>
                  </a:lnTo>
                  <a:lnTo>
                    <a:pt x="5087" y="42447"/>
                  </a:lnTo>
                  <a:lnTo>
                    <a:pt x="8585" y="44514"/>
                  </a:lnTo>
                  <a:lnTo>
                    <a:pt x="11764" y="45945"/>
                  </a:lnTo>
                  <a:lnTo>
                    <a:pt x="17011" y="44991"/>
                  </a:lnTo>
                  <a:lnTo>
                    <a:pt x="18442" y="45627"/>
                  </a:lnTo>
                  <a:lnTo>
                    <a:pt x="21144" y="46422"/>
                  </a:lnTo>
                  <a:lnTo>
                    <a:pt x="23211" y="46580"/>
                  </a:lnTo>
                  <a:lnTo>
                    <a:pt x="24324" y="47217"/>
                  </a:lnTo>
                  <a:lnTo>
                    <a:pt x="24959" y="47693"/>
                  </a:lnTo>
                  <a:lnTo>
                    <a:pt x="24959" y="48329"/>
                  </a:lnTo>
                  <a:lnTo>
                    <a:pt x="24959" y="48965"/>
                  </a:lnTo>
                  <a:lnTo>
                    <a:pt x="27821" y="49124"/>
                  </a:lnTo>
                  <a:lnTo>
                    <a:pt x="29411" y="49601"/>
                  </a:lnTo>
                  <a:lnTo>
                    <a:pt x="34498" y="48806"/>
                  </a:lnTo>
                  <a:lnTo>
                    <a:pt x="39745" y="47852"/>
                  </a:lnTo>
                  <a:lnTo>
                    <a:pt x="42129" y="44991"/>
                  </a:lnTo>
                  <a:lnTo>
                    <a:pt x="43083" y="44832"/>
                  </a:lnTo>
                  <a:lnTo>
                    <a:pt x="46104" y="43719"/>
                  </a:lnTo>
                  <a:lnTo>
                    <a:pt x="49124" y="44991"/>
                  </a:lnTo>
                  <a:lnTo>
                    <a:pt x="52304" y="46580"/>
                  </a:lnTo>
                  <a:lnTo>
                    <a:pt x="54052" y="47057"/>
                  </a:lnTo>
                  <a:lnTo>
                    <a:pt x="57391" y="47375"/>
                  </a:lnTo>
                  <a:lnTo>
                    <a:pt x="60730" y="47217"/>
                  </a:lnTo>
                  <a:lnTo>
                    <a:pt x="68678" y="46422"/>
                  </a:lnTo>
                  <a:lnTo>
                    <a:pt x="73130" y="46898"/>
                  </a:lnTo>
                  <a:lnTo>
                    <a:pt x="77104" y="44514"/>
                  </a:lnTo>
                  <a:lnTo>
                    <a:pt x="78058" y="44514"/>
                  </a:lnTo>
                  <a:lnTo>
                    <a:pt x="79807" y="46262"/>
                  </a:lnTo>
                  <a:lnTo>
                    <a:pt x="84258" y="46422"/>
                  </a:lnTo>
                  <a:lnTo>
                    <a:pt x="86484" y="45627"/>
                  </a:lnTo>
                  <a:lnTo>
                    <a:pt x="89028" y="44832"/>
                  </a:lnTo>
                  <a:lnTo>
                    <a:pt x="90776" y="44673"/>
                  </a:lnTo>
                  <a:lnTo>
                    <a:pt x="92048" y="44673"/>
                  </a:lnTo>
                  <a:lnTo>
                    <a:pt x="93638" y="44832"/>
                  </a:lnTo>
                  <a:lnTo>
                    <a:pt x="95069" y="44196"/>
                  </a:lnTo>
                  <a:lnTo>
                    <a:pt x="95705" y="42924"/>
                  </a:lnTo>
                  <a:lnTo>
                    <a:pt x="95546" y="41175"/>
                  </a:lnTo>
                  <a:lnTo>
                    <a:pt x="94433" y="3910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7" name="Freeform: Shape 5396">
              <a:extLst>
                <a:ext uri="{FF2B5EF4-FFF2-40B4-BE49-F238E27FC236}">
                  <a16:creationId xmlns:a16="http://schemas.microsoft.com/office/drawing/2014/main" id="{2C22980D-DDED-4CEC-B806-50FA814C446B}"/>
                </a:ext>
              </a:extLst>
            </p:cNvPr>
            <p:cNvSpPr/>
            <p:nvPr/>
          </p:nvSpPr>
          <p:spPr>
            <a:xfrm>
              <a:off x="9965208" y="3142837"/>
              <a:ext cx="178850" cy="181076"/>
            </a:xfrm>
            <a:custGeom>
              <a:avLst/>
              <a:gdLst>
                <a:gd name="connsiteX0" fmla="*/ 52144 w 178850"/>
                <a:gd name="connsiteY0" fmla="*/ 10333 h 181076"/>
                <a:gd name="connsiteX1" fmla="*/ 49442 w 178850"/>
                <a:gd name="connsiteY1" fmla="*/ 9062 h 181076"/>
                <a:gd name="connsiteX2" fmla="*/ 49124 w 178850"/>
                <a:gd name="connsiteY2" fmla="*/ 8267 h 181076"/>
                <a:gd name="connsiteX3" fmla="*/ 49124 w 178850"/>
                <a:gd name="connsiteY3" fmla="*/ 7472 h 181076"/>
                <a:gd name="connsiteX4" fmla="*/ 48329 w 178850"/>
                <a:gd name="connsiteY4" fmla="*/ 6836 h 181076"/>
                <a:gd name="connsiteX5" fmla="*/ 46262 w 178850"/>
                <a:gd name="connsiteY5" fmla="*/ 5723 h 181076"/>
                <a:gd name="connsiteX6" fmla="*/ 43878 w 178850"/>
                <a:gd name="connsiteY6" fmla="*/ 3021 h 181076"/>
                <a:gd name="connsiteX7" fmla="*/ 41493 w 178850"/>
                <a:gd name="connsiteY7" fmla="*/ 954 h 181076"/>
                <a:gd name="connsiteX8" fmla="*/ 37519 w 178850"/>
                <a:gd name="connsiteY8" fmla="*/ 636 h 181076"/>
                <a:gd name="connsiteX9" fmla="*/ 34181 w 178850"/>
                <a:gd name="connsiteY9" fmla="*/ 0 h 181076"/>
                <a:gd name="connsiteX10" fmla="*/ 31955 w 178850"/>
                <a:gd name="connsiteY10" fmla="*/ 0 h 181076"/>
                <a:gd name="connsiteX11" fmla="*/ 29570 w 178850"/>
                <a:gd name="connsiteY11" fmla="*/ 954 h 181076"/>
                <a:gd name="connsiteX12" fmla="*/ 33862 w 178850"/>
                <a:gd name="connsiteY12" fmla="*/ 954 h 181076"/>
                <a:gd name="connsiteX13" fmla="*/ 42130 w 178850"/>
                <a:gd name="connsiteY13" fmla="*/ 2703 h 181076"/>
                <a:gd name="connsiteX14" fmla="*/ 47375 w 178850"/>
                <a:gd name="connsiteY14" fmla="*/ 9698 h 181076"/>
                <a:gd name="connsiteX15" fmla="*/ 49919 w 178850"/>
                <a:gd name="connsiteY15" fmla="*/ 11446 h 181076"/>
                <a:gd name="connsiteX16" fmla="*/ 50873 w 178850"/>
                <a:gd name="connsiteY16" fmla="*/ 13672 h 181076"/>
                <a:gd name="connsiteX17" fmla="*/ 50237 w 178850"/>
                <a:gd name="connsiteY17" fmla="*/ 15580 h 181076"/>
                <a:gd name="connsiteX18" fmla="*/ 50555 w 178850"/>
                <a:gd name="connsiteY18" fmla="*/ 17487 h 181076"/>
                <a:gd name="connsiteX19" fmla="*/ 49760 w 178850"/>
                <a:gd name="connsiteY19" fmla="*/ 19713 h 181076"/>
                <a:gd name="connsiteX20" fmla="*/ 49760 w 178850"/>
                <a:gd name="connsiteY20" fmla="*/ 23847 h 181076"/>
                <a:gd name="connsiteX21" fmla="*/ 48488 w 178850"/>
                <a:gd name="connsiteY21" fmla="*/ 25754 h 181076"/>
                <a:gd name="connsiteX22" fmla="*/ 45308 w 178850"/>
                <a:gd name="connsiteY22" fmla="*/ 27980 h 181076"/>
                <a:gd name="connsiteX23" fmla="*/ 47375 w 178850"/>
                <a:gd name="connsiteY23" fmla="*/ 28934 h 181076"/>
                <a:gd name="connsiteX24" fmla="*/ 49919 w 178850"/>
                <a:gd name="connsiteY24" fmla="*/ 31955 h 181076"/>
                <a:gd name="connsiteX25" fmla="*/ 50555 w 178850"/>
                <a:gd name="connsiteY25" fmla="*/ 31636 h 181076"/>
                <a:gd name="connsiteX26" fmla="*/ 51509 w 178850"/>
                <a:gd name="connsiteY26" fmla="*/ 30047 h 181076"/>
                <a:gd name="connsiteX27" fmla="*/ 52144 w 178850"/>
                <a:gd name="connsiteY27" fmla="*/ 21303 h 181076"/>
                <a:gd name="connsiteX28" fmla="*/ 55801 w 178850"/>
                <a:gd name="connsiteY28" fmla="*/ 18442 h 181076"/>
                <a:gd name="connsiteX29" fmla="*/ 55007 w 178850"/>
                <a:gd name="connsiteY29" fmla="*/ 12400 h 181076"/>
                <a:gd name="connsiteX30" fmla="*/ 52303 w 178850"/>
                <a:gd name="connsiteY30" fmla="*/ 10333 h 181076"/>
                <a:gd name="connsiteX31" fmla="*/ 47375 w 178850"/>
                <a:gd name="connsiteY31" fmla="*/ 56596 h 181076"/>
                <a:gd name="connsiteX32" fmla="*/ 43878 w 178850"/>
                <a:gd name="connsiteY32" fmla="*/ 56596 h 181076"/>
                <a:gd name="connsiteX33" fmla="*/ 41652 w 178850"/>
                <a:gd name="connsiteY33" fmla="*/ 57391 h 181076"/>
                <a:gd name="connsiteX34" fmla="*/ 40698 w 178850"/>
                <a:gd name="connsiteY34" fmla="*/ 58186 h 181076"/>
                <a:gd name="connsiteX35" fmla="*/ 41334 w 178850"/>
                <a:gd name="connsiteY35" fmla="*/ 58663 h 181076"/>
                <a:gd name="connsiteX36" fmla="*/ 43719 w 178850"/>
                <a:gd name="connsiteY36" fmla="*/ 59299 h 181076"/>
                <a:gd name="connsiteX37" fmla="*/ 46899 w 178850"/>
                <a:gd name="connsiteY37" fmla="*/ 58663 h 181076"/>
                <a:gd name="connsiteX38" fmla="*/ 49124 w 178850"/>
                <a:gd name="connsiteY38" fmla="*/ 57709 h 181076"/>
                <a:gd name="connsiteX39" fmla="*/ 49124 w 178850"/>
                <a:gd name="connsiteY39" fmla="*/ 57391 h 181076"/>
                <a:gd name="connsiteX40" fmla="*/ 47375 w 178850"/>
                <a:gd name="connsiteY40" fmla="*/ 56596 h 181076"/>
                <a:gd name="connsiteX41" fmla="*/ 90935 w 178850"/>
                <a:gd name="connsiteY41" fmla="*/ 103177 h 181076"/>
                <a:gd name="connsiteX42" fmla="*/ 86961 w 178850"/>
                <a:gd name="connsiteY42" fmla="*/ 99997 h 181076"/>
                <a:gd name="connsiteX43" fmla="*/ 85212 w 178850"/>
                <a:gd name="connsiteY43" fmla="*/ 99202 h 181076"/>
                <a:gd name="connsiteX44" fmla="*/ 84417 w 178850"/>
                <a:gd name="connsiteY44" fmla="*/ 101269 h 181076"/>
                <a:gd name="connsiteX45" fmla="*/ 86802 w 178850"/>
                <a:gd name="connsiteY45" fmla="*/ 101587 h 181076"/>
                <a:gd name="connsiteX46" fmla="*/ 91889 w 178850"/>
                <a:gd name="connsiteY46" fmla="*/ 105243 h 181076"/>
                <a:gd name="connsiteX47" fmla="*/ 93956 w 178850"/>
                <a:gd name="connsiteY47" fmla="*/ 106038 h 181076"/>
                <a:gd name="connsiteX48" fmla="*/ 95228 w 178850"/>
                <a:gd name="connsiteY48" fmla="*/ 106038 h 181076"/>
                <a:gd name="connsiteX49" fmla="*/ 92684 w 178850"/>
                <a:gd name="connsiteY49" fmla="*/ 104608 h 181076"/>
                <a:gd name="connsiteX50" fmla="*/ 91094 w 178850"/>
                <a:gd name="connsiteY50" fmla="*/ 103018 h 181076"/>
                <a:gd name="connsiteX51" fmla="*/ 79965 w 178850"/>
                <a:gd name="connsiteY51" fmla="*/ 53258 h 181076"/>
                <a:gd name="connsiteX52" fmla="*/ 75674 w 178850"/>
                <a:gd name="connsiteY52" fmla="*/ 48965 h 181076"/>
                <a:gd name="connsiteX53" fmla="*/ 71699 w 178850"/>
                <a:gd name="connsiteY53" fmla="*/ 47693 h 181076"/>
                <a:gd name="connsiteX54" fmla="*/ 66930 w 178850"/>
                <a:gd name="connsiteY54" fmla="*/ 44196 h 181076"/>
                <a:gd name="connsiteX55" fmla="*/ 65181 w 178850"/>
                <a:gd name="connsiteY55" fmla="*/ 41811 h 181076"/>
                <a:gd name="connsiteX56" fmla="*/ 64704 w 178850"/>
                <a:gd name="connsiteY56" fmla="*/ 42288 h 181076"/>
                <a:gd name="connsiteX57" fmla="*/ 64068 w 178850"/>
                <a:gd name="connsiteY57" fmla="*/ 44514 h 181076"/>
                <a:gd name="connsiteX58" fmla="*/ 63114 w 178850"/>
                <a:gd name="connsiteY58" fmla="*/ 46104 h 181076"/>
                <a:gd name="connsiteX59" fmla="*/ 65658 w 178850"/>
                <a:gd name="connsiteY59" fmla="*/ 45627 h 181076"/>
                <a:gd name="connsiteX60" fmla="*/ 67725 w 178850"/>
                <a:gd name="connsiteY60" fmla="*/ 45945 h 181076"/>
                <a:gd name="connsiteX61" fmla="*/ 71222 w 178850"/>
                <a:gd name="connsiteY61" fmla="*/ 48647 h 181076"/>
                <a:gd name="connsiteX62" fmla="*/ 75037 w 178850"/>
                <a:gd name="connsiteY62" fmla="*/ 49601 h 181076"/>
                <a:gd name="connsiteX63" fmla="*/ 77422 w 178850"/>
                <a:gd name="connsiteY63" fmla="*/ 52304 h 181076"/>
                <a:gd name="connsiteX64" fmla="*/ 80919 w 178850"/>
                <a:gd name="connsiteY64" fmla="*/ 55483 h 181076"/>
                <a:gd name="connsiteX65" fmla="*/ 80919 w 178850"/>
                <a:gd name="connsiteY65" fmla="*/ 58345 h 181076"/>
                <a:gd name="connsiteX66" fmla="*/ 79648 w 178850"/>
                <a:gd name="connsiteY66" fmla="*/ 61048 h 181076"/>
                <a:gd name="connsiteX67" fmla="*/ 79330 w 178850"/>
                <a:gd name="connsiteY67" fmla="*/ 64545 h 181076"/>
                <a:gd name="connsiteX68" fmla="*/ 76309 w 178850"/>
                <a:gd name="connsiteY68" fmla="*/ 64545 h 181076"/>
                <a:gd name="connsiteX69" fmla="*/ 76945 w 178850"/>
                <a:gd name="connsiteY69" fmla="*/ 65340 h 181076"/>
                <a:gd name="connsiteX70" fmla="*/ 78694 w 178850"/>
                <a:gd name="connsiteY70" fmla="*/ 66612 h 181076"/>
                <a:gd name="connsiteX71" fmla="*/ 79807 w 178850"/>
                <a:gd name="connsiteY71" fmla="*/ 68838 h 181076"/>
                <a:gd name="connsiteX72" fmla="*/ 80761 w 178850"/>
                <a:gd name="connsiteY72" fmla="*/ 69791 h 181076"/>
                <a:gd name="connsiteX73" fmla="*/ 80761 w 178850"/>
                <a:gd name="connsiteY73" fmla="*/ 66453 h 181076"/>
                <a:gd name="connsiteX74" fmla="*/ 81556 w 178850"/>
                <a:gd name="connsiteY74" fmla="*/ 62637 h 181076"/>
                <a:gd name="connsiteX75" fmla="*/ 82351 w 178850"/>
                <a:gd name="connsiteY75" fmla="*/ 56278 h 181076"/>
                <a:gd name="connsiteX76" fmla="*/ 82032 w 178850"/>
                <a:gd name="connsiteY76" fmla="*/ 54847 h 181076"/>
                <a:gd name="connsiteX77" fmla="*/ 80125 w 178850"/>
                <a:gd name="connsiteY77" fmla="*/ 53258 h 181076"/>
                <a:gd name="connsiteX78" fmla="*/ 41493 w 178850"/>
                <a:gd name="connsiteY78" fmla="*/ 91253 h 181076"/>
                <a:gd name="connsiteX79" fmla="*/ 41493 w 178850"/>
                <a:gd name="connsiteY79" fmla="*/ 90617 h 181076"/>
                <a:gd name="connsiteX80" fmla="*/ 41493 w 178850"/>
                <a:gd name="connsiteY80" fmla="*/ 89823 h 181076"/>
                <a:gd name="connsiteX81" fmla="*/ 40698 w 178850"/>
                <a:gd name="connsiteY81" fmla="*/ 85371 h 181076"/>
                <a:gd name="connsiteX82" fmla="*/ 39109 w 178850"/>
                <a:gd name="connsiteY82" fmla="*/ 82987 h 181076"/>
                <a:gd name="connsiteX83" fmla="*/ 37200 w 178850"/>
                <a:gd name="connsiteY83" fmla="*/ 86007 h 181076"/>
                <a:gd name="connsiteX84" fmla="*/ 35135 w 178850"/>
                <a:gd name="connsiteY84" fmla="*/ 84576 h 181076"/>
                <a:gd name="connsiteX85" fmla="*/ 37996 w 178850"/>
                <a:gd name="connsiteY85" fmla="*/ 82669 h 181076"/>
                <a:gd name="connsiteX86" fmla="*/ 37996 w 178850"/>
                <a:gd name="connsiteY86" fmla="*/ 82033 h 181076"/>
                <a:gd name="connsiteX87" fmla="*/ 36724 w 178850"/>
                <a:gd name="connsiteY87" fmla="*/ 80920 h 181076"/>
                <a:gd name="connsiteX88" fmla="*/ 35135 w 178850"/>
                <a:gd name="connsiteY88" fmla="*/ 81397 h 181076"/>
                <a:gd name="connsiteX89" fmla="*/ 32431 w 178850"/>
                <a:gd name="connsiteY89" fmla="*/ 81715 h 181076"/>
                <a:gd name="connsiteX90" fmla="*/ 31477 w 178850"/>
                <a:gd name="connsiteY90" fmla="*/ 82192 h 181076"/>
                <a:gd name="connsiteX91" fmla="*/ 29570 w 178850"/>
                <a:gd name="connsiteY91" fmla="*/ 81874 h 181076"/>
                <a:gd name="connsiteX92" fmla="*/ 28139 w 178850"/>
                <a:gd name="connsiteY92" fmla="*/ 82827 h 181076"/>
                <a:gd name="connsiteX93" fmla="*/ 30683 w 178850"/>
                <a:gd name="connsiteY93" fmla="*/ 86802 h 181076"/>
                <a:gd name="connsiteX94" fmla="*/ 32431 w 178850"/>
                <a:gd name="connsiteY94" fmla="*/ 88392 h 181076"/>
                <a:gd name="connsiteX95" fmla="*/ 33703 w 178850"/>
                <a:gd name="connsiteY95" fmla="*/ 93161 h 181076"/>
                <a:gd name="connsiteX96" fmla="*/ 34657 w 178850"/>
                <a:gd name="connsiteY96" fmla="*/ 93797 h 181076"/>
                <a:gd name="connsiteX97" fmla="*/ 34657 w 178850"/>
                <a:gd name="connsiteY97" fmla="*/ 97136 h 181076"/>
                <a:gd name="connsiteX98" fmla="*/ 40380 w 178850"/>
                <a:gd name="connsiteY98" fmla="*/ 97613 h 181076"/>
                <a:gd name="connsiteX99" fmla="*/ 41970 w 178850"/>
                <a:gd name="connsiteY99" fmla="*/ 93638 h 181076"/>
                <a:gd name="connsiteX100" fmla="*/ 41970 w 178850"/>
                <a:gd name="connsiteY100" fmla="*/ 92366 h 181076"/>
                <a:gd name="connsiteX101" fmla="*/ 41652 w 178850"/>
                <a:gd name="connsiteY101" fmla="*/ 91571 h 181076"/>
                <a:gd name="connsiteX102" fmla="*/ 30206 w 178850"/>
                <a:gd name="connsiteY102" fmla="*/ 8267 h 181076"/>
                <a:gd name="connsiteX103" fmla="*/ 30206 w 178850"/>
                <a:gd name="connsiteY103" fmla="*/ 7472 h 181076"/>
                <a:gd name="connsiteX104" fmla="*/ 29729 w 178850"/>
                <a:gd name="connsiteY104" fmla="*/ 5882 h 181076"/>
                <a:gd name="connsiteX105" fmla="*/ 25595 w 178850"/>
                <a:gd name="connsiteY105" fmla="*/ 6836 h 181076"/>
                <a:gd name="connsiteX106" fmla="*/ 20508 w 178850"/>
                <a:gd name="connsiteY106" fmla="*/ 6518 h 181076"/>
                <a:gd name="connsiteX107" fmla="*/ 19395 w 178850"/>
                <a:gd name="connsiteY107" fmla="*/ 7154 h 181076"/>
                <a:gd name="connsiteX108" fmla="*/ 17487 w 178850"/>
                <a:gd name="connsiteY108" fmla="*/ 7154 h 181076"/>
                <a:gd name="connsiteX109" fmla="*/ 13990 w 178850"/>
                <a:gd name="connsiteY109" fmla="*/ 6359 h 181076"/>
                <a:gd name="connsiteX110" fmla="*/ 10970 w 178850"/>
                <a:gd name="connsiteY110" fmla="*/ 4292 h 181076"/>
                <a:gd name="connsiteX111" fmla="*/ 10016 w 178850"/>
                <a:gd name="connsiteY111" fmla="*/ 6518 h 181076"/>
                <a:gd name="connsiteX112" fmla="*/ 10334 w 178850"/>
                <a:gd name="connsiteY112" fmla="*/ 7154 h 181076"/>
                <a:gd name="connsiteX113" fmla="*/ 10016 w 178850"/>
                <a:gd name="connsiteY113" fmla="*/ 8585 h 181076"/>
                <a:gd name="connsiteX114" fmla="*/ 7790 w 178850"/>
                <a:gd name="connsiteY114" fmla="*/ 10493 h 181076"/>
                <a:gd name="connsiteX115" fmla="*/ 5405 w 178850"/>
                <a:gd name="connsiteY115" fmla="*/ 10970 h 181076"/>
                <a:gd name="connsiteX116" fmla="*/ 1430 w 178850"/>
                <a:gd name="connsiteY116" fmla="*/ 8108 h 181076"/>
                <a:gd name="connsiteX117" fmla="*/ 0 w 178850"/>
                <a:gd name="connsiteY117" fmla="*/ 7631 h 181076"/>
                <a:gd name="connsiteX118" fmla="*/ 5405 w 178850"/>
                <a:gd name="connsiteY118" fmla="*/ 12559 h 181076"/>
                <a:gd name="connsiteX119" fmla="*/ 6995 w 178850"/>
                <a:gd name="connsiteY119" fmla="*/ 13354 h 181076"/>
                <a:gd name="connsiteX120" fmla="*/ 9062 w 178850"/>
                <a:gd name="connsiteY120" fmla="*/ 13354 h 181076"/>
                <a:gd name="connsiteX121" fmla="*/ 13513 w 178850"/>
                <a:gd name="connsiteY121" fmla="*/ 11605 h 181076"/>
                <a:gd name="connsiteX122" fmla="*/ 21621 w 178850"/>
                <a:gd name="connsiteY122" fmla="*/ 9221 h 181076"/>
                <a:gd name="connsiteX123" fmla="*/ 30524 w 178850"/>
                <a:gd name="connsiteY123" fmla="*/ 8426 h 181076"/>
                <a:gd name="connsiteX124" fmla="*/ 31477 w 178850"/>
                <a:gd name="connsiteY124" fmla="*/ 78217 h 181076"/>
                <a:gd name="connsiteX125" fmla="*/ 32272 w 178850"/>
                <a:gd name="connsiteY125" fmla="*/ 77263 h 181076"/>
                <a:gd name="connsiteX126" fmla="*/ 35452 w 178850"/>
                <a:gd name="connsiteY126" fmla="*/ 75355 h 181076"/>
                <a:gd name="connsiteX127" fmla="*/ 35770 w 178850"/>
                <a:gd name="connsiteY127" fmla="*/ 74402 h 181076"/>
                <a:gd name="connsiteX128" fmla="*/ 35452 w 178850"/>
                <a:gd name="connsiteY128" fmla="*/ 71699 h 181076"/>
                <a:gd name="connsiteX129" fmla="*/ 35452 w 178850"/>
                <a:gd name="connsiteY129" fmla="*/ 68043 h 181076"/>
                <a:gd name="connsiteX130" fmla="*/ 32749 w 178850"/>
                <a:gd name="connsiteY130" fmla="*/ 65340 h 181076"/>
                <a:gd name="connsiteX131" fmla="*/ 30524 w 178850"/>
                <a:gd name="connsiteY131" fmla="*/ 60889 h 181076"/>
                <a:gd name="connsiteX132" fmla="*/ 28934 w 178850"/>
                <a:gd name="connsiteY132" fmla="*/ 58981 h 181076"/>
                <a:gd name="connsiteX133" fmla="*/ 28934 w 178850"/>
                <a:gd name="connsiteY133" fmla="*/ 56596 h 181076"/>
                <a:gd name="connsiteX134" fmla="*/ 27186 w 178850"/>
                <a:gd name="connsiteY134" fmla="*/ 54847 h 181076"/>
                <a:gd name="connsiteX135" fmla="*/ 23528 w 178850"/>
                <a:gd name="connsiteY135" fmla="*/ 53099 h 181076"/>
                <a:gd name="connsiteX136" fmla="*/ 22098 w 178850"/>
                <a:gd name="connsiteY136" fmla="*/ 53417 h 181076"/>
                <a:gd name="connsiteX137" fmla="*/ 23528 w 178850"/>
                <a:gd name="connsiteY137" fmla="*/ 58504 h 181076"/>
                <a:gd name="connsiteX138" fmla="*/ 22893 w 178850"/>
                <a:gd name="connsiteY138" fmla="*/ 61684 h 181076"/>
                <a:gd name="connsiteX139" fmla="*/ 19554 w 178850"/>
                <a:gd name="connsiteY139" fmla="*/ 66612 h 181076"/>
                <a:gd name="connsiteX140" fmla="*/ 20349 w 178850"/>
                <a:gd name="connsiteY140" fmla="*/ 68520 h 181076"/>
                <a:gd name="connsiteX141" fmla="*/ 20667 w 178850"/>
                <a:gd name="connsiteY141" fmla="*/ 68520 h 181076"/>
                <a:gd name="connsiteX142" fmla="*/ 21144 w 178850"/>
                <a:gd name="connsiteY142" fmla="*/ 69632 h 181076"/>
                <a:gd name="connsiteX143" fmla="*/ 18918 w 178850"/>
                <a:gd name="connsiteY143" fmla="*/ 71540 h 181076"/>
                <a:gd name="connsiteX144" fmla="*/ 18283 w 178850"/>
                <a:gd name="connsiteY144" fmla="*/ 69950 h 181076"/>
                <a:gd name="connsiteX145" fmla="*/ 15580 w 178850"/>
                <a:gd name="connsiteY145" fmla="*/ 70427 h 181076"/>
                <a:gd name="connsiteX146" fmla="*/ 17487 w 178850"/>
                <a:gd name="connsiteY146" fmla="*/ 72971 h 181076"/>
                <a:gd name="connsiteX147" fmla="*/ 20667 w 178850"/>
                <a:gd name="connsiteY147" fmla="*/ 74879 h 181076"/>
                <a:gd name="connsiteX148" fmla="*/ 22575 w 178850"/>
                <a:gd name="connsiteY148" fmla="*/ 75355 h 181076"/>
                <a:gd name="connsiteX149" fmla="*/ 23847 w 178850"/>
                <a:gd name="connsiteY149" fmla="*/ 74561 h 181076"/>
                <a:gd name="connsiteX150" fmla="*/ 24165 w 178850"/>
                <a:gd name="connsiteY150" fmla="*/ 76945 h 181076"/>
                <a:gd name="connsiteX151" fmla="*/ 25914 w 178850"/>
                <a:gd name="connsiteY151" fmla="*/ 78376 h 181076"/>
                <a:gd name="connsiteX152" fmla="*/ 26867 w 178850"/>
                <a:gd name="connsiteY152" fmla="*/ 80761 h 181076"/>
                <a:gd name="connsiteX153" fmla="*/ 28616 w 178850"/>
                <a:gd name="connsiteY153" fmla="*/ 79330 h 181076"/>
                <a:gd name="connsiteX154" fmla="*/ 31477 w 178850"/>
                <a:gd name="connsiteY154" fmla="*/ 78217 h 181076"/>
                <a:gd name="connsiteX155" fmla="*/ 169788 w 178850"/>
                <a:gd name="connsiteY155" fmla="*/ 164065 h 181076"/>
                <a:gd name="connsiteX156" fmla="*/ 170107 w 178850"/>
                <a:gd name="connsiteY156" fmla="*/ 165814 h 181076"/>
                <a:gd name="connsiteX157" fmla="*/ 173922 w 178850"/>
                <a:gd name="connsiteY157" fmla="*/ 164383 h 181076"/>
                <a:gd name="connsiteX158" fmla="*/ 171696 w 178850"/>
                <a:gd name="connsiteY158" fmla="*/ 162793 h 181076"/>
                <a:gd name="connsiteX159" fmla="*/ 169788 w 178850"/>
                <a:gd name="connsiteY159" fmla="*/ 164224 h 181076"/>
                <a:gd name="connsiteX160" fmla="*/ 167722 w 178850"/>
                <a:gd name="connsiteY160" fmla="*/ 173286 h 181076"/>
                <a:gd name="connsiteX161" fmla="*/ 164860 w 178850"/>
                <a:gd name="connsiteY161" fmla="*/ 174717 h 181076"/>
                <a:gd name="connsiteX162" fmla="*/ 162953 w 178850"/>
                <a:gd name="connsiteY162" fmla="*/ 174717 h 181076"/>
                <a:gd name="connsiteX163" fmla="*/ 159455 w 178850"/>
                <a:gd name="connsiteY163" fmla="*/ 173286 h 181076"/>
                <a:gd name="connsiteX164" fmla="*/ 156593 w 178850"/>
                <a:gd name="connsiteY164" fmla="*/ 173604 h 181076"/>
                <a:gd name="connsiteX165" fmla="*/ 154845 w 178850"/>
                <a:gd name="connsiteY165" fmla="*/ 175512 h 181076"/>
                <a:gd name="connsiteX166" fmla="*/ 152142 w 178850"/>
                <a:gd name="connsiteY166" fmla="*/ 176148 h 181076"/>
                <a:gd name="connsiteX167" fmla="*/ 152459 w 178850"/>
                <a:gd name="connsiteY167" fmla="*/ 176784 h 181076"/>
                <a:gd name="connsiteX168" fmla="*/ 152459 w 178850"/>
                <a:gd name="connsiteY168" fmla="*/ 177420 h 181076"/>
                <a:gd name="connsiteX169" fmla="*/ 151983 w 178850"/>
                <a:gd name="connsiteY169" fmla="*/ 179009 h 181076"/>
                <a:gd name="connsiteX170" fmla="*/ 151983 w 178850"/>
                <a:gd name="connsiteY170" fmla="*/ 179963 h 181076"/>
                <a:gd name="connsiteX171" fmla="*/ 152778 w 178850"/>
                <a:gd name="connsiteY171" fmla="*/ 181076 h 181076"/>
                <a:gd name="connsiteX172" fmla="*/ 160250 w 178850"/>
                <a:gd name="connsiteY172" fmla="*/ 181076 h 181076"/>
                <a:gd name="connsiteX173" fmla="*/ 167086 w 178850"/>
                <a:gd name="connsiteY173" fmla="*/ 179804 h 181076"/>
                <a:gd name="connsiteX174" fmla="*/ 170107 w 178850"/>
                <a:gd name="connsiteY174" fmla="*/ 175671 h 181076"/>
                <a:gd name="connsiteX175" fmla="*/ 171061 w 178850"/>
                <a:gd name="connsiteY175" fmla="*/ 173445 h 181076"/>
                <a:gd name="connsiteX176" fmla="*/ 171537 w 178850"/>
                <a:gd name="connsiteY176" fmla="*/ 170265 h 181076"/>
                <a:gd name="connsiteX177" fmla="*/ 170266 w 178850"/>
                <a:gd name="connsiteY177" fmla="*/ 169788 h 181076"/>
                <a:gd name="connsiteX178" fmla="*/ 168040 w 178850"/>
                <a:gd name="connsiteY178" fmla="*/ 172968 h 181076"/>
                <a:gd name="connsiteX179" fmla="*/ 105243 w 178850"/>
                <a:gd name="connsiteY179" fmla="*/ 83304 h 181076"/>
                <a:gd name="connsiteX180" fmla="*/ 99202 w 178850"/>
                <a:gd name="connsiteY180" fmla="*/ 76468 h 181076"/>
                <a:gd name="connsiteX181" fmla="*/ 98884 w 178850"/>
                <a:gd name="connsiteY181" fmla="*/ 75833 h 181076"/>
                <a:gd name="connsiteX182" fmla="*/ 95228 w 178850"/>
                <a:gd name="connsiteY182" fmla="*/ 68838 h 181076"/>
                <a:gd name="connsiteX183" fmla="*/ 93638 w 178850"/>
                <a:gd name="connsiteY183" fmla="*/ 68361 h 181076"/>
                <a:gd name="connsiteX184" fmla="*/ 93161 w 178850"/>
                <a:gd name="connsiteY184" fmla="*/ 68678 h 181076"/>
                <a:gd name="connsiteX185" fmla="*/ 92684 w 178850"/>
                <a:gd name="connsiteY185" fmla="*/ 69791 h 181076"/>
                <a:gd name="connsiteX186" fmla="*/ 95069 w 178850"/>
                <a:gd name="connsiteY186" fmla="*/ 71699 h 181076"/>
                <a:gd name="connsiteX187" fmla="*/ 95705 w 178850"/>
                <a:gd name="connsiteY187" fmla="*/ 73607 h 181076"/>
                <a:gd name="connsiteX188" fmla="*/ 96976 w 178850"/>
                <a:gd name="connsiteY188" fmla="*/ 74720 h 181076"/>
                <a:gd name="connsiteX189" fmla="*/ 99838 w 178850"/>
                <a:gd name="connsiteY189" fmla="*/ 79648 h 181076"/>
                <a:gd name="connsiteX190" fmla="*/ 102223 w 178850"/>
                <a:gd name="connsiteY190" fmla="*/ 81556 h 181076"/>
                <a:gd name="connsiteX191" fmla="*/ 102223 w 178850"/>
                <a:gd name="connsiteY191" fmla="*/ 82987 h 181076"/>
                <a:gd name="connsiteX192" fmla="*/ 100156 w 178850"/>
                <a:gd name="connsiteY192" fmla="*/ 84417 h 181076"/>
                <a:gd name="connsiteX193" fmla="*/ 99520 w 178850"/>
                <a:gd name="connsiteY193" fmla="*/ 85530 h 181076"/>
                <a:gd name="connsiteX194" fmla="*/ 100474 w 178850"/>
                <a:gd name="connsiteY194" fmla="*/ 85530 h 181076"/>
                <a:gd name="connsiteX195" fmla="*/ 103336 w 178850"/>
                <a:gd name="connsiteY195" fmla="*/ 84894 h 181076"/>
                <a:gd name="connsiteX196" fmla="*/ 105243 w 178850"/>
                <a:gd name="connsiteY196" fmla="*/ 85212 h 181076"/>
                <a:gd name="connsiteX197" fmla="*/ 105243 w 178850"/>
                <a:gd name="connsiteY197" fmla="*/ 83622 h 181076"/>
                <a:gd name="connsiteX198" fmla="*/ 147214 w 178850"/>
                <a:gd name="connsiteY198" fmla="*/ 127659 h 181076"/>
                <a:gd name="connsiteX199" fmla="*/ 144193 w 178850"/>
                <a:gd name="connsiteY199" fmla="*/ 128136 h 181076"/>
                <a:gd name="connsiteX200" fmla="*/ 143557 w 178850"/>
                <a:gd name="connsiteY200" fmla="*/ 129090 h 181076"/>
                <a:gd name="connsiteX201" fmla="*/ 143557 w 178850"/>
                <a:gd name="connsiteY201" fmla="*/ 130521 h 181076"/>
                <a:gd name="connsiteX202" fmla="*/ 145306 w 178850"/>
                <a:gd name="connsiteY202" fmla="*/ 132588 h 181076"/>
                <a:gd name="connsiteX203" fmla="*/ 145306 w 178850"/>
                <a:gd name="connsiteY203" fmla="*/ 133860 h 181076"/>
                <a:gd name="connsiteX204" fmla="*/ 144670 w 178850"/>
                <a:gd name="connsiteY204" fmla="*/ 135290 h 181076"/>
                <a:gd name="connsiteX205" fmla="*/ 142921 w 178850"/>
                <a:gd name="connsiteY205" fmla="*/ 136085 h 181076"/>
                <a:gd name="connsiteX206" fmla="*/ 142445 w 178850"/>
                <a:gd name="connsiteY206" fmla="*/ 136721 h 181076"/>
                <a:gd name="connsiteX207" fmla="*/ 141173 w 178850"/>
                <a:gd name="connsiteY207" fmla="*/ 137516 h 181076"/>
                <a:gd name="connsiteX208" fmla="*/ 139106 w 178850"/>
                <a:gd name="connsiteY208" fmla="*/ 139901 h 181076"/>
                <a:gd name="connsiteX209" fmla="*/ 135291 w 178850"/>
                <a:gd name="connsiteY209" fmla="*/ 142603 h 181076"/>
                <a:gd name="connsiteX210" fmla="*/ 134813 w 178850"/>
                <a:gd name="connsiteY210" fmla="*/ 144193 h 181076"/>
                <a:gd name="connsiteX211" fmla="*/ 136880 w 178850"/>
                <a:gd name="connsiteY211" fmla="*/ 143239 h 181076"/>
                <a:gd name="connsiteX212" fmla="*/ 140219 w 178850"/>
                <a:gd name="connsiteY212" fmla="*/ 140537 h 181076"/>
                <a:gd name="connsiteX213" fmla="*/ 143557 w 178850"/>
                <a:gd name="connsiteY213" fmla="*/ 138947 h 181076"/>
                <a:gd name="connsiteX214" fmla="*/ 147531 w 178850"/>
                <a:gd name="connsiteY214" fmla="*/ 133701 h 181076"/>
                <a:gd name="connsiteX215" fmla="*/ 146419 w 178850"/>
                <a:gd name="connsiteY215" fmla="*/ 129408 h 181076"/>
                <a:gd name="connsiteX216" fmla="*/ 147214 w 178850"/>
                <a:gd name="connsiteY216" fmla="*/ 127818 h 181076"/>
                <a:gd name="connsiteX217" fmla="*/ 178373 w 178850"/>
                <a:gd name="connsiteY217" fmla="*/ 139265 h 181076"/>
                <a:gd name="connsiteX218" fmla="*/ 176465 w 178850"/>
                <a:gd name="connsiteY218" fmla="*/ 137993 h 181076"/>
                <a:gd name="connsiteX219" fmla="*/ 173127 w 178850"/>
                <a:gd name="connsiteY219" fmla="*/ 137039 h 181076"/>
                <a:gd name="connsiteX220" fmla="*/ 172174 w 178850"/>
                <a:gd name="connsiteY220" fmla="*/ 137039 h 181076"/>
                <a:gd name="connsiteX221" fmla="*/ 170424 w 178850"/>
                <a:gd name="connsiteY221" fmla="*/ 136562 h 181076"/>
                <a:gd name="connsiteX222" fmla="*/ 167881 w 178850"/>
                <a:gd name="connsiteY222" fmla="*/ 135767 h 181076"/>
                <a:gd name="connsiteX223" fmla="*/ 166927 w 178850"/>
                <a:gd name="connsiteY223" fmla="*/ 137993 h 181076"/>
                <a:gd name="connsiteX224" fmla="*/ 168357 w 178850"/>
                <a:gd name="connsiteY224" fmla="*/ 138311 h 181076"/>
                <a:gd name="connsiteX225" fmla="*/ 172014 w 178850"/>
                <a:gd name="connsiteY225" fmla="*/ 138311 h 181076"/>
                <a:gd name="connsiteX226" fmla="*/ 174717 w 178850"/>
                <a:gd name="connsiteY226" fmla="*/ 138470 h 181076"/>
                <a:gd name="connsiteX227" fmla="*/ 177737 w 178850"/>
                <a:gd name="connsiteY227" fmla="*/ 140537 h 181076"/>
                <a:gd name="connsiteX228" fmla="*/ 178850 w 178850"/>
                <a:gd name="connsiteY228" fmla="*/ 139424 h 181076"/>
                <a:gd name="connsiteX229" fmla="*/ 178373 w 178850"/>
                <a:gd name="connsiteY229" fmla="*/ 138947 h 181076"/>
                <a:gd name="connsiteX230" fmla="*/ 116054 w 178850"/>
                <a:gd name="connsiteY230" fmla="*/ 116849 h 181076"/>
                <a:gd name="connsiteX231" fmla="*/ 112398 w 178850"/>
                <a:gd name="connsiteY231" fmla="*/ 114941 h 181076"/>
                <a:gd name="connsiteX232" fmla="*/ 111126 w 178850"/>
                <a:gd name="connsiteY232" fmla="*/ 109377 h 181076"/>
                <a:gd name="connsiteX233" fmla="*/ 109218 w 178850"/>
                <a:gd name="connsiteY233" fmla="*/ 106197 h 181076"/>
                <a:gd name="connsiteX234" fmla="*/ 108105 w 178850"/>
                <a:gd name="connsiteY234" fmla="*/ 102859 h 181076"/>
                <a:gd name="connsiteX235" fmla="*/ 105243 w 178850"/>
                <a:gd name="connsiteY235" fmla="*/ 99202 h 181076"/>
                <a:gd name="connsiteX236" fmla="*/ 105243 w 178850"/>
                <a:gd name="connsiteY236" fmla="*/ 101587 h 181076"/>
                <a:gd name="connsiteX237" fmla="*/ 106038 w 178850"/>
                <a:gd name="connsiteY237" fmla="*/ 102223 h 181076"/>
                <a:gd name="connsiteX238" fmla="*/ 107310 w 178850"/>
                <a:gd name="connsiteY238" fmla="*/ 105085 h 181076"/>
                <a:gd name="connsiteX239" fmla="*/ 109695 w 178850"/>
                <a:gd name="connsiteY239" fmla="*/ 109218 h 181076"/>
                <a:gd name="connsiteX240" fmla="*/ 110490 w 178850"/>
                <a:gd name="connsiteY240" fmla="*/ 111285 h 181076"/>
                <a:gd name="connsiteX241" fmla="*/ 110172 w 178850"/>
                <a:gd name="connsiteY241" fmla="*/ 113192 h 181076"/>
                <a:gd name="connsiteX242" fmla="*/ 108423 w 178850"/>
                <a:gd name="connsiteY242" fmla="*/ 113510 h 181076"/>
                <a:gd name="connsiteX243" fmla="*/ 107946 w 178850"/>
                <a:gd name="connsiteY243" fmla="*/ 114305 h 181076"/>
                <a:gd name="connsiteX244" fmla="*/ 110490 w 178850"/>
                <a:gd name="connsiteY244" fmla="*/ 115736 h 181076"/>
                <a:gd name="connsiteX245" fmla="*/ 115100 w 178850"/>
                <a:gd name="connsiteY245" fmla="*/ 117167 h 181076"/>
                <a:gd name="connsiteX246" fmla="*/ 118756 w 178850"/>
                <a:gd name="connsiteY246" fmla="*/ 123208 h 181076"/>
                <a:gd name="connsiteX247" fmla="*/ 118756 w 178850"/>
                <a:gd name="connsiteY247" fmla="*/ 122413 h 181076"/>
                <a:gd name="connsiteX248" fmla="*/ 118756 w 178850"/>
                <a:gd name="connsiteY248" fmla="*/ 119234 h 181076"/>
                <a:gd name="connsiteX249" fmla="*/ 116054 w 178850"/>
                <a:gd name="connsiteY249" fmla="*/ 116531 h 181076"/>
                <a:gd name="connsiteX250" fmla="*/ 129408 w 178850"/>
                <a:gd name="connsiteY250" fmla="*/ 85530 h 181076"/>
                <a:gd name="connsiteX251" fmla="*/ 127818 w 178850"/>
                <a:gd name="connsiteY251" fmla="*/ 86166 h 181076"/>
                <a:gd name="connsiteX252" fmla="*/ 127182 w 178850"/>
                <a:gd name="connsiteY252" fmla="*/ 90299 h 181076"/>
                <a:gd name="connsiteX253" fmla="*/ 128455 w 178850"/>
                <a:gd name="connsiteY253" fmla="*/ 90617 h 181076"/>
                <a:gd name="connsiteX254" fmla="*/ 130680 w 178850"/>
                <a:gd name="connsiteY254" fmla="*/ 87279 h 181076"/>
                <a:gd name="connsiteX255" fmla="*/ 130044 w 178850"/>
                <a:gd name="connsiteY255" fmla="*/ 85530 h 181076"/>
                <a:gd name="connsiteX256" fmla="*/ 129408 w 178850"/>
                <a:gd name="connsiteY256" fmla="*/ 85530 h 181076"/>
                <a:gd name="connsiteX257" fmla="*/ 135926 w 178850"/>
                <a:gd name="connsiteY257" fmla="*/ 128136 h 181076"/>
                <a:gd name="connsiteX258" fmla="*/ 140060 w 178850"/>
                <a:gd name="connsiteY258" fmla="*/ 129567 h 181076"/>
                <a:gd name="connsiteX259" fmla="*/ 141967 w 178850"/>
                <a:gd name="connsiteY259" fmla="*/ 128295 h 181076"/>
                <a:gd name="connsiteX260" fmla="*/ 141332 w 178850"/>
                <a:gd name="connsiteY260" fmla="*/ 127818 h 181076"/>
                <a:gd name="connsiteX261" fmla="*/ 137993 w 178850"/>
                <a:gd name="connsiteY261" fmla="*/ 126706 h 181076"/>
                <a:gd name="connsiteX262" fmla="*/ 136721 w 178850"/>
                <a:gd name="connsiteY262" fmla="*/ 125116 h 181076"/>
                <a:gd name="connsiteX263" fmla="*/ 134337 w 178850"/>
                <a:gd name="connsiteY263" fmla="*/ 124321 h 181076"/>
                <a:gd name="connsiteX264" fmla="*/ 134337 w 178850"/>
                <a:gd name="connsiteY264" fmla="*/ 125434 h 181076"/>
                <a:gd name="connsiteX265" fmla="*/ 134337 w 178850"/>
                <a:gd name="connsiteY265" fmla="*/ 126546 h 181076"/>
                <a:gd name="connsiteX266" fmla="*/ 135131 w 178850"/>
                <a:gd name="connsiteY266" fmla="*/ 128136 h 181076"/>
                <a:gd name="connsiteX267" fmla="*/ 136085 w 178850"/>
                <a:gd name="connsiteY267" fmla="*/ 128136 h 18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178850" h="181076">
                  <a:moveTo>
                    <a:pt x="52144" y="10333"/>
                  </a:moveTo>
                  <a:lnTo>
                    <a:pt x="49442" y="9062"/>
                  </a:lnTo>
                  <a:lnTo>
                    <a:pt x="49124" y="8267"/>
                  </a:lnTo>
                  <a:lnTo>
                    <a:pt x="49124" y="7472"/>
                  </a:lnTo>
                  <a:cubicBezTo>
                    <a:pt x="49124" y="7472"/>
                    <a:pt x="48329" y="6836"/>
                    <a:pt x="48329" y="6836"/>
                  </a:cubicBezTo>
                  <a:lnTo>
                    <a:pt x="46262" y="5723"/>
                  </a:lnTo>
                  <a:lnTo>
                    <a:pt x="43878" y="3021"/>
                  </a:lnTo>
                  <a:lnTo>
                    <a:pt x="41493" y="954"/>
                  </a:lnTo>
                  <a:lnTo>
                    <a:pt x="37519" y="636"/>
                  </a:lnTo>
                  <a:lnTo>
                    <a:pt x="34181" y="0"/>
                  </a:lnTo>
                  <a:lnTo>
                    <a:pt x="31955" y="0"/>
                  </a:lnTo>
                  <a:cubicBezTo>
                    <a:pt x="31955" y="0"/>
                    <a:pt x="29570" y="954"/>
                    <a:pt x="29570" y="954"/>
                  </a:cubicBezTo>
                  <a:lnTo>
                    <a:pt x="33862" y="954"/>
                  </a:lnTo>
                  <a:cubicBezTo>
                    <a:pt x="33862" y="954"/>
                    <a:pt x="42130" y="2703"/>
                    <a:pt x="42130" y="2703"/>
                  </a:cubicBezTo>
                  <a:lnTo>
                    <a:pt x="47375" y="9698"/>
                  </a:lnTo>
                  <a:lnTo>
                    <a:pt x="49919" y="11446"/>
                  </a:lnTo>
                  <a:lnTo>
                    <a:pt x="50873" y="13672"/>
                  </a:lnTo>
                  <a:lnTo>
                    <a:pt x="50237" y="15580"/>
                  </a:lnTo>
                  <a:lnTo>
                    <a:pt x="50555" y="17487"/>
                  </a:lnTo>
                  <a:lnTo>
                    <a:pt x="49760" y="19713"/>
                  </a:lnTo>
                  <a:lnTo>
                    <a:pt x="49760" y="23847"/>
                  </a:lnTo>
                  <a:cubicBezTo>
                    <a:pt x="49760" y="23847"/>
                    <a:pt x="48488" y="25754"/>
                    <a:pt x="48488" y="25754"/>
                  </a:cubicBezTo>
                  <a:lnTo>
                    <a:pt x="45308" y="27980"/>
                  </a:lnTo>
                  <a:lnTo>
                    <a:pt x="47375" y="28934"/>
                  </a:lnTo>
                  <a:lnTo>
                    <a:pt x="49919" y="31955"/>
                  </a:lnTo>
                  <a:lnTo>
                    <a:pt x="50555" y="31636"/>
                  </a:lnTo>
                  <a:lnTo>
                    <a:pt x="51509" y="30047"/>
                  </a:lnTo>
                  <a:lnTo>
                    <a:pt x="52144" y="21303"/>
                  </a:lnTo>
                  <a:lnTo>
                    <a:pt x="55801" y="18442"/>
                  </a:lnTo>
                  <a:lnTo>
                    <a:pt x="55007" y="12400"/>
                  </a:lnTo>
                  <a:lnTo>
                    <a:pt x="52303" y="10333"/>
                  </a:lnTo>
                  <a:close/>
                  <a:moveTo>
                    <a:pt x="47375" y="56596"/>
                  </a:moveTo>
                  <a:lnTo>
                    <a:pt x="43878" y="56596"/>
                  </a:lnTo>
                  <a:cubicBezTo>
                    <a:pt x="43878" y="56596"/>
                    <a:pt x="41652" y="57391"/>
                    <a:pt x="41652" y="57391"/>
                  </a:cubicBezTo>
                  <a:lnTo>
                    <a:pt x="40698" y="58186"/>
                  </a:lnTo>
                  <a:lnTo>
                    <a:pt x="41334" y="58663"/>
                  </a:lnTo>
                  <a:lnTo>
                    <a:pt x="43719" y="59299"/>
                  </a:lnTo>
                  <a:lnTo>
                    <a:pt x="46899" y="58663"/>
                  </a:lnTo>
                  <a:lnTo>
                    <a:pt x="49124" y="57709"/>
                  </a:lnTo>
                  <a:lnTo>
                    <a:pt x="49124" y="57391"/>
                  </a:lnTo>
                  <a:cubicBezTo>
                    <a:pt x="49124" y="57391"/>
                    <a:pt x="47375" y="56596"/>
                    <a:pt x="47375" y="56596"/>
                  </a:cubicBezTo>
                  <a:close/>
                  <a:moveTo>
                    <a:pt x="90935" y="103177"/>
                  </a:moveTo>
                  <a:lnTo>
                    <a:pt x="86961" y="99997"/>
                  </a:lnTo>
                  <a:lnTo>
                    <a:pt x="85212" y="99202"/>
                  </a:lnTo>
                  <a:lnTo>
                    <a:pt x="84417" y="101269"/>
                  </a:lnTo>
                  <a:lnTo>
                    <a:pt x="86802" y="101587"/>
                  </a:lnTo>
                  <a:lnTo>
                    <a:pt x="91889" y="105243"/>
                  </a:lnTo>
                  <a:lnTo>
                    <a:pt x="93956" y="106038"/>
                  </a:lnTo>
                  <a:lnTo>
                    <a:pt x="95228" y="106038"/>
                  </a:lnTo>
                  <a:cubicBezTo>
                    <a:pt x="95228" y="106038"/>
                    <a:pt x="92684" y="104608"/>
                    <a:pt x="92684" y="104608"/>
                  </a:cubicBezTo>
                  <a:lnTo>
                    <a:pt x="91094" y="103018"/>
                  </a:lnTo>
                  <a:close/>
                  <a:moveTo>
                    <a:pt x="79965" y="53258"/>
                  </a:moveTo>
                  <a:lnTo>
                    <a:pt x="75674" y="48965"/>
                  </a:lnTo>
                  <a:lnTo>
                    <a:pt x="71699" y="47693"/>
                  </a:lnTo>
                  <a:lnTo>
                    <a:pt x="66930" y="44196"/>
                  </a:lnTo>
                  <a:lnTo>
                    <a:pt x="65181" y="41811"/>
                  </a:lnTo>
                  <a:lnTo>
                    <a:pt x="64704" y="42288"/>
                  </a:lnTo>
                  <a:lnTo>
                    <a:pt x="64068" y="44514"/>
                  </a:lnTo>
                  <a:lnTo>
                    <a:pt x="63114" y="46104"/>
                  </a:lnTo>
                  <a:lnTo>
                    <a:pt x="65658" y="45627"/>
                  </a:lnTo>
                  <a:lnTo>
                    <a:pt x="67725" y="45945"/>
                  </a:lnTo>
                  <a:lnTo>
                    <a:pt x="71222" y="48647"/>
                  </a:lnTo>
                  <a:lnTo>
                    <a:pt x="75037" y="49601"/>
                  </a:lnTo>
                  <a:lnTo>
                    <a:pt x="77422" y="52304"/>
                  </a:lnTo>
                  <a:lnTo>
                    <a:pt x="80919" y="55483"/>
                  </a:lnTo>
                  <a:lnTo>
                    <a:pt x="80919" y="58345"/>
                  </a:lnTo>
                  <a:cubicBezTo>
                    <a:pt x="80919" y="58345"/>
                    <a:pt x="79648" y="61048"/>
                    <a:pt x="79648" y="61048"/>
                  </a:cubicBezTo>
                  <a:lnTo>
                    <a:pt x="79330" y="64545"/>
                  </a:lnTo>
                  <a:lnTo>
                    <a:pt x="76309" y="64545"/>
                  </a:lnTo>
                  <a:cubicBezTo>
                    <a:pt x="76309" y="64545"/>
                    <a:pt x="76945" y="65340"/>
                    <a:pt x="76945" y="65340"/>
                  </a:cubicBezTo>
                  <a:lnTo>
                    <a:pt x="78694" y="66612"/>
                  </a:lnTo>
                  <a:lnTo>
                    <a:pt x="79807" y="68838"/>
                  </a:lnTo>
                  <a:lnTo>
                    <a:pt x="80761" y="69791"/>
                  </a:lnTo>
                  <a:lnTo>
                    <a:pt x="80761" y="66453"/>
                  </a:lnTo>
                  <a:cubicBezTo>
                    <a:pt x="80761" y="66453"/>
                    <a:pt x="81556" y="62637"/>
                    <a:pt x="81556" y="62637"/>
                  </a:cubicBezTo>
                  <a:lnTo>
                    <a:pt x="82351" y="56278"/>
                  </a:lnTo>
                  <a:lnTo>
                    <a:pt x="82032" y="54847"/>
                  </a:lnTo>
                  <a:lnTo>
                    <a:pt x="80125" y="53258"/>
                  </a:lnTo>
                  <a:close/>
                  <a:moveTo>
                    <a:pt x="41493" y="91253"/>
                  </a:moveTo>
                  <a:lnTo>
                    <a:pt x="41493" y="90617"/>
                  </a:lnTo>
                  <a:cubicBezTo>
                    <a:pt x="41493" y="90617"/>
                    <a:pt x="41493" y="89823"/>
                    <a:pt x="41493" y="89823"/>
                  </a:cubicBezTo>
                  <a:lnTo>
                    <a:pt x="40698" y="85371"/>
                  </a:lnTo>
                  <a:lnTo>
                    <a:pt x="39109" y="82987"/>
                  </a:lnTo>
                  <a:lnTo>
                    <a:pt x="37200" y="86007"/>
                  </a:lnTo>
                  <a:lnTo>
                    <a:pt x="35135" y="84576"/>
                  </a:lnTo>
                  <a:lnTo>
                    <a:pt x="37996" y="82669"/>
                  </a:lnTo>
                  <a:lnTo>
                    <a:pt x="37996" y="82033"/>
                  </a:lnTo>
                  <a:cubicBezTo>
                    <a:pt x="37996" y="82033"/>
                    <a:pt x="36724" y="80920"/>
                    <a:pt x="36724" y="80920"/>
                  </a:cubicBezTo>
                  <a:lnTo>
                    <a:pt x="35135" y="81397"/>
                  </a:lnTo>
                  <a:lnTo>
                    <a:pt x="32431" y="81715"/>
                  </a:lnTo>
                  <a:lnTo>
                    <a:pt x="31477" y="82192"/>
                  </a:lnTo>
                  <a:lnTo>
                    <a:pt x="29570" y="81874"/>
                  </a:lnTo>
                  <a:lnTo>
                    <a:pt x="28139" y="82827"/>
                  </a:lnTo>
                  <a:lnTo>
                    <a:pt x="30683" y="86802"/>
                  </a:lnTo>
                  <a:lnTo>
                    <a:pt x="32431" y="88392"/>
                  </a:lnTo>
                  <a:lnTo>
                    <a:pt x="33703" y="93161"/>
                  </a:lnTo>
                  <a:lnTo>
                    <a:pt x="34657" y="93797"/>
                  </a:lnTo>
                  <a:lnTo>
                    <a:pt x="34657" y="97136"/>
                  </a:lnTo>
                  <a:cubicBezTo>
                    <a:pt x="34657" y="97136"/>
                    <a:pt x="40380" y="97613"/>
                    <a:pt x="40380" y="97613"/>
                  </a:cubicBezTo>
                  <a:lnTo>
                    <a:pt x="41970" y="93638"/>
                  </a:lnTo>
                  <a:lnTo>
                    <a:pt x="41970" y="92366"/>
                  </a:lnTo>
                  <a:cubicBezTo>
                    <a:pt x="41970" y="92366"/>
                    <a:pt x="41652" y="91571"/>
                    <a:pt x="41652" y="91571"/>
                  </a:cubicBezTo>
                  <a:close/>
                  <a:moveTo>
                    <a:pt x="30206" y="8267"/>
                  </a:moveTo>
                  <a:lnTo>
                    <a:pt x="30206" y="7472"/>
                  </a:lnTo>
                  <a:cubicBezTo>
                    <a:pt x="30206" y="7472"/>
                    <a:pt x="29729" y="5882"/>
                    <a:pt x="29729" y="5882"/>
                  </a:cubicBezTo>
                  <a:lnTo>
                    <a:pt x="25595" y="6836"/>
                  </a:lnTo>
                  <a:lnTo>
                    <a:pt x="20508" y="6518"/>
                  </a:lnTo>
                  <a:lnTo>
                    <a:pt x="19395" y="7154"/>
                  </a:lnTo>
                  <a:lnTo>
                    <a:pt x="17487" y="7154"/>
                  </a:lnTo>
                  <a:cubicBezTo>
                    <a:pt x="17487" y="7154"/>
                    <a:pt x="13990" y="6359"/>
                    <a:pt x="13990" y="6359"/>
                  </a:cubicBezTo>
                  <a:lnTo>
                    <a:pt x="10970" y="4292"/>
                  </a:lnTo>
                  <a:lnTo>
                    <a:pt x="10016" y="6518"/>
                  </a:lnTo>
                  <a:lnTo>
                    <a:pt x="10334" y="7154"/>
                  </a:lnTo>
                  <a:lnTo>
                    <a:pt x="10016" y="8585"/>
                  </a:lnTo>
                  <a:lnTo>
                    <a:pt x="7790" y="10493"/>
                  </a:lnTo>
                  <a:lnTo>
                    <a:pt x="5405" y="10970"/>
                  </a:lnTo>
                  <a:lnTo>
                    <a:pt x="1430" y="8108"/>
                  </a:lnTo>
                  <a:lnTo>
                    <a:pt x="0" y="7631"/>
                  </a:lnTo>
                  <a:lnTo>
                    <a:pt x="5405" y="12559"/>
                  </a:lnTo>
                  <a:lnTo>
                    <a:pt x="6995" y="13354"/>
                  </a:lnTo>
                  <a:lnTo>
                    <a:pt x="9062" y="13354"/>
                  </a:lnTo>
                  <a:cubicBezTo>
                    <a:pt x="9062" y="13354"/>
                    <a:pt x="13513" y="11605"/>
                    <a:pt x="13513" y="11605"/>
                  </a:cubicBezTo>
                  <a:lnTo>
                    <a:pt x="21621" y="9221"/>
                  </a:lnTo>
                  <a:lnTo>
                    <a:pt x="30524" y="8426"/>
                  </a:lnTo>
                  <a:close/>
                  <a:moveTo>
                    <a:pt x="31477" y="78217"/>
                  </a:moveTo>
                  <a:lnTo>
                    <a:pt x="32272" y="77263"/>
                  </a:lnTo>
                  <a:lnTo>
                    <a:pt x="35452" y="75355"/>
                  </a:lnTo>
                  <a:lnTo>
                    <a:pt x="35770" y="74402"/>
                  </a:lnTo>
                  <a:lnTo>
                    <a:pt x="35452" y="71699"/>
                  </a:lnTo>
                  <a:lnTo>
                    <a:pt x="35452" y="68043"/>
                  </a:lnTo>
                  <a:cubicBezTo>
                    <a:pt x="35452" y="68043"/>
                    <a:pt x="32749" y="65340"/>
                    <a:pt x="32749" y="65340"/>
                  </a:cubicBezTo>
                  <a:lnTo>
                    <a:pt x="30524" y="60889"/>
                  </a:lnTo>
                  <a:lnTo>
                    <a:pt x="28934" y="58981"/>
                  </a:lnTo>
                  <a:lnTo>
                    <a:pt x="28934" y="56596"/>
                  </a:lnTo>
                  <a:cubicBezTo>
                    <a:pt x="28934" y="56596"/>
                    <a:pt x="27186" y="54847"/>
                    <a:pt x="27186" y="54847"/>
                  </a:cubicBezTo>
                  <a:lnTo>
                    <a:pt x="23528" y="53099"/>
                  </a:lnTo>
                  <a:lnTo>
                    <a:pt x="22098" y="53417"/>
                  </a:lnTo>
                  <a:lnTo>
                    <a:pt x="23528" y="58504"/>
                  </a:lnTo>
                  <a:lnTo>
                    <a:pt x="22893" y="61684"/>
                  </a:lnTo>
                  <a:lnTo>
                    <a:pt x="19554" y="66612"/>
                  </a:lnTo>
                  <a:lnTo>
                    <a:pt x="20349" y="68520"/>
                  </a:lnTo>
                  <a:lnTo>
                    <a:pt x="20667" y="68520"/>
                  </a:lnTo>
                  <a:cubicBezTo>
                    <a:pt x="20667" y="68520"/>
                    <a:pt x="21144" y="69632"/>
                    <a:pt x="21144" y="69632"/>
                  </a:cubicBezTo>
                  <a:lnTo>
                    <a:pt x="18918" y="71540"/>
                  </a:lnTo>
                  <a:lnTo>
                    <a:pt x="18283" y="69950"/>
                  </a:lnTo>
                  <a:lnTo>
                    <a:pt x="15580" y="70427"/>
                  </a:lnTo>
                  <a:lnTo>
                    <a:pt x="17487" y="72971"/>
                  </a:lnTo>
                  <a:lnTo>
                    <a:pt x="20667" y="74879"/>
                  </a:lnTo>
                  <a:lnTo>
                    <a:pt x="22575" y="75355"/>
                  </a:lnTo>
                  <a:lnTo>
                    <a:pt x="23847" y="74561"/>
                  </a:lnTo>
                  <a:lnTo>
                    <a:pt x="24165" y="76945"/>
                  </a:lnTo>
                  <a:lnTo>
                    <a:pt x="25914" y="78376"/>
                  </a:lnTo>
                  <a:lnTo>
                    <a:pt x="26867" y="80761"/>
                  </a:lnTo>
                  <a:lnTo>
                    <a:pt x="28616" y="79330"/>
                  </a:lnTo>
                  <a:lnTo>
                    <a:pt x="31477" y="78217"/>
                  </a:lnTo>
                  <a:close/>
                  <a:moveTo>
                    <a:pt x="169788" y="164065"/>
                  </a:moveTo>
                  <a:lnTo>
                    <a:pt x="170107" y="165814"/>
                  </a:lnTo>
                  <a:lnTo>
                    <a:pt x="173922" y="164383"/>
                  </a:lnTo>
                  <a:lnTo>
                    <a:pt x="171696" y="162793"/>
                  </a:lnTo>
                  <a:lnTo>
                    <a:pt x="169788" y="164224"/>
                  </a:lnTo>
                  <a:close/>
                  <a:moveTo>
                    <a:pt x="167722" y="173286"/>
                  </a:moveTo>
                  <a:lnTo>
                    <a:pt x="164860" y="174717"/>
                  </a:lnTo>
                  <a:lnTo>
                    <a:pt x="162953" y="174717"/>
                  </a:lnTo>
                  <a:cubicBezTo>
                    <a:pt x="162953" y="174717"/>
                    <a:pt x="159455" y="173286"/>
                    <a:pt x="159455" y="173286"/>
                  </a:cubicBezTo>
                  <a:lnTo>
                    <a:pt x="156593" y="173604"/>
                  </a:lnTo>
                  <a:lnTo>
                    <a:pt x="154845" y="175512"/>
                  </a:lnTo>
                  <a:lnTo>
                    <a:pt x="152142" y="176148"/>
                  </a:lnTo>
                  <a:lnTo>
                    <a:pt x="152459" y="176784"/>
                  </a:lnTo>
                  <a:lnTo>
                    <a:pt x="152459" y="177420"/>
                  </a:lnTo>
                  <a:cubicBezTo>
                    <a:pt x="152459" y="177420"/>
                    <a:pt x="151983" y="179009"/>
                    <a:pt x="151983" y="179009"/>
                  </a:cubicBezTo>
                  <a:lnTo>
                    <a:pt x="151983" y="179963"/>
                  </a:lnTo>
                  <a:cubicBezTo>
                    <a:pt x="151983" y="179963"/>
                    <a:pt x="152778" y="181076"/>
                    <a:pt x="152778" y="181076"/>
                  </a:cubicBezTo>
                  <a:lnTo>
                    <a:pt x="160250" y="181076"/>
                  </a:lnTo>
                  <a:cubicBezTo>
                    <a:pt x="160250" y="181076"/>
                    <a:pt x="167086" y="179804"/>
                    <a:pt x="167086" y="179804"/>
                  </a:cubicBezTo>
                  <a:lnTo>
                    <a:pt x="170107" y="175671"/>
                  </a:lnTo>
                  <a:lnTo>
                    <a:pt x="171061" y="173445"/>
                  </a:lnTo>
                  <a:lnTo>
                    <a:pt x="171537" y="170265"/>
                  </a:lnTo>
                  <a:lnTo>
                    <a:pt x="170266" y="169788"/>
                  </a:lnTo>
                  <a:lnTo>
                    <a:pt x="168040" y="172968"/>
                  </a:lnTo>
                  <a:close/>
                  <a:moveTo>
                    <a:pt x="105243" y="83304"/>
                  </a:moveTo>
                  <a:lnTo>
                    <a:pt x="99202" y="76468"/>
                  </a:lnTo>
                  <a:lnTo>
                    <a:pt x="98884" y="75833"/>
                  </a:lnTo>
                  <a:lnTo>
                    <a:pt x="95228" y="68838"/>
                  </a:lnTo>
                  <a:lnTo>
                    <a:pt x="93638" y="68361"/>
                  </a:lnTo>
                  <a:lnTo>
                    <a:pt x="93161" y="68678"/>
                  </a:lnTo>
                  <a:lnTo>
                    <a:pt x="92684" y="69791"/>
                  </a:lnTo>
                  <a:lnTo>
                    <a:pt x="95069" y="71699"/>
                  </a:lnTo>
                  <a:lnTo>
                    <a:pt x="95705" y="73607"/>
                  </a:lnTo>
                  <a:lnTo>
                    <a:pt x="96976" y="74720"/>
                  </a:lnTo>
                  <a:lnTo>
                    <a:pt x="99838" y="79648"/>
                  </a:lnTo>
                  <a:lnTo>
                    <a:pt x="102223" y="81556"/>
                  </a:lnTo>
                  <a:lnTo>
                    <a:pt x="102223" y="82987"/>
                  </a:lnTo>
                  <a:cubicBezTo>
                    <a:pt x="102223" y="82987"/>
                    <a:pt x="100156" y="84417"/>
                    <a:pt x="100156" y="84417"/>
                  </a:cubicBezTo>
                  <a:lnTo>
                    <a:pt x="99520" y="85530"/>
                  </a:lnTo>
                  <a:lnTo>
                    <a:pt x="100474" y="85530"/>
                  </a:lnTo>
                  <a:cubicBezTo>
                    <a:pt x="100474" y="85530"/>
                    <a:pt x="103336" y="84894"/>
                    <a:pt x="103336" y="84894"/>
                  </a:cubicBezTo>
                  <a:lnTo>
                    <a:pt x="105243" y="85212"/>
                  </a:lnTo>
                  <a:lnTo>
                    <a:pt x="105243" y="83622"/>
                  </a:lnTo>
                  <a:close/>
                  <a:moveTo>
                    <a:pt x="147214" y="127659"/>
                  </a:moveTo>
                  <a:lnTo>
                    <a:pt x="144193" y="128136"/>
                  </a:lnTo>
                  <a:lnTo>
                    <a:pt x="143557" y="129090"/>
                  </a:lnTo>
                  <a:lnTo>
                    <a:pt x="143557" y="130521"/>
                  </a:lnTo>
                  <a:cubicBezTo>
                    <a:pt x="143557" y="130521"/>
                    <a:pt x="145306" y="132588"/>
                    <a:pt x="145306" y="132588"/>
                  </a:cubicBezTo>
                  <a:lnTo>
                    <a:pt x="145306" y="133860"/>
                  </a:lnTo>
                  <a:cubicBezTo>
                    <a:pt x="145306" y="133860"/>
                    <a:pt x="144670" y="135290"/>
                    <a:pt x="144670" y="135290"/>
                  </a:cubicBezTo>
                  <a:lnTo>
                    <a:pt x="142921" y="136085"/>
                  </a:lnTo>
                  <a:lnTo>
                    <a:pt x="142445" y="136721"/>
                  </a:lnTo>
                  <a:lnTo>
                    <a:pt x="141173" y="137516"/>
                  </a:lnTo>
                  <a:lnTo>
                    <a:pt x="139106" y="139901"/>
                  </a:lnTo>
                  <a:lnTo>
                    <a:pt x="135291" y="142603"/>
                  </a:lnTo>
                  <a:lnTo>
                    <a:pt x="134813" y="144193"/>
                  </a:lnTo>
                  <a:lnTo>
                    <a:pt x="136880" y="143239"/>
                  </a:lnTo>
                  <a:lnTo>
                    <a:pt x="140219" y="140537"/>
                  </a:lnTo>
                  <a:lnTo>
                    <a:pt x="143557" y="138947"/>
                  </a:lnTo>
                  <a:lnTo>
                    <a:pt x="147531" y="133701"/>
                  </a:lnTo>
                  <a:lnTo>
                    <a:pt x="146419" y="129408"/>
                  </a:lnTo>
                  <a:lnTo>
                    <a:pt x="147214" y="127818"/>
                  </a:lnTo>
                  <a:close/>
                  <a:moveTo>
                    <a:pt x="178373" y="139265"/>
                  </a:moveTo>
                  <a:lnTo>
                    <a:pt x="176465" y="137993"/>
                  </a:lnTo>
                  <a:lnTo>
                    <a:pt x="173127" y="137039"/>
                  </a:lnTo>
                  <a:lnTo>
                    <a:pt x="172174" y="137039"/>
                  </a:lnTo>
                  <a:cubicBezTo>
                    <a:pt x="172174" y="137039"/>
                    <a:pt x="170424" y="136562"/>
                    <a:pt x="170424" y="136562"/>
                  </a:cubicBezTo>
                  <a:lnTo>
                    <a:pt x="167881" y="135767"/>
                  </a:lnTo>
                  <a:lnTo>
                    <a:pt x="166927" y="137993"/>
                  </a:lnTo>
                  <a:lnTo>
                    <a:pt x="168357" y="138311"/>
                  </a:lnTo>
                  <a:lnTo>
                    <a:pt x="172014" y="138311"/>
                  </a:lnTo>
                  <a:cubicBezTo>
                    <a:pt x="172014" y="138311"/>
                    <a:pt x="174717" y="138470"/>
                    <a:pt x="174717" y="138470"/>
                  </a:cubicBezTo>
                  <a:lnTo>
                    <a:pt x="177737" y="140537"/>
                  </a:lnTo>
                  <a:lnTo>
                    <a:pt x="178850" y="139424"/>
                  </a:lnTo>
                  <a:lnTo>
                    <a:pt x="178373" y="138947"/>
                  </a:lnTo>
                  <a:close/>
                  <a:moveTo>
                    <a:pt x="116054" y="116849"/>
                  </a:moveTo>
                  <a:lnTo>
                    <a:pt x="112398" y="114941"/>
                  </a:lnTo>
                  <a:lnTo>
                    <a:pt x="111126" y="109377"/>
                  </a:lnTo>
                  <a:lnTo>
                    <a:pt x="109218" y="106197"/>
                  </a:lnTo>
                  <a:lnTo>
                    <a:pt x="108105" y="102859"/>
                  </a:lnTo>
                  <a:lnTo>
                    <a:pt x="105243" y="99202"/>
                  </a:lnTo>
                  <a:lnTo>
                    <a:pt x="105243" y="101587"/>
                  </a:lnTo>
                  <a:cubicBezTo>
                    <a:pt x="105243" y="101587"/>
                    <a:pt x="106038" y="102223"/>
                    <a:pt x="106038" y="102223"/>
                  </a:cubicBezTo>
                  <a:lnTo>
                    <a:pt x="107310" y="105085"/>
                  </a:lnTo>
                  <a:lnTo>
                    <a:pt x="109695" y="109218"/>
                  </a:lnTo>
                  <a:lnTo>
                    <a:pt x="110490" y="111285"/>
                  </a:lnTo>
                  <a:lnTo>
                    <a:pt x="110172" y="113192"/>
                  </a:lnTo>
                  <a:lnTo>
                    <a:pt x="108423" y="113510"/>
                  </a:lnTo>
                  <a:lnTo>
                    <a:pt x="107946" y="114305"/>
                  </a:lnTo>
                  <a:lnTo>
                    <a:pt x="110490" y="115736"/>
                  </a:lnTo>
                  <a:lnTo>
                    <a:pt x="115100" y="117167"/>
                  </a:lnTo>
                  <a:lnTo>
                    <a:pt x="118756" y="123208"/>
                  </a:lnTo>
                  <a:lnTo>
                    <a:pt x="118756" y="122413"/>
                  </a:lnTo>
                  <a:cubicBezTo>
                    <a:pt x="118756" y="122413"/>
                    <a:pt x="118756" y="119234"/>
                    <a:pt x="118756" y="119234"/>
                  </a:cubicBezTo>
                  <a:lnTo>
                    <a:pt x="116054" y="116531"/>
                  </a:lnTo>
                  <a:close/>
                  <a:moveTo>
                    <a:pt x="129408" y="85530"/>
                  </a:moveTo>
                  <a:lnTo>
                    <a:pt x="127818" y="86166"/>
                  </a:lnTo>
                  <a:lnTo>
                    <a:pt x="127182" y="90299"/>
                  </a:lnTo>
                  <a:lnTo>
                    <a:pt x="128455" y="90617"/>
                  </a:lnTo>
                  <a:lnTo>
                    <a:pt x="130680" y="87279"/>
                  </a:lnTo>
                  <a:lnTo>
                    <a:pt x="130044" y="85530"/>
                  </a:lnTo>
                  <a:lnTo>
                    <a:pt x="129408" y="85530"/>
                  </a:lnTo>
                  <a:close/>
                  <a:moveTo>
                    <a:pt x="135926" y="128136"/>
                  </a:moveTo>
                  <a:lnTo>
                    <a:pt x="140060" y="129567"/>
                  </a:lnTo>
                  <a:lnTo>
                    <a:pt x="141967" y="128295"/>
                  </a:lnTo>
                  <a:lnTo>
                    <a:pt x="141332" y="127818"/>
                  </a:lnTo>
                  <a:lnTo>
                    <a:pt x="137993" y="126706"/>
                  </a:lnTo>
                  <a:lnTo>
                    <a:pt x="136721" y="125116"/>
                  </a:lnTo>
                  <a:lnTo>
                    <a:pt x="134337" y="124321"/>
                  </a:lnTo>
                  <a:lnTo>
                    <a:pt x="134337" y="125434"/>
                  </a:lnTo>
                  <a:cubicBezTo>
                    <a:pt x="134337" y="125434"/>
                    <a:pt x="134337" y="126546"/>
                    <a:pt x="134337" y="126546"/>
                  </a:cubicBezTo>
                  <a:lnTo>
                    <a:pt x="135131" y="128136"/>
                  </a:lnTo>
                  <a:lnTo>
                    <a:pt x="136085" y="1281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8" name="Freeform: Shape 5397">
              <a:extLst>
                <a:ext uri="{FF2B5EF4-FFF2-40B4-BE49-F238E27FC236}">
                  <a16:creationId xmlns:a16="http://schemas.microsoft.com/office/drawing/2014/main" id="{47F824DE-8D7F-D49D-09F6-7BB55000FC1F}"/>
                </a:ext>
              </a:extLst>
            </p:cNvPr>
            <p:cNvSpPr/>
            <p:nvPr/>
          </p:nvSpPr>
          <p:spPr>
            <a:xfrm>
              <a:off x="10108288" y="3779068"/>
              <a:ext cx="1124929" cy="1149888"/>
            </a:xfrm>
            <a:custGeom>
              <a:avLst/>
              <a:gdLst>
                <a:gd name="connsiteX0" fmla="*/ 680903 w 1124929"/>
                <a:gd name="connsiteY0" fmla="*/ 144511 h 1149888"/>
                <a:gd name="connsiteX1" fmla="*/ 678837 w 1124929"/>
                <a:gd name="connsiteY1" fmla="*/ 147214 h 1149888"/>
                <a:gd name="connsiteX2" fmla="*/ 678837 w 1124929"/>
                <a:gd name="connsiteY2" fmla="*/ 149757 h 1149888"/>
                <a:gd name="connsiteX3" fmla="*/ 680585 w 1124929"/>
                <a:gd name="connsiteY3" fmla="*/ 150234 h 1149888"/>
                <a:gd name="connsiteX4" fmla="*/ 685513 w 1124929"/>
                <a:gd name="connsiteY4" fmla="*/ 150234 h 1149888"/>
                <a:gd name="connsiteX5" fmla="*/ 688693 w 1124929"/>
                <a:gd name="connsiteY5" fmla="*/ 151824 h 1149888"/>
                <a:gd name="connsiteX6" fmla="*/ 691077 w 1124929"/>
                <a:gd name="connsiteY6" fmla="*/ 151824 h 1149888"/>
                <a:gd name="connsiteX7" fmla="*/ 693303 w 1124929"/>
                <a:gd name="connsiteY7" fmla="*/ 150870 h 1149888"/>
                <a:gd name="connsiteX8" fmla="*/ 697437 w 1124929"/>
                <a:gd name="connsiteY8" fmla="*/ 144988 h 1149888"/>
                <a:gd name="connsiteX9" fmla="*/ 696324 w 1124929"/>
                <a:gd name="connsiteY9" fmla="*/ 143557 h 1149888"/>
                <a:gd name="connsiteX10" fmla="*/ 692349 w 1124929"/>
                <a:gd name="connsiteY10" fmla="*/ 142444 h 1149888"/>
                <a:gd name="connsiteX11" fmla="*/ 685195 w 1124929"/>
                <a:gd name="connsiteY11" fmla="*/ 144670 h 1149888"/>
                <a:gd name="connsiteX12" fmla="*/ 681062 w 1124929"/>
                <a:gd name="connsiteY12" fmla="*/ 144670 h 1149888"/>
                <a:gd name="connsiteX13" fmla="*/ 684400 w 1124929"/>
                <a:gd name="connsiteY13" fmla="*/ 139901 h 1149888"/>
                <a:gd name="connsiteX14" fmla="*/ 687580 w 1124929"/>
                <a:gd name="connsiteY14" fmla="*/ 136244 h 1149888"/>
                <a:gd name="connsiteX15" fmla="*/ 687580 w 1124929"/>
                <a:gd name="connsiteY15" fmla="*/ 134177 h 1149888"/>
                <a:gd name="connsiteX16" fmla="*/ 687103 w 1124929"/>
                <a:gd name="connsiteY16" fmla="*/ 132906 h 1149888"/>
                <a:gd name="connsiteX17" fmla="*/ 685991 w 1124929"/>
                <a:gd name="connsiteY17" fmla="*/ 133223 h 1149888"/>
                <a:gd name="connsiteX18" fmla="*/ 685513 w 1124929"/>
                <a:gd name="connsiteY18" fmla="*/ 133860 h 1149888"/>
                <a:gd name="connsiteX19" fmla="*/ 681539 w 1124929"/>
                <a:gd name="connsiteY19" fmla="*/ 134336 h 1149888"/>
                <a:gd name="connsiteX20" fmla="*/ 680585 w 1124929"/>
                <a:gd name="connsiteY20" fmla="*/ 136244 h 1149888"/>
                <a:gd name="connsiteX21" fmla="*/ 680585 w 1124929"/>
                <a:gd name="connsiteY21" fmla="*/ 139901 h 1149888"/>
                <a:gd name="connsiteX22" fmla="*/ 681221 w 1124929"/>
                <a:gd name="connsiteY22" fmla="*/ 140855 h 1149888"/>
                <a:gd name="connsiteX23" fmla="*/ 684400 w 1124929"/>
                <a:gd name="connsiteY23" fmla="*/ 139901 h 1149888"/>
                <a:gd name="connsiteX24" fmla="*/ 677405 w 1124929"/>
                <a:gd name="connsiteY24" fmla="*/ 97136 h 1149888"/>
                <a:gd name="connsiteX25" fmla="*/ 680267 w 1124929"/>
                <a:gd name="connsiteY25" fmla="*/ 95864 h 1149888"/>
                <a:gd name="connsiteX26" fmla="*/ 680267 w 1124929"/>
                <a:gd name="connsiteY26" fmla="*/ 94751 h 1149888"/>
                <a:gd name="connsiteX27" fmla="*/ 678996 w 1124929"/>
                <a:gd name="connsiteY27" fmla="*/ 90141 h 1149888"/>
                <a:gd name="connsiteX28" fmla="*/ 678359 w 1124929"/>
                <a:gd name="connsiteY28" fmla="*/ 89823 h 1149888"/>
                <a:gd name="connsiteX29" fmla="*/ 676770 w 1124929"/>
                <a:gd name="connsiteY29" fmla="*/ 89823 h 1149888"/>
                <a:gd name="connsiteX30" fmla="*/ 674703 w 1124929"/>
                <a:gd name="connsiteY30" fmla="*/ 90617 h 1149888"/>
                <a:gd name="connsiteX31" fmla="*/ 674226 w 1124929"/>
                <a:gd name="connsiteY31" fmla="*/ 93479 h 1149888"/>
                <a:gd name="connsiteX32" fmla="*/ 675816 w 1124929"/>
                <a:gd name="connsiteY32" fmla="*/ 96818 h 1149888"/>
                <a:gd name="connsiteX33" fmla="*/ 677405 w 1124929"/>
                <a:gd name="connsiteY33" fmla="*/ 97295 h 1149888"/>
                <a:gd name="connsiteX34" fmla="*/ 676611 w 1124929"/>
                <a:gd name="connsiteY34" fmla="*/ 147055 h 1149888"/>
                <a:gd name="connsiteX35" fmla="*/ 679313 w 1124929"/>
                <a:gd name="connsiteY35" fmla="*/ 143716 h 1149888"/>
                <a:gd name="connsiteX36" fmla="*/ 678996 w 1124929"/>
                <a:gd name="connsiteY36" fmla="*/ 140219 h 1149888"/>
                <a:gd name="connsiteX37" fmla="*/ 678678 w 1124929"/>
                <a:gd name="connsiteY37" fmla="*/ 134495 h 1149888"/>
                <a:gd name="connsiteX38" fmla="*/ 678042 w 1124929"/>
                <a:gd name="connsiteY38" fmla="*/ 134177 h 1149888"/>
                <a:gd name="connsiteX39" fmla="*/ 677405 w 1124929"/>
                <a:gd name="connsiteY39" fmla="*/ 134495 h 1149888"/>
                <a:gd name="connsiteX40" fmla="*/ 676611 w 1124929"/>
                <a:gd name="connsiteY40" fmla="*/ 135131 h 1149888"/>
                <a:gd name="connsiteX41" fmla="*/ 676611 w 1124929"/>
                <a:gd name="connsiteY41" fmla="*/ 138947 h 1149888"/>
                <a:gd name="connsiteX42" fmla="*/ 675816 w 1124929"/>
                <a:gd name="connsiteY42" fmla="*/ 141808 h 1149888"/>
                <a:gd name="connsiteX43" fmla="*/ 673749 w 1124929"/>
                <a:gd name="connsiteY43" fmla="*/ 144034 h 1149888"/>
                <a:gd name="connsiteX44" fmla="*/ 671364 w 1124929"/>
                <a:gd name="connsiteY44" fmla="*/ 145306 h 1149888"/>
                <a:gd name="connsiteX45" fmla="*/ 671047 w 1124929"/>
                <a:gd name="connsiteY45" fmla="*/ 149598 h 1149888"/>
                <a:gd name="connsiteX46" fmla="*/ 676133 w 1124929"/>
                <a:gd name="connsiteY46" fmla="*/ 151347 h 1149888"/>
                <a:gd name="connsiteX47" fmla="*/ 676611 w 1124929"/>
                <a:gd name="connsiteY47" fmla="*/ 147214 h 1149888"/>
                <a:gd name="connsiteX48" fmla="*/ 732889 w 1124929"/>
                <a:gd name="connsiteY48" fmla="*/ 953868 h 1149888"/>
                <a:gd name="connsiteX49" fmla="*/ 731776 w 1124929"/>
                <a:gd name="connsiteY49" fmla="*/ 955617 h 1149888"/>
                <a:gd name="connsiteX50" fmla="*/ 730664 w 1124929"/>
                <a:gd name="connsiteY50" fmla="*/ 958002 h 1149888"/>
                <a:gd name="connsiteX51" fmla="*/ 730345 w 1124929"/>
                <a:gd name="connsiteY51" fmla="*/ 965315 h 1149888"/>
                <a:gd name="connsiteX52" fmla="*/ 732253 w 1124929"/>
                <a:gd name="connsiteY52" fmla="*/ 963884 h 1149888"/>
                <a:gd name="connsiteX53" fmla="*/ 731935 w 1124929"/>
                <a:gd name="connsiteY53" fmla="*/ 961976 h 1149888"/>
                <a:gd name="connsiteX54" fmla="*/ 734479 w 1124929"/>
                <a:gd name="connsiteY54" fmla="*/ 957684 h 1149888"/>
                <a:gd name="connsiteX55" fmla="*/ 735433 w 1124929"/>
                <a:gd name="connsiteY55" fmla="*/ 954187 h 1149888"/>
                <a:gd name="connsiteX56" fmla="*/ 734320 w 1124929"/>
                <a:gd name="connsiteY56" fmla="*/ 952597 h 1149888"/>
                <a:gd name="connsiteX57" fmla="*/ 732889 w 1124929"/>
                <a:gd name="connsiteY57" fmla="*/ 953710 h 1149888"/>
                <a:gd name="connsiteX58" fmla="*/ 702047 w 1124929"/>
                <a:gd name="connsiteY58" fmla="*/ 157706 h 1149888"/>
                <a:gd name="connsiteX59" fmla="*/ 699344 w 1124929"/>
                <a:gd name="connsiteY59" fmla="*/ 157706 h 1149888"/>
                <a:gd name="connsiteX60" fmla="*/ 681539 w 1124929"/>
                <a:gd name="connsiteY60" fmla="*/ 154368 h 1149888"/>
                <a:gd name="connsiteX61" fmla="*/ 675339 w 1124929"/>
                <a:gd name="connsiteY61" fmla="*/ 155481 h 1149888"/>
                <a:gd name="connsiteX62" fmla="*/ 670093 w 1124929"/>
                <a:gd name="connsiteY62" fmla="*/ 158819 h 1149888"/>
                <a:gd name="connsiteX63" fmla="*/ 668662 w 1124929"/>
                <a:gd name="connsiteY63" fmla="*/ 161363 h 1149888"/>
                <a:gd name="connsiteX64" fmla="*/ 668026 w 1124929"/>
                <a:gd name="connsiteY64" fmla="*/ 164383 h 1149888"/>
                <a:gd name="connsiteX65" fmla="*/ 668344 w 1124929"/>
                <a:gd name="connsiteY65" fmla="*/ 165973 h 1149888"/>
                <a:gd name="connsiteX66" fmla="*/ 667867 w 1124929"/>
                <a:gd name="connsiteY66" fmla="*/ 167563 h 1149888"/>
                <a:gd name="connsiteX67" fmla="*/ 666436 w 1124929"/>
                <a:gd name="connsiteY67" fmla="*/ 169312 h 1149888"/>
                <a:gd name="connsiteX68" fmla="*/ 666119 w 1124929"/>
                <a:gd name="connsiteY68" fmla="*/ 170583 h 1149888"/>
                <a:gd name="connsiteX69" fmla="*/ 665641 w 1124929"/>
                <a:gd name="connsiteY69" fmla="*/ 176784 h 1149888"/>
                <a:gd name="connsiteX70" fmla="*/ 665959 w 1124929"/>
                <a:gd name="connsiteY70" fmla="*/ 179804 h 1149888"/>
                <a:gd name="connsiteX71" fmla="*/ 668026 w 1124929"/>
                <a:gd name="connsiteY71" fmla="*/ 181712 h 1149888"/>
                <a:gd name="connsiteX72" fmla="*/ 671364 w 1124929"/>
                <a:gd name="connsiteY72" fmla="*/ 181712 h 1149888"/>
                <a:gd name="connsiteX73" fmla="*/ 671842 w 1124929"/>
                <a:gd name="connsiteY73" fmla="*/ 182507 h 1149888"/>
                <a:gd name="connsiteX74" fmla="*/ 671842 w 1124929"/>
                <a:gd name="connsiteY74" fmla="*/ 183620 h 1149888"/>
                <a:gd name="connsiteX75" fmla="*/ 671364 w 1124929"/>
                <a:gd name="connsiteY75" fmla="*/ 183779 h 1149888"/>
                <a:gd name="connsiteX76" fmla="*/ 669297 w 1124929"/>
                <a:gd name="connsiteY76" fmla="*/ 183302 h 1149888"/>
                <a:gd name="connsiteX77" fmla="*/ 667549 w 1124929"/>
                <a:gd name="connsiteY77" fmla="*/ 183302 h 1149888"/>
                <a:gd name="connsiteX78" fmla="*/ 666754 w 1124929"/>
                <a:gd name="connsiteY78" fmla="*/ 186481 h 1149888"/>
                <a:gd name="connsiteX79" fmla="*/ 667708 w 1124929"/>
                <a:gd name="connsiteY79" fmla="*/ 190297 h 1149888"/>
                <a:gd name="connsiteX80" fmla="*/ 669138 w 1124929"/>
                <a:gd name="connsiteY80" fmla="*/ 194430 h 1149888"/>
                <a:gd name="connsiteX81" fmla="*/ 670729 w 1124929"/>
                <a:gd name="connsiteY81" fmla="*/ 197928 h 1149888"/>
                <a:gd name="connsiteX82" fmla="*/ 671205 w 1124929"/>
                <a:gd name="connsiteY82" fmla="*/ 199676 h 1149888"/>
                <a:gd name="connsiteX83" fmla="*/ 673908 w 1124929"/>
                <a:gd name="connsiteY83" fmla="*/ 202220 h 1149888"/>
                <a:gd name="connsiteX84" fmla="*/ 675816 w 1124929"/>
                <a:gd name="connsiteY84" fmla="*/ 202538 h 1149888"/>
                <a:gd name="connsiteX85" fmla="*/ 678837 w 1124929"/>
                <a:gd name="connsiteY85" fmla="*/ 201266 h 1149888"/>
                <a:gd name="connsiteX86" fmla="*/ 685354 w 1124929"/>
                <a:gd name="connsiteY86" fmla="*/ 201266 h 1149888"/>
                <a:gd name="connsiteX87" fmla="*/ 686626 w 1124929"/>
                <a:gd name="connsiteY87" fmla="*/ 199835 h 1149888"/>
                <a:gd name="connsiteX88" fmla="*/ 688216 w 1124929"/>
                <a:gd name="connsiteY88" fmla="*/ 199835 h 1149888"/>
                <a:gd name="connsiteX89" fmla="*/ 691077 w 1124929"/>
                <a:gd name="connsiteY89" fmla="*/ 201584 h 1149888"/>
                <a:gd name="connsiteX90" fmla="*/ 694098 w 1124929"/>
                <a:gd name="connsiteY90" fmla="*/ 202379 h 1149888"/>
                <a:gd name="connsiteX91" fmla="*/ 695688 w 1124929"/>
                <a:gd name="connsiteY91" fmla="*/ 201425 h 1149888"/>
                <a:gd name="connsiteX92" fmla="*/ 698550 w 1124929"/>
                <a:gd name="connsiteY92" fmla="*/ 200948 h 1149888"/>
                <a:gd name="connsiteX93" fmla="*/ 700298 w 1124929"/>
                <a:gd name="connsiteY93" fmla="*/ 200153 h 1149888"/>
                <a:gd name="connsiteX94" fmla="*/ 702047 w 1124929"/>
                <a:gd name="connsiteY94" fmla="*/ 197769 h 1149888"/>
                <a:gd name="connsiteX95" fmla="*/ 702524 w 1124929"/>
                <a:gd name="connsiteY95" fmla="*/ 194430 h 1149888"/>
                <a:gd name="connsiteX96" fmla="*/ 705386 w 1124929"/>
                <a:gd name="connsiteY96" fmla="*/ 195702 h 1149888"/>
                <a:gd name="connsiteX97" fmla="*/ 707134 w 1124929"/>
                <a:gd name="connsiteY97" fmla="*/ 196815 h 1149888"/>
                <a:gd name="connsiteX98" fmla="*/ 710314 w 1124929"/>
                <a:gd name="connsiteY98" fmla="*/ 196815 h 1149888"/>
                <a:gd name="connsiteX99" fmla="*/ 711109 w 1124929"/>
                <a:gd name="connsiteY99" fmla="*/ 195861 h 1149888"/>
                <a:gd name="connsiteX100" fmla="*/ 711745 w 1124929"/>
                <a:gd name="connsiteY100" fmla="*/ 193794 h 1149888"/>
                <a:gd name="connsiteX101" fmla="*/ 712063 w 1124929"/>
                <a:gd name="connsiteY101" fmla="*/ 191728 h 1149888"/>
                <a:gd name="connsiteX102" fmla="*/ 714607 w 1124929"/>
                <a:gd name="connsiteY102" fmla="*/ 194430 h 1149888"/>
                <a:gd name="connsiteX103" fmla="*/ 716037 w 1124929"/>
                <a:gd name="connsiteY103" fmla="*/ 194748 h 1149888"/>
                <a:gd name="connsiteX104" fmla="*/ 717468 w 1124929"/>
                <a:gd name="connsiteY104" fmla="*/ 194430 h 1149888"/>
                <a:gd name="connsiteX105" fmla="*/ 719058 w 1124929"/>
                <a:gd name="connsiteY105" fmla="*/ 193794 h 1149888"/>
                <a:gd name="connsiteX106" fmla="*/ 721761 w 1124929"/>
                <a:gd name="connsiteY106" fmla="*/ 191092 h 1149888"/>
                <a:gd name="connsiteX107" fmla="*/ 722556 w 1124929"/>
                <a:gd name="connsiteY107" fmla="*/ 189343 h 1149888"/>
                <a:gd name="connsiteX108" fmla="*/ 721761 w 1124929"/>
                <a:gd name="connsiteY108" fmla="*/ 187912 h 1149888"/>
                <a:gd name="connsiteX109" fmla="*/ 721443 w 1124929"/>
                <a:gd name="connsiteY109" fmla="*/ 186481 h 1149888"/>
                <a:gd name="connsiteX110" fmla="*/ 722873 w 1124929"/>
                <a:gd name="connsiteY110" fmla="*/ 184891 h 1149888"/>
                <a:gd name="connsiteX111" fmla="*/ 724622 w 1124929"/>
                <a:gd name="connsiteY111" fmla="*/ 183779 h 1149888"/>
                <a:gd name="connsiteX112" fmla="*/ 725258 w 1124929"/>
                <a:gd name="connsiteY112" fmla="*/ 182984 h 1149888"/>
                <a:gd name="connsiteX113" fmla="*/ 727643 w 1124929"/>
                <a:gd name="connsiteY113" fmla="*/ 179645 h 1149888"/>
                <a:gd name="connsiteX114" fmla="*/ 729232 w 1124929"/>
                <a:gd name="connsiteY114" fmla="*/ 176942 h 1149888"/>
                <a:gd name="connsiteX115" fmla="*/ 729868 w 1124929"/>
                <a:gd name="connsiteY115" fmla="*/ 175671 h 1149888"/>
                <a:gd name="connsiteX116" fmla="*/ 730186 w 1124929"/>
                <a:gd name="connsiteY116" fmla="*/ 174399 h 1149888"/>
                <a:gd name="connsiteX117" fmla="*/ 729392 w 1124929"/>
                <a:gd name="connsiteY117" fmla="*/ 171060 h 1149888"/>
                <a:gd name="connsiteX118" fmla="*/ 730664 w 1124929"/>
                <a:gd name="connsiteY118" fmla="*/ 171060 h 1149888"/>
                <a:gd name="connsiteX119" fmla="*/ 731458 w 1124929"/>
                <a:gd name="connsiteY119" fmla="*/ 170583 h 1149888"/>
                <a:gd name="connsiteX120" fmla="*/ 732412 w 1124929"/>
                <a:gd name="connsiteY120" fmla="*/ 166927 h 1149888"/>
                <a:gd name="connsiteX121" fmla="*/ 733366 w 1124929"/>
                <a:gd name="connsiteY121" fmla="*/ 164224 h 1149888"/>
                <a:gd name="connsiteX122" fmla="*/ 734796 w 1124929"/>
                <a:gd name="connsiteY122" fmla="*/ 161681 h 1149888"/>
                <a:gd name="connsiteX123" fmla="*/ 734479 w 1124929"/>
                <a:gd name="connsiteY123" fmla="*/ 160091 h 1149888"/>
                <a:gd name="connsiteX124" fmla="*/ 733048 w 1124929"/>
                <a:gd name="connsiteY124" fmla="*/ 159296 h 1149888"/>
                <a:gd name="connsiteX125" fmla="*/ 730981 w 1124929"/>
                <a:gd name="connsiteY125" fmla="*/ 158660 h 1149888"/>
                <a:gd name="connsiteX126" fmla="*/ 728914 w 1124929"/>
                <a:gd name="connsiteY126" fmla="*/ 158183 h 1149888"/>
                <a:gd name="connsiteX127" fmla="*/ 723191 w 1124929"/>
                <a:gd name="connsiteY127" fmla="*/ 157706 h 1149888"/>
                <a:gd name="connsiteX128" fmla="*/ 713653 w 1124929"/>
                <a:gd name="connsiteY128" fmla="*/ 156275 h 1149888"/>
                <a:gd name="connsiteX129" fmla="*/ 710791 w 1124929"/>
                <a:gd name="connsiteY129" fmla="*/ 156275 h 1149888"/>
                <a:gd name="connsiteX130" fmla="*/ 707929 w 1124929"/>
                <a:gd name="connsiteY130" fmla="*/ 156275 h 1149888"/>
                <a:gd name="connsiteX131" fmla="*/ 705386 w 1124929"/>
                <a:gd name="connsiteY131" fmla="*/ 157547 h 1149888"/>
                <a:gd name="connsiteX132" fmla="*/ 701570 w 1124929"/>
                <a:gd name="connsiteY132" fmla="*/ 158024 h 1149888"/>
                <a:gd name="connsiteX133" fmla="*/ 833840 w 1124929"/>
                <a:gd name="connsiteY133" fmla="*/ 189979 h 1149888"/>
                <a:gd name="connsiteX134" fmla="*/ 835748 w 1124929"/>
                <a:gd name="connsiteY134" fmla="*/ 188548 h 1149888"/>
                <a:gd name="connsiteX135" fmla="*/ 835748 w 1124929"/>
                <a:gd name="connsiteY135" fmla="*/ 187435 h 1149888"/>
                <a:gd name="connsiteX136" fmla="*/ 833046 w 1124929"/>
                <a:gd name="connsiteY136" fmla="*/ 187117 h 1149888"/>
                <a:gd name="connsiteX137" fmla="*/ 832568 w 1124929"/>
                <a:gd name="connsiteY137" fmla="*/ 189343 h 1149888"/>
                <a:gd name="connsiteX138" fmla="*/ 832091 w 1124929"/>
                <a:gd name="connsiteY138" fmla="*/ 189343 h 1149888"/>
                <a:gd name="connsiteX139" fmla="*/ 831773 w 1124929"/>
                <a:gd name="connsiteY139" fmla="*/ 189979 h 1149888"/>
                <a:gd name="connsiteX140" fmla="*/ 833363 w 1124929"/>
                <a:gd name="connsiteY140" fmla="*/ 190456 h 1149888"/>
                <a:gd name="connsiteX141" fmla="*/ 833999 w 1124929"/>
                <a:gd name="connsiteY141" fmla="*/ 189820 h 1149888"/>
                <a:gd name="connsiteX142" fmla="*/ 659600 w 1124929"/>
                <a:gd name="connsiteY142" fmla="*/ 158501 h 1149888"/>
                <a:gd name="connsiteX143" fmla="*/ 662302 w 1124929"/>
                <a:gd name="connsiteY143" fmla="*/ 160409 h 1149888"/>
                <a:gd name="connsiteX144" fmla="*/ 670093 w 1124929"/>
                <a:gd name="connsiteY144" fmla="*/ 154845 h 1149888"/>
                <a:gd name="connsiteX145" fmla="*/ 670093 w 1124929"/>
                <a:gd name="connsiteY145" fmla="*/ 154050 h 1149888"/>
                <a:gd name="connsiteX146" fmla="*/ 669616 w 1124929"/>
                <a:gd name="connsiteY146" fmla="*/ 152619 h 1149888"/>
                <a:gd name="connsiteX147" fmla="*/ 666754 w 1124929"/>
                <a:gd name="connsiteY147" fmla="*/ 152142 h 1149888"/>
                <a:gd name="connsiteX148" fmla="*/ 664528 w 1124929"/>
                <a:gd name="connsiteY148" fmla="*/ 152460 h 1149888"/>
                <a:gd name="connsiteX149" fmla="*/ 660077 w 1124929"/>
                <a:gd name="connsiteY149" fmla="*/ 154050 h 1149888"/>
                <a:gd name="connsiteX150" fmla="*/ 659124 w 1124929"/>
                <a:gd name="connsiteY150" fmla="*/ 155957 h 1149888"/>
                <a:gd name="connsiteX151" fmla="*/ 659124 w 1124929"/>
                <a:gd name="connsiteY151" fmla="*/ 156434 h 1149888"/>
                <a:gd name="connsiteX152" fmla="*/ 658805 w 1124929"/>
                <a:gd name="connsiteY152" fmla="*/ 157547 h 1149888"/>
                <a:gd name="connsiteX153" fmla="*/ 659282 w 1124929"/>
                <a:gd name="connsiteY153" fmla="*/ 158660 h 1149888"/>
                <a:gd name="connsiteX154" fmla="*/ 694416 w 1124929"/>
                <a:gd name="connsiteY154" fmla="*/ 152460 h 1149888"/>
                <a:gd name="connsiteX155" fmla="*/ 693621 w 1124929"/>
                <a:gd name="connsiteY155" fmla="*/ 153732 h 1149888"/>
                <a:gd name="connsiteX156" fmla="*/ 697119 w 1124929"/>
                <a:gd name="connsiteY156" fmla="*/ 155163 h 1149888"/>
                <a:gd name="connsiteX157" fmla="*/ 704750 w 1124929"/>
                <a:gd name="connsiteY157" fmla="*/ 154209 h 1149888"/>
                <a:gd name="connsiteX158" fmla="*/ 706499 w 1124929"/>
                <a:gd name="connsiteY158" fmla="*/ 152619 h 1149888"/>
                <a:gd name="connsiteX159" fmla="*/ 706817 w 1124929"/>
                <a:gd name="connsiteY159" fmla="*/ 151029 h 1149888"/>
                <a:gd name="connsiteX160" fmla="*/ 706021 w 1124929"/>
                <a:gd name="connsiteY160" fmla="*/ 149439 h 1149888"/>
                <a:gd name="connsiteX161" fmla="*/ 703001 w 1124929"/>
                <a:gd name="connsiteY161" fmla="*/ 148644 h 1149888"/>
                <a:gd name="connsiteX162" fmla="*/ 700139 w 1124929"/>
                <a:gd name="connsiteY162" fmla="*/ 149280 h 1149888"/>
                <a:gd name="connsiteX163" fmla="*/ 696959 w 1124929"/>
                <a:gd name="connsiteY163" fmla="*/ 150711 h 1149888"/>
                <a:gd name="connsiteX164" fmla="*/ 694416 w 1124929"/>
                <a:gd name="connsiteY164" fmla="*/ 152619 h 1149888"/>
                <a:gd name="connsiteX165" fmla="*/ 644338 w 1124929"/>
                <a:gd name="connsiteY165" fmla="*/ 169630 h 1149888"/>
                <a:gd name="connsiteX166" fmla="*/ 640522 w 1124929"/>
                <a:gd name="connsiteY166" fmla="*/ 175512 h 1149888"/>
                <a:gd name="connsiteX167" fmla="*/ 640522 w 1124929"/>
                <a:gd name="connsiteY167" fmla="*/ 182030 h 1149888"/>
                <a:gd name="connsiteX168" fmla="*/ 637025 w 1124929"/>
                <a:gd name="connsiteY168" fmla="*/ 185368 h 1149888"/>
                <a:gd name="connsiteX169" fmla="*/ 633051 w 1124929"/>
                <a:gd name="connsiteY169" fmla="*/ 192522 h 1149888"/>
                <a:gd name="connsiteX170" fmla="*/ 636071 w 1124929"/>
                <a:gd name="connsiteY170" fmla="*/ 192045 h 1149888"/>
                <a:gd name="connsiteX171" fmla="*/ 641635 w 1124929"/>
                <a:gd name="connsiteY171" fmla="*/ 189502 h 1149888"/>
                <a:gd name="connsiteX172" fmla="*/ 646564 w 1124929"/>
                <a:gd name="connsiteY172" fmla="*/ 185845 h 1149888"/>
                <a:gd name="connsiteX173" fmla="*/ 651015 w 1124929"/>
                <a:gd name="connsiteY173" fmla="*/ 180440 h 1149888"/>
                <a:gd name="connsiteX174" fmla="*/ 651969 w 1124929"/>
                <a:gd name="connsiteY174" fmla="*/ 180440 h 1149888"/>
                <a:gd name="connsiteX175" fmla="*/ 655307 w 1124929"/>
                <a:gd name="connsiteY175" fmla="*/ 170265 h 1149888"/>
                <a:gd name="connsiteX176" fmla="*/ 652605 w 1124929"/>
                <a:gd name="connsiteY176" fmla="*/ 166768 h 1149888"/>
                <a:gd name="connsiteX177" fmla="*/ 647677 w 1124929"/>
                <a:gd name="connsiteY177" fmla="*/ 167404 h 1149888"/>
                <a:gd name="connsiteX178" fmla="*/ 644180 w 1124929"/>
                <a:gd name="connsiteY178" fmla="*/ 169788 h 1149888"/>
                <a:gd name="connsiteX179" fmla="*/ 1004423 w 1124929"/>
                <a:gd name="connsiteY179" fmla="*/ 535915 h 1149888"/>
                <a:gd name="connsiteX180" fmla="*/ 1003947 w 1124929"/>
                <a:gd name="connsiteY180" fmla="*/ 536710 h 1149888"/>
                <a:gd name="connsiteX181" fmla="*/ 1004742 w 1124929"/>
                <a:gd name="connsiteY181" fmla="*/ 537823 h 1149888"/>
                <a:gd name="connsiteX182" fmla="*/ 1005218 w 1124929"/>
                <a:gd name="connsiteY182" fmla="*/ 538935 h 1149888"/>
                <a:gd name="connsiteX183" fmla="*/ 1006331 w 1124929"/>
                <a:gd name="connsiteY183" fmla="*/ 539254 h 1149888"/>
                <a:gd name="connsiteX184" fmla="*/ 1007285 w 1124929"/>
                <a:gd name="connsiteY184" fmla="*/ 537505 h 1149888"/>
                <a:gd name="connsiteX185" fmla="*/ 1007285 w 1124929"/>
                <a:gd name="connsiteY185" fmla="*/ 535438 h 1149888"/>
                <a:gd name="connsiteX186" fmla="*/ 1005059 w 1124929"/>
                <a:gd name="connsiteY186" fmla="*/ 535438 h 1149888"/>
                <a:gd name="connsiteX187" fmla="*/ 1004264 w 1124929"/>
                <a:gd name="connsiteY187" fmla="*/ 535915 h 1149888"/>
                <a:gd name="connsiteX188" fmla="*/ 1124611 w 1124929"/>
                <a:gd name="connsiteY188" fmla="*/ 362311 h 1149888"/>
                <a:gd name="connsiteX189" fmla="*/ 1124929 w 1124929"/>
                <a:gd name="connsiteY189" fmla="*/ 359290 h 1149888"/>
                <a:gd name="connsiteX190" fmla="*/ 1124134 w 1124929"/>
                <a:gd name="connsiteY190" fmla="*/ 351659 h 1149888"/>
                <a:gd name="connsiteX191" fmla="*/ 1122862 w 1124929"/>
                <a:gd name="connsiteY191" fmla="*/ 351024 h 1149888"/>
                <a:gd name="connsiteX192" fmla="*/ 1122862 w 1124929"/>
                <a:gd name="connsiteY192" fmla="*/ 348321 h 1149888"/>
                <a:gd name="connsiteX193" fmla="*/ 1121272 w 1124929"/>
                <a:gd name="connsiteY193" fmla="*/ 344823 h 1149888"/>
                <a:gd name="connsiteX194" fmla="*/ 1119523 w 1124929"/>
                <a:gd name="connsiteY194" fmla="*/ 333695 h 1149888"/>
                <a:gd name="connsiteX195" fmla="*/ 1116503 w 1124929"/>
                <a:gd name="connsiteY195" fmla="*/ 327654 h 1149888"/>
                <a:gd name="connsiteX196" fmla="*/ 1115232 w 1124929"/>
                <a:gd name="connsiteY196" fmla="*/ 320023 h 1149888"/>
                <a:gd name="connsiteX197" fmla="*/ 1112528 w 1124929"/>
                <a:gd name="connsiteY197" fmla="*/ 310007 h 1149888"/>
                <a:gd name="connsiteX198" fmla="*/ 1108077 w 1124929"/>
                <a:gd name="connsiteY198" fmla="*/ 300946 h 1149888"/>
                <a:gd name="connsiteX199" fmla="*/ 1105533 w 1124929"/>
                <a:gd name="connsiteY199" fmla="*/ 298561 h 1149888"/>
                <a:gd name="connsiteX200" fmla="*/ 1103626 w 1124929"/>
                <a:gd name="connsiteY200" fmla="*/ 297448 h 1149888"/>
                <a:gd name="connsiteX201" fmla="*/ 1091226 w 1124929"/>
                <a:gd name="connsiteY201" fmla="*/ 295381 h 1149888"/>
                <a:gd name="connsiteX202" fmla="*/ 1085979 w 1124929"/>
                <a:gd name="connsiteY202" fmla="*/ 296494 h 1149888"/>
                <a:gd name="connsiteX203" fmla="*/ 1079462 w 1124929"/>
                <a:gd name="connsiteY203" fmla="*/ 296176 h 1149888"/>
                <a:gd name="connsiteX204" fmla="*/ 1073579 w 1124929"/>
                <a:gd name="connsiteY204" fmla="*/ 296494 h 1149888"/>
                <a:gd name="connsiteX205" fmla="*/ 1069128 w 1124929"/>
                <a:gd name="connsiteY205" fmla="*/ 295222 h 1149888"/>
                <a:gd name="connsiteX206" fmla="*/ 1065789 w 1124929"/>
                <a:gd name="connsiteY206" fmla="*/ 292838 h 1149888"/>
                <a:gd name="connsiteX207" fmla="*/ 1063086 w 1124929"/>
                <a:gd name="connsiteY207" fmla="*/ 292042 h 1149888"/>
                <a:gd name="connsiteX208" fmla="*/ 1056727 w 1124929"/>
                <a:gd name="connsiteY208" fmla="*/ 291407 h 1149888"/>
                <a:gd name="connsiteX209" fmla="*/ 1053071 w 1124929"/>
                <a:gd name="connsiteY209" fmla="*/ 285683 h 1149888"/>
                <a:gd name="connsiteX210" fmla="*/ 1043692 w 1124929"/>
                <a:gd name="connsiteY210" fmla="*/ 282186 h 1149888"/>
                <a:gd name="connsiteX211" fmla="*/ 1038762 w 1124929"/>
                <a:gd name="connsiteY211" fmla="*/ 276781 h 1149888"/>
                <a:gd name="connsiteX212" fmla="*/ 1031450 w 1124929"/>
                <a:gd name="connsiteY212" fmla="*/ 271375 h 1149888"/>
                <a:gd name="connsiteX213" fmla="*/ 1025090 w 1124929"/>
                <a:gd name="connsiteY213" fmla="*/ 263745 h 1149888"/>
                <a:gd name="connsiteX214" fmla="*/ 1022547 w 1124929"/>
                <a:gd name="connsiteY214" fmla="*/ 261678 h 1149888"/>
                <a:gd name="connsiteX215" fmla="*/ 1019208 w 1124929"/>
                <a:gd name="connsiteY215" fmla="*/ 257068 h 1149888"/>
                <a:gd name="connsiteX216" fmla="*/ 1013167 w 1124929"/>
                <a:gd name="connsiteY216" fmla="*/ 255319 h 1149888"/>
                <a:gd name="connsiteX217" fmla="*/ 1007126 w 1124929"/>
                <a:gd name="connsiteY217" fmla="*/ 251026 h 1149888"/>
                <a:gd name="connsiteX218" fmla="*/ 1003788 w 1124929"/>
                <a:gd name="connsiteY218" fmla="*/ 247847 h 1149888"/>
                <a:gd name="connsiteX219" fmla="*/ 994089 w 1124929"/>
                <a:gd name="connsiteY219" fmla="*/ 242282 h 1149888"/>
                <a:gd name="connsiteX220" fmla="*/ 989479 w 1124929"/>
                <a:gd name="connsiteY220" fmla="*/ 240216 h 1149888"/>
                <a:gd name="connsiteX221" fmla="*/ 986618 w 1124929"/>
                <a:gd name="connsiteY221" fmla="*/ 238308 h 1149888"/>
                <a:gd name="connsiteX222" fmla="*/ 982008 w 1124929"/>
                <a:gd name="connsiteY222" fmla="*/ 236241 h 1149888"/>
                <a:gd name="connsiteX223" fmla="*/ 976443 w 1124929"/>
                <a:gd name="connsiteY223" fmla="*/ 232744 h 1149888"/>
                <a:gd name="connsiteX224" fmla="*/ 968653 w 1124929"/>
                <a:gd name="connsiteY224" fmla="*/ 231313 h 1149888"/>
                <a:gd name="connsiteX225" fmla="*/ 961817 w 1124929"/>
                <a:gd name="connsiteY225" fmla="*/ 230836 h 1149888"/>
                <a:gd name="connsiteX226" fmla="*/ 950371 w 1124929"/>
                <a:gd name="connsiteY226" fmla="*/ 232903 h 1149888"/>
                <a:gd name="connsiteX227" fmla="*/ 941150 w 1124929"/>
                <a:gd name="connsiteY227" fmla="*/ 233380 h 1149888"/>
                <a:gd name="connsiteX228" fmla="*/ 937652 w 1124929"/>
                <a:gd name="connsiteY228" fmla="*/ 234810 h 1149888"/>
                <a:gd name="connsiteX229" fmla="*/ 933042 w 1124929"/>
                <a:gd name="connsiteY229" fmla="*/ 234175 h 1149888"/>
                <a:gd name="connsiteX230" fmla="*/ 928432 w 1124929"/>
                <a:gd name="connsiteY230" fmla="*/ 233062 h 1149888"/>
                <a:gd name="connsiteX231" fmla="*/ 926047 w 1124929"/>
                <a:gd name="connsiteY231" fmla="*/ 230995 h 1149888"/>
                <a:gd name="connsiteX232" fmla="*/ 921596 w 1124929"/>
                <a:gd name="connsiteY232" fmla="*/ 229246 h 1149888"/>
                <a:gd name="connsiteX233" fmla="*/ 918098 w 1124929"/>
                <a:gd name="connsiteY233" fmla="*/ 230995 h 1149888"/>
                <a:gd name="connsiteX234" fmla="*/ 910944 w 1124929"/>
                <a:gd name="connsiteY234" fmla="*/ 230518 h 1149888"/>
                <a:gd name="connsiteX235" fmla="*/ 901088 w 1124929"/>
                <a:gd name="connsiteY235" fmla="*/ 226703 h 1149888"/>
                <a:gd name="connsiteX236" fmla="*/ 898703 w 1124929"/>
                <a:gd name="connsiteY236" fmla="*/ 224636 h 1149888"/>
                <a:gd name="connsiteX237" fmla="*/ 894252 w 1124929"/>
                <a:gd name="connsiteY237" fmla="*/ 222887 h 1149888"/>
                <a:gd name="connsiteX238" fmla="*/ 891231 w 1124929"/>
                <a:gd name="connsiteY238" fmla="*/ 220979 h 1149888"/>
                <a:gd name="connsiteX239" fmla="*/ 882805 w 1124929"/>
                <a:gd name="connsiteY239" fmla="*/ 218754 h 1149888"/>
                <a:gd name="connsiteX240" fmla="*/ 878513 w 1124929"/>
                <a:gd name="connsiteY240" fmla="*/ 218436 h 1149888"/>
                <a:gd name="connsiteX241" fmla="*/ 876923 w 1124929"/>
                <a:gd name="connsiteY241" fmla="*/ 219549 h 1149888"/>
                <a:gd name="connsiteX242" fmla="*/ 876287 w 1124929"/>
                <a:gd name="connsiteY242" fmla="*/ 222092 h 1149888"/>
                <a:gd name="connsiteX243" fmla="*/ 868497 w 1124929"/>
                <a:gd name="connsiteY243" fmla="*/ 222569 h 1149888"/>
                <a:gd name="connsiteX244" fmla="*/ 864523 w 1124929"/>
                <a:gd name="connsiteY244" fmla="*/ 224795 h 1149888"/>
                <a:gd name="connsiteX245" fmla="*/ 862615 w 1124929"/>
                <a:gd name="connsiteY245" fmla="*/ 224477 h 1149888"/>
                <a:gd name="connsiteX246" fmla="*/ 860230 w 1124929"/>
                <a:gd name="connsiteY246" fmla="*/ 226226 h 1149888"/>
                <a:gd name="connsiteX247" fmla="*/ 855143 w 1124929"/>
                <a:gd name="connsiteY247" fmla="*/ 230995 h 1149888"/>
                <a:gd name="connsiteX248" fmla="*/ 854189 w 1124929"/>
                <a:gd name="connsiteY248" fmla="*/ 229405 h 1149888"/>
                <a:gd name="connsiteX249" fmla="*/ 855143 w 1124929"/>
                <a:gd name="connsiteY249" fmla="*/ 227815 h 1149888"/>
                <a:gd name="connsiteX250" fmla="*/ 857369 w 1124929"/>
                <a:gd name="connsiteY250" fmla="*/ 224954 h 1149888"/>
                <a:gd name="connsiteX251" fmla="*/ 857687 w 1124929"/>
                <a:gd name="connsiteY251" fmla="*/ 223841 h 1149888"/>
                <a:gd name="connsiteX252" fmla="*/ 857687 w 1124929"/>
                <a:gd name="connsiteY252" fmla="*/ 221933 h 1149888"/>
                <a:gd name="connsiteX253" fmla="*/ 855461 w 1124929"/>
                <a:gd name="connsiteY253" fmla="*/ 221297 h 1149888"/>
                <a:gd name="connsiteX254" fmla="*/ 854030 w 1124929"/>
                <a:gd name="connsiteY254" fmla="*/ 221297 h 1149888"/>
                <a:gd name="connsiteX255" fmla="*/ 851805 w 1124929"/>
                <a:gd name="connsiteY255" fmla="*/ 223046 h 1149888"/>
                <a:gd name="connsiteX256" fmla="*/ 849738 w 1124929"/>
                <a:gd name="connsiteY256" fmla="*/ 228769 h 1149888"/>
                <a:gd name="connsiteX257" fmla="*/ 848148 w 1124929"/>
                <a:gd name="connsiteY257" fmla="*/ 234652 h 1149888"/>
                <a:gd name="connsiteX258" fmla="*/ 842902 w 1124929"/>
                <a:gd name="connsiteY258" fmla="*/ 240216 h 1149888"/>
                <a:gd name="connsiteX259" fmla="*/ 840040 w 1124929"/>
                <a:gd name="connsiteY259" fmla="*/ 242124 h 1149888"/>
                <a:gd name="connsiteX260" fmla="*/ 840040 w 1124929"/>
                <a:gd name="connsiteY260" fmla="*/ 240375 h 1149888"/>
                <a:gd name="connsiteX261" fmla="*/ 842425 w 1124929"/>
                <a:gd name="connsiteY261" fmla="*/ 229564 h 1149888"/>
                <a:gd name="connsiteX262" fmla="*/ 843219 w 1124929"/>
                <a:gd name="connsiteY262" fmla="*/ 227180 h 1149888"/>
                <a:gd name="connsiteX263" fmla="*/ 843856 w 1124929"/>
                <a:gd name="connsiteY263" fmla="*/ 224159 h 1149888"/>
                <a:gd name="connsiteX264" fmla="*/ 844651 w 1124929"/>
                <a:gd name="connsiteY264" fmla="*/ 222728 h 1149888"/>
                <a:gd name="connsiteX265" fmla="*/ 845764 w 1124929"/>
                <a:gd name="connsiteY265" fmla="*/ 221456 h 1149888"/>
                <a:gd name="connsiteX266" fmla="*/ 845764 w 1124929"/>
                <a:gd name="connsiteY266" fmla="*/ 219231 h 1149888"/>
                <a:gd name="connsiteX267" fmla="*/ 849738 w 1124929"/>
                <a:gd name="connsiteY267" fmla="*/ 218118 h 1149888"/>
                <a:gd name="connsiteX268" fmla="*/ 849420 w 1124929"/>
                <a:gd name="connsiteY268" fmla="*/ 215415 h 1149888"/>
                <a:gd name="connsiteX269" fmla="*/ 848148 w 1124929"/>
                <a:gd name="connsiteY269" fmla="*/ 212554 h 1149888"/>
                <a:gd name="connsiteX270" fmla="*/ 845764 w 1124929"/>
                <a:gd name="connsiteY270" fmla="*/ 213189 h 1149888"/>
                <a:gd name="connsiteX271" fmla="*/ 844014 w 1124929"/>
                <a:gd name="connsiteY271" fmla="*/ 214302 h 1149888"/>
                <a:gd name="connsiteX272" fmla="*/ 841630 w 1124929"/>
                <a:gd name="connsiteY272" fmla="*/ 218436 h 1149888"/>
                <a:gd name="connsiteX273" fmla="*/ 840517 w 1124929"/>
                <a:gd name="connsiteY273" fmla="*/ 217005 h 1149888"/>
                <a:gd name="connsiteX274" fmla="*/ 838928 w 1124929"/>
                <a:gd name="connsiteY274" fmla="*/ 215415 h 1149888"/>
                <a:gd name="connsiteX275" fmla="*/ 840358 w 1124929"/>
                <a:gd name="connsiteY275" fmla="*/ 214779 h 1149888"/>
                <a:gd name="connsiteX276" fmla="*/ 841789 w 1124929"/>
                <a:gd name="connsiteY276" fmla="*/ 214461 h 1149888"/>
                <a:gd name="connsiteX277" fmla="*/ 842902 w 1124929"/>
                <a:gd name="connsiteY277" fmla="*/ 212236 h 1149888"/>
                <a:gd name="connsiteX278" fmla="*/ 844014 w 1124929"/>
                <a:gd name="connsiteY278" fmla="*/ 211123 h 1149888"/>
                <a:gd name="connsiteX279" fmla="*/ 845286 w 1124929"/>
                <a:gd name="connsiteY279" fmla="*/ 209374 h 1149888"/>
                <a:gd name="connsiteX280" fmla="*/ 844969 w 1124929"/>
                <a:gd name="connsiteY280" fmla="*/ 206354 h 1149888"/>
                <a:gd name="connsiteX281" fmla="*/ 843697 w 1124929"/>
                <a:gd name="connsiteY281" fmla="*/ 203333 h 1149888"/>
                <a:gd name="connsiteX282" fmla="*/ 841948 w 1124929"/>
                <a:gd name="connsiteY282" fmla="*/ 200630 h 1149888"/>
                <a:gd name="connsiteX283" fmla="*/ 839882 w 1124929"/>
                <a:gd name="connsiteY283" fmla="*/ 201902 h 1149888"/>
                <a:gd name="connsiteX284" fmla="*/ 838291 w 1124929"/>
                <a:gd name="connsiteY284" fmla="*/ 201902 h 1149888"/>
                <a:gd name="connsiteX285" fmla="*/ 839882 w 1124929"/>
                <a:gd name="connsiteY285" fmla="*/ 200153 h 1149888"/>
                <a:gd name="connsiteX286" fmla="*/ 837974 w 1124929"/>
                <a:gd name="connsiteY286" fmla="*/ 199835 h 1149888"/>
                <a:gd name="connsiteX287" fmla="*/ 836861 w 1124929"/>
                <a:gd name="connsiteY287" fmla="*/ 198245 h 1149888"/>
                <a:gd name="connsiteX288" fmla="*/ 834158 w 1124929"/>
                <a:gd name="connsiteY288" fmla="*/ 195861 h 1149888"/>
                <a:gd name="connsiteX289" fmla="*/ 831137 w 1124929"/>
                <a:gd name="connsiteY289" fmla="*/ 193635 h 1149888"/>
                <a:gd name="connsiteX290" fmla="*/ 829707 w 1124929"/>
                <a:gd name="connsiteY290" fmla="*/ 192363 h 1149888"/>
                <a:gd name="connsiteX291" fmla="*/ 826686 w 1124929"/>
                <a:gd name="connsiteY291" fmla="*/ 193476 h 1149888"/>
                <a:gd name="connsiteX292" fmla="*/ 825097 w 1124929"/>
                <a:gd name="connsiteY292" fmla="*/ 196974 h 1149888"/>
                <a:gd name="connsiteX293" fmla="*/ 823825 w 1124929"/>
                <a:gd name="connsiteY293" fmla="*/ 198882 h 1149888"/>
                <a:gd name="connsiteX294" fmla="*/ 822552 w 1124929"/>
                <a:gd name="connsiteY294" fmla="*/ 199517 h 1149888"/>
                <a:gd name="connsiteX295" fmla="*/ 821917 w 1124929"/>
                <a:gd name="connsiteY295" fmla="*/ 195225 h 1149888"/>
                <a:gd name="connsiteX296" fmla="*/ 818896 w 1124929"/>
                <a:gd name="connsiteY296" fmla="*/ 189184 h 1149888"/>
                <a:gd name="connsiteX297" fmla="*/ 816035 w 1124929"/>
                <a:gd name="connsiteY297" fmla="*/ 188389 h 1149888"/>
                <a:gd name="connsiteX298" fmla="*/ 813491 w 1124929"/>
                <a:gd name="connsiteY298" fmla="*/ 188866 h 1149888"/>
                <a:gd name="connsiteX299" fmla="*/ 809675 w 1124929"/>
                <a:gd name="connsiteY299" fmla="*/ 186163 h 1149888"/>
                <a:gd name="connsiteX300" fmla="*/ 804111 w 1124929"/>
                <a:gd name="connsiteY300" fmla="*/ 184414 h 1149888"/>
                <a:gd name="connsiteX301" fmla="*/ 802045 w 1124929"/>
                <a:gd name="connsiteY301" fmla="*/ 182030 h 1149888"/>
                <a:gd name="connsiteX302" fmla="*/ 799341 w 1124929"/>
                <a:gd name="connsiteY302" fmla="*/ 182507 h 1149888"/>
                <a:gd name="connsiteX303" fmla="*/ 797276 w 1124929"/>
                <a:gd name="connsiteY303" fmla="*/ 182030 h 1149888"/>
                <a:gd name="connsiteX304" fmla="*/ 797276 w 1124929"/>
                <a:gd name="connsiteY304" fmla="*/ 180122 h 1149888"/>
                <a:gd name="connsiteX305" fmla="*/ 794255 w 1124929"/>
                <a:gd name="connsiteY305" fmla="*/ 180281 h 1149888"/>
                <a:gd name="connsiteX306" fmla="*/ 791392 w 1124929"/>
                <a:gd name="connsiteY306" fmla="*/ 179963 h 1149888"/>
                <a:gd name="connsiteX307" fmla="*/ 788690 w 1124929"/>
                <a:gd name="connsiteY307" fmla="*/ 179009 h 1149888"/>
                <a:gd name="connsiteX308" fmla="*/ 785829 w 1124929"/>
                <a:gd name="connsiteY308" fmla="*/ 178214 h 1149888"/>
                <a:gd name="connsiteX309" fmla="*/ 785034 w 1124929"/>
                <a:gd name="connsiteY309" fmla="*/ 176625 h 1149888"/>
                <a:gd name="connsiteX310" fmla="*/ 781378 w 1124929"/>
                <a:gd name="connsiteY310" fmla="*/ 174399 h 1149888"/>
                <a:gd name="connsiteX311" fmla="*/ 780265 w 1124929"/>
                <a:gd name="connsiteY311" fmla="*/ 172809 h 1149888"/>
                <a:gd name="connsiteX312" fmla="*/ 777880 w 1124929"/>
                <a:gd name="connsiteY312" fmla="*/ 172809 h 1149888"/>
                <a:gd name="connsiteX313" fmla="*/ 776448 w 1124929"/>
                <a:gd name="connsiteY313" fmla="*/ 171696 h 1149888"/>
                <a:gd name="connsiteX314" fmla="*/ 774223 w 1124929"/>
                <a:gd name="connsiteY314" fmla="*/ 171696 h 1149888"/>
                <a:gd name="connsiteX315" fmla="*/ 771362 w 1124929"/>
                <a:gd name="connsiteY315" fmla="*/ 171696 h 1149888"/>
                <a:gd name="connsiteX316" fmla="*/ 769295 w 1124929"/>
                <a:gd name="connsiteY316" fmla="*/ 169788 h 1149888"/>
                <a:gd name="connsiteX317" fmla="*/ 767388 w 1124929"/>
                <a:gd name="connsiteY317" fmla="*/ 168835 h 1149888"/>
                <a:gd name="connsiteX318" fmla="*/ 763730 w 1124929"/>
                <a:gd name="connsiteY318" fmla="*/ 168358 h 1149888"/>
                <a:gd name="connsiteX319" fmla="*/ 762617 w 1124929"/>
                <a:gd name="connsiteY319" fmla="*/ 168994 h 1149888"/>
                <a:gd name="connsiteX320" fmla="*/ 761982 w 1124929"/>
                <a:gd name="connsiteY320" fmla="*/ 169947 h 1149888"/>
                <a:gd name="connsiteX321" fmla="*/ 762777 w 1124929"/>
                <a:gd name="connsiteY321" fmla="*/ 171060 h 1149888"/>
                <a:gd name="connsiteX322" fmla="*/ 763254 w 1124929"/>
                <a:gd name="connsiteY322" fmla="*/ 172332 h 1149888"/>
                <a:gd name="connsiteX323" fmla="*/ 761823 w 1124929"/>
                <a:gd name="connsiteY323" fmla="*/ 171855 h 1149888"/>
                <a:gd name="connsiteX324" fmla="*/ 759280 w 1124929"/>
                <a:gd name="connsiteY324" fmla="*/ 169630 h 1149888"/>
                <a:gd name="connsiteX325" fmla="*/ 756576 w 1124929"/>
                <a:gd name="connsiteY325" fmla="*/ 171060 h 1149888"/>
                <a:gd name="connsiteX326" fmla="*/ 755464 w 1124929"/>
                <a:gd name="connsiteY326" fmla="*/ 171060 h 1149888"/>
                <a:gd name="connsiteX327" fmla="*/ 754192 w 1124929"/>
                <a:gd name="connsiteY327" fmla="*/ 170901 h 1149888"/>
                <a:gd name="connsiteX328" fmla="*/ 752920 w 1124929"/>
                <a:gd name="connsiteY328" fmla="*/ 169947 h 1149888"/>
                <a:gd name="connsiteX329" fmla="*/ 751966 w 1124929"/>
                <a:gd name="connsiteY329" fmla="*/ 169630 h 1149888"/>
                <a:gd name="connsiteX330" fmla="*/ 749740 w 1124929"/>
                <a:gd name="connsiteY330" fmla="*/ 170424 h 1149888"/>
                <a:gd name="connsiteX331" fmla="*/ 747515 w 1124929"/>
                <a:gd name="connsiteY331" fmla="*/ 172650 h 1149888"/>
                <a:gd name="connsiteX332" fmla="*/ 745448 w 1124929"/>
                <a:gd name="connsiteY332" fmla="*/ 170742 h 1149888"/>
                <a:gd name="connsiteX333" fmla="*/ 744336 w 1124929"/>
                <a:gd name="connsiteY333" fmla="*/ 171060 h 1149888"/>
                <a:gd name="connsiteX334" fmla="*/ 743063 w 1124929"/>
                <a:gd name="connsiteY334" fmla="*/ 171696 h 1149888"/>
                <a:gd name="connsiteX335" fmla="*/ 742745 w 1124929"/>
                <a:gd name="connsiteY335" fmla="*/ 173286 h 1149888"/>
                <a:gd name="connsiteX336" fmla="*/ 740678 w 1124929"/>
                <a:gd name="connsiteY336" fmla="*/ 174240 h 1149888"/>
                <a:gd name="connsiteX337" fmla="*/ 738771 w 1124929"/>
                <a:gd name="connsiteY337" fmla="*/ 176148 h 1149888"/>
                <a:gd name="connsiteX338" fmla="*/ 737340 w 1124929"/>
                <a:gd name="connsiteY338" fmla="*/ 178055 h 1149888"/>
                <a:gd name="connsiteX339" fmla="*/ 737659 w 1124929"/>
                <a:gd name="connsiteY339" fmla="*/ 180281 h 1149888"/>
                <a:gd name="connsiteX340" fmla="*/ 733525 w 1124929"/>
                <a:gd name="connsiteY340" fmla="*/ 183302 h 1149888"/>
                <a:gd name="connsiteX341" fmla="*/ 734638 w 1124929"/>
                <a:gd name="connsiteY341" fmla="*/ 185686 h 1149888"/>
                <a:gd name="connsiteX342" fmla="*/ 732729 w 1124929"/>
                <a:gd name="connsiteY342" fmla="*/ 188389 h 1149888"/>
                <a:gd name="connsiteX343" fmla="*/ 733048 w 1124929"/>
                <a:gd name="connsiteY343" fmla="*/ 190456 h 1149888"/>
                <a:gd name="connsiteX344" fmla="*/ 733525 w 1124929"/>
                <a:gd name="connsiteY344" fmla="*/ 191728 h 1149888"/>
                <a:gd name="connsiteX345" fmla="*/ 736387 w 1124929"/>
                <a:gd name="connsiteY345" fmla="*/ 192999 h 1149888"/>
                <a:gd name="connsiteX346" fmla="*/ 733684 w 1124929"/>
                <a:gd name="connsiteY346" fmla="*/ 194112 h 1149888"/>
                <a:gd name="connsiteX347" fmla="*/ 733207 w 1124929"/>
                <a:gd name="connsiteY347" fmla="*/ 196815 h 1149888"/>
                <a:gd name="connsiteX348" fmla="*/ 731299 w 1124929"/>
                <a:gd name="connsiteY348" fmla="*/ 195543 h 1149888"/>
                <a:gd name="connsiteX349" fmla="*/ 729232 w 1124929"/>
                <a:gd name="connsiteY349" fmla="*/ 193317 h 1149888"/>
                <a:gd name="connsiteX350" fmla="*/ 726053 w 1124929"/>
                <a:gd name="connsiteY350" fmla="*/ 193317 h 1149888"/>
                <a:gd name="connsiteX351" fmla="*/ 717945 w 1124929"/>
                <a:gd name="connsiteY351" fmla="*/ 203015 h 1149888"/>
                <a:gd name="connsiteX352" fmla="*/ 713175 w 1124929"/>
                <a:gd name="connsiteY352" fmla="*/ 204446 h 1149888"/>
                <a:gd name="connsiteX353" fmla="*/ 711586 w 1124929"/>
                <a:gd name="connsiteY353" fmla="*/ 205559 h 1149888"/>
                <a:gd name="connsiteX354" fmla="*/ 705863 w 1124929"/>
                <a:gd name="connsiteY354" fmla="*/ 217800 h 1149888"/>
                <a:gd name="connsiteX355" fmla="*/ 704432 w 1124929"/>
                <a:gd name="connsiteY355" fmla="*/ 222410 h 1149888"/>
                <a:gd name="connsiteX356" fmla="*/ 702524 w 1124929"/>
                <a:gd name="connsiteY356" fmla="*/ 225113 h 1149888"/>
                <a:gd name="connsiteX357" fmla="*/ 701093 w 1124929"/>
                <a:gd name="connsiteY357" fmla="*/ 226067 h 1149888"/>
                <a:gd name="connsiteX358" fmla="*/ 699344 w 1124929"/>
                <a:gd name="connsiteY358" fmla="*/ 226862 h 1149888"/>
                <a:gd name="connsiteX359" fmla="*/ 700457 w 1124929"/>
                <a:gd name="connsiteY359" fmla="*/ 224795 h 1149888"/>
                <a:gd name="connsiteX360" fmla="*/ 701730 w 1124929"/>
                <a:gd name="connsiteY360" fmla="*/ 223046 h 1149888"/>
                <a:gd name="connsiteX361" fmla="*/ 703001 w 1124929"/>
                <a:gd name="connsiteY361" fmla="*/ 216210 h 1149888"/>
                <a:gd name="connsiteX362" fmla="*/ 704273 w 1124929"/>
                <a:gd name="connsiteY362" fmla="*/ 213666 h 1149888"/>
                <a:gd name="connsiteX363" fmla="*/ 706021 w 1124929"/>
                <a:gd name="connsiteY363" fmla="*/ 207466 h 1149888"/>
                <a:gd name="connsiteX364" fmla="*/ 708406 w 1124929"/>
                <a:gd name="connsiteY364" fmla="*/ 200630 h 1149888"/>
                <a:gd name="connsiteX365" fmla="*/ 700617 w 1124929"/>
                <a:gd name="connsiteY365" fmla="*/ 204446 h 1149888"/>
                <a:gd name="connsiteX366" fmla="*/ 696801 w 1124929"/>
                <a:gd name="connsiteY366" fmla="*/ 206194 h 1149888"/>
                <a:gd name="connsiteX367" fmla="*/ 691555 w 1124929"/>
                <a:gd name="connsiteY367" fmla="*/ 204605 h 1149888"/>
                <a:gd name="connsiteX368" fmla="*/ 688852 w 1124929"/>
                <a:gd name="connsiteY368" fmla="*/ 203492 h 1149888"/>
                <a:gd name="connsiteX369" fmla="*/ 685513 w 1124929"/>
                <a:gd name="connsiteY369" fmla="*/ 204287 h 1149888"/>
                <a:gd name="connsiteX370" fmla="*/ 683924 w 1124929"/>
                <a:gd name="connsiteY370" fmla="*/ 205400 h 1149888"/>
                <a:gd name="connsiteX371" fmla="*/ 681380 w 1124929"/>
                <a:gd name="connsiteY371" fmla="*/ 206194 h 1149888"/>
                <a:gd name="connsiteX372" fmla="*/ 677246 w 1124929"/>
                <a:gd name="connsiteY372" fmla="*/ 208897 h 1149888"/>
                <a:gd name="connsiteX373" fmla="*/ 672001 w 1124929"/>
                <a:gd name="connsiteY373" fmla="*/ 204128 h 1149888"/>
                <a:gd name="connsiteX374" fmla="*/ 670410 w 1124929"/>
                <a:gd name="connsiteY374" fmla="*/ 203174 h 1149888"/>
                <a:gd name="connsiteX375" fmla="*/ 668980 w 1124929"/>
                <a:gd name="connsiteY375" fmla="*/ 201584 h 1149888"/>
                <a:gd name="connsiteX376" fmla="*/ 669457 w 1124929"/>
                <a:gd name="connsiteY376" fmla="*/ 199676 h 1149888"/>
                <a:gd name="connsiteX377" fmla="*/ 669457 w 1124929"/>
                <a:gd name="connsiteY377" fmla="*/ 198245 h 1149888"/>
                <a:gd name="connsiteX378" fmla="*/ 666277 w 1124929"/>
                <a:gd name="connsiteY378" fmla="*/ 193794 h 1149888"/>
                <a:gd name="connsiteX379" fmla="*/ 665323 w 1124929"/>
                <a:gd name="connsiteY379" fmla="*/ 190615 h 1149888"/>
                <a:gd name="connsiteX380" fmla="*/ 665323 w 1124929"/>
                <a:gd name="connsiteY380" fmla="*/ 188707 h 1149888"/>
                <a:gd name="connsiteX381" fmla="*/ 664528 w 1124929"/>
                <a:gd name="connsiteY381" fmla="*/ 186322 h 1149888"/>
                <a:gd name="connsiteX382" fmla="*/ 663098 w 1124929"/>
                <a:gd name="connsiteY382" fmla="*/ 184574 h 1149888"/>
                <a:gd name="connsiteX383" fmla="*/ 662461 w 1124929"/>
                <a:gd name="connsiteY383" fmla="*/ 183143 h 1149888"/>
                <a:gd name="connsiteX384" fmla="*/ 664687 w 1124929"/>
                <a:gd name="connsiteY384" fmla="*/ 180917 h 1149888"/>
                <a:gd name="connsiteX385" fmla="*/ 664687 w 1124929"/>
                <a:gd name="connsiteY385" fmla="*/ 179804 h 1149888"/>
                <a:gd name="connsiteX386" fmla="*/ 663098 w 1124929"/>
                <a:gd name="connsiteY386" fmla="*/ 178055 h 1149888"/>
                <a:gd name="connsiteX387" fmla="*/ 660236 w 1124929"/>
                <a:gd name="connsiteY387" fmla="*/ 179486 h 1149888"/>
                <a:gd name="connsiteX388" fmla="*/ 659124 w 1124929"/>
                <a:gd name="connsiteY388" fmla="*/ 180758 h 1149888"/>
                <a:gd name="connsiteX389" fmla="*/ 654195 w 1124929"/>
                <a:gd name="connsiteY389" fmla="*/ 183779 h 1149888"/>
                <a:gd name="connsiteX390" fmla="*/ 651492 w 1124929"/>
                <a:gd name="connsiteY390" fmla="*/ 186322 h 1149888"/>
                <a:gd name="connsiteX391" fmla="*/ 644815 w 1124929"/>
                <a:gd name="connsiteY391" fmla="*/ 189979 h 1149888"/>
                <a:gd name="connsiteX392" fmla="*/ 641476 w 1124929"/>
                <a:gd name="connsiteY392" fmla="*/ 191092 h 1149888"/>
                <a:gd name="connsiteX393" fmla="*/ 632892 w 1124929"/>
                <a:gd name="connsiteY393" fmla="*/ 196656 h 1149888"/>
                <a:gd name="connsiteX394" fmla="*/ 625738 w 1124929"/>
                <a:gd name="connsiteY394" fmla="*/ 198245 h 1149888"/>
                <a:gd name="connsiteX395" fmla="*/ 622400 w 1124929"/>
                <a:gd name="connsiteY395" fmla="*/ 196020 h 1149888"/>
                <a:gd name="connsiteX396" fmla="*/ 612225 w 1124929"/>
                <a:gd name="connsiteY396" fmla="*/ 196020 h 1149888"/>
                <a:gd name="connsiteX397" fmla="*/ 615405 w 1124929"/>
                <a:gd name="connsiteY397" fmla="*/ 194748 h 1149888"/>
                <a:gd name="connsiteX398" fmla="*/ 624784 w 1124929"/>
                <a:gd name="connsiteY398" fmla="*/ 190456 h 1149888"/>
                <a:gd name="connsiteX399" fmla="*/ 630825 w 1124929"/>
                <a:gd name="connsiteY399" fmla="*/ 191568 h 1149888"/>
                <a:gd name="connsiteX400" fmla="*/ 631938 w 1124929"/>
                <a:gd name="connsiteY400" fmla="*/ 190615 h 1149888"/>
                <a:gd name="connsiteX401" fmla="*/ 633210 w 1124929"/>
                <a:gd name="connsiteY401" fmla="*/ 189184 h 1149888"/>
                <a:gd name="connsiteX402" fmla="*/ 633527 w 1124929"/>
                <a:gd name="connsiteY402" fmla="*/ 185209 h 1149888"/>
                <a:gd name="connsiteX403" fmla="*/ 636548 w 1124929"/>
                <a:gd name="connsiteY403" fmla="*/ 183461 h 1149888"/>
                <a:gd name="connsiteX404" fmla="*/ 639409 w 1124929"/>
                <a:gd name="connsiteY404" fmla="*/ 180599 h 1149888"/>
                <a:gd name="connsiteX405" fmla="*/ 639409 w 1124929"/>
                <a:gd name="connsiteY405" fmla="*/ 175989 h 1149888"/>
                <a:gd name="connsiteX406" fmla="*/ 639887 w 1124929"/>
                <a:gd name="connsiteY406" fmla="*/ 173286 h 1149888"/>
                <a:gd name="connsiteX407" fmla="*/ 644180 w 1124929"/>
                <a:gd name="connsiteY407" fmla="*/ 167245 h 1149888"/>
                <a:gd name="connsiteX408" fmla="*/ 645928 w 1124929"/>
                <a:gd name="connsiteY408" fmla="*/ 166132 h 1149888"/>
                <a:gd name="connsiteX409" fmla="*/ 648630 w 1124929"/>
                <a:gd name="connsiteY409" fmla="*/ 162793 h 1149888"/>
                <a:gd name="connsiteX410" fmla="*/ 651651 w 1124929"/>
                <a:gd name="connsiteY410" fmla="*/ 156752 h 1149888"/>
                <a:gd name="connsiteX411" fmla="*/ 652128 w 1124929"/>
                <a:gd name="connsiteY411" fmla="*/ 154050 h 1149888"/>
                <a:gd name="connsiteX412" fmla="*/ 657374 w 1124929"/>
                <a:gd name="connsiteY412" fmla="*/ 152460 h 1149888"/>
                <a:gd name="connsiteX413" fmla="*/ 661189 w 1124929"/>
                <a:gd name="connsiteY413" fmla="*/ 147849 h 1149888"/>
                <a:gd name="connsiteX414" fmla="*/ 662780 w 1124929"/>
                <a:gd name="connsiteY414" fmla="*/ 146896 h 1149888"/>
                <a:gd name="connsiteX415" fmla="*/ 665482 w 1124929"/>
                <a:gd name="connsiteY415" fmla="*/ 146578 h 1149888"/>
                <a:gd name="connsiteX416" fmla="*/ 667231 w 1124929"/>
                <a:gd name="connsiteY416" fmla="*/ 145147 h 1149888"/>
                <a:gd name="connsiteX417" fmla="*/ 672159 w 1124929"/>
                <a:gd name="connsiteY417" fmla="*/ 139424 h 1149888"/>
                <a:gd name="connsiteX418" fmla="*/ 675498 w 1124929"/>
                <a:gd name="connsiteY418" fmla="*/ 133223 h 1149888"/>
                <a:gd name="connsiteX419" fmla="*/ 678996 w 1124929"/>
                <a:gd name="connsiteY419" fmla="*/ 130044 h 1149888"/>
                <a:gd name="connsiteX420" fmla="*/ 680426 w 1124929"/>
                <a:gd name="connsiteY420" fmla="*/ 127659 h 1149888"/>
                <a:gd name="connsiteX421" fmla="*/ 686786 w 1124929"/>
                <a:gd name="connsiteY421" fmla="*/ 122572 h 1149888"/>
                <a:gd name="connsiteX422" fmla="*/ 687421 w 1124929"/>
                <a:gd name="connsiteY422" fmla="*/ 121459 h 1149888"/>
                <a:gd name="connsiteX423" fmla="*/ 690601 w 1124929"/>
                <a:gd name="connsiteY423" fmla="*/ 119551 h 1149888"/>
                <a:gd name="connsiteX424" fmla="*/ 691714 w 1124929"/>
                <a:gd name="connsiteY424" fmla="*/ 118439 h 1149888"/>
                <a:gd name="connsiteX425" fmla="*/ 691714 w 1124929"/>
                <a:gd name="connsiteY425" fmla="*/ 115418 h 1149888"/>
                <a:gd name="connsiteX426" fmla="*/ 692190 w 1124929"/>
                <a:gd name="connsiteY426" fmla="*/ 111126 h 1149888"/>
                <a:gd name="connsiteX427" fmla="*/ 689965 w 1124929"/>
                <a:gd name="connsiteY427" fmla="*/ 104290 h 1149888"/>
                <a:gd name="connsiteX428" fmla="*/ 687103 w 1124929"/>
                <a:gd name="connsiteY428" fmla="*/ 102223 h 1149888"/>
                <a:gd name="connsiteX429" fmla="*/ 683288 w 1124929"/>
                <a:gd name="connsiteY429" fmla="*/ 100633 h 1149888"/>
                <a:gd name="connsiteX430" fmla="*/ 679950 w 1124929"/>
                <a:gd name="connsiteY430" fmla="*/ 100315 h 1149888"/>
                <a:gd name="connsiteX431" fmla="*/ 675498 w 1124929"/>
                <a:gd name="connsiteY431" fmla="*/ 99361 h 1149888"/>
                <a:gd name="connsiteX432" fmla="*/ 673272 w 1124929"/>
                <a:gd name="connsiteY432" fmla="*/ 96500 h 1149888"/>
                <a:gd name="connsiteX433" fmla="*/ 672159 w 1124929"/>
                <a:gd name="connsiteY433" fmla="*/ 94433 h 1149888"/>
                <a:gd name="connsiteX434" fmla="*/ 671205 w 1124929"/>
                <a:gd name="connsiteY434" fmla="*/ 91412 h 1149888"/>
                <a:gd name="connsiteX435" fmla="*/ 669775 w 1124929"/>
                <a:gd name="connsiteY435" fmla="*/ 90617 h 1149888"/>
                <a:gd name="connsiteX436" fmla="*/ 668184 w 1124929"/>
                <a:gd name="connsiteY436" fmla="*/ 90617 h 1149888"/>
                <a:gd name="connsiteX437" fmla="*/ 669297 w 1124929"/>
                <a:gd name="connsiteY437" fmla="*/ 89187 h 1149888"/>
                <a:gd name="connsiteX438" fmla="*/ 669297 w 1124929"/>
                <a:gd name="connsiteY438" fmla="*/ 88233 h 1149888"/>
                <a:gd name="connsiteX439" fmla="*/ 667549 w 1124929"/>
                <a:gd name="connsiteY439" fmla="*/ 83464 h 1149888"/>
                <a:gd name="connsiteX440" fmla="*/ 665959 w 1124929"/>
                <a:gd name="connsiteY440" fmla="*/ 80602 h 1149888"/>
                <a:gd name="connsiteX441" fmla="*/ 665164 w 1124929"/>
                <a:gd name="connsiteY441" fmla="*/ 77899 h 1149888"/>
                <a:gd name="connsiteX442" fmla="*/ 664846 w 1124929"/>
                <a:gd name="connsiteY442" fmla="*/ 75673 h 1149888"/>
                <a:gd name="connsiteX443" fmla="*/ 660077 w 1124929"/>
                <a:gd name="connsiteY443" fmla="*/ 63591 h 1149888"/>
                <a:gd name="connsiteX444" fmla="*/ 658328 w 1124929"/>
                <a:gd name="connsiteY444" fmla="*/ 57709 h 1149888"/>
                <a:gd name="connsiteX445" fmla="*/ 657692 w 1124929"/>
                <a:gd name="connsiteY445" fmla="*/ 46580 h 1149888"/>
                <a:gd name="connsiteX446" fmla="*/ 653559 w 1124929"/>
                <a:gd name="connsiteY446" fmla="*/ 34498 h 1149888"/>
                <a:gd name="connsiteX447" fmla="*/ 650538 w 1124929"/>
                <a:gd name="connsiteY447" fmla="*/ 30683 h 1149888"/>
                <a:gd name="connsiteX448" fmla="*/ 646723 w 1124929"/>
                <a:gd name="connsiteY448" fmla="*/ 28139 h 1149888"/>
                <a:gd name="connsiteX449" fmla="*/ 644338 w 1124929"/>
                <a:gd name="connsiteY449" fmla="*/ 28139 h 1149888"/>
                <a:gd name="connsiteX450" fmla="*/ 644020 w 1124929"/>
                <a:gd name="connsiteY450" fmla="*/ 30365 h 1149888"/>
                <a:gd name="connsiteX451" fmla="*/ 641317 w 1124929"/>
                <a:gd name="connsiteY451" fmla="*/ 35293 h 1149888"/>
                <a:gd name="connsiteX452" fmla="*/ 640363 w 1124929"/>
                <a:gd name="connsiteY452" fmla="*/ 35929 h 1149888"/>
                <a:gd name="connsiteX453" fmla="*/ 637979 w 1124929"/>
                <a:gd name="connsiteY453" fmla="*/ 37201 h 1149888"/>
                <a:gd name="connsiteX454" fmla="*/ 636866 w 1124929"/>
                <a:gd name="connsiteY454" fmla="*/ 38950 h 1149888"/>
                <a:gd name="connsiteX455" fmla="*/ 636231 w 1124929"/>
                <a:gd name="connsiteY455" fmla="*/ 40698 h 1149888"/>
                <a:gd name="connsiteX456" fmla="*/ 634799 w 1124929"/>
                <a:gd name="connsiteY456" fmla="*/ 41811 h 1149888"/>
                <a:gd name="connsiteX457" fmla="*/ 633368 w 1124929"/>
                <a:gd name="connsiteY457" fmla="*/ 43242 h 1149888"/>
                <a:gd name="connsiteX458" fmla="*/ 632892 w 1124929"/>
                <a:gd name="connsiteY458" fmla="*/ 44514 h 1149888"/>
                <a:gd name="connsiteX459" fmla="*/ 631620 w 1124929"/>
                <a:gd name="connsiteY459" fmla="*/ 45468 h 1149888"/>
                <a:gd name="connsiteX460" fmla="*/ 631302 w 1124929"/>
                <a:gd name="connsiteY460" fmla="*/ 47057 h 1149888"/>
                <a:gd name="connsiteX461" fmla="*/ 627963 w 1124929"/>
                <a:gd name="connsiteY461" fmla="*/ 52622 h 1149888"/>
                <a:gd name="connsiteX462" fmla="*/ 626691 w 1124929"/>
                <a:gd name="connsiteY462" fmla="*/ 55165 h 1149888"/>
                <a:gd name="connsiteX463" fmla="*/ 624784 w 1124929"/>
                <a:gd name="connsiteY463" fmla="*/ 57868 h 1149888"/>
                <a:gd name="connsiteX464" fmla="*/ 623512 w 1124929"/>
                <a:gd name="connsiteY464" fmla="*/ 58822 h 1149888"/>
                <a:gd name="connsiteX465" fmla="*/ 621922 w 1124929"/>
                <a:gd name="connsiteY465" fmla="*/ 60411 h 1149888"/>
                <a:gd name="connsiteX466" fmla="*/ 621128 w 1124929"/>
                <a:gd name="connsiteY466" fmla="*/ 62160 h 1149888"/>
                <a:gd name="connsiteX467" fmla="*/ 621128 w 1124929"/>
                <a:gd name="connsiteY467" fmla="*/ 64068 h 1149888"/>
                <a:gd name="connsiteX468" fmla="*/ 620015 w 1124929"/>
                <a:gd name="connsiteY468" fmla="*/ 66294 h 1149888"/>
                <a:gd name="connsiteX469" fmla="*/ 619379 w 1124929"/>
                <a:gd name="connsiteY469" fmla="*/ 68201 h 1149888"/>
                <a:gd name="connsiteX470" fmla="*/ 618266 w 1124929"/>
                <a:gd name="connsiteY470" fmla="*/ 69314 h 1149888"/>
                <a:gd name="connsiteX471" fmla="*/ 615405 w 1124929"/>
                <a:gd name="connsiteY471" fmla="*/ 75515 h 1149888"/>
                <a:gd name="connsiteX472" fmla="*/ 615405 w 1124929"/>
                <a:gd name="connsiteY472" fmla="*/ 77581 h 1149888"/>
                <a:gd name="connsiteX473" fmla="*/ 614609 w 1124929"/>
                <a:gd name="connsiteY473" fmla="*/ 78853 h 1149888"/>
                <a:gd name="connsiteX474" fmla="*/ 612542 w 1124929"/>
                <a:gd name="connsiteY474" fmla="*/ 81874 h 1149888"/>
                <a:gd name="connsiteX475" fmla="*/ 611112 w 1124929"/>
                <a:gd name="connsiteY475" fmla="*/ 83622 h 1149888"/>
                <a:gd name="connsiteX476" fmla="*/ 608727 w 1124929"/>
                <a:gd name="connsiteY476" fmla="*/ 84894 h 1149888"/>
                <a:gd name="connsiteX477" fmla="*/ 606184 w 1124929"/>
                <a:gd name="connsiteY477" fmla="*/ 86325 h 1149888"/>
                <a:gd name="connsiteX478" fmla="*/ 605230 w 1124929"/>
                <a:gd name="connsiteY478" fmla="*/ 87915 h 1149888"/>
                <a:gd name="connsiteX479" fmla="*/ 603481 w 1124929"/>
                <a:gd name="connsiteY479" fmla="*/ 88710 h 1149888"/>
                <a:gd name="connsiteX480" fmla="*/ 602209 w 1124929"/>
                <a:gd name="connsiteY480" fmla="*/ 88710 h 1149888"/>
                <a:gd name="connsiteX481" fmla="*/ 600142 w 1124929"/>
                <a:gd name="connsiteY481" fmla="*/ 88233 h 1149888"/>
                <a:gd name="connsiteX482" fmla="*/ 597281 w 1124929"/>
                <a:gd name="connsiteY482" fmla="*/ 87915 h 1149888"/>
                <a:gd name="connsiteX483" fmla="*/ 595850 w 1124929"/>
                <a:gd name="connsiteY483" fmla="*/ 87915 h 1149888"/>
                <a:gd name="connsiteX484" fmla="*/ 595214 w 1124929"/>
                <a:gd name="connsiteY484" fmla="*/ 87279 h 1149888"/>
                <a:gd name="connsiteX485" fmla="*/ 594260 w 1124929"/>
                <a:gd name="connsiteY485" fmla="*/ 85530 h 1149888"/>
                <a:gd name="connsiteX486" fmla="*/ 592829 w 1124929"/>
                <a:gd name="connsiteY486" fmla="*/ 84258 h 1149888"/>
                <a:gd name="connsiteX487" fmla="*/ 591875 w 1124929"/>
                <a:gd name="connsiteY487" fmla="*/ 84735 h 1149888"/>
                <a:gd name="connsiteX488" fmla="*/ 589967 w 1124929"/>
                <a:gd name="connsiteY488" fmla="*/ 86007 h 1149888"/>
                <a:gd name="connsiteX489" fmla="*/ 587742 w 1124929"/>
                <a:gd name="connsiteY489" fmla="*/ 86802 h 1149888"/>
                <a:gd name="connsiteX490" fmla="*/ 586152 w 1124929"/>
                <a:gd name="connsiteY490" fmla="*/ 86484 h 1149888"/>
                <a:gd name="connsiteX491" fmla="*/ 582655 w 1124929"/>
                <a:gd name="connsiteY491" fmla="*/ 85530 h 1149888"/>
                <a:gd name="connsiteX492" fmla="*/ 581224 w 1124929"/>
                <a:gd name="connsiteY492" fmla="*/ 85053 h 1149888"/>
                <a:gd name="connsiteX493" fmla="*/ 580746 w 1124929"/>
                <a:gd name="connsiteY493" fmla="*/ 84258 h 1149888"/>
                <a:gd name="connsiteX494" fmla="*/ 580270 w 1124929"/>
                <a:gd name="connsiteY494" fmla="*/ 83622 h 1149888"/>
                <a:gd name="connsiteX495" fmla="*/ 579475 w 1124929"/>
                <a:gd name="connsiteY495" fmla="*/ 83940 h 1149888"/>
                <a:gd name="connsiteX496" fmla="*/ 578522 w 1124929"/>
                <a:gd name="connsiteY496" fmla="*/ 84894 h 1149888"/>
                <a:gd name="connsiteX497" fmla="*/ 577090 w 1124929"/>
                <a:gd name="connsiteY497" fmla="*/ 85848 h 1149888"/>
                <a:gd name="connsiteX498" fmla="*/ 575023 w 1124929"/>
                <a:gd name="connsiteY498" fmla="*/ 87120 h 1149888"/>
                <a:gd name="connsiteX499" fmla="*/ 570890 w 1124929"/>
                <a:gd name="connsiteY499" fmla="*/ 89505 h 1149888"/>
                <a:gd name="connsiteX500" fmla="*/ 569777 w 1124929"/>
                <a:gd name="connsiteY500" fmla="*/ 90299 h 1149888"/>
                <a:gd name="connsiteX501" fmla="*/ 568665 w 1124929"/>
                <a:gd name="connsiteY501" fmla="*/ 89823 h 1149888"/>
                <a:gd name="connsiteX502" fmla="*/ 566915 w 1124929"/>
                <a:gd name="connsiteY502" fmla="*/ 89346 h 1149888"/>
                <a:gd name="connsiteX503" fmla="*/ 565008 w 1124929"/>
                <a:gd name="connsiteY503" fmla="*/ 89346 h 1149888"/>
                <a:gd name="connsiteX504" fmla="*/ 561033 w 1124929"/>
                <a:gd name="connsiteY504" fmla="*/ 87756 h 1149888"/>
                <a:gd name="connsiteX505" fmla="*/ 558649 w 1124929"/>
                <a:gd name="connsiteY505" fmla="*/ 86643 h 1149888"/>
                <a:gd name="connsiteX506" fmla="*/ 557695 w 1124929"/>
                <a:gd name="connsiteY506" fmla="*/ 85212 h 1149888"/>
                <a:gd name="connsiteX507" fmla="*/ 556582 w 1124929"/>
                <a:gd name="connsiteY507" fmla="*/ 84576 h 1149888"/>
                <a:gd name="connsiteX508" fmla="*/ 555946 w 1124929"/>
                <a:gd name="connsiteY508" fmla="*/ 84258 h 1149888"/>
                <a:gd name="connsiteX509" fmla="*/ 554675 w 1124929"/>
                <a:gd name="connsiteY509" fmla="*/ 84258 h 1149888"/>
                <a:gd name="connsiteX510" fmla="*/ 553721 w 1124929"/>
                <a:gd name="connsiteY510" fmla="*/ 83304 h 1149888"/>
                <a:gd name="connsiteX511" fmla="*/ 553721 w 1124929"/>
                <a:gd name="connsiteY511" fmla="*/ 82192 h 1149888"/>
                <a:gd name="connsiteX512" fmla="*/ 553084 w 1124929"/>
                <a:gd name="connsiteY512" fmla="*/ 80920 h 1149888"/>
                <a:gd name="connsiteX513" fmla="*/ 551813 w 1124929"/>
                <a:gd name="connsiteY513" fmla="*/ 80602 h 1149888"/>
                <a:gd name="connsiteX514" fmla="*/ 549428 w 1124929"/>
                <a:gd name="connsiteY514" fmla="*/ 81079 h 1149888"/>
                <a:gd name="connsiteX515" fmla="*/ 548793 w 1124929"/>
                <a:gd name="connsiteY515" fmla="*/ 80761 h 1149888"/>
                <a:gd name="connsiteX516" fmla="*/ 547361 w 1124929"/>
                <a:gd name="connsiteY516" fmla="*/ 79489 h 1149888"/>
                <a:gd name="connsiteX517" fmla="*/ 546089 w 1124929"/>
                <a:gd name="connsiteY517" fmla="*/ 78058 h 1149888"/>
                <a:gd name="connsiteX518" fmla="*/ 545772 w 1124929"/>
                <a:gd name="connsiteY518" fmla="*/ 76627 h 1149888"/>
                <a:gd name="connsiteX519" fmla="*/ 544976 w 1124929"/>
                <a:gd name="connsiteY519" fmla="*/ 76627 h 1149888"/>
                <a:gd name="connsiteX520" fmla="*/ 543069 w 1124929"/>
                <a:gd name="connsiteY520" fmla="*/ 78058 h 1149888"/>
                <a:gd name="connsiteX521" fmla="*/ 541798 w 1124929"/>
                <a:gd name="connsiteY521" fmla="*/ 78376 h 1149888"/>
                <a:gd name="connsiteX522" fmla="*/ 540844 w 1124929"/>
                <a:gd name="connsiteY522" fmla="*/ 78058 h 1149888"/>
                <a:gd name="connsiteX523" fmla="*/ 539731 w 1124929"/>
                <a:gd name="connsiteY523" fmla="*/ 78058 h 1149888"/>
                <a:gd name="connsiteX524" fmla="*/ 536869 w 1124929"/>
                <a:gd name="connsiteY524" fmla="*/ 79489 h 1149888"/>
                <a:gd name="connsiteX525" fmla="*/ 535279 w 1124929"/>
                <a:gd name="connsiteY525" fmla="*/ 79807 h 1149888"/>
                <a:gd name="connsiteX526" fmla="*/ 534166 w 1124929"/>
                <a:gd name="connsiteY526" fmla="*/ 81238 h 1149888"/>
                <a:gd name="connsiteX527" fmla="*/ 526376 w 1124929"/>
                <a:gd name="connsiteY527" fmla="*/ 81874 h 1149888"/>
                <a:gd name="connsiteX528" fmla="*/ 524309 w 1124929"/>
                <a:gd name="connsiteY528" fmla="*/ 82192 h 1149888"/>
                <a:gd name="connsiteX529" fmla="*/ 519699 w 1124929"/>
                <a:gd name="connsiteY529" fmla="*/ 79807 h 1149888"/>
                <a:gd name="connsiteX530" fmla="*/ 518427 w 1124929"/>
                <a:gd name="connsiteY530" fmla="*/ 79012 h 1149888"/>
                <a:gd name="connsiteX531" fmla="*/ 517792 w 1124929"/>
                <a:gd name="connsiteY531" fmla="*/ 79012 h 1149888"/>
                <a:gd name="connsiteX532" fmla="*/ 517314 w 1124929"/>
                <a:gd name="connsiteY532" fmla="*/ 79012 h 1149888"/>
                <a:gd name="connsiteX533" fmla="*/ 516838 w 1124929"/>
                <a:gd name="connsiteY533" fmla="*/ 79489 h 1149888"/>
                <a:gd name="connsiteX534" fmla="*/ 516043 w 1124929"/>
                <a:gd name="connsiteY534" fmla="*/ 82509 h 1149888"/>
                <a:gd name="connsiteX535" fmla="*/ 515407 w 1124929"/>
                <a:gd name="connsiteY535" fmla="*/ 83304 h 1149888"/>
                <a:gd name="connsiteX536" fmla="*/ 514135 w 1124929"/>
                <a:gd name="connsiteY536" fmla="*/ 83940 h 1149888"/>
                <a:gd name="connsiteX537" fmla="*/ 512863 w 1124929"/>
                <a:gd name="connsiteY537" fmla="*/ 85053 h 1149888"/>
                <a:gd name="connsiteX538" fmla="*/ 512863 w 1124929"/>
                <a:gd name="connsiteY538" fmla="*/ 86166 h 1149888"/>
                <a:gd name="connsiteX539" fmla="*/ 514453 w 1124929"/>
                <a:gd name="connsiteY539" fmla="*/ 86802 h 1149888"/>
                <a:gd name="connsiteX540" fmla="*/ 516043 w 1124929"/>
                <a:gd name="connsiteY540" fmla="*/ 89028 h 1149888"/>
                <a:gd name="connsiteX541" fmla="*/ 517633 w 1124929"/>
                <a:gd name="connsiteY541" fmla="*/ 90776 h 1149888"/>
                <a:gd name="connsiteX542" fmla="*/ 518905 w 1124929"/>
                <a:gd name="connsiteY542" fmla="*/ 92366 h 1149888"/>
                <a:gd name="connsiteX543" fmla="*/ 518905 w 1124929"/>
                <a:gd name="connsiteY543" fmla="*/ 94115 h 1149888"/>
                <a:gd name="connsiteX544" fmla="*/ 518427 w 1124929"/>
                <a:gd name="connsiteY544" fmla="*/ 96658 h 1149888"/>
                <a:gd name="connsiteX545" fmla="*/ 517473 w 1124929"/>
                <a:gd name="connsiteY545" fmla="*/ 97453 h 1149888"/>
                <a:gd name="connsiteX546" fmla="*/ 515884 w 1124929"/>
                <a:gd name="connsiteY546" fmla="*/ 97930 h 1149888"/>
                <a:gd name="connsiteX547" fmla="*/ 510002 w 1124929"/>
                <a:gd name="connsiteY547" fmla="*/ 96658 h 1149888"/>
                <a:gd name="connsiteX548" fmla="*/ 505391 w 1124929"/>
                <a:gd name="connsiteY548" fmla="*/ 95546 h 1149888"/>
                <a:gd name="connsiteX549" fmla="*/ 503483 w 1124929"/>
                <a:gd name="connsiteY549" fmla="*/ 95228 h 1149888"/>
                <a:gd name="connsiteX550" fmla="*/ 502689 w 1124929"/>
                <a:gd name="connsiteY550" fmla="*/ 94910 h 1149888"/>
                <a:gd name="connsiteX551" fmla="*/ 501417 w 1124929"/>
                <a:gd name="connsiteY551" fmla="*/ 95387 h 1149888"/>
                <a:gd name="connsiteX552" fmla="*/ 500304 w 1124929"/>
                <a:gd name="connsiteY552" fmla="*/ 96023 h 1149888"/>
                <a:gd name="connsiteX553" fmla="*/ 498714 w 1124929"/>
                <a:gd name="connsiteY553" fmla="*/ 95546 h 1149888"/>
                <a:gd name="connsiteX554" fmla="*/ 496647 w 1124929"/>
                <a:gd name="connsiteY554" fmla="*/ 95546 h 1149888"/>
                <a:gd name="connsiteX555" fmla="*/ 494421 w 1124929"/>
                <a:gd name="connsiteY555" fmla="*/ 96341 h 1149888"/>
                <a:gd name="connsiteX556" fmla="*/ 492355 w 1124929"/>
                <a:gd name="connsiteY556" fmla="*/ 96658 h 1149888"/>
                <a:gd name="connsiteX557" fmla="*/ 488539 w 1124929"/>
                <a:gd name="connsiteY557" fmla="*/ 95705 h 1149888"/>
                <a:gd name="connsiteX558" fmla="*/ 487426 w 1124929"/>
                <a:gd name="connsiteY558" fmla="*/ 95705 h 1149888"/>
                <a:gd name="connsiteX559" fmla="*/ 486632 w 1124929"/>
                <a:gd name="connsiteY559" fmla="*/ 95069 h 1149888"/>
                <a:gd name="connsiteX560" fmla="*/ 485042 w 1124929"/>
                <a:gd name="connsiteY560" fmla="*/ 93161 h 1149888"/>
                <a:gd name="connsiteX561" fmla="*/ 484248 w 1124929"/>
                <a:gd name="connsiteY561" fmla="*/ 93161 h 1149888"/>
                <a:gd name="connsiteX562" fmla="*/ 482181 w 1124929"/>
                <a:gd name="connsiteY562" fmla="*/ 93797 h 1149888"/>
                <a:gd name="connsiteX563" fmla="*/ 479637 w 1124929"/>
                <a:gd name="connsiteY563" fmla="*/ 94433 h 1149888"/>
                <a:gd name="connsiteX564" fmla="*/ 478365 w 1124929"/>
                <a:gd name="connsiteY564" fmla="*/ 94433 h 1149888"/>
                <a:gd name="connsiteX565" fmla="*/ 476934 w 1124929"/>
                <a:gd name="connsiteY565" fmla="*/ 94910 h 1149888"/>
                <a:gd name="connsiteX566" fmla="*/ 475662 w 1124929"/>
                <a:gd name="connsiteY566" fmla="*/ 95864 h 1149888"/>
                <a:gd name="connsiteX567" fmla="*/ 473119 w 1124929"/>
                <a:gd name="connsiteY567" fmla="*/ 99679 h 1149888"/>
                <a:gd name="connsiteX568" fmla="*/ 471847 w 1124929"/>
                <a:gd name="connsiteY568" fmla="*/ 101110 h 1149888"/>
                <a:gd name="connsiteX569" fmla="*/ 470416 w 1124929"/>
                <a:gd name="connsiteY569" fmla="*/ 101746 h 1149888"/>
                <a:gd name="connsiteX570" fmla="*/ 467554 w 1124929"/>
                <a:gd name="connsiteY570" fmla="*/ 101746 h 1149888"/>
                <a:gd name="connsiteX571" fmla="*/ 464534 w 1124929"/>
                <a:gd name="connsiteY571" fmla="*/ 101746 h 1149888"/>
                <a:gd name="connsiteX572" fmla="*/ 462309 w 1124929"/>
                <a:gd name="connsiteY572" fmla="*/ 102700 h 1149888"/>
                <a:gd name="connsiteX573" fmla="*/ 460242 w 1124929"/>
                <a:gd name="connsiteY573" fmla="*/ 103177 h 1149888"/>
                <a:gd name="connsiteX574" fmla="*/ 459129 w 1124929"/>
                <a:gd name="connsiteY574" fmla="*/ 103177 h 1149888"/>
                <a:gd name="connsiteX575" fmla="*/ 458811 w 1124929"/>
                <a:gd name="connsiteY575" fmla="*/ 105402 h 1149888"/>
                <a:gd name="connsiteX576" fmla="*/ 458334 w 1124929"/>
                <a:gd name="connsiteY576" fmla="*/ 106356 h 1149888"/>
                <a:gd name="connsiteX577" fmla="*/ 457698 w 1124929"/>
                <a:gd name="connsiteY577" fmla="*/ 106992 h 1149888"/>
                <a:gd name="connsiteX578" fmla="*/ 456108 w 1124929"/>
                <a:gd name="connsiteY578" fmla="*/ 106992 h 1149888"/>
                <a:gd name="connsiteX579" fmla="*/ 454677 w 1124929"/>
                <a:gd name="connsiteY579" fmla="*/ 106992 h 1149888"/>
                <a:gd name="connsiteX580" fmla="*/ 453723 w 1124929"/>
                <a:gd name="connsiteY580" fmla="*/ 106038 h 1149888"/>
                <a:gd name="connsiteX581" fmla="*/ 452134 w 1124929"/>
                <a:gd name="connsiteY581" fmla="*/ 105561 h 1149888"/>
                <a:gd name="connsiteX582" fmla="*/ 450702 w 1124929"/>
                <a:gd name="connsiteY582" fmla="*/ 105243 h 1149888"/>
                <a:gd name="connsiteX583" fmla="*/ 449749 w 1124929"/>
                <a:gd name="connsiteY583" fmla="*/ 104767 h 1149888"/>
                <a:gd name="connsiteX584" fmla="*/ 448954 w 1124929"/>
                <a:gd name="connsiteY584" fmla="*/ 104767 h 1149888"/>
                <a:gd name="connsiteX585" fmla="*/ 448318 w 1124929"/>
                <a:gd name="connsiteY585" fmla="*/ 105720 h 1149888"/>
                <a:gd name="connsiteX586" fmla="*/ 447841 w 1124929"/>
                <a:gd name="connsiteY586" fmla="*/ 106515 h 1149888"/>
                <a:gd name="connsiteX587" fmla="*/ 447365 w 1124929"/>
                <a:gd name="connsiteY587" fmla="*/ 107946 h 1149888"/>
                <a:gd name="connsiteX588" fmla="*/ 445139 w 1124929"/>
                <a:gd name="connsiteY588" fmla="*/ 108423 h 1149888"/>
                <a:gd name="connsiteX589" fmla="*/ 444185 w 1124929"/>
                <a:gd name="connsiteY589" fmla="*/ 109218 h 1149888"/>
                <a:gd name="connsiteX590" fmla="*/ 444661 w 1124929"/>
                <a:gd name="connsiteY590" fmla="*/ 111762 h 1149888"/>
                <a:gd name="connsiteX591" fmla="*/ 444344 w 1124929"/>
                <a:gd name="connsiteY591" fmla="*/ 112715 h 1149888"/>
                <a:gd name="connsiteX592" fmla="*/ 443867 w 1124929"/>
                <a:gd name="connsiteY592" fmla="*/ 113510 h 1149888"/>
                <a:gd name="connsiteX593" fmla="*/ 441164 w 1124929"/>
                <a:gd name="connsiteY593" fmla="*/ 113510 h 1149888"/>
                <a:gd name="connsiteX594" fmla="*/ 438938 w 1124929"/>
                <a:gd name="connsiteY594" fmla="*/ 113510 h 1149888"/>
                <a:gd name="connsiteX595" fmla="*/ 437666 w 1124929"/>
                <a:gd name="connsiteY595" fmla="*/ 114464 h 1149888"/>
                <a:gd name="connsiteX596" fmla="*/ 436077 w 1124929"/>
                <a:gd name="connsiteY596" fmla="*/ 115577 h 1149888"/>
                <a:gd name="connsiteX597" fmla="*/ 435123 w 1124929"/>
                <a:gd name="connsiteY597" fmla="*/ 115577 h 1149888"/>
                <a:gd name="connsiteX598" fmla="*/ 434010 w 1124929"/>
                <a:gd name="connsiteY598" fmla="*/ 115577 h 1149888"/>
                <a:gd name="connsiteX599" fmla="*/ 432421 w 1124929"/>
                <a:gd name="connsiteY599" fmla="*/ 114305 h 1149888"/>
                <a:gd name="connsiteX600" fmla="*/ 430989 w 1124929"/>
                <a:gd name="connsiteY600" fmla="*/ 112715 h 1149888"/>
                <a:gd name="connsiteX601" fmla="*/ 427174 w 1124929"/>
                <a:gd name="connsiteY601" fmla="*/ 111602 h 1149888"/>
                <a:gd name="connsiteX602" fmla="*/ 423359 w 1124929"/>
                <a:gd name="connsiteY602" fmla="*/ 110649 h 1149888"/>
                <a:gd name="connsiteX603" fmla="*/ 420974 w 1124929"/>
                <a:gd name="connsiteY603" fmla="*/ 108105 h 1149888"/>
                <a:gd name="connsiteX604" fmla="*/ 420338 w 1124929"/>
                <a:gd name="connsiteY604" fmla="*/ 106833 h 1149888"/>
                <a:gd name="connsiteX605" fmla="*/ 419225 w 1124929"/>
                <a:gd name="connsiteY605" fmla="*/ 106356 h 1149888"/>
                <a:gd name="connsiteX606" fmla="*/ 416364 w 1124929"/>
                <a:gd name="connsiteY606" fmla="*/ 103336 h 1149888"/>
                <a:gd name="connsiteX607" fmla="*/ 414773 w 1124929"/>
                <a:gd name="connsiteY607" fmla="*/ 101428 h 1149888"/>
                <a:gd name="connsiteX608" fmla="*/ 413025 w 1124929"/>
                <a:gd name="connsiteY608" fmla="*/ 100951 h 1149888"/>
                <a:gd name="connsiteX609" fmla="*/ 410958 w 1124929"/>
                <a:gd name="connsiteY609" fmla="*/ 100156 h 1149888"/>
                <a:gd name="connsiteX610" fmla="*/ 410958 w 1124929"/>
                <a:gd name="connsiteY610" fmla="*/ 98725 h 1149888"/>
                <a:gd name="connsiteX611" fmla="*/ 410958 w 1124929"/>
                <a:gd name="connsiteY611" fmla="*/ 97453 h 1149888"/>
                <a:gd name="connsiteX612" fmla="*/ 410163 w 1124929"/>
                <a:gd name="connsiteY612" fmla="*/ 96976 h 1149888"/>
                <a:gd name="connsiteX613" fmla="*/ 408891 w 1124929"/>
                <a:gd name="connsiteY613" fmla="*/ 96658 h 1149888"/>
                <a:gd name="connsiteX614" fmla="*/ 408415 w 1124929"/>
                <a:gd name="connsiteY614" fmla="*/ 95864 h 1149888"/>
                <a:gd name="connsiteX615" fmla="*/ 408415 w 1124929"/>
                <a:gd name="connsiteY615" fmla="*/ 94115 h 1149888"/>
                <a:gd name="connsiteX616" fmla="*/ 408733 w 1124929"/>
                <a:gd name="connsiteY616" fmla="*/ 89505 h 1149888"/>
                <a:gd name="connsiteX617" fmla="*/ 408415 w 1124929"/>
                <a:gd name="connsiteY617" fmla="*/ 85212 h 1149888"/>
                <a:gd name="connsiteX618" fmla="*/ 405712 w 1124929"/>
                <a:gd name="connsiteY618" fmla="*/ 83781 h 1149888"/>
                <a:gd name="connsiteX619" fmla="*/ 404599 w 1124929"/>
                <a:gd name="connsiteY619" fmla="*/ 82827 h 1149888"/>
                <a:gd name="connsiteX620" fmla="*/ 402533 w 1124929"/>
                <a:gd name="connsiteY620" fmla="*/ 76468 h 1149888"/>
                <a:gd name="connsiteX621" fmla="*/ 401579 w 1124929"/>
                <a:gd name="connsiteY621" fmla="*/ 73607 h 1149888"/>
                <a:gd name="connsiteX622" fmla="*/ 401579 w 1124929"/>
                <a:gd name="connsiteY622" fmla="*/ 71381 h 1149888"/>
                <a:gd name="connsiteX623" fmla="*/ 402214 w 1124929"/>
                <a:gd name="connsiteY623" fmla="*/ 65022 h 1149888"/>
                <a:gd name="connsiteX624" fmla="*/ 403009 w 1124929"/>
                <a:gd name="connsiteY624" fmla="*/ 62319 h 1149888"/>
                <a:gd name="connsiteX625" fmla="*/ 405076 w 1124929"/>
                <a:gd name="connsiteY625" fmla="*/ 56755 h 1149888"/>
                <a:gd name="connsiteX626" fmla="*/ 406348 w 1124929"/>
                <a:gd name="connsiteY626" fmla="*/ 54847 h 1149888"/>
                <a:gd name="connsiteX627" fmla="*/ 406348 w 1124929"/>
                <a:gd name="connsiteY627" fmla="*/ 53417 h 1149888"/>
                <a:gd name="connsiteX628" fmla="*/ 406348 w 1124929"/>
                <a:gd name="connsiteY628" fmla="*/ 51668 h 1149888"/>
                <a:gd name="connsiteX629" fmla="*/ 405712 w 1124929"/>
                <a:gd name="connsiteY629" fmla="*/ 48011 h 1149888"/>
                <a:gd name="connsiteX630" fmla="*/ 409209 w 1124929"/>
                <a:gd name="connsiteY630" fmla="*/ 45786 h 1149888"/>
                <a:gd name="connsiteX631" fmla="*/ 410641 w 1124929"/>
                <a:gd name="connsiteY631" fmla="*/ 44832 h 1149888"/>
                <a:gd name="connsiteX632" fmla="*/ 410958 w 1124929"/>
                <a:gd name="connsiteY632" fmla="*/ 43242 h 1149888"/>
                <a:gd name="connsiteX633" fmla="*/ 412866 w 1124929"/>
                <a:gd name="connsiteY633" fmla="*/ 41334 h 1149888"/>
                <a:gd name="connsiteX634" fmla="*/ 413661 w 1124929"/>
                <a:gd name="connsiteY634" fmla="*/ 39585 h 1149888"/>
                <a:gd name="connsiteX635" fmla="*/ 414297 w 1124929"/>
                <a:gd name="connsiteY635" fmla="*/ 38155 h 1149888"/>
                <a:gd name="connsiteX636" fmla="*/ 414297 w 1124929"/>
                <a:gd name="connsiteY636" fmla="*/ 37360 h 1149888"/>
                <a:gd name="connsiteX637" fmla="*/ 413343 w 1124929"/>
                <a:gd name="connsiteY637" fmla="*/ 36883 h 1149888"/>
                <a:gd name="connsiteX638" fmla="*/ 412389 w 1124929"/>
                <a:gd name="connsiteY638" fmla="*/ 35452 h 1149888"/>
                <a:gd name="connsiteX639" fmla="*/ 410322 w 1124929"/>
                <a:gd name="connsiteY639" fmla="*/ 31478 h 1149888"/>
                <a:gd name="connsiteX640" fmla="*/ 409528 w 1124929"/>
                <a:gd name="connsiteY640" fmla="*/ 30683 h 1149888"/>
                <a:gd name="connsiteX641" fmla="*/ 408891 w 1124929"/>
                <a:gd name="connsiteY641" fmla="*/ 29570 h 1149888"/>
                <a:gd name="connsiteX642" fmla="*/ 409209 w 1124929"/>
                <a:gd name="connsiteY642" fmla="*/ 27821 h 1149888"/>
                <a:gd name="connsiteX643" fmla="*/ 410004 w 1124929"/>
                <a:gd name="connsiteY643" fmla="*/ 25913 h 1149888"/>
                <a:gd name="connsiteX644" fmla="*/ 410004 w 1124929"/>
                <a:gd name="connsiteY644" fmla="*/ 25118 h 1149888"/>
                <a:gd name="connsiteX645" fmla="*/ 408733 w 1124929"/>
                <a:gd name="connsiteY645" fmla="*/ 24164 h 1149888"/>
                <a:gd name="connsiteX646" fmla="*/ 406189 w 1124929"/>
                <a:gd name="connsiteY646" fmla="*/ 22416 h 1149888"/>
                <a:gd name="connsiteX647" fmla="*/ 404122 w 1124929"/>
                <a:gd name="connsiteY647" fmla="*/ 22416 h 1149888"/>
                <a:gd name="connsiteX648" fmla="*/ 402533 w 1124929"/>
                <a:gd name="connsiteY648" fmla="*/ 21621 h 1149888"/>
                <a:gd name="connsiteX649" fmla="*/ 400148 w 1124929"/>
                <a:gd name="connsiteY649" fmla="*/ 21621 h 1149888"/>
                <a:gd name="connsiteX650" fmla="*/ 398240 w 1124929"/>
                <a:gd name="connsiteY650" fmla="*/ 21303 h 1149888"/>
                <a:gd name="connsiteX651" fmla="*/ 397127 w 1124929"/>
                <a:gd name="connsiteY651" fmla="*/ 20667 h 1149888"/>
                <a:gd name="connsiteX652" fmla="*/ 397127 w 1124929"/>
                <a:gd name="connsiteY652" fmla="*/ 19554 h 1149888"/>
                <a:gd name="connsiteX653" fmla="*/ 397763 w 1124929"/>
                <a:gd name="connsiteY653" fmla="*/ 18759 h 1149888"/>
                <a:gd name="connsiteX654" fmla="*/ 399353 w 1124929"/>
                <a:gd name="connsiteY654" fmla="*/ 16852 h 1149888"/>
                <a:gd name="connsiteX655" fmla="*/ 400466 w 1124929"/>
                <a:gd name="connsiteY655" fmla="*/ 14785 h 1149888"/>
                <a:gd name="connsiteX656" fmla="*/ 400466 w 1124929"/>
                <a:gd name="connsiteY656" fmla="*/ 12718 h 1149888"/>
                <a:gd name="connsiteX657" fmla="*/ 400942 w 1124929"/>
                <a:gd name="connsiteY657" fmla="*/ 10015 h 1149888"/>
                <a:gd name="connsiteX658" fmla="*/ 401420 w 1124929"/>
                <a:gd name="connsiteY658" fmla="*/ 7631 h 1149888"/>
                <a:gd name="connsiteX659" fmla="*/ 401738 w 1124929"/>
                <a:gd name="connsiteY659" fmla="*/ 4928 h 1149888"/>
                <a:gd name="connsiteX660" fmla="*/ 399194 w 1124929"/>
                <a:gd name="connsiteY660" fmla="*/ 3180 h 1149888"/>
                <a:gd name="connsiteX661" fmla="*/ 398399 w 1124929"/>
                <a:gd name="connsiteY661" fmla="*/ 1749 h 1149888"/>
                <a:gd name="connsiteX662" fmla="*/ 397286 w 1124929"/>
                <a:gd name="connsiteY662" fmla="*/ 477 h 1149888"/>
                <a:gd name="connsiteX663" fmla="*/ 396173 w 1124929"/>
                <a:gd name="connsiteY663" fmla="*/ 477 h 1149888"/>
                <a:gd name="connsiteX664" fmla="*/ 394425 w 1124929"/>
                <a:gd name="connsiteY664" fmla="*/ 0 h 1149888"/>
                <a:gd name="connsiteX665" fmla="*/ 391722 w 1124929"/>
                <a:gd name="connsiteY665" fmla="*/ 1749 h 1149888"/>
                <a:gd name="connsiteX666" fmla="*/ 389655 w 1124929"/>
                <a:gd name="connsiteY666" fmla="*/ 1431 h 1149888"/>
                <a:gd name="connsiteX667" fmla="*/ 388224 w 1124929"/>
                <a:gd name="connsiteY667" fmla="*/ 2067 h 1149888"/>
                <a:gd name="connsiteX668" fmla="*/ 384886 w 1124929"/>
                <a:gd name="connsiteY668" fmla="*/ 2067 h 1149888"/>
                <a:gd name="connsiteX669" fmla="*/ 382660 w 1124929"/>
                <a:gd name="connsiteY669" fmla="*/ 1113 h 1149888"/>
                <a:gd name="connsiteX670" fmla="*/ 380116 w 1124929"/>
                <a:gd name="connsiteY670" fmla="*/ 1590 h 1149888"/>
                <a:gd name="connsiteX671" fmla="*/ 380912 w 1124929"/>
                <a:gd name="connsiteY671" fmla="*/ 1908 h 1149888"/>
                <a:gd name="connsiteX672" fmla="*/ 382024 w 1124929"/>
                <a:gd name="connsiteY672" fmla="*/ 2703 h 1149888"/>
                <a:gd name="connsiteX673" fmla="*/ 383137 w 1124929"/>
                <a:gd name="connsiteY673" fmla="*/ 5087 h 1149888"/>
                <a:gd name="connsiteX674" fmla="*/ 384091 w 1124929"/>
                <a:gd name="connsiteY674" fmla="*/ 7631 h 1149888"/>
                <a:gd name="connsiteX675" fmla="*/ 384091 w 1124929"/>
                <a:gd name="connsiteY675" fmla="*/ 8903 h 1149888"/>
                <a:gd name="connsiteX676" fmla="*/ 383455 w 1124929"/>
                <a:gd name="connsiteY676" fmla="*/ 10492 h 1149888"/>
                <a:gd name="connsiteX677" fmla="*/ 382024 w 1124929"/>
                <a:gd name="connsiteY677" fmla="*/ 12400 h 1149888"/>
                <a:gd name="connsiteX678" fmla="*/ 380275 w 1124929"/>
                <a:gd name="connsiteY678" fmla="*/ 13990 h 1149888"/>
                <a:gd name="connsiteX679" fmla="*/ 377573 w 1124929"/>
                <a:gd name="connsiteY679" fmla="*/ 15262 h 1149888"/>
                <a:gd name="connsiteX680" fmla="*/ 375506 w 1124929"/>
                <a:gd name="connsiteY680" fmla="*/ 16534 h 1149888"/>
                <a:gd name="connsiteX681" fmla="*/ 373758 w 1124929"/>
                <a:gd name="connsiteY681" fmla="*/ 19713 h 1149888"/>
                <a:gd name="connsiteX682" fmla="*/ 372645 w 1124929"/>
                <a:gd name="connsiteY682" fmla="*/ 20826 h 1149888"/>
                <a:gd name="connsiteX683" fmla="*/ 371691 w 1124929"/>
                <a:gd name="connsiteY683" fmla="*/ 21303 h 1149888"/>
                <a:gd name="connsiteX684" fmla="*/ 369783 w 1124929"/>
                <a:gd name="connsiteY684" fmla="*/ 21780 h 1149888"/>
                <a:gd name="connsiteX685" fmla="*/ 366763 w 1124929"/>
                <a:gd name="connsiteY685" fmla="*/ 21780 h 1149888"/>
                <a:gd name="connsiteX686" fmla="*/ 364696 w 1124929"/>
                <a:gd name="connsiteY686" fmla="*/ 21462 h 1149888"/>
                <a:gd name="connsiteX687" fmla="*/ 362152 w 1124929"/>
                <a:gd name="connsiteY687" fmla="*/ 23847 h 1149888"/>
                <a:gd name="connsiteX688" fmla="*/ 358973 w 1124929"/>
                <a:gd name="connsiteY688" fmla="*/ 24801 h 1149888"/>
                <a:gd name="connsiteX689" fmla="*/ 356747 w 1124929"/>
                <a:gd name="connsiteY689" fmla="*/ 28139 h 1149888"/>
                <a:gd name="connsiteX690" fmla="*/ 349116 w 1124929"/>
                <a:gd name="connsiteY690" fmla="*/ 30683 h 1149888"/>
                <a:gd name="connsiteX691" fmla="*/ 341644 w 1124929"/>
                <a:gd name="connsiteY691" fmla="*/ 32749 h 1149888"/>
                <a:gd name="connsiteX692" fmla="*/ 339577 w 1124929"/>
                <a:gd name="connsiteY692" fmla="*/ 33544 h 1149888"/>
                <a:gd name="connsiteX693" fmla="*/ 332105 w 1124929"/>
                <a:gd name="connsiteY693" fmla="*/ 31955 h 1149888"/>
                <a:gd name="connsiteX694" fmla="*/ 330356 w 1124929"/>
                <a:gd name="connsiteY694" fmla="*/ 32431 h 1149888"/>
                <a:gd name="connsiteX695" fmla="*/ 328290 w 1124929"/>
                <a:gd name="connsiteY695" fmla="*/ 34021 h 1149888"/>
                <a:gd name="connsiteX696" fmla="*/ 326382 w 1124929"/>
                <a:gd name="connsiteY696" fmla="*/ 35293 h 1149888"/>
                <a:gd name="connsiteX697" fmla="*/ 324792 w 1124929"/>
                <a:gd name="connsiteY697" fmla="*/ 35293 h 1149888"/>
                <a:gd name="connsiteX698" fmla="*/ 323520 w 1124929"/>
                <a:gd name="connsiteY698" fmla="*/ 35929 h 1149888"/>
                <a:gd name="connsiteX699" fmla="*/ 322725 w 1124929"/>
                <a:gd name="connsiteY699" fmla="*/ 38155 h 1149888"/>
                <a:gd name="connsiteX700" fmla="*/ 322090 w 1124929"/>
                <a:gd name="connsiteY700" fmla="*/ 45786 h 1149888"/>
                <a:gd name="connsiteX701" fmla="*/ 319386 w 1124929"/>
                <a:gd name="connsiteY701" fmla="*/ 48011 h 1149888"/>
                <a:gd name="connsiteX702" fmla="*/ 316208 w 1124929"/>
                <a:gd name="connsiteY702" fmla="*/ 48011 h 1149888"/>
                <a:gd name="connsiteX703" fmla="*/ 313982 w 1124929"/>
                <a:gd name="connsiteY703" fmla="*/ 45309 h 1149888"/>
                <a:gd name="connsiteX704" fmla="*/ 311438 w 1124929"/>
                <a:gd name="connsiteY704" fmla="*/ 43242 h 1149888"/>
                <a:gd name="connsiteX705" fmla="*/ 306828 w 1124929"/>
                <a:gd name="connsiteY705" fmla="*/ 38473 h 1149888"/>
                <a:gd name="connsiteX706" fmla="*/ 305555 w 1124929"/>
                <a:gd name="connsiteY706" fmla="*/ 37837 h 1149888"/>
                <a:gd name="connsiteX707" fmla="*/ 304443 w 1124929"/>
                <a:gd name="connsiteY707" fmla="*/ 37837 h 1149888"/>
                <a:gd name="connsiteX708" fmla="*/ 300151 w 1124929"/>
                <a:gd name="connsiteY708" fmla="*/ 39267 h 1149888"/>
                <a:gd name="connsiteX709" fmla="*/ 298084 w 1124929"/>
                <a:gd name="connsiteY709" fmla="*/ 38632 h 1149888"/>
                <a:gd name="connsiteX710" fmla="*/ 296495 w 1124929"/>
                <a:gd name="connsiteY710" fmla="*/ 37837 h 1149888"/>
                <a:gd name="connsiteX711" fmla="*/ 293791 w 1124929"/>
                <a:gd name="connsiteY711" fmla="*/ 37837 h 1149888"/>
                <a:gd name="connsiteX712" fmla="*/ 289022 w 1124929"/>
                <a:gd name="connsiteY712" fmla="*/ 38155 h 1149888"/>
                <a:gd name="connsiteX713" fmla="*/ 286001 w 1124929"/>
                <a:gd name="connsiteY713" fmla="*/ 38155 h 1149888"/>
                <a:gd name="connsiteX714" fmla="*/ 284571 w 1124929"/>
                <a:gd name="connsiteY714" fmla="*/ 36883 h 1149888"/>
                <a:gd name="connsiteX715" fmla="*/ 283140 w 1124929"/>
                <a:gd name="connsiteY715" fmla="*/ 34180 h 1149888"/>
                <a:gd name="connsiteX716" fmla="*/ 282186 w 1124929"/>
                <a:gd name="connsiteY716" fmla="*/ 33226 h 1149888"/>
                <a:gd name="connsiteX717" fmla="*/ 281073 w 1124929"/>
                <a:gd name="connsiteY717" fmla="*/ 32431 h 1149888"/>
                <a:gd name="connsiteX718" fmla="*/ 279325 w 1124929"/>
                <a:gd name="connsiteY718" fmla="*/ 32113 h 1149888"/>
                <a:gd name="connsiteX719" fmla="*/ 271535 w 1124929"/>
                <a:gd name="connsiteY719" fmla="*/ 32113 h 1149888"/>
                <a:gd name="connsiteX720" fmla="*/ 270104 w 1124929"/>
                <a:gd name="connsiteY720" fmla="*/ 32113 h 1149888"/>
                <a:gd name="connsiteX721" fmla="*/ 268991 w 1124929"/>
                <a:gd name="connsiteY721" fmla="*/ 31636 h 1149888"/>
                <a:gd name="connsiteX722" fmla="*/ 267560 w 1124929"/>
                <a:gd name="connsiteY722" fmla="*/ 29411 h 1149888"/>
                <a:gd name="connsiteX723" fmla="*/ 265970 w 1124929"/>
                <a:gd name="connsiteY723" fmla="*/ 28298 h 1149888"/>
                <a:gd name="connsiteX724" fmla="*/ 264062 w 1124929"/>
                <a:gd name="connsiteY724" fmla="*/ 28298 h 1149888"/>
                <a:gd name="connsiteX725" fmla="*/ 263268 w 1124929"/>
                <a:gd name="connsiteY725" fmla="*/ 29570 h 1149888"/>
                <a:gd name="connsiteX726" fmla="*/ 266607 w 1124929"/>
                <a:gd name="connsiteY726" fmla="*/ 33703 h 1149888"/>
                <a:gd name="connsiteX727" fmla="*/ 267560 w 1124929"/>
                <a:gd name="connsiteY727" fmla="*/ 35929 h 1149888"/>
                <a:gd name="connsiteX728" fmla="*/ 270422 w 1124929"/>
                <a:gd name="connsiteY728" fmla="*/ 39108 h 1149888"/>
                <a:gd name="connsiteX729" fmla="*/ 278847 w 1124929"/>
                <a:gd name="connsiteY729" fmla="*/ 45945 h 1149888"/>
                <a:gd name="connsiteX730" fmla="*/ 280438 w 1124929"/>
                <a:gd name="connsiteY730" fmla="*/ 48170 h 1149888"/>
                <a:gd name="connsiteX731" fmla="*/ 280438 w 1124929"/>
                <a:gd name="connsiteY731" fmla="*/ 50873 h 1149888"/>
                <a:gd name="connsiteX732" fmla="*/ 280278 w 1124929"/>
                <a:gd name="connsiteY732" fmla="*/ 55006 h 1149888"/>
                <a:gd name="connsiteX733" fmla="*/ 280597 w 1124929"/>
                <a:gd name="connsiteY733" fmla="*/ 58981 h 1149888"/>
                <a:gd name="connsiteX734" fmla="*/ 282822 w 1124929"/>
                <a:gd name="connsiteY734" fmla="*/ 64704 h 1149888"/>
                <a:gd name="connsiteX735" fmla="*/ 285842 w 1124929"/>
                <a:gd name="connsiteY735" fmla="*/ 70586 h 1149888"/>
                <a:gd name="connsiteX736" fmla="*/ 286637 w 1124929"/>
                <a:gd name="connsiteY736" fmla="*/ 74243 h 1149888"/>
                <a:gd name="connsiteX737" fmla="*/ 286001 w 1124929"/>
                <a:gd name="connsiteY737" fmla="*/ 76945 h 1149888"/>
                <a:gd name="connsiteX738" fmla="*/ 285366 w 1124929"/>
                <a:gd name="connsiteY738" fmla="*/ 78376 h 1149888"/>
                <a:gd name="connsiteX739" fmla="*/ 285366 w 1124929"/>
                <a:gd name="connsiteY739" fmla="*/ 79012 h 1149888"/>
                <a:gd name="connsiteX740" fmla="*/ 286001 w 1124929"/>
                <a:gd name="connsiteY740" fmla="*/ 79648 h 1149888"/>
                <a:gd name="connsiteX741" fmla="*/ 288863 w 1124929"/>
                <a:gd name="connsiteY741" fmla="*/ 80443 h 1149888"/>
                <a:gd name="connsiteX742" fmla="*/ 294904 w 1124929"/>
                <a:gd name="connsiteY742" fmla="*/ 80920 h 1149888"/>
                <a:gd name="connsiteX743" fmla="*/ 298560 w 1124929"/>
                <a:gd name="connsiteY743" fmla="*/ 80920 h 1149888"/>
                <a:gd name="connsiteX744" fmla="*/ 304125 w 1124929"/>
                <a:gd name="connsiteY744" fmla="*/ 81556 h 1149888"/>
                <a:gd name="connsiteX745" fmla="*/ 304602 w 1124929"/>
                <a:gd name="connsiteY745" fmla="*/ 83622 h 1149888"/>
                <a:gd name="connsiteX746" fmla="*/ 304125 w 1124929"/>
                <a:gd name="connsiteY746" fmla="*/ 86961 h 1149888"/>
                <a:gd name="connsiteX747" fmla="*/ 303012 w 1124929"/>
                <a:gd name="connsiteY747" fmla="*/ 88869 h 1149888"/>
                <a:gd name="connsiteX748" fmla="*/ 302058 w 1124929"/>
                <a:gd name="connsiteY748" fmla="*/ 89505 h 1149888"/>
                <a:gd name="connsiteX749" fmla="*/ 299038 w 1124929"/>
                <a:gd name="connsiteY749" fmla="*/ 89981 h 1149888"/>
                <a:gd name="connsiteX750" fmla="*/ 295858 w 1124929"/>
                <a:gd name="connsiteY750" fmla="*/ 92048 h 1149888"/>
                <a:gd name="connsiteX751" fmla="*/ 291248 w 1124929"/>
                <a:gd name="connsiteY751" fmla="*/ 94115 h 1149888"/>
                <a:gd name="connsiteX752" fmla="*/ 288546 w 1124929"/>
                <a:gd name="connsiteY752" fmla="*/ 94433 h 1149888"/>
                <a:gd name="connsiteX753" fmla="*/ 287433 w 1124929"/>
                <a:gd name="connsiteY753" fmla="*/ 94910 h 1149888"/>
                <a:gd name="connsiteX754" fmla="*/ 286479 w 1124929"/>
                <a:gd name="connsiteY754" fmla="*/ 95546 h 1149888"/>
                <a:gd name="connsiteX755" fmla="*/ 285683 w 1124929"/>
                <a:gd name="connsiteY755" fmla="*/ 96341 h 1149888"/>
                <a:gd name="connsiteX756" fmla="*/ 284729 w 1124929"/>
                <a:gd name="connsiteY756" fmla="*/ 100156 h 1149888"/>
                <a:gd name="connsiteX757" fmla="*/ 283299 w 1124929"/>
                <a:gd name="connsiteY757" fmla="*/ 104448 h 1149888"/>
                <a:gd name="connsiteX758" fmla="*/ 280755 w 1124929"/>
                <a:gd name="connsiteY758" fmla="*/ 106992 h 1149888"/>
                <a:gd name="connsiteX759" fmla="*/ 277893 w 1124929"/>
                <a:gd name="connsiteY759" fmla="*/ 109059 h 1149888"/>
                <a:gd name="connsiteX760" fmla="*/ 275032 w 1124929"/>
                <a:gd name="connsiteY760" fmla="*/ 109377 h 1149888"/>
                <a:gd name="connsiteX761" fmla="*/ 272648 w 1124929"/>
                <a:gd name="connsiteY761" fmla="*/ 109377 h 1149888"/>
                <a:gd name="connsiteX762" fmla="*/ 271535 w 1124929"/>
                <a:gd name="connsiteY762" fmla="*/ 109854 h 1149888"/>
                <a:gd name="connsiteX763" fmla="*/ 269944 w 1124929"/>
                <a:gd name="connsiteY763" fmla="*/ 111602 h 1149888"/>
                <a:gd name="connsiteX764" fmla="*/ 267560 w 1124929"/>
                <a:gd name="connsiteY764" fmla="*/ 113828 h 1149888"/>
                <a:gd name="connsiteX765" fmla="*/ 265653 w 1124929"/>
                <a:gd name="connsiteY765" fmla="*/ 114941 h 1149888"/>
                <a:gd name="connsiteX766" fmla="*/ 263109 w 1124929"/>
                <a:gd name="connsiteY766" fmla="*/ 114941 h 1149888"/>
                <a:gd name="connsiteX767" fmla="*/ 260406 w 1124929"/>
                <a:gd name="connsiteY767" fmla="*/ 115895 h 1149888"/>
                <a:gd name="connsiteX768" fmla="*/ 257067 w 1124929"/>
                <a:gd name="connsiteY768" fmla="*/ 117644 h 1149888"/>
                <a:gd name="connsiteX769" fmla="*/ 254841 w 1124929"/>
                <a:gd name="connsiteY769" fmla="*/ 119074 h 1149888"/>
                <a:gd name="connsiteX770" fmla="*/ 252934 w 1124929"/>
                <a:gd name="connsiteY770" fmla="*/ 121459 h 1149888"/>
                <a:gd name="connsiteX771" fmla="*/ 250231 w 1124929"/>
                <a:gd name="connsiteY771" fmla="*/ 124003 h 1149888"/>
                <a:gd name="connsiteX772" fmla="*/ 247529 w 1124929"/>
                <a:gd name="connsiteY772" fmla="*/ 125751 h 1149888"/>
                <a:gd name="connsiteX773" fmla="*/ 246257 w 1124929"/>
                <a:gd name="connsiteY773" fmla="*/ 127977 h 1149888"/>
                <a:gd name="connsiteX774" fmla="*/ 244349 w 1124929"/>
                <a:gd name="connsiteY774" fmla="*/ 130839 h 1149888"/>
                <a:gd name="connsiteX775" fmla="*/ 241964 w 1124929"/>
                <a:gd name="connsiteY775" fmla="*/ 130839 h 1149888"/>
                <a:gd name="connsiteX776" fmla="*/ 241806 w 1124929"/>
                <a:gd name="connsiteY776" fmla="*/ 129249 h 1149888"/>
                <a:gd name="connsiteX777" fmla="*/ 242918 w 1124929"/>
                <a:gd name="connsiteY777" fmla="*/ 126546 h 1149888"/>
                <a:gd name="connsiteX778" fmla="*/ 241647 w 1124929"/>
                <a:gd name="connsiteY778" fmla="*/ 124162 h 1149888"/>
                <a:gd name="connsiteX779" fmla="*/ 239421 w 1124929"/>
                <a:gd name="connsiteY779" fmla="*/ 122890 h 1149888"/>
                <a:gd name="connsiteX780" fmla="*/ 238308 w 1124929"/>
                <a:gd name="connsiteY780" fmla="*/ 122572 h 1149888"/>
                <a:gd name="connsiteX781" fmla="*/ 237195 w 1124929"/>
                <a:gd name="connsiteY781" fmla="*/ 122572 h 1149888"/>
                <a:gd name="connsiteX782" fmla="*/ 234493 w 1124929"/>
                <a:gd name="connsiteY782" fmla="*/ 123844 h 1149888"/>
                <a:gd name="connsiteX783" fmla="*/ 231154 w 1124929"/>
                <a:gd name="connsiteY783" fmla="*/ 125911 h 1149888"/>
                <a:gd name="connsiteX784" fmla="*/ 229087 w 1124929"/>
                <a:gd name="connsiteY784" fmla="*/ 127500 h 1149888"/>
                <a:gd name="connsiteX785" fmla="*/ 227179 w 1124929"/>
                <a:gd name="connsiteY785" fmla="*/ 128136 h 1149888"/>
                <a:gd name="connsiteX786" fmla="*/ 223364 w 1124929"/>
                <a:gd name="connsiteY786" fmla="*/ 128772 h 1149888"/>
                <a:gd name="connsiteX787" fmla="*/ 220184 w 1124929"/>
                <a:gd name="connsiteY787" fmla="*/ 129090 h 1149888"/>
                <a:gd name="connsiteX788" fmla="*/ 218913 w 1124929"/>
                <a:gd name="connsiteY788" fmla="*/ 128613 h 1149888"/>
                <a:gd name="connsiteX789" fmla="*/ 216528 w 1124929"/>
                <a:gd name="connsiteY789" fmla="*/ 127023 h 1149888"/>
                <a:gd name="connsiteX790" fmla="*/ 211122 w 1124929"/>
                <a:gd name="connsiteY790" fmla="*/ 122095 h 1149888"/>
                <a:gd name="connsiteX791" fmla="*/ 203810 w 1124929"/>
                <a:gd name="connsiteY791" fmla="*/ 115577 h 1149888"/>
                <a:gd name="connsiteX792" fmla="*/ 198404 w 1124929"/>
                <a:gd name="connsiteY792" fmla="*/ 116849 h 1149888"/>
                <a:gd name="connsiteX793" fmla="*/ 197928 w 1124929"/>
                <a:gd name="connsiteY793" fmla="*/ 116849 h 1149888"/>
                <a:gd name="connsiteX794" fmla="*/ 197610 w 1124929"/>
                <a:gd name="connsiteY794" fmla="*/ 115895 h 1149888"/>
                <a:gd name="connsiteX795" fmla="*/ 197610 w 1124929"/>
                <a:gd name="connsiteY795" fmla="*/ 110490 h 1149888"/>
                <a:gd name="connsiteX796" fmla="*/ 197610 w 1124929"/>
                <a:gd name="connsiteY796" fmla="*/ 104290 h 1149888"/>
                <a:gd name="connsiteX797" fmla="*/ 196815 w 1124929"/>
                <a:gd name="connsiteY797" fmla="*/ 101746 h 1149888"/>
                <a:gd name="connsiteX798" fmla="*/ 194271 w 1124929"/>
                <a:gd name="connsiteY798" fmla="*/ 97771 h 1149888"/>
                <a:gd name="connsiteX799" fmla="*/ 190933 w 1124929"/>
                <a:gd name="connsiteY799" fmla="*/ 92366 h 1149888"/>
                <a:gd name="connsiteX800" fmla="*/ 189979 w 1124929"/>
                <a:gd name="connsiteY800" fmla="*/ 90776 h 1149888"/>
                <a:gd name="connsiteX801" fmla="*/ 188548 w 1124929"/>
                <a:gd name="connsiteY801" fmla="*/ 89823 h 1149888"/>
                <a:gd name="connsiteX802" fmla="*/ 186958 w 1124929"/>
                <a:gd name="connsiteY802" fmla="*/ 89823 h 1149888"/>
                <a:gd name="connsiteX803" fmla="*/ 185686 w 1124929"/>
                <a:gd name="connsiteY803" fmla="*/ 90141 h 1149888"/>
                <a:gd name="connsiteX804" fmla="*/ 184097 w 1124929"/>
                <a:gd name="connsiteY804" fmla="*/ 91094 h 1149888"/>
                <a:gd name="connsiteX805" fmla="*/ 182507 w 1124929"/>
                <a:gd name="connsiteY805" fmla="*/ 92207 h 1149888"/>
                <a:gd name="connsiteX806" fmla="*/ 179486 w 1124929"/>
                <a:gd name="connsiteY806" fmla="*/ 95387 h 1149888"/>
                <a:gd name="connsiteX807" fmla="*/ 176465 w 1124929"/>
                <a:gd name="connsiteY807" fmla="*/ 99202 h 1149888"/>
                <a:gd name="connsiteX808" fmla="*/ 174717 w 1124929"/>
                <a:gd name="connsiteY808" fmla="*/ 99997 h 1149888"/>
                <a:gd name="connsiteX809" fmla="*/ 172968 w 1124929"/>
                <a:gd name="connsiteY809" fmla="*/ 100315 h 1149888"/>
                <a:gd name="connsiteX810" fmla="*/ 171378 w 1124929"/>
                <a:gd name="connsiteY810" fmla="*/ 100315 h 1149888"/>
                <a:gd name="connsiteX811" fmla="*/ 170107 w 1124929"/>
                <a:gd name="connsiteY811" fmla="*/ 99202 h 1149888"/>
                <a:gd name="connsiteX812" fmla="*/ 168835 w 1124929"/>
                <a:gd name="connsiteY812" fmla="*/ 97136 h 1149888"/>
                <a:gd name="connsiteX813" fmla="*/ 167245 w 1124929"/>
                <a:gd name="connsiteY813" fmla="*/ 94433 h 1149888"/>
                <a:gd name="connsiteX814" fmla="*/ 165496 w 1124929"/>
                <a:gd name="connsiteY814" fmla="*/ 93479 h 1149888"/>
                <a:gd name="connsiteX815" fmla="*/ 164860 w 1124929"/>
                <a:gd name="connsiteY815" fmla="*/ 94274 h 1149888"/>
                <a:gd name="connsiteX816" fmla="*/ 164225 w 1124929"/>
                <a:gd name="connsiteY816" fmla="*/ 95864 h 1149888"/>
                <a:gd name="connsiteX817" fmla="*/ 163747 w 1124929"/>
                <a:gd name="connsiteY817" fmla="*/ 97453 h 1149888"/>
                <a:gd name="connsiteX818" fmla="*/ 165019 w 1124929"/>
                <a:gd name="connsiteY818" fmla="*/ 99520 h 1149888"/>
                <a:gd name="connsiteX819" fmla="*/ 166132 w 1124929"/>
                <a:gd name="connsiteY819" fmla="*/ 101110 h 1149888"/>
                <a:gd name="connsiteX820" fmla="*/ 164383 w 1124929"/>
                <a:gd name="connsiteY820" fmla="*/ 101110 h 1149888"/>
                <a:gd name="connsiteX821" fmla="*/ 158501 w 1124929"/>
                <a:gd name="connsiteY821" fmla="*/ 101110 h 1149888"/>
                <a:gd name="connsiteX822" fmla="*/ 151824 w 1124929"/>
                <a:gd name="connsiteY822" fmla="*/ 101110 h 1149888"/>
                <a:gd name="connsiteX823" fmla="*/ 145147 w 1124929"/>
                <a:gd name="connsiteY823" fmla="*/ 101110 h 1149888"/>
                <a:gd name="connsiteX824" fmla="*/ 139106 w 1124929"/>
                <a:gd name="connsiteY824" fmla="*/ 101110 h 1149888"/>
                <a:gd name="connsiteX825" fmla="*/ 133542 w 1124929"/>
                <a:gd name="connsiteY825" fmla="*/ 101110 h 1149888"/>
                <a:gd name="connsiteX826" fmla="*/ 131475 w 1124929"/>
                <a:gd name="connsiteY826" fmla="*/ 101110 h 1149888"/>
                <a:gd name="connsiteX827" fmla="*/ 129249 w 1124929"/>
                <a:gd name="connsiteY827" fmla="*/ 99997 h 1149888"/>
                <a:gd name="connsiteX828" fmla="*/ 127182 w 1124929"/>
                <a:gd name="connsiteY828" fmla="*/ 99520 h 1149888"/>
                <a:gd name="connsiteX829" fmla="*/ 126070 w 1124929"/>
                <a:gd name="connsiteY829" fmla="*/ 99520 h 1149888"/>
                <a:gd name="connsiteX830" fmla="*/ 124162 w 1124929"/>
                <a:gd name="connsiteY830" fmla="*/ 100474 h 1149888"/>
                <a:gd name="connsiteX831" fmla="*/ 121619 w 1124929"/>
                <a:gd name="connsiteY831" fmla="*/ 100474 h 1149888"/>
                <a:gd name="connsiteX832" fmla="*/ 119869 w 1124929"/>
                <a:gd name="connsiteY832" fmla="*/ 101428 h 1149888"/>
                <a:gd name="connsiteX833" fmla="*/ 118439 w 1124929"/>
                <a:gd name="connsiteY833" fmla="*/ 101428 h 1149888"/>
                <a:gd name="connsiteX834" fmla="*/ 118439 w 1124929"/>
                <a:gd name="connsiteY834" fmla="*/ 106038 h 1149888"/>
                <a:gd name="connsiteX835" fmla="*/ 118439 w 1124929"/>
                <a:gd name="connsiteY835" fmla="*/ 112715 h 1149888"/>
                <a:gd name="connsiteX836" fmla="*/ 118439 w 1124929"/>
                <a:gd name="connsiteY836" fmla="*/ 119869 h 1149888"/>
                <a:gd name="connsiteX837" fmla="*/ 120028 w 1124929"/>
                <a:gd name="connsiteY837" fmla="*/ 119392 h 1149888"/>
                <a:gd name="connsiteX838" fmla="*/ 121300 w 1124929"/>
                <a:gd name="connsiteY838" fmla="*/ 119392 h 1149888"/>
                <a:gd name="connsiteX839" fmla="*/ 122254 w 1124929"/>
                <a:gd name="connsiteY839" fmla="*/ 119869 h 1149888"/>
                <a:gd name="connsiteX840" fmla="*/ 124957 w 1124929"/>
                <a:gd name="connsiteY840" fmla="*/ 119392 h 1149888"/>
                <a:gd name="connsiteX841" fmla="*/ 126547 w 1124929"/>
                <a:gd name="connsiteY841" fmla="*/ 119392 h 1149888"/>
                <a:gd name="connsiteX842" fmla="*/ 127977 w 1124929"/>
                <a:gd name="connsiteY842" fmla="*/ 119710 h 1149888"/>
                <a:gd name="connsiteX843" fmla="*/ 129249 w 1124929"/>
                <a:gd name="connsiteY843" fmla="*/ 119710 h 1149888"/>
                <a:gd name="connsiteX844" fmla="*/ 130044 w 1124929"/>
                <a:gd name="connsiteY844" fmla="*/ 120346 h 1149888"/>
                <a:gd name="connsiteX845" fmla="*/ 131157 w 1124929"/>
                <a:gd name="connsiteY845" fmla="*/ 120346 h 1149888"/>
                <a:gd name="connsiteX846" fmla="*/ 132270 w 1124929"/>
                <a:gd name="connsiteY846" fmla="*/ 119551 h 1149888"/>
                <a:gd name="connsiteX847" fmla="*/ 133700 w 1124929"/>
                <a:gd name="connsiteY847" fmla="*/ 119869 h 1149888"/>
                <a:gd name="connsiteX848" fmla="*/ 135291 w 1124929"/>
                <a:gd name="connsiteY848" fmla="*/ 120823 h 1149888"/>
                <a:gd name="connsiteX849" fmla="*/ 136244 w 1124929"/>
                <a:gd name="connsiteY849" fmla="*/ 122254 h 1149888"/>
                <a:gd name="connsiteX850" fmla="*/ 137198 w 1124929"/>
                <a:gd name="connsiteY850" fmla="*/ 124162 h 1149888"/>
                <a:gd name="connsiteX851" fmla="*/ 138152 w 1124929"/>
                <a:gd name="connsiteY851" fmla="*/ 125116 h 1149888"/>
                <a:gd name="connsiteX852" fmla="*/ 138152 w 1124929"/>
                <a:gd name="connsiteY852" fmla="*/ 126864 h 1149888"/>
                <a:gd name="connsiteX853" fmla="*/ 138152 w 1124929"/>
                <a:gd name="connsiteY853" fmla="*/ 128295 h 1149888"/>
                <a:gd name="connsiteX854" fmla="*/ 137834 w 1124929"/>
                <a:gd name="connsiteY854" fmla="*/ 129408 h 1149888"/>
                <a:gd name="connsiteX855" fmla="*/ 138152 w 1124929"/>
                <a:gd name="connsiteY855" fmla="*/ 130203 h 1149888"/>
                <a:gd name="connsiteX856" fmla="*/ 138470 w 1124929"/>
                <a:gd name="connsiteY856" fmla="*/ 130998 h 1149888"/>
                <a:gd name="connsiteX857" fmla="*/ 138470 w 1124929"/>
                <a:gd name="connsiteY857" fmla="*/ 131475 h 1149888"/>
                <a:gd name="connsiteX858" fmla="*/ 137834 w 1124929"/>
                <a:gd name="connsiteY858" fmla="*/ 131634 h 1149888"/>
                <a:gd name="connsiteX859" fmla="*/ 136721 w 1124929"/>
                <a:gd name="connsiteY859" fmla="*/ 131634 h 1149888"/>
                <a:gd name="connsiteX860" fmla="*/ 135608 w 1124929"/>
                <a:gd name="connsiteY860" fmla="*/ 131952 h 1149888"/>
                <a:gd name="connsiteX861" fmla="*/ 134813 w 1124929"/>
                <a:gd name="connsiteY861" fmla="*/ 131952 h 1149888"/>
                <a:gd name="connsiteX862" fmla="*/ 134178 w 1124929"/>
                <a:gd name="connsiteY862" fmla="*/ 131157 h 1149888"/>
                <a:gd name="connsiteX863" fmla="*/ 133542 w 1124929"/>
                <a:gd name="connsiteY863" fmla="*/ 131157 h 1149888"/>
                <a:gd name="connsiteX864" fmla="*/ 132587 w 1124929"/>
                <a:gd name="connsiteY864" fmla="*/ 131157 h 1149888"/>
                <a:gd name="connsiteX865" fmla="*/ 131633 w 1124929"/>
                <a:gd name="connsiteY865" fmla="*/ 130680 h 1149888"/>
                <a:gd name="connsiteX866" fmla="*/ 130839 w 1124929"/>
                <a:gd name="connsiteY866" fmla="*/ 129726 h 1149888"/>
                <a:gd name="connsiteX867" fmla="*/ 129408 w 1124929"/>
                <a:gd name="connsiteY867" fmla="*/ 128772 h 1149888"/>
                <a:gd name="connsiteX868" fmla="*/ 127818 w 1124929"/>
                <a:gd name="connsiteY868" fmla="*/ 129090 h 1149888"/>
                <a:gd name="connsiteX869" fmla="*/ 126705 w 1124929"/>
                <a:gd name="connsiteY869" fmla="*/ 129567 h 1149888"/>
                <a:gd name="connsiteX870" fmla="*/ 125593 w 1124929"/>
                <a:gd name="connsiteY870" fmla="*/ 130203 h 1149888"/>
                <a:gd name="connsiteX871" fmla="*/ 124638 w 1124929"/>
                <a:gd name="connsiteY871" fmla="*/ 130839 h 1149888"/>
                <a:gd name="connsiteX872" fmla="*/ 123684 w 1124929"/>
                <a:gd name="connsiteY872" fmla="*/ 130839 h 1149888"/>
                <a:gd name="connsiteX873" fmla="*/ 122413 w 1124929"/>
                <a:gd name="connsiteY873" fmla="*/ 131157 h 1149888"/>
                <a:gd name="connsiteX874" fmla="*/ 121300 w 1124929"/>
                <a:gd name="connsiteY874" fmla="*/ 131793 h 1149888"/>
                <a:gd name="connsiteX875" fmla="*/ 119869 w 1124929"/>
                <a:gd name="connsiteY875" fmla="*/ 132270 h 1149888"/>
                <a:gd name="connsiteX876" fmla="*/ 118280 w 1124929"/>
                <a:gd name="connsiteY876" fmla="*/ 132588 h 1149888"/>
                <a:gd name="connsiteX877" fmla="*/ 116531 w 1124929"/>
                <a:gd name="connsiteY877" fmla="*/ 132906 h 1149888"/>
                <a:gd name="connsiteX878" fmla="*/ 114782 w 1124929"/>
                <a:gd name="connsiteY878" fmla="*/ 132906 h 1149888"/>
                <a:gd name="connsiteX879" fmla="*/ 112874 w 1124929"/>
                <a:gd name="connsiteY879" fmla="*/ 133223 h 1149888"/>
                <a:gd name="connsiteX880" fmla="*/ 112874 w 1124929"/>
                <a:gd name="connsiteY880" fmla="*/ 137039 h 1149888"/>
                <a:gd name="connsiteX881" fmla="*/ 112557 w 1124929"/>
                <a:gd name="connsiteY881" fmla="*/ 144352 h 1149888"/>
                <a:gd name="connsiteX882" fmla="*/ 112557 w 1124929"/>
                <a:gd name="connsiteY882" fmla="*/ 149280 h 1149888"/>
                <a:gd name="connsiteX883" fmla="*/ 112557 w 1124929"/>
                <a:gd name="connsiteY883" fmla="*/ 153732 h 1149888"/>
                <a:gd name="connsiteX884" fmla="*/ 113351 w 1124929"/>
                <a:gd name="connsiteY884" fmla="*/ 155321 h 1149888"/>
                <a:gd name="connsiteX885" fmla="*/ 116849 w 1124929"/>
                <a:gd name="connsiteY885" fmla="*/ 158819 h 1149888"/>
                <a:gd name="connsiteX886" fmla="*/ 119552 w 1124929"/>
                <a:gd name="connsiteY886" fmla="*/ 160568 h 1149888"/>
                <a:gd name="connsiteX887" fmla="*/ 121936 w 1124929"/>
                <a:gd name="connsiteY887" fmla="*/ 162635 h 1149888"/>
                <a:gd name="connsiteX888" fmla="*/ 124162 w 1124929"/>
                <a:gd name="connsiteY888" fmla="*/ 163429 h 1149888"/>
                <a:gd name="connsiteX889" fmla="*/ 125116 w 1124929"/>
                <a:gd name="connsiteY889" fmla="*/ 164224 h 1149888"/>
                <a:gd name="connsiteX890" fmla="*/ 125751 w 1124929"/>
                <a:gd name="connsiteY890" fmla="*/ 165496 h 1149888"/>
                <a:gd name="connsiteX891" fmla="*/ 126070 w 1124929"/>
                <a:gd name="connsiteY891" fmla="*/ 166768 h 1149888"/>
                <a:gd name="connsiteX892" fmla="*/ 126388 w 1124929"/>
                <a:gd name="connsiteY892" fmla="*/ 167881 h 1149888"/>
                <a:gd name="connsiteX893" fmla="*/ 126070 w 1124929"/>
                <a:gd name="connsiteY893" fmla="*/ 169153 h 1149888"/>
                <a:gd name="connsiteX894" fmla="*/ 125434 w 1124929"/>
                <a:gd name="connsiteY894" fmla="*/ 170265 h 1149888"/>
                <a:gd name="connsiteX895" fmla="*/ 125751 w 1124929"/>
                <a:gd name="connsiteY895" fmla="*/ 171537 h 1149888"/>
                <a:gd name="connsiteX896" fmla="*/ 126547 w 1124929"/>
                <a:gd name="connsiteY896" fmla="*/ 172491 h 1149888"/>
                <a:gd name="connsiteX897" fmla="*/ 126864 w 1124929"/>
                <a:gd name="connsiteY897" fmla="*/ 173763 h 1149888"/>
                <a:gd name="connsiteX898" fmla="*/ 127501 w 1124929"/>
                <a:gd name="connsiteY898" fmla="*/ 174876 h 1149888"/>
                <a:gd name="connsiteX899" fmla="*/ 127818 w 1124929"/>
                <a:gd name="connsiteY899" fmla="*/ 175989 h 1149888"/>
                <a:gd name="connsiteX900" fmla="*/ 128455 w 1124929"/>
                <a:gd name="connsiteY900" fmla="*/ 176784 h 1149888"/>
                <a:gd name="connsiteX901" fmla="*/ 129408 w 1124929"/>
                <a:gd name="connsiteY901" fmla="*/ 177419 h 1149888"/>
                <a:gd name="connsiteX902" fmla="*/ 130521 w 1124929"/>
                <a:gd name="connsiteY902" fmla="*/ 178373 h 1149888"/>
                <a:gd name="connsiteX903" fmla="*/ 130521 w 1124929"/>
                <a:gd name="connsiteY903" fmla="*/ 179327 h 1149888"/>
                <a:gd name="connsiteX904" fmla="*/ 130521 w 1124929"/>
                <a:gd name="connsiteY904" fmla="*/ 180281 h 1149888"/>
                <a:gd name="connsiteX905" fmla="*/ 130521 w 1124929"/>
                <a:gd name="connsiteY905" fmla="*/ 181076 h 1149888"/>
                <a:gd name="connsiteX906" fmla="*/ 131633 w 1124929"/>
                <a:gd name="connsiteY906" fmla="*/ 182825 h 1149888"/>
                <a:gd name="connsiteX907" fmla="*/ 131952 w 1124929"/>
                <a:gd name="connsiteY907" fmla="*/ 184096 h 1149888"/>
                <a:gd name="connsiteX908" fmla="*/ 131475 w 1124929"/>
                <a:gd name="connsiteY908" fmla="*/ 185527 h 1149888"/>
                <a:gd name="connsiteX909" fmla="*/ 130998 w 1124929"/>
                <a:gd name="connsiteY909" fmla="*/ 190615 h 1149888"/>
                <a:gd name="connsiteX910" fmla="*/ 129726 w 1124929"/>
                <a:gd name="connsiteY910" fmla="*/ 196338 h 1149888"/>
                <a:gd name="connsiteX911" fmla="*/ 128931 w 1124929"/>
                <a:gd name="connsiteY911" fmla="*/ 200630 h 1149888"/>
                <a:gd name="connsiteX912" fmla="*/ 127659 w 1124929"/>
                <a:gd name="connsiteY912" fmla="*/ 207784 h 1149888"/>
                <a:gd name="connsiteX913" fmla="*/ 126070 w 1124929"/>
                <a:gd name="connsiteY913" fmla="*/ 216051 h 1149888"/>
                <a:gd name="connsiteX914" fmla="*/ 124162 w 1124929"/>
                <a:gd name="connsiteY914" fmla="*/ 226067 h 1149888"/>
                <a:gd name="connsiteX915" fmla="*/ 122413 w 1124929"/>
                <a:gd name="connsiteY915" fmla="*/ 236082 h 1149888"/>
                <a:gd name="connsiteX916" fmla="*/ 120664 w 1124929"/>
                <a:gd name="connsiteY916" fmla="*/ 245780 h 1149888"/>
                <a:gd name="connsiteX917" fmla="*/ 119074 w 1124929"/>
                <a:gd name="connsiteY917" fmla="*/ 254524 h 1149888"/>
                <a:gd name="connsiteX918" fmla="*/ 117326 w 1124929"/>
                <a:gd name="connsiteY918" fmla="*/ 264063 h 1149888"/>
                <a:gd name="connsiteX919" fmla="*/ 116213 w 1124929"/>
                <a:gd name="connsiteY919" fmla="*/ 269945 h 1149888"/>
                <a:gd name="connsiteX920" fmla="*/ 115736 w 1124929"/>
                <a:gd name="connsiteY920" fmla="*/ 270899 h 1149888"/>
                <a:gd name="connsiteX921" fmla="*/ 115736 w 1124929"/>
                <a:gd name="connsiteY921" fmla="*/ 272806 h 1149888"/>
                <a:gd name="connsiteX922" fmla="*/ 114624 w 1124929"/>
                <a:gd name="connsiteY922" fmla="*/ 273601 h 1149888"/>
                <a:gd name="connsiteX923" fmla="*/ 113192 w 1124929"/>
                <a:gd name="connsiteY923" fmla="*/ 273601 h 1149888"/>
                <a:gd name="connsiteX924" fmla="*/ 110966 w 1124929"/>
                <a:gd name="connsiteY924" fmla="*/ 272488 h 1149888"/>
                <a:gd name="connsiteX925" fmla="*/ 109377 w 1124929"/>
                <a:gd name="connsiteY925" fmla="*/ 272806 h 1149888"/>
                <a:gd name="connsiteX926" fmla="*/ 107787 w 1124929"/>
                <a:gd name="connsiteY926" fmla="*/ 272806 h 1149888"/>
                <a:gd name="connsiteX927" fmla="*/ 105562 w 1124929"/>
                <a:gd name="connsiteY927" fmla="*/ 271375 h 1149888"/>
                <a:gd name="connsiteX928" fmla="*/ 104766 w 1124929"/>
                <a:gd name="connsiteY928" fmla="*/ 269786 h 1149888"/>
                <a:gd name="connsiteX929" fmla="*/ 103017 w 1124929"/>
                <a:gd name="connsiteY929" fmla="*/ 268514 h 1149888"/>
                <a:gd name="connsiteX930" fmla="*/ 99361 w 1124929"/>
                <a:gd name="connsiteY930" fmla="*/ 268991 h 1149888"/>
                <a:gd name="connsiteX931" fmla="*/ 96341 w 1124929"/>
                <a:gd name="connsiteY931" fmla="*/ 268991 h 1149888"/>
                <a:gd name="connsiteX932" fmla="*/ 93797 w 1124929"/>
                <a:gd name="connsiteY932" fmla="*/ 268673 h 1149888"/>
                <a:gd name="connsiteX933" fmla="*/ 91572 w 1124929"/>
                <a:gd name="connsiteY933" fmla="*/ 269150 h 1149888"/>
                <a:gd name="connsiteX934" fmla="*/ 89664 w 1124929"/>
                <a:gd name="connsiteY934" fmla="*/ 270740 h 1149888"/>
                <a:gd name="connsiteX935" fmla="*/ 88233 w 1124929"/>
                <a:gd name="connsiteY935" fmla="*/ 272647 h 1149888"/>
                <a:gd name="connsiteX936" fmla="*/ 86643 w 1124929"/>
                <a:gd name="connsiteY936" fmla="*/ 274237 h 1149888"/>
                <a:gd name="connsiteX937" fmla="*/ 81715 w 1124929"/>
                <a:gd name="connsiteY937" fmla="*/ 275350 h 1149888"/>
                <a:gd name="connsiteX938" fmla="*/ 79171 w 1124929"/>
                <a:gd name="connsiteY938" fmla="*/ 275350 h 1149888"/>
                <a:gd name="connsiteX939" fmla="*/ 76787 w 1124929"/>
                <a:gd name="connsiteY939" fmla="*/ 276463 h 1149888"/>
                <a:gd name="connsiteX940" fmla="*/ 73289 w 1124929"/>
                <a:gd name="connsiteY940" fmla="*/ 276781 h 1149888"/>
                <a:gd name="connsiteX941" fmla="*/ 70905 w 1124929"/>
                <a:gd name="connsiteY941" fmla="*/ 277735 h 1149888"/>
                <a:gd name="connsiteX942" fmla="*/ 66612 w 1124929"/>
                <a:gd name="connsiteY942" fmla="*/ 278212 h 1149888"/>
                <a:gd name="connsiteX943" fmla="*/ 61524 w 1124929"/>
                <a:gd name="connsiteY943" fmla="*/ 278689 h 1149888"/>
                <a:gd name="connsiteX944" fmla="*/ 58663 w 1124929"/>
                <a:gd name="connsiteY944" fmla="*/ 280119 h 1149888"/>
                <a:gd name="connsiteX945" fmla="*/ 57550 w 1124929"/>
                <a:gd name="connsiteY945" fmla="*/ 280755 h 1149888"/>
                <a:gd name="connsiteX946" fmla="*/ 54689 w 1124929"/>
                <a:gd name="connsiteY946" fmla="*/ 282663 h 1149888"/>
                <a:gd name="connsiteX947" fmla="*/ 49760 w 1124929"/>
                <a:gd name="connsiteY947" fmla="*/ 285683 h 1149888"/>
                <a:gd name="connsiteX948" fmla="*/ 47058 w 1124929"/>
                <a:gd name="connsiteY948" fmla="*/ 286796 h 1149888"/>
                <a:gd name="connsiteX949" fmla="*/ 43719 w 1124929"/>
                <a:gd name="connsiteY949" fmla="*/ 290135 h 1149888"/>
                <a:gd name="connsiteX950" fmla="*/ 39745 w 1124929"/>
                <a:gd name="connsiteY950" fmla="*/ 293155 h 1149888"/>
                <a:gd name="connsiteX951" fmla="*/ 37200 w 1124929"/>
                <a:gd name="connsiteY951" fmla="*/ 294745 h 1149888"/>
                <a:gd name="connsiteX952" fmla="*/ 33385 w 1124929"/>
                <a:gd name="connsiteY952" fmla="*/ 295540 h 1149888"/>
                <a:gd name="connsiteX953" fmla="*/ 31796 w 1124929"/>
                <a:gd name="connsiteY953" fmla="*/ 296335 h 1149888"/>
                <a:gd name="connsiteX954" fmla="*/ 31160 w 1124929"/>
                <a:gd name="connsiteY954" fmla="*/ 297289 h 1149888"/>
                <a:gd name="connsiteX955" fmla="*/ 31477 w 1124929"/>
                <a:gd name="connsiteY955" fmla="*/ 298402 h 1149888"/>
                <a:gd name="connsiteX956" fmla="*/ 30842 w 1124929"/>
                <a:gd name="connsiteY956" fmla="*/ 301423 h 1149888"/>
                <a:gd name="connsiteX957" fmla="*/ 29729 w 1124929"/>
                <a:gd name="connsiteY957" fmla="*/ 306986 h 1149888"/>
                <a:gd name="connsiteX958" fmla="*/ 29411 w 1124929"/>
                <a:gd name="connsiteY958" fmla="*/ 309689 h 1149888"/>
                <a:gd name="connsiteX959" fmla="*/ 29093 w 1124929"/>
                <a:gd name="connsiteY959" fmla="*/ 310961 h 1149888"/>
                <a:gd name="connsiteX960" fmla="*/ 26549 w 1124929"/>
                <a:gd name="connsiteY960" fmla="*/ 315412 h 1149888"/>
                <a:gd name="connsiteX961" fmla="*/ 23847 w 1124929"/>
                <a:gd name="connsiteY961" fmla="*/ 319546 h 1149888"/>
                <a:gd name="connsiteX962" fmla="*/ 22575 w 1124929"/>
                <a:gd name="connsiteY962" fmla="*/ 322249 h 1149888"/>
                <a:gd name="connsiteX963" fmla="*/ 21780 w 1124929"/>
                <a:gd name="connsiteY963" fmla="*/ 324315 h 1149888"/>
                <a:gd name="connsiteX964" fmla="*/ 22575 w 1124929"/>
                <a:gd name="connsiteY964" fmla="*/ 325905 h 1149888"/>
                <a:gd name="connsiteX965" fmla="*/ 23688 w 1124929"/>
                <a:gd name="connsiteY965" fmla="*/ 328925 h 1149888"/>
                <a:gd name="connsiteX966" fmla="*/ 24641 w 1124929"/>
                <a:gd name="connsiteY966" fmla="*/ 331310 h 1149888"/>
                <a:gd name="connsiteX967" fmla="*/ 24960 w 1124929"/>
                <a:gd name="connsiteY967" fmla="*/ 332900 h 1149888"/>
                <a:gd name="connsiteX968" fmla="*/ 24641 w 1124929"/>
                <a:gd name="connsiteY968" fmla="*/ 334808 h 1149888"/>
                <a:gd name="connsiteX969" fmla="*/ 23528 w 1124929"/>
                <a:gd name="connsiteY969" fmla="*/ 336557 h 1149888"/>
                <a:gd name="connsiteX970" fmla="*/ 21780 w 1124929"/>
                <a:gd name="connsiteY970" fmla="*/ 337670 h 1149888"/>
                <a:gd name="connsiteX971" fmla="*/ 19395 w 1124929"/>
                <a:gd name="connsiteY971" fmla="*/ 337987 h 1149888"/>
                <a:gd name="connsiteX972" fmla="*/ 14467 w 1124929"/>
                <a:gd name="connsiteY972" fmla="*/ 341008 h 1149888"/>
                <a:gd name="connsiteX973" fmla="*/ 8903 w 1124929"/>
                <a:gd name="connsiteY973" fmla="*/ 345459 h 1149888"/>
                <a:gd name="connsiteX974" fmla="*/ 7154 w 1124929"/>
                <a:gd name="connsiteY974" fmla="*/ 347526 h 1149888"/>
                <a:gd name="connsiteX975" fmla="*/ 6677 w 1124929"/>
                <a:gd name="connsiteY975" fmla="*/ 349434 h 1149888"/>
                <a:gd name="connsiteX976" fmla="*/ 5882 w 1124929"/>
                <a:gd name="connsiteY976" fmla="*/ 352454 h 1149888"/>
                <a:gd name="connsiteX977" fmla="*/ 6200 w 1124929"/>
                <a:gd name="connsiteY977" fmla="*/ 354044 h 1149888"/>
                <a:gd name="connsiteX978" fmla="*/ 7154 w 1124929"/>
                <a:gd name="connsiteY978" fmla="*/ 355157 h 1149888"/>
                <a:gd name="connsiteX979" fmla="*/ 8108 w 1124929"/>
                <a:gd name="connsiteY979" fmla="*/ 357700 h 1149888"/>
                <a:gd name="connsiteX980" fmla="*/ 8108 w 1124929"/>
                <a:gd name="connsiteY980" fmla="*/ 358973 h 1149888"/>
                <a:gd name="connsiteX981" fmla="*/ 7313 w 1124929"/>
                <a:gd name="connsiteY981" fmla="*/ 359767 h 1149888"/>
                <a:gd name="connsiteX982" fmla="*/ 5723 w 1124929"/>
                <a:gd name="connsiteY982" fmla="*/ 359767 h 1149888"/>
                <a:gd name="connsiteX983" fmla="*/ 4293 w 1124929"/>
                <a:gd name="connsiteY983" fmla="*/ 360244 h 1149888"/>
                <a:gd name="connsiteX984" fmla="*/ 3180 w 1124929"/>
                <a:gd name="connsiteY984" fmla="*/ 360880 h 1149888"/>
                <a:gd name="connsiteX985" fmla="*/ 2067 w 1124929"/>
                <a:gd name="connsiteY985" fmla="*/ 360880 h 1149888"/>
                <a:gd name="connsiteX986" fmla="*/ 1113 w 1124929"/>
                <a:gd name="connsiteY986" fmla="*/ 361039 h 1149888"/>
                <a:gd name="connsiteX987" fmla="*/ 1113 w 1124929"/>
                <a:gd name="connsiteY987" fmla="*/ 362152 h 1149888"/>
                <a:gd name="connsiteX988" fmla="*/ 1430 w 1124929"/>
                <a:gd name="connsiteY988" fmla="*/ 363424 h 1149888"/>
                <a:gd name="connsiteX989" fmla="*/ 1430 w 1124929"/>
                <a:gd name="connsiteY989" fmla="*/ 364696 h 1149888"/>
                <a:gd name="connsiteX990" fmla="*/ 636 w 1124929"/>
                <a:gd name="connsiteY990" fmla="*/ 365491 h 1149888"/>
                <a:gd name="connsiteX991" fmla="*/ 0 w 1124929"/>
                <a:gd name="connsiteY991" fmla="*/ 366126 h 1149888"/>
                <a:gd name="connsiteX992" fmla="*/ 636 w 1124929"/>
                <a:gd name="connsiteY992" fmla="*/ 366921 h 1149888"/>
                <a:gd name="connsiteX993" fmla="*/ 1589 w 1124929"/>
                <a:gd name="connsiteY993" fmla="*/ 367716 h 1149888"/>
                <a:gd name="connsiteX994" fmla="*/ 3021 w 1124929"/>
                <a:gd name="connsiteY994" fmla="*/ 368988 h 1149888"/>
                <a:gd name="connsiteX995" fmla="*/ 5087 w 1124929"/>
                <a:gd name="connsiteY995" fmla="*/ 371373 h 1149888"/>
                <a:gd name="connsiteX996" fmla="*/ 6677 w 1124929"/>
                <a:gd name="connsiteY996" fmla="*/ 371850 h 1149888"/>
                <a:gd name="connsiteX997" fmla="*/ 7949 w 1124929"/>
                <a:gd name="connsiteY997" fmla="*/ 372644 h 1149888"/>
                <a:gd name="connsiteX998" fmla="*/ 7949 w 1124929"/>
                <a:gd name="connsiteY998" fmla="*/ 373917 h 1149888"/>
                <a:gd name="connsiteX999" fmla="*/ 7631 w 1124929"/>
                <a:gd name="connsiteY999" fmla="*/ 375188 h 1149888"/>
                <a:gd name="connsiteX1000" fmla="*/ 6518 w 1124929"/>
                <a:gd name="connsiteY1000" fmla="*/ 375824 h 1149888"/>
                <a:gd name="connsiteX1001" fmla="*/ 6518 w 1124929"/>
                <a:gd name="connsiteY1001" fmla="*/ 376937 h 1149888"/>
                <a:gd name="connsiteX1002" fmla="*/ 7949 w 1124929"/>
                <a:gd name="connsiteY1002" fmla="*/ 378368 h 1149888"/>
                <a:gd name="connsiteX1003" fmla="*/ 9062 w 1124929"/>
                <a:gd name="connsiteY1003" fmla="*/ 379322 h 1149888"/>
                <a:gd name="connsiteX1004" fmla="*/ 10175 w 1124929"/>
                <a:gd name="connsiteY1004" fmla="*/ 380752 h 1149888"/>
                <a:gd name="connsiteX1005" fmla="*/ 11129 w 1124929"/>
                <a:gd name="connsiteY1005" fmla="*/ 382819 h 1149888"/>
                <a:gd name="connsiteX1006" fmla="*/ 11129 w 1124929"/>
                <a:gd name="connsiteY1006" fmla="*/ 384091 h 1149888"/>
                <a:gd name="connsiteX1007" fmla="*/ 12242 w 1124929"/>
                <a:gd name="connsiteY1007" fmla="*/ 385681 h 1149888"/>
                <a:gd name="connsiteX1008" fmla="*/ 12877 w 1124929"/>
                <a:gd name="connsiteY1008" fmla="*/ 387112 h 1149888"/>
                <a:gd name="connsiteX1009" fmla="*/ 12877 w 1124929"/>
                <a:gd name="connsiteY1009" fmla="*/ 388384 h 1149888"/>
                <a:gd name="connsiteX1010" fmla="*/ 14626 w 1124929"/>
                <a:gd name="connsiteY1010" fmla="*/ 389655 h 1149888"/>
                <a:gd name="connsiteX1011" fmla="*/ 16057 w 1124929"/>
                <a:gd name="connsiteY1011" fmla="*/ 390609 h 1149888"/>
                <a:gd name="connsiteX1012" fmla="*/ 17170 w 1124929"/>
                <a:gd name="connsiteY1012" fmla="*/ 391563 h 1149888"/>
                <a:gd name="connsiteX1013" fmla="*/ 18283 w 1124929"/>
                <a:gd name="connsiteY1013" fmla="*/ 392199 h 1149888"/>
                <a:gd name="connsiteX1014" fmla="*/ 18600 w 1124929"/>
                <a:gd name="connsiteY1014" fmla="*/ 393153 h 1149888"/>
                <a:gd name="connsiteX1015" fmla="*/ 18600 w 1124929"/>
                <a:gd name="connsiteY1015" fmla="*/ 394743 h 1149888"/>
                <a:gd name="connsiteX1016" fmla="*/ 20031 w 1124929"/>
                <a:gd name="connsiteY1016" fmla="*/ 397286 h 1149888"/>
                <a:gd name="connsiteX1017" fmla="*/ 22893 w 1124929"/>
                <a:gd name="connsiteY1017" fmla="*/ 399194 h 1149888"/>
                <a:gd name="connsiteX1018" fmla="*/ 25277 w 1124929"/>
                <a:gd name="connsiteY1018" fmla="*/ 401896 h 1149888"/>
                <a:gd name="connsiteX1019" fmla="*/ 26708 w 1124929"/>
                <a:gd name="connsiteY1019" fmla="*/ 403804 h 1149888"/>
                <a:gd name="connsiteX1020" fmla="*/ 29411 w 1124929"/>
                <a:gd name="connsiteY1020" fmla="*/ 406984 h 1149888"/>
                <a:gd name="connsiteX1021" fmla="*/ 29411 w 1124929"/>
                <a:gd name="connsiteY1021" fmla="*/ 410640 h 1149888"/>
                <a:gd name="connsiteX1022" fmla="*/ 26073 w 1124929"/>
                <a:gd name="connsiteY1022" fmla="*/ 414774 h 1149888"/>
                <a:gd name="connsiteX1023" fmla="*/ 22575 w 1124929"/>
                <a:gd name="connsiteY1023" fmla="*/ 418907 h 1149888"/>
                <a:gd name="connsiteX1024" fmla="*/ 28139 w 1124929"/>
                <a:gd name="connsiteY1024" fmla="*/ 418907 h 1149888"/>
                <a:gd name="connsiteX1025" fmla="*/ 33862 w 1124929"/>
                <a:gd name="connsiteY1025" fmla="*/ 418907 h 1149888"/>
                <a:gd name="connsiteX1026" fmla="*/ 39904 w 1124929"/>
                <a:gd name="connsiteY1026" fmla="*/ 420179 h 1149888"/>
                <a:gd name="connsiteX1027" fmla="*/ 43878 w 1124929"/>
                <a:gd name="connsiteY1027" fmla="*/ 421292 h 1149888"/>
                <a:gd name="connsiteX1028" fmla="*/ 46262 w 1124929"/>
                <a:gd name="connsiteY1028" fmla="*/ 421769 h 1149888"/>
                <a:gd name="connsiteX1029" fmla="*/ 48012 w 1124929"/>
                <a:gd name="connsiteY1029" fmla="*/ 423041 h 1149888"/>
                <a:gd name="connsiteX1030" fmla="*/ 48806 w 1124929"/>
                <a:gd name="connsiteY1030" fmla="*/ 425108 h 1149888"/>
                <a:gd name="connsiteX1031" fmla="*/ 49442 w 1124929"/>
                <a:gd name="connsiteY1031" fmla="*/ 426856 h 1149888"/>
                <a:gd name="connsiteX1032" fmla="*/ 49442 w 1124929"/>
                <a:gd name="connsiteY1032" fmla="*/ 429400 h 1149888"/>
                <a:gd name="connsiteX1033" fmla="*/ 52144 w 1124929"/>
                <a:gd name="connsiteY1033" fmla="*/ 431467 h 1149888"/>
                <a:gd name="connsiteX1034" fmla="*/ 52144 w 1124929"/>
                <a:gd name="connsiteY1034" fmla="*/ 433374 h 1149888"/>
                <a:gd name="connsiteX1035" fmla="*/ 51827 w 1124929"/>
                <a:gd name="connsiteY1035" fmla="*/ 436077 h 1149888"/>
                <a:gd name="connsiteX1036" fmla="*/ 52940 w 1124929"/>
                <a:gd name="connsiteY1036" fmla="*/ 436077 h 1149888"/>
                <a:gd name="connsiteX1037" fmla="*/ 60252 w 1124929"/>
                <a:gd name="connsiteY1037" fmla="*/ 436077 h 1149888"/>
                <a:gd name="connsiteX1038" fmla="*/ 68201 w 1124929"/>
                <a:gd name="connsiteY1038" fmla="*/ 436077 h 1149888"/>
                <a:gd name="connsiteX1039" fmla="*/ 75991 w 1124929"/>
                <a:gd name="connsiteY1039" fmla="*/ 435600 h 1149888"/>
                <a:gd name="connsiteX1040" fmla="*/ 78853 w 1124929"/>
                <a:gd name="connsiteY1040" fmla="*/ 434964 h 1149888"/>
                <a:gd name="connsiteX1041" fmla="*/ 82351 w 1124929"/>
                <a:gd name="connsiteY1041" fmla="*/ 431625 h 1149888"/>
                <a:gd name="connsiteX1042" fmla="*/ 84417 w 1124929"/>
                <a:gd name="connsiteY1042" fmla="*/ 430671 h 1149888"/>
                <a:gd name="connsiteX1043" fmla="*/ 86484 w 1124929"/>
                <a:gd name="connsiteY1043" fmla="*/ 429082 h 1149888"/>
                <a:gd name="connsiteX1044" fmla="*/ 89027 w 1124929"/>
                <a:gd name="connsiteY1044" fmla="*/ 426220 h 1149888"/>
                <a:gd name="connsiteX1045" fmla="*/ 90935 w 1124929"/>
                <a:gd name="connsiteY1045" fmla="*/ 424948 h 1149888"/>
                <a:gd name="connsiteX1046" fmla="*/ 92525 w 1124929"/>
                <a:gd name="connsiteY1046" fmla="*/ 423359 h 1149888"/>
                <a:gd name="connsiteX1047" fmla="*/ 95069 w 1124929"/>
                <a:gd name="connsiteY1047" fmla="*/ 421769 h 1149888"/>
                <a:gd name="connsiteX1048" fmla="*/ 96022 w 1124929"/>
                <a:gd name="connsiteY1048" fmla="*/ 420656 h 1149888"/>
                <a:gd name="connsiteX1049" fmla="*/ 96817 w 1124929"/>
                <a:gd name="connsiteY1049" fmla="*/ 420179 h 1149888"/>
                <a:gd name="connsiteX1050" fmla="*/ 98726 w 1124929"/>
                <a:gd name="connsiteY1050" fmla="*/ 419384 h 1149888"/>
                <a:gd name="connsiteX1051" fmla="*/ 97930 w 1124929"/>
                <a:gd name="connsiteY1051" fmla="*/ 420815 h 1149888"/>
                <a:gd name="connsiteX1052" fmla="*/ 97295 w 1124929"/>
                <a:gd name="connsiteY1052" fmla="*/ 422405 h 1149888"/>
                <a:gd name="connsiteX1053" fmla="*/ 97295 w 1124929"/>
                <a:gd name="connsiteY1053" fmla="*/ 424631 h 1149888"/>
                <a:gd name="connsiteX1054" fmla="*/ 98089 w 1124929"/>
                <a:gd name="connsiteY1054" fmla="*/ 427015 h 1149888"/>
                <a:gd name="connsiteX1055" fmla="*/ 97295 w 1124929"/>
                <a:gd name="connsiteY1055" fmla="*/ 428764 h 1149888"/>
                <a:gd name="connsiteX1056" fmla="*/ 96022 w 1124929"/>
                <a:gd name="connsiteY1056" fmla="*/ 430354 h 1149888"/>
                <a:gd name="connsiteX1057" fmla="*/ 96022 w 1124929"/>
                <a:gd name="connsiteY1057" fmla="*/ 434646 h 1149888"/>
                <a:gd name="connsiteX1058" fmla="*/ 96022 w 1124929"/>
                <a:gd name="connsiteY1058" fmla="*/ 440687 h 1149888"/>
                <a:gd name="connsiteX1059" fmla="*/ 96022 w 1124929"/>
                <a:gd name="connsiteY1059" fmla="*/ 445934 h 1149888"/>
                <a:gd name="connsiteX1060" fmla="*/ 96022 w 1124929"/>
                <a:gd name="connsiteY1060" fmla="*/ 452452 h 1149888"/>
                <a:gd name="connsiteX1061" fmla="*/ 96022 w 1124929"/>
                <a:gd name="connsiteY1061" fmla="*/ 459765 h 1149888"/>
                <a:gd name="connsiteX1062" fmla="*/ 96022 w 1124929"/>
                <a:gd name="connsiteY1062" fmla="*/ 464693 h 1149888"/>
                <a:gd name="connsiteX1063" fmla="*/ 97295 w 1124929"/>
                <a:gd name="connsiteY1063" fmla="*/ 463739 h 1149888"/>
                <a:gd name="connsiteX1064" fmla="*/ 99043 w 1124929"/>
                <a:gd name="connsiteY1064" fmla="*/ 462944 h 1149888"/>
                <a:gd name="connsiteX1065" fmla="*/ 101428 w 1124929"/>
                <a:gd name="connsiteY1065" fmla="*/ 465170 h 1149888"/>
                <a:gd name="connsiteX1066" fmla="*/ 103177 w 1124929"/>
                <a:gd name="connsiteY1066" fmla="*/ 466124 h 1149888"/>
                <a:gd name="connsiteX1067" fmla="*/ 104608 w 1124929"/>
                <a:gd name="connsiteY1067" fmla="*/ 466124 h 1149888"/>
                <a:gd name="connsiteX1068" fmla="*/ 106038 w 1124929"/>
                <a:gd name="connsiteY1068" fmla="*/ 466283 h 1149888"/>
                <a:gd name="connsiteX1069" fmla="*/ 108105 w 1124929"/>
                <a:gd name="connsiteY1069" fmla="*/ 465806 h 1149888"/>
                <a:gd name="connsiteX1070" fmla="*/ 112557 w 1124929"/>
                <a:gd name="connsiteY1070" fmla="*/ 463898 h 1149888"/>
                <a:gd name="connsiteX1071" fmla="*/ 115577 w 1124929"/>
                <a:gd name="connsiteY1071" fmla="*/ 462308 h 1149888"/>
                <a:gd name="connsiteX1072" fmla="*/ 119074 w 1124929"/>
                <a:gd name="connsiteY1072" fmla="*/ 462308 h 1149888"/>
                <a:gd name="connsiteX1073" fmla="*/ 123844 w 1124929"/>
                <a:gd name="connsiteY1073" fmla="*/ 462944 h 1149888"/>
                <a:gd name="connsiteX1074" fmla="*/ 126547 w 1124929"/>
                <a:gd name="connsiteY1074" fmla="*/ 462944 h 1149888"/>
                <a:gd name="connsiteX1075" fmla="*/ 129885 w 1124929"/>
                <a:gd name="connsiteY1075" fmla="*/ 462785 h 1149888"/>
                <a:gd name="connsiteX1076" fmla="*/ 136562 w 1124929"/>
                <a:gd name="connsiteY1076" fmla="*/ 462785 h 1149888"/>
                <a:gd name="connsiteX1077" fmla="*/ 143080 w 1124929"/>
                <a:gd name="connsiteY1077" fmla="*/ 464057 h 1149888"/>
                <a:gd name="connsiteX1078" fmla="*/ 147531 w 1124929"/>
                <a:gd name="connsiteY1078" fmla="*/ 464534 h 1149888"/>
                <a:gd name="connsiteX1079" fmla="*/ 149440 w 1124929"/>
                <a:gd name="connsiteY1079" fmla="*/ 465488 h 1149888"/>
                <a:gd name="connsiteX1080" fmla="*/ 149916 w 1124929"/>
                <a:gd name="connsiteY1080" fmla="*/ 467077 h 1149888"/>
                <a:gd name="connsiteX1081" fmla="*/ 151188 w 1124929"/>
                <a:gd name="connsiteY1081" fmla="*/ 467714 h 1149888"/>
                <a:gd name="connsiteX1082" fmla="*/ 152619 w 1124929"/>
                <a:gd name="connsiteY1082" fmla="*/ 467395 h 1149888"/>
                <a:gd name="connsiteX1083" fmla="*/ 154209 w 1124929"/>
                <a:gd name="connsiteY1083" fmla="*/ 467395 h 1149888"/>
                <a:gd name="connsiteX1084" fmla="*/ 157706 w 1124929"/>
                <a:gd name="connsiteY1084" fmla="*/ 465647 h 1149888"/>
                <a:gd name="connsiteX1085" fmla="*/ 160567 w 1124929"/>
                <a:gd name="connsiteY1085" fmla="*/ 464534 h 1149888"/>
                <a:gd name="connsiteX1086" fmla="*/ 163112 w 1124929"/>
                <a:gd name="connsiteY1086" fmla="*/ 463262 h 1149888"/>
                <a:gd name="connsiteX1087" fmla="*/ 164383 w 1124929"/>
                <a:gd name="connsiteY1087" fmla="*/ 461990 h 1149888"/>
                <a:gd name="connsiteX1088" fmla="*/ 167403 w 1124929"/>
                <a:gd name="connsiteY1088" fmla="*/ 457698 h 1149888"/>
                <a:gd name="connsiteX1089" fmla="*/ 169948 w 1124929"/>
                <a:gd name="connsiteY1089" fmla="*/ 455313 h 1149888"/>
                <a:gd name="connsiteX1090" fmla="*/ 172174 w 1124929"/>
                <a:gd name="connsiteY1090" fmla="*/ 454518 h 1149888"/>
                <a:gd name="connsiteX1091" fmla="*/ 176624 w 1124929"/>
                <a:gd name="connsiteY1091" fmla="*/ 454200 h 1149888"/>
                <a:gd name="connsiteX1092" fmla="*/ 178056 w 1124929"/>
                <a:gd name="connsiteY1092" fmla="*/ 454836 h 1149888"/>
                <a:gd name="connsiteX1093" fmla="*/ 179963 w 1124929"/>
                <a:gd name="connsiteY1093" fmla="*/ 454836 h 1149888"/>
                <a:gd name="connsiteX1094" fmla="*/ 181553 w 1124929"/>
                <a:gd name="connsiteY1094" fmla="*/ 452293 h 1149888"/>
                <a:gd name="connsiteX1095" fmla="*/ 183938 w 1124929"/>
                <a:gd name="connsiteY1095" fmla="*/ 449590 h 1149888"/>
                <a:gd name="connsiteX1096" fmla="*/ 188707 w 1124929"/>
                <a:gd name="connsiteY1096" fmla="*/ 446251 h 1149888"/>
                <a:gd name="connsiteX1097" fmla="*/ 191092 w 1124929"/>
                <a:gd name="connsiteY1097" fmla="*/ 445298 h 1149888"/>
                <a:gd name="connsiteX1098" fmla="*/ 192522 w 1124929"/>
                <a:gd name="connsiteY1098" fmla="*/ 444185 h 1149888"/>
                <a:gd name="connsiteX1099" fmla="*/ 195066 w 1124929"/>
                <a:gd name="connsiteY1099" fmla="*/ 444185 h 1149888"/>
                <a:gd name="connsiteX1100" fmla="*/ 197291 w 1124929"/>
                <a:gd name="connsiteY1100" fmla="*/ 442754 h 1149888"/>
                <a:gd name="connsiteX1101" fmla="*/ 208261 w 1124929"/>
                <a:gd name="connsiteY1101" fmla="*/ 434328 h 1149888"/>
                <a:gd name="connsiteX1102" fmla="*/ 212713 w 1124929"/>
                <a:gd name="connsiteY1102" fmla="*/ 432103 h 1149888"/>
                <a:gd name="connsiteX1103" fmla="*/ 215415 w 1124929"/>
                <a:gd name="connsiteY1103" fmla="*/ 431784 h 1149888"/>
                <a:gd name="connsiteX1104" fmla="*/ 217641 w 1124929"/>
                <a:gd name="connsiteY1104" fmla="*/ 431307 h 1149888"/>
                <a:gd name="connsiteX1105" fmla="*/ 221456 w 1124929"/>
                <a:gd name="connsiteY1105" fmla="*/ 430036 h 1149888"/>
                <a:gd name="connsiteX1106" fmla="*/ 231154 w 1124929"/>
                <a:gd name="connsiteY1106" fmla="*/ 428923 h 1149888"/>
                <a:gd name="connsiteX1107" fmla="*/ 237354 w 1124929"/>
                <a:gd name="connsiteY1107" fmla="*/ 428446 h 1149888"/>
                <a:gd name="connsiteX1108" fmla="*/ 239421 w 1124929"/>
                <a:gd name="connsiteY1108" fmla="*/ 429559 h 1149888"/>
                <a:gd name="connsiteX1109" fmla="*/ 241647 w 1124929"/>
                <a:gd name="connsiteY1109" fmla="*/ 429241 h 1149888"/>
                <a:gd name="connsiteX1110" fmla="*/ 243555 w 1124929"/>
                <a:gd name="connsiteY1110" fmla="*/ 427333 h 1149888"/>
                <a:gd name="connsiteX1111" fmla="*/ 245144 w 1124929"/>
                <a:gd name="connsiteY1111" fmla="*/ 426697 h 1149888"/>
                <a:gd name="connsiteX1112" fmla="*/ 246257 w 1124929"/>
                <a:gd name="connsiteY1112" fmla="*/ 426697 h 1149888"/>
                <a:gd name="connsiteX1113" fmla="*/ 248005 w 1124929"/>
                <a:gd name="connsiteY1113" fmla="*/ 428923 h 1149888"/>
                <a:gd name="connsiteX1114" fmla="*/ 248801 w 1124929"/>
                <a:gd name="connsiteY1114" fmla="*/ 431307 h 1149888"/>
                <a:gd name="connsiteX1115" fmla="*/ 248324 w 1124929"/>
                <a:gd name="connsiteY1115" fmla="*/ 433056 h 1149888"/>
                <a:gd name="connsiteX1116" fmla="*/ 248324 w 1124929"/>
                <a:gd name="connsiteY1116" fmla="*/ 435759 h 1149888"/>
                <a:gd name="connsiteX1117" fmla="*/ 249118 w 1124929"/>
                <a:gd name="connsiteY1117" fmla="*/ 439256 h 1149888"/>
                <a:gd name="connsiteX1118" fmla="*/ 248642 w 1124929"/>
                <a:gd name="connsiteY1118" fmla="*/ 442277 h 1149888"/>
                <a:gd name="connsiteX1119" fmla="*/ 246257 w 1124929"/>
                <a:gd name="connsiteY1119" fmla="*/ 446251 h 1149888"/>
                <a:gd name="connsiteX1120" fmla="*/ 245144 w 1124929"/>
                <a:gd name="connsiteY1120" fmla="*/ 447841 h 1149888"/>
                <a:gd name="connsiteX1121" fmla="*/ 244827 w 1124929"/>
                <a:gd name="connsiteY1121" fmla="*/ 449590 h 1149888"/>
                <a:gd name="connsiteX1122" fmla="*/ 244827 w 1124929"/>
                <a:gd name="connsiteY1122" fmla="*/ 451816 h 1149888"/>
                <a:gd name="connsiteX1123" fmla="*/ 246098 w 1124929"/>
                <a:gd name="connsiteY1123" fmla="*/ 455472 h 1149888"/>
                <a:gd name="connsiteX1124" fmla="*/ 248005 w 1124929"/>
                <a:gd name="connsiteY1124" fmla="*/ 460559 h 1149888"/>
                <a:gd name="connsiteX1125" fmla="*/ 248324 w 1124929"/>
                <a:gd name="connsiteY1125" fmla="*/ 464375 h 1149888"/>
                <a:gd name="connsiteX1126" fmla="*/ 246892 w 1124929"/>
                <a:gd name="connsiteY1126" fmla="*/ 466918 h 1149888"/>
                <a:gd name="connsiteX1127" fmla="*/ 246257 w 1124929"/>
                <a:gd name="connsiteY1127" fmla="*/ 468985 h 1149888"/>
                <a:gd name="connsiteX1128" fmla="*/ 246257 w 1124929"/>
                <a:gd name="connsiteY1128" fmla="*/ 470734 h 1149888"/>
                <a:gd name="connsiteX1129" fmla="*/ 246892 w 1124929"/>
                <a:gd name="connsiteY1129" fmla="*/ 472006 h 1149888"/>
                <a:gd name="connsiteX1130" fmla="*/ 247688 w 1124929"/>
                <a:gd name="connsiteY1130" fmla="*/ 472801 h 1149888"/>
                <a:gd name="connsiteX1131" fmla="*/ 248165 w 1124929"/>
                <a:gd name="connsiteY1131" fmla="*/ 474232 h 1149888"/>
                <a:gd name="connsiteX1132" fmla="*/ 248165 w 1124929"/>
                <a:gd name="connsiteY1132" fmla="*/ 476457 h 1149888"/>
                <a:gd name="connsiteX1133" fmla="*/ 249437 w 1124929"/>
                <a:gd name="connsiteY1133" fmla="*/ 478524 h 1149888"/>
                <a:gd name="connsiteX1134" fmla="*/ 251663 w 1124929"/>
                <a:gd name="connsiteY1134" fmla="*/ 480591 h 1149888"/>
                <a:gd name="connsiteX1135" fmla="*/ 252616 w 1124929"/>
                <a:gd name="connsiteY1135" fmla="*/ 482498 h 1149888"/>
                <a:gd name="connsiteX1136" fmla="*/ 252139 w 1124929"/>
                <a:gd name="connsiteY1136" fmla="*/ 484247 h 1149888"/>
                <a:gd name="connsiteX1137" fmla="*/ 252139 w 1124929"/>
                <a:gd name="connsiteY1137" fmla="*/ 485360 h 1149888"/>
                <a:gd name="connsiteX1138" fmla="*/ 252934 w 1124929"/>
                <a:gd name="connsiteY1138" fmla="*/ 485837 h 1149888"/>
                <a:gd name="connsiteX1139" fmla="*/ 253570 w 1124929"/>
                <a:gd name="connsiteY1139" fmla="*/ 485519 h 1149888"/>
                <a:gd name="connsiteX1140" fmla="*/ 254365 w 1124929"/>
                <a:gd name="connsiteY1140" fmla="*/ 485042 h 1149888"/>
                <a:gd name="connsiteX1141" fmla="*/ 255001 w 1124929"/>
                <a:gd name="connsiteY1141" fmla="*/ 485042 h 1149888"/>
                <a:gd name="connsiteX1142" fmla="*/ 256591 w 1124929"/>
                <a:gd name="connsiteY1142" fmla="*/ 487745 h 1149888"/>
                <a:gd name="connsiteX1143" fmla="*/ 256591 w 1124929"/>
                <a:gd name="connsiteY1143" fmla="*/ 488222 h 1149888"/>
                <a:gd name="connsiteX1144" fmla="*/ 257545 w 1124929"/>
                <a:gd name="connsiteY1144" fmla="*/ 490288 h 1149888"/>
                <a:gd name="connsiteX1145" fmla="*/ 257862 w 1124929"/>
                <a:gd name="connsiteY1145" fmla="*/ 491878 h 1149888"/>
                <a:gd name="connsiteX1146" fmla="*/ 260088 w 1124929"/>
                <a:gd name="connsiteY1146" fmla="*/ 492832 h 1149888"/>
                <a:gd name="connsiteX1147" fmla="*/ 262473 w 1124929"/>
                <a:gd name="connsiteY1147" fmla="*/ 493468 h 1149888"/>
                <a:gd name="connsiteX1148" fmla="*/ 263744 w 1124929"/>
                <a:gd name="connsiteY1148" fmla="*/ 494263 h 1149888"/>
                <a:gd name="connsiteX1149" fmla="*/ 266447 w 1124929"/>
                <a:gd name="connsiteY1149" fmla="*/ 496806 h 1149888"/>
                <a:gd name="connsiteX1150" fmla="*/ 268673 w 1124929"/>
                <a:gd name="connsiteY1150" fmla="*/ 498396 h 1149888"/>
                <a:gd name="connsiteX1151" fmla="*/ 271535 w 1124929"/>
                <a:gd name="connsiteY1151" fmla="*/ 499827 h 1149888"/>
                <a:gd name="connsiteX1152" fmla="*/ 272489 w 1124929"/>
                <a:gd name="connsiteY1152" fmla="*/ 502053 h 1149888"/>
                <a:gd name="connsiteX1153" fmla="*/ 274237 w 1124929"/>
                <a:gd name="connsiteY1153" fmla="*/ 505391 h 1149888"/>
                <a:gd name="connsiteX1154" fmla="*/ 279006 w 1124929"/>
                <a:gd name="connsiteY1154" fmla="*/ 506663 h 1149888"/>
                <a:gd name="connsiteX1155" fmla="*/ 284571 w 1124929"/>
                <a:gd name="connsiteY1155" fmla="*/ 507299 h 1149888"/>
                <a:gd name="connsiteX1156" fmla="*/ 288068 w 1124929"/>
                <a:gd name="connsiteY1156" fmla="*/ 507935 h 1149888"/>
                <a:gd name="connsiteX1157" fmla="*/ 292361 w 1124929"/>
                <a:gd name="connsiteY1157" fmla="*/ 506186 h 1149888"/>
                <a:gd name="connsiteX1158" fmla="*/ 295222 w 1124929"/>
                <a:gd name="connsiteY1158" fmla="*/ 506504 h 1149888"/>
                <a:gd name="connsiteX1159" fmla="*/ 298243 w 1124929"/>
                <a:gd name="connsiteY1159" fmla="*/ 507617 h 1149888"/>
                <a:gd name="connsiteX1160" fmla="*/ 299514 w 1124929"/>
                <a:gd name="connsiteY1160" fmla="*/ 508412 h 1149888"/>
                <a:gd name="connsiteX1161" fmla="*/ 301740 w 1124929"/>
                <a:gd name="connsiteY1161" fmla="*/ 510160 h 1149888"/>
                <a:gd name="connsiteX1162" fmla="*/ 305079 w 1124929"/>
                <a:gd name="connsiteY1162" fmla="*/ 512386 h 1149888"/>
                <a:gd name="connsiteX1163" fmla="*/ 307940 w 1124929"/>
                <a:gd name="connsiteY1163" fmla="*/ 513181 h 1149888"/>
                <a:gd name="connsiteX1164" fmla="*/ 309848 w 1124929"/>
                <a:gd name="connsiteY1164" fmla="*/ 511909 h 1149888"/>
                <a:gd name="connsiteX1165" fmla="*/ 311756 w 1124929"/>
                <a:gd name="connsiteY1165" fmla="*/ 511433 h 1149888"/>
                <a:gd name="connsiteX1166" fmla="*/ 313187 w 1124929"/>
                <a:gd name="connsiteY1166" fmla="*/ 511909 h 1149888"/>
                <a:gd name="connsiteX1167" fmla="*/ 313982 w 1124929"/>
                <a:gd name="connsiteY1167" fmla="*/ 514294 h 1149888"/>
                <a:gd name="connsiteX1168" fmla="*/ 314776 w 1124929"/>
                <a:gd name="connsiteY1168" fmla="*/ 515884 h 1149888"/>
                <a:gd name="connsiteX1169" fmla="*/ 316367 w 1124929"/>
                <a:gd name="connsiteY1169" fmla="*/ 517155 h 1149888"/>
                <a:gd name="connsiteX1170" fmla="*/ 319864 w 1124929"/>
                <a:gd name="connsiteY1170" fmla="*/ 520176 h 1149888"/>
                <a:gd name="connsiteX1171" fmla="*/ 321931 w 1124929"/>
                <a:gd name="connsiteY1171" fmla="*/ 521448 h 1149888"/>
                <a:gd name="connsiteX1172" fmla="*/ 324157 w 1124929"/>
                <a:gd name="connsiteY1172" fmla="*/ 521448 h 1149888"/>
                <a:gd name="connsiteX1173" fmla="*/ 328767 w 1124929"/>
                <a:gd name="connsiteY1173" fmla="*/ 523356 h 1149888"/>
                <a:gd name="connsiteX1174" fmla="*/ 333695 w 1124929"/>
                <a:gd name="connsiteY1174" fmla="*/ 525264 h 1149888"/>
                <a:gd name="connsiteX1175" fmla="*/ 336239 w 1124929"/>
                <a:gd name="connsiteY1175" fmla="*/ 525581 h 1149888"/>
                <a:gd name="connsiteX1176" fmla="*/ 338782 w 1124929"/>
                <a:gd name="connsiteY1176" fmla="*/ 525264 h 1149888"/>
                <a:gd name="connsiteX1177" fmla="*/ 340372 w 1124929"/>
                <a:gd name="connsiteY1177" fmla="*/ 526058 h 1149888"/>
                <a:gd name="connsiteX1178" fmla="*/ 341008 w 1124929"/>
                <a:gd name="connsiteY1178" fmla="*/ 528443 h 1149888"/>
                <a:gd name="connsiteX1179" fmla="*/ 345300 w 1124929"/>
                <a:gd name="connsiteY1179" fmla="*/ 533212 h 1149888"/>
                <a:gd name="connsiteX1180" fmla="*/ 347367 w 1124929"/>
                <a:gd name="connsiteY1180" fmla="*/ 535120 h 1149888"/>
                <a:gd name="connsiteX1181" fmla="*/ 349752 w 1124929"/>
                <a:gd name="connsiteY1181" fmla="*/ 536710 h 1149888"/>
                <a:gd name="connsiteX1182" fmla="*/ 355952 w 1124929"/>
                <a:gd name="connsiteY1182" fmla="*/ 536710 h 1149888"/>
                <a:gd name="connsiteX1183" fmla="*/ 357860 w 1124929"/>
                <a:gd name="connsiteY1183" fmla="*/ 537187 h 1149888"/>
                <a:gd name="connsiteX1184" fmla="*/ 360562 w 1124929"/>
                <a:gd name="connsiteY1184" fmla="*/ 536710 h 1149888"/>
                <a:gd name="connsiteX1185" fmla="*/ 368829 w 1124929"/>
                <a:gd name="connsiteY1185" fmla="*/ 535915 h 1149888"/>
                <a:gd name="connsiteX1186" fmla="*/ 370260 w 1124929"/>
                <a:gd name="connsiteY1186" fmla="*/ 535597 h 1149888"/>
                <a:gd name="connsiteX1187" fmla="*/ 374871 w 1124929"/>
                <a:gd name="connsiteY1187" fmla="*/ 537664 h 1149888"/>
                <a:gd name="connsiteX1188" fmla="*/ 380434 w 1124929"/>
                <a:gd name="connsiteY1188" fmla="*/ 540684 h 1149888"/>
                <a:gd name="connsiteX1189" fmla="*/ 384091 w 1124929"/>
                <a:gd name="connsiteY1189" fmla="*/ 543069 h 1149888"/>
                <a:gd name="connsiteX1190" fmla="*/ 386635 w 1124929"/>
                <a:gd name="connsiteY1190" fmla="*/ 544341 h 1149888"/>
                <a:gd name="connsiteX1191" fmla="*/ 387907 w 1124929"/>
                <a:gd name="connsiteY1191" fmla="*/ 546407 h 1149888"/>
                <a:gd name="connsiteX1192" fmla="*/ 389019 w 1124929"/>
                <a:gd name="connsiteY1192" fmla="*/ 548633 h 1149888"/>
                <a:gd name="connsiteX1193" fmla="*/ 389496 w 1124929"/>
                <a:gd name="connsiteY1193" fmla="*/ 551018 h 1149888"/>
                <a:gd name="connsiteX1194" fmla="*/ 388861 w 1124929"/>
                <a:gd name="connsiteY1194" fmla="*/ 553402 h 1149888"/>
                <a:gd name="connsiteX1195" fmla="*/ 387907 w 1124929"/>
                <a:gd name="connsiteY1195" fmla="*/ 554356 h 1149888"/>
                <a:gd name="connsiteX1196" fmla="*/ 387589 w 1124929"/>
                <a:gd name="connsiteY1196" fmla="*/ 555946 h 1149888"/>
                <a:gd name="connsiteX1197" fmla="*/ 388065 w 1124929"/>
                <a:gd name="connsiteY1197" fmla="*/ 558172 h 1149888"/>
                <a:gd name="connsiteX1198" fmla="*/ 389973 w 1124929"/>
                <a:gd name="connsiteY1198" fmla="*/ 560239 h 1149888"/>
                <a:gd name="connsiteX1199" fmla="*/ 390609 w 1124929"/>
                <a:gd name="connsiteY1199" fmla="*/ 562782 h 1149888"/>
                <a:gd name="connsiteX1200" fmla="*/ 391563 w 1124929"/>
                <a:gd name="connsiteY1200" fmla="*/ 567234 h 1149888"/>
                <a:gd name="connsiteX1201" fmla="*/ 392676 w 1124929"/>
                <a:gd name="connsiteY1201" fmla="*/ 568665 h 1149888"/>
                <a:gd name="connsiteX1202" fmla="*/ 393471 w 1124929"/>
                <a:gd name="connsiteY1202" fmla="*/ 582337 h 1149888"/>
                <a:gd name="connsiteX1203" fmla="*/ 389815 w 1124929"/>
                <a:gd name="connsiteY1203" fmla="*/ 582337 h 1149888"/>
                <a:gd name="connsiteX1204" fmla="*/ 384568 w 1124929"/>
                <a:gd name="connsiteY1204" fmla="*/ 582654 h 1149888"/>
                <a:gd name="connsiteX1205" fmla="*/ 386157 w 1124929"/>
                <a:gd name="connsiteY1205" fmla="*/ 583926 h 1149888"/>
                <a:gd name="connsiteX1206" fmla="*/ 390450 w 1124929"/>
                <a:gd name="connsiteY1206" fmla="*/ 589014 h 1149888"/>
                <a:gd name="connsiteX1207" fmla="*/ 394425 w 1124929"/>
                <a:gd name="connsiteY1207" fmla="*/ 593783 h 1149888"/>
                <a:gd name="connsiteX1208" fmla="*/ 395060 w 1124929"/>
                <a:gd name="connsiteY1208" fmla="*/ 601414 h 1149888"/>
                <a:gd name="connsiteX1209" fmla="*/ 395378 w 1124929"/>
                <a:gd name="connsiteY1209" fmla="*/ 606183 h 1149888"/>
                <a:gd name="connsiteX1210" fmla="*/ 396014 w 1124929"/>
                <a:gd name="connsiteY1210" fmla="*/ 612861 h 1149888"/>
                <a:gd name="connsiteX1211" fmla="*/ 396332 w 1124929"/>
                <a:gd name="connsiteY1211" fmla="*/ 616835 h 1149888"/>
                <a:gd name="connsiteX1212" fmla="*/ 406189 w 1124929"/>
                <a:gd name="connsiteY1212" fmla="*/ 617153 h 1149888"/>
                <a:gd name="connsiteX1213" fmla="*/ 417636 w 1124929"/>
                <a:gd name="connsiteY1213" fmla="*/ 617630 h 1149888"/>
                <a:gd name="connsiteX1214" fmla="*/ 431308 w 1124929"/>
                <a:gd name="connsiteY1214" fmla="*/ 618107 h 1149888"/>
                <a:gd name="connsiteX1215" fmla="*/ 443390 w 1124929"/>
                <a:gd name="connsiteY1215" fmla="*/ 618584 h 1149888"/>
                <a:gd name="connsiteX1216" fmla="*/ 444503 w 1124929"/>
                <a:gd name="connsiteY1216" fmla="*/ 618584 h 1149888"/>
                <a:gd name="connsiteX1217" fmla="*/ 446569 w 1124929"/>
                <a:gd name="connsiteY1217" fmla="*/ 617948 h 1149888"/>
                <a:gd name="connsiteX1218" fmla="*/ 448000 w 1124929"/>
                <a:gd name="connsiteY1218" fmla="*/ 617312 h 1149888"/>
                <a:gd name="connsiteX1219" fmla="*/ 448795 w 1124929"/>
                <a:gd name="connsiteY1219" fmla="*/ 617312 h 1149888"/>
                <a:gd name="connsiteX1220" fmla="*/ 448795 w 1124929"/>
                <a:gd name="connsiteY1220" fmla="*/ 618902 h 1149888"/>
                <a:gd name="connsiteX1221" fmla="*/ 448478 w 1124929"/>
                <a:gd name="connsiteY1221" fmla="*/ 620968 h 1149888"/>
                <a:gd name="connsiteX1222" fmla="*/ 448478 w 1124929"/>
                <a:gd name="connsiteY1222" fmla="*/ 623353 h 1149888"/>
                <a:gd name="connsiteX1223" fmla="*/ 444980 w 1124929"/>
                <a:gd name="connsiteY1223" fmla="*/ 627963 h 1149888"/>
                <a:gd name="connsiteX1224" fmla="*/ 444980 w 1124929"/>
                <a:gd name="connsiteY1224" fmla="*/ 629394 h 1149888"/>
                <a:gd name="connsiteX1225" fmla="*/ 445298 w 1124929"/>
                <a:gd name="connsiteY1225" fmla="*/ 635594 h 1149888"/>
                <a:gd name="connsiteX1226" fmla="*/ 446569 w 1124929"/>
                <a:gd name="connsiteY1226" fmla="*/ 640523 h 1149888"/>
                <a:gd name="connsiteX1227" fmla="*/ 447205 w 1124929"/>
                <a:gd name="connsiteY1227" fmla="*/ 644974 h 1149888"/>
                <a:gd name="connsiteX1228" fmla="*/ 448636 w 1124929"/>
                <a:gd name="connsiteY1228" fmla="*/ 646405 h 1149888"/>
                <a:gd name="connsiteX1229" fmla="*/ 452769 w 1124929"/>
                <a:gd name="connsiteY1229" fmla="*/ 648789 h 1149888"/>
                <a:gd name="connsiteX1230" fmla="*/ 458970 w 1124929"/>
                <a:gd name="connsiteY1230" fmla="*/ 653241 h 1149888"/>
                <a:gd name="connsiteX1231" fmla="*/ 461513 w 1124929"/>
                <a:gd name="connsiteY1231" fmla="*/ 653877 h 1149888"/>
                <a:gd name="connsiteX1232" fmla="*/ 463580 w 1124929"/>
                <a:gd name="connsiteY1232" fmla="*/ 653241 h 1149888"/>
                <a:gd name="connsiteX1233" fmla="*/ 464852 w 1124929"/>
                <a:gd name="connsiteY1233" fmla="*/ 654990 h 1149888"/>
                <a:gd name="connsiteX1234" fmla="*/ 465170 w 1124929"/>
                <a:gd name="connsiteY1234" fmla="*/ 657851 h 1149888"/>
                <a:gd name="connsiteX1235" fmla="*/ 468508 w 1124929"/>
                <a:gd name="connsiteY1235" fmla="*/ 665959 h 1149888"/>
                <a:gd name="connsiteX1236" fmla="*/ 470734 w 1124929"/>
                <a:gd name="connsiteY1236" fmla="*/ 671047 h 1149888"/>
                <a:gd name="connsiteX1237" fmla="*/ 471688 w 1124929"/>
                <a:gd name="connsiteY1237" fmla="*/ 672795 h 1149888"/>
                <a:gd name="connsiteX1238" fmla="*/ 473278 w 1124929"/>
                <a:gd name="connsiteY1238" fmla="*/ 673749 h 1149888"/>
                <a:gd name="connsiteX1239" fmla="*/ 472960 w 1124929"/>
                <a:gd name="connsiteY1239" fmla="*/ 674385 h 1149888"/>
                <a:gd name="connsiteX1240" fmla="*/ 471688 w 1124929"/>
                <a:gd name="connsiteY1240" fmla="*/ 674703 h 1149888"/>
                <a:gd name="connsiteX1241" fmla="*/ 471052 w 1124929"/>
                <a:gd name="connsiteY1241" fmla="*/ 675657 h 1149888"/>
                <a:gd name="connsiteX1242" fmla="*/ 469144 w 1124929"/>
                <a:gd name="connsiteY1242" fmla="*/ 681380 h 1149888"/>
                <a:gd name="connsiteX1243" fmla="*/ 466600 w 1124929"/>
                <a:gd name="connsiteY1243" fmla="*/ 689011 h 1149888"/>
                <a:gd name="connsiteX1244" fmla="*/ 465011 w 1124929"/>
                <a:gd name="connsiteY1244" fmla="*/ 694416 h 1149888"/>
                <a:gd name="connsiteX1245" fmla="*/ 466441 w 1124929"/>
                <a:gd name="connsiteY1245" fmla="*/ 694416 h 1149888"/>
                <a:gd name="connsiteX1246" fmla="*/ 466441 w 1124929"/>
                <a:gd name="connsiteY1246" fmla="*/ 696006 h 1149888"/>
                <a:gd name="connsiteX1247" fmla="*/ 466759 w 1124929"/>
                <a:gd name="connsiteY1247" fmla="*/ 698232 h 1149888"/>
                <a:gd name="connsiteX1248" fmla="*/ 464852 w 1124929"/>
                <a:gd name="connsiteY1248" fmla="*/ 698550 h 1149888"/>
                <a:gd name="connsiteX1249" fmla="*/ 464375 w 1124929"/>
                <a:gd name="connsiteY1249" fmla="*/ 699345 h 1149888"/>
                <a:gd name="connsiteX1250" fmla="*/ 462309 w 1124929"/>
                <a:gd name="connsiteY1250" fmla="*/ 703796 h 1149888"/>
                <a:gd name="connsiteX1251" fmla="*/ 459447 w 1124929"/>
                <a:gd name="connsiteY1251" fmla="*/ 709519 h 1149888"/>
                <a:gd name="connsiteX1252" fmla="*/ 456585 w 1124929"/>
                <a:gd name="connsiteY1252" fmla="*/ 715401 h 1149888"/>
                <a:gd name="connsiteX1253" fmla="*/ 454836 w 1124929"/>
                <a:gd name="connsiteY1253" fmla="*/ 718899 h 1149888"/>
                <a:gd name="connsiteX1254" fmla="*/ 457698 w 1124929"/>
                <a:gd name="connsiteY1254" fmla="*/ 721442 h 1149888"/>
                <a:gd name="connsiteX1255" fmla="*/ 462626 w 1124929"/>
                <a:gd name="connsiteY1255" fmla="*/ 725735 h 1149888"/>
                <a:gd name="connsiteX1256" fmla="*/ 461831 w 1124929"/>
                <a:gd name="connsiteY1256" fmla="*/ 727007 h 1149888"/>
                <a:gd name="connsiteX1257" fmla="*/ 459764 w 1124929"/>
                <a:gd name="connsiteY1257" fmla="*/ 727643 h 1149888"/>
                <a:gd name="connsiteX1258" fmla="*/ 458016 w 1124929"/>
                <a:gd name="connsiteY1258" fmla="*/ 728120 h 1149888"/>
                <a:gd name="connsiteX1259" fmla="*/ 456744 w 1124929"/>
                <a:gd name="connsiteY1259" fmla="*/ 729709 h 1149888"/>
                <a:gd name="connsiteX1260" fmla="*/ 455949 w 1124929"/>
                <a:gd name="connsiteY1260" fmla="*/ 730981 h 1149888"/>
                <a:gd name="connsiteX1261" fmla="*/ 454041 w 1124929"/>
                <a:gd name="connsiteY1261" fmla="*/ 731458 h 1149888"/>
                <a:gd name="connsiteX1262" fmla="*/ 454677 w 1124929"/>
                <a:gd name="connsiteY1262" fmla="*/ 733684 h 1149888"/>
                <a:gd name="connsiteX1263" fmla="*/ 454995 w 1124929"/>
                <a:gd name="connsiteY1263" fmla="*/ 735273 h 1149888"/>
                <a:gd name="connsiteX1264" fmla="*/ 455949 w 1124929"/>
                <a:gd name="connsiteY1264" fmla="*/ 736386 h 1149888"/>
                <a:gd name="connsiteX1265" fmla="*/ 456903 w 1124929"/>
                <a:gd name="connsiteY1265" fmla="*/ 737976 h 1149888"/>
                <a:gd name="connsiteX1266" fmla="*/ 457857 w 1124929"/>
                <a:gd name="connsiteY1266" fmla="*/ 738930 h 1149888"/>
                <a:gd name="connsiteX1267" fmla="*/ 458492 w 1124929"/>
                <a:gd name="connsiteY1267" fmla="*/ 740361 h 1149888"/>
                <a:gd name="connsiteX1268" fmla="*/ 458492 w 1124929"/>
                <a:gd name="connsiteY1268" fmla="*/ 742110 h 1149888"/>
                <a:gd name="connsiteX1269" fmla="*/ 458651 w 1124929"/>
                <a:gd name="connsiteY1269" fmla="*/ 744335 h 1149888"/>
                <a:gd name="connsiteX1270" fmla="*/ 459129 w 1124929"/>
                <a:gd name="connsiteY1270" fmla="*/ 746243 h 1149888"/>
                <a:gd name="connsiteX1271" fmla="*/ 459605 w 1124929"/>
                <a:gd name="connsiteY1271" fmla="*/ 746720 h 1149888"/>
                <a:gd name="connsiteX1272" fmla="*/ 461036 w 1124929"/>
                <a:gd name="connsiteY1272" fmla="*/ 747197 h 1149888"/>
                <a:gd name="connsiteX1273" fmla="*/ 461672 w 1124929"/>
                <a:gd name="connsiteY1273" fmla="*/ 748946 h 1149888"/>
                <a:gd name="connsiteX1274" fmla="*/ 461196 w 1124929"/>
                <a:gd name="connsiteY1274" fmla="*/ 749741 h 1149888"/>
                <a:gd name="connsiteX1275" fmla="*/ 461196 w 1124929"/>
                <a:gd name="connsiteY1275" fmla="*/ 750694 h 1149888"/>
                <a:gd name="connsiteX1276" fmla="*/ 461831 w 1124929"/>
                <a:gd name="connsiteY1276" fmla="*/ 751648 h 1149888"/>
                <a:gd name="connsiteX1277" fmla="*/ 461355 w 1124929"/>
                <a:gd name="connsiteY1277" fmla="*/ 752602 h 1149888"/>
                <a:gd name="connsiteX1278" fmla="*/ 461355 w 1124929"/>
                <a:gd name="connsiteY1278" fmla="*/ 753397 h 1149888"/>
                <a:gd name="connsiteX1279" fmla="*/ 462467 w 1124929"/>
                <a:gd name="connsiteY1279" fmla="*/ 754033 h 1149888"/>
                <a:gd name="connsiteX1280" fmla="*/ 463262 w 1124929"/>
                <a:gd name="connsiteY1280" fmla="*/ 756418 h 1149888"/>
                <a:gd name="connsiteX1281" fmla="*/ 463262 w 1124929"/>
                <a:gd name="connsiteY1281" fmla="*/ 760392 h 1149888"/>
                <a:gd name="connsiteX1282" fmla="*/ 462467 w 1124929"/>
                <a:gd name="connsiteY1282" fmla="*/ 762618 h 1149888"/>
                <a:gd name="connsiteX1283" fmla="*/ 461672 w 1124929"/>
                <a:gd name="connsiteY1283" fmla="*/ 764367 h 1149888"/>
                <a:gd name="connsiteX1284" fmla="*/ 461672 w 1124929"/>
                <a:gd name="connsiteY1284" fmla="*/ 765479 h 1149888"/>
                <a:gd name="connsiteX1285" fmla="*/ 461990 w 1124929"/>
                <a:gd name="connsiteY1285" fmla="*/ 767069 h 1149888"/>
                <a:gd name="connsiteX1286" fmla="*/ 461036 w 1124929"/>
                <a:gd name="connsiteY1286" fmla="*/ 768977 h 1149888"/>
                <a:gd name="connsiteX1287" fmla="*/ 459923 w 1124929"/>
                <a:gd name="connsiteY1287" fmla="*/ 771203 h 1149888"/>
                <a:gd name="connsiteX1288" fmla="*/ 460242 w 1124929"/>
                <a:gd name="connsiteY1288" fmla="*/ 772793 h 1149888"/>
                <a:gd name="connsiteX1289" fmla="*/ 460242 w 1124929"/>
                <a:gd name="connsiteY1289" fmla="*/ 774223 h 1149888"/>
                <a:gd name="connsiteX1290" fmla="*/ 460559 w 1124929"/>
                <a:gd name="connsiteY1290" fmla="*/ 775813 h 1149888"/>
                <a:gd name="connsiteX1291" fmla="*/ 460877 w 1124929"/>
                <a:gd name="connsiteY1291" fmla="*/ 777244 h 1149888"/>
                <a:gd name="connsiteX1292" fmla="*/ 460559 w 1124929"/>
                <a:gd name="connsiteY1292" fmla="*/ 778834 h 1149888"/>
                <a:gd name="connsiteX1293" fmla="*/ 460242 w 1124929"/>
                <a:gd name="connsiteY1293" fmla="*/ 780265 h 1149888"/>
                <a:gd name="connsiteX1294" fmla="*/ 460242 w 1124929"/>
                <a:gd name="connsiteY1294" fmla="*/ 781854 h 1149888"/>
                <a:gd name="connsiteX1295" fmla="*/ 460559 w 1124929"/>
                <a:gd name="connsiteY1295" fmla="*/ 783603 h 1149888"/>
                <a:gd name="connsiteX1296" fmla="*/ 459764 w 1124929"/>
                <a:gd name="connsiteY1296" fmla="*/ 785351 h 1149888"/>
                <a:gd name="connsiteX1297" fmla="*/ 459288 w 1124929"/>
                <a:gd name="connsiteY1297" fmla="*/ 786464 h 1149888"/>
                <a:gd name="connsiteX1298" fmla="*/ 459288 w 1124929"/>
                <a:gd name="connsiteY1298" fmla="*/ 787577 h 1149888"/>
                <a:gd name="connsiteX1299" fmla="*/ 459923 w 1124929"/>
                <a:gd name="connsiteY1299" fmla="*/ 789485 h 1149888"/>
                <a:gd name="connsiteX1300" fmla="*/ 462149 w 1124929"/>
                <a:gd name="connsiteY1300" fmla="*/ 790280 h 1149888"/>
                <a:gd name="connsiteX1301" fmla="*/ 463898 w 1124929"/>
                <a:gd name="connsiteY1301" fmla="*/ 790280 h 1149888"/>
                <a:gd name="connsiteX1302" fmla="*/ 465487 w 1124929"/>
                <a:gd name="connsiteY1302" fmla="*/ 789485 h 1149888"/>
                <a:gd name="connsiteX1303" fmla="*/ 466759 w 1124929"/>
                <a:gd name="connsiteY1303" fmla="*/ 789167 h 1149888"/>
                <a:gd name="connsiteX1304" fmla="*/ 468985 w 1124929"/>
                <a:gd name="connsiteY1304" fmla="*/ 790121 h 1149888"/>
                <a:gd name="connsiteX1305" fmla="*/ 471052 w 1124929"/>
                <a:gd name="connsiteY1305" fmla="*/ 791711 h 1149888"/>
                <a:gd name="connsiteX1306" fmla="*/ 473755 w 1124929"/>
                <a:gd name="connsiteY1306" fmla="*/ 791711 h 1149888"/>
                <a:gd name="connsiteX1307" fmla="*/ 476140 w 1124929"/>
                <a:gd name="connsiteY1307" fmla="*/ 792188 h 1149888"/>
                <a:gd name="connsiteX1308" fmla="*/ 477888 w 1124929"/>
                <a:gd name="connsiteY1308" fmla="*/ 792665 h 1149888"/>
                <a:gd name="connsiteX1309" fmla="*/ 480590 w 1124929"/>
                <a:gd name="connsiteY1309" fmla="*/ 792029 h 1149888"/>
                <a:gd name="connsiteX1310" fmla="*/ 483294 w 1124929"/>
                <a:gd name="connsiteY1310" fmla="*/ 792665 h 1149888"/>
                <a:gd name="connsiteX1311" fmla="*/ 486473 w 1124929"/>
                <a:gd name="connsiteY1311" fmla="*/ 793619 h 1149888"/>
                <a:gd name="connsiteX1312" fmla="*/ 489176 w 1124929"/>
                <a:gd name="connsiteY1312" fmla="*/ 794413 h 1149888"/>
                <a:gd name="connsiteX1313" fmla="*/ 491878 w 1124929"/>
                <a:gd name="connsiteY1313" fmla="*/ 794413 h 1149888"/>
                <a:gd name="connsiteX1314" fmla="*/ 493945 w 1124929"/>
                <a:gd name="connsiteY1314" fmla="*/ 794096 h 1149888"/>
                <a:gd name="connsiteX1315" fmla="*/ 496012 w 1124929"/>
                <a:gd name="connsiteY1315" fmla="*/ 793142 h 1149888"/>
                <a:gd name="connsiteX1316" fmla="*/ 498079 w 1124929"/>
                <a:gd name="connsiteY1316" fmla="*/ 793142 h 1149888"/>
                <a:gd name="connsiteX1317" fmla="*/ 499668 w 1124929"/>
                <a:gd name="connsiteY1317" fmla="*/ 791711 h 1149888"/>
                <a:gd name="connsiteX1318" fmla="*/ 500463 w 1124929"/>
                <a:gd name="connsiteY1318" fmla="*/ 790280 h 1149888"/>
                <a:gd name="connsiteX1319" fmla="*/ 501257 w 1124929"/>
                <a:gd name="connsiteY1319" fmla="*/ 789326 h 1149888"/>
                <a:gd name="connsiteX1320" fmla="*/ 503483 w 1124929"/>
                <a:gd name="connsiteY1320" fmla="*/ 788531 h 1149888"/>
                <a:gd name="connsiteX1321" fmla="*/ 505074 w 1124929"/>
                <a:gd name="connsiteY1321" fmla="*/ 789008 h 1149888"/>
                <a:gd name="connsiteX1322" fmla="*/ 506345 w 1124929"/>
                <a:gd name="connsiteY1322" fmla="*/ 791552 h 1149888"/>
                <a:gd name="connsiteX1323" fmla="*/ 508571 w 1124929"/>
                <a:gd name="connsiteY1323" fmla="*/ 792983 h 1149888"/>
                <a:gd name="connsiteX1324" fmla="*/ 509365 w 1124929"/>
                <a:gd name="connsiteY1324" fmla="*/ 794096 h 1149888"/>
                <a:gd name="connsiteX1325" fmla="*/ 510956 w 1124929"/>
                <a:gd name="connsiteY1325" fmla="*/ 794572 h 1149888"/>
                <a:gd name="connsiteX1326" fmla="*/ 514453 w 1124929"/>
                <a:gd name="connsiteY1326" fmla="*/ 794572 h 1149888"/>
                <a:gd name="connsiteX1327" fmla="*/ 516679 w 1124929"/>
                <a:gd name="connsiteY1327" fmla="*/ 794572 h 1149888"/>
                <a:gd name="connsiteX1328" fmla="*/ 519222 w 1124929"/>
                <a:gd name="connsiteY1328" fmla="*/ 795367 h 1149888"/>
                <a:gd name="connsiteX1329" fmla="*/ 520812 w 1124929"/>
                <a:gd name="connsiteY1329" fmla="*/ 795367 h 1149888"/>
                <a:gd name="connsiteX1330" fmla="*/ 522243 w 1124929"/>
                <a:gd name="connsiteY1330" fmla="*/ 796798 h 1149888"/>
                <a:gd name="connsiteX1331" fmla="*/ 523515 w 1124929"/>
                <a:gd name="connsiteY1331" fmla="*/ 798547 h 1149888"/>
                <a:gd name="connsiteX1332" fmla="*/ 523515 w 1124929"/>
                <a:gd name="connsiteY1332" fmla="*/ 801568 h 1149888"/>
                <a:gd name="connsiteX1333" fmla="*/ 524946 w 1124929"/>
                <a:gd name="connsiteY1333" fmla="*/ 803952 h 1149888"/>
                <a:gd name="connsiteX1334" fmla="*/ 526535 w 1124929"/>
                <a:gd name="connsiteY1334" fmla="*/ 804906 h 1149888"/>
                <a:gd name="connsiteX1335" fmla="*/ 527330 w 1124929"/>
                <a:gd name="connsiteY1335" fmla="*/ 806337 h 1149888"/>
                <a:gd name="connsiteX1336" fmla="*/ 527013 w 1124929"/>
                <a:gd name="connsiteY1336" fmla="*/ 808403 h 1149888"/>
                <a:gd name="connsiteX1337" fmla="*/ 526217 w 1124929"/>
                <a:gd name="connsiteY1337" fmla="*/ 810470 h 1149888"/>
                <a:gd name="connsiteX1338" fmla="*/ 526217 w 1124929"/>
                <a:gd name="connsiteY1338" fmla="*/ 812696 h 1149888"/>
                <a:gd name="connsiteX1339" fmla="*/ 527171 w 1124929"/>
                <a:gd name="connsiteY1339" fmla="*/ 814763 h 1149888"/>
                <a:gd name="connsiteX1340" fmla="*/ 527171 w 1124929"/>
                <a:gd name="connsiteY1340" fmla="*/ 816829 h 1149888"/>
                <a:gd name="connsiteX1341" fmla="*/ 527807 w 1124929"/>
                <a:gd name="connsiteY1341" fmla="*/ 818896 h 1149888"/>
                <a:gd name="connsiteX1342" fmla="*/ 528920 w 1124929"/>
                <a:gd name="connsiteY1342" fmla="*/ 820645 h 1149888"/>
                <a:gd name="connsiteX1343" fmla="*/ 529238 w 1124929"/>
                <a:gd name="connsiteY1343" fmla="*/ 823507 h 1149888"/>
                <a:gd name="connsiteX1344" fmla="*/ 529238 w 1124929"/>
                <a:gd name="connsiteY1344" fmla="*/ 825573 h 1149888"/>
                <a:gd name="connsiteX1345" fmla="*/ 529874 w 1124929"/>
                <a:gd name="connsiteY1345" fmla="*/ 826845 h 1149888"/>
                <a:gd name="connsiteX1346" fmla="*/ 530192 w 1124929"/>
                <a:gd name="connsiteY1346" fmla="*/ 828594 h 1149888"/>
                <a:gd name="connsiteX1347" fmla="*/ 529715 w 1124929"/>
                <a:gd name="connsiteY1347" fmla="*/ 830025 h 1149888"/>
                <a:gd name="connsiteX1348" fmla="*/ 529715 w 1124929"/>
                <a:gd name="connsiteY1348" fmla="*/ 831932 h 1149888"/>
                <a:gd name="connsiteX1349" fmla="*/ 529715 w 1124929"/>
                <a:gd name="connsiteY1349" fmla="*/ 833681 h 1149888"/>
                <a:gd name="connsiteX1350" fmla="*/ 530351 w 1124929"/>
                <a:gd name="connsiteY1350" fmla="*/ 835112 h 1149888"/>
                <a:gd name="connsiteX1351" fmla="*/ 532099 w 1124929"/>
                <a:gd name="connsiteY1351" fmla="*/ 836861 h 1149888"/>
                <a:gd name="connsiteX1352" fmla="*/ 532577 w 1124929"/>
                <a:gd name="connsiteY1352" fmla="*/ 840040 h 1149888"/>
                <a:gd name="connsiteX1353" fmla="*/ 532577 w 1124929"/>
                <a:gd name="connsiteY1353" fmla="*/ 842266 h 1149888"/>
                <a:gd name="connsiteX1354" fmla="*/ 533371 w 1124929"/>
                <a:gd name="connsiteY1354" fmla="*/ 844810 h 1149888"/>
                <a:gd name="connsiteX1355" fmla="*/ 534803 w 1124929"/>
                <a:gd name="connsiteY1355" fmla="*/ 846081 h 1149888"/>
                <a:gd name="connsiteX1356" fmla="*/ 537027 w 1124929"/>
                <a:gd name="connsiteY1356" fmla="*/ 846558 h 1149888"/>
                <a:gd name="connsiteX1357" fmla="*/ 539731 w 1124929"/>
                <a:gd name="connsiteY1357" fmla="*/ 847035 h 1149888"/>
                <a:gd name="connsiteX1358" fmla="*/ 542911 w 1124929"/>
                <a:gd name="connsiteY1358" fmla="*/ 846399 h 1149888"/>
                <a:gd name="connsiteX1359" fmla="*/ 545772 w 1124929"/>
                <a:gd name="connsiteY1359" fmla="*/ 845763 h 1149888"/>
                <a:gd name="connsiteX1360" fmla="*/ 547361 w 1124929"/>
                <a:gd name="connsiteY1360" fmla="*/ 845127 h 1149888"/>
                <a:gd name="connsiteX1361" fmla="*/ 550541 w 1124929"/>
                <a:gd name="connsiteY1361" fmla="*/ 843220 h 1149888"/>
                <a:gd name="connsiteX1362" fmla="*/ 553244 w 1124929"/>
                <a:gd name="connsiteY1362" fmla="*/ 842107 h 1149888"/>
                <a:gd name="connsiteX1363" fmla="*/ 554675 w 1124929"/>
                <a:gd name="connsiteY1363" fmla="*/ 841471 h 1149888"/>
                <a:gd name="connsiteX1364" fmla="*/ 555946 w 1124929"/>
                <a:gd name="connsiteY1364" fmla="*/ 840994 h 1149888"/>
                <a:gd name="connsiteX1365" fmla="*/ 558649 w 1124929"/>
                <a:gd name="connsiteY1365" fmla="*/ 842266 h 1149888"/>
                <a:gd name="connsiteX1366" fmla="*/ 561192 w 1124929"/>
                <a:gd name="connsiteY1366" fmla="*/ 843697 h 1149888"/>
                <a:gd name="connsiteX1367" fmla="*/ 563259 w 1124929"/>
                <a:gd name="connsiteY1367" fmla="*/ 845763 h 1149888"/>
                <a:gd name="connsiteX1368" fmla="*/ 566915 w 1124929"/>
                <a:gd name="connsiteY1368" fmla="*/ 847989 h 1149888"/>
                <a:gd name="connsiteX1369" fmla="*/ 566121 w 1124929"/>
                <a:gd name="connsiteY1369" fmla="*/ 848625 h 1149888"/>
                <a:gd name="connsiteX1370" fmla="*/ 564690 w 1124929"/>
                <a:gd name="connsiteY1370" fmla="*/ 850533 h 1149888"/>
                <a:gd name="connsiteX1371" fmla="*/ 564690 w 1124929"/>
                <a:gd name="connsiteY1371" fmla="*/ 852759 h 1149888"/>
                <a:gd name="connsiteX1372" fmla="*/ 565802 w 1124929"/>
                <a:gd name="connsiteY1372" fmla="*/ 855938 h 1149888"/>
                <a:gd name="connsiteX1373" fmla="*/ 564849 w 1124929"/>
                <a:gd name="connsiteY1373" fmla="*/ 862615 h 1149888"/>
                <a:gd name="connsiteX1374" fmla="*/ 561987 w 1124929"/>
                <a:gd name="connsiteY1374" fmla="*/ 872949 h 1149888"/>
                <a:gd name="connsiteX1375" fmla="*/ 560874 w 1124929"/>
                <a:gd name="connsiteY1375" fmla="*/ 878990 h 1149888"/>
                <a:gd name="connsiteX1376" fmla="*/ 561352 w 1124929"/>
                <a:gd name="connsiteY1376" fmla="*/ 880738 h 1149888"/>
                <a:gd name="connsiteX1377" fmla="*/ 560239 w 1124929"/>
                <a:gd name="connsiteY1377" fmla="*/ 883759 h 1149888"/>
                <a:gd name="connsiteX1378" fmla="*/ 556264 w 1124929"/>
                <a:gd name="connsiteY1378" fmla="*/ 890277 h 1149888"/>
                <a:gd name="connsiteX1379" fmla="*/ 556264 w 1124929"/>
                <a:gd name="connsiteY1379" fmla="*/ 894570 h 1149888"/>
                <a:gd name="connsiteX1380" fmla="*/ 558331 w 1124929"/>
                <a:gd name="connsiteY1380" fmla="*/ 894570 h 1149888"/>
                <a:gd name="connsiteX1381" fmla="*/ 559444 w 1124929"/>
                <a:gd name="connsiteY1381" fmla="*/ 895524 h 1149888"/>
                <a:gd name="connsiteX1382" fmla="*/ 561033 w 1124929"/>
                <a:gd name="connsiteY1382" fmla="*/ 896001 h 1149888"/>
                <a:gd name="connsiteX1383" fmla="*/ 562783 w 1124929"/>
                <a:gd name="connsiteY1383" fmla="*/ 894888 h 1149888"/>
                <a:gd name="connsiteX1384" fmla="*/ 564213 w 1124929"/>
                <a:gd name="connsiteY1384" fmla="*/ 894411 h 1149888"/>
                <a:gd name="connsiteX1385" fmla="*/ 566598 w 1124929"/>
                <a:gd name="connsiteY1385" fmla="*/ 894411 h 1149888"/>
                <a:gd name="connsiteX1386" fmla="*/ 567869 w 1124929"/>
                <a:gd name="connsiteY1386" fmla="*/ 893139 h 1149888"/>
                <a:gd name="connsiteX1387" fmla="*/ 569301 w 1124929"/>
                <a:gd name="connsiteY1387" fmla="*/ 893139 h 1149888"/>
                <a:gd name="connsiteX1388" fmla="*/ 570254 w 1124929"/>
                <a:gd name="connsiteY1388" fmla="*/ 893616 h 1149888"/>
                <a:gd name="connsiteX1389" fmla="*/ 571208 w 1124929"/>
                <a:gd name="connsiteY1389" fmla="*/ 894411 h 1149888"/>
                <a:gd name="connsiteX1390" fmla="*/ 573275 w 1124929"/>
                <a:gd name="connsiteY1390" fmla="*/ 894411 h 1149888"/>
                <a:gd name="connsiteX1391" fmla="*/ 574864 w 1124929"/>
                <a:gd name="connsiteY1391" fmla="*/ 896795 h 1149888"/>
                <a:gd name="connsiteX1392" fmla="*/ 576614 w 1124929"/>
                <a:gd name="connsiteY1392" fmla="*/ 897431 h 1149888"/>
                <a:gd name="connsiteX1393" fmla="*/ 577409 w 1124929"/>
                <a:gd name="connsiteY1393" fmla="*/ 899816 h 1149888"/>
                <a:gd name="connsiteX1394" fmla="*/ 578522 w 1124929"/>
                <a:gd name="connsiteY1394" fmla="*/ 906175 h 1149888"/>
                <a:gd name="connsiteX1395" fmla="*/ 580746 w 1124929"/>
                <a:gd name="connsiteY1395" fmla="*/ 909991 h 1149888"/>
                <a:gd name="connsiteX1396" fmla="*/ 582972 w 1124929"/>
                <a:gd name="connsiteY1396" fmla="*/ 914283 h 1149888"/>
                <a:gd name="connsiteX1397" fmla="*/ 582972 w 1124929"/>
                <a:gd name="connsiteY1397" fmla="*/ 916191 h 1149888"/>
                <a:gd name="connsiteX1398" fmla="*/ 581859 w 1124929"/>
                <a:gd name="connsiteY1398" fmla="*/ 918098 h 1149888"/>
                <a:gd name="connsiteX1399" fmla="*/ 581859 w 1124929"/>
                <a:gd name="connsiteY1399" fmla="*/ 920960 h 1149888"/>
                <a:gd name="connsiteX1400" fmla="*/ 580906 w 1124929"/>
                <a:gd name="connsiteY1400" fmla="*/ 927796 h 1149888"/>
                <a:gd name="connsiteX1401" fmla="*/ 580588 w 1124929"/>
                <a:gd name="connsiteY1401" fmla="*/ 930340 h 1149888"/>
                <a:gd name="connsiteX1402" fmla="*/ 581383 w 1124929"/>
                <a:gd name="connsiteY1402" fmla="*/ 932088 h 1149888"/>
                <a:gd name="connsiteX1403" fmla="*/ 581700 w 1124929"/>
                <a:gd name="connsiteY1403" fmla="*/ 934473 h 1149888"/>
                <a:gd name="connsiteX1404" fmla="*/ 580588 w 1124929"/>
                <a:gd name="connsiteY1404" fmla="*/ 937335 h 1149888"/>
                <a:gd name="connsiteX1405" fmla="*/ 578362 w 1124929"/>
                <a:gd name="connsiteY1405" fmla="*/ 941786 h 1149888"/>
                <a:gd name="connsiteX1406" fmla="*/ 576136 w 1124929"/>
                <a:gd name="connsiteY1406" fmla="*/ 942899 h 1149888"/>
                <a:gd name="connsiteX1407" fmla="*/ 575501 w 1124929"/>
                <a:gd name="connsiteY1407" fmla="*/ 942899 h 1149888"/>
                <a:gd name="connsiteX1408" fmla="*/ 572480 w 1124929"/>
                <a:gd name="connsiteY1408" fmla="*/ 945443 h 1149888"/>
                <a:gd name="connsiteX1409" fmla="*/ 570413 w 1124929"/>
                <a:gd name="connsiteY1409" fmla="*/ 946396 h 1149888"/>
                <a:gd name="connsiteX1410" fmla="*/ 569141 w 1124929"/>
                <a:gd name="connsiteY1410" fmla="*/ 945761 h 1149888"/>
                <a:gd name="connsiteX1411" fmla="*/ 567711 w 1124929"/>
                <a:gd name="connsiteY1411" fmla="*/ 946873 h 1149888"/>
                <a:gd name="connsiteX1412" fmla="*/ 566121 w 1124929"/>
                <a:gd name="connsiteY1412" fmla="*/ 949735 h 1149888"/>
                <a:gd name="connsiteX1413" fmla="*/ 564213 w 1124929"/>
                <a:gd name="connsiteY1413" fmla="*/ 951007 h 1149888"/>
                <a:gd name="connsiteX1414" fmla="*/ 560716 w 1124929"/>
                <a:gd name="connsiteY1414" fmla="*/ 951643 h 1149888"/>
                <a:gd name="connsiteX1415" fmla="*/ 559603 w 1124929"/>
                <a:gd name="connsiteY1415" fmla="*/ 951961 h 1149888"/>
                <a:gd name="connsiteX1416" fmla="*/ 557536 w 1124929"/>
                <a:gd name="connsiteY1416" fmla="*/ 951961 h 1149888"/>
                <a:gd name="connsiteX1417" fmla="*/ 555788 w 1124929"/>
                <a:gd name="connsiteY1417" fmla="*/ 952597 h 1149888"/>
                <a:gd name="connsiteX1418" fmla="*/ 554357 w 1124929"/>
                <a:gd name="connsiteY1418" fmla="*/ 954187 h 1149888"/>
                <a:gd name="connsiteX1419" fmla="*/ 552767 w 1124929"/>
                <a:gd name="connsiteY1419" fmla="*/ 954822 h 1149888"/>
                <a:gd name="connsiteX1420" fmla="*/ 551177 w 1124929"/>
                <a:gd name="connsiteY1420" fmla="*/ 954504 h 1149888"/>
                <a:gd name="connsiteX1421" fmla="*/ 549747 w 1124929"/>
                <a:gd name="connsiteY1421" fmla="*/ 955140 h 1149888"/>
                <a:gd name="connsiteX1422" fmla="*/ 548474 w 1124929"/>
                <a:gd name="connsiteY1422" fmla="*/ 956571 h 1149888"/>
                <a:gd name="connsiteX1423" fmla="*/ 547680 w 1124929"/>
                <a:gd name="connsiteY1423" fmla="*/ 958161 h 1149888"/>
                <a:gd name="connsiteX1424" fmla="*/ 547680 w 1124929"/>
                <a:gd name="connsiteY1424" fmla="*/ 959910 h 1149888"/>
                <a:gd name="connsiteX1425" fmla="*/ 546089 w 1124929"/>
                <a:gd name="connsiteY1425" fmla="*/ 961023 h 1149888"/>
                <a:gd name="connsiteX1426" fmla="*/ 543705 w 1124929"/>
                <a:gd name="connsiteY1426" fmla="*/ 961659 h 1149888"/>
                <a:gd name="connsiteX1427" fmla="*/ 542911 w 1124929"/>
                <a:gd name="connsiteY1427" fmla="*/ 962612 h 1149888"/>
                <a:gd name="connsiteX1428" fmla="*/ 542911 w 1124929"/>
                <a:gd name="connsiteY1428" fmla="*/ 963884 h 1149888"/>
                <a:gd name="connsiteX1429" fmla="*/ 541956 w 1124929"/>
                <a:gd name="connsiteY1429" fmla="*/ 964838 h 1149888"/>
                <a:gd name="connsiteX1430" fmla="*/ 537823 w 1124929"/>
                <a:gd name="connsiteY1430" fmla="*/ 965792 h 1149888"/>
                <a:gd name="connsiteX1431" fmla="*/ 534803 w 1124929"/>
                <a:gd name="connsiteY1431" fmla="*/ 967541 h 1149888"/>
                <a:gd name="connsiteX1432" fmla="*/ 533053 w 1124929"/>
                <a:gd name="connsiteY1432" fmla="*/ 970084 h 1149888"/>
                <a:gd name="connsiteX1433" fmla="*/ 531145 w 1124929"/>
                <a:gd name="connsiteY1433" fmla="*/ 971674 h 1149888"/>
                <a:gd name="connsiteX1434" fmla="*/ 528125 w 1124929"/>
                <a:gd name="connsiteY1434" fmla="*/ 972628 h 1149888"/>
                <a:gd name="connsiteX1435" fmla="*/ 523992 w 1124929"/>
                <a:gd name="connsiteY1435" fmla="*/ 975171 h 1149888"/>
                <a:gd name="connsiteX1436" fmla="*/ 523356 w 1124929"/>
                <a:gd name="connsiteY1436" fmla="*/ 976761 h 1149888"/>
                <a:gd name="connsiteX1437" fmla="*/ 524946 w 1124929"/>
                <a:gd name="connsiteY1437" fmla="*/ 978192 h 1149888"/>
                <a:gd name="connsiteX1438" fmla="*/ 525582 w 1124929"/>
                <a:gd name="connsiteY1438" fmla="*/ 979464 h 1149888"/>
                <a:gd name="connsiteX1439" fmla="*/ 525104 w 1124929"/>
                <a:gd name="connsiteY1439" fmla="*/ 980577 h 1149888"/>
                <a:gd name="connsiteX1440" fmla="*/ 523833 w 1124929"/>
                <a:gd name="connsiteY1440" fmla="*/ 980577 h 1149888"/>
                <a:gd name="connsiteX1441" fmla="*/ 521766 w 1124929"/>
                <a:gd name="connsiteY1441" fmla="*/ 979941 h 1149888"/>
                <a:gd name="connsiteX1442" fmla="*/ 520176 w 1124929"/>
                <a:gd name="connsiteY1442" fmla="*/ 979941 h 1149888"/>
                <a:gd name="connsiteX1443" fmla="*/ 519222 w 1124929"/>
                <a:gd name="connsiteY1443" fmla="*/ 980259 h 1149888"/>
                <a:gd name="connsiteX1444" fmla="*/ 518746 w 1124929"/>
                <a:gd name="connsiteY1444" fmla="*/ 981213 h 1149888"/>
                <a:gd name="connsiteX1445" fmla="*/ 518746 w 1124929"/>
                <a:gd name="connsiteY1445" fmla="*/ 982643 h 1149888"/>
                <a:gd name="connsiteX1446" fmla="*/ 518109 w 1124929"/>
                <a:gd name="connsiteY1446" fmla="*/ 983597 h 1149888"/>
                <a:gd name="connsiteX1447" fmla="*/ 516520 w 1124929"/>
                <a:gd name="connsiteY1447" fmla="*/ 984074 h 1149888"/>
                <a:gd name="connsiteX1448" fmla="*/ 515566 w 1124929"/>
                <a:gd name="connsiteY1448" fmla="*/ 985187 h 1149888"/>
                <a:gd name="connsiteX1449" fmla="*/ 515089 w 1124929"/>
                <a:gd name="connsiteY1449" fmla="*/ 986936 h 1149888"/>
                <a:gd name="connsiteX1450" fmla="*/ 513181 w 1124929"/>
                <a:gd name="connsiteY1450" fmla="*/ 989162 h 1149888"/>
                <a:gd name="connsiteX1451" fmla="*/ 509684 w 1124929"/>
                <a:gd name="connsiteY1451" fmla="*/ 991864 h 1149888"/>
                <a:gd name="connsiteX1452" fmla="*/ 506981 w 1124929"/>
                <a:gd name="connsiteY1452" fmla="*/ 995521 h 1149888"/>
                <a:gd name="connsiteX1453" fmla="*/ 504915 w 1124929"/>
                <a:gd name="connsiteY1453" fmla="*/ 999972 h 1149888"/>
                <a:gd name="connsiteX1454" fmla="*/ 502530 w 1124929"/>
                <a:gd name="connsiteY1454" fmla="*/ 1002993 h 1149888"/>
                <a:gd name="connsiteX1455" fmla="*/ 499827 w 1124929"/>
                <a:gd name="connsiteY1455" fmla="*/ 1004424 h 1149888"/>
                <a:gd name="connsiteX1456" fmla="*/ 497919 w 1124929"/>
                <a:gd name="connsiteY1456" fmla="*/ 1006490 h 1149888"/>
                <a:gd name="connsiteX1457" fmla="*/ 496966 w 1124929"/>
                <a:gd name="connsiteY1457" fmla="*/ 1009193 h 1149888"/>
                <a:gd name="connsiteX1458" fmla="*/ 494104 w 1124929"/>
                <a:gd name="connsiteY1458" fmla="*/ 1013326 h 1149888"/>
                <a:gd name="connsiteX1459" fmla="*/ 489334 w 1124929"/>
                <a:gd name="connsiteY1459" fmla="*/ 1018890 h 1149888"/>
                <a:gd name="connsiteX1460" fmla="*/ 485042 w 1124929"/>
                <a:gd name="connsiteY1460" fmla="*/ 1022706 h 1149888"/>
                <a:gd name="connsiteX1461" fmla="*/ 481227 w 1124929"/>
                <a:gd name="connsiteY1461" fmla="*/ 1024773 h 1149888"/>
                <a:gd name="connsiteX1462" fmla="*/ 479001 w 1124929"/>
                <a:gd name="connsiteY1462" fmla="*/ 1027157 h 1149888"/>
                <a:gd name="connsiteX1463" fmla="*/ 478524 w 1124929"/>
                <a:gd name="connsiteY1463" fmla="*/ 1029701 h 1149888"/>
                <a:gd name="connsiteX1464" fmla="*/ 475980 w 1124929"/>
                <a:gd name="connsiteY1464" fmla="*/ 1032722 h 1149888"/>
                <a:gd name="connsiteX1465" fmla="*/ 471370 w 1124929"/>
                <a:gd name="connsiteY1465" fmla="*/ 1036060 h 1149888"/>
                <a:gd name="connsiteX1466" fmla="*/ 470098 w 1124929"/>
                <a:gd name="connsiteY1466" fmla="*/ 1037491 h 1149888"/>
                <a:gd name="connsiteX1467" fmla="*/ 471688 w 1124929"/>
                <a:gd name="connsiteY1467" fmla="*/ 1039716 h 1149888"/>
                <a:gd name="connsiteX1468" fmla="*/ 476457 w 1124929"/>
                <a:gd name="connsiteY1468" fmla="*/ 1040352 h 1149888"/>
                <a:gd name="connsiteX1469" fmla="*/ 481385 w 1124929"/>
                <a:gd name="connsiteY1469" fmla="*/ 1040352 h 1149888"/>
                <a:gd name="connsiteX1470" fmla="*/ 482181 w 1124929"/>
                <a:gd name="connsiteY1470" fmla="*/ 1039876 h 1149888"/>
                <a:gd name="connsiteX1471" fmla="*/ 484088 w 1124929"/>
                <a:gd name="connsiteY1471" fmla="*/ 1036060 h 1149888"/>
                <a:gd name="connsiteX1472" fmla="*/ 486632 w 1124929"/>
                <a:gd name="connsiteY1472" fmla="*/ 1034947 h 1149888"/>
                <a:gd name="connsiteX1473" fmla="*/ 489334 w 1124929"/>
                <a:gd name="connsiteY1473" fmla="*/ 1034629 h 1149888"/>
                <a:gd name="connsiteX1474" fmla="*/ 492355 w 1124929"/>
                <a:gd name="connsiteY1474" fmla="*/ 1034629 h 1149888"/>
                <a:gd name="connsiteX1475" fmla="*/ 495534 w 1124929"/>
                <a:gd name="connsiteY1475" fmla="*/ 1037332 h 1149888"/>
                <a:gd name="connsiteX1476" fmla="*/ 504596 w 1124929"/>
                <a:gd name="connsiteY1476" fmla="*/ 1045440 h 1149888"/>
                <a:gd name="connsiteX1477" fmla="*/ 511273 w 1124929"/>
                <a:gd name="connsiteY1477" fmla="*/ 1051163 h 1149888"/>
                <a:gd name="connsiteX1478" fmla="*/ 513340 w 1124929"/>
                <a:gd name="connsiteY1478" fmla="*/ 1053866 h 1149888"/>
                <a:gd name="connsiteX1479" fmla="*/ 515089 w 1124929"/>
                <a:gd name="connsiteY1479" fmla="*/ 1055933 h 1149888"/>
                <a:gd name="connsiteX1480" fmla="*/ 516361 w 1124929"/>
                <a:gd name="connsiteY1480" fmla="*/ 1057840 h 1149888"/>
                <a:gd name="connsiteX1481" fmla="*/ 515725 w 1124929"/>
                <a:gd name="connsiteY1481" fmla="*/ 1062768 h 1149888"/>
                <a:gd name="connsiteX1482" fmla="*/ 515725 w 1124929"/>
                <a:gd name="connsiteY1482" fmla="*/ 1064835 h 1149888"/>
                <a:gd name="connsiteX1483" fmla="*/ 516043 w 1124929"/>
                <a:gd name="connsiteY1483" fmla="*/ 1065471 h 1149888"/>
                <a:gd name="connsiteX1484" fmla="*/ 517633 w 1124929"/>
                <a:gd name="connsiteY1484" fmla="*/ 1065471 h 1149888"/>
                <a:gd name="connsiteX1485" fmla="*/ 519859 w 1124929"/>
                <a:gd name="connsiteY1485" fmla="*/ 1065153 h 1149888"/>
                <a:gd name="connsiteX1486" fmla="*/ 521766 w 1124929"/>
                <a:gd name="connsiteY1486" fmla="*/ 1064041 h 1149888"/>
                <a:gd name="connsiteX1487" fmla="*/ 523196 w 1124929"/>
                <a:gd name="connsiteY1487" fmla="*/ 1062451 h 1149888"/>
                <a:gd name="connsiteX1488" fmla="*/ 524628 w 1124929"/>
                <a:gd name="connsiteY1488" fmla="*/ 1061179 h 1149888"/>
                <a:gd name="connsiteX1489" fmla="*/ 525741 w 1124929"/>
                <a:gd name="connsiteY1489" fmla="*/ 1060543 h 1149888"/>
                <a:gd name="connsiteX1490" fmla="*/ 526217 w 1124929"/>
                <a:gd name="connsiteY1490" fmla="*/ 1059589 h 1149888"/>
                <a:gd name="connsiteX1491" fmla="*/ 526854 w 1124929"/>
                <a:gd name="connsiteY1491" fmla="*/ 1058476 h 1149888"/>
                <a:gd name="connsiteX1492" fmla="*/ 527489 w 1124929"/>
                <a:gd name="connsiteY1492" fmla="*/ 1058476 h 1149888"/>
                <a:gd name="connsiteX1493" fmla="*/ 528761 w 1124929"/>
                <a:gd name="connsiteY1493" fmla="*/ 1059112 h 1149888"/>
                <a:gd name="connsiteX1494" fmla="*/ 531782 w 1124929"/>
                <a:gd name="connsiteY1494" fmla="*/ 1061974 h 1149888"/>
                <a:gd name="connsiteX1495" fmla="*/ 534166 w 1124929"/>
                <a:gd name="connsiteY1495" fmla="*/ 1064517 h 1149888"/>
                <a:gd name="connsiteX1496" fmla="*/ 534803 w 1124929"/>
                <a:gd name="connsiteY1496" fmla="*/ 1065948 h 1149888"/>
                <a:gd name="connsiteX1497" fmla="*/ 535756 w 1124929"/>
                <a:gd name="connsiteY1497" fmla="*/ 1067538 h 1149888"/>
                <a:gd name="connsiteX1498" fmla="*/ 536710 w 1124929"/>
                <a:gd name="connsiteY1498" fmla="*/ 1068810 h 1149888"/>
                <a:gd name="connsiteX1499" fmla="*/ 537346 w 1124929"/>
                <a:gd name="connsiteY1499" fmla="*/ 1070081 h 1149888"/>
                <a:gd name="connsiteX1500" fmla="*/ 539731 w 1124929"/>
                <a:gd name="connsiteY1500" fmla="*/ 1071830 h 1149888"/>
                <a:gd name="connsiteX1501" fmla="*/ 542115 w 1124929"/>
                <a:gd name="connsiteY1501" fmla="*/ 1072943 h 1149888"/>
                <a:gd name="connsiteX1502" fmla="*/ 543705 w 1124929"/>
                <a:gd name="connsiteY1502" fmla="*/ 1071830 h 1149888"/>
                <a:gd name="connsiteX1503" fmla="*/ 547680 w 1124929"/>
                <a:gd name="connsiteY1503" fmla="*/ 1075328 h 1149888"/>
                <a:gd name="connsiteX1504" fmla="*/ 556582 w 1124929"/>
                <a:gd name="connsiteY1504" fmla="*/ 1078348 h 1149888"/>
                <a:gd name="connsiteX1505" fmla="*/ 558172 w 1124929"/>
                <a:gd name="connsiteY1505" fmla="*/ 1080097 h 1149888"/>
                <a:gd name="connsiteX1506" fmla="*/ 559762 w 1124929"/>
                <a:gd name="connsiteY1506" fmla="*/ 1082641 h 1149888"/>
                <a:gd name="connsiteX1507" fmla="*/ 562783 w 1124929"/>
                <a:gd name="connsiteY1507" fmla="*/ 1086456 h 1149888"/>
                <a:gd name="connsiteX1508" fmla="*/ 567075 w 1124929"/>
                <a:gd name="connsiteY1508" fmla="*/ 1089954 h 1149888"/>
                <a:gd name="connsiteX1509" fmla="*/ 570573 w 1124929"/>
                <a:gd name="connsiteY1509" fmla="*/ 1091384 h 1149888"/>
                <a:gd name="connsiteX1510" fmla="*/ 573911 w 1124929"/>
                <a:gd name="connsiteY1510" fmla="*/ 1092180 h 1149888"/>
                <a:gd name="connsiteX1511" fmla="*/ 575818 w 1124929"/>
                <a:gd name="connsiteY1511" fmla="*/ 1092974 h 1149888"/>
                <a:gd name="connsiteX1512" fmla="*/ 577090 w 1124929"/>
                <a:gd name="connsiteY1512" fmla="*/ 1094246 h 1149888"/>
                <a:gd name="connsiteX1513" fmla="*/ 579157 w 1124929"/>
                <a:gd name="connsiteY1513" fmla="*/ 1095677 h 1149888"/>
                <a:gd name="connsiteX1514" fmla="*/ 580429 w 1124929"/>
                <a:gd name="connsiteY1514" fmla="*/ 1096154 h 1149888"/>
                <a:gd name="connsiteX1515" fmla="*/ 580906 w 1124929"/>
                <a:gd name="connsiteY1515" fmla="*/ 1097426 h 1149888"/>
                <a:gd name="connsiteX1516" fmla="*/ 582178 w 1124929"/>
                <a:gd name="connsiteY1516" fmla="*/ 1100288 h 1149888"/>
                <a:gd name="connsiteX1517" fmla="*/ 583609 w 1124929"/>
                <a:gd name="connsiteY1517" fmla="*/ 1103785 h 1149888"/>
                <a:gd name="connsiteX1518" fmla="*/ 585039 w 1124929"/>
                <a:gd name="connsiteY1518" fmla="*/ 1107123 h 1149888"/>
                <a:gd name="connsiteX1519" fmla="*/ 588219 w 1124929"/>
                <a:gd name="connsiteY1519" fmla="*/ 1110303 h 1149888"/>
                <a:gd name="connsiteX1520" fmla="*/ 591875 w 1124929"/>
                <a:gd name="connsiteY1520" fmla="*/ 1112846 h 1149888"/>
                <a:gd name="connsiteX1521" fmla="*/ 595690 w 1124929"/>
                <a:gd name="connsiteY1521" fmla="*/ 1114277 h 1149888"/>
                <a:gd name="connsiteX1522" fmla="*/ 597440 w 1124929"/>
                <a:gd name="connsiteY1522" fmla="*/ 1115708 h 1149888"/>
                <a:gd name="connsiteX1523" fmla="*/ 598235 w 1124929"/>
                <a:gd name="connsiteY1523" fmla="*/ 1114913 h 1149888"/>
                <a:gd name="connsiteX1524" fmla="*/ 599665 w 1124929"/>
                <a:gd name="connsiteY1524" fmla="*/ 1113959 h 1149888"/>
                <a:gd name="connsiteX1525" fmla="*/ 601414 w 1124929"/>
                <a:gd name="connsiteY1525" fmla="*/ 1113323 h 1149888"/>
                <a:gd name="connsiteX1526" fmla="*/ 602527 w 1124929"/>
                <a:gd name="connsiteY1526" fmla="*/ 1111257 h 1149888"/>
                <a:gd name="connsiteX1527" fmla="*/ 603481 w 1124929"/>
                <a:gd name="connsiteY1527" fmla="*/ 1109190 h 1149888"/>
                <a:gd name="connsiteX1528" fmla="*/ 605865 w 1124929"/>
                <a:gd name="connsiteY1528" fmla="*/ 1108077 h 1149888"/>
                <a:gd name="connsiteX1529" fmla="*/ 607773 w 1124929"/>
                <a:gd name="connsiteY1529" fmla="*/ 1106805 h 1149888"/>
                <a:gd name="connsiteX1530" fmla="*/ 607773 w 1124929"/>
                <a:gd name="connsiteY1530" fmla="*/ 1105374 h 1149888"/>
                <a:gd name="connsiteX1531" fmla="*/ 608250 w 1124929"/>
                <a:gd name="connsiteY1531" fmla="*/ 1104262 h 1149888"/>
                <a:gd name="connsiteX1532" fmla="*/ 608568 w 1124929"/>
                <a:gd name="connsiteY1532" fmla="*/ 1102831 h 1149888"/>
                <a:gd name="connsiteX1533" fmla="*/ 609521 w 1124929"/>
                <a:gd name="connsiteY1533" fmla="*/ 1101400 h 1149888"/>
                <a:gd name="connsiteX1534" fmla="*/ 610158 w 1124929"/>
                <a:gd name="connsiteY1534" fmla="*/ 1100764 h 1149888"/>
                <a:gd name="connsiteX1535" fmla="*/ 610634 w 1124929"/>
                <a:gd name="connsiteY1535" fmla="*/ 1100764 h 1149888"/>
                <a:gd name="connsiteX1536" fmla="*/ 610953 w 1124929"/>
                <a:gd name="connsiteY1536" fmla="*/ 1102036 h 1149888"/>
                <a:gd name="connsiteX1537" fmla="*/ 610953 w 1124929"/>
                <a:gd name="connsiteY1537" fmla="*/ 1105534 h 1149888"/>
                <a:gd name="connsiteX1538" fmla="*/ 612066 w 1124929"/>
                <a:gd name="connsiteY1538" fmla="*/ 1106964 h 1149888"/>
                <a:gd name="connsiteX1539" fmla="*/ 612860 w 1124929"/>
                <a:gd name="connsiteY1539" fmla="*/ 1108872 h 1149888"/>
                <a:gd name="connsiteX1540" fmla="*/ 613814 w 1124929"/>
                <a:gd name="connsiteY1540" fmla="*/ 1110303 h 1149888"/>
                <a:gd name="connsiteX1541" fmla="*/ 613814 w 1124929"/>
                <a:gd name="connsiteY1541" fmla="*/ 1111575 h 1149888"/>
                <a:gd name="connsiteX1542" fmla="*/ 613814 w 1124929"/>
                <a:gd name="connsiteY1542" fmla="*/ 1113006 h 1149888"/>
                <a:gd name="connsiteX1543" fmla="*/ 613338 w 1124929"/>
                <a:gd name="connsiteY1543" fmla="*/ 1114754 h 1149888"/>
                <a:gd name="connsiteX1544" fmla="*/ 612066 w 1124929"/>
                <a:gd name="connsiteY1544" fmla="*/ 1116662 h 1149888"/>
                <a:gd name="connsiteX1545" fmla="*/ 611112 w 1124929"/>
                <a:gd name="connsiteY1545" fmla="*/ 1118570 h 1149888"/>
                <a:gd name="connsiteX1546" fmla="*/ 609999 w 1124929"/>
                <a:gd name="connsiteY1546" fmla="*/ 1120318 h 1149888"/>
                <a:gd name="connsiteX1547" fmla="*/ 608886 w 1124929"/>
                <a:gd name="connsiteY1547" fmla="*/ 1122385 h 1149888"/>
                <a:gd name="connsiteX1548" fmla="*/ 607932 w 1124929"/>
                <a:gd name="connsiteY1548" fmla="*/ 1123339 h 1149888"/>
                <a:gd name="connsiteX1549" fmla="*/ 606819 w 1124929"/>
                <a:gd name="connsiteY1549" fmla="*/ 1123657 h 1149888"/>
                <a:gd name="connsiteX1550" fmla="*/ 605389 w 1124929"/>
                <a:gd name="connsiteY1550" fmla="*/ 1123657 h 1149888"/>
                <a:gd name="connsiteX1551" fmla="*/ 604117 w 1124929"/>
                <a:gd name="connsiteY1551" fmla="*/ 1121908 h 1149888"/>
                <a:gd name="connsiteX1552" fmla="*/ 603004 w 1124929"/>
                <a:gd name="connsiteY1552" fmla="*/ 1120637 h 1149888"/>
                <a:gd name="connsiteX1553" fmla="*/ 601891 w 1124929"/>
                <a:gd name="connsiteY1553" fmla="*/ 1119842 h 1149888"/>
                <a:gd name="connsiteX1554" fmla="*/ 600461 w 1124929"/>
                <a:gd name="connsiteY1554" fmla="*/ 1120160 h 1149888"/>
                <a:gd name="connsiteX1555" fmla="*/ 598711 w 1124929"/>
                <a:gd name="connsiteY1555" fmla="*/ 1121272 h 1149888"/>
                <a:gd name="connsiteX1556" fmla="*/ 597440 w 1124929"/>
                <a:gd name="connsiteY1556" fmla="*/ 1124770 h 1149888"/>
                <a:gd name="connsiteX1557" fmla="*/ 595850 w 1124929"/>
                <a:gd name="connsiteY1557" fmla="*/ 1127950 h 1149888"/>
                <a:gd name="connsiteX1558" fmla="*/ 593942 w 1124929"/>
                <a:gd name="connsiteY1558" fmla="*/ 1128744 h 1149888"/>
                <a:gd name="connsiteX1559" fmla="*/ 592988 w 1124929"/>
                <a:gd name="connsiteY1559" fmla="*/ 1128744 h 1149888"/>
                <a:gd name="connsiteX1560" fmla="*/ 592193 w 1124929"/>
                <a:gd name="connsiteY1560" fmla="*/ 1129221 h 1149888"/>
                <a:gd name="connsiteX1561" fmla="*/ 591399 w 1124929"/>
                <a:gd name="connsiteY1561" fmla="*/ 1130016 h 1149888"/>
                <a:gd name="connsiteX1562" fmla="*/ 590445 w 1124929"/>
                <a:gd name="connsiteY1562" fmla="*/ 1131288 h 1149888"/>
                <a:gd name="connsiteX1563" fmla="*/ 589649 w 1124929"/>
                <a:gd name="connsiteY1563" fmla="*/ 1133673 h 1149888"/>
                <a:gd name="connsiteX1564" fmla="*/ 589173 w 1124929"/>
                <a:gd name="connsiteY1564" fmla="*/ 1137329 h 1149888"/>
                <a:gd name="connsiteX1565" fmla="*/ 589649 w 1124929"/>
                <a:gd name="connsiteY1565" fmla="*/ 1141304 h 1149888"/>
                <a:gd name="connsiteX1566" fmla="*/ 589173 w 1124929"/>
                <a:gd name="connsiteY1566" fmla="*/ 1143211 h 1149888"/>
                <a:gd name="connsiteX1567" fmla="*/ 588060 w 1124929"/>
                <a:gd name="connsiteY1567" fmla="*/ 1143688 h 1149888"/>
                <a:gd name="connsiteX1568" fmla="*/ 587583 w 1124929"/>
                <a:gd name="connsiteY1568" fmla="*/ 1144007 h 1149888"/>
                <a:gd name="connsiteX1569" fmla="*/ 587106 w 1124929"/>
                <a:gd name="connsiteY1569" fmla="*/ 1144007 h 1149888"/>
                <a:gd name="connsiteX1570" fmla="*/ 586947 w 1124929"/>
                <a:gd name="connsiteY1570" fmla="*/ 1143688 h 1149888"/>
                <a:gd name="connsiteX1571" fmla="*/ 586947 w 1124929"/>
                <a:gd name="connsiteY1571" fmla="*/ 1146073 h 1149888"/>
                <a:gd name="connsiteX1572" fmla="*/ 586947 w 1124929"/>
                <a:gd name="connsiteY1572" fmla="*/ 1147186 h 1149888"/>
                <a:gd name="connsiteX1573" fmla="*/ 587265 w 1124929"/>
                <a:gd name="connsiteY1573" fmla="*/ 1147822 h 1149888"/>
                <a:gd name="connsiteX1574" fmla="*/ 588854 w 1124929"/>
                <a:gd name="connsiteY1574" fmla="*/ 1148935 h 1149888"/>
                <a:gd name="connsiteX1575" fmla="*/ 590762 w 1124929"/>
                <a:gd name="connsiteY1575" fmla="*/ 1149889 h 1149888"/>
                <a:gd name="connsiteX1576" fmla="*/ 591558 w 1124929"/>
                <a:gd name="connsiteY1576" fmla="*/ 1149889 h 1149888"/>
                <a:gd name="connsiteX1577" fmla="*/ 604435 w 1124929"/>
                <a:gd name="connsiteY1577" fmla="*/ 1139078 h 1149888"/>
                <a:gd name="connsiteX1578" fmla="*/ 609045 w 1124929"/>
                <a:gd name="connsiteY1578" fmla="*/ 1134786 h 1149888"/>
                <a:gd name="connsiteX1579" fmla="*/ 612225 w 1124929"/>
                <a:gd name="connsiteY1579" fmla="*/ 1130652 h 1149888"/>
                <a:gd name="connsiteX1580" fmla="*/ 616358 w 1124929"/>
                <a:gd name="connsiteY1580" fmla="*/ 1122226 h 1149888"/>
                <a:gd name="connsiteX1581" fmla="*/ 621128 w 1124929"/>
                <a:gd name="connsiteY1581" fmla="*/ 1108395 h 1149888"/>
                <a:gd name="connsiteX1582" fmla="*/ 623035 w 1124929"/>
                <a:gd name="connsiteY1582" fmla="*/ 1104739 h 1149888"/>
                <a:gd name="connsiteX1583" fmla="*/ 625419 w 1124929"/>
                <a:gd name="connsiteY1583" fmla="*/ 1101400 h 1149888"/>
                <a:gd name="connsiteX1584" fmla="*/ 627169 w 1124929"/>
                <a:gd name="connsiteY1584" fmla="*/ 1099652 h 1149888"/>
                <a:gd name="connsiteX1585" fmla="*/ 626056 w 1124929"/>
                <a:gd name="connsiteY1585" fmla="*/ 1097108 h 1149888"/>
                <a:gd name="connsiteX1586" fmla="*/ 625419 w 1124929"/>
                <a:gd name="connsiteY1586" fmla="*/ 1093292 h 1149888"/>
                <a:gd name="connsiteX1587" fmla="*/ 625419 w 1124929"/>
                <a:gd name="connsiteY1587" fmla="*/ 1090749 h 1149888"/>
                <a:gd name="connsiteX1588" fmla="*/ 627486 w 1124929"/>
                <a:gd name="connsiteY1588" fmla="*/ 1084708 h 1149888"/>
                <a:gd name="connsiteX1589" fmla="*/ 630189 w 1124929"/>
                <a:gd name="connsiteY1589" fmla="*/ 1081687 h 1149888"/>
                <a:gd name="connsiteX1590" fmla="*/ 631143 w 1124929"/>
                <a:gd name="connsiteY1590" fmla="*/ 1078189 h 1149888"/>
                <a:gd name="connsiteX1591" fmla="*/ 631779 w 1124929"/>
                <a:gd name="connsiteY1591" fmla="*/ 1074851 h 1149888"/>
                <a:gd name="connsiteX1592" fmla="*/ 633051 w 1124929"/>
                <a:gd name="connsiteY1592" fmla="*/ 1073420 h 1149888"/>
                <a:gd name="connsiteX1593" fmla="*/ 639092 w 1124929"/>
                <a:gd name="connsiteY1593" fmla="*/ 1070400 h 1149888"/>
                <a:gd name="connsiteX1594" fmla="*/ 645133 w 1124929"/>
                <a:gd name="connsiteY1594" fmla="*/ 1065948 h 1149888"/>
                <a:gd name="connsiteX1595" fmla="*/ 646404 w 1124929"/>
                <a:gd name="connsiteY1595" fmla="*/ 1064358 h 1149888"/>
                <a:gd name="connsiteX1596" fmla="*/ 645769 w 1124929"/>
                <a:gd name="connsiteY1596" fmla="*/ 1061974 h 1149888"/>
                <a:gd name="connsiteX1597" fmla="*/ 646564 w 1124929"/>
                <a:gd name="connsiteY1597" fmla="*/ 1059907 h 1149888"/>
                <a:gd name="connsiteX1598" fmla="*/ 648949 w 1124929"/>
                <a:gd name="connsiteY1598" fmla="*/ 1057840 h 1149888"/>
                <a:gd name="connsiteX1599" fmla="*/ 649425 w 1124929"/>
                <a:gd name="connsiteY1599" fmla="*/ 1052435 h 1149888"/>
                <a:gd name="connsiteX1600" fmla="*/ 650697 w 1124929"/>
                <a:gd name="connsiteY1600" fmla="*/ 1053389 h 1149888"/>
                <a:gd name="connsiteX1601" fmla="*/ 651651 w 1124929"/>
                <a:gd name="connsiteY1601" fmla="*/ 1054979 h 1149888"/>
                <a:gd name="connsiteX1602" fmla="*/ 651651 w 1124929"/>
                <a:gd name="connsiteY1602" fmla="*/ 1049891 h 1149888"/>
                <a:gd name="connsiteX1603" fmla="*/ 652764 w 1124929"/>
                <a:gd name="connsiteY1603" fmla="*/ 1046076 h 1149888"/>
                <a:gd name="connsiteX1604" fmla="*/ 654513 w 1124929"/>
                <a:gd name="connsiteY1604" fmla="*/ 1044327 h 1149888"/>
                <a:gd name="connsiteX1605" fmla="*/ 655307 w 1124929"/>
                <a:gd name="connsiteY1605" fmla="*/ 1042896 h 1149888"/>
                <a:gd name="connsiteX1606" fmla="*/ 651810 w 1124929"/>
                <a:gd name="connsiteY1606" fmla="*/ 1039081 h 1149888"/>
                <a:gd name="connsiteX1607" fmla="*/ 651492 w 1124929"/>
                <a:gd name="connsiteY1607" fmla="*/ 1035901 h 1149888"/>
                <a:gd name="connsiteX1608" fmla="*/ 651492 w 1124929"/>
                <a:gd name="connsiteY1608" fmla="*/ 1032563 h 1149888"/>
                <a:gd name="connsiteX1609" fmla="*/ 652764 w 1124929"/>
                <a:gd name="connsiteY1609" fmla="*/ 1033357 h 1149888"/>
                <a:gd name="connsiteX1610" fmla="*/ 653240 w 1124929"/>
                <a:gd name="connsiteY1610" fmla="*/ 1035265 h 1149888"/>
                <a:gd name="connsiteX1611" fmla="*/ 654831 w 1124929"/>
                <a:gd name="connsiteY1611" fmla="*/ 1038127 h 1149888"/>
                <a:gd name="connsiteX1612" fmla="*/ 658805 w 1124929"/>
                <a:gd name="connsiteY1612" fmla="*/ 1039716 h 1149888"/>
                <a:gd name="connsiteX1613" fmla="*/ 659282 w 1124929"/>
                <a:gd name="connsiteY1613" fmla="*/ 1043055 h 1149888"/>
                <a:gd name="connsiteX1614" fmla="*/ 661985 w 1124929"/>
                <a:gd name="connsiteY1614" fmla="*/ 1043055 h 1149888"/>
                <a:gd name="connsiteX1615" fmla="*/ 670251 w 1124929"/>
                <a:gd name="connsiteY1615" fmla="*/ 1038922 h 1149888"/>
                <a:gd name="connsiteX1616" fmla="*/ 672636 w 1124929"/>
                <a:gd name="connsiteY1616" fmla="*/ 1039399 h 1149888"/>
                <a:gd name="connsiteX1617" fmla="*/ 673113 w 1124929"/>
                <a:gd name="connsiteY1617" fmla="*/ 1041306 h 1149888"/>
                <a:gd name="connsiteX1618" fmla="*/ 672159 w 1124929"/>
                <a:gd name="connsiteY1618" fmla="*/ 1045122 h 1149888"/>
                <a:gd name="connsiteX1619" fmla="*/ 671205 w 1124929"/>
                <a:gd name="connsiteY1619" fmla="*/ 1045758 h 1149888"/>
                <a:gd name="connsiteX1620" fmla="*/ 669138 w 1124929"/>
                <a:gd name="connsiteY1620" fmla="*/ 1044327 h 1149888"/>
                <a:gd name="connsiteX1621" fmla="*/ 668184 w 1124929"/>
                <a:gd name="connsiteY1621" fmla="*/ 1044645 h 1149888"/>
                <a:gd name="connsiteX1622" fmla="*/ 668980 w 1124929"/>
                <a:gd name="connsiteY1622" fmla="*/ 1053389 h 1149888"/>
                <a:gd name="connsiteX1623" fmla="*/ 666595 w 1124929"/>
                <a:gd name="connsiteY1623" fmla="*/ 1056886 h 1149888"/>
                <a:gd name="connsiteX1624" fmla="*/ 661667 w 1124929"/>
                <a:gd name="connsiteY1624" fmla="*/ 1059748 h 1149888"/>
                <a:gd name="connsiteX1625" fmla="*/ 661031 w 1124929"/>
                <a:gd name="connsiteY1625" fmla="*/ 1062928 h 1149888"/>
                <a:gd name="connsiteX1626" fmla="*/ 661348 w 1124929"/>
                <a:gd name="connsiteY1626" fmla="*/ 1064358 h 1149888"/>
                <a:gd name="connsiteX1627" fmla="*/ 660554 w 1124929"/>
                <a:gd name="connsiteY1627" fmla="*/ 1065630 h 1149888"/>
                <a:gd name="connsiteX1628" fmla="*/ 656898 w 1124929"/>
                <a:gd name="connsiteY1628" fmla="*/ 1065153 h 1149888"/>
                <a:gd name="connsiteX1629" fmla="*/ 655307 w 1124929"/>
                <a:gd name="connsiteY1629" fmla="*/ 1066266 h 1149888"/>
                <a:gd name="connsiteX1630" fmla="*/ 655307 w 1124929"/>
                <a:gd name="connsiteY1630" fmla="*/ 1070877 h 1149888"/>
                <a:gd name="connsiteX1631" fmla="*/ 654990 w 1124929"/>
                <a:gd name="connsiteY1631" fmla="*/ 1073102 h 1149888"/>
                <a:gd name="connsiteX1632" fmla="*/ 652128 w 1124929"/>
                <a:gd name="connsiteY1632" fmla="*/ 1077395 h 1149888"/>
                <a:gd name="connsiteX1633" fmla="*/ 647200 w 1124929"/>
                <a:gd name="connsiteY1633" fmla="*/ 1079938 h 1149888"/>
                <a:gd name="connsiteX1634" fmla="*/ 640522 w 1124929"/>
                <a:gd name="connsiteY1634" fmla="*/ 1086774 h 1149888"/>
                <a:gd name="connsiteX1635" fmla="*/ 637025 w 1124929"/>
                <a:gd name="connsiteY1635" fmla="*/ 1087410 h 1149888"/>
                <a:gd name="connsiteX1636" fmla="*/ 635912 w 1124929"/>
                <a:gd name="connsiteY1636" fmla="*/ 1088523 h 1149888"/>
                <a:gd name="connsiteX1637" fmla="*/ 634481 w 1124929"/>
                <a:gd name="connsiteY1637" fmla="*/ 1089636 h 1149888"/>
                <a:gd name="connsiteX1638" fmla="*/ 631620 w 1124929"/>
                <a:gd name="connsiteY1638" fmla="*/ 1087887 h 1149888"/>
                <a:gd name="connsiteX1639" fmla="*/ 629712 w 1124929"/>
                <a:gd name="connsiteY1639" fmla="*/ 1088364 h 1149888"/>
                <a:gd name="connsiteX1640" fmla="*/ 629712 w 1124929"/>
                <a:gd name="connsiteY1640" fmla="*/ 1091067 h 1149888"/>
                <a:gd name="connsiteX1641" fmla="*/ 630349 w 1124929"/>
                <a:gd name="connsiteY1641" fmla="*/ 1093133 h 1149888"/>
                <a:gd name="connsiteX1642" fmla="*/ 629553 w 1124929"/>
                <a:gd name="connsiteY1642" fmla="*/ 1095836 h 1149888"/>
                <a:gd name="connsiteX1643" fmla="*/ 630349 w 1124929"/>
                <a:gd name="connsiteY1643" fmla="*/ 1097426 h 1149888"/>
                <a:gd name="connsiteX1644" fmla="*/ 633686 w 1124929"/>
                <a:gd name="connsiteY1644" fmla="*/ 1093451 h 1149888"/>
                <a:gd name="connsiteX1645" fmla="*/ 637184 w 1124929"/>
                <a:gd name="connsiteY1645" fmla="*/ 1090590 h 1149888"/>
                <a:gd name="connsiteX1646" fmla="*/ 646882 w 1124929"/>
                <a:gd name="connsiteY1646" fmla="*/ 1084390 h 1149888"/>
                <a:gd name="connsiteX1647" fmla="*/ 655785 w 1124929"/>
                <a:gd name="connsiteY1647" fmla="*/ 1077395 h 1149888"/>
                <a:gd name="connsiteX1648" fmla="*/ 662461 w 1124929"/>
                <a:gd name="connsiteY1648" fmla="*/ 1070400 h 1149888"/>
                <a:gd name="connsiteX1649" fmla="*/ 667390 w 1124929"/>
                <a:gd name="connsiteY1649" fmla="*/ 1064358 h 1149888"/>
                <a:gd name="connsiteX1650" fmla="*/ 671047 w 1124929"/>
                <a:gd name="connsiteY1650" fmla="*/ 1058953 h 1149888"/>
                <a:gd name="connsiteX1651" fmla="*/ 680267 w 1124929"/>
                <a:gd name="connsiteY1651" fmla="*/ 1044168 h 1149888"/>
                <a:gd name="connsiteX1652" fmla="*/ 687899 w 1124929"/>
                <a:gd name="connsiteY1652" fmla="*/ 1024614 h 1149888"/>
                <a:gd name="connsiteX1653" fmla="*/ 696165 w 1124929"/>
                <a:gd name="connsiteY1653" fmla="*/ 1010941 h 1149888"/>
                <a:gd name="connsiteX1654" fmla="*/ 703160 w 1124929"/>
                <a:gd name="connsiteY1654" fmla="*/ 1002039 h 1149888"/>
                <a:gd name="connsiteX1655" fmla="*/ 709678 w 1124929"/>
                <a:gd name="connsiteY1655" fmla="*/ 995680 h 1149888"/>
                <a:gd name="connsiteX1656" fmla="*/ 716832 w 1124929"/>
                <a:gd name="connsiteY1656" fmla="*/ 990274 h 1149888"/>
                <a:gd name="connsiteX1657" fmla="*/ 723191 w 1124929"/>
                <a:gd name="connsiteY1657" fmla="*/ 986459 h 1149888"/>
                <a:gd name="connsiteX1658" fmla="*/ 723191 w 1124929"/>
                <a:gd name="connsiteY1658" fmla="*/ 982326 h 1149888"/>
                <a:gd name="connsiteX1659" fmla="*/ 726212 w 1124929"/>
                <a:gd name="connsiteY1659" fmla="*/ 978192 h 1149888"/>
                <a:gd name="connsiteX1660" fmla="*/ 727484 w 1124929"/>
                <a:gd name="connsiteY1660" fmla="*/ 975013 h 1149888"/>
                <a:gd name="connsiteX1661" fmla="*/ 728279 w 1124929"/>
                <a:gd name="connsiteY1661" fmla="*/ 970879 h 1149888"/>
                <a:gd name="connsiteX1662" fmla="*/ 728755 w 1124929"/>
                <a:gd name="connsiteY1662" fmla="*/ 963089 h 1149888"/>
                <a:gd name="connsiteX1663" fmla="*/ 727643 w 1124929"/>
                <a:gd name="connsiteY1663" fmla="*/ 954822 h 1149888"/>
                <a:gd name="connsiteX1664" fmla="*/ 729710 w 1124929"/>
                <a:gd name="connsiteY1664" fmla="*/ 949099 h 1149888"/>
                <a:gd name="connsiteX1665" fmla="*/ 729073 w 1124929"/>
                <a:gd name="connsiteY1665" fmla="*/ 945761 h 1149888"/>
                <a:gd name="connsiteX1666" fmla="*/ 730186 w 1124929"/>
                <a:gd name="connsiteY1666" fmla="*/ 943694 h 1149888"/>
                <a:gd name="connsiteX1667" fmla="*/ 729710 w 1124929"/>
                <a:gd name="connsiteY1667" fmla="*/ 941468 h 1149888"/>
                <a:gd name="connsiteX1668" fmla="*/ 728914 w 1124929"/>
                <a:gd name="connsiteY1668" fmla="*/ 939401 h 1149888"/>
                <a:gd name="connsiteX1669" fmla="*/ 728279 w 1124929"/>
                <a:gd name="connsiteY1669" fmla="*/ 933837 h 1149888"/>
                <a:gd name="connsiteX1670" fmla="*/ 726530 w 1124929"/>
                <a:gd name="connsiteY1670" fmla="*/ 928432 h 1149888"/>
                <a:gd name="connsiteX1671" fmla="*/ 726530 w 1124929"/>
                <a:gd name="connsiteY1671" fmla="*/ 925729 h 1149888"/>
                <a:gd name="connsiteX1672" fmla="*/ 727166 w 1124929"/>
                <a:gd name="connsiteY1672" fmla="*/ 922868 h 1149888"/>
                <a:gd name="connsiteX1673" fmla="*/ 727166 w 1124929"/>
                <a:gd name="connsiteY1673" fmla="*/ 919370 h 1149888"/>
                <a:gd name="connsiteX1674" fmla="*/ 725894 w 1124929"/>
                <a:gd name="connsiteY1674" fmla="*/ 917621 h 1149888"/>
                <a:gd name="connsiteX1675" fmla="*/ 724463 w 1124929"/>
                <a:gd name="connsiteY1675" fmla="*/ 915237 h 1149888"/>
                <a:gd name="connsiteX1676" fmla="*/ 725417 w 1124929"/>
                <a:gd name="connsiteY1676" fmla="*/ 913965 h 1149888"/>
                <a:gd name="connsiteX1677" fmla="*/ 726371 w 1124929"/>
                <a:gd name="connsiteY1677" fmla="*/ 913965 h 1149888"/>
                <a:gd name="connsiteX1678" fmla="*/ 728119 w 1124929"/>
                <a:gd name="connsiteY1678" fmla="*/ 912534 h 1149888"/>
                <a:gd name="connsiteX1679" fmla="*/ 729392 w 1124929"/>
                <a:gd name="connsiteY1679" fmla="*/ 905062 h 1149888"/>
                <a:gd name="connsiteX1680" fmla="*/ 728279 w 1124929"/>
                <a:gd name="connsiteY1680" fmla="*/ 903154 h 1149888"/>
                <a:gd name="connsiteX1681" fmla="*/ 726371 w 1124929"/>
                <a:gd name="connsiteY1681" fmla="*/ 903154 h 1149888"/>
                <a:gd name="connsiteX1682" fmla="*/ 726689 w 1124929"/>
                <a:gd name="connsiteY1682" fmla="*/ 902200 h 1149888"/>
                <a:gd name="connsiteX1683" fmla="*/ 730186 w 1124929"/>
                <a:gd name="connsiteY1683" fmla="*/ 901406 h 1149888"/>
                <a:gd name="connsiteX1684" fmla="*/ 734320 w 1124929"/>
                <a:gd name="connsiteY1684" fmla="*/ 894728 h 1149888"/>
                <a:gd name="connsiteX1685" fmla="*/ 733525 w 1124929"/>
                <a:gd name="connsiteY1685" fmla="*/ 893298 h 1149888"/>
                <a:gd name="connsiteX1686" fmla="*/ 731299 w 1124929"/>
                <a:gd name="connsiteY1686" fmla="*/ 892344 h 1149888"/>
                <a:gd name="connsiteX1687" fmla="*/ 726053 w 1124929"/>
                <a:gd name="connsiteY1687" fmla="*/ 891390 h 1149888"/>
                <a:gd name="connsiteX1688" fmla="*/ 724940 w 1124929"/>
                <a:gd name="connsiteY1688" fmla="*/ 887575 h 1149888"/>
                <a:gd name="connsiteX1689" fmla="*/ 727484 w 1124929"/>
                <a:gd name="connsiteY1689" fmla="*/ 889642 h 1149888"/>
                <a:gd name="connsiteX1690" fmla="*/ 729710 w 1124929"/>
                <a:gd name="connsiteY1690" fmla="*/ 889959 h 1149888"/>
                <a:gd name="connsiteX1691" fmla="*/ 732253 w 1124929"/>
                <a:gd name="connsiteY1691" fmla="*/ 889959 h 1149888"/>
                <a:gd name="connsiteX1692" fmla="*/ 733684 w 1124929"/>
                <a:gd name="connsiteY1692" fmla="*/ 888687 h 1149888"/>
                <a:gd name="connsiteX1693" fmla="*/ 732729 w 1124929"/>
                <a:gd name="connsiteY1693" fmla="*/ 885826 h 1149888"/>
                <a:gd name="connsiteX1694" fmla="*/ 734320 w 1124929"/>
                <a:gd name="connsiteY1694" fmla="*/ 884713 h 1149888"/>
                <a:gd name="connsiteX1695" fmla="*/ 737976 w 1124929"/>
                <a:gd name="connsiteY1695" fmla="*/ 885826 h 1149888"/>
                <a:gd name="connsiteX1696" fmla="*/ 740520 w 1124929"/>
                <a:gd name="connsiteY1696" fmla="*/ 885826 h 1149888"/>
                <a:gd name="connsiteX1697" fmla="*/ 738930 w 1124929"/>
                <a:gd name="connsiteY1697" fmla="*/ 888846 h 1149888"/>
                <a:gd name="connsiteX1698" fmla="*/ 740043 w 1124929"/>
                <a:gd name="connsiteY1698" fmla="*/ 889323 h 1149888"/>
                <a:gd name="connsiteX1699" fmla="*/ 745130 w 1124929"/>
                <a:gd name="connsiteY1699" fmla="*/ 883918 h 1149888"/>
                <a:gd name="connsiteX1700" fmla="*/ 747833 w 1124929"/>
                <a:gd name="connsiteY1700" fmla="*/ 881851 h 1149888"/>
                <a:gd name="connsiteX1701" fmla="*/ 748469 w 1124929"/>
                <a:gd name="connsiteY1701" fmla="*/ 878831 h 1149888"/>
                <a:gd name="connsiteX1702" fmla="*/ 747038 w 1124929"/>
                <a:gd name="connsiteY1702" fmla="*/ 878831 h 1149888"/>
                <a:gd name="connsiteX1703" fmla="*/ 746243 w 1124929"/>
                <a:gd name="connsiteY1703" fmla="*/ 877877 h 1149888"/>
                <a:gd name="connsiteX1704" fmla="*/ 748469 w 1124929"/>
                <a:gd name="connsiteY1704" fmla="*/ 876764 h 1149888"/>
                <a:gd name="connsiteX1705" fmla="*/ 749582 w 1124929"/>
                <a:gd name="connsiteY1705" fmla="*/ 876764 h 1149888"/>
                <a:gd name="connsiteX1706" fmla="*/ 750853 w 1124929"/>
                <a:gd name="connsiteY1706" fmla="*/ 875333 h 1149888"/>
                <a:gd name="connsiteX1707" fmla="*/ 757689 w 1124929"/>
                <a:gd name="connsiteY1707" fmla="*/ 870087 h 1149888"/>
                <a:gd name="connsiteX1708" fmla="*/ 770725 w 1124929"/>
                <a:gd name="connsiteY1708" fmla="*/ 861343 h 1149888"/>
                <a:gd name="connsiteX1709" fmla="*/ 778515 w 1124929"/>
                <a:gd name="connsiteY1709" fmla="*/ 853553 h 1149888"/>
                <a:gd name="connsiteX1710" fmla="*/ 785352 w 1124929"/>
                <a:gd name="connsiteY1710" fmla="*/ 849738 h 1149888"/>
                <a:gd name="connsiteX1711" fmla="*/ 804270 w 1124929"/>
                <a:gd name="connsiteY1711" fmla="*/ 840199 h 1149888"/>
                <a:gd name="connsiteX1712" fmla="*/ 807927 w 1124929"/>
                <a:gd name="connsiteY1712" fmla="*/ 839245 h 1149888"/>
                <a:gd name="connsiteX1713" fmla="*/ 813014 w 1124929"/>
                <a:gd name="connsiteY1713" fmla="*/ 839245 h 1149888"/>
                <a:gd name="connsiteX1714" fmla="*/ 816989 w 1124929"/>
                <a:gd name="connsiteY1714" fmla="*/ 840517 h 1149888"/>
                <a:gd name="connsiteX1715" fmla="*/ 818737 w 1124929"/>
                <a:gd name="connsiteY1715" fmla="*/ 840517 h 1149888"/>
                <a:gd name="connsiteX1716" fmla="*/ 819691 w 1124929"/>
                <a:gd name="connsiteY1716" fmla="*/ 839086 h 1149888"/>
                <a:gd name="connsiteX1717" fmla="*/ 820009 w 1124929"/>
                <a:gd name="connsiteY1717" fmla="*/ 836861 h 1149888"/>
                <a:gd name="connsiteX1718" fmla="*/ 822871 w 1124929"/>
                <a:gd name="connsiteY1718" fmla="*/ 834317 h 1149888"/>
                <a:gd name="connsiteX1719" fmla="*/ 826050 w 1124929"/>
                <a:gd name="connsiteY1719" fmla="*/ 833522 h 1149888"/>
                <a:gd name="connsiteX1720" fmla="*/ 833681 w 1124929"/>
                <a:gd name="connsiteY1720" fmla="*/ 827640 h 1149888"/>
                <a:gd name="connsiteX1721" fmla="*/ 841789 w 1124929"/>
                <a:gd name="connsiteY1721" fmla="*/ 826209 h 1149888"/>
                <a:gd name="connsiteX1722" fmla="*/ 843219 w 1124929"/>
                <a:gd name="connsiteY1722" fmla="*/ 825573 h 1149888"/>
                <a:gd name="connsiteX1723" fmla="*/ 844651 w 1124929"/>
                <a:gd name="connsiteY1723" fmla="*/ 824301 h 1149888"/>
                <a:gd name="connsiteX1724" fmla="*/ 843219 w 1124929"/>
                <a:gd name="connsiteY1724" fmla="*/ 822871 h 1149888"/>
                <a:gd name="connsiteX1725" fmla="*/ 841630 w 1124929"/>
                <a:gd name="connsiteY1725" fmla="*/ 822235 h 1149888"/>
                <a:gd name="connsiteX1726" fmla="*/ 841630 w 1124929"/>
                <a:gd name="connsiteY1726" fmla="*/ 819214 h 1149888"/>
                <a:gd name="connsiteX1727" fmla="*/ 842743 w 1124929"/>
                <a:gd name="connsiteY1727" fmla="*/ 817624 h 1149888"/>
                <a:gd name="connsiteX1728" fmla="*/ 850533 w 1124929"/>
                <a:gd name="connsiteY1728" fmla="*/ 816035 h 1149888"/>
                <a:gd name="connsiteX1729" fmla="*/ 856892 w 1124929"/>
                <a:gd name="connsiteY1729" fmla="*/ 816035 h 1149888"/>
                <a:gd name="connsiteX1730" fmla="*/ 859754 w 1124929"/>
                <a:gd name="connsiteY1730" fmla="*/ 814286 h 1149888"/>
                <a:gd name="connsiteX1731" fmla="*/ 864999 w 1124929"/>
                <a:gd name="connsiteY1731" fmla="*/ 813332 h 1149888"/>
                <a:gd name="connsiteX1732" fmla="*/ 869610 w 1124929"/>
                <a:gd name="connsiteY1732" fmla="*/ 815081 h 1149888"/>
                <a:gd name="connsiteX1733" fmla="*/ 870405 w 1124929"/>
                <a:gd name="connsiteY1733" fmla="*/ 816352 h 1149888"/>
                <a:gd name="connsiteX1734" fmla="*/ 867066 w 1124929"/>
                <a:gd name="connsiteY1734" fmla="*/ 817465 h 1149888"/>
                <a:gd name="connsiteX1735" fmla="*/ 864046 w 1124929"/>
                <a:gd name="connsiteY1735" fmla="*/ 817147 h 1149888"/>
                <a:gd name="connsiteX1736" fmla="*/ 861821 w 1124929"/>
                <a:gd name="connsiteY1736" fmla="*/ 817783 h 1149888"/>
                <a:gd name="connsiteX1737" fmla="*/ 864046 w 1124929"/>
                <a:gd name="connsiteY1737" fmla="*/ 819055 h 1149888"/>
                <a:gd name="connsiteX1738" fmla="*/ 868657 w 1124929"/>
                <a:gd name="connsiteY1738" fmla="*/ 817942 h 1149888"/>
                <a:gd name="connsiteX1739" fmla="*/ 874539 w 1124929"/>
                <a:gd name="connsiteY1739" fmla="*/ 817306 h 1149888"/>
                <a:gd name="connsiteX1740" fmla="*/ 879149 w 1124929"/>
                <a:gd name="connsiteY1740" fmla="*/ 815875 h 1149888"/>
                <a:gd name="connsiteX1741" fmla="*/ 883282 w 1124929"/>
                <a:gd name="connsiteY1741" fmla="*/ 815875 h 1149888"/>
                <a:gd name="connsiteX1742" fmla="*/ 884236 w 1124929"/>
                <a:gd name="connsiteY1742" fmla="*/ 814127 h 1149888"/>
                <a:gd name="connsiteX1743" fmla="*/ 883759 w 1124929"/>
                <a:gd name="connsiteY1743" fmla="*/ 812378 h 1149888"/>
                <a:gd name="connsiteX1744" fmla="*/ 882964 w 1124929"/>
                <a:gd name="connsiteY1744" fmla="*/ 810947 h 1149888"/>
                <a:gd name="connsiteX1745" fmla="*/ 882964 w 1124929"/>
                <a:gd name="connsiteY1745" fmla="*/ 809993 h 1149888"/>
                <a:gd name="connsiteX1746" fmla="*/ 883123 w 1124929"/>
                <a:gd name="connsiteY1746" fmla="*/ 808563 h 1149888"/>
                <a:gd name="connsiteX1747" fmla="*/ 885190 w 1124929"/>
                <a:gd name="connsiteY1747" fmla="*/ 807927 h 1149888"/>
                <a:gd name="connsiteX1748" fmla="*/ 887098 w 1124929"/>
                <a:gd name="connsiteY1748" fmla="*/ 807927 h 1149888"/>
                <a:gd name="connsiteX1749" fmla="*/ 887733 w 1124929"/>
                <a:gd name="connsiteY1749" fmla="*/ 809357 h 1149888"/>
                <a:gd name="connsiteX1750" fmla="*/ 886779 w 1124929"/>
                <a:gd name="connsiteY1750" fmla="*/ 811742 h 1149888"/>
                <a:gd name="connsiteX1751" fmla="*/ 887416 w 1124929"/>
                <a:gd name="connsiteY1751" fmla="*/ 813332 h 1149888"/>
                <a:gd name="connsiteX1752" fmla="*/ 889323 w 1124929"/>
                <a:gd name="connsiteY1752" fmla="*/ 814604 h 1149888"/>
                <a:gd name="connsiteX1753" fmla="*/ 890913 w 1124929"/>
                <a:gd name="connsiteY1753" fmla="*/ 815399 h 1149888"/>
                <a:gd name="connsiteX1754" fmla="*/ 894570 w 1124929"/>
                <a:gd name="connsiteY1754" fmla="*/ 815399 h 1149888"/>
                <a:gd name="connsiteX1755" fmla="*/ 901723 w 1124929"/>
                <a:gd name="connsiteY1755" fmla="*/ 814604 h 1149888"/>
                <a:gd name="connsiteX1756" fmla="*/ 914919 w 1124929"/>
                <a:gd name="connsiteY1756" fmla="*/ 814604 h 1149888"/>
                <a:gd name="connsiteX1757" fmla="*/ 917145 w 1124929"/>
                <a:gd name="connsiteY1757" fmla="*/ 814763 h 1149888"/>
                <a:gd name="connsiteX1758" fmla="*/ 918734 w 1124929"/>
                <a:gd name="connsiteY1758" fmla="*/ 811742 h 1149888"/>
                <a:gd name="connsiteX1759" fmla="*/ 920006 w 1124929"/>
                <a:gd name="connsiteY1759" fmla="*/ 809993 h 1149888"/>
                <a:gd name="connsiteX1760" fmla="*/ 918734 w 1124929"/>
                <a:gd name="connsiteY1760" fmla="*/ 808403 h 1149888"/>
                <a:gd name="connsiteX1761" fmla="*/ 918417 w 1124929"/>
                <a:gd name="connsiteY1761" fmla="*/ 805701 h 1149888"/>
                <a:gd name="connsiteX1762" fmla="*/ 918893 w 1124929"/>
                <a:gd name="connsiteY1762" fmla="*/ 803793 h 1149888"/>
                <a:gd name="connsiteX1763" fmla="*/ 926842 w 1124929"/>
                <a:gd name="connsiteY1763" fmla="*/ 795685 h 1149888"/>
                <a:gd name="connsiteX1764" fmla="*/ 930340 w 1124929"/>
                <a:gd name="connsiteY1764" fmla="*/ 793778 h 1149888"/>
                <a:gd name="connsiteX1765" fmla="*/ 943535 w 1124929"/>
                <a:gd name="connsiteY1765" fmla="*/ 789008 h 1149888"/>
                <a:gd name="connsiteX1766" fmla="*/ 947033 w 1124929"/>
                <a:gd name="connsiteY1766" fmla="*/ 786464 h 1149888"/>
                <a:gd name="connsiteX1767" fmla="*/ 947350 w 1124929"/>
                <a:gd name="connsiteY1767" fmla="*/ 784080 h 1149888"/>
                <a:gd name="connsiteX1768" fmla="*/ 946396 w 1124929"/>
                <a:gd name="connsiteY1768" fmla="*/ 774859 h 1149888"/>
                <a:gd name="connsiteX1769" fmla="*/ 946396 w 1124929"/>
                <a:gd name="connsiteY1769" fmla="*/ 774382 h 1149888"/>
                <a:gd name="connsiteX1770" fmla="*/ 945601 w 1124929"/>
                <a:gd name="connsiteY1770" fmla="*/ 771680 h 1149888"/>
                <a:gd name="connsiteX1771" fmla="*/ 948305 w 1124929"/>
                <a:gd name="connsiteY1771" fmla="*/ 763731 h 1149888"/>
                <a:gd name="connsiteX1772" fmla="*/ 951961 w 1124929"/>
                <a:gd name="connsiteY1772" fmla="*/ 757530 h 1149888"/>
                <a:gd name="connsiteX1773" fmla="*/ 953074 w 1124929"/>
                <a:gd name="connsiteY1773" fmla="*/ 753874 h 1149888"/>
                <a:gd name="connsiteX1774" fmla="*/ 954822 w 1124929"/>
                <a:gd name="connsiteY1774" fmla="*/ 752125 h 1149888"/>
                <a:gd name="connsiteX1775" fmla="*/ 958638 w 1124929"/>
                <a:gd name="connsiteY1775" fmla="*/ 750217 h 1149888"/>
                <a:gd name="connsiteX1776" fmla="*/ 964361 w 1124929"/>
                <a:gd name="connsiteY1776" fmla="*/ 743858 h 1149888"/>
                <a:gd name="connsiteX1777" fmla="*/ 966587 w 1124929"/>
                <a:gd name="connsiteY1777" fmla="*/ 739566 h 1149888"/>
                <a:gd name="connsiteX1778" fmla="*/ 967222 w 1124929"/>
                <a:gd name="connsiteY1778" fmla="*/ 735592 h 1149888"/>
                <a:gd name="connsiteX1779" fmla="*/ 969925 w 1124929"/>
                <a:gd name="connsiteY1779" fmla="*/ 733048 h 1149888"/>
                <a:gd name="connsiteX1780" fmla="*/ 971674 w 1124929"/>
                <a:gd name="connsiteY1780" fmla="*/ 726053 h 1149888"/>
                <a:gd name="connsiteX1781" fmla="*/ 975648 w 1124929"/>
                <a:gd name="connsiteY1781" fmla="*/ 719376 h 1149888"/>
                <a:gd name="connsiteX1782" fmla="*/ 980100 w 1124929"/>
                <a:gd name="connsiteY1782" fmla="*/ 716673 h 1149888"/>
                <a:gd name="connsiteX1783" fmla="*/ 981849 w 1124929"/>
                <a:gd name="connsiteY1783" fmla="*/ 714447 h 1149888"/>
                <a:gd name="connsiteX1784" fmla="*/ 983279 w 1124929"/>
                <a:gd name="connsiteY1784" fmla="*/ 710950 h 1149888"/>
                <a:gd name="connsiteX1785" fmla="*/ 984233 w 1124929"/>
                <a:gd name="connsiteY1785" fmla="*/ 705704 h 1149888"/>
                <a:gd name="connsiteX1786" fmla="*/ 982962 w 1124929"/>
                <a:gd name="connsiteY1786" fmla="*/ 692985 h 1149888"/>
                <a:gd name="connsiteX1787" fmla="*/ 982962 w 1124929"/>
                <a:gd name="connsiteY1787" fmla="*/ 686944 h 1149888"/>
                <a:gd name="connsiteX1788" fmla="*/ 985505 w 1124929"/>
                <a:gd name="connsiteY1788" fmla="*/ 675498 h 1149888"/>
                <a:gd name="connsiteX1789" fmla="*/ 990274 w 1124929"/>
                <a:gd name="connsiteY1789" fmla="*/ 667708 h 1149888"/>
                <a:gd name="connsiteX1790" fmla="*/ 992341 w 1124929"/>
                <a:gd name="connsiteY1790" fmla="*/ 665641 h 1149888"/>
                <a:gd name="connsiteX1791" fmla="*/ 996156 w 1124929"/>
                <a:gd name="connsiteY1791" fmla="*/ 663575 h 1149888"/>
                <a:gd name="connsiteX1792" fmla="*/ 999654 w 1124929"/>
                <a:gd name="connsiteY1792" fmla="*/ 659282 h 1149888"/>
                <a:gd name="connsiteX1793" fmla="*/ 999177 w 1124929"/>
                <a:gd name="connsiteY1793" fmla="*/ 657533 h 1149888"/>
                <a:gd name="connsiteX1794" fmla="*/ 997906 w 1124929"/>
                <a:gd name="connsiteY1794" fmla="*/ 647995 h 1149888"/>
                <a:gd name="connsiteX1795" fmla="*/ 998223 w 1124929"/>
                <a:gd name="connsiteY1795" fmla="*/ 644020 h 1149888"/>
                <a:gd name="connsiteX1796" fmla="*/ 999336 w 1124929"/>
                <a:gd name="connsiteY1796" fmla="*/ 640046 h 1149888"/>
                <a:gd name="connsiteX1797" fmla="*/ 1000449 w 1124929"/>
                <a:gd name="connsiteY1797" fmla="*/ 631779 h 1149888"/>
                <a:gd name="connsiteX1798" fmla="*/ 1002198 w 1124929"/>
                <a:gd name="connsiteY1798" fmla="*/ 624148 h 1149888"/>
                <a:gd name="connsiteX1799" fmla="*/ 1005218 w 1124929"/>
                <a:gd name="connsiteY1799" fmla="*/ 614768 h 1149888"/>
                <a:gd name="connsiteX1800" fmla="*/ 1007444 w 1124929"/>
                <a:gd name="connsiteY1800" fmla="*/ 605389 h 1149888"/>
                <a:gd name="connsiteX1801" fmla="*/ 1007444 w 1124929"/>
                <a:gd name="connsiteY1801" fmla="*/ 604753 h 1149888"/>
                <a:gd name="connsiteX1802" fmla="*/ 1005696 w 1124929"/>
                <a:gd name="connsiteY1802" fmla="*/ 596645 h 1149888"/>
                <a:gd name="connsiteX1803" fmla="*/ 1004105 w 1124929"/>
                <a:gd name="connsiteY1803" fmla="*/ 587583 h 1149888"/>
                <a:gd name="connsiteX1804" fmla="*/ 1003629 w 1124929"/>
                <a:gd name="connsiteY1804" fmla="*/ 578362 h 1149888"/>
                <a:gd name="connsiteX1805" fmla="*/ 1002357 w 1124929"/>
                <a:gd name="connsiteY1805" fmla="*/ 570095 h 1149888"/>
                <a:gd name="connsiteX1806" fmla="*/ 1005696 w 1124929"/>
                <a:gd name="connsiteY1806" fmla="*/ 551972 h 1149888"/>
                <a:gd name="connsiteX1807" fmla="*/ 1005059 w 1124929"/>
                <a:gd name="connsiteY1807" fmla="*/ 551177 h 1149888"/>
                <a:gd name="connsiteX1808" fmla="*/ 1003788 w 1124929"/>
                <a:gd name="connsiteY1808" fmla="*/ 554039 h 1149888"/>
                <a:gd name="connsiteX1809" fmla="*/ 1002675 w 1124929"/>
                <a:gd name="connsiteY1809" fmla="*/ 552449 h 1149888"/>
                <a:gd name="connsiteX1810" fmla="*/ 1002992 w 1124929"/>
                <a:gd name="connsiteY1810" fmla="*/ 550859 h 1149888"/>
                <a:gd name="connsiteX1811" fmla="*/ 1002992 w 1124929"/>
                <a:gd name="connsiteY1811" fmla="*/ 544023 h 1149888"/>
                <a:gd name="connsiteX1812" fmla="*/ 1003947 w 1124929"/>
                <a:gd name="connsiteY1812" fmla="*/ 541320 h 1149888"/>
                <a:gd name="connsiteX1813" fmla="*/ 1004264 w 1124929"/>
                <a:gd name="connsiteY1813" fmla="*/ 539890 h 1149888"/>
                <a:gd name="connsiteX1814" fmla="*/ 1003629 w 1124929"/>
                <a:gd name="connsiteY1814" fmla="*/ 538935 h 1149888"/>
                <a:gd name="connsiteX1815" fmla="*/ 1002834 w 1124929"/>
                <a:gd name="connsiteY1815" fmla="*/ 538300 h 1149888"/>
                <a:gd name="connsiteX1816" fmla="*/ 1001244 w 1124929"/>
                <a:gd name="connsiteY1816" fmla="*/ 539095 h 1149888"/>
                <a:gd name="connsiteX1817" fmla="*/ 1001880 w 1124929"/>
                <a:gd name="connsiteY1817" fmla="*/ 535915 h 1149888"/>
                <a:gd name="connsiteX1818" fmla="*/ 1002992 w 1124929"/>
                <a:gd name="connsiteY1818" fmla="*/ 532576 h 1149888"/>
                <a:gd name="connsiteX1819" fmla="*/ 1005059 w 1124929"/>
                <a:gd name="connsiteY1819" fmla="*/ 529874 h 1149888"/>
                <a:gd name="connsiteX1820" fmla="*/ 1008557 w 1124929"/>
                <a:gd name="connsiteY1820" fmla="*/ 526217 h 1149888"/>
                <a:gd name="connsiteX1821" fmla="*/ 1008557 w 1124929"/>
                <a:gd name="connsiteY1821" fmla="*/ 522879 h 1149888"/>
                <a:gd name="connsiteX1822" fmla="*/ 1010624 w 1124929"/>
                <a:gd name="connsiteY1822" fmla="*/ 519222 h 1149888"/>
                <a:gd name="connsiteX1823" fmla="*/ 1009987 w 1124929"/>
                <a:gd name="connsiteY1823" fmla="*/ 517474 h 1149888"/>
                <a:gd name="connsiteX1824" fmla="*/ 1008080 w 1124929"/>
                <a:gd name="connsiteY1824" fmla="*/ 515884 h 1149888"/>
                <a:gd name="connsiteX1825" fmla="*/ 1009987 w 1124929"/>
                <a:gd name="connsiteY1825" fmla="*/ 515884 h 1149888"/>
                <a:gd name="connsiteX1826" fmla="*/ 1011259 w 1124929"/>
                <a:gd name="connsiteY1826" fmla="*/ 514612 h 1149888"/>
                <a:gd name="connsiteX1827" fmla="*/ 1012850 w 1124929"/>
                <a:gd name="connsiteY1827" fmla="*/ 510956 h 1149888"/>
                <a:gd name="connsiteX1828" fmla="*/ 1013962 w 1124929"/>
                <a:gd name="connsiteY1828" fmla="*/ 511592 h 1149888"/>
                <a:gd name="connsiteX1829" fmla="*/ 1017619 w 1124929"/>
                <a:gd name="connsiteY1829" fmla="*/ 514930 h 1149888"/>
                <a:gd name="connsiteX1830" fmla="*/ 1018414 w 1124929"/>
                <a:gd name="connsiteY1830" fmla="*/ 520494 h 1149888"/>
                <a:gd name="connsiteX1831" fmla="*/ 1019845 w 1124929"/>
                <a:gd name="connsiteY1831" fmla="*/ 520812 h 1149888"/>
                <a:gd name="connsiteX1832" fmla="*/ 1021116 w 1124929"/>
                <a:gd name="connsiteY1832" fmla="*/ 520812 h 1149888"/>
                <a:gd name="connsiteX1833" fmla="*/ 1025727 w 1124929"/>
                <a:gd name="connsiteY1833" fmla="*/ 517315 h 1149888"/>
                <a:gd name="connsiteX1834" fmla="*/ 1032085 w 1124929"/>
                <a:gd name="connsiteY1834" fmla="*/ 510002 h 1149888"/>
                <a:gd name="connsiteX1835" fmla="*/ 1033834 w 1124929"/>
                <a:gd name="connsiteY1835" fmla="*/ 506663 h 1149888"/>
                <a:gd name="connsiteX1836" fmla="*/ 1041466 w 1124929"/>
                <a:gd name="connsiteY1836" fmla="*/ 495852 h 1149888"/>
                <a:gd name="connsiteX1837" fmla="*/ 1047824 w 1124929"/>
                <a:gd name="connsiteY1837" fmla="*/ 482975 h 1149888"/>
                <a:gd name="connsiteX1838" fmla="*/ 1049415 w 1124929"/>
                <a:gd name="connsiteY1838" fmla="*/ 478524 h 1149888"/>
                <a:gd name="connsiteX1839" fmla="*/ 1048620 w 1124929"/>
                <a:gd name="connsiteY1839" fmla="*/ 475503 h 1149888"/>
                <a:gd name="connsiteX1840" fmla="*/ 1050845 w 1124929"/>
                <a:gd name="connsiteY1840" fmla="*/ 471370 h 1149888"/>
                <a:gd name="connsiteX1841" fmla="*/ 1051958 w 1124929"/>
                <a:gd name="connsiteY1841" fmla="*/ 470257 h 1149888"/>
                <a:gd name="connsiteX1842" fmla="*/ 1051958 w 1124929"/>
                <a:gd name="connsiteY1842" fmla="*/ 471688 h 1149888"/>
                <a:gd name="connsiteX1843" fmla="*/ 1051640 w 1124929"/>
                <a:gd name="connsiteY1843" fmla="*/ 472960 h 1149888"/>
                <a:gd name="connsiteX1844" fmla="*/ 1051004 w 1124929"/>
                <a:gd name="connsiteY1844" fmla="*/ 474073 h 1149888"/>
                <a:gd name="connsiteX1845" fmla="*/ 1051004 w 1124929"/>
                <a:gd name="connsiteY1845" fmla="*/ 475662 h 1149888"/>
                <a:gd name="connsiteX1846" fmla="*/ 1052117 w 1124929"/>
                <a:gd name="connsiteY1846" fmla="*/ 474867 h 1149888"/>
                <a:gd name="connsiteX1847" fmla="*/ 1055932 w 1124929"/>
                <a:gd name="connsiteY1847" fmla="*/ 469462 h 1149888"/>
                <a:gd name="connsiteX1848" fmla="*/ 1055932 w 1124929"/>
                <a:gd name="connsiteY1848" fmla="*/ 465965 h 1149888"/>
                <a:gd name="connsiteX1849" fmla="*/ 1057523 w 1124929"/>
                <a:gd name="connsiteY1849" fmla="*/ 466441 h 1149888"/>
                <a:gd name="connsiteX1850" fmla="*/ 1058476 w 1124929"/>
                <a:gd name="connsiteY1850" fmla="*/ 465647 h 1149888"/>
                <a:gd name="connsiteX1851" fmla="*/ 1062927 w 1124929"/>
                <a:gd name="connsiteY1851" fmla="*/ 458811 h 1149888"/>
                <a:gd name="connsiteX1852" fmla="*/ 1067856 w 1124929"/>
                <a:gd name="connsiteY1852" fmla="*/ 454518 h 1149888"/>
                <a:gd name="connsiteX1853" fmla="*/ 1071671 w 1124929"/>
                <a:gd name="connsiteY1853" fmla="*/ 452134 h 1149888"/>
                <a:gd name="connsiteX1854" fmla="*/ 1078030 w 1124929"/>
                <a:gd name="connsiteY1854" fmla="*/ 449272 h 1149888"/>
                <a:gd name="connsiteX1855" fmla="*/ 1078349 w 1124929"/>
                <a:gd name="connsiteY1855" fmla="*/ 449272 h 1149888"/>
                <a:gd name="connsiteX1856" fmla="*/ 1083436 w 1124929"/>
                <a:gd name="connsiteY1856" fmla="*/ 441641 h 1149888"/>
                <a:gd name="connsiteX1857" fmla="*/ 1088205 w 1124929"/>
                <a:gd name="connsiteY1857" fmla="*/ 437349 h 1149888"/>
                <a:gd name="connsiteX1858" fmla="*/ 1093134 w 1124929"/>
                <a:gd name="connsiteY1858" fmla="*/ 430831 h 1149888"/>
                <a:gd name="connsiteX1859" fmla="*/ 1094246 w 1124929"/>
                <a:gd name="connsiteY1859" fmla="*/ 428605 h 1149888"/>
                <a:gd name="connsiteX1860" fmla="*/ 1092974 w 1124929"/>
                <a:gd name="connsiteY1860" fmla="*/ 426220 h 1149888"/>
                <a:gd name="connsiteX1861" fmla="*/ 1094723 w 1124929"/>
                <a:gd name="connsiteY1861" fmla="*/ 427174 h 1149888"/>
                <a:gd name="connsiteX1862" fmla="*/ 1096631 w 1124929"/>
                <a:gd name="connsiteY1862" fmla="*/ 426697 h 1149888"/>
                <a:gd name="connsiteX1863" fmla="*/ 1101400 w 1124929"/>
                <a:gd name="connsiteY1863" fmla="*/ 422087 h 1149888"/>
                <a:gd name="connsiteX1864" fmla="*/ 1108713 w 1124929"/>
                <a:gd name="connsiteY1864" fmla="*/ 413184 h 1149888"/>
                <a:gd name="connsiteX1865" fmla="*/ 1113960 w 1124929"/>
                <a:gd name="connsiteY1865" fmla="*/ 404599 h 1149888"/>
                <a:gd name="connsiteX1866" fmla="*/ 1119523 w 1124929"/>
                <a:gd name="connsiteY1866" fmla="*/ 389496 h 1149888"/>
                <a:gd name="connsiteX1867" fmla="*/ 1121749 w 1124929"/>
                <a:gd name="connsiteY1867" fmla="*/ 380435 h 1149888"/>
                <a:gd name="connsiteX1868" fmla="*/ 1123339 w 1124929"/>
                <a:gd name="connsiteY1868" fmla="*/ 376937 h 1149888"/>
                <a:gd name="connsiteX1869" fmla="*/ 1123339 w 1124929"/>
                <a:gd name="connsiteY1869" fmla="*/ 374075 h 1149888"/>
                <a:gd name="connsiteX1870" fmla="*/ 1122068 w 1124929"/>
                <a:gd name="connsiteY1870" fmla="*/ 370578 h 1149888"/>
                <a:gd name="connsiteX1871" fmla="*/ 1122068 w 1124929"/>
                <a:gd name="connsiteY1871" fmla="*/ 368988 h 1149888"/>
                <a:gd name="connsiteX1872" fmla="*/ 1122703 w 1124929"/>
                <a:gd name="connsiteY1872" fmla="*/ 367398 h 1149888"/>
                <a:gd name="connsiteX1873" fmla="*/ 1122703 w 1124929"/>
                <a:gd name="connsiteY1873" fmla="*/ 366285 h 1149888"/>
                <a:gd name="connsiteX1874" fmla="*/ 1122703 w 1124929"/>
                <a:gd name="connsiteY1874" fmla="*/ 364537 h 1149888"/>
                <a:gd name="connsiteX1875" fmla="*/ 1123816 w 1124929"/>
                <a:gd name="connsiteY1875" fmla="*/ 360562 h 1149888"/>
                <a:gd name="connsiteX1876" fmla="*/ 846558 w 1124929"/>
                <a:gd name="connsiteY1876" fmla="*/ 228769 h 1149888"/>
                <a:gd name="connsiteX1877" fmla="*/ 844651 w 1124929"/>
                <a:gd name="connsiteY1877" fmla="*/ 230518 h 1149888"/>
                <a:gd name="connsiteX1878" fmla="*/ 844332 w 1124929"/>
                <a:gd name="connsiteY1878" fmla="*/ 232267 h 1149888"/>
                <a:gd name="connsiteX1879" fmla="*/ 844810 w 1124929"/>
                <a:gd name="connsiteY1879" fmla="*/ 234493 h 1149888"/>
                <a:gd name="connsiteX1880" fmla="*/ 843856 w 1124929"/>
                <a:gd name="connsiteY1880" fmla="*/ 237672 h 1149888"/>
                <a:gd name="connsiteX1881" fmla="*/ 846717 w 1124929"/>
                <a:gd name="connsiteY1881" fmla="*/ 234810 h 1149888"/>
                <a:gd name="connsiteX1882" fmla="*/ 847194 w 1124929"/>
                <a:gd name="connsiteY1882" fmla="*/ 231154 h 1149888"/>
                <a:gd name="connsiteX1883" fmla="*/ 847194 w 1124929"/>
                <a:gd name="connsiteY1883" fmla="*/ 230518 h 1149888"/>
                <a:gd name="connsiteX1884" fmla="*/ 847194 w 1124929"/>
                <a:gd name="connsiteY1884" fmla="*/ 228451 h 1149888"/>
                <a:gd name="connsiteX1885" fmla="*/ 846558 w 1124929"/>
                <a:gd name="connsiteY1885" fmla="*/ 228769 h 1149888"/>
                <a:gd name="connsiteX1886" fmla="*/ 824460 w 1124929"/>
                <a:gd name="connsiteY1886" fmla="*/ 841471 h 1149888"/>
                <a:gd name="connsiteX1887" fmla="*/ 823665 w 1124929"/>
                <a:gd name="connsiteY1887" fmla="*/ 840676 h 1149888"/>
                <a:gd name="connsiteX1888" fmla="*/ 819373 w 1124929"/>
                <a:gd name="connsiteY1888" fmla="*/ 845763 h 1149888"/>
                <a:gd name="connsiteX1889" fmla="*/ 820486 w 1124929"/>
                <a:gd name="connsiteY1889" fmla="*/ 846876 h 1149888"/>
                <a:gd name="connsiteX1890" fmla="*/ 823665 w 1124929"/>
                <a:gd name="connsiteY1890" fmla="*/ 846240 h 1149888"/>
                <a:gd name="connsiteX1891" fmla="*/ 824938 w 1124929"/>
                <a:gd name="connsiteY1891" fmla="*/ 847035 h 1149888"/>
                <a:gd name="connsiteX1892" fmla="*/ 824938 w 1124929"/>
                <a:gd name="connsiteY1892" fmla="*/ 845446 h 1149888"/>
                <a:gd name="connsiteX1893" fmla="*/ 825255 w 1124929"/>
                <a:gd name="connsiteY1893" fmla="*/ 844333 h 1149888"/>
                <a:gd name="connsiteX1894" fmla="*/ 825732 w 1124929"/>
                <a:gd name="connsiteY1894" fmla="*/ 843538 h 1149888"/>
                <a:gd name="connsiteX1895" fmla="*/ 825255 w 1124929"/>
                <a:gd name="connsiteY1895" fmla="*/ 842266 h 1149888"/>
                <a:gd name="connsiteX1896" fmla="*/ 824619 w 1124929"/>
                <a:gd name="connsiteY1896" fmla="*/ 841312 h 1149888"/>
                <a:gd name="connsiteX1897" fmla="*/ 730664 w 1124929"/>
                <a:gd name="connsiteY1897" fmla="*/ 914919 h 1149888"/>
                <a:gd name="connsiteX1898" fmla="*/ 727006 w 1124929"/>
                <a:gd name="connsiteY1898" fmla="*/ 918575 h 1149888"/>
                <a:gd name="connsiteX1899" fmla="*/ 728755 w 1124929"/>
                <a:gd name="connsiteY1899" fmla="*/ 922391 h 1149888"/>
                <a:gd name="connsiteX1900" fmla="*/ 729232 w 1124929"/>
                <a:gd name="connsiteY1900" fmla="*/ 922073 h 1149888"/>
                <a:gd name="connsiteX1901" fmla="*/ 729710 w 1124929"/>
                <a:gd name="connsiteY1901" fmla="*/ 921437 h 1149888"/>
                <a:gd name="connsiteX1902" fmla="*/ 730822 w 1124929"/>
                <a:gd name="connsiteY1902" fmla="*/ 919370 h 1149888"/>
                <a:gd name="connsiteX1903" fmla="*/ 731776 w 1124929"/>
                <a:gd name="connsiteY1903" fmla="*/ 916508 h 1149888"/>
                <a:gd name="connsiteX1904" fmla="*/ 730505 w 1124929"/>
                <a:gd name="connsiteY1904" fmla="*/ 915078 h 1149888"/>
                <a:gd name="connsiteX1905" fmla="*/ 1014121 w 1124929"/>
                <a:gd name="connsiteY1905" fmla="*/ 520335 h 1149888"/>
                <a:gd name="connsiteX1906" fmla="*/ 1013644 w 1124929"/>
                <a:gd name="connsiteY1906" fmla="*/ 523038 h 1149888"/>
                <a:gd name="connsiteX1907" fmla="*/ 1010783 w 1124929"/>
                <a:gd name="connsiteY1907" fmla="*/ 525423 h 1149888"/>
                <a:gd name="connsiteX1908" fmla="*/ 1010783 w 1124929"/>
                <a:gd name="connsiteY1908" fmla="*/ 527330 h 1149888"/>
                <a:gd name="connsiteX1909" fmla="*/ 1012054 w 1124929"/>
                <a:gd name="connsiteY1909" fmla="*/ 526694 h 1149888"/>
                <a:gd name="connsiteX1910" fmla="*/ 1016188 w 1124929"/>
                <a:gd name="connsiteY1910" fmla="*/ 523674 h 1149888"/>
                <a:gd name="connsiteX1911" fmla="*/ 1016188 w 1124929"/>
                <a:gd name="connsiteY1911" fmla="*/ 523038 h 1149888"/>
                <a:gd name="connsiteX1912" fmla="*/ 1015870 w 1124929"/>
                <a:gd name="connsiteY1912" fmla="*/ 521607 h 1149888"/>
                <a:gd name="connsiteX1913" fmla="*/ 1014280 w 1124929"/>
                <a:gd name="connsiteY1913" fmla="*/ 520335 h 1149888"/>
                <a:gd name="connsiteX1914" fmla="*/ 855461 w 1124929"/>
                <a:gd name="connsiteY1914" fmla="*/ 822235 h 1149888"/>
                <a:gd name="connsiteX1915" fmla="*/ 854666 w 1124929"/>
                <a:gd name="connsiteY1915" fmla="*/ 821281 h 1149888"/>
                <a:gd name="connsiteX1916" fmla="*/ 854030 w 1124929"/>
                <a:gd name="connsiteY1916" fmla="*/ 820963 h 1149888"/>
                <a:gd name="connsiteX1917" fmla="*/ 853076 w 1124929"/>
                <a:gd name="connsiteY1917" fmla="*/ 822235 h 1149888"/>
                <a:gd name="connsiteX1918" fmla="*/ 850533 w 1124929"/>
                <a:gd name="connsiteY1918" fmla="*/ 823984 h 1149888"/>
                <a:gd name="connsiteX1919" fmla="*/ 851646 w 1124929"/>
                <a:gd name="connsiteY1919" fmla="*/ 825255 h 1149888"/>
                <a:gd name="connsiteX1920" fmla="*/ 854507 w 1124929"/>
                <a:gd name="connsiteY1920" fmla="*/ 824619 h 1149888"/>
                <a:gd name="connsiteX1921" fmla="*/ 856415 w 1124929"/>
                <a:gd name="connsiteY1921" fmla="*/ 823824 h 1149888"/>
                <a:gd name="connsiteX1922" fmla="*/ 858004 w 1124929"/>
                <a:gd name="connsiteY1922" fmla="*/ 823824 h 1149888"/>
                <a:gd name="connsiteX1923" fmla="*/ 857050 w 1124929"/>
                <a:gd name="connsiteY1923" fmla="*/ 823030 h 1149888"/>
                <a:gd name="connsiteX1924" fmla="*/ 855302 w 1124929"/>
                <a:gd name="connsiteY1924" fmla="*/ 822235 h 114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</a:cxnLst>
              <a:rect l="l" t="t" r="r" b="b"/>
              <a:pathLst>
                <a:path w="1124929" h="1149888">
                  <a:moveTo>
                    <a:pt x="680903" y="144511"/>
                  </a:moveTo>
                  <a:lnTo>
                    <a:pt x="678837" y="147214"/>
                  </a:lnTo>
                  <a:lnTo>
                    <a:pt x="678837" y="149757"/>
                  </a:lnTo>
                  <a:cubicBezTo>
                    <a:pt x="678837" y="149757"/>
                    <a:pt x="680585" y="150234"/>
                    <a:pt x="680585" y="150234"/>
                  </a:cubicBezTo>
                  <a:lnTo>
                    <a:pt x="685513" y="150234"/>
                  </a:lnTo>
                  <a:cubicBezTo>
                    <a:pt x="685513" y="150234"/>
                    <a:pt x="688693" y="151824"/>
                    <a:pt x="688693" y="151824"/>
                  </a:cubicBezTo>
                  <a:lnTo>
                    <a:pt x="691077" y="151824"/>
                  </a:lnTo>
                  <a:cubicBezTo>
                    <a:pt x="691077" y="151824"/>
                    <a:pt x="693303" y="150870"/>
                    <a:pt x="693303" y="150870"/>
                  </a:cubicBezTo>
                  <a:lnTo>
                    <a:pt x="697437" y="144988"/>
                  </a:lnTo>
                  <a:lnTo>
                    <a:pt x="696324" y="143557"/>
                  </a:lnTo>
                  <a:lnTo>
                    <a:pt x="692349" y="142444"/>
                  </a:lnTo>
                  <a:lnTo>
                    <a:pt x="685195" y="144670"/>
                  </a:lnTo>
                  <a:lnTo>
                    <a:pt x="681062" y="144670"/>
                  </a:lnTo>
                  <a:close/>
                  <a:moveTo>
                    <a:pt x="684400" y="139901"/>
                  </a:moveTo>
                  <a:lnTo>
                    <a:pt x="687580" y="136244"/>
                  </a:lnTo>
                  <a:lnTo>
                    <a:pt x="687580" y="134177"/>
                  </a:lnTo>
                  <a:cubicBezTo>
                    <a:pt x="687580" y="134177"/>
                    <a:pt x="687103" y="132906"/>
                    <a:pt x="687103" y="132906"/>
                  </a:cubicBezTo>
                  <a:lnTo>
                    <a:pt x="685991" y="133223"/>
                  </a:lnTo>
                  <a:lnTo>
                    <a:pt x="685513" y="133860"/>
                  </a:lnTo>
                  <a:lnTo>
                    <a:pt x="681539" y="134336"/>
                  </a:lnTo>
                  <a:lnTo>
                    <a:pt x="680585" y="136244"/>
                  </a:lnTo>
                  <a:lnTo>
                    <a:pt x="680585" y="139901"/>
                  </a:lnTo>
                  <a:cubicBezTo>
                    <a:pt x="680585" y="139901"/>
                    <a:pt x="681221" y="140855"/>
                    <a:pt x="681221" y="140855"/>
                  </a:cubicBezTo>
                  <a:lnTo>
                    <a:pt x="684400" y="139901"/>
                  </a:lnTo>
                  <a:close/>
                  <a:moveTo>
                    <a:pt x="677405" y="97136"/>
                  </a:moveTo>
                  <a:lnTo>
                    <a:pt x="680267" y="95864"/>
                  </a:lnTo>
                  <a:lnTo>
                    <a:pt x="680267" y="94751"/>
                  </a:lnTo>
                  <a:cubicBezTo>
                    <a:pt x="680267" y="94751"/>
                    <a:pt x="678996" y="90141"/>
                    <a:pt x="678996" y="90141"/>
                  </a:cubicBezTo>
                  <a:lnTo>
                    <a:pt x="678359" y="89823"/>
                  </a:lnTo>
                  <a:lnTo>
                    <a:pt x="676770" y="89823"/>
                  </a:lnTo>
                  <a:cubicBezTo>
                    <a:pt x="676770" y="89823"/>
                    <a:pt x="674703" y="90617"/>
                    <a:pt x="674703" y="90617"/>
                  </a:cubicBezTo>
                  <a:lnTo>
                    <a:pt x="674226" y="93479"/>
                  </a:lnTo>
                  <a:lnTo>
                    <a:pt x="675816" y="96818"/>
                  </a:lnTo>
                  <a:lnTo>
                    <a:pt x="677405" y="97295"/>
                  </a:lnTo>
                  <a:close/>
                  <a:moveTo>
                    <a:pt x="676611" y="147055"/>
                  </a:moveTo>
                  <a:lnTo>
                    <a:pt x="679313" y="143716"/>
                  </a:lnTo>
                  <a:lnTo>
                    <a:pt x="678996" y="140219"/>
                  </a:lnTo>
                  <a:lnTo>
                    <a:pt x="678678" y="134495"/>
                  </a:lnTo>
                  <a:lnTo>
                    <a:pt x="678042" y="134177"/>
                  </a:lnTo>
                  <a:lnTo>
                    <a:pt x="677405" y="134495"/>
                  </a:lnTo>
                  <a:lnTo>
                    <a:pt x="676611" y="135131"/>
                  </a:lnTo>
                  <a:lnTo>
                    <a:pt x="676611" y="138947"/>
                  </a:lnTo>
                  <a:cubicBezTo>
                    <a:pt x="676611" y="138947"/>
                    <a:pt x="675816" y="141808"/>
                    <a:pt x="675816" y="141808"/>
                  </a:cubicBezTo>
                  <a:lnTo>
                    <a:pt x="673749" y="144034"/>
                  </a:lnTo>
                  <a:lnTo>
                    <a:pt x="671364" y="145306"/>
                  </a:lnTo>
                  <a:lnTo>
                    <a:pt x="671047" y="149598"/>
                  </a:lnTo>
                  <a:lnTo>
                    <a:pt x="676133" y="151347"/>
                  </a:lnTo>
                  <a:lnTo>
                    <a:pt x="676611" y="147214"/>
                  </a:lnTo>
                  <a:close/>
                  <a:moveTo>
                    <a:pt x="732889" y="953868"/>
                  </a:moveTo>
                  <a:lnTo>
                    <a:pt x="731776" y="955617"/>
                  </a:lnTo>
                  <a:lnTo>
                    <a:pt x="730664" y="958002"/>
                  </a:lnTo>
                  <a:lnTo>
                    <a:pt x="730345" y="965315"/>
                  </a:lnTo>
                  <a:lnTo>
                    <a:pt x="732253" y="963884"/>
                  </a:lnTo>
                  <a:lnTo>
                    <a:pt x="731935" y="961976"/>
                  </a:lnTo>
                  <a:lnTo>
                    <a:pt x="734479" y="957684"/>
                  </a:lnTo>
                  <a:lnTo>
                    <a:pt x="735433" y="954187"/>
                  </a:lnTo>
                  <a:lnTo>
                    <a:pt x="734320" y="952597"/>
                  </a:lnTo>
                  <a:lnTo>
                    <a:pt x="732889" y="953710"/>
                  </a:lnTo>
                  <a:close/>
                  <a:moveTo>
                    <a:pt x="702047" y="157706"/>
                  </a:moveTo>
                  <a:lnTo>
                    <a:pt x="699344" y="157706"/>
                  </a:lnTo>
                  <a:cubicBezTo>
                    <a:pt x="699344" y="157706"/>
                    <a:pt x="681539" y="154368"/>
                    <a:pt x="681539" y="154368"/>
                  </a:cubicBezTo>
                  <a:lnTo>
                    <a:pt x="675339" y="155481"/>
                  </a:lnTo>
                  <a:lnTo>
                    <a:pt x="670093" y="158819"/>
                  </a:lnTo>
                  <a:lnTo>
                    <a:pt x="668662" y="161363"/>
                  </a:lnTo>
                  <a:lnTo>
                    <a:pt x="668026" y="164383"/>
                  </a:lnTo>
                  <a:lnTo>
                    <a:pt x="668344" y="165973"/>
                  </a:lnTo>
                  <a:lnTo>
                    <a:pt x="667867" y="167563"/>
                  </a:lnTo>
                  <a:lnTo>
                    <a:pt x="666436" y="169312"/>
                  </a:lnTo>
                  <a:lnTo>
                    <a:pt x="666119" y="170583"/>
                  </a:lnTo>
                  <a:lnTo>
                    <a:pt x="665641" y="176784"/>
                  </a:lnTo>
                  <a:lnTo>
                    <a:pt x="665959" y="179804"/>
                  </a:lnTo>
                  <a:lnTo>
                    <a:pt x="668026" y="181712"/>
                  </a:lnTo>
                  <a:lnTo>
                    <a:pt x="671364" y="181712"/>
                  </a:lnTo>
                  <a:cubicBezTo>
                    <a:pt x="671364" y="181712"/>
                    <a:pt x="671842" y="182507"/>
                    <a:pt x="671842" y="182507"/>
                  </a:cubicBezTo>
                  <a:lnTo>
                    <a:pt x="671842" y="183620"/>
                  </a:lnTo>
                  <a:cubicBezTo>
                    <a:pt x="671842" y="183620"/>
                    <a:pt x="671364" y="183779"/>
                    <a:pt x="671364" y="183779"/>
                  </a:cubicBezTo>
                  <a:lnTo>
                    <a:pt x="669297" y="183302"/>
                  </a:lnTo>
                  <a:lnTo>
                    <a:pt x="667549" y="183302"/>
                  </a:lnTo>
                  <a:cubicBezTo>
                    <a:pt x="667549" y="183302"/>
                    <a:pt x="666754" y="186481"/>
                    <a:pt x="666754" y="186481"/>
                  </a:cubicBezTo>
                  <a:lnTo>
                    <a:pt x="667708" y="190297"/>
                  </a:lnTo>
                  <a:lnTo>
                    <a:pt x="669138" y="194430"/>
                  </a:lnTo>
                  <a:lnTo>
                    <a:pt x="670729" y="197928"/>
                  </a:lnTo>
                  <a:lnTo>
                    <a:pt x="671205" y="199676"/>
                  </a:lnTo>
                  <a:lnTo>
                    <a:pt x="673908" y="202220"/>
                  </a:lnTo>
                  <a:lnTo>
                    <a:pt x="675816" y="202538"/>
                  </a:lnTo>
                  <a:lnTo>
                    <a:pt x="678837" y="201266"/>
                  </a:lnTo>
                  <a:lnTo>
                    <a:pt x="685354" y="201266"/>
                  </a:lnTo>
                  <a:cubicBezTo>
                    <a:pt x="685354" y="201266"/>
                    <a:pt x="686626" y="199835"/>
                    <a:pt x="686626" y="199835"/>
                  </a:cubicBezTo>
                  <a:lnTo>
                    <a:pt x="688216" y="199835"/>
                  </a:lnTo>
                  <a:cubicBezTo>
                    <a:pt x="688216" y="199835"/>
                    <a:pt x="691077" y="201584"/>
                    <a:pt x="691077" y="201584"/>
                  </a:cubicBezTo>
                  <a:lnTo>
                    <a:pt x="694098" y="202379"/>
                  </a:lnTo>
                  <a:lnTo>
                    <a:pt x="695688" y="201425"/>
                  </a:lnTo>
                  <a:lnTo>
                    <a:pt x="698550" y="200948"/>
                  </a:lnTo>
                  <a:lnTo>
                    <a:pt x="700298" y="200153"/>
                  </a:lnTo>
                  <a:lnTo>
                    <a:pt x="702047" y="197769"/>
                  </a:lnTo>
                  <a:lnTo>
                    <a:pt x="702524" y="194430"/>
                  </a:lnTo>
                  <a:lnTo>
                    <a:pt x="705386" y="195702"/>
                  </a:lnTo>
                  <a:lnTo>
                    <a:pt x="707134" y="196815"/>
                  </a:lnTo>
                  <a:lnTo>
                    <a:pt x="710314" y="196815"/>
                  </a:lnTo>
                  <a:cubicBezTo>
                    <a:pt x="710314" y="196815"/>
                    <a:pt x="711109" y="195861"/>
                    <a:pt x="711109" y="195861"/>
                  </a:cubicBezTo>
                  <a:lnTo>
                    <a:pt x="711745" y="193794"/>
                  </a:lnTo>
                  <a:lnTo>
                    <a:pt x="712063" y="191728"/>
                  </a:lnTo>
                  <a:lnTo>
                    <a:pt x="714607" y="194430"/>
                  </a:lnTo>
                  <a:lnTo>
                    <a:pt x="716037" y="194748"/>
                  </a:lnTo>
                  <a:lnTo>
                    <a:pt x="717468" y="194430"/>
                  </a:lnTo>
                  <a:lnTo>
                    <a:pt x="719058" y="193794"/>
                  </a:lnTo>
                  <a:lnTo>
                    <a:pt x="721761" y="191092"/>
                  </a:lnTo>
                  <a:lnTo>
                    <a:pt x="722556" y="189343"/>
                  </a:lnTo>
                  <a:lnTo>
                    <a:pt x="721761" y="187912"/>
                  </a:lnTo>
                  <a:lnTo>
                    <a:pt x="721443" y="186481"/>
                  </a:lnTo>
                  <a:lnTo>
                    <a:pt x="722873" y="184891"/>
                  </a:lnTo>
                  <a:lnTo>
                    <a:pt x="724622" y="183779"/>
                  </a:lnTo>
                  <a:lnTo>
                    <a:pt x="725258" y="182984"/>
                  </a:lnTo>
                  <a:lnTo>
                    <a:pt x="727643" y="179645"/>
                  </a:lnTo>
                  <a:lnTo>
                    <a:pt x="729232" y="176942"/>
                  </a:lnTo>
                  <a:lnTo>
                    <a:pt x="729868" y="175671"/>
                  </a:lnTo>
                  <a:lnTo>
                    <a:pt x="730186" y="174399"/>
                  </a:lnTo>
                  <a:lnTo>
                    <a:pt x="729392" y="171060"/>
                  </a:lnTo>
                  <a:lnTo>
                    <a:pt x="730664" y="171060"/>
                  </a:lnTo>
                  <a:cubicBezTo>
                    <a:pt x="730664" y="171060"/>
                    <a:pt x="731458" y="170583"/>
                    <a:pt x="731458" y="170583"/>
                  </a:cubicBezTo>
                  <a:lnTo>
                    <a:pt x="732412" y="166927"/>
                  </a:lnTo>
                  <a:lnTo>
                    <a:pt x="733366" y="164224"/>
                  </a:lnTo>
                  <a:lnTo>
                    <a:pt x="734796" y="161681"/>
                  </a:lnTo>
                  <a:lnTo>
                    <a:pt x="734479" y="160091"/>
                  </a:lnTo>
                  <a:lnTo>
                    <a:pt x="733048" y="159296"/>
                  </a:lnTo>
                  <a:lnTo>
                    <a:pt x="730981" y="158660"/>
                  </a:lnTo>
                  <a:lnTo>
                    <a:pt x="728914" y="158183"/>
                  </a:lnTo>
                  <a:lnTo>
                    <a:pt x="723191" y="157706"/>
                  </a:lnTo>
                  <a:lnTo>
                    <a:pt x="713653" y="156275"/>
                  </a:lnTo>
                  <a:lnTo>
                    <a:pt x="710791" y="156275"/>
                  </a:lnTo>
                  <a:cubicBezTo>
                    <a:pt x="710791" y="156275"/>
                    <a:pt x="707929" y="156275"/>
                    <a:pt x="707929" y="156275"/>
                  </a:cubicBezTo>
                  <a:lnTo>
                    <a:pt x="705386" y="157547"/>
                  </a:lnTo>
                  <a:lnTo>
                    <a:pt x="701570" y="158024"/>
                  </a:lnTo>
                  <a:close/>
                  <a:moveTo>
                    <a:pt x="833840" y="189979"/>
                  </a:moveTo>
                  <a:lnTo>
                    <a:pt x="835748" y="188548"/>
                  </a:lnTo>
                  <a:lnTo>
                    <a:pt x="835748" y="187435"/>
                  </a:lnTo>
                  <a:cubicBezTo>
                    <a:pt x="835748" y="187435"/>
                    <a:pt x="833046" y="187117"/>
                    <a:pt x="833046" y="187117"/>
                  </a:cubicBezTo>
                  <a:lnTo>
                    <a:pt x="832568" y="189343"/>
                  </a:lnTo>
                  <a:lnTo>
                    <a:pt x="832091" y="189343"/>
                  </a:lnTo>
                  <a:cubicBezTo>
                    <a:pt x="832091" y="189343"/>
                    <a:pt x="831773" y="189979"/>
                    <a:pt x="831773" y="189979"/>
                  </a:cubicBezTo>
                  <a:lnTo>
                    <a:pt x="833363" y="190456"/>
                  </a:lnTo>
                  <a:lnTo>
                    <a:pt x="833999" y="189820"/>
                  </a:lnTo>
                  <a:close/>
                  <a:moveTo>
                    <a:pt x="659600" y="158501"/>
                  </a:moveTo>
                  <a:lnTo>
                    <a:pt x="662302" y="160409"/>
                  </a:lnTo>
                  <a:lnTo>
                    <a:pt x="670093" y="154845"/>
                  </a:lnTo>
                  <a:lnTo>
                    <a:pt x="670093" y="154050"/>
                  </a:lnTo>
                  <a:cubicBezTo>
                    <a:pt x="670093" y="154050"/>
                    <a:pt x="669616" y="152619"/>
                    <a:pt x="669616" y="152619"/>
                  </a:cubicBezTo>
                  <a:lnTo>
                    <a:pt x="666754" y="152142"/>
                  </a:lnTo>
                  <a:lnTo>
                    <a:pt x="664528" y="152460"/>
                  </a:lnTo>
                  <a:lnTo>
                    <a:pt x="660077" y="154050"/>
                  </a:lnTo>
                  <a:lnTo>
                    <a:pt x="659124" y="155957"/>
                  </a:lnTo>
                  <a:lnTo>
                    <a:pt x="659124" y="156434"/>
                  </a:lnTo>
                  <a:cubicBezTo>
                    <a:pt x="659124" y="156434"/>
                    <a:pt x="658805" y="157547"/>
                    <a:pt x="658805" y="157547"/>
                  </a:cubicBezTo>
                  <a:lnTo>
                    <a:pt x="659282" y="158660"/>
                  </a:lnTo>
                  <a:close/>
                  <a:moveTo>
                    <a:pt x="694416" y="152460"/>
                  </a:moveTo>
                  <a:lnTo>
                    <a:pt x="693621" y="153732"/>
                  </a:lnTo>
                  <a:lnTo>
                    <a:pt x="697119" y="155163"/>
                  </a:lnTo>
                  <a:lnTo>
                    <a:pt x="704750" y="154209"/>
                  </a:lnTo>
                  <a:lnTo>
                    <a:pt x="706499" y="152619"/>
                  </a:lnTo>
                  <a:lnTo>
                    <a:pt x="706817" y="151029"/>
                  </a:lnTo>
                  <a:lnTo>
                    <a:pt x="706021" y="149439"/>
                  </a:lnTo>
                  <a:lnTo>
                    <a:pt x="703001" y="148644"/>
                  </a:lnTo>
                  <a:lnTo>
                    <a:pt x="700139" y="149280"/>
                  </a:lnTo>
                  <a:lnTo>
                    <a:pt x="696959" y="150711"/>
                  </a:lnTo>
                  <a:lnTo>
                    <a:pt x="694416" y="152619"/>
                  </a:lnTo>
                  <a:close/>
                  <a:moveTo>
                    <a:pt x="644338" y="169630"/>
                  </a:moveTo>
                  <a:lnTo>
                    <a:pt x="640522" y="175512"/>
                  </a:lnTo>
                  <a:lnTo>
                    <a:pt x="640522" y="182030"/>
                  </a:lnTo>
                  <a:cubicBezTo>
                    <a:pt x="640522" y="182030"/>
                    <a:pt x="637025" y="185368"/>
                    <a:pt x="637025" y="185368"/>
                  </a:cubicBezTo>
                  <a:lnTo>
                    <a:pt x="633051" y="192522"/>
                  </a:lnTo>
                  <a:lnTo>
                    <a:pt x="636071" y="192045"/>
                  </a:lnTo>
                  <a:lnTo>
                    <a:pt x="641635" y="189502"/>
                  </a:lnTo>
                  <a:lnTo>
                    <a:pt x="646564" y="185845"/>
                  </a:lnTo>
                  <a:lnTo>
                    <a:pt x="651015" y="180440"/>
                  </a:lnTo>
                  <a:lnTo>
                    <a:pt x="651969" y="180440"/>
                  </a:lnTo>
                  <a:cubicBezTo>
                    <a:pt x="651969" y="180440"/>
                    <a:pt x="655307" y="170265"/>
                    <a:pt x="655307" y="170265"/>
                  </a:cubicBezTo>
                  <a:lnTo>
                    <a:pt x="652605" y="166768"/>
                  </a:lnTo>
                  <a:lnTo>
                    <a:pt x="647677" y="167404"/>
                  </a:lnTo>
                  <a:lnTo>
                    <a:pt x="644180" y="169788"/>
                  </a:lnTo>
                  <a:close/>
                  <a:moveTo>
                    <a:pt x="1004423" y="535915"/>
                  </a:moveTo>
                  <a:lnTo>
                    <a:pt x="1003947" y="536710"/>
                  </a:lnTo>
                  <a:lnTo>
                    <a:pt x="1004742" y="537823"/>
                  </a:lnTo>
                  <a:lnTo>
                    <a:pt x="1005218" y="538935"/>
                  </a:lnTo>
                  <a:lnTo>
                    <a:pt x="1006331" y="539254"/>
                  </a:lnTo>
                  <a:lnTo>
                    <a:pt x="1007285" y="537505"/>
                  </a:lnTo>
                  <a:lnTo>
                    <a:pt x="1007285" y="535438"/>
                  </a:lnTo>
                  <a:cubicBezTo>
                    <a:pt x="1007285" y="535438"/>
                    <a:pt x="1005059" y="535438"/>
                    <a:pt x="1005059" y="535438"/>
                  </a:cubicBezTo>
                  <a:lnTo>
                    <a:pt x="1004264" y="535915"/>
                  </a:lnTo>
                  <a:close/>
                  <a:moveTo>
                    <a:pt x="1124611" y="362311"/>
                  </a:moveTo>
                  <a:lnTo>
                    <a:pt x="1124929" y="359290"/>
                  </a:lnTo>
                  <a:lnTo>
                    <a:pt x="1124134" y="351659"/>
                  </a:lnTo>
                  <a:lnTo>
                    <a:pt x="1122862" y="351024"/>
                  </a:lnTo>
                  <a:lnTo>
                    <a:pt x="1122862" y="348321"/>
                  </a:lnTo>
                  <a:cubicBezTo>
                    <a:pt x="1122862" y="348321"/>
                    <a:pt x="1121272" y="344823"/>
                    <a:pt x="1121272" y="344823"/>
                  </a:cubicBezTo>
                  <a:lnTo>
                    <a:pt x="1119523" y="333695"/>
                  </a:lnTo>
                  <a:lnTo>
                    <a:pt x="1116503" y="327654"/>
                  </a:lnTo>
                  <a:lnTo>
                    <a:pt x="1115232" y="320023"/>
                  </a:lnTo>
                  <a:lnTo>
                    <a:pt x="1112528" y="310007"/>
                  </a:lnTo>
                  <a:lnTo>
                    <a:pt x="1108077" y="300946"/>
                  </a:lnTo>
                  <a:lnTo>
                    <a:pt x="1105533" y="298561"/>
                  </a:lnTo>
                  <a:lnTo>
                    <a:pt x="1103626" y="297448"/>
                  </a:lnTo>
                  <a:lnTo>
                    <a:pt x="1091226" y="295381"/>
                  </a:lnTo>
                  <a:lnTo>
                    <a:pt x="1085979" y="296494"/>
                  </a:lnTo>
                  <a:lnTo>
                    <a:pt x="1079462" y="296176"/>
                  </a:lnTo>
                  <a:lnTo>
                    <a:pt x="1073579" y="296494"/>
                  </a:lnTo>
                  <a:lnTo>
                    <a:pt x="1069128" y="295222"/>
                  </a:lnTo>
                  <a:lnTo>
                    <a:pt x="1065789" y="292838"/>
                  </a:lnTo>
                  <a:lnTo>
                    <a:pt x="1063086" y="292042"/>
                  </a:lnTo>
                  <a:lnTo>
                    <a:pt x="1056727" y="291407"/>
                  </a:lnTo>
                  <a:lnTo>
                    <a:pt x="1053071" y="285683"/>
                  </a:lnTo>
                  <a:lnTo>
                    <a:pt x="1043692" y="282186"/>
                  </a:lnTo>
                  <a:lnTo>
                    <a:pt x="1038762" y="276781"/>
                  </a:lnTo>
                  <a:lnTo>
                    <a:pt x="1031450" y="271375"/>
                  </a:lnTo>
                  <a:lnTo>
                    <a:pt x="1025090" y="263745"/>
                  </a:lnTo>
                  <a:lnTo>
                    <a:pt x="1022547" y="261678"/>
                  </a:lnTo>
                  <a:lnTo>
                    <a:pt x="1019208" y="257068"/>
                  </a:lnTo>
                  <a:lnTo>
                    <a:pt x="1013167" y="255319"/>
                  </a:lnTo>
                  <a:lnTo>
                    <a:pt x="1007126" y="251026"/>
                  </a:lnTo>
                  <a:lnTo>
                    <a:pt x="1003788" y="247847"/>
                  </a:lnTo>
                  <a:lnTo>
                    <a:pt x="994089" y="242282"/>
                  </a:lnTo>
                  <a:lnTo>
                    <a:pt x="989479" y="240216"/>
                  </a:lnTo>
                  <a:lnTo>
                    <a:pt x="986618" y="238308"/>
                  </a:lnTo>
                  <a:lnTo>
                    <a:pt x="982008" y="236241"/>
                  </a:lnTo>
                  <a:lnTo>
                    <a:pt x="976443" y="232744"/>
                  </a:lnTo>
                  <a:lnTo>
                    <a:pt x="968653" y="231313"/>
                  </a:lnTo>
                  <a:lnTo>
                    <a:pt x="961817" y="230836"/>
                  </a:lnTo>
                  <a:lnTo>
                    <a:pt x="950371" y="232903"/>
                  </a:lnTo>
                  <a:lnTo>
                    <a:pt x="941150" y="233380"/>
                  </a:lnTo>
                  <a:lnTo>
                    <a:pt x="937652" y="234810"/>
                  </a:lnTo>
                  <a:lnTo>
                    <a:pt x="933042" y="234175"/>
                  </a:lnTo>
                  <a:lnTo>
                    <a:pt x="928432" y="233062"/>
                  </a:lnTo>
                  <a:lnTo>
                    <a:pt x="926047" y="230995"/>
                  </a:lnTo>
                  <a:lnTo>
                    <a:pt x="921596" y="229246"/>
                  </a:lnTo>
                  <a:lnTo>
                    <a:pt x="918098" y="230995"/>
                  </a:lnTo>
                  <a:lnTo>
                    <a:pt x="910944" y="230518"/>
                  </a:lnTo>
                  <a:lnTo>
                    <a:pt x="901088" y="226703"/>
                  </a:lnTo>
                  <a:lnTo>
                    <a:pt x="898703" y="224636"/>
                  </a:lnTo>
                  <a:lnTo>
                    <a:pt x="894252" y="222887"/>
                  </a:lnTo>
                  <a:lnTo>
                    <a:pt x="891231" y="220979"/>
                  </a:lnTo>
                  <a:lnTo>
                    <a:pt x="882805" y="218754"/>
                  </a:lnTo>
                  <a:lnTo>
                    <a:pt x="878513" y="218436"/>
                  </a:lnTo>
                  <a:lnTo>
                    <a:pt x="876923" y="219549"/>
                  </a:lnTo>
                  <a:lnTo>
                    <a:pt x="876287" y="222092"/>
                  </a:lnTo>
                  <a:lnTo>
                    <a:pt x="868497" y="222569"/>
                  </a:lnTo>
                  <a:lnTo>
                    <a:pt x="864523" y="224795"/>
                  </a:lnTo>
                  <a:lnTo>
                    <a:pt x="862615" y="224477"/>
                  </a:lnTo>
                  <a:lnTo>
                    <a:pt x="860230" y="226226"/>
                  </a:lnTo>
                  <a:lnTo>
                    <a:pt x="855143" y="230995"/>
                  </a:lnTo>
                  <a:lnTo>
                    <a:pt x="854189" y="229405"/>
                  </a:lnTo>
                  <a:lnTo>
                    <a:pt x="855143" y="227815"/>
                  </a:lnTo>
                  <a:lnTo>
                    <a:pt x="857369" y="224954"/>
                  </a:lnTo>
                  <a:lnTo>
                    <a:pt x="857687" y="223841"/>
                  </a:lnTo>
                  <a:lnTo>
                    <a:pt x="857687" y="221933"/>
                  </a:lnTo>
                  <a:cubicBezTo>
                    <a:pt x="857687" y="221933"/>
                    <a:pt x="855461" y="221297"/>
                    <a:pt x="855461" y="221297"/>
                  </a:cubicBezTo>
                  <a:lnTo>
                    <a:pt x="854030" y="221297"/>
                  </a:lnTo>
                  <a:cubicBezTo>
                    <a:pt x="854030" y="221297"/>
                    <a:pt x="851805" y="223046"/>
                    <a:pt x="851805" y="223046"/>
                  </a:cubicBezTo>
                  <a:lnTo>
                    <a:pt x="849738" y="228769"/>
                  </a:lnTo>
                  <a:lnTo>
                    <a:pt x="848148" y="234652"/>
                  </a:lnTo>
                  <a:lnTo>
                    <a:pt x="842902" y="240216"/>
                  </a:lnTo>
                  <a:lnTo>
                    <a:pt x="840040" y="242124"/>
                  </a:lnTo>
                  <a:lnTo>
                    <a:pt x="840040" y="240375"/>
                  </a:lnTo>
                  <a:cubicBezTo>
                    <a:pt x="840040" y="240375"/>
                    <a:pt x="842425" y="229564"/>
                    <a:pt x="842425" y="229564"/>
                  </a:cubicBezTo>
                  <a:lnTo>
                    <a:pt x="843219" y="227180"/>
                  </a:lnTo>
                  <a:lnTo>
                    <a:pt x="843856" y="224159"/>
                  </a:lnTo>
                  <a:lnTo>
                    <a:pt x="844651" y="222728"/>
                  </a:lnTo>
                  <a:lnTo>
                    <a:pt x="845764" y="221456"/>
                  </a:lnTo>
                  <a:lnTo>
                    <a:pt x="845764" y="219231"/>
                  </a:lnTo>
                  <a:cubicBezTo>
                    <a:pt x="845764" y="219231"/>
                    <a:pt x="849738" y="218118"/>
                    <a:pt x="849738" y="218118"/>
                  </a:cubicBezTo>
                  <a:lnTo>
                    <a:pt x="849420" y="215415"/>
                  </a:lnTo>
                  <a:lnTo>
                    <a:pt x="848148" y="212554"/>
                  </a:lnTo>
                  <a:lnTo>
                    <a:pt x="845764" y="213189"/>
                  </a:lnTo>
                  <a:lnTo>
                    <a:pt x="844014" y="214302"/>
                  </a:lnTo>
                  <a:lnTo>
                    <a:pt x="841630" y="218436"/>
                  </a:lnTo>
                  <a:lnTo>
                    <a:pt x="840517" y="217005"/>
                  </a:lnTo>
                  <a:lnTo>
                    <a:pt x="838928" y="215415"/>
                  </a:lnTo>
                  <a:lnTo>
                    <a:pt x="840358" y="214779"/>
                  </a:lnTo>
                  <a:lnTo>
                    <a:pt x="841789" y="214461"/>
                  </a:lnTo>
                  <a:lnTo>
                    <a:pt x="842902" y="212236"/>
                  </a:lnTo>
                  <a:lnTo>
                    <a:pt x="844014" y="211123"/>
                  </a:lnTo>
                  <a:lnTo>
                    <a:pt x="845286" y="209374"/>
                  </a:lnTo>
                  <a:lnTo>
                    <a:pt x="844969" y="206354"/>
                  </a:lnTo>
                  <a:lnTo>
                    <a:pt x="843697" y="203333"/>
                  </a:lnTo>
                  <a:lnTo>
                    <a:pt x="841948" y="200630"/>
                  </a:lnTo>
                  <a:lnTo>
                    <a:pt x="839882" y="201902"/>
                  </a:lnTo>
                  <a:lnTo>
                    <a:pt x="838291" y="201902"/>
                  </a:lnTo>
                  <a:cubicBezTo>
                    <a:pt x="838291" y="201902"/>
                    <a:pt x="839882" y="200153"/>
                    <a:pt x="839882" y="200153"/>
                  </a:cubicBezTo>
                  <a:lnTo>
                    <a:pt x="837974" y="199835"/>
                  </a:lnTo>
                  <a:lnTo>
                    <a:pt x="836861" y="198245"/>
                  </a:lnTo>
                  <a:lnTo>
                    <a:pt x="834158" y="195861"/>
                  </a:lnTo>
                  <a:lnTo>
                    <a:pt x="831137" y="193635"/>
                  </a:lnTo>
                  <a:lnTo>
                    <a:pt x="829707" y="192363"/>
                  </a:lnTo>
                  <a:lnTo>
                    <a:pt x="826686" y="193476"/>
                  </a:lnTo>
                  <a:lnTo>
                    <a:pt x="825097" y="196974"/>
                  </a:lnTo>
                  <a:lnTo>
                    <a:pt x="823825" y="198882"/>
                  </a:lnTo>
                  <a:lnTo>
                    <a:pt x="822552" y="199517"/>
                  </a:lnTo>
                  <a:lnTo>
                    <a:pt x="821917" y="195225"/>
                  </a:lnTo>
                  <a:lnTo>
                    <a:pt x="818896" y="189184"/>
                  </a:lnTo>
                  <a:lnTo>
                    <a:pt x="816035" y="188389"/>
                  </a:lnTo>
                  <a:lnTo>
                    <a:pt x="813491" y="188866"/>
                  </a:lnTo>
                  <a:lnTo>
                    <a:pt x="809675" y="186163"/>
                  </a:lnTo>
                  <a:lnTo>
                    <a:pt x="804111" y="184414"/>
                  </a:lnTo>
                  <a:lnTo>
                    <a:pt x="802045" y="182030"/>
                  </a:lnTo>
                  <a:lnTo>
                    <a:pt x="799341" y="182507"/>
                  </a:lnTo>
                  <a:lnTo>
                    <a:pt x="797276" y="182030"/>
                  </a:lnTo>
                  <a:lnTo>
                    <a:pt x="797276" y="180122"/>
                  </a:lnTo>
                  <a:cubicBezTo>
                    <a:pt x="797276" y="180122"/>
                    <a:pt x="794255" y="180281"/>
                    <a:pt x="794255" y="180281"/>
                  </a:cubicBezTo>
                  <a:lnTo>
                    <a:pt x="791392" y="179963"/>
                  </a:lnTo>
                  <a:lnTo>
                    <a:pt x="788690" y="179009"/>
                  </a:lnTo>
                  <a:lnTo>
                    <a:pt x="785829" y="178214"/>
                  </a:lnTo>
                  <a:lnTo>
                    <a:pt x="785034" y="176625"/>
                  </a:lnTo>
                  <a:lnTo>
                    <a:pt x="781378" y="174399"/>
                  </a:lnTo>
                  <a:lnTo>
                    <a:pt x="780265" y="172809"/>
                  </a:lnTo>
                  <a:lnTo>
                    <a:pt x="777880" y="172809"/>
                  </a:lnTo>
                  <a:cubicBezTo>
                    <a:pt x="777880" y="172809"/>
                    <a:pt x="776448" y="171696"/>
                    <a:pt x="776448" y="171696"/>
                  </a:cubicBezTo>
                  <a:lnTo>
                    <a:pt x="774223" y="171696"/>
                  </a:lnTo>
                  <a:cubicBezTo>
                    <a:pt x="774223" y="171696"/>
                    <a:pt x="771362" y="171696"/>
                    <a:pt x="771362" y="171696"/>
                  </a:cubicBezTo>
                  <a:lnTo>
                    <a:pt x="769295" y="169788"/>
                  </a:lnTo>
                  <a:lnTo>
                    <a:pt x="767388" y="168835"/>
                  </a:lnTo>
                  <a:lnTo>
                    <a:pt x="763730" y="168358"/>
                  </a:lnTo>
                  <a:lnTo>
                    <a:pt x="762617" y="168994"/>
                  </a:lnTo>
                  <a:lnTo>
                    <a:pt x="761982" y="169947"/>
                  </a:lnTo>
                  <a:lnTo>
                    <a:pt x="762777" y="171060"/>
                  </a:lnTo>
                  <a:lnTo>
                    <a:pt x="763254" y="172332"/>
                  </a:lnTo>
                  <a:lnTo>
                    <a:pt x="761823" y="171855"/>
                  </a:lnTo>
                  <a:lnTo>
                    <a:pt x="759280" y="169630"/>
                  </a:lnTo>
                  <a:lnTo>
                    <a:pt x="756576" y="171060"/>
                  </a:lnTo>
                  <a:lnTo>
                    <a:pt x="755464" y="171060"/>
                  </a:lnTo>
                  <a:cubicBezTo>
                    <a:pt x="755464" y="171060"/>
                    <a:pt x="754192" y="170901"/>
                    <a:pt x="754192" y="170901"/>
                  </a:cubicBezTo>
                  <a:lnTo>
                    <a:pt x="752920" y="169947"/>
                  </a:lnTo>
                  <a:lnTo>
                    <a:pt x="751966" y="169630"/>
                  </a:lnTo>
                  <a:lnTo>
                    <a:pt x="749740" y="170424"/>
                  </a:lnTo>
                  <a:lnTo>
                    <a:pt x="747515" y="172650"/>
                  </a:lnTo>
                  <a:lnTo>
                    <a:pt x="745448" y="170742"/>
                  </a:lnTo>
                  <a:lnTo>
                    <a:pt x="744336" y="171060"/>
                  </a:lnTo>
                  <a:lnTo>
                    <a:pt x="743063" y="171696"/>
                  </a:lnTo>
                  <a:lnTo>
                    <a:pt x="742745" y="173286"/>
                  </a:lnTo>
                  <a:lnTo>
                    <a:pt x="740678" y="174240"/>
                  </a:lnTo>
                  <a:lnTo>
                    <a:pt x="738771" y="176148"/>
                  </a:lnTo>
                  <a:lnTo>
                    <a:pt x="737340" y="178055"/>
                  </a:lnTo>
                  <a:lnTo>
                    <a:pt x="737659" y="180281"/>
                  </a:lnTo>
                  <a:lnTo>
                    <a:pt x="733525" y="183302"/>
                  </a:lnTo>
                  <a:lnTo>
                    <a:pt x="734638" y="185686"/>
                  </a:lnTo>
                  <a:lnTo>
                    <a:pt x="732729" y="188389"/>
                  </a:lnTo>
                  <a:lnTo>
                    <a:pt x="733048" y="190456"/>
                  </a:lnTo>
                  <a:lnTo>
                    <a:pt x="733525" y="191728"/>
                  </a:lnTo>
                  <a:lnTo>
                    <a:pt x="736387" y="192999"/>
                  </a:lnTo>
                  <a:lnTo>
                    <a:pt x="733684" y="194112"/>
                  </a:lnTo>
                  <a:lnTo>
                    <a:pt x="733207" y="196815"/>
                  </a:lnTo>
                  <a:lnTo>
                    <a:pt x="731299" y="195543"/>
                  </a:lnTo>
                  <a:lnTo>
                    <a:pt x="729232" y="193317"/>
                  </a:lnTo>
                  <a:lnTo>
                    <a:pt x="726053" y="193317"/>
                  </a:lnTo>
                  <a:cubicBezTo>
                    <a:pt x="726053" y="193317"/>
                    <a:pt x="717945" y="203015"/>
                    <a:pt x="717945" y="203015"/>
                  </a:cubicBezTo>
                  <a:lnTo>
                    <a:pt x="713175" y="204446"/>
                  </a:lnTo>
                  <a:lnTo>
                    <a:pt x="711586" y="205559"/>
                  </a:lnTo>
                  <a:lnTo>
                    <a:pt x="705863" y="217800"/>
                  </a:lnTo>
                  <a:lnTo>
                    <a:pt x="704432" y="222410"/>
                  </a:lnTo>
                  <a:lnTo>
                    <a:pt x="702524" y="225113"/>
                  </a:lnTo>
                  <a:lnTo>
                    <a:pt x="701093" y="226067"/>
                  </a:lnTo>
                  <a:lnTo>
                    <a:pt x="699344" y="226862"/>
                  </a:lnTo>
                  <a:lnTo>
                    <a:pt x="700457" y="224795"/>
                  </a:lnTo>
                  <a:lnTo>
                    <a:pt x="701730" y="223046"/>
                  </a:lnTo>
                  <a:lnTo>
                    <a:pt x="703001" y="216210"/>
                  </a:lnTo>
                  <a:lnTo>
                    <a:pt x="704273" y="213666"/>
                  </a:lnTo>
                  <a:lnTo>
                    <a:pt x="706021" y="207466"/>
                  </a:lnTo>
                  <a:lnTo>
                    <a:pt x="708406" y="200630"/>
                  </a:lnTo>
                  <a:lnTo>
                    <a:pt x="700617" y="204446"/>
                  </a:lnTo>
                  <a:lnTo>
                    <a:pt x="696801" y="206194"/>
                  </a:lnTo>
                  <a:lnTo>
                    <a:pt x="691555" y="204605"/>
                  </a:lnTo>
                  <a:lnTo>
                    <a:pt x="688852" y="203492"/>
                  </a:lnTo>
                  <a:lnTo>
                    <a:pt x="685513" y="204287"/>
                  </a:lnTo>
                  <a:lnTo>
                    <a:pt x="683924" y="205400"/>
                  </a:lnTo>
                  <a:lnTo>
                    <a:pt x="681380" y="206194"/>
                  </a:lnTo>
                  <a:lnTo>
                    <a:pt x="677246" y="208897"/>
                  </a:lnTo>
                  <a:lnTo>
                    <a:pt x="672001" y="204128"/>
                  </a:lnTo>
                  <a:lnTo>
                    <a:pt x="670410" y="203174"/>
                  </a:lnTo>
                  <a:lnTo>
                    <a:pt x="668980" y="201584"/>
                  </a:lnTo>
                  <a:lnTo>
                    <a:pt x="669457" y="199676"/>
                  </a:lnTo>
                  <a:lnTo>
                    <a:pt x="669457" y="198245"/>
                  </a:lnTo>
                  <a:cubicBezTo>
                    <a:pt x="669457" y="198245"/>
                    <a:pt x="666277" y="193794"/>
                    <a:pt x="666277" y="193794"/>
                  </a:cubicBezTo>
                  <a:lnTo>
                    <a:pt x="665323" y="190615"/>
                  </a:lnTo>
                  <a:lnTo>
                    <a:pt x="665323" y="188707"/>
                  </a:lnTo>
                  <a:cubicBezTo>
                    <a:pt x="665323" y="188707"/>
                    <a:pt x="664528" y="186322"/>
                    <a:pt x="664528" y="186322"/>
                  </a:cubicBezTo>
                  <a:lnTo>
                    <a:pt x="663098" y="184574"/>
                  </a:lnTo>
                  <a:lnTo>
                    <a:pt x="662461" y="183143"/>
                  </a:lnTo>
                  <a:lnTo>
                    <a:pt x="664687" y="180917"/>
                  </a:lnTo>
                  <a:lnTo>
                    <a:pt x="664687" y="179804"/>
                  </a:lnTo>
                  <a:cubicBezTo>
                    <a:pt x="664687" y="179804"/>
                    <a:pt x="663098" y="178055"/>
                    <a:pt x="663098" y="178055"/>
                  </a:cubicBezTo>
                  <a:lnTo>
                    <a:pt x="660236" y="179486"/>
                  </a:lnTo>
                  <a:lnTo>
                    <a:pt x="659124" y="180758"/>
                  </a:lnTo>
                  <a:lnTo>
                    <a:pt x="654195" y="183779"/>
                  </a:lnTo>
                  <a:lnTo>
                    <a:pt x="651492" y="186322"/>
                  </a:lnTo>
                  <a:lnTo>
                    <a:pt x="644815" y="189979"/>
                  </a:lnTo>
                  <a:lnTo>
                    <a:pt x="641476" y="191092"/>
                  </a:lnTo>
                  <a:lnTo>
                    <a:pt x="632892" y="196656"/>
                  </a:lnTo>
                  <a:lnTo>
                    <a:pt x="625738" y="198245"/>
                  </a:lnTo>
                  <a:lnTo>
                    <a:pt x="622400" y="196020"/>
                  </a:lnTo>
                  <a:lnTo>
                    <a:pt x="612225" y="196020"/>
                  </a:lnTo>
                  <a:cubicBezTo>
                    <a:pt x="612225" y="196020"/>
                    <a:pt x="615405" y="194748"/>
                    <a:pt x="615405" y="194748"/>
                  </a:cubicBezTo>
                  <a:lnTo>
                    <a:pt x="624784" y="190456"/>
                  </a:lnTo>
                  <a:lnTo>
                    <a:pt x="630825" y="191568"/>
                  </a:lnTo>
                  <a:lnTo>
                    <a:pt x="631938" y="190615"/>
                  </a:lnTo>
                  <a:lnTo>
                    <a:pt x="633210" y="189184"/>
                  </a:lnTo>
                  <a:lnTo>
                    <a:pt x="633527" y="185209"/>
                  </a:lnTo>
                  <a:lnTo>
                    <a:pt x="636548" y="183461"/>
                  </a:lnTo>
                  <a:lnTo>
                    <a:pt x="639409" y="180599"/>
                  </a:lnTo>
                  <a:lnTo>
                    <a:pt x="639409" y="175989"/>
                  </a:lnTo>
                  <a:cubicBezTo>
                    <a:pt x="639409" y="175989"/>
                    <a:pt x="639887" y="173286"/>
                    <a:pt x="639887" y="173286"/>
                  </a:cubicBezTo>
                  <a:lnTo>
                    <a:pt x="644180" y="167245"/>
                  </a:lnTo>
                  <a:lnTo>
                    <a:pt x="645928" y="166132"/>
                  </a:lnTo>
                  <a:lnTo>
                    <a:pt x="648630" y="162793"/>
                  </a:lnTo>
                  <a:lnTo>
                    <a:pt x="651651" y="156752"/>
                  </a:lnTo>
                  <a:lnTo>
                    <a:pt x="652128" y="154050"/>
                  </a:lnTo>
                  <a:lnTo>
                    <a:pt x="657374" y="152460"/>
                  </a:lnTo>
                  <a:lnTo>
                    <a:pt x="661189" y="147849"/>
                  </a:lnTo>
                  <a:lnTo>
                    <a:pt x="662780" y="146896"/>
                  </a:lnTo>
                  <a:lnTo>
                    <a:pt x="665482" y="146578"/>
                  </a:lnTo>
                  <a:lnTo>
                    <a:pt x="667231" y="145147"/>
                  </a:lnTo>
                  <a:lnTo>
                    <a:pt x="672159" y="139424"/>
                  </a:lnTo>
                  <a:lnTo>
                    <a:pt x="675498" y="133223"/>
                  </a:lnTo>
                  <a:lnTo>
                    <a:pt x="678996" y="130044"/>
                  </a:lnTo>
                  <a:lnTo>
                    <a:pt x="680426" y="127659"/>
                  </a:lnTo>
                  <a:lnTo>
                    <a:pt x="686786" y="122572"/>
                  </a:lnTo>
                  <a:lnTo>
                    <a:pt x="687421" y="121459"/>
                  </a:lnTo>
                  <a:lnTo>
                    <a:pt x="690601" y="119551"/>
                  </a:lnTo>
                  <a:lnTo>
                    <a:pt x="691714" y="118439"/>
                  </a:lnTo>
                  <a:lnTo>
                    <a:pt x="691714" y="115418"/>
                  </a:lnTo>
                  <a:cubicBezTo>
                    <a:pt x="691714" y="115418"/>
                    <a:pt x="692190" y="111126"/>
                    <a:pt x="692190" y="111126"/>
                  </a:cubicBezTo>
                  <a:lnTo>
                    <a:pt x="689965" y="104290"/>
                  </a:lnTo>
                  <a:lnTo>
                    <a:pt x="687103" y="102223"/>
                  </a:lnTo>
                  <a:lnTo>
                    <a:pt x="683288" y="100633"/>
                  </a:lnTo>
                  <a:lnTo>
                    <a:pt x="679950" y="100315"/>
                  </a:lnTo>
                  <a:lnTo>
                    <a:pt x="675498" y="99361"/>
                  </a:lnTo>
                  <a:lnTo>
                    <a:pt x="673272" y="96500"/>
                  </a:lnTo>
                  <a:lnTo>
                    <a:pt x="672159" y="94433"/>
                  </a:lnTo>
                  <a:lnTo>
                    <a:pt x="671205" y="91412"/>
                  </a:lnTo>
                  <a:lnTo>
                    <a:pt x="669775" y="90617"/>
                  </a:lnTo>
                  <a:lnTo>
                    <a:pt x="668184" y="90617"/>
                  </a:lnTo>
                  <a:cubicBezTo>
                    <a:pt x="668184" y="90617"/>
                    <a:pt x="669297" y="89187"/>
                    <a:pt x="669297" y="89187"/>
                  </a:cubicBezTo>
                  <a:lnTo>
                    <a:pt x="669297" y="88233"/>
                  </a:lnTo>
                  <a:cubicBezTo>
                    <a:pt x="669297" y="88233"/>
                    <a:pt x="667549" y="83464"/>
                    <a:pt x="667549" y="83464"/>
                  </a:cubicBezTo>
                  <a:lnTo>
                    <a:pt x="665959" y="80602"/>
                  </a:lnTo>
                  <a:lnTo>
                    <a:pt x="665164" y="77899"/>
                  </a:lnTo>
                  <a:lnTo>
                    <a:pt x="664846" y="75673"/>
                  </a:lnTo>
                  <a:lnTo>
                    <a:pt x="660077" y="63591"/>
                  </a:lnTo>
                  <a:lnTo>
                    <a:pt x="658328" y="57709"/>
                  </a:lnTo>
                  <a:lnTo>
                    <a:pt x="657692" y="46580"/>
                  </a:lnTo>
                  <a:lnTo>
                    <a:pt x="653559" y="34498"/>
                  </a:lnTo>
                  <a:lnTo>
                    <a:pt x="650538" y="30683"/>
                  </a:lnTo>
                  <a:lnTo>
                    <a:pt x="646723" y="28139"/>
                  </a:lnTo>
                  <a:lnTo>
                    <a:pt x="644338" y="28139"/>
                  </a:lnTo>
                  <a:cubicBezTo>
                    <a:pt x="644338" y="28139"/>
                    <a:pt x="644020" y="30365"/>
                    <a:pt x="644020" y="30365"/>
                  </a:cubicBezTo>
                  <a:lnTo>
                    <a:pt x="641317" y="35293"/>
                  </a:lnTo>
                  <a:lnTo>
                    <a:pt x="640363" y="35929"/>
                  </a:lnTo>
                  <a:lnTo>
                    <a:pt x="637979" y="37201"/>
                  </a:lnTo>
                  <a:lnTo>
                    <a:pt x="636866" y="38950"/>
                  </a:lnTo>
                  <a:lnTo>
                    <a:pt x="636231" y="40698"/>
                  </a:lnTo>
                  <a:lnTo>
                    <a:pt x="634799" y="41811"/>
                  </a:lnTo>
                  <a:lnTo>
                    <a:pt x="633368" y="43242"/>
                  </a:lnTo>
                  <a:lnTo>
                    <a:pt x="632892" y="44514"/>
                  </a:lnTo>
                  <a:lnTo>
                    <a:pt x="631620" y="45468"/>
                  </a:lnTo>
                  <a:lnTo>
                    <a:pt x="631302" y="47057"/>
                  </a:lnTo>
                  <a:lnTo>
                    <a:pt x="627963" y="52622"/>
                  </a:lnTo>
                  <a:lnTo>
                    <a:pt x="626691" y="55165"/>
                  </a:lnTo>
                  <a:lnTo>
                    <a:pt x="624784" y="57868"/>
                  </a:lnTo>
                  <a:lnTo>
                    <a:pt x="623512" y="58822"/>
                  </a:lnTo>
                  <a:lnTo>
                    <a:pt x="621922" y="60411"/>
                  </a:lnTo>
                  <a:lnTo>
                    <a:pt x="621128" y="62160"/>
                  </a:lnTo>
                  <a:lnTo>
                    <a:pt x="621128" y="64068"/>
                  </a:lnTo>
                  <a:lnTo>
                    <a:pt x="620015" y="66294"/>
                  </a:lnTo>
                  <a:lnTo>
                    <a:pt x="619379" y="68201"/>
                  </a:lnTo>
                  <a:lnTo>
                    <a:pt x="618266" y="69314"/>
                  </a:lnTo>
                  <a:lnTo>
                    <a:pt x="615405" y="75515"/>
                  </a:lnTo>
                  <a:lnTo>
                    <a:pt x="615405" y="77581"/>
                  </a:lnTo>
                  <a:cubicBezTo>
                    <a:pt x="615405" y="77581"/>
                    <a:pt x="614609" y="78853"/>
                    <a:pt x="614609" y="78853"/>
                  </a:cubicBezTo>
                  <a:lnTo>
                    <a:pt x="612542" y="81874"/>
                  </a:lnTo>
                  <a:lnTo>
                    <a:pt x="611112" y="83622"/>
                  </a:lnTo>
                  <a:lnTo>
                    <a:pt x="608727" y="84894"/>
                  </a:lnTo>
                  <a:lnTo>
                    <a:pt x="606184" y="86325"/>
                  </a:lnTo>
                  <a:lnTo>
                    <a:pt x="605230" y="87915"/>
                  </a:lnTo>
                  <a:lnTo>
                    <a:pt x="603481" y="88710"/>
                  </a:lnTo>
                  <a:lnTo>
                    <a:pt x="602209" y="88710"/>
                  </a:lnTo>
                  <a:cubicBezTo>
                    <a:pt x="602209" y="88710"/>
                    <a:pt x="600142" y="88233"/>
                    <a:pt x="600142" y="88233"/>
                  </a:cubicBezTo>
                  <a:lnTo>
                    <a:pt x="597281" y="87915"/>
                  </a:lnTo>
                  <a:lnTo>
                    <a:pt x="595850" y="87915"/>
                  </a:lnTo>
                  <a:cubicBezTo>
                    <a:pt x="595850" y="87915"/>
                    <a:pt x="595214" y="87279"/>
                    <a:pt x="595214" y="87279"/>
                  </a:cubicBezTo>
                  <a:lnTo>
                    <a:pt x="594260" y="85530"/>
                  </a:lnTo>
                  <a:lnTo>
                    <a:pt x="592829" y="84258"/>
                  </a:lnTo>
                  <a:lnTo>
                    <a:pt x="591875" y="84735"/>
                  </a:lnTo>
                  <a:lnTo>
                    <a:pt x="589967" y="86007"/>
                  </a:lnTo>
                  <a:lnTo>
                    <a:pt x="587742" y="86802"/>
                  </a:lnTo>
                  <a:lnTo>
                    <a:pt x="586152" y="86484"/>
                  </a:lnTo>
                  <a:lnTo>
                    <a:pt x="582655" y="85530"/>
                  </a:lnTo>
                  <a:lnTo>
                    <a:pt x="581224" y="85053"/>
                  </a:lnTo>
                  <a:lnTo>
                    <a:pt x="580746" y="84258"/>
                  </a:lnTo>
                  <a:lnTo>
                    <a:pt x="580270" y="83622"/>
                  </a:lnTo>
                  <a:lnTo>
                    <a:pt x="579475" y="83940"/>
                  </a:lnTo>
                  <a:lnTo>
                    <a:pt x="578522" y="84894"/>
                  </a:lnTo>
                  <a:lnTo>
                    <a:pt x="577090" y="85848"/>
                  </a:lnTo>
                  <a:lnTo>
                    <a:pt x="575023" y="87120"/>
                  </a:lnTo>
                  <a:lnTo>
                    <a:pt x="570890" y="89505"/>
                  </a:lnTo>
                  <a:lnTo>
                    <a:pt x="569777" y="90299"/>
                  </a:lnTo>
                  <a:lnTo>
                    <a:pt x="568665" y="89823"/>
                  </a:lnTo>
                  <a:lnTo>
                    <a:pt x="566915" y="89346"/>
                  </a:lnTo>
                  <a:lnTo>
                    <a:pt x="565008" y="89346"/>
                  </a:lnTo>
                  <a:cubicBezTo>
                    <a:pt x="565008" y="89346"/>
                    <a:pt x="561033" y="87756"/>
                    <a:pt x="561033" y="87756"/>
                  </a:cubicBezTo>
                  <a:lnTo>
                    <a:pt x="558649" y="86643"/>
                  </a:lnTo>
                  <a:lnTo>
                    <a:pt x="557695" y="85212"/>
                  </a:lnTo>
                  <a:lnTo>
                    <a:pt x="556582" y="84576"/>
                  </a:lnTo>
                  <a:lnTo>
                    <a:pt x="555946" y="84258"/>
                  </a:lnTo>
                  <a:lnTo>
                    <a:pt x="554675" y="84258"/>
                  </a:lnTo>
                  <a:cubicBezTo>
                    <a:pt x="554675" y="84258"/>
                    <a:pt x="553721" y="83304"/>
                    <a:pt x="553721" y="83304"/>
                  </a:cubicBezTo>
                  <a:lnTo>
                    <a:pt x="553721" y="82192"/>
                  </a:lnTo>
                  <a:cubicBezTo>
                    <a:pt x="553721" y="82192"/>
                    <a:pt x="553084" y="80920"/>
                    <a:pt x="553084" y="80920"/>
                  </a:cubicBezTo>
                  <a:lnTo>
                    <a:pt x="551813" y="80602"/>
                  </a:lnTo>
                  <a:lnTo>
                    <a:pt x="549428" y="81079"/>
                  </a:lnTo>
                  <a:lnTo>
                    <a:pt x="548793" y="80761"/>
                  </a:lnTo>
                  <a:lnTo>
                    <a:pt x="547361" y="79489"/>
                  </a:lnTo>
                  <a:lnTo>
                    <a:pt x="546089" y="78058"/>
                  </a:lnTo>
                  <a:lnTo>
                    <a:pt x="545772" y="76627"/>
                  </a:lnTo>
                  <a:lnTo>
                    <a:pt x="544976" y="76627"/>
                  </a:lnTo>
                  <a:cubicBezTo>
                    <a:pt x="544976" y="76627"/>
                    <a:pt x="543069" y="78058"/>
                    <a:pt x="543069" y="78058"/>
                  </a:cubicBezTo>
                  <a:lnTo>
                    <a:pt x="541798" y="78376"/>
                  </a:lnTo>
                  <a:lnTo>
                    <a:pt x="540844" y="78058"/>
                  </a:lnTo>
                  <a:lnTo>
                    <a:pt x="539731" y="78058"/>
                  </a:lnTo>
                  <a:cubicBezTo>
                    <a:pt x="539731" y="78058"/>
                    <a:pt x="536869" y="79489"/>
                    <a:pt x="536869" y="79489"/>
                  </a:cubicBezTo>
                  <a:lnTo>
                    <a:pt x="535279" y="79807"/>
                  </a:lnTo>
                  <a:lnTo>
                    <a:pt x="534166" y="81238"/>
                  </a:lnTo>
                  <a:lnTo>
                    <a:pt x="526376" y="81874"/>
                  </a:lnTo>
                  <a:lnTo>
                    <a:pt x="524309" y="82192"/>
                  </a:lnTo>
                  <a:lnTo>
                    <a:pt x="519699" y="79807"/>
                  </a:lnTo>
                  <a:lnTo>
                    <a:pt x="518427" y="79012"/>
                  </a:lnTo>
                  <a:lnTo>
                    <a:pt x="517792" y="79012"/>
                  </a:lnTo>
                  <a:cubicBezTo>
                    <a:pt x="517792" y="79012"/>
                    <a:pt x="517314" y="79012"/>
                    <a:pt x="517314" y="79012"/>
                  </a:cubicBezTo>
                  <a:lnTo>
                    <a:pt x="516838" y="79489"/>
                  </a:lnTo>
                  <a:lnTo>
                    <a:pt x="516043" y="82509"/>
                  </a:lnTo>
                  <a:lnTo>
                    <a:pt x="515407" y="83304"/>
                  </a:lnTo>
                  <a:lnTo>
                    <a:pt x="514135" y="83940"/>
                  </a:lnTo>
                  <a:lnTo>
                    <a:pt x="512863" y="85053"/>
                  </a:lnTo>
                  <a:lnTo>
                    <a:pt x="512863" y="86166"/>
                  </a:lnTo>
                  <a:cubicBezTo>
                    <a:pt x="512863" y="86166"/>
                    <a:pt x="514453" y="86802"/>
                    <a:pt x="514453" y="86802"/>
                  </a:cubicBezTo>
                  <a:lnTo>
                    <a:pt x="516043" y="89028"/>
                  </a:lnTo>
                  <a:lnTo>
                    <a:pt x="517633" y="90776"/>
                  </a:lnTo>
                  <a:lnTo>
                    <a:pt x="518905" y="92366"/>
                  </a:lnTo>
                  <a:lnTo>
                    <a:pt x="518905" y="94115"/>
                  </a:lnTo>
                  <a:cubicBezTo>
                    <a:pt x="518905" y="94115"/>
                    <a:pt x="518427" y="96658"/>
                    <a:pt x="518427" y="96658"/>
                  </a:cubicBezTo>
                  <a:lnTo>
                    <a:pt x="517473" y="97453"/>
                  </a:lnTo>
                  <a:lnTo>
                    <a:pt x="515884" y="97930"/>
                  </a:lnTo>
                  <a:lnTo>
                    <a:pt x="510002" y="96658"/>
                  </a:lnTo>
                  <a:lnTo>
                    <a:pt x="505391" y="95546"/>
                  </a:lnTo>
                  <a:lnTo>
                    <a:pt x="503483" y="95228"/>
                  </a:lnTo>
                  <a:lnTo>
                    <a:pt x="502689" y="94910"/>
                  </a:lnTo>
                  <a:lnTo>
                    <a:pt x="501417" y="95387"/>
                  </a:lnTo>
                  <a:lnTo>
                    <a:pt x="500304" y="96023"/>
                  </a:lnTo>
                  <a:lnTo>
                    <a:pt x="498714" y="95546"/>
                  </a:lnTo>
                  <a:lnTo>
                    <a:pt x="496647" y="95546"/>
                  </a:lnTo>
                  <a:cubicBezTo>
                    <a:pt x="496647" y="95546"/>
                    <a:pt x="494421" y="96341"/>
                    <a:pt x="494421" y="96341"/>
                  </a:cubicBezTo>
                  <a:lnTo>
                    <a:pt x="492355" y="96658"/>
                  </a:lnTo>
                  <a:lnTo>
                    <a:pt x="488539" y="95705"/>
                  </a:lnTo>
                  <a:lnTo>
                    <a:pt x="487426" y="95705"/>
                  </a:lnTo>
                  <a:cubicBezTo>
                    <a:pt x="487426" y="95705"/>
                    <a:pt x="486632" y="95069"/>
                    <a:pt x="486632" y="95069"/>
                  </a:cubicBezTo>
                  <a:lnTo>
                    <a:pt x="485042" y="93161"/>
                  </a:lnTo>
                  <a:lnTo>
                    <a:pt x="484248" y="93161"/>
                  </a:lnTo>
                  <a:cubicBezTo>
                    <a:pt x="484248" y="93161"/>
                    <a:pt x="482181" y="93797"/>
                    <a:pt x="482181" y="93797"/>
                  </a:cubicBezTo>
                  <a:lnTo>
                    <a:pt x="479637" y="94433"/>
                  </a:lnTo>
                  <a:lnTo>
                    <a:pt x="478365" y="94433"/>
                  </a:lnTo>
                  <a:cubicBezTo>
                    <a:pt x="478365" y="94433"/>
                    <a:pt x="476934" y="94910"/>
                    <a:pt x="476934" y="94910"/>
                  </a:cubicBezTo>
                  <a:lnTo>
                    <a:pt x="475662" y="95864"/>
                  </a:lnTo>
                  <a:lnTo>
                    <a:pt x="473119" y="99679"/>
                  </a:lnTo>
                  <a:lnTo>
                    <a:pt x="471847" y="101110"/>
                  </a:lnTo>
                  <a:lnTo>
                    <a:pt x="470416" y="101746"/>
                  </a:lnTo>
                  <a:lnTo>
                    <a:pt x="467554" y="101746"/>
                  </a:lnTo>
                  <a:cubicBezTo>
                    <a:pt x="467554" y="101746"/>
                    <a:pt x="464534" y="101746"/>
                    <a:pt x="464534" y="101746"/>
                  </a:cubicBezTo>
                  <a:lnTo>
                    <a:pt x="462309" y="102700"/>
                  </a:lnTo>
                  <a:lnTo>
                    <a:pt x="460242" y="103177"/>
                  </a:lnTo>
                  <a:lnTo>
                    <a:pt x="459129" y="103177"/>
                  </a:lnTo>
                  <a:cubicBezTo>
                    <a:pt x="459129" y="103177"/>
                    <a:pt x="458811" y="105402"/>
                    <a:pt x="458811" y="105402"/>
                  </a:cubicBezTo>
                  <a:lnTo>
                    <a:pt x="458334" y="106356"/>
                  </a:lnTo>
                  <a:lnTo>
                    <a:pt x="457698" y="106992"/>
                  </a:lnTo>
                  <a:lnTo>
                    <a:pt x="456108" y="106992"/>
                  </a:lnTo>
                  <a:cubicBezTo>
                    <a:pt x="456108" y="106992"/>
                    <a:pt x="454677" y="106992"/>
                    <a:pt x="454677" y="106992"/>
                  </a:cubicBezTo>
                  <a:lnTo>
                    <a:pt x="453723" y="106038"/>
                  </a:lnTo>
                  <a:lnTo>
                    <a:pt x="452134" y="105561"/>
                  </a:lnTo>
                  <a:lnTo>
                    <a:pt x="450702" y="105243"/>
                  </a:lnTo>
                  <a:lnTo>
                    <a:pt x="449749" y="104767"/>
                  </a:lnTo>
                  <a:lnTo>
                    <a:pt x="448954" y="104767"/>
                  </a:lnTo>
                  <a:cubicBezTo>
                    <a:pt x="448954" y="104767"/>
                    <a:pt x="448318" y="105720"/>
                    <a:pt x="448318" y="105720"/>
                  </a:cubicBezTo>
                  <a:lnTo>
                    <a:pt x="447841" y="106515"/>
                  </a:lnTo>
                  <a:lnTo>
                    <a:pt x="447365" y="107946"/>
                  </a:lnTo>
                  <a:lnTo>
                    <a:pt x="445139" y="108423"/>
                  </a:lnTo>
                  <a:lnTo>
                    <a:pt x="444185" y="109218"/>
                  </a:lnTo>
                  <a:lnTo>
                    <a:pt x="444661" y="111762"/>
                  </a:lnTo>
                  <a:lnTo>
                    <a:pt x="444344" y="112715"/>
                  </a:lnTo>
                  <a:lnTo>
                    <a:pt x="443867" y="113510"/>
                  </a:lnTo>
                  <a:lnTo>
                    <a:pt x="441164" y="113510"/>
                  </a:lnTo>
                  <a:cubicBezTo>
                    <a:pt x="441164" y="113510"/>
                    <a:pt x="438938" y="113510"/>
                    <a:pt x="438938" y="113510"/>
                  </a:cubicBezTo>
                  <a:lnTo>
                    <a:pt x="437666" y="114464"/>
                  </a:lnTo>
                  <a:lnTo>
                    <a:pt x="436077" y="115577"/>
                  </a:lnTo>
                  <a:lnTo>
                    <a:pt x="435123" y="115577"/>
                  </a:lnTo>
                  <a:cubicBezTo>
                    <a:pt x="435123" y="115577"/>
                    <a:pt x="434010" y="115577"/>
                    <a:pt x="434010" y="115577"/>
                  </a:cubicBezTo>
                  <a:lnTo>
                    <a:pt x="432421" y="114305"/>
                  </a:lnTo>
                  <a:lnTo>
                    <a:pt x="430989" y="112715"/>
                  </a:lnTo>
                  <a:lnTo>
                    <a:pt x="427174" y="111602"/>
                  </a:lnTo>
                  <a:lnTo>
                    <a:pt x="423359" y="110649"/>
                  </a:lnTo>
                  <a:lnTo>
                    <a:pt x="420974" y="108105"/>
                  </a:lnTo>
                  <a:lnTo>
                    <a:pt x="420338" y="106833"/>
                  </a:lnTo>
                  <a:lnTo>
                    <a:pt x="419225" y="106356"/>
                  </a:lnTo>
                  <a:lnTo>
                    <a:pt x="416364" y="103336"/>
                  </a:lnTo>
                  <a:lnTo>
                    <a:pt x="414773" y="101428"/>
                  </a:lnTo>
                  <a:lnTo>
                    <a:pt x="413025" y="100951"/>
                  </a:lnTo>
                  <a:lnTo>
                    <a:pt x="410958" y="100156"/>
                  </a:lnTo>
                  <a:lnTo>
                    <a:pt x="410958" y="98725"/>
                  </a:lnTo>
                  <a:cubicBezTo>
                    <a:pt x="410958" y="98725"/>
                    <a:pt x="410958" y="97453"/>
                    <a:pt x="410958" y="97453"/>
                  </a:cubicBezTo>
                  <a:lnTo>
                    <a:pt x="410163" y="96976"/>
                  </a:lnTo>
                  <a:lnTo>
                    <a:pt x="408891" y="96658"/>
                  </a:lnTo>
                  <a:lnTo>
                    <a:pt x="408415" y="95864"/>
                  </a:lnTo>
                  <a:lnTo>
                    <a:pt x="408415" y="94115"/>
                  </a:lnTo>
                  <a:cubicBezTo>
                    <a:pt x="408415" y="94115"/>
                    <a:pt x="408733" y="89505"/>
                    <a:pt x="408733" y="89505"/>
                  </a:cubicBezTo>
                  <a:lnTo>
                    <a:pt x="408415" y="85212"/>
                  </a:lnTo>
                  <a:lnTo>
                    <a:pt x="405712" y="83781"/>
                  </a:lnTo>
                  <a:lnTo>
                    <a:pt x="404599" y="82827"/>
                  </a:lnTo>
                  <a:lnTo>
                    <a:pt x="402533" y="76468"/>
                  </a:lnTo>
                  <a:lnTo>
                    <a:pt x="401579" y="73607"/>
                  </a:lnTo>
                  <a:lnTo>
                    <a:pt x="401579" y="71381"/>
                  </a:lnTo>
                  <a:cubicBezTo>
                    <a:pt x="401579" y="71381"/>
                    <a:pt x="402214" y="65022"/>
                    <a:pt x="402214" y="65022"/>
                  </a:cubicBezTo>
                  <a:lnTo>
                    <a:pt x="403009" y="62319"/>
                  </a:lnTo>
                  <a:lnTo>
                    <a:pt x="405076" y="56755"/>
                  </a:lnTo>
                  <a:lnTo>
                    <a:pt x="406348" y="54847"/>
                  </a:lnTo>
                  <a:lnTo>
                    <a:pt x="406348" y="53417"/>
                  </a:lnTo>
                  <a:cubicBezTo>
                    <a:pt x="406348" y="53417"/>
                    <a:pt x="406348" y="51668"/>
                    <a:pt x="406348" y="51668"/>
                  </a:cubicBezTo>
                  <a:lnTo>
                    <a:pt x="405712" y="48011"/>
                  </a:lnTo>
                  <a:lnTo>
                    <a:pt x="409209" y="45786"/>
                  </a:lnTo>
                  <a:lnTo>
                    <a:pt x="410641" y="44832"/>
                  </a:lnTo>
                  <a:lnTo>
                    <a:pt x="410958" y="43242"/>
                  </a:lnTo>
                  <a:lnTo>
                    <a:pt x="412866" y="41334"/>
                  </a:lnTo>
                  <a:lnTo>
                    <a:pt x="413661" y="39585"/>
                  </a:lnTo>
                  <a:lnTo>
                    <a:pt x="414297" y="38155"/>
                  </a:lnTo>
                  <a:lnTo>
                    <a:pt x="414297" y="37360"/>
                  </a:lnTo>
                  <a:cubicBezTo>
                    <a:pt x="414297" y="37360"/>
                    <a:pt x="413343" y="36883"/>
                    <a:pt x="413343" y="36883"/>
                  </a:cubicBezTo>
                  <a:lnTo>
                    <a:pt x="412389" y="35452"/>
                  </a:lnTo>
                  <a:lnTo>
                    <a:pt x="410322" y="31478"/>
                  </a:lnTo>
                  <a:lnTo>
                    <a:pt x="409528" y="30683"/>
                  </a:lnTo>
                  <a:lnTo>
                    <a:pt x="408891" y="29570"/>
                  </a:lnTo>
                  <a:lnTo>
                    <a:pt x="409209" y="27821"/>
                  </a:lnTo>
                  <a:lnTo>
                    <a:pt x="410004" y="25913"/>
                  </a:lnTo>
                  <a:lnTo>
                    <a:pt x="410004" y="25118"/>
                  </a:lnTo>
                  <a:cubicBezTo>
                    <a:pt x="410004" y="25118"/>
                    <a:pt x="408733" y="24164"/>
                    <a:pt x="408733" y="24164"/>
                  </a:cubicBezTo>
                  <a:lnTo>
                    <a:pt x="406189" y="22416"/>
                  </a:lnTo>
                  <a:lnTo>
                    <a:pt x="404122" y="22416"/>
                  </a:lnTo>
                  <a:cubicBezTo>
                    <a:pt x="404122" y="22416"/>
                    <a:pt x="402533" y="21621"/>
                    <a:pt x="402533" y="21621"/>
                  </a:cubicBezTo>
                  <a:lnTo>
                    <a:pt x="400148" y="21621"/>
                  </a:lnTo>
                  <a:cubicBezTo>
                    <a:pt x="400148" y="21621"/>
                    <a:pt x="398240" y="21303"/>
                    <a:pt x="398240" y="21303"/>
                  </a:cubicBezTo>
                  <a:lnTo>
                    <a:pt x="397127" y="20667"/>
                  </a:lnTo>
                  <a:lnTo>
                    <a:pt x="397127" y="19554"/>
                  </a:lnTo>
                  <a:cubicBezTo>
                    <a:pt x="397127" y="19554"/>
                    <a:pt x="397763" y="18759"/>
                    <a:pt x="397763" y="18759"/>
                  </a:cubicBezTo>
                  <a:lnTo>
                    <a:pt x="399353" y="16852"/>
                  </a:lnTo>
                  <a:lnTo>
                    <a:pt x="400466" y="14785"/>
                  </a:lnTo>
                  <a:lnTo>
                    <a:pt x="400466" y="12718"/>
                  </a:lnTo>
                  <a:cubicBezTo>
                    <a:pt x="400466" y="12718"/>
                    <a:pt x="400942" y="10015"/>
                    <a:pt x="400942" y="10015"/>
                  </a:cubicBezTo>
                  <a:lnTo>
                    <a:pt x="401420" y="7631"/>
                  </a:lnTo>
                  <a:lnTo>
                    <a:pt x="401738" y="4928"/>
                  </a:lnTo>
                  <a:lnTo>
                    <a:pt x="399194" y="3180"/>
                  </a:lnTo>
                  <a:lnTo>
                    <a:pt x="398399" y="1749"/>
                  </a:lnTo>
                  <a:lnTo>
                    <a:pt x="397286" y="477"/>
                  </a:lnTo>
                  <a:lnTo>
                    <a:pt x="396173" y="477"/>
                  </a:lnTo>
                  <a:lnTo>
                    <a:pt x="394425" y="0"/>
                  </a:lnTo>
                  <a:lnTo>
                    <a:pt x="391722" y="1749"/>
                  </a:lnTo>
                  <a:lnTo>
                    <a:pt x="389655" y="1431"/>
                  </a:lnTo>
                  <a:lnTo>
                    <a:pt x="388224" y="2067"/>
                  </a:lnTo>
                  <a:lnTo>
                    <a:pt x="384886" y="2067"/>
                  </a:lnTo>
                  <a:cubicBezTo>
                    <a:pt x="384886" y="2067"/>
                    <a:pt x="382660" y="1113"/>
                    <a:pt x="382660" y="1113"/>
                  </a:cubicBezTo>
                  <a:lnTo>
                    <a:pt x="380116" y="1590"/>
                  </a:lnTo>
                  <a:lnTo>
                    <a:pt x="380912" y="1908"/>
                  </a:lnTo>
                  <a:lnTo>
                    <a:pt x="382024" y="2703"/>
                  </a:lnTo>
                  <a:lnTo>
                    <a:pt x="383137" y="5087"/>
                  </a:lnTo>
                  <a:lnTo>
                    <a:pt x="384091" y="7631"/>
                  </a:lnTo>
                  <a:lnTo>
                    <a:pt x="384091" y="8903"/>
                  </a:lnTo>
                  <a:cubicBezTo>
                    <a:pt x="384091" y="8903"/>
                    <a:pt x="383455" y="10492"/>
                    <a:pt x="383455" y="10492"/>
                  </a:cubicBezTo>
                  <a:lnTo>
                    <a:pt x="382024" y="12400"/>
                  </a:lnTo>
                  <a:lnTo>
                    <a:pt x="380275" y="13990"/>
                  </a:lnTo>
                  <a:lnTo>
                    <a:pt x="377573" y="15262"/>
                  </a:lnTo>
                  <a:lnTo>
                    <a:pt x="375506" y="16534"/>
                  </a:lnTo>
                  <a:lnTo>
                    <a:pt x="373758" y="19713"/>
                  </a:lnTo>
                  <a:lnTo>
                    <a:pt x="372645" y="20826"/>
                  </a:lnTo>
                  <a:lnTo>
                    <a:pt x="371691" y="21303"/>
                  </a:lnTo>
                  <a:lnTo>
                    <a:pt x="369783" y="21780"/>
                  </a:lnTo>
                  <a:lnTo>
                    <a:pt x="366763" y="21780"/>
                  </a:lnTo>
                  <a:cubicBezTo>
                    <a:pt x="366763" y="21780"/>
                    <a:pt x="364696" y="21462"/>
                    <a:pt x="364696" y="21462"/>
                  </a:cubicBezTo>
                  <a:lnTo>
                    <a:pt x="362152" y="23847"/>
                  </a:lnTo>
                  <a:lnTo>
                    <a:pt x="358973" y="24801"/>
                  </a:lnTo>
                  <a:lnTo>
                    <a:pt x="356747" y="28139"/>
                  </a:lnTo>
                  <a:lnTo>
                    <a:pt x="349116" y="30683"/>
                  </a:lnTo>
                  <a:lnTo>
                    <a:pt x="341644" y="32749"/>
                  </a:lnTo>
                  <a:lnTo>
                    <a:pt x="339577" y="33544"/>
                  </a:lnTo>
                  <a:lnTo>
                    <a:pt x="332105" y="31955"/>
                  </a:lnTo>
                  <a:lnTo>
                    <a:pt x="330356" y="32431"/>
                  </a:lnTo>
                  <a:lnTo>
                    <a:pt x="328290" y="34021"/>
                  </a:lnTo>
                  <a:lnTo>
                    <a:pt x="326382" y="35293"/>
                  </a:lnTo>
                  <a:lnTo>
                    <a:pt x="324792" y="35293"/>
                  </a:lnTo>
                  <a:cubicBezTo>
                    <a:pt x="324792" y="35293"/>
                    <a:pt x="323520" y="35929"/>
                    <a:pt x="323520" y="35929"/>
                  </a:cubicBezTo>
                  <a:lnTo>
                    <a:pt x="322725" y="38155"/>
                  </a:lnTo>
                  <a:lnTo>
                    <a:pt x="322090" y="45786"/>
                  </a:lnTo>
                  <a:lnTo>
                    <a:pt x="319386" y="48011"/>
                  </a:lnTo>
                  <a:lnTo>
                    <a:pt x="316208" y="48011"/>
                  </a:lnTo>
                  <a:cubicBezTo>
                    <a:pt x="316208" y="48011"/>
                    <a:pt x="313982" y="45309"/>
                    <a:pt x="313982" y="45309"/>
                  </a:cubicBezTo>
                  <a:lnTo>
                    <a:pt x="311438" y="43242"/>
                  </a:lnTo>
                  <a:lnTo>
                    <a:pt x="306828" y="38473"/>
                  </a:lnTo>
                  <a:lnTo>
                    <a:pt x="305555" y="37837"/>
                  </a:lnTo>
                  <a:lnTo>
                    <a:pt x="304443" y="37837"/>
                  </a:lnTo>
                  <a:cubicBezTo>
                    <a:pt x="304443" y="37837"/>
                    <a:pt x="300151" y="39267"/>
                    <a:pt x="300151" y="39267"/>
                  </a:cubicBezTo>
                  <a:lnTo>
                    <a:pt x="298084" y="38632"/>
                  </a:lnTo>
                  <a:lnTo>
                    <a:pt x="296495" y="37837"/>
                  </a:lnTo>
                  <a:lnTo>
                    <a:pt x="293791" y="37837"/>
                  </a:lnTo>
                  <a:cubicBezTo>
                    <a:pt x="293791" y="37837"/>
                    <a:pt x="289022" y="38155"/>
                    <a:pt x="289022" y="38155"/>
                  </a:cubicBezTo>
                  <a:lnTo>
                    <a:pt x="286001" y="38155"/>
                  </a:lnTo>
                  <a:cubicBezTo>
                    <a:pt x="286001" y="38155"/>
                    <a:pt x="284571" y="36883"/>
                    <a:pt x="284571" y="36883"/>
                  </a:cubicBezTo>
                  <a:lnTo>
                    <a:pt x="283140" y="34180"/>
                  </a:lnTo>
                  <a:lnTo>
                    <a:pt x="282186" y="33226"/>
                  </a:lnTo>
                  <a:lnTo>
                    <a:pt x="281073" y="32431"/>
                  </a:lnTo>
                  <a:lnTo>
                    <a:pt x="279325" y="32113"/>
                  </a:lnTo>
                  <a:lnTo>
                    <a:pt x="271535" y="32113"/>
                  </a:lnTo>
                  <a:cubicBezTo>
                    <a:pt x="271535" y="32113"/>
                    <a:pt x="270104" y="32113"/>
                    <a:pt x="270104" y="32113"/>
                  </a:cubicBezTo>
                  <a:lnTo>
                    <a:pt x="268991" y="31636"/>
                  </a:lnTo>
                  <a:lnTo>
                    <a:pt x="267560" y="29411"/>
                  </a:lnTo>
                  <a:lnTo>
                    <a:pt x="265970" y="28298"/>
                  </a:lnTo>
                  <a:lnTo>
                    <a:pt x="264062" y="28298"/>
                  </a:lnTo>
                  <a:cubicBezTo>
                    <a:pt x="264062" y="28298"/>
                    <a:pt x="263268" y="29570"/>
                    <a:pt x="263268" y="29570"/>
                  </a:cubicBezTo>
                  <a:lnTo>
                    <a:pt x="266607" y="33703"/>
                  </a:lnTo>
                  <a:lnTo>
                    <a:pt x="267560" y="35929"/>
                  </a:lnTo>
                  <a:lnTo>
                    <a:pt x="270422" y="39108"/>
                  </a:lnTo>
                  <a:lnTo>
                    <a:pt x="278847" y="45945"/>
                  </a:lnTo>
                  <a:lnTo>
                    <a:pt x="280438" y="48170"/>
                  </a:lnTo>
                  <a:lnTo>
                    <a:pt x="280438" y="50873"/>
                  </a:lnTo>
                  <a:cubicBezTo>
                    <a:pt x="280438" y="50873"/>
                    <a:pt x="280278" y="55006"/>
                    <a:pt x="280278" y="55006"/>
                  </a:cubicBezTo>
                  <a:lnTo>
                    <a:pt x="280597" y="58981"/>
                  </a:lnTo>
                  <a:lnTo>
                    <a:pt x="282822" y="64704"/>
                  </a:lnTo>
                  <a:lnTo>
                    <a:pt x="285842" y="70586"/>
                  </a:lnTo>
                  <a:lnTo>
                    <a:pt x="286637" y="74243"/>
                  </a:lnTo>
                  <a:lnTo>
                    <a:pt x="286001" y="76945"/>
                  </a:lnTo>
                  <a:lnTo>
                    <a:pt x="285366" y="78376"/>
                  </a:lnTo>
                  <a:lnTo>
                    <a:pt x="285366" y="79012"/>
                  </a:lnTo>
                  <a:cubicBezTo>
                    <a:pt x="285366" y="79012"/>
                    <a:pt x="286001" y="79648"/>
                    <a:pt x="286001" y="79648"/>
                  </a:cubicBezTo>
                  <a:lnTo>
                    <a:pt x="288863" y="80443"/>
                  </a:lnTo>
                  <a:lnTo>
                    <a:pt x="294904" y="80920"/>
                  </a:lnTo>
                  <a:lnTo>
                    <a:pt x="298560" y="80920"/>
                  </a:lnTo>
                  <a:cubicBezTo>
                    <a:pt x="298560" y="80920"/>
                    <a:pt x="304125" y="81556"/>
                    <a:pt x="304125" y="81556"/>
                  </a:cubicBezTo>
                  <a:lnTo>
                    <a:pt x="304602" y="83622"/>
                  </a:lnTo>
                  <a:lnTo>
                    <a:pt x="304125" y="86961"/>
                  </a:lnTo>
                  <a:lnTo>
                    <a:pt x="303012" y="88869"/>
                  </a:lnTo>
                  <a:lnTo>
                    <a:pt x="302058" y="89505"/>
                  </a:lnTo>
                  <a:lnTo>
                    <a:pt x="299038" y="89981"/>
                  </a:lnTo>
                  <a:lnTo>
                    <a:pt x="295858" y="92048"/>
                  </a:lnTo>
                  <a:lnTo>
                    <a:pt x="291248" y="94115"/>
                  </a:lnTo>
                  <a:lnTo>
                    <a:pt x="288546" y="94433"/>
                  </a:lnTo>
                  <a:lnTo>
                    <a:pt x="287433" y="94910"/>
                  </a:lnTo>
                  <a:lnTo>
                    <a:pt x="286479" y="95546"/>
                  </a:lnTo>
                  <a:lnTo>
                    <a:pt x="285683" y="96341"/>
                  </a:lnTo>
                  <a:lnTo>
                    <a:pt x="284729" y="100156"/>
                  </a:lnTo>
                  <a:lnTo>
                    <a:pt x="283299" y="104448"/>
                  </a:lnTo>
                  <a:lnTo>
                    <a:pt x="280755" y="106992"/>
                  </a:lnTo>
                  <a:lnTo>
                    <a:pt x="277893" y="109059"/>
                  </a:lnTo>
                  <a:lnTo>
                    <a:pt x="275032" y="109377"/>
                  </a:lnTo>
                  <a:lnTo>
                    <a:pt x="272648" y="109377"/>
                  </a:lnTo>
                  <a:cubicBezTo>
                    <a:pt x="272648" y="109377"/>
                    <a:pt x="271535" y="109854"/>
                    <a:pt x="271535" y="109854"/>
                  </a:cubicBezTo>
                  <a:lnTo>
                    <a:pt x="269944" y="111602"/>
                  </a:lnTo>
                  <a:lnTo>
                    <a:pt x="267560" y="113828"/>
                  </a:lnTo>
                  <a:lnTo>
                    <a:pt x="265653" y="114941"/>
                  </a:lnTo>
                  <a:lnTo>
                    <a:pt x="263109" y="114941"/>
                  </a:lnTo>
                  <a:cubicBezTo>
                    <a:pt x="263109" y="114941"/>
                    <a:pt x="260406" y="115895"/>
                    <a:pt x="260406" y="115895"/>
                  </a:cubicBezTo>
                  <a:lnTo>
                    <a:pt x="257067" y="117644"/>
                  </a:lnTo>
                  <a:lnTo>
                    <a:pt x="254841" y="119074"/>
                  </a:lnTo>
                  <a:lnTo>
                    <a:pt x="252934" y="121459"/>
                  </a:lnTo>
                  <a:lnTo>
                    <a:pt x="250231" y="124003"/>
                  </a:lnTo>
                  <a:lnTo>
                    <a:pt x="247529" y="125751"/>
                  </a:lnTo>
                  <a:lnTo>
                    <a:pt x="246257" y="127977"/>
                  </a:lnTo>
                  <a:lnTo>
                    <a:pt x="244349" y="130839"/>
                  </a:lnTo>
                  <a:lnTo>
                    <a:pt x="241964" y="130839"/>
                  </a:lnTo>
                  <a:cubicBezTo>
                    <a:pt x="241964" y="130839"/>
                    <a:pt x="241806" y="129249"/>
                    <a:pt x="241806" y="129249"/>
                  </a:cubicBezTo>
                  <a:lnTo>
                    <a:pt x="242918" y="126546"/>
                  </a:lnTo>
                  <a:lnTo>
                    <a:pt x="241647" y="124162"/>
                  </a:lnTo>
                  <a:lnTo>
                    <a:pt x="239421" y="122890"/>
                  </a:lnTo>
                  <a:lnTo>
                    <a:pt x="238308" y="122572"/>
                  </a:lnTo>
                  <a:lnTo>
                    <a:pt x="237195" y="122572"/>
                  </a:lnTo>
                  <a:cubicBezTo>
                    <a:pt x="237195" y="122572"/>
                    <a:pt x="234493" y="123844"/>
                    <a:pt x="234493" y="123844"/>
                  </a:cubicBezTo>
                  <a:lnTo>
                    <a:pt x="231154" y="125911"/>
                  </a:lnTo>
                  <a:lnTo>
                    <a:pt x="229087" y="127500"/>
                  </a:lnTo>
                  <a:lnTo>
                    <a:pt x="227179" y="128136"/>
                  </a:lnTo>
                  <a:lnTo>
                    <a:pt x="223364" y="128772"/>
                  </a:lnTo>
                  <a:lnTo>
                    <a:pt x="220184" y="129090"/>
                  </a:lnTo>
                  <a:lnTo>
                    <a:pt x="218913" y="128613"/>
                  </a:lnTo>
                  <a:lnTo>
                    <a:pt x="216528" y="127023"/>
                  </a:lnTo>
                  <a:lnTo>
                    <a:pt x="211122" y="122095"/>
                  </a:lnTo>
                  <a:lnTo>
                    <a:pt x="203810" y="115577"/>
                  </a:lnTo>
                  <a:lnTo>
                    <a:pt x="198404" y="116849"/>
                  </a:lnTo>
                  <a:lnTo>
                    <a:pt x="197928" y="116849"/>
                  </a:lnTo>
                  <a:cubicBezTo>
                    <a:pt x="197928" y="116849"/>
                    <a:pt x="197610" y="115895"/>
                    <a:pt x="197610" y="115895"/>
                  </a:cubicBezTo>
                  <a:lnTo>
                    <a:pt x="197610" y="110490"/>
                  </a:lnTo>
                  <a:cubicBezTo>
                    <a:pt x="197610" y="110490"/>
                    <a:pt x="197610" y="104290"/>
                    <a:pt x="197610" y="104290"/>
                  </a:cubicBezTo>
                  <a:lnTo>
                    <a:pt x="196815" y="101746"/>
                  </a:lnTo>
                  <a:lnTo>
                    <a:pt x="194271" y="97771"/>
                  </a:lnTo>
                  <a:lnTo>
                    <a:pt x="190933" y="92366"/>
                  </a:lnTo>
                  <a:lnTo>
                    <a:pt x="189979" y="90776"/>
                  </a:lnTo>
                  <a:lnTo>
                    <a:pt x="188548" y="89823"/>
                  </a:lnTo>
                  <a:lnTo>
                    <a:pt x="186958" y="89823"/>
                  </a:lnTo>
                  <a:cubicBezTo>
                    <a:pt x="186958" y="89823"/>
                    <a:pt x="185686" y="90141"/>
                    <a:pt x="185686" y="90141"/>
                  </a:cubicBezTo>
                  <a:lnTo>
                    <a:pt x="184097" y="91094"/>
                  </a:lnTo>
                  <a:lnTo>
                    <a:pt x="182507" y="92207"/>
                  </a:lnTo>
                  <a:lnTo>
                    <a:pt x="179486" y="95387"/>
                  </a:lnTo>
                  <a:lnTo>
                    <a:pt x="176465" y="99202"/>
                  </a:lnTo>
                  <a:lnTo>
                    <a:pt x="174717" y="99997"/>
                  </a:lnTo>
                  <a:lnTo>
                    <a:pt x="172968" y="100315"/>
                  </a:lnTo>
                  <a:lnTo>
                    <a:pt x="171378" y="100315"/>
                  </a:lnTo>
                  <a:cubicBezTo>
                    <a:pt x="171378" y="100315"/>
                    <a:pt x="170107" y="99202"/>
                    <a:pt x="170107" y="99202"/>
                  </a:cubicBezTo>
                  <a:lnTo>
                    <a:pt x="168835" y="97136"/>
                  </a:lnTo>
                  <a:lnTo>
                    <a:pt x="167245" y="94433"/>
                  </a:lnTo>
                  <a:lnTo>
                    <a:pt x="165496" y="93479"/>
                  </a:lnTo>
                  <a:lnTo>
                    <a:pt x="164860" y="94274"/>
                  </a:lnTo>
                  <a:lnTo>
                    <a:pt x="164225" y="95864"/>
                  </a:lnTo>
                  <a:lnTo>
                    <a:pt x="163747" y="97453"/>
                  </a:lnTo>
                  <a:lnTo>
                    <a:pt x="165019" y="99520"/>
                  </a:lnTo>
                  <a:lnTo>
                    <a:pt x="166132" y="101110"/>
                  </a:lnTo>
                  <a:lnTo>
                    <a:pt x="164383" y="101110"/>
                  </a:lnTo>
                  <a:cubicBezTo>
                    <a:pt x="164383" y="101110"/>
                    <a:pt x="158501" y="101110"/>
                    <a:pt x="158501" y="101110"/>
                  </a:cubicBezTo>
                  <a:lnTo>
                    <a:pt x="151824" y="101110"/>
                  </a:lnTo>
                  <a:cubicBezTo>
                    <a:pt x="151824" y="101110"/>
                    <a:pt x="145147" y="101110"/>
                    <a:pt x="145147" y="101110"/>
                  </a:cubicBezTo>
                  <a:lnTo>
                    <a:pt x="139106" y="101110"/>
                  </a:lnTo>
                  <a:cubicBezTo>
                    <a:pt x="139106" y="101110"/>
                    <a:pt x="133542" y="101110"/>
                    <a:pt x="133542" y="101110"/>
                  </a:cubicBezTo>
                  <a:lnTo>
                    <a:pt x="131475" y="101110"/>
                  </a:lnTo>
                  <a:cubicBezTo>
                    <a:pt x="131475" y="101110"/>
                    <a:pt x="129249" y="99997"/>
                    <a:pt x="129249" y="99997"/>
                  </a:cubicBezTo>
                  <a:lnTo>
                    <a:pt x="127182" y="99520"/>
                  </a:lnTo>
                  <a:lnTo>
                    <a:pt x="126070" y="99520"/>
                  </a:lnTo>
                  <a:cubicBezTo>
                    <a:pt x="126070" y="99520"/>
                    <a:pt x="124162" y="100474"/>
                    <a:pt x="124162" y="100474"/>
                  </a:cubicBezTo>
                  <a:lnTo>
                    <a:pt x="121619" y="100474"/>
                  </a:lnTo>
                  <a:cubicBezTo>
                    <a:pt x="121619" y="100474"/>
                    <a:pt x="119869" y="101428"/>
                    <a:pt x="119869" y="101428"/>
                  </a:cubicBezTo>
                  <a:lnTo>
                    <a:pt x="118439" y="101428"/>
                  </a:lnTo>
                  <a:cubicBezTo>
                    <a:pt x="118439" y="101428"/>
                    <a:pt x="118439" y="106038"/>
                    <a:pt x="118439" y="106038"/>
                  </a:cubicBezTo>
                  <a:lnTo>
                    <a:pt x="118439" y="112715"/>
                  </a:lnTo>
                  <a:cubicBezTo>
                    <a:pt x="118439" y="112715"/>
                    <a:pt x="118439" y="119869"/>
                    <a:pt x="118439" y="119869"/>
                  </a:cubicBezTo>
                  <a:lnTo>
                    <a:pt x="120028" y="119392"/>
                  </a:lnTo>
                  <a:lnTo>
                    <a:pt x="121300" y="119392"/>
                  </a:lnTo>
                  <a:cubicBezTo>
                    <a:pt x="121300" y="119392"/>
                    <a:pt x="122254" y="119869"/>
                    <a:pt x="122254" y="119869"/>
                  </a:cubicBezTo>
                  <a:lnTo>
                    <a:pt x="124957" y="119392"/>
                  </a:lnTo>
                  <a:lnTo>
                    <a:pt x="126547" y="119392"/>
                  </a:lnTo>
                  <a:cubicBezTo>
                    <a:pt x="126547" y="119392"/>
                    <a:pt x="127977" y="119710"/>
                    <a:pt x="127977" y="119710"/>
                  </a:cubicBezTo>
                  <a:lnTo>
                    <a:pt x="129249" y="119710"/>
                  </a:lnTo>
                  <a:cubicBezTo>
                    <a:pt x="129249" y="119710"/>
                    <a:pt x="130044" y="120346"/>
                    <a:pt x="130044" y="120346"/>
                  </a:cubicBezTo>
                  <a:lnTo>
                    <a:pt x="131157" y="120346"/>
                  </a:lnTo>
                  <a:cubicBezTo>
                    <a:pt x="131157" y="120346"/>
                    <a:pt x="132270" y="119551"/>
                    <a:pt x="132270" y="119551"/>
                  </a:cubicBezTo>
                  <a:lnTo>
                    <a:pt x="133700" y="119869"/>
                  </a:lnTo>
                  <a:lnTo>
                    <a:pt x="135291" y="120823"/>
                  </a:lnTo>
                  <a:lnTo>
                    <a:pt x="136244" y="122254"/>
                  </a:lnTo>
                  <a:lnTo>
                    <a:pt x="137198" y="124162"/>
                  </a:lnTo>
                  <a:lnTo>
                    <a:pt x="138152" y="125116"/>
                  </a:lnTo>
                  <a:lnTo>
                    <a:pt x="138152" y="126864"/>
                  </a:lnTo>
                  <a:cubicBezTo>
                    <a:pt x="138152" y="126864"/>
                    <a:pt x="138152" y="128295"/>
                    <a:pt x="138152" y="128295"/>
                  </a:cubicBezTo>
                  <a:lnTo>
                    <a:pt x="137834" y="129408"/>
                  </a:lnTo>
                  <a:lnTo>
                    <a:pt x="138152" y="130203"/>
                  </a:lnTo>
                  <a:lnTo>
                    <a:pt x="138470" y="130998"/>
                  </a:lnTo>
                  <a:lnTo>
                    <a:pt x="138470" y="131475"/>
                  </a:lnTo>
                  <a:cubicBezTo>
                    <a:pt x="138470" y="131475"/>
                    <a:pt x="137834" y="131634"/>
                    <a:pt x="137834" y="131634"/>
                  </a:cubicBezTo>
                  <a:lnTo>
                    <a:pt x="136721" y="131634"/>
                  </a:lnTo>
                  <a:cubicBezTo>
                    <a:pt x="136721" y="131634"/>
                    <a:pt x="135608" y="131952"/>
                    <a:pt x="135608" y="131952"/>
                  </a:cubicBezTo>
                  <a:lnTo>
                    <a:pt x="134813" y="131952"/>
                  </a:lnTo>
                  <a:cubicBezTo>
                    <a:pt x="134813" y="131952"/>
                    <a:pt x="134178" y="131157"/>
                    <a:pt x="134178" y="131157"/>
                  </a:cubicBezTo>
                  <a:lnTo>
                    <a:pt x="133542" y="131157"/>
                  </a:lnTo>
                  <a:cubicBezTo>
                    <a:pt x="133542" y="131157"/>
                    <a:pt x="132587" y="131157"/>
                    <a:pt x="132587" y="131157"/>
                  </a:cubicBezTo>
                  <a:lnTo>
                    <a:pt x="131633" y="130680"/>
                  </a:lnTo>
                  <a:lnTo>
                    <a:pt x="130839" y="129726"/>
                  </a:lnTo>
                  <a:lnTo>
                    <a:pt x="129408" y="128772"/>
                  </a:lnTo>
                  <a:lnTo>
                    <a:pt x="127818" y="129090"/>
                  </a:lnTo>
                  <a:lnTo>
                    <a:pt x="126705" y="129567"/>
                  </a:lnTo>
                  <a:lnTo>
                    <a:pt x="125593" y="130203"/>
                  </a:lnTo>
                  <a:lnTo>
                    <a:pt x="124638" y="130839"/>
                  </a:lnTo>
                  <a:lnTo>
                    <a:pt x="123684" y="130839"/>
                  </a:lnTo>
                  <a:cubicBezTo>
                    <a:pt x="123684" y="130839"/>
                    <a:pt x="122413" y="131157"/>
                    <a:pt x="122413" y="131157"/>
                  </a:cubicBezTo>
                  <a:lnTo>
                    <a:pt x="121300" y="131793"/>
                  </a:lnTo>
                  <a:lnTo>
                    <a:pt x="119869" y="132270"/>
                  </a:lnTo>
                  <a:lnTo>
                    <a:pt x="118280" y="132588"/>
                  </a:lnTo>
                  <a:lnTo>
                    <a:pt x="116531" y="132906"/>
                  </a:lnTo>
                  <a:lnTo>
                    <a:pt x="114782" y="132906"/>
                  </a:lnTo>
                  <a:cubicBezTo>
                    <a:pt x="114782" y="132906"/>
                    <a:pt x="112874" y="133223"/>
                    <a:pt x="112874" y="133223"/>
                  </a:cubicBezTo>
                  <a:lnTo>
                    <a:pt x="112874" y="137039"/>
                  </a:lnTo>
                  <a:cubicBezTo>
                    <a:pt x="112874" y="137039"/>
                    <a:pt x="112557" y="144352"/>
                    <a:pt x="112557" y="144352"/>
                  </a:cubicBezTo>
                  <a:lnTo>
                    <a:pt x="112557" y="149280"/>
                  </a:lnTo>
                  <a:cubicBezTo>
                    <a:pt x="112557" y="149280"/>
                    <a:pt x="112557" y="153732"/>
                    <a:pt x="112557" y="153732"/>
                  </a:cubicBezTo>
                  <a:lnTo>
                    <a:pt x="113351" y="155321"/>
                  </a:lnTo>
                  <a:lnTo>
                    <a:pt x="116849" y="158819"/>
                  </a:lnTo>
                  <a:lnTo>
                    <a:pt x="119552" y="160568"/>
                  </a:lnTo>
                  <a:lnTo>
                    <a:pt x="121936" y="162635"/>
                  </a:lnTo>
                  <a:lnTo>
                    <a:pt x="124162" y="163429"/>
                  </a:lnTo>
                  <a:lnTo>
                    <a:pt x="125116" y="164224"/>
                  </a:lnTo>
                  <a:lnTo>
                    <a:pt x="125751" y="165496"/>
                  </a:lnTo>
                  <a:lnTo>
                    <a:pt x="126070" y="166768"/>
                  </a:lnTo>
                  <a:lnTo>
                    <a:pt x="126388" y="167881"/>
                  </a:lnTo>
                  <a:lnTo>
                    <a:pt x="126070" y="169153"/>
                  </a:lnTo>
                  <a:lnTo>
                    <a:pt x="125434" y="170265"/>
                  </a:lnTo>
                  <a:lnTo>
                    <a:pt x="125751" y="171537"/>
                  </a:lnTo>
                  <a:lnTo>
                    <a:pt x="126547" y="172491"/>
                  </a:lnTo>
                  <a:lnTo>
                    <a:pt x="126864" y="173763"/>
                  </a:lnTo>
                  <a:lnTo>
                    <a:pt x="127501" y="174876"/>
                  </a:lnTo>
                  <a:lnTo>
                    <a:pt x="127818" y="175989"/>
                  </a:lnTo>
                  <a:lnTo>
                    <a:pt x="128455" y="176784"/>
                  </a:lnTo>
                  <a:lnTo>
                    <a:pt x="129408" y="177419"/>
                  </a:lnTo>
                  <a:lnTo>
                    <a:pt x="130521" y="178373"/>
                  </a:lnTo>
                  <a:lnTo>
                    <a:pt x="130521" y="179327"/>
                  </a:lnTo>
                  <a:cubicBezTo>
                    <a:pt x="130521" y="179327"/>
                    <a:pt x="130521" y="180281"/>
                    <a:pt x="130521" y="180281"/>
                  </a:cubicBezTo>
                  <a:lnTo>
                    <a:pt x="130521" y="181076"/>
                  </a:lnTo>
                  <a:cubicBezTo>
                    <a:pt x="130521" y="181076"/>
                    <a:pt x="131633" y="182825"/>
                    <a:pt x="131633" y="182825"/>
                  </a:cubicBezTo>
                  <a:lnTo>
                    <a:pt x="131952" y="184096"/>
                  </a:lnTo>
                  <a:lnTo>
                    <a:pt x="131475" y="185527"/>
                  </a:lnTo>
                  <a:lnTo>
                    <a:pt x="130998" y="190615"/>
                  </a:lnTo>
                  <a:lnTo>
                    <a:pt x="129726" y="196338"/>
                  </a:lnTo>
                  <a:lnTo>
                    <a:pt x="128931" y="200630"/>
                  </a:lnTo>
                  <a:lnTo>
                    <a:pt x="127659" y="207784"/>
                  </a:lnTo>
                  <a:lnTo>
                    <a:pt x="126070" y="216051"/>
                  </a:lnTo>
                  <a:lnTo>
                    <a:pt x="124162" y="226067"/>
                  </a:lnTo>
                  <a:lnTo>
                    <a:pt x="122413" y="236082"/>
                  </a:lnTo>
                  <a:lnTo>
                    <a:pt x="120664" y="245780"/>
                  </a:lnTo>
                  <a:lnTo>
                    <a:pt x="119074" y="254524"/>
                  </a:lnTo>
                  <a:lnTo>
                    <a:pt x="117326" y="264063"/>
                  </a:lnTo>
                  <a:lnTo>
                    <a:pt x="116213" y="269945"/>
                  </a:lnTo>
                  <a:lnTo>
                    <a:pt x="115736" y="270899"/>
                  </a:lnTo>
                  <a:lnTo>
                    <a:pt x="115736" y="272806"/>
                  </a:lnTo>
                  <a:cubicBezTo>
                    <a:pt x="115736" y="272806"/>
                    <a:pt x="114624" y="273601"/>
                    <a:pt x="114624" y="273601"/>
                  </a:cubicBezTo>
                  <a:lnTo>
                    <a:pt x="113192" y="273601"/>
                  </a:lnTo>
                  <a:cubicBezTo>
                    <a:pt x="113192" y="273601"/>
                    <a:pt x="110966" y="272488"/>
                    <a:pt x="110966" y="272488"/>
                  </a:cubicBezTo>
                  <a:lnTo>
                    <a:pt x="109377" y="272806"/>
                  </a:lnTo>
                  <a:lnTo>
                    <a:pt x="107787" y="272806"/>
                  </a:lnTo>
                  <a:cubicBezTo>
                    <a:pt x="107787" y="272806"/>
                    <a:pt x="105562" y="271375"/>
                    <a:pt x="105562" y="271375"/>
                  </a:cubicBezTo>
                  <a:lnTo>
                    <a:pt x="104766" y="269786"/>
                  </a:lnTo>
                  <a:lnTo>
                    <a:pt x="103017" y="268514"/>
                  </a:lnTo>
                  <a:lnTo>
                    <a:pt x="99361" y="268991"/>
                  </a:lnTo>
                  <a:lnTo>
                    <a:pt x="96341" y="268991"/>
                  </a:lnTo>
                  <a:cubicBezTo>
                    <a:pt x="96341" y="268991"/>
                    <a:pt x="93797" y="268673"/>
                    <a:pt x="93797" y="268673"/>
                  </a:cubicBezTo>
                  <a:lnTo>
                    <a:pt x="91572" y="269150"/>
                  </a:lnTo>
                  <a:lnTo>
                    <a:pt x="89664" y="270740"/>
                  </a:lnTo>
                  <a:lnTo>
                    <a:pt x="88233" y="272647"/>
                  </a:lnTo>
                  <a:lnTo>
                    <a:pt x="86643" y="274237"/>
                  </a:lnTo>
                  <a:lnTo>
                    <a:pt x="81715" y="275350"/>
                  </a:lnTo>
                  <a:lnTo>
                    <a:pt x="79171" y="275350"/>
                  </a:lnTo>
                  <a:cubicBezTo>
                    <a:pt x="79171" y="275350"/>
                    <a:pt x="76787" y="276463"/>
                    <a:pt x="76787" y="276463"/>
                  </a:cubicBezTo>
                  <a:lnTo>
                    <a:pt x="73289" y="276781"/>
                  </a:lnTo>
                  <a:lnTo>
                    <a:pt x="70905" y="277735"/>
                  </a:lnTo>
                  <a:lnTo>
                    <a:pt x="66612" y="278212"/>
                  </a:lnTo>
                  <a:lnTo>
                    <a:pt x="61524" y="278689"/>
                  </a:lnTo>
                  <a:lnTo>
                    <a:pt x="58663" y="280119"/>
                  </a:lnTo>
                  <a:lnTo>
                    <a:pt x="57550" y="280755"/>
                  </a:lnTo>
                  <a:lnTo>
                    <a:pt x="54689" y="282663"/>
                  </a:lnTo>
                  <a:lnTo>
                    <a:pt x="49760" y="285683"/>
                  </a:lnTo>
                  <a:lnTo>
                    <a:pt x="47058" y="286796"/>
                  </a:lnTo>
                  <a:lnTo>
                    <a:pt x="43719" y="290135"/>
                  </a:lnTo>
                  <a:lnTo>
                    <a:pt x="39745" y="293155"/>
                  </a:lnTo>
                  <a:lnTo>
                    <a:pt x="37200" y="294745"/>
                  </a:lnTo>
                  <a:lnTo>
                    <a:pt x="33385" y="295540"/>
                  </a:lnTo>
                  <a:lnTo>
                    <a:pt x="31796" y="296335"/>
                  </a:lnTo>
                  <a:lnTo>
                    <a:pt x="31160" y="297289"/>
                  </a:lnTo>
                  <a:lnTo>
                    <a:pt x="31477" y="298402"/>
                  </a:lnTo>
                  <a:lnTo>
                    <a:pt x="30842" y="301423"/>
                  </a:lnTo>
                  <a:lnTo>
                    <a:pt x="29729" y="306986"/>
                  </a:lnTo>
                  <a:lnTo>
                    <a:pt x="29411" y="309689"/>
                  </a:lnTo>
                  <a:lnTo>
                    <a:pt x="29093" y="310961"/>
                  </a:lnTo>
                  <a:lnTo>
                    <a:pt x="26549" y="315412"/>
                  </a:lnTo>
                  <a:lnTo>
                    <a:pt x="23847" y="319546"/>
                  </a:lnTo>
                  <a:lnTo>
                    <a:pt x="22575" y="322249"/>
                  </a:lnTo>
                  <a:lnTo>
                    <a:pt x="21780" y="324315"/>
                  </a:lnTo>
                  <a:lnTo>
                    <a:pt x="22575" y="325905"/>
                  </a:lnTo>
                  <a:lnTo>
                    <a:pt x="23688" y="328925"/>
                  </a:lnTo>
                  <a:lnTo>
                    <a:pt x="24641" y="331310"/>
                  </a:lnTo>
                  <a:lnTo>
                    <a:pt x="24960" y="332900"/>
                  </a:lnTo>
                  <a:lnTo>
                    <a:pt x="24641" y="334808"/>
                  </a:lnTo>
                  <a:lnTo>
                    <a:pt x="23528" y="336557"/>
                  </a:lnTo>
                  <a:lnTo>
                    <a:pt x="21780" y="337670"/>
                  </a:lnTo>
                  <a:lnTo>
                    <a:pt x="19395" y="337987"/>
                  </a:lnTo>
                  <a:lnTo>
                    <a:pt x="14467" y="341008"/>
                  </a:lnTo>
                  <a:lnTo>
                    <a:pt x="8903" y="345459"/>
                  </a:lnTo>
                  <a:lnTo>
                    <a:pt x="7154" y="347526"/>
                  </a:lnTo>
                  <a:lnTo>
                    <a:pt x="6677" y="349434"/>
                  </a:lnTo>
                  <a:lnTo>
                    <a:pt x="5882" y="352454"/>
                  </a:lnTo>
                  <a:lnTo>
                    <a:pt x="6200" y="354044"/>
                  </a:lnTo>
                  <a:lnTo>
                    <a:pt x="7154" y="355157"/>
                  </a:lnTo>
                  <a:lnTo>
                    <a:pt x="8108" y="357700"/>
                  </a:lnTo>
                  <a:lnTo>
                    <a:pt x="8108" y="358973"/>
                  </a:lnTo>
                  <a:cubicBezTo>
                    <a:pt x="8108" y="358973"/>
                    <a:pt x="7313" y="359767"/>
                    <a:pt x="7313" y="359767"/>
                  </a:cubicBezTo>
                  <a:lnTo>
                    <a:pt x="5723" y="359767"/>
                  </a:lnTo>
                  <a:cubicBezTo>
                    <a:pt x="5723" y="359767"/>
                    <a:pt x="4293" y="360244"/>
                    <a:pt x="4293" y="360244"/>
                  </a:cubicBezTo>
                  <a:lnTo>
                    <a:pt x="3180" y="360880"/>
                  </a:lnTo>
                  <a:lnTo>
                    <a:pt x="2067" y="360880"/>
                  </a:lnTo>
                  <a:cubicBezTo>
                    <a:pt x="2067" y="360880"/>
                    <a:pt x="1113" y="361039"/>
                    <a:pt x="1113" y="361039"/>
                  </a:cubicBezTo>
                  <a:lnTo>
                    <a:pt x="1113" y="362152"/>
                  </a:lnTo>
                  <a:lnTo>
                    <a:pt x="1430" y="363424"/>
                  </a:lnTo>
                  <a:lnTo>
                    <a:pt x="1430" y="364696"/>
                  </a:lnTo>
                  <a:cubicBezTo>
                    <a:pt x="1430" y="364696"/>
                    <a:pt x="636" y="365491"/>
                    <a:pt x="636" y="365491"/>
                  </a:cubicBezTo>
                  <a:lnTo>
                    <a:pt x="0" y="366126"/>
                  </a:lnTo>
                  <a:lnTo>
                    <a:pt x="636" y="366921"/>
                  </a:lnTo>
                  <a:lnTo>
                    <a:pt x="1589" y="367716"/>
                  </a:lnTo>
                  <a:lnTo>
                    <a:pt x="3021" y="368988"/>
                  </a:lnTo>
                  <a:lnTo>
                    <a:pt x="5087" y="371373"/>
                  </a:lnTo>
                  <a:lnTo>
                    <a:pt x="6677" y="371850"/>
                  </a:lnTo>
                  <a:lnTo>
                    <a:pt x="7949" y="372644"/>
                  </a:lnTo>
                  <a:lnTo>
                    <a:pt x="7949" y="373917"/>
                  </a:lnTo>
                  <a:cubicBezTo>
                    <a:pt x="7949" y="373917"/>
                    <a:pt x="7631" y="375188"/>
                    <a:pt x="7631" y="375188"/>
                  </a:cubicBezTo>
                  <a:lnTo>
                    <a:pt x="6518" y="375824"/>
                  </a:lnTo>
                  <a:lnTo>
                    <a:pt x="6518" y="376937"/>
                  </a:lnTo>
                  <a:cubicBezTo>
                    <a:pt x="6518" y="376937"/>
                    <a:pt x="7949" y="378368"/>
                    <a:pt x="7949" y="378368"/>
                  </a:cubicBezTo>
                  <a:lnTo>
                    <a:pt x="9062" y="379322"/>
                  </a:lnTo>
                  <a:lnTo>
                    <a:pt x="10175" y="380752"/>
                  </a:lnTo>
                  <a:lnTo>
                    <a:pt x="11129" y="382819"/>
                  </a:lnTo>
                  <a:lnTo>
                    <a:pt x="11129" y="384091"/>
                  </a:lnTo>
                  <a:lnTo>
                    <a:pt x="12242" y="385681"/>
                  </a:lnTo>
                  <a:lnTo>
                    <a:pt x="12877" y="387112"/>
                  </a:lnTo>
                  <a:lnTo>
                    <a:pt x="12877" y="388384"/>
                  </a:lnTo>
                  <a:lnTo>
                    <a:pt x="14626" y="389655"/>
                  </a:lnTo>
                  <a:lnTo>
                    <a:pt x="16057" y="390609"/>
                  </a:lnTo>
                  <a:lnTo>
                    <a:pt x="17170" y="391563"/>
                  </a:lnTo>
                  <a:lnTo>
                    <a:pt x="18283" y="392199"/>
                  </a:lnTo>
                  <a:lnTo>
                    <a:pt x="18600" y="393153"/>
                  </a:lnTo>
                  <a:lnTo>
                    <a:pt x="18600" y="394743"/>
                  </a:lnTo>
                  <a:cubicBezTo>
                    <a:pt x="18600" y="394743"/>
                    <a:pt x="20031" y="397286"/>
                    <a:pt x="20031" y="397286"/>
                  </a:cubicBezTo>
                  <a:lnTo>
                    <a:pt x="22893" y="399194"/>
                  </a:lnTo>
                  <a:lnTo>
                    <a:pt x="25277" y="401896"/>
                  </a:lnTo>
                  <a:lnTo>
                    <a:pt x="26708" y="403804"/>
                  </a:lnTo>
                  <a:lnTo>
                    <a:pt x="29411" y="406984"/>
                  </a:lnTo>
                  <a:lnTo>
                    <a:pt x="29411" y="410640"/>
                  </a:lnTo>
                  <a:cubicBezTo>
                    <a:pt x="29411" y="410640"/>
                    <a:pt x="26073" y="414774"/>
                    <a:pt x="26073" y="414774"/>
                  </a:cubicBezTo>
                  <a:lnTo>
                    <a:pt x="22575" y="418907"/>
                  </a:lnTo>
                  <a:lnTo>
                    <a:pt x="28139" y="418907"/>
                  </a:lnTo>
                  <a:cubicBezTo>
                    <a:pt x="28139" y="418907"/>
                    <a:pt x="33862" y="418907"/>
                    <a:pt x="33862" y="418907"/>
                  </a:cubicBezTo>
                  <a:lnTo>
                    <a:pt x="39904" y="420179"/>
                  </a:lnTo>
                  <a:lnTo>
                    <a:pt x="43878" y="421292"/>
                  </a:lnTo>
                  <a:lnTo>
                    <a:pt x="46262" y="421769"/>
                  </a:lnTo>
                  <a:lnTo>
                    <a:pt x="48012" y="423041"/>
                  </a:lnTo>
                  <a:lnTo>
                    <a:pt x="48806" y="425108"/>
                  </a:lnTo>
                  <a:lnTo>
                    <a:pt x="49442" y="426856"/>
                  </a:lnTo>
                  <a:lnTo>
                    <a:pt x="49442" y="429400"/>
                  </a:lnTo>
                  <a:cubicBezTo>
                    <a:pt x="49442" y="429400"/>
                    <a:pt x="52144" y="431467"/>
                    <a:pt x="52144" y="431467"/>
                  </a:cubicBezTo>
                  <a:lnTo>
                    <a:pt x="52144" y="433374"/>
                  </a:lnTo>
                  <a:cubicBezTo>
                    <a:pt x="52144" y="433374"/>
                    <a:pt x="51827" y="436077"/>
                    <a:pt x="51827" y="436077"/>
                  </a:cubicBezTo>
                  <a:lnTo>
                    <a:pt x="52940" y="436077"/>
                  </a:lnTo>
                  <a:cubicBezTo>
                    <a:pt x="52940" y="436077"/>
                    <a:pt x="60252" y="436077"/>
                    <a:pt x="60252" y="436077"/>
                  </a:cubicBezTo>
                  <a:lnTo>
                    <a:pt x="68201" y="436077"/>
                  </a:lnTo>
                  <a:cubicBezTo>
                    <a:pt x="68201" y="436077"/>
                    <a:pt x="75991" y="435600"/>
                    <a:pt x="75991" y="435600"/>
                  </a:cubicBezTo>
                  <a:lnTo>
                    <a:pt x="78853" y="434964"/>
                  </a:lnTo>
                  <a:lnTo>
                    <a:pt x="82351" y="431625"/>
                  </a:lnTo>
                  <a:lnTo>
                    <a:pt x="84417" y="430671"/>
                  </a:lnTo>
                  <a:lnTo>
                    <a:pt x="86484" y="429082"/>
                  </a:lnTo>
                  <a:lnTo>
                    <a:pt x="89027" y="426220"/>
                  </a:lnTo>
                  <a:lnTo>
                    <a:pt x="90935" y="424948"/>
                  </a:lnTo>
                  <a:lnTo>
                    <a:pt x="92525" y="423359"/>
                  </a:lnTo>
                  <a:lnTo>
                    <a:pt x="95069" y="421769"/>
                  </a:lnTo>
                  <a:lnTo>
                    <a:pt x="96022" y="420656"/>
                  </a:lnTo>
                  <a:lnTo>
                    <a:pt x="96817" y="420179"/>
                  </a:lnTo>
                  <a:lnTo>
                    <a:pt x="98726" y="419384"/>
                  </a:lnTo>
                  <a:lnTo>
                    <a:pt x="97930" y="420815"/>
                  </a:lnTo>
                  <a:lnTo>
                    <a:pt x="97295" y="422405"/>
                  </a:lnTo>
                  <a:lnTo>
                    <a:pt x="97295" y="424631"/>
                  </a:lnTo>
                  <a:cubicBezTo>
                    <a:pt x="97295" y="424631"/>
                    <a:pt x="98089" y="427015"/>
                    <a:pt x="98089" y="427015"/>
                  </a:cubicBezTo>
                  <a:lnTo>
                    <a:pt x="97295" y="428764"/>
                  </a:lnTo>
                  <a:lnTo>
                    <a:pt x="96022" y="430354"/>
                  </a:lnTo>
                  <a:lnTo>
                    <a:pt x="96022" y="434646"/>
                  </a:lnTo>
                  <a:cubicBezTo>
                    <a:pt x="96022" y="434646"/>
                    <a:pt x="96022" y="440687"/>
                    <a:pt x="96022" y="440687"/>
                  </a:cubicBezTo>
                  <a:lnTo>
                    <a:pt x="96022" y="445934"/>
                  </a:lnTo>
                  <a:cubicBezTo>
                    <a:pt x="96022" y="445934"/>
                    <a:pt x="96022" y="452452"/>
                    <a:pt x="96022" y="452452"/>
                  </a:cubicBezTo>
                  <a:lnTo>
                    <a:pt x="96022" y="459765"/>
                  </a:lnTo>
                  <a:cubicBezTo>
                    <a:pt x="96022" y="459765"/>
                    <a:pt x="96022" y="464693"/>
                    <a:pt x="96022" y="464693"/>
                  </a:cubicBezTo>
                  <a:lnTo>
                    <a:pt x="97295" y="463739"/>
                  </a:lnTo>
                  <a:lnTo>
                    <a:pt x="99043" y="462944"/>
                  </a:lnTo>
                  <a:lnTo>
                    <a:pt x="101428" y="465170"/>
                  </a:lnTo>
                  <a:lnTo>
                    <a:pt x="103177" y="466124"/>
                  </a:lnTo>
                  <a:lnTo>
                    <a:pt x="104608" y="466124"/>
                  </a:lnTo>
                  <a:cubicBezTo>
                    <a:pt x="104608" y="466124"/>
                    <a:pt x="106038" y="466283"/>
                    <a:pt x="106038" y="466283"/>
                  </a:cubicBezTo>
                  <a:lnTo>
                    <a:pt x="108105" y="465806"/>
                  </a:lnTo>
                  <a:lnTo>
                    <a:pt x="112557" y="463898"/>
                  </a:lnTo>
                  <a:lnTo>
                    <a:pt x="115577" y="462308"/>
                  </a:lnTo>
                  <a:lnTo>
                    <a:pt x="119074" y="462308"/>
                  </a:lnTo>
                  <a:cubicBezTo>
                    <a:pt x="119074" y="462308"/>
                    <a:pt x="123844" y="462944"/>
                    <a:pt x="123844" y="462944"/>
                  </a:cubicBezTo>
                  <a:lnTo>
                    <a:pt x="126547" y="462944"/>
                  </a:lnTo>
                  <a:cubicBezTo>
                    <a:pt x="126547" y="462944"/>
                    <a:pt x="129885" y="462785"/>
                    <a:pt x="129885" y="462785"/>
                  </a:cubicBezTo>
                  <a:lnTo>
                    <a:pt x="136562" y="462785"/>
                  </a:lnTo>
                  <a:cubicBezTo>
                    <a:pt x="136562" y="462785"/>
                    <a:pt x="143080" y="464057"/>
                    <a:pt x="143080" y="464057"/>
                  </a:cubicBezTo>
                  <a:lnTo>
                    <a:pt x="147531" y="464534"/>
                  </a:lnTo>
                  <a:lnTo>
                    <a:pt x="149440" y="465488"/>
                  </a:lnTo>
                  <a:lnTo>
                    <a:pt x="149916" y="467077"/>
                  </a:lnTo>
                  <a:lnTo>
                    <a:pt x="151188" y="467714"/>
                  </a:lnTo>
                  <a:lnTo>
                    <a:pt x="152619" y="467395"/>
                  </a:lnTo>
                  <a:lnTo>
                    <a:pt x="154209" y="467395"/>
                  </a:lnTo>
                  <a:cubicBezTo>
                    <a:pt x="154209" y="467395"/>
                    <a:pt x="157706" y="465647"/>
                    <a:pt x="157706" y="465647"/>
                  </a:cubicBezTo>
                  <a:lnTo>
                    <a:pt x="160567" y="464534"/>
                  </a:lnTo>
                  <a:lnTo>
                    <a:pt x="163112" y="463262"/>
                  </a:lnTo>
                  <a:lnTo>
                    <a:pt x="164383" y="461990"/>
                  </a:lnTo>
                  <a:lnTo>
                    <a:pt x="167403" y="457698"/>
                  </a:lnTo>
                  <a:lnTo>
                    <a:pt x="169948" y="455313"/>
                  </a:lnTo>
                  <a:lnTo>
                    <a:pt x="172174" y="454518"/>
                  </a:lnTo>
                  <a:lnTo>
                    <a:pt x="176624" y="454200"/>
                  </a:lnTo>
                  <a:lnTo>
                    <a:pt x="178056" y="454836"/>
                  </a:lnTo>
                  <a:lnTo>
                    <a:pt x="179963" y="454836"/>
                  </a:lnTo>
                  <a:cubicBezTo>
                    <a:pt x="179963" y="454836"/>
                    <a:pt x="181553" y="452293"/>
                    <a:pt x="181553" y="452293"/>
                  </a:cubicBezTo>
                  <a:lnTo>
                    <a:pt x="183938" y="449590"/>
                  </a:lnTo>
                  <a:lnTo>
                    <a:pt x="188707" y="446251"/>
                  </a:lnTo>
                  <a:lnTo>
                    <a:pt x="191092" y="445298"/>
                  </a:lnTo>
                  <a:lnTo>
                    <a:pt x="192522" y="444185"/>
                  </a:lnTo>
                  <a:lnTo>
                    <a:pt x="195066" y="444185"/>
                  </a:lnTo>
                  <a:cubicBezTo>
                    <a:pt x="195066" y="444185"/>
                    <a:pt x="197291" y="442754"/>
                    <a:pt x="197291" y="442754"/>
                  </a:cubicBezTo>
                  <a:lnTo>
                    <a:pt x="208261" y="434328"/>
                  </a:lnTo>
                  <a:lnTo>
                    <a:pt x="212713" y="432103"/>
                  </a:lnTo>
                  <a:lnTo>
                    <a:pt x="215415" y="431784"/>
                  </a:lnTo>
                  <a:lnTo>
                    <a:pt x="217641" y="431307"/>
                  </a:lnTo>
                  <a:lnTo>
                    <a:pt x="221456" y="430036"/>
                  </a:lnTo>
                  <a:lnTo>
                    <a:pt x="231154" y="428923"/>
                  </a:lnTo>
                  <a:lnTo>
                    <a:pt x="237354" y="428446"/>
                  </a:lnTo>
                  <a:lnTo>
                    <a:pt x="239421" y="429559"/>
                  </a:lnTo>
                  <a:lnTo>
                    <a:pt x="241647" y="429241"/>
                  </a:lnTo>
                  <a:lnTo>
                    <a:pt x="243555" y="427333"/>
                  </a:lnTo>
                  <a:lnTo>
                    <a:pt x="245144" y="426697"/>
                  </a:lnTo>
                  <a:lnTo>
                    <a:pt x="246257" y="426697"/>
                  </a:lnTo>
                  <a:cubicBezTo>
                    <a:pt x="246257" y="426697"/>
                    <a:pt x="248005" y="428923"/>
                    <a:pt x="248005" y="428923"/>
                  </a:cubicBezTo>
                  <a:lnTo>
                    <a:pt x="248801" y="431307"/>
                  </a:lnTo>
                  <a:lnTo>
                    <a:pt x="248324" y="433056"/>
                  </a:lnTo>
                  <a:lnTo>
                    <a:pt x="248324" y="435759"/>
                  </a:lnTo>
                  <a:cubicBezTo>
                    <a:pt x="248324" y="435759"/>
                    <a:pt x="249118" y="439256"/>
                    <a:pt x="249118" y="439256"/>
                  </a:cubicBezTo>
                  <a:lnTo>
                    <a:pt x="248642" y="442277"/>
                  </a:lnTo>
                  <a:lnTo>
                    <a:pt x="246257" y="446251"/>
                  </a:lnTo>
                  <a:lnTo>
                    <a:pt x="245144" y="447841"/>
                  </a:lnTo>
                  <a:lnTo>
                    <a:pt x="244827" y="449590"/>
                  </a:lnTo>
                  <a:lnTo>
                    <a:pt x="244827" y="451816"/>
                  </a:lnTo>
                  <a:cubicBezTo>
                    <a:pt x="244827" y="451816"/>
                    <a:pt x="246098" y="455472"/>
                    <a:pt x="246098" y="455472"/>
                  </a:cubicBezTo>
                  <a:lnTo>
                    <a:pt x="248005" y="460559"/>
                  </a:lnTo>
                  <a:lnTo>
                    <a:pt x="248324" y="464375"/>
                  </a:lnTo>
                  <a:lnTo>
                    <a:pt x="246892" y="466918"/>
                  </a:lnTo>
                  <a:lnTo>
                    <a:pt x="246257" y="468985"/>
                  </a:lnTo>
                  <a:lnTo>
                    <a:pt x="246257" y="470734"/>
                  </a:lnTo>
                  <a:cubicBezTo>
                    <a:pt x="246257" y="470734"/>
                    <a:pt x="246892" y="472006"/>
                    <a:pt x="246892" y="472006"/>
                  </a:cubicBezTo>
                  <a:lnTo>
                    <a:pt x="247688" y="472801"/>
                  </a:lnTo>
                  <a:lnTo>
                    <a:pt x="248165" y="474232"/>
                  </a:lnTo>
                  <a:lnTo>
                    <a:pt x="248165" y="476457"/>
                  </a:lnTo>
                  <a:cubicBezTo>
                    <a:pt x="248165" y="476457"/>
                    <a:pt x="249437" y="478524"/>
                    <a:pt x="249437" y="478524"/>
                  </a:cubicBezTo>
                  <a:lnTo>
                    <a:pt x="251663" y="480591"/>
                  </a:lnTo>
                  <a:lnTo>
                    <a:pt x="252616" y="482498"/>
                  </a:lnTo>
                  <a:lnTo>
                    <a:pt x="252139" y="484247"/>
                  </a:lnTo>
                  <a:lnTo>
                    <a:pt x="252139" y="485360"/>
                  </a:lnTo>
                  <a:cubicBezTo>
                    <a:pt x="252139" y="485360"/>
                    <a:pt x="252934" y="485837"/>
                    <a:pt x="252934" y="485837"/>
                  </a:cubicBezTo>
                  <a:lnTo>
                    <a:pt x="253570" y="485519"/>
                  </a:lnTo>
                  <a:lnTo>
                    <a:pt x="254365" y="485042"/>
                  </a:lnTo>
                  <a:lnTo>
                    <a:pt x="255001" y="485042"/>
                  </a:lnTo>
                  <a:cubicBezTo>
                    <a:pt x="255001" y="485042"/>
                    <a:pt x="256591" y="487745"/>
                    <a:pt x="256591" y="487745"/>
                  </a:cubicBezTo>
                  <a:lnTo>
                    <a:pt x="256591" y="488222"/>
                  </a:lnTo>
                  <a:cubicBezTo>
                    <a:pt x="256591" y="488222"/>
                    <a:pt x="257545" y="490288"/>
                    <a:pt x="257545" y="490288"/>
                  </a:cubicBezTo>
                  <a:lnTo>
                    <a:pt x="257862" y="491878"/>
                  </a:lnTo>
                  <a:lnTo>
                    <a:pt x="260088" y="492832"/>
                  </a:lnTo>
                  <a:lnTo>
                    <a:pt x="262473" y="493468"/>
                  </a:lnTo>
                  <a:lnTo>
                    <a:pt x="263744" y="494263"/>
                  </a:lnTo>
                  <a:lnTo>
                    <a:pt x="266447" y="496806"/>
                  </a:lnTo>
                  <a:lnTo>
                    <a:pt x="268673" y="498396"/>
                  </a:lnTo>
                  <a:lnTo>
                    <a:pt x="271535" y="499827"/>
                  </a:lnTo>
                  <a:lnTo>
                    <a:pt x="272489" y="502053"/>
                  </a:lnTo>
                  <a:lnTo>
                    <a:pt x="274237" y="505391"/>
                  </a:lnTo>
                  <a:lnTo>
                    <a:pt x="279006" y="506663"/>
                  </a:lnTo>
                  <a:lnTo>
                    <a:pt x="284571" y="507299"/>
                  </a:lnTo>
                  <a:lnTo>
                    <a:pt x="288068" y="507935"/>
                  </a:lnTo>
                  <a:lnTo>
                    <a:pt x="292361" y="506186"/>
                  </a:lnTo>
                  <a:lnTo>
                    <a:pt x="295222" y="506504"/>
                  </a:lnTo>
                  <a:lnTo>
                    <a:pt x="298243" y="507617"/>
                  </a:lnTo>
                  <a:lnTo>
                    <a:pt x="299514" y="508412"/>
                  </a:lnTo>
                  <a:lnTo>
                    <a:pt x="301740" y="510160"/>
                  </a:lnTo>
                  <a:lnTo>
                    <a:pt x="305079" y="512386"/>
                  </a:lnTo>
                  <a:lnTo>
                    <a:pt x="307940" y="513181"/>
                  </a:lnTo>
                  <a:lnTo>
                    <a:pt x="309848" y="511909"/>
                  </a:lnTo>
                  <a:lnTo>
                    <a:pt x="311756" y="511433"/>
                  </a:lnTo>
                  <a:lnTo>
                    <a:pt x="313187" y="511909"/>
                  </a:lnTo>
                  <a:lnTo>
                    <a:pt x="313982" y="514294"/>
                  </a:lnTo>
                  <a:lnTo>
                    <a:pt x="314776" y="515884"/>
                  </a:lnTo>
                  <a:lnTo>
                    <a:pt x="316367" y="517155"/>
                  </a:lnTo>
                  <a:lnTo>
                    <a:pt x="319864" y="520176"/>
                  </a:lnTo>
                  <a:lnTo>
                    <a:pt x="321931" y="521448"/>
                  </a:lnTo>
                  <a:lnTo>
                    <a:pt x="324157" y="521448"/>
                  </a:lnTo>
                  <a:cubicBezTo>
                    <a:pt x="324157" y="521448"/>
                    <a:pt x="328767" y="523356"/>
                    <a:pt x="328767" y="523356"/>
                  </a:cubicBezTo>
                  <a:lnTo>
                    <a:pt x="333695" y="525264"/>
                  </a:lnTo>
                  <a:lnTo>
                    <a:pt x="336239" y="525581"/>
                  </a:lnTo>
                  <a:lnTo>
                    <a:pt x="338782" y="525264"/>
                  </a:lnTo>
                  <a:lnTo>
                    <a:pt x="340372" y="526058"/>
                  </a:lnTo>
                  <a:lnTo>
                    <a:pt x="341008" y="528443"/>
                  </a:lnTo>
                  <a:lnTo>
                    <a:pt x="345300" y="533212"/>
                  </a:lnTo>
                  <a:lnTo>
                    <a:pt x="347367" y="535120"/>
                  </a:lnTo>
                  <a:lnTo>
                    <a:pt x="349752" y="536710"/>
                  </a:lnTo>
                  <a:lnTo>
                    <a:pt x="355952" y="536710"/>
                  </a:lnTo>
                  <a:cubicBezTo>
                    <a:pt x="355952" y="536710"/>
                    <a:pt x="357860" y="537187"/>
                    <a:pt x="357860" y="537187"/>
                  </a:cubicBezTo>
                  <a:lnTo>
                    <a:pt x="360562" y="536710"/>
                  </a:lnTo>
                  <a:lnTo>
                    <a:pt x="368829" y="535915"/>
                  </a:lnTo>
                  <a:lnTo>
                    <a:pt x="370260" y="535597"/>
                  </a:lnTo>
                  <a:lnTo>
                    <a:pt x="374871" y="537664"/>
                  </a:lnTo>
                  <a:lnTo>
                    <a:pt x="380434" y="540684"/>
                  </a:lnTo>
                  <a:lnTo>
                    <a:pt x="384091" y="543069"/>
                  </a:lnTo>
                  <a:lnTo>
                    <a:pt x="386635" y="544341"/>
                  </a:lnTo>
                  <a:lnTo>
                    <a:pt x="387907" y="546407"/>
                  </a:lnTo>
                  <a:lnTo>
                    <a:pt x="389019" y="548633"/>
                  </a:lnTo>
                  <a:lnTo>
                    <a:pt x="389496" y="551018"/>
                  </a:lnTo>
                  <a:lnTo>
                    <a:pt x="388861" y="553402"/>
                  </a:lnTo>
                  <a:lnTo>
                    <a:pt x="387907" y="554356"/>
                  </a:lnTo>
                  <a:lnTo>
                    <a:pt x="387589" y="555946"/>
                  </a:lnTo>
                  <a:lnTo>
                    <a:pt x="388065" y="558172"/>
                  </a:lnTo>
                  <a:lnTo>
                    <a:pt x="389973" y="560239"/>
                  </a:lnTo>
                  <a:lnTo>
                    <a:pt x="390609" y="562782"/>
                  </a:lnTo>
                  <a:lnTo>
                    <a:pt x="391563" y="567234"/>
                  </a:lnTo>
                  <a:lnTo>
                    <a:pt x="392676" y="568665"/>
                  </a:lnTo>
                  <a:lnTo>
                    <a:pt x="393471" y="582337"/>
                  </a:lnTo>
                  <a:lnTo>
                    <a:pt x="389815" y="582337"/>
                  </a:lnTo>
                  <a:cubicBezTo>
                    <a:pt x="389815" y="582337"/>
                    <a:pt x="384568" y="582654"/>
                    <a:pt x="384568" y="582654"/>
                  </a:cubicBezTo>
                  <a:lnTo>
                    <a:pt x="386157" y="583926"/>
                  </a:lnTo>
                  <a:lnTo>
                    <a:pt x="390450" y="589014"/>
                  </a:lnTo>
                  <a:lnTo>
                    <a:pt x="394425" y="593783"/>
                  </a:lnTo>
                  <a:lnTo>
                    <a:pt x="395060" y="601414"/>
                  </a:lnTo>
                  <a:lnTo>
                    <a:pt x="395378" y="606183"/>
                  </a:lnTo>
                  <a:lnTo>
                    <a:pt x="396014" y="612861"/>
                  </a:lnTo>
                  <a:lnTo>
                    <a:pt x="396332" y="616835"/>
                  </a:lnTo>
                  <a:lnTo>
                    <a:pt x="406189" y="617153"/>
                  </a:lnTo>
                  <a:lnTo>
                    <a:pt x="417636" y="617630"/>
                  </a:lnTo>
                  <a:lnTo>
                    <a:pt x="431308" y="618107"/>
                  </a:lnTo>
                  <a:lnTo>
                    <a:pt x="443390" y="618584"/>
                  </a:lnTo>
                  <a:lnTo>
                    <a:pt x="444503" y="618584"/>
                  </a:lnTo>
                  <a:cubicBezTo>
                    <a:pt x="444503" y="618584"/>
                    <a:pt x="446569" y="617948"/>
                    <a:pt x="446569" y="617948"/>
                  </a:cubicBezTo>
                  <a:lnTo>
                    <a:pt x="448000" y="617312"/>
                  </a:lnTo>
                  <a:lnTo>
                    <a:pt x="448795" y="617312"/>
                  </a:lnTo>
                  <a:cubicBezTo>
                    <a:pt x="448795" y="617312"/>
                    <a:pt x="448795" y="618902"/>
                    <a:pt x="448795" y="618902"/>
                  </a:cubicBezTo>
                  <a:lnTo>
                    <a:pt x="448478" y="620968"/>
                  </a:lnTo>
                  <a:lnTo>
                    <a:pt x="448478" y="623353"/>
                  </a:lnTo>
                  <a:cubicBezTo>
                    <a:pt x="448478" y="623353"/>
                    <a:pt x="444980" y="627963"/>
                    <a:pt x="444980" y="627963"/>
                  </a:cubicBezTo>
                  <a:lnTo>
                    <a:pt x="444980" y="629394"/>
                  </a:lnTo>
                  <a:cubicBezTo>
                    <a:pt x="444980" y="629394"/>
                    <a:pt x="445298" y="635594"/>
                    <a:pt x="445298" y="635594"/>
                  </a:cubicBezTo>
                  <a:lnTo>
                    <a:pt x="446569" y="640523"/>
                  </a:lnTo>
                  <a:lnTo>
                    <a:pt x="447205" y="644974"/>
                  </a:lnTo>
                  <a:lnTo>
                    <a:pt x="448636" y="646405"/>
                  </a:lnTo>
                  <a:lnTo>
                    <a:pt x="452769" y="648789"/>
                  </a:lnTo>
                  <a:lnTo>
                    <a:pt x="458970" y="653241"/>
                  </a:lnTo>
                  <a:lnTo>
                    <a:pt x="461513" y="653877"/>
                  </a:lnTo>
                  <a:lnTo>
                    <a:pt x="463580" y="653241"/>
                  </a:lnTo>
                  <a:lnTo>
                    <a:pt x="464852" y="654990"/>
                  </a:lnTo>
                  <a:lnTo>
                    <a:pt x="465170" y="657851"/>
                  </a:lnTo>
                  <a:lnTo>
                    <a:pt x="468508" y="665959"/>
                  </a:lnTo>
                  <a:lnTo>
                    <a:pt x="470734" y="671047"/>
                  </a:lnTo>
                  <a:lnTo>
                    <a:pt x="471688" y="672795"/>
                  </a:lnTo>
                  <a:lnTo>
                    <a:pt x="473278" y="673749"/>
                  </a:lnTo>
                  <a:lnTo>
                    <a:pt x="472960" y="674385"/>
                  </a:lnTo>
                  <a:lnTo>
                    <a:pt x="471688" y="674703"/>
                  </a:lnTo>
                  <a:lnTo>
                    <a:pt x="471052" y="675657"/>
                  </a:lnTo>
                  <a:lnTo>
                    <a:pt x="469144" y="681380"/>
                  </a:lnTo>
                  <a:lnTo>
                    <a:pt x="466600" y="689011"/>
                  </a:lnTo>
                  <a:lnTo>
                    <a:pt x="465011" y="694416"/>
                  </a:lnTo>
                  <a:lnTo>
                    <a:pt x="466441" y="694416"/>
                  </a:lnTo>
                  <a:cubicBezTo>
                    <a:pt x="466441" y="694416"/>
                    <a:pt x="466441" y="696006"/>
                    <a:pt x="466441" y="696006"/>
                  </a:cubicBezTo>
                  <a:lnTo>
                    <a:pt x="466759" y="698232"/>
                  </a:lnTo>
                  <a:lnTo>
                    <a:pt x="464852" y="698550"/>
                  </a:lnTo>
                  <a:lnTo>
                    <a:pt x="464375" y="699345"/>
                  </a:lnTo>
                  <a:lnTo>
                    <a:pt x="462309" y="703796"/>
                  </a:lnTo>
                  <a:lnTo>
                    <a:pt x="459447" y="709519"/>
                  </a:lnTo>
                  <a:lnTo>
                    <a:pt x="456585" y="715401"/>
                  </a:lnTo>
                  <a:lnTo>
                    <a:pt x="454836" y="718899"/>
                  </a:lnTo>
                  <a:lnTo>
                    <a:pt x="457698" y="721442"/>
                  </a:lnTo>
                  <a:lnTo>
                    <a:pt x="462626" y="725735"/>
                  </a:lnTo>
                  <a:lnTo>
                    <a:pt x="461831" y="727007"/>
                  </a:lnTo>
                  <a:lnTo>
                    <a:pt x="459764" y="727643"/>
                  </a:lnTo>
                  <a:lnTo>
                    <a:pt x="458016" y="728120"/>
                  </a:lnTo>
                  <a:lnTo>
                    <a:pt x="456744" y="729709"/>
                  </a:lnTo>
                  <a:lnTo>
                    <a:pt x="455949" y="730981"/>
                  </a:lnTo>
                  <a:lnTo>
                    <a:pt x="454041" y="731458"/>
                  </a:lnTo>
                  <a:lnTo>
                    <a:pt x="454677" y="733684"/>
                  </a:lnTo>
                  <a:lnTo>
                    <a:pt x="454995" y="735273"/>
                  </a:lnTo>
                  <a:lnTo>
                    <a:pt x="455949" y="736386"/>
                  </a:lnTo>
                  <a:lnTo>
                    <a:pt x="456903" y="737976"/>
                  </a:lnTo>
                  <a:lnTo>
                    <a:pt x="457857" y="738930"/>
                  </a:lnTo>
                  <a:lnTo>
                    <a:pt x="458492" y="740361"/>
                  </a:lnTo>
                  <a:lnTo>
                    <a:pt x="458492" y="742110"/>
                  </a:lnTo>
                  <a:cubicBezTo>
                    <a:pt x="458492" y="742110"/>
                    <a:pt x="458651" y="744335"/>
                    <a:pt x="458651" y="744335"/>
                  </a:cubicBezTo>
                  <a:lnTo>
                    <a:pt x="459129" y="746243"/>
                  </a:lnTo>
                  <a:lnTo>
                    <a:pt x="459605" y="746720"/>
                  </a:lnTo>
                  <a:lnTo>
                    <a:pt x="461036" y="747197"/>
                  </a:lnTo>
                  <a:lnTo>
                    <a:pt x="461672" y="748946"/>
                  </a:lnTo>
                  <a:lnTo>
                    <a:pt x="461196" y="749741"/>
                  </a:lnTo>
                  <a:lnTo>
                    <a:pt x="461196" y="750694"/>
                  </a:lnTo>
                  <a:cubicBezTo>
                    <a:pt x="461196" y="750694"/>
                    <a:pt x="461831" y="751648"/>
                    <a:pt x="461831" y="751648"/>
                  </a:cubicBezTo>
                  <a:lnTo>
                    <a:pt x="461355" y="752602"/>
                  </a:lnTo>
                  <a:lnTo>
                    <a:pt x="461355" y="753397"/>
                  </a:lnTo>
                  <a:cubicBezTo>
                    <a:pt x="461355" y="753397"/>
                    <a:pt x="462467" y="754033"/>
                    <a:pt x="462467" y="754033"/>
                  </a:cubicBezTo>
                  <a:lnTo>
                    <a:pt x="463262" y="756418"/>
                  </a:lnTo>
                  <a:lnTo>
                    <a:pt x="463262" y="760392"/>
                  </a:lnTo>
                  <a:cubicBezTo>
                    <a:pt x="463262" y="760392"/>
                    <a:pt x="462467" y="762618"/>
                    <a:pt x="462467" y="762618"/>
                  </a:cubicBezTo>
                  <a:lnTo>
                    <a:pt x="461672" y="764367"/>
                  </a:lnTo>
                  <a:lnTo>
                    <a:pt x="461672" y="765479"/>
                  </a:lnTo>
                  <a:cubicBezTo>
                    <a:pt x="461672" y="765479"/>
                    <a:pt x="461990" y="767069"/>
                    <a:pt x="461990" y="767069"/>
                  </a:cubicBezTo>
                  <a:lnTo>
                    <a:pt x="461036" y="768977"/>
                  </a:lnTo>
                  <a:lnTo>
                    <a:pt x="459923" y="771203"/>
                  </a:lnTo>
                  <a:lnTo>
                    <a:pt x="460242" y="772793"/>
                  </a:lnTo>
                  <a:lnTo>
                    <a:pt x="460242" y="774223"/>
                  </a:lnTo>
                  <a:cubicBezTo>
                    <a:pt x="460242" y="774223"/>
                    <a:pt x="460559" y="775813"/>
                    <a:pt x="460559" y="775813"/>
                  </a:cubicBezTo>
                  <a:lnTo>
                    <a:pt x="460877" y="777244"/>
                  </a:lnTo>
                  <a:lnTo>
                    <a:pt x="460559" y="778834"/>
                  </a:lnTo>
                  <a:lnTo>
                    <a:pt x="460242" y="780265"/>
                  </a:lnTo>
                  <a:lnTo>
                    <a:pt x="460242" y="781854"/>
                  </a:lnTo>
                  <a:cubicBezTo>
                    <a:pt x="460242" y="781854"/>
                    <a:pt x="460559" y="783603"/>
                    <a:pt x="460559" y="783603"/>
                  </a:cubicBezTo>
                  <a:lnTo>
                    <a:pt x="459764" y="785351"/>
                  </a:lnTo>
                  <a:lnTo>
                    <a:pt x="459288" y="786464"/>
                  </a:lnTo>
                  <a:lnTo>
                    <a:pt x="459288" y="787577"/>
                  </a:lnTo>
                  <a:cubicBezTo>
                    <a:pt x="459288" y="787577"/>
                    <a:pt x="459923" y="789485"/>
                    <a:pt x="459923" y="789485"/>
                  </a:cubicBezTo>
                  <a:lnTo>
                    <a:pt x="462149" y="790280"/>
                  </a:lnTo>
                  <a:lnTo>
                    <a:pt x="463898" y="790280"/>
                  </a:lnTo>
                  <a:cubicBezTo>
                    <a:pt x="463898" y="790280"/>
                    <a:pt x="465487" y="789485"/>
                    <a:pt x="465487" y="789485"/>
                  </a:cubicBezTo>
                  <a:lnTo>
                    <a:pt x="466759" y="789167"/>
                  </a:lnTo>
                  <a:lnTo>
                    <a:pt x="468985" y="790121"/>
                  </a:lnTo>
                  <a:lnTo>
                    <a:pt x="471052" y="791711"/>
                  </a:lnTo>
                  <a:lnTo>
                    <a:pt x="473755" y="791711"/>
                  </a:lnTo>
                  <a:cubicBezTo>
                    <a:pt x="473755" y="791711"/>
                    <a:pt x="476140" y="792188"/>
                    <a:pt x="476140" y="792188"/>
                  </a:cubicBezTo>
                  <a:lnTo>
                    <a:pt x="477888" y="792665"/>
                  </a:lnTo>
                  <a:lnTo>
                    <a:pt x="480590" y="792029"/>
                  </a:lnTo>
                  <a:lnTo>
                    <a:pt x="483294" y="792665"/>
                  </a:lnTo>
                  <a:lnTo>
                    <a:pt x="486473" y="793619"/>
                  </a:lnTo>
                  <a:lnTo>
                    <a:pt x="489176" y="794413"/>
                  </a:lnTo>
                  <a:lnTo>
                    <a:pt x="491878" y="794413"/>
                  </a:lnTo>
                  <a:cubicBezTo>
                    <a:pt x="491878" y="794413"/>
                    <a:pt x="493945" y="794096"/>
                    <a:pt x="493945" y="794096"/>
                  </a:cubicBezTo>
                  <a:lnTo>
                    <a:pt x="496012" y="793142"/>
                  </a:lnTo>
                  <a:lnTo>
                    <a:pt x="498079" y="793142"/>
                  </a:lnTo>
                  <a:cubicBezTo>
                    <a:pt x="498079" y="793142"/>
                    <a:pt x="499668" y="791711"/>
                    <a:pt x="499668" y="791711"/>
                  </a:cubicBezTo>
                  <a:lnTo>
                    <a:pt x="500463" y="790280"/>
                  </a:lnTo>
                  <a:lnTo>
                    <a:pt x="501257" y="789326"/>
                  </a:lnTo>
                  <a:lnTo>
                    <a:pt x="503483" y="788531"/>
                  </a:lnTo>
                  <a:lnTo>
                    <a:pt x="505074" y="789008"/>
                  </a:lnTo>
                  <a:lnTo>
                    <a:pt x="506345" y="791552"/>
                  </a:lnTo>
                  <a:lnTo>
                    <a:pt x="508571" y="792983"/>
                  </a:lnTo>
                  <a:lnTo>
                    <a:pt x="509365" y="794096"/>
                  </a:lnTo>
                  <a:lnTo>
                    <a:pt x="510956" y="794572"/>
                  </a:lnTo>
                  <a:lnTo>
                    <a:pt x="514453" y="794572"/>
                  </a:lnTo>
                  <a:cubicBezTo>
                    <a:pt x="514453" y="794572"/>
                    <a:pt x="516679" y="794572"/>
                    <a:pt x="516679" y="794572"/>
                  </a:cubicBezTo>
                  <a:lnTo>
                    <a:pt x="519222" y="795367"/>
                  </a:lnTo>
                  <a:lnTo>
                    <a:pt x="520812" y="795367"/>
                  </a:lnTo>
                  <a:lnTo>
                    <a:pt x="522243" y="796798"/>
                  </a:lnTo>
                  <a:lnTo>
                    <a:pt x="523515" y="798547"/>
                  </a:lnTo>
                  <a:lnTo>
                    <a:pt x="523515" y="801568"/>
                  </a:lnTo>
                  <a:cubicBezTo>
                    <a:pt x="523515" y="801568"/>
                    <a:pt x="524946" y="803952"/>
                    <a:pt x="524946" y="803952"/>
                  </a:cubicBezTo>
                  <a:lnTo>
                    <a:pt x="526535" y="804906"/>
                  </a:lnTo>
                  <a:lnTo>
                    <a:pt x="527330" y="806337"/>
                  </a:lnTo>
                  <a:lnTo>
                    <a:pt x="527013" y="808403"/>
                  </a:lnTo>
                  <a:lnTo>
                    <a:pt x="526217" y="810470"/>
                  </a:lnTo>
                  <a:lnTo>
                    <a:pt x="526217" y="812696"/>
                  </a:lnTo>
                  <a:cubicBezTo>
                    <a:pt x="526217" y="812696"/>
                    <a:pt x="527171" y="814763"/>
                    <a:pt x="527171" y="814763"/>
                  </a:cubicBezTo>
                  <a:lnTo>
                    <a:pt x="527171" y="816829"/>
                  </a:lnTo>
                  <a:lnTo>
                    <a:pt x="527807" y="818896"/>
                  </a:lnTo>
                  <a:lnTo>
                    <a:pt x="528920" y="820645"/>
                  </a:lnTo>
                  <a:lnTo>
                    <a:pt x="529238" y="823507"/>
                  </a:lnTo>
                  <a:lnTo>
                    <a:pt x="529238" y="825573"/>
                  </a:lnTo>
                  <a:cubicBezTo>
                    <a:pt x="529238" y="825573"/>
                    <a:pt x="529874" y="826845"/>
                    <a:pt x="529874" y="826845"/>
                  </a:cubicBezTo>
                  <a:lnTo>
                    <a:pt x="530192" y="828594"/>
                  </a:lnTo>
                  <a:lnTo>
                    <a:pt x="529715" y="830025"/>
                  </a:lnTo>
                  <a:lnTo>
                    <a:pt x="529715" y="831932"/>
                  </a:lnTo>
                  <a:cubicBezTo>
                    <a:pt x="529715" y="831932"/>
                    <a:pt x="529715" y="833681"/>
                    <a:pt x="529715" y="833681"/>
                  </a:cubicBezTo>
                  <a:lnTo>
                    <a:pt x="530351" y="835112"/>
                  </a:lnTo>
                  <a:lnTo>
                    <a:pt x="532099" y="836861"/>
                  </a:lnTo>
                  <a:lnTo>
                    <a:pt x="532577" y="840040"/>
                  </a:lnTo>
                  <a:lnTo>
                    <a:pt x="532577" y="842266"/>
                  </a:lnTo>
                  <a:lnTo>
                    <a:pt x="533371" y="844810"/>
                  </a:lnTo>
                  <a:lnTo>
                    <a:pt x="534803" y="846081"/>
                  </a:lnTo>
                  <a:lnTo>
                    <a:pt x="537027" y="846558"/>
                  </a:lnTo>
                  <a:lnTo>
                    <a:pt x="539731" y="847035"/>
                  </a:lnTo>
                  <a:lnTo>
                    <a:pt x="542911" y="846399"/>
                  </a:lnTo>
                  <a:lnTo>
                    <a:pt x="545772" y="845763"/>
                  </a:lnTo>
                  <a:lnTo>
                    <a:pt x="547361" y="845127"/>
                  </a:lnTo>
                  <a:lnTo>
                    <a:pt x="550541" y="843220"/>
                  </a:lnTo>
                  <a:lnTo>
                    <a:pt x="553244" y="842107"/>
                  </a:lnTo>
                  <a:lnTo>
                    <a:pt x="554675" y="841471"/>
                  </a:lnTo>
                  <a:lnTo>
                    <a:pt x="555946" y="840994"/>
                  </a:lnTo>
                  <a:lnTo>
                    <a:pt x="558649" y="842266"/>
                  </a:lnTo>
                  <a:lnTo>
                    <a:pt x="561192" y="843697"/>
                  </a:lnTo>
                  <a:lnTo>
                    <a:pt x="563259" y="845763"/>
                  </a:lnTo>
                  <a:lnTo>
                    <a:pt x="566915" y="847989"/>
                  </a:lnTo>
                  <a:lnTo>
                    <a:pt x="566121" y="848625"/>
                  </a:lnTo>
                  <a:lnTo>
                    <a:pt x="564690" y="850533"/>
                  </a:lnTo>
                  <a:lnTo>
                    <a:pt x="564690" y="852759"/>
                  </a:lnTo>
                  <a:cubicBezTo>
                    <a:pt x="564690" y="852759"/>
                    <a:pt x="565802" y="855938"/>
                    <a:pt x="565802" y="855938"/>
                  </a:cubicBezTo>
                  <a:lnTo>
                    <a:pt x="564849" y="862615"/>
                  </a:lnTo>
                  <a:lnTo>
                    <a:pt x="561987" y="872949"/>
                  </a:lnTo>
                  <a:lnTo>
                    <a:pt x="560874" y="878990"/>
                  </a:lnTo>
                  <a:lnTo>
                    <a:pt x="561352" y="880738"/>
                  </a:lnTo>
                  <a:lnTo>
                    <a:pt x="560239" y="883759"/>
                  </a:lnTo>
                  <a:lnTo>
                    <a:pt x="556264" y="890277"/>
                  </a:lnTo>
                  <a:lnTo>
                    <a:pt x="556264" y="894570"/>
                  </a:lnTo>
                  <a:cubicBezTo>
                    <a:pt x="556264" y="894570"/>
                    <a:pt x="558331" y="894570"/>
                    <a:pt x="558331" y="894570"/>
                  </a:cubicBezTo>
                  <a:lnTo>
                    <a:pt x="559444" y="895524"/>
                  </a:lnTo>
                  <a:lnTo>
                    <a:pt x="561033" y="896001"/>
                  </a:lnTo>
                  <a:lnTo>
                    <a:pt x="562783" y="894888"/>
                  </a:lnTo>
                  <a:lnTo>
                    <a:pt x="564213" y="894411"/>
                  </a:lnTo>
                  <a:lnTo>
                    <a:pt x="566598" y="894411"/>
                  </a:lnTo>
                  <a:cubicBezTo>
                    <a:pt x="566598" y="894411"/>
                    <a:pt x="567869" y="893139"/>
                    <a:pt x="567869" y="893139"/>
                  </a:cubicBezTo>
                  <a:lnTo>
                    <a:pt x="569301" y="893139"/>
                  </a:lnTo>
                  <a:cubicBezTo>
                    <a:pt x="569301" y="893139"/>
                    <a:pt x="570254" y="893616"/>
                    <a:pt x="570254" y="893616"/>
                  </a:cubicBezTo>
                  <a:lnTo>
                    <a:pt x="571208" y="894411"/>
                  </a:lnTo>
                  <a:lnTo>
                    <a:pt x="573275" y="894411"/>
                  </a:lnTo>
                  <a:cubicBezTo>
                    <a:pt x="573275" y="894411"/>
                    <a:pt x="574864" y="896795"/>
                    <a:pt x="574864" y="896795"/>
                  </a:cubicBezTo>
                  <a:lnTo>
                    <a:pt x="576614" y="897431"/>
                  </a:lnTo>
                  <a:lnTo>
                    <a:pt x="577409" y="899816"/>
                  </a:lnTo>
                  <a:lnTo>
                    <a:pt x="578522" y="906175"/>
                  </a:lnTo>
                  <a:lnTo>
                    <a:pt x="580746" y="909991"/>
                  </a:lnTo>
                  <a:lnTo>
                    <a:pt x="582972" y="914283"/>
                  </a:lnTo>
                  <a:lnTo>
                    <a:pt x="582972" y="916191"/>
                  </a:lnTo>
                  <a:cubicBezTo>
                    <a:pt x="582972" y="916191"/>
                    <a:pt x="581859" y="918098"/>
                    <a:pt x="581859" y="918098"/>
                  </a:cubicBezTo>
                  <a:lnTo>
                    <a:pt x="581859" y="920960"/>
                  </a:lnTo>
                  <a:cubicBezTo>
                    <a:pt x="581859" y="920960"/>
                    <a:pt x="580906" y="927796"/>
                    <a:pt x="580906" y="927796"/>
                  </a:cubicBezTo>
                  <a:lnTo>
                    <a:pt x="580588" y="930340"/>
                  </a:lnTo>
                  <a:lnTo>
                    <a:pt x="581383" y="932088"/>
                  </a:lnTo>
                  <a:lnTo>
                    <a:pt x="581700" y="934473"/>
                  </a:lnTo>
                  <a:lnTo>
                    <a:pt x="580588" y="937335"/>
                  </a:lnTo>
                  <a:lnTo>
                    <a:pt x="578362" y="941786"/>
                  </a:lnTo>
                  <a:lnTo>
                    <a:pt x="576136" y="942899"/>
                  </a:lnTo>
                  <a:lnTo>
                    <a:pt x="575501" y="942899"/>
                  </a:lnTo>
                  <a:cubicBezTo>
                    <a:pt x="575501" y="942899"/>
                    <a:pt x="572480" y="945443"/>
                    <a:pt x="572480" y="945443"/>
                  </a:cubicBezTo>
                  <a:lnTo>
                    <a:pt x="570413" y="946396"/>
                  </a:lnTo>
                  <a:lnTo>
                    <a:pt x="569141" y="945761"/>
                  </a:lnTo>
                  <a:lnTo>
                    <a:pt x="567711" y="946873"/>
                  </a:lnTo>
                  <a:lnTo>
                    <a:pt x="566121" y="949735"/>
                  </a:lnTo>
                  <a:lnTo>
                    <a:pt x="564213" y="951007"/>
                  </a:lnTo>
                  <a:lnTo>
                    <a:pt x="560716" y="951643"/>
                  </a:lnTo>
                  <a:lnTo>
                    <a:pt x="559603" y="951961"/>
                  </a:lnTo>
                  <a:lnTo>
                    <a:pt x="557536" y="951961"/>
                  </a:lnTo>
                  <a:cubicBezTo>
                    <a:pt x="557536" y="951961"/>
                    <a:pt x="555788" y="952597"/>
                    <a:pt x="555788" y="952597"/>
                  </a:cubicBezTo>
                  <a:lnTo>
                    <a:pt x="554357" y="954187"/>
                  </a:lnTo>
                  <a:lnTo>
                    <a:pt x="552767" y="954822"/>
                  </a:lnTo>
                  <a:lnTo>
                    <a:pt x="551177" y="954504"/>
                  </a:lnTo>
                  <a:lnTo>
                    <a:pt x="549747" y="955140"/>
                  </a:lnTo>
                  <a:lnTo>
                    <a:pt x="548474" y="956571"/>
                  </a:lnTo>
                  <a:lnTo>
                    <a:pt x="547680" y="958161"/>
                  </a:lnTo>
                  <a:lnTo>
                    <a:pt x="547680" y="959910"/>
                  </a:lnTo>
                  <a:cubicBezTo>
                    <a:pt x="547680" y="959910"/>
                    <a:pt x="546089" y="961023"/>
                    <a:pt x="546089" y="961023"/>
                  </a:cubicBezTo>
                  <a:lnTo>
                    <a:pt x="543705" y="961659"/>
                  </a:lnTo>
                  <a:lnTo>
                    <a:pt x="542911" y="962612"/>
                  </a:lnTo>
                  <a:lnTo>
                    <a:pt x="542911" y="963884"/>
                  </a:lnTo>
                  <a:cubicBezTo>
                    <a:pt x="542911" y="963884"/>
                    <a:pt x="541956" y="964838"/>
                    <a:pt x="541956" y="964838"/>
                  </a:cubicBezTo>
                  <a:lnTo>
                    <a:pt x="537823" y="965792"/>
                  </a:lnTo>
                  <a:lnTo>
                    <a:pt x="534803" y="967541"/>
                  </a:lnTo>
                  <a:lnTo>
                    <a:pt x="533053" y="970084"/>
                  </a:lnTo>
                  <a:lnTo>
                    <a:pt x="531145" y="971674"/>
                  </a:lnTo>
                  <a:lnTo>
                    <a:pt x="528125" y="972628"/>
                  </a:lnTo>
                  <a:lnTo>
                    <a:pt x="523992" y="975171"/>
                  </a:lnTo>
                  <a:lnTo>
                    <a:pt x="523356" y="976761"/>
                  </a:lnTo>
                  <a:lnTo>
                    <a:pt x="524946" y="978192"/>
                  </a:lnTo>
                  <a:lnTo>
                    <a:pt x="525582" y="979464"/>
                  </a:lnTo>
                  <a:lnTo>
                    <a:pt x="525104" y="980577"/>
                  </a:lnTo>
                  <a:lnTo>
                    <a:pt x="523833" y="980577"/>
                  </a:lnTo>
                  <a:cubicBezTo>
                    <a:pt x="523833" y="980577"/>
                    <a:pt x="521766" y="979941"/>
                    <a:pt x="521766" y="979941"/>
                  </a:cubicBezTo>
                  <a:lnTo>
                    <a:pt x="520176" y="979941"/>
                  </a:lnTo>
                  <a:cubicBezTo>
                    <a:pt x="520176" y="979941"/>
                    <a:pt x="519222" y="980259"/>
                    <a:pt x="519222" y="980259"/>
                  </a:cubicBezTo>
                  <a:lnTo>
                    <a:pt x="518746" y="981213"/>
                  </a:lnTo>
                  <a:lnTo>
                    <a:pt x="518746" y="982643"/>
                  </a:lnTo>
                  <a:cubicBezTo>
                    <a:pt x="518746" y="982643"/>
                    <a:pt x="518109" y="983597"/>
                    <a:pt x="518109" y="983597"/>
                  </a:cubicBezTo>
                  <a:lnTo>
                    <a:pt x="516520" y="984074"/>
                  </a:lnTo>
                  <a:lnTo>
                    <a:pt x="515566" y="985187"/>
                  </a:lnTo>
                  <a:lnTo>
                    <a:pt x="515089" y="986936"/>
                  </a:lnTo>
                  <a:lnTo>
                    <a:pt x="513181" y="989162"/>
                  </a:lnTo>
                  <a:lnTo>
                    <a:pt x="509684" y="991864"/>
                  </a:lnTo>
                  <a:lnTo>
                    <a:pt x="506981" y="995521"/>
                  </a:lnTo>
                  <a:lnTo>
                    <a:pt x="504915" y="999972"/>
                  </a:lnTo>
                  <a:lnTo>
                    <a:pt x="502530" y="1002993"/>
                  </a:lnTo>
                  <a:lnTo>
                    <a:pt x="499827" y="1004424"/>
                  </a:lnTo>
                  <a:lnTo>
                    <a:pt x="497919" y="1006490"/>
                  </a:lnTo>
                  <a:lnTo>
                    <a:pt x="496966" y="1009193"/>
                  </a:lnTo>
                  <a:lnTo>
                    <a:pt x="494104" y="1013326"/>
                  </a:lnTo>
                  <a:lnTo>
                    <a:pt x="489334" y="1018890"/>
                  </a:lnTo>
                  <a:lnTo>
                    <a:pt x="485042" y="1022706"/>
                  </a:lnTo>
                  <a:lnTo>
                    <a:pt x="481227" y="1024773"/>
                  </a:lnTo>
                  <a:lnTo>
                    <a:pt x="479001" y="1027157"/>
                  </a:lnTo>
                  <a:lnTo>
                    <a:pt x="478524" y="1029701"/>
                  </a:lnTo>
                  <a:lnTo>
                    <a:pt x="475980" y="1032722"/>
                  </a:lnTo>
                  <a:lnTo>
                    <a:pt x="471370" y="1036060"/>
                  </a:lnTo>
                  <a:lnTo>
                    <a:pt x="470098" y="1037491"/>
                  </a:lnTo>
                  <a:lnTo>
                    <a:pt x="471688" y="1039716"/>
                  </a:lnTo>
                  <a:lnTo>
                    <a:pt x="476457" y="1040352"/>
                  </a:lnTo>
                  <a:lnTo>
                    <a:pt x="481385" y="1040352"/>
                  </a:lnTo>
                  <a:cubicBezTo>
                    <a:pt x="481385" y="1040352"/>
                    <a:pt x="482181" y="1039876"/>
                    <a:pt x="482181" y="1039876"/>
                  </a:cubicBezTo>
                  <a:lnTo>
                    <a:pt x="484088" y="1036060"/>
                  </a:lnTo>
                  <a:lnTo>
                    <a:pt x="486632" y="1034947"/>
                  </a:lnTo>
                  <a:lnTo>
                    <a:pt x="489334" y="1034629"/>
                  </a:lnTo>
                  <a:lnTo>
                    <a:pt x="492355" y="1034629"/>
                  </a:lnTo>
                  <a:cubicBezTo>
                    <a:pt x="492355" y="1034629"/>
                    <a:pt x="495534" y="1037332"/>
                    <a:pt x="495534" y="1037332"/>
                  </a:cubicBezTo>
                  <a:lnTo>
                    <a:pt x="504596" y="1045440"/>
                  </a:lnTo>
                  <a:lnTo>
                    <a:pt x="511273" y="1051163"/>
                  </a:lnTo>
                  <a:lnTo>
                    <a:pt x="513340" y="1053866"/>
                  </a:lnTo>
                  <a:lnTo>
                    <a:pt x="515089" y="1055933"/>
                  </a:lnTo>
                  <a:lnTo>
                    <a:pt x="516361" y="1057840"/>
                  </a:lnTo>
                  <a:lnTo>
                    <a:pt x="515725" y="1062768"/>
                  </a:lnTo>
                  <a:lnTo>
                    <a:pt x="515725" y="1064835"/>
                  </a:lnTo>
                  <a:cubicBezTo>
                    <a:pt x="515725" y="1064835"/>
                    <a:pt x="516043" y="1065471"/>
                    <a:pt x="516043" y="1065471"/>
                  </a:cubicBezTo>
                  <a:lnTo>
                    <a:pt x="517633" y="1065471"/>
                  </a:lnTo>
                  <a:cubicBezTo>
                    <a:pt x="517633" y="1065471"/>
                    <a:pt x="519859" y="1065153"/>
                    <a:pt x="519859" y="1065153"/>
                  </a:cubicBezTo>
                  <a:lnTo>
                    <a:pt x="521766" y="1064041"/>
                  </a:lnTo>
                  <a:lnTo>
                    <a:pt x="523196" y="1062451"/>
                  </a:lnTo>
                  <a:lnTo>
                    <a:pt x="524628" y="1061179"/>
                  </a:lnTo>
                  <a:lnTo>
                    <a:pt x="525741" y="1060543"/>
                  </a:lnTo>
                  <a:lnTo>
                    <a:pt x="526217" y="1059589"/>
                  </a:lnTo>
                  <a:lnTo>
                    <a:pt x="526854" y="1058476"/>
                  </a:lnTo>
                  <a:lnTo>
                    <a:pt x="527489" y="1058476"/>
                  </a:lnTo>
                  <a:cubicBezTo>
                    <a:pt x="527489" y="1058476"/>
                    <a:pt x="528761" y="1059112"/>
                    <a:pt x="528761" y="1059112"/>
                  </a:cubicBezTo>
                  <a:lnTo>
                    <a:pt x="531782" y="1061974"/>
                  </a:lnTo>
                  <a:lnTo>
                    <a:pt x="534166" y="1064517"/>
                  </a:lnTo>
                  <a:lnTo>
                    <a:pt x="534803" y="1065948"/>
                  </a:lnTo>
                  <a:lnTo>
                    <a:pt x="535756" y="1067538"/>
                  </a:lnTo>
                  <a:lnTo>
                    <a:pt x="536710" y="1068810"/>
                  </a:lnTo>
                  <a:lnTo>
                    <a:pt x="537346" y="1070081"/>
                  </a:lnTo>
                  <a:lnTo>
                    <a:pt x="539731" y="1071830"/>
                  </a:lnTo>
                  <a:lnTo>
                    <a:pt x="542115" y="1072943"/>
                  </a:lnTo>
                  <a:lnTo>
                    <a:pt x="543705" y="1071830"/>
                  </a:lnTo>
                  <a:lnTo>
                    <a:pt x="547680" y="1075328"/>
                  </a:lnTo>
                  <a:lnTo>
                    <a:pt x="556582" y="1078348"/>
                  </a:lnTo>
                  <a:lnTo>
                    <a:pt x="558172" y="1080097"/>
                  </a:lnTo>
                  <a:lnTo>
                    <a:pt x="559762" y="1082641"/>
                  </a:lnTo>
                  <a:lnTo>
                    <a:pt x="562783" y="1086456"/>
                  </a:lnTo>
                  <a:lnTo>
                    <a:pt x="567075" y="1089954"/>
                  </a:lnTo>
                  <a:lnTo>
                    <a:pt x="570573" y="1091384"/>
                  </a:lnTo>
                  <a:lnTo>
                    <a:pt x="573911" y="1092180"/>
                  </a:lnTo>
                  <a:lnTo>
                    <a:pt x="575818" y="1092974"/>
                  </a:lnTo>
                  <a:lnTo>
                    <a:pt x="577090" y="1094246"/>
                  </a:lnTo>
                  <a:lnTo>
                    <a:pt x="579157" y="1095677"/>
                  </a:lnTo>
                  <a:lnTo>
                    <a:pt x="580429" y="1096154"/>
                  </a:lnTo>
                  <a:lnTo>
                    <a:pt x="580906" y="1097426"/>
                  </a:lnTo>
                  <a:lnTo>
                    <a:pt x="582178" y="1100288"/>
                  </a:lnTo>
                  <a:lnTo>
                    <a:pt x="583609" y="1103785"/>
                  </a:lnTo>
                  <a:lnTo>
                    <a:pt x="585039" y="1107123"/>
                  </a:lnTo>
                  <a:lnTo>
                    <a:pt x="588219" y="1110303"/>
                  </a:lnTo>
                  <a:lnTo>
                    <a:pt x="591875" y="1112846"/>
                  </a:lnTo>
                  <a:lnTo>
                    <a:pt x="595690" y="1114277"/>
                  </a:lnTo>
                  <a:lnTo>
                    <a:pt x="597440" y="1115708"/>
                  </a:lnTo>
                  <a:lnTo>
                    <a:pt x="598235" y="1114913"/>
                  </a:lnTo>
                  <a:lnTo>
                    <a:pt x="599665" y="1113959"/>
                  </a:lnTo>
                  <a:lnTo>
                    <a:pt x="601414" y="1113323"/>
                  </a:lnTo>
                  <a:lnTo>
                    <a:pt x="602527" y="1111257"/>
                  </a:lnTo>
                  <a:lnTo>
                    <a:pt x="603481" y="1109190"/>
                  </a:lnTo>
                  <a:lnTo>
                    <a:pt x="605865" y="1108077"/>
                  </a:lnTo>
                  <a:lnTo>
                    <a:pt x="607773" y="1106805"/>
                  </a:lnTo>
                  <a:lnTo>
                    <a:pt x="607773" y="1105374"/>
                  </a:lnTo>
                  <a:cubicBezTo>
                    <a:pt x="607773" y="1105374"/>
                    <a:pt x="608250" y="1104262"/>
                    <a:pt x="608250" y="1104262"/>
                  </a:cubicBezTo>
                  <a:lnTo>
                    <a:pt x="608568" y="1102831"/>
                  </a:lnTo>
                  <a:lnTo>
                    <a:pt x="609521" y="1101400"/>
                  </a:lnTo>
                  <a:lnTo>
                    <a:pt x="610158" y="1100764"/>
                  </a:lnTo>
                  <a:lnTo>
                    <a:pt x="610634" y="1100764"/>
                  </a:lnTo>
                  <a:cubicBezTo>
                    <a:pt x="610634" y="1100764"/>
                    <a:pt x="610953" y="1102036"/>
                    <a:pt x="610953" y="1102036"/>
                  </a:cubicBezTo>
                  <a:lnTo>
                    <a:pt x="610953" y="1105534"/>
                  </a:lnTo>
                  <a:lnTo>
                    <a:pt x="612066" y="1106964"/>
                  </a:lnTo>
                  <a:lnTo>
                    <a:pt x="612860" y="1108872"/>
                  </a:lnTo>
                  <a:lnTo>
                    <a:pt x="613814" y="1110303"/>
                  </a:lnTo>
                  <a:lnTo>
                    <a:pt x="613814" y="1111575"/>
                  </a:lnTo>
                  <a:cubicBezTo>
                    <a:pt x="613814" y="1111575"/>
                    <a:pt x="613814" y="1113006"/>
                    <a:pt x="613814" y="1113006"/>
                  </a:cubicBezTo>
                  <a:lnTo>
                    <a:pt x="613338" y="1114754"/>
                  </a:lnTo>
                  <a:lnTo>
                    <a:pt x="612066" y="1116662"/>
                  </a:lnTo>
                  <a:lnTo>
                    <a:pt x="611112" y="1118570"/>
                  </a:lnTo>
                  <a:lnTo>
                    <a:pt x="609999" y="1120318"/>
                  </a:lnTo>
                  <a:lnTo>
                    <a:pt x="608886" y="1122385"/>
                  </a:lnTo>
                  <a:lnTo>
                    <a:pt x="607932" y="1123339"/>
                  </a:lnTo>
                  <a:lnTo>
                    <a:pt x="606819" y="1123657"/>
                  </a:lnTo>
                  <a:lnTo>
                    <a:pt x="605389" y="1123657"/>
                  </a:lnTo>
                  <a:cubicBezTo>
                    <a:pt x="605389" y="1123657"/>
                    <a:pt x="604117" y="1121908"/>
                    <a:pt x="604117" y="1121908"/>
                  </a:cubicBezTo>
                  <a:lnTo>
                    <a:pt x="603004" y="1120637"/>
                  </a:lnTo>
                  <a:lnTo>
                    <a:pt x="601891" y="1119842"/>
                  </a:lnTo>
                  <a:lnTo>
                    <a:pt x="600461" y="1120160"/>
                  </a:lnTo>
                  <a:lnTo>
                    <a:pt x="598711" y="1121272"/>
                  </a:lnTo>
                  <a:lnTo>
                    <a:pt x="597440" y="1124770"/>
                  </a:lnTo>
                  <a:lnTo>
                    <a:pt x="595850" y="1127950"/>
                  </a:lnTo>
                  <a:lnTo>
                    <a:pt x="593942" y="1128744"/>
                  </a:lnTo>
                  <a:lnTo>
                    <a:pt x="592988" y="1128744"/>
                  </a:lnTo>
                  <a:cubicBezTo>
                    <a:pt x="592988" y="1128744"/>
                    <a:pt x="592193" y="1129221"/>
                    <a:pt x="592193" y="1129221"/>
                  </a:cubicBezTo>
                  <a:lnTo>
                    <a:pt x="591399" y="1130016"/>
                  </a:lnTo>
                  <a:lnTo>
                    <a:pt x="590445" y="1131288"/>
                  </a:lnTo>
                  <a:lnTo>
                    <a:pt x="589649" y="1133673"/>
                  </a:lnTo>
                  <a:lnTo>
                    <a:pt x="589173" y="1137329"/>
                  </a:lnTo>
                  <a:lnTo>
                    <a:pt x="589649" y="1141304"/>
                  </a:lnTo>
                  <a:lnTo>
                    <a:pt x="589173" y="1143211"/>
                  </a:lnTo>
                  <a:lnTo>
                    <a:pt x="588060" y="1143688"/>
                  </a:lnTo>
                  <a:lnTo>
                    <a:pt x="587583" y="1144007"/>
                  </a:lnTo>
                  <a:lnTo>
                    <a:pt x="587106" y="1144007"/>
                  </a:lnTo>
                  <a:cubicBezTo>
                    <a:pt x="587106" y="1144007"/>
                    <a:pt x="586947" y="1143688"/>
                    <a:pt x="586947" y="1143688"/>
                  </a:cubicBezTo>
                  <a:lnTo>
                    <a:pt x="586947" y="1146073"/>
                  </a:lnTo>
                  <a:cubicBezTo>
                    <a:pt x="586947" y="1146073"/>
                    <a:pt x="586947" y="1147186"/>
                    <a:pt x="586947" y="1147186"/>
                  </a:cubicBezTo>
                  <a:lnTo>
                    <a:pt x="587265" y="1147822"/>
                  </a:lnTo>
                  <a:lnTo>
                    <a:pt x="588854" y="1148935"/>
                  </a:lnTo>
                  <a:lnTo>
                    <a:pt x="590762" y="1149889"/>
                  </a:lnTo>
                  <a:lnTo>
                    <a:pt x="591558" y="1149889"/>
                  </a:lnTo>
                  <a:cubicBezTo>
                    <a:pt x="591558" y="1149889"/>
                    <a:pt x="604435" y="1139078"/>
                    <a:pt x="604435" y="1139078"/>
                  </a:cubicBezTo>
                  <a:lnTo>
                    <a:pt x="609045" y="1134786"/>
                  </a:lnTo>
                  <a:lnTo>
                    <a:pt x="612225" y="1130652"/>
                  </a:lnTo>
                  <a:lnTo>
                    <a:pt x="616358" y="1122226"/>
                  </a:lnTo>
                  <a:lnTo>
                    <a:pt x="621128" y="1108395"/>
                  </a:lnTo>
                  <a:lnTo>
                    <a:pt x="623035" y="1104739"/>
                  </a:lnTo>
                  <a:lnTo>
                    <a:pt x="625419" y="1101400"/>
                  </a:lnTo>
                  <a:lnTo>
                    <a:pt x="627169" y="1099652"/>
                  </a:lnTo>
                  <a:lnTo>
                    <a:pt x="626056" y="1097108"/>
                  </a:lnTo>
                  <a:lnTo>
                    <a:pt x="625419" y="1093292"/>
                  </a:lnTo>
                  <a:lnTo>
                    <a:pt x="625419" y="1090749"/>
                  </a:lnTo>
                  <a:cubicBezTo>
                    <a:pt x="625419" y="1090749"/>
                    <a:pt x="627486" y="1084708"/>
                    <a:pt x="627486" y="1084708"/>
                  </a:cubicBezTo>
                  <a:lnTo>
                    <a:pt x="630189" y="1081687"/>
                  </a:lnTo>
                  <a:lnTo>
                    <a:pt x="631143" y="1078189"/>
                  </a:lnTo>
                  <a:lnTo>
                    <a:pt x="631779" y="1074851"/>
                  </a:lnTo>
                  <a:lnTo>
                    <a:pt x="633051" y="1073420"/>
                  </a:lnTo>
                  <a:lnTo>
                    <a:pt x="639092" y="1070400"/>
                  </a:lnTo>
                  <a:lnTo>
                    <a:pt x="645133" y="1065948"/>
                  </a:lnTo>
                  <a:lnTo>
                    <a:pt x="646404" y="1064358"/>
                  </a:lnTo>
                  <a:lnTo>
                    <a:pt x="645769" y="1061974"/>
                  </a:lnTo>
                  <a:lnTo>
                    <a:pt x="646564" y="1059907"/>
                  </a:lnTo>
                  <a:lnTo>
                    <a:pt x="648949" y="1057840"/>
                  </a:lnTo>
                  <a:lnTo>
                    <a:pt x="649425" y="1052435"/>
                  </a:lnTo>
                  <a:lnTo>
                    <a:pt x="650697" y="1053389"/>
                  </a:lnTo>
                  <a:lnTo>
                    <a:pt x="651651" y="1054979"/>
                  </a:lnTo>
                  <a:lnTo>
                    <a:pt x="651651" y="1049891"/>
                  </a:lnTo>
                  <a:cubicBezTo>
                    <a:pt x="651651" y="1049891"/>
                    <a:pt x="652764" y="1046076"/>
                    <a:pt x="652764" y="1046076"/>
                  </a:cubicBezTo>
                  <a:lnTo>
                    <a:pt x="654513" y="1044327"/>
                  </a:lnTo>
                  <a:lnTo>
                    <a:pt x="655307" y="1042896"/>
                  </a:lnTo>
                  <a:lnTo>
                    <a:pt x="651810" y="1039081"/>
                  </a:lnTo>
                  <a:lnTo>
                    <a:pt x="651492" y="1035901"/>
                  </a:lnTo>
                  <a:lnTo>
                    <a:pt x="651492" y="1032563"/>
                  </a:lnTo>
                  <a:cubicBezTo>
                    <a:pt x="651492" y="1032563"/>
                    <a:pt x="652764" y="1033357"/>
                    <a:pt x="652764" y="1033357"/>
                  </a:cubicBezTo>
                  <a:lnTo>
                    <a:pt x="653240" y="1035265"/>
                  </a:lnTo>
                  <a:lnTo>
                    <a:pt x="654831" y="1038127"/>
                  </a:lnTo>
                  <a:lnTo>
                    <a:pt x="658805" y="1039716"/>
                  </a:lnTo>
                  <a:lnTo>
                    <a:pt x="659282" y="1043055"/>
                  </a:lnTo>
                  <a:lnTo>
                    <a:pt x="661985" y="1043055"/>
                  </a:lnTo>
                  <a:cubicBezTo>
                    <a:pt x="661985" y="1043055"/>
                    <a:pt x="670251" y="1038922"/>
                    <a:pt x="670251" y="1038922"/>
                  </a:cubicBezTo>
                  <a:lnTo>
                    <a:pt x="672636" y="1039399"/>
                  </a:lnTo>
                  <a:lnTo>
                    <a:pt x="673113" y="1041306"/>
                  </a:lnTo>
                  <a:lnTo>
                    <a:pt x="672159" y="1045122"/>
                  </a:lnTo>
                  <a:lnTo>
                    <a:pt x="671205" y="1045758"/>
                  </a:lnTo>
                  <a:lnTo>
                    <a:pt x="669138" y="1044327"/>
                  </a:lnTo>
                  <a:lnTo>
                    <a:pt x="668184" y="1044645"/>
                  </a:lnTo>
                  <a:lnTo>
                    <a:pt x="668980" y="1053389"/>
                  </a:lnTo>
                  <a:lnTo>
                    <a:pt x="666595" y="1056886"/>
                  </a:lnTo>
                  <a:lnTo>
                    <a:pt x="661667" y="1059748"/>
                  </a:lnTo>
                  <a:lnTo>
                    <a:pt x="661031" y="1062928"/>
                  </a:lnTo>
                  <a:lnTo>
                    <a:pt x="661348" y="1064358"/>
                  </a:lnTo>
                  <a:lnTo>
                    <a:pt x="660554" y="1065630"/>
                  </a:lnTo>
                  <a:lnTo>
                    <a:pt x="656898" y="1065153"/>
                  </a:lnTo>
                  <a:lnTo>
                    <a:pt x="655307" y="1066266"/>
                  </a:lnTo>
                  <a:lnTo>
                    <a:pt x="655307" y="1070877"/>
                  </a:lnTo>
                  <a:cubicBezTo>
                    <a:pt x="655307" y="1070877"/>
                    <a:pt x="654990" y="1073102"/>
                    <a:pt x="654990" y="1073102"/>
                  </a:cubicBezTo>
                  <a:lnTo>
                    <a:pt x="652128" y="1077395"/>
                  </a:lnTo>
                  <a:lnTo>
                    <a:pt x="647200" y="1079938"/>
                  </a:lnTo>
                  <a:lnTo>
                    <a:pt x="640522" y="1086774"/>
                  </a:lnTo>
                  <a:lnTo>
                    <a:pt x="637025" y="1087410"/>
                  </a:lnTo>
                  <a:lnTo>
                    <a:pt x="635912" y="1088523"/>
                  </a:lnTo>
                  <a:lnTo>
                    <a:pt x="634481" y="1089636"/>
                  </a:lnTo>
                  <a:lnTo>
                    <a:pt x="631620" y="1087887"/>
                  </a:lnTo>
                  <a:lnTo>
                    <a:pt x="629712" y="1088364"/>
                  </a:lnTo>
                  <a:lnTo>
                    <a:pt x="629712" y="1091067"/>
                  </a:lnTo>
                  <a:cubicBezTo>
                    <a:pt x="629712" y="1091067"/>
                    <a:pt x="630349" y="1093133"/>
                    <a:pt x="630349" y="1093133"/>
                  </a:cubicBezTo>
                  <a:lnTo>
                    <a:pt x="629553" y="1095836"/>
                  </a:lnTo>
                  <a:lnTo>
                    <a:pt x="630349" y="1097426"/>
                  </a:lnTo>
                  <a:lnTo>
                    <a:pt x="633686" y="1093451"/>
                  </a:lnTo>
                  <a:lnTo>
                    <a:pt x="637184" y="1090590"/>
                  </a:lnTo>
                  <a:lnTo>
                    <a:pt x="646882" y="1084390"/>
                  </a:lnTo>
                  <a:lnTo>
                    <a:pt x="655785" y="1077395"/>
                  </a:lnTo>
                  <a:lnTo>
                    <a:pt x="662461" y="1070400"/>
                  </a:lnTo>
                  <a:lnTo>
                    <a:pt x="667390" y="1064358"/>
                  </a:lnTo>
                  <a:lnTo>
                    <a:pt x="671047" y="1058953"/>
                  </a:lnTo>
                  <a:lnTo>
                    <a:pt x="680267" y="1044168"/>
                  </a:lnTo>
                  <a:lnTo>
                    <a:pt x="687899" y="1024614"/>
                  </a:lnTo>
                  <a:lnTo>
                    <a:pt x="696165" y="1010941"/>
                  </a:lnTo>
                  <a:lnTo>
                    <a:pt x="703160" y="1002039"/>
                  </a:lnTo>
                  <a:lnTo>
                    <a:pt x="709678" y="995680"/>
                  </a:lnTo>
                  <a:lnTo>
                    <a:pt x="716832" y="990274"/>
                  </a:lnTo>
                  <a:lnTo>
                    <a:pt x="723191" y="986459"/>
                  </a:lnTo>
                  <a:lnTo>
                    <a:pt x="723191" y="982326"/>
                  </a:lnTo>
                  <a:cubicBezTo>
                    <a:pt x="723191" y="982326"/>
                    <a:pt x="726212" y="978192"/>
                    <a:pt x="726212" y="978192"/>
                  </a:cubicBezTo>
                  <a:lnTo>
                    <a:pt x="727484" y="975013"/>
                  </a:lnTo>
                  <a:lnTo>
                    <a:pt x="728279" y="970879"/>
                  </a:lnTo>
                  <a:lnTo>
                    <a:pt x="728755" y="963089"/>
                  </a:lnTo>
                  <a:lnTo>
                    <a:pt x="727643" y="954822"/>
                  </a:lnTo>
                  <a:lnTo>
                    <a:pt x="729710" y="949099"/>
                  </a:lnTo>
                  <a:lnTo>
                    <a:pt x="729073" y="945761"/>
                  </a:lnTo>
                  <a:lnTo>
                    <a:pt x="730186" y="943694"/>
                  </a:lnTo>
                  <a:lnTo>
                    <a:pt x="729710" y="941468"/>
                  </a:lnTo>
                  <a:lnTo>
                    <a:pt x="728914" y="939401"/>
                  </a:lnTo>
                  <a:lnTo>
                    <a:pt x="728279" y="933837"/>
                  </a:lnTo>
                  <a:lnTo>
                    <a:pt x="726530" y="928432"/>
                  </a:lnTo>
                  <a:lnTo>
                    <a:pt x="726530" y="925729"/>
                  </a:lnTo>
                  <a:cubicBezTo>
                    <a:pt x="726530" y="925729"/>
                    <a:pt x="727166" y="922868"/>
                    <a:pt x="727166" y="922868"/>
                  </a:cubicBezTo>
                  <a:lnTo>
                    <a:pt x="727166" y="919370"/>
                  </a:lnTo>
                  <a:cubicBezTo>
                    <a:pt x="727166" y="919370"/>
                    <a:pt x="725894" y="917621"/>
                    <a:pt x="725894" y="917621"/>
                  </a:cubicBezTo>
                  <a:lnTo>
                    <a:pt x="724463" y="915237"/>
                  </a:lnTo>
                  <a:lnTo>
                    <a:pt x="725417" y="913965"/>
                  </a:lnTo>
                  <a:lnTo>
                    <a:pt x="726371" y="913965"/>
                  </a:lnTo>
                  <a:cubicBezTo>
                    <a:pt x="726371" y="913965"/>
                    <a:pt x="728119" y="912534"/>
                    <a:pt x="728119" y="912534"/>
                  </a:cubicBezTo>
                  <a:lnTo>
                    <a:pt x="729392" y="905062"/>
                  </a:lnTo>
                  <a:lnTo>
                    <a:pt x="728279" y="903154"/>
                  </a:lnTo>
                  <a:lnTo>
                    <a:pt x="726371" y="903154"/>
                  </a:lnTo>
                  <a:cubicBezTo>
                    <a:pt x="726371" y="903154"/>
                    <a:pt x="726689" y="902200"/>
                    <a:pt x="726689" y="902200"/>
                  </a:cubicBezTo>
                  <a:lnTo>
                    <a:pt x="730186" y="901406"/>
                  </a:lnTo>
                  <a:lnTo>
                    <a:pt x="734320" y="894728"/>
                  </a:lnTo>
                  <a:lnTo>
                    <a:pt x="733525" y="893298"/>
                  </a:lnTo>
                  <a:lnTo>
                    <a:pt x="731299" y="892344"/>
                  </a:lnTo>
                  <a:lnTo>
                    <a:pt x="726053" y="891390"/>
                  </a:lnTo>
                  <a:lnTo>
                    <a:pt x="724940" y="887575"/>
                  </a:lnTo>
                  <a:lnTo>
                    <a:pt x="727484" y="889642"/>
                  </a:lnTo>
                  <a:lnTo>
                    <a:pt x="729710" y="889959"/>
                  </a:lnTo>
                  <a:lnTo>
                    <a:pt x="732253" y="889959"/>
                  </a:lnTo>
                  <a:cubicBezTo>
                    <a:pt x="732253" y="889959"/>
                    <a:pt x="733684" y="888687"/>
                    <a:pt x="733684" y="888687"/>
                  </a:cubicBezTo>
                  <a:lnTo>
                    <a:pt x="732729" y="885826"/>
                  </a:lnTo>
                  <a:lnTo>
                    <a:pt x="734320" y="884713"/>
                  </a:lnTo>
                  <a:lnTo>
                    <a:pt x="737976" y="885826"/>
                  </a:lnTo>
                  <a:lnTo>
                    <a:pt x="740520" y="885826"/>
                  </a:lnTo>
                  <a:cubicBezTo>
                    <a:pt x="740520" y="885826"/>
                    <a:pt x="738930" y="888846"/>
                    <a:pt x="738930" y="888846"/>
                  </a:cubicBezTo>
                  <a:lnTo>
                    <a:pt x="740043" y="889323"/>
                  </a:lnTo>
                  <a:lnTo>
                    <a:pt x="745130" y="883918"/>
                  </a:lnTo>
                  <a:lnTo>
                    <a:pt x="747833" y="881851"/>
                  </a:lnTo>
                  <a:lnTo>
                    <a:pt x="748469" y="878831"/>
                  </a:lnTo>
                  <a:lnTo>
                    <a:pt x="747038" y="878831"/>
                  </a:lnTo>
                  <a:cubicBezTo>
                    <a:pt x="747038" y="878831"/>
                    <a:pt x="746243" y="877877"/>
                    <a:pt x="746243" y="877877"/>
                  </a:cubicBezTo>
                  <a:lnTo>
                    <a:pt x="748469" y="876764"/>
                  </a:lnTo>
                  <a:lnTo>
                    <a:pt x="749582" y="876764"/>
                  </a:lnTo>
                  <a:cubicBezTo>
                    <a:pt x="749582" y="876764"/>
                    <a:pt x="750853" y="875333"/>
                    <a:pt x="750853" y="875333"/>
                  </a:cubicBezTo>
                  <a:lnTo>
                    <a:pt x="757689" y="870087"/>
                  </a:lnTo>
                  <a:lnTo>
                    <a:pt x="770725" y="861343"/>
                  </a:lnTo>
                  <a:lnTo>
                    <a:pt x="778515" y="853553"/>
                  </a:lnTo>
                  <a:lnTo>
                    <a:pt x="785352" y="849738"/>
                  </a:lnTo>
                  <a:lnTo>
                    <a:pt x="804270" y="840199"/>
                  </a:lnTo>
                  <a:lnTo>
                    <a:pt x="807927" y="839245"/>
                  </a:lnTo>
                  <a:lnTo>
                    <a:pt x="813014" y="839245"/>
                  </a:lnTo>
                  <a:cubicBezTo>
                    <a:pt x="813014" y="839245"/>
                    <a:pt x="816989" y="840517"/>
                    <a:pt x="816989" y="840517"/>
                  </a:cubicBezTo>
                  <a:lnTo>
                    <a:pt x="818737" y="840517"/>
                  </a:lnTo>
                  <a:cubicBezTo>
                    <a:pt x="818737" y="840517"/>
                    <a:pt x="819691" y="839086"/>
                    <a:pt x="819691" y="839086"/>
                  </a:cubicBezTo>
                  <a:lnTo>
                    <a:pt x="820009" y="836861"/>
                  </a:lnTo>
                  <a:lnTo>
                    <a:pt x="822871" y="834317"/>
                  </a:lnTo>
                  <a:lnTo>
                    <a:pt x="826050" y="833522"/>
                  </a:lnTo>
                  <a:lnTo>
                    <a:pt x="833681" y="827640"/>
                  </a:lnTo>
                  <a:lnTo>
                    <a:pt x="841789" y="826209"/>
                  </a:lnTo>
                  <a:lnTo>
                    <a:pt x="843219" y="825573"/>
                  </a:lnTo>
                  <a:lnTo>
                    <a:pt x="844651" y="824301"/>
                  </a:lnTo>
                  <a:lnTo>
                    <a:pt x="843219" y="822871"/>
                  </a:lnTo>
                  <a:lnTo>
                    <a:pt x="841630" y="822235"/>
                  </a:lnTo>
                  <a:lnTo>
                    <a:pt x="841630" y="819214"/>
                  </a:lnTo>
                  <a:cubicBezTo>
                    <a:pt x="841630" y="819214"/>
                    <a:pt x="842743" y="817624"/>
                    <a:pt x="842743" y="817624"/>
                  </a:cubicBezTo>
                  <a:lnTo>
                    <a:pt x="850533" y="816035"/>
                  </a:lnTo>
                  <a:lnTo>
                    <a:pt x="856892" y="816035"/>
                  </a:lnTo>
                  <a:cubicBezTo>
                    <a:pt x="856892" y="816035"/>
                    <a:pt x="859754" y="814286"/>
                    <a:pt x="859754" y="814286"/>
                  </a:cubicBezTo>
                  <a:lnTo>
                    <a:pt x="864999" y="813332"/>
                  </a:lnTo>
                  <a:lnTo>
                    <a:pt x="869610" y="815081"/>
                  </a:lnTo>
                  <a:lnTo>
                    <a:pt x="870405" y="816352"/>
                  </a:lnTo>
                  <a:lnTo>
                    <a:pt x="867066" y="817465"/>
                  </a:lnTo>
                  <a:lnTo>
                    <a:pt x="864046" y="817147"/>
                  </a:lnTo>
                  <a:lnTo>
                    <a:pt x="861821" y="817783"/>
                  </a:lnTo>
                  <a:lnTo>
                    <a:pt x="864046" y="819055"/>
                  </a:lnTo>
                  <a:lnTo>
                    <a:pt x="868657" y="817942"/>
                  </a:lnTo>
                  <a:lnTo>
                    <a:pt x="874539" y="817306"/>
                  </a:lnTo>
                  <a:lnTo>
                    <a:pt x="879149" y="815875"/>
                  </a:lnTo>
                  <a:lnTo>
                    <a:pt x="883282" y="815875"/>
                  </a:lnTo>
                  <a:cubicBezTo>
                    <a:pt x="883282" y="815875"/>
                    <a:pt x="884236" y="814127"/>
                    <a:pt x="884236" y="814127"/>
                  </a:cubicBezTo>
                  <a:lnTo>
                    <a:pt x="883759" y="812378"/>
                  </a:lnTo>
                  <a:lnTo>
                    <a:pt x="882964" y="810947"/>
                  </a:lnTo>
                  <a:lnTo>
                    <a:pt x="882964" y="809993"/>
                  </a:lnTo>
                  <a:cubicBezTo>
                    <a:pt x="882964" y="809993"/>
                    <a:pt x="883123" y="808563"/>
                    <a:pt x="883123" y="808563"/>
                  </a:cubicBezTo>
                  <a:lnTo>
                    <a:pt x="885190" y="807927"/>
                  </a:lnTo>
                  <a:lnTo>
                    <a:pt x="887098" y="807927"/>
                  </a:lnTo>
                  <a:cubicBezTo>
                    <a:pt x="887098" y="807927"/>
                    <a:pt x="887733" y="809357"/>
                    <a:pt x="887733" y="809357"/>
                  </a:cubicBezTo>
                  <a:lnTo>
                    <a:pt x="886779" y="811742"/>
                  </a:lnTo>
                  <a:lnTo>
                    <a:pt x="887416" y="813332"/>
                  </a:lnTo>
                  <a:lnTo>
                    <a:pt x="889323" y="814604"/>
                  </a:lnTo>
                  <a:lnTo>
                    <a:pt x="890913" y="815399"/>
                  </a:lnTo>
                  <a:lnTo>
                    <a:pt x="894570" y="815399"/>
                  </a:lnTo>
                  <a:cubicBezTo>
                    <a:pt x="894570" y="815399"/>
                    <a:pt x="901723" y="814604"/>
                    <a:pt x="901723" y="814604"/>
                  </a:cubicBezTo>
                  <a:lnTo>
                    <a:pt x="914919" y="814604"/>
                  </a:lnTo>
                  <a:cubicBezTo>
                    <a:pt x="914919" y="814604"/>
                    <a:pt x="917145" y="814763"/>
                    <a:pt x="917145" y="814763"/>
                  </a:cubicBezTo>
                  <a:lnTo>
                    <a:pt x="918734" y="811742"/>
                  </a:lnTo>
                  <a:lnTo>
                    <a:pt x="920006" y="809993"/>
                  </a:lnTo>
                  <a:lnTo>
                    <a:pt x="918734" y="808403"/>
                  </a:lnTo>
                  <a:lnTo>
                    <a:pt x="918417" y="805701"/>
                  </a:lnTo>
                  <a:lnTo>
                    <a:pt x="918893" y="803793"/>
                  </a:lnTo>
                  <a:lnTo>
                    <a:pt x="926842" y="795685"/>
                  </a:lnTo>
                  <a:lnTo>
                    <a:pt x="930340" y="793778"/>
                  </a:lnTo>
                  <a:lnTo>
                    <a:pt x="943535" y="789008"/>
                  </a:lnTo>
                  <a:lnTo>
                    <a:pt x="947033" y="786464"/>
                  </a:lnTo>
                  <a:lnTo>
                    <a:pt x="947350" y="784080"/>
                  </a:lnTo>
                  <a:lnTo>
                    <a:pt x="946396" y="774859"/>
                  </a:lnTo>
                  <a:lnTo>
                    <a:pt x="946396" y="774382"/>
                  </a:lnTo>
                  <a:cubicBezTo>
                    <a:pt x="946396" y="774382"/>
                    <a:pt x="945601" y="771680"/>
                    <a:pt x="945601" y="771680"/>
                  </a:cubicBezTo>
                  <a:lnTo>
                    <a:pt x="948305" y="763731"/>
                  </a:lnTo>
                  <a:lnTo>
                    <a:pt x="951961" y="757530"/>
                  </a:lnTo>
                  <a:lnTo>
                    <a:pt x="953074" y="753874"/>
                  </a:lnTo>
                  <a:lnTo>
                    <a:pt x="954822" y="752125"/>
                  </a:lnTo>
                  <a:lnTo>
                    <a:pt x="958638" y="750217"/>
                  </a:lnTo>
                  <a:lnTo>
                    <a:pt x="964361" y="743858"/>
                  </a:lnTo>
                  <a:lnTo>
                    <a:pt x="966587" y="739566"/>
                  </a:lnTo>
                  <a:lnTo>
                    <a:pt x="967222" y="735592"/>
                  </a:lnTo>
                  <a:lnTo>
                    <a:pt x="969925" y="733048"/>
                  </a:lnTo>
                  <a:lnTo>
                    <a:pt x="971674" y="726053"/>
                  </a:lnTo>
                  <a:lnTo>
                    <a:pt x="975648" y="719376"/>
                  </a:lnTo>
                  <a:lnTo>
                    <a:pt x="980100" y="716673"/>
                  </a:lnTo>
                  <a:lnTo>
                    <a:pt x="981849" y="714447"/>
                  </a:lnTo>
                  <a:lnTo>
                    <a:pt x="983279" y="710950"/>
                  </a:lnTo>
                  <a:lnTo>
                    <a:pt x="984233" y="705704"/>
                  </a:lnTo>
                  <a:lnTo>
                    <a:pt x="982962" y="692985"/>
                  </a:lnTo>
                  <a:lnTo>
                    <a:pt x="982962" y="686944"/>
                  </a:lnTo>
                  <a:cubicBezTo>
                    <a:pt x="982962" y="686944"/>
                    <a:pt x="985505" y="675498"/>
                    <a:pt x="985505" y="675498"/>
                  </a:cubicBezTo>
                  <a:lnTo>
                    <a:pt x="990274" y="667708"/>
                  </a:lnTo>
                  <a:lnTo>
                    <a:pt x="992341" y="665641"/>
                  </a:lnTo>
                  <a:lnTo>
                    <a:pt x="996156" y="663575"/>
                  </a:lnTo>
                  <a:lnTo>
                    <a:pt x="999654" y="659282"/>
                  </a:lnTo>
                  <a:lnTo>
                    <a:pt x="999177" y="657533"/>
                  </a:lnTo>
                  <a:lnTo>
                    <a:pt x="997906" y="647995"/>
                  </a:lnTo>
                  <a:lnTo>
                    <a:pt x="998223" y="644020"/>
                  </a:lnTo>
                  <a:lnTo>
                    <a:pt x="999336" y="640046"/>
                  </a:lnTo>
                  <a:lnTo>
                    <a:pt x="1000449" y="631779"/>
                  </a:lnTo>
                  <a:lnTo>
                    <a:pt x="1002198" y="624148"/>
                  </a:lnTo>
                  <a:lnTo>
                    <a:pt x="1005218" y="614768"/>
                  </a:lnTo>
                  <a:lnTo>
                    <a:pt x="1007444" y="605389"/>
                  </a:lnTo>
                  <a:lnTo>
                    <a:pt x="1007444" y="604753"/>
                  </a:lnTo>
                  <a:cubicBezTo>
                    <a:pt x="1007444" y="604753"/>
                    <a:pt x="1005696" y="596645"/>
                    <a:pt x="1005696" y="596645"/>
                  </a:cubicBezTo>
                  <a:lnTo>
                    <a:pt x="1004105" y="587583"/>
                  </a:lnTo>
                  <a:lnTo>
                    <a:pt x="1003629" y="578362"/>
                  </a:lnTo>
                  <a:lnTo>
                    <a:pt x="1002357" y="570095"/>
                  </a:lnTo>
                  <a:lnTo>
                    <a:pt x="1005696" y="551972"/>
                  </a:lnTo>
                  <a:lnTo>
                    <a:pt x="1005059" y="551177"/>
                  </a:lnTo>
                  <a:lnTo>
                    <a:pt x="1003788" y="554039"/>
                  </a:lnTo>
                  <a:lnTo>
                    <a:pt x="1002675" y="552449"/>
                  </a:lnTo>
                  <a:lnTo>
                    <a:pt x="1002992" y="550859"/>
                  </a:lnTo>
                  <a:lnTo>
                    <a:pt x="1002992" y="544023"/>
                  </a:lnTo>
                  <a:cubicBezTo>
                    <a:pt x="1002992" y="544023"/>
                    <a:pt x="1003947" y="541320"/>
                    <a:pt x="1003947" y="541320"/>
                  </a:cubicBezTo>
                  <a:lnTo>
                    <a:pt x="1004264" y="539890"/>
                  </a:lnTo>
                  <a:lnTo>
                    <a:pt x="1003629" y="538935"/>
                  </a:lnTo>
                  <a:lnTo>
                    <a:pt x="1002834" y="538300"/>
                  </a:lnTo>
                  <a:lnTo>
                    <a:pt x="1001244" y="539095"/>
                  </a:lnTo>
                  <a:lnTo>
                    <a:pt x="1001880" y="535915"/>
                  </a:lnTo>
                  <a:lnTo>
                    <a:pt x="1002992" y="532576"/>
                  </a:lnTo>
                  <a:lnTo>
                    <a:pt x="1005059" y="529874"/>
                  </a:lnTo>
                  <a:lnTo>
                    <a:pt x="1008557" y="526217"/>
                  </a:lnTo>
                  <a:lnTo>
                    <a:pt x="1008557" y="522879"/>
                  </a:lnTo>
                  <a:cubicBezTo>
                    <a:pt x="1008557" y="522879"/>
                    <a:pt x="1010624" y="519222"/>
                    <a:pt x="1010624" y="519222"/>
                  </a:cubicBezTo>
                  <a:lnTo>
                    <a:pt x="1009987" y="517474"/>
                  </a:lnTo>
                  <a:lnTo>
                    <a:pt x="1008080" y="515884"/>
                  </a:lnTo>
                  <a:lnTo>
                    <a:pt x="1009987" y="515884"/>
                  </a:lnTo>
                  <a:cubicBezTo>
                    <a:pt x="1009987" y="515884"/>
                    <a:pt x="1011259" y="514612"/>
                    <a:pt x="1011259" y="514612"/>
                  </a:cubicBezTo>
                  <a:lnTo>
                    <a:pt x="1012850" y="510956"/>
                  </a:lnTo>
                  <a:lnTo>
                    <a:pt x="1013962" y="511592"/>
                  </a:lnTo>
                  <a:lnTo>
                    <a:pt x="1017619" y="514930"/>
                  </a:lnTo>
                  <a:lnTo>
                    <a:pt x="1018414" y="520494"/>
                  </a:lnTo>
                  <a:lnTo>
                    <a:pt x="1019845" y="520812"/>
                  </a:lnTo>
                  <a:lnTo>
                    <a:pt x="1021116" y="520812"/>
                  </a:lnTo>
                  <a:cubicBezTo>
                    <a:pt x="1021116" y="520812"/>
                    <a:pt x="1025727" y="517315"/>
                    <a:pt x="1025727" y="517315"/>
                  </a:cubicBezTo>
                  <a:lnTo>
                    <a:pt x="1032085" y="510002"/>
                  </a:lnTo>
                  <a:lnTo>
                    <a:pt x="1033834" y="506663"/>
                  </a:lnTo>
                  <a:lnTo>
                    <a:pt x="1041466" y="495852"/>
                  </a:lnTo>
                  <a:lnTo>
                    <a:pt x="1047824" y="482975"/>
                  </a:lnTo>
                  <a:lnTo>
                    <a:pt x="1049415" y="478524"/>
                  </a:lnTo>
                  <a:lnTo>
                    <a:pt x="1048620" y="475503"/>
                  </a:lnTo>
                  <a:lnTo>
                    <a:pt x="1050845" y="471370"/>
                  </a:lnTo>
                  <a:lnTo>
                    <a:pt x="1051958" y="470257"/>
                  </a:lnTo>
                  <a:lnTo>
                    <a:pt x="1051958" y="471688"/>
                  </a:lnTo>
                  <a:cubicBezTo>
                    <a:pt x="1051958" y="471688"/>
                    <a:pt x="1051640" y="472960"/>
                    <a:pt x="1051640" y="472960"/>
                  </a:cubicBezTo>
                  <a:lnTo>
                    <a:pt x="1051004" y="474073"/>
                  </a:lnTo>
                  <a:lnTo>
                    <a:pt x="1051004" y="475662"/>
                  </a:lnTo>
                  <a:cubicBezTo>
                    <a:pt x="1051004" y="475662"/>
                    <a:pt x="1052117" y="474867"/>
                    <a:pt x="1052117" y="474867"/>
                  </a:cubicBezTo>
                  <a:lnTo>
                    <a:pt x="1055932" y="469462"/>
                  </a:lnTo>
                  <a:lnTo>
                    <a:pt x="1055932" y="465965"/>
                  </a:lnTo>
                  <a:cubicBezTo>
                    <a:pt x="1055932" y="465965"/>
                    <a:pt x="1057523" y="466441"/>
                    <a:pt x="1057523" y="466441"/>
                  </a:cubicBezTo>
                  <a:lnTo>
                    <a:pt x="1058476" y="465647"/>
                  </a:lnTo>
                  <a:lnTo>
                    <a:pt x="1062927" y="458811"/>
                  </a:lnTo>
                  <a:lnTo>
                    <a:pt x="1067856" y="454518"/>
                  </a:lnTo>
                  <a:lnTo>
                    <a:pt x="1071671" y="452134"/>
                  </a:lnTo>
                  <a:lnTo>
                    <a:pt x="1078030" y="449272"/>
                  </a:lnTo>
                  <a:lnTo>
                    <a:pt x="1078349" y="449272"/>
                  </a:lnTo>
                  <a:cubicBezTo>
                    <a:pt x="1078349" y="449272"/>
                    <a:pt x="1083436" y="441641"/>
                    <a:pt x="1083436" y="441641"/>
                  </a:cubicBezTo>
                  <a:lnTo>
                    <a:pt x="1088205" y="437349"/>
                  </a:lnTo>
                  <a:lnTo>
                    <a:pt x="1093134" y="430831"/>
                  </a:lnTo>
                  <a:lnTo>
                    <a:pt x="1094246" y="428605"/>
                  </a:lnTo>
                  <a:lnTo>
                    <a:pt x="1092974" y="426220"/>
                  </a:lnTo>
                  <a:lnTo>
                    <a:pt x="1094723" y="427174"/>
                  </a:lnTo>
                  <a:lnTo>
                    <a:pt x="1096631" y="426697"/>
                  </a:lnTo>
                  <a:lnTo>
                    <a:pt x="1101400" y="422087"/>
                  </a:lnTo>
                  <a:lnTo>
                    <a:pt x="1108713" y="413184"/>
                  </a:lnTo>
                  <a:lnTo>
                    <a:pt x="1113960" y="404599"/>
                  </a:lnTo>
                  <a:lnTo>
                    <a:pt x="1119523" y="389496"/>
                  </a:lnTo>
                  <a:lnTo>
                    <a:pt x="1121749" y="380435"/>
                  </a:lnTo>
                  <a:lnTo>
                    <a:pt x="1123339" y="376937"/>
                  </a:lnTo>
                  <a:lnTo>
                    <a:pt x="1123339" y="374075"/>
                  </a:lnTo>
                  <a:cubicBezTo>
                    <a:pt x="1123339" y="374075"/>
                    <a:pt x="1122068" y="370578"/>
                    <a:pt x="1122068" y="370578"/>
                  </a:cubicBezTo>
                  <a:lnTo>
                    <a:pt x="1122068" y="368988"/>
                  </a:lnTo>
                  <a:cubicBezTo>
                    <a:pt x="1122068" y="368988"/>
                    <a:pt x="1122703" y="367398"/>
                    <a:pt x="1122703" y="367398"/>
                  </a:cubicBezTo>
                  <a:lnTo>
                    <a:pt x="1122703" y="366285"/>
                  </a:lnTo>
                  <a:cubicBezTo>
                    <a:pt x="1122703" y="366285"/>
                    <a:pt x="1122703" y="364537"/>
                    <a:pt x="1122703" y="364537"/>
                  </a:cubicBezTo>
                  <a:lnTo>
                    <a:pt x="1123816" y="360562"/>
                  </a:lnTo>
                  <a:close/>
                  <a:moveTo>
                    <a:pt x="846558" y="228769"/>
                  </a:moveTo>
                  <a:lnTo>
                    <a:pt x="844651" y="230518"/>
                  </a:lnTo>
                  <a:lnTo>
                    <a:pt x="844332" y="232267"/>
                  </a:lnTo>
                  <a:lnTo>
                    <a:pt x="844810" y="234493"/>
                  </a:lnTo>
                  <a:lnTo>
                    <a:pt x="843856" y="237672"/>
                  </a:lnTo>
                  <a:lnTo>
                    <a:pt x="846717" y="234810"/>
                  </a:lnTo>
                  <a:lnTo>
                    <a:pt x="847194" y="231154"/>
                  </a:lnTo>
                  <a:lnTo>
                    <a:pt x="847194" y="230518"/>
                  </a:lnTo>
                  <a:cubicBezTo>
                    <a:pt x="847194" y="230518"/>
                    <a:pt x="847194" y="228451"/>
                    <a:pt x="847194" y="228451"/>
                  </a:cubicBezTo>
                  <a:lnTo>
                    <a:pt x="846558" y="228769"/>
                  </a:lnTo>
                  <a:close/>
                  <a:moveTo>
                    <a:pt x="824460" y="841471"/>
                  </a:moveTo>
                  <a:lnTo>
                    <a:pt x="823665" y="840676"/>
                  </a:lnTo>
                  <a:lnTo>
                    <a:pt x="819373" y="845763"/>
                  </a:lnTo>
                  <a:lnTo>
                    <a:pt x="820486" y="846876"/>
                  </a:lnTo>
                  <a:lnTo>
                    <a:pt x="823665" y="846240"/>
                  </a:lnTo>
                  <a:lnTo>
                    <a:pt x="824938" y="847035"/>
                  </a:lnTo>
                  <a:lnTo>
                    <a:pt x="824938" y="845446"/>
                  </a:lnTo>
                  <a:cubicBezTo>
                    <a:pt x="824938" y="845446"/>
                    <a:pt x="825255" y="844333"/>
                    <a:pt x="825255" y="844333"/>
                  </a:cubicBezTo>
                  <a:lnTo>
                    <a:pt x="825732" y="843538"/>
                  </a:lnTo>
                  <a:lnTo>
                    <a:pt x="825255" y="842266"/>
                  </a:lnTo>
                  <a:lnTo>
                    <a:pt x="824619" y="841312"/>
                  </a:lnTo>
                  <a:close/>
                  <a:moveTo>
                    <a:pt x="730664" y="914919"/>
                  </a:moveTo>
                  <a:lnTo>
                    <a:pt x="727006" y="918575"/>
                  </a:lnTo>
                  <a:lnTo>
                    <a:pt x="728755" y="922391"/>
                  </a:lnTo>
                  <a:lnTo>
                    <a:pt x="729232" y="922073"/>
                  </a:lnTo>
                  <a:lnTo>
                    <a:pt x="729710" y="921437"/>
                  </a:lnTo>
                  <a:lnTo>
                    <a:pt x="730822" y="919370"/>
                  </a:lnTo>
                  <a:lnTo>
                    <a:pt x="731776" y="916508"/>
                  </a:lnTo>
                  <a:lnTo>
                    <a:pt x="730505" y="915078"/>
                  </a:lnTo>
                  <a:close/>
                  <a:moveTo>
                    <a:pt x="1014121" y="520335"/>
                  </a:moveTo>
                  <a:lnTo>
                    <a:pt x="1013644" y="523038"/>
                  </a:lnTo>
                  <a:lnTo>
                    <a:pt x="1010783" y="525423"/>
                  </a:lnTo>
                  <a:lnTo>
                    <a:pt x="1010783" y="527330"/>
                  </a:lnTo>
                  <a:cubicBezTo>
                    <a:pt x="1010783" y="527330"/>
                    <a:pt x="1012054" y="526694"/>
                    <a:pt x="1012054" y="526694"/>
                  </a:cubicBezTo>
                  <a:lnTo>
                    <a:pt x="1016188" y="523674"/>
                  </a:lnTo>
                  <a:lnTo>
                    <a:pt x="1016188" y="523038"/>
                  </a:lnTo>
                  <a:cubicBezTo>
                    <a:pt x="1016188" y="523038"/>
                    <a:pt x="1015870" y="521607"/>
                    <a:pt x="1015870" y="521607"/>
                  </a:cubicBezTo>
                  <a:lnTo>
                    <a:pt x="1014280" y="520335"/>
                  </a:lnTo>
                  <a:close/>
                  <a:moveTo>
                    <a:pt x="855461" y="822235"/>
                  </a:moveTo>
                  <a:lnTo>
                    <a:pt x="854666" y="821281"/>
                  </a:lnTo>
                  <a:lnTo>
                    <a:pt x="854030" y="820963"/>
                  </a:lnTo>
                  <a:lnTo>
                    <a:pt x="853076" y="822235"/>
                  </a:lnTo>
                  <a:lnTo>
                    <a:pt x="850533" y="823984"/>
                  </a:lnTo>
                  <a:lnTo>
                    <a:pt x="851646" y="825255"/>
                  </a:lnTo>
                  <a:lnTo>
                    <a:pt x="854507" y="824619"/>
                  </a:lnTo>
                  <a:lnTo>
                    <a:pt x="856415" y="823824"/>
                  </a:lnTo>
                  <a:lnTo>
                    <a:pt x="858004" y="823824"/>
                  </a:lnTo>
                  <a:cubicBezTo>
                    <a:pt x="858004" y="823824"/>
                    <a:pt x="857050" y="823030"/>
                    <a:pt x="857050" y="823030"/>
                  </a:cubicBezTo>
                  <a:lnTo>
                    <a:pt x="855302" y="82223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399" name="Freeform: Shape 5398">
              <a:extLst>
                <a:ext uri="{FF2B5EF4-FFF2-40B4-BE49-F238E27FC236}">
                  <a16:creationId xmlns:a16="http://schemas.microsoft.com/office/drawing/2014/main" id="{EF1FA970-FE0B-A95C-6006-71FABDAFA7E4}"/>
                </a:ext>
              </a:extLst>
            </p:cNvPr>
            <p:cNvSpPr/>
            <p:nvPr/>
          </p:nvSpPr>
          <p:spPr>
            <a:xfrm>
              <a:off x="10269652" y="3577483"/>
              <a:ext cx="4769" cy="7790"/>
            </a:xfrm>
            <a:custGeom>
              <a:avLst/>
              <a:gdLst>
                <a:gd name="connsiteX0" fmla="*/ 158 w 4769"/>
                <a:gd name="connsiteY0" fmla="*/ 0 h 7790"/>
                <a:gd name="connsiteX1" fmla="*/ 0 w 4769"/>
                <a:gd name="connsiteY1" fmla="*/ 1272 h 7790"/>
                <a:gd name="connsiteX2" fmla="*/ 636 w 4769"/>
                <a:gd name="connsiteY2" fmla="*/ 2226 h 7790"/>
                <a:gd name="connsiteX3" fmla="*/ 1908 w 4769"/>
                <a:gd name="connsiteY3" fmla="*/ 2862 h 7790"/>
                <a:gd name="connsiteX4" fmla="*/ 2384 w 4769"/>
                <a:gd name="connsiteY4" fmla="*/ 3816 h 7790"/>
                <a:gd name="connsiteX5" fmla="*/ 2543 w 4769"/>
                <a:gd name="connsiteY5" fmla="*/ 6359 h 7790"/>
                <a:gd name="connsiteX6" fmla="*/ 3338 w 4769"/>
                <a:gd name="connsiteY6" fmla="*/ 7790 h 7790"/>
                <a:gd name="connsiteX7" fmla="*/ 4769 w 4769"/>
                <a:gd name="connsiteY7" fmla="*/ 4611 h 7790"/>
                <a:gd name="connsiteX8" fmla="*/ 4451 w 4769"/>
                <a:gd name="connsiteY8" fmla="*/ 2067 h 7790"/>
                <a:gd name="connsiteX9" fmla="*/ 158 w 4769"/>
                <a:gd name="connsiteY9" fmla="*/ 0 h 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69" h="7790">
                  <a:moveTo>
                    <a:pt x="158" y="0"/>
                  </a:moveTo>
                  <a:lnTo>
                    <a:pt x="0" y="1272"/>
                  </a:lnTo>
                  <a:lnTo>
                    <a:pt x="636" y="2226"/>
                  </a:lnTo>
                  <a:lnTo>
                    <a:pt x="1908" y="2862"/>
                  </a:lnTo>
                  <a:lnTo>
                    <a:pt x="2384" y="3816"/>
                  </a:lnTo>
                  <a:lnTo>
                    <a:pt x="2543" y="6359"/>
                  </a:lnTo>
                  <a:lnTo>
                    <a:pt x="3338" y="7790"/>
                  </a:lnTo>
                  <a:lnTo>
                    <a:pt x="4769" y="4611"/>
                  </a:lnTo>
                  <a:lnTo>
                    <a:pt x="4451" y="2067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0" name="Freeform: Shape 5399">
              <a:extLst>
                <a:ext uri="{FF2B5EF4-FFF2-40B4-BE49-F238E27FC236}">
                  <a16:creationId xmlns:a16="http://schemas.microsoft.com/office/drawing/2014/main" id="{91789CFF-C910-1008-C4FC-BC6C6A615031}"/>
                </a:ext>
              </a:extLst>
            </p:cNvPr>
            <p:cNvSpPr/>
            <p:nvPr/>
          </p:nvSpPr>
          <p:spPr>
            <a:xfrm>
              <a:off x="10232927" y="4208308"/>
              <a:ext cx="349593" cy="387588"/>
            </a:xfrm>
            <a:custGeom>
              <a:avLst/>
              <a:gdLst>
                <a:gd name="connsiteX0" fmla="*/ 347368 w 349593"/>
                <a:gd name="connsiteY0" fmla="*/ 246098 h 387588"/>
                <a:gd name="connsiteX1" fmla="*/ 346414 w 349593"/>
                <a:gd name="connsiteY1" fmla="*/ 244349 h 387588"/>
                <a:gd name="connsiteX2" fmla="*/ 344188 w 349593"/>
                <a:gd name="connsiteY2" fmla="*/ 239262 h 387588"/>
                <a:gd name="connsiteX3" fmla="*/ 340849 w 349593"/>
                <a:gd name="connsiteY3" fmla="*/ 231154 h 387588"/>
                <a:gd name="connsiteX4" fmla="*/ 340532 w 349593"/>
                <a:gd name="connsiteY4" fmla="*/ 228293 h 387588"/>
                <a:gd name="connsiteX5" fmla="*/ 339260 w 349593"/>
                <a:gd name="connsiteY5" fmla="*/ 226544 h 387588"/>
                <a:gd name="connsiteX6" fmla="*/ 337193 w 349593"/>
                <a:gd name="connsiteY6" fmla="*/ 227180 h 387588"/>
                <a:gd name="connsiteX7" fmla="*/ 334650 w 349593"/>
                <a:gd name="connsiteY7" fmla="*/ 226544 h 387588"/>
                <a:gd name="connsiteX8" fmla="*/ 328449 w 349593"/>
                <a:gd name="connsiteY8" fmla="*/ 222092 h 387588"/>
                <a:gd name="connsiteX9" fmla="*/ 324316 w 349593"/>
                <a:gd name="connsiteY9" fmla="*/ 219708 h 387588"/>
                <a:gd name="connsiteX10" fmla="*/ 322885 w 349593"/>
                <a:gd name="connsiteY10" fmla="*/ 218277 h 387588"/>
                <a:gd name="connsiteX11" fmla="*/ 322249 w 349593"/>
                <a:gd name="connsiteY11" fmla="*/ 213826 h 387588"/>
                <a:gd name="connsiteX12" fmla="*/ 320977 w 349593"/>
                <a:gd name="connsiteY12" fmla="*/ 208897 h 387588"/>
                <a:gd name="connsiteX13" fmla="*/ 320500 w 349593"/>
                <a:gd name="connsiteY13" fmla="*/ 202697 h 387588"/>
                <a:gd name="connsiteX14" fmla="*/ 320500 w 349593"/>
                <a:gd name="connsiteY14" fmla="*/ 201266 h 387588"/>
                <a:gd name="connsiteX15" fmla="*/ 324157 w 349593"/>
                <a:gd name="connsiteY15" fmla="*/ 196656 h 387588"/>
                <a:gd name="connsiteX16" fmla="*/ 324157 w 349593"/>
                <a:gd name="connsiteY16" fmla="*/ 194271 h 387588"/>
                <a:gd name="connsiteX17" fmla="*/ 324475 w 349593"/>
                <a:gd name="connsiteY17" fmla="*/ 192204 h 387588"/>
                <a:gd name="connsiteX18" fmla="*/ 324475 w 349593"/>
                <a:gd name="connsiteY18" fmla="*/ 190615 h 387588"/>
                <a:gd name="connsiteX19" fmla="*/ 323521 w 349593"/>
                <a:gd name="connsiteY19" fmla="*/ 190615 h 387588"/>
                <a:gd name="connsiteX20" fmla="*/ 322090 w 349593"/>
                <a:gd name="connsiteY20" fmla="*/ 191251 h 387588"/>
                <a:gd name="connsiteX21" fmla="*/ 320023 w 349593"/>
                <a:gd name="connsiteY21" fmla="*/ 191728 h 387588"/>
                <a:gd name="connsiteX22" fmla="*/ 318911 w 349593"/>
                <a:gd name="connsiteY22" fmla="*/ 191728 h 387588"/>
                <a:gd name="connsiteX23" fmla="*/ 306828 w 349593"/>
                <a:gd name="connsiteY23" fmla="*/ 191410 h 387588"/>
                <a:gd name="connsiteX24" fmla="*/ 293156 w 349593"/>
                <a:gd name="connsiteY24" fmla="*/ 190933 h 387588"/>
                <a:gd name="connsiteX25" fmla="*/ 281710 w 349593"/>
                <a:gd name="connsiteY25" fmla="*/ 190456 h 387588"/>
                <a:gd name="connsiteX26" fmla="*/ 271853 w 349593"/>
                <a:gd name="connsiteY26" fmla="*/ 190138 h 387588"/>
                <a:gd name="connsiteX27" fmla="*/ 271535 w 349593"/>
                <a:gd name="connsiteY27" fmla="*/ 186164 h 387588"/>
                <a:gd name="connsiteX28" fmla="*/ 270899 w 349593"/>
                <a:gd name="connsiteY28" fmla="*/ 179486 h 387588"/>
                <a:gd name="connsiteX29" fmla="*/ 270581 w 349593"/>
                <a:gd name="connsiteY29" fmla="*/ 174717 h 387588"/>
                <a:gd name="connsiteX30" fmla="*/ 269945 w 349593"/>
                <a:gd name="connsiteY30" fmla="*/ 167086 h 387588"/>
                <a:gd name="connsiteX31" fmla="*/ 265971 w 349593"/>
                <a:gd name="connsiteY31" fmla="*/ 162317 h 387588"/>
                <a:gd name="connsiteX32" fmla="*/ 261678 w 349593"/>
                <a:gd name="connsiteY32" fmla="*/ 157230 h 387588"/>
                <a:gd name="connsiteX33" fmla="*/ 260089 w 349593"/>
                <a:gd name="connsiteY33" fmla="*/ 155957 h 387588"/>
                <a:gd name="connsiteX34" fmla="*/ 265334 w 349593"/>
                <a:gd name="connsiteY34" fmla="*/ 155957 h 387588"/>
                <a:gd name="connsiteX35" fmla="*/ 268992 w 349593"/>
                <a:gd name="connsiteY35" fmla="*/ 155640 h 387588"/>
                <a:gd name="connsiteX36" fmla="*/ 268197 w 349593"/>
                <a:gd name="connsiteY36" fmla="*/ 141968 h 387588"/>
                <a:gd name="connsiteX37" fmla="*/ 267084 w 349593"/>
                <a:gd name="connsiteY37" fmla="*/ 140537 h 387588"/>
                <a:gd name="connsiteX38" fmla="*/ 266130 w 349593"/>
                <a:gd name="connsiteY38" fmla="*/ 136085 h 387588"/>
                <a:gd name="connsiteX39" fmla="*/ 265494 w 349593"/>
                <a:gd name="connsiteY39" fmla="*/ 133542 h 387588"/>
                <a:gd name="connsiteX40" fmla="*/ 263586 w 349593"/>
                <a:gd name="connsiteY40" fmla="*/ 131475 h 387588"/>
                <a:gd name="connsiteX41" fmla="*/ 263110 w 349593"/>
                <a:gd name="connsiteY41" fmla="*/ 129249 h 387588"/>
                <a:gd name="connsiteX42" fmla="*/ 263427 w 349593"/>
                <a:gd name="connsiteY42" fmla="*/ 127659 h 387588"/>
                <a:gd name="connsiteX43" fmla="*/ 264381 w 349593"/>
                <a:gd name="connsiteY43" fmla="*/ 126706 h 387588"/>
                <a:gd name="connsiteX44" fmla="*/ 265017 w 349593"/>
                <a:gd name="connsiteY44" fmla="*/ 124321 h 387588"/>
                <a:gd name="connsiteX45" fmla="*/ 264540 w 349593"/>
                <a:gd name="connsiteY45" fmla="*/ 121936 h 387588"/>
                <a:gd name="connsiteX46" fmla="*/ 263427 w 349593"/>
                <a:gd name="connsiteY46" fmla="*/ 119710 h 387588"/>
                <a:gd name="connsiteX47" fmla="*/ 262156 w 349593"/>
                <a:gd name="connsiteY47" fmla="*/ 117644 h 387588"/>
                <a:gd name="connsiteX48" fmla="*/ 259611 w 349593"/>
                <a:gd name="connsiteY48" fmla="*/ 116372 h 387588"/>
                <a:gd name="connsiteX49" fmla="*/ 255955 w 349593"/>
                <a:gd name="connsiteY49" fmla="*/ 113988 h 387588"/>
                <a:gd name="connsiteX50" fmla="*/ 250390 w 349593"/>
                <a:gd name="connsiteY50" fmla="*/ 110967 h 387588"/>
                <a:gd name="connsiteX51" fmla="*/ 245780 w 349593"/>
                <a:gd name="connsiteY51" fmla="*/ 108900 h 387588"/>
                <a:gd name="connsiteX52" fmla="*/ 244350 w 349593"/>
                <a:gd name="connsiteY52" fmla="*/ 109218 h 387588"/>
                <a:gd name="connsiteX53" fmla="*/ 236083 w 349593"/>
                <a:gd name="connsiteY53" fmla="*/ 110013 h 387588"/>
                <a:gd name="connsiteX54" fmla="*/ 233381 w 349593"/>
                <a:gd name="connsiteY54" fmla="*/ 110490 h 387588"/>
                <a:gd name="connsiteX55" fmla="*/ 231473 w 349593"/>
                <a:gd name="connsiteY55" fmla="*/ 110013 h 387588"/>
                <a:gd name="connsiteX56" fmla="*/ 225273 w 349593"/>
                <a:gd name="connsiteY56" fmla="*/ 110013 h 387588"/>
                <a:gd name="connsiteX57" fmla="*/ 222888 w 349593"/>
                <a:gd name="connsiteY57" fmla="*/ 108423 h 387588"/>
                <a:gd name="connsiteX58" fmla="*/ 220821 w 349593"/>
                <a:gd name="connsiteY58" fmla="*/ 106516 h 387588"/>
                <a:gd name="connsiteX59" fmla="*/ 216529 w 349593"/>
                <a:gd name="connsiteY59" fmla="*/ 101746 h 387588"/>
                <a:gd name="connsiteX60" fmla="*/ 215893 w 349593"/>
                <a:gd name="connsiteY60" fmla="*/ 99361 h 387588"/>
                <a:gd name="connsiteX61" fmla="*/ 214303 w 349593"/>
                <a:gd name="connsiteY61" fmla="*/ 98567 h 387588"/>
                <a:gd name="connsiteX62" fmla="*/ 211759 w 349593"/>
                <a:gd name="connsiteY62" fmla="*/ 98884 h 387588"/>
                <a:gd name="connsiteX63" fmla="*/ 209216 w 349593"/>
                <a:gd name="connsiteY63" fmla="*/ 98567 h 387588"/>
                <a:gd name="connsiteX64" fmla="*/ 204287 w 349593"/>
                <a:gd name="connsiteY64" fmla="*/ 96659 h 387588"/>
                <a:gd name="connsiteX65" fmla="*/ 199677 w 349593"/>
                <a:gd name="connsiteY65" fmla="*/ 94592 h 387588"/>
                <a:gd name="connsiteX66" fmla="*/ 197451 w 349593"/>
                <a:gd name="connsiteY66" fmla="*/ 94592 h 387588"/>
                <a:gd name="connsiteX67" fmla="*/ 195385 w 349593"/>
                <a:gd name="connsiteY67" fmla="*/ 93479 h 387588"/>
                <a:gd name="connsiteX68" fmla="*/ 191887 w 349593"/>
                <a:gd name="connsiteY68" fmla="*/ 90459 h 387588"/>
                <a:gd name="connsiteX69" fmla="*/ 190297 w 349593"/>
                <a:gd name="connsiteY69" fmla="*/ 89187 h 387588"/>
                <a:gd name="connsiteX70" fmla="*/ 189503 w 349593"/>
                <a:gd name="connsiteY70" fmla="*/ 87597 h 387588"/>
                <a:gd name="connsiteX71" fmla="*/ 188708 w 349593"/>
                <a:gd name="connsiteY71" fmla="*/ 85213 h 387588"/>
                <a:gd name="connsiteX72" fmla="*/ 187277 w 349593"/>
                <a:gd name="connsiteY72" fmla="*/ 84736 h 387588"/>
                <a:gd name="connsiteX73" fmla="*/ 185369 w 349593"/>
                <a:gd name="connsiteY73" fmla="*/ 85213 h 387588"/>
                <a:gd name="connsiteX74" fmla="*/ 183461 w 349593"/>
                <a:gd name="connsiteY74" fmla="*/ 86484 h 387588"/>
                <a:gd name="connsiteX75" fmla="*/ 180600 w 349593"/>
                <a:gd name="connsiteY75" fmla="*/ 85689 h 387588"/>
                <a:gd name="connsiteX76" fmla="*/ 177261 w 349593"/>
                <a:gd name="connsiteY76" fmla="*/ 83464 h 387588"/>
                <a:gd name="connsiteX77" fmla="*/ 175035 w 349593"/>
                <a:gd name="connsiteY77" fmla="*/ 81715 h 387588"/>
                <a:gd name="connsiteX78" fmla="*/ 173764 w 349593"/>
                <a:gd name="connsiteY78" fmla="*/ 80920 h 387588"/>
                <a:gd name="connsiteX79" fmla="*/ 170743 w 349593"/>
                <a:gd name="connsiteY79" fmla="*/ 79807 h 387588"/>
                <a:gd name="connsiteX80" fmla="*/ 167882 w 349593"/>
                <a:gd name="connsiteY80" fmla="*/ 79489 h 387588"/>
                <a:gd name="connsiteX81" fmla="*/ 163589 w 349593"/>
                <a:gd name="connsiteY81" fmla="*/ 81238 h 387588"/>
                <a:gd name="connsiteX82" fmla="*/ 160091 w 349593"/>
                <a:gd name="connsiteY82" fmla="*/ 80602 h 387588"/>
                <a:gd name="connsiteX83" fmla="*/ 154527 w 349593"/>
                <a:gd name="connsiteY83" fmla="*/ 79966 h 387588"/>
                <a:gd name="connsiteX84" fmla="*/ 149758 w 349593"/>
                <a:gd name="connsiteY84" fmla="*/ 78694 h 387588"/>
                <a:gd name="connsiteX85" fmla="*/ 148010 w 349593"/>
                <a:gd name="connsiteY85" fmla="*/ 75356 h 387588"/>
                <a:gd name="connsiteX86" fmla="*/ 147055 w 349593"/>
                <a:gd name="connsiteY86" fmla="*/ 73130 h 387588"/>
                <a:gd name="connsiteX87" fmla="*/ 144193 w 349593"/>
                <a:gd name="connsiteY87" fmla="*/ 71699 h 387588"/>
                <a:gd name="connsiteX88" fmla="*/ 141968 w 349593"/>
                <a:gd name="connsiteY88" fmla="*/ 70109 h 387588"/>
                <a:gd name="connsiteX89" fmla="*/ 139265 w 349593"/>
                <a:gd name="connsiteY89" fmla="*/ 67566 h 387588"/>
                <a:gd name="connsiteX90" fmla="*/ 137994 w 349593"/>
                <a:gd name="connsiteY90" fmla="*/ 66771 h 387588"/>
                <a:gd name="connsiteX91" fmla="*/ 135609 w 349593"/>
                <a:gd name="connsiteY91" fmla="*/ 66135 h 387588"/>
                <a:gd name="connsiteX92" fmla="*/ 133383 w 349593"/>
                <a:gd name="connsiteY92" fmla="*/ 65181 h 387588"/>
                <a:gd name="connsiteX93" fmla="*/ 133066 w 349593"/>
                <a:gd name="connsiteY93" fmla="*/ 63591 h 387588"/>
                <a:gd name="connsiteX94" fmla="*/ 132270 w 349593"/>
                <a:gd name="connsiteY94" fmla="*/ 61524 h 387588"/>
                <a:gd name="connsiteX95" fmla="*/ 132270 w 349593"/>
                <a:gd name="connsiteY95" fmla="*/ 61048 h 387588"/>
                <a:gd name="connsiteX96" fmla="*/ 130521 w 349593"/>
                <a:gd name="connsiteY96" fmla="*/ 58504 h 387588"/>
                <a:gd name="connsiteX97" fmla="*/ 129886 w 349593"/>
                <a:gd name="connsiteY97" fmla="*/ 58504 h 387588"/>
                <a:gd name="connsiteX98" fmla="*/ 129091 w 349593"/>
                <a:gd name="connsiteY98" fmla="*/ 58822 h 387588"/>
                <a:gd name="connsiteX99" fmla="*/ 128455 w 349593"/>
                <a:gd name="connsiteY99" fmla="*/ 59140 h 387588"/>
                <a:gd name="connsiteX100" fmla="*/ 127819 w 349593"/>
                <a:gd name="connsiteY100" fmla="*/ 58663 h 387588"/>
                <a:gd name="connsiteX101" fmla="*/ 127819 w 349593"/>
                <a:gd name="connsiteY101" fmla="*/ 57550 h 387588"/>
                <a:gd name="connsiteX102" fmla="*/ 128137 w 349593"/>
                <a:gd name="connsiteY102" fmla="*/ 55801 h 387588"/>
                <a:gd name="connsiteX103" fmla="*/ 127182 w 349593"/>
                <a:gd name="connsiteY103" fmla="*/ 53894 h 387588"/>
                <a:gd name="connsiteX104" fmla="*/ 124958 w 349593"/>
                <a:gd name="connsiteY104" fmla="*/ 51827 h 387588"/>
                <a:gd name="connsiteX105" fmla="*/ 123845 w 349593"/>
                <a:gd name="connsiteY105" fmla="*/ 49760 h 387588"/>
                <a:gd name="connsiteX106" fmla="*/ 123845 w 349593"/>
                <a:gd name="connsiteY106" fmla="*/ 47535 h 387588"/>
                <a:gd name="connsiteX107" fmla="*/ 123208 w 349593"/>
                <a:gd name="connsiteY107" fmla="*/ 46104 h 387588"/>
                <a:gd name="connsiteX108" fmla="*/ 122413 w 349593"/>
                <a:gd name="connsiteY108" fmla="*/ 45309 h 387588"/>
                <a:gd name="connsiteX109" fmla="*/ 121937 w 349593"/>
                <a:gd name="connsiteY109" fmla="*/ 44037 h 387588"/>
                <a:gd name="connsiteX110" fmla="*/ 121937 w 349593"/>
                <a:gd name="connsiteY110" fmla="*/ 42288 h 387588"/>
                <a:gd name="connsiteX111" fmla="*/ 122413 w 349593"/>
                <a:gd name="connsiteY111" fmla="*/ 40221 h 387588"/>
                <a:gd name="connsiteX112" fmla="*/ 123845 w 349593"/>
                <a:gd name="connsiteY112" fmla="*/ 37678 h 387588"/>
                <a:gd name="connsiteX113" fmla="*/ 123526 w 349593"/>
                <a:gd name="connsiteY113" fmla="*/ 33862 h 387588"/>
                <a:gd name="connsiteX114" fmla="*/ 121619 w 349593"/>
                <a:gd name="connsiteY114" fmla="*/ 28775 h 387588"/>
                <a:gd name="connsiteX115" fmla="*/ 120506 w 349593"/>
                <a:gd name="connsiteY115" fmla="*/ 25119 h 387588"/>
                <a:gd name="connsiteX116" fmla="*/ 120506 w 349593"/>
                <a:gd name="connsiteY116" fmla="*/ 22893 h 387588"/>
                <a:gd name="connsiteX117" fmla="*/ 120506 w 349593"/>
                <a:gd name="connsiteY117" fmla="*/ 21144 h 387588"/>
                <a:gd name="connsiteX118" fmla="*/ 121619 w 349593"/>
                <a:gd name="connsiteY118" fmla="*/ 19554 h 387588"/>
                <a:gd name="connsiteX119" fmla="*/ 124004 w 349593"/>
                <a:gd name="connsiteY119" fmla="*/ 15580 h 387588"/>
                <a:gd name="connsiteX120" fmla="*/ 124480 w 349593"/>
                <a:gd name="connsiteY120" fmla="*/ 12559 h 387588"/>
                <a:gd name="connsiteX121" fmla="*/ 123685 w 349593"/>
                <a:gd name="connsiteY121" fmla="*/ 9062 h 387588"/>
                <a:gd name="connsiteX122" fmla="*/ 123685 w 349593"/>
                <a:gd name="connsiteY122" fmla="*/ 6359 h 387588"/>
                <a:gd name="connsiteX123" fmla="*/ 124163 w 349593"/>
                <a:gd name="connsiteY123" fmla="*/ 4611 h 387588"/>
                <a:gd name="connsiteX124" fmla="*/ 123367 w 349593"/>
                <a:gd name="connsiteY124" fmla="*/ 2226 h 387588"/>
                <a:gd name="connsiteX125" fmla="*/ 121619 w 349593"/>
                <a:gd name="connsiteY125" fmla="*/ 0 h 387588"/>
                <a:gd name="connsiteX126" fmla="*/ 120506 w 349593"/>
                <a:gd name="connsiteY126" fmla="*/ 0 h 387588"/>
                <a:gd name="connsiteX127" fmla="*/ 118916 w 349593"/>
                <a:gd name="connsiteY127" fmla="*/ 636 h 387588"/>
                <a:gd name="connsiteX128" fmla="*/ 117009 w 349593"/>
                <a:gd name="connsiteY128" fmla="*/ 2544 h 387588"/>
                <a:gd name="connsiteX129" fmla="*/ 114783 w 349593"/>
                <a:gd name="connsiteY129" fmla="*/ 2862 h 387588"/>
                <a:gd name="connsiteX130" fmla="*/ 112716 w 349593"/>
                <a:gd name="connsiteY130" fmla="*/ 1749 h 387588"/>
                <a:gd name="connsiteX131" fmla="*/ 106516 w 349593"/>
                <a:gd name="connsiteY131" fmla="*/ 2226 h 387588"/>
                <a:gd name="connsiteX132" fmla="*/ 96818 w 349593"/>
                <a:gd name="connsiteY132" fmla="*/ 3339 h 387588"/>
                <a:gd name="connsiteX133" fmla="*/ 93003 w 349593"/>
                <a:gd name="connsiteY133" fmla="*/ 4611 h 387588"/>
                <a:gd name="connsiteX134" fmla="*/ 90777 w 349593"/>
                <a:gd name="connsiteY134" fmla="*/ 5087 h 387588"/>
                <a:gd name="connsiteX135" fmla="*/ 88074 w 349593"/>
                <a:gd name="connsiteY135" fmla="*/ 5405 h 387588"/>
                <a:gd name="connsiteX136" fmla="*/ 83623 w 349593"/>
                <a:gd name="connsiteY136" fmla="*/ 7631 h 387588"/>
                <a:gd name="connsiteX137" fmla="*/ 72653 w 349593"/>
                <a:gd name="connsiteY137" fmla="*/ 16057 h 387588"/>
                <a:gd name="connsiteX138" fmla="*/ 70428 w 349593"/>
                <a:gd name="connsiteY138" fmla="*/ 17329 h 387588"/>
                <a:gd name="connsiteX139" fmla="*/ 67884 w 349593"/>
                <a:gd name="connsiteY139" fmla="*/ 17329 h 387588"/>
                <a:gd name="connsiteX140" fmla="*/ 66454 w 349593"/>
                <a:gd name="connsiteY140" fmla="*/ 18601 h 387588"/>
                <a:gd name="connsiteX141" fmla="*/ 64069 w 349593"/>
                <a:gd name="connsiteY141" fmla="*/ 19554 h 387588"/>
                <a:gd name="connsiteX142" fmla="*/ 59299 w 349593"/>
                <a:gd name="connsiteY142" fmla="*/ 22893 h 387588"/>
                <a:gd name="connsiteX143" fmla="*/ 56914 w 349593"/>
                <a:gd name="connsiteY143" fmla="*/ 25596 h 387588"/>
                <a:gd name="connsiteX144" fmla="*/ 55325 w 349593"/>
                <a:gd name="connsiteY144" fmla="*/ 27980 h 387588"/>
                <a:gd name="connsiteX145" fmla="*/ 53417 w 349593"/>
                <a:gd name="connsiteY145" fmla="*/ 27980 h 387588"/>
                <a:gd name="connsiteX146" fmla="*/ 51986 w 349593"/>
                <a:gd name="connsiteY146" fmla="*/ 27344 h 387588"/>
                <a:gd name="connsiteX147" fmla="*/ 47535 w 349593"/>
                <a:gd name="connsiteY147" fmla="*/ 27663 h 387588"/>
                <a:gd name="connsiteX148" fmla="*/ 45309 w 349593"/>
                <a:gd name="connsiteY148" fmla="*/ 28457 h 387588"/>
                <a:gd name="connsiteX149" fmla="*/ 42765 w 349593"/>
                <a:gd name="connsiteY149" fmla="*/ 30842 h 387588"/>
                <a:gd name="connsiteX150" fmla="*/ 39745 w 349593"/>
                <a:gd name="connsiteY150" fmla="*/ 35135 h 387588"/>
                <a:gd name="connsiteX151" fmla="*/ 38473 w 349593"/>
                <a:gd name="connsiteY151" fmla="*/ 36406 h 387588"/>
                <a:gd name="connsiteX152" fmla="*/ 35929 w 349593"/>
                <a:gd name="connsiteY152" fmla="*/ 37678 h 387588"/>
                <a:gd name="connsiteX153" fmla="*/ 33068 w 349593"/>
                <a:gd name="connsiteY153" fmla="*/ 38791 h 387588"/>
                <a:gd name="connsiteX154" fmla="*/ 29571 w 349593"/>
                <a:gd name="connsiteY154" fmla="*/ 40381 h 387588"/>
                <a:gd name="connsiteX155" fmla="*/ 27980 w 349593"/>
                <a:gd name="connsiteY155" fmla="*/ 40381 h 387588"/>
                <a:gd name="connsiteX156" fmla="*/ 26550 w 349593"/>
                <a:gd name="connsiteY156" fmla="*/ 40698 h 387588"/>
                <a:gd name="connsiteX157" fmla="*/ 25278 w 349593"/>
                <a:gd name="connsiteY157" fmla="*/ 40063 h 387588"/>
                <a:gd name="connsiteX158" fmla="*/ 24802 w 349593"/>
                <a:gd name="connsiteY158" fmla="*/ 38473 h 387588"/>
                <a:gd name="connsiteX159" fmla="*/ 22893 w 349593"/>
                <a:gd name="connsiteY159" fmla="*/ 37519 h 387588"/>
                <a:gd name="connsiteX160" fmla="*/ 18442 w 349593"/>
                <a:gd name="connsiteY160" fmla="*/ 37042 h 387588"/>
                <a:gd name="connsiteX161" fmla="*/ 11923 w 349593"/>
                <a:gd name="connsiteY161" fmla="*/ 35929 h 387588"/>
                <a:gd name="connsiteX162" fmla="*/ 5247 w 349593"/>
                <a:gd name="connsiteY162" fmla="*/ 35929 h 387588"/>
                <a:gd name="connsiteX163" fmla="*/ 1909 w 349593"/>
                <a:gd name="connsiteY163" fmla="*/ 35929 h 387588"/>
                <a:gd name="connsiteX164" fmla="*/ 5565 w 349593"/>
                <a:gd name="connsiteY164" fmla="*/ 42129 h 387588"/>
                <a:gd name="connsiteX165" fmla="*/ 8267 w 349593"/>
                <a:gd name="connsiteY165" fmla="*/ 46740 h 387588"/>
                <a:gd name="connsiteX166" fmla="*/ 11288 w 349593"/>
                <a:gd name="connsiteY166" fmla="*/ 51986 h 387588"/>
                <a:gd name="connsiteX167" fmla="*/ 13673 w 349593"/>
                <a:gd name="connsiteY167" fmla="*/ 56119 h 387588"/>
                <a:gd name="connsiteX168" fmla="*/ 17329 w 349593"/>
                <a:gd name="connsiteY168" fmla="*/ 62479 h 387588"/>
                <a:gd name="connsiteX169" fmla="*/ 20509 w 349593"/>
                <a:gd name="connsiteY169" fmla="*/ 68043 h 387588"/>
                <a:gd name="connsiteX170" fmla="*/ 23847 w 349593"/>
                <a:gd name="connsiteY170" fmla="*/ 73925 h 387588"/>
                <a:gd name="connsiteX171" fmla="*/ 27663 w 349593"/>
                <a:gd name="connsiteY171" fmla="*/ 80602 h 387588"/>
                <a:gd name="connsiteX172" fmla="*/ 26391 w 349593"/>
                <a:gd name="connsiteY172" fmla="*/ 82351 h 387588"/>
                <a:gd name="connsiteX173" fmla="*/ 25437 w 349593"/>
                <a:gd name="connsiteY173" fmla="*/ 83782 h 387588"/>
                <a:gd name="connsiteX174" fmla="*/ 25437 w 349593"/>
                <a:gd name="connsiteY174" fmla="*/ 86007 h 387588"/>
                <a:gd name="connsiteX175" fmla="*/ 24006 w 349593"/>
                <a:gd name="connsiteY175" fmla="*/ 87279 h 387588"/>
                <a:gd name="connsiteX176" fmla="*/ 22416 w 349593"/>
                <a:gd name="connsiteY176" fmla="*/ 88074 h 387588"/>
                <a:gd name="connsiteX177" fmla="*/ 20509 w 349593"/>
                <a:gd name="connsiteY177" fmla="*/ 89982 h 387588"/>
                <a:gd name="connsiteX178" fmla="*/ 19237 w 349593"/>
                <a:gd name="connsiteY178" fmla="*/ 91731 h 387588"/>
                <a:gd name="connsiteX179" fmla="*/ 19237 w 349593"/>
                <a:gd name="connsiteY179" fmla="*/ 94115 h 387588"/>
                <a:gd name="connsiteX180" fmla="*/ 19396 w 349593"/>
                <a:gd name="connsiteY180" fmla="*/ 106356 h 387588"/>
                <a:gd name="connsiteX181" fmla="*/ 19078 w 349593"/>
                <a:gd name="connsiteY181" fmla="*/ 109695 h 387588"/>
                <a:gd name="connsiteX182" fmla="*/ 18124 w 349593"/>
                <a:gd name="connsiteY182" fmla="*/ 112557 h 387588"/>
                <a:gd name="connsiteX183" fmla="*/ 17170 w 349593"/>
                <a:gd name="connsiteY183" fmla="*/ 113988 h 387588"/>
                <a:gd name="connsiteX184" fmla="*/ 16534 w 349593"/>
                <a:gd name="connsiteY184" fmla="*/ 115100 h 387588"/>
                <a:gd name="connsiteX185" fmla="*/ 17965 w 349593"/>
                <a:gd name="connsiteY185" fmla="*/ 117962 h 387588"/>
                <a:gd name="connsiteX186" fmla="*/ 19396 w 349593"/>
                <a:gd name="connsiteY186" fmla="*/ 123685 h 387588"/>
                <a:gd name="connsiteX187" fmla="*/ 20509 w 349593"/>
                <a:gd name="connsiteY187" fmla="*/ 124798 h 387588"/>
                <a:gd name="connsiteX188" fmla="*/ 21781 w 349593"/>
                <a:gd name="connsiteY188" fmla="*/ 127182 h 387588"/>
                <a:gd name="connsiteX189" fmla="*/ 22416 w 349593"/>
                <a:gd name="connsiteY189" fmla="*/ 129408 h 387588"/>
                <a:gd name="connsiteX190" fmla="*/ 22098 w 349593"/>
                <a:gd name="connsiteY190" fmla="*/ 130203 h 387588"/>
                <a:gd name="connsiteX191" fmla="*/ 19396 w 349593"/>
                <a:gd name="connsiteY191" fmla="*/ 131316 h 387588"/>
                <a:gd name="connsiteX192" fmla="*/ 18442 w 349593"/>
                <a:gd name="connsiteY192" fmla="*/ 132270 h 387588"/>
                <a:gd name="connsiteX193" fmla="*/ 18124 w 349593"/>
                <a:gd name="connsiteY193" fmla="*/ 135608 h 387588"/>
                <a:gd name="connsiteX194" fmla="*/ 17011 w 349593"/>
                <a:gd name="connsiteY194" fmla="*/ 136721 h 387588"/>
                <a:gd name="connsiteX195" fmla="*/ 15103 w 349593"/>
                <a:gd name="connsiteY195" fmla="*/ 138311 h 387588"/>
                <a:gd name="connsiteX196" fmla="*/ 13832 w 349593"/>
                <a:gd name="connsiteY196" fmla="*/ 140060 h 387588"/>
                <a:gd name="connsiteX197" fmla="*/ 12719 w 349593"/>
                <a:gd name="connsiteY197" fmla="*/ 141332 h 387588"/>
                <a:gd name="connsiteX198" fmla="*/ 11765 w 349593"/>
                <a:gd name="connsiteY198" fmla="*/ 141968 h 387588"/>
                <a:gd name="connsiteX199" fmla="*/ 11288 w 349593"/>
                <a:gd name="connsiteY199" fmla="*/ 144193 h 387588"/>
                <a:gd name="connsiteX200" fmla="*/ 10652 w 349593"/>
                <a:gd name="connsiteY200" fmla="*/ 146419 h 387588"/>
                <a:gd name="connsiteX201" fmla="*/ 8267 w 349593"/>
                <a:gd name="connsiteY201" fmla="*/ 147850 h 387588"/>
                <a:gd name="connsiteX202" fmla="*/ 7791 w 349593"/>
                <a:gd name="connsiteY202" fmla="*/ 150552 h 387588"/>
                <a:gd name="connsiteX203" fmla="*/ 7791 w 349593"/>
                <a:gd name="connsiteY203" fmla="*/ 152778 h 387588"/>
                <a:gd name="connsiteX204" fmla="*/ 9062 w 349593"/>
                <a:gd name="connsiteY204" fmla="*/ 155004 h 387588"/>
                <a:gd name="connsiteX205" fmla="*/ 13195 w 349593"/>
                <a:gd name="connsiteY205" fmla="*/ 159614 h 387588"/>
                <a:gd name="connsiteX206" fmla="*/ 13673 w 349593"/>
                <a:gd name="connsiteY206" fmla="*/ 160727 h 387588"/>
                <a:gd name="connsiteX207" fmla="*/ 11288 w 349593"/>
                <a:gd name="connsiteY207" fmla="*/ 163589 h 387588"/>
                <a:gd name="connsiteX208" fmla="*/ 9858 w 349593"/>
                <a:gd name="connsiteY208" fmla="*/ 165496 h 387588"/>
                <a:gd name="connsiteX209" fmla="*/ 8108 w 349593"/>
                <a:gd name="connsiteY209" fmla="*/ 168676 h 387588"/>
                <a:gd name="connsiteX210" fmla="*/ 8108 w 349593"/>
                <a:gd name="connsiteY210" fmla="*/ 168676 h 387588"/>
                <a:gd name="connsiteX211" fmla="*/ 9858 w 349593"/>
                <a:gd name="connsiteY211" fmla="*/ 172014 h 387588"/>
                <a:gd name="connsiteX212" fmla="*/ 10652 w 349593"/>
                <a:gd name="connsiteY212" fmla="*/ 172014 h 387588"/>
                <a:gd name="connsiteX213" fmla="*/ 11923 w 349593"/>
                <a:gd name="connsiteY213" fmla="*/ 173127 h 387588"/>
                <a:gd name="connsiteX214" fmla="*/ 12878 w 349593"/>
                <a:gd name="connsiteY214" fmla="*/ 173604 h 387588"/>
                <a:gd name="connsiteX215" fmla="*/ 13514 w 349593"/>
                <a:gd name="connsiteY215" fmla="*/ 174081 h 387588"/>
                <a:gd name="connsiteX216" fmla="*/ 14149 w 349593"/>
                <a:gd name="connsiteY216" fmla="*/ 174876 h 387588"/>
                <a:gd name="connsiteX217" fmla="*/ 15421 w 349593"/>
                <a:gd name="connsiteY217" fmla="*/ 175989 h 387588"/>
                <a:gd name="connsiteX218" fmla="*/ 17329 w 349593"/>
                <a:gd name="connsiteY218" fmla="*/ 176943 h 387588"/>
                <a:gd name="connsiteX219" fmla="*/ 17965 w 349593"/>
                <a:gd name="connsiteY219" fmla="*/ 178533 h 387588"/>
                <a:gd name="connsiteX220" fmla="*/ 17965 w 349593"/>
                <a:gd name="connsiteY220" fmla="*/ 180281 h 387588"/>
                <a:gd name="connsiteX221" fmla="*/ 18601 w 349593"/>
                <a:gd name="connsiteY221" fmla="*/ 180758 h 387588"/>
                <a:gd name="connsiteX222" fmla="*/ 21144 w 349593"/>
                <a:gd name="connsiteY222" fmla="*/ 181235 h 387588"/>
                <a:gd name="connsiteX223" fmla="*/ 23211 w 349593"/>
                <a:gd name="connsiteY223" fmla="*/ 181235 h 387588"/>
                <a:gd name="connsiteX224" fmla="*/ 24165 w 349593"/>
                <a:gd name="connsiteY224" fmla="*/ 182030 h 387588"/>
                <a:gd name="connsiteX225" fmla="*/ 23847 w 349593"/>
                <a:gd name="connsiteY225" fmla="*/ 182666 h 387588"/>
                <a:gd name="connsiteX226" fmla="*/ 23370 w 349593"/>
                <a:gd name="connsiteY226" fmla="*/ 183302 h 387588"/>
                <a:gd name="connsiteX227" fmla="*/ 22576 w 349593"/>
                <a:gd name="connsiteY227" fmla="*/ 184256 h 387588"/>
                <a:gd name="connsiteX228" fmla="*/ 21622 w 349593"/>
                <a:gd name="connsiteY228" fmla="*/ 185369 h 387588"/>
                <a:gd name="connsiteX229" fmla="*/ 22098 w 349593"/>
                <a:gd name="connsiteY229" fmla="*/ 186958 h 387588"/>
                <a:gd name="connsiteX230" fmla="*/ 23370 w 349593"/>
                <a:gd name="connsiteY230" fmla="*/ 188548 h 387588"/>
                <a:gd name="connsiteX231" fmla="*/ 25278 w 349593"/>
                <a:gd name="connsiteY231" fmla="*/ 188866 h 387588"/>
                <a:gd name="connsiteX232" fmla="*/ 27345 w 349593"/>
                <a:gd name="connsiteY232" fmla="*/ 189343 h 387588"/>
                <a:gd name="connsiteX233" fmla="*/ 29093 w 349593"/>
                <a:gd name="connsiteY233" fmla="*/ 189343 h 387588"/>
                <a:gd name="connsiteX234" fmla="*/ 30365 w 349593"/>
                <a:gd name="connsiteY234" fmla="*/ 189979 h 387588"/>
                <a:gd name="connsiteX235" fmla="*/ 30365 w 349593"/>
                <a:gd name="connsiteY235" fmla="*/ 190933 h 387588"/>
                <a:gd name="connsiteX236" fmla="*/ 30524 w 349593"/>
                <a:gd name="connsiteY236" fmla="*/ 191410 h 387588"/>
                <a:gd name="connsiteX237" fmla="*/ 30524 w 349593"/>
                <a:gd name="connsiteY237" fmla="*/ 191887 h 387588"/>
                <a:gd name="connsiteX238" fmla="*/ 29730 w 349593"/>
                <a:gd name="connsiteY238" fmla="*/ 192204 h 387588"/>
                <a:gd name="connsiteX239" fmla="*/ 28458 w 349593"/>
                <a:gd name="connsiteY239" fmla="*/ 192204 h 387588"/>
                <a:gd name="connsiteX240" fmla="*/ 27345 w 349593"/>
                <a:gd name="connsiteY240" fmla="*/ 192681 h 387588"/>
                <a:gd name="connsiteX241" fmla="*/ 27026 w 349593"/>
                <a:gd name="connsiteY241" fmla="*/ 193000 h 387588"/>
                <a:gd name="connsiteX242" fmla="*/ 27026 w 349593"/>
                <a:gd name="connsiteY242" fmla="*/ 193636 h 387588"/>
                <a:gd name="connsiteX243" fmla="*/ 26073 w 349593"/>
                <a:gd name="connsiteY243" fmla="*/ 194271 h 387588"/>
                <a:gd name="connsiteX244" fmla="*/ 24642 w 349593"/>
                <a:gd name="connsiteY244" fmla="*/ 194907 h 387588"/>
                <a:gd name="connsiteX245" fmla="*/ 22576 w 349593"/>
                <a:gd name="connsiteY245" fmla="*/ 195225 h 387588"/>
                <a:gd name="connsiteX246" fmla="*/ 21303 w 349593"/>
                <a:gd name="connsiteY246" fmla="*/ 195543 h 387588"/>
                <a:gd name="connsiteX247" fmla="*/ 20668 w 349593"/>
                <a:gd name="connsiteY247" fmla="*/ 196179 h 387588"/>
                <a:gd name="connsiteX248" fmla="*/ 21622 w 349593"/>
                <a:gd name="connsiteY248" fmla="*/ 196656 h 387588"/>
                <a:gd name="connsiteX249" fmla="*/ 22416 w 349593"/>
                <a:gd name="connsiteY249" fmla="*/ 197769 h 387588"/>
                <a:gd name="connsiteX250" fmla="*/ 22735 w 349593"/>
                <a:gd name="connsiteY250" fmla="*/ 198405 h 387588"/>
                <a:gd name="connsiteX251" fmla="*/ 22735 w 349593"/>
                <a:gd name="connsiteY251" fmla="*/ 199041 h 387588"/>
                <a:gd name="connsiteX252" fmla="*/ 22735 w 349593"/>
                <a:gd name="connsiteY252" fmla="*/ 199676 h 387588"/>
                <a:gd name="connsiteX253" fmla="*/ 22416 w 349593"/>
                <a:gd name="connsiteY253" fmla="*/ 200313 h 387588"/>
                <a:gd name="connsiteX254" fmla="*/ 20350 w 349593"/>
                <a:gd name="connsiteY254" fmla="*/ 200313 h 387588"/>
                <a:gd name="connsiteX255" fmla="*/ 18442 w 349593"/>
                <a:gd name="connsiteY255" fmla="*/ 199200 h 387588"/>
                <a:gd name="connsiteX256" fmla="*/ 17488 w 349593"/>
                <a:gd name="connsiteY256" fmla="*/ 198723 h 387588"/>
                <a:gd name="connsiteX257" fmla="*/ 17488 w 349593"/>
                <a:gd name="connsiteY257" fmla="*/ 199041 h 387588"/>
                <a:gd name="connsiteX258" fmla="*/ 17965 w 349593"/>
                <a:gd name="connsiteY258" fmla="*/ 201902 h 387588"/>
                <a:gd name="connsiteX259" fmla="*/ 17011 w 349593"/>
                <a:gd name="connsiteY259" fmla="*/ 202856 h 387588"/>
                <a:gd name="connsiteX260" fmla="*/ 14786 w 349593"/>
                <a:gd name="connsiteY260" fmla="*/ 203969 h 387588"/>
                <a:gd name="connsiteX261" fmla="*/ 12878 w 349593"/>
                <a:gd name="connsiteY261" fmla="*/ 205559 h 387588"/>
                <a:gd name="connsiteX262" fmla="*/ 10970 w 349593"/>
                <a:gd name="connsiteY262" fmla="*/ 208261 h 387588"/>
                <a:gd name="connsiteX263" fmla="*/ 7632 w 349593"/>
                <a:gd name="connsiteY263" fmla="*/ 212395 h 387588"/>
                <a:gd name="connsiteX264" fmla="*/ 6519 w 349593"/>
                <a:gd name="connsiteY264" fmla="*/ 213508 h 387588"/>
                <a:gd name="connsiteX265" fmla="*/ 6041 w 349593"/>
                <a:gd name="connsiteY265" fmla="*/ 214939 h 387588"/>
                <a:gd name="connsiteX266" fmla="*/ 4134 w 349593"/>
                <a:gd name="connsiteY266" fmla="*/ 215416 h 387588"/>
                <a:gd name="connsiteX267" fmla="*/ 637 w 349593"/>
                <a:gd name="connsiteY267" fmla="*/ 218277 h 387588"/>
                <a:gd name="connsiteX268" fmla="*/ 0 w 349593"/>
                <a:gd name="connsiteY268" fmla="*/ 219708 h 387588"/>
                <a:gd name="connsiteX269" fmla="*/ 637 w 349593"/>
                <a:gd name="connsiteY269" fmla="*/ 220979 h 387588"/>
                <a:gd name="connsiteX270" fmla="*/ 2385 w 349593"/>
                <a:gd name="connsiteY270" fmla="*/ 222092 h 387588"/>
                <a:gd name="connsiteX271" fmla="*/ 3657 w 349593"/>
                <a:gd name="connsiteY271" fmla="*/ 223682 h 387588"/>
                <a:gd name="connsiteX272" fmla="*/ 3974 w 349593"/>
                <a:gd name="connsiteY272" fmla="*/ 225749 h 387588"/>
                <a:gd name="connsiteX273" fmla="*/ 3974 w 349593"/>
                <a:gd name="connsiteY273" fmla="*/ 227021 h 387588"/>
                <a:gd name="connsiteX274" fmla="*/ 3974 w 349593"/>
                <a:gd name="connsiteY274" fmla="*/ 227021 h 387588"/>
                <a:gd name="connsiteX275" fmla="*/ 4452 w 349593"/>
                <a:gd name="connsiteY275" fmla="*/ 230360 h 387588"/>
                <a:gd name="connsiteX276" fmla="*/ 8426 w 349593"/>
                <a:gd name="connsiteY276" fmla="*/ 234811 h 387588"/>
                <a:gd name="connsiteX277" fmla="*/ 9698 w 349593"/>
                <a:gd name="connsiteY277" fmla="*/ 239898 h 387588"/>
                <a:gd name="connsiteX278" fmla="*/ 10652 w 349593"/>
                <a:gd name="connsiteY278" fmla="*/ 240534 h 387588"/>
                <a:gd name="connsiteX279" fmla="*/ 16057 w 349593"/>
                <a:gd name="connsiteY279" fmla="*/ 243078 h 387588"/>
                <a:gd name="connsiteX280" fmla="*/ 16057 w 349593"/>
                <a:gd name="connsiteY280" fmla="*/ 243714 h 387588"/>
                <a:gd name="connsiteX281" fmla="*/ 15421 w 349593"/>
                <a:gd name="connsiteY281" fmla="*/ 244668 h 387588"/>
                <a:gd name="connsiteX282" fmla="*/ 14627 w 349593"/>
                <a:gd name="connsiteY282" fmla="*/ 245939 h 387588"/>
                <a:gd name="connsiteX283" fmla="*/ 15103 w 349593"/>
                <a:gd name="connsiteY283" fmla="*/ 247688 h 387588"/>
                <a:gd name="connsiteX284" fmla="*/ 16057 w 349593"/>
                <a:gd name="connsiteY284" fmla="*/ 250073 h 387588"/>
                <a:gd name="connsiteX285" fmla="*/ 16375 w 349593"/>
                <a:gd name="connsiteY285" fmla="*/ 252298 h 387588"/>
                <a:gd name="connsiteX286" fmla="*/ 17011 w 349593"/>
                <a:gd name="connsiteY286" fmla="*/ 254524 h 387588"/>
                <a:gd name="connsiteX287" fmla="*/ 17647 w 349593"/>
                <a:gd name="connsiteY287" fmla="*/ 258022 h 387588"/>
                <a:gd name="connsiteX288" fmla="*/ 17965 w 349593"/>
                <a:gd name="connsiteY288" fmla="*/ 261201 h 387588"/>
                <a:gd name="connsiteX289" fmla="*/ 19396 w 349593"/>
                <a:gd name="connsiteY289" fmla="*/ 265811 h 387588"/>
                <a:gd name="connsiteX290" fmla="*/ 19714 w 349593"/>
                <a:gd name="connsiteY290" fmla="*/ 268673 h 387588"/>
                <a:gd name="connsiteX291" fmla="*/ 19714 w 349593"/>
                <a:gd name="connsiteY291" fmla="*/ 270422 h 387588"/>
                <a:gd name="connsiteX292" fmla="*/ 20827 w 349593"/>
                <a:gd name="connsiteY292" fmla="*/ 272170 h 387588"/>
                <a:gd name="connsiteX293" fmla="*/ 22893 w 349593"/>
                <a:gd name="connsiteY293" fmla="*/ 274237 h 387588"/>
                <a:gd name="connsiteX294" fmla="*/ 25755 w 349593"/>
                <a:gd name="connsiteY294" fmla="*/ 276304 h 387588"/>
                <a:gd name="connsiteX295" fmla="*/ 27980 w 349593"/>
                <a:gd name="connsiteY295" fmla="*/ 278689 h 387588"/>
                <a:gd name="connsiteX296" fmla="*/ 29730 w 349593"/>
                <a:gd name="connsiteY296" fmla="*/ 280278 h 387588"/>
                <a:gd name="connsiteX297" fmla="*/ 31796 w 349593"/>
                <a:gd name="connsiteY297" fmla="*/ 281551 h 387588"/>
                <a:gd name="connsiteX298" fmla="*/ 33386 w 349593"/>
                <a:gd name="connsiteY298" fmla="*/ 282822 h 387588"/>
                <a:gd name="connsiteX299" fmla="*/ 34022 w 349593"/>
                <a:gd name="connsiteY299" fmla="*/ 283617 h 387588"/>
                <a:gd name="connsiteX300" fmla="*/ 34022 w 349593"/>
                <a:gd name="connsiteY300" fmla="*/ 284253 h 387588"/>
                <a:gd name="connsiteX301" fmla="*/ 33545 w 349593"/>
                <a:gd name="connsiteY301" fmla="*/ 284889 h 387588"/>
                <a:gd name="connsiteX302" fmla="*/ 31001 w 349593"/>
                <a:gd name="connsiteY302" fmla="*/ 288068 h 387588"/>
                <a:gd name="connsiteX303" fmla="*/ 27504 w 349593"/>
                <a:gd name="connsiteY303" fmla="*/ 292838 h 387588"/>
                <a:gd name="connsiteX304" fmla="*/ 27504 w 349593"/>
                <a:gd name="connsiteY304" fmla="*/ 293474 h 387588"/>
                <a:gd name="connsiteX305" fmla="*/ 31001 w 349593"/>
                <a:gd name="connsiteY305" fmla="*/ 296971 h 387588"/>
                <a:gd name="connsiteX306" fmla="*/ 31478 w 349593"/>
                <a:gd name="connsiteY306" fmla="*/ 298402 h 387588"/>
                <a:gd name="connsiteX307" fmla="*/ 31478 w 349593"/>
                <a:gd name="connsiteY307" fmla="*/ 300310 h 387588"/>
                <a:gd name="connsiteX308" fmla="*/ 30365 w 349593"/>
                <a:gd name="connsiteY308" fmla="*/ 302694 h 387588"/>
                <a:gd name="connsiteX309" fmla="*/ 26709 w 349593"/>
                <a:gd name="connsiteY309" fmla="*/ 303489 h 387588"/>
                <a:gd name="connsiteX310" fmla="*/ 25914 w 349593"/>
                <a:gd name="connsiteY310" fmla="*/ 304125 h 387588"/>
                <a:gd name="connsiteX311" fmla="*/ 25914 w 349593"/>
                <a:gd name="connsiteY311" fmla="*/ 304920 h 387588"/>
                <a:gd name="connsiteX312" fmla="*/ 26709 w 349593"/>
                <a:gd name="connsiteY312" fmla="*/ 305874 h 387588"/>
                <a:gd name="connsiteX313" fmla="*/ 26709 w 349593"/>
                <a:gd name="connsiteY313" fmla="*/ 308100 h 387588"/>
                <a:gd name="connsiteX314" fmla="*/ 27821 w 349593"/>
                <a:gd name="connsiteY314" fmla="*/ 310643 h 387588"/>
                <a:gd name="connsiteX315" fmla="*/ 27186 w 349593"/>
                <a:gd name="connsiteY315" fmla="*/ 311438 h 387588"/>
                <a:gd name="connsiteX316" fmla="*/ 25914 w 349593"/>
                <a:gd name="connsiteY316" fmla="*/ 312551 h 387588"/>
                <a:gd name="connsiteX317" fmla="*/ 25914 w 349593"/>
                <a:gd name="connsiteY317" fmla="*/ 313664 h 387588"/>
                <a:gd name="connsiteX318" fmla="*/ 26391 w 349593"/>
                <a:gd name="connsiteY318" fmla="*/ 314936 h 387588"/>
                <a:gd name="connsiteX319" fmla="*/ 27821 w 349593"/>
                <a:gd name="connsiteY319" fmla="*/ 315889 h 387588"/>
                <a:gd name="connsiteX320" fmla="*/ 33386 w 349593"/>
                <a:gd name="connsiteY320" fmla="*/ 319387 h 387588"/>
                <a:gd name="connsiteX321" fmla="*/ 33862 w 349593"/>
                <a:gd name="connsiteY321" fmla="*/ 319864 h 387588"/>
                <a:gd name="connsiteX322" fmla="*/ 33862 w 349593"/>
                <a:gd name="connsiteY322" fmla="*/ 320182 h 387588"/>
                <a:gd name="connsiteX323" fmla="*/ 31637 w 349593"/>
                <a:gd name="connsiteY323" fmla="*/ 322567 h 387588"/>
                <a:gd name="connsiteX324" fmla="*/ 31637 w 349593"/>
                <a:gd name="connsiteY324" fmla="*/ 323997 h 387588"/>
                <a:gd name="connsiteX325" fmla="*/ 31478 w 349593"/>
                <a:gd name="connsiteY325" fmla="*/ 326382 h 387588"/>
                <a:gd name="connsiteX326" fmla="*/ 31796 w 349593"/>
                <a:gd name="connsiteY326" fmla="*/ 327972 h 387588"/>
                <a:gd name="connsiteX327" fmla="*/ 32432 w 349593"/>
                <a:gd name="connsiteY327" fmla="*/ 328608 h 387588"/>
                <a:gd name="connsiteX328" fmla="*/ 35294 w 349593"/>
                <a:gd name="connsiteY328" fmla="*/ 329403 h 387588"/>
                <a:gd name="connsiteX329" fmla="*/ 38791 w 349593"/>
                <a:gd name="connsiteY329" fmla="*/ 334808 h 387588"/>
                <a:gd name="connsiteX330" fmla="*/ 42130 w 349593"/>
                <a:gd name="connsiteY330" fmla="*/ 339895 h 387588"/>
                <a:gd name="connsiteX331" fmla="*/ 42130 w 349593"/>
                <a:gd name="connsiteY331" fmla="*/ 344347 h 387588"/>
                <a:gd name="connsiteX332" fmla="*/ 42448 w 349593"/>
                <a:gd name="connsiteY332" fmla="*/ 349434 h 387588"/>
                <a:gd name="connsiteX333" fmla="*/ 44515 w 349593"/>
                <a:gd name="connsiteY333" fmla="*/ 353408 h 387588"/>
                <a:gd name="connsiteX334" fmla="*/ 44832 w 349593"/>
                <a:gd name="connsiteY334" fmla="*/ 356588 h 387588"/>
                <a:gd name="connsiteX335" fmla="*/ 45628 w 349593"/>
                <a:gd name="connsiteY335" fmla="*/ 360244 h 387588"/>
                <a:gd name="connsiteX336" fmla="*/ 48171 w 349593"/>
                <a:gd name="connsiteY336" fmla="*/ 362470 h 387588"/>
                <a:gd name="connsiteX337" fmla="*/ 49125 w 349593"/>
                <a:gd name="connsiteY337" fmla="*/ 366922 h 387588"/>
                <a:gd name="connsiteX338" fmla="*/ 49443 w 349593"/>
                <a:gd name="connsiteY338" fmla="*/ 369306 h 387588"/>
                <a:gd name="connsiteX339" fmla="*/ 49443 w 349593"/>
                <a:gd name="connsiteY339" fmla="*/ 370896 h 387588"/>
                <a:gd name="connsiteX340" fmla="*/ 51191 w 349593"/>
                <a:gd name="connsiteY340" fmla="*/ 375665 h 387588"/>
                <a:gd name="connsiteX341" fmla="*/ 51191 w 349593"/>
                <a:gd name="connsiteY341" fmla="*/ 379799 h 387588"/>
                <a:gd name="connsiteX342" fmla="*/ 51032 w 349593"/>
                <a:gd name="connsiteY342" fmla="*/ 382820 h 387588"/>
                <a:gd name="connsiteX343" fmla="*/ 51032 w 349593"/>
                <a:gd name="connsiteY343" fmla="*/ 384409 h 387588"/>
                <a:gd name="connsiteX344" fmla="*/ 51351 w 349593"/>
                <a:gd name="connsiteY344" fmla="*/ 385522 h 387588"/>
                <a:gd name="connsiteX345" fmla="*/ 53099 w 349593"/>
                <a:gd name="connsiteY345" fmla="*/ 386635 h 387588"/>
                <a:gd name="connsiteX346" fmla="*/ 53894 w 349593"/>
                <a:gd name="connsiteY346" fmla="*/ 387271 h 387588"/>
                <a:gd name="connsiteX347" fmla="*/ 56438 w 349593"/>
                <a:gd name="connsiteY347" fmla="*/ 387589 h 387588"/>
                <a:gd name="connsiteX348" fmla="*/ 60094 w 349593"/>
                <a:gd name="connsiteY348" fmla="*/ 387589 h 387588"/>
                <a:gd name="connsiteX349" fmla="*/ 66295 w 349593"/>
                <a:gd name="connsiteY349" fmla="*/ 386635 h 387588"/>
                <a:gd name="connsiteX350" fmla="*/ 71064 w 349593"/>
                <a:gd name="connsiteY350" fmla="*/ 385681 h 387588"/>
                <a:gd name="connsiteX351" fmla="*/ 72018 w 349593"/>
                <a:gd name="connsiteY351" fmla="*/ 384250 h 387588"/>
                <a:gd name="connsiteX352" fmla="*/ 75038 w 349593"/>
                <a:gd name="connsiteY352" fmla="*/ 380594 h 387588"/>
                <a:gd name="connsiteX353" fmla="*/ 75674 w 349593"/>
                <a:gd name="connsiteY353" fmla="*/ 377573 h 387588"/>
                <a:gd name="connsiteX354" fmla="*/ 76946 w 349593"/>
                <a:gd name="connsiteY354" fmla="*/ 376301 h 387588"/>
                <a:gd name="connsiteX355" fmla="*/ 82352 w 349593"/>
                <a:gd name="connsiteY355" fmla="*/ 373281 h 387588"/>
                <a:gd name="connsiteX356" fmla="*/ 83305 w 349593"/>
                <a:gd name="connsiteY356" fmla="*/ 371214 h 387588"/>
                <a:gd name="connsiteX357" fmla="*/ 83782 w 349593"/>
                <a:gd name="connsiteY357" fmla="*/ 368989 h 387588"/>
                <a:gd name="connsiteX358" fmla="*/ 84895 w 349593"/>
                <a:gd name="connsiteY358" fmla="*/ 367399 h 387588"/>
                <a:gd name="connsiteX359" fmla="*/ 86962 w 349593"/>
                <a:gd name="connsiteY359" fmla="*/ 367080 h 387588"/>
                <a:gd name="connsiteX360" fmla="*/ 90777 w 349593"/>
                <a:gd name="connsiteY360" fmla="*/ 365650 h 387588"/>
                <a:gd name="connsiteX361" fmla="*/ 94910 w 349593"/>
                <a:gd name="connsiteY361" fmla="*/ 364378 h 387588"/>
                <a:gd name="connsiteX362" fmla="*/ 96183 w 349593"/>
                <a:gd name="connsiteY362" fmla="*/ 362629 h 387588"/>
                <a:gd name="connsiteX363" fmla="*/ 97295 w 349593"/>
                <a:gd name="connsiteY363" fmla="*/ 359450 h 387588"/>
                <a:gd name="connsiteX364" fmla="*/ 98249 w 349593"/>
                <a:gd name="connsiteY364" fmla="*/ 355952 h 387588"/>
                <a:gd name="connsiteX365" fmla="*/ 99044 w 349593"/>
                <a:gd name="connsiteY365" fmla="*/ 355157 h 387588"/>
                <a:gd name="connsiteX366" fmla="*/ 100316 w 349593"/>
                <a:gd name="connsiteY366" fmla="*/ 355157 h 387588"/>
                <a:gd name="connsiteX367" fmla="*/ 102541 w 349593"/>
                <a:gd name="connsiteY367" fmla="*/ 356111 h 387588"/>
                <a:gd name="connsiteX368" fmla="*/ 103654 w 349593"/>
                <a:gd name="connsiteY368" fmla="*/ 357383 h 387588"/>
                <a:gd name="connsiteX369" fmla="*/ 109377 w 349593"/>
                <a:gd name="connsiteY369" fmla="*/ 361517 h 387588"/>
                <a:gd name="connsiteX370" fmla="*/ 111921 w 349593"/>
                <a:gd name="connsiteY370" fmla="*/ 363901 h 387588"/>
                <a:gd name="connsiteX371" fmla="*/ 114305 w 349593"/>
                <a:gd name="connsiteY371" fmla="*/ 364219 h 387588"/>
                <a:gd name="connsiteX372" fmla="*/ 119075 w 349593"/>
                <a:gd name="connsiteY372" fmla="*/ 363742 h 387588"/>
                <a:gd name="connsiteX373" fmla="*/ 120029 w 349593"/>
                <a:gd name="connsiteY373" fmla="*/ 363742 h 387588"/>
                <a:gd name="connsiteX374" fmla="*/ 132270 w 349593"/>
                <a:gd name="connsiteY374" fmla="*/ 364060 h 387588"/>
                <a:gd name="connsiteX375" fmla="*/ 134178 w 349593"/>
                <a:gd name="connsiteY375" fmla="*/ 364060 h 387588"/>
                <a:gd name="connsiteX376" fmla="*/ 138470 w 349593"/>
                <a:gd name="connsiteY376" fmla="*/ 365332 h 387588"/>
                <a:gd name="connsiteX377" fmla="*/ 140855 w 349593"/>
                <a:gd name="connsiteY377" fmla="*/ 366127 h 387588"/>
                <a:gd name="connsiteX378" fmla="*/ 142604 w 349593"/>
                <a:gd name="connsiteY378" fmla="*/ 366603 h 387588"/>
                <a:gd name="connsiteX379" fmla="*/ 145306 w 349593"/>
                <a:gd name="connsiteY379" fmla="*/ 367876 h 387588"/>
                <a:gd name="connsiteX380" fmla="*/ 147691 w 349593"/>
                <a:gd name="connsiteY380" fmla="*/ 372168 h 387588"/>
                <a:gd name="connsiteX381" fmla="*/ 148963 w 349593"/>
                <a:gd name="connsiteY381" fmla="*/ 375506 h 387588"/>
                <a:gd name="connsiteX382" fmla="*/ 149917 w 349593"/>
                <a:gd name="connsiteY382" fmla="*/ 378527 h 387588"/>
                <a:gd name="connsiteX383" fmla="*/ 151984 w 349593"/>
                <a:gd name="connsiteY383" fmla="*/ 383773 h 387588"/>
                <a:gd name="connsiteX384" fmla="*/ 153414 w 349593"/>
                <a:gd name="connsiteY384" fmla="*/ 385840 h 387588"/>
                <a:gd name="connsiteX385" fmla="*/ 153892 w 349593"/>
                <a:gd name="connsiteY385" fmla="*/ 384886 h 387588"/>
                <a:gd name="connsiteX386" fmla="*/ 155163 w 349593"/>
                <a:gd name="connsiteY386" fmla="*/ 379163 h 387588"/>
                <a:gd name="connsiteX387" fmla="*/ 156753 w 349593"/>
                <a:gd name="connsiteY387" fmla="*/ 375824 h 387588"/>
                <a:gd name="connsiteX388" fmla="*/ 158978 w 349593"/>
                <a:gd name="connsiteY388" fmla="*/ 372009 h 387588"/>
                <a:gd name="connsiteX389" fmla="*/ 163430 w 349593"/>
                <a:gd name="connsiteY389" fmla="*/ 363265 h 387588"/>
                <a:gd name="connsiteX390" fmla="*/ 165019 w 349593"/>
                <a:gd name="connsiteY390" fmla="*/ 361993 h 387588"/>
                <a:gd name="connsiteX391" fmla="*/ 166769 w 349593"/>
                <a:gd name="connsiteY391" fmla="*/ 361357 h 387588"/>
                <a:gd name="connsiteX392" fmla="*/ 168040 w 349593"/>
                <a:gd name="connsiteY392" fmla="*/ 361357 h 387588"/>
                <a:gd name="connsiteX393" fmla="*/ 169312 w 349593"/>
                <a:gd name="connsiteY393" fmla="*/ 361993 h 387588"/>
                <a:gd name="connsiteX394" fmla="*/ 171061 w 349593"/>
                <a:gd name="connsiteY394" fmla="*/ 361993 h 387588"/>
                <a:gd name="connsiteX395" fmla="*/ 172333 w 349593"/>
                <a:gd name="connsiteY395" fmla="*/ 361357 h 387588"/>
                <a:gd name="connsiteX396" fmla="*/ 184097 w 349593"/>
                <a:gd name="connsiteY396" fmla="*/ 361357 h 387588"/>
                <a:gd name="connsiteX397" fmla="*/ 196339 w 349593"/>
                <a:gd name="connsiteY397" fmla="*/ 361198 h 387588"/>
                <a:gd name="connsiteX398" fmla="*/ 196657 w 349593"/>
                <a:gd name="connsiteY398" fmla="*/ 361198 h 387588"/>
                <a:gd name="connsiteX399" fmla="*/ 197133 w 349593"/>
                <a:gd name="connsiteY399" fmla="*/ 362788 h 387588"/>
                <a:gd name="connsiteX400" fmla="*/ 199200 w 349593"/>
                <a:gd name="connsiteY400" fmla="*/ 366127 h 387588"/>
                <a:gd name="connsiteX401" fmla="*/ 201426 w 349593"/>
                <a:gd name="connsiteY401" fmla="*/ 367876 h 387588"/>
                <a:gd name="connsiteX402" fmla="*/ 201902 w 349593"/>
                <a:gd name="connsiteY402" fmla="*/ 368352 h 387588"/>
                <a:gd name="connsiteX403" fmla="*/ 202539 w 349593"/>
                <a:gd name="connsiteY403" fmla="*/ 366922 h 387588"/>
                <a:gd name="connsiteX404" fmla="*/ 204287 w 349593"/>
                <a:gd name="connsiteY404" fmla="*/ 361040 h 387588"/>
                <a:gd name="connsiteX405" fmla="*/ 206831 w 349593"/>
                <a:gd name="connsiteY405" fmla="*/ 352614 h 387588"/>
                <a:gd name="connsiteX406" fmla="*/ 209534 w 349593"/>
                <a:gd name="connsiteY406" fmla="*/ 343870 h 387588"/>
                <a:gd name="connsiteX407" fmla="*/ 212713 w 349593"/>
                <a:gd name="connsiteY407" fmla="*/ 333536 h 387588"/>
                <a:gd name="connsiteX408" fmla="*/ 212713 w 349593"/>
                <a:gd name="connsiteY408" fmla="*/ 326223 h 387588"/>
                <a:gd name="connsiteX409" fmla="*/ 212713 w 349593"/>
                <a:gd name="connsiteY409" fmla="*/ 318592 h 387588"/>
                <a:gd name="connsiteX410" fmla="*/ 217165 w 349593"/>
                <a:gd name="connsiteY410" fmla="*/ 312233 h 387588"/>
                <a:gd name="connsiteX411" fmla="*/ 220344 w 349593"/>
                <a:gd name="connsiteY411" fmla="*/ 307782 h 387588"/>
                <a:gd name="connsiteX412" fmla="*/ 223047 w 349593"/>
                <a:gd name="connsiteY412" fmla="*/ 303489 h 387588"/>
                <a:gd name="connsiteX413" fmla="*/ 225749 w 349593"/>
                <a:gd name="connsiteY413" fmla="*/ 296176 h 387588"/>
                <a:gd name="connsiteX414" fmla="*/ 227657 w 349593"/>
                <a:gd name="connsiteY414" fmla="*/ 291248 h 387588"/>
                <a:gd name="connsiteX415" fmla="*/ 234652 w 349593"/>
                <a:gd name="connsiteY415" fmla="*/ 290135 h 387588"/>
                <a:gd name="connsiteX416" fmla="*/ 246575 w 349593"/>
                <a:gd name="connsiteY416" fmla="*/ 287591 h 387588"/>
                <a:gd name="connsiteX417" fmla="*/ 252457 w 349593"/>
                <a:gd name="connsiteY417" fmla="*/ 286320 h 387588"/>
                <a:gd name="connsiteX418" fmla="*/ 265017 w 349593"/>
                <a:gd name="connsiteY418" fmla="*/ 283617 h 387588"/>
                <a:gd name="connsiteX419" fmla="*/ 277735 w 349593"/>
                <a:gd name="connsiteY419" fmla="*/ 280915 h 387588"/>
                <a:gd name="connsiteX420" fmla="*/ 291090 w 349593"/>
                <a:gd name="connsiteY420" fmla="*/ 280915 h 387588"/>
                <a:gd name="connsiteX421" fmla="*/ 303967 w 349593"/>
                <a:gd name="connsiteY421" fmla="*/ 280596 h 387588"/>
                <a:gd name="connsiteX422" fmla="*/ 313982 w 349593"/>
                <a:gd name="connsiteY422" fmla="*/ 286637 h 387588"/>
                <a:gd name="connsiteX423" fmla="*/ 321613 w 349593"/>
                <a:gd name="connsiteY423" fmla="*/ 291248 h 387588"/>
                <a:gd name="connsiteX424" fmla="*/ 330039 w 349593"/>
                <a:gd name="connsiteY424" fmla="*/ 296335 h 387588"/>
                <a:gd name="connsiteX425" fmla="*/ 330675 w 349593"/>
                <a:gd name="connsiteY425" fmla="*/ 297448 h 387588"/>
                <a:gd name="connsiteX426" fmla="*/ 331311 w 349593"/>
                <a:gd name="connsiteY426" fmla="*/ 301741 h 387588"/>
                <a:gd name="connsiteX427" fmla="*/ 330675 w 349593"/>
                <a:gd name="connsiteY427" fmla="*/ 306669 h 387588"/>
                <a:gd name="connsiteX428" fmla="*/ 332583 w 349593"/>
                <a:gd name="connsiteY428" fmla="*/ 306192 h 387588"/>
                <a:gd name="connsiteX429" fmla="*/ 333378 w 349593"/>
                <a:gd name="connsiteY429" fmla="*/ 304920 h 387588"/>
                <a:gd name="connsiteX430" fmla="*/ 334650 w 349593"/>
                <a:gd name="connsiteY430" fmla="*/ 303330 h 387588"/>
                <a:gd name="connsiteX431" fmla="*/ 336398 w 349593"/>
                <a:gd name="connsiteY431" fmla="*/ 302854 h 387588"/>
                <a:gd name="connsiteX432" fmla="*/ 338465 w 349593"/>
                <a:gd name="connsiteY432" fmla="*/ 302218 h 387588"/>
                <a:gd name="connsiteX433" fmla="*/ 339260 w 349593"/>
                <a:gd name="connsiteY433" fmla="*/ 300946 h 387588"/>
                <a:gd name="connsiteX434" fmla="*/ 334331 w 349593"/>
                <a:gd name="connsiteY434" fmla="*/ 296653 h 387588"/>
                <a:gd name="connsiteX435" fmla="*/ 331470 w 349593"/>
                <a:gd name="connsiteY435" fmla="*/ 294109 h 387588"/>
                <a:gd name="connsiteX436" fmla="*/ 333218 w 349593"/>
                <a:gd name="connsiteY436" fmla="*/ 290612 h 387588"/>
                <a:gd name="connsiteX437" fmla="*/ 336080 w 349593"/>
                <a:gd name="connsiteY437" fmla="*/ 284730 h 387588"/>
                <a:gd name="connsiteX438" fmla="*/ 338941 w 349593"/>
                <a:gd name="connsiteY438" fmla="*/ 279007 h 387588"/>
                <a:gd name="connsiteX439" fmla="*/ 341008 w 349593"/>
                <a:gd name="connsiteY439" fmla="*/ 274555 h 387588"/>
                <a:gd name="connsiteX440" fmla="*/ 341486 w 349593"/>
                <a:gd name="connsiteY440" fmla="*/ 273760 h 387588"/>
                <a:gd name="connsiteX441" fmla="*/ 343393 w 349593"/>
                <a:gd name="connsiteY441" fmla="*/ 273443 h 387588"/>
                <a:gd name="connsiteX442" fmla="*/ 343075 w 349593"/>
                <a:gd name="connsiteY442" fmla="*/ 271217 h 387588"/>
                <a:gd name="connsiteX443" fmla="*/ 343075 w 349593"/>
                <a:gd name="connsiteY443" fmla="*/ 269786 h 387588"/>
                <a:gd name="connsiteX444" fmla="*/ 341486 w 349593"/>
                <a:gd name="connsiteY444" fmla="*/ 269786 h 387588"/>
                <a:gd name="connsiteX445" fmla="*/ 343075 w 349593"/>
                <a:gd name="connsiteY445" fmla="*/ 264381 h 387588"/>
                <a:gd name="connsiteX446" fmla="*/ 345460 w 349593"/>
                <a:gd name="connsiteY446" fmla="*/ 256750 h 387588"/>
                <a:gd name="connsiteX447" fmla="*/ 347368 w 349593"/>
                <a:gd name="connsiteY447" fmla="*/ 251027 h 387588"/>
                <a:gd name="connsiteX448" fmla="*/ 348003 w 349593"/>
                <a:gd name="connsiteY448" fmla="*/ 250073 h 387588"/>
                <a:gd name="connsiteX449" fmla="*/ 349275 w 349593"/>
                <a:gd name="connsiteY449" fmla="*/ 249755 h 387588"/>
                <a:gd name="connsiteX450" fmla="*/ 349594 w 349593"/>
                <a:gd name="connsiteY450" fmla="*/ 249119 h 387588"/>
                <a:gd name="connsiteX451" fmla="*/ 348003 w 349593"/>
                <a:gd name="connsiteY451" fmla="*/ 248165 h 387588"/>
                <a:gd name="connsiteX452" fmla="*/ 19237 w 349593"/>
                <a:gd name="connsiteY452" fmla="*/ 189025 h 387588"/>
                <a:gd name="connsiteX453" fmla="*/ 20191 w 349593"/>
                <a:gd name="connsiteY453" fmla="*/ 188548 h 387588"/>
                <a:gd name="connsiteX454" fmla="*/ 21303 w 349593"/>
                <a:gd name="connsiteY454" fmla="*/ 189025 h 387588"/>
                <a:gd name="connsiteX455" fmla="*/ 21939 w 349593"/>
                <a:gd name="connsiteY455" fmla="*/ 189025 h 387588"/>
                <a:gd name="connsiteX456" fmla="*/ 21781 w 349593"/>
                <a:gd name="connsiteY456" fmla="*/ 187912 h 387588"/>
                <a:gd name="connsiteX457" fmla="*/ 20191 w 349593"/>
                <a:gd name="connsiteY457" fmla="*/ 187118 h 387588"/>
                <a:gd name="connsiteX458" fmla="*/ 18283 w 349593"/>
                <a:gd name="connsiteY458" fmla="*/ 185209 h 387588"/>
                <a:gd name="connsiteX459" fmla="*/ 16534 w 349593"/>
                <a:gd name="connsiteY459" fmla="*/ 184415 h 387588"/>
                <a:gd name="connsiteX460" fmla="*/ 15740 w 349593"/>
                <a:gd name="connsiteY460" fmla="*/ 184415 h 387588"/>
                <a:gd name="connsiteX461" fmla="*/ 15740 w 349593"/>
                <a:gd name="connsiteY461" fmla="*/ 185845 h 387588"/>
                <a:gd name="connsiteX462" fmla="*/ 15421 w 349593"/>
                <a:gd name="connsiteY462" fmla="*/ 187118 h 387588"/>
                <a:gd name="connsiteX463" fmla="*/ 15103 w 349593"/>
                <a:gd name="connsiteY463" fmla="*/ 188389 h 387588"/>
                <a:gd name="connsiteX464" fmla="*/ 17647 w 349593"/>
                <a:gd name="connsiteY464" fmla="*/ 188389 h 387588"/>
                <a:gd name="connsiteX465" fmla="*/ 19555 w 349593"/>
                <a:gd name="connsiteY465" fmla="*/ 188866 h 38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</a:cxnLst>
              <a:rect l="l" t="t" r="r" b="b"/>
              <a:pathLst>
                <a:path w="349593" h="387588">
                  <a:moveTo>
                    <a:pt x="347368" y="246098"/>
                  </a:moveTo>
                  <a:lnTo>
                    <a:pt x="346414" y="244349"/>
                  </a:lnTo>
                  <a:lnTo>
                    <a:pt x="344188" y="239262"/>
                  </a:lnTo>
                  <a:lnTo>
                    <a:pt x="340849" y="231154"/>
                  </a:lnTo>
                  <a:lnTo>
                    <a:pt x="340532" y="228293"/>
                  </a:lnTo>
                  <a:lnTo>
                    <a:pt x="339260" y="226544"/>
                  </a:lnTo>
                  <a:lnTo>
                    <a:pt x="337193" y="227180"/>
                  </a:lnTo>
                  <a:lnTo>
                    <a:pt x="334650" y="226544"/>
                  </a:lnTo>
                  <a:lnTo>
                    <a:pt x="328449" y="222092"/>
                  </a:lnTo>
                  <a:lnTo>
                    <a:pt x="324316" y="219708"/>
                  </a:lnTo>
                  <a:lnTo>
                    <a:pt x="322885" y="218277"/>
                  </a:lnTo>
                  <a:lnTo>
                    <a:pt x="322249" y="213826"/>
                  </a:lnTo>
                  <a:lnTo>
                    <a:pt x="320977" y="208897"/>
                  </a:lnTo>
                  <a:lnTo>
                    <a:pt x="320500" y="202697"/>
                  </a:lnTo>
                  <a:lnTo>
                    <a:pt x="320500" y="201266"/>
                  </a:lnTo>
                  <a:cubicBezTo>
                    <a:pt x="320500" y="201266"/>
                    <a:pt x="324157" y="196656"/>
                    <a:pt x="324157" y="196656"/>
                  </a:cubicBezTo>
                  <a:lnTo>
                    <a:pt x="324157" y="194271"/>
                  </a:lnTo>
                  <a:cubicBezTo>
                    <a:pt x="324157" y="194271"/>
                    <a:pt x="324475" y="192204"/>
                    <a:pt x="324475" y="192204"/>
                  </a:cubicBezTo>
                  <a:lnTo>
                    <a:pt x="324475" y="190615"/>
                  </a:lnTo>
                  <a:cubicBezTo>
                    <a:pt x="324475" y="190615"/>
                    <a:pt x="323521" y="190615"/>
                    <a:pt x="323521" y="190615"/>
                  </a:cubicBezTo>
                  <a:lnTo>
                    <a:pt x="322090" y="191251"/>
                  </a:lnTo>
                  <a:lnTo>
                    <a:pt x="320023" y="191728"/>
                  </a:lnTo>
                  <a:lnTo>
                    <a:pt x="318911" y="191728"/>
                  </a:lnTo>
                  <a:cubicBezTo>
                    <a:pt x="318911" y="191728"/>
                    <a:pt x="306828" y="191410"/>
                    <a:pt x="306828" y="191410"/>
                  </a:cubicBezTo>
                  <a:lnTo>
                    <a:pt x="293156" y="190933"/>
                  </a:lnTo>
                  <a:lnTo>
                    <a:pt x="281710" y="190456"/>
                  </a:lnTo>
                  <a:lnTo>
                    <a:pt x="271853" y="190138"/>
                  </a:lnTo>
                  <a:lnTo>
                    <a:pt x="271535" y="186164"/>
                  </a:lnTo>
                  <a:lnTo>
                    <a:pt x="270899" y="179486"/>
                  </a:lnTo>
                  <a:lnTo>
                    <a:pt x="270581" y="174717"/>
                  </a:lnTo>
                  <a:lnTo>
                    <a:pt x="269945" y="167086"/>
                  </a:lnTo>
                  <a:lnTo>
                    <a:pt x="265971" y="162317"/>
                  </a:lnTo>
                  <a:lnTo>
                    <a:pt x="261678" y="157230"/>
                  </a:lnTo>
                  <a:lnTo>
                    <a:pt x="260089" y="155957"/>
                  </a:lnTo>
                  <a:lnTo>
                    <a:pt x="265334" y="155957"/>
                  </a:lnTo>
                  <a:cubicBezTo>
                    <a:pt x="265334" y="155957"/>
                    <a:pt x="268992" y="155640"/>
                    <a:pt x="268992" y="155640"/>
                  </a:cubicBezTo>
                  <a:lnTo>
                    <a:pt x="268197" y="141968"/>
                  </a:lnTo>
                  <a:lnTo>
                    <a:pt x="267084" y="140537"/>
                  </a:lnTo>
                  <a:lnTo>
                    <a:pt x="266130" y="136085"/>
                  </a:lnTo>
                  <a:lnTo>
                    <a:pt x="265494" y="133542"/>
                  </a:lnTo>
                  <a:lnTo>
                    <a:pt x="263586" y="131475"/>
                  </a:lnTo>
                  <a:lnTo>
                    <a:pt x="263110" y="129249"/>
                  </a:lnTo>
                  <a:lnTo>
                    <a:pt x="263427" y="127659"/>
                  </a:lnTo>
                  <a:lnTo>
                    <a:pt x="264381" y="126706"/>
                  </a:lnTo>
                  <a:lnTo>
                    <a:pt x="265017" y="124321"/>
                  </a:lnTo>
                  <a:lnTo>
                    <a:pt x="264540" y="121936"/>
                  </a:lnTo>
                  <a:lnTo>
                    <a:pt x="263427" y="119710"/>
                  </a:lnTo>
                  <a:lnTo>
                    <a:pt x="262156" y="117644"/>
                  </a:lnTo>
                  <a:lnTo>
                    <a:pt x="259611" y="116372"/>
                  </a:lnTo>
                  <a:lnTo>
                    <a:pt x="255955" y="113988"/>
                  </a:lnTo>
                  <a:lnTo>
                    <a:pt x="250390" y="110967"/>
                  </a:lnTo>
                  <a:lnTo>
                    <a:pt x="245780" y="108900"/>
                  </a:lnTo>
                  <a:lnTo>
                    <a:pt x="244350" y="109218"/>
                  </a:lnTo>
                  <a:lnTo>
                    <a:pt x="236083" y="110013"/>
                  </a:lnTo>
                  <a:lnTo>
                    <a:pt x="233381" y="110490"/>
                  </a:lnTo>
                  <a:lnTo>
                    <a:pt x="231473" y="110013"/>
                  </a:lnTo>
                  <a:lnTo>
                    <a:pt x="225273" y="110013"/>
                  </a:lnTo>
                  <a:cubicBezTo>
                    <a:pt x="225273" y="110013"/>
                    <a:pt x="222888" y="108423"/>
                    <a:pt x="222888" y="108423"/>
                  </a:cubicBezTo>
                  <a:lnTo>
                    <a:pt x="220821" y="106516"/>
                  </a:lnTo>
                  <a:lnTo>
                    <a:pt x="216529" y="101746"/>
                  </a:lnTo>
                  <a:lnTo>
                    <a:pt x="215893" y="99361"/>
                  </a:lnTo>
                  <a:lnTo>
                    <a:pt x="214303" y="98567"/>
                  </a:lnTo>
                  <a:lnTo>
                    <a:pt x="211759" y="98884"/>
                  </a:lnTo>
                  <a:lnTo>
                    <a:pt x="209216" y="98567"/>
                  </a:lnTo>
                  <a:lnTo>
                    <a:pt x="204287" y="96659"/>
                  </a:lnTo>
                  <a:lnTo>
                    <a:pt x="199677" y="94592"/>
                  </a:lnTo>
                  <a:lnTo>
                    <a:pt x="197451" y="94592"/>
                  </a:lnTo>
                  <a:cubicBezTo>
                    <a:pt x="197451" y="94592"/>
                    <a:pt x="195385" y="93479"/>
                    <a:pt x="195385" y="93479"/>
                  </a:cubicBezTo>
                  <a:lnTo>
                    <a:pt x="191887" y="90459"/>
                  </a:lnTo>
                  <a:lnTo>
                    <a:pt x="190297" y="89187"/>
                  </a:lnTo>
                  <a:lnTo>
                    <a:pt x="189503" y="87597"/>
                  </a:lnTo>
                  <a:lnTo>
                    <a:pt x="188708" y="85213"/>
                  </a:lnTo>
                  <a:lnTo>
                    <a:pt x="187277" y="84736"/>
                  </a:lnTo>
                  <a:lnTo>
                    <a:pt x="185369" y="85213"/>
                  </a:lnTo>
                  <a:lnTo>
                    <a:pt x="183461" y="86484"/>
                  </a:lnTo>
                  <a:lnTo>
                    <a:pt x="180600" y="85689"/>
                  </a:lnTo>
                  <a:lnTo>
                    <a:pt x="177261" y="83464"/>
                  </a:lnTo>
                  <a:lnTo>
                    <a:pt x="175035" y="81715"/>
                  </a:lnTo>
                  <a:lnTo>
                    <a:pt x="173764" y="80920"/>
                  </a:lnTo>
                  <a:lnTo>
                    <a:pt x="170743" y="79807"/>
                  </a:lnTo>
                  <a:lnTo>
                    <a:pt x="167882" y="79489"/>
                  </a:lnTo>
                  <a:lnTo>
                    <a:pt x="163589" y="81238"/>
                  </a:lnTo>
                  <a:lnTo>
                    <a:pt x="160091" y="80602"/>
                  </a:lnTo>
                  <a:lnTo>
                    <a:pt x="154527" y="79966"/>
                  </a:lnTo>
                  <a:lnTo>
                    <a:pt x="149758" y="78694"/>
                  </a:lnTo>
                  <a:lnTo>
                    <a:pt x="148010" y="75356"/>
                  </a:lnTo>
                  <a:lnTo>
                    <a:pt x="147055" y="73130"/>
                  </a:lnTo>
                  <a:lnTo>
                    <a:pt x="144193" y="71699"/>
                  </a:lnTo>
                  <a:lnTo>
                    <a:pt x="141968" y="70109"/>
                  </a:lnTo>
                  <a:lnTo>
                    <a:pt x="139265" y="67566"/>
                  </a:lnTo>
                  <a:lnTo>
                    <a:pt x="137994" y="66771"/>
                  </a:lnTo>
                  <a:lnTo>
                    <a:pt x="135609" y="66135"/>
                  </a:lnTo>
                  <a:lnTo>
                    <a:pt x="133383" y="65181"/>
                  </a:lnTo>
                  <a:lnTo>
                    <a:pt x="133066" y="63591"/>
                  </a:lnTo>
                  <a:lnTo>
                    <a:pt x="132270" y="61524"/>
                  </a:lnTo>
                  <a:lnTo>
                    <a:pt x="132270" y="61048"/>
                  </a:lnTo>
                  <a:cubicBezTo>
                    <a:pt x="132270" y="61048"/>
                    <a:pt x="130521" y="58504"/>
                    <a:pt x="130521" y="58504"/>
                  </a:cubicBezTo>
                  <a:lnTo>
                    <a:pt x="129886" y="58504"/>
                  </a:lnTo>
                  <a:cubicBezTo>
                    <a:pt x="129886" y="58504"/>
                    <a:pt x="129091" y="58822"/>
                    <a:pt x="129091" y="58822"/>
                  </a:cubicBezTo>
                  <a:lnTo>
                    <a:pt x="128455" y="59140"/>
                  </a:lnTo>
                  <a:lnTo>
                    <a:pt x="127819" y="58663"/>
                  </a:lnTo>
                  <a:lnTo>
                    <a:pt x="127819" y="57550"/>
                  </a:lnTo>
                  <a:cubicBezTo>
                    <a:pt x="127819" y="57550"/>
                    <a:pt x="128137" y="55801"/>
                    <a:pt x="128137" y="55801"/>
                  </a:cubicBezTo>
                  <a:lnTo>
                    <a:pt x="127182" y="53894"/>
                  </a:lnTo>
                  <a:lnTo>
                    <a:pt x="124958" y="51827"/>
                  </a:lnTo>
                  <a:lnTo>
                    <a:pt x="123845" y="49760"/>
                  </a:lnTo>
                  <a:lnTo>
                    <a:pt x="123845" y="47535"/>
                  </a:lnTo>
                  <a:cubicBezTo>
                    <a:pt x="123845" y="47535"/>
                    <a:pt x="123208" y="46104"/>
                    <a:pt x="123208" y="46104"/>
                  </a:cubicBezTo>
                  <a:lnTo>
                    <a:pt x="122413" y="45309"/>
                  </a:lnTo>
                  <a:lnTo>
                    <a:pt x="121937" y="44037"/>
                  </a:lnTo>
                  <a:lnTo>
                    <a:pt x="121937" y="42288"/>
                  </a:lnTo>
                  <a:cubicBezTo>
                    <a:pt x="121937" y="42288"/>
                    <a:pt x="122413" y="40221"/>
                    <a:pt x="122413" y="40221"/>
                  </a:cubicBezTo>
                  <a:lnTo>
                    <a:pt x="123845" y="37678"/>
                  </a:lnTo>
                  <a:lnTo>
                    <a:pt x="123526" y="33862"/>
                  </a:lnTo>
                  <a:lnTo>
                    <a:pt x="121619" y="28775"/>
                  </a:lnTo>
                  <a:lnTo>
                    <a:pt x="120506" y="25119"/>
                  </a:lnTo>
                  <a:lnTo>
                    <a:pt x="120506" y="22893"/>
                  </a:lnTo>
                  <a:cubicBezTo>
                    <a:pt x="120506" y="22893"/>
                    <a:pt x="120506" y="21144"/>
                    <a:pt x="120506" y="21144"/>
                  </a:cubicBezTo>
                  <a:lnTo>
                    <a:pt x="121619" y="19554"/>
                  </a:lnTo>
                  <a:lnTo>
                    <a:pt x="124004" y="15580"/>
                  </a:lnTo>
                  <a:lnTo>
                    <a:pt x="124480" y="12559"/>
                  </a:lnTo>
                  <a:lnTo>
                    <a:pt x="123685" y="9062"/>
                  </a:lnTo>
                  <a:lnTo>
                    <a:pt x="123685" y="6359"/>
                  </a:lnTo>
                  <a:cubicBezTo>
                    <a:pt x="123685" y="6359"/>
                    <a:pt x="124163" y="4611"/>
                    <a:pt x="124163" y="4611"/>
                  </a:cubicBezTo>
                  <a:lnTo>
                    <a:pt x="123367" y="2226"/>
                  </a:lnTo>
                  <a:lnTo>
                    <a:pt x="121619" y="0"/>
                  </a:lnTo>
                  <a:lnTo>
                    <a:pt x="120506" y="0"/>
                  </a:lnTo>
                  <a:cubicBezTo>
                    <a:pt x="120506" y="0"/>
                    <a:pt x="118916" y="636"/>
                    <a:pt x="118916" y="636"/>
                  </a:cubicBezTo>
                  <a:lnTo>
                    <a:pt x="117009" y="2544"/>
                  </a:lnTo>
                  <a:lnTo>
                    <a:pt x="114783" y="2862"/>
                  </a:lnTo>
                  <a:lnTo>
                    <a:pt x="112716" y="1749"/>
                  </a:lnTo>
                  <a:lnTo>
                    <a:pt x="106516" y="2226"/>
                  </a:lnTo>
                  <a:lnTo>
                    <a:pt x="96818" y="3339"/>
                  </a:lnTo>
                  <a:lnTo>
                    <a:pt x="93003" y="4611"/>
                  </a:lnTo>
                  <a:lnTo>
                    <a:pt x="90777" y="5087"/>
                  </a:lnTo>
                  <a:lnTo>
                    <a:pt x="88074" y="5405"/>
                  </a:lnTo>
                  <a:lnTo>
                    <a:pt x="83623" y="7631"/>
                  </a:lnTo>
                  <a:lnTo>
                    <a:pt x="72653" y="16057"/>
                  </a:lnTo>
                  <a:lnTo>
                    <a:pt x="70428" y="17329"/>
                  </a:lnTo>
                  <a:lnTo>
                    <a:pt x="67884" y="17329"/>
                  </a:lnTo>
                  <a:cubicBezTo>
                    <a:pt x="67884" y="17329"/>
                    <a:pt x="66454" y="18601"/>
                    <a:pt x="66454" y="18601"/>
                  </a:cubicBezTo>
                  <a:lnTo>
                    <a:pt x="64069" y="19554"/>
                  </a:lnTo>
                  <a:lnTo>
                    <a:pt x="59299" y="22893"/>
                  </a:lnTo>
                  <a:lnTo>
                    <a:pt x="56914" y="25596"/>
                  </a:lnTo>
                  <a:lnTo>
                    <a:pt x="55325" y="27980"/>
                  </a:lnTo>
                  <a:lnTo>
                    <a:pt x="53417" y="27980"/>
                  </a:lnTo>
                  <a:cubicBezTo>
                    <a:pt x="53417" y="27980"/>
                    <a:pt x="51986" y="27344"/>
                    <a:pt x="51986" y="27344"/>
                  </a:cubicBezTo>
                  <a:lnTo>
                    <a:pt x="47535" y="27663"/>
                  </a:lnTo>
                  <a:lnTo>
                    <a:pt x="45309" y="28457"/>
                  </a:lnTo>
                  <a:lnTo>
                    <a:pt x="42765" y="30842"/>
                  </a:lnTo>
                  <a:lnTo>
                    <a:pt x="39745" y="35135"/>
                  </a:lnTo>
                  <a:lnTo>
                    <a:pt x="38473" y="36406"/>
                  </a:lnTo>
                  <a:lnTo>
                    <a:pt x="35929" y="37678"/>
                  </a:lnTo>
                  <a:lnTo>
                    <a:pt x="33068" y="38791"/>
                  </a:lnTo>
                  <a:lnTo>
                    <a:pt x="29571" y="40381"/>
                  </a:lnTo>
                  <a:lnTo>
                    <a:pt x="27980" y="40381"/>
                  </a:lnTo>
                  <a:cubicBezTo>
                    <a:pt x="27980" y="40381"/>
                    <a:pt x="26550" y="40698"/>
                    <a:pt x="26550" y="40698"/>
                  </a:cubicBezTo>
                  <a:lnTo>
                    <a:pt x="25278" y="40063"/>
                  </a:lnTo>
                  <a:lnTo>
                    <a:pt x="24802" y="38473"/>
                  </a:lnTo>
                  <a:lnTo>
                    <a:pt x="22893" y="37519"/>
                  </a:lnTo>
                  <a:lnTo>
                    <a:pt x="18442" y="37042"/>
                  </a:lnTo>
                  <a:lnTo>
                    <a:pt x="11923" y="35929"/>
                  </a:lnTo>
                  <a:lnTo>
                    <a:pt x="5247" y="35929"/>
                  </a:lnTo>
                  <a:cubicBezTo>
                    <a:pt x="5247" y="35929"/>
                    <a:pt x="1909" y="35929"/>
                    <a:pt x="1909" y="35929"/>
                  </a:cubicBezTo>
                  <a:lnTo>
                    <a:pt x="5565" y="42129"/>
                  </a:lnTo>
                  <a:lnTo>
                    <a:pt x="8267" y="46740"/>
                  </a:lnTo>
                  <a:lnTo>
                    <a:pt x="11288" y="51986"/>
                  </a:lnTo>
                  <a:lnTo>
                    <a:pt x="13673" y="56119"/>
                  </a:lnTo>
                  <a:lnTo>
                    <a:pt x="17329" y="62479"/>
                  </a:lnTo>
                  <a:lnTo>
                    <a:pt x="20509" y="68043"/>
                  </a:lnTo>
                  <a:lnTo>
                    <a:pt x="23847" y="73925"/>
                  </a:lnTo>
                  <a:lnTo>
                    <a:pt x="27663" y="80602"/>
                  </a:lnTo>
                  <a:lnTo>
                    <a:pt x="26391" y="82351"/>
                  </a:lnTo>
                  <a:lnTo>
                    <a:pt x="25437" y="83782"/>
                  </a:lnTo>
                  <a:lnTo>
                    <a:pt x="25437" y="86007"/>
                  </a:lnTo>
                  <a:cubicBezTo>
                    <a:pt x="25437" y="86007"/>
                    <a:pt x="24006" y="87279"/>
                    <a:pt x="24006" y="87279"/>
                  </a:cubicBezTo>
                  <a:lnTo>
                    <a:pt x="22416" y="88074"/>
                  </a:lnTo>
                  <a:lnTo>
                    <a:pt x="20509" y="89982"/>
                  </a:lnTo>
                  <a:lnTo>
                    <a:pt x="19237" y="91731"/>
                  </a:lnTo>
                  <a:lnTo>
                    <a:pt x="19237" y="94115"/>
                  </a:lnTo>
                  <a:cubicBezTo>
                    <a:pt x="19237" y="94115"/>
                    <a:pt x="19396" y="106356"/>
                    <a:pt x="19396" y="106356"/>
                  </a:cubicBezTo>
                  <a:lnTo>
                    <a:pt x="19078" y="109695"/>
                  </a:lnTo>
                  <a:lnTo>
                    <a:pt x="18124" y="112557"/>
                  </a:lnTo>
                  <a:lnTo>
                    <a:pt x="17170" y="113988"/>
                  </a:lnTo>
                  <a:lnTo>
                    <a:pt x="16534" y="115100"/>
                  </a:lnTo>
                  <a:lnTo>
                    <a:pt x="17965" y="117962"/>
                  </a:lnTo>
                  <a:lnTo>
                    <a:pt x="19396" y="123685"/>
                  </a:lnTo>
                  <a:lnTo>
                    <a:pt x="20509" y="124798"/>
                  </a:lnTo>
                  <a:lnTo>
                    <a:pt x="21781" y="127182"/>
                  </a:lnTo>
                  <a:lnTo>
                    <a:pt x="22416" y="129408"/>
                  </a:lnTo>
                  <a:lnTo>
                    <a:pt x="22098" y="130203"/>
                  </a:lnTo>
                  <a:lnTo>
                    <a:pt x="19396" y="131316"/>
                  </a:lnTo>
                  <a:lnTo>
                    <a:pt x="18442" y="132270"/>
                  </a:lnTo>
                  <a:lnTo>
                    <a:pt x="18124" y="135608"/>
                  </a:lnTo>
                  <a:lnTo>
                    <a:pt x="17011" y="136721"/>
                  </a:lnTo>
                  <a:lnTo>
                    <a:pt x="15103" y="138311"/>
                  </a:lnTo>
                  <a:lnTo>
                    <a:pt x="13832" y="140060"/>
                  </a:lnTo>
                  <a:lnTo>
                    <a:pt x="12719" y="141332"/>
                  </a:lnTo>
                  <a:lnTo>
                    <a:pt x="11765" y="141968"/>
                  </a:lnTo>
                  <a:lnTo>
                    <a:pt x="11288" y="144193"/>
                  </a:lnTo>
                  <a:lnTo>
                    <a:pt x="10652" y="146419"/>
                  </a:lnTo>
                  <a:lnTo>
                    <a:pt x="8267" y="147850"/>
                  </a:lnTo>
                  <a:lnTo>
                    <a:pt x="7791" y="150552"/>
                  </a:lnTo>
                  <a:lnTo>
                    <a:pt x="7791" y="152778"/>
                  </a:lnTo>
                  <a:cubicBezTo>
                    <a:pt x="7791" y="152778"/>
                    <a:pt x="9062" y="155004"/>
                    <a:pt x="9062" y="155004"/>
                  </a:cubicBezTo>
                  <a:lnTo>
                    <a:pt x="13195" y="159614"/>
                  </a:lnTo>
                  <a:lnTo>
                    <a:pt x="13673" y="160727"/>
                  </a:lnTo>
                  <a:lnTo>
                    <a:pt x="11288" y="163589"/>
                  </a:lnTo>
                  <a:lnTo>
                    <a:pt x="9858" y="165496"/>
                  </a:lnTo>
                  <a:lnTo>
                    <a:pt x="8108" y="168676"/>
                  </a:lnTo>
                  <a:lnTo>
                    <a:pt x="8108" y="168676"/>
                  </a:lnTo>
                  <a:cubicBezTo>
                    <a:pt x="8108" y="168676"/>
                    <a:pt x="9858" y="172014"/>
                    <a:pt x="9858" y="172014"/>
                  </a:cubicBezTo>
                  <a:lnTo>
                    <a:pt x="10652" y="172014"/>
                  </a:lnTo>
                  <a:cubicBezTo>
                    <a:pt x="10652" y="172014"/>
                    <a:pt x="11923" y="173127"/>
                    <a:pt x="11923" y="173127"/>
                  </a:cubicBezTo>
                  <a:lnTo>
                    <a:pt x="12878" y="173604"/>
                  </a:lnTo>
                  <a:lnTo>
                    <a:pt x="13514" y="174081"/>
                  </a:lnTo>
                  <a:lnTo>
                    <a:pt x="14149" y="174876"/>
                  </a:lnTo>
                  <a:lnTo>
                    <a:pt x="15421" y="175989"/>
                  </a:lnTo>
                  <a:lnTo>
                    <a:pt x="17329" y="176943"/>
                  </a:lnTo>
                  <a:lnTo>
                    <a:pt x="17965" y="178533"/>
                  </a:lnTo>
                  <a:lnTo>
                    <a:pt x="17965" y="180281"/>
                  </a:lnTo>
                  <a:lnTo>
                    <a:pt x="18601" y="180758"/>
                  </a:lnTo>
                  <a:lnTo>
                    <a:pt x="21144" y="181235"/>
                  </a:lnTo>
                  <a:lnTo>
                    <a:pt x="23211" y="181235"/>
                  </a:lnTo>
                  <a:cubicBezTo>
                    <a:pt x="23211" y="181235"/>
                    <a:pt x="24165" y="182030"/>
                    <a:pt x="24165" y="182030"/>
                  </a:cubicBezTo>
                  <a:lnTo>
                    <a:pt x="23847" y="182666"/>
                  </a:lnTo>
                  <a:lnTo>
                    <a:pt x="23370" y="183302"/>
                  </a:lnTo>
                  <a:lnTo>
                    <a:pt x="22576" y="184256"/>
                  </a:lnTo>
                  <a:lnTo>
                    <a:pt x="21622" y="185369"/>
                  </a:lnTo>
                  <a:lnTo>
                    <a:pt x="22098" y="186958"/>
                  </a:lnTo>
                  <a:lnTo>
                    <a:pt x="23370" y="188548"/>
                  </a:lnTo>
                  <a:lnTo>
                    <a:pt x="25278" y="188866"/>
                  </a:lnTo>
                  <a:lnTo>
                    <a:pt x="27345" y="189343"/>
                  </a:lnTo>
                  <a:lnTo>
                    <a:pt x="29093" y="189343"/>
                  </a:lnTo>
                  <a:cubicBezTo>
                    <a:pt x="29093" y="189343"/>
                    <a:pt x="30365" y="189979"/>
                    <a:pt x="30365" y="189979"/>
                  </a:cubicBezTo>
                  <a:lnTo>
                    <a:pt x="30365" y="190933"/>
                  </a:lnTo>
                  <a:cubicBezTo>
                    <a:pt x="30365" y="190933"/>
                    <a:pt x="30524" y="191410"/>
                    <a:pt x="30524" y="191410"/>
                  </a:cubicBezTo>
                  <a:lnTo>
                    <a:pt x="30524" y="191887"/>
                  </a:lnTo>
                  <a:cubicBezTo>
                    <a:pt x="30524" y="191887"/>
                    <a:pt x="29730" y="192204"/>
                    <a:pt x="29730" y="192204"/>
                  </a:cubicBezTo>
                  <a:lnTo>
                    <a:pt x="28458" y="192204"/>
                  </a:lnTo>
                  <a:cubicBezTo>
                    <a:pt x="28458" y="192204"/>
                    <a:pt x="27345" y="192681"/>
                    <a:pt x="27345" y="192681"/>
                  </a:cubicBezTo>
                  <a:lnTo>
                    <a:pt x="27026" y="193000"/>
                  </a:lnTo>
                  <a:lnTo>
                    <a:pt x="27026" y="193636"/>
                  </a:lnTo>
                  <a:cubicBezTo>
                    <a:pt x="27026" y="193636"/>
                    <a:pt x="26073" y="194271"/>
                    <a:pt x="26073" y="194271"/>
                  </a:cubicBezTo>
                  <a:lnTo>
                    <a:pt x="24642" y="194907"/>
                  </a:lnTo>
                  <a:lnTo>
                    <a:pt x="22576" y="195225"/>
                  </a:lnTo>
                  <a:lnTo>
                    <a:pt x="21303" y="195543"/>
                  </a:lnTo>
                  <a:lnTo>
                    <a:pt x="20668" y="196179"/>
                  </a:lnTo>
                  <a:lnTo>
                    <a:pt x="21622" y="196656"/>
                  </a:lnTo>
                  <a:lnTo>
                    <a:pt x="22416" y="197769"/>
                  </a:lnTo>
                  <a:lnTo>
                    <a:pt x="22735" y="198405"/>
                  </a:lnTo>
                  <a:lnTo>
                    <a:pt x="22735" y="199041"/>
                  </a:lnTo>
                  <a:cubicBezTo>
                    <a:pt x="22735" y="199041"/>
                    <a:pt x="22735" y="199676"/>
                    <a:pt x="22735" y="199676"/>
                  </a:cubicBezTo>
                  <a:lnTo>
                    <a:pt x="22416" y="200313"/>
                  </a:lnTo>
                  <a:lnTo>
                    <a:pt x="20350" y="200313"/>
                  </a:lnTo>
                  <a:cubicBezTo>
                    <a:pt x="20350" y="200313"/>
                    <a:pt x="18442" y="199200"/>
                    <a:pt x="18442" y="199200"/>
                  </a:cubicBezTo>
                  <a:lnTo>
                    <a:pt x="17488" y="198723"/>
                  </a:lnTo>
                  <a:lnTo>
                    <a:pt x="17488" y="199041"/>
                  </a:lnTo>
                  <a:cubicBezTo>
                    <a:pt x="17488" y="199041"/>
                    <a:pt x="17965" y="201902"/>
                    <a:pt x="17965" y="201902"/>
                  </a:cubicBezTo>
                  <a:lnTo>
                    <a:pt x="17011" y="202856"/>
                  </a:lnTo>
                  <a:lnTo>
                    <a:pt x="14786" y="203969"/>
                  </a:lnTo>
                  <a:lnTo>
                    <a:pt x="12878" y="205559"/>
                  </a:lnTo>
                  <a:lnTo>
                    <a:pt x="10970" y="208261"/>
                  </a:lnTo>
                  <a:lnTo>
                    <a:pt x="7632" y="212395"/>
                  </a:lnTo>
                  <a:lnTo>
                    <a:pt x="6519" y="213508"/>
                  </a:lnTo>
                  <a:lnTo>
                    <a:pt x="6041" y="214939"/>
                  </a:lnTo>
                  <a:lnTo>
                    <a:pt x="4134" y="215416"/>
                  </a:lnTo>
                  <a:lnTo>
                    <a:pt x="637" y="218277"/>
                  </a:lnTo>
                  <a:lnTo>
                    <a:pt x="0" y="219708"/>
                  </a:lnTo>
                  <a:lnTo>
                    <a:pt x="637" y="220979"/>
                  </a:lnTo>
                  <a:lnTo>
                    <a:pt x="2385" y="222092"/>
                  </a:lnTo>
                  <a:lnTo>
                    <a:pt x="3657" y="223682"/>
                  </a:lnTo>
                  <a:lnTo>
                    <a:pt x="3974" y="225749"/>
                  </a:lnTo>
                  <a:lnTo>
                    <a:pt x="3974" y="227021"/>
                  </a:lnTo>
                  <a:cubicBezTo>
                    <a:pt x="3974" y="227021"/>
                    <a:pt x="3974" y="227021"/>
                    <a:pt x="3974" y="227021"/>
                  </a:cubicBezTo>
                  <a:lnTo>
                    <a:pt x="4452" y="230360"/>
                  </a:lnTo>
                  <a:lnTo>
                    <a:pt x="8426" y="234811"/>
                  </a:lnTo>
                  <a:lnTo>
                    <a:pt x="9698" y="239898"/>
                  </a:lnTo>
                  <a:lnTo>
                    <a:pt x="10652" y="240534"/>
                  </a:lnTo>
                  <a:lnTo>
                    <a:pt x="16057" y="243078"/>
                  </a:lnTo>
                  <a:lnTo>
                    <a:pt x="16057" y="243714"/>
                  </a:lnTo>
                  <a:cubicBezTo>
                    <a:pt x="16057" y="243714"/>
                    <a:pt x="15421" y="244668"/>
                    <a:pt x="15421" y="244668"/>
                  </a:cubicBezTo>
                  <a:lnTo>
                    <a:pt x="14627" y="245939"/>
                  </a:lnTo>
                  <a:lnTo>
                    <a:pt x="15103" y="247688"/>
                  </a:lnTo>
                  <a:lnTo>
                    <a:pt x="16057" y="250073"/>
                  </a:lnTo>
                  <a:lnTo>
                    <a:pt x="16375" y="252298"/>
                  </a:lnTo>
                  <a:lnTo>
                    <a:pt x="17011" y="254524"/>
                  </a:lnTo>
                  <a:lnTo>
                    <a:pt x="17647" y="258022"/>
                  </a:lnTo>
                  <a:lnTo>
                    <a:pt x="17965" y="261201"/>
                  </a:lnTo>
                  <a:lnTo>
                    <a:pt x="19396" y="265811"/>
                  </a:lnTo>
                  <a:lnTo>
                    <a:pt x="19714" y="268673"/>
                  </a:lnTo>
                  <a:lnTo>
                    <a:pt x="19714" y="270422"/>
                  </a:lnTo>
                  <a:cubicBezTo>
                    <a:pt x="19714" y="270422"/>
                    <a:pt x="20827" y="272170"/>
                    <a:pt x="20827" y="272170"/>
                  </a:cubicBezTo>
                  <a:lnTo>
                    <a:pt x="22893" y="274237"/>
                  </a:lnTo>
                  <a:lnTo>
                    <a:pt x="25755" y="276304"/>
                  </a:lnTo>
                  <a:lnTo>
                    <a:pt x="27980" y="278689"/>
                  </a:lnTo>
                  <a:lnTo>
                    <a:pt x="29730" y="280278"/>
                  </a:lnTo>
                  <a:lnTo>
                    <a:pt x="31796" y="281551"/>
                  </a:lnTo>
                  <a:lnTo>
                    <a:pt x="33386" y="282822"/>
                  </a:lnTo>
                  <a:lnTo>
                    <a:pt x="34022" y="283617"/>
                  </a:lnTo>
                  <a:lnTo>
                    <a:pt x="34022" y="284253"/>
                  </a:lnTo>
                  <a:cubicBezTo>
                    <a:pt x="34022" y="284253"/>
                    <a:pt x="33545" y="284889"/>
                    <a:pt x="33545" y="284889"/>
                  </a:cubicBezTo>
                  <a:lnTo>
                    <a:pt x="31001" y="288068"/>
                  </a:lnTo>
                  <a:lnTo>
                    <a:pt x="27504" y="292838"/>
                  </a:lnTo>
                  <a:lnTo>
                    <a:pt x="27504" y="293474"/>
                  </a:lnTo>
                  <a:cubicBezTo>
                    <a:pt x="27504" y="293474"/>
                    <a:pt x="31001" y="296971"/>
                    <a:pt x="31001" y="296971"/>
                  </a:cubicBezTo>
                  <a:lnTo>
                    <a:pt x="31478" y="298402"/>
                  </a:lnTo>
                  <a:lnTo>
                    <a:pt x="31478" y="300310"/>
                  </a:lnTo>
                  <a:cubicBezTo>
                    <a:pt x="31478" y="300310"/>
                    <a:pt x="30365" y="302694"/>
                    <a:pt x="30365" y="302694"/>
                  </a:cubicBezTo>
                  <a:lnTo>
                    <a:pt x="26709" y="303489"/>
                  </a:lnTo>
                  <a:lnTo>
                    <a:pt x="25914" y="304125"/>
                  </a:lnTo>
                  <a:lnTo>
                    <a:pt x="25914" y="304920"/>
                  </a:lnTo>
                  <a:cubicBezTo>
                    <a:pt x="25914" y="304920"/>
                    <a:pt x="26709" y="305874"/>
                    <a:pt x="26709" y="305874"/>
                  </a:cubicBezTo>
                  <a:lnTo>
                    <a:pt x="26709" y="308100"/>
                  </a:lnTo>
                  <a:cubicBezTo>
                    <a:pt x="26709" y="308100"/>
                    <a:pt x="27821" y="310643"/>
                    <a:pt x="27821" y="310643"/>
                  </a:cubicBezTo>
                  <a:lnTo>
                    <a:pt x="27186" y="311438"/>
                  </a:lnTo>
                  <a:lnTo>
                    <a:pt x="25914" y="312551"/>
                  </a:lnTo>
                  <a:lnTo>
                    <a:pt x="25914" y="313664"/>
                  </a:lnTo>
                  <a:cubicBezTo>
                    <a:pt x="25914" y="313664"/>
                    <a:pt x="26391" y="314936"/>
                    <a:pt x="26391" y="314936"/>
                  </a:cubicBezTo>
                  <a:lnTo>
                    <a:pt x="27821" y="315889"/>
                  </a:lnTo>
                  <a:lnTo>
                    <a:pt x="33386" y="319387"/>
                  </a:lnTo>
                  <a:lnTo>
                    <a:pt x="33862" y="319864"/>
                  </a:lnTo>
                  <a:lnTo>
                    <a:pt x="33862" y="320182"/>
                  </a:lnTo>
                  <a:cubicBezTo>
                    <a:pt x="33862" y="320182"/>
                    <a:pt x="31637" y="322567"/>
                    <a:pt x="31637" y="322567"/>
                  </a:cubicBezTo>
                  <a:lnTo>
                    <a:pt x="31637" y="323997"/>
                  </a:lnTo>
                  <a:cubicBezTo>
                    <a:pt x="31637" y="323997"/>
                    <a:pt x="31478" y="326382"/>
                    <a:pt x="31478" y="326382"/>
                  </a:cubicBezTo>
                  <a:lnTo>
                    <a:pt x="31796" y="327972"/>
                  </a:lnTo>
                  <a:lnTo>
                    <a:pt x="32432" y="328608"/>
                  </a:lnTo>
                  <a:lnTo>
                    <a:pt x="35294" y="329403"/>
                  </a:lnTo>
                  <a:lnTo>
                    <a:pt x="38791" y="334808"/>
                  </a:lnTo>
                  <a:lnTo>
                    <a:pt x="42130" y="339895"/>
                  </a:lnTo>
                  <a:lnTo>
                    <a:pt x="42130" y="344347"/>
                  </a:lnTo>
                  <a:cubicBezTo>
                    <a:pt x="42130" y="344347"/>
                    <a:pt x="42448" y="349434"/>
                    <a:pt x="42448" y="349434"/>
                  </a:cubicBezTo>
                  <a:lnTo>
                    <a:pt x="44515" y="353408"/>
                  </a:lnTo>
                  <a:lnTo>
                    <a:pt x="44832" y="356588"/>
                  </a:lnTo>
                  <a:lnTo>
                    <a:pt x="45628" y="360244"/>
                  </a:lnTo>
                  <a:lnTo>
                    <a:pt x="48171" y="362470"/>
                  </a:lnTo>
                  <a:lnTo>
                    <a:pt x="49125" y="366922"/>
                  </a:lnTo>
                  <a:lnTo>
                    <a:pt x="49443" y="369306"/>
                  </a:lnTo>
                  <a:lnTo>
                    <a:pt x="49443" y="370896"/>
                  </a:lnTo>
                  <a:cubicBezTo>
                    <a:pt x="49443" y="370896"/>
                    <a:pt x="51191" y="375665"/>
                    <a:pt x="51191" y="375665"/>
                  </a:cubicBezTo>
                  <a:lnTo>
                    <a:pt x="51191" y="379799"/>
                  </a:lnTo>
                  <a:cubicBezTo>
                    <a:pt x="51191" y="379799"/>
                    <a:pt x="51032" y="382820"/>
                    <a:pt x="51032" y="382820"/>
                  </a:cubicBezTo>
                  <a:lnTo>
                    <a:pt x="51032" y="384409"/>
                  </a:lnTo>
                  <a:cubicBezTo>
                    <a:pt x="51032" y="384409"/>
                    <a:pt x="51351" y="385522"/>
                    <a:pt x="51351" y="385522"/>
                  </a:cubicBezTo>
                  <a:lnTo>
                    <a:pt x="53099" y="386635"/>
                  </a:lnTo>
                  <a:lnTo>
                    <a:pt x="53894" y="387271"/>
                  </a:lnTo>
                  <a:lnTo>
                    <a:pt x="56438" y="387589"/>
                  </a:lnTo>
                  <a:lnTo>
                    <a:pt x="60094" y="387589"/>
                  </a:lnTo>
                  <a:cubicBezTo>
                    <a:pt x="60094" y="387589"/>
                    <a:pt x="66295" y="386635"/>
                    <a:pt x="66295" y="386635"/>
                  </a:cubicBezTo>
                  <a:lnTo>
                    <a:pt x="71064" y="385681"/>
                  </a:lnTo>
                  <a:lnTo>
                    <a:pt x="72018" y="384250"/>
                  </a:lnTo>
                  <a:lnTo>
                    <a:pt x="75038" y="380594"/>
                  </a:lnTo>
                  <a:lnTo>
                    <a:pt x="75674" y="377573"/>
                  </a:lnTo>
                  <a:lnTo>
                    <a:pt x="76946" y="376301"/>
                  </a:lnTo>
                  <a:lnTo>
                    <a:pt x="82352" y="373281"/>
                  </a:lnTo>
                  <a:lnTo>
                    <a:pt x="83305" y="371214"/>
                  </a:lnTo>
                  <a:lnTo>
                    <a:pt x="83782" y="368989"/>
                  </a:lnTo>
                  <a:lnTo>
                    <a:pt x="84895" y="367399"/>
                  </a:lnTo>
                  <a:lnTo>
                    <a:pt x="86962" y="367080"/>
                  </a:lnTo>
                  <a:lnTo>
                    <a:pt x="90777" y="365650"/>
                  </a:lnTo>
                  <a:lnTo>
                    <a:pt x="94910" y="364378"/>
                  </a:lnTo>
                  <a:lnTo>
                    <a:pt x="96183" y="362629"/>
                  </a:lnTo>
                  <a:lnTo>
                    <a:pt x="97295" y="359450"/>
                  </a:lnTo>
                  <a:lnTo>
                    <a:pt x="98249" y="355952"/>
                  </a:lnTo>
                  <a:lnTo>
                    <a:pt x="99044" y="355157"/>
                  </a:lnTo>
                  <a:lnTo>
                    <a:pt x="100316" y="355157"/>
                  </a:lnTo>
                  <a:cubicBezTo>
                    <a:pt x="100316" y="355157"/>
                    <a:pt x="102541" y="356111"/>
                    <a:pt x="102541" y="356111"/>
                  </a:cubicBezTo>
                  <a:lnTo>
                    <a:pt x="103654" y="357383"/>
                  </a:lnTo>
                  <a:lnTo>
                    <a:pt x="109377" y="361517"/>
                  </a:lnTo>
                  <a:lnTo>
                    <a:pt x="111921" y="363901"/>
                  </a:lnTo>
                  <a:lnTo>
                    <a:pt x="114305" y="364219"/>
                  </a:lnTo>
                  <a:lnTo>
                    <a:pt x="119075" y="363742"/>
                  </a:lnTo>
                  <a:lnTo>
                    <a:pt x="120029" y="363742"/>
                  </a:lnTo>
                  <a:cubicBezTo>
                    <a:pt x="120029" y="363742"/>
                    <a:pt x="132270" y="364060"/>
                    <a:pt x="132270" y="364060"/>
                  </a:cubicBezTo>
                  <a:lnTo>
                    <a:pt x="134178" y="364060"/>
                  </a:lnTo>
                  <a:cubicBezTo>
                    <a:pt x="134178" y="364060"/>
                    <a:pt x="138470" y="365332"/>
                    <a:pt x="138470" y="365332"/>
                  </a:cubicBezTo>
                  <a:lnTo>
                    <a:pt x="140855" y="366127"/>
                  </a:lnTo>
                  <a:lnTo>
                    <a:pt x="142604" y="366603"/>
                  </a:lnTo>
                  <a:lnTo>
                    <a:pt x="145306" y="367876"/>
                  </a:lnTo>
                  <a:lnTo>
                    <a:pt x="147691" y="372168"/>
                  </a:lnTo>
                  <a:lnTo>
                    <a:pt x="148963" y="375506"/>
                  </a:lnTo>
                  <a:lnTo>
                    <a:pt x="149917" y="378527"/>
                  </a:lnTo>
                  <a:lnTo>
                    <a:pt x="151984" y="383773"/>
                  </a:lnTo>
                  <a:lnTo>
                    <a:pt x="153414" y="385840"/>
                  </a:lnTo>
                  <a:lnTo>
                    <a:pt x="153892" y="384886"/>
                  </a:lnTo>
                  <a:lnTo>
                    <a:pt x="155163" y="379163"/>
                  </a:lnTo>
                  <a:lnTo>
                    <a:pt x="156753" y="375824"/>
                  </a:lnTo>
                  <a:lnTo>
                    <a:pt x="158978" y="372009"/>
                  </a:lnTo>
                  <a:lnTo>
                    <a:pt x="163430" y="363265"/>
                  </a:lnTo>
                  <a:lnTo>
                    <a:pt x="165019" y="361993"/>
                  </a:lnTo>
                  <a:lnTo>
                    <a:pt x="166769" y="361357"/>
                  </a:lnTo>
                  <a:lnTo>
                    <a:pt x="168040" y="361357"/>
                  </a:lnTo>
                  <a:cubicBezTo>
                    <a:pt x="168040" y="361357"/>
                    <a:pt x="169312" y="361993"/>
                    <a:pt x="169312" y="361993"/>
                  </a:cubicBezTo>
                  <a:lnTo>
                    <a:pt x="171061" y="361993"/>
                  </a:lnTo>
                  <a:cubicBezTo>
                    <a:pt x="171061" y="361993"/>
                    <a:pt x="172333" y="361357"/>
                    <a:pt x="172333" y="361357"/>
                  </a:cubicBezTo>
                  <a:lnTo>
                    <a:pt x="184097" y="361357"/>
                  </a:lnTo>
                  <a:cubicBezTo>
                    <a:pt x="184097" y="361357"/>
                    <a:pt x="196339" y="361198"/>
                    <a:pt x="196339" y="361198"/>
                  </a:cubicBezTo>
                  <a:lnTo>
                    <a:pt x="196657" y="361198"/>
                  </a:lnTo>
                  <a:cubicBezTo>
                    <a:pt x="196657" y="361198"/>
                    <a:pt x="197133" y="362788"/>
                    <a:pt x="197133" y="362788"/>
                  </a:cubicBezTo>
                  <a:lnTo>
                    <a:pt x="199200" y="366127"/>
                  </a:lnTo>
                  <a:lnTo>
                    <a:pt x="201426" y="367876"/>
                  </a:lnTo>
                  <a:lnTo>
                    <a:pt x="201902" y="368352"/>
                  </a:lnTo>
                  <a:lnTo>
                    <a:pt x="202539" y="366922"/>
                  </a:lnTo>
                  <a:lnTo>
                    <a:pt x="204287" y="361040"/>
                  </a:lnTo>
                  <a:lnTo>
                    <a:pt x="206831" y="352614"/>
                  </a:lnTo>
                  <a:lnTo>
                    <a:pt x="209534" y="343870"/>
                  </a:lnTo>
                  <a:lnTo>
                    <a:pt x="212713" y="333536"/>
                  </a:lnTo>
                  <a:lnTo>
                    <a:pt x="212713" y="326223"/>
                  </a:lnTo>
                  <a:cubicBezTo>
                    <a:pt x="212713" y="326223"/>
                    <a:pt x="212713" y="318592"/>
                    <a:pt x="212713" y="318592"/>
                  </a:cubicBezTo>
                  <a:lnTo>
                    <a:pt x="217165" y="312233"/>
                  </a:lnTo>
                  <a:lnTo>
                    <a:pt x="220344" y="307782"/>
                  </a:lnTo>
                  <a:lnTo>
                    <a:pt x="223047" y="303489"/>
                  </a:lnTo>
                  <a:lnTo>
                    <a:pt x="225749" y="296176"/>
                  </a:lnTo>
                  <a:lnTo>
                    <a:pt x="227657" y="291248"/>
                  </a:lnTo>
                  <a:lnTo>
                    <a:pt x="234652" y="290135"/>
                  </a:lnTo>
                  <a:lnTo>
                    <a:pt x="246575" y="287591"/>
                  </a:lnTo>
                  <a:lnTo>
                    <a:pt x="252457" y="286320"/>
                  </a:lnTo>
                  <a:lnTo>
                    <a:pt x="265017" y="283617"/>
                  </a:lnTo>
                  <a:lnTo>
                    <a:pt x="277735" y="280915"/>
                  </a:lnTo>
                  <a:lnTo>
                    <a:pt x="291090" y="280915"/>
                  </a:lnTo>
                  <a:cubicBezTo>
                    <a:pt x="291090" y="280915"/>
                    <a:pt x="303967" y="280596"/>
                    <a:pt x="303967" y="280596"/>
                  </a:cubicBezTo>
                  <a:lnTo>
                    <a:pt x="313982" y="286637"/>
                  </a:lnTo>
                  <a:lnTo>
                    <a:pt x="321613" y="291248"/>
                  </a:lnTo>
                  <a:lnTo>
                    <a:pt x="330039" y="296335"/>
                  </a:lnTo>
                  <a:lnTo>
                    <a:pt x="330675" y="297448"/>
                  </a:lnTo>
                  <a:lnTo>
                    <a:pt x="331311" y="301741"/>
                  </a:lnTo>
                  <a:lnTo>
                    <a:pt x="330675" y="306669"/>
                  </a:lnTo>
                  <a:lnTo>
                    <a:pt x="332583" y="306192"/>
                  </a:lnTo>
                  <a:lnTo>
                    <a:pt x="333378" y="304920"/>
                  </a:lnTo>
                  <a:lnTo>
                    <a:pt x="334650" y="303330"/>
                  </a:lnTo>
                  <a:lnTo>
                    <a:pt x="336398" y="302854"/>
                  </a:lnTo>
                  <a:lnTo>
                    <a:pt x="338465" y="302218"/>
                  </a:lnTo>
                  <a:lnTo>
                    <a:pt x="339260" y="300946"/>
                  </a:lnTo>
                  <a:lnTo>
                    <a:pt x="334331" y="296653"/>
                  </a:lnTo>
                  <a:lnTo>
                    <a:pt x="331470" y="294109"/>
                  </a:lnTo>
                  <a:lnTo>
                    <a:pt x="333218" y="290612"/>
                  </a:lnTo>
                  <a:lnTo>
                    <a:pt x="336080" y="284730"/>
                  </a:lnTo>
                  <a:lnTo>
                    <a:pt x="338941" y="279007"/>
                  </a:lnTo>
                  <a:lnTo>
                    <a:pt x="341008" y="274555"/>
                  </a:lnTo>
                  <a:lnTo>
                    <a:pt x="341486" y="273760"/>
                  </a:lnTo>
                  <a:lnTo>
                    <a:pt x="343393" y="273443"/>
                  </a:lnTo>
                  <a:lnTo>
                    <a:pt x="343075" y="271217"/>
                  </a:lnTo>
                  <a:lnTo>
                    <a:pt x="343075" y="269786"/>
                  </a:lnTo>
                  <a:cubicBezTo>
                    <a:pt x="343075" y="269786"/>
                    <a:pt x="341486" y="269786"/>
                    <a:pt x="341486" y="269786"/>
                  </a:cubicBezTo>
                  <a:lnTo>
                    <a:pt x="343075" y="264381"/>
                  </a:lnTo>
                  <a:lnTo>
                    <a:pt x="345460" y="256750"/>
                  </a:lnTo>
                  <a:lnTo>
                    <a:pt x="347368" y="251027"/>
                  </a:lnTo>
                  <a:lnTo>
                    <a:pt x="348003" y="250073"/>
                  </a:lnTo>
                  <a:lnTo>
                    <a:pt x="349275" y="249755"/>
                  </a:lnTo>
                  <a:lnTo>
                    <a:pt x="349594" y="249119"/>
                  </a:lnTo>
                  <a:lnTo>
                    <a:pt x="348003" y="248165"/>
                  </a:lnTo>
                  <a:close/>
                  <a:moveTo>
                    <a:pt x="19237" y="189025"/>
                  </a:moveTo>
                  <a:lnTo>
                    <a:pt x="20191" y="188548"/>
                  </a:lnTo>
                  <a:lnTo>
                    <a:pt x="21303" y="189025"/>
                  </a:lnTo>
                  <a:lnTo>
                    <a:pt x="21939" y="189025"/>
                  </a:lnTo>
                  <a:cubicBezTo>
                    <a:pt x="21939" y="189025"/>
                    <a:pt x="21781" y="187912"/>
                    <a:pt x="21781" y="187912"/>
                  </a:cubicBezTo>
                  <a:lnTo>
                    <a:pt x="20191" y="187118"/>
                  </a:lnTo>
                  <a:lnTo>
                    <a:pt x="18283" y="185209"/>
                  </a:lnTo>
                  <a:lnTo>
                    <a:pt x="16534" y="184415"/>
                  </a:lnTo>
                  <a:lnTo>
                    <a:pt x="15740" y="184415"/>
                  </a:lnTo>
                  <a:cubicBezTo>
                    <a:pt x="15740" y="184415"/>
                    <a:pt x="15740" y="185845"/>
                    <a:pt x="15740" y="185845"/>
                  </a:cubicBezTo>
                  <a:lnTo>
                    <a:pt x="15421" y="187118"/>
                  </a:lnTo>
                  <a:lnTo>
                    <a:pt x="15103" y="188389"/>
                  </a:lnTo>
                  <a:lnTo>
                    <a:pt x="17647" y="188389"/>
                  </a:lnTo>
                  <a:cubicBezTo>
                    <a:pt x="17647" y="188389"/>
                    <a:pt x="19555" y="188866"/>
                    <a:pt x="19555" y="188866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1" name="Freeform: Shape 5400">
              <a:extLst>
                <a:ext uri="{FF2B5EF4-FFF2-40B4-BE49-F238E27FC236}">
                  <a16:creationId xmlns:a16="http://schemas.microsoft.com/office/drawing/2014/main" id="{123BD0A3-EBBB-C41E-7BDB-DFB254A52C56}"/>
                </a:ext>
              </a:extLst>
            </p:cNvPr>
            <p:cNvSpPr/>
            <p:nvPr/>
          </p:nvSpPr>
          <p:spPr>
            <a:xfrm>
              <a:off x="4466951" y="3787017"/>
              <a:ext cx="35929" cy="28774"/>
            </a:xfrm>
            <a:custGeom>
              <a:avLst/>
              <a:gdLst>
                <a:gd name="connsiteX0" fmla="*/ 28298 w 35929"/>
                <a:gd name="connsiteY0" fmla="*/ 0 h 28774"/>
                <a:gd name="connsiteX1" fmla="*/ 26867 w 35929"/>
                <a:gd name="connsiteY1" fmla="*/ 0 h 28774"/>
                <a:gd name="connsiteX2" fmla="*/ 22416 w 35929"/>
                <a:gd name="connsiteY2" fmla="*/ 2067 h 28774"/>
                <a:gd name="connsiteX3" fmla="*/ 19554 w 35929"/>
                <a:gd name="connsiteY3" fmla="*/ 3974 h 28774"/>
                <a:gd name="connsiteX4" fmla="*/ 16852 w 35929"/>
                <a:gd name="connsiteY4" fmla="*/ 6359 h 28774"/>
                <a:gd name="connsiteX5" fmla="*/ 13990 w 35929"/>
                <a:gd name="connsiteY5" fmla="*/ 8426 h 28774"/>
                <a:gd name="connsiteX6" fmla="*/ 10493 w 35929"/>
                <a:gd name="connsiteY6" fmla="*/ 10333 h 28774"/>
                <a:gd name="connsiteX7" fmla="*/ 6836 w 35929"/>
                <a:gd name="connsiteY7" fmla="*/ 11923 h 28774"/>
                <a:gd name="connsiteX8" fmla="*/ 3338 w 35929"/>
                <a:gd name="connsiteY8" fmla="*/ 12400 h 28774"/>
                <a:gd name="connsiteX9" fmla="*/ 0 w 35929"/>
                <a:gd name="connsiteY9" fmla="*/ 12400 h 28774"/>
                <a:gd name="connsiteX10" fmla="*/ 954 w 35929"/>
                <a:gd name="connsiteY10" fmla="*/ 13195 h 28774"/>
                <a:gd name="connsiteX11" fmla="*/ 3021 w 35929"/>
                <a:gd name="connsiteY11" fmla="*/ 14308 h 28774"/>
                <a:gd name="connsiteX12" fmla="*/ 4611 w 35929"/>
                <a:gd name="connsiteY12" fmla="*/ 15739 h 28774"/>
                <a:gd name="connsiteX13" fmla="*/ 5723 w 35929"/>
                <a:gd name="connsiteY13" fmla="*/ 17487 h 28774"/>
                <a:gd name="connsiteX14" fmla="*/ 6518 w 35929"/>
                <a:gd name="connsiteY14" fmla="*/ 19236 h 28774"/>
                <a:gd name="connsiteX15" fmla="*/ 6518 w 35929"/>
                <a:gd name="connsiteY15" fmla="*/ 20667 h 28774"/>
                <a:gd name="connsiteX16" fmla="*/ 7472 w 35929"/>
                <a:gd name="connsiteY16" fmla="*/ 21780 h 28774"/>
                <a:gd name="connsiteX17" fmla="*/ 10175 w 35929"/>
                <a:gd name="connsiteY17" fmla="*/ 21780 h 28774"/>
                <a:gd name="connsiteX18" fmla="*/ 11129 w 35929"/>
                <a:gd name="connsiteY18" fmla="*/ 23529 h 28774"/>
                <a:gd name="connsiteX19" fmla="*/ 13036 w 35929"/>
                <a:gd name="connsiteY19" fmla="*/ 26072 h 28774"/>
                <a:gd name="connsiteX20" fmla="*/ 14785 w 35929"/>
                <a:gd name="connsiteY20" fmla="*/ 27980 h 28774"/>
                <a:gd name="connsiteX21" fmla="*/ 15898 w 35929"/>
                <a:gd name="connsiteY21" fmla="*/ 28775 h 28774"/>
                <a:gd name="connsiteX22" fmla="*/ 17169 w 35929"/>
                <a:gd name="connsiteY22" fmla="*/ 28457 h 28774"/>
                <a:gd name="connsiteX23" fmla="*/ 19236 w 35929"/>
                <a:gd name="connsiteY23" fmla="*/ 26708 h 28774"/>
                <a:gd name="connsiteX24" fmla="*/ 20667 w 35929"/>
                <a:gd name="connsiteY24" fmla="*/ 24641 h 28774"/>
                <a:gd name="connsiteX25" fmla="*/ 21621 w 35929"/>
                <a:gd name="connsiteY25" fmla="*/ 21780 h 28774"/>
                <a:gd name="connsiteX26" fmla="*/ 20826 w 35929"/>
                <a:gd name="connsiteY26" fmla="*/ 21303 h 28774"/>
                <a:gd name="connsiteX27" fmla="*/ 22257 w 35929"/>
                <a:gd name="connsiteY27" fmla="*/ 19236 h 28774"/>
                <a:gd name="connsiteX28" fmla="*/ 22575 w 35929"/>
                <a:gd name="connsiteY28" fmla="*/ 18123 h 28774"/>
                <a:gd name="connsiteX29" fmla="*/ 21939 w 35929"/>
                <a:gd name="connsiteY29" fmla="*/ 17169 h 28774"/>
                <a:gd name="connsiteX30" fmla="*/ 21144 w 35929"/>
                <a:gd name="connsiteY30" fmla="*/ 16216 h 28774"/>
                <a:gd name="connsiteX31" fmla="*/ 20826 w 35929"/>
                <a:gd name="connsiteY31" fmla="*/ 13672 h 28774"/>
                <a:gd name="connsiteX32" fmla="*/ 20349 w 35929"/>
                <a:gd name="connsiteY32" fmla="*/ 10492 h 28774"/>
                <a:gd name="connsiteX33" fmla="*/ 20031 w 35929"/>
                <a:gd name="connsiteY33" fmla="*/ 9062 h 28774"/>
                <a:gd name="connsiteX34" fmla="*/ 21144 w 35929"/>
                <a:gd name="connsiteY34" fmla="*/ 7949 h 28774"/>
                <a:gd name="connsiteX35" fmla="*/ 23529 w 35929"/>
                <a:gd name="connsiteY35" fmla="*/ 6677 h 28774"/>
                <a:gd name="connsiteX36" fmla="*/ 25754 w 35929"/>
                <a:gd name="connsiteY36" fmla="*/ 5087 h 28774"/>
                <a:gd name="connsiteX37" fmla="*/ 28139 w 35929"/>
                <a:gd name="connsiteY37" fmla="*/ 3815 h 28774"/>
                <a:gd name="connsiteX38" fmla="*/ 28775 w 35929"/>
                <a:gd name="connsiteY38" fmla="*/ 2067 h 28774"/>
                <a:gd name="connsiteX39" fmla="*/ 28775 w 35929"/>
                <a:gd name="connsiteY39" fmla="*/ 477 h 28774"/>
                <a:gd name="connsiteX40" fmla="*/ 34816 w 35929"/>
                <a:gd name="connsiteY40" fmla="*/ 15898 h 28774"/>
                <a:gd name="connsiteX41" fmla="*/ 34498 w 35929"/>
                <a:gd name="connsiteY41" fmla="*/ 10810 h 28774"/>
                <a:gd name="connsiteX42" fmla="*/ 33385 w 35929"/>
                <a:gd name="connsiteY42" fmla="*/ 7472 h 28774"/>
                <a:gd name="connsiteX43" fmla="*/ 31636 w 35929"/>
                <a:gd name="connsiteY43" fmla="*/ 4133 h 28774"/>
                <a:gd name="connsiteX44" fmla="*/ 30842 w 35929"/>
                <a:gd name="connsiteY44" fmla="*/ 3180 h 28774"/>
                <a:gd name="connsiteX45" fmla="*/ 27662 w 35929"/>
                <a:gd name="connsiteY45" fmla="*/ 3180 h 28774"/>
                <a:gd name="connsiteX46" fmla="*/ 27662 w 35929"/>
                <a:gd name="connsiteY46" fmla="*/ 5405 h 28774"/>
                <a:gd name="connsiteX47" fmla="*/ 27662 w 35929"/>
                <a:gd name="connsiteY47" fmla="*/ 9062 h 28774"/>
                <a:gd name="connsiteX48" fmla="*/ 28298 w 35929"/>
                <a:gd name="connsiteY48" fmla="*/ 12241 h 28774"/>
                <a:gd name="connsiteX49" fmla="*/ 29888 w 35929"/>
                <a:gd name="connsiteY49" fmla="*/ 17805 h 28774"/>
                <a:gd name="connsiteX50" fmla="*/ 31636 w 35929"/>
                <a:gd name="connsiteY50" fmla="*/ 18600 h 28774"/>
                <a:gd name="connsiteX51" fmla="*/ 33862 w 35929"/>
                <a:gd name="connsiteY51" fmla="*/ 19077 h 28774"/>
                <a:gd name="connsiteX52" fmla="*/ 35134 w 35929"/>
                <a:gd name="connsiteY52" fmla="*/ 19077 h 28774"/>
                <a:gd name="connsiteX53" fmla="*/ 35929 w 35929"/>
                <a:gd name="connsiteY53" fmla="*/ 18600 h 28774"/>
                <a:gd name="connsiteX54" fmla="*/ 35929 w 35929"/>
                <a:gd name="connsiteY54" fmla="*/ 18123 h 28774"/>
                <a:gd name="connsiteX55" fmla="*/ 34816 w 35929"/>
                <a:gd name="connsiteY55" fmla="*/ 15898 h 2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5929" h="28774">
                  <a:moveTo>
                    <a:pt x="28298" y="0"/>
                  </a:moveTo>
                  <a:lnTo>
                    <a:pt x="26867" y="0"/>
                  </a:lnTo>
                  <a:cubicBezTo>
                    <a:pt x="26867" y="0"/>
                    <a:pt x="22416" y="2067"/>
                    <a:pt x="22416" y="2067"/>
                  </a:cubicBezTo>
                  <a:lnTo>
                    <a:pt x="19554" y="3974"/>
                  </a:lnTo>
                  <a:lnTo>
                    <a:pt x="16852" y="6359"/>
                  </a:lnTo>
                  <a:lnTo>
                    <a:pt x="13990" y="8426"/>
                  </a:lnTo>
                  <a:lnTo>
                    <a:pt x="10493" y="10333"/>
                  </a:lnTo>
                  <a:lnTo>
                    <a:pt x="6836" y="11923"/>
                  </a:lnTo>
                  <a:lnTo>
                    <a:pt x="3338" y="12400"/>
                  </a:lnTo>
                  <a:lnTo>
                    <a:pt x="0" y="12400"/>
                  </a:lnTo>
                  <a:cubicBezTo>
                    <a:pt x="0" y="12400"/>
                    <a:pt x="954" y="13195"/>
                    <a:pt x="954" y="13195"/>
                  </a:cubicBezTo>
                  <a:lnTo>
                    <a:pt x="3021" y="14308"/>
                  </a:lnTo>
                  <a:lnTo>
                    <a:pt x="4611" y="15739"/>
                  </a:lnTo>
                  <a:lnTo>
                    <a:pt x="5723" y="17487"/>
                  </a:lnTo>
                  <a:lnTo>
                    <a:pt x="6518" y="19236"/>
                  </a:lnTo>
                  <a:lnTo>
                    <a:pt x="6518" y="20667"/>
                  </a:lnTo>
                  <a:cubicBezTo>
                    <a:pt x="6518" y="20667"/>
                    <a:pt x="7472" y="21780"/>
                    <a:pt x="7472" y="21780"/>
                  </a:cubicBezTo>
                  <a:lnTo>
                    <a:pt x="10175" y="21780"/>
                  </a:lnTo>
                  <a:cubicBezTo>
                    <a:pt x="10175" y="21780"/>
                    <a:pt x="11129" y="23529"/>
                    <a:pt x="11129" y="23529"/>
                  </a:cubicBezTo>
                  <a:lnTo>
                    <a:pt x="13036" y="26072"/>
                  </a:lnTo>
                  <a:lnTo>
                    <a:pt x="14785" y="27980"/>
                  </a:lnTo>
                  <a:lnTo>
                    <a:pt x="15898" y="28775"/>
                  </a:lnTo>
                  <a:lnTo>
                    <a:pt x="17169" y="28457"/>
                  </a:lnTo>
                  <a:lnTo>
                    <a:pt x="19236" y="26708"/>
                  </a:lnTo>
                  <a:lnTo>
                    <a:pt x="20667" y="24641"/>
                  </a:lnTo>
                  <a:lnTo>
                    <a:pt x="21621" y="21780"/>
                  </a:lnTo>
                  <a:lnTo>
                    <a:pt x="20826" y="21303"/>
                  </a:lnTo>
                  <a:lnTo>
                    <a:pt x="22257" y="19236"/>
                  </a:lnTo>
                  <a:lnTo>
                    <a:pt x="22575" y="18123"/>
                  </a:lnTo>
                  <a:lnTo>
                    <a:pt x="21939" y="17169"/>
                  </a:lnTo>
                  <a:lnTo>
                    <a:pt x="21144" y="16216"/>
                  </a:lnTo>
                  <a:lnTo>
                    <a:pt x="20826" y="13672"/>
                  </a:lnTo>
                  <a:lnTo>
                    <a:pt x="20349" y="10492"/>
                  </a:lnTo>
                  <a:lnTo>
                    <a:pt x="20031" y="9062"/>
                  </a:lnTo>
                  <a:lnTo>
                    <a:pt x="21144" y="7949"/>
                  </a:lnTo>
                  <a:lnTo>
                    <a:pt x="23529" y="6677"/>
                  </a:lnTo>
                  <a:lnTo>
                    <a:pt x="25754" y="5087"/>
                  </a:lnTo>
                  <a:lnTo>
                    <a:pt x="28139" y="3815"/>
                  </a:lnTo>
                  <a:lnTo>
                    <a:pt x="28775" y="2067"/>
                  </a:lnTo>
                  <a:lnTo>
                    <a:pt x="28775" y="477"/>
                  </a:lnTo>
                  <a:close/>
                  <a:moveTo>
                    <a:pt x="34816" y="15898"/>
                  </a:moveTo>
                  <a:lnTo>
                    <a:pt x="34498" y="10810"/>
                  </a:lnTo>
                  <a:lnTo>
                    <a:pt x="33385" y="7472"/>
                  </a:lnTo>
                  <a:lnTo>
                    <a:pt x="31636" y="4133"/>
                  </a:lnTo>
                  <a:lnTo>
                    <a:pt x="30842" y="3180"/>
                  </a:lnTo>
                  <a:lnTo>
                    <a:pt x="27662" y="3180"/>
                  </a:lnTo>
                  <a:cubicBezTo>
                    <a:pt x="27662" y="3180"/>
                    <a:pt x="27662" y="5405"/>
                    <a:pt x="27662" y="5405"/>
                  </a:cubicBezTo>
                  <a:lnTo>
                    <a:pt x="27662" y="9062"/>
                  </a:lnTo>
                  <a:cubicBezTo>
                    <a:pt x="27662" y="9062"/>
                    <a:pt x="28298" y="12241"/>
                    <a:pt x="28298" y="12241"/>
                  </a:cubicBezTo>
                  <a:lnTo>
                    <a:pt x="29888" y="17805"/>
                  </a:lnTo>
                  <a:lnTo>
                    <a:pt x="31636" y="18600"/>
                  </a:lnTo>
                  <a:lnTo>
                    <a:pt x="33862" y="19077"/>
                  </a:lnTo>
                  <a:lnTo>
                    <a:pt x="35134" y="19077"/>
                  </a:lnTo>
                  <a:cubicBezTo>
                    <a:pt x="35134" y="19077"/>
                    <a:pt x="35929" y="18600"/>
                    <a:pt x="35929" y="18600"/>
                  </a:cubicBezTo>
                  <a:lnTo>
                    <a:pt x="35929" y="18123"/>
                  </a:lnTo>
                  <a:cubicBezTo>
                    <a:pt x="35929" y="18123"/>
                    <a:pt x="34816" y="15898"/>
                    <a:pt x="34816" y="15898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2" name="Freeform: Shape 5401">
              <a:extLst>
                <a:ext uri="{FF2B5EF4-FFF2-40B4-BE49-F238E27FC236}">
                  <a16:creationId xmlns:a16="http://schemas.microsoft.com/office/drawing/2014/main" id="{A15CBC27-2ACC-6AF8-5526-1BDCB4D4D579}"/>
                </a:ext>
              </a:extLst>
            </p:cNvPr>
            <p:cNvSpPr/>
            <p:nvPr/>
          </p:nvSpPr>
          <p:spPr>
            <a:xfrm>
              <a:off x="10370443" y="2972572"/>
              <a:ext cx="5563" cy="3974"/>
            </a:xfrm>
            <a:custGeom>
              <a:avLst/>
              <a:gdLst>
                <a:gd name="connsiteX0" fmla="*/ 4769 w 5563"/>
                <a:gd name="connsiteY0" fmla="*/ 0 h 3974"/>
                <a:gd name="connsiteX1" fmla="*/ 2544 w 5563"/>
                <a:gd name="connsiteY1" fmla="*/ 2385 h 3974"/>
                <a:gd name="connsiteX2" fmla="*/ 0 w 5563"/>
                <a:gd name="connsiteY2" fmla="*/ 3498 h 3974"/>
                <a:gd name="connsiteX3" fmla="*/ 477 w 5563"/>
                <a:gd name="connsiteY3" fmla="*/ 3816 h 3974"/>
                <a:gd name="connsiteX4" fmla="*/ 1113 w 5563"/>
                <a:gd name="connsiteY4" fmla="*/ 3974 h 3974"/>
                <a:gd name="connsiteX5" fmla="*/ 3815 w 5563"/>
                <a:gd name="connsiteY5" fmla="*/ 2862 h 3974"/>
                <a:gd name="connsiteX6" fmla="*/ 5564 w 5563"/>
                <a:gd name="connsiteY6" fmla="*/ 159 h 3974"/>
                <a:gd name="connsiteX7" fmla="*/ 4769 w 5563"/>
                <a:gd name="connsiteY7" fmla="*/ 0 h 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3" h="3974">
                  <a:moveTo>
                    <a:pt x="4769" y="0"/>
                  </a:moveTo>
                  <a:lnTo>
                    <a:pt x="2544" y="2385"/>
                  </a:lnTo>
                  <a:lnTo>
                    <a:pt x="0" y="3498"/>
                  </a:lnTo>
                  <a:lnTo>
                    <a:pt x="477" y="3816"/>
                  </a:lnTo>
                  <a:lnTo>
                    <a:pt x="1113" y="3974"/>
                  </a:lnTo>
                  <a:lnTo>
                    <a:pt x="3815" y="2862"/>
                  </a:lnTo>
                  <a:lnTo>
                    <a:pt x="5564" y="159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3" name="Freeform: Shape 5402">
              <a:extLst>
                <a:ext uri="{FF2B5EF4-FFF2-40B4-BE49-F238E27FC236}">
                  <a16:creationId xmlns:a16="http://schemas.microsoft.com/office/drawing/2014/main" id="{351182AB-B052-C72B-BE78-19638CC046A4}"/>
                </a:ext>
              </a:extLst>
            </p:cNvPr>
            <p:cNvSpPr/>
            <p:nvPr/>
          </p:nvSpPr>
          <p:spPr>
            <a:xfrm>
              <a:off x="10427517" y="3413418"/>
              <a:ext cx="2066" cy="1430"/>
            </a:xfrm>
            <a:custGeom>
              <a:avLst/>
              <a:gdLst>
                <a:gd name="connsiteX0" fmla="*/ 158 w 2066"/>
                <a:gd name="connsiteY0" fmla="*/ 159 h 1430"/>
                <a:gd name="connsiteX1" fmla="*/ 0 w 2066"/>
                <a:gd name="connsiteY1" fmla="*/ 0 h 1430"/>
                <a:gd name="connsiteX2" fmla="*/ 0 w 2066"/>
                <a:gd name="connsiteY2" fmla="*/ 318 h 1430"/>
                <a:gd name="connsiteX3" fmla="*/ 158 w 2066"/>
                <a:gd name="connsiteY3" fmla="*/ 795 h 1430"/>
                <a:gd name="connsiteX4" fmla="*/ 476 w 2066"/>
                <a:gd name="connsiteY4" fmla="*/ 1272 h 1430"/>
                <a:gd name="connsiteX5" fmla="*/ 795 w 2066"/>
                <a:gd name="connsiteY5" fmla="*/ 1431 h 1430"/>
                <a:gd name="connsiteX6" fmla="*/ 1113 w 2066"/>
                <a:gd name="connsiteY6" fmla="*/ 1431 h 1430"/>
                <a:gd name="connsiteX7" fmla="*/ 1589 w 2066"/>
                <a:gd name="connsiteY7" fmla="*/ 1113 h 1430"/>
                <a:gd name="connsiteX8" fmla="*/ 1908 w 2066"/>
                <a:gd name="connsiteY8" fmla="*/ 795 h 1430"/>
                <a:gd name="connsiteX9" fmla="*/ 2067 w 2066"/>
                <a:gd name="connsiteY9" fmla="*/ 477 h 1430"/>
                <a:gd name="connsiteX10" fmla="*/ 158 w 2066"/>
                <a:gd name="connsiteY10" fmla="*/ 159 h 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6" h="1430">
                  <a:moveTo>
                    <a:pt x="158" y="159"/>
                  </a:moveTo>
                  <a:lnTo>
                    <a:pt x="0" y="0"/>
                  </a:lnTo>
                  <a:lnTo>
                    <a:pt x="0" y="318"/>
                  </a:lnTo>
                  <a:lnTo>
                    <a:pt x="158" y="795"/>
                  </a:lnTo>
                  <a:lnTo>
                    <a:pt x="476" y="1272"/>
                  </a:lnTo>
                  <a:lnTo>
                    <a:pt x="795" y="1431"/>
                  </a:lnTo>
                  <a:lnTo>
                    <a:pt x="1113" y="1431"/>
                  </a:lnTo>
                  <a:lnTo>
                    <a:pt x="1589" y="1113"/>
                  </a:lnTo>
                  <a:lnTo>
                    <a:pt x="1908" y="795"/>
                  </a:lnTo>
                  <a:lnTo>
                    <a:pt x="2067" y="477"/>
                  </a:lnTo>
                  <a:lnTo>
                    <a:pt x="158" y="15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4" name="Freeform: Shape 5403">
              <a:extLst>
                <a:ext uri="{FF2B5EF4-FFF2-40B4-BE49-F238E27FC236}">
                  <a16:creationId xmlns:a16="http://schemas.microsoft.com/office/drawing/2014/main" id="{E1B3CE46-6518-1976-6E92-2597D544AD3A}"/>
                </a:ext>
              </a:extLst>
            </p:cNvPr>
            <p:cNvSpPr/>
            <p:nvPr/>
          </p:nvSpPr>
          <p:spPr>
            <a:xfrm>
              <a:off x="1214418" y="3575099"/>
              <a:ext cx="88073" cy="177578"/>
            </a:xfrm>
            <a:custGeom>
              <a:avLst/>
              <a:gdLst>
                <a:gd name="connsiteX0" fmla="*/ 88074 w 88073"/>
                <a:gd name="connsiteY0" fmla="*/ 50078 h 177578"/>
                <a:gd name="connsiteX1" fmla="*/ 85848 w 88073"/>
                <a:gd name="connsiteY1" fmla="*/ 46740 h 177578"/>
                <a:gd name="connsiteX2" fmla="*/ 85530 w 88073"/>
                <a:gd name="connsiteY2" fmla="*/ 44355 h 177578"/>
                <a:gd name="connsiteX3" fmla="*/ 85212 w 88073"/>
                <a:gd name="connsiteY3" fmla="*/ 40857 h 177578"/>
                <a:gd name="connsiteX4" fmla="*/ 84735 w 88073"/>
                <a:gd name="connsiteY4" fmla="*/ 37837 h 177578"/>
                <a:gd name="connsiteX5" fmla="*/ 84099 w 88073"/>
                <a:gd name="connsiteY5" fmla="*/ 36565 h 177578"/>
                <a:gd name="connsiteX6" fmla="*/ 82987 w 88073"/>
                <a:gd name="connsiteY6" fmla="*/ 35611 h 177578"/>
                <a:gd name="connsiteX7" fmla="*/ 82510 w 88073"/>
                <a:gd name="connsiteY7" fmla="*/ 34975 h 177578"/>
                <a:gd name="connsiteX8" fmla="*/ 78217 w 88073"/>
                <a:gd name="connsiteY8" fmla="*/ 28616 h 177578"/>
                <a:gd name="connsiteX9" fmla="*/ 78217 w 88073"/>
                <a:gd name="connsiteY9" fmla="*/ 25595 h 177578"/>
                <a:gd name="connsiteX10" fmla="*/ 80125 w 88073"/>
                <a:gd name="connsiteY10" fmla="*/ 21780 h 177578"/>
                <a:gd name="connsiteX11" fmla="*/ 81238 w 88073"/>
                <a:gd name="connsiteY11" fmla="*/ 20031 h 177578"/>
                <a:gd name="connsiteX12" fmla="*/ 79489 w 88073"/>
                <a:gd name="connsiteY12" fmla="*/ 17329 h 177578"/>
                <a:gd name="connsiteX13" fmla="*/ 77104 w 88073"/>
                <a:gd name="connsiteY13" fmla="*/ 15421 h 177578"/>
                <a:gd name="connsiteX14" fmla="*/ 74561 w 88073"/>
                <a:gd name="connsiteY14" fmla="*/ 14626 h 177578"/>
                <a:gd name="connsiteX15" fmla="*/ 72812 w 88073"/>
                <a:gd name="connsiteY15" fmla="*/ 13354 h 177578"/>
                <a:gd name="connsiteX16" fmla="*/ 71858 w 88073"/>
                <a:gd name="connsiteY16" fmla="*/ 11446 h 177578"/>
                <a:gd name="connsiteX17" fmla="*/ 68520 w 88073"/>
                <a:gd name="connsiteY17" fmla="*/ 7790 h 177578"/>
                <a:gd name="connsiteX18" fmla="*/ 60730 w 88073"/>
                <a:gd name="connsiteY18" fmla="*/ 477 h 177578"/>
                <a:gd name="connsiteX19" fmla="*/ 59935 w 88073"/>
                <a:gd name="connsiteY19" fmla="*/ 318 h 177578"/>
                <a:gd name="connsiteX20" fmla="*/ 58663 w 88073"/>
                <a:gd name="connsiteY20" fmla="*/ 0 h 177578"/>
                <a:gd name="connsiteX21" fmla="*/ 56437 w 88073"/>
                <a:gd name="connsiteY21" fmla="*/ 954 h 177578"/>
                <a:gd name="connsiteX22" fmla="*/ 55006 w 88073"/>
                <a:gd name="connsiteY22" fmla="*/ 2067 h 177578"/>
                <a:gd name="connsiteX23" fmla="*/ 54053 w 88073"/>
                <a:gd name="connsiteY23" fmla="*/ 2543 h 177578"/>
                <a:gd name="connsiteX24" fmla="*/ 52622 w 88073"/>
                <a:gd name="connsiteY24" fmla="*/ 2703 h 177578"/>
                <a:gd name="connsiteX25" fmla="*/ 48965 w 88073"/>
                <a:gd name="connsiteY25" fmla="*/ 3498 h 177578"/>
                <a:gd name="connsiteX26" fmla="*/ 45945 w 88073"/>
                <a:gd name="connsiteY26" fmla="*/ 4769 h 177578"/>
                <a:gd name="connsiteX27" fmla="*/ 45945 w 88073"/>
                <a:gd name="connsiteY27" fmla="*/ 5723 h 177578"/>
                <a:gd name="connsiteX28" fmla="*/ 47375 w 88073"/>
                <a:gd name="connsiteY28" fmla="*/ 11128 h 177578"/>
                <a:gd name="connsiteX29" fmla="*/ 46581 w 88073"/>
                <a:gd name="connsiteY29" fmla="*/ 14149 h 177578"/>
                <a:gd name="connsiteX30" fmla="*/ 45945 w 88073"/>
                <a:gd name="connsiteY30" fmla="*/ 15739 h 177578"/>
                <a:gd name="connsiteX31" fmla="*/ 43719 w 88073"/>
                <a:gd name="connsiteY31" fmla="*/ 20031 h 177578"/>
                <a:gd name="connsiteX32" fmla="*/ 42129 w 88073"/>
                <a:gd name="connsiteY32" fmla="*/ 21939 h 177578"/>
                <a:gd name="connsiteX33" fmla="*/ 34975 w 88073"/>
                <a:gd name="connsiteY33" fmla="*/ 27980 h 177578"/>
                <a:gd name="connsiteX34" fmla="*/ 31319 w 88073"/>
                <a:gd name="connsiteY34" fmla="*/ 27344 h 177578"/>
                <a:gd name="connsiteX35" fmla="*/ 24006 w 88073"/>
                <a:gd name="connsiteY35" fmla="*/ 28457 h 177578"/>
                <a:gd name="connsiteX36" fmla="*/ 22893 w 88073"/>
                <a:gd name="connsiteY36" fmla="*/ 27026 h 177578"/>
                <a:gd name="connsiteX37" fmla="*/ 21144 w 88073"/>
                <a:gd name="connsiteY37" fmla="*/ 26867 h 177578"/>
                <a:gd name="connsiteX38" fmla="*/ 19077 w 88073"/>
                <a:gd name="connsiteY38" fmla="*/ 27185 h 177578"/>
                <a:gd name="connsiteX39" fmla="*/ 18283 w 88073"/>
                <a:gd name="connsiteY39" fmla="*/ 27662 h 177578"/>
                <a:gd name="connsiteX40" fmla="*/ 17965 w 88073"/>
                <a:gd name="connsiteY40" fmla="*/ 28298 h 177578"/>
                <a:gd name="connsiteX41" fmla="*/ 17170 w 88073"/>
                <a:gd name="connsiteY41" fmla="*/ 29093 h 177578"/>
                <a:gd name="connsiteX42" fmla="*/ 15898 w 88073"/>
                <a:gd name="connsiteY42" fmla="*/ 31478 h 177578"/>
                <a:gd name="connsiteX43" fmla="*/ 14785 w 88073"/>
                <a:gd name="connsiteY43" fmla="*/ 32113 h 177578"/>
                <a:gd name="connsiteX44" fmla="*/ 13513 w 88073"/>
                <a:gd name="connsiteY44" fmla="*/ 32590 h 177578"/>
                <a:gd name="connsiteX45" fmla="*/ 11923 w 88073"/>
                <a:gd name="connsiteY45" fmla="*/ 32431 h 177578"/>
                <a:gd name="connsiteX46" fmla="*/ 10970 w 88073"/>
                <a:gd name="connsiteY46" fmla="*/ 32749 h 177578"/>
                <a:gd name="connsiteX47" fmla="*/ 10970 w 88073"/>
                <a:gd name="connsiteY47" fmla="*/ 34021 h 177578"/>
                <a:gd name="connsiteX48" fmla="*/ 10652 w 88073"/>
                <a:gd name="connsiteY48" fmla="*/ 34975 h 177578"/>
                <a:gd name="connsiteX49" fmla="*/ 9539 w 88073"/>
                <a:gd name="connsiteY49" fmla="*/ 35611 h 177578"/>
                <a:gd name="connsiteX50" fmla="*/ 9062 w 88073"/>
                <a:gd name="connsiteY50" fmla="*/ 36724 h 177578"/>
                <a:gd name="connsiteX51" fmla="*/ 9221 w 88073"/>
                <a:gd name="connsiteY51" fmla="*/ 37837 h 177578"/>
                <a:gd name="connsiteX52" fmla="*/ 8585 w 88073"/>
                <a:gd name="connsiteY52" fmla="*/ 38314 h 177578"/>
                <a:gd name="connsiteX53" fmla="*/ 7154 w 88073"/>
                <a:gd name="connsiteY53" fmla="*/ 38155 h 177578"/>
                <a:gd name="connsiteX54" fmla="*/ 6359 w 88073"/>
                <a:gd name="connsiteY54" fmla="*/ 37837 h 177578"/>
                <a:gd name="connsiteX55" fmla="*/ 5564 w 88073"/>
                <a:gd name="connsiteY55" fmla="*/ 39268 h 177578"/>
                <a:gd name="connsiteX56" fmla="*/ 4610 w 88073"/>
                <a:gd name="connsiteY56" fmla="*/ 40221 h 177578"/>
                <a:gd name="connsiteX57" fmla="*/ 3974 w 88073"/>
                <a:gd name="connsiteY57" fmla="*/ 40221 h 177578"/>
                <a:gd name="connsiteX58" fmla="*/ 3180 w 88073"/>
                <a:gd name="connsiteY58" fmla="*/ 43401 h 177578"/>
                <a:gd name="connsiteX59" fmla="*/ 1590 w 88073"/>
                <a:gd name="connsiteY59" fmla="*/ 47217 h 177578"/>
                <a:gd name="connsiteX60" fmla="*/ 636 w 88073"/>
                <a:gd name="connsiteY60" fmla="*/ 48488 h 177578"/>
                <a:gd name="connsiteX61" fmla="*/ 0 w 88073"/>
                <a:gd name="connsiteY61" fmla="*/ 57709 h 177578"/>
                <a:gd name="connsiteX62" fmla="*/ 477 w 88073"/>
                <a:gd name="connsiteY62" fmla="*/ 58504 h 177578"/>
                <a:gd name="connsiteX63" fmla="*/ 795 w 88073"/>
                <a:gd name="connsiteY63" fmla="*/ 58822 h 177578"/>
                <a:gd name="connsiteX64" fmla="*/ 5564 w 88073"/>
                <a:gd name="connsiteY64" fmla="*/ 62001 h 177578"/>
                <a:gd name="connsiteX65" fmla="*/ 11764 w 88073"/>
                <a:gd name="connsiteY65" fmla="*/ 66135 h 177578"/>
                <a:gd name="connsiteX66" fmla="*/ 16216 w 88073"/>
                <a:gd name="connsiteY66" fmla="*/ 68996 h 177578"/>
                <a:gd name="connsiteX67" fmla="*/ 16534 w 88073"/>
                <a:gd name="connsiteY67" fmla="*/ 69950 h 177578"/>
                <a:gd name="connsiteX68" fmla="*/ 16693 w 88073"/>
                <a:gd name="connsiteY68" fmla="*/ 76150 h 177578"/>
                <a:gd name="connsiteX69" fmla="*/ 16693 w 88073"/>
                <a:gd name="connsiteY69" fmla="*/ 81397 h 177578"/>
                <a:gd name="connsiteX70" fmla="*/ 17647 w 88073"/>
                <a:gd name="connsiteY70" fmla="*/ 84417 h 177578"/>
                <a:gd name="connsiteX71" fmla="*/ 17806 w 88073"/>
                <a:gd name="connsiteY71" fmla="*/ 87279 h 177578"/>
                <a:gd name="connsiteX72" fmla="*/ 18918 w 88073"/>
                <a:gd name="connsiteY72" fmla="*/ 89505 h 177578"/>
                <a:gd name="connsiteX73" fmla="*/ 23052 w 88073"/>
                <a:gd name="connsiteY73" fmla="*/ 93797 h 177578"/>
                <a:gd name="connsiteX74" fmla="*/ 24006 w 88073"/>
                <a:gd name="connsiteY74" fmla="*/ 96182 h 177578"/>
                <a:gd name="connsiteX75" fmla="*/ 24165 w 88073"/>
                <a:gd name="connsiteY75" fmla="*/ 104290 h 177578"/>
                <a:gd name="connsiteX76" fmla="*/ 24165 w 88073"/>
                <a:gd name="connsiteY76" fmla="*/ 110331 h 177578"/>
                <a:gd name="connsiteX77" fmla="*/ 24642 w 88073"/>
                <a:gd name="connsiteY77" fmla="*/ 118598 h 177578"/>
                <a:gd name="connsiteX78" fmla="*/ 24642 w 88073"/>
                <a:gd name="connsiteY78" fmla="*/ 125593 h 177578"/>
                <a:gd name="connsiteX79" fmla="*/ 24642 w 88073"/>
                <a:gd name="connsiteY79" fmla="*/ 134336 h 177578"/>
                <a:gd name="connsiteX80" fmla="*/ 24642 w 88073"/>
                <a:gd name="connsiteY80" fmla="*/ 144511 h 177578"/>
                <a:gd name="connsiteX81" fmla="*/ 24642 w 88073"/>
                <a:gd name="connsiteY81" fmla="*/ 155163 h 177578"/>
                <a:gd name="connsiteX82" fmla="*/ 21939 w 88073"/>
                <a:gd name="connsiteY82" fmla="*/ 155321 h 177578"/>
                <a:gd name="connsiteX83" fmla="*/ 23529 w 88073"/>
                <a:gd name="connsiteY83" fmla="*/ 158660 h 177578"/>
                <a:gd name="connsiteX84" fmla="*/ 23688 w 88073"/>
                <a:gd name="connsiteY84" fmla="*/ 161681 h 177578"/>
                <a:gd name="connsiteX85" fmla="*/ 24006 w 88073"/>
                <a:gd name="connsiteY85" fmla="*/ 162635 h 177578"/>
                <a:gd name="connsiteX86" fmla="*/ 23370 w 88073"/>
                <a:gd name="connsiteY86" fmla="*/ 164065 h 177578"/>
                <a:gd name="connsiteX87" fmla="*/ 24006 w 88073"/>
                <a:gd name="connsiteY87" fmla="*/ 166291 h 177578"/>
                <a:gd name="connsiteX88" fmla="*/ 25119 w 88073"/>
                <a:gd name="connsiteY88" fmla="*/ 167086 h 177578"/>
                <a:gd name="connsiteX89" fmla="*/ 28139 w 88073"/>
                <a:gd name="connsiteY89" fmla="*/ 171537 h 177578"/>
                <a:gd name="connsiteX90" fmla="*/ 29093 w 88073"/>
                <a:gd name="connsiteY90" fmla="*/ 175353 h 177578"/>
                <a:gd name="connsiteX91" fmla="*/ 24324 w 88073"/>
                <a:gd name="connsiteY91" fmla="*/ 176466 h 177578"/>
                <a:gd name="connsiteX92" fmla="*/ 24642 w 88073"/>
                <a:gd name="connsiteY92" fmla="*/ 177579 h 177578"/>
                <a:gd name="connsiteX93" fmla="*/ 30206 w 88073"/>
                <a:gd name="connsiteY93" fmla="*/ 176307 h 177578"/>
                <a:gd name="connsiteX94" fmla="*/ 43719 w 88073"/>
                <a:gd name="connsiteY94" fmla="*/ 174399 h 177578"/>
                <a:gd name="connsiteX95" fmla="*/ 55801 w 88073"/>
                <a:gd name="connsiteY95" fmla="*/ 173127 h 177578"/>
                <a:gd name="connsiteX96" fmla="*/ 55801 w 88073"/>
                <a:gd name="connsiteY96" fmla="*/ 171537 h 177578"/>
                <a:gd name="connsiteX97" fmla="*/ 56596 w 88073"/>
                <a:gd name="connsiteY97" fmla="*/ 166609 h 177578"/>
                <a:gd name="connsiteX98" fmla="*/ 57073 w 88073"/>
                <a:gd name="connsiteY98" fmla="*/ 164701 h 177578"/>
                <a:gd name="connsiteX99" fmla="*/ 57709 w 88073"/>
                <a:gd name="connsiteY99" fmla="*/ 163270 h 177578"/>
                <a:gd name="connsiteX100" fmla="*/ 57073 w 88073"/>
                <a:gd name="connsiteY100" fmla="*/ 161681 h 177578"/>
                <a:gd name="connsiteX101" fmla="*/ 56437 w 88073"/>
                <a:gd name="connsiteY101" fmla="*/ 159296 h 177578"/>
                <a:gd name="connsiteX102" fmla="*/ 56119 w 88073"/>
                <a:gd name="connsiteY102" fmla="*/ 155639 h 177578"/>
                <a:gd name="connsiteX103" fmla="*/ 56914 w 88073"/>
                <a:gd name="connsiteY103" fmla="*/ 154527 h 177578"/>
                <a:gd name="connsiteX104" fmla="*/ 57232 w 88073"/>
                <a:gd name="connsiteY104" fmla="*/ 153096 h 177578"/>
                <a:gd name="connsiteX105" fmla="*/ 57073 w 88073"/>
                <a:gd name="connsiteY105" fmla="*/ 151029 h 177578"/>
                <a:gd name="connsiteX106" fmla="*/ 57073 w 88073"/>
                <a:gd name="connsiteY106" fmla="*/ 143716 h 177578"/>
                <a:gd name="connsiteX107" fmla="*/ 57391 w 88073"/>
                <a:gd name="connsiteY107" fmla="*/ 142921 h 177578"/>
                <a:gd name="connsiteX108" fmla="*/ 58027 w 88073"/>
                <a:gd name="connsiteY108" fmla="*/ 142444 h 177578"/>
                <a:gd name="connsiteX109" fmla="*/ 58027 w 88073"/>
                <a:gd name="connsiteY109" fmla="*/ 141332 h 177578"/>
                <a:gd name="connsiteX110" fmla="*/ 57073 w 88073"/>
                <a:gd name="connsiteY110" fmla="*/ 139583 h 177578"/>
                <a:gd name="connsiteX111" fmla="*/ 56119 w 88073"/>
                <a:gd name="connsiteY111" fmla="*/ 137357 h 177578"/>
                <a:gd name="connsiteX112" fmla="*/ 56119 w 88073"/>
                <a:gd name="connsiteY112" fmla="*/ 134336 h 177578"/>
                <a:gd name="connsiteX113" fmla="*/ 55801 w 88073"/>
                <a:gd name="connsiteY113" fmla="*/ 131316 h 177578"/>
                <a:gd name="connsiteX114" fmla="*/ 55165 w 88073"/>
                <a:gd name="connsiteY114" fmla="*/ 130044 h 177578"/>
                <a:gd name="connsiteX115" fmla="*/ 55642 w 88073"/>
                <a:gd name="connsiteY115" fmla="*/ 124957 h 177578"/>
                <a:gd name="connsiteX116" fmla="*/ 55960 w 88073"/>
                <a:gd name="connsiteY116" fmla="*/ 118598 h 177578"/>
                <a:gd name="connsiteX117" fmla="*/ 55642 w 88073"/>
                <a:gd name="connsiteY117" fmla="*/ 115736 h 177578"/>
                <a:gd name="connsiteX118" fmla="*/ 56278 w 88073"/>
                <a:gd name="connsiteY118" fmla="*/ 113669 h 177578"/>
                <a:gd name="connsiteX119" fmla="*/ 56596 w 88073"/>
                <a:gd name="connsiteY119" fmla="*/ 108741 h 177578"/>
                <a:gd name="connsiteX120" fmla="*/ 56437 w 88073"/>
                <a:gd name="connsiteY120" fmla="*/ 103972 h 177578"/>
                <a:gd name="connsiteX121" fmla="*/ 57709 w 88073"/>
                <a:gd name="connsiteY121" fmla="*/ 96341 h 177578"/>
                <a:gd name="connsiteX122" fmla="*/ 61207 w 88073"/>
                <a:gd name="connsiteY122" fmla="*/ 95864 h 177578"/>
                <a:gd name="connsiteX123" fmla="*/ 65499 w 88073"/>
                <a:gd name="connsiteY123" fmla="*/ 95228 h 177578"/>
                <a:gd name="connsiteX124" fmla="*/ 67407 w 88073"/>
                <a:gd name="connsiteY124" fmla="*/ 92207 h 177578"/>
                <a:gd name="connsiteX125" fmla="*/ 68361 w 88073"/>
                <a:gd name="connsiteY125" fmla="*/ 88392 h 177578"/>
                <a:gd name="connsiteX126" fmla="*/ 68043 w 88073"/>
                <a:gd name="connsiteY126" fmla="*/ 84735 h 177578"/>
                <a:gd name="connsiteX127" fmla="*/ 68838 w 88073"/>
                <a:gd name="connsiteY127" fmla="*/ 83464 h 177578"/>
                <a:gd name="connsiteX128" fmla="*/ 70586 w 88073"/>
                <a:gd name="connsiteY128" fmla="*/ 81397 h 177578"/>
                <a:gd name="connsiteX129" fmla="*/ 73607 w 88073"/>
                <a:gd name="connsiteY129" fmla="*/ 78535 h 177578"/>
                <a:gd name="connsiteX130" fmla="*/ 73448 w 88073"/>
                <a:gd name="connsiteY130" fmla="*/ 75355 h 177578"/>
                <a:gd name="connsiteX131" fmla="*/ 74402 w 88073"/>
                <a:gd name="connsiteY131" fmla="*/ 74243 h 177578"/>
                <a:gd name="connsiteX132" fmla="*/ 75833 w 88073"/>
                <a:gd name="connsiteY132" fmla="*/ 73607 h 177578"/>
                <a:gd name="connsiteX133" fmla="*/ 77899 w 88073"/>
                <a:gd name="connsiteY133" fmla="*/ 73130 h 177578"/>
                <a:gd name="connsiteX134" fmla="*/ 80125 w 88073"/>
                <a:gd name="connsiteY134" fmla="*/ 71540 h 177578"/>
                <a:gd name="connsiteX135" fmla="*/ 81397 w 88073"/>
                <a:gd name="connsiteY135" fmla="*/ 68838 h 177578"/>
                <a:gd name="connsiteX136" fmla="*/ 82669 w 88073"/>
                <a:gd name="connsiteY136" fmla="*/ 64227 h 177578"/>
                <a:gd name="connsiteX137" fmla="*/ 80761 w 88073"/>
                <a:gd name="connsiteY137" fmla="*/ 61206 h 177578"/>
                <a:gd name="connsiteX138" fmla="*/ 80761 w 88073"/>
                <a:gd name="connsiteY138" fmla="*/ 60411 h 177578"/>
                <a:gd name="connsiteX139" fmla="*/ 81556 w 88073"/>
                <a:gd name="connsiteY139" fmla="*/ 58822 h 177578"/>
                <a:gd name="connsiteX140" fmla="*/ 82669 w 88073"/>
                <a:gd name="connsiteY140" fmla="*/ 57073 h 177578"/>
                <a:gd name="connsiteX141" fmla="*/ 83781 w 88073"/>
                <a:gd name="connsiteY141" fmla="*/ 56596 h 177578"/>
                <a:gd name="connsiteX142" fmla="*/ 86007 w 88073"/>
                <a:gd name="connsiteY142" fmla="*/ 57073 h 177578"/>
                <a:gd name="connsiteX143" fmla="*/ 86325 w 88073"/>
                <a:gd name="connsiteY143" fmla="*/ 56914 h 177578"/>
                <a:gd name="connsiteX144" fmla="*/ 86643 w 88073"/>
                <a:gd name="connsiteY144" fmla="*/ 56278 h 177578"/>
                <a:gd name="connsiteX145" fmla="*/ 88074 w 88073"/>
                <a:gd name="connsiteY145" fmla="*/ 51350 h 177578"/>
                <a:gd name="connsiteX146" fmla="*/ 88074 w 88073"/>
                <a:gd name="connsiteY146" fmla="*/ 50078 h 177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88073" h="177578">
                  <a:moveTo>
                    <a:pt x="88074" y="50078"/>
                  </a:moveTo>
                  <a:lnTo>
                    <a:pt x="85848" y="46740"/>
                  </a:lnTo>
                  <a:lnTo>
                    <a:pt x="85530" y="44355"/>
                  </a:lnTo>
                  <a:lnTo>
                    <a:pt x="85212" y="40857"/>
                  </a:lnTo>
                  <a:lnTo>
                    <a:pt x="84735" y="37837"/>
                  </a:lnTo>
                  <a:lnTo>
                    <a:pt x="84099" y="36565"/>
                  </a:lnTo>
                  <a:lnTo>
                    <a:pt x="82987" y="35611"/>
                  </a:lnTo>
                  <a:lnTo>
                    <a:pt x="82510" y="34975"/>
                  </a:lnTo>
                  <a:lnTo>
                    <a:pt x="78217" y="28616"/>
                  </a:lnTo>
                  <a:lnTo>
                    <a:pt x="78217" y="25595"/>
                  </a:lnTo>
                  <a:lnTo>
                    <a:pt x="80125" y="21780"/>
                  </a:lnTo>
                  <a:lnTo>
                    <a:pt x="81238" y="20031"/>
                  </a:lnTo>
                  <a:lnTo>
                    <a:pt x="79489" y="17329"/>
                  </a:lnTo>
                  <a:lnTo>
                    <a:pt x="77104" y="15421"/>
                  </a:lnTo>
                  <a:lnTo>
                    <a:pt x="74561" y="14626"/>
                  </a:lnTo>
                  <a:lnTo>
                    <a:pt x="72812" y="13354"/>
                  </a:lnTo>
                  <a:lnTo>
                    <a:pt x="71858" y="11446"/>
                  </a:lnTo>
                  <a:lnTo>
                    <a:pt x="68520" y="7790"/>
                  </a:lnTo>
                  <a:lnTo>
                    <a:pt x="60730" y="477"/>
                  </a:lnTo>
                  <a:lnTo>
                    <a:pt x="59935" y="318"/>
                  </a:lnTo>
                  <a:lnTo>
                    <a:pt x="58663" y="0"/>
                  </a:lnTo>
                  <a:lnTo>
                    <a:pt x="56437" y="954"/>
                  </a:lnTo>
                  <a:lnTo>
                    <a:pt x="55006" y="2067"/>
                  </a:lnTo>
                  <a:lnTo>
                    <a:pt x="54053" y="2543"/>
                  </a:lnTo>
                  <a:lnTo>
                    <a:pt x="52622" y="2703"/>
                  </a:lnTo>
                  <a:lnTo>
                    <a:pt x="48965" y="3498"/>
                  </a:lnTo>
                  <a:lnTo>
                    <a:pt x="45945" y="4769"/>
                  </a:lnTo>
                  <a:lnTo>
                    <a:pt x="45945" y="5723"/>
                  </a:lnTo>
                  <a:lnTo>
                    <a:pt x="47375" y="11128"/>
                  </a:lnTo>
                  <a:lnTo>
                    <a:pt x="46581" y="14149"/>
                  </a:lnTo>
                  <a:lnTo>
                    <a:pt x="45945" y="15739"/>
                  </a:lnTo>
                  <a:lnTo>
                    <a:pt x="43719" y="20031"/>
                  </a:lnTo>
                  <a:lnTo>
                    <a:pt x="42129" y="21939"/>
                  </a:lnTo>
                  <a:lnTo>
                    <a:pt x="34975" y="27980"/>
                  </a:lnTo>
                  <a:lnTo>
                    <a:pt x="31319" y="27344"/>
                  </a:lnTo>
                  <a:lnTo>
                    <a:pt x="24006" y="28457"/>
                  </a:lnTo>
                  <a:lnTo>
                    <a:pt x="22893" y="27026"/>
                  </a:lnTo>
                  <a:lnTo>
                    <a:pt x="21144" y="26867"/>
                  </a:lnTo>
                  <a:lnTo>
                    <a:pt x="19077" y="27185"/>
                  </a:lnTo>
                  <a:lnTo>
                    <a:pt x="18283" y="27662"/>
                  </a:lnTo>
                  <a:lnTo>
                    <a:pt x="17965" y="28298"/>
                  </a:lnTo>
                  <a:lnTo>
                    <a:pt x="17170" y="29093"/>
                  </a:lnTo>
                  <a:lnTo>
                    <a:pt x="15898" y="31478"/>
                  </a:lnTo>
                  <a:lnTo>
                    <a:pt x="14785" y="32113"/>
                  </a:lnTo>
                  <a:lnTo>
                    <a:pt x="13513" y="32590"/>
                  </a:lnTo>
                  <a:lnTo>
                    <a:pt x="11923" y="32431"/>
                  </a:lnTo>
                  <a:lnTo>
                    <a:pt x="10970" y="32749"/>
                  </a:lnTo>
                  <a:lnTo>
                    <a:pt x="10970" y="34021"/>
                  </a:lnTo>
                  <a:lnTo>
                    <a:pt x="10652" y="34975"/>
                  </a:lnTo>
                  <a:lnTo>
                    <a:pt x="9539" y="35611"/>
                  </a:lnTo>
                  <a:lnTo>
                    <a:pt x="9062" y="36724"/>
                  </a:lnTo>
                  <a:lnTo>
                    <a:pt x="9221" y="37837"/>
                  </a:lnTo>
                  <a:lnTo>
                    <a:pt x="8585" y="38314"/>
                  </a:lnTo>
                  <a:lnTo>
                    <a:pt x="7154" y="38155"/>
                  </a:lnTo>
                  <a:lnTo>
                    <a:pt x="6359" y="37837"/>
                  </a:lnTo>
                  <a:lnTo>
                    <a:pt x="5564" y="39268"/>
                  </a:lnTo>
                  <a:lnTo>
                    <a:pt x="4610" y="40221"/>
                  </a:lnTo>
                  <a:lnTo>
                    <a:pt x="3974" y="40221"/>
                  </a:lnTo>
                  <a:lnTo>
                    <a:pt x="3180" y="43401"/>
                  </a:lnTo>
                  <a:lnTo>
                    <a:pt x="1590" y="47217"/>
                  </a:lnTo>
                  <a:lnTo>
                    <a:pt x="636" y="48488"/>
                  </a:lnTo>
                  <a:lnTo>
                    <a:pt x="0" y="57709"/>
                  </a:lnTo>
                  <a:lnTo>
                    <a:pt x="477" y="58504"/>
                  </a:lnTo>
                  <a:lnTo>
                    <a:pt x="795" y="58822"/>
                  </a:lnTo>
                  <a:lnTo>
                    <a:pt x="5564" y="62001"/>
                  </a:lnTo>
                  <a:lnTo>
                    <a:pt x="11764" y="66135"/>
                  </a:lnTo>
                  <a:lnTo>
                    <a:pt x="16216" y="68996"/>
                  </a:lnTo>
                  <a:lnTo>
                    <a:pt x="16534" y="69950"/>
                  </a:lnTo>
                  <a:lnTo>
                    <a:pt x="16693" y="76150"/>
                  </a:lnTo>
                  <a:lnTo>
                    <a:pt x="16693" y="81397"/>
                  </a:lnTo>
                  <a:lnTo>
                    <a:pt x="17647" y="84417"/>
                  </a:lnTo>
                  <a:lnTo>
                    <a:pt x="17806" y="87279"/>
                  </a:lnTo>
                  <a:lnTo>
                    <a:pt x="18918" y="89505"/>
                  </a:lnTo>
                  <a:lnTo>
                    <a:pt x="23052" y="93797"/>
                  </a:lnTo>
                  <a:lnTo>
                    <a:pt x="24006" y="96182"/>
                  </a:lnTo>
                  <a:lnTo>
                    <a:pt x="24165" y="104290"/>
                  </a:lnTo>
                  <a:lnTo>
                    <a:pt x="24165" y="110331"/>
                  </a:lnTo>
                  <a:lnTo>
                    <a:pt x="24642" y="118598"/>
                  </a:lnTo>
                  <a:lnTo>
                    <a:pt x="24642" y="125593"/>
                  </a:lnTo>
                  <a:lnTo>
                    <a:pt x="24642" y="134336"/>
                  </a:lnTo>
                  <a:lnTo>
                    <a:pt x="24642" y="144511"/>
                  </a:lnTo>
                  <a:lnTo>
                    <a:pt x="24642" y="155163"/>
                  </a:lnTo>
                  <a:lnTo>
                    <a:pt x="21939" y="155321"/>
                  </a:lnTo>
                  <a:lnTo>
                    <a:pt x="23529" y="158660"/>
                  </a:lnTo>
                  <a:lnTo>
                    <a:pt x="23688" y="161681"/>
                  </a:lnTo>
                  <a:lnTo>
                    <a:pt x="24006" y="162635"/>
                  </a:lnTo>
                  <a:lnTo>
                    <a:pt x="23370" y="164065"/>
                  </a:lnTo>
                  <a:lnTo>
                    <a:pt x="24006" y="166291"/>
                  </a:lnTo>
                  <a:lnTo>
                    <a:pt x="25119" y="167086"/>
                  </a:lnTo>
                  <a:lnTo>
                    <a:pt x="28139" y="171537"/>
                  </a:lnTo>
                  <a:lnTo>
                    <a:pt x="29093" y="175353"/>
                  </a:lnTo>
                  <a:lnTo>
                    <a:pt x="24324" y="176466"/>
                  </a:lnTo>
                  <a:lnTo>
                    <a:pt x="24642" y="177579"/>
                  </a:lnTo>
                  <a:lnTo>
                    <a:pt x="30206" y="176307"/>
                  </a:lnTo>
                  <a:lnTo>
                    <a:pt x="43719" y="174399"/>
                  </a:lnTo>
                  <a:lnTo>
                    <a:pt x="55801" y="173127"/>
                  </a:lnTo>
                  <a:lnTo>
                    <a:pt x="55801" y="171537"/>
                  </a:lnTo>
                  <a:lnTo>
                    <a:pt x="56596" y="166609"/>
                  </a:lnTo>
                  <a:lnTo>
                    <a:pt x="57073" y="164701"/>
                  </a:lnTo>
                  <a:lnTo>
                    <a:pt x="57709" y="163270"/>
                  </a:lnTo>
                  <a:lnTo>
                    <a:pt x="57073" y="161681"/>
                  </a:lnTo>
                  <a:lnTo>
                    <a:pt x="56437" y="159296"/>
                  </a:lnTo>
                  <a:lnTo>
                    <a:pt x="56119" y="155639"/>
                  </a:lnTo>
                  <a:lnTo>
                    <a:pt x="56914" y="154527"/>
                  </a:lnTo>
                  <a:lnTo>
                    <a:pt x="57232" y="153096"/>
                  </a:lnTo>
                  <a:lnTo>
                    <a:pt x="57073" y="151029"/>
                  </a:lnTo>
                  <a:lnTo>
                    <a:pt x="57073" y="143716"/>
                  </a:lnTo>
                  <a:lnTo>
                    <a:pt x="57391" y="142921"/>
                  </a:lnTo>
                  <a:lnTo>
                    <a:pt x="58027" y="142444"/>
                  </a:lnTo>
                  <a:lnTo>
                    <a:pt x="58027" y="141332"/>
                  </a:lnTo>
                  <a:lnTo>
                    <a:pt x="57073" y="139583"/>
                  </a:lnTo>
                  <a:lnTo>
                    <a:pt x="56119" y="137357"/>
                  </a:lnTo>
                  <a:lnTo>
                    <a:pt x="56119" y="134336"/>
                  </a:lnTo>
                  <a:lnTo>
                    <a:pt x="55801" y="131316"/>
                  </a:lnTo>
                  <a:lnTo>
                    <a:pt x="55165" y="130044"/>
                  </a:lnTo>
                  <a:lnTo>
                    <a:pt x="55642" y="124957"/>
                  </a:lnTo>
                  <a:lnTo>
                    <a:pt x="55960" y="118598"/>
                  </a:lnTo>
                  <a:lnTo>
                    <a:pt x="55642" y="115736"/>
                  </a:lnTo>
                  <a:lnTo>
                    <a:pt x="56278" y="113669"/>
                  </a:lnTo>
                  <a:lnTo>
                    <a:pt x="56596" y="108741"/>
                  </a:lnTo>
                  <a:lnTo>
                    <a:pt x="56437" y="103972"/>
                  </a:lnTo>
                  <a:lnTo>
                    <a:pt x="57709" y="96341"/>
                  </a:lnTo>
                  <a:lnTo>
                    <a:pt x="61207" y="95864"/>
                  </a:lnTo>
                  <a:lnTo>
                    <a:pt x="65499" y="95228"/>
                  </a:lnTo>
                  <a:lnTo>
                    <a:pt x="67407" y="92207"/>
                  </a:lnTo>
                  <a:lnTo>
                    <a:pt x="68361" y="88392"/>
                  </a:lnTo>
                  <a:lnTo>
                    <a:pt x="68043" y="84735"/>
                  </a:lnTo>
                  <a:lnTo>
                    <a:pt x="68838" y="83464"/>
                  </a:lnTo>
                  <a:lnTo>
                    <a:pt x="70586" y="81397"/>
                  </a:lnTo>
                  <a:lnTo>
                    <a:pt x="73607" y="78535"/>
                  </a:lnTo>
                  <a:lnTo>
                    <a:pt x="73448" y="75355"/>
                  </a:lnTo>
                  <a:lnTo>
                    <a:pt x="74402" y="74243"/>
                  </a:lnTo>
                  <a:lnTo>
                    <a:pt x="75833" y="73607"/>
                  </a:lnTo>
                  <a:lnTo>
                    <a:pt x="77899" y="73130"/>
                  </a:lnTo>
                  <a:lnTo>
                    <a:pt x="80125" y="71540"/>
                  </a:lnTo>
                  <a:lnTo>
                    <a:pt x="81397" y="68838"/>
                  </a:lnTo>
                  <a:lnTo>
                    <a:pt x="82669" y="64227"/>
                  </a:lnTo>
                  <a:lnTo>
                    <a:pt x="80761" y="61206"/>
                  </a:lnTo>
                  <a:lnTo>
                    <a:pt x="80761" y="60411"/>
                  </a:lnTo>
                  <a:lnTo>
                    <a:pt x="81556" y="58822"/>
                  </a:lnTo>
                  <a:lnTo>
                    <a:pt x="82669" y="57073"/>
                  </a:lnTo>
                  <a:lnTo>
                    <a:pt x="83781" y="56596"/>
                  </a:lnTo>
                  <a:lnTo>
                    <a:pt x="86007" y="57073"/>
                  </a:lnTo>
                  <a:lnTo>
                    <a:pt x="86325" y="56914"/>
                  </a:lnTo>
                  <a:lnTo>
                    <a:pt x="86643" y="56278"/>
                  </a:lnTo>
                  <a:lnTo>
                    <a:pt x="88074" y="51350"/>
                  </a:lnTo>
                  <a:lnTo>
                    <a:pt x="88074" y="5007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5" name="Freeform: Shape 5404">
              <a:extLst>
                <a:ext uri="{FF2B5EF4-FFF2-40B4-BE49-F238E27FC236}">
                  <a16:creationId xmlns:a16="http://schemas.microsoft.com/office/drawing/2014/main" id="{CCD7FE0E-2275-2DD8-1F4A-6970A81D407F}"/>
                </a:ext>
              </a:extLst>
            </p:cNvPr>
            <p:cNvSpPr/>
            <p:nvPr/>
          </p:nvSpPr>
          <p:spPr>
            <a:xfrm>
              <a:off x="2025366" y="3996073"/>
              <a:ext cx="51667" cy="61206"/>
            </a:xfrm>
            <a:custGeom>
              <a:avLst/>
              <a:gdLst>
                <a:gd name="connsiteX0" fmla="*/ 51668 w 51667"/>
                <a:gd name="connsiteY0" fmla="*/ 22893 h 61206"/>
                <a:gd name="connsiteX1" fmla="*/ 51191 w 51667"/>
                <a:gd name="connsiteY1" fmla="*/ 21621 h 61206"/>
                <a:gd name="connsiteX2" fmla="*/ 51191 w 51667"/>
                <a:gd name="connsiteY2" fmla="*/ 20031 h 61206"/>
                <a:gd name="connsiteX3" fmla="*/ 50714 w 51667"/>
                <a:gd name="connsiteY3" fmla="*/ 19236 h 61206"/>
                <a:gd name="connsiteX4" fmla="*/ 48647 w 51667"/>
                <a:gd name="connsiteY4" fmla="*/ 18918 h 61206"/>
                <a:gd name="connsiteX5" fmla="*/ 45627 w 51667"/>
                <a:gd name="connsiteY5" fmla="*/ 17805 h 61206"/>
                <a:gd name="connsiteX6" fmla="*/ 43083 w 51667"/>
                <a:gd name="connsiteY6" fmla="*/ 17329 h 61206"/>
                <a:gd name="connsiteX7" fmla="*/ 41334 w 51667"/>
                <a:gd name="connsiteY7" fmla="*/ 16534 h 61206"/>
                <a:gd name="connsiteX8" fmla="*/ 40698 w 51667"/>
                <a:gd name="connsiteY8" fmla="*/ 16057 h 61206"/>
                <a:gd name="connsiteX9" fmla="*/ 40539 w 51667"/>
                <a:gd name="connsiteY9" fmla="*/ 14626 h 61206"/>
                <a:gd name="connsiteX10" fmla="*/ 41016 w 51667"/>
                <a:gd name="connsiteY10" fmla="*/ 13036 h 61206"/>
                <a:gd name="connsiteX11" fmla="*/ 41334 w 51667"/>
                <a:gd name="connsiteY11" fmla="*/ 12559 h 61206"/>
                <a:gd name="connsiteX12" fmla="*/ 41970 w 51667"/>
                <a:gd name="connsiteY12" fmla="*/ 10810 h 61206"/>
                <a:gd name="connsiteX13" fmla="*/ 40857 w 51667"/>
                <a:gd name="connsiteY13" fmla="*/ 9857 h 61206"/>
                <a:gd name="connsiteX14" fmla="*/ 40539 w 51667"/>
                <a:gd name="connsiteY14" fmla="*/ 9380 h 61206"/>
                <a:gd name="connsiteX15" fmla="*/ 41016 w 51667"/>
                <a:gd name="connsiteY15" fmla="*/ 8585 h 61206"/>
                <a:gd name="connsiteX16" fmla="*/ 43719 w 51667"/>
                <a:gd name="connsiteY16" fmla="*/ 3180 h 61206"/>
                <a:gd name="connsiteX17" fmla="*/ 44196 w 51667"/>
                <a:gd name="connsiteY17" fmla="*/ 2544 h 61206"/>
                <a:gd name="connsiteX18" fmla="*/ 43560 w 51667"/>
                <a:gd name="connsiteY18" fmla="*/ 2385 h 61206"/>
                <a:gd name="connsiteX19" fmla="*/ 42129 w 51667"/>
                <a:gd name="connsiteY19" fmla="*/ 1749 h 61206"/>
                <a:gd name="connsiteX20" fmla="*/ 40063 w 51667"/>
                <a:gd name="connsiteY20" fmla="*/ 0 h 61206"/>
                <a:gd name="connsiteX21" fmla="*/ 36088 w 51667"/>
                <a:gd name="connsiteY21" fmla="*/ 954 h 61206"/>
                <a:gd name="connsiteX22" fmla="*/ 34975 w 51667"/>
                <a:gd name="connsiteY22" fmla="*/ 954 h 61206"/>
                <a:gd name="connsiteX23" fmla="*/ 33544 w 51667"/>
                <a:gd name="connsiteY23" fmla="*/ 1908 h 61206"/>
                <a:gd name="connsiteX24" fmla="*/ 32432 w 51667"/>
                <a:gd name="connsiteY24" fmla="*/ 2861 h 61206"/>
                <a:gd name="connsiteX25" fmla="*/ 31637 w 51667"/>
                <a:gd name="connsiteY25" fmla="*/ 3021 h 61206"/>
                <a:gd name="connsiteX26" fmla="*/ 31001 w 51667"/>
                <a:gd name="connsiteY26" fmla="*/ 2861 h 61206"/>
                <a:gd name="connsiteX27" fmla="*/ 27503 w 51667"/>
                <a:gd name="connsiteY27" fmla="*/ 636 h 61206"/>
                <a:gd name="connsiteX28" fmla="*/ 26390 w 51667"/>
                <a:gd name="connsiteY28" fmla="*/ 795 h 61206"/>
                <a:gd name="connsiteX29" fmla="*/ 25754 w 51667"/>
                <a:gd name="connsiteY29" fmla="*/ 6677 h 61206"/>
                <a:gd name="connsiteX30" fmla="*/ 25278 w 51667"/>
                <a:gd name="connsiteY30" fmla="*/ 10016 h 61206"/>
                <a:gd name="connsiteX31" fmla="*/ 24483 w 51667"/>
                <a:gd name="connsiteY31" fmla="*/ 11446 h 61206"/>
                <a:gd name="connsiteX32" fmla="*/ 22098 w 51667"/>
                <a:gd name="connsiteY32" fmla="*/ 12877 h 61206"/>
                <a:gd name="connsiteX33" fmla="*/ 19713 w 51667"/>
                <a:gd name="connsiteY33" fmla="*/ 13672 h 61206"/>
                <a:gd name="connsiteX34" fmla="*/ 18283 w 51667"/>
                <a:gd name="connsiteY34" fmla="*/ 13672 h 61206"/>
                <a:gd name="connsiteX35" fmla="*/ 12877 w 51667"/>
                <a:gd name="connsiteY35" fmla="*/ 14149 h 61206"/>
                <a:gd name="connsiteX36" fmla="*/ 10811 w 51667"/>
                <a:gd name="connsiteY36" fmla="*/ 14149 h 61206"/>
                <a:gd name="connsiteX37" fmla="*/ 9698 w 51667"/>
                <a:gd name="connsiteY37" fmla="*/ 13672 h 61206"/>
                <a:gd name="connsiteX38" fmla="*/ 8108 w 51667"/>
                <a:gd name="connsiteY38" fmla="*/ 10333 h 61206"/>
                <a:gd name="connsiteX39" fmla="*/ 5246 w 51667"/>
                <a:gd name="connsiteY39" fmla="*/ 8744 h 61206"/>
                <a:gd name="connsiteX40" fmla="*/ 2544 w 51667"/>
                <a:gd name="connsiteY40" fmla="*/ 8108 h 61206"/>
                <a:gd name="connsiteX41" fmla="*/ 1431 w 51667"/>
                <a:gd name="connsiteY41" fmla="*/ 8267 h 61206"/>
                <a:gd name="connsiteX42" fmla="*/ 477 w 51667"/>
                <a:gd name="connsiteY42" fmla="*/ 10016 h 61206"/>
                <a:gd name="connsiteX43" fmla="*/ 0 w 51667"/>
                <a:gd name="connsiteY43" fmla="*/ 11605 h 61206"/>
                <a:gd name="connsiteX44" fmla="*/ 0 w 51667"/>
                <a:gd name="connsiteY44" fmla="*/ 12718 h 61206"/>
                <a:gd name="connsiteX45" fmla="*/ 159 w 51667"/>
                <a:gd name="connsiteY45" fmla="*/ 13831 h 61206"/>
                <a:gd name="connsiteX46" fmla="*/ 1431 w 51667"/>
                <a:gd name="connsiteY46" fmla="*/ 15421 h 61206"/>
                <a:gd name="connsiteX47" fmla="*/ 3974 w 51667"/>
                <a:gd name="connsiteY47" fmla="*/ 18282 h 61206"/>
                <a:gd name="connsiteX48" fmla="*/ 6041 w 51667"/>
                <a:gd name="connsiteY48" fmla="*/ 21144 h 61206"/>
                <a:gd name="connsiteX49" fmla="*/ 6041 w 51667"/>
                <a:gd name="connsiteY49" fmla="*/ 23529 h 61206"/>
                <a:gd name="connsiteX50" fmla="*/ 5723 w 51667"/>
                <a:gd name="connsiteY50" fmla="*/ 27662 h 61206"/>
                <a:gd name="connsiteX51" fmla="*/ 5723 w 51667"/>
                <a:gd name="connsiteY51" fmla="*/ 29411 h 61206"/>
                <a:gd name="connsiteX52" fmla="*/ 8267 w 51667"/>
                <a:gd name="connsiteY52" fmla="*/ 29729 h 61206"/>
                <a:gd name="connsiteX53" fmla="*/ 9221 w 51667"/>
                <a:gd name="connsiteY53" fmla="*/ 30683 h 61206"/>
                <a:gd name="connsiteX54" fmla="*/ 9062 w 51667"/>
                <a:gd name="connsiteY54" fmla="*/ 32749 h 61206"/>
                <a:gd name="connsiteX55" fmla="*/ 9221 w 51667"/>
                <a:gd name="connsiteY55" fmla="*/ 38473 h 61206"/>
                <a:gd name="connsiteX56" fmla="*/ 9539 w 51667"/>
                <a:gd name="connsiteY56" fmla="*/ 42288 h 61206"/>
                <a:gd name="connsiteX57" fmla="*/ 10016 w 51667"/>
                <a:gd name="connsiteY57" fmla="*/ 44037 h 61206"/>
                <a:gd name="connsiteX58" fmla="*/ 12082 w 51667"/>
                <a:gd name="connsiteY58" fmla="*/ 47535 h 61206"/>
                <a:gd name="connsiteX59" fmla="*/ 12082 w 51667"/>
                <a:gd name="connsiteY59" fmla="*/ 48170 h 61206"/>
                <a:gd name="connsiteX60" fmla="*/ 14626 w 51667"/>
                <a:gd name="connsiteY60" fmla="*/ 53894 h 61206"/>
                <a:gd name="connsiteX61" fmla="*/ 16216 w 51667"/>
                <a:gd name="connsiteY61" fmla="*/ 56755 h 61206"/>
                <a:gd name="connsiteX62" fmla="*/ 17647 w 51667"/>
                <a:gd name="connsiteY62" fmla="*/ 58663 h 61206"/>
                <a:gd name="connsiteX63" fmla="*/ 18283 w 51667"/>
                <a:gd name="connsiteY63" fmla="*/ 60094 h 61206"/>
                <a:gd name="connsiteX64" fmla="*/ 18123 w 51667"/>
                <a:gd name="connsiteY64" fmla="*/ 61207 h 61206"/>
                <a:gd name="connsiteX65" fmla="*/ 20190 w 51667"/>
                <a:gd name="connsiteY65" fmla="*/ 61207 h 61206"/>
                <a:gd name="connsiteX66" fmla="*/ 21780 w 51667"/>
                <a:gd name="connsiteY66" fmla="*/ 60094 h 61206"/>
                <a:gd name="connsiteX67" fmla="*/ 26867 w 51667"/>
                <a:gd name="connsiteY67" fmla="*/ 56914 h 61206"/>
                <a:gd name="connsiteX68" fmla="*/ 32591 w 51667"/>
                <a:gd name="connsiteY68" fmla="*/ 50555 h 61206"/>
                <a:gd name="connsiteX69" fmla="*/ 33703 w 51667"/>
                <a:gd name="connsiteY69" fmla="*/ 48011 h 61206"/>
                <a:gd name="connsiteX70" fmla="*/ 36088 w 51667"/>
                <a:gd name="connsiteY70" fmla="*/ 43878 h 61206"/>
                <a:gd name="connsiteX71" fmla="*/ 38314 w 51667"/>
                <a:gd name="connsiteY71" fmla="*/ 41811 h 61206"/>
                <a:gd name="connsiteX72" fmla="*/ 39268 w 51667"/>
                <a:gd name="connsiteY72" fmla="*/ 40539 h 61206"/>
                <a:gd name="connsiteX73" fmla="*/ 39745 w 51667"/>
                <a:gd name="connsiteY73" fmla="*/ 38314 h 61206"/>
                <a:gd name="connsiteX74" fmla="*/ 40539 w 51667"/>
                <a:gd name="connsiteY74" fmla="*/ 36406 h 61206"/>
                <a:gd name="connsiteX75" fmla="*/ 43560 w 51667"/>
                <a:gd name="connsiteY75" fmla="*/ 33703 h 61206"/>
                <a:gd name="connsiteX76" fmla="*/ 46422 w 51667"/>
                <a:gd name="connsiteY76" fmla="*/ 31637 h 61206"/>
                <a:gd name="connsiteX77" fmla="*/ 46263 w 51667"/>
                <a:gd name="connsiteY77" fmla="*/ 30683 h 61206"/>
                <a:gd name="connsiteX78" fmla="*/ 45945 w 51667"/>
                <a:gd name="connsiteY78" fmla="*/ 30047 h 61206"/>
                <a:gd name="connsiteX79" fmla="*/ 46263 w 51667"/>
                <a:gd name="connsiteY79" fmla="*/ 29570 h 61206"/>
                <a:gd name="connsiteX80" fmla="*/ 47852 w 51667"/>
                <a:gd name="connsiteY80" fmla="*/ 28457 h 61206"/>
                <a:gd name="connsiteX81" fmla="*/ 51032 w 51667"/>
                <a:gd name="connsiteY81" fmla="*/ 27503 h 61206"/>
                <a:gd name="connsiteX82" fmla="*/ 51668 w 51667"/>
                <a:gd name="connsiteY82" fmla="*/ 25277 h 61206"/>
                <a:gd name="connsiteX83" fmla="*/ 51668 w 51667"/>
                <a:gd name="connsiteY83" fmla="*/ 22893 h 6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1667" h="61206">
                  <a:moveTo>
                    <a:pt x="51668" y="22893"/>
                  </a:moveTo>
                  <a:lnTo>
                    <a:pt x="51191" y="21621"/>
                  </a:lnTo>
                  <a:lnTo>
                    <a:pt x="51191" y="20031"/>
                  </a:lnTo>
                  <a:lnTo>
                    <a:pt x="50714" y="19236"/>
                  </a:lnTo>
                  <a:lnTo>
                    <a:pt x="48647" y="18918"/>
                  </a:lnTo>
                  <a:lnTo>
                    <a:pt x="45627" y="17805"/>
                  </a:lnTo>
                  <a:lnTo>
                    <a:pt x="43083" y="17329"/>
                  </a:lnTo>
                  <a:lnTo>
                    <a:pt x="41334" y="16534"/>
                  </a:lnTo>
                  <a:lnTo>
                    <a:pt x="40698" y="16057"/>
                  </a:lnTo>
                  <a:lnTo>
                    <a:pt x="40539" y="14626"/>
                  </a:lnTo>
                  <a:lnTo>
                    <a:pt x="41016" y="13036"/>
                  </a:lnTo>
                  <a:lnTo>
                    <a:pt x="41334" y="12559"/>
                  </a:lnTo>
                  <a:lnTo>
                    <a:pt x="41970" y="10810"/>
                  </a:lnTo>
                  <a:lnTo>
                    <a:pt x="40857" y="9857"/>
                  </a:lnTo>
                  <a:lnTo>
                    <a:pt x="40539" y="9380"/>
                  </a:lnTo>
                  <a:lnTo>
                    <a:pt x="41016" y="8585"/>
                  </a:lnTo>
                  <a:lnTo>
                    <a:pt x="43719" y="3180"/>
                  </a:lnTo>
                  <a:lnTo>
                    <a:pt x="44196" y="2544"/>
                  </a:lnTo>
                  <a:lnTo>
                    <a:pt x="43560" y="2385"/>
                  </a:lnTo>
                  <a:lnTo>
                    <a:pt x="42129" y="1749"/>
                  </a:lnTo>
                  <a:lnTo>
                    <a:pt x="40063" y="0"/>
                  </a:lnTo>
                  <a:lnTo>
                    <a:pt x="36088" y="954"/>
                  </a:lnTo>
                  <a:lnTo>
                    <a:pt x="34975" y="954"/>
                  </a:lnTo>
                  <a:lnTo>
                    <a:pt x="33544" y="1908"/>
                  </a:lnTo>
                  <a:lnTo>
                    <a:pt x="32432" y="2861"/>
                  </a:lnTo>
                  <a:lnTo>
                    <a:pt x="31637" y="3021"/>
                  </a:lnTo>
                  <a:lnTo>
                    <a:pt x="31001" y="2861"/>
                  </a:lnTo>
                  <a:lnTo>
                    <a:pt x="27503" y="636"/>
                  </a:lnTo>
                  <a:lnTo>
                    <a:pt x="26390" y="795"/>
                  </a:lnTo>
                  <a:lnTo>
                    <a:pt x="25754" y="6677"/>
                  </a:lnTo>
                  <a:lnTo>
                    <a:pt x="25278" y="10016"/>
                  </a:lnTo>
                  <a:lnTo>
                    <a:pt x="24483" y="11446"/>
                  </a:lnTo>
                  <a:lnTo>
                    <a:pt x="22098" y="12877"/>
                  </a:lnTo>
                  <a:lnTo>
                    <a:pt x="19713" y="13672"/>
                  </a:lnTo>
                  <a:lnTo>
                    <a:pt x="18283" y="13672"/>
                  </a:lnTo>
                  <a:lnTo>
                    <a:pt x="12877" y="14149"/>
                  </a:lnTo>
                  <a:lnTo>
                    <a:pt x="10811" y="14149"/>
                  </a:lnTo>
                  <a:lnTo>
                    <a:pt x="9698" y="13672"/>
                  </a:lnTo>
                  <a:lnTo>
                    <a:pt x="8108" y="10333"/>
                  </a:lnTo>
                  <a:lnTo>
                    <a:pt x="5246" y="8744"/>
                  </a:lnTo>
                  <a:lnTo>
                    <a:pt x="2544" y="8108"/>
                  </a:lnTo>
                  <a:lnTo>
                    <a:pt x="1431" y="8267"/>
                  </a:lnTo>
                  <a:lnTo>
                    <a:pt x="477" y="10016"/>
                  </a:lnTo>
                  <a:lnTo>
                    <a:pt x="0" y="11605"/>
                  </a:lnTo>
                  <a:lnTo>
                    <a:pt x="0" y="12718"/>
                  </a:lnTo>
                  <a:lnTo>
                    <a:pt x="159" y="13831"/>
                  </a:lnTo>
                  <a:lnTo>
                    <a:pt x="1431" y="15421"/>
                  </a:lnTo>
                  <a:lnTo>
                    <a:pt x="3974" y="18282"/>
                  </a:lnTo>
                  <a:lnTo>
                    <a:pt x="6041" y="21144"/>
                  </a:lnTo>
                  <a:lnTo>
                    <a:pt x="6041" y="23529"/>
                  </a:lnTo>
                  <a:lnTo>
                    <a:pt x="5723" y="27662"/>
                  </a:lnTo>
                  <a:lnTo>
                    <a:pt x="5723" y="29411"/>
                  </a:lnTo>
                  <a:lnTo>
                    <a:pt x="8267" y="29729"/>
                  </a:lnTo>
                  <a:lnTo>
                    <a:pt x="9221" y="30683"/>
                  </a:lnTo>
                  <a:lnTo>
                    <a:pt x="9062" y="32749"/>
                  </a:lnTo>
                  <a:lnTo>
                    <a:pt x="9221" y="38473"/>
                  </a:lnTo>
                  <a:lnTo>
                    <a:pt x="9539" y="42288"/>
                  </a:lnTo>
                  <a:lnTo>
                    <a:pt x="10016" y="44037"/>
                  </a:lnTo>
                  <a:lnTo>
                    <a:pt x="12082" y="47535"/>
                  </a:lnTo>
                  <a:lnTo>
                    <a:pt x="12082" y="48170"/>
                  </a:lnTo>
                  <a:lnTo>
                    <a:pt x="14626" y="53894"/>
                  </a:lnTo>
                  <a:lnTo>
                    <a:pt x="16216" y="56755"/>
                  </a:lnTo>
                  <a:lnTo>
                    <a:pt x="17647" y="58663"/>
                  </a:lnTo>
                  <a:lnTo>
                    <a:pt x="18283" y="60094"/>
                  </a:lnTo>
                  <a:lnTo>
                    <a:pt x="18123" y="61207"/>
                  </a:lnTo>
                  <a:lnTo>
                    <a:pt x="20190" y="61207"/>
                  </a:lnTo>
                  <a:lnTo>
                    <a:pt x="21780" y="60094"/>
                  </a:lnTo>
                  <a:lnTo>
                    <a:pt x="26867" y="56914"/>
                  </a:lnTo>
                  <a:lnTo>
                    <a:pt x="32591" y="50555"/>
                  </a:lnTo>
                  <a:lnTo>
                    <a:pt x="33703" y="48011"/>
                  </a:lnTo>
                  <a:lnTo>
                    <a:pt x="36088" y="43878"/>
                  </a:lnTo>
                  <a:lnTo>
                    <a:pt x="38314" y="41811"/>
                  </a:lnTo>
                  <a:lnTo>
                    <a:pt x="39268" y="40539"/>
                  </a:lnTo>
                  <a:lnTo>
                    <a:pt x="39745" y="38314"/>
                  </a:lnTo>
                  <a:lnTo>
                    <a:pt x="40539" y="36406"/>
                  </a:lnTo>
                  <a:lnTo>
                    <a:pt x="43560" y="33703"/>
                  </a:lnTo>
                  <a:lnTo>
                    <a:pt x="46422" y="31637"/>
                  </a:lnTo>
                  <a:lnTo>
                    <a:pt x="46263" y="30683"/>
                  </a:lnTo>
                  <a:lnTo>
                    <a:pt x="45945" y="30047"/>
                  </a:lnTo>
                  <a:lnTo>
                    <a:pt x="46263" y="29570"/>
                  </a:lnTo>
                  <a:lnTo>
                    <a:pt x="47852" y="28457"/>
                  </a:lnTo>
                  <a:lnTo>
                    <a:pt x="51032" y="27503"/>
                  </a:lnTo>
                  <a:lnTo>
                    <a:pt x="51668" y="25277"/>
                  </a:lnTo>
                  <a:lnTo>
                    <a:pt x="51668" y="22893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6" name="Freeform: Shape 5405">
              <a:extLst>
                <a:ext uri="{FF2B5EF4-FFF2-40B4-BE49-F238E27FC236}">
                  <a16:creationId xmlns:a16="http://schemas.microsoft.com/office/drawing/2014/main" id="{962605EF-8FC2-3806-86F8-032FCEDDD332}"/>
                </a:ext>
              </a:extLst>
            </p:cNvPr>
            <p:cNvSpPr/>
            <p:nvPr/>
          </p:nvSpPr>
          <p:spPr>
            <a:xfrm>
              <a:off x="2640770" y="3163822"/>
              <a:ext cx="4769" cy="13513"/>
            </a:xfrm>
            <a:custGeom>
              <a:avLst/>
              <a:gdLst>
                <a:gd name="connsiteX0" fmla="*/ 4610 w 4769"/>
                <a:gd name="connsiteY0" fmla="*/ 3816 h 13513"/>
                <a:gd name="connsiteX1" fmla="*/ 3021 w 4769"/>
                <a:gd name="connsiteY1" fmla="*/ 1590 h 13513"/>
                <a:gd name="connsiteX2" fmla="*/ 3974 w 4769"/>
                <a:gd name="connsiteY2" fmla="*/ 159 h 13513"/>
                <a:gd name="connsiteX3" fmla="*/ 3338 w 4769"/>
                <a:gd name="connsiteY3" fmla="*/ 0 h 13513"/>
                <a:gd name="connsiteX4" fmla="*/ 636 w 4769"/>
                <a:gd name="connsiteY4" fmla="*/ 636 h 13513"/>
                <a:gd name="connsiteX5" fmla="*/ 0 w 4769"/>
                <a:gd name="connsiteY5" fmla="*/ 1749 h 13513"/>
                <a:gd name="connsiteX6" fmla="*/ 1113 w 4769"/>
                <a:gd name="connsiteY6" fmla="*/ 5723 h 13513"/>
                <a:gd name="connsiteX7" fmla="*/ 477 w 4769"/>
                <a:gd name="connsiteY7" fmla="*/ 8585 h 13513"/>
                <a:gd name="connsiteX8" fmla="*/ 2703 w 4769"/>
                <a:gd name="connsiteY8" fmla="*/ 12718 h 13513"/>
                <a:gd name="connsiteX9" fmla="*/ 3656 w 4769"/>
                <a:gd name="connsiteY9" fmla="*/ 13513 h 13513"/>
                <a:gd name="connsiteX10" fmla="*/ 4451 w 4769"/>
                <a:gd name="connsiteY10" fmla="*/ 11129 h 13513"/>
                <a:gd name="connsiteX11" fmla="*/ 4769 w 4769"/>
                <a:gd name="connsiteY11" fmla="*/ 7472 h 13513"/>
                <a:gd name="connsiteX12" fmla="*/ 4610 w 4769"/>
                <a:gd name="connsiteY12" fmla="*/ 3816 h 1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9" h="13513">
                  <a:moveTo>
                    <a:pt x="4610" y="3816"/>
                  </a:moveTo>
                  <a:lnTo>
                    <a:pt x="3021" y="1590"/>
                  </a:lnTo>
                  <a:lnTo>
                    <a:pt x="3974" y="159"/>
                  </a:lnTo>
                  <a:lnTo>
                    <a:pt x="3338" y="0"/>
                  </a:lnTo>
                  <a:lnTo>
                    <a:pt x="636" y="636"/>
                  </a:lnTo>
                  <a:lnTo>
                    <a:pt x="0" y="1749"/>
                  </a:lnTo>
                  <a:lnTo>
                    <a:pt x="1113" y="5723"/>
                  </a:lnTo>
                  <a:lnTo>
                    <a:pt x="477" y="8585"/>
                  </a:lnTo>
                  <a:lnTo>
                    <a:pt x="2703" y="12718"/>
                  </a:lnTo>
                  <a:lnTo>
                    <a:pt x="3656" y="13513"/>
                  </a:lnTo>
                  <a:lnTo>
                    <a:pt x="4451" y="11129"/>
                  </a:lnTo>
                  <a:lnTo>
                    <a:pt x="4769" y="7472"/>
                  </a:lnTo>
                  <a:lnTo>
                    <a:pt x="4610" y="381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7" name="Freeform: Shape 5406">
              <a:extLst>
                <a:ext uri="{FF2B5EF4-FFF2-40B4-BE49-F238E27FC236}">
                  <a16:creationId xmlns:a16="http://schemas.microsoft.com/office/drawing/2014/main" id="{9F76F647-F781-0611-D832-82595A0AE5AC}"/>
                </a:ext>
              </a:extLst>
            </p:cNvPr>
            <p:cNvSpPr/>
            <p:nvPr/>
          </p:nvSpPr>
          <p:spPr>
            <a:xfrm>
              <a:off x="1833956" y="2577511"/>
              <a:ext cx="179168" cy="103653"/>
            </a:xfrm>
            <a:custGeom>
              <a:avLst/>
              <a:gdLst>
                <a:gd name="connsiteX0" fmla="*/ 174558 w 179168"/>
                <a:gd name="connsiteY0" fmla="*/ 17487 h 103653"/>
                <a:gd name="connsiteX1" fmla="*/ 173127 w 179168"/>
                <a:gd name="connsiteY1" fmla="*/ 17329 h 103653"/>
                <a:gd name="connsiteX2" fmla="*/ 168676 w 179168"/>
                <a:gd name="connsiteY2" fmla="*/ 16216 h 103653"/>
                <a:gd name="connsiteX3" fmla="*/ 163747 w 179168"/>
                <a:gd name="connsiteY3" fmla="*/ 14626 h 103653"/>
                <a:gd name="connsiteX4" fmla="*/ 160886 w 179168"/>
                <a:gd name="connsiteY4" fmla="*/ 11128 h 103653"/>
                <a:gd name="connsiteX5" fmla="*/ 158978 w 179168"/>
                <a:gd name="connsiteY5" fmla="*/ 8744 h 103653"/>
                <a:gd name="connsiteX6" fmla="*/ 154845 w 179168"/>
                <a:gd name="connsiteY6" fmla="*/ 9857 h 103653"/>
                <a:gd name="connsiteX7" fmla="*/ 154050 w 179168"/>
                <a:gd name="connsiteY7" fmla="*/ 9539 h 103653"/>
                <a:gd name="connsiteX8" fmla="*/ 152937 w 179168"/>
                <a:gd name="connsiteY8" fmla="*/ 8426 h 103653"/>
                <a:gd name="connsiteX9" fmla="*/ 149757 w 179168"/>
                <a:gd name="connsiteY9" fmla="*/ 7631 h 103653"/>
                <a:gd name="connsiteX10" fmla="*/ 145783 w 179168"/>
                <a:gd name="connsiteY10" fmla="*/ 7631 h 103653"/>
                <a:gd name="connsiteX11" fmla="*/ 137039 w 179168"/>
                <a:gd name="connsiteY11" fmla="*/ 3180 h 103653"/>
                <a:gd name="connsiteX12" fmla="*/ 136085 w 179168"/>
                <a:gd name="connsiteY12" fmla="*/ 2385 h 103653"/>
                <a:gd name="connsiteX13" fmla="*/ 129249 w 179168"/>
                <a:gd name="connsiteY13" fmla="*/ 3180 h 103653"/>
                <a:gd name="connsiteX14" fmla="*/ 118916 w 179168"/>
                <a:gd name="connsiteY14" fmla="*/ 5405 h 103653"/>
                <a:gd name="connsiteX15" fmla="*/ 111126 w 179168"/>
                <a:gd name="connsiteY15" fmla="*/ 8108 h 103653"/>
                <a:gd name="connsiteX16" fmla="*/ 103018 w 179168"/>
                <a:gd name="connsiteY16" fmla="*/ 12877 h 103653"/>
                <a:gd name="connsiteX17" fmla="*/ 99679 w 179168"/>
                <a:gd name="connsiteY17" fmla="*/ 16534 h 103653"/>
                <a:gd name="connsiteX18" fmla="*/ 95864 w 179168"/>
                <a:gd name="connsiteY18" fmla="*/ 18441 h 103653"/>
                <a:gd name="connsiteX19" fmla="*/ 90458 w 179168"/>
                <a:gd name="connsiteY19" fmla="*/ 19872 h 103653"/>
                <a:gd name="connsiteX20" fmla="*/ 80761 w 179168"/>
                <a:gd name="connsiteY20" fmla="*/ 19236 h 103653"/>
                <a:gd name="connsiteX21" fmla="*/ 70745 w 179168"/>
                <a:gd name="connsiteY21" fmla="*/ 17487 h 103653"/>
                <a:gd name="connsiteX22" fmla="*/ 59935 w 179168"/>
                <a:gd name="connsiteY22" fmla="*/ 15580 h 103653"/>
                <a:gd name="connsiteX23" fmla="*/ 54052 w 179168"/>
                <a:gd name="connsiteY23" fmla="*/ 16693 h 103653"/>
                <a:gd name="connsiteX24" fmla="*/ 46104 w 179168"/>
                <a:gd name="connsiteY24" fmla="*/ 15739 h 103653"/>
                <a:gd name="connsiteX25" fmla="*/ 34180 w 179168"/>
                <a:gd name="connsiteY25" fmla="*/ 13513 h 103653"/>
                <a:gd name="connsiteX26" fmla="*/ 25277 w 179168"/>
                <a:gd name="connsiteY26" fmla="*/ 12718 h 103653"/>
                <a:gd name="connsiteX27" fmla="*/ 16534 w 179168"/>
                <a:gd name="connsiteY27" fmla="*/ 14149 h 103653"/>
                <a:gd name="connsiteX28" fmla="*/ 14944 w 179168"/>
                <a:gd name="connsiteY28" fmla="*/ 13036 h 103653"/>
                <a:gd name="connsiteX29" fmla="*/ 14626 w 179168"/>
                <a:gd name="connsiteY29" fmla="*/ 11923 h 103653"/>
                <a:gd name="connsiteX30" fmla="*/ 14944 w 179168"/>
                <a:gd name="connsiteY30" fmla="*/ 10175 h 103653"/>
                <a:gd name="connsiteX31" fmla="*/ 16216 w 179168"/>
                <a:gd name="connsiteY31" fmla="*/ 8744 h 103653"/>
                <a:gd name="connsiteX32" fmla="*/ 18441 w 179168"/>
                <a:gd name="connsiteY32" fmla="*/ 7790 h 103653"/>
                <a:gd name="connsiteX33" fmla="*/ 19554 w 179168"/>
                <a:gd name="connsiteY33" fmla="*/ 6677 h 103653"/>
                <a:gd name="connsiteX34" fmla="*/ 19554 w 179168"/>
                <a:gd name="connsiteY34" fmla="*/ 5564 h 103653"/>
                <a:gd name="connsiteX35" fmla="*/ 17170 w 179168"/>
                <a:gd name="connsiteY35" fmla="*/ 3815 h 103653"/>
                <a:gd name="connsiteX36" fmla="*/ 12400 w 179168"/>
                <a:gd name="connsiteY36" fmla="*/ 1431 h 103653"/>
                <a:gd name="connsiteX37" fmla="*/ 10333 w 179168"/>
                <a:gd name="connsiteY37" fmla="*/ 0 h 103653"/>
                <a:gd name="connsiteX38" fmla="*/ 9221 w 179168"/>
                <a:gd name="connsiteY38" fmla="*/ 636 h 103653"/>
                <a:gd name="connsiteX39" fmla="*/ 8108 w 179168"/>
                <a:gd name="connsiteY39" fmla="*/ 1590 h 103653"/>
                <a:gd name="connsiteX40" fmla="*/ 7472 w 179168"/>
                <a:gd name="connsiteY40" fmla="*/ 3180 h 103653"/>
                <a:gd name="connsiteX41" fmla="*/ 7313 w 179168"/>
                <a:gd name="connsiteY41" fmla="*/ 5723 h 103653"/>
                <a:gd name="connsiteX42" fmla="*/ 3497 w 179168"/>
                <a:gd name="connsiteY42" fmla="*/ 7631 h 103653"/>
                <a:gd name="connsiteX43" fmla="*/ 2226 w 179168"/>
                <a:gd name="connsiteY43" fmla="*/ 8108 h 103653"/>
                <a:gd name="connsiteX44" fmla="*/ 1590 w 179168"/>
                <a:gd name="connsiteY44" fmla="*/ 9380 h 103653"/>
                <a:gd name="connsiteX45" fmla="*/ 636 w 179168"/>
                <a:gd name="connsiteY45" fmla="*/ 13195 h 103653"/>
                <a:gd name="connsiteX46" fmla="*/ 636 w 179168"/>
                <a:gd name="connsiteY46" fmla="*/ 16057 h 103653"/>
                <a:gd name="connsiteX47" fmla="*/ 1113 w 179168"/>
                <a:gd name="connsiteY47" fmla="*/ 17487 h 103653"/>
                <a:gd name="connsiteX48" fmla="*/ 1431 w 179168"/>
                <a:gd name="connsiteY48" fmla="*/ 18600 h 103653"/>
                <a:gd name="connsiteX49" fmla="*/ 2544 w 179168"/>
                <a:gd name="connsiteY49" fmla="*/ 20031 h 103653"/>
                <a:gd name="connsiteX50" fmla="*/ 3656 w 179168"/>
                <a:gd name="connsiteY50" fmla="*/ 22257 h 103653"/>
                <a:gd name="connsiteX51" fmla="*/ 4451 w 179168"/>
                <a:gd name="connsiteY51" fmla="*/ 25119 h 103653"/>
                <a:gd name="connsiteX52" fmla="*/ 6041 w 179168"/>
                <a:gd name="connsiteY52" fmla="*/ 27344 h 103653"/>
                <a:gd name="connsiteX53" fmla="*/ 10016 w 179168"/>
                <a:gd name="connsiteY53" fmla="*/ 29570 h 103653"/>
                <a:gd name="connsiteX54" fmla="*/ 12082 w 179168"/>
                <a:gd name="connsiteY54" fmla="*/ 30842 h 103653"/>
                <a:gd name="connsiteX55" fmla="*/ 13672 w 179168"/>
                <a:gd name="connsiteY55" fmla="*/ 32749 h 103653"/>
                <a:gd name="connsiteX56" fmla="*/ 14785 w 179168"/>
                <a:gd name="connsiteY56" fmla="*/ 34498 h 103653"/>
                <a:gd name="connsiteX57" fmla="*/ 18123 w 179168"/>
                <a:gd name="connsiteY57" fmla="*/ 36724 h 103653"/>
                <a:gd name="connsiteX58" fmla="*/ 17805 w 179168"/>
                <a:gd name="connsiteY58" fmla="*/ 38314 h 103653"/>
                <a:gd name="connsiteX59" fmla="*/ 17170 w 179168"/>
                <a:gd name="connsiteY59" fmla="*/ 39903 h 103653"/>
                <a:gd name="connsiteX60" fmla="*/ 16375 w 179168"/>
                <a:gd name="connsiteY60" fmla="*/ 40539 h 103653"/>
                <a:gd name="connsiteX61" fmla="*/ 14626 w 179168"/>
                <a:gd name="connsiteY61" fmla="*/ 42606 h 103653"/>
                <a:gd name="connsiteX62" fmla="*/ 13036 w 179168"/>
                <a:gd name="connsiteY62" fmla="*/ 43719 h 103653"/>
                <a:gd name="connsiteX63" fmla="*/ 10333 w 179168"/>
                <a:gd name="connsiteY63" fmla="*/ 47217 h 103653"/>
                <a:gd name="connsiteX64" fmla="*/ 6041 w 179168"/>
                <a:gd name="connsiteY64" fmla="*/ 47375 h 103653"/>
                <a:gd name="connsiteX65" fmla="*/ 5087 w 179168"/>
                <a:gd name="connsiteY65" fmla="*/ 47693 h 103653"/>
                <a:gd name="connsiteX66" fmla="*/ 3497 w 179168"/>
                <a:gd name="connsiteY66" fmla="*/ 48647 h 103653"/>
                <a:gd name="connsiteX67" fmla="*/ 2703 w 179168"/>
                <a:gd name="connsiteY67" fmla="*/ 50396 h 103653"/>
                <a:gd name="connsiteX68" fmla="*/ 3497 w 179168"/>
                <a:gd name="connsiteY68" fmla="*/ 51827 h 103653"/>
                <a:gd name="connsiteX69" fmla="*/ 3339 w 179168"/>
                <a:gd name="connsiteY69" fmla="*/ 53258 h 103653"/>
                <a:gd name="connsiteX70" fmla="*/ 2544 w 179168"/>
                <a:gd name="connsiteY70" fmla="*/ 56119 h 103653"/>
                <a:gd name="connsiteX71" fmla="*/ 3656 w 179168"/>
                <a:gd name="connsiteY71" fmla="*/ 58981 h 103653"/>
                <a:gd name="connsiteX72" fmla="*/ 5087 w 179168"/>
                <a:gd name="connsiteY72" fmla="*/ 60411 h 103653"/>
                <a:gd name="connsiteX73" fmla="*/ 5405 w 179168"/>
                <a:gd name="connsiteY73" fmla="*/ 61206 h 103653"/>
                <a:gd name="connsiteX74" fmla="*/ 5087 w 179168"/>
                <a:gd name="connsiteY74" fmla="*/ 62637 h 103653"/>
                <a:gd name="connsiteX75" fmla="*/ 2861 w 179168"/>
                <a:gd name="connsiteY75" fmla="*/ 65340 h 103653"/>
                <a:gd name="connsiteX76" fmla="*/ 2226 w 179168"/>
                <a:gd name="connsiteY76" fmla="*/ 66453 h 103653"/>
                <a:gd name="connsiteX77" fmla="*/ 0 w 179168"/>
                <a:gd name="connsiteY77" fmla="*/ 66930 h 103653"/>
                <a:gd name="connsiteX78" fmla="*/ 4451 w 179168"/>
                <a:gd name="connsiteY78" fmla="*/ 72017 h 103653"/>
                <a:gd name="connsiteX79" fmla="*/ 6836 w 179168"/>
                <a:gd name="connsiteY79" fmla="*/ 74084 h 103653"/>
                <a:gd name="connsiteX80" fmla="*/ 9698 w 179168"/>
                <a:gd name="connsiteY80" fmla="*/ 75673 h 103653"/>
                <a:gd name="connsiteX81" fmla="*/ 12877 w 179168"/>
                <a:gd name="connsiteY81" fmla="*/ 76945 h 103653"/>
                <a:gd name="connsiteX82" fmla="*/ 14149 w 179168"/>
                <a:gd name="connsiteY82" fmla="*/ 78058 h 103653"/>
                <a:gd name="connsiteX83" fmla="*/ 16216 w 179168"/>
                <a:gd name="connsiteY83" fmla="*/ 83464 h 103653"/>
                <a:gd name="connsiteX84" fmla="*/ 17170 w 179168"/>
                <a:gd name="connsiteY84" fmla="*/ 85530 h 103653"/>
                <a:gd name="connsiteX85" fmla="*/ 18600 w 179168"/>
                <a:gd name="connsiteY85" fmla="*/ 86166 h 103653"/>
                <a:gd name="connsiteX86" fmla="*/ 18918 w 179168"/>
                <a:gd name="connsiteY86" fmla="*/ 86643 h 103653"/>
                <a:gd name="connsiteX87" fmla="*/ 18918 w 179168"/>
                <a:gd name="connsiteY87" fmla="*/ 87438 h 103653"/>
                <a:gd name="connsiteX88" fmla="*/ 17329 w 179168"/>
                <a:gd name="connsiteY88" fmla="*/ 91253 h 103653"/>
                <a:gd name="connsiteX89" fmla="*/ 16693 w 179168"/>
                <a:gd name="connsiteY89" fmla="*/ 99838 h 103653"/>
                <a:gd name="connsiteX90" fmla="*/ 16375 w 179168"/>
                <a:gd name="connsiteY90" fmla="*/ 100474 h 103653"/>
                <a:gd name="connsiteX91" fmla="*/ 19554 w 179168"/>
                <a:gd name="connsiteY91" fmla="*/ 100951 h 103653"/>
                <a:gd name="connsiteX92" fmla="*/ 23211 w 179168"/>
                <a:gd name="connsiteY92" fmla="*/ 100951 h 103653"/>
                <a:gd name="connsiteX93" fmla="*/ 25754 w 179168"/>
                <a:gd name="connsiteY93" fmla="*/ 98884 h 103653"/>
                <a:gd name="connsiteX94" fmla="*/ 29411 w 179168"/>
                <a:gd name="connsiteY94" fmla="*/ 98725 h 103653"/>
                <a:gd name="connsiteX95" fmla="*/ 31160 w 179168"/>
                <a:gd name="connsiteY95" fmla="*/ 98407 h 103653"/>
                <a:gd name="connsiteX96" fmla="*/ 34180 w 179168"/>
                <a:gd name="connsiteY96" fmla="*/ 98884 h 103653"/>
                <a:gd name="connsiteX97" fmla="*/ 37042 w 179168"/>
                <a:gd name="connsiteY97" fmla="*/ 98725 h 103653"/>
                <a:gd name="connsiteX98" fmla="*/ 40698 w 179168"/>
                <a:gd name="connsiteY98" fmla="*/ 97930 h 103653"/>
                <a:gd name="connsiteX99" fmla="*/ 44037 w 179168"/>
                <a:gd name="connsiteY99" fmla="*/ 96500 h 103653"/>
                <a:gd name="connsiteX100" fmla="*/ 46739 w 179168"/>
                <a:gd name="connsiteY100" fmla="*/ 96500 h 103653"/>
                <a:gd name="connsiteX101" fmla="*/ 47852 w 179168"/>
                <a:gd name="connsiteY101" fmla="*/ 96341 h 103653"/>
                <a:gd name="connsiteX102" fmla="*/ 48488 w 179168"/>
                <a:gd name="connsiteY102" fmla="*/ 96023 h 103653"/>
                <a:gd name="connsiteX103" fmla="*/ 49124 w 179168"/>
                <a:gd name="connsiteY103" fmla="*/ 93956 h 103653"/>
                <a:gd name="connsiteX104" fmla="*/ 54052 w 179168"/>
                <a:gd name="connsiteY104" fmla="*/ 93797 h 103653"/>
                <a:gd name="connsiteX105" fmla="*/ 55801 w 179168"/>
                <a:gd name="connsiteY105" fmla="*/ 94115 h 103653"/>
                <a:gd name="connsiteX106" fmla="*/ 58663 w 179168"/>
                <a:gd name="connsiteY106" fmla="*/ 94115 h 103653"/>
                <a:gd name="connsiteX107" fmla="*/ 61524 w 179168"/>
                <a:gd name="connsiteY107" fmla="*/ 93002 h 103653"/>
                <a:gd name="connsiteX108" fmla="*/ 62319 w 179168"/>
                <a:gd name="connsiteY108" fmla="*/ 93161 h 103653"/>
                <a:gd name="connsiteX109" fmla="*/ 63909 w 179168"/>
                <a:gd name="connsiteY109" fmla="*/ 96023 h 103653"/>
                <a:gd name="connsiteX110" fmla="*/ 64545 w 179168"/>
                <a:gd name="connsiteY110" fmla="*/ 96818 h 103653"/>
                <a:gd name="connsiteX111" fmla="*/ 66135 w 179168"/>
                <a:gd name="connsiteY111" fmla="*/ 97613 h 103653"/>
                <a:gd name="connsiteX112" fmla="*/ 69632 w 179168"/>
                <a:gd name="connsiteY112" fmla="*/ 99838 h 103653"/>
                <a:gd name="connsiteX113" fmla="*/ 70268 w 179168"/>
                <a:gd name="connsiteY113" fmla="*/ 99202 h 103653"/>
                <a:gd name="connsiteX114" fmla="*/ 71858 w 179168"/>
                <a:gd name="connsiteY114" fmla="*/ 98566 h 103653"/>
                <a:gd name="connsiteX115" fmla="*/ 75992 w 179168"/>
                <a:gd name="connsiteY115" fmla="*/ 99520 h 103653"/>
                <a:gd name="connsiteX116" fmla="*/ 79966 w 179168"/>
                <a:gd name="connsiteY116" fmla="*/ 101269 h 103653"/>
                <a:gd name="connsiteX117" fmla="*/ 83463 w 179168"/>
                <a:gd name="connsiteY117" fmla="*/ 103654 h 103653"/>
                <a:gd name="connsiteX118" fmla="*/ 87120 w 179168"/>
                <a:gd name="connsiteY118" fmla="*/ 103018 h 103653"/>
                <a:gd name="connsiteX119" fmla="*/ 91412 w 179168"/>
                <a:gd name="connsiteY119" fmla="*/ 101746 h 103653"/>
                <a:gd name="connsiteX120" fmla="*/ 94115 w 179168"/>
                <a:gd name="connsiteY120" fmla="*/ 101428 h 103653"/>
                <a:gd name="connsiteX121" fmla="*/ 96977 w 179168"/>
                <a:gd name="connsiteY121" fmla="*/ 101269 h 103653"/>
                <a:gd name="connsiteX122" fmla="*/ 98725 w 179168"/>
                <a:gd name="connsiteY122" fmla="*/ 100633 h 103653"/>
                <a:gd name="connsiteX123" fmla="*/ 102700 w 179168"/>
                <a:gd name="connsiteY123" fmla="*/ 101269 h 103653"/>
                <a:gd name="connsiteX124" fmla="*/ 106833 w 179168"/>
                <a:gd name="connsiteY124" fmla="*/ 99997 h 103653"/>
                <a:gd name="connsiteX125" fmla="*/ 108741 w 179168"/>
                <a:gd name="connsiteY125" fmla="*/ 98884 h 103653"/>
                <a:gd name="connsiteX126" fmla="*/ 109377 w 179168"/>
                <a:gd name="connsiteY126" fmla="*/ 97136 h 103653"/>
                <a:gd name="connsiteX127" fmla="*/ 109059 w 179168"/>
                <a:gd name="connsiteY127" fmla="*/ 94115 h 103653"/>
                <a:gd name="connsiteX128" fmla="*/ 108105 w 179168"/>
                <a:gd name="connsiteY128" fmla="*/ 91253 h 103653"/>
                <a:gd name="connsiteX129" fmla="*/ 107151 w 179168"/>
                <a:gd name="connsiteY129" fmla="*/ 90141 h 103653"/>
                <a:gd name="connsiteX130" fmla="*/ 106833 w 179168"/>
                <a:gd name="connsiteY130" fmla="*/ 89028 h 103653"/>
                <a:gd name="connsiteX131" fmla="*/ 107310 w 179168"/>
                <a:gd name="connsiteY131" fmla="*/ 87915 h 103653"/>
                <a:gd name="connsiteX132" fmla="*/ 107946 w 179168"/>
                <a:gd name="connsiteY132" fmla="*/ 87120 h 103653"/>
                <a:gd name="connsiteX133" fmla="*/ 110649 w 179168"/>
                <a:gd name="connsiteY133" fmla="*/ 86484 h 103653"/>
                <a:gd name="connsiteX134" fmla="*/ 114146 w 179168"/>
                <a:gd name="connsiteY134" fmla="*/ 87438 h 103653"/>
                <a:gd name="connsiteX135" fmla="*/ 113987 w 179168"/>
                <a:gd name="connsiteY135" fmla="*/ 86484 h 103653"/>
                <a:gd name="connsiteX136" fmla="*/ 114305 w 179168"/>
                <a:gd name="connsiteY136" fmla="*/ 85530 h 103653"/>
                <a:gd name="connsiteX137" fmla="*/ 115259 w 179168"/>
                <a:gd name="connsiteY137" fmla="*/ 84576 h 103653"/>
                <a:gd name="connsiteX138" fmla="*/ 119551 w 179168"/>
                <a:gd name="connsiteY138" fmla="*/ 83781 h 103653"/>
                <a:gd name="connsiteX139" fmla="*/ 120028 w 179168"/>
                <a:gd name="connsiteY139" fmla="*/ 82987 h 103653"/>
                <a:gd name="connsiteX140" fmla="*/ 120664 w 179168"/>
                <a:gd name="connsiteY140" fmla="*/ 81238 h 103653"/>
                <a:gd name="connsiteX141" fmla="*/ 121618 w 179168"/>
                <a:gd name="connsiteY141" fmla="*/ 79489 h 103653"/>
                <a:gd name="connsiteX142" fmla="*/ 122572 w 179168"/>
                <a:gd name="connsiteY142" fmla="*/ 79012 h 103653"/>
                <a:gd name="connsiteX143" fmla="*/ 124480 w 179168"/>
                <a:gd name="connsiteY143" fmla="*/ 79012 h 103653"/>
                <a:gd name="connsiteX144" fmla="*/ 127818 w 179168"/>
                <a:gd name="connsiteY144" fmla="*/ 78694 h 103653"/>
                <a:gd name="connsiteX145" fmla="*/ 130362 w 179168"/>
                <a:gd name="connsiteY145" fmla="*/ 78058 h 103653"/>
                <a:gd name="connsiteX146" fmla="*/ 132747 w 179168"/>
                <a:gd name="connsiteY146" fmla="*/ 76786 h 103653"/>
                <a:gd name="connsiteX147" fmla="*/ 134018 w 179168"/>
                <a:gd name="connsiteY147" fmla="*/ 75673 h 103653"/>
                <a:gd name="connsiteX148" fmla="*/ 139106 w 179168"/>
                <a:gd name="connsiteY148" fmla="*/ 75038 h 103653"/>
                <a:gd name="connsiteX149" fmla="*/ 140696 w 179168"/>
                <a:gd name="connsiteY149" fmla="*/ 74561 h 103653"/>
                <a:gd name="connsiteX150" fmla="*/ 142126 w 179168"/>
                <a:gd name="connsiteY150" fmla="*/ 75038 h 103653"/>
                <a:gd name="connsiteX151" fmla="*/ 144034 w 179168"/>
                <a:gd name="connsiteY151" fmla="*/ 76945 h 103653"/>
                <a:gd name="connsiteX152" fmla="*/ 147214 w 179168"/>
                <a:gd name="connsiteY152" fmla="*/ 79648 h 103653"/>
                <a:gd name="connsiteX153" fmla="*/ 148962 w 179168"/>
                <a:gd name="connsiteY153" fmla="*/ 80443 h 103653"/>
                <a:gd name="connsiteX154" fmla="*/ 150234 w 179168"/>
                <a:gd name="connsiteY154" fmla="*/ 80125 h 103653"/>
                <a:gd name="connsiteX155" fmla="*/ 152619 w 179168"/>
                <a:gd name="connsiteY155" fmla="*/ 79171 h 103653"/>
                <a:gd name="connsiteX156" fmla="*/ 154845 w 179168"/>
                <a:gd name="connsiteY156" fmla="*/ 79012 h 103653"/>
                <a:gd name="connsiteX157" fmla="*/ 156593 w 179168"/>
                <a:gd name="connsiteY157" fmla="*/ 79330 h 103653"/>
                <a:gd name="connsiteX158" fmla="*/ 157547 w 179168"/>
                <a:gd name="connsiteY158" fmla="*/ 78376 h 103653"/>
                <a:gd name="connsiteX159" fmla="*/ 158819 w 179168"/>
                <a:gd name="connsiteY159" fmla="*/ 78217 h 103653"/>
                <a:gd name="connsiteX160" fmla="*/ 162794 w 179168"/>
                <a:gd name="connsiteY160" fmla="*/ 78853 h 103653"/>
                <a:gd name="connsiteX161" fmla="*/ 161840 w 179168"/>
                <a:gd name="connsiteY161" fmla="*/ 76150 h 103653"/>
                <a:gd name="connsiteX162" fmla="*/ 157229 w 179168"/>
                <a:gd name="connsiteY162" fmla="*/ 70586 h 103653"/>
                <a:gd name="connsiteX163" fmla="*/ 153891 w 179168"/>
                <a:gd name="connsiteY163" fmla="*/ 65658 h 103653"/>
                <a:gd name="connsiteX164" fmla="*/ 151983 w 179168"/>
                <a:gd name="connsiteY164" fmla="*/ 63909 h 103653"/>
                <a:gd name="connsiteX165" fmla="*/ 147532 w 179168"/>
                <a:gd name="connsiteY165" fmla="*/ 61683 h 103653"/>
                <a:gd name="connsiteX166" fmla="*/ 155322 w 179168"/>
                <a:gd name="connsiteY166" fmla="*/ 53417 h 103653"/>
                <a:gd name="connsiteX167" fmla="*/ 157070 w 179168"/>
                <a:gd name="connsiteY167" fmla="*/ 53099 h 103653"/>
                <a:gd name="connsiteX168" fmla="*/ 159137 w 179168"/>
                <a:gd name="connsiteY168" fmla="*/ 51827 h 103653"/>
                <a:gd name="connsiteX169" fmla="*/ 159296 w 179168"/>
                <a:gd name="connsiteY169" fmla="*/ 42447 h 103653"/>
                <a:gd name="connsiteX170" fmla="*/ 160250 w 179168"/>
                <a:gd name="connsiteY170" fmla="*/ 36724 h 103653"/>
                <a:gd name="connsiteX171" fmla="*/ 161681 w 179168"/>
                <a:gd name="connsiteY171" fmla="*/ 35134 h 103653"/>
                <a:gd name="connsiteX172" fmla="*/ 163270 w 179168"/>
                <a:gd name="connsiteY172" fmla="*/ 33862 h 103653"/>
                <a:gd name="connsiteX173" fmla="*/ 166132 w 179168"/>
                <a:gd name="connsiteY173" fmla="*/ 29411 h 103653"/>
                <a:gd name="connsiteX174" fmla="*/ 171537 w 179168"/>
                <a:gd name="connsiteY174" fmla="*/ 28298 h 103653"/>
                <a:gd name="connsiteX175" fmla="*/ 175671 w 179168"/>
                <a:gd name="connsiteY175" fmla="*/ 29729 h 103653"/>
                <a:gd name="connsiteX176" fmla="*/ 178532 w 179168"/>
                <a:gd name="connsiteY176" fmla="*/ 25754 h 103653"/>
                <a:gd name="connsiteX177" fmla="*/ 179168 w 179168"/>
                <a:gd name="connsiteY177" fmla="*/ 17329 h 103653"/>
                <a:gd name="connsiteX178" fmla="*/ 174558 w 179168"/>
                <a:gd name="connsiteY178" fmla="*/ 17487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79168" h="103653">
                  <a:moveTo>
                    <a:pt x="174558" y="17487"/>
                  </a:moveTo>
                  <a:lnTo>
                    <a:pt x="173127" y="17329"/>
                  </a:lnTo>
                  <a:lnTo>
                    <a:pt x="168676" y="16216"/>
                  </a:lnTo>
                  <a:lnTo>
                    <a:pt x="163747" y="14626"/>
                  </a:lnTo>
                  <a:lnTo>
                    <a:pt x="160886" y="11128"/>
                  </a:lnTo>
                  <a:lnTo>
                    <a:pt x="158978" y="8744"/>
                  </a:lnTo>
                  <a:lnTo>
                    <a:pt x="154845" y="9857"/>
                  </a:lnTo>
                  <a:lnTo>
                    <a:pt x="154050" y="9539"/>
                  </a:lnTo>
                  <a:lnTo>
                    <a:pt x="152937" y="8426"/>
                  </a:lnTo>
                  <a:lnTo>
                    <a:pt x="149757" y="7631"/>
                  </a:lnTo>
                  <a:lnTo>
                    <a:pt x="145783" y="7631"/>
                  </a:lnTo>
                  <a:lnTo>
                    <a:pt x="137039" y="3180"/>
                  </a:lnTo>
                  <a:lnTo>
                    <a:pt x="136085" y="2385"/>
                  </a:lnTo>
                  <a:lnTo>
                    <a:pt x="129249" y="3180"/>
                  </a:lnTo>
                  <a:lnTo>
                    <a:pt x="118916" y="5405"/>
                  </a:lnTo>
                  <a:lnTo>
                    <a:pt x="111126" y="8108"/>
                  </a:lnTo>
                  <a:lnTo>
                    <a:pt x="103018" y="12877"/>
                  </a:lnTo>
                  <a:lnTo>
                    <a:pt x="99679" y="16534"/>
                  </a:lnTo>
                  <a:lnTo>
                    <a:pt x="95864" y="18441"/>
                  </a:lnTo>
                  <a:lnTo>
                    <a:pt x="90458" y="19872"/>
                  </a:lnTo>
                  <a:lnTo>
                    <a:pt x="80761" y="19236"/>
                  </a:lnTo>
                  <a:lnTo>
                    <a:pt x="70745" y="17487"/>
                  </a:lnTo>
                  <a:lnTo>
                    <a:pt x="59935" y="15580"/>
                  </a:lnTo>
                  <a:lnTo>
                    <a:pt x="54052" y="16693"/>
                  </a:lnTo>
                  <a:lnTo>
                    <a:pt x="46104" y="15739"/>
                  </a:lnTo>
                  <a:lnTo>
                    <a:pt x="34180" y="13513"/>
                  </a:lnTo>
                  <a:lnTo>
                    <a:pt x="25277" y="12718"/>
                  </a:lnTo>
                  <a:lnTo>
                    <a:pt x="16534" y="14149"/>
                  </a:lnTo>
                  <a:lnTo>
                    <a:pt x="14944" y="13036"/>
                  </a:lnTo>
                  <a:lnTo>
                    <a:pt x="14626" y="11923"/>
                  </a:lnTo>
                  <a:lnTo>
                    <a:pt x="14944" y="10175"/>
                  </a:lnTo>
                  <a:lnTo>
                    <a:pt x="16216" y="8744"/>
                  </a:lnTo>
                  <a:lnTo>
                    <a:pt x="18441" y="7790"/>
                  </a:lnTo>
                  <a:lnTo>
                    <a:pt x="19554" y="6677"/>
                  </a:lnTo>
                  <a:lnTo>
                    <a:pt x="19554" y="5564"/>
                  </a:lnTo>
                  <a:lnTo>
                    <a:pt x="17170" y="3815"/>
                  </a:lnTo>
                  <a:lnTo>
                    <a:pt x="12400" y="1431"/>
                  </a:lnTo>
                  <a:lnTo>
                    <a:pt x="10333" y="0"/>
                  </a:lnTo>
                  <a:lnTo>
                    <a:pt x="9221" y="636"/>
                  </a:lnTo>
                  <a:lnTo>
                    <a:pt x="8108" y="1590"/>
                  </a:lnTo>
                  <a:lnTo>
                    <a:pt x="7472" y="3180"/>
                  </a:lnTo>
                  <a:lnTo>
                    <a:pt x="7313" y="5723"/>
                  </a:lnTo>
                  <a:lnTo>
                    <a:pt x="3497" y="7631"/>
                  </a:lnTo>
                  <a:lnTo>
                    <a:pt x="2226" y="8108"/>
                  </a:lnTo>
                  <a:lnTo>
                    <a:pt x="1590" y="9380"/>
                  </a:lnTo>
                  <a:lnTo>
                    <a:pt x="636" y="13195"/>
                  </a:lnTo>
                  <a:lnTo>
                    <a:pt x="636" y="16057"/>
                  </a:lnTo>
                  <a:lnTo>
                    <a:pt x="1113" y="17487"/>
                  </a:lnTo>
                  <a:lnTo>
                    <a:pt x="1431" y="18600"/>
                  </a:lnTo>
                  <a:lnTo>
                    <a:pt x="2544" y="20031"/>
                  </a:lnTo>
                  <a:lnTo>
                    <a:pt x="3656" y="22257"/>
                  </a:lnTo>
                  <a:lnTo>
                    <a:pt x="4451" y="25119"/>
                  </a:lnTo>
                  <a:lnTo>
                    <a:pt x="6041" y="27344"/>
                  </a:lnTo>
                  <a:lnTo>
                    <a:pt x="10016" y="29570"/>
                  </a:lnTo>
                  <a:lnTo>
                    <a:pt x="12082" y="30842"/>
                  </a:lnTo>
                  <a:lnTo>
                    <a:pt x="13672" y="32749"/>
                  </a:lnTo>
                  <a:lnTo>
                    <a:pt x="14785" y="34498"/>
                  </a:lnTo>
                  <a:lnTo>
                    <a:pt x="18123" y="36724"/>
                  </a:lnTo>
                  <a:lnTo>
                    <a:pt x="17805" y="38314"/>
                  </a:lnTo>
                  <a:lnTo>
                    <a:pt x="17170" y="39903"/>
                  </a:lnTo>
                  <a:lnTo>
                    <a:pt x="16375" y="40539"/>
                  </a:lnTo>
                  <a:lnTo>
                    <a:pt x="14626" y="42606"/>
                  </a:lnTo>
                  <a:lnTo>
                    <a:pt x="13036" y="43719"/>
                  </a:lnTo>
                  <a:lnTo>
                    <a:pt x="10333" y="47217"/>
                  </a:lnTo>
                  <a:lnTo>
                    <a:pt x="6041" y="47375"/>
                  </a:lnTo>
                  <a:lnTo>
                    <a:pt x="5087" y="47693"/>
                  </a:lnTo>
                  <a:lnTo>
                    <a:pt x="3497" y="48647"/>
                  </a:lnTo>
                  <a:lnTo>
                    <a:pt x="2703" y="50396"/>
                  </a:lnTo>
                  <a:lnTo>
                    <a:pt x="3497" y="51827"/>
                  </a:lnTo>
                  <a:lnTo>
                    <a:pt x="3339" y="53258"/>
                  </a:lnTo>
                  <a:lnTo>
                    <a:pt x="2544" y="56119"/>
                  </a:lnTo>
                  <a:lnTo>
                    <a:pt x="3656" y="58981"/>
                  </a:lnTo>
                  <a:lnTo>
                    <a:pt x="5087" y="60411"/>
                  </a:lnTo>
                  <a:lnTo>
                    <a:pt x="5405" y="61206"/>
                  </a:lnTo>
                  <a:lnTo>
                    <a:pt x="5087" y="62637"/>
                  </a:lnTo>
                  <a:lnTo>
                    <a:pt x="2861" y="65340"/>
                  </a:lnTo>
                  <a:lnTo>
                    <a:pt x="2226" y="66453"/>
                  </a:lnTo>
                  <a:lnTo>
                    <a:pt x="0" y="66930"/>
                  </a:lnTo>
                  <a:lnTo>
                    <a:pt x="4451" y="72017"/>
                  </a:lnTo>
                  <a:lnTo>
                    <a:pt x="6836" y="74084"/>
                  </a:lnTo>
                  <a:lnTo>
                    <a:pt x="9698" y="75673"/>
                  </a:lnTo>
                  <a:lnTo>
                    <a:pt x="12877" y="76945"/>
                  </a:lnTo>
                  <a:lnTo>
                    <a:pt x="14149" y="78058"/>
                  </a:lnTo>
                  <a:lnTo>
                    <a:pt x="16216" y="83464"/>
                  </a:lnTo>
                  <a:lnTo>
                    <a:pt x="17170" y="85530"/>
                  </a:lnTo>
                  <a:lnTo>
                    <a:pt x="18600" y="86166"/>
                  </a:lnTo>
                  <a:lnTo>
                    <a:pt x="18918" y="86643"/>
                  </a:lnTo>
                  <a:lnTo>
                    <a:pt x="18918" y="87438"/>
                  </a:lnTo>
                  <a:lnTo>
                    <a:pt x="17329" y="91253"/>
                  </a:lnTo>
                  <a:lnTo>
                    <a:pt x="16693" y="99838"/>
                  </a:lnTo>
                  <a:lnTo>
                    <a:pt x="16375" y="100474"/>
                  </a:lnTo>
                  <a:lnTo>
                    <a:pt x="19554" y="100951"/>
                  </a:lnTo>
                  <a:lnTo>
                    <a:pt x="23211" y="100951"/>
                  </a:lnTo>
                  <a:lnTo>
                    <a:pt x="25754" y="98884"/>
                  </a:lnTo>
                  <a:lnTo>
                    <a:pt x="29411" y="98725"/>
                  </a:lnTo>
                  <a:lnTo>
                    <a:pt x="31160" y="98407"/>
                  </a:lnTo>
                  <a:lnTo>
                    <a:pt x="34180" y="98884"/>
                  </a:lnTo>
                  <a:lnTo>
                    <a:pt x="37042" y="98725"/>
                  </a:lnTo>
                  <a:lnTo>
                    <a:pt x="40698" y="97930"/>
                  </a:lnTo>
                  <a:lnTo>
                    <a:pt x="44037" y="96500"/>
                  </a:lnTo>
                  <a:lnTo>
                    <a:pt x="46739" y="96500"/>
                  </a:lnTo>
                  <a:lnTo>
                    <a:pt x="47852" y="96341"/>
                  </a:lnTo>
                  <a:lnTo>
                    <a:pt x="48488" y="96023"/>
                  </a:lnTo>
                  <a:lnTo>
                    <a:pt x="49124" y="93956"/>
                  </a:lnTo>
                  <a:lnTo>
                    <a:pt x="54052" y="93797"/>
                  </a:lnTo>
                  <a:lnTo>
                    <a:pt x="55801" y="94115"/>
                  </a:lnTo>
                  <a:lnTo>
                    <a:pt x="58663" y="94115"/>
                  </a:lnTo>
                  <a:lnTo>
                    <a:pt x="61524" y="93002"/>
                  </a:lnTo>
                  <a:lnTo>
                    <a:pt x="62319" y="93161"/>
                  </a:lnTo>
                  <a:lnTo>
                    <a:pt x="63909" y="96023"/>
                  </a:lnTo>
                  <a:lnTo>
                    <a:pt x="64545" y="96818"/>
                  </a:lnTo>
                  <a:lnTo>
                    <a:pt x="66135" y="97613"/>
                  </a:lnTo>
                  <a:lnTo>
                    <a:pt x="69632" y="99838"/>
                  </a:lnTo>
                  <a:lnTo>
                    <a:pt x="70268" y="99202"/>
                  </a:lnTo>
                  <a:lnTo>
                    <a:pt x="71858" y="98566"/>
                  </a:lnTo>
                  <a:lnTo>
                    <a:pt x="75992" y="99520"/>
                  </a:lnTo>
                  <a:lnTo>
                    <a:pt x="79966" y="101269"/>
                  </a:lnTo>
                  <a:lnTo>
                    <a:pt x="83463" y="103654"/>
                  </a:lnTo>
                  <a:lnTo>
                    <a:pt x="87120" y="103018"/>
                  </a:lnTo>
                  <a:lnTo>
                    <a:pt x="91412" y="101746"/>
                  </a:lnTo>
                  <a:lnTo>
                    <a:pt x="94115" y="101428"/>
                  </a:lnTo>
                  <a:lnTo>
                    <a:pt x="96977" y="101269"/>
                  </a:lnTo>
                  <a:lnTo>
                    <a:pt x="98725" y="100633"/>
                  </a:lnTo>
                  <a:lnTo>
                    <a:pt x="102700" y="101269"/>
                  </a:lnTo>
                  <a:lnTo>
                    <a:pt x="106833" y="99997"/>
                  </a:lnTo>
                  <a:lnTo>
                    <a:pt x="108741" y="98884"/>
                  </a:lnTo>
                  <a:lnTo>
                    <a:pt x="109377" y="97136"/>
                  </a:lnTo>
                  <a:lnTo>
                    <a:pt x="109059" y="94115"/>
                  </a:lnTo>
                  <a:lnTo>
                    <a:pt x="108105" y="91253"/>
                  </a:lnTo>
                  <a:lnTo>
                    <a:pt x="107151" y="90141"/>
                  </a:lnTo>
                  <a:lnTo>
                    <a:pt x="106833" y="89028"/>
                  </a:lnTo>
                  <a:lnTo>
                    <a:pt x="107310" y="87915"/>
                  </a:lnTo>
                  <a:lnTo>
                    <a:pt x="107946" y="87120"/>
                  </a:lnTo>
                  <a:lnTo>
                    <a:pt x="110649" y="86484"/>
                  </a:lnTo>
                  <a:lnTo>
                    <a:pt x="114146" y="87438"/>
                  </a:lnTo>
                  <a:lnTo>
                    <a:pt x="113987" y="86484"/>
                  </a:lnTo>
                  <a:lnTo>
                    <a:pt x="114305" y="85530"/>
                  </a:lnTo>
                  <a:lnTo>
                    <a:pt x="115259" y="84576"/>
                  </a:lnTo>
                  <a:lnTo>
                    <a:pt x="119551" y="83781"/>
                  </a:lnTo>
                  <a:lnTo>
                    <a:pt x="120028" y="82987"/>
                  </a:lnTo>
                  <a:lnTo>
                    <a:pt x="120664" y="81238"/>
                  </a:lnTo>
                  <a:lnTo>
                    <a:pt x="121618" y="79489"/>
                  </a:lnTo>
                  <a:lnTo>
                    <a:pt x="122572" y="79012"/>
                  </a:lnTo>
                  <a:lnTo>
                    <a:pt x="124480" y="79012"/>
                  </a:lnTo>
                  <a:lnTo>
                    <a:pt x="127818" y="78694"/>
                  </a:lnTo>
                  <a:lnTo>
                    <a:pt x="130362" y="78058"/>
                  </a:lnTo>
                  <a:lnTo>
                    <a:pt x="132747" y="76786"/>
                  </a:lnTo>
                  <a:lnTo>
                    <a:pt x="134018" y="75673"/>
                  </a:lnTo>
                  <a:lnTo>
                    <a:pt x="139106" y="75038"/>
                  </a:lnTo>
                  <a:lnTo>
                    <a:pt x="140696" y="74561"/>
                  </a:lnTo>
                  <a:lnTo>
                    <a:pt x="142126" y="75038"/>
                  </a:lnTo>
                  <a:lnTo>
                    <a:pt x="144034" y="76945"/>
                  </a:lnTo>
                  <a:lnTo>
                    <a:pt x="147214" y="79648"/>
                  </a:lnTo>
                  <a:lnTo>
                    <a:pt x="148962" y="80443"/>
                  </a:lnTo>
                  <a:lnTo>
                    <a:pt x="150234" y="80125"/>
                  </a:lnTo>
                  <a:lnTo>
                    <a:pt x="152619" y="79171"/>
                  </a:lnTo>
                  <a:lnTo>
                    <a:pt x="154845" y="79012"/>
                  </a:lnTo>
                  <a:lnTo>
                    <a:pt x="156593" y="79330"/>
                  </a:lnTo>
                  <a:lnTo>
                    <a:pt x="157547" y="78376"/>
                  </a:lnTo>
                  <a:lnTo>
                    <a:pt x="158819" y="78217"/>
                  </a:lnTo>
                  <a:lnTo>
                    <a:pt x="162794" y="78853"/>
                  </a:lnTo>
                  <a:lnTo>
                    <a:pt x="161840" y="76150"/>
                  </a:lnTo>
                  <a:lnTo>
                    <a:pt x="157229" y="70586"/>
                  </a:lnTo>
                  <a:lnTo>
                    <a:pt x="153891" y="65658"/>
                  </a:lnTo>
                  <a:lnTo>
                    <a:pt x="151983" y="63909"/>
                  </a:lnTo>
                  <a:lnTo>
                    <a:pt x="147532" y="61683"/>
                  </a:lnTo>
                  <a:lnTo>
                    <a:pt x="155322" y="53417"/>
                  </a:lnTo>
                  <a:lnTo>
                    <a:pt x="157070" y="53099"/>
                  </a:lnTo>
                  <a:lnTo>
                    <a:pt x="159137" y="51827"/>
                  </a:lnTo>
                  <a:lnTo>
                    <a:pt x="159296" y="42447"/>
                  </a:lnTo>
                  <a:lnTo>
                    <a:pt x="160250" y="36724"/>
                  </a:lnTo>
                  <a:lnTo>
                    <a:pt x="161681" y="35134"/>
                  </a:lnTo>
                  <a:lnTo>
                    <a:pt x="163270" y="33862"/>
                  </a:lnTo>
                  <a:lnTo>
                    <a:pt x="166132" y="29411"/>
                  </a:lnTo>
                  <a:lnTo>
                    <a:pt x="171537" y="28298"/>
                  </a:lnTo>
                  <a:lnTo>
                    <a:pt x="175671" y="29729"/>
                  </a:lnTo>
                  <a:lnTo>
                    <a:pt x="178532" y="25754"/>
                  </a:lnTo>
                  <a:lnTo>
                    <a:pt x="179168" y="17329"/>
                  </a:lnTo>
                  <a:lnTo>
                    <a:pt x="174558" y="1748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8" name="Freeform: Shape 5407">
              <a:extLst>
                <a:ext uri="{FF2B5EF4-FFF2-40B4-BE49-F238E27FC236}">
                  <a16:creationId xmlns:a16="http://schemas.microsoft.com/office/drawing/2014/main" id="{E4781582-CB57-E87D-69A9-3441F9471AB4}"/>
                </a:ext>
              </a:extLst>
            </p:cNvPr>
            <p:cNvSpPr/>
            <p:nvPr/>
          </p:nvSpPr>
          <p:spPr>
            <a:xfrm>
              <a:off x="1033978" y="3496882"/>
              <a:ext cx="227020" cy="163747"/>
            </a:xfrm>
            <a:custGeom>
              <a:avLst/>
              <a:gdLst>
                <a:gd name="connsiteX0" fmla="*/ 225749 w 227020"/>
                <a:gd name="connsiteY0" fmla="*/ 90935 h 163747"/>
                <a:gd name="connsiteX1" fmla="*/ 221456 w 227020"/>
                <a:gd name="connsiteY1" fmla="*/ 85371 h 163747"/>
                <a:gd name="connsiteX2" fmla="*/ 218595 w 227020"/>
                <a:gd name="connsiteY2" fmla="*/ 81397 h 163747"/>
                <a:gd name="connsiteX3" fmla="*/ 217959 w 227020"/>
                <a:gd name="connsiteY3" fmla="*/ 80443 h 163747"/>
                <a:gd name="connsiteX4" fmla="*/ 217641 w 227020"/>
                <a:gd name="connsiteY4" fmla="*/ 79012 h 163747"/>
                <a:gd name="connsiteX5" fmla="*/ 217959 w 227020"/>
                <a:gd name="connsiteY5" fmla="*/ 78376 h 163747"/>
                <a:gd name="connsiteX6" fmla="*/ 219072 w 227020"/>
                <a:gd name="connsiteY6" fmla="*/ 78058 h 163747"/>
                <a:gd name="connsiteX7" fmla="*/ 221774 w 227020"/>
                <a:gd name="connsiteY7" fmla="*/ 77422 h 163747"/>
                <a:gd name="connsiteX8" fmla="*/ 222251 w 227020"/>
                <a:gd name="connsiteY8" fmla="*/ 76945 h 163747"/>
                <a:gd name="connsiteX9" fmla="*/ 222410 w 227020"/>
                <a:gd name="connsiteY9" fmla="*/ 75832 h 163747"/>
                <a:gd name="connsiteX10" fmla="*/ 221933 w 227020"/>
                <a:gd name="connsiteY10" fmla="*/ 73766 h 163747"/>
                <a:gd name="connsiteX11" fmla="*/ 220503 w 227020"/>
                <a:gd name="connsiteY11" fmla="*/ 70904 h 163747"/>
                <a:gd name="connsiteX12" fmla="*/ 218913 w 227020"/>
                <a:gd name="connsiteY12" fmla="*/ 69155 h 163747"/>
                <a:gd name="connsiteX13" fmla="*/ 217959 w 227020"/>
                <a:gd name="connsiteY13" fmla="*/ 68678 h 163747"/>
                <a:gd name="connsiteX14" fmla="*/ 216369 w 227020"/>
                <a:gd name="connsiteY14" fmla="*/ 68678 h 163747"/>
                <a:gd name="connsiteX15" fmla="*/ 214620 w 227020"/>
                <a:gd name="connsiteY15" fmla="*/ 68837 h 163747"/>
                <a:gd name="connsiteX16" fmla="*/ 211282 w 227020"/>
                <a:gd name="connsiteY16" fmla="*/ 71222 h 163747"/>
                <a:gd name="connsiteX17" fmla="*/ 209851 w 227020"/>
                <a:gd name="connsiteY17" fmla="*/ 71699 h 163747"/>
                <a:gd name="connsiteX18" fmla="*/ 206513 w 227020"/>
                <a:gd name="connsiteY18" fmla="*/ 71381 h 163747"/>
                <a:gd name="connsiteX19" fmla="*/ 203492 w 227020"/>
                <a:gd name="connsiteY19" fmla="*/ 71063 h 163747"/>
                <a:gd name="connsiteX20" fmla="*/ 201584 w 227020"/>
                <a:gd name="connsiteY20" fmla="*/ 69791 h 163747"/>
                <a:gd name="connsiteX21" fmla="*/ 196020 w 227020"/>
                <a:gd name="connsiteY21" fmla="*/ 65181 h 163747"/>
                <a:gd name="connsiteX22" fmla="*/ 189979 w 227020"/>
                <a:gd name="connsiteY22" fmla="*/ 60411 h 163747"/>
                <a:gd name="connsiteX23" fmla="*/ 187435 w 227020"/>
                <a:gd name="connsiteY23" fmla="*/ 59776 h 163747"/>
                <a:gd name="connsiteX24" fmla="*/ 186799 w 227020"/>
                <a:gd name="connsiteY24" fmla="*/ 59140 h 163747"/>
                <a:gd name="connsiteX25" fmla="*/ 186481 w 227020"/>
                <a:gd name="connsiteY25" fmla="*/ 55483 h 163747"/>
                <a:gd name="connsiteX26" fmla="*/ 186481 w 227020"/>
                <a:gd name="connsiteY26" fmla="*/ 51032 h 163747"/>
                <a:gd name="connsiteX27" fmla="*/ 186799 w 227020"/>
                <a:gd name="connsiteY27" fmla="*/ 49760 h 163747"/>
                <a:gd name="connsiteX28" fmla="*/ 189343 w 227020"/>
                <a:gd name="connsiteY28" fmla="*/ 50555 h 163747"/>
                <a:gd name="connsiteX29" fmla="*/ 192045 w 227020"/>
                <a:gd name="connsiteY29" fmla="*/ 50873 h 163747"/>
                <a:gd name="connsiteX30" fmla="*/ 192999 w 227020"/>
                <a:gd name="connsiteY30" fmla="*/ 50078 h 163747"/>
                <a:gd name="connsiteX31" fmla="*/ 190774 w 227020"/>
                <a:gd name="connsiteY31" fmla="*/ 48488 h 163747"/>
                <a:gd name="connsiteX32" fmla="*/ 187753 w 227020"/>
                <a:gd name="connsiteY32" fmla="*/ 46898 h 163747"/>
                <a:gd name="connsiteX33" fmla="*/ 186640 w 227020"/>
                <a:gd name="connsiteY33" fmla="*/ 44355 h 163747"/>
                <a:gd name="connsiteX34" fmla="*/ 185686 w 227020"/>
                <a:gd name="connsiteY34" fmla="*/ 43560 h 163747"/>
                <a:gd name="connsiteX35" fmla="*/ 184256 w 227020"/>
                <a:gd name="connsiteY35" fmla="*/ 42765 h 163747"/>
                <a:gd name="connsiteX36" fmla="*/ 182666 w 227020"/>
                <a:gd name="connsiteY36" fmla="*/ 42288 h 163747"/>
                <a:gd name="connsiteX37" fmla="*/ 181076 w 227020"/>
                <a:gd name="connsiteY37" fmla="*/ 41493 h 163747"/>
                <a:gd name="connsiteX38" fmla="*/ 179963 w 227020"/>
                <a:gd name="connsiteY38" fmla="*/ 40857 h 163747"/>
                <a:gd name="connsiteX39" fmla="*/ 178214 w 227020"/>
                <a:gd name="connsiteY39" fmla="*/ 40539 h 163747"/>
                <a:gd name="connsiteX40" fmla="*/ 176307 w 227020"/>
                <a:gd name="connsiteY40" fmla="*/ 40062 h 163747"/>
                <a:gd name="connsiteX41" fmla="*/ 173445 w 227020"/>
                <a:gd name="connsiteY41" fmla="*/ 36088 h 163747"/>
                <a:gd name="connsiteX42" fmla="*/ 170742 w 227020"/>
                <a:gd name="connsiteY42" fmla="*/ 32113 h 163747"/>
                <a:gd name="connsiteX43" fmla="*/ 169312 w 227020"/>
                <a:gd name="connsiteY43" fmla="*/ 29093 h 163747"/>
                <a:gd name="connsiteX44" fmla="*/ 168676 w 227020"/>
                <a:gd name="connsiteY44" fmla="*/ 27344 h 163747"/>
                <a:gd name="connsiteX45" fmla="*/ 169471 w 227020"/>
                <a:gd name="connsiteY45" fmla="*/ 24164 h 163747"/>
                <a:gd name="connsiteX46" fmla="*/ 168676 w 227020"/>
                <a:gd name="connsiteY46" fmla="*/ 23052 h 163747"/>
                <a:gd name="connsiteX47" fmla="*/ 165655 w 227020"/>
                <a:gd name="connsiteY47" fmla="*/ 19872 h 163747"/>
                <a:gd name="connsiteX48" fmla="*/ 163271 w 227020"/>
                <a:gd name="connsiteY48" fmla="*/ 16852 h 163747"/>
                <a:gd name="connsiteX49" fmla="*/ 163747 w 227020"/>
                <a:gd name="connsiteY49" fmla="*/ 12400 h 163747"/>
                <a:gd name="connsiteX50" fmla="*/ 164383 w 227020"/>
                <a:gd name="connsiteY50" fmla="*/ 8585 h 163747"/>
                <a:gd name="connsiteX51" fmla="*/ 164383 w 227020"/>
                <a:gd name="connsiteY51" fmla="*/ 6200 h 163747"/>
                <a:gd name="connsiteX52" fmla="*/ 164701 w 227020"/>
                <a:gd name="connsiteY52" fmla="*/ 4769 h 163747"/>
                <a:gd name="connsiteX53" fmla="*/ 158660 w 227020"/>
                <a:gd name="connsiteY53" fmla="*/ 2703 h 163747"/>
                <a:gd name="connsiteX54" fmla="*/ 151665 w 227020"/>
                <a:gd name="connsiteY54" fmla="*/ 477 h 163747"/>
                <a:gd name="connsiteX55" fmla="*/ 146896 w 227020"/>
                <a:gd name="connsiteY55" fmla="*/ 1908 h 163747"/>
                <a:gd name="connsiteX56" fmla="*/ 146101 w 227020"/>
                <a:gd name="connsiteY56" fmla="*/ 1431 h 163747"/>
                <a:gd name="connsiteX57" fmla="*/ 145465 w 227020"/>
                <a:gd name="connsiteY57" fmla="*/ 477 h 163747"/>
                <a:gd name="connsiteX58" fmla="*/ 143080 w 227020"/>
                <a:gd name="connsiteY58" fmla="*/ 0 h 163747"/>
                <a:gd name="connsiteX59" fmla="*/ 139424 w 227020"/>
                <a:gd name="connsiteY59" fmla="*/ 159 h 163747"/>
                <a:gd name="connsiteX60" fmla="*/ 136721 w 227020"/>
                <a:gd name="connsiteY60" fmla="*/ 795 h 163747"/>
                <a:gd name="connsiteX61" fmla="*/ 132429 w 227020"/>
                <a:gd name="connsiteY61" fmla="*/ 4133 h 163747"/>
                <a:gd name="connsiteX62" fmla="*/ 129249 w 227020"/>
                <a:gd name="connsiteY62" fmla="*/ 6836 h 163747"/>
                <a:gd name="connsiteX63" fmla="*/ 128295 w 227020"/>
                <a:gd name="connsiteY63" fmla="*/ 7472 h 163747"/>
                <a:gd name="connsiteX64" fmla="*/ 123844 w 227020"/>
                <a:gd name="connsiteY64" fmla="*/ 9221 h 163747"/>
                <a:gd name="connsiteX65" fmla="*/ 115577 w 227020"/>
                <a:gd name="connsiteY65" fmla="*/ 13195 h 163747"/>
                <a:gd name="connsiteX66" fmla="*/ 110967 w 227020"/>
                <a:gd name="connsiteY66" fmla="*/ 16057 h 163747"/>
                <a:gd name="connsiteX67" fmla="*/ 109854 w 227020"/>
                <a:gd name="connsiteY67" fmla="*/ 16534 h 163747"/>
                <a:gd name="connsiteX68" fmla="*/ 107787 w 227020"/>
                <a:gd name="connsiteY68" fmla="*/ 17169 h 163747"/>
                <a:gd name="connsiteX69" fmla="*/ 104608 w 227020"/>
                <a:gd name="connsiteY69" fmla="*/ 17329 h 163747"/>
                <a:gd name="connsiteX70" fmla="*/ 101905 w 227020"/>
                <a:gd name="connsiteY70" fmla="*/ 18123 h 163747"/>
                <a:gd name="connsiteX71" fmla="*/ 99520 w 227020"/>
                <a:gd name="connsiteY71" fmla="*/ 25754 h 163747"/>
                <a:gd name="connsiteX72" fmla="*/ 97772 w 227020"/>
                <a:gd name="connsiteY72" fmla="*/ 26549 h 163747"/>
                <a:gd name="connsiteX73" fmla="*/ 87915 w 227020"/>
                <a:gd name="connsiteY73" fmla="*/ 23370 h 163747"/>
                <a:gd name="connsiteX74" fmla="*/ 86007 w 227020"/>
                <a:gd name="connsiteY74" fmla="*/ 23847 h 163747"/>
                <a:gd name="connsiteX75" fmla="*/ 84258 w 227020"/>
                <a:gd name="connsiteY75" fmla="*/ 24801 h 163747"/>
                <a:gd name="connsiteX76" fmla="*/ 78694 w 227020"/>
                <a:gd name="connsiteY76" fmla="*/ 29252 h 163747"/>
                <a:gd name="connsiteX77" fmla="*/ 75992 w 227020"/>
                <a:gd name="connsiteY77" fmla="*/ 32749 h 163747"/>
                <a:gd name="connsiteX78" fmla="*/ 74561 w 227020"/>
                <a:gd name="connsiteY78" fmla="*/ 37519 h 163747"/>
                <a:gd name="connsiteX79" fmla="*/ 74720 w 227020"/>
                <a:gd name="connsiteY79" fmla="*/ 39108 h 163747"/>
                <a:gd name="connsiteX80" fmla="*/ 74720 w 227020"/>
                <a:gd name="connsiteY80" fmla="*/ 40698 h 163747"/>
                <a:gd name="connsiteX81" fmla="*/ 73766 w 227020"/>
                <a:gd name="connsiteY81" fmla="*/ 41652 h 163747"/>
                <a:gd name="connsiteX82" fmla="*/ 72494 w 227020"/>
                <a:gd name="connsiteY82" fmla="*/ 41970 h 163747"/>
                <a:gd name="connsiteX83" fmla="*/ 71222 w 227020"/>
                <a:gd name="connsiteY83" fmla="*/ 41811 h 163747"/>
                <a:gd name="connsiteX84" fmla="*/ 66612 w 227020"/>
                <a:gd name="connsiteY84" fmla="*/ 40857 h 163747"/>
                <a:gd name="connsiteX85" fmla="*/ 65181 w 227020"/>
                <a:gd name="connsiteY85" fmla="*/ 41334 h 163747"/>
                <a:gd name="connsiteX86" fmla="*/ 64545 w 227020"/>
                <a:gd name="connsiteY86" fmla="*/ 43719 h 163747"/>
                <a:gd name="connsiteX87" fmla="*/ 64704 w 227020"/>
                <a:gd name="connsiteY87" fmla="*/ 48806 h 163747"/>
                <a:gd name="connsiteX88" fmla="*/ 63750 w 227020"/>
                <a:gd name="connsiteY88" fmla="*/ 52304 h 163747"/>
                <a:gd name="connsiteX89" fmla="*/ 61048 w 227020"/>
                <a:gd name="connsiteY89" fmla="*/ 53417 h 163747"/>
                <a:gd name="connsiteX90" fmla="*/ 58822 w 227020"/>
                <a:gd name="connsiteY90" fmla="*/ 54688 h 163747"/>
                <a:gd name="connsiteX91" fmla="*/ 57232 w 227020"/>
                <a:gd name="connsiteY91" fmla="*/ 55165 h 163747"/>
                <a:gd name="connsiteX92" fmla="*/ 55801 w 227020"/>
                <a:gd name="connsiteY92" fmla="*/ 54847 h 163747"/>
                <a:gd name="connsiteX93" fmla="*/ 47852 w 227020"/>
                <a:gd name="connsiteY93" fmla="*/ 49601 h 163747"/>
                <a:gd name="connsiteX94" fmla="*/ 45150 w 227020"/>
                <a:gd name="connsiteY94" fmla="*/ 48806 h 163747"/>
                <a:gd name="connsiteX95" fmla="*/ 42129 w 227020"/>
                <a:gd name="connsiteY95" fmla="*/ 49283 h 163747"/>
                <a:gd name="connsiteX96" fmla="*/ 39268 w 227020"/>
                <a:gd name="connsiteY96" fmla="*/ 51509 h 163747"/>
                <a:gd name="connsiteX97" fmla="*/ 37996 w 227020"/>
                <a:gd name="connsiteY97" fmla="*/ 52939 h 163747"/>
                <a:gd name="connsiteX98" fmla="*/ 36247 w 227020"/>
                <a:gd name="connsiteY98" fmla="*/ 54688 h 163747"/>
                <a:gd name="connsiteX99" fmla="*/ 34180 w 227020"/>
                <a:gd name="connsiteY99" fmla="*/ 56914 h 163747"/>
                <a:gd name="connsiteX100" fmla="*/ 34816 w 227020"/>
                <a:gd name="connsiteY100" fmla="*/ 58822 h 163747"/>
                <a:gd name="connsiteX101" fmla="*/ 36247 w 227020"/>
                <a:gd name="connsiteY101" fmla="*/ 61206 h 163747"/>
                <a:gd name="connsiteX102" fmla="*/ 37201 w 227020"/>
                <a:gd name="connsiteY102" fmla="*/ 63909 h 163747"/>
                <a:gd name="connsiteX103" fmla="*/ 37201 w 227020"/>
                <a:gd name="connsiteY103" fmla="*/ 66453 h 163747"/>
                <a:gd name="connsiteX104" fmla="*/ 29888 w 227020"/>
                <a:gd name="connsiteY104" fmla="*/ 69950 h 163747"/>
                <a:gd name="connsiteX105" fmla="*/ 30524 w 227020"/>
                <a:gd name="connsiteY105" fmla="*/ 71063 h 163747"/>
                <a:gd name="connsiteX106" fmla="*/ 31478 w 227020"/>
                <a:gd name="connsiteY106" fmla="*/ 72494 h 163747"/>
                <a:gd name="connsiteX107" fmla="*/ 31637 w 227020"/>
                <a:gd name="connsiteY107" fmla="*/ 75037 h 163747"/>
                <a:gd name="connsiteX108" fmla="*/ 31319 w 227020"/>
                <a:gd name="connsiteY108" fmla="*/ 79648 h 163747"/>
                <a:gd name="connsiteX109" fmla="*/ 29888 w 227020"/>
                <a:gd name="connsiteY109" fmla="*/ 81238 h 163747"/>
                <a:gd name="connsiteX110" fmla="*/ 27980 w 227020"/>
                <a:gd name="connsiteY110" fmla="*/ 82827 h 163747"/>
                <a:gd name="connsiteX111" fmla="*/ 26867 w 227020"/>
                <a:gd name="connsiteY111" fmla="*/ 84894 h 163747"/>
                <a:gd name="connsiteX112" fmla="*/ 25595 w 227020"/>
                <a:gd name="connsiteY112" fmla="*/ 85848 h 163747"/>
                <a:gd name="connsiteX113" fmla="*/ 23529 w 227020"/>
                <a:gd name="connsiteY113" fmla="*/ 87120 h 163747"/>
                <a:gd name="connsiteX114" fmla="*/ 20826 w 227020"/>
                <a:gd name="connsiteY114" fmla="*/ 88392 h 163747"/>
                <a:gd name="connsiteX115" fmla="*/ 15898 w 227020"/>
                <a:gd name="connsiteY115" fmla="*/ 89505 h 163747"/>
                <a:gd name="connsiteX116" fmla="*/ 11923 w 227020"/>
                <a:gd name="connsiteY116" fmla="*/ 90299 h 163747"/>
                <a:gd name="connsiteX117" fmla="*/ 10493 w 227020"/>
                <a:gd name="connsiteY117" fmla="*/ 91094 h 163747"/>
                <a:gd name="connsiteX118" fmla="*/ 8426 w 227020"/>
                <a:gd name="connsiteY118" fmla="*/ 92525 h 163747"/>
                <a:gd name="connsiteX119" fmla="*/ 6677 w 227020"/>
                <a:gd name="connsiteY119" fmla="*/ 94433 h 163747"/>
                <a:gd name="connsiteX120" fmla="*/ 6359 w 227020"/>
                <a:gd name="connsiteY120" fmla="*/ 96341 h 163747"/>
                <a:gd name="connsiteX121" fmla="*/ 6677 w 227020"/>
                <a:gd name="connsiteY121" fmla="*/ 98566 h 163747"/>
                <a:gd name="connsiteX122" fmla="*/ 7154 w 227020"/>
                <a:gd name="connsiteY122" fmla="*/ 100315 h 163747"/>
                <a:gd name="connsiteX123" fmla="*/ 7949 w 227020"/>
                <a:gd name="connsiteY123" fmla="*/ 101587 h 163747"/>
                <a:gd name="connsiteX124" fmla="*/ 8426 w 227020"/>
                <a:gd name="connsiteY124" fmla="*/ 103177 h 163747"/>
                <a:gd name="connsiteX125" fmla="*/ 7790 w 227020"/>
                <a:gd name="connsiteY125" fmla="*/ 107469 h 163747"/>
                <a:gd name="connsiteX126" fmla="*/ 6359 w 227020"/>
                <a:gd name="connsiteY126" fmla="*/ 112397 h 163747"/>
                <a:gd name="connsiteX127" fmla="*/ 4928 w 227020"/>
                <a:gd name="connsiteY127" fmla="*/ 114464 h 163747"/>
                <a:gd name="connsiteX128" fmla="*/ 2862 w 227020"/>
                <a:gd name="connsiteY128" fmla="*/ 115736 h 163747"/>
                <a:gd name="connsiteX129" fmla="*/ 954 w 227020"/>
                <a:gd name="connsiteY129" fmla="*/ 117008 h 163747"/>
                <a:gd name="connsiteX130" fmla="*/ 1590 w 227020"/>
                <a:gd name="connsiteY130" fmla="*/ 120346 h 163747"/>
                <a:gd name="connsiteX131" fmla="*/ 1908 w 227020"/>
                <a:gd name="connsiteY131" fmla="*/ 124957 h 163747"/>
                <a:gd name="connsiteX132" fmla="*/ 1272 w 227020"/>
                <a:gd name="connsiteY132" fmla="*/ 128613 h 163747"/>
                <a:gd name="connsiteX133" fmla="*/ 1272 w 227020"/>
                <a:gd name="connsiteY133" fmla="*/ 130839 h 163747"/>
                <a:gd name="connsiteX134" fmla="*/ 477 w 227020"/>
                <a:gd name="connsiteY134" fmla="*/ 133223 h 163747"/>
                <a:gd name="connsiteX135" fmla="*/ 0 w 227020"/>
                <a:gd name="connsiteY135" fmla="*/ 134813 h 163747"/>
                <a:gd name="connsiteX136" fmla="*/ 1749 w 227020"/>
                <a:gd name="connsiteY136" fmla="*/ 136721 h 163747"/>
                <a:gd name="connsiteX137" fmla="*/ 3974 w 227020"/>
                <a:gd name="connsiteY137" fmla="*/ 138152 h 163747"/>
                <a:gd name="connsiteX138" fmla="*/ 7472 w 227020"/>
                <a:gd name="connsiteY138" fmla="*/ 137834 h 163747"/>
                <a:gd name="connsiteX139" fmla="*/ 9857 w 227020"/>
                <a:gd name="connsiteY139" fmla="*/ 138629 h 163747"/>
                <a:gd name="connsiteX140" fmla="*/ 12082 w 227020"/>
                <a:gd name="connsiteY140" fmla="*/ 140219 h 163747"/>
                <a:gd name="connsiteX141" fmla="*/ 13513 w 227020"/>
                <a:gd name="connsiteY141" fmla="*/ 143398 h 163747"/>
                <a:gd name="connsiteX142" fmla="*/ 15103 w 227020"/>
                <a:gd name="connsiteY142" fmla="*/ 145783 h 163747"/>
                <a:gd name="connsiteX143" fmla="*/ 15898 w 227020"/>
                <a:gd name="connsiteY143" fmla="*/ 149121 h 163747"/>
                <a:gd name="connsiteX144" fmla="*/ 18283 w 227020"/>
                <a:gd name="connsiteY144" fmla="*/ 150870 h 163747"/>
                <a:gd name="connsiteX145" fmla="*/ 20349 w 227020"/>
                <a:gd name="connsiteY145" fmla="*/ 151665 h 163747"/>
                <a:gd name="connsiteX146" fmla="*/ 22893 w 227020"/>
                <a:gd name="connsiteY146" fmla="*/ 154209 h 163747"/>
                <a:gd name="connsiteX147" fmla="*/ 25754 w 227020"/>
                <a:gd name="connsiteY147" fmla="*/ 155321 h 163747"/>
                <a:gd name="connsiteX148" fmla="*/ 28616 w 227020"/>
                <a:gd name="connsiteY148" fmla="*/ 155004 h 163747"/>
                <a:gd name="connsiteX149" fmla="*/ 29888 w 227020"/>
                <a:gd name="connsiteY149" fmla="*/ 156434 h 163747"/>
                <a:gd name="connsiteX150" fmla="*/ 31955 w 227020"/>
                <a:gd name="connsiteY150" fmla="*/ 157229 h 163747"/>
                <a:gd name="connsiteX151" fmla="*/ 34180 w 227020"/>
                <a:gd name="connsiteY151" fmla="*/ 157388 h 163747"/>
                <a:gd name="connsiteX152" fmla="*/ 35929 w 227020"/>
                <a:gd name="connsiteY152" fmla="*/ 154526 h 163747"/>
                <a:gd name="connsiteX153" fmla="*/ 38473 w 227020"/>
                <a:gd name="connsiteY153" fmla="*/ 153414 h 163747"/>
                <a:gd name="connsiteX154" fmla="*/ 44673 w 227020"/>
                <a:gd name="connsiteY154" fmla="*/ 151188 h 163747"/>
                <a:gd name="connsiteX155" fmla="*/ 47217 w 227020"/>
                <a:gd name="connsiteY155" fmla="*/ 150075 h 163747"/>
                <a:gd name="connsiteX156" fmla="*/ 49601 w 227020"/>
                <a:gd name="connsiteY156" fmla="*/ 149439 h 163747"/>
                <a:gd name="connsiteX157" fmla="*/ 55642 w 227020"/>
                <a:gd name="connsiteY157" fmla="*/ 149280 h 163747"/>
                <a:gd name="connsiteX158" fmla="*/ 61366 w 227020"/>
                <a:gd name="connsiteY158" fmla="*/ 149916 h 163747"/>
                <a:gd name="connsiteX159" fmla="*/ 64068 w 227020"/>
                <a:gd name="connsiteY159" fmla="*/ 150552 h 163747"/>
                <a:gd name="connsiteX160" fmla="*/ 65976 w 227020"/>
                <a:gd name="connsiteY160" fmla="*/ 150075 h 163747"/>
                <a:gd name="connsiteX161" fmla="*/ 67725 w 227020"/>
                <a:gd name="connsiteY161" fmla="*/ 151506 h 163747"/>
                <a:gd name="connsiteX162" fmla="*/ 69632 w 227020"/>
                <a:gd name="connsiteY162" fmla="*/ 154209 h 163747"/>
                <a:gd name="connsiteX163" fmla="*/ 71222 w 227020"/>
                <a:gd name="connsiteY163" fmla="*/ 155163 h 163747"/>
                <a:gd name="connsiteX164" fmla="*/ 72653 w 227020"/>
                <a:gd name="connsiteY164" fmla="*/ 156116 h 163747"/>
                <a:gd name="connsiteX165" fmla="*/ 73925 w 227020"/>
                <a:gd name="connsiteY165" fmla="*/ 158342 h 163747"/>
                <a:gd name="connsiteX166" fmla="*/ 75197 w 227020"/>
                <a:gd name="connsiteY166" fmla="*/ 160568 h 163747"/>
                <a:gd name="connsiteX167" fmla="*/ 75992 w 227020"/>
                <a:gd name="connsiteY167" fmla="*/ 161522 h 163747"/>
                <a:gd name="connsiteX168" fmla="*/ 77581 w 227020"/>
                <a:gd name="connsiteY168" fmla="*/ 163588 h 163747"/>
                <a:gd name="connsiteX169" fmla="*/ 79012 w 227020"/>
                <a:gd name="connsiteY169" fmla="*/ 163747 h 163747"/>
                <a:gd name="connsiteX170" fmla="*/ 80443 w 227020"/>
                <a:gd name="connsiteY170" fmla="*/ 162793 h 163747"/>
                <a:gd name="connsiteX171" fmla="*/ 81079 w 227020"/>
                <a:gd name="connsiteY171" fmla="*/ 161998 h 163747"/>
                <a:gd name="connsiteX172" fmla="*/ 80761 w 227020"/>
                <a:gd name="connsiteY172" fmla="*/ 160568 h 163747"/>
                <a:gd name="connsiteX173" fmla="*/ 79171 w 227020"/>
                <a:gd name="connsiteY173" fmla="*/ 156911 h 163747"/>
                <a:gd name="connsiteX174" fmla="*/ 78694 w 227020"/>
                <a:gd name="connsiteY174" fmla="*/ 154368 h 163747"/>
                <a:gd name="connsiteX175" fmla="*/ 79489 w 227020"/>
                <a:gd name="connsiteY175" fmla="*/ 152937 h 163747"/>
                <a:gd name="connsiteX176" fmla="*/ 79489 w 227020"/>
                <a:gd name="connsiteY176" fmla="*/ 149757 h 163747"/>
                <a:gd name="connsiteX177" fmla="*/ 78535 w 227020"/>
                <a:gd name="connsiteY177" fmla="*/ 144670 h 163747"/>
                <a:gd name="connsiteX178" fmla="*/ 78376 w 227020"/>
                <a:gd name="connsiteY178" fmla="*/ 141649 h 163747"/>
                <a:gd name="connsiteX179" fmla="*/ 79012 w 227020"/>
                <a:gd name="connsiteY179" fmla="*/ 140219 h 163747"/>
                <a:gd name="connsiteX180" fmla="*/ 78853 w 227020"/>
                <a:gd name="connsiteY180" fmla="*/ 138947 h 163747"/>
                <a:gd name="connsiteX181" fmla="*/ 77581 w 227020"/>
                <a:gd name="connsiteY181" fmla="*/ 137834 h 163747"/>
                <a:gd name="connsiteX182" fmla="*/ 77422 w 227020"/>
                <a:gd name="connsiteY182" fmla="*/ 136721 h 163747"/>
                <a:gd name="connsiteX183" fmla="*/ 78535 w 227020"/>
                <a:gd name="connsiteY183" fmla="*/ 135608 h 163747"/>
                <a:gd name="connsiteX184" fmla="*/ 78376 w 227020"/>
                <a:gd name="connsiteY184" fmla="*/ 134654 h 163747"/>
                <a:gd name="connsiteX185" fmla="*/ 77104 w 227020"/>
                <a:gd name="connsiteY185" fmla="*/ 134018 h 163747"/>
                <a:gd name="connsiteX186" fmla="*/ 75833 w 227020"/>
                <a:gd name="connsiteY186" fmla="*/ 132429 h 163747"/>
                <a:gd name="connsiteX187" fmla="*/ 74879 w 227020"/>
                <a:gd name="connsiteY187" fmla="*/ 130044 h 163747"/>
                <a:gd name="connsiteX188" fmla="*/ 75038 w 227020"/>
                <a:gd name="connsiteY188" fmla="*/ 126070 h 163747"/>
                <a:gd name="connsiteX189" fmla="*/ 76945 w 227020"/>
                <a:gd name="connsiteY189" fmla="*/ 118916 h 163747"/>
                <a:gd name="connsiteX190" fmla="*/ 77263 w 227020"/>
                <a:gd name="connsiteY190" fmla="*/ 118280 h 163747"/>
                <a:gd name="connsiteX191" fmla="*/ 79489 w 227020"/>
                <a:gd name="connsiteY191" fmla="*/ 118439 h 163747"/>
                <a:gd name="connsiteX192" fmla="*/ 79489 w 227020"/>
                <a:gd name="connsiteY192" fmla="*/ 118756 h 163747"/>
                <a:gd name="connsiteX193" fmla="*/ 86484 w 227020"/>
                <a:gd name="connsiteY193" fmla="*/ 118598 h 163747"/>
                <a:gd name="connsiteX194" fmla="*/ 94433 w 227020"/>
                <a:gd name="connsiteY194" fmla="*/ 118598 h 163747"/>
                <a:gd name="connsiteX195" fmla="*/ 103972 w 227020"/>
                <a:gd name="connsiteY195" fmla="*/ 118439 h 163747"/>
                <a:gd name="connsiteX196" fmla="*/ 112556 w 227020"/>
                <a:gd name="connsiteY196" fmla="*/ 118280 h 163747"/>
                <a:gd name="connsiteX197" fmla="*/ 113033 w 227020"/>
                <a:gd name="connsiteY197" fmla="*/ 117962 h 163747"/>
                <a:gd name="connsiteX198" fmla="*/ 114305 w 227020"/>
                <a:gd name="connsiteY198" fmla="*/ 117644 h 163747"/>
                <a:gd name="connsiteX199" fmla="*/ 123049 w 227020"/>
                <a:gd name="connsiteY199" fmla="*/ 118439 h 163747"/>
                <a:gd name="connsiteX200" fmla="*/ 128613 w 227020"/>
                <a:gd name="connsiteY200" fmla="*/ 117962 h 163747"/>
                <a:gd name="connsiteX201" fmla="*/ 130839 w 227020"/>
                <a:gd name="connsiteY201" fmla="*/ 118280 h 163747"/>
                <a:gd name="connsiteX202" fmla="*/ 132588 w 227020"/>
                <a:gd name="connsiteY202" fmla="*/ 118756 h 163747"/>
                <a:gd name="connsiteX203" fmla="*/ 136403 w 227020"/>
                <a:gd name="connsiteY203" fmla="*/ 118439 h 163747"/>
                <a:gd name="connsiteX204" fmla="*/ 138311 w 227020"/>
                <a:gd name="connsiteY204" fmla="*/ 118598 h 163747"/>
                <a:gd name="connsiteX205" fmla="*/ 139901 w 227020"/>
                <a:gd name="connsiteY205" fmla="*/ 120346 h 163747"/>
                <a:gd name="connsiteX206" fmla="*/ 140537 w 227020"/>
                <a:gd name="connsiteY206" fmla="*/ 120346 h 163747"/>
                <a:gd name="connsiteX207" fmla="*/ 141332 w 227020"/>
                <a:gd name="connsiteY207" fmla="*/ 119551 h 163747"/>
                <a:gd name="connsiteX208" fmla="*/ 142921 w 227020"/>
                <a:gd name="connsiteY208" fmla="*/ 118756 h 163747"/>
                <a:gd name="connsiteX209" fmla="*/ 144352 w 227020"/>
                <a:gd name="connsiteY209" fmla="*/ 118121 h 163747"/>
                <a:gd name="connsiteX210" fmla="*/ 145465 w 227020"/>
                <a:gd name="connsiteY210" fmla="*/ 116690 h 163747"/>
                <a:gd name="connsiteX211" fmla="*/ 146101 w 227020"/>
                <a:gd name="connsiteY211" fmla="*/ 115577 h 163747"/>
                <a:gd name="connsiteX212" fmla="*/ 147214 w 227020"/>
                <a:gd name="connsiteY212" fmla="*/ 115736 h 163747"/>
                <a:gd name="connsiteX213" fmla="*/ 148644 w 227020"/>
                <a:gd name="connsiteY213" fmla="*/ 115736 h 163747"/>
                <a:gd name="connsiteX214" fmla="*/ 149598 w 227020"/>
                <a:gd name="connsiteY214" fmla="*/ 114782 h 163747"/>
                <a:gd name="connsiteX215" fmla="*/ 149916 w 227020"/>
                <a:gd name="connsiteY215" fmla="*/ 113510 h 163747"/>
                <a:gd name="connsiteX216" fmla="*/ 156593 w 227020"/>
                <a:gd name="connsiteY216" fmla="*/ 114941 h 163747"/>
                <a:gd name="connsiteX217" fmla="*/ 163111 w 227020"/>
                <a:gd name="connsiteY217" fmla="*/ 116213 h 163747"/>
                <a:gd name="connsiteX218" fmla="*/ 172332 w 227020"/>
                <a:gd name="connsiteY218" fmla="*/ 118598 h 163747"/>
                <a:gd name="connsiteX219" fmla="*/ 172650 w 227020"/>
                <a:gd name="connsiteY219" fmla="*/ 118916 h 163747"/>
                <a:gd name="connsiteX220" fmla="*/ 172650 w 227020"/>
                <a:gd name="connsiteY220" fmla="*/ 119551 h 163747"/>
                <a:gd name="connsiteX221" fmla="*/ 174240 w 227020"/>
                <a:gd name="connsiteY221" fmla="*/ 119551 h 163747"/>
                <a:gd name="connsiteX222" fmla="*/ 176943 w 227020"/>
                <a:gd name="connsiteY222" fmla="*/ 118756 h 163747"/>
                <a:gd name="connsiteX223" fmla="*/ 184415 w 227020"/>
                <a:gd name="connsiteY223" fmla="*/ 118439 h 163747"/>
                <a:gd name="connsiteX224" fmla="*/ 185050 w 227020"/>
                <a:gd name="connsiteY224" fmla="*/ 118439 h 163747"/>
                <a:gd name="connsiteX225" fmla="*/ 186004 w 227020"/>
                <a:gd name="connsiteY225" fmla="*/ 117485 h 163747"/>
                <a:gd name="connsiteX226" fmla="*/ 186799 w 227020"/>
                <a:gd name="connsiteY226" fmla="*/ 116054 h 163747"/>
                <a:gd name="connsiteX227" fmla="*/ 187594 w 227020"/>
                <a:gd name="connsiteY227" fmla="*/ 116372 h 163747"/>
                <a:gd name="connsiteX228" fmla="*/ 189025 w 227020"/>
                <a:gd name="connsiteY228" fmla="*/ 116531 h 163747"/>
                <a:gd name="connsiteX229" fmla="*/ 189661 w 227020"/>
                <a:gd name="connsiteY229" fmla="*/ 116054 h 163747"/>
                <a:gd name="connsiteX230" fmla="*/ 189502 w 227020"/>
                <a:gd name="connsiteY230" fmla="*/ 114941 h 163747"/>
                <a:gd name="connsiteX231" fmla="*/ 189979 w 227020"/>
                <a:gd name="connsiteY231" fmla="*/ 113828 h 163747"/>
                <a:gd name="connsiteX232" fmla="*/ 191092 w 227020"/>
                <a:gd name="connsiteY232" fmla="*/ 113192 h 163747"/>
                <a:gd name="connsiteX233" fmla="*/ 191410 w 227020"/>
                <a:gd name="connsiteY233" fmla="*/ 112238 h 163747"/>
                <a:gd name="connsiteX234" fmla="*/ 191410 w 227020"/>
                <a:gd name="connsiteY234" fmla="*/ 110967 h 163747"/>
                <a:gd name="connsiteX235" fmla="*/ 192363 w 227020"/>
                <a:gd name="connsiteY235" fmla="*/ 110649 h 163747"/>
                <a:gd name="connsiteX236" fmla="*/ 193953 w 227020"/>
                <a:gd name="connsiteY236" fmla="*/ 110808 h 163747"/>
                <a:gd name="connsiteX237" fmla="*/ 195225 w 227020"/>
                <a:gd name="connsiteY237" fmla="*/ 110331 h 163747"/>
                <a:gd name="connsiteX238" fmla="*/ 196338 w 227020"/>
                <a:gd name="connsiteY238" fmla="*/ 109695 h 163747"/>
                <a:gd name="connsiteX239" fmla="*/ 197610 w 227020"/>
                <a:gd name="connsiteY239" fmla="*/ 107310 h 163747"/>
                <a:gd name="connsiteX240" fmla="*/ 198405 w 227020"/>
                <a:gd name="connsiteY240" fmla="*/ 106515 h 163747"/>
                <a:gd name="connsiteX241" fmla="*/ 198723 w 227020"/>
                <a:gd name="connsiteY241" fmla="*/ 105879 h 163747"/>
                <a:gd name="connsiteX242" fmla="*/ 199517 w 227020"/>
                <a:gd name="connsiteY242" fmla="*/ 105402 h 163747"/>
                <a:gd name="connsiteX243" fmla="*/ 201584 w 227020"/>
                <a:gd name="connsiteY243" fmla="*/ 105085 h 163747"/>
                <a:gd name="connsiteX244" fmla="*/ 203333 w 227020"/>
                <a:gd name="connsiteY244" fmla="*/ 105243 h 163747"/>
                <a:gd name="connsiteX245" fmla="*/ 204446 w 227020"/>
                <a:gd name="connsiteY245" fmla="*/ 106674 h 163747"/>
                <a:gd name="connsiteX246" fmla="*/ 211759 w 227020"/>
                <a:gd name="connsiteY246" fmla="*/ 105561 h 163747"/>
                <a:gd name="connsiteX247" fmla="*/ 215415 w 227020"/>
                <a:gd name="connsiteY247" fmla="*/ 106197 h 163747"/>
                <a:gd name="connsiteX248" fmla="*/ 222569 w 227020"/>
                <a:gd name="connsiteY248" fmla="*/ 100156 h 163747"/>
                <a:gd name="connsiteX249" fmla="*/ 224159 w 227020"/>
                <a:gd name="connsiteY249" fmla="*/ 98248 h 163747"/>
                <a:gd name="connsiteX250" fmla="*/ 226385 w 227020"/>
                <a:gd name="connsiteY250" fmla="*/ 93956 h 163747"/>
                <a:gd name="connsiteX251" fmla="*/ 227021 w 227020"/>
                <a:gd name="connsiteY251" fmla="*/ 92366 h 163747"/>
                <a:gd name="connsiteX252" fmla="*/ 225749 w 227020"/>
                <a:gd name="connsiteY252" fmla="*/ 90935 h 163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</a:cxnLst>
              <a:rect l="l" t="t" r="r" b="b"/>
              <a:pathLst>
                <a:path w="227020" h="163747">
                  <a:moveTo>
                    <a:pt x="225749" y="90935"/>
                  </a:moveTo>
                  <a:lnTo>
                    <a:pt x="221456" y="85371"/>
                  </a:lnTo>
                  <a:lnTo>
                    <a:pt x="218595" y="81397"/>
                  </a:lnTo>
                  <a:lnTo>
                    <a:pt x="217959" y="80443"/>
                  </a:lnTo>
                  <a:lnTo>
                    <a:pt x="217641" y="79012"/>
                  </a:lnTo>
                  <a:lnTo>
                    <a:pt x="217959" y="78376"/>
                  </a:lnTo>
                  <a:lnTo>
                    <a:pt x="219072" y="78058"/>
                  </a:lnTo>
                  <a:lnTo>
                    <a:pt x="221774" y="77422"/>
                  </a:lnTo>
                  <a:lnTo>
                    <a:pt x="222251" y="76945"/>
                  </a:lnTo>
                  <a:lnTo>
                    <a:pt x="222410" y="75832"/>
                  </a:lnTo>
                  <a:lnTo>
                    <a:pt x="221933" y="73766"/>
                  </a:lnTo>
                  <a:lnTo>
                    <a:pt x="220503" y="70904"/>
                  </a:lnTo>
                  <a:lnTo>
                    <a:pt x="218913" y="69155"/>
                  </a:lnTo>
                  <a:lnTo>
                    <a:pt x="217959" y="68678"/>
                  </a:lnTo>
                  <a:lnTo>
                    <a:pt x="216369" y="68678"/>
                  </a:lnTo>
                  <a:lnTo>
                    <a:pt x="214620" y="68837"/>
                  </a:lnTo>
                  <a:lnTo>
                    <a:pt x="211282" y="71222"/>
                  </a:lnTo>
                  <a:lnTo>
                    <a:pt x="209851" y="71699"/>
                  </a:lnTo>
                  <a:lnTo>
                    <a:pt x="206513" y="71381"/>
                  </a:lnTo>
                  <a:lnTo>
                    <a:pt x="203492" y="71063"/>
                  </a:lnTo>
                  <a:lnTo>
                    <a:pt x="201584" y="69791"/>
                  </a:lnTo>
                  <a:lnTo>
                    <a:pt x="196020" y="65181"/>
                  </a:lnTo>
                  <a:lnTo>
                    <a:pt x="189979" y="60411"/>
                  </a:lnTo>
                  <a:lnTo>
                    <a:pt x="187435" y="59776"/>
                  </a:lnTo>
                  <a:lnTo>
                    <a:pt x="186799" y="59140"/>
                  </a:lnTo>
                  <a:lnTo>
                    <a:pt x="186481" y="55483"/>
                  </a:lnTo>
                  <a:lnTo>
                    <a:pt x="186481" y="51032"/>
                  </a:lnTo>
                  <a:lnTo>
                    <a:pt x="186799" y="49760"/>
                  </a:lnTo>
                  <a:lnTo>
                    <a:pt x="189343" y="50555"/>
                  </a:lnTo>
                  <a:lnTo>
                    <a:pt x="192045" y="50873"/>
                  </a:lnTo>
                  <a:lnTo>
                    <a:pt x="192999" y="50078"/>
                  </a:lnTo>
                  <a:lnTo>
                    <a:pt x="190774" y="48488"/>
                  </a:lnTo>
                  <a:lnTo>
                    <a:pt x="187753" y="46898"/>
                  </a:lnTo>
                  <a:lnTo>
                    <a:pt x="186640" y="44355"/>
                  </a:lnTo>
                  <a:lnTo>
                    <a:pt x="185686" y="43560"/>
                  </a:lnTo>
                  <a:lnTo>
                    <a:pt x="184256" y="42765"/>
                  </a:lnTo>
                  <a:lnTo>
                    <a:pt x="182666" y="42288"/>
                  </a:lnTo>
                  <a:lnTo>
                    <a:pt x="181076" y="41493"/>
                  </a:lnTo>
                  <a:lnTo>
                    <a:pt x="179963" y="40857"/>
                  </a:lnTo>
                  <a:lnTo>
                    <a:pt x="178214" y="40539"/>
                  </a:lnTo>
                  <a:lnTo>
                    <a:pt x="176307" y="40062"/>
                  </a:lnTo>
                  <a:lnTo>
                    <a:pt x="173445" y="36088"/>
                  </a:lnTo>
                  <a:lnTo>
                    <a:pt x="170742" y="32113"/>
                  </a:lnTo>
                  <a:lnTo>
                    <a:pt x="169312" y="29093"/>
                  </a:lnTo>
                  <a:lnTo>
                    <a:pt x="168676" y="27344"/>
                  </a:lnTo>
                  <a:lnTo>
                    <a:pt x="169471" y="24164"/>
                  </a:lnTo>
                  <a:lnTo>
                    <a:pt x="168676" y="23052"/>
                  </a:lnTo>
                  <a:lnTo>
                    <a:pt x="165655" y="19872"/>
                  </a:lnTo>
                  <a:lnTo>
                    <a:pt x="163271" y="16852"/>
                  </a:lnTo>
                  <a:lnTo>
                    <a:pt x="163747" y="12400"/>
                  </a:lnTo>
                  <a:lnTo>
                    <a:pt x="164383" y="8585"/>
                  </a:lnTo>
                  <a:lnTo>
                    <a:pt x="164383" y="6200"/>
                  </a:lnTo>
                  <a:lnTo>
                    <a:pt x="164701" y="4769"/>
                  </a:lnTo>
                  <a:lnTo>
                    <a:pt x="158660" y="2703"/>
                  </a:lnTo>
                  <a:lnTo>
                    <a:pt x="151665" y="477"/>
                  </a:lnTo>
                  <a:lnTo>
                    <a:pt x="146896" y="1908"/>
                  </a:lnTo>
                  <a:lnTo>
                    <a:pt x="146101" y="1431"/>
                  </a:lnTo>
                  <a:lnTo>
                    <a:pt x="145465" y="477"/>
                  </a:lnTo>
                  <a:lnTo>
                    <a:pt x="143080" y="0"/>
                  </a:lnTo>
                  <a:lnTo>
                    <a:pt x="139424" y="159"/>
                  </a:lnTo>
                  <a:lnTo>
                    <a:pt x="136721" y="795"/>
                  </a:lnTo>
                  <a:lnTo>
                    <a:pt x="132429" y="4133"/>
                  </a:lnTo>
                  <a:lnTo>
                    <a:pt x="129249" y="6836"/>
                  </a:lnTo>
                  <a:lnTo>
                    <a:pt x="128295" y="7472"/>
                  </a:lnTo>
                  <a:lnTo>
                    <a:pt x="123844" y="9221"/>
                  </a:lnTo>
                  <a:lnTo>
                    <a:pt x="115577" y="13195"/>
                  </a:lnTo>
                  <a:lnTo>
                    <a:pt x="110967" y="16057"/>
                  </a:lnTo>
                  <a:lnTo>
                    <a:pt x="109854" y="16534"/>
                  </a:lnTo>
                  <a:lnTo>
                    <a:pt x="107787" y="17169"/>
                  </a:lnTo>
                  <a:lnTo>
                    <a:pt x="104608" y="17329"/>
                  </a:lnTo>
                  <a:lnTo>
                    <a:pt x="101905" y="18123"/>
                  </a:lnTo>
                  <a:lnTo>
                    <a:pt x="99520" y="25754"/>
                  </a:lnTo>
                  <a:lnTo>
                    <a:pt x="97772" y="26549"/>
                  </a:lnTo>
                  <a:lnTo>
                    <a:pt x="87915" y="23370"/>
                  </a:lnTo>
                  <a:lnTo>
                    <a:pt x="86007" y="23847"/>
                  </a:lnTo>
                  <a:lnTo>
                    <a:pt x="84258" y="24801"/>
                  </a:lnTo>
                  <a:lnTo>
                    <a:pt x="78694" y="29252"/>
                  </a:lnTo>
                  <a:lnTo>
                    <a:pt x="75992" y="32749"/>
                  </a:lnTo>
                  <a:lnTo>
                    <a:pt x="74561" y="37519"/>
                  </a:lnTo>
                  <a:lnTo>
                    <a:pt x="74720" y="39108"/>
                  </a:lnTo>
                  <a:lnTo>
                    <a:pt x="74720" y="40698"/>
                  </a:lnTo>
                  <a:lnTo>
                    <a:pt x="73766" y="41652"/>
                  </a:lnTo>
                  <a:lnTo>
                    <a:pt x="72494" y="41970"/>
                  </a:lnTo>
                  <a:lnTo>
                    <a:pt x="71222" y="41811"/>
                  </a:lnTo>
                  <a:lnTo>
                    <a:pt x="66612" y="40857"/>
                  </a:lnTo>
                  <a:lnTo>
                    <a:pt x="65181" y="41334"/>
                  </a:lnTo>
                  <a:lnTo>
                    <a:pt x="64545" y="43719"/>
                  </a:lnTo>
                  <a:lnTo>
                    <a:pt x="64704" y="48806"/>
                  </a:lnTo>
                  <a:lnTo>
                    <a:pt x="63750" y="52304"/>
                  </a:lnTo>
                  <a:lnTo>
                    <a:pt x="61048" y="53417"/>
                  </a:lnTo>
                  <a:lnTo>
                    <a:pt x="58822" y="54688"/>
                  </a:lnTo>
                  <a:lnTo>
                    <a:pt x="57232" y="55165"/>
                  </a:lnTo>
                  <a:lnTo>
                    <a:pt x="55801" y="54847"/>
                  </a:lnTo>
                  <a:lnTo>
                    <a:pt x="47852" y="49601"/>
                  </a:lnTo>
                  <a:lnTo>
                    <a:pt x="45150" y="48806"/>
                  </a:lnTo>
                  <a:lnTo>
                    <a:pt x="42129" y="49283"/>
                  </a:lnTo>
                  <a:lnTo>
                    <a:pt x="39268" y="51509"/>
                  </a:lnTo>
                  <a:lnTo>
                    <a:pt x="37996" y="52939"/>
                  </a:lnTo>
                  <a:lnTo>
                    <a:pt x="36247" y="54688"/>
                  </a:lnTo>
                  <a:lnTo>
                    <a:pt x="34180" y="56914"/>
                  </a:lnTo>
                  <a:lnTo>
                    <a:pt x="34816" y="58822"/>
                  </a:lnTo>
                  <a:lnTo>
                    <a:pt x="36247" y="61206"/>
                  </a:lnTo>
                  <a:lnTo>
                    <a:pt x="37201" y="63909"/>
                  </a:lnTo>
                  <a:lnTo>
                    <a:pt x="37201" y="66453"/>
                  </a:lnTo>
                  <a:lnTo>
                    <a:pt x="29888" y="69950"/>
                  </a:lnTo>
                  <a:lnTo>
                    <a:pt x="30524" y="71063"/>
                  </a:lnTo>
                  <a:lnTo>
                    <a:pt x="31478" y="72494"/>
                  </a:lnTo>
                  <a:lnTo>
                    <a:pt x="31637" y="75037"/>
                  </a:lnTo>
                  <a:lnTo>
                    <a:pt x="31319" y="79648"/>
                  </a:lnTo>
                  <a:lnTo>
                    <a:pt x="29888" y="81238"/>
                  </a:lnTo>
                  <a:lnTo>
                    <a:pt x="27980" y="82827"/>
                  </a:lnTo>
                  <a:lnTo>
                    <a:pt x="26867" y="84894"/>
                  </a:lnTo>
                  <a:lnTo>
                    <a:pt x="25595" y="85848"/>
                  </a:lnTo>
                  <a:lnTo>
                    <a:pt x="23529" y="87120"/>
                  </a:lnTo>
                  <a:lnTo>
                    <a:pt x="20826" y="88392"/>
                  </a:lnTo>
                  <a:lnTo>
                    <a:pt x="15898" y="89505"/>
                  </a:lnTo>
                  <a:lnTo>
                    <a:pt x="11923" y="90299"/>
                  </a:lnTo>
                  <a:lnTo>
                    <a:pt x="10493" y="91094"/>
                  </a:lnTo>
                  <a:lnTo>
                    <a:pt x="8426" y="92525"/>
                  </a:lnTo>
                  <a:lnTo>
                    <a:pt x="6677" y="94433"/>
                  </a:lnTo>
                  <a:lnTo>
                    <a:pt x="6359" y="96341"/>
                  </a:lnTo>
                  <a:lnTo>
                    <a:pt x="6677" y="98566"/>
                  </a:lnTo>
                  <a:lnTo>
                    <a:pt x="7154" y="100315"/>
                  </a:lnTo>
                  <a:lnTo>
                    <a:pt x="7949" y="101587"/>
                  </a:lnTo>
                  <a:lnTo>
                    <a:pt x="8426" y="103177"/>
                  </a:lnTo>
                  <a:lnTo>
                    <a:pt x="7790" y="107469"/>
                  </a:lnTo>
                  <a:lnTo>
                    <a:pt x="6359" y="112397"/>
                  </a:lnTo>
                  <a:lnTo>
                    <a:pt x="4928" y="114464"/>
                  </a:lnTo>
                  <a:lnTo>
                    <a:pt x="2862" y="115736"/>
                  </a:lnTo>
                  <a:lnTo>
                    <a:pt x="954" y="117008"/>
                  </a:lnTo>
                  <a:lnTo>
                    <a:pt x="1590" y="120346"/>
                  </a:lnTo>
                  <a:lnTo>
                    <a:pt x="1908" y="124957"/>
                  </a:lnTo>
                  <a:lnTo>
                    <a:pt x="1272" y="128613"/>
                  </a:lnTo>
                  <a:lnTo>
                    <a:pt x="1272" y="130839"/>
                  </a:lnTo>
                  <a:lnTo>
                    <a:pt x="477" y="133223"/>
                  </a:lnTo>
                  <a:lnTo>
                    <a:pt x="0" y="134813"/>
                  </a:lnTo>
                  <a:lnTo>
                    <a:pt x="1749" y="136721"/>
                  </a:lnTo>
                  <a:lnTo>
                    <a:pt x="3974" y="138152"/>
                  </a:lnTo>
                  <a:lnTo>
                    <a:pt x="7472" y="137834"/>
                  </a:lnTo>
                  <a:lnTo>
                    <a:pt x="9857" y="138629"/>
                  </a:lnTo>
                  <a:lnTo>
                    <a:pt x="12082" y="140219"/>
                  </a:lnTo>
                  <a:lnTo>
                    <a:pt x="13513" y="143398"/>
                  </a:lnTo>
                  <a:lnTo>
                    <a:pt x="15103" y="145783"/>
                  </a:lnTo>
                  <a:lnTo>
                    <a:pt x="15898" y="149121"/>
                  </a:lnTo>
                  <a:lnTo>
                    <a:pt x="18283" y="150870"/>
                  </a:lnTo>
                  <a:lnTo>
                    <a:pt x="20349" y="151665"/>
                  </a:lnTo>
                  <a:lnTo>
                    <a:pt x="22893" y="154209"/>
                  </a:lnTo>
                  <a:lnTo>
                    <a:pt x="25754" y="155321"/>
                  </a:lnTo>
                  <a:lnTo>
                    <a:pt x="28616" y="155004"/>
                  </a:lnTo>
                  <a:lnTo>
                    <a:pt x="29888" y="156434"/>
                  </a:lnTo>
                  <a:lnTo>
                    <a:pt x="31955" y="157229"/>
                  </a:lnTo>
                  <a:lnTo>
                    <a:pt x="34180" y="157388"/>
                  </a:lnTo>
                  <a:lnTo>
                    <a:pt x="35929" y="154526"/>
                  </a:lnTo>
                  <a:lnTo>
                    <a:pt x="38473" y="153414"/>
                  </a:lnTo>
                  <a:lnTo>
                    <a:pt x="44673" y="151188"/>
                  </a:lnTo>
                  <a:lnTo>
                    <a:pt x="47217" y="150075"/>
                  </a:lnTo>
                  <a:lnTo>
                    <a:pt x="49601" y="149439"/>
                  </a:lnTo>
                  <a:lnTo>
                    <a:pt x="55642" y="149280"/>
                  </a:lnTo>
                  <a:lnTo>
                    <a:pt x="61366" y="149916"/>
                  </a:lnTo>
                  <a:lnTo>
                    <a:pt x="64068" y="150552"/>
                  </a:lnTo>
                  <a:lnTo>
                    <a:pt x="65976" y="150075"/>
                  </a:lnTo>
                  <a:lnTo>
                    <a:pt x="67725" y="151506"/>
                  </a:lnTo>
                  <a:lnTo>
                    <a:pt x="69632" y="154209"/>
                  </a:lnTo>
                  <a:lnTo>
                    <a:pt x="71222" y="155163"/>
                  </a:lnTo>
                  <a:lnTo>
                    <a:pt x="72653" y="156116"/>
                  </a:lnTo>
                  <a:lnTo>
                    <a:pt x="73925" y="158342"/>
                  </a:lnTo>
                  <a:lnTo>
                    <a:pt x="75197" y="160568"/>
                  </a:lnTo>
                  <a:lnTo>
                    <a:pt x="75992" y="161522"/>
                  </a:lnTo>
                  <a:lnTo>
                    <a:pt x="77581" y="163588"/>
                  </a:lnTo>
                  <a:lnTo>
                    <a:pt x="79012" y="163747"/>
                  </a:lnTo>
                  <a:lnTo>
                    <a:pt x="80443" y="162793"/>
                  </a:lnTo>
                  <a:lnTo>
                    <a:pt x="81079" y="161998"/>
                  </a:lnTo>
                  <a:lnTo>
                    <a:pt x="80761" y="160568"/>
                  </a:lnTo>
                  <a:lnTo>
                    <a:pt x="79171" y="156911"/>
                  </a:lnTo>
                  <a:lnTo>
                    <a:pt x="78694" y="154368"/>
                  </a:lnTo>
                  <a:lnTo>
                    <a:pt x="79489" y="152937"/>
                  </a:lnTo>
                  <a:lnTo>
                    <a:pt x="79489" y="149757"/>
                  </a:lnTo>
                  <a:lnTo>
                    <a:pt x="78535" y="144670"/>
                  </a:lnTo>
                  <a:lnTo>
                    <a:pt x="78376" y="141649"/>
                  </a:lnTo>
                  <a:lnTo>
                    <a:pt x="79012" y="140219"/>
                  </a:lnTo>
                  <a:lnTo>
                    <a:pt x="78853" y="138947"/>
                  </a:lnTo>
                  <a:lnTo>
                    <a:pt x="77581" y="137834"/>
                  </a:lnTo>
                  <a:lnTo>
                    <a:pt x="77422" y="136721"/>
                  </a:lnTo>
                  <a:lnTo>
                    <a:pt x="78535" y="135608"/>
                  </a:lnTo>
                  <a:lnTo>
                    <a:pt x="78376" y="134654"/>
                  </a:lnTo>
                  <a:lnTo>
                    <a:pt x="77104" y="134018"/>
                  </a:lnTo>
                  <a:lnTo>
                    <a:pt x="75833" y="132429"/>
                  </a:lnTo>
                  <a:lnTo>
                    <a:pt x="74879" y="130044"/>
                  </a:lnTo>
                  <a:lnTo>
                    <a:pt x="75038" y="126070"/>
                  </a:lnTo>
                  <a:lnTo>
                    <a:pt x="76945" y="118916"/>
                  </a:lnTo>
                  <a:lnTo>
                    <a:pt x="77263" y="118280"/>
                  </a:lnTo>
                  <a:lnTo>
                    <a:pt x="79489" y="118439"/>
                  </a:lnTo>
                  <a:lnTo>
                    <a:pt x="79489" y="118756"/>
                  </a:lnTo>
                  <a:lnTo>
                    <a:pt x="86484" y="118598"/>
                  </a:lnTo>
                  <a:lnTo>
                    <a:pt x="94433" y="118598"/>
                  </a:lnTo>
                  <a:lnTo>
                    <a:pt x="103972" y="118439"/>
                  </a:lnTo>
                  <a:lnTo>
                    <a:pt x="112556" y="118280"/>
                  </a:lnTo>
                  <a:lnTo>
                    <a:pt x="113033" y="117962"/>
                  </a:lnTo>
                  <a:lnTo>
                    <a:pt x="114305" y="117644"/>
                  </a:lnTo>
                  <a:lnTo>
                    <a:pt x="123049" y="118439"/>
                  </a:lnTo>
                  <a:lnTo>
                    <a:pt x="128613" y="117962"/>
                  </a:lnTo>
                  <a:lnTo>
                    <a:pt x="130839" y="118280"/>
                  </a:lnTo>
                  <a:lnTo>
                    <a:pt x="132588" y="118756"/>
                  </a:lnTo>
                  <a:lnTo>
                    <a:pt x="136403" y="118439"/>
                  </a:lnTo>
                  <a:lnTo>
                    <a:pt x="138311" y="118598"/>
                  </a:lnTo>
                  <a:lnTo>
                    <a:pt x="139901" y="120346"/>
                  </a:lnTo>
                  <a:lnTo>
                    <a:pt x="140537" y="120346"/>
                  </a:lnTo>
                  <a:lnTo>
                    <a:pt x="141332" y="119551"/>
                  </a:lnTo>
                  <a:lnTo>
                    <a:pt x="142921" y="118756"/>
                  </a:lnTo>
                  <a:lnTo>
                    <a:pt x="144352" y="118121"/>
                  </a:lnTo>
                  <a:lnTo>
                    <a:pt x="145465" y="116690"/>
                  </a:lnTo>
                  <a:lnTo>
                    <a:pt x="146101" y="115577"/>
                  </a:lnTo>
                  <a:lnTo>
                    <a:pt x="147214" y="115736"/>
                  </a:lnTo>
                  <a:lnTo>
                    <a:pt x="148644" y="115736"/>
                  </a:lnTo>
                  <a:lnTo>
                    <a:pt x="149598" y="114782"/>
                  </a:lnTo>
                  <a:lnTo>
                    <a:pt x="149916" y="113510"/>
                  </a:lnTo>
                  <a:lnTo>
                    <a:pt x="156593" y="114941"/>
                  </a:lnTo>
                  <a:lnTo>
                    <a:pt x="163111" y="116213"/>
                  </a:lnTo>
                  <a:lnTo>
                    <a:pt x="172332" y="118598"/>
                  </a:lnTo>
                  <a:lnTo>
                    <a:pt x="172650" y="118916"/>
                  </a:lnTo>
                  <a:lnTo>
                    <a:pt x="172650" y="119551"/>
                  </a:lnTo>
                  <a:lnTo>
                    <a:pt x="174240" y="119551"/>
                  </a:lnTo>
                  <a:lnTo>
                    <a:pt x="176943" y="118756"/>
                  </a:lnTo>
                  <a:lnTo>
                    <a:pt x="184415" y="118439"/>
                  </a:lnTo>
                  <a:lnTo>
                    <a:pt x="185050" y="118439"/>
                  </a:lnTo>
                  <a:lnTo>
                    <a:pt x="186004" y="117485"/>
                  </a:lnTo>
                  <a:lnTo>
                    <a:pt x="186799" y="116054"/>
                  </a:lnTo>
                  <a:lnTo>
                    <a:pt x="187594" y="116372"/>
                  </a:lnTo>
                  <a:lnTo>
                    <a:pt x="189025" y="116531"/>
                  </a:lnTo>
                  <a:lnTo>
                    <a:pt x="189661" y="116054"/>
                  </a:lnTo>
                  <a:lnTo>
                    <a:pt x="189502" y="114941"/>
                  </a:lnTo>
                  <a:lnTo>
                    <a:pt x="189979" y="113828"/>
                  </a:lnTo>
                  <a:lnTo>
                    <a:pt x="191092" y="113192"/>
                  </a:lnTo>
                  <a:lnTo>
                    <a:pt x="191410" y="112238"/>
                  </a:lnTo>
                  <a:lnTo>
                    <a:pt x="191410" y="110967"/>
                  </a:lnTo>
                  <a:lnTo>
                    <a:pt x="192363" y="110649"/>
                  </a:lnTo>
                  <a:lnTo>
                    <a:pt x="193953" y="110808"/>
                  </a:lnTo>
                  <a:lnTo>
                    <a:pt x="195225" y="110331"/>
                  </a:lnTo>
                  <a:lnTo>
                    <a:pt x="196338" y="109695"/>
                  </a:lnTo>
                  <a:lnTo>
                    <a:pt x="197610" y="107310"/>
                  </a:lnTo>
                  <a:lnTo>
                    <a:pt x="198405" y="106515"/>
                  </a:lnTo>
                  <a:lnTo>
                    <a:pt x="198723" y="105879"/>
                  </a:lnTo>
                  <a:lnTo>
                    <a:pt x="199517" y="105402"/>
                  </a:lnTo>
                  <a:lnTo>
                    <a:pt x="201584" y="105085"/>
                  </a:lnTo>
                  <a:lnTo>
                    <a:pt x="203333" y="105243"/>
                  </a:lnTo>
                  <a:lnTo>
                    <a:pt x="204446" y="106674"/>
                  </a:lnTo>
                  <a:lnTo>
                    <a:pt x="211759" y="105561"/>
                  </a:lnTo>
                  <a:lnTo>
                    <a:pt x="215415" y="106197"/>
                  </a:lnTo>
                  <a:lnTo>
                    <a:pt x="222569" y="100156"/>
                  </a:lnTo>
                  <a:lnTo>
                    <a:pt x="224159" y="98248"/>
                  </a:lnTo>
                  <a:lnTo>
                    <a:pt x="226385" y="93956"/>
                  </a:lnTo>
                  <a:lnTo>
                    <a:pt x="227021" y="92366"/>
                  </a:lnTo>
                  <a:lnTo>
                    <a:pt x="225749" y="9093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09" name="Freeform: Shape 5408">
              <a:extLst>
                <a:ext uri="{FF2B5EF4-FFF2-40B4-BE49-F238E27FC236}">
                  <a16:creationId xmlns:a16="http://schemas.microsoft.com/office/drawing/2014/main" id="{D7F18A52-0585-7B3E-1F7A-7F14189D5A1A}"/>
                </a:ext>
              </a:extLst>
            </p:cNvPr>
            <p:cNvSpPr/>
            <p:nvPr/>
          </p:nvSpPr>
          <p:spPr>
            <a:xfrm>
              <a:off x="1264974" y="2312336"/>
              <a:ext cx="110171" cy="74560"/>
            </a:xfrm>
            <a:custGeom>
              <a:avLst/>
              <a:gdLst>
                <a:gd name="connsiteX0" fmla="*/ 109536 w 110171"/>
                <a:gd name="connsiteY0" fmla="*/ 41334 h 74560"/>
                <a:gd name="connsiteX1" fmla="*/ 109536 w 110171"/>
                <a:gd name="connsiteY1" fmla="*/ 39427 h 74560"/>
                <a:gd name="connsiteX2" fmla="*/ 108264 w 110171"/>
                <a:gd name="connsiteY2" fmla="*/ 38155 h 74560"/>
                <a:gd name="connsiteX3" fmla="*/ 105562 w 110171"/>
                <a:gd name="connsiteY3" fmla="*/ 37519 h 74560"/>
                <a:gd name="connsiteX4" fmla="*/ 104926 w 110171"/>
                <a:gd name="connsiteY4" fmla="*/ 36724 h 74560"/>
                <a:gd name="connsiteX5" fmla="*/ 104608 w 110171"/>
                <a:gd name="connsiteY5" fmla="*/ 35770 h 74560"/>
                <a:gd name="connsiteX6" fmla="*/ 106515 w 110171"/>
                <a:gd name="connsiteY6" fmla="*/ 33862 h 74560"/>
                <a:gd name="connsiteX7" fmla="*/ 104131 w 110171"/>
                <a:gd name="connsiteY7" fmla="*/ 32432 h 74560"/>
                <a:gd name="connsiteX8" fmla="*/ 103177 w 110171"/>
                <a:gd name="connsiteY8" fmla="*/ 30842 h 74560"/>
                <a:gd name="connsiteX9" fmla="*/ 99997 w 110171"/>
                <a:gd name="connsiteY9" fmla="*/ 28775 h 74560"/>
                <a:gd name="connsiteX10" fmla="*/ 99520 w 110171"/>
                <a:gd name="connsiteY10" fmla="*/ 28139 h 74560"/>
                <a:gd name="connsiteX11" fmla="*/ 96659 w 110171"/>
                <a:gd name="connsiteY11" fmla="*/ 27980 h 74560"/>
                <a:gd name="connsiteX12" fmla="*/ 94910 w 110171"/>
                <a:gd name="connsiteY12" fmla="*/ 25914 h 74560"/>
                <a:gd name="connsiteX13" fmla="*/ 90935 w 110171"/>
                <a:gd name="connsiteY13" fmla="*/ 26867 h 74560"/>
                <a:gd name="connsiteX14" fmla="*/ 90935 w 110171"/>
                <a:gd name="connsiteY14" fmla="*/ 27185 h 74560"/>
                <a:gd name="connsiteX15" fmla="*/ 90300 w 110171"/>
                <a:gd name="connsiteY15" fmla="*/ 26072 h 74560"/>
                <a:gd name="connsiteX16" fmla="*/ 89346 w 110171"/>
                <a:gd name="connsiteY16" fmla="*/ 24642 h 74560"/>
                <a:gd name="connsiteX17" fmla="*/ 89664 w 110171"/>
                <a:gd name="connsiteY17" fmla="*/ 23688 h 74560"/>
                <a:gd name="connsiteX18" fmla="*/ 92207 w 110171"/>
                <a:gd name="connsiteY18" fmla="*/ 21303 h 74560"/>
                <a:gd name="connsiteX19" fmla="*/ 92525 w 110171"/>
                <a:gd name="connsiteY19" fmla="*/ 20508 h 74560"/>
                <a:gd name="connsiteX20" fmla="*/ 92366 w 110171"/>
                <a:gd name="connsiteY20" fmla="*/ 20190 h 74560"/>
                <a:gd name="connsiteX21" fmla="*/ 92525 w 110171"/>
                <a:gd name="connsiteY21" fmla="*/ 19077 h 74560"/>
                <a:gd name="connsiteX22" fmla="*/ 94592 w 110171"/>
                <a:gd name="connsiteY22" fmla="*/ 15421 h 74560"/>
                <a:gd name="connsiteX23" fmla="*/ 94751 w 110171"/>
                <a:gd name="connsiteY23" fmla="*/ 13831 h 74560"/>
                <a:gd name="connsiteX24" fmla="*/ 93956 w 110171"/>
                <a:gd name="connsiteY24" fmla="*/ 12877 h 74560"/>
                <a:gd name="connsiteX25" fmla="*/ 92684 w 110171"/>
                <a:gd name="connsiteY25" fmla="*/ 12241 h 74560"/>
                <a:gd name="connsiteX26" fmla="*/ 88551 w 110171"/>
                <a:gd name="connsiteY26" fmla="*/ 11128 h 74560"/>
                <a:gd name="connsiteX27" fmla="*/ 86484 w 110171"/>
                <a:gd name="connsiteY27" fmla="*/ 9539 h 74560"/>
                <a:gd name="connsiteX28" fmla="*/ 85689 w 110171"/>
                <a:gd name="connsiteY28" fmla="*/ 8267 h 74560"/>
                <a:gd name="connsiteX29" fmla="*/ 84735 w 110171"/>
                <a:gd name="connsiteY29" fmla="*/ 7790 h 74560"/>
                <a:gd name="connsiteX30" fmla="*/ 83305 w 110171"/>
                <a:gd name="connsiteY30" fmla="*/ 8267 h 74560"/>
                <a:gd name="connsiteX31" fmla="*/ 79966 w 110171"/>
                <a:gd name="connsiteY31" fmla="*/ 8744 h 74560"/>
                <a:gd name="connsiteX32" fmla="*/ 77263 w 110171"/>
                <a:gd name="connsiteY32" fmla="*/ 8108 h 74560"/>
                <a:gd name="connsiteX33" fmla="*/ 73925 w 110171"/>
                <a:gd name="connsiteY33" fmla="*/ 5564 h 74560"/>
                <a:gd name="connsiteX34" fmla="*/ 73130 w 110171"/>
                <a:gd name="connsiteY34" fmla="*/ 3180 h 74560"/>
                <a:gd name="connsiteX35" fmla="*/ 72812 w 110171"/>
                <a:gd name="connsiteY35" fmla="*/ 1431 h 74560"/>
                <a:gd name="connsiteX36" fmla="*/ 71858 w 110171"/>
                <a:gd name="connsiteY36" fmla="*/ 795 h 74560"/>
                <a:gd name="connsiteX37" fmla="*/ 70904 w 110171"/>
                <a:gd name="connsiteY37" fmla="*/ 1749 h 74560"/>
                <a:gd name="connsiteX38" fmla="*/ 69473 w 110171"/>
                <a:gd name="connsiteY38" fmla="*/ 3180 h 74560"/>
                <a:gd name="connsiteX39" fmla="*/ 66612 w 110171"/>
                <a:gd name="connsiteY39" fmla="*/ 3339 h 74560"/>
                <a:gd name="connsiteX40" fmla="*/ 65817 w 110171"/>
                <a:gd name="connsiteY40" fmla="*/ 3021 h 74560"/>
                <a:gd name="connsiteX41" fmla="*/ 65817 w 110171"/>
                <a:gd name="connsiteY41" fmla="*/ 2226 h 74560"/>
                <a:gd name="connsiteX42" fmla="*/ 65658 w 110171"/>
                <a:gd name="connsiteY42" fmla="*/ 1431 h 74560"/>
                <a:gd name="connsiteX43" fmla="*/ 64863 w 110171"/>
                <a:gd name="connsiteY43" fmla="*/ 477 h 74560"/>
                <a:gd name="connsiteX44" fmla="*/ 64068 w 110171"/>
                <a:gd name="connsiteY44" fmla="*/ 0 h 74560"/>
                <a:gd name="connsiteX45" fmla="*/ 60571 w 110171"/>
                <a:gd name="connsiteY45" fmla="*/ 2703 h 74560"/>
                <a:gd name="connsiteX46" fmla="*/ 59299 w 110171"/>
                <a:gd name="connsiteY46" fmla="*/ 2703 h 74560"/>
                <a:gd name="connsiteX47" fmla="*/ 57550 w 110171"/>
                <a:gd name="connsiteY47" fmla="*/ 1590 h 74560"/>
                <a:gd name="connsiteX48" fmla="*/ 56755 w 110171"/>
                <a:gd name="connsiteY48" fmla="*/ 636 h 74560"/>
                <a:gd name="connsiteX49" fmla="*/ 55006 w 110171"/>
                <a:gd name="connsiteY49" fmla="*/ 1113 h 74560"/>
                <a:gd name="connsiteX50" fmla="*/ 53417 w 110171"/>
                <a:gd name="connsiteY50" fmla="*/ 2385 h 74560"/>
                <a:gd name="connsiteX51" fmla="*/ 53894 w 110171"/>
                <a:gd name="connsiteY51" fmla="*/ 4769 h 74560"/>
                <a:gd name="connsiteX52" fmla="*/ 53099 w 110171"/>
                <a:gd name="connsiteY52" fmla="*/ 5087 h 74560"/>
                <a:gd name="connsiteX53" fmla="*/ 51032 w 110171"/>
                <a:gd name="connsiteY53" fmla="*/ 4928 h 74560"/>
                <a:gd name="connsiteX54" fmla="*/ 48806 w 110171"/>
                <a:gd name="connsiteY54" fmla="*/ 3974 h 74560"/>
                <a:gd name="connsiteX55" fmla="*/ 48329 w 110171"/>
                <a:gd name="connsiteY55" fmla="*/ 5405 h 74560"/>
                <a:gd name="connsiteX56" fmla="*/ 47216 w 110171"/>
                <a:gd name="connsiteY56" fmla="*/ 6995 h 74560"/>
                <a:gd name="connsiteX57" fmla="*/ 43560 w 110171"/>
                <a:gd name="connsiteY57" fmla="*/ 9221 h 74560"/>
                <a:gd name="connsiteX58" fmla="*/ 39586 w 110171"/>
                <a:gd name="connsiteY58" fmla="*/ 10811 h 74560"/>
                <a:gd name="connsiteX59" fmla="*/ 37519 w 110171"/>
                <a:gd name="connsiteY59" fmla="*/ 10652 h 74560"/>
                <a:gd name="connsiteX60" fmla="*/ 36088 w 110171"/>
                <a:gd name="connsiteY60" fmla="*/ 9857 h 74560"/>
                <a:gd name="connsiteX61" fmla="*/ 35293 w 110171"/>
                <a:gd name="connsiteY61" fmla="*/ 9062 h 74560"/>
                <a:gd name="connsiteX62" fmla="*/ 33226 w 110171"/>
                <a:gd name="connsiteY62" fmla="*/ 8267 h 74560"/>
                <a:gd name="connsiteX63" fmla="*/ 30206 w 110171"/>
                <a:gd name="connsiteY63" fmla="*/ 7790 h 74560"/>
                <a:gd name="connsiteX64" fmla="*/ 28457 w 110171"/>
                <a:gd name="connsiteY64" fmla="*/ 8585 h 74560"/>
                <a:gd name="connsiteX65" fmla="*/ 27185 w 110171"/>
                <a:gd name="connsiteY65" fmla="*/ 9539 h 74560"/>
                <a:gd name="connsiteX66" fmla="*/ 26072 w 110171"/>
                <a:gd name="connsiteY66" fmla="*/ 9380 h 74560"/>
                <a:gd name="connsiteX67" fmla="*/ 25119 w 110171"/>
                <a:gd name="connsiteY67" fmla="*/ 8585 h 74560"/>
                <a:gd name="connsiteX68" fmla="*/ 24483 w 110171"/>
                <a:gd name="connsiteY68" fmla="*/ 7631 h 74560"/>
                <a:gd name="connsiteX69" fmla="*/ 23688 w 110171"/>
                <a:gd name="connsiteY69" fmla="*/ 4292 h 74560"/>
                <a:gd name="connsiteX70" fmla="*/ 20031 w 110171"/>
                <a:gd name="connsiteY70" fmla="*/ 5246 h 74560"/>
                <a:gd name="connsiteX71" fmla="*/ 12559 w 110171"/>
                <a:gd name="connsiteY71" fmla="*/ 8585 h 74560"/>
                <a:gd name="connsiteX72" fmla="*/ 0 w 110171"/>
                <a:gd name="connsiteY72" fmla="*/ 14944 h 74560"/>
                <a:gd name="connsiteX73" fmla="*/ 318 w 110171"/>
                <a:gd name="connsiteY73" fmla="*/ 16852 h 74560"/>
                <a:gd name="connsiteX74" fmla="*/ 1431 w 110171"/>
                <a:gd name="connsiteY74" fmla="*/ 19077 h 74560"/>
                <a:gd name="connsiteX75" fmla="*/ 2226 w 110171"/>
                <a:gd name="connsiteY75" fmla="*/ 20349 h 74560"/>
                <a:gd name="connsiteX76" fmla="*/ 1590 w 110171"/>
                <a:gd name="connsiteY76" fmla="*/ 21939 h 74560"/>
                <a:gd name="connsiteX77" fmla="*/ 2067 w 110171"/>
                <a:gd name="connsiteY77" fmla="*/ 23370 h 74560"/>
                <a:gd name="connsiteX78" fmla="*/ 4133 w 110171"/>
                <a:gd name="connsiteY78" fmla="*/ 25755 h 74560"/>
                <a:gd name="connsiteX79" fmla="*/ 6677 w 110171"/>
                <a:gd name="connsiteY79" fmla="*/ 28139 h 74560"/>
                <a:gd name="connsiteX80" fmla="*/ 9062 w 110171"/>
                <a:gd name="connsiteY80" fmla="*/ 29570 h 74560"/>
                <a:gd name="connsiteX81" fmla="*/ 9698 w 110171"/>
                <a:gd name="connsiteY81" fmla="*/ 29411 h 74560"/>
                <a:gd name="connsiteX82" fmla="*/ 11446 w 110171"/>
                <a:gd name="connsiteY82" fmla="*/ 28934 h 74560"/>
                <a:gd name="connsiteX83" fmla="*/ 14308 w 110171"/>
                <a:gd name="connsiteY83" fmla="*/ 27503 h 74560"/>
                <a:gd name="connsiteX84" fmla="*/ 16693 w 110171"/>
                <a:gd name="connsiteY84" fmla="*/ 27026 h 74560"/>
                <a:gd name="connsiteX85" fmla="*/ 18123 w 110171"/>
                <a:gd name="connsiteY85" fmla="*/ 28139 h 74560"/>
                <a:gd name="connsiteX86" fmla="*/ 18918 w 110171"/>
                <a:gd name="connsiteY86" fmla="*/ 28775 h 74560"/>
                <a:gd name="connsiteX87" fmla="*/ 20349 w 110171"/>
                <a:gd name="connsiteY87" fmla="*/ 31478 h 74560"/>
                <a:gd name="connsiteX88" fmla="*/ 20826 w 110171"/>
                <a:gd name="connsiteY88" fmla="*/ 34180 h 74560"/>
                <a:gd name="connsiteX89" fmla="*/ 21462 w 110171"/>
                <a:gd name="connsiteY89" fmla="*/ 36406 h 74560"/>
                <a:gd name="connsiteX90" fmla="*/ 22734 w 110171"/>
                <a:gd name="connsiteY90" fmla="*/ 37201 h 74560"/>
                <a:gd name="connsiteX91" fmla="*/ 27344 w 110171"/>
                <a:gd name="connsiteY91" fmla="*/ 37519 h 74560"/>
                <a:gd name="connsiteX92" fmla="*/ 30683 w 110171"/>
                <a:gd name="connsiteY92" fmla="*/ 38473 h 74560"/>
                <a:gd name="connsiteX93" fmla="*/ 31637 w 110171"/>
                <a:gd name="connsiteY93" fmla="*/ 39109 h 74560"/>
                <a:gd name="connsiteX94" fmla="*/ 32750 w 110171"/>
                <a:gd name="connsiteY94" fmla="*/ 44196 h 74560"/>
                <a:gd name="connsiteX95" fmla="*/ 33385 w 110171"/>
                <a:gd name="connsiteY95" fmla="*/ 44832 h 74560"/>
                <a:gd name="connsiteX96" fmla="*/ 34339 w 110171"/>
                <a:gd name="connsiteY96" fmla="*/ 44196 h 74560"/>
                <a:gd name="connsiteX97" fmla="*/ 35134 w 110171"/>
                <a:gd name="connsiteY97" fmla="*/ 43401 h 74560"/>
                <a:gd name="connsiteX98" fmla="*/ 36247 w 110171"/>
                <a:gd name="connsiteY98" fmla="*/ 43242 h 74560"/>
                <a:gd name="connsiteX99" fmla="*/ 38314 w 110171"/>
                <a:gd name="connsiteY99" fmla="*/ 43560 h 74560"/>
                <a:gd name="connsiteX100" fmla="*/ 40857 w 110171"/>
                <a:gd name="connsiteY100" fmla="*/ 43719 h 74560"/>
                <a:gd name="connsiteX101" fmla="*/ 43560 w 110171"/>
                <a:gd name="connsiteY101" fmla="*/ 44196 h 74560"/>
                <a:gd name="connsiteX102" fmla="*/ 47375 w 110171"/>
                <a:gd name="connsiteY102" fmla="*/ 47058 h 74560"/>
                <a:gd name="connsiteX103" fmla="*/ 47216 w 110171"/>
                <a:gd name="connsiteY103" fmla="*/ 48011 h 74560"/>
                <a:gd name="connsiteX104" fmla="*/ 46422 w 110171"/>
                <a:gd name="connsiteY104" fmla="*/ 49601 h 74560"/>
                <a:gd name="connsiteX105" fmla="*/ 46263 w 110171"/>
                <a:gd name="connsiteY105" fmla="*/ 50873 h 74560"/>
                <a:gd name="connsiteX106" fmla="*/ 46899 w 110171"/>
                <a:gd name="connsiteY106" fmla="*/ 51509 h 74560"/>
                <a:gd name="connsiteX107" fmla="*/ 47852 w 110171"/>
                <a:gd name="connsiteY107" fmla="*/ 52781 h 74560"/>
                <a:gd name="connsiteX108" fmla="*/ 47534 w 110171"/>
                <a:gd name="connsiteY108" fmla="*/ 54370 h 74560"/>
                <a:gd name="connsiteX109" fmla="*/ 46581 w 110171"/>
                <a:gd name="connsiteY109" fmla="*/ 55483 h 74560"/>
                <a:gd name="connsiteX110" fmla="*/ 46263 w 110171"/>
                <a:gd name="connsiteY110" fmla="*/ 56278 h 74560"/>
                <a:gd name="connsiteX111" fmla="*/ 46263 w 110171"/>
                <a:gd name="connsiteY111" fmla="*/ 56914 h 74560"/>
                <a:gd name="connsiteX112" fmla="*/ 46581 w 110171"/>
                <a:gd name="connsiteY112" fmla="*/ 57391 h 74560"/>
                <a:gd name="connsiteX113" fmla="*/ 47375 w 110171"/>
                <a:gd name="connsiteY113" fmla="*/ 57868 h 74560"/>
                <a:gd name="connsiteX114" fmla="*/ 52940 w 110171"/>
                <a:gd name="connsiteY114" fmla="*/ 58345 h 74560"/>
                <a:gd name="connsiteX115" fmla="*/ 58027 w 110171"/>
                <a:gd name="connsiteY115" fmla="*/ 57868 h 74560"/>
                <a:gd name="connsiteX116" fmla="*/ 61207 w 110171"/>
                <a:gd name="connsiteY116" fmla="*/ 56278 h 74560"/>
                <a:gd name="connsiteX117" fmla="*/ 61684 w 110171"/>
                <a:gd name="connsiteY117" fmla="*/ 54530 h 74560"/>
                <a:gd name="connsiteX118" fmla="*/ 62637 w 110171"/>
                <a:gd name="connsiteY118" fmla="*/ 52622 h 74560"/>
                <a:gd name="connsiteX119" fmla="*/ 64545 w 110171"/>
                <a:gd name="connsiteY119" fmla="*/ 51032 h 74560"/>
                <a:gd name="connsiteX120" fmla="*/ 65817 w 110171"/>
                <a:gd name="connsiteY120" fmla="*/ 50555 h 74560"/>
                <a:gd name="connsiteX121" fmla="*/ 67089 w 110171"/>
                <a:gd name="connsiteY121" fmla="*/ 51191 h 74560"/>
                <a:gd name="connsiteX122" fmla="*/ 65022 w 110171"/>
                <a:gd name="connsiteY122" fmla="*/ 57868 h 74560"/>
                <a:gd name="connsiteX123" fmla="*/ 66453 w 110171"/>
                <a:gd name="connsiteY123" fmla="*/ 59458 h 74560"/>
                <a:gd name="connsiteX124" fmla="*/ 66771 w 110171"/>
                <a:gd name="connsiteY124" fmla="*/ 62002 h 74560"/>
                <a:gd name="connsiteX125" fmla="*/ 67248 w 110171"/>
                <a:gd name="connsiteY125" fmla="*/ 64227 h 74560"/>
                <a:gd name="connsiteX126" fmla="*/ 68996 w 110171"/>
                <a:gd name="connsiteY126" fmla="*/ 64227 h 74560"/>
                <a:gd name="connsiteX127" fmla="*/ 71222 w 110171"/>
                <a:gd name="connsiteY127" fmla="*/ 64545 h 74560"/>
                <a:gd name="connsiteX128" fmla="*/ 72812 w 110171"/>
                <a:gd name="connsiteY128" fmla="*/ 65499 h 74560"/>
                <a:gd name="connsiteX129" fmla="*/ 74561 w 110171"/>
                <a:gd name="connsiteY129" fmla="*/ 66771 h 74560"/>
                <a:gd name="connsiteX130" fmla="*/ 77263 w 110171"/>
                <a:gd name="connsiteY130" fmla="*/ 67884 h 74560"/>
                <a:gd name="connsiteX131" fmla="*/ 79012 w 110171"/>
                <a:gd name="connsiteY131" fmla="*/ 68361 h 74560"/>
                <a:gd name="connsiteX132" fmla="*/ 79648 w 110171"/>
                <a:gd name="connsiteY132" fmla="*/ 69314 h 74560"/>
                <a:gd name="connsiteX133" fmla="*/ 81238 w 110171"/>
                <a:gd name="connsiteY133" fmla="*/ 70586 h 74560"/>
                <a:gd name="connsiteX134" fmla="*/ 83464 w 110171"/>
                <a:gd name="connsiteY134" fmla="*/ 72971 h 74560"/>
                <a:gd name="connsiteX135" fmla="*/ 85530 w 110171"/>
                <a:gd name="connsiteY135" fmla="*/ 74561 h 74560"/>
                <a:gd name="connsiteX136" fmla="*/ 86643 w 110171"/>
                <a:gd name="connsiteY136" fmla="*/ 74561 h 74560"/>
                <a:gd name="connsiteX137" fmla="*/ 88551 w 110171"/>
                <a:gd name="connsiteY137" fmla="*/ 73925 h 74560"/>
                <a:gd name="connsiteX138" fmla="*/ 91412 w 110171"/>
                <a:gd name="connsiteY138" fmla="*/ 73448 h 74560"/>
                <a:gd name="connsiteX139" fmla="*/ 93638 w 110171"/>
                <a:gd name="connsiteY139" fmla="*/ 73607 h 74560"/>
                <a:gd name="connsiteX140" fmla="*/ 94433 w 110171"/>
                <a:gd name="connsiteY140" fmla="*/ 72971 h 74560"/>
                <a:gd name="connsiteX141" fmla="*/ 95069 w 110171"/>
                <a:gd name="connsiteY141" fmla="*/ 72017 h 74560"/>
                <a:gd name="connsiteX142" fmla="*/ 95705 w 110171"/>
                <a:gd name="connsiteY142" fmla="*/ 70745 h 74560"/>
                <a:gd name="connsiteX143" fmla="*/ 96341 w 110171"/>
                <a:gd name="connsiteY143" fmla="*/ 69632 h 74560"/>
                <a:gd name="connsiteX144" fmla="*/ 94115 w 110171"/>
                <a:gd name="connsiteY144" fmla="*/ 66294 h 74560"/>
                <a:gd name="connsiteX145" fmla="*/ 93638 w 110171"/>
                <a:gd name="connsiteY145" fmla="*/ 65340 h 74560"/>
                <a:gd name="connsiteX146" fmla="*/ 91889 w 110171"/>
                <a:gd name="connsiteY146" fmla="*/ 63432 h 74560"/>
                <a:gd name="connsiteX147" fmla="*/ 91889 w 110171"/>
                <a:gd name="connsiteY147" fmla="*/ 62479 h 74560"/>
                <a:gd name="connsiteX148" fmla="*/ 92366 w 110171"/>
                <a:gd name="connsiteY148" fmla="*/ 61684 h 74560"/>
                <a:gd name="connsiteX149" fmla="*/ 92207 w 110171"/>
                <a:gd name="connsiteY149" fmla="*/ 61048 h 74560"/>
                <a:gd name="connsiteX150" fmla="*/ 92366 w 110171"/>
                <a:gd name="connsiteY150" fmla="*/ 59299 h 74560"/>
                <a:gd name="connsiteX151" fmla="*/ 93638 w 110171"/>
                <a:gd name="connsiteY151" fmla="*/ 57709 h 74560"/>
                <a:gd name="connsiteX152" fmla="*/ 94433 w 110171"/>
                <a:gd name="connsiteY152" fmla="*/ 55801 h 74560"/>
                <a:gd name="connsiteX153" fmla="*/ 95864 w 110171"/>
                <a:gd name="connsiteY153" fmla="*/ 53258 h 74560"/>
                <a:gd name="connsiteX154" fmla="*/ 99043 w 110171"/>
                <a:gd name="connsiteY154" fmla="*/ 50078 h 74560"/>
                <a:gd name="connsiteX155" fmla="*/ 101269 w 110171"/>
                <a:gd name="connsiteY155" fmla="*/ 50555 h 74560"/>
                <a:gd name="connsiteX156" fmla="*/ 102382 w 110171"/>
                <a:gd name="connsiteY156" fmla="*/ 50555 h 74560"/>
                <a:gd name="connsiteX157" fmla="*/ 102859 w 110171"/>
                <a:gd name="connsiteY157" fmla="*/ 51668 h 74560"/>
                <a:gd name="connsiteX158" fmla="*/ 103018 w 110171"/>
                <a:gd name="connsiteY158" fmla="*/ 51827 h 74560"/>
                <a:gd name="connsiteX159" fmla="*/ 103177 w 110171"/>
                <a:gd name="connsiteY159" fmla="*/ 51032 h 74560"/>
                <a:gd name="connsiteX160" fmla="*/ 104767 w 110171"/>
                <a:gd name="connsiteY160" fmla="*/ 47535 h 74560"/>
                <a:gd name="connsiteX161" fmla="*/ 110172 w 110171"/>
                <a:gd name="connsiteY161" fmla="*/ 44514 h 74560"/>
                <a:gd name="connsiteX162" fmla="*/ 109536 w 110171"/>
                <a:gd name="connsiteY162" fmla="*/ 41334 h 7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10171" h="74560">
                  <a:moveTo>
                    <a:pt x="109536" y="41334"/>
                  </a:moveTo>
                  <a:lnTo>
                    <a:pt x="109536" y="39427"/>
                  </a:lnTo>
                  <a:lnTo>
                    <a:pt x="108264" y="38155"/>
                  </a:lnTo>
                  <a:lnTo>
                    <a:pt x="105562" y="37519"/>
                  </a:lnTo>
                  <a:lnTo>
                    <a:pt x="104926" y="36724"/>
                  </a:lnTo>
                  <a:lnTo>
                    <a:pt x="104608" y="35770"/>
                  </a:lnTo>
                  <a:lnTo>
                    <a:pt x="106515" y="33862"/>
                  </a:lnTo>
                  <a:lnTo>
                    <a:pt x="104131" y="32432"/>
                  </a:lnTo>
                  <a:lnTo>
                    <a:pt x="103177" y="30842"/>
                  </a:lnTo>
                  <a:lnTo>
                    <a:pt x="99997" y="28775"/>
                  </a:lnTo>
                  <a:lnTo>
                    <a:pt x="99520" y="28139"/>
                  </a:lnTo>
                  <a:lnTo>
                    <a:pt x="96659" y="27980"/>
                  </a:lnTo>
                  <a:lnTo>
                    <a:pt x="94910" y="25914"/>
                  </a:lnTo>
                  <a:lnTo>
                    <a:pt x="90935" y="26867"/>
                  </a:lnTo>
                  <a:lnTo>
                    <a:pt x="90935" y="27185"/>
                  </a:lnTo>
                  <a:lnTo>
                    <a:pt x="90300" y="26072"/>
                  </a:lnTo>
                  <a:lnTo>
                    <a:pt x="89346" y="24642"/>
                  </a:lnTo>
                  <a:lnTo>
                    <a:pt x="89664" y="23688"/>
                  </a:lnTo>
                  <a:lnTo>
                    <a:pt x="92207" y="21303"/>
                  </a:lnTo>
                  <a:lnTo>
                    <a:pt x="92525" y="20508"/>
                  </a:lnTo>
                  <a:lnTo>
                    <a:pt x="92366" y="20190"/>
                  </a:lnTo>
                  <a:lnTo>
                    <a:pt x="92525" y="19077"/>
                  </a:lnTo>
                  <a:lnTo>
                    <a:pt x="94592" y="15421"/>
                  </a:lnTo>
                  <a:lnTo>
                    <a:pt x="94751" y="13831"/>
                  </a:lnTo>
                  <a:lnTo>
                    <a:pt x="93956" y="12877"/>
                  </a:lnTo>
                  <a:lnTo>
                    <a:pt x="92684" y="12241"/>
                  </a:lnTo>
                  <a:lnTo>
                    <a:pt x="88551" y="11128"/>
                  </a:lnTo>
                  <a:lnTo>
                    <a:pt x="86484" y="9539"/>
                  </a:lnTo>
                  <a:lnTo>
                    <a:pt x="85689" y="8267"/>
                  </a:lnTo>
                  <a:lnTo>
                    <a:pt x="84735" y="7790"/>
                  </a:lnTo>
                  <a:lnTo>
                    <a:pt x="83305" y="8267"/>
                  </a:lnTo>
                  <a:lnTo>
                    <a:pt x="79966" y="8744"/>
                  </a:lnTo>
                  <a:lnTo>
                    <a:pt x="77263" y="8108"/>
                  </a:lnTo>
                  <a:lnTo>
                    <a:pt x="73925" y="5564"/>
                  </a:lnTo>
                  <a:lnTo>
                    <a:pt x="73130" y="3180"/>
                  </a:lnTo>
                  <a:lnTo>
                    <a:pt x="72812" y="1431"/>
                  </a:lnTo>
                  <a:lnTo>
                    <a:pt x="71858" y="795"/>
                  </a:lnTo>
                  <a:lnTo>
                    <a:pt x="70904" y="1749"/>
                  </a:lnTo>
                  <a:lnTo>
                    <a:pt x="69473" y="3180"/>
                  </a:lnTo>
                  <a:lnTo>
                    <a:pt x="66612" y="3339"/>
                  </a:lnTo>
                  <a:lnTo>
                    <a:pt x="65817" y="3021"/>
                  </a:lnTo>
                  <a:lnTo>
                    <a:pt x="65817" y="2226"/>
                  </a:lnTo>
                  <a:lnTo>
                    <a:pt x="65658" y="1431"/>
                  </a:lnTo>
                  <a:lnTo>
                    <a:pt x="64863" y="477"/>
                  </a:lnTo>
                  <a:lnTo>
                    <a:pt x="64068" y="0"/>
                  </a:lnTo>
                  <a:lnTo>
                    <a:pt x="60571" y="2703"/>
                  </a:lnTo>
                  <a:lnTo>
                    <a:pt x="59299" y="2703"/>
                  </a:lnTo>
                  <a:lnTo>
                    <a:pt x="57550" y="1590"/>
                  </a:lnTo>
                  <a:lnTo>
                    <a:pt x="56755" y="636"/>
                  </a:lnTo>
                  <a:lnTo>
                    <a:pt x="55006" y="1113"/>
                  </a:lnTo>
                  <a:lnTo>
                    <a:pt x="53417" y="2385"/>
                  </a:lnTo>
                  <a:lnTo>
                    <a:pt x="53894" y="4769"/>
                  </a:lnTo>
                  <a:lnTo>
                    <a:pt x="53099" y="5087"/>
                  </a:lnTo>
                  <a:lnTo>
                    <a:pt x="51032" y="4928"/>
                  </a:lnTo>
                  <a:lnTo>
                    <a:pt x="48806" y="3974"/>
                  </a:lnTo>
                  <a:lnTo>
                    <a:pt x="48329" y="5405"/>
                  </a:lnTo>
                  <a:lnTo>
                    <a:pt x="47216" y="6995"/>
                  </a:lnTo>
                  <a:lnTo>
                    <a:pt x="43560" y="9221"/>
                  </a:lnTo>
                  <a:lnTo>
                    <a:pt x="39586" y="10811"/>
                  </a:lnTo>
                  <a:lnTo>
                    <a:pt x="37519" y="10652"/>
                  </a:lnTo>
                  <a:lnTo>
                    <a:pt x="36088" y="9857"/>
                  </a:lnTo>
                  <a:lnTo>
                    <a:pt x="35293" y="9062"/>
                  </a:lnTo>
                  <a:lnTo>
                    <a:pt x="33226" y="8267"/>
                  </a:lnTo>
                  <a:lnTo>
                    <a:pt x="30206" y="7790"/>
                  </a:lnTo>
                  <a:lnTo>
                    <a:pt x="28457" y="8585"/>
                  </a:lnTo>
                  <a:lnTo>
                    <a:pt x="27185" y="9539"/>
                  </a:lnTo>
                  <a:lnTo>
                    <a:pt x="26072" y="9380"/>
                  </a:lnTo>
                  <a:lnTo>
                    <a:pt x="25119" y="8585"/>
                  </a:lnTo>
                  <a:lnTo>
                    <a:pt x="24483" y="7631"/>
                  </a:lnTo>
                  <a:lnTo>
                    <a:pt x="23688" y="4292"/>
                  </a:lnTo>
                  <a:lnTo>
                    <a:pt x="20031" y="5246"/>
                  </a:lnTo>
                  <a:lnTo>
                    <a:pt x="12559" y="8585"/>
                  </a:lnTo>
                  <a:lnTo>
                    <a:pt x="0" y="14944"/>
                  </a:lnTo>
                  <a:lnTo>
                    <a:pt x="318" y="16852"/>
                  </a:lnTo>
                  <a:lnTo>
                    <a:pt x="1431" y="19077"/>
                  </a:lnTo>
                  <a:lnTo>
                    <a:pt x="2226" y="20349"/>
                  </a:lnTo>
                  <a:lnTo>
                    <a:pt x="1590" y="21939"/>
                  </a:lnTo>
                  <a:lnTo>
                    <a:pt x="2067" y="23370"/>
                  </a:lnTo>
                  <a:lnTo>
                    <a:pt x="4133" y="25755"/>
                  </a:lnTo>
                  <a:lnTo>
                    <a:pt x="6677" y="28139"/>
                  </a:lnTo>
                  <a:lnTo>
                    <a:pt x="9062" y="29570"/>
                  </a:lnTo>
                  <a:lnTo>
                    <a:pt x="9698" y="29411"/>
                  </a:lnTo>
                  <a:lnTo>
                    <a:pt x="11446" y="28934"/>
                  </a:lnTo>
                  <a:lnTo>
                    <a:pt x="14308" y="27503"/>
                  </a:lnTo>
                  <a:lnTo>
                    <a:pt x="16693" y="27026"/>
                  </a:lnTo>
                  <a:lnTo>
                    <a:pt x="18123" y="28139"/>
                  </a:lnTo>
                  <a:lnTo>
                    <a:pt x="18918" y="28775"/>
                  </a:lnTo>
                  <a:lnTo>
                    <a:pt x="20349" y="31478"/>
                  </a:lnTo>
                  <a:lnTo>
                    <a:pt x="20826" y="34180"/>
                  </a:lnTo>
                  <a:lnTo>
                    <a:pt x="21462" y="36406"/>
                  </a:lnTo>
                  <a:lnTo>
                    <a:pt x="22734" y="37201"/>
                  </a:lnTo>
                  <a:lnTo>
                    <a:pt x="27344" y="37519"/>
                  </a:lnTo>
                  <a:lnTo>
                    <a:pt x="30683" y="38473"/>
                  </a:lnTo>
                  <a:lnTo>
                    <a:pt x="31637" y="39109"/>
                  </a:lnTo>
                  <a:lnTo>
                    <a:pt x="32750" y="44196"/>
                  </a:lnTo>
                  <a:lnTo>
                    <a:pt x="33385" y="44832"/>
                  </a:lnTo>
                  <a:lnTo>
                    <a:pt x="34339" y="44196"/>
                  </a:lnTo>
                  <a:lnTo>
                    <a:pt x="35134" y="43401"/>
                  </a:lnTo>
                  <a:lnTo>
                    <a:pt x="36247" y="43242"/>
                  </a:lnTo>
                  <a:lnTo>
                    <a:pt x="38314" y="43560"/>
                  </a:lnTo>
                  <a:lnTo>
                    <a:pt x="40857" y="43719"/>
                  </a:lnTo>
                  <a:lnTo>
                    <a:pt x="43560" y="44196"/>
                  </a:lnTo>
                  <a:lnTo>
                    <a:pt x="47375" y="47058"/>
                  </a:lnTo>
                  <a:lnTo>
                    <a:pt x="47216" y="48011"/>
                  </a:lnTo>
                  <a:lnTo>
                    <a:pt x="46422" y="49601"/>
                  </a:lnTo>
                  <a:lnTo>
                    <a:pt x="46263" y="50873"/>
                  </a:lnTo>
                  <a:lnTo>
                    <a:pt x="46899" y="51509"/>
                  </a:lnTo>
                  <a:lnTo>
                    <a:pt x="47852" y="52781"/>
                  </a:lnTo>
                  <a:lnTo>
                    <a:pt x="47534" y="54370"/>
                  </a:lnTo>
                  <a:lnTo>
                    <a:pt x="46581" y="55483"/>
                  </a:lnTo>
                  <a:lnTo>
                    <a:pt x="46263" y="56278"/>
                  </a:lnTo>
                  <a:lnTo>
                    <a:pt x="46263" y="56914"/>
                  </a:lnTo>
                  <a:lnTo>
                    <a:pt x="46581" y="57391"/>
                  </a:lnTo>
                  <a:lnTo>
                    <a:pt x="47375" y="57868"/>
                  </a:lnTo>
                  <a:lnTo>
                    <a:pt x="52940" y="58345"/>
                  </a:lnTo>
                  <a:lnTo>
                    <a:pt x="58027" y="57868"/>
                  </a:lnTo>
                  <a:lnTo>
                    <a:pt x="61207" y="56278"/>
                  </a:lnTo>
                  <a:lnTo>
                    <a:pt x="61684" y="54530"/>
                  </a:lnTo>
                  <a:lnTo>
                    <a:pt x="62637" y="52622"/>
                  </a:lnTo>
                  <a:lnTo>
                    <a:pt x="64545" y="51032"/>
                  </a:lnTo>
                  <a:lnTo>
                    <a:pt x="65817" y="50555"/>
                  </a:lnTo>
                  <a:lnTo>
                    <a:pt x="67089" y="51191"/>
                  </a:lnTo>
                  <a:lnTo>
                    <a:pt x="65022" y="57868"/>
                  </a:lnTo>
                  <a:lnTo>
                    <a:pt x="66453" y="59458"/>
                  </a:lnTo>
                  <a:lnTo>
                    <a:pt x="66771" y="62002"/>
                  </a:lnTo>
                  <a:lnTo>
                    <a:pt x="67248" y="64227"/>
                  </a:lnTo>
                  <a:lnTo>
                    <a:pt x="68996" y="64227"/>
                  </a:lnTo>
                  <a:lnTo>
                    <a:pt x="71222" y="64545"/>
                  </a:lnTo>
                  <a:lnTo>
                    <a:pt x="72812" y="65499"/>
                  </a:lnTo>
                  <a:lnTo>
                    <a:pt x="74561" y="66771"/>
                  </a:lnTo>
                  <a:lnTo>
                    <a:pt x="77263" y="67884"/>
                  </a:lnTo>
                  <a:lnTo>
                    <a:pt x="79012" y="68361"/>
                  </a:lnTo>
                  <a:lnTo>
                    <a:pt x="79648" y="69314"/>
                  </a:lnTo>
                  <a:lnTo>
                    <a:pt x="81238" y="70586"/>
                  </a:lnTo>
                  <a:lnTo>
                    <a:pt x="83464" y="72971"/>
                  </a:lnTo>
                  <a:lnTo>
                    <a:pt x="85530" y="74561"/>
                  </a:lnTo>
                  <a:lnTo>
                    <a:pt x="86643" y="74561"/>
                  </a:lnTo>
                  <a:lnTo>
                    <a:pt x="88551" y="73925"/>
                  </a:lnTo>
                  <a:lnTo>
                    <a:pt x="91412" y="73448"/>
                  </a:lnTo>
                  <a:lnTo>
                    <a:pt x="93638" y="73607"/>
                  </a:lnTo>
                  <a:lnTo>
                    <a:pt x="94433" y="72971"/>
                  </a:lnTo>
                  <a:lnTo>
                    <a:pt x="95069" y="72017"/>
                  </a:lnTo>
                  <a:lnTo>
                    <a:pt x="95705" y="70745"/>
                  </a:lnTo>
                  <a:lnTo>
                    <a:pt x="96341" y="69632"/>
                  </a:lnTo>
                  <a:lnTo>
                    <a:pt x="94115" y="66294"/>
                  </a:lnTo>
                  <a:lnTo>
                    <a:pt x="93638" y="65340"/>
                  </a:lnTo>
                  <a:lnTo>
                    <a:pt x="91889" y="63432"/>
                  </a:lnTo>
                  <a:lnTo>
                    <a:pt x="91889" y="62479"/>
                  </a:lnTo>
                  <a:lnTo>
                    <a:pt x="92366" y="61684"/>
                  </a:lnTo>
                  <a:lnTo>
                    <a:pt x="92207" y="61048"/>
                  </a:lnTo>
                  <a:lnTo>
                    <a:pt x="92366" y="59299"/>
                  </a:lnTo>
                  <a:lnTo>
                    <a:pt x="93638" y="57709"/>
                  </a:lnTo>
                  <a:lnTo>
                    <a:pt x="94433" y="55801"/>
                  </a:lnTo>
                  <a:lnTo>
                    <a:pt x="95864" y="53258"/>
                  </a:lnTo>
                  <a:lnTo>
                    <a:pt x="99043" y="50078"/>
                  </a:lnTo>
                  <a:lnTo>
                    <a:pt x="101269" y="50555"/>
                  </a:lnTo>
                  <a:lnTo>
                    <a:pt x="102382" y="50555"/>
                  </a:lnTo>
                  <a:lnTo>
                    <a:pt x="102859" y="51668"/>
                  </a:lnTo>
                  <a:lnTo>
                    <a:pt x="103018" y="51827"/>
                  </a:lnTo>
                  <a:lnTo>
                    <a:pt x="103177" y="51032"/>
                  </a:lnTo>
                  <a:lnTo>
                    <a:pt x="104767" y="47535"/>
                  </a:lnTo>
                  <a:lnTo>
                    <a:pt x="110172" y="44514"/>
                  </a:lnTo>
                  <a:lnTo>
                    <a:pt x="109536" y="41334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0" name="Freeform: Shape 5409">
              <a:extLst>
                <a:ext uri="{FF2B5EF4-FFF2-40B4-BE49-F238E27FC236}">
                  <a16:creationId xmlns:a16="http://schemas.microsoft.com/office/drawing/2014/main" id="{456E8DED-B304-40EA-B4FD-E31CC2805CB6}"/>
                </a:ext>
              </a:extLst>
            </p:cNvPr>
            <p:cNvSpPr/>
            <p:nvPr/>
          </p:nvSpPr>
          <p:spPr>
            <a:xfrm>
              <a:off x="3719436" y="3154761"/>
              <a:ext cx="132110" cy="174875"/>
            </a:xfrm>
            <a:custGeom>
              <a:avLst/>
              <a:gdLst>
                <a:gd name="connsiteX0" fmla="*/ 87756 w 132110"/>
                <a:gd name="connsiteY0" fmla="*/ 122095 h 174875"/>
                <a:gd name="connsiteX1" fmla="*/ 86802 w 132110"/>
                <a:gd name="connsiteY1" fmla="*/ 134495 h 174875"/>
                <a:gd name="connsiteX2" fmla="*/ 89823 w 132110"/>
                <a:gd name="connsiteY2" fmla="*/ 132429 h 174875"/>
                <a:gd name="connsiteX3" fmla="*/ 90618 w 132110"/>
                <a:gd name="connsiteY3" fmla="*/ 129249 h 174875"/>
                <a:gd name="connsiteX4" fmla="*/ 89982 w 132110"/>
                <a:gd name="connsiteY4" fmla="*/ 126706 h 174875"/>
                <a:gd name="connsiteX5" fmla="*/ 87756 w 132110"/>
                <a:gd name="connsiteY5" fmla="*/ 122095 h 174875"/>
                <a:gd name="connsiteX6" fmla="*/ 100474 w 132110"/>
                <a:gd name="connsiteY6" fmla="*/ 122890 h 174875"/>
                <a:gd name="connsiteX7" fmla="*/ 99361 w 132110"/>
                <a:gd name="connsiteY7" fmla="*/ 120346 h 174875"/>
                <a:gd name="connsiteX8" fmla="*/ 98567 w 132110"/>
                <a:gd name="connsiteY8" fmla="*/ 119074 h 174875"/>
                <a:gd name="connsiteX9" fmla="*/ 98089 w 132110"/>
                <a:gd name="connsiteY9" fmla="*/ 119552 h 174875"/>
                <a:gd name="connsiteX10" fmla="*/ 97295 w 132110"/>
                <a:gd name="connsiteY10" fmla="*/ 123208 h 174875"/>
                <a:gd name="connsiteX11" fmla="*/ 98884 w 132110"/>
                <a:gd name="connsiteY11" fmla="*/ 126070 h 174875"/>
                <a:gd name="connsiteX12" fmla="*/ 100156 w 132110"/>
                <a:gd name="connsiteY12" fmla="*/ 126864 h 174875"/>
                <a:gd name="connsiteX13" fmla="*/ 101428 w 132110"/>
                <a:gd name="connsiteY13" fmla="*/ 125911 h 174875"/>
                <a:gd name="connsiteX14" fmla="*/ 101110 w 132110"/>
                <a:gd name="connsiteY14" fmla="*/ 124639 h 174875"/>
                <a:gd name="connsiteX15" fmla="*/ 100315 w 132110"/>
                <a:gd name="connsiteY15" fmla="*/ 122731 h 174875"/>
                <a:gd name="connsiteX16" fmla="*/ 75674 w 132110"/>
                <a:gd name="connsiteY16" fmla="*/ 110013 h 174875"/>
                <a:gd name="connsiteX17" fmla="*/ 75197 w 132110"/>
                <a:gd name="connsiteY17" fmla="*/ 108741 h 174875"/>
                <a:gd name="connsiteX18" fmla="*/ 73448 w 132110"/>
                <a:gd name="connsiteY18" fmla="*/ 106515 h 174875"/>
                <a:gd name="connsiteX19" fmla="*/ 72176 w 132110"/>
                <a:gd name="connsiteY19" fmla="*/ 107151 h 174875"/>
                <a:gd name="connsiteX20" fmla="*/ 72971 w 132110"/>
                <a:gd name="connsiteY20" fmla="*/ 108264 h 174875"/>
                <a:gd name="connsiteX21" fmla="*/ 74243 w 132110"/>
                <a:gd name="connsiteY21" fmla="*/ 109218 h 174875"/>
                <a:gd name="connsiteX22" fmla="*/ 75833 w 132110"/>
                <a:gd name="connsiteY22" fmla="*/ 110013 h 174875"/>
                <a:gd name="connsiteX23" fmla="*/ 76786 w 132110"/>
                <a:gd name="connsiteY23" fmla="*/ 116213 h 174875"/>
                <a:gd name="connsiteX24" fmla="*/ 76310 w 132110"/>
                <a:gd name="connsiteY24" fmla="*/ 113987 h 174875"/>
                <a:gd name="connsiteX25" fmla="*/ 75992 w 132110"/>
                <a:gd name="connsiteY25" fmla="*/ 113192 h 174875"/>
                <a:gd name="connsiteX26" fmla="*/ 73766 w 132110"/>
                <a:gd name="connsiteY26" fmla="*/ 111603 h 174875"/>
                <a:gd name="connsiteX27" fmla="*/ 71063 w 132110"/>
                <a:gd name="connsiteY27" fmla="*/ 112397 h 174875"/>
                <a:gd name="connsiteX28" fmla="*/ 71699 w 132110"/>
                <a:gd name="connsiteY28" fmla="*/ 115100 h 174875"/>
                <a:gd name="connsiteX29" fmla="*/ 72812 w 132110"/>
                <a:gd name="connsiteY29" fmla="*/ 117326 h 174875"/>
                <a:gd name="connsiteX30" fmla="*/ 72812 w 132110"/>
                <a:gd name="connsiteY30" fmla="*/ 118916 h 174875"/>
                <a:gd name="connsiteX31" fmla="*/ 75356 w 132110"/>
                <a:gd name="connsiteY31" fmla="*/ 121300 h 174875"/>
                <a:gd name="connsiteX32" fmla="*/ 76151 w 132110"/>
                <a:gd name="connsiteY32" fmla="*/ 124162 h 174875"/>
                <a:gd name="connsiteX33" fmla="*/ 76151 w 132110"/>
                <a:gd name="connsiteY33" fmla="*/ 127659 h 174875"/>
                <a:gd name="connsiteX34" fmla="*/ 71540 w 132110"/>
                <a:gd name="connsiteY34" fmla="*/ 135449 h 174875"/>
                <a:gd name="connsiteX35" fmla="*/ 74084 w 132110"/>
                <a:gd name="connsiteY35" fmla="*/ 135767 h 174875"/>
                <a:gd name="connsiteX36" fmla="*/ 79012 w 132110"/>
                <a:gd name="connsiteY36" fmla="*/ 134654 h 174875"/>
                <a:gd name="connsiteX37" fmla="*/ 80443 w 132110"/>
                <a:gd name="connsiteY37" fmla="*/ 132588 h 174875"/>
                <a:gd name="connsiteX38" fmla="*/ 81397 w 132110"/>
                <a:gd name="connsiteY38" fmla="*/ 125593 h 174875"/>
                <a:gd name="connsiteX39" fmla="*/ 81397 w 132110"/>
                <a:gd name="connsiteY39" fmla="*/ 122731 h 174875"/>
                <a:gd name="connsiteX40" fmla="*/ 77740 w 132110"/>
                <a:gd name="connsiteY40" fmla="*/ 118121 h 174875"/>
                <a:gd name="connsiteX41" fmla="*/ 76628 w 132110"/>
                <a:gd name="connsiteY41" fmla="*/ 115895 h 174875"/>
                <a:gd name="connsiteX42" fmla="*/ 132111 w 132110"/>
                <a:gd name="connsiteY42" fmla="*/ 157070 h 174875"/>
                <a:gd name="connsiteX43" fmla="*/ 131157 w 132110"/>
                <a:gd name="connsiteY43" fmla="*/ 153573 h 174875"/>
                <a:gd name="connsiteX44" fmla="*/ 130839 w 132110"/>
                <a:gd name="connsiteY44" fmla="*/ 149280 h 174875"/>
                <a:gd name="connsiteX45" fmla="*/ 130839 w 132110"/>
                <a:gd name="connsiteY45" fmla="*/ 139424 h 174875"/>
                <a:gd name="connsiteX46" fmla="*/ 130521 w 132110"/>
                <a:gd name="connsiteY46" fmla="*/ 138311 h 174875"/>
                <a:gd name="connsiteX47" fmla="*/ 130203 w 132110"/>
                <a:gd name="connsiteY47" fmla="*/ 136244 h 174875"/>
                <a:gd name="connsiteX48" fmla="*/ 129408 w 132110"/>
                <a:gd name="connsiteY48" fmla="*/ 125434 h 174875"/>
                <a:gd name="connsiteX49" fmla="*/ 128772 w 132110"/>
                <a:gd name="connsiteY49" fmla="*/ 121936 h 174875"/>
                <a:gd name="connsiteX50" fmla="*/ 128295 w 132110"/>
                <a:gd name="connsiteY50" fmla="*/ 117167 h 174875"/>
                <a:gd name="connsiteX51" fmla="*/ 127500 w 132110"/>
                <a:gd name="connsiteY51" fmla="*/ 115736 h 174875"/>
                <a:gd name="connsiteX52" fmla="*/ 126547 w 132110"/>
                <a:gd name="connsiteY52" fmla="*/ 113033 h 174875"/>
                <a:gd name="connsiteX53" fmla="*/ 125434 w 132110"/>
                <a:gd name="connsiteY53" fmla="*/ 110808 h 174875"/>
                <a:gd name="connsiteX54" fmla="*/ 124480 w 132110"/>
                <a:gd name="connsiteY54" fmla="*/ 109854 h 174875"/>
                <a:gd name="connsiteX55" fmla="*/ 123844 w 132110"/>
                <a:gd name="connsiteY55" fmla="*/ 105561 h 174875"/>
                <a:gd name="connsiteX56" fmla="*/ 123844 w 132110"/>
                <a:gd name="connsiteY56" fmla="*/ 100315 h 174875"/>
                <a:gd name="connsiteX57" fmla="*/ 123685 w 132110"/>
                <a:gd name="connsiteY57" fmla="*/ 97931 h 174875"/>
                <a:gd name="connsiteX58" fmla="*/ 122413 w 132110"/>
                <a:gd name="connsiteY58" fmla="*/ 92843 h 174875"/>
                <a:gd name="connsiteX59" fmla="*/ 121141 w 132110"/>
                <a:gd name="connsiteY59" fmla="*/ 87120 h 174875"/>
                <a:gd name="connsiteX60" fmla="*/ 119393 w 132110"/>
                <a:gd name="connsiteY60" fmla="*/ 87438 h 174875"/>
                <a:gd name="connsiteX61" fmla="*/ 118439 w 132110"/>
                <a:gd name="connsiteY61" fmla="*/ 86007 h 174875"/>
                <a:gd name="connsiteX62" fmla="*/ 117644 w 132110"/>
                <a:gd name="connsiteY62" fmla="*/ 86007 h 174875"/>
                <a:gd name="connsiteX63" fmla="*/ 115259 w 132110"/>
                <a:gd name="connsiteY63" fmla="*/ 87279 h 174875"/>
                <a:gd name="connsiteX64" fmla="*/ 113351 w 132110"/>
                <a:gd name="connsiteY64" fmla="*/ 86802 h 174875"/>
                <a:gd name="connsiteX65" fmla="*/ 111921 w 132110"/>
                <a:gd name="connsiteY65" fmla="*/ 86802 h 174875"/>
                <a:gd name="connsiteX66" fmla="*/ 111921 w 132110"/>
                <a:gd name="connsiteY66" fmla="*/ 89664 h 174875"/>
                <a:gd name="connsiteX67" fmla="*/ 112239 w 132110"/>
                <a:gd name="connsiteY67" fmla="*/ 92525 h 174875"/>
                <a:gd name="connsiteX68" fmla="*/ 111762 w 132110"/>
                <a:gd name="connsiteY68" fmla="*/ 93479 h 174875"/>
                <a:gd name="connsiteX69" fmla="*/ 108105 w 132110"/>
                <a:gd name="connsiteY69" fmla="*/ 96818 h 174875"/>
                <a:gd name="connsiteX70" fmla="*/ 107151 w 132110"/>
                <a:gd name="connsiteY70" fmla="*/ 99043 h 174875"/>
                <a:gd name="connsiteX71" fmla="*/ 107151 w 132110"/>
                <a:gd name="connsiteY71" fmla="*/ 101428 h 174875"/>
                <a:gd name="connsiteX72" fmla="*/ 107787 w 132110"/>
                <a:gd name="connsiteY72" fmla="*/ 104608 h 174875"/>
                <a:gd name="connsiteX73" fmla="*/ 107151 w 132110"/>
                <a:gd name="connsiteY73" fmla="*/ 106197 h 174875"/>
                <a:gd name="connsiteX74" fmla="*/ 105561 w 132110"/>
                <a:gd name="connsiteY74" fmla="*/ 107628 h 174875"/>
                <a:gd name="connsiteX75" fmla="*/ 103336 w 132110"/>
                <a:gd name="connsiteY75" fmla="*/ 108423 h 174875"/>
                <a:gd name="connsiteX76" fmla="*/ 101428 w 132110"/>
                <a:gd name="connsiteY76" fmla="*/ 108105 h 174875"/>
                <a:gd name="connsiteX77" fmla="*/ 100156 w 132110"/>
                <a:gd name="connsiteY77" fmla="*/ 106833 h 174875"/>
                <a:gd name="connsiteX78" fmla="*/ 99044 w 132110"/>
                <a:gd name="connsiteY78" fmla="*/ 103654 h 174875"/>
                <a:gd name="connsiteX79" fmla="*/ 98089 w 132110"/>
                <a:gd name="connsiteY79" fmla="*/ 101905 h 174875"/>
                <a:gd name="connsiteX80" fmla="*/ 96977 w 132110"/>
                <a:gd name="connsiteY80" fmla="*/ 101428 h 174875"/>
                <a:gd name="connsiteX81" fmla="*/ 96182 w 132110"/>
                <a:gd name="connsiteY81" fmla="*/ 101905 h 174875"/>
                <a:gd name="connsiteX82" fmla="*/ 96182 w 132110"/>
                <a:gd name="connsiteY82" fmla="*/ 103972 h 174875"/>
                <a:gd name="connsiteX83" fmla="*/ 96182 w 132110"/>
                <a:gd name="connsiteY83" fmla="*/ 105720 h 174875"/>
                <a:gd name="connsiteX84" fmla="*/ 95864 w 132110"/>
                <a:gd name="connsiteY84" fmla="*/ 105720 h 174875"/>
                <a:gd name="connsiteX85" fmla="*/ 95228 w 132110"/>
                <a:gd name="connsiteY85" fmla="*/ 105720 h 174875"/>
                <a:gd name="connsiteX86" fmla="*/ 94592 w 132110"/>
                <a:gd name="connsiteY86" fmla="*/ 104925 h 174875"/>
                <a:gd name="connsiteX87" fmla="*/ 92843 w 132110"/>
                <a:gd name="connsiteY87" fmla="*/ 96818 h 174875"/>
                <a:gd name="connsiteX88" fmla="*/ 90300 w 132110"/>
                <a:gd name="connsiteY88" fmla="*/ 90617 h 174875"/>
                <a:gd name="connsiteX89" fmla="*/ 90300 w 132110"/>
                <a:gd name="connsiteY89" fmla="*/ 88233 h 174875"/>
                <a:gd name="connsiteX90" fmla="*/ 91095 w 132110"/>
                <a:gd name="connsiteY90" fmla="*/ 85212 h 174875"/>
                <a:gd name="connsiteX91" fmla="*/ 92207 w 132110"/>
                <a:gd name="connsiteY91" fmla="*/ 80443 h 174875"/>
                <a:gd name="connsiteX92" fmla="*/ 95228 w 132110"/>
                <a:gd name="connsiteY92" fmla="*/ 77422 h 174875"/>
                <a:gd name="connsiteX93" fmla="*/ 95546 w 132110"/>
                <a:gd name="connsiteY93" fmla="*/ 76150 h 174875"/>
                <a:gd name="connsiteX94" fmla="*/ 96023 w 132110"/>
                <a:gd name="connsiteY94" fmla="*/ 75197 h 174875"/>
                <a:gd name="connsiteX95" fmla="*/ 96818 w 132110"/>
                <a:gd name="connsiteY95" fmla="*/ 75197 h 174875"/>
                <a:gd name="connsiteX96" fmla="*/ 100633 w 132110"/>
                <a:gd name="connsiteY96" fmla="*/ 75197 h 174875"/>
                <a:gd name="connsiteX97" fmla="*/ 101905 w 132110"/>
                <a:gd name="connsiteY97" fmla="*/ 74720 h 174875"/>
                <a:gd name="connsiteX98" fmla="*/ 103018 w 132110"/>
                <a:gd name="connsiteY98" fmla="*/ 73289 h 174875"/>
                <a:gd name="connsiteX99" fmla="*/ 104608 w 132110"/>
                <a:gd name="connsiteY99" fmla="*/ 72176 h 174875"/>
                <a:gd name="connsiteX100" fmla="*/ 106197 w 132110"/>
                <a:gd name="connsiteY100" fmla="*/ 71699 h 174875"/>
                <a:gd name="connsiteX101" fmla="*/ 107469 w 132110"/>
                <a:gd name="connsiteY101" fmla="*/ 71699 h 174875"/>
                <a:gd name="connsiteX102" fmla="*/ 109536 w 132110"/>
                <a:gd name="connsiteY102" fmla="*/ 72653 h 174875"/>
                <a:gd name="connsiteX103" fmla="*/ 110490 w 132110"/>
                <a:gd name="connsiteY103" fmla="*/ 72017 h 174875"/>
                <a:gd name="connsiteX104" fmla="*/ 111126 w 132110"/>
                <a:gd name="connsiteY104" fmla="*/ 70109 h 174875"/>
                <a:gd name="connsiteX105" fmla="*/ 112080 w 132110"/>
                <a:gd name="connsiteY105" fmla="*/ 68201 h 174875"/>
                <a:gd name="connsiteX106" fmla="*/ 112716 w 132110"/>
                <a:gd name="connsiteY106" fmla="*/ 67248 h 174875"/>
                <a:gd name="connsiteX107" fmla="*/ 114146 w 132110"/>
                <a:gd name="connsiteY107" fmla="*/ 66771 h 174875"/>
                <a:gd name="connsiteX108" fmla="*/ 115895 w 132110"/>
                <a:gd name="connsiteY108" fmla="*/ 66771 h 174875"/>
                <a:gd name="connsiteX109" fmla="*/ 116531 w 132110"/>
                <a:gd name="connsiteY109" fmla="*/ 66294 h 174875"/>
                <a:gd name="connsiteX110" fmla="*/ 117008 w 132110"/>
                <a:gd name="connsiteY110" fmla="*/ 65658 h 174875"/>
                <a:gd name="connsiteX111" fmla="*/ 117485 w 132110"/>
                <a:gd name="connsiteY111" fmla="*/ 63114 h 174875"/>
                <a:gd name="connsiteX112" fmla="*/ 119870 w 132110"/>
                <a:gd name="connsiteY112" fmla="*/ 57232 h 174875"/>
                <a:gd name="connsiteX113" fmla="*/ 120665 w 132110"/>
                <a:gd name="connsiteY113" fmla="*/ 54689 h 174875"/>
                <a:gd name="connsiteX114" fmla="*/ 120665 w 132110"/>
                <a:gd name="connsiteY114" fmla="*/ 54212 h 174875"/>
                <a:gd name="connsiteX115" fmla="*/ 120665 w 132110"/>
                <a:gd name="connsiteY115" fmla="*/ 51350 h 174875"/>
                <a:gd name="connsiteX116" fmla="*/ 121300 w 132110"/>
                <a:gd name="connsiteY116" fmla="*/ 50873 h 174875"/>
                <a:gd name="connsiteX117" fmla="*/ 125116 w 132110"/>
                <a:gd name="connsiteY117" fmla="*/ 52304 h 174875"/>
                <a:gd name="connsiteX118" fmla="*/ 126865 w 132110"/>
                <a:gd name="connsiteY118" fmla="*/ 52304 h 174875"/>
                <a:gd name="connsiteX119" fmla="*/ 127819 w 132110"/>
                <a:gd name="connsiteY119" fmla="*/ 51668 h 174875"/>
                <a:gd name="connsiteX120" fmla="*/ 128137 w 132110"/>
                <a:gd name="connsiteY120" fmla="*/ 50555 h 174875"/>
                <a:gd name="connsiteX121" fmla="*/ 127659 w 132110"/>
                <a:gd name="connsiteY121" fmla="*/ 49283 h 174875"/>
                <a:gd name="connsiteX122" fmla="*/ 124957 w 132110"/>
                <a:gd name="connsiteY122" fmla="*/ 47057 h 174875"/>
                <a:gd name="connsiteX123" fmla="*/ 120188 w 132110"/>
                <a:gd name="connsiteY123" fmla="*/ 44196 h 174875"/>
                <a:gd name="connsiteX124" fmla="*/ 115736 w 132110"/>
                <a:gd name="connsiteY124" fmla="*/ 42447 h 174875"/>
                <a:gd name="connsiteX125" fmla="*/ 107469 w 132110"/>
                <a:gd name="connsiteY125" fmla="*/ 42765 h 174875"/>
                <a:gd name="connsiteX126" fmla="*/ 99361 w 132110"/>
                <a:gd name="connsiteY126" fmla="*/ 43401 h 174875"/>
                <a:gd name="connsiteX127" fmla="*/ 96977 w 132110"/>
                <a:gd name="connsiteY127" fmla="*/ 43083 h 174875"/>
                <a:gd name="connsiteX128" fmla="*/ 93956 w 132110"/>
                <a:gd name="connsiteY128" fmla="*/ 42288 h 174875"/>
                <a:gd name="connsiteX129" fmla="*/ 86643 w 132110"/>
                <a:gd name="connsiteY129" fmla="*/ 42288 h 174875"/>
                <a:gd name="connsiteX130" fmla="*/ 77740 w 132110"/>
                <a:gd name="connsiteY130" fmla="*/ 42924 h 174875"/>
                <a:gd name="connsiteX131" fmla="*/ 74402 w 132110"/>
                <a:gd name="connsiteY131" fmla="*/ 42606 h 174875"/>
                <a:gd name="connsiteX132" fmla="*/ 72812 w 132110"/>
                <a:gd name="connsiteY132" fmla="*/ 42606 h 174875"/>
                <a:gd name="connsiteX133" fmla="*/ 69474 w 132110"/>
                <a:gd name="connsiteY133" fmla="*/ 42924 h 174875"/>
                <a:gd name="connsiteX134" fmla="*/ 64068 w 132110"/>
                <a:gd name="connsiteY134" fmla="*/ 42129 h 174875"/>
                <a:gd name="connsiteX135" fmla="*/ 60253 w 132110"/>
                <a:gd name="connsiteY135" fmla="*/ 41016 h 174875"/>
                <a:gd name="connsiteX136" fmla="*/ 56914 w 132110"/>
                <a:gd name="connsiteY136" fmla="*/ 39903 h 174875"/>
                <a:gd name="connsiteX137" fmla="*/ 52940 w 132110"/>
                <a:gd name="connsiteY137" fmla="*/ 38791 h 174875"/>
                <a:gd name="connsiteX138" fmla="*/ 51986 w 132110"/>
                <a:gd name="connsiteY138" fmla="*/ 38791 h 174875"/>
                <a:gd name="connsiteX139" fmla="*/ 51509 w 132110"/>
                <a:gd name="connsiteY139" fmla="*/ 38473 h 174875"/>
                <a:gd name="connsiteX140" fmla="*/ 51191 w 132110"/>
                <a:gd name="connsiteY140" fmla="*/ 37519 h 174875"/>
                <a:gd name="connsiteX141" fmla="*/ 51191 w 132110"/>
                <a:gd name="connsiteY141" fmla="*/ 36247 h 174875"/>
                <a:gd name="connsiteX142" fmla="*/ 51827 w 132110"/>
                <a:gd name="connsiteY142" fmla="*/ 30683 h 174875"/>
                <a:gd name="connsiteX143" fmla="*/ 51032 w 132110"/>
                <a:gd name="connsiteY143" fmla="*/ 22098 h 174875"/>
                <a:gd name="connsiteX144" fmla="*/ 51668 w 132110"/>
                <a:gd name="connsiteY144" fmla="*/ 18918 h 174875"/>
                <a:gd name="connsiteX145" fmla="*/ 48488 w 132110"/>
                <a:gd name="connsiteY145" fmla="*/ 11923 h 174875"/>
                <a:gd name="connsiteX146" fmla="*/ 47376 w 132110"/>
                <a:gd name="connsiteY146" fmla="*/ 10652 h 174875"/>
                <a:gd name="connsiteX147" fmla="*/ 45945 w 132110"/>
                <a:gd name="connsiteY147" fmla="*/ 10652 h 174875"/>
                <a:gd name="connsiteX148" fmla="*/ 44991 w 132110"/>
                <a:gd name="connsiteY148" fmla="*/ 11446 h 174875"/>
                <a:gd name="connsiteX149" fmla="*/ 44673 w 132110"/>
                <a:gd name="connsiteY149" fmla="*/ 13036 h 174875"/>
                <a:gd name="connsiteX150" fmla="*/ 45150 w 132110"/>
                <a:gd name="connsiteY150" fmla="*/ 14944 h 174875"/>
                <a:gd name="connsiteX151" fmla="*/ 44037 w 132110"/>
                <a:gd name="connsiteY151" fmla="*/ 17011 h 174875"/>
                <a:gd name="connsiteX152" fmla="*/ 41652 w 132110"/>
                <a:gd name="connsiteY152" fmla="*/ 17647 h 174875"/>
                <a:gd name="connsiteX153" fmla="*/ 38791 w 132110"/>
                <a:gd name="connsiteY153" fmla="*/ 17011 h 174875"/>
                <a:gd name="connsiteX154" fmla="*/ 36406 w 132110"/>
                <a:gd name="connsiteY154" fmla="*/ 16057 h 174875"/>
                <a:gd name="connsiteX155" fmla="*/ 33385 w 132110"/>
                <a:gd name="connsiteY155" fmla="*/ 13990 h 174875"/>
                <a:gd name="connsiteX156" fmla="*/ 31160 w 132110"/>
                <a:gd name="connsiteY156" fmla="*/ 10970 h 174875"/>
                <a:gd name="connsiteX157" fmla="*/ 31160 w 132110"/>
                <a:gd name="connsiteY157" fmla="*/ 7790 h 174875"/>
                <a:gd name="connsiteX158" fmla="*/ 30047 w 132110"/>
                <a:gd name="connsiteY158" fmla="*/ 5723 h 174875"/>
                <a:gd name="connsiteX159" fmla="*/ 28616 w 132110"/>
                <a:gd name="connsiteY159" fmla="*/ 4769 h 174875"/>
                <a:gd name="connsiteX160" fmla="*/ 27662 w 132110"/>
                <a:gd name="connsiteY160" fmla="*/ 4451 h 174875"/>
                <a:gd name="connsiteX161" fmla="*/ 26708 w 132110"/>
                <a:gd name="connsiteY161" fmla="*/ 4451 h 174875"/>
                <a:gd name="connsiteX162" fmla="*/ 25914 w 132110"/>
                <a:gd name="connsiteY162" fmla="*/ 5882 h 174875"/>
                <a:gd name="connsiteX163" fmla="*/ 26549 w 132110"/>
                <a:gd name="connsiteY163" fmla="*/ 6995 h 174875"/>
                <a:gd name="connsiteX164" fmla="*/ 27503 w 132110"/>
                <a:gd name="connsiteY164" fmla="*/ 8585 h 174875"/>
                <a:gd name="connsiteX165" fmla="*/ 27185 w 132110"/>
                <a:gd name="connsiteY165" fmla="*/ 9698 h 174875"/>
                <a:gd name="connsiteX166" fmla="*/ 26390 w 132110"/>
                <a:gd name="connsiteY166" fmla="*/ 9698 h 174875"/>
                <a:gd name="connsiteX167" fmla="*/ 25119 w 132110"/>
                <a:gd name="connsiteY167" fmla="*/ 9380 h 174875"/>
                <a:gd name="connsiteX168" fmla="*/ 23211 w 132110"/>
                <a:gd name="connsiteY168" fmla="*/ 9698 h 174875"/>
                <a:gd name="connsiteX169" fmla="*/ 21303 w 132110"/>
                <a:gd name="connsiteY169" fmla="*/ 8903 h 174875"/>
                <a:gd name="connsiteX170" fmla="*/ 20190 w 132110"/>
                <a:gd name="connsiteY170" fmla="*/ 8903 h 174875"/>
                <a:gd name="connsiteX171" fmla="*/ 19078 w 132110"/>
                <a:gd name="connsiteY171" fmla="*/ 8585 h 174875"/>
                <a:gd name="connsiteX172" fmla="*/ 19078 w 132110"/>
                <a:gd name="connsiteY172" fmla="*/ 6677 h 174875"/>
                <a:gd name="connsiteX173" fmla="*/ 17329 w 132110"/>
                <a:gd name="connsiteY173" fmla="*/ 4292 h 174875"/>
                <a:gd name="connsiteX174" fmla="*/ 14467 w 132110"/>
                <a:gd name="connsiteY174" fmla="*/ 1590 h 174875"/>
                <a:gd name="connsiteX175" fmla="*/ 11606 w 132110"/>
                <a:gd name="connsiteY175" fmla="*/ 0 h 174875"/>
                <a:gd name="connsiteX176" fmla="*/ 10175 w 132110"/>
                <a:gd name="connsiteY176" fmla="*/ 0 h 174875"/>
                <a:gd name="connsiteX177" fmla="*/ 9539 w 132110"/>
                <a:gd name="connsiteY177" fmla="*/ 2067 h 174875"/>
                <a:gd name="connsiteX178" fmla="*/ 9539 w 132110"/>
                <a:gd name="connsiteY178" fmla="*/ 2703 h 174875"/>
                <a:gd name="connsiteX179" fmla="*/ 10652 w 132110"/>
                <a:gd name="connsiteY179" fmla="*/ 3021 h 174875"/>
                <a:gd name="connsiteX180" fmla="*/ 12082 w 132110"/>
                <a:gd name="connsiteY180" fmla="*/ 4133 h 174875"/>
                <a:gd name="connsiteX181" fmla="*/ 12400 w 132110"/>
                <a:gd name="connsiteY181" fmla="*/ 5246 h 174875"/>
                <a:gd name="connsiteX182" fmla="*/ 12400 w 132110"/>
                <a:gd name="connsiteY182" fmla="*/ 6200 h 174875"/>
                <a:gd name="connsiteX183" fmla="*/ 10334 w 132110"/>
                <a:gd name="connsiteY183" fmla="*/ 7949 h 174875"/>
                <a:gd name="connsiteX184" fmla="*/ 9062 w 132110"/>
                <a:gd name="connsiteY184" fmla="*/ 9539 h 174875"/>
                <a:gd name="connsiteX185" fmla="*/ 6200 w 132110"/>
                <a:gd name="connsiteY185" fmla="*/ 11923 h 174875"/>
                <a:gd name="connsiteX186" fmla="*/ 3816 w 132110"/>
                <a:gd name="connsiteY186" fmla="*/ 14626 h 174875"/>
                <a:gd name="connsiteX187" fmla="*/ 3180 w 132110"/>
                <a:gd name="connsiteY187" fmla="*/ 16693 h 174875"/>
                <a:gd name="connsiteX188" fmla="*/ 2226 w 132110"/>
                <a:gd name="connsiteY188" fmla="*/ 18600 h 174875"/>
                <a:gd name="connsiteX189" fmla="*/ 1908 w 132110"/>
                <a:gd name="connsiteY189" fmla="*/ 20667 h 174875"/>
                <a:gd name="connsiteX190" fmla="*/ 2544 w 132110"/>
                <a:gd name="connsiteY190" fmla="*/ 22098 h 174875"/>
                <a:gd name="connsiteX191" fmla="*/ 3657 w 132110"/>
                <a:gd name="connsiteY191" fmla="*/ 23052 h 174875"/>
                <a:gd name="connsiteX192" fmla="*/ 6677 w 132110"/>
                <a:gd name="connsiteY192" fmla="*/ 23688 h 174875"/>
                <a:gd name="connsiteX193" fmla="*/ 9857 w 132110"/>
                <a:gd name="connsiteY193" fmla="*/ 26549 h 174875"/>
                <a:gd name="connsiteX194" fmla="*/ 12400 w 132110"/>
                <a:gd name="connsiteY194" fmla="*/ 30365 h 174875"/>
                <a:gd name="connsiteX195" fmla="*/ 13831 w 132110"/>
                <a:gd name="connsiteY195" fmla="*/ 31478 h 174875"/>
                <a:gd name="connsiteX196" fmla="*/ 16375 w 132110"/>
                <a:gd name="connsiteY196" fmla="*/ 32749 h 174875"/>
                <a:gd name="connsiteX197" fmla="*/ 21462 w 132110"/>
                <a:gd name="connsiteY197" fmla="*/ 32749 h 174875"/>
                <a:gd name="connsiteX198" fmla="*/ 22257 w 132110"/>
                <a:gd name="connsiteY198" fmla="*/ 33862 h 174875"/>
                <a:gd name="connsiteX199" fmla="*/ 22893 w 132110"/>
                <a:gd name="connsiteY199" fmla="*/ 36565 h 174875"/>
                <a:gd name="connsiteX200" fmla="*/ 23847 w 132110"/>
                <a:gd name="connsiteY200" fmla="*/ 37519 h 174875"/>
                <a:gd name="connsiteX201" fmla="*/ 26390 w 132110"/>
                <a:gd name="connsiteY201" fmla="*/ 38791 h 174875"/>
                <a:gd name="connsiteX202" fmla="*/ 26390 w 132110"/>
                <a:gd name="connsiteY202" fmla="*/ 39745 h 174875"/>
                <a:gd name="connsiteX203" fmla="*/ 25914 w 132110"/>
                <a:gd name="connsiteY203" fmla="*/ 40857 h 174875"/>
                <a:gd name="connsiteX204" fmla="*/ 24801 w 132110"/>
                <a:gd name="connsiteY204" fmla="*/ 41652 h 174875"/>
                <a:gd name="connsiteX205" fmla="*/ 22734 w 132110"/>
                <a:gd name="connsiteY205" fmla="*/ 42129 h 174875"/>
                <a:gd name="connsiteX206" fmla="*/ 20667 w 132110"/>
                <a:gd name="connsiteY206" fmla="*/ 42129 h 174875"/>
                <a:gd name="connsiteX207" fmla="*/ 18600 w 132110"/>
                <a:gd name="connsiteY207" fmla="*/ 42129 h 174875"/>
                <a:gd name="connsiteX208" fmla="*/ 15580 w 132110"/>
                <a:gd name="connsiteY208" fmla="*/ 42129 h 174875"/>
                <a:gd name="connsiteX209" fmla="*/ 12241 w 132110"/>
                <a:gd name="connsiteY209" fmla="*/ 41811 h 174875"/>
                <a:gd name="connsiteX210" fmla="*/ 9857 w 132110"/>
                <a:gd name="connsiteY210" fmla="*/ 48647 h 174875"/>
                <a:gd name="connsiteX211" fmla="*/ 8108 w 132110"/>
                <a:gd name="connsiteY211" fmla="*/ 51032 h 174875"/>
                <a:gd name="connsiteX212" fmla="*/ 7154 w 132110"/>
                <a:gd name="connsiteY212" fmla="*/ 51032 h 174875"/>
                <a:gd name="connsiteX213" fmla="*/ 4611 w 132110"/>
                <a:gd name="connsiteY213" fmla="*/ 49919 h 174875"/>
                <a:gd name="connsiteX214" fmla="*/ 3498 w 132110"/>
                <a:gd name="connsiteY214" fmla="*/ 49919 h 174875"/>
                <a:gd name="connsiteX215" fmla="*/ 477 w 132110"/>
                <a:gd name="connsiteY215" fmla="*/ 56278 h 174875"/>
                <a:gd name="connsiteX216" fmla="*/ 0 w 132110"/>
                <a:gd name="connsiteY216" fmla="*/ 57709 h 174875"/>
                <a:gd name="connsiteX217" fmla="*/ 0 w 132110"/>
                <a:gd name="connsiteY217" fmla="*/ 58822 h 174875"/>
                <a:gd name="connsiteX218" fmla="*/ 1431 w 132110"/>
                <a:gd name="connsiteY218" fmla="*/ 61206 h 174875"/>
                <a:gd name="connsiteX219" fmla="*/ 3339 w 132110"/>
                <a:gd name="connsiteY219" fmla="*/ 63114 h 174875"/>
                <a:gd name="connsiteX220" fmla="*/ 5564 w 132110"/>
                <a:gd name="connsiteY220" fmla="*/ 63909 h 174875"/>
                <a:gd name="connsiteX221" fmla="*/ 7313 w 132110"/>
                <a:gd name="connsiteY221" fmla="*/ 63273 h 174875"/>
                <a:gd name="connsiteX222" fmla="*/ 8744 w 132110"/>
                <a:gd name="connsiteY222" fmla="*/ 64068 h 174875"/>
                <a:gd name="connsiteX223" fmla="*/ 10493 w 132110"/>
                <a:gd name="connsiteY223" fmla="*/ 65976 h 174875"/>
                <a:gd name="connsiteX224" fmla="*/ 13354 w 132110"/>
                <a:gd name="connsiteY224" fmla="*/ 67248 h 174875"/>
                <a:gd name="connsiteX225" fmla="*/ 17488 w 132110"/>
                <a:gd name="connsiteY225" fmla="*/ 67884 h 174875"/>
                <a:gd name="connsiteX226" fmla="*/ 19872 w 132110"/>
                <a:gd name="connsiteY226" fmla="*/ 69473 h 174875"/>
                <a:gd name="connsiteX227" fmla="*/ 20190 w 132110"/>
                <a:gd name="connsiteY227" fmla="*/ 70745 h 174875"/>
                <a:gd name="connsiteX228" fmla="*/ 20190 w 132110"/>
                <a:gd name="connsiteY228" fmla="*/ 72176 h 174875"/>
                <a:gd name="connsiteX229" fmla="*/ 19554 w 132110"/>
                <a:gd name="connsiteY229" fmla="*/ 75673 h 174875"/>
                <a:gd name="connsiteX230" fmla="*/ 19078 w 132110"/>
                <a:gd name="connsiteY230" fmla="*/ 77740 h 174875"/>
                <a:gd name="connsiteX231" fmla="*/ 16852 w 132110"/>
                <a:gd name="connsiteY231" fmla="*/ 82987 h 174875"/>
                <a:gd name="connsiteX232" fmla="*/ 15262 w 132110"/>
                <a:gd name="connsiteY232" fmla="*/ 87597 h 174875"/>
                <a:gd name="connsiteX233" fmla="*/ 16057 w 132110"/>
                <a:gd name="connsiteY233" fmla="*/ 89823 h 174875"/>
                <a:gd name="connsiteX234" fmla="*/ 16693 w 132110"/>
                <a:gd name="connsiteY234" fmla="*/ 90776 h 174875"/>
                <a:gd name="connsiteX235" fmla="*/ 17170 w 132110"/>
                <a:gd name="connsiteY235" fmla="*/ 91412 h 174875"/>
                <a:gd name="connsiteX236" fmla="*/ 18918 w 132110"/>
                <a:gd name="connsiteY236" fmla="*/ 93161 h 174875"/>
                <a:gd name="connsiteX237" fmla="*/ 20190 w 132110"/>
                <a:gd name="connsiteY237" fmla="*/ 94910 h 174875"/>
                <a:gd name="connsiteX238" fmla="*/ 19078 w 132110"/>
                <a:gd name="connsiteY238" fmla="*/ 99202 h 174875"/>
                <a:gd name="connsiteX239" fmla="*/ 19713 w 132110"/>
                <a:gd name="connsiteY239" fmla="*/ 100315 h 174875"/>
                <a:gd name="connsiteX240" fmla="*/ 22098 w 132110"/>
                <a:gd name="connsiteY240" fmla="*/ 101110 h 174875"/>
                <a:gd name="connsiteX241" fmla="*/ 24642 w 132110"/>
                <a:gd name="connsiteY241" fmla="*/ 101746 h 174875"/>
                <a:gd name="connsiteX242" fmla="*/ 25595 w 132110"/>
                <a:gd name="connsiteY242" fmla="*/ 102541 h 174875"/>
                <a:gd name="connsiteX243" fmla="*/ 23370 w 132110"/>
                <a:gd name="connsiteY243" fmla="*/ 106992 h 174875"/>
                <a:gd name="connsiteX244" fmla="*/ 23847 w 132110"/>
                <a:gd name="connsiteY244" fmla="*/ 110013 h 174875"/>
                <a:gd name="connsiteX245" fmla="*/ 24801 w 132110"/>
                <a:gd name="connsiteY245" fmla="*/ 112874 h 174875"/>
                <a:gd name="connsiteX246" fmla="*/ 25437 w 132110"/>
                <a:gd name="connsiteY246" fmla="*/ 117485 h 174875"/>
                <a:gd name="connsiteX247" fmla="*/ 25437 w 132110"/>
                <a:gd name="connsiteY247" fmla="*/ 117962 h 174875"/>
                <a:gd name="connsiteX248" fmla="*/ 25437 w 132110"/>
                <a:gd name="connsiteY248" fmla="*/ 119074 h 174875"/>
                <a:gd name="connsiteX249" fmla="*/ 26867 w 132110"/>
                <a:gd name="connsiteY249" fmla="*/ 122731 h 174875"/>
                <a:gd name="connsiteX250" fmla="*/ 29093 w 132110"/>
                <a:gd name="connsiteY250" fmla="*/ 129885 h 174875"/>
                <a:gd name="connsiteX251" fmla="*/ 29093 w 132110"/>
                <a:gd name="connsiteY251" fmla="*/ 132588 h 174875"/>
                <a:gd name="connsiteX252" fmla="*/ 29093 w 132110"/>
                <a:gd name="connsiteY252" fmla="*/ 135449 h 174875"/>
                <a:gd name="connsiteX253" fmla="*/ 29888 w 132110"/>
                <a:gd name="connsiteY253" fmla="*/ 137834 h 174875"/>
                <a:gd name="connsiteX254" fmla="*/ 30206 w 132110"/>
                <a:gd name="connsiteY254" fmla="*/ 142126 h 174875"/>
                <a:gd name="connsiteX255" fmla="*/ 32273 w 132110"/>
                <a:gd name="connsiteY255" fmla="*/ 144829 h 174875"/>
                <a:gd name="connsiteX256" fmla="*/ 34180 w 132110"/>
                <a:gd name="connsiteY256" fmla="*/ 146737 h 174875"/>
                <a:gd name="connsiteX257" fmla="*/ 35452 w 132110"/>
                <a:gd name="connsiteY257" fmla="*/ 147214 h 174875"/>
                <a:gd name="connsiteX258" fmla="*/ 37678 w 132110"/>
                <a:gd name="connsiteY258" fmla="*/ 146737 h 174875"/>
                <a:gd name="connsiteX259" fmla="*/ 40539 w 132110"/>
                <a:gd name="connsiteY259" fmla="*/ 143716 h 174875"/>
                <a:gd name="connsiteX260" fmla="*/ 41970 w 132110"/>
                <a:gd name="connsiteY260" fmla="*/ 140855 h 174875"/>
                <a:gd name="connsiteX261" fmla="*/ 41970 w 132110"/>
                <a:gd name="connsiteY261" fmla="*/ 137357 h 174875"/>
                <a:gd name="connsiteX262" fmla="*/ 41016 w 132110"/>
                <a:gd name="connsiteY262" fmla="*/ 131952 h 174875"/>
                <a:gd name="connsiteX263" fmla="*/ 41493 w 132110"/>
                <a:gd name="connsiteY263" fmla="*/ 130044 h 174875"/>
                <a:gd name="connsiteX264" fmla="*/ 43401 w 132110"/>
                <a:gd name="connsiteY264" fmla="*/ 138788 h 174875"/>
                <a:gd name="connsiteX265" fmla="*/ 43878 w 132110"/>
                <a:gd name="connsiteY265" fmla="*/ 142444 h 174875"/>
                <a:gd name="connsiteX266" fmla="*/ 43878 w 132110"/>
                <a:gd name="connsiteY266" fmla="*/ 145306 h 174875"/>
                <a:gd name="connsiteX267" fmla="*/ 45627 w 132110"/>
                <a:gd name="connsiteY267" fmla="*/ 143875 h 174875"/>
                <a:gd name="connsiteX268" fmla="*/ 46740 w 132110"/>
                <a:gd name="connsiteY268" fmla="*/ 141967 h 174875"/>
                <a:gd name="connsiteX269" fmla="*/ 49283 w 132110"/>
                <a:gd name="connsiteY269" fmla="*/ 140695 h 174875"/>
                <a:gd name="connsiteX270" fmla="*/ 50873 w 132110"/>
                <a:gd name="connsiteY270" fmla="*/ 138788 h 174875"/>
                <a:gd name="connsiteX271" fmla="*/ 51986 w 132110"/>
                <a:gd name="connsiteY271" fmla="*/ 135608 h 174875"/>
                <a:gd name="connsiteX272" fmla="*/ 52304 w 132110"/>
                <a:gd name="connsiteY272" fmla="*/ 133224 h 174875"/>
                <a:gd name="connsiteX273" fmla="*/ 51986 w 132110"/>
                <a:gd name="connsiteY273" fmla="*/ 129726 h 174875"/>
                <a:gd name="connsiteX274" fmla="*/ 52781 w 132110"/>
                <a:gd name="connsiteY274" fmla="*/ 126706 h 174875"/>
                <a:gd name="connsiteX275" fmla="*/ 55801 w 132110"/>
                <a:gd name="connsiteY275" fmla="*/ 124321 h 174875"/>
                <a:gd name="connsiteX276" fmla="*/ 53258 w 132110"/>
                <a:gd name="connsiteY276" fmla="*/ 129090 h 174875"/>
                <a:gd name="connsiteX277" fmla="*/ 53258 w 132110"/>
                <a:gd name="connsiteY277" fmla="*/ 132270 h 174875"/>
                <a:gd name="connsiteX278" fmla="*/ 53894 w 132110"/>
                <a:gd name="connsiteY278" fmla="*/ 134813 h 174875"/>
                <a:gd name="connsiteX279" fmla="*/ 55007 w 132110"/>
                <a:gd name="connsiteY279" fmla="*/ 137675 h 174875"/>
                <a:gd name="connsiteX280" fmla="*/ 58345 w 132110"/>
                <a:gd name="connsiteY280" fmla="*/ 135449 h 174875"/>
                <a:gd name="connsiteX281" fmla="*/ 60571 w 132110"/>
                <a:gd name="connsiteY281" fmla="*/ 134336 h 174875"/>
                <a:gd name="connsiteX282" fmla="*/ 62479 w 132110"/>
                <a:gd name="connsiteY282" fmla="*/ 133701 h 174875"/>
                <a:gd name="connsiteX283" fmla="*/ 58981 w 132110"/>
                <a:gd name="connsiteY283" fmla="*/ 137834 h 174875"/>
                <a:gd name="connsiteX284" fmla="*/ 58504 w 132110"/>
                <a:gd name="connsiteY284" fmla="*/ 139583 h 174875"/>
                <a:gd name="connsiteX285" fmla="*/ 58504 w 132110"/>
                <a:gd name="connsiteY285" fmla="*/ 141808 h 174875"/>
                <a:gd name="connsiteX286" fmla="*/ 60253 w 132110"/>
                <a:gd name="connsiteY286" fmla="*/ 143080 h 174875"/>
                <a:gd name="connsiteX287" fmla="*/ 61048 w 132110"/>
                <a:gd name="connsiteY287" fmla="*/ 144034 h 174875"/>
                <a:gd name="connsiteX288" fmla="*/ 63114 w 132110"/>
                <a:gd name="connsiteY288" fmla="*/ 143716 h 174875"/>
                <a:gd name="connsiteX289" fmla="*/ 64704 w 132110"/>
                <a:gd name="connsiteY289" fmla="*/ 141650 h 174875"/>
                <a:gd name="connsiteX290" fmla="*/ 66612 w 132110"/>
                <a:gd name="connsiteY290" fmla="*/ 137198 h 174875"/>
                <a:gd name="connsiteX291" fmla="*/ 70586 w 132110"/>
                <a:gd name="connsiteY291" fmla="*/ 133224 h 174875"/>
                <a:gd name="connsiteX292" fmla="*/ 72335 w 132110"/>
                <a:gd name="connsiteY292" fmla="*/ 132111 h 174875"/>
                <a:gd name="connsiteX293" fmla="*/ 73448 w 132110"/>
                <a:gd name="connsiteY293" fmla="*/ 130839 h 174875"/>
                <a:gd name="connsiteX294" fmla="*/ 74243 w 132110"/>
                <a:gd name="connsiteY294" fmla="*/ 127659 h 174875"/>
                <a:gd name="connsiteX295" fmla="*/ 73607 w 132110"/>
                <a:gd name="connsiteY295" fmla="*/ 125434 h 174875"/>
                <a:gd name="connsiteX296" fmla="*/ 71699 w 132110"/>
                <a:gd name="connsiteY296" fmla="*/ 122254 h 174875"/>
                <a:gd name="connsiteX297" fmla="*/ 70427 w 132110"/>
                <a:gd name="connsiteY297" fmla="*/ 120823 h 174875"/>
                <a:gd name="connsiteX298" fmla="*/ 70745 w 132110"/>
                <a:gd name="connsiteY298" fmla="*/ 119392 h 174875"/>
                <a:gd name="connsiteX299" fmla="*/ 70268 w 132110"/>
                <a:gd name="connsiteY299" fmla="*/ 117962 h 174875"/>
                <a:gd name="connsiteX300" fmla="*/ 68997 w 132110"/>
                <a:gd name="connsiteY300" fmla="*/ 115895 h 174875"/>
                <a:gd name="connsiteX301" fmla="*/ 68997 w 132110"/>
                <a:gd name="connsiteY301" fmla="*/ 113669 h 174875"/>
                <a:gd name="connsiteX302" fmla="*/ 69791 w 132110"/>
                <a:gd name="connsiteY302" fmla="*/ 112080 h 174875"/>
                <a:gd name="connsiteX303" fmla="*/ 72335 w 132110"/>
                <a:gd name="connsiteY303" fmla="*/ 111444 h 174875"/>
                <a:gd name="connsiteX304" fmla="*/ 70268 w 132110"/>
                <a:gd name="connsiteY304" fmla="*/ 109059 h 174875"/>
                <a:gd name="connsiteX305" fmla="*/ 69951 w 132110"/>
                <a:gd name="connsiteY305" fmla="*/ 106992 h 174875"/>
                <a:gd name="connsiteX306" fmla="*/ 71699 w 132110"/>
                <a:gd name="connsiteY306" fmla="*/ 106038 h 174875"/>
                <a:gd name="connsiteX307" fmla="*/ 73607 w 132110"/>
                <a:gd name="connsiteY307" fmla="*/ 104608 h 174875"/>
                <a:gd name="connsiteX308" fmla="*/ 73607 w 132110"/>
                <a:gd name="connsiteY308" fmla="*/ 102541 h 174875"/>
                <a:gd name="connsiteX309" fmla="*/ 73607 w 132110"/>
                <a:gd name="connsiteY309" fmla="*/ 100633 h 174875"/>
                <a:gd name="connsiteX310" fmla="*/ 71699 w 132110"/>
                <a:gd name="connsiteY310" fmla="*/ 98248 h 174875"/>
                <a:gd name="connsiteX311" fmla="*/ 67884 w 132110"/>
                <a:gd name="connsiteY311" fmla="*/ 97613 h 174875"/>
                <a:gd name="connsiteX312" fmla="*/ 64386 w 132110"/>
                <a:gd name="connsiteY312" fmla="*/ 94910 h 174875"/>
                <a:gd name="connsiteX313" fmla="*/ 68361 w 132110"/>
                <a:gd name="connsiteY313" fmla="*/ 95705 h 174875"/>
                <a:gd name="connsiteX314" fmla="*/ 72653 w 132110"/>
                <a:gd name="connsiteY314" fmla="*/ 96023 h 174875"/>
                <a:gd name="connsiteX315" fmla="*/ 72971 w 132110"/>
                <a:gd name="connsiteY315" fmla="*/ 94433 h 174875"/>
                <a:gd name="connsiteX316" fmla="*/ 72971 w 132110"/>
                <a:gd name="connsiteY316" fmla="*/ 92525 h 174875"/>
                <a:gd name="connsiteX317" fmla="*/ 72971 w 132110"/>
                <a:gd name="connsiteY317" fmla="*/ 91253 h 174875"/>
                <a:gd name="connsiteX318" fmla="*/ 73925 w 132110"/>
                <a:gd name="connsiteY318" fmla="*/ 90776 h 174875"/>
                <a:gd name="connsiteX319" fmla="*/ 74243 w 132110"/>
                <a:gd name="connsiteY319" fmla="*/ 92525 h 174875"/>
                <a:gd name="connsiteX320" fmla="*/ 74243 w 132110"/>
                <a:gd name="connsiteY320" fmla="*/ 95228 h 174875"/>
                <a:gd name="connsiteX321" fmla="*/ 75356 w 132110"/>
                <a:gd name="connsiteY321" fmla="*/ 100315 h 174875"/>
                <a:gd name="connsiteX322" fmla="*/ 74720 w 132110"/>
                <a:gd name="connsiteY322" fmla="*/ 105720 h 174875"/>
                <a:gd name="connsiteX323" fmla="*/ 75356 w 132110"/>
                <a:gd name="connsiteY323" fmla="*/ 107787 h 174875"/>
                <a:gd name="connsiteX324" fmla="*/ 80284 w 132110"/>
                <a:gd name="connsiteY324" fmla="*/ 117008 h 174875"/>
                <a:gd name="connsiteX325" fmla="*/ 83623 w 132110"/>
                <a:gd name="connsiteY325" fmla="*/ 120823 h 174875"/>
                <a:gd name="connsiteX326" fmla="*/ 89505 w 132110"/>
                <a:gd name="connsiteY326" fmla="*/ 120346 h 174875"/>
                <a:gd name="connsiteX327" fmla="*/ 91412 w 132110"/>
                <a:gd name="connsiteY327" fmla="*/ 119552 h 174875"/>
                <a:gd name="connsiteX328" fmla="*/ 94274 w 132110"/>
                <a:gd name="connsiteY328" fmla="*/ 116690 h 174875"/>
                <a:gd name="connsiteX329" fmla="*/ 96977 w 132110"/>
                <a:gd name="connsiteY329" fmla="*/ 114782 h 174875"/>
                <a:gd name="connsiteX330" fmla="*/ 99044 w 132110"/>
                <a:gd name="connsiteY330" fmla="*/ 112080 h 174875"/>
                <a:gd name="connsiteX331" fmla="*/ 99044 w 132110"/>
                <a:gd name="connsiteY331" fmla="*/ 114782 h 174875"/>
                <a:gd name="connsiteX332" fmla="*/ 100474 w 132110"/>
                <a:gd name="connsiteY332" fmla="*/ 117485 h 174875"/>
                <a:gd name="connsiteX333" fmla="*/ 105085 w 132110"/>
                <a:gd name="connsiteY333" fmla="*/ 123526 h 174875"/>
                <a:gd name="connsiteX334" fmla="*/ 106197 w 132110"/>
                <a:gd name="connsiteY334" fmla="*/ 126546 h 174875"/>
                <a:gd name="connsiteX335" fmla="*/ 107946 w 132110"/>
                <a:gd name="connsiteY335" fmla="*/ 129885 h 174875"/>
                <a:gd name="connsiteX336" fmla="*/ 109377 w 132110"/>
                <a:gd name="connsiteY336" fmla="*/ 128454 h 174875"/>
                <a:gd name="connsiteX337" fmla="*/ 109854 w 132110"/>
                <a:gd name="connsiteY337" fmla="*/ 128454 h 174875"/>
                <a:gd name="connsiteX338" fmla="*/ 109695 w 132110"/>
                <a:gd name="connsiteY338" fmla="*/ 129249 h 174875"/>
                <a:gd name="connsiteX339" fmla="*/ 108741 w 132110"/>
                <a:gd name="connsiteY339" fmla="*/ 131952 h 174875"/>
                <a:gd name="connsiteX340" fmla="*/ 109536 w 132110"/>
                <a:gd name="connsiteY340" fmla="*/ 134018 h 174875"/>
                <a:gd name="connsiteX341" fmla="*/ 111285 w 132110"/>
                <a:gd name="connsiteY341" fmla="*/ 142285 h 174875"/>
                <a:gd name="connsiteX342" fmla="*/ 113987 w 132110"/>
                <a:gd name="connsiteY342" fmla="*/ 148167 h 174875"/>
                <a:gd name="connsiteX343" fmla="*/ 113987 w 132110"/>
                <a:gd name="connsiteY343" fmla="*/ 153255 h 174875"/>
                <a:gd name="connsiteX344" fmla="*/ 115418 w 132110"/>
                <a:gd name="connsiteY344" fmla="*/ 163429 h 174875"/>
                <a:gd name="connsiteX345" fmla="*/ 119393 w 132110"/>
                <a:gd name="connsiteY345" fmla="*/ 169153 h 174875"/>
                <a:gd name="connsiteX346" fmla="*/ 120982 w 132110"/>
                <a:gd name="connsiteY346" fmla="*/ 172173 h 174875"/>
                <a:gd name="connsiteX347" fmla="*/ 122731 w 132110"/>
                <a:gd name="connsiteY347" fmla="*/ 174876 h 174875"/>
                <a:gd name="connsiteX348" fmla="*/ 123208 w 132110"/>
                <a:gd name="connsiteY348" fmla="*/ 174876 h 174875"/>
                <a:gd name="connsiteX349" fmla="*/ 122890 w 132110"/>
                <a:gd name="connsiteY349" fmla="*/ 172650 h 174875"/>
                <a:gd name="connsiteX350" fmla="*/ 122095 w 132110"/>
                <a:gd name="connsiteY350" fmla="*/ 170583 h 174875"/>
                <a:gd name="connsiteX351" fmla="*/ 121618 w 132110"/>
                <a:gd name="connsiteY351" fmla="*/ 168358 h 174875"/>
                <a:gd name="connsiteX352" fmla="*/ 121618 w 132110"/>
                <a:gd name="connsiteY352" fmla="*/ 166609 h 174875"/>
                <a:gd name="connsiteX353" fmla="*/ 120029 w 132110"/>
                <a:gd name="connsiteY353" fmla="*/ 165019 h 174875"/>
                <a:gd name="connsiteX354" fmla="*/ 119393 w 132110"/>
                <a:gd name="connsiteY354" fmla="*/ 162317 h 174875"/>
                <a:gd name="connsiteX355" fmla="*/ 119075 w 132110"/>
                <a:gd name="connsiteY355" fmla="*/ 159614 h 174875"/>
                <a:gd name="connsiteX356" fmla="*/ 119870 w 132110"/>
                <a:gd name="connsiteY356" fmla="*/ 157706 h 174875"/>
                <a:gd name="connsiteX357" fmla="*/ 121936 w 132110"/>
                <a:gd name="connsiteY357" fmla="*/ 155639 h 174875"/>
                <a:gd name="connsiteX358" fmla="*/ 123367 w 132110"/>
                <a:gd name="connsiteY358" fmla="*/ 155322 h 174875"/>
                <a:gd name="connsiteX359" fmla="*/ 124639 w 132110"/>
                <a:gd name="connsiteY359" fmla="*/ 156276 h 174875"/>
                <a:gd name="connsiteX360" fmla="*/ 127500 w 132110"/>
                <a:gd name="connsiteY360" fmla="*/ 157706 h 174875"/>
                <a:gd name="connsiteX361" fmla="*/ 129408 w 132110"/>
                <a:gd name="connsiteY361" fmla="*/ 158978 h 174875"/>
                <a:gd name="connsiteX362" fmla="*/ 130203 w 132110"/>
                <a:gd name="connsiteY362" fmla="*/ 160727 h 174875"/>
                <a:gd name="connsiteX363" fmla="*/ 131157 w 132110"/>
                <a:gd name="connsiteY363" fmla="*/ 160727 h 174875"/>
                <a:gd name="connsiteX364" fmla="*/ 132111 w 132110"/>
                <a:gd name="connsiteY364" fmla="*/ 159455 h 174875"/>
                <a:gd name="connsiteX365" fmla="*/ 132111 w 132110"/>
                <a:gd name="connsiteY365" fmla="*/ 158183 h 174875"/>
                <a:gd name="connsiteX366" fmla="*/ 110808 w 132110"/>
                <a:gd name="connsiteY366" fmla="*/ 141173 h 174875"/>
                <a:gd name="connsiteX367" fmla="*/ 110172 w 132110"/>
                <a:gd name="connsiteY367" fmla="*/ 139901 h 174875"/>
                <a:gd name="connsiteX368" fmla="*/ 109854 w 132110"/>
                <a:gd name="connsiteY368" fmla="*/ 139901 h 174875"/>
                <a:gd name="connsiteX369" fmla="*/ 109377 w 132110"/>
                <a:gd name="connsiteY369" fmla="*/ 141173 h 174875"/>
                <a:gd name="connsiteX370" fmla="*/ 108900 w 132110"/>
                <a:gd name="connsiteY370" fmla="*/ 143398 h 174875"/>
                <a:gd name="connsiteX371" fmla="*/ 109377 w 132110"/>
                <a:gd name="connsiteY371" fmla="*/ 145147 h 174875"/>
                <a:gd name="connsiteX372" fmla="*/ 110490 w 132110"/>
                <a:gd name="connsiteY372" fmla="*/ 142762 h 174875"/>
                <a:gd name="connsiteX373" fmla="*/ 110808 w 132110"/>
                <a:gd name="connsiteY373" fmla="*/ 141173 h 174875"/>
                <a:gd name="connsiteX374" fmla="*/ 112239 w 132110"/>
                <a:gd name="connsiteY374" fmla="*/ 145942 h 174875"/>
                <a:gd name="connsiteX375" fmla="*/ 111444 w 132110"/>
                <a:gd name="connsiteY375" fmla="*/ 145942 h 174875"/>
                <a:gd name="connsiteX376" fmla="*/ 110013 w 132110"/>
                <a:gd name="connsiteY376" fmla="*/ 146419 h 174875"/>
                <a:gd name="connsiteX377" fmla="*/ 110490 w 132110"/>
                <a:gd name="connsiteY377" fmla="*/ 150393 h 174875"/>
                <a:gd name="connsiteX378" fmla="*/ 110172 w 132110"/>
                <a:gd name="connsiteY378" fmla="*/ 151665 h 174875"/>
                <a:gd name="connsiteX379" fmla="*/ 110967 w 132110"/>
                <a:gd name="connsiteY379" fmla="*/ 152619 h 174875"/>
                <a:gd name="connsiteX380" fmla="*/ 112716 w 132110"/>
                <a:gd name="connsiteY380" fmla="*/ 152619 h 174875"/>
                <a:gd name="connsiteX381" fmla="*/ 113033 w 132110"/>
                <a:gd name="connsiteY381" fmla="*/ 149439 h 174875"/>
                <a:gd name="connsiteX382" fmla="*/ 112716 w 132110"/>
                <a:gd name="connsiteY382" fmla="*/ 147214 h 174875"/>
                <a:gd name="connsiteX383" fmla="*/ 112239 w 132110"/>
                <a:gd name="connsiteY383" fmla="*/ 146101 h 17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32110" h="174875">
                  <a:moveTo>
                    <a:pt x="87756" y="122095"/>
                  </a:moveTo>
                  <a:lnTo>
                    <a:pt x="86802" y="134495"/>
                  </a:lnTo>
                  <a:lnTo>
                    <a:pt x="89823" y="132429"/>
                  </a:lnTo>
                  <a:lnTo>
                    <a:pt x="90618" y="129249"/>
                  </a:lnTo>
                  <a:lnTo>
                    <a:pt x="89982" y="126706"/>
                  </a:lnTo>
                  <a:lnTo>
                    <a:pt x="87756" y="122095"/>
                  </a:lnTo>
                  <a:close/>
                  <a:moveTo>
                    <a:pt x="100474" y="122890"/>
                  </a:moveTo>
                  <a:lnTo>
                    <a:pt x="99361" y="120346"/>
                  </a:lnTo>
                  <a:lnTo>
                    <a:pt x="98567" y="119074"/>
                  </a:lnTo>
                  <a:lnTo>
                    <a:pt x="98089" y="119552"/>
                  </a:lnTo>
                  <a:lnTo>
                    <a:pt x="97295" y="123208"/>
                  </a:lnTo>
                  <a:lnTo>
                    <a:pt x="98884" y="126070"/>
                  </a:lnTo>
                  <a:lnTo>
                    <a:pt x="100156" y="126864"/>
                  </a:lnTo>
                  <a:lnTo>
                    <a:pt x="101428" y="125911"/>
                  </a:lnTo>
                  <a:lnTo>
                    <a:pt x="101110" y="124639"/>
                  </a:lnTo>
                  <a:lnTo>
                    <a:pt x="100315" y="122731"/>
                  </a:lnTo>
                  <a:close/>
                  <a:moveTo>
                    <a:pt x="75674" y="110013"/>
                  </a:moveTo>
                  <a:lnTo>
                    <a:pt x="75197" y="108741"/>
                  </a:lnTo>
                  <a:lnTo>
                    <a:pt x="73448" y="106515"/>
                  </a:lnTo>
                  <a:lnTo>
                    <a:pt x="72176" y="107151"/>
                  </a:lnTo>
                  <a:lnTo>
                    <a:pt x="72971" y="108264"/>
                  </a:lnTo>
                  <a:lnTo>
                    <a:pt x="74243" y="109218"/>
                  </a:lnTo>
                  <a:lnTo>
                    <a:pt x="75833" y="110013"/>
                  </a:lnTo>
                  <a:close/>
                  <a:moveTo>
                    <a:pt x="76786" y="116213"/>
                  </a:moveTo>
                  <a:lnTo>
                    <a:pt x="76310" y="113987"/>
                  </a:lnTo>
                  <a:lnTo>
                    <a:pt x="75992" y="113192"/>
                  </a:lnTo>
                  <a:lnTo>
                    <a:pt x="73766" y="111603"/>
                  </a:lnTo>
                  <a:lnTo>
                    <a:pt x="71063" y="112397"/>
                  </a:lnTo>
                  <a:lnTo>
                    <a:pt x="71699" y="115100"/>
                  </a:lnTo>
                  <a:lnTo>
                    <a:pt x="72812" y="117326"/>
                  </a:lnTo>
                  <a:lnTo>
                    <a:pt x="72812" y="118916"/>
                  </a:lnTo>
                  <a:cubicBezTo>
                    <a:pt x="72812" y="118916"/>
                    <a:pt x="75356" y="121300"/>
                    <a:pt x="75356" y="121300"/>
                  </a:cubicBezTo>
                  <a:lnTo>
                    <a:pt x="76151" y="124162"/>
                  </a:lnTo>
                  <a:lnTo>
                    <a:pt x="76151" y="127659"/>
                  </a:lnTo>
                  <a:cubicBezTo>
                    <a:pt x="76151" y="127659"/>
                    <a:pt x="71540" y="135449"/>
                    <a:pt x="71540" y="135449"/>
                  </a:cubicBezTo>
                  <a:lnTo>
                    <a:pt x="74084" y="135767"/>
                  </a:lnTo>
                  <a:lnTo>
                    <a:pt x="79012" y="134654"/>
                  </a:lnTo>
                  <a:lnTo>
                    <a:pt x="80443" y="132588"/>
                  </a:lnTo>
                  <a:lnTo>
                    <a:pt x="81397" y="125593"/>
                  </a:lnTo>
                  <a:lnTo>
                    <a:pt x="81397" y="122731"/>
                  </a:lnTo>
                  <a:cubicBezTo>
                    <a:pt x="81397" y="122731"/>
                    <a:pt x="77740" y="118121"/>
                    <a:pt x="77740" y="118121"/>
                  </a:cubicBezTo>
                  <a:lnTo>
                    <a:pt x="76628" y="115895"/>
                  </a:lnTo>
                  <a:close/>
                  <a:moveTo>
                    <a:pt x="132111" y="157070"/>
                  </a:moveTo>
                  <a:lnTo>
                    <a:pt x="131157" y="153573"/>
                  </a:lnTo>
                  <a:lnTo>
                    <a:pt x="130839" y="149280"/>
                  </a:lnTo>
                  <a:lnTo>
                    <a:pt x="130839" y="139424"/>
                  </a:lnTo>
                  <a:cubicBezTo>
                    <a:pt x="130839" y="139424"/>
                    <a:pt x="130521" y="138311"/>
                    <a:pt x="130521" y="138311"/>
                  </a:cubicBezTo>
                  <a:lnTo>
                    <a:pt x="130203" y="136244"/>
                  </a:lnTo>
                  <a:lnTo>
                    <a:pt x="129408" y="125434"/>
                  </a:lnTo>
                  <a:lnTo>
                    <a:pt x="128772" y="121936"/>
                  </a:lnTo>
                  <a:lnTo>
                    <a:pt x="128295" y="117167"/>
                  </a:lnTo>
                  <a:lnTo>
                    <a:pt x="127500" y="115736"/>
                  </a:lnTo>
                  <a:lnTo>
                    <a:pt x="126547" y="113033"/>
                  </a:lnTo>
                  <a:lnTo>
                    <a:pt x="125434" y="110808"/>
                  </a:lnTo>
                  <a:lnTo>
                    <a:pt x="124480" y="109854"/>
                  </a:lnTo>
                  <a:lnTo>
                    <a:pt x="123844" y="105561"/>
                  </a:lnTo>
                  <a:lnTo>
                    <a:pt x="123844" y="100315"/>
                  </a:lnTo>
                  <a:cubicBezTo>
                    <a:pt x="123844" y="100315"/>
                    <a:pt x="123685" y="97931"/>
                    <a:pt x="123685" y="97931"/>
                  </a:cubicBezTo>
                  <a:lnTo>
                    <a:pt x="122413" y="92843"/>
                  </a:lnTo>
                  <a:lnTo>
                    <a:pt x="121141" y="87120"/>
                  </a:lnTo>
                  <a:lnTo>
                    <a:pt x="119393" y="87438"/>
                  </a:lnTo>
                  <a:lnTo>
                    <a:pt x="118439" y="86007"/>
                  </a:lnTo>
                  <a:lnTo>
                    <a:pt x="117644" y="86007"/>
                  </a:lnTo>
                  <a:cubicBezTo>
                    <a:pt x="117644" y="86007"/>
                    <a:pt x="115259" y="87279"/>
                    <a:pt x="115259" y="87279"/>
                  </a:cubicBezTo>
                  <a:lnTo>
                    <a:pt x="113351" y="86802"/>
                  </a:lnTo>
                  <a:lnTo>
                    <a:pt x="111921" y="86802"/>
                  </a:lnTo>
                  <a:cubicBezTo>
                    <a:pt x="111921" y="86802"/>
                    <a:pt x="111921" y="89664"/>
                    <a:pt x="111921" y="89664"/>
                  </a:cubicBezTo>
                  <a:lnTo>
                    <a:pt x="112239" y="92525"/>
                  </a:lnTo>
                  <a:lnTo>
                    <a:pt x="111762" y="93479"/>
                  </a:lnTo>
                  <a:lnTo>
                    <a:pt x="108105" y="96818"/>
                  </a:lnTo>
                  <a:lnTo>
                    <a:pt x="107151" y="99043"/>
                  </a:lnTo>
                  <a:lnTo>
                    <a:pt x="107151" y="101428"/>
                  </a:lnTo>
                  <a:cubicBezTo>
                    <a:pt x="107151" y="101428"/>
                    <a:pt x="107787" y="104608"/>
                    <a:pt x="107787" y="104608"/>
                  </a:cubicBezTo>
                  <a:lnTo>
                    <a:pt x="107151" y="106197"/>
                  </a:lnTo>
                  <a:lnTo>
                    <a:pt x="105561" y="107628"/>
                  </a:lnTo>
                  <a:lnTo>
                    <a:pt x="103336" y="108423"/>
                  </a:lnTo>
                  <a:lnTo>
                    <a:pt x="101428" y="108105"/>
                  </a:lnTo>
                  <a:lnTo>
                    <a:pt x="100156" y="106833"/>
                  </a:lnTo>
                  <a:lnTo>
                    <a:pt x="99044" y="103654"/>
                  </a:lnTo>
                  <a:lnTo>
                    <a:pt x="98089" y="101905"/>
                  </a:lnTo>
                  <a:lnTo>
                    <a:pt x="96977" y="101428"/>
                  </a:lnTo>
                  <a:lnTo>
                    <a:pt x="96182" y="101905"/>
                  </a:lnTo>
                  <a:lnTo>
                    <a:pt x="96182" y="103972"/>
                  </a:lnTo>
                  <a:cubicBezTo>
                    <a:pt x="96182" y="103972"/>
                    <a:pt x="96182" y="105720"/>
                    <a:pt x="96182" y="105720"/>
                  </a:cubicBezTo>
                  <a:lnTo>
                    <a:pt x="95864" y="105720"/>
                  </a:lnTo>
                  <a:cubicBezTo>
                    <a:pt x="95864" y="105720"/>
                    <a:pt x="95228" y="105720"/>
                    <a:pt x="95228" y="105720"/>
                  </a:cubicBezTo>
                  <a:lnTo>
                    <a:pt x="94592" y="104925"/>
                  </a:lnTo>
                  <a:lnTo>
                    <a:pt x="92843" y="96818"/>
                  </a:lnTo>
                  <a:lnTo>
                    <a:pt x="90300" y="90617"/>
                  </a:lnTo>
                  <a:lnTo>
                    <a:pt x="90300" y="88233"/>
                  </a:lnTo>
                  <a:cubicBezTo>
                    <a:pt x="90300" y="88233"/>
                    <a:pt x="91095" y="85212"/>
                    <a:pt x="91095" y="85212"/>
                  </a:cubicBezTo>
                  <a:lnTo>
                    <a:pt x="92207" y="80443"/>
                  </a:lnTo>
                  <a:lnTo>
                    <a:pt x="95228" y="77422"/>
                  </a:lnTo>
                  <a:lnTo>
                    <a:pt x="95546" y="76150"/>
                  </a:lnTo>
                  <a:lnTo>
                    <a:pt x="96023" y="75197"/>
                  </a:lnTo>
                  <a:lnTo>
                    <a:pt x="96818" y="75197"/>
                  </a:lnTo>
                  <a:cubicBezTo>
                    <a:pt x="96818" y="75197"/>
                    <a:pt x="100633" y="75197"/>
                    <a:pt x="100633" y="75197"/>
                  </a:cubicBezTo>
                  <a:lnTo>
                    <a:pt x="101905" y="74720"/>
                  </a:lnTo>
                  <a:lnTo>
                    <a:pt x="103018" y="73289"/>
                  </a:lnTo>
                  <a:lnTo>
                    <a:pt x="104608" y="72176"/>
                  </a:lnTo>
                  <a:lnTo>
                    <a:pt x="106197" y="71699"/>
                  </a:lnTo>
                  <a:lnTo>
                    <a:pt x="107469" y="71699"/>
                  </a:lnTo>
                  <a:cubicBezTo>
                    <a:pt x="107469" y="71699"/>
                    <a:pt x="109536" y="72653"/>
                    <a:pt x="109536" y="72653"/>
                  </a:cubicBezTo>
                  <a:lnTo>
                    <a:pt x="110490" y="72017"/>
                  </a:lnTo>
                  <a:lnTo>
                    <a:pt x="111126" y="70109"/>
                  </a:lnTo>
                  <a:lnTo>
                    <a:pt x="112080" y="68201"/>
                  </a:lnTo>
                  <a:lnTo>
                    <a:pt x="112716" y="67248"/>
                  </a:lnTo>
                  <a:lnTo>
                    <a:pt x="114146" y="66771"/>
                  </a:lnTo>
                  <a:lnTo>
                    <a:pt x="115895" y="66771"/>
                  </a:lnTo>
                  <a:cubicBezTo>
                    <a:pt x="115895" y="66771"/>
                    <a:pt x="116531" y="66294"/>
                    <a:pt x="116531" y="66294"/>
                  </a:cubicBezTo>
                  <a:lnTo>
                    <a:pt x="117008" y="65658"/>
                  </a:lnTo>
                  <a:lnTo>
                    <a:pt x="117485" y="63114"/>
                  </a:lnTo>
                  <a:lnTo>
                    <a:pt x="119870" y="57232"/>
                  </a:lnTo>
                  <a:lnTo>
                    <a:pt x="120665" y="54689"/>
                  </a:lnTo>
                  <a:lnTo>
                    <a:pt x="120665" y="54212"/>
                  </a:lnTo>
                  <a:cubicBezTo>
                    <a:pt x="120665" y="54212"/>
                    <a:pt x="120665" y="51350"/>
                    <a:pt x="120665" y="51350"/>
                  </a:cubicBezTo>
                  <a:lnTo>
                    <a:pt x="121300" y="50873"/>
                  </a:lnTo>
                  <a:lnTo>
                    <a:pt x="125116" y="52304"/>
                  </a:lnTo>
                  <a:lnTo>
                    <a:pt x="126865" y="52304"/>
                  </a:lnTo>
                  <a:cubicBezTo>
                    <a:pt x="126865" y="52304"/>
                    <a:pt x="127819" y="51668"/>
                    <a:pt x="127819" y="51668"/>
                  </a:cubicBezTo>
                  <a:lnTo>
                    <a:pt x="128137" y="50555"/>
                  </a:lnTo>
                  <a:lnTo>
                    <a:pt x="127659" y="49283"/>
                  </a:lnTo>
                  <a:lnTo>
                    <a:pt x="124957" y="47057"/>
                  </a:lnTo>
                  <a:lnTo>
                    <a:pt x="120188" y="44196"/>
                  </a:lnTo>
                  <a:lnTo>
                    <a:pt x="115736" y="42447"/>
                  </a:lnTo>
                  <a:lnTo>
                    <a:pt x="107469" y="42765"/>
                  </a:lnTo>
                  <a:lnTo>
                    <a:pt x="99361" y="43401"/>
                  </a:lnTo>
                  <a:lnTo>
                    <a:pt x="96977" y="43083"/>
                  </a:lnTo>
                  <a:lnTo>
                    <a:pt x="93956" y="42288"/>
                  </a:lnTo>
                  <a:lnTo>
                    <a:pt x="86643" y="42288"/>
                  </a:lnTo>
                  <a:cubicBezTo>
                    <a:pt x="86643" y="42288"/>
                    <a:pt x="77740" y="42924"/>
                    <a:pt x="77740" y="42924"/>
                  </a:cubicBezTo>
                  <a:lnTo>
                    <a:pt x="74402" y="42606"/>
                  </a:lnTo>
                  <a:lnTo>
                    <a:pt x="72812" y="42606"/>
                  </a:lnTo>
                  <a:cubicBezTo>
                    <a:pt x="72812" y="42606"/>
                    <a:pt x="69474" y="42924"/>
                    <a:pt x="69474" y="42924"/>
                  </a:cubicBezTo>
                  <a:lnTo>
                    <a:pt x="64068" y="42129"/>
                  </a:lnTo>
                  <a:lnTo>
                    <a:pt x="60253" y="41016"/>
                  </a:lnTo>
                  <a:lnTo>
                    <a:pt x="56914" y="39903"/>
                  </a:lnTo>
                  <a:lnTo>
                    <a:pt x="52940" y="38791"/>
                  </a:lnTo>
                  <a:lnTo>
                    <a:pt x="51986" y="38791"/>
                  </a:lnTo>
                  <a:cubicBezTo>
                    <a:pt x="51986" y="38791"/>
                    <a:pt x="51509" y="38473"/>
                    <a:pt x="51509" y="38473"/>
                  </a:cubicBezTo>
                  <a:lnTo>
                    <a:pt x="51191" y="37519"/>
                  </a:lnTo>
                  <a:lnTo>
                    <a:pt x="51191" y="36247"/>
                  </a:lnTo>
                  <a:cubicBezTo>
                    <a:pt x="51191" y="36247"/>
                    <a:pt x="51827" y="30683"/>
                    <a:pt x="51827" y="30683"/>
                  </a:cubicBezTo>
                  <a:lnTo>
                    <a:pt x="51032" y="22098"/>
                  </a:lnTo>
                  <a:lnTo>
                    <a:pt x="51668" y="18918"/>
                  </a:lnTo>
                  <a:lnTo>
                    <a:pt x="48488" y="11923"/>
                  </a:lnTo>
                  <a:lnTo>
                    <a:pt x="47376" y="10652"/>
                  </a:lnTo>
                  <a:lnTo>
                    <a:pt x="45945" y="10652"/>
                  </a:lnTo>
                  <a:cubicBezTo>
                    <a:pt x="45945" y="10652"/>
                    <a:pt x="44991" y="11446"/>
                    <a:pt x="44991" y="11446"/>
                  </a:cubicBezTo>
                  <a:lnTo>
                    <a:pt x="44673" y="13036"/>
                  </a:lnTo>
                  <a:lnTo>
                    <a:pt x="45150" y="14944"/>
                  </a:lnTo>
                  <a:lnTo>
                    <a:pt x="44037" y="17011"/>
                  </a:lnTo>
                  <a:lnTo>
                    <a:pt x="41652" y="17647"/>
                  </a:lnTo>
                  <a:lnTo>
                    <a:pt x="38791" y="17011"/>
                  </a:lnTo>
                  <a:lnTo>
                    <a:pt x="36406" y="16057"/>
                  </a:lnTo>
                  <a:lnTo>
                    <a:pt x="33385" y="13990"/>
                  </a:lnTo>
                  <a:lnTo>
                    <a:pt x="31160" y="10970"/>
                  </a:lnTo>
                  <a:lnTo>
                    <a:pt x="31160" y="7790"/>
                  </a:lnTo>
                  <a:cubicBezTo>
                    <a:pt x="31160" y="7790"/>
                    <a:pt x="30047" y="5723"/>
                    <a:pt x="30047" y="5723"/>
                  </a:cubicBezTo>
                  <a:lnTo>
                    <a:pt x="28616" y="4769"/>
                  </a:lnTo>
                  <a:lnTo>
                    <a:pt x="27662" y="4451"/>
                  </a:lnTo>
                  <a:lnTo>
                    <a:pt x="26708" y="4451"/>
                  </a:lnTo>
                  <a:cubicBezTo>
                    <a:pt x="26708" y="4451"/>
                    <a:pt x="25914" y="5882"/>
                    <a:pt x="25914" y="5882"/>
                  </a:cubicBezTo>
                  <a:lnTo>
                    <a:pt x="26549" y="6995"/>
                  </a:lnTo>
                  <a:lnTo>
                    <a:pt x="27503" y="8585"/>
                  </a:lnTo>
                  <a:lnTo>
                    <a:pt x="27185" y="9698"/>
                  </a:lnTo>
                  <a:lnTo>
                    <a:pt x="26390" y="9698"/>
                  </a:lnTo>
                  <a:cubicBezTo>
                    <a:pt x="26390" y="9698"/>
                    <a:pt x="25119" y="9380"/>
                    <a:pt x="25119" y="9380"/>
                  </a:cubicBezTo>
                  <a:lnTo>
                    <a:pt x="23211" y="9698"/>
                  </a:lnTo>
                  <a:lnTo>
                    <a:pt x="21303" y="8903"/>
                  </a:lnTo>
                  <a:lnTo>
                    <a:pt x="20190" y="8903"/>
                  </a:lnTo>
                  <a:cubicBezTo>
                    <a:pt x="20190" y="8903"/>
                    <a:pt x="19078" y="8585"/>
                    <a:pt x="19078" y="8585"/>
                  </a:cubicBezTo>
                  <a:lnTo>
                    <a:pt x="19078" y="6677"/>
                  </a:lnTo>
                  <a:cubicBezTo>
                    <a:pt x="19078" y="6677"/>
                    <a:pt x="17329" y="4292"/>
                    <a:pt x="17329" y="4292"/>
                  </a:cubicBezTo>
                  <a:lnTo>
                    <a:pt x="14467" y="1590"/>
                  </a:lnTo>
                  <a:lnTo>
                    <a:pt x="11606" y="0"/>
                  </a:lnTo>
                  <a:lnTo>
                    <a:pt x="10175" y="0"/>
                  </a:lnTo>
                  <a:cubicBezTo>
                    <a:pt x="10175" y="0"/>
                    <a:pt x="9539" y="2067"/>
                    <a:pt x="9539" y="2067"/>
                  </a:cubicBezTo>
                  <a:lnTo>
                    <a:pt x="9539" y="2703"/>
                  </a:lnTo>
                  <a:cubicBezTo>
                    <a:pt x="9539" y="2703"/>
                    <a:pt x="10652" y="3021"/>
                    <a:pt x="10652" y="3021"/>
                  </a:cubicBezTo>
                  <a:lnTo>
                    <a:pt x="12082" y="4133"/>
                  </a:lnTo>
                  <a:lnTo>
                    <a:pt x="12400" y="5246"/>
                  </a:lnTo>
                  <a:lnTo>
                    <a:pt x="12400" y="6200"/>
                  </a:lnTo>
                  <a:cubicBezTo>
                    <a:pt x="12400" y="6200"/>
                    <a:pt x="10334" y="7949"/>
                    <a:pt x="10334" y="7949"/>
                  </a:cubicBezTo>
                  <a:lnTo>
                    <a:pt x="9062" y="9539"/>
                  </a:lnTo>
                  <a:lnTo>
                    <a:pt x="6200" y="11923"/>
                  </a:lnTo>
                  <a:lnTo>
                    <a:pt x="3816" y="14626"/>
                  </a:lnTo>
                  <a:lnTo>
                    <a:pt x="3180" y="16693"/>
                  </a:lnTo>
                  <a:lnTo>
                    <a:pt x="2226" y="18600"/>
                  </a:lnTo>
                  <a:lnTo>
                    <a:pt x="1908" y="20667"/>
                  </a:lnTo>
                  <a:lnTo>
                    <a:pt x="2544" y="22098"/>
                  </a:lnTo>
                  <a:lnTo>
                    <a:pt x="3657" y="23052"/>
                  </a:lnTo>
                  <a:lnTo>
                    <a:pt x="6677" y="23688"/>
                  </a:lnTo>
                  <a:lnTo>
                    <a:pt x="9857" y="26549"/>
                  </a:lnTo>
                  <a:lnTo>
                    <a:pt x="12400" y="30365"/>
                  </a:lnTo>
                  <a:lnTo>
                    <a:pt x="13831" y="31478"/>
                  </a:lnTo>
                  <a:lnTo>
                    <a:pt x="16375" y="32749"/>
                  </a:lnTo>
                  <a:lnTo>
                    <a:pt x="21462" y="32749"/>
                  </a:lnTo>
                  <a:cubicBezTo>
                    <a:pt x="21462" y="32749"/>
                    <a:pt x="22257" y="33862"/>
                    <a:pt x="22257" y="33862"/>
                  </a:cubicBezTo>
                  <a:lnTo>
                    <a:pt x="22893" y="36565"/>
                  </a:lnTo>
                  <a:lnTo>
                    <a:pt x="23847" y="37519"/>
                  </a:lnTo>
                  <a:lnTo>
                    <a:pt x="26390" y="38791"/>
                  </a:lnTo>
                  <a:lnTo>
                    <a:pt x="26390" y="39745"/>
                  </a:lnTo>
                  <a:cubicBezTo>
                    <a:pt x="26390" y="39745"/>
                    <a:pt x="25914" y="40857"/>
                    <a:pt x="25914" y="40857"/>
                  </a:cubicBezTo>
                  <a:lnTo>
                    <a:pt x="24801" y="41652"/>
                  </a:lnTo>
                  <a:lnTo>
                    <a:pt x="22734" y="42129"/>
                  </a:lnTo>
                  <a:lnTo>
                    <a:pt x="20667" y="42129"/>
                  </a:lnTo>
                  <a:cubicBezTo>
                    <a:pt x="20667" y="42129"/>
                    <a:pt x="18600" y="42129"/>
                    <a:pt x="18600" y="42129"/>
                  </a:cubicBezTo>
                  <a:lnTo>
                    <a:pt x="15580" y="42129"/>
                  </a:lnTo>
                  <a:cubicBezTo>
                    <a:pt x="15580" y="42129"/>
                    <a:pt x="12241" y="41811"/>
                    <a:pt x="12241" y="41811"/>
                  </a:cubicBezTo>
                  <a:lnTo>
                    <a:pt x="9857" y="48647"/>
                  </a:lnTo>
                  <a:lnTo>
                    <a:pt x="8108" y="51032"/>
                  </a:lnTo>
                  <a:lnTo>
                    <a:pt x="7154" y="51032"/>
                  </a:lnTo>
                  <a:cubicBezTo>
                    <a:pt x="7154" y="51032"/>
                    <a:pt x="4611" y="49919"/>
                    <a:pt x="4611" y="49919"/>
                  </a:cubicBezTo>
                  <a:lnTo>
                    <a:pt x="3498" y="49919"/>
                  </a:lnTo>
                  <a:cubicBezTo>
                    <a:pt x="3498" y="49919"/>
                    <a:pt x="477" y="56278"/>
                    <a:pt x="477" y="56278"/>
                  </a:cubicBezTo>
                  <a:lnTo>
                    <a:pt x="0" y="57709"/>
                  </a:lnTo>
                  <a:lnTo>
                    <a:pt x="0" y="58822"/>
                  </a:lnTo>
                  <a:cubicBezTo>
                    <a:pt x="0" y="58822"/>
                    <a:pt x="1431" y="61206"/>
                    <a:pt x="1431" y="61206"/>
                  </a:cubicBezTo>
                  <a:lnTo>
                    <a:pt x="3339" y="63114"/>
                  </a:lnTo>
                  <a:lnTo>
                    <a:pt x="5564" y="63909"/>
                  </a:lnTo>
                  <a:lnTo>
                    <a:pt x="7313" y="63273"/>
                  </a:lnTo>
                  <a:lnTo>
                    <a:pt x="8744" y="64068"/>
                  </a:lnTo>
                  <a:lnTo>
                    <a:pt x="10493" y="65976"/>
                  </a:lnTo>
                  <a:lnTo>
                    <a:pt x="13354" y="67248"/>
                  </a:lnTo>
                  <a:lnTo>
                    <a:pt x="17488" y="67884"/>
                  </a:lnTo>
                  <a:lnTo>
                    <a:pt x="19872" y="69473"/>
                  </a:lnTo>
                  <a:lnTo>
                    <a:pt x="20190" y="70745"/>
                  </a:lnTo>
                  <a:lnTo>
                    <a:pt x="20190" y="72176"/>
                  </a:lnTo>
                  <a:cubicBezTo>
                    <a:pt x="20190" y="72176"/>
                    <a:pt x="19554" y="75673"/>
                    <a:pt x="19554" y="75673"/>
                  </a:cubicBezTo>
                  <a:lnTo>
                    <a:pt x="19078" y="77740"/>
                  </a:lnTo>
                  <a:lnTo>
                    <a:pt x="16852" y="82987"/>
                  </a:lnTo>
                  <a:lnTo>
                    <a:pt x="15262" y="87597"/>
                  </a:lnTo>
                  <a:lnTo>
                    <a:pt x="16057" y="89823"/>
                  </a:lnTo>
                  <a:lnTo>
                    <a:pt x="16693" y="90776"/>
                  </a:lnTo>
                  <a:lnTo>
                    <a:pt x="17170" y="91412"/>
                  </a:lnTo>
                  <a:lnTo>
                    <a:pt x="18918" y="93161"/>
                  </a:lnTo>
                  <a:lnTo>
                    <a:pt x="20190" y="94910"/>
                  </a:lnTo>
                  <a:lnTo>
                    <a:pt x="19078" y="99202"/>
                  </a:lnTo>
                  <a:lnTo>
                    <a:pt x="19713" y="100315"/>
                  </a:lnTo>
                  <a:lnTo>
                    <a:pt x="22098" y="101110"/>
                  </a:lnTo>
                  <a:lnTo>
                    <a:pt x="24642" y="101746"/>
                  </a:lnTo>
                  <a:lnTo>
                    <a:pt x="25595" y="102541"/>
                  </a:lnTo>
                  <a:lnTo>
                    <a:pt x="23370" y="106992"/>
                  </a:lnTo>
                  <a:lnTo>
                    <a:pt x="23847" y="110013"/>
                  </a:lnTo>
                  <a:lnTo>
                    <a:pt x="24801" y="112874"/>
                  </a:lnTo>
                  <a:lnTo>
                    <a:pt x="25437" y="117485"/>
                  </a:lnTo>
                  <a:lnTo>
                    <a:pt x="25437" y="117962"/>
                  </a:lnTo>
                  <a:cubicBezTo>
                    <a:pt x="25437" y="117962"/>
                    <a:pt x="25437" y="119074"/>
                    <a:pt x="25437" y="119074"/>
                  </a:cubicBezTo>
                  <a:lnTo>
                    <a:pt x="26867" y="122731"/>
                  </a:lnTo>
                  <a:lnTo>
                    <a:pt x="29093" y="129885"/>
                  </a:lnTo>
                  <a:lnTo>
                    <a:pt x="29093" y="132588"/>
                  </a:lnTo>
                  <a:cubicBezTo>
                    <a:pt x="29093" y="132588"/>
                    <a:pt x="29093" y="135449"/>
                    <a:pt x="29093" y="135449"/>
                  </a:cubicBezTo>
                  <a:lnTo>
                    <a:pt x="29888" y="137834"/>
                  </a:lnTo>
                  <a:lnTo>
                    <a:pt x="30206" y="142126"/>
                  </a:lnTo>
                  <a:lnTo>
                    <a:pt x="32273" y="144829"/>
                  </a:lnTo>
                  <a:lnTo>
                    <a:pt x="34180" y="146737"/>
                  </a:lnTo>
                  <a:lnTo>
                    <a:pt x="35452" y="147214"/>
                  </a:lnTo>
                  <a:lnTo>
                    <a:pt x="37678" y="146737"/>
                  </a:lnTo>
                  <a:lnTo>
                    <a:pt x="40539" y="143716"/>
                  </a:lnTo>
                  <a:lnTo>
                    <a:pt x="41970" y="140855"/>
                  </a:lnTo>
                  <a:lnTo>
                    <a:pt x="41970" y="137357"/>
                  </a:lnTo>
                  <a:cubicBezTo>
                    <a:pt x="41970" y="137357"/>
                    <a:pt x="41016" y="131952"/>
                    <a:pt x="41016" y="131952"/>
                  </a:cubicBezTo>
                  <a:lnTo>
                    <a:pt x="41493" y="130044"/>
                  </a:lnTo>
                  <a:lnTo>
                    <a:pt x="43401" y="138788"/>
                  </a:lnTo>
                  <a:lnTo>
                    <a:pt x="43878" y="142444"/>
                  </a:lnTo>
                  <a:lnTo>
                    <a:pt x="43878" y="145306"/>
                  </a:lnTo>
                  <a:cubicBezTo>
                    <a:pt x="43878" y="145306"/>
                    <a:pt x="45627" y="143875"/>
                    <a:pt x="45627" y="143875"/>
                  </a:cubicBezTo>
                  <a:lnTo>
                    <a:pt x="46740" y="141967"/>
                  </a:lnTo>
                  <a:lnTo>
                    <a:pt x="49283" y="140695"/>
                  </a:lnTo>
                  <a:lnTo>
                    <a:pt x="50873" y="138788"/>
                  </a:lnTo>
                  <a:lnTo>
                    <a:pt x="51986" y="135608"/>
                  </a:lnTo>
                  <a:lnTo>
                    <a:pt x="52304" y="133224"/>
                  </a:lnTo>
                  <a:lnTo>
                    <a:pt x="51986" y="129726"/>
                  </a:lnTo>
                  <a:lnTo>
                    <a:pt x="52781" y="126706"/>
                  </a:lnTo>
                  <a:lnTo>
                    <a:pt x="55801" y="124321"/>
                  </a:lnTo>
                  <a:lnTo>
                    <a:pt x="53258" y="129090"/>
                  </a:lnTo>
                  <a:lnTo>
                    <a:pt x="53258" y="132270"/>
                  </a:lnTo>
                  <a:cubicBezTo>
                    <a:pt x="53258" y="132270"/>
                    <a:pt x="53894" y="134813"/>
                    <a:pt x="53894" y="134813"/>
                  </a:cubicBezTo>
                  <a:lnTo>
                    <a:pt x="55007" y="137675"/>
                  </a:lnTo>
                  <a:lnTo>
                    <a:pt x="58345" y="135449"/>
                  </a:lnTo>
                  <a:lnTo>
                    <a:pt x="60571" y="134336"/>
                  </a:lnTo>
                  <a:lnTo>
                    <a:pt x="62479" y="133701"/>
                  </a:lnTo>
                  <a:lnTo>
                    <a:pt x="58981" y="137834"/>
                  </a:lnTo>
                  <a:lnTo>
                    <a:pt x="58504" y="139583"/>
                  </a:lnTo>
                  <a:lnTo>
                    <a:pt x="58504" y="141808"/>
                  </a:lnTo>
                  <a:cubicBezTo>
                    <a:pt x="58504" y="141808"/>
                    <a:pt x="60253" y="143080"/>
                    <a:pt x="60253" y="143080"/>
                  </a:cubicBezTo>
                  <a:lnTo>
                    <a:pt x="61048" y="144034"/>
                  </a:lnTo>
                  <a:lnTo>
                    <a:pt x="63114" y="143716"/>
                  </a:lnTo>
                  <a:lnTo>
                    <a:pt x="64704" y="141650"/>
                  </a:lnTo>
                  <a:lnTo>
                    <a:pt x="66612" y="137198"/>
                  </a:lnTo>
                  <a:lnTo>
                    <a:pt x="70586" y="133224"/>
                  </a:lnTo>
                  <a:lnTo>
                    <a:pt x="72335" y="132111"/>
                  </a:lnTo>
                  <a:lnTo>
                    <a:pt x="73448" y="130839"/>
                  </a:lnTo>
                  <a:lnTo>
                    <a:pt x="74243" y="127659"/>
                  </a:lnTo>
                  <a:lnTo>
                    <a:pt x="73607" y="125434"/>
                  </a:lnTo>
                  <a:lnTo>
                    <a:pt x="71699" y="122254"/>
                  </a:lnTo>
                  <a:lnTo>
                    <a:pt x="70427" y="120823"/>
                  </a:lnTo>
                  <a:lnTo>
                    <a:pt x="70745" y="119392"/>
                  </a:lnTo>
                  <a:lnTo>
                    <a:pt x="70268" y="117962"/>
                  </a:lnTo>
                  <a:lnTo>
                    <a:pt x="68997" y="115895"/>
                  </a:lnTo>
                  <a:lnTo>
                    <a:pt x="68997" y="113669"/>
                  </a:lnTo>
                  <a:cubicBezTo>
                    <a:pt x="68997" y="113669"/>
                    <a:pt x="69791" y="112080"/>
                    <a:pt x="69791" y="112080"/>
                  </a:cubicBezTo>
                  <a:lnTo>
                    <a:pt x="72335" y="111444"/>
                  </a:lnTo>
                  <a:lnTo>
                    <a:pt x="70268" y="109059"/>
                  </a:lnTo>
                  <a:lnTo>
                    <a:pt x="69951" y="106992"/>
                  </a:lnTo>
                  <a:lnTo>
                    <a:pt x="71699" y="106038"/>
                  </a:lnTo>
                  <a:lnTo>
                    <a:pt x="73607" y="104608"/>
                  </a:lnTo>
                  <a:lnTo>
                    <a:pt x="73607" y="102541"/>
                  </a:lnTo>
                  <a:cubicBezTo>
                    <a:pt x="73607" y="102541"/>
                    <a:pt x="73607" y="100633"/>
                    <a:pt x="73607" y="100633"/>
                  </a:cubicBezTo>
                  <a:lnTo>
                    <a:pt x="71699" y="98248"/>
                  </a:lnTo>
                  <a:lnTo>
                    <a:pt x="67884" y="97613"/>
                  </a:lnTo>
                  <a:lnTo>
                    <a:pt x="64386" y="94910"/>
                  </a:lnTo>
                  <a:lnTo>
                    <a:pt x="68361" y="95705"/>
                  </a:lnTo>
                  <a:lnTo>
                    <a:pt x="72653" y="96023"/>
                  </a:lnTo>
                  <a:lnTo>
                    <a:pt x="72971" y="94433"/>
                  </a:lnTo>
                  <a:lnTo>
                    <a:pt x="72971" y="92525"/>
                  </a:lnTo>
                  <a:cubicBezTo>
                    <a:pt x="72971" y="92525"/>
                    <a:pt x="72971" y="91253"/>
                    <a:pt x="72971" y="91253"/>
                  </a:cubicBezTo>
                  <a:lnTo>
                    <a:pt x="73925" y="90776"/>
                  </a:lnTo>
                  <a:lnTo>
                    <a:pt x="74243" y="92525"/>
                  </a:lnTo>
                  <a:lnTo>
                    <a:pt x="74243" y="95228"/>
                  </a:lnTo>
                  <a:cubicBezTo>
                    <a:pt x="74243" y="95228"/>
                    <a:pt x="75356" y="100315"/>
                    <a:pt x="75356" y="100315"/>
                  </a:cubicBezTo>
                  <a:lnTo>
                    <a:pt x="74720" y="105720"/>
                  </a:lnTo>
                  <a:lnTo>
                    <a:pt x="75356" y="107787"/>
                  </a:lnTo>
                  <a:lnTo>
                    <a:pt x="80284" y="117008"/>
                  </a:lnTo>
                  <a:lnTo>
                    <a:pt x="83623" y="120823"/>
                  </a:lnTo>
                  <a:lnTo>
                    <a:pt x="89505" y="120346"/>
                  </a:lnTo>
                  <a:lnTo>
                    <a:pt x="91412" y="119552"/>
                  </a:lnTo>
                  <a:lnTo>
                    <a:pt x="94274" y="116690"/>
                  </a:lnTo>
                  <a:lnTo>
                    <a:pt x="96977" y="114782"/>
                  </a:lnTo>
                  <a:lnTo>
                    <a:pt x="99044" y="112080"/>
                  </a:lnTo>
                  <a:lnTo>
                    <a:pt x="99044" y="114782"/>
                  </a:lnTo>
                  <a:cubicBezTo>
                    <a:pt x="99044" y="114782"/>
                    <a:pt x="100474" y="117485"/>
                    <a:pt x="100474" y="117485"/>
                  </a:cubicBezTo>
                  <a:lnTo>
                    <a:pt x="105085" y="123526"/>
                  </a:lnTo>
                  <a:lnTo>
                    <a:pt x="106197" y="126546"/>
                  </a:lnTo>
                  <a:lnTo>
                    <a:pt x="107946" y="129885"/>
                  </a:lnTo>
                  <a:lnTo>
                    <a:pt x="109377" y="128454"/>
                  </a:lnTo>
                  <a:lnTo>
                    <a:pt x="109854" y="128454"/>
                  </a:lnTo>
                  <a:cubicBezTo>
                    <a:pt x="109854" y="128454"/>
                    <a:pt x="109695" y="129249"/>
                    <a:pt x="109695" y="129249"/>
                  </a:cubicBezTo>
                  <a:lnTo>
                    <a:pt x="108741" y="131952"/>
                  </a:lnTo>
                  <a:lnTo>
                    <a:pt x="109536" y="134018"/>
                  </a:lnTo>
                  <a:lnTo>
                    <a:pt x="111285" y="142285"/>
                  </a:lnTo>
                  <a:lnTo>
                    <a:pt x="113987" y="148167"/>
                  </a:lnTo>
                  <a:lnTo>
                    <a:pt x="113987" y="153255"/>
                  </a:lnTo>
                  <a:cubicBezTo>
                    <a:pt x="113987" y="153255"/>
                    <a:pt x="115418" y="163429"/>
                    <a:pt x="115418" y="163429"/>
                  </a:cubicBezTo>
                  <a:lnTo>
                    <a:pt x="119393" y="169153"/>
                  </a:lnTo>
                  <a:lnTo>
                    <a:pt x="120982" y="172173"/>
                  </a:lnTo>
                  <a:lnTo>
                    <a:pt x="122731" y="174876"/>
                  </a:lnTo>
                  <a:lnTo>
                    <a:pt x="123208" y="174876"/>
                  </a:lnTo>
                  <a:cubicBezTo>
                    <a:pt x="123208" y="174876"/>
                    <a:pt x="122890" y="172650"/>
                    <a:pt x="122890" y="172650"/>
                  </a:cubicBezTo>
                  <a:lnTo>
                    <a:pt x="122095" y="170583"/>
                  </a:lnTo>
                  <a:lnTo>
                    <a:pt x="121618" y="168358"/>
                  </a:lnTo>
                  <a:lnTo>
                    <a:pt x="121618" y="166609"/>
                  </a:lnTo>
                  <a:cubicBezTo>
                    <a:pt x="121618" y="166609"/>
                    <a:pt x="120029" y="165019"/>
                    <a:pt x="120029" y="165019"/>
                  </a:cubicBezTo>
                  <a:lnTo>
                    <a:pt x="119393" y="162317"/>
                  </a:lnTo>
                  <a:lnTo>
                    <a:pt x="119075" y="159614"/>
                  </a:lnTo>
                  <a:lnTo>
                    <a:pt x="119870" y="157706"/>
                  </a:lnTo>
                  <a:lnTo>
                    <a:pt x="121936" y="155639"/>
                  </a:lnTo>
                  <a:lnTo>
                    <a:pt x="123367" y="155322"/>
                  </a:lnTo>
                  <a:lnTo>
                    <a:pt x="124639" y="156276"/>
                  </a:lnTo>
                  <a:lnTo>
                    <a:pt x="127500" y="157706"/>
                  </a:lnTo>
                  <a:lnTo>
                    <a:pt x="129408" y="158978"/>
                  </a:lnTo>
                  <a:lnTo>
                    <a:pt x="130203" y="160727"/>
                  </a:lnTo>
                  <a:lnTo>
                    <a:pt x="131157" y="160727"/>
                  </a:lnTo>
                  <a:cubicBezTo>
                    <a:pt x="131157" y="160727"/>
                    <a:pt x="132111" y="159455"/>
                    <a:pt x="132111" y="159455"/>
                  </a:cubicBezTo>
                  <a:lnTo>
                    <a:pt x="132111" y="158183"/>
                  </a:lnTo>
                  <a:close/>
                  <a:moveTo>
                    <a:pt x="110808" y="141173"/>
                  </a:moveTo>
                  <a:lnTo>
                    <a:pt x="110172" y="139901"/>
                  </a:lnTo>
                  <a:lnTo>
                    <a:pt x="109854" y="139901"/>
                  </a:lnTo>
                  <a:cubicBezTo>
                    <a:pt x="109854" y="139901"/>
                    <a:pt x="109377" y="141173"/>
                    <a:pt x="109377" y="141173"/>
                  </a:cubicBezTo>
                  <a:lnTo>
                    <a:pt x="108900" y="143398"/>
                  </a:lnTo>
                  <a:lnTo>
                    <a:pt x="109377" y="145147"/>
                  </a:lnTo>
                  <a:lnTo>
                    <a:pt x="110490" y="142762"/>
                  </a:lnTo>
                  <a:lnTo>
                    <a:pt x="110808" y="141173"/>
                  </a:lnTo>
                  <a:close/>
                  <a:moveTo>
                    <a:pt x="112239" y="145942"/>
                  </a:moveTo>
                  <a:lnTo>
                    <a:pt x="111444" y="145942"/>
                  </a:lnTo>
                  <a:cubicBezTo>
                    <a:pt x="111444" y="145942"/>
                    <a:pt x="110013" y="146419"/>
                    <a:pt x="110013" y="146419"/>
                  </a:cubicBezTo>
                  <a:lnTo>
                    <a:pt x="110490" y="150393"/>
                  </a:lnTo>
                  <a:lnTo>
                    <a:pt x="110172" y="151665"/>
                  </a:lnTo>
                  <a:lnTo>
                    <a:pt x="110967" y="152619"/>
                  </a:lnTo>
                  <a:lnTo>
                    <a:pt x="112716" y="152619"/>
                  </a:lnTo>
                  <a:cubicBezTo>
                    <a:pt x="112716" y="152619"/>
                    <a:pt x="113033" y="149439"/>
                    <a:pt x="113033" y="149439"/>
                  </a:cubicBezTo>
                  <a:lnTo>
                    <a:pt x="112716" y="147214"/>
                  </a:lnTo>
                  <a:lnTo>
                    <a:pt x="112239" y="14610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1" name="Freeform: Shape 5410">
              <a:extLst>
                <a:ext uri="{FF2B5EF4-FFF2-40B4-BE49-F238E27FC236}">
                  <a16:creationId xmlns:a16="http://schemas.microsoft.com/office/drawing/2014/main" id="{4EFE1EDE-79E7-7B0A-A5F5-18F014D5E9CF}"/>
                </a:ext>
              </a:extLst>
            </p:cNvPr>
            <p:cNvSpPr/>
            <p:nvPr/>
          </p:nvSpPr>
          <p:spPr>
            <a:xfrm>
              <a:off x="10520200" y="3548072"/>
              <a:ext cx="6200" cy="7471"/>
            </a:xfrm>
            <a:custGeom>
              <a:avLst/>
              <a:gdLst>
                <a:gd name="connsiteX0" fmla="*/ 4452 w 6200"/>
                <a:gd name="connsiteY0" fmla="*/ 3498 h 7471"/>
                <a:gd name="connsiteX1" fmla="*/ 1590 w 6200"/>
                <a:gd name="connsiteY1" fmla="*/ 0 h 7471"/>
                <a:gd name="connsiteX2" fmla="*/ 0 w 6200"/>
                <a:gd name="connsiteY2" fmla="*/ 477 h 7471"/>
                <a:gd name="connsiteX3" fmla="*/ 0 w 6200"/>
                <a:gd name="connsiteY3" fmla="*/ 4929 h 7471"/>
                <a:gd name="connsiteX4" fmla="*/ 954 w 6200"/>
                <a:gd name="connsiteY4" fmla="*/ 6200 h 7471"/>
                <a:gd name="connsiteX5" fmla="*/ 3498 w 6200"/>
                <a:gd name="connsiteY5" fmla="*/ 7472 h 7471"/>
                <a:gd name="connsiteX6" fmla="*/ 4293 w 6200"/>
                <a:gd name="connsiteY6" fmla="*/ 6836 h 7471"/>
                <a:gd name="connsiteX7" fmla="*/ 6200 w 6200"/>
                <a:gd name="connsiteY7" fmla="*/ 4769 h 7471"/>
                <a:gd name="connsiteX8" fmla="*/ 4452 w 6200"/>
                <a:gd name="connsiteY8" fmla="*/ 3498 h 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00" h="7471">
                  <a:moveTo>
                    <a:pt x="4452" y="3498"/>
                  </a:moveTo>
                  <a:lnTo>
                    <a:pt x="1590" y="0"/>
                  </a:lnTo>
                  <a:lnTo>
                    <a:pt x="0" y="477"/>
                  </a:lnTo>
                  <a:lnTo>
                    <a:pt x="0" y="4929"/>
                  </a:lnTo>
                  <a:lnTo>
                    <a:pt x="954" y="6200"/>
                  </a:lnTo>
                  <a:lnTo>
                    <a:pt x="3498" y="7472"/>
                  </a:lnTo>
                  <a:lnTo>
                    <a:pt x="4293" y="6836"/>
                  </a:lnTo>
                  <a:lnTo>
                    <a:pt x="6200" y="4769"/>
                  </a:lnTo>
                  <a:lnTo>
                    <a:pt x="4452" y="3498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2" name="Freeform: Shape 5411">
              <a:extLst>
                <a:ext uri="{FF2B5EF4-FFF2-40B4-BE49-F238E27FC236}">
                  <a16:creationId xmlns:a16="http://schemas.microsoft.com/office/drawing/2014/main" id="{A5A5D270-01C2-DF4C-19E8-208F08C028CF}"/>
                </a:ext>
              </a:extLst>
            </p:cNvPr>
            <p:cNvSpPr/>
            <p:nvPr/>
          </p:nvSpPr>
          <p:spPr>
            <a:xfrm>
              <a:off x="1644295" y="2540787"/>
              <a:ext cx="110330" cy="95227"/>
            </a:xfrm>
            <a:custGeom>
              <a:avLst/>
              <a:gdLst>
                <a:gd name="connsiteX0" fmla="*/ 109377 w 110330"/>
                <a:gd name="connsiteY0" fmla="*/ 42447 h 95227"/>
                <a:gd name="connsiteX1" fmla="*/ 106038 w 110330"/>
                <a:gd name="connsiteY1" fmla="*/ 39585 h 95227"/>
                <a:gd name="connsiteX2" fmla="*/ 103336 w 110330"/>
                <a:gd name="connsiteY2" fmla="*/ 37201 h 95227"/>
                <a:gd name="connsiteX3" fmla="*/ 100315 w 110330"/>
                <a:gd name="connsiteY3" fmla="*/ 35134 h 95227"/>
                <a:gd name="connsiteX4" fmla="*/ 97930 w 110330"/>
                <a:gd name="connsiteY4" fmla="*/ 34498 h 95227"/>
                <a:gd name="connsiteX5" fmla="*/ 97295 w 110330"/>
                <a:gd name="connsiteY5" fmla="*/ 33385 h 95227"/>
                <a:gd name="connsiteX6" fmla="*/ 96977 w 110330"/>
                <a:gd name="connsiteY6" fmla="*/ 32431 h 95227"/>
                <a:gd name="connsiteX7" fmla="*/ 97295 w 110330"/>
                <a:gd name="connsiteY7" fmla="*/ 30524 h 95227"/>
                <a:gd name="connsiteX8" fmla="*/ 97454 w 110330"/>
                <a:gd name="connsiteY8" fmla="*/ 27980 h 95227"/>
                <a:gd name="connsiteX9" fmla="*/ 97930 w 110330"/>
                <a:gd name="connsiteY9" fmla="*/ 26549 h 95227"/>
                <a:gd name="connsiteX10" fmla="*/ 99997 w 110330"/>
                <a:gd name="connsiteY10" fmla="*/ 23688 h 95227"/>
                <a:gd name="connsiteX11" fmla="*/ 102064 w 110330"/>
                <a:gd name="connsiteY11" fmla="*/ 20508 h 95227"/>
                <a:gd name="connsiteX12" fmla="*/ 103177 w 110330"/>
                <a:gd name="connsiteY12" fmla="*/ 17646 h 95227"/>
                <a:gd name="connsiteX13" fmla="*/ 103813 w 110330"/>
                <a:gd name="connsiteY13" fmla="*/ 14785 h 95227"/>
                <a:gd name="connsiteX14" fmla="*/ 103654 w 110330"/>
                <a:gd name="connsiteY14" fmla="*/ 13990 h 95227"/>
                <a:gd name="connsiteX15" fmla="*/ 102541 w 110330"/>
                <a:gd name="connsiteY15" fmla="*/ 13513 h 95227"/>
                <a:gd name="connsiteX16" fmla="*/ 100474 w 110330"/>
                <a:gd name="connsiteY16" fmla="*/ 12877 h 95227"/>
                <a:gd name="connsiteX17" fmla="*/ 97454 w 110330"/>
                <a:gd name="connsiteY17" fmla="*/ 13354 h 95227"/>
                <a:gd name="connsiteX18" fmla="*/ 94751 w 110330"/>
                <a:gd name="connsiteY18" fmla="*/ 14308 h 95227"/>
                <a:gd name="connsiteX19" fmla="*/ 93797 w 110330"/>
                <a:gd name="connsiteY19" fmla="*/ 14467 h 95227"/>
                <a:gd name="connsiteX20" fmla="*/ 91889 w 110330"/>
                <a:gd name="connsiteY20" fmla="*/ 14626 h 95227"/>
                <a:gd name="connsiteX21" fmla="*/ 88869 w 110330"/>
                <a:gd name="connsiteY21" fmla="*/ 13990 h 95227"/>
                <a:gd name="connsiteX22" fmla="*/ 87597 w 110330"/>
                <a:gd name="connsiteY22" fmla="*/ 12877 h 95227"/>
                <a:gd name="connsiteX23" fmla="*/ 87279 w 110330"/>
                <a:gd name="connsiteY23" fmla="*/ 11764 h 95227"/>
                <a:gd name="connsiteX24" fmla="*/ 87279 w 110330"/>
                <a:gd name="connsiteY24" fmla="*/ 10652 h 95227"/>
                <a:gd name="connsiteX25" fmla="*/ 86325 w 110330"/>
                <a:gd name="connsiteY25" fmla="*/ 8903 h 95227"/>
                <a:gd name="connsiteX26" fmla="*/ 83940 w 110330"/>
                <a:gd name="connsiteY26" fmla="*/ 7154 h 95227"/>
                <a:gd name="connsiteX27" fmla="*/ 78853 w 110330"/>
                <a:gd name="connsiteY27" fmla="*/ 6836 h 95227"/>
                <a:gd name="connsiteX28" fmla="*/ 77104 w 110330"/>
                <a:gd name="connsiteY28" fmla="*/ 6200 h 95227"/>
                <a:gd name="connsiteX29" fmla="*/ 75197 w 110330"/>
                <a:gd name="connsiteY29" fmla="*/ 5564 h 95227"/>
                <a:gd name="connsiteX30" fmla="*/ 73130 w 110330"/>
                <a:gd name="connsiteY30" fmla="*/ 5087 h 95227"/>
                <a:gd name="connsiteX31" fmla="*/ 71222 w 110330"/>
                <a:gd name="connsiteY31" fmla="*/ 5087 h 95227"/>
                <a:gd name="connsiteX32" fmla="*/ 68837 w 110330"/>
                <a:gd name="connsiteY32" fmla="*/ 5564 h 95227"/>
                <a:gd name="connsiteX33" fmla="*/ 64863 w 110330"/>
                <a:gd name="connsiteY33" fmla="*/ 4769 h 95227"/>
                <a:gd name="connsiteX34" fmla="*/ 63432 w 110330"/>
                <a:gd name="connsiteY34" fmla="*/ 5882 h 95227"/>
                <a:gd name="connsiteX35" fmla="*/ 61365 w 110330"/>
                <a:gd name="connsiteY35" fmla="*/ 7154 h 95227"/>
                <a:gd name="connsiteX36" fmla="*/ 59617 w 110330"/>
                <a:gd name="connsiteY36" fmla="*/ 6995 h 95227"/>
                <a:gd name="connsiteX37" fmla="*/ 55960 w 110330"/>
                <a:gd name="connsiteY37" fmla="*/ 4133 h 95227"/>
                <a:gd name="connsiteX38" fmla="*/ 55006 w 110330"/>
                <a:gd name="connsiteY38" fmla="*/ 3974 h 95227"/>
                <a:gd name="connsiteX39" fmla="*/ 51827 w 110330"/>
                <a:gd name="connsiteY39" fmla="*/ 5405 h 95227"/>
                <a:gd name="connsiteX40" fmla="*/ 50714 w 110330"/>
                <a:gd name="connsiteY40" fmla="*/ 5564 h 95227"/>
                <a:gd name="connsiteX41" fmla="*/ 49601 w 110330"/>
                <a:gd name="connsiteY41" fmla="*/ 5087 h 95227"/>
                <a:gd name="connsiteX42" fmla="*/ 45468 w 110330"/>
                <a:gd name="connsiteY42" fmla="*/ 3974 h 95227"/>
                <a:gd name="connsiteX43" fmla="*/ 43560 w 110330"/>
                <a:gd name="connsiteY43" fmla="*/ 3815 h 95227"/>
                <a:gd name="connsiteX44" fmla="*/ 42288 w 110330"/>
                <a:gd name="connsiteY44" fmla="*/ 4292 h 95227"/>
                <a:gd name="connsiteX45" fmla="*/ 39745 w 110330"/>
                <a:gd name="connsiteY45" fmla="*/ 3815 h 95227"/>
                <a:gd name="connsiteX46" fmla="*/ 33862 w 110330"/>
                <a:gd name="connsiteY46" fmla="*/ 0 h 95227"/>
                <a:gd name="connsiteX47" fmla="*/ 30206 w 110330"/>
                <a:gd name="connsiteY47" fmla="*/ 2861 h 95227"/>
                <a:gd name="connsiteX48" fmla="*/ 22734 w 110330"/>
                <a:gd name="connsiteY48" fmla="*/ 2067 h 95227"/>
                <a:gd name="connsiteX49" fmla="*/ 20508 w 110330"/>
                <a:gd name="connsiteY49" fmla="*/ 4133 h 95227"/>
                <a:gd name="connsiteX50" fmla="*/ 17964 w 110330"/>
                <a:gd name="connsiteY50" fmla="*/ 7790 h 95227"/>
                <a:gd name="connsiteX51" fmla="*/ 15898 w 110330"/>
                <a:gd name="connsiteY51" fmla="*/ 9539 h 95227"/>
                <a:gd name="connsiteX52" fmla="*/ 14149 w 110330"/>
                <a:gd name="connsiteY52" fmla="*/ 8903 h 95227"/>
                <a:gd name="connsiteX53" fmla="*/ 12082 w 110330"/>
                <a:gd name="connsiteY53" fmla="*/ 7313 h 95227"/>
                <a:gd name="connsiteX54" fmla="*/ 8267 w 110330"/>
                <a:gd name="connsiteY54" fmla="*/ 3180 h 95227"/>
                <a:gd name="connsiteX55" fmla="*/ 6518 w 110330"/>
                <a:gd name="connsiteY55" fmla="*/ 2385 h 95227"/>
                <a:gd name="connsiteX56" fmla="*/ 4292 w 110330"/>
                <a:gd name="connsiteY56" fmla="*/ 2226 h 95227"/>
                <a:gd name="connsiteX57" fmla="*/ 2385 w 110330"/>
                <a:gd name="connsiteY57" fmla="*/ 2703 h 95227"/>
                <a:gd name="connsiteX58" fmla="*/ 1431 w 110330"/>
                <a:gd name="connsiteY58" fmla="*/ 3497 h 95227"/>
                <a:gd name="connsiteX59" fmla="*/ 636 w 110330"/>
                <a:gd name="connsiteY59" fmla="*/ 9539 h 95227"/>
                <a:gd name="connsiteX60" fmla="*/ 0 w 110330"/>
                <a:gd name="connsiteY60" fmla="*/ 14944 h 95227"/>
                <a:gd name="connsiteX61" fmla="*/ 0 w 110330"/>
                <a:gd name="connsiteY61" fmla="*/ 18123 h 95227"/>
                <a:gd name="connsiteX62" fmla="*/ 4133 w 110330"/>
                <a:gd name="connsiteY62" fmla="*/ 21144 h 95227"/>
                <a:gd name="connsiteX63" fmla="*/ 8903 w 110330"/>
                <a:gd name="connsiteY63" fmla="*/ 26231 h 95227"/>
                <a:gd name="connsiteX64" fmla="*/ 10492 w 110330"/>
                <a:gd name="connsiteY64" fmla="*/ 26708 h 95227"/>
                <a:gd name="connsiteX65" fmla="*/ 11287 w 110330"/>
                <a:gd name="connsiteY65" fmla="*/ 28457 h 95227"/>
                <a:gd name="connsiteX66" fmla="*/ 12400 w 110330"/>
                <a:gd name="connsiteY66" fmla="*/ 32749 h 95227"/>
                <a:gd name="connsiteX67" fmla="*/ 13672 w 110330"/>
                <a:gd name="connsiteY67" fmla="*/ 37519 h 95227"/>
                <a:gd name="connsiteX68" fmla="*/ 16057 w 110330"/>
                <a:gd name="connsiteY68" fmla="*/ 40698 h 95227"/>
                <a:gd name="connsiteX69" fmla="*/ 18282 w 110330"/>
                <a:gd name="connsiteY69" fmla="*/ 42924 h 95227"/>
                <a:gd name="connsiteX70" fmla="*/ 20985 w 110330"/>
                <a:gd name="connsiteY70" fmla="*/ 44991 h 95227"/>
                <a:gd name="connsiteX71" fmla="*/ 24483 w 110330"/>
                <a:gd name="connsiteY71" fmla="*/ 48170 h 95227"/>
                <a:gd name="connsiteX72" fmla="*/ 27185 w 110330"/>
                <a:gd name="connsiteY72" fmla="*/ 51509 h 95227"/>
                <a:gd name="connsiteX73" fmla="*/ 27980 w 110330"/>
                <a:gd name="connsiteY73" fmla="*/ 52781 h 95227"/>
                <a:gd name="connsiteX74" fmla="*/ 33385 w 110330"/>
                <a:gd name="connsiteY74" fmla="*/ 57391 h 95227"/>
                <a:gd name="connsiteX75" fmla="*/ 38632 w 110330"/>
                <a:gd name="connsiteY75" fmla="*/ 62001 h 95227"/>
                <a:gd name="connsiteX76" fmla="*/ 43401 w 110330"/>
                <a:gd name="connsiteY76" fmla="*/ 63591 h 95227"/>
                <a:gd name="connsiteX77" fmla="*/ 44037 w 110330"/>
                <a:gd name="connsiteY77" fmla="*/ 64386 h 95227"/>
                <a:gd name="connsiteX78" fmla="*/ 44037 w 110330"/>
                <a:gd name="connsiteY78" fmla="*/ 68043 h 95227"/>
                <a:gd name="connsiteX79" fmla="*/ 44673 w 110330"/>
                <a:gd name="connsiteY79" fmla="*/ 69314 h 95227"/>
                <a:gd name="connsiteX80" fmla="*/ 47693 w 110330"/>
                <a:gd name="connsiteY80" fmla="*/ 72971 h 95227"/>
                <a:gd name="connsiteX81" fmla="*/ 54211 w 110330"/>
                <a:gd name="connsiteY81" fmla="*/ 78535 h 95227"/>
                <a:gd name="connsiteX82" fmla="*/ 54847 w 110330"/>
                <a:gd name="connsiteY82" fmla="*/ 79648 h 95227"/>
                <a:gd name="connsiteX83" fmla="*/ 55165 w 110330"/>
                <a:gd name="connsiteY83" fmla="*/ 80602 h 95227"/>
                <a:gd name="connsiteX84" fmla="*/ 54688 w 110330"/>
                <a:gd name="connsiteY84" fmla="*/ 81397 h 95227"/>
                <a:gd name="connsiteX85" fmla="*/ 52940 w 110330"/>
                <a:gd name="connsiteY85" fmla="*/ 82033 h 95227"/>
                <a:gd name="connsiteX86" fmla="*/ 55324 w 110330"/>
                <a:gd name="connsiteY86" fmla="*/ 83464 h 95227"/>
                <a:gd name="connsiteX87" fmla="*/ 57391 w 110330"/>
                <a:gd name="connsiteY87" fmla="*/ 82827 h 95227"/>
                <a:gd name="connsiteX88" fmla="*/ 59299 w 110330"/>
                <a:gd name="connsiteY88" fmla="*/ 83304 h 95227"/>
                <a:gd name="connsiteX89" fmla="*/ 60412 w 110330"/>
                <a:gd name="connsiteY89" fmla="*/ 85371 h 95227"/>
                <a:gd name="connsiteX90" fmla="*/ 62637 w 110330"/>
                <a:gd name="connsiteY90" fmla="*/ 86643 h 95227"/>
                <a:gd name="connsiteX91" fmla="*/ 66135 w 110330"/>
                <a:gd name="connsiteY91" fmla="*/ 88869 h 95227"/>
                <a:gd name="connsiteX92" fmla="*/ 68520 w 110330"/>
                <a:gd name="connsiteY92" fmla="*/ 90617 h 95227"/>
                <a:gd name="connsiteX93" fmla="*/ 73607 w 110330"/>
                <a:gd name="connsiteY93" fmla="*/ 93797 h 95227"/>
                <a:gd name="connsiteX94" fmla="*/ 74879 w 110330"/>
                <a:gd name="connsiteY94" fmla="*/ 94274 h 95227"/>
                <a:gd name="connsiteX95" fmla="*/ 77422 w 110330"/>
                <a:gd name="connsiteY95" fmla="*/ 95228 h 95227"/>
                <a:gd name="connsiteX96" fmla="*/ 77899 w 110330"/>
                <a:gd name="connsiteY96" fmla="*/ 95069 h 95227"/>
                <a:gd name="connsiteX97" fmla="*/ 78694 w 110330"/>
                <a:gd name="connsiteY97" fmla="*/ 94592 h 95227"/>
                <a:gd name="connsiteX98" fmla="*/ 80284 w 110330"/>
                <a:gd name="connsiteY98" fmla="*/ 93161 h 95227"/>
                <a:gd name="connsiteX99" fmla="*/ 80602 w 110330"/>
                <a:gd name="connsiteY99" fmla="*/ 92366 h 95227"/>
                <a:gd name="connsiteX100" fmla="*/ 80443 w 110330"/>
                <a:gd name="connsiteY100" fmla="*/ 91253 h 95227"/>
                <a:gd name="connsiteX101" fmla="*/ 78217 w 110330"/>
                <a:gd name="connsiteY101" fmla="*/ 87597 h 95227"/>
                <a:gd name="connsiteX102" fmla="*/ 77899 w 110330"/>
                <a:gd name="connsiteY102" fmla="*/ 85371 h 95227"/>
                <a:gd name="connsiteX103" fmla="*/ 77581 w 110330"/>
                <a:gd name="connsiteY103" fmla="*/ 81079 h 95227"/>
                <a:gd name="connsiteX104" fmla="*/ 78058 w 110330"/>
                <a:gd name="connsiteY104" fmla="*/ 79966 h 95227"/>
                <a:gd name="connsiteX105" fmla="*/ 79012 w 110330"/>
                <a:gd name="connsiteY105" fmla="*/ 79489 h 95227"/>
                <a:gd name="connsiteX106" fmla="*/ 82828 w 110330"/>
                <a:gd name="connsiteY106" fmla="*/ 79012 h 95227"/>
                <a:gd name="connsiteX107" fmla="*/ 82828 w 110330"/>
                <a:gd name="connsiteY107" fmla="*/ 75673 h 95227"/>
                <a:gd name="connsiteX108" fmla="*/ 82986 w 110330"/>
                <a:gd name="connsiteY108" fmla="*/ 74561 h 95227"/>
                <a:gd name="connsiteX109" fmla="*/ 83781 w 110330"/>
                <a:gd name="connsiteY109" fmla="*/ 73130 h 95227"/>
                <a:gd name="connsiteX110" fmla="*/ 84258 w 110330"/>
                <a:gd name="connsiteY110" fmla="*/ 71858 h 95227"/>
                <a:gd name="connsiteX111" fmla="*/ 86484 w 110330"/>
                <a:gd name="connsiteY111" fmla="*/ 70109 h 95227"/>
                <a:gd name="connsiteX112" fmla="*/ 89346 w 110330"/>
                <a:gd name="connsiteY112" fmla="*/ 67883 h 95227"/>
                <a:gd name="connsiteX113" fmla="*/ 90617 w 110330"/>
                <a:gd name="connsiteY113" fmla="*/ 67883 h 95227"/>
                <a:gd name="connsiteX114" fmla="*/ 91730 w 110330"/>
                <a:gd name="connsiteY114" fmla="*/ 68201 h 95227"/>
                <a:gd name="connsiteX115" fmla="*/ 93002 w 110330"/>
                <a:gd name="connsiteY115" fmla="*/ 69950 h 95227"/>
                <a:gd name="connsiteX116" fmla="*/ 94433 w 110330"/>
                <a:gd name="connsiteY116" fmla="*/ 69791 h 95227"/>
                <a:gd name="connsiteX117" fmla="*/ 94751 w 110330"/>
                <a:gd name="connsiteY117" fmla="*/ 67566 h 95227"/>
                <a:gd name="connsiteX118" fmla="*/ 92843 w 110330"/>
                <a:gd name="connsiteY118" fmla="*/ 64545 h 95227"/>
                <a:gd name="connsiteX119" fmla="*/ 91889 w 110330"/>
                <a:gd name="connsiteY119" fmla="*/ 62637 h 95227"/>
                <a:gd name="connsiteX120" fmla="*/ 92207 w 110330"/>
                <a:gd name="connsiteY120" fmla="*/ 61683 h 95227"/>
                <a:gd name="connsiteX121" fmla="*/ 92843 w 110330"/>
                <a:gd name="connsiteY121" fmla="*/ 61048 h 95227"/>
                <a:gd name="connsiteX122" fmla="*/ 94433 w 110330"/>
                <a:gd name="connsiteY122" fmla="*/ 61365 h 95227"/>
                <a:gd name="connsiteX123" fmla="*/ 95864 w 110330"/>
                <a:gd name="connsiteY123" fmla="*/ 62001 h 95227"/>
                <a:gd name="connsiteX124" fmla="*/ 96818 w 110330"/>
                <a:gd name="connsiteY124" fmla="*/ 61524 h 95227"/>
                <a:gd name="connsiteX125" fmla="*/ 98407 w 110330"/>
                <a:gd name="connsiteY125" fmla="*/ 61365 h 95227"/>
                <a:gd name="connsiteX126" fmla="*/ 99202 w 110330"/>
                <a:gd name="connsiteY126" fmla="*/ 61365 h 95227"/>
                <a:gd name="connsiteX127" fmla="*/ 100951 w 110330"/>
                <a:gd name="connsiteY127" fmla="*/ 59617 h 95227"/>
                <a:gd name="connsiteX128" fmla="*/ 102223 w 110330"/>
                <a:gd name="connsiteY128" fmla="*/ 59299 h 95227"/>
                <a:gd name="connsiteX129" fmla="*/ 103972 w 110330"/>
                <a:gd name="connsiteY129" fmla="*/ 59299 h 95227"/>
                <a:gd name="connsiteX130" fmla="*/ 105084 w 110330"/>
                <a:gd name="connsiteY130" fmla="*/ 60253 h 95227"/>
                <a:gd name="connsiteX131" fmla="*/ 106515 w 110330"/>
                <a:gd name="connsiteY131" fmla="*/ 60411 h 95227"/>
                <a:gd name="connsiteX132" fmla="*/ 107469 w 110330"/>
                <a:gd name="connsiteY132" fmla="*/ 59299 h 95227"/>
                <a:gd name="connsiteX133" fmla="*/ 107787 w 110330"/>
                <a:gd name="connsiteY133" fmla="*/ 57550 h 95227"/>
                <a:gd name="connsiteX134" fmla="*/ 107628 w 110330"/>
                <a:gd name="connsiteY134" fmla="*/ 55483 h 95227"/>
                <a:gd name="connsiteX135" fmla="*/ 104131 w 110330"/>
                <a:gd name="connsiteY135" fmla="*/ 50555 h 95227"/>
                <a:gd name="connsiteX136" fmla="*/ 100951 w 110330"/>
                <a:gd name="connsiteY136" fmla="*/ 47057 h 95227"/>
                <a:gd name="connsiteX137" fmla="*/ 100633 w 110330"/>
                <a:gd name="connsiteY137" fmla="*/ 46262 h 95227"/>
                <a:gd name="connsiteX138" fmla="*/ 101269 w 110330"/>
                <a:gd name="connsiteY138" fmla="*/ 45627 h 95227"/>
                <a:gd name="connsiteX139" fmla="*/ 102382 w 110330"/>
                <a:gd name="connsiteY139" fmla="*/ 45309 h 95227"/>
                <a:gd name="connsiteX140" fmla="*/ 103495 w 110330"/>
                <a:gd name="connsiteY140" fmla="*/ 45627 h 95227"/>
                <a:gd name="connsiteX141" fmla="*/ 106515 w 110330"/>
                <a:gd name="connsiteY141" fmla="*/ 45786 h 95227"/>
                <a:gd name="connsiteX142" fmla="*/ 109377 w 110330"/>
                <a:gd name="connsiteY142" fmla="*/ 45468 h 95227"/>
                <a:gd name="connsiteX143" fmla="*/ 110331 w 110330"/>
                <a:gd name="connsiteY143" fmla="*/ 44673 h 95227"/>
                <a:gd name="connsiteX144" fmla="*/ 110331 w 110330"/>
                <a:gd name="connsiteY144" fmla="*/ 43560 h 95227"/>
                <a:gd name="connsiteX145" fmla="*/ 109377 w 110330"/>
                <a:gd name="connsiteY145" fmla="*/ 42447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110330" h="95227">
                  <a:moveTo>
                    <a:pt x="109377" y="42447"/>
                  </a:moveTo>
                  <a:lnTo>
                    <a:pt x="106038" y="39585"/>
                  </a:lnTo>
                  <a:lnTo>
                    <a:pt x="103336" y="37201"/>
                  </a:lnTo>
                  <a:lnTo>
                    <a:pt x="100315" y="35134"/>
                  </a:lnTo>
                  <a:lnTo>
                    <a:pt x="97930" y="34498"/>
                  </a:lnTo>
                  <a:lnTo>
                    <a:pt x="97295" y="33385"/>
                  </a:lnTo>
                  <a:lnTo>
                    <a:pt x="96977" y="32431"/>
                  </a:lnTo>
                  <a:lnTo>
                    <a:pt x="97295" y="30524"/>
                  </a:lnTo>
                  <a:lnTo>
                    <a:pt x="97454" y="27980"/>
                  </a:lnTo>
                  <a:lnTo>
                    <a:pt x="97930" y="26549"/>
                  </a:lnTo>
                  <a:lnTo>
                    <a:pt x="99997" y="23688"/>
                  </a:lnTo>
                  <a:lnTo>
                    <a:pt x="102064" y="20508"/>
                  </a:lnTo>
                  <a:lnTo>
                    <a:pt x="103177" y="17646"/>
                  </a:lnTo>
                  <a:lnTo>
                    <a:pt x="103813" y="14785"/>
                  </a:lnTo>
                  <a:lnTo>
                    <a:pt x="103654" y="13990"/>
                  </a:lnTo>
                  <a:lnTo>
                    <a:pt x="102541" y="13513"/>
                  </a:lnTo>
                  <a:lnTo>
                    <a:pt x="100474" y="12877"/>
                  </a:lnTo>
                  <a:lnTo>
                    <a:pt x="97454" y="13354"/>
                  </a:lnTo>
                  <a:lnTo>
                    <a:pt x="94751" y="14308"/>
                  </a:lnTo>
                  <a:lnTo>
                    <a:pt x="93797" y="14467"/>
                  </a:lnTo>
                  <a:lnTo>
                    <a:pt x="91889" y="14626"/>
                  </a:lnTo>
                  <a:lnTo>
                    <a:pt x="88869" y="13990"/>
                  </a:lnTo>
                  <a:lnTo>
                    <a:pt x="87597" y="12877"/>
                  </a:lnTo>
                  <a:lnTo>
                    <a:pt x="87279" y="11764"/>
                  </a:lnTo>
                  <a:lnTo>
                    <a:pt x="87279" y="10652"/>
                  </a:lnTo>
                  <a:lnTo>
                    <a:pt x="86325" y="8903"/>
                  </a:lnTo>
                  <a:lnTo>
                    <a:pt x="83940" y="7154"/>
                  </a:lnTo>
                  <a:lnTo>
                    <a:pt x="78853" y="6836"/>
                  </a:lnTo>
                  <a:lnTo>
                    <a:pt x="77104" y="6200"/>
                  </a:lnTo>
                  <a:lnTo>
                    <a:pt x="75197" y="5564"/>
                  </a:lnTo>
                  <a:lnTo>
                    <a:pt x="73130" y="5087"/>
                  </a:lnTo>
                  <a:lnTo>
                    <a:pt x="71222" y="5087"/>
                  </a:lnTo>
                  <a:lnTo>
                    <a:pt x="68837" y="5564"/>
                  </a:lnTo>
                  <a:lnTo>
                    <a:pt x="64863" y="4769"/>
                  </a:lnTo>
                  <a:lnTo>
                    <a:pt x="63432" y="5882"/>
                  </a:lnTo>
                  <a:lnTo>
                    <a:pt x="61365" y="7154"/>
                  </a:lnTo>
                  <a:lnTo>
                    <a:pt x="59617" y="6995"/>
                  </a:lnTo>
                  <a:lnTo>
                    <a:pt x="55960" y="4133"/>
                  </a:lnTo>
                  <a:lnTo>
                    <a:pt x="55006" y="3974"/>
                  </a:lnTo>
                  <a:lnTo>
                    <a:pt x="51827" y="5405"/>
                  </a:lnTo>
                  <a:lnTo>
                    <a:pt x="50714" y="5564"/>
                  </a:lnTo>
                  <a:lnTo>
                    <a:pt x="49601" y="5087"/>
                  </a:lnTo>
                  <a:lnTo>
                    <a:pt x="45468" y="3974"/>
                  </a:lnTo>
                  <a:lnTo>
                    <a:pt x="43560" y="3815"/>
                  </a:lnTo>
                  <a:lnTo>
                    <a:pt x="42288" y="4292"/>
                  </a:lnTo>
                  <a:lnTo>
                    <a:pt x="39745" y="3815"/>
                  </a:lnTo>
                  <a:lnTo>
                    <a:pt x="33862" y="0"/>
                  </a:lnTo>
                  <a:lnTo>
                    <a:pt x="30206" y="2861"/>
                  </a:lnTo>
                  <a:lnTo>
                    <a:pt x="22734" y="2067"/>
                  </a:lnTo>
                  <a:lnTo>
                    <a:pt x="20508" y="4133"/>
                  </a:lnTo>
                  <a:lnTo>
                    <a:pt x="17964" y="7790"/>
                  </a:lnTo>
                  <a:lnTo>
                    <a:pt x="15898" y="9539"/>
                  </a:lnTo>
                  <a:lnTo>
                    <a:pt x="14149" y="8903"/>
                  </a:lnTo>
                  <a:lnTo>
                    <a:pt x="12082" y="7313"/>
                  </a:lnTo>
                  <a:lnTo>
                    <a:pt x="8267" y="3180"/>
                  </a:lnTo>
                  <a:lnTo>
                    <a:pt x="6518" y="2385"/>
                  </a:lnTo>
                  <a:lnTo>
                    <a:pt x="4292" y="2226"/>
                  </a:lnTo>
                  <a:lnTo>
                    <a:pt x="2385" y="2703"/>
                  </a:lnTo>
                  <a:lnTo>
                    <a:pt x="1431" y="3497"/>
                  </a:lnTo>
                  <a:lnTo>
                    <a:pt x="636" y="9539"/>
                  </a:lnTo>
                  <a:lnTo>
                    <a:pt x="0" y="14944"/>
                  </a:lnTo>
                  <a:lnTo>
                    <a:pt x="0" y="18123"/>
                  </a:lnTo>
                  <a:lnTo>
                    <a:pt x="4133" y="21144"/>
                  </a:lnTo>
                  <a:lnTo>
                    <a:pt x="8903" y="26231"/>
                  </a:lnTo>
                  <a:lnTo>
                    <a:pt x="10492" y="26708"/>
                  </a:lnTo>
                  <a:lnTo>
                    <a:pt x="11287" y="28457"/>
                  </a:lnTo>
                  <a:lnTo>
                    <a:pt x="12400" y="32749"/>
                  </a:lnTo>
                  <a:lnTo>
                    <a:pt x="13672" y="37519"/>
                  </a:lnTo>
                  <a:lnTo>
                    <a:pt x="16057" y="40698"/>
                  </a:lnTo>
                  <a:lnTo>
                    <a:pt x="18282" y="42924"/>
                  </a:lnTo>
                  <a:lnTo>
                    <a:pt x="20985" y="44991"/>
                  </a:lnTo>
                  <a:lnTo>
                    <a:pt x="24483" y="48170"/>
                  </a:lnTo>
                  <a:lnTo>
                    <a:pt x="27185" y="51509"/>
                  </a:lnTo>
                  <a:lnTo>
                    <a:pt x="27980" y="52781"/>
                  </a:lnTo>
                  <a:lnTo>
                    <a:pt x="33385" y="57391"/>
                  </a:lnTo>
                  <a:lnTo>
                    <a:pt x="38632" y="62001"/>
                  </a:lnTo>
                  <a:lnTo>
                    <a:pt x="43401" y="63591"/>
                  </a:lnTo>
                  <a:lnTo>
                    <a:pt x="44037" y="64386"/>
                  </a:lnTo>
                  <a:lnTo>
                    <a:pt x="44037" y="68043"/>
                  </a:lnTo>
                  <a:lnTo>
                    <a:pt x="44673" y="69314"/>
                  </a:lnTo>
                  <a:lnTo>
                    <a:pt x="47693" y="72971"/>
                  </a:lnTo>
                  <a:lnTo>
                    <a:pt x="54211" y="78535"/>
                  </a:lnTo>
                  <a:lnTo>
                    <a:pt x="54847" y="79648"/>
                  </a:lnTo>
                  <a:lnTo>
                    <a:pt x="55165" y="80602"/>
                  </a:lnTo>
                  <a:lnTo>
                    <a:pt x="54688" y="81397"/>
                  </a:lnTo>
                  <a:lnTo>
                    <a:pt x="52940" y="82033"/>
                  </a:lnTo>
                  <a:lnTo>
                    <a:pt x="55324" y="83464"/>
                  </a:lnTo>
                  <a:lnTo>
                    <a:pt x="57391" y="82827"/>
                  </a:lnTo>
                  <a:lnTo>
                    <a:pt x="59299" y="83304"/>
                  </a:lnTo>
                  <a:lnTo>
                    <a:pt x="60412" y="85371"/>
                  </a:lnTo>
                  <a:lnTo>
                    <a:pt x="62637" y="86643"/>
                  </a:lnTo>
                  <a:lnTo>
                    <a:pt x="66135" y="88869"/>
                  </a:lnTo>
                  <a:lnTo>
                    <a:pt x="68520" y="90617"/>
                  </a:lnTo>
                  <a:lnTo>
                    <a:pt x="73607" y="93797"/>
                  </a:lnTo>
                  <a:lnTo>
                    <a:pt x="74879" y="94274"/>
                  </a:lnTo>
                  <a:lnTo>
                    <a:pt x="77422" y="95228"/>
                  </a:lnTo>
                  <a:lnTo>
                    <a:pt x="77899" y="95069"/>
                  </a:lnTo>
                  <a:lnTo>
                    <a:pt x="78694" y="94592"/>
                  </a:lnTo>
                  <a:lnTo>
                    <a:pt x="80284" y="93161"/>
                  </a:lnTo>
                  <a:lnTo>
                    <a:pt x="80602" y="92366"/>
                  </a:lnTo>
                  <a:lnTo>
                    <a:pt x="80443" y="91253"/>
                  </a:lnTo>
                  <a:lnTo>
                    <a:pt x="78217" y="87597"/>
                  </a:lnTo>
                  <a:lnTo>
                    <a:pt x="77899" y="85371"/>
                  </a:lnTo>
                  <a:lnTo>
                    <a:pt x="77581" y="81079"/>
                  </a:lnTo>
                  <a:lnTo>
                    <a:pt x="78058" y="79966"/>
                  </a:lnTo>
                  <a:lnTo>
                    <a:pt x="79012" y="79489"/>
                  </a:lnTo>
                  <a:lnTo>
                    <a:pt x="82828" y="79012"/>
                  </a:lnTo>
                  <a:lnTo>
                    <a:pt x="82828" y="75673"/>
                  </a:lnTo>
                  <a:lnTo>
                    <a:pt x="82986" y="74561"/>
                  </a:lnTo>
                  <a:lnTo>
                    <a:pt x="83781" y="73130"/>
                  </a:lnTo>
                  <a:lnTo>
                    <a:pt x="84258" y="71858"/>
                  </a:lnTo>
                  <a:lnTo>
                    <a:pt x="86484" y="70109"/>
                  </a:lnTo>
                  <a:lnTo>
                    <a:pt x="89346" y="67883"/>
                  </a:lnTo>
                  <a:lnTo>
                    <a:pt x="90617" y="67883"/>
                  </a:lnTo>
                  <a:lnTo>
                    <a:pt x="91730" y="68201"/>
                  </a:lnTo>
                  <a:lnTo>
                    <a:pt x="93002" y="69950"/>
                  </a:lnTo>
                  <a:lnTo>
                    <a:pt x="94433" y="69791"/>
                  </a:lnTo>
                  <a:lnTo>
                    <a:pt x="94751" y="67566"/>
                  </a:lnTo>
                  <a:lnTo>
                    <a:pt x="92843" y="64545"/>
                  </a:lnTo>
                  <a:lnTo>
                    <a:pt x="91889" y="62637"/>
                  </a:lnTo>
                  <a:lnTo>
                    <a:pt x="92207" y="61683"/>
                  </a:lnTo>
                  <a:lnTo>
                    <a:pt x="92843" y="61048"/>
                  </a:lnTo>
                  <a:lnTo>
                    <a:pt x="94433" y="61365"/>
                  </a:lnTo>
                  <a:lnTo>
                    <a:pt x="95864" y="62001"/>
                  </a:lnTo>
                  <a:lnTo>
                    <a:pt x="96818" y="61524"/>
                  </a:lnTo>
                  <a:lnTo>
                    <a:pt x="98407" y="61365"/>
                  </a:lnTo>
                  <a:lnTo>
                    <a:pt x="99202" y="61365"/>
                  </a:lnTo>
                  <a:lnTo>
                    <a:pt x="100951" y="59617"/>
                  </a:lnTo>
                  <a:lnTo>
                    <a:pt x="102223" y="59299"/>
                  </a:lnTo>
                  <a:lnTo>
                    <a:pt x="103972" y="59299"/>
                  </a:lnTo>
                  <a:lnTo>
                    <a:pt x="105084" y="60253"/>
                  </a:lnTo>
                  <a:lnTo>
                    <a:pt x="106515" y="60411"/>
                  </a:lnTo>
                  <a:lnTo>
                    <a:pt x="107469" y="59299"/>
                  </a:lnTo>
                  <a:lnTo>
                    <a:pt x="107787" y="57550"/>
                  </a:lnTo>
                  <a:lnTo>
                    <a:pt x="107628" y="55483"/>
                  </a:lnTo>
                  <a:lnTo>
                    <a:pt x="104131" y="50555"/>
                  </a:lnTo>
                  <a:lnTo>
                    <a:pt x="100951" y="47057"/>
                  </a:lnTo>
                  <a:lnTo>
                    <a:pt x="100633" y="46262"/>
                  </a:lnTo>
                  <a:lnTo>
                    <a:pt x="101269" y="45627"/>
                  </a:lnTo>
                  <a:lnTo>
                    <a:pt x="102382" y="45309"/>
                  </a:lnTo>
                  <a:lnTo>
                    <a:pt x="103495" y="45627"/>
                  </a:lnTo>
                  <a:lnTo>
                    <a:pt x="106515" y="45786"/>
                  </a:lnTo>
                  <a:lnTo>
                    <a:pt x="109377" y="45468"/>
                  </a:lnTo>
                  <a:lnTo>
                    <a:pt x="110331" y="44673"/>
                  </a:lnTo>
                  <a:lnTo>
                    <a:pt x="110331" y="43560"/>
                  </a:lnTo>
                  <a:lnTo>
                    <a:pt x="109377" y="42447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3" name="Freeform: Shape 5412">
              <a:extLst>
                <a:ext uri="{FF2B5EF4-FFF2-40B4-BE49-F238E27FC236}">
                  <a16:creationId xmlns:a16="http://schemas.microsoft.com/office/drawing/2014/main" id="{F48D3EDE-D9F8-D53E-44C4-D53137BA835C}"/>
                </a:ext>
              </a:extLst>
            </p:cNvPr>
            <p:cNvSpPr/>
            <p:nvPr/>
          </p:nvSpPr>
          <p:spPr>
            <a:xfrm>
              <a:off x="2477817" y="2659226"/>
              <a:ext cx="160885" cy="118120"/>
            </a:xfrm>
            <a:custGeom>
              <a:avLst/>
              <a:gdLst>
                <a:gd name="connsiteX0" fmla="*/ 158819 w 160885"/>
                <a:gd name="connsiteY0" fmla="*/ 50237 h 118120"/>
                <a:gd name="connsiteX1" fmla="*/ 157070 w 160885"/>
                <a:gd name="connsiteY1" fmla="*/ 48488 h 118120"/>
                <a:gd name="connsiteX2" fmla="*/ 155163 w 160885"/>
                <a:gd name="connsiteY2" fmla="*/ 47057 h 118120"/>
                <a:gd name="connsiteX3" fmla="*/ 153414 w 160885"/>
                <a:gd name="connsiteY3" fmla="*/ 46104 h 118120"/>
                <a:gd name="connsiteX4" fmla="*/ 149757 w 160885"/>
                <a:gd name="connsiteY4" fmla="*/ 44673 h 118120"/>
                <a:gd name="connsiteX5" fmla="*/ 145783 w 160885"/>
                <a:gd name="connsiteY5" fmla="*/ 44673 h 118120"/>
                <a:gd name="connsiteX6" fmla="*/ 143557 w 160885"/>
                <a:gd name="connsiteY6" fmla="*/ 44355 h 118120"/>
                <a:gd name="connsiteX7" fmla="*/ 141967 w 160885"/>
                <a:gd name="connsiteY7" fmla="*/ 43560 h 118120"/>
                <a:gd name="connsiteX8" fmla="*/ 137357 w 160885"/>
                <a:gd name="connsiteY8" fmla="*/ 39903 h 118120"/>
                <a:gd name="connsiteX9" fmla="*/ 134495 w 160885"/>
                <a:gd name="connsiteY9" fmla="*/ 37042 h 118120"/>
                <a:gd name="connsiteX10" fmla="*/ 127818 w 160885"/>
                <a:gd name="connsiteY10" fmla="*/ 29411 h 118120"/>
                <a:gd name="connsiteX11" fmla="*/ 126388 w 160885"/>
                <a:gd name="connsiteY11" fmla="*/ 26390 h 118120"/>
                <a:gd name="connsiteX12" fmla="*/ 125434 w 160885"/>
                <a:gd name="connsiteY12" fmla="*/ 22893 h 118120"/>
                <a:gd name="connsiteX13" fmla="*/ 124321 w 160885"/>
                <a:gd name="connsiteY13" fmla="*/ 20031 h 118120"/>
                <a:gd name="connsiteX14" fmla="*/ 122731 w 160885"/>
                <a:gd name="connsiteY14" fmla="*/ 17487 h 118120"/>
                <a:gd name="connsiteX15" fmla="*/ 116213 w 160885"/>
                <a:gd name="connsiteY15" fmla="*/ 8744 h 118120"/>
                <a:gd name="connsiteX16" fmla="*/ 111602 w 160885"/>
                <a:gd name="connsiteY16" fmla="*/ 3338 h 118120"/>
                <a:gd name="connsiteX17" fmla="*/ 108900 w 160885"/>
                <a:gd name="connsiteY17" fmla="*/ 1431 h 118120"/>
                <a:gd name="connsiteX18" fmla="*/ 107310 w 160885"/>
                <a:gd name="connsiteY18" fmla="*/ 3656 h 118120"/>
                <a:gd name="connsiteX19" fmla="*/ 104767 w 160885"/>
                <a:gd name="connsiteY19" fmla="*/ 7631 h 118120"/>
                <a:gd name="connsiteX20" fmla="*/ 103654 w 160885"/>
                <a:gd name="connsiteY20" fmla="*/ 9698 h 118120"/>
                <a:gd name="connsiteX21" fmla="*/ 100951 w 160885"/>
                <a:gd name="connsiteY21" fmla="*/ 11605 h 118120"/>
                <a:gd name="connsiteX22" fmla="*/ 96500 w 160885"/>
                <a:gd name="connsiteY22" fmla="*/ 13672 h 118120"/>
                <a:gd name="connsiteX23" fmla="*/ 93956 w 160885"/>
                <a:gd name="connsiteY23" fmla="*/ 14626 h 118120"/>
                <a:gd name="connsiteX24" fmla="*/ 91253 w 160885"/>
                <a:gd name="connsiteY24" fmla="*/ 18918 h 118120"/>
                <a:gd name="connsiteX25" fmla="*/ 88233 w 160885"/>
                <a:gd name="connsiteY25" fmla="*/ 23052 h 118120"/>
                <a:gd name="connsiteX26" fmla="*/ 86166 w 160885"/>
                <a:gd name="connsiteY26" fmla="*/ 23529 h 118120"/>
                <a:gd name="connsiteX27" fmla="*/ 80443 w 160885"/>
                <a:gd name="connsiteY27" fmla="*/ 22893 h 118120"/>
                <a:gd name="connsiteX28" fmla="*/ 78376 w 160885"/>
                <a:gd name="connsiteY28" fmla="*/ 22575 h 118120"/>
                <a:gd name="connsiteX29" fmla="*/ 72494 w 160885"/>
                <a:gd name="connsiteY29" fmla="*/ 20826 h 118120"/>
                <a:gd name="connsiteX30" fmla="*/ 70904 w 160885"/>
                <a:gd name="connsiteY30" fmla="*/ 19713 h 118120"/>
                <a:gd name="connsiteX31" fmla="*/ 69314 w 160885"/>
                <a:gd name="connsiteY31" fmla="*/ 14944 h 118120"/>
                <a:gd name="connsiteX32" fmla="*/ 67566 w 160885"/>
                <a:gd name="connsiteY32" fmla="*/ 12877 h 118120"/>
                <a:gd name="connsiteX33" fmla="*/ 65340 w 160885"/>
                <a:gd name="connsiteY33" fmla="*/ 11605 h 118120"/>
                <a:gd name="connsiteX34" fmla="*/ 63750 w 160885"/>
                <a:gd name="connsiteY34" fmla="*/ 10492 h 118120"/>
                <a:gd name="connsiteX35" fmla="*/ 63114 w 160885"/>
                <a:gd name="connsiteY35" fmla="*/ 9380 h 118120"/>
                <a:gd name="connsiteX36" fmla="*/ 61524 w 160885"/>
                <a:gd name="connsiteY36" fmla="*/ 7631 h 118120"/>
                <a:gd name="connsiteX37" fmla="*/ 58504 w 160885"/>
                <a:gd name="connsiteY37" fmla="*/ 5087 h 118120"/>
                <a:gd name="connsiteX38" fmla="*/ 56278 w 160885"/>
                <a:gd name="connsiteY38" fmla="*/ 2703 h 118120"/>
                <a:gd name="connsiteX39" fmla="*/ 54529 w 160885"/>
                <a:gd name="connsiteY39" fmla="*/ 2067 h 118120"/>
                <a:gd name="connsiteX40" fmla="*/ 52463 w 160885"/>
                <a:gd name="connsiteY40" fmla="*/ 2861 h 118120"/>
                <a:gd name="connsiteX41" fmla="*/ 51191 w 160885"/>
                <a:gd name="connsiteY41" fmla="*/ 2861 h 118120"/>
                <a:gd name="connsiteX42" fmla="*/ 50714 w 160885"/>
                <a:gd name="connsiteY42" fmla="*/ 2703 h 118120"/>
                <a:gd name="connsiteX43" fmla="*/ 50237 w 160885"/>
                <a:gd name="connsiteY43" fmla="*/ 636 h 118120"/>
                <a:gd name="connsiteX44" fmla="*/ 47217 w 160885"/>
                <a:gd name="connsiteY44" fmla="*/ 0 h 118120"/>
                <a:gd name="connsiteX45" fmla="*/ 46580 w 160885"/>
                <a:gd name="connsiteY45" fmla="*/ 1272 h 118120"/>
                <a:gd name="connsiteX46" fmla="*/ 44991 w 160885"/>
                <a:gd name="connsiteY46" fmla="*/ 3498 h 118120"/>
                <a:gd name="connsiteX47" fmla="*/ 43719 w 160885"/>
                <a:gd name="connsiteY47" fmla="*/ 4610 h 118120"/>
                <a:gd name="connsiteX48" fmla="*/ 42288 w 160885"/>
                <a:gd name="connsiteY48" fmla="*/ 4610 h 118120"/>
                <a:gd name="connsiteX49" fmla="*/ 40857 w 160885"/>
                <a:gd name="connsiteY49" fmla="*/ 5246 h 118120"/>
                <a:gd name="connsiteX50" fmla="*/ 40380 w 160885"/>
                <a:gd name="connsiteY50" fmla="*/ 6359 h 118120"/>
                <a:gd name="connsiteX51" fmla="*/ 40380 w 160885"/>
                <a:gd name="connsiteY51" fmla="*/ 7949 h 118120"/>
                <a:gd name="connsiteX52" fmla="*/ 40539 w 160885"/>
                <a:gd name="connsiteY52" fmla="*/ 9062 h 118120"/>
                <a:gd name="connsiteX53" fmla="*/ 40857 w 160885"/>
                <a:gd name="connsiteY53" fmla="*/ 9539 h 118120"/>
                <a:gd name="connsiteX54" fmla="*/ 42288 w 160885"/>
                <a:gd name="connsiteY54" fmla="*/ 9857 h 118120"/>
                <a:gd name="connsiteX55" fmla="*/ 43719 w 160885"/>
                <a:gd name="connsiteY55" fmla="*/ 13036 h 118120"/>
                <a:gd name="connsiteX56" fmla="*/ 45945 w 160885"/>
                <a:gd name="connsiteY56" fmla="*/ 14626 h 118120"/>
                <a:gd name="connsiteX57" fmla="*/ 49442 w 160885"/>
                <a:gd name="connsiteY57" fmla="*/ 16534 h 118120"/>
                <a:gd name="connsiteX58" fmla="*/ 52622 w 160885"/>
                <a:gd name="connsiteY58" fmla="*/ 18600 h 118120"/>
                <a:gd name="connsiteX59" fmla="*/ 54212 w 160885"/>
                <a:gd name="connsiteY59" fmla="*/ 20508 h 118120"/>
                <a:gd name="connsiteX60" fmla="*/ 53894 w 160885"/>
                <a:gd name="connsiteY60" fmla="*/ 21939 h 118120"/>
                <a:gd name="connsiteX61" fmla="*/ 52781 w 160885"/>
                <a:gd name="connsiteY61" fmla="*/ 24801 h 118120"/>
                <a:gd name="connsiteX62" fmla="*/ 50078 w 160885"/>
                <a:gd name="connsiteY62" fmla="*/ 27185 h 118120"/>
                <a:gd name="connsiteX63" fmla="*/ 47852 w 160885"/>
                <a:gd name="connsiteY63" fmla="*/ 27821 h 118120"/>
                <a:gd name="connsiteX64" fmla="*/ 47057 w 160885"/>
                <a:gd name="connsiteY64" fmla="*/ 27821 h 118120"/>
                <a:gd name="connsiteX65" fmla="*/ 45627 w 160885"/>
                <a:gd name="connsiteY65" fmla="*/ 26867 h 118120"/>
                <a:gd name="connsiteX66" fmla="*/ 42765 w 160885"/>
                <a:gd name="connsiteY66" fmla="*/ 24959 h 118120"/>
                <a:gd name="connsiteX67" fmla="*/ 39585 w 160885"/>
                <a:gd name="connsiteY67" fmla="*/ 23529 h 118120"/>
                <a:gd name="connsiteX68" fmla="*/ 37201 w 160885"/>
                <a:gd name="connsiteY68" fmla="*/ 24006 h 118120"/>
                <a:gd name="connsiteX69" fmla="*/ 35611 w 160885"/>
                <a:gd name="connsiteY69" fmla="*/ 24642 h 118120"/>
                <a:gd name="connsiteX70" fmla="*/ 32431 w 160885"/>
                <a:gd name="connsiteY70" fmla="*/ 24006 h 118120"/>
                <a:gd name="connsiteX71" fmla="*/ 28775 w 160885"/>
                <a:gd name="connsiteY71" fmla="*/ 22734 h 118120"/>
                <a:gd name="connsiteX72" fmla="*/ 26867 w 160885"/>
                <a:gd name="connsiteY72" fmla="*/ 21462 h 118120"/>
                <a:gd name="connsiteX73" fmla="*/ 26072 w 160885"/>
                <a:gd name="connsiteY73" fmla="*/ 20508 h 118120"/>
                <a:gd name="connsiteX74" fmla="*/ 26708 w 160885"/>
                <a:gd name="connsiteY74" fmla="*/ 18918 h 118120"/>
                <a:gd name="connsiteX75" fmla="*/ 18282 w 160885"/>
                <a:gd name="connsiteY75" fmla="*/ 15898 h 118120"/>
                <a:gd name="connsiteX76" fmla="*/ 14149 w 160885"/>
                <a:gd name="connsiteY76" fmla="*/ 15103 h 118120"/>
                <a:gd name="connsiteX77" fmla="*/ 12241 w 160885"/>
                <a:gd name="connsiteY77" fmla="*/ 16057 h 118120"/>
                <a:gd name="connsiteX78" fmla="*/ 6041 w 160885"/>
                <a:gd name="connsiteY78" fmla="*/ 20508 h 118120"/>
                <a:gd name="connsiteX79" fmla="*/ 6677 w 160885"/>
                <a:gd name="connsiteY79" fmla="*/ 22098 h 118120"/>
                <a:gd name="connsiteX80" fmla="*/ 8426 w 160885"/>
                <a:gd name="connsiteY80" fmla="*/ 23847 h 118120"/>
                <a:gd name="connsiteX81" fmla="*/ 10333 w 160885"/>
                <a:gd name="connsiteY81" fmla="*/ 24483 h 118120"/>
                <a:gd name="connsiteX82" fmla="*/ 11446 w 160885"/>
                <a:gd name="connsiteY82" fmla="*/ 25436 h 118120"/>
                <a:gd name="connsiteX83" fmla="*/ 11446 w 160885"/>
                <a:gd name="connsiteY83" fmla="*/ 26231 h 118120"/>
                <a:gd name="connsiteX84" fmla="*/ 8108 w 160885"/>
                <a:gd name="connsiteY84" fmla="*/ 27026 h 118120"/>
                <a:gd name="connsiteX85" fmla="*/ 8108 w 160885"/>
                <a:gd name="connsiteY85" fmla="*/ 27503 h 118120"/>
                <a:gd name="connsiteX86" fmla="*/ 8108 w 160885"/>
                <a:gd name="connsiteY86" fmla="*/ 27980 h 118120"/>
                <a:gd name="connsiteX87" fmla="*/ 9062 w 160885"/>
                <a:gd name="connsiteY87" fmla="*/ 27980 h 118120"/>
                <a:gd name="connsiteX88" fmla="*/ 13831 w 160885"/>
                <a:gd name="connsiteY88" fmla="*/ 30365 h 118120"/>
                <a:gd name="connsiteX89" fmla="*/ 16534 w 160885"/>
                <a:gd name="connsiteY89" fmla="*/ 30365 h 118120"/>
                <a:gd name="connsiteX90" fmla="*/ 17964 w 160885"/>
                <a:gd name="connsiteY90" fmla="*/ 31001 h 118120"/>
                <a:gd name="connsiteX91" fmla="*/ 18759 w 160885"/>
                <a:gd name="connsiteY91" fmla="*/ 32273 h 118120"/>
                <a:gd name="connsiteX92" fmla="*/ 20985 w 160885"/>
                <a:gd name="connsiteY92" fmla="*/ 34021 h 118120"/>
                <a:gd name="connsiteX93" fmla="*/ 22734 w 160885"/>
                <a:gd name="connsiteY93" fmla="*/ 35770 h 118120"/>
                <a:gd name="connsiteX94" fmla="*/ 22734 w 160885"/>
                <a:gd name="connsiteY94" fmla="*/ 36406 h 118120"/>
                <a:gd name="connsiteX95" fmla="*/ 22575 w 160885"/>
                <a:gd name="connsiteY95" fmla="*/ 37201 h 118120"/>
                <a:gd name="connsiteX96" fmla="*/ 17487 w 160885"/>
                <a:gd name="connsiteY96" fmla="*/ 40539 h 118120"/>
                <a:gd name="connsiteX97" fmla="*/ 16852 w 160885"/>
                <a:gd name="connsiteY97" fmla="*/ 41652 h 118120"/>
                <a:gd name="connsiteX98" fmla="*/ 16852 w 160885"/>
                <a:gd name="connsiteY98" fmla="*/ 42924 h 118120"/>
                <a:gd name="connsiteX99" fmla="*/ 19077 w 160885"/>
                <a:gd name="connsiteY99" fmla="*/ 46580 h 118120"/>
                <a:gd name="connsiteX100" fmla="*/ 22416 w 160885"/>
                <a:gd name="connsiteY100" fmla="*/ 50555 h 118120"/>
                <a:gd name="connsiteX101" fmla="*/ 27185 w 160885"/>
                <a:gd name="connsiteY101" fmla="*/ 53576 h 118120"/>
                <a:gd name="connsiteX102" fmla="*/ 33703 w 160885"/>
                <a:gd name="connsiteY102" fmla="*/ 56755 h 118120"/>
                <a:gd name="connsiteX103" fmla="*/ 33703 w 160885"/>
                <a:gd name="connsiteY103" fmla="*/ 58822 h 118120"/>
                <a:gd name="connsiteX104" fmla="*/ 32749 w 160885"/>
                <a:gd name="connsiteY104" fmla="*/ 61206 h 118120"/>
                <a:gd name="connsiteX105" fmla="*/ 31796 w 160885"/>
                <a:gd name="connsiteY105" fmla="*/ 62796 h 118120"/>
                <a:gd name="connsiteX106" fmla="*/ 31319 w 160885"/>
                <a:gd name="connsiteY106" fmla="*/ 63909 h 118120"/>
                <a:gd name="connsiteX107" fmla="*/ 30524 w 160885"/>
                <a:gd name="connsiteY107" fmla="*/ 64386 h 118120"/>
                <a:gd name="connsiteX108" fmla="*/ 24006 w 160885"/>
                <a:gd name="connsiteY108" fmla="*/ 64386 h 118120"/>
                <a:gd name="connsiteX109" fmla="*/ 23052 w 160885"/>
                <a:gd name="connsiteY109" fmla="*/ 64704 h 118120"/>
                <a:gd name="connsiteX110" fmla="*/ 22575 w 160885"/>
                <a:gd name="connsiteY110" fmla="*/ 65181 h 118120"/>
                <a:gd name="connsiteX111" fmla="*/ 22575 w 160885"/>
                <a:gd name="connsiteY111" fmla="*/ 65499 h 118120"/>
                <a:gd name="connsiteX112" fmla="*/ 24959 w 160885"/>
                <a:gd name="connsiteY112" fmla="*/ 66294 h 118120"/>
                <a:gd name="connsiteX113" fmla="*/ 28616 w 160885"/>
                <a:gd name="connsiteY113" fmla="*/ 68838 h 118120"/>
                <a:gd name="connsiteX114" fmla="*/ 30683 w 160885"/>
                <a:gd name="connsiteY114" fmla="*/ 71222 h 118120"/>
                <a:gd name="connsiteX115" fmla="*/ 32908 w 160885"/>
                <a:gd name="connsiteY115" fmla="*/ 72335 h 118120"/>
                <a:gd name="connsiteX116" fmla="*/ 35452 w 160885"/>
                <a:gd name="connsiteY116" fmla="*/ 74243 h 118120"/>
                <a:gd name="connsiteX117" fmla="*/ 37360 w 160885"/>
                <a:gd name="connsiteY117" fmla="*/ 75992 h 118120"/>
                <a:gd name="connsiteX118" fmla="*/ 40380 w 160885"/>
                <a:gd name="connsiteY118" fmla="*/ 78376 h 118120"/>
                <a:gd name="connsiteX119" fmla="*/ 43878 w 160885"/>
                <a:gd name="connsiteY119" fmla="*/ 77581 h 118120"/>
                <a:gd name="connsiteX120" fmla="*/ 48488 w 160885"/>
                <a:gd name="connsiteY120" fmla="*/ 79648 h 118120"/>
                <a:gd name="connsiteX121" fmla="*/ 48488 w 160885"/>
                <a:gd name="connsiteY121" fmla="*/ 81079 h 118120"/>
                <a:gd name="connsiteX122" fmla="*/ 48488 w 160885"/>
                <a:gd name="connsiteY122" fmla="*/ 82351 h 118120"/>
                <a:gd name="connsiteX123" fmla="*/ 45627 w 160885"/>
                <a:gd name="connsiteY123" fmla="*/ 83781 h 118120"/>
                <a:gd name="connsiteX124" fmla="*/ 45309 w 160885"/>
                <a:gd name="connsiteY124" fmla="*/ 84417 h 118120"/>
                <a:gd name="connsiteX125" fmla="*/ 45309 w 160885"/>
                <a:gd name="connsiteY125" fmla="*/ 84894 h 118120"/>
                <a:gd name="connsiteX126" fmla="*/ 45627 w 160885"/>
                <a:gd name="connsiteY126" fmla="*/ 85530 h 118120"/>
                <a:gd name="connsiteX127" fmla="*/ 47375 w 160885"/>
                <a:gd name="connsiteY127" fmla="*/ 86643 h 118120"/>
                <a:gd name="connsiteX128" fmla="*/ 49442 w 160885"/>
                <a:gd name="connsiteY128" fmla="*/ 88392 h 118120"/>
                <a:gd name="connsiteX129" fmla="*/ 51668 w 160885"/>
                <a:gd name="connsiteY129" fmla="*/ 90935 h 118120"/>
                <a:gd name="connsiteX130" fmla="*/ 50714 w 160885"/>
                <a:gd name="connsiteY130" fmla="*/ 91730 h 118120"/>
                <a:gd name="connsiteX131" fmla="*/ 48647 w 160885"/>
                <a:gd name="connsiteY131" fmla="*/ 91730 h 118120"/>
                <a:gd name="connsiteX132" fmla="*/ 47057 w 160885"/>
                <a:gd name="connsiteY132" fmla="*/ 91571 h 118120"/>
                <a:gd name="connsiteX133" fmla="*/ 46422 w 160885"/>
                <a:gd name="connsiteY133" fmla="*/ 92048 h 118120"/>
                <a:gd name="connsiteX134" fmla="*/ 46422 w 160885"/>
                <a:gd name="connsiteY134" fmla="*/ 92843 h 118120"/>
                <a:gd name="connsiteX135" fmla="*/ 48647 w 160885"/>
                <a:gd name="connsiteY135" fmla="*/ 94751 h 118120"/>
                <a:gd name="connsiteX136" fmla="*/ 49124 w 160885"/>
                <a:gd name="connsiteY136" fmla="*/ 96182 h 118120"/>
                <a:gd name="connsiteX137" fmla="*/ 49124 w 160885"/>
                <a:gd name="connsiteY137" fmla="*/ 98566 h 118120"/>
                <a:gd name="connsiteX138" fmla="*/ 49124 w 160885"/>
                <a:gd name="connsiteY138" fmla="*/ 101587 h 118120"/>
                <a:gd name="connsiteX139" fmla="*/ 51032 w 160885"/>
                <a:gd name="connsiteY139" fmla="*/ 101587 h 118120"/>
                <a:gd name="connsiteX140" fmla="*/ 57550 w 160885"/>
                <a:gd name="connsiteY140" fmla="*/ 95546 h 118120"/>
                <a:gd name="connsiteX141" fmla="*/ 59617 w 160885"/>
                <a:gd name="connsiteY141" fmla="*/ 93479 h 118120"/>
                <a:gd name="connsiteX142" fmla="*/ 63591 w 160885"/>
                <a:gd name="connsiteY142" fmla="*/ 92366 h 118120"/>
                <a:gd name="connsiteX143" fmla="*/ 65817 w 160885"/>
                <a:gd name="connsiteY143" fmla="*/ 89981 h 118120"/>
                <a:gd name="connsiteX144" fmla="*/ 69314 w 160885"/>
                <a:gd name="connsiteY144" fmla="*/ 86961 h 118120"/>
                <a:gd name="connsiteX145" fmla="*/ 73607 w 160885"/>
                <a:gd name="connsiteY145" fmla="*/ 84099 h 118120"/>
                <a:gd name="connsiteX146" fmla="*/ 77581 w 160885"/>
                <a:gd name="connsiteY146" fmla="*/ 81556 h 118120"/>
                <a:gd name="connsiteX147" fmla="*/ 80602 w 160885"/>
                <a:gd name="connsiteY147" fmla="*/ 79966 h 118120"/>
                <a:gd name="connsiteX148" fmla="*/ 86007 w 160885"/>
                <a:gd name="connsiteY148" fmla="*/ 76468 h 118120"/>
                <a:gd name="connsiteX149" fmla="*/ 89504 w 160885"/>
                <a:gd name="connsiteY149" fmla="*/ 75197 h 118120"/>
                <a:gd name="connsiteX150" fmla="*/ 92525 w 160885"/>
                <a:gd name="connsiteY150" fmla="*/ 75197 h 118120"/>
                <a:gd name="connsiteX151" fmla="*/ 96976 w 160885"/>
                <a:gd name="connsiteY151" fmla="*/ 79330 h 118120"/>
                <a:gd name="connsiteX152" fmla="*/ 100792 w 160885"/>
                <a:gd name="connsiteY152" fmla="*/ 83145 h 118120"/>
                <a:gd name="connsiteX153" fmla="*/ 101905 w 160885"/>
                <a:gd name="connsiteY153" fmla="*/ 84735 h 118120"/>
                <a:gd name="connsiteX154" fmla="*/ 99997 w 160885"/>
                <a:gd name="connsiteY154" fmla="*/ 86166 h 118120"/>
                <a:gd name="connsiteX155" fmla="*/ 96500 w 160885"/>
                <a:gd name="connsiteY155" fmla="*/ 87597 h 118120"/>
                <a:gd name="connsiteX156" fmla="*/ 95864 w 160885"/>
                <a:gd name="connsiteY156" fmla="*/ 88710 h 118120"/>
                <a:gd name="connsiteX157" fmla="*/ 95546 w 160885"/>
                <a:gd name="connsiteY157" fmla="*/ 89981 h 118120"/>
                <a:gd name="connsiteX158" fmla="*/ 95546 w 160885"/>
                <a:gd name="connsiteY158" fmla="*/ 91253 h 118120"/>
                <a:gd name="connsiteX159" fmla="*/ 96182 w 160885"/>
                <a:gd name="connsiteY159" fmla="*/ 92366 h 118120"/>
                <a:gd name="connsiteX160" fmla="*/ 100474 w 160885"/>
                <a:gd name="connsiteY160" fmla="*/ 94751 h 118120"/>
                <a:gd name="connsiteX161" fmla="*/ 100951 w 160885"/>
                <a:gd name="connsiteY161" fmla="*/ 96023 h 118120"/>
                <a:gd name="connsiteX162" fmla="*/ 100951 w 160885"/>
                <a:gd name="connsiteY162" fmla="*/ 97453 h 118120"/>
                <a:gd name="connsiteX163" fmla="*/ 100474 w 160885"/>
                <a:gd name="connsiteY163" fmla="*/ 98248 h 118120"/>
                <a:gd name="connsiteX164" fmla="*/ 99520 w 160885"/>
                <a:gd name="connsiteY164" fmla="*/ 98725 h 118120"/>
                <a:gd name="connsiteX165" fmla="*/ 96500 w 160885"/>
                <a:gd name="connsiteY165" fmla="*/ 99361 h 118120"/>
                <a:gd name="connsiteX166" fmla="*/ 93956 w 160885"/>
                <a:gd name="connsiteY166" fmla="*/ 100156 h 118120"/>
                <a:gd name="connsiteX167" fmla="*/ 93002 w 160885"/>
                <a:gd name="connsiteY167" fmla="*/ 100951 h 118120"/>
                <a:gd name="connsiteX168" fmla="*/ 92207 w 160885"/>
                <a:gd name="connsiteY168" fmla="*/ 101905 h 118120"/>
                <a:gd name="connsiteX169" fmla="*/ 92207 w 160885"/>
                <a:gd name="connsiteY169" fmla="*/ 102859 h 118120"/>
                <a:gd name="connsiteX170" fmla="*/ 93161 w 160885"/>
                <a:gd name="connsiteY170" fmla="*/ 103972 h 118120"/>
                <a:gd name="connsiteX171" fmla="*/ 98407 w 160885"/>
                <a:gd name="connsiteY171" fmla="*/ 107151 h 118120"/>
                <a:gd name="connsiteX172" fmla="*/ 99043 w 160885"/>
                <a:gd name="connsiteY172" fmla="*/ 108264 h 118120"/>
                <a:gd name="connsiteX173" fmla="*/ 100156 w 160885"/>
                <a:gd name="connsiteY173" fmla="*/ 109854 h 118120"/>
                <a:gd name="connsiteX174" fmla="*/ 101428 w 160885"/>
                <a:gd name="connsiteY174" fmla="*/ 110808 h 118120"/>
                <a:gd name="connsiteX175" fmla="*/ 103654 w 160885"/>
                <a:gd name="connsiteY175" fmla="*/ 111126 h 118120"/>
                <a:gd name="connsiteX176" fmla="*/ 104767 w 160885"/>
                <a:gd name="connsiteY176" fmla="*/ 111762 h 118120"/>
                <a:gd name="connsiteX177" fmla="*/ 109854 w 160885"/>
                <a:gd name="connsiteY177" fmla="*/ 117644 h 118120"/>
                <a:gd name="connsiteX178" fmla="*/ 111126 w 160885"/>
                <a:gd name="connsiteY178" fmla="*/ 118121 h 118120"/>
                <a:gd name="connsiteX179" fmla="*/ 117008 w 160885"/>
                <a:gd name="connsiteY179" fmla="*/ 116849 h 118120"/>
                <a:gd name="connsiteX180" fmla="*/ 117803 w 160885"/>
                <a:gd name="connsiteY180" fmla="*/ 116849 h 118120"/>
                <a:gd name="connsiteX181" fmla="*/ 117326 w 160885"/>
                <a:gd name="connsiteY181" fmla="*/ 104290 h 118120"/>
                <a:gd name="connsiteX182" fmla="*/ 117326 w 160885"/>
                <a:gd name="connsiteY182" fmla="*/ 103495 h 118120"/>
                <a:gd name="connsiteX183" fmla="*/ 119551 w 160885"/>
                <a:gd name="connsiteY183" fmla="*/ 99361 h 118120"/>
                <a:gd name="connsiteX184" fmla="*/ 120505 w 160885"/>
                <a:gd name="connsiteY184" fmla="*/ 95387 h 118120"/>
                <a:gd name="connsiteX185" fmla="*/ 121936 w 160885"/>
                <a:gd name="connsiteY185" fmla="*/ 93479 h 118120"/>
                <a:gd name="connsiteX186" fmla="*/ 124798 w 160885"/>
                <a:gd name="connsiteY186" fmla="*/ 95069 h 118120"/>
                <a:gd name="connsiteX187" fmla="*/ 124798 w 160885"/>
                <a:gd name="connsiteY187" fmla="*/ 96976 h 118120"/>
                <a:gd name="connsiteX188" fmla="*/ 125116 w 160885"/>
                <a:gd name="connsiteY188" fmla="*/ 97771 h 118120"/>
                <a:gd name="connsiteX189" fmla="*/ 126388 w 160885"/>
                <a:gd name="connsiteY189" fmla="*/ 96818 h 118120"/>
                <a:gd name="connsiteX190" fmla="*/ 127341 w 160885"/>
                <a:gd name="connsiteY190" fmla="*/ 95387 h 118120"/>
                <a:gd name="connsiteX191" fmla="*/ 129408 w 160885"/>
                <a:gd name="connsiteY191" fmla="*/ 88233 h 118120"/>
                <a:gd name="connsiteX192" fmla="*/ 130839 w 160885"/>
                <a:gd name="connsiteY192" fmla="*/ 86802 h 118120"/>
                <a:gd name="connsiteX193" fmla="*/ 132111 w 160885"/>
                <a:gd name="connsiteY193" fmla="*/ 86166 h 118120"/>
                <a:gd name="connsiteX194" fmla="*/ 132111 w 160885"/>
                <a:gd name="connsiteY194" fmla="*/ 84576 h 118120"/>
                <a:gd name="connsiteX195" fmla="*/ 131157 w 160885"/>
                <a:gd name="connsiteY195" fmla="*/ 81079 h 118120"/>
                <a:gd name="connsiteX196" fmla="*/ 131157 w 160885"/>
                <a:gd name="connsiteY196" fmla="*/ 77422 h 118120"/>
                <a:gd name="connsiteX197" fmla="*/ 133701 w 160885"/>
                <a:gd name="connsiteY197" fmla="*/ 69632 h 118120"/>
                <a:gd name="connsiteX198" fmla="*/ 135449 w 160885"/>
                <a:gd name="connsiteY198" fmla="*/ 61206 h 118120"/>
                <a:gd name="connsiteX199" fmla="*/ 137516 w 160885"/>
                <a:gd name="connsiteY199" fmla="*/ 57550 h 118120"/>
                <a:gd name="connsiteX200" fmla="*/ 140855 w 160885"/>
                <a:gd name="connsiteY200" fmla="*/ 55642 h 118120"/>
                <a:gd name="connsiteX201" fmla="*/ 144352 w 160885"/>
                <a:gd name="connsiteY201" fmla="*/ 54370 h 118120"/>
                <a:gd name="connsiteX202" fmla="*/ 148009 w 160885"/>
                <a:gd name="connsiteY202" fmla="*/ 53417 h 118120"/>
                <a:gd name="connsiteX203" fmla="*/ 154527 w 160885"/>
                <a:gd name="connsiteY203" fmla="*/ 53417 h 118120"/>
                <a:gd name="connsiteX204" fmla="*/ 160886 w 160885"/>
                <a:gd name="connsiteY204" fmla="*/ 54689 h 118120"/>
                <a:gd name="connsiteX205" fmla="*/ 159137 w 160885"/>
                <a:gd name="connsiteY205" fmla="*/ 50237 h 118120"/>
                <a:gd name="connsiteX206" fmla="*/ 22416 w 160885"/>
                <a:gd name="connsiteY206" fmla="*/ 43401 h 118120"/>
                <a:gd name="connsiteX207" fmla="*/ 21303 w 160885"/>
                <a:gd name="connsiteY207" fmla="*/ 44037 h 118120"/>
                <a:gd name="connsiteX208" fmla="*/ 20349 w 160885"/>
                <a:gd name="connsiteY208" fmla="*/ 43719 h 118120"/>
                <a:gd name="connsiteX209" fmla="*/ 20349 w 160885"/>
                <a:gd name="connsiteY209" fmla="*/ 42288 h 118120"/>
                <a:gd name="connsiteX210" fmla="*/ 21144 w 160885"/>
                <a:gd name="connsiteY210" fmla="*/ 41652 h 118120"/>
                <a:gd name="connsiteX211" fmla="*/ 21939 w 160885"/>
                <a:gd name="connsiteY211" fmla="*/ 41652 h 118120"/>
                <a:gd name="connsiteX212" fmla="*/ 22734 w 160885"/>
                <a:gd name="connsiteY212" fmla="*/ 42129 h 118120"/>
                <a:gd name="connsiteX213" fmla="*/ 22416 w 160885"/>
                <a:gd name="connsiteY213" fmla="*/ 43242 h 118120"/>
                <a:gd name="connsiteX214" fmla="*/ 6518 w 160885"/>
                <a:gd name="connsiteY214" fmla="*/ 29729 h 118120"/>
                <a:gd name="connsiteX215" fmla="*/ 7154 w 160885"/>
                <a:gd name="connsiteY215" fmla="*/ 29411 h 118120"/>
                <a:gd name="connsiteX216" fmla="*/ 7154 w 160885"/>
                <a:gd name="connsiteY216" fmla="*/ 28457 h 118120"/>
                <a:gd name="connsiteX217" fmla="*/ 7154 w 160885"/>
                <a:gd name="connsiteY217" fmla="*/ 27662 h 118120"/>
                <a:gd name="connsiteX218" fmla="*/ 6359 w 160885"/>
                <a:gd name="connsiteY218" fmla="*/ 27344 h 118120"/>
                <a:gd name="connsiteX219" fmla="*/ 5405 w 160885"/>
                <a:gd name="connsiteY219" fmla="*/ 27344 h 118120"/>
                <a:gd name="connsiteX220" fmla="*/ 5405 w 160885"/>
                <a:gd name="connsiteY220" fmla="*/ 28457 h 118120"/>
                <a:gd name="connsiteX221" fmla="*/ 5723 w 160885"/>
                <a:gd name="connsiteY221" fmla="*/ 29252 h 118120"/>
                <a:gd name="connsiteX222" fmla="*/ 6677 w 160885"/>
                <a:gd name="connsiteY222" fmla="*/ 29570 h 118120"/>
                <a:gd name="connsiteX223" fmla="*/ 36565 w 160885"/>
                <a:gd name="connsiteY223" fmla="*/ 97136 h 118120"/>
                <a:gd name="connsiteX224" fmla="*/ 33862 w 160885"/>
                <a:gd name="connsiteY224" fmla="*/ 91730 h 118120"/>
                <a:gd name="connsiteX225" fmla="*/ 34657 w 160885"/>
                <a:gd name="connsiteY225" fmla="*/ 89505 h 118120"/>
                <a:gd name="connsiteX226" fmla="*/ 33226 w 160885"/>
                <a:gd name="connsiteY226" fmla="*/ 88233 h 118120"/>
                <a:gd name="connsiteX227" fmla="*/ 29570 w 160885"/>
                <a:gd name="connsiteY227" fmla="*/ 86007 h 118120"/>
                <a:gd name="connsiteX228" fmla="*/ 28616 w 160885"/>
                <a:gd name="connsiteY228" fmla="*/ 85053 h 118120"/>
                <a:gd name="connsiteX229" fmla="*/ 29093 w 160885"/>
                <a:gd name="connsiteY229" fmla="*/ 83781 h 118120"/>
                <a:gd name="connsiteX230" fmla="*/ 29411 w 160885"/>
                <a:gd name="connsiteY230" fmla="*/ 81397 h 118120"/>
                <a:gd name="connsiteX231" fmla="*/ 29093 w 160885"/>
                <a:gd name="connsiteY231" fmla="*/ 79489 h 118120"/>
                <a:gd name="connsiteX232" fmla="*/ 28139 w 160885"/>
                <a:gd name="connsiteY232" fmla="*/ 78853 h 118120"/>
                <a:gd name="connsiteX233" fmla="*/ 26390 w 160885"/>
                <a:gd name="connsiteY233" fmla="*/ 78853 h 118120"/>
                <a:gd name="connsiteX234" fmla="*/ 24164 w 160885"/>
                <a:gd name="connsiteY234" fmla="*/ 79330 h 118120"/>
                <a:gd name="connsiteX235" fmla="*/ 19713 w 160885"/>
                <a:gd name="connsiteY235" fmla="*/ 81238 h 118120"/>
                <a:gd name="connsiteX236" fmla="*/ 16693 w 160885"/>
                <a:gd name="connsiteY236" fmla="*/ 80125 h 118120"/>
                <a:gd name="connsiteX237" fmla="*/ 14944 w 160885"/>
                <a:gd name="connsiteY237" fmla="*/ 78853 h 118120"/>
                <a:gd name="connsiteX238" fmla="*/ 13990 w 160885"/>
                <a:gd name="connsiteY238" fmla="*/ 77899 h 118120"/>
                <a:gd name="connsiteX239" fmla="*/ 11764 w 160885"/>
                <a:gd name="connsiteY239" fmla="*/ 78694 h 118120"/>
                <a:gd name="connsiteX240" fmla="*/ 11128 w 160885"/>
                <a:gd name="connsiteY240" fmla="*/ 78217 h 118120"/>
                <a:gd name="connsiteX241" fmla="*/ 11128 w 160885"/>
                <a:gd name="connsiteY241" fmla="*/ 75673 h 118120"/>
                <a:gd name="connsiteX242" fmla="*/ 10333 w 160885"/>
                <a:gd name="connsiteY242" fmla="*/ 74402 h 118120"/>
                <a:gd name="connsiteX243" fmla="*/ 8903 w 160885"/>
                <a:gd name="connsiteY243" fmla="*/ 72812 h 118120"/>
                <a:gd name="connsiteX244" fmla="*/ 7631 w 160885"/>
                <a:gd name="connsiteY244" fmla="*/ 72017 h 118120"/>
                <a:gd name="connsiteX245" fmla="*/ 2861 w 160885"/>
                <a:gd name="connsiteY245" fmla="*/ 73607 h 118120"/>
                <a:gd name="connsiteX246" fmla="*/ 0 w 160885"/>
                <a:gd name="connsiteY246" fmla="*/ 74084 h 118120"/>
                <a:gd name="connsiteX247" fmla="*/ 477 w 160885"/>
                <a:gd name="connsiteY247" fmla="*/ 74720 h 118120"/>
                <a:gd name="connsiteX248" fmla="*/ 1431 w 160885"/>
                <a:gd name="connsiteY248" fmla="*/ 75832 h 118120"/>
                <a:gd name="connsiteX249" fmla="*/ 2067 w 160885"/>
                <a:gd name="connsiteY249" fmla="*/ 76627 h 118120"/>
                <a:gd name="connsiteX250" fmla="*/ 6677 w 160885"/>
                <a:gd name="connsiteY250" fmla="*/ 83464 h 118120"/>
                <a:gd name="connsiteX251" fmla="*/ 8744 w 160885"/>
                <a:gd name="connsiteY251" fmla="*/ 85530 h 118120"/>
                <a:gd name="connsiteX252" fmla="*/ 9857 w 160885"/>
                <a:gd name="connsiteY252" fmla="*/ 87279 h 118120"/>
                <a:gd name="connsiteX253" fmla="*/ 10652 w 160885"/>
                <a:gd name="connsiteY253" fmla="*/ 89187 h 118120"/>
                <a:gd name="connsiteX254" fmla="*/ 12082 w 160885"/>
                <a:gd name="connsiteY254" fmla="*/ 90459 h 118120"/>
                <a:gd name="connsiteX255" fmla="*/ 13990 w 160885"/>
                <a:gd name="connsiteY255" fmla="*/ 91094 h 118120"/>
                <a:gd name="connsiteX256" fmla="*/ 16216 w 160885"/>
                <a:gd name="connsiteY256" fmla="*/ 93002 h 118120"/>
                <a:gd name="connsiteX257" fmla="*/ 17805 w 160885"/>
                <a:gd name="connsiteY257" fmla="*/ 94433 h 118120"/>
                <a:gd name="connsiteX258" fmla="*/ 20349 w 160885"/>
                <a:gd name="connsiteY258" fmla="*/ 97453 h 118120"/>
                <a:gd name="connsiteX259" fmla="*/ 23052 w 160885"/>
                <a:gd name="connsiteY259" fmla="*/ 98566 h 118120"/>
                <a:gd name="connsiteX260" fmla="*/ 33067 w 160885"/>
                <a:gd name="connsiteY260" fmla="*/ 100792 h 118120"/>
                <a:gd name="connsiteX261" fmla="*/ 38632 w 160885"/>
                <a:gd name="connsiteY261" fmla="*/ 101746 h 118120"/>
                <a:gd name="connsiteX262" fmla="*/ 37519 w 160885"/>
                <a:gd name="connsiteY262" fmla="*/ 99202 h 118120"/>
                <a:gd name="connsiteX263" fmla="*/ 36565 w 160885"/>
                <a:gd name="connsiteY263" fmla="*/ 97136 h 11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60885" h="118120">
                  <a:moveTo>
                    <a:pt x="158819" y="50237"/>
                  </a:moveTo>
                  <a:lnTo>
                    <a:pt x="157070" y="48488"/>
                  </a:lnTo>
                  <a:lnTo>
                    <a:pt x="155163" y="47057"/>
                  </a:lnTo>
                  <a:lnTo>
                    <a:pt x="153414" y="46104"/>
                  </a:lnTo>
                  <a:lnTo>
                    <a:pt x="149757" y="44673"/>
                  </a:lnTo>
                  <a:lnTo>
                    <a:pt x="145783" y="44673"/>
                  </a:lnTo>
                  <a:cubicBezTo>
                    <a:pt x="145783" y="44673"/>
                    <a:pt x="143557" y="44355"/>
                    <a:pt x="143557" y="44355"/>
                  </a:cubicBezTo>
                  <a:lnTo>
                    <a:pt x="141967" y="43560"/>
                  </a:lnTo>
                  <a:lnTo>
                    <a:pt x="137357" y="39903"/>
                  </a:lnTo>
                  <a:lnTo>
                    <a:pt x="134495" y="37042"/>
                  </a:lnTo>
                  <a:lnTo>
                    <a:pt x="127818" y="29411"/>
                  </a:lnTo>
                  <a:lnTo>
                    <a:pt x="126388" y="26390"/>
                  </a:lnTo>
                  <a:lnTo>
                    <a:pt x="125434" y="22893"/>
                  </a:lnTo>
                  <a:lnTo>
                    <a:pt x="124321" y="20031"/>
                  </a:lnTo>
                  <a:lnTo>
                    <a:pt x="122731" y="17487"/>
                  </a:lnTo>
                  <a:lnTo>
                    <a:pt x="116213" y="8744"/>
                  </a:lnTo>
                  <a:lnTo>
                    <a:pt x="111602" y="3338"/>
                  </a:lnTo>
                  <a:lnTo>
                    <a:pt x="108900" y="1431"/>
                  </a:lnTo>
                  <a:lnTo>
                    <a:pt x="107310" y="3656"/>
                  </a:lnTo>
                  <a:lnTo>
                    <a:pt x="104767" y="7631"/>
                  </a:lnTo>
                  <a:lnTo>
                    <a:pt x="103654" y="9698"/>
                  </a:lnTo>
                  <a:lnTo>
                    <a:pt x="100951" y="11605"/>
                  </a:lnTo>
                  <a:lnTo>
                    <a:pt x="96500" y="13672"/>
                  </a:lnTo>
                  <a:lnTo>
                    <a:pt x="93956" y="14626"/>
                  </a:lnTo>
                  <a:lnTo>
                    <a:pt x="91253" y="18918"/>
                  </a:lnTo>
                  <a:lnTo>
                    <a:pt x="88233" y="23052"/>
                  </a:lnTo>
                  <a:lnTo>
                    <a:pt x="86166" y="23529"/>
                  </a:lnTo>
                  <a:lnTo>
                    <a:pt x="80443" y="22893"/>
                  </a:lnTo>
                  <a:lnTo>
                    <a:pt x="78376" y="22575"/>
                  </a:lnTo>
                  <a:lnTo>
                    <a:pt x="72494" y="20826"/>
                  </a:lnTo>
                  <a:lnTo>
                    <a:pt x="70904" y="19713"/>
                  </a:lnTo>
                  <a:lnTo>
                    <a:pt x="69314" y="14944"/>
                  </a:lnTo>
                  <a:lnTo>
                    <a:pt x="67566" y="12877"/>
                  </a:lnTo>
                  <a:lnTo>
                    <a:pt x="65340" y="11605"/>
                  </a:lnTo>
                  <a:lnTo>
                    <a:pt x="63750" y="10492"/>
                  </a:lnTo>
                  <a:lnTo>
                    <a:pt x="63114" y="9380"/>
                  </a:lnTo>
                  <a:lnTo>
                    <a:pt x="61524" y="7631"/>
                  </a:lnTo>
                  <a:lnTo>
                    <a:pt x="58504" y="5087"/>
                  </a:lnTo>
                  <a:lnTo>
                    <a:pt x="56278" y="2703"/>
                  </a:lnTo>
                  <a:lnTo>
                    <a:pt x="54529" y="2067"/>
                  </a:lnTo>
                  <a:lnTo>
                    <a:pt x="52463" y="2861"/>
                  </a:lnTo>
                  <a:lnTo>
                    <a:pt x="51191" y="2861"/>
                  </a:lnTo>
                  <a:cubicBezTo>
                    <a:pt x="51191" y="2861"/>
                    <a:pt x="50714" y="2703"/>
                    <a:pt x="50714" y="2703"/>
                  </a:cubicBezTo>
                  <a:lnTo>
                    <a:pt x="50237" y="636"/>
                  </a:lnTo>
                  <a:lnTo>
                    <a:pt x="47217" y="0"/>
                  </a:lnTo>
                  <a:lnTo>
                    <a:pt x="46580" y="1272"/>
                  </a:lnTo>
                  <a:lnTo>
                    <a:pt x="44991" y="3498"/>
                  </a:lnTo>
                  <a:lnTo>
                    <a:pt x="43719" y="4610"/>
                  </a:lnTo>
                  <a:lnTo>
                    <a:pt x="42288" y="4610"/>
                  </a:lnTo>
                  <a:cubicBezTo>
                    <a:pt x="42288" y="4610"/>
                    <a:pt x="40857" y="5246"/>
                    <a:pt x="40857" y="5246"/>
                  </a:cubicBezTo>
                  <a:lnTo>
                    <a:pt x="40380" y="6359"/>
                  </a:lnTo>
                  <a:lnTo>
                    <a:pt x="40380" y="7949"/>
                  </a:lnTo>
                  <a:cubicBezTo>
                    <a:pt x="40380" y="7949"/>
                    <a:pt x="40539" y="9062"/>
                    <a:pt x="40539" y="9062"/>
                  </a:cubicBezTo>
                  <a:lnTo>
                    <a:pt x="40857" y="9539"/>
                  </a:lnTo>
                  <a:lnTo>
                    <a:pt x="42288" y="9857"/>
                  </a:lnTo>
                  <a:lnTo>
                    <a:pt x="43719" y="13036"/>
                  </a:lnTo>
                  <a:lnTo>
                    <a:pt x="45945" y="14626"/>
                  </a:lnTo>
                  <a:lnTo>
                    <a:pt x="49442" y="16534"/>
                  </a:lnTo>
                  <a:lnTo>
                    <a:pt x="52622" y="18600"/>
                  </a:lnTo>
                  <a:lnTo>
                    <a:pt x="54212" y="20508"/>
                  </a:lnTo>
                  <a:lnTo>
                    <a:pt x="53894" y="21939"/>
                  </a:lnTo>
                  <a:lnTo>
                    <a:pt x="52781" y="24801"/>
                  </a:lnTo>
                  <a:lnTo>
                    <a:pt x="50078" y="27185"/>
                  </a:lnTo>
                  <a:lnTo>
                    <a:pt x="47852" y="27821"/>
                  </a:lnTo>
                  <a:lnTo>
                    <a:pt x="47057" y="27821"/>
                  </a:lnTo>
                  <a:cubicBezTo>
                    <a:pt x="47057" y="27821"/>
                    <a:pt x="45627" y="26867"/>
                    <a:pt x="45627" y="26867"/>
                  </a:cubicBezTo>
                  <a:lnTo>
                    <a:pt x="42765" y="24959"/>
                  </a:lnTo>
                  <a:lnTo>
                    <a:pt x="39585" y="23529"/>
                  </a:lnTo>
                  <a:lnTo>
                    <a:pt x="37201" y="24006"/>
                  </a:lnTo>
                  <a:lnTo>
                    <a:pt x="35611" y="24642"/>
                  </a:lnTo>
                  <a:lnTo>
                    <a:pt x="32431" y="24006"/>
                  </a:lnTo>
                  <a:lnTo>
                    <a:pt x="28775" y="22734"/>
                  </a:lnTo>
                  <a:lnTo>
                    <a:pt x="26867" y="21462"/>
                  </a:lnTo>
                  <a:lnTo>
                    <a:pt x="26072" y="20508"/>
                  </a:lnTo>
                  <a:lnTo>
                    <a:pt x="26708" y="18918"/>
                  </a:lnTo>
                  <a:lnTo>
                    <a:pt x="18282" y="15898"/>
                  </a:lnTo>
                  <a:lnTo>
                    <a:pt x="14149" y="15103"/>
                  </a:lnTo>
                  <a:lnTo>
                    <a:pt x="12241" y="16057"/>
                  </a:lnTo>
                  <a:lnTo>
                    <a:pt x="6041" y="20508"/>
                  </a:lnTo>
                  <a:lnTo>
                    <a:pt x="6677" y="22098"/>
                  </a:lnTo>
                  <a:lnTo>
                    <a:pt x="8426" y="23847"/>
                  </a:lnTo>
                  <a:lnTo>
                    <a:pt x="10333" y="24483"/>
                  </a:lnTo>
                  <a:lnTo>
                    <a:pt x="11446" y="25436"/>
                  </a:lnTo>
                  <a:lnTo>
                    <a:pt x="11446" y="26231"/>
                  </a:lnTo>
                  <a:cubicBezTo>
                    <a:pt x="11446" y="26231"/>
                    <a:pt x="8108" y="27026"/>
                    <a:pt x="8108" y="27026"/>
                  </a:cubicBezTo>
                  <a:lnTo>
                    <a:pt x="8108" y="27503"/>
                  </a:lnTo>
                  <a:cubicBezTo>
                    <a:pt x="8108" y="27503"/>
                    <a:pt x="8108" y="27980"/>
                    <a:pt x="8108" y="27980"/>
                  </a:cubicBezTo>
                  <a:lnTo>
                    <a:pt x="9062" y="27980"/>
                  </a:lnTo>
                  <a:cubicBezTo>
                    <a:pt x="9062" y="27980"/>
                    <a:pt x="13831" y="30365"/>
                    <a:pt x="13831" y="30365"/>
                  </a:cubicBezTo>
                  <a:lnTo>
                    <a:pt x="16534" y="30365"/>
                  </a:lnTo>
                  <a:cubicBezTo>
                    <a:pt x="16534" y="30365"/>
                    <a:pt x="17964" y="31001"/>
                    <a:pt x="17964" y="31001"/>
                  </a:cubicBezTo>
                  <a:lnTo>
                    <a:pt x="18759" y="32273"/>
                  </a:lnTo>
                  <a:lnTo>
                    <a:pt x="20985" y="34021"/>
                  </a:lnTo>
                  <a:lnTo>
                    <a:pt x="22734" y="35770"/>
                  </a:lnTo>
                  <a:lnTo>
                    <a:pt x="22734" y="36406"/>
                  </a:lnTo>
                  <a:cubicBezTo>
                    <a:pt x="22734" y="36406"/>
                    <a:pt x="22575" y="37201"/>
                    <a:pt x="22575" y="37201"/>
                  </a:cubicBezTo>
                  <a:lnTo>
                    <a:pt x="17487" y="40539"/>
                  </a:lnTo>
                  <a:lnTo>
                    <a:pt x="16852" y="41652"/>
                  </a:lnTo>
                  <a:lnTo>
                    <a:pt x="16852" y="42924"/>
                  </a:lnTo>
                  <a:cubicBezTo>
                    <a:pt x="16852" y="42924"/>
                    <a:pt x="19077" y="46580"/>
                    <a:pt x="19077" y="46580"/>
                  </a:cubicBezTo>
                  <a:lnTo>
                    <a:pt x="22416" y="50555"/>
                  </a:lnTo>
                  <a:lnTo>
                    <a:pt x="27185" y="53576"/>
                  </a:lnTo>
                  <a:lnTo>
                    <a:pt x="33703" y="56755"/>
                  </a:lnTo>
                  <a:lnTo>
                    <a:pt x="33703" y="58822"/>
                  </a:lnTo>
                  <a:cubicBezTo>
                    <a:pt x="33703" y="58822"/>
                    <a:pt x="32749" y="61206"/>
                    <a:pt x="32749" y="61206"/>
                  </a:cubicBezTo>
                  <a:lnTo>
                    <a:pt x="31796" y="62796"/>
                  </a:lnTo>
                  <a:lnTo>
                    <a:pt x="31319" y="63909"/>
                  </a:lnTo>
                  <a:lnTo>
                    <a:pt x="30524" y="64386"/>
                  </a:lnTo>
                  <a:lnTo>
                    <a:pt x="24006" y="64386"/>
                  </a:lnTo>
                  <a:cubicBezTo>
                    <a:pt x="24006" y="64386"/>
                    <a:pt x="23052" y="64704"/>
                    <a:pt x="23052" y="64704"/>
                  </a:cubicBezTo>
                  <a:lnTo>
                    <a:pt x="22575" y="65181"/>
                  </a:lnTo>
                  <a:lnTo>
                    <a:pt x="22575" y="65499"/>
                  </a:lnTo>
                  <a:cubicBezTo>
                    <a:pt x="22575" y="65499"/>
                    <a:pt x="24959" y="66294"/>
                    <a:pt x="24959" y="66294"/>
                  </a:cubicBezTo>
                  <a:lnTo>
                    <a:pt x="28616" y="68838"/>
                  </a:lnTo>
                  <a:lnTo>
                    <a:pt x="30683" y="71222"/>
                  </a:lnTo>
                  <a:lnTo>
                    <a:pt x="32908" y="72335"/>
                  </a:lnTo>
                  <a:lnTo>
                    <a:pt x="35452" y="74243"/>
                  </a:lnTo>
                  <a:lnTo>
                    <a:pt x="37360" y="75992"/>
                  </a:lnTo>
                  <a:lnTo>
                    <a:pt x="40380" y="78376"/>
                  </a:lnTo>
                  <a:lnTo>
                    <a:pt x="43878" y="77581"/>
                  </a:lnTo>
                  <a:lnTo>
                    <a:pt x="48488" y="79648"/>
                  </a:lnTo>
                  <a:lnTo>
                    <a:pt x="48488" y="81079"/>
                  </a:lnTo>
                  <a:cubicBezTo>
                    <a:pt x="48488" y="81079"/>
                    <a:pt x="48488" y="82351"/>
                    <a:pt x="48488" y="82351"/>
                  </a:cubicBezTo>
                  <a:lnTo>
                    <a:pt x="45627" y="83781"/>
                  </a:lnTo>
                  <a:lnTo>
                    <a:pt x="45309" y="84417"/>
                  </a:lnTo>
                  <a:lnTo>
                    <a:pt x="45309" y="84894"/>
                  </a:lnTo>
                  <a:cubicBezTo>
                    <a:pt x="45309" y="84894"/>
                    <a:pt x="45627" y="85530"/>
                    <a:pt x="45627" y="85530"/>
                  </a:cubicBezTo>
                  <a:lnTo>
                    <a:pt x="47375" y="86643"/>
                  </a:lnTo>
                  <a:lnTo>
                    <a:pt x="49442" y="88392"/>
                  </a:lnTo>
                  <a:lnTo>
                    <a:pt x="51668" y="90935"/>
                  </a:lnTo>
                  <a:lnTo>
                    <a:pt x="50714" y="91730"/>
                  </a:lnTo>
                  <a:lnTo>
                    <a:pt x="48647" y="91730"/>
                  </a:lnTo>
                  <a:cubicBezTo>
                    <a:pt x="48647" y="91730"/>
                    <a:pt x="47057" y="91571"/>
                    <a:pt x="47057" y="91571"/>
                  </a:cubicBezTo>
                  <a:lnTo>
                    <a:pt x="46422" y="92048"/>
                  </a:lnTo>
                  <a:lnTo>
                    <a:pt x="46422" y="92843"/>
                  </a:lnTo>
                  <a:cubicBezTo>
                    <a:pt x="46422" y="92843"/>
                    <a:pt x="48647" y="94751"/>
                    <a:pt x="48647" y="94751"/>
                  </a:cubicBezTo>
                  <a:lnTo>
                    <a:pt x="49124" y="96182"/>
                  </a:lnTo>
                  <a:lnTo>
                    <a:pt x="49124" y="98566"/>
                  </a:lnTo>
                  <a:cubicBezTo>
                    <a:pt x="49124" y="98566"/>
                    <a:pt x="49124" y="101587"/>
                    <a:pt x="49124" y="101587"/>
                  </a:cubicBezTo>
                  <a:lnTo>
                    <a:pt x="51032" y="101587"/>
                  </a:lnTo>
                  <a:cubicBezTo>
                    <a:pt x="51032" y="101587"/>
                    <a:pt x="57550" y="95546"/>
                    <a:pt x="57550" y="95546"/>
                  </a:cubicBezTo>
                  <a:lnTo>
                    <a:pt x="59617" y="93479"/>
                  </a:lnTo>
                  <a:lnTo>
                    <a:pt x="63591" y="92366"/>
                  </a:lnTo>
                  <a:lnTo>
                    <a:pt x="65817" y="89981"/>
                  </a:lnTo>
                  <a:lnTo>
                    <a:pt x="69314" y="86961"/>
                  </a:lnTo>
                  <a:lnTo>
                    <a:pt x="73607" y="84099"/>
                  </a:lnTo>
                  <a:lnTo>
                    <a:pt x="77581" y="81556"/>
                  </a:lnTo>
                  <a:lnTo>
                    <a:pt x="80602" y="79966"/>
                  </a:lnTo>
                  <a:lnTo>
                    <a:pt x="86007" y="76468"/>
                  </a:lnTo>
                  <a:lnTo>
                    <a:pt x="89504" y="75197"/>
                  </a:lnTo>
                  <a:lnTo>
                    <a:pt x="92525" y="75197"/>
                  </a:lnTo>
                  <a:cubicBezTo>
                    <a:pt x="92525" y="75197"/>
                    <a:pt x="96976" y="79330"/>
                    <a:pt x="96976" y="79330"/>
                  </a:cubicBezTo>
                  <a:lnTo>
                    <a:pt x="100792" y="83145"/>
                  </a:lnTo>
                  <a:lnTo>
                    <a:pt x="101905" y="84735"/>
                  </a:lnTo>
                  <a:lnTo>
                    <a:pt x="99997" y="86166"/>
                  </a:lnTo>
                  <a:lnTo>
                    <a:pt x="96500" y="87597"/>
                  </a:lnTo>
                  <a:lnTo>
                    <a:pt x="95864" y="88710"/>
                  </a:lnTo>
                  <a:lnTo>
                    <a:pt x="95546" y="89981"/>
                  </a:lnTo>
                  <a:lnTo>
                    <a:pt x="95546" y="91253"/>
                  </a:lnTo>
                  <a:cubicBezTo>
                    <a:pt x="95546" y="91253"/>
                    <a:pt x="96182" y="92366"/>
                    <a:pt x="96182" y="92366"/>
                  </a:cubicBezTo>
                  <a:lnTo>
                    <a:pt x="100474" y="94751"/>
                  </a:lnTo>
                  <a:lnTo>
                    <a:pt x="100951" y="96023"/>
                  </a:lnTo>
                  <a:lnTo>
                    <a:pt x="100951" y="97453"/>
                  </a:lnTo>
                  <a:cubicBezTo>
                    <a:pt x="100951" y="97453"/>
                    <a:pt x="100474" y="98248"/>
                    <a:pt x="100474" y="98248"/>
                  </a:cubicBezTo>
                  <a:lnTo>
                    <a:pt x="99520" y="98725"/>
                  </a:lnTo>
                  <a:lnTo>
                    <a:pt x="96500" y="99361"/>
                  </a:lnTo>
                  <a:lnTo>
                    <a:pt x="93956" y="100156"/>
                  </a:lnTo>
                  <a:lnTo>
                    <a:pt x="93002" y="100951"/>
                  </a:lnTo>
                  <a:lnTo>
                    <a:pt x="92207" y="101905"/>
                  </a:lnTo>
                  <a:lnTo>
                    <a:pt x="92207" y="102859"/>
                  </a:lnTo>
                  <a:cubicBezTo>
                    <a:pt x="92207" y="102859"/>
                    <a:pt x="93161" y="103972"/>
                    <a:pt x="93161" y="103972"/>
                  </a:cubicBezTo>
                  <a:lnTo>
                    <a:pt x="98407" y="107151"/>
                  </a:lnTo>
                  <a:lnTo>
                    <a:pt x="99043" y="108264"/>
                  </a:lnTo>
                  <a:lnTo>
                    <a:pt x="100156" y="109854"/>
                  </a:lnTo>
                  <a:lnTo>
                    <a:pt x="101428" y="110808"/>
                  </a:lnTo>
                  <a:lnTo>
                    <a:pt x="103654" y="111126"/>
                  </a:lnTo>
                  <a:lnTo>
                    <a:pt x="104767" y="111762"/>
                  </a:lnTo>
                  <a:lnTo>
                    <a:pt x="109854" y="117644"/>
                  </a:lnTo>
                  <a:lnTo>
                    <a:pt x="111126" y="118121"/>
                  </a:lnTo>
                  <a:lnTo>
                    <a:pt x="117008" y="116849"/>
                  </a:lnTo>
                  <a:lnTo>
                    <a:pt x="117803" y="116849"/>
                  </a:lnTo>
                  <a:cubicBezTo>
                    <a:pt x="117803" y="116849"/>
                    <a:pt x="117326" y="104290"/>
                    <a:pt x="117326" y="104290"/>
                  </a:cubicBezTo>
                  <a:lnTo>
                    <a:pt x="117326" y="103495"/>
                  </a:lnTo>
                  <a:cubicBezTo>
                    <a:pt x="117326" y="103495"/>
                    <a:pt x="119551" y="99361"/>
                    <a:pt x="119551" y="99361"/>
                  </a:cubicBezTo>
                  <a:lnTo>
                    <a:pt x="120505" y="95387"/>
                  </a:lnTo>
                  <a:lnTo>
                    <a:pt x="121936" y="93479"/>
                  </a:lnTo>
                  <a:lnTo>
                    <a:pt x="124798" y="95069"/>
                  </a:lnTo>
                  <a:lnTo>
                    <a:pt x="124798" y="96976"/>
                  </a:lnTo>
                  <a:cubicBezTo>
                    <a:pt x="124798" y="96976"/>
                    <a:pt x="125116" y="97771"/>
                    <a:pt x="125116" y="97771"/>
                  </a:cubicBezTo>
                  <a:lnTo>
                    <a:pt x="126388" y="96818"/>
                  </a:lnTo>
                  <a:lnTo>
                    <a:pt x="127341" y="95387"/>
                  </a:lnTo>
                  <a:lnTo>
                    <a:pt x="129408" y="88233"/>
                  </a:lnTo>
                  <a:lnTo>
                    <a:pt x="130839" y="86802"/>
                  </a:lnTo>
                  <a:lnTo>
                    <a:pt x="132111" y="86166"/>
                  </a:lnTo>
                  <a:lnTo>
                    <a:pt x="132111" y="84576"/>
                  </a:lnTo>
                  <a:cubicBezTo>
                    <a:pt x="132111" y="84576"/>
                    <a:pt x="131157" y="81079"/>
                    <a:pt x="131157" y="81079"/>
                  </a:cubicBezTo>
                  <a:lnTo>
                    <a:pt x="131157" y="77422"/>
                  </a:lnTo>
                  <a:cubicBezTo>
                    <a:pt x="131157" y="77422"/>
                    <a:pt x="133701" y="69632"/>
                    <a:pt x="133701" y="69632"/>
                  </a:cubicBezTo>
                  <a:lnTo>
                    <a:pt x="135449" y="61206"/>
                  </a:lnTo>
                  <a:lnTo>
                    <a:pt x="137516" y="57550"/>
                  </a:lnTo>
                  <a:lnTo>
                    <a:pt x="140855" y="55642"/>
                  </a:lnTo>
                  <a:lnTo>
                    <a:pt x="144352" y="54370"/>
                  </a:lnTo>
                  <a:lnTo>
                    <a:pt x="148009" y="53417"/>
                  </a:lnTo>
                  <a:lnTo>
                    <a:pt x="154527" y="53417"/>
                  </a:lnTo>
                  <a:cubicBezTo>
                    <a:pt x="154527" y="53417"/>
                    <a:pt x="160886" y="54689"/>
                    <a:pt x="160886" y="54689"/>
                  </a:cubicBezTo>
                  <a:lnTo>
                    <a:pt x="159137" y="50237"/>
                  </a:lnTo>
                  <a:close/>
                  <a:moveTo>
                    <a:pt x="22416" y="43401"/>
                  </a:moveTo>
                  <a:lnTo>
                    <a:pt x="21303" y="44037"/>
                  </a:lnTo>
                  <a:lnTo>
                    <a:pt x="20349" y="43719"/>
                  </a:lnTo>
                  <a:lnTo>
                    <a:pt x="20349" y="42288"/>
                  </a:lnTo>
                  <a:lnTo>
                    <a:pt x="21144" y="41652"/>
                  </a:lnTo>
                  <a:lnTo>
                    <a:pt x="21939" y="41652"/>
                  </a:lnTo>
                  <a:cubicBezTo>
                    <a:pt x="21939" y="41652"/>
                    <a:pt x="22734" y="42129"/>
                    <a:pt x="22734" y="42129"/>
                  </a:cubicBezTo>
                  <a:lnTo>
                    <a:pt x="22416" y="43242"/>
                  </a:lnTo>
                  <a:close/>
                  <a:moveTo>
                    <a:pt x="6518" y="29729"/>
                  </a:moveTo>
                  <a:lnTo>
                    <a:pt x="7154" y="29411"/>
                  </a:lnTo>
                  <a:lnTo>
                    <a:pt x="7154" y="28457"/>
                  </a:lnTo>
                  <a:cubicBezTo>
                    <a:pt x="7154" y="28457"/>
                    <a:pt x="7154" y="27662"/>
                    <a:pt x="7154" y="27662"/>
                  </a:cubicBezTo>
                  <a:lnTo>
                    <a:pt x="6359" y="27344"/>
                  </a:lnTo>
                  <a:lnTo>
                    <a:pt x="5405" y="27344"/>
                  </a:lnTo>
                  <a:cubicBezTo>
                    <a:pt x="5405" y="27344"/>
                    <a:pt x="5405" y="28457"/>
                    <a:pt x="5405" y="28457"/>
                  </a:cubicBezTo>
                  <a:lnTo>
                    <a:pt x="5723" y="29252"/>
                  </a:lnTo>
                  <a:lnTo>
                    <a:pt x="6677" y="29570"/>
                  </a:lnTo>
                  <a:close/>
                  <a:moveTo>
                    <a:pt x="36565" y="97136"/>
                  </a:moveTo>
                  <a:lnTo>
                    <a:pt x="33862" y="91730"/>
                  </a:lnTo>
                  <a:lnTo>
                    <a:pt x="34657" y="89505"/>
                  </a:lnTo>
                  <a:lnTo>
                    <a:pt x="33226" y="88233"/>
                  </a:lnTo>
                  <a:lnTo>
                    <a:pt x="29570" y="86007"/>
                  </a:lnTo>
                  <a:lnTo>
                    <a:pt x="28616" y="85053"/>
                  </a:lnTo>
                  <a:lnTo>
                    <a:pt x="29093" y="83781"/>
                  </a:lnTo>
                  <a:lnTo>
                    <a:pt x="29411" y="81397"/>
                  </a:lnTo>
                  <a:lnTo>
                    <a:pt x="29093" y="79489"/>
                  </a:lnTo>
                  <a:lnTo>
                    <a:pt x="28139" y="78853"/>
                  </a:lnTo>
                  <a:lnTo>
                    <a:pt x="26390" y="78853"/>
                  </a:lnTo>
                  <a:cubicBezTo>
                    <a:pt x="26390" y="78853"/>
                    <a:pt x="24164" y="79330"/>
                    <a:pt x="24164" y="79330"/>
                  </a:cubicBezTo>
                  <a:lnTo>
                    <a:pt x="19713" y="81238"/>
                  </a:lnTo>
                  <a:lnTo>
                    <a:pt x="16693" y="80125"/>
                  </a:lnTo>
                  <a:lnTo>
                    <a:pt x="14944" y="78853"/>
                  </a:lnTo>
                  <a:lnTo>
                    <a:pt x="13990" y="77899"/>
                  </a:lnTo>
                  <a:lnTo>
                    <a:pt x="11764" y="78694"/>
                  </a:lnTo>
                  <a:lnTo>
                    <a:pt x="11128" y="78217"/>
                  </a:lnTo>
                  <a:lnTo>
                    <a:pt x="11128" y="75673"/>
                  </a:lnTo>
                  <a:cubicBezTo>
                    <a:pt x="11128" y="75673"/>
                    <a:pt x="10333" y="74402"/>
                    <a:pt x="10333" y="74402"/>
                  </a:cubicBezTo>
                  <a:lnTo>
                    <a:pt x="8903" y="72812"/>
                  </a:lnTo>
                  <a:lnTo>
                    <a:pt x="7631" y="72017"/>
                  </a:lnTo>
                  <a:lnTo>
                    <a:pt x="2861" y="73607"/>
                  </a:lnTo>
                  <a:lnTo>
                    <a:pt x="0" y="74084"/>
                  </a:lnTo>
                  <a:lnTo>
                    <a:pt x="477" y="74720"/>
                  </a:lnTo>
                  <a:lnTo>
                    <a:pt x="1431" y="75832"/>
                  </a:lnTo>
                  <a:lnTo>
                    <a:pt x="2067" y="76627"/>
                  </a:lnTo>
                  <a:lnTo>
                    <a:pt x="6677" y="83464"/>
                  </a:lnTo>
                  <a:lnTo>
                    <a:pt x="8744" y="85530"/>
                  </a:lnTo>
                  <a:lnTo>
                    <a:pt x="9857" y="87279"/>
                  </a:lnTo>
                  <a:lnTo>
                    <a:pt x="10652" y="89187"/>
                  </a:lnTo>
                  <a:lnTo>
                    <a:pt x="12082" y="90459"/>
                  </a:lnTo>
                  <a:lnTo>
                    <a:pt x="13990" y="91094"/>
                  </a:lnTo>
                  <a:lnTo>
                    <a:pt x="16216" y="93002"/>
                  </a:lnTo>
                  <a:lnTo>
                    <a:pt x="17805" y="94433"/>
                  </a:lnTo>
                  <a:lnTo>
                    <a:pt x="20349" y="97453"/>
                  </a:lnTo>
                  <a:lnTo>
                    <a:pt x="23052" y="98566"/>
                  </a:lnTo>
                  <a:lnTo>
                    <a:pt x="33067" y="100792"/>
                  </a:lnTo>
                  <a:lnTo>
                    <a:pt x="38632" y="101746"/>
                  </a:lnTo>
                  <a:lnTo>
                    <a:pt x="37519" y="99202"/>
                  </a:lnTo>
                  <a:lnTo>
                    <a:pt x="36565" y="9713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4" name="Freeform: Shape 5413">
              <a:extLst>
                <a:ext uri="{FF2B5EF4-FFF2-40B4-BE49-F238E27FC236}">
                  <a16:creationId xmlns:a16="http://schemas.microsoft.com/office/drawing/2014/main" id="{B5F3A52C-CEDC-4AB2-EB9C-C93C9221B720}"/>
                </a:ext>
              </a:extLst>
            </p:cNvPr>
            <p:cNvSpPr/>
            <p:nvPr/>
          </p:nvSpPr>
          <p:spPr>
            <a:xfrm>
              <a:off x="10221003" y="3568422"/>
              <a:ext cx="4929" cy="5564"/>
            </a:xfrm>
            <a:custGeom>
              <a:avLst/>
              <a:gdLst>
                <a:gd name="connsiteX0" fmla="*/ 4770 w 4929"/>
                <a:gd name="connsiteY0" fmla="*/ 4769 h 5564"/>
                <a:gd name="connsiteX1" fmla="*/ 4452 w 4929"/>
                <a:gd name="connsiteY1" fmla="*/ 3974 h 5564"/>
                <a:gd name="connsiteX2" fmla="*/ 2703 w 4929"/>
                <a:gd name="connsiteY2" fmla="*/ 1431 h 5564"/>
                <a:gd name="connsiteX3" fmla="*/ 955 w 4929"/>
                <a:gd name="connsiteY3" fmla="*/ 0 h 5564"/>
                <a:gd name="connsiteX4" fmla="*/ 477 w 4929"/>
                <a:gd name="connsiteY4" fmla="*/ 636 h 5564"/>
                <a:gd name="connsiteX5" fmla="*/ 0 w 4929"/>
                <a:gd name="connsiteY5" fmla="*/ 2067 h 5564"/>
                <a:gd name="connsiteX6" fmla="*/ 1749 w 4929"/>
                <a:gd name="connsiteY6" fmla="*/ 3338 h 5564"/>
                <a:gd name="connsiteX7" fmla="*/ 3498 w 4929"/>
                <a:gd name="connsiteY7" fmla="*/ 5087 h 5564"/>
                <a:gd name="connsiteX8" fmla="*/ 4929 w 4929"/>
                <a:gd name="connsiteY8" fmla="*/ 5564 h 5564"/>
                <a:gd name="connsiteX9" fmla="*/ 4770 w 4929"/>
                <a:gd name="connsiteY9" fmla="*/ 4769 h 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29" h="5564">
                  <a:moveTo>
                    <a:pt x="4770" y="4769"/>
                  </a:moveTo>
                  <a:lnTo>
                    <a:pt x="4452" y="3974"/>
                  </a:lnTo>
                  <a:lnTo>
                    <a:pt x="2703" y="1431"/>
                  </a:lnTo>
                  <a:lnTo>
                    <a:pt x="955" y="0"/>
                  </a:lnTo>
                  <a:lnTo>
                    <a:pt x="477" y="636"/>
                  </a:lnTo>
                  <a:lnTo>
                    <a:pt x="0" y="2067"/>
                  </a:lnTo>
                  <a:lnTo>
                    <a:pt x="1749" y="3338"/>
                  </a:lnTo>
                  <a:lnTo>
                    <a:pt x="3498" y="5087"/>
                  </a:lnTo>
                  <a:lnTo>
                    <a:pt x="4929" y="5564"/>
                  </a:lnTo>
                  <a:lnTo>
                    <a:pt x="4770" y="4769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5" name="Freeform: Shape 5414">
              <a:extLst>
                <a:ext uri="{FF2B5EF4-FFF2-40B4-BE49-F238E27FC236}">
                  <a16:creationId xmlns:a16="http://schemas.microsoft.com/office/drawing/2014/main" id="{FC63AC63-3E80-7FAC-AD90-8D2F99708AAC}"/>
                </a:ext>
              </a:extLst>
            </p:cNvPr>
            <p:cNvSpPr/>
            <p:nvPr/>
          </p:nvSpPr>
          <p:spPr>
            <a:xfrm>
              <a:off x="1465922" y="2405815"/>
              <a:ext cx="218753" cy="94909"/>
            </a:xfrm>
            <a:custGeom>
              <a:avLst/>
              <a:gdLst>
                <a:gd name="connsiteX0" fmla="*/ 217005 w 218753"/>
                <a:gd name="connsiteY0" fmla="*/ 35452 h 94909"/>
                <a:gd name="connsiteX1" fmla="*/ 216528 w 218753"/>
                <a:gd name="connsiteY1" fmla="*/ 33862 h 94909"/>
                <a:gd name="connsiteX2" fmla="*/ 213825 w 218753"/>
                <a:gd name="connsiteY2" fmla="*/ 29570 h 94909"/>
                <a:gd name="connsiteX3" fmla="*/ 210646 w 218753"/>
                <a:gd name="connsiteY3" fmla="*/ 22734 h 94909"/>
                <a:gd name="connsiteX4" fmla="*/ 210646 w 218753"/>
                <a:gd name="connsiteY4" fmla="*/ 20667 h 94909"/>
                <a:gd name="connsiteX5" fmla="*/ 211918 w 218753"/>
                <a:gd name="connsiteY5" fmla="*/ 18442 h 94909"/>
                <a:gd name="connsiteX6" fmla="*/ 213031 w 218753"/>
                <a:gd name="connsiteY6" fmla="*/ 16693 h 94909"/>
                <a:gd name="connsiteX7" fmla="*/ 213190 w 218753"/>
                <a:gd name="connsiteY7" fmla="*/ 15262 h 94909"/>
                <a:gd name="connsiteX8" fmla="*/ 213190 w 218753"/>
                <a:gd name="connsiteY8" fmla="*/ 14944 h 94909"/>
                <a:gd name="connsiteX9" fmla="*/ 212554 w 218753"/>
                <a:gd name="connsiteY9" fmla="*/ 13990 h 94909"/>
                <a:gd name="connsiteX10" fmla="*/ 211282 w 218753"/>
                <a:gd name="connsiteY10" fmla="*/ 10970 h 94909"/>
                <a:gd name="connsiteX11" fmla="*/ 209851 w 218753"/>
                <a:gd name="connsiteY11" fmla="*/ 10652 h 94909"/>
                <a:gd name="connsiteX12" fmla="*/ 207784 w 218753"/>
                <a:gd name="connsiteY12" fmla="*/ 10333 h 94909"/>
                <a:gd name="connsiteX13" fmla="*/ 206353 w 218753"/>
                <a:gd name="connsiteY13" fmla="*/ 9857 h 94909"/>
                <a:gd name="connsiteX14" fmla="*/ 203174 w 218753"/>
                <a:gd name="connsiteY14" fmla="*/ 8108 h 94909"/>
                <a:gd name="connsiteX15" fmla="*/ 201425 w 218753"/>
                <a:gd name="connsiteY15" fmla="*/ 7631 h 94909"/>
                <a:gd name="connsiteX16" fmla="*/ 199517 w 218753"/>
                <a:gd name="connsiteY16" fmla="*/ 7472 h 94909"/>
                <a:gd name="connsiteX17" fmla="*/ 197769 w 218753"/>
                <a:gd name="connsiteY17" fmla="*/ 8426 h 94909"/>
                <a:gd name="connsiteX18" fmla="*/ 196338 w 218753"/>
                <a:gd name="connsiteY18" fmla="*/ 9698 h 94909"/>
                <a:gd name="connsiteX19" fmla="*/ 192204 w 218753"/>
                <a:gd name="connsiteY19" fmla="*/ 9698 h 94909"/>
                <a:gd name="connsiteX20" fmla="*/ 187594 w 218753"/>
                <a:gd name="connsiteY20" fmla="*/ 9062 h 94909"/>
                <a:gd name="connsiteX21" fmla="*/ 180917 w 218753"/>
                <a:gd name="connsiteY21" fmla="*/ 5087 h 94909"/>
                <a:gd name="connsiteX22" fmla="*/ 179168 w 218753"/>
                <a:gd name="connsiteY22" fmla="*/ 5087 h 94909"/>
                <a:gd name="connsiteX23" fmla="*/ 177261 w 218753"/>
                <a:gd name="connsiteY23" fmla="*/ 5246 h 94909"/>
                <a:gd name="connsiteX24" fmla="*/ 174399 w 218753"/>
                <a:gd name="connsiteY24" fmla="*/ 4292 h 94909"/>
                <a:gd name="connsiteX25" fmla="*/ 168676 w 218753"/>
                <a:gd name="connsiteY25" fmla="*/ 1590 h 94909"/>
                <a:gd name="connsiteX26" fmla="*/ 166132 w 218753"/>
                <a:gd name="connsiteY26" fmla="*/ 954 h 94909"/>
                <a:gd name="connsiteX27" fmla="*/ 164383 w 218753"/>
                <a:gd name="connsiteY27" fmla="*/ 1431 h 94909"/>
                <a:gd name="connsiteX28" fmla="*/ 162953 w 218753"/>
                <a:gd name="connsiteY28" fmla="*/ 1908 h 94909"/>
                <a:gd name="connsiteX29" fmla="*/ 161840 w 218753"/>
                <a:gd name="connsiteY29" fmla="*/ 2067 h 94909"/>
                <a:gd name="connsiteX30" fmla="*/ 161204 w 218753"/>
                <a:gd name="connsiteY30" fmla="*/ 1113 h 94909"/>
                <a:gd name="connsiteX31" fmla="*/ 159137 w 218753"/>
                <a:gd name="connsiteY31" fmla="*/ 159 h 94909"/>
                <a:gd name="connsiteX32" fmla="*/ 156911 w 218753"/>
                <a:gd name="connsiteY32" fmla="*/ 0 h 94909"/>
                <a:gd name="connsiteX33" fmla="*/ 156434 w 218753"/>
                <a:gd name="connsiteY33" fmla="*/ 636 h 94909"/>
                <a:gd name="connsiteX34" fmla="*/ 155640 w 218753"/>
                <a:gd name="connsiteY34" fmla="*/ 6359 h 94909"/>
                <a:gd name="connsiteX35" fmla="*/ 155004 w 218753"/>
                <a:gd name="connsiteY35" fmla="*/ 8426 h 94909"/>
                <a:gd name="connsiteX36" fmla="*/ 151983 w 218753"/>
                <a:gd name="connsiteY36" fmla="*/ 8426 h 94909"/>
                <a:gd name="connsiteX37" fmla="*/ 151029 w 218753"/>
                <a:gd name="connsiteY37" fmla="*/ 9380 h 94909"/>
                <a:gd name="connsiteX38" fmla="*/ 148804 w 218753"/>
                <a:gd name="connsiteY38" fmla="*/ 12241 h 94909"/>
                <a:gd name="connsiteX39" fmla="*/ 148326 w 218753"/>
                <a:gd name="connsiteY39" fmla="*/ 14785 h 94909"/>
                <a:gd name="connsiteX40" fmla="*/ 144352 w 218753"/>
                <a:gd name="connsiteY40" fmla="*/ 14308 h 94909"/>
                <a:gd name="connsiteX41" fmla="*/ 142444 w 218753"/>
                <a:gd name="connsiteY41" fmla="*/ 13831 h 94909"/>
                <a:gd name="connsiteX42" fmla="*/ 140855 w 218753"/>
                <a:gd name="connsiteY42" fmla="*/ 14149 h 94909"/>
                <a:gd name="connsiteX43" fmla="*/ 138947 w 218753"/>
                <a:gd name="connsiteY43" fmla="*/ 15739 h 94909"/>
                <a:gd name="connsiteX44" fmla="*/ 133860 w 218753"/>
                <a:gd name="connsiteY44" fmla="*/ 15580 h 94909"/>
                <a:gd name="connsiteX45" fmla="*/ 129885 w 218753"/>
                <a:gd name="connsiteY45" fmla="*/ 14785 h 94909"/>
                <a:gd name="connsiteX46" fmla="*/ 128136 w 218753"/>
                <a:gd name="connsiteY46" fmla="*/ 11446 h 94909"/>
                <a:gd name="connsiteX47" fmla="*/ 126229 w 218753"/>
                <a:gd name="connsiteY47" fmla="*/ 10175 h 94909"/>
                <a:gd name="connsiteX48" fmla="*/ 124003 w 218753"/>
                <a:gd name="connsiteY48" fmla="*/ 8903 h 94909"/>
                <a:gd name="connsiteX49" fmla="*/ 123208 w 218753"/>
                <a:gd name="connsiteY49" fmla="*/ 8744 h 94909"/>
                <a:gd name="connsiteX50" fmla="*/ 122731 w 218753"/>
                <a:gd name="connsiteY50" fmla="*/ 9380 h 94909"/>
                <a:gd name="connsiteX51" fmla="*/ 122572 w 218753"/>
                <a:gd name="connsiteY51" fmla="*/ 11605 h 94909"/>
                <a:gd name="connsiteX52" fmla="*/ 122731 w 218753"/>
                <a:gd name="connsiteY52" fmla="*/ 13990 h 94909"/>
                <a:gd name="connsiteX53" fmla="*/ 122254 w 218753"/>
                <a:gd name="connsiteY53" fmla="*/ 15262 h 94909"/>
                <a:gd name="connsiteX54" fmla="*/ 120505 w 218753"/>
                <a:gd name="connsiteY54" fmla="*/ 17011 h 94909"/>
                <a:gd name="connsiteX55" fmla="*/ 119551 w 218753"/>
                <a:gd name="connsiteY55" fmla="*/ 17329 h 94909"/>
                <a:gd name="connsiteX56" fmla="*/ 119075 w 218753"/>
                <a:gd name="connsiteY56" fmla="*/ 17647 h 94909"/>
                <a:gd name="connsiteX57" fmla="*/ 113669 w 218753"/>
                <a:gd name="connsiteY57" fmla="*/ 15421 h 94909"/>
                <a:gd name="connsiteX58" fmla="*/ 113351 w 218753"/>
                <a:gd name="connsiteY58" fmla="*/ 15898 h 94909"/>
                <a:gd name="connsiteX59" fmla="*/ 112874 w 218753"/>
                <a:gd name="connsiteY59" fmla="*/ 16057 h 94909"/>
                <a:gd name="connsiteX60" fmla="*/ 111444 w 218753"/>
                <a:gd name="connsiteY60" fmla="*/ 22416 h 94909"/>
                <a:gd name="connsiteX61" fmla="*/ 110490 w 218753"/>
                <a:gd name="connsiteY61" fmla="*/ 23529 h 94909"/>
                <a:gd name="connsiteX62" fmla="*/ 109059 w 218753"/>
                <a:gd name="connsiteY62" fmla="*/ 24642 h 94909"/>
                <a:gd name="connsiteX63" fmla="*/ 105879 w 218753"/>
                <a:gd name="connsiteY63" fmla="*/ 25754 h 94909"/>
                <a:gd name="connsiteX64" fmla="*/ 103813 w 218753"/>
                <a:gd name="connsiteY64" fmla="*/ 26231 h 94909"/>
                <a:gd name="connsiteX65" fmla="*/ 102064 w 218753"/>
                <a:gd name="connsiteY65" fmla="*/ 26708 h 94909"/>
                <a:gd name="connsiteX66" fmla="*/ 96818 w 218753"/>
                <a:gd name="connsiteY66" fmla="*/ 29411 h 94909"/>
                <a:gd name="connsiteX67" fmla="*/ 94433 w 218753"/>
                <a:gd name="connsiteY67" fmla="*/ 31001 h 94909"/>
                <a:gd name="connsiteX68" fmla="*/ 92843 w 218753"/>
                <a:gd name="connsiteY68" fmla="*/ 32908 h 94909"/>
                <a:gd name="connsiteX69" fmla="*/ 92843 w 218753"/>
                <a:gd name="connsiteY69" fmla="*/ 34021 h 94909"/>
                <a:gd name="connsiteX70" fmla="*/ 95387 w 218753"/>
                <a:gd name="connsiteY70" fmla="*/ 37360 h 94909"/>
                <a:gd name="connsiteX71" fmla="*/ 98407 w 218753"/>
                <a:gd name="connsiteY71" fmla="*/ 40857 h 94909"/>
                <a:gd name="connsiteX72" fmla="*/ 98407 w 218753"/>
                <a:gd name="connsiteY72" fmla="*/ 43878 h 94909"/>
                <a:gd name="connsiteX73" fmla="*/ 97136 w 218753"/>
                <a:gd name="connsiteY73" fmla="*/ 46104 h 94909"/>
                <a:gd name="connsiteX74" fmla="*/ 96818 w 218753"/>
                <a:gd name="connsiteY74" fmla="*/ 47057 h 94909"/>
                <a:gd name="connsiteX75" fmla="*/ 97613 w 218753"/>
                <a:gd name="connsiteY75" fmla="*/ 47375 h 94909"/>
                <a:gd name="connsiteX76" fmla="*/ 99361 w 218753"/>
                <a:gd name="connsiteY76" fmla="*/ 47535 h 94909"/>
                <a:gd name="connsiteX77" fmla="*/ 100792 w 218753"/>
                <a:gd name="connsiteY77" fmla="*/ 47852 h 94909"/>
                <a:gd name="connsiteX78" fmla="*/ 101269 w 218753"/>
                <a:gd name="connsiteY78" fmla="*/ 49442 h 94909"/>
                <a:gd name="connsiteX79" fmla="*/ 101110 w 218753"/>
                <a:gd name="connsiteY79" fmla="*/ 52145 h 94909"/>
                <a:gd name="connsiteX80" fmla="*/ 100633 w 218753"/>
                <a:gd name="connsiteY80" fmla="*/ 54847 h 94909"/>
                <a:gd name="connsiteX81" fmla="*/ 100156 w 218753"/>
                <a:gd name="connsiteY81" fmla="*/ 55801 h 94909"/>
                <a:gd name="connsiteX82" fmla="*/ 98884 w 218753"/>
                <a:gd name="connsiteY82" fmla="*/ 55960 h 94909"/>
                <a:gd name="connsiteX83" fmla="*/ 96341 w 218753"/>
                <a:gd name="connsiteY83" fmla="*/ 54847 h 94909"/>
                <a:gd name="connsiteX84" fmla="*/ 94274 w 218753"/>
                <a:gd name="connsiteY84" fmla="*/ 53576 h 94909"/>
                <a:gd name="connsiteX85" fmla="*/ 93479 w 218753"/>
                <a:gd name="connsiteY85" fmla="*/ 52781 h 94909"/>
                <a:gd name="connsiteX86" fmla="*/ 93479 w 218753"/>
                <a:gd name="connsiteY86" fmla="*/ 51827 h 94909"/>
                <a:gd name="connsiteX87" fmla="*/ 93956 w 218753"/>
                <a:gd name="connsiteY87" fmla="*/ 51191 h 94909"/>
                <a:gd name="connsiteX88" fmla="*/ 93161 w 218753"/>
                <a:gd name="connsiteY88" fmla="*/ 50078 h 94909"/>
                <a:gd name="connsiteX89" fmla="*/ 90776 w 218753"/>
                <a:gd name="connsiteY89" fmla="*/ 48965 h 94909"/>
                <a:gd name="connsiteX90" fmla="*/ 88074 w 218753"/>
                <a:gd name="connsiteY90" fmla="*/ 49442 h 94909"/>
                <a:gd name="connsiteX91" fmla="*/ 86166 w 218753"/>
                <a:gd name="connsiteY91" fmla="*/ 50078 h 94909"/>
                <a:gd name="connsiteX92" fmla="*/ 84894 w 218753"/>
                <a:gd name="connsiteY92" fmla="*/ 50078 h 94909"/>
                <a:gd name="connsiteX93" fmla="*/ 83622 w 218753"/>
                <a:gd name="connsiteY93" fmla="*/ 48965 h 94909"/>
                <a:gd name="connsiteX94" fmla="*/ 81397 w 218753"/>
                <a:gd name="connsiteY94" fmla="*/ 48170 h 94909"/>
                <a:gd name="connsiteX95" fmla="*/ 78694 w 218753"/>
                <a:gd name="connsiteY95" fmla="*/ 47693 h 94909"/>
                <a:gd name="connsiteX96" fmla="*/ 77104 w 218753"/>
                <a:gd name="connsiteY96" fmla="*/ 47057 h 94909"/>
                <a:gd name="connsiteX97" fmla="*/ 76627 w 218753"/>
                <a:gd name="connsiteY97" fmla="*/ 47535 h 94909"/>
                <a:gd name="connsiteX98" fmla="*/ 76945 w 218753"/>
                <a:gd name="connsiteY98" fmla="*/ 49760 h 94909"/>
                <a:gd name="connsiteX99" fmla="*/ 76309 w 218753"/>
                <a:gd name="connsiteY99" fmla="*/ 50714 h 94909"/>
                <a:gd name="connsiteX100" fmla="*/ 62955 w 218753"/>
                <a:gd name="connsiteY100" fmla="*/ 51986 h 94909"/>
                <a:gd name="connsiteX101" fmla="*/ 58822 w 218753"/>
                <a:gd name="connsiteY101" fmla="*/ 53258 h 94909"/>
                <a:gd name="connsiteX102" fmla="*/ 55801 w 218753"/>
                <a:gd name="connsiteY102" fmla="*/ 54847 h 94909"/>
                <a:gd name="connsiteX103" fmla="*/ 53576 w 218753"/>
                <a:gd name="connsiteY103" fmla="*/ 55483 h 94909"/>
                <a:gd name="connsiteX104" fmla="*/ 53099 w 218753"/>
                <a:gd name="connsiteY104" fmla="*/ 56596 h 94909"/>
                <a:gd name="connsiteX105" fmla="*/ 50873 w 218753"/>
                <a:gd name="connsiteY105" fmla="*/ 57868 h 94909"/>
                <a:gd name="connsiteX106" fmla="*/ 48488 w 218753"/>
                <a:gd name="connsiteY106" fmla="*/ 58186 h 94909"/>
                <a:gd name="connsiteX107" fmla="*/ 47852 w 218753"/>
                <a:gd name="connsiteY107" fmla="*/ 57868 h 94909"/>
                <a:gd name="connsiteX108" fmla="*/ 46263 w 218753"/>
                <a:gd name="connsiteY108" fmla="*/ 58345 h 94909"/>
                <a:gd name="connsiteX109" fmla="*/ 43560 w 218753"/>
                <a:gd name="connsiteY109" fmla="*/ 58981 h 94909"/>
                <a:gd name="connsiteX110" fmla="*/ 41811 w 218753"/>
                <a:gd name="connsiteY110" fmla="*/ 58822 h 94909"/>
                <a:gd name="connsiteX111" fmla="*/ 41016 w 218753"/>
                <a:gd name="connsiteY111" fmla="*/ 57709 h 94909"/>
                <a:gd name="connsiteX112" fmla="*/ 39268 w 218753"/>
                <a:gd name="connsiteY112" fmla="*/ 56119 h 94909"/>
                <a:gd name="connsiteX113" fmla="*/ 38632 w 218753"/>
                <a:gd name="connsiteY113" fmla="*/ 55006 h 94909"/>
                <a:gd name="connsiteX114" fmla="*/ 38632 w 218753"/>
                <a:gd name="connsiteY114" fmla="*/ 54370 h 94909"/>
                <a:gd name="connsiteX115" fmla="*/ 34975 w 218753"/>
                <a:gd name="connsiteY115" fmla="*/ 54212 h 94909"/>
                <a:gd name="connsiteX116" fmla="*/ 32590 w 218753"/>
                <a:gd name="connsiteY116" fmla="*/ 53417 h 94909"/>
                <a:gd name="connsiteX117" fmla="*/ 27503 w 218753"/>
                <a:gd name="connsiteY117" fmla="*/ 53576 h 94909"/>
                <a:gd name="connsiteX118" fmla="*/ 26231 w 218753"/>
                <a:gd name="connsiteY118" fmla="*/ 53258 h 94909"/>
                <a:gd name="connsiteX119" fmla="*/ 25913 w 218753"/>
                <a:gd name="connsiteY119" fmla="*/ 53576 h 94909"/>
                <a:gd name="connsiteX120" fmla="*/ 25277 w 218753"/>
                <a:gd name="connsiteY120" fmla="*/ 58027 h 94909"/>
                <a:gd name="connsiteX121" fmla="*/ 24165 w 218753"/>
                <a:gd name="connsiteY121" fmla="*/ 59935 h 94909"/>
                <a:gd name="connsiteX122" fmla="*/ 22575 w 218753"/>
                <a:gd name="connsiteY122" fmla="*/ 61842 h 94909"/>
                <a:gd name="connsiteX123" fmla="*/ 20508 w 218753"/>
                <a:gd name="connsiteY123" fmla="*/ 62955 h 94909"/>
                <a:gd name="connsiteX124" fmla="*/ 18918 w 218753"/>
                <a:gd name="connsiteY124" fmla="*/ 63114 h 94909"/>
                <a:gd name="connsiteX125" fmla="*/ 18918 w 218753"/>
                <a:gd name="connsiteY125" fmla="*/ 61684 h 94909"/>
                <a:gd name="connsiteX126" fmla="*/ 19395 w 218753"/>
                <a:gd name="connsiteY126" fmla="*/ 60094 h 94909"/>
                <a:gd name="connsiteX127" fmla="*/ 18123 w 218753"/>
                <a:gd name="connsiteY127" fmla="*/ 59617 h 94909"/>
                <a:gd name="connsiteX128" fmla="*/ 16375 w 218753"/>
                <a:gd name="connsiteY128" fmla="*/ 59458 h 94909"/>
                <a:gd name="connsiteX129" fmla="*/ 15580 w 218753"/>
                <a:gd name="connsiteY129" fmla="*/ 58981 h 94909"/>
                <a:gd name="connsiteX130" fmla="*/ 15739 w 218753"/>
                <a:gd name="connsiteY130" fmla="*/ 57709 h 94909"/>
                <a:gd name="connsiteX131" fmla="*/ 15421 w 218753"/>
                <a:gd name="connsiteY131" fmla="*/ 56914 h 94909"/>
                <a:gd name="connsiteX132" fmla="*/ 14626 w 218753"/>
                <a:gd name="connsiteY132" fmla="*/ 56119 h 94909"/>
                <a:gd name="connsiteX133" fmla="*/ 12877 w 218753"/>
                <a:gd name="connsiteY133" fmla="*/ 54847 h 94909"/>
                <a:gd name="connsiteX134" fmla="*/ 9062 w 218753"/>
                <a:gd name="connsiteY134" fmla="*/ 53258 h 94909"/>
                <a:gd name="connsiteX135" fmla="*/ 6359 w 218753"/>
                <a:gd name="connsiteY135" fmla="*/ 52304 h 94909"/>
                <a:gd name="connsiteX136" fmla="*/ 5405 w 218753"/>
                <a:gd name="connsiteY136" fmla="*/ 53258 h 94909"/>
                <a:gd name="connsiteX137" fmla="*/ 4928 w 218753"/>
                <a:gd name="connsiteY137" fmla="*/ 53576 h 94909"/>
                <a:gd name="connsiteX138" fmla="*/ 5882 w 218753"/>
                <a:gd name="connsiteY138" fmla="*/ 54052 h 94909"/>
                <a:gd name="connsiteX139" fmla="*/ 5564 w 218753"/>
                <a:gd name="connsiteY139" fmla="*/ 54529 h 94909"/>
                <a:gd name="connsiteX140" fmla="*/ 4610 w 218753"/>
                <a:gd name="connsiteY140" fmla="*/ 54847 h 94909"/>
                <a:gd name="connsiteX141" fmla="*/ 795 w 218753"/>
                <a:gd name="connsiteY141" fmla="*/ 54689 h 94909"/>
                <a:gd name="connsiteX142" fmla="*/ 2862 w 218753"/>
                <a:gd name="connsiteY142" fmla="*/ 56278 h 94909"/>
                <a:gd name="connsiteX143" fmla="*/ 2385 w 218753"/>
                <a:gd name="connsiteY143" fmla="*/ 58981 h 94909"/>
                <a:gd name="connsiteX144" fmla="*/ 0 w 218753"/>
                <a:gd name="connsiteY144" fmla="*/ 63432 h 94909"/>
                <a:gd name="connsiteX145" fmla="*/ 318 w 218753"/>
                <a:gd name="connsiteY145" fmla="*/ 64068 h 94909"/>
                <a:gd name="connsiteX146" fmla="*/ 477 w 218753"/>
                <a:gd name="connsiteY146" fmla="*/ 64704 h 94909"/>
                <a:gd name="connsiteX147" fmla="*/ 795 w 218753"/>
                <a:gd name="connsiteY147" fmla="*/ 65499 h 94909"/>
                <a:gd name="connsiteX148" fmla="*/ 954 w 218753"/>
                <a:gd name="connsiteY148" fmla="*/ 66453 h 94909"/>
                <a:gd name="connsiteX149" fmla="*/ 1272 w 218753"/>
                <a:gd name="connsiteY149" fmla="*/ 67566 h 94909"/>
                <a:gd name="connsiteX150" fmla="*/ 2226 w 218753"/>
                <a:gd name="connsiteY150" fmla="*/ 68361 h 94909"/>
                <a:gd name="connsiteX151" fmla="*/ 2385 w 218753"/>
                <a:gd name="connsiteY151" fmla="*/ 69314 h 94909"/>
                <a:gd name="connsiteX152" fmla="*/ 2067 w 218753"/>
                <a:gd name="connsiteY152" fmla="*/ 70427 h 94909"/>
                <a:gd name="connsiteX153" fmla="*/ 1590 w 218753"/>
                <a:gd name="connsiteY153" fmla="*/ 71222 h 94909"/>
                <a:gd name="connsiteX154" fmla="*/ 2703 w 218753"/>
                <a:gd name="connsiteY154" fmla="*/ 71063 h 94909"/>
                <a:gd name="connsiteX155" fmla="*/ 6359 w 218753"/>
                <a:gd name="connsiteY155" fmla="*/ 71858 h 94909"/>
                <a:gd name="connsiteX156" fmla="*/ 9221 w 218753"/>
                <a:gd name="connsiteY156" fmla="*/ 72971 h 94909"/>
                <a:gd name="connsiteX157" fmla="*/ 9698 w 218753"/>
                <a:gd name="connsiteY157" fmla="*/ 74084 h 94909"/>
                <a:gd name="connsiteX158" fmla="*/ 10175 w 218753"/>
                <a:gd name="connsiteY158" fmla="*/ 75515 h 94909"/>
                <a:gd name="connsiteX159" fmla="*/ 13513 w 218753"/>
                <a:gd name="connsiteY159" fmla="*/ 77422 h 94909"/>
                <a:gd name="connsiteX160" fmla="*/ 17488 w 218753"/>
                <a:gd name="connsiteY160" fmla="*/ 78535 h 94909"/>
                <a:gd name="connsiteX161" fmla="*/ 18759 w 218753"/>
                <a:gd name="connsiteY161" fmla="*/ 78217 h 94909"/>
                <a:gd name="connsiteX162" fmla="*/ 23688 w 218753"/>
                <a:gd name="connsiteY162" fmla="*/ 73766 h 94909"/>
                <a:gd name="connsiteX163" fmla="*/ 25595 w 218753"/>
                <a:gd name="connsiteY163" fmla="*/ 74561 h 94909"/>
                <a:gd name="connsiteX164" fmla="*/ 26708 w 218753"/>
                <a:gd name="connsiteY164" fmla="*/ 76786 h 94909"/>
                <a:gd name="connsiteX165" fmla="*/ 26549 w 218753"/>
                <a:gd name="connsiteY165" fmla="*/ 78058 h 94909"/>
                <a:gd name="connsiteX166" fmla="*/ 27344 w 218753"/>
                <a:gd name="connsiteY166" fmla="*/ 78535 h 94909"/>
                <a:gd name="connsiteX167" fmla="*/ 30206 w 218753"/>
                <a:gd name="connsiteY167" fmla="*/ 78535 h 94909"/>
                <a:gd name="connsiteX168" fmla="*/ 33385 w 218753"/>
                <a:gd name="connsiteY168" fmla="*/ 78694 h 94909"/>
                <a:gd name="connsiteX169" fmla="*/ 35452 w 218753"/>
                <a:gd name="connsiteY169" fmla="*/ 80761 h 94909"/>
                <a:gd name="connsiteX170" fmla="*/ 37360 w 218753"/>
                <a:gd name="connsiteY170" fmla="*/ 81397 h 94909"/>
                <a:gd name="connsiteX171" fmla="*/ 40221 w 218753"/>
                <a:gd name="connsiteY171" fmla="*/ 81556 h 94909"/>
                <a:gd name="connsiteX172" fmla="*/ 42129 w 218753"/>
                <a:gd name="connsiteY172" fmla="*/ 81238 h 94909"/>
                <a:gd name="connsiteX173" fmla="*/ 43083 w 218753"/>
                <a:gd name="connsiteY173" fmla="*/ 80602 h 94909"/>
                <a:gd name="connsiteX174" fmla="*/ 44196 w 218753"/>
                <a:gd name="connsiteY174" fmla="*/ 78376 h 94909"/>
                <a:gd name="connsiteX175" fmla="*/ 46104 w 218753"/>
                <a:gd name="connsiteY175" fmla="*/ 75515 h 94909"/>
                <a:gd name="connsiteX176" fmla="*/ 49283 w 218753"/>
                <a:gd name="connsiteY176" fmla="*/ 74084 h 94909"/>
                <a:gd name="connsiteX177" fmla="*/ 54847 w 218753"/>
                <a:gd name="connsiteY177" fmla="*/ 73766 h 94909"/>
                <a:gd name="connsiteX178" fmla="*/ 57550 w 218753"/>
                <a:gd name="connsiteY178" fmla="*/ 73289 h 94909"/>
                <a:gd name="connsiteX179" fmla="*/ 60253 w 218753"/>
                <a:gd name="connsiteY179" fmla="*/ 73289 h 94909"/>
                <a:gd name="connsiteX180" fmla="*/ 62478 w 218753"/>
                <a:gd name="connsiteY180" fmla="*/ 73766 h 94909"/>
                <a:gd name="connsiteX181" fmla="*/ 64545 w 218753"/>
                <a:gd name="connsiteY181" fmla="*/ 73766 h 94909"/>
                <a:gd name="connsiteX182" fmla="*/ 70109 w 218753"/>
                <a:gd name="connsiteY182" fmla="*/ 71858 h 94909"/>
                <a:gd name="connsiteX183" fmla="*/ 75832 w 218753"/>
                <a:gd name="connsiteY183" fmla="*/ 70268 h 94909"/>
                <a:gd name="connsiteX184" fmla="*/ 76627 w 218753"/>
                <a:gd name="connsiteY184" fmla="*/ 70427 h 94909"/>
                <a:gd name="connsiteX185" fmla="*/ 76786 w 218753"/>
                <a:gd name="connsiteY185" fmla="*/ 71063 h 94909"/>
                <a:gd name="connsiteX186" fmla="*/ 75832 w 218753"/>
                <a:gd name="connsiteY186" fmla="*/ 72176 h 94909"/>
                <a:gd name="connsiteX187" fmla="*/ 74720 w 218753"/>
                <a:gd name="connsiteY187" fmla="*/ 73766 h 94909"/>
                <a:gd name="connsiteX188" fmla="*/ 75515 w 218753"/>
                <a:gd name="connsiteY188" fmla="*/ 75515 h 94909"/>
                <a:gd name="connsiteX189" fmla="*/ 78694 w 218753"/>
                <a:gd name="connsiteY189" fmla="*/ 79171 h 94909"/>
                <a:gd name="connsiteX190" fmla="*/ 80443 w 218753"/>
                <a:gd name="connsiteY190" fmla="*/ 81874 h 94909"/>
                <a:gd name="connsiteX191" fmla="*/ 82192 w 218753"/>
                <a:gd name="connsiteY191" fmla="*/ 83940 h 94909"/>
                <a:gd name="connsiteX192" fmla="*/ 84735 w 218753"/>
                <a:gd name="connsiteY192" fmla="*/ 85053 h 94909"/>
                <a:gd name="connsiteX193" fmla="*/ 88233 w 218753"/>
                <a:gd name="connsiteY193" fmla="*/ 85689 h 94909"/>
                <a:gd name="connsiteX194" fmla="*/ 91094 w 218753"/>
                <a:gd name="connsiteY194" fmla="*/ 86007 h 94909"/>
                <a:gd name="connsiteX195" fmla="*/ 94115 w 218753"/>
                <a:gd name="connsiteY195" fmla="*/ 86802 h 94909"/>
                <a:gd name="connsiteX196" fmla="*/ 104607 w 218753"/>
                <a:gd name="connsiteY196" fmla="*/ 88710 h 94909"/>
                <a:gd name="connsiteX197" fmla="*/ 109854 w 218753"/>
                <a:gd name="connsiteY197" fmla="*/ 89187 h 94909"/>
                <a:gd name="connsiteX198" fmla="*/ 113828 w 218753"/>
                <a:gd name="connsiteY198" fmla="*/ 89187 h 94909"/>
                <a:gd name="connsiteX199" fmla="*/ 119869 w 218753"/>
                <a:gd name="connsiteY199" fmla="*/ 90459 h 94909"/>
                <a:gd name="connsiteX200" fmla="*/ 121141 w 218753"/>
                <a:gd name="connsiteY200" fmla="*/ 90776 h 94909"/>
                <a:gd name="connsiteX201" fmla="*/ 123685 w 218753"/>
                <a:gd name="connsiteY201" fmla="*/ 90776 h 94909"/>
                <a:gd name="connsiteX202" fmla="*/ 126388 w 218753"/>
                <a:gd name="connsiteY202" fmla="*/ 91254 h 94909"/>
                <a:gd name="connsiteX203" fmla="*/ 129090 w 218753"/>
                <a:gd name="connsiteY203" fmla="*/ 91889 h 94909"/>
                <a:gd name="connsiteX204" fmla="*/ 131316 w 218753"/>
                <a:gd name="connsiteY204" fmla="*/ 92684 h 94909"/>
                <a:gd name="connsiteX205" fmla="*/ 136085 w 218753"/>
                <a:gd name="connsiteY205" fmla="*/ 93320 h 94909"/>
                <a:gd name="connsiteX206" fmla="*/ 140537 w 218753"/>
                <a:gd name="connsiteY206" fmla="*/ 93797 h 94909"/>
                <a:gd name="connsiteX207" fmla="*/ 141808 w 218753"/>
                <a:gd name="connsiteY207" fmla="*/ 94274 h 94909"/>
                <a:gd name="connsiteX208" fmla="*/ 142921 w 218753"/>
                <a:gd name="connsiteY208" fmla="*/ 94274 h 94909"/>
                <a:gd name="connsiteX209" fmla="*/ 144193 w 218753"/>
                <a:gd name="connsiteY209" fmla="*/ 94910 h 94909"/>
                <a:gd name="connsiteX210" fmla="*/ 144988 w 218753"/>
                <a:gd name="connsiteY210" fmla="*/ 94433 h 94909"/>
                <a:gd name="connsiteX211" fmla="*/ 145624 w 218753"/>
                <a:gd name="connsiteY211" fmla="*/ 93479 h 94909"/>
                <a:gd name="connsiteX212" fmla="*/ 148009 w 218753"/>
                <a:gd name="connsiteY212" fmla="*/ 92525 h 94909"/>
                <a:gd name="connsiteX213" fmla="*/ 150234 w 218753"/>
                <a:gd name="connsiteY213" fmla="*/ 91254 h 94909"/>
                <a:gd name="connsiteX214" fmla="*/ 151665 w 218753"/>
                <a:gd name="connsiteY214" fmla="*/ 89664 h 94909"/>
                <a:gd name="connsiteX215" fmla="*/ 152619 w 218753"/>
                <a:gd name="connsiteY215" fmla="*/ 88392 h 94909"/>
                <a:gd name="connsiteX216" fmla="*/ 154050 w 218753"/>
                <a:gd name="connsiteY216" fmla="*/ 87438 h 94909"/>
                <a:gd name="connsiteX217" fmla="*/ 155640 w 218753"/>
                <a:gd name="connsiteY217" fmla="*/ 87120 h 94909"/>
                <a:gd name="connsiteX218" fmla="*/ 157229 w 218753"/>
                <a:gd name="connsiteY218" fmla="*/ 86643 h 94909"/>
                <a:gd name="connsiteX219" fmla="*/ 163429 w 218753"/>
                <a:gd name="connsiteY219" fmla="*/ 86166 h 94909"/>
                <a:gd name="connsiteX220" fmla="*/ 169789 w 218753"/>
                <a:gd name="connsiteY220" fmla="*/ 86643 h 94909"/>
                <a:gd name="connsiteX221" fmla="*/ 172809 w 218753"/>
                <a:gd name="connsiteY221" fmla="*/ 85689 h 94909"/>
                <a:gd name="connsiteX222" fmla="*/ 175353 w 218753"/>
                <a:gd name="connsiteY222" fmla="*/ 84099 h 94909"/>
                <a:gd name="connsiteX223" fmla="*/ 179009 w 218753"/>
                <a:gd name="connsiteY223" fmla="*/ 83622 h 94909"/>
                <a:gd name="connsiteX224" fmla="*/ 179168 w 218753"/>
                <a:gd name="connsiteY224" fmla="*/ 83622 h 94909"/>
                <a:gd name="connsiteX225" fmla="*/ 184732 w 218753"/>
                <a:gd name="connsiteY225" fmla="*/ 84894 h 94909"/>
                <a:gd name="connsiteX226" fmla="*/ 185050 w 218753"/>
                <a:gd name="connsiteY226" fmla="*/ 84099 h 94909"/>
                <a:gd name="connsiteX227" fmla="*/ 185368 w 218753"/>
                <a:gd name="connsiteY227" fmla="*/ 83782 h 94909"/>
                <a:gd name="connsiteX228" fmla="*/ 185209 w 218753"/>
                <a:gd name="connsiteY228" fmla="*/ 80443 h 94909"/>
                <a:gd name="connsiteX229" fmla="*/ 186958 w 218753"/>
                <a:gd name="connsiteY229" fmla="*/ 78853 h 94909"/>
                <a:gd name="connsiteX230" fmla="*/ 188548 w 218753"/>
                <a:gd name="connsiteY230" fmla="*/ 78217 h 94909"/>
                <a:gd name="connsiteX231" fmla="*/ 193158 w 218753"/>
                <a:gd name="connsiteY231" fmla="*/ 74243 h 94909"/>
                <a:gd name="connsiteX232" fmla="*/ 195384 w 218753"/>
                <a:gd name="connsiteY232" fmla="*/ 73130 h 94909"/>
                <a:gd name="connsiteX233" fmla="*/ 198087 w 218753"/>
                <a:gd name="connsiteY233" fmla="*/ 73289 h 94909"/>
                <a:gd name="connsiteX234" fmla="*/ 198882 w 218753"/>
                <a:gd name="connsiteY234" fmla="*/ 72971 h 94909"/>
                <a:gd name="connsiteX235" fmla="*/ 199041 w 218753"/>
                <a:gd name="connsiteY235" fmla="*/ 72335 h 94909"/>
                <a:gd name="connsiteX236" fmla="*/ 199517 w 218753"/>
                <a:gd name="connsiteY236" fmla="*/ 71063 h 94909"/>
                <a:gd name="connsiteX237" fmla="*/ 199835 w 218753"/>
                <a:gd name="connsiteY237" fmla="*/ 69950 h 94909"/>
                <a:gd name="connsiteX238" fmla="*/ 199994 w 218753"/>
                <a:gd name="connsiteY238" fmla="*/ 68838 h 94909"/>
                <a:gd name="connsiteX239" fmla="*/ 199676 w 218753"/>
                <a:gd name="connsiteY239" fmla="*/ 68201 h 94909"/>
                <a:gd name="connsiteX240" fmla="*/ 198405 w 218753"/>
                <a:gd name="connsiteY240" fmla="*/ 67884 h 94909"/>
                <a:gd name="connsiteX241" fmla="*/ 197769 w 218753"/>
                <a:gd name="connsiteY241" fmla="*/ 65181 h 94909"/>
                <a:gd name="connsiteX242" fmla="*/ 198564 w 218753"/>
                <a:gd name="connsiteY242" fmla="*/ 64068 h 94909"/>
                <a:gd name="connsiteX243" fmla="*/ 199200 w 218753"/>
                <a:gd name="connsiteY243" fmla="*/ 63273 h 94909"/>
                <a:gd name="connsiteX244" fmla="*/ 198405 w 218753"/>
                <a:gd name="connsiteY244" fmla="*/ 59935 h 94909"/>
                <a:gd name="connsiteX245" fmla="*/ 198564 w 218753"/>
                <a:gd name="connsiteY245" fmla="*/ 58663 h 94909"/>
                <a:gd name="connsiteX246" fmla="*/ 200630 w 218753"/>
                <a:gd name="connsiteY246" fmla="*/ 58504 h 94909"/>
                <a:gd name="connsiteX247" fmla="*/ 202379 w 218753"/>
                <a:gd name="connsiteY247" fmla="*/ 57868 h 94909"/>
                <a:gd name="connsiteX248" fmla="*/ 203810 w 218753"/>
                <a:gd name="connsiteY248" fmla="*/ 56914 h 94909"/>
                <a:gd name="connsiteX249" fmla="*/ 204128 w 218753"/>
                <a:gd name="connsiteY249" fmla="*/ 55960 h 94909"/>
                <a:gd name="connsiteX250" fmla="*/ 205241 w 218753"/>
                <a:gd name="connsiteY250" fmla="*/ 53735 h 94909"/>
                <a:gd name="connsiteX251" fmla="*/ 204287 w 218753"/>
                <a:gd name="connsiteY251" fmla="*/ 51191 h 94909"/>
                <a:gd name="connsiteX252" fmla="*/ 198246 w 218753"/>
                <a:gd name="connsiteY252" fmla="*/ 49442 h 94909"/>
                <a:gd name="connsiteX253" fmla="*/ 197928 w 218753"/>
                <a:gd name="connsiteY253" fmla="*/ 48806 h 94909"/>
                <a:gd name="connsiteX254" fmla="*/ 199359 w 218753"/>
                <a:gd name="connsiteY254" fmla="*/ 48011 h 94909"/>
                <a:gd name="connsiteX255" fmla="*/ 200789 w 218753"/>
                <a:gd name="connsiteY255" fmla="*/ 46898 h 94909"/>
                <a:gd name="connsiteX256" fmla="*/ 201743 w 218753"/>
                <a:gd name="connsiteY256" fmla="*/ 46104 h 94909"/>
                <a:gd name="connsiteX257" fmla="*/ 202856 w 218753"/>
                <a:gd name="connsiteY257" fmla="*/ 45945 h 94909"/>
                <a:gd name="connsiteX258" fmla="*/ 204446 w 218753"/>
                <a:gd name="connsiteY258" fmla="*/ 46422 h 94909"/>
                <a:gd name="connsiteX259" fmla="*/ 207307 w 218753"/>
                <a:gd name="connsiteY259" fmla="*/ 48329 h 94909"/>
                <a:gd name="connsiteX260" fmla="*/ 208420 w 218753"/>
                <a:gd name="connsiteY260" fmla="*/ 48647 h 94909"/>
                <a:gd name="connsiteX261" fmla="*/ 209533 w 218753"/>
                <a:gd name="connsiteY261" fmla="*/ 48011 h 94909"/>
                <a:gd name="connsiteX262" fmla="*/ 210646 w 218753"/>
                <a:gd name="connsiteY262" fmla="*/ 47852 h 94909"/>
                <a:gd name="connsiteX263" fmla="*/ 213825 w 218753"/>
                <a:gd name="connsiteY263" fmla="*/ 48011 h 94909"/>
                <a:gd name="connsiteX264" fmla="*/ 216528 w 218753"/>
                <a:gd name="connsiteY264" fmla="*/ 47535 h 94909"/>
                <a:gd name="connsiteX265" fmla="*/ 215892 w 218753"/>
                <a:gd name="connsiteY265" fmla="*/ 45468 h 94909"/>
                <a:gd name="connsiteX266" fmla="*/ 215892 w 218753"/>
                <a:gd name="connsiteY266" fmla="*/ 44037 h 94909"/>
                <a:gd name="connsiteX267" fmla="*/ 215415 w 218753"/>
                <a:gd name="connsiteY267" fmla="*/ 42765 h 94909"/>
                <a:gd name="connsiteX268" fmla="*/ 215733 w 218753"/>
                <a:gd name="connsiteY268" fmla="*/ 41493 h 94909"/>
                <a:gd name="connsiteX269" fmla="*/ 216846 w 218753"/>
                <a:gd name="connsiteY269" fmla="*/ 40539 h 94909"/>
                <a:gd name="connsiteX270" fmla="*/ 217164 w 218753"/>
                <a:gd name="connsiteY270" fmla="*/ 38155 h 94909"/>
                <a:gd name="connsiteX271" fmla="*/ 218754 w 218753"/>
                <a:gd name="connsiteY271" fmla="*/ 36565 h 94909"/>
                <a:gd name="connsiteX272" fmla="*/ 217005 w 218753"/>
                <a:gd name="connsiteY272" fmla="*/ 35452 h 9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</a:cxnLst>
              <a:rect l="l" t="t" r="r" b="b"/>
              <a:pathLst>
                <a:path w="218753" h="94909">
                  <a:moveTo>
                    <a:pt x="217005" y="35452"/>
                  </a:moveTo>
                  <a:lnTo>
                    <a:pt x="216528" y="33862"/>
                  </a:lnTo>
                  <a:lnTo>
                    <a:pt x="213825" y="29570"/>
                  </a:lnTo>
                  <a:lnTo>
                    <a:pt x="210646" y="22734"/>
                  </a:lnTo>
                  <a:lnTo>
                    <a:pt x="210646" y="20667"/>
                  </a:lnTo>
                  <a:lnTo>
                    <a:pt x="211918" y="18442"/>
                  </a:lnTo>
                  <a:lnTo>
                    <a:pt x="213031" y="16693"/>
                  </a:lnTo>
                  <a:lnTo>
                    <a:pt x="213190" y="15262"/>
                  </a:lnTo>
                  <a:lnTo>
                    <a:pt x="213190" y="14944"/>
                  </a:lnTo>
                  <a:lnTo>
                    <a:pt x="212554" y="13990"/>
                  </a:lnTo>
                  <a:lnTo>
                    <a:pt x="211282" y="10970"/>
                  </a:lnTo>
                  <a:lnTo>
                    <a:pt x="209851" y="10652"/>
                  </a:lnTo>
                  <a:lnTo>
                    <a:pt x="207784" y="10333"/>
                  </a:lnTo>
                  <a:lnTo>
                    <a:pt x="206353" y="9857"/>
                  </a:lnTo>
                  <a:lnTo>
                    <a:pt x="203174" y="8108"/>
                  </a:lnTo>
                  <a:lnTo>
                    <a:pt x="201425" y="7631"/>
                  </a:lnTo>
                  <a:lnTo>
                    <a:pt x="199517" y="7472"/>
                  </a:lnTo>
                  <a:lnTo>
                    <a:pt x="197769" y="8426"/>
                  </a:lnTo>
                  <a:lnTo>
                    <a:pt x="196338" y="9698"/>
                  </a:lnTo>
                  <a:lnTo>
                    <a:pt x="192204" y="9698"/>
                  </a:lnTo>
                  <a:lnTo>
                    <a:pt x="187594" y="9062"/>
                  </a:lnTo>
                  <a:lnTo>
                    <a:pt x="180917" y="5087"/>
                  </a:lnTo>
                  <a:lnTo>
                    <a:pt x="179168" y="5087"/>
                  </a:lnTo>
                  <a:lnTo>
                    <a:pt x="177261" y="5246"/>
                  </a:lnTo>
                  <a:lnTo>
                    <a:pt x="174399" y="4292"/>
                  </a:lnTo>
                  <a:lnTo>
                    <a:pt x="168676" y="1590"/>
                  </a:lnTo>
                  <a:lnTo>
                    <a:pt x="166132" y="954"/>
                  </a:lnTo>
                  <a:lnTo>
                    <a:pt x="164383" y="1431"/>
                  </a:lnTo>
                  <a:lnTo>
                    <a:pt x="162953" y="1908"/>
                  </a:lnTo>
                  <a:lnTo>
                    <a:pt x="161840" y="2067"/>
                  </a:lnTo>
                  <a:lnTo>
                    <a:pt x="161204" y="1113"/>
                  </a:lnTo>
                  <a:lnTo>
                    <a:pt x="159137" y="159"/>
                  </a:lnTo>
                  <a:lnTo>
                    <a:pt x="156911" y="0"/>
                  </a:lnTo>
                  <a:lnTo>
                    <a:pt x="156434" y="636"/>
                  </a:lnTo>
                  <a:lnTo>
                    <a:pt x="155640" y="6359"/>
                  </a:lnTo>
                  <a:lnTo>
                    <a:pt x="155004" y="8426"/>
                  </a:lnTo>
                  <a:lnTo>
                    <a:pt x="151983" y="8426"/>
                  </a:lnTo>
                  <a:lnTo>
                    <a:pt x="151029" y="9380"/>
                  </a:lnTo>
                  <a:lnTo>
                    <a:pt x="148804" y="12241"/>
                  </a:lnTo>
                  <a:lnTo>
                    <a:pt x="148326" y="14785"/>
                  </a:lnTo>
                  <a:lnTo>
                    <a:pt x="144352" y="14308"/>
                  </a:lnTo>
                  <a:lnTo>
                    <a:pt x="142444" y="13831"/>
                  </a:lnTo>
                  <a:lnTo>
                    <a:pt x="140855" y="14149"/>
                  </a:lnTo>
                  <a:lnTo>
                    <a:pt x="138947" y="15739"/>
                  </a:lnTo>
                  <a:lnTo>
                    <a:pt x="133860" y="15580"/>
                  </a:lnTo>
                  <a:lnTo>
                    <a:pt x="129885" y="14785"/>
                  </a:lnTo>
                  <a:lnTo>
                    <a:pt x="128136" y="11446"/>
                  </a:lnTo>
                  <a:lnTo>
                    <a:pt x="126229" y="10175"/>
                  </a:lnTo>
                  <a:lnTo>
                    <a:pt x="124003" y="8903"/>
                  </a:lnTo>
                  <a:lnTo>
                    <a:pt x="123208" y="8744"/>
                  </a:lnTo>
                  <a:lnTo>
                    <a:pt x="122731" y="9380"/>
                  </a:lnTo>
                  <a:lnTo>
                    <a:pt x="122572" y="11605"/>
                  </a:lnTo>
                  <a:lnTo>
                    <a:pt x="122731" y="13990"/>
                  </a:lnTo>
                  <a:lnTo>
                    <a:pt x="122254" y="15262"/>
                  </a:lnTo>
                  <a:lnTo>
                    <a:pt x="120505" y="17011"/>
                  </a:lnTo>
                  <a:lnTo>
                    <a:pt x="119551" y="17329"/>
                  </a:lnTo>
                  <a:lnTo>
                    <a:pt x="119075" y="17647"/>
                  </a:lnTo>
                  <a:lnTo>
                    <a:pt x="113669" y="15421"/>
                  </a:lnTo>
                  <a:lnTo>
                    <a:pt x="113351" y="15898"/>
                  </a:lnTo>
                  <a:lnTo>
                    <a:pt x="112874" y="16057"/>
                  </a:lnTo>
                  <a:lnTo>
                    <a:pt x="111444" y="22416"/>
                  </a:lnTo>
                  <a:lnTo>
                    <a:pt x="110490" y="23529"/>
                  </a:lnTo>
                  <a:lnTo>
                    <a:pt x="109059" y="24642"/>
                  </a:lnTo>
                  <a:lnTo>
                    <a:pt x="105879" y="25754"/>
                  </a:lnTo>
                  <a:lnTo>
                    <a:pt x="103813" y="26231"/>
                  </a:lnTo>
                  <a:lnTo>
                    <a:pt x="102064" y="26708"/>
                  </a:lnTo>
                  <a:lnTo>
                    <a:pt x="96818" y="29411"/>
                  </a:lnTo>
                  <a:lnTo>
                    <a:pt x="94433" y="31001"/>
                  </a:lnTo>
                  <a:lnTo>
                    <a:pt x="92843" y="32908"/>
                  </a:lnTo>
                  <a:lnTo>
                    <a:pt x="92843" y="34021"/>
                  </a:lnTo>
                  <a:lnTo>
                    <a:pt x="95387" y="37360"/>
                  </a:lnTo>
                  <a:lnTo>
                    <a:pt x="98407" y="40857"/>
                  </a:lnTo>
                  <a:lnTo>
                    <a:pt x="98407" y="43878"/>
                  </a:lnTo>
                  <a:lnTo>
                    <a:pt x="97136" y="46104"/>
                  </a:lnTo>
                  <a:lnTo>
                    <a:pt x="96818" y="47057"/>
                  </a:lnTo>
                  <a:lnTo>
                    <a:pt x="97613" y="47375"/>
                  </a:lnTo>
                  <a:lnTo>
                    <a:pt x="99361" y="47535"/>
                  </a:lnTo>
                  <a:lnTo>
                    <a:pt x="100792" y="47852"/>
                  </a:lnTo>
                  <a:lnTo>
                    <a:pt x="101269" y="49442"/>
                  </a:lnTo>
                  <a:lnTo>
                    <a:pt x="101110" y="52145"/>
                  </a:lnTo>
                  <a:lnTo>
                    <a:pt x="100633" y="54847"/>
                  </a:lnTo>
                  <a:lnTo>
                    <a:pt x="100156" y="55801"/>
                  </a:lnTo>
                  <a:lnTo>
                    <a:pt x="98884" y="55960"/>
                  </a:lnTo>
                  <a:lnTo>
                    <a:pt x="96341" y="54847"/>
                  </a:lnTo>
                  <a:lnTo>
                    <a:pt x="94274" y="53576"/>
                  </a:lnTo>
                  <a:lnTo>
                    <a:pt x="93479" y="52781"/>
                  </a:lnTo>
                  <a:lnTo>
                    <a:pt x="93479" y="51827"/>
                  </a:lnTo>
                  <a:lnTo>
                    <a:pt x="93956" y="51191"/>
                  </a:lnTo>
                  <a:lnTo>
                    <a:pt x="93161" y="50078"/>
                  </a:lnTo>
                  <a:lnTo>
                    <a:pt x="90776" y="48965"/>
                  </a:lnTo>
                  <a:lnTo>
                    <a:pt x="88074" y="49442"/>
                  </a:lnTo>
                  <a:lnTo>
                    <a:pt x="86166" y="50078"/>
                  </a:lnTo>
                  <a:lnTo>
                    <a:pt x="84894" y="50078"/>
                  </a:lnTo>
                  <a:lnTo>
                    <a:pt x="83622" y="48965"/>
                  </a:lnTo>
                  <a:lnTo>
                    <a:pt x="81397" y="48170"/>
                  </a:lnTo>
                  <a:lnTo>
                    <a:pt x="78694" y="47693"/>
                  </a:lnTo>
                  <a:lnTo>
                    <a:pt x="77104" y="47057"/>
                  </a:lnTo>
                  <a:lnTo>
                    <a:pt x="76627" y="47535"/>
                  </a:lnTo>
                  <a:lnTo>
                    <a:pt x="76945" y="49760"/>
                  </a:lnTo>
                  <a:lnTo>
                    <a:pt x="76309" y="50714"/>
                  </a:lnTo>
                  <a:lnTo>
                    <a:pt x="62955" y="51986"/>
                  </a:lnTo>
                  <a:lnTo>
                    <a:pt x="58822" y="53258"/>
                  </a:lnTo>
                  <a:lnTo>
                    <a:pt x="55801" y="54847"/>
                  </a:lnTo>
                  <a:lnTo>
                    <a:pt x="53576" y="55483"/>
                  </a:lnTo>
                  <a:lnTo>
                    <a:pt x="53099" y="56596"/>
                  </a:lnTo>
                  <a:lnTo>
                    <a:pt x="50873" y="57868"/>
                  </a:lnTo>
                  <a:lnTo>
                    <a:pt x="48488" y="58186"/>
                  </a:lnTo>
                  <a:lnTo>
                    <a:pt x="47852" y="57868"/>
                  </a:lnTo>
                  <a:lnTo>
                    <a:pt x="46263" y="58345"/>
                  </a:lnTo>
                  <a:lnTo>
                    <a:pt x="43560" y="58981"/>
                  </a:lnTo>
                  <a:lnTo>
                    <a:pt x="41811" y="58822"/>
                  </a:lnTo>
                  <a:lnTo>
                    <a:pt x="41016" y="57709"/>
                  </a:lnTo>
                  <a:lnTo>
                    <a:pt x="39268" y="56119"/>
                  </a:lnTo>
                  <a:lnTo>
                    <a:pt x="38632" y="55006"/>
                  </a:lnTo>
                  <a:lnTo>
                    <a:pt x="38632" y="54370"/>
                  </a:lnTo>
                  <a:lnTo>
                    <a:pt x="34975" y="54212"/>
                  </a:lnTo>
                  <a:lnTo>
                    <a:pt x="32590" y="53417"/>
                  </a:lnTo>
                  <a:lnTo>
                    <a:pt x="27503" y="53576"/>
                  </a:lnTo>
                  <a:lnTo>
                    <a:pt x="26231" y="53258"/>
                  </a:lnTo>
                  <a:lnTo>
                    <a:pt x="25913" y="53576"/>
                  </a:lnTo>
                  <a:lnTo>
                    <a:pt x="25277" y="58027"/>
                  </a:lnTo>
                  <a:lnTo>
                    <a:pt x="24165" y="59935"/>
                  </a:lnTo>
                  <a:lnTo>
                    <a:pt x="22575" y="61842"/>
                  </a:lnTo>
                  <a:lnTo>
                    <a:pt x="20508" y="62955"/>
                  </a:lnTo>
                  <a:lnTo>
                    <a:pt x="18918" y="63114"/>
                  </a:lnTo>
                  <a:lnTo>
                    <a:pt x="18918" y="61684"/>
                  </a:lnTo>
                  <a:lnTo>
                    <a:pt x="19395" y="60094"/>
                  </a:lnTo>
                  <a:lnTo>
                    <a:pt x="18123" y="59617"/>
                  </a:lnTo>
                  <a:lnTo>
                    <a:pt x="16375" y="59458"/>
                  </a:lnTo>
                  <a:lnTo>
                    <a:pt x="15580" y="58981"/>
                  </a:lnTo>
                  <a:lnTo>
                    <a:pt x="15739" y="57709"/>
                  </a:lnTo>
                  <a:lnTo>
                    <a:pt x="15421" y="56914"/>
                  </a:lnTo>
                  <a:lnTo>
                    <a:pt x="14626" y="56119"/>
                  </a:lnTo>
                  <a:lnTo>
                    <a:pt x="12877" y="54847"/>
                  </a:lnTo>
                  <a:lnTo>
                    <a:pt x="9062" y="53258"/>
                  </a:lnTo>
                  <a:lnTo>
                    <a:pt x="6359" y="52304"/>
                  </a:lnTo>
                  <a:lnTo>
                    <a:pt x="5405" y="53258"/>
                  </a:lnTo>
                  <a:lnTo>
                    <a:pt x="4928" y="53576"/>
                  </a:lnTo>
                  <a:lnTo>
                    <a:pt x="5882" y="54052"/>
                  </a:lnTo>
                  <a:lnTo>
                    <a:pt x="5564" y="54529"/>
                  </a:lnTo>
                  <a:lnTo>
                    <a:pt x="4610" y="54847"/>
                  </a:lnTo>
                  <a:lnTo>
                    <a:pt x="795" y="54689"/>
                  </a:lnTo>
                  <a:lnTo>
                    <a:pt x="2862" y="56278"/>
                  </a:lnTo>
                  <a:lnTo>
                    <a:pt x="2385" y="58981"/>
                  </a:lnTo>
                  <a:lnTo>
                    <a:pt x="0" y="63432"/>
                  </a:lnTo>
                  <a:lnTo>
                    <a:pt x="318" y="64068"/>
                  </a:lnTo>
                  <a:lnTo>
                    <a:pt x="477" y="64704"/>
                  </a:lnTo>
                  <a:lnTo>
                    <a:pt x="795" y="65499"/>
                  </a:lnTo>
                  <a:lnTo>
                    <a:pt x="954" y="66453"/>
                  </a:lnTo>
                  <a:lnTo>
                    <a:pt x="1272" y="67566"/>
                  </a:lnTo>
                  <a:lnTo>
                    <a:pt x="2226" y="68361"/>
                  </a:lnTo>
                  <a:lnTo>
                    <a:pt x="2385" y="69314"/>
                  </a:lnTo>
                  <a:lnTo>
                    <a:pt x="2067" y="70427"/>
                  </a:lnTo>
                  <a:lnTo>
                    <a:pt x="1590" y="71222"/>
                  </a:lnTo>
                  <a:lnTo>
                    <a:pt x="2703" y="71063"/>
                  </a:lnTo>
                  <a:lnTo>
                    <a:pt x="6359" y="71858"/>
                  </a:lnTo>
                  <a:lnTo>
                    <a:pt x="9221" y="72971"/>
                  </a:lnTo>
                  <a:lnTo>
                    <a:pt x="9698" y="74084"/>
                  </a:lnTo>
                  <a:lnTo>
                    <a:pt x="10175" y="75515"/>
                  </a:lnTo>
                  <a:lnTo>
                    <a:pt x="13513" y="77422"/>
                  </a:lnTo>
                  <a:lnTo>
                    <a:pt x="17488" y="78535"/>
                  </a:lnTo>
                  <a:lnTo>
                    <a:pt x="18759" y="78217"/>
                  </a:lnTo>
                  <a:lnTo>
                    <a:pt x="23688" y="73766"/>
                  </a:lnTo>
                  <a:lnTo>
                    <a:pt x="25595" y="74561"/>
                  </a:lnTo>
                  <a:lnTo>
                    <a:pt x="26708" y="76786"/>
                  </a:lnTo>
                  <a:lnTo>
                    <a:pt x="26549" y="78058"/>
                  </a:lnTo>
                  <a:lnTo>
                    <a:pt x="27344" y="78535"/>
                  </a:lnTo>
                  <a:lnTo>
                    <a:pt x="30206" y="78535"/>
                  </a:lnTo>
                  <a:lnTo>
                    <a:pt x="33385" y="78694"/>
                  </a:lnTo>
                  <a:lnTo>
                    <a:pt x="35452" y="80761"/>
                  </a:lnTo>
                  <a:lnTo>
                    <a:pt x="37360" y="81397"/>
                  </a:lnTo>
                  <a:lnTo>
                    <a:pt x="40221" y="81556"/>
                  </a:lnTo>
                  <a:lnTo>
                    <a:pt x="42129" y="81238"/>
                  </a:lnTo>
                  <a:lnTo>
                    <a:pt x="43083" y="80602"/>
                  </a:lnTo>
                  <a:lnTo>
                    <a:pt x="44196" y="78376"/>
                  </a:lnTo>
                  <a:lnTo>
                    <a:pt x="46104" y="75515"/>
                  </a:lnTo>
                  <a:lnTo>
                    <a:pt x="49283" y="74084"/>
                  </a:lnTo>
                  <a:lnTo>
                    <a:pt x="54847" y="73766"/>
                  </a:lnTo>
                  <a:lnTo>
                    <a:pt x="57550" y="73289"/>
                  </a:lnTo>
                  <a:lnTo>
                    <a:pt x="60253" y="73289"/>
                  </a:lnTo>
                  <a:lnTo>
                    <a:pt x="62478" y="73766"/>
                  </a:lnTo>
                  <a:lnTo>
                    <a:pt x="64545" y="73766"/>
                  </a:lnTo>
                  <a:lnTo>
                    <a:pt x="70109" y="71858"/>
                  </a:lnTo>
                  <a:lnTo>
                    <a:pt x="75832" y="70268"/>
                  </a:lnTo>
                  <a:lnTo>
                    <a:pt x="76627" y="70427"/>
                  </a:lnTo>
                  <a:lnTo>
                    <a:pt x="76786" y="71063"/>
                  </a:lnTo>
                  <a:lnTo>
                    <a:pt x="75832" y="72176"/>
                  </a:lnTo>
                  <a:lnTo>
                    <a:pt x="74720" y="73766"/>
                  </a:lnTo>
                  <a:lnTo>
                    <a:pt x="75515" y="75515"/>
                  </a:lnTo>
                  <a:lnTo>
                    <a:pt x="78694" y="79171"/>
                  </a:lnTo>
                  <a:lnTo>
                    <a:pt x="80443" y="81874"/>
                  </a:lnTo>
                  <a:lnTo>
                    <a:pt x="82192" y="83940"/>
                  </a:lnTo>
                  <a:lnTo>
                    <a:pt x="84735" y="85053"/>
                  </a:lnTo>
                  <a:lnTo>
                    <a:pt x="88233" y="85689"/>
                  </a:lnTo>
                  <a:lnTo>
                    <a:pt x="91094" y="86007"/>
                  </a:lnTo>
                  <a:lnTo>
                    <a:pt x="94115" y="86802"/>
                  </a:lnTo>
                  <a:lnTo>
                    <a:pt x="104607" y="88710"/>
                  </a:lnTo>
                  <a:lnTo>
                    <a:pt x="109854" y="89187"/>
                  </a:lnTo>
                  <a:lnTo>
                    <a:pt x="113828" y="89187"/>
                  </a:lnTo>
                  <a:lnTo>
                    <a:pt x="119869" y="90459"/>
                  </a:lnTo>
                  <a:lnTo>
                    <a:pt x="121141" y="90776"/>
                  </a:lnTo>
                  <a:lnTo>
                    <a:pt x="123685" y="90776"/>
                  </a:lnTo>
                  <a:lnTo>
                    <a:pt x="126388" y="91254"/>
                  </a:lnTo>
                  <a:lnTo>
                    <a:pt x="129090" y="91889"/>
                  </a:lnTo>
                  <a:lnTo>
                    <a:pt x="131316" y="92684"/>
                  </a:lnTo>
                  <a:lnTo>
                    <a:pt x="136085" y="93320"/>
                  </a:lnTo>
                  <a:lnTo>
                    <a:pt x="140537" y="93797"/>
                  </a:lnTo>
                  <a:lnTo>
                    <a:pt x="141808" y="94274"/>
                  </a:lnTo>
                  <a:lnTo>
                    <a:pt x="142921" y="94274"/>
                  </a:lnTo>
                  <a:lnTo>
                    <a:pt x="144193" y="94910"/>
                  </a:lnTo>
                  <a:lnTo>
                    <a:pt x="144988" y="94433"/>
                  </a:lnTo>
                  <a:lnTo>
                    <a:pt x="145624" y="93479"/>
                  </a:lnTo>
                  <a:lnTo>
                    <a:pt x="148009" y="92525"/>
                  </a:lnTo>
                  <a:lnTo>
                    <a:pt x="150234" y="91254"/>
                  </a:lnTo>
                  <a:lnTo>
                    <a:pt x="151665" y="89664"/>
                  </a:lnTo>
                  <a:lnTo>
                    <a:pt x="152619" y="88392"/>
                  </a:lnTo>
                  <a:lnTo>
                    <a:pt x="154050" y="87438"/>
                  </a:lnTo>
                  <a:lnTo>
                    <a:pt x="155640" y="87120"/>
                  </a:lnTo>
                  <a:lnTo>
                    <a:pt x="157229" y="86643"/>
                  </a:lnTo>
                  <a:lnTo>
                    <a:pt x="163429" y="86166"/>
                  </a:lnTo>
                  <a:lnTo>
                    <a:pt x="169789" y="86643"/>
                  </a:lnTo>
                  <a:lnTo>
                    <a:pt x="172809" y="85689"/>
                  </a:lnTo>
                  <a:lnTo>
                    <a:pt x="175353" y="84099"/>
                  </a:lnTo>
                  <a:lnTo>
                    <a:pt x="179009" y="83622"/>
                  </a:lnTo>
                  <a:lnTo>
                    <a:pt x="179168" y="83622"/>
                  </a:lnTo>
                  <a:lnTo>
                    <a:pt x="184732" y="84894"/>
                  </a:lnTo>
                  <a:lnTo>
                    <a:pt x="185050" y="84099"/>
                  </a:lnTo>
                  <a:lnTo>
                    <a:pt x="185368" y="83782"/>
                  </a:lnTo>
                  <a:lnTo>
                    <a:pt x="185209" y="80443"/>
                  </a:lnTo>
                  <a:lnTo>
                    <a:pt x="186958" y="78853"/>
                  </a:lnTo>
                  <a:lnTo>
                    <a:pt x="188548" y="78217"/>
                  </a:lnTo>
                  <a:lnTo>
                    <a:pt x="193158" y="74243"/>
                  </a:lnTo>
                  <a:lnTo>
                    <a:pt x="195384" y="73130"/>
                  </a:lnTo>
                  <a:lnTo>
                    <a:pt x="198087" y="73289"/>
                  </a:lnTo>
                  <a:lnTo>
                    <a:pt x="198882" y="72971"/>
                  </a:lnTo>
                  <a:lnTo>
                    <a:pt x="199041" y="72335"/>
                  </a:lnTo>
                  <a:lnTo>
                    <a:pt x="199517" y="71063"/>
                  </a:lnTo>
                  <a:lnTo>
                    <a:pt x="199835" y="69950"/>
                  </a:lnTo>
                  <a:lnTo>
                    <a:pt x="199994" y="68838"/>
                  </a:lnTo>
                  <a:lnTo>
                    <a:pt x="199676" y="68201"/>
                  </a:lnTo>
                  <a:lnTo>
                    <a:pt x="198405" y="67884"/>
                  </a:lnTo>
                  <a:lnTo>
                    <a:pt x="197769" y="65181"/>
                  </a:lnTo>
                  <a:lnTo>
                    <a:pt x="198564" y="64068"/>
                  </a:lnTo>
                  <a:lnTo>
                    <a:pt x="199200" y="63273"/>
                  </a:lnTo>
                  <a:lnTo>
                    <a:pt x="198405" y="59935"/>
                  </a:lnTo>
                  <a:lnTo>
                    <a:pt x="198564" y="58663"/>
                  </a:lnTo>
                  <a:lnTo>
                    <a:pt x="200630" y="58504"/>
                  </a:lnTo>
                  <a:lnTo>
                    <a:pt x="202379" y="57868"/>
                  </a:lnTo>
                  <a:lnTo>
                    <a:pt x="203810" y="56914"/>
                  </a:lnTo>
                  <a:lnTo>
                    <a:pt x="204128" y="55960"/>
                  </a:lnTo>
                  <a:lnTo>
                    <a:pt x="205241" y="53735"/>
                  </a:lnTo>
                  <a:lnTo>
                    <a:pt x="204287" y="51191"/>
                  </a:lnTo>
                  <a:lnTo>
                    <a:pt x="198246" y="49442"/>
                  </a:lnTo>
                  <a:lnTo>
                    <a:pt x="197928" y="48806"/>
                  </a:lnTo>
                  <a:lnTo>
                    <a:pt x="199359" y="48011"/>
                  </a:lnTo>
                  <a:lnTo>
                    <a:pt x="200789" y="46898"/>
                  </a:lnTo>
                  <a:lnTo>
                    <a:pt x="201743" y="46104"/>
                  </a:lnTo>
                  <a:lnTo>
                    <a:pt x="202856" y="45945"/>
                  </a:lnTo>
                  <a:lnTo>
                    <a:pt x="204446" y="46422"/>
                  </a:lnTo>
                  <a:lnTo>
                    <a:pt x="207307" y="48329"/>
                  </a:lnTo>
                  <a:lnTo>
                    <a:pt x="208420" y="48647"/>
                  </a:lnTo>
                  <a:lnTo>
                    <a:pt x="209533" y="48011"/>
                  </a:lnTo>
                  <a:lnTo>
                    <a:pt x="210646" y="47852"/>
                  </a:lnTo>
                  <a:lnTo>
                    <a:pt x="213825" y="48011"/>
                  </a:lnTo>
                  <a:lnTo>
                    <a:pt x="216528" y="47535"/>
                  </a:lnTo>
                  <a:lnTo>
                    <a:pt x="215892" y="45468"/>
                  </a:lnTo>
                  <a:lnTo>
                    <a:pt x="215892" y="44037"/>
                  </a:lnTo>
                  <a:lnTo>
                    <a:pt x="215415" y="42765"/>
                  </a:lnTo>
                  <a:lnTo>
                    <a:pt x="215733" y="41493"/>
                  </a:lnTo>
                  <a:lnTo>
                    <a:pt x="216846" y="40539"/>
                  </a:lnTo>
                  <a:lnTo>
                    <a:pt x="217164" y="38155"/>
                  </a:lnTo>
                  <a:lnTo>
                    <a:pt x="218754" y="36565"/>
                  </a:lnTo>
                  <a:lnTo>
                    <a:pt x="217005" y="35452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6" name="Freeform: Shape 5415">
              <a:extLst>
                <a:ext uri="{FF2B5EF4-FFF2-40B4-BE49-F238E27FC236}">
                  <a16:creationId xmlns:a16="http://schemas.microsoft.com/office/drawing/2014/main" id="{DD86F655-1279-A1B9-A0FC-A1648284C252}"/>
                </a:ext>
              </a:extLst>
            </p:cNvPr>
            <p:cNvSpPr/>
            <p:nvPr/>
          </p:nvSpPr>
          <p:spPr>
            <a:xfrm>
              <a:off x="6623330" y="4339465"/>
              <a:ext cx="7312" cy="3020"/>
            </a:xfrm>
            <a:custGeom>
              <a:avLst/>
              <a:gdLst>
                <a:gd name="connsiteX0" fmla="*/ 3815 w 7312"/>
                <a:gd name="connsiteY0" fmla="*/ 0 h 3020"/>
                <a:gd name="connsiteX1" fmla="*/ 2861 w 7312"/>
                <a:gd name="connsiteY1" fmla="*/ 477 h 3020"/>
                <a:gd name="connsiteX2" fmla="*/ 0 w 7312"/>
                <a:gd name="connsiteY2" fmla="*/ 1590 h 3020"/>
                <a:gd name="connsiteX3" fmla="*/ 1431 w 7312"/>
                <a:gd name="connsiteY3" fmla="*/ 3021 h 3020"/>
                <a:gd name="connsiteX4" fmla="*/ 2702 w 7312"/>
                <a:gd name="connsiteY4" fmla="*/ 2703 h 3020"/>
                <a:gd name="connsiteX5" fmla="*/ 5087 w 7312"/>
                <a:gd name="connsiteY5" fmla="*/ 636 h 3020"/>
                <a:gd name="connsiteX6" fmla="*/ 7313 w 7312"/>
                <a:gd name="connsiteY6" fmla="*/ 318 h 3020"/>
                <a:gd name="connsiteX7" fmla="*/ 3815 w 7312"/>
                <a:gd name="connsiteY7" fmla="*/ 0 h 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12" h="3020">
                  <a:moveTo>
                    <a:pt x="3815" y="0"/>
                  </a:moveTo>
                  <a:lnTo>
                    <a:pt x="2861" y="477"/>
                  </a:lnTo>
                  <a:lnTo>
                    <a:pt x="0" y="1590"/>
                  </a:lnTo>
                  <a:lnTo>
                    <a:pt x="1431" y="3021"/>
                  </a:lnTo>
                  <a:lnTo>
                    <a:pt x="2702" y="2703"/>
                  </a:lnTo>
                  <a:lnTo>
                    <a:pt x="5087" y="636"/>
                  </a:lnTo>
                  <a:lnTo>
                    <a:pt x="7313" y="318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7" name="Freeform: Shape 5416">
              <a:extLst>
                <a:ext uri="{FF2B5EF4-FFF2-40B4-BE49-F238E27FC236}">
                  <a16:creationId xmlns:a16="http://schemas.microsoft.com/office/drawing/2014/main" id="{8EE8DDD0-B8E2-36CD-F863-BE73E6341186}"/>
                </a:ext>
              </a:extLst>
            </p:cNvPr>
            <p:cNvSpPr/>
            <p:nvPr/>
          </p:nvSpPr>
          <p:spPr>
            <a:xfrm>
              <a:off x="10120530" y="4562194"/>
              <a:ext cx="571208" cy="1123657"/>
            </a:xfrm>
            <a:custGeom>
              <a:avLst/>
              <a:gdLst>
                <a:gd name="connsiteX0" fmla="*/ 235287 w 571208"/>
                <a:gd name="connsiteY0" fmla="*/ 1107918 h 1123657"/>
                <a:gd name="connsiteX1" fmla="*/ 224477 w 571208"/>
                <a:gd name="connsiteY1" fmla="*/ 1108713 h 1123657"/>
                <a:gd name="connsiteX2" fmla="*/ 217482 w 571208"/>
                <a:gd name="connsiteY2" fmla="*/ 1106488 h 1123657"/>
                <a:gd name="connsiteX3" fmla="*/ 210487 w 571208"/>
                <a:gd name="connsiteY3" fmla="*/ 1103944 h 1123657"/>
                <a:gd name="connsiteX4" fmla="*/ 203968 w 571208"/>
                <a:gd name="connsiteY4" fmla="*/ 1100287 h 1123657"/>
                <a:gd name="connsiteX5" fmla="*/ 197927 w 571208"/>
                <a:gd name="connsiteY5" fmla="*/ 1095200 h 1123657"/>
                <a:gd name="connsiteX6" fmla="*/ 192363 w 571208"/>
                <a:gd name="connsiteY6" fmla="*/ 1091544 h 1123657"/>
                <a:gd name="connsiteX7" fmla="*/ 186481 w 571208"/>
                <a:gd name="connsiteY7" fmla="*/ 1088682 h 1123657"/>
                <a:gd name="connsiteX8" fmla="*/ 179962 w 571208"/>
                <a:gd name="connsiteY8" fmla="*/ 1084866 h 1123657"/>
                <a:gd name="connsiteX9" fmla="*/ 173922 w 571208"/>
                <a:gd name="connsiteY9" fmla="*/ 1079779 h 1123657"/>
                <a:gd name="connsiteX10" fmla="*/ 168835 w 571208"/>
                <a:gd name="connsiteY10" fmla="*/ 1074533 h 1123657"/>
                <a:gd name="connsiteX11" fmla="*/ 163588 w 571208"/>
                <a:gd name="connsiteY11" fmla="*/ 1069605 h 1123657"/>
                <a:gd name="connsiteX12" fmla="*/ 161362 w 571208"/>
                <a:gd name="connsiteY12" fmla="*/ 1067856 h 1123657"/>
                <a:gd name="connsiteX13" fmla="*/ 159455 w 571208"/>
                <a:gd name="connsiteY13" fmla="*/ 1065789 h 1123657"/>
                <a:gd name="connsiteX14" fmla="*/ 155639 w 571208"/>
                <a:gd name="connsiteY14" fmla="*/ 1056251 h 1123657"/>
                <a:gd name="connsiteX15" fmla="*/ 155162 w 571208"/>
                <a:gd name="connsiteY15" fmla="*/ 1055774 h 1123657"/>
                <a:gd name="connsiteX16" fmla="*/ 148485 w 571208"/>
                <a:gd name="connsiteY16" fmla="*/ 1055297 h 1123657"/>
                <a:gd name="connsiteX17" fmla="*/ 145783 w 571208"/>
                <a:gd name="connsiteY17" fmla="*/ 1054025 h 1123657"/>
                <a:gd name="connsiteX18" fmla="*/ 144829 w 571208"/>
                <a:gd name="connsiteY18" fmla="*/ 1052435 h 1123657"/>
                <a:gd name="connsiteX19" fmla="*/ 144829 w 571208"/>
                <a:gd name="connsiteY19" fmla="*/ 1050686 h 1123657"/>
                <a:gd name="connsiteX20" fmla="*/ 145942 w 571208"/>
                <a:gd name="connsiteY20" fmla="*/ 1048142 h 1123657"/>
                <a:gd name="connsiteX21" fmla="*/ 147372 w 571208"/>
                <a:gd name="connsiteY21" fmla="*/ 1045917 h 1123657"/>
                <a:gd name="connsiteX22" fmla="*/ 150234 w 571208"/>
                <a:gd name="connsiteY22" fmla="*/ 1044486 h 1123657"/>
                <a:gd name="connsiteX23" fmla="*/ 152937 w 571208"/>
                <a:gd name="connsiteY23" fmla="*/ 1046871 h 1123657"/>
                <a:gd name="connsiteX24" fmla="*/ 151824 w 571208"/>
                <a:gd name="connsiteY24" fmla="*/ 1043055 h 1123657"/>
                <a:gd name="connsiteX25" fmla="*/ 150075 w 571208"/>
                <a:gd name="connsiteY25" fmla="*/ 1039876 h 1123657"/>
                <a:gd name="connsiteX26" fmla="*/ 143398 w 571208"/>
                <a:gd name="connsiteY26" fmla="*/ 1031927 h 1123657"/>
                <a:gd name="connsiteX27" fmla="*/ 141649 w 571208"/>
                <a:gd name="connsiteY27" fmla="*/ 1030337 h 1123657"/>
                <a:gd name="connsiteX28" fmla="*/ 141649 w 571208"/>
                <a:gd name="connsiteY28" fmla="*/ 1041783 h 1123657"/>
                <a:gd name="connsiteX29" fmla="*/ 141649 w 571208"/>
                <a:gd name="connsiteY29" fmla="*/ 1053230 h 1123657"/>
                <a:gd name="connsiteX30" fmla="*/ 141649 w 571208"/>
                <a:gd name="connsiteY30" fmla="*/ 1063882 h 1123657"/>
                <a:gd name="connsiteX31" fmla="*/ 141649 w 571208"/>
                <a:gd name="connsiteY31" fmla="*/ 1074533 h 1123657"/>
                <a:gd name="connsiteX32" fmla="*/ 141649 w 571208"/>
                <a:gd name="connsiteY32" fmla="*/ 1084866 h 1123657"/>
                <a:gd name="connsiteX33" fmla="*/ 141649 w 571208"/>
                <a:gd name="connsiteY33" fmla="*/ 1095518 h 1123657"/>
                <a:gd name="connsiteX34" fmla="*/ 141649 w 571208"/>
                <a:gd name="connsiteY34" fmla="*/ 1107601 h 1123657"/>
                <a:gd name="connsiteX35" fmla="*/ 141331 w 571208"/>
                <a:gd name="connsiteY35" fmla="*/ 1116503 h 1123657"/>
                <a:gd name="connsiteX36" fmla="*/ 142285 w 571208"/>
                <a:gd name="connsiteY36" fmla="*/ 1115708 h 1123657"/>
                <a:gd name="connsiteX37" fmla="*/ 145942 w 571208"/>
                <a:gd name="connsiteY37" fmla="*/ 1115708 h 1123657"/>
                <a:gd name="connsiteX38" fmla="*/ 150552 w 571208"/>
                <a:gd name="connsiteY38" fmla="*/ 1115072 h 1123657"/>
                <a:gd name="connsiteX39" fmla="*/ 153732 w 571208"/>
                <a:gd name="connsiteY39" fmla="*/ 1115072 h 1123657"/>
                <a:gd name="connsiteX40" fmla="*/ 159773 w 571208"/>
                <a:gd name="connsiteY40" fmla="*/ 1116344 h 1123657"/>
                <a:gd name="connsiteX41" fmla="*/ 165973 w 571208"/>
                <a:gd name="connsiteY41" fmla="*/ 1117139 h 1123657"/>
                <a:gd name="connsiteX42" fmla="*/ 185050 w 571208"/>
                <a:gd name="connsiteY42" fmla="*/ 1118570 h 1123657"/>
                <a:gd name="connsiteX43" fmla="*/ 190774 w 571208"/>
                <a:gd name="connsiteY43" fmla="*/ 1119365 h 1123657"/>
                <a:gd name="connsiteX44" fmla="*/ 199517 w 571208"/>
                <a:gd name="connsiteY44" fmla="*/ 1122862 h 1123657"/>
                <a:gd name="connsiteX45" fmla="*/ 202855 w 571208"/>
                <a:gd name="connsiteY45" fmla="*/ 1123657 h 1123657"/>
                <a:gd name="connsiteX46" fmla="*/ 206035 w 571208"/>
                <a:gd name="connsiteY46" fmla="*/ 1122703 h 1123657"/>
                <a:gd name="connsiteX47" fmla="*/ 209215 w 571208"/>
                <a:gd name="connsiteY47" fmla="*/ 1121432 h 1123657"/>
                <a:gd name="connsiteX48" fmla="*/ 212554 w 571208"/>
                <a:gd name="connsiteY48" fmla="*/ 1121432 h 1123657"/>
                <a:gd name="connsiteX49" fmla="*/ 215732 w 571208"/>
                <a:gd name="connsiteY49" fmla="*/ 1120636 h 1123657"/>
                <a:gd name="connsiteX50" fmla="*/ 218753 w 571208"/>
                <a:gd name="connsiteY50" fmla="*/ 1119206 h 1123657"/>
                <a:gd name="connsiteX51" fmla="*/ 221933 w 571208"/>
                <a:gd name="connsiteY51" fmla="*/ 1118888 h 1123657"/>
                <a:gd name="connsiteX52" fmla="*/ 225431 w 571208"/>
                <a:gd name="connsiteY52" fmla="*/ 1119524 h 1123657"/>
                <a:gd name="connsiteX53" fmla="*/ 228928 w 571208"/>
                <a:gd name="connsiteY53" fmla="*/ 1119524 h 1123657"/>
                <a:gd name="connsiteX54" fmla="*/ 232743 w 571208"/>
                <a:gd name="connsiteY54" fmla="*/ 1119047 h 1123657"/>
                <a:gd name="connsiteX55" fmla="*/ 236400 w 571208"/>
                <a:gd name="connsiteY55" fmla="*/ 1117616 h 1123657"/>
                <a:gd name="connsiteX56" fmla="*/ 239103 w 571208"/>
                <a:gd name="connsiteY56" fmla="*/ 1114118 h 1123657"/>
                <a:gd name="connsiteX57" fmla="*/ 241169 w 571208"/>
                <a:gd name="connsiteY57" fmla="*/ 1109667 h 1123657"/>
                <a:gd name="connsiteX58" fmla="*/ 239103 w 571208"/>
                <a:gd name="connsiteY58" fmla="*/ 1108078 h 1123657"/>
                <a:gd name="connsiteX59" fmla="*/ 235764 w 571208"/>
                <a:gd name="connsiteY59" fmla="*/ 1108078 h 1123657"/>
                <a:gd name="connsiteX60" fmla="*/ 273760 w 571208"/>
                <a:gd name="connsiteY60" fmla="*/ 1112211 h 1123657"/>
                <a:gd name="connsiteX61" fmla="*/ 273124 w 571208"/>
                <a:gd name="connsiteY61" fmla="*/ 1111734 h 1123657"/>
                <a:gd name="connsiteX62" fmla="*/ 271693 w 571208"/>
                <a:gd name="connsiteY62" fmla="*/ 1111416 h 1123657"/>
                <a:gd name="connsiteX63" fmla="*/ 268355 w 571208"/>
                <a:gd name="connsiteY63" fmla="*/ 1111416 h 1123657"/>
                <a:gd name="connsiteX64" fmla="*/ 262155 w 571208"/>
                <a:gd name="connsiteY64" fmla="*/ 1112052 h 1123657"/>
                <a:gd name="connsiteX65" fmla="*/ 258975 w 571208"/>
                <a:gd name="connsiteY65" fmla="*/ 1111098 h 1123657"/>
                <a:gd name="connsiteX66" fmla="*/ 258021 w 571208"/>
                <a:gd name="connsiteY66" fmla="*/ 1112529 h 1123657"/>
                <a:gd name="connsiteX67" fmla="*/ 256749 w 571208"/>
                <a:gd name="connsiteY67" fmla="*/ 1113324 h 1123657"/>
                <a:gd name="connsiteX68" fmla="*/ 254841 w 571208"/>
                <a:gd name="connsiteY68" fmla="*/ 1113324 h 1123657"/>
                <a:gd name="connsiteX69" fmla="*/ 252934 w 571208"/>
                <a:gd name="connsiteY69" fmla="*/ 1115390 h 1123657"/>
                <a:gd name="connsiteX70" fmla="*/ 253728 w 571208"/>
                <a:gd name="connsiteY70" fmla="*/ 1116821 h 1123657"/>
                <a:gd name="connsiteX71" fmla="*/ 256432 w 571208"/>
                <a:gd name="connsiteY71" fmla="*/ 1118411 h 1123657"/>
                <a:gd name="connsiteX72" fmla="*/ 260088 w 571208"/>
                <a:gd name="connsiteY72" fmla="*/ 1115867 h 1123657"/>
                <a:gd name="connsiteX73" fmla="*/ 261677 w 571208"/>
                <a:gd name="connsiteY73" fmla="*/ 1115867 h 1123657"/>
                <a:gd name="connsiteX74" fmla="*/ 265493 w 571208"/>
                <a:gd name="connsiteY74" fmla="*/ 1114118 h 1123657"/>
                <a:gd name="connsiteX75" fmla="*/ 273919 w 571208"/>
                <a:gd name="connsiteY75" fmla="*/ 1114118 h 1123657"/>
                <a:gd name="connsiteX76" fmla="*/ 275508 w 571208"/>
                <a:gd name="connsiteY76" fmla="*/ 1114754 h 1123657"/>
                <a:gd name="connsiteX77" fmla="*/ 279483 w 571208"/>
                <a:gd name="connsiteY77" fmla="*/ 1113006 h 1123657"/>
                <a:gd name="connsiteX78" fmla="*/ 279960 w 571208"/>
                <a:gd name="connsiteY78" fmla="*/ 1111257 h 1123657"/>
                <a:gd name="connsiteX79" fmla="*/ 278053 w 571208"/>
                <a:gd name="connsiteY79" fmla="*/ 1111257 h 1123657"/>
                <a:gd name="connsiteX80" fmla="*/ 273760 w 571208"/>
                <a:gd name="connsiteY80" fmla="*/ 1111893 h 1123657"/>
                <a:gd name="connsiteX81" fmla="*/ 334649 w 571208"/>
                <a:gd name="connsiteY81" fmla="*/ 545613 h 1123657"/>
                <a:gd name="connsiteX82" fmla="*/ 332900 w 571208"/>
                <a:gd name="connsiteY82" fmla="*/ 544818 h 1123657"/>
                <a:gd name="connsiteX83" fmla="*/ 329243 w 571208"/>
                <a:gd name="connsiteY83" fmla="*/ 544023 h 1123657"/>
                <a:gd name="connsiteX84" fmla="*/ 329561 w 571208"/>
                <a:gd name="connsiteY84" fmla="*/ 544818 h 1123657"/>
                <a:gd name="connsiteX85" fmla="*/ 330833 w 571208"/>
                <a:gd name="connsiteY85" fmla="*/ 546725 h 1123657"/>
                <a:gd name="connsiteX86" fmla="*/ 334330 w 571208"/>
                <a:gd name="connsiteY86" fmla="*/ 548792 h 1123657"/>
                <a:gd name="connsiteX87" fmla="*/ 335762 w 571208"/>
                <a:gd name="connsiteY87" fmla="*/ 549110 h 1123657"/>
                <a:gd name="connsiteX88" fmla="*/ 335443 w 571208"/>
                <a:gd name="connsiteY88" fmla="*/ 547044 h 1123657"/>
                <a:gd name="connsiteX89" fmla="*/ 334490 w 571208"/>
                <a:gd name="connsiteY89" fmla="*/ 545772 h 1123657"/>
                <a:gd name="connsiteX90" fmla="*/ 569777 w 571208"/>
                <a:gd name="connsiteY90" fmla="*/ 140219 h 1123657"/>
                <a:gd name="connsiteX91" fmla="*/ 569777 w 571208"/>
                <a:gd name="connsiteY91" fmla="*/ 137357 h 1123657"/>
                <a:gd name="connsiteX92" fmla="*/ 571208 w 571208"/>
                <a:gd name="connsiteY92" fmla="*/ 135449 h 1123657"/>
                <a:gd name="connsiteX93" fmla="*/ 571208 w 571208"/>
                <a:gd name="connsiteY93" fmla="*/ 133542 h 1123657"/>
                <a:gd name="connsiteX94" fmla="*/ 568982 w 571208"/>
                <a:gd name="connsiteY94" fmla="*/ 129249 h 1123657"/>
                <a:gd name="connsiteX95" fmla="*/ 566756 w 571208"/>
                <a:gd name="connsiteY95" fmla="*/ 125433 h 1123657"/>
                <a:gd name="connsiteX96" fmla="*/ 565643 w 571208"/>
                <a:gd name="connsiteY96" fmla="*/ 119074 h 1123657"/>
                <a:gd name="connsiteX97" fmla="*/ 564849 w 571208"/>
                <a:gd name="connsiteY97" fmla="*/ 116690 h 1123657"/>
                <a:gd name="connsiteX98" fmla="*/ 563100 w 571208"/>
                <a:gd name="connsiteY98" fmla="*/ 116054 h 1123657"/>
                <a:gd name="connsiteX99" fmla="*/ 561510 w 571208"/>
                <a:gd name="connsiteY99" fmla="*/ 113988 h 1123657"/>
                <a:gd name="connsiteX100" fmla="*/ 559444 w 571208"/>
                <a:gd name="connsiteY100" fmla="*/ 113988 h 1123657"/>
                <a:gd name="connsiteX101" fmla="*/ 558490 w 571208"/>
                <a:gd name="connsiteY101" fmla="*/ 113033 h 1123657"/>
                <a:gd name="connsiteX102" fmla="*/ 557535 w 571208"/>
                <a:gd name="connsiteY102" fmla="*/ 112398 h 1123657"/>
                <a:gd name="connsiteX103" fmla="*/ 556105 w 571208"/>
                <a:gd name="connsiteY103" fmla="*/ 112398 h 1123657"/>
                <a:gd name="connsiteX104" fmla="*/ 554833 w 571208"/>
                <a:gd name="connsiteY104" fmla="*/ 113828 h 1123657"/>
                <a:gd name="connsiteX105" fmla="*/ 552449 w 571208"/>
                <a:gd name="connsiteY105" fmla="*/ 113828 h 1123657"/>
                <a:gd name="connsiteX106" fmla="*/ 551018 w 571208"/>
                <a:gd name="connsiteY106" fmla="*/ 114464 h 1123657"/>
                <a:gd name="connsiteX107" fmla="*/ 549269 w 571208"/>
                <a:gd name="connsiteY107" fmla="*/ 115577 h 1123657"/>
                <a:gd name="connsiteX108" fmla="*/ 547679 w 571208"/>
                <a:gd name="connsiteY108" fmla="*/ 115100 h 1123657"/>
                <a:gd name="connsiteX109" fmla="*/ 546567 w 571208"/>
                <a:gd name="connsiteY109" fmla="*/ 114146 h 1123657"/>
                <a:gd name="connsiteX110" fmla="*/ 544341 w 571208"/>
                <a:gd name="connsiteY110" fmla="*/ 114146 h 1123657"/>
                <a:gd name="connsiteX111" fmla="*/ 543863 w 571208"/>
                <a:gd name="connsiteY111" fmla="*/ 127182 h 1123657"/>
                <a:gd name="connsiteX112" fmla="*/ 542592 w 571208"/>
                <a:gd name="connsiteY112" fmla="*/ 136403 h 1123657"/>
                <a:gd name="connsiteX113" fmla="*/ 540366 w 571208"/>
                <a:gd name="connsiteY113" fmla="*/ 143239 h 1123657"/>
                <a:gd name="connsiteX114" fmla="*/ 538300 w 571208"/>
                <a:gd name="connsiteY114" fmla="*/ 146896 h 1123657"/>
                <a:gd name="connsiteX115" fmla="*/ 536551 w 571208"/>
                <a:gd name="connsiteY115" fmla="*/ 147373 h 1123657"/>
                <a:gd name="connsiteX116" fmla="*/ 535279 w 571208"/>
                <a:gd name="connsiteY116" fmla="*/ 148485 h 1123657"/>
                <a:gd name="connsiteX117" fmla="*/ 534484 w 571208"/>
                <a:gd name="connsiteY117" fmla="*/ 150234 h 1123657"/>
                <a:gd name="connsiteX118" fmla="*/ 533053 w 571208"/>
                <a:gd name="connsiteY118" fmla="*/ 151665 h 1123657"/>
                <a:gd name="connsiteX119" fmla="*/ 530827 w 571208"/>
                <a:gd name="connsiteY119" fmla="*/ 152778 h 1123657"/>
                <a:gd name="connsiteX120" fmla="*/ 529714 w 571208"/>
                <a:gd name="connsiteY120" fmla="*/ 154050 h 1123657"/>
                <a:gd name="connsiteX121" fmla="*/ 529714 w 571208"/>
                <a:gd name="connsiteY121" fmla="*/ 155481 h 1123657"/>
                <a:gd name="connsiteX122" fmla="*/ 527489 w 571208"/>
                <a:gd name="connsiteY122" fmla="*/ 156434 h 1123657"/>
                <a:gd name="connsiteX123" fmla="*/ 523515 w 571208"/>
                <a:gd name="connsiteY123" fmla="*/ 156911 h 1123657"/>
                <a:gd name="connsiteX124" fmla="*/ 521130 w 571208"/>
                <a:gd name="connsiteY124" fmla="*/ 158024 h 1123657"/>
                <a:gd name="connsiteX125" fmla="*/ 520494 w 571208"/>
                <a:gd name="connsiteY125" fmla="*/ 159773 h 1123657"/>
                <a:gd name="connsiteX126" fmla="*/ 519222 w 571208"/>
                <a:gd name="connsiteY126" fmla="*/ 161204 h 1123657"/>
                <a:gd name="connsiteX127" fmla="*/ 517314 w 571208"/>
                <a:gd name="connsiteY127" fmla="*/ 162317 h 1123657"/>
                <a:gd name="connsiteX128" fmla="*/ 516361 w 571208"/>
                <a:gd name="connsiteY128" fmla="*/ 164066 h 1123657"/>
                <a:gd name="connsiteX129" fmla="*/ 516361 w 571208"/>
                <a:gd name="connsiteY129" fmla="*/ 166609 h 1123657"/>
                <a:gd name="connsiteX130" fmla="*/ 515407 w 571208"/>
                <a:gd name="connsiteY130" fmla="*/ 168676 h 1123657"/>
                <a:gd name="connsiteX131" fmla="*/ 513022 w 571208"/>
                <a:gd name="connsiteY131" fmla="*/ 170425 h 1123657"/>
                <a:gd name="connsiteX132" fmla="*/ 510797 w 571208"/>
                <a:gd name="connsiteY132" fmla="*/ 170425 h 1123657"/>
                <a:gd name="connsiteX133" fmla="*/ 508888 w 571208"/>
                <a:gd name="connsiteY133" fmla="*/ 168835 h 1123657"/>
                <a:gd name="connsiteX134" fmla="*/ 506186 w 571208"/>
                <a:gd name="connsiteY134" fmla="*/ 167722 h 1123657"/>
                <a:gd name="connsiteX135" fmla="*/ 502848 w 571208"/>
                <a:gd name="connsiteY135" fmla="*/ 167245 h 1123657"/>
                <a:gd name="connsiteX136" fmla="*/ 500144 w 571208"/>
                <a:gd name="connsiteY136" fmla="*/ 167722 h 1123657"/>
                <a:gd name="connsiteX137" fmla="*/ 497919 w 571208"/>
                <a:gd name="connsiteY137" fmla="*/ 169152 h 1123657"/>
                <a:gd name="connsiteX138" fmla="*/ 496011 w 571208"/>
                <a:gd name="connsiteY138" fmla="*/ 171378 h 1123657"/>
                <a:gd name="connsiteX139" fmla="*/ 494262 w 571208"/>
                <a:gd name="connsiteY139" fmla="*/ 174399 h 1123657"/>
                <a:gd name="connsiteX140" fmla="*/ 492355 w 571208"/>
                <a:gd name="connsiteY140" fmla="*/ 174876 h 1123657"/>
                <a:gd name="connsiteX141" fmla="*/ 490288 w 571208"/>
                <a:gd name="connsiteY141" fmla="*/ 172809 h 1123657"/>
                <a:gd name="connsiteX142" fmla="*/ 487586 w 571208"/>
                <a:gd name="connsiteY142" fmla="*/ 172173 h 1123657"/>
                <a:gd name="connsiteX143" fmla="*/ 484406 w 571208"/>
                <a:gd name="connsiteY143" fmla="*/ 172968 h 1123657"/>
                <a:gd name="connsiteX144" fmla="*/ 481863 w 571208"/>
                <a:gd name="connsiteY144" fmla="*/ 172650 h 1123657"/>
                <a:gd name="connsiteX145" fmla="*/ 479955 w 571208"/>
                <a:gd name="connsiteY145" fmla="*/ 171219 h 1123657"/>
                <a:gd name="connsiteX146" fmla="*/ 477092 w 571208"/>
                <a:gd name="connsiteY146" fmla="*/ 171219 h 1123657"/>
                <a:gd name="connsiteX147" fmla="*/ 473118 w 571208"/>
                <a:gd name="connsiteY147" fmla="*/ 172173 h 1123657"/>
                <a:gd name="connsiteX148" fmla="*/ 465169 w 571208"/>
                <a:gd name="connsiteY148" fmla="*/ 170901 h 1123657"/>
                <a:gd name="connsiteX149" fmla="*/ 453088 w 571208"/>
                <a:gd name="connsiteY149" fmla="*/ 167404 h 1123657"/>
                <a:gd name="connsiteX150" fmla="*/ 442913 w 571208"/>
                <a:gd name="connsiteY150" fmla="*/ 166132 h 1123657"/>
                <a:gd name="connsiteX151" fmla="*/ 430353 w 571208"/>
                <a:gd name="connsiteY151" fmla="*/ 167404 h 1123657"/>
                <a:gd name="connsiteX152" fmla="*/ 429241 w 571208"/>
                <a:gd name="connsiteY152" fmla="*/ 163747 h 1123657"/>
                <a:gd name="connsiteX153" fmla="*/ 429876 w 571208"/>
                <a:gd name="connsiteY153" fmla="*/ 161840 h 1123657"/>
                <a:gd name="connsiteX154" fmla="*/ 431943 w 571208"/>
                <a:gd name="connsiteY154" fmla="*/ 160409 h 1123657"/>
                <a:gd name="connsiteX155" fmla="*/ 433215 w 571208"/>
                <a:gd name="connsiteY155" fmla="*/ 158660 h 1123657"/>
                <a:gd name="connsiteX156" fmla="*/ 433692 w 571208"/>
                <a:gd name="connsiteY156" fmla="*/ 156752 h 1123657"/>
                <a:gd name="connsiteX157" fmla="*/ 435123 w 571208"/>
                <a:gd name="connsiteY157" fmla="*/ 155321 h 1123657"/>
                <a:gd name="connsiteX158" fmla="*/ 437348 w 571208"/>
                <a:gd name="connsiteY158" fmla="*/ 154368 h 1123657"/>
                <a:gd name="connsiteX159" fmla="*/ 438302 w 571208"/>
                <a:gd name="connsiteY159" fmla="*/ 153414 h 1123657"/>
                <a:gd name="connsiteX160" fmla="*/ 437984 w 571208"/>
                <a:gd name="connsiteY160" fmla="*/ 152460 h 1123657"/>
                <a:gd name="connsiteX161" fmla="*/ 438461 w 571208"/>
                <a:gd name="connsiteY161" fmla="*/ 151506 h 1123657"/>
                <a:gd name="connsiteX162" fmla="*/ 439733 w 571208"/>
                <a:gd name="connsiteY162" fmla="*/ 150711 h 1123657"/>
                <a:gd name="connsiteX163" fmla="*/ 440528 w 571208"/>
                <a:gd name="connsiteY163" fmla="*/ 149439 h 1123657"/>
                <a:gd name="connsiteX164" fmla="*/ 440528 w 571208"/>
                <a:gd name="connsiteY164" fmla="*/ 147849 h 1123657"/>
                <a:gd name="connsiteX165" fmla="*/ 441164 w 571208"/>
                <a:gd name="connsiteY165" fmla="*/ 147055 h 1123657"/>
                <a:gd name="connsiteX166" fmla="*/ 442118 w 571208"/>
                <a:gd name="connsiteY166" fmla="*/ 146419 h 1123657"/>
                <a:gd name="connsiteX167" fmla="*/ 442118 w 571208"/>
                <a:gd name="connsiteY167" fmla="*/ 145306 h 1123657"/>
                <a:gd name="connsiteX168" fmla="*/ 441641 w 571208"/>
                <a:gd name="connsiteY168" fmla="*/ 141809 h 1123657"/>
                <a:gd name="connsiteX169" fmla="*/ 441641 w 571208"/>
                <a:gd name="connsiteY169" fmla="*/ 138947 h 1123657"/>
                <a:gd name="connsiteX170" fmla="*/ 442276 w 571208"/>
                <a:gd name="connsiteY170" fmla="*/ 136721 h 1123657"/>
                <a:gd name="connsiteX171" fmla="*/ 443072 w 571208"/>
                <a:gd name="connsiteY171" fmla="*/ 135291 h 1123657"/>
                <a:gd name="connsiteX172" fmla="*/ 443548 w 571208"/>
                <a:gd name="connsiteY172" fmla="*/ 134972 h 1123657"/>
                <a:gd name="connsiteX173" fmla="*/ 444026 w 571208"/>
                <a:gd name="connsiteY173" fmla="*/ 134178 h 1123657"/>
                <a:gd name="connsiteX174" fmla="*/ 444026 w 571208"/>
                <a:gd name="connsiteY174" fmla="*/ 132747 h 1123657"/>
                <a:gd name="connsiteX175" fmla="*/ 444980 w 571208"/>
                <a:gd name="connsiteY175" fmla="*/ 131475 h 1123657"/>
                <a:gd name="connsiteX176" fmla="*/ 448954 w 571208"/>
                <a:gd name="connsiteY176" fmla="*/ 128931 h 1123657"/>
                <a:gd name="connsiteX177" fmla="*/ 450384 w 571208"/>
                <a:gd name="connsiteY177" fmla="*/ 127500 h 1123657"/>
                <a:gd name="connsiteX178" fmla="*/ 450384 w 571208"/>
                <a:gd name="connsiteY178" fmla="*/ 126229 h 1123657"/>
                <a:gd name="connsiteX179" fmla="*/ 451180 w 571208"/>
                <a:gd name="connsiteY179" fmla="*/ 124480 h 1123657"/>
                <a:gd name="connsiteX180" fmla="*/ 453564 w 571208"/>
                <a:gd name="connsiteY180" fmla="*/ 120664 h 1123657"/>
                <a:gd name="connsiteX181" fmla="*/ 454359 w 571208"/>
                <a:gd name="connsiteY181" fmla="*/ 118916 h 1123657"/>
                <a:gd name="connsiteX182" fmla="*/ 454359 w 571208"/>
                <a:gd name="connsiteY182" fmla="*/ 117962 h 1123657"/>
                <a:gd name="connsiteX183" fmla="*/ 455313 w 571208"/>
                <a:gd name="connsiteY183" fmla="*/ 117008 h 1123657"/>
                <a:gd name="connsiteX184" fmla="*/ 458174 w 571208"/>
                <a:gd name="connsiteY184" fmla="*/ 114941 h 1123657"/>
                <a:gd name="connsiteX185" fmla="*/ 459764 w 571208"/>
                <a:gd name="connsiteY185" fmla="*/ 113033 h 1123657"/>
                <a:gd name="connsiteX186" fmla="*/ 460083 w 571208"/>
                <a:gd name="connsiteY186" fmla="*/ 111126 h 1123657"/>
                <a:gd name="connsiteX187" fmla="*/ 459446 w 571208"/>
                <a:gd name="connsiteY187" fmla="*/ 109059 h 1123657"/>
                <a:gd name="connsiteX188" fmla="*/ 457857 w 571208"/>
                <a:gd name="connsiteY188" fmla="*/ 106674 h 1123657"/>
                <a:gd name="connsiteX189" fmla="*/ 452769 w 571208"/>
                <a:gd name="connsiteY189" fmla="*/ 100792 h 1123657"/>
                <a:gd name="connsiteX190" fmla="*/ 448795 w 571208"/>
                <a:gd name="connsiteY190" fmla="*/ 98090 h 1123657"/>
                <a:gd name="connsiteX191" fmla="*/ 443707 w 571208"/>
                <a:gd name="connsiteY191" fmla="*/ 95864 h 1123657"/>
                <a:gd name="connsiteX192" fmla="*/ 440369 w 571208"/>
                <a:gd name="connsiteY192" fmla="*/ 95228 h 1123657"/>
                <a:gd name="connsiteX193" fmla="*/ 438779 w 571208"/>
                <a:gd name="connsiteY193" fmla="*/ 96023 h 1123657"/>
                <a:gd name="connsiteX194" fmla="*/ 437190 w 571208"/>
                <a:gd name="connsiteY194" fmla="*/ 95387 h 1123657"/>
                <a:gd name="connsiteX195" fmla="*/ 435599 w 571208"/>
                <a:gd name="connsiteY195" fmla="*/ 93479 h 1123657"/>
                <a:gd name="connsiteX196" fmla="*/ 432897 w 571208"/>
                <a:gd name="connsiteY196" fmla="*/ 91889 h 1123657"/>
                <a:gd name="connsiteX197" fmla="*/ 427015 w 571208"/>
                <a:gd name="connsiteY197" fmla="*/ 90141 h 1123657"/>
                <a:gd name="connsiteX198" fmla="*/ 413660 w 571208"/>
                <a:gd name="connsiteY198" fmla="*/ 83304 h 1123657"/>
                <a:gd name="connsiteX199" fmla="*/ 408256 w 571208"/>
                <a:gd name="connsiteY199" fmla="*/ 79966 h 1123657"/>
                <a:gd name="connsiteX200" fmla="*/ 406506 w 571208"/>
                <a:gd name="connsiteY200" fmla="*/ 77899 h 1123657"/>
                <a:gd name="connsiteX201" fmla="*/ 401578 w 571208"/>
                <a:gd name="connsiteY201" fmla="*/ 74243 h 1123657"/>
                <a:gd name="connsiteX202" fmla="*/ 393471 w 571208"/>
                <a:gd name="connsiteY202" fmla="*/ 68996 h 1123657"/>
                <a:gd name="connsiteX203" fmla="*/ 387270 w 571208"/>
                <a:gd name="connsiteY203" fmla="*/ 66453 h 1123657"/>
                <a:gd name="connsiteX204" fmla="*/ 382978 w 571208"/>
                <a:gd name="connsiteY204" fmla="*/ 66453 h 1123657"/>
                <a:gd name="connsiteX205" fmla="*/ 375983 w 571208"/>
                <a:gd name="connsiteY205" fmla="*/ 65022 h 1123657"/>
                <a:gd name="connsiteX206" fmla="*/ 366444 w 571208"/>
                <a:gd name="connsiteY206" fmla="*/ 61842 h 1123657"/>
                <a:gd name="connsiteX207" fmla="*/ 360879 w 571208"/>
                <a:gd name="connsiteY207" fmla="*/ 58822 h 1123657"/>
                <a:gd name="connsiteX208" fmla="*/ 359449 w 571208"/>
                <a:gd name="connsiteY208" fmla="*/ 55801 h 1123657"/>
                <a:gd name="connsiteX209" fmla="*/ 355951 w 571208"/>
                <a:gd name="connsiteY209" fmla="*/ 52781 h 1123657"/>
                <a:gd name="connsiteX210" fmla="*/ 350387 w 571208"/>
                <a:gd name="connsiteY210" fmla="*/ 49760 h 1123657"/>
                <a:gd name="connsiteX211" fmla="*/ 347526 w 571208"/>
                <a:gd name="connsiteY211" fmla="*/ 47853 h 1123657"/>
                <a:gd name="connsiteX212" fmla="*/ 347526 w 571208"/>
                <a:gd name="connsiteY212" fmla="*/ 46899 h 1123657"/>
                <a:gd name="connsiteX213" fmla="*/ 345618 w 571208"/>
                <a:gd name="connsiteY213" fmla="*/ 45627 h 1123657"/>
                <a:gd name="connsiteX214" fmla="*/ 342438 w 571208"/>
                <a:gd name="connsiteY214" fmla="*/ 44037 h 1123657"/>
                <a:gd name="connsiteX215" fmla="*/ 339100 w 571208"/>
                <a:gd name="connsiteY215" fmla="*/ 41493 h 1123657"/>
                <a:gd name="connsiteX216" fmla="*/ 335443 w 571208"/>
                <a:gd name="connsiteY216" fmla="*/ 37837 h 1123657"/>
                <a:gd name="connsiteX217" fmla="*/ 331469 w 571208"/>
                <a:gd name="connsiteY217" fmla="*/ 32113 h 1123657"/>
                <a:gd name="connsiteX218" fmla="*/ 327176 w 571208"/>
                <a:gd name="connsiteY218" fmla="*/ 24324 h 1123657"/>
                <a:gd name="connsiteX219" fmla="*/ 322566 w 571208"/>
                <a:gd name="connsiteY219" fmla="*/ 19078 h 1123657"/>
                <a:gd name="connsiteX220" fmla="*/ 317638 w 571208"/>
                <a:gd name="connsiteY220" fmla="*/ 16375 h 1123657"/>
                <a:gd name="connsiteX221" fmla="*/ 315253 w 571208"/>
                <a:gd name="connsiteY221" fmla="*/ 14626 h 1123657"/>
                <a:gd name="connsiteX222" fmla="*/ 315253 w 571208"/>
                <a:gd name="connsiteY222" fmla="*/ 13831 h 1123657"/>
                <a:gd name="connsiteX223" fmla="*/ 314458 w 571208"/>
                <a:gd name="connsiteY223" fmla="*/ 13036 h 1123657"/>
                <a:gd name="connsiteX224" fmla="*/ 313982 w 571208"/>
                <a:gd name="connsiteY224" fmla="*/ 12559 h 1123657"/>
                <a:gd name="connsiteX225" fmla="*/ 311756 w 571208"/>
                <a:gd name="connsiteY225" fmla="*/ 10810 h 1123657"/>
                <a:gd name="connsiteX226" fmla="*/ 309689 w 571208"/>
                <a:gd name="connsiteY226" fmla="*/ 7472 h 1123657"/>
                <a:gd name="connsiteX227" fmla="*/ 309212 w 571208"/>
                <a:gd name="connsiteY227" fmla="*/ 5882 h 1123657"/>
                <a:gd name="connsiteX228" fmla="*/ 308894 w 571208"/>
                <a:gd name="connsiteY228" fmla="*/ 5882 h 1123657"/>
                <a:gd name="connsiteX229" fmla="*/ 296653 w 571208"/>
                <a:gd name="connsiteY229" fmla="*/ 5882 h 1123657"/>
                <a:gd name="connsiteX230" fmla="*/ 284888 w 571208"/>
                <a:gd name="connsiteY230" fmla="*/ 5882 h 1123657"/>
                <a:gd name="connsiteX231" fmla="*/ 283616 w 571208"/>
                <a:gd name="connsiteY231" fmla="*/ 6677 h 1123657"/>
                <a:gd name="connsiteX232" fmla="*/ 281868 w 571208"/>
                <a:gd name="connsiteY232" fmla="*/ 6677 h 1123657"/>
                <a:gd name="connsiteX233" fmla="*/ 280596 w 571208"/>
                <a:gd name="connsiteY233" fmla="*/ 6041 h 1123657"/>
                <a:gd name="connsiteX234" fmla="*/ 279324 w 571208"/>
                <a:gd name="connsiteY234" fmla="*/ 6041 h 1123657"/>
                <a:gd name="connsiteX235" fmla="*/ 277575 w 571208"/>
                <a:gd name="connsiteY235" fmla="*/ 6677 h 1123657"/>
                <a:gd name="connsiteX236" fmla="*/ 275986 w 571208"/>
                <a:gd name="connsiteY236" fmla="*/ 7949 h 1123657"/>
                <a:gd name="connsiteX237" fmla="*/ 271534 w 571208"/>
                <a:gd name="connsiteY237" fmla="*/ 16693 h 1123657"/>
                <a:gd name="connsiteX238" fmla="*/ 269309 w 571208"/>
                <a:gd name="connsiteY238" fmla="*/ 20508 h 1123657"/>
                <a:gd name="connsiteX239" fmla="*/ 267719 w 571208"/>
                <a:gd name="connsiteY239" fmla="*/ 23847 h 1123657"/>
                <a:gd name="connsiteX240" fmla="*/ 266446 w 571208"/>
                <a:gd name="connsiteY240" fmla="*/ 29570 h 1123657"/>
                <a:gd name="connsiteX241" fmla="*/ 265970 w 571208"/>
                <a:gd name="connsiteY241" fmla="*/ 30524 h 1123657"/>
                <a:gd name="connsiteX242" fmla="*/ 264539 w 571208"/>
                <a:gd name="connsiteY242" fmla="*/ 28457 h 1123657"/>
                <a:gd name="connsiteX243" fmla="*/ 262472 w 571208"/>
                <a:gd name="connsiteY243" fmla="*/ 23211 h 1123657"/>
                <a:gd name="connsiteX244" fmla="*/ 261518 w 571208"/>
                <a:gd name="connsiteY244" fmla="*/ 20190 h 1123657"/>
                <a:gd name="connsiteX245" fmla="*/ 260247 w 571208"/>
                <a:gd name="connsiteY245" fmla="*/ 16852 h 1123657"/>
                <a:gd name="connsiteX246" fmla="*/ 257862 w 571208"/>
                <a:gd name="connsiteY246" fmla="*/ 12559 h 1123657"/>
                <a:gd name="connsiteX247" fmla="*/ 255160 w 571208"/>
                <a:gd name="connsiteY247" fmla="*/ 11287 h 1123657"/>
                <a:gd name="connsiteX248" fmla="*/ 253411 w 571208"/>
                <a:gd name="connsiteY248" fmla="*/ 10810 h 1123657"/>
                <a:gd name="connsiteX249" fmla="*/ 251026 w 571208"/>
                <a:gd name="connsiteY249" fmla="*/ 10016 h 1123657"/>
                <a:gd name="connsiteX250" fmla="*/ 246733 w 571208"/>
                <a:gd name="connsiteY250" fmla="*/ 9062 h 1123657"/>
                <a:gd name="connsiteX251" fmla="*/ 244826 w 571208"/>
                <a:gd name="connsiteY251" fmla="*/ 9062 h 1123657"/>
                <a:gd name="connsiteX252" fmla="*/ 232585 w 571208"/>
                <a:gd name="connsiteY252" fmla="*/ 8744 h 1123657"/>
                <a:gd name="connsiteX253" fmla="*/ 231630 w 571208"/>
                <a:gd name="connsiteY253" fmla="*/ 8744 h 1123657"/>
                <a:gd name="connsiteX254" fmla="*/ 226861 w 571208"/>
                <a:gd name="connsiteY254" fmla="*/ 9062 h 1123657"/>
                <a:gd name="connsiteX255" fmla="*/ 224477 w 571208"/>
                <a:gd name="connsiteY255" fmla="*/ 8744 h 1123657"/>
                <a:gd name="connsiteX256" fmla="*/ 221933 w 571208"/>
                <a:gd name="connsiteY256" fmla="*/ 6359 h 1123657"/>
                <a:gd name="connsiteX257" fmla="*/ 216210 w 571208"/>
                <a:gd name="connsiteY257" fmla="*/ 2225 h 1123657"/>
                <a:gd name="connsiteX258" fmla="*/ 215097 w 571208"/>
                <a:gd name="connsiteY258" fmla="*/ 954 h 1123657"/>
                <a:gd name="connsiteX259" fmla="*/ 212871 w 571208"/>
                <a:gd name="connsiteY259" fmla="*/ 0 h 1123657"/>
                <a:gd name="connsiteX260" fmla="*/ 211600 w 571208"/>
                <a:gd name="connsiteY260" fmla="*/ 0 h 1123657"/>
                <a:gd name="connsiteX261" fmla="*/ 210804 w 571208"/>
                <a:gd name="connsiteY261" fmla="*/ 795 h 1123657"/>
                <a:gd name="connsiteX262" fmla="*/ 209850 w 571208"/>
                <a:gd name="connsiteY262" fmla="*/ 4292 h 1123657"/>
                <a:gd name="connsiteX263" fmla="*/ 208738 w 571208"/>
                <a:gd name="connsiteY263" fmla="*/ 7472 h 1123657"/>
                <a:gd name="connsiteX264" fmla="*/ 207466 w 571208"/>
                <a:gd name="connsiteY264" fmla="*/ 9221 h 1123657"/>
                <a:gd name="connsiteX265" fmla="*/ 203333 w 571208"/>
                <a:gd name="connsiteY265" fmla="*/ 10493 h 1123657"/>
                <a:gd name="connsiteX266" fmla="*/ 199517 w 571208"/>
                <a:gd name="connsiteY266" fmla="*/ 11923 h 1123657"/>
                <a:gd name="connsiteX267" fmla="*/ 197451 w 571208"/>
                <a:gd name="connsiteY267" fmla="*/ 12241 h 1123657"/>
                <a:gd name="connsiteX268" fmla="*/ 196338 w 571208"/>
                <a:gd name="connsiteY268" fmla="*/ 13831 h 1123657"/>
                <a:gd name="connsiteX269" fmla="*/ 195860 w 571208"/>
                <a:gd name="connsiteY269" fmla="*/ 16057 h 1123657"/>
                <a:gd name="connsiteX270" fmla="*/ 194906 w 571208"/>
                <a:gd name="connsiteY270" fmla="*/ 18123 h 1123657"/>
                <a:gd name="connsiteX271" fmla="*/ 189502 w 571208"/>
                <a:gd name="connsiteY271" fmla="*/ 21144 h 1123657"/>
                <a:gd name="connsiteX272" fmla="*/ 188230 w 571208"/>
                <a:gd name="connsiteY272" fmla="*/ 22416 h 1123657"/>
                <a:gd name="connsiteX273" fmla="*/ 187594 w 571208"/>
                <a:gd name="connsiteY273" fmla="*/ 25437 h 1123657"/>
                <a:gd name="connsiteX274" fmla="*/ 184573 w 571208"/>
                <a:gd name="connsiteY274" fmla="*/ 29093 h 1123657"/>
                <a:gd name="connsiteX275" fmla="*/ 183619 w 571208"/>
                <a:gd name="connsiteY275" fmla="*/ 30524 h 1123657"/>
                <a:gd name="connsiteX276" fmla="*/ 189024 w 571208"/>
                <a:gd name="connsiteY276" fmla="*/ 35929 h 1123657"/>
                <a:gd name="connsiteX277" fmla="*/ 186640 w 571208"/>
                <a:gd name="connsiteY277" fmla="*/ 43242 h 1123657"/>
                <a:gd name="connsiteX278" fmla="*/ 182983 w 571208"/>
                <a:gd name="connsiteY278" fmla="*/ 55006 h 1123657"/>
                <a:gd name="connsiteX279" fmla="*/ 180121 w 571208"/>
                <a:gd name="connsiteY279" fmla="*/ 64068 h 1123657"/>
                <a:gd name="connsiteX280" fmla="*/ 179645 w 571208"/>
                <a:gd name="connsiteY280" fmla="*/ 65340 h 1123657"/>
                <a:gd name="connsiteX281" fmla="*/ 179009 w 571208"/>
                <a:gd name="connsiteY281" fmla="*/ 67089 h 1123657"/>
                <a:gd name="connsiteX282" fmla="*/ 172809 w 571208"/>
                <a:gd name="connsiteY282" fmla="*/ 69632 h 1123657"/>
                <a:gd name="connsiteX283" fmla="*/ 163747 w 571208"/>
                <a:gd name="connsiteY283" fmla="*/ 73448 h 1123657"/>
                <a:gd name="connsiteX284" fmla="*/ 159136 w 571208"/>
                <a:gd name="connsiteY284" fmla="*/ 75355 h 1123657"/>
                <a:gd name="connsiteX285" fmla="*/ 153254 w 571208"/>
                <a:gd name="connsiteY285" fmla="*/ 77899 h 1123657"/>
                <a:gd name="connsiteX286" fmla="*/ 151824 w 571208"/>
                <a:gd name="connsiteY286" fmla="*/ 79966 h 1123657"/>
                <a:gd name="connsiteX287" fmla="*/ 150075 w 571208"/>
                <a:gd name="connsiteY287" fmla="*/ 81079 h 1123657"/>
                <a:gd name="connsiteX288" fmla="*/ 148167 w 571208"/>
                <a:gd name="connsiteY288" fmla="*/ 82510 h 1123657"/>
                <a:gd name="connsiteX289" fmla="*/ 147531 w 571208"/>
                <a:gd name="connsiteY289" fmla="*/ 84100 h 1123657"/>
                <a:gd name="connsiteX290" fmla="*/ 145783 w 571208"/>
                <a:gd name="connsiteY290" fmla="*/ 85053 h 1123657"/>
                <a:gd name="connsiteX291" fmla="*/ 144192 w 571208"/>
                <a:gd name="connsiteY291" fmla="*/ 88551 h 1123657"/>
                <a:gd name="connsiteX292" fmla="*/ 144192 w 571208"/>
                <a:gd name="connsiteY292" fmla="*/ 91253 h 1123657"/>
                <a:gd name="connsiteX293" fmla="*/ 145147 w 571208"/>
                <a:gd name="connsiteY293" fmla="*/ 93161 h 1123657"/>
                <a:gd name="connsiteX294" fmla="*/ 146896 w 571208"/>
                <a:gd name="connsiteY294" fmla="*/ 93956 h 1123657"/>
                <a:gd name="connsiteX295" fmla="*/ 147372 w 571208"/>
                <a:gd name="connsiteY295" fmla="*/ 96182 h 1123657"/>
                <a:gd name="connsiteX296" fmla="*/ 147849 w 571208"/>
                <a:gd name="connsiteY296" fmla="*/ 97771 h 1123657"/>
                <a:gd name="connsiteX297" fmla="*/ 149122 w 571208"/>
                <a:gd name="connsiteY297" fmla="*/ 99044 h 1123657"/>
                <a:gd name="connsiteX298" fmla="*/ 148803 w 571208"/>
                <a:gd name="connsiteY298" fmla="*/ 99997 h 1123657"/>
                <a:gd name="connsiteX299" fmla="*/ 147849 w 571208"/>
                <a:gd name="connsiteY299" fmla="*/ 100792 h 1123657"/>
                <a:gd name="connsiteX300" fmla="*/ 145942 w 571208"/>
                <a:gd name="connsiteY300" fmla="*/ 101269 h 1123657"/>
                <a:gd name="connsiteX301" fmla="*/ 144670 w 571208"/>
                <a:gd name="connsiteY301" fmla="*/ 103495 h 1123657"/>
                <a:gd name="connsiteX302" fmla="*/ 143238 w 571208"/>
                <a:gd name="connsiteY302" fmla="*/ 109059 h 1123657"/>
                <a:gd name="connsiteX303" fmla="*/ 143238 w 571208"/>
                <a:gd name="connsiteY303" fmla="*/ 111126 h 1123657"/>
                <a:gd name="connsiteX304" fmla="*/ 144670 w 571208"/>
                <a:gd name="connsiteY304" fmla="*/ 116213 h 1123657"/>
                <a:gd name="connsiteX305" fmla="*/ 145624 w 571208"/>
                <a:gd name="connsiteY305" fmla="*/ 118916 h 1123657"/>
                <a:gd name="connsiteX306" fmla="*/ 148009 w 571208"/>
                <a:gd name="connsiteY306" fmla="*/ 128772 h 1123657"/>
                <a:gd name="connsiteX307" fmla="*/ 148326 w 571208"/>
                <a:gd name="connsiteY307" fmla="*/ 131475 h 1123657"/>
                <a:gd name="connsiteX308" fmla="*/ 144988 w 571208"/>
                <a:gd name="connsiteY308" fmla="*/ 135291 h 1123657"/>
                <a:gd name="connsiteX309" fmla="*/ 143716 w 571208"/>
                <a:gd name="connsiteY309" fmla="*/ 137516 h 1123657"/>
                <a:gd name="connsiteX310" fmla="*/ 143238 w 571208"/>
                <a:gd name="connsiteY310" fmla="*/ 139583 h 1123657"/>
                <a:gd name="connsiteX311" fmla="*/ 143238 w 571208"/>
                <a:gd name="connsiteY311" fmla="*/ 141173 h 1123657"/>
                <a:gd name="connsiteX312" fmla="*/ 143557 w 571208"/>
                <a:gd name="connsiteY312" fmla="*/ 142603 h 1123657"/>
                <a:gd name="connsiteX313" fmla="*/ 146259 w 571208"/>
                <a:gd name="connsiteY313" fmla="*/ 147214 h 1123657"/>
                <a:gd name="connsiteX314" fmla="*/ 149439 w 571208"/>
                <a:gd name="connsiteY314" fmla="*/ 151347 h 1123657"/>
                <a:gd name="connsiteX315" fmla="*/ 151029 w 571208"/>
                <a:gd name="connsiteY315" fmla="*/ 153573 h 1123657"/>
                <a:gd name="connsiteX316" fmla="*/ 151029 w 571208"/>
                <a:gd name="connsiteY316" fmla="*/ 156434 h 1123657"/>
                <a:gd name="connsiteX317" fmla="*/ 150234 w 571208"/>
                <a:gd name="connsiteY317" fmla="*/ 158183 h 1123657"/>
                <a:gd name="connsiteX318" fmla="*/ 148485 w 571208"/>
                <a:gd name="connsiteY318" fmla="*/ 158819 h 1123657"/>
                <a:gd name="connsiteX319" fmla="*/ 144670 w 571208"/>
                <a:gd name="connsiteY319" fmla="*/ 159932 h 1123657"/>
                <a:gd name="connsiteX320" fmla="*/ 143080 w 571208"/>
                <a:gd name="connsiteY320" fmla="*/ 161681 h 1123657"/>
                <a:gd name="connsiteX321" fmla="*/ 141331 w 571208"/>
                <a:gd name="connsiteY321" fmla="*/ 161999 h 1123657"/>
                <a:gd name="connsiteX322" fmla="*/ 139741 w 571208"/>
                <a:gd name="connsiteY322" fmla="*/ 160727 h 1123657"/>
                <a:gd name="connsiteX323" fmla="*/ 137993 w 571208"/>
                <a:gd name="connsiteY323" fmla="*/ 161045 h 1123657"/>
                <a:gd name="connsiteX324" fmla="*/ 135767 w 571208"/>
                <a:gd name="connsiteY324" fmla="*/ 162158 h 1123657"/>
                <a:gd name="connsiteX325" fmla="*/ 134972 w 571208"/>
                <a:gd name="connsiteY325" fmla="*/ 165019 h 1123657"/>
                <a:gd name="connsiteX326" fmla="*/ 133065 w 571208"/>
                <a:gd name="connsiteY326" fmla="*/ 169948 h 1123657"/>
                <a:gd name="connsiteX327" fmla="*/ 131474 w 571208"/>
                <a:gd name="connsiteY327" fmla="*/ 171219 h 1123657"/>
                <a:gd name="connsiteX328" fmla="*/ 130203 w 571208"/>
                <a:gd name="connsiteY328" fmla="*/ 174876 h 1123657"/>
                <a:gd name="connsiteX329" fmla="*/ 127977 w 571208"/>
                <a:gd name="connsiteY329" fmla="*/ 180281 h 1123657"/>
                <a:gd name="connsiteX330" fmla="*/ 126864 w 571208"/>
                <a:gd name="connsiteY330" fmla="*/ 183461 h 1123657"/>
                <a:gd name="connsiteX331" fmla="*/ 126387 w 571208"/>
                <a:gd name="connsiteY331" fmla="*/ 185845 h 1123657"/>
                <a:gd name="connsiteX332" fmla="*/ 124162 w 571208"/>
                <a:gd name="connsiteY332" fmla="*/ 187435 h 1123657"/>
                <a:gd name="connsiteX333" fmla="*/ 121618 w 571208"/>
                <a:gd name="connsiteY333" fmla="*/ 190456 h 1123657"/>
                <a:gd name="connsiteX334" fmla="*/ 119710 w 571208"/>
                <a:gd name="connsiteY334" fmla="*/ 193317 h 1123657"/>
                <a:gd name="connsiteX335" fmla="*/ 118915 w 571208"/>
                <a:gd name="connsiteY335" fmla="*/ 194112 h 1123657"/>
                <a:gd name="connsiteX336" fmla="*/ 117484 w 571208"/>
                <a:gd name="connsiteY336" fmla="*/ 194430 h 1123657"/>
                <a:gd name="connsiteX337" fmla="*/ 116371 w 571208"/>
                <a:gd name="connsiteY337" fmla="*/ 197133 h 1123657"/>
                <a:gd name="connsiteX338" fmla="*/ 112715 w 571208"/>
                <a:gd name="connsiteY338" fmla="*/ 201107 h 1123657"/>
                <a:gd name="connsiteX339" fmla="*/ 111761 w 571208"/>
                <a:gd name="connsiteY339" fmla="*/ 205718 h 1123657"/>
                <a:gd name="connsiteX340" fmla="*/ 110489 w 571208"/>
                <a:gd name="connsiteY340" fmla="*/ 208102 h 1123657"/>
                <a:gd name="connsiteX341" fmla="*/ 110489 w 571208"/>
                <a:gd name="connsiteY341" fmla="*/ 212554 h 1123657"/>
                <a:gd name="connsiteX342" fmla="*/ 108264 w 571208"/>
                <a:gd name="connsiteY342" fmla="*/ 220662 h 1123657"/>
                <a:gd name="connsiteX343" fmla="*/ 107946 w 571208"/>
                <a:gd name="connsiteY343" fmla="*/ 222410 h 1123657"/>
                <a:gd name="connsiteX344" fmla="*/ 105879 w 571208"/>
                <a:gd name="connsiteY344" fmla="*/ 223841 h 1123657"/>
                <a:gd name="connsiteX345" fmla="*/ 103177 w 571208"/>
                <a:gd name="connsiteY345" fmla="*/ 227021 h 1123657"/>
                <a:gd name="connsiteX346" fmla="*/ 102223 w 571208"/>
                <a:gd name="connsiteY346" fmla="*/ 229405 h 1123657"/>
                <a:gd name="connsiteX347" fmla="*/ 103494 w 571208"/>
                <a:gd name="connsiteY347" fmla="*/ 236241 h 1123657"/>
                <a:gd name="connsiteX348" fmla="*/ 105084 w 571208"/>
                <a:gd name="connsiteY348" fmla="*/ 243236 h 1123657"/>
                <a:gd name="connsiteX349" fmla="*/ 105084 w 571208"/>
                <a:gd name="connsiteY349" fmla="*/ 246575 h 1123657"/>
                <a:gd name="connsiteX350" fmla="*/ 104607 w 571208"/>
                <a:gd name="connsiteY350" fmla="*/ 251027 h 1123657"/>
                <a:gd name="connsiteX351" fmla="*/ 104130 w 571208"/>
                <a:gd name="connsiteY351" fmla="*/ 252934 h 1123657"/>
                <a:gd name="connsiteX352" fmla="*/ 105243 w 571208"/>
                <a:gd name="connsiteY352" fmla="*/ 253729 h 1123657"/>
                <a:gd name="connsiteX353" fmla="*/ 106992 w 571208"/>
                <a:gd name="connsiteY353" fmla="*/ 254206 h 1123657"/>
                <a:gd name="connsiteX354" fmla="*/ 107468 w 571208"/>
                <a:gd name="connsiteY354" fmla="*/ 255955 h 1123657"/>
                <a:gd name="connsiteX355" fmla="*/ 106197 w 571208"/>
                <a:gd name="connsiteY355" fmla="*/ 257226 h 1123657"/>
                <a:gd name="connsiteX356" fmla="*/ 105720 w 571208"/>
                <a:gd name="connsiteY356" fmla="*/ 259293 h 1123657"/>
                <a:gd name="connsiteX357" fmla="*/ 104290 w 571208"/>
                <a:gd name="connsiteY357" fmla="*/ 261678 h 1123657"/>
                <a:gd name="connsiteX358" fmla="*/ 100156 w 571208"/>
                <a:gd name="connsiteY358" fmla="*/ 262632 h 1123657"/>
                <a:gd name="connsiteX359" fmla="*/ 98725 w 571208"/>
                <a:gd name="connsiteY359" fmla="*/ 261837 h 1123657"/>
                <a:gd name="connsiteX360" fmla="*/ 98248 w 571208"/>
                <a:gd name="connsiteY360" fmla="*/ 262632 h 1123657"/>
                <a:gd name="connsiteX361" fmla="*/ 98248 w 571208"/>
                <a:gd name="connsiteY361" fmla="*/ 264381 h 1123657"/>
                <a:gd name="connsiteX362" fmla="*/ 97612 w 571208"/>
                <a:gd name="connsiteY362" fmla="*/ 266447 h 1123657"/>
                <a:gd name="connsiteX363" fmla="*/ 95387 w 571208"/>
                <a:gd name="connsiteY363" fmla="*/ 271853 h 1123657"/>
                <a:gd name="connsiteX364" fmla="*/ 93956 w 571208"/>
                <a:gd name="connsiteY364" fmla="*/ 276781 h 1123657"/>
                <a:gd name="connsiteX365" fmla="*/ 93161 w 571208"/>
                <a:gd name="connsiteY365" fmla="*/ 279006 h 1123657"/>
                <a:gd name="connsiteX366" fmla="*/ 93479 w 571208"/>
                <a:gd name="connsiteY366" fmla="*/ 280755 h 1123657"/>
                <a:gd name="connsiteX367" fmla="*/ 94115 w 571208"/>
                <a:gd name="connsiteY367" fmla="*/ 281868 h 1123657"/>
                <a:gd name="connsiteX368" fmla="*/ 94115 w 571208"/>
                <a:gd name="connsiteY368" fmla="*/ 282822 h 1123657"/>
                <a:gd name="connsiteX369" fmla="*/ 93002 w 571208"/>
                <a:gd name="connsiteY369" fmla="*/ 283935 h 1123657"/>
                <a:gd name="connsiteX370" fmla="*/ 91889 w 571208"/>
                <a:gd name="connsiteY370" fmla="*/ 285843 h 1123657"/>
                <a:gd name="connsiteX371" fmla="*/ 90776 w 571208"/>
                <a:gd name="connsiteY371" fmla="*/ 286161 h 1123657"/>
                <a:gd name="connsiteX372" fmla="*/ 89505 w 571208"/>
                <a:gd name="connsiteY372" fmla="*/ 285684 h 1123657"/>
                <a:gd name="connsiteX373" fmla="*/ 88233 w 571208"/>
                <a:gd name="connsiteY373" fmla="*/ 286797 h 1123657"/>
                <a:gd name="connsiteX374" fmla="*/ 87914 w 571208"/>
                <a:gd name="connsiteY374" fmla="*/ 289181 h 1123657"/>
                <a:gd name="connsiteX375" fmla="*/ 87120 w 571208"/>
                <a:gd name="connsiteY375" fmla="*/ 292202 h 1123657"/>
                <a:gd name="connsiteX376" fmla="*/ 86801 w 571208"/>
                <a:gd name="connsiteY376" fmla="*/ 295699 h 1123657"/>
                <a:gd name="connsiteX377" fmla="*/ 86325 w 571208"/>
                <a:gd name="connsiteY377" fmla="*/ 300151 h 1123657"/>
                <a:gd name="connsiteX378" fmla="*/ 88074 w 571208"/>
                <a:gd name="connsiteY378" fmla="*/ 303171 h 1123657"/>
                <a:gd name="connsiteX379" fmla="*/ 90299 w 571208"/>
                <a:gd name="connsiteY379" fmla="*/ 308736 h 1123657"/>
                <a:gd name="connsiteX380" fmla="*/ 91889 w 571208"/>
                <a:gd name="connsiteY380" fmla="*/ 310007 h 1123657"/>
                <a:gd name="connsiteX381" fmla="*/ 93637 w 571208"/>
                <a:gd name="connsiteY381" fmla="*/ 310007 h 1123657"/>
                <a:gd name="connsiteX382" fmla="*/ 95069 w 571208"/>
                <a:gd name="connsiteY382" fmla="*/ 311120 h 1123657"/>
                <a:gd name="connsiteX383" fmla="*/ 95863 w 571208"/>
                <a:gd name="connsiteY383" fmla="*/ 312392 h 1123657"/>
                <a:gd name="connsiteX384" fmla="*/ 94750 w 571208"/>
                <a:gd name="connsiteY384" fmla="*/ 314776 h 1123657"/>
                <a:gd name="connsiteX385" fmla="*/ 92843 w 571208"/>
                <a:gd name="connsiteY385" fmla="*/ 315095 h 1123657"/>
                <a:gd name="connsiteX386" fmla="*/ 92843 w 571208"/>
                <a:gd name="connsiteY386" fmla="*/ 316366 h 1123657"/>
                <a:gd name="connsiteX387" fmla="*/ 93161 w 571208"/>
                <a:gd name="connsiteY387" fmla="*/ 319387 h 1123657"/>
                <a:gd name="connsiteX388" fmla="*/ 93796 w 571208"/>
                <a:gd name="connsiteY388" fmla="*/ 322248 h 1123657"/>
                <a:gd name="connsiteX389" fmla="*/ 95545 w 571208"/>
                <a:gd name="connsiteY389" fmla="*/ 323679 h 1123657"/>
                <a:gd name="connsiteX390" fmla="*/ 96341 w 571208"/>
                <a:gd name="connsiteY390" fmla="*/ 327495 h 1123657"/>
                <a:gd name="connsiteX391" fmla="*/ 98089 w 571208"/>
                <a:gd name="connsiteY391" fmla="*/ 328767 h 1123657"/>
                <a:gd name="connsiteX392" fmla="*/ 98089 w 571208"/>
                <a:gd name="connsiteY392" fmla="*/ 333695 h 1123657"/>
                <a:gd name="connsiteX393" fmla="*/ 99679 w 571208"/>
                <a:gd name="connsiteY393" fmla="*/ 339418 h 1123657"/>
                <a:gd name="connsiteX394" fmla="*/ 101586 w 571208"/>
                <a:gd name="connsiteY394" fmla="*/ 341167 h 1123657"/>
                <a:gd name="connsiteX395" fmla="*/ 102382 w 571208"/>
                <a:gd name="connsiteY395" fmla="*/ 341962 h 1123657"/>
                <a:gd name="connsiteX396" fmla="*/ 101745 w 571208"/>
                <a:gd name="connsiteY396" fmla="*/ 344506 h 1123657"/>
                <a:gd name="connsiteX397" fmla="*/ 100315 w 571208"/>
                <a:gd name="connsiteY397" fmla="*/ 346572 h 1123657"/>
                <a:gd name="connsiteX398" fmla="*/ 99997 w 571208"/>
                <a:gd name="connsiteY398" fmla="*/ 349752 h 1123657"/>
                <a:gd name="connsiteX399" fmla="*/ 100473 w 571208"/>
                <a:gd name="connsiteY399" fmla="*/ 352136 h 1123657"/>
                <a:gd name="connsiteX400" fmla="*/ 102382 w 571208"/>
                <a:gd name="connsiteY400" fmla="*/ 354362 h 1123657"/>
                <a:gd name="connsiteX401" fmla="*/ 103812 w 571208"/>
                <a:gd name="connsiteY401" fmla="*/ 354680 h 1123657"/>
                <a:gd name="connsiteX402" fmla="*/ 105879 w 571208"/>
                <a:gd name="connsiteY402" fmla="*/ 353726 h 1123657"/>
                <a:gd name="connsiteX403" fmla="*/ 108105 w 571208"/>
                <a:gd name="connsiteY403" fmla="*/ 354839 h 1123657"/>
                <a:gd name="connsiteX404" fmla="*/ 108422 w 571208"/>
                <a:gd name="connsiteY404" fmla="*/ 356747 h 1123657"/>
                <a:gd name="connsiteX405" fmla="*/ 108740 w 571208"/>
                <a:gd name="connsiteY405" fmla="*/ 358495 h 1123657"/>
                <a:gd name="connsiteX406" fmla="*/ 107628 w 571208"/>
                <a:gd name="connsiteY406" fmla="*/ 360721 h 1123657"/>
                <a:gd name="connsiteX407" fmla="*/ 106356 w 571208"/>
                <a:gd name="connsiteY407" fmla="*/ 364855 h 1123657"/>
                <a:gd name="connsiteX408" fmla="*/ 106038 w 571208"/>
                <a:gd name="connsiteY408" fmla="*/ 368988 h 1123657"/>
                <a:gd name="connsiteX409" fmla="*/ 106356 w 571208"/>
                <a:gd name="connsiteY409" fmla="*/ 375347 h 1123657"/>
                <a:gd name="connsiteX410" fmla="*/ 106992 w 571208"/>
                <a:gd name="connsiteY410" fmla="*/ 380276 h 1123657"/>
                <a:gd name="connsiteX411" fmla="*/ 106992 w 571208"/>
                <a:gd name="connsiteY411" fmla="*/ 383455 h 1123657"/>
                <a:gd name="connsiteX412" fmla="*/ 107310 w 571208"/>
                <a:gd name="connsiteY412" fmla="*/ 384886 h 1123657"/>
                <a:gd name="connsiteX413" fmla="*/ 106515 w 571208"/>
                <a:gd name="connsiteY413" fmla="*/ 385840 h 1123657"/>
                <a:gd name="connsiteX414" fmla="*/ 104607 w 571208"/>
                <a:gd name="connsiteY414" fmla="*/ 386317 h 1123657"/>
                <a:gd name="connsiteX415" fmla="*/ 103017 w 571208"/>
                <a:gd name="connsiteY415" fmla="*/ 386317 h 1123657"/>
                <a:gd name="connsiteX416" fmla="*/ 101586 w 571208"/>
                <a:gd name="connsiteY416" fmla="*/ 387270 h 1123657"/>
                <a:gd name="connsiteX417" fmla="*/ 101269 w 571208"/>
                <a:gd name="connsiteY417" fmla="*/ 388860 h 1123657"/>
                <a:gd name="connsiteX418" fmla="*/ 100156 w 571208"/>
                <a:gd name="connsiteY418" fmla="*/ 391563 h 1123657"/>
                <a:gd name="connsiteX419" fmla="*/ 99043 w 571208"/>
                <a:gd name="connsiteY419" fmla="*/ 393471 h 1123657"/>
                <a:gd name="connsiteX420" fmla="*/ 96976 w 571208"/>
                <a:gd name="connsiteY420" fmla="*/ 396332 h 1123657"/>
                <a:gd name="connsiteX421" fmla="*/ 95704 w 571208"/>
                <a:gd name="connsiteY421" fmla="*/ 399353 h 1123657"/>
                <a:gd name="connsiteX422" fmla="*/ 94750 w 571208"/>
                <a:gd name="connsiteY422" fmla="*/ 401261 h 1123657"/>
                <a:gd name="connsiteX423" fmla="*/ 94750 w 571208"/>
                <a:gd name="connsiteY423" fmla="*/ 402533 h 1123657"/>
                <a:gd name="connsiteX424" fmla="*/ 94115 w 571208"/>
                <a:gd name="connsiteY424" fmla="*/ 405076 h 1123657"/>
                <a:gd name="connsiteX425" fmla="*/ 93320 w 571208"/>
                <a:gd name="connsiteY425" fmla="*/ 407302 h 1123657"/>
                <a:gd name="connsiteX426" fmla="*/ 91730 w 571208"/>
                <a:gd name="connsiteY426" fmla="*/ 414615 h 1123657"/>
                <a:gd name="connsiteX427" fmla="*/ 89663 w 571208"/>
                <a:gd name="connsiteY427" fmla="*/ 416205 h 1123657"/>
                <a:gd name="connsiteX428" fmla="*/ 87914 w 571208"/>
                <a:gd name="connsiteY428" fmla="*/ 417000 h 1123657"/>
                <a:gd name="connsiteX429" fmla="*/ 87120 w 571208"/>
                <a:gd name="connsiteY429" fmla="*/ 417954 h 1123657"/>
                <a:gd name="connsiteX430" fmla="*/ 87755 w 571208"/>
                <a:gd name="connsiteY430" fmla="*/ 419861 h 1123657"/>
                <a:gd name="connsiteX431" fmla="*/ 89505 w 571208"/>
                <a:gd name="connsiteY431" fmla="*/ 420497 h 1123657"/>
                <a:gd name="connsiteX432" fmla="*/ 90140 w 571208"/>
                <a:gd name="connsiteY432" fmla="*/ 422087 h 1123657"/>
                <a:gd name="connsiteX433" fmla="*/ 90140 w 571208"/>
                <a:gd name="connsiteY433" fmla="*/ 424630 h 1123657"/>
                <a:gd name="connsiteX434" fmla="*/ 91094 w 571208"/>
                <a:gd name="connsiteY434" fmla="*/ 427015 h 1123657"/>
                <a:gd name="connsiteX435" fmla="*/ 91094 w 571208"/>
                <a:gd name="connsiteY435" fmla="*/ 429877 h 1123657"/>
                <a:gd name="connsiteX436" fmla="*/ 92048 w 571208"/>
                <a:gd name="connsiteY436" fmla="*/ 435123 h 1123657"/>
                <a:gd name="connsiteX437" fmla="*/ 91094 w 571208"/>
                <a:gd name="connsiteY437" fmla="*/ 438621 h 1123657"/>
                <a:gd name="connsiteX438" fmla="*/ 91412 w 571208"/>
                <a:gd name="connsiteY438" fmla="*/ 441641 h 1123657"/>
                <a:gd name="connsiteX439" fmla="*/ 91412 w 571208"/>
                <a:gd name="connsiteY439" fmla="*/ 444662 h 1123657"/>
                <a:gd name="connsiteX440" fmla="*/ 89822 w 571208"/>
                <a:gd name="connsiteY440" fmla="*/ 447046 h 1123657"/>
                <a:gd name="connsiteX441" fmla="*/ 86801 w 571208"/>
                <a:gd name="connsiteY441" fmla="*/ 447523 h 1123657"/>
                <a:gd name="connsiteX442" fmla="*/ 85053 w 571208"/>
                <a:gd name="connsiteY442" fmla="*/ 449590 h 1123657"/>
                <a:gd name="connsiteX443" fmla="*/ 82191 w 571208"/>
                <a:gd name="connsiteY443" fmla="*/ 451975 h 1123657"/>
                <a:gd name="connsiteX444" fmla="*/ 81873 w 571208"/>
                <a:gd name="connsiteY444" fmla="*/ 453882 h 1123657"/>
                <a:gd name="connsiteX445" fmla="*/ 81397 w 571208"/>
                <a:gd name="connsiteY445" fmla="*/ 455631 h 1123657"/>
                <a:gd name="connsiteX446" fmla="*/ 80284 w 571208"/>
                <a:gd name="connsiteY446" fmla="*/ 456267 h 1123657"/>
                <a:gd name="connsiteX447" fmla="*/ 78535 w 571208"/>
                <a:gd name="connsiteY447" fmla="*/ 456267 h 1123657"/>
                <a:gd name="connsiteX448" fmla="*/ 77104 w 571208"/>
                <a:gd name="connsiteY448" fmla="*/ 456585 h 1123657"/>
                <a:gd name="connsiteX449" fmla="*/ 75037 w 571208"/>
                <a:gd name="connsiteY449" fmla="*/ 458811 h 1123657"/>
                <a:gd name="connsiteX450" fmla="*/ 72811 w 571208"/>
                <a:gd name="connsiteY450" fmla="*/ 460083 h 1123657"/>
                <a:gd name="connsiteX451" fmla="*/ 72335 w 571208"/>
                <a:gd name="connsiteY451" fmla="*/ 461831 h 1123657"/>
                <a:gd name="connsiteX452" fmla="*/ 72335 w 571208"/>
                <a:gd name="connsiteY452" fmla="*/ 464057 h 1123657"/>
                <a:gd name="connsiteX453" fmla="*/ 71381 w 571208"/>
                <a:gd name="connsiteY453" fmla="*/ 465329 h 1123657"/>
                <a:gd name="connsiteX454" fmla="*/ 69950 w 571208"/>
                <a:gd name="connsiteY454" fmla="*/ 467872 h 1123657"/>
                <a:gd name="connsiteX455" fmla="*/ 68996 w 571208"/>
                <a:gd name="connsiteY455" fmla="*/ 470575 h 1123657"/>
                <a:gd name="connsiteX456" fmla="*/ 69950 w 571208"/>
                <a:gd name="connsiteY456" fmla="*/ 473119 h 1123657"/>
                <a:gd name="connsiteX457" fmla="*/ 70904 w 571208"/>
                <a:gd name="connsiteY457" fmla="*/ 477570 h 1123657"/>
                <a:gd name="connsiteX458" fmla="*/ 70904 w 571208"/>
                <a:gd name="connsiteY458" fmla="*/ 479478 h 1123657"/>
                <a:gd name="connsiteX459" fmla="*/ 69791 w 571208"/>
                <a:gd name="connsiteY459" fmla="*/ 483134 h 1123657"/>
                <a:gd name="connsiteX460" fmla="*/ 68678 w 571208"/>
                <a:gd name="connsiteY460" fmla="*/ 485519 h 1123657"/>
                <a:gd name="connsiteX461" fmla="*/ 69632 w 571208"/>
                <a:gd name="connsiteY461" fmla="*/ 488540 h 1123657"/>
                <a:gd name="connsiteX462" fmla="*/ 70427 w 571208"/>
                <a:gd name="connsiteY462" fmla="*/ 490288 h 1123657"/>
                <a:gd name="connsiteX463" fmla="*/ 69632 w 571208"/>
                <a:gd name="connsiteY463" fmla="*/ 494104 h 1123657"/>
                <a:gd name="connsiteX464" fmla="*/ 68996 w 571208"/>
                <a:gd name="connsiteY464" fmla="*/ 496489 h 1123657"/>
                <a:gd name="connsiteX465" fmla="*/ 69473 w 571208"/>
                <a:gd name="connsiteY465" fmla="*/ 500781 h 1123657"/>
                <a:gd name="connsiteX466" fmla="*/ 71540 w 571208"/>
                <a:gd name="connsiteY466" fmla="*/ 505709 h 1123657"/>
                <a:gd name="connsiteX467" fmla="*/ 73448 w 571208"/>
                <a:gd name="connsiteY467" fmla="*/ 510002 h 1123657"/>
                <a:gd name="connsiteX468" fmla="*/ 73765 w 571208"/>
                <a:gd name="connsiteY468" fmla="*/ 515089 h 1123657"/>
                <a:gd name="connsiteX469" fmla="*/ 74242 w 571208"/>
                <a:gd name="connsiteY469" fmla="*/ 519063 h 1123657"/>
                <a:gd name="connsiteX470" fmla="*/ 75196 w 571208"/>
                <a:gd name="connsiteY470" fmla="*/ 523356 h 1123657"/>
                <a:gd name="connsiteX471" fmla="*/ 77104 w 571208"/>
                <a:gd name="connsiteY471" fmla="*/ 525105 h 1123657"/>
                <a:gd name="connsiteX472" fmla="*/ 78535 w 571208"/>
                <a:gd name="connsiteY472" fmla="*/ 526535 h 1123657"/>
                <a:gd name="connsiteX473" fmla="*/ 78217 w 571208"/>
                <a:gd name="connsiteY473" fmla="*/ 528602 h 1123657"/>
                <a:gd name="connsiteX474" fmla="*/ 77104 w 571208"/>
                <a:gd name="connsiteY474" fmla="*/ 531146 h 1123657"/>
                <a:gd name="connsiteX475" fmla="*/ 75515 w 571208"/>
                <a:gd name="connsiteY475" fmla="*/ 533054 h 1123657"/>
                <a:gd name="connsiteX476" fmla="*/ 71698 w 571208"/>
                <a:gd name="connsiteY476" fmla="*/ 533690 h 1123657"/>
                <a:gd name="connsiteX477" fmla="*/ 68520 w 571208"/>
                <a:gd name="connsiteY477" fmla="*/ 535438 h 1123657"/>
                <a:gd name="connsiteX478" fmla="*/ 65975 w 571208"/>
                <a:gd name="connsiteY478" fmla="*/ 536710 h 1123657"/>
                <a:gd name="connsiteX479" fmla="*/ 64068 w 571208"/>
                <a:gd name="connsiteY479" fmla="*/ 538141 h 1123657"/>
                <a:gd name="connsiteX480" fmla="*/ 62637 w 571208"/>
                <a:gd name="connsiteY480" fmla="*/ 539731 h 1123657"/>
                <a:gd name="connsiteX481" fmla="*/ 62001 w 571208"/>
                <a:gd name="connsiteY481" fmla="*/ 541479 h 1123657"/>
                <a:gd name="connsiteX482" fmla="*/ 62478 w 571208"/>
                <a:gd name="connsiteY482" fmla="*/ 548792 h 1123657"/>
                <a:gd name="connsiteX483" fmla="*/ 62160 w 571208"/>
                <a:gd name="connsiteY483" fmla="*/ 551495 h 1123657"/>
                <a:gd name="connsiteX484" fmla="*/ 60888 w 571208"/>
                <a:gd name="connsiteY484" fmla="*/ 555310 h 1123657"/>
                <a:gd name="connsiteX485" fmla="*/ 59617 w 571208"/>
                <a:gd name="connsiteY485" fmla="*/ 558490 h 1123657"/>
                <a:gd name="connsiteX486" fmla="*/ 59139 w 571208"/>
                <a:gd name="connsiteY486" fmla="*/ 559444 h 1123657"/>
                <a:gd name="connsiteX487" fmla="*/ 59139 w 571208"/>
                <a:gd name="connsiteY487" fmla="*/ 560875 h 1123657"/>
                <a:gd name="connsiteX488" fmla="*/ 58821 w 571208"/>
                <a:gd name="connsiteY488" fmla="*/ 562146 h 1123657"/>
                <a:gd name="connsiteX489" fmla="*/ 57391 w 571208"/>
                <a:gd name="connsiteY489" fmla="*/ 562465 h 1123657"/>
                <a:gd name="connsiteX490" fmla="*/ 55483 w 571208"/>
                <a:gd name="connsiteY490" fmla="*/ 561829 h 1123657"/>
                <a:gd name="connsiteX491" fmla="*/ 54370 w 571208"/>
                <a:gd name="connsiteY491" fmla="*/ 562146 h 1123657"/>
                <a:gd name="connsiteX492" fmla="*/ 53576 w 571208"/>
                <a:gd name="connsiteY492" fmla="*/ 563101 h 1123657"/>
                <a:gd name="connsiteX493" fmla="*/ 54211 w 571208"/>
                <a:gd name="connsiteY493" fmla="*/ 565485 h 1123657"/>
                <a:gd name="connsiteX494" fmla="*/ 54847 w 571208"/>
                <a:gd name="connsiteY494" fmla="*/ 569777 h 1123657"/>
                <a:gd name="connsiteX495" fmla="*/ 55800 w 571208"/>
                <a:gd name="connsiteY495" fmla="*/ 571526 h 1123657"/>
                <a:gd name="connsiteX496" fmla="*/ 55483 w 571208"/>
                <a:gd name="connsiteY496" fmla="*/ 572957 h 1123657"/>
                <a:gd name="connsiteX497" fmla="*/ 55165 w 571208"/>
                <a:gd name="connsiteY497" fmla="*/ 575978 h 1123657"/>
                <a:gd name="connsiteX498" fmla="*/ 53893 w 571208"/>
                <a:gd name="connsiteY498" fmla="*/ 578521 h 1123657"/>
                <a:gd name="connsiteX499" fmla="*/ 52144 w 571208"/>
                <a:gd name="connsiteY499" fmla="*/ 578521 h 1123657"/>
                <a:gd name="connsiteX500" fmla="*/ 51031 w 571208"/>
                <a:gd name="connsiteY500" fmla="*/ 579475 h 1123657"/>
                <a:gd name="connsiteX501" fmla="*/ 50555 w 571208"/>
                <a:gd name="connsiteY501" fmla="*/ 581224 h 1123657"/>
                <a:gd name="connsiteX502" fmla="*/ 51031 w 571208"/>
                <a:gd name="connsiteY502" fmla="*/ 583450 h 1123657"/>
                <a:gd name="connsiteX503" fmla="*/ 53257 w 571208"/>
                <a:gd name="connsiteY503" fmla="*/ 585357 h 1123657"/>
                <a:gd name="connsiteX504" fmla="*/ 54052 w 571208"/>
                <a:gd name="connsiteY504" fmla="*/ 586629 h 1123657"/>
                <a:gd name="connsiteX505" fmla="*/ 53735 w 571208"/>
                <a:gd name="connsiteY505" fmla="*/ 588219 h 1123657"/>
                <a:gd name="connsiteX506" fmla="*/ 51985 w 571208"/>
                <a:gd name="connsiteY506" fmla="*/ 588855 h 1123657"/>
                <a:gd name="connsiteX507" fmla="*/ 51031 w 571208"/>
                <a:gd name="connsiteY507" fmla="*/ 590127 h 1123657"/>
                <a:gd name="connsiteX508" fmla="*/ 50078 w 571208"/>
                <a:gd name="connsiteY508" fmla="*/ 592988 h 1123657"/>
                <a:gd name="connsiteX509" fmla="*/ 48805 w 571208"/>
                <a:gd name="connsiteY509" fmla="*/ 596327 h 1123657"/>
                <a:gd name="connsiteX510" fmla="*/ 47375 w 571208"/>
                <a:gd name="connsiteY510" fmla="*/ 598712 h 1123657"/>
                <a:gd name="connsiteX511" fmla="*/ 47057 w 571208"/>
                <a:gd name="connsiteY511" fmla="*/ 602050 h 1123657"/>
                <a:gd name="connsiteX512" fmla="*/ 48965 w 571208"/>
                <a:gd name="connsiteY512" fmla="*/ 605548 h 1123657"/>
                <a:gd name="connsiteX513" fmla="*/ 48965 w 571208"/>
                <a:gd name="connsiteY513" fmla="*/ 609045 h 1123657"/>
                <a:gd name="connsiteX514" fmla="*/ 48647 w 571208"/>
                <a:gd name="connsiteY514" fmla="*/ 619220 h 1123657"/>
                <a:gd name="connsiteX515" fmla="*/ 48647 w 571208"/>
                <a:gd name="connsiteY515" fmla="*/ 622717 h 1123657"/>
                <a:gd name="connsiteX516" fmla="*/ 49124 w 571208"/>
                <a:gd name="connsiteY516" fmla="*/ 628440 h 1123657"/>
                <a:gd name="connsiteX517" fmla="*/ 48329 w 571208"/>
                <a:gd name="connsiteY517" fmla="*/ 630030 h 1123657"/>
                <a:gd name="connsiteX518" fmla="*/ 48011 w 571208"/>
                <a:gd name="connsiteY518" fmla="*/ 631461 h 1123657"/>
                <a:gd name="connsiteX519" fmla="*/ 49918 w 571208"/>
                <a:gd name="connsiteY519" fmla="*/ 635595 h 1123657"/>
                <a:gd name="connsiteX520" fmla="*/ 51985 w 571208"/>
                <a:gd name="connsiteY520" fmla="*/ 642271 h 1123657"/>
                <a:gd name="connsiteX521" fmla="*/ 52622 w 571208"/>
                <a:gd name="connsiteY521" fmla="*/ 644974 h 1123657"/>
                <a:gd name="connsiteX522" fmla="*/ 52303 w 571208"/>
                <a:gd name="connsiteY522" fmla="*/ 646882 h 1123657"/>
                <a:gd name="connsiteX523" fmla="*/ 49442 w 571208"/>
                <a:gd name="connsiteY523" fmla="*/ 648472 h 1123657"/>
                <a:gd name="connsiteX524" fmla="*/ 47057 w 571208"/>
                <a:gd name="connsiteY524" fmla="*/ 649107 h 1123657"/>
                <a:gd name="connsiteX525" fmla="*/ 45627 w 571208"/>
                <a:gd name="connsiteY525" fmla="*/ 647995 h 1123657"/>
                <a:gd name="connsiteX526" fmla="*/ 44673 w 571208"/>
                <a:gd name="connsiteY526" fmla="*/ 648472 h 1123657"/>
                <a:gd name="connsiteX527" fmla="*/ 43560 w 571208"/>
                <a:gd name="connsiteY527" fmla="*/ 650379 h 1123657"/>
                <a:gd name="connsiteX528" fmla="*/ 42288 w 571208"/>
                <a:gd name="connsiteY528" fmla="*/ 651969 h 1123657"/>
                <a:gd name="connsiteX529" fmla="*/ 41811 w 571208"/>
                <a:gd name="connsiteY529" fmla="*/ 653559 h 1123657"/>
                <a:gd name="connsiteX530" fmla="*/ 43082 w 571208"/>
                <a:gd name="connsiteY530" fmla="*/ 655626 h 1123657"/>
                <a:gd name="connsiteX531" fmla="*/ 43719 w 571208"/>
                <a:gd name="connsiteY531" fmla="*/ 659600 h 1123657"/>
                <a:gd name="connsiteX532" fmla="*/ 42288 w 571208"/>
                <a:gd name="connsiteY532" fmla="*/ 661349 h 1123657"/>
                <a:gd name="connsiteX533" fmla="*/ 41175 w 571208"/>
                <a:gd name="connsiteY533" fmla="*/ 663257 h 1123657"/>
                <a:gd name="connsiteX534" fmla="*/ 41493 w 571208"/>
                <a:gd name="connsiteY534" fmla="*/ 665641 h 1123657"/>
                <a:gd name="connsiteX535" fmla="*/ 41969 w 571208"/>
                <a:gd name="connsiteY535" fmla="*/ 670093 h 1123657"/>
                <a:gd name="connsiteX536" fmla="*/ 41016 w 571208"/>
                <a:gd name="connsiteY536" fmla="*/ 677565 h 1123657"/>
                <a:gd name="connsiteX537" fmla="*/ 42288 w 571208"/>
                <a:gd name="connsiteY537" fmla="*/ 680267 h 1123657"/>
                <a:gd name="connsiteX538" fmla="*/ 43719 w 571208"/>
                <a:gd name="connsiteY538" fmla="*/ 681539 h 1123657"/>
                <a:gd name="connsiteX539" fmla="*/ 48170 w 571208"/>
                <a:gd name="connsiteY539" fmla="*/ 682970 h 1123657"/>
                <a:gd name="connsiteX540" fmla="*/ 51509 w 571208"/>
                <a:gd name="connsiteY540" fmla="*/ 683765 h 1123657"/>
                <a:gd name="connsiteX541" fmla="*/ 52463 w 571208"/>
                <a:gd name="connsiteY541" fmla="*/ 686150 h 1123657"/>
                <a:gd name="connsiteX542" fmla="*/ 52144 w 571208"/>
                <a:gd name="connsiteY542" fmla="*/ 688216 h 1123657"/>
                <a:gd name="connsiteX543" fmla="*/ 50555 w 571208"/>
                <a:gd name="connsiteY543" fmla="*/ 689170 h 1123657"/>
                <a:gd name="connsiteX544" fmla="*/ 48170 w 571208"/>
                <a:gd name="connsiteY544" fmla="*/ 689965 h 1123657"/>
                <a:gd name="connsiteX545" fmla="*/ 48170 w 571208"/>
                <a:gd name="connsiteY545" fmla="*/ 693145 h 1123657"/>
                <a:gd name="connsiteX546" fmla="*/ 50237 w 571208"/>
                <a:gd name="connsiteY546" fmla="*/ 696165 h 1123657"/>
                <a:gd name="connsiteX547" fmla="*/ 52622 w 571208"/>
                <a:gd name="connsiteY547" fmla="*/ 698391 h 1123657"/>
                <a:gd name="connsiteX548" fmla="*/ 53098 w 571208"/>
                <a:gd name="connsiteY548" fmla="*/ 700298 h 1123657"/>
                <a:gd name="connsiteX549" fmla="*/ 53098 w 571208"/>
                <a:gd name="connsiteY549" fmla="*/ 702365 h 1123657"/>
                <a:gd name="connsiteX550" fmla="*/ 51350 w 571208"/>
                <a:gd name="connsiteY550" fmla="*/ 704114 h 1123657"/>
                <a:gd name="connsiteX551" fmla="*/ 53576 w 571208"/>
                <a:gd name="connsiteY551" fmla="*/ 707770 h 1123657"/>
                <a:gd name="connsiteX552" fmla="*/ 54529 w 571208"/>
                <a:gd name="connsiteY552" fmla="*/ 710314 h 1123657"/>
                <a:gd name="connsiteX553" fmla="*/ 53416 w 571208"/>
                <a:gd name="connsiteY553" fmla="*/ 712222 h 1123657"/>
                <a:gd name="connsiteX554" fmla="*/ 51985 w 571208"/>
                <a:gd name="connsiteY554" fmla="*/ 715084 h 1123657"/>
                <a:gd name="connsiteX555" fmla="*/ 50714 w 571208"/>
                <a:gd name="connsiteY555" fmla="*/ 716514 h 1123657"/>
                <a:gd name="connsiteX556" fmla="*/ 50714 w 571208"/>
                <a:gd name="connsiteY556" fmla="*/ 718104 h 1123657"/>
                <a:gd name="connsiteX557" fmla="*/ 50237 w 571208"/>
                <a:gd name="connsiteY557" fmla="*/ 721284 h 1123657"/>
                <a:gd name="connsiteX558" fmla="*/ 50237 w 571208"/>
                <a:gd name="connsiteY558" fmla="*/ 724463 h 1123657"/>
                <a:gd name="connsiteX559" fmla="*/ 50555 w 571208"/>
                <a:gd name="connsiteY559" fmla="*/ 726371 h 1123657"/>
                <a:gd name="connsiteX560" fmla="*/ 64703 w 571208"/>
                <a:gd name="connsiteY560" fmla="*/ 727802 h 1123657"/>
                <a:gd name="connsiteX561" fmla="*/ 67883 w 571208"/>
                <a:gd name="connsiteY561" fmla="*/ 728438 h 1123657"/>
                <a:gd name="connsiteX562" fmla="*/ 69632 w 571208"/>
                <a:gd name="connsiteY562" fmla="*/ 730345 h 1123657"/>
                <a:gd name="connsiteX563" fmla="*/ 69314 w 571208"/>
                <a:gd name="connsiteY563" fmla="*/ 732730 h 1123657"/>
                <a:gd name="connsiteX564" fmla="*/ 67566 w 571208"/>
                <a:gd name="connsiteY564" fmla="*/ 735274 h 1123657"/>
                <a:gd name="connsiteX565" fmla="*/ 66453 w 571208"/>
                <a:gd name="connsiteY565" fmla="*/ 739884 h 1123657"/>
                <a:gd name="connsiteX566" fmla="*/ 63591 w 571208"/>
                <a:gd name="connsiteY566" fmla="*/ 740679 h 1123657"/>
                <a:gd name="connsiteX567" fmla="*/ 60729 w 571208"/>
                <a:gd name="connsiteY567" fmla="*/ 739407 h 1123657"/>
                <a:gd name="connsiteX568" fmla="*/ 57709 w 571208"/>
                <a:gd name="connsiteY568" fmla="*/ 739884 h 1123657"/>
                <a:gd name="connsiteX569" fmla="*/ 55165 w 571208"/>
                <a:gd name="connsiteY569" fmla="*/ 740202 h 1123657"/>
                <a:gd name="connsiteX570" fmla="*/ 51350 w 571208"/>
                <a:gd name="connsiteY570" fmla="*/ 740202 h 1123657"/>
                <a:gd name="connsiteX571" fmla="*/ 46421 w 571208"/>
                <a:gd name="connsiteY571" fmla="*/ 740997 h 1123657"/>
                <a:gd name="connsiteX572" fmla="*/ 43401 w 571208"/>
                <a:gd name="connsiteY572" fmla="*/ 740361 h 1123657"/>
                <a:gd name="connsiteX573" fmla="*/ 43082 w 571208"/>
                <a:gd name="connsiteY573" fmla="*/ 742110 h 1123657"/>
                <a:gd name="connsiteX574" fmla="*/ 44036 w 571208"/>
                <a:gd name="connsiteY574" fmla="*/ 745130 h 1123657"/>
                <a:gd name="connsiteX575" fmla="*/ 50555 w 571208"/>
                <a:gd name="connsiteY575" fmla="*/ 746084 h 1123657"/>
                <a:gd name="connsiteX576" fmla="*/ 56754 w 571208"/>
                <a:gd name="connsiteY576" fmla="*/ 747833 h 1123657"/>
                <a:gd name="connsiteX577" fmla="*/ 58663 w 571208"/>
                <a:gd name="connsiteY577" fmla="*/ 751012 h 1123657"/>
                <a:gd name="connsiteX578" fmla="*/ 61206 w 571208"/>
                <a:gd name="connsiteY578" fmla="*/ 754510 h 1123657"/>
                <a:gd name="connsiteX579" fmla="*/ 63749 w 571208"/>
                <a:gd name="connsiteY579" fmla="*/ 756736 h 1123657"/>
                <a:gd name="connsiteX580" fmla="*/ 63749 w 571208"/>
                <a:gd name="connsiteY580" fmla="*/ 760392 h 1123657"/>
                <a:gd name="connsiteX581" fmla="*/ 59775 w 571208"/>
                <a:gd name="connsiteY581" fmla="*/ 764208 h 1123657"/>
                <a:gd name="connsiteX582" fmla="*/ 59299 w 571208"/>
                <a:gd name="connsiteY582" fmla="*/ 766910 h 1123657"/>
                <a:gd name="connsiteX583" fmla="*/ 54052 w 571208"/>
                <a:gd name="connsiteY583" fmla="*/ 767705 h 1123657"/>
                <a:gd name="connsiteX584" fmla="*/ 52463 w 571208"/>
                <a:gd name="connsiteY584" fmla="*/ 769295 h 1123657"/>
                <a:gd name="connsiteX585" fmla="*/ 51668 w 571208"/>
                <a:gd name="connsiteY585" fmla="*/ 774541 h 1123657"/>
                <a:gd name="connsiteX586" fmla="*/ 52303 w 571208"/>
                <a:gd name="connsiteY586" fmla="*/ 778675 h 1123657"/>
                <a:gd name="connsiteX587" fmla="*/ 54370 w 571208"/>
                <a:gd name="connsiteY587" fmla="*/ 780106 h 1123657"/>
                <a:gd name="connsiteX588" fmla="*/ 55800 w 571208"/>
                <a:gd name="connsiteY588" fmla="*/ 782808 h 1123657"/>
                <a:gd name="connsiteX589" fmla="*/ 54211 w 571208"/>
                <a:gd name="connsiteY589" fmla="*/ 785988 h 1123657"/>
                <a:gd name="connsiteX590" fmla="*/ 50555 w 571208"/>
                <a:gd name="connsiteY590" fmla="*/ 788213 h 1123657"/>
                <a:gd name="connsiteX591" fmla="*/ 48647 w 571208"/>
                <a:gd name="connsiteY591" fmla="*/ 790280 h 1123657"/>
                <a:gd name="connsiteX592" fmla="*/ 49918 w 571208"/>
                <a:gd name="connsiteY592" fmla="*/ 791870 h 1123657"/>
                <a:gd name="connsiteX593" fmla="*/ 51509 w 571208"/>
                <a:gd name="connsiteY593" fmla="*/ 794573 h 1123657"/>
                <a:gd name="connsiteX594" fmla="*/ 51985 w 571208"/>
                <a:gd name="connsiteY594" fmla="*/ 796003 h 1123657"/>
                <a:gd name="connsiteX595" fmla="*/ 52939 w 571208"/>
                <a:gd name="connsiteY595" fmla="*/ 799819 h 1123657"/>
                <a:gd name="connsiteX596" fmla="*/ 54052 w 571208"/>
                <a:gd name="connsiteY596" fmla="*/ 805224 h 1123657"/>
                <a:gd name="connsiteX597" fmla="*/ 54052 w 571208"/>
                <a:gd name="connsiteY597" fmla="*/ 807927 h 1123657"/>
                <a:gd name="connsiteX598" fmla="*/ 52939 w 571208"/>
                <a:gd name="connsiteY598" fmla="*/ 809834 h 1123657"/>
                <a:gd name="connsiteX599" fmla="*/ 49442 w 571208"/>
                <a:gd name="connsiteY599" fmla="*/ 812855 h 1123657"/>
                <a:gd name="connsiteX600" fmla="*/ 47057 w 571208"/>
                <a:gd name="connsiteY600" fmla="*/ 814286 h 1123657"/>
                <a:gd name="connsiteX601" fmla="*/ 46580 w 571208"/>
                <a:gd name="connsiteY601" fmla="*/ 818101 h 1123657"/>
                <a:gd name="connsiteX602" fmla="*/ 46580 w 571208"/>
                <a:gd name="connsiteY602" fmla="*/ 820963 h 1123657"/>
                <a:gd name="connsiteX603" fmla="*/ 46580 w 571208"/>
                <a:gd name="connsiteY603" fmla="*/ 823506 h 1123657"/>
                <a:gd name="connsiteX604" fmla="*/ 48170 w 571208"/>
                <a:gd name="connsiteY604" fmla="*/ 825573 h 1123657"/>
                <a:gd name="connsiteX605" fmla="*/ 48170 w 571208"/>
                <a:gd name="connsiteY605" fmla="*/ 827640 h 1123657"/>
                <a:gd name="connsiteX606" fmla="*/ 45944 w 571208"/>
                <a:gd name="connsiteY606" fmla="*/ 828117 h 1123657"/>
                <a:gd name="connsiteX607" fmla="*/ 44195 w 571208"/>
                <a:gd name="connsiteY607" fmla="*/ 829071 h 1123657"/>
                <a:gd name="connsiteX608" fmla="*/ 42447 w 571208"/>
                <a:gd name="connsiteY608" fmla="*/ 832727 h 1123657"/>
                <a:gd name="connsiteX609" fmla="*/ 37359 w 571208"/>
                <a:gd name="connsiteY609" fmla="*/ 836543 h 1123657"/>
                <a:gd name="connsiteX610" fmla="*/ 35611 w 571208"/>
                <a:gd name="connsiteY610" fmla="*/ 838292 h 1123657"/>
                <a:gd name="connsiteX611" fmla="*/ 35611 w 571208"/>
                <a:gd name="connsiteY611" fmla="*/ 841153 h 1123657"/>
                <a:gd name="connsiteX612" fmla="*/ 33703 w 571208"/>
                <a:gd name="connsiteY612" fmla="*/ 845287 h 1123657"/>
                <a:gd name="connsiteX613" fmla="*/ 31954 w 571208"/>
                <a:gd name="connsiteY613" fmla="*/ 848943 h 1123657"/>
                <a:gd name="connsiteX614" fmla="*/ 30683 w 571208"/>
                <a:gd name="connsiteY614" fmla="*/ 852281 h 1123657"/>
                <a:gd name="connsiteX615" fmla="*/ 31000 w 571208"/>
                <a:gd name="connsiteY615" fmla="*/ 855779 h 1123657"/>
                <a:gd name="connsiteX616" fmla="*/ 33862 w 571208"/>
                <a:gd name="connsiteY616" fmla="*/ 857369 h 1123657"/>
                <a:gd name="connsiteX617" fmla="*/ 36087 w 571208"/>
                <a:gd name="connsiteY617" fmla="*/ 860866 h 1123657"/>
                <a:gd name="connsiteX618" fmla="*/ 37041 w 571208"/>
                <a:gd name="connsiteY618" fmla="*/ 865159 h 1123657"/>
                <a:gd name="connsiteX619" fmla="*/ 35293 w 571208"/>
                <a:gd name="connsiteY619" fmla="*/ 870246 h 1123657"/>
                <a:gd name="connsiteX620" fmla="*/ 31159 w 571208"/>
                <a:gd name="connsiteY620" fmla="*/ 872154 h 1123657"/>
                <a:gd name="connsiteX621" fmla="*/ 28775 w 571208"/>
                <a:gd name="connsiteY621" fmla="*/ 874220 h 1123657"/>
                <a:gd name="connsiteX622" fmla="*/ 27979 w 571208"/>
                <a:gd name="connsiteY622" fmla="*/ 875810 h 1123657"/>
                <a:gd name="connsiteX623" fmla="*/ 28616 w 571208"/>
                <a:gd name="connsiteY623" fmla="*/ 881057 h 1123657"/>
                <a:gd name="connsiteX624" fmla="*/ 28616 w 571208"/>
                <a:gd name="connsiteY624" fmla="*/ 883600 h 1123657"/>
                <a:gd name="connsiteX625" fmla="*/ 27821 w 571208"/>
                <a:gd name="connsiteY625" fmla="*/ 885985 h 1123657"/>
                <a:gd name="connsiteX626" fmla="*/ 26708 w 571208"/>
                <a:gd name="connsiteY626" fmla="*/ 887734 h 1123657"/>
                <a:gd name="connsiteX627" fmla="*/ 24482 w 571208"/>
                <a:gd name="connsiteY627" fmla="*/ 889800 h 1123657"/>
                <a:gd name="connsiteX628" fmla="*/ 20508 w 571208"/>
                <a:gd name="connsiteY628" fmla="*/ 891549 h 1123657"/>
                <a:gd name="connsiteX629" fmla="*/ 17169 w 571208"/>
                <a:gd name="connsiteY629" fmla="*/ 892821 h 1123657"/>
                <a:gd name="connsiteX630" fmla="*/ 15739 w 571208"/>
                <a:gd name="connsiteY630" fmla="*/ 894252 h 1123657"/>
                <a:gd name="connsiteX631" fmla="*/ 13990 w 571208"/>
                <a:gd name="connsiteY631" fmla="*/ 897272 h 1123657"/>
                <a:gd name="connsiteX632" fmla="*/ 12400 w 571208"/>
                <a:gd name="connsiteY632" fmla="*/ 900611 h 1123657"/>
                <a:gd name="connsiteX633" fmla="*/ 12718 w 571208"/>
                <a:gd name="connsiteY633" fmla="*/ 904744 h 1123657"/>
                <a:gd name="connsiteX634" fmla="*/ 3338 w 571208"/>
                <a:gd name="connsiteY634" fmla="*/ 905221 h 1123657"/>
                <a:gd name="connsiteX635" fmla="*/ 2702 w 571208"/>
                <a:gd name="connsiteY635" fmla="*/ 908401 h 1123657"/>
                <a:gd name="connsiteX636" fmla="*/ 636 w 571208"/>
                <a:gd name="connsiteY636" fmla="*/ 910786 h 1123657"/>
                <a:gd name="connsiteX637" fmla="*/ 0 w 571208"/>
                <a:gd name="connsiteY637" fmla="*/ 915237 h 1123657"/>
                <a:gd name="connsiteX638" fmla="*/ 2067 w 571208"/>
                <a:gd name="connsiteY638" fmla="*/ 919529 h 1123657"/>
                <a:gd name="connsiteX639" fmla="*/ 3021 w 571208"/>
                <a:gd name="connsiteY639" fmla="*/ 923186 h 1123657"/>
                <a:gd name="connsiteX640" fmla="*/ 1271 w 571208"/>
                <a:gd name="connsiteY640" fmla="*/ 927478 h 1123657"/>
                <a:gd name="connsiteX641" fmla="*/ 1908 w 571208"/>
                <a:gd name="connsiteY641" fmla="*/ 931930 h 1123657"/>
                <a:gd name="connsiteX642" fmla="*/ 1908 w 571208"/>
                <a:gd name="connsiteY642" fmla="*/ 935427 h 1123657"/>
                <a:gd name="connsiteX643" fmla="*/ 5405 w 571208"/>
                <a:gd name="connsiteY643" fmla="*/ 939402 h 1123657"/>
                <a:gd name="connsiteX644" fmla="*/ 7631 w 571208"/>
                <a:gd name="connsiteY644" fmla="*/ 944330 h 1123657"/>
                <a:gd name="connsiteX645" fmla="*/ 8744 w 571208"/>
                <a:gd name="connsiteY645" fmla="*/ 948463 h 1123657"/>
                <a:gd name="connsiteX646" fmla="*/ 9379 w 571208"/>
                <a:gd name="connsiteY646" fmla="*/ 951643 h 1123657"/>
                <a:gd name="connsiteX647" fmla="*/ 10174 w 571208"/>
                <a:gd name="connsiteY647" fmla="*/ 953551 h 1123657"/>
                <a:gd name="connsiteX648" fmla="*/ 11605 w 571208"/>
                <a:gd name="connsiteY648" fmla="*/ 955776 h 1123657"/>
                <a:gd name="connsiteX649" fmla="*/ 12241 w 571208"/>
                <a:gd name="connsiteY649" fmla="*/ 958320 h 1123657"/>
                <a:gd name="connsiteX650" fmla="*/ 14307 w 571208"/>
                <a:gd name="connsiteY650" fmla="*/ 959115 h 1123657"/>
                <a:gd name="connsiteX651" fmla="*/ 17965 w 571208"/>
                <a:gd name="connsiteY651" fmla="*/ 956730 h 1123657"/>
                <a:gd name="connsiteX652" fmla="*/ 20508 w 571208"/>
                <a:gd name="connsiteY652" fmla="*/ 955140 h 1123657"/>
                <a:gd name="connsiteX653" fmla="*/ 22256 w 571208"/>
                <a:gd name="connsiteY653" fmla="*/ 954505 h 1123657"/>
                <a:gd name="connsiteX654" fmla="*/ 27503 w 571208"/>
                <a:gd name="connsiteY654" fmla="*/ 954822 h 1123657"/>
                <a:gd name="connsiteX655" fmla="*/ 30683 w 571208"/>
                <a:gd name="connsiteY655" fmla="*/ 953233 h 1123657"/>
                <a:gd name="connsiteX656" fmla="*/ 32113 w 571208"/>
                <a:gd name="connsiteY656" fmla="*/ 953233 h 1123657"/>
                <a:gd name="connsiteX657" fmla="*/ 34021 w 571208"/>
                <a:gd name="connsiteY657" fmla="*/ 954186 h 1123657"/>
                <a:gd name="connsiteX658" fmla="*/ 35452 w 571208"/>
                <a:gd name="connsiteY658" fmla="*/ 955935 h 1123657"/>
                <a:gd name="connsiteX659" fmla="*/ 36565 w 571208"/>
                <a:gd name="connsiteY659" fmla="*/ 960068 h 1123657"/>
                <a:gd name="connsiteX660" fmla="*/ 37200 w 571208"/>
                <a:gd name="connsiteY660" fmla="*/ 964679 h 1123657"/>
                <a:gd name="connsiteX661" fmla="*/ 36247 w 571208"/>
                <a:gd name="connsiteY661" fmla="*/ 969289 h 1123657"/>
                <a:gd name="connsiteX662" fmla="*/ 34816 w 571208"/>
                <a:gd name="connsiteY662" fmla="*/ 970243 h 1123657"/>
                <a:gd name="connsiteX663" fmla="*/ 34339 w 571208"/>
                <a:gd name="connsiteY663" fmla="*/ 971515 h 1123657"/>
                <a:gd name="connsiteX664" fmla="*/ 34816 w 571208"/>
                <a:gd name="connsiteY664" fmla="*/ 974377 h 1123657"/>
                <a:gd name="connsiteX665" fmla="*/ 36406 w 571208"/>
                <a:gd name="connsiteY665" fmla="*/ 976444 h 1123657"/>
                <a:gd name="connsiteX666" fmla="*/ 36406 w 571208"/>
                <a:gd name="connsiteY666" fmla="*/ 979305 h 1123657"/>
                <a:gd name="connsiteX667" fmla="*/ 34498 w 571208"/>
                <a:gd name="connsiteY667" fmla="*/ 985823 h 1123657"/>
                <a:gd name="connsiteX668" fmla="*/ 33385 w 571208"/>
                <a:gd name="connsiteY668" fmla="*/ 988526 h 1123657"/>
                <a:gd name="connsiteX669" fmla="*/ 35452 w 571208"/>
                <a:gd name="connsiteY669" fmla="*/ 991546 h 1123657"/>
                <a:gd name="connsiteX670" fmla="*/ 37359 w 571208"/>
                <a:gd name="connsiteY670" fmla="*/ 994249 h 1123657"/>
                <a:gd name="connsiteX671" fmla="*/ 41175 w 571208"/>
                <a:gd name="connsiteY671" fmla="*/ 996316 h 1123657"/>
                <a:gd name="connsiteX672" fmla="*/ 44355 w 571208"/>
                <a:gd name="connsiteY672" fmla="*/ 999177 h 1123657"/>
                <a:gd name="connsiteX673" fmla="*/ 46580 w 571208"/>
                <a:gd name="connsiteY673" fmla="*/ 1001562 h 1123657"/>
                <a:gd name="connsiteX674" fmla="*/ 46103 w 571208"/>
                <a:gd name="connsiteY674" fmla="*/ 1004742 h 1123657"/>
                <a:gd name="connsiteX675" fmla="*/ 47534 w 571208"/>
                <a:gd name="connsiteY675" fmla="*/ 1005696 h 1123657"/>
                <a:gd name="connsiteX676" fmla="*/ 53257 w 571208"/>
                <a:gd name="connsiteY676" fmla="*/ 1005696 h 1123657"/>
                <a:gd name="connsiteX677" fmla="*/ 62001 w 571208"/>
                <a:gd name="connsiteY677" fmla="*/ 1005854 h 1123657"/>
                <a:gd name="connsiteX678" fmla="*/ 75515 w 571208"/>
                <a:gd name="connsiteY678" fmla="*/ 1005854 h 1123657"/>
                <a:gd name="connsiteX679" fmla="*/ 88709 w 571208"/>
                <a:gd name="connsiteY679" fmla="*/ 1006173 h 1123657"/>
                <a:gd name="connsiteX680" fmla="*/ 103653 w 571208"/>
                <a:gd name="connsiteY680" fmla="*/ 1006173 h 1123657"/>
                <a:gd name="connsiteX681" fmla="*/ 110807 w 571208"/>
                <a:gd name="connsiteY681" fmla="*/ 1009034 h 1123657"/>
                <a:gd name="connsiteX682" fmla="*/ 117167 w 571208"/>
                <a:gd name="connsiteY682" fmla="*/ 1011419 h 1123657"/>
                <a:gd name="connsiteX683" fmla="*/ 125275 w 571208"/>
                <a:gd name="connsiteY683" fmla="*/ 1011419 h 1123657"/>
                <a:gd name="connsiteX684" fmla="*/ 133382 w 571208"/>
                <a:gd name="connsiteY684" fmla="*/ 1014121 h 1123657"/>
                <a:gd name="connsiteX685" fmla="*/ 139423 w 571208"/>
                <a:gd name="connsiteY685" fmla="*/ 1015870 h 1123657"/>
                <a:gd name="connsiteX686" fmla="*/ 143080 w 571208"/>
                <a:gd name="connsiteY686" fmla="*/ 1016506 h 1123657"/>
                <a:gd name="connsiteX687" fmla="*/ 146736 w 571208"/>
                <a:gd name="connsiteY687" fmla="*/ 1017142 h 1123657"/>
                <a:gd name="connsiteX688" fmla="*/ 147213 w 571208"/>
                <a:gd name="connsiteY688" fmla="*/ 1019685 h 1123657"/>
                <a:gd name="connsiteX689" fmla="*/ 148644 w 571208"/>
                <a:gd name="connsiteY689" fmla="*/ 1017778 h 1123657"/>
                <a:gd name="connsiteX690" fmla="*/ 145783 w 571208"/>
                <a:gd name="connsiteY690" fmla="*/ 1013485 h 1123657"/>
                <a:gd name="connsiteX691" fmla="*/ 140060 w 571208"/>
                <a:gd name="connsiteY691" fmla="*/ 1006331 h 1123657"/>
                <a:gd name="connsiteX692" fmla="*/ 133541 w 571208"/>
                <a:gd name="connsiteY692" fmla="*/ 994885 h 1123657"/>
                <a:gd name="connsiteX693" fmla="*/ 132111 w 571208"/>
                <a:gd name="connsiteY693" fmla="*/ 993454 h 1123657"/>
                <a:gd name="connsiteX694" fmla="*/ 130203 w 571208"/>
                <a:gd name="connsiteY694" fmla="*/ 991864 h 1123657"/>
                <a:gd name="connsiteX695" fmla="*/ 125910 w 571208"/>
                <a:gd name="connsiteY695" fmla="*/ 992818 h 1123657"/>
                <a:gd name="connsiteX696" fmla="*/ 122095 w 571208"/>
                <a:gd name="connsiteY696" fmla="*/ 990433 h 1123657"/>
                <a:gd name="connsiteX697" fmla="*/ 119392 w 571208"/>
                <a:gd name="connsiteY697" fmla="*/ 990752 h 1123657"/>
                <a:gd name="connsiteX698" fmla="*/ 117802 w 571208"/>
                <a:gd name="connsiteY698" fmla="*/ 989798 h 1123657"/>
                <a:gd name="connsiteX699" fmla="*/ 120823 w 571208"/>
                <a:gd name="connsiteY699" fmla="*/ 988844 h 1123657"/>
                <a:gd name="connsiteX700" fmla="*/ 124957 w 571208"/>
                <a:gd name="connsiteY700" fmla="*/ 988844 h 1123657"/>
                <a:gd name="connsiteX701" fmla="*/ 129567 w 571208"/>
                <a:gd name="connsiteY701" fmla="*/ 988367 h 1123657"/>
                <a:gd name="connsiteX702" fmla="*/ 130203 w 571208"/>
                <a:gd name="connsiteY702" fmla="*/ 986141 h 1123657"/>
                <a:gd name="connsiteX703" fmla="*/ 130203 w 571208"/>
                <a:gd name="connsiteY703" fmla="*/ 984551 h 1123657"/>
                <a:gd name="connsiteX704" fmla="*/ 129407 w 571208"/>
                <a:gd name="connsiteY704" fmla="*/ 979146 h 1123657"/>
                <a:gd name="connsiteX705" fmla="*/ 127182 w 571208"/>
                <a:gd name="connsiteY705" fmla="*/ 971356 h 1123657"/>
                <a:gd name="connsiteX706" fmla="*/ 125592 w 571208"/>
                <a:gd name="connsiteY706" fmla="*/ 967382 h 1123657"/>
                <a:gd name="connsiteX707" fmla="*/ 123684 w 571208"/>
                <a:gd name="connsiteY707" fmla="*/ 967859 h 1123657"/>
                <a:gd name="connsiteX708" fmla="*/ 121300 w 571208"/>
                <a:gd name="connsiteY708" fmla="*/ 969289 h 1123657"/>
                <a:gd name="connsiteX709" fmla="*/ 121300 w 571208"/>
                <a:gd name="connsiteY709" fmla="*/ 968653 h 1123657"/>
                <a:gd name="connsiteX710" fmla="*/ 124638 w 571208"/>
                <a:gd name="connsiteY710" fmla="*/ 965792 h 1123657"/>
                <a:gd name="connsiteX711" fmla="*/ 126864 w 571208"/>
                <a:gd name="connsiteY711" fmla="*/ 962454 h 1123657"/>
                <a:gd name="connsiteX712" fmla="*/ 127182 w 571208"/>
                <a:gd name="connsiteY712" fmla="*/ 958161 h 1123657"/>
                <a:gd name="connsiteX713" fmla="*/ 128613 w 571208"/>
                <a:gd name="connsiteY713" fmla="*/ 951802 h 1123657"/>
                <a:gd name="connsiteX714" fmla="*/ 129885 w 571208"/>
                <a:gd name="connsiteY714" fmla="*/ 948623 h 1123657"/>
                <a:gd name="connsiteX715" fmla="*/ 132905 w 571208"/>
                <a:gd name="connsiteY715" fmla="*/ 944171 h 1123657"/>
                <a:gd name="connsiteX716" fmla="*/ 138310 w 571208"/>
                <a:gd name="connsiteY716" fmla="*/ 940355 h 1123657"/>
                <a:gd name="connsiteX717" fmla="*/ 142921 w 571208"/>
                <a:gd name="connsiteY717" fmla="*/ 938289 h 1123657"/>
                <a:gd name="connsiteX718" fmla="*/ 146418 w 571208"/>
                <a:gd name="connsiteY718" fmla="*/ 937176 h 1123657"/>
                <a:gd name="connsiteX719" fmla="*/ 147690 w 571208"/>
                <a:gd name="connsiteY719" fmla="*/ 935745 h 1123657"/>
                <a:gd name="connsiteX720" fmla="*/ 146259 w 571208"/>
                <a:gd name="connsiteY720" fmla="*/ 933202 h 1123657"/>
                <a:gd name="connsiteX721" fmla="*/ 144511 w 571208"/>
                <a:gd name="connsiteY721" fmla="*/ 931135 h 1123657"/>
                <a:gd name="connsiteX722" fmla="*/ 142603 w 571208"/>
                <a:gd name="connsiteY722" fmla="*/ 930181 h 1123657"/>
                <a:gd name="connsiteX723" fmla="*/ 138152 w 571208"/>
                <a:gd name="connsiteY723" fmla="*/ 929386 h 1123657"/>
                <a:gd name="connsiteX724" fmla="*/ 131633 w 571208"/>
                <a:gd name="connsiteY724" fmla="*/ 930022 h 1123657"/>
                <a:gd name="connsiteX725" fmla="*/ 133541 w 571208"/>
                <a:gd name="connsiteY725" fmla="*/ 928750 h 1123657"/>
                <a:gd name="connsiteX726" fmla="*/ 140695 w 571208"/>
                <a:gd name="connsiteY726" fmla="*/ 927478 h 1123657"/>
                <a:gd name="connsiteX727" fmla="*/ 141331 w 571208"/>
                <a:gd name="connsiteY727" fmla="*/ 924776 h 1123657"/>
                <a:gd name="connsiteX728" fmla="*/ 140377 w 571208"/>
                <a:gd name="connsiteY728" fmla="*/ 922232 h 1123657"/>
                <a:gd name="connsiteX729" fmla="*/ 140377 w 571208"/>
                <a:gd name="connsiteY729" fmla="*/ 920642 h 1123657"/>
                <a:gd name="connsiteX730" fmla="*/ 143398 w 571208"/>
                <a:gd name="connsiteY730" fmla="*/ 924934 h 1123657"/>
                <a:gd name="connsiteX731" fmla="*/ 145783 w 571208"/>
                <a:gd name="connsiteY731" fmla="*/ 929068 h 1123657"/>
                <a:gd name="connsiteX732" fmla="*/ 148167 w 571208"/>
                <a:gd name="connsiteY732" fmla="*/ 931453 h 1123657"/>
                <a:gd name="connsiteX733" fmla="*/ 152459 w 571208"/>
                <a:gd name="connsiteY733" fmla="*/ 933837 h 1123657"/>
                <a:gd name="connsiteX734" fmla="*/ 155639 w 571208"/>
                <a:gd name="connsiteY734" fmla="*/ 933360 h 1123657"/>
                <a:gd name="connsiteX735" fmla="*/ 162316 w 571208"/>
                <a:gd name="connsiteY735" fmla="*/ 929386 h 1123657"/>
                <a:gd name="connsiteX736" fmla="*/ 164860 w 571208"/>
                <a:gd name="connsiteY736" fmla="*/ 927001 h 1123657"/>
                <a:gd name="connsiteX737" fmla="*/ 166131 w 571208"/>
                <a:gd name="connsiteY737" fmla="*/ 924776 h 1123657"/>
                <a:gd name="connsiteX738" fmla="*/ 169629 w 571208"/>
                <a:gd name="connsiteY738" fmla="*/ 905539 h 1123657"/>
                <a:gd name="connsiteX739" fmla="*/ 168676 w 571208"/>
                <a:gd name="connsiteY739" fmla="*/ 904108 h 1123657"/>
                <a:gd name="connsiteX740" fmla="*/ 168994 w 571208"/>
                <a:gd name="connsiteY740" fmla="*/ 902042 h 1123657"/>
                <a:gd name="connsiteX741" fmla="*/ 175193 w 571208"/>
                <a:gd name="connsiteY741" fmla="*/ 891072 h 1123657"/>
                <a:gd name="connsiteX742" fmla="*/ 181075 w 571208"/>
                <a:gd name="connsiteY742" fmla="*/ 885985 h 1123657"/>
                <a:gd name="connsiteX743" fmla="*/ 184892 w 571208"/>
                <a:gd name="connsiteY743" fmla="*/ 881375 h 1123657"/>
                <a:gd name="connsiteX744" fmla="*/ 187753 w 571208"/>
                <a:gd name="connsiteY744" fmla="*/ 879149 h 1123657"/>
                <a:gd name="connsiteX745" fmla="*/ 194906 w 571208"/>
                <a:gd name="connsiteY745" fmla="*/ 875333 h 1123657"/>
                <a:gd name="connsiteX746" fmla="*/ 200312 w 571208"/>
                <a:gd name="connsiteY746" fmla="*/ 871518 h 1123657"/>
                <a:gd name="connsiteX747" fmla="*/ 206194 w 571208"/>
                <a:gd name="connsiteY747" fmla="*/ 868656 h 1123657"/>
                <a:gd name="connsiteX748" fmla="*/ 217005 w 571208"/>
                <a:gd name="connsiteY748" fmla="*/ 859118 h 1123657"/>
                <a:gd name="connsiteX749" fmla="*/ 219071 w 571208"/>
                <a:gd name="connsiteY749" fmla="*/ 856733 h 1123657"/>
                <a:gd name="connsiteX750" fmla="*/ 220025 w 571208"/>
                <a:gd name="connsiteY750" fmla="*/ 855143 h 1123657"/>
                <a:gd name="connsiteX751" fmla="*/ 222887 w 571208"/>
                <a:gd name="connsiteY751" fmla="*/ 853871 h 1123657"/>
                <a:gd name="connsiteX752" fmla="*/ 221297 w 571208"/>
                <a:gd name="connsiteY752" fmla="*/ 850692 h 1123657"/>
                <a:gd name="connsiteX753" fmla="*/ 219230 w 571208"/>
                <a:gd name="connsiteY753" fmla="*/ 849738 h 1123657"/>
                <a:gd name="connsiteX754" fmla="*/ 214620 w 571208"/>
                <a:gd name="connsiteY754" fmla="*/ 850692 h 1123657"/>
                <a:gd name="connsiteX755" fmla="*/ 212394 w 571208"/>
                <a:gd name="connsiteY755" fmla="*/ 850692 h 1123657"/>
                <a:gd name="connsiteX756" fmla="*/ 210804 w 571208"/>
                <a:gd name="connsiteY756" fmla="*/ 849738 h 1123657"/>
                <a:gd name="connsiteX757" fmla="*/ 216051 w 571208"/>
                <a:gd name="connsiteY757" fmla="*/ 848148 h 1123657"/>
                <a:gd name="connsiteX758" fmla="*/ 220503 w 571208"/>
                <a:gd name="connsiteY758" fmla="*/ 845128 h 1123657"/>
                <a:gd name="connsiteX759" fmla="*/ 222569 w 571208"/>
                <a:gd name="connsiteY759" fmla="*/ 842743 h 1123657"/>
                <a:gd name="connsiteX760" fmla="*/ 223681 w 571208"/>
                <a:gd name="connsiteY760" fmla="*/ 840199 h 1123657"/>
                <a:gd name="connsiteX761" fmla="*/ 224794 w 571208"/>
                <a:gd name="connsiteY761" fmla="*/ 832091 h 1123657"/>
                <a:gd name="connsiteX762" fmla="*/ 223840 w 571208"/>
                <a:gd name="connsiteY762" fmla="*/ 828912 h 1123657"/>
                <a:gd name="connsiteX763" fmla="*/ 221456 w 571208"/>
                <a:gd name="connsiteY763" fmla="*/ 825255 h 1123657"/>
                <a:gd name="connsiteX764" fmla="*/ 217323 w 571208"/>
                <a:gd name="connsiteY764" fmla="*/ 823029 h 1123657"/>
                <a:gd name="connsiteX765" fmla="*/ 198563 w 571208"/>
                <a:gd name="connsiteY765" fmla="*/ 821281 h 1123657"/>
                <a:gd name="connsiteX766" fmla="*/ 194906 w 571208"/>
                <a:gd name="connsiteY766" fmla="*/ 819850 h 1123657"/>
                <a:gd name="connsiteX767" fmla="*/ 177419 w 571208"/>
                <a:gd name="connsiteY767" fmla="*/ 803475 h 1123657"/>
                <a:gd name="connsiteX768" fmla="*/ 173922 w 571208"/>
                <a:gd name="connsiteY768" fmla="*/ 799501 h 1123657"/>
                <a:gd name="connsiteX769" fmla="*/ 172332 w 571208"/>
                <a:gd name="connsiteY769" fmla="*/ 796003 h 1123657"/>
                <a:gd name="connsiteX770" fmla="*/ 171696 w 571208"/>
                <a:gd name="connsiteY770" fmla="*/ 793301 h 1123657"/>
                <a:gd name="connsiteX771" fmla="*/ 171060 w 571208"/>
                <a:gd name="connsiteY771" fmla="*/ 789644 h 1123657"/>
                <a:gd name="connsiteX772" fmla="*/ 171378 w 571208"/>
                <a:gd name="connsiteY772" fmla="*/ 785511 h 1123657"/>
                <a:gd name="connsiteX773" fmla="*/ 172650 w 571208"/>
                <a:gd name="connsiteY773" fmla="*/ 782490 h 1123657"/>
                <a:gd name="connsiteX774" fmla="*/ 177419 w 571208"/>
                <a:gd name="connsiteY774" fmla="*/ 775495 h 1123657"/>
                <a:gd name="connsiteX775" fmla="*/ 181234 w 571208"/>
                <a:gd name="connsiteY775" fmla="*/ 768500 h 1123657"/>
                <a:gd name="connsiteX776" fmla="*/ 190296 w 571208"/>
                <a:gd name="connsiteY776" fmla="*/ 757054 h 1123657"/>
                <a:gd name="connsiteX777" fmla="*/ 192045 w 571208"/>
                <a:gd name="connsiteY777" fmla="*/ 755941 h 1123657"/>
                <a:gd name="connsiteX778" fmla="*/ 200630 w 571208"/>
                <a:gd name="connsiteY778" fmla="*/ 754351 h 1123657"/>
                <a:gd name="connsiteX779" fmla="*/ 202061 w 571208"/>
                <a:gd name="connsiteY779" fmla="*/ 753397 h 1123657"/>
                <a:gd name="connsiteX780" fmla="*/ 203173 w 571208"/>
                <a:gd name="connsiteY780" fmla="*/ 751966 h 1123657"/>
                <a:gd name="connsiteX781" fmla="*/ 207307 w 571208"/>
                <a:gd name="connsiteY781" fmla="*/ 748946 h 1123657"/>
                <a:gd name="connsiteX782" fmla="*/ 211758 w 571208"/>
                <a:gd name="connsiteY782" fmla="*/ 746561 h 1123657"/>
                <a:gd name="connsiteX783" fmla="*/ 224159 w 571208"/>
                <a:gd name="connsiteY783" fmla="*/ 747992 h 1123657"/>
                <a:gd name="connsiteX784" fmla="*/ 227498 w 571208"/>
                <a:gd name="connsiteY784" fmla="*/ 747992 h 1123657"/>
                <a:gd name="connsiteX785" fmla="*/ 228451 w 571208"/>
                <a:gd name="connsiteY785" fmla="*/ 745766 h 1123657"/>
                <a:gd name="connsiteX786" fmla="*/ 228451 w 571208"/>
                <a:gd name="connsiteY786" fmla="*/ 743382 h 1123657"/>
                <a:gd name="connsiteX787" fmla="*/ 225748 w 571208"/>
                <a:gd name="connsiteY787" fmla="*/ 740520 h 1123657"/>
                <a:gd name="connsiteX788" fmla="*/ 227179 w 571208"/>
                <a:gd name="connsiteY788" fmla="*/ 735751 h 1123657"/>
                <a:gd name="connsiteX789" fmla="*/ 235447 w 571208"/>
                <a:gd name="connsiteY789" fmla="*/ 729232 h 1123657"/>
                <a:gd name="connsiteX790" fmla="*/ 237513 w 571208"/>
                <a:gd name="connsiteY790" fmla="*/ 725099 h 1123657"/>
                <a:gd name="connsiteX791" fmla="*/ 238149 w 571208"/>
                <a:gd name="connsiteY791" fmla="*/ 722237 h 1123657"/>
                <a:gd name="connsiteX792" fmla="*/ 236877 w 571208"/>
                <a:gd name="connsiteY792" fmla="*/ 717945 h 1123657"/>
                <a:gd name="connsiteX793" fmla="*/ 238944 w 571208"/>
                <a:gd name="connsiteY793" fmla="*/ 714130 h 1123657"/>
                <a:gd name="connsiteX794" fmla="*/ 237036 w 571208"/>
                <a:gd name="connsiteY794" fmla="*/ 704909 h 1123657"/>
                <a:gd name="connsiteX795" fmla="*/ 237671 w 571208"/>
                <a:gd name="connsiteY795" fmla="*/ 699345 h 1123657"/>
                <a:gd name="connsiteX796" fmla="*/ 238625 w 571208"/>
                <a:gd name="connsiteY796" fmla="*/ 697278 h 1123657"/>
                <a:gd name="connsiteX797" fmla="*/ 240375 w 571208"/>
                <a:gd name="connsiteY797" fmla="*/ 695529 h 1123657"/>
                <a:gd name="connsiteX798" fmla="*/ 246257 w 571208"/>
                <a:gd name="connsiteY798" fmla="*/ 687580 h 1123657"/>
                <a:gd name="connsiteX799" fmla="*/ 250390 w 571208"/>
                <a:gd name="connsiteY799" fmla="*/ 683924 h 1123657"/>
                <a:gd name="connsiteX800" fmla="*/ 254047 w 571208"/>
                <a:gd name="connsiteY800" fmla="*/ 682016 h 1123657"/>
                <a:gd name="connsiteX801" fmla="*/ 262155 w 571208"/>
                <a:gd name="connsiteY801" fmla="*/ 679314 h 1123657"/>
                <a:gd name="connsiteX802" fmla="*/ 263744 w 571208"/>
                <a:gd name="connsiteY802" fmla="*/ 678041 h 1123657"/>
                <a:gd name="connsiteX803" fmla="*/ 265334 w 571208"/>
                <a:gd name="connsiteY803" fmla="*/ 676134 h 1123657"/>
                <a:gd name="connsiteX804" fmla="*/ 263585 w 571208"/>
                <a:gd name="connsiteY804" fmla="*/ 675498 h 1123657"/>
                <a:gd name="connsiteX805" fmla="*/ 261836 w 571208"/>
                <a:gd name="connsiteY805" fmla="*/ 675498 h 1123657"/>
                <a:gd name="connsiteX806" fmla="*/ 256432 w 571208"/>
                <a:gd name="connsiteY806" fmla="*/ 674067 h 1123657"/>
                <a:gd name="connsiteX807" fmla="*/ 244985 w 571208"/>
                <a:gd name="connsiteY807" fmla="*/ 668821 h 1123657"/>
                <a:gd name="connsiteX808" fmla="*/ 246574 w 571208"/>
                <a:gd name="connsiteY808" fmla="*/ 665641 h 1123657"/>
                <a:gd name="connsiteX809" fmla="*/ 251185 w 571208"/>
                <a:gd name="connsiteY809" fmla="*/ 664528 h 1123657"/>
                <a:gd name="connsiteX810" fmla="*/ 255795 w 571208"/>
                <a:gd name="connsiteY810" fmla="*/ 661031 h 1123657"/>
                <a:gd name="connsiteX811" fmla="*/ 260406 w 571208"/>
                <a:gd name="connsiteY811" fmla="*/ 660395 h 1123657"/>
                <a:gd name="connsiteX812" fmla="*/ 265175 w 571208"/>
                <a:gd name="connsiteY812" fmla="*/ 662462 h 1123657"/>
                <a:gd name="connsiteX813" fmla="*/ 267400 w 571208"/>
                <a:gd name="connsiteY813" fmla="*/ 665005 h 1123657"/>
                <a:gd name="connsiteX814" fmla="*/ 268196 w 571208"/>
                <a:gd name="connsiteY814" fmla="*/ 668821 h 1123657"/>
                <a:gd name="connsiteX815" fmla="*/ 270739 w 571208"/>
                <a:gd name="connsiteY815" fmla="*/ 672477 h 1123657"/>
                <a:gd name="connsiteX816" fmla="*/ 273442 w 571208"/>
                <a:gd name="connsiteY816" fmla="*/ 673113 h 1123657"/>
                <a:gd name="connsiteX817" fmla="*/ 283298 w 571208"/>
                <a:gd name="connsiteY817" fmla="*/ 670411 h 1123657"/>
                <a:gd name="connsiteX818" fmla="*/ 284729 w 571208"/>
                <a:gd name="connsiteY818" fmla="*/ 668344 h 1123657"/>
                <a:gd name="connsiteX819" fmla="*/ 285524 w 571208"/>
                <a:gd name="connsiteY819" fmla="*/ 666595 h 1123657"/>
                <a:gd name="connsiteX820" fmla="*/ 286161 w 571208"/>
                <a:gd name="connsiteY820" fmla="*/ 661667 h 1123657"/>
                <a:gd name="connsiteX821" fmla="*/ 286161 w 571208"/>
                <a:gd name="connsiteY821" fmla="*/ 656579 h 1123657"/>
                <a:gd name="connsiteX822" fmla="*/ 285207 w 571208"/>
                <a:gd name="connsiteY822" fmla="*/ 652287 h 1123657"/>
                <a:gd name="connsiteX823" fmla="*/ 283616 w 571208"/>
                <a:gd name="connsiteY823" fmla="*/ 649107 h 1123657"/>
                <a:gd name="connsiteX824" fmla="*/ 282344 w 571208"/>
                <a:gd name="connsiteY824" fmla="*/ 647836 h 1123657"/>
                <a:gd name="connsiteX825" fmla="*/ 280437 w 571208"/>
                <a:gd name="connsiteY825" fmla="*/ 646564 h 1123657"/>
                <a:gd name="connsiteX826" fmla="*/ 277575 w 571208"/>
                <a:gd name="connsiteY826" fmla="*/ 646882 h 1123657"/>
                <a:gd name="connsiteX827" fmla="*/ 272170 w 571208"/>
                <a:gd name="connsiteY827" fmla="*/ 648949 h 1123657"/>
                <a:gd name="connsiteX828" fmla="*/ 268037 w 571208"/>
                <a:gd name="connsiteY828" fmla="*/ 650220 h 1123657"/>
                <a:gd name="connsiteX829" fmla="*/ 267400 w 571208"/>
                <a:gd name="connsiteY829" fmla="*/ 651333 h 1123657"/>
                <a:gd name="connsiteX830" fmla="*/ 272965 w 571208"/>
                <a:gd name="connsiteY830" fmla="*/ 651810 h 1123657"/>
                <a:gd name="connsiteX831" fmla="*/ 272965 w 571208"/>
                <a:gd name="connsiteY831" fmla="*/ 654831 h 1123657"/>
                <a:gd name="connsiteX832" fmla="*/ 271852 w 571208"/>
                <a:gd name="connsiteY832" fmla="*/ 656262 h 1123657"/>
                <a:gd name="connsiteX833" fmla="*/ 267083 w 571208"/>
                <a:gd name="connsiteY833" fmla="*/ 657215 h 1123657"/>
                <a:gd name="connsiteX834" fmla="*/ 262631 w 571208"/>
                <a:gd name="connsiteY834" fmla="*/ 657692 h 1123657"/>
                <a:gd name="connsiteX835" fmla="*/ 258339 w 571208"/>
                <a:gd name="connsiteY835" fmla="*/ 657056 h 1123657"/>
                <a:gd name="connsiteX836" fmla="*/ 258339 w 571208"/>
                <a:gd name="connsiteY836" fmla="*/ 654990 h 1123657"/>
                <a:gd name="connsiteX837" fmla="*/ 259611 w 571208"/>
                <a:gd name="connsiteY837" fmla="*/ 653082 h 1123657"/>
                <a:gd name="connsiteX838" fmla="*/ 259929 w 571208"/>
                <a:gd name="connsiteY838" fmla="*/ 652128 h 1123657"/>
                <a:gd name="connsiteX839" fmla="*/ 259134 w 571208"/>
                <a:gd name="connsiteY839" fmla="*/ 651651 h 1123657"/>
                <a:gd name="connsiteX840" fmla="*/ 256749 w 571208"/>
                <a:gd name="connsiteY840" fmla="*/ 651651 h 1123657"/>
                <a:gd name="connsiteX841" fmla="*/ 254523 w 571208"/>
                <a:gd name="connsiteY841" fmla="*/ 650539 h 1123657"/>
                <a:gd name="connsiteX842" fmla="*/ 248800 w 571208"/>
                <a:gd name="connsiteY842" fmla="*/ 648472 h 1123657"/>
                <a:gd name="connsiteX843" fmla="*/ 246257 w 571208"/>
                <a:gd name="connsiteY843" fmla="*/ 646405 h 1123657"/>
                <a:gd name="connsiteX844" fmla="*/ 244190 w 571208"/>
                <a:gd name="connsiteY844" fmla="*/ 641795 h 1123657"/>
                <a:gd name="connsiteX845" fmla="*/ 245620 w 571208"/>
                <a:gd name="connsiteY845" fmla="*/ 634005 h 1123657"/>
                <a:gd name="connsiteX846" fmla="*/ 245303 w 571208"/>
                <a:gd name="connsiteY846" fmla="*/ 627963 h 1123657"/>
                <a:gd name="connsiteX847" fmla="*/ 242123 w 571208"/>
                <a:gd name="connsiteY847" fmla="*/ 616676 h 1123657"/>
                <a:gd name="connsiteX848" fmla="*/ 241329 w 571208"/>
                <a:gd name="connsiteY848" fmla="*/ 612066 h 1123657"/>
                <a:gd name="connsiteX849" fmla="*/ 241329 w 571208"/>
                <a:gd name="connsiteY849" fmla="*/ 606660 h 1123657"/>
                <a:gd name="connsiteX850" fmla="*/ 241964 w 571208"/>
                <a:gd name="connsiteY850" fmla="*/ 604435 h 1123657"/>
                <a:gd name="connsiteX851" fmla="*/ 243872 w 571208"/>
                <a:gd name="connsiteY851" fmla="*/ 601891 h 1123657"/>
                <a:gd name="connsiteX852" fmla="*/ 248324 w 571208"/>
                <a:gd name="connsiteY852" fmla="*/ 599348 h 1123657"/>
                <a:gd name="connsiteX853" fmla="*/ 249754 w 571208"/>
                <a:gd name="connsiteY853" fmla="*/ 599348 h 1123657"/>
                <a:gd name="connsiteX854" fmla="*/ 251662 w 571208"/>
                <a:gd name="connsiteY854" fmla="*/ 600142 h 1123657"/>
                <a:gd name="connsiteX855" fmla="*/ 251185 w 571208"/>
                <a:gd name="connsiteY855" fmla="*/ 601414 h 1123657"/>
                <a:gd name="connsiteX856" fmla="*/ 250231 w 571208"/>
                <a:gd name="connsiteY856" fmla="*/ 602050 h 1123657"/>
                <a:gd name="connsiteX857" fmla="*/ 256908 w 571208"/>
                <a:gd name="connsiteY857" fmla="*/ 603481 h 1123657"/>
                <a:gd name="connsiteX858" fmla="*/ 263744 w 571208"/>
                <a:gd name="connsiteY858" fmla="*/ 605865 h 1123657"/>
                <a:gd name="connsiteX859" fmla="*/ 271217 w 571208"/>
                <a:gd name="connsiteY859" fmla="*/ 608727 h 1123657"/>
                <a:gd name="connsiteX860" fmla="*/ 281232 w 571208"/>
                <a:gd name="connsiteY860" fmla="*/ 613496 h 1123657"/>
                <a:gd name="connsiteX861" fmla="*/ 285524 w 571208"/>
                <a:gd name="connsiteY861" fmla="*/ 613814 h 1123657"/>
                <a:gd name="connsiteX862" fmla="*/ 297288 w 571208"/>
                <a:gd name="connsiteY862" fmla="*/ 613496 h 1123657"/>
                <a:gd name="connsiteX863" fmla="*/ 304602 w 571208"/>
                <a:gd name="connsiteY863" fmla="*/ 612066 h 1123657"/>
                <a:gd name="connsiteX864" fmla="*/ 309212 w 571208"/>
                <a:gd name="connsiteY864" fmla="*/ 609999 h 1123657"/>
                <a:gd name="connsiteX865" fmla="*/ 320818 w 571208"/>
                <a:gd name="connsiteY865" fmla="*/ 604753 h 1123657"/>
                <a:gd name="connsiteX866" fmla="*/ 323520 w 571208"/>
                <a:gd name="connsiteY866" fmla="*/ 602209 h 1123657"/>
                <a:gd name="connsiteX867" fmla="*/ 325109 w 571208"/>
                <a:gd name="connsiteY867" fmla="*/ 597439 h 1123657"/>
                <a:gd name="connsiteX868" fmla="*/ 320818 w 571208"/>
                <a:gd name="connsiteY868" fmla="*/ 590127 h 1123657"/>
                <a:gd name="connsiteX869" fmla="*/ 319864 w 571208"/>
                <a:gd name="connsiteY869" fmla="*/ 586629 h 1123657"/>
                <a:gd name="connsiteX870" fmla="*/ 320659 w 571208"/>
                <a:gd name="connsiteY870" fmla="*/ 581224 h 1123657"/>
                <a:gd name="connsiteX871" fmla="*/ 322884 w 571208"/>
                <a:gd name="connsiteY871" fmla="*/ 572957 h 1123657"/>
                <a:gd name="connsiteX872" fmla="*/ 323997 w 571208"/>
                <a:gd name="connsiteY872" fmla="*/ 571050 h 1123657"/>
                <a:gd name="connsiteX873" fmla="*/ 324951 w 571208"/>
                <a:gd name="connsiteY873" fmla="*/ 570572 h 1123657"/>
                <a:gd name="connsiteX874" fmla="*/ 328448 w 571208"/>
                <a:gd name="connsiteY874" fmla="*/ 568664 h 1123657"/>
                <a:gd name="connsiteX875" fmla="*/ 329880 w 571208"/>
                <a:gd name="connsiteY875" fmla="*/ 560080 h 1123657"/>
                <a:gd name="connsiteX876" fmla="*/ 329880 w 571208"/>
                <a:gd name="connsiteY876" fmla="*/ 556423 h 1123657"/>
                <a:gd name="connsiteX877" fmla="*/ 328448 w 571208"/>
                <a:gd name="connsiteY877" fmla="*/ 555470 h 1123657"/>
                <a:gd name="connsiteX878" fmla="*/ 327017 w 571208"/>
                <a:gd name="connsiteY878" fmla="*/ 553721 h 1123657"/>
                <a:gd name="connsiteX879" fmla="*/ 330674 w 571208"/>
                <a:gd name="connsiteY879" fmla="*/ 553721 h 1123657"/>
                <a:gd name="connsiteX880" fmla="*/ 328607 w 571208"/>
                <a:gd name="connsiteY880" fmla="*/ 551336 h 1123657"/>
                <a:gd name="connsiteX881" fmla="*/ 326222 w 571208"/>
                <a:gd name="connsiteY881" fmla="*/ 549746 h 1123657"/>
                <a:gd name="connsiteX882" fmla="*/ 323679 w 571208"/>
                <a:gd name="connsiteY882" fmla="*/ 549110 h 1123657"/>
                <a:gd name="connsiteX883" fmla="*/ 322407 w 571208"/>
                <a:gd name="connsiteY883" fmla="*/ 545931 h 1123657"/>
                <a:gd name="connsiteX884" fmla="*/ 323361 w 571208"/>
                <a:gd name="connsiteY884" fmla="*/ 540526 h 1123657"/>
                <a:gd name="connsiteX885" fmla="*/ 321294 w 571208"/>
                <a:gd name="connsiteY885" fmla="*/ 536074 h 1123657"/>
                <a:gd name="connsiteX886" fmla="*/ 322407 w 571208"/>
                <a:gd name="connsiteY886" fmla="*/ 534325 h 1123657"/>
                <a:gd name="connsiteX887" fmla="*/ 326541 w 571208"/>
                <a:gd name="connsiteY887" fmla="*/ 534802 h 1123657"/>
                <a:gd name="connsiteX888" fmla="*/ 330038 w 571208"/>
                <a:gd name="connsiteY888" fmla="*/ 538300 h 1123657"/>
                <a:gd name="connsiteX889" fmla="*/ 336397 w 571208"/>
                <a:gd name="connsiteY889" fmla="*/ 539731 h 1123657"/>
                <a:gd name="connsiteX890" fmla="*/ 343392 w 571208"/>
                <a:gd name="connsiteY890" fmla="*/ 541002 h 1123657"/>
                <a:gd name="connsiteX891" fmla="*/ 349752 w 571208"/>
                <a:gd name="connsiteY891" fmla="*/ 540366 h 1123657"/>
                <a:gd name="connsiteX892" fmla="*/ 357542 w 571208"/>
                <a:gd name="connsiteY892" fmla="*/ 540843 h 1123657"/>
                <a:gd name="connsiteX893" fmla="*/ 363583 w 571208"/>
                <a:gd name="connsiteY893" fmla="*/ 540208 h 1123657"/>
                <a:gd name="connsiteX894" fmla="*/ 394425 w 571208"/>
                <a:gd name="connsiteY894" fmla="*/ 535597 h 1123657"/>
                <a:gd name="connsiteX895" fmla="*/ 398716 w 571208"/>
                <a:gd name="connsiteY895" fmla="*/ 534167 h 1123657"/>
                <a:gd name="connsiteX896" fmla="*/ 417953 w 571208"/>
                <a:gd name="connsiteY896" fmla="*/ 530033 h 1123657"/>
                <a:gd name="connsiteX897" fmla="*/ 441800 w 571208"/>
                <a:gd name="connsiteY897" fmla="*/ 522084 h 1123657"/>
                <a:gd name="connsiteX898" fmla="*/ 457062 w 571208"/>
                <a:gd name="connsiteY898" fmla="*/ 513181 h 1123657"/>
                <a:gd name="connsiteX899" fmla="*/ 459923 w 571208"/>
                <a:gd name="connsiteY899" fmla="*/ 510320 h 1123657"/>
                <a:gd name="connsiteX900" fmla="*/ 461036 w 571208"/>
                <a:gd name="connsiteY900" fmla="*/ 504438 h 1123657"/>
                <a:gd name="connsiteX901" fmla="*/ 464215 w 571208"/>
                <a:gd name="connsiteY901" fmla="*/ 499032 h 1123657"/>
                <a:gd name="connsiteX902" fmla="*/ 473118 w 571208"/>
                <a:gd name="connsiteY902" fmla="*/ 489175 h 1123657"/>
                <a:gd name="connsiteX903" fmla="*/ 483452 w 571208"/>
                <a:gd name="connsiteY903" fmla="*/ 473119 h 1123657"/>
                <a:gd name="connsiteX904" fmla="*/ 485041 w 571208"/>
                <a:gd name="connsiteY904" fmla="*/ 469621 h 1123657"/>
                <a:gd name="connsiteX905" fmla="*/ 485041 w 571208"/>
                <a:gd name="connsiteY905" fmla="*/ 465806 h 1123657"/>
                <a:gd name="connsiteX906" fmla="*/ 484247 w 571208"/>
                <a:gd name="connsiteY906" fmla="*/ 455631 h 1123657"/>
                <a:gd name="connsiteX907" fmla="*/ 483770 w 571208"/>
                <a:gd name="connsiteY907" fmla="*/ 454359 h 1123657"/>
                <a:gd name="connsiteX908" fmla="*/ 482816 w 571208"/>
                <a:gd name="connsiteY908" fmla="*/ 452928 h 1123657"/>
                <a:gd name="connsiteX909" fmla="*/ 477411 w 571208"/>
                <a:gd name="connsiteY909" fmla="*/ 452928 h 1123657"/>
                <a:gd name="connsiteX910" fmla="*/ 473436 w 571208"/>
                <a:gd name="connsiteY910" fmla="*/ 451339 h 1123657"/>
                <a:gd name="connsiteX911" fmla="*/ 468032 w 571208"/>
                <a:gd name="connsiteY911" fmla="*/ 446410 h 1123657"/>
                <a:gd name="connsiteX912" fmla="*/ 465965 w 571208"/>
                <a:gd name="connsiteY912" fmla="*/ 442595 h 1123657"/>
                <a:gd name="connsiteX913" fmla="*/ 464852 w 571208"/>
                <a:gd name="connsiteY913" fmla="*/ 438461 h 1123657"/>
                <a:gd name="connsiteX914" fmla="*/ 465487 w 571208"/>
                <a:gd name="connsiteY914" fmla="*/ 432579 h 1123657"/>
                <a:gd name="connsiteX915" fmla="*/ 471052 w 571208"/>
                <a:gd name="connsiteY915" fmla="*/ 425584 h 1123657"/>
                <a:gd name="connsiteX916" fmla="*/ 470734 w 571208"/>
                <a:gd name="connsiteY916" fmla="*/ 420974 h 1123657"/>
                <a:gd name="connsiteX917" fmla="*/ 466919 w 571208"/>
                <a:gd name="connsiteY917" fmla="*/ 415251 h 1123657"/>
                <a:gd name="connsiteX918" fmla="*/ 459923 w 571208"/>
                <a:gd name="connsiteY918" fmla="*/ 409686 h 1123657"/>
                <a:gd name="connsiteX919" fmla="*/ 453723 w 571208"/>
                <a:gd name="connsiteY919" fmla="*/ 405712 h 1123657"/>
                <a:gd name="connsiteX920" fmla="*/ 438779 w 571208"/>
                <a:gd name="connsiteY920" fmla="*/ 398876 h 1123657"/>
                <a:gd name="connsiteX921" fmla="*/ 434964 w 571208"/>
                <a:gd name="connsiteY921" fmla="*/ 393948 h 1123657"/>
                <a:gd name="connsiteX922" fmla="*/ 433533 w 571208"/>
                <a:gd name="connsiteY922" fmla="*/ 391563 h 1123657"/>
                <a:gd name="connsiteX923" fmla="*/ 431784 w 571208"/>
                <a:gd name="connsiteY923" fmla="*/ 386317 h 1123657"/>
                <a:gd name="connsiteX924" fmla="*/ 433215 w 571208"/>
                <a:gd name="connsiteY924" fmla="*/ 385204 h 1123657"/>
                <a:gd name="connsiteX925" fmla="*/ 434327 w 571208"/>
                <a:gd name="connsiteY925" fmla="*/ 384886 h 1123657"/>
                <a:gd name="connsiteX926" fmla="*/ 435599 w 571208"/>
                <a:gd name="connsiteY926" fmla="*/ 382978 h 1123657"/>
                <a:gd name="connsiteX927" fmla="*/ 435123 w 571208"/>
                <a:gd name="connsiteY927" fmla="*/ 378686 h 1123657"/>
                <a:gd name="connsiteX928" fmla="*/ 434486 w 571208"/>
                <a:gd name="connsiteY928" fmla="*/ 376460 h 1123657"/>
                <a:gd name="connsiteX929" fmla="*/ 433692 w 571208"/>
                <a:gd name="connsiteY929" fmla="*/ 373439 h 1123657"/>
                <a:gd name="connsiteX930" fmla="*/ 431625 w 571208"/>
                <a:gd name="connsiteY930" fmla="*/ 368829 h 1123657"/>
                <a:gd name="connsiteX931" fmla="*/ 431148 w 571208"/>
                <a:gd name="connsiteY931" fmla="*/ 365967 h 1123657"/>
                <a:gd name="connsiteX932" fmla="*/ 433851 w 571208"/>
                <a:gd name="connsiteY932" fmla="*/ 353885 h 1123657"/>
                <a:gd name="connsiteX933" fmla="*/ 434646 w 571208"/>
                <a:gd name="connsiteY933" fmla="*/ 348321 h 1123657"/>
                <a:gd name="connsiteX934" fmla="*/ 436077 w 571208"/>
                <a:gd name="connsiteY934" fmla="*/ 347049 h 1123657"/>
                <a:gd name="connsiteX935" fmla="*/ 437984 w 571208"/>
                <a:gd name="connsiteY935" fmla="*/ 347367 h 1123657"/>
                <a:gd name="connsiteX936" fmla="*/ 439733 w 571208"/>
                <a:gd name="connsiteY936" fmla="*/ 347367 h 1123657"/>
                <a:gd name="connsiteX937" fmla="*/ 441164 w 571208"/>
                <a:gd name="connsiteY937" fmla="*/ 345141 h 1123657"/>
                <a:gd name="connsiteX938" fmla="*/ 441959 w 571208"/>
                <a:gd name="connsiteY938" fmla="*/ 343393 h 1123657"/>
                <a:gd name="connsiteX939" fmla="*/ 440528 w 571208"/>
                <a:gd name="connsiteY939" fmla="*/ 330833 h 1123657"/>
                <a:gd name="connsiteX940" fmla="*/ 441005 w 571208"/>
                <a:gd name="connsiteY940" fmla="*/ 327972 h 1123657"/>
                <a:gd name="connsiteX941" fmla="*/ 443231 w 571208"/>
                <a:gd name="connsiteY941" fmla="*/ 323202 h 1123657"/>
                <a:gd name="connsiteX942" fmla="*/ 443231 w 571208"/>
                <a:gd name="connsiteY942" fmla="*/ 320818 h 1123657"/>
                <a:gd name="connsiteX943" fmla="*/ 441959 w 571208"/>
                <a:gd name="connsiteY943" fmla="*/ 318751 h 1123657"/>
                <a:gd name="connsiteX944" fmla="*/ 441641 w 571208"/>
                <a:gd name="connsiteY944" fmla="*/ 316685 h 1123657"/>
                <a:gd name="connsiteX945" fmla="*/ 442276 w 571208"/>
                <a:gd name="connsiteY945" fmla="*/ 314618 h 1123657"/>
                <a:gd name="connsiteX946" fmla="*/ 442276 w 571208"/>
                <a:gd name="connsiteY946" fmla="*/ 312551 h 1123657"/>
                <a:gd name="connsiteX947" fmla="*/ 441322 w 571208"/>
                <a:gd name="connsiteY947" fmla="*/ 310643 h 1123657"/>
                <a:gd name="connsiteX948" fmla="*/ 441959 w 571208"/>
                <a:gd name="connsiteY948" fmla="*/ 309053 h 1123657"/>
                <a:gd name="connsiteX949" fmla="*/ 444026 w 571208"/>
                <a:gd name="connsiteY949" fmla="*/ 307781 h 1123657"/>
                <a:gd name="connsiteX950" fmla="*/ 445615 w 571208"/>
                <a:gd name="connsiteY950" fmla="*/ 305874 h 1123657"/>
                <a:gd name="connsiteX951" fmla="*/ 446569 w 571208"/>
                <a:gd name="connsiteY951" fmla="*/ 303171 h 1123657"/>
                <a:gd name="connsiteX952" fmla="*/ 447046 w 571208"/>
                <a:gd name="connsiteY952" fmla="*/ 301105 h 1123657"/>
                <a:gd name="connsiteX953" fmla="*/ 447046 w 571208"/>
                <a:gd name="connsiteY953" fmla="*/ 299674 h 1123657"/>
                <a:gd name="connsiteX954" fmla="*/ 446410 w 571208"/>
                <a:gd name="connsiteY954" fmla="*/ 298402 h 1123657"/>
                <a:gd name="connsiteX955" fmla="*/ 445139 w 571208"/>
                <a:gd name="connsiteY955" fmla="*/ 297130 h 1123657"/>
                <a:gd name="connsiteX956" fmla="*/ 445774 w 571208"/>
                <a:gd name="connsiteY956" fmla="*/ 294586 h 1123657"/>
                <a:gd name="connsiteX957" fmla="*/ 448159 w 571208"/>
                <a:gd name="connsiteY957" fmla="*/ 290930 h 1123657"/>
                <a:gd name="connsiteX958" fmla="*/ 449749 w 571208"/>
                <a:gd name="connsiteY958" fmla="*/ 287591 h 1123657"/>
                <a:gd name="connsiteX959" fmla="*/ 450543 w 571208"/>
                <a:gd name="connsiteY959" fmla="*/ 284730 h 1123657"/>
                <a:gd name="connsiteX960" fmla="*/ 450543 w 571208"/>
                <a:gd name="connsiteY960" fmla="*/ 282345 h 1123657"/>
                <a:gd name="connsiteX961" fmla="*/ 449749 w 571208"/>
                <a:gd name="connsiteY961" fmla="*/ 280596 h 1123657"/>
                <a:gd name="connsiteX962" fmla="*/ 450067 w 571208"/>
                <a:gd name="connsiteY962" fmla="*/ 279483 h 1123657"/>
                <a:gd name="connsiteX963" fmla="*/ 451497 w 571208"/>
                <a:gd name="connsiteY963" fmla="*/ 278848 h 1123657"/>
                <a:gd name="connsiteX964" fmla="*/ 452134 w 571208"/>
                <a:gd name="connsiteY964" fmla="*/ 276940 h 1123657"/>
                <a:gd name="connsiteX965" fmla="*/ 452134 w 571208"/>
                <a:gd name="connsiteY965" fmla="*/ 272330 h 1123657"/>
                <a:gd name="connsiteX966" fmla="*/ 450384 w 571208"/>
                <a:gd name="connsiteY966" fmla="*/ 268514 h 1123657"/>
                <a:gd name="connsiteX967" fmla="*/ 451497 w 571208"/>
                <a:gd name="connsiteY967" fmla="*/ 265494 h 1123657"/>
                <a:gd name="connsiteX968" fmla="*/ 454836 w 571208"/>
                <a:gd name="connsiteY968" fmla="*/ 261996 h 1123657"/>
                <a:gd name="connsiteX969" fmla="*/ 456585 w 571208"/>
                <a:gd name="connsiteY969" fmla="*/ 259134 h 1123657"/>
                <a:gd name="connsiteX970" fmla="*/ 456585 w 571208"/>
                <a:gd name="connsiteY970" fmla="*/ 257068 h 1123657"/>
                <a:gd name="connsiteX971" fmla="*/ 457857 w 571208"/>
                <a:gd name="connsiteY971" fmla="*/ 255796 h 1123657"/>
                <a:gd name="connsiteX972" fmla="*/ 459129 w 571208"/>
                <a:gd name="connsiteY972" fmla="*/ 254365 h 1123657"/>
                <a:gd name="connsiteX973" fmla="*/ 463739 w 571208"/>
                <a:gd name="connsiteY973" fmla="*/ 251027 h 1123657"/>
                <a:gd name="connsiteX974" fmla="*/ 466282 w 571208"/>
                <a:gd name="connsiteY974" fmla="*/ 248006 h 1123657"/>
                <a:gd name="connsiteX975" fmla="*/ 466759 w 571208"/>
                <a:gd name="connsiteY975" fmla="*/ 245462 h 1123657"/>
                <a:gd name="connsiteX976" fmla="*/ 468985 w 571208"/>
                <a:gd name="connsiteY976" fmla="*/ 243078 h 1123657"/>
                <a:gd name="connsiteX977" fmla="*/ 472801 w 571208"/>
                <a:gd name="connsiteY977" fmla="*/ 241011 h 1123657"/>
                <a:gd name="connsiteX978" fmla="*/ 477092 w 571208"/>
                <a:gd name="connsiteY978" fmla="*/ 237196 h 1123657"/>
                <a:gd name="connsiteX979" fmla="*/ 481863 w 571208"/>
                <a:gd name="connsiteY979" fmla="*/ 231631 h 1123657"/>
                <a:gd name="connsiteX980" fmla="*/ 484724 w 571208"/>
                <a:gd name="connsiteY980" fmla="*/ 227498 h 1123657"/>
                <a:gd name="connsiteX981" fmla="*/ 485678 w 571208"/>
                <a:gd name="connsiteY981" fmla="*/ 224795 h 1123657"/>
                <a:gd name="connsiteX982" fmla="*/ 487586 w 571208"/>
                <a:gd name="connsiteY982" fmla="*/ 222728 h 1123657"/>
                <a:gd name="connsiteX983" fmla="*/ 490288 w 571208"/>
                <a:gd name="connsiteY983" fmla="*/ 221298 h 1123657"/>
                <a:gd name="connsiteX984" fmla="*/ 492673 w 571208"/>
                <a:gd name="connsiteY984" fmla="*/ 218277 h 1123657"/>
                <a:gd name="connsiteX985" fmla="*/ 494740 w 571208"/>
                <a:gd name="connsiteY985" fmla="*/ 213826 h 1123657"/>
                <a:gd name="connsiteX986" fmla="*/ 497442 w 571208"/>
                <a:gd name="connsiteY986" fmla="*/ 210169 h 1123657"/>
                <a:gd name="connsiteX987" fmla="*/ 500939 w 571208"/>
                <a:gd name="connsiteY987" fmla="*/ 207466 h 1123657"/>
                <a:gd name="connsiteX988" fmla="*/ 502848 w 571208"/>
                <a:gd name="connsiteY988" fmla="*/ 205241 h 1123657"/>
                <a:gd name="connsiteX989" fmla="*/ 503324 w 571208"/>
                <a:gd name="connsiteY989" fmla="*/ 203492 h 1123657"/>
                <a:gd name="connsiteX990" fmla="*/ 504278 w 571208"/>
                <a:gd name="connsiteY990" fmla="*/ 202379 h 1123657"/>
                <a:gd name="connsiteX991" fmla="*/ 505867 w 571208"/>
                <a:gd name="connsiteY991" fmla="*/ 201902 h 1123657"/>
                <a:gd name="connsiteX992" fmla="*/ 506663 w 571208"/>
                <a:gd name="connsiteY992" fmla="*/ 200948 h 1123657"/>
                <a:gd name="connsiteX993" fmla="*/ 506663 w 571208"/>
                <a:gd name="connsiteY993" fmla="*/ 199517 h 1123657"/>
                <a:gd name="connsiteX994" fmla="*/ 506980 w 571208"/>
                <a:gd name="connsiteY994" fmla="*/ 198563 h 1123657"/>
                <a:gd name="connsiteX995" fmla="*/ 507934 w 571208"/>
                <a:gd name="connsiteY995" fmla="*/ 198087 h 1123657"/>
                <a:gd name="connsiteX996" fmla="*/ 509525 w 571208"/>
                <a:gd name="connsiteY996" fmla="*/ 198087 h 1123657"/>
                <a:gd name="connsiteX997" fmla="*/ 511591 w 571208"/>
                <a:gd name="connsiteY997" fmla="*/ 199040 h 1123657"/>
                <a:gd name="connsiteX998" fmla="*/ 512862 w 571208"/>
                <a:gd name="connsiteY998" fmla="*/ 199040 h 1123657"/>
                <a:gd name="connsiteX999" fmla="*/ 513340 w 571208"/>
                <a:gd name="connsiteY999" fmla="*/ 197769 h 1123657"/>
                <a:gd name="connsiteX1000" fmla="*/ 512704 w 571208"/>
                <a:gd name="connsiteY1000" fmla="*/ 196497 h 1123657"/>
                <a:gd name="connsiteX1001" fmla="*/ 511114 w 571208"/>
                <a:gd name="connsiteY1001" fmla="*/ 195066 h 1123657"/>
                <a:gd name="connsiteX1002" fmla="*/ 511751 w 571208"/>
                <a:gd name="connsiteY1002" fmla="*/ 193477 h 1123657"/>
                <a:gd name="connsiteX1003" fmla="*/ 515883 w 571208"/>
                <a:gd name="connsiteY1003" fmla="*/ 190933 h 1123657"/>
                <a:gd name="connsiteX1004" fmla="*/ 518904 w 571208"/>
                <a:gd name="connsiteY1004" fmla="*/ 189979 h 1123657"/>
                <a:gd name="connsiteX1005" fmla="*/ 520811 w 571208"/>
                <a:gd name="connsiteY1005" fmla="*/ 188389 h 1123657"/>
                <a:gd name="connsiteX1006" fmla="*/ 522561 w 571208"/>
                <a:gd name="connsiteY1006" fmla="*/ 185845 h 1123657"/>
                <a:gd name="connsiteX1007" fmla="*/ 525582 w 571208"/>
                <a:gd name="connsiteY1007" fmla="*/ 184096 h 1123657"/>
                <a:gd name="connsiteX1008" fmla="*/ 529714 w 571208"/>
                <a:gd name="connsiteY1008" fmla="*/ 183143 h 1123657"/>
                <a:gd name="connsiteX1009" fmla="*/ 530827 w 571208"/>
                <a:gd name="connsiteY1009" fmla="*/ 182189 h 1123657"/>
                <a:gd name="connsiteX1010" fmla="*/ 530827 w 571208"/>
                <a:gd name="connsiteY1010" fmla="*/ 180917 h 1123657"/>
                <a:gd name="connsiteX1011" fmla="*/ 531464 w 571208"/>
                <a:gd name="connsiteY1011" fmla="*/ 179963 h 1123657"/>
                <a:gd name="connsiteX1012" fmla="*/ 533848 w 571208"/>
                <a:gd name="connsiteY1012" fmla="*/ 179327 h 1123657"/>
                <a:gd name="connsiteX1013" fmla="*/ 535120 w 571208"/>
                <a:gd name="connsiteY1013" fmla="*/ 178214 h 1123657"/>
                <a:gd name="connsiteX1014" fmla="*/ 535120 w 571208"/>
                <a:gd name="connsiteY1014" fmla="*/ 176466 h 1123657"/>
                <a:gd name="connsiteX1015" fmla="*/ 536074 w 571208"/>
                <a:gd name="connsiteY1015" fmla="*/ 174876 h 1123657"/>
                <a:gd name="connsiteX1016" fmla="*/ 537346 w 571208"/>
                <a:gd name="connsiteY1016" fmla="*/ 173445 h 1123657"/>
                <a:gd name="connsiteX1017" fmla="*/ 538776 w 571208"/>
                <a:gd name="connsiteY1017" fmla="*/ 172809 h 1123657"/>
                <a:gd name="connsiteX1018" fmla="*/ 540366 w 571208"/>
                <a:gd name="connsiteY1018" fmla="*/ 173127 h 1123657"/>
                <a:gd name="connsiteX1019" fmla="*/ 541956 w 571208"/>
                <a:gd name="connsiteY1019" fmla="*/ 172491 h 1123657"/>
                <a:gd name="connsiteX1020" fmla="*/ 543387 w 571208"/>
                <a:gd name="connsiteY1020" fmla="*/ 170901 h 1123657"/>
                <a:gd name="connsiteX1021" fmla="*/ 545136 w 571208"/>
                <a:gd name="connsiteY1021" fmla="*/ 170265 h 1123657"/>
                <a:gd name="connsiteX1022" fmla="*/ 547202 w 571208"/>
                <a:gd name="connsiteY1022" fmla="*/ 170265 h 1123657"/>
                <a:gd name="connsiteX1023" fmla="*/ 548315 w 571208"/>
                <a:gd name="connsiteY1023" fmla="*/ 170107 h 1123657"/>
                <a:gd name="connsiteX1024" fmla="*/ 551812 w 571208"/>
                <a:gd name="connsiteY1024" fmla="*/ 169471 h 1123657"/>
                <a:gd name="connsiteX1025" fmla="*/ 553720 w 571208"/>
                <a:gd name="connsiteY1025" fmla="*/ 168199 h 1123657"/>
                <a:gd name="connsiteX1026" fmla="*/ 555310 w 571208"/>
                <a:gd name="connsiteY1026" fmla="*/ 165337 h 1123657"/>
                <a:gd name="connsiteX1027" fmla="*/ 556741 w 571208"/>
                <a:gd name="connsiteY1027" fmla="*/ 164224 h 1123657"/>
                <a:gd name="connsiteX1028" fmla="*/ 558013 w 571208"/>
                <a:gd name="connsiteY1028" fmla="*/ 164860 h 1123657"/>
                <a:gd name="connsiteX1029" fmla="*/ 560080 w 571208"/>
                <a:gd name="connsiteY1029" fmla="*/ 163906 h 1123657"/>
                <a:gd name="connsiteX1030" fmla="*/ 563100 w 571208"/>
                <a:gd name="connsiteY1030" fmla="*/ 161363 h 1123657"/>
                <a:gd name="connsiteX1031" fmla="*/ 563736 w 571208"/>
                <a:gd name="connsiteY1031" fmla="*/ 161363 h 1123657"/>
                <a:gd name="connsiteX1032" fmla="*/ 565962 w 571208"/>
                <a:gd name="connsiteY1032" fmla="*/ 160091 h 1123657"/>
                <a:gd name="connsiteX1033" fmla="*/ 568188 w 571208"/>
                <a:gd name="connsiteY1033" fmla="*/ 155640 h 1123657"/>
                <a:gd name="connsiteX1034" fmla="*/ 569301 w 571208"/>
                <a:gd name="connsiteY1034" fmla="*/ 152778 h 1123657"/>
                <a:gd name="connsiteX1035" fmla="*/ 568982 w 571208"/>
                <a:gd name="connsiteY1035" fmla="*/ 150393 h 1123657"/>
                <a:gd name="connsiteX1036" fmla="*/ 568188 w 571208"/>
                <a:gd name="connsiteY1036" fmla="*/ 148645 h 1123657"/>
                <a:gd name="connsiteX1037" fmla="*/ 568505 w 571208"/>
                <a:gd name="connsiteY1037" fmla="*/ 146101 h 1123657"/>
                <a:gd name="connsiteX1038" fmla="*/ 569301 w 571208"/>
                <a:gd name="connsiteY1038" fmla="*/ 139265 h 1123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571208" h="1123657">
                  <a:moveTo>
                    <a:pt x="235287" y="1107918"/>
                  </a:moveTo>
                  <a:lnTo>
                    <a:pt x="224477" y="1108713"/>
                  </a:lnTo>
                  <a:lnTo>
                    <a:pt x="217482" y="1106488"/>
                  </a:lnTo>
                  <a:lnTo>
                    <a:pt x="210487" y="1103944"/>
                  </a:lnTo>
                  <a:lnTo>
                    <a:pt x="203968" y="1100287"/>
                  </a:lnTo>
                  <a:lnTo>
                    <a:pt x="197927" y="1095200"/>
                  </a:lnTo>
                  <a:lnTo>
                    <a:pt x="192363" y="1091544"/>
                  </a:lnTo>
                  <a:lnTo>
                    <a:pt x="186481" y="1088682"/>
                  </a:lnTo>
                  <a:lnTo>
                    <a:pt x="179962" y="1084866"/>
                  </a:lnTo>
                  <a:lnTo>
                    <a:pt x="173922" y="1079779"/>
                  </a:lnTo>
                  <a:lnTo>
                    <a:pt x="168835" y="1074533"/>
                  </a:lnTo>
                  <a:lnTo>
                    <a:pt x="163588" y="1069605"/>
                  </a:lnTo>
                  <a:lnTo>
                    <a:pt x="161362" y="1067856"/>
                  </a:lnTo>
                  <a:lnTo>
                    <a:pt x="159455" y="1065789"/>
                  </a:lnTo>
                  <a:lnTo>
                    <a:pt x="155639" y="1056251"/>
                  </a:lnTo>
                  <a:lnTo>
                    <a:pt x="155162" y="1055774"/>
                  </a:lnTo>
                  <a:lnTo>
                    <a:pt x="148485" y="1055297"/>
                  </a:lnTo>
                  <a:lnTo>
                    <a:pt x="145783" y="1054025"/>
                  </a:lnTo>
                  <a:lnTo>
                    <a:pt x="144829" y="1052435"/>
                  </a:lnTo>
                  <a:lnTo>
                    <a:pt x="144829" y="1050686"/>
                  </a:lnTo>
                  <a:cubicBezTo>
                    <a:pt x="144829" y="1050686"/>
                    <a:pt x="145942" y="1048142"/>
                    <a:pt x="145942" y="1048142"/>
                  </a:cubicBezTo>
                  <a:lnTo>
                    <a:pt x="147372" y="1045917"/>
                  </a:lnTo>
                  <a:lnTo>
                    <a:pt x="150234" y="1044486"/>
                  </a:lnTo>
                  <a:lnTo>
                    <a:pt x="152937" y="1046871"/>
                  </a:lnTo>
                  <a:lnTo>
                    <a:pt x="151824" y="1043055"/>
                  </a:lnTo>
                  <a:lnTo>
                    <a:pt x="150075" y="1039876"/>
                  </a:lnTo>
                  <a:lnTo>
                    <a:pt x="143398" y="1031927"/>
                  </a:lnTo>
                  <a:lnTo>
                    <a:pt x="141649" y="1030337"/>
                  </a:lnTo>
                  <a:lnTo>
                    <a:pt x="141649" y="1041783"/>
                  </a:lnTo>
                  <a:cubicBezTo>
                    <a:pt x="141649" y="1041783"/>
                    <a:pt x="141649" y="1053230"/>
                    <a:pt x="141649" y="1053230"/>
                  </a:cubicBezTo>
                  <a:lnTo>
                    <a:pt x="141649" y="1063882"/>
                  </a:lnTo>
                  <a:cubicBezTo>
                    <a:pt x="141649" y="1063882"/>
                    <a:pt x="141649" y="1074533"/>
                    <a:pt x="141649" y="1074533"/>
                  </a:cubicBezTo>
                  <a:lnTo>
                    <a:pt x="141649" y="1084866"/>
                  </a:lnTo>
                  <a:cubicBezTo>
                    <a:pt x="141649" y="1084866"/>
                    <a:pt x="141649" y="1095518"/>
                    <a:pt x="141649" y="1095518"/>
                  </a:cubicBezTo>
                  <a:lnTo>
                    <a:pt x="141649" y="1107601"/>
                  </a:lnTo>
                  <a:cubicBezTo>
                    <a:pt x="141649" y="1107601"/>
                    <a:pt x="141331" y="1116503"/>
                    <a:pt x="141331" y="1116503"/>
                  </a:cubicBezTo>
                  <a:lnTo>
                    <a:pt x="142285" y="1115708"/>
                  </a:lnTo>
                  <a:lnTo>
                    <a:pt x="145942" y="1115708"/>
                  </a:lnTo>
                  <a:cubicBezTo>
                    <a:pt x="145942" y="1115708"/>
                    <a:pt x="150552" y="1115072"/>
                    <a:pt x="150552" y="1115072"/>
                  </a:cubicBezTo>
                  <a:lnTo>
                    <a:pt x="153732" y="1115072"/>
                  </a:lnTo>
                  <a:cubicBezTo>
                    <a:pt x="153732" y="1115072"/>
                    <a:pt x="159773" y="1116344"/>
                    <a:pt x="159773" y="1116344"/>
                  </a:cubicBezTo>
                  <a:lnTo>
                    <a:pt x="165973" y="1117139"/>
                  </a:lnTo>
                  <a:lnTo>
                    <a:pt x="185050" y="1118570"/>
                  </a:lnTo>
                  <a:lnTo>
                    <a:pt x="190774" y="1119365"/>
                  </a:lnTo>
                  <a:lnTo>
                    <a:pt x="199517" y="1122862"/>
                  </a:lnTo>
                  <a:lnTo>
                    <a:pt x="202855" y="1123657"/>
                  </a:lnTo>
                  <a:lnTo>
                    <a:pt x="206035" y="1122703"/>
                  </a:lnTo>
                  <a:lnTo>
                    <a:pt x="209215" y="1121432"/>
                  </a:lnTo>
                  <a:lnTo>
                    <a:pt x="212554" y="1121432"/>
                  </a:lnTo>
                  <a:cubicBezTo>
                    <a:pt x="212554" y="1121432"/>
                    <a:pt x="215732" y="1120636"/>
                    <a:pt x="215732" y="1120636"/>
                  </a:cubicBezTo>
                  <a:lnTo>
                    <a:pt x="218753" y="1119206"/>
                  </a:lnTo>
                  <a:lnTo>
                    <a:pt x="221933" y="1118888"/>
                  </a:lnTo>
                  <a:lnTo>
                    <a:pt x="225431" y="1119524"/>
                  </a:lnTo>
                  <a:lnTo>
                    <a:pt x="228928" y="1119524"/>
                  </a:lnTo>
                  <a:cubicBezTo>
                    <a:pt x="228928" y="1119524"/>
                    <a:pt x="232743" y="1119047"/>
                    <a:pt x="232743" y="1119047"/>
                  </a:cubicBezTo>
                  <a:lnTo>
                    <a:pt x="236400" y="1117616"/>
                  </a:lnTo>
                  <a:lnTo>
                    <a:pt x="239103" y="1114118"/>
                  </a:lnTo>
                  <a:lnTo>
                    <a:pt x="241169" y="1109667"/>
                  </a:lnTo>
                  <a:lnTo>
                    <a:pt x="239103" y="1108078"/>
                  </a:lnTo>
                  <a:lnTo>
                    <a:pt x="235764" y="1108078"/>
                  </a:lnTo>
                  <a:close/>
                  <a:moveTo>
                    <a:pt x="273760" y="1112211"/>
                  </a:moveTo>
                  <a:lnTo>
                    <a:pt x="273124" y="1111734"/>
                  </a:lnTo>
                  <a:lnTo>
                    <a:pt x="271693" y="1111416"/>
                  </a:lnTo>
                  <a:lnTo>
                    <a:pt x="268355" y="1111416"/>
                  </a:lnTo>
                  <a:cubicBezTo>
                    <a:pt x="268355" y="1111416"/>
                    <a:pt x="262155" y="1112052"/>
                    <a:pt x="262155" y="1112052"/>
                  </a:cubicBezTo>
                  <a:lnTo>
                    <a:pt x="258975" y="1111098"/>
                  </a:lnTo>
                  <a:lnTo>
                    <a:pt x="258021" y="1112529"/>
                  </a:lnTo>
                  <a:lnTo>
                    <a:pt x="256749" y="1113324"/>
                  </a:lnTo>
                  <a:lnTo>
                    <a:pt x="254841" y="1113324"/>
                  </a:lnTo>
                  <a:cubicBezTo>
                    <a:pt x="254841" y="1113324"/>
                    <a:pt x="252934" y="1115390"/>
                    <a:pt x="252934" y="1115390"/>
                  </a:cubicBezTo>
                  <a:lnTo>
                    <a:pt x="253728" y="1116821"/>
                  </a:lnTo>
                  <a:lnTo>
                    <a:pt x="256432" y="1118411"/>
                  </a:lnTo>
                  <a:lnTo>
                    <a:pt x="260088" y="1115867"/>
                  </a:lnTo>
                  <a:lnTo>
                    <a:pt x="261677" y="1115867"/>
                  </a:lnTo>
                  <a:cubicBezTo>
                    <a:pt x="261677" y="1115867"/>
                    <a:pt x="265493" y="1114118"/>
                    <a:pt x="265493" y="1114118"/>
                  </a:cubicBezTo>
                  <a:lnTo>
                    <a:pt x="273919" y="1114118"/>
                  </a:lnTo>
                  <a:cubicBezTo>
                    <a:pt x="273919" y="1114118"/>
                    <a:pt x="275508" y="1114754"/>
                    <a:pt x="275508" y="1114754"/>
                  </a:cubicBezTo>
                  <a:lnTo>
                    <a:pt x="279483" y="1113006"/>
                  </a:lnTo>
                  <a:lnTo>
                    <a:pt x="279960" y="1111257"/>
                  </a:lnTo>
                  <a:lnTo>
                    <a:pt x="278053" y="1111257"/>
                  </a:lnTo>
                  <a:cubicBezTo>
                    <a:pt x="278053" y="1111257"/>
                    <a:pt x="273760" y="1111893"/>
                    <a:pt x="273760" y="1111893"/>
                  </a:cubicBezTo>
                  <a:close/>
                  <a:moveTo>
                    <a:pt x="334649" y="545613"/>
                  </a:moveTo>
                  <a:lnTo>
                    <a:pt x="332900" y="544818"/>
                  </a:lnTo>
                  <a:lnTo>
                    <a:pt x="329243" y="544023"/>
                  </a:lnTo>
                  <a:lnTo>
                    <a:pt x="329561" y="544818"/>
                  </a:lnTo>
                  <a:lnTo>
                    <a:pt x="330833" y="546725"/>
                  </a:lnTo>
                  <a:lnTo>
                    <a:pt x="334330" y="548792"/>
                  </a:lnTo>
                  <a:lnTo>
                    <a:pt x="335762" y="549110"/>
                  </a:lnTo>
                  <a:lnTo>
                    <a:pt x="335443" y="547044"/>
                  </a:lnTo>
                  <a:lnTo>
                    <a:pt x="334490" y="545772"/>
                  </a:lnTo>
                  <a:close/>
                  <a:moveTo>
                    <a:pt x="569777" y="140219"/>
                  </a:moveTo>
                  <a:lnTo>
                    <a:pt x="569777" y="137357"/>
                  </a:lnTo>
                  <a:cubicBezTo>
                    <a:pt x="569777" y="137357"/>
                    <a:pt x="571208" y="135449"/>
                    <a:pt x="571208" y="135449"/>
                  </a:cubicBezTo>
                  <a:lnTo>
                    <a:pt x="571208" y="133542"/>
                  </a:lnTo>
                  <a:cubicBezTo>
                    <a:pt x="571208" y="133542"/>
                    <a:pt x="568982" y="129249"/>
                    <a:pt x="568982" y="129249"/>
                  </a:cubicBezTo>
                  <a:lnTo>
                    <a:pt x="566756" y="125433"/>
                  </a:lnTo>
                  <a:lnTo>
                    <a:pt x="565643" y="119074"/>
                  </a:lnTo>
                  <a:lnTo>
                    <a:pt x="564849" y="116690"/>
                  </a:lnTo>
                  <a:lnTo>
                    <a:pt x="563100" y="116054"/>
                  </a:lnTo>
                  <a:lnTo>
                    <a:pt x="561510" y="113988"/>
                  </a:lnTo>
                  <a:lnTo>
                    <a:pt x="559444" y="113988"/>
                  </a:lnTo>
                  <a:cubicBezTo>
                    <a:pt x="559444" y="113988"/>
                    <a:pt x="558490" y="113033"/>
                    <a:pt x="558490" y="113033"/>
                  </a:cubicBezTo>
                  <a:lnTo>
                    <a:pt x="557535" y="112398"/>
                  </a:lnTo>
                  <a:lnTo>
                    <a:pt x="556105" y="112398"/>
                  </a:lnTo>
                  <a:cubicBezTo>
                    <a:pt x="556105" y="112398"/>
                    <a:pt x="554833" y="113828"/>
                    <a:pt x="554833" y="113828"/>
                  </a:cubicBezTo>
                  <a:lnTo>
                    <a:pt x="552449" y="113828"/>
                  </a:lnTo>
                  <a:cubicBezTo>
                    <a:pt x="552449" y="113828"/>
                    <a:pt x="551018" y="114464"/>
                    <a:pt x="551018" y="114464"/>
                  </a:cubicBezTo>
                  <a:lnTo>
                    <a:pt x="549269" y="115577"/>
                  </a:lnTo>
                  <a:lnTo>
                    <a:pt x="547679" y="115100"/>
                  </a:lnTo>
                  <a:lnTo>
                    <a:pt x="546567" y="114146"/>
                  </a:lnTo>
                  <a:lnTo>
                    <a:pt x="544341" y="114146"/>
                  </a:lnTo>
                  <a:cubicBezTo>
                    <a:pt x="544341" y="114146"/>
                    <a:pt x="543863" y="127182"/>
                    <a:pt x="543863" y="127182"/>
                  </a:cubicBezTo>
                  <a:lnTo>
                    <a:pt x="542592" y="136403"/>
                  </a:lnTo>
                  <a:lnTo>
                    <a:pt x="540366" y="143239"/>
                  </a:lnTo>
                  <a:lnTo>
                    <a:pt x="538300" y="146896"/>
                  </a:lnTo>
                  <a:lnTo>
                    <a:pt x="536551" y="147373"/>
                  </a:lnTo>
                  <a:lnTo>
                    <a:pt x="535279" y="148485"/>
                  </a:lnTo>
                  <a:lnTo>
                    <a:pt x="534484" y="150234"/>
                  </a:lnTo>
                  <a:lnTo>
                    <a:pt x="533053" y="151665"/>
                  </a:lnTo>
                  <a:lnTo>
                    <a:pt x="530827" y="152778"/>
                  </a:lnTo>
                  <a:lnTo>
                    <a:pt x="529714" y="154050"/>
                  </a:lnTo>
                  <a:lnTo>
                    <a:pt x="529714" y="155481"/>
                  </a:lnTo>
                  <a:cubicBezTo>
                    <a:pt x="529714" y="155481"/>
                    <a:pt x="527489" y="156434"/>
                    <a:pt x="527489" y="156434"/>
                  </a:cubicBezTo>
                  <a:lnTo>
                    <a:pt x="523515" y="156911"/>
                  </a:lnTo>
                  <a:lnTo>
                    <a:pt x="521130" y="158024"/>
                  </a:lnTo>
                  <a:lnTo>
                    <a:pt x="520494" y="159773"/>
                  </a:lnTo>
                  <a:lnTo>
                    <a:pt x="519222" y="161204"/>
                  </a:lnTo>
                  <a:lnTo>
                    <a:pt x="517314" y="162317"/>
                  </a:lnTo>
                  <a:lnTo>
                    <a:pt x="516361" y="164066"/>
                  </a:lnTo>
                  <a:lnTo>
                    <a:pt x="516361" y="166609"/>
                  </a:lnTo>
                  <a:cubicBezTo>
                    <a:pt x="516361" y="166609"/>
                    <a:pt x="515407" y="168676"/>
                    <a:pt x="515407" y="168676"/>
                  </a:cubicBezTo>
                  <a:lnTo>
                    <a:pt x="513022" y="170425"/>
                  </a:lnTo>
                  <a:lnTo>
                    <a:pt x="510797" y="170425"/>
                  </a:lnTo>
                  <a:cubicBezTo>
                    <a:pt x="510797" y="170425"/>
                    <a:pt x="508888" y="168835"/>
                    <a:pt x="508888" y="168835"/>
                  </a:cubicBezTo>
                  <a:lnTo>
                    <a:pt x="506186" y="167722"/>
                  </a:lnTo>
                  <a:lnTo>
                    <a:pt x="502848" y="167245"/>
                  </a:lnTo>
                  <a:lnTo>
                    <a:pt x="500144" y="167722"/>
                  </a:lnTo>
                  <a:lnTo>
                    <a:pt x="497919" y="169152"/>
                  </a:lnTo>
                  <a:lnTo>
                    <a:pt x="496011" y="171378"/>
                  </a:lnTo>
                  <a:lnTo>
                    <a:pt x="494262" y="174399"/>
                  </a:lnTo>
                  <a:lnTo>
                    <a:pt x="492355" y="174876"/>
                  </a:lnTo>
                  <a:lnTo>
                    <a:pt x="490288" y="172809"/>
                  </a:lnTo>
                  <a:lnTo>
                    <a:pt x="487586" y="172173"/>
                  </a:lnTo>
                  <a:lnTo>
                    <a:pt x="484406" y="172968"/>
                  </a:lnTo>
                  <a:lnTo>
                    <a:pt x="481863" y="172650"/>
                  </a:lnTo>
                  <a:lnTo>
                    <a:pt x="479955" y="171219"/>
                  </a:lnTo>
                  <a:lnTo>
                    <a:pt x="477092" y="171219"/>
                  </a:lnTo>
                  <a:cubicBezTo>
                    <a:pt x="477092" y="171219"/>
                    <a:pt x="473118" y="172173"/>
                    <a:pt x="473118" y="172173"/>
                  </a:cubicBezTo>
                  <a:lnTo>
                    <a:pt x="465169" y="170901"/>
                  </a:lnTo>
                  <a:lnTo>
                    <a:pt x="453088" y="167404"/>
                  </a:lnTo>
                  <a:lnTo>
                    <a:pt x="442913" y="166132"/>
                  </a:lnTo>
                  <a:lnTo>
                    <a:pt x="430353" y="167404"/>
                  </a:lnTo>
                  <a:lnTo>
                    <a:pt x="429241" y="163747"/>
                  </a:lnTo>
                  <a:lnTo>
                    <a:pt x="429876" y="161840"/>
                  </a:lnTo>
                  <a:lnTo>
                    <a:pt x="431943" y="160409"/>
                  </a:lnTo>
                  <a:lnTo>
                    <a:pt x="433215" y="158660"/>
                  </a:lnTo>
                  <a:lnTo>
                    <a:pt x="433692" y="156752"/>
                  </a:lnTo>
                  <a:lnTo>
                    <a:pt x="435123" y="155321"/>
                  </a:lnTo>
                  <a:lnTo>
                    <a:pt x="437348" y="154368"/>
                  </a:lnTo>
                  <a:lnTo>
                    <a:pt x="438302" y="153414"/>
                  </a:lnTo>
                  <a:lnTo>
                    <a:pt x="437984" y="152460"/>
                  </a:lnTo>
                  <a:lnTo>
                    <a:pt x="438461" y="151506"/>
                  </a:lnTo>
                  <a:lnTo>
                    <a:pt x="439733" y="150711"/>
                  </a:lnTo>
                  <a:lnTo>
                    <a:pt x="440528" y="149439"/>
                  </a:lnTo>
                  <a:lnTo>
                    <a:pt x="440528" y="147849"/>
                  </a:lnTo>
                  <a:cubicBezTo>
                    <a:pt x="440528" y="147849"/>
                    <a:pt x="441164" y="147055"/>
                    <a:pt x="441164" y="147055"/>
                  </a:cubicBezTo>
                  <a:lnTo>
                    <a:pt x="442118" y="146419"/>
                  </a:lnTo>
                  <a:lnTo>
                    <a:pt x="442118" y="145306"/>
                  </a:lnTo>
                  <a:cubicBezTo>
                    <a:pt x="442118" y="145306"/>
                    <a:pt x="441641" y="141809"/>
                    <a:pt x="441641" y="141809"/>
                  </a:cubicBezTo>
                  <a:lnTo>
                    <a:pt x="441641" y="138947"/>
                  </a:lnTo>
                  <a:cubicBezTo>
                    <a:pt x="441641" y="138947"/>
                    <a:pt x="442276" y="136721"/>
                    <a:pt x="442276" y="136721"/>
                  </a:cubicBezTo>
                  <a:lnTo>
                    <a:pt x="443072" y="135291"/>
                  </a:lnTo>
                  <a:lnTo>
                    <a:pt x="443548" y="134972"/>
                  </a:lnTo>
                  <a:lnTo>
                    <a:pt x="444026" y="134178"/>
                  </a:lnTo>
                  <a:lnTo>
                    <a:pt x="444026" y="132747"/>
                  </a:lnTo>
                  <a:cubicBezTo>
                    <a:pt x="444026" y="132747"/>
                    <a:pt x="444980" y="131475"/>
                    <a:pt x="444980" y="131475"/>
                  </a:cubicBezTo>
                  <a:lnTo>
                    <a:pt x="448954" y="128931"/>
                  </a:lnTo>
                  <a:lnTo>
                    <a:pt x="450384" y="127500"/>
                  </a:lnTo>
                  <a:lnTo>
                    <a:pt x="450384" y="126229"/>
                  </a:lnTo>
                  <a:cubicBezTo>
                    <a:pt x="450384" y="126229"/>
                    <a:pt x="451180" y="124480"/>
                    <a:pt x="451180" y="124480"/>
                  </a:cubicBezTo>
                  <a:lnTo>
                    <a:pt x="453564" y="120664"/>
                  </a:lnTo>
                  <a:lnTo>
                    <a:pt x="454359" y="118916"/>
                  </a:lnTo>
                  <a:lnTo>
                    <a:pt x="454359" y="117962"/>
                  </a:lnTo>
                  <a:cubicBezTo>
                    <a:pt x="454359" y="117962"/>
                    <a:pt x="455313" y="117008"/>
                    <a:pt x="455313" y="117008"/>
                  </a:cubicBezTo>
                  <a:lnTo>
                    <a:pt x="458174" y="114941"/>
                  </a:lnTo>
                  <a:lnTo>
                    <a:pt x="459764" y="113033"/>
                  </a:lnTo>
                  <a:lnTo>
                    <a:pt x="460083" y="111126"/>
                  </a:lnTo>
                  <a:lnTo>
                    <a:pt x="459446" y="109059"/>
                  </a:lnTo>
                  <a:lnTo>
                    <a:pt x="457857" y="106674"/>
                  </a:lnTo>
                  <a:lnTo>
                    <a:pt x="452769" y="100792"/>
                  </a:lnTo>
                  <a:lnTo>
                    <a:pt x="448795" y="98090"/>
                  </a:lnTo>
                  <a:lnTo>
                    <a:pt x="443707" y="95864"/>
                  </a:lnTo>
                  <a:lnTo>
                    <a:pt x="440369" y="95228"/>
                  </a:lnTo>
                  <a:lnTo>
                    <a:pt x="438779" y="96023"/>
                  </a:lnTo>
                  <a:lnTo>
                    <a:pt x="437190" y="95387"/>
                  </a:lnTo>
                  <a:lnTo>
                    <a:pt x="435599" y="93479"/>
                  </a:lnTo>
                  <a:lnTo>
                    <a:pt x="432897" y="91889"/>
                  </a:lnTo>
                  <a:lnTo>
                    <a:pt x="427015" y="90141"/>
                  </a:lnTo>
                  <a:lnTo>
                    <a:pt x="413660" y="83304"/>
                  </a:lnTo>
                  <a:lnTo>
                    <a:pt x="408256" y="79966"/>
                  </a:lnTo>
                  <a:lnTo>
                    <a:pt x="406506" y="77899"/>
                  </a:lnTo>
                  <a:lnTo>
                    <a:pt x="401578" y="74243"/>
                  </a:lnTo>
                  <a:lnTo>
                    <a:pt x="393471" y="68996"/>
                  </a:lnTo>
                  <a:lnTo>
                    <a:pt x="387270" y="66453"/>
                  </a:lnTo>
                  <a:lnTo>
                    <a:pt x="382978" y="66453"/>
                  </a:lnTo>
                  <a:cubicBezTo>
                    <a:pt x="382978" y="66453"/>
                    <a:pt x="375983" y="65022"/>
                    <a:pt x="375983" y="65022"/>
                  </a:cubicBezTo>
                  <a:lnTo>
                    <a:pt x="366444" y="61842"/>
                  </a:lnTo>
                  <a:lnTo>
                    <a:pt x="360879" y="58822"/>
                  </a:lnTo>
                  <a:lnTo>
                    <a:pt x="359449" y="55801"/>
                  </a:lnTo>
                  <a:lnTo>
                    <a:pt x="355951" y="52781"/>
                  </a:lnTo>
                  <a:lnTo>
                    <a:pt x="350387" y="49760"/>
                  </a:lnTo>
                  <a:lnTo>
                    <a:pt x="347526" y="47853"/>
                  </a:lnTo>
                  <a:lnTo>
                    <a:pt x="347526" y="46899"/>
                  </a:lnTo>
                  <a:cubicBezTo>
                    <a:pt x="347526" y="46899"/>
                    <a:pt x="345618" y="45627"/>
                    <a:pt x="345618" y="45627"/>
                  </a:cubicBezTo>
                  <a:lnTo>
                    <a:pt x="342438" y="44037"/>
                  </a:lnTo>
                  <a:lnTo>
                    <a:pt x="339100" y="41493"/>
                  </a:lnTo>
                  <a:lnTo>
                    <a:pt x="335443" y="37837"/>
                  </a:lnTo>
                  <a:lnTo>
                    <a:pt x="331469" y="32113"/>
                  </a:lnTo>
                  <a:lnTo>
                    <a:pt x="327176" y="24324"/>
                  </a:lnTo>
                  <a:lnTo>
                    <a:pt x="322566" y="19078"/>
                  </a:lnTo>
                  <a:lnTo>
                    <a:pt x="317638" y="16375"/>
                  </a:lnTo>
                  <a:lnTo>
                    <a:pt x="315253" y="14626"/>
                  </a:lnTo>
                  <a:lnTo>
                    <a:pt x="315253" y="13831"/>
                  </a:lnTo>
                  <a:cubicBezTo>
                    <a:pt x="315253" y="13831"/>
                    <a:pt x="314458" y="13036"/>
                    <a:pt x="314458" y="13036"/>
                  </a:cubicBezTo>
                  <a:lnTo>
                    <a:pt x="313982" y="12559"/>
                  </a:lnTo>
                  <a:lnTo>
                    <a:pt x="311756" y="10810"/>
                  </a:lnTo>
                  <a:lnTo>
                    <a:pt x="309689" y="7472"/>
                  </a:lnTo>
                  <a:lnTo>
                    <a:pt x="309212" y="5882"/>
                  </a:lnTo>
                  <a:lnTo>
                    <a:pt x="308894" y="5882"/>
                  </a:lnTo>
                  <a:cubicBezTo>
                    <a:pt x="308894" y="5882"/>
                    <a:pt x="296653" y="5882"/>
                    <a:pt x="296653" y="5882"/>
                  </a:cubicBezTo>
                  <a:lnTo>
                    <a:pt x="284888" y="5882"/>
                  </a:lnTo>
                  <a:cubicBezTo>
                    <a:pt x="284888" y="5882"/>
                    <a:pt x="283616" y="6677"/>
                    <a:pt x="283616" y="6677"/>
                  </a:cubicBezTo>
                  <a:lnTo>
                    <a:pt x="281868" y="6677"/>
                  </a:lnTo>
                  <a:cubicBezTo>
                    <a:pt x="281868" y="6677"/>
                    <a:pt x="280596" y="6041"/>
                    <a:pt x="280596" y="6041"/>
                  </a:cubicBezTo>
                  <a:lnTo>
                    <a:pt x="279324" y="6041"/>
                  </a:lnTo>
                  <a:cubicBezTo>
                    <a:pt x="279324" y="6041"/>
                    <a:pt x="277575" y="6677"/>
                    <a:pt x="277575" y="6677"/>
                  </a:cubicBezTo>
                  <a:lnTo>
                    <a:pt x="275986" y="7949"/>
                  </a:lnTo>
                  <a:lnTo>
                    <a:pt x="271534" y="16693"/>
                  </a:lnTo>
                  <a:lnTo>
                    <a:pt x="269309" y="20508"/>
                  </a:lnTo>
                  <a:lnTo>
                    <a:pt x="267719" y="23847"/>
                  </a:lnTo>
                  <a:lnTo>
                    <a:pt x="266446" y="29570"/>
                  </a:lnTo>
                  <a:lnTo>
                    <a:pt x="265970" y="30524"/>
                  </a:lnTo>
                  <a:lnTo>
                    <a:pt x="264539" y="28457"/>
                  </a:lnTo>
                  <a:lnTo>
                    <a:pt x="262472" y="23211"/>
                  </a:lnTo>
                  <a:lnTo>
                    <a:pt x="261518" y="20190"/>
                  </a:lnTo>
                  <a:lnTo>
                    <a:pt x="260247" y="16852"/>
                  </a:lnTo>
                  <a:lnTo>
                    <a:pt x="257862" y="12559"/>
                  </a:lnTo>
                  <a:lnTo>
                    <a:pt x="255160" y="11287"/>
                  </a:lnTo>
                  <a:lnTo>
                    <a:pt x="253411" y="10810"/>
                  </a:lnTo>
                  <a:lnTo>
                    <a:pt x="251026" y="10016"/>
                  </a:lnTo>
                  <a:lnTo>
                    <a:pt x="246733" y="9062"/>
                  </a:lnTo>
                  <a:lnTo>
                    <a:pt x="244826" y="9062"/>
                  </a:lnTo>
                  <a:cubicBezTo>
                    <a:pt x="244826" y="9062"/>
                    <a:pt x="232585" y="8744"/>
                    <a:pt x="232585" y="8744"/>
                  </a:cubicBezTo>
                  <a:lnTo>
                    <a:pt x="231630" y="8744"/>
                  </a:lnTo>
                  <a:cubicBezTo>
                    <a:pt x="231630" y="8744"/>
                    <a:pt x="226861" y="9062"/>
                    <a:pt x="226861" y="9062"/>
                  </a:cubicBezTo>
                  <a:lnTo>
                    <a:pt x="224477" y="8744"/>
                  </a:lnTo>
                  <a:lnTo>
                    <a:pt x="221933" y="6359"/>
                  </a:lnTo>
                  <a:lnTo>
                    <a:pt x="216210" y="2225"/>
                  </a:lnTo>
                  <a:lnTo>
                    <a:pt x="215097" y="954"/>
                  </a:lnTo>
                  <a:lnTo>
                    <a:pt x="212871" y="0"/>
                  </a:lnTo>
                  <a:lnTo>
                    <a:pt x="211600" y="0"/>
                  </a:lnTo>
                  <a:cubicBezTo>
                    <a:pt x="211600" y="0"/>
                    <a:pt x="210804" y="795"/>
                    <a:pt x="210804" y="795"/>
                  </a:cubicBezTo>
                  <a:lnTo>
                    <a:pt x="209850" y="4292"/>
                  </a:lnTo>
                  <a:lnTo>
                    <a:pt x="208738" y="7472"/>
                  </a:lnTo>
                  <a:lnTo>
                    <a:pt x="207466" y="9221"/>
                  </a:lnTo>
                  <a:lnTo>
                    <a:pt x="203333" y="10493"/>
                  </a:lnTo>
                  <a:lnTo>
                    <a:pt x="199517" y="11923"/>
                  </a:lnTo>
                  <a:lnTo>
                    <a:pt x="197451" y="12241"/>
                  </a:lnTo>
                  <a:lnTo>
                    <a:pt x="196338" y="13831"/>
                  </a:lnTo>
                  <a:lnTo>
                    <a:pt x="195860" y="16057"/>
                  </a:lnTo>
                  <a:lnTo>
                    <a:pt x="194906" y="18123"/>
                  </a:lnTo>
                  <a:lnTo>
                    <a:pt x="189502" y="21144"/>
                  </a:lnTo>
                  <a:lnTo>
                    <a:pt x="188230" y="22416"/>
                  </a:lnTo>
                  <a:lnTo>
                    <a:pt x="187594" y="25437"/>
                  </a:lnTo>
                  <a:lnTo>
                    <a:pt x="184573" y="29093"/>
                  </a:lnTo>
                  <a:lnTo>
                    <a:pt x="183619" y="30524"/>
                  </a:lnTo>
                  <a:lnTo>
                    <a:pt x="189024" y="35929"/>
                  </a:lnTo>
                  <a:lnTo>
                    <a:pt x="186640" y="43242"/>
                  </a:lnTo>
                  <a:lnTo>
                    <a:pt x="182983" y="55006"/>
                  </a:lnTo>
                  <a:lnTo>
                    <a:pt x="180121" y="64068"/>
                  </a:lnTo>
                  <a:lnTo>
                    <a:pt x="179645" y="65340"/>
                  </a:lnTo>
                  <a:lnTo>
                    <a:pt x="179009" y="67089"/>
                  </a:lnTo>
                  <a:lnTo>
                    <a:pt x="172809" y="69632"/>
                  </a:lnTo>
                  <a:lnTo>
                    <a:pt x="163747" y="73448"/>
                  </a:lnTo>
                  <a:lnTo>
                    <a:pt x="159136" y="75355"/>
                  </a:lnTo>
                  <a:lnTo>
                    <a:pt x="153254" y="77899"/>
                  </a:lnTo>
                  <a:lnTo>
                    <a:pt x="151824" y="79966"/>
                  </a:lnTo>
                  <a:lnTo>
                    <a:pt x="150075" y="81079"/>
                  </a:lnTo>
                  <a:lnTo>
                    <a:pt x="148167" y="82510"/>
                  </a:lnTo>
                  <a:lnTo>
                    <a:pt x="147531" y="84100"/>
                  </a:lnTo>
                  <a:lnTo>
                    <a:pt x="145783" y="85053"/>
                  </a:lnTo>
                  <a:lnTo>
                    <a:pt x="144192" y="88551"/>
                  </a:lnTo>
                  <a:lnTo>
                    <a:pt x="144192" y="91253"/>
                  </a:lnTo>
                  <a:lnTo>
                    <a:pt x="145147" y="93161"/>
                  </a:lnTo>
                  <a:lnTo>
                    <a:pt x="146896" y="93956"/>
                  </a:lnTo>
                  <a:lnTo>
                    <a:pt x="147372" y="96182"/>
                  </a:lnTo>
                  <a:lnTo>
                    <a:pt x="147849" y="97771"/>
                  </a:lnTo>
                  <a:lnTo>
                    <a:pt x="149122" y="99044"/>
                  </a:lnTo>
                  <a:lnTo>
                    <a:pt x="148803" y="99997"/>
                  </a:lnTo>
                  <a:lnTo>
                    <a:pt x="147849" y="100792"/>
                  </a:lnTo>
                  <a:lnTo>
                    <a:pt x="145942" y="101269"/>
                  </a:lnTo>
                  <a:lnTo>
                    <a:pt x="144670" y="103495"/>
                  </a:lnTo>
                  <a:lnTo>
                    <a:pt x="143238" y="109059"/>
                  </a:lnTo>
                  <a:lnTo>
                    <a:pt x="143238" y="111126"/>
                  </a:lnTo>
                  <a:cubicBezTo>
                    <a:pt x="143238" y="111126"/>
                    <a:pt x="144670" y="116213"/>
                    <a:pt x="144670" y="116213"/>
                  </a:cubicBezTo>
                  <a:lnTo>
                    <a:pt x="145624" y="118916"/>
                  </a:lnTo>
                  <a:lnTo>
                    <a:pt x="148009" y="128772"/>
                  </a:lnTo>
                  <a:lnTo>
                    <a:pt x="148326" y="131475"/>
                  </a:lnTo>
                  <a:lnTo>
                    <a:pt x="144988" y="135291"/>
                  </a:lnTo>
                  <a:lnTo>
                    <a:pt x="143716" y="137516"/>
                  </a:lnTo>
                  <a:lnTo>
                    <a:pt x="143238" y="139583"/>
                  </a:lnTo>
                  <a:lnTo>
                    <a:pt x="143238" y="141173"/>
                  </a:lnTo>
                  <a:cubicBezTo>
                    <a:pt x="143238" y="141173"/>
                    <a:pt x="143557" y="142603"/>
                    <a:pt x="143557" y="142603"/>
                  </a:cubicBezTo>
                  <a:lnTo>
                    <a:pt x="146259" y="147214"/>
                  </a:lnTo>
                  <a:lnTo>
                    <a:pt x="149439" y="151347"/>
                  </a:lnTo>
                  <a:lnTo>
                    <a:pt x="151029" y="153573"/>
                  </a:lnTo>
                  <a:lnTo>
                    <a:pt x="151029" y="156434"/>
                  </a:lnTo>
                  <a:lnTo>
                    <a:pt x="150234" y="158183"/>
                  </a:lnTo>
                  <a:lnTo>
                    <a:pt x="148485" y="158819"/>
                  </a:lnTo>
                  <a:lnTo>
                    <a:pt x="144670" y="159932"/>
                  </a:lnTo>
                  <a:lnTo>
                    <a:pt x="143080" y="161681"/>
                  </a:lnTo>
                  <a:lnTo>
                    <a:pt x="141331" y="161999"/>
                  </a:lnTo>
                  <a:lnTo>
                    <a:pt x="139741" y="160727"/>
                  </a:lnTo>
                  <a:lnTo>
                    <a:pt x="137993" y="161045"/>
                  </a:lnTo>
                  <a:lnTo>
                    <a:pt x="135767" y="162158"/>
                  </a:lnTo>
                  <a:lnTo>
                    <a:pt x="134972" y="165019"/>
                  </a:lnTo>
                  <a:lnTo>
                    <a:pt x="133065" y="169948"/>
                  </a:lnTo>
                  <a:lnTo>
                    <a:pt x="131474" y="171219"/>
                  </a:lnTo>
                  <a:lnTo>
                    <a:pt x="130203" y="174876"/>
                  </a:lnTo>
                  <a:lnTo>
                    <a:pt x="127977" y="180281"/>
                  </a:lnTo>
                  <a:lnTo>
                    <a:pt x="126864" y="183461"/>
                  </a:lnTo>
                  <a:lnTo>
                    <a:pt x="126387" y="185845"/>
                  </a:lnTo>
                  <a:lnTo>
                    <a:pt x="124162" y="187435"/>
                  </a:lnTo>
                  <a:lnTo>
                    <a:pt x="121618" y="190456"/>
                  </a:lnTo>
                  <a:lnTo>
                    <a:pt x="119710" y="193317"/>
                  </a:lnTo>
                  <a:lnTo>
                    <a:pt x="118915" y="194112"/>
                  </a:lnTo>
                  <a:lnTo>
                    <a:pt x="117484" y="194430"/>
                  </a:lnTo>
                  <a:lnTo>
                    <a:pt x="116371" y="197133"/>
                  </a:lnTo>
                  <a:lnTo>
                    <a:pt x="112715" y="201107"/>
                  </a:lnTo>
                  <a:lnTo>
                    <a:pt x="111761" y="205718"/>
                  </a:lnTo>
                  <a:lnTo>
                    <a:pt x="110489" y="208102"/>
                  </a:lnTo>
                  <a:lnTo>
                    <a:pt x="110489" y="212554"/>
                  </a:lnTo>
                  <a:cubicBezTo>
                    <a:pt x="110489" y="212554"/>
                    <a:pt x="108264" y="220662"/>
                    <a:pt x="108264" y="220662"/>
                  </a:cubicBezTo>
                  <a:lnTo>
                    <a:pt x="107946" y="222410"/>
                  </a:lnTo>
                  <a:lnTo>
                    <a:pt x="105879" y="223841"/>
                  </a:lnTo>
                  <a:lnTo>
                    <a:pt x="103177" y="227021"/>
                  </a:lnTo>
                  <a:lnTo>
                    <a:pt x="102223" y="229405"/>
                  </a:lnTo>
                  <a:lnTo>
                    <a:pt x="103494" y="236241"/>
                  </a:lnTo>
                  <a:lnTo>
                    <a:pt x="105084" y="243236"/>
                  </a:lnTo>
                  <a:lnTo>
                    <a:pt x="105084" y="246575"/>
                  </a:lnTo>
                  <a:cubicBezTo>
                    <a:pt x="105084" y="246575"/>
                    <a:pt x="104607" y="251027"/>
                    <a:pt x="104607" y="251027"/>
                  </a:cubicBezTo>
                  <a:lnTo>
                    <a:pt x="104130" y="252934"/>
                  </a:lnTo>
                  <a:lnTo>
                    <a:pt x="105243" y="253729"/>
                  </a:lnTo>
                  <a:lnTo>
                    <a:pt x="106992" y="254206"/>
                  </a:lnTo>
                  <a:lnTo>
                    <a:pt x="107468" y="255955"/>
                  </a:lnTo>
                  <a:lnTo>
                    <a:pt x="106197" y="257226"/>
                  </a:lnTo>
                  <a:lnTo>
                    <a:pt x="105720" y="259293"/>
                  </a:lnTo>
                  <a:lnTo>
                    <a:pt x="104290" y="261678"/>
                  </a:lnTo>
                  <a:lnTo>
                    <a:pt x="100156" y="262632"/>
                  </a:lnTo>
                  <a:lnTo>
                    <a:pt x="98725" y="261837"/>
                  </a:lnTo>
                  <a:lnTo>
                    <a:pt x="98248" y="262632"/>
                  </a:lnTo>
                  <a:lnTo>
                    <a:pt x="98248" y="264381"/>
                  </a:lnTo>
                  <a:cubicBezTo>
                    <a:pt x="98248" y="264381"/>
                    <a:pt x="97612" y="266447"/>
                    <a:pt x="97612" y="266447"/>
                  </a:cubicBezTo>
                  <a:lnTo>
                    <a:pt x="95387" y="271853"/>
                  </a:lnTo>
                  <a:lnTo>
                    <a:pt x="93956" y="276781"/>
                  </a:lnTo>
                  <a:lnTo>
                    <a:pt x="93161" y="279006"/>
                  </a:lnTo>
                  <a:lnTo>
                    <a:pt x="93479" y="280755"/>
                  </a:lnTo>
                  <a:lnTo>
                    <a:pt x="94115" y="281868"/>
                  </a:lnTo>
                  <a:lnTo>
                    <a:pt x="94115" y="282822"/>
                  </a:lnTo>
                  <a:cubicBezTo>
                    <a:pt x="94115" y="282822"/>
                    <a:pt x="93002" y="283935"/>
                    <a:pt x="93002" y="283935"/>
                  </a:cubicBezTo>
                  <a:lnTo>
                    <a:pt x="91889" y="285843"/>
                  </a:lnTo>
                  <a:lnTo>
                    <a:pt x="90776" y="286161"/>
                  </a:lnTo>
                  <a:lnTo>
                    <a:pt x="89505" y="285684"/>
                  </a:lnTo>
                  <a:lnTo>
                    <a:pt x="88233" y="286797"/>
                  </a:lnTo>
                  <a:lnTo>
                    <a:pt x="87914" y="289181"/>
                  </a:lnTo>
                  <a:lnTo>
                    <a:pt x="87120" y="292202"/>
                  </a:lnTo>
                  <a:lnTo>
                    <a:pt x="86801" y="295699"/>
                  </a:lnTo>
                  <a:lnTo>
                    <a:pt x="86325" y="300151"/>
                  </a:lnTo>
                  <a:lnTo>
                    <a:pt x="88074" y="303171"/>
                  </a:lnTo>
                  <a:lnTo>
                    <a:pt x="90299" y="308736"/>
                  </a:lnTo>
                  <a:lnTo>
                    <a:pt x="91889" y="310007"/>
                  </a:lnTo>
                  <a:lnTo>
                    <a:pt x="93637" y="310007"/>
                  </a:lnTo>
                  <a:cubicBezTo>
                    <a:pt x="93637" y="310007"/>
                    <a:pt x="95069" y="311120"/>
                    <a:pt x="95069" y="311120"/>
                  </a:cubicBezTo>
                  <a:lnTo>
                    <a:pt x="95863" y="312392"/>
                  </a:lnTo>
                  <a:lnTo>
                    <a:pt x="94750" y="314776"/>
                  </a:lnTo>
                  <a:lnTo>
                    <a:pt x="92843" y="315095"/>
                  </a:lnTo>
                  <a:lnTo>
                    <a:pt x="92843" y="316366"/>
                  </a:lnTo>
                  <a:cubicBezTo>
                    <a:pt x="92843" y="316366"/>
                    <a:pt x="93161" y="319387"/>
                    <a:pt x="93161" y="319387"/>
                  </a:cubicBezTo>
                  <a:lnTo>
                    <a:pt x="93796" y="322248"/>
                  </a:lnTo>
                  <a:lnTo>
                    <a:pt x="95545" y="323679"/>
                  </a:lnTo>
                  <a:lnTo>
                    <a:pt x="96341" y="327495"/>
                  </a:lnTo>
                  <a:lnTo>
                    <a:pt x="98089" y="328767"/>
                  </a:lnTo>
                  <a:lnTo>
                    <a:pt x="98089" y="333695"/>
                  </a:lnTo>
                  <a:cubicBezTo>
                    <a:pt x="98089" y="333695"/>
                    <a:pt x="99679" y="339418"/>
                    <a:pt x="99679" y="339418"/>
                  </a:cubicBezTo>
                  <a:lnTo>
                    <a:pt x="101586" y="341167"/>
                  </a:lnTo>
                  <a:lnTo>
                    <a:pt x="102382" y="341962"/>
                  </a:lnTo>
                  <a:lnTo>
                    <a:pt x="101745" y="344506"/>
                  </a:lnTo>
                  <a:lnTo>
                    <a:pt x="100315" y="346572"/>
                  </a:lnTo>
                  <a:lnTo>
                    <a:pt x="99997" y="349752"/>
                  </a:lnTo>
                  <a:lnTo>
                    <a:pt x="100473" y="352136"/>
                  </a:lnTo>
                  <a:lnTo>
                    <a:pt x="102382" y="354362"/>
                  </a:lnTo>
                  <a:lnTo>
                    <a:pt x="103812" y="354680"/>
                  </a:lnTo>
                  <a:lnTo>
                    <a:pt x="105879" y="353726"/>
                  </a:lnTo>
                  <a:lnTo>
                    <a:pt x="108105" y="354839"/>
                  </a:lnTo>
                  <a:lnTo>
                    <a:pt x="108422" y="356747"/>
                  </a:lnTo>
                  <a:lnTo>
                    <a:pt x="108740" y="358495"/>
                  </a:lnTo>
                  <a:lnTo>
                    <a:pt x="107628" y="360721"/>
                  </a:lnTo>
                  <a:lnTo>
                    <a:pt x="106356" y="364855"/>
                  </a:lnTo>
                  <a:lnTo>
                    <a:pt x="106038" y="368988"/>
                  </a:lnTo>
                  <a:lnTo>
                    <a:pt x="106356" y="375347"/>
                  </a:lnTo>
                  <a:lnTo>
                    <a:pt x="106992" y="380276"/>
                  </a:lnTo>
                  <a:lnTo>
                    <a:pt x="106992" y="383455"/>
                  </a:lnTo>
                  <a:cubicBezTo>
                    <a:pt x="106992" y="383455"/>
                    <a:pt x="107310" y="384886"/>
                    <a:pt x="107310" y="384886"/>
                  </a:cubicBezTo>
                  <a:lnTo>
                    <a:pt x="106515" y="385840"/>
                  </a:lnTo>
                  <a:lnTo>
                    <a:pt x="104607" y="386317"/>
                  </a:lnTo>
                  <a:lnTo>
                    <a:pt x="103017" y="386317"/>
                  </a:lnTo>
                  <a:cubicBezTo>
                    <a:pt x="103017" y="386317"/>
                    <a:pt x="101586" y="387270"/>
                    <a:pt x="101586" y="387270"/>
                  </a:cubicBezTo>
                  <a:lnTo>
                    <a:pt x="101269" y="388860"/>
                  </a:lnTo>
                  <a:lnTo>
                    <a:pt x="100156" y="391563"/>
                  </a:lnTo>
                  <a:lnTo>
                    <a:pt x="99043" y="393471"/>
                  </a:lnTo>
                  <a:lnTo>
                    <a:pt x="96976" y="396332"/>
                  </a:lnTo>
                  <a:lnTo>
                    <a:pt x="95704" y="399353"/>
                  </a:lnTo>
                  <a:lnTo>
                    <a:pt x="94750" y="401261"/>
                  </a:lnTo>
                  <a:lnTo>
                    <a:pt x="94750" y="402533"/>
                  </a:lnTo>
                  <a:cubicBezTo>
                    <a:pt x="94750" y="402533"/>
                    <a:pt x="94115" y="405076"/>
                    <a:pt x="94115" y="405076"/>
                  </a:cubicBezTo>
                  <a:lnTo>
                    <a:pt x="93320" y="407302"/>
                  </a:lnTo>
                  <a:lnTo>
                    <a:pt x="91730" y="414615"/>
                  </a:lnTo>
                  <a:lnTo>
                    <a:pt x="89663" y="416205"/>
                  </a:lnTo>
                  <a:lnTo>
                    <a:pt x="87914" y="417000"/>
                  </a:lnTo>
                  <a:lnTo>
                    <a:pt x="87120" y="417954"/>
                  </a:lnTo>
                  <a:lnTo>
                    <a:pt x="87755" y="419861"/>
                  </a:lnTo>
                  <a:lnTo>
                    <a:pt x="89505" y="420497"/>
                  </a:lnTo>
                  <a:lnTo>
                    <a:pt x="90140" y="422087"/>
                  </a:lnTo>
                  <a:lnTo>
                    <a:pt x="90140" y="424630"/>
                  </a:lnTo>
                  <a:cubicBezTo>
                    <a:pt x="90140" y="424630"/>
                    <a:pt x="91094" y="427015"/>
                    <a:pt x="91094" y="427015"/>
                  </a:cubicBezTo>
                  <a:lnTo>
                    <a:pt x="91094" y="429877"/>
                  </a:lnTo>
                  <a:cubicBezTo>
                    <a:pt x="91094" y="429877"/>
                    <a:pt x="92048" y="435123"/>
                    <a:pt x="92048" y="435123"/>
                  </a:cubicBezTo>
                  <a:lnTo>
                    <a:pt x="91094" y="438621"/>
                  </a:lnTo>
                  <a:lnTo>
                    <a:pt x="91412" y="441641"/>
                  </a:lnTo>
                  <a:lnTo>
                    <a:pt x="91412" y="444662"/>
                  </a:lnTo>
                  <a:cubicBezTo>
                    <a:pt x="91412" y="444662"/>
                    <a:pt x="89822" y="447046"/>
                    <a:pt x="89822" y="447046"/>
                  </a:cubicBezTo>
                  <a:lnTo>
                    <a:pt x="86801" y="447523"/>
                  </a:lnTo>
                  <a:lnTo>
                    <a:pt x="85053" y="449590"/>
                  </a:lnTo>
                  <a:lnTo>
                    <a:pt x="82191" y="451975"/>
                  </a:lnTo>
                  <a:lnTo>
                    <a:pt x="81873" y="453882"/>
                  </a:lnTo>
                  <a:lnTo>
                    <a:pt x="81397" y="455631"/>
                  </a:lnTo>
                  <a:lnTo>
                    <a:pt x="80284" y="456267"/>
                  </a:lnTo>
                  <a:lnTo>
                    <a:pt x="78535" y="456267"/>
                  </a:lnTo>
                  <a:lnTo>
                    <a:pt x="77104" y="456585"/>
                  </a:lnTo>
                  <a:lnTo>
                    <a:pt x="75037" y="458811"/>
                  </a:lnTo>
                  <a:lnTo>
                    <a:pt x="72811" y="460083"/>
                  </a:lnTo>
                  <a:lnTo>
                    <a:pt x="72335" y="461831"/>
                  </a:lnTo>
                  <a:lnTo>
                    <a:pt x="72335" y="464057"/>
                  </a:lnTo>
                  <a:cubicBezTo>
                    <a:pt x="72335" y="464057"/>
                    <a:pt x="71381" y="465329"/>
                    <a:pt x="71381" y="465329"/>
                  </a:cubicBezTo>
                  <a:lnTo>
                    <a:pt x="69950" y="467872"/>
                  </a:lnTo>
                  <a:lnTo>
                    <a:pt x="68996" y="470575"/>
                  </a:lnTo>
                  <a:lnTo>
                    <a:pt x="69950" y="473119"/>
                  </a:lnTo>
                  <a:lnTo>
                    <a:pt x="70904" y="477570"/>
                  </a:lnTo>
                  <a:lnTo>
                    <a:pt x="70904" y="479478"/>
                  </a:lnTo>
                  <a:cubicBezTo>
                    <a:pt x="70904" y="479478"/>
                    <a:pt x="69791" y="483134"/>
                    <a:pt x="69791" y="483134"/>
                  </a:cubicBezTo>
                  <a:lnTo>
                    <a:pt x="68678" y="485519"/>
                  </a:lnTo>
                  <a:lnTo>
                    <a:pt x="69632" y="488540"/>
                  </a:lnTo>
                  <a:lnTo>
                    <a:pt x="70427" y="490288"/>
                  </a:lnTo>
                  <a:lnTo>
                    <a:pt x="69632" y="494104"/>
                  </a:lnTo>
                  <a:lnTo>
                    <a:pt x="68996" y="496489"/>
                  </a:lnTo>
                  <a:lnTo>
                    <a:pt x="69473" y="500781"/>
                  </a:lnTo>
                  <a:lnTo>
                    <a:pt x="71540" y="505709"/>
                  </a:lnTo>
                  <a:lnTo>
                    <a:pt x="73448" y="510002"/>
                  </a:lnTo>
                  <a:lnTo>
                    <a:pt x="73765" y="515089"/>
                  </a:lnTo>
                  <a:lnTo>
                    <a:pt x="74242" y="519063"/>
                  </a:lnTo>
                  <a:lnTo>
                    <a:pt x="75196" y="523356"/>
                  </a:lnTo>
                  <a:lnTo>
                    <a:pt x="77104" y="525105"/>
                  </a:lnTo>
                  <a:lnTo>
                    <a:pt x="78535" y="526535"/>
                  </a:lnTo>
                  <a:lnTo>
                    <a:pt x="78217" y="528602"/>
                  </a:lnTo>
                  <a:lnTo>
                    <a:pt x="77104" y="531146"/>
                  </a:lnTo>
                  <a:lnTo>
                    <a:pt x="75515" y="533054"/>
                  </a:lnTo>
                  <a:lnTo>
                    <a:pt x="71698" y="533690"/>
                  </a:lnTo>
                  <a:lnTo>
                    <a:pt x="68520" y="535438"/>
                  </a:lnTo>
                  <a:lnTo>
                    <a:pt x="65975" y="536710"/>
                  </a:lnTo>
                  <a:lnTo>
                    <a:pt x="64068" y="538141"/>
                  </a:lnTo>
                  <a:lnTo>
                    <a:pt x="62637" y="539731"/>
                  </a:lnTo>
                  <a:lnTo>
                    <a:pt x="62001" y="541479"/>
                  </a:lnTo>
                  <a:lnTo>
                    <a:pt x="62478" y="548792"/>
                  </a:lnTo>
                  <a:lnTo>
                    <a:pt x="62160" y="551495"/>
                  </a:lnTo>
                  <a:lnTo>
                    <a:pt x="60888" y="555310"/>
                  </a:lnTo>
                  <a:lnTo>
                    <a:pt x="59617" y="558490"/>
                  </a:lnTo>
                  <a:lnTo>
                    <a:pt x="59139" y="559444"/>
                  </a:lnTo>
                  <a:lnTo>
                    <a:pt x="59139" y="560875"/>
                  </a:lnTo>
                  <a:cubicBezTo>
                    <a:pt x="59139" y="560875"/>
                    <a:pt x="58821" y="562146"/>
                    <a:pt x="58821" y="562146"/>
                  </a:cubicBezTo>
                  <a:lnTo>
                    <a:pt x="57391" y="562465"/>
                  </a:lnTo>
                  <a:lnTo>
                    <a:pt x="55483" y="561829"/>
                  </a:lnTo>
                  <a:lnTo>
                    <a:pt x="54370" y="562146"/>
                  </a:lnTo>
                  <a:lnTo>
                    <a:pt x="53576" y="563101"/>
                  </a:lnTo>
                  <a:lnTo>
                    <a:pt x="54211" y="565485"/>
                  </a:lnTo>
                  <a:lnTo>
                    <a:pt x="54847" y="569777"/>
                  </a:lnTo>
                  <a:lnTo>
                    <a:pt x="55800" y="571526"/>
                  </a:lnTo>
                  <a:lnTo>
                    <a:pt x="55483" y="572957"/>
                  </a:lnTo>
                  <a:lnTo>
                    <a:pt x="55165" y="575978"/>
                  </a:lnTo>
                  <a:lnTo>
                    <a:pt x="53893" y="578521"/>
                  </a:lnTo>
                  <a:lnTo>
                    <a:pt x="52144" y="578521"/>
                  </a:lnTo>
                  <a:cubicBezTo>
                    <a:pt x="52144" y="578521"/>
                    <a:pt x="51031" y="579475"/>
                    <a:pt x="51031" y="579475"/>
                  </a:cubicBezTo>
                  <a:lnTo>
                    <a:pt x="50555" y="581224"/>
                  </a:lnTo>
                  <a:lnTo>
                    <a:pt x="51031" y="583450"/>
                  </a:lnTo>
                  <a:lnTo>
                    <a:pt x="53257" y="585357"/>
                  </a:lnTo>
                  <a:lnTo>
                    <a:pt x="54052" y="586629"/>
                  </a:lnTo>
                  <a:lnTo>
                    <a:pt x="53735" y="588219"/>
                  </a:lnTo>
                  <a:lnTo>
                    <a:pt x="51985" y="588855"/>
                  </a:lnTo>
                  <a:lnTo>
                    <a:pt x="51031" y="590127"/>
                  </a:lnTo>
                  <a:lnTo>
                    <a:pt x="50078" y="592988"/>
                  </a:lnTo>
                  <a:lnTo>
                    <a:pt x="48805" y="596327"/>
                  </a:lnTo>
                  <a:lnTo>
                    <a:pt x="47375" y="598712"/>
                  </a:lnTo>
                  <a:lnTo>
                    <a:pt x="47057" y="602050"/>
                  </a:lnTo>
                  <a:lnTo>
                    <a:pt x="48965" y="605548"/>
                  </a:lnTo>
                  <a:lnTo>
                    <a:pt x="48965" y="609045"/>
                  </a:lnTo>
                  <a:cubicBezTo>
                    <a:pt x="48965" y="609045"/>
                    <a:pt x="48647" y="619220"/>
                    <a:pt x="48647" y="619220"/>
                  </a:cubicBezTo>
                  <a:lnTo>
                    <a:pt x="48647" y="622717"/>
                  </a:lnTo>
                  <a:cubicBezTo>
                    <a:pt x="48647" y="622717"/>
                    <a:pt x="49124" y="628440"/>
                    <a:pt x="49124" y="628440"/>
                  </a:cubicBezTo>
                  <a:lnTo>
                    <a:pt x="48329" y="630030"/>
                  </a:lnTo>
                  <a:lnTo>
                    <a:pt x="48011" y="631461"/>
                  </a:lnTo>
                  <a:lnTo>
                    <a:pt x="49918" y="635595"/>
                  </a:lnTo>
                  <a:lnTo>
                    <a:pt x="51985" y="642271"/>
                  </a:lnTo>
                  <a:lnTo>
                    <a:pt x="52622" y="644974"/>
                  </a:lnTo>
                  <a:lnTo>
                    <a:pt x="52303" y="646882"/>
                  </a:lnTo>
                  <a:lnTo>
                    <a:pt x="49442" y="648472"/>
                  </a:lnTo>
                  <a:lnTo>
                    <a:pt x="47057" y="649107"/>
                  </a:lnTo>
                  <a:lnTo>
                    <a:pt x="45627" y="647995"/>
                  </a:lnTo>
                  <a:lnTo>
                    <a:pt x="44673" y="648472"/>
                  </a:lnTo>
                  <a:lnTo>
                    <a:pt x="43560" y="650379"/>
                  </a:lnTo>
                  <a:lnTo>
                    <a:pt x="42288" y="651969"/>
                  </a:lnTo>
                  <a:lnTo>
                    <a:pt x="41811" y="653559"/>
                  </a:lnTo>
                  <a:lnTo>
                    <a:pt x="43082" y="655626"/>
                  </a:lnTo>
                  <a:lnTo>
                    <a:pt x="43719" y="659600"/>
                  </a:lnTo>
                  <a:lnTo>
                    <a:pt x="42288" y="661349"/>
                  </a:lnTo>
                  <a:lnTo>
                    <a:pt x="41175" y="663257"/>
                  </a:lnTo>
                  <a:lnTo>
                    <a:pt x="41493" y="665641"/>
                  </a:lnTo>
                  <a:lnTo>
                    <a:pt x="41969" y="670093"/>
                  </a:lnTo>
                  <a:lnTo>
                    <a:pt x="41016" y="677565"/>
                  </a:lnTo>
                  <a:lnTo>
                    <a:pt x="42288" y="680267"/>
                  </a:lnTo>
                  <a:lnTo>
                    <a:pt x="43719" y="681539"/>
                  </a:lnTo>
                  <a:lnTo>
                    <a:pt x="48170" y="682970"/>
                  </a:lnTo>
                  <a:lnTo>
                    <a:pt x="51509" y="683765"/>
                  </a:lnTo>
                  <a:lnTo>
                    <a:pt x="52463" y="686150"/>
                  </a:lnTo>
                  <a:lnTo>
                    <a:pt x="52144" y="688216"/>
                  </a:lnTo>
                  <a:lnTo>
                    <a:pt x="50555" y="689170"/>
                  </a:lnTo>
                  <a:lnTo>
                    <a:pt x="48170" y="689965"/>
                  </a:lnTo>
                  <a:lnTo>
                    <a:pt x="48170" y="693145"/>
                  </a:lnTo>
                  <a:lnTo>
                    <a:pt x="50237" y="696165"/>
                  </a:lnTo>
                  <a:lnTo>
                    <a:pt x="52622" y="698391"/>
                  </a:lnTo>
                  <a:lnTo>
                    <a:pt x="53098" y="700298"/>
                  </a:lnTo>
                  <a:lnTo>
                    <a:pt x="53098" y="702365"/>
                  </a:lnTo>
                  <a:cubicBezTo>
                    <a:pt x="53098" y="702365"/>
                    <a:pt x="51350" y="704114"/>
                    <a:pt x="51350" y="704114"/>
                  </a:cubicBezTo>
                  <a:lnTo>
                    <a:pt x="53576" y="707770"/>
                  </a:lnTo>
                  <a:lnTo>
                    <a:pt x="54529" y="710314"/>
                  </a:lnTo>
                  <a:lnTo>
                    <a:pt x="53416" y="712222"/>
                  </a:lnTo>
                  <a:lnTo>
                    <a:pt x="51985" y="715084"/>
                  </a:lnTo>
                  <a:lnTo>
                    <a:pt x="50714" y="716514"/>
                  </a:lnTo>
                  <a:lnTo>
                    <a:pt x="50714" y="718104"/>
                  </a:lnTo>
                  <a:cubicBezTo>
                    <a:pt x="50714" y="718104"/>
                    <a:pt x="50237" y="721284"/>
                    <a:pt x="50237" y="721284"/>
                  </a:cubicBezTo>
                  <a:lnTo>
                    <a:pt x="50237" y="724463"/>
                  </a:lnTo>
                  <a:cubicBezTo>
                    <a:pt x="50237" y="724463"/>
                    <a:pt x="50555" y="726371"/>
                    <a:pt x="50555" y="726371"/>
                  </a:cubicBezTo>
                  <a:lnTo>
                    <a:pt x="64703" y="727802"/>
                  </a:lnTo>
                  <a:lnTo>
                    <a:pt x="67883" y="728438"/>
                  </a:lnTo>
                  <a:lnTo>
                    <a:pt x="69632" y="730345"/>
                  </a:lnTo>
                  <a:lnTo>
                    <a:pt x="69314" y="732730"/>
                  </a:lnTo>
                  <a:lnTo>
                    <a:pt x="67566" y="735274"/>
                  </a:lnTo>
                  <a:lnTo>
                    <a:pt x="66453" y="739884"/>
                  </a:lnTo>
                  <a:lnTo>
                    <a:pt x="63591" y="740679"/>
                  </a:lnTo>
                  <a:lnTo>
                    <a:pt x="60729" y="739407"/>
                  </a:lnTo>
                  <a:lnTo>
                    <a:pt x="57709" y="739884"/>
                  </a:lnTo>
                  <a:lnTo>
                    <a:pt x="55165" y="740202"/>
                  </a:lnTo>
                  <a:lnTo>
                    <a:pt x="51350" y="740202"/>
                  </a:lnTo>
                  <a:cubicBezTo>
                    <a:pt x="51350" y="740202"/>
                    <a:pt x="46421" y="740997"/>
                    <a:pt x="46421" y="740997"/>
                  </a:cubicBezTo>
                  <a:lnTo>
                    <a:pt x="43401" y="740361"/>
                  </a:lnTo>
                  <a:lnTo>
                    <a:pt x="43082" y="742110"/>
                  </a:lnTo>
                  <a:lnTo>
                    <a:pt x="44036" y="745130"/>
                  </a:lnTo>
                  <a:lnTo>
                    <a:pt x="50555" y="746084"/>
                  </a:lnTo>
                  <a:lnTo>
                    <a:pt x="56754" y="747833"/>
                  </a:lnTo>
                  <a:lnTo>
                    <a:pt x="58663" y="751012"/>
                  </a:lnTo>
                  <a:lnTo>
                    <a:pt x="61206" y="754510"/>
                  </a:lnTo>
                  <a:lnTo>
                    <a:pt x="63749" y="756736"/>
                  </a:lnTo>
                  <a:lnTo>
                    <a:pt x="63749" y="760392"/>
                  </a:lnTo>
                  <a:cubicBezTo>
                    <a:pt x="63749" y="760392"/>
                    <a:pt x="59775" y="764208"/>
                    <a:pt x="59775" y="764208"/>
                  </a:cubicBezTo>
                  <a:lnTo>
                    <a:pt x="59299" y="766910"/>
                  </a:lnTo>
                  <a:lnTo>
                    <a:pt x="54052" y="767705"/>
                  </a:lnTo>
                  <a:lnTo>
                    <a:pt x="52463" y="769295"/>
                  </a:lnTo>
                  <a:lnTo>
                    <a:pt x="51668" y="774541"/>
                  </a:lnTo>
                  <a:lnTo>
                    <a:pt x="52303" y="778675"/>
                  </a:lnTo>
                  <a:lnTo>
                    <a:pt x="54370" y="780106"/>
                  </a:lnTo>
                  <a:lnTo>
                    <a:pt x="55800" y="782808"/>
                  </a:lnTo>
                  <a:lnTo>
                    <a:pt x="54211" y="785988"/>
                  </a:lnTo>
                  <a:lnTo>
                    <a:pt x="50555" y="788213"/>
                  </a:lnTo>
                  <a:lnTo>
                    <a:pt x="48647" y="790280"/>
                  </a:lnTo>
                  <a:lnTo>
                    <a:pt x="49918" y="791870"/>
                  </a:lnTo>
                  <a:lnTo>
                    <a:pt x="51509" y="794573"/>
                  </a:lnTo>
                  <a:lnTo>
                    <a:pt x="51985" y="796003"/>
                  </a:lnTo>
                  <a:lnTo>
                    <a:pt x="52939" y="799819"/>
                  </a:lnTo>
                  <a:lnTo>
                    <a:pt x="54052" y="805224"/>
                  </a:lnTo>
                  <a:lnTo>
                    <a:pt x="54052" y="807927"/>
                  </a:lnTo>
                  <a:cubicBezTo>
                    <a:pt x="54052" y="807927"/>
                    <a:pt x="52939" y="809834"/>
                    <a:pt x="52939" y="809834"/>
                  </a:cubicBezTo>
                  <a:lnTo>
                    <a:pt x="49442" y="812855"/>
                  </a:lnTo>
                  <a:lnTo>
                    <a:pt x="47057" y="814286"/>
                  </a:lnTo>
                  <a:lnTo>
                    <a:pt x="46580" y="818101"/>
                  </a:lnTo>
                  <a:lnTo>
                    <a:pt x="46580" y="820963"/>
                  </a:lnTo>
                  <a:cubicBezTo>
                    <a:pt x="46580" y="820963"/>
                    <a:pt x="46580" y="823506"/>
                    <a:pt x="46580" y="823506"/>
                  </a:cubicBezTo>
                  <a:lnTo>
                    <a:pt x="48170" y="825573"/>
                  </a:lnTo>
                  <a:lnTo>
                    <a:pt x="48170" y="827640"/>
                  </a:lnTo>
                  <a:cubicBezTo>
                    <a:pt x="48170" y="827640"/>
                    <a:pt x="45944" y="828117"/>
                    <a:pt x="45944" y="828117"/>
                  </a:cubicBezTo>
                  <a:lnTo>
                    <a:pt x="44195" y="829071"/>
                  </a:lnTo>
                  <a:lnTo>
                    <a:pt x="42447" y="832727"/>
                  </a:lnTo>
                  <a:lnTo>
                    <a:pt x="37359" y="836543"/>
                  </a:lnTo>
                  <a:lnTo>
                    <a:pt x="35611" y="838292"/>
                  </a:lnTo>
                  <a:lnTo>
                    <a:pt x="35611" y="841153"/>
                  </a:lnTo>
                  <a:cubicBezTo>
                    <a:pt x="35611" y="841153"/>
                    <a:pt x="33703" y="845287"/>
                    <a:pt x="33703" y="845287"/>
                  </a:cubicBezTo>
                  <a:lnTo>
                    <a:pt x="31954" y="848943"/>
                  </a:lnTo>
                  <a:lnTo>
                    <a:pt x="30683" y="852281"/>
                  </a:lnTo>
                  <a:lnTo>
                    <a:pt x="31000" y="855779"/>
                  </a:lnTo>
                  <a:lnTo>
                    <a:pt x="33862" y="857369"/>
                  </a:lnTo>
                  <a:lnTo>
                    <a:pt x="36087" y="860866"/>
                  </a:lnTo>
                  <a:lnTo>
                    <a:pt x="37041" y="865159"/>
                  </a:lnTo>
                  <a:lnTo>
                    <a:pt x="35293" y="870246"/>
                  </a:lnTo>
                  <a:lnTo>
                    <a:pt x="31159" y="872154"/>
                  </a:lnTo>
                  <a:lnTo>
                    <a:pt x="28775" y="874220"/>
                  </a:lnTo>
                  <a:lnTo>
                    <a:pt x="27979" y="875810"/>
                  </a:lnTo>
                  <a:lnTo>
                    <a:pt x="28616" y="881057"/>
                  </a:lnTo>
                  <a:lnTo>
                    <a:pt x="28616" y="883600"/>
                  </a:lnTo>
                  <a:cubicBezTo>
                    <a:pt x="28616" y="883600"/>
                    <a:pt x="27821" y="885985"/>
                    <a:pt x="27821" y="885985"/>
                  </a:cubicBezTo>
                  <a:lnTo>
                    <a:pt x="26708" y="887734"/>
                  </a:lnTo>
                  <a:lnTo>
                    <a:pt x="24482" y="889800"/>
                  </a:lnTo>
                  <a:lnTo>
                    <a:pt x="20508" y="891549"/>
                  </a:lnTo>
                  <a:lnTo>
                    <a:pt x="17169" y="892821"/>
                  </a:lnTo>
                  <a:lnTo>
                    <a:pt x="15739" y="894252"/>
                  </a:lnTo>
                  <a:lnTo>
                    <a:pt x="13990" y="897272"/>
                  </a:lnTo>
                  <a:lnTo>
                    <a:pt x="12400" y="900611"/>
                  </a:lnTo>
                  <a:lnTo>
                    <a:pt x="12718" y="904744"/>
                  </a:lnTo>
                  <a:lnTo>
                    <a:pt x="3338" y="905221"/>
                  </a:lnTo>
                  <a:lnTo>
                    <a:pt x="2702" y="908401"/>
                  </a:lnTo>
                  <a:lnTo>
                    <a:pt x="636" y="910786"/>
                  </a:lnTo>
                  <a:lnTo>
                    <a:pt x="0" y="915237"/>
                  </a:lnTo>
                  <a:lnTo>
                    <a:pt x="2067" y="919529"/>
                  </a:lnTo>
                  <a:lnTo>
                    <a:pt x="3021" y="923186"/>
                  </a:lnTo>
                  <a:lnTo>
                    <a:pt x="1271" y="927478"/>
                  </a:lnTo>
                  <a:lnTo>
                    <a:pt x="1908" y="931930"/>
                  </a:lnTo>
                  <a:lnTo>
                    <a:pt x="1908" y="935427"/>
                  </a:lnTo>
                  <a:cubicBezTo>
                    <a:pt x="1908" y="935427"/>
                    <a:pt x="5405" y="939402"/>
                    <a:pt x="5405" y="939402"/>
                  </a:cubicBezTo>
                  <a:lnTo>
                    <a:pt x="7631" y="944330"/>
                  </a:lnTo>
                  <a:lnTo>
                    <a:pt x="8744" y="948463"/>
                  </a:lnTo>
                  <a:lnTo>
                    <a:pt x="9379" y="951643"/>
                  </a:lnTo>
                  <a:lnTo>
                    <a:pt x="10174" y="953551"/>
                  </a:lnTo>
                  <a:lnTo>
                    <a:pt x="11605" y="955776"/>
                  </a:lnTo>
                  <a:lnTo>
                    <a:pt x="12241" y="958320"/>
                  </a:lnTo>
                  <a:lnTo>
                    <a:pt x="14307" y="959115"/>
                  </a:lnTo>
                  <a:lnTo>
                    <a:pt x="17965" y="956730"/>
                  </a:lnTo>
                  <a:lnTo>
                    <a:pt x="20508" y="955140"/>
                  </a:lnTo>
                  <a:lnTo>
                    <a:pt x="22256" y="954505"/>
                  </a:lnTo>
                  <a:lnTo>
                    <a:pt x="27503" y="954822"/>
                  </a:lnTo>
                  <a:lnTo>
                    <a:pt x="30683" y="953233"/>
                  </a:lnTo>
                  <a:lnTo>
                    <a:pt x="32113" y="953233"/>
                  </a:lnTo>
                  <a:cubicBezTo>
                    <a:pt x="32113" y="953233"/>
                    <a:pt x="34021" y="954186"/>
                    <a:pt x="34021" y="954186"/>
                  </a:cubicBezTo>
                  <a:lnTo>
                    <a:pt x="35452" y="955935"/>
                  </a:lnTo>
                  <a:lnTo>
                    <a:pt x="36565" y="960068"/>
                  </a:lnTo>
                  <a:lnTo>
                    <a:pt x="37200" y="964679"/>
                  </a:lnTo>
                  <a:lnTo>
                    <a:pt x="36247" y="969289"/>
                  </a:lnTo>
                  <a:lnTo>
                    <a:pt x="34816" y="970243"/>
                  </a:lnTo>
                  <a:lnTo>
                    <a:pt x="34339" y="971515"/>
                  </a:lnTo>
                  <a:lnTo>
                    <a:pt x="34816" y="974377"/>
                  </a:lnTo>
                  <a:lnTo>
                    <a:pt x="36406" y="976444"/>
                  </a:lnTo>
                  <a:lnTo>
                    <a:pt x="36406" y="979305"/>
                  </a:lnTo>
                  <a:cubicBezTo>
                    <a:pt x="36406" y="979305"/>
                    <a:pt x="34498" y="985823"/>
                    <a:pt x="34498" y="985823"/>
                  </a:cubicBezTo>
                  <a:lnTo>
                    <a:pt x="33385" y="988526"/>
                  </a:lnTo>
                  <a:lnTo>
                    <a:pt x="35452" y="991546"/>
                  </a:lnTo>
                  <a:lnTo>
                    <a:pt x="37359" y="994249"/>
                  </a:lnTo>
                  <a:lnTo>
                    <a:pt x="41175" y="996316"/>
                  </a:lnTo>
                  <a:lnTo>
                    <a:pt x="44355" y="999177"/>
                  </a:lnTo>
                  <a:lnTo>
                    <a:pt x="46580" y="1001562"/>
                  </a:lnTo>
                  <a:lnTo>
                    <a:pt x="46103" y="1004742"/>
                  </a:lnTo>
                  <a:lnTo>
                    <a:pt x="47534" y="1005696"/>
                  </a:lnTo>
                  <a:lnTo>
                    <a:pt x="53257" y="1005696"/>
                  </a:lnTo>
                  <a:cubicBezTo>
                    <a:pt x="53257" y="1005696"/>
                    <a:pt x="62001" y="1005854"/>
                    <a:pt x="62001" y="1005854"/>
                  </a:cubicBezTo>
                  <a:lnTo>
                    <a:pt x="75515" y="1005854"/>
                  </a:lnTo>
                  <a:cubicBezTo>
                    <a:pt x="75515" y="1005854"/>
                    <a:pt x="88709" y="1006173"/>
                    <a:pt x="88709" y="1006173"/>
                  </a:cubicBezTo>
                  <a:lnTo>
                    <a:pt x="103653" y="1006173"/>
                  </a:lnTo>
                  <a:cubicBezTo>
                    <a:pt x="103653" y="1006173"/>
                    <a:pt x="110807" y="1009034"/>
                    <a:pt x="110807" y="1009034"/>
                  </a:cubicBezTo>
                  <a:lnTo>
                    <a:pt x="117167" y="1011419"/>
                  </a:lnTo>
                  <a:lnTo>
                    <a:pt x="125275" y="1011419"/>
                  </a:lnTo>
                  <a:lnTo>
                    <a:pt x="133382" y="1014121"/>
                  </a:lnTo>
                  <a:lnTo>
                    <a:pt x="139423" y="1015870"/>
                  </a:lnTo>
                  <a:lnTo>
                    <a:pt x="143080" y="1016506"/>
                  </a:lnTo>
                  <a:lnTo>
                    <a:pt x="146736" y="1017142"/>
                  </a:lnTo>
                  <a:lnTo>
                    <a:pt x="147213" y="1019685"/>
                  </a:lnTo>
                  <a:lnTo>
                    <a:pt x="148644" y="1017778"/>
                  </a:lnTo>
                  <a:lnTo>
                    <a:pt x="145783" y="1013485"/>
                  </a:lnTo>
                  <a:lnTo>
                    <a:pt x="140060" y="1006331"/>
                  </a:lnTo>
                  <a:lnTo>
                    <a:pt x="133541" y="994885"/>
                  </a:lnTo>
                  <a:lnTo>
                    <a:pt x="132111" y="993454"/>
                  </a:lnTo>
                  <a:lnTo>
                    <a:pt x="130203" y="991864"/>
                  </a:lnTo>
                  <a:lnTo>
                    <a:pt x="125910" y="992818"/>
                  </a:lnTo>
                  <a:lnTo>
                    <a:pt x="122095" y="990433"/>
                  </a:lnTo>
                  <a:lnTo>
                    <a:pt x="119392" y="990752"/>
                  </a:lnTo>
                  <a:lnTo>
                    <a:pt x="117802" y="989798"/>
                  </a:lnTo>
                  <a:lnTo>
                    <a:pt x="120823" y="988844"/>
                  </a:lnTo>
                  <a:lnTo>
                    <a:pt x="124957" y="988844"/>
                  </a:lnTo>
                  <a:cubicBezTo>
                    <a:pt x="124957" y="988844"/>
                    <a:pt x="129567" y="988367"/>
                    <a:pt x="129567" y="988367"/>
                  </a:cubicBezTo>
                  <a:lnTo>
                    <a:pt x="130203" y="986141"/>
                  </a:lnTo>
                  <a:lnTo>
                    <a:pt x="130203" y="984551"/>
                  </a:lnTo>
                  <a:cubicBezTo>
                    <a:pt x="130203" y="984551"/>
                    <a:pt x="129407" y="979146"/>
                    <a:pt x="129407" y="979146"/>
                  </a:cubicBezTo>
                  <a:lnTo>
                    <a:pt x="127182" y="971356"/>
                  </a:lnTo>
                  <a:lnTo>
                    <a:pt x="125592" y="967382"/>
                  </a:lnTo>
                  <a:lnTo>
                    <a:pt x="123684" y="967859"/>
                  </a:lnTo>
                  <a:lnTo>
                    <a:pt x="121300" y="969289"/>
                  </a:lnTo>
                  <a:lnTo>
                    <a:pt x="121300" y="968653"/>
                  </a:lnTo>
                  <a:cubicBezTo>
                    <a:pt x="121300" y="968653"/>
                    <a:pt x="124638" y="965792"/>
                    <a:pt x="124638" y="965792"/>
                  </a:cubicBezTo>
                  <a:lnTo>
                    <a:pt x="126864" y="962454"/>
                  </a:lnTo>
                  <a:lnTo>
                    <a:pt x="127182" y="958161"/>
                  </a:lnTo>
                  <a:lnTo>
                    <a:pt x="128613" y="951802"/>
                  </a:lnTo>
                  <a:lnTo>
                    <a:pt x="129885" y="948623"/>
                  </a:lnTo>
                  <a:lnTo>
                    <a:pt x="132905" y="944171"/>
                  </a:lnTo>
                  <a:lnTo>
                    <a:pt x="138310" y="940355"/>
                  </a:lnTo>
                  <a:lnTo>
                    <a:pt x="142921" y="938289"/>
                  </a:lnTo>
                  <a:lnTo>
                    <a:pt x="146418" y="937176"/>
                  </a:lnTo>
                  <a:lnTo>
                    <a:pt x="147690" y="935745"/>
                  </a:lnTo>
                  <a:lnTo>
                    <a:pt x="146259" y="933202"/>
                  </a:lnTo>
                  <a:lnTo>
                    <a:pt x="144511" y="931135"/>
                  </a:lnTo>
                  <a:lnTo>
                    <a:pt x="142603" y="930181"/>
                  </a:lnTo>
                  <a:lnTo>
                    <a:pt x="138152" y="929386"/>
                  </a:lnTo>
                  <a:lnTo>
                    <a:pt x="131633" y="930022"/>
                  </a:lnTo>
                  <a:lnTo>
                    <a:pt x="133541" y="928750"/>
                  </a:lnTo>
                  <a:lnTo>
                    <a:pt x="140695" y="927478"/>
                  </a:lnTo>
                  <a:lnTo>
                    <a:pt x="141331" y="924776"/>
                  </a:lnTo>
                  <a:lnTo>
                    <a:pt x="140377" y="922232"/>
                  </a:lnTo>
                  <a:lnTo>
                    <a:pt x="140377" y="920642"/>
                  </a:lnTo>
                  <a:cubicBezTo>
                    <a:pt x="140377" y="920642"/>
                    <a:pt x="143398" y="924934"/>
                    <a:pt x="143398" y="924934"/>
                  </a:cubicBezTo>
                  <a:lnTo>
                    <a:pt x="145783" y="929068"/>
                  </a:lnTo>
                  <a:lnTo>
                    <a:pt x="148167" y="931453"/>
                  </a:lnTo>
                  <a:lnTo>
                    <a:pt x="152459" y="933837"/>
                  </a:lnTo>
                  <a:lnTo>
                    <a:pt x="155639" y="933360"/>
                  </a:lnTo>
                  <a:lnTo>
                    <a:pt x="162316" y="929386"/>
                  </a:lnTo>
                  <a:lnTo>
                    <a:pt x="164860" y="927001"/>
                  </a:lnTo>
                  <a:lnTo>
                    <a:pt x="166131" y="924776"/>
                  </a:lnTo>
                  <a:lnTo>
                    <a:pt x="169629" y="905539"/>
                  </a:lnTo>
                  <a:lnTo>
                    <a:pt x="168676" y="904108"/>
                  </a:lnTo>
                  <a:lnTo>
                    <a:pt x="168994" y="902042"/>
                  </a:lnTo>
                  <a:lnTo>
                    <a:pt x="175193" y="891072"/>
                  </a:lnTo>
                  <a:lnTo>
                    <a:pt x="181075" y="885985"/>
                  </a:lnTo>
                  <a:lnTo>
                    <a:pt x="184892" y="881375"/>
                  </a:lnTo>
                  <a:lnTo>
                    <a:pt x="187753" y="879149"/>
                  </a:lnTo>
                  <a:lnTo>
                    <a:pt x="194906" y="875333"/>
                  </a:lnTo>
                  <a:lnTo>
                    <a:pt x="200312" y="871518"/>
                  </a:lnTo>
                  <a:lnTo>
                    <a:pt x="206194" y="868656"/>
                  </a:lnTo>
                  <a:lnTo>
                    <a:pt x="217005" y="859118"/>
                  </a:lnTo>
                  <a:lnTo>
                    <a:pt x="219071" y="856733"/>
                  </a:lnTo>
                  <a:lnTo>
                    <a:pt x="220025" y="855143"/>
                  </a:lnTo>
                  <a:lnTo>
                    <a:pt x="222887" y="853871"/>
                  </a:lnTo>
                  <a:lnTo>
                    <a:pt x="221297" y="850692"/>
                  </a:lnTo>
                  <a:lnTo>
                    <a:pt x="219230" y="849738"/>
                  </a:lnTo>
                  <a:lnTo>
                    <a:pt x="214620" y="850692"/>
                  </a:lnTo>
                  <a:lnTo>
                    <a:pt x="212394" y="850692"/>
                  </a:lnTo>
                  <a:cubicBezTo>
                    <a:pt x="212394" y="850692"/>
                    <a:pt x="210804" y="849738"/>
                    <a:pt x="210804" y="849738"/>
                  </a:cubicBezTo>
                  <a:lnTo>
                    <a:pt x="216051" y="848148"/>
                  </a:lnTo>
                  <a:lnTo>
                    <a:pt x="220503" y="845128"/>
                  </a:lnTo>
                  <a:lnTo>
                    <a:pt x="222569" y="842743"/>
                  </a:lnTo>
                  <a:lnTo>
                    <a:pt x="223681" y="840199"/>
                  </a:lnTo>
                  <a:lnTo>
                    <a:pt x="224794" y="832091"/>
                  </a:lnTo>
                  <a:lnTo>
                    <a:pt x="223840" y="828912"/>
                  </a:lnTo>
                  <a:lnTo>
                    <a:pt x="221456" y="825255"/>
                  </a:lnTo>
                  <a:lnTo>
                    <a:pt x="217323" y="823029"/>
                  </a:lnTo>
                  <a:lnTo>
                    <a:pt x="198563" y="821281"/>
                  </a:lnTo>
                  <a:lnTo>
                    <a:pt x="194906" y="819850"/>
                  </a:lnTo>
                  <a:lnTo>
                    <a:pt x="177419" y="803475"/>
                  </a:lnTo>
                  <a:lnTo>
                    <a:pt x="173922" y="799501"/>
                  </a:lnTo>
                  <a:lnTo>
                    <a:pt x="172332" y="796003"/>
                  </a:lnTo>
                  <a:lnTo>
                    <a:pt x="171696" y="793301"/>
                  </a:lnTo>
                  <a:lnTo>
                    <a:pt x="171060" y="789644"/>
                  </a:lnTo>
                  <a:lnTo>
                    <a:pt x="171378" y="785511"/>
                  </a:lnTo>
                  <a:lnTo>
                    <a:pt x="172650" y="782490"/>
                  </a:lnTo>
                  <a:lnTo>
                    <a:pt x="177419" y="775495"/>
                  </a:lnTo>
                  <a:lnTo>
                    <a:pt x="181234" y="768500"/>
                  </a:lnTo>
                  <a:lnTo>
                    <a:pt x="190296" y="757054"/>
                  </a:lnTo>
                  <a:lnTo>
                    <a:pt x="192045" y="755941"/>
                  </a:lnTo>
                  <a:lnTo>
                    <a:pt x="200630" y="754351"/>
                  </a:lnTo>
                  <a:lnTo>
                    <a:pt x="202061" y="753397"/>
                  </a:lnTo>
                  <a:lnTo>
                    <a:pt x="203173" y="751966"/>
                  </a:lnTo>
                  <a:lnTo>
                    <a:pt x="207307" y="748946"/>
                  </a:lnTo>
                  <a:lnTo>
                    <a:pt x="211758" y="746561"/>
                  </a:lnTo>
                  <a:lnTo>
                    <a:pt x="224159" y="747992"/>
                  </a:lnTo>
                  <a:lnTo>
                    <a:pt x="227498" y="747992"/>
                  </a:lnTo>
                  <a:cubicBezTo>
                    <a:pt x="227498" y="747992"/>
                    <a:pt x="228451" y="745766"/>
                    <a:pt x="228451" y="745766"/>
                  </a:cubicBezTo>
                  <a:lnTo>
                    <a:pt x="228451" y="743382"/>
                  </a:lnTo>
                  <a:cubicBezTo>
                    <a:pt x="228451" y="743382"/>
                    <a:pt x="225748" y="740520"/>
                    <a:pt x="225748" y="740520"/>
                  </a:cubicBezTo>
                  <a:lnTo>
                    <a:pt x="227179" y="735751"/>
                  </a:lnTo>
                  <a:lnTo>
                    <a:pt x="235447" y="729232"/>
                  </a:lnTo>
                  <a:lnTo>
                    <a:pt x="237513" y="725099"/>
                  </a:lnTo>
                  <a:lnTo>
                    <a:pt x="238149" y="722237"/>
                  </a:lnTo>
                  <a:lnTo>
                    <a:pt x="236877" y="717945"/>
                  </a:lnTo>
                  <a:lnTo>
                    <a:pt x="238944" y="714130"/>
                  </a:lnTo>
                  <a:lnTo>
                    <a:pt x="237036" y="704909"/>
                  </a:lnTo>
                  <a:lnTo>
                    <a:pt x="237671" y="699345"/>
                  </a:lnTo>
                  <a:lnTo>
                    <a:pt x="238625" y="697278"/>
                  </a:lnTo>
                  <a:lnTo>
                    <a:pt x="240375" y="695529"/>
                  </a:lnTo>
                  <a:lnTo>
                    <a:pt x="246257" y="687580"/>
                  </a:lnTo>
                  <a:lnTo>
                    <a:pt x="250390" y="683924"/>
                  </a:lnTo>
                  <a:lnTo>
                    <a:pt x="254047" y="682016"/>
                  </a:lnTo>
                  <a:lnTo>
                    <a:pt x="262155" y="679314"/>
                  </a:lnTo>
                  <a:lnTo>
                    <a:pt x="263744" y="678041"/>
                  </a:lnTo>
                  <a:lnTo>
                    <a:pt x="265334" y="676134"/>
                  </a:lnTo>
                  <a:lnTo>
                    <a:pt x="263585" y="675498"/>
                  </a:lnTo>
                  <a:lnTo>
                    <a:pt x="261836" y="675498"/>
                  </a:lnTo>
                  <a:cubicBezTo>
                    <a:pt x="261836" y="675498"/>
                    <a:pt x="256432" y="674067"/>
                    <a:pt x="256432" y="674067"/>
                  </a:cubicBezTo>
                  <a:lnTo>
                    <a:pt x="244985" y="668821"/>
                  </a:lnTo>
                  <a:lnTo>
                    <a:pt x="246574" y="665641"/>
                  </a:lnTo>
                  <a:lnTo>
                    <a:pt x="251185" y="664528"/>
                  </a:lnTo>
                  <a:lnTo>
                    <a:pt x="255795" y="661031"/>
                  </a:lnTo>
                  <a:lnTo>
                    <a:pt x="260406" y="660395"/>
                  </a:lnTo>
                  <a:lnTo>
                    <a:pt x="265175" y="662462"/>
                  </a:lnTo>
                  <a:lnTo>
                    <a:pt x="267400" y="665005"/>
                  </a:lnTo>
                  <a:lnTo>
                    <a:pt x="268196" y="668821"/>
                  </a:lnTo>
                  <a:lnTo>
                    <a:pt x="270739" y="672477"/>
                  </a:lnTo>
                  <a:lnTo>
                    <a:pt x="273442" y="673113"/>
                  </a:lnTo>
                  <a:lnTo>
                    <a:pt x="283298" y="670411"/>
                  </a:lnTo>
                  <a:lnTo>
                    <a:pt x="284729" y="668344"/>
                  </a:lnTo>
                  <a:lnTo>
                    <a:pt x="285524" y="666595"/>
                  </a:lnTo>
                  <a:lnTo>
                    <a:pt x="286161" y="661667"/>
                  </a:lnTo>
                  <a:lnTo>
                    <a:pt x="286161" y="656579"/>
                  </a:lnTo>
                  <a:cubicBezTo>
                    <a:pt x="286161" y="656579"/>
                    <a:pt x="285207" y="652287"/>
                    <a:pt x="285207" y="652287"/>
                  </a:cubicBezTo>
                  <a:lnTo>
                    <a:pt x="283616" y="649107"/>
                  </a:lnTo>
                  <a:lnTo>
                    <a:pt x="282344" y="647836"/>
                  </a:lnTo>
                  <a:lnTo>
                    <a:pt x="280437" y="646564"/>
                  </a:lnTo>
                  <a:lnTo>
                    <a:pt x="277575" y="646882"/>
                  </a:lnTo>
                  <a:lnTo>
                    <a:pt x="272170" y="648949"/>
                  </a:lnTo>
                  <a:lnTo>
                    <a:pt x="268037" y="650220"/>
                  </a:lnTo>
                  <a:lnTo>
                    <a:pt x="267400" y="651333"/>
                  </a:lnTo>
                  <a:lnTo>
                    <a:pt x="272965" y="651810"/>
                  </a:lnTo>
                  <a:lnTo>
                    <a:pt x="272965" y="654831"/>
                  </a:lnTo>
                  <a:cubicBezTo>
                    <a:pt x="272965" y="654831"/>
                    <a:pt x="271852" y="656262"/>
                    <a:pt x="271852" y="656262"/>
                  </a:cubicBezTo>
                  <a:lnTo>
                    <a:pt x="267083" y="657215"/>
                  </a:lnTo>
                  <a:lnTo>
                    <a:pt x="262631" y="657692"/>
                  </a:lnTo>
                  <a:lnTo>
                    <a:pt x="258339" y="657056"/>
                  </a:lnTo>
                  <a:lnTo>
                    <a:pt x="258339" y="654990"/>
                  </a:lnTo>
                  <a:cubicBezTo>
                    <a:pt x="258339" y="654990"/>
                    <a:pt x="259611" y="653082"/>
                    <a:pt x="259611" y="653082"/>
                  </a:cubicBezTo>
                  <a:lnTo>
                    <a:pt x="259929" y="652128"/>
                  </a:lnTo>
                  <a:lnTo>
                    <a:pt x="259134" y="651651"/>
                  </a:lnTo>
                  <a:lnTo>
                    <a:pt x="256749" y="651651"/>
                  </a:lnTo>
                  <a:cubicBezTo>
                    <a:pt x="256749" y="651651"/>
                    <a:pt x="254523" y="650539"/>
                    <a:pt x="254523" y="650539"/>
                  </a:cubicBezTo>
                  <a:lnTo>
                    <a:pt x="248800" y="648472"/>
                  </a:lnTo>
                  <a:lnTo>
                    <a:pt x="246257" y="646405"/>
                  </a:lnTo>
                  <a:lnTo>
                    <a:pt x="244190" y="641795"/>
                  </a:lnTo>
                  <a:lnTo>
                    <a:pt x="245620" y="634005"/>
                  </a:lnTo>
                  <a:lnTo>
                    <a:pt x="245303" y="627963"/>
                  </a:lnTo>
                  <a:lnTo>
                    <a:pt x="242123" y="616676"/>
                  </a:lnTo>
                  <a:lnTo>
                    <a:pt x="241329" y="612066"/>
                  </a:lnTo>
                  <a:lnTo>
                    <a:pt x="241329" y="606660"/>
                  </a:lnTo>
                  <a:cubicBezTo>
                    <a:pt x="241329" y="606660"/>
                    <a:pt x="241964" y="604435"/>
                    <a:pt x="241964" y="604435"/>
                  </a:cubicBezTo>
                  <a:lnTo>
                    <a:pt x="243872" y="601891"/>
                  </a:lnTo>
                  <a:lnTo>
                    <a:pt x="248324" y="599348"/>
                  </a:lnTo>
                  <a:lnTo>
                    <a:pt x="249754" y="599348"/>
                  </a:lnTo>
                  <a:cubicBezTo>
                    <a:pt x="249754" y="599348"/>
                    <a:pt x="251662" y="600142"/>
                    <a:pt x="251662" y="600142"/>
                  </a:cubicBezTo>
                  <a:lnTo>
                    <a:pt x="251185" y="601414"/>
                  </a:lnTo>
                  <a:lnTo>
                    <a:pt x="250231" y="602050"/>
                  </a:lnTo>
                  <a:lnTo>
                    <a:pt x="256908" y="603481"/>
                  </a:lnTo>
                  <a:lnTo>
                    <a:pt x="263744" y="605865"/>
                  </a:lnTo>
                  <a:lnTo>
                    <a:pt x="271217" y="608727"/>
                  </a:lnTo>
                  <a:lnTo>
                    <a:pt x="281232" y="613496"/>
                  </a:lnTo>
                  <a:lnTo>
                    <a:pt x="285524" y="613814"/>
                  </a:lnTo>
                  <a:lnTo>
                    <a:pt x="297288" y="613496"/>
                  </a:lnTo>
                  <a:lnTo>
                    <a:pt x="304602" y="612066"/>
                  </a:lnTo>
                  <a:lnTo>
                    <a:pt x="309212" y="609999"/>
                  </a:lnTo>
                  <a:lnTo>
                    <a:pt x="320818" y="604753"/>
                  </a:lnTo>
                  <a:lnTo>
                    <a:pt x="323520" y="602209"/>
                  </a:lnTo>
                  <a:lnTo>
                    <a:pt x="325109" y="597439"/>
                  </a:lnTo>
                  <a:lnTo>
                    <a:pt x="320818" y="590127"/>
                  </a:lnTo>
                  <a:lnTo>
                    <a:pt x="319864" y="586629"/>
                  </a:lnTo>
                  <a:lnTo>
                    <a:pt x="320659" y="581224"/>
                  </a:lnTo>
                  <a:lnTo>
                    <a:pt x="322884" y="572957"/>
                  </a:lnTo>
                  <a:lnTo>
                    <a:pt x="323997" y="571050"/>
                  </a:lnTo>
                  <a:lnTo>
                    <a:pt x="324951" y="570572"/>
                  </a:lnTo>
                  <a:lnTo>
                    <a:pt x="328448" y="568664"/>
                  </a:lnTo>
                  <a:lnTo>
                    <a:pt x="329880" y="560080"/>
                  </a:lnTo>
                  <a:lnTo>
                    <a:pt x="329880" y="556423"/>
                  </a:lnTo>
                  <a:cubicBezTo>
                    <a:pt x="329880" y="556423"/>
                    <a:pt x="328448" y="555470"/>
                    <a:pt x="328448" y="555470"/>
                  </a:cubicBezTo>
                  <a:lnTo>
                    <a:pt x="327017" y="553721"/>
                  </a:lnTo>
                  <a:lnTo>
                    <a:pt x="330674" y="553721"/>
                  </a:lnTo>
                  <a:cubicBezTo>
                    <a:pt x="330674" y="553721"/>
                    <a:pt x="328607" y="551336"/>
                    <a:pt x="328607" y="551336"/>
                  </a:cubicBezTo>
                  <a:lnTo>
                    <a:pt x="326222" y="549746"/>
                  </a:lnTo>
                  <a:lnTo>
                    <a:pt x="323679" y="549110"/>
                  </a:lnTo>
                  <a:lnTo>
                    <a:pt x="322407" y="545931"/>
                  </a:lnTo>
                  <a:lnTo>
                    <a:pt x="323361" y="540526"/>
                  </a:lnTo>
                  <a:lnTo>
                    <a:pt x="321294" y="536074"/>
                  </a:lnTo>
                  <a:lnTo>
                    <a:pt x="322407" y="534325"/>
                  </a:lnTo>
                  <a:lnTo>
                    <a:pt x="326541" y="534802"/>
                  </a:lnTo>
                  <a:lnTo>
                    <a:pt x="330038" y="538300"/>
                  </a:lnTo>
                  <a:lnTo>
                    <a:pt x="336397" y="539731"/>
                  </a:lnTo>
                  <a:lnTo>
                    <a:pt x="343392" y="541002"/>
                  </a:lnTo>
                  <a:lnTo>
                    <a:pt x="349752" y="540366"/>
                  </a:lnTo>
                  <a:lnTo>
                    <a:pt x="357542" y="540843"/>
                  </a:lnTo>
                  <a:lnTo>
                    <a:pt x="363583" y="540208"/>
                  </a:lnTo>
                  <a:lnTo>
                    <a:pt x="394425" y="535597"/>
                  </a:lnTo>
                  <a:lnTo>
                    <a:pt x="398716" y="534167"/>
                  </a:lnTo>
                  <a:lnTo>
                    <a:pt x="417953" y="530033"/>
                  </a:lnTo>
                  <a:lnTo>
                    <a:pt x="441800" y="522084"/>
                  </a:lnTo>
                  <a:lnTo>
                    <a:pt x="457062" y="513181"/>
                  </a:lnTo>
                  <a:lnTo>
                    <a:pt x="459923" y="510320"/>
                  </a:lnTo>
                  <a:lnTo>
                    <a:pt x="461036" y="504438"/>
                  </a:lnTo>
                  <a:lnTo>
                    <a:pt x="464215" y="499032"/>
                  </a:lnTo>
                  <a:lnTo>
                    <a:pt x="473118" y="489175"/>
                  </a:lnTo>
                  <a:lnTo>
                    <a:pt x="483452" y="473119"/>
                  </a:lnTo>
                  <a:lnTo>
                    <a:pt x="485041" y="469621"/>
                  </a:lnTo>
                  <a:lnTo>
                    <a:pt x="485041" y="465806"/>
                  </a:lnTo>
                  <a:cubicBezTo>
                    <a:pt x="485041" y="465806"/>
                    <a:pt x="484247" y="455631"/>
                    <a:pt x="484247" y="455631"/>
                  </a:cubicBezTo>
                  <a:lnTo>
                    <a:pt x="483770" y="454359"/>
                  </a:lnTo>
                  <a:lnTo>
                    <a:pt x="482816" y="452928"/>
                  </a:lnTo>
                  <a:lnTo>
                    <a:pt x="477411" y="452928"/>
                  </a:lnTo>
                  <a:cubicBezTo>
                    <a:pt x="477411" y="452928"/>
                    <a:pt x="473436" y="451339"/>
                    <a:pt x="473436" y="451339"/>
                  </a:cubicBezTo>
                  <a:lnTo>
                    <a:pt x="468032" y="446410"/>
                  </a:lnTo>
                  <a:lnTo>
                    <a:pt x="465965" y="442595"/>
                  </a:lnTo>
                  <a:lnTo>
                    <a:pt x="464852" y="438461"/>
                  </a:lnTo>
                  <a:lnTo>
                    <a:pt x="465487" y="432579"/>
                  </a:lnTo>
                  <a:lnTo>
                    <a:pt x="471052" y="425584"/>
                  </a:lnTo>
                  <a:lnTo>
                    <a:pt x="470734" y="420974"/>
                  </a:lnTo>
                  <a:lnTo>
                    <a:pt x="466919" y="415251"/>
                  </a:lnTo>
                  <a:lnTo>
                    <a:pt x="459923" y="409686"/>
                  </a:lnTo>
                  <a:lnTo>
                    <a:pt x="453723" y="405712"/>
                  </a:lnTo>
                  <a:lnTo>
                    <a:pt x="438779" y="398876"/>
                  </a:lnTo>
                  <a:lnTo>
                    <a:pt x="434964" y="393948"/>
                  </a:lnTo>
                  <a:lnTo>
                    <a:pt x="433533" y="391563"/>
                  </a:lnTo>
                  <a:lnTo>
                    <a:pt x="431784" y="386317"/>
                  </a:lnTo>
                  <a:lnTo>
                    <a:pt x="433215" y="385204"/>
                  </a:lnTo>
                  <a:lnTo>
                    <a:pt x="434327" y="384886"/>
                  </a:lnTo>
                  <a:lnTo>
                    <a:pt x="435599" y="382978"/>
                  </a:lnTo>
                  <a:lnTo>
                    <a:pt x="435123" y="378686"/>
                  </a:lnTo>
                  <a:lnTo>
                    <a:pt x="434486" y="376460"/>
                  </a:lnTo>
                  <a:lnTo>
                    <a:pt x="433692" y="373439"/>
                  </a:lnTo>
                  <a:lnTo>
                    <a:pt x="431625" y="368829"/>
                  </a:lnTo>
                  <a:lnTo>
                    <a:pt x="431148" y="365967"/>
                  </a:lnTo>
                  <a:lnTo>
                    <a:pt x="433851" y="353885"/>
                  </a:lnTo>
                  <a:lnTo>
                    <a:pt x="434646" y="348321"/>
                  </a:lnTo>
                  <a:lnTo>
                    <a:pt x="436077" y="347049"/>
                  </a:lnTo>
                  <a:lnTo>
                    <a:pt x="437984" y="347367"/>
                  </a:lnTo>
                  <a:lnTo>
                    <a:pt x="439733" y="347367"/>
                  </a:lnTo>
                  <a:cubicBezTo>
                    <a:pt x="439733" y="347367"/>
                    <a:pt x="441164" y="345141"/>
                    <a:pt x="441164" y="345141"/>
                  </a:cubicBezTo>
                  <a:lnTo>
                    <a:pt x="441959" y="343393"/>
                  </a:lnTo>
                  <a:lnTo>
                    <a:pt x="440528" y="330833"/>
                  </a:lnTo>
                  <a:lnTo>
                    <a:pt x="441005" y="327972"/>
                  </a:lnTo>
                  <a:lnTo>
                    <a:pt x="443231" y="323202"/>
                  </a:lnTo>
                  <a:lnTo>
                    <a:pt x="443231" y="320818"/>
                  </a:lnTo>
                  <a:cubicBezTo>
                    <a:pt x="443231" y="320818"/>
                    <a:pt x="441959" y="318751"/>
                    <a:pt x="441959" y="318751"/>
                  </a:cubicBezTo>
                  <a:lnTo>
                    <a:pt x="441641" y="316685"/>
                  </a:lnTo>
                  <a:lnTo>
                    <a:pt x="442276" y="314618"/>
                  </a:lnTo>
                  <a:lnTo>
                    <a:pt x="442276" y="312551"/>
                  </a:lnTo>
                  <a:cubicBezTo>
                    <a:pt x="442276" y="312551"/>
                    <a:pt x="441322" y="310643"/>
                    <a:pt x="441322" y="310643"/>
                  </a:cubicBezTo>
                  <a:lnTo>
                    <a:pt x="441959" y="309053"/>
                  </a:lnTo>
                  <a:lnTo>
                    <a:pt x="444026" y="307781"/>
                  </a:lnTo>
                  <a:lnTo>
                    <a:pt x="445615" y="305874"/>
                  </a:lnTo>
                  <a:lnTo>
                    <a:pt x="446569" y="303171"/>
                  </a:lnTo>
                  <a:lnTo>
                    <a:pt x="447046" y="301105"/>
                  </a:lnTo>
                  <a:lnTo>
                    <a:pt x="447046" y="299674"/>
                  </a:lnTo>
                  <a:cubicBezTo>
                    <a:pt x="447046" y="299674"/>
                    <a:pt x="446410" y="298402"/>
                    <a:pt x="446410" y="298402"/>
                  </a:cubicBezTo>
                  <a:lnTo>
                    <a:pt x="445139" y="297130"/>
                  </a:lnTo>
                  <a:lnTo>
                    <a:pt x="445774" y="294586"/>
                  </a:lnTo>
                  <a:lnTo>
                    <a:pt x="448159" y="290930"/>
                  </a:lnTo>
                  <a:lnTo>
                    <a:pt x="449749" y="287591"/>
                  </a:lnTo>
                  <a:lnTo>
                    <a:pt x="450543" y="284730"/>
                  </a:lnTo>
                  <a:lnTo>
                    <a:pt x="450543" y="282345"/>
                  </a:lnTo>
                  <a:cubicBezTo>
                    <a:pt x="450543" y="282345"/>
                    <a:pt x="449749" y="280596"/>
                    <a:pt x="449749" y="280596"/>
                  </a:cubicBezTo>
                  <a:lnTo>
                    <a:pt x="450067" y="279483"/>
                  </a:lnTo>
                  <a:lnTo>
                    <a:pt x="451497" y="278848"/>
                  </a:lnTo>
                  <a:lnTo>
                    <a:pt x="452134" y="276940"/>
                  </a:lnTo>
                  <a:lnTo>
                    <a:pt x="452134" y="272330"/>
                  </a:lnTo>
                  <a:cubicBezTo>
                    <a:pt x="452134" y="272330"/>
                    <a:pt x="450384" y="268514"/>
                    <a:pt x="450384" y="268514"/>
                  </a:cubicBezTo>
                  <a:lnTo>
                    <a:pt x="451497" y="265494"/>
                  </a:lnTo>
                  <a:lnTo>
                    <a:pt x="454836" y="261996"/>
                  </a:lnTo>
                  <a:lnTo>
                    <a:pt x="456585" y="259134"/>
                  </a:lnTo>
                  <a:lnTo>
                    <a:pt x="456585" y="257068"/>
                  </a:lnTo>
                  <a:cubicBezTo>
                    <a:pt x="456585" y="257068"/>
                    <a:pt x="457857" y="255796"/>
                    <a:pt x="457857" y="255796"/>
                  </a:cubicBezTo>
                  <a:lnTo>
                    <a:pt x="459129" y="254365"/>
                  </a:lnTo>
                  <a:lnTo>
                    <a:pt x="463739" y="251027"/>
                  </a:lnTo>
                  <a:lnTo>
                    <a:pt x="466282" y="248006"/>
                  </a:lnTo>
                  <a:lnTo>
                    <a:pt x="466759" y="245462"/>
                  </a:lnTo>
                  <a:lnTo>
                    <a:pt x="468985" y="243078"/>
                  </a:lnTo>
                  <a:lnTo>
                    <a:pt x="472801" y="241011"/>
                  </a:lnTo>
                  <a:lnTo>
                    <a:pt x="477092" y="237196"/>
                  </a:lnTo>
                  <a:lnTo>
                    <a:pt x="481863" y="231631"/>
                  </a:lnTo>
                  <a:lnTo>
                    <a:pt x="484724" y="227498"/>
                  </a:lnTo>
                  <a:lnTo>
                    <a:pt x="485678" y="224795"/>
                  </a:lnTo>
                  <a:lnTo>
                    <a:pt x="487586" y="222728"/>
                  </a:lnTo>
                  <a:lnTo>
                    <a:pt x="490288" y="221298"/>
                  </a:lnTo>
                  <a:lnTo>
                    <a:pt x="492673" y="218277"/>
                  </a:lnTo>
                  <a:lnTo>
                    <a:pt x="494740" y="213826"/>
                  </a:lnTo>
                  <a:lnTo>
                    <a:pt x="497442" y="210169"/>
                  </a:lnTo>
                  <a:lnTo>
                    <a:pt x="500939" y="207466"/>
                  </a:lnTo>
                  <a:lnTo>
                    <a:pt x="502848" y="205241"/>
                  </a:lnTo>
                  <a:lnTo>
                    <a:pt x="503324" y="203492"/>
                  </a:lnTo>
                  <a:lnTo>
                    <a:pt x="504278" y="202379"/>
                  </a:lnTo>
                  <a:lnTo>
                    <a:pt x="505867" y="201902"/>
                  </a:lnTo>
                  <a:lnTo>
                    <a:pt x="506663" y="200948"/>
                  </a:lnTo>
                  <a:lnTo>
                    <a:pt x="506663" y="199517"/>
                  </a:lnTo>
                  <a:cubicBezTo>
                    <a:pt x="506663" y="199517"/>
                    <a:pt x="506980" y="198563"/>
                    <a:pt x="506980" y="198563"/>
                  </a:cubicBezTo>
                  <a:lnTo>
                    <a:pt x="507934" y="198087"/>
                  </a:lnTo>
                  <a:lnTo>
                    <a:pt x="509525" y="198087"/>
                  </a:lnTo>
                  <a:cubicBezTo>
                    <a:pt x="509525" y="198087"/>
                    <a:pt x="511591" y="199040"/>
                    <a:pt x="511591" y="199040"/>
                  </a:cubicBezTo>
                  <a:lnTo>
                    <a:pt x="512862" y="199040"/>
                  </a:lnTo>
                  <a:cubicBezTo>
                    <a:pt x="512862" y="199040"/>
                    <a:pt x="513340" y="197769"/>
                    <a:pt x="513340" y="197769"/>
                  </a:cubicBezTo>
                  <a:lnTo>
                    <a:pt x="512704" y="196497"/>
                  </a:lnTo>
                  <a:lnTo>
                    <a:pt x="511114" y="195066"/>
                  </a:lnTo>
                  <a:lnTo>
                    <a:pt x="511751" y="193477"/>
                  </a:lnTo>
                  <a:lnTo>
                    <a:pt x="515883" y="190933"/>
                  </a:lnTo>
                  <a:lnTo>
                    <a:pt x="518904" y="189979"/>
                  </a:lnTo>
                  <a:lnTo>
                    <a:pt x="520811" y="188389"/>
                  </a:lnTo>
                  <a:lnTo>
                    <a:pt x="522561" y="185845"/>
                  </a:lnTo>
                  <a:lnTo>
                    <a:pt x="525582" y="184096"/>
                  </a:lnTo>
                  <a:lnTo>
                    <a:pt x="529714" y="183143"/>
                  </a:lnTo>
                  <a:lnTo>
                    <a:pt x="530827" y="182189"/>
                  </a:lnTo>
                  <a:lnTo>
                    <a:pt x="530827" y="180917"/>
                  </a:lnTo>
                  <a:cubicBezTo>
                    <a:pt x="530827" y="180917"/>
                    <a:pt x="531464" y="179963"/>
                    <a:pt x="531464" y="179963"/>
                  </a:cubicBezTo>
                  <a:lnTo>
                    <a:pt x="533848" y="179327"/>
                  </a:lnTo>
                  <a:lnTo>
                    <a:pt x="535120" y="178214"/>
                  </a:lnTo>
                  <a:lnTo>
                    <a:pt x="535120" y="176466"/>
                  </a:lnTo>
                  <a:cubicBezTo>
                    <a:pt x="535120" y="176466"/>
                    <a:pt x="536074" y="174876"/>
                    <a:pt x="536074" y="174876"/>
                  </a:cubicBezTo>
                  <a:lnTo>
                    <a:pt x="537346" y="173445"/>
                  </a:lnTo>
                  <a:lnTo>
                    <a:pt x="538776" y="172809"/>
                  </a:lnTo>
                  <a:lnTo>
                    <a:pt x="540366" y="173127"/>
                  </a:lnTo>
                  <a:lnTo>
                    <a:pt x="541956" y="172491"/>
                  </a:lnTo>
                  <a:lnTo>
                    <a:pt x="543387" y="170901"/>
                  </a:lnTo>
                  <a:lnTo>
                    <a:pt x="545136" y="170265"/>
                  </a:lnTo>
                  <a:lnTo>
                    <a:pt x="547202" y="170265"/>
                  </a:lnTo>
                  <a:cubicBezTo>
                    <a:pt x="547202" y="170265"/>
                    <a:pt x="548315" y="170107"/>
                    <a:pt x="548315" y="170107"/>
                  </a:cubicBezTo>
                  <a:lnTo>
                    <a:pt x="551812" y="169471"/>
                  </a:lnTo>
                  <a:lnTo>
                    <a:pt x="553720" y="168199"/>
                  </a:lnTo>
                  <a:lnTo>
                    <a:pt x="555310" y="165337"/>
                  </a:lnTo>
                  <a:lnTo>
                    <a:pt x="556741" y="164224"/>
                  </a:lnTo>
                  <a:lnTo>
                    <a:pt x="558013" y="164860"/>
                  </a:lnTo>
                  <a:lnTo>
                    <a:pt x="560080" y="163906"/>
                  </a:lnTo>
                  <a:lnTo>
                    <a:pt x="563100" y="161363"/>
                  </a:lnTo>
                  <a:lnTo>
                    <a:pt x="563736" y="161363"/>
                  </a:lnTo>
                  <a:cubicBezTo>
                    <a:pt x="563736" y="161363"/>
                    <a:pt x="565962" y="160091"/>
                    <a:pt x="565962" y="160091"/>
                  </a:cubicBezTo>
                  <a:lnTo>
                    <a:pt x="568188" y="155640"/>
                  </a:lnTo>
                  <a:lnTo>
                    <a:pt x="569301" y="152778"/>
                  </a:lnTo>
                  <a:lnTo>
                    <a:pt x="568982" y="150393"/>
                  </a:lnTo>
                  <a:lnTo>
                    <a:pt x="568188" y="148645"/>
                  </a:lnTo>
                  <a:lnTo>
                    <a:pt x="568505" y="146101"/>
                  </a:lnTo>
                  <a:lnTo>
                    <a:pt x="569301" y="13926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8" name="Freeform: Shape 5417">
              <a:extLst>
                <a:ext uri="{FF2B5EF4-FFF2-40B4-BE49-F238E27FC236}">
                  <a16:creationId xmlns:a16="http://schemas.microsoft.com/office/drawing/2014/main" id="{450D42C8-0CD9-3C47-C14D-AC7188D81850}"/>
                </a:ext>
              </a:extLst>
            </p:cNvPr>
            <p:cNvSpPr/>
            <p:nvPr/>
          </p:nvSpPr>
          <p:spPr>
            <a:xfrm>
              <a:off x="1528559" y="4056802"/>
              <a:ext cx="354044" cy="392676"/>
            </a:xfrm>
            <a:custGeom>
              <a:avLst/>
              <a:gdLst>
                <a:gd name="connsiteX0" fmla="*/ 11605 w 354044"/>
                <a:gd name="connsiteY0" fmla="*/ 21621 h 392676"/>
                <a:gd name="connsiteX1" fmla="*/ 13513 w 354044"/>
                <a:gd name="connsiteY1" fmla="*/ 25277 h 392676"/>
                <a:gd name="connsiteX2" fmla="*/ 14308 w 354044"/>
                <a:gd name="connsiteY2" fmla="*/ 29411 h 392676"/>
                <a:gd name="connsiteX3" fmla="*/ 13513 w 354044"/>
                <a:gd name="connsiteY3" fmla="*/ 31478 h 392676"/>
                <a:gd name="connsiteX4" fmla="*/ 12877 w 354044"/>
                <a:gd name="connsiteY4" fmla="*/ 34180 h 392676"/>
                <a:gd name="connsiteX5" fmla="*/ 14149 w 354044"/>
                <a:gd name="connsiteY5" fmla="*/ 37042 h 392676"/>
                <a:gd name="connsiteX6" fmla="*/ 14626 w 354044"/>
                <a:gd name="connsiteY6" fmla="*/ 37837 h 392676"/>
                <a:gd name="connsiteX7" fmla="*/ 15898 w 354044"/>
                <a:gd name="connsiteY7" fmla="*/ 37519 h 392676"/>
                <a:gd name="connsiteX8" fmla="*/ 19713 w 354044"/>
                <a:gd name="connsiteY8" fmla="*/ 37042 h 392676"/>
                <a:gd name="connsiteX9" fmla="*/ 22575 w 354044"/>
                <a:gd name="connsiteY9" fmla="*/ 36724 h 392676"/>
                <a:gd name="connsiteX10" fmla="*/ 23052 w 354044"/>
                <a:gd name="connsiteY10" fmla="*/ 36088 h 392676"/>
                <a:gd name="connsiteX11" fmla="*/ 23529 w 354044"/>
                <a:gd name="connsiteY11" fmla="*/ 28298 h 392676"/>
                <a:gd name="connsiteX12" fmla="*/ 23529 w 354044"/>
                <a:gd name="connsiteY12" fmla="*/ 20349 h 392676"/>
                <a:gd name="connsiteX13" fmla="*/ 22575 w 354044"/>
                <a:gd name="connsiteY13" fmla="*/ 19237 h 392676"/>
                <a:gd name="connsiteX14" fmla="*/ 21621 w 354044"/>
                <a:gd name="connsiteY14" fmla="*/ 18601 h 392676"/>
                <a:gd name="connsiteX15" fmla="*/ 21621 w 354044"/>
                <a:gd name="connsiteY15" fmla="*/ 18124 h 392676"/>
                <a:gd name="connsiteX16" fmla="*/ 23052 w 354044"/>
                <a:gd name="connsiteY16" fmla="*/ 17170 h 392676"/>
                <a:gd name="connsiteX17" fmla="*/ 25119 w 354044"/>
                <a:gd name="connsiteY17" fmla="*/ 16057 h 392676"/>
                <a:gd name="connsiteX18" fmla="*/ 25754 w 354044"/>
                <a:gd name="connsiteY18" fmla="*/ 15580 h 392676"/>
                <a:gd name="connsiteX19" fmla="*/ 27980 w 354044"/>
                <a:gd name="connsiteY19" fmla="*/ 13513 h 392676"/>
                <a:gd name="connsiteX20" fmla="*/ 32432 w 354044"/>
                <a:gd name="connsiteY20" fmla="*/ 8744 h 392676"/>
                <a:gd name="connsiteX21" fmla="*/ 35770 w 354044"/>
                <a:gd name="connsiteY21" fmla="*/ 7631 h 392676"/>
                <a:gd name="connsiteX22" fmla="*/ 38950 w 354044"/>
                <a:gd name="connsiteY22" fmla="*/ 6359 h 392676"/>
                <a:gd name="connsiteX23" fmla="*/ 39427 w 354044"/>
                <a:gd name="connsiteY23" fmla="*/ 5882 h 392676"/>
                <a:gd name="connsiteX24" fmla="*/ 38791 w 354044"/>
                <a:gd name="connsiteY24" fmla="*/ 5405 h 392676"/>
                <a:gd name="connsiteX25" fmla="*/ 36565 w 354044"/>
                <a:gd name="connsiteY25" fmla="*/ 3498 h 392676"/>
                <a:gd name="connsiteX26" fmla="*/ 34021 w 354044"/>
                <a:gd name="connsiteY26" fmla="*/ 477 h 392676"/>
                <a:gd name="connsiteX27" fmla="*/ 33067 w 354044"/>
                <a:gd name="connsiteY27" fmla="*/ 0 h 392676"/>
                <a:gd name="connsiteX28" fmla="*/ 31637 w 354044"/>
                <a:gd name="connsiteY28" fmla="*/ 0 h 392676"/>
                <a:gd name="connsiteX29" fmla="*/ 29411 w 354044"/>
                <a:gd name="connsiteY29" fmla="*/ 1113 h 392676"/>
                <a:gd name="connsiteX30" fmla="*/ 27185 w 354044"/>
                <a:gd name="connsiteY30" fmla="*/ 2862 h 392676"/>
                <a:gd name="connsiteX31" fmla="*/ 23211 w 354044"/>
                <a:gd name="connsiteY31" fmla="*/ 4452 h 392676"/>
                <a:gd name="connsiteX32" fmla="*/ 19872 w 354044"/>
                <a:gd name="connsiteY32" fmla="*/ 5405 h 392676"/>
                <a:gd name="connsiteX33" fmla="*/ 19554 w 354044"/>
                <a:gd name="connsiteY33" fmla="*/ 6518 h 392676"/>
                <a:gd name="connsiteX34" fmla="*/ 18759 w 354044"/>
                <a:gd name="connsiteY34" fmla="*/ 8426 h 392676"/>
                <a:gd name="connsiteX35" fmla="*/ 17647 w 354044"/>
                <a:gd name="connsiteY35" fmla="*/ 9539 h 392676"/>
                <a:gd name="connsiteX36" fmla="*/ 14626 w 354044"/>
                <a:gd name="connsiteY36" fmla="*/ 9857 h 392676"/>
                <a:gd name="connsiteX37" fmla="*/ 13513 w 354044"/>
                <a:gd name="connsiteY37" fmla="*/ 11606 h 392676"/>
                <a:gd name="connsiteX38" fmla="*/ 10970 w 354044"/>
                <a:gd name="connsiteY38" fmla="*/ 14944 h 392676"/>
                <a:gd name="connsiteX39" fmla="*/ 9221 w 354044"/>
                <a:gd name="connsiteY39" fmla="*/ 16375 h 392676"/>
                <a:gd name="connsiteX40" fmla="*/ 9857 w 354044"/>
                <a:gd name="connsiteY40" fmla="*/ 17329 h 392676"/>
                <a:gd name="connsiteX41" fmla="*/ 11923 w 354044"/>
                <a:gd name="connsiteY41" fmla="*/ 21939 h 392676"/>
                <a:gd name="connsiteX42" fmla="*/ 354044 w 354044"/>
                <a:gd name="connsiteY42" fmla="*/ 199041 h 392676"/>
                <a:gd name="connsiteX43" fmla="*/ 353567 w 354044"/>
                <a:gd name="connsiteY43" fmla="*/ 197292 h 392676"/>
                <a:gd name="connsiteX44" fmla="*/ 353090 w 354044"/>
                <a:gd name="connsiteY44" fmla="*/ 193477 h 392676"/>
                <a:gd name="connsiteX45" fmla="*/ 352455 w 354044"/>
                <a:gd name="connsiteY45" fmla="*/ 188230 h 392676"/>
                <a:gd name="connsiteX46" fmla="*/ 351819 w 354044"/>
                <a:gd name="connsiteY46" fmla="*/ 184415 h 392676"/>
                <a:gd name="connsiteX47" fmla="*/ 350706 w 354044"/>
                <a:gd name="connsiteY47" fmla="*/ 185051 h 392676"/>
                <a:gd name="connsiteX48" fmla="*/ 350070 w 354044"/>
                <a:gd name="connsiteY48" fmla="*/ 186481 h 392676"/>
                <a:gd name="connsiteX49" fmla="*/ 350070 w 354044"/>
                <a:gd name="connsiteY49" fmla="*/ 187594 h 392676"/>
                <a:gd name="connsiteX50" fmla="*/ 348003 w 354044"/>
                <a:gd name="connsiteY50" fmla="*/ 188548 h 392676"/>
                <a:gd name="connsiteX51" fmla="*/ 344029 w 354044"/>
                <a:gd name="connsiteY51" fmla="*/ 188548 h 392676"/>
                <a:gd name="connsiteX52" fmla="*/ 340054 w 354044"/>
                <a:gd name="connsiteY52" fmla="*/ 187594 h 392676"/>
                <a:gd name="connsiteX53" fmla="*/ 337352 w 354044"/>
                <a:gd name="connsiteY53" fmla="*/ 187276 h 392676"/>
                <a:gd name="connsiteX54" fmla="*/ 335444 w 354044"/>
                <a:gd name="connsiteY54" fmla="*/ 187276 h 392676"/>
                <a:gd name="connsiteX55" fmla="*/ 328449 w 354044"/>
                <a:gd name="connsiteY55" fmla="*/ 190297 h 392676"/>
                <a:gd name="connsiteX56" fmla="*/ 326064 w 354044"/>
                <a:gd name="connsiteY56" fmla="*/ 190615 h 392676"/>
                <a:gd name="connsiteX57" fmla="*/ 318592 w 354044"/>
                <a:gd name="connsiteY57" fmla="*/ 190615 h 392676"/>
                <a:gd name="connsiteX58" fmla="*/ 314300 w 354044"/>
                <a:gd name="connsiteY58" fmla="*/ 189820 h 392676"/>
                <a:gd name="connsiteX59" fmla="*/ 311279 w 354044"/>
                <a:gd name="connsiteY59" fmla="*/ 189820 h 392676"/>
                <a:gd name="connsiteX60" fmla="*/ 309053 w 354044"/>
                <a:gd name="connsiteY60" fmla="*/ 190615 h 392676"/>
                <a:gd name="connsiteX61" fmla="*/ 306351 w 354044"/>
                <a:gd name="connsiteY61" fmla="*/ 192681 h 392676"/>
                <a:gd name="connsiteX62" fmla="*/ 304125 w 354044"/>
                <a:gd name="connsiteY62" fmla="*/ 193794 h 392676"/>
                <a:gd name="connsiteX63" fmla="*/ 303012 w 354044"/>
                <a:gd name="connsiteY63" fmla="*/ 193794 h 392676"/>
                <a:gd name="connsiteX64" fmla="*/ 302376 w 354044"/>
                <a:gd name="connsiteY64" fmla="*/ 192841 h 392676"/>
                <a:gd name="connsiteX65" fmla="*/ 301423 w 354044"/>
                <a:gd name="connsiteY65" fmla="*/ 191569 h 392676"/>
                <a:gd name="connsiteX66" fmla="*/ 301105 w 354044"/>
                <a:gd name="connsiteY66" fmla="*/ 188389 h 392676"/>
                <a:gd name="connsiteX67" fmla="*/ 299992 w 354044"/>
                <a:gd name="connsiteY67" fmla="*/ 184892 h 392676"/>
                <a:gd name="connsiteX68" fmla="*/ 300787 w 354044"/>
                <a:gd name="connsiteY68" fmla="*/ 183143 h 392676"/>
                <a:gd name="connsiteX69" fmla="*/ 303012 w 354044"/>
                <a:gd name="connsiteY69" fmla="*/ 181871 h 392676"/>
                <a:gd name="connsiteX70" fmla="*/ 303807 w 354044"/>
                <a:gd name="connsiteY70" fmla="*/ 179169 h 392676"/>
                <a:gd name="connsiteX71" fmla="*/ 303171 w 354044"/>
                <a:gd name="connsiteY71" fmla="*/ 175194 h 392676"/>
                <a:gd name="connsiteX72" fmla="*/ 303171 w 354044"/>
                <a:gd name="connsiteY72" fmla="*/ 172332 h 392676"/>
                <a:gd name="connsiteX73" fmla="*/ 303648 w 354044"/>
                <a:gd name="connsiteY73" fmla="*/ 170743 h 392676"/>
                <a:gd name="connsiteX74" fmla="*/ 302853 w 354044"/>
                <a:gd name="connsiteY74" fmla="*/ 166768 h 392676"/>
                <a:gd name="connsiteX75" fmla="*/ 300628 w 354044"/>
                <a:gd name="connsiteY75" fmla="*/ 160409 h 392676"/>
                <a:gd name="connsiteX76" fmla="*/ 297448 w 354044"/>
                <a:gd name="connsiteY76" fmla="*/ 155322 h 392676"/>
                <a:gd name="connsiteX77" fmla="*/ 293474 w 354044"/>
                <a:gd name="connsiteY77" fmla="*/ 151347 h 392676"/>
                <a:gd name="connsiteX78" fmla="*/ 290771 w 354044"/>
                <a:gd name="connsiteY78" fmla="*/ 147532 h 392676"/>
                <a:gd name="connsiteX79" fmla="*/ 289499 w 354044"/>
                <a:gd name="connsiteY79" fmla="*/ 143875 h 392676"/>
                <a:gd name="connsiteX80" fmla="*/ 289976 w 354044"/>
                <a:gd name="connsiteY80" fmla="*/ 135291 h 392676"/>
                <a:gd name="connsiteX81" fmla="*/ 291248 w 354044"/>
                <a:gd name="connsiteY81" fmla="*/ 127659 h 392676"/>
                <a:gd name="connsiteX82" fmla="*/ 292202 w 354044"/>
                <a:gd name="connsiteY82" fmla="*/ 121618 h 392676"/>
                <a:gd name="connsiteX83" fmla="*/ 291884 w 354044"/>
                <a:gd name="connsiteY83" fmla="*/ 111444 h 392676"/>
                <a:gd name="connsiteX84" fmla="*/ 289181 w 354044"/>
                <a:gd name="connsiteY84" fmla="*/ 104926 h 392676"/>
                <a:gd name="connsiteX85" fmla="*/ 288545 w 354044"/>
                <a:gd name="connsiteY85" fmla="*/ 97931 h 392676"/>
                <a:gd name="connsiteX86" fmla="*/ 290135 w 354044"/>
                <a:gd name="connsiteY86" fmla="*/ 90299 h 392676"/>
                <a:gd name="connsiteX87" fmla="*/ 290135 w 354044"/>
                <a:gd name="connsiteY87" fmla="*/ 85053 h 392676"/>
                <a:gd name="connsiteX88" fmla="*/ 289340 w 354044"/>
                <a:gd name="connsiteY88" fmla="*/ 82351 h 392676"/>
                <a:gd name="connsiteX89" fmla="*/ 288704 w 354044"/>
                <a:gd name="connsiteY89" fmla="*/ 81874 h 392676"/>
                <a:gd name="connsiteX90" fmla="*/ 287750 w 354044"/>
                <a:gd name="connsiteY90" fmla="*/ 81556 h 392676"/>
                <a:gd name="connsiteX91" fmla="*/ 280914 w 354044"/>
                <a:gd name="connsiteY91" fmla="*/ 81238 h 392676"/>
                <a:gd name="connsiteX92" fmla="*/ 271694 w 354044"/>
                <a:gd name="connsiteY92" fmla="*/ 80920 h 392676"/>
                <a:gd name="connsiteX93" fmla="*/ 263745 w 354044"/>
                <a:gd name="connsiteY93" fmla="*/ 80920 h 392676"/>
                <a:gd name="connsiteX94" fmla="*/ 255001 w 354044"/>
                <a:gd name="connsiteY94" fmla="*/ 80761 h 392676"/>
                <a:gd name="connsiteX95" fmla="*/ 253570 w 354044"/>
                <a:gd name="connsiteY95" fmla="*/ 79807 h 392676"/>
                <a:gd name="connsiteX96" fmla="*/ 252934 w 354044"/>
                <a:gd name="connsiteY96" fmla="*/ 78058 h 392676"/>
                <a:gd name="connsiteX97" fmla="*/ 252934 w 354044"/>
                <a:gd name="connsiteY97" fmla="*/ 76310 h 392676"/>
                <a:gd name="connsiteX98" fmla="*/ 254683 w 354044"/>
                <a:gd name="connsiteY98" fmla="*/ 70905 h 392676"/>
                <a:gd name="connsiteX99" fmla="*/ 254365 w 354044"/>
                <a:gd name="connsiteY99" fmla="*/ 70427 h 392676"/>
                <a:gd name="connsiteX100" fmla="*/ 251344 w 354044"/>
                <a:gd name="connsiteY100" fmla="*/ 70427 h 392676"/>
                <a:gd name="connsiteX101" fmla="*/ 242919 w 354044"/>
                <a:gd name="connsiteY101" fmla="*/ 71222 h 392676"/>
                <a:gd name="connsiteX102" fmla="*/ 237354 w 354044"/>
                <a:gd name="connsiteY102" fmla="*/ 72017 h 392676"/>
                <a:gd name="connsiteX103" fmla="*/ 233857 w 354044"/>
                <a:gd name="connsiteY103" fmla="*/ 72335 h 392676"/>
                <a:gd name="connsiteX104" fmla="*/ 227657 w 354044"/>
                <a:gd name="connsiteY104" fmla="*/ 73766 h 392676"/>
                <a:gd name="connsiteX105" fmla="*/ 223841 w 354044"/>
                <a:gd name="connsiteY105" fmla="*/ 76787 h 392676"/>
                <a:gd name="connsiteX106" fmla="*/ 222569 w 354044"/>
                <a:gd name="connsiteY106" fmla="*/ 80602 h 392676"/>
                <a:gd name="connsiteX107" fmla="*/ 222569 w 354044"/>
                <a:gd name="connsiteY107" fmla="*/ 83782 h 392676"/>
                <a:gd name="connsiteX108" fmla="*/ 222569 w 354044"/>
                <a:gd name="connsiteY108" fmla="*/ 86166 h 392676"/>
                <a:gd name="connsiteX109" fmla="*/ 220821 w 354044"/>
                <a:gd name="connsiteY109" fmla="*/ 88551 h 392676"/>
                <a:gd name="connsiteX110" fmla="*/ 219390 w 354044"/>
                <a:gd name="connsiteY110" fmla="*/ 91412 h 392676"/>
                <a:gd name="connsiteX111" fmla="*/ 219390 w 354044"/>
                <a:gd name="connsiteY111" fmla="*/ 92843 h 392676"/>
                <a:gd name="connsiteX112" fmla="*/ 218436 w 354044"/>
                <a:gd name="connsiteY112" fmla="*/ 100315 h 392676"/>
                <a:gd name="connsiteX113" fmla="*/ 212713 w 354044"/>
                <a:gd name="connsiteY113" fmla="*/ 101269 h 392676"/>
                <a:gd name="connsiteX114" fmla="*/ 205718 w 354044"/>
                <a:gd name="connsiteY114" fmla="*/ 101269 h 392676"/>
                <a:gd name="connsiteX115" fmla="*/ 198723 w 354044"/>
                <a:gd name="connsiteY115" fmla="*/ 99361 h 392676"/>
                <a:gd name="connsiteX116" fmla="*/ 196179 w 354044"/>
                <a:gd name="connsiteY116" fmla="*/ 99361 h 392676"/>
                <a:gd name="connsiteX117" fmla="*/ 193953 w 354044"/>
                <a:gd name="connsiteY117" fmla="*/ 100315 h 392676"/>
                <a:gd name="connsiteX118" fmla="*/ 189661 w 354044"/>
                <a:gd name="connsiteY118" fmla="*/ 101269 h 392676"/>
                <a:gd name="connsiteX119" fmla="*/ 185528 w 354044"/>
                <a:gd name="connsiteY119" fmla="*/ 101905 h 392676"/>
                <a:gd name="connsiteX120" fmla="*/ 181394 w 354044"/>
                <a:gd name="connsiteY120" fmla="*/ 104131 h 392676"/>
                <a:gd name="connsiteX121" fmla="*/ 180281 w 354044"/>
                <a:gd name="connsiteY121" fmla="*/ 104131 h 392676"/>
                <a:gd name="connsiteX122" fmla="*/ 177579 w 354044"/>
                <a:gd name="connsiteY122" fmla="*/ 103177 h 392676"/>
                <a:gd name="connsiteX123" fmla="*/ 173763 w 354044"/>
                <a:gd name="connsiteY123" fmla="*/ 103177 h 392676"/>
                <a:gd name="connsiteX124" fmla="*/ 169948 w 354044"/>
                <a:gd name="connsiteY124" fmla="*/ 103813 h 392676"/>
                <a:gd name="connsiteX125" fmla="*/ 168040 w 354044"/>
                <a:gd name="connsiteY125" fmla="*/ 104131 h 392676"/>
                <a:gd name="connsiteX126" fmla="*/ 166768 w 354044"/>
                <a:gd name="connsiteY126" fmla="*/ 103495 h 392676"/>
                <a:gd name="connsiteX127" fmla="*/ 163112 w 354044"/>
                <a:gd name="connsiteY127" fmla="*/ 97931 h 392676"/>
                <a:gd name="connsiteX128" fmla="*/ 158342 w 354044"/>
                <a:gd name="connsiteY128" fmla="*/ 90459 h 392676"/>
                <a:gd name="connsiteX129" fmla="*/ 155799 w 354044"/>
                <a:gd name="connsiteY129" fmla="*/ 85848 h 392676"/>
                <a:gd name="connsiteX130" fmla="*/ 154845 w 354044"/>
                <a:gd name="connsiteY130" fmla="*/ 84576 h 392676"/>
                <a:gd name="connsiteX131" fmla="*/ 153255 w 354044"/>
                <a:gd name="connsiteY131" fmla="*/ 82987 h 392676"/>
                <a:gd name="connsiteX132" fmla="*/ 151029 w 354044"/>
                <a:gd name="connsiteY132" fmla="*/ 79966 h 392676"/>
                <a:gd name="connsiteX133" fmla="*/ 150075 w 354044"/>
                <a:gd name="connsiteY133" fmla="*/ 77104 h 392676"/>
                <a:gd name="connsiteX134" fmla="*/ 150393 w 354044"/>
                <a:gd name="connsiteY134" fmla="*/ 74402 h 392676"/>
                <a:gd name="connsiteX135" fmla="*/ 149122 w 354044"/>
                <a:gd name="connsiteY135" fmla="*/ 70745 h 392676"/>
                <a:gd name="connsiteX136" fmla="*/ 146101 w 354044"/>
                <a:gd name="connsiteY136" fmla="*/ 66135 h 392676"/>
                <a:gd name="connsiteX137" fmla="*/ 144034 w 354044"/>
                <a:gd name="connsiteY137" fmla="*/ 61684 h 392676"/>
                <a:gd name="connsiteX138" fmla="*/ 143080 w 354044"/>
                <a:gd name="connsiteY138" fmla="*/ 57550 h 392676"/>
                <a:gd name="connsiteX139" fmla="*/ 142762 w 354044"/>
                <a:gd name="connsiteY139" fmla="*/ 53894 h 392676"/>
                <a:gd name="connsiteX140" fmla="*/ 143239 w 354044"/>
                <a:gd name="connsiteY140" fmla="*/ 50873 h 392676"/>
                <a:gd name="connsiteX141" fmla="*/ 142603 w 354044"/>
                <a:gd name="connsiteY141" fmla="*/ 48647 h 392676"/>
                <a:gd name="connsiteX142" fmla="*/ 141014 w 354044"/>
                <a:gd name="connsiteY142" fmla="*/ 47217 h 392676"/>
                <a:gd name="connsiteX143" fmla="*/ 140060 w 354044"/>
                <a:gd name="connsiteY143" fmla="*/ 45468 h 392676"/>
                <a:gd name="connsiteX144" fmla="*/ 139424 w 354044"/>
                <a:gd name="connsiteY144" fmla="*/ 44673 h 392676"/>
                <a:gd name="connsiteX145" fmla="*/ 137993 w 354044"/>
                <a:gd name="connsiteY145" fmla="*/ 42924 h 392676"/>
                <a:gd name="connsiteX146" fmla="*/ 134972 w 354044"/>
                <a:gd name="connsiteY146" fmla="*/ 41017 h 392676"/>
                <a:gd name="connsiteX147" fmla="*/ 131634 w 354044"/>
                <a:gd name="connsiteY147" fmla="*/ 40063 h 392676"/>
                <a:gd name="connsiteX148" fmla="*/ 124321 w 354044"/>
                <a:gd name="connsiteY148" fmla="*/ 40063 h 392676"/>
                <a:gd name="connsiteX149" fmla="*/ 114782 w 354044"/>
                <a:gd name="connsiteY149" fmla="*/ 40063 h 392676"/>
                <a:gd name="connsiteX150" fmla="*/ 106038 w 354044"/>
                <a:gd name="connsiteY150" fmla="*/ 40063 h 392676"/>
                <a:gd name="connsiteX151" fmla="*/ 96341 w 354044"/>
                <a:gd name="connsiteY151" fmla="*/ 40381 h 392676"/>
                <a:gd name="connsiteX152" fmla="*/ 86643 w 354044"/>
                <a:gd name="connsiteY152" fmla="*/ 40381 h 392676"/>
                <a:gd name="connsiteX153" fmla="*/ 83941 w 354044"/>
                <a:gd name="connsiteY153" fmla="*/ 40857 h 392676"/>
                <a:gd name="connsiteX154" fmla="*/ 76469 w 354044"/>
                <a:gd name="connsiteY154" fmla="*/ 40857 h 392676"/>
                <a:gd name="connsiteX155" fmla="*/ 70427 w 354044"/>
                <a:gd name="connsiteY155" fmla="*/ 40540 h 392676"/>
                <a:gd name="connsiteX156" fmla="*/ 68202 w 354044"/>
                <a:gd name="connsiteY156" fmla="*/ 40221 h 392676"/>
                <a:gd name="connsiteX157" fmla="*/ 64386 w 354044"/>
                <a:gd name="connsiteY157" fmla="*/ 40221 h 392676"/>
                <a:gd name="connsiteX158" fmla="*/ 58186 w 354044"/>
                <a:gd name="connsiteY158" fmla="*/ 39904 h 392676"/>
                <a:gd name="connsiteX159" fmla="*/ 54848 w 354044"/>
                <a:gd name="connsiteY159" fmla="*/ 39904 h 392676"/>
                <a:gd name="connsiteX160" fmla="*/ 46899 w 354044"/>
                <a:gd name="connsiteY160" fmla="*/ 40063 h 392676"/>
                <a:gd name="connsiteX161" fmla="*/ 46104 w 354044"/>
                <a:gd name="connsiteY161" fmla="*/ 40063 h 392676"/>
                <a:gd name="connsiteX162" fmla="*/ 44832 w 354044"/>
                <a:gd name="connsiteY162" fmla="*/ 40698 h 392676"/>
                <a:gd name="connsiteX163" fmla="*/ 41493 w 354044"/>
                <a:gd name="connsiteY163" fmla="*/ 39904 h 392676"/>
                <a:gd name="connsiteX164" fmla="*/ 38155 w 354044"/>
                <a:gd name="connsiteY164" fmla="*/ 40221 h 392676"/>
                <a:gd name="connsiteX165" fmla="*/ 36406 w 354044"/>
                <a:gd name="connsiteY165" fmla="*/ 41494 h 392676"/>
                <a:gd name="connsiteX166" fmla="*/ 30047 w 354044"/>
                <a:gd name="connsiteY166" fmla="*/ 44196 h 392676"/>
                <a:gd name="connsiteX167" fmla="*/ 23211 w 354044"/>
                <a:gd name="connsiteY167" fmla="*/ 45468 h 392676"/>
                <a:gd name="connsiteX168" fmla="*/ 18283 w 354044"/>
                <a:gd name="connsiteY168" fmla="*/ 46580 h 392676"/>
                <a:gd name="connsiteX169" fmla="*/ 16057 w 354044"/>
                <a:gd name="connsiteY169" fmla="*/ 46580 h 392676"/>
                <a:gd name="connsiteX170" fmla="*/ 15580 w 354044"/>
                <a:gd name="connsiteY170" fmla="*/ 47693 h 392676"/>
                <a:gd name="connsiteX171" fmla="*/ 17011 w 354044"/>
                <a:gd name="connsiteY171" fmla="*/ 49442 h 392676"/>
                <a:gd name="connsiteX172" fmla="*/ 18918 w 354044"/>
                <a:gd name="connsiteY172" fmla="*/ 54212 h 392676"/>
                <a:gd name="connsiteX173" fmla="*/ 22416 w 354044"/>
                <a:gd name="connsiteY173" fmla="*/ 61048 h 392676"/>
                <a:gd name="connsiteX174" fmla="*/ 31160 w 354044"/>
                <a:gd name="connsiteY174" fmla="*/ 71540 h 392676"/>
                <a:gd name="connsiteX175" fmla="*/ 32273 w 354044"/>
                <a:gd name="connsiteY175" fmla="*/ 79489 h 392676"/>
                <a:gd name="connsiteX176" fmla="*/ 38791 w 354044"/>
                <a:gd name="connsiteY176" fmla="*/ 95228 h 392676"/>
                <a:gd name="connsiteX177" fmla="*/ 47058 w 354044"/>
                <a:gd name="connsiteY177" fmla="*/ 112080 h 392676"/>
                <a:gd name="connsiteX178" fmla="*/ 46740 w 354044"/>
                <a:gd name="connsiteY178" fmla="*/ 114941 h 392676"/>
                <a:gd name="connsiteX179" fmla="*/ 46740 w 354044"/>
                <a:gd name="connsiteY179" fmla="*/ 117326 h 392676"/>
                <a:gd name="connsiteX180" fmla="*/ 47058 w 354044"/>
                <a:gd name="connsiteY180" fmla="*/ 119393 h 392676"/>
                <a:gd name="connsiteX181" fmla="*/ 46581 w 354044"/>
                <a:gd name="connsiteY181" fmla="*/ 121141 h 392676"/>
                <a:gd name="connsiteX182" fmla="*/ 37837 w 354044"/>
                <a:gd name="connsiteY182" fmla="*/ 130362 h 392676"/>
                <a:gd name="connsiteX183" fmla="*/ 37837 w 354044"/>
                <a:gd name="connsiteY183" fmla="*/ 129408 h 392676"/>
                <a:gd name="connsiteX184" fmla="*/ 38473 w 354044"/>
                <a:gd name="connsiteY184" fmla="*/ 128295 h 392676"/>
                <a:gd name="connsiteX185" fmla="*/ 38950 w 354044"/>
                <a:gd name="connsiteY185" fmla="*/ 127342 h 392676"/>
                <a:gd name="connsiteX186" fmla="*/ 37678 w 354044"/>
                <a:gd name="connsiteY186" fmla="*/ 127978 h 392676"/>
                <a:gd name="connsiteX187" fmla="*/ 36247 w 354044"/>
                <a:gd name="connsiteY187" fmla="*/ 129885 h 392676"/>
                <a:gd name="connsiteX188" fmla="*/ 36247 w 354044"/>
                <a:gd name="connsiteY188" fmla="*/ 131475 h 392676"/>
                <a:gd name="connsiteX189" fmla="*/ 38473 w 354044"/>
                <a:gd name="connsiteY189" fmla="*/ 136721 h 392676"/>
                <a:gd name="connsiteX190" fmla="*/ 40698 w 354044"/>
                <a:gd name="connsiteY190" fmla="*/ 141332 h 392676"/>
                <a:gd name="connsiteX191" fmla="*/ 41811 w 354044"/>
                <a:gd name="connsiteY191" fmla="*/ 145942 h 392676"/>
                <a:gd name="connsiteX192" fmla="*/ 42129 w 354044"/>
                <a:gd name="connsiteY192" fmla="*/ 150394 h 392676"/>
                <a:gd name="connsiteX193" fmla="*/ 44355 w 354044"/>
                <a:gd name="connsiteY193" fmla="*/ 153891 h 392676"/>
                <a:gd name="connsiteX194" fmla="*/ 45627 w 354044"/>
                <a:gd name="connsiteY194" fmla="*/ 158819 h 392676"/>
                <a:gd name="connsiteX195" fmla="*/ 50237 w 354044"/>
                <a:gd name="connsiteY195" fmla="*/ 166291 h 392676"/>
                <a:gd name="connsiteX196" fmla="*/ 51509 w 354044"/>
                <a:gd name="connsiteY196" fmla="*/ 171061 h 392676"/>
                <a:gd name="connsiteX197" fmla="*/ 54212 w 354044"/>
                <a:gd name="connsiteY197" fmla="*/ 173763 h 392676"/>
                <a:gd name="connsiteX198" fmla="*/ 56755 w 354044"/>
                <a:gd name="connsiteY198" fmla="*/ 177260 h 392676"/>
                <a:gd name="connsiteX199" fmla="*/ 57232 w 354044"/>
                <a:gd name="connsiteY199" fmla="*/ 180758 h 392676"/>
                <a:gd name="connsiteX200" fmla="*/ 59935 w 354044"/>
                <a:gd name="connsiteY200" fmla="*/ 185686 h 392676"/>
                <a:gd name="connsiteX201" fmla="*/ 60412 w 354044"/>
                <a:gd name="connsiteY201" fmla="*/ 189343 h 392676"/>
                <a:gd name="connsiteX202" fmla="*/ 58663 w 354044"/>
                <a:gd name="connsiteY202" fmla="*/ 201902 h 392676"/>
                <a:gd name="connsiteX203" fmla="*/ 58663 w 354044"/>
                <a:gd name="connsiteY203" fmla="*/ 211282 h 392676"/>
                <a:gd name="connsiteX204" fmla="*/ 55801 w 354044"/>
                <a:gd name="connsiteY204" fmla="*/ 220344 h 392676"/>
                <a:gd name="connsiteX205" fmla="*/ 53258 w 354044"/>
                <a:gd name="connsiteY205" fmla="*/ 225113 h 392676"/>
                <a:gd name="connsiteX206" fmla="*/ 48011 w 354044"/>
                <a:gd name="connsiteY206" fmla="*/ 231949 h 392676"/>
                <a:gd name="connsiteX207" fmla="*/ 40698 w 354044"/>
                <a:gd name="connsiteY207" fmla="*/ 235765 h 392676"/>
                <a:gd name="connsiteX208" fmla="*/ 35611 w 354044"/>
                <a:gd name="connsiteY208" fmla="*/ 239421 h 392676"/>
                <a:gd name="connsiteX209" fmla="*/ 33226 w 354044"/>
                <a:gd name="connsiteY209" fmla="*/ 246734 h 392676"/>
                <a:gd name="connsiteX210" fmla="*/ 23211 w 354044"/>
                <a:gd name="connsiteY210" fmla="*/ 258658 h 392676"/>
                <a:gd name="connsiteX211" fmla="*/ 21939 w 354044"/>
                <a:gd name="connsiteY211" fmla="*/ 267878 h 392676"/>
                <a:gd name="connsiteX212" fmla="*/ 18283 w 354044"/>
                <a:gd name="connsiteY212" fmla="*/ 276145 h 392676"/>
                <a:gd name="connsiteX213" fmla="*/ 15421 w 354044"/>
                <a:gd name="connsiteY213" fmla="*/ 293633 h 392676"/>
                <a:gd name="connsiteX214" fmla="*/ 9539 w 354044"/>
                <a:gd name="connsiteY214" fmla="*/ 311438 h 392676"/>
                <a:gd name="connsiteX215" fmla="*/ 7949 w 354044"/>
                <a:gd name="connsiteY215" fmla="*/ 319228 h 392676"/>
                <a:gd name="connsiteX216" fmla="*/ 6518 w 354044"/>
                <a:gd name="connsiteY216" fmla="*/ 322726 h 392676"/>
                <a:gd name="connsiteX217" fmla="*/ 4610 w 354044"/>
                <a:gd name="connsiteY217" fmla="*/ 325270 h 392676"/>
                <a:gd name="connsiteX218" fmla="*/ 3180 w 354044"/>
                <a:gd name="connsiteY218" fmla="*/ 326700 h 392676"/>
                <a:gd name="connsiteX219" fmla="*/ 318 w 354044"/>
                <a:gd name="connsiteY219" fmla="*/ 328608 h 392676"/>
                <a:gd name="connsiteX220" fmla="*/ 795 w 354044"/>
                <a:gd name="connsiteY220" fmla="*/ 330993 h 392676"/>
                <a:gd name="connsiteX221" fmla="*/ 1590 w 354044"/>
                <a:gd name="connsiteY221" fmla="*/ 333059 h 392676"/>
                <a:gd name="connsiteX222" fmla="*/ 2226 w 354044"/>
                <a:gd name="connsiteY222" fmla="*/ 348162 h 392676"/>
                <a:gd name="connsiteX223" fmla="*/ 2226 w 354044"/>
                <a:gd name="connsiteY223" fmla="*/ 354045 h 392676"/>
                <a:gd name="connsiteX224" fmla="*/ 1113 w 354044"/>
                <a:gd name="connsiteY224" fmla="*/ 358973 h 392676"/>
                <a:gd name="connsiteX225" fmla="*/ 0 w 354044"/>
                <a:gd name="connsiteY225" fmla="*/ 370101 h 392676"/>
                <a:gd name="connsiteX226" fmla="*/ 4610 w 354044"/>
                <a:gd name="connsiteY226" fmla="*/ 369465 h 392676"/>
                <a:gd name="connsiteX227" fmla="*/ 7790 w 354044"/>
                <a:gd name="connsiteY227" fmla="*/ 367716 h 392676"/>
                <a:gd name="connsiteX228" fmla="*/ 10652 w 354044"/>
                <a:gd name="connsiteY228" fmla="*/ 367716 h 392676"/>
                <a:gd name="connsiteX229" fmla="*/ 13513 w 354044"/>
                <a:gd name="connsiteY229" fmla="*/ 368989 h 392676"/>
                <a:gd name="connsiteX230" fmla="*/ 16534 w 354044"/>
                <a:gd name="connsiteY230" fmla="*/ 368989 h 392676"/>
                <a:gd name="connsiteX231" fmla="*/ 17647 w 354044"/>
                <a:gd name="connsiteY231" fmla="*/ 368989 h 392676"/>
                <a:gd name="connsiteX232" fmla="*/ 23052 w 354044"/>
                <a:gd name="connsiteY232" fmla="*/ 368989 h 392676"/>
                <a:gd name="connsiteX233" fmla="*/ 26231 w 354044"/>
                <a:gd name="connsiteY233" fmla="*/ 367716 h 392676"/>
                <a:gd name="connsiteX234" fmla="*/ 29888 w 354044"/>
                <a:gd name="connsiteY234" fmla="*/ 366127 h 392676"/>
                <a:gd name="connsiteX235" fmla="*/ 31955 w 354044"/>
                <a:gd name="connsiteY235" fmla="*/ 364855 h 392676"/>
                <a:gd name="connsiteX236" fmla="*/ 34975 w 354044"/>
                <a:gd name="connsiteY236" fmla="*/ 363424 h 392676"/>
                <a:gd name="connsiteX237" fmla="*/ 38950 w 354044"/>
                <a:gd name="connsiteY237" fmla="*/ 361993 h 392676"/>
                <a:gd name="connsiteX238" fmla="*/ 41175 w 354044"/>
                <a:gd name="connsiteY238" fmla="*/ 361993 h 392676"/>
                <a:gd name="connsiteX239" fmla="*/ 43878 w 354044"/>
                <a:gd name="connsiteY239" fmla="*/ 362629 h 392676"/>
                <a:gd name="connsiteX240" fmla="*/ 47535 w 354044"/>
                <a:gd name="connsiteY240" fmla="*/ 363106 h 392676"/>
                <a:gd name="connsiteX241" fmla="*/ 49601 w 354044"/>
                <a:gd name="connsiteY241" fmla="*/ 364060 h 392676"/>
                <a:gd name="connsiteX242" fmla="*/ 51986 w 354044"/>
                <a:gd name="connsiteY242" fmla="*/ 367080 h 392676"/>
                <a:gd name="connsiteX243" fmla="*/ 55801 w 354044"/>
                <a:gd name="connsiteY243" fmla="*/ 369783 h 392676"/>
                <a:gd name="connsiteX244" fmla="*/ 58663 w 354044"/>
                <a:gd name="connsiteY244" fmla="*/ 371373 h 392676"/>
                <a:gd name="connsiteX245" fmla="*/ 61842 w 354044"/>
                <a:gd name="connsiteY245" fmla="*/ 373440 h 392676"/>
                <a:gd name="connsiteX246" fmla="*/ 62796 w 354044"/>
                <a:gd name="connsiteY246" fmla="*/ 374235 h 392676"/>
                <a:gd name="connsiteX247" fmla="*/ 64227 w 354044"/>
                <a:gd name="connsiteY247" fmla="*/ 374711 h 392676"/>
                <a:gd name="connsiteX248" fmla="*/ 65022 w 354044"/>
                <a:gd name="connsiteY248" fmla="*/ 374711 h 392676"/>
                <a:gd name="connsiteX249" fmla="*/ 71063 w 354044"/>
                <a:gd name="connsiteY249" fmla="*/ 374552 h 392676"/>
                <a:gd name="connsiteX250" fmla="*/ 76469 w 354044"/>
                <a:gd name="connsiteY250" fmla="*/ 374235 h 392676"/>
                <a:gd name="connsiteX251" fmla="*/ 82351 w 354044"/>
                <a:gd name="connsiteY251" fmla="*/ 374235 h 392676"/>
                <a:gd name="connsiteX252" fmla="*/ 93320 w 354044"/>
                <a:gd name="connsiteY252" fmla="*/ 374235 h 392676"/>
                <a:gd name="connsiteX253" fmla="*/ 104290 w 354044"/>
                <a:gd name="connsiteY253" fmla="*/ 374235 h 392676"/>
                <a:gd name="connsiteX254" fmla="*/ 115259 w 354044"/>
                <a:gd name="connsiteY254" fmla="*/ 374235 h 392676"/>
                <a:gd name="connsiteX255" fmla="*/ 126229 w 354044"/>
                <a:gd name="connsiteY255" fmla="*/ 374235 h 392676"/>
                <a:gd name="connsiteX256" fmla="*/ 137198 w 354044"/>
                <a:gd name="connsiteY256" fmla="*/ 374235 h 392676"/>
                <a:gd name="connsiteX257" fmla="*/ 148168 w 354044"/>
                <a:gd name="connsiteY257" fmla="*/ 374235 h 392676"/>
                <a:gd name="connsiteX258" fmla="*/ 159137 w 354044"/>
                <a:gd name="connsiteY258" fmla="*/ 374235 h 392676"/>
                <a:gd name="connsiteX259" fmla="*/ 170107 w 354044"/>
                <a:gd name="connsiteY259" fmla="*/ 374235 h 392676"/>
                <a:gd name="connsiteX260" fmla="*/ 174558 w 354044"/>
                <a:gd name="connsiteY260" fmla="*/ 374235 h 392676"/>
                <a:gd name="connsiteX261" fmla="*/ 182348 w 354044"/>
                <a:gd name="connsiteY261" fmla="*/ 374235 h 392676"/>
                <a:gd name="connsiteX262" fmla="*/ 190615 w 354044"/>
                <a:gd name="connsiteY262" fmla="*/ 374394 h 392676"/>
                <a:gd name="connsiteX263" fmla="*/ 191569 w 354044"/>
                <a:gd name="connsiteY263" fmla="*/ 374394 h 392676"/>
                <a:gd name="connsiteX264" fmla="*/ 192522 w 354044"/>
                <a:gd name="connsiteY264" fmla="*/ 375188 h 392676"/>
                <a:gd name="connsiteX265" fmla="*/ 193317 w 354044"/>
                <a:gd name="connsiteY265" fmla="*/ 375665 h 392676"/>
                <a:gd name="connsiteX266" fmla="*/ 196179 w 354044"/>
                <a:gd name="connsiteY266" fmla="*/ 379481 h 392676"/>
                <a:gd name="connsiteX267" fmla="*/ 199835 w 354044"/>
                <a:gd name="connsiteY267" fmla="*/ 383455 h 392676"/>
                <a:gd name="connsiteX268" fmla="*/ 202856 w 354044"/>
                <a:gd name="connsiteY268" fmla="*/ 385363 h 392676"/>
                <a:gd name="connsiteX269" fmla="*/ 206513 w 354044"/>
                <a:gd name="connsiteY269" fmla="*/ 386476 h 392676"/>
                <a:gd name="connsiteX270" fmla="*/ 210010 w 354044"/>
                <a:gd name="connsiteY270" fmla="*/ 386953 h 392676"/>
                <a:gd name="connsiteX271" fmla="*/ 213190 w 354044"/>
                <a:gd name="connsiteY271" fmla="*/ 386635 h 392676"/>
                <a:gd name="connsiteX272" fmla="*/ 218595 w 354044"/>
                <a:gd name="connsiteY272" fmla="*/ 387112 h 392676"/>
                <a:gd name="connsiteX273" fmla="*/ 226067 w 354044"/>
                <a:gd name="connsiteY273" fmla="*/ 388383 h 392676"/>
                <a:gd name="connsiteX274" fmla="*/ 233857 w 354044"/>
                <a:gd name="connsiteY274" fmla="*/ 388702 h 392676"/>
                <a:gd name="connsiteX275" fmla="*/ 241965 w 354044"/>
                <a:gd name="connsiteY275" fmla="*/ 388225 h 392676"/>
                <a:gd name="connsiteX276" fmla="*/ 247688 w 354044"/>
                <a:gd name="connsiteY276" fmla="*/ 388861 h 392676"/>
                <a:gd name="connsiteX277" fmla="*/ 251026 w 354044"/>
                <a:gd name="connsiteY277" fmla="*/ 390768 h 392676"/>
                <a:gd name="connsiteX278" fmla="*/ 254365 w 354044"/>
                <a:gd name="connsiteY278" fmla="*/ 392040 h 392676"/>
                <a:gd name="connsiteX279" fmla="*/ 257862 w 354044"/>
                <a:gd name="connsiteY279" fmla="*/ 392676 h 392676"/>
                <a:gd name="connsiteX280" fmla="*/ 262473 w 354044"/>
                <a:gd name="connsiteY280" fmla="*/ 392199 h 392676"/>
                <a:gd name="connsiteX281" fmla="*/ 268355 w 354044"/>
                <a:gd name="connsiteY281" fmla="*/ 390768 h 392676"/>
                <a:gd name="connsiteX282" fmla="*/ 273283 w 354044"/>
                <a:gd name="connsiteY282" fmla="*/ 390768 h 392676"/>
                <a:gd name="connsiteX283" fmla="*/ 275668 w 354044"/>
                <a:gd name="connsiteY283" fmla="*/ 392040 h 392676"/>
                <a:gd name="connsiteX284" fmla="*/ 277099 w 354044"/>
                <a:gd name="connsiteY284" fmla="*/ 392040 h 392676"/>
                <a:gd name="connsiteX285" fmla="*/ 285684 w 354044"/>
                <a:gd name="connsiteY285" fmla="*/ 390450 h 392676"/>
                <a:gd name="connsiteX286" fmla="*/ 292679 w 354044"/>
                <a:gd name="connsiteY286" fmla="*/ 389179 h 392676"/>
                <a:gd name="connsiteX287" fmla="*/ 303171 w 354044"/>
                <a:gd name="connsiteY287" fmla="*/ 387112 h 392676"/>
                <a:gd name="connsiteX288" fmla="*/ 311756 w 354044"/>
                <a:gd name="connsiteY288" fmla="*/ 385522 h 392676"/>
                <a:gd name="connsiteX289" fmla="*/ 324474 w 354044"/>
                <a:gd name="connsiteY289" fmla="*/ 383137 h 392676"/>
                <a:gd name="connsiteX290" fmla="*/ 333377 w 354044"/>
                <a:gd name="connsiteY290" fmla="*/ 381389 h 392676"/>
                <a:gd name="connsiteX291" fmla="*/ 327654 w 354044"/>
                <a:gd name="connsiteY291" fmla="*/ 376460 h 392676"/>
                <a:gd name="connsiteX292" fmla="*/ 321136 w 354044"/>
                <a:gd name="connsiteY292" fmla="*/ 370896 h 392676"/>
                <a:gd name="connsiteX293" fmla="*/ 314459 w 354044"/>
                <a:gd name="connsiteY293" fmla="*/ 364696 h 392676"/>
                <a:gd name="connsiteX294" fmla="*/ 309371 w 354044"/>
                <a:gd name="connsiteY294" fmla="*/ 359927 h 392676"/>
                <a:gd name="connsiteX295" fmla="*/ 306828 w 354044"/>
                <a:gd name="connsiteY295" fmla="*/ 357065 h 392676"/>
                <a:gd name="connsiteX296" fmla="*/ 302376 w 354044"/>
                <a:gd name="connsiteY296" fmla="*/ 353408 h 392676"/>
                <a:gd name="connsiteX297" fmla="*/ 299197 w 354044"/>
                <a:gd name="connsiteY297" fmla="*/ 351659 h 392676"/>
                <a:gd name="connsiteX298" fmla="*/ 297925 w 354044"/>
                <a:gd name="connsiteY298" fmla="*/ 350706 h 392676"/>
                <a:gd name="connsiteX299" fmla="*/ 294745 w 354044"/>
                <a:gd name="connsiteY299" fmla="*/ 340849 h 392676"/>
                <a:gd name="connsiteX300" fmla="*/ 292997 w 354044"/>
                <a:gd name="connsiteY300" fmla="*/ 331787 h 392676"/>
                <a:gd name="connsiteX301" fmla="*/ 292997 w 354044"/>
                <a:gd name="connsiteY301" fmla="*/ 315572 h 392676"/>
                <a:gd name="connsiteX302" fmla="*/ 292997 w 354044"/>
                <a:gd name="connsiteY302" fmla="*/ 306192 h 392676"/>
                <a:gd name="connsiteX303" fmla="*/ 292997 w 354044"/>
                <a:gd name="connsiteY303" fmla="*/ 296812 h 392676"/>
                <a:gd name="connsiteX304" fmla="*/ 292997 w 354044"/>
                <a:gd name="connsiteY304" fmla="*/ 287433 h 392676"/>
                <a:gd name="connsiteX305" fmla="*/ 292997 w 354044"/>
                <a:gd name="connsiteY305" fmla="*/ 278053 h 392676"/>
                <a:gd name="connsiteX306" fmla="*/ 292997 w 354044"/>
                <a:gd name="connsiteY306" fmla="*/ 268673 h 392676"/>
                <a:gd name="connsiteX307" fmla="*/ 292997 w 354044"/>
                <a:gd name="connsiteY307" fmla="*/ 250073 h 392676"/>
                <a:gd name="connsiteX308" fmla="*/ 292997 w 354044"/>
                <a:gd name="connsiteY308" fmla="*/ 245621 h 392676"/>
                <a:gd name="connsiteX309" fmla="*/ 348003 w 354044"/>
                <a:gd name="connsiteY309" fmla="*/ 245621 h 392676"/>
                <a:gd name="connsiteX310" fmla="*/ 349911 w 354044"/>
                <a:gd name="connsiteY310" fmla="*/ 245303 h 392676"/>
                <a:gd name="connsiteX311" fmla="*/ 349911 w 354044"/>
                <a:gd name="connsiteY311" fmla="*/ 244349 h 392676"/>
                <a:gd name="connsiteX312" fmla="*/ 347526 w 354044"/>
                <a:gd name="connsiteY312" fmla="*/ 239739 h 392676"/>
                <a:gd name="connsiteX313" fmla="*/ 347526 w 354044"/>
                <a:gd name="connsiteY313" fmla="*/ 238149 h 392676"/>
                <a:gd name="connsiteX314" fmla="*/ 348321 w 354044"/>
                <a:gd name="connsiteY314" fmla="*/ 234970 h 392676"/>
                <a:gd name="connsiteX315" fmla="*/ 349275 w 354044"/>
                <a:gd name="connsiteY315" fmla="*/ 232267 h 392676"/>
                <a:gd name="connsiteX316" fmla="*/ 350547 w 354044"/>
                <a:gd name="connsiteY316" fmla="*/ 228770 h 392676"/>
                <a:gd name="connsiteX317" fmla="*/ 350547 w 354044"/>
                <a:gd name="connsiteY317" fmla="*/ 226703 h 392676"/>
                <a:gd name="connsiteX318" fmla="*/ 349593 w 354044"/>
                <a:gd name="connsiteY318" fmla="*/ 220026 h 392676"/>
                <a:gd name="connsiteX319" fmla="*/ 349593 w 354044"/>
                <a:gd name="connsiteY319" fmla="*/ 216210 h 392676"/>
                <a:gd name="connsiteX320" fmla="*/ 350070 w 354044"/>
                <a:gd name="connsiteY320" fmla="*/ 212236 h 392676"/>
                <a:gd name="connsiteX321" fmla="*/ 350388 w 354044"/>
                <a:gd name="connsiteY321" fmla="*/ 208579 h 392676"/>
                <a:gd name="connsiteX322" fmla="*/ 350070 w 354044"/>
                <a:gd name="connsiteY322" fmla="*/ 206036 h 392676"/>
                <a:gd name="connsiteX323" fmla="*/ 350547 w 354044"/>
                <a:gd name="connsiteY323" fmla="*/ 204605 h 392676"/>
                <a:gd name="connsiteX324" fmla="*/ 351342 w 354044"/>
                <a:gd name="connsiteY324" fmla="*/ 202538 h 392676"/>
                <a:gd name="connsiteX325" fmla="*/ 351819 w 354044"/>
                <a:gd name="connsiteY325" fmla="*/ 200313 h 392676"/>
                <a:gd name="connsiteX326" fmla="*/ 352296 w 354044"/>
                <a:gd name="connsiteY326" fmla="*/ 199359 h 392676"/>
                <a:gd name="connsiteX327" fmla="*/ 352296 w 354044"/>
                <a:gd name="connsiteY327" fmla="*/ 198405 h 39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</a:cxnLst>
              <a:rect l="l" t="t" r="r" b="b"/>
              <a:pathLst>
                <a:path w="354044" h="392676">
                  <a:moveTo>
                    <a:pt x="11605" y="21621"/>
                  </a:moveTo>
                  <a:lnTo>
                    <a:pt x="13513" y="25277"/>
                  </a:lnTo>
                  <a:lnTo>
                    <a:pt x="14308" y="29411"/>
                  </a:lnTo>
                  <a:lnTo>
                    <a:pt x="13513" y="31478"/>
                  </a:lnTo>
                  <a:lnTo>
                    <a:pt x="12877" y="34180"/>
                  </a:lnTo>
                  <a:lnTo>
                    <a:pt x="14149" y="37042"/>
                  </a:lnTo>
                  <a:lnTo>
                    <a:pt x="14626" y="37837"/>
                  </a:lnTo>
                  <a:lnTo>
                    <a:pt x="15898" y="37519"/>
                  </a:lnTo>
                  <a:lnTo>
                    <a:pt x="19713" y="37042"/>
                  </a:lnTo>
                  <a:lnTo>
                    <a:pt x="22575" y="36724"/>
                  </a:lnTo>
                  <a:lnTo>
                    <a:pt x="23052" y="36088"/>
                  </a:lnTo>
                  <a:lnTo>
                    <a:pt x="23529" y="28298"/>
                  </a:lnTo>
                  <a:lnTo>
                    <a:pt x="23529" y="20349"/>
                  </a:lnTo>
                  <a:cubicBezTo>
                    <a:pt x="23529" y="20349"/>
                    <a:pt x="22575" y="19237"/>
                    <a:pt x="22575" y="19237"/>
                  </a:cubicBezTo>
                  <a:lnTo>
                    <a:pt x="21621" y="18601"/>
                  </a:lnTo>
                  <a:lnTo>
                    <a:pt x="21621" y="18124"/>
                  </a:lnTo>
                  <a:cubicBezTo>
                    <a:pt x="21621" y="18124"/>
                    <a:pt x="23052" y="17170"/>
                    <a:pt x="23052" y="17170"/>
                  </a:cubicBezTo>
                  <a:lnTo>
                    <a:pt x="25119" y="16057"/>
                  </a:lnTo>
                  <a:lnTo>
                    <a:pt x="25754" y="15580"/>
                  </a:lnTo>
                  <a:lnTo>
                    <a:pt x="27980" y="13513"/>
                  </a:lnTo>
                  <a:lnTo>
                    <a:pt x="32432" y="8744"/>
                  </a:lnTo>
                  <a:lnTo>
                    <a:pt x="35770" y="7631"/>
                  </a:lnTo>
                  <a:lnTo>
                    <a:pt x="38950" y="6359"/>
                  </a:lnTo>
                  <a:lnTo>
                    <a:pt x="39427" y="5882"/>
                  </a:lnTo>
                  <a:lnTo>
                    <a:pt x="38791" y="5405"/>
                  </a:lnTo>
                  <a:lnTo>
                    <a:pt x="36565" y="3498"/>
                  </a:lnTo>
                  <a:lnTo>
                    <a:pt x="34021" y="477"/>
                  </a:lnTo>
                  <a:lnTo>
                    <a:pt x="33067" y="0"/>
                  </a:lnTo>
                  <a:lnTo>
                    <a:pt x="31637" y="0"/>
                  </a:lnTo>
                  <a:cubicBezTo>
                    <a:pt x="31637" y="0"/>
                    <a:pt x="29411" y="1113"/>
                    <a:pt x="29411" y="1113"/>
                  </a:cubicBezTo>
                  <a:lnTo>
                    <a:pt x="27185" y="2862"/>
                  </a:lnTo>
                  <a:lnTo>
                    <a:pt x="23211" y="4452"/>
                  </a:lnTo>
                  <a:lnTo>
                    <a:pt x="19872" y="5405"/>
                  </a:lnTo>
                  <a:lnTo>
                    <a:pt x="19554" y="6518"/>
                  </a:lnTo>
                  <a:lnTo>
                    <a:pt x="18759" y="8426"/>
                  </a:lnTo>
                  <a:lnTo>
                    <a:pt x="17647" y="9539"/>
                  </a:lnTo>
                  <a:lnTo>
                    <a:pt x="14626" y="9857"/>
                  </a:lnTo>
                  <a:lnTo>
                    <a:pt x="13513" y="11606"/>
                  </a:lnTo>
                  <a:lnTo>
                    <a:pt x="10970" y="14944"/>
                  </a:lnTo>
                  <a:lnTo>
                    <a:pt x="9221" y="16375"/>
                  </a:lnTo>
                  <a:lnTo>
                    <a:pt x="9857" y="17329"/>
                  </a:lnTo>
                  <a:lnTo>
                    <a:pt x="11923" y="21939"/>
                  </a:lnTo>
                  <a:close/>
                  <a:moveTo>
                    <a:pt x="354044" y="199041"/>
                  </a:moveTo>
                  <a:lnTo>
                    <a:pt x="353567" y="197292"/>
                  </a:lnTo>
                  <a:lnTo>
                    <a:pt x="353090" y="193477"/>
                  </a:lnTo>
                  <a:lnTo>
                    <a:pt x="352455" y="188230"/>
                  </a:lnTo>
                  <a:lnTo>
                    <a:pt x="351819" y="184415"/>
                  </a:lnTo>
                  <a:lnTo>
                    <a:pt x="350706" y="185051"/>
                  </a:lnTo>
                  <a:lnTo>
                    <a:pt x="350070" y="186481"/>
                  </a:lnTo>
                  <a:lnTo>
                    <a:pt x="350070" y="187594"/>
                  </a:lnTo>
                  <a:cubicBezTo>
                    <a:pt x="350070" y="187594"/>
                    <a:pt x="348003" y="188548"/>
                    <a:pt x="348003" y="188548"/>
                  </a:cubicBezTo>
                  <a:lnTo>
                    <a:pt x="344029" y="188548"/>
                  </a:lnTo>
                  <a:cubicBezTo>
                    <a:pt x="344029" y="188548"/>
                    <a:pt x="340054" y="187594"/>
                    <a:pt x="340054" y="187594"/>
                  </a:cubicBezTo>
                  <a:lnTo>
                    <a:pt x="337352" y="187276"/>
                  </a:lnTo>
                  <a:lnTo>
                    <a:pt x="335444" y="187276"/>
                  </a:lnTo>
                  <a:cubicBezTo>
                    <a:pt x="335444" y="187276"/>
                    <a:pt x="328449" y="190297"/>
                    <a:pt x="328449" y="190297"/>
                  </a:cubicBezTo>
                  <a:lnTo>
                    <a:pt x="326064" y="190615"/>
                  </a:lnTo>
                  <a:lnTo>
                    <a:pt x="318592" y="190615"/>
                  </a:lnTo>
                  <a:cubicBezTo>
                    <a:pt x="318592" y="190615"/>
                    <a:pt x="314300" y="189820"/>
                    <a:pt x="314300" y="189820"/>
                  </a:cubicBezTo>
                  <a:lnTo>
                    <a:pt x="311279" y="189820"/>
                  </a:lnTo>
                  <a:cubicBezTo>
                    <a:pt x="311279" y="189820"/>
                    <a:pt x="309053" y="190615"/>
                    <a:pt x="309053" y="190615"/>
                  </a:cubicBezTo>
                  <a:lnTo>
                    <a:pt x="306351" y="192681"/>
                  </a:lnTo>
                  <a:lnTo>
                    <a:pt x="304125" y="193794"/>
                  </a:lnTo>
                  <a:lnTo>
                    <a:pt x="303012" y="193794"/>
                  </a:lnTo>
                  <a:cubicBezTo>
                    <a:pt x="303012" y="193794"/>
                    <a:pt x="302376" y="192841"/>
                    <a:pt x="302376" y="192841"/>
                  </a:cubicBezTo>
                  <a:lnTo>
                    <a:pt x="301423" y="191569"/>
                  </a:lnTo>
                  <a:lnTo>
                    <a:pt x="301105" y="188389"/>
                  </a:lnTo>
                  <a:lnTo>
                    <a:pt x="299992" y="184892"/>
                  </a:lnTo>
                  <a:lnTo>
                    <a:pt x="300787" y="183143"/>
                  </a:lnTo>
                  <a:lnTo>
                    <a:pt x="303012" y="181871"/>
                  </a:lnTo>
                  <a:lnTo>
                    <a:pt x="303807" y="179169"/>
                  </a:lnTo>
                  <a:lnTo>
                    <a:pt x="303171" y="175194"/>
                  </a:lnTo>
                  <a:lnTo>
                    <a:pt x="303171" y="172332"/>
                  </a:lnTo>
                  <a:cubicBezTo>
                    <a:pt x="303171" y="172332"/>
                    <a:pt x="303648" y="170743"/>
                    <a:pt x="303648" y="170743"/>
                  </a:cubicBezTo>
                  <a:lnTo>
                    <a:pt x="302853" y="166768"/>
                  </a:lnTo>
                  <a:lnTo>
                    <a:pt x="300628" y="160409"/>
                  </a:lnTo>
                  <a:lnTo>
                    <a:pt x="297448" y="155322"/>
                  </a:lnTo>
                  <a:lnTo>
                    <a:pt x="293474" y="151347"/>
                  </a:lnTo>
                  <a:lnTo>
                    <a:pt x="290771" y="147532"/>
                  </a:lnTo>
                  <a:lnTo>
                    <a:pt x="289499" y="143875"/>
                  </a:lnTo>
                  <a:lnTo>
                    <a:pt x="289976" y="135291"/>
                  </a:lnTo>
                  <a:lnTo>
                    <a:pt x="291248" y="127659"/>
                  </a:lnTo>
                  <a:lnTo>
                    <a:pt x="292202" y="121618"/>
                  </a:lnTo>
                  <a:lnTo>
                    <a:pt x="291884" y="111444"/>
                  </a:lnTo>
                  <a:lnTo>
                    <a:pt x="289181" y="104926"/>
                  </a:lnTo>
                  <a:lnTo>
                    <a:pt x="288545" y="97931"/>
                  </a:lnTo>
                  <a:lnTo>
                    <a:pt x="290135" y="90299"/>
                  </a:lnTo>
                  <a:lnTo>
                    <a:pt x="290135" y="85053"/>
                  </a:lnTo>
                  <a:cubicBezTo>
                    <a:pt x="290135" y="85053"/>
                    <a:pt x="289340" y="82351"/>
                    <a:pt x="289340" y="82351"/>
                  </a:cubicBezTo>
                  <a:lnTo>
                    <a:pt x="288704" y="81874"/>
                  </a:lnTo>
                  <a:lnTo>
                    <a:pt x="287750" y="81556"/>
                  </a:lnTo>
                  <a:lnTo>
                    <a:pt x="280914" y="81238"/>
                  </a:lnTo>
                  <a:lnTo>
                    <a:pt x="271694" y="80920"/>
                  </a:lnTo>
                  <a:lnTo>
                    <a:pt x="263745" y="80920"/>
                  </a:lnTo>
                  <a:cubicBezTo>
                    <a:pt x="263745" y="80920"/>
                    <a:pt x="255001" y="80761"/>
                    <a:pt x="255001" y="80761"/>
                  </a:cubicBezTo>
                  <a:lnTo>
                    <a:pt x="253570" y="79807"/>
                  </a:lnTo>
                  <a:lnTo>
                    <a:pt x="252934" y="78058"/>
                  </a:lnTo>
                  <a:lnTo>
                    <a:pt x="252934" y="76310"/>
                  </a:lnTo>
                  <a:cubicBezTo>
                    <a:pt x="252934" y="76310"/>
                    <a:pt x="254683" y="70905"/>
                    <a:pt x="254683" y="70905"/>
                  </a:cubicBezTo>
                  <a:lnTo>
                    <a:pt x="254365" y="70427"/>
                  </a:lnTo>
                  <a:lnTo>
                    <a:pt x="251344" y="70427"/>
                  </a:lnTo>
                  <a:cubicBezTo>
                    <a:pt x="251344" y="70427"/>
                    <a:pt x="242919" y="71222"/>
                    <a:pt x="242919" y="71222"/>
                  </a:cubicBezTo>
                  <a:lnTo>
                    <a:pt x="237354" y="72017"/>
                  </a:lnTo>
                  <a:lnTo>
                    <a:pt x="233857" y="72335"/>
                  </a:lnTo>
                  <a:lnTo>
                    <a:pt x="227657" y="73766"/>
                  </a:lnTo>
                  <a:lnTo>
                    <a:pt x="223841" y="76787"/>
                  </a:lnTo>
                  <a:lnTo>
                    <a:pt x="222569" y="80602"/>
                  </a:lnTo>
                  <a:lnTo>
                    <a:pt x="222569" y="83782"/>
                  </a:lnTo>
                  <a:cubicBezTo>
                    <a:pt x="222569" y="83782"/>
                    <a:pt x="222569" y="86166"/>
                    <a:pt x="222569" y="86166"/>
                  </a:cubicBezTo>
                  <a:lnTo>
                    <a:pt x="220821" y="88551"/>
                  </a:lnTo>
                  <a:lnTo>
                    <a:pt x="219390" y="91412"/>
                  </a:lnTo>
                  <a:lnTo>
                    <a:pt x="219390" y="92843"/>
                  </a:lnTo>
                  <a:cubicBezTo>
                    <a:pt x="219390" y="92843"/>
                    <a:pt x="218436" y="100315"/>
                    <a:pt x="218436" y="100315"/>
                  </a:cubicBezTo>
                  <a:lnTo>
                    <a:pt x="212713" y="101269"/>
                  </a:lnTo>
                  <a:lnTo>
                    <a:pt x="205718" y="101269"/>
                  </a:lnTo>
                  <a:cubicBezTo>
                    <a:pt x="205718" y="101269"/>
                    <a:pt x="198723" y="99361"/>
                    <a:pt x="198723" y="99361"/>
                  </a:cubicBezTo>
                  <a:lnTo>
                    <a:pt x="196179" y="99361"/>
                  </a:lnTo>
                  <a:cubicBezTo>
                    <a:pt x="196179" y="99361"/>
                    <a:pt x="193953" y="100315"/>
                    <a:pt x="193953" y="100315"/>
                  </a:cubicBezTo>
                  <a:lnTo>
                    <a:pt x="189661" y="101269"/>
                  </a:lnTo>
                  <a:lnTo>
                    <a:pt x="185528" y="101905"/>
                  </a:lnTo>
                  <a:lnTo>
                    <a:pt x="181394" y="104131"/>
                  </a:lnTo>
                  <a:lnTo>
                    <a:pt x="180281" y="104131"/>
                  </a:lnTo>
                  <a:cubicBezTo>
                    <a:pt x="180281" y="104131"/>
                    <a:pt x="177579" y="103177"/>
                    <a:pt x="177579" y="103177"/>
                  </a:cubicBezTo>
                  <a:lnTo>
                    <a:pt x="173763" y="103177"/>
                  </a:lnTo>
                  <a:cubicBezTo>
                    <a:pt x="173763" y="103177"/>
                    <a:pt x="169948" y="103813"/>
                    <a:pt x="169948" y="103813"/>
                  </a:cubicBezTo>
                  <a:lnTo>
                    <a:pt x="168040" y="104131"/>
                  </a:lnTo>
                  <a:lnTo>
                    <a:pt x="166768" y="103495"/>
                  </a:lnTo>
                  <a:lnTo>
                    <a:pt x="163112" y="97931"/>
                  </a:lnTo>
                  <a:lnTo>
                    <a:pt x="158342" y="90459"/>
                  </a:lnTo>
                  <a:lnTo>
                    <a:pt x="155799" y="85848"/>
                  </a:lnTo>
                  <a:lnTo>
                    <a:pt x="154845" y="84576"/>
                  </a:lnTo>
                  <a:lnTo>
                    <a:pt x="153255" y="82987"/>
                  </a:lnTo>
                  <a:lnTo>
                    <a:pt x="151029" y="79966"/>
                  </a:lnTo>
                  <a:lnTo>
                    <a:pt x="150075" y="77104"/>
                  </a:lnTo>
                  <a:lnTo>
                    <a:pt x="150393" y="74402"/>
                  </a:lnTo>
                  <a:lnTo>
                    <a:pt x="149122" y="70745"/>
                  </a:lnTo>
                  <a:lnTo>
                    <a:pt x="146101" y="66135"/>
                  </a:lnTo>
                  <a:lnTo>
                    <a:pt x="144034" y="61684"/>
                  </a:lnTo>
                  <a:lnTo>
                    <a:pt x="143080" y="57550"/>
                  </a:lnTo>
                  <a:lnTo>
                    <a:pt x="142762" y="53894"/>
                  </a:lnTo>
                  <a:lnTo>
                    <a:pt x="143239" y="50873"/>
                  </a:lnTo>
                  <a:lnTo>
                    <a:pt x="142603" y="48647"/>
                  </a:lnTo>
                  <a:lnTo>
                    <a:pt x="141014" y="47217"/>
                  </a:lnTo>
                  <a:lnTo>
                    <a:pt x="140060" y="45468"/>
                  </a:lnTo>
                  <a:lnTo>
                    <a:pt x="139424" y="44673"/>
                  </a:lnTo>
                  <a:lnTo>
                    <a:pt x="137993" y="42924"/>
                  </a:lnTo>
                  <a:lnTo>
                    <a:pt x="134972" y="41017"/>
                  </a:lnTo>
                  <a:lnTo>
                    <a:pt x="131634" y="40063"/>
                  </a:lnTo>
                  <a:lnTo>
                    <a:pt x="124321" y="40063"/>
                  </a:lnTo>
                  <a:cubicBezTo>
                    <a:pt x="124321" y="40063"/>
                    <a:pt x="114782" y="40063"/>
                    <a:pt x="114782" y="40063"/>
                  </a:cubicBezTo>
                  <a:lnTo>
                    <a:pt x="106038" y="40063"/>
                  </a:lnTo>
                  <a:cubicBezTo>
                    <a:pt x="106038" y="40063"/>
                    <a:pt x="96341" y="40381"/>
                    <a:pt x="96341" y="40381"/>
                  </a:cubicBezTo>
                  <a:lnTo>
                    <a:pt x="86643" y="40381"/>
                  </a:lnTo>
                  <a:cubicBezTo>
                    <a:pt x="86643" y="40381"/>
                    <a:pt x="83941" y="40857"/>
                    <a:pt x="83941" y="40857"/>
                  </a:cubicBezTo>
                  <a:lnTo>
                    <a:pt x="76469" y="40857"/>
                  </a:lnTo>
                  <a:cubicBezTo>
                    <a:pt x="76469" y="40857"/>
                    <a:pt x="70427" y="40540"/>
                    <a:pt x="70427" y="40540"/>
                  </a:cubicBezTo>
                  <a:lnTo>
                    <a:pt x="68202" y="40221"/>
                  </a:lnTo>
                  <a:lnTo>
                    <a:pt x="64386" y="40221"/>
                  </a:lnTo>
                  <a:cubicBezTo>
                    <a:pt x="64386" y="40221"/>
                    <a:pt x="58186" y="39904"/>
                    <a:pt x="58186" y="39904"/>
                  </a:cubicBezTo>
                  <a:lnTo>
                    <a:pt x="54848" y="39904"/>
                  </a:lnTo>
                  <a:cubicBezTo>
                    <a:pt x="54848" y="39904"/>
                    <a:pt x="46899" y="40063"/>
                    <a:pt x="46899" y="40063"/>
                  </a:cubicBezTo>
                  <a:lnTo>
                    <a:pt x="46104" y="40063"/>
                  </a:lnTo>
                  <a:cubicBezTo>
                    <a:pt x="46104" y="40063"/>
                    <a:pt x="44832" y="40698"/>
                    <a:pt x="44832" y="40698"/>
                  </a:cubicBezTo>
                  <a:lnTo>
                    <a:pt x="41493" y="39904"/>
                  </a:lnTo>
                  <a:lnTo>
                    <a:pt x="38155" y="40221"/>
                  </a:lnTo>
                  <a:lnTo>
                    <a:pt x="36406" y="41494"/>
                  </a:lnTo>
                  <a:lnTo>
                    <a:pt x="30047" y="44196"/>
                  </a:lnTo>
                  <a:lnTo>
                    <a:pt x="23211" y="45468"/>
                  </a:lnTo>
                  <a:lnTo>
                    <a:pt x="18283" y="46580"/>
                  </a:lnTo>
                  <a:lnTo>
                    <a:pt x="16057" y="46580"/>
                  </a:lnTo>
                  <a:cubicBezTo>
                    <a:pt x="16057" y="46580"/>
                    <a:pt x="15580" y="47693"/>
                    <a:pt x="15580" y="47693"/>
                  </a:cubicBezTo>
                  <a:lnTo>
                    <a:pt x="17011" y="49442"/>
                  </a:lnTo>
                  <a:lnTo>
                    <a:pt x="18918" y="54212"/>
                  </a:lnTo>
                  <a:lnTo>
                    <a:pt x="22416" y="61048"/>
                  </a:lnTo>
                  <a:lnTo>
                    <a:pt x="31160" y="71540"/>
                  </a:lnTo>
                  <a:lnTo>
                    <a:pt x="32273" y="79489"/>
                  </a:lnTo>
                  <a:lnTo>
                    <a:pt x="38791" y="95228"/>
                  </a:lnTo>
                  <a:lnTo>
                    <a:pt x="47058" y="112080"/>
                  </a:lnTo>
                  <a:lnTo>
                    <a:pt x="46740" y="114941"/>
                  </a:lnTo>
                  <a:lnTo>
                    <a:pt x="46740" y="117326"/>
                  </a:lnTo>
                  <a:cubicBezTo>
                    <a:pt x="46740" y="117326"/>
                    <a:pt x="47058" y="119393"/>
                    <a:pt x="47058" y="119393"/>
                  </a:cubicBezTo>
                  <a:lnTo>
                    <a:pt x="46581" y="121141"/>
                  </a:lnTo>
                  <a:lnTo>
                    <a:pt x="37837" y="130362"/>
                  </a:lnTo>
                  <a:lnTo>
                    <a:pt x="37837" y="129408"/>
                  </a:lnTo>
                  <a:cubicBezTo>
                    <a:pt x="37837" y="129408"/>
                    <a:pt x="38473" y="128295"/>
                    <a:pt x="38473" y="128295"/>
                  </a:cubicBezTo>
                  <a:lnTo>
                    <a:pt x="38950" y="127342"/>
                  </a:lnTo>
                  <a:lnTo>
                    <a:pt x="37678" y="127978"/>
                  </a:lnTo>
                  <a:lnTo>
                    <a:pt x="36247" y="129885"/>
                  </a:lnTo>
                  <a:lnTo>
                    <a:pt x="36247" y="131475"/>
                  </a:lnTo>
                  <a:lnTo>
                    <a:pt x="38473" y="136721"/>
                  </a:lnTo>
                  <a:lnTo>
                    <a:pt x="40698" y="141332"/>
                  </a:lnTo>
                  <a:lnTo>
                    <a:pt x="41811" y="145942"/>
                  </a:lnTo>
                  <a:lnTo>
                    <a:pt x="42129" y="150394"/>
                  </a:lnTo>
                  <a:lnTo>
                    <a:pt x="44355" y="153891"/>
                  </a:lnTo>
                  <a:lnTo>
                    <a:pt x="45627" y="158819"/>
                  </a:lnTo>
                  <a:lnTo>
                    <a:pt x="50237" y="166291"/>
                  </a:lnTo>
                  <a:lnTo>
                    <a:pt x="51509" y="171061"/>
                  </a:lnTo>
                  <a:lnTo>
                    <a:pt x="54212" y="173763"/>
                  </a:lnTo>
                  <a:lnTo>
                    <a:pt x="56755" y="177260"/>
                  </a:lnTo>
                  <a:lnTo>
                    <a:pt x="57232" y="180758"/>
                  </a:lnTo>
                  <a:lnTo>
                    <a:pt x="59935" y="185686"/>
                  </a:lnTo>
                  <a:lnTo>
                    <a:pt x="60412" y="189343"/>
                  </a:lnTo>
                  <a:lnTo>
                    <a:pt x="58663" y="201902"/>
                  </a:lnTo>
                  <a:lnTo>
                    <a:pt x="58663" y="211282"/>
                  </a:lnTo>
                  <a:cubicBezTo>
                    <a:pt x="58663" y="211282"/>
                    <a:pt x="55801" y="220344"/>
                    <a:pt x="55801" y="220344"/>
                  </a:cubicBezTo>
                  <a:lnTo>
                    <a:pt x="53258" y="225113"/>
                  </a:lnTo>
                  <a:lnTo>
                    <a:pt x="48011" y="231949"/>
                  </a:lnTo>
                  <a:lnTo>
                    <a:pt x="40698" y="235765"/>
                  </a:lnTo>
                  <a:lnTo>
                    <a:pt x="35611" y="239421"/>
                  </a:lnTo>
                  <a:lnTo>
                    <a:pt x="33226" y="246734"/>
                  </a:lnTo>
                  <a:lnTo>
                    <a:pt x="23211" y="258658"/>
                  </a:lnTo>
                  <a:lnTo>
                    <a:pt x="21939" y="267878"/>
                  </a:lnTo>
                  <a:lnTo>
                    <a:pt x="18283" y="276145"/>
                  </a:lnTo>
                  <a:lnTo>
                    <a:pt x="15421" y="293633"/>
                  </a:lnTo>
                  <a:lnTo>
                    <a:pt x="9539" y="311438"/>
                  </a:lnTo>
                  <a:lnTo>
                    <a:pt x="7949" y="319228"/>
                  </a:lnTo>
                  <a:lnTo>
                    <a:pt x="6518" y="322726"/>
                  </a:lnTo>
                  <a:lnTo>
                    <a:pt x="4610" y="325270"/>
                  </a:lnTo>
                  <a:lnTo>
                    <a:pt x="3180" y="326700"/>
                  </a:lnTo>
                  <a:lnTo>
                    <a:pt x="318" y="328608"/>
                  </a:lnTo>
                  <a:lnTo>
                    <a:pt x="795" y="330993"/>
                  </a:lnTo>
                  <a:lnTo>
                    <a:pt x="1590" y="333059"/>
                  </a:lnTo>
                  <a:lnTo>
                    <a:pt x="2226" y="348162"/>
                  </a:lnTo>
                  <a:lnTo>
                    <a:pt x="2226" y="354045"/>
                  </a:lnTo>
                  <a:cubicBezTo>
                    <a:pt x="2226" y="354045"/>
                    <a:pt x="1113" y="358973"/>
                    <a:pt x="1113" y="358973"/>
                  </a:cubicBezTo>
                  <a:lnTo>
                    <a:pt x="0" y="370101"/>
                  </a:lnTo>
                  <a:lnTo>
                    <a:pt x="4610" y="369465"/>
                  </a:lnTo>
                  <a:lnTo>
                    <a:pt x="7790" y="367716"/>
                  </a:lnTo>
                  <a:lnTo>
                    <a:pt x="10652" y="367716"/>
                  </a:lnTo>
                  <a:cubicBezTo>
                    <a:pt x="10652" y="367716"/>
                    <a:pt x="13513" y="368989"/>
                    <a:pt x="13513" y="368989"/>
                  </a:cubicBezTo>
                  <a:lnTo>
                    <a:pt x="16534" y="368989"/>
                  </a:lnTo>
                  <a:cubicBezTo>
                    <a:pt x="16534" y="368989"/>
                    <a:pt x="17647" y="368989"/>
                    <a:pt x="17647" y="368989"/>
                  </a:cubicBezTo>
                  <a:lnTo>
                    <a:pt x="23052" y="368989"/>
                  </a:lnTo>
                  <a:cubicBezTo>
                    <a:pt x="23052" y="368989"/>
                    <a:pt x="26231" y="367716"/>
                    <a:pt x="26231" y="367716"/>
                  </a:cubicBezTo>
                  <a:lnTo>
                    <a:pt x="29888" y="366127"/>
                  </a:lnTo>
                  <a:lnTo>
                    <a:pt x="31955" y="364855"/>
                  </a:lnTo>
                  <a:lnTo>
                    <a:pt x="34975" y="363424"/>
                  </a:lnTo>
                  <a:lnTo>
                    <a:pt x="38950" y="361993"/>
                  </a:lnTo>
                  <a:lnTo>
                    <a:pt x="41175" y="361993"/>
                  </a:lnTo>
                  <a:cubicBezTo>
                    <a:pt x="41175" y="361993"/>
                    <a:pt x="43878" y="362629"/>
                    <a:pt x="43878" y="362629"/>
                  </a:cubicBezTo>
                  <a:lnTo>
                    <a:pt x="47535" y="363106"/>
                  </a:lnTo>
                  <a:lnTo>
                    <a:pt x="49601" y="364060"/>
                  </a:lnTo>
                  <a:lnTo>
                    <a:pt x="51986" y="367080"/>
                  </a:lnTo>
                  <a:lnTo>
                    <a:pt x="55801" y="369783"/>
                  </a:lnTo>
                  <a:lnTo>
                    <a:pt x="58663" y="371373"/>
                  </a:lnTo>
                  <a:lnTo>
                    <a:pt x="61842" y="373440"/>
                  </a:lnTo>
                  <a:lnTo>
                    <a:pt x="62796" y="374235"/>
                  </a:lnTo>
                  <a:lnTo>
                    <a:pt x="64227" y="374711"/>
                  </a:lnTo>
                  <a:lnTo>
                    <a:pt x="65022" y="374711"/>
                  </a:lnTo>
                  <a:cubicBezTo>
                    <a:pt x="65022" y="374711"/>
                    <a:pt x="71063" y="374552"/>
                    <a:pt x="71063" y="374552"/>
                  </a:cubicBezTo>
                  <a:lnTo>
                    <a:pt x="76469" y="374235"/>
                  </a:lnTo>
                  <a:lnTo>
                    <a:pt x="82351" y="374235"/>
                  </a:lnTo>
                  <a:cubicBezTo>
                    <a:pt x="82351" y="374235"/>
                    <a:pt x="93320" y="374235"/>
                    <a:pt x="93320" y="374235"/>
                  </a:cubicBezTo>
                  <a:lnTo>
                    <a:pt x="104290" y="374235"/>
                  </a:lnTo>
                  <a:cubicBezTo>
                    <a:pt x="104290" y="374235"/>
                    <a:pt x="115259" y="374235"/>
                    <a:pt x="115259" y="374235"/>
                  </a:cubicBezTo>
                  <a:lnTo>
                    <a:pt x="126229" y="374235"/>
                  </a:lnTo>
                  <a:cubicBezTo>
                    <a:pt x="126229" y="374235"/>
                    <a:pt x="137198" y="374235"/>
                    <a:pt x="137198" y="374235"/>
                  </a:cubicBezTo>
                  <a:lnTo>
                    <a:pt x="148168" y="374235"/>
                  </a:lnTo>
                  <a:cubicBezTo>
                    <a:pt x="148168" y="374235"/>
                    <a:pt x="159137" y="374235"/>
                    <a:pt x="159137" y="374235"/>
                  </a:cubicBezTo>
                  <a:lnTo>
                    <a:pt x="170107" y="374235"/>
                  </a:lnTo>
                  <a:cubicBezTo>
                    <a:pt x="170107" y="374235"/>
                    <a:pt x="174558" y="374235"/>
                    <a:pt x="174558" y="374235"/>
                  </a:cubicBezTo>
                  <a:lnTo>
                    <a:pt x="182348" y="374235"/>
                  </a:lnTo>
                  <a:cubicBezTo>
                    <a:pt x="182348" y="374235"/>
                    <a:pt x="190615" y="374394"/>
                    <a:pt x="190615" y="374394"/>
                  </a:cubicBezTo>
                  <a:lnTo>
                    <a:pt x="191569" y="374394"/>
                  </a:lnTo>
                  <a:cubicBezTo>
                    <a:pt x="191569" y="374394"/>
                    <a:pt x="192522" y="375188"/>
                    <a:pt x="192522" y="375188"/>
                  </a:cubicBezTo>
                  <a:lnTo>
                    <a:pt x="193317" y="375665"/>
                  </a:lnTo>
                  <a:lnTo>
                    <a:pt x="196179" y="379481"/>
                  </a:lnTo>
                  <a:lnTo>
                    <a:pt x="199835" y="383455"/>
                  </a:lnTo>
                  <a:lnTo>
                    <a:pt x="202856" y="385363"/>
                  </a:lnTo>
                  <a:lnTo>
                    <a:pt x="206513" y="386476"/>
                  </a:lnTo>
                  <a:lnTo>
                    <a:pt x="210010" y="386953"/>
                  </a:lnTo>
                  <a:lnTo>
                    <a:pt x="213190" y="386635"/>
                  </a:lnTo>
                  <a:lnTo>
                    <a:pt x="218595" y="387112"/>
                  </a:lnTo>
                  <a:lnTo>
                    <a:pt x="226067" y="388383"/>
                  </a:lnTo>
                  <a:lnTo>
                    <a:pt x="233857" y="388702"/>
                  </a:lnTo>
                  <a:lnTo>
                    <a:pt x="241965" y="388225"/>
                  </a:lnTo>
                  <a:lnTo>
                    <a:pt x="247688" y="388861"/>
                  </a:lnTo>
                  <a:lnTo>
                    <a:pt x="251026" y="390768"/>
                  </a:lnTo>
                  <a:lnTo>
                    <a:pt x="254365" y="392040"/>
                  </a:lnTo>
                  <a:lnTo>
                    <a:pt x="257862" y="392676"/>
                  </a:lnTo>
                  <a:lnTo>
                    <a:pt x="262473" y="392199"/>
                  </a:lnTo>
                  <a:lnTo>
                    <a:pt x="268355" y="390768"/>
                  </a:lnTo>
                  <a:lnTo>
                    <a:pt x="273283" y="390768"/>
                  </a:lnTo>
                  <a:cubicBezTo>
                    <a:pt x="273283" y="390768"/>
                    <a:pt x="275668" y="392040"/>
                    <a:pt x="275668" y="392040"/>
                  </a:cubicBezTo>
                  <a:lnTo>
                    <a:pt x="277099" y="392040"/>
                  </a:lnTo>
                  <a:cubicBezTo>
                    <a:pt x="277099" y="392040"/>
                    <a:pt x="285684" y="390450"/>
                    <a:pt x="285684" y="390450"/>
                  </a:cubicBezTo>
                  <a:lnTo>
                    <a:pt x="292679" y="389179"/>
                  </a:lnTo>
                  <a:lnTo>
                    <a:pt x="303171" y="387112"/>
                  </a:lnTo>
                  <a:lnTo>
                    <a:pt x="311756" y="385522"/>
                  </a:lnTo>
                  <a:lnTo>
                    <a:pt x="324474" y="383137"/>
                  </a:lnTo>
                  <a:lnTo>
                    <a:pt x="333377" y="381389"/>
                  </a:lnTo>
                  <a:lnTo>
                    <a:pt x="327654" y="376460"/>
                  </a:lnTo>
                  <a:lnTo>
                    <a:pt x="321136" y="370896"/>
                  </a:lnTo>
                  <a:lnTo>
                    <a:pt x="314459" y="364696"/>
                  </a:lnTo>
                  <a:lnTo>
                    <a:pt x="309371" y="359927"/>
                  </a:lnTo>
                  <a:lnTo>
                    <a:pt x="306828" y="357065"/>
                  </a:lnTo>
                  <a:lnTo>
                    <a:pt x="302376" y="353408"/>
                  </a:lnTo>
                  <a:lnTo>
                    <a:pt x="299197" y="351659"/>
                  </a:lnTo>
                  <a:lnTo>
                    <a:pt x="297925" y="350706"/>
                  </a:lnTo>
                  <a:lnTo>
                    <a:pt x="294745" y="340849"/>
                  </a:lnTo>
                  <a:lnTo>
                    <a:pt x="292997" y="331787"/>
                  </a:lnTo>
                  <a:lnTo>
                    <a:pt x="292997" y="315572"/>
                  </a:lnTo>
                  <a:cubicBezTo>
                    <a:pt x="292997" y="315572"/>
                    <a:pt x="292997" y="306192"/>
                    <a:pt x="292997" y="306192"/>
                  </a:cubicBezTo>
                  <a:lnTo>
                    <a:pt x="292997" y="296812"/>
                  </a:lnTo>
                  <a:cubicBezTo>
                    <a:pt x="292997" y="296812"/>
                    <a:pt x="292997" y="287433"/>
                    <a:pt x="292997" y="287433"/>
                  </a:cubicBezTo>
                  <a:lnTo>
                    <a:pt x="292997" y="278053"/>
                  </a:lnTo>
                  <a:cubicBezTo>
                    <a:pt x="292997" y="278053"/>
                    <a:pt x="292997" y="268673"/>
                    <a:pt x="292997" y="268673"/>
                  </a:cubicBezTo>
                  <a:lnTo>
                    <a:pt x="292997" y="250073"/>
                  </a:lnTo>
                  <a:cubicBezTo>
                    <a:pt x="292997" y="250073"/>
                    <a:pt x="292997" y="245621"/>
                    <a:pt x="292997" y="245621"/>
                  </a:cubicBezTo>
                  <a:lnTo>
                    <a:pt x="348003" y="245621"/>
                  </a:lnTo>
                  <a:cubicBezTo>
                    <a:pt x="348003" y="245621"/>
                    <a:pt x="349911" y="245303"/>
                    <a:pt x="349911" y="245303"/>
                  </a:cubicBezTo>
                  <a:lnTo>
                    <a:pt x="349911" y="244349"/>
                  </a:lnTo>
                  <a:cubicBezTo>
                    <a:pt x="349911" y="244349"/>
                    <a:pt x="347526" y="239739"/>
                    <a:pt x="347526" y="239739"/>
                  </a:cubicBezTo>
                  <a:lnTo>
                    <a:pt x="347526" y="238149"/>
                  </a:lnTo>
                  <a:cubicBezTo>
                    <a:pt x="347526" y="238149"/>
                    <a:pt x="348321" y="234970"/>
                    <a:pt x="348321" y="234970"/>
                  </a:cubicBezTo>
                  <a:lnTo>
                    <a:pt x="349275" y="232267"/>
                  </a:lnTo>
                  <a:lnTo>
                    <a:pt x="350547" y="228770"/>
                  </a:lnTo>
                  <a:lnTo>
                    <a:pt x="350547" y="226703"/>
                  </a:lnTo>
                  <a:cubicBezTo>
                    <a:pt x="350547" y="226703"/>
                    <a:pt x="349593" y="220026"/>
                    <a:pt x="349593" y="220026"/>
                  </a:cubicBezTo>
                  <a:lnTo>
                    <a:pt x="349593" y="216210"/>
                  </a:lnTo>
                  <a:cubicBezTo>
                    <a:pt x="349593" y="216210"/>
                    <a:pt x="350070" y="212236"/>
                    <a:pt x="350070" y="212236"/>
                  </a:cubicBezTo>
                  <a:lnTo>
                    <a:pt x="350388" y="208579"/>
                  </a:lnTo>
                  <a:lnTo>
                    <a:pt x="350070" y="206036"/>
                  </a:lnTo>
                  <a:lnTo>
                    <a:pt x="350547" y="204605"/>
                  </a:lnTo>
                  <a:lnTo>
                    <a:pt x="351342" y="202538"/>
                  </a:lnTo>
                  <a:lnTo>
                    <a:pt x="351819" y="200313"/>
                  </a:lnTo>
                  <a:lnTo>
                    <a:pt x="352296" y="199359"/>
                  </a:lnTo>
                  <a:lnTo>
                    <a:pt x="352296" y="19840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19" name="Freeform: Shape 5418">
              <a:extLst>
                <a:ext uri="{FF2B5EF4-FFF2-40B4-BE49-F238E27FC236}">
                  <a16:creationId xmlns:a16="http://schemas.microsoft.com/office/drawing/2014/main" id="{50C901EB-BA08-F793-78E5-8141180BDE0D}"/>
                </a:ext>
              </a:extLst>
            </p:cNvPr>
            <p:cNvSpPr/>
            <p:nvPr/>
          </p:nvSpPr>
          <p:spPr>
            <a:xfrm>
              <a:off x="2439663" y="2679257"/>
              <a:ext cx="90140" cy="81555"/>
            </a:xfrm>
            <a:custGeom>
              <a:avLst/>
              <a:gdLst>
                <a:gd name="connsiteX0" fmla="*/ 58345 w 90140"/>
                <a:gd name="connsiteY0" fmla="*/ 22257 h 81555"/>
                <a:gd name="connsiteX1" fmla="*/ 58345 w 90140"/>
                <a:gd name="connsiteY1" fmla="*/ 23688 h 81555"/>
                <a:gd name="connsiteX2" fmla="*/ 59299 w 90140"/>
                <a:gd name="connsiteY2" fmla="*/ 24006 h 81555"/>
                <a:gd name="connsiteX3" fmla="*/ 60412 w 90140"/>
                <a:gd name="connsiteY3" fmla="*/ 23370 h 81555"/>
                <a:gd name="connsiteX4" fmla="*/ 60730 w 90140"/>
                <a:gd name="connsiteY4" fmla="*/ 22257 h 81555"/>
                <a:gd name="connsiteX5" fmla="*/ 59935 w 90140"/>
                <a:gd name="connsiteY5" fmla="*/ 21780 h 81555"/>
                <a:gd name="connsiteX6" fmla="*/ 59140 w 90140"/>
                <a:gd name="connsiteY6" fmla="*/ 21780 h 81555"/>
                <a:gd name="connsiteX7" fmla="*/ 58345 w 90140"/>
                <a:gd name="connsiteY7" fmla="*/ 22257 h 81555"/>
                <a:gd name="connsiteX8" fmla="*/ 87120 w 90140"/>
                <a:gd name="connsiteY8" fmla="*/ 71063 h 81555"/>
                <a:gd name="connsiteX9" fmla="*/ 89187 w 90140"/>
                <a:gd name="connsiteY9" fmla="*/ 71063 h 81555"/>
                <a:gd name="connsiteX10" fmla="*/ 90141 w 90140"/>
                <a:gd name="connsiteY10" fmla="*/ 70268 h 81555"/>
                <a:gd name="connsiteX11" fmla="*/ 87915 w 90140"/>
                <a:gd name="connsiteY11" fmla="*/ 67725 h 81555"/>
                <a:gd name="connsiteX12" fmla="*/ 85848 w 90140"/>
                <a:gd name="connsiteY12" fmla="*/ 65976 h 81555"/>
                <a:gd name="connsiteX13" fmla="*/ 84100 w 90140"/>
                <a:gd name="connsiteY13" fmla="*/ 64863 h 81555"/>
                <a:gd name="connsiteX14" fmla="*/ 83782 w 90140"/>
                <a:gd name="connsiteY14" fmla="*/ 64227 h 81555"/>
                <a:gd name="connsiteX15" fmla="*/ 83782 w 90140"/>
                <a:gd name="connsiteY15" fmla="*/ 63750 h 81555"/>
                <a:gd name="connsiteX16" fmla="*/ 84100 w 90140"/>
                <a:gd name="connsiteY16" fmla="*/ 63114 h 81555"/>
                <a:gd name="connsiteX17" fmla="*/ 86961 w 90140"/>
                <a:gd name="connsiteY17" fmla="*/ 61684 h 81555"/>
                <a:gd name="connsiteX18" fmla="*/ 87279 w 90140"/>
                <a:gd name="connsiteY18" fmla="*/ 60412 h 81555"/>
                <a:gd name="connsiteX19" fmla="*/ 87279 w 90140"/>
                <a:gd name="connsiteY19" fmla="*/ 58981 h 81555"/>
                <a:gd name="connsiteX20" fmla="*/ 82510 w 90140"/>
                <a:gd name="connsiteY20" fmla="*/ 56914 h 81555"/>
                <a:gd name="connsiteX21" fmla="*/ 79012 w 90140"/>
                <a:gd name="connsiteY21" fmla="*/ 57709 h 81555"/>
                <a:gd name="connsiteX22" fmla="*/ 75992 w 90140"/>
                <a:gd name="connsiteY22" fmla="*/ 55324 h 81555"/>
                <a:gd name="connsiteX23" fmla="*/ 74084 w 90140"/>
                <a:gd name="connsiteY23" fmla="*/ 53576 h 81555"/>
                <a:gd name="connsiteX24" fmla="*/ 71540 w 90140"/>
                <a:gd name="connsiteY24" fmla="*/ 51668 h 81555"/>
                <a:gd name="connsiteX25" fmla="*/ 69314 w 90140"/>
                <a:gd name="connsiteY25" fmla="*/ 50555 h 81555"/>
                <a:gd name="connsiteX26" fmla="*/ 67248 w 90140"/>
                <a:gd name="connsiteY26" fmla="*/ 48170 h 81555"/>
                <a:gd name="connsiteX27" fmla="*/ 63591 w 90140"/>
                <a:gd name="connsiteY27" fmla="*/ 45627 h 81555"/>
                <a:gd name="connsiteX28" fmla="*/ 61207 w 90140"/>
                <a:gd name="connsiteY28" fmla="*/ 44832 h 81555"/>
                <a:gd name="connsiteX29" fmla="*/ 61207 w 90140"/>
                <a:gd name="connsiteY29" fmla="*/ 44514 h 81555"/>
                <a:gd name="connsiteX30" fmla="*/ 61684 w 90140"/>
                <a:gd name="connsiteY30" fmla="*/ 44037 h 81555"/>
                <a:gd name="connsiteX31" fmla="*/ 62637 w 90140"/>
                <a:gd name="connsiteY31" fmla="*/ 43719 h 81555"/>
                <a:gd name="connsiteX32" fmla="*/ 69156 w 90140"/>
                <a:gd name="connsiteY32" fmla="*/ 43719 h 81555"/>
                <a:gd name="connsiteX33" fmla="*/ 69951 w 90140"/>
                <a:gd name="connsiteY33" fmla="*/ 43401 h 81555"/>
                <a:gd name="connsiteX34" fmla="*/ 70427 w 90140"/>
                <a:gd name="connsiteY34" fmla="*/ 42288 h 81555"/>
                <a:gd name="connsiteX35" fmla="*/ 71381 w 90140"/>
                <a:gd name="connsiteY35" fmla="*/ 40698 h 81555"/>
                <a:gd name="connsiteX36" fmla="*/ 72494 w 90140"/>
                <a:gd name="connsiteY36" fmla="*/ 38314 h 81555"/>
                <a:gd name="connsiteX37" fmla="*/ 72494 w 90140"/>
                <a:gd name="connsiteY37" fmla="*/ 36247 h 81555"/>
                <a:gd name="connsiteX38" fmla="*/ 65817 w 90140"/>
                <a:gd name="connsiteY38" fmla="*/ 33067 h 81555"/>
                <a:gd name="connsiteX39" fmla="*/ 61048 w 90140"/>
                <a:gd name="connsiteY39" fmla="*/ 30047 h 81555"/>
                <a:gd name="connsiteX40" fmla="*/ 57709 w 90140"/>
                <a:gd name="connsiteY40" fmla="*/ 26072 h 81555"/>
                <a:gd name="connsiteX41" fmla="*/ 55483 w 90140"/>
                <a:gd name="connsiteY41" fmla="*/ 22416 h 81555"/>
                <a:gd name="connsiteX42" fmla="*/ 55483 w 90140"/>
                <a:gd name="connsiteY42" fmla="*/ 21144 h 81555"/>
                <a:gd name="connsiteX43" fmla="*/ 56278 w 90140"/>
                <a:gd name="connsiteY43" fmla="*/ 20031 h 81555"/>
                <a:gd name="connsiteX44" fmla="*/ 61366 w 90140"/>
                <a:gd name="connsiteY44" fmla="*/ 16693 h 81555"/>
                <a:gd name="connsiteX45" fmla="*/ 61684 w 90140"/>
                <a:gd name="connsiteY45" fmla="*/ 15898 h 81555"/>
                <a:gd name="connsiteX46" fmla="*/ 61684 w 90140"/>
                <a:gd name="connsiteY46" fmla="*/ 15262 h 81555"/>
                <a:gd name="connsiteX47" fmla="*/ 59776 w 90140"/>
                <a:gd name="connsiteY47" fmla="*/ 13513 h 81555"/>
                <a:gd name="connsiteX48" fmla="*/ 57550 w 90140"/>
                <a:gd name="connsiteY48" fmla="*/ 11764 h 81555"/>
                <a:gd name="connsiteX49" fmla="*/ 56755 w 90140"/>
                <a:gd name="connsiteY49" fmla="*/ 10493 h 81555"/>
                <a:gd name="connsiteX50" fmla="*/ 55325 w 90140"/>
                <a:gd name="connsiteY50" fmla="*/ 9857 h 81555"/>
                <a:gd name="connsiteX51" fmla="*/ 52622 w 90140"/>
                <a:gd name="connsiteY51" fmla="*/ 9857 h 81555"/>
                <a:gd name="connsiteX52" fmla="*/ 47853 w 90140"/>
                <a:gd name="connsiteY52" fmla="*/ 7631 h 81555"/>
                <a:gd name="connsiteX53" fmla="*/ 46899 w 90140"/>
                <a:gd name="connsiteY53" fmla="*/ 7631 h 81555"/>
                <a:gd name="connsiteX54" fmla="*/ 46740 w 90140"/>
                <a:gd name="connsiteY54" fmla="*/ 6995 h 81555"/>
                <a:gd name="connsiteX55" fmla="*/ 46740 w 90140"/>
                <a:gd name="connsiteY55" fmla="*/ 6518 h 81555"/>
                <a:gd name="connsiteX56" fmla="*/ 50396 w 90140"/>
                <a:gd name="connsiteY56" fmla="*/ 5723 h 81555"/>
                <a:gd name="connsiteX57" fmla="*/ 50396 w 90140"/>
                <a:gd name="connsiteY57" fmla="*/ 4928 h 81555"/>
                <a:gd name="connsiteX58" fmla="*/ 49283 w 90140"/>
                <a:gd name="connsiteY58" fmla="*/ 3974 h 81555"/>
                <a:gd name="connsiteX59" fmla="*/ 47376 w 90140"/>
                <a:gd name="connsiteY59" fmla="*/ 3339 h 81555"/>
                <a:gd name="connsiteX60" fmla="*/ 45627 w 90140"/>
                <a:gd name="connsiteY60" fmla="*/ 1590 h 81555"/>
                <a:gd name="connsiteX61" fmla="*/ 44991 w 90140"/>
                <a:gd name="connsiteY61" fmla="*/ 0 h 81555"/>
                <a:gd name="connsiteX62" fmla="*/ 44196 w 90140"/>
                <a:gd name="connsiteY62" fmla="*/ 477 h 81555"/>
                <a:gd name="connsiteX63" fmla="*/ 39427 w 90140"/>
                <a:gd name="connsiteY63" fmla="*/ 1113 h 81555"/>
                <a:gd name="connsiteX64" fmla="*/ 39427 w 90140"/>
                <a:gd name="connsiteY64" fmla="*/ 1431 h 81555"/>
                <a:gd name="connsiteX65" fmla="*/ 40539 w 90140"/>
                <a:gd name="connsiteY65" fmla="*/ 2385 h 81555"/>
                <a:gd name="connsiteX66" fmla="*/ 40539 w 90140"/>
                <a:gd name="connsiteY66" fmla="*/ 2703 h 81555"/>
                <a:gd name="connsiteX67" fmla="*/ 32432 w 90140"/>
                <a:gd name="connsiteY67" fmla="*/ 2703 h 81555"/>
                <a:gd name="connsiteX68" fmla="*/ 29729 w 90140"/>
                <a:gd name="connsiteY68" fmla="*/ 3339 h 81555"/>
                <a:gd name="connsiteX69" fmla="*/ 22734 w 90140"/>
                <a:gd name="connsiteY69" fmla="*/ 2544 h 81555"/>
                <a:gd name="connsiteX70" fmla="*/ 20349 w 90140"/>
                <a:gd name="connsiteY70" fmla="*/ 2862 h 81555"/>
                <a:gd name="connsiteX71" fmla="*/ 18283 w 90140"/>
                <a:gd name="connsiteY71" fmla="*/ 3498 h 81555"/>
                <a:gd name="connsiteX72" fmla="*/ 13513 w 90140"/>
                <a:gd name="connsiteY72" fmla="*/ 4292 h 81555"/>
                <a:gd name="connsiteX73" fmla="*/ 10175 w 90140"/>
                <a:gd name="connsiteY73" fmla="*/ 5246 h 81555"/>
                <a:gd name="connsiteX74" fmla="*/ 5882 w 90140"/>
                <a:gd name="connsiteY74" fmla="*/ 5723 h 81555"/>
                <a:gd name="connsiteX75" fmla="*/ 1431 w 90140"/>
                <a:gd name="connsiteY75" fmla="*/ 5723 h 81555"/>
                <a:gd name="connsiteX76" fmla="*/ 0 w 90140"/>
                <a:gd name="connsiteY76" fmla="*/ 6041 h 81555"/>
                <a:gd name="connsiteX77" fmla="*/ 477 w 90140"/>
                <a:gd name="connsiteY77" fmla="*/ 7472 h 81555"/>
                <a:gd name="connsiteX78" fmla="*/ 2226 w 90140"/>
                <a:gd name="connsiteY78" fmla="*/ 9539 h 81555"/>
                <a:gd name="connsiteX79" fmla="*/ 4292 w 90140"/>
                <a:gd name="connsiteY79" fmla="*/ 10811 h 81555"/>
                <a:gd name="connsiteX80" fmla="*/ 5405 w 90140"/>
                <a:gd name="connsiteY80" fmla="*/ 12082 h 81555"/>
                <a:gd name="connsiteX81" fmla="*/ 7313 w 90140"/>
                <a:gd name="connsiteY81" fmla="*/ 16693 h 81555"/>
                <a:gd name="connsiteX82" fmla="*/ 8108 w 90140"/>
                <a:gd name="connsiteY82" fmla="*/ 19236 h 81555"/>
                <a:gd name="connsiteX83" fmla="*/ 7790 w 90140"/>
                <a:gd name="connsiteY83" fmla="*/ 21621 h 81555"/>
                <a:gd name="connsiteX84" fmla="*/ 6518 w 90140"/>
                <a:gd name="connsiteY84" fmla="*/ 24165 h 81555"/>
                <a:gd name="connsiteX85" fmla="*/ 3657 w 90140"/>
                <a:gd name="connsiteY85" fmla="*/ 27344 h 81555"/>
                <a:gd name="connsiteX86" fmla="*/ 4292 w 90140"/>
                <a:gd name="connsiteY86" fmla="*/ 28616 h 81555"/>
                <a:gd name="connsiteX87" fmla="*/ 4929 w 90140"/>
                <a:gd name="connsiteY87" fmla="*/ 30365 h 81555"/>
                <a:gd name="connsiteX88" fmla="*/ 4929 w 90140"/>
                <a:gd name="connsiteY88" fmla="*/ 31637 h 81555"/>
                <a:gd name="connsiteX89" fmla="*/ 6677 w 90140"/>
                <a:gd name="connsiteY89" fmla="*/ 35611 h 81555"/>
                <a:gd name="connsiteX90" fmla="*/ 7631 w 90140"/>
                <a:gd name="connsiteY90" fmla="*/ 37996 h 81555"/>
                <a:gd name="connsiteX91" fmla="*/ 6836 w 90140"/>
                <a:gd name="connsiteY91" fmla="*/ 38632 h 81555"/>
                <a:gd name="connsiteX92" fmla="*/ 6359 w 90140"/>
                <a:gd name="connsiteY92" fmla="*/ 39427 h 81555"/>
                <a:gd name="connsiteX93" fmla="*/ 10016 w 90140"/>
                <a:gd name="connsiteY93" fmla="*/ 41334 h 81555"/>
                <a:gd name="connsiteX94" fmla="*/ 14308 w 90140"/>
                <a:gd name="connsiteY94" fmla="*/ 42924 h 81555"/>
                <a:gd name="connsiteX95" fmla="*/ 16057 w 90140"/>
                <a:gd name="connsiteY95" fmla="*/ 43242 h 81555"/>
                <a:gd name="connsiteX96" fmla="*/ 20985 w 90140"/>
                <a:gd name="connsiteY96" fmla="*/ 42447 h 81555"/>
                <a:gd name="connsiteX97" fmla="*/ 24165 w 90140"/>
                <a:gd name="connsiteY97" fmla="*/ 42447 h 81555"/>
                <a:gd name="connsiteX98" fmla="*/ 27344 w 90140"/>
                <a:gd name="connsiteY98" fmla="*/ 43719 h 81555"/>
                <a:gd name="connsiteX99" fmla="*/ 31955 w 90140"/>
                <a:gd name="connsiteY99" fmla="*/ 47375 h 81555"/>
                <a:gd name="connsiteX100" fmla="*/ 36883 w 90140"/>
                <a:gd name="connsiteY100" fmla="*/ 52145 h 81555"/>
                <a:gd name="connsiteX101" fmla="*/ 37837 w 90140"/>
                <a:gd name="connsiteY101" fmla="*/ 53576 h 81555"/>
                <a:gd name="connsiteX102" fmla="*/ 40699 w 90140"/>
                <a:gd name="connsiteY102" fmla="*/ 53099 h 81555"/>
                <a:gd name="connsiteX103" fmla="*/ 45468 w 90140"/>
                <a:gd name="connsiteY103" fmla="*/ 51509 h 81555"/>
                <a:gd name="connsiteX104" fmla="*/ 46740 w 90140"/>
                <a:gd name="connsiteY104" fmla="*/ 52304 h 81555"/>
                <a:gd name="connsiteX105" fmla="*/ 48170 w 90140"/>
                <a:gd name="connsiteY105" fmla="*/ 53894 h 81555"/>
                <a:gd name="connsiteX106" fmla="*/ 48806 w 90140"/>
                <a:gd name="connsiteY106" fmla="*/ 55165 h 81555"/>
                <a:gd name="connsiteX107" fmla="*/ 48806 w 90140"/>
                <a:gd name="connsiteY107" fmla="*/ 57709 h 81555"/>
                <a:gd name="connsiteX108" fmla="*/ 49442 w 90140"/>
                <a:gd name="connsiteY108" fmla="*/ 58186 h 81555"/>
                <a:gd name="connsiteX109" fmla="*/ 51668 w 90140"/>
                <a:gd name="connsiteY109" fmla="*/ 57391 h 81555"/>
                <a:gd name="connsiteX110" fmla="*/ 52622 w 90140"/>
                <a:gd name="connsiteY110" fmla="*/ 58345 h 81555"/>
                <a:gd name="connsiteX111" fmla="*/ 54370 w 90140"/>
                <a:gd name="connsiteY111" fmla="*/ 59617 h 81555"/>
                <a:gd name="connsiteX112" fmla="*/ 57391 w 90140"/>
                <a:gd name="connsiteY112" fmla="*/ 60730 h 81555"/>
                <a:gd name="connsiteX113" fmla="*/ 61842 w 90140"/>
                <a:gd name="connsiteY113" fmla="*/ 58822 h 81555"/>
                <a:gd name="connsiteX114" fmla="*/ 64068 w 90140"/>
                <a:gd name="connsiteY114" fmla="*/ 58345 h 81555"/>
                <a:gd name="connsiteX115" fmla="*/ 65817 w 90140"/>
                <a:gd name="connsiteY115" fmla="*/ 58345 h 81555"/>
                <a:gd name="connsiteX116" fmla="*/ 66771 w 90140"/>
                <a:gd name="connsiteY116" fmla="*/ 58981 h 81555"/>
                <a:gd name="connsiteX117" fmla="*/ 67089 w 90140"/>
                <a:gd name="connsiteY117" fmla="*/ 60889 h 81555"/>
                <a:gd name="connsiteX118" fmla="*/ 66771 w 90140"/>
                <a:gd name="connsiteY118" fmla="*/ 63273 h 81555"/>
                <a:gd name="connsiteX119" fmla="*/ 66294 w 90140"/>
                <a:gd name="connsiteY119" fmla="*/ 64545 h 81555"/>
                <a:gd name="connsiteX120" fmla="*/ 67248 w 90140"/>
                <a:gd name="connsiteY120" fmla="*/ 65499 h 81555"/>
                <a:gd name="connsiteX121" fmla="*/ 70904 w 90140"/>
                <a:gd name="connsiteY121" fmla="*/ 67725 h 81555"/>
                <a:gd name="connsiteX122" fmla="*/ 72335 w 90140"/>
                <a:gd name="connsiteY122" fmla="*/ 68996 h 81555"/>
                <a:gd name="connsiteX123" fmla="*/ 71540 w 90140"/>
                <a:gd name="connsiteY123" fmla="*/ 71222 h 81555"/>
                <a:gd name="connsiteX124" fmla="*/ 74243 w 90140"/>
                <a:gd name="connsiteY124" fmla="*/ 76628 h 81555"/>
                <a:gd name="connsiteX125" fmla="*/ 75197 w 90140"/>
                <a:gd name="connsiteY125" fmla="*/ 78694 h 81555"/>
                <a:gd name="connsiteX126" fmla="*/ 76310 w 90140"/>
                <a:gd name="connsiteY126" fmla="*/ 81238 h 81555"/>
                <a:gd name="connsiteX127" fmla="*/ 77899 w 90140"/>
                <a:gd name="connsiteY127" fmla="*/ 81556 h 81555"/>
                <a:gd name="connsiteX128" fmla="*/ 82192 w 90140"/>
                <a:gd name="connsiteY128" fmla="*/ 80125 h 81555"/>
                <a:gd name="connsiteX129" fmla="*/ 87120 w 90140"/>
                <a:gd name="connsiteY129" fmla="*/ 80125 h 81555"/>
                <a:gd name="connsiteX130" fmla="*/ 87120 w 90140"/>
                <a:gd name="connsiteY130" fmla="*/ 77263 h 81555"/>
                <a:gd name="connsiteX131" fmla="*/ 87120 w 90140"/>
                <a:gd name="connsiteY131" fmla="*/ 74879 h 81555"/>
                <a:gd name="connsiteX132" fmla="*/ 86802 w 90140"/>
                <a:gd name="connsiteY132" fmla="*/ 73448 h 81555"/>
                <a:gd name="connsiteX133" fmla="*/ 84735 w 90140"/>
                <a:gd name="connsiteY133" fmla="*/ 71540 h 81555"/>
                <a:gd name="connsiteX134" fmla="*/ 84735 w 90140"/>
                <a:gd name="connsiteY134" fmla="*/ 70745 h 81555"/>
                <a:gd name="connsiteX135" fmla="*/ 85212 w 90140"/>
                <a:gd name="connsiteY135" fmla="*/ 70268 h 81555"/>
                <a:gd name="connsiteX136" fmla="*/ 86802 w 90140"/>
                <a:gd name="connsiteY136" fmla="*/ 70586 h 81555"/>
                <a:gd name="connsiteX137" fmla="*/ 45309 w 90140"/>
                <a:gd name="connsiteY137" fmla="*/ 9380 h 81555"/>
                <a:gd name="connsiteX138" fmla="*/ 44673 w 90140"/>
                <a:gd name="connsiteY138" fmla="*/ 9698 h 81555"/>
                <a:gd name="connsiteX139" fmla="*/ 43719 w 90140"/>
                <a:gd name="connsiteY139" fmla="*/ 9380 h 81555"/>
                <a:gd name="connsiteX140" fmla="*/ 43401 w 90140"/>
                <a:gd name="connsiteY140" fmla="*/ 8585 h 81555"/>
                <a:gd name="connsiteX141" fmla="*/ 43401 w 90140"/>
                <a:gd name="connsiteY141" fmla="*/ 7631 h 81555"/>
                <a:gd name="connsiteX142" fmla="*/ 44355 w 90140"/>
                <a:gd name="connsiteY142" fmla="*/ 7472 h 81555"/>
                <a:gd name="connsiteX143" fmla="*/ 45150 w 90140"/>
                <a:gd name="connsiteY143" fmla="*/ 7790 h 81555"/>
                <a:gd name="connsiteX144" fmla="*/ 45150 w 90140"/>
                <a:gd name="connsiteY144" fmla="*/ 8585 h 81555"/>
                <a:gd name="connsiteX145" fmla="*/ 45150 w 90140"/>
                <a:gd name="connsiteY145" fmla="*/ 9539 h 8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90140" h="81555">
                  <a:moveTo>
                    <a:pt x="58345" y="22257"/>
                  </a:moveTo>
                  <a:lnTo>
                    <a:pt x="58345" y="23688"/>
                  </a:lnTo>
                  <a:lnTo>
                    <a:pt x="59299" y="24006"/>
                  </a:lnTo>
                  <a:lnTo>
                    <a:pt x="60412" y="23370"/>
                  </a:lnTo>
                  <a:lnTo>
                    <a:pt x="60730" y="22257"/>
                  </a:lnTo>
                  <a:lnTo>
                    <a:pt x="59935" y="21780"/>
                  </a:lnTo>
                  <a:lnTo>
                    <a:pt x="59140" y="21780"/>
                  </a:lnTo>
                  <a:cubicBezTo>
                    <a:pt x="59140" y="21780"/>
                    <a:pt x="58345" y="22257"/>
                    <a:pt x="58345" y="22257"/>
                  </a:cubicBezTo>
                  <a:close/>
                  <a:moveTo>
                    <a:pt x="87120" y="71063"/>
                  </a:moveTo>
                  <a:lnTo>
                    <a:pt x="89187" y="71063"/>
                  </a:lnTo>
                  <a:cubicBezTo>
                    <a:pt x="89187" y="71063"/>
                    <a:pt x="90141" y="70268"/>
                    <a:pt x="90141" y="70268"/>
                  </a:cubicBezTo>
                  <a:lnTo>
                    <a:pt x="87915" y="67725"/>
                  </a:lnTo>
                  <a:lnTo>
                    <a:pt x="85848" y="65976"/>
                  </a:lnTo>
                  <a:lnTo>
                    <a:pt x="84100" y="64863"/>
                  </a:lnTo>
                  <a:lnTo>
                    <a:pt x="83782" y="64227"/>
                  </a:lnTo>
                  <a:lnTo>
                    <a:pt x="83782" y="63750"/>
                  </a:lnTo>
                  <a:cubicBezTo>
                    <a:pt x="83782" y="63750"/>
                    <a:pt x="84100" y="63114"/>
                    <a:pt x="84100" y="63114"/>
                  </a:cubicBezTo>
                  <a:lnTo>
                    <a:pt x="86961" y="61684"/>
                  </a:lnTo>
                  <a:lnTo>
                    <a:pt x="87279" y="60412"/>
                  </a:lnTo>
                  <a:lnTo>
                    <a:pt x="87279" y="58981"/>
                  </a:lnTo>
                  <a:cubicBezTo>
                    <a:pt x="87279" y="58981"/>
                    <a:pt x="82510" y="56914"/>
                    <a:pt x="82510" y="56914"/>
                  </a:cubicBezTo>
                  <a:lnTo>
                    <a:pt x="79012" y="57709"/>
                  </a:lnTo>
                  <a:lnTo>
                    <a:pt x="75992" y="55324"/>
                  </a:lnTo>
                  <a:lnTo>
                    <a:pt x="74084" y="53576"/>
                  </a:lnTo>
                  <a:lnTo>
                    <a:pt x="71540" y="51668"/>
                  </a:lnTo>
                  <a:lnTo>
                    <a:pt x="69314" y="50555"/>
                  </a:lnTo>
                  <a:lnTo>
                    <a:pt x="67248" y="48170"/>
                  </a:lnTo>
                  <a:lnTo>
                    <a:pt x="63591" y="45627"/>
                  </a:lnTo>
                  <a:lnTo>
                    <a:pt x="61207" y="44832"/>
                  </a:lnTo>
                  <a:lnTo>
                    <a:pt x="61207" y="44514"/>
                  </a:lnTo>
                  <a:cubicBezTo>
                    <a:pt x="61207" y="44514"/>
                    <a:pt x="61684" y="44037"/>
                    <a:pt x="61684" y="44037"/>
                  </a:cubicBezTo>
                  <a:lnTo>
                    <a:pt x="62637" y="43719"/>
                  </a:lnTo>
                  <a:lnTo>
                    <a:pt x="69156" y="43719"/>
                  </a:lnTo>
                  <a:cubicBezTo>
                    <a:pt x="69156" y="43719"/>
                    <a:pt x="69951" y="43401"/>
                    <a:pt x="69951" y="43401"/>
                  </a:cubicBezTo>
                  <a:lnTo>
                    <a:pt x="70427" y="42288"/>
                  </a:lnTo>
                  <a:lnTo>
                    <a:pt x="71381" y="40698"/>
                  </a:lnTo>
                  <a:lnTo>
                    <a:pt x="72494" y="38314"/>
                  </a:lnTo>
                  <a:lnTo>
                    <a:pt x="72494" y="36247"/>
                  </a:lnTo>
                  <a:cubicBezTo>
                    <a:pt x="72494" y="36247"/>
                    <a:pt x="65817" y="33067"/>
                    <a:pt x="65817" y="33067"/>
                  </a:cubicBezTo>
                  <a:lnTo>
                    <a:pt x="61048" y="30047"/>
                  </a:lnTo>
                  <a:lnTo>
                    <a:pt x="57709" y="26072"/>
                  </a:lnTo>
                  <a:lnTo>
                    <a:pt x="55483" y="22416"/>
                  </a:lnTo>
                  <a:lnTo>
                    <a:pt x="55483" y="21144"/>
                  </a:lnTo>
                  <a:cubicBezTo>
                    <a:pt x="55483" y="21144"/>
                    <a:pt x="56278" y="20031"/>
                    <a:pt x="56278" y="20031"/>
                  </a:cubicBezTo>
                  <a:lnTo>
                    <a:pt x="61366" y="16693"/>
                  </a:lnTo>
                  <a:lnTo>
                    <a:pt x="61684" y="15898"/>
                  </a:lnTo>
                  <a:lnTo>
                    <a:pt x="61684" y="15262"/>
                  </a:lnTo>
                  <a:cubicBezTo>
                    <a:pt x="61684" y="15262"/>
                    <a:pt x="59776" y="13513"/>
                    <a:pt x="59776" y="13513"/>
                  </a:cubicBezTo>
                  <a:lnTo>
                    <a:pt x="57550" y="11764"/>
                  </a:lnTo>
                  <a:lnTo>
                    <a:pt x="56755" y="10493"/>
                  </a:lnTo>
                  <a:lnTo>
                    <a:pt x="55325" y="9857"/>
                  </a:lnTo>
                  <a:lnTo>
                    <a:pt x="52622" y="9857"/>
                  </a:lnTo>
                  <a:cubicBezTo>
                    <a:pt x="52622" y="9857"/>
                    <a:pt x="47853" y="7631"/>
                    <a:pt x="47853" y="7631"/>
                  </a:cubicBezTo>
                  <a:lnTo>
                    <a:pt x="46899" y="7631"/>
                  </a:lnTo>
                  <a:cubicBezTo>
                    <a:pt x="46899" y="7631"/>
                    <a:pt x="46740" y="6995"/>
                    <a:pt x="46740" y="6995"/>
                  </a:cubicBezTo>
                  <a:lnTo>
                    <a:pt x="46740" y="6518"/>
                  </a:lnTo>
                  <a:cubicBezTo>
                    <a:pt x="46740" y="6518"/>
                    <a:pt x="50396" y="5723"/>
                    <a:pt x="50396" y="5723"/>
                  </a:cubicBezTo>
                  <a:lnTo>
                    <a:pt x="50396" y="4928"/>
                  </a:lnTo>
                  <a:cubicBezTo>
                    <a:pt x="50396" y="4928"/>
                    <a:pt x="49283" y="3974"/>
                    <a:pt x="49283" y="3974"/>
                  </a:cubicBezTo>
                  <a:lnTo>
                    <a:pt x="47376" y="3339"/>
                  </a:lnTo>
                  <a:lnTo>
                    <a:pt x="45627" y="1590"/>
                  </a:lnTo>
                  <a:lnTo>
                    <a:pt x="44991" y="0"/>
                  </a:lnTo>
                  <a:lnTo>
                    <a:pt x="44196" y="477"/>
                  </a:lnTo>
                  <a:lnTo>
                    <a:pt x="39427" y="1113"/>
                  </a:lnTo>
                  <a:lnTo>
                    <a:pt x="39427" y="1431"/>
                  </a:lnTo>
                  <a:cubicBezTo>
                    <a:pt x="39427" y="1431"/>
                    <a:pt x="40539" y="2385"/>
                    <a:pt x="40539" y="2385"/>
                  </a:cubicBezTo>
                  <a:lnTo>
                    <a:pt x="40539" y="2703"/>
                  </a:lnTo>
                  <a:cubicBezTo>
                    <a:pt x="40539" y="2703"/>
                    <a:pt x="32432" y="2703"/>
                    <a:pt x="32432" y="2703"/>
                  </a:cubicBezTo>
                  <a:lnTo>
                    <a:pt x="29729" y="3339"/>
                  </a:lnTo>
                  <a:lnTo>
                    <a:pt x="22734" y="2544"/>
                  </a:lnTo>
                  <a:lnTo>
                    <a:pt x="20349" y="2862"/>
                  </a:lnTo>
                  <a:lnTo>
                    <a:pt x="18283" y="3498"/>
                  </a:lnTo>
                  <a:lnTo>
                    <a:pt x="13513" y="4292"/>
                  </a:lnTo>
                  <a:lnTo>
                    <a:pt x="10175" y="5246"/>
                  </a:lnTo>
                  <a:lnTo>
                    <a:pt x="5882" y="5723"/>
                  </a:lnTo>
                  <a:lnTo>
                    <a:pt x="1431" y="5723"/>
                  </a:lnTo>
                  <a:cubicBezTo>
                    <a:pt x="1431" y="5723"/>
                    <a:pt x="0" y="6041"/>
                    <a:pt x="0" y="6041"/>
                  </a:cubicBezTo>
                  <a:lnTo>
                    <a:pt x="477" y="7472"/>
                  </a:lnTo>
                  <a:lnTo>
                    <a:pt x="2226" y="9539"/>
                  </a:lnTo>
                  <a:lnTo>
                    <a:pt x="4292" y="10811"/>
                  </a:lnTo>
                  <a:lnTo>
                    <a:pt x="5405" y="12082"/>
                  </a:lnTo>
                  <a:lnTo>
                    <a:pt x="7313" y="16693"/>
                  </a:lnTo>
                  <a:lnTo>
                    <a:pt x="8108" y="19236"/>
                  </a:lnTo>
                  <a:lnTo>
                    <a:pt x="7790" y="21621"/>
                  </a:lnTo>
                  <a:lnTo>
                    <a:pt x="6518" y="24165"/>
                  </a:lnTo>
                  <a:lnTo>
                    <a:pt x="3657" y="27344"/>
                  </a:lnTo>
                  <a:lnTo>
                    <a:pt x="4292" y="28616"/>
                  </a:lnTo>
                  <a:lnTo>
                    <a:pt x="4929" y="30365"/>
                  </a:lnTo>
                  <a:lnTo>
                    <a:pt x="4929" y="31637"/>
                  </a:lnTo>
                  <a:cubicBezTo>
                    <a:pt x="4929" y="31637"/>
                    <a:pt x="6677" y="35611"/>
                    <a:pt x="6677" y="35611"/>
                  </a:cubicBezTo>
                  <a:lnTo>
                    <a:pt x="7631" y="37996"/>
                  </a:lnTo>
                  <a:lnTo>
                    <a:pt x="6836" y="38632"/>
                  </a:lnTo>
                  <a:lnTo>
                    <a:pt x="6359" y="39427"/>
                  </a:lnTo>
                  <a:lnTo>
                    <a:pt x="10016" y="41334"/>
                  </a:lnTo>
                  <a:lnTo>
                    <a:pt x="14308" y="42924"/>
                  </a:lnTo>
                  <a:lnTo>
                    <a:pt x="16057" y="43242"/>
                  </a:lnTo>
                  <a:lnTo>
                    <a:pt x="20985" y="42447"/>
                  </a:lnTo>
                  <a:lnTo>
                    <a:pt x="24165" y="42447"/>
                  </a:lnTo>
                  <a:cubicBezTo>
                    <a:pt x="24165" y="42447"/>
                    <a:pt x="27344" y="43719"/>
                    <a:pt x="27344" y="43719"/>
                  </a:cubicBezTo>
                  <a:lnTo>
                    <a:pt x="31955" y="47375"/>
                  </a:lnTo>
                  <a:lnTo>
                    <a:pt x="36883" y="52145"/>
                  </a:lnTo>
                  <a:lnTo>
                    <a:pt x="37837" y="53576"/>
                  </a:lnTo>
                  <a:lnTo>
                    <a:pt x="40699" y="53099"/>
                  </a:lnTo>
                  <a:lnTo>
                    <a:pt x="45468" y="51509"/>
                  </a:lnTo>
                  <a:lnTo>
                    <a:pt x="46740" y="52304"/>
                  </a:lnTo>
                  <a:lnTo>
                    <a:pt x="48170" y="53894"/>
                  </a:lnTo>
                  <a:lnTo>
                    <a:pt x="48806" y="55165"/>
                  </a:lnTo>
                  <a:lnTo>
                    <a:pt x="48806" y="57709"/>
                  </a:lnTo>
                  <a:cubicBezTo>
                    <a:pt x="48806" y="57709"/>
                    <a:pt x="49442" y="58186"/>
                    <a:pt x="49442" y="58186"/>
                  </a:cubicBezTo>
                  <a:lnTo>
                    <a:pt x="51668" y="57391"/>
                  </a:lnTo>
                  <a:lnTo>
                    <a:pt x="52622" y="58345"/>
                  </a:lnTo>
                  <a:lnTo>
                    <a:pt x="54370" y="59617"/>
                  </a:lnTo>
                  <a:lnTo>
                    <a:pt x="57391" y="60730"/>
                  </a:lnTo>
                  <a:lnTo>
                    <a:pt x="61842" y="58822"/>
                  </a:lnTo>
                  <a:lnTo>
                    <a:pt x="64068" y="58345"/>
                  </a:lnTo>
                  <a:lnTo>
                    <a:pt x="65817" y="58345"/>
                  </a:lnTo>
                  <a:cubicBezTo>
                    <a:pt x="65817" y="58345"/>
                    <a:pt x="66771" y="58981"/>
                    <a:pt x="66771" y="58981"/>
                  </a:cubicBezTo>
                  <a:lnTo>
                    <a:pt x="67089" y="60889"/>
                  </a:lnTo>
                  <a:lnTo>
                    <a:pt x="66771" y="63273"/>
                  </a:lnTo>
                  <a:lnTo>
                    <a:pt x="66294" y="64545"/>
                  </a:lnTo>
                  <a:lnTo>
                    <a:pt x="67248" y="65499"/>
                  </a:lnTo>
                  <a:lnTo>
                    <a:pt x="70904" y="67725"/>
                  </a:lnTo>
                  <a:lnTo>
                    <a:pt x="72335" y="68996"/>
                  </a:lnTo>
                  <a:lnTo>
                    <a:pt x="71540" y="71222"/>
                  </a:lnTo>
                  <a:lnTo>
                    <a:pt x="74243" y="76628"/>
                  </a:lnTo>
                  <a:lnTo>
                    <a:pt x="75197" y="78694"/>
                  </a:lnTo>
                  <a:lnTo>
                    <a:pt x="76310" y="81238"/>
                  </a:lnTo>
                  <a:lnTo>
                    <a:pt x="77899" y="81556"/>
                  </a:lnTo>
                  <a:lnTo>
                    <a:pt x="82192" y="80125"/>
                  </a:lnTo>
                  <a:lnTo>
                    <a:pt x="87120" y="80125"/>
                  </a:lnTo>
                  <a:cubicBezTo>
                    <a:pt x="87120" y="80125"/>
                    <a:pt x="87120" y="77263"/>
                    <a:pt x="87120" y="77263"/>
                  </a:cubicBezTo>
                  <a:lnTo>
                    <a:pt x="87120" y="74879"/>
                  </a:lnTo>
                  <a:cubicBezTo>
                    <a:pt x="87120" y="74879"/>
                    <a:pt x="86802" y="73448"/>
                    <a:pt x="86802" y="73448"/>
                  </a:cubicBezTo>
                  <a:lnTo>
                    <a:pt x="84735" y="71540"/>
                  </a:lnTo>
                  <a:lnTo>
                    <a:pt x="84735" y="70745"/>
                  </a:lnTo>
                  <a:cubicBezTo>
                    <a:pt x="84735" y="70745"/>
                    <a:pt x="85212" y="70268"/>
                    <a:pt x="85212" y="70268"/>
                  </a:cubicBezTo>
                  <a:lnTo>
                    <a:pt x="86802" y="70586"/>
                  </a:lnTo>
                  <a:close/>
                  <a:moveTo>
                    <a:pt x="45309" y="9380"/>
                  </a:moveTo>
                  <a:lnTo>
                    <a:pt x="44673" y="9698"/>
                  </a:lnTo>
                  <a:lnTo>
                    <a:pt x="43719" y="9380"/>
                  </a:lnTo>
                  <a:lnTo>
                    <a:pt x="43401" y="8585"/>
                  </a:lnTo>
                  <a:lnTo>
                    <a:pt x="43401" y="7631"/>
                  </a:lnTo>
                  <a:cubicBezTo>
                    <a:pt x="43401" y="7631"/>
                    <a:pt x="44355" y="7472"/>
                    <a:pt x="44355" y="7472"/>
                  </a:cubicBezTo>
                  <a:lnTo>
                    <a:pt x="45150" y="7790"/>
                  </a:lnTo>
                  <a:lnTo>
                    <a:pt x="45150" y="8585"/>
                  </a:lnTo>
                  <a:cubicBezTo>
                    <a:pt x="45150" y="8585"/>
                    <a:pt x="45150" y="9539"/>
                    <a:pt x="45150" y="9539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0" name="Freeform: Shape 5419">
              <a:extLst>
                <a:ext uri="{FF2B5EF4-FFF2-40B4-BE49-F238E27FC236}">
                  <a16:creationId xmlns:a16="http://schemas.microsoft.com/office/drawing/2014/main" id="{09DE7C01-B784-FC9F-6339-746E8D20045F}"/>
                </a:ext>
              </a:extLst>
            </p:cNvPr>
            <p:cNvSpPr/>
            <p:nvPr/>
          </p:nvSpPr>
          <p:spPr>
            <a:xfrm>
              <a:off x="1747154" y="2632995"/>
              <a:ext cx="49124" cy="102063"/>
            </a:xfrm>
            <a:custGeom>
              <a:avLst/>
              <a:gdLst>
                <a:gd name="connsiteX0" fmla="*/ 47852 w 49124"/>
                <a:gd name="connsiteY0" fmla="*/ 66135 h 102063"/>
                <a:gd name="connsiteX1" fmla="*/ 46899 w 49124"/>
                <a:gd name="connsiteY1" fmla="*/ 64068 h 102063"/>
                <a:gd name="connsiteX2" fmla="*/ 47217 w 49124"/>
                <a:gd name="connsiteY2" fmla="*/ 61684 h 102063"/>
                <a:gd name="connsiteX3" fmla="*/ 47058 w 49124"/>
                <a:gd name="connsiteY3" fmla="*/ 60889 h 102063"/>
                <a:gd name="connsiteX4" fmla="*/ 46263 w 49124"/>
                <a:gd name="connsiteY4" fmla="*/ 59776 h 102063"/>
                <a:gd name="connsiteX5" fmla="*/ 44514 w 49124"/>
                <a:gd name="connsiteY5" fmla="*/ 59299 h 102063"/>
                <a:gd name="connsiteX6" fmla="*/ 40698 w 49124"/>
                <a:gd name="connsiteY6" fmla="*/ 59776 h 102063"/>
                <a:gd name="connsiteX7" fmla="*/ 39904 w 49124"/>
                <a:gd name="connsiteY7" fmla="*/ 58981 h 102063"/>
                <a:gd name="connsiteX8" fmla="*/ 38314 w 49124"/>
                <a:gd name="connsiteY8" fmla="*/ 54370 h 102063"/>
                <a:gd name="connsiteX9" fmla="*/ 37042 w 49124"/>
                <a:gd name="connsiteY9" fmla="*/ 53735 h 102063"/>
                <a:gd name="connsiteX10" fmla="*/ 35770 w 49124"/>
                <a:gd name="connsiteY10" fmla="*/ 52145 h 102063"/>
                <a:gd name="connsiteX11" fmla="*/ 33544 w 49124"/>
                <a:gd name="connsiteY11" fmla="*/ 47217 h 102063"/>
                <a:gd name="connsiteX12" fmla="*/ 33385 w 49124"/>
                <a:gd name="connsiteY12" fmla="*/ 44991 h 102063"/>
                <a:gd name="connsiteX13" fmla="*/ 33544 w 49124"/>
                <a:gd name="connsiteY13" fmla="*/ 43083 h 102063"/>
                <a:gd name="connsiteX14" fmla="*/ 32273 w 49124"/>
                <a:gd name="connsiteY14" fmla="*/ 38632 h 102063"/>
                <a:gd name="connsiteX15" fmla="*/ 33067 w 49124"/>
                <a:gd name="connsiteY15" fmla="*/ 37519 h 102063"/>
                <a:gd name="connsiteX16" fmla="*/ 34339 w 49124"/>
                <a:gd name="connsiteY16" fmla="*/ 36883 h 102063"/>
                <a:gd name="connsiteX17" fmla="*/ 34339 w 49124"/>
                <a:gd name="connsiteY17" fmla="*/ 35134 h 102063"/>
                <a:gd name="connsiteX18" fmla="*/ 34021 w 49124"/>
                <a:gd name="connsiteY18" fmla="*/ 32432 h 102063"/>
                <a:gd name="connsiteX19" fmla="*/ 35293 w 49124"/>
                <a:gd name="connsiteY19" fmla="*/ 27026 h 102063"/>
                <a:gd name="connsiteX20" fmla="*/ 35770 w 49124"/>
                <a:gd name="connsiteY20" fmla="*/ 26549 h 102063"/>
                <a:gd name="connsiteX21" fmla="*/ 36088 w 49124"/>
                <a:gd name="connsiteY21" fmla="*/ 25119 h 102063"/>
                <a:gd name="connsiteX22" fmla="*/ 35929 w 49124"/>
                <a:gd name="connsiteY22" fmla="*/ 21780 h 102063"/>
                <a:gd name="connsiteX23" fmla="*/ 34498 w 49124"/>
                <a:gd name="connsiteY23" fmla="*/ 16375 h 102063"/>
                <a:gd name="connsiteX24" fmla="*/ 33385 w 49124"/>
                <a:gd name="connsiteY24" fmla="*/ 14626 h 102063"/>
                <a:gd name="connsiteX25" fmla="*/ 31160 w 49124"/>
                <a:gd name="connsiteY25" fmla="*/ 12877 h 102063"/>
                <a:gd name="connsiteX26" fmla="*/ 29411 w 49124"/>
                <a:gd name="connsiteY26" fmla="*/ 11606 h 102063"/>
                <a:gd name="connsiteX27" fmla="*/ 26390 w 49124"/>
                <a:gd name="connsiteY27" fmla="*/ 10652 h 102063"/>
                <a:gd name="connsiteX28" fmla="*/ 24801 w 49124"/>
                <a:gd name="connsiteY28" fmla="*/ 7631 h 102063"/>
                <a:gd name="connsiteX29" fmla="*/ 22416 w 49124"/>
                <a:gd name="connsiteY29" fmla="*/ 4134 h 102063"/>
                <a:gd name="connsiteX30" fmla="*/ 21303 w 49124"/>
                <a:gd name="connsiteY30" fmla="*/ 3339 h 102063"/>
                <a:gd name="connsiteX31" fmla="*/ 20826 w 49124"/>
                <a:gd name="connsiteY31" fmla="*/ 3339 h 102063"/>
                <a:gd name="connsiteX32" fmla="*/ 17647 w 49124"/>
                <a:gd name="connsiteY32" fmla="*/ 4769 h 102063"/>
                <a:gd name="connsiteX33" fmla="*/ 15421 w 49124"/>
                <a:gd name="connsiteY33" fmla="*/ 5564 h 102063"/>
                <a:gd name="connsiteX34" fmla="*/ 13354 w 49124"/>
                <a:gd name="connsiteY34" fmla="*/ 5882 h 102063"/>
                <a:gd name="connsiteX35" fmla="*/ 12400 w 49124"/>
                <a:gd name="connsiteY35" fmla="*/ 5087 h 102063"/>
                <a:gd name="connsiteX36" fmla="*/ 11923 w 49124"/>
                <a:gd name="connsiteY36" fmla="*/ 4134 h 102063"/>
                <a:gd name="connsiteX37" fmla="*/ 12082 w 49124"/>
                <a:gd name="connsiteY37" fmla="*/ 1431 h 102063"/>
                <a:gd name="connsiteX38" fmla="*/ 11605 w 49124"/>
                <a:gd name="connsiteY38" fmla="*/ 477 h 102063"/>
                <a:gd name="connsiteX39" fmla="*/ 10970 w 49124"/>
                <a:gd name="connsiteY39" fmla="*/ 0 h 102063"/>
                <a:gd name="connsiteX40" fmla="*/ 9539 w 49124"/>
                <a:gd name="connsiteY40" fmla="*/ 636 h 102063"/>
                <a:gd name="connsiteX41" fmla="*/ 7949 w 49124"/>
                <a:gd name="connsiteY41" fmla="*/ 2862 h 102063"/>
                <a:gd name="connsiteX42" fmla="*/ 6359 w 49124"/>
                <a:gd name="connsiteY42" fmla="*/ 5405 h 102063"/>
                <a:gd name="connsiteX43" fmla="*/ 4133 w 49124"/>
                <a:gd name="connsiteY43" fmla="*/ 7949 h 102063"/>
                <a:gd name="connsiteX44" fmla="*/ 2226 w 49124"/>
                <a:gd name="connsiteY44" fmla="*/ 10493 h 102063"/>
                <a:gd name="connsiteX45" fmla="*/ 1113 w 49124"/>
                <a:gd name="connsiteY45" fmla="*/ 12400 h 102063"/>
                <a:gd name="connsiteX46" fmla="*/ 1272 w 49124"/>
                <a:gd name="connsiteY46" fmla="*/ 12241 h 102063"/>
                <a:gd name="connsiteX47" fmla="*/ 2067 w 49124"/>
                <a:gd name="connsiteY47" fmla="*/ 14467 h 102063"/>
                <a:gd name="connsiteX48" fmla="*/ 3657 w 49124"/>
                <a:gd name="connsiteY48" fmla="*/ 16852 h 102063"/>
                <a:gd name="connsiteX49" fmla="*/ 4610 w 49124"/>
                <a:gd name="connsiteY49" fmla="*/ 18600 h 102063"/>
                <a:gd name="connsiteX50" fmla="*/ 4133 w 49124"/>
                <a:gd name="connsiteY50" fmla="*/ 19554 h 102063"/>
                <a:gd name="connsiteX51" fmla="*/ 2067 w 49124"/>
                <a:gd name="connsiteY51" fmla="*/ 19236 h 102063"/>
                <a:gd name="connsiteX52" fmla="*/ 477 w 49124"/>
                <a:gd name="connsiteY52" fmla="*/ 18600 h 102063"/>
                <a:gd name="connsiteX53" fmla="*/ 1113 w 49124"/>
                <a:gd name="connsiteY53" fmla="*/ 19872 h 102063"/>
                <a:gd name="connsiteX54" fmla="*/ 795 w 49124"/>
                <a:gd name="connsiteY54" fmla="*/ 21462 h 102063"/>
                <a:gd name="connsiteX55" fmla="*/ 1113 w 49124"/>
                <a:gd name="connsiteY55" fmla="*/ 22416 h 102063"/>
                <a:gd name="connsiteX56" fmla="*/ 636 w 49124"/>
                <a:gd name="connsiteY56" fmla="*/ 25119 h 102063"/>
                <a:gd name="connsiteX57" fmla="*/ 636 w 49124"/>
                <a:gd name="connsiteY57" fmla="*/ 26708 h 102063"/>
                <a:gd name="connsiteX58" fmla="*/ 4133 w 49124"/>
                <a:gd name="connsiteY58" fmla="*/ 27185 h 102063"/>
                <a:gd name="connsiteX59" fmla="*/ 7313 w 49124"/>
                <a:gd name="connsiteY59" fmla="*/ 29570 h 102063"/>
                <a:gd name="connsiteX60" fmla="*/ 7313 w 49124"/>
                <a:gd name="connsiteY60" fmla="*/ 34657 h 102063"/>
                <a:gd name="connsiteX61" fmla="*/ 6359 w 49124"/>
                <a:gd name="connsiteY61" fmla="*/ 36088 h 102063"/>
                <a:gd name="connsiteX62" fmla="*/ 5087 w 49124"/>
                <a:gd name="connsiteY62" fmla="*/ 37360 h 102063"/>
                <a:gd name="connsiteX63" fmla="*/ 3339 w 49124"/>
                <a:gd name="connsiteY63" fmla="*/ 41970 h 102063"/>
                <a:gd name="connsiteX64" fmla="*/ 3816 w 49124"/>
                <a:gd name="connsiteY64" fmla="*/ 45627 h 102063"/>
                <a:gd name="connsiteX65" fmla="*/ 4610 w 49124"/>
                <a:gd name="connsiteY65" fmla="*/ 48488 h 102063"/>
                <a:gd name="connsiteX66" fmla="*/ 3816 w 49124"/>
                <a:gd name="connsiteY66" fmla="*/ 52940 h 102063"/>
                <a:gd name="connsiteX67" fmla="*/ 3974 w 49124"/>
                <a:gd name="connsiteY67" fmla="*/ 58822 h 102063"/>
                <a:gd name="connsiteX68" fmla="*/ 1749 w 49124"/>
                <a:gd name="connsiteY68" fmla="*/ 63591 h 102063"/>
                <a:gd name="connsiteX69" fmla="*/ 477 w 49124"/>
                <a:gd name="connsiteY69" fmla="*/ 67884 h 102063"/>
                <a:gd name="connsiteX70" fmla="*/ 636 w 49124"/>
                <a:gd name="connsiteY70" fmla="*/ 69314 h 102063"/>
                <a:gd name="connsiteX71" fmla="*/ 3339 w 49124"/>
                <a:gd name="connsiteY71" fmla="*/ 74561 h 102063"/>
                <a:gd name="connsiteX72" fmla="*/ 3974 w 49124"/>
                <a:gd name="connsiteY72" fmla="*/ 76628 h 102063"/>
                <a:gd name="connsiteX73" fmla="*/ 3339 w 49124"/>
                <a:gd name="connsiteY73" fmla="*/ 77740 h 102063"/>
                <a:gd name="connsiteX74" fmla="*/ 2067 w 49124"/>
                <a:gd name="connsiteY74" fmla="*/ 77104 h 102063"/>
                <a:gd name="connsiteX75" fmla="*/ 1113 w 49124"/>
                <a:gd name="connsiteY75" fmla="*/ 76628 h 102063"/>
                <a:gd name="connsiteX76" fmla="*/ 0 w 49124"/>
                <a:gd name="connsiteY76" fmla="*/ 76628 h 102063"/>
                <a:gd name="connsiteX77" fmla="*/ 1113 w 49124"/>
                <a:gd name="connsiteY77" fmla="*/ 78694 h 102063"/>
                <a:gd name="connsiteX78" fmla="*/ 2226 w 49124"/>
                <a:gd name="connsiteY78" fmla="*/ 80761 h 102063"/>
                <a:gd name="connsiteX79" fmla="*/ 4610 w 49124"/>
                <a:gd name="connsiteY79" fmla="*/ 83305 h 102063"/>
                <a:gd name="connsiteX80" fmla="*/ 15262 w 49124"/>
                <a:gd name="connsiteY80" fmla="*/ 88869 h 102063"/>
                <a:gd name="connsiteX81" fmla="*/ 18442 w 49124"/>
                <a:gd name="connsiteY81" fmla="*/ 94751 h 102063"/>
                <a:gd name="connsiteX82" fmla="*/ 19395 w 49124"/>
                <a:gd name="connsiteY82" fmla="*/ 97136 h 102063"/>
                <a:gd name="connsiteX83" fmla="*/ 19554 w 49124"/>
                <a:gd name="connsiteY83" fmla="*/ 100156 h 102063"/>
                <a:gd name="connsiteX84" fmla="*/ 20190 w 49124"/>
                <a:gd name="connsiteY84" fmla="*/ 100156 h 102063"/>
                <a:gd name="connsiteX85" fmla="*/ 21144 w 49124"/>
                <a:gd name="connsiteY85" fmla="*/ 100474 h 102063"/>
                <a:gd name="connsiteX86" fmla="*/ 23211 w 49124"/>
                <a:gd name="connsiteY86" fmla="*/ 101746 h 102063"/>
                <a:gd name="connsiteX87" fmla="*/ 25437 w 49124"/>
                <a:gd name="connsiteY87" fmla="*/ 102064 h 102063"/>
                <a:gd name="connsiteX88" fmla="*/ 26549 w 49124"/>
                <a:gd name="connsiteY88" fmla="*/ 101269 h 102063"/>
                <a:gd name="connsiteX89" fmla="*/ 27344 w 49124"/>
                <a:gd name="connsiteY89" fmla="*/ 100474 h 102063"/>
                <a:gd name="connsiteX90" fmla="*/ 27662 w 49124"/>
                <a:gd name="connsiteY90" fmla="*/ 99202 h 102063"/>
                <a:gd name="connsiteX91" fmla="*/ 27980 w 49124"/>
                <a:gd name="connsiteY91" fmla="*/ 97772 h 102063"/>
                <a:gd name="connsiteX92" fmla="*/ 28298 w 49124"/>
                <a:gd name="connsiteY92" fmla="*/ 97295 h 102063"/>
                <a:gd name="connsiteX93" fmla="*/ 29888 w 49124"/>
                <a:gd name="connsiteY93" fmla="*/ 97454 h 102063"/>
                <a:gd name="connsiteX94" fmla="*/ 30524 w 49124"/>
                <a:gd name="connsiteY94" fmla="*/ 97136 h 102063"/>
                <a:gd name="connsiteX95" fmla="*/ 30365 w 49124"/>
                <a:gd name="connsiteY95" fmla="*/ 95705 h 102063"/>
                <a:gd name="connsiteX96" fmla="*/ 29411 w 49124"/>
                <a:gd name="connsiteY96" fmla="*/ 94115 h 102063"/>
                <a:gd name="connsiteX97" fmla="*/ 28457 w 49124"/>
                <a:gd name="connsiteY97" fmla="*/ 92048 h 102063"/>
                <a:gd name="connsiteX98" fmla="*/ 28457 w 49124"/>
                <a:gd name="connsiteY98" fmla="*/ 91095 h 102063"/>
                <a:gd name="connsiteX99" fmla="*/ 29252 w 49124"/>
                <a:gd name="connsiteY99" fmla="*/ 90777 h 102063"/>
                <a:gd name="connsiteX100" fmla="*/ 30524 w 49124"/>
                <a:gd name="connsiteY100" fmla="*/ 89823 h 102063"/>
                <a:gd name="connsiteX101" fmla="*/ 31160 w 49124"/>
                <a:gd name="connsiteY101" fmla="*/ 88710 h 102063"/>
                <a:gd name="connsiteX102" fmla="*/ 32591 w 49124"/>
                <a:gd name="connsiteY102" fmla="*/ 88233 h 102063"/>
                <a:gd name="connsiteX103" fmla="*/ 34657 w 49124"/>
                <a:gd name="connsiteY103" fmla="*/ 88074 h 102063"/>
                <a:gd name="connsiteX104" fmla="*/ 36883 w 49124"/>
                <a:gd name="connsiteY104" fmla="*/ 87597 h 102063"/>
                <a:gd name="connsiteX105" fmla="*/ 38314 w 49124"/>
                <a:gd name="connsiteY105" fmla="*/ 86484 h 102063"/>
                <a:gd name="connsiteX106" fmla="*/ 38632 w 49124"/>
                <a:gd name="connsiteY106" fmla="*/ 85212 h 102063"/>
                <a:gd name="connsiteX107" fmla="*/ 39427 w 49124"/>
                <a:gd name="connsiteY107" fmla="*/ 82033 h 102063"/>
                <a:gd name="connsiteX108" fmla="*/ 40063 w 49124"/>
                <a:gd name="connsiteY108" fmla="*/ 80443 h 102063"/>
                <a:gd name="connsiteX109" fmla="*/ 41016 w 49124"/>
                <a:gd name="connsiteY109" fmla="*/ 79012 h 102063"/>
                <a:gd name="connsiteX110" fmla="*/ 41652 w 49124"/>
                <a:gd name="connsiteY110" fmla="*/ 77104 h 102063"/>
                <a:gd name="connsiteX111" fmla="*/ 42606 w 49124"/>
                <a:gd name="connsiteY111" fmla="*/ 75356 h 102063"/>
                <a:gd name="connsiteX112" fmla="*/ 44832 w 49124"/>
                <a:gd name="connsiteY112" fmla="*/ 74561 h 102063"/>
                <a:gd name="connsiteX113" fmla="*/ 46740 w 49124"/>
                <a:gd name="connsiteY113" fmla="*/ 73607 h 102063"/>
                <a:gd name="connsiteX114" fmla="*/ 48170 w 49124"/>
                <a:gd name="connsiteY114" fmla="*/ 71381 h 102063"/>
                <a:gd name="connsiteX115" fmla="*/ 49124 w 49124"/>
                <a:gd name="connsiteY115" fmla="*/ 69314 h 102063"/>
                <a:gd name="connsiteX116" fmla="*/ 49124 w 49124"/>
                <a:gd name="connsiteY116" fmla="*/ 68043 h 102063"/>
                <a:gd name="connsiteX117" fmla="*/ 47852 w 49124"/>
                <a:gd name="connsiteY117" fmla="*/ 66135 h 102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49124" h="102063">
                  <a:moveTo>
                    <a:pt x="47852" y="66135"/>
                  </a:moveTo>
                  <a:lnTo>
                    <a:pt x="46899" y="64068"/>
                  </a:lnTo>
                  <a:lnTo>
                    <a:pt x="47217" y="61684"/>
                  </a:lnTo>
                  <a:lnTo>
                    <a:pt x="47058" y="60889"/>
                  </a:lnTo>
                  <a:lnTo>
                    <a:pt x="46263" y="59776"/>
                  </a:lnTo>
                  <a:lnTo>
                    <a:pt x="44514" y="59299"/>
                  </a:lnTo>
                  <a:lnTo>
                    <a:pt x="40698" y="59776"/>
                  </a:lnTo>
                  <a:lnTo>
                    <a:pt x="39904" y="58981"/>
                  </a:lnTo>
                  <a:lnTo>
                    <a:pt x="38314" y="54370"/>
                  </a:lnTo>
                  <a:lnTo>
                    <a:pt x="37042" y="53735"/>
                  </a:lnTo>
                  <a:lnTo>
                    <a:pt x="35770" y="52145"/>
                  </a:lnTo>
                  <a:lnTo>
                    <a:pt x="33544" y="47217"/>
                  </a:lnTo>
                  <a:lnTo>
                    <a:pt x="33385" y="44991"/>
                  </a:lnTo>
                  <a:lnTo>
                    <a:pt x="33544" y="43083"/>
                  </a:lnTo>
                  <a:lnTo>
                    <a:pt x="32273" y="38632"/>
                  </a:lnTo>
                  <a:lnTo>
                    <a:pt x="33067" y="37519"/>
                  </a:lnTo>
                  <a:lnTo>
                    <a:pt x="34339" y="36883"/>
                  </a:lnTo>
                  <a:lnTo>
                    <a:pt x="34339" y="35134"/>
                  </a:lnTo>
                  <a:lnTo>
                    <a:pt x="34021" y="32432"/>
                  </a:lnTo>
                  <a:lnTo>
                    <a:pt x="35293" y="27026"/>
                  </a:lnTo>
                  <a:lnTo>
                    <a:pt x="35770" y="26549"/>
                  </a:lnTo>
                  <a:lnTo>
                    <a:pt x="36088" y="25119"/>
                  </a:lnTo>
                  <a:lnTo>
                    <a:pt x="35929" y="21780"/>
                  </a:lnTo>
                  <a:lnTo>
                    <a:pt x="34498" y="16375"/>
                  </a:lnTo>
                  <a:lnTo>
                    <a:pt x="33385" y="14626"/>
                  </a:lnTo>
                  <a:lnTo>
                    <a:pt x="31160" y="12877"/>
                  </a:lnTo>
                  <a:lnTo>
                    <a:pt x="29411" y="11606"/>
                  </a:lnTo>
                  <a:lnTo>
                    <a:pt x="26390" y="10652"/>
                  </a:lnTo>
                  <a:lnTo>
                    <a:pt x="24801" y="7631"/>
                  </a:lnTo>
                  <a:lnTo>
                    <a:pt x="22416" y="4134"/>
                  </a:lnTo>
                  <a:lnTo>
                    <a:pt x="21303" y="3339"/>
                  </a:lnTo>
                  <a:lnTo>
                    <a:pt x="20826" y="3339"/>
                  </a:lnTo>
                  <a:lnTo>
                    <a:pt x="17647" y="4769"/>
                  </a:lnTo>
                  <a:lnTo>
                    <a:pt x="15421" y="5564"/>
                  </a:lnTo>
                  <a:lnTo>
                    <a:pt x="13354" y="5882"/>
                  </a:lnTo>
                  <a:lnTo>
                    <a:pt x="12400" y="5087"/>
                  </a:lnTo>
                  <a:lnTo>
                    <a:pt x="11923" y="4134"/>
                  </a:lnTo>
                  <a:lnTo>
                    <a:pt x="12082" y="1431"/>
                  </a:lnTo>
                  <a:lnTo>
                    <a:pt x="11605" y="477"/>
                  </a:lnTo>
                  <a:lnTo>
                    <a:pt x="10970" y="0"/>
                  </a:lnTo>
                  <a:lnTo>
                    <a:pt x="9539" y="636"/>
                  </a:lnTo>
                  <a:lnTo>
                    <a:pt x="7949" y="2862"/>
                  </a:lnTo>
                  <a:lnTo>
                    <a:pt x="6359" y="5405"/>
                  </a:lnTo>
                  <a:lnTo>
                    <a:pt x="4133" y="7949"/>
                  </a:lnTo>
                  <a:lnTo>
                    <a:pt x="2226" y="10493"/>
                  </a:lnTo>
                  <a:lnTo>
                    <a:pt x="1113" y="12400"/>
                  </a:lnTo>
                  <a:lnTo>
                    <a:pt x="1272" y="12241"/>
                  </a:lnTo>
                  <a:lnTo>
                    <a:pt x="2067" y="14467"/>
                  </a:lnTo>
                  <a:lnTo>
                    <a:pt x="3657" y="16852"/>
                  </a:lnTo>
                  <a:lnTo>
                    <a:pt x="4610" y="18600"/>
                  </a:lnTo>
                  <a:lnTo>
                    <a:pt x="4133" y="19554"/>
                  </a:lnTo>
                  <a:lnTo>
                    <a:pt x="2067" y="19236"/>
                  </a:lnTo>
                  <a:lnTo>
                    <a:pt x="477" y="18600"/>
                  </a:lnTo>
                  <a:lnTo>
                    <a:pt x="1113" y="19872"/>
                  </a:lnTo>
                  <a:lnTo>
                    <a:pt x="795" y="21462"/>
                  </a:lnTo>
                  <a:lnTo>
                    <a:pt x="1113" y="22416"/>
                  </a:lnTo>
                  <a:lnTo>
                    <a:pt x="636" y="25119"/>
                  </a:lnTo>
                  <a:lnTo>
                    <a:pt x="636" y="26708"/>
                  </a:lnTo>
                  <a:lnTo>
                    <a:pt x="4133" y="27185"/>
                  </a:lnTo>
                  <a:lnTo>
                    <a:pt x="7313" y="29570"/>
                  </a:lnTo>
                  <a:lnTo>
                    <a:pt x="7313" y="34657"/>
                  </a:lnTo>
                  <a:lnTo>
                    <a:pt x="6359" y="36088"/>
                  </a:lnTo>
                  <a:lnTo>
                    <a:pt x="5087" y="37360"/>
                  </a:lnTo>
                  <a:lnTo>
                    <a:pt x="3339" y="41970"/>
                  </a:lnTo>
                  <a:lnTo>
                    <a:pt x="3816" y="45627"/>
                  </a:lnTo>
                  <a:lnTo>
                    <a:pt x="4610" y="48488"/>
                  </a:lnTo>
                  <a:lnTo>
                    <a:pt x="3816" y="52940"/>
                  </a:lnTo>
                  <a:lnTo>
                    <a:pt x="3974" y="58822"/>
                  </a:lnTo>
                  <a:lnTo>
                    <a:pt x="1749" y="63591"/>
                  </a:lnTo>
                  <a:lnTo>
                    <a:pt x="477" y="67884"/>
                  </a:lnTo>
                  <a:lnTo>
                    <a:pt x="636" y="69314"/>
                  </a:lnTo>
                  <a:lnTo>
                    <a:pt x="3339" y="74561"/>
                  </a:lnTo>
                  <a:lnTo>
                    <a:pt x="3974" y="76628"/>
                  </a:lnTo>
                  <a:lnTo>
                    <a:pt x="3339" y="77740"/>
                  </a:lnTo>
                  <a:lnTo>
                    <a:pt x="2067" y="77104"/>
                  </a:lnTo>
                  <a:lnTo>
                    <a:pt x="1113" y="76628"/>
                  </a:lnTo>
                  <a:lnTo>
                    <a:pt x="0" y="76628"/>
                  </a:lnTo>
                  <a:lnTo>
                    <a:pt x="1113" y="78694"/>
                  </a:lnTo>
                  <a:lnTo>
                    <a:pt x="2226" y="80761"/>
                  </a:lnTo>
                  <a:lnTo>
                    <a:pt x="4610" y="83305"/>
                  </a:lnTo>
                  <a:lnTo>
                    <a:pt x="15262" y="88869"/>
                  </a:lnTo>
                  <a:lnTo>
                    <a:pt x="18442" y="94751"/>
                  </a:lnTo>
                  <a:lnTo>
                    <a:pt x="19395" y="97136"/>
                  </a:lnTo>
                  <a:lnTo>
                    <a:pt x="19554" y="100156"/>
                  </a:lnTo>
                  <a:lnTo>
                    <a:pt x="20190" y="100156"/>
                  </a:lnTo>
                  <a:lnTo>
                    <a:pt x="21144" y="100474"/>
                  </a:lnTo>
                  <a:lnTo>
                    <a:pt x="23211" y="101746"/>
                  </a:lnTo>
                  <a:lnTo>
                    <a:pt x="25437" y="102064"/>
                  </a:lnTo>
                  <a:lnTo>
                    <a:pt x="26549" y="101269"/>
                  </a:lnTo>
                  <a:lnTo>
                    <a:pt x="27344" y="100474"/>
                  </a:lnTo>
                  <a:lnTo>
                    <a:pt x="27662" y="99202"/>
                  </a:lnTo>
                  <a:lnTo>
                    <a:pt x="27980" y="97772"/>
                  </a:lnTo>
                  <a:lnTo>
                    <a:pt x="28298" y="97295"/>
                  </a:lnTo>
                  <a:lnTo>
                    <a:pt x="29888" y="97454"/>
                  </a:lnTo>
                  <a:lnTo>
                    <a:pt x="30524" y="97136"/>
                  </a:lnTo>
                  <a:lnTo>
                    <a:pt x="30365" y="95705"/>
                  </a:lnTo>
                  <a:lnTo>
                    <a:pt x="29411" y="94115"/>
                  </a:lnTo>
                  <a:lnTo>
                    <a:pt x="28457" y="92048"/>
                  </a:lnTo>
                  <a:lnTo>
                    <a:pt x="28457" y="91095"/>
                  </a:lnTo>
                  <a:lnTo>
                    <a:pt x="29252" y="90777"/>
                  </a:lnTo>
                  <a:lnTo>
                    <a:pt x="30524" y="89823"/>
                  </a:lnTo>
                  <a:lnTo>
                    <a:pt x="31160" y="88710"/>
                  </a:lnTo>
                  <a:lnTo>
                    <a:pt x="32591" y="88233"/>
                  </a:lnTo>
                  <a:lnTo>
                    <a:pt x="34657" y="88074"/>
                  </a:lnTo>
                  <a:lnTo>
                    <a:pt x="36883" y="87597"/>
                  </a:lnTo>
                  <a:lnTo>
                    <a:pt x="38314" y="86484"/>
                  </a:lnTo>
                  <a:lnTo>
                    <a:pt x="38632" y="85212"/>
                  </a:lnTo>
                  <a:lnTo>
                    <a:pt x="39427" y="82033"/>
                  </a:lnTo>
                  <a:lnTo>
                    <a:pt x="40063" y="80443"/>
                  </a:lnTo>
                  <a:lnTo>
                    <a:pt x="41016" y="79012"/>
                  </a:lnTo>
                  <a:lnTo>
                    <a:pt x="41652" y="77104"/>
                  </a:lnTo>
                  <a:lnTo>
                    <a:pt x="42606" y="75356"/>
                  </a:lnTo>
                  <a:lnTo>
                    <a:pt x="44832" y="74561"/>
                  </a:lnTo>
                  <a:lnTo>
                    <a:pt x="46740" y="73607"/>
                  </a:lnTo>
                  <a:lnTo>
                    <a:pt x="48170" y="71381"/>
                  </a:lnTo>
                  <a:lnTo>
                    <a:pt x="49124" y="69314"/>
                  </a:lnTo>
                  <a:lnTo>
                    <a:pt x="49124" y="68043"/>
                  </a:lnTo>
                  <a:lnTo>
                    <a:pt x="47852" y="66135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1" name="Freeform: Shape 5420">
              <a:extLst>
                <a:ext uri="{FF2B5EF4-FFF2-40B4-BE49-F238E27FC236}">
                  <a16:creationId xmlns:a16="http://schemas.microsoft.com/office/drawing/2014/main" id="{22469A60-6851-147F-E82F-427AEDE5ECCC}"/>
                </a:ext>
              </a:extLst>
            </p:cNvPr>
            <p:cNvSpPr/>
            <p:nvPr/>
          </p:nvSpPr>
          <p:spPr>
            <a:xfrm>
              <a:off x="10419250" y="3403244"/>
              <a:ext cx="5246" cy="2861"/>
            </a:xfrm>
            <a:custGeom>
              <a:avLst/>
              <a:gdLst>
                <a:gd name="connsiteX0" fmla="*/ 3815 w 5246"/>
                <a:gd name="connsiteY0" fmla="*/ 0 h 2861"/>
                <a:gd name="connsiteX1" fmla="*/ 159 w 5246"/>
                <a:gd name="connsiteY1" fmla="*/ 2067 h 2861"/>
                <a:gd name="connsiteX2" fmla="*/ 0 w 5246"/>
                <a:gd name="connsiteY2" fmla="*/ 2861 h 2861"/>
                <a:gd name="connsiteX3" fmla="*/ 4610 w 5246"/>
                <a:gd name="connsiteY3" fmla="*/ 1431 h 2861"/>
                <a:gd name="connsiteX4" fmla="*/ 5247 w 5246"/>
                <a:gd name="connsiteY4" fmla="*/ 159 h 2861"/>
                <a:gd name="connsiteX5" fmla="*/ 3815 w 5246"/>
                <a:gd name="connsiteY5" fmla="*/ 0 h 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" h="2861">
                  <a:moveTo>
                    <a:pt x="3815" y="0"/>
                  </a:moveTo>
                  <a:lnTo>
                    <a:pt x="159" y="2067"/>
                  </a:lnTo>
                  <a:lnTo>
                    <a:pt x="0" y="2861"/>
                  </a:lnTo>
                  <a:lnTo>
                    <a:pt x="4610" y="1431"/>
                  </a:lnTo>
                  <a:lnTo>
                    <a:pt x="5247" y="159"/>
                  </a:lnTo>
                  <a:lnTo>
                    <a:pt x="3815" y="0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2" name="Freeform: Shape 5421">
              <a:extLst>
                <a:ext uri="{FF2B5EF4-FFF2-40B4-BE49-F238E27FC236}">
                  <a16:creationId xmlns:a16="http://schemas.microsoft.com/office/drawing/2014/main" id="{9171FCF1-948C-CD82-9CC7-909936499A12}"/>
                </a:ext>
              </a:extLst>
            </p:cNvPr>
            <p:cNvSpPr/>
            <p:nvPr/>
          </p:nvSpPr>
          <p:spPr>
            <a:xfrm>
              <a:off x="10455814" y="3419777"/>
              <a:ext cx="5882" cy="20826"/>
            </a:xfrm>
            <a:custGeom>
              <a:avLst/>
              <a:gdLst>
                <a:gd name="connsiteX0" fmla="*/ 3656 w 5882"/>
                <a:gd name="connsiteY0" fmla="*/ 4769 h 20826"/>
                <a:gd name="connsiteX1" fmla="*/ 4134 w 5882"/>
                <a:gd name="connsiteY1" fmla="*/ 3974 h 20826"/>
                <a:gd name="connsiteX2" fmla="*/ 4134 w 5882"/>
                <a:gd name="connsiteY2" fmla="*/ 1431 h 20826"/>
                <a:gd name="connsiteX3" fmla="*/ 3339 w 5882"/>
                <a:gd name="connsiteY3" fmla="*/ 636 h 20826"/>
                <a:gd name="connsiteX4" fmla="*/ 2067 w 5882"/>
                <a:gd name="connsiteY4" fmla="*/ 636 h 20826"/>
                <a:gd name="connsiteX5" fmla="*/ 1113 w 5882"/>
                <a:gd name="connsiteY5" fmla="*/ 0 h 20826"/>
                <a:gd name="connsiteX6" fmla="*/ 795 w 5882"/>
                <a:gd name="connsiteY6" fmla="*/ 318 h 20826"/>
                <a:gd name="connsiteX7" fmla="*/ 795 w 5882"/>
                <a:gd name="connsiteY7" fmla="*/ 795 h 20826"/>
                <a:gd name="connsiteX8" fmla="*/ 1431 w 5882"/>
                <a:gd name="connsiteY8" fmla="*/ 3498 h 20826"/>
                <a:gd name="connsiteX9" fmla="*/ 3815 w 5882"/>
                <a:gd name="connsiteY9" fmla="*/ 4928 h 20826"/>
                <a:gd name="connsiteX10" fmla="*/ 5087 w 5882"/>
                <a:gd name="connsiteY10" fmla="*/ 17805 h 20826"/>
                <a:gd name="connsiteX11" fmla="*/ 4293 w 5882"/>
                <a:gd name="connsiteY11" fmla="*/ 16852 h 20826"/>
                <a:gd name="connsiteX12" fmla="*/ 2067 w 5882"/>
                <a:gd name="connsiteY12" fmla="*/ 15898 h 20826"/>
                <a:gd name="connsiteX13" fmla="*/ 0 w 5882"/>
                <a:gd name="connsiteY13" fmla="*/ 17965 h 20826"/>
                <a:gd name="connsiteX14" fmla="*/ 0 w 5882"/>
                <a:gd name="connsiteY14" fmla="*/ 18918 h 20826"/>
                <a:gd name="connsiteX15" fmla="*/ 795 w 5882"/>
                <a:gd name="connsiteY15" fmla="*/ 20349 h 20826"/>
                <a:gd name="connsiteX16" fmla="*/ 3974 w 5882"/>
                <a:gd name="connsiteY16" fmla="*/ 20826 h 20826"/>
                <a:gd name="connsiteX17" fmla="*/ 4928 w 5882"/>
                <a:gd name="connsiteY17" fmla="*/ 19713 h 20826"/>
                <a:gd name="connsiteX18" fmla="*/ 5565 w 5882"/>
                <a:gd name="connsiteY18" fmla="*/ 19395 h 20826"/>
                <a:gd name="connsiteX19" fmla="*/ 5882 w 5882"/>
                <a:gd name="connsiteY19" fmla="*/ 18759 h 20826"/>
                <a:gd name="connsiteX20" fmla="*/ 5882 w 5882"/>
                <a:gd name="connsiteY20" fmla="*/ 17965 h 20826"/>
                <a:gd name="connsiteX21" fmla="*/ 5247 w 5882"/>
                <a:gd name="connsiteY21" fmla="*/ 17805 h 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882" h="20826">
                  <a:moveTo>
                    <a:pt x="3656" y="4769"/>
                  </a:moveTo>
                  <a:lnTo>
                    <a:pt x="4134" y="3974"/>
                  </a:lnTo>
                  <a:lnTo>
                    <a:pt x="4134" y="1431"/>
                  </a:lnTo>
                  <a:cubicBezTo>
                    <a:pt x="4134" y="1431"/>
                    <a:pt x="3339" y="636"/>
                    <a:pt x="3339" y="636"/>
                  </a:cubicBezTo>
                  <a:lnTo>
                    <a:pt x="2067" y="636"/>
                  </a:lnTo>
                  <a:cubicBezTo>
                    <a:pt x="2067" y="636"/>
                    <a:pt x="1113" y="0"/>
                    <a:pt x="1113" y="0"/>
                  </a:cubicBezTo>
                  <a:lnTo>
                    <a:pt x="795" y="318"/>
                  </a:lnTo>
                  <a:lnTo>
                    <a:pt x="795" y="795"/>
                  </a:lnTo>
                  <a:cubicBezTo>
                    <a:pt x="795" y="795"/>
                    <a:pt x="1431" y="3498"/>
                    <a:pt x="1431" y="3498"/>
                  </a:cubicBezTo>
                  <a:lnTo>
                    <a:pt x="3815" y="4928"/>
                  </a:lnTo>
                  <a:close/>
                  <a:moveTo>
                    <a:pt x="5087" y="17805"/>
                  </a:moveTo>
                  <a:lnTo>
                    <a:pt x="4293" y="16852"/>
                  </a:lnTo>
                  <a:lnTo>
                    <a:pt x="2067" y="15898"/>
                  </a:lnTo>
                  <a:lnTo>
                    <a:pt x="0" y="17965"/>
                  </a:lnTo>
                  <a:lnTo>
                    <a:pt x="0" y="18918"/>
                  </a:lnTo>
                  <a:cubicBezTo>
                    <a:pt x="0" y="18918"/>
                    <a:pt x="795" y="20349"/>
                    <a:pt x="795" y="20349"/>
                  </a:cubicBezTo>
                  <a:lnTo>
                    <a:pt x="3974" y="20826"/>
                  </a:lnTo>
                  <a:lnTo>
                    <a:pt x="4928" y="19713"/>
                  </a:lnTo>
                  <a:lnTo>
                    <a:pt x="5565" y="19395"/>
                  </a:lnTo>
                  <a:lnTo>
                    <a:pt x="5882" y="18759"/>
                  </a:lnTo>
                  <a:lnTo>
                    <a:pt x="5882" y="17965"/>
                  </a:lnTo>
                  <a:cubicBezTo>
                    <a:pt x="5882" y="17965"/>
                    <a:pt x="5247" y="17805"/>
                    <a:pt x="5247" y="17805"/>
                  </a:cubicBez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3" name="Freeform: Shape 5422">
              <a:extLst>
                <a:ext uri="{FF2B5EF4-FFF2-40B4-BE49-F238E27FC236}">
                  <a16:creationId xmlns:a16="http://schemas.microsoft.com/office/drawing/2014/main" id="{780867AA-08A4-8BE9-8615-FEB2DDEA7011}"/>
                </a:ext>
              </a:extLst>
            </p:cNvPr>
            <p:cNvSpPr/>
            <p:nvPr/>
          </p:nvSpPr>
          <p:spPr>
            <a:xfrm>
              <a:off x="2928838" y="2775121"/>
              <a:ext cx="413501" cy="291565"/>
            </a:xfrm>
            <a:custGeom>
              <a:avLst/>
              <a:gdLst>
                <a:gd name="connsiteX0" fmla="*/ 413184 w 413501"/>
                <a:gd name="connsiteY0" fmla="*/ 40221 h 291565"/>
                <a:gd name="connsiteX1" fmla="*/ 411753 w 413501"/>
                <a:gd name="connsiteY1" fmla="*/ 38791 h 291565"/>
                <a:gd name="connsiteX2" fmla="*/ 408892 w 413501"/>
                <a:gd name="connsiteY2" fmla="*/ 36406 h 291565"/>
                <a:gd name="connsiteX3" fmla="*/ 406984 w 413501"/>
                <a:gd name="connsiteY3" fmla="*/ 35293 h 291565"/>
                <a:gd name="connsiteX4" fmla="*/ 403010 w 413501"/>
                <a:gd name="connsiteY4" fmla="*/ 35611 h 291565"/>
                <a:gd name="connsiteX5" fmla="*/ 400784 w 413501"/>
                <a:gd name="connsiteY5" fmla="*/ 35134 h 291565"/>
                <a:gd name="connsiteX6" fmla="*/ 398081 w 413501"/>
                <a:gd name="connsiteY6" fmla="*/ 34498 h 291565"/>
                <a:gd name="connsiteX7" fmla="*/ 395378 w 413501"/>
                <a:gd name="connsiteY7" fmla="*/ 34498 h 291565"/>
                <a:gd name="connsiteX8" fmla="*/ 393789 w 413501"/>
                <a:gd name="connsiteY8" fmla="*/ 35929 h 291565"/>
                <a:gd name="connsiteX9" fmla="*/ 392835 w 413501"/>
                <a:gd name="connsiteY9" fmla="*/ 37360 h 291565"/>
                <a:gd name="connsiteX10" fmla="*/ 390291 w 413501"/>
                <a:gd name="connsiteY10" fmla="*/ 37837 h 291565"/>
                <a:gd name="connsiteX11" fmla="*/ 386476 w 413501"/>
                <a:gd name="connsiteY11" fmla="*/ 38950 h 291565"/>
                <a:gd name="connsiteX12" fmla="*/ 380752 w 413501"/>
                <a:gd name="connsiteY12" fmla="*/ 40539 h 291565"/>
                <a:gd name="connsiteX13" fmla="*/ 378050 w 413501"/>
                <a:gd name="connsiteY13" fmla="*/ 40381 h 291565"/>
                <a:gd name="connsiteX14" fmla="*/ 377255 w 413501"/>
                <a:gd name="connsiteY14" fmla="*/ 39586 h 291565"/>
                <a:gd name="connsiteX15" fmla="*/ 377891 w 413501"/>
                <a:gd name="connsiteY15" fmla="*/ 38632 h 291565"/>
                <a:gd name="connsiteX16" fmla="*/ 379799 w 413501"/>
                <a:gd name="connsiteY16" fmla="*/ 37360 h 291565"/>
                <a:gd name="connsiteX17" fmla="*/ 380276 w 413501"/>
                <a:gd name="connsiteY17" fmla="*/ 35929 h 291565"/>
                <a:gd name="connsiteX18" fmla="*/ 379958 w 413501"/>
                <a:gd name="connsiteY18" fmla="*/ 34498 h 291565"/>
                <a:gd name="connsiteX19" fmla="*/ 378209 w 413501"/>
                <a:gd name="connsiteY19" fmla="*/ 34021 h 291565"/>
                <a:gd name="connsiteX20" fmla="*/ 377414 w 413501"/>
                <a:gd name="connsiteY20" fmla="*/ 33862 h 291565"/>
                <a:gd name="connsiteX21" fmla="*/ 376619 w 413501"/>
                <a:gd name="connsiteY21" fmla="*/ 33544 h 291565"/>
                <a:gd name="connsiteX22" fmla="*/ 373122 w 413501"/>
                <a:gd name="connsiteY22" fmla="*/ 32749 h 291565"/>
                <a:gd name="connsiteX23" fmla="*/ 370260 w 413501"/>
                <a:gd name="connsiteY23" fmla="*/ 33067 h 291565"/>
                <a:gd name="connsiteX24" fmla="*/ 365332 w 413501"/>
                <a:gd name="connsiteY24" fmla="*/ 34816 h 291565"/>
                <a:gd name="connsiteX25" fmla="*/ 356270 w 413501"/>
                <a:gd name="connsiteY25" fmla="*/ 39427 h 291565"/>
                <a:gd name="connsiteX26" fmla="*/ 352296 w 413501"/>
                <a:gd name="connsiteY26" fmla="*/ 42606 h 291565"/>
                <a:gd name="connsiteX27" fmla="*/ 349434 w 413501"/>
                <a:gd name="connsiteY27" fmla="*/ 47217 h 291565"/>
                <a:gd name="connsiteX28" fmla="*/ 340849 w 413501"/>
                <a:gd name="connsiteY28" fmla="*/ 48806 h 291565"/>
                <a:gd name="connsiteX29" fmla="*/ 334967 w 413501"/>
                <a:gd name="connsiteY29" fmla="*/ 51509 h 291565"/>
                <a:gd name="connsiteX30" fmla="*/ 328926 w 413501"/>
                <a:gd name="connsiteY30" fmla="*/ 55960 h 291565"/>
                <a:gd name="connsiteX31" fmla="*/ 324951 w 413501"/>
                <a:gd name="connsiteY31" fmla="*/ 58345 h 291565"/>
                <a:gd name="connsiteX32" fmla="*/ 322884 w 413501"/>
                <a:gd name="connsiteY32" fmla="*/ 58663 h 291565"/>
                <a:gd name="connsiteX33" fmla="*/ 320977 w 413501"/>
                <a:gd name="connsiteY33" fmla="*/ 58186 h 291565"/>
                <a:gd name="connsiteX34" fmla="*/ 319069 w 413501"/>
                <a:gd name="connsiteY34" fmla="*/ 57073 h 291565"/>
                <a:gd name="connsiteX35" fmla="*/ 317161 w 413501"/>
                <a:gd name="connsiteY35" fmla="*/ 53417 h 291565"/>
                <a:gd name="connsiteX36" fmla="*/ 315412 w 413501"/>
                <a:gd name="connsiteY36" fmla="*/ 47693 h 291565"/>
                <a:gd name="connsiteX37" fmla="*/ 314300 w 413501"/>
                <a:gd name="connsiteY37" fmla="*/ 44037 h 291565"/>
                <a:gd name="connsiteX38" fmla="*/ 314936 w 413501"/>
                <a:gd name="connsiteY38" fmla="*/ 39268 h 291565"/>
                <a:gd name="connsiteX39" fmla="*/ 315572 w 413501"/>
                <a:gd name="connsiteY39" fmla="*/ 33862 h 291565"/>
                <a:gd name="connsiteX40" fmla="*/ 316366 w 413501"/>
                <a:gd name="connsiteY40" fmla="*/ 28298 h 291565"/>
                <a:gd name="connsiteX41" fmla="*/ 317479 w 413501"/>
                <a:gd name="connsiteY41" fmla="*/ 21939 h 291565"/>
                <a:gd name="connsiteX42" fmla="*/ 318592 w 413501"/>
                <a:gd name="connsiteY42" fmla="*/ 19713 h 291565"/>
                <a:gd name="connsiteX43" fmla="*/ 318592 w 413501"/>
                <a:gd name="connsiteY43" fmla="*/ 18123 h 291565"/>
                <a:gd name="connsiteX44" fmla="*/ 317638 w 413501"/>
                <a:gd name="connsiteY44" fmla="*/ 17488 h 291565"/>
                <a:gd name="connsiteX45" fmla="*/ 315889 w 413501"/>
                <a:gd name="connsiteY45" fmla="*/ 17488 h 291565"/>
                <a:gd name="connsiteX46" fmla="*/ 313028 w 413501"/>
                <a:gd name="connsiteY46" fmla="*/ 18283 h 291565"/>
                <a:gd name="connsiteX47" fmla="*/ 311120 w 413501"/>
                <a:gd name="connsiteY47" fmla="*/ 18442 h 291565"/>
                <a:gd name="connsiteX48" fmla="*/ 309848 w 413501"/>
                <a:gd name="connsiteY48" fmla="*/ 17965 h 291565"/>
                <a:gd name="connsiteX49" fmla="*/ 310007 w 413501"/>
                <a:gd name="connsiteY49" fmla="*/ 14944 h 291565"/>
                <a:gd name="connsiteX50" fmla="*/ 311438 w 413501"/>
                <a:gd name="connsiteY50" fmla="*/ 9539 h 291565"/>
                <a:gd name="connsiteX51" fmla="*/ 309212 w 413501"/>
                <a:gd name="connsiteY51" fmla="*/ 5087 h 291565"/>
                <a:gd name="connsiteX52" fmla="*/ 303330 w 413501"/>
                <a:gd name="connsiteY52" fmla="*/ 1272 h 291565"/>
                <a:gd name="connsiteX53" fmla="*/ 298402 w 413501"/>
                <a:gd name="connsiteY53" fmla="*/ 0 h 291565"/>
                <a:gd name="connsiteX54" fmla="*/ 294268 w 413501"/>
                <a:gd name="connsiteY54" fmla="*/ 1113 h 291565"/>
                <a:gd name="connsiteX55" fmla="*/ 290771 w 413501"/>
                <a:gd name="connsiteY55" fmla="*/ 4134 h 291565"/>
                <a:gd name="connsiteX56" fmla="*/ 288068 w 413501"/>
                <a:gd name="connsiteY56" fmla="*/ 8903 h 291565"/>
                <a:gd name="connsiteX57" fmla="*/ 285207 w 413501"/>
                <a:gd name="connsiteY57" fmla="*/ 12718 h 291565"/>
                <a:gd name="connsiteX58" fmla="*/ 282186 w 413501"/>
                <a:gd name="connsiteY58" fmla="*/ 15739 h 291565"/>
                <a:gd name="connsiteX59" fmla="*/ 279960 w 413501"/>
                <a:gd name="connsiteY59" fmla="*/ 17170 h 291565"/>
                <a:gd name="connsiteX60" fmla="*/ 279325 w 413501"/>
                <a:gd name="connsiteY60" fmla="*/ 17647 h 291565"/>
                <a:gd name="connsiteX61" fmla="*/ 278848 w 413501"/>
                <a:gd name="connsiteY61" fmla="*/ 18918 h 291565"/>
                <a:gd name="connsiteX62" fmla="*/ 280437 w 413501"/>
                <a:gd name="connsiteY62" fmla="*/ 23052 h 291565"/>
                <a:gd name="connsiteX63" fmla="*/ 280437 w 413501"/>
                <a:gd name="connsiteY63" fmla="*/ 26390 h 291565"/>
                <a:gd name="connsiteX64" fmla="*/ 278530 w 413501"/>
                <a:gd name="connsiteY64" fmla="*/ 29093 h 291565"/>
                <a:gd name="connsiteX65" fmla="*/ 276622 w 413501"/>
                <a:gd name="connsiteY65" fmla="*/ 30365 h 291565"/>
                <a:gd name="connsiteX66" fmla="*/ 274396 w 413501"/>
                <a:gd name="connsiteY66" fmla="*/ 30206 h 291565"/>
                <a:gd name="connsiteX67" fmla="*/ 272647 w 413501"/>
                <a:gd name="connsiteY67" fmla="*/ 29570 h 291565"/>
                <a:gd name="connsiteX68" fmla="*/ 271376 w 413501"/>
                <a:gd name="connsiteY68" fmla="*/ 28457 h 291565"/>
                <a:gd name="connsiteX69" fmla="*/ 268037 w 413501"/>
                <a:gd name="connsiteY69" fmla="*/ 28139 h 291565"/>
                <a:gd name="connsiteX70" fmla="*/ 262473 w 413501"/>
                <a:gd name="connsiteY70" fmla="*/ 28616 h 291565"/>
                <a:gd name="connsiteX71" fmla="*/ 258498 w 413501"/>
                <a:gd name="connsiteY71" fmla="*/ 30047 h 291565"/>
                <a:gd name="connsiteX72" fmla="*/ 256432 w 413501"/>
                <a:gd name="connsiteY72" fmla="*/ 32273 h 291565"/>
                <a:gd name="connsiteX73" fmla="*/ 255955 w 413501"/>
                <a:gd name="connsiteY73" fmla="*/ 35134 h 291565"/>
                <a:gd name="connsiteX74" fmla="*/ 256750 w 413501"/>
                <a:gd name="connsiteY74" fmla="*/ 38632 h 291565"/>
                <a:gd name="connsiteX75" fmla="*/ 256273 w 413501"/>
                <a:gd name="connsiteY75" fmla="*/ 41334 h 291565"/>
                <a:gd name="connsiteX76" fmla="*/ 254524 w 413501"/>
                <a:gd name="connsiteY76" fmla="*/ 43242 h 291565"/>
                <a:gd name="connsiteX77" fmla="*/ 253093 w 413501"/>
                <a:gd name="connsiteY77" fmla="*/ 44355 h 291565"/>
                <a:gd name="connsiteX78" fmla="*/ 251980 w 413501"/>
                <a:gd name="connsiteY78" fmla="*/ 44673 h 291565"/>
                <a:gd name="connsiteX79" fmla="*/ 249596 w 413501"/>
                <a:gd name="connsiteY79" fmla="*/ 43083 h 291565"/>
                <a:gd name="connsiteX80" fmla="*/ 245939 w 413501"/>
                <a:gd name="connsiteY80" fmla="*/ 39427 h 291565"/>
                <a:gd name="connsiteX81" fmla="*/ 243237 w 413501"/>
                <a:gd name="connsiteY81" fmla="*/ 37519 h 291565"/>
                <a:gd name="connsiteX82" fmla="*/ 241965 w 413501"/>
                <a:gd name="connsiteY82" fmla="*/ 37201 h 291565"/>
                <a:gd name="connsiteX83" fmla="*/ 241170 w 413501"/>
                <a:gd name="connsiteY83" fmla="*/ 37360 h 291565"/>
                <a:gd name="connsiteX84" fmla="*/ 240216 w 413501"/>
                <a:gd name="connsiteY84" fmla="*/ 37837 h 291565"/>
                <a:gd name="connsiteX85" fmla="*/ 239739 w 413501"/>
                <a:gd name="connsiteY85" fmla="*/ 38314 h 291565"/>
                <a:gd name="connsiteX86" fmla="*/ 239421 w 413501"/>
                <a:gd name="connsiteY86" fmla="*/ 39268 h 291565"/>
                <a:gd name="connsiteX87" fmla="*/ 238149 w 413501"/>
                <a:gd name="connsiteY87" fmla="*/ 39745 h 291565"/>
                <a:gd name="connsiteX88" fmla="*/ 236559 w 413501"/>
                <a:gd name="connsiteY88" fmla="*/ 39427 h 291565"/>
                <a:gd name="connsiteX89" fmla="*/ 234970 w 413501"/>
                <a:gd name="connsiteY89" fmla="*/ 39745 h 291565"/>
                <a:gd name="connsiteX90" fmla="*/ 234016 w 413501"/>
                <a:gd name="connsiteY90" fmla="*/ 40857 h 291565"/>
                <a:gd name="connsiteX91" fmla="*/ 231472 w 413501"/>
                <a:gd name="connsiteY91" fmla="*/ 42129 h 291565"/>
                <a:gd name="connsiteX92" fmla="*/ 226862 w 413501"/>
                <a:gd name="connsiteY92" fmla="*/ 43719 h 291565"/>
                <a:gd name="connsiteX93" fmla="*/ 224318 w 413501"/>
                <a:gd name="connsiteY93" fmla="*/ 45309 h 291565"/>
                <a:gd name="connsiteX94" fmla="*/ 223841 w 413501"/>
                <a:gd name="connsiteY94" fmla="*/ 47058 h 291565"/>
                <a:gd name="connsiteX95" fmla="*/ 223205 w 413501"/>
                <a:gd name="connsiteY95" fmla="*/ 47853 h 291565"/>
                <a:gd name="connsiteX96" fmla="*/ 221774 w 413501"/>
                <a:gd name="connsiteY96" fmla="*/ 47535 h 291565"/>
                <a:gd name="connsiteX97" fmla="*/ 217641 w 413501"/>
                <a:gd name="connsiteY97" fmla="*/ 49919 h 291565"/>
                <a:gd name="connsiteX98" fmla="*/ 214462 w 413501"/>
                <a:gd name="connsiteY98" fmla="*/ 49124 h 291565"/>
                <a:gd name="connsiteX99" fmla="*/ 210964 w 413501"/>
                <a:gd name="connsiteY99" fmla="*/ 46104 h 291565"/>
                <a:gd name="connsiteX100" fmla="*/ 209056 w 413501"/>
                <a:gd name="connsiteY100" fmla="*/ 43560 h 291565"/>
                <a:gd name="connsiteX101" fmla="*/ 208897 w 413501"/>
                <a:gd name="connsiteY101" fmla="*/ 42606 h 291565"/>
                <a:gd name="connsiteX102" fmla="*/ 208579 w 413501"/>
                <a:gd name="connsiteY102" fmla="*/ 41652 h 291565"/>
                <a:gd name="connsiteX103" fmla="*/ 207148 w 413501"/>
                <a:gd name="connsiteY103" fmla="*/ 40698 h 291565"/>
                <a:gd name="connsiteX104" fmla="*/ 204446 w 413501"/>
                <a:gd name="connsiteY104" fmla="*/ 40857 h 291565"/>
                <a:gd name="connsiteX105" fmla="*/ 202697 w 413501"/>
                <a:gd name="connsiteY105" fmla="*/ 40539 h 291565"/>
                <a:gd name="connsiteX106" fmla="*/ 201902 w 413501"/>
                <a:gd name="connsiteY106" fmla="*/ 39427 h 291565"/>
                <a:gd name="connsiteX107" fmla="*/ 199676 w 413501"/>
                <a:gd name="connsiteY107" fmla="*/ 39745 h 291565"/>
                <a:gd name="connsiteX108" fmla="*/ 196179 w 413501"/>
                <a:gd name="connsiteY108" fmla="*/ 41334 h 291565"/>
                <a:gd name="connsiteX109" fmla="*/ 192681 w 413501"/>
                <a:gd name="connsiteY109" fmla="*/ 40539 h 291565"/>
                <a:gd name="connsiteX110" fmla="*/ 189025 w 413501"/>
                <a:gd name="connsiteY110" fmla="*/ 37201 h 291565"/>
                <a:gd name="connsiteX111" fmla="*/ 182030 w 413501"/>
                <a:gd name="connsiteY111" fmla="*/ 36088 h 291565"/>
                <a:gd name="connsiteX112" fmla="*/ 173286 w 413501"/>
                <a:gd name="connsiteY112" fmla="*/ 36724 h 291565"/>
                <a:gd name="connsiteX113" fmla="*/ 171855 w 413501"/>
                <a:gd name="connsiteY113" fmla="*/ 36883 h 291565"/>
                <a:gd name="connsiteX114" fmla="*/ 168358 w 413501"/>
                <a:gd name="connsiteY114" fmla="*/ 36088 h 291565"/>
                <a:gd name="connsiteX115" fmla="*/ 161363 w 413501"/>
                <a:gd name="connsiteY115" fmla="*/ 34498 h 291565"/>
                <a:gd name="connsiteX116" fmla="*/ 155481 w 413501"/>
                <a:gd name="connsiteY116" fmla="*/ 31478 h 291565"/>
                <a:gd name="connsiteX117" fmla="*/ 151506 w 413501"/>
                <a:gd name="connsiteY117" fmla="*/ 29411 h 291565"/>
                <a:gd name="connsiteX118" fmla="*/ 151029 w 413501"/>
                <a:gd name="connsiteY118" fmla="*/ 29729 h 291565"/>
                <a:gd name="connsiteX119" fmla="*/ 149280 w 413501"/>
                <a:gd name="connsiteY119" fmla="*/ 31160 h 291565"/>
                <a:gd name="connsiteX120" fmla="*/ 148009 w 413501"/>
                <a:gd name="connsiteY120" fmla="*/ 32749 h 291565"/>
                <a:gd name="connsiteX121" fmla="*/ 147055 w 413501"/>
                <a:gd name="connsiteY121" fmla="*/ 36088 h 291565"/>
                <a:gd name="connsiteX122" fmla="*/ 145624 w 413501"/>
                <a:gd name="connsiteY122" fmla="*/ 39904 h 291565"/>
                <a:gd name="connsiteX123" fmla="*/ 138311 w 413501"/>
                <a:gd name="connsiteY123" fmla="*/ 40063 h 291565"/>
                <a:gd name="connsiteX124" fmla="*/ 132270 w 413501"/>
                <a:gd name="connsiteY124" fmla="*/ 40381 h 291565"/>
                <a:gd name="connsiteX125" fmla="*/ 128295 w 413501"/>
                <a:gd name="connsiteY125" fmla="*/ 41811 h 291565"/>
                <a:gd name="connsiteX126" fmla="*/ 124321 w 413501"/>
                <a:gd name="connsiteY126" fmla="*/ 43878 h 291565"/>
                <a:gd name="connsiteX127" fmla="*/ 123367 w 413501"/>
                <a:gd name="connsiteY127" fmla="*/ 46263 h 291565"/>
                <a:gd name="connsiteX128" fmla="*/ 122572 w 413501"/>
                <a:gd name="connsiteY128" fmla="*/ 49442 h 291565"/>
                <a:gd name="connsiteX129" fmla="*/ 120347 w 413501"/>
                <a:gd name="connsiteY129" fmla="*/ 56437 h 291565"/>
                <a:gd name="connsiteX130" fmla="*/ 118280 w 413501"/>
                <a:gd name="connsiteY130" fmla="*/ 62955 h 291565"/>
                <a:gd name="connsiteX131" fmla="*/ 117167 w 413501"/>
                <a:gd name="connsiteY131" fmla="*/ 67089 h 291565"/>
                <a:gd name="connsiteX132" fmla="*/ 115577 w 413501"/>
                <a:gd name="connsiteY132" fmla="*/ 69951 h 291565"/>
                <a:gd name="connsiteX133" fmla="*/ 111126 w 413501"/>
                <a:gd name="connsiteY133" fmla="*/ 73607 h 291565"/>
                <a:gd name="connsiteX134" fmla="*/ 106197 w 413501"/>
                <a:gd name="connsiteY134" fmla="*/ 76151 h 291565"/>
                <a:gd name="connsiteX135" fmla="*/ 103495 w 413501"/>
                <a:gd name="connsiteY135" fmla="*/ 77263 h 291565"/>
                <a:gd name="connsiteX136" fmla="*/ 102382 w 413501"/>
                <a:gd name="connsiteY136" fmla="*/ 78853 h 291565"/>
                <a:gd name="connsiteX137" fmla="*/ 102064 w 413501"/>
                <a:gd name="connsiteY137" fmla="*/ 80125 h 291565"/>
                <a:gd name="connsiteX138" fmla="*/ 101110 w 413501"/>
                <a:gd name="connsiteY138" fmla="*/ 80602 h 291565"/>
                <a:gd name="connsiteX139" fmla="*/ 99202 w 413501"/>
                <a:gd name="connsiteY139" fmla="*/ 80443 h 291565"/>
                <a:gd name="connsiteX140" fmla="*/ 96977 w 413501"/>
                <a:gd name="connsiteY140" fmla="*/ 80602 h 291565"/>
                <a:gd name="connsiteX141" fmla="*/ 92207 w 413501"/>
                <a:gd name="connsiteY141" fmla="*/ 82033 h 291565"/>
                <a:gd name="connsiteX142" fmla="*/ 87120 w 413501"/>
                <a:gd name="connsiteY142" fmla="*/ 83782 h 291565"/>
                <a:gd name="connsiteX143" fmla="*/ 80920 w 413501"/>
                <a:gd name="connsiteY143" fmla="*/ 85689 h 291565"/>
                <a:gd name="connsiteX144" fmla="*/ 77263 w 413501"/>
                <a:gd name="connsiteY144" fmla="*/ 85689 h 291565"/>
                <a:gd name="connsiteX145" fmla="*/ 75992 w 413501"/>
                <a:gd name="connsiteY145" fmla="*/ 86007 h 291565"/>
                <a:gd name="connsiteX146" fmla="*/ 75356 w 413501"/>
                <a:gd name="connsiteY146" fmla="*/ 86961 h 291565"/>
                <a:gd name="connsiteX147" fmla="*/ 75992 w 413501"/>
                <a:gd name="connsiteY147" fmla="*/ 88710 h 291565"/>
                <a:gd name="connsiteX148" fmla="*/ 76468 w 413501"/>
                <a:gd name="connsiteY148" fmla="*/ 89823 h 291565"/>
                <a:gd name="connsiteX149" fmla="*/ 77104 w 413501"/>
                <a:gd name="connsiteY149" fmla="*/ 91572 h 291565"/>
                <a:gd name="connsiteX150" fmla="*/ 75673 w 413501"/>
                <a:gd name="connsiteY150" fmla="*/ 92843 h 291565"/>
                <a:gd name="connsiteX151" fmla="*/ 74561 w 413501"/>
                <a:gd name="connsiteY151" fmla="*/ 95069 h 291565"/>
                <a:gd name="connsiteX152" fmla="*/ 73766 w 413501"/>
                <a:gd name="connsiteY152" fmla="*/ 99043 h 291565"/>
                <a:gd name="connsiteX153" fmla="*/ 71699 w 413501"/>
                <a:gd name="connsiteY153" fmla="*/ 100315 h 291565"/>
                <a:gd name="connsiteX154" fmla="*/ 68202 w 413501"/>
                <a:gd name="connsiteY154" fmla="*/ 102223 h 291565"/>
                <a:gd name="connsiteX155" fmla="*/ 64227 w 413501"/>
                <a:gd name="connsiteY155" fmla="*/ 104767 h 291565"/>
                <a:gd name="connsiteX156" fmla="*/ 63273 w 413501"/>
                <a:gd name="connsiteY156" fmla="*/ 105243 h 291565"/>
                <a:gd name="connsiteX157" fmla="*/ 61048 w 413501"/>
                <a:gd name="connsiteY157" fmla="*/ 106038 h 291565"/>
                <a:gd name="connsiteX158" fmla="*/ 58822 w 413501"/>
                <a:gd name="connsiteY158" fmla="*/ 105721 h 291565"/>
                <a:gd name="connsiteX159" fmla="*/ 56755 w 413501"/>
                <a:gd name="connsiteY159" fmla="*/ 105403 h 291565"/>
                <a:gd name="connsiteX160" fmla="*/ 54530 w 413501"/>
                <a:gd name="connsiteY160" fmla="*/ 106038 h 291565"/>
                <a:gd name="connsiteX161" fmla="*/ 52304 w 413501"/>
                <a:gd name="connsiteY161" fmla="*/ 107946 h 291565"/>
                <a:gd name="connsiteX162" fmla="*/ 51350 w 413501"/>
                <a:gd name="connsiteY162" fmla="*/ 107469 h 291565"/>
                <a:gd name="connsiteX163" fmla="*/ 50714 w 413501"/>
                <a:gd name="connsiteY163" fmla="*/ 105403 h 291565"/>
                <a:gd name="connsiteX164" fmla="*/ 49601 w 413501"/>
                <a:gd name="connsiteY164" fmla="*/ 104131 h 291565"/>
                <a:gd name="connsiteX165" fmla="*/ 46104 w 413501"/>
                <a:gd name="connsiteY165" fmla="*/ 101269 h 291565"/>
                <a:gd name="connsiteX166" fmla="*/ 43083 w 413501"/>
                <a:gd name="connsiteY166" fmla="*/ 99202 h 291565"/>
                <a:gd name="connsiteX167" fmla="*/ 41652 w 413501"/>
                <a:gd name="connsiteY167" fmla="*/ 99043 h 291565"/>
                <a:gd name="connsiteX168" fmla="*/ 38950 w 413501"/>
                <a:gd name="connsiteY168" fmla="*/ 99520 h 291565"/>
                <a:gd name="connsiteX169" fmla="*/ 35452 w 413501"/>
                <a:gd name="connsiteY169" fmla="*/ 99997 h 291565"/>
                <a:gd name="connsiteX170" fmla="*/ 32591 w 413501"/>
                <a:gd name="connsiteY170" fmla="*/ 99520 h 291565"/>
                <a:gd name="connsiteX171" fmla="*/ 30365 w 413501"/>
                <a:gd name="connsiteY171" fmla="*/ 98726 h 291565"/>
                <a:gd name="connsiteX172" fmla="*/ 26867 w 413501"/>
                <a:gd name="connsiteY172" fmla="*/ 95864 h 291565"/>
                <a:gd name="connsiteX173" fmla="*/ 25595 w 413501"/>
                <a:gd name="connsiteY173" fmla="*/ 94274 h 291565"/>
                <a:gd name="connsiteX174" fmla="*/ 24642 w 413501"/>
                <a:gd name="connsiteY174" fmla="*/ 93161 h 291565"/>
                <a:gd name="connsiteX175" fmla="*/ 22257 w 413501"/>
                <a:gd name="connsiteY175" fmla="*/ 93479 h 291565"/>
                <a:gd name="connsiteX176" fmla="*/ 22893 w 413501"/>
                <a:gd name="connsiteY176" fmla="*/ 95546 h 291565"/>
                <a:gd name="connsiteX177" fmla="*/ 22734 w 413501"/>
                <a:gd name="connsiteY177" fmla="*/ 96818 h 291565"/>
                <a:gd name="connsiteX178" fmla="*/ 21780 w 413501"/>
                <a:gd name="connsiteY178" fmla="*/ 98089 h 291565"/>
                <a:gd name="connsiteX179" fmla="*/ 21303 w 413501"/>
                <a:gd name="connsiteY179" fmla="*/ 99838 h 291565"/>
                <a:gd name="connsiteX180" fmla="*/ 20508 w 413501"/>
                <a:gd name="connsiteY180" fmla="*/ 101746 h 291565"/>
                <a:gd name="connsiteX181" fmla="*/ 20190 w 413501"/>
                <a:gd name="connsiteY181" fmla="*/ 103495 h 291565"/>
                <a:gd name="connsiteX182" fmla="*/ 18760 w 413501"/>
                <a:gd name="connsiteY182" fmla="*/ 104131 h 291565"/>
                <a:gd name="connsiteX183" fmla="*/ 17647 w 413501"/>
                <a:gd name="connsiteY183" fmla="*/ 104767 h 291565"/>
                <a:gd name="connsiteX184" fmla="*/ 17805 w 413501"/>
                <a:gd name="connsiteY184" fmla="*/ 106674 h 291565"/>
                <a:gd name="connsiteX185" fmla="*/ 18442 w 413501"/>
                <a:gd name="connsiteY185" fmla="*/ 108423 h 291565"/>
                <a:gd name="connsiteX186" fmla="*/ 19077 w 413501"/>
                <a:gd name="connsiteY186" fmla="*/ 110490 h 291565"/>
                <a:gd name="connsiteX187" fmla="*/ 18282 w 413501"/>
                <a:gd name="connsiteY187" fmla="*/ 111921 h 291565"/>
                <a:gd name="connsiteX188" fmla="*/ 17805 w 413501"/>
                <a:gd name="connsiteY188" fmla="*/ 113510 h 291565"/>
                <a:gd name="connsiteX189" fmla="*/ 16852 w 413501"/>
                <a:gd name="connsiteY189" fmla="*/ 116054 h 291565"/>
                <a:gd name="connsiteX190" fmla="*/ 17011 w 413501"/>
                <a:gd name="connsiteY190" fmla="*/ 118280 h 291565"/>
                <a:gd name="connsiteX191" fmla="*/ 15898 w 413501"/>
                <a:gd name="connsiteY191" fmla="*/ 120029 h 291565"/>
                <a:gd name="connsiteX192" fmla="*/ 14467 w 413501"/>
                <a:gd name="connsiteY192" fmla="*/ 121618 h 291565"/>
                <a:gd name="connsiteX193" fmla="*/ 13513 w 413501"/>
                <a:gd name="connsiteY193" fmla="*/ 122890 h 291565"/>
                <a:gd name="connsiteX194" fmla="*/ 13354 w 413501"/>
                <a:gd name="connsiteY194" fmla="*/ 124798 h 291565"/>
                <a:gd name="connsiteX195" fmla="*/ 12400 w 413501"/>
                <a:gd name="connsiteY195" fmla="*/ 125434 h 291565"/>
                <a:gd name="connsiteX196" fmla="*/ 10333 w 413501"/>
                <a:gd name="connsiteY196" fmla="*/ 126864 h 291565"/>
                <a:gd name="connsiteX197" fmla="*/ 9062 w 413501"/>
                <a:gd name="connsiteY197" fmla="*/ 127977 h 291565"/>
                <a:gd name="connsiteX198" fmla="*/ 7313 w 413501"/>
                <a:gd name="connsiteY198" fmla="*/ 128295 h 291565"/>
                <a:gd name="connsiteX199" fmla="*/ 6995 w 413501"/>
                <a:gd name="connsiteY199" fmla="*/ 129090 h 291565"/>
                <a:gd name="connsiteX200" fmla="*/ 7154 w 413501"/>
                <a:gd name="connsiteY200" fmla="*/ 130044 h 291565"/>
                <a:gd name="connsiteX201" fmla="*/ 7949 w 413501"/>
                <a:gd name="connsiteY201" fmla="*/ 130521 h 291565"/>
                <a:gd name="connsiteX202" fmla="*/ 9221 w 413501"/>
                <a:gd name="connsiteY202" fmla="*/ 132429 h 291565"/>
                <a:gd name="connsiteX203" fmla="*/ 11605 w 413501"/>
                <a:gd name="connsiteY203" fmla="*/ 135608 h 291565"/>
                <a:gd name="connsiteX204" fmla="*/ 4451 w 413501"/>
                <a:gd name="connsiteY204" fmla="*/ 135926 h 291565"/>
                <a:gd name="connsiteX205" fmla="*/ 2385 w 413501"/>
                <a:gd name="connsiteY205" fmla="*/ 138788 h 291565"/>
                <a:gd name="connsiteX206" fmla="*/ 0 w 413501"/>
                <a:gd name="connsiteY206" fmla="*/ 142762 h 291565"/>
                <a:gd name="connsiteX207" fmla="*/ 1272 w 413501"/>
                <a:gd name="connsiteY207" fmla="*/ 150870 h 291565"/>
                <a:gd name="connsiteX208" fmla="*/ 0 w 413501"/>
                <a:gd name="connsiteY208" fmla="*/ 155004 h 291565"/>
                <a:gd name="connsiteX209" fmla="*/ 795 w 413501"/>
                <a:gd name="connsiteY209" fmla="*/ 157388 h 291565"/>
                <a:gd name="connsiteX210" fmla="*/ 2544 w 413501"/>
                <a:gd name="connsiteY210" fmla="*/ 158978 h 291565"/>
                <a:gd name="connsiteX211" fmla="*/ 4928 w 413501"/>
                <a:gd name="connsiteY211" fmla="*/ 159932 h 291565"/>
                <a:gd name="connsiteX212" fmla="*/ 9221 w 413501"/>
                <a:gd name="connsiteY212" fmla="*/ 159932 h 291565"/>
                <a:gd name="connsiteX213" fmla="*/ 12082 w 413501"/>
                <a:gd name="connsiteY213" fmla="*/ 160568 h 291565"/>
                <a:gd name="connsiteX214" fmla="*/ 12400 w 413501"/>
                <a:gd name="connsiteY214" fmla="*/ 161681 h 291565"/>
                <a:gd name="connsiteX215" fmla="*/ 10811 w 413501"/>
                <a:gd name="connsiteY215" fmla="*/ 163271 h 291565"/>
                <a:gd name="connsiteX216" fmla="*/ 8108 w 413501"/>
                <a:gd name="connsiteY216" fmla="*/ 166291 h 291565"/>
                <a:gd name="connsiteX217" fmla="*/ 6677 w 413501"/>
                <a:gd name="connsiteY217" fmla="*/ 167563 h 291565"/>
                <a:gd name="connsiteX218" fmla="*/ 2226 w 413501"/>
                <a:gd name="connsiteY218" fmla="*/ 173445 h 291565"/>
                <a:gd name="connsiteX219" fmla="*/ 2226 w 413501"/>
                <a:gd name="connsiteY219" fmla="*/ 175989 h 291565"/>
                <a:gd name="connsiteX220" fmla="*/ 2703 w 413501"/>
                <a:gd name="connsiteY220" fmla="*/ 178055 h 291565"/>
                <a:gd name="connsiteX221" fmla="*/ 4611 w 413501"/>
                <a:gd name="connsiteY221" fmla="*/ 184415 h 291565"/>
                <a:gd name="connsiteX222" fmla="*/ 6518 w 413501"/>
                <a:gd name="connsiteY222" fmla="*/ 190615 h 291565"/>
                <a:gd name="connsiteX223" fmla="*/ 9857 w 413501"/>
                <a:gd name="connsiteY223" fmla="*/ 201743 h 291565"/>
                <a:gd name="connsiteX224" fmla="*/ 9857 w 413501"/>
                <a:gd name="connsiteY224" fmla="*/ 204287 h 291565"/>
                <a:gd name="connsiteX225" fmla="*/ 8744 w 413501"/>
                <a:gd name="connsiteY225" fmla="*/ 210010 h 291565"/>
                <a:gd name="connsiteX226" fmla="*/ 8744 w 413501"/>
                <a:gd name="connsiteY226" fmla="*/ 213508 h 291565"/>
                <a:gd name="connsiteX227" fmla="*/ 9221 w 413501"/>
                <a:gd name="connsiteY227" fmla="*/ 218118 h 291565"/>
                <a:gd name="connsiteX228" fmla="*/ 8744 w 413501"/>
                <a:gd name="connsiteY228" fmla="*/ 220344 h 291565"/>
                <a:gd name="connsiteX229" fmla="*/ 9698 w 413501"/>
                <a:gd name="connsiteY229" fmla="*/ 225590 h 291565"/>
                <a:gd name="connsiteX230" fmla="*/ 10652 w 413501"/>
                <a:gd name="connsiteY230" fmla="*/ 226067 h 291565"/>
                <a:gd name="connsiteX231" fmla="*/ 17965 w 413501"/>
                <a:gd name="connsiteY231" fmla="*/ 227021 h 291565"/>
                <a:gd name="connsiteX232" fmla="*/ 24801 w 413501"/>
                <a:gd name="connsiteY232" fmla="*/ 227975 h 291565"/>
                <a:gd name="connsiteX233" fmla="*/ 33703 w 413501"/>
                <a:gd name="connsiteY233" fmla="*/ 229246 h 291565"/>
                <a:gd name="connsiteX234" fmla="*/ 36406 w 413501"/>
                <a:gd name="connsiteY234" fmla="*/ 232267 h 291565"/>
                <a:gd name="connsiteX235" fmla="*/ 38155 w 413501"/>
                <a:gd name="connsiteY235" fmla="*/ 238944 h 291565"/>
                <a:gd name="connsiteX236" fmla="*/ 37996 w 413501"/>
                <a:gd name="connsiteY236" fmla="*/ 244031 h 291565"/>
                <a:gd name="connsiteX237" fmla="*/ 37360 w 413501"/>
                <a:gd name="connsiteY237" fmla="*/ 246575 h 291565"/>
                <a:gd name="connsiteX238" fmla="*/ 30842 w 413501"/>
                <a:gd name="connsiteY238" fmla="*/ 253888 h 291565"/>
                <a:gd name="connsiteX239" fmla="*/ 24324 w 413501"/>
                <a:gd name="connsiteY239" fmla="*/ 261201 h 291565"/>
                <a:gd name="connsiteX240" fmla="*/ 17805 w 413501"/>
                <a:gd name="connsiteY240" fmla="*/ 268673 h 291565"/>
                <a:gd name="connsiteX241" fmla="*/ 10333 w 413501"/>
                <a:gd name="connsiteY241" fmla="*/ 277099 h 291565"/>
                <a:gd name="connsiteX242" fmla="*/ 21303 w 413501"/>
                <a:gd name="connsiteY242" fmla="*/ 280437 h 291565"/>
                <a:gd name="connsiteX243" fmla="*/ 29729 w 413501"/>
                <a:gd name="connsiteY243" fmla="*/ 283140 h 291565"/>
                <a:gd name="connsiteX244" fmla="*/ 43560 w 413501"/>
                <a:gd name="connsiteY244" fmla="*/ 287274 h 291565"/>
                <a:gd name="connsiteX245" fmla="*/ 54212 w 413501"/>
                <a:gd name="connsiteY245" fmla="*/ 290612 h 291565"/>
                <a:gd name="connsiteX246" fmla="*/ 57232 w 413501"/>
                <a:gd name="connsiteY246" fmla="*/ 291089 h 291565"/>
                <a:gd name="connsiteX247" fmla="*/ 88551 w 413501"/>
                <a:gd name="connsiteY247" fmla="*/ 288386 h 291565"/>
                <a:gd name="connsiteX248" fmla="*/ 99997 w 413501"/>
                <a:gd name="connsiteY248" fmla="*/ 290453 h 291565"/>
                <a:gd name="connsiteX249" fmla="*/ 103813 w 413501"/>
                <a:gd name="connsiteY249" fmla="*/ 291566 h 291565"/>
                <a:gd name="connsiteX250" fmla="*/ 104290 w 413501"/>
                <a:gd name="connsiteY250" fmla="*/ 290930 h 291565"/>
                <a:gd name="connsiteX251" fmla="*/ 105879 w 413501"/>
                <a:gd name="connsiteY251" fmla="*/ 289499 h 291565"/>
                <a:gd name="connsiteX252" fmla="*/ 108582 w 413501"/>
                <a:gd name="connsiteY252" fmla="*/ 288068 h 291565"/>
                <a:gd name="connsiteX253" fmla="*/ 112238 w 413501"/>
                <a:gd name="connsiteY253" fmla="*/ 286956 h 291565"/>
                <a:gd name="connsiteX254" fmla="*/ 115895 w 413501"/>
                <a:gd name="connsiteY254" fmla="*/ 286320 h 291565"/>
                <a:gd name="connsiteX255" fmla="*/ 121141 w 413501"/>
                <a:gd name="connsiteY255" fmla="*/ 286161 h 291565"/>
                <a:gd name="connsiteX256" fmla="*/ 124639 w 413501"/>
                <a:gd name="connsiteY256" fmla="*/ 286320 h 291565"/>
                <a:gd name="connsiteX257" fmla="*/ 127341 w 413501"/>
                <a:gd name="connsiteY257" fmla="*/ 286637 h 291565"/>
                <a:gd name="connsiteX258" fmla="*/ 132429 w 413501"/>
                <a:gd name="connsiteY258" fmla="*/ 286479 h 291565"/>
                <a:gd name="connsiteX259" fmla="*/ 134813 w 413501"/>
                <a:gd name="connsiteY259" fmla="*/ 285843 h 291565"/>
                <a:gd name="connsiteX260" fmla="*/ 143080 w 413501"/>
                <a:gd name="connsiteY260" fmla="*/ 283458 h 291565"/>
                <a:gd name="connsiteX261" fmla="*/ 148804 w 413501"/>
                <a:gd name="connsiteY261" fmla="*/ 282027 h 291565"/>
                <a:gd name="connsiteX262" fmla="*/ 157229 w 413501"/>
                <a:gd name="connsiteY262" fmla="*/ 279484 h 291565"/>
                <a:gd name="connsiteX263" fmla="*/ 163429 w 413501"/>
                <a:gd name="connsiteY263" fmla="*/ 277735 h 291565"/>
                <a:gd name="connsiteX264" fmla="*/ 165019 w 413501"/>
                <a:gd name="connsiteY264" fmla="*/ 276781 h 291565"/>
                <a:gd name="connsiteX265" fmla="*/ 166609 w 413501"/>
                <a:gd name="connsiteY265" fmla="*/ 275191 h 291565"/>
                <a:gd name="connsiteX266" fmla="*/ 167245 w 413501"/>
                <a:gd name="connsiteY266" fmla="*/ 273601 h 291565"/>
                <a:gd name="connsiteX267" fmla="*/ 165496 w 413501"/>
                <a:gd name="connsiteY267" fmla="*/ 271217 h 291565"/>
                <a:gd name="connsiteX268" fmla="*/ 165178 w 413501"/>
                <a:gd name="connsiteY268" fmla="*/ 269150 h 291565"/>
                <a:gd name="connsiteX269" fmla="*/ 166450 w 413501"/>
                <a:gd name="connsiteY269" fmla="*/ 266606 h 291565"/>
                <a:gd name="connsiteX270" fmla="*/ 167086 w 413501"/>
                <a:gd name="connsiteY270" fmla="*/ 262632 h 291565"/>
                <a:gd name="connsiteX271" fmla="*/ 166927 w 413501"/>
                <a:gd name="connsiteY271" fmla="*/ 256909 h 291565"/>
                <a:gd name="connsiteX272" fmla="*/ 166609 w 413501"/>
                <a:gd name="connsiteY272" fmla="*/ 253570 h 291565"/>
                <a:gd name="connsiteX273" fmla="*/ 168358 w 413501"/>
                <a:gd name="connsiteY273" fmla="*/ 247529 h 291565"/>
                <a:gd name="connsiteX274" fmla="*/ 169789 w 413501"/>
                <a:gd name="connsiteY274" fmla="*/ 244031 h 291565"/>
                <a:gd name="connsiteX275" fmla="*/ 172650 w 413501"/>
                <a:gd name="connsiteY275" fmla="*/ 242442 h 291565"/>
                <a:gd name="connsiteX276" fmla="*/ 174558 w 413501"/>
                <a:gd name="connsiteY276" fmla="*/ 241329 h 291565"/>
                <a:gd name="connsiteX277" fmla="*/ 175353 w 413501"/>
                <a:gd name="connsiteY277" fmla="*/ 240693 h 291565"/>
                <a:gd name="connsiteX278" fmla="*/ 176307 w 413501"/>
                <a:gd name="connsiteY278" fmla="*/ 239739 h 291565"/>
                <a:gd name="connsiteX279" fmla="*/ 179327 w 413501"/>
                <a:gd name="connsiteY279" fmla="*/ 235129 h 291565"/>
                <a:gd name="connsiteX280" fmla="*/ 182189 w 413501"/>
                <a:gd name="connsiteY280" fmla="*/ 232903 h 291565"/>
                <a:gd name="connsiteX281" fmla="*/ 184892 w 413501"/>
                <a:gd name="connsiteY281" fmla="*/ 231631 h 291565"/>
                <a:gd name="connsiteX282" fmla="*/ 187753 w 413501"/>
                <a:gd name="connsiteY282" fmla="*/ 231790 h 291565"/>
                <a:gd name="connsiteX283" fmla="*/ 190297 w 413501"/>
                <a:gd name="connsiteY283" fmla="*/ 233539 h 291565"/>
                <a:gd name="connsiteX284" fmla="*/ 195225 w 413501"/>
                <a:gd name="connsiteY284" fmla="*/ 234334 h 291565"/>
                <a:gd name="connsiteX285" fmla="*/ 199994 w 413501"/>
                <a:gd name="connsiteY285" fmla="*/ 233857 h 291565"/>
                <a:gd name="connsiteX286" fmla="*/ 204128 w 413501"/>
                <a:gd name="connsiteY286" fmla="*/ 232585 h 291565"/>
                <a:gd name="connsiteX287" fmla="*/ 206036 w 413501"/>
                <a:gd name="connsiteY287" fmla="*/ 231472 h 291565"/>
                <a:gd name="connsiteX288" fmla="*/ 208261 w 413501"/>
                <a:gd name="connsiteY288" fmla="*/ 230359 h 291565"/>
                <a:gd name="connsiteX289" fmla="*/ 208102 w 413501"/>
                <a:gd name="connsiteY289" fmla="*/ 229246 h 291565"/>
                <a:gd name="connsiteX290" fmla="*/ 205559 w 413501"/>
                <a:gd name="connsiteY290" fmla="*/ 228293 h 291565"/>
                <a:gd name="connsiteX291" fmla="*/ 204128 w 413501"/>
                <a:gd name="connsiteY291" fmla="*/ 227021 h 291565"/>
                <a:gd name="connsiteX292" fmla="*/ 203651 w 413501"/>
                <a:gd name="connsiteY292" fmla="*/ 225272 h 291565"/>
                <a:gd name="connsiteX293" fmla="*/ 205082 w 413501"/>
                <a:gd name="connsiteY293" fmla="*/ 224318 h 291565"/>
                <a:gd name="connsiteX294" fmla="*/ 208261 w 413501"/>
                <a:gd name="connsiteY294" fmla="*/ 224000 h 291565"/>
                <a:gd name="connsiteX295" fmla="*/ 216210 w 413501"/>
                <a:gd name="connsiteY295" fmla="*/ 219867 h 291565"/>
                <a:gd name="connsiteX296" fmla="*/ 219549 w 413501"/>
                <a:gd name="connsiteY296" fmla="*/ 217164 h 291565"/>
                <a:gd name="connsiteX297" fmla="*/ 220344 w 413501"/>
                <a:gd name="connsiteY297" fmla="*/ 215892 h 291565"/>
                <a:gd name="connsiteX298" fmla="*/ 221934 w 413501"/>
                <a:gd name="connsiteY298" fmla="*/ 215733 h 291565"/>
                <a:gd name="connsiteX299" fmla="*/ 224954 w 413501"/>
                <a:gd name="connsiteY299" fmla="*/ 217005 h 291565"/>
                <a:gd name="connsiteX300" fmla="*/ 228451 w 413501"/>
                <a:gd name="connsiteY300" fmla="*/ 217482 h 291565"/>
                <a:gd name="connsiteX301" fmla="*/ 230677 w 413501"/>
                <a:gd name="connsiteY301" fmla="*/ 216210 h 291565"/>
                <a:gd name="connsiteX302" fmla="*/ 232903 w 413501"/>
                <a:gd name="connsiteY302" fmla="*/ 215892 h 291565"/>
                <a:gd name="connsiteX303" fmla="*/ 235129 w 413501"/>
                <a:gd name="connsiteY303" fmla="*/ 217323 h 291565"/>
                <a:gd name="connsiteX304" fmla="*/ 236241 w 413501"/>
                <a:gd name="connsiteY304" fmla="*/ 218913 h 291565"/>
                <a:gd name="connsiteX305" fmla="*/ 238149 w 413501"/>
                <a:gd name="connsiteY305" fmla="*/ 220821 h 291565"/>
                <a:gd name="connsiteX306" fmla="*/ 240693 w 413501"/>
                <a:gd name="connsiteY306" fmla="*/ 221297 h 291565"/>
                <a:gd name="connsiteX307" fmla="*/ 243713 w 413501"/>
                <a:gd name="connsiteY307" fmla="*/ 220185 h 291565"/>
                <a:gd name="connsiteX308" fmla="*/ 246893 w 413501"/>
                <a:gd name="connsiteY308" fmla="*/ 217959 h 291565"/>
                <a:gd name="connsiteX309" fmla="*/ 249755 w 413501"/>
                <a:gd name="connsiteY309" fmla="*/ 214780 h 291565"/>
                <a:gd name="connsiteX310" fmla="*/ 252457 w 413501"/>
                <a:gd name="connsiteY310" fmla="*/ 211600 h 291565"/>
                <a:gd name="connsiteX311" fmla="*/ 251821 w 413501"/>
                <a:gd name="connsiteY311" fmla="*/ 201743 h 291565"/>
                <a:gd name="connsiteX312" fmla="*/ 251344 w 413501"/>
                <a:gd name="connsiteY312" fmla="*/ 195861 h 291565"/>
                <a:gd name="connsiteX313" fmla="*/ 252775 w 413501"/>
                <a:gd name="connsiteY313" fmla="*/ 192841 h 291565"/>
                <a:gd name="connsiteX314" fmla="*/ 254842 w 413501"/>
                <a:gd name="connsiteY314" fmla="*/ 190933 h 291565"/>
                <a:gd name="connsiteX315" fmla="*/ 256114 w 413501"/>
                <a:gd name="connsiteY315" fmla="*/ 187912 h 291565"/>
                <a:gd name="connsiteX316" fmla="*/ 256114 w 413501"/>
                <a:gd name="connsiteY316" fmla="*/ 185369 h 291565"/>
                <a:gd name="connsiteX317" fmla="*/ 257386 w 413501"/>
                <a:gd name="connsiteY317" fmla="*/ 183143 h 291565"/>
                <a:gd name="connsiteX318" fmla="*/ 258816 w 413501"/>
                <a:gd name="connsiteY318" fmla="*/ 177261 h 291565"/>
                <a:gd name="connsiteX319" fmla="*/ 260724 w 413501"/>
                <a:gd name="connsiteY319" fmla="*/ 175830 h 291565"/>
                <a:gd name="connsiteX320" fmla="*/ 264698 w 413501"/>
                <a:gd name="connsiteY320" fmla="*/ 174876 h 291565"/>
                <a:gd name="connsiteX321" fmla="*/ 270899 w 413501"/>
                <a:gd name="connsiteY321" fmla="*/ 174240 h 291565"/>
                <a:gd name="connsiteX322" fmla="*/ 275668 w 413501"/>
                <a:gd name="connsiteY322" fmla="*/ 171538 h 291565"/>
                <a:gd name="connsiteX323" fmla="*/ 280596 w 413501"/>
                <a:gd name="connsiteY323" fmla="*/ 168676 h 291565"/>
                <a:gd name="connsiteX324" fmla="*/ 281232 w 413501"/>
                <a:gd name="connsiteY324" fmla="*/ 166132 h 291565"/>
                <a:gd name="connsiteX325" fmla="*/ 279484 w 413501"/>
                <a:gd name="connsiteY325" fmla="*/ 163271 h 291565"/>
                <a:gd name="connsiteX326" fmla="*/ 276940 w 413501"/>
                <a:gd name="connsiteY326" fmla="*/ 158024 h 291565"/>
                <a:gd name="connsiteX327" fmla="*/ 274714 w 413501"/>
                <a:gd name="connsiteY327" fmla="*/ 154845 h 291565"/>
                <a:gd name="connsiteX328" fmla="*/ 269309 w 413501"/>
                <a:gd name="connsiteY328" fmla="*/ 149122 h 291565"/>
                <a:gd name="connsiteX329" fmla="*/ 269945 w 413501"/>
                <a:gd name="connsiteY329" fmla="*/ 145624 h 291565"/>
                <a:gd name="connsiteX330" fmla="*/ 272965 w 413501"/>
                <a:gd name="connsiteY330" fmla="*/ 144193 h 291565"/>
                <a:gd name="connsiteX331" fmla="*/ 280437 w 413501"/>
                <a:gd name="connsiteY331" fmla="*/ 146578 h 291565"/>
                <a:gd name="connsiteX332" fmla="*/ 282504 w 413501"/>
                <a:gd name="connsiteY332" fmla="*/ 147055 h 291565"/>
                <a:gd name="connsiteX333" fmla="*/ 285048 w 413501"/>
                <a:gd name="connsiteY333" fmla="*/ 147373 h 291565"/>
                <a:gd name="connsiteX334" fmla="*/ 291884 w 413501"/>
                <a:gd name="connsiteY334" fmla="*/ 147373 h 291565"/>
                <a:gd name="connsiteX335" fmla="*/ 297448 w 413501"/>
                <a:gd name="connsiteY335" fmla="*/ 146419 h 291565"/>
                <a:gd name="connsiteX336" fmla="*/ 303330 w 413501"/>
                <a:gd name="connsiteY336" fmla="*/ 144193 h 291565"/>
                <a:gd name="connsiteX337" fmla="*/ 304443 w 413501"/>
                <a:gd name="connsiteY337" fmla="*/ 141968 h 291565"/>
                <a:gd name="connsiteX338" fmla="*/ 304443 w 413501"/>
                <a:gd name="connsiteY338" fmla="*/ 139265 h 291565"/>
                <a:gd name="connsiteX339" fmla="*/ 304443 w 413501"/>
                <a:gd name="connsiteY339" fmla="*/ 137039 h 291565"/>
                <a:gd name="connsiteX340" fmla="*/ 304602 w 413501"/>
                <a:gd name="connsiteY340" fmla="*/ 133860 h 291565"/>
                <a:gd name="connsiteX341" fmla="*/ 302535 w 413501"/>
                <a:gd name="connsiteY341" fmla="*/ 131952 h 291565"/>
                <a:gd name="connsiteX342" fmla="*/ 301263 w 413501"/>
                <a:gd name="connsiteY342" fmla="*/ 130203 h 291565"/>
                <a:gd name="connsiteX343" fmla="*/ 300946 w 413501"/>
                <a:gd name="connsiteY343" fmla="*/ 128772 h 291565"/>
                <a:gd name="connsiteX344" fmla="*/ 302376 w 413501"/>
                <a:gd name="connsiteY344" fmla="*/ 127977 h 291565"/>
                <a:gd name="connsiteX345" fmla="*/ 303807 w 413501"/>
                <a:gd name="connsiteY345" fmla="*/ 126547 h 291565"/>
                <a:gd name="connsiteX346" fmla="*/ 305079 w 413501"/>
                <a:gd name="connsiteY346" fmla="*/ 123844 h 291565"/>
                <a:gd name="connsiteX347" fmla="*/ 308417 w 413501"/>
                <a:gd name="connsiteY347" fmla="*/ 120664 h 291565"/>
                <a:gd name="connsiteX348" fmla="*/ 310325 w 413501"/>
                <a:gd name="connsiteY348" fmla="*/ 117803 h 291565"/>
                <a:gd name="connsiteX349" fmla="*/ 312074 w 413501"/>
                <a:gd name="connsiteY349" fmla="*/ 116531 h 291565"/>
                <a:gd name="connsiteX350" fmla="*/ 314936 w 413501"/>
                <a:gd name="connsiteY350" fmla="*/ 114623 h 291565"/>
                <a:gd name="connsiteX351" fmla="*/ 316684 w 413501"/>
                <a:gd name="connsiteY351" fmla="*/ 111921 h 291565"/>
                <a:gd name="connsiteX352" fmla="*/ 317479 w 413501"/>
                <a:gd name="connsiteY352" fmla="*/ 110331 h 291565"/>
                <a:gd name="connsiteX353" fmla="*/ 319069 w 413501"/>
                <a:gd name="connsiteY353" fmla="*/ 108582 h 291565"/>
                <a:gd name="connsiteX354" fmla="*/ 319705 w 413501"/>
                <a:gd name="connsiteY354" fmla="*/ 107628 h 291565"/>
                <a:gd name="connsiteX355" fmla="*/ 319228 w 413501"/>
                <a:gd name="connsiteY355" fmla="*/ 106674 h 291565"/>
                <a:gd name="connsiteX356" fmla="*/ 318433 w 413501"/>
                <a:gd name="connsiteY356" fmla="*/ 105561 h 291565"/>
                <a:gd name="connsiteX357" fmla="*/ 317479 w 413501"/>
                <a:gd name="connsiteY357" fmla="*/ 104131 h 291565"/>
                <a:gd name="connsiteX358" fmla="*/ 317479 w 413501"/>
                <a:gd name="connsiteY358" fmla="*/ 102859 h 291565"/>
                <a:gd name="connsiteX359" fmla="*/ 318274 w 413501"/>
                <a:gd name="connsiteY359" fmla="*/ 101587 h 291565"/>
                <a:gd name="connsiteX360" fmla="*/ 319069 w 413501"/>
                <a:gd name="connsiteY360" fmla="*/ 100315 h 291565"/>
                <a:gd name="connsiteX361" fmla="*/ 318751 w 413501"/>
                <a:gd name="connsiteY361" fmla="*/ 98566 h 291565"/>
                <a:gd name="connsiteX362" fmla="*/ 318274 w 413501"/>
                <a:gd name="connsiteY362" fmla="*/ 95864 h 291565"/>
                <a:gd name="connsiteX363" fmla="*/ 316684 w 413501"/>
                <a:gd name="connsiteY363" fmla="*/ 94115 h 291565"/>
                <a:gd name="connsiteX364" fmla="*/ 315730 w 413501"/>
                <a:gd name="connsiteY364" fmla="*/ 90300 h 291565"/>
                <a:gd name="connsiteX365" fmla="*/ 314141 w 413501"/>
                <a:gd name="connsiteY365" fmla="*/ 86484 h 291565"/>
                <a:gd name="connsiteX366" fmla="*/ 313346 w 413501"/>
                <a:gd name="connsiteY366" fmla="*/ 84894 h 291565"/>
                <a:gd name="connsiteX367" fmla="*/ 311756 w 413501"/>
                <a:gd name="connsiteY367" fmla="*/ 82987 h 291565"/>
                <a:gd name="connsiteX368" fmla="*/ 308259 w 413501"/>
                <a:gd name="connsiteY368" fmla="*/ 81079 h 291565"/>
                <a:gd name="connsiteX369" fmla="*/ 307146 w 413501"/>
                <a:gd name="connsiteY369" fmla="*/ 79648 h 291565"/>
                <a:gd name="connsiteX370" fmla="*/ 308577 w 413501"/>
                <a:gd name="connsiteY370" fmla="*/ 77104 h 291565"/>
                <a:gd name="connsiteX371" fmla="*/ 310802 w 413501"/>
                <a:gd name="connsiteY371" fmla="*/ 75356 h 291565"/>
                <a:gd name="connsiteX372" fmla="*/ 315095 w 413501"/>
                <a:gd name="connsiteY372" fmla="*/ 71381 h 291565"/>
                <a:gd name="connsiteX373" fmla="*/ 317479 w 413501"/>
                <a:gd name="connsiteY373" fmla="*/ 68679 h 291565"/>
                <a:gd name="connsiteX374" fmla="*/ 319705 w 413501"/>
                <a:gd name="connsiteY374" fmla="*/ 66771 h 291565"/>
                <a:gd name="connsiteX375" fmla="*/ 322408 w 413501"/>
                <a:gd name="connsiteY375" fmla="*/ 67089 h 291565"/>
                <a:gd name="connsiteX376" fmla="*/ 323997 w 413501"/>
                <a:gd name="connsiteY376" fmla="*/ 66930 h 291565"/>
                <a:gd name="connsiteX377" fmla="*/ 325428 w 413501"/>
                <a:gd name="connsiteY377" fmla="*/ 65181 h 291565"/>
                <a:gd name="connsiteX378" fmla="*/ 328290 w 413501"/>
                <a:gd name="connsiteY378" fmla="*/ 63591 h 291565"/>
                <a:gd name="connsiteX379" fmla="*/ 333377 w 413501"/>
                <a:gd name="connsiteY379" fmla="*/ 60253 h 291565"/>
                <a:gd name="connsiteX380" fmla="*/ 335126 w 413501"/>
                <a:gd name="connsiteY380" fmla="*/ 58027 h 291565"/>
                <a:gd name="connsiteX381" fmla="*/ 337670 w 413501"/>
                <a:gd name="connsiteY381" fmla="*/ 56914 h 291565"/>
                <a:gd name="connsiteX382" fmla="*/ 339895 w 413501"/>
                <a:gd name="connsiteY382" fmla="*/ 56755 h 291565"/>
                <a:gd name="connsiteX383" fmla="*/ 342916 w 413501"/>
                <a:gd name="connsiteY383" fmla="*/ 55960 h 291565"/>
                <a:gd name="connsiteX384" fmla="*/ 345777 w 413501"/>
                <a:gd name="connsiteY384" fmla="*/ 54689 h 291565"/>
                <a:gd name="connsiteX385" fmla="*/ 348480 w 413501"/>
                <a:gd name="connsiteY385" fmla="*/ 53894 h 291565"/>
                <a:gd name="connsiteX386" fmla="*/ 352614 w 413501"/>
                <a:gd name="connsiteY386" fmla="*/ 53735 h 291565"/>
                <a:gd name="connsiteX387" fmla="*/ 359131 w 413501"/>
                <a:gd name="connsiteY387" fmla="*/ 53099 h 291565"/>
                <a:gd name="connsiteX388" fmla="*/ 362629 w 413501"/>
                <a:gd name="connsiteY388" fmla="*/ 52622 h 291565"/>
                <a:gd name="connsiteX389" fmla="*/ 371055 w 413501"/>
                <a:gd name="connsiteY389" fmla="*/ 52145 h 291565"/>
                <a:gd name="connsiteX390" fmla="*/ 380276 w 413501"/>
                <a:gd name="connsiteY390" fmla="*/ 51986 h 291565"/>
                <a:gd name="connsiteX391" fmla="*/ 381389 w 413501"/>
                <a:gd name="connsiteY391" fmla="*/ 51986 h 291565"/>
                <a:gd name="connsiteX392" fmla="*/ 385363 w 413501"/>
                <a:gd name="connsiteY392" fmla="*/ 53099 h 291565"/>
                <a:gd name="connsiteX393" fmla="*/ 388066 w 413501"/>
                <a:gd name="connsiteY393" fmla="*/ 54053 h 291565"/>
                <a:gd name="connsiteX394" fmla="*/ 389019 w 413501"/>
                <a:gd name="connsiteY394" fmla="*/ 54053 h 291565"/>
                <a:gd name="connsiteX395" fmla="*/ 393630 w 413501"/>
                <a:gd name="connsiteY395" fmla="*/ 51668 h 291565"/>
                <a:gd name="connsiteX396" fmla="*/ 400307 w 413501"/>
                <a:gd name="connsiteY396" fmla="*/ 48806 h 291565"/>
                <a:gd name="connsiteX397" fmla="*/ 403486 w 413501"/>
                <a:gd name="connsiteY397" fmla="*/ 47535 h 291565"/>
                <a:gd name="connsiteX398" fmla="*/ 403168 w 413501"/>
                <a:gd name="connsiteY398" fmla="*/ 47217 h 291565"/>
                <a:gd name="connsiteX399" fmla="*/ 402215 w 413501"/>
                <a:gd name="connsiteY399" fmla="*/ 46422 h 291565"/>
                <a:gd name="connsiteX400" fmla="*/ 398717 w 413501"/>
                <a:gd name="connsiteY400" fmla="*/ 43719 h 291565"/>
                <a:gd name="connsiteX401" fmla="*/ 398717 w 413501"/>
                <a:gd name="connsiteY401" fmla="*/ 43083 h 291565"/>
                <a:gd name="connsiteX402" fmla="*/ 403963 w 413501"/>
                <a:gd name="connsiteY402" fmla="*/ 40381 h 291565"/>
                <a:gd name="connsiteX403" fmla="*/ 407143 w 413501"/>
                <a:gd name="connsiteY403" fmla="*/ 39427 h 291565"/>
                <a:gd name="connsiteX404" fmla="*/ 408892 w 413501"/>
                <a:gd name="connsiteY404" fmla="*/ 38632 h 291565"/>
                <a:gd name="connsiteX405" fmla="*/ 409210 w 413501"/>
                <a:gd name="connsiteY405" fmla="*/ 38791 h 291565"/>
                <a:gd name="connsiteX406" fmla="*/ 410005 w 413501"/>
                <a:gd name="connsiteY406" fmla="*/ 40063 h 291565"/>
                <a:gd name="connsiteX407" fmla="*/ 412071 w 413501"/>
                <a:gd name="connsiteY407" fmla="*/ 40857 h 291565"/>
                <a:gd name="connsiteX408" fmla="*/ 413502 w 413501"/>
                <a:gd name="connsiteY408" fmla="*/ 40539 h 291565"/>
                <a:gd name="connsiteX409" fmla="*/ 413184 w 413501"/>
                <a:gd name="connsiteY409" fmla="*/ 40221 h 29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</a:cxnLst>
              <a:rect l="l" t="t" r="r" b="b"/>
              <a:pathLst>
                <a:path w="413501" h="291565">
                  <a:moveTo>
                    <a:pt x="413184" y="40221"/>
                  </a:moveTo>
                  <a:lnTo>
                    <a:pt x="411753" y="38791"/>
                  </a:lnTo>
                  <a:lnTo>
                    <a:pt x="408892" y="36406"/>
                  </a:lnTo>
                  <a:lnTo>
                    <a:pt x="406984" y="35293"/>
                  </a:lnTo>
                  <a:lnTo>
                    <a:pt x="403010" y="35611"/>
                  </a:lnTo>
                  <a:lnTo>
                    <a:pt x="400784" y="35134"/>
                  </a:lnTo>
                  <a:lnTo>
                    <a:pt x="398081" y="34498"/>
                  </a:lnTo>
                  <a:lnTo>
                    <a:pt x="395378" y="34498"/>
                  </a:lnTo>
                  <a:lnTo>
                    <a:pt x="393789" y="35929"/>
                  </a:lnTo>
                  <a:lnTo>
                    <a:pt x="392835" y="37360"/>
                  </a:lnTo>
                  <a:lnTo>
                    <a:pt x="390291" y="37837"/>
                  </a:lnTo>
                  <a:lnTo>
                    <a:pt x="386476" y="38950"/>
                  </a:lnTo>
                  <a:lnTo>
                    <a:pt x="380752" y="40539"/>
                  </a:lnTo>
                  <a:lnTo>
                    <a:pt x="378050" y="40381"/>
                  </a:lnTo>
                  <a:lnTo>
                    <a:pt x="377255" y="39586"/>
                  </a:lnTo>
                  <a:lnTo>
                    <a:pt x="377891" y="38632"/>
                  </a:lnTo>
                  <a:lnTo>
                    <a:pt x="379799" y="37360"/>
                  </a:lnTo>
                  <a:lnTo>
                    <a:pt x="380276" y="35929"/>
                  </a:lnTo>
                  <a:lnTo>
                    <a:pt x="379958" y="34498"/>
                  </a:lnTo>
                  <a:lnTo>
                    <a:pt x="378209" y="34021"/>
                  </a:lnTo>
                  <a:lnTo>
                    <a:pt x="377414" y="33862"/>
                  </a:lnTo>
                  <a:lnTo>
                    <a:pt x="376619" y="33544"/>
                  </a:lnTo>
                  <a:lnTo>
                    <a:pt x="373122" y="32749"/>
                  </a:lnTo>
                  <a:lnTo>
                    <a:pt x="370260" y="33067"/>
                  </a:lnTo>
                  <a:lnTo>
                    <a:pt x="365332" y="34816"/>
                  </a:lnTo>
                  <a:lnTo>
                    <a:pt x="356270" y="39427"/>
                  </a:lnTo>
                  <a:lnTo>
                    <a:pt x="352296" y="42606"/>
                  </a:lnTo>
                  <a:lnTo>
                    <a:pt x="349434" y="47217"/>
                  </a:lnTo>
                  <a:lnTo>
                    <a:pt x="340849" y="48806"/>
                  </a:lnTo>
                  <a:lnTo>
                    <a:pt x="334967" y="51509"/>
                  </a:lnTo>
                  <a:lnTo>
                    <a:pt x="328926" y="55960"/>
                  </a:lnTo>
                  <a:lnTo>
                    <a:pt x="324951" y="58345"/>
                  </a:lnTo>
                  <a:lnTo>
                    <a:pt x="322884" y="58663"/>
                  </a:lnTo>
                  <a:lnTo>
                    <a:pt x="320977" y="58186"/>
                  </a:lnTo>
                  <a:lnTo>
                    <a:pt x="319069" y="57073"/>
                  </a:lnTo>
                  <a:lnTo>
                    <a:pt x="317161" y="53417"/>
                  </a:lnTo>
                  <a:lnTo>
                    <a:pt x="315412" y="47693"/>
                  </a:lnTo>
                  <a:lnTo>
                    <a:pt x="314300" y="44037"/>
                  </a:lnTo>
                  <a:lnTo>
                    <a:pt x="314936" y="39268"/>
                  </a:lnTo>
                  <a:lnTo>
                    <a:pt x="315572" y="33862"/>
                  </a:lnTo>
                  <a:lnTo>
                    <a:pt x="316366" y="28298"/>
                  </a:lnTo>
                  <a:lnTo>
                    <a:pt x="317479" y="21939"/>
                  </a:lnTo>
                  <a:lnTo>
                    <a:pt x="318592" y="19713"/>
                  </a:lnTo>
                  <a:lnTo>
                    <a:pt x="318592" y="18123"/>
                  </a:lnTo>
                  <a:lnTo>
                    <a:pt x="317638" y="17488"/>
                  </a:lnTo>
                  <a:lnTo>
                    <a:pt x="315889" y="17488"/>
                  </a:lnTo>
                  <a:lnTo>
                    <a:pt x="313028" y="18283"/>
                  </a:lnTo>
                  <a:lnTo>
                    <a:pt x="311120" y="18442"/>
                  </a:lnTo>
                  <a:lnTo>
                    <a:pt x="309848" y="17965"/>
                  </a:lnTo>
                  <a:lnTo>
                    <a:pt x="310007" y="14944"/>
                  </a:lnTo>
                  <a:lnTo>
                    <a:pt x="311438" y="9539"/>
                  </a:lnTo>
                  <a:lnTo>
                    <a:pt x="309212" y="5087"/>
                  </a:lnTo>
                  <a:lnTo>
                    <a:pt x="303330" y="1272"/>
                  </a:lnTo>
                  <a:lnTo>
                    <a:pt x="298402" y="0"/>
                  </a:lnTo>
                  <a:lnTo>
                    <a:pt x="294268" y="1113"/>
                  </a:lnTo>
                  <a:lnTo>
                    <a:pt x="290771" y="4134"/>
                  </a:lnTo>
                  <a:lnTo>
                    <a:pt x="288068" y="8903"/>
                  </a:lnTo>
                  <a:lnTo>
                    <a:pt x="285207" y="12718"/>
                  </a:lnTo>
                  <a:lnTo>
                    <a:pt x="282186" y="15739"/>
                  </a:lnTo>
                  <a:lnTo>
                    <a:pt x="279960" y="17170"/>
                  </a:lnTo>
                  <a:lnTo>
                    <a:pt x="279325" y="17647"/>
                  </a:lnTo>
                  <a:lnTo>
                    <a:pt x="278848" y="18918"/>
                  </a:lnTo>
                  <a:lnTo>
                    <a:pt x="280437" y="23052"/>
                  </a:lnTo>
                  <a:lnTo>
                    <a:pt x="280437" y="26390"/>
                  </a:lnTo>
                  <a:lnTo>
                    <a:pt x="278530" y="29093"/>
                  </a:lnTo>
                  <a:lnTo>
                    <a:pt x="276622" y="30365"/>
                  </a:lnTo>
                  <a:lnTo>
                    <a:pt x="274396" y="30206"/>
                  </a:lnTo>
                  <a:lnTo>
                    <a:pt x="272647" y="29570"/>
                  </a:lnTo>
                  <a:lnTo>
                    <a:pt x="271376" y="28457"/>
                  </a:lnTo>
                  <a:lnTo>
                    <a:pt x="268037" y="28139"/>
                  </a:lnTo>
                  <a:lnTo>
                    <a:pt x="262473" y="28616"/>
                  </a:lnTo>
                  <a:lnTo>
                    <a:pt x="258498" y="30047"/>
                  </a:lnTo>
                  <a:lnTo>
                    <a:pt x="256432" y="32273"/>
                  </a:lnTo>
                  <a:lnTo>
                    <a:pt x="255955" y="35134"/>
                  </a:lnTo>
                  <a:lnTo>
                    <a:pt x="256750" y="38632"/>
                  </a:lnTo>
                  <a:lnTo>
                    <a:pt x="256273" y="41334"/>
                  </a:lnTo>
                  <a:lnTo>
                    <a:pt x="254524" y="43242"/>
                  </a:lnTo>
                  <a:lnTo>
                    <a:pt x="253093" y="44355"/>
                  </a:lnTo>
                  <a:lnTo>
                    <a:pt x="251980" y="44673"/>
                  </a:lnTo>
                  <a:lnTo>
                    <a:pt x="249596" y="43083"/>
                  </a:lnTo>
                  <a:lnTo>
                    <a:pt x="245939" y="39427"/>
                  </a:lnTo>
                  <a:lnTo>
                    <a:pt x="243237" y="37519"/>
                  </a:lnTo>
                  <a:lnTo>
                    <a:pt x="241965" y="37201"/>
                  </a:lnTo>
                  <a:lnTo>
                    <a:pt x="241170" y="37360"/>
                  </a:lnTo>
                  <a:lnTo>
                    <a:pt x="240216" y="37837"/>
                  </a:lnTo>
                  <a:lnTo>
                    <a:pt x="239739" y="38314"/>
                  </a:lnTo>
                  <a:lnTo>
                    <a:pt x="239421" y="39268"/>
                  </a:lnTo>
                  <a:lnTo>
                    <a:pt x="238149" y="39745"/>
                  </a:lnTo>
                  <a:lnTo>
                    <a:pt x="236559" y="39427"/>
                  </a:lnTo>
                  <a:lnTo>
                    <a:pt x="234970" y="39745"/>
                  </a:lnTo>
                  <a:lnTo>
                    <a:pt x="234016" y="40857"/>
                  </a:lnTo>
                  <a:lnTo>
                    <a:pt x="231472" y="42129"/>
                  </a:lnTo>
                  <a:lnTo>
                    <a:pt x="226862" y="43719"/>
                  </a:lnTo>
                  <a:lnTo>
                    <a:pt x="224318" y="45309"/>
                  </a:lnTo>
                  <a:lnTo>
                    <a:pt x="223841" y="47058"/>
                  </a:lnTo>
                  <a:lnTo>
                    <a:pt x="223205" y="47853"/>
                  </a:lnTo>
                  <a:lnTo>
                    <a:pt x="221774" y="47535"/>
                  </a:lnTo>
                  <a:lnTo>
                    <a:pt x="217641" y="49919"/>
                  </a:lnTo>
                  <a:lnTo>
                    <a:pt x="214462" y="49124"/>
                  </a:lnTo>
                  <a:lnTo>
                    <a:pt x="210964" y="46104"/>
                  </a:lnTo>
                  <a:lnTo>
                    <a:pt x="209056" y="43560"/>
                  </a:lnTo>
                  <a:lnTo>
                    <a:pt x="208897" y="42606"/>
                  </a:lnTo>
                  <a:lnTo>
                    <a:pt x="208579" y="41652"/>
                  </a:lnTo>
                  <a:lnTo>
                    <a:pt x="207148" y="40698"/>
                  </a:lnTo>
                  <a:lnTo>
                    <a:pt x="204446" y="40857"/>
                  </a:lnTo>
                  <a:lnTo>
                    <a:pt x="202697" y="40539"/>
                  </a:lnTo>
                  <a:lnTo>
                    <a:pt x="201902" y="39427"/>
                  </a:lnTo>
                  <a:lnTo>
                    <a:pt x="199676" y="39745"/>
                  </a:lnTo>
                  <a:lnTo>
                    <a:pt x="196179" y="41334"/>
                  </a:lnTo>
                  <a:lnTo>
                    <a:pt x="192681" y="40539"/>
                  </a:lnTo>
                  <a:lnTo>
                    <a:pt x="189025" y="37201"/>
                  </a:lnTo>
                  <a:lnTo>
                    <a:pt x="182030" y="36088"/>
                  </a:lnTo>
                  <a:lnTo>
                    <a:pt x="173286" y="36724"/>
                  </a:lnTo>
                  <a:lnTo>
                    <a:pt x="171855" y="36883"/>
                  </a:lnTo>
                  <a:lnTo>
                    <a:pt x="168358" y="36088"/>
                  </a:lnTo>
                  <a:lnTo>
                    <a:pt x="161363" y="34498"/>
                  </a:lnTo>
                  <a:lnTo>
                    <a:pt x="155481" y="31478"/>
                  </a:lnTo>
                  <a:lnTo>
                    <a:pt x="151506" y="29411"/>
                  </a:lnTo>
                  <a:lnTo>
                    <a:pt x="151029" y="29729"/>
                  </a:lnTo>
                  <a:lnTo>
                    <a:pt x="149280" y="31160"/>
                  </a:lnTo>
                  <a:lnTo>
                    <a:pt x="148009" y="32749"/>
                  </a:lnTo>
                  <a:lnTo>
                    <a:pt x="147055" y="36088"/>
                  </a:lnTo>
                  <a:lnTo>
                    <a:pt x="145624" y="39904"/>
                  </a:lnTo>
                  <a:lnTo>
                    <a:pt x="138311" y="40063"/>
                  </a:lnTo>
                  <a:lnTo>
                    <a:pt x="132270" y="40381"/>
                  </a:lnTo>
                  <a:lnTo>
                    <a:pt x="128295" y="41811"/>
                  </a:lnTo>
                  <a:lnTo>
                    <a:pt x="124321" y="43878"/>
                  </a:lnTo>
                  <a:lnTo>
                    <a:pt x="123367" y="46263"/>
                  </a:lnTo>
                  <a:lnTo>
                    <a:pt x="122572" y="49442"/>
                  </a:lnTo>
                  <a:lnTo>
                    <a:pt x="120347" y="56437"/>
                  </a:lnTo>
                  <a:lnTo>
                    <a:pt x="118280" y="62955"/>
                  </a:lnTo>
                  <a:lnTo>
                    <a:pt x="117167" y="67089"/>
                  </a:lnTo>
                  <a:lnTo>
                    <a:pt x="115577" y="69951"/>
                  </a:lnTo>
                  <a:lnTo>
                    <a:pt x="111126" y="73607"/>
                  </a:lnTo>
                  <a:lnTo>
                    <a:pt x="106197" y="76151"/>
                  </a:lnTo>
                  <a:lnTo>
                    <a:pt x="103495" y="77263"/>
                  </a:lnTo>
                  <a:lnTo>
                    <a:pt x="102382" y="78853"/>
                  </a:lnTo>
                  <a:lnTo>
                    <a:pt x="102064" y="80125"/>
                  </a:lnTo>
                  <a:lnTo>
                    <a:pt x="101110" y="80602"/>
                  </a:lnTo>
                  <a:lnTo>
                    <a:pt x="99202" y="80443"/>
                  </a:lnTo>
                  <a:lnTo>
                    <a:pt x="96977" y="80602"/>
                  </a:lnTo>
                  <a:lnTo>
                    <a:pt x="92207" y="82033"/>
                  </a:lnTo>
                  <a:lnTo>
                    <a:pt x="87120" y="83782"/>
                  </a:lnTo>
                  <a:lnTo>
                    <a:pt x="80920" y="85689"/>
                  </a:lnTo>
                  <a:lnTo>
                    <a:pt x="77263" y="85689"/>
                  </a:lnTo>
                  <a:lnTo>
                    <a:pt x="75992" y="86007"/>
                  </a:lnTo>
                  <a:lnTo>
                    <a:pt x="75356" y="86961"/>
                  </a:lnTo>
                  <a:lnTo>
                    <a:pt x="75992" y="88710"/>
                  </a:lnTo>
                  <a:lnTo>
                    <a:pt x="76468" y="89823"/>
                  </a:lnTo>
                  <a:lnTo>
                    <a:pt x="77104" y="91572"/>
                  </a:lnTo>
                  <a:lnTo>
                    <a:pt x="75673" y="92843"/>
                  </a:lnTo>
                  <a:lnTo>
                    <a:pt x="74561" y="95069"/>
                  </a:lnTo>
                  <a:lnTo>
                    <a:pt x="73766" y="99043"/>
                  </a:lnTo>
                  <a:lnTo>
                    <a:pt x="71699" y="100315"/>
                  </a:lnTo>
                  <a:lnTo>
                    <a:pt x="68202" y="102223"/>
                  </a:lnTo>
                  <a:lnTo>
                    <a:pt x="64227" y="104767"/>
                  </a:lnTo>
                  <a:lnTo>
                    <a:pt x="63273" y="105243"/>
                  </a:lnTo>
                  <a:lnTo>
                    <a:pt x="61048" y="106038"/>
                  </a:lnTo>
                  <a:lnTo>
                    <a:pt x="58822" y="105721"/>
                  </a:lnTo>
                  <a:lnTo>
                    <a:pt x="56755" y="105403"/>
                  </a:lnTo>
                  <a:lnTo>
                    <a:pt x="54530" y="106038"/>
                  </a:lnTo>
                  <a:lnTo>
                    <a:pt x="52304" y="107946"/>
                  </a:lnTo>
                  <a:lnTo>
                    <a:pt x="51350" y="107469"/>
                  </a:lnTo>
                  <a:lnTo>
                    <a:pt x="50714" y="105403"/>
                  </a:lnTo>
                  <a:lnTo>
                    <a:pt x="49601" y="104131"/>
                  </a:lnTo>
                  <a:lnTo>
                    <a:pt x="46104" y="101269"/>
                  </a:lnTo>
                  <a:lnTo>
                    <a:pt x="43083" y="99202"/>
                  </a:lnTo>
                  <a:lnTo>
                    <a:pt x="41652" y="99043"/>
                  </a:lnTo>
                  <a:lnTo>
                    <a:pt x="38950" y="99520"/>
                  </a:lnTo>
                  <a:lnTo>
                    <a:pt x="35452" y="99997"/>
                  </a:lnTo>
                  <a:lnTo>
                    <a:pt x="32591" y="99520"/>
                  </a:lnTo>
                  <a:lnTo>
                    <a:pt x="30365" y="98726"/>
                  </a:lnTo>
                  <a:lnTo>
                    <a:pt x="26867" y="95864"/>
                  </a:lnTo>
                  <a:lnTo>
                    <a:pt x="25595" y="94274"/>
                  </a:lnTo>
                  <a:lnTo>
                    <a:pt x="24642" y="93161"/>
                  </a:lnTo>
                  <a:lnTo>
                    <a:pt x="22257" y="93479"/>
                  </a:lnTo>
                  <a:lnTo>
                    <a:pt x="22893" y="95546"/>
                  </a:lnTo>
                  <a:lnTo>
                    <a:pt x="22734" y="96818"/>
                  </a:lnTo>
                  <a:lnTo>
                    <a:pt x="21780" y="98089"/>
                  </a:lnTo>
                  <a:lnTo>
                    <a:pt x="21303" y="99838"/>
                  </a:lnTo>
                  <a:lnTo>
                    <a:pt x="20508" y="101746"/>
                  </a:lnTo>
                  <a:lnTo>
                    <a:pt x="20190" y="103495"/>
                  </a:lnTo>
                  <a:lnTo>
                    <a:pt x="18760" y="104131"/>
                  </a:lnTo>
                  <a:lnTo>
                    <a:pt x="17647" y="104767"/>
                  </a:lnTo>
                  <a:lnTo>
                    <a:pt x="17805" y="106674"/>
                  </a:lnTo>
                  <a:lnTo>
                    <a:pt x="18442" y="108423"/>
                  </a:lnTo>
                  <a:lnTo>
                    <a:pt x="19077" y="110490"/>
                  </a:lnTo>
                  <a:lnTo>
                    <a:pt x="18282" y="111921"/>
                  </a:lnTo>
                  <a:lnTo>
                    <a:pt x="17805" y="113510"/>
                  </a:lnTo>
                  <a:lnTo>
                    <a:pt x="16852" y="116054"/>
                  </a:lnTo>
                  <a:lnTo>
                    <a:pt x="17011" y="118280"/>
                  </a:lnTo>
                  <a:lnTo>
                    <a:pt x="15898" y="120029"/>
                  </a:lnTo>
                  <a:lnTo>
                    <a:pt x="14467" y="121618"/>
                  </a:lnTo>
                  <a:lnTo>
                    <a:pt x="13513" y="122890"/>
                  </a:lnTo>
                  <a:lnTo>
                    <a:pt x="13354" y="124798"/>
                  </a:lnTo>
                  <a:lnTo>
                    <a:pt x="12400" y="125434"/>
                  </a:lnTo>
                  <a:lnTo>
                    <a:pt x="10333" y="126864"/>
                  </a:lnTo>
                  <a:lnTo>
                    <a:pt x="9062" y="127977"/>
                  </a:lnTo>
                  <a:lnTo>
                    <a:pt x="7313" y="128295"/>
                  </a:lnTo>
                  <a:lnTo>
                    <a:pt x="6995" y="129090"/>
                  </a:lnTo>
                  <a:lnTo>
                    <a:pt x="7154" y="130044"/>
                  </a:lnTo>
                  <a:lnTo>
                    <a:pt x="7949" y="130521"/>
                  </a:lnTo>
                  <a:lnTo>
                    <a:pt x="9221" y="132429"/>
                  </a:lnTo>
                  <a:lnTo>
                    <a:pt x="11605" y="135608"/>
                  </a:lnTo>
                  <a:lnTo>
                    <a:pt x="4451" y="135926"/>
                  </a:lnTo>
                  <a:lnTo>
                    <a:pt x="2385" y="138788"/>
                  </a:lnTo>
                  <a:lnTo>
                    <a:pt x="0" y="142762"/>
                  </a:lnTo>
                  <a:lnTo>
                    <a:pt x="1272" y="150870"/>
                  </a:lnTo>
                  <a:lnTo>
                    <a:pt x="0" y="155004"/>
                  </a:lnTo>
                  <a:lnTo>
                    <a:pt x="795" y="157388"/>
                  </a:lnTo>
                  <a:lnTo>
                    <a:pt x="2544" y="158978"/>
                  </a:lnTo>
                  <a:lnTo>
                    <a:pt x="4928" y="159932"/>
                  </a:lnTo>
                  <a:lnTo>
                    <a:pt x="9221" y="159932"/>
                  </a:lnTo>
                  <a:lnTo>
                    <a:pt x="12082" y="160568"/>
                  </a:lnTo>
                  <a:lnTo>
                    <a:pt x="12400" y="161681"/>
                  </a:lnTo>
                  <a:lnTo>
                    <a:pt x="10811" y="163271"/>
                  </a:lnTo>
                  <a:lnTo>
                    <a:pt x="8108" y="166291"/>
                  </a:lnTo>
                  <a:lnTo>
                    <a:pt x="6677" y="167563"/>
                  </a:lnTo>
                  <a:lnTo>
                    <a:pt x="2226" y="173445"/>
                  </a:lnTo>
                  <a:lnTo>
                    <a:pt x="2226" y="175989"/>
                  </a:lnTo>
                  <a:lnTo>
                    <a:pt x="2703" y="178055"/>
                  </a:lnTo>
                  <a:lnTo>
                    <a:pt x="4611" y="184415"/>
                  </a:lnTo>
                  <a:lnTo>
                    <a:pt x="6518" y="190615"/>
                  </a:lnTo>
                  <a:lnTo>
                    <a:pt x="9857" y="201743"/>
                  </a:lnTo>
                  <a:lnTo>
                    <a:pt x="9857" y="204287"/>
                  </a:lnTo>
                  <a:lnTo>
                    <a:pt x="8744" y="210010"/>
                  </a:lnTo>
                  <a:lnTo>
                    <a:pt x="8744" y="213508"/>
                  </a:lnTo>
                  <a:lnTo>
                    <a:pt x="9221" y="218118"/>
                  </a:lnTo>
                  <a:lnTo>
                    <a:pt x="8744" y="220344"/>
                  </a:lnTo>
                  <a:lnTo>
                    <a:pt x="9698" y="225590"/>
                  </a:lnTo>
                  <a:lnTo>
                    <a:pt x="10652" y="226067"/>
                  </a:lnTo>
                  <a:lnTo>
                    <a:pt x="17965" y="227021"/>
                  </a:lnTo>
                  <a:lnTo>
                    <a:pt x="24801" y="227975"/>
                  </a:lnTo>
                  <a:lnTo>
                    <a:pt x="33703" y="229246"/>
                  </a:lnTo>
                  <a:lnTo>
                    <a:pt x="36406" y="232267"/>
                  </a:lnTo>
                  <a:lnTo>
                    <a:pt x="38155" y="238944"/>
                  </a:lnTo>
                  <a:lnTo>
                    <a:pt x="37996" y="244031"/>
                  </a:lnTo>
                  <a:lnTo>
                    <a:pt x="37360" y="246575"/>
                  </a:lnTo>
                  <a:lnTo>
                    <a:pt x="30842" y="253888"/>
                  </a:lnTo>
                  <a:lnTo>
                    <a:pt x="24324" y="261201"/>
                  </a:lnTo>
                  <a:lnTo>
                    <a:pt x="17805" y="268673"/>
                  </a:lnTo>
                  <a:lnTo>
                    <a:pt x="10333" y="277099"/>
                  </a:lnTo>
                  <a:lnTo>
                    <a:pt x="21303" y="280437"/>
                  </a:lnTo>
                  <a:lnTo>
                    <a:pt x="29729" y="283140"/>
                  </a:lnTo>
                  <a:lnTo>
                    <a:pt x="43560" y="287274"/>
                  </a:lnTo>
                  <a:lnTo>
                    <a:pt x="54212" y="290612"/>
                  </a:lnTo>
                  <a:lnTo>
                    <a:pt x="57232" y="291089"/>
                  </a:lnTo>
                  <a:lnTo>
                    <a:pt x="88551" y="288386"/>
                  </a:lnTo>
                  <a:lnTo>
                    <a:pt x="99997" y="290453"/>
                  </a:lnTo>
                  <a:lnTo>
                    <a:pt x="103813" y="291566"/>
                  </a:lnTo>
                  <a:lnTo>
                    <a:pt x="104290" y="290930"/>
                  </a:lnTo>
                  <a:lnTo>
                    <a:pt x="105879" y="289499"/>
                  </a:lnTo>
                  <a:lnTo>
                    <a:pt x="108582" y="288068"/>
                  </a:lnTo>
                  <a:lnTo>
                    <a:pt x="112238" y="286956"/>
                  </a:lnTo>
                  <a:lnTo>
                    <a:pt x="115895" y="286320"/>
                  </a:lnTo>
                  <a:lnTo>
                    <a:pt x="121141" y="286161"/>
                  </a:lnTo>
                  <a:lnTo>
                    <a:pt x="124639" y="286320"/>
                  </a:lnTo>
                  <a:lnTo>
                    <a:pt x="127341" y="286637"/>
                  </a:lnTo>
                  <a:lnTo>
                    <a:pt x="132429" y="286479"/>
                  </a:lnTo>
                  <a:lnTo>
                    <a:pt x="134813" y="285843"/>
                  </a:lnTo>
                  <a:lnTo>
                    <a:pt x="143080" y="283458"/>
                  </a:lnTo>
                  <a:lnTo>
                    <a:pt x="148804" y="282027"/>
                  </a:lnTo>
                  <a:lnTo>
                    <a:pt x="157229" y="279484"/>
                  </a:lnTo>
                  <a:lnTo>
                    <a:pt x="163429" y="277735"/>
                  </a:lnTo>
                  <a:lnTo>
                    <a:pt x="165019" y="276781"/>
                  </a:lnTo>
                  <a:lnTo>
                    <a:pt x="166609" y="275191"/>
                  </a:lnTo>
                  <a:lnTo>
                    <a:pt x="167245" y="273601"/>
                  </a:lnTo>
                  <a:lnTo>
                    <a:pt x="165496" y="271217"/>
                  </a:lnTo>
                  <a:lnTo>
                    <a:pt x="165178" y="269150"/>
                  </a:lnTo>
                  <a:lnTo>
                    <a:pt x="166450" y="266606"/>
                  </a:lnTo>
                  <a:lnTo>
                    <a:pt x="167086" y="262632"/>
                  </a:lnTo>
                  <a:lnTo>
                    <a:pt x="166927" y="256909"/>
                  </a:lnTo>
                  <a:lnTo>
                    <a:pt x="166609" y="253570"/>
                  </a:lnTo>
                  <a:lnTo>
                    <a:pt x="168358" y="247529"/>
                  </a:lnTo>
                  <a:lnTo>
                    <a:pt x="169789" y="244031"/>
                  </a:lnTo>
                  <a:lnTo>
                    <a:pt x="172650" y="242442"/>
                  </a:lnTo>
                  <a:lnTo>
                    <a:pt x="174558" y="241329"/>
                  </a:lnTo>
                  <a:lnTo>
                    <a:pt x="175353" y="240693"/>
                  </a:lnTo>
                  <a:lnTo>
                    <a:pt x="176307" y="239739"/>
                  </a:lnTo>
                  <a:lnTo>
                    <a:pt x="179327" y="235129"/>
                  </a:lnTo>
                  <a:lnTo>
                    <a:pt x="182189" y="232903"/>
                  </a:lnTo>
                  <a:lnTo>
                    <a:pt x="184892" y="231631"/>
                  </a:lnTo>
                  <a:lnTo>
                    <a:pt x="187753" y="231790"/>
                  </a:lnTo>
                  <a:lnTo>
                    <a:pt x="190297" y="233539"/>
                  </a:lnTo>
                  <a:lnTo>
                    <a:pt x="195225" y="234334"/>
                  </a:lnTo>
                  <a:lnTo>
                    <a:pt x="199994" y="233857"/>
                  </a:lnTo>
                  <a:lnTo>
                    <a:pt x="204128" y="232585"/>
                  </a:lnTo>
                  <a:lnTo>
                    <a:pt x="206036" y="231472"/>
                  </a:lnTo>
                  <a:lnTo>
                    <a:pt x="208261" y="230359"/>
                  </a:lnTo>
                  <a:lnTo>
                    <a:pt x="208102" y="229246"/>
                  </a:lnTo>
                  <a:lnTo>
                    <a:pt x="205559" y="228293"/>
                  </a:lnTo>
                  <a:lnTo>
                    <a:pt x="204128" y="227021"/>
                  </a:lnTo>
                  <a:lnTo>
                    <a:pt x="203651" y="225272"/>
                  </a:lnTo>
                  <a:lnTo>
                    <a:pt x="205082" y="224318"/>
                  </a:lnTo>
                  <a:lnTo>
                    <a:pt x="208261" y="224000"/>
                  </a:lnTo>
                  <a:lnTo>
                    <a:pt x="216210" y="219867"/>
                  </a:lnTo>
                  <a:lnTo>
                    <a:pt x="219549" y="217164"/>
                  </a:lnTo>
                  <a:lnTo>
                    <a:pt x="220344" y="215892"/>
                  </a:lnTo>
                  <a:lnTo>
                    <a:pt x="221934" y="215733"/>
                  </a:lnTo>
                  <a:lnTo>
                    <a:pt x="224954" y="217005"/>
                  </a:lnTo>
                  <a:lnTo>
                    <a:pt x="228451" y="217482"/>
                  </a:lnTo>
                  <a:lnTo>
                    <a:pt x="230677" y="216210"/>
                  </a:lnTo>
                  <a:lnTo>
                    <a:pt x="232903" y="215892"/>
                  </a:lnTo>
                  <a:lnTo>
                    <a:pt x="235129" y="217323"/>
                  </a:lnTo>
                  <a:lnTo>
                    <a:pt x="236241" y="218913"/>
                  </a:lnTo>
                  <a:lnTo>
                    <a:pt x="238149" y="220821"/>
                  </a:lnTo>
                  <a:lnTo>
                    <a:pt x="240693" y="221297"/>
                  </a:lnTo>
                  <a:lnTo>
                    <a:pt x="243713" y="220185"/>
                  </a:lnTo>
                  <a:lnTo>
                    <a:pt x="246893" y="217959"/>
                  </a:lnTo>
                  <a:lnTo>
                    <a:pt x="249755" y="214780"/>
                  </a:lnTo>
                  <a:lnTo>
                    <a:pt x="252457" y="211600"/>
                  </a:lnTo>
                  <a:lnTo>
                    <a:pt x="251821" y="201743"/>
                  </a:lnTo>
                  <a:lnTo>
                    <a:pt x="251344" y="195861"/>
                  </a:lnTo>
                  <a:lnTo>
                    <a:pt x="252775" y="192841"/>
                  </a:lnTo>
                  <a:lnTo>
                    <a:pt x="254842" y="190933"/>
                  </a:lnTo>
                  <a:lnTo>
                    <a:pt x="256114" y="187912"/>
                  </a:lnTo>
                  <a:lnTo>
                    <a:pt x="256114" y="185369"/>
                  </a:lnTo>
                  <a:lnTo>
                    <a:pt x="257386" y="183143"/>
                  </a:lnTo>
                  <a:lnTo>
                    <a:pt x="258816" y="177261"/>
                  </a:lnTo>
                  <a:lnTo>
                    <a:pt x="260724" y="175830"/>
                  </a:lnTo>
                  <a:lnTo>
                    <a:pt x="264698" y="174876"/>
                  </a:lnTo>
                  <a:lnTo>
                    <a:pt x="270899" y="174240"/>
                  </a:lnTo>
                  <a:lnTo>
                    <a:pt x="275668" y="171538"/>
                  </a:lnTo>
                  <a:lnTo>
                    <a:pt x="280596" y="168676"/>
                  </a:lnTo>
                  <a:lnTo>
                    <a:pt x="281232" y="166132"/>
                  </a:lnTo>
                  <a:lnTo>
                    <a:pt x="279484" y="163271"/>
                  </a:lnTo>
                  <a:lnTo>
                    <a:pt x="276940" y="158024"/>
                  </a:lnTo>
                  <a:lnTo>
                    <a:pt x="274714" y="154845"/>
                  </a:lnTo>
                  <a:lnTo>
                    <a:pt x="269309" y="149122"/>
                  </a:lnTo>
                  <a:lnTo>
                    <a:pt x="269945" y="145624"/>
                  </a:lnTo>
                  <a:lnTo>
                    <a:pt x="272965" y="144193"/>
                  </a:lnTo>
                  <a:lnTo>
                    <a:pt x="280437" y="146578"/>
                  </a:lnTo>
                  <a:lnTo>
                    <a:pt x="282504" y="147055"/>
                  </a:lnTo>
                  <a:lnTo>
                    <a:pt x="285048" y="147373"/>
                  </a:lnTo>
                  <a:lnTo>
                    <a:pt x="291884" y="147373"/>
                  </a:lnTo>
                  <a:lnTo>
                    <a:pt x="297448" y="146419"/>
                  </a:lnTo>
                  <a:lnTo>
                    <a:pt x="303330" y="144193"/>
                  </a:lnTo>
                  <a:lnTo>
                    <a:pt x="304443" y="141968"/>
                  </a:lnTo>
                  <a:lnTo>
                    <a:pt x="304443" y="139265"/>
                  </a:lnTo>
                  <a:lnTo>
                    <a:pt x="304443" y="137039"/>
                  </a:lnTo>
                  <a:lnTo>
                    <a:pt x="304602" y="133860"/>
                  </a:lnTo>
                  <a:lnTo>
                    <a:pt x="302535" y="131952"/>
                  </a:lnTo>
                  <a:lnTo>
                    <a:pt x="301263" y="130203"/>
                  </a:lnTo>
                  <a:lnTo>
                    <a:pt x="300946" y="128772"/>
                  </a:lnTo>
                  <a:lnTo>
                    <a:pt x="302376" y="127977"/>
                  </a:lnTo>
                  <a:lnTo>
                    <a:pt x="303807" y="126547"/>
                  </a:lnTo>
                  <a:lnTo>
                    <a:pt x="305079" y="123844"/>
                  </a:lnTo>
                  <a:lnTo>
                    <a:pt x="308417" y="120664"/>
                  </a:lnTo>
                  <a:lnTo>
                    <a:pt x="310325" y="117803"/>
                  </a:lnTo>
                  <a:lnTo>
                    <a:pt x="312074" y="116531"/>
                  </a:lnTo>
                  <a:lnTo>
                    <a:pt x="314936" y="114623"/>
                  </a:lnTo>
                  <a:lnTo>
                    <a:pt x="316684" y="111921"/>
                  </a:lnTo>
                  <a:lnTo>
                    <a:pt x="317479" y="110331"/>
                  </a:lnTo>
                  <a:lnTo>
                    <a:pt x="319069" y="108582"/>
                  </a:lnTo>
                  <a:lnTo>
                    <a:pt x="319705" y="107628"/>
                  </a:lnTo>
                  <a:lnTo>
                    <a:pt x="319228" y="106674"/>
                  </a:lnTo>
                  <a:lnTo>
                    <a:pt x="318433" y="105561"/>
                  </a:lnTo>
                  <a:lnTo>
                    <a:pt x="317479" y="104131"/>
                  </a:lnTo>
                  <a:lnTo>
                    <a:pt x="317479" y="102859"/>
                  </a:lnTo>
                  <a:lnTo>
                    <a:pt x="318274" y="101587"/>
                  </a:lnTo>
                  <a:lnTo>
                    <a:pt x="319069" y="100315"/>
                  </a:lnTo>
                  <a:lnTo>
                    <a:pt x="318751" y="98566"/>
                  </a:lnTo>
                  <a:lnTo>
                    <a:pt x="318274" y="95864"/>
                  </a:lnTo>
                  <a:lnTo>
                    <a:pt x="316684" y="94115"/>
                  </a:lnTo>
                  <a:lnTo>
                    <a:pt x="315730" y="90300"/>
                  </a:lnTo>
                  <a:lnTo>
                    <a:pt x="314141" y="86484"/>
                  </a:lnTo>
                  <a:lnTo>
                    <a:pt x="313346" y="84894"/>
                  </a:lnTo>
                  <a:lnTo>
                    <a:pt x="311756" y="82987"/>
                  </a:lnTo>
                  <a:lnTo>
                    <a:pt x="308259" y="81079"/>
                  </a:lnTo>
                  <a:lnTo>
                    <a:pt x="307146" y="79648"/>
                  </a:lnTo>
                  <a:lnTo>
                    <a:pt x="308577" y="77104"/>
                  </a:lnTo>
                  <a:lnTo>
                    <a:pt x="310802" y="75356"/>
                  </a:lnTo>
                  <a:lnTo>
                    <a:pt x="315095" y="71381"/>
                  </a:lnTo>
                  <a:lnTo>
                    <a:pt x="317479" y="68679"/>
                  </a:lnTo>
                  <a:lnTo>
                    <a:pt x="319705" y="66771"/>
                  </a:lnTo>
                  <a:lnTo>
                    <a:pt x="322408" y="67089"/>
                  </a:lnTo>
                  <a:lnTo>
                    <a:pt x="323997" y="66930"/>
                  </a:lnTo>
                  <a:lnTo>
                    <a:pt x="325428" y="65181"/>
                  </a:lnTo>
                  <a:lnTo>
                    <a:pt x="328290" y="63591"/>
                  </a:lnTo>
                  <a:lnTo>
                    <a:pt x="333377" y="60253"/>
                  </a:lnTo>
                  <a:lnTo>
                    <a:pt x="335126" y="58027"/>
                  </a:lnTo>
                  <a:lnTo>
                    <a:pt x="337670" y="56914"/>
                  </a:lnTo>
                  <a:lnTo>
                    <a:pt x="339895" y="56755"/>
                  </a:lnTo>
                  <a:lnTo>
                    <a:pt x="342916" y="55960"/>
                  </a:lnTo>
                  <a:lnTo>
                    <a:pt x="345777" y="54689"/>
                  </a:lnTo>
                  <a:lnTo>
                    <a:pt x="348480" y="53894"/>
                  </a:lnTo>
                  <a:lnTo>
                    <a:pt x="352614" y="53735"/>
                  </a:lnTo>
                  <a:lnTo>
                    <a:pt x="359131" y="53099"/>
                  </a:lnTo>
                  <a:lnTo>
                    <a:pt x="362629" y="52622"/>
                  </a:lnTo>
                  <a:lnTo>
                    <a:pt x="371055" y="52145"/>
                  </a:lnTo>
                  <a:lnTo>
                    <a:pt x="380276" y="51986"/>
                  </a:lnTo>
                  <a:lnTo>
                    <a:pt x="381389" y="51986"/>
                  </a:lnTo>
                  <a:lnTo>
                    <a:pt x="385363" y="53099"/>
                  </a:lnTo>
                  <a:lnTo>
                    <a:pt x="388066" y="54053"/>
                  </a:lnTo>
                  <a:lnTo>
                    <a:pt x="389019" y="54053"/>
                  </a:lnTo>
                  <a:lnTo>
                    <a:pt x="393630" y="51668"/>
                  </a:lnTo>
                  <a:lnTo>
                    <a:pt x="400307" y="48806"/>
                  </a:lnTo>
                  <a:lnTo>
                    <a:pt x="403486" y="47535"/>
                  </a:lnTo>
                  <a:lnTo>
                    <a:pt x="403168" y="47217"/>
                  </a:lnTo>
                  <a:lnTo>
                    <a:pt x="402215" y="46422"/>
                  </a:lnTo>
                  <a:lnTo>
                    <a:pt x="398717" y="43719"/>
                  </a:lnTo>
                  <a:lnTo>
                    <a:pt x="398717" y="43083"/>
                  </a:lnTo>
                  <a:lnTo>
                    <a:pt x="403963" y="40381"/>
                  </a:lnTo>
                  <a:lnTo>
                    <a:pt x="407143" y="39427"/>
                  </a:lnTo>
                  <a:lnTo>
                    <a:pt x="408892" y="38632"/>
                  </a:lnTo>
                  <a:lnTo>
                    <a:pt x="409210" y="38791"/>
                  </a:lnTo>
                  <a:lnTo>
                    <a:pt x="410005" y="40063"/>
                  </a:lnTo>
                  <a:lnTo>
                    <a:pt x="412071" y="40857"/>
                  </a:lnTo>
                  <a:lnTo>
                    <a:pt x="413502" y="40539"/>
                  </a:lnTo>
                  <a:lnTo>
                    <a:pt x="413184" y="40221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  <p:sp>
          <p:nvSpPr>
            <p:cNvPr id="5424" name="Freeform: Shape 5423">
              <a:extLst>
                <a:ext uri="{FF2B5EF4-FFF2-40B4-BE49-F238E27FC236}">
                  <a16:creationId xmlns:a16="http://schemas.microsoft.com/office/drawing/2014/main" id="{EE7F9D0E-0220-2735-3F3F-C411A522968B}"/>
                </a:ext>
              </a:extLst>
            </p:cNvPr>
            <p:cNvSpPr/>
            <p:nvPr/>
          </p:nvSpPr>
          <p:spPr>
            <a:xfrm>
              <a:off x="1233019" y="2633154"/>
              <a:ext cx="9379" cy="7153"/>
            </a:xfrm>
            <a:custGeom>
              <a:avLst/>
              <a:gdLst>
                <a:gd name="connsiteX0" fmla="*/ 9380 w 9379"/>
                <a:gd name="connsiteY0" fmla="*/ 2226 h 7153"/>
                <a:gd name="connsiteX1" fmla="*/ 8585 w 9379"/>
                <a:gd name="connsiteY1" fmla="*/ 1272 h 7153"/>
                <a:gd name="connsiteX2" fmla="*/ 4451 w 9379"/>
                <a:gd name="connsiteY2" fmla="*/ 159 h 7153"/>
                <a:gd name="connsiteX3" fmla="*/ 2544 w 9379"/>
                <a:gd name="connsiteY3" fmla="*/ 0 h 7153"/>
                <a:gd name="connsiteX4" fmla="*/ 1272 w 9379"/>
                <a:gd name="connsiteY4" fmla="*/ 636 h 7153"/>
                <a:gd name="connsiteX5" fmla="*/ 477 w 9379"/>
                <a:gd name="connsiteY5" fmla="*/ 1590 h 7153"/>
                <a:gd name="connsiteX6" fmla="*/ 0 w 9379"/>
                <a:gd name="connsiteY6" fmla="*/ 3180 h 7153"/>
                <a:gd name="connsiteX7" fmla="*/ 318 w 9379"/>
                <a:gd name="connsiteY7" fmla="*/ 3815 h 7153"/>
                <a:gd name="connsiteX8" fmla="*/ 477 w 9379"/>
                <a:gd name="connsiteY8" fmla="*/ 4928 h 7153"/>
                <a:gd name="connsiteX9" fmla="*/ 477 w 9379"/>
                <a:gd name="connsiteY9" fmla="*/ 6200 h 7153"/>
                <a:gd name="connsiteX10" fmla="*/ 1113 w 9379"/>
                <a:gd name="connsiteY10" fmla="*/ 6995 h 7153"/>
                <a:gd name="connsiteX11" fmla="*/ 2067 w 9379"/>
                <a:gd name="connsiteY11" fmla="*/ 7154 h 7153"/>
                <a:gd name="connsiteX12" fmla="*/ 3498 w 9379"/>
                <a:gd name="connsiteY12" fmla="*/ 6836 h 7153"/>
                <a:gd name="connsiteX13" fmla="*/ 4928 w 9379"/>
                <a:gd name="connsiteY13" fmla="*/ 6359 h 7153"/>
                <a:gd name="connsiteX14" fmla="*/ 7631 w 9379"/>
                <a:gd name="connsiteY14" fmla="*/ 4928 h 7153"/>
                <a:gd name="connsiteX15" fmla="*/ 8426 w 9379"/>
                <a:gd name="connsiteY15" fmla="*/ 4769 h 7153"/>
                <a:gd name="connsiteX16" fmla="*/ 8585 w 9379"/>
                <a:gd name="connsiteY16" fmla="*/ 3974 h 7153"/>
                <a:gd name="connsiteX17" fmla="*/ 9380 w 9379"/>
                <a:gd name="connsiteY17" fmla="*/ 2861 h 7153"/>
                <a:gd name="connsiteX18" fmla="*/ 9380 w 9379"/>
                <a:gd name="connsiteY18" fmla="*/ 2226 h 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379" h="7153">
                  <a:moveTo>
                    <a:pt x="9380" y="2226"/>
                  </a:moveTo>
                  <a:lnTo>
                    <a:pt x="8585" y="1272"/>
                  </a:lnTo>
                  <a:lnTo>
                    <a:pt x="4451" y="159"/>
                  </a:lnTo>
                  <a:lnTo>
                    <a:pt x="2544" y="0"/>
                  </a:lnTo>
                  <a:lnTo>
                    <a:pt x="1272" y="636"/>
                  </a:lnTo>
                  <a:lnTo>
                    <a:pt x="477" y="1590"/>
                  </a:lnTo>
                  <a:lnTo>
                    <a:pt x="0" y="3180"/>
                  </a:lnTo>
                  <a:lnTo>
                    <a:pt x="318" y="3815"/>
                  </a:lnTo>
                  <a:lnTo>
                    <a:pt x="477" y="4928"/>
                  </a:lnTo>
                  <a:lnTo>
                    <a:pt x="477" y="6200"/>
                  </a:lnTo>
                  <a:lnTo>
                    <a:pt x="1113" y="6995"/>
                  </a:lnTo>
                  <a:lnTo>
                    <a:pt x="2067" y="7154"/>
                  </a:lnTo>
                  <a:lnTo>
                    <a:pt x="3498" y="6836"/>
                  </a:lnTo>
                  <a:lnTo>
                    <a:pt x="4928" y="6359"/>
                  </a:lnTo>
                  <a:lnTo>
                    <a:pt x="7631" y="4928"/>
                  </a:lnTo>
                  <a:lnTo>
                    <a:pt x="8426" y="4769"/>
                  </a:lnTo>
                  <a:lnTo>
                    <a:pt x="8585" y="3974"/>
                  </a:lnTo>
                  <a:lnTo>
                    <a:pt x="9380" y="2861"/>
                  </a:lnTo>
                  <a:lnTo>
                    <a:pt x="9380" y="2226"/>
                  </a:lnTo>
                  <a:close/>
                </a:path>
              </a:pathLst>
            </a:custGeom>
            <a:solidFill>
              <a:srgbClr val="E5E5E5"/>
            </a:solidFill>
            <a:ln w="3334" cap="rnd">
              <a:solidFill>
                <a:schemeClr val="bg1">
                  <a:lumMod val="6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NZ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6E53FEF-11C6-9109-B602-53C9A08481E1}"/>
              </a:ext>
            </a:extLst>
          </p:cNvPr>
          <p:cNvGrpSpPr/>
          <p:nvPr userDrawn="1"/>
        </p:nvGrpSpPr>
        <p:grpSpPr>
          <a:xfrm>
            <a:off x="5768340" y="2028365"/>
            <a:ext cx="1567592" cy="1659715"/>
            <a:chOff x="5111422" y="1569262"/>
            <a:chExt cx="2174463" cy="2155370"/>
          </a:xfrm>
          <a:solidFill>
            <a:schemeClr val="bg1"/>
          </a:solidFill>
        </p:grpSpPr>
        <p:sp>
          <p:nvSpPr>
            <p:cNvPr id="4510" name="Rectangle 4509">
              <a:extLst>
                <a:ext uri="{FF2B5EF4-FFF2-40B4-BE49-F238E27FC236}">
                  <a16:creationId xmlns:a16="http://schemas.microsoft.com/office/drawing/2014/main" id="{2BF63819-5E0F-B403-59D1-94B8CB243128}"/>
                </a:ext>
              </a:extLst>
            </p:cNvPr>
            <p:cNvSpPr/>
            <p:nvPr/>
          </p:nvSpPr>
          <p:spPr>
            <a:xfrm>
              <a:off x="5871854" y="1569262"/>
              <a:ext cx="1414031" cy="185973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  <p:sp>
          <p:nvSpPr>
            <p:cNvPr id="5425" name="Rectangle 5424">
              <a:extLst>
                <a:ext uri="{FF2B5EF4-FFF2-40B4-BE49-F238E27FC236}">
                  <a16:creationId xmlns:a16="http://schemas.microsoft.com/office/drawing/2014/main" id="{606EBECF-0D46-9638-9B91-C984F644BDDB}"/>
                </a:ext>
              </a:extLst>
            </p:cNvPr>
            <p:cNvSpPr/>
            <p:nvPr/>
          </p:nvSpPr>
          <p:spPr>
            <a:xfrm>
              <a:off x="5111422" y="1931329"/>
              <a:ext cx="1414031" cy="179330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NZ"/>
            </a:p>
          </p:txBody>
        </p:sp>
      </p:grpSp>
    </p:spTree>
    <p:extLst>
      <p:ext uri="{BB962C8B-B14F-4D97-AF65-F5344CB8AC3E}">
        <p14:creationId xmlns:p14="http://schemas.microsoft.com/office/powerpoint/2010/main" val="20372033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with one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5"/>
            <a:ext cx="5927387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196214" y="1358900"/>
            <a:ext cx="3726000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6257925" y="295275"/>
            <a:ext cx="5610225" cy="569595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2D53A306-739F-0CD3-5DE2-C2F8CF698D1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910FF6D0-D4FD-4489-A821-3CDD33BB06DD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DED3BC1E-3D6A-CCFA-3908-E02B740E7C9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3B37E25D-C6DE-8590-12FC-7AD4585CAE1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6" name="Date Placeholder 3">
            <a:extLst>
              <a:ext uri="{FF2B5EF4-FFF2-40B4-BE49-F238E27FC236}">
                <a16:creationId xmlns:a16="http://schemas.microsoft.com/office/drawing/2014/main" id="{49C2791E-F352-BAC2-012C-35CEB8D926F1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622067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with five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3" y="288925"/>
            <a:ext cx="2850358" cy="93662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196214" y="1358900"/>
            <a:ext cx="2851786" cy="4778375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>
              <a:defRPr>
                <a:solidFill>
                  <a:schemeClr val="tx1"/>
                </a:solidFill>
              </a:defRPr>
            </a:lvl3pPr>
          </a:lstStyle>
          <a:p>
            <a:pPr lvl="0"/>
            <a:r>
              <a:rPr lang="en-US"/>
              <a:t>Click to edit Master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3276600" y="304800"/>
            <a:ext cx="4619625" cy="285750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 hasCustomPrompt="1"/>
          </p:nvPr>
        </p:nvSpPr>
        <p:spPr>
          <a:xfrm>
            <a:off x="8239125" y="314325"/>
            <a:ext cx="3648075" cy="22383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5" hasCustomPrompt="1"/>
          </p:nvPr>
        </p:nvSpPr>
        <p:spPr>
          <a:xfrm>
            <a:off x="3276600" y="3429000"/>
            <a:ext cx="1685925" cy="256222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17" name="Picture Placeholder 10"/>
          <p:cNvSpPr>
            <a:spLocks noGrp="1"/>
          </p:cNvSpPr>
          <p:nvPr>
            <p:ph type="pic" sz="quarter" idx="16" hasCustomPrompt="1"/>
          </p:nvPr>
        </p:nvSpPr>
        <p:spPr>
          <a:xfrm>
            <a:off x="5276850" y="3429000"/>
            <a:ext cx="2638425" cy="256222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18" name="Picture Placeholder 10"/>
          <p:cNvSpPr>
            <a:spLocks noGrp="1"/>
          </p:cNvSpPr>
          <p:nvPr>
            <p:ph type="pic" sz="quarter" idx="17" hasCustomPrompt="1"/>
          </p:nvPr>
        </p:nvSpPr>
        <p:spPr>
          <a:xfrm>
            <a:off x="8229600" y="2886076"/>
            <a:ext cx="3648075" cy="3105150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05D3754A-BDC1-595C-E4F3-63359216802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A4B370D1-D427-4FDD-B849-2F4A8BE8367F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134EBE55-FEFE-500A-A576-342C7B41946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A11E2FF-B5C1-FF57-CE6A-BB2D7FB963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6" name="Date Placeholder 3">
            <a:extLst>
              <a:ext uri="{FF2B5EF4-FFF2-40B4-BE49-F238E27FC236}">
                <a16:creationId xmlns:a16="http://schemas.microsoft.com/office/drawing/2014/main" id="{6B57C2E6-C1F2-C806-FFDB-17F3E0DC4BBB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9128815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gram six circ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3485514" y="1736726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ctr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3800475" y="2533650"/>
            <a:ext cx="4743450" cy="1438275"/>
          </a:xfrm>
        </p:spPr>
        <p:txBody>
          <a:bodyPr/>
          <a:lstStyle>
            <a:lvl1pPr algn="ctr">
              <a:defRPr sz="2400">
                <a:solidFill>
                  <a:schemeClr val="accent2"/>
                </a:solidFill>
                <a:latin typeface="AKL Sans Medium" pitchFamily="50" charset="0"/>
                <a:cs typeface="AKL Sans Medium" pitchFamily="50" charset="0"/>
              </a:defRPr>
            </a:lvl1pPr>
            <a:lvl3pPr algn="ctr">
              <a:defRPr/>
            </a:lvl3pPr>
          </a:lstStyle>
          <a:p>
            <a:pPr lvl="0"/>
            <a:r>
              <a:rPr lang="en-US"/>
              <a:t>Diagram headline goes here</a:t>
            </a:r>
          </a:p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46" name="Text Placeholder 4"/>
          <p:cNvSpPr>
            <a:spLocks noGrp="1"/>
          </p:cNvSpPr>
          <p:nvPr>
            <p:ph type="body" sz="quarter" idx="14" hasCustomPrompt="1"/>
          </p:nvPr>
        </p:nvSpPr>
        <p:spPr>
          <a:xfrm>
            <a:off x="7162164" y="1736726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ctr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48" name="Picture Placeholder 47"/>
          <p:cNvSpPr>
            <a:spLocks noGrp="1"/>
          </p:cNvSpPr>
          <p:nvPr>
            <p:ph type="pic" sz="quarter" idx="15" hasCustomPrompt="1"/>
          </p:nvPr>
        </p:nvSpPr>
        <p:spPr>
          <a:xfrm>
            <a:off x="3581400" y="319085"/>
            <a:ext cx="1332000" cy="1332000"/>
          </a:xfrm>
          <a:prstGeom prst="ellipse">
            <a:avLst/>
          </a:prstGeom>
          <a:solidFill>
            <a:schemeClr val="bg2"/>
          </a:solidFill>
          <a:ln>
            <a:solidFill>
              <a:schemeClr val="accent2"/>
            </a:solidFill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50" name="Picture Placeholder 47"/>
          <p:cNvSpPr>
            <a:spLocks noGrp="1"/>
          </p:cNvSpPr>
          <p:nvPr>
            <p:ph type="pic" sz="quarter" idx="16" hasCustomPrompt="1"/>
          </p:nvPr>
        </p:nvSpPr>
        <p:spPr>
          <a:xfrm>
            <a:off x="7264400" y="319085"/>
            <a:ext cx="1332000" cy="1332000"/>
          </a:xfrm>
          <a:prstGeom prst="ellipse">
            <a:avLst/>
          </a:prstGeom>
          <a:solidFill>
            <a:schemeClr val="bg2"/>
          </a:solidFill>
          <a:ln>
            <a:solidFill>
              <a:schemeClr val="accent2"/>
            </a:solidFill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51" name="Picture Placeholder 47"/>
          <p:cNvSpPr>
            <a:spLocks noGrp="1"/>
          </p:cNvSpPr>
          <p:nvPr>
            <p:ph type="pic" sz="quarter" idx="17" hasCustomPrompt="1"/>
          </p:nvPr>
        </p:nvSpPr>
        <p:spPr>
          <a:xfrm>
            <a:off x="7264400" y="4141785"/>
            <a:ext cx="1332000" cy="1332000"/>
          </a:xfrm>
          <a:prstGeom prst="ellipse">
            <a:avLst/>
          </a:prstGeom>
          <a:solidFill>
            <a:schemeClr val="bg2"/>
          </a:solidFill>
          <a:ln>
            <a:solidFill>
              <a:schemeClr val="accent2"/>
            </a:solidFill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52" name="Picture Placeholder 47"/>
          <p:cNvSpPr>
            <a:spLocks noGrp="1"/>
          </p:cNvSpPr>
          <p:nvPr>
            <p:ph type="pic" sz="quarter" idx="18" hasCustomPrompt="1"/>
          </p:nvPr>
        </p:nvSpPr>
        <p:spPr>
          <a:xfrm>
            <a:off x="3568700" y="4141785"/>
            <a:ext cx="1332000" cy="1332000"/>
          </a:xfrm>
          <a:prstGeom prst="ellipse">
            <a:avLst/>
          </a:prstGeom>
          <a:solidFill>
            <a:schemeClr val="bg2"/>
          </a:solidFill>
          <a:ln>
            <a:solidFill>
              <a:schemeClr val="accent2"/>
            </a:solidFill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53" name="Picture Placeholder 47"/>
          <p:cNvSpPr>
            <a:spLocks noGrp="1"/>
          </p:cNvSpPr>
          <p:nvPr>
            <p:ph type="pic" sz="quarter" idx="19" hasCustomPrompt="1"/>
          </p:nvPr>
        </p:nvSpPr>
        <p:spPr>
          <a:xfrm>
            <a:off x="1308100" y="2236785"/>
            <a:ext cx="1332000" cy="1332000"/>
          </a:xfrm>
          <a:prstGeom prst="ellipse">
            <a:avLst/>
          </a:prstGeom>
          <a:solidFill>
            <a:schemeClr val="bg2"/>
          </a:solidFill>
          <a:ln>
            <a:solidFill>
              <a:schemeClr val="accent2"/>
            </a:solidFill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54" name="Picture Placeholder 47"/>
          <p:cNvSpPr>
            <a:spLocks noGrp="1"/>
          </p:cNvSpPr>
          <p:nvPr>
            <p:ph type="pic" sz="quarter" idx="20" hasCustomPrompt="1"/>
          </p:nvPr>
        </p:nvSpPr>
        <p:spPr>
          <a:xfrm>
            <a:off x="9588500" y="2236785"/>
            <a:ext cx="1332000" cy="1332000"/>
          </a:xfrm>
          <a:prstGeom prst="ellipse">
            <a:avLst/>
          </a:prstGeom>
          <a:solidFill>
            <a:schemeClr val="bg2"/>
          </a:solidFill>
          <a:ln>
            <a:solidFill>
              <a:schemeClr val="accent2"/>
            </a:solidFill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55" name="Text Placehold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485514" y="5572126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ctr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56" name="Text Placeholder 4"/>
          <p:cNvSpPr>
            <a:spLocks noGrp="1"/>
          </p:cNvSpPr>
          <p:nvPr>
            <p:ph type="body" sz="quarter" idx="22" hasCustomPrompt="1"/>
          </p:nvPr>
        </p:nvSpPr>
        <p:spPr>
          <a:xfrm>
            <a:off x="7162164" y="5572126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ctr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57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1199514" y="3679826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ctr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58" name="Text Placeholder 4"/>
          <p:cNvSpPr>
            <a:spLocks noGrp="1"/>
          </p:cNvSpPr>
          <p:nvPr>
            <p:ph type="body" sz="quarter" idx="24" hasCustomPrompt="1"/>
          </p:nvPr>
        </p:nvSpPr>
        <p:spPr>
          <a:xfrm>
            <a:off x="9486264" y="3679826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ctr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0BBE9E4D-0EC6-F6AB-65D5-062091E54FD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0CCE9520-4232-41F2-B3CE-A80F1AFD0E1C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A5487580-B6FE-2D90-3400-5EF58C043EF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3BCD20C-3DBC-5CFE-9688-463F2C6604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A4ADEDD7-8BFC-B41A-FC15-BED7DB313D1E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2909051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gram two circl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Picture Placeholder 47"/>
          <p:cNvSpPr>
            <a:spLocks noGrp="1"/>
          </p:cNvSpPr>
          <p:nvPr>
            <p:ph type="pic" sz="quarter" idx="19" hasCustomPrompt="1"/>
          </p:nvPr>
        </p:nvSpPr>
        <p:spPr>
          <a:xfrm>
            <a:off x="1308099" y="2160584"/>
            <a:ext cx="1939925" cy="1939925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27" name="Picture Placeholder 47"/>
          <p:cNvSpPr>
            <a:spLocks noGrp="1"/>
          </p:cNvSpPr>
          <p:nvPr>
            <p:ph type="pic" sz="quarter" idx="25" hasCustomPrompt="1"/>
          </p:nvPr>
        </p:nvSpPr>
        <p:spPr>
          <a:xfrm>
            <a:off x="8947149" y="2160584"/>
            <a:ext cx="1939925" cy="1939925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3762375" y="2533650"/>
            <a:ext cx="4743450" cy="1438275"/>
          </a:xfrm>
        </p:spPr>
        <p:txBody>
          <a:bodyPr/>
          <a:lstStyle>
            <a:lvl1pPr algn="ctr">
              <a:defRPr sz="2400">
                <a:solidFill>
                  <a:schemeClr val="accent2"/>
                </a:solidFill>
                <a:latin typeface="AKL Sans Medium" pitchFamily="50" charset="0"/>
                <a:cs typeface="AKL Sans Medium" pitchFamily="50" charset="0"/>
              </a:defRPr>
            </a:lvl1pPr>
            <a:lvl3pPr algn="ctr">
              <a:defRPr/>
            </a:lvl3pPr>
          </a:lstStyle>
          <a:p>
            <a:pPr lvl="0"/>
            <a:r>
              <a:rPr lang="en-US"/>
              <a:t>Diagram headline goes here</a:t>
            </a:r>
          </a:p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F591F812-F3C8-8992-3221-52E8511F07C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AB12A6F1-A387-4EA4-AAAA-FDD664637922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E0C8972D-350F-F86D-CA4A-B25037780EC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84B5DDD-0C1A-0BBC-8214-0A9B968B32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5C133338-5F12-3E1D-6884-7DFD9397F19F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4581629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 six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2" y="288926"/>
            <a:ext cx="5022057" cy="444500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2447926" y="1200150"/>
            <a:ext cx="1400174" cy="14001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300037" y="3280569"/>
            <a:ext cx="11586051" cy="215106"/>
            <a:chOff x="300037" y="3280569"/>
            <a:chExt cx="11586051" cy="215106"/>
          </a:xfrm>
        </p:grpSpPr>
        <p:cxnSp>
          <p:nvCxnSpPr>
            <p:cNvPr id="16" name="Straight Connector 15"/>
            <p:cNvCxnSpPr/>
            <p:nvPr/>
          </p:nvCxnSpPr>
          <p:spPr>
            <a:xfrm>
              <a:off x="514350" y="3385345"/>
              <a:ext cx="11163300" cy="0"/>
            </a:xfrm>
            <a:prstGeom prst="line">
              <a:avLst/>
            </a:prstGeom>
            <a:ln w="158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Oval 21"/>
            <p:cNvSpPr/>
            <p:nvPr/>
          </p:nvSpPr>
          <p:spPr>
            <a:xfrm>
              <a:off x="300037" y="3280569"/>
              <a:ext cx="215106" cy="215106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algn="ctr"/>
              <a:endParaRPr lang="en-NZ"/>
            </a:p>
          </p:txBody>
        </p:sp>
        <p:sp>
          <p:nvSpPr>
            <p:cNvPr id="23" name="Oval 22"/>
            <p:cNvSpPr/>
            <p:nvPr/>
          </p:nvSpPr>
          <p:spPr>
            <a:xfrm>
              <a:off x="11670982" y="3280569"/>
              <a:ext cx="215106" cy="215106"/>
            </a:xfrm>
            <a:prstGeom prst="ellipse">
              <a:avLst/>
            </a:prstGeom>
            <a:solidFill>
              <a:schemeClr val="bg1"/>
            </a:solidFill>
            <a:ln w="1587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>
              <a:noAutofit/>
            </a:bodyPr>
            <a:lstStyle/>
            <a:p>
              <a:pPr algn="ctr"/>
              <a:endParaRPr lang="en-NZ"/>
            </a:p>
          </p:txBody>
        </p:sp>
      </p:grpSp>
      <p:sp>
        <p:nvSpPr>
          <p:cNvPr id="24" name="Picture Placeholder 4"/>
          <p:cNvSpPr>
            <a:spLocks noGrp="1"/>
          </p:cNvSpPr>
          <p:nvPr>
            <p:ph type="pic" sz="quarter" idx="18" hasCustomPrompt="1"/>
          </p:nvPr>
        </p:nvSpPr>
        <p:spPr>
          <a:xfrm>
            <a:off x="6334126" y="1200150"/>
            <a:ext cx="1400174" cy="14001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25" name="Picture Placeholder 4"/>
          <p:cNvSpPr>
            <a:spLocks noGrp="1"/>
          </p:cNvSpPr>
          <p:nvPr>
            <p:ph type="pic" sz="quarter" idx="19" hasCustomPrompt="1"/>
          </p:nvPr>
        </p:nvSpPr>
        <p:spPr>
          <a:xfrm>
            <a:off x="8810626" y="1200150"/>
            <a:ext cx="1400174" cy="14001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26" name="Text Placeholder 4"/>
          <p:cNvSpPr>
            <a:spLocks noGrp="1"/>
          </p:cNvSpPr>
          <p:nvPr>
            <p:ph type="body" sz="quarter" idx="12" hasCustomPrompt="1"/>
          </p:nvPr>
        </p:nvSpPr>
        <p:spPr>
          <a:xfrm>
            <a:off x="2366326" y="2665414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27" name="Text Placeholder 4"/>
          <p:cNvSpPr>
            <a:spLocks noGrp="1"/>
          </p:cNvSpPr>
          <p:nvPr>
            <p:ph type="body" sz="quarter" idx="20" hasCustomPrompt="1"/>
          </p:nvPr>
        </p:nvSpPr>
        <p:spPr>
          <a:xfrm>
            <a:off x="6241571" y="2665414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28" name="Text Placeholder 4"/>
          <p:cNvSpPr>
            <a:spLocks noGrp="1"/>
          </p:cNvSpPr>
          <p:nvPr>
            <p:ph type="body" sz="quarter" idx="21" hasCustomPrompt="1"/>
          </p:nvPr>
        </p:nvSpPr>
        <p:spPr>
          <a:xfrm>
            <a:off x="8729979" y="2665414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29" name="Text Placeholder 4"/>
          <p:cNvSpPr>
            <a:spLocks noGrp="1"/>
          </p:cNvSpPr>
          <p:nvPr>
            <p:ph type="body" sz="quarter" idx="22" hasCustomPrompt="1"/>
          </p:nvPr>
        </p:nvSpPr>
        <p:spPr>
          <a:xfrm>
            <a:off x="7627460" y="5156201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30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4257515" y="5151439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31" name="Text Placeholder 4"/>
          <p:cNvSpPr>
            <a:spLocks noGrp="1"/>
          </p:cNvSpPr>
          <p:nvPr>
            <p:ph type="body" sz="quarter" idx="24" hasCustomPrompt="1"/>
          </p:nvPr>
        </p:nvSpPr>
        <p:spPr>
          <a:xfrm>
            <a:off x="626110" y="5151439"/>
            <a:ext cx="1518286" cy="479424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900">
                <a:solidFill>
                  <a:schemeClr val="tx1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32" name="Picture Placeholder 4"/>
          <p:cNvSpPr>
            <a:spLocks noGrp="1"/>
          </p:cNvSpPr>
          <p:nvPr>
            <p:ph type="pic" sz="quarter" idx="25" hasCustomPrompt="1"/>
          </p:nvPr>
        </p:nvSpPr>
        <p:spPr>
          <a:xfrm>
            <a:off x="7715251" y="3690937"/>
            <a:ext cx="1400174" cy="14001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33" name="Picture Placeholder 4"/>
          <p:cNvSpPr>
            <a:spLocks noGrp="1"/>
          </p:cNvSpPr>
          <p:nvPr>
            <p:ph type="pic" sz="quarter" idx="26" hasCustomPrompt="1"/>
          </p:nvPr>
        </p:nvSpPr>
        <p:spPr>
          <a:xfrm>
            <a:off x="4333876" y="3690937"/>
            <a:ext cx="1400174" cy="14001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34" name="Picture Placeholder 4"/>
          <p:cNvSpPr>
            <a:spLocks noGrp="1"/>
          </p:cNvSpPr>
          <p:nvPr>
            <p:ph type="pic" sz="quarter" idx="27" hasCustomPrompt="1"/>
          </p:nvPr>
        </p:nvSpPr>
        <p:spPr>
          <a:xfrm>
            <a:off x="723901" y="3690937"/>
            <a:ext cx="1400174" cy="1400175"/>
          </a:xfrm>
          <a:solidFill>
            <a:schemeClr val="bg2"/>
          </a:solidFill>
        </p:spPr>
        <p:txBody>
          <a:bodyPr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35" name="Text Placeholder 4"/>
          <p:cNvSpPr>
            <a:spLocks noGrp="1"/>
          </p:cNvSpPr>
          <p:nvPr>
            <p:ph type="body" sz="quarter" idx="28" hasCustomPrompt="1"/>
          </p:nvPr>
        </p:nvSpPr>
        <p:spPr>
          <a:xfrm>
            <a:off x="204150" y="2970214"/>
            <a:ext cx="1948499" cy="306386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1300">
                <a:solidFill>
                  <a:schemeClr val="accent2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36" name="Text Placeholder 4"/>
          <p:cNvSpPr>
            <a:spLocks noGrp="1"/>
          </p:cNvSpPr>
          <p:nvPr>
            <p:ph type="body" sz="quarter" idx="29" hasCustomPrompt="1"/>
          </p:nvPr>
        </p:nvSpPr>
        <p:spPr>
          <a:xfrm>
            <a:off x="4599938" y="2970214"/>
            <a:ext cx="1543687" cy="306386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1300">
                <a:solidFill>
                  <a:schemeClr val="accent2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37" name="Text Placeholder 4"/>
          <p:cNvSpPr>
            <a:spLocks noGrp="1"/>
          </p:cNvSpPr>
          <p:nvPr>
            <p:ph type="body" sz="quarter" idx="30" hasCustomPrompt="1"/>
          </p:nvPr>
        </p:nvSpPr>
        <p:spPr>
          <a:xfrm>
            <a:off x="11218387" y="2970214"/>
            <a:ext cx="973613" cy="306386"/>
          </a:xfrm>
        </p:spPr>
        <p:txBody>
          <a:bodyPr>
            <a:noAutofit/>
          </a:bodyPr>
          <a:lstStyle>
            <a:lvl1pPr>
              <a:defRPr sz="2400"/>
            </a:lvl1pPr>
            <a:lvl2pPr>
              <a:spcBef>
                <a:spcPts val="1600"/>
              </a:spcBef>
              <a:defRPr sz="1800">
                <a:latin typeface="AKL Sans Medium" pitchFamily="50" charset="0"/>
                <a:cs typeface="AKL Sans Medium" pitchFamily="50" charset="0"/>
              </a:defRPr>
            </a:lvl2pPr>
            <a:lvl3pPr algn="l">
              <a:defRPr sz="1300">
                <a:solidFill>
                  <a:schemeClr val="accent2"/>
                </a:solidFill>
              </a:defRPr>
            </a:lvl3pPr>
          </a:lstStyle>
          <a:p>
            <a:pPr lvl="2"/>
            <a:r>
              <a:rPr lang="en-US"/>
              <a:t>Third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85E82351-917A-EB9B-98D7-2B1C0A48504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50F2D355-C306-4A9C-8CA0-B01D5523EB90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A6BECA2E-54BE-6FE9-B457-39D1F6CEB5A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60940CB-9AB1-AD49-E490-8C49ED12AC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6" name="Date Placeholder 3">
            <a:extLst>
              <a:ext uri="{FF2B5EF4-FFF2-40B4-BE49-F238E27FC236}">
                <a16:creationId xmlns:a16="http://schemas.microsoft.com/office/drawing/2014/main" id="{DE7371A9-28D2-C524-028B-A69F2E4FDF3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7670757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266701" y="295275"/>
            <a:ext cx="11601450" cy="5695950"/>
          </a:xfrm>
          <a:solidFill>
            <a:schemeClr val="bg2"/>
          </a:solidFill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8C750DB1-45C7-98FF-FFD2-B2C0EC79AB3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8FE9F61A-56A3-46CC-B5AC-4DC07403C708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CEFE741B-6EC2-A6DF-360C-5FC627D03F2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35E828A7-6C78-7D54-91BA-20794F9B12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6" name="Date Placeholder 3">
            <a:extLst>
              <a:ext uri="{FF2B5EF4-FFF2-40B4-BE49-F238E27FC236}">
                <a16:creationId xmlns:a16="http://schemas.microsoft.com/office/drawing/2014/main" id="{51769A22-0D88-0E7B-8B56-2CB6F4EB59B7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5757023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picture curv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4"/>
          <p:cNvSpPr>
            <a:spLocks noGrp="1"/>
          </p:cNvSpPr>
          <p:nvPr>
            <p:ph type="pic" sz="quarter" idx="15" hasCustomPrompt="1"/>
          </p:nvPr>
        </p:nvSpPr>
        <p:spPr>
          <a:xfrm>
            <a:off x="296091" y="304799"/>
            <a:ext cx="11591109" cy="5690395"/>
          </a:xfrm>
          <a:custGeom>
            <a:avLst/>
            <a:gdLst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0 w 7934325"/>
              <a:gd name="connsiteY3" fmla="*/ 5715000 h 5715000"/>
              <a:gd name="connsiteX4" fmla="*/ 0 w 7934325"/>
              <a:gd name="connsiteY4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5715000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405313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405313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405313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752600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752600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752600 w 7934325"/>
              <a:gd name="connsiteY3" fmla="*/ 5710238 h 5715000"/>
              <a:gd name="connsiteX4" fmla="*/ 0 w 7934325"/>
              <a:gd name="connsiteY4" fmla="*/ 3843872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752600 w 7934325"/>
              <a:gd name="connsiteY3" fmla="*/ 5710238 h 5715000"/>
              <a:gd name="connsiteX4" fmla="*/ 0 w 7934325"/>
              <a:gd name="connsiteY4" fmla="*/ 3843872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466464 w 7934325"/>
              <a:gd name="connsiteY3" fmla="*/ 5710238 h 5715000"/>
              <a:gd name="connsiteX4" fmla="*/ 0 w 7934325"/>
              <a:gd name="connsiteY4" fmla="*/ 3843872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466464 w 7934325"/>
              <a:gd name="connsiteY3" fmla="*/ 5710238 h 5715000"/>
              <a:gd name="connsiteX4" fmla="*/ 0 w 7934325"/>
              <a:gd name="connsiteY4" fmla="*/ 3843872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466464 w 7934325"/>
              <a:gd name="connsiteY3" fmla="*/ 5710238 h 5715000"/>
              <a:gd name="connsiteX4" fmla="*/ 0 w 7934325"/>
              <a:gd name="connsiteY4" fmla="*/ 3843872 h 5715000"/>
              <a:gd name="connsiteX5" fmla="*/ 0 w 7934325"/>
              <a:gd name="connsiteY5" fmla="*/ 0 h 5715000"/>
              <a:gd name="connsiteX0" fmla="*/ 0 w 7934325"/>
              <a:gd name="connsiteY0" fmla="*/ 0 h 5718990"/>
              <a:gd name="connsiteX1" fmla="*/ 7934325 w 7934325"/>
              <a:gd name="connsiteY1" fmla="*/ 0 h 5718990"/>
              <a:gd name="connsiteX2" fmla="*/ 7934325 w 7934325"/>
              <a:gd name="connsiteY2" fmla="*/ 5715000 h 5718990"/>
              <a:gd name="connsiteX3" fmla="*/ 1383007 w 7934325"/>
              <a:gd name="connsiteY3" fmla="*/ 5718990 h 5718990"/>
              <a:gd name="connsiteX4" fmla="*/ 0 w 7934325"/>
              <a:gd name="connsiteY4" fmla="*/ 3843872 h 5718990"/>
              <a:gd name="connsiteX5" fmla="*/ 0 w 7934325"/>
              <a:gd name="connsiteY5" fmla="*/ 0 h 5718990"/>
              <a:gd name="connsiteX0" fmla="*/ 0 w 7934325"/>
              <a:gd name="connsiteY0" fmla="*/ 0 h 5719087"/>
              <a:gd name="connsiteX1" fmla="*/ 7934325 w 7934325"/>
              <a:gd name="connsiteY1" fmla="*/ 0 h 5719087"/>
              <a:gd name="connsiteX2" fmla="*/ 7934325 w 7934325"/>
              <a:gd name="connsiteY2" fmla="*/ 5715000 h 5719087"/>
              <a:gd name="connsiteX3" fmla="*/ 1383007 w 7934325"/>
              <a:gd name="connsiteY3" fmla="*/ 5718990 h 5719087"/>
              <a:gd name="connsiteX4" fmla="*/ 0 w 7934325"/>
              <a:gd name="connsiteY4" fmla="*/ 3843872 h 5719087"/>
              <a:gd name="connsiteX5" fmla="*/ 0 w 7934325"/>
              <a:gd name="connsiteY5" fmla="*/ 0 h 5719087"/>
              <a:gd name="connsiteX0" fmla="*/ 0 w 7934325"/>
              <a:gd name="connsiteY0" fmla="*/ 0 h 5718990"/>
              <a:gd name="connsiteX1" fmla="*/ 7934325 w 7934325"/>
              <a:gd name="connsiteY1" fmla="*/ 0 h 5718990"/>
              <a:gd name="connsiteX2" fmla="*/ 7934325 w 7934325"/>
              <a:gd name="connsiteY2" fmla="*/ 5715000 h 5718990"/>
              <a:gd name="connsiteX3" fmla="*/ 1383007 w 7934325"/>
              <a:gd name="connsiteY3" fmla="*/ 5718990 h 5718990"/>
              <a:gd name="connsiteX4" fmla="*/ 0 w 7934325"/>
              <a:gd name="connsiteY4" fmla="*/ 3843872 h 5718990"/>
              <a:gd name="connsiteX5" fmla="*/ 0 w 7934325"/>
              <a:gd name="connsiteY5" fmla="*/ 0 h 5718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34325" h="5718990">
                <a:moveTo>
                  <a:pt x="0" y="0"/>
                </a:moveTo>
                <a:lnTo>
                  <a:pt x="7934325" y="0"/>
                </a:lnTo>
                <a:lnTo>
                  <a:pt x="7934325" y="5715000"/>
                </a:lnTo>
                <a:lnTo>
                  <a:pt x="1383007" y="5718990"/>
                </a:lnTo>
                <a:cubicBezTo>
                  <a:pt x="856957" y="5717402"/>
                  <a:pt x="20638" y="5342530"/>
                  <a:pt x="0" y="3843872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NZ"/>
              <a:t>Place picture here</a:t>
            </a:r>
          </a:p>
          <a:p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E1126F9F-345C-6DF2-BC8B-F888DBBDAB9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C390DC13-DECC-4BAB-9BA3-83B1D17CDC8A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F8F30D5E-2DD8-0338-3B6D-1A25950667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3CD5400E-1063-1CE7-1228-D9FBE6685C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C6CB89E0-B0B7-918A-E4EC-7FA0EA36D2CA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1693191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EDBA4C"/>
              </a:gs>
              <a:gs pos="13000">
                <a:srgbClr val="75BAFF"/>
              </a:gs>
              <a:gs pos="52000">
                <a:srgbClr val="2F6FDB"/>
              </a:gs>
              <a:gs pos="65000">
                <a:srgbClr val="2758BC"/>
              </a:gs>
              <a:gs pos="100000">
                <a:srgbClr val="171E6E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24" name="Title 13"/>
          <p:cNvSpPr>
            <a:spLocks noGrp="1"/>
          </p:cNvSpPr>
          <p:nvPr>
            <p:ph type="title"/>
          </p:nvPr>
        </p:nvSpPr>
        <p:spPr>
          <a:xfrm>
            <a:off x="220663" y="3395663"/>
            <a:ext cx="3575050" cy="1195388"/>
          </a:xfrm>
        </p:spPr>
        <p:txBody>
          <a:bodyPr anchor="t" anchorCtr="0"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87157" y="4505425"/>
            <a:ext cx="6104843" cy="2352575"/>
          </a:xfrm>
          <a:prstGeom prst="rect">
            <a:avLst/>
          </a:prstGeom>
        </p:spPr>
      </p:pic>
      <p:pic>
        <p:nvPicPr>
          <p:cNvPr id="2" name="Graphic 1">
            <a:extLst>
              <a:ext uri="{FF2B5EF4-FFF2-40B4-BE49-F238E27FC236}">
                <a16:creationId xmlns:a16="http://schemas.microsoft.com/office/drawing/2014/main" id="{1248B534-3468-0520-C054-E94B7FC11127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487025" y="315849"/>
            <a:ext cx="1261041" cy="3764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352840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5CF15E-6A08-03F7-9F5A-3C96B76D2F2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09919" y="2429159"/>
            <a:ext cx="3480727" cy="577081"/>
          </a:xfrm>
        </p:spPr>
        <p:txBody>
          <a:bodyPr/>
          <a:lstStyle>
            <a:lvl1pPr>
              <a:lnSpc>
                <a:spcPts val="3800"/>
              </a:lnSpc>
              <a:defRPr sz="3200">
                <a:solidFill>
                  <a:srgbClr val="6F6F6B"/>
                </a:solidFill>
                <a:latin typeface="Montserrat SemiBold" pitchFamily="2" charset="0"/>
              </a:defRPr>
            </a:lvl1pPr>
          </a:lstStyle>
          <a:p>
            <a:r>
              <a:rPr lang="en-US"/>
              <a:t>Title</a:t>
            </a:r>
            <a:endParaRPr lang="en-NZ"/>
          </a:p>
        </p:txBody>
      </p:sp>
      <p:sp>
        <p:nvSpPr>
          <p:cNvPr id="8" name="Isosceles Triangle 7">
            <a:extLst>
              <a:ext uri="{FF2B5EF4-FFF2-40B4-BE49-F238E27FC236}">
                <a16:creationId xmlns:a16="http://schemas.microsoft.com/office/drawing/2014/main" id="{AB5E30F2-9ECD-A477-E2EB-23C52756009D}"/>
              </a:ext>
            </a:extLst>
          </p:cNvPr>
          <p:cNvSpPr/>
          <p:nvPr userDrawn="1"/>
        </p:nvSpPr>
        <p:spPr>
          <a:xfrm rot="5400000">
            <a:off x="358209" y="2568892"/>
            <a:ext cx="330451" cy="28487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269C7E5-BDBE-DA83-2E96-7ABB3CA17656}"/>
              </a:ext>
            </a:extLst>
          </p:cNvPr>
          <p:cNvSpPr/>
          <p:nvPr userDrawn="1"/>
        </p:nvSpPr>
        <p:spPr>
          <a:xfrm>
            <a:off x="0" y="0"/>
            <a:ext cx="380999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0" name="Right Triangle 9">
            <a:extLst>
              <a:ext uri="{FF2B5EF4-FFF2-40B4-BE49-F238E27FC236}">
                <a16:creationId xmlns:a16="http://schemas.microsoft.com/office/drawing/2014/main" id="{E30E0218-ACFC-DD55-EDD1-D75241541951}"/>
              </a:ext>
            </a:extLst>
          </p:cNvPr>
          <p:cNvSpPr/>
          <p:nvPr userDrawn="1"/>
        </p:nvSpPr>
        <p:spPr>
          <a:xfrm flipH="1" flipV="1">
            <a:off x="4368800" y="-1"/>
            <a:ext cx="7823200" cy="46101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1" name="Right Triangle 10">
            <a:extLst>
              <a:ext uri="{FF2B5EF4-FFF2-40B4-BE49-F238E27FC236}">
                <a16:creationId xmlns:a16="http://schemas.microsoft.com/office/drawing/2014/main" id="{7E38B1E2-3E00-1289-3814-F30AF953BA7C}"/>
              </a:ext>
            </a:extLst>
          </p:cNvPr>
          <p:cNvSpPr/>
          <p:nvPr userDrawn="1"/>
        </p:nvSpPr>
        <p:spPr>
          <a:xfrm flipH="1">
            <a:off x="4368800" y="2298699"/>
            <a:ext cx="7823200" cy="4559301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F8529A82-2A86-92A4-0BEA-EA3BC80FABAA}"/>
              </a:ext>
            </a:extLst>
          </p:cNvPr>
          <p:cNvSpPr/>
          <p:nvPr userDrawn="1"/>
        </p:nvSpPr>
        <p:spPr>
          <a:xfrm rot="16200000">
            <a:off x="4278800" y="800247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3" name="Isosceles Triangle 12">
            <a:extLst>
              <a:ext uri="{FF2B5EF4-FFF2-40B4-BE49-F238E27FC236}">
                <a16:creationId xmlns:a16="http://schemas.microsoft.com/office/drawing/2014/main" id="{78EE8EC6-23E7-2541-4D52-32AC3C1DB9FC}"/>
              </a:ext>
            </a:extLst>
          </p:cNvPr>
          <p:cNvSpPr/>
          <p:nvPr userDrawn="1"/>
        </p:nvSpPr>
        <p:spPr>
          <a:xfrm rot="16200000">
            <a:off x="4278800" y="2149909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4" name="Isosceles Triangle 13">
            <a:extLst>
              <a:ext uri="{FF2B5EF4-FFF2-40B4-BE49-F238E27FC236}">
                <a16:creationId xmlns:a16="http://schemas.microsoft.com/office/drawing/2014/main" id="{B959F31F-FE7C-954B-4F99-1802D73E47AC}"/>
              </a:ext>
            </a:extLst>
          </p:cNvPr>
          <p:cNvSpPr/>
          <p:nvPr userDrawn="1"/>
        </p:nvSpPr>
        <p:spPr>
          <a:xfrm rot="16200000">
            <a:off x="4278800" y="3527697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5" name="Isosceles Triangle 14">
            <a:extLst>
              <a:ext uri="{FF2B5EF4-FFF2-40B4-BE49-F238E27FC236}">
                <a16:creationId xmlns:a16="http://schemas.microsoft.com/office/drawing/2014/main" id="{E8676467-4F76-6BC2-590A-05AF6641E45D}"/>
              </a:ext>
            </a:extLst>
          </p:cNvPr>
          <p:cNvSpPr/>
          <p:nvPr userDrawn="1"/>
        </p:nvSpPr>
        <p:spPr>
          <a:xfrm rot="16200000">
            <a:off x="4278800" y="4905485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6" name="Isosceles Triangle 15">
            <a:extLst>
              <a:ext uri="{FF2B5EF4-FFF2-40B4-BE49-F238E27FC236}">
                <a16:creationId xmlns:a16="http://schemas.microsoft.com/office/drawing/2014/main" id="{0C1D4CD4-7550-ACC0-53BB-3392142D0030}"/>
              </a:ext>
            </a:extLst>
          </p:cNvPr>
          <p:cNvSpPr/>
          <p:nvPr userDrawn="1"/>
        </p:nvSpPr>
        <p:spPr>
          <a:xfrm rot="16200000">
            <a:off x="5447200" y="1474610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7" name="Isosceles Triangle 16">
            <a:extLst>
              <a:ext uri="{FF2B5EF4-FFF2-40B4-BE49-F238E27FC236}">
                <a16:creationId xmlns:a16="http://schemas.microsoft.com/office/drawing/2014/main" id="{BCC85E27-5CAE-845D-6F8A-9E737B40E5CB}"/>
              </a:ext>
            </a:extLst>
          </p:cNvPr>
          <p:cNvSpPr/>
          <p:nvPr userDrawn="1"/>
        </p:nvSpPr>
        <p:spPr>
          <a:xfrm rot="16200000">
            <a:off x="5447200" y="2843696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8" name="Isosceles Triangle 17">
            <a:extLst>
              <a:ext uri="{FF2B5EF4-FFF2-40B4-BE49-F238E27FC236}">
                <a16:creationId xmlns:a16="http://schemas.microsoft.com/office/drawing/2014/main" id="{A9EBD4EF-70FB-E671-78DF-4A2A3F7DB144}"/>
              </a:ext>
            </a:extLst>
          </p:cNvPr>
          <p:cNvSpPr/>
          <p:nvPr userDrawn="1"/>
        </p:nvSpPr>
        <p:spPr>
          <a:xfrm rot="16200000">
            <a:off x="5447200" y="4194595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9" name="Isosceles Triangle 18">
            <a:extLst>
              <a:ext uri="{FF2B5EF4-FFF2-40B4-BE49-F238E27FC236}">
                <a16:creationId xmlns:a16="http://schemas.microsoft.com/office/drawing/2014/main" id="{C1D75C1C-87CB-53CE-D417-526098B850B9}"/>
              </a:ext>
            </a:extLst>
          </p:cNvPr>
          <p:cNvSpPr/>
          <p:nvPr userDrawn="1"/>
        </p:nvSpPr>
        <p:spPr>
          <a:xfrm rot="16200000">
            <a:off x="6615600" y="2149909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20" name="Isosceles Triangle 19">
            <a:extLst>
              <a:ext uri="{FF2B5EF4-FFF2-40B4-BE49-F238E27FC236}">
                <a16:creationId xmlns:a16="http://schemas.microsoft.com/office/drawing/2014/main" id="{F815F9C9-A958-961E-76EE-6E77790CC52A}"/>
              </a:ext>
            </a:extLst>
          </p:cNvPr>
          <p:cNvSpPr/>
          <p:nvPr userDrawn="1"/>
        </p:nvSpPr>
        <p:spPr>
          <a:xfrm rot="16200000">
            <a:off x="6615600" y="3527697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21" name="Isosceles Triangle 20">
            <a:extLst>
              <a:ext uri="{FF2B5EF4-FFF2-40B4-BE49-F238E27FC236}">
                <a16:creationId xmlns:a16="http://schemas.microsoft.com/office/drawing/2014/main" id="{CEFC45AF-7D2B-D335-4E27-6A02B4D4CF30}"/>
              </a:ext>
            </a:extLst>
          </p:cNvPr>
          <p:cNvSpPr/>
          <p:nvPr userDrawn="1"/>
        </p:nvSpPr>
        <p:spPr>
          <a:xfrm rot="16200000">
            <a:off x="7784000" y="2843696"/>
            <a:ext cx="1368000" cy="118800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D2EB6726-DF04-21AA-185B-9EBAF430900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627" y="695625"/>
            <a:ext cx="1508465" cy="178920"/>
          </a:xfrm>
          <a:prstGeom prst="rect">
            <a:avLst/>
          </a:prstGeom>
        </p:spPr>
      </p:pic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43B6683-DE97-2014-0875-6E9C1B778BF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09920" y="3490447"/>
            <a:ext cx="3481094" cy="310341"/>
          </a:xfrm>
        </p:spPr>
        <p:txBody>
          <a:bodyPr/>
          <a:lstStyle>
            <a:lvl1pPr>
              <a:defRPr sz="1600">
                <a:solidFill>
                  <a:srgbClr val="666666"/>
                </a:solidFill>
              </a:defRPr>
            </a:lvl1pPr>
          </a:lstStyle>
          <a:p>
            <a:pPr lvl="0"/>
            <a:r>
              <a:rPr lang="en-US"/>
              <a:t>Subtitle</a:t>
            </a:r>
            <a:endParaRPr lang="en-NZ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714108FB-5BF6-B052-94E9-161E8172A39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9920" y="6002316"/>
            <a:ext cx="3480726" cy="195182"/>
          </a:xfrm>
        </p:spPr>
        <p:txBody>
          <a:bodyPr tIns="0" bIns="0" anchor="b"/>
          <a:lstStyle>
            <a:lvl1pPr>
              <a:defRPr sz="1000">
                <a:solidFill>
                  <a:srgbClr val="666666"/>
                </a:solidFill>
                <a:latin typeface="Montserrat" pitchFamily="2" charset="0"/>
              </a:defRPr>
            </a:lvl1pPr>
          </a:lstStyle>
          <a:p>
            <a:pPr lvl="0"/>
            <a:r>
              <a:rPr lang="en-US"/>
              <a:t>DD Month YYYY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0401996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Title 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EDBA4C"/>
              </a:gs>
              <a:gs pos="13000">
                <a:srgbClr val="75BAFF"/>
              </a:gs>
              <a:gs pos="52000">
                <a:srgbClr val="2F6FDB"/>
              </a:gs>
              <a:gs pos="65000">
                <a:srgbClr val="2758BC"/>
              </a:gs>
              <a:gs pos="100000">
                <a:srgbClr val="171E6E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 hasCustomPrompt="1"/>
          </p:nvPr>
        </p:nvSpPr>
        <p:spPr>
          <a:xfrm>
            <a:off x="220662" y="5969976"/>
            <a:ext cx="11280775" cy="767442"/>
          </a:xfrm>
        </p:spPr>
        <p:txBody>
          <a:bodyPr anchor="b" anchorCtr="0">
            <a:noAutofit/>
          </a:bodyPr>
          <a:lstStyle>
            <a:lvl1pPr>
              <a:defRPr sz="4400">
                <a:solidFill>
                  <a:schemeClr val="bg1"/>
                </a:solidFill>
              </a:defRPr>
            </a:lvl1pPr>
          </a:lstStyle>
          <a:p>
            <a:r>
              <a:rPr lang="en-US"/>
              <a:t>Section divider 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241180010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570555-DD64-960F-07ED-723B7DBAA04B}"/>
              </a:ext>
            </a:extLst>
          </p:cNvPr>
          <p:cNvSpPr/>
          <p:nvPr userDrawn="1"/>
        </p:nvSpPr>
        <p:spPr>
          <a:xfrm>
            <a:off x="380999" y="0"/>
            <a:ext cx="3983611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D5CF15E-6A08-03F7-9F5A-3C96B76D2F2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09920" y="2429159"/>
            <a:ext cx="3314406" cy="577081"/>
          </a:xfrm>
        </p:spPr>
        <p:txBody>
          <a:bodyPr/>
          <a:lstStyle>
            <a:lvl1pPr>
              <a:lnSpc>
                <a:spcPts val="3800"/>
              </a:lnSpc>
              <a:defRPr sz="3200">
                <a:solidFill>
                  <a:schemeClr val="bg1"/>
                </a:solidFill>
                <a:latin typeface="Montserrat SemiBold" pitchFamily="2" charset="0"/>
              </a:defRPr>
            </a:lvl1pPr>
          </a:lstStyle>
          <a:p>
            <a:r>
              <a:rPr lang="en-US"/>
              <a:t>Title</a:t>
            </a:r>
            <a:endParaRPr lang="en-NZ"/>
          </a:p>
        </p:txBody>
      </p:sp>
      <p:sp>
        <p:nvSpPr>
          <p:cNvPr id="8" name="Isosceles Triangle 7">
            <a:extLst>
              <a:ext uri="{FF2B5EF4-FFF2-40B4-BE49-F238E27FC236}">
                <a16:creationId xmlns:a16="http://schemas.microsoft.com/office/drawing/2014/main" id="{AB5E30F2-9ECD-A477-E2EB-23C52756009D}"/>
              </a:ext>
            </a:extLst>
          </p:cNvPr>
          <p:cNvSpPr/>
          <p:nvPr userDrawn="1"/>
        </p:nvSpPr>
        <p:spPr>
          <a:xfrm rot="5400000">
            <a:off x="358209" y="2568892"/>
            <a:ext cx="330451" cy="284871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269C7E5-BDBE-DA83-2E96-7ABB3CA17656}"/>
              </a:ext>
            </a:extLst>
          </p:cNvPr>
          <p:cNvSpPr/>
          <p:nvPr userDrawn="1"/>
        </p:nvSpPr>
        <p:spPr>
          <a:xfrm>
            <a:off x="0" y="0"/>
            <a:ext cx="380999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D2EB6726-DF04-21AA-185B-9EBAF430900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4008" y="695625"/>
            <a:ext cx="1501703" cy="178920"/>
          </a:xfrm>
          <a:prstGeom prst="rect">
            <a:avLst/>
          </a:prstGeom>
        </p:spPr>
      </p:pic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43B6683-DE97-2014-0875-6E9C1B778BF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09920" y="3966697"/>
            <a:ext cx="3314755" cy="310341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  <a:endParaRPr lang="en-NZ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714108FB-5BF6-B052-94E9-161E8172A39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9920" y="6002316"/>
            <a:ext cx="3314406" cy="195182"/>
          </a:xfrm>
        </p:spPr>
        <p:txBody>
          <a:bodyPr tIns="0" bIns="0" anchor="b"/>
          <a:lstStyle>
            <a:lvl1pPr>
              <a:defRPr sz="1000">
                <a:solidFill>
                  <a:schemeClr val="bg1"/>
                </a:solidFill>
                <a:latin typeface="Montserrat" pitchFamily="2" charset="0"/>
              </a:defRPr>
            </a:lvl1pPr>
          </a:lstStyle>
          <a:p>
            <a:pPr lvl="0"/>
            <a:r>
              <a:rPr lang="en-US"/>
              <a:t>DD Month YYYY</a:t>
            </a:r>
            <a:endParaRPr lang="en-NZ"/>
          </a:p>
        </p:txBody>
      </p:sp>
      <p:pic>
        <p:nvPicPr>
          <p:cNvPr id="7" name="Picture 6" descr="A picture containing background pattern&#10;&#10;Description automatically generated">
            <a:extLst>
              <a:ext uri="{FF2B5EF4-FFF2-40B4-BE49-F238E27FC236}">
                <a16:creationId xmlns:a16="http://schemas.microsoft.com/office/drawing/2014/main" id="{EEFD5E64-35E3-09F8-064D-5798FDF023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64610" y="874545"/>
            <a:ext cx="4440181" cy="5127772"/>
          </a:xfrm>
          <a:prstGeom prst="rect">
            <a:avLst/>
          </a:prstGeom>
        </p:spPr>
      </p:pic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DAD061BF-8A6D-3851-08F9-6CD96B3F201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364610" y="0"/>
            <a:ext cx="7827390" cy="6858000"/>
          </a:xfrm>
        </p:spPr>
        <p:txBody>
          <a:bodyPr>
            <a:normAutofit/>
          </a:bodyPr>
          <a:lstStyle/>
          <a:p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457776897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with Imag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570555-DD64-960F-07ED-723B7DBAA04B}"/>
              </a:ext>
            </a:extLst>
          </p:cNvPr>
          <p:cNvSpPr/>
          <p:nvPr userDrawn="1"/>
        </p:nvSpPr>
        <p:spPr>
          <a:xfrm>
            <a:off x="380999" y="0"/>
            <a:ext cx="5702224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3800"/>
              </a:lnSpc>
            </a:pPr>
            <a:endParaRPr lang="en-NZ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D5CF15E-6A08-03F7-9F5A-3C96B76D2F2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09920" y="1946856"/>
            <a:ext cx="4346280" cy="577081"/>
          </a:xfrm>
        </p:spPr>
        <p:txBody>
          <a:bodyPr/>
          <a:lstStyle>
            <a:lvl1pPr>
              <a:lnSpc>
                <a:spcPts val="3800"/>
              </a:lnSpc>
              <a:defRPr sz="3200">
                <a:solidFill>
                  <a:schemeClr val="bg1"/>
                </a:solidFill>
                <a:latin typeface="Montserrat SemiBold" pitchFamily="2" charset="0"/>
              </a:defRPr>
            </a:lvl1pPr>
          </a:lstStyle>
          <a:p>
            <a:r>
              <a:rPr lang="en-NZ"/>
              <a:t>Title</a:t>
            </a:r>
          </a:p>
        </p:txBody>
      </p:sp>
      <p:sp>
        <p:nvSpPr>
          <p:cNvPr id="8" name="Isosceles Triangle 7">
            <a:extLst>
              <a:ext uri="{FF2B5EF4-FFF2-40B4-BE49-F238E27FC236}">
                <a16:creationId xmlns:a16="http://schemas.microsoft.com/office/drawing/2014/main" id="{AB5E30F2-9ECD-A477-E2EB-23C52756009D}"/>
              </a:ext>
            </a:extLst>
          </p:cNvPr>
          <p:cNvSpPr/>
          <p:nvPr userDrawn="1"/>
        </p:nvSpPr>
        <p:spPr>
          <a:xfrm rot="5400000">
            <a:off x="358209" y="2077064"/>
            <a:ext cx="330451" cy="284871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269C7E5-BDBE-DA83-2E96-7ABB3CA17656}"/>
              </a:ext>
            </a:extLst>
          </p:cNvPr>
          <p:cNvSpPr/>
          <p:nvPr userDrawn="1"/>
        </p:nvSpPr>
        <p:spPr>
          <a:xfrm>
            <a:off x="0" y="0"/>
            <a:ext cx="380999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D2EB6726-DF04-21AA-185B-9EBAF430900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4008" y="695625"/>
            <a:ext cx="1501703" cy="178920"/>
          </a:xfrm>
          <a:prstGeom prst="rect">
            <a:avLst/>
          </a:prstGeom>
        </p:spPr>
      </p:pic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43B6683-DE97-2014-0875-6E9C1B778BF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09920" y="3496796"/>
            <a:ext cx="4346738" cy="310341"/>
          </a:xfrm>
        </p:spPr>
        <p:txBody>
          <a:bodyPr/>
          <a:lstStyle>
            <a:lvl1pPr>
              <a:defRPr sz="1600">
                <a:solidFill>
                  <a:schemeClr val="bg1"/>
                </a:solidFill>
                <a:latin typeface="Montserrat SemiBold" pitchFamily="2" charset="0"/>
              </a:defRPr>
            </a:lvl1pPr>
          </a:lstStyle>
          <a:p>
            <a:pPr lvl="0"/>
            <a:r>
              <a:rPr lang="en-US"/>
              <a:t>Subtitle</a:t>
            </a:r>
            <a:endParaRPr lang="en-NZ"/>
          </a:p>
        </p:txBody>
      </p:sp>
      <p:sp>
        <p:nvSpPr>
          <p:cNvPr id="26" name="Text Placeholder 24">
            <a:extLst>
              <a:ext uri="{FF2B5EF4-FFF2-40B4-BE49-F238E27FC236}">
                <a16:creationId xmlns:a16="http://schemas.microsoft.com/office/drawing/2014/main" id="{53743BDA-140A-6B82-F8AF-16B1F2AB857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09920" y="5685156"/>
            <a:ext cx="4346280" cy="195182"/>
          </a:xfrm>
        </p:spPr>
        <p:txBody>
          <a:bodyPr tIns="0" bIns="0" anchor="b"/>
          <a:lstStyle>
            <a:lvl1pPr>
              <a:defRPr sz="1000">
                <a:solidFill>
                  <a:schemeClr val="bg1"/>
                </a:solidFill>
                <a:latin typeface="Montserrat SemiBold" pitchFamily="2" charset="0"/>
              </a:defRPr>
            </a:lvl1pPr>
          </a:lstStyle>
          <a:p>
            <a:pPr lvl="0"/>
            <a:r>
              <a:rPr lang="en-US"/>
              <a:t>Project Name</a:t>
            </a:r>
            <a:endParaRPr lang="en-NZ"/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86DA136B-8F95-96AD-7ED2-50E6DCC6069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09920" y="5842630"/>
            <a:ext cx="4346280" cy="195182"/>
          </a:xfrm>
        </p:spPr>
        <p:txBody>
          <a:bodyPr tIns="0" bIns="0" anchor="b"/>
          <a:lstStyle>
            <a:lvl1pPr>
              <a:defRPr sz="1000">
                <a:solidFill>
                  <a:schemeClr val="bg1"/>
                </a:solidFill>
                <a:latin typeface="Montserrat SemiBold" pitchFamily="2" charset="0"/>
              </a:defRPr>
            </a:lvl1pPr>
          </a:lstStyle>
          <a:p>
            <a:pPr lvl="0"/>
            <a:r>
              <a:rPr lang="en-US"/>
              <a:t>Name Surname</a:t>
            </a:r>
            <a:endParaRPr lang="en-NZ"/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714108FB-5BF6-B052-94E9-161E8172A39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9920" y="6002316"/>
            <a:ext cx="4346280" cy="195182"/>
          </a:xfrm>
        </p:spPr>
        <p:txBody>
          <a:bodyPr tIns="0" bIns="0" anchor="b"/>
          <a:lstStyle>
            <a:lvl1pPr>
              <a:defRPr sz="1000">
                <a:solidFill>
                  <a:schemeClr val="bg1"/>
                </a:solidFill>
                <a:latin typeface="Montserrat" pitchFamily="2" charset="0"/>
              </a:defRPr>
            </a:lvl1pPr>
          </a:lstStyle>
          <a:p>
            <a:pPr lvl="0"/>
            <a:r>
              <a:rPr lang="en-US"/>
              <a:t>DD Month YYYY</a:t>
            </a:r>
            <a:endParaRPr lang="en-NZ"/>
          </a:p>
        </p:txBody>
      </p:sp>
      <p:pic>
        <p:nvPicPr>
          <p:cNvPr id="7" name="Picture 6" descr="A picture containing background pattern&#10;&#10;Description automatically generated">
            <a:extLst>
              <a:ext uri="{FF2B5EF4-FFF2-40B4-BE49-F238E27FC236}">
                <a16:creationId xmlns:a16="http://schemas.microsoft.com/office/drawing/2014/main" id="{EEFD5E64-35E3-09F8-064D-5798FDF023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83224" y="1409699"/>
            <a:ext cx="3530050" cy="4076701"/>
          </a:xfrm>
          <a:prstGeom prst="rect">
            <a:avLst/>
          </a:prstGeom>
        </p:spPr>
      </p:pic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DAD061BF-8A6D-3851-08F9-6CD96B3F201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083224" y="0"/>
            <a:ext cx="6108775" cy="6858000"/>
          </a:xfrm>
        </p:spPr>
        <p:txBody>
          <a:bodyPr>
            <a:normAutofit/>
          </a:bodyPr>
          <a:lstStyle/>
          <a:p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46649720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(Light Imag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DA1EEA7A-758B-18C7-1793-F332CEC4E2B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78619" y="1"/>
            <a:ext cx="11813381" cy="6857999"/>
          </a:xfrm>
          <a:custGeom>
            <a:avLst/>
            <a:gdLst>
              <a:gd name="connsiteX0" fmla="*/ 0 w 11811001"/>
              <a:gd name="connsiteY0" fmla="*/ 0 h 6857999"/>
              <a:gd name="connsiteX1" fmla="*/ 11811001 w 11811001"/>
              <a:gd name="connsiteY1" fmla="*/ 0 h 6857999"/>
              <a:gd name="connsiteX2" fmla="*/ 11811001 w 11811001"/>
              <a:gd name="connsiteY2" fmla="*/ 6857999 h 6857999"/>
              <a:gd name="connsiteX3" fmla="*/ 0 w 11811001"/>
              <a:gd name="connsiteY3" fmla="*/ 6857999 h 6857999"/>
              <a:gd name="connsiteX4" fmla="*/ 0 w 11811001"/>
              <a:gd name="connsiteY4" fmla="*/ 0 h 6857999"/>
              <a:gd name="connsiteX0" fmla="*/ 0 w 11811001"/>
              <a:gd name="connsiteY0" fmla="*/ 0 h 6857999"/>
              <a:gd name="connsiteX1" fmla="*/ 11811001 w 11811001"/>
              <a:gd name="connsiteY1" fmla="*/ 0 h 6857999"/>
              <a:gd name="connsiteX2" fmla="*/ 11811001 w 11811001"/>
              <a:gd name="connsiteY2" fmla="*/ 6857999 h 6857999"/>
              <a:gd name="connsiteX3" fmla="*/ 0 w 11811001"/>
              <a:gd name="connsiteY3" fmla="*/ 6857999 h 6857999"/>
              <a:gd name="connsiteX4" fmla="*/ 1 w 11811001"/>
              <a:gd name="connsiteY4" fmla="*/ 2543174 h 6857999"/>
              <a:gd name="connsiteX5" fmla="*/ 0 w 11811001"/>
              <a:gd name="connsiteY5" fmla="*/ 0 h 6857999"/>
              <a:gd name="connsiteX0" fmla="*/ 875682 w 12686683"/>
              <a:gd name="connsiteY0" fmla="*/ 0 h 6857999"/>
              <a:gd name="connsiteX1" fmla="*/ 12686683 w 12686683"/>
              <a:gd name="connsiteY1" fmla="*/ 0 h 6857999"/>
              <a:gd name="connsiteX2" fmla="*/ 12686683 w 12686683"/>
              <a:gd name="connsiteY2" fmla="*/ 6857999 h 6857999"/>
              <a:gd name="connsiteX3" fmla="*/ 875682 w 12686683"/>
              <a:gd name="connsiteY3" fmla="*/ 6857999 h 6857999"/>
              <a:gd name="connsiteX4" fmla="*/ 873302 w 12686683"/>
              <a:gd name="connsiteY4" fmla="*/ 2864643 h 6857999"/>
              <a:gd name="connsiteX5" fmla="*/ 875683 w 12686683"/>
              <a:gd name="connsiteY5" fmla="*/ 2543174 h 6857999"/>
              <a:gd name="connsiteX6" fmla="*/ 875682 w 12686683"/>
              <a:gd name="connsiteY6" fmla="*/ 0 h 6857999"/>
              <a:gd name="connsiteX0" fmla="*/ 2380 w 11813381"/>
              <a:gd name="connsiteY0" fmla="*/ 0 h 6857999"/>
              <a:gd name="connsiteX1" fmla="*/ 11813381 w 11813381"/>
              <a:gd name="connsiteY1" fmla="*/ 0 h 6857999"/>
              <a:gd name="connsiteX2" fmla="*/ 11813381 w 11813381"/>
              <a:gd name="connsiteY2" fmla="*/ 6857999 h 6857999"/>
              <a:gd name="connsiteX3" fmla="*/ 2380 w 11813381"/>
              <a:gd name="connsiteY3" fmla="*/ 6857999 h 6857999"/>
              <a:gd name="connsiteX4" fmla="*/ 0 w 11813381"/>
              <a:gd name="connsiteY4" fmla="*/ 2864643 h 6857999"/>
              <a:gd name="connsiteX5" fmla="*/ 2381 w 11813381"/>
              <a:gd name="connsiteY5" fmla="*/ 2543174 h 6857999"/>
              <a:gd name="connsiteX6" fmla="*/ 2380 w 11813381"/>
              <a:gd name="connsiteY6" fmla="*/ 0 h 6857999"/>
              <a:gd name="connsiteX0" fmla="*/ 4812 w 11815813"/>
              <a:gd name="connsiteY0" fmla="*/ 0 h 6857999"/>
              <a:gd name="connsiteX1" fmla="*/ 11815813 w 11815813"/>
              <a:gd name="connsiteY1" fmla="*/ 0 h 6857999"/>
              <a:gd name="connsiteX2" fmla="*/ 11815813 w 11815813"/>
              <a:gd name="connsiteY2" fmla="*/ 6857999 h 6857999"/>
              <a:gd name="connsiteX3" fmla="*/ 4812 w 11815813"/>
              <a:gd name="connsiteY3" fmla="*/ 6857999 h 6857999"/>
              <a:gd name="connsiteX4" fmla="*/ 2432 w 11815813"/>
              <a:gd name="connsiteY4" fmla="*/ 2864643 h 6857999"/>
              <a:gd name="connsiteX5" fmla="*/ 51 w 11815813"/>
              <a:gd name="connsiteY5" fmla="*/ 2712243 h 6857999"/>
              <a:gd name="connsiteX6" fmla="*/ 4813 w 11815813"/>
              <a:gd name="connsiteY6" fmla="*/ 2543174 h 6857999"/>
              <a:gd name="connsiteX7" fmla="*/ 4812 w 11815813"/>
              <a:gd name="connsiteY7" fmla="*/ 0 h 6857999"/>
              <a:gd name="connsiteX0" fmla="*/ 4812 w 11815813"/>
              <a:gd name="connsiteY0" fmla="*/ 0 h 6857999"/>
              <a:gd name="connsiteX1" fmla="*/ 11815813 w 11815813"/>
              <a:gd name="connsiteY1" fmla="*/ 0 h 6857999"/>
              <a:gd name="connsiteX2" fmla="*/ 11815813 w 11815813"/>
              <a:gd name="connsiteY2" fmla="*/ 6857999 h 6857999"/>
              <a:gd name="connsiteX3" fmla="*/ 4812 w 11815813"/>
              <a:gd name="connsiteY3" fmla="*/ 6857999 h 6857999"/>
              <a:gd name="connsiteX4" fmla="*/ 2432 w 11815813"/>
              <a:gd name="connsiteY4" fmla="*/ 2864643 h 6857999"/>
              <a:gd name="connsiteX5" fmla="*/ 51 w 11815813"/>
              <a:gd name="connsiteY5" fmla="*/ 2712243 h 6857999"/>
              <a:gd name="connsiteX6" fmla="*/ 4813 w 11815813"/>
              <a:gd name="connsiteY6" fmla="*/ 2543174 h 6857999"/>
              <a:gd name="connsiteX7" fmla="*/ 4812 w 11815813"/>
              <a:gd name="connsiteY7" fmla="*/ 0 h 6857999"/>
              <a:gd name="connsiteX0" fmla="*/ 4812 w 11815813"/>
              <a:gd name="connsiteY0" fmla="*/ 0 h 6857999"/>
              <a:gd name="connsiteX1" fmla="*/ 11815813 w 11815813"/>
              <a:gd name="connsiteY1" fmla="*/ 0 h 6857999"/>
              <a:gd name="connsiteX2" fmla="*/ 11815813 w 11815813"/>
              <a:gd name="connsiteY2" fmla="*/ 6857999 h 6857999"/>
              <a:gd name="connsiteX3" fmla="*/ 4812 w 11815813"/>
              <a:gd name="connsiteY3" fmla="*/ 6857999 h 6857999"/>
              <a:gd name="connsiteX4" fmla="*/ 2432 w 11815813"/>
              <a:gd name="connsiteY4" fmla="*/ 2864643 h 6857999"/>
              <a:gd name="connsiteX5" fmla="*/ 51 w 11815813"/>
              <a:gd name="connsiteY5" fmla="*/ 2712243 h 6857999"/>
              <a:gd name="connsiteX6" fmla="*/ 4813 w 11815813"/>
              <a:gd name="connsiteY6" fmla="*/ 2543174 h 6857999"/>
              <a:gd name="connsiteX7" fmla="*/ 4812 w 11815813"/>
              <a:gd name="connsiteY7" fmla="*/ 0 h 6857999"/>
              <a:gd name="connsiteX0" fmla="*/ 4762 w 11815763"/>
              <a:gd name="connsiteY0" fmla="*/ 0 h 6857999"/>
              <a:gd name="connsiteX1" fmla="*/ 11815763 w 11815763"/>
              <a:gd name="connsiteY1" fmla="*/ 0 h 6857999"/>
              <a:gd name="connsiteX2" fmla="*/ 11815763 w 11815763"/>
              <a:gd name="connsiteY2" fmla="*/ 6857999 h 6857999"/>
              <a:gd name="connsiteX3" fmla="*/ 4762 w 11815763"/>
              <a:gd name="connsiteY3" fmla="*/ 6857999 h 6857999"/>
              <a:gd name="connsiteX4" fmla="*/ 2382 w 11815763"/>
              <a:gd name="connsiteY4" fmla="*/ 2864643 h 6857999"/>
              <a:gd name="connsiteX5" fmla="*/ 1 w 11815763"/>
              <a:gd name="connsiteY5" fmla="*/ 2712243 h 6857999"/>
              <a:gd name="connsiteX6" fmla="*/ 4763 w 11815763"/>
              <a:gd name="connsiteY6" fmla="*/ 2543174 h 6857999"/>
              <a:gd name="connsiteX7" fmla="*/ 4762 w 11815763"/>
              <a:gd name="connsiteY7" fmla="*/ 0 h 6857999"/>
              <a:gd name="connsiteX0" fmla="*/ 4762 w 11815763"/>
              <a:gd name="connsiteY0" fmla="*/ 0 h 6857999"/>
              <a:gd name="connsiteX1" fmla="*/ 11815763 w 11815763"/>
              <a:gd name="connsiteY1" fmla="*/ 0 h 6857999"/>
              <a:gd name="connsiteX2" fmla="*/ 11815763 w 11815763"/>
              <a:gd name="connsiteY2" fmla="*/ 6857999 h 6857999"/>
              <a:gd name="connsiteX3" fmla="*/ 4762 w 11815763"/>
              <a:gd name="connsiteY3" fmla="*/ 6857999 h 6857999"/>
              <a:gd name="connsiteX4" fmla="*/ 2382 w 11815763"/>
              <a:gd name="connsiteY4" fmla="*/ 2864643 h 6857999"/>
              <a:gd name="connsiteX5" fmla="*/ 1 w 11815763"/>
              <a:gd name="connsiteY5" fmla="*/ 2712243 h 6857999"/>
              <a:gd name="connsiteX6" fmla="*/ 4763 w 11815763"/>
              <a:gd name="connsiteY6" fmla="*/ 2543174 h 6857999"/>
              <a:gd name="connsiteX7" fmla="*/ 4762 w 11815763"/>
              <a:gd name="connsiteY7" fmla="*/ 0 h 6857999"/>
              <a:gd name="connsiteX0" fmla="*/ 4762 w 11815763"/>
              <a:gd name="connsiteY0" fmla="*/ 0 h 6857999"/>
              <a:gd name="connsiteX1" fmla="*/ 11815763 w 11815763"/>
              <a:gd name="connsiteY1" fmla="*/ 0 h 6857999"/>
              <a:gd name="connsiteX2" fmla="*/ 11815763 w 11815763"/>
              <a:gd name="connsiteY2" fmla="*/ 6857999 h 6857999"/>
              <a:gd name="connsiteX3" fmla="*/ 4762 w 11815763"/>
              <a:gd name="connsiteY3" fmla="*/ 6857999 h 6857999"/>
              <a:gd name="connsiteX4" fmla="*/ 2382 w 11815763"/>
              <a:gd name="connsiteY4" fmla="*/ 2864643 h 6857999"/>
              <a:gd name="connsiteX5" fmla="*/ 1 w 11815763"/>
              <a:gd name="connsiteY5" fmla="*/ 2712243 h 6857999"/>
              <a:gd name="connsiteX6" fmla="*/ 4763 w 11815763"/>
              <a:gd name="connsiteY6" fmla="*/ 2543174 h 6857999"/>
              <a:gd name="connsiteX7" fmla="*/ 4762 w 11815763"/>
              <a:gd name="connsiteY7" fmla="*/ 0 h 6857999"/>
              <a:gd name="connsiteX0" fmla="*/ 2380 w 11813381"/>
              <a:gd name="connsiteY0" fmla="*/ 0 h 6857999"/>
              <a:gd name="connsiteX1" fmla="*/ 11813381 w 11813381"/>
              <a:gd name="connsiteY1" fmla="*/ 0 h 6857999"/>
              <a:gd name="connsiteX2" fmla="*/ 11813381 w 11813381"/>
              <a:gd name="connsiteY2" fmla="*/ 6857999 h 6857999"/>
              <a:gd name="connsiteX3" fmla="*/ 2380 w 11813381"/>
              <a:gd name="connsiteY3" fmla="*/ 6857999 h 6857999"/>
              <a:gd name="connsiteX4" fmla="*/ 0 w 11813381"/>
              <a:gd name="connsiteY4" fmla="*/ 2864643 h 6857999"/>
              <a:gd name="connsiteX5" fmla="*/ 280987 w 11813381"/>
              <a:gd name="connsiteY5" fmla="*/ 2707481 h 6857999"/>
              <a:gd name="connsiteX6" fmla="*/ 2381 w 11813381"/>
              <a:gd name="connsiteY6" fmla="*/ 2543174 h 6857999"/>
              <a:gd name="connsiteX7" fmla="*/ 2380 w 11813381"/>
              <a:gd name="connsiteY7" fmla="*/ 0 h 6857999"/>
              <a:gd name="connsiteX0" fmla="*/ 2380 w 11813381"/>
              <a:gd name="connsiteY0" fmla="*/ 0 h 6857999"/>
              <a:gd name="connsiteX1" fmla="*/ 11813381 w 11813381"/>
              <a:gd name="connsiteY1" fmla="*/ 0 h 6857999"/>
              <a:gd name="connsiteX2" fmla="*/ 11813381 w 11813381"/>
              <a:gd name="connsiteY2" fmla="*/ 6857999 h 6857999"/>
              <a:gd name="connsiteX3" fmla="*/ 2380 w 11813381"/>
              <a:gd name="connsiteY3" fmla="*/ 6857999 h 6857999"/>
              <a:gd name="connsiteX4" fmla="*/ 0 w 11813381"/>
              <a:gd name="connsiteY4" fmla="*/ 2864643 h 6857999"/>
              <a:gd name="connsiteX5" fmla="*/ 280987 w 11813381"/>
              <a:gd name="connsiteY5" fmla="*/ 2707481 h 6857999"/>
              <a:gd name="connsiteX6" fmla="*/ 2381 w 11813381"/>
              <a:gd name="connsiteY6" fmla="*/ 2543174 h 6857999"/>
              <a:gd name="connsiteX7" fmla="*/ 2380 w 11813381"/>
              <a:gd name="connsiteY7" fmla="*/ 0 h 6857999"/>
              <a:gd name="connsiteX0" fmla="*/ 2380 w 11813381"/>
              <a:gd name="connsiteY0" fmla="*/ 0 h 6857999"/>
              <a:gd name="connsiteX1" fmla="*/ 11813381 w 11813381"/>
              <a:gd name="connsiteY1" fmla="*/ 0 h 6857999"/>
              <a:gd name="connsiteX2" fmla="*/ 11813381 w 11813381"/>
              <a:gd name="connsiteY2" fmla="*/ 6857999 h 6857999"/>
              <a:gd name="connsiteX3" fmla="*/ 2380 w 11813381"/>
              <a:gd name="connsiteY3" fmla="*/ 6857999 h 6857999"/>
              <a:gd name="connsiteX4" fmla="*/ 0 w 11813381"/>
              <a:gd name="connsiteY4" fmla="*/ 2864643 h 6857999"/>
              <a:gd name="connsiteX5" fmla="*/ 280987 w 11813381"/>
              <a:gd name="connsiteY5" fmla="*/ 2707481 h 6857999"/>
              <a:gd name="connsiteX6" fmla="*/ 2381 w 11813381"/>
              <a:gd name="connsiteY6" fmla="*/ 2543174 h 6857999"/>
              <a:gd name="connsiteX7" fmla="*/ 2380 w 11813381"/>
              <a:gd name="connsiteY7" fmla="*/ 0 h 6857999"/>
              <a:gd name="connsiteX0" fmla="*/ 2380 w 11813381"/>
              <a:gd name="connsiteY0" fmla="*/ 0 h 6857999"/>
              <a:gd name="connsiteX1" fmla="*/ 11813381 w 11813381"/>
              <a:gd name="connsiteY1" fmla="*/ 0 h 6857999"/>
              <a:gd name="connsiteX2" fmla="*/ 11813381 w 11813381"/>
              <a:gd name="connsiteY2" fmla="*/ 6857999 h 6857999"/>
              <a:gd name="connsiteX3" fmla="*/ 2380 w 11813381"/>
              <a:gd name="connsiteY3" fmla="*/ 6857999 h 6857999"/>
              <a:gd name="connsiteX4" fmla="*/ 0 w 11813381"/>
              <a:gd name="connsiteY4" fmla="*/ 2864643 h 6857999"/>
              <a:gd name="connsiteX5" fmla="*/ 280987 w 11813381"/>
              <a:gd name="connsiteY5" fmla="*/ 2702719 h 6857999"/>
              <a:gd name="connsiteX6" fmla="*/ 2381 w 11813381"/>
              <a:gd name="connsiteY6" fmla="*/ 2543174 h 6857999"/>
              <a:gd name="connsiteX7" fmla="*/ 2380 w 11813381"/>
              <a:gd name="connsiteY7" fmla="*/ 0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13381" h="6857999">
                <a:moveTo>
                  <a:pt x="2380" y="0"/>
                </a:moveTo>
                <a:lnTo>
                  <a:pt x="11813381" y="0"/>
                </a:lnTo>
                <a:lnTo>
                  <a:pt x="11813381" y="6857999"/>
                </a:lnTo>
                <a:lnTo>
                  <a:pt x="2380" y="6857999"/>
                </a:lnTo>
                <a:cubicBezTo>
                  <a:pt x="1587" y="5526880"/>
                  <a:pt x="793" y="4195762"/>
                  <a:pt x="0" y="2864643"/>
                </a:cubicBezTo>
                <a:lnTo>
                  <a:pt x="280987" y="2702719"/>
                </a:lnTo>
                <a:lnTo>
                  <a:pt x="2381" y="2543174"/>
                </a:lnTo>
                <a:cubicBezTo>
                  <a:pt x="2381" y="1695449"/>
                  <a:pt x="2380" y="847725"/>
                  <a:pt x="2380" y="0"/>
                </a:cubicBezTo>
                <a:close/>
              </a:path>
            </a:pathLst>
          </a:custGeom>
        </p:spPr>
        <p:txBody>
          <a:bodyPr>
            <a:normAutofit/>
          </a:bodyPr>
          <a:lstStyle/>
          <a:p>
            <a:endParaRPr lang="en-NZ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D5CF15E-6A08-03F7-9F5A-3C96B76D2F2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09919" y="2408847"/>
            <a:ext cx="5695656" cy="568810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en-NZ" sz="3200" spc="40" baseline="0" dirty="0">
                <a:solidFill>
                  <a:schemeClr val="tx2"/>
                </a:solidFill>
                <a:latin typeface="Montserrat SemiBold" pitchFamily="2" charset="0"/>
              </a:defRPr>
            </a:lvl1pPr>
          </a:lstStyle>
          <a:p>
            <a:pPr lvl="0">
              <a:lnSpc>
                <a:spcPts val="3900"/>
              </a:lnSpc>
            </a:pPr>
            <a:r>
              <a:rPr lang="en-US"/>
              <a:t>Divider title</a:t>
            </a:r>
            <a:endParaRPr lang="en-NZ"/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D2EB6726-DF04-21AA-185B-9EBAF430900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627" y="695625"/>
            <a:ext cx="1508465" cy="178920"/>
          </a:xfrm>
          <a:prstGeom prst="rect">
            <a:avLst/>
          </a:prstGeom>
        </p:spPr>
      </p:pic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443B6683-DE97-2014-0875-6E9C1B778BF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09919" y="3001689"/>
            <a:ext cx="5695656" cy="310341"/>
          </a:xfrm>
        </p:spPr>
        <p:txBody>
          <a:bodyPr/>
          <a:lstStyle>
            <a:lvl1pPr>
              <a:defRPr sz="1600">
                <a:solidFill>
                  <a:srgbClr val="949494"/>
                </a:solidFill>
              </a:defRPr>
            </a:lvl1pPr>
          </a:lstStyle>
          <a:p>
            <a:pPr lvl="0"/>
            <a:r>
              <a:rPr lang="en-US"/>
              <a:t>Subtitle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48897513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ing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EC32DA-ED47-3E14-2C31-5FF3B06C775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09919" y="667766"/>
            <a:ext cx="6895806" cy="431657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Heading</a:t>
            </a:r>
            <a:endParaRPr lang="en-NZ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D7F88DC-C7B9-2D4F-DFFA-B1E4A823C2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0CE8486E-8283-4F30-9CFF-21C686C17743}" type="slidenum">
              <a:rPr lang="en-NZ" smtClean="0"/>
              <a:pPr/>
              <a:t>‹#›</a:t>
            </a:fld>
            <a:endParaRPr lang="en-NZ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F119870F-DF4E-EB01-23E7-82320785FF9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628" y="6348999"/>
            <a:ext cx="1161536" cy="137771"/>
          </a:xfrm>
          <a:prstGeom prst="rect">
            <a:avLst/>
          </a:prstGeom>
        </p:spPr>
      </p:pic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9DDFE9B1-282D-C66A-C789-C2A799E1040A}"/>
              </a:ext>
            </a:extLst>
          </p:cNvPr>
          <p:cNvSpPr/>
          <p:nvPr userDrawn="1"/>
        </p:nvSpPr>
        <p:spPr>
          <a:xfrm rot="5400000">
            <a:off x="358209" y="760208"/>
            <a:ext cx="330451" cy="284871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C85CADE-F9A1-7BFD-CE81-790142CC8AB3}"/>
              </a:ext>
            </a:extLst>
          </p:cNvPr>
          <p:cNvSpPr/>
          <p:nvPr userDrawn="1"/>
        </p:nvSpPr>
        <p:spPr>
          <a:xfrm>
            <a:off x="0" y="0"/>
            <a:ext cx="380999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8226353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title 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9" name="Title 13"/>
          <p:cNvSpPr>
            <a:spLocks noGrp="1"/>
          </p:cNvSpPr>
          <p:nvPr>
            <p:ph type="title"/>
          </p:nvPr>
        </p:nvSpPr>
        <p:spPr>
          <a:xfrm>
            <a:off x="206374" y="273051"/>
            <a:ext cx="10281600" cy="5803899"/>
          </a:xfrm>
        </p:spPr>
        <p:txBody>
          <a:bodyPr anchor="t" anchorCtr="0">
            <a:normAutofit/>
          </a:bodyPr>
          <a:lstStyle>
            <a:lvl1pPr>
              <a:lnSpc>
                <a:spcPct val="85000"/>
              </a:lnSpc>
              <a:defRPr sz="3600" spc="0"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3" name="Date Placeholder 3"/>
          <p:cNvSpPr>
            <a:spLocks noGrp="1"/>
          </p:cNvSpPr>
          <p:nvPr>
            <p:ph type="dt" sz="half" idx="2"/>
          </p:nvPr>
        </p:nvSpPr>
        <p:spPr>
          <a:xfrm>
            <a:off x="3174206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bg1"/>
                </a:solidFill>
              </a:defRPr>
            </a:lvl1pPr>
          </a:lstStyle>
          <a:p>
            <a:fld id="{9C7232BE-D975-412A-92C8-582779FE02E8}" type="datetime1">
              <a:rPr lang="en-US" smtClean="0"/>
              <a:t>8/6/2026</a:t>
            </a:fld>
            <a:endParaRPr lang="en-NZ"/>
          </a:p>
        </p:txBody>
      </p:sp>
      <p:sp>
        <p:nvSpPr>
          <p:cNvPr id="14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548466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bg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1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51950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292100" y="6269990"/>
            <a:ext cx="11582400" cy="0"/>
          </a:xfrm>
          <a:prstGeom prst="line">
            <a:avLst/>
          </a:prstGeom>
          <a:ln w="63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451E6BE8-6336-998A-3CFA-CBDE9B423890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>
                <a:solidFill>
                  <a:schemeClr val="bg1"/>
                </a:solidFill>
              </a:rPr>
              <a:t>Auckland Airport</a:t>
            </a:r>
            <a:endParaRPr lang="en-NZ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00367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p title divider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3"/>
          <p:cNvSpPr>
            <a:spLocks noGrp="1"/>
          </p:cNvSpPr>
          <p:nvPr>
            <p:ph type="title"/>
          </p:nvPr>
        </p:nvSpPr>
        <p:spPr>
          <a:xfrm>
            <a:off x="206374" y="273051"/>
            <a:ext cx="10281600" cy="5803899"/>
          </a:xfrm>
        </p:spPr>
        <p:txBody>
          <a:bodyPr anchor="t" anchorCtr="0">
            <a:normAutofit/>
          </a:bodyPr>
          <a:lstStyle>
            <a:lvl1pPr>
              <a:lnSpc>
                <a:spcPct val="85000"/>
              </a:lnSpc>
              <a:defRPr sz="3600" spc="0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E1034A09-D5A2-49E2-59F5-913128D871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EAF8B366-CC72-4E2A-9068-19AB6EB3AB0A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F972A521-9990-B37F-DB06-83E506A0E45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A67F8800-20FC-3CBE-0497-EF3676EAF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E184F720-4816-EC72-84AE-6365A08A9D72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934339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/>
          <p:cNvSpPr>
            <a:spLocks noGrp="1"/>
          </p:cNvSpPr>
          <p:nvPr>
            <p:ph type="body" sz="quarter" idx="14"/>
          </p:nvPr>
        </p:nvSpPr>
        <p:spPr>
          <a:xfrm>
            <a:off x="219075" y="1352550"/>
            <a:ext cx="2752725" cy="4371975"/>
          </a:xfrm>
        </p:spPr>
        <p:txBody>
          <a:bodyPr>
            <a:noAutofit/>
          </a:bodyPr>
          <a:lstStyle>
            <a:lvl1pPr>
              <a:defRPr sz="1700"/>
            </a:lvl1pPr>
            <a:lvl2pPr>
              <a:defRPr b="1">
                <a:latin typeface="+mn-lt"/>
                <a:cs typeface="AKL Sans Medium" pitchFamily="50" charset="0"/>
              </a:defRPr>
            </a:lvl2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9" name="Title 13"/>
          <p:cNvSpPr>
            <a:spLocks noGrp="1"/>
          </p:cNvSpPr>
          <p:nvPr>
            <p:ph type="title"/>
          </p:nvPr>
        </p:nvSpPr>
        <p:spPr>
          <a:xfrm>
            <a:off x="206375" y="273051"/>
            <a:ext cx="2746375" cy="793749"/>
          </a:xfrm>
        </p:spPr>
        <p:txBody>
          <a:bodyPr anchor="t" anchorCtr="0">
            <a:noAutofit/>
          </a:bodyPr>
          <a:lstStyle>
            <a:lvl1pPr>
              <a:defRPr sz="24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 hasCustomPrompt="1"/>
          </p:nvPr>
        </p:nvSpPr>
        <p:spPr>
          <a:xfrm>
            <a:off x="3276600" y="304799"/>
            <a:ext cx="8610600" cy="5686425"/>
          </a:xfrm>
          <a:custGeom>
            <a:avLst/>
            <a:gdLst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0 w 7934325"/>
              <a:gd name="connsiteY3" fmla="*/ 5715000 h 5715000"/>
              <a:gd name="connsiteX4" fmla="*/ 0 w 7934325"/>
              <a:gd name="connsiteY4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5715000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405313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405313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405313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319213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752600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  <a:gd name="connsiteX0" fmla="*/ 0 w 7934325"/>
              <a:gd name="connsiteY0" fmla="*/ 0 h 5715000"/>
              <a:gd name="connsiteX1" fmla="*/ 7934325 w 7934325"/>
              <a:gd name="connsiteY1" fmla="*/ 0 h 5715000"/>
              <a:gd name="connsiteX2" fmla="*/ 7934325 w 7934325"/>
              <a:gd name="connsiteY2" fmla="*/ 5715000 h 5715000"/>
              <a:gd name="connsiteX3" fmla="*/ 1752600 w 7934325"/>
              <a:gd name="connsiteY3" fmla="*/ 5710238 h 5715000"/>
              <a:gd name="connsiteX4" fmla="*/ 0 w 7934325"/>
              <a:gd name="connsiteY4" fmla="*/ 4281488 h 5715000"/>
              <a:gd name="connsiteX5" fmla="*/ 0 w 7934325"/>
              <a:gd name="connsiteY5" fmla="*/ 0 h 571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34325" h="5715000">
                <a:moveTo>
                  <a:pt x="0" y="0"/>
                </a:moveTo>
                <a:lnTo>
                  <a:pt x="7934325" y="0"/>
                </a:lnTo>
                <a:lnTo>
                  <a:pt x="7934325" y="5715000"/>
                </a:lnTo>
                <a:lnTo>
                  <a:pt x="1752600" y="5710238"/>
                </a:lnTo>
                <a:cubicBezTo>
                  <a:pt x="779462" y="5708650"/>
                  <a:pt x="20638" y="5097463"/>
                  <a:pt x="0" y="4281488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>
              <a:defRPr/>
            </a:lvl1pPr>
          </a:lstStyle>
          <a:p>
            <a:r>
              <a:rPr lang="en-NZ"/>
              <a:t>Place picture here</a:t>
            </a:r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44FA8159-EB21-DF1A-9EF4-D7AF3FA0B9E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752D7AA8-7F30-418F-94CE-1DB9EE9ECDA6}" type="datetime1">
              <a:rPr lang="en-US" smtClean="0"/>
              <a:t>8/6/2026</a:t>
            </a:fld>
            <a:endParaRPr lang="en-NZ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A85B0795-69C1-94BC-F76A-42ABA7AC3FC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21FAB2A-D9D4-7C52-B310-555683BF3B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6448E025-A090-DF56-3E69-C85C3D5AFB67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18338521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with three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192779" y="288925"/>
            <a:ext cx="7237096" cy="1655762"/>
          </a:xfrm>
        </p:spPr>
        <p:txBody>
          <a:bodyPr>
            <a:noAutofit/>
          </a:bodyPr>
          <a:lstStyle>
            <a:lvl1pPr marL="0" indent="0" algn="l">
              <a:lnSpc>
                <a:spcPct val="85000"/>
              </a:lnSpc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3" y="288925"/>
            <a:ext cx="2650332" cy="115887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3187700" y="2533650"/>
            <a:ext cx="2735263" cy="3559175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6140450" y="2533650"/>
            <a:ext cx="2735263" cy="3559175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9121775" y="2533650"/>
            <a:ext cx="2735263" cy="3559175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DAB96F92-EAD6-731D-D175-11235BAC189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EB3262D2-442A-4473-A351-8292ECD2FDAB}" type="datetime1">
              <a:rPr lang="en-US" smtClean="0"/>
              <a:t>8/6/2026</a:t>
            </a:fld>
            <a:endParaRPr lang="en-NZ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728B30FD-5F53-D89C-40D2-0FA075EE66D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5007ECF-5DA2-33F1-6841-EB03FCAAA4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FF6DE387-386B-11D0-235E-81C377097E9D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601438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entre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192778" y="288925"/>
            <a:ext cx="7153200" cy="1655762"/>
          </a:xfrm>
        </p:spPr>
        <p:txBody>
          <a:bodyPr>
            <a:noAutofit/>
          </a:bodyPr>
          <a:lstStyle>
            <a:lvl1pPr marL="0" indent="0" algn="l">
              <a:lnSpc>
                <a:spcPct val="85000"/>
              </a:lnSpc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NZ"/>
          </a:p>
        </p:txBody>
      </p:sp>
      <p:sp>
        <p:nvSpPr>
          <p:cNvPr id="14" name="Title 13"/>
          <p:cNvSpPr>
            <a:spLocks noGrp="1"/>
          </p:cNvSpPr>
          <p:nvPr>
            <p:ph type="title"/>
          </p:nvPr>
        </p:nvSpPr>
        <p:spPr>
          <a:xfrm>
            <a:off x="197643" y="288925"/>
            <a:ext cx="2650332" cy="1158875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8131174" y="1962150"/>
            <a:ext cx="3889376" cy="3559175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3" hasCustomPrompt="1"/>
          </p:nvPr>
        </p:nvSpPr>
        <p:spPr>
          <a:xfrm>
            <a:off x="3286125" y="2009775"/>
            <a:ext cx="4638675" cy="3962400"/>
          </a:xfrm>
          <a:solidFill>
            <a:schemeClr val="bg2"/>
          </a:solidFill>
        </p:spPr>
        <p:txBody>
          <a:bodyPr>
            <a:noAutofit/>
          </a:bodyPr>
          <a:lstStyle>
            <a:lvl1pPr>
              <a:defRPr sz="1400"/>
            </a:lvl1pPr>
          </a:lstStyle>
          <a:p>
            <a:r>
              <a:rPr lang="en-NZ"/>
              <a:t>Place picture here</a:t>
            </a:r>
          </a:p>
        </p:txBody>
      </p:sp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B8F27190-1FD2-2915-1700-938FC7EB48E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2242455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CBF4316B-3221-4715-978D-E4CF50EA298C}" type="datetime1">
              <a:rPr lang="en-US" smtClean="0"/>
              <a:t>8/6/2026</a:t>
            </a:fld>
            <a:endParaRPr lang="en-NZ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45F91C94-FFB1-C15A-50F7-6C2CA711BC7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038196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0C108626-611C-FED2-950D-E65AC4D151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10900" y="6330950"/>
            <a:ext cx="98425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E68F8B20-2B2B-9CF1-587B-A8F9207ADDF3}"/>
              </a:ext>
            </a:extLst>
          </p:cNvPr>
          <p:cNvSpPr txBox="1">
            <a:spLocks/>
          </p:cNvSpPr>
          <p:nvPr userDrawn="1"/>
        </p:nvSpPr>
        <p:spPr>
          <a:xfrm>
            <a:off x="6146797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Auckland Airport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38254617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theme" Target="../theme/theme1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.xml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43.xml"/><Relationship Id="rId4" Type="http://schemas.openxmlformats.org/officeDocument/2006/relationships/slideLayout" Target="../slideLayouts/slideLayout4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97643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97643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169476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0B64D2C7-8DF8-489E-8D58-9C185EC19883}" type="datetime1">
              <a:rPr lang="en-US" smtClean="0"/>
              <a:t>8/6/2026</a:t>
            </a:fld>
            <a:endParaRPr lang="en-NZ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1844977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51950" y="63309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831BD229-DF4C-47BF-84AB-73AC8A80E57B}" type="slidenum">
              <a:rPr lang="en-NZ" smtClean="0"/>
              <a:pPr/>
              <a:t>‹#›</a:t>
            </a:fld>
            <a:endParaRPr lang="en-NZ"/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92100" y="6269990"/>
            <a:ext cx="115824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97031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4" r:id="rId2"/>
    <p:sldLayoutId id="2147483676" r:id="rId3"/>
    <p:sldLayoutId id="2147483671" r:id="rId4"/>
    <p:sldLayoutId id="2147483677" r:id="rId5"/>
    <p:sldLayoutId id="2147483762" r:id="rId6"/>
    <p:sldLayoutId id="2147483681" r:id="rId7"/>
    <p:sldLayoutId id="2147483683" r:id="rId8"/>
    <p:sldLayoutId id="2147483684" r:id="rId9"/>
    <p:sldLayoutId id="2147483685" r:id="rId10"/>
    <p:sldLayoutId id="2147483686" r:id="rId11"/>
    <p:sldLayoutId id="2147483687" r:id="rId12"/>
    <p:sldLayoutId id="2147483688" r:id="rId13"/>
    <p:sldLayoutId id="2147483814" r:id="rId14"/>
    <p:sldLayoutId id="2147483813" r:id="rId15"/>
    <p:sldLayoutId id="2147483690" r:id="rId16"/>
    <p:sldLayoutId id="2147483691" r:id="rId17"/>
    <p:sldLayoutId id="2147483766" r:id="rId18"/>
    <p:sldLayoutId id="2147483692" r:id="rId19"/>
    <p:sldLayoutId id="2147483693" r:id="rId20"/>
    <p:sldLayoutId id="2147483786" r:id="rId21"/>
    <p:sldLayoutId id="2147483694" r:id="rId22"/>
    <p:sldLayoutId id="2147483695" r:id="rId23"/>
    <p:sldLayoutId id="2147483775" r:id="rId24"/>
    <p:sldLayoutId id="2147483825" r:id="rId25"/>
    <p:sldLayoutId id="2147483698" r:id="rId26"/>
    <p:sldLayoutId id="2147483817" r:id="rId27"/>
    <p:sldLayoutId id="2147483818" r:id="rId28"/>
    <p:sldLayoutId id="2147483819" r:id="rId29"/>
    <p:sldLayoutId id="2147483820" r:id="rId30"/>
    <p:sldLayoutId id="2147483696" r:id="rId31"/>
    <p:sldLayoutId id="2147483697" r:id="rId32"/>
    <p:sldLayoutId id="2147483770" r:id="rId33"/>
    <p:sldLayoutId id="2147483772" r:id="rId34"/>
    <p:sldLayoutId id="2147483774" r:id="rId35"/>
    <p:sldLayoutId id="2147483731" r:id="rId36"/>
    <p:sldLayoutId id="2147483764" r:id="rId37"/>
    <p:sldLayoutId id="2147483699" r:id="rId38"/>
  </p:sldLayoutIdLst>
  <p:hf hd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2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1700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0" algn="l" defTabSz="914400" rtl="0" eaLnBrk="1" latinLnBrk="0" hangingPunct="1">
        <a:lnSpc>
          <a:spcPct val="90000"/>
        </a:lnSpc>
        <a:spcBef>
          <a:spcPts val="1200"/>
        </a:spcBef>
        <a:buFont typeface="Arial" panose="020B0604020202020204" pitchFamily="34" charset="0"/>
        <a:buNone/>
        <a:defRPr sz="1300" b="1" kern="1200">
          <a:solidFill>
            <a:schemeClr val="accent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1200"/>
        </a:spcBef>
        <a:buFont typeface="Arial" panose="020B0604020202020204" pitchFamily="34" charset="0"/>
        <a:buNone/>
        <a:defRPr sz="1300" kern="1200">
          <a:solidFill>
            <a:schemeClr val="tx1"/>
          </a:solidFill>
          <a:latin typeface="+mn-lt"/>
          <a:ea typeface="+mn-ea"/>
          <a:cs typeface="+mn-cs"/>
        </a:defRPr>
      </a:lvl3pPr>
      <a:lvl4pPr marL="266700" indent="-228600" algn="l" defTabSz="914400" rtl="0" eaLnBrk="1" latinLnBrk="0" hangingPunct="1">
        <a:lnSpc>
          <a:spcPct val="90000"/>
        </a:lnSpc>
        <a:spcBef>
          <a:spcPts val="1200"/>
        </a:spcBef>
        <a:buClr>
          <a:schemeClr val="accent2"/>
        </a:buClr>
        <a:buFont typeface="Arial" panose="020B0604020202020204" pitchFamily="34" charset="0"/>
        <a:buChar char="•"/>
        <a:defRPr sz="1300" kern="1200">
          <a:solidFill>
            <a:schemeClr val="tx1"/>
          </a:solidFill>
          <a:latin typeface="+mn-lt"/>
          <a:ea typeface="+mn-ea"/>
          <a:cs typeface="+mn-cs"/>
        </a:defRPr>
      </a:lvl4pPr>
      <a:lvl5pPr marL="496800" indent="-228600" algn="l" defTabSz="914400" rtl="0" eaLnBrk="1" latinLnBrk="0" hangingPunct="1">
        <a:lnSpc>
          <a:spcPct val="90000"/>
        </a:lnSpc>
        <a:spcBef>
          <a:spcPts val="1200"/>
        </a:spcBef>
        <a:buClr>
          <a:schemeClr val="accent2"/>
        </a:buClr>
        <a:buFont typeface="AKL Sans" pitchFamily="50" charset="0"/>
        <a:buChar char="−"/>
        <a:defRPr sz="13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AEDAAD3-2852-C6F3-64BE-2851ECD0FE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9919" y="667766"/>
            <a:ext cx="10898172" cy="469359"/>
          </a:xfrm>
          <a:prstGeom prst="rect">
            <a:avLst/>
          </a:prstGeom>
        </p:spPr>
        <p:txBody>
          <a:bodyPr vert="horz" wrap="square" lIns="91440" tIns="45720" rIns="91440" bIns="45720" rtlCol="0" anchor="t">
            <a:spAutoFit/>
          </a:bodyPr>
          <a:lstStyle/>
          <a:p>
            <a:r>
              <a:rPr lang="en-US"/>
              <a:t>Click to edit Master title style</a:t>
            </a:r>
            <a:endParaRPr lang="en-NZ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3C21E87-3DAA-944A-0D57-3149E7AFAD4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2005012"/>
            <a:ext cx="10898171" cy="1617687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NZ"/>
          </a:p>
        </p:txBody>
      </p:sp>
    </p:spTree>
    <p:extLst>
      <p:ext uri="{BB962C8B-B14F-4D97-AF65-F5344CB8AC3E}">
        <p14:creationId xmlns:p14="http://schemas.microsoft.com/office/powerpoint/2010/main" val="5998314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2" r:id="rId1"/>
    <p:sldLayoutId id="2147483843" r:id="rId2"/>
    <p:sldLayoutId id="2147483844" r:id="rId3"/>
    <p:sldLayoutId id="2147483845" r:id="rId4"/>
    <p:sldLayoutId id="2147483846" r:id="rId5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45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10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600" kern="1200">
          <a:solidFill>
            <a:schemeClr val="tx1"/>
          </a:solidFill>
          <a:latin typeface="Montserrat" pitchFamily="2" charset="0"/>
          <a:ea typeface="+mn-ea"/>
          <a:cs typeface="+mn-cs"/>
        </a:defRPr>
      </a:lvl1pPr>
      <a:lvl2pPr marL="144000" indent="-144000" algn="l" defTabSz="914400" rtl="0" eaLnBrk="1" latinLnBrk="0" hangingPunct="1">
        <a:lnSpc>
          <a:spcPct val="110000"/>
        </a:lnSpc>
        <a:spcBef>
          <a:spcPts val="0"/>
        </a:spcBef>
        <a:spcAft>
          <a:spcPts val="600"/>
        </a:spcAft>
        <a:buClr>
          <a:schemeClr val="accent1"/>
        </a:buClr>
        <a:buFont typeface="Wingdings" panose="05000000000000000000" pitchFamily="2" charset="2"/>
        <a:buChar char=""/>
        <a:defRPr sz="1600" kern="1200">
          <a:solidFill>
            <a:schemeClr val="tx1"/>
          </a:solidFill>
          <a:latin typeface="Montserrat" pitchFamily="2" charset="0"/>
          <a:ea typeface="+mn-ea"/>
          <a:cs typeface="+mn-cs"/>
        </a:defRPr>
      </a:lvl2pPr>
      <a:lvl3pPr marL="0" indent="0" algn="l" defTabSz="914400" rtl="0" eaLnBrk="1" latinLnBrk="0" hangingPunct="1">
        <a:lnSpc>
          <a:spcPct val="110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250" kern="1200">
          <a:solidFill>
            <a:schemeClr val="accent1"/>
          </a:solidFill>
          <a:latin typeface="Montserrat SemiBold" pitchFamily="2" charset="0"/>
          <a:ea typeface="+mn-ea"/>
          <a:cs typeface="+mn-cs"/>
        </a:defRPr>
      </a:lvl3pPr>
      <a:lvl4pPr marL="0" indent="0" algn="l" defTabSz="914400" rtl="0" eaLnBrk="1" latinLnBrk="0" hangingPunct="1">
        <a:lnSpc>
          <a:spcPct val="110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150" kern="1200">
          <a:solidFill>
            <a:schemeClr val="tx1"/>
          </a:solidFill>
          <a:latin typeface="Montserrat SemiBold" pitchFamily="2" charset="0"/>
          <a:ea typeface="+mn-ea"/>
          <a:cs typeface="+mn-cs"/>
        </a:defRPr>
      </a:lvl4pPr>
      <a:lvl5pPr marL="0" indent="0" algn="l" defTabSz="914400" rtl="0" eaLnBrk="1" latinLnBrk="0" hangingPunct="1">
        <a:lnSpc>
          <a:spcPct val="110000"/>
        </a:lnSpc>
        <a:spcBef>
          <a:spcPts val="0"/>
        </a:spcBef>
        <a:spcAft>
          <a:spcPts val="600"/>
        </a:spcAft>
        <a:buFont typeface="Arial" panose="020B0604020202020204" pitchFamily="34" charset="0"/>
        <a:buNone/>
        <a:defRPr sz="15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121599-9DBF-21C2-D2F6-C75411CCD1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2FC124-6BDE-A3EE-1C1B-E349E4CB6D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4259" y="4337611"/>
            <a:ext cx="10281600" cy="823632"/>
          </a:xfrm>
        </p:spPr>
        <p:txBody>
          <a:bodyPr>
            <a:normAutofit/>
          </a:bodyPr>
          <a:lstStyle/>
          <a:p>
            <a:r>
              <a:rPr lang="en-NZ"/>
              <a:t>Agenda Item 8 – SMART Tracks 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D1C54CC-E9D6-5D6D-6982-BEB24A0781B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51120CD-BC8B-1E7B-3E3C-E0C096D551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831BD229-DF4C-47BF-84AB-73AC8A80E57B}" type="slidenum">
              <a:rPr lang="en-NZ" smtClean="0"/>
              <a:pPr/>
              <a:t>1</a:t>
            </a:fld>
            <a:endParaRPr lang="en-NZ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DA240410-0AD5-8C84-2521-9648B0512C42}"/>
              </a:ext>
            </a:extLst>
          </p:cNvPr>
          <p:cNvSpPr txBox="1">
            <a:spLocks/>
          </p:cNvSpPr>
          <p:nvPr/>
        </p:nvSpPr>
        <p:spPr>
          <a:xfrm>
            <a:off x="204259" y="5334280"/>
            <a:ext cx="10281600" cy="823632"/>
          </a:xfrm>
          <a:prstGeom prst="rect">
            <a:avLst/>
          </a:prstGeom>
        </p:spPr>
        <p:txBody>
          <a:bodyPr vert="horz" lIns="91440" tIns="45720" rIns="91440" bIns="45720" rtlCol="0" anchor="t" anchorCtr="0">
            <a:normAutofit fontScale="97500"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600" kern="1200" spc="0" baseline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NZ" sz="2800"/>
              <a:t>Speaker: Jason H, AIAL </a:t>
            </a:r>
          </a:p>
        </p:txBody>
      </p:sp>
    </p:spTree>
    <p:extLst>
      <p:ext uri="{BB962C8B-B14F-4D97-AF65-F5344CB8AC3E}">
        <p14:creationId xmlns:p14="http://schemas.microsoft.com/office/powerpoint/2010/main" val="22479096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47FC63-46DD-8EDC-D249-85826520CC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7">
            <a:extLst>
              <a:ext uri="{FF2B5EF4-FFF2-40B4-BE49-F238E27FC236}">
                <a16:creationId xmlns:a16="http://schemas.microsoft.com/office/drawing/2014/main" id="{D8D2D316-65DA-5951-497A-D4639CB56B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3268" y="273051"/>
            <a:ext cx="11136780" cy="1003299"/>
          </a:xfrm>
        </p:spPr>
        <p:txBody>
          <a:bodyPr>
            <a:normAutofit fontScale="90000"/>
          </a:bodyPr>
          <a:lstStyle/>
          <a:p>
            <a:r>
              <a:rPr lang="en-US"/>
              <a:t>Agenda Item 8 – SMART Tracks Discussion – The Trial</a:t>
            </a:r>
            <a:br>
              <a:rPr lang="en-NZ"/>
            </a:br>
            <a:endParaRPr lang="en-NZ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14D7138-5987-A0DB-B186-8E038A9DDB9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47650" y="6048375"/>
            <a:ext cx="11830050" cy="32385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404DEA2-2B27-DC52-3877-660AB294DD6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831BD229-DF4C-47BF-84AB-73AC8A80E57B}" type="slidenum">
              <a:rPr lang="en-NZ" smtClean="0"/>
              <a:pPr/>
              <a:t>2</a:t>
            </a:fld>
            <a:endParaRPr lang="en-NZ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A0FE38D-30FE-F0D3-7942-156190A6BA1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70933" y="6292850"/>
            <a:ext cx="3053291" cy="365125"/>
          </a:xfrm>
        </p:spPr>
        <p:txBody>
          <a:bodyPr/>
          <a:lstStyle/>
          <a:p>
            <a:pPr algn="l"/>
            <a:r>
              <a:rPr lang="en-US"/>
              <a:t>ANCCG Meeting - 2 March 2026</a:t>
            </a:r>
            <a:endParaRPr lang="en-GB"/>
          </a:p>
        </p:txBody>
      </p:sp>
      <p:sp>
        <p:nvSpPr>
          <p:cNvPr id="5" name="Content Placeholder 5">
            <a:extLst>
              <a:ext uri="{FF2B5EF4-FFF2-40B4-BE49-F238E27FC236}">
                <a16:creationId xmlns:a16="http://schemas.microsoft.com/office/drawing/2014/main" id="{5247E436-39F4-198B-250B-9919C8A5F39F}"/>
              </a:ext>
            </a:extLst>
          </p:cNvPr>
          <p:cNvSpPr>
            <a:spLocks noGrp="1"/>
          </p:cNvSpPr>
          <p:nvPr/>
        </p:nvSpPr>
        <p:spPr>
          <a:xfrm>
            <a:off x="432298" y="1810029"/>
            <a:ext cx="4508127" cy="476642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lvl="2" indent="-285750">
              <a:buChar char="•"/>
            </a:pPr>
            <a:r>
              <a:rPr lang="en-NZ" sz="1800">
                <a:solidFill>
                  <a:schemeClr val="tx1"/>
                </a:solidFill>
              </a:rPr>
              <a:t>Three‑month trial, increasing the daily caps for northern SMART tracks RNP X and U (Yellow </a:t>
            </a:r>
            <a:r>
              <a:rPr lang="en-NZ" sz="1800" err="1">
                <a:solidFill>
                  <a:schemeClr val="tx1"/>
                </a:solidFill>
              </a:rPr>
              <a:t>U23</a:t>
            </a:r>
            <a:r>
              <a:rPr lang="en-NZ" sz="1800">
                <a:solidFill>
                  <a:schemeClr val="tx1"/>
                </a:solidFill>
              </a:rPr>
              <a:t>, Blue </a:t>
            </a:r>
            <a:r>
              <a:rPr lang="en-NZ" sz="1800" err="1">
                <a:solidFill>
                  <a:schemeClr val="tx1"/>
                </a:solidFill>
              </a:rPr>
              <a:t>X05A</a:t>
            </a:r>
            <a:r>
              <a:rPr lang="en-NZ" sz="1800">
                <a:solidFill>
                  <a:schemeClr val="tx1"/>
                </a:solidFill>
              </a:rPr>
              <a:t> and Green X23A)</a:t>
            </a:r>
            <a:endParaRPr lang="en-US">
              <a:solidFill>
                <a:schemeClr val="tx1"/>
              </a:solidFill>
            </a:endParaRPr>
          </a:p>
          <a:p>
            <a:pPr marL="285750" lvl="2" indent="-285750">
              <a:buChar char="•"/>
            </a:pPr>
            <a:r>
              <a:rPr lang="en-US" sz="1800">
                <a:solidFill>
                  <a:schemeClr val="tx1"/>
                </a:solidFill>
              </a:rPr>
              <a:t>Commencing in autumn, over a five-month period</a:t>
            </a:r>
          </a:p>
          <a:p>
            <a:pPr marL="285750" lvl="2" indent="-285750">
              <a:buChar char="•"/>
            </a:pPr>
            <a:r>
              <a:rPr lang="en-US" sz="1800">
                <a:solidFill>
                  <a:schemeClr val="tx1"/>
                </a:solidFill>
                <a:latin typeface="AKL Sans"/>
              </a:rPr>
              <a:t>Additional noise monitors will be deployed to best capture noise events</a:t>
            </a:r>
          </a:p>
          <a:p>
            <a:pPr marL="285750" lvl="2" indent="-285750">
              <a:buChar char="•"/>
            </a:pPr>
            <a:r>
              <a:rPr lang="en-US" sz="1800">
                <a:solidFill>
                  <a:schemeClr val="tx1"/>
                </a:solidFill>
                <a:ea typeface="+mn-lt"/>
                <a:cs typeface="+mn-lt"/>
              </a:rPr>
              <a:t>Northern SMART track usage is not projected to rise in proportion to the cap increase</a:t>
            </a:r>
          </a:p>
          <a:p>
            <a:pPr lvl="2"/>
            <a:endParaRPr lang="en-US" sz="1800">
              <a:solidFill>
                <a:schemeClr val="tx1"/>
              </a:solidFill>
              <a:latin typeface="AKL Sans"/>
            </a:endParaRPr>
          </a:p>
          <a:p>
            <a:endParaRPr lang="en-NZ" sz="1100">
              <a:solidFill>
                <a:schemeClr val="tx1"/>
              </a:solidFill>
              <a:highlight>
                <a:srgbClr val="FFFFFF"/>
              </a:highlight>
              <a:latin typeface="Aptos"/>
            </a:endParaRPr>
          </a:p>
          <a:p>
            <a:pPr marL="285750" lvl="2" indent="-285750">
              <a:buChar char="•"/>
            </a:pPr>
            <a:endParaRPr lang="en-US" sz="1800">
              <a:solidFill>
                <a:schemeClr val="tx1"/>
              </a:solidFill>
              <a:latin typeface="AKL Sans"/>
            </a:endParaRPr>
          </a:p>
          <a:p>
            <a:pPr marL="285750" lvl="2" indent="-285750">
              <a:buChar char="•"/>
            </a:pPr>
            <a:endParaRPr lang="en-US" sz="1800">
              <a:solidFill>
                <a:schemeClr val="tx1"/>
              </a:solidFill>
              <a:latin typeface="AKL Sans"/>
            </a:endParaRPr>
          </a:p>
          <a:p>
            <a:pPr marL="285750" lvl="2" indent="-285750">
              <a:buChar char="•"/>
            </a:pPr>
            <a:endParaRPr lang="en-US" sz="1800">
              <a:solidFill>
                <a:schemeClr val="tx1"/>
              </a:solidFill>
              <a:latin typeface="AKL Sans"/>
            </a:endParaRPr>
          </a:p>
        </p:txBody>
      </p:sp>
      <p:pic>
        <p:nvPicPr>
          <p:cNvPr id="8" name="Picture 7" descr="A close up of a sign&#10;&#10;AI-generated content may be incorrect.">
            <a:extLst>
              <a:ext uri="{FF2B5EF4-FFF2-40B4-BE49-F238E27FC236}">
                <a16:creationId xmlns:a16="http://schemas.microsoft.com/office/drawing/2014/main" id="{A15828FE-642C-9451-0991-6C186795E7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08291" y="988919"/>
            <a:ext cx="1400735" cy="720539"/>
          </a:xfrm>
          <a:prstGeom prst="rect">
            <a:avLst/>
          </a:prstGeom>
        </p:spPr>
      </p:pic>
      <p:pic>
        <p:nvPicPr>
          <p:cNvPr id="9" name="Picture 8" descr="A map with different colored lines&#10;&#10;AI-generated content may be incorrect.">
            <a:extLst>
              <a:ext uri="{FF2B5EF4-FFF2-40B4-BE49-F238E27FC236}">
                <a16:creationId xmlns:a16="http://schemas.microsoft.com/office/drawing/2014/main" id="{ED9DBC09-B0A3-00E6-C929-6752CF3E1C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56667" y="1810871"/>
            <a:ext cx="6549278" cy="3334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80280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/>
          <p:cNvSpPr>
            <a:spLocks noGrp="1"/>
          </p:cNvSpPr>
          <p:nvPr>
            <p:ph type="body" sz="quarter" idx="14"/>
          </p:nvPr>
        </p:nvSpPr>
        <p:spPr>
          <a:xfrm>
            <a:off x="446125" y="1065812"/>
            <a:ext cx="4857750" cy="4992207"/>
          </a:xfrm>
        </p:spPr>
        <p:txBody>
          <a:bodyPr vert="horz" lIns="91440" tIns="45720" rIns="91440" bIns="45720" rtlCol="0" anchor="t">
            <a:normAutofit/>
          </a:bodyPr>
          <a:lstStyle/>
          <a:p>
            <a:pPr lvl="2"/>
            <a:r>
              <a:rPr lang="en-US" sz="1800"/>
              <a:t>SMART tracks use more precise flight paths.</a:t>
            </a:r>
          </a:p>
          <a:p>
            <a:pPr lvl="2"/>
            <a:r>
              <a:rPr lang="en-US" sz="1800"/>
              <a:t>This improves efficiency, not only from airspace operations but fuel usage.</a:t>
            </a:r>
          </a:p>
          <a:p>
            <a:pPr lvl="2"/>
            <a:r>
              <a:rPr lang="en-US" sz="1800"/>
              <a:t>It also means some corridors experience overflights more frequently. </a:t>
            </a:r>
          </a:p>
          <a:p>
            <a:pPr lvl="2"/>
            <a:r>
              <a:rPr lang="en-US" sz="1800"/>
              <a:t>Engine thrust used less compared to </a:t>
            </a:r>
            <a:r>
              <a:rPr lang="en-US" sz="1800" err="1"/>
              <a:t>STAR's</a:t>
            </a:r>
            <a:endParaRPr lang="en-US" sz="1800"/>
          </a:p>
          <a:p>
            <a:pPr lvl="2"/>
            <a:r>
              <a:rPr lang="en-US" sz="1800"/>
              <a:t>SMART track </a:t>
            </a:r>
            <a:r>
              <a:rPr lang="en-US" sz="1800" err="1"/>
              <a:t>utilisation</a:t>
            </a:r>
            <a:r>
              <a:rPr lang="en-US" sz="1800"/>
              <a:t> can only occur when airspace conditions allow.</a:t>
            </a:r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What we know about SMART Tracks today</a:t>
            </a:r>
            <a:endParaRPr lang="en-NZ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738966" cy="365125"/>
          </a:xfrm>
        </p:spPr>
        <p:txBody>
          <a:bodyPr/>
          <a:lstStyle/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3890EF5-4B3D-B1E5-0C23-7348203FF2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831BD229-DF4C-47BF-84AB-73AC8A80E57B}" type="slidenum">
              <a:rPr lang="en-NZ" smtClean="0"/>
              <a:pPr/>
              <a:t>3</a:t>
            </a:fld>
            <a:endParaRPr lang="en-NZ"/>
          </a:p>
        </p:txBody>
      </p:sp>
      <p:sp>
        <p:nvSpPr>
          <p:cNvPr id="4" name="TextBox 11">
            <a:extLst>
              <a:ext uri="{FF2B5EF4-FFF2-40B4-BE49-F238E27FC236}">
                <a16:creationId xmlns:a16="http://schemas.microsoft.com/office/drawing/2014/main" id="{777D90AE-766F-BD9A-6368-2C81038BF441}"/>
              </a:ext>
            </a:extLst>
          </p:cNvPr>
          <p:cNvSpPr txBox="1"/>
          <p:nvPr/>
        </p:nvSpPr>
        <p:spPr>
          <a:xfrm>
            <a:off x="7137554" y="2398640"/>
            <a:ext cx="2743200" cy="369332"/>
          </a:xfrm>
          <a:prstGeom prst="rect">
            <a:avLst/>
          </a:prstGeom>
          <a:noFill/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Current running average</a:t>
            </a:r>
          </a:p>
        </p:txBody>
      </p:sp>
      <p:pic>
        <p:nvPicPr>
          <p:cNvPr id="7" name="Picture 6" descr="A screenshot of a graph&#10;&#10;AI-generated content may be incorrect.">
            <a:extLst>
              <a:ext uri="{FF2B5EF4-FFF2-40B4-BE49-F238E27FC236}">
                <a16:creationId xmlns:a16="http://schemas.microsoft.com/office/drawing/2014/main" id="{215918CA-B445-01D9-9D1F-9499465928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49253" y="2967599"/>
            <a:ext cx="4117237" cy="1682824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B94A62C3-5B10-2894-D7F8-114F817CC3F1}"/>
              </a:ext>
            </a:extLst>
          </p:cNvPr>
          <p:cNvSpPr txBox="1"/>
          <p:nvPr/>
        </p:nvSpPr>
        <p:spPr>
          <a:xfrm>
            <a:off x="6257115" y="1211766"/>
            <a:ext cx="5738035" cy="64633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/>
              <a:t>AKL has approx. 220-240 landings per day, currently under 10% are </a:t>
            </a:r>
            <a:r>
              <a:rPr lang="en-US" err="1"/>
              <a:t>utilising</a:t>
            </a:r>
            <a:r>
              <a:rPr lang="en-US"/>
              <a:t> SMART tracks</a:t>
            </a:r>
          </a:p>
        </p:txBody>
      </p:sp>
    </p:spTree>
    <p:extLst>
      <p:ext uri="{BB962C8B-B14F-4D97-AF65-F5344CB8AC3E}">
        <p14:creationId xmlns:p14="http://schemas.microsoft.com/office/powerpoint/2010/main" val="232908709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52FB90-21DC-6A1D-08C9-515ED81E3E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7">
            <a:extLst>
              <a:ext uri="{FF2B5EF4-FFF2-40B4-BE49-F238E27FC236}">
                <a16:creationId xmlns:a16="http://schemas.microsoft.com/office/drawing/2014/main" id="{EC53A3AA-ACEC-158A-0CDB-FDAADD829E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4303" y="273051"/>
            <a:ext cx="10338922" cy="680570"/>
          </a:xfrm>
        </p:spPr>
        <p:txBody>
          <a:bodyPr>
            <a:normAutofit fontScale="90000"/>
          </a:bodyPr>
          <a:lstStyle/>
          <a:p>
            <a:r>
              <a:rPr lang="en-US"/>
              <a:t>Northern SMART Track </a:t>
            </a:r>
            <a:r>
              <a:rPr lang="en-US" err="1"/>
              <a:t>Utilisation</a:t>
            </a:r>
            <a:r>
              <a:rPr lang="en-US"/>
              <a:t> During Trial (Forecast)</a:t>
            </a:r>
            <a:endParaRPr lang="en-NZ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FBF24E1-5988-E75E-EEB3-0B02A67A249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47650" y="6048375"/>
            <a:ext cx="11830050" cy="32385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NZ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E8C90A7B-C5D0-0A2A-00B3-3B3CB90C393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831BD229-DF4C-47BF-84AB-73AC8A80E57B}" type="slidenum">
              <a:rPr lang="en-NZ" smtClean="0"/>
              <a:pPr/>
              <a:t>4</a:t>
            </a:fld>
            <a:endParaRPr lang="en-NZ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468D309-A176-01EA-1E37-B32CA9DF2FF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70933" y="6292850"/>
            <a:ext cx="3053291" cy="365125"/>
          </a:xfrm>
        </p:spPr>
        <p:txBody>
          <a:bodyPr/>
          <a:lstStyle/>
          <a:p>
            <a:pPr algn="l"/>
            <a:r>
              <a:rPr lang="en-US"/>
              <a:t>ANCCG Meeting - 2 March 2026</a:t>
            </a:r>
            <a:endParaRPr lang="en-GB"/>
          </a:p>
        </p:txBody>
      </p:sp>
      <p:sp>
        <p:nvSpPr>
          <p:cNvPr id="4" name="TextBox 9">
            <a:extLst>
              <a:ext uri="{FF2B5EF4-FFF2-40B4-BE49-F238E27FC236}">
                <a16:creationId xmlns:a16="http://schemas.microsoft.com/office/drawing/2014/main" id="{F78D33E5-FE88-2BDC-5211-7D1BA7CD3090}"/>
              </a:ext>
            </a:extLst>
          </p:cNvPr>
          <p:cNvSpPr txBox="1"/>
          <p:nvPr/>
        </p:nvSpPr>
        <p:spPr>
          <a:xfrm>
            <a:off x="510989" y="1519517"/>
            <a:ext cx="5074024" cy="4524315"/>
          </a:xfrm>
          <a:prstGeom prst="rect">
            <a:avLst/>
          </a:prstGeom>
          <a:noFill/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rtl="0"/>
            <a:r>
              <a:rPr lang="en-US" sz="1800" baseline="0">
                <a:latin typeface="AKL Sans"/>
              </a:rPr>
              <a:t>Below is Airways’ forecast for the busiest SMART track day once daily cap is increased:</a:t>
            </a:r>
            <a:r>
              <a:rPr lang="en-US" sz="1800">
                <a:latin typeface="AKL Sans"/>
              </a:rPr>
              <a:t>​</a:t>
            </a:r>
          </a:p>
          <a:p>
            <a:endParaRPr lang="en-US">
              <a:latin typeface="AKL Sans"/>
              <a:ea typeface="Arial"/>
              <a:cs typeface="Arial"/>
            </a:endParaRPr>
          </a:p>
          <a:p>
            <a:pPr marL="285750" lvl="2" indent="-285750" rtl="0">
              <a:buFont typeface="Arial,Sans-Serif"/>
              <a:buChar char="•"/>
            </a:pPr>
            <a:r>
              <a:rPr lang="en-NZ" sz="1800" baseline="0">
                <a:latin typeface="AKL Sans"/>
                <a:ea typeface="Arial"/>
                <a:cs typeface="Arial"/>
              </a:rPr>
              <a:t>Green track 13 each day (Current cap 10)</a:t>
            </a:r>
            <a:r>
              <a:rPr lang="en-US" sz="1800">
                <a:latin typeface="AKL Sans"/>
                <a:ea typeface="Arial"/>
                <a:cs typeface="Arial"/>
              </a:rPr>
              <a:t>​</a:t>
            </a:r>
          </a:p>
          <a:p>
            <a:pPr marL="285750" lvl="2" indent="-285750" rtl="0">
              <a:buFont typeface="Arial,Sans-Serif"/>
              <a:buChar char="•"/>
            </a:pPr>
            <a:r>
              <a:rPr lang="en-NZ" sz="1800" baseline="0">
                <a:latin typeface="AKL Sans"/>
                <a:ea typeface="Arial"/>
                <a:cs typeface="Arial"/>
              </a:rPr>
              <a:t>Blue track 10 each day (Current cap 10)</a:t>
            </a:r>
            <a:r>
              <a:rPr lang="en-US" sz="1800">
                <a:latin typeface="AKL Sans"/>
                <a:ea typeface="Arial"/>
                <a:cs typeface="Arial"/>
              </a:rPr>
              <a:t>​</a:t>
            </a:r>
          </a:p>
          <a:p>
            <a:pPr marL="285750" lvl="2" indent="-285750" rtl="0">
              <a:buFont typeface="Arial,Sans-Serif"/>
              <a:buChar char="•"/>
            </a:pPr>
            <a:r>
              <a:rPr lang="en-NZ" sz="1800" baseline="0">
                <a:latin typeface="AKL Sans"/>
                <a:ea typeface="Arial"/>
                <a:cs typeface="Arial"/>
              </a:rPr>
              <a:t>Yellow track 6 each day (Current cap 6)</a:t>
            </a:r>
            <a:r>
              <a:rPr lang="en-US" sz="1800">
                <a:latin typeface="AKL Sans"/>
                <a:ea typeface="Arial"/>
                <a:cs typeface="Arial"/>
              </a:rPr>
              <a:t>​</a:t>
            </a:r>
          </a:p>
          <a:p>
            <a:pPr marL="0" lvl="2"/>
            <a:endParaRPr lang="en-US">
              <a:latin typeface="AKL Sans"/>
              <a:cs typeface="Arial"/>
            </a:endParaRPr>
          </a:p>
          <a:p>
            <a:pPr lvl="2"/>
            <a:endParaRPr lang="en-US">
              <a:latin typeface="AKL Sans"/>
              <a:cs typeface="Arial"/>
            </a:endParaRPr>
          </a:p>
          <a:p>
            <a:pPr rtl="0"/>
            <a:r>
              <a:rPr lang="en-NZ" sz="1800" baseline="0">
                <a:latin typeface="AKL Sans"/>
              </a:rPr>
              <a:t>Running average is anticipated to be </a:t>
            </a:r>
            <a:r>
              <a:rPr lang="en-NZ" sz="1800" b="1" u="sng" baseline="0">
                <a:latin typeface="AKL Sans"/>
              </a:rPr>
              <a:t>significantly</a:t>
            </a:r>
            <a:r>
              <a:rPr lang="en-NZ" sz="1800" baseline="0">
                <a:latin typeface="AKL Sans"/>
              </a:rPr>
              <a:t> lower than above figures.</a:t>
            </a:r>
          </a:p>
          <a:p>
            <a:endParaRPr lang="en-NZ"/>
          </a:p>
          <a:p>
            <a:endParaRPr lang="en-NZ"/>
          </a:p>
          <a:p>
            <a:endParaRPr lang="en-US"/>
          </a:p>
          <a:p>
            <a:endParaRPr lang="en-US"/>
          </a:p>
          <a:p>
            <a:endParaRPr lang="en-US"/>
          </a:p>
          <a:p>
            <a:pPr algn="ctr"/>
            <a:endParaRPr lang="en-US"/>
          </a:p>
        </p:txBody>
      </p:sp>
      <p:sp>
        <p:nvSpPr>
          <p:cNvPr id="13" name="TextBox 9">
            <a:extLst>
              <a:ext uri="{FF2B5EF4-FFF2-40B4-BE49-F238E27FC236}">
                <a16:creationId xmlns:a16="http://schemas.microsoft.com/office/drawing/2014/main" id="{E55D6487-42A9-56A4-65D0-9462070D12C0}"/>
              </a:ext>
            </a:extLst>
          </p:cNvPr>
          <p:cNvSpPr txBox="1"/>
          <p:nvPr/>
        </p:nvSpPr>
        <p:spPr>
          <a:xfrm>
            <a:off x="6158753" y="1519517"/>
            <a:ext cx="5074024" cy="2862322"/>
          </a:xfrm>
          <a:prstGeom prst="rect">
            <a:avLst/>
          </a:prstGeom>
          <a:noFill/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If these numbers are reached, it will only be on days where conditions allow it, such as a low traffic day.</a:t>
            </a:r>
          </a:p>
          <a:p>
            <a:endParaRPr lang="en-US"/>
          </a:p>
          <a:p>
            <a:endParaRPr lang="en-NZ"/>
          </a:p>
          <a:p>
            <a:endParaRPr lang="en-NZ"/>
          </a:p>
          <a:p>
            <a:endParaRPr lang="en-US"/>
          </a:p>
          <a:p>
            <a:endParaRPr lang="en-US"/>
          </a:p>
          <a:p>
            <a:endParaRPr lang="en-US"/>
          </a:p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67115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AB9A7F-9DF5-7C14-6132-9A284D35B5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9A09703C-4F29-F34B-E1F6-FBD551419C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solidFill>
                  <a:srgbClr val="FFFFFF"/>
                </a:solidFill>
              </a:rPr>
              <a:t> impact</a:t>
            </a:r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5F60AEF0-5158-6271-EDE5-D1653B49B47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738966" cy="365125"/>
          </a:xfrm>
        </p:spPr>
        <p:txBody>
          <a:bodyPr/>
          <a:lstStyle/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C2DACEAE-88A2-221C-5B3C-DF11E6C5D00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831BD229-DF4C-47BF-84AB-73AC8A80E57B}" type="slidenum">
              <a:rPr lang="en-NZ" smtClean="0"/>
              <a:pPr/>
              <a:t>5</a:t>
            </a:fld>
            <a:endParaRPr lang="en-NZ"/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84830EF9-6E0E-19FF-97E0-C7E8D70E430C}"/>
              </a:ext>
            </a:extLst>
          </p:cNvPr>
          <p:cNvSpPr>
            <a:spLocks noGrp="1"/>
          </p:cNvSpPr>
          <p:nvPr/>
        </p:nvSpPr>
        <p:spPr>
          <a:xfrm>
            <a:off x="1011083" y="1376632"/>
            <a:ext cx="4857750" cy="476642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2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4" name="Content Placeholder 6">
            <a:extLst>
              <a:ext uri="{FF2B5EF4-FFF2-40B4-BE49-F238E27FC236}">
                <a16:creationId xmlns:a16="http://schemas.microsoft.com/office/drawing/2014/main" id="{D32E1FE3-8E40-2F07-0489-2A12AB9FF6A7}"/>
              </a:ext>
            </a:extLst>
          </p:cNvPr>
          <p:cNvSpPr>
            <a:spLocks noGrp="1"/>
          </p:cNvSpPr>
          <p:nvPr/>
        </p:nvSpPr>
        <p:spPr>
          <a:xfrm>
            <a:off x="6427367" y="1487021"/>
            <a:ext cx="5273599" cy="1597127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i="1">
              <a:solidFill>
                <a:schemeClr val="tx1"/>
              </a:solidFill>
            </a:endParaRPr>
          </a:p>
        </p:txBody>
      </p:sp>
      <p:sp>
        <p:nvSpPr>
          <p:cNvPr id="3" name="Title 4">
            <a:extLst>
              <a:ext uri="{FF2B5EF4-FFF2-40B4-BE49-F238E27FC236}">
                <a16:creationId xmlns:a16="http://schemas.microsoft.com/office/drawing/2014/main" id="{137215B4-FA19-B056-F24F-BDD6AFEDD902}"/>
              </a:ext>
            </a:extLst>
          </p:cNvPr>
          <p:cNvSpPr>
            <a:spLocks noGrp="1"/>
          </p:cNvSpPr>
          <p:nvPr/>
        </p:nvSpPr>
        <p:spPr>
          <a:xfrm>
            <a:off x="206375" y="273051"/>
            <a:ext cx="11147425" cy="793749"/>
          </a:xfrm>
          <a:prstGeom prst="rect">
            <a:avLst/>
          </a:prstGeom>
        </p:spPr>
        <p:txBody>
          <a:bodyPr vert="horz" lIns="91440" tIns="45720" rIns="91440" bIns="45720" rtlCol="0" anchor="t" anchorCtr="0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600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>
                <a:solidFill>
                  <a:schemeClr val="tx1"/>
                </a:solidFill>
              </a:rPr>
              <a:t>Marshall Day Acoustics – Assessment of Trial</a:t>
            </a:r>
          </a:p>
          <a:p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5231BF60-96E4-558A-859C-F574C0E995D8}"/>
              </a:ext>
            </a:extLst>
          </p:cNvPr>
          <p:cNvSpPr>
            <a:spLocks noGrp="1"/>
          </p:cNvSpPr>
          <p:nvPr/>
        </p:nvSpPr>
        <p:spPr>
          <a:xfrm>
            <a:off x="1007969" y="1244974"/>
            <a:ext cx="4857750" cy="437197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2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92F4280-903E-F3CE-2CFE-1DD9DF21A12C}"/>
              </a:ext>
            </a:extLst>
          </p:cNvPr>
          <p:cNvSpPr>
            <a:spLocks noGrp="1"/>
          </p:cNvSpPr>
          <p:nvPr/>
        </p:nvSpPr>
        <p:spPr>
          <a:xfrm>
            <a:off x="5925343" y="1352550"/>
            <a:ext cx="5273599" cy="1597127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i="1">
              <a:solidFill>
                <a:schemeClr val="tx1"/>
              </a:solidFill>
            </a:endParaRPr>
          </a:p>
        </p:txBody>
      </p:sp>
      <p:sp>
        <p:nvSpPr>
          <p:cNvPr id="4" name="TextBox 8">
            <a:extLst>
              <a:ext uri="{FF2B5EF4-FFF2-40B4-BE49-F238E27FC236}">
                <a16:creationId xmlns:a16="http://schemas.microsoft.com/office/drawing/2014/main" id="{C94CAD27-8D62-C957-CF44-8FD55B88BF00}"/>
              </a:ext>
            </a:extLst>
          </p:cNvPr>
          <p:cNvSpPr txBox="1"/>
          <p:nvPr/>
        </p:nvSpPr>
        <p:spPr>
          <a:xfrm>
            <a:off x="481561" y="965958"/>
            <a:ext cx="5300347" cy="5724644"/>
          </a:xfrm>
          <a:prstGeom prst="rect">
            <a:avLst/>
          </a:prstGeom>
          <a:noFill/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>
              <a:buFont typeface="Arial"/>
              <a:buChar char="•"/>
            </a:pPr>
            <a:r>
              <a:rPr lang="en-US"/>
              <a:t>Original caps were put in place to help understand potential noise effects.</a:t>
            </a:r>
          </a:p>
          <a:p>
            <a:endParaRPr lang="en-US"/>
          </a:p>
          <a:p>
            <a:pPr marL="285750" indent="-285750">
              <a:buFont typeface="Arial"/>
              <a:buChar char="•"/>
            </a:pPr>
            <a:r>
              <a:rPr lang="en-US"/>
              <a:t>Monitoring showed negligible community impact.</a:t>
            </a:r>
          </a:p>
          <a:p>
            <a:endParaRPr lang="en-US"/>
          </a:p>
          <a:p>
            <a:pPr marL="285750" indent="-285750">
              <a:buFont typeface="Arial"/>
              <a:buChar char="•"/>
            </a:pPr>
            <a:r>
              <a:rPr lang="en-US"/>
              <a:t>MDA predicts the increased use of the SMART tracks will reduce overall noise exposure (due to less noisy SMART descent profile)</a:t>
            </a:r>
          </a:p>
          <a:p>
            <a:pPr marL="285750" indent="-285750">
              <a:buFont typeface="Arial"/>
              <a:buChar char="•"/>
            </a:pPr>
            <a:endParaRPr lang="en-US"/>
          </a:p>
          <a:p>
            <a:pPr marL="285750" indent="-285750">
              <a:buFont typeface="Arial"/>
              <a:buChar char="•"/>
            </a:pPr>
            <a:r>
              <a:rPr lang="en-US"/>
              <a:t>Noise will increase for a small number of people that live directly below these tracks (due to precision and increased number of SMART approaches in that exact location)</a:t>
            </a:r>
          </a:p>
          <a:p>
            <a:pPr marL="285750" indent="-285750">
              <a:buFont typeface="Arial"/>
              <a:buChar char="•"/>
            </a:pPr>
            <a:endParaRPr lang="en-US"/>
          </a:p>
          <a:p>
            <a:pPr marL="285750" indent="-285750">
              <a:buFont typeface="Arial"/>
              <a:buChar char="•"/>
            </a:pPr>
            <a:r>
              <a:rPr lang="en-US"/>
              <a:t>MDA will carry out further numerical analysis and noise monitoring at select locations during the trial</a:t>
            </a:r>
          </a:p>
          <a:p>
            <a:endParaRPr lang="en-US" sz="2400" i="1"/>
          </a:p>
          <a:p>
            <a:endParaRPr lang="en-US"/>
          </a:p>
        </p:txBody>
      </p:sp>
      <p:sp>
        <p:nvSpPr>
          <p:cNvPr id="13" name="Content Placeholder 6">
            <a:extLst>
              <a:ext uri="{FF2B5EF4-FFF2-40B4-BE49-F238E27FC236}">
                <a16:creationId xmlns:a16="http://schemas.microsoft.com/office/drawing/2014/main" id="{B37A7FDF-B546-4FBF-B8D9-6D978EB5DE20}"/>
              </a:ext>
            </a:extLst>
          </p:cNvPr>
          <p:cNvSpPr>
            <a:spLocks noGrp="1"/>
          </p:cNvSpPr>
          <p:nvPr/>
        </p:nvSpPr>
        <p:spPr>
          <a:xfrm>
            <a:off x="6077743" y="1504950"/>
            <a:ext cx="5273599" cy="1597127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i="1">
              <a:solidFill>
                <a:schemeClr val="tx1"/>
              </a:solidFill>
            </a:endParaRPr>
          </a:p>
        </p:txBody>
      </p:sp>
      <p:sp>
        <p:nvSpPr>
          <p:cNvPr id="16" name="Content Placeholder 6">
            <a:extLst>
              <a:ext uri="{FF2B5EF4-FFF2-40B4-BE49-F238E27FC236}">
                <a16:creationId xmlns:a16="http://schemas.microsoft.com/office/drawing/2014/main" id="{6FEDF186-EEB7-664F-5381-4BE532AF555A}"/>
              </a:ext>
            </a:extLst>
          </p:cNvPr>
          <p:cNvSpPr>
            <a:spLocks noGrp="1"/>
          </p:cNvSpPr>
          <p:nvPr/>
        </p:nvSpPr>
        <p:spPr>
          <a:xfrm>
            <a:off x="6230143" y="1657350"/>
            <a:ext cx="5273599" cy="1597127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i="1">
                <a:solidFill>
                  <a:schemeClr val="tx1"/>
                </a:solidFill>
              </a:rPr>
              <a:t>Monitoring of the trial will be used to verify the initial MDA modeling </a:t>
            </a:r>
          </a:p>
        </p:txBody>
      </p:sp>
    </p:spTree>
    <p:extLst>
      <p:ext uri="{BB962C8B-B14F-4D97-AF65-F5344CB8AC3E}">
        <p14:creationId xmlns:p14="http://schemas.microsoft.com/office/powerpoint/2010/main" val="395168091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1B3668-A5DA-EBCA-E770-423C8D0988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8235AA1A-E3F1-192B-CA3E-19EE8ECD84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6375" y="273051"/>
            <a:ext cx="11788775" cy="1458283"/>
          </a:xfrm>
        </p:spPr>
        <p:txBody>
          <a:bodyPr/>
          <a:lstStyle/>
          <a:p>
            <a:r>
              <a:rPr lang="en-US"/>
              <a:t>A short-term trial to better understand community</a:t>
            </a:r>
            <a:r>
              <a:rPr lang="en-US">
                <a:solidFill>
                  <a:srgbClr val="000000"/>
                </a:solidFill>
              </a:rPr>
              <a:t> impact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EBA2C507-271E-258A-9F57-B91F0B01FF3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04259" y="6330950"/>
            <a:ext cx="2738966" cy="365125"/>
          </a:xfrm>
        </p:spPr>
        <p:txBody>
          <a:bodyPr/>
          <a:lstStyle/>
          <a:p>
            <a:pPr algn="l"/>
            <a:r>
              <a:rPr lang="en-US"/>
              <a:t>ANCCG Meeting - 2 March 2026</a:t>
            </a:r>
            <a:endParaRPr lang="en-NZ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7CDC43B3-FA7D-A4C6-A74B-E84F2FD2E83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831BD229-DF4C-47BF-84AB-73AC8A80E57B}" type="slidenum">
              <a:rPr lang="en-NZ" smtClean="0"/>
              <a:pPr/>
              <a:t>6</a:t>
            </a:fld>
            <a:endParaRPr lang="en-NZ"/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7A90FA6F-1F09-8B12-547A-573481D7F711}"/>
              </a:ext>
            </a:extLst>
          </p:cNvPr>
          <p:cNvSpPr>
            <a:spLocks noGrp="1"/>
          </p:cNvSpPr>
          <p:nvPr/>
        </p:nvSpPr>
        <p:spPr>
          <a:xfrm>
            <a:off x="329908" y="1216681"/>
            <a:ext cx="4857750" cy="4766422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2"/>
            <a:r>
              <a:rPr lang="en-US" sz="1800">
                <a:solidFill>
                  <a:schemeClr val="tx1"/>
                </a:solidFill>
              </a:rPr>
              <a:t>A 3-month trial of increased use of northern SMART approaches. (AKL and Airways have forecast that there will be many days with no increase).</a:t>
            </a:r>
          </a:p>
          <a:p>
            <a:pPr lvl="2"/>
            <a:r>
              <a:rPr lang="en-US" sz="1800">
                <a:solidFill>
                  <a:schemeClr val="tx1"/>
                </a:solidFill>
              </a:rPr>
              <a:t>Designed to test:</a:t>
            </a:r>
          </a:p>
          <a:p>
            <a:pPr marL="285750" lvl="2" indent="-285750">
              <a:buFont typeface="Arial" panose="020B0604020202020204" pitchFamily="34" charset="0"/>
              <a:buChar char="•"/>
            </a:pPr>
            <a:r>
              <a:rPr lang="en-US" sz="1800">
                <a:solidFill>
                  <a:schemeClr val="tx1"/>
                </a:solidFill>
              </a:rPr>
              <a:t>Changes in noise levels</a:t>
            </a:r>
          </a:p>
          <a:p>
            <a:pPr marL="285750" lvl="2" indent="-285750">
              <a:buFont typeface="Arial" panose="020B0604020202020204" pitchFamily="34" charset="0"/>
              <a:buChar char="•"/>
            </a:pPr>
            <a:r>
              <a:rPr lang="en-US" sz="1800">
                <a:solidFill>
                  <a:schemeClr val="tx1"/>
                </a:solidFill>
              </a:rPr>
              <a:t>Changes in frequency of overflights</a:t>
            </a:r>
          </a:p>
          <a:p>
            <a:pPr marL="285750" lvl="2" indent="-285750">
              <a:buFont typeface="Arial" panose="020B0604020202020204" pitchFamily="34" charset="0"/>
              <a:buChar char="•"/>
            </a:pPr>
            <a:r>
              <a:rPr lang="en-US" sz="1800">
                <a:solidFill>
                  <a:schemeClr val="tx1"/>
                </a:solidFill>
              </a:rPr>
              <a:t>Any change in complaints related to the northern SMART track </a:t>
            </a:r>
            <a:r>
              <a:rPr lang="en-US" sz="1800" err="1">
                <a:solidFill>
                  <a:schemeClr val="tx1"/>
                </a:solidFill>
              </a:rPr>
              <a:t>utilisation</a:t>
            </a:r>
            <a:endParaRPr lang="en-US" sz="1800">
              <a:solidFill>
                <a:schemeClr val="tx1"/>
              </a:solidFill>
            </a:endParaRPr>
          </a:p>
          <a:p>
            <a:pPr lvl="2"/>
            <a:r>
              <a:rPr lang="en-US" sz="1800">
                <a:solidFill>
                  <a:schemeClr val="tx1"/>
                </a:solidFill>
              </a:rPr>
              <a:t>What this may mean:</a:t>
            </a:r>
          </a:p>
          <a:p>
            <a:pPr marL="285750" lvl="2" indent="-285750">
              <a:buFont typeface="Arial" panose="020B0604020202020204" pitchFamily="34" charset="0"/>
              <a:buChar char="•"/>
            </a:pPr>
            <a:r>
              <a:rPr lang="en-US" sz="1800">
                <a:solidFill>
                  <a:schemeClr val="tx1"/>
                </a:solidFill>
              </a:rPr>
              <a:t>Some areas may experience more overflights due to the SMART Track</a:t>
            </a:r>
          </a:p>
          <a:p>
            <a:pPr marL="285750" lvl="2" indent="-285750">
              <a:buFont typeface="Arial" panose="020B0604020202020204" pitchFamily="34" charset="0"/>
              <a:buChar char="•"/>
            </a:pPr>
            <a:r>
              <a:rPr lang="en-US" sz="1800">
                <a:solidFill>
                  <a:schemeClr val="tx1"/>
                </a:solidFill>
              </a:rPr>
              <a:t>Other areas may experience less flights overhead</a:t>
            </a:r>
          </a:p>
        </p:txBody>
      </p:sp>
      <p:sp>
        <p:nvSpPr>
          <p:cNvPr id="14" name="Content Placeholder 6">
            <a:extLst>
              <a:ext uri="{FF2B5EF4-FFF2-40B4-BE49-F238E27FC236}">
                <a16:creationId xmlns:a16="http://schemas.microsoft.com/office/drawing/2014/main" id="{DEE508C4-8B57-D8D8-2695-6D305164B531}"/>
              </a:ext>
            </a:extLst>
          </p:cNvPr>
          <p:cNvSpPr>
            <a:spLocks noGrp="1"/>
          </p:cNvSpPr>
          <p:nvPr/>
        </p:nvSpPr>
        <p:spPr>
          <a:xfrm>
            <a:off x="5925343" y="1352550"/>
            <a:ext cx="5273599" cy="1597127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b="1" kern="120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Font typeface="Arial" panose="020B0604020202020204" pitchFamily="34" charset="0"/>
              <a:buNone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2667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496800" indent="-22860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2"/>
              </a:buClr>
              <a:buFont typeface="AKL Sans" pitchFamily="50" charset="0"/>
              <a:buChar char="−"/>
              <a:defRPr sz="13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i="1">
                <a:solidFill>
                  <a:schemeClr val="tx1"/>
                </a:solidFill>
              </a:rPr>
              <a:t>This trial is about understanding real-world impact — Before considering a permanent change </a:t>
            </a:r>
          </a:p>
        </p:txBody>
      </p:sp>
    </p:spTree>
    <p:extLst>
      <p:ext uri="{BB962C8B-B14F-4D97-AF65-F5344CB8AC3E}">
        <p14:creationId xmlns:p14="http://schemas.microsoft.com/office/powerpoint/2010/main" val="2043304472"/>
      </p:ext>
    </p:extLst>
  </p:cSld>
  <p:clrMapOvr>
    <a:masterClrMapping/>
  </p:clrMapOvr>
</p:sld>
</file>

<file path=ppt/theme/theme1.xml><?xml version="1.0" encoding="utf-8"?>
<a:theme xmlns:a="http://schemas.openxmlformats.org/drawingml/2006/main" name="White">
  <a:themeElements>
    <a:clrScheme name="AIA 2024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151C6B"/>
      </a:accent1>
      <a:accent2>
        <a:srgbClr val="2F73E0"/>
      </a:accent2>
      <a:accent3>
        <a:srgbClr val="B3E3FF"/>
      </a:accent3>
      <a:accent4>
        <a:srgbClr val="FFBA30"/>
      </a:accent4>
      <a:accent5>
        <a:srgbClr val="FF794D"/>
      </a:accent5>
      <a:accent6>
        <a:srgbClr val="2641C9"/>
      </a:accent6>
      <a:hlink>
        <a:srgbClr val="0563C1"/>
      </a:hlink>
      <a:folHlink>
        <a:srgbClr val="954F72"/>
      </a:folHlink>
    </a:clrScheme>
    <a:fontScheme name="AKL Airport">
      <a:majorFont>
        <a:latin typeface="AKL Sans"/>
        <a:ea typeface=""/>
        <a:cs typeface=""/>
      </a:majorFont>
      <a:minorFont>
        <a:latin typeface="AKL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KL_Slide Deck Updates_FULL DECK" id="{64351599-2626-4B49-98DE-81D06C4F20B5}" vid="{08BD9000-C398-41DC-9531-8DFD100C75F3}"/>
    </a:ext>
  </a:extLst>
</a:theme>
</file>

<file path=ppt/theme/theme2.xml><?xml version="1.0" encoding="utf-8"?>
<a:theme xmlns:a="http://schemas.openxmlformats.org/drawingml/2006/main" name="Titles, Dividers and Values">
  <a:themeElements>
    <a:clrScheme name="Custom 1">
      <a:dk1>
        <a:srgbClr val="101820"/>
      </a:dk1>
      <a:lt1>
        <a:sysClr val="window" lastClr="FFFFFF"/>
      </a:lt1>
      <a:dk2>
        <a:srgbClr val="6F6F6B"/>
      </a:dk2>
      <a:lt2>
        <a:srgbClr val="E7E6E6"/>
      </a:lt2>
      <a:accent1>
        <a:srgbClr val="00B5E2"/>
      </a:accent1>
      <a:accent2>
        <a:srgbClr val="FF6900"/>
      </a:accent2>
      <a:accent3>
        <a:srgbClr val="FFCD00"/>
      </a:accent3>
      <a:accent4>
        <a:srgbClr val="97D700"/>
      </a:accent4>
      <a:accent5>
        <a:srgbClr val="009E94"/>
      </a:accent5>
      <a:accent6>
        <a:srgbClr val="954B97"/>
      </a:accent6>
      <a:hlink>
        <a:srgbClr val="101820"/>
      </a:hlink>
      <a:folHlink>
        <a:srgbClr val="6F6F6B"/>
      </a:folHlink>
    </a:clrScheme>
    <a:fontScheme name="Airways">
      <a:majorFont>
        <a:latin typeface="Montserrat Medium"/>
        <a:ea typeface=""/>
        <a:cs typeface=""/>
      </a:majorFont>
      <a:minorFont>
        <a:latin typeface="Montserra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irways PowerPoint template - presentation  -  Read-Only" id="{FA5D74A1-1ECB-4FCF-956F-89FDCB0B7437}" vid="{E865B16B-AB16-4918-8E32-E3C63AB17B37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C6991A085E520548A97C72817ACCA239" ma:contentTypeVersion="12" ma:contentTypeDescription="Create a new document." ma:contentTypeScope="" ma:versionID="a7c69be580d6fe05e0290dcdd609e882">
  <xsd:schema xmlns:xsd="http://www.w3.org/2001/XMLSchema" xmlns:xs="http://www.w3.org/2001/XMLSchema" xmlns:p="http://schemas.microsoft.com/office/2006/metadata/properties" xmlns:ns2="77570d86-f213-47eb-a246-93e1e1618d25" xmlns:ns3="d14018ad-4c76-497d-ab6f-a8b54cc36fb0" targetNamespace="http://schemas.microsoft.com/office/2006/metadata/properties" ma:root="true" ma:fieldsID="653473b640777f30d4f4b247aef18a3a" ns2:_="" ns3:_="">
    <xsd:import namespace="77570d86-f213-47eb-a246-93e1e1618d25"/>
    <xsd:import namespace="d14018ad-4c76-497d-ab6f-a8b54cc36fb0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7570d86-f213-47eb-a246-93e1e1618d2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lcf76f155ced4ddcb4097134ff3c332f" ma:index="13" nillable="true" ma:taxonomy="true" ma:internalName="lcf76f155ced4ddcb4097134ff3c332f" ma:taxonomyFieldName="MediaServiceImageTags" ma:displayName="Image Tags" ma:readOnly="false" ma:fieldId="{5cf76f15-5ced-4ddc-b409-7134ff3c332f}" ma:taxonomyMulti="true" ma:sspId="4f75aed9-f46d-41db-959b-2f90d1bf50b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8" nillable="true" ma:displayName="MediaLengthInSeconds" ma:hidden="true" ma:internalName="MediaLengthInSeconds" ma:readOnly="true">
      <xsd:simpleType>
        <xsd:restriction base="dms:Unknown"/>
      </xsd:simpleType>
    </xsd:element>
    <xsd:element name="MediaServiceBillingMetadata" ma:index="19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d14018ad-4c76-497d-ab6f-a8b54cc36fb0" elementFormDefault="qualified">
    <xsd:import namespace="http://schemas.microsoft.com/office/2006/documentManagement/types"/>
    <xsd:import namespace="http://schemas.microsoft.com/office/infopath/2007/PartnerControls"/>
    <xsd:element name="TaxCatchAll" ma:index="14" nillable="true" ma:displayName="Taxonomy Catch All Column" ma:hidden="true" ma:list="{892bfdf1-624c-4b9d-9421-2e3d14ed15c2}" ma:internalName="TaxCatchAll" ma:showField="CatchAllData" ma:web="d14018ad-4c76-497d-ab6f-a8b54cc36fb0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d14018ad-4c76-497d-ab6f-a8b54cc36fb0" xsi:nil="true"/>
    <lcf76f155ced4ddcb4097134ff3c332f xmlns="77570d86-f213-47eb-a246-93e1e1618d25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B9121C20-1D42-4BA2-AA33-ABE9140949B7}">
  <ds:schemaRefs>
    <ds:schemaRef ds:uri="77570d86-f213-47eb-a246-93e1e1618d25"/>
    <ds:schemaRef ds:uri="d14018ad-4c76-497d-ab6f-a8b54cc36fb0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B1B2EE86-B87F-4563-9122-8D01C181BFCF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F7671D55-A9D2-4604-84AC-D996664AA40D}">
  <ds:schemaRefs>
    <ds:schemaRef ds:uri="http://purl.org/dc/elements/1.1/"/>
    <ds:schemaRef ds:uri="http://schemas.microsoft.com/office/2006/metadata/properties"/>
    <ds:schemaRef ds:uri="http://purl.org/dc/dcmitype/"/>
    <ds:schemaRef ds:uri="77570d86-f213-47eb-a246-93e1e1618d25"/>
    <ds:schemaRef ds:uri="http://schemas.microsoft.com/office/infopath/2007/PartnerControls"/>
    <ds:schemaRef ds:uri="http://purl.org/dc/terms/"/>
    <ds:schemaRef ds:uri="http://schemas.microsoft.com/office/2006/documentManagement/types"/>
    <ds:schemaRef ds:uri="http://schemas.openxmlformats.org/package/2006/metadata/core-properties"/>
    <ds:schemaRef ds:uri="d14018ad-4c76-497d-ab6f-a8b54cc36fb0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AKL PPT Template</Template>
  <TotalTime>1</TotalTime>
  <Words>508</Words>
  <Application>Microsoft Office PowerPoint</Application>
  <PresentationFormat>Widescreen</PresentationFormat>
  <Paragraphs>76</Paragraphs>
  <Slides>6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6</vt:i4>
      </vt:variant>
    </vt:vector>
  </HeadingPairs>
  <TitlesOfParts>
    <vt:vector size="20" baseType="lpstr">
      <vt:lpstr>AKL Sans</vt:lpstr>
      <vt:lpstr>AKL Sans Light</vt:lpstr>
      <vt:lpstr>AKL Sans Medium</vt:lpstr>
      <vt:lpstr>Aptos</vt:lpstr>
      <vt:lpstr>Arial</vt:lpstr>
      <vt:lpstr>Arial,Sans-Serif</vt:lpstr>
      <vt:lpstr>Calibri</vt:lpstr>
      <vt:lpstr>Montserrat</vt:lpstr>
      <vt:lpstr>Montserrat Light</vt:lpstr>
      <vt:lpstr>Montserrat Medium</vt:lpstr>
      <vt:lpstr>Montserrat SemiBold</vt:lpstr>
      <vt:lpstr>Wingdings</vt:lpstr>
      <vt:lpstr>White</vt:lpstr>
      <vt:lpstr>Titles, Dividers and Values</vt:lpstr>
      <vt:lpstr>Agenda Item 8 – SMART Tracks </vt:lpstr>
      <vt:lpstr>Agenda Item 8 – SMART Tracks Discussion – The Trial </vt:lpstr>
      <vt:lpstr>What we know about SMART Tracks today</vt:lpstr>
      <vt:lpstr>Northern SMART Track Utilisation During Trial (Forecast)</vt:lpstr>
      <vt:lpstr> impact</vt:lpstr>
      <vt:lpstr>A short-term trial to better understand community impact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Jaynie Yang</dc:creator>
  <cp:lastModifiedBy>Jaynie Yang</cp:lastModifiedBy>
  <cp:revision>2</cp:revision>
  <cp:lastPrinted>2026-03-01T21:58:24Z</cp:lastPrinted>
  <dcterms:created xsi:type="dcterms:W3CDTF">2025-06-02T20:49:38Z</dcterms:created>
  <dcterms:modified xsi:type="dcterms:W3CDTF">2026-08-06T04:14:14Z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d9abe3da-bef5-46f6-bb25-dab1ba163334_Enabled">
    <vt:lpwstr>true</vt:lpwstr>
  </property>
  <property fmtid="{D5CDD505-2E9C-101B-9397-08002B2CF9AE}" pid="3" name="MSIP_Label_d9abe3da-bef5-46f6-bb25-dab1ba163334_SetDate">
    <vt:lpwstr>2024-08-05T09:43:10Z</vt:lpwstr>
  </property>
  <property fmtid="{D5CDD505-2E9C-101B-9397-08002B2CF9AE}" pid="4" name="MSIP_Label_d9abe3da-bef5-46f6-bb25-dab1ba163334_Method">
    <vt:lpwstr>Standard</vt:lpwstr>
  </property>
  <property fmtid="{D5CDD505-2E9C-101B-9397-08002B2CF9AE}" pid="5" name="MSIP_Label_d9abe3da-bef5-46f6-bb25-dab1ba163334_Name">
    <vt:lpwstr>General</vt:lpwstr>
  </property>
  <property fmtid="{D5CDD505-2E9C-101B-9397-08002B2CF9AE}" pid="6" name="MSIP_Label_d9abe3da-bef5-46f6-bb25-dab1ba163334_SiteId">
    <vt:lpwstr>fd8e0e76-1c5c-4296-a7bb-78b12f4256f4</vt:lpwstr>
  </property>
  <property fmtid="{D5CDD505-2E9C-101B-9397-08002B2CF9AE}" pid="7" name="MSIP_Label_d9abe3da-bef5-46f6-bb25-dab1ba163334_ActionId">
    <vt:lpwstr>db449042-aabb-4a22-a1af-eaf6df1e415b</vt:lpwstr>
  </property>
  <property fmtid="{D5CDD505-2E9C-101B-9397-08002B2CF9AE}" pid="8" name="MSIP_Label_d9abe3da-bef5-46f6-bb25-dab1ba163334_ContentBits">
    <vt:lpwstr>0</vt:lpwstr>
  </property>
  <property fmtid="{D5CDD505-2E9C-101B-9397-08002B2CF9AE}" pid="9" name="ContentTypeId">
    <vt:lpwstr>0x010100C6991A085E520548A97C72817ACCA239</vt:lpwstr>
  </property>
  <property fmtid="{D5CDD505-2E9C-101B-9397-08002B2CF9AE}" pid="10" name="MediaServiceImageTags">
    <vt:lpwstr/>
  </property>
</Properties>
</file>